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handoutMasterIdLst>
    <p:handoutMasterId r:id="rId26"/>
  </p:handoutMasterIdLst>
  <p:sldIdLst>
    <p:sldId id="268" r:id="rId5"/>
    <p:sldId id="369" r:id="rId6"/>
    <p:sldId id="363" r:id="rId7"/>
    <p:sldId id="364" r:id="rId8"/>
    <p:sldId id="366" r:id="rId9"/>
    <p:sldId id="370" r:id="rId10"/>
    <p:sldId id="372" r:id="rId11"/>
    <p:sldId id="367" r:id="rId12"/>
    <p:sldId id="373" r:id="rId13"/>
    <p:sldId id="371" r:id="rId14"/>
    <p:sldId id="375" r:id="rId15"/>
    <p:sldId id="377" r:id="rId16"/>
    <p:sldId id="378" r:id="rId17"/>
    <p:sldId id="383" r:id="rId18"/>
    <p:sldId id="385" r:id="rId19"/>
    <p:sldId id="384" r:id="rId20"/>
    <p:sldId id="386" r:id="rId21"/>
    <p:sldId id="382" r:id="rId22"/>
    <p:sldId id="379" r:id="rId23"/>
    <p:sldId id="38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12" userDrawn="1">
          <p15:clr>
            <a:srgbClr val="A4A3A4"/>
          </p15:clr>
        </p15:guide>
        <p15:guide id="2" pos="477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ssett, Caleb I. (MSFC-ST13)" initials="FCI(" lastIdx="2" clrIdx="0">
    <p:extLst>
      <p:ext uri="{19B8F6BF-5375-455C-9EA6-DF929625EA0E}">
        <p15:presenceInfo xmlns:p15="http://schemas.microsoft.com/office/powerpoint/2012/main" userId="S::cfassett@ndc.nasa.gov::128a4e49-14bb-4846-a87a-80fdf9a2e0f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1415A"/>
    <a:srgbClr val="96BEC7"/>
    <a:srgbClr val="9BB2C6"/>
    <a:srgbClr val="A4B2CB"/>
    <a:srgbClr val="94A0B7"/>
    <a:srgbClr val="8BC1D4"/>
    <a:srgbClr val="61B6CF"/>
    <a:srgbClr val="65A7D0"/>
    <a:srgbClr val="3ED4F0"/>
    <a:srgbClr val="00C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193"/>
    <p:restoredTop sz="88132" autoAdjust="0"/>
  </p:normalViewPr>
  <p:slideViewPr>
    <p:cSldViewPr snapToGrid="0" snapToObjects="1">
      <p:cViewPr varScale="1">
        <p:scale>
          <a:sx n="97" d="100"/>
          <a:sy n="97" d="100"/>
        </p:scale>
        <p:origin x="444" y="84"/>
      </p:cViewPr>
      <p:guideLst>
        <p:guide orient="horz" pos="1512"/>
        <p:guide pos="4776"/>
      </p:guideLst>
    </p:cSldViewPr>
  </p:slideViewPr>
  <p:notesTextViewPr>
    <p:cViewPr>
      <p:scale>
        <a:sx n="1" d="1"/>
        <a:sy n="1" d="1"/>
      </p:scale>
      <p:origin x="0" y="0"/>
    </p:cViewPr>
  </p:notesTextViewPr>
  <p:sorterViewPr>
    <p:cViewPr varScale="1">
      <p:scale>
        <a:sx n="1" d="1"/>
        <a:sy n="1" d="1"/>
      </p:scale>
      <p:origin x="0" y="0"/>
    </p:cViewPr>
  </p:sorterViewPr>
  <p:notesViewPr>
    <p:cSldViewPr snapToGrid="0" snapToObjects="1" showGuides="1">
      <p:cViewPr varScale="1">
        <p:scale>
          <a:sx n="182" d="100"/>
          <a:sy n="182" d="100"/>
        </p:scale>
        <p:origin x="4680"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commentAuthors" Target="commentAuthors.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oleObject" Target="file:///C:\Users\cfassett\Desktop\CraterdDandLifetime\equilibrium_ages\GrunLifetimes2.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C:\Users\cfassett\Desktop\CraterdDandLifetime\equilibrium_ages\GrunLifetimes2.xlsx" TargetMode="External"/></Relationships>
</file>

<file path=ppt/charts/_rels/chart3.xml.rels><?xml version="1.0" encoding="UTF-8" standalone="yes"?>
<Relationships xmlns="http://schemas.openxmlformats.org/package/2006/relationships"><Relationship Id="rId3" Type="http://schemas.openxmlformats.org/officeDocument/2006/relationships/oleObject" Target="file:///C:\Users\cfassett\Desktop\CraterdDandLifetime\TryClassicInit\synth.csv" TargetMode="External"/><Relationship Id="rId2" Type="http://schemas.microsoft.com/office/2011/relationships/chartColorStyle" Target="colors1.xml"/><Relationship Id="rId1" Type="http://schemas.microsoft.com/office/2011/relationships/chartStyle" Target="style1.xml"/></Relationships>
</file>

<file path=ppt/charts/_rels/chart4.xml.rels><?xml version="1.0" encoding="UTF-8" standalone="yes"?>
<Relationships xmlns="http://schemas.openxmlformats.org/package/2006/relationships"><Relationship Id="rId3" Type="http://schemas.openxmlformats.org/officeDocument/2006/relationships/oleObject" Target="file:///C:\Users\cfassett\Desktop\CraterdDandLifetime\synthResults_MahantiFreshModel.xlsx" TargetMode="External"/><Relationship Id="rId2" Type="http://schemas.microsoft.com/office/2011/relationships/chartColorStyle" Target="colors2.xml"/><Relationship Id="rId1" Type="http://schemas.microsoft.com/office/2011/relationships/chartStyle" Target="style2.xml"/></Relationships>
</file>

<file path=ppt/charts/_rels/chart5.xml.rels><?xml version="1.0" encoding="UTF-8" standalone="yes"?>
<Relationships xmlns="http://schemas.openxmlformats.org/package/2006/relationships"><Relationship Id="rId1" Type="http://schemas.openxmlformats.org/officeDocument/2006/relationships/oleObject" Target="file:///C:\Users\cfassett\Desktop\CraterdDandLifetime\synthResults_MahantiFreshModel.xlsx" TargetMode="External"/></Relationships>
</file>

<file path=ppt/charts/_rels/chart6.xml.rels><?xml version="1.0" encoding="UTF-8" standalone="yes"?>
<Relationships xmlns="http://schemas.openxmlformats.org/package/2006/relationships"><Relationship Id="rId1" Type="http://schemas.openxmlformats.org/officeDocument/2006/relationships/oleObject" Target="file:///C:\Users\cfassett\Desktop\CraterdDandLifetime\synthResults_MahantiFreshModel.xlsx" TargetMode="External"/></Relationships>
</file>

<file path=ppt/charts/_rels/chart7.xml.rels><?xml version="1.0" encoding="UTF-8" standalone="yes"?>
<Relationships xmlns="http://schemas.openxmlformats.org/package/2006/relationships"><Relationship Id="rId1" Type="http://schemas.openxmlformats.org/officeDocument/2006/relationships/oleObject" Target="file:///C:\Users\cfassett\Desktop\CraterdDandLifetime\synthResults_MahantiFreshModel.xlsx" TargetMode="External"/></Relationships>
</file>

<file path=ppt/charts/_rels/chart8.xml.rels><?xml version="1.0" encoding="UTF-8" standalone="yes"?>
<Relationships xmlns="http://schemas.openxmlformats.org/package/2006/relationships"><Relationship Id="rId1" Type="http://schemas.openxmlformats.org/officeDocument/2006/relationships/oleObject" Target="file:///C:\Users\cfassett\Desktop\CraterdDandLifetime\synthResults_MahantiFreshModel.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1"/>
          <c:order val="0"/>
          <c:spPr>
            <a:ln w="25400">
              <a:noFill/>
            </a:ln>
          </c:spPr>
          <c:xVal>
            <c:numRef>
              <c:f>Sheet1!$B$2:$B$150</c:f>
              <c:numCache>
                <c:formatCode>General</c:formatCode>
                <c:ptCount val="149"/>
                <c:pt idx="0">
                  <c:v>1.0232929922803147</c:v>
                </c:pt>
                <c:pt idx="1">
                  <c:v>1.0715193052355898</c:v>
                </c:pt>
                <c:pt idx="2">
                  <c:v>1.122018454301857</c:v>
                </c:pt>
                <c:pt idx="3">
                  <c:v>1.1748975549423886</c:v>
                </c:pt>
                <c:pt idx="4">
                  <c:v>1.2302687708116689</c:v>
                </c:pt>
                <c:pt idx="5">
                  <c:v>1.2882495516927572</c:v>
                </c:pt>
                <c:pt idx="6">
                  <c:v>1.3489628825920823</c:v>
                </c:pt>
                <c:pt idx="7">
                  <c:v>1.4125375446232682</c:v>
                </c:pt>
                <c:pt idx="8">
                  <c:v>1.4791083881721441</c:v>
                </c:pt>
                <c:pt idx="9">
                  <c:v>1.5488166189138775</c:v>
                </c:pt>
                <c:pt idx="10">
                  <c:v>1.6218100973595524</c:v>
                </c:pt>
                <c:pt idx="11">
                  <c:v>1.6982436524632978</c:v>
                </c:pt>
                <c:pt idx="12">
                  <c:v>1.7782794100392505</c:v>
                </c:pt>
                <c:pt idx="13">
                  <c:v>1.8620871366612892</c:v>
                </c:pt>
                <c:pt idx="14">
                  <c:v>1.9498445997569311</c:v>
                </c:pt>
                <c:pt idx="15">
                  <c:v>2.041737944668129</c:v>
                </c:pt>
                <c:pt idx="16">
                  <c:v>2.1379620895003839</c:v>
                </c:pt>
                <c:pt idx="17">
                  <c:v>2.2387211385696566</c:v>
                </c:pt>
                <c:pt idx="18">
                  <c:v>2.3442288153213107</c:v>
                </c:pt>
                <c:pt idx="19">
                  <c:v>2.454708915685496</c:v>
                </c:pt>
                <c:pt idx="20">
                  <c:v>2.5703957827713353</c:v>
                </c:pt>
                <c:pt idx="21">
                  <c:v>2.6915348039301743</c:v>
                </c:pt>
                <c:pt idx="22">
                  <c:v>2.8183829312670503</c:v>
                </c:pt>
                <c:pt idx="23">
                  <c:v>2.951209226667137</c:v>
                </c:pt>
                <c:pt idx="24">
                  <c:v>3.0902954325133511</c:v>
                </c:pt>
                <c:pt idx="25">
                  <c:v>3.2359365692991102</c:v>
                </c:pt>
                <c:pt idx="26">
                  <c:v>3.3884415613964061</c:v>
                </c:pt>
                <c:pt idx="27">
                  <c:v>3.5481338923376557</c:v>
                </c:pt>
                <c:pt idx="28">
                  <c:v>3.715352290973351</c:v>
                </c:pt>
                <c:pt idx="29">
                  <c:v>3.8904514499426215</c:v>
                </c:pt>
                <c:pt idx="30">
                  <c:v>4.0738027780369448</c:v>
                </c:pt>
                <c:pt idx="31">
                  <c:v>4.2657951880133993</c:v>
                </c:pt>
                <c:pt idx="32">
                  <c:v>4.4668359215093929</c:v>
                </c:pt>
                <c:pt idx="33">
                  <c:v>4.6773514128743878</c:v>
                </c:pt>
                <c:pt idx="34">
                  <c:v>4.8977881936849812</c:v>
                </c:pt>
                <c:pt idx="35">
                  <c:v>5.1286138399133669</c:v>
                </c:pt>
                <c:pt idx="36">
                  <c:v>5.3703179637055252</c:v>
                </c:pt>
                <c:pt idx="37">
                  <c:v>5.6234132519046458</c:v>
                </c:pt>
                <c:pt idx="38">
                  <c:v>5.8884365535533387</c:v>
                </c:pt>
                <c:pt idx="39">
                  <c:v>6.1659500186120466</c:v>
                </c:pt>
                <c:pt idx="40">
                  <c:v>6.4565422903475405</c:v>
                </c:pt>
                <c:pt idx="41">
                  <c:v>6.7608297539221951</c:v>
                </c:pt>
                <c:pt idx="42">
                  <c:v>7.0794578438417526</c:v>
                </c:pt>
                <c:pt idx="43">
                  <c:v>7.4131024130083274</c:v>
                </c:pt>
                <c:pt idx="44">
                  <c:v>7.7624711662846018</c:v>
                </c:pt>
                <c:pt idx="45">
                  <c:v>8.1283051616411601</c:v>
                </c:pt>
                <c:pt idx="46">
                  <c:v>8.5113803820250524</c:v>
                </c:pt>
                <c:pt idx="47">
                  <c:v>8.9125093813374825</c:v>
                </c:pt>
                <c:pt idx="48">
                  <c:v>9.5499258602148327</c:v>
                </c:pt>
                <c:pt idx="49">
                  <c:v>10.232929922803146</c:v>
                </c:pt>
                <c:pt idx="50">
                  <c:v>10.715193052355898</c:v>
                </c:pt>
                <c:pt idx="51">
                  <c:v>11.220184543018568</c:v>
                </c:pt>
                <c:pt idx="52">
                  <c:v>11.748975549423886</c:v>
                </c:pt>
                <c:pt idx="53">
                  <c:v>12.302687708116689</c:v>
                </c:pt>
                <c:pt idx="54">
                  <c:v>12.882495516927575</c:v>
                </c:pt>
                <c:pt idx="55">
                  <c:v>13.489628825920825</c:v>
                </c:pt>
                <c:pt idx="56">
                  <c:v>14.125375446232681</c:v>
                </c:pt>
                <c:pt idx="57">
                  <c:v>14.791083881721439</c:v>
                </c:pt>
                <c:pt idx="58">
                  <c:v>15.488166189138775</c:v>
                </c:pt>
                <c:pt idx="59">
                  <c:v>16.218100973595522</c:v>
                </c:pt>
                <c:pt idx="60">
                  <c:v>16.982436524632977</c:v>
                </c:pt>
                <c:pt idx="61">
                  <c:v>17.782794100392504</c:v>
                </c:pt>
                <c:pt idx="62">
                  <c:v>18.620871366612892</c:v>
                </c:pt>
                <c:pt idx="63">
                  <c:v>19.498445997569316</c:v>
                </c:pt>
                <c:pt idx="64">
                  <c:v>20.417379446681291</c:v>
                </c:pt>
                <c:pt idx="65">
                  <c:v>21.379620895003839</c:v>
                </c:pt>
                <c:pt idx="66">
                  <c:v>22.387211385696567</c:v>
                </c:pt>
                <c:pt idx="67">
                  <c:v>23.442288153213106</c:v>
                </c:pt>
                <c:pt idx="68">
                  <c:v>24.547089156854959</c:v>
                </c:pt>
                <c:pt idx="69">
                  <c:v>25.703957827713349</c:v>
                </c:pt>
                <c:pt idx="70">
                  <c:v>26.915348039301744</c:v>
                </c:pt>
                <c:pt idx="71">
                  <c:v>28.183829312670504</c:v>
                </c:pt>
                <c:pt idx="72">
                  <c:v>29.512092266671374</c:v>
                </c:pt>
                <c:pt idx="73">
                  <c:v>30.902954325133507</c:v>
                </c:pt>
                <c:pt idx="74">
                  <c:v>32.359365692991098</c:v>
                </c:pt>
                <c:pt idx="75">
                  <c:v>33.884415613964059</c:v>
                </c:pt>
                <c:pt idx="76">
                  <c:v>35.481338923376555</c:v>
                </c:pt>
                <c:pt idx="77">
                  <c:v>37.15352290973351</c:v>
                </c:pt>
                <c:pt idx="78">
                  <c:v>38.90451449942622</c:v>
                </c:pt>
                <c:pt idx="79">
                  <c:v>40.738027780369443</c:v>
                </c:pt>
                <c:pt idx="80">
                  <c:v>42.657951880133993</c:v>
                </c:pt>
                <c:pt idx="81">
                  <c:v>44.668359215093929</c:v>
                </c:pt>
                <c:pt idx="82">
                  <c:v>46.773514128743884</c:v>
                </c:pt>
                <c:pt idx="83">
                  <c:v>48.977881936849812</c:v>
                </c:pt>
                <c:pt idx="84">
                  <c:v>51.286138399133662</c:v>
                </c:pt>
                <c:pt idx="85">
                  <c:v>53.70317963705525</c:v>
                </c:pt>
                <c:pt idx="86">
                  <c:v>56.234132519046447</c:v>
                </c:pt>
                <c:pt idx="87">
                  <c:v>58.884365535533384</c:v>
                </c:pt>
                <c:pt idx="88">
                  <c:v>61.659500186120468</c:v>
                </c:pt>
                <c:pt idx="89">
                  <c:v>64.565422903475408</c:v>
                </c:pt>
                <c:pt idx="90">
                  <c:v>67.608297539221951</c:v>
                </c:pt>
                <c:pt idx="91">
                  <c:v>70.794578438417517</c:v>
                </c:pt>
                <c:pt idx="92">
                  <c:v>74.131024130083276</c:v>
                </c:pt>
                <c:pt idx="93">
                  <c:v>77.624711662846011</c:v>
                </c:pt>
                <c:pt idx="94">
                  <c:v>81.283051616411598</c:v>
                </c:pt>
                <c:pt idx="95">
                  <c:v>85.113803820250538</c:v>
                </c:pt>
                <c:pt idx="96">
                  <c:v>89.125093813374846</c:v>
                </c:pt>
                <c:pt idx="97">
                  <c:v>93.325430079682434</c:v>
                </c:pt>
                <c:pt idx="98">
                  <c:v>97.72372209555877</c:v>
                </c:pt>
                <c:pt idx="99">
                  <c:v>102.32929922803147</c:v>
                </c:pt>
                <c:pt idx="100">
                  <c:v>107.15193052355899</c:v>
                </c:pt>
                <c:pt idx="101">
                  <c:v>112.2018454301857</c:v>
                </c:pt>
                <c:pt idx="102">
                  <c:v>117.48975549423886</c:v>
                </c:pt>
                <c:pt idx="103">
                  <c:v>123.0268770811669</c:v>
                </c:pt>
                <c:pt idx="104">
                  <c:v>128.82495516927574</c:v>
                </c:pt>
                <c:pt idx="105">
                  <c:v>134.89628825920821</c:v>
                </c:pt>
                <c:pt idx="106">
                  <c:v>141.25375446232684</c:v>
                </c:pt>
                <c:pt idx="107">
                  <c:v>147.91083881721437</c:v>
                </c:pt>
                <c:pt idx="108">
                  <c:v>154.88166189138772</c:v>
                </c:pt>
                <c:pt idx="109">
                  <c:v>158.48931924599998</c:v>
                </c:pt>
              </c:numCache>
            </c:numRef>
          </c:xVal>
          <c:yVal>
            <c:numRef>
              <c:f>Sheet1!$C$2:$C$150</c:f>
              <c:numCache>
                <c:formatCode>General</c:formatCode>
                <c:ptCount val="149"/>
                <c:pt idx="0">
                  <c:v>2.6409268721034098</c:v>
                </c:pt>
                <c:pt idx="1">
                  <c:v>2.8993572866934798</c:v>
                </c:pt>
                <c:pt idx="2">
                  <c:v>3.1830766556621799</c:v>
                </c:pt>
                <c:pt idx="3">
                  <c:v>3.4945596537283898</c:v>
                </c:pt>
                <c:pt idx="4">
                  <c:v>3.8365231172627698</c:v>
                </c:pt>
                <c:pt idx="5">
                  <c:v>4.21194974124663</c:v>
                </c:pt>
                <c:pt idx="6">
                  <c:v>4.62411409512071</c:v>
                </c:pt>
                <c:pt idx="7">
                  <c:v>5.0766111844361799</c:v>
                </c:pt>
                <c:pt idx="8">
                  <c:v>5.5938685439951801</c:v>
                </c:pt>
                <c:pt idx="9">
                  <c:v>6.1750674628706896</c:v>
                </c:pt>
                <c:pt idx="10">
                  <c:v>6.7657482675323797</c:v>
                </c:pt>
                <c:pt idx="11">
                  <c:v>7.41293109668102</c:v>
                </c:pt>
                <c:pt idx="12">
                  <c:v>8.1220206947184508</c:v>
                </c:pt>
                <c:pt idx="13">
                  <c:v>8.8989388010023802</c:v>
                </c:pt>
                <c:pt idx="14">
                  <c:v>9.75017360342156</c:v>
                </c:pt>
                <c:pt idx="15">
                  <c:v>10.6828339224122</c:v>
                </c:pt>
                <c:pt idx="16">
                  <c:v>11.7047085780977</c:v>
                </c:pt>
                <c:pt idx="17">
                  <c:v>12.8243314361356</c:v>
                </c:pt>
                <c:pt idx="18">
                  <c:v>14.051052675646799</c:v>
                </c:pt>
                <c:pt idx="19">
                  <c:v>15.3951168742693</c:v>
                </c:pt>
                <c:pt idx="20">
                  <c:v>16.8677485626087</c:v>
                </c:pt>
                <c:pt idx="21">
                  <c:v>18.4812459622771</c:v>
                </c:pt>
                <c:pt idx="22">
                  <c:v>20.249083690735201</c:v>
                </c:pt>
                <c:pt idx="23">
                  <c:v>22.186025290256001</c:v>
                </c:pt>
                <c:pt idx="24">
                  <c:v>24.308246521035102</c:v>
                </c:pt>
                <c:pt idx="25">
                  <c:v>31.629475179948699</c:v>
                </c:pt>
                <c:pt idx="26">
                  <c:v>36.515784564296403</c:v>
                </c:pt>
                <c:pt idx="27">
                  <c:v>38.270973290268799</c:v>
                </c:pt>
                <c:pt idx="28">
                  <c:v>40.110527928198501</c:v>
                </c:pt>
                <c:pt idx="29">
                  <c:v>42.038503658477097</c:v>
                </c:pt>
                <c:pt idx="30">
                  <c:v>44.0591505801778</c:v>
                </c:pt>
                <c:pt idx="31">
                  <c:v>46.176923080441398</c:v>
                </c:pt>
                <c:pt idx="32">
                  <c:v>48.396489652956099</c:v>
                </c:pt>
                <c:pt idx="33">
                  <c:v>50.722743190500303</c:v>
                </c:pt>
                <c:pt idx="34">
                  <c:v>53.160811770301201</c:v>
                </c:pt>
                <c:pt idx="35">
                  <c:v>55.716069957219197</c:v>
                </c:pt>
                <c:pt idx="36">
                  <c:v>58.394150656053597</c:v>
                </c:pt>
                <c:pt idx="37">
                  <c:v>61.200957523809699</c:v>
                </c:pt>
                <c:pt idx="38">
                  <c:v>64.142677987128096</c:v>
                </c:pt>
                <c:pt idx="39">
                  <c:v>67.225796879144994</c:v>
                </c:pt>
                <c:pt idx="40">
                  <c:v>70.457110740047995</c:v>
                </c:pt>
                <c:pt idx="41">
                  <c:v>73.584653767990901</c:v>
                </c:pt>
                <c:pt idx="42">
                  <c:v>70.974555990315594</c:v>
                </c:pt>
                <c:pt idx="43">
                  <c:v>75.409886203005499</c:v>
                </c:pt>
                <c:pt idx="44">
                  <c:v>80.122388337285699</c:v>
                </c:pt>
                <c:pt idx="45">
                  <c:v>85.129383374336101</c:v>
                </c:pt>
                <c:pt idx="46">
                  <c:v>90.449274719438506</c:v>
                </c:pt>
                <c:pt idx="47">
                  <c:v>96.1016158344883</c:v>
                </c:pt>
                <c:pt idx="48">
                  <c:v>102.107182111404</c:v>
                </c:pt>
                <c:pt idx="49">
                  <c:v>137.34395322454299</c:v>
                </c:pt>
                <c:pt idx="50">
                  <c:v>146.91829662995701</c:v>
                </c:pt>
                <c:pt idx="51">
                  <c:v>156.22094325575901</c:v>
                </c:pt>
                <c:pt idx="52">
                  <c:v>165.27911743139501</c:v>
                </c:pt>
                <c:pt idx="53">
                  <c:v>174.140580101712</c:v>
                </c:pt>
                <c:pt idx="54">
                  <c:v>182.869106581979</c:v>
                </c:pt>
                <c:pt idx="55">
                  <c:v>191.54012173423101</c:v>
                </c:pt>
                <c:pt idx="56">
                  <c:v>200.236819666374</c:v>
                </c:pt>
                <c:pt idx="57">
                  <c:v>209.04694793092901</c:v>
                </c:pt>
                <c:pt idx="58">
                  <c:v>218.06031225162701</c:v>
                </c:pt>
                <c:pt idx="59">
                  <c:v>227.36696988975601</c:v>
                </c:pt>
                <c:pt idx="60">
                  <c:v>237.056025415021</c:v>
                </c:pt>
                <c:pt idx="61">
                  <c:v>247.21491920143799</c:v>
                </c:pt>
                <c:pt idx="62">
                  <c:v>257.92909032343198</c:v>
                </c:pt>
                <c:pt idx="63">
                  <c:v>269.28191087244801</c:v>
                </c:pt>
                <c:pt idx="64">
                  <c:v>281.35479709964198</c:v>
                </c:pt>
                <c:pt idx="65">
                  <c:v>294.227427340453</c:v>
                </c:pt>
                <c:pt idx="66">
                  <c:v>307.97800624528901</c:v>
                </c:pt>
                <c:pt idx="67">
                  <c:v>322.683541133701</c:v>
                </c:pt>
                <c:pt idx="68">
                  <c:v>338.420096952731</c:v>
                </c:pt>
                <c:pt idx="69">
                  <c:v>355.26301760837202</c:v>
                </c:pt>
                <c:pt idx="70">
                  <c:v>373.28710364955799</c:v>
                </c:pt>
                <c:pt idx="71">
                  <c:v>392.56674543658102</c:v>
                </c:pt>
                <c:pt idx="72">
                  <c:v>413.17601050145402</c:v>
                </c:pt>
                <c:pt idx="73">
                  <c:v>435.18869873174401</c:v>
                </c:pt>
                <c:pt idx="74">
                  <c:v>458.67836744080603</c:v>
                </c:pt>
                <c:pt idx="75">
                  <c:v>483.71834582538702</c:v>
                </c:pt>
                <c:pt idx="76">
                  <c:v>510.38174265308902</c:v>
                </c:pt>
                <c:pt idx="77">
                  <c:v>538.74147009502406</c:v>
                </c:pt>
                <c:pt idx="78">
                  <c:v>568.87029685773905</c:v>
                </c:pt>
                <c:pt idx="79">
                  <c:v>600.84093524340994</c:v>
                </c:pt>
                <c:pt idx="80">
                  <c:v>634.72624056053201</c:v>
                </c:pt>
                <c:pt idx="81">
                  <c:v>670.59938822520303</c:v>
                </c:pt>
                <c:pt idx="82">
                  <c:v>708.53425812889702</c:v>
                </c:pt>
                <c:pt idx="83">
                  <c:v>748.60587925598998</c:v>
                </c:pt>
                <c:pt idx="84">
                  <c:v>790.89097773159699</c:v>
                </c:pt>
                <c:pt idx="85">
                  <c:v>835.46873648184805</c:v>
                </c:pt>
                <c:pt idx="86">
                  <c:v>882.42166543736198</c:v>
                </c:pt>
                <c:pt idx="87">
                  <c:v>931.83665111217499</c:v>
                </c:pt>
                <c:pt idx="88">
                  <c:v>983.80619220628796</c:v>
                </c:pt>
                <c:pt idx="89">
                  <c:v>1038.42982240319</c:v>
                </c:pt>
                <c:pt idx="90">
                  <c:v>1095.8157292128601</c:v>
                </c:pt>
                <c:pt idx="91">
                  <c:v>1156.0825737586599</c:v>
                </c:pt>
                <c:pt idx="92">
                  <c:v>1219.3615146904301</c:v>
                </c:pt>
                <c:pt idx="93">
                  <c:v>1285.7984377795999</c:v>
                </c:pt>
                <c:pt idx="94">
                  <c:v>1355.5563910486401</c:v>
                </c:pt>
                <c:pt idx="95">
                  <c:v>1428.81822254351</c:v>
                </c:pt>
                <c:pt idx="96">
                  <c:v>1505.7894144076799</c:v>
                </c:pt>
                <c:pt idx="97">
                  <c:v>1586.7010941119399</c:v>
                </c:pt>
                <c:pt idx="98">
                  <c:v>1671.81316065074</c:v>
                </c:pt>
                <c:pt idx="99">
                  <c:v>1761.4174956178399</c:v>
                </c:pt>
                <c:pt idx="100">
                  <c:v>1855.8408252865199</c:v>
                </c:pt>
                <c:pt idx="101">
                  <c:v>1955.44673006837</c:v>
                </c:pt>
                <c:pt idx="102">
                  <c:v>2060.6348456553001</c:v>
                </c:pt>
                <c:pt idx="103">
                  <c:v>2171.8324903457001</c:v>
                </c:pt>
                <c:pt idx="104">
                  <c:v>2289.46475334671</c:v>
                </c:pt>
                <c:pt idx="105">
                  <c:v>2413.8641499149599</c:v>
                </c:pt>
                <c:pt idx="106">
                  <c:v>2545.0064931137099</c:v>
                </c:pt>
                <c:pt idx="107">
                  <c:v>2681.77625100867</c:v>
                </c:pt>
                <c:pt idx="108">
                  <c:v>2820.2508261845201</c:v>
                </c:pt>
              </c:numCache>
            </c:numRef>
          </c:yVal>
          <c:smooth val="0"/>
          <c:extLst>
            <c:ext xmlns:c16="http://schemas.microsoft.com/office/drawing/2014/chart" uri="{C3380CC4-5D6E-409C-BE32-E72D297353CC}">
              <c16:uniqueId val="{00000000-E93B-4EB1-8871-D8C8EC33B8C4}"/>
            </c:ext>
          </c:extLst>
        </c:ser>
        <c:dLbls>
          <c:showLegendKey val="0"/>
          <c:showVal val="0"/>
          <c:showCatName val="0"/>
          <c:showSerName val="0"/>
          <c:showPercent val="0"/>
          <c:showBubbleSize val="0"/>
        </c:dLbls>
        <c:axId val="941150847"/>
        <c:axId val="890177679"/>
      </c:scatterChart>
      <c:valAx>
        <c:axId val="941150847"/>
        <c:scaling>
          <c:logBase val="10"/>
          <c:orientation val="minMax"/>
          <c:max val="200"/>
        </c:scaling>
        <c:delete val="0"/>
        <c:axPos val="b"/>
        <c:majorGridlines>
          <c:spPr>
            <a:ln w="9525" cap="flat" cmpd="sng" algn="ctr">
              <a:solidFill>
                <a:schemeClr val="tx1">
                  <a:lumMod val="15000"/>
                  <a:lumOff val="85000"/>
                </a:schemeClr>
              </a:solidFill>
              <a:round/>
            </a:ln>
            <a:effectLst/>
          </c:spPr>
        </c:majorGridlines>
        <c:title>
          <c:tx>
            <c:rich>
              <a:bodyPr/>
              <a:lstStyle/>
              <a:p>
                <a:pPr>
                  <a:defRPr/>
                </a:pPr>
                <a:r>
                  <a:rPr lang="en-US"/>
                  <a:t>Crater Diameter (bin center), m</a:t>
                </a:r>
              </a:p>
            </c:rich>
          </c:tx>
          <c:overlay val="0"/>
        </c:title>
        <c:numFmt formatCode="General" sourceLinked="1"/>
        <c:majorTickMark val="out"/>
        <c:minorTickMark val="cross"/>
        <c:tickLblPos val="nextTo"/>
        <c:spPr>
          <a:noFill/>
          <a:ln w="9525" cap="flat" cmpd="sng" algn="ctr">
            <a:solidFill>
              <a:schemeClr val="tx1">
                <a:lumMod val="25000"/>
                <a:lumOff val="75000"/>
              </a:schemeClr>
            </a:solidFill>
            <a:round/>
          </a:ln>
          <a:effectLst/>
        </c:spPr>
        <c:txPr>
          <a:bodyPr rot="-60000000" vert="horz"/>
          <a:lstStyle/>
          <a:p>
            <a:pPr>
              <a:defRPr/>
            </a:pPr>
            <a:endParaRPr lang="en-US"/>
          </a:p>
        </c:txPr>
        <c:crossAx val="890177679"/>
        <c:crosses val="autoZero"/>
        <c:crossBetween val="midCat"/>
      </c:valAx>
      <c:valAx>
        <c:axId val="890177679"/>
        <c:scaling>
          <c:logBase val="10"/>
          <c:orientation val="minMax"/>
          <c:max val="3000"/>
        </c:scaling>
        <c:delete val="0"/>
        <c:axPos val="l"/>
        <c:majorGridlines>
          <c:spPr>
            <a:ln w="9525" cap="flat" cmpd="sng" algn="ctr">
              <a:solidFill>
                <a:schemeClr val="tx1">
                  <a:lumMod val="15000"/>
                  <a:lumOff val="85000"/>
                </a:schemeClr>
              </a:solidFill>
              <a:round/>
            </a:ln>
            <a:effectLst/>
          </c:spPr>
        </c:majorGridlines>
        <c:title>
          <c:tx>
            <c:rich>
              <a:bodyPr/>
              <a:lstStyle/>
              <a:p>
                <a:pPr>
                  <a:defRPr/>
                </a:pPr>
                <a:r>
                  <a:rPr lang="en-US"/>
                  <a:t>Degradation Lifetime (Myr)</a:t>
                </a:r>
              </a:p>
              <a:p>
                <a:pPr>
                  <a:defRPr/>
                </a:pPr>
                <a:r>
                  <a:rPr lang="en-US"/>
                  <a:t>(Equilibrium/Production X-over)</a:t>
                </a:r>
              </a:p>
            </c:rich>
          </c:tx>
          <c:overlay val="0"/>
        </c:title>
        <c:numFmt formatCode="General" sourceLinked="1"/>
        <c:majorTickMark val="out"/>
        <c:minorTickMark val="cross"/>
        <c:tickLblPos val="nextTo"/>
        <c:spPr>
          <a:noFill/>
          <a:ln w="9525" cap="flat" cmpd="sng" algn="ctr">
            <a:solidFill>
              <a:schemeClr val="tx1">
                <a:lumMod val="25000"/>
                <a:lumOff val="75000"/>
              </a:schemeClr>
            </a:solidFill>
            <a:round/>
          </a:ln>
          <a:effectLst/>
        </c:spPr>
        <c:txPr>
          <a:bodyPr rot="-60000000" vert="horz"/>
          <a:lstStyle/>
          <a:p>
            <a:pPr>
              <a:defRPr/>
            </a:pPr>
            <a:endParaRPr lang="en-US"/>
          </a:p>
        </c:txPr>
        <c:crossAx val="941150847"/>
        <c:crossesAt val="1.0000000000000002E-3"/>
        <c:crossBetween val="midCat"/>
      </c:valAx>
    </c:plotArea>
    <c:plotVisOnly val="1"/>
    <c:dispBlanksAs val="gap"/>
    <c:showDLblsOverMax val="0"/>
    <c:extLst/>
  </c:chart>
  <c:txPr>
    <a:bodyPr/>
    <a:lstStyle/>
    <a:p>
      <a:pPr>
        <a:defRPr sz="1600">
          <a:solidFill>
            <a:schemeClr val="bg1"/>
          </a:solidFill>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1"/>
          <c:order val="0"/>
          <c:spPr>
            <a:ln w="25400">
              <a:noFill/>
            </a:ln>
          </c:spPr>
          <c:xVal>
            <c:numRef>
              <c:f>Sheet1!$B$2:$B$150</c:f>
              <c:numCache>
                <c:formatCode>General</c:formatCode>
                <c:ptCount val="149"/>
                <c:pt idx="0">
                  <c:v>1.0232929922803147</c:v>
                </c:pt>
                <c:pt idx="1">
                  <c:v>1.0715193052355898</c:v>
                </c:pt>
                <c:pt idx="2">
                  <c:v>1.122018454301857</c:v>
                </c:pt>
                <c:pt idx="3">
                  <c:v>1.1748975549423886</c:v>
                </c:pt>
                <c:pt idx="4">
                  <c:v>1.2302687708116689</c:v>
                </c:pt>
                <c:pt idx="5">
                  <c:v>1.2882495516927572</c:v>
                </c:pt>
                <c:pt idx="6">
                  <c:v>1.3489628825920823</c:v>
                </c:pt>
                <c:pt idx="7">
                  <c:v>1.4125375446232682</c:v>
                </c:pt>
                <c:pt idx="8">
                  <c:v>1.4791083881721441</c:v>
                </c:pt>
                <c:pt idx="9">
                  <c:v>1.5488166189138775</c:v>
                </c:pt>
                <c:pt idx="10">
                  <c:v>1.6218100973595524</c:v>
                </c:pt>
                <c:pt idx="11">
                  <c:v>1.6982436524632978</c:v>
                </c:pt>
                <c:pt idx="12">
                  <c:v>1.7782794100392505</c:v>
                </c:pt>
                <c:pt idx="13">
                  <c:v>1.8620871366612892</c:v>
                </c:pt>
                <c:pt idx="14">
                  <c:v>1.9498445997569311</c:v>
                </c:pt>
                <c:pt idx="15">
                  <c:v>2.041737944668129</c:v>
                </c:pt>
                <c:pt idx="16">
                  <c:v>2.1379620895003839</c:v>
                </c:pt>
                <c:pt idx="17">
                  <c:v>2.2387211385696566</c:v>
                </c:pt>
                <c:pt idx="18">
                  <c:v>2.3442288153213107</c:v>
                </c:pt>
                <c:pt idx="19">
                  <c:v>2.454708915685496</c:v>
                </c:pt>
                <c:pt idx="20">
                  <c:v>2.5703957827713353</c:v>
                </c:pt>
                <c:pt idx="21">
                  <c:v>2.6915348039301743</c:v>
                </c:pt>
                <c:pt idx="22">
                  <c:v>2.8183829312670503</c:v>
                </c:pt>
                <c:pt idx="23">
                  <c:v>2.951209226667137</c:v>
                </c:pt>
                <c:pt idx="24">
                  <c:v>3.0902954325133511</c:v>
                </c:pt>
                <c:pt idx="25">
                  <c:v>3.2359365692991102</c:v>
                </c:pt>
                <c:pt idx="26">
                  <c:v>3.3884415613964061</c:v>
                </c:pt>
                <c:pt idx="27">
                  <c:v>3.5481338923376557</c:v>
                </c:pt>
                <c:pt idx="28">
                  <c:v>3.715352290973351</c:v>
                </c:pt>
                <c:pt idx="29">
                  <c:v>3.8904514499426215</c:v>
                </c:pt>
                <c:pt idx="30">
                  <c:v>4.0738027780369448</c:v>
                </c:pt>
                <c:pt idx="31">
                  <c:v>4.2657951880133993</c:v>
                </c:pt>
                <c:pt idx="32">
                  <c:v>4.4668359215093929</c:v>
                </c:pt>
                <c:pt idx="33">
                  <c:v>4.6773514128743878</c:v>
                </c:pt>
                <c:pt idx="34">
                  <c:v>4.8977881936849812</c:v>
                </c:pt>
                <c:pt idx="35">
                  <c:v>5.1286138399133669</c:v>
                </c:pt>
                <c:pt idx="36">
                  <c:v>5.3703179637055252</c:v>
                </c:pt>
                <c:pt idx="37">
                  <c:v>5.6234132519046458</c:v>
                </c:pt>
                <c:pt idx="38">
                  <c:v>5.8884365535533387</c:v>
                </c:pt>
                <c:pt idx="39">
                  <c:v>6.1659500186120466</c:v>
                </c:pt>
                <c:pt idx="40">
                  <c:v>6.4565422903475405</c:v>
                </c:pt>
                <c:pt idx="41">
                  <c:v>6.7608297539221951</c:v>
                </c:pt>
                <c:pt idx="42">
                  <c:v>7.0794578438417526</c:v>
                </c:pt>
                <c:pt idx="43">
                  <c:v>7.4131024130083274</c:v>
                </c:pt>
                <c:pt idx="44">
                  <c:v>7.7624711662846018</c:v>
                </c:pt>
                <c:pt idx="45">
                  <c:v>8.1283051616411601</c:v>
                </c:pt>
                <c:pt idx="46">
                  <c:v>8.5113803820250524</c:v>
                </c:pt>
                <c:pt idx="47">
                  <c:v>8.9125093813374825</c:v>
                </c:pt>
                <c:pt idx="48">
                  <c:v>9.5499258602148327</c:v>
                </c:pt>
                <c:pt idx="49">
                  <c:v>10.232929922803146</c:v>
                </c:pt>
                <c:pt idx="50">
                  <c:v>10.715193052355898</c:v>
                </c:pt>
                <c:pt idx="51">
                  <c:v>11.220184543018568</c:v>
                </c:pt>
                <c:pt idx="52">
                  <c:v>11.748975549423886</c:v>
                </c:pt>
                <c:pt idx="53">
                  <c:v>12.302687708116689</c:v>
                </c:pt>
                <c:pt idx="54">
                  <c:v>12.882495516927575</c:v>
                </c:pt>
                <c:pt idx="55">
                  <c:v>13.489628825920825</c:v>
                </c:pt>
                <c:pt idx="56">
                  <c:v>14.125375446232681</c:v>
                </c:pt>
                <c:pt idx="57">
                  <c:v>14.791083881721439</c:v>
                </c:pt>
                <c:pt idx="58">
                  <c:v>15.488166189138775</c:v>
                </c:pt>
                <c:pt idx="59">
                  <c:v>16.218100973595522</c:v>
                </c:pt>
                <c:pt idx="60">
                  <c:v>16.982436524632977</c:v>
                </c:pt>
                <c:pt idx="61">
                  <c:v>17.782794100392504</c:v>
                </c:pt>
                <c:pt idx="62">
                  <c:v>18.620871366612892</c:v>
                </c:pt>
                <c:pt idx="63">
                  <c:v>19.498445997569316</c:v>
                </c:pt>
                <c:pt idx="64">
                  <c:v>20.417379446681291</c:v>
                </c:pt>
                <c:pt idx="65">
                  <c:v>21.379620895003839</c:v>
                </c:pt>
                <c:pt idx="66">
                  <c:v>22.387211385696567</c:v>
                </c:pt>
                <c:pt idx="67">
                  <c:v>23.442288153213106</c:v>
                </c:pt>
                <c:pt idx="68">
                  <c:v>24.547089156854959</c:v>
                </c:pt>
                <c:pt idx="69">
                  <c:v>25.703957827713349</c:v>
                </c:pt>
                <c:pt idx="70">
                  <c:v>26.915348039301744</c:v>
                </c:pt>
                <c:pt idx="71">
                  <c:v>28.183829312670504</c:v>
                </c:pt>
                <c:pt idx="72">
                  <c:v>29.512092266671374</c:v>
                </c:pt>
                <c:pt idx="73">
                  <c:v>30.902954325133507</c:v>
                </c:pt>
                <c:pt idx="74">
                  <c:v>32.359365692991098</c:v>
                </c:pt>
                <c:pt idx="75">
                  <c:v>33.884415613964059</c:v>
                </c:pt>
                <c:pt idx="76">
                  <c:v>35.481338923376555</c:v>
                </c:pt>
                <c:pt idx="77">
                  <c:v>37.15352290973351</c:v>
                </c:pt>
                <c:pt idx="78">
                  <c:v>38.90451449942622</c:v>
                </c:pt>
                <c:pt idx="79">
                  <c:v>40.738027780369443</c:v>
                </c:pt>
                <c:pt idx="80">
                  <c:v>42.657951880133993</c:v>
                </c:pt>
                <c:pt idx="81">
                  <c:v>44.668359215093929</c:v>
                </c:pt>
                <c:pt idx="82">
                  <c:v>46.773514128743884</c:v>
                </c:pt>
                <c:pt idx="83">
                  <c:v>48.977881936849812</c:v>
                </c:pt>
                <c:pt idx="84">
                  <c:v>51.286138399133662</c:v>
                </c:pt>
                <c:pt idx="85">
                  <c:v>53.70317963705525</c:v>
                </c:pt>
                <c:pt idx="86">
                  <c:v>56.234132519046447</c:v>
                </c:pt>
                <c:pt idx="87">
                  <c:v>58.884365535533384</c:v>
                </c:pt>
                <c:pt idx="88">
                  <c:v>61.659500186120468</c:v>
                </c:pt>
                <c:pt idx="89">
                  <c:v>64.565422903475408</c:v>
                </c:pt>
                <c:pt idx="90">
                  <c:v>67.608297539221951</c:v>
                </c:pt>
                <c:pt idx="91">
                  <c:v>70.794578438417517</c:v>
                </c:pt>
                <c:pt idx="92">
                  <c:v>74.131024130083276</c:v>
                </c:pt>
                <c:pt idx="93">
                  <c:v>77.624711662846011</c:v>
                </c:pt>
                <c:pt idx="94">
                  <c:v>81.283051616411598</c:v>
                </c:pt>
                <c:pt idx="95">
                  <c:v>85.113803820250538</c:v>
                </c:pt>
                <c:pt idx="96">
                  <c:v>89.125093813374846</c:v>
                </c:pt>
                <c:pt idx="97">
                  <c:v>93.325430079682434</c:v>
                </c:pt>
                <c:pt idx="98">
                  <c:v>97.72372209555877</c:v>
                </c:pt>
                <c:pt idx="99">
                  <c:v>102.32929922803147</c:v>
                </c:pt>
                <c:pt idx="100">
                  <c:v>107.15193052355899</c:v>
                </c:pt>
                <c:pt idx="101">
                  <c:v>112.2018454301857</c:v>
                </c:pt>
                <c:pt idx="102">
                  <c:v>117.48975549423886</c:v>
                </c:pt>
                <c:pt idx="103">
                  <c:v>123.0268770811669</c:v>
                </c:pt>
                <c:pt idx="104">
                  <c:v>128.82495516927574</c:v>
                </c:pt>
                <c:pt idx="105">
                  <c:v>134.89628825920821</c:v>
                </c:pt>
                <c:pt idx="106">
                  <c:v>141.25375446232684</c:v>
                </c:pt>
                <c:pt idx="107">
                  <c:v>147.91083881721437</c:v>
                </c:pt>
                <c:pt idx="108">
                  <c:v>154.88166189138772</c:v>
                </c:pt>
                <c:pt idx="109">
                  <c:v>158.48931924599998</c:v>
                </c:pt>
              </c:numCache>
            </c:numRef>
          </c:xVal>
          <c:yVal>
            <c:numRef>
              <c:f>Sheet1!$C$2:$C$150</c:f>
              <c:numCache>
                <c:formatCode>General</c:formatCode>
                <c:ptCount val="149"/>
                <c:pt idx="0">
                  <c:v>2.6409268721034098</c:v>
                </c:pt>
                <c:pt idx="1">
                  <c:v>2.8993572866934798</c:v>
                </c:pt>
                <c:pt idx="2">
                  <c:v>3.1830766556621799</c:v>
                </c:pt>
                <c:pt idx="3">
                  <c:v>3.4945596537283898</c:v>
                </c:pt>
                <c:pt idx="4">
                  <c:v>3.8365231172627698</c:v>
                </c:pt>
                <c:pt idx="5">
                  <c:v>4.21194974124663</c:v>
                </c:pt>
                <c:pt idx="6">
                  <c:v>4.62411409512071</c:v>
                </c:pt>
                <c:pt idx="7">
                  <c:v>5.0766111844361799</c:v>
                </c:pt>
                <c:pt idx="8">
                  <c:v>5.5938685439951801</c:v>
                </c:pt>
                <c:pt idx="9">
                  <c:v>6.1750674628706896</c:v>
                </c:pt>
                <c:pt idx="10">
                  <c:v>6.7657482675323797</c:v>
                </c:pt>
                <c:pt idx="11">
                  <c:v>7.41293109668102</c:v>
                </c:pt>
                <c:pt idx="12">
                  <c:v>8.1220206947184508</c:v>
                </c:pt>
                <c:pt idx="13">
                  <c:v>8.8989388010023802</c:v>
                </c:pt>
                <c:pt idx="14">
                  <c:v>9.75017360342156</c:v>
                </c:pt>
                <c:pt idx="15">
                  <c:v>10.6828339224122</c:v>
                </c:pt>
                <c:pt idx="16">
                  <c:v>11.7047085780977</c:v>
                </c:pt>
                <c:pt idx="17">
                  <c:v>12.8243314361356</c:v>
                </c:pt>
                <c:pt idx="18">
                  <c:v>14.051052675646799</c:v>
                </c:pt>
                <c:pt idx="19">
                  <c:v>15.3951168742693</c:v>
                </c:pt>
                <c:pt idx="20">
                  <c:v>16.8677485626087</c:v>
                </c:pt>
                <c:pt idx="21">
                  <c:v>18.4812459622771</c:v>
                </c:pt>
                <c:pt idx="22">
                  <c:v>20.249083690735201</c:v>
                </c:pt>
                <c:pt idx="23">
                  <c:v>22.186025290256001</c:v>
                </c:pt>
                <c:pt idx="24">
                  <c:v>24.308246521035102</c:v>
                </c:pt>
                <c:pt idx="25">
                  <c:v>31.629475179948699</c:v>
                </c:pt>
                <c:pt idx="26">
                  <c:v>36.515784564296403</c:v>
                </c:pt>
                <c:pt idx="27">
                  <c:v>38.270973290268799</c:v>
                </c:pt>
                <c:pt idx="28">
                  <c:v>40.110527928198501</c:v>
                </c:pt>
                <c:pt idx="29">
                  <c:v>42.038503658477097</c:v>
                </c:pt>
                <c:pt idx="30">
                  <c:v>44.0591505801778</c:v>
                </c:pt>
                <c:pt idx="31">
                  <c:v>46.176923080441398</c:v>
                </c:pt>
                <c:pt idx="32">
                  <c:v>48.396489652956099</c:v>
                </c:pt>
                <c:pt idx="33">
                  <c:v>50.722743190500303</c:v>
                </c:pt>
                <c:pt idx="34">
                  <c:v>53.160811770301201</c:v>
                </c:pt>
                <c:pt idx="35">
                  <c:v>55.716069957219197</c:v>
                </c:pt>
                <c:pt idx="36">
                  <c:v>58.394150656053597</c:v>
                </c:pt>
                <c:pt idx="37">
                  <c:v>61.200957523809699</c:v>
                </c:pt>
                <c:pt idx="38">
                  <c:v>64.142677987128096</c:v>
                </c:pt>
                <c:pt idx="39">
                  <c:v>67.225796879144994</c:v>
                </c:pt>
                <c:pt idx="40">
                  <c:v>70.457110740047995</c:v>
                </c:pt>
                <c:pt idx="41">
                  <c:v>73.584653767990901</c:v>
                </c:pt>
                <c:pt idx="42">
                  <c:v>70.974555990315594</c:v>
                </c:pt>
                <c:pt idx="43">
                  <c:v>75.409886203005499</c:v>
                </c:pt>
                <c:pt idx="44">
                  <c:v>80.122388337285699</c:v>
                </c:pt>
                <c:pt idx="45">
                  <c:v>85.129383374336101</c:v>
                </c:pt>
                <c:pt idx="46">
                  <c:v>90.449274719438506</c:v>
                </c:pt>
                <c:pt idx="47">
                  <c:v>96.1016158344883</c:v>
                </c:pt>
                <c:pt idx="48">
                  <c:v>102.107182111404</c:v>
                </c:pt>
                <c:pt idx="49">
                  <c:v>137.34395322454299</c:v>
                </c:pt>
                <c:pt idx="50">
                  <c:v>146.91829662995701</c:v>
                </c:pt>
                <c:pt idx="51">
                  <c:v>156.22094325575901</c:v>
                </c:pt>
                <c:pt idx="52">
                  <c:v>165.27911743139501</c:v>
                </c:pt>
                <c:pt idx="53">
                  <c:v>174.140580101712</c:v>
                </c:pt>
                <c:pt idx="54">
                  <c:v>182.869106581979</c:v>
                </c:pt>
                <c:pt idx="55">
                  <c:v>191.54012173423101</c:v>
                </c:pt>
                <c:pt idx="56">
                  <c:v>200.236819666374</c:v>
                </c:pt>
                <c:pt idx="57">
                  <c:v>209.04694793092901</c:v>
                </c:pt>
                <c:pt idx="58">
                  <c:v>218.06031225162701</c:v>
                </c:pt>
                <c:pt idx="59">
                  <c:v>227.36696988975601</c:v>
                </c:pt>
                <c:pt idx="60">
                  <c:v>237.056025415021</c:v>
                </c:pt>
                <c:pt idx="61">
                  <c:v>247.21491920143799</c:v>
                </c:pt>
                <c:pt idx="62">
                  <c:v>257.92909032343198</c:v>
                </c:pt>
                <c:pt idx="63">
                  <c:v>269.28191087244801</c:v>
                </c:pt>
                <c:pt idx="64">
                  <c:v>281.35479709964198</c:v>
                </c:pt>
                <c:pt idx="65">
                  <c:v>294.227427340453</c:v>
                </c:pt>
                <c:pt idx="66">
                  <c:v>307.97800624528901</c:v>
                </c:pt>
                <c:pt idx="67">
                  <c:v>322.683541133701</c:v>
                </c:pt>
                <c:pt idx="68">
                  <c:v>338.420096952731</c:v>
                </c:pt>
                <c:pt idx="69">
                  <c:v>355.26301760837202</c:v>
                </c:pt>
                <c:pt idx="70">
                  <c:v>373.28710364955799</c:v>
                </c:pt>
                <c:pt idx="71">
                  <c:v>392.56674543658102</c:v>
                </c:pt>
                <c:pt idx="72">
                  <c:v>413.17601050145402</c:v>
                </c:pt>
                <c:pt idx="73">
                  <c:v>435.18869873174401</c:v>
                </c:pt>
                <c:pt idx="74">
                  <c:v>458.67836744080603</c:v>
                </c:pt>
                <c:pt idx="75">
                  <c:v>483.71834582538702</c:v>
                </c:pt>
                <c:pt idx="76">
                  <c:v>510.38174265308902</c:v>
                </c:pt>
                <c:pt idx="77">
                  <c:v>538.74147009502406</c:v>
                </c:pt>
                <c:pt idx="78">
                  <c:v>568.87029685773905</c:v>
                </c:pt>
                <c:pt idx="79">
                  <c:v>600.84093524340994</c:v>
                </c:pt>
                <c:pt idx="80">
                  <c:v>634.72624056053201</c:v>
                </c:pt>
                <c:pt idx="81">
                  <c:v>670.59938822520303</c:v>
                </c:pt>
                <c:pt idx="82">
                  <c:v>708.53425812889702</c:v>
                </c:pt>
                <c:pt idx="83">
                  <c:v>748.60587925598998</c:v>
                </c:pt>
                <c:pt idx="84">
                  <c:v>790.89097773159699</c:v>
                </c:pt>
                <c:pt idx="85">
                  <c:v>835.46873648184805</c:v>
                </c:pt>
                <c:pt idx="86">
                  <c:v>882.42166543736198</c:v>
                </c:pt>
                <c:pt idx="87">
                  <c:v>931.83665111217499</c:v>
                </c:pt>
                <c:pt idx="88">
                  <c:v>983.80619220628796</c:v>
                </c:pt>
                <c:pt idx="89">
                  <c:v>1038.42982240319</c:v>
                </c:pt>
                <c:pt idx="90">
                  <c:v>1095.8157292128601</c:v>
                </c:pt>
                <c:pt idx="91">
                  <c:v>1156.0825737586599</c:v>
                </c:pt>
                <c:pt idx="92">
                  <c:v>1219.3615146904301</c:v>
                </c:pt>
                <c:pt idx="93">
                  <c:v>1285.7984377795999</c:v>
                </c:pt>
                <c:pt idx="94">
                  <c:v>1355.5563910486401</c:v>
                </c:pt>
                <c:pt idx="95">
                  <c:v>1428.81822254351</c:v>
                </c:pt>
                <c:pt idx="96">
                  <c:v>1505.7894144076799</c:v>
                </c:pt>
                <c:pt idx="97">
                  <c:v>1586.7010941119399</c:v>
                </c:pt>
                <c:pt idx="98">
                  <c:v>1671.81316065074</c:v>
                </c:pt>
                <c:pt idx="99">
                  <c:v>1761.4174956178399</c:v>
                </c:pt>
                <c:pt idx="100">
                  <c:v>1855.8408252865199</c:v>
                </c:pt>
                <c:pt idx="101">
                  <c:v>1955.44673006837</c:v>
                </c:pt>
                <c:pt idx="102">
                  <c:v>2060.6348456553001</c:v>
                </c:pt>
                <c:pt idx="103">
                  <c:v>2171.8324903457001</c:v>
                </c:pt>
                <c:pt idx="104">
                  <c:v>2289.46475334671</c:v>
                </c:pt>
                <c:pt idx="105">
                  <c:v>2413.8641499149599</c:v>
                </c:pt>
                <c:pt idx="106">
                  <c:v>2545.0064931137099</c:v>
                </c:pt>
                <c:pt idx="107">
                  <c:v>2681.77625100867</c:v>
                </c:pt>
                <c:pt idx="108">
                  <c:v>2820.2508261845201</c:v>
                </c:pt>
              </c:numCache>
            </c:numRef>
          </c:yVal>
          <c:smooth val="0"/>
          <c:extLst>
            <c:ext xmlns:c16="http://schemas.microsoft.com/office/drawing/2014/chart" uri="{C3380CC4-5D6E-409C-BE32-E72D297353CC}">
              <c16:uniqueId val="{00000000-E93B-4EB1-8871-D8C8EC33B8C4}"/>
            </c:ext>
          </c:extLst>
        </c:ser>
        <c:dLbls>
          <c:showLegendKey val="0"/>
          <c:showVal val="0"/>
          <c:showCatName val="0"/>
          <c:showSerName val="0"/>
          <c:showPercent val="0"/>
          <c:showBubbleSize val="0"/>
        </c:dLbls>
        <c:axId val="941150847"/>
        <c:axId val="890177679"/>
      </c:scatterChart>
      <c:valAx>
        <c:axId val="941150847"/>
        <c:scaling>
          <c:logBase val="10"/>
          <c:orientation val="minMax"/>
          <c:max val="200"/>
        </c:scaling>
        <c:delete val="0"/>
        <c:axPos val="b"/>
        <c:majorGridlines>
          <c:spPr>
            <a:ln w="9525" cap="flat" cmpd="sng" algn="ctr">
              <a:solidFill>
                <a:schemeClr val="tx1">
                  <a:lumMod val="15000"/>
                  <a:lumOff val="85000"/>
                </a:schemeClr>
              </a:solidFill>
              <a:round/>
            </a:ln>
            <a:effectLst/>
          </c:spPr>
        </c:majorGridlines>
        <c:title>
          <c:tx>
            <c:rich>
              <a:bodyPr/>
              <a:lstStyle/>
              <a:p>
                <a:pPr>
                  <a:defRPr/>
                </a:pPr>
                <a:r>
                  <a:rPr lang="en-US"/>
                  <a:t>Crater Diameter (bin center), m</a:t>
                </a:r>
              </a:p>
            </c:rich>
          </c:tx>
          <c:overlay val="0"/>
        </c:title>
        <c:numFmt formatCode="General" sourceLinked="1"/>
        <c:majorTickMark val="out"/>
        <c:minorTickMark val="cross"/>
        <c:tickLblPos val="nextTo"/>
        <c:spPr>
          <a:noFill/>
          <a:ln w="9525" cap="flat" cmpd="sng" algn="ctr">
            <a:solidFill>
              <a:schemeClr val="tx1">
                <a:lumMod val="25000"/>
                <a:lumOff val="75000"/>
              </a:schemeClr>
            </a:solidFill>
            <a:round/>
          </a:ln>
          <a:effectLst/>
        </c:spPr>
        <c:txPr>
          <a:bodyPr rot="-60000000" vert="horz"/>
          <a:lstStyle/>
          <a:p>
            <a:pPr>
              <a:defRPr/>
            </a:pPr>
            <a:endParaRPr lang="en-US"/>
          </a:p>
        </c:txPr>
        <c:crossAx val="890177679"/>
        <c:crosses val="autoZero"/>
        <c:crossBetween val="midCat"/>
      </c:valAx>
      <c:valAx>
        <c:axId val="890177679"/>
        <c:scaling>
          <c:logBase val="10"/>
          <c:orientation val="minMax"/>
          <c:max val="3000"/>
        </c:scaling>
        <c:delete val="0"/>
        <c:axPos val="l"/>
        <c:majorGridlines>
          <c:spPr>
            <a:ln w="9525" cap="flat" cmpd="sng" algn="ctr">
              <a:solidFill>
                <a:schemeClr val="tx1">
                  <a:lumMod val="15000"/>
                  <a:lumOff val="85000"/>
                </a:schemeClr>
              </a:solidFill>
              <a:round/>
            </a:ln>
            <a:effectLst/>
          </c:spPr>
        </c:majorGridlines>
        <c:title>
          <c:tx>
            <c:rich>
              <a:bodyPr/>
              <a:lstStyle/>
              <a:p>
                <a:pPr>
                  <a:defRPr/>
                </a:pPr>
                <a:r>
                  <a:rPr lang="en-US"/>
                  <a:t>Degradation Lifetime (Myr)</a:t>
                </a:r>
              </a:p>
              <a:p>
                <a:pPr>
                  <a:defRPr/>
                </a:pPr>
                <a:r>
                  <a:rPr lang="en-US"/>
                  <a:t>(Equilibrium/Production X-over)</a:t>
                </a:r>
              </a:p>
            </c:rich>
          </c:tx>
          <c:overlay val="0"/>
        </c:title>
        <c:numFmt formatCode="General" sourceLinked="1"/>
        <c:majorTickMark val="out"/>
        <c:minorTickMark val="cross"/>
        <c:tickLblPos val="nextTo"/>
        <c:spPr>
          <a:noFill/>
          <a:ln w="9525" cap="flat" cmpd="sng" algn="ctr">
            <a:solidFill>
              <a:schemeClr val="tx1">
                <a:lumMod val="25000"/>
                <a:lumOff val="75000"/>
              </a:schemeClr>
            </a:solidFill>
            <a:round/>
          </a:ln>
          <a:effectLst/>
        </c:spPr>
        <c:txPr>
          <a:bodyPr rot="-60000000" vert="horz"/>
          <a:lstStyle/>
          <a:p>
            <a:pPr>
              <a:defRPr/>
            </a:pPr>
            <a:endParaRPr lang="en-US"/>
          </a:p>
        </c:txPr>
        <c:crossAx val="941150847"/>
        <c:crossesAt val="1.0000000000000002E-3"/>
        <c:crossBetween val="midCat"/>
      </c:valAx>
    </c:plotArea>
    <c:plotVisOnly val="1"/>
    <c:dispBlanksAs val="gap"/>
    <c:showDLblsOverMax val="0"/>
    <c:extLst/>
  </c:chart>
  <c:txPr>
    <a:bodyPr/>
    <a:lstStyle/>
    <a:p>
      <a:pPr>
        <a:defRPr sz="1600">
          <a:solidFill>
            <a:schemeClr val="bg1"/>
          </a:solidFill>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19050" cap="rnd">
              <a:noFill/>
              <a:round/>
            </a:ln>
            <a:effectLst/>
          </c:spPr>
          <c:marker>
            <c:symbol val="circle"/>
            <c:size val="2"/>
            <c:spPr>
              <a:solidFill>
                <a:schemeClr val="accent1"/>
              </a:solidFill>
              <a:ln w="9525">
                <a:noFill/>
              </a:ln>
              <a:effectLst/>
            </c:spPr>
          </c:marker>
          <c:xVal>
            <c:numRef>
              <c:f>'Classic5.5'!$A$1:$A$12745</c:f>
              <c:numCache>
                <c:formatCode>General</c:formatCode>
                <c:ptCount val="12745"/>
                <c:pt idx="0">
                  <c:v>11.298933187999999</c:v>
                </c:pt>
                <c:pt idx="1">
                  <c:v>12.6687368855</c:v>
                </c:pt>
                <c:pt idx="2">
                  <c:v>12.840479048700001</c:v>
                </c:pt>
                <c:pt idx="3">
                  <c:v>12.6042590358</c:v>
                </c:pt>
                <c:pt idx="4">
                  <c:v>14.1777304641</c:v>
                </c:pt>
                <c:pt idx="5">
                  <c:v>14.201930941100001</c:v>
                </c:pt>
                <c:pt idx="6">
                  <c:v>12.9684433187</c:v>
                </c:pt>
                <c:pt idx="7">
                  <c:v>11.411213143499999</c:v>
                </c:pt>
                <c:pt idx="8">
                  <c:v>12.7274863739</c:v>
                </c:pt>
                <c:pt idx="9">
                  <c:v>11.3174494934</c:v>
                </c:pt>
                <c:pt idx="10">
                  <c:v>11.6790013648</c:v>
                </c:pt>
                <c:pt idx="11">
                  <c:v>12.862401004600001</c:v>
                </c:pt>
                <c:pt idx="12">
                  <c:v>12.9043593472</c:v>
                </c:pt>
                <c:pt idx="13">
                  <c:v>11.5708785741</c:v>
                </c:pt>
                <c:pt idx="14">
                  <c:v>11.586306134399999</c:v>
                </c:pt>
                <c:pt idx="15">
                  <c:v>14.1602809626</c:v>
                </c:pt>
                <c:pt idx="16">
                  <c:v>13.2166362212</c:v>
                </c:pt>
                <c:pt idx="17">
                  <c:v>16.0838804861</c:v>
                </c:pt>
                <c:pt idx="18">
                  <c:v>14.5088527608</c:v>
                </c:pt>
                <c:pt idx="19">
                  <c:v>16.0555788936</c:v>
                </c:pt>
                <c:pt idx="20">
                  <c:v>11.850200536399999</c:v>
                </c:pt>
                <c:pt idx="21">
                  <c:v>14.4838473773</c:v>
                </c:pt>
                <c:pt idx="22">
                  <c:v>11.473143496800001</c:v>
                </c:pt>
                <c:pt idx="23">
                  <c:v>16.053640597699999</c:v>
                </c:pt>
                <c:pt idx="24">
                  <c:v>11.4531324532</c:v>
                </c:pt>
                <c:pt idx="25">
                  <c:v>16.149842522899998</c:v>
                </c:pt>
                <c:pt idx="26">
                  <c:v>14.5955761296</c:v>
                </c:pt>
                <c:pt idx="27">
                  <c:v>11.394844746</c:v>
                </c:pt>
                <c:pt idx="28">
                  <c:v>17.901127293999998</c:v>
                </c:pt>
                <c:pt idx="29">
                  <c:v>11.606878029200001</c:v>
                </c:pt>
                <c:pt idx="30">
                  <c:v>13.1562706283</c:v>
                </c:pt>
                <c:pt idx="31">
                  <c:v>11.3630222456</c:v>
                </c:pt>
                <c:pt idx="32">
                  <c:v>14.1658089699</c:v>
                </c:pt>
                <c:pt idx="33">
                  <c:v>11.656314346</c:v>
                </c:pt>
                <c:pt idx="34">
                  <c:v>14.315516362</c:v>
                </c:pt>
                <c:pt idx="35">
                  <c:v>12.9864343355</c:v>
                </c:pt>
                <c:pt idx="36">
                  <c:v>11.2318468473</c:v>
                </c:pt>
                <c:pt idx="37">
                  <c:v>13.428657618100001</c:v>
                </c:pt>
                <c:pt idx="38">
                  <c:v>45.070811951000003</c:v>
                </c:pt>
                <c:pt idx="39">
                  <c:v>14.3973372499</c:v>
                </c:pt>
                <c:pt idx="40">
                  <c:v>14.315789902700001</c:v>
                </c:pt>
                <c:pt idx="41">
                  <c:v>183.54345779400001</c:v>
                </c:pt>
                <c:pt idx="42">
                  <c:v>11.2615435877</c:v>
                </c:pt>
                <c:pt idx="43">
                  <c:v>13.0786925605</c:v>
                </c:pt>
                <c:pt idx="44">
                  <c:v>11.8303327067</c:v>
                </c:pt>
                <c:pt idx="45">
                  <c:v>12.2007596858</c:v>
                </c:pt>
                <c:pt idx="46">
                  <c:v>12.6223960631</c:v>
                </c:pt>
                <c:pt idx="47">
                  <c:v>16.277003506900002</c:v>
                </c:pt>
                <c:pt idx="48">
                  <c:v>12.9275778604</c:v>
                </c:pt>
                <c:pt idx="49">
                  <c:v>14.967229468199999</c:v>
                </c:pt>
                <c:pt idx="50">
                  <c:v>11.336838823800001</c:v>
                </c:pt>
                <c:pt idx="51">
                  <c:v>12.6028993752</c:v>
                </c:pt>
                <c:pt idx="52">
                  <c:v>14.8457014737</c:v>
                </c:pt>
                <c:pt idx="53">
                  <c:v>11.592789227200001</c:v>
                </c:pt>
                <c:pt idx="54">
                  <c:v>14.2535092599</c:v>
                </c:pt>
                <c:pt idx="55">
                  <c:v>12.258588322</c:v>
                </c:pt>
                <c:pt idx="56">
                  <c:v>18.447172263999999</c:v>
                </c:pt>
                <c:pt idx="57">
                  <c:v>12.005728895900001</c:v>
                </c:pt>
                <c:pt idx="58">
                  <c:v>14.336234042999999</c:v>
                </c:pt>
                <c:pt idx="59">
                  <c:v>12.6830083564</c:v>
                </c:pt>
                <c:pt idx="60">
                  <c:v>11.3555759486</c:v>
                </c:pt>
                <c:pt idx="61">
                  <c:v>16.112931817100002</c:v>
                </c:pt>
                <c:pt idx="62">
                  <c:v>14.928421007100001</c:v>
                </c:pt>
                <c:pt idx="63">
                  <c:v>11.5981142748</c:v>
                </c:pt>
                <c:pt idx="64">
                  <c:v>11.2450986368</c:v>
                </c:pt>
                <c:pt idx="65">
                  <c:v>66.800350328600004</c:v>
                </c:pt>
                <c:pt idx="66">
                  <c:v>13.7896884087</c:v>
                </c:pt>
                <c:pt idx="67">
                  <c:v>13.764620149800001</c:v>
                </c:pt>
                <c:pt idx="68">
                  <c:v>18.341360503000001</c:v>
                </c:pt>
                <c:pt idx="69">
                  <c:v>36.2374274039</c:v>
                </c:pt>
                <c:pt idx="70">
                  <c:v>11.5971807138</c:v>
                </c:pt>
                <c:pt idx="71">
                  <c:v>50.527703757799998</c:v>
                </c:pt>
                <c:pt idx="72">
                  <c:v>13.163376895800001</c:v>
                </c:pt>
                <c:pt idx="73">
                  <c:v>12.8397685183</c:v>
                </c:pt>
                <c:pt idx="74">
                  <c:v>11.7135845946</c:v>
                </c:pt>
                <c:pt idx="75">
                  <c:v>13.756733801299999</c:v>
                </c:pt>
                <c:pt idx="76">
                  <c:v>13.6322206147</c:v>
                </c:pt>
                <c:pt idx="77">
                  <c:v>28.798947478599999</c:v>
                </c:pt>
                <c:pt idx="78">
                  <c:v>11.3912919588</c:v>
                </c:pt>
                <c:pt idx="79">
                  <c:v>12.0767911671</c:v>
                </c:pt>
                <c:pt idx="80">
                  <c:v>16.022951266100002</c:v>
                </c:pt>
                <c:pt idx="81">
                  <c:v>31.6272938163</c:v>
                </c:pt>
                <c:pt idx="82">
                  <c:v>11.350584270100001</c:v>
                </c:pt>
                <c:pt idx="83">
                  <c:v>14.488059314299999</c:v>
                </c:pt>
                <c:pt idx="84">
                  <c:v>11.6845800136</c:v>
                </c:pt>
                <c:pt idx="85">
                  <c:v>14.0096858437</c:v>
                </c:pt>
                <c:pt idx="86">
                  <c:v>80.032917566099997</c:v>
                </c:pt>
                <c:pt idx="87">
                  <c:v>12.9568981452</c:v>
                </c:pt>
                <c:pt idx="88">
                  <c:v>18.451533020799999</c:v>
                </c:pt>
                <c:pt idx="89">
                  <c:v>14.9418661013</c:v>
                </c:pt>
                <c:pt idx="90">
                  <c:v>15.9572446348</c:v>
                </c:pt>
                <c:pt idx="91">
                  <c:v>11.4588650448</c:v>
                </c:pt>
                <c:pt idx="92">
                  <c:v>11.6620574575</c:v>
                </c:pt>
                <c:pt idx="93">
                  <c:v>12.118817852599999</c:v>
                </c:pt>
                <c:pt idx="94">
                  <c:v>12.3497530216</c:v>
                </c:pt>
                <c:pt idx="95">
                  <c:v>71.968396683700007</c:v>
                </c:pt>
                <c:pt idx="96">
                  <c:v>12.761939552599999</c:v>
                </c:pt>
                <c:pt idx="97">
                  <c:v>14.498277590500001</c:v>
                </c:pt>
                <c:pt idx="98">
                  <c:v>20.800989115499998</c:v>
                </c:pt>
                <c:pt idx="99">
                  <c:v>13.977627756</c:v>
                </c:pt>
                <c:pt idx="100">
                  <c:v>14.108603795000001</c:v>
                </c:pt>
                <c:pt idx="101">
                  <c:v>32.285308300099999</c:v>
                </c:pt>
                <c:pt idx="102">
                  <c:v>16.945064710899999</c:v>
                </c:pt>
                <c:pt idx="103">
                  <c:v>12.8751517479</c:v>
                </c:pt>
                <c:pt idx="104">
                  <c:v>20.758721169099999</c:v>
                </c:pt>
                <c:pt idx="105">
                  <c:v>13.6741763557</c:v>
                </c:pt>
                <c:pt idx="106">
                  <c:v>15.9110902551</c:v>
                </c:pt>
                <c:pt idx="107">
                  <c:v>15.007748816299999</c:v>
                </c:pt>
                <c:pt idx="108">
                  <c:v>18.0952112726</c:v>
                </c:pt>
                <c:pt idx="109">
                  <c:v>11.619685240100001</c:v>
                </c:pt>
                <c:pt idx="110">
                  <c:v>11.2881972128</c:v>
                </c:pt>
                <c:pt idx="111">
                  <c:v>11.6501847745</c:v>
                </c:pt>
                <c:pt idx="112">
                  <c:v>15.034470904100001</c:v>
                </c:pt>
                <c:pt idx="113">
                  <c:v>17.065016848700001</c:v>
                </c:pt>
                <c:pt idx="114">
                  <c:v>11.4613424273</c:v>
                </c:pt>
                <c:pt idx="115">
                  <c:v>14.1333705912</c:v>
                </c:pt>
                <c:pt idx="116">
                  <c:v>20.202311721000001</c:v>
                </c:pt>
                <c:pt idx="117">
                  <c:v>41.801601928700002</c:v>
                </c:pt>
                <c:pt idx="118">
                  <c:v>51.220963622600003</c:v>
                </c:pt>
                <c:pt idx="119">
                  <c:v>20.0913745167</c:v>
                </c:pt>
                <c:pt idx="120">
                  <c:v>11.4588650448</c:v>
                </c:pt>
                <c:pt idx="121">
                  <c:v>11.279837430800001</c:v>
                </c:pt>
                <c:pt idx="122">
                  <c:v>13.197224432200001</c:v>
                </c:pt>
                <c:pt idx="123">
                  <c:v>17.1175253824</c:v>
                </c:pt>
                <c:pt idx="124">
                  <c:v>12.565835741400001</c:v>
                </c:pt>
                <c:pt idx="125">
                  <c:v>12.5358753392</c:v>
                </c:pt>
                <c:pt idx="126">
                  <c:v>28.614407259299998</c:v>
                </c:pt>
                <c:pt idx="127">
                  <c:v>16.208383541500002</c:v>
                </c:pt>
                <c:pt idx="128">
                  <c:v>13.797835301099999</c:v>
                </c:pt>
                <c:pt idx="129">
                  <c:v>11.5719750857</c:v>
                </c:pt>
                <c:pt idx="130">
                  <c:v>14.8729708764</c:v>
                </c:pt>
                <c:pt idx="131">
                  <c:v>11.3047400782</c:v>
                </c:pt>
                <c:pt idx="132">
                  <c:v>11.234309208100001</c:v>
                </c:pt>
                <c:pt idx="133">
                  <c:v>14.7501852377</c:v>
                </c:pt>
                <c:pt idx="134">
                  <c:v>11.271327961100001</c:v>
                </c:pt>
                <c:pt idx="135">
                  <c:v>12.1280192815</c:v>
                </c:pt>
                <c:pt idx="136">
                  <c:v>15.1284436379</c:v>
                </c:pt>
                <c:pt idx="137">
                  <c:v>14.5918775617</c:v>
                </c:pt>
                <c:pt idx="138">
                  <c:v>13.081201134400001</c:v>
                </c:pt>
                <c:pt idx="139">
                  <c:v>59.365580915800003</c:v>
                </c:pt>
                <c:pt idx="140">
                  <c:v>12.862401004600001</c:v>
                </c:pt>
                <c:pt idx="141">
                  <c:v>12.292956432900001</c:v>
                </c:pt>
                <c:pt idx="142">
                  <c:v>35.838233025900003</c:v>
                </c:pt>
                <c:pt idx="143">
                  <c:v>13.8926286797</c:v>
                </c:pt>
                <c:pt idx="144">
                  <c:v>12.5817146708</c:v>
                </c:pt>
                <c:pt idx="145">
                  <c:v>11.8472109003</c:v>
                </c:pt>
                <c:pt idx="146">
                  <c:v>11.450218313500001</c:v>
                </c:pt>
                <c:pt idx="147">
                  <c:v>14.9395976299</c:v>
                </c:pt>
                <c:pt idx="148">
                  <c:v>28.5913271288</c:v>
                </c:pt>
                <c:pt idx="149">
                  <c:v>17.1835045867</c:v>
                </c:pt>
                <c:pt idx="150">
                  <c:v>12.0792690863</c:v>
                </c:pt>
                <c:pt idx="151">
                  <c:v>15.089185432500001</c:v>
                </c:pt>
                <c:pt idx="152">
                  <c:v>15.636583546700001</c:v>
                </c:pt>
                <c:pt idx="153">
                  <c:v>21.238340386699999</c:v>
                </c:pt>
                <c:pt idx="154">
                  <c:v>16.2378271629</c:v>
                </c:pt>
                <c:pt idx="155">
                  <c:v>11.5230663906</c:v>
                </c:pt>
                <c:pt idx="156">
                  <c:v>16.181750833199999</c:v>
                </c:pt>
                <c:pt idx="157">
                  <c:v>12.760882881300001</c:v>
                </c:pt>
                <c:pt idx="158">
                  <c:v>13.0393543044</c:v>
                </c:pt>
                <c:pt idx="159">
                  <c:v>12.041975062600001</c:v>
                </c:pt>
                <c:pt idx="160">
                  <c:v>12.716921080300001</c:v>
                </c:pt>
                <c:pt idx="161">
                  <c:v>11.4556701292</c:v>
                </c:pt>
                <c:pt idx="162">
                  <c:v>16.393648535600001</c:v>
                </c:pt>
                <c:pt idx="163">
                  <c:v>12.685125536699999</c:v>
                </c:pt>
                <c:pt idx="164">
                  <c:v>12.3678963663</c:v>
                </c:pt>
                <c:pt idx="165">
                  <c:v>11.522779160300001</c:v>
                </c:pt>
                <c:pt idx="166">
                  <c:v>11.4639482986</c:v>
                </c:pt>
                <c:pt idx="167">
                  <c:v>12.838582088600001</c:v>
                </c:pt>
                <c:pt idx="168">
                  <c:v>18.7080422318</c:v>
                </c:pt>
                <c:pt idx="169">
                  <c:v>11.820810486899999</c:v>
                </c:pt>
                <c:pt idx="170">
                  <c:v>31.762199256300001</c:v>
                </c:pt>
                <c:pt idx="171">
                  <c:v>28.191281910899999</c:v>
                </c:pt>
                <c:pt idx="172">
                  <c:v>11.459541744999999</c:v>
                </c:pt>
                <c:pt idx="173">
                  <c:v>16.624194773799999</c:v>
                </c:pt>
                <c:pt idx="174">
                  <c:v>12.6579602904</c:v>
                </c:pt>
                <c:pt idx="175">
                  <c:v>17.8923629596</c:v>
                </c:pt>
                <c:pt idx="176">
                  <c:v>11.9101212165</c:v>
                </c:pt>
                <c:pt idx="177">
                  <c:v>12.5115663684</c:v>
                </c:pt>
                <c:pt idx="178">
                  <c:v>15.2711258187</c:v>
                </c:pt>
                <c:pt idx="179">
                  <c:v>13.7846756702</c:v>
                </c:pt>
                <c:pt idx="180">
                  <c:v>11.3758742395</c:v>
                </c:pt>
                <c:pt idx="181">
                  <c:v>21.666838618500002</c:v>
                </c:pt>
                <c:pt idx="182">
                  <c:v>14.353651960300001</c:v>
                </c:pt>
                <c:pt idx="183">
                  <c:v>15.5318048435</c:v>
                </c:pt>
                <c:pt idx="184">
                  <c:v>40.421067528099996</c:v>
                </c:pt>
                <c:pt idx="185">
                  <c:v>23.5851477772</c:v>
                </c:pt>
                <c:pt idx="186">
                  <c:v>37.719421342700002</c:v>
                </c:pt>
                <c:pt idx="187">
                  <c:v>19.6116761864</c:v>
                </c:pt>
                <c:pt idx="188">
                  <c:v>14.711069220300001</c:v>
                </c:pt>
                <c:pt idx="189">
                  <c:v>12.7624533765</c:v>
                </c:pt>
                <c:pt idx="190">
                  <c:v>84.021983442700005</c:v>
                </c:pt>
                <c:pt idx="191">
                  <c:v>32.599683680200002</c:v>
                </c:pt>
                <c:pt idx="192">
                  <c:v>12.1158680318</c:v>
                </c:pt>
                <c:pt idx="193">
                  <c:v>14.9489157347</c:v>
                </c:pt>
                <c:pt idx="194">
                  <c:v>23.920725622500001</c:v>
                </c:pt>
                <c:pt idx="195">
                  <c:v>123.42554572900001</c:v>
                </c:pt>
                <c:pt idx="196">
                  <c:v>19.2708830897</c:v>
                </c:pt>
                <c:pt idx="197">
                  <c:v>13.557552317000001</c:v>
                </c:pt>
                <c:pt idx="198">
                  <c:v>18.476066488499999</c:v>
                </c:pt>
                <c:pt idx="199">
                  <c:v>15.9085331036</c:v>
                </c:pt>
                <c:pt idx="200">
                  <c:v>13.7498899753</c:v>
                </c:pt>
                <c:pt idx="201">
                  <c:v>33.9722933197</c:v>
                </c:pt>
                <c:pt idx="202">
                  <c:v>15.371210444500001</c:v>
                </c:pt>
                <c:pt idx="203">
                  <c:v>15.4821695674</c:v>
                </c:pt>
                <c:pt idx="204">
                  <c:v>11.691873423700001</c:v>
                </c:pt>
                <c:pt idx="205">
                  <c:v>16.282118564899999</c:v>
                </c:pt>
                <c:pt idx="206">
                  <c:v>18.233036245000001</c:v>
                </c:pt>
                <c:pt idx="207">
                  <c:v>11.228060642299999</c:v>
                </c:pt>
                <c:pt idx="208">
                  <c:v>13.310296558999999</c:v>
                </c:pt>
                <c:pt idx="209">
                  <c:v>11.450218313500001</c:v>
                </c:pt>
                <c:pt idx="210">
                  <c:v>18.359462344600001</c:v>
                </c:pt>
                <c:pt idx="211">
                  <c:v>17.835031660799999</c:v>
                </c:pt>
                <c:pt idx="212">
                  <c:v>13.0614119319</c:v>
                </c:pt>
                <c:pt idx="213">
                  <c:v>12.5320186819</c:v>
                </c:pt>
                <c:pt idx="214">
                  <c:v>14.625552364900001</c:v>
                </c:pt>
                <c:pt idx="215">
                  <c:v>11.228475213499999</c:v>
                </c:pt>
                <c:pt idx="216">
                  <c:v>15.0362880177</c:v>
                </c:pt>
                <c:pt idx="217">
                  <c:v>16.181716183199999</c:v>
                </c:pt>
                <c:pt idx="218">
                  <c:v>13.451515279800001</c:v>
                </c:pt>
                <c:pt idx="219">
                  <c:v>14.488059314299999</c:v>
                </c:pt>
                <c:pt idx="220">
                  <c:v>13.188391402900001</c:v>
                </c:pt>
                <c:pt idx="221">
                  <c:v>148.323031007</c:v>
                </c:pt>
                <c:pt idx="222">
                  <c:v>14.4249731344</c:v>
                </c:pt>
                <c:pt idx="223">
                  <c:v>16.0193970632</c:v>
                </c:pt>
                <c:pt idx="224">
                  <c:v>18.017080666799998</c:v>
                </c:pt>
                <c:pt idx="225">
                  <c:v>12.3046667216</c:v>
                </c:pt>
                <c:pt idx="226">
                  <c:v>12.228503803000001</c:v>
                </c:pt>
                <c:pt idx="227">
                  <c:v>11.5508075023</c:v>
                </c:pt>
                <c:pt idx="228">
                  <c:v>25.393424699099999</c:v>
                </c:pt>
                <c:pt idx="229">
                  <c:v>19.570800753899999</c:v>
                </c:pt>
                <c:pt idx="230">
                  <c:v>14.8285212165</c:v>
                </c:pt>
                <c:pt idx="231">
                  <c:v>99.906393845300002</c:v>
                </c:pt>
                <c:pt idx="232">
                  <c:v>5.6423069612500001</c:v>
                </c:pt>
                <c:pt idx="233">
                  <c:v>13.8679662247</c:v>
                </c:pt>
                <c:pt idx="234">
                  <c:v>12.7043081395</c:v>
                </c:pt>
                <c:pt idx="235">
                  <c:v>17.802428989399999</c:v>
                </c:pt>
                <c:pt idx="236">
                  <c:v>19.872268652199999</c:v>
                </c:pt>
                <c:pt idx="237">
                  <c:v>55.999242996600003</c:v>
                </c:pt>
                <c:pt idx="238">
                  <c:v>12.5230134027</c:v>
                </c:pt>
                <c:pt idx="239">
                  <c:v>50.671572950200002</c:v>
                </c:pt>
                <c:pt idx="240">
                  <c:v>5.6292269359500002</c:v>
                </c:pt>
                <c:pt idx="241">
                  <c:v>5.07445209697</c:v>
                </c:pt>
                <c:pt idx="242">
                  <c:v>19.008049707000001</c:v>
                </c:pt>
                <c:pt idx="243">
                  <c:v>18.691850116800001</c:v>
                </c:pt>
                <c:pt idx="244">
                  <c:v>11.721099458599999</c:v>
                </c:pt>
                <c:pt idx="245">
                  <c:v>14.9450411913</c:v>
                </c:pt>
                <c:pt idx="246">
                  <c:v>5.6580260612200002</c:v>
                </c:pt>
                <c:pt idx="247">
                  <c:v>84.021983442700005</c:v>
                </c:pt>
                <c:pt idx="248">
                  <c:v>12.5817146708</c:v>
                </c:pt>
                <c:pt idx="249">
                  <c:v>11.567903083499999</c:v>
                </c:pt>
                <c:pt idx="250">
                  <c:v>5.6421739454599997</c:v>
                </c:pt>
                <c:pt idx="251">
                  <c:v>19.079849361000001</c:v>
                </c:pt>
                <c:pt idx="252">
                  <c:v>5.0998189033900001</c:v>
                </c:pt>
                <c:pt idx="253">
                  <c:v>13.4618185843</c:v>
                </c:pt>
                <c:pt idx="254">
                  <c:v>5.6275250421300003</c:v>
                </c:pt>
                <c:pt idx="255">
                  <c:v>40.497718193300003</c:v>
                </c:pt>
                <c:pt idx="256">
                  <c:v>27.202378753400001</c:v>
                </c:pt>
                <c:pt idx="257">
                  <c:v>19.405119588800002</c:v>
                </c:pt>
                <c:pt idx="258">
                  <c:v>12.598360122200001</c:v>
                </c:pt>
                <c:pt idx="259">
                  <c:v>18.9671650965</c:v>
                </c:pt>
                <c:pt idx="260">
                  <c:v>12.405795451299999</c:v>
                </c:pt>
                <c:pt idx="261">
                  <c:v>5.0200066959500003</c:v>
                </c:pt>
                <c:pt idx="262">
                  <c:v>21.164793879899999</c:v>
                </c:pt>
                <c:pt idx="263">
                  <c:v>11.366556407099999</c:v>
                </c:pt>
                <c:pt idx="264">
                  <c:v>13.1881172611</c:v>
                </c:pt>
                <c:pt idx="265">
                  <c:v>11.842461954799999</c:v>
                </c:pt>
                <c:pt idx="266">
                  <c:v>21.6750666087</c:v>
                </c:pt>
                <c:pt idx="267">
                  <c:v>15.7541816136</c:v>
                </c:pt>
                <c:pt idx="268">
                  <c:v>12.102834852299999</c:v>
                </c:pt>
                <c:pt idx="269">
                  <c:v>5.0192760186000003</c:v>
                </c:pt>
                <c:pt idx="270">
                  <c:v>13.7150863275</c:v>
                </c:pt>
                <c:pt idx="271">
                  <c:v>11.8251067778</c:v>
                </c:pt>
                <c:pt idx="272">
                  <c:v>12.041861003599999</c:v>
                </c:pt>
                <c:pt idx="273">
                  <c:v>23.707976218399999</c:v>
                </c:pt>
                <c:pt idx="274">
                  <c:v>5.0965016217599999</c:v>
                </c:pt>
                <c:pt idx="275">
                  <c:v>21.023196436700001</c:v>
                </c:pt>
                <c:pt idx="276">
                  <c:v>11.6790013648</c:v>
                </c:pt>
                <c:pt idx="277">
                  <c:v>11.4494163035</c:v>
                </c:pt>
                <c:pt idx="278">
                  <c:v>12.066809489200001</c:v>
                </c:pt>
                <c:pt idx="279">
                  <c:v>23.510875308399999</c:v>
                </c:pt>
                <c:pt idx="280">
                  <c:v>20.945962797300002</c:v>
                </c:pt>
                <c:pt idx="281">
                  <c:v>12.187740936599999</c:v>
                </c:pt>
                <c:pt idx="282">
                  <c:v>16.122874532400001</c:v>
                </c:pt>
                <c:pt idx="283">
                  <c:v>5.7017228589700002</c:v>
                </c:pt>
                <c:pt idx="284">
                  <c:v>5.0387393230199997</c:v>
                </c:pt>
                <c:pt idx="285">
                  <c:v>22.050983843400001</c:v>
                </c:pt>
                <c:pt idx="286">
                  <c:v>13.128328550899999</c:v>
                </c:pt>
                <c:pt idx="287">
                  <c:v>5.6873589624000003</c:v>
                </c:pt>
                <c:pt idx="288">
                  <c:v>12.12031193</c:v>
                </c:pt>
                <c:pt idx="289">
                  <c:v>5.1183854667600004</c:v>
                </c:pt>
                <c:pt idx="290">
                  <c:v>17.896737740900001</c:v>
                </c:pt>
                <c:pt idx="291">
                  <c:v>24.099468761400001</c:v>
                </c:pt>
                <c:pt idx="292">
                  <c:v>25.825033295899999</c:v>
                </c:pt>
                <c:pt idx="293">
                  <c:v>14.2377538216</c:v>
                </c:pt>
                <c:pt idx="294">
                  <c:v>5.6271475652499996</c:v>
                </c:pt>
                <c:pt idx="295">
                  <c:v>15.0747553088</c:v>
                </c:pt>
                <c:pt idx="296">
                  <c:v>5.6990888026700004</c:v>
                </c:pt>
                <c:pt idx="297">
                  <c:v>12.9504634193</c:v>
                </c:pt>
                <c:pt idx="298">
                  <c:v>19.661181859100001</c:v>
                </c:pt>
                <c:pt idx="299">
                  <c:v>5.0586839142500004</c:v>
                </c:pt>
                <c:pt idx="300">
                  <c:v>5.1158872709000001</c:v>
                </c:pt>
                <c:pt idx="301">
                  <c:v>11.234309208100001</c:v>
                </c:pt>
                <c:pt idx="302">
                  <c:v>17.139506717100002</c:v>
                </c:pt>
                <c:pt idx="303">
                  <c:v>13.180140077100001</c:v>
                </c:pt>
                <c:pt idx="304">
                  <c:v>21.164793879899999</c:v>
                </c:pt>
                <c:pt idx="305">
                  <c:v>11.451750662</c:v>
                </c:pt>
                <c:pt idx="306">
                  <c:v>5.7403529329899996</c:v>
                </c:pt>
                <c:pt idx="307">
                  <c:v>28.423796666299999</c:v>
                </c:pt>
                <c:pt idx="308">
                  <c:v>5.6933167029999998</c:v>
                </c:pt>
                <c:pt idx="309">
                  <c:v>27.8430423119</c:v>
                </c:pt>
                <c:pt idx="310">
                  <c:v>11.632856818200001</c:v>
                </c:pt>
                <c:pt idx="311">
                  <c:v>32.3839575509</c:v>
                </c:pt>
                <c:pt idx="312">
                  <c:v>5.1495839265100001</c:v>
                </c:pt>
                <c:pt idx="313">
                  <c:v>12.8397584723</c:v>
                </c:pt>
                <c:pt idx="314">
                  <c:v>60.017116458899999</c:v>
                </c:pt>
                <c:pt idx="315">
                  <c:v>43.094583229999998</c:v>
                </c:pt>
                <c:pt idx="316">
                  <c:v>12.304653568100001</c:v>
                </c:pt>
                <c:pt idx="317">
                  <c:v>5.0932243241900004</c:v>
                </c:pt>
                <c:pt idx="318">
                  <c:v>33.300909166799997</c:v>
                </c:pt>
                <c:pt idx="319">
                  <c:v>5.0648129201899996</c:v>
                </c:pt>
                <c:pt idx="320">
                  <c:v>5.0389657758300004</c:v>
                </c:pt>
                <c:pt idx="321">
                  <c:v>5.1242152291099998</c:v>
                </c:pt>
                <c:pt idx="322">
                  <c:v>12.5665451959</c:v>
                </c:pt>
                <c:pt idx="323">
                  <c:v>5.0844084599699997</c:v>
                </c:pt>
                <c:pt idx="324">
                  <c:v>18.233036245000001</c:v>
                </c:pt>
                <c:pt idx="325">
                  <c:v>20.2683517878</c:v>
                </c:pt>
                <c:pt idx="326">
                  <c:v>5.0809561258700002</c:v>
                </c:pt>
                <c:pt idx="327">
                  <c:v>214.64957499299999</c:v>
                </c:pt>
                <c:pt idx="328">
                  <c:v>11.233497067</c:v>
                </c:pt>
                <c:pt idx="329">
                  <c:v>5.01238885238</c:v>
                </c:pt>
                <c:pt idx="330">
                  <c:v>15.6643644188</c:v>
                </c:pt>
                <c:pt idx="331">
                  <c:v>11.402134587899999</c:v>
                </c:pt>
                <c:pt idx="332">
                  <c:v>5.1528622734800003</c:v>
                </c:pt>
                <c:pt idx="333">
                  <c:v>5.06844151592</c:v>
                </c:pt>
                <c:pt idx="334">
                  <c:v>13.3972632471</c:v>
                </c:pt>
                <c:pt idx="335">
                  <c:v>5.2030191915900001</c:v>
                </c:pt>
                <c:pt idx="336">
                  <c:v>5.7251736860399998</c:v>
                </c:pt>
                <c:pt idx="337">
                  <c:v>5.7745922568700001</c:v>
                </c:pt>
                <c:pt idx="338">
                  <c:v>12.5183664195</c:v>
                </c:pt>
                <c:pt idx="339">
                  <c:v>15.4139919282</c:v>
                </c:pt>
                <c:pt idx="340">
                  <c:v>16.508955532600002</c:v>
                </c:pt>
                <c:pt idx="341">
                  <c:v>11.3052464673</c:v>
                </c:pt>
                <c:pt idx="342">
                  <c:v>13.626523884099999</c:v>
                </c:pt>
                <c:pt idx="343">
                  <c:v>13.3972632471</c:v>
                </c:pt>
                <c:pt idx="344">
                  <c:v>11.658182014299999</c:v>
                </c:pt>
                <c:pt idx="345">
                  <c:v>12.2217946562</c:v>
                </c:pt>
                <c:pt idx="346">
                  <c:v>50.442536957999998</c:v>
                </c:pt>
                <c:pt idx="347">
                  <c:v>18.507535470899999</c:v>
                </c:pt>
                <c:pt idx="348">
                  <c:v>14.118036930900001</c:v>
                </c:pt>
                <c:pt idx="349">
                  <c:v>5.6271475652499996</c:v>
                </c:pt>
                <c:pt idx="350">
                  <c:v>16.507248513499999</c:v>
                </c:pt>
                <c:pt idx="351">
                  <c:v>5.7548507499600001</c:v>
                </c:pt>
                <c:pt idx="352">
                  <c:v>74.781242583799994</c:v>
                </c:pt>
                <c:pt idx="353">
                  <c:v>5.2326349312199998</c:v>
                </c:pt>
                <c:pt idx="354">
                  <c:v>11.4639482986</c:v>
                </c:pt>
                <c:pt idx="355">
                  <c:v>20.224311356099999</c:v>
                </c:pt>
                <c:pt idx="356">
                  <c:v>6.3932917373500002</c:v>
                </c:pt>
                <c:pt idx="357">
                  <c:v>5.6896018447800003</c:v>
                </c:pt>
                <c:pt idx="358">
                  <c:v>16.345730853999999</c:v>
                </c:pt>
                <c:pt idx="359">
                  <c:v>15.230839187500001</c:v>
                </c:pt>
                <c:pt idx="360">
                  <c:v>18.691850116800001</c:v>
                </c:pt>
                <c:pt idx="361">
                  <c:v>5.6447993784000001</c:v>
                </c:pt>
                <c:pt idx="362">
                  <c:v>12.4061064624</c:v>
                </c:pt>
                <c:pt idx="363">
                  <c:v>5.8159684026900003</c:v>
                </c:pt>
                <c:pt idx="364">
                  <c:v>19.098787478999999</c:v>
                </c:pt>
                <c:pt idx="365">
                  <c:v>19.010623712200001</c:v>
                </c:pt>
                <c:pt idx="366">
                  <c:v>43.081689724699999</c:v>
                </c:pt>
                <c:pt idx="367">
                  <c:v>5.1885087181499996</c:v>
                </c:pt>
                <c:pt idx="368">
                  <c:v>14.857694033</c:v>
                </c:pt>
                <c:pt idx="369">
                  <c:v>6.3119738880399998</c:v>
                </c:pt>
                <c:pt idx="370">
                  <c:v>5.2074663009500002</c:v>
                </c:pt>
                <c:pt idx="371">
                  <c:v>5.7273695829699998</c:v>
                </c:pt>
                <c:pt idx="372">
                  <c:v>5.2553269946799999</c:v>
                </c:pt>
                <c:pt idx="373">
                  <c:v>30.609460825100001</c:v>
                </c:pt>
                <c:pt idx="374">
                  <c:v>6.3869522274400001</c:v>
                </c:pt>
                <c:pt idx="375">
                  <c:v>5.0380941327700004</c:v>
                </c:pt>
                <c:pt idx="376">
                  <c:v>12.519584915399999</c:v>
                </c:pt>
                <c:pt idx="377">
                  <c:v>5.0743870079700004</c:v>
                </c:pt>
                <c:pt idx="378">
                  <c:v>5.2738200881199999</c:v>
                </c:pt>
                <c:pt idx="379">
                  <c:v>5.2016046123099997</c:v>
                </c:pt>
                <c:pt idx="380">
                  <c:v>5.1791411336199999</c:v>
                </c:pt>
                <c:pt idx="381">
                  <c:v>6.39758567257</c:v>
                </c:pt>
                <c:pt idx="382">
                  <c:v>5.2068887623900002</c:v>
                </c:pt>
                <c:pt idx="383">
                  <c:v>11.2300777775</c:v>
                </c:pt>
                <c:pt idx="384">
                  <c:v>15.581351849600001</c:v>
                </c:pt>
                <c:pt idx="385">
                  <c:v>17.6898691978</c:v>
                </c:pt>
                <c:pt idx="386">
                  <c:v>5.1247977996499996</c:v>
                </c:pt>
                <c:pt idx="387">
                  <c:v>6.4340814215500002</c:v>
                </c:pt>
                <c:pt idx="388">
                  <c:v>6.4351493805600004</c:v>
                </c:pt>
                <c:pt idx="389">
                  <c:v>28.033450619700002</c:v>
                </c:pt>
                <c:pt idx="390">
                  <c:v>5.0148461765399999</c:v>
                </c:pt>
                <c:pt idx="391">
                  <c:v>34.710468621099999</c:v>
                </c:pt>
                <c:pt idx="392">
                  <c:v>5.1350455889699997</c:v>
                </c:pt>
                <c:pt idx="393">
                  <c:v>6.3517568800399999</c:v>
                </c:pt>
                <c:pt idx="394">
                  <c:v>21.280326200600001</c:v>
                </c:pt>
                <c:pt idx="395">
                  <c:v>5.8161055952399998</c:v>
                </c:pt>
                <c:pt idx="396">
                  <c:v>14.2531328507</c:v>
                </c:pt>
                <c:pt idx="397">
                  <c:v>14.861981692100001</c:v>
                </c:pt>
                <c:pt idx="398">
                  <c:v>5.2120186792599998</c:v>
                </c:pt>
                <c:pt idx="399">
                  <c:v>5.2326640555599999</c:v>
                </c:pt>
                <c:pt idx="400">
                  <c:v>5.0259062775399999</c:v>
                </c:pt>
                <c:pt idx="401">
                  <c:v>8.9836928586700004</c:v>
                </c:pt>
                <c:pt idx="402">
                  <c:v>14.0196326314</c:v>
                </c:pt>
                <c:pt idx="403">
                  <c:v>5.7356916237000002</c:v>
                </c:pt>
                <c:pt idx="404">
                  <c:v>5.2350006159099998</c:v>
                </c:pt>
                <c:pt idx="405">
                  <c:v>5.2795427047599999</c:v>
                </c:pt>
                <c:pt idx="406">
                  <c:v>37.508133390899999</c:v>
                </c:pt>
                <c:pt idx="407">
                  <c:v>69.908577318799999</c:v>
                </c:pt>
                <c:pt idx="408">
                  <c:v>8.94290557347</c:v>
                </c:pt>
                <c:pt idx="409">
                  <c:v>6.3312353014899996</c:v>
                </c:pt>
                <c:pt idx="410">
                  <c:v>21.217156932599998</c:v>
                </c:pt>
                <c:pt idx="411">
                  <c:v>27.101002654199998</c:v>
                </c:pt>
                <c:pt idx="412">
                  <c:v>5.1259428019</c:v>
                </c:pt>
                <c:pt idx="413">
                  <c:v>5.0514872432900004</c:v>
                </c:pt>
                <c:pt idx="414">
                  <c:v>5.2139388319600002</c:v>
                </c:pt>
                <c:pt idx="415">
                  <c:v>26.028870945400001</c:v>
                </c:pt>
                <c:pt idx="416">
                  <c:v>6.4422018620100001</c:v>
                </c:pt>
                <c:pt idx="417">
                  <c:v>12.3322187149</c:v>
                </c:pt>
                <c:pt idx="418">
                  <c:v>5.8217903394899997</c:v>
                </c:pt>
                <c:pt idx="419">
                  <c:v>43.373071363400001</c:v>
                </c:pt>
                <c:pt idx="420">
                  <c:v>5.2409288007199999</c:v>
                </c:pt>
                <c:pt idx="421">
                  <c:v>5.6428141506199996</c:v>
                </c:pt>
                <c:pt idx="422">
                  <c:v>5.9075204790800004</c:v>
                </c:pt>
                <c:pt idx="423">
                  <c:v>15.797581231300001</c:v>
                </c:pt>
                <c:pt idx="424">
                  <c:v>5.6999411744600001</c:v>
                </c:pt>
                <c:pt idx="425">
                  <c:v>17.233228601299999</c:v>
                </c:pt>
                <c:pt idx="426">
                  <c:v>6.3492326372200001</c:v>
                </c:pt>
                <c:pt idx="427">
                  <c:v>5.1661466300600001</c:v>
                </c:pt>
                <c:pt idx="428">
                  <c:v>5.82777507564</c:v>
                </c:pt>
                <c:pt idx="429">
                  <c:v>5.2326349312199998</c:v>
                </c:pt>
                <c:pt idx="430">
                  <c:v>5.9146084200200004</c:v>
                </c:pt>
                <c:pt idx="431">
                  <c:v>5.0988265111400004</c:v>
                </c:pt>
                <c:pt idx="432">
                  <c:v>9.0430253452499993</c:v>
                </c:pt>
                <c:pt idx="433">
                  <c:v>5.2510266384099999</c:v>
                </c:pt>
                <c:pt idx="434">
                  <c:v>13.060341515399999</c:v>
                </c:pt>
                <c:pt idx="435">
                  <c:v>11.3201348065</c:v>
                </c:pt>
                <c:pt idx="436">
                  <c:v>14.498277590500001</c:v>
                </c:pt>
                <c:pt idx="437">
                  <c:v>6.4903570231999996</c:v>
                </c:pt>
                <c:pt idx="438">
                  <c:v>5.3250845738299999</c:v>
                </c:pt>
                <c:pt idx="439">
                  <c:v>6.3650406642500004</c:v>
                </c:pt>
                <c:pt idx="440">
                  <c:v>28.229628092599999</c:v>
                </c:pt>
                <c:pt idx="441">
                  <c:v>12.239972613400001</c:v>
                </c:pt>
                <c:pt idx="442">
                  <c:v>6.3663850096500001</c:v>
                </c:pt>
                <c:pt idx="443">
                  <c:v>9.0676788960899994</c:v>
                </c:pt>
                <c:pt idx="444">
                  <c:v>18.124415355699998</c:v>
                </c:pt>
                <c:pt idx="445">
                  <c:v>5.7415182395500004</c:v>
                </c:pt>
                <c:pt idx="446">
                  <c:v>6.36647561855</c:v>
                </c:pt>
                <c:pt idx="447">
                  <c:v>6.4596621482199996</c:v>
                </c:pt>
                <c:pt idx="448">
                  <c:v>5.0734678671999998</c:v>
                </c:pt>
                <c:pt idx="449">
                  <c:v>5.3548470836000002</c:v>
                </c:pt>
                <c:pt idx="450">
                  <c:v>6.5136095998099997</c:v>
                </c:pt>
                <c:pt idx="451">
                  <c:v>11.743973366200001</c:v>
                </c:pt>
                <c:pt idx="452">
                  <c:v>16.1375146546</c:v>
                </c:pt>
                <c:pt idx="453">
                  <c:v>17.831952254099999</c:v>
                </c:pt>
                <c:pt idx="454">
                  <c:v>5.0306724627500001</c:v>
                </c:pt>
                <c:pt idx="455">
                  <c:v>5.8759938198099997</c:v>
                </c:pt>
                <c:pt idx="456">
                  <c:v>5.88327098226</c:v>
                </c:pt>
                <c:pt idx="457">
                  <c:v>13.979960887400001</c:v>
                </c:pt>
                <c:pt idx="458">
                  <c:v>16.547519238</c:v>
                </c:pt>
                <c:pt idx="459">
                  <c:v>5.7223893812700002</c:v>
                </c:pt>
                <c:pt idx="460">
                  <c:v>15.8124354431</c:v>
                </c:pt>
                <c:pt idx="461">
                  <c:v>5.1568387599200003</c:v>
                </c:pt>
                <c:pt idx="462">
                  <c:v>8.9629650486599992</c:v>
                </c:pt>
                <c:pt idx="463">
                  <c:v>6.4919280277900002</c:v>
                </c:pt>
                <c:pt idx="464">
                  <c:v>15.690614334199999</c:v>
                </c:pt>
                <c:pt idx="465">
                  <c:v>5.9765534411500001</c:v>
                </c:pt>
                <c:pt idx="466">
                  <c:v>5.66969739508</c:v>
                </c:pt>
                <c:pt idx="467">
                  <c:v>30.2666968857</c:v>
                </c:pt>
                <c:pt idx="468">
                  <c:v>15.4005423262</c:v>
                </c:pt>
                <c:pt idx="469">
                  <c:v>5.6421739454599997</c:v>
                </c:pt>
                <c:pt idx="470">
                  <c:v>17.353998370199999</c:v>
                </c:pt>
                <c:pt idx="471">
                  <c:v>27.617512248800001</c:v>
                </c:pt>
                <c:pt idx="472">
                  <c:v>5.8383046623199997</c:v>
                </c:pt>
                <c:pt idx="473">
                  <c:v>5.9082479330400002</c:v>
                </c:pt>
                <c:pt idx="474">
                  <c:v>5.2396641929000003</c:v>
                </c:pt>
                <c:pt idx="475">
                  <c:v>5.2722088713000002</c:v>
                </c:pt>
                <c:pt idx="476">
                  <c:v>5.8591291136599999</c:v>
                </c:pt>
                <c:pt idx="477">
                  <c:v>13.245715388300001</c:v>
                </c:pt>
                <c:pt idx="478">
                  <c:v>5.2510172746899997</c:v>
                </c:pt>
                <c:pt idx="479">
                  <c:v>7.9830198965800001</c:v>
                </c:pt>
                <c:pt idx="480">
                  <c:v>5.3847283993000001</c:v>
                </c:pt>
                <c:pt idx="481">
                  <c:v>5.8662542806299998</c:v>
                </c:pt>
                <c:pt idx="482">
                  <c:v>19.385947913999999</c:v>
                </c:pt>
                <c:pt idx="483">
                  <c:v>19.149843132899999</c:v>
                </c:pt>
                <c:pt idx="484">
                  <c:v>61.342266860099997</c:v>
                </c:pt>
                <c:pt idx="485">
                  <c:v>9.0803782123100003</c:v>
                </c:pt>
                <c:pt idx="486">
                  <c:v>5.8510458315899996</c:v>
                </c:pt>
                <c:pt idx="487">
                  <c:v>13.267688250899999</c:v>
                </c:pt>
                <c:pt idx="488">
                  <c:v>18.998483645</c:v>
                </c:pt>
                <c:pt idx="489">
                  <c:v>5.2148394906600002</c:v>
                </c:pt>
                <c:pt idx="490">
                  <c:v>17.1234396344</c:v>
                </c:pt>
                <c:pt idx="491">
                  <c:v>11.734508462200001</c:v>
                </c:pt>
                <c:pt idx="492">
                  <c:v>7.9650544998299999</c:v>
                </c:pt>
                <c:pt idx="493">
                  <c:v>15.662192036</c:v>
                </c:pt>
                <c:pt idx="494">
                  <c:v>5.6542614348600004</c:v>
                </c:pt>
                <c:pt idx="495">
                  <c:v>11.6513050827</c:v>
                </c:pt>
                <c:pt idx="496">
                  <c:v>14.4264290611</c:v>
                </c:pt>
                <c:pt idx="497">
                  <c:v>14.834836083700001</c:v>
                </c:pt>
                <c:pt idx="498">
                  <c:v>5.1133159371200003</c:v>
                </c:pt>
                <c:pt idx="499">
                  <c:v>14.689367655</c:v>
                </c:pt>
                <c:pt idx="500">
                  <c:v>15.3429972365</c:v>
                </c:pt>
                <c:pt idx="501">
                  <c:v>13.6051572361</c:v>
                </c:pt>
                <c:pt idx="502">
                  <c:v>5.9722808146000004</c:v>
                </c:pt>
                <c:pt idx="503">
                  <c:v>5.6461640697100002</c:v>
                </c:pt>
                <c:pt idx="504">
                  <c:v>13.852508092700001</c:v>
                </c:pt>
                <c:pt idx="505">
                  <c:v>12.8634825926</c:v>
                </c:pt>
                <c:pt idx="506">
                  <c:v>12.953474548699999</c:v>
                </c:pt>
                <c:pt idx="507">
                  <c:v>6.4789667906400004</c:v>
                </c:pt>
                <c:pt idx="508">
                  <c:v>16.099473290199999</c:v>
                </c:pt>
                <c:pt idx="509">
                  <c:v>41.948810786800003</c:v>
                </c:pt>
                <c:pt idx="510">
                  <c:v>8.9923040196000006</c:v>
                </c:pt>
                <c:pt idx="511">
                  <c:v>6.5455863923399997</c:v>
                </c:pt>
                <c:pt idx="512">
                  <c:v>6.39939712363</c:v>
                </c:pt>
                <c:pt idx="513">
                  <c:v>5.0809561258700002</c:v>
                </c:pt>
                <c:pt idx="514">
                  <c:v>6.3855450083600003</c:v>
                </c:pt>
                <c:pt idx="515">
                  <c:v>6.5520141252300004</c:v>
                </c:pt>
                <c:pt idx="516">
                  <c:v>13.0303850127</c:v>
                </c:pt>
                <c:pt idx="517">
                  <c:v>5.8800428251000003</c:v>
                </c:pt>
                <c:pt idx="518">
                  <c:v>6.5044624637100004</c:v>
                </c:pt>
                <c:pt idx="519">
                  <c:v>5.9147160442200004</c:v>
                </c:pt>
                <c:pt idx="520">
                  <c:v>142.43002520900001</c:v>
                </c:pt>
                <c:pt idx="521">
                  <c:v>7.99763006422</c:v>
                </c:pt>
                <c:pt idx="522">
                  <c:v>5.3742312644899997</c:v>
                </c:pt>
                <c:pt idx="523">
                  <c:v>5.8191685605299996</c:v>
                </c:pt>
                <c:pt idx="524">
                  <c:v>5.19527104378</c:v>
                </c:pt>
                <c:pt idx="525">
                  <c:v>5.90200383038</c:v>
                </c:pt>
                <c:pt idx="526">
                  <c:v>5.2650718842500002</c:v>
                </c:pt>
                <c:pt idx="527">
                  <c:v>5.3007228275599996</c:v>
                </c:pt>
                <c:pt idx="528">
                  <c:v>12.181570669399999</c:v>
                </c:pt>
                <c:pt idx="529">
                  <c:v>13.092236224500001</c:v>
                </c:pt>
                <c:pt idx="530">
                  <c:v>5.9146084200200004</c:v>
                </c:pt>
                <c:pt idx="531">
                  <c:v>13.1253181035</c:v>
                </c:pt>
                <c:pt idx="532">
                  <c:v>6.5370532204199998</c:v>
                </c:pt>
                <c:pt idx="533">
                  <c:v>13.5797244419</c:v>
                </c:pt>
                <c:pt idx="534">
                  <c:v>20.617365911099998</c:v>
                </c:pt>
                <c:pt idx="535">
                  <c:v>11.459541744999999</c:v>
                </c:pt>
                <c:pt idx="536">
                  <c:v>6.5000533344999996</c:v>
                </c:pt>
                <c:pt idx="537">
                  <c:v>6.5286580494599997</c:v>
                </c:pt>
                <c:pt idx="538">
                  <c:v>11.923942242400001</c:v>
                </c:pt>
                <c:pt idx="539">
                  <c:v>12.583379798099999</c:v>
                </c:pt>
                <c:pt idx="540">
                  <c:v>54.841241411299997</c:v>
                </c:pt>
                <c:pt idx="541">
                  <c:v>62.973288670300001</c:v>
                </c:pt>
                <c:pt idx="542">
                  <c:v>5.2770165759200003</c:v>
                </c:pt>
                <c:pt idx="543">
                  <c:v>9.1006643200100008</c:v>
                </c:pt>
                <c:pt idx="544">
                  <c:v>39.378755334300003</c:v>
                </c:pt>
                <c:pt idx="545">
                  <c:v>5.95872447101</c:v>
                </c:pt>
                <c:pt idx="546">
                  <c:v>5.1660799751999997</c:v>
                </c:pt>
                <c:pt idx="547">
                  <c:v>13.372462952599999</c:v>
                </c:pt>
                <c:pt idx="548">
                  <c:v>6.3736354361499998</c:v>
                </c:pt>
                <c:pt idx="549">
                  <c:v>22.789592150699999</c:v>
                </c:pt>
                <c:pt idx="550">
                  <c:v>5.2780831029400002</c:v>
                </c:pt>
                <c:pt idx="551">
                  <c:v>12.0750210946</c:v>
                </c:pt>
                <c:pt idx="552">
                  <c:v>13.020329352399999</c:v>
                </c:pt>
                <c:pt idx="553">
                  <c:v>23.447159867300002</c:v>
                </c:pt>
                <c:pt idx="554">
                  <c:v>6.0141684768200001</c:v>
                </c:pt>
                <c:pt idx="555">
                  <c:v>5.8071801394099998</c:v>
                </c:pt>
                <c:pt idx="556">
                  <c:v>5.1711927507300004</c:v>
                </c:pt>
                <c:pt idx="557">
                  <c:v>5.0332052799899998</c:v>
                </c:pt>
                <c:pt idx="558">
                  <c:v>6.3534526800300002</c:v>
                </c:pt>
                <c:pt idx="559">
                  <c:v>12.041861003599999</c:v>
                </c:pt>
                <c:pt idx="560">
                  <c:v>5.0812884019800002</c:v>
                </c:pt>
                <c:pt idx="561">
                  <c:v>5.3226707925500003</c:v>
                </c:pt>
                <c:pt idx="562">
                  <c:v>15.1125957708</c:v>
                </c:pt>
                <c:pt idx="563">
                  <c:v>5.39394462922</c:v>
                </c:pt>
                <c:pt idx="564">
                  <c:v>8.0515305946600009</c:v>
                </c:pt>
                <c:pt idx="565">
                  <c:v>5.7916890901200002</c:v>
                </c:pt>
                <c:pt idx="566">
                  <c:v>5.9150049550499997</c:v>
                </c:pt>
                <c:pt idx="567">
                  <c:v>5.2308300342600003</c:v>
                </c:pt>
                <c:pt idx="568">
                  <c:v>11.567903083499999</c:v>
                </c:pt>
                <c:pt idx="569">
                  <c:v>5.9048916061099996</c:v>
                </c:pt>
                <c:pt idx="570">
                  <c:v>5.2956067902299999</c:v>
                </c:pt>
                <c:pt idx="571">
                  <c:v>5.7645051484699996</c:v>
                </c:pt>
                <c:pt idx="572">
                  <c:v>77.454279573199997</c:v>
                </c:pt>
                <c:pt idx="573">
                  <c:v>12.7500009424</c:v>
                </c:pt>
                <c:pt idx="574">
                  <c:v>25.4507199259</c:v>
                </c:pt>
                <c:pt idx="575">
                  <c:v>6.5282106333799996</c:v>
                </c:pt>
                <c:pt idx="576">
                  <c:v>16.533128877799999</c:v>
                </c:pt>
                <c:pt idx="577">
                  <c:v>5.0463094007800002</c:v>
                </c:pt>
                <c:pt idx="578">
                  <c:v>5.2128061350800001</c:v>
                </c:pt>
                <c:pt idx="579">
                  <c:v>17.209089734300001</c:v>
                </c:pt>
                <c:pt idx="580">
                  <c:v>14.610267091100001</c:v>
                </c:pt>
                <c:pt idx="581">
                  <c:v>5.0125649583299996</c:v>
                </c:pt>
                <c:pt idx="582">
                  <c:v>14.543500140500001</c:v>
                </c:pt>
                <c:pt idx="583">
                  <c:v>5.3877897596700004</c:v>
                </c:pt>
                <c:pt idx="584">
                  <c:v>11.7088595594</c:v>
                </c:pt>
                <c:pt idx="585">
                  <c:v>5.3742312644899997</c:v>
                </c:pt>
                <c:pt idx="586">
                  <c:v>5.6333742573099999</c:v>
                </c:pt>
                <c:pt idx="587">
                  <c:v>5.0272864624900002</c:v>
                </c:pt>
                <c:pt idx="588">
                  <c:v>5.7810093124300002</c:v>
                </c:pt>
                <c:pt idx="589">
                  <c:v>6.3186966775800002</c:v>
                </c:pt>
                <c:pt idx="590">
                  <c:v>5.2053135726499997</c:v>
                </c:pt>
                <c:pt idx="591">
                  <c:v>6.0345476600500003</c:v>
                </c:pt>
                <c:pt idx="592">
                  <c:v>23.0131791845</c:v>
                </c:pt>
                <c:pt idx="593">
                  <c:v>5.3560088608200003</c:v>
                </c:pt>
                <c:pt idx="594">
                  <c:v>20.042219461799998</c:v>
                </c:pt>
                <c:pt idx="595">
                  <c:v>12.1011471387</c:v>
                </c:pt>
                <c:pt idx="596">
                  <c:v>5.72188392196</c:v>
                </c:pt>
                <c:pt idx="597">
                  <c:v>6.34875704268</c:v>
                </c:pt>
                <c:pt idx="598">
                  <c:v>6.0228432215999996</c:v>
                </c:pt>
                <c:pt idx="599">
                  <c:v>14.9667502599</c:v>
                </c:pt>
                <c:pt idx="600">
                  <c:v>14.5495337265</c:v>
                </c:pt>
                <c:pt idx="601">
                  <c:v>5.4614271835899997</c:v>
                </c:pt>
                <c:pt idx="602">
                  <c:v>6.0331390669599996</c:v>
                </c:pt>
                <c:pt idx="603">
                  <c:v>5.1163604998799999</c:v>
                </c:pt>
                <c:pt idx="604">
                  <c:v>5.0146895172199999</c:v>
                </c:pt>
                <c:pt idx="605">
                  <c:v>5.4818490445599997</c:v>
                </c:pt>
                <c:pt idx="606">
                  <c:v>6.5224200052499999</c:v>
                </c:pt>
                <c:pt idx="607">
                  <c:v>5.1383362120199996</c:v>
                </c:pt>
                <c:pt idx="608">
                  <c:v>6.5841700833600001</c:v>
                </c:pt>
                <c:pt idx="609">
                  <c:v>5.3854941624299997</c:v>
                </c:pt>
                <c:pt idx="610">
                  <c:v>12.858767955799999</c:v>
                </c:pt>
                <c:pt idx="611">
                  <c:v>5.9847799048699999</c:v>
                </c:pt>
                <c:pt idx="612">
                  <c:v>5.8528374350999997</c:v>
                </c:pt>
                <c:pt idx="613">
                  <c:v>13.226053242300001</c:v>
                </c:pt>
                <c:pt idx="614">
                  <c:v>5.4886347392400001</c:v>
                </c:pt>
                <c:pt idx="615">
                  <c:v>13.977627756</c:v>
                </c:pt>
                <c:pt idx="616">
                  <c:v>5.6333742573099999</c:v>
                </c:pt>
                <c:pt idx="617">
                  <c:v>5.1495839265100001</c:v>
                </c:pt>
                <c:pt idx="618">
                  <c:v>12.067131610900001</c:v>
                </c:pt>
                <c:pt idx="619">
                  <c:v>5.21487071546</c:v>
                </c:pt>
                <c:pt idx="620">
                  <c:v>5.7930887868400003</c:v>
                </c:pt>
                <c:pt idx="621">
                  <c:v>5.1087982027900001</c:v>
                </c:pt>
                <c:pt idx="622">
                  <c:v>5.0575092194</c:v>
                </c:pt>
                <c:pt idx="623">
                  <c:v>11.6090034395</c:v>
                </c:pt>
                <c:pt idx="624">
                  <c:v>11.9743222013</c:v>
                </c:pt>
                <c:pt idx="625">
                  <c:v>5.1230065403199996</c:v>
                </c:pt>
                <c:pt idx="626">
                  <c:v>5.8063804559400003</c:v>
                </c:pt>
                <c:pt idx="627">
                  <c:v>16.956729490400001</c:v>
                </c:pt>
                <c:pt idx="628">
                  <c:v>5.6272535513699999</c:v>
                </c:pt>
                <c:pt idx="629">
                  <c:v>5.9918508830099997</c:v>
                </c:pt>
                <c:pt idx="630">
                  <c:v>9.1633167866900003</c:v>
                </c:pt>
                <c:pt idx="631">
                  <c:v>8.0179049028300007</c:v>
                </c:pt>
                <c:pt idx="632">
                  <c:v>5.8124726367199999</c:v>
                </c:pt>
                <c:pt idx="633">
                  <c:v>5.9309153171900002</c:v>
                </c:pt>
                <c:pt idx="634">
                  <c:v>5.2751449308699998</c:v>
                </c:pt>
                <c:pt idx="635">
                  <c:v>26.2535206694</c:v>
                </c:pt>
                <c:pt idx="636">
                  <c:v>5.39394462922</c:v>
                </c:pt>
                <c:pt idx="637">
                  <c:v>9.1163092006199999</c:v>
                </c:pt>
                <c:pt idx="638">
                  <c:v>5.7440427882599998</c:v>
                </c:pt>
                <c:pt idx="639">
                  <c:v>6.1028028406099999</c:v>
                </c:pt>
                <c:pt idx="640">
                  <c:v>6.6201603438000003</c:v>
                </c:pt>
                <c:pt idx="641">
                  <c:v>6.4780312581499997</c:v>
                </c:pt>
                <c:pt idx="642">
                  <c:v>16.430466747000001</c:v>
                </c:pt>
                <c:pt idx="643">
                  <c:v>16.299316080000001</c:v>
                </c:pt>
                <c:pt idx="644">
                  <c:v>8.9289073323399997</c:v>
                </c:pt>
                <c:pt idx="645">
                  <c:v>202.92064882099999</c:v>
                </c:pt>
                <c:pt idx="646">
                  <c:v>8.9675878481000009</c:v>
                </c:pt>
                <c:pt idx="647">
                  <c:v>5.1160884895200001</c:v>
                </c:pt>
                <c:pt idx="648">
                  <c:v>5.6292269359500002</c:v>
                </c:pt>
                <c:pt idx="649">
                  <c:v>5.2556881295700002</c:v>
                </c:pt>
                <c:pt idx="650">
                  <c:v>8.9671168485399999</c:v>
                </c:pt>
                <c:pt idx="651">
                  <c:v>5.3802528322400001</c:v>
                </c:pt>
                <c:pt idx="652">
                  <c:v>5.43586507836</c:v>
                </c:pt>
                <c:pt idx="653">
                  <c:v>5.1084041198600003</c:v>
                </c:pt>
                <c:pt idx="654">
                  <c:v>6.0597275077699999</c:v>
                </c:pt>
                <c:pt idx="655">
                  <c:v>13.487739447299999</c:v>
                </c:pt>
                <c:pt idx="656">
                  <c:v>5.7930887868400003</c:v>
                </c:pt>
                <c:pt idx="657">
                  <c:v>9.1528426718899993</c:v>
                </c:pt>
                <c:pt idx="658">
                  <c:v>6.1060787759300004</c:v>
                </c:pt>
                <c:pt idx="659">
                  <c:v>25.333565514</c:v>
                </c:pt>
                <c:pt idx="660">
                  <c:v>11.298933187999999</c:v>
                </c:pt>
                <c:pt idx="661">
                  <c:v>19.101892351</c:v>
                </c:pt>
                <c:pt idx="662">
                  <c:v>9.2666315677900002</c:v>
                </c:pt>
                <c:pt idx="663">
                  <c:v>5.7998956136400004</c:v>
                </c:pt>
                <c:pt idx="664">
                  <c:v>7.9530010307100003</c:v>
                </c:pt>
                <c:pt idx="665">
                  <c:v>5.1035884830000002</c:v>
                </c:pt>
                <c:pt idx="666">
                  <c:v>6.6003385630200002</c:v>
                </c:pt>
                <c:pt idx="667">
                  <c:v>5.1027538618100001</c:v>
                </c:pt>
                <c:pt idx="668">
                  <c:v>5.1629222380600002</c:v>
                </c:pt>
                <c:pt idx="669">
                  <c:v>12.8100338528</c:v>
                </c:pt>
                <c:pt idx="670">
                  <c:v>17.867699700799999</c:v>
                </c:pt>
                <c:pt idx="671">
                  <c:v>11.814419597200001</c:v>
                </c:pt>
                <c:pt idx="672">
                  <c:v>5.2470783472800004</c:v>
                </c:pt>
                <c:pt idx="673">
                  <c:v>7.9512658099099998</c:v>
                </c:pt>
                <c:pt idx="674">
                  <c:v>5.4855542290499999</c:v>
                </c:pt>
                <c:pt idx="675">
                  <c:v>15.961928527</c:v>
                </c:pt>
                <c:pt idx="676">
                  <c:v>5.1791411336199999</c:v>
                </c:pt>
                <c:pt idx="677">
                  <c:v>18.6917583012</c:v>
                </c:pt>
                <c:pt idx="678">
                  <c:v>5.3548470836000002</c:v>
                </c:pt>
                <c:pt idx="679">
                  <c:v>12.2140349311</c:v>
                </c:pt>
                <c:pt idx="680">
                  <c:v>5.8703592845000001</c:v>
                </c:pt>
                <c:pt idx="681">
                  <c:v>20.8533780669</c:v>
                </c:pt>
                <c:pt idx="682">
                  <c:v>5.1806153301500002</c:v>
                </c:pt>
                <c:pt idx="683">
                  <c:v>5.8689442659599997</c:v>
                </c:pt>
                <c:pt idx="684">
                  <c:v>5.21625349372</c:v>
                </c:pt>
                <c:pt idx="685">
                  <c:v>24.428594281500001</c:v>
                </c:pt>
                <c:pt idx="686">
                  <c:v>16.913459911099999</c:v>
                </c:pt>
                <c:pt idx="687">
                  <c:v>6.0145252674699998</c:v>
                </c:pt>
                <c:pt idx="688">
                  <c:v>6.0192516885399998</c:v>
                </c:pt>
                <c:pt idx="689">
                  <c:v>22.812219945999999</c:v>
                </c:pt>
                <c:pt idx="690">
                  <c:v>14.596171264400001</c:v>
                </c:pt>
                <c:pt idx="691">
                  <c:v>12.059398099799999</c:v>
                </c:pt>
                <c:pt idx="692">
                  <c:v>5.9481095272199997</c:v>
                </c:pt>
                <c:pt idx="693">
                  <c:v>77.749061810900002</c:v>
                </c:pt>
                <c:pt idx="694">
                  <c:v>6.3649642482899997</c:v>
                </c:pt>
                <c:pt idx="695">
                  <c:v>16.195646590700001</c:v>
                </c:pt>
                <c:pt idx="696">
                  <c:v>5.0826009604799998</c:v>
                </c:pt>
                <c:pt idx="697">
                  <c:v>5.8930853607099998</c:v>
                </c:pt>
                <c:pt idx="698">
                  <c:v>5.1484724501799999</c:v>
                </c:pt>
                <c:pt idx="699">
                  <c:v>11.557440957900001</c:v>
                </c:pt>
                <c:pt idx="700">
                  <c:v>5.4415556007600001</c:v>
                </c:pt>
                <c:pt idx="701">
                  <c:v>5.5167061848800003</c:v>
                </c:pt>
                <c:pt idx="702">
                  <c:v>5.8645270719100004</c:v>
                </c:pt>
                <c:pt idx="703">
                  <c:v>5.4050544004600001</c:v>
                </c:pt>
                <c:pt idx="704">
                  <c:v>6.14576568783</c:v>
                </c:pt>
                <c:pt idx="705">
                  <c:v>5.1067775711500003</c:v>
                </c:pt>
                <c:pt idx="706">
                  <c:v>6.0748714703799997</c:v>
                </c:pt>
                <c:pt idx="707">
                  <c:v>5.2069776195099999</c:v>
                </c:pt>
                <c:pt idx="708">
                  <c:v>6.3882412065900001</c:v>
                </c:pt>
                <c:pt idx="709">
                  <c:v>5.09410354146</c:v>
                </c:pt>
                <c:pt idx="710">
                  <c:v>5.2702534145</c:v>
                </c:pt>
                <c:pt idx="711">
                  <c:v>5.4248970679999999</c:v>
                </c:pt>
                <c:pt idx="712">
                  <c:v>5.24461191332</c:v>
                </c:pt>
                <c:pt idx="713">
                  <c:v>5.8465483743200002</c:v>
                </c:pt>
                <c:pt idx="714">
                  <c:v>5.4929005235700004</c:v>
                </c:pt>
                <c:pt idx="715">
                  <c:v>13.6462668133</c:v>
                </c:pt>
                <c:pt idx="716">
                  <c:v>5.6309323145899999</c:v>
                </c:pt>
                <c:pt idx="717">
                  <c:v>7.9633424548300002</c:v>
                </c:pt>
                <c:pt idx="718">
                  <c:v>5.0830169976299997</c:v>
                </c:pt>
                <c:pt idx="719">
                  <c:v>16.491047699399999</c:v>
                </c:pt>
                <c:pt idx="720">
                  <c:v>5.7732698978499997</c:v>
                </c:pt>
                <c:pt idx="721">
                  <c:v>5.7732698978499997</c:v>
                </c:pt>
                <c:pt idx="722">
                  <c:v>5.5495449259800003</c:v>
                </c:pt>
                <c:pt idx="723">
                  <c:v>5.6636869283099998</c:v>
                </c:pt>
                <c:pt idx="724">
                  <c:v>6.6418096827299999</c:v>
                </c:pt>
                <c:pt idx="725">
                  <c:v>5.80316443204</c:v>
                </c:pt>
                <c:pt idx="726">
                  <c:v>9.3050141886399995</c:v>
                </c:pt>
                <c:pt idx="727">
                  <c:v>9.1891673372200007</c:v>
                </c:pt>
                <c:pt idx="728">
                  <c:v>21.6406388455</c:v>
                </c:pt>
                <c:pt idx="729">
                  <c:v>5.3861799931999998</c:v>
                </c:pt>
                <c:pt idx="730">
                  <c:v>5.1053862511099997</c:v>
                </c:pt>
                <c:pt idx="731">
                  <c:v>6.0201851677900002</c:v>
                </c:pt>
                <c:pt idx="732">
                  <c:v>6.1788795216499999</c:v>
                </c:pt>
                <c:pt idx="733">
                  <c:v>8.2412173440200007</c:v>
                </c:pt>
                <c:pt idx="734">
                  <c:v>5.7983843885399997</c:v>
                </c:pt>
                <c:pt idx="735">
                  <c:v>5.5606492026599996</c:v>
                </c:pt>
                <c:pt idx="736">
                  <c:v>30.934174046300001</c:v>
                </c:pt>
                <c:pt idx="737">
                  <c:v>33.820429047399998</c:v>
                </c:pt>
                <c:pt idx="738">
                  <c:v>7.9767877706699997</c:v>
                </c:pt>
                <c:pt idx="739">
                  <c:v>5.8920101971100003</c:v>
                </c:pt>
                <c:pt idx="740">
                  <c:v>5.29380979973</c:v>
                </c:pt>
                <c:pt idx="741">
                  <c:v>6.35423716685</c:v>
                </c:pt>
                <c:pt idx="742">
                  <c:v>9.0991757256699994</c:v>
                </c:pt>
                <c:pt idx="743">
                  <c:v>9.1182611434799998</c:v>
                </c:pt>
                <c:pt idx="744">
                  <c:v>5.6542614348600004</c:v>
                </c:pt>
                <c:pt idx="745">
                  <c:v>5.3820747532900004</c:v>
                </c:pt>
                <c:pt idx="746">
                  <c:v>7.96891591295</c:v>
                </c:pt>
                <c:pt idx="747">
                  <c:v>5.4950464222199997</c:v>
                </c:pt>
                <c:pt idx="748">
                  <c:v>13.983877233399999</c:v>
                </c:pt>
                <c:pt idx="749">
                  <c:v>6.3524807477499996</c:v>
                </c:pt>
                <c:pt idx="750">
                  <c:v>22.165496021799999</c:v>
                </c:pt>
                <c:pt idx="751">
                  <c:v>17.383085550200001</c:v>
                </c:pt>
                <c:pt idx="752">
                  <c:v>5.4087034655100004</c:v>
                </c:pt>
                <c:pt idx="753">
                  <c:v>9.4495886923699999</c:v>
                </c:pt>
                <c:pt idx="754">
                  <c:v>23.6352252931</c:v>
                </c:pt>
                <c:pt idx="755">
                  <c:v>8.0086222226500006</c:v>
                </c:pt>
                <c:pt idx="756">
                  <c:v>8.2002489172500006</c:v>
                </c:pt>
                <c:pt idx="757">
                  <c:v>6.2015762909500003</c:v>
                </c:pt>
                <c:pt idx="758">
                  <c:v>18.108476663600001</c:v>
                </c:pt>
                <c:pt idx="759">
                  <c:v>5.3835959094700003</c:v>
                </c:pt>
                <c:pt idx="760">
                  <c:v>6.6373352143900002</c:v>
                </c:pt>
                <c:pt idx="761">
                  <c:v>5.2349177305600003</c:v>
                </c:pt>
                <c:pt idx="762">
                  <c:v>5.4083122591799997</c:v>
                </c:pt>
                <c:pt idx="763">
                  <c:v>12.1249734811</c:v>
                </c:pt>
                <c:pt idx="764">
                  <c:v>6.3751529332399999</c:v>
                </c:pt>
                <c:pt idx="765">
                  <c:v>11.8010207184</c:v>
                </c:pt>
                <c:pt idx="766">
                  <c:v>15.1904559228</c:v>
                </c:pt>
                <c:pt idx="767">
                  <c:v>6.5732441895399996</c:v>
                </c:pt>
                <c:pt idx="768">
                  <c:v>8.2189219146799992</c:v>
                </c:pt>
                <c:pt idx="769">
                  <c:v>6.5971311835500002</c:v>
                </c:pt>
                <c:pt idx="770">
                  <c:v>5.09714284977</c:v>
                </c:pt>
                <c:pt idx="771">
                  <c:v>9.1304165651999991</c:v>
                </c:pt>
                <c:pt idx="772">
                  <c:v>5.7590763122100004</c:v>
                </c:pt>
                <c:pt idx="773">
                  <c:v>5.7887368802400001</c:v>
                </c:pt>
                <c:pt idx="774">
                  <c:v>5.6768582183799996</c:v>
                </c:pt>
                <c:pt idx="775">
                  <c:v>15.4381044387</c:v>
                </c:pt>
                <c:pt idx="776">
                  <c:v>5.2235133102800004</c:v>
                </c:pt>
                <c:pt idx="777">
                  <c:v>5.62448701918</c:v>
                </c:pt>
                <c:pt idx="778">
                  <c:v>6.3689940827699996</c:v>
                </c:pt>
                <c:pt idx="779">
                  <c:v>5.9484394396700004</c:v>
                </c:pt>
                <c:pt idx="780">
                  <c:v>5.5595628928199998</c:v>
                </c:pt>
                <c:pt idx="781">
                  <c:v>5.1135938406800001</c:v>
                </c:pt>
                <c:pt idx="782">
                  <c:v>8.2068470141900001</c:v>
                </c:pt>
                <c:pt idx="783">
                  <c:v>5.1035884830000002</c:v>
                </c:pt>
                <c:pt idx="784">
                  <c:v>5.2961639697800003</c:v>
                </c:pt>
                <c:pt idx="785">
                  <c:v>8.1221836542400005</c:v>
                </c:pt>
                <c:pt idx="786">
                  <c:v>5.4103147158500002</c:v>
                </c:pt>
                <c:pt idx="787">
                  <c:v>5.8544076307299999</c:v>
                </c:pt>
                <c:pt idx="788">
                  <c:v>5.64581507734</c:v>
                </c:pt>
                <c:pt idx="789">
                  <c:v>6.7490611681099999</c:v>
                </c:pt>
                <c:pt idx="790">
                  <c:v>13.732576115600001</c:v>
                </c:pt>
                <c:pt idx="791">
                  <c:v>6.5245968242199996</c:v>
                </c:pt>
                <c:pt idx="792">
                  <c:v>5.9219361465700002</c:v>
                </c:pt>
                <c:pt idx="793">
                  <c:v>6.5108272191200003</c:v>
                </c:pt>
                <c:pt idx="794">
                  <c:v>5.8930853607099998</c:v>
                </c:pt>
                <c:pt idx="795">
                  <c:v>5.3997396681099996</c:v>
                </c:pt>
                <c:pt idx="796">
                  <c:v>12.541125609</c:v>
                </c:pt>
                <c:pt idx="797">
                  <c:v>20.599195495499998</c:v>
                </c:pt>
                <c:pt idx="798">
                  <c:v>20.960943419700001</c:v>
                </c:pt>
                <c:pt idx="799">
                  <c:v>5.2421489081699999</c:v>
                </c:pt>
                <c:pt idx="800">
                  <c:v>9.2197674107300003</c:v>
                </c:pt>
                <c:pt idx="801">
                  <c:v>5.6540326631899998</c:v>
                </c:pt>
                <c:pt idx="802">
                  <c:v>5.4582777802200004</c:v>
                </c:pt>
                <c:pt idx="803">
                  <c:v>12.7026236793</c:v>
                </c:pt>
                <c:pt idx="804">
                  <c:v>6.6983744311600004</c:v>
                </c:pt>
                <c:pt idx="805">
                  <c:v>5.2650718842500002</c:v>
                </c:pt>
                <c:pt idx="806">
                  <c:v>5.9005009041800003</c:v>
                </c:pt>
                <c:pt idx="807">
                  <c:v>7.9779888037699997</c:v>
                </c:pt>
                <c:pt idx="808">
                  <c:v>21.323819810900002</c:v>
                </c:pt>
                <c:pt idx="809">
                  <c:v>5.1128574437900003</c:v>
                </c:pt>
                <c:pt idx="810">
                  <c:v>7.20320768859</c:v>
                </c:pt>
                <c:pt idx="811">
                  <c:v>6.0000646307599999</c:v>
                </c:pt>
                <c:pt idx="812">
                  <c:v>18.2813992715</c:v>
                </c:pt>
                <c:pt idx="813">
                  <c:v>14.336234042999999</c:v>
                </c:pt>
                <c:pt idx="814">
                  <c:v>5.7894630409100003</c:v>
                </c:pt>
                <c:pt idx="815">
                  <c:v>5.6334332895400001</c:v>
                </c:pt>
                <c:pt idx="816">
                  <c:v>5.3513750746199999</c:v>
                </c:pt>
                <c:pt idx="817">
                  <c:v>11.4573059429</c:v>
                </c:pt>
                <c:pt idx="818">
                  <c:v>6.0290699177200002</c:v>
                </c:pt>
                <c:pt idx="819">
                  <c:v>5.19395539834</c:v>
                </c:pt>
                <c:pt idx="820">
                  <c:v>5.3967561036699996</c:v>
                </c:pt>
                <c:pt idx="821">
                  <c:v>5.2871836462699999</c:v>
                </c:pt>
                <c:pt idx="822">
                  <c:v>6.7484271921200003</c:v>
                </c:pt>
                <c:pt idx="823">
                  <c:v>5.4013094863599997</c:v>
                </c:pt>
                <c:pt idx="824">
                  <c:v>31.579398686600001</c:v>
                </c:pt>
                <c:pt idx="825">
                  <c:v>5.4049052266100004</c:v>
                </c:pt>
                <c:pt idx="826">
                  <c:v>5.2421489081699999</c:v>
                </c:pt>
                <c:pt idx="827">
                  <c:v>7.2063002572699997</c:v>
                </c:pt>
                <c:pt idx="828">
                  <c:v>5.4124718791499999</c:v>
                </c:pt>
                <c:pt idx="829">
                  <c:v>5.3866424554799996</c:v>
                </c:pt>
                <c:pt idx="830">
                  <c:v>5.7956075912199996</c:v>
                </c:pt>
                <c:pt idx="831">
                  <c:v>5.7356507751199999</c:v>
                </c:pt>
                <c:pt idx="832">
                  <c:v>5.5124609837299996</c:v>
                </c:pt>
                <c:pt idx="833">
                  <c:v>5.92047720408</c:v>
                </c:pt>
                <c:pt idx="834">
                  <c:v>9.0580058783399995</c:v>
                </c:pt>
                <c:pt idx="835">
                  <c:v>17.2223294297</c:v>
                </c:pt>
                <c:pt idx="836">
                  <c:v>6.4583438698200002</c:v>
                </c:pt>
                <c:pt idx="837">
                  <c:v>6.0952425314900003</c:v>
                </c:pt>
                <c:pt idx="838">
                  <c:v>38.360637404599998</c:v>
                </c:pt>
                <c:pt idx="839">
                  <c:v>5.3560088608200003</c:v>
                </c:pt>
                <c:pt idx="840">
                  <c:v>6.0128218163999998</c:v>
                </c:pt>
                <c:pt idx="841">
                  <c:v>6.1025106443699997</c:v>
                </c:pt>
                <c:pt idx="842">
                  <c:v>20.617365911099998</c:v>
                </c:pt>
                <c:pt idx="843">
                  <c:v>5.3644429465899997</c:v>
                </c:pt>
                <c:pt idx="844">
                  <c:v>73.205725013700004</c:v>
                </c:pt>
                <c:pt idx="845">
                  <c:v>12.342916685700001</c:v>
                </c:pt>
                <c:pt idx="846">
                  <c:v>19.784361458199999</c:v>
                </c:pt>
                <c:pt idx="847">
                  <c:v>22.476623938900001</c:v>
                </c:pt>
                <c:pt idx="848">
                  <c:v>5.3907504238100001</c:v>
                </c:pt>
                <c:pt idx="849">
                  <c:v>14.1595308322</c:v>
                </c:pt>
                <c:pt idx="850">
                  <c:v>5.4003689332100002</c:v>
                </c:pt>
                <c:pt idx="851">
                  <c:v>8.9749260516099998</c:v>
                </c:pt>
                <c:pt idx="852">
                  <c:v>6.3329595483399999</c:v>
                </c:pt>
                <c:pt idx="853">
                  <c:v>5.8556213843</c:v>
                </c:pt>
                <c:pt idx="854">
                  <c:v>9.5767572551400004</c:v>
                </c:pt>
                <c:pt idx="855">
                  <c:v>5.6683711003599999</c:v>
                </c:pt>
                <c:pt idx="856">
                  <c:v>5.9637631091500003</c:v>
                </c:pt>
                <c:pt idx="857">
                  <c:v>6.4452654731300001</c:v>
                </c:pt>
                <c:pt idx="858">
                  <c:v>5.6900886682199996</c:v>
                </c:pt>
                <c:pt idx="859">
                  <c:v>5.5004898306700003</c:v>
                </c:pt>
                <c:pt idx="860">
                  <c:v>9.5227579050699998</c:v>
                </c:pt>
                <c:pt idx="861">
                  <c:v>16.267423877799999</c:v>
                </c:pt>
                <c:pt idx="862">
                  <c:v>16.2078008764</c:v>
                </c:pt>
                <c:pt idx="863">
                  <c:v>11.944891095599999</c:v>
                </c:pt>
                <c:pt idx="864">
                  <c:v>5.93625642661</c:v>
                </c:pt>
                <c:pt idx="865">
                  <c:v>6.3118966593600003</c:v>
                </c:pt>
                <c:pt idx="866">
                  <c:v>7.2326357906299998</c:v>
                </c:pt>
                <c:pt idx="867">
                  <c:v>6.4914520875099999</c:v>
                </c:pt>
                <c:pt idx="868">
                  <c:v>5.0431100262099999</c:v>
                </c:pt>
                <c:pt idx="869">
                  <c:v>5.2144866246600001</c:v>
                </c:pt>
                <c:pt idx="870">
                  <c:v>6.1078646272499997</c:v>
                </c:pt>
                <c:pt idx="871">
                  <c:v>5.4266644398399997</c:v>
                </c:pt>
                <c:pt idx="872">
                  <c:v>5.3183732803200003</c:v>
                </c:pt>
                <c:pt idx="873">
                  <c:v>5.5422735111800003</c:v>
                </c:pt>
                <c:pt idx="874">
                  <c:v>6.3350373520599996</c:v>
                </c:pt>
                <c:pt idx="875">
                  <c:v>37.522641958100003</c:v>
                </c:pt>
                <c:pt idx="876">
                  <c:v>5.31549769042</c:v>
                </c:pt>
                <c:pt idx="877">
                  <c:v>5.2120381958799999</c:v>
                </c:pt>
                <c:pt idx="878">
                  <c:v>6.5255112612100001</c:v>
                </c:pt>
                <c:pt idx="879">
                  <c:v>6.5370532204199998</c:v>
                </c:pt>
                <c:pt idx="880">
                  <c:v>11.818690054799999</c:v>
                </c:pt>
                <c:pt idx="881">
                  <c:v>15.5527308997</c:v>
                </c:pt>
                <c:pt idx="882">
                  <c:v>15.3639779375</c:v>
                </c:pt>
                <c:pt idx="883">
                  <c:v>6.4806614730499996</c:v>
                </c:pt>
                <c:pt idx="884">
                  <c:v>6.4539820744799998</c:v>
                </c:pt>
                <c:pt idx="885">
                  <c:v>9.5250793600100003</c:v>
                </c:pt>
                <c:pt idx="886">
                  <c:v>7.1374230398899998</c:v>
                </c:pt>
                <c:pt idx="887">
                  <c:v>13.3879821336</c:v>
                </c:pt>
                <c:pt idx="888">
                  <c:v>5.1172508365000002</c:v>
                </c:pt>
                <c:pt idx="889">
                  <c:v>5.2657579652299997</c:v>
                </c:pt>
                <c:pt idx="890">
                  <c:v>14.772197672300001</c:v>
                </c:pt>
                <c:pt idx="891">
                  <c:v>45.616939008000003</c:v>
                </c:pt>
                <c:pt idx="892">
                  <c:v>5.2235133102800004</c:v>
                </c:pt>
                <c:pt idx="893">
                  <c:v>6.6182666223300002</c:v>
                </c:pt>
                <c:pt idx="894">
                  <c:v>6.7634223085</c:v>
                </c:pt>
                <c:pt idx="895">
                  <c:v>47.688258364699998</c:v>
                </c:pt>
                <c:pt idx="896">
                  <c:v>11.9975827565</c:v>
                </c:pt>
                <c:pt idx="897">
                  <c:v>6.4901610079100003</c:v>
                </c:pt>
                <c:pt idx="898">
                  <c:v>5.8990570389099997</c:v>
                </c:pt>
                <c:pt idx="899">
                  <c:v>22.812219945999999</c:v>
                </c:pt>
                <c:pt idx="900">
                  <c:v>136.427524331</c:v>
                </c:pt>
                <c:pt idx="901">
                  <c:v>6.1018164875999998</c:v>
                </c:pt>
                <c:pt idx="902">
                  <c:v>14.7110305288</c:v>
                </c:pt>
                <c:pt idx="903">
                  <c:v>6.2982198748</c:v>
                </c:pt>
                <c:pt idx="904">
                  <c:v>6.6005478993100004</c:v>
                </c:pt>
                <c:pt idx="905">
                  <c:v>5.3820747532900004</c:v>
                </c:pt>
                <c:pt idx="906">
                  <c:v>7.1661045295300001</c:v>
                </c:pt>
                <c:pt idx="907">
                  <c:v>5.3273318815700001</c:v>
                </c:pt>
                <c:pt idx="908">
                  <c:v>6.1611143740900003</c:v>
                </c:pt>
                <c:pt idx="909">
                  <c:v>5.8962838898700003</c:v>
                </c:pt>
                <c:pt idx="910">
                  <c:v>5.2326349312199998</c:v>
                </c:pt>
                <c:pt idx="911">
                  <c:v>5.3448577068400001</c:v>
                </c:pt>
                <c:pt idx="912">
                  <c:v>7.1123419936500003</c:v>
                </c:pt>
                <c:pt idx="913">
                  <c:v>5.8296604683500002</c:v>
                </c:pt>
                <c:pt idx="914">
                  <c:v>14.0350987127</c:v>
                </c:pt>
                <c:pt idx="915">
                  <c:v>16.991741468800001</c:v>
                </c:pt>
                <c:pt idx="916">
                  <c:v>5.5998172214300004</c:v>
                </c:pt>
                <c:pt idx="917">
                  <c:v>15.499761746100001</c:v>
                </c:pt>
                <c:pt idx="918">
                  <c:v>6.6050130203800004</c:v>
                </c:pt>
                <c:pt idx="919">
                  <c:v>8.1168903008199997</c:v>
                </c:pt>
                <c:pt idx="920">
                  <c:v>6.2245002148399999</c:v>
                </c:pt>
                <c:pt idx="921">
                  <c:v>5.1741606243599998</c:v>
                </c:pt>
                <c:pt idx="922">
                  <c:v>8.39894583359</c:v>
                </c:pt>
                <c:pt idx="923">
                  <c:v>6.1594960306099997</c:v>
                </c:pt>
                <c:pt idx="924">
                  <c:v>17.7891479942</c:v>
                </c:pt>
                <c:pt idx="925">
                  <c:v>5.2696750359199998</c:v>
                </c:pt>
                <c:pt idx="926">
                  <c:v>5.2216238854399997</c:v>
                </c:pt>
                <c:pt idx="927">
                  <c:v>9.2466142863599998</c:v>
                </c:pt>
                <c:pt idx="928">
                  <c:v>6.1264462344500004</c:v>
                </c:pt>
                <c:pt idx="929">
                  <c:v>6.6399888561899996</c:v>
                </c:pt>
                <c:pt idx="930">
                  <c:v>15.564189214400001</c:v>
                </c:pt>
                <c:pt idx="931">
                  <c:v>12.6579602904</c:v>
                </c:pt>
                <c:pt idx="932">
                  <c:v>12.9224281485</c:v>
                </c:pt>
                <c:pt idx="933">
                  <c:v>5.4576087042700001</c:v>
                </c:pt>
                <c:pt idx="934">
                  <c:v>5.5879331195699997</c:v>
                </c:pt>
                <c:pt idx="935">
                  <c:v>15.380127031400001</c:v>
                </c:pt>
                <c:pt idx="936">
                  <c:v>6.6912281351600003</c:v>
                </c:pt>
                <c:pt idx="937">
                  <c:v>5.07445209697</c:v>
                </c:pt>
                <c:pt idx="938">
                  <c:v>6.21601425325</c:v>
                </c:pt>
                <c:pt idx="939">
                  <c:v>6.0019207019299996</c:v>
                </c:pt>
                <c:pt idx="940">
                  <c:v>11.4260069138</c:v>
                </c:pt>
                <c:pt idx="941">
                  <c:v>5.5798459446699997</c:v>
                </c:pt>
                <c:pt idx="942">
                  <c:v>5.5775116683199997</c:v>
                </c:pt>
                <c:pt idx="943">
                  <c:v>6.8077657925299997</c:v>
                </c:pt>
                <c:pt idx="944">
                  <c:v>5.1815333087399997</c:v>
                </c:pt>
                <c:pt idx="945">
                  <c:v>6.6945363731700001</c:v>
                </c:pt>
                <c:pt idx="946">
                  <c:v>20.2226753777</c:v>
                </c:pt>
                <c:pt idx="947">
                  <c:v>6.4754901939399998</c:v>
                </c:pt>
                <c:pt idx="948">
                  <c:v>6.6289092461500001</c:v>
                </c:pt>
                <c:pt idx="949">
                  <c:v>9.2505363705600008</c:v>
                </c:pt>
                <c:pt idx="950">
                  <c:v>6.2728932357899998</c:v>
                </c:pt>
                <c:pt idx="951">
                  <c:v>27.373651096900002</c:v>
                </c:pt>
                <c:pt idx="952">
                  <c:v>8.94290557347</c:v>
                </c:pt>
                <c:pt idx="953">
                  <c:v>64.405009721799999</c:v>
                </c:pt>
                <c:pt idx="954">
                  <c:v>12.1486090208</c:v>
                </c:pt>
                <c:pt idx="955">
                  <c:v>5.3851976118799998</c:v>
                </c:pt>
                <c:pt idx="956">
                  <c:v>5.2540159209499997</c:v>
                </c:pt>
                <c:pt idx="957">
                  <c:v>6.6755807636800002</c:v>
                </c:pt>
                <c:pt idx="958">
                  <c:v>29.388164825299999</c:v>
                </c:pt>
                <c:pt idx="959">
                  <c:v>28.635339122200001</c:v>
                </c:pt>
                <c:pt idx="960">
                  <c:v>5.5196204421199999</c:v>
                </c:pt>
                <c:pt idx="961">
                  <c:v>15.3289943423</c:v>
                </c:pt>
                <c:pt idx="962">
                  <c:v>7.29062860273</c:v>
                </c:pt>
                <c:pt idx="963">
                  <c:v>50.839767868999999</c:v>
                </c:pt>
                <c:pt idx="964">
                  <c:v>11.338624320499999</c:v>
                </c:pt>
                <c:pt idx="965">
                  <c:v>5.2765153691600002</c:v>
                </c:pt>
                <c:pt idx="966">
                  <c:v>6.6876778583599998</c:v>
                </c:pt>
                <c:pt idx="967">
                  <c:v>5.4032489801199999</c:v>
                </c:pt>
                <c:pt idx="968">
                  <c:v>6.4536560966999996</c:v>
                </c:pt>
                <c:pt idx="969">
                  <c:v>5.75092998495</c:v>
                </c:pt>
                <c:pt idx="970">
                  <c:v>25.970584766799998</c:v>
                </c:pt>
                <c:pt idx="971">
                  <c:v>7.3662605217300001</c:v>
                </c:pt>
                <c:pt idx="972">
                  <c:v>5.1676555504700001</c:v>
                </c:pt>
                <c:pt idx="973">
                  <c:v>5.6113072404200004</c:v>
                </c:pt>
                <c:pt idx="974">
                  <c:v>12.937379099999999</c:v>
                </c:pt>
                <c:pt idx="975">
                  <c:v>12.067131610900001</c:v>
                </c:pt>
                <c:pt idx="976">
                  <c:v>6.51420860078</c:v>
                </c:pt>
                <c:pt idx="977">
                  <c:v>6.5272991721900002</c:v>
                </c:pt>
                <c:pt idx="978">
                  <c:v>24.9393089356</c:v>
                </c:pt>
                <c:pt idx="979">
                  <c:v>7.2549092967600002</c:v>
                </c:pt>
                <c:pt idx="980">
                  <c:v>7.9779888037699997</c:v>
                </c:pt>
                <c:pt idx="981">
                  <c:v>7.1203676551899999</c:v>
                </c:pt>
                <c:pt idx="982">
                  <c:v>11.3174494934</c:v>
                </c:pt>
                <c:pt idx="983">
                  <c:v>5.6933167029999998</c:v>
                </c:pt>
                <c:pt idx="984">
                  <c:v>5.0934693944199996</c:v>
                </c:pt>
                <c:pt idx="985">
                  <c:v>5.3766737311600004</c:v>
                </c:pt>
                <c:pt idx="986">
                  <c:v>14.507331239399999</c:v>
                </c:pt>
                <c:pt idx="987">
                  <c:v>5.1159999066199999</c:v>
                </c:pt>
                <c:pt idx="988">
                  <c:v>5.4486605895200002</c:v>
                </c:pt>
                <c:pt idx="989">
                  <c:v>50.016409571700002</c:v>
                </c:pt>
                <c:pt idx="990">
                  <c:v>5.9303942659100004</c:v>
                </c:pt>
                <c:pt idx="991">
                  <c:v>19.241331900799999</c:v>
                </c:pt>
                <c:pt idx="992">
                  <c:v>5.1180689705500004</c:v>
                </c:pt>
                <c:pt idx="993">
                  <c:v>44.181119538300003</c:v>
                </c:pt>
                <c:pt idx="994">
                  <c:v>6.4510511601599996</c:v>
                </c:pt>
                <c:pt idx="995">
                  <c:v>8.2881838179800003</c:v>
                </c:pt>
                <c:pt idx="996">
                  <c:v>9.3487244503000007</c:v>
                </c:pt>
                <c:pt idx="997">
                  <c:v>6.9496769397499998</c:v>
                </c:pt>
                <c:pt idx="998">
                  <c:v>5.6977078145800002</c:v>
                </c:pt>
                <c:pt idx="999">
                  <c:v>18.123700623800001</c:v>
                </c:pt>
                <c:pt idx="1000">
                  <c:v>24.004049542699999</c:v>
                </c:pt>
                <c:pt idx="1001">
                  <c:v>9.2698530802000008</c:v>
                </c:pt>
                <c:pt idx="1002">
                  <c:v>5.22520252173</c:v>
                </c:pt>
                <c:pt idx="1003">
                  <c:v>6.3329595483399999</c:v>
                </c:pt>
                <c:pt idx="1004">
                  <c:v>6.4327056052699998</c:v>
                </c:pt>
                <c:pt idx="1005">
                  <c:v>45.142365181099997</c:v>
                </c:pt>
                <c:pt idx="1006">
                  <c:v>6.6444095791200004</c:v>
                </c:pt>
                <c:pt idx="1007">
                  <c:v>14.772197672300001</c:v>
                </c:pt>
                <c:pt idx="1008">
                  <c:v>7.3860285554500003</c:v>
                </c:pt>
                <c:pt idx="1009">
                  <c:v>8.0418243758399992</c:v>
                </c:pt>
                <c:pt idx="1010">
                  <c:v>6.2491978865500002</c:v>
                </c:pt>
                <c:pt idx="1011">
                  <c:v>8.2972068889399999</c:v>
                </c:pt>
                <c:pt idx="1012">
                  <c:v>7.9974540681599997</c:v>
                </c:pt>
                <c:pt idx="1013">
                  <c:v>8.3499178913099996</c:v>
                </c:pt>
                <c:pt idx="1014">
                  <c:v>7.4017364158900003</c:v>
                </c:pt>
                <c:pt idx="1015">
                  <c:v>5.9985537431199996</c:v>
                </c:pt>
                <c:pt idx="1016">
                  <c:v>5.2726289176699996</c:v>
                </c:pt>
                <c:pt idx="1017">
                  <c:v>5.8778873947300001</c:v>
                </c:pt>
                <c:pt idx="1018">
                  <c:v>12.059398099799999</c:v>
                </c:pt>
                <c:pt idx="1019">
                  <c:v>11.2217851021</c:v>
                </c:pt>
                <c:pt idx="1020">
                  <c:v>5.1159999066199999</c:v>
                </c:pt>
                <c:pt idx="1021">
                  <c:v>5.4962007292899999</c:v>
                </c:pt>
                <c:pt idx="1022">
                  <c:v>5.77708898745</c:v>
                </c:pt>
                <c:pt idx="1023">
                  <c:v>5.4103147158500002</c:v>
                </c:pt>
                <c:pt idx="1024">
                  <c:v>8.0515305946600009</c:v>
                </c:pt>
                <c:pt idx="1025">
                  <c:v>6.2788035034699998</c:v>
                </c:pt>
                <c:pt idx="1026">
                  <c:v>5.4283293797600001</c:v>
                </c:pt>
                <c:pt idx="1027">
                  <c:v>12.102507017900001</c:v>
                </c:pt>
                <c:pt idx="1028">
                  <c:v>5.2780831029400002</c:v>
                </c:pt>
                <c:pt idx="1029">
                  <c:v>5.6576682753799998</c:v>
                </c:pt>
                <c:pt idx="1030">
                  <c:v>5.0915561885000002</c:v>
                </c:pt>
                <c:pt idx="1031">
                  <c:v>6.9683141742499997</c:v>
                </c:pt>
                <c:pt idx="1032">
                  <c:v>31.7094413471</c:v>
                </c:pt>
                <c:pt idx="1033">
                  <c:v>6.6730647691899998</c:v>
                </c:pt>
                <c:pt idx="1034">
                  <c:v>7.2400953098600001</c:v>
                </c:pt>
                <c:pt idx="1035">
                  <c:v>6.4914520875099999</c:v>
                </c:pt>
                <c:pt idx="1036">
                  <c:v>8.3928386241999995</c:v>
                </c:pt>
                <c:pt idx="1037">
                  <c:v>43.510668242999998</c:v>
                </c:pt>
                <c:pt idx="1038">
                  <c:v>5.57731700132</c:v>
                </c:pt>
                <c:pt idx="1039">
                  <c:v>8.9909630314300006</c:v>
                </c:pt>
                <c:pt idx="1040">
                  <c:v>9.6427191808899995</c:v>
                </c:pt>
                <c:pt idx="1041">
                  <c:v>9.3440504601299992</c:v>
                </c:pt>
                <c:pt idx="1042">
                  <c:v>6.2842183471300004</c:v>
                </c:pt>
                <c:pt idx="1043">
                  <c:v>7.1114673434000002</c:v>
                </c:pt>
                <c:pt idx="1044">
                  <c:v>8.1815132969299995</c:v>
                </c:pt>
                <c:pt idx="1045">
                  <c:v>5.88327098226</c:v>
                </c:pt>
                <c:pt idx="1046">
                  <c:v>8.3128126345800002</c:v>
                </c:pt>
                <c:pt idx="1047">
                  <c:v>6.2144584920100003</c:v>
                </c:pt>
                <c:pt idx="1048">
                  <c:v>5.5472224287699996</c:v>
                </c:pt>
                <c:pt idx="1049">
                  <c:v>5.5874923225600002</c:v>
                </c:pt>
                <c:pt idx="1050">
                  <c:v>6.0192516885399998</c:v>
                </c:pt>
                <c:pt idx="1051">
                  <c:v>11.7540468499</c:v>
                </c:pt>
                <c:pt idx="1052">
                  <c:v>5.2987477282000004</c:v>
                </c:pt>
                <c:pt idx="1053">
                  <c:v>6.7290698547599996</c:v>
                </c:pt>
                <c:pt idx="1054">
                  <c:v>5.5101223501799996</c:v>
                </c:pt>
                <c:pt idx="1055">
                  <c:v>13.5960947665</c:v>
                </c:pt>
                <c:pt idx="1056">
                  <c:v>6.0792833287599999</c:v>
                </c:pt>
                <c:pt idx="1057">
                  <c:v>17.3378732947</c:v>
                </c:pt>
                <c:pt idx="1058">
                  <c:v>6.2307847246600003</c:v>
                </c:pt>
                <c:pt idx="1059">
                  <c:v>30.0221146642</c:v>
                </c:pt>
                <c:pt idx="1060">
                  <c:v>5.8046077164099996</c:v>
                </c:pt>
                <c:pt idx="1061">
                  <c:v>8.2724527289700003</c:v>
                </c:pt>
                <c:pt idx="1062">
                  <c:v>14.352169572399999</c:v>
                </c:pt>
                <c:pt idx="1063">
                  <c:v>7.0970280369000003</c:v>
                </c:pt>
                <c:pt idx="1064">
                  <c:v>11.8182479768</c:v>
                </c:pt>
                <c:pt idx="1065">
                  <c:v>6.6622871463899997</c:v>
                </c:pt>
                <c:pt idx="1066">
                  <c:v>5.10340678751</c:v>
                </c:pt>
                <c:pt idx="1067">
                  <c:v>8.0537466385799998</c:v>
                </c:pt>
                <c:pt idx="1068">
                  <c:v>5.93602499039</c:v>
                </c:pt>
                <c:pt idx="1069">
                  <c:v>5.3273318815700001</c:v>
                </c:pt>
                <c:pt idx="1070">
                  <c:v>7.3308030601500001</c:v>
                </c:pt>
                <c:pt idx="1071">
                  <c:v>7.3628601392500004</c:v>
                </c:pt>
                <c:pt idx="1072">
                  <c:v>5.1309223254300003</c:v>
                </c:pt>
                <c:pt idx="1073">
                  <c:v>5.0228771749499996</c:v>
                </c:pt>
                <c:pt idx="1074">
                  <c:v>23.2039986829</c:v>
                </c:pt>
                <c:pt idx="1075">
                  <c:v>5.0148461765399999</c:v>
                </c:pt>
                <c:pt idx="1076">
                  <c:v>5.7354732400900001</c:v>
                </c:pt>
                <c:pt idx="1077">
                  <c:v>5.69413427917</c:v>
                </c:pt>
                <c:pt idx="1078">
                  <c:v>12.540558154899999</c:v>
                </c:pt>
                <c:pt idx="1079">
                  <c:v>6.21710434356</c:v>
                </c:pt>
                <c:pt idx="1080">
                  <c:v>7.0841801840600001</c:v>
                </c:pt>
                <c:pt idx="1081">
                  <c:v>6.8267095283300003</c:v>
                </c:pt>
                <c:pt idx="1082">
                  <c:v>5.6642880244000002</c:v>
                </c:pt>
                <c:pt idx="1083">
                  <c:v>11.883770714000001</c:v>
                </c:pt>
                <c:pt idx="1084">
                  <c:v>7.3416210307099998</c:v>
                </c:pt>
                <c:pt idx="1085">
                  <c:v>6.5047363323000003</c:v>
                </c:pt>
                <c:pt idx="1086">
                  <c:v>5.5142907040500004</c:v>
                </c:pt>
                <c:pt idx="1087">
                  <c:v>6.1050235475800001</c:v>
                </c:pt>
                <c:pt idx="1088">
                  <c:v>5.2884035562599996</c:v>
                </c:pt>
                <c:pt idx="1089">
                  <c:v>5.4458462480299996</c:v>
                </c:pt>
                <c:pt idx="1090">
                  <c:v>6.3743904348699996</c:v>
                </c:pt>
                <c:pt idx="1091">
                  <c:v>5.5016008353499997</c:v>
                </c:pt>
                <c:pt idx="1092">
                  <c:v>7.2143896787699999</c:v>
                </c:pt>
                <c:pt idx="1093">
                  <c:v>9.7483171581499999</c:v>
                </c:pt>
                <c:pt idx="1094">
                  <c:v>5.5815412396899999</c:v>
                </c:pt>
                <c:pt idx="1095">
                  <c:v>9.7532903282200003</c:v>
                </c:pt>
                <c:pt idx="1096">
                  <c:v>7.10922413652</c:v>
                </c:pt>
                <c:pt idx="1097">
                  <c:v>6.2586265381499997</c:v>
                </c:pt>
                <c:pt idx="1098">
                  <c:v>9.3626894643600007</c:v>
                </c:pt>
                <c:pt idx="1099">
                  <c:v>5.3250845738299999</c:v>
                </c:pt>
                <c:pt idx="1100">
                  <c:v>59.261741209199997</c:v>
                </c:pt>
                <c:pt idx="1101">
                  <c:v>7.4239994401500002</c:v>
                </c:pt>
                <c:pt idx="1102">
                  <c:v>6.3059344417099998</c:v>
                </c:pt>
                <c:pt idx="1103">
                  <c:v>6.6290734517400001</c:v>
                </c:pt>
                <c:pt idx="1104">
                  <c:v>11.9787022093</c:v>
                </c:pt>
                <c:pt idx="1105">
                  <c:v>16.5787752365</c:v>
                </c:pt>
                <c:pt idx="1106">
                  <c:v>5.3713770849999998</c:v>
                </c:pt>
                <c:pt idx="1107">
                  <c:v>5.16747839716</c:v>
                </c:pt>
                <c:pt idx="1108">
                  <c:v>5.1453020932999998</c:v>
                </c:pt>
                <c:pt idx="1109">
                  <c:v>5.7233671486300004</c:v>
                </c:pt>
                <c:pt idx="1110">
                  <c:v>6.2596311848999999</c:v>
                </c:pt>
                <c:pt idx="1111">
                  <c:v>9.1739326757700006</c:v>
                </c:pt>
                <c:pt idx="1112">
                  <c:v>6.35449055592</c:v>
                </c:pt>
                <c:pt idx="1113">
                  <c:v>6.9683141742499997</c:v>
                </c:pt>
                <c:pt idx="1114">
                  <c:v>32.244913195199999</c:v>
                </c:pt>
                <c:pt idx="1115">
                  <c:v>6.3235772513199997</c:v>
                </c:pt>
                <c:pt idx="1116">
                  <c:v>7.2252289849900002</c:v>
                </c:pt>
                <c:pt idx="1117">
                  <c:v>7.0113345576899997</c:v>
                </c:pt>
                <c:pt idx="1118">
                  <c:v>8.0656861902100001</c:v>
                </c:pt>
                <c:pt idx="1119">
                  <c:v>5.0506857640599998</c:v>
                </c:pt>
                <c:pt idx="1120">
                  <c:v>5.1149456429000004</c:v>
                </c:pt>
                <c:pt idx="1121">
                  <c:v>6.5453499671599999</c:v>
                </c:pt>
                <c:pt idx="1122">
                  <c:v>13.1511596021</c:v>
                </c:pt>
                <c:pt idx="1123">
                  <c:v>6.0171097863699998</c:v>
                </c:pt>
                <c:pt idx="1124">
                  <c:v>5.1620385762499996</c:v>
                </c:pt>
                <c:pt idx="1125">
                  <c:v>5.7356916237000002</c:v>
                </c:pt>
                <c:pt idx="1126">
                  <c:v>14.801666282999999</c:v>
                </c:pt>
                <c:pt idx="1127">
                  <c:v>5.5317611759099998</c:v>
                </c:pt>
                <c:pt idx="1128">
                  <c:v>25.348878967099999</c:v>
                </c:pt>
                <c:pt idx="1129">
                  <c:v>5.1456716948499999</c:v>
                </c:pt>
                <c:pt idx="1130">
                  <c:v>6.7751674987200001</c:v>
                </c:pt>
                <c:pt idx="1131">
                  <c:v>8.1194148557899997</c:v>
                </c:pt>
                <c:pt idx="1132">
                  <c:v>8.3234391063699995</c:v>
                </c:pt>
                <c:pt idx="1133">
                  <c:v>26.0930292155</c:v>
                </c:pt>
                <c:pt idx="1134">
                  <c:v>18.017080666799998</c:v>
                </c:pt>
                <c:pt idx="1135">
                  <c:v>5.9238337122300004</c:v>
                </c:pt>
                <c:pt idx="1136">
                  <c:v>35.055815001600003</c:v>
                </c:pt>
                <c:pt idx="1137">
                  <c:v>5.6706364626000001</c:v>
                </c:pt>
                <c:pt idx="1138">
                  <c:v>5.8217903394899997</c:v>
                </c:pt>
                <c:pt idx="1139">
                  <c:v>5.5171775102299998</c:v>
                </c:pt>
                <c:pt idx="1140">
                  <c:v>12.7393090539</c:v>
                </c:pt>
                <c:pt idx="1141">
                  <c:v>7.3017158432300002</c:v>
                </c:pt>
                <c:pt idx="1142">
                  <c:v>5.7827636482599996</c:v>
                </c:pt>
                <c:pt idx="1143">
                  <c:v>14.0793955388</c:v>
                </c:pt>
                <c:pt idx="1144">
                  <c:v>7.0495624535000001</c:v>
                </c:pt>
                <c:pt idx="1145">
                  <c:v>19.7727949551</c:v>
                </c:pt>
                <c:pt idx="1146">
                  <c:v>5.91546998906</c:v>
                </c:pt>
                <c:pt idx="1147">
                  <c:v>5.2144866246600001</c:v>
                </c:pt>
                <c:pt idx="1148">
                  <c:v>6.30149811211</c:v>
                </c:pt>
                <c:pt idx="1149">
                  <c:v>5.5663967918099999</c:v>
                </c:pt>
                <c:pt idx="1150">
                  <c:v>9.3410638846699996</c:v>
                </c:pt>
                <c:pt idx="1151">
                  <c:v>5.3875716382199998</c:v>
                </c:pt>
                <c:pt idx="1152">
                  <c:v>5.9722808146000004</c:v>
                </c:pt>
                <c:pt idx="1153">
                  <c:v>5.0902422161100001</c:v>
                </c:pt>
                <c:pt idx="1154">
                  <c:v>18.867326755800001</c:v>
                </c:pt>
                <c:pt idx="1155">
                  <c:v>5.0903057177099997</c:v>
                </c:pt>
                <c:pt idx="1156">
                  <c:v>5.5240943821400004</c:v>
                </c:pt>
                <c:pt idx="1157">
                  <c:v>5.7190711178100004</c:v>
                </c:pt>
                <c:pt idx="1158">
                  <c:v>13.354063314899999</c:v>
                </c:pt>
                <c:pt idx="1159">
                  <c:v>6.3312353014899996</c:v>
                </c:pt>
                <c:pt idx="1160">
                  <c:v>9.5901760184199993</c:v>
                </c:pt>
                <c:pt idx="1161">
                  <c:v>5.0507760236100001</c:v>
                </c:pt>
                <c:pt idx="1162">
                  <c:v>5.6202079644399996</c:v>
                </c:pt>
                <c:pt idx="1163">
                  <c:v>6.1025106443699997</c:v>
                </c:pt>
                <c:pt idx="1164">
                  <c:v>21.3602450542</c:v>
                </c:pt>
                <c:pt idx="1165">
                  <c:v>21.534928775699999</c:v>
                </c:pt>
                <c:pt idx="1166">
                  <c:v>5.1337075671900001</c:v>
                </c:pt>
                <c:pt idx="1167">
                  <c:v>8.9640004458899991</c:v>
                </c:pt>
                <c:pt idx="1168">
                  <c:v>9.4583469209499995</c:v>
                </c:pt>
                <c:pt idx="1169">
                  <c:v>5.0154036803200004</c:v>
                </c:pt>
                <c:pt idx="1170">
                  <c:v>19.0000884048</c:v>
                </c:pt>
                <c:pt idx="1171">
                  <c:v>5.1978170301900004</c:v>
                </c:pt>
                <c:pt idx="1172">
                  <c:v>12.464026132200001</c:v>
                </c:pt>
                <c:pt idx="1173">
                  <c:v>6.4279501123199996</c:v>
                </c:pt>
                <c:pt idx="1174">
                  <c:v>5.8769719007300001</c:v>
                </c:pt>
                <c:pt idx="1175">
                  <c:v>6.3284986198900004</c:v>
                </c:pt>
                <c:pt idx="1176">
                  <c:v>5.0926714008999996</c:v>
                </c:pt>
                <c:pt idx="1177">
                  <c:v>7.4468607983200004</c:v>
                </c:pt>
                <c:pt idx="1178">
                  <c:v>16.2037935456</c:v>
                </c:pt>
                <c:pt idx="1179">
                  <c:v>12.4037571001</c:v>
                </c:pt>
                <c:pt idx="1180">
                  <c:v>58.184234697699999</c:v>
                </c:pt>
                <c:pt idx="1181">
                  <c:v>6.0580594231099996</c:v>
                </c:pt>
                <c:pt idx="1182">
                  <c:v>11.404811627100001</c:v>
                </c:pt>
                <c:pt idx="1183">
                  <c:v>5.0154036803200004</c:v>
                </c:pt>
                <c:pt idx="1184">
                  <c:v>5.1766101823400001</c:v>
                </c:pt>
                <c:pt idx="1185">
                  <c:v>6.39520179314</c:v>
                </c:pt>
                <c:pt idx="1186">
                  <c:v>5.1242152291099998</c:v>
                </c:pt>
                <c:pt idx="1187">
                  <c:v>12.9224281485</c:v>
                </c:pt>
                <c:pt idx="1188">
                  <c:v>7.0004875653000003</c:v>
                </c:pt>
                <c:pt idx="1189">
                  <c:v>7.0847781136499997</c:v>
                </c:pt>
                <c:pt idx="1190">
                  <c:v>14.2368320918</c:v>
                </c:pt>
                <c:pt idx="1191">
                  <c:v>5.69759821216</c:v>
                </c:pt>
                <c:pt idx="1192">
                  <c:v>6.7880968367200003</c:v>
                </c:pt>
                <c:pt idx="1193">
                  <c:v>8.5505272408799993</c:v>
                </c:pt>
                <c:pt idx="1194">
                  <c:v>6.0345476600500003</c:v>
                </c:pt>
                <c:pt idx="1195">
                  <c:v>5.5367624975199998</c:v>
                </c:pt>
                <c:pt idx="1196">
                  <c:v>5.4087034655100004</c:v>
                </c:pt>
                <c:pt idx="1197">
                  <c:v>6.1436505995099999</c:v>
                </c:pt>
                <c:pt idx="1198">
                  <c:v>8.5976285600600004</c:v>
                </c:pt>
                <c:pt idx="1199">
                  <c:v>5.1776029408499999</c:v>
                </c:pt>
                <c:pt idx="1200">
                  <c:v>5.91546998906</c:v>
                </c:pt>
                <c:pt idx="1201">
                  <c:v>8.3899146962900009</c:v>
                </c:pt>
                <c:pt idx="1202">
                  <c:v>6.8416969232999998</c:v>
                </c:pt>
                <c:pt idx="1203">
                  <c:v>5.0437206371599999</c:v>
                </c:pt>
                <c:pt idx="1204">
                  <c:v>6.8691372842499998</c:v>
                </c:pt>
                <c:pt idx="1205">
                  <c:v>5.3852681968800002</c:v>
                </c:pt>
                <c:pt idx="1206">
                  <c:v>7.11816146482</c:v>
                </c:pt>
                <c:pt idx="1207">
                  <c:v>20.337389142900001</c:v>
                </c:pt>
                <c:pt idx="1208">
                  <c:v>5.0389657758300004</c:v>
                </c:pt>
                <c:pt idx="1209">
                  <c:v>6.9903586078600002</c:v>
                </c:pt>
                <c:pt idx="1210">
                  <c:v>6.4424132253400002</c:v>
                </c:pt>
                <c:pt idx="1211">
                  <c:v>6.5100599781700002</c:v>
                </c:pt>
                <c:pt idx="1212">
                  <c:v>6.2833935321599999</c:v>
                </c:pt>
                <c:pt idx="1213">
                  <c:v>6.1990179099800002</c:v>
                </c:pt>
                <c:pt idx="1214">
                  <c:v>5.3622163249500003</c:v>
                </c:pt>
                <c:pt idx="1215">
                  <c:v>7.9512658099099998</c:v>
                </c:pt>
                <c:pt idx="1216">
                  <c:v>5.2956067902299999</c:v>
                </c:pt>
                <c:pt idx="1217">
                  <c:v>6.6655687656299998</c:v>
                </c:pt>
                <c:pt idx="1218">
                  <c:v>6.7196238819999996</c:v>
                </c:pt>
                <c:pt idx="1219">
                  <c:v>5.1405497340600004</c:v>
                </c:pt>
                <c:pt idx="1220">
                  <c:v>7.1688696224299999</c:v>
                </c:pt>
                <c:pt idx="1221">
                  <c:v>6.3350564587999996</c:v>
                </c:pt>
                <c:pt idx="1222">
                  <c:v>44.340103163000002</c:v>
                </c:pt>
                <c:pt idx="1223">
                  <c:v>48.151239545000003</c:v>
                </c:pt>
                <c:pt idx="1224">
                  <c:v>27.253138480499999</c:v>
                </c:pt>
                <c:pt idx="1225">
                  <c:v>6.9401082450100002</c:v>
                </c:pt>
                <c:pt idx="1226">
                  <c:v>12.3595732687</c:v>
                </c:pt>
                <c:pt idx="1227">
                  <c:v>9.4984250708599998</c:v>
                </c:pt>
                <c:pt idx="1228">
                  <c:v>14.352169572399999</c:v>
                </c:pt>
                <c:pt idx="1229">
                  <c:v>7.3418290293300004</c:v>
                </c:pt>
                <c:pt idx="1230">
                  <c:v>9.6592837568099998</c:v>
                </c:pt>
                <c:pt idx="1231">
                  <c:v>6.9047139515299998</c:v>
                </c:pt>
                <c:pt idx="1232">
                  <c:v>12.0382238518</c:v>
                </c:pt>
                <c:pt idx="1233">
                  <c:v>30.494181980600001</c:v>
                </c:pt>
                <c:pt idx="1234">
                  <c:v>8.14834697603</c:v>
                </c:pt>
                <c:pt idx="1235">
                  <c:v>6.7345827814300003</c:v>
                </c:pt>
                <c:pt idx="1236">
                  <c:v>5.8278120126299999</c:v>
                </c:pt>
                <c:pt idx="1237">
                  <c:v>5.3866424554799996</c:v>
                </c:pt>
                <c:pt idx="1238">
                  <c:v>6.5280978564599996</c:v>
                </c:pt>
                <c:pt idx="1239">
                  <c:v>19.7819141875</c:v>
                </c:pt>
                <c:pt idx="1240">
                  <c:v>6.2589207245400003</c:v>
                </c:pt>
                <c:pt idx="1241">
                  <c:v>18.7857632232</c:v>
                </c:pt>
                <c:pt idx="1242">
                  <c:v>14.0033682536</c:v>
                </c:pt>
                <c:pt idx="1243">
                  <c:v>17.623456348200001</c:v>
                </c:pt>
                <c:pt idx="1244">
                  <c:v>11.883770714000001</c:v>
                </c:pt>
                <c:pt idx="1245">
                  <c:v>5.4003689332100002</c:v>
                </c:pt>
                <c:pt idx="1246">
                  <c:v>5.84643423198</c:v>
                </c:pt>
                <c:pt idx="1247">
                  <c:v>7.4833986995700004</c:v>
                </c:pt>
                <c:pt idx="1248">
                  <c:v>8.6184008263499994</c:v>
                </c:pt>
                <c:pt idx="1249">
                  <c:v>24.237819920100002</c:v>
                </c:pt>
                <c:pt idx="1250">
                  <c:v>5.8141395326299996</c:v>
                </c:pt>
                <c:pt idx="1251">
                  <c:v>12.9826767589</c:v>
                </c:pt>
                <c:pt idx="1252">
                  <c:v>14.0416095237</c:v>
                </c:pt>
                <c:pt idx="1253">
                  <c:v>5.1608954337000004</c:v>
                </c:pt>
                <c:pt idx="1254">
                  <c:v>5.6107517410199996</c:v>
                </c:pt>
                <c:pt idx="1255">
                  <c:v>6.0201851677900002</c:v>
                </c:pt>
                <c:pt idx="1256">
                  <c:v>6.1007764767300001</c:v>
                </c:pt>
                <c:pt idx="1257">
                  <c:v>6.8323950158700004</c:v>
                </c:pt>
                <c:pt idx="1258">
                  <c:v>15.444424335000001</c:v>
                </c:pt>
                <c:pt idx="1259">
                  <c:v>6.3046872231500002</c:v>
                </c:pt>
                <c:pt idx="1260">
                  <c:v>5.0743870079700004</c:v>
                </c:pt>
                <c:pt idx="1261">
                  <c:v>5.0220456578899997</c:v>
                </c:pt>
                <c:pt idx="1262">
                  <c:v>6.5070760022499998</c:v>
                </c:pt>
                <c:pt idx="1263">
                  <c:v>12.014895896800001</c:v>
                </c:pt>
                <c:pt idx="1264">
                  <c:v>7.0128036332699999</c:v>
                </c:pt>
                <c:pt idx="1265">
                  <c:v>7.3845026209300002</c:v>
                </c:pt>
                <c:pt idx="1266">
                  <c:v>6.9359645507299996</c:v>
                </c:pt>
                <c:pt idx="1267">
                  <c:v>15.0756603367</c:v>
                </c:pt>
                <c:pt idx="1268">
                  <c:v>6.2666876007200001</c:v>
                </c:pt>
                <c:pt idx="1269">
                  <c:v>46.3349044538</c:v>
                </c:pt>
                <c:pt idx="1270">
                  <c:v>7.1820792849200004</c:v>
                </c:pt>
                <c:pt idx="1271">
                  <c:v>6.7849251479400001</c:v>
                </c:pt>
                <c:pt idx="1272">
                  <c:v>8.5127796061899996</c:v>
                </c:pt>
                <c:pt idx="1273">
                  <c:v>9.1906707410999999</c:v>
                </c:pt>
                <c:pt idx="1274">
                  <c:v>5.6999411744600001</c:v>
                </c:pt>
                <c:pt idx="1275">
                  <c:v>7.4389872668599999</c:v>
                </c:pt>
                <c:pt idx="1276">
                  <c:v>12.961039682199999</c:v>
                </c:pt>
                <c:pt idx="1277">
                  <c:v>8.6180783466499999</c:v>
                </c:pt>
                <c:pt idx="1278">
                  <c:v>5.2871836462699999</c:v>
                </c:pt>
                <c:pt idx="1279">
                  <c:v>8.3639158489100005</c:v>
                </c:pt>
                <c:pt idx="1280">
                  <c:v>7.4679035330400003</c:v>
                </c:pt>
                <c:pt idx="1281">
                  <c:v>17.309451140499998</c:v>
                </c:pt>
                <c:pt idx="1282">
                  <c:v>5.0659583104500001</c:v>
                </c:pt>
                <c:pt idx="1283">
                  <c:v>5.7956199295699999</c:v>
                </c:pt>
                <c:pt idx="1284">
                  <c:v>6.5019693784800001</c:v>
                </c:pt>
                <c:pt idx="1285">
                  <c:v>7.4634677097399997</c:v>
                </c:pt>
                <c:pt idx="1286">
                  <c:v>12.271050891</c:v>
                </c:pt>
                <c:pt idx="1287">
                  <c:v>17.3653601392</c:v>
                </c:pt>
                <c:pt idx="1288">
                  <c:v>7.9453922347699999</c:v>
                </c:pt>
                <c:pt idx="1289">
                  <c:v>5.3417537679100002</c:v>
                </c:pt>
                <c:pt idx="1290">
                  <c:v>5.7645659082199998</c:v>
                </c:pt>
                <c:pt idx="1291">
                  <c:v>5.48899718895</c:v>
                </c:pt>
                <c:pt idx="1292">
                  <c:v>5.6300383004299999</c:v>
                </c:pt>
                <c:pt idx="1293">
                  <c:v>9.6605532145200002</c:v>
                </c:pt>
                <c:pt idx="1294">
                  <c:v>6.01467700263</c:v>
                </c:pt>
                <c:pt idx="1295">
                  <c:v>6.8829247039799997</c:v>
                </c:pt>
                <c:pt idx="1296">
                  <c:v>8.9700903180600005</c:v>
                </c:pt>
                <c:pt idx="1297">
                  <c:v>6.01471171729</c:v>
                </c:pt>
                <c:pt idx="1298">
                  <c:v>7.9754244624600004</c:v>
                </c:pt>
                <c:pt idx="1299">
                  <c:v>32.844417040000003</c:v>
                </c:pt>
                <c:pt idx="1300">
                  <c:v>13.5209672762</c:v>
                </c:pt>
                <c:pt idx="1301">
                  <c:v>9.0291160526799992</c:v>
                </c:pt>
                <c:pt idx="1302">
                  <c:v>5.2077490794200001</c:v>
                </c:pt>
                <c:pt idx="1303">
                  <c:v>5.8102549336799996</c:v>
                </c:pt>
                <c:pt idx="1304">
                  <c:v>5.7963731676299997</c:v>
                </c:pt>
                <c:pt idx="1305">
                  <c:v>5.4042272868900003</c:v>
                </c:pt>
                <c:pt idx="1306">
                  <c:v>5.5142760636899997</c:v>
                </c:pt>
                <c:pt idx="1307">
                  <c:v>5.2462711086000002</c:v>
                </c:pt>
                <c:pt idx="1308">
                  <c:v>5.3391546323899997</c:v>
                </c:pt>
                <c:pt idx="1309">
                  <c:v>6.4499817103100003</c:v>
                </c:pt>
                <c:pt idx="1310">
                  <c:v>14.5979627196</c:v>
                </c:pt>
                <c:pt idx="1311">
                  <c:v>6.10559972197</c:v>
                </c:pt>
                <c:pt idx="1312">
                  <c:v>11.4126232548</c:v>
                </c:pt>
                <c:pt idx="1313">
                  <c:v>8.5088852173700005</c:v>
                </c:pt>
                <c:pt idx="1314">
                  <c:v>7.3464847074400002</c:v>
                </c:pt>
                <c:pt idx="1315">
                  <c:v>8.2443986970300003</c:v>
                </c:pt>
                <c:pt idx="1316">
                  <c:v>6.1485082843400001</c:v>
                </c:pt>
                <c:pt idx="1317">
                  <c:v>9.2362832753900008</c:v>
                </c:pt>
                <c:pt idx="1318">
                  <c:v>6.9579279398600002</c:v>
                </c:pt>
                <c:pt idx="1319">
                  <c:v>5.5230319483599999</c:v>
                </c:pt>
                <c:pt idx="1320">
                  <c:v>5.3280347058400004</c:v>
                </c:pt>
                <c:pt idx="1321">
                  <c:v>7.1534955845699999</c:v>
                </c:pt>
                <c:pt idx="1322">
                  <c:v>5.1826322513000003</c:v>
                </c:pt>
                <c:pt idx="1323">
                  <c:v>23.112900709600002</c:v>
                </c:pt>
                <c:pt idx="1324">
                  <c:v>16.2921207853</c:v>
                </c:pt>
                <c:pt idx="1325">
                  <c:v>11.4999796444</c:v>
                </c:pt>
                <c:pt idx="1326">
                  <c:v>5.3376840983099996</c:v>
                </c:pt>
                <c:pt idx="1327">
                  <c:v>6.08033527054</c:v>
                </c:pt>
                <c:pt idx="1328">
                  <c:v>6.8613676839800002</c:v>
                </c:pt>
                <c:pt idx="1329">
                  <c:v>5.1721676372200003</c:v>
                </c:pt>
                <c:pt idx="1330">
                  <c:v>9.9465234193400001</c:v>
                </c:pt>
                <c:pt idx="1331">
                  <c:v>7.45205103218</c:v>
                </c:pt>
                <c:pt idx="1332">
                  <c:v>13.217094985099999</c:v>
                </c:pt>
                <c:pt idx="1333">
                  <c:v>9.3466375911699995</c:v>
                </c:pt>
                <c:pt idx="1334">
                  <c:v>5.1333062937999996</c:v>
                </c:pt>
                <c:pt idx="1335">
                  <c:v>17.2537663393</c:v>
                </c:pt>
                <c:pt idx="1336">
                  <c:v>8.9824437698599997</c:v>
                </c:pt>
                <c:pt idx="1337">
                  <c:v>7.4656801446600003</c:v>
                </c:pt>
                <c:pt idx="1338">
                  <c:v>8.6376991759999999</c:v>
                </c:pt>
                <c:pt idx="1339">
                  <c:v>11.7012840877</c:v>
                </c:pt>
                <c:pt idx="1340">
                  <c:v>35.921028165000003</c:v>
                </c:pt>
                <c:pt idx="1341">
                  <c:v>9.2049280570699992</c:v>
                </c:pt>
                <c:pt idx="1342">
                  <c:v>8.3147244116200003</c:v>
                </c:pt>
                <c:pt idx="1343">
                  <c:v>8.5557594973600004</c:v>
                </c:pt>
                <c:pt idx="1344">
                  <c:v>8.6834264120100002</c:v>
                </c:pt>
                <c:pt idx="1345">
                  <c:v>5.7234126099899996</c:v>
                </c:pt>
                <c:pt idx="1346">
                  <c:v>6.74612250837</c:v>
                </c:pt>
                <c:pt idx="1347">
                  <c:v>7.3393809548800002</c:v>
                </c:pt>
                <c:pt idx="1348">
                  <c:v>7.4447166241499998</c:v>
                </c:pt>
                <c:pt idx="1349">
                  <c:v>11.8114677438</c:v>
                </c:pt>
                <c:pt idx="1350">
                  <c:v>6.9152652049899999</c:v>
                </c:pt>
                <c:pt idx="1351">
                  <c:v>5.0217111942899999</c:v>
                </c:pt>
                <c:pt idx="1352">
                  <c:v>5.20773114144</c:v>
                </c:pt>
                <c:pt idx="1353">
                  <c:v>5.0180161822800002</c:v>
                </c:pt>
                <c:pt idx="1354">
                  <c:v>5.0586839142500004</c:v>
                </c:pt>
                <c:pt idx="1355">
                  <c:v>5.96896221029</c:v>
                </c:pt>
                <c:pt idx="1356">
                  <c:v>8.2161955303299994</c:v>
                </c:pt>
                <c:pt idx="1357">
                  <c:v>6.4097504481499996</c:v>
                </c:pt>
                <c:pt idx="1358">
                  <c:v>6.4419710874799998</c:v>
                </c:pt>
                <c:pt idx="1359">
                  <c:v>6.5504173519200002</c:v>
                </c:pt>
                <c:pt idx="1360">
                  <c:v>5.8918804815400003</c:v>
                </c:pt>
                <c:pt idx="1361">
                  <c:v>9.6480165406499996</c:v>
                </c:pt>
                <c:pt idx="1362">
                  <c:v>8.7336045760700003</c:v>
                </c:pt>
                <c:pt idx="1363">
                  <c:v>6.5280978564599996</c:v>
                </c:pt>
                <c:pt idx="1364">
                  <c:v>6.0507907297300001</c:v>
                </c:pt>
                <c:pt idx="1365">
                  <c:v>5.3069927216500004</c:v>
                </c:pt>
                <c:pt idx="1366">
                  <c:v>5.3866632713099998</c:v>
                </c:pt>
                <c:pt idx="1367">
                  <c:v>5.2068887623900002</c:v>
                </c:pt>
                <c:pt idx="1368">
                  <c:v>9.0430253452499993</c:v>
                </c:pt>
                <c:pt idx="1369">
                  <c:v>5.9226005823300003</c:v>
                </c:pt>
                <c:pt idx="1370">
                  <c:v>14.9264732623</c:v>
                </c:pt>
                <c:pt idx="1371">
                  <c:v>6.6003385630200002</c:v>
                </c:pt>
                <c:pt idx="1372">
                  <c:v>9.1200582292799997</c:v>
                </c:pt>
                <c:pt idx="1373">
                  <c:v>5.9847799048699999</c:v>
                </c:pt>
                <c:pt idx="1374">
                  <c:v>26.456386035000001</c:v>
                </c:pt>
                <c:pt idx="1375">
                  <c:v>6.9157791519399998</c:v>
                </c:pt>
                <c:pt idx="1376">
                  <c:v>20.945366119199999</c:v>
                </c:pt>
                <c:pt idx="1377">
                  <c:v>6.8866235593200003</c:v>
                </c:pt>
                <c:pt idx="1378">
                  <c:v>7.3860285554500003</c:v>
                </c:pt>
                <c:pt idx="1379">
                  <c:v>5.1212566609400003</c:v>
                </c:pt>
                <c:pt idx="1380">
                  <c:v>5.5170359798800002</c:v>
                </c:pt>
                <c:pt idx="1381">
                  <c:v>23.965121767300001</c:v>
                </c:pt>
                <c:pt idx="1382">
                  <c:v>5.4696831262199996</c:v>
                </c:pt>
                <c:pt idx="1383">
                  <c:v>6.2977207128600003</c:v>
                </c:pt>
                <c:pt idx="1384">
                  <c:v>5.84643423198</c:v>
                </c:pt>
                <c:pt idx="1385">
                  <c:v>6.0748714703799997</c:v>
                </c:pt>
                <c:pt idx="1386">
                  <c:v>6.6967334744100002</c:v>
                </c:pt>
                <c:pt idx="1387">
                  <c:v>5.9625648839599998</c:v>
                </c:pt>
                <c:pt idx="1388">
                  <c:v>9.9982995219599999</c:v>
                </c:pt>
                <c:pt idx="1389">
                  <c:v>6.3059344417099998</c:v>
                </c:pt>
                <c:pt idx="1390">
                  <c:v>5.42213212357</c:v>
                </c:pt>
                <c:pt idx="1391">
                  <c:v>8.4019995136300007</c:v>
                </c:pt>
                <c:pt idx="1392">
                  <c:v>5.2120381958799999</c:v>
                </c:pt>
                <c:pt idx="1393">
                  <c:v>5.7142021863799997</c:v>
                </c:pt>
                <c:pt idx="1394">
                  <c:v>18.595586944099999</c:v>
                </c:pt>
                <c:pt idx="1395">
                  <c:v>5.2053135726499997</c:v>
                </c:pt>
                <c:pt idx="1396">
                  <c:v>13.5150035162</c:v>
                </c:pt>
                <c:pt idx="1397">
                  <c:v>5.5371919215499998</c:v>
                </c:pt>
                <c:pt idx="1398">
                  <c:v>7.2704220745999999</c:v>
                </c:pt>
                <c:pt idx="1399">
                  <c:v>8.5184809520999991</c:v>
                </c:pt>
                <c:pt idx="1400">
                  <c:v>6.6470898486100003</c:v>
                </c:pt>
                <c:pt idx="1401">
                  <c:v>8.7177793380900006</c:v>
                </c:pt>
                <c:pt idx="1402">
                  <c:v>5.05535738778</c:v>
                </c:pt>
                <c:pt idx="1403">
                  <c:v>5.16694043661</c:v>
                </c:pt>
                <c:pt idx="1404">
                  <c:v>17.0433634151</c:v>
                </c:pt>
                <c:pt idx="1405">
                  <c:v>6.7673932507499996</c:v>
                </c:pt>
                <c:pt idx="1406">
                  <c:v>7.6301968777900004</c:v>
                </c:pt>
                <c:pt idx="1407">
                  <c:v>16.1967857508</c:v>
                </c:pt>
                <c:pt idx="1408">
                  <c:v>18.5548945649</c:v>
                </c:pt>
                <c:pt idx="1409">
                  <c:v>5.6109413256899998</c:v>
                </c:pt>
                <c:pt idx="1410">
                  <c:v>6.2207428502699997</c:v>
                </c:pt>
                <c:pt idx="1411">
                  <c:v>8.4291395869999999</c:v>
                </c:pt>
                <c:pt idx="1412">
                  <c:v>6.6684762423199997</c:v>
                </c:pt>
                <c:pt idx="1413">
                  <c:v>6.1047085187799999</c:v>
                </c:pt>
                <c:pt idx="1414">
                  <c:v>8.5973943849900003</c:v>
                </c:pt>
                <c:pt idx="1415">
                  <c:v>5.1160884895200001</c:v>
                </c:pt>
                <c:pt idx="1416">
                  <c:v>7.3690719147400001</c:v>
                </c:pt>
                <c:pt idx="1417">
                  <c:v>6.1515004079800004</c:v>
                </c:pt>
                <c:pt idx="1418">
                  <c:v>11.7014017478</c:v>
                </c:pt>
                <c:pt idx="1419">
                  <c:v>5.1399579907000001</c:v>
                </c:pt>
                <c:pt idx="1420">
                  <c:v>8.1030437071300003</c:v>
                </c:pt>
                <c:pt idx="1421">
                  <c:v>19.0124182958</c:v>
                </c:pt>
                <c:pt idx="1422">
                  <c:v>5.3851976118799998</c:v>
                </c:pt>
                <c:pt idx="1423">
                  <c:v>5.0514872432900004</c:v>
                </c:pt>
                <c:pt idx="1424">
                  <c:v>14.034340503499999</c:v>
                </c:pt>
                <c:pt idx="1425">
                  <c:v>19.237349679800001</c:v>
                </c:pt>
                <c:pt idx="1426">
                  <c:v>6.4088274427399998</c:v>
                </c:pt>
                <c:pt idx="1427">
                  <c:v>5.2449293184499997</c:v>
                </c:pt>
                <c:pt idx="1428">
                  <c:v>12.9043593472</c:v>
                </c:pt>
                <c:pt idx="1429">
                  <c:v>9.8555904320100005</c:v>
                </c:pt>
                <c:pt idx="1430">
                  <c:v>5.9995733394900004</c:v>
                </c:pt>
                <c:pt idx="1431">
                  <c:v>6.2701131664399998</c:v>
                </c:pt>
                <c:pt idx="1432">
                  <c:v>6.2696607665300004</c:v>
                </c:pt>
                <c:pt idx="1433">
                  <c:v>20.331969656399998</c:v>
                </c:pt>
                <c:pt idx="1434">
                  <c:v>6.3084963109099998</c:v>
                </c:pt>
                <c:pt idx="1435">
                  <c:v>6.00975022144</c:v>
                </c:pt>
                <c:pt idx="1436">
                  <c:v>5.9433883380800001</c:v>
                </c:pt>
                <c:pt idx="1437">
                  <c:v>9.0088780372899997</c:v>
                </c:pt>
                <c:pt idx="1438">
                  <c:v>5.2282320137599996</c:v>
                </c:pt>
                <c:pt idx="1439">
                  <c:v>9.0367319382600009</c:v>
                </c:pt>
                <c:pt idx="1440">
                  <c:v>6.7026460159200001</c:v>
                </c:pt>
                <c:pt idx="1441">
                  <c:v>11.814419597200001</c:v>
                </c:pt>
                <c:pt idx="1442">
                  <c:v>6.0934136850099998</c:v>
                </c:pt>
                <c:pt idx="1443">
                  <c:v>8.9533023559</c:v>
                </c:pt>
                <c:pt idx="1444">
                  <c:v>103.361551206</c:v>
                </c:pt>
                <c:pt idx="1445">
                  <c:v>7.1958588432999999</c:v>
                </c:pt>
                <c:pt idx="1446">
                  <c:v>9.4935637448100003</c:v>
                </c:pt>
                <c:pt idx="1447">
                  <c:v>6.3938599543999999</c:v>
                </c:pt>
                <c:pt idx="1448">
                  <c:v>5.1636743893699997</c:v>
                </c:pt>
                <c:pt idx="1449">
                  <c:v>14.113337491599999</c:v>
                </c:pt>
                <c:pt idx="1450">
                  <c:v>5.0714031017399996</c:v>
                </c:pt>
                <c:pt idx="1451">
                  <c:v>5.4867729256500004</c:v>
                </c:pt>
                <c:pt idx="1452">
                  <c:v>6.0803838614299996</c:v>
                </c:pt>
                <c:pt idx="1453">
                  <c:v>7.1363116143800003</c:v>
                </c:pt>
                <c:pt idx="1454">
                  <c:v>14.673347033100001</c:v>
                </c:pt>
                <c:pt idx="1455">
                  <c:v>5.01944207816</c:v>
                </c:pt>
                <c:pt idx="1456">
                  <c:v>6.4303380046400003</c:v>
                </c:pt>
                <c:pt idx="1457">
                  <c:v>7.2615306095000003</c:v>
                </c:pt>
                <c:pt idx="1458">
                  <c:v>6.3938006956600004</c:v>
                </c:pt>
                <c:pt idx="1459">
                  <c:v>9.5940623768099993</c:v>
                </c:pt>
                <c:pt idx="1460">
                  <c:v>25.931331428699998</c:v>
                </c:pt>
                <c:pt idx="1461">
                  <c:v>12.5665451959</c:v>
                </c:pt>
                <c:pt idx="1462">
                  <c:v>7.0281263247499997</c:v>
                </c:pt>
                <c:pt idx="1463">
                  <c:v>7.1416861911599998</c:v>
                </c:pt>
                <c:pt idx="1464">
                  <c:v>5.1611934282299998</c:v>
                </c:pt>
                <c:pt idx="1465">
                  <c:v>6.8835396481500002</c:v>
                </c:pt>
                <c:pt idx="1466">
                  <c:v>5.0830169976299997</c:v>
                </c:pt>
                <c:pt idx="1467">
                  <c:v>32.821997476100002</c:v>
                </c:pt>
                <c:pt idx="1468">
                  <c:v>6.6777943904999999</c:v>
                </c:pt>
                <c:pt idx="1469">
                  <c:v>11.820810486899999</c:v>
                </c:pt>
                <c:pt idx="1470">
                  <c:v>7.1883961640500003</c:v>
                </c:pt>
                <c:pt idx="1471">
                  <c:v>5.6107517410199996</c:v>
                </c:pt>
                <c:pt idx="1472">
                  <c:v>8.4621407118400001</c:v>
                </c:pt>
                <c:pt idx="1473">
                  <c:v>7.6065603409399998</c:v>
                </c:pt>
                <c:pt idx="1474">
                  <c:v>13.608377454699999</c:v>
                </c:pt>
                <c:pt idx="1475">
                  <c:v>6.4164241882899997</c:v>
                </c:pt>
                <c:pt idx="1476">
                  <c:v>7.3664742301199997</c:v>
                </c:pt>
                <c:pt idx="1477">
                  <c:v>15.1309197487</c:v>
                </c:pt>
                <c:pt idx="1478">
                  <c:v>5.4149162845700003</c:v>
                </c:pt>
                <c:pt idx="1479">
                  <c:v>6.8625072494100001</c:v>
                </c:pt>
                <c:pt idx="1480">
                  <c:v>5.5149346853000001</c:v>
                </c:pt>
                <c:pt idx="1481">
                  <c:v>6.6870639365300004</c:v>
                </c:pt>
                <c:pt idx="1482">
                  <c:v>6.2874333159200004</c:v>
                </c:pt>
                <c:pt idx="1483">
                  <c:v>18.035847937500002</c:v>
                </c:pt>
                <c:pt idx="1484">
                  <c:v>13.078575642200001</c:v>
                </c:pt>
                <c:pt idx="1485">
                  <c:v>5.7025212558699998</c:v>
                </c:pt>
                <c:pt idx="1486">
                  <c:v>6.7785785980200002</c:v>
                </c:pt>
                <c:pt idx="1487">
                  <c:v>5.8046077164099996</c:v>
                </c:pt>
                <c:pt idx="1488">
                  <c:v>29.926537182600001</c:v>
                </c:pt>
                <c:pt idx="1489">
                  <c:v>14.4264290611</c:v>
                </c:pt>
                <c:pt idx="1490">
                  <c:v>6.3492326372200001</c:v>
                </c:pt>
                <c:pt idx="1491">
                  <c:v>42.835712991800001</c:v>
                </c:pt>
                <c:pt idx="1492">
                  <c:v>5.8234939735499998</c:v>
                </c:pt>
                <c:pt idx="1493">
                  <c:v>11.4494163035</c:v>
                </c:pt>
                <c:pt idx="1494">
                  <c:v>7.4447166241499998</c:v>
                </c:pt>
                <c:pt idx="1495">
                  <c:v>8.9153050902200004</c:v>
                </c:pt>
                <c:pt idx="1496">
                  <c:v>9.0088780372899997</c:v>
                </c:pt>
                <c:pt idx="1497">
                  <c:v>11.401324882000001</c:v>
                </c:pt>
                <c:pt idx="1498">
                  <c:v>5.4327954938399996</c:v>
                </c:pt>
                <c:pt idx="1499">
                  <c:v>12.196648527700001</c:v>
                </c:pt>
                <c:pt idx="1500">
                  <c:v>6.6777943904999999</c:v>
                </c:pt>
                <c:pt idx="1501">
                  <c:v>5.6107707657799999</c:v>
                </c:pt>
                <c:pt idx="1502">
                  <c:v>7.27461937137</c:v>
                </c:pt>
                <c:pt idx="1503">
                  <c:v>6.3727996395700002</c:v>
                </c:pt>
                <c:pt idx="1504">
                  <c:v>5.6272535513699999</c:v>
                </c:pt>
                <c:pt idx="1505">
                  <c:v>5.3448036409400004</c:v>
                </c:pt>
                <c:pt idx="1506">
                  <c:v>6.5063102699200002</c:v>
                </c:pt>
                <c:pt idx="1507">
                  <c:v>7.6633073232299997</c:v>
                </c:pt>
                <c:pt idx="1508">
                  <c:v>23.389864537600001</c:v>
                </c:pt>
                <c:pt idx="1509">
                  <c:v>13.9280559842</c:v>
                </c:pt>
                <c:pt idx="1510">
                  <c:v>12.055842504399999</c:v>
                </c:pt>
                <c:pt idx="1511">
                  <c:v>6.4609890265600001</c:v>
                </c:pt>
                <c:pt idx="1512">
                  <c:v>6.3996254612300003</c:v>
                </c:pt>
                <c:pt idx="1513">
                  <c:v>7.6788810215899996</c:v>
                </c:pt>
                <c:pt idx="1514">
                  <c:v>30.347118974400001</c:v>
                </c:pt>
                <c:pt idx="1515">
                  <c:v>7.60714686781</c:v>
                </c:pt>
                <c:pt idx="1516">
                  <c:v>6.4510511601599996</c:v>
                </c:pt>
                <c:pt idx="1517">
                  <c:v>5.2696750359199998</c:v>
                </c:pt>
                <c:pt idx="1518">
                  <c:v>5.9651447024199999</c:v>
                </c:pt>
                <c:pt idx="1519">
                  <c:v>11.9356641579</c:v>
                </c:pt>
                <c:pt idx="1520">
                  <c:v>7.0644521973899996</c:v>
                </c:pt>
                <c:pt idx="1521">
                  <c:v>6.4883162389000004</c:v>
                </c:pt>
                <c:pt idx="1522">
                  <c:v>7.6632924922900001</c:v>
                </c:pt>
                <c:pt idx="1523">
                  <c:v>7.4534734675900003</c:v>
                </c:pt>
                <c:pt idx="1524">
                  <c:v>7.3061761539400001</c:v>
                </c:pt>
                <c:pt idx="1525">
                  <c:v>8.8461620245700008</c:v>
                </c:pt>
                <c:pt idx="1526">
                  <c:v>6.36527404972</c:v>
                </c:pt>
                <c:pt idx="1527">
                  <c:v>5.1207207319899997</c:v>
                </c:pt>
                <c:pt idx="1528">
                  <c:v>6.0554525905199998</c:v>
                </c:pt>
                <c:pt idx="1529">
                  <c:v>6.2116949592799999</c:v>
                </c:pt>
                <c:pt idx="1530">
                  <c:v>7.1929688134200003</c:v>
                </c:pt>
                <c:pt idx="1531">
                  <c:v>6.3953914217300003</c:v>
                </c:pt>
                <c:pt idx="1532">
                  <c:v>5.9347059548700001</c:v>
                </c:pt>
                <c:pt idx="1533">
                  <c:v>6.3046872231500002</c:v>
                </c:pt>
                <c:pt idx="1534">
                  <c:v>5.3876101411199997</c:v>
                </c:pt>
                <c:pt idx="1535">
                  <c:v>5.64581507734</c:v>
                </c:pt>
                <c:pt idx="1536">
                  <c:v>8.4870053125799991</c:v>
                </c:pt>
                <c:pt idx="1537">
                  <c:v>5.50522575963</c:v>
                </c:pt>
                <c:pt idx="1538">
                  <c:v>5.4032489801199999</c:v>
                </c:pt>
                <c:pt idx="1539">
                  <c:v>6.5357364015300004</c:v>
                </c:pt>
                <c:pt idx="1540">
                  <c:v>6.1171243565999998</c:v>
                </c:pt>
                <c:pt idx="1541">
                  <c:v>43.528671389599999</c:v>
                </c:pt>
                <c:pt idx="1542">
                  <c:v>6.8567008786599999</c:v>
                </c:pt>
                <c:pt idx="1543">
                  <c:v>5.4962007292899999</c:v>
                </c:pt>
                <c:pt idx="1544">
                  <c:v>8.2087914433200009</c:v>
                </c:pt>
                <c:pt idx="1545">
                  <c:v>5.2153478501599997</c:v>
                </c:pt>
                <c:pt idx="1546">
                  <c:v>6.3263647282999997</c:v>
                </c:pt>
                <c:pt idx="1547">
                  <c:v>5.1133954492599996</c:v>
                </c:pt>
                <c:pt idx="1548">
                  <c:v>6.2933126932699999</c:v>
                </c:pt>
                <c:pt idx="1549">
                  <c:v>6.5018180690799996</c:v>
                </c:pt>
                <c:pt idx="1550">
                  <c:v>73.760805913499993</c:v>
                </c:pt>
                <c:pt idx="1551">
                  <c:v>18.157015897099999</c:v>
                </c:pt>
                <c:pt idx="1552">
                  <c:v>6.6074113069999996</c:v>
                </c:pt>
                <c:pt idx="1553">
                  <c:v>7.2067149604800003</c:v>
                </c:pt>
                <c:pt idx="1554">
                  <c:v>8.1559066139500001</c:v>
                </c:pt>
                <c:pt idx="1555">
                  <c:v>23.810839168099999</c:v>
                </c:pt>
                <c:pt idx="1556">
                  <c:v>8.0440476550300009</c:v>
                </c:pt>
                <c:pt idx="1557">
                  <c:v>23.978683183600001</c:v>
                </c:pt>
                <c:pt idx="1558">
                  <c:v>5.5998172214300004</c:v>
                </c:pt>
                <c:pt idx="1559">
                  <c:v>7.3619767471899999</c:v>
                </c:pt>
                <c:pt idx="1560">
                  <c:v>5.0758585462700001</c:v>
                </c:pt>
                <c:pt idx="1561">
                  <c:v>11.624575461499999</c:v>
                </c:pt>
                <c:pt idx="1562">
                  <c:v>5.1727744486700002</c:v>
                </c:pt>
                <c:pt idx="1563">
                  <c:v>6.7345827814300003</c:v>
                </c:pt>
                <c:pt idx="1564">
                  <c:v>8.6161806827599996</c:v>
                </c:pt>
                <c:pt idx="1565">
                  <c:v>5.3774003616800004</c:v>
                </c:pt>
                <c:pt idx="1566">
                  <c:v>9.3481162920699994</c:v>
                </c:pt>
                <c:pt idx="1567">
                  <c:v>13.046283563199999</c:v>
                </c:pt>
                <c:pt idx="1568">
                  <c:v>5.1800397556100002</c:v>
                </c:pt>
                <c:pt idx="1569">
                  <c:v>13.7343603128</c:v>
                </c:pt>
                <c:pt idx="1570">
                  <c:v>6.6668569308399999</c:v>
                </c:pt>
                <c:pt idx="1571">
                  <c:v>11.2509676932</c:v>
                </c:pt>
                <c:pt idx="1572">
                  <c:v>14.1855394244</c:v>
                </c:pt>
                <c:pt idx="1573">
                  <c:v>8.7171739072100003</c:v>
                </c:pt>
                <c:pt idx="1574">
                  <c:v>6.2946359214600003</c:v>
                </c:pt>
                <c:pt idx="1575">
                  <c:v>6.5582731675200003</c:v>
                </c:pt>
                <c:pt idx="1576">
                  <c:v>6.3932917373500002</c:v>
                </c:pt>
                <c:pt idx="1577">
                  <c:v>5.2183190963100001</c:v>
                </c:pt>
                <c:pt idx="1578">
                  <c:v>22.882478367299999</c:v>
                </c:pt>
                <c:pt idx="1579">
                  <c:v>5.0148461765399999</c:v>
                </c:pt>
                <c:pt idx="1580">
                  <c:v>5.3754754248200003</c:v>
                </c:pt>
                <c:pt idx="1581">
                  <c:v>7.1419693019499997</c:v>
                </c:pt>
                <c:pt idx="1582">
                  <c:v>12.310478331400001</c:v>
                </c:pt>
                <c:pt idx="1583">
                  <c:v>5.6838854908799998</c:v>
                </c:pt>
                <c:pt idx="1584">
                  <c:v>17.392402737400001</c:v>
                </c:pt>
                <c:pt idx="1585">
                  <c:v>8.7523483206900003</c:v>
                </c:pt>
                <c:pt idx="1586">
                  <c:v>5.2744742988100004</c:v>
                </c:pt>
                <c:pt idx="1587">
                  <c:v>9.8985288346600004</c:v>
                </c:pt>
                <c:pt idx="1588">
                  <c:v>5.4198825860399999</c:v>
                </c:pt>
                <c:pt idx="1589">
                  <c:v>11.4881238208</c:v>
                </c:pt>
                <c:pt idx="1590">
                  <c:v>9.2025242145400004</c:v>
                </c:pt>
                <c:pt idx="1591">
                  <c:v>13.157052106</c:v>
                </c:pt>
                <c:pt idx="1592">
                  <c:v>6.2244859839600002</c:v>
                </c:pt>
                <c:pt idx="1593">
                  <c:v>6.2034482581899999</c:v>
                </c:pt>
                <c:pt idx="1594">
                  <c:v>9.5539279742400005</c:v>
                </c:pt>
                <c:pt idx="1595">
                  <c:v>7.2144794254000004</c:v>
                </c:pt>
                <c:pt idx="1596">
                  <c:v>6.42879180122</c:v>
                </c:pt>
                <c:pt idx="1597">
                  <c:v>7.03840170397</c:v>
                </c:pt>
                <c:pt idx="1598">
                  <c:v>9.1153820655600004</c:v>
                </c:pt>
                <c:pt idx="1599">
                  <c:v>5.4681608473900001</c:v>
                </c:pt>
                <c:pt idx="1600">
                  <c:v>5.7956199295699999</c:v>
                </c:pt>
                <c:pt idx="1601">
                  <c:v>16.168763477799999</c:v>
                </c:pt>
                <c:pt idx="1602">
                  <c:v>6.9341291047600002</c:v>
                </c:pt>
                <c:pt idx="1603">
                  <c:v>6.0928410943199998</c:v>
                </c:pt>
                <c:pt idx="1604">
                  <c:v>5.92902556693</c:v>
                </c:pt>
                <c:pt idx="1605">
                  <c:v>9.0372123696299997</c:v>
                </c:pt>
                <c:pt idx="1606">
                  <c:v>5.7695781036399998</c:v>
                </c:pt>
                <c:pt idx="1607">
                  <c:v>5.0167790696400001</c:v>
                </c:pt>
                <c:pt idx="1608">
                  <c:v>5.7585876134499996</c:v>
                </c:pt>
                <c:pt idx="1609">
                  <c:v>6.34799323858</c:v>
                </c:pt>
                <c:pt idx="1610">
                  <c:v>6.6676878464199998</c:v>
                </c:pt>
                <c:pt idx="1611">
                  <c:v>9.6617440325100006</c:v>
                </c:pt>
                <c:pt idx="1612">
                  <c:v>20.874291433</c:v>
                </c:pt>
                <c:pt idx="1613">
                  <c:v>6.3743904348699996</c:v>
                </c:pt>
                <c:pt idx="1614">
                  <c:v>7.0867125546600001</c:v>
                </c:pt>
                <c:pt idx="1615">
                  <c:v>9.6881585554399994</c:v>
                </c:pt>
                <c:pt idx="1616">
                  <c:v>26.8377719856</c:v>
                </c:pt>
                <c:pt idx="1617">
                  <c:v>18.629502489899998</c:v>
                </c:pt>
                <c:pt idx="1618">
                  <c:v>5.3967561036699996</c:v>
                </c:pt>
                <c:pt idx="1619">
                  <c:v>9.5739998450599995</c:v>
                </c:pt>
                <c:pt idx="1620">
                  <c:v>6.0286749550199996</c:v>
                </c:pt>
                <c:pt idx="1621">
                  <c:v>30.538244909500001</c:v>
                </c:pt>
                <c:pt idx="1622">
                  <c:v>9.6849635560199996</c:v>
                </c:pt>
                <c:pt idx="1623">
                  <c:v>6.1436505995099999</c:v>
                </c:pt>
                <c:pt idx="1624">
                  <c:v>5.7398855575900001</c:v>
                </c:pt>
                <c:pt idx="1625">
                  <c:v>8.1646270250799997</c:v>
                </c:pt>
                <c:pt idx="1626">
                  <c:v>8.6968146106600006</c:v>
                </c:pt>
                <c:pt idx="1627">
                  <c:v>5.7916890901200002</c:v>
                </c:pt>
                <c:pt idx="1628">
                  <c:v>5.0149348619599996</c:v>
                </c:pt>
                <c:pt idx="1629">
                  <c:v>5.52553181606</c:v>
                </c:pt>
                <c:pt idx="1630">
                  <c:v>12.5991661478</c:v>
                </c:pt>
                <c:pt idx="1631">
                  <c:v>5.0212616720599996</c:v>
                </c:pt>
                <c:pt idx="1632">
                  <c:v>20.199274883699999</c:v>
                </c:pt>
                <c:pt idx="1633">
                  <c:v>5.0915231096399998</c:v>
                </c:pt>
                <c:pt idx="1634">
                  <c:v>6.1786870696899996</c:v>
                </c:pt>
                <c:pt idx="1635">
                  <c:v>5.9394464292100002</c:v>
                </c:pt>
                <c:pt idx="1636">
                  <c:v>8.2931678513100007</c:v>
                </c:pt>
                <c:pt idx="1637">
                  <c:v>6.8941535386000004</c:v>
                </c:pt>
                <c:pt idx="1638">
                  <c:v>6.5691500022799998</c:v>
                </c:pt>
                <c:pt idx="1639">
                  <c:v>5.4696831262199996</c:v>
                </c:pt>
                <c:pt idx="1640">
                  <c:v>8.8454052110700001</c:v>
                </c:pt>
                <c:pt idx="1641">
                  <c:v>6.1216414333399998</c:v>
                </c:pt>
                <c:pt idx="1642">
                  <c:v>7.7833040862300003</c:v>
                </c:pt>
                <c:pt idx="1643">
                  <c:v>5.1066946231700001</c:v>
                </c:pt>
                <c:pt idx="1644">
                  <c:v>8.5304975326299992</c:v>
                </c:pt>
                <c:pt idx="1645">
                  <c:v>7.2848188197099999</c:v>
                </c:pt>
                <c:pt idx="1646">
                  <c:v>5.1832371232999996</c:v>
                </c:pt>
                <c:pt idx="1647">
                  <c:v>5.4576087042700001</c:v>
                </c:pt>
                <c:pt idx="1648">
                  <c:v>16.493299028500001</c:v>
                </c:pt>
                <c:pt idx="1649">
                  <c:v>8.8507119212200003</c:v>
                </c:pt>
                <c:pt idx="1650">
                  <c:v>6.6425488863300002</c:v>
                </c:pt>
                <c:pt idx="1651">
                  <c:v>5.31271391729</c:v>
                </c:pt>
                <c:pt idx="1652">
                  <c:v>5.2666005823099997</c:v>
                </c:pt>
                <c:pt idx="1653">
                  <c:v>5.4320267921700003</c:v>
                </c:pt>
                <c:pt idx="1654">
                  <c:v>5.3575529288099997</c:v>
                </c:pt>
                <c:pt idx="1655">
                  <c:v>6.2422898869100001</c:v>
                </c:pt>
                <c:pt idx="1656">
                  <c:v>7.7838650869999997</c:v>
                </c:pt>
                <c:pt idx="1657">
                  <c:v>5.41961409514</c:v>
                </c:pt>
                <c:pt idx="1658">
                  <c:v>7.2886416333900002</c:v>
                </c:pt>
                <c:pt idx="1659">
                  <c:v>11.309440287499999</c:v>
                </c:pt>
                <c:pt idx="1660">
                  <c:v>5.6900886682199996</c:v>
                </c:pt>
                <c:pt idx="1661">
                  <c:v>6.7505791145799998</c:v>
                </c:pt>
                <c:pt idx="1662">
                  <c:v>5.3273318815700001</c:v>
                </c:pt>
                <c:pt idx="1663">
                  <c:v>5.4801888440199997</c:v>
                </c:pt>
                <c:pt idx="1664">
                  <c:v>18.529679710900002</c:v>
                </c:pt>
                <c:pt idx="1665">
                  <c:v>6.3090248956500004</c:v>
                </c:pt>
                <c:pt idx="1666">
                  <c:v>14.7924091752</c:v>
                </c:pt>
                <c:pt idx="1667">
                  <c:v>6.0000646307599999</c:v>
                </c:pt>
                <c:pt idx="1668">
                  <c:v>7.83403373195</c:v>
                </c:pt>
                <c:pt idx="1669">
                  <c:v>25.527553504899998</c:v>
                </c:pt>
                <c:pt idx="1670">
                  <c:v>6.4760768015399997</c:v>
                </c:pt>
                <c:pt idx="1671">
                  <c:v>6.6720214759700003</c:v>
                </c:pt>
                <c:pt idx="1672">
                  <c:v>6.8525473689399998</c:v>
                </c:pt>
                <c:pt idx="1673">
                  <c:v>9.6317217740299998</c:v>
                </c:pt>
                <c:pt idx="1674">
                  <c:v>6.1896339438099996</c:v>
                </c:pt>
                <c:pt idx="1675">
                  <c:v>8.1073536616700004</c:v>
                </c:pt>
                <c:pt idx="1676">
                  <c:v>9.4054081135200001</c:v>
                </c:pt>
                <c:pt idx="1677">
                  <c:v>6.6305841972300001</c:v>
                </c:pt>
                <c:pt idx="1678">
                  <c:v>6.51157754755</c:v>
                </c:pt>
                <c:pt idx="1679">
                  <c:v>6.9266432818899997</c:v>
                </c:pt>
                <c:pt idx="1680">
                  <c:v>7.2095861757600002</c:v>
                </c:pt>
                <c:pt idx="1681">
                  <c:v>7.3884240247699999</c:v>
                </c:pt>
                <c:pt idx="1682">
                  <c:v>5.5371919215499998</c:v>
                </c:pt>
                <c:pt idx="1683">
                  <c:v>8.0219748195699996</c:v>
                </c:pt>
                <c:pt idx="1684">
                  <c:v>5.2985174522499996</c:v>
                </c:pt>
                <c:pt idx="1685">
                  <c:v>6.2094942671000002</c:v>
                </c:pt>
                <c:pt idx="1686">
                  <c:v>6.1636834982000002</c:v>
                </c:pt>
                <c:pt idx="1687">
                  <c:v>32.024703546200001</c:v>
                </c:pt>
                <c:pt idx="1688">
                  <c:v>14.1731552852</c:v>
                </c:pt>
                <c:pt idx="1689">
                  <c:v>7.8519862474000002</c:v>
                </c:pt>
                <c:pt idx="1690">
                  <c:v>6.5272991721900002</c:v>
                </c:pt>
                <c:pt idx="1691">
                  <c:v>6.6342331362199998</c:v>
                </c:pt>
                <c:pt idx="1692">
                  <c:v>8.1454801428899994</c:v>
                </c:pt>
                <c:pt idx="1693">
                  <c:v>6.5244156224100003</c:v>
                </c:pt>
                <c:pt idx="1694">
                  <c:v>6.3689940827699996</c:v>
                </c:pt>
                <c:pt idx="1695">
                  <c:v>6.0995210267199997</c:v>
                </c:pt>
                <c:pt idx="1696">
                  <c:v>5.32370517787</c:v>
                </c:pt>
                <c:pt idx="1697">
                  <c:v>7.4720484867700003</c:v>
                </c:pt>
                <c:pt idx="1698">
                  <c:v>16.624194773799999</c:v>
                </c:pt>
                <c:pt idx="1699">
                  <c:v>5.2916268711900001</c:v>
                </c:pt>
                <c:pt idx="1700">
                  <c:v>30.993837647599999</c:v>
                </c:pt>
                <c:pt idx="1701">
                  <c:v>14.5979627196</c:v>
                </c:pt>
                <c:pt idx="1702">
                  <c:v>8.8678858531000007</c:v>
                </c:pt>
                <c:pt idx="1703">
                  <c:v>9.2197674107300003</c:v>
                </c:pt>
                <c:pt idx="1704">
                  <c:v>6.6625182441100002</c:v>
                </c:pt>
                <c:pt idx="1705">
                  <c:v>7.2095861757600002</c:v>
                </c:pt>
                <c:pt idx="1706">
                  <c:v>18.808906601299999</c:v>
                </c:pt>
                <c:pt idx="1707">
                  <c:v>8.87693657208</c:v>
                </c:pt>
                <c:pt idx="1708">
                  <c:v>9.6970546968099995</c:v>
                </c:pt>
                <c:pt idx="1709">
                  <c:v>6.7651644796600001</c:v>
                </c:pt>
                <c:pt idx="1710">
                  <c:v>7.8230382651800001</c:v>
                </c:pt>
                <c:pt idx="1711">
                  <c:v>25.441980494399999</c:v>
                </c:pt>
                <c:pt idx="1712">
                  <c:v>7.7180015439499998</c:v>
                </c:pt>
                <c:pt idx="1713">
                  <c:v>5.5046999797599998</c:v>
                </c:pt>
                <c:pt idx="1714">
                  <c:v>7.3628601392500004</c:v>
                </c:pt>
                <c:pt idx="1715">
                  <c:v>13.8178759591</c:v>
                </c:pt>
                <c:pt idx="1716">
                  <c:v>11.699115127500001</c:v>
                </c:pt>
                <c:pt idx="1717">
                  <c:v>6.2818123632900003</c:v>
                </c:pt>
                <c:pt idx="1718">
                  <c:v>20.6891581836</c:v>
                </c:pt>
                <c:pt idx="1719">
                  <c:v>5.2171278713899998</c:v>
                </c:pt>
                <c:pt idx="1720">
                  <c:v>6.0644664867799998</c:v>
                </c:pt>
                <c:pt idx="1721">
                  <c:v>5.8990570389099997</c:v>
                </c:pt>
                <c:pt idx="1722">
                  <c:v>9.0471635855799999</c:v>
                </c:pt>
                <c:pt idx="1723">
                  <c:v>6.8854985896100001</c:v>
                </c:pt>
                <c:pt idx="1724">
                  <c:v>5.7398855575900001</c:v>
                </c:pt>
                <c:pt idx="1725">
                  <c:v>10.1336002165</c:v>
                </c:pt>
                <c:pt idx="1726">
                  <c:v>7.5265284272199997</c:v>
                </c:pt>
                <c:pt idx="1727">
                  <c:v>5.0203105693900003</c:v>
                </c:pt>
                <c:pt idx="1728">
                  <c:v>6.76582957858</c:v>
                </c:pt>
                <c:pt idx="1729">
                  <c:v>6.0784977614700004</c:v>
                </c:pt>
                <c:pt idx="1730">
                  <c:v>7.5164854714500002</c:v>
                </c:pt>
                <c:pt idx="1731">
                  <c:v>5.5556552354699997</c:v>
                </c:pt>
                <c:pt idx="1732">
                  <c:v>5.9708301717200003</c:v>
                </c:pt>
                <c:pt idx="1733">
                  <c:v>6.50607479599</c:v>
                </c:pt>
                <c:pt idx="1734">
                  <c:v>16.619066443000001</c:v>
                </c:pt>
                <c:pt idx="1735">
                  <c:v>7.3842912411199997</c:v>
                </c:pt>
                <c:pt idx="1736">
                  <c:v>17.378146454900001</c:v>
                </c:pt>
                <c:pt idx="1737">
                  <c:v>9.3626894643600007</c:v>
                </c:pt>
                <c:pt idx="1738">
                  <c:v>7.5517398757400001</c:v>
                </c:pt>
                <c:pt idx="1739">
                  <c:v>5.4708783749299998</c:v>
                </c:pt>
                <c:pt idx="1740">
                  <c:v>6.9265603741800001</c:v>
                </c:pt>
                <c:pt idx="1741">
                  <c:v>5.7268449303200004</c:v>
                </c:pt>
                <c:pt idx="1742">
                  <c:v>7.5614508577799997</c:v>
                </c:pt>
                <c:pt idx="1743">
                  <c:v>7.6049123319399996</c:v>
                </c:pt>
                <c:pt idx="1744">
                  <c:v>18.593274982600001</c:v>
                </c:pt>
                <c:pt idx="1745">
                  <c:v>10.054428397500001</c:v>
                </c:pt>
                <c:pt idx="1746">
                  <c:v>9.5279048570300002</c:v>
                </c:pt>
                <c:pt idx="1747">
                  <c:v>6.0423213012700003</c:v>
                </c:pt>
                <c:pt idx="1748">
                  <c:v>5.3921004099600003</c:v>
                </c:pt>
                <c:pt idx="1749">
                  <c:v>6.1807846025900002</c:v>
                </c:pt>
                <c:pt idx="1750">
                  <c:v>5.7425847488799997</c:v>
                </c:pt>
                <c:pt idx="1751">
                  <c:v>7.3492039055599996</c:v>
                </c:pt>
                <c:pt idx="1752">
                  <c:v>16.6522317272</c:v>
                </c:pt>
                <c:pt idx="1753">
                  <c:v>6.8170604171700004</c:v>
                </c:pt>
                <c:pt idx="1754">
                  <c:v>9.2717447314099992</c:v>
                </c:pt>
                <c:pt idx="1755">
                  <c:v>6.2982198748</c:v>
                </c:pt>
                <c:pt idx="1756">
                  <c:v>5.6949873931599999</c:v>
                </c:pt>
                <c:pt idx="1757">
                  <c:v>7.8632038281499996</c:v>
                </c:pt>
                <c:pt idx="1758">
                  <c:v>5.1676555504700001</c:v>
                </c:pt>
                <c:pt idx="1759">
                  <c:v>6.04250763809</c:v>
                </c:pt>
                <c:pt idx="1760">
                  <c:v>5.9646419822699999</c:v>
                </c:pt>
                <c:pt idx="1761">
                  <c:v>5.07445209697</c:v>
                </c:pt>
                <c:pt idx="1762">
                  <c:v>5.91546998906</c:v>
                </c:pt>
                <c:pt idx="1763">
                  <c:v>18.462736668000002</c:v>
                </c:pt>
                <c:pt idx="1764">
                  <c:v>15.636298229699999</c:v>
                </c:pt>
                <c:pt idx="1765">
                  <c:v>5.2677390861499997</c:v>
                </c:pt>
                <c:pt idx="1766">
                  <c:v>7.6326576531399999</c:v>
                </c:pt>
                <c:pt idx="1767">
                  <c:v>6.4132811763099999</c:v>
                </c:pt>
                <c:pt idx="1768">
                  <c:v>5.2987477282000004</c:v>
                </c:pt>
                <c:pt idx="1769">
                  <c:v>6.9318694283899998</c:v>
                </c:pt>
                <c:pt idx="1770">
                  <c:v>5.2540159209499997</c:v>
                </c:pt>
                <c:pt idx="1771">
                  <c:v>7.0185793506399996</c:v>
                </c:pt>
                <c:pt idx="1772">
                  <c:v>5.4592005345499999</c:v>
                </c:pt>
                <c:pt idx="1773">
                  <c:v>5.6550030410599996</c:v>
                </c:pt>
                <c:pt idx="1774">
                  <c:v>9.4219393478899995</c:v>
                </c:pt>
                <c:pt idx="1775">
                  <c:v>5.7949944664200004</c:v>
                </c:pt>
                <c:pt idx="1776">
                  <c:v>9.4382398693699994</c:v>
                </c:pt>
                <c:pt idx="1777">
                  <c:v>8.5648134698899998</c:v>
                </c:pt>
                <c:pt idx="1778">
                  <c:v>5.1259428019</c:v>
                </c:pt>
                <c:pt idx="1779">
                  <c:v>5.2773341647400001</c:v>
                </c:pt>
                <c:pt idx="1780">
                  <c:v>5.1736198037800003</c:v>
                </c:pt>
                <c:pt idx="1781">
                  <c:v>5.2556881295700002</c:v>
                </c:pt>
                <c:pt idx="1782">
                  <c:v>5.0125649583299996</c:v>
                </c:pt>
                <c:pt idx="1783">
                  <c:v>11.4588650448</c:v>
                </c:pt>
                <c:pt idx="1784">
                  <c:v>9.7585695195700008</c:v>
                </c:pt>
                <c:pt idx="1785">
                  <c:v>7.14202289226</c:v>
                </c:pt>
                <c:pt idx="1786">
                  <c:v>6.0442922868600002</c:v>
                </c:pt>
                <c:pt idx="1787">
                  <c:v>5.9883972785499999</c:v>
                </c:pt>
                <c:pt idx="1788">
                  <c:v>8.2738168296199994</c:v>
                </c:pt>
                <c:pt idx="1789">
                  <c:v>5.4168624560599996</c:v>
                </c:pt>
                <c:pt idx="1790">
                  <c:v>9.7806217944899991</c:v>
                </c:pt>
                <c:pt idx="1791">
                  <c:v>6.9326393639099999</c:v>
                </c:pt>
                <c:pt idx="1792">
                  <c:v>14.0607498827</c:v>
                </c:pt>
                <c:pt idx="1793">
                  <c:v>5.33847187738</c:v>
                </c:pt>
                <c:pt idx="1794">
                  <c:v>5.2943976750699999</c:v>
                </c:pt>
                <c:pt idx="1795">
                  <c:v>26.952383292099999</c:v>
                </c:pt>
                <c:pt idx="1796">
                  <c:v>5.33847187738</c:v>
                </c:pt>
                <c:pt idx="1797">
                  <c:v>9.8377881156499996</c:v>
                </c:pt>
                <c:pt idx="1798">
                  <c:v>18.026212833799999</c:v>
                </c:pt>
                <c:pt idx="1799">
                  <c:v>5.3280023544799997</c:v>
                </c:pt>
                <c:pt idx="1800">
                  <c:v>25.944725246299999</c:v>
                </c:pt>
                <c:pt idx="1801">
                  <c:v>20.880398043500001</c:v>
                </c:pt>
                <c:pt idx="1802">
                  <c:v>6.9678369100099999</c:v>
                </c:pt>
                <c:pt idx="1803">
                  <c:v>8.6645160236900001</c:v>
                </c:pt>
                <c:pt idx="1804">
                  <c:v>9.5965682347500003</c:v>
                </c:pt>
                <c:pt idx="1805">
                  <c:v>6.8962294879200003</c:v>
                </c:pt>
                <c:pt idx="1806">
                  <c:v>7.3157822888000004</c:v>
                </c:pt>
                <c:pt idx="1807">
                  <c:v>32.181904328100003</c:v>
                </c:pt>
                <c:pt idx="1808">
                  <c:v>8.7034218132600003</c:v>
                </c:pt>
                <c:pt idx="1809">
                  <c:v>5.1684884888499996</c:v>
                </c:pt>
                <c:pt idx="1810">
                  <c:v>8.4695558174700007</c:v>
                </c:pt>
                <c:pt idx="1811">
                  <c:v>5.2315772151199997</c:v>
                </c:pt>
                <c:pt idx="1812">
                  <c:v>13.1743819224</c:v>
                </c:pt>
                <c:pt idx="1813">
                  <c:v>5.9883972785499999</c:v>
                </c:pt>
                <c:pt idx="1814">
                  <c:v>13.0393543044</c:v>
                </c:pt>
                <c:pt idx="1815">
                  <c:v>10.0325752618</c:v>
                </c:pt>
                <c:pt idx="1816">
                  <c:v>6.8491821061499998</c:v>
                </c:pt>
                <c:pt idx="1817">
                  <c:v>29.7135649891</c:v>
                </c:pt>
                <c:pt idx="1818">
                  <c:v>6.3998776021400001</c:v>
                </c:pt>
                <c:pt idx="1819">
                  <c:v>7.8459986153900001</c:v>
                </c:pt>
                <c:pt idx="1820">
                  <c:v>7.85238388429</c:v>
                </c:pt>
                <c:pt idx="1821">
                  <c:v>45.174952675699998</c:v>
                </c:pt>
                <c:pt idx="1822">
                  <c:v>5.2367395083000003</c:v>
                </c:pt>
                <c:pt idx="1823">
                  <c:v>5.2120186792599998</c:v>
                </c:pt>
                <c:pt idx="1824">
                  <c:v>7.6956787840400001</c:v>
                </c:pt>
                <c:pt idx="1825">
                  <c:v>6.8844237411</c:v>
                </c:pt>
                <c:pt idx="1826">
                  <c:v>7.80122580913</c:v>
                </c:pt>
                <c:pt idx="1827">
                  <c:v>5.9238337122300004</c:v>
                </c:pt>
                <c:pt idx="1828">
                  <c:v>6.7516616913899998</c:v>
                </c:pt>
                <c:pt idx="1829">
                  <c:v>7.6017876049400002</c:v>
                </c:pt>
                <c:pt idx="1830">
                  <c:v>5.43089597148</c:v>
                </c:pt>
                <c:pt idx="1831">
                  <c:v>5.1109610336199998</c:v>
                </c:pt>
                <c:pt idx="1832">
                  <c:v>6.5937236618200004</c:v>
                </c:pt>
                <c:pt idx="1833">
                  <c:v>15.5527308997</c:v>
                </c:pt>
                <c:pt idx="1834">
                  <c:v>5.2123267993700004</c:v>
                </c:pt>
                <c:pt idx="1835">
                  <c:v>7.6944679519500001</c:v>
                </c:pt>
                <c:pt idx="1836">
                  <c:v>5.6999411744600001</c:v>
                </c:pt>
                <c:pt idx="1837">
                  <c:v>11.623149032200001</c:v>
                </c:pt>
                <c:pt idx="1838">
                  <c:v>24.7711714177</c:v>
                </c:pt>
                <c:pt idx="1839">
                  <c:v>6.6525626830300002</c:v>
                </c:pt>
                <c:pt idx="1840">
                  <c:v>18.947807603200001</c:v>
                </c:pt>
                <c:pt idx="1841">
                  <c:v>6.9569245308500003</c:v>
                </c:pt>
                <c:pt idx="1842">
                  <c:v>7.11663939566</c:v>
                </c:pt>
                <c:pt idx="1843">
                  <c:v>8.9923040196000006</c:v>
                </c:pt>
                <c:pt idx="1844">
                  <c:v>8.4200193828999996</c:v>
                </c:pt>
                <c:pt idx="1845">
                  <c:v>20.178208317199999</c:v>
                </c:pt>
                <c:pt idx="1846">
                  <c:v>14.426064151</c:v>
                </c:pt>
                <c:pt idx="1847">
                  <c:v>5.8916588140800004</c:v>
                </c:pt>
                <c:pt idx="1848">
                  <c:v>6.5970236731699998</c:v>
                </c:pt>
                <c:pt idx="1849">
                  <c:v>6.8525473689399998</c:v>
                </c:pt>
                <c:pt idx="1850">
                  <c:v>9.7304729042200009</c:v>
                </c:pt>
                <c:pt idx="1851">
                  <c:v>7.7445441049100001</c:v>
                </c:pt>
                <c:pt idx="1852">
                  <c:v>7.1920501015299996</c:v>
                </c:pt>
                <c:pt idx="1853">
                  <c:v>6.2933126932699999</c:v>
                </c:pt>
                <c:pt idx="1854">
                  <c:v>5.4053384582800001</c:v>
                </c:pt>
                <c:pt idx="1855">
                  <c:v>5.4407909538299997</c:v>
                </c:pt>
                <c:pt idx="1856">
                  <c:v>7.6206810261699998</c:v>
                </c:pt>
                <c:pt idx="1857">
                  <c:v>15.8203104995</c:v>
                </c:pt>
                <c:pt idx="1858">
                  <c:v>6.7527300194300004</c:v>
                </c:pt>
                <c:pt idx="1859">
                  <c:v>6.1807846025900002</c:v>
                </c:pt>
                <c:pt idx="1860">
                  <c:v>8.4712234512800002</c:v>
                </c:pt>
                <c:pt idx="1861">
                  <c:v>7.0592299324200001</c:v>
                </c:pt>
                <c:pt idx="1862">
                  <c:v>5.7794965096600004</c:v>
                </c:pt>
                <c:pt idx="1863">
                  <c:v>6.9233706187199999</c:v>
                </c:pt>
                <c:pt idx="1864">
                  <c:v>12.7899335861</c:v>
                </c:pt>
                <c:pt idx="1865">
                  <c:v>8.4870053125799991</c:v>
                </c:pt>
                <c:pt idx="1866">
                  <c:v>8.7442953328400002</c:v>
                </c:pt>
                <c:pt idx="1867">
                  <c:v>9.8135341070499997</c:v>
                </c:pt>
                <c:pt idx="1868">
                  <c:v>7.53598119812</c:v>
                </c:pt>
                <c:pt idx="1869">
                  <c:v>10.0873678526</c:v>
                </c:pt>
                <c:pt idx="1870">
                  <c:v>7.7356087691999997</c:v>
                </c:pt>
                <c:pt idx="1871">
                  <c:v>6.3442069166200001</c:v>
                </c:pt>
                <c:pt idx="1872">
                  <c:v>27.717064618999999</c:v>
                </c:pt>
                <c:pt idx="1873">
                  <c:v>95.164889377999998</c:v>
                </c:pt>
                <c:pt idx="1874">
                  <c:v>14.695202783399999</c:v>
                </c:pt>
                <c:pt idx="1875">
                  <c:v>5.2629892373000002</c:v>
                </c:pt>
                <c:pt idx="1876">
                  <c:v>12.3286877257</c:v>
                </c:pt>
                <c:pt idx="1877">
                  <c:v>8.3619380568999997</c:v>
                </c:pt>
                <c:pt idx="1878">
                  <c:v>6.0848123035499997</c:v>
                </c:pt>
                <c:pt idx="1879">
                  <c:v>8.6384053381299992</c:v>
                </c:pt>
                <c:pt idx="1880">
                  <c:v>7.4169318455599997</c:v>
                </c:pt>
                <c:pt idx="1881">
                  <c:v>5.7017228589700002</c:v>
                </c:pt>
                <c:pt idx="1882">
                  <c:v>9.2953456936799999</c:v>
                </c:pt>
                <c:pt idx="1883">
                  <c:v>6.6289545057600003</c:v>
                </c:pt>
                <c:pt idx="1884">
                  <c:v>5.3851976118799998</c:v>
                </c:pt>
                <c:pt idx="1885">
                  <c:v>5.6135282503699999</c:v>
                </c:pt>
                <c:pt idx="1886">
                  <c:v>11.8290831645</c:v>
                </c:pt>
                <c:pt idx="1887">
                  <c:v>7.8974473536499996</c:v>
                </c:pt>
                <c:pt idx="1888">
                  <c:v>6.1953494020099997</c:v>
                </c:pt>
                <c:pt idx="1889">
                  <c:v>7.4363689840199996</c:v>
                </c:pt>
                <c:pt idx="1890">
                  <c:v>8.1221836542400005</c:v>
                </c:pt>
                <c:pt idx="1891">
                  <c:v>7.0541779315399999</c:v>
                </c:pt>
                <c:pt idx="1892">
                  <c:v>6.3517568800399999</c:v>
                </c:pt>
                <c:pt idx="1893">
                  <c:v>14.993841765100001</c:v>
                </c:pt>
                <c:pt idx="1894">
                  <c:v>6.6013096291800002</c:v>
                </c:pt>
                <c:pt idx="1895">
                  <c:v>29.0220501318</c:v>
                </c:pt>
                <c:pt idx="1896">
                  <c:v>5.3787664525799999</c:v>
                </c:pt>
                <c:pt idx="1897">
                  <c:v>8.8504175005200008</c:v>
                </c:pt>
                <c:pt idx="1898">
                  <c:v>14.532793765799999</c:v>
                </c:pt>
                <c:pt idx="1899">
                  <c:v>14.5317199172</c:v>
                </c:pt>
                <c:pt idx="1900">
                  <c:v>7.8080498844799999</c:v>
                </c:pt>
                <c:pt idx="1901">
                  <c:v>13.5945722594</c:v>
                </c:pt>
                <c:pt idx="1902">
                  <c:v>11.591928594600001</c:v>
                </c:pt>
                <c:pt idx="1903">
                  <c:v>9.6669401377599993</c:v>
                </c:pt>
                <c:pt idx="1904">
                  <c:v>6.1485082843400001</c:v>
                </c:pt>
                <c:pt idx="1905">
                  <c:v>6.2919785721799997</c:v>
                </c:pt>
                <c:pt idx="1906">
                  <c:v>5.2821521639300002</c:v>
                </c:pt>
                <c:pt idx="1907">
                  <c:v>7.8297750544199998</c:v>
                </c:pt>
                <c:pt idx="1908">
                  <c:v>13.7964968471</c:v>
                </c:pt>
                <c:pt idx="1909">
                  <c:v>7.20525334424</c:v>
                </c:pt>
                <c:pt idx="1910">
                  <c:v>8.0062131582599996</c:v>
                </c:pt>
                <c:pt idx="1911">
                  <c:v>7.1332811844500004</c:v>
                </c:pt>
                <c:pt idx="1912">
                  <c:v>17.7891479942</c:v>
                </c:pt>
                <c:pt idx="1913">
                  <c:v>5.9105630844799997</c:v>
                </c:pt>
                <c:pt idx="1914">
                  <c:v>5.4327954938399996</c:v>
                </c:pt>
                <c:pt idx="1915">
                  <c:v>6.1922739586000004</c:v>
                </c:pt>
                <c:pt idx="1916">
                  <c:v>6.6440176230799999</c:v>
                </c:pt>
                <c:pt idx="1917">
                  <c:v>5.4609395004300003</c:v>
                </c:pt>
                <c:pt idx="1918">
                  <c:v>12.950373758</c:v>
                </c:pt>
                <c:pt idx="1919">
                  <c:v>8.6399721432399996</c:v>
                </c:pt>
                <c:pt idx="1920">
                  <c:v>5.6900886682199996</c:v>
                </c:pt>
                <c:pt idx="1921">
                  <c:v>7.7728238890999997</c:v>
                </c:pt>
                <c:pt idx="1922">
                  <c:v>5.1327392558399998</c:v>
                </c:pt>
                <c:pt idx="1923">
                  <c:v>6.7307058071399997</c:v>
                </c:pt>
                <c:pt idx="1924">
                  <c:v>16.395211609899999</c:v>
                </c:pt>
                <c:pt idx="1925">
                  <c:v>10.086130069799999</c:v>
                </c:pt>
                <c:pt idx="1926">
                  <c:v>5.3947196044499997</c:v>
                </c:pt>
                <c:pt idx="1927">
                  <c:v>19.349290094200001</c:v>
                </c:pt>
                <c:pt idx="1928">
                  <c:v>6.39699463041</c:v>
                </c:pt>
                <c:pt idx="1929">
                  <c:v>8.5490503108899993</c:v>
                </c:pt>
                <c:pt idx="1930">
                  <c:v>12.957320122500001</c:v>
                </c:pt>
                <c:pt idx="1931">
                  <c:v>6.7630739047999997</c:v>
                </c:pt>
                <c:pt idx="1932">
                  <c:v>5.3015786362300004</c:v>
                </c:pt>
                <c:pt idx="1933">
                  <c:v>7.8433581775299999</c:v>
                </c:pt>
                <c:pt idx="1934">
                  <c:v>5.7864078660800002</c:v>
                </c:pt>
                <c:pt idx="1935">
                  <c:v>8.5791142958800002</c:v>
                </c:pt>
                <c:pt idx="1936">
                  <c:v>6.5019693784800001</c:v>
                </c:pt>
                <c:pt idx="1937">
                  <c:v>6.1522246803299998</c:v>
                </c:pt>
                <c:pt idx="1938">
                  <c:v>11.586306134399999</c:v>
                </c:pt>
                <c:pt idx="1939">
                  <c:v>7.59606948397</c:v>
                </c:pt>
                <c:pt idx="1940">
                  <c:v>64.280492126699997</c:v>
                </c:pt>
                <c:pt idx="1941">
                  <c:v>10.1248621947</c:v>
                </c:pt>
                <c:pt idx="1942">
                  <c:v>8.0219748195699996</c:v>
                </c:pt>
                <c:pt idx="1943">
                  <c:v>5.6932572262400001</c:v>
                </c:pt>
                <c:pt idx="1944">
                  <c:v>7.8660080073299996</c:v>
                </c:pt>
                <c:pt idx="1945">
                  <c:v>7.3426165652200002</c:v>
                </c:pt>
                <c:pt idx="1946">
                  <c:v>8.1194148557899997</c:v>
                </c:pt>
                <c:pt idx="1947">
                  <c:v>6.7842668583199996</c:v>
                </c:pt>
                <c:pt idx="1948">
                  <c:v>5.7245395231199998</c:v>
                </c:pt>
                <c:pt idx="1949">
                  <c:v>5.6821121854300003</c:v>
                </c:pt>
                <c:pt idx="1950">
                  <c:v>5.6889070882999997</c:v>
                </c:pt>
                <c:pt idx="1951">
                  <c:v>6.2137329743800001</c:v>
                </c:pt>
                <c:pt idx="1952">
                  <c:v>12.025700481599999</c:v>
                </c:pt>
                <c:pt idx="1953">
                  <c:v>6.3610275086700003</c:v>
                </c:pt>
                <c:pt idx="1954">
                  <c:v>11.7528080221</c:v>
                </c:pt>
                <c:pt idx="1955">
                  <c:v>5.9402726638800001</c:v>
                </c:pt>
                <c:pt idx="1956">
                  <c:v>8.3212901941199995</c:v>
                </c:pt>
                <c:pt idx="1957">
                  <c:v>17.212159499999999</c:v>
                </c:pt>
                <c:pt idx="1958">
                  <c:v>9.7682628164299992</c:v>
                </c:pt>
                <c:pt idx="1959">
                  <c:v>30.920993818100001</c:v>
                </c:pt>
                <c:pt idx="1960">
                  <c:v>8.4833005858000003</c:v>
                </c:pt>
                <c:pt idx="1961">
                  <c:v>12.096572759900001</c:v>
                </c:pt>
                <c:pt idx="1962">
                  <c:v>5.3458447966499998</c:v>
                </c:pt>
                <c:pt idx="1963">
                  <c:v>9.1995719084300003</c:v>
                </c:pt>
                <c:pt idx="1964">
                  <c:v>7.5180644022300003</c:v>
                </c:pt>
                <c:pt idx="1965">
                  <c:v>9.1752936806100003</c:v>
                </c:pt>
                <c:pt idx="1966">
                  <c:v>5.9099665122499996</c:v>
                </c:pt>
                <c:pt idx="1967">
                  <c:v>11.394844746</c:v>
                </c:pt>
                <c:pt idx="1968">
                  <c:v>6.2583991830899999</c:v>
                </c:pt>
                <c:pt idx="1969">
                  <c:v>7.20009112348</c:v>
                </c:pt>
                <c:pt idx="1970">
                  <c:v>6.9003475024399998</c:v>
                </c:pt>
                <c:pt idx="1971">
                  <c:v>5.2311613166499997</c:v>
                </c:pt>
                <c:pt idx="1972">
                  <c:v>6.0795784841299998</c:v>
                </c:pt>
                <c:pt idx="1973">
                  <c:v>5.4181621281799996</c:v>
                </c:pt>
                <c:pt idx="1974">
                  <c:v>5.9383903031000003</c:v>
                </c:pt>
                <c:pt idx="1975">
                  <c:v>7.2230979210199999</c:v>
                </c:pt>
                <c:pt idx="1976">
                  <c:v>13.6047823394</c:v>
                </c:pt>
                <c:pt idx="1977">
                  <c:v>6.7790396423799999</c:v>
                </c:pt>
                <c:pt idx="1978">
                  <c:v>6.3305068952800001</c:v>
                </c:pt>
                <c:pt idx="1979">
                  <c:v>5.4178801729100003</c:v>
                </c:pt>
                <c:pt idx="1980">
                  <c:v>5.03232466574</c:v>
                </c:pt>
                <c:pt idx="1981">
                  <c:v>60.1392632668</c:v>
                </c:pt>
                <c:pt idx="1982">
                  <c:v>6.3869522274400001</c:v>
                </c:pt>
                <c:pt idx="1983">
                  <c:v>8.9640004458899991</c:v>
                </c:pt>
                <c:pt idx="1984">
                  <c:v>6.3082751998699997</c:v>
                </c:pt>
                <c:pt idx="1985">
                  <c:v>6.6289545057600003</c:v>
                </c:pt>
                <c:pt idx="1986">
                  <c:v>6.7060906008999996</c:v>
                </c:pt>
                <c:pt idx="1987">
                  <c:v>15.5876437898</c:v>
                </c:pt>
                <c:pt idx="1988">
                  <c:v>7.7667361594499997</c:v>
                </c:pt>
                <c:pt idx="1989">
                  <c:v>13.764143391199999</c:v>
                </c:pt>
                <c:pt idx="1990">
                  <c:v>10.2382729378</c:v>
                </c:pt>
                <c:pt idx="1991">
                  <c:v>11.7644330341</c:v>
                </c:pt>
                <c:pt idx="1992">
                  <c:v>7.5890244367999999</c:v>
                </c:pt>
                <c:pt idx="1993">
                  <c:v>5.4674383248399998</c:v>
                </c:pt>
                <c:pt idx="1994">
                  <c:v>6.5605869177600002</c:v>
                </c:pt>
                <c:pt idx="1995">
                  <c:v>5.6954560878800002</c:v>
                </c:pt>
                <c:pt idx="1996">
                  <c:v>6.6470898486100003</c:v>
                </c:pt>
                <c:pt idx="1997">
                  <c:v>9.7312535824499999</c:v>
                </c:pt>
                <c:pt idx="1998">
                  <c:v>6.3514394659000004</c:v>
                </c:pt>
                <c:pt idx="1999">
                  <c:v>5.4191348882700003</c:v>
                </c:pt>
                <c:pt idx="2000">
                  <c:v>5.3391546323899997</c:v>
                </c:pt>
                <c:pt idx="2001">
                  <c:v>7.45205103218</c:v>
                </c:pt>
                <c:pt idx="2002">
                  <c:v>5.1151480356399999</c:v>
                </c:pt>
                <c:pt idx="2003">
                  <c:v>6.6008575917399996</c:v>
                </c:pt>
                <c:pt idx="2004">
                  <c:v>15.8859345457</c:v>
                </c:pt>
                <c:pt idx="2005">
                  <c:v>6.1807846025900002</c:v>
                </c:pt>
                <c:pt idx="2006">
                  <c:v>8.2763445928700001</c:v>
                </c:pt>
                <c:pt idx="2007">
                  <c:v>5.3684609695000001</c:v>
                </c:pt>
                <c:pt idx="2008">
                  <c:v>5.3601358557400003</c:v>
                </c:pt>
                <c:pt idx="2009">
                  <c:v>9.4650238556099993</c:v>
                </c:pt>
                <c:pt idx="2010">
                  <c:v>5.2448845639600004</c:v>
                </c:pt>
                <c:pt idx="2011">
                  <c:v>5.4592005345499999</c:v>
                </c:pt>
                <c:pt idx="2012">
                  <c:v>5.7577399839499996</c:v>
                </c:pt>
                <c:pt idx="2013">
                  <c:v>8.3301760397799995</c:v>
                </c:pt>
                <c:pt idx="2014">
                  <c:v>5.0183321939400001</c:v>
                </c:pt>
                <c:pt idx="2015">
                  <c:v>7.3273360910800003</c:v>
                </c:pt>
                <c:pt idx="2016">
                  <c:v>8.3106460009099994</c:v>
                </c:pt>
                <c:pt idx="2017">
                  <c:v>7.6663644173899996</c:v>
                </c:pt>
                <c:pt idx="2018">
                  <c:v>22.150945675100001</c:v>
                </c:pt>
                <c:pt idx="2019">
                  <c:v>5.1067775711500003</c:v>
                </c:pt>
                <c:pt idx="2020">
                  <c:v>11.700153674599999</c:v>
                </c:pt>
                <c:pt idx="2021">
                  <c:v>7.2936807951700002</c:v>
                </c:pt>
                <c:pt idx="2022">
                  <c:v>11.907490092</c:v>
                </c:pt>
                <c:pt idx="2023">
                  <c:v>5.9922038021899997</c:v>
                </c:pt>
                <c:pt idx="2024">
                  <c:v>8.5416244617500006</c:v>
                </c:pt>
                <c:pt idx="2025">
                  <c:v>5.5908594011800004</c:v>
                </c:pt>
                <c:pt idx="2026">
                  <c:v>7.2943320112999999</c:v>
                </c:pt>
                <c:pt idx="2027">
                  <c:v>5.8064392893600001</c:v>
                </c:pt>
                <c:pt idx="2028">
                  <c:v>5.9631958779499996</c:v>
                </c:pt>
                <c:pt idx="2029">
                  <c:v>6.1920130675399996</c:v>
                </c:pt>
                <c:pt idx="2030">
                  <c:v>10.2692362271</c:v>
                </c:pt>
                <c:pt idx="2031">
                  <c:v>8.0986646755299994</c:v>
                </c:pt>
                <c:pt idx="2032">
                  <c:v>6.5231290190999998</c:v>
                </c:pt>
                <c:pt idx="2033">
                  <c:v>5.6414764586899997</c:v>
                </c:pt>
                <c:pt idx="2034">
                  <c:v>8.1715700084500007</c:v>
                </c:pt>
                <c:pt idx="2035">
                  <c:v>6.7805276559500003</c:v>
                </c:pt>
                <c:pt idx="2036">
                  <c:v>5.1627083567299996</c:v>
                </c:pt>
                <c:pt idx="2037">
                  <c:v>11.297149324299999</c:v>
                </c:pt>
                <c:pt idx="2038">
                  <c:v>5.2144866246600001</c:v>
                </c:pt>
                <c:pt idx="2039">
                  <c:v>7.3552737260000001</c:v>
                </c:pt>
                <c:pt idx="2040">
                  <c:v>6.9242933546299996</c:v>
                </c:pt>
                <c:pt idx="2041">
                  <c:v>8.0116661373400007</c:v>
                </c:pt>
                <c:pt idx="2042">
                  <c:v>7.11591928068</c:v>
                </c:pt>
                <c:pt idx="2043">
                  <c:v>5.0168914355699998</c:v>
                </c:pt>
                <c:pt idx="2044">
                  <c:v>5.3069927216500004</c:v>
                </c:pt>
                <c:pt idx="2045">
                  <c:v>5.6723081045499999</c:v>
                </c:pt>
                <c:pt idx="2046">
                  <c:v>5.1791411336199999</c:v>
                </c:pt>
                <c:pt idx="2047">
                  <c:v>6.2914332965700002</c:v>
                </c:pt>
                <c:pt idx="2048">
                  <c:v>6.9217459526100003</c:v>
                </c:pt>
                <c:pt idx="2049">
                  <c:v>6.7675710589699998</c:v>
                </c:pt>
                <c:pt idx="2050">
                  <c:v>6.7490611681099999</c:v>
                </c:pt>
                <c:pt idx="2051">
                  <c:v>6.6724522350999997</c:v>
                </c:pt>
                <c:pt idx="2052">
                  <c:v>15.653025362499999</c:v>
                </c:pt>
                <c:pt idx="2053">
                  <c:v>5.88327098226</c:v>
                </c:pt>
                <c:pt idx="2054">
                  <c:v>5.0380424982700003</c:v>
                </c:pt>
                <c:pt idx="2055">
                  <c:v>7.0119885070999999</c:v>
                </c:pt>
                <c:pt idx="2056">
                  <c:v>5.2049150375500002</c:v>
                </c:pt>
                <c:pt idx="2057">
                  <c:v>5.7374131582999999</c:v>
                </c:pt>
                <c:pt idx="2058">
                  <c:v>5.5230319483599999</c:v>
                </c:pt>
                <c:pt idx="2059">
                  <c:v>6.9466403289900001</c:v>
                </c:pt>
                <c:pt idx="2060">
                  <c:v>5.5142760636899997</c:v>
                </c:pt>
                <c:pt idx="2061">
                  <c:v>6.6291281709399996</c:v>
                </c:pt>
                <c:pt idx="2062">
                  <c:v>6.3415303987899998</c:v>
                </c:pt>
                <c:pt idx="2063">
                  <c:v>5.0351784291100001</c:v>
                </c:pt>
                <c:pt idx="2064">
                  <c:v>7.3845026209300002</c:v>
                </c:pt>
                <c:pt idx="2065">
                  <c:v>12.740557303999999</c:v>
                </c:pt>
                <c:pt idx="2066">
                  <c:v>5.3787956372199996</c:v>
                </c:pt>
                <c:pt idx="2067">
                  <c:v>5.1636575358899997</c:v>
                </c:pt>
                <c:pt idx="2068">
                  <c:v>8.6613855420999997</c:v>
                </c:pt>
                <c:pt idx="2069">
                  <c:v>39.863730193599999</c:v>
                </c:pt>
                <c:pt idx="2070">
                  <c:v>5.4191348882700003</c:v>
                </c:pt>
                <c:pt idx="2071">
                  <c:v>5.4194289308099997</c:v>
                </c:pt>
                <c:pt idx="2072">
                  <c:v>5.2616795443099997</c:v>
                </c:pt>
                <c:pt idx="2073">
                  <c:v>7.7307057408500004</c:v>
                </c:pt>
                <c:pt idx="2074">
                  <c:v>5.8674215460600001</c:v>
                </c:pt>
                <c:pt idx="2075">
                  <c:v>9.4005992215499994</c:v>
                </c:pt>
                <c:pt idx="2076">
                  <c:v>5.09714284977</c:v>
                </c:pt>
                <c:pt idx="2077">
                  <c:v>5.4390713060799998</c:v>
                </c:pt>
                <c:pt idx="2078">
                  <c:v>7.56914882381</c:v>
                </c:pt>
                <c:pt idx="2079">
                  <c:v>6.3516502242300001</c:v>
                </c:pt>
                <c:pt idx="2080">
                  <c:v>7.8297660977700003</c:v>
                </c:pt>
                <c:pt idx="2081">
                  <c:v>5.8465635160399998</c:v>
                </c:pt>
                <c:pt idx="2082">
                  <c:v>6.28226141729</c:v>
                </c:pt>
                <c:pt idx="2083">
                  <c:v>5.3904238499200003</c:v>
                </c:pt>
                <c:pt idx="2084">
                  <c:v>17.246722851200001</c:v>
                </c:pt>
                <c:pt idx="2085">
                  <c:v>6.1920367138100003</c:v>
                </c:pt>
                <c:pt idx="2086">
                  <c:v>9.1839846512500003</c:v>
                </c:pt>
                <c:pt idx="2087">
                  <c:v>5.6580260612200002</c:v>
                </c:pt>
                <c:pt idx="2088">
                  <c:v>9.2808355353399996</c:v>
                </c:pt>
                <c:pt idx="2089">
                  <c:v>5.4722153334600003</c:v>
                </c:pt>
                <c:pt idx="2090">
                  <c:v>7.2470876819000001</c:v>
                </c:pt>
                <c:pt idx="2091">
                  <c:v>9.8115185512000007</c:v>
                </c:pt>
                <c:pt idx="2092">
                  <c:v>8.0557240810599993</c:v>
                </c:pt>
                <c:pt idx="2093">
                  <c:v>6.9242933546299996</c:v>
                </c:pt>
                <c:pt idx="2094">
                  <c:v>7.4725687472300004</c:v>
                </c:pt>
                <c:pt idx="2095">
                  <c:v>8.0639266252099997</c:v>
                </c:pt>
                <c:pt idx="2096">
                  <c:v>7.9308656618200004</c:v>
                </c:pt>
                <c:pt idx="2097">
                  <c:v>51.908671937800001</c:v>
                </c:pt>
                <c:pt idx="2098">
                  <c:v>5.1661466300600001</c:v>
                </c:pt>
                <c:pt idx="2099">
                  <c:v>5.9099665122499996</c:v>
                </c:pt>
                <c:pt idx="2100">
                  <c:v>8.3740227349400005</c:v>
                </c:pt>
                <c:pt idx="2101">
                  <c:v>14.055951861400001</c:v>
                </c:pt>
                <c:pt idx="2102">
                  <c:v>5.4818490445599997</c:v>
                </c:pt>
                <c:pt idx="2103">
                  <c:v>6.9566318097200002</c:v>
                </c:pt>
                <c:pt idx="2104">
                  <c:v>5.5727533778099998</c:v>
                </c:pt>
                <c:pt idx="2105">
                  <c:v>6.1917348380000004</c:v>
                </c:pt>
                <c:pt idx="2106">
                  <c:v>10.2696394814</c:v>
                </c:pt>
                <c:pt idx="2107">
                  <c:v>5.3636673426500003</c:v>
                </c:pt>
                <c:pt idx="2108">
                  <c:v>10.366913370300001</c:v>
                </c:pt>
                <c:pt idx="2109">
                  <c:v>10.358936828499999</c:v>
                </c:pt>
                <c:pt idx="2110">
                  <c:v>6.0928410943199998</c:v>
                </c:pt>
                <c:pt idx="2111">
                  <c:v>9.9945496650500001</c:v>
                </c:pt>
                <c:pt idx="2112">
                  <c:v>8.0656861902100001</c:v>
                </c:pt>
                <c:pt idx="2113">
                  <c:v>6.3323312830300003</c:v>
                </c:pt>
                <c:pt idx="2114">
                  <c:v>5.6875392412899997</c:v>
                </c:pt>
                <c:pt idx="2115">
                  <c:v>5.6238930784300001</c:v>
                </c:pt>
                <c:pt idx="2116">
                  <c:v>7.1979123063800001</c:v>
                </c:pt>
                <c:pt idx="2117">
                  <c:v>7.7838650869999997</c:v>
                </c:pt>
                <c:pt idx="2118">
                  <c:v>6.5999216807699996</c:v>
                </c:pt>
                <c:pt idx="2119">
                  <c:v>6.2856579436400004</c:v>
                </c:pt>
                <c:pt idx="2120">
                  <c:v>5.6428141506199996</c:v>
                </c:pt>
                <c:pt idx="2121">
                  <c:v>5.4614271835899997</c:v>
                </c:pt>
                <c:pt idx="2122">
                  <c:v>6.0278798810499996</c:v>
                </c:pt>
                <c:pt idx="2123">
                  <c:v>6.0963317086800002</c:v>
                </c:pt>
                <c:pt idx="2124">
                  <c:v>7.9119386787000003</c:v>
                </c:pt>
                <c:pt idx="2125">
                  <c:v>6.35821305284</c:v>
                </c:pt>
                <c:pt idx="2126">
                  <c:v>5.3835959094700003</c:v>
                </c:pt>
                <c:pt idx="2127">
                  <c:v>5.1727744486700002</c:v>
                </c:pt>
                <c:pt idx="2128">
                  <c:v>19.150809406400001</c:v>
                </c:pt>
                <c:pt idx="2129">
                  <c:v>7.3159178585999998</c:v>
                </c:pt>
                <c:pt idx="2130">
                  <c:v>6.7675710589699998</c:v>
                </c:pt>
                <c:pt idx="2131">
                  <c:v>6.34799323858</c:v>
                </c:pt>
                <c:pt idx="2132">
                  <c:v>5.1939166739399996</c:v>
                </c:pt>
                <c:pt idx="2133">
                  <c:v>8.8695406972900006</c:v>
                </c:pt>
                <c:pt idx="2134">
                  <c:v>9.1503642190899992</c:v>
                </c:pt>
                <c:pt idx="2135">
                  <c:v>5.0903057177099997</c:v>
                </c:pt>
                <c:pt idx="2136">
                  <c:v>5.4859199943599997</c:v>
                </c:pt>
                <c:pt idx="2137">
                  <c:v>9.7614914997100009</c:v>
                </c:pt>
                <c:pt idx="2138">
                  <c:v>27.029581192599998</c:v>
                </c:pt>
                <c:pt idx="2139">
                  <c:v>5.1189320756000001</c:v>
                </c:pt>
                <c:pt idx="2140">
                  <c:v>7.6716084588999998</c:v>
                </c:pt>
                <c:pt idx="2141">
                  <c:v>10.1252646964</c:v>
                </c:pt>
                <c:pt idx="2142">
                  <c:v>6.6552480215300003</c:v>
                </c:pt>
                <c:pt idx="2143">
                  <c:v>10.382443561300001</c:v>
                </c:pt>
                <c:pt idx="2144">
                  <c:v>12.405107126700001</c:v>
                </c:pt>
                <c:pt idx="2145">
                  <c:v>9.0087564773800004</c:v>
                </c:pt>
                <c:pt idx="2146">
                  <c:v>5.8800428251000003</c:v>
                </c:pt>
                <c:pt idx="2147">
                  <c:v>5.4859199943599997</c:v>
                </c:pt>
                <c:pt idx="2148">
                  <c:v>7.4980628406000003</c:v>
                </c:pt>
                <c:pt idx="2149">
                  <c:v>10.373021378100001</c:v>
                </c:pt>
                <c:pt idx="2150">
                  <c:v>5.72076836894</c:v>
                </c:pt>
                <c:pt idx="2151">
                  <c:v>8.6990053307600004</c:v>
                </c:pt>
                <c:pt idx="2152">
                  <c:v>8.4026311886599991</c:v>
                </c:pt>
                <c:pt idx="2153">
                  <c:v>5.39394462922</c:v>
                </c:pt>
                <c:pt idx="2154">
                  <c:v>5.4576087042700001</c:v>
                </c:pt>
                <c:pt idx="2155">
                  <c:v>5.47895493596</c:v>
                </c:pt>
                <c:pt idx="2156">
                  <c:v>5.3866632713099998</c:v>
                </c:pt>
                <c:pt idx="2157">
                  <c:v>38.453331422399998</c:v>
                </c:pt>
                <c:pt idx="2158">
                  <c:v>15.5354266941</c:v>
                </c:pt>
                <c:pt idx="2159">
                  <c:v>5.5433011633699998</c:v>
                </c:pt>
                <c:pt idx="2160">
                  <c:v>5.7916890901200002</c:v>
                </c:pt>
                <c:pt idx="2161">
                  <c:v>28.0320497455</c:v>
                </c:pt>
                <c:pt idx="2162">
                  <c:v>6.2773907796600001</c:v>
                </c:pt>
                <c:pt idx="2163">
                  <c:v>7.07840104928</c:v>
                </c:pt>
                <c:pt idx="2164">
                  <c:v>5.4328046562600001</c:v>
                </c:pt>
                <c:pt idx="2165">
                  <c:v>8.9840292111799993</c:v>
                </c:pt>
                <c:pt idx="2166">
                  <c:v>5.29036416799</c:v>
                </c:pt>
                <c:pt idx="2167">
                  <c:v>10.410473941999999</c:v>
                </c:pt>
                <c:pt idx="2168">
                  <c:v>7.008117715</c:v>
                </c:pt>
                <c:pt idx="2169">
                  <c:v>5.5984910836299999</c:v>
                </c:pt>
                <c:pt idx="2170">
                  <c:v>19.140467484599998</c:v>
                </c:pt>
                <c:pt idx="2171">
                  <c:v>12.193059166899999</c:v>
                </c:pt>
                <c:pt idx="2172">
                  <c:v>7.1332811844500004</c:v>
                </c:pt>
                <c:pt idx="2173">
                  <c:v>6.7245613957900003</c:v>
                </c:pt>
                <c:pt idx="2174">
                  <c:v>9.09234324082</c:v>
                </c:pt>
                <c:pt idx="2175">
                  <c:v>7.8732496431800003</c:v>
                </c:pt>
                <c:pt idx="2176">
                  <c:v>5.3639593189500001</c:v>
                </c:pt>
                <c:pt idx="2177">
                  <c:v>25.627555771400001</c:v>
                </c:pt>
                <c:pt idx="2178">
                  <c:v>7.0709290842400003</c:v>
                </c:pt>
                <c:pt idx="2179">
                  <c:v>10.346800269499999</c:v>
                </c:pt>
                <c:pt idx="2180">
                  <c:v>5.8278120126299999</c:v>
                </c:pt>
                <c:pt idx="2181">
                  <c:v>18.233269048099999</c:v>
                </c:pt>
                <c:pt idx="2182">
                  <c:v>6.8829247039799997</c:v>
                </c:pt>
                <c:pt idx="2183">
                  <c:v>7.4980628406000003</c:v>
                </c:pt>
                <c:pt idx="2184">
                  <c:v>11.577601121400001</c:v>
                </c:pt>
                <c:pt idx="2185">
                  <c:v>5.4053384582800001</c:v>
                </c:pt>
                <c:pt idx="2186">
                  <c:v>5.6768582183799996</c:v>
                </c:pt>
                <c:pt idx="2187">
                  <c:v>9.1556518260900006</c:v>
                </c:pt>
                <c:pt idx="2188">
                  <c:v>5.2044486598199997</c:v>
                </c:pt>
                <c:pt idx="2189">
                  <c:v>7.2073952764199998</c:v>
                </c:pt>
                <c:pt idx="2190">
                  <c:v>5.0925962679600003</c:v>
                </c:pt>
                <c:pt idx="2191">
                  <c:v>6.8815868826699997</c:v>
                </c:pt>
                <c:pt idx="2192">
                  <c:v>5.77348174733</c:v>
                </c:pt>
                <c:pt idx="2193">
                  <c:v>6.0068078168800003</c:v>
                </c:pt>
                <c:pt idx="2194">
                  <c:v>5.5874923225600002</c:v>
                </c:pt>
                <c:pt idx="2195">
                  <c:v>24.714909518999999</c:v>
                </c:pt>
                <c:pt idx="2196">
                  <c:v>6.1036341511699996</c:v>
                </c:pt>
                <c:pt idx="2197">
                  <c:v>8.4478185750799994</c:v>
                </c:pt>
                <c:pt idx="2198">
                  <c:v>8.5667897887700004</c:v>
                </c:pt>
                <c:pt idx="2199">
                  <c:v>9.1163092006199999</c:v>
                </c:pt>
                <c:pt idx="2200">
                  <c:v>6.7060906008999996</c:v>
                </c:pt>
                <c:pt idx="2201">
                  <c:v>6.7236876268800003</c:v>
                </c:pt>
                <c:pt idx="2202">
                  <c:v>5.7372327713700004</c:v>
                </c:pt>
                <c:pt idx="2203">
                  <c:v>6.3867106465000001</c:v>
                </c:pt>
                <c:pt idx="2204">
                  <c:v>20.3062415588</c:v>
                </c:pt>
                <c:pt idx="2205">
                  <c:v>7.9033390849999998</c:v>
                </c:pt>
                <c:pt idx="2206">
                  <c:v>20.496820948900002</c:v>
                </c:pt>
                <c:pt idx="2207">
                  <c:v>6.6132629917700001</c:v>
                </c:pt>
                <c:pt idx="2208">
                  <c:v>6.8461710019100002</c:v>
                </c:pt>
                <c:pt idx="2209">
                  <c:v>7.2283774656500004</c:v>
                </c:pt>
                <c:pt idx="2210">
                  <c:v>43.723308528899999</c:v>
                </c:pt>
                <c:pt idx="2211">
                  <c:v>5.6822270492599998</c:v>
                </c:pt>
                <c:pt idx="2212">
                  <c:v>5.3804548507299996</c:v>
                </c:pt>
                <c:pt idx="2213">
                  <c:v>8.7346507470300008</c:v>
                </c:pt>
                <c:pt idx="2214">
                  <c:v>9.14463680239</c:v>
                </c:pt>
                <c:pt idx="2215">
                  <c:v>5.7589317313999997</c:v>
                </c:pt>
                <c:pt idx="2216">
                  <c:v>5.6706364626000001</c:v>
                </c:pt>
                <c:pt idx="2217">
                  <c:v>48.101545804799997</c:v>
                </c:pt>
                <c:pt idx="2218">
                  <c:v>5.4095400319599998</c:v>
                </c:pt>
                <c:pt idx="2219">
                  <c:v>14.3070572998</c:v>
                </c:pt>
                <c:pt idx="2220">
                  <c:v>5.40337116239</c:v>
                </c:pt>
                <c:pt idx="2221">
                  <c:v>15.168971167600001</c:v>
                </c:pt>
                <c:pt idx="2222">
                  <c:v>24.176038132199999</c:v>
                </c:pt>
                <c:pt idx="2223">
                  <c:v>8.9982269621800004</c:v>
                </c:pt>
                <c:pt idx="2224">
                  <c:v>8.4237821955599994</c:v>
                </c:pt>
                <c:pt idx="2225">
                  <c:v>8.2522117018899994</c:v>
                </c:pt>
                <c:pt idx="2226">
                  <c:v>6.0611920167299997</c:v>
                </c:pt>
                <c:pt idx="2227">
                  <c:v>10.2605501459</c:v>
                </c:pt>
                <c:pt idx="2228">
                  <c:v>5.6576682753799998</c:v>
                </c:pt>
                <c:pt idx="2229">
                  <c:v>8.6056400677300005</c:v>
                </c:pt>
                <c:pt idx="2230">
                  <c:v>7.3259803329600004</c:v>
                </c:pt>
                <c:pt idx="2231">
                  <c:v>6.63156629683</c:v>
                </c:pt>
                <c:pt idx="2232">
                  <c:v>8.0839486802800007</c:v>
                </c:pt>
                <c:pt idx="2233">
                  <c:v>8.8697782537300007</c:v>
                </c:pt>
                <c:pt idx="2234">
                  <c:v>6.3896516945900004</c:v>
                </c:pt>
                <c:pt idx="2235">
                  <c:v>6.2558035271500003</c:v>
                </c:pt>
                <c:pt idx="2236">
                  <c:v>7.1835753227800003</c:v>
                </c:pt>
                <c:pt idx="2237">
                  <c:v>5.7102266137099997</c:v>
                </c:pt>
                <c:pt idx="2238">
                  <c:v>6.54812720316</c:v>
                </c:pt>
                <c:pt idx="2239">
                  <c:v>5.79701506347</c:v>
                </c:pt>
                <c:pt idx="2240">
                  <c:v>39.792737672500003</c:v>
                </c:pt>
                <c:pt idx="2241">
                  <c:v>15.822361083700001</c:v>
                </c:pt>
                <c:pt idx="2242">
                  <c:v>11.7623833634</c:v>
                </c:pt>
                <c:pt idx="2243">
                  <c:v>10.370404668500001</c:v>
                </c:pt>
                <c:pt idx="2244">
                  <c:v>10.1860083084</c:v>
                </c:pt>
                <c:pt idx="2245">
                  <c:v>6.4901610079100003</c:v>
                </c:pt>
                <c:pt idx="2246">
                  <c:v>5.0685525373899996</c:v>
                </c:pt>
                <c:pt idx="2247">
                  <c:v>7.68167680078</c:v>
                </c:pt>
                <c:pt idx="2248">
                  <c:v>5.3032802774699999</c:v>
                </c:pt>
                <c:pt idx="2249">
                  <c:v>7.5124779218500004</c:v>
                </c:pt>
                <c:pt idx="2250">
                  <c:v>6.9693700676799999</c:v>
                </c:pt>
                <c:pt idx="2251">
                  <c:v>5.3622035422899996</c:v>
                </c:pt>
                <c:pt idx="2252">
                  <c:v>7.4544519954500004</c:v>
                </c:pt>
                <c:pt idx="2253">
                  <c:v>22.438402120100001</c:v>
                </c:pt>
                <c:pt idx="2254">
                  <c:v>12.9051775943</c:v>
                </c:pt>
                <c:pt idx="2255">
                  <c:v>5.6032655439100001</c:v>
                </c:pt>
                <c:pt idx="2256">
                  <c:v>7.2252521821300002</c:v>
                </c:pt>
                <c:pt idx="2257">
                  <c:v>5.2235133102800004</c:v>
                </c:pt>
                <c:pt idx="2258">
                  <c:v>74.287473624</c:v>
                </c:pt>
                <c:pt idx="2259">
                  <c:v>6.8163375991699997</c:v>
                </c:pt>
                <c:pt idx="2260">
                  <c:v>11.821518772199999</c:v>
                </c:pt>
                <c:pt idx="2261">
                  <c:v>5.4267644168100002</c:v>
                </c:pt>
                <c:pt idx="2262">
                  <c:v>5.5879331195699997</c:v>
                </c:pt>
                <c:pt idx="2263">
                  <c:v>45.3243680677</c:v>
                </c:pt>
                <c:pt idx="2264">
                  <c:v>9.5373262109700008</c:v>
                </c:pt>
                <c:pt idx="2265">
                  <c:v>5.1159999066199999</c:v>
                </c:pt>
                <c:pt idx="2266">
                  <c:v>6.0242029300700004</c:v>
                </c:pt>
                <c:pt idx="2267">
                  <c:v>7.0622431646899999</c:v>
                </c:pt>
                <c:pt idx="2268">
                  <c:v>9.5373262109700008</c:v>
                </c:pt>
                <c:pt idx="2269">
                  <c:v>5.3636863197800002</c:v>
                </c:pt>
                <c:pt idx="2270">
                  <c:v>5.7745922568700001</c:v>
                </c:pt>
                <c:pt idx="2271">
                  <c:v>8.7039502098400003</c:v>
                </c:pt>
                <c:pt idx="2272">
                  <c:v>12.720572215700001</c:v>
                </c:pt>
                <c:pt idx="2273">
                  <c:v>7.4920006261800003</c:v>
                </c:pt>
                <c:pt idx="2274">
                  <c:v>6.1268191510900003</c:v>
                </c:pt>
                <c:pt idx="2275">
                  <c:v>5.6014947733399998</c:v>
                </c:pt>
                <c:pt idx="2276">
                  <c:v>11.2954717144</c:v>
                </c:pt>
                <c:pt idx="2277">
                  <c:v>5.0271721188800003</c:v>
                </c:pt>
                <c:pt idx="2278">
                  <c:v>7.3190433202099996</c:v>
                </c:pt>
                <c:pt idx="2279">
                  <c:v>6.5269374123699997</c:v>
                </c:pt>
                <c:pt idx="2280">
                  <c:v>6.58124050166</c:v>
                </c:pt>
                <c:pt idx="2281">
                  <c:v>6.7703525509200002</c:v>
                </c:pt>
                <c:pt idx="2282">
                  <c:v>6.0938807407900004</c:v>
                </c:pt>
                <c:pt idx="2283">
                  <c:v>7.10319747538</c:v>
                </c:pt>
                <c:pt idx="2284">
                  <c:v>8.9219338024300008</c:v>
                </c:pt>
                <c:pt idx="2285">
                  <c:v>7.9577406688099996</c:v>
                </c:pt>
                <c:pt idx="2286">
                  <c:v>5.6207020782499999</c:v>
                </c:pt>
                <c:pt idx="2287">
                  <c:v>5.2686306502800004</c:v>
                </c:pt>
                <c:pt idx="2288">
                  <c:v>5.2074663009500002</c:v>
                </c:pt>
                <c:pt idx="2289">
                  <c:v>7.7350463731700003</c:v>
                </c:pt>
                <c:pt idx="2290">
                  <c:v>8.6329216560200006</c:v>
                </c:pt>
                <c:pt idx="2291">
                  <c:v>8.5520609576600002</c:v>
                </c:pt>
                <c:pt idx="2292">
                  <c:v>18.800124724300002</c:v>
                </c:pt>
                <c:pt idx="2293">
                  <c:v>15.8565279501</c:v>
                </c:pt>
                <c:pt idx="2294">
                  <c:v>6.0637156157699996</c:v>
                </c:pt>
                <c:pt idx="2295">
                  <c:v>5.4681932996100002</c:v>
                </c:pt>
                <c:pt idx="2296">
                  <c:v>6.4114392916499998</c:v>
                </c:pt>
                <c:pt idx="2297">
                  <c:v>8.5349817242100006</c:v>
                </c:pt>
                <c:pt idx="2298">
                  <c:v>6.4703211396200002</c:v>
                </c:pt>
                <c:pt idx="2299">
                  <c:v>8.35283651582</c:v>
                </c:pt>
                <c:pt idx="2300">
                  <c:v>12.091562956500001</c:v>
                </c:pt>
                <c:pt idx="2301">
                  <c:v>6.7236876268800003</c:v>
                </c:pt>
                <c:pt idx="2302">
                  <c:v>5.1207207319899997</c:v>
                </c:pt>
                <c:pt idx="2303">
                  <c:v>12.136724921600001</c:v>
                </c:pt>
                <c:pt idx="2304">
                  <c:v>13.480727309300001</c:v>
                </c:pt>
                <c:pt idx="2305">
                  <c:v>5.7142021863799997</c:v>
                </c:pt>
                <c:pt idx="2306">
                  <c:v>5.6963918966899998</c:v>
                </c:pt>
                <c:pt idx="2307">
                  <c:v>7.2067149604800003</c:v>
                </c:pt>
                <c:pt idx="2308">
                  <c:v>8.4128566822799993</c:v>
                </c:pt>
                <c:pt idx="2309">
                  <c:v>6.1050235475800001</c:v>
                </c:pt>
                <c:pt idx="2310">
                  <c:v>6.2998119412499998</c:v>
                </c:pt>
                <c:pt idx="2311">
                  <c:v>5.6195894699400002</c:v>
                </c:pt>
                <c:pt idx="2312">
                  <c:v>60.439530163100002</c:v>
                </c:pt>
                <c:pt idx="2313">
                  <c:v>7.2283774656500004</c:v>
                </c:pt>
                <c:pt idx="2314">
                  <c:v>6.2103145821199996</c:v>
                </c:pt>
                <c:pt idx="2315">
                  <c:v>5.3967561036699996</c:v>
                </c:pt>
                <c:pt idx="2316">
                  <c:v>13.5579600717</c:v>
                </c:pt>
                <c:pt idx="2317">
                  <c:v>6.7394004457300003</c:v>
                </c:pt>
                <c:pt idx="2318">
                  <c:v>8.9766559362200002</c:v>
                </c:pt>
                <c:pt idx="2319">
                  <c:v>5.9466616802900001</c:v>
                </c:pt>
                <c:pt idx="2320">
                  <c:v>6.2103145821199996</c:v>
                </c:pt>
                <c:pt idx="2321">
                  <c:v>5.6261479994199997</c:v>
                </c:pt>
                <c:pt idx="2322">
                  <c:v>6.35068118446</c:v>
                </c:pt>
                <c:pt idx="2323">
                  <c:v>10.5712237047</c:v>
                </c:pt>
                <c:pt idx="2324">
                  <c:v>7.1007169031800004</c:v>
                </c:pt>
                <c:pt idx="2325">
                  <c:v>6.7629210763099996</c:v>
                </c:pt>
                <c:pt idx="2326">
                  <c:v>5.2123267993700004</c:v>
                </c:pt>
                <c:pt idx="2327">
                  <c:v>7.1768305858800003</c:v>
                </c:pt>
                <c:pt idx="2328">
                  <c:v>5.45852792162</c:v>
                </c:pt>
                <c:pt idx="2329">
                  <c:v>159.243281295</c:v>
                </c:pt>
                <c:pt idx="2330">
                  <c:v>7.9512658099099998</c:v>
                </c:pt>
                <c:pt idx="2331">
                  <c:v>6.3867126412899999</c:v>
                </c:pt>
                <c:pt idx="2332">
                  <c:v>6.4114392916499998</c:v>
                </c:pt>
                <c:pt idx="2333">
                  <c:v>5.1158872709000001</c:v>
                </c:pt>
                <c:pt idx="2334">
                  <c:v>8.5960763081699998</c:v>
                </c:pt>
                <c:pt idx="2335">
                  <c:v>6.9003475024399998</c:v>
                </c:pt>
                <c:pt idx="2336">
                  <c:v>6.1152029922100004</c:v>
                </c:pt>
                <c:pt idx="2337">
                  <c:v>5.3333665908099999</c:v>
                </c:pt>
                <c:pt idx="2338">
                  <c:v>5.3324687928400003</c:v>
                </c:pt>
                <c:pt idx="2339">
                  <c:v>5.6709653622699996</c:v>
                </c:pt>
                <c:pt idx="2340">
                  <c:v>5.3625228379300003</c:v>
                </c:pt>
                <c:pt idx="2341">
                  <c:v>6.3263647282999997</c:v>
                </c:pt>
                <c:pt idx="2342">
                  <c:v>5.3736381630099999</c:v>
                </c:pt>
                <c:pt idx="2343">
                  <c:v>6.2119165406599999</c:v>
                </c:pt>
                <c:pt idx="2344">
                  <c:v>9.3812607089599993</c:v>
                </c:pt>
                <c:pt idx="2345">
                  <c:v>19.109818274599998</c:v>
                </c:pt>
                <c:pt idx="2346">
                  <c:v>6.1817121972800004</c:v>
                </c:pt>
                <c:pt idx="2347">
                  <c:v>6.1324018767800004</c:v>
                </c:pt>
                <c:pt idx="2348">
                  <c:v>12.566001699599999</c:v>
                </c:pt>
                <c:pt idx="2349">
                  <c:v>6.1704114559500001</c:v>
                </c:pt>
                <c:pt idx="2350">
                  <c:v>6.7289072884400003</c:v>
                </c:pt>
                <c:pt idx="2351">
                  <c:v>8.5734644925700003</c:v>
                </c:pt>
                <c:pt idx="2352">
                  <c:v>7.3338694872300003</c:v>
                </c:pt>
                <c:pt idx="2353">
                  <c:v>18.799203608700001</c:v>
                </c:pt>
                <c:pt idx="2354">
                  <c:v>8.4513581657200003</c:v>
                </c:pt>
                <c:pt idx="2355">
                  <c:v>18.990218741</c:v>
                </c:pt>
                <c:pt idx="2356">
                  <c:v>25.944725246299999</c:v>
                </c:pt>
                <c:pt idx="2357">
                  <c:v>31.472308873900001</c:v>
                </c:pt>
                <c:pt idx="2358">
                  <c:v>7.5497928754499997</c:v>
                </c:pt>
                <c:pt idx="2359">
                  <c:v>9.7267301938999999</c:v>
                </c:pt>
                <c:pt idx="2360">
                  <c:v>5.9995733394900004</c:v>
                </c:pt>
                <c:pt idx="2361">
                  <c:v>5.0414872704800002</c:v>
                </c:pt>
                <c:pt idx="2362">
                  <c:v>10.6926752263</c:v>
                </c:pt>
                <c:pt idx="2363">
                  <c:v>6.7424096167199998</c:v>
                </c:pt>
                <c:pt idx="2364">
                  <c:v>8.4869985448099996</c:v>
                </c:pt>
                <c:pt idx="2365">
                  <c:v>5.5094562255800001</c:v>
                </c:pt>
                <c:pt idx="2366">
                  <c:v>13.0116826573</c:v>
                </c:pt>
                <c:pt idx="2367">
                  <c:v>6.76080874194</c:v>
                </c:pt>
                <c:pt idx="2368">
                  <c:v>9.9063193269899994</c:v>
                </c:pt>
                <c:pt idx="2369">
                  <c:v>5.3711648417099997</c:v>
                </c:pt>
                <c:pt idx="2370">
                  <c:v>5.9074180377700003</c:v>
                </c:pt>
                <c:pt idx="2371">
                  <c:v>12.539975936799999</c:v>
                </c:pt>
                <c:pt idx="2372">
                  <c:v>6.3044179398300004</c:v>
                </c:pt>
                <c:pt idx="2373">
                  <c:v>5.0217545038400004</c:v>
                </c:pt>
                <c:pt idx="2374">
                  <c:v>5.6523145940099999</c:v>
                </c:pt>
                <c:pt idx="2375">
                  <c:v>5.0783012761200004</c:v>
                </c:pt>
                <c:pt idx="2376">
                  <c:v>16.128856816500001</c:v>
                </c:pt>
                <c:pt idx="2377">
                  <c:v>13.7343603128</c:v>
                </c:pt>
                <c:pt idx="2378">
                  <c:v>19.443401710900002</c:v>
                </c:pt>
                <c:pt idx="2379">
                  <c:v>9.5965682347500003</c:v>
                </c:pt>
                <c:pt idx="2380">
                  <c:v>6.5231290190999998</c:v>
                </c:pt>
                <c:pt idx="2381">
                  <c:v>11.3863406201</c:v>
                </c:pt>
                <c:pt idx="2382">
                  <c:v>22.487248770499999</c:v>
                </c:pt>
                <c:pt idx="2383">
                  <c:v>20.913790840600001</c:v>
                </c:pt>
                <c:pt idx="2384">
                  <c:v>30.1906943557</c:v>
                </c:pt>
                <c:pt idx="2385">
                  <c:v>6.02867265202</c:v>
                </c:pt>
                <c:pt idx="2386">
                  <c:v>5.4788527275099996</c:v>
                </c:pt>
                <c:pt idx="2387">
                  <c:v>8.6904786781399999</c:v>
                </c:pt>
                <c:pt idx="2388">
                  <c:v>6.4800945044000002</c:v>
                </c:pt>
                <c:pt idx="2389">
                  <c:v>9.4573224424800006</c:v>
                </c:pt>
                <c:pt idx="2390">
                  <c:v>6.1599933725499998</c:v>
                </c:pt>
                <c:pt idx="2391">
                  <c:v>5.5874923225600002</c:v>
                </c:pt>
                <c:pt idx="2392">
                  <c:v>16.604585541599999</c:v>
                </c:pt>
                <c:pt idx="2393">
                  <c:v>7.05223214997</c:v>
                </c:pt>
                <c:pt idx="2394">
                  <c:v>8.7653697554800001</c:v>
                </c:pt>
                <c:pt idx="2395">
                  <c:v>8.2972068889399999</c:v>
                </c:pt>
                <c:pt idx="2396">
                  <c:v>5.62448701918</c:v>
                </c:pt>
                <c:pt idx="2397">
                  <c:v>6.1981588016</c:v>
                </c:pt>
                <c:pt idx="2398">
                  <c:v>12.011926064600001</c:v>
                </c:pt>
                <c:pt idx="2399">
                  <c:v>14.625552364900001</c:v>
                </c:pt>
                <c:pt idx="2400">
                  <c:v>7.7636453360699997</c:v>
                </c:pt>
                <c:pt idx="2401">
                  <c:v>5.0228771749499996</c:v>
                </c:pt>
                <c:pt idx="2402">
                  <c:v>8.0057256723499997</c:v>
                </c:pt>
                <c:pt idx="2403">
                  <c:v>9.3399848951299997</c:v>
                </c:pt>
                <c:pt idx="2404">
                  <c:v>5.2053135726499997</c:v>
                </c:pt>
                <c:pt idx="2405">
                  <c:v>12.725443032199999</c:v>
                </c:pt>
                <c:pt idx="2406">
                  <c:v>6.9650928192899997</c:v>
                </c:pt>
                <c:pt idx="2407">
                  <c:v>7.4656801446600003</c:v>
                </c:pt>
                <c:pt idx="2408">
                  <c:v>7.5265284272199997</c:v>
                </c:pt>
                <c:pt idx="2409">
                  <c:v>5.7560150671399999</c:v>
                </c:pt>
                <c:pt idx="2410">
                  <c:v>12.3422124999</c:v>
                </c:pt>
                <c:pt idx="2411">
                  <c:v>5.6838854908799998</c:v>
                </c:pt>
                <c:pt idx="2412">
                  <c:v>7.3604066134200004</c:v>
                </c:pt>
                <c:pt idx="2413">
                  <c:v>10.2423703034</c:v>
                </c:pt>
                <c:pt idx="2414">
                  <c:v>12.4855996566</c:v>
                </c:pt>
                <c:pt idx="2415">
                  <c:v>5.4284104809800002</c:v>
                </c:pt>
                <c:pt idx="2416">
                  <c:v>5.7827636482599996</c:v>
                </c:pt>
                <c:pt idx="2417">
                  <c:v>5.8414534499000004</c:v>
                </c:pt>
                <c:pt idx="2418">
                  <c:v>7.3097137991399999</c:v>
                </c:pt>
                <c:pt idx="2419">
                  <c:v>7.6493226304400004</c:v>
                </c:pt>
                <c:pt idx="2420">
                  <c:v>7.68256326816</c:v>
                </c:pt>
                <c:pt idx="2421">
                  <c:v>5.1496209355399998</c:v>
                </c:pt>
                <c:pt idx="2422">
                  <c:v>9.3712544083600005</c:v>
                </c:pt>
                <c:pt idx="2423">
                  <c:v>8.8703432527999997</c:v>
                </c:pt>
                <c:pt idx="2424">
                  <c:v>6.0682797561099999</c:v>
                </c:pt>
                <c:pt idx="2425">
                  <c:v>5.5636836478799996</c:v>
                </c:pt>
                <c:pt idx="2426">
                  <c:v>5.4570920370099998</c:v>
                </c:pt>
                <c:pt idx="2427">
                  <c:v>5.49502744647</c:v>
                </c:pt>
                <c:pt idx="2428">
                  <c:v>6.2856579436400004</c:v>
                </c:pt>
                <c:pt idx="2429">
                  <c:v>8.6567564613899997</c:v>
                </c:pt>
                <c:pt idx="2430">
                  <c:v>16.611942553999999</c:v>
                </c:pt>
                <c:pt idx="2431">
                  <c:v>6.8594019409399998</c:v>
                </c:pt>
                <c:pt idx="2432">
                  <c:v>5.8990570389099997</c:v>
                </c:pt>
                <c:pt idx="2433">
                  <c:v>5.0826009604799998</c:v>
                </c:pt>
                <c:pt idx="2434">
                  <c:v>5.5436677869500004</c:v>
                </c:pt>
                <c:pt idx="2435">
                  <c:v>13.224654574400001</c:v>
                </c:pt>
                <c:pt idx="2436">
                  <c:v>7.4031784648899999</c:v>
                </c:pt>
                <c:pt idx="2437">
                  <c:v>6.1599933725499998</c:v>
                </c:pt>
                <c:pt idx="2438">
                  <c:v>6.4609890265600001</c:v>
                </c:pt>
                <c:pt idx="2439">
                  <c:v>31.8627568239</c:v>
                </c:pt>
                <c:pt idx="2440">
                  <c:v>8.2079021369599996</c:v>
                </c:pt>
                <c:pt idx="2441">
                  <c:v>6.4500895958199997</c:v>
                </c:pt>
                <c:pt idx="2442">
                  <c:v>6.6737496192499997</c:v>
                </c:pt>
                <c:pt idx="2443">
                  <c:v>5.8296604683500002</c:v>
                </c:pt>
                <c:pt idx="2444">
                  <c:v>5.8099579941900004</c:v>
                </c:pt>
                <c:pt idx="2445">
                  <c:v>13.124963558299999</c:v>
                </c:pt>
                <c:pt idx="2446">
                  <c:v>6.2066090840500001</c:v>
                </c:pt>
                <c:pt idx="2447">
                  <c:v>8.2645630486500004</c:v>
                </c:pt>
                <c:pt idx="2448">
                  <c:v>6.3267272411900004</c:v>
                </c:pt>
                <c:pt idx="2449">
                  <c:v>11.8492879872</c:v>
                </c:pt>
                <c:pt idx="2450">
                  <c:v>5.6885079199500002</c:v>
                </c:pt>
                <c:pt idx="2451">
                  <c:v>5.1397522581899997</c:v>
                </c:pt>
                <c:pt idx="2452">
                  <c:v>5.3628950202399999</c:v>
                </c:pt>
                <c:pt idx="2453">
                  <c:v>5.9331619768700001</c:v>
                </c:pt>
                <c:pt idx="2454">
                  <c:v>7.8883731458200002</c:v>
                </c:pt>
                <c:pt idx="2455">
                  <c:v>38.474350170599998</c:v>
                </c:pt>
                <c:pt idx="2456">
                  <c:v>37.4538795785</c:v>
                </c:pt>
                <c:pt idx="2457">
                  <c:v>11.336838823800001</c:v>
                </c:pt>
                <c:pt idx="2458">
                  <c:v>5.3923602495200003</c:v>
                </c:pt>
                <c:pt idx="2459">
                  <c:v>7.0709290842400003</c:v>
                </c:pt>
                <c:pt idx="2460">
                  <c:v>5.73327698763</c:v>
                </c:pt>
                <c:pt idx="2461">
                  <c:v>8.6899597782899995</c:v>
                </c:pt>
                <c:pt idx="2462">
                  <c:v>16.399191524300001</c:v>
                </c:pt>
                <c:pt idx="2463">
                  <c:v>10.373021378100001</c:v>
                </c:pt>
                <c:pt idx="2464">
                  <c:v>5.5756915001899996</c:v>
                </c:pt>
                <c:pt idx="2465">
                  <c:v>7.4391679367299997</c:v>
                </c:pt>
                <c:pt idx="2466">
                  <c:v>6.5346030150800001</c:v>
                </c:pt>
                <c:pt idx="2467">
                  <c:v>44.189379942999999</c:v>
                </c:pt>
                <c:pt idx="2468">
                  <c:v>7.6110072507400002</c:v>
                </c:pt>
                <c:pt idx="2469">
                  <c:v>9.5505963160099991</c:v>
                </c:pt>
                <c:pt idx="2470">
                  <c:v>7.90018153742</c:v>
                </c:pt>
                <c:pt idx="2471">
                  <c:v>7.9674029039400001</c:v>
                </c:pt>
                <c:pt idx="2472">
                  <c:v>15.150694577199999</c:v>
                </c:pt>
                <c:pt idx="2473">
                  <c:v>7.3675509482099999</c:v>
                </c:pt>
                <c:pt idx="2474">
                  <c:v>8.4385181047</c:v>
                </c:pt>
                <c:pt idx="2475">
                  <c:v>5.8104017918700004</c:v>
                </c:pt>
                <c:pt idx="2476">
                  <c:v>19.8535773704</c:v>
                </c:pt>
                <c:pt idx="2477">
                  <c:v>5.9919004688699999</c:v>
                </c:pt>
                <c:pt idx="2478">
                  <c:v>5.4962007292899999</c:v>
                </c:pt>
                <c:pt idx="2479">
                  <c:v>7.4887171217499997</c:v>
                </c:pt>
                <c:pt idx="2480">
                  <c:v>5.1636743893699997</c:v>
                </c:pt>
                <c:pt idx="2481">
                  <c:v>7.5263491549000001</c:v>
                </c:pt>
                <c:pt idx="2482">
                  <c:v>8.8979860676599998</c:v>
                </c:pt>
                <c:pt idx="2483">
                  <c:v>6.7066287331599996</c:v>
                </c:pt>
                <c:pt idx="2484">
                  <c:v>8.1531905681199994</c:v>
                </c:pt>
                <c:pt idx="2485">
                  <c:v>7.2997219641599997</c:v>
                </c:pt>
                <c:pt idx="2486">
                  <c:v>7.1374230398899998</c:v>
                </c:pt>
                <c:pt idx="2487">
                  <c:v>6.6561018920099997</c:v>
                </c:pt>
                <c:pt idx="2488">
                  <c:v>5.0426364930699998</c:v>
                </c:pt>
                <c:pt idx="2489">
                  <c:v>5.8159684026900003</c:v>
                </c:pt>
                <c:pt idx="2490">
                  <c:v>6.5108272191200003</c:v>
                </c:pt>
                <c:pt idx="2491">
                  <c:v>13.565751819300001</c:v>
                </c:pt>
                <c:pt idx="2492">
                  <c:v>6.2193270093199997</c:v>
                </c:pt>
                <c:pt idx="2493">
                  <c:v>6.54812720316</c:v>
                </c:pt>
                <c:pt idx="2494">
                  <c:v>5.2216238854399997</c:v>
                </c:pt>
                <c:pt idx="2495">
                  <c:v>7.4872154030400004</c:v>
                </c:pt>
                <c:pt idx="2496">
                  <c:v>6.0128218163999998</c:v>
                </c:pt>
                <c:pt idx="2497">
                  <c:v>6.3158679163400002</c:v>
                </c:pt>
                <c:pt idx="2498">
                  <c:v>13.3973355176</c:v>
                </c:pt>
                <c:pt idx="2499">
                  <c:v>7.0137703195999999</c:v>
                </c:pt>
                <c:pt idx="2500">
                  <c:v>10.7989840489</c:v>
                </c:pt>
                <c:pt idx="2501">
                  <c:v>7.9823519479099998</c:v>
                </c:pt>
                <c:pt idx="2502">
                  <c:v>6.3911188196099999</c:v>
                </c:pt>
                <c:pt idx="2503">
                  <c:v>5.3273318815700001</c:v>
                </c:pt>
                <c:pt idx="2504">
                  <c:v>9.2711397378200004</c:v>
                </c:pt>
                <c:pt idx="2505">
                  <c:v>6.0344701297799999</c:v>
                </c:pt>
                <c:pt idx="2506">
                  <c:v>7.3224663653500004</c:v>
                </c:pt>
                <c:pt idx="2507">
                  <c:v>6.2991959241900002</c:v>
                </c:pt>
                <c:pt idx="2508">
                  <c:v>5.8172150559500002</c:v>
                </c:pt>
                <c:pt idx="2509">
                  <c:v>5.1212566609400003</c:v>
                </c:pt>
                <c:pt idx="2510">
                  <c:v>5.9684934931200004</c:v>
                </c:pt>
                <c:pt idx="2511">
                  <c:v>8.3744280360599994</c:v>
                </c:pt>
                <c:pt idx="2512">
                  <c:v>19.068955488499999</c:v>
                </c:pt>
                <c:pt idx="2513">
                  <c:v>10.588639882500001</c:v>
                </c:pt>
                <c:pt idx="2514">
                  <c:v>16.531621419899999</c:v>
                </c:pt>
                <c:pt idx="2515">
                  <c:v>9.2950542013900002</c:v>
                </c:pt>
                <c:pt idx="2516">
                  <c:v>8.7773148870199993</c:v>
                </c:pt>
                <c:pt idx="2517">
                  <c:v>5.6963918966899998</c:v>
                </c:pt>
                <c:pt idx="2518">
                  <c:v>6.24257573592</c:v>
                </c:pt>
                <c:pt idx="2519">
                  <c:v>7.0028866237700003</c:v>
                </c:pt>
                <c:pt idx="2520">
                  <c:v>5.3084203919500004</c:v>
                </c:pt>
                <c:pt idx="2521">
                  <c:v>6.7925601651000003</c:v>
                </c:pt>
                <c:pt idx="2522">
                  <c:v>8.9836928586700004</c:v>
                </c:pt>
                <c:pt idx="2523">
                  <c:v>5.5025673058700004</c:v>
                </c:pt>
                <c:pt idx="2524">
                  <c:v>5.51477127271</c:v>
                </c:pt>
                <c:pt idx="2525">
                  <c:v>5.3375409845500004</c:v>
                </c:pt>
                <c:pt idx="2526">
                  <c:v>8.8564448290600009</c:v>
                </c:pt>
                <c:pt idx="2527">
                  <c:v>5.9148667269399997</c:v>
                </c:pt>
                <c:pt idx="2528">
                  <c:v>6.2779548941499996</c:v>
                </c:pt>
                <c:pt idx="2529">
                  <c:v>6.7245613957900003</c:v>
                </c:pt>
                <c:pt idx="2530">
                  <c:v>7.5371420020100004</c:v>
                </c:pt>
                <c:pt idx="2531">
                  <c:v>12.3131827403</c:v>
                </c:pt>
                <c:pt idx="2532">
                  <c:v>9.7694396914499997</c:v>
                </c:pt>
                <c:pt idx="2533">
                  <c:v>21.035402358700001</c:v>
                </c:pt>
                <c:pt idx="2534">
                  <c:v>56.849444272900001</c:v>
                </c:pt>
                <c:pt idx="2535">
                  <c:v>7.3637315553700002</c:v>
                </c:pt>
                <c:pt idx="2536">
                  <c:v>5.1884605699000002</c:v>
                </c:pt>
                <c:pt idx="2537">
                  <c:v>28.723787246200001</c:v>
                </c:pt>
                <c:pt idx="2538">
                  <c:v>13.0762525774</c:v>
                </c:pt>
                <c:pt idx="2539">
                  <c:v>6.1566934603199996</c:v>
                </c:pt>
                <c:pt idx="2540">
                  <c:v>7.0076746418900004</c:v>
                </c:pt>
                <c:pt idx="2541">
                  <c:v>6.1611143740900003</c:v>
                </c:pt>
                <c:pt idx="2542">
                  <c:v>6.14126334964</c:v>
                </c:pt>
                <c:pt idx="2543">
                  <c:v>12.8032668248</c:v>
                </c:pt>
                <c:pt idx="2544">
                  <c:v>66.7066559963</c:v>
                </c:pt>
                <c:pt idx="2545">
                  <c:v>6.4686624099700003</c:v>
                </c:pt>
                <c:pt idx="2546">
                  <c:v>29.692136153900002</c:v>
                </c:pt>
                <c:pt idx="2547">
                  <c:v>6.0913859968999997</c:v>
                </c:pt>
                <c:pt idx="2548">
                  <c:v>6.0278798810499996</c:v>
                </c:pt>
                <c:pt idx="2549">
                  <c:v>6.2156138739399998</c:v>
                </c:pt>
                <c:pt idx="2550">
                  <c:v>10.431431722799999</c:v>
                </c:pt>
                <c:pt idx="2551">
                  <c:v>5.9825865557500002</c:v>
                </c:pt>
                <c:pt idx="2552">
                  <c:v>12.163388137</c:v>
                </c:pt>
                <c:pt idx="2553">
                  <c:v>5.0125649583299996</c:v>
                </c:pt>
                <c:pt idx="2554">
                  <c:v>8.5908432252400004</c:v>
                </c:pt>
                <c:pt idx="2555">
                  <c:v>5.8990570389099997</c:v>
                </c:pt>
                <c:pt idx="2556">
                  <c:v>9.3131943868500002</c:v>
                </c:pt>
                <c:pt idx="2557">
                  <c:v>6.0989180112900003</c:v>
                </c:pt>
                <c:pt idx="2558">
                  <c:v>5.7345480352199996</c:v>
                </c:pt>
                <c:pt idx="2559">
                  <c:v>8.8564448290600009</c:v>
                </c:pt>
                <c:pt idx="2560">
                  <c:v>10.269711918900001</c:v>
                </c:pt>
                <c:pt idx="2561">
                  <c:v>5.5681198549399999</c:v>
                </c:pt>
                <c:pt idx="2562">
                  <c:v>6.8298855143399999</c:v>
                </c:pt>
                <c:pt idx="2563">
                  <c:v>5.4401241660700004</c:v>
                </c:pt>
                <c:pt idx="2564">
                  <c:v>5.4198825860399999</c:v>
                </c:pt>
                <c:pt idx="2565">
                  <c:v>7.4325573129700002</c:v>
                </c:pt>
                <c:pt idx="2566">
                  <c:v>5.4050544004600001</c:v>
                </c:pt>
                <c:pt idx="2567">
                  <c:v>10.330502342200001</c:v>
                </c:pt>
                <c:pt idx="2568">
                  <c:v>5.5985905996699996</c:v>
                </c:pt>
                <c:pt idx="2569">
                  <c:v>6.03610055565</c:v>
                </c:pt>
                <c:pt idx="2570">
                  <c:v>6.1169439587400003</c:v>
                </c:pt>
                <c:pt idx="2571">
                  <c:v>9.64745160861</c:v>
                </c:pt>
                <c:pt idx="2572">
                  <c:v>9.03647681058</c:v>
                </c:pt>
                <c:pt idx="2573">
                  <c:v>5.2482506396100002</c:v>
                </c:pt>
                <c:pt idx="2574">
                  <c:v>6.2156138739399998</c:v>
                </c:pt>
                <c:pt idx="2575">
                  <c:v>20.7395585543</c:v>
                </c:pt>
                <c:pt idx="2576">
                  <c:v>6.5605869177600002</c:v>
                </c:pt>
                <c:pt idx="2577">
                  <c:v>5.5776216325999997</c:v>
                </c:pt>
                <c:pt idx="2578">
                  <c:v>6.2307847246600003</c:v>
                </c:pt>
                <c:pt idx="2579">
                  <c:v>12.352770527000001</c:v>
                </c:pt>
                <c:pt idx="2580">
                  <c:v>6.8919309267099997</c:v>
                </c:pt>
                <c:pt idx="2581">
                  <c:v>7.6031156385700003</c:v>
                </c:pt>
                <c:pt idx="2582">
                  <c:v>9.8300223397700002</c:v>
                </c:pt>
                <c:pt idx="2583">
                  <c:v>6.0963317086800002</c:v>
                </c:pt>
                <c:pt idx="2584">
                  <c:v>6.30616358278</c:v>
                </c:pt>
                <c:pt idx="2585">
                  <c:v>15.183439530399999</c:v>
                </c:pt>
                <c:pt idx="2586">
                  <c:v>11.8492879872</c:v>
                </c:pt>
                <c:pt idx="2587">
                  <c:v>13.3972632471</c:v>
                </c:pt>
                <c:pt idx="2588">
                  <c:v>5.9985537431199996</c:v>
                </c:pt>
                <c:pt idx="2589">
                  <c:v>5.6954560878800002</c:v>
                </c:pt>
                <c:pt idx="2590">
                  <c:v>5.20836782633</c:v>
                </c:pt>
                <c:pt idx="2591">
                  <c:v>7.0867125546600001</c:v>
                </c:pt>
                <c:pt idx="2592">
                  <c:v>7.3612677978900001</c:v>
                </c:pt>
                <c:pt idx="2593">
                  <c:v>5.3053339712099996</c:v>
                </c:pt>
                <c:pt idx="2594">
                  <c:v>11.521200334</c:v>
                </c:pt>
                <c:pt idx="2595">
                  <c:v>7.3338694872300003</c:v>
                </c:pt>
                <c:pt idx="2596">
                  <c:v>13.0429265669</c:v>
                </c:pt>
                <c:pt idx="2597">
                  <c:v>8.6443323412299993</c:v>
                </c:pt>
                <c:pt idx="2598">
                  <c:v>7.7474154731700002</c:v>
                </c:pt>
                <c:pt idx="2599">
                  <c:v>6.9492987100899999</c:v>
                </c:pt>
                <c:pt idx="2600">
                  <c:v>8.6957636579000006</c:v>
                </c:pt>
                <c:pt idx="2601">
                  <c:v>8.5497057985900007</c:v>
                </c:pt>
                <c:pt idx="2602">
                  <c:v>5.9706733442299997</c:v>
                </c:pt>
                <c:pt idx="2603">
                  <c:v>13.1480626527</c:v>
                </c:pt>
                <c:pt idx="2604">
                  <c:v>8.1206237883399996</c:v>
                </c:pt>
                <c:pt idx="2605">
                  <c:v>5.2068887623900002</c:v>
                </c:pt>
                <c:pt idx="2606">
                  <c:v>6.8571989015000003</c:v>
                </c:pt>
                <c:pt idx="2607">
                  <c:v>17.802428989399999</c:v>
                </c:pt>
                <c:pt idx="2608">
                  <c:v>5.8916588140800004</c:v>
                </c:pt>
                <c:pt idx="2609">
                  <c:v>6.77017498893</c:v>
                </c:pt>
                <c:pt idx="2610">
                  <c:v>8.8265584057499993</c:v>
                </c:pt>
                <c:pt idx="2611">
                  <c:v>5.8494449089799998</c:v>
                </c:pt>
                <c:pt idx="2612">
                  <c:v>5.5908594011800004</c:v>
                </c:pt>
                <c:pt idx="2613">
                  <c:v>6.0795650828200003</c:v>
                </c:pt>
                <c:pt idx="2614">
                  <c:v>6.8522735737299998</c:v>
                </c:pt>
                <c:pt idx="2615">
                  <c:v>5.8063804559400003</c:v>
                </c:pt>
                <c:pt idx="2616">
                  <c:v>6.6755807636800002</c:v>
                </c:pt>
                <c:pt idx="2617">
                  <c:v>12.7252621463</c:v>
                </c:pt>
                <c:pt idx="2618">
                  <c:v>7.6275829842</c:v>
                </c:pt>
                <c:pt idx="2619">
                  <c:v>5.3500302520299998</c:v>
                </c:pt>
                <c:pt idx="2620">
                  <c:v>5.9887146753399998</c:v>
                </c:pt>
                <c:pt idx="2621">
                  <c:v>6.4128131050099997</c:v>
                </c:pt>
                <c:pt idx="2622">
                  <c:v>5.8662542806299998</c:v>
                </c:pt>
                <c:pt idx="2623">
                  <c:v>48.937971192500001</c:v>
                </c:pt>
                <c:pt idx="2624">
                  <c:v>10.8996260642</c:v>
                </c:pt>
                <c:pt idx="2625">
                  <c:v>5.3256024327400002</c:v>
                </c:pt>
                <c:pt idx="2626">
                  <c:v>10.7223426576</c:v>
                </c:pt>
                <c:pt idx="2627">
                  <c:v>8.3401901175400006</c:v>
                </c:pt>
                <c:pt idx="2628">
                  <c:v>9.0228547075200005</c:v>
                </c:pt>
                <c:pt idx="2629">
                  <c:v>18.341011057700001</c:v>
                </c:pt>
                <c:pt idx="2630">
                  <c:v>7.9182404356999996</c:v>
                </c:pt>
                <c:pt idx="2631">
                  <c:v>5.7474235687000004</c:v>
                </c:pt>
                <c:pt idx="2632">
                  <c:v>7.9152893188800002</c:v>
                </c:pt>
                <c:pt idx="2633">
                  <c:v>5.2510266384099999</c:v>
                </c:pt>
                <c:pt idx="2634">
                  <c:v>5.20032161444</c:v>
                </c:pt>
                <c:pt idx="2635">
                  <c:v>18.736778604400001</c:v>
                </c:pt>
                <c:pt idx="2636">
                  <c:v>5.3246774412000004</c:v>
                </c:pt>
                <c:pt idx="2637">
                  <c:v>5.4571176768400003</c:v>
                </c:pt>
                <c:pt idx="2638">
                  <c:v>8.3210650099900008</c:v>
                </c:pt>
                <c:pt idx="2639">
                  <c:v>6.1923713969099996</c:v>
                </c:pt>
                <c:pt idx="2640">
                  <c:v>7.1210330158700001</c:v>
                </c:pt>
                <c:pt idx="2641">
                  <c:v>5.8458115934399997</c:v>
                </c:pt>
                <c:pt idx="2642">
                  <c:v>13.659523030800001</c:v>
                </c:pt>
                <c:pt idx="2643">
                  <c:v>7.4314844363499999</c:v>
                </c:pt>
                <c:pt idx="2644">
                  <c:v>5.6614489744299998</c:v>
                </c:pt>
                <c:pt idx="2645">
                  <c:v>7.4036503524999997</c:v>
                </c:pt>
                <c:pt idx="2646">
                  <c:v>9.1985359039199999</c:v>
                </c:pt>
                <c:pt idx="2647">
                  <c:v>5.5317698745000001</c:v>
                </c:pt>
                <c:pt idx="2648">
                  <c:v>12.7115482915</c:v>
                </c:pt>
                <c:pt idx="2649">
                  <c:v>5.2897777908599997</c:v>
                </c:pt>
                <c:pt idx="2650">
                  <c:v>5.3513750746199999</c:v>
                </c:pt>
                <c:pt idx="2651">
                  <c:v>5.5312942717500002</c:v>
                </c:pt>
                <c:pt idx="2652">
                  <c:v>7.5492631240000003</c:v>
                </c:pt>
                <c:pt idx="2653">
                  <c:v>10.8282798541</c:v>
                </c:pt>
                <c:pt idx="2654">
                  <c:v>5.2326349312199998</c:v>
                </c:pt>
                <c:pt idx="2655">
                  <c:v>6.6501719172399998</c:v>
                </c:pt>
                <c:pt idx="2656">
                  <c:v>21.2092021114</c:v>
                </c:pt>
                <c:pt idx="2657">
                  <c:v>5.4883735500000004</c:v>
                </c:pt>
                <c:pt idx="2658">
                  <c:v>5.9082479330400002</c:v>
                </c:pt>
                <c:pt idx="2659">
                  <c:v>12.383649697799999</c:v>
                </c:pt>
                <c:pt idx="2660">
                  <c:v>6.9233706187199999</c:v>
                </c:pt>
                <c:pt idx="2661">
                  <c:v>5.77708898745</c:v>
                </c:pt>
                <c:pt idx="2662">
                  <c:v>5.9918508830099997</c:v>
                </c:pt>
                <c:pt idx="2663">
                  <c:v>5.1087508554900003</c:v>
                </c:pt>
                <c:pt idx="2664">
                  <c:v>31.290669625300001</c:v>
                </c:pt>
                <c:pt idx="2665">
                  <c:v>10.062811485399999</c:v>
                </c:pt>
                <c:pt idx="2666">
                  <c:v>7.03840170397</c:v>
                </c:pt>
                <c:pt idx="2667">
                  <c:v>10.6018216706</c:v>
                </c:pt>
                <c:pt idx="2668">
                  <c:v>5.44638407376</c:v>
                </c:pt>
                <c:pt idx="2669">
                  <c:v>5.8014406093000002</c:v>
                </c:pt>
                <c:pt idx="2670">
                  <c:v>9.2396226388400002</c:v>
                </c:pt>
                <c:pt idx="2671">
                  <c:v>6.6517348168200003</c:v>
                </c:pt>
                <c:pt idx="2672">
                  <c:v>12.2236302953</c:v>
                </c:pt>
                <c:pt idx="2673">
                  <c:v>27.836454509599999</c:v>
                </c:pt>
                <c:pt idx="2674">
                  <c:v>8.0182239254199992</c:v>
                </c:pt>
                <c:pt idx="2675">
                  <c:v>6.9084302016699999</c:v>
                </c:pt>
                <c:pt idx="2676">
                  <c:v>22.055782153500001</c:v>
                </c:pt>
                <c:pt idx="2677">
                  <c:v>11.3082316061</c:v>
                </c:pt>
                <c:pt idx="2678">
                  <c:v>5.8847894756599999</c:v>
                </c:pt>
                <c:pt idx="2679">
                  <c:v>9.5227458266399996</c:v>
                </c:pt>
                <c:pt idx="2680">
                  <c:v>73.0740362807</c:v>
                </c:pt>
                <c:pt idx="2681">
                  <c:v>5.4912251770599996</c:v>
                </c:pt>
                <c:pt idx="2682">
                  <c:v>5.8267635473899997</c:v>
                </c:pt>
                <c:pt idx="2683">
                  <c:v>5.5869617506100004</c:v>
                </c:pt>
                <c:pt idx="2684">
                  <c:v>7.2669308067699996</c:v>
                </c:pt>
                <c:pt idx="2685">
                  <c:v>10.1985939332</c:v>
                </c:pt>
                <c:pt idx="2686">
                  <c:v>9.2711397378200004</c:v>
                </c:pt>
                <c:pt idx="2687">
                  <c:v>11.7425642004</c:v>
                </c:pt>
                <c:pt idx="2688">
                  <c:v>5.4087034655100004</c:v>
                </c:pt>
                <c:pt idx="2689">
                  <c:v>6.43694293197</c:v>
                </c:pt>
                <c:pt idx="2690">
                  <c:v>5.5685668276699998</c:v>
                </c:pt>
                <c:pt idx="2691">
                  <c:v>11.0318423506</c:v>
                </c:pt>
                <c:pt idx="2692">
                  <c:v>5.9070957096900001</c:v>
                </c:pt>
                <c:pt idx="2693">
                  <c:v>15.971149350999999</c:v>
                </c:pt>
                <c:pt idx="2694">
                  <c:v>6.1960198558100004</c:v>
                </c:pt>
                <c:pt idx="2695">
                  <c:v>6.3442069166200001</c:v>
                </c:pt>
                <c:pt idx="2696">
                  <c:v>10.012357335500001</c:v>
                </c:pt>
                <c:pt idx="2697">
                  <c:v>20.0300042796</c:v>
                </c:pt>
                <c:pt idx="2698">
                  <c:v>5.0934693944199996</c:v>
                </c:pt>
                <c:pt idx="2699">
                  <c:v>6.4904616711100003</c:v>
                </c:pt>
                <c:pt idx="2700">
                  <c:v>6.1242687121200001</c:v>
                </c:pt>
                <c:pt idx="2701">
                  <c:v>9.4959379144000007</c:v>
                </c:pt>
                <c:pt idx="2702">
                  <c:v>10.2471185988</c:v>
                </c:pt>
                <c:pt idx="2703">
                  <c:v>16.508955532600002</c:v>
                </c:pt>
                <c:pt idx="2704">
                  <c:v>8.1053405206800004</c:v>
                </c:pt>
                <c:pt idx="2705">
                  <c:v>5.8769719007300001</c:v>
                </c:pt>
                <c:pt idx="2706">
                  <c:v>6.8528401860299999</c:v>
                </c:pt>
                <c:pt idx="2707">
                  <c:v>6.9219757060599996</c:v>
                </c:pt>
                <c:pt idx="2708">
                  <c:v>18.157015897099999</c:v>
                </c:pt>
                <c:pt idx="2709">
                  <c:v>39.572910692900003</c:v>
                </c:pt>
                <c:pt idx="2710">
                  <c:v>5.93602499039</c:v>
                </c:pt>
                <c:pt idx="2711">
                  <c:v>12.429592091</c:v>
                </c:pt>
                <c:pt idx="2712">
                  <c:v>7.7186757582499999</c:v>
                </c:pt>
                <c:pt idx="2713">
                  <c:v>5.3433180523199999</c:v>
                </c:pt>
                <c:pt idx="2714">
                  <c:v>10.6860833061</c:v>
                </c:pt>
                <c:pt idx="2715">
                  <c:v>8.5620066806399997</c:v>
                </c:pt>
                <c:pt idx="2716">
                  <c:v>7.8674234441499999</c:v>
                </c:pt>
                <c:pt idx="2717">
                  <c:v>6.7238718459899998</c:v>
                </c:pt>
                <c:pt idx="2718">
                  <c:v>18.642106947399999</c:v>
                </c:pt>
                <c:pt idx="2719">
                  <c:v>6.7368502815399998</c:v>
                </c:pt>
                <c:pt idx="2720">
                  <c:v>7.8751784132799996</c:v>
                </c:pt>
                <c:pt idx="2721">
                  <c:v>6.6384002851700004</c:v>
                </c:pt>
                <c:pt idx="2722">
                  <c:v>8.9314753721599995</c:v>
                </c:pt>
                <c:pt idx="2723">
                  <c:v>16.1383578686</c:v>
                </c:pt>
                <c:pt idx="2724">
                  <c:v>6.0365213563299998</c:v>
                </c:pt>
                <c:pt idx="2725">
                  <c:v>5.9651447024199999</c:v>
                </c:pt>
                <c:pt idx="2726">
                  <c:v>5.5472224287699996</c:v>
                </c:pt>
                <c:pt idx="2727">
                  <c:v>19.354976984499999</c:v>
                </c:pt>
                <c:pt idx="2728">
                  <c:v>5.4614271835899997</c:v>
                </c:pt>
                <c:pt idx="2729">
                  <c:v>6.7164156968800004</c:v>
                </c:pt>
                <c:pt idx="2730">
                  <c:v>8.0532944466899998</c:v>
                </c:pt>
                <c:pt idx="2731">
                  <c:v>10.2049057445</c:v>
                </c:pt>
                <c:pt idx="2732">
                  <c:v>5.6706364626000001</c:v>
                </c:pt>
                <c:pt idx="2733">
                  <c:v>6.4132811763099999</c:v>
                </c:pt>
                <c:pt idx="2734">
                  <c:v>8.2303902363500008</c:v>
                </c:pt>
                <c:pt idx="2735">
                  <c:v>5.03232466574</c:v>
                </c:pt>
                <c:pt idx="2736">
                  <c:v>7.9612675581500003</c:v>
                </c:pt>
                <c:pt idx="2737">
                  <c:v>32.911230288799999</c:v>
                </c:pt>
                <c:pt idx="2738">
                  <c:v>5.4049052266100004</c:v>
                </c:pt>
                <c:pt idx="2739">
                  <c:v>5.5636836478799996</c:v>
                </c:pt>
                <c:pt idx="2740">
                  <c:v>5.0643578204499997</c:v>
                </c:pt>
                <c:pt idx="2741">
                  <c:v>12.457481265</c:v>
                </c:pt>
                <c:pt idx="2742">
                  <c:v>6.4337731931100004</c:v>
                </c:pt>
                <c:pt idx="2743">
                  <c:v>6.22702995674</c:v>
                </c:pt>
                <c:pt idx="2744">
                  <c:v>7.8439158757299996</c:v>
                </c:pt>
                <c:pt idx="2745">
                  <c:v>11.530315974100001</c:v>
                </c:pt>
                <c:pt idx="2746">
                  <c:v>5.9070957096900001</c:v>
                </c:pt>
                <c:pt idx="2747">
                  <c:v>5.7593153363100003</c:v>
                </c:pt>
                <c:pt idx="2748">
                  <c:v>8.5734644925700003</c:v>
                </c:pt>
                <c:pt idx="2749">
                  <c:v>8.8874531812900006</c:v>
                </c:pt>
                <c:pt idx="2750">
                  <c:v>7.9192237639299998</c:v>
                </c:pt>
                <c:pt idx="2751">
                  <c:v>7.8676321262500002</c:v>
                </c:pt>
                <c:pt idx="2752">
                  <c:v>11.3907798584</c:v>
                </c:pt>
                <c:pt idx="2753">
                  <c:v>5.6309323145899999</c:v>
                </c:pt>
                <c:pt idx="2754">
                  <c:v>5.9150049550499997</c:v>
                </c:pt>
                <c:pt idx="2755">
                  <c:v>5.7916746564399997</c:v>
                </c:pt>
                <c:pt idx="2756">
                  <c:v>10.5839448944</c:v>
                </c:pt>
                <c:pt idx="2757">
                  <c:v>8.4548039818399996</c:v>
                </c:pt>
                <c:pt idx="2758">
                  <c:v>5.4049052266100004</c:v>
                </c:pt>
                <c:pt idx="2759">
                  <c:v>9.3019310163300002</c:v>
                </c:pt>
                <c:pt idx="2760">
                  <c:v>6.1670103246899997</c:v>
                </c:pt>
                <c:pt idx="2761">
                  <c:v>12.4836160266</c:v>
                </c:pt>
                <c:pt idx="2762">
                  <c:v>6.4699545289699998</c:v>
                </c:pt>
                <c:pt idx="2763">
                  <c:v>5.9995733394900004</c:v>
                </c:pt>
                <c:pt idx="2764">
                  <c:v>12.318701820999999</c:v>
                </c:pt>
                <c:pt idx="2765">
                  <c:v>9.1627957777100004</c:v>
                </c:pt>
                <c:pt idx="2766">
                  <c:v>5.54407190413</c:v>
                </c:pt>
                <c:pt idx="2767">
                  <c:v>14.094240941500001</c:v>
                </c:pt>
                <c:pt idx="2768">
                  <c:v>6.0885139198499996</c:v>
                </c:pt>
                <c:pt idx="2769">
                  <c:v>40.985696011800002</c:v>
                </c:pt>
                <c:pt idx="2770">
                  <c:v>7.2957775468800001</c:v>
                </c:pt>
                <c:pt idx="2771">
                  <c:v>5.1806991070499997</c:v>
                </c:pt>
                <c:pt idx="2772">
                  <c:v>7.3275340779300002</c:v>
                </c:pt>
                <c:pt idx="2773">
                  <c:v>6.8799057617399999</c:v>
                </c:pt>
                <c:pt idx="2774">
                  <c:v>5.2242739727199998</c:v>
                </c:pt>
                <c:pt idx="2775">
                  <c:v>7.4597338823700001</c:v>
                </c:pt>
                <c:pt idx="2776">
                  <c:v>5.3326241309500002</c:v>
                </c:pt>
                <c:pt idx="2777">
                  <c:v>15.161817123300001</c:v>
                </c:pt>
                <c:pt idx="2778">
                  <c:v>6.4699545289699998</c:v>
                </c:pt>
                <c:pt idx="2779">
                  <c:v>8.1194148557899997</c:v>
                </c:pt>
                <c:pt idx="2780">
                  <c:v>6.6501719172399998</c:v>
                </c:pt>
                <c:pt idx="2781">
                  <c:v>11.619035355299999</c:v>
                </c:pt>
                <c:pt idx="2782">
                  <c:v>5.5397616355799997</c:v>
                </c:pt>
                <c:pt idx="2783">
                  <c:v>5.2120381958799999</c:v>
                </c:pt>
                <c:pt idx="2784">
                  <c:v>5.8614378610199998</c:v>
                </c:pt>
                <c:pt idx="2785">
                  <c:v>8.7272250456199991</c:v>
                </c:pt>
                <c:pt idx="2786">
                  <c:v>8.3022132948100005</c:v>
                </c:pt>
                <c:pt idx="2787">
                  <c:v>6.5183199608800004</c:v>
                </c:pt>
                <c:pt idx="2788">
                  <c:v>7.2283774656500004</c:v>
                </c:pt>
                <c:pt idx="2789">
                  <c:v>10.565333476599999</c:v>
                </c:pt>
                <c:pt idx="2790">
                  <c:v>15.5962356395</c:v>
                </c:pt>
                <c:pt idx="2791">
                  <c:v>5.4189556004800004</c:v>
                </c:pt>
                <c:pt idx="2792">
                  <c:v>11.9575448481</c:v>
                </c:pt>
                <c:pt idx="2793">
                  <c:v>5.5240943821400004</c:v>
                </c:pt>
                <c:pt idx="2794">
                  <c:v>6.1036056305099997</c:v>
                </c:pt>
                <c:pt idx="2795">
                  <c:v>5.8512929901700002</c:v>
                </c:pt>
                <c:pt idx="2796">
                  <c:v>6.2696607665300004</c:v>
                </c:pt>
                <c:pt idx="2797">
                  <c:v>6.9421767945199999</c:v>
                </c:pt>
                <c:pt idx="2798">
                  <c:v>7.5165389741200004</c:v>
                </c:pt>
                <c:pt idx="2799">
                  <c:v>31.196232611300001</c:v>
                </c:pt>
                <c:pt idx="2800">
                  <c:v>5.1629222380600002</c:v>
                </c:pt>
                <c:pt idx="2801">
                  <c:v>6.7528042155100003</c:v>
                </c:pt>
                <c:pt idx="2802">
                  <c:v>5.1281628281199998</c:v>
                </c:pt>
                <c:pt idx="2803">
                  <c:v>5.5685668276699998</c:v>
                </c:pt>
                <c:pt idx="2804">
                  <c:v>15.687496058200001</c:v>
                </c:pt>
                <c:pt idx="2805">
                  <c:v>12.275582588300001</c:v>
                </c:pt>
                <c:pt idx="2806">
                  <c:v>5.0525520735300002</c:v>
                </c:pt>
                <c:pt idx="2807">
                  <c:v>8.6896771462399993</c:v>
                </c:pt>
                <c:pt idx="2808">
                  <c:v>5.9226005823300003</c:v>
                </c:pt>
                <c:pt idx="2809">
                  <c:v>25.349293943500001</c:v>
                </c:pt>
                <c:pt idx="2810">
                  <c:v>5.6267272259799999</c:v>
                </c:pt>
                <c:pt idx="2811">
                  <c:v>5.1660799751999997</c:v>
                </c:pt>
                <c:pt idx="2812">
                  <c:v>9.6881658470000005</c:v>
                </c:pt>
                <c:pt idx="2813">
                  <c:v>7.3646223693100001</c:v>
                </c:pt>
                <c:pt idx="2814">
                  <c:v>5.4049052266100004</c:v>
                </c:pt>
                <c:pt idx="2815">
                  <c:v>5.9387833293699996</c:v>
                </c:pt>
                <c:pt idx="2816">
                  <c:v>9.4742614828300002</c:v>
                </c:pt>
                <c:pt idx="2817">
                  <c:v>6.1606298457099999</c:v>
                </c:pt>
                <c:pt idx="2818">
                  <c:v>5.4670545307399996</c:v>
                </c:pt>
                <c:pt idx="2819">
                  <c:v>7.8520562413399997</c:v>
                </c:pt>
                <c:pt idx="2820">
                  <c:v>5.5914789732400001</c:v>
                </c:pt>
                <c:pt idx="2821">
                  <c:v>7.8130305798900004</c:v>
                </c:pt>
                <c:pt idx="2822">
                  <c:v>5.2594477268300004</c:v>
                </c:pt>
                <c:pt idx="2823">
                  <c:v>7.4005791599800004</c:v>
                </c:pt>
                <c:pt idx="2824">
                  <c:v>5.4746732043100002</c:v>
                </c:pt>
                <c:pt idx="2825">
                  <c:v>10.1134375194</c:v>
                </c:pt>
                <c:pt idx="2826">
                  <c:v>6.1058756663500002</c:v>
                </c:pt>
                <c:pt idx="2827">
                  <c:v>7.8740199638500004</c:v>
                </c:pt>
                <c:pt idx="2828">
                  <c:v>9.9002094926299993</c:v>
                </c:pt>
                <c:pt idx="2829">
                  <c:v>5.4003689332100002</c:v>
                </c:pt>
                <c:pt idx="2830">
                  <c:v>5.9226005823300003</c:v>
                </c:pt>
                <c:pt idx="2831">
                  <c:v>6.9903721918799997</c:v>
                </c:pt>
                <c:pt idx="2832">
                  <c:v>5.45852792162</c:v>
                </c:pt>
                <c:pt idx="2833">
                  <c:v>5.20836782633</c:v>
                </c:pt>
                <c:pt idx="2834">
                  <c:v>6.0584631118300001</c:v>
                </c:pt>
                <c:pt idx="2835">
                  <c:v>5.3847283993000001</c:v>
                </c:pt>
                <c:pt idx="2836">
                  <c:v>35.3155730382</c:v>
                </c:pt>
                <c:pt idx="2837">
                  <c:v>6.0345476600500003</c:v>
                </c:pt>
                <c:pt idx="2838">
                  <c:v>5.5004898306700003</c:v>
                </c:pt>
                <c:pt idx="2839">
                  <c:v>5.9651447024199999</c:v>
                </c:pt>
                <c:pt idx="2840">
                  <c:v>6.6447502408699997</c:v>
                </c:pt>
                <c:pt idx="2841">
                  <c:v>9.8023604281099992</c:v>
                </c:pt>
                <c:pt idx="2842">
                  <c:v>5.7495325734899998</c:v>
                </c:pt>
                <c:pt idx="2843">
                  <c:v>6.4704606462500003</c:v>
                </c:pt>
                <c:pt idx="2844">
                  <c:v>13.6047823394</c:v>
                </c:pt>
                <c:pt idx="2845">
                  <c:v>8.5073970525699991</c:v>
                </c:pt>
                <c:pt idx="2846">
                  <c:v>5.9876914348800003</c:v>
                </c:pt>
                <c:pt idx="2847">
                  <c:v>9.2021090478000005</c:v>
                </c:pt>
                <c:pt idx="2848">
                  <c:v>5.1495839265100001</c:v>
                </c:pt>
                <c:pt idx="2849">
                  <c:v>5.1412098986799997</c:v>
                </c:pt>
                <c:pt idx="2850">
                  <c:v>7.1208481039500002</c:v>
                </c:pt>
                <c:pt idx="2851">
                  <c:v>5.6366551772599998</c:v>
                </c:pt>
                <c:pt idx="2852">
                  <c:v>32.262398994599998</c:v>
                </c:pt>
                <c:pt idx="2853">
                  <c:v>8.7124052784600003</c:v>
                </c:pt>
                <c:pt idx="2854">
                  <c:v>5.7354970996699999</c:v>
                </c:pt>
                <c:pt idx="2855">
                  <c:v>12.4749698358</c:v>
                </c:pt>
                <c:pt idx="2856">
                  <c:v>5.7503915283899998</c:v>
                </c:pt>
                <c:pt idx="2857">
                  <c:v>5.8607971301199999</c:v>
                </c:pt>
                <c:pt idx="2858">
                  <c:v>7.9192237639299998</c:v>
                </c:pt>
                <c:pt idx="2859">
                  <c:v>6.1467011288900002</c:v>
                </c:pt>
                <c:pt idx="2860">
                  <c:v>11.340690132000001</c:v>
                </c:pt>
                <c:pt idx="2861">
                  <c:v>7.1805913774899999</c:v>
                </c:pt>
                <c:pt idx="2862">
                  <c:v>8.4499525564199995</c:v>
                </c:pt>
                <c:pt idx="2863">
                  <c:v>10.013376061400001</c:v>
                </c:pt>
                <c:pt idx="2864">
                  <c:v>9.7557427140400002</c:v>
                </c:pt>
                <c:pt idx="2865">
                  <c:v>12.5852846214</c:v>
                </c:pt>
                <c:pt idx="2866">
                  <c:v>6.8077657925299997</c:v>
                </c:pt>
                <c:pt idx="2867">
                  <c:v>9.7072914314199998</c:v>
                </c:pt>
                <c:pt idx="2868">
                  <c:v>5.45852792162</c:v>
                </c:pt>
                <c:pt idx="2869">
                  <c:v>7.1624003778200001</c:v>
                </c:pt>
                <c:pt idx="2870">
                  <c:v>6.8594019409399998</c:v>
                </c:pt>
                <c:pt idx="2871">
                  <c:v>11.759680019699999</c:v>
                </c:pt>
                <c:pt idx="2872">
                  <c:v>7.8172480628000001</c:v>
                </c:pt>
                <c:pt idx="2873">
                  <c:v>6.6676878464199998</c:v>
                </c:pt>
                <c:pt idx="2874">
                  <c:v>8.5227093501500004</c:v>
                </c:pt>
                <c:pt idx="2875">
                  <c:v>9.5051841441199993</c:v>
                </c:pt>
                <c:pt idx="2876">
                  <c:v>6.0392141413299996</c:v>
                </c:pt>
                <c:pt idx="2877">
                  <c:v>15.7874072844</c:v>
                </c:pt>
                <c:pt idx="2878">
                  <c:v>10.570976487299999</c:v>
                </c:pt>
                <c:pt idx="2879">
                  <c:v>6.4754901939399998</c:v>
                </c:pt>
                <c:pt idx="2880">
                  <c:v>17.369437972299998</c:v>
                </c:pt>
                <c:pt idx="2881">
                  <c:v>5.1735834388699997</c:v>
                </c:pt>
                <c:pt idx="2882">
                  <c:v>9.8877719827000004</c:v>
                </c:pt>
                <c:pt idx="2883">
                  <c:v>6.3765326596799996</c:v>
                </c:pt>
                <c:pt idx="2884">
                  <c:v>10.4252270057</c:v>
                </c:pt>
                <c:pt idx="2885">
                  <c:v>5.1340313119100003</c:v>
                </c:pt>
                <c:pt idx="2886">
                  <c:v>5.5339674913400003</c:v>
                </c:pt>
                <c:pt idx="2887">
                  <c:v>6.2066090840500001</c:v>
                </c:pt>
                <c:pt idx="2888">
                  <c:v>5.9883972785499999</c:v>
                </c:pt>
                <c:pt idx="2889">
                  <c:v>5.3774003616800004</c:v>
                </c:pt>
                <c:pt idx="2890">
                  <c:v>12.464026132200001</c:v>
                </c:pt>
                <c:pt idx="2891">
                  <c:v>6.37711398234</c:v>
                </c:pt>
                <c:pt idx="2892">
                  <c:v>7.3030140870300002</c:v>
                </c:pt>
                <c:pt idx="2893">
                  <c:v>9.4264972508299998</c:v>
                </c:pt>
                <c:pt idx="2894">
                  <c:v>6.55787106967</c:v>
                </c:pt>
                <c:pt idx="2895">
                  <c:v>7.5791169267000003</c:v>
                </c:pt>
                <c:pt idx="2896">
                  <c:v>5.7245395231199998</c:v>
                </c:pt>
                <c:pt idx="2897">
                  <c:v>12.228503803000001</c:v>
                </c:pt>
                <c:pt idx="2898">
                  <c:v>6.7925601651000003</c:v>
                </c:pt>
                <c:pt idx="2899">
                  <c:v>5.5324004283299999</c:v>
                </c:pt>
                <c:pt idx="2900">
                  <c:v>5.4747378789600001</c:v>
                </c:pt>
                <c:pt idx="2901">
                  <c:v>5.5157784845800002</c:v>
                </c:pt>
                <c:pt idx="2902">
                  <c:v>7.8297750544199998</c:v>
                </c:pt>
                <c:pt idx="2903">
                  <c:v>5.9887146753399998</c:v>
                </c:pt>
                <c:pt idx="2904">
                  <c:v>5.0903057177099997</c:v>
                </c:pt>
                <c:pt idx="2905">
                  <c:v>11.9147790473</c:v>
                </c:pt>
                <c:pt idx="2906">
                  <c:v>9.9280200062099997</c:v>
                </c:pt>
                <c:pt idx="2907">
                  <c:v>5.6423120136799998</c:v>
                </c:pt>
                <c:pt idx="2908">
                  <c:v>5.6949873931599999</c:v>
                </c:pt>
                <c:pt idx="2909">
                  <c:v>21.099932829099998</c:v>
                </c:pt>
                <c:pt idx="2910">
                  <c:v>5.5586561773499996</c:v>
                </c:pt>
                <c:pt idx="2911">
                  <c:v>6.0637156157699996</c:v>
                </c:pt>
                <c:pt idx="2912">
                  <c:v>5.3250845738299999</c:v>
                </c:pt>
                <c:pt idx="2913">
                  <c:v>7.6724677655700004</c:v>
                </c:pt>
                <c:pt idx="2914">
                  <c:v>12.658610147699999</c:v>
                </c:pt>
                <c:pt idx="2915">
                  <c:v>11.4131014405</c:v>
                </c:pt>
                <c:pt idx="2916">
                  <c:v>6.3610275086700003</c:v>
                </c:pt>
                <c:pt idx="2917">
                  <c:v>6.4813051077899999</c:v>
                </c:pt>
                <c:pt idx="2918">
                  <c:v>6.4561161179699997</c:v>
                </c:pt>
                <c:pt idx="2919">
                  <c:v>5.9610980529599997</c:v>
                </c:pt>
                <c:pt idx="2920">
                  <c:v>10.449462775900001</c:v>
                </c:pt>
                <c:pt idx="2921">
                  <c:v>6.1268191510900003</c:v>
                </c:pt>
                <c:pt idx="2922">
                  <c:v>7.9386775002099998</c:v>
                </c:pt>
                <c:pt idx="2923">
                  <c:v>7.1203676551899999</c:v>
                </c:pt>
                <c:pt idx="2924">
                  <c:v>6.1447516198000001</c:v>
                </c:pt>
                <c:pt idx="2925">
                  <c:v>6.7541878088700003</c:v>
                </c:pt>
                <c:pt idx="2926">
                  <c:v>14.7599337918</c:v>
                </c:pt>
                <c:pt idx="2927">
                  <c:v>9.3028077873600008</c:v>
                </c:pt>
                <c:pt idx="2928">
                  <c:v>7.5816049303700002</c:v>
                </c:pt>
                <c:pt idx="2929">
                  <c:v>6.9705532727600001</c:v>
                </c:pt>
                <c:pt idx="2930">
                  <c:v>5.2814352811900003</c:v>
                </c:pt>
                <c:pt idx="2931">
                  <c:v>7.8685255341899998</c:v>
                </c:pt>
                <c:pt idx="2932">
                  <c:v>5.53202479658</c:v>
                </c:pt>
                <c:pt idx="2933">
                  <c:v>7.5883252693900003</c:v>
                </c:pt>
                <c:pt idx="2934">
                  <c:v>5.1567217778399996</c:v>
                </c:pt>
                <c:pt idx="2935">
                  <c:v>5.1027538618100001</c:v>
                </c:pt>
                <c:pt idx="2936">
                  <c:v>10.7373764375</c:v>
                </c:pt>
                <c:pt idx="2937">
                  <c:v>13.624517833200001</c:v>
                </c:pt>
                <c:pt idx="2938">
                  <c:v>6.2030141288599996</c:v>
                </c:pt>
                <c:pt idx="2939">
                  <c:v>9.5433659613599993</c:v>
                </c:pt>
                <c:pt idx="2940">
                  <c:v>5.7956075912199996</c:v>
                </c:pt>
                <c:pt idx="2941">
                  <c:v>6.13886425919</c:v>
                </c:pt>
                <c:pt idx="2942">
                  <c:v>6.3415303987899998</c:v>
                </c:pt>
                <c:pt idx="2943">
                  <c:v>8.5426188090400004</c:v>
                </c:pt>
                <c:pt idx="2944">
                  <c:v>9.5873253000799998</c:v>
                </c:pt>
                <c:pt idx="2945">
                  <c:v>5.3575529288099997</c:v>
                </c:pt>
                <c:pt idx="2946">
                  <c:v>6.6119310375099998</c:v>
                </c:pt>
                <c:pt idx="2947">
                  <c:v>8.4952310535599995</c:v>
                </c:pt>
                <c:pt idx="2948">
                  <c:v>7.5883252693900003</c:v>
                </c:pt>
                <c:pt idx="2949">
                  <c:v>6.4940791838500003</c:v>
                </c:pt>
                <c:pt idx="2950">
                  <c:v>16.373109535400001</c:v>
                </c:pt>
                <c:pt idx="2951">
                  <c:v>6.9401082450100002</c:v>
                </c:pt>
                <c:pt idx="2952">
                  <c:v>5.4501869440000004</c:v>
                </c:pt>
                <c:pt idx="2953">
                  <c:v>5.3718272134499996</c:v>
                </c:pt>
                <c:pt idx="2954">
                  <c:v>11.2109546703</c:v>
                </c:pt>
                <c:pt idx="2955">
                  <c:v>10.323479369299999</c:v>
                </c:pt>
                <c:pt idx="2956">
                  <c:v>5.4401241660700004</c:v>
                </c:pt>
                <c:pt idx="2957">
                  <c:v>5.4873816412799998</c:v>
                </c:pt>
                <c:pt idx="2958">
                  <c:v>108.381088315</c:v>
                </c:pt>
                <c:pt idx="2959">
                  <c:v>6.7625874649900002</c:v>
                </c:pt>
                <c:pt idx="2960">
                  <c:v>5.7735289629100004</c:v>
                </c:pt>
                <c:pt idx="2961">
                  <c:v>10.513127665100001</c:v>
                </c:pt>
                <c:pt idx="2962">
                  <c:v>13.5261317524</c:v>
                </c:pt>
                <c:pt idx="2963">
                  <c:v>10.6601318373</c:v>
                </c:pt>
                <c:pt idx="2964">
                  <c:v>5.2326640555599999</c:v>
                </c:pt>
                <c:pt idx="2965">
                  <c:v>9.0040174900800007</c:v>
                </c:pt>
                <c:pt idx="2966">
                  <c:v>6.7827166055400001</c:v>
                </c:pt>
                <c:pt idx="2967">
                  <c:v>19.138151969700001</c:v>
                </c:pt>
                <c:pt idx="2968">
                  <c:v>39.687707795400001</c:v>
                </c:pt>
                <c:pt idx="2969">
                  <c:v>5.2121403593500002</c:v>
                </c:pt>
                <c:pt idx="2970">
                  <c:v>50.844005088300001</c:v>
                </c:pt>
                <c:pt idx="2971">
                  <c:v>6.8962294879200003</c:v>
                </c:pt>
                <c:pt idx="2972">
                  <c:v>10.290855044300001</c:v>
                </c:pt>
                <c:pt idx="2973">
                  <c:v>6.7070595743199997</c:v>
                </c:pt>
                <c:pt idx="2974">
                  <c:v>5.3854941624299997</c:v>
                </c:pt>
                <c:pt idx="2975">
                  <c:v>7.03208216192</c:v>
                </c:pt>
                <c:pt idx="2976">
                  <c:v>5.4681932996100002</c:v>
                </c:pt>
                <c:pt idx="2977">
                  <c:v>5.1721676372200003</c:v>
                </c:pt>
                <c:pt idx="2978">
                  <c:v>6.7747664887100001</c:v>
                </c:pt>
                <c:pt idx="2979">
                  <c:v>24.9375246406</c:v>
                </c:pt>
                <c:pt idx="2980">
                  <c:v>9.0452816445100002</c:v>
                </c:pt>
                <c:pt idx="2981">
                  <c:v>5.7745497378900001</c:v>
                </c:pt>
                <c:pt idx="2982">
                  <c:v>14.5012038811</c:v>
                </c:pt>
                <c:pt idx="2983">
                  <c:v>5.6542614348600004</c:v>
                </c:pt>
                <c:pt idx="2984">
                  <c:v>11.2900436827</c:v>
                </c:pt>
                <c:pt idx="2985">
                  <c:v>54.543707372900002</c:v>
                </c:pt>
                <c:pt idx="2986">
                  <c:v>10.115680404900001</c:v>
                </c:pt>
                <c:pt idx="2987">
                  <c:v>14.3064241282</c:v>
                </c:pt>
                <c:pt idx="2988">
                  <c:v>9.3206692662999995</c:v>
                </c:pt>
                <c:pt idx="2989">
                  <c:v>5.93625642661</c:v>
                </c:pt>
                <c:pt idx="2990">
                  <c:v>8.8597623265099994</c:v>
                </c:pt>
                <c:pt idx="2991">
                  <c:v>7.7358518574100001</c:v>
                </c:pt>
                <c:pt idx="2992">
                  <c:v>11.7122894218</c:v>
                </c:pt>
                <c:pt idx="2993">
                  <c:v>5.0977405439699996</c:v>
                </c:pt>
                <c:pt idx="2994">
                  <c:v>6.0650041146799998</c:v>
                </c:pt>
                <c:pt idx="2995">
                  <c:v>10.967809108799999</c:v>
                </c:pt>
                <c:pt idx="2996">
                  <c:v>6.2909306764500004</c:v>
                </c:pt>
                <c:pt idx="2997">
                  <c:v>8.4705622092400006</c:v>
                </c:pt>
                <c:pt idx="2998">
                  <c:v>6.8919309267099997</c:v>
                </c:pt>
                <c:pt idx="2999">
                  <c:v>6.1923811372399999</c:v>
                </c:pt>
                <c:pt idx="3000">
                  <c:v>6.5841700833600001</c:v>
                </c:pt>
                <c:pt idx="3001">
                  <c:v>6.6373817070400003</c:v>
                </c:pt>
                <c:pt idx="3002">
                  <c:v>9.9738708381300007</c:v>
                </c:pt>
                <c:pt idx="3003">
                  <c:v>15.8758238982</c:v>
                </c:pt>
                <c:pt idx="3004">
                  <c:v>5.3963552131199997</c:v>
                </c:pt>
                <c:pt idx="3005">
                  <c:v>7.6008391225800001</c:v>
                </c:pt>
                <c:pt idx="3006">
                  <c:v>6.51918711149</c:v>
                </c:pt>
                <c:pt idx="3007">
                  <c:v>5.6540326631899998</c:v>
                </c:pt>
                <c:pt idx="3008">
                  <c:v>5.9766636630000001</c:v>
                </c:pt>
                <c:pt idx="3009">
                  <c:v>7.2478673207400002</c:v>
                </c:pt>
                <c:pt idx="3010">
                  <c:v>10.880313580699999</c:v>
                </c:pt>
                <c:pt idx="3011">
                  <c:v>28.2005605704</c:v>
                </c:pt>
                <c:pt idx="3012">
                  <c:v>5.6300383004299999</c:v>
                </c:pt>
                <c:pt idx="3013">
                  <c:v>6.79251454021</c:v>
                </c:pt>
                <c:pt idx="3014">
                  <c:v>5.6261529478299996</c:v>
                </c:pt>
                <c:pt idx="3015">
                  <c:v>7.4843747611199998</c:v>
                </c:pt>
                <c:pt idx="3016">
                  <c:v>5.2311613166499997</c:v>
                </c:pt>
                <c:pt idx="3017">
                  <c:v>14.950421331999999</c:v>
                </c:pt>
                <c:pt idx="3018">
                  <c:v>6.8241323442499997</c:v>
                </c:pt>
                <c:pt idx="3019">
                  <c:v>6.1566934603199996</c:v>
                </c:pt>
                <c:pt idx="3020">
                  <c:v>7.2874828546200003</c:v>
                </c:pt>
                <c:pt idx="3021">
                  <c:v>9.07111145981</c:v>
                </c:pt>
                <c:pt idx="3022">
                  <c:v>6.8009365526899996</c:v>
                </c:pt>
                <c:pt idx="3023">
                  <c:v>5.6178408189600004</c:v>
                </c:pt>
                <c:pt idx="3024">
                  <c:v>39.3796838986</c:v>
                </c:pt>
                <c:pt idx="3025">
                  <c:v>6.6668569308399999</c:v>
                </c:pt>
                <c:pt idx="3026">
                  <c:v>6.0986824572899998</c:v>
                </c:pt>
                <c:pt idx="3027">
                  <c:v>7.3135175920900002</c:v>
                </c:pt>
                <c:pt idx="3028">
                  <c:v>5.5815412396899999</c:v>
                </c:pt>
                <c:pt idx="3029">
                  <c:v>7.1564672713800004</c:v>
                </c:pt>
                <c:pt idx="3030">
                  <c:v>6.2167909996699997</c:v>
                </c:pt>
                <c:pt idx="3031">
                  <c:v>8.2035569414600005</c:v>
                </c:pt>
                <c:pt idx="3032">
                  <c:v>8.6457953305600004</c:v>
                </c:pt>
                <c:pt idx="3033">
                  <c:v>5.1776029408499999</c:v>
                </c:pt>
                <c:pt idx="3034">
                  <c:v>8.2957163917700001</c:v>
                </c:pt>
                <c:pt idx="3035">
                  <c:v>16.9062079369</c:v>
                </c:pt>
                <c:pt idx="3036">
                  <c:v>5.5509367753000003</c:v>
                </c:pt>
                <c:pt idx="3037">
                  <c:v>9.4292353478499997</c:v>
                </c:pt>
                <c:pt idx="3038">
                  <c:v>8.7949167047800003</c:v>
                </c:pt>
                <c:pt idx="3039">
                  <c:v>6.9650928192899997</c:v>
                </c:pt>
                <c:pt idx="3040">
                  <c:v>5.0917475839000002</c:v>
                </c:pt>
                <c:pt idx="3041">
                  <c:v>7.3464847074400002</c:v>
                </c:pt>
                <c:pt idx="3042">
                  <c:v>10.6989650986</c:v>
                </c:pt>
                <c:pt idx="3043">
                  <c:v>5.4037979502800004</c:v>
                </c:pt>
                <c:pt idx="3044">
                  <c:v>17.634337553200002</c:v>
                </c:pt>
                <c:pt idx="3045">
                  <c:v>8.6688247706499997</c:v>
                </c:pt>
                <c:pt idx="3046">
                  <c:v>7.3275340779300002</c:v>
                </c:pt>
                <c:pt idx="3047">
                  <c:v>6.3893083811400002</c:v>
                </c:pt>
                <c:pt idx="3048">
                  <c:v>14.914341261400001</c:v>
                </c:pt>
                <c:pt idx="3049">
                  <c:v>5.4883735500000004</c:v>
                </c:pt>
                <c:pt idx="3050">
                  <c:v>6.2952662171</c:v>
                </c:pt>
                <c:pt idx="3051">
                  <c:v>9.9179854838200008</c:v>
                </c:pt>
                <c:pt idx="3052">
                  <c:v>6.7160822849299997</c:v>
                </c:pt>
                <c:pt idx="3053">
                  <c:v>6.84951368796</c:v>
                </c:pt>
                <c:pt idx="3054">
                  <c:v>5.2596023398899998</c:v>
                </c:pt>
                <c:pt idx="3055">
                  <c:v>8.5011569745400006</c:v>
                </c:pt>
                <c:pt idx="3056">
                  <c:v>12.245316816900001</c:v>
                </c:pt>
                <c:pt idx="3057">
                  <c:v>13.6961675102</c:v>
                </c:pt>
                <c:pt idx="3058">
                  <c:v>8.2603535383299995</c:v>
                </c:pt>
                <c:pt idx="3059">
                  <c:v>6.1468524817799999</c:v>
                </c:pt>
                <c:pt idx="3060">
                  <c:v>6.43694293197</c:v>
                </c:pt>
                <c:pt idx="3061">
                  <c:v>8.4212013454200001</c:v>
                </c:pt>
                <c:pt idx="3062">
                  <c:v>5.1885087181499996</c:v>
                </c:pt>
                <c:pt idx="3063">
                  <c:v>10.837223056999999</c:v>
                </c:pt>
                <c:pt idx="3064">
                  <c:v>8.7604887756499998</c:v>
                </c:pt>
                <c:pt idx="3065">
                  <c:v>7.3772082912699997</c:v>
                </c:pt>
                <c:pt idx="3066">
                  <c:v>10.7818958921</c:v>
                </c:pt>
                <c:pt idx="3067">
                  <c:v>5.0348033933299998</c:v>
                </c:pt>
                <c:pt idx="3068">
                  <c:v>5.8703592845000001</c:v>
                </c:pt>
                <c:pt idx="3069">
                  <c:v>5.8414534499000004</c:v>
                </c:pt>
                <c:pt idx="3070">
                  <c:v>7.8311431993099996</c:v>
                </c:pt>
                <c:pt idx="3071">
                  <c:v>6.1645249486200004</c:v>
                </c:pt>
                <c:pt idx="3072">
                  <c:v>6.2103145821199996</c:v>
                </c:pt>
                <c:pt idx="3073">
                  <c:v>10.2855270377</c:v>
                </c:pt>
                <c:pt idx="3074">
                  <c:v>7.5051861766199996</c:v>
                </c:pt>
                <c:pt idx="3075">
                  <c:v>18.8227679313</c:v>
                </c:pt>
                <c:pt idx="3076">
                  <c:v>9.9218284376499994</c:v>
                </c:pt>
                <c:pt idx="3077">
                  <c:v>12.041861003599999</c:v>
                </c:pt>
                <c:pt idx="3078">
                  <c:v>10.6286407868</c:v>
                </c:pt>
                <c:pt idx="3079">
                  <c:v>8.8515350075499999</c:v>
                </c:pt>
                <c:pt idx="3080">
                  <c:v>6.4919280277900002</c:v>
                </c:pt>
                <c:pt idx="3081">
                  <c:v>5.59308639176</c:v>
                </c:pt>
                <c:pt idx="3082">
                  <c:v>9.6001160934099996</c:v>
                </c:pt>
                <c:pt idx="3083">
                  <c:v>9.7463487746399995</c:v>
                </c:pt>
                <c:pt idx="3084">
                  <c:v>5.7292324559500001</c:v>
                </c:pt>
                <c:pt idx="3085">
                  <c:v>10.3715268244</c:v>
                </c:pt>
                <c:pt idx="3086">
                  <c:v>15.139190248</c:v>
                </c:pt>
                <c:pt idx="3087">
                  <c:v>7.6792951246500003</c:v>
                </c:pt>
                <c:pt idx="3088">
                  <c:v>5.8645270719100004</c:v>
                </c:pt>
                <c:pt idx="3089">
                  <c:v>6.2070702685599999</c:v>
                </c:pt>
                <c:pt idx="3090">
                  <c:v>5.4576087042700001</c:v>
                </c:pt>
                <c:pt idx="3091">
                  <c:v>9.5940623768099993</c:v>
                </c:pt>
                <c:pt idx="3092">
                  <c:v>5.9147160442200004</c:v>
                </c:pt>
                <c:pt idx="3093">
                  <c:v>6.7588710071899998</c:v>
                </c:pt>
                <c:pt idx="3094">
                  <c:v>21.3319803467</c:v>
                </c:pt>
                <c:pt idx="3095">
                  <c:v>7.7350463731700003</c:v>
                </c:pt>
                <c:pt idx="3096">
                  <c:v>6.8164030793999997</c:v>
                </c:pt>
                <c:pt idx="3097">
                  <c:v>8.1860533805899998</c:v>
                </c:pt>
                <c:pt idx="3098">
                  <c:v>8.4627778708200001</c:v>
                </c:pt>
                <c:pt idx="3099">
                  <c:v>9.6718221673899993</c:v>
                </c:pt>
                <c:pt idx="3100">
                  <c:v>5.3069927216500004</c:v>
                </c:pt>
                <c:pt idx="3101">
                  <c:v>7.4352853564999997</c:v>
                </c:pt>
                <c:pt idx="3102">
                  <c:v>6.0286749550199996</c:v>
                </c:pt>
                <c:pt idx="3103">
                  <c:v>5.0426364930699998</c:v>
                </c:pt>
                <c:pt idx="3104">
                  <c:v>5.2367395083000003</c:v>
                </c:pt>
                <c:pt idx="3105">
                  <c:v>8.6958314755299995</c:v>
                </c:pt>
                <c:pt idx="3106">
                  <c:v>7.5112941414199996</c:v>
                </c:pt>
                <c:pt idx="3107">
                  <c:v>5.7218672805599997</c:v>
                </c:pt>
                <c:pt idx="3108">
                  <c:v>5.8105006604299998</c:v>
                </c:pt>
                <c:pt idx="3109">
                  <c:v>5.5443892053799999</c:v>
                </c:pt>
                <c:pt idx="3110">
                  <c:v>5.2390506494800002</c:v>
                </c:pt>
                <c:pt idx="3111">
                  <c:v>26.860680089900001</c:v>
                </c:pt>
                <c:pt idx="3112">
                  <c:v>57.889163906699999</c:v>
                </c:pt>
                <c:pt idx="3113">
                  <c:v>6.5044624637100004</c:v>
                </c:pt>
                <c:pt idx="3114">
                  <c:v>7.3056775228899999</c:v>
                </c:pt>
                <c:pt idx="3115">
                  <c:v>8.0537466385799998</c:v>
                </c:pt>
                <c:pt idx="3116">
                  <c:v>5.6320070763299999</c:v>
                </c:pt>
                <c:pt idx="3117">
                  <c:v>5.7794022109099998</c:v>
                </c:pt>
                <c:pt idx="3118">
                  <c:v>5.4855542290499999</c:v>
                </c:pt>
                <c:pt idx="3119">
                  <c:v>5.9933450911000001</c:v>
                </c:pt>
                <c:pt idx="3120">
                  <c:v>9.6360345570400003</c:v>
                </c:pt>
                <c:pt idx="3121">
                  <c:v>5.2198752284900003</c:v>
                </c:pt>
                <c:pt idx="3122">
                  <c:v>6.41182813011</c:v>
                </c:pt>
                <c:pt idx="3123">
                  <c:v>15.5222150768</c:v>
                </c:pt>
                <c:pt idx="3124">
                  <c:v>9.2098840215000006</c:v>
                </c:pt>
                <c:pt idx="3125">
                  <c:v>10.3461299259</c:v>
                </c:pt>
                <c:pt idx="3126">
                  <c:v>6.24874345958</c:v>
                </c:pt>
                <c:pt idx="3127">
                  <c:v>5.1318326136900003</c:v>
                </c:pt>
                <c:pt idx="3128">
                  <c:v>10.920753920799999</c:v>
                </c:pt>
                <c:pt idx="3129">
                  <c:v>7.1958604233400001</c:v>
                </c:pt>
                <c:pt idx="3130">
                  <c:v>5.8510611995100001</c:v>
                </c:pt>
                <c:pt idx="3131">
                  <c:v>6.3263001555300002</c:v>
                </c:pt>
                <c:pt idx="3132">
                  <c:v>7.75689242232</c:v>
                </c:pt>
                <c:pt idx="3133">
                  <c:v>6.3044179398300004</c:v>
                </c:pt>
                <c:pt idx="3134">
                  <c:v>5.8743189840400003</c:v>
                </c:pt>
                <c:pt idx="3135">
                  <c:v>17.805734344600001</c:v>
                </c:pt>
                <c:pt idx="3136">
                  <c:v>8.4945918529500002</c:v>
                </c:pt>
                <c:pt idx="3137">
                  <c:v>8.2972068889399999</c:v>
                </c:pt>
                <c:pt idx="3138">
                  <c:v>5.4201864748800004</c:v>
                </c:pt>
                <c:pt idx="3139">
                  <c:v>13.8765308062</c:v>
                </c:pt>
                <c:pt idx="3140">
                  <c:v>9.2428569760899997</c:v>
                </c:pt>
                <c:pt idx="3141">
                  <c:v>6.0986824572899998</c:v>
                </c:pt>
                <c:pt idx="3142">
                  <c:v>12.0812118016</c:v>
                </c:pt>
                <c:pt idx="3143">
                  <c:v>6.0331390669599996</c:v>
                </c:pt>
                <c:pt idx="3144">
                  <c:v>5.1020019130799996</c:v>
                </c:pt>
                <c:pt idx="3145">
                  <c:v>5.4278780588900002</c:v>
                </c:pt>
                <c:pt idx="3146">
                  <c:v>6.8567056362900001</c:v>
                </c:pt>
                <c:pt idx="3147">
                  <c:v>6.8815868826699997</c:v>
                </c:pt>
                <c:pt idx="3148">
                  <c:v>10.433627656900001</c:v>
                </c:pt>
                <c:pt idx="3149">
                  <c:v>7.0131448933499998</c:v>
                </c:pt>
                <c:pt idx="3150">
                  <c:v>6.9308057521300004</c:v>
                </c:pt>
                <c:pt idx="3151">
                  <c:v>17.436244970600001</c:v>
                </c:pt>
                <c:pt idx="3152">
                  <c:v>24.067308371700001</c:v>
                </c:pt>
                <c:pt idx="3153">
                  <c:v>9.3712544083600005</c:v>
                </c:pt>
                <c:pt idx="3154">
                  <c:v>6.8994008082300002</c:v>
                </c:pt>
                <c:pt idx="3155">
                  <c:v>6.5244156224100003</c:v>
                </c:pt>
                <c:pt idx="3156">
                  <c:v>7.9001610533499997</c:v>
                </c:pt>
                <c:pt idx="3157">
                  <c:v>11.6399072504</c:v>
                </c:pt>
                <c:pt idx="3158">
                  <c:v>7.3612677978900001</c:v>
                </c:pt>
                <c:pt idx="3159">
                  <c:v>5.6932572262400001</c:v>
                </c:pt>
                <c:pt idx="3160">
                  <c:v>12.6037581992</c:v>
                </c:pt>
                <c:pt idx="3161">
                  <c:v>6.22702995674</c:v>
                </c:pt>
                <c:pt idx="3162">
                  <c:v>5.8100871073600002</c:v>
                </c:pt>
                <c:pt idx="3163">
                  <c:v>7.20459170058</c:v>
                </c:pt>
                <c:pt idx="3164">
                  <c:v>7.0983841930000002</c:v>
                </c:pt>
                <c:pt idx="3165">
                  <c:v>20.395385557499999</c:v>
                </c:pt>
                <c:pt idx="3166">
                  <c:v>7.8809901446400001</c:v>
                </c:pt>
                <c:pt idx="3167">
                  <c:v>5.6084597001600001</c:v>
                </c:pt>
                <c:pt idx="3168">
                  <c:v>6.5140446896800004</c:v>
                </c:pt>
                <c:pt idx="3169">
                  <c:v>6.2696607665300004</c:v>
                </c:pt>
                <c:pt idx="3170">
                  <c:v>7.0410322909499996</c:v>
                </c:pt>
                <c:pt idx="3171">
                  <c:v>7.4352853564999997</c:v>
                </c:pt>
                <c:pt idx="3172">
                  <c:v>5.0685525373899996</c:v>
                </c:pt>
                <c:pt idx="3173">
                  <c:v>6.4760506685200001</c:v>
                </c:pt>
                <c:pt idx="3174">
                  <c:v>9.4415975491899999</c:v>
                </c:pt>
                <c:pt idx="3175">
                  <c:v>6.4422018620100001</c:v>
                </c:pt>
                <c:pt idx="3176">
                  <c:v>6.4732917688200002</c:v>
                </c:pt>
                <c:pt idx="3177">
                  <c:v>7.2670751336299997</c:v>
                </c:pt>
                <c:pt idx="3178">
                  <c:v>6.8298855143399999</c:v>
                </c:pt>
                <c:pt idx="3179">
                  <c:v>6.5244156224100003</c:v>
                </c:pt>
                <c:pt idx="3180">
                  <c:v>6.7306315752900003</c:v>
                </c:pt>
                <c:pt idx="3181">
                  <c:v>5.5346226340099998</c:v>
                </c:pt>
                <c:pt idx="3182">
                  <c:v>7.7035828256499999</c:v>
                </c:pt>
                <c:pt idx="3183">
                  <c:v>7.5570349096699996</c:v>
                </c:pt>
                <c:pt idx="3184">
                  <c:v>5.1509866543599996</c:v>
                </c:pt>
                <c:pt idx="3185">
                  <c:v>5.4087034655100004</c:v>
                </c:pt>
                <c:pt idx="3186">
                  <c:v>6.0228432215999996</c:v>
                </c:pt>
                <c:pt idx="3187">
                  <c:v>8.8461405647200007</c:v>
                </c:pt>
                <c:pt idx="3188">
                  <c:v>7.4363689840199996</c:v>
                </c:pt>
                <c:pt idx="3189">
                  <c:v>8.9750609018199992</c:v>
                </c:pt>
                <c:pt idx="3190">
                  <c:v>7.7053029891499998</c:v>
                </c:pt>
                <c:pt idx="3191">
                  <c:v>5.8141395326299996</c:v>
                </c:pt>
                <c:pt idx="3192">
                  <c:v>6.1467011288900002</c:v>
                </c:pt>
                <c:pt idx="3193">
                  <c:v>6.6273155514999997</c:v>
                </c:pt>
                <c:pt idx="3194">
                  <c:v>11.0536181211</c:v>
                </c:pt>
                <c:pt idx="3195">
                  <c:v>10.0216274411</c:v>
                </c:pt>
                <c:pt idx="3196">
                  <c:v>5.3677438250999998</c:v>
                </c:pt>
                <c:pt idx="3197">
                  <c:v>15.7812560349</c:v>
                </c:pt>
                <c:pt idx="3198">
                  <c:v>8.9749260516099998</c:v>
                </c:pt>
                <c:pt idx="3199">
                  <c:v>21.654709595700002</c:v>
                </c:pt>
                <c:pt idx="3200">
                  <c:v>23.899282073999998</c:v>
                </c:pt>
                <c:pt idx="3201">
                  <c:v>9.2698530802000008</c:v>
                </c:pt>
                <c:pt idx="3202">
                  <c:v>7.2624064347999999</c:v>
                </c:pt>
                <c:pt idx="3203">
                  <c:v>5.2453189550800001</c:v>
                </c:pt>
                <c:pt idx="3204">
                  <c:v>8.1030437071300003</c:v>
                </c:pt>
                <c:pt idx="3205">
                  <c:v>5.4534349337899997</c:v>
                </c:pt>
                <c:pt idx="3206">
                  <c:v>5.6914437976499999</c:v>
                </c:pt>
                <c:pt idx="3207">
                  <c:v>8.8532616212300006</c:v>
                </c:pt>
                <c:pt idx="3208">
                  <c:v>8.8438418186900005</c:v>
                </c:pt>
                <c:pt idx="3209">
                  <c:v>10.5026955306</c:v>
                </c:pt>
                <c:pt idx="3210">
                  <c:v>14.029182714199999</c:v>
                </c:pt>
                <c:pt idx="3211">
                  <c:v>5.0183321939400001</c:v>
                </c:pt>
                <c:pt idx="3212">
                  <c:v>20.979083446699999</c:v>
                </c:pt>
                <c:pt idx="3213">
                  <c:v>5.3575529288099997</c:v>
                </c:pt>
                <c:pt idx="3214">
                  <c:v>11.224289646200001</c:v>
                </c:pt>
                <c:pt idx="3215">
                  <c:v>7.4468607983200004</c:v>
                </c:pt>
                <c:pt idx="3216">
                  <c:v>5.4850092247099997</c:v>
                </c:pt>
                <c:pt idx="3217">
                  <c:v>8.0933628927600001</c:v>
                </c:pt>
                <c:pt idx="3218">
                  <c:v>5.4266644398399997</c:v>
                </c:pt>
                <c:pt idx="3219">
                  <c:v>17.808696412700002</c:v>
                </c:pt>
                <c:pt idx="3220">
                  <c:v>6.6967334744100002</c:v>
                </c:pt>
                <c:pt idx="3221">
                  <c:v>8.4469750721699999</c:v>
                </c:pt>
                <c:pt idx="3222">
                  <c:v>6.5071320611100001</c:v>
                </c:pt>
                <c:pt idx="3223">
                  <c:v>13.218877518499999</c:v>
                </c:pt>
                <c:pt idx="3224">
                  <c:v>27.987713702099999</c:v>
                </c:pt>
                <c:pt idx="3225">
                  <c:v>35.010452977299998</c:v>
                </c:pt>
                <c:pt idx="3226">
                  <c:v>7.82917943094</c:v>
                </c:pt>
                <c:pt idx="3227">
                  <c:v>5.09714284977</c:v>
                </c:pt>
                <c:pt idx="3228">
                  <c:v>9.0452816445100002</c:v>
                </c:pt>
                <c:pt idx="3229">
                  <c:v>6.1626025611299999</c:v>
                </c:pt>
                <c:pt idx="3230">
                  <c:v>7.3746901279700001</c:v>
                </c:pt>
                <c:pt idx="3231">
                  <c:v>5.20773114144</c:v>
                </c:pt>
                <c:pt idx="3232">
                  <c:v>10.3441621215</c:v>
                </c:pt>
                <c:pt idx="3233">
                  <c:v>9.6718221673899993</c:v>
                </c:pt>
                <c:pt idx="3234">
                  <c:v>5.6679327812300002</c:v>
                </c:pt>
                <c:pt idx="3235">
                  <c:v>13.310189937000001</c:v>
                </c:pt>
                <c:pt idx="3236">
                  <c:v>5.5436677869500004</c:v>
                </c:pt>
                <c:pt idx="3237">
                  <c:v>7.7735010132099998</c:v>
                </c:pt>
                <c:pt idx="3238">
                  <c:v>19.256134653499998</c:v>
                </c:pt>
                <c:pt idx="3239">
                  <c:v>7.2353269721300002</c:v>
                </c:pt>
                <c:pt idx="3240">
                  <c:v>19.987346098700002</c:v>
                </c:pt>
                <c:pt idx="3241">
                  <c:v>8.2218392305200005</c:v>
                </c:pt>
                <c:pt idx="3242">
                  <c:v>33.331862596199997</c:v>
                </c:pt>
                <c:pt idx="3243">
                  <c:v>11.9017472714</c:v>
                </c:pt>
                <c:pt idx="3244">
                  <c:v>9.9912079055399996</c:v>
                </c:pt>
                <c:pt idx="3245">
                  <c:v>5.2279334286800001</c:v>
                </c:pt>
                <c:pt idx="3246">
                  <c:v>9.0507283739800002</c:v>
                </c:pt>
                <c:pt idx="3247">
                  <c:v>20.211601514800002</c:v>
                </c:pt>
                <c:pt idx="3248">
                  <c:v>7.0622431646899999</c:v>
                </c:pt>
                <c:pt idx="3249">
                  <c:v>6.6003385630200002</c:v>
                </c:pt>
                <c:pt idx="3250">
                  <c:v>6.0000646307599999</c:v>
                </c:pt>
                <c:pt idx="3251">
                  <c:v>9.3674075678800008</c:v>
                </c:pt>
                <c:pt idx="3252">
                  <c:v>8.2619027587999998</c:v>
                </c:pt>
                <c:pt idx="3253">
                  <c:v>16.786213912299999</c:v>
                </c:pt>
                <c:pt idx="3254">
                  <c:v>5.45230310044</c:v>
                </c:pt>
                <c:pt idx="3255">
                  <c:v>10.687621421599999</c:v>
                </c:pt>
                <c:pt idx="3256">
                  <c:v>9.1922606108699991</c:v>
                </c:pt>
                <c:pt idx="3257">
                  <c:v>5.1532405883100001</c:v>
                </c:pt>
                <c:pt idx="3258">
                  <c:v>6.8241323442499997</c:v>
                </c:pt>
                <c:pt idx="3259">
                  <c:v>6.0246600534499999</c:v>
                </c:pt>
                <c:pt idx="3260">
                  <c:v>9.0553533966999993</c:v>
                </c:pt>
                <c:pt idx="3261">
                  <c:v>6.3936826459600002</c:v>
                </c:pt>
                <c:pt idx="3262">
                  <c:v>12.4866998185</c:v>
                </c:pt>
                <c:pt idx="3263">
                  <c:v>7.1114673434000002</c:v>
                </c:pt>
                <c:pt idx="3264">
                  <c:v>5.5733997431500004</c:v>
                </c:pt>
                <c:pt idx="3265">
                  <c:v>5.7847103293000002</c:v>
                </c:pt>
                <c:pt idx="3266">
                  <c:v>7.2054262057200003</c:v>
                </c:pt>
                <c:pt idx="3267">
                  <c:v>6.2038496642499998</c:v>
                </c:pt>
                <c:pt idx="3268">
                  <c:v>13.931428759999999</c:v>
                </c:pt>
                <c:pt idx="3269">
                  <c:v>13.659523030800001</c:v>
                </c:pt>
                <c:pt idx="3270">
                  <c:v>5.2795427047599999</c:v>
                </c:pt>
                <c:pt idx="3271">
                  <c:v>6.8747643939499996</c:v>
                </c:pt>
                <c:pt idx="3272">
                  <c:v>8.2765735157000009</c:v>
                </c:pt>
                <c:pt idx="3273">
                  <c:v>5.2956067902299999</c:v>
                </c:pt>
                <c:pt idx="3274">
                  <c:v>10.9213201096</c:v>
                </c:pt>
                <c:pt idx="3275">
                  <c:v>8.5478828617599998</c:v>
                </c:pt>
                <c:pt idx="3276">
                  <c:v>5.0643578204499997</c:v>
                </c:pt>
                <c:pt idx="3277">
                  <c:v>10.4363803268</c:v>
                </c:pt>
                <c:pt idx="3278">
                  <c:v>33.159239944600003</c:v>
                </c:pt>
                <c:pt idx="3279">
                  <c:v>8.6464537305500002</c:v>
                </c:pt>
                <c:pt idx="3280">
                  <c:v>16.718085372400001</c:v>
                </c:pt>
                <c:pt idx="3281">
                  <c:v>6.8256229512999997</c:v>
                </c:pt>
                <c:pt idx="3282">
                  <c:v>6.8567056362900001</c:v>
                </c:pt>
                <c:pt idx="3283">
                  <c:v>5.3703281063199997</c:v>
                </c:pt>
                <c:pt idx="3284">
                  <c:v>6.5065739486899998</c:v>
                </c:pt>
                <c:pt idx="3285">
                  <c:v>7.2548359516699996</c:v>
                </c:pt>
                <c:pt idx="3286">
                  <c:v>6.9104546007599996</c:v>
                </c:pt>
                <c:pt idx="3287">
                  <c:v>7.1050021475199996</c:v>
                </c:pt>
                <c:pt idx="3288">
                  <c:v>5.1392379763499996</c:v>
                </c:pt>
                <c:pt idx="3289">
                  <c:v>6.7493604042999999</c:v>
                </c:pt>
                <c:pt idx="3290">
                  <c:v>13.020870586699999</c:v>
                </c:pt>
                <c:pt idx="3291">
                  <c:v>7.4912020010299996</c:v>
                </c:pt>
                <c:pt idx="3292">
                  <c:v>7.6953835868600002</c:v>
                </c:pt>
                <c:pt idx="3293">
                  <c:v>30.1906943557</c:v>
                </c:pt>
                <c:pt idx="3294">
                  <c:v>7.5423242325600004</c:v>
                </c:pt>
                <c:pt idx="3295">
                  <c:v>40.283817665299999</c:v>
                </c:pt>
                <c:pt idx="3296">
                  <c:v>10.166601113800001</c:v>
                </c:pt>
                <c:pt idx="3297">
                  <c:v>6.10559972197</c:v>
                </c:pt>
                <c:pt idx="3298">
                  <c:v>10.484343516099999</c:v>
                </c:pt>
                <c:pt idx="3299">
                  <c:v>5.7983843885399997</c:v>
                </c:pt>
                <c:pt idx="3300">
                  <c:v>8.8461405647200007</c:v>
                </c:pt>
                <c:pt idx="3301">
                  <c:v>20.360466583200001</c:v>
                </c:pt>
                <c:pt idx="3302">
                  <c:v>63.196193870999998</c:v>
                </c:pt>
                <c:pt idx="3303">
                  <c:v>10.262522668500001</c:v>
                </c:pt>
                <c:pt idx="3304">
                  <c:v>5.3852681968800002</c:v>
                </c:pt>
                <c:pt idx="3305">
                  <c:v>28.565800105400001</c:v>
                </c:pt>
                <c:pt idx="3306">
                  <c:v>5.6461640697100002</c:v>
                </c:pt>
                <c:pt idx="3307">
                  <c:v>8.4187012570099995</c:v>
                </c:pt>
                <c:pt idx="3308">
                  <c:v>66.792800685499998</c:v>
                </c:pt>
                <c:pt idx="3309">
                  <c:v>7.8292880568000003</c:v>
                </c:pt>
                <c:pt idx="3310">
                  <c:v>5.8968200140700002</c:v>
                </c:pt>
                <c:pt idx="3311">
                  <c:v>6.4269112527100001</c:v>
                </c:pt>
                <c:pt idx="3312">
                  <c:v>6.1694701271300003</c:v>
                </c:pt>
                <c:pt idx="3313">
                  <c:v>27.271340547499999</c:v>
                </c:pt>
                <c:pt idx="3314">
                  <c:v>8.0167502901500001</c:v>
                </c:pt>
                <c:pt idx="3315">
                  <c:v>5.0431100262099999</c:v>
                </c:pt>
                <c:pt idx="3316">
                  <c:v>10.096341318</c:v>
                </c:pt>
                <c:pt idx="3317">
                  <c:v>6.76582957858</c:v>
                </c:pt>
                <c:pt idx="3318">
                  <c:v>6.5970236731699998</c:v>
                </c:pt>
                <c:pt idx="3319">
                  <c:v>12.5256340205</c:v>
                </c:pt>
                <c:pt idx="3320">
                  <c:v>52.349591501399999</c:v>
                </c:pt>
                <c:pt idx="3321">
                  <c:v>5.54407190413</c:v>
                </c:pt>
                <c:pt idx="3322">
                  <c:v>13.3973355176</c:v>
                </c:pt>
                <c:pt idx="3323">
                  <c:v>7.7358518574100001</c:v>
                </c:pt>
                <c:pt idx="3324">
                  <c:v>5.08437364103</c:v>
                </c:pt>
                <c:pt idx="3325">
                  <c:v>5.0463094007800002</c:v>
                </c:pt>
                <c:pt idx="3326">
                  <c:v>9.5162992457800009</c:v>
                </c:pt>
                <c:pt idx="3327">
                  <c:v>5.09714284977</c:v>
                </c:pt>
                <c:pt idx="3328">
                  <c:v>5.5624194780399998</c:v>
                </c:pt>
                <c:pt idx="3329">
                  <c:v>6.5280978564599996</c:v>
                </c:pt>
                <c:pt idx="3330">
                  <c:v>5.69413427917</c:v>
                </c:pt>
                <c:pt idx="3331">
                  <c:v>5.4962007292899999</c:v>
                </c:pt>
                <c:pt idx="3332">
                  <c:v>8.6500688770699998</c:v>
                </c:pt>
                <c:pt idx="3333">
                  <c:v>5.9809940407399997</c:v>
                </c:pt>
                <c:pt idx="3334">
                  <c:v>5.4570920370099998</c:v>
                </c:pt>
                <c:pt idx="3335">
                  <c:v>10.530828699700001</c:v>
                </c:pt>
                <c:pt idx="3336">
                  <c:v>5.4676172679599997</c:v>
                </c:pt>
                <c:pt idx="3337">
                  <c:v>6.8613676839800002</c:v>
                </c:pt>
                <c:pt idx="3338">
                  <c:v>5.8990570389099997</c:v>
                </c:pt>
                <c:pt idx="3339">
                  <c:v>5.7969632717100001</c:v>
                </c:pt>
                <c:pt idx="3340">
                  <c:v>20.069223501900002</c:v>
                </c:pt>
                <c:pt idx="3341">
                  <c:v>5.8141395326299996</c:v>
                </c:pt>
                <c:pt idx="3342">
                  <c:v>5.3628950202399999</c:v>
                </c:pt>
                <c:pt idx="3343">
                  <c:v>10.1192440861</c:v>
                </c:pt>
                <c:pt idx="3344">
                  <c:v>15.939940952200001</c:v>
                </c:pt>
                <c:pt idx="3345">
                  <c:v>7.5126552985700004</c:v>
                </c:pt>
                <c:pt idx="3346">
                  <c:v>11.1259634819</c:v>
                </c:pt>
                <c:pt idx="3347">
                  <c:v>5.6109413256899998</c:v>
                </c:pt>
                <c:pt idx="3348">
                  <c:v>15.7963800756</c:v>
                </c:pt>
                <c:pt idx="3349">
                  <c:v>8.5491910710100001</c:v>
                </c:pt>
                <c:pt idx="3350">
                  <c:v>8.0692191162199993</c:v>
                </c:pt>
                <c:pt idx="3351">
                  <c:v>10.246483253599999</c:v>
                </c:pt>
                <c:pt idx="3352">
                  <c:v>7.3884240247699999</c:v>
                </c:pt>
                <c:pt idx="3353">
                  <c:v>7.4585175080599999</c:v>
                </c:pt>
                <c:pt idx="3354">
                  <c:v>7.8171837254299996</c:v>
                </c:pt>
                <c:pt idx="3355">
                  <c:v>7.2916190939599996</c:v>
                </c:pt>
                <c:pt idx="3356">
                  <c:v>47.922429583099998</c:v>
                </c:pt>
                <c:pt idx="3357">
                  <c:v>6.3327115841300001</c:v>
                </c:pt>
                <c:pt idx="3358">
                  <c:v>8.7743415847400001</c:v>
                </c:pt>
                <c:pt idx="3359">
                  <c:v>6.2219297133799998</c:v>
                </c:pt>
                <c:pt idx="3360">
                  <c:v>14.946477850899999</c:v>
                </c:pt>
                <c:pt idx="3361">
                  <c:v>157.592446099</c:v>
                </c:pt>
                <c:pt idx="3362">
                  <c:v>7.2294746279800002</c:v>
                </c:pt>
                <c:pt idx="3363">
                  <c:v>68.918169950899994</c:v>
                </c:pt>
                <c:pt idx="3364">
                  <c:v>7.8723219101300002</c:v>
                </c:pt>
                <c:pt idx="3365">
                  <c:v>26.546734601800001</c:v>
                </c:pt>
                <c:pt idx="3366">
                  <c:v>17.291893517199998</c:v>
                </c:pt>
                <c:pt idx="3367">
                  <c:v>5.2282077732800003</c:v>
                </c:pt>
                <c:pt idx="3368">
                  <c:v>7.9978193398200004</c:v>
                </c:pt>
                <c:pt idx="3369">
                  <c:v>11.529946540899999</c:v>
                </c:pt>
                <c:pt idx="3370">
                  <c:v>8.6525190885600001</c:v>
                </c:pt>
                <c:pt idx="3371">
                  <c:v>5.6125248757500001</c:v>
                </c:pt>
                <c:pt idx="3372">
                  <c:v>10.824082027899999</c:v>
                </c:pt>
                <c:pt idx="3373">
                  <c:v>7.6806447157099997</c:v>
                </c:pt>
                <c:pt idx="3374">
                  <c:v>5.9433883380800001</c:v>
                </c:pt>
                <c:pt idx="3375">
                  <c:v>12.326908965399999</c:v>
                </c:pt>
                <c:pt idx="3376">
                  <c:v>9.2589591879800004</c:v>
                </c:pt>
                <c:pt idx="3377">
                  <c:v>5.5958827689600001</c:v>
                </c:pt>
                <c:pt idx="3378">
                  <c:v>31.265566737899999</c:v>
                </c:pt>
                <c:pt idx="3379">
                  <c:v>49.140681420600004</c:v>
                </c:pt>
                <c:pt idx="3380">
                  <c:v>5.09410354146</c:v>
                </c:pt>
                <c:pt idx="3381">
                  <c:v>7.2158823228299998</c:v>
                </c:pt>
                <c:pt idx="3382">
                  <c:v>7.0803199627</c:v>
                </c:pt>
                <c:pt idx="3383">
                  <c:v>11.143515687400001</c:v>
                </c:pt>
                <c:pt idx="3384">
                  <c:v>11.567903083499999</c:v>
                </c:pt>
                <c:pt idx="3385">
                  <c:v>6.6814687151600003</c:v>
                </c:pt>
                <c:pt idx="3386">
                  <c:v>7.2976683859199998</c:v>
                </c:pt>
                <c:pt idx="3387">
                  <c:v>6.0605105311300003</c:v>
                </c:pt>
                <c:pt idx="3388">
                  <c:v>6.2713851740899997</c:v>
                </c:pt>
                <c:pt idx="3389">
                  <c:v>13.330613508800001</c:v>
                </c:pt>
                <c:pt idx="3390">
                  <c:v>31.7094413471</c:v>
                </c:pt>
                <c:pt idx="3391">
                  <c:v>8.15730697447</c:v>
                </c:pt>
                <c:pt idx="3392">
                  <c:v>7.9515172173100002</c:v>
                </c:pt>
                <c:pt idx="3393">
                  <c:v>11.4131014405</c:v>
                </c:pt>
                <c:pt idx="3394">
                  <c:v>5.6014947733399998</c:v>
                </c:pt>
                <c:pt idx="3395">
                  <c:v>6.1524700977400002</c:v>
                </c:pt>
                <c:pt idx="3396">
                  <c:v>5.7234126099899996</c:v>
                </c:pt>
                <c:pt idx="3397">
                  <c:v>6.0152198563899999</c:v>
                </c:pt>
                <c:pt idx="3398">
                  <c:v>8.3212901941199995</c:v>
                </c:pt>
                <c:pt idx="3399">
                  <c:v>14.914341261400001</c:v>
                </c:pt>
                <c:pt idx="3400">
                  <c:v>26.965915679999998</c:v>
                </c:pt>
                <c:pt idx="3401">
                  <c:v>30.2703298964</c:v>
                </c:pt>
                <c:pt idx="3402">
                  <c:v>5.2540159209499997</c:v>
                </c:pt>
                <c:pt idx="3403">
                  <c:v>15.5715202173</c:v>
                </c:pt>
                <c:pt idx="3404">
                  <c:v>11.0683762673</c:v>
                </c:pt>
                <c:pt idx="3405">
                  <c:v>29.836097797699999</c:v>
                </c:pt>
                <c:pt idx="3406">
                  <c:v>7.07840104928</c:v>
                </c:pt>
                <c:pt idx="3407">
                  <c:v>8.0980999675100005</c:v>
                </c:pt>
                <c:pt idx="3408">
                  <c:v>7.3664742301199997</c:v>
                </c:pt>
                <c:pt idx="3409">
                  <c:v>5.9646419822699999</c:v>
                </c:pt>
                <c:pt idx="3410">
                  <c:v>8.6588334573000001</c:v>
                </c:pt>
                <c:pt idx="3411">
                  <c:v>8.4084479473199991</c:v>
                </c:pt>
                <c:pt idx="3412">
                  <c:v>6.6278706399100002</c:v>
                </c:pt>
                <c:pt idx="3413">
                  <c:v>9.20711249969</c:v>
                </c:pt>
                <c:pt idx="3414">
                  <c:v>19.721095008999999</c:v>
                </c:pt>
                <c:pt idx="3415">
                  <c:v>9.1985359039199999</c:v>
                </c:pt>
                <c:pt idx="3416">
                  <c:v>7.4122047319800002</c:v>
                </c:pt>
                <c:pt idx="3417">
                  <c:v>104.461909793</c:v>
                </c:pt>
                <c:pt idx="3418">
                  <c:v>5.9334960169800004</c:v>
                </c:pt>
                <c:pt idx="3419">
                  <c:v>6.0869037486500002</c:v>
                </c:pt>
                <c:pt idx="3420">
                  <c:v>14.7963472871</c:v>
                </c:pt>
                <c:pt idx="3421">
                  <c:v>6.0805933865700004</c:v>
                </c:pt>
                <c:pt idx="3422">
                  <c:v>7.93810589916</c:v>
                </c:pt>
                <c:pt idx="3423">
                  <c:v>12.1728247039</c:v>
                </c:pt>
                <c:pt idx="3424">
                  <c:v>6.8164030793999997</c:v>
                </c:pt>
                <c:pt idx="3425">
                  <c:v>5.5101223501799996</c:v>
                </c:pt>
                <c:pt idx="3426">
                  <c:v>5.2305949971599999</c:v>
                </c:pt>
                <c:pt idx="3427">
                  <c:v>5.0306724627500001</c:v>
                </c:pt>
                <c:pt idx="3428">
                  <c:v>5.5681198549399999</c:v>
                </c:pt>
                <c:pt idx="3429">
                  <c:v>10.3715268244</c:v>
                </c:pt>
                <c:pt idx="3430">
                  <c:v>6.6438479447500001</c:v>
                </c:pt>
                <c:pt idx="3431">
                  <c:v>5.5339674913400003</c:v>
                </c:pt>
                <c:pt idx="3432">
                  <c:v>7.3604066134200004</c:v>
                </c:pt>
                <c:pt idx="3433">
                  <c:v>5.7600023519299999</c:v>
                </c:pt>
                <c:pt idx="3434">
                  <c:v>7.9541454271500003</c:v>
                </c:pt>
                <c:pt idx="3435">
                  <c:v>7.6953835868600002</c:v>
                </c:pt>
                <c:pt idx="3436">
                  <c:v>14.6727087695</c:v>
                </c:pt>
                <c:pt idx="3437">
                  <c:v>5.0846773537600001</c:v>
                </c:pt>
                <c:pt idx="3438">
                  <c:v>5.9171018281599999</c:v>
                </c:pt>
                <c:pt idx="3439">
                  <c:v>6.8798859833700003</c:v>
                </c:pt>
                <c:pt idx="3440">
                  <c:v>6.4813051077899999</c:v>
                </c:pt>
                <c:pt idx="3441">
                  <c:v>6.5037723995199999</c:v>
                </c:pt>
                <c:pt idx="3442">
                  <c:v>9.3892649384899993</c:v>
                </c:pt>
                <c:pt idx="3443">
                  <c:v>5.2482506396100002</c:v>
                </c:pt>
                <c:pt idx="3444">
                  <c:v>5.8035433959900002</c:v>
                </c:pt>
                <c:pt idx="3445">
                  <c:v>8.5854227405499994</c:v>
                </c:pt>
                <c:pt idx="3446">
                  <c:v>5.40337116239</c:v>
                </c:pt>
                <c:pt idx="3447">
                  <c:v>5.0917475839000002</c:v>
                </c:pt>
                <c:pt idx="3448">
                  <c:v>9.3874601846200001</c:v>
                </c:pt>
                <c:pt idx="3449">
                  <c:v>6.2886394746700001</c:v>
                </c:pt>
                <c:pt idx="3450">
                  <c:v>5.1378655283899999</c:v>
                </c:pt>
                <c:pt idx="3451">
                  <c:v>5.6580260612200002</c:v>
                </c:pt>
                <c:pt idx="3452">
                  <c:v>5.9722808146000004</c:v>
                </c:pt>
                <c:pt idx="3453">
                  <c:v>7.75689242232</c:v>
                </c:pt>
                <c:pt idx="3454">
                  <c:v>9.9597882406099991</c:v>
                </c:pt>
                <c:pt idx="3455">
                  <c:v>7.0620471562400002</c:v>
                </c:pt>
                <c:pt idx="3456">
                  <c:v>6.8567008786599999</c:v>
                </c:pt>
                <c:pt idx="3457">
                  <c:v>13.633579133</c:v>
                </c:pt>
                <c:pt idx="3458">
                  <c:v>15.798217644799999</c:v>
                </c:pt>
                <c:pt idx="3459">
                  <c:v>5.7370224799700003</c:v>
                </c:pt>
                <c:pt idx="3460">
                  <c:v>7.8390837798100002</c:v>
                </c:pt>
                <c:pt idx="3461">
                  <c:v>7.1149015857100002</c:v>
                </c:pt>
                <c:pt idx="3462">
                  <c:v>14.326809834300001</c:v>
                </c:pt>
                <c:pt idx="3463">
                  <c:v>14.670228502500001</c:v>
                </c:pt>
                <c:pt idx="3464">
                  <c:v>5.0968793384</c:v>
                </c:pt>
                <c:pt idx="3465">
                  <c:v>10.198924057599999</c:v>
                </c:pt>
                <c:pt idx="3466">
                  <c:v>5.3915656065200004</c:v>
                </c:pt>
                <c:pt idx="3467">
                  <c:v>9.3050141886399995</c:v>
                </c:pt>
                <c:pt idx="3468">
                  <c:v>7.9754244624600004</c:v>
                </c:pt>
                <c:pt idx="3469">
                  <c:v>6.2886394746700001</c:v>
                </c:pt>
                <c:pt idx="3470">
                  <c:v>8.1524084084599995</c:v>
                </c:pt>
                <c:pt idx="3471">
                  <c:v>5.9382592060199997</c:v>
                </c:pt>
                <c:pt idx="3472">
                  <c:v>5.4997175623299999</c:v>
                </c:pt>
                <c:pt idx="3473">
                  <c:v>7.3171497456800001</c:v>
                </c:pt>
                <c:pt idx="3474">
                  <c:v>5.8531775102300001</c:v>
                </c:pt>
                <c:pt idx="3475">
                  <c:v>30.7586778525</c:v>
                </c:pt>
                <c:pt idx="3476">
                  <c:v>10.502168037000001</c:v>
                </c:pt>
                <c:pt idx="3477">
                  <c:v>5.1728978235299996</c:v>
                </c:pt>
                <c:pt idx="3478">
                  <c:v>8.4212013454200001</c:v>
                </c:pt>
                <c:pt idx="3479">
                  <c:v>16.271968083499999</c:v>
                </c:pt>
                <c:pt idx="3480">
                  <c:v>31.444173776900001</c:v>
                </c:pt>
                <c:pt idx="3481">
                  <c:v>7.5184456601700003</c:v>
                </c:pt>
                <c:pt idx="3482">
                  <c:v>5.3851976118799998</c:v>
                </c:pt>
                <c:pt idx="3483">
                  <c:v>5.3761875347099997</c:v>
                </c:pt>
                <c:pt idx="3484">
                  <c:v>6.3736354361499998</c:v>
                </c:pt>
                <c:pt idx="3485">
                  <c:v>39.572910692900003</c:v>
                </c:pt>
                <c:pt idx="3486">
                  <c:v>6.7842668583199996</c:v>
                </c:pt>
                <c:pt idx="3487">
                  <c:v>23.898487807199999</c:v>
                </c:pt>
                <c:pt idx="3488">
                  <c:v>6.7655895619499997</c:v>
                </c:pt>
                <c:pt idx="3489">
                  <c:v>5.3677438250999998</c:v>
                </c:pt>
                <c:pt idx="3490">
                  <c:v>5.0353325475900004</c:v>
                </c:pt>
                <c:pt idx="3491">
                  <c:v>9.7888224139699993</c:v>
                </c:pt>
                <c:pt idx="3492">
                  <c:v>7.1216618395099998</c:v>
                </c:pt>
                <c:pt idx="3493">
                  <c:v>6.7821713986200001</c:v>
                </c:pt>
                <c:pt idx="3494">
                  <c:v>5.64581507734</c:v>
                </c:pt>
                <c:pt idx="3495">
                  <c:v>5.0902422161100001</c:v>
                </c:pt>
                <c:pt idx="3496">
                  <c:v>5.859676093</c:v>
                </c:pt>
                <c:pt idx="3497">
                  <c:v>7.1485842920099998</c:v>
                </c:pt>
                <c:pt idx="3498">
                  <c:v>11.066470745</c:v>
                </c:pt>
                <c:pt idx="3499">
                  <c:v>23.063268648000001</c:v>
                </c:pt>
                <c:pt idx="3500">
                  <c:v>5.1766101823400001</c:v>
                </c:pt>
                <c:pt idx="3501">
                  <c:v>6.1692417591800002</c:v>
                </c:pt>
                <c:pt idx="3502">
                  <c:v>5.4997175623299999</c:v>
                </c:pt>
                <c:pt idx="3503">
                  <c:v>5.2460048617000004</c:v>
                </c:pt>
                <c:pt idx="3504">
                  <c:v>5.7998956136400004</c:v>
                </c:pt>
                <c:pt idx="3505">
                  <c:v>14.087259185000001</c:v>
                </c:pt>
                <c:pt idx="3506">
                  <c:v>8.8774978525199995</c:v>
                </c:pt>
                <c:pt idx="3507">
                  <c:v>15.1247760591</c:v>
                </c:pt>
                <c:pt idx="3508">
                  <c:v>6.3305586971799999</c:v>
                </c:pt>
                <c:pt idx="3509">
                  <c:v>5.54407190413</c:v>
                </c:pt>
                <c:pt idx="3510">
                  <c:v>8.0639266252099997</c:v>
                </c:pt>
                <c:pt idx="3511">
                  <c:v>5.7983843885399997</c:v>
                </c:pt>
                <c:pt idx="3512">
                  <c:v>6.0652452537199997</c:v>
                </c:pt>
                <c:pt idx="3513">
                  <c:v>15.4852141866</c:v>
                </c:pt>
                <c:pt idx="3514">
                  <c:v>7.1564672713800004</c:v>
                </c:pt>
                <c:pt idx="3515">
                  <c:v>8.9024955533799996</c:v>
                </c:pt>
                <c:pt idx="3516">
                  <c:v>5.2120381958799999</c:v>
                </c:pt>
                <c:pt idx="3517">
                  <c:v>8.4385181047</c:v>
                </c:pt>
                <c:pt idx="3518">
                  <c:v>14.0793955388</c:v>
                </c:pt>
                <c:pt idx="3519">
                  <c:v>10.9640577052</c:v>
                </c:pt>
                <c:pt idx="3520">
                  <c:v>8.2412173440200007</c:v>
                </c:pt>
                <c:pt idx="3521">
                  <c:v>16.099473290199999</c:v>
                </c:pt>
                <c:pt idx="3522">
                  <c:v>12.0512392914</c:v>
                </c:pt>
                <c:pt idx="3523">
                  <c:v>9.9841927978299996</c:v>
                </c:pt>
                <c:pt idx="3524">
                  <c:v>11.016384389000001</c:v>
                </c:pt>
                <c:pt idx="3525">
                  <c:v>6.61777420668</c:v>
                </c:pt>
                <c:pt idx="3526">
                  <c:v>19.797760295</c:v>
                </c:pt>
                <c:pt idx="3527">
                  <c:v>5.9271418907699998</c:v>
                </c:pt>
                <c:pt idx="3528">
                  <c:v>8.5300328461999992</c:v>
                </c:pt>
                <c:pt idx="3529">
                  <c:v>22.866028349800001</c:v>
                </c:pt>
                <c:pt idx="3530">
                  <c:v>7.5640445181100002</c:v>
                </c:pt>
                <c:pt idx="3531">
                  <c:v>6.1515004079800004</c:v>
                </c:pt>
                <c:pt idx="3532">
                  <c:v>5.5411194181100001</c:v>
                </c:pt>
                <c:pt idx="3533">
                  <c:v>5.2213666727600003</c:v>
                </c:pt>
                <c:pt idx="3534">
                  <c:v>5.6032655439100001</c:v>
                </c:pt>
                <c:pt idx="3535">
                  <c:v>5.8046077164099996</c:v>
                </c:pt>
                <c:pt idx="3536">
                  <c:v>7.8074544751200001</c:v>
                </c:pt>
                <c:pt idx="3537">
                  <c:v>5.1172508365000002</c:v>
                </c:pt>
                <c:pt idx="3538">
                  <c:v>5.1929230646400004</c:v>
                </c:pt>
                <c:pt idx="3539">
                  <c:v>11.667239181599999</c:v>
                </c:pt>
                <c:pt idx="3540">
                  <c:v>5.1537402198800004</c:v>
                </c:pt>
                <c:pt idx="3541">
                  <c:v>7.7053029891499998</c:v>
                </c:pt>
                <c:pt idx="3542">
                  <c:v>5.1728978235299996</c:v>
                </c:pt>
                <c:pt idx="3543">
                  <c:v>17.158642290700001</c:v>
                </c:pt>
                <c:pt idx="3544">
                  <c:v>7.0647625397700002</c:v>
                </c:pt>
                <c:pt idx="3545">
                  <c:v>6.4536560966999996</c:v>
                </c:pt>
                <c:pt idx="3546">
                  <c:v>7.17421500777</c:v>
                </c:pt>
                <c:pt idx="3547">
                  <c:v>6.4703211396200002</c:v>
                </c:pt>
                <c:pt idx="3548">
                  <c:v>7.6849998335</c:v>
                </c:pt>
                <c:pt idx="3549">
                  <c:v>8.1637163795899994</c:v>
                </c:pt>
                <c:pt idx="3550">
                  <c:v>9.9465234193400001</c:v>
                </c:pt>
                <c:pt idx="3551">
                  <c:v>6.9289137322099998</c:v>
                </c:pt>
                <c:pt idx="3552">
                  <c:v>33.775993206300001</c:v>
                </c:pt>
                <c:pt idx="3553">
                  <c:v>6.5592666626399998</c:v>
                </c:pt>
                <c:pt idx="3554">
                  <c:v>5.2322153352400003</c:v>
                </c:pt>
                <c:pt idx="3555">
                  <c:v>6.1372433652699998</c:v>
                </c:pt>
                <c:pt idx="3556">
                  <c:v>6.5670374942400001</c:v>
                </c:pt>
                <c:pt idx="3557">
                  <c:v>5.7500587277999999</c:v>
                </c:pt>
                <c:pt idx="3558">
                  <c:v>5.1340313119100003</c:v>
                </c:pt>
                <c:pt idx="3559">
                  <c:v>48.427561222000001</c:v>
                </c:pt>
                <c:pt idx="3560">
                  <c:v>5.1429505754699996</c:v>
                </c:pt>
                <c:pt idx="3561">
                  <c:v>23.077468983700001</c:v>
                </c:pt>
                <c:pt idx="3562">
                  <c:v>5.2522938319300003</c:v>
                </c:pt>
                <c:pt idx="3563">
                  <c:v>7.55434847153</c:v>
                </c:pt>
                <c:pt idx="3564">
                  <c:v>5.1426471469099999</c:v>
                </c:pt>
                <c:pt idx="3565">
                  <c:v>8.3028239661299992</c:v>
                </c:pt>
                <c:pt idx="3566">
                  <c:v>5.0932243241900004</c:v>
                </c:pt>
                <c:pt idx="3567">
                  <c:v>21.672179613499999</c:v>
                </c:pt>
                <c:pt idx="3568">
                  <c:v>63.577307321600003</c:v>
                </c:pt>
                <c:pt idx="3569">
                  <c:v>15.808268031600001</c:v>
                </c:pt>
                <c:pt idx="3570">
                  <c:v>7.2330228643699996</c:v>
                </c:pt>
                <c:pt idx="3571">
                  <c:v>5.6118389874699997</c:v>
                </c:pt>
                <c:pt idx="3572">
                  <c:v>6.8222683995500004</c:v>
                </c:pt>
                <c:pt idx="3573">
                  <c:v>5.42159964868</c:v>
                </c:pt>
                <c:pt idx="3574">
                  <c:v>9.0372123696299997</c:v>
                </c:pt>
                <c:pt idx="3575">
                  <c:v>5.4917243898299999</c:v>
                </c:pt>
                <c:pt idx="3576">
                  <c:v>5.5167061848800003</c:v>
                </c:pt>
                <c:pt idx="3577">
                  <c:v>6.3649642482899997</c:v>
                </c:pt>
                <c:pt idx="3578">
                  <c:v>5.8494449089799998</c:v>
                </c:pt>
                <c:pt idx="3579">
                  <c:v>5.0988265111400004</c:v>
                </c:pt>
                <c:pt idx="3580">
                  <c:v>10.0873678526</c:v>
                </c:pt>
                <c:pt idx="3581">
                  <c:v>6.2330216296099996</c:v>
                </c:pt>
                <c:pt idx="3582">
                  <c:v>5.2795427047599999</c:v>
                </c:pt>
                <c:pt idx="3583">
                  <c:v>6.5044624637100004</c:v>
                </c:pt>
                <c:pt idx="3584">
                  <c:v>21.687267055100001</c:v>
                </c:pt>
                <c:pt idx="3585">
                  <c:v>5.2215143570500002</c:v>
                </c:pt>
                <c:pt idx="3586">
                  <c:v>5.9484394396700004</c:v>
                </c:pt>
                <c:pt idx="3587">
                  <c:v>5.9347059548700001</c:v>
                </c:pt>
                <c:pt idx="3588">
                  <c:v>5.6423120136799998</c:v>
                </c:pt>
                <c:pt idx="3589">
                  <c:v>6.3867106465000001</c:v>
                </c:pt>
                <c:pt idx="3590">
                  <c:v>34.706609253000003</c:v>
                </c:pt>
                <c:pt idx="3591">
                  <c:v>9.1741086735700001</c:v>
                </c:pt>
                <c:pt idx="3592">
                  <c:v>5.7273695829699998</c:v>
                </c:pt>
                <c:pt idx="3593">
                  <c:v>12.8934479681</c:v>
                </c:pt>
                <c:pt idx="3594">
                  <c:v>6.0963317086800002</c:v>
                </c:pt>
                <c:pt idx="3595">
                  <c:v>12.3659635672</c:v>
                </c:pt>
                <c:pt idx="3596">
                  <c:v>6.6625182441100002</c:v>
                </c:pt>
                <c:pt idx="3597">
                  <c:v>17.0736538789</c:v>
                </c:pt>
                <c:pt idx="3598">
                  <c:v>6.4303380046400003</c:v>
                </c:pt>
                <c:pt idx="3599">
                  <c:v>9.7312535824499999</c:v>
                </c:pt>
                <c:pt idx="3600">
                  <c:v>6.5691500022799998</c:v>
                </c:pt>
                <c:pt idx="3601">
                  <c:v>5.54407190413</c:v>
                </c:pt>
                <c:pt idx="3602">
                  <c:v>7.4245800639799997</c:v>
                </c:pt>
                <c:pt idx="3603">
                  <c:v>5.9738890553399999</c:v>
                </c:pt>
                <c:pt idx="3604">
                  <c:v>5.4013016653300001</c:v>
                </c:pt>
                <c:pt idx="3605">
                  <c:v>11.8842422074</c:v>
                </c:pt>
                <c:pt idx="3606">
                  <c:v>13.1881172611</c:v>
                </c:pt>
                <c:pt idx="3607">
                  <c:v>12.5471950202</c:v>
                </c:pt>
                <c:pt idx="3608">
                  <c:v>5.2044486598199997</c:v>
                </c:pt>
                <c:pt idx="3609">
                  <c:v>5.6059888498100001</c:v>
                </c:pt>
                <c:pt idx="3610">
                  <c:v>9.0192666608399996</c:v>
                </c:pt>
                <c:pt idx="3611">
                  <c:v>12.3841734038</c:v>
                </c:pt>
                <c:pt idx="3612">
                  <c:v>7.9307459176300004</c:v>
                </c:pt>
                <c:pt idx="3613">
                  <c:v>6.5622607256899999</c:v>
                </c:pt>
                <c:pt idx="3614">
                  <c:v>5.2751449308699998</c:v>
                </c:pt>
                <c:pt idx="3615">
                  <c:v>22.256536007400001</c:v>
                </c:pt>
                <c:pt idx="3616">
                  <c:v>5.1608954337000004</c:v>
                </c:pt>
                <c:pt idx="3617">
                  <c:v>9.2295960175200005</c:v>
                </c:pt>
                <c:pt idx="3618">
                  <c:v>7.6346929232300003</c:v>
                </c:pt>
                <c:pt idx="3619">
                  <c:v>8.9008999852000006</c:v>
                </c:pt>
                <c:pt idx="3620">
                  <c:v>6.64235905489</c:v>
                </c:pt>
                <c:pt idx="3621">
                  <c:v>8.2079021369599996</c:v>
                </c:pt>
                <c:pt idx="3622">
                  <c:v>10.008526489999999</c:v>
                </c:pt>
                <c:pt idx="3623">
                  <c:v>7.7334842163899999</c:v>
                </c:pt>
                <c:pt idx="3624">
                  <c:v>9.5589012353499996</c:v>
                </c:pt>
                <c:pt idx="3625">
                  <c:v>5.1053862511099997</c:v>
                </c:pt>
                <c:pt idx="3626">
                  <c:v>10.436564144</c:v>
                </c:pt>
                <c:pt idx="3627">
                  <c:v>6.1807846025900002</c:v>
                </c:pt>
                <c:pt idx="3628">
                  <c:v>5.6334332895400001</c:v>
                </c:pt>
                <c:pt idx="3629">
                  <c:v>9.7579517862799996</c:v>
                </c:pt>
                <c:pt idx="3630">
                  <c:v>19.893378061100002</c:v>
                </c:pt>
                <c:pt idx="3631">
                  <c:v>11.026717767399999</c:v>
                </c:pt>
                <c:pt idx="3632">
                  <c:v>6.1171097908399998</c:v>
                </c:pt>
                <c:pt idx="3633">
                  <c:v>5.4712433326100003</c:v>
                </c:pt>
                <c:pt idx="3634">
                  <c:v>9.6497696888900002</c:v>
                </c:pt>
                <c:pt idx="3635">
                  <c:v>11.133366285799999</c:v>
                </c:pt>
                <c:pt idx="3636">
                  <c:v>8.4056137678800003</c:v>
                </c:pt>
                <c:pt idx="3637">
                  <c:v>5.3677438250999998</c:v>
                </c:pt>
                <c:pt idx="3638">
                  <c:v>6.4340814215500002</c:v>
                </c:pt>
                <c:pt idx="3639">
                  <c:v>5.8022397085300002</c:v>
                </c:pt>
                <c:pt idx="3640">
                  <c:v>6.2632285255899998</c:v>
                </c:pt>
                <c:pt idx="3641">
                  <c:v>5.1620385762499996</c:v>
                </c:pt>
                <c:pt idx="3642">
                  <c:v>12.165033597100001</c:v>
                </c:pt>
                <c:pt idx="3643">
                  <c:v>5.52553181606</c:v>
                </c:pt>
                <c:pt idx="3644">
                  <c:v>7.4471922290199997</c:v>
                </c:pt>
                <c:pt idx="3645">
                  <c:v>8.0372815683999992</c:v>
                </c:pt>
                <c:pt idx="3646">
                  <c:v>7.6944679519500001</c:v>
                </c:pt>
                <c:pt idx="3647">
                  <c:v>5.6135282503699999</c:v>
                </c:pt>
                <c:pt idx="3648">
                  <c:v>16.176313245900001</c:v>
                </c:pt>
                <c:pt idx="3649">
                  <c:v>5.3611895165799996</c:v>
                </c:pt>
                <c:pt idx="3650">
                  <c:v>5.7292324559500001</c:v>
                </c:pt>
                <c:pt idx="3651">
                  <c:v>11.644138593099999</c:v>
                </c:pt>
                <c:pt idx="3652">
                  <c:v>7.1805913774899999</c:v>
                </c:pt>
                <c:pt idx="3653">
                  <c:v>5.9466616802900001</c:v>
                </c:pt>
                <c:pt idx="3654">
                  <c:v>7.0163269473099996</c:v>
                </c:pt>
                <c:pt idx="3655">
                  <c:v>12.991334117499999</c:v>
                </c:pt>
                <c:pt idx="3656">
                  <c:v>5.5411643345500003</c:v>
                </c:pt>
                <c:pt idx="3657">
                  <c:v>6.0795650828200003</c:v>
                </c:pt>
                <c:pt idx="3658">
                  <c:v>6.5250593616100003</c:v>
                </c:pt>
                <c:pt idx="3659">
                  <c:v>5.8993119970099999</c:v>
                </c:pt>
                <c:pt idx="3660">
                  <c:v>5.3417537679100002</c:v>
                </c:pt>
                <c:pt idx="3661">
                  <c:v>15.687496058200001</c:v>
                </c:pt>
                <c:pt idx="3662">
                  <c:v>6.6552480215300003</c:v>
                </c:pt>
                <c:pt idx="3663">
                  <c:v>6.4371620800100002</c:v>
                </c:pt>
                <c:pt idx="3664">
                  <c:v>7.1210330158700001</c:v>
                </c:pt>
                <c:pt idx="3665">
                  <c:v>5.4506529022999999</c:v>
                </c:pt>
                <c:pt idx="3666">
                  <c:v>7.2330228643699996</c:v>
                </c:pt>
                <c:pt idx="3667">
                  <c:v>13.041010285700001</c:v>
                </c:pt>
                <c:pt idx="3668">
                  <c:v>5.17893472002</c:v>
                </c:pt>
                <c:pt idx="3669">
                  <c:v>5.3684609695000001</c:v>
                </c:pt>
                <c:pt idx="3670">
                  <c:v>5.44638407376</c:v>
                </c:pt>
                <c:pt idx="3671">
                  <c:v>6.89420678807</c:v>
                </c:pt>
                <c:pt idx="3672">
                  <c:v>7.88090145481</c:v>
                </c:pt>
                <c:pt idx="3673">
                  <c:v>6.0130422671000003</c:v>
                </c:pt>
                <c:pt idx="3674">
                  <c:v>7.2477801554400001</c:v>
                </c:pt>
                <c:pt idx="3675">
                  <c:v>5.3852681968800002</c:v>
                </c:pt>
                <c:pt idx="3676">
                  <c:v>5.4859199943599997</c:v>
                </c:pt>
                <c:pt idx="3677">
                  <c:v>7.3443307257199999</c:v>
                </c:pt>
                <c:pt idx="3678">
                  <c:v>12.550930625399999</c:v>
                </c:pt>
                <c:pt idx="3679">
                  <c:v>7.4017448904699998</c:v>
                </c:pt>
                <c:pt idx="3680">
                  <c:v>10.3365142455</c:v>
                </c:pt>
                <c:pt idx="3681">
                  <c:v>8.8171015085200004</c:v>
                </c:pt>
                <c:pt idx="3682">
                  <c:v>6.7622532918199996</c:v>
                </c:pt>
                <c:pt idx="3683">
                  <c:v>5.6999411744600001</c:v>
                </c:pt>
                <c:pt idx="3684">
                  <c:v>7.6301968777900004</c:v>
                </c:pt>
                <c:pt idx="3685">
                  <c:v>10.0566696565</c:v>
                </c:pt>
                <c:pt idx="3686">
                  <c:v>7.1431239388399996</c:v>
                </c:pt>
                <c:pt idx="3687">
                  <c:v>8.4021584731899992</c:v>
                </c:pt>
                <c:pt idx="3688">
                  <c:v>18.358693366000001</c:v>
                </c:pt>
                <c:pt idx="3689">
                  <c:v>8.07488348483</c:v>
                </c:pt>
                <c:pt idx="3690">
                  <c:v>5.0366725680300002</c:v>
                </c:pt>
                <c:pt idx="3691">
                  <c:v>5.2144866246600001</c:v>
                </c:pt>
                <c:pt idx="3692">
                  <c:v>7.4072790634499999</c:v>
                </c:pt>
                <c:pt idx="3693">
                  <c:v>6.2204914663200004</c:v>
                </c:pt>
                <c:pt idx="3694">
                  <c:v>20.976627455100001</c:v>
                </c:pt>
                <c:pt idx="3695">
                  <c:v>13.534971131700001</c:v>
                </c:pt>
                <c:pt idx="3696">
                  <c:v>100.59886244099999</c:v>
                </c:pt>
                <c:pt idx="3697">
                  <c:v>7.6206810261699998</c:v>
                </c:pt>
                <c:pt idx="3698">
                  <c:v>9.8496059405699992</c:v>
                </c:pt>
                <c:pt idx="3699">
                  <c:v>5.9518838797000004</c:v>
                </c:pt>
                <c:pt idx="3700">
                  <c:v>8.1618555146199991</c:v>
                </c:pt>
                <c:pt idx="3701">
                  <c:v>6.6967334744100002</c:v>
                </c:pt>
                <c:pt idx="3702">
                  <c:v>9.5109441487600002</c:v>
                </c:pt>
                <c:pt idx="3703">
                  <c:v>17.378146454900001</c:v>
                </c:pt>
                <c:pt idx="3704">
                  <c:v>5.47895493596</c:v>
                </c:pt>
                <c:pt idx="3705">
                  <c:v>8.1578474856900005</c:v>
                </c:pt>
                <c:pt idx="3706">
                  <c:v>19.253751140399999</c:v>
                </c:pt>
                <c:pt idx="3707">
                  <c:v>9.7614914997100009</c:v>
                </c:pt>
                <c:pt idx="3708">
                  <c:v>24.611754832300001</c:v>
                </c:pt>
                <c:pt idx="3709">
                  <c:v>6.7885930481800001</c:v>
                </c:pt>
                <c:pt idx="3710">
                  <c:v>7.5052166374400002</c:v>
                </c:pt>
                <c:pt idx="3711">
                  <c:v>5.77708898745</c:v>
                </c:pt>
                <c:pt idx="3712">
                  <c:v>5.9309153171900002</c:v>
                </c:pt>
                <c:pt idx="3713">
                  <c:v>6.00975022144</c:v>
                </c:pt>
                <c:pt idx="3714">
                  <c:v>10.419291965999999</c:v>
                </c:pt>
                <c:pt idx="3715">
                  <c:v>8.7459460296800007</c:v>
                </c:pt>
                <c:pt idx="3716">
                  <c:v>9.2070754401499997</c:v>
                </c:pt>
                <c:pt idx="3717">
                  <c:v>5.6848597349099999</c:v>
                </c:pt>
                <c:pt idx="3718">
                  <c:v>6.3115043038599996</c:v>
                </c:pt>
                <c:pt idx="3719">
                  <c:v>12.932998381699999</c:v>
                </c:pt>
                <c:pt idx="3720">
                  <c:v>5.8104017918700004</c:v>
                </c:pt>
                <c:pt idx="3721">
                  <c:v>9.3868922474699996</c:v>
                </c:pt>
                <c:pt idx="3722">
                  <c:v>5.0969531519600002</c:v>
                </c:pt>
                <c:pt idx="3723">
                  <c:v>17.7041769563</c:v>
                </c:pt>
                <c:pt idx="3724">
                  <c:v>5.3481565977800001</c:v>
                </c:pt>
                <c:pt idx="3725">
                  <c:v>29.758236828499999</c:v>
                </c:pt>
                <c:pt idx="3726">
                  <c:v>8.4761881300499997</c:v>
                </c:pt>
                <c:pt idx="3727">
                  <c:v>5.4891994200400003</c:v>
                </c:pt>
                <c:pt idx="3728">
                  <c:v>6.3351310708600002</c:v>
                </c:pt>
                <c:pt idx="3729">
                  <c:v>8.3029853360499999</c:v>
                </c:pt>
                <c:pt idx="3730">
                  <c:v>11.0662020412</c:v>
                </c:pt>
                <c:pt idx="3731">
                  <c:v>18.561142541900001</c:v>
                </c:pt>
                <c:pt idx="3732">
                  <c:v>24.4780491868</c:v>
                </c:pt>
                <c:pt idx="3733">
                  <c:v>5.2439942880299997</c:v>
                </c:pt>
                <c:pt idx="3734">
                  <c:v>6.5469291943799997</c:v>
                </c:pt>
                <c:pt idx="3735">
                  <c:v>9.4318258557500005</c:v>
                </c:pt>
                <c:pt idx="3736">
                  <c:v>12.367093029899999</c:v>
                </c:pt>
                <c:pt idx="3737">
                  <c:v>16.249434836100001</c:v>
                </c:pt>
                <c:pt idx="3738">
                  <c:v>10.9242877949</c:v>
                </c:pt>
                <c:pt idx="3739">
                  <c:v>9.9999294917599997</c:v>
                </c:pt>
                <c:pt idx="3740">
                  <c:v>10.2380360931</c:v>
                </c:pt>
                <c:pt idx="3741">
                  <c:v>5.5480167222899999</c:v>
                </c:pt>
                <c:pt idx="3742">
                  <c:v>5.2440792887300001</c:v>
                </c:pt>
                <c:pt idx="3743">
                  <c:v>5.04528779336</c:v>
                </c:pt>
                <c:pt idx="3744">
                  <c:v>5.7885384342600004</c:v>
                </c:pt>
                <c:pt idx="3745">
                  <c:v>5.4049052266100004</c:v>
                </c:pt>
                <c:pt idx="3746">
                  <c:v>12.279157699600001</c:v>
                </c:pt>
                <c:pt idx="3747">
                  <c:v>6.2316528781200002</c:v>
                </c:pt>
                <c:pt idx="3748">
                  <c:v>48.417102145299999</c:v>
                </c:pt>
                <c:pt idx="3749">
                  <c:v>5.7425847488799997</c:v>
                </c:pt>
                <c:pt idx="3750">
                  <c:v>10.2417723571</c:v>
                </c:pt>
                <c:pt idx="3751">
                  <c:v>12.1117049283</c:v>
                </c:pt>
                <c:pt idx="3752">
                  <c:v>6.4813051077899999</c:v>
                </c:pt>
                <c:pt idx="3753">
                  <c:v>29.838355269000001</c:v>
                </c:pt>
                <c:pt idx="3754">
                  <c:v>10.8643774772</c:v>
                </c:pt>
                <c:pt idx="3755">
                  <c:v>7.8306592395000001</c:v>
                </c:pt>
                <c:pt idx="3756">
                  <c:v>13.6814163776</c:v>
                </c:pt>
                <c:pt idx="3757">
                  <c:v>9.4679116027500001</c:v>
                </c:pt>
                <c:pt idx="3758">
                  <c:v>5.1183854667600004</c:v>
                </c:pt>
                <c:pt idx="3759">
                  <c:v>8.0039069792999999</c:v>
                </c:pt>
                <c:pt idx="3760">
                  <c:v>5.4486605895200002</c:v>
                </c:pt>
                <c:pt idx="3761">
                  <c:v>6.8747643939499996</c:v>
                </c:pt>
                <c:pt idx="3762">
                  <c:v>6.46183920018</c:v>
                </c:pt>
                <c:pt idx="3763">
                  <c:v>5.6261529478299996</c:v>
                </c:pt>
                <c:pt idx="3764">
                  <c:v>5.82777507564</c:v>
                </c:pt>
                <c:pt idx="3765">
                  <c:v>5.8544076307299999</c:v>
                </c:pt>
                <c:pt idx="3766">
                  <c:v>7.0859724972100002</c:v>
                </c:pt>
                <c:pt idx="3767">
                  <c:v>12.1688239501</c:v>
                </c:pt>
                <c:pt idx="3768">
                  <c:v>7.0137703195999999</c:v>
                </c:pt>
                <c:pt idx="3769">
                  <c:v>6.0983757445700002</c:v>
                </c:pt>
                <c:pt idx="3770">
                  <c:v>5.3287070464999999</c:v>
                </c:pt>
                <c:pt idx="3771">
                  <c:v>7.2478673207400002</c:v>
                </c:pt>
                <c:pt idx="3772">
                  <c:v>5.0290287949800003</c:v>
                </c:pt>
                <c:pt idx="3773">
                  <c:v>7.4459120541699999</c:v>
                </c:pt>
                <c:pt idx="3774">
                  <c:v>20.501206580200002</c:v>
                </c:pt>
                <c:pt idx="3775">
                  <c:v>6.5537468749899999</c:v>
                </c:pt>
                <c:pt idx="3776">
                  <c:v>5.8529302240099996</c:v>
                </c:pt>
                <c:pt idx="3777">
                  <c:v>9.2510050369200005</c:v>
                </c:pt>
                <c:pt idx="3778">
                  <c:v>6.6983744311600004</c:v>
                </c:pt>
                <c:pt idx="3779">
                  <c:v>7.2838344804600004</c:v>
                </c:pt>
                <c:pt idx="3780">
                  <c:v>6.4161744386299997</c:v>
                </c:pt>
                <c:pt idx="3781">
                  <c:v>5.6709653622699996</c:v>
                </c:pt>
                <c:pt idx="3782">
                  <c:v>5.09410354146</c:v>
                </c:pt>
                <c:pt idx="3783">
                  <c:v>5.3333665908099999</c:v>
                </c:pt>
                <c:pt idx="3784">
                  <c:v>5.83871677582</c:v>
                </c:pt>
                <c:pt idx="3785">
                  <c:v>7.0013537210700001</c:v>
                </c:pt>
                <c:pt idx="3786">
                  <c:v>8.3234391063699995</c:v>
                </c:pt>
                <c:pt idx="3787">
                  <c:v>5.6912380382699999</c:v>
                </c:pt>
                <c:pt idx="3788">
                  <c:v>13.081201134400001</c:v>
                </c:pt>
                <c:pt idx="3789">
                  <c:v>6.2244859839600002</c:v>
                </c:pt>
                <c:pt idx="3790">
                  <c:v>8.7324675474000006</c:v>
                </c:pt>
                <c:pt idx="3791">
                  <c:v>5.6029586825599997</c:v>
                </c:pt>
                <c:pt idx="3792">
                  <c:v>7.3185341370500003</c:v>
                </c:pt>
                <c:pt idx="3793">
                  <c:v>35.482447868800001</c:v>
                </c:pt>
                <c:pt idx="3794">
                  <c:v>10.7363141108</c:v>
                </c:pt>
                <c:pt idx="3795">
                  <c:v>6.2935796696399997</c:v>
                </c:pt>
                <c:pt idx="3796">
                  <c:v>5.69229959829</c:v>
                </c:pt>
                <c:pt idx="3797">
                  <c:v>6.5741131573300002</c:v>
                </c:pt>
                <c:pt idx="3798">
                  <c:v>9.7511301137400004</c:v>
                </c:pt>
                <c:pt idx="3799">
                  <c:v>10.9761700861</c:v>
                </c:pt>
                <c:pt idx="3800">
                  <c:v>5.2943976750699999</c:v>
                </c:pt>
                <c:pt idx="3801">
                  <c:v>6.0381054357800004</c:v>
                </c:pt>
                <c:pt idx="3802">
                  <c:v>8.25863173734</c:v>
                </c:pt>
                <c:pt idx="3803">
                  <c:v>36.305742624300002</c:v>
                </c:pt>
                <c:pt idx="3804">
                  <c:v>6.8162203864800004</c:v>
                </c:pt>
                <c:pt idx="3805">
                  <c:v>5.1133159371200003</c:v>
                </c:pt>
                <c:pt idx="3806">
                  <c:v>7.0155208043600004</c:v>
                </c:pt>
                <c:pt idx="3807">
                  <c:v>5.5676009957500003</c:v>
                </c:pt>
                <c:pt idx="3808">
                  <c:v>6.5083050234300002</c:v>
                </c:pt>
                <c:pt idx="3809">
                  <c:v>10.827154457300001</c:v>
                </c:pt>
                <c:pt idx="3810">
                  <c:v>10.739511456600001</c:v>
                </c:pt>
                <c:pt idx="3811">
                  <c:v>25.246166038799998</c:v>
                </c:pt>
                <c:pt idx="3812">
                  <c:v>6.3751529332399999</c:v>
                </c:pt>
                <c:pt idx="3813">
                  <c:v>6.0068078168800003</c:v>
                </c:pt>
                <c:pt idx="3814">
                  <c:v>5.5958214975000002</c:v>
                </c:pt>
                <c:pt idx="3815">
                  <c:v>10.9761700861</c:v>
                </c:pt>
                <c:pt idx="3816">
                  <c:v>5.3961590887700002</c:v>
                </c:pt>
                <c:pt idx="3817">
                  <c:v>6.8286384385399996</c:v>
                </c:pt>
                <c:pt idx="3818">
                  <c:v>6.1007764767300001</c:v>
                </c:pt>
                <c:pt idx="3819">
                  <c:v>13.0545736299</c:v>
                </c:pt>
                <c:pt idx="3820">
                  <c:v>11.065251720999999</c:v>
                </c:pt>
                <c:pt idx="3821">
                  <c:v>6.2991959241900002</c:v>
                </c:pt>
                <c:pt idx="3822">
                  <c:v>5.8100871073600002</c:v>
                </c:pt>
                <c:pt idx="3823">
                  <c:v>6.0989180112900003</c:v>
                </c:pt>
                <c:pt idx="3824">
                  <c:v>5.2074663009500002</c:v>
                </c:pt>
                <c:pt idx="3825">
                  <c:v>5.1010315619400002</c:v>
                </c:pt>
                <c:pt idx="3826">
                  <c:v>6.0189188007699999</c:v>
                </c:pt>
                <c:pt idx="3827">
                  <c:v>5.5556552354699997</c:v>
                </c:pt>
                <c:pt idx="3828">
                  <c:v>7.3220034182999996</c:v>
                </c:pt>
                <c:pt idx="3829">
                  <c:v>7.6374883882600004</c:v>
                </c:pt>
                <c:pt idx="3830">
                  <c:v>9.6186284443899996</c:v>
                </c:pt>
                <c:pt idx="3831">
                  <c:v>8.1637163795899994</c:v>
                </c:pt>
                <c:pt idx="3832">
                  <c:v>6.0019207019299996</c:v>
                </c:pt>
                <c:pt idx="3833">
                  <c:v>8.2538180705900004</c:v>
                </c:pt>
                <c:pt idx="3834">
                  <c:v>5.6815965398100001</c:v>
                </c:pt>
                <c:pt idx="3835">
                  <c:v>5.4077340380900001</c:v>
                </c:pt>
                <c:pt idx="3836">
                  <c:v>7.2446170295099996</c:v>
                </c:pt>
                <c:pt idx="3837">
                  <c:v>20.334929139900002</c:v>
                </c:pt>
                <c:pt idx="3838">
                  <c:v>6.4728720341299999</c:v>
                </c:pt>
                <c:pt idx="3839">
                  <c:v>6.6263812915400004</c:v>
                </c:pt>
                <c:pt idx="3840">
                  <c:v>7.3884240247699999</c:v>
                </c:pt>
                <c:pt idx="3841">
                  <c:v>10.8341080642</c:v>
                </c:pt>
                <c:pt idx="3842">
                  <c:v>5.5727533778099998</c:v>
                </c:pt>
                <c:pt idx="3843">
                  <c:v>5.4813040833100004</c:v>
                </c:pt>
                <c:pt idx="3844">
                  <c:v>5.9541877867500004</c:v>
                </c:pt>
                <c:pt idx="3845">
                  <c:v>6.63183628059</c:v>
                </c:pt>
                <c:pt idx="3846">
                  <c:v>6.7849251479400001</c:v>
                </c:pt>
                <c:pt idx="3847">
                  <c:v>5.2744742988100004</c:v>
                </c:pt>
                <c:pt idx="3848">
                  <c:v>5.4788527275099996</c:v>
                </c:pt>
                <c:pt idx="3849">
                  <c:v>5.4278780588900002</c:v>
                </c:pt>
                <c:pt idx="3850">
                  <c:v>5.2705050353500003</c:v>
                </c:pt>
                <c:pt idx="3851">
                  <c:v>15.016943209800001</c:v>
                </c:pt>
                <c:pt idx="3852">
                  <c:v>7.4084997273899997</c:v>
                </c:pt>
                <c:pt idx="3853">
                  <c:v>6.5019693784800001</c:v>
                </c:pt>
                <c:pt idx="3854">
                  <c:v>5.1397522581899997</c:v>
                </c:pt>
                <c:pt idx="3855">
                  <c:v>7.7833040862300003</c:v>
                </c:pt>
                <c:pt idx="3856">
                  <c:v>5.0351784291100001</c:v>
                </c:pt>
                <c:pt idx="3857">
                  <c:v>9.2951909227900007</c:v>
                </c:pt>
                <c:pt idx="3858">
                  <c:v>5.1577351377799996</c:v>
                </c:pt>
                <c:pt idx="3859">
                  <c:v>8.0449022428999992</c:v>
                </c:pt>
                <c:pt idx="3860">
                  <c:v>12.175746132800001</c:v>
                </c:pt>
                <c:pt idx="3861">
                  <c:v>8.8697782537300007</c:v>
                </c:pt>
                <c:pt idx="3862">
                  <c:v>5.8561950526700004</c:v>
                </c:pt>
                <c:pt idx="3863">
                  <c:v>8.3051052094600006</c:v>
                </c:pt>
                <c:pt idx="3864">
                  <c:v>6.8567008786599999</c:v>
                </c:pt>
                <c:pt idx="3865">
                  <c:v>5.9962952437699997</c:v>
                </c:pt>
                <c:pt idx="3866">
                  <c:v>6.7196238819999996</c:v>
                </c:pt>
                <c:pt idx="3867">
                  <c:v>9.5098676758000007</c:v>
                </c:pt>
                <c:pt idx="3868">
                  <c:v>7.5383602724100003</c:v>
                </c:pt>
                <c:pt idx="3869">
                  <c:v>5.7544503382999999</c:v>
                </c:pt>
                <c:pt idx="3870">
                  <c:v>8.3469844229400003</c:v>
                </c:pt>
                <c:pt idx="3871">
                  <c:v>5.0697615575599997</c:v>
                </c:pt>
                <c:pt idx="3872">
                  <c:v>5.2510128150500002</c:v>
                </c:pt>
                <c:pt idx="3873">
                  <c:v>7.1989111807499997</c:v>
                </c:pt>
                <c:pt idx="3874">
                  <c:v>7.8209528854699997</c:v>
                </c:pt>
                <c:pt idx="3875">
                  <c:v>5.1824441978899998</c:v>
                </c:pt>
                <c:pt idx="3876">
                  <c:v>10.7808520672</c:v>
                </c:pt>
                <c:pt idx="3877">
                  <c:v>7.4824976010700004</c:v>
                </c:pt>
                <c:pt idx="3878">
                  <c:v>7.6417984329999999</c:v>
                </c:pt>
                <c:pt idx="3879">
                  <c:v>8.3271794234499996</c:v>
                </c:pt>
                <c:pt idx="3880">
                  <c:v>5.7577399839499996</c:v>
                </c:pt>
                <c:pt idx="3881">
                  <c:v>6.01471171729</c:v>
                </c:pt>
                <c:pt idx="3882">
                  <c:v>5.4722153334600003</c:v>
                </c:pt>
                <c:pt idx="3883">
                  <c:v>6.74612250837</c:v>
                </c:pt>
                <c:pt idx="3884">
                  <c:v>8.9153050902200004</c:v>
                </c:pt>
                <c:pt idx="3885">
                  <c:v>5.2744917766699997</c:v>
                </c:pt>
                <c:pt idx="3886">
                  <c:v>11.4633338572</c:v>
                </c:pt>
                <c:pt idx="3887">
                  <c:v>5.1242152291099998</c:v>
                </c:pt>
                <c:pt idx="3888">
                  <c:v>7.56914882381</c:v>
                </c:pt>
                <c:pt idx="3889">
                  <c:v>6.5018180690799996</c:v>
                </c:pt>
                <c:pt idx="3890">
                  <c:v>16.108688342800001</c:v>
                </c:pt>
                <c:pt idx="3891">
                  <c:v>5.6319843108200001</c:v>
                </c:pt>
                <c:pt idx="3892">
                  <c:v>6.2489763736499997</c:v>
                </c:pt>
                <c:pt idx="3893">
                  <c:v>7.3593608054699997</c:v>
                </c:pt>
                <c:pt idx="3894">
                  <c:v>13.465626479499999</c:v>
                </c:pt>
                <c:pt idx="3895">
                  <c:v>12.2657507176</c:v>
                </c:pt>
                <c:pt idx="3896">
                  <c:v>45.4115525355</c:v>
                </c:pt>
                <c:pt idx="3897">
                  <c:v>6.4901610079100003</c:v>
                </c:pt>
                <c:pt idx="3898">
                  <c:v>23.1199633558</c:v>
                </c:pt>
                <c:pt idx="3899">
                  <c:v>5.9461240492099998</c:v>
                </c:pt>
                <c:pt idx="3900">
                  <c:v>7.4843747611199998</c:v>
                </c:pt>
                <c:pt idx="3901">
                  <c:v>5.4049052266100004</c:v>
                </c:pt>
                <c:pt idx="3902">
                  <c:v>18.083445110100001</c:v>
                </c:pt>
                <c:pt idx="3903">
                  <c:v>6.39939712363</c:v>
                </c:pt>
                <c:pt idx="3904">
                  <c:v>7.5514222102400002</c:v>
                </c:pt>
                <c:pt idx="3905">
                  <c:v>6.3043865998999999</c:v>
                </c:pt>
                <c:pt idx="3906">
                  <c:v>11.052595570599999</c:v>
                </c:pt>
                <c:pt idx="3907">
                  <c:v>6.7306315752900003</c:v>
                </c:pt>
                <c:pt idx="3908">
                  <c:v>7.6362770720800004</c:v>
                </c:pt>
                <c:pt idx="3909">
                  <c:v>5.77708898745</c:v>
                </c:pt>
                <c:pt idx="3910">
                  <c:v>7.0771573335299998</c:v>
                </c:pt>
                <c:pt idx="3911">
                  <c:v>11.094799402</c:v>
                </c:pt>
                <c:pt idx="3912">
                  <c:v>7.7667361594499997</c:v>
                </c:pt>
                <c:pt idx="3913">
                  <c:v>5.1495839265100001</c:v>
                </c:pt>
                <c:pt idx="3914">
                  <c:v>5.4160282009399996</c:v>
                </c:pt>
                <c:pt idx="3915">
                  <c:v>11.0399839509</c:v>
                </c:pt>
                <c:pt idx="3916">
                  <c:v>5.1810061190100001</c:v>
                </c:pt>
                <c:pt idx="3917">
                  <c:v>10.841726937500001</c:v>
                </c:pt>
                <c:pt idx="3918">
                  <c:v>17.446954930499999</c:v>
                </c:pt>
                <c:pt idx="3919">
                  <c:v>8.7704240449099995</c:v>
                </c:pt>
                <c:pt idx="3920">
                  <c:v>8.0337337920799996</c:v>
                </c:pt>
                <c:pt idx="3921">
                  <c:v>5.3754754248200003</c:v>
                </c:pt>
                <c:pt idx="3922">
                  <c:v>8.8774978525199995</c:v>
                </c:pt>
                <c:pt idx="3923">
                  <c:v>6.21601425325</c:v>
                </c:pt>
                <c:pt idx="3924">
                  <c:v>8.47346779033</c:v>
                </c:pt>
                <c:pt idx="3925">
                  <c:v>17.756735736100001</c:v>
                </c:pt>
                <c:pt idx="3926">
                  <c:v>13.4305038181</c:v>
                </c:pt>
                <c:pt idx="3927">
                  <c:v>23.015091544200001</c:v>
                </c:pt>
                <c:pt idx="3928">
                  <c:v>5.1165203586899999</c:v>
                </c:pt>
                <c:pt idx="3929">
                  <c:v>5.8217903394899997</c:v>
                </c:pt>
                <c:pt idx="3930">
                  <c:v>5.3734432036999999</c:v>
                </c:pt>
                <c:pt idx="3931">
                  <c:v>7.6632924922900001</c:v>
                </c:pt>
                <c:pt idx="3932">
                  <c:v>6.5341701190899997</c:v>
                </c:pt>
                <c:pt idx="3933">
                  <c:v>6.8583319419300004</c:v>
                </c:pt>
                <c:pt idx="3934">
                  <c:v>21.90708489</c:v>
                </c:pt>
                <c:pt idx="3935">
                  <c:v>7.3958291808599999</c:v>
                </c:pt>
                <c:pt idx="3936">
                  <c:v>5.5096526420899998</c:v>
                </c:pt>
                <c:pt idx="3937">
                  <c:v>5.0168914355699998</c:v>
                </c:pt>
                <c:pt idx="3938">
                  <c:v>16.356110216699999</c:v>
                </c:pt>
                <c:pt idx="3939">
                  <c:v>5.4695470417400003</c:v>
                </c:pt>
                <c:pt idx="3940">
                  <c:v>7.3017158432300002</c:v>
                </c:pt>
                <c:pt idx="3941">
                  <c:v>11.5568749361</c:v>
                </c:pt>
                <c:pt idx="3942">
                  <c:v>5.1171409894400002</c:v>
                </c:pt>
                <c:pt idx="3943">
                  <c:v>6.0145554046300003</c:v>
                </c:pt>
                <c:pt idx="3944">
                  <c:v>15.913394716199999</c:v>
                </c:pt>
                <c:pt idx="3945">
                  <c:v>5.2390506494800002</c:v>
                </c:pt>
                <c:pt idx="3946">
                  <c:v>5.5869617506100004</c:v>
                </c:pt>
                <c:pt idx="3947">
                  <c:v>5.2766990605100004</c:v>
                </c:pt>
                <c:pt idx="3948">
                  <c:v>5.3644429465899997</c:v>
                </c:pt>
                <c:pt idx="3949">
                  <c:v>9.5838338510799996</c:v>
                </c:pt>
                <c:pt idx="3950">
                  <c:v>5.1027538618100001</c:v>
                </c:pt>
                <c:pt idx="3951">
                  <c:v>6.0848123035499997</c:v>
                </c:pt>
                <c:pt idx="3952">
                  <c:v>5.9383903031000003</c:v>
                </c:pt>
                <c:pt idx="3953">
                  <c:v>5.5443892053799999</c:v>
                </c:pt>
                <c:pt idx="3954">
                  <c:v>6.3267272411900004</c:v>
                </c:pt>
                <c:pt idx="3955">
                  <c:v>6.2842183471300004</c:v>
                </c:pt>
                <c:pt idx="3956">
                  <c:v>5.0514872432900004</c:v>
                </c:pt>
                <c:pt idx="3957">
                  <c:v>7.94576020446</c:v>
                </c:pt>
                <c:pt idx="3958">
                  <c:v>7.8306592395000001</c:v>
                </c:pt>
                <c:pt idx="3959">
                  <c:v>8.08848333191</c:v>
                </c:pt>
                <c:pt idx="3960">
                  <c:v>23.851001489200002</c:v>
                </c:pt>
                <c:pt idx="3961">
                  <c:v>20.5763825682</c:v>
                </c:pt>
                <c:pt idx="3962">
                  <c:v>5.75605188841</c:v>
                </c:pt>
                <c:pt idx="3963">
                  <c:v>6.0806469750699996</c:v>
                </c:pt>
                <c:pt idx="3964">
                  <c:v>5.7593153363100003</c:v>
                </c:pt>
                <c:pt idx="3965">
                  <c:v>6.7799034591899998</c:v>
                </c:pt>
                <c:pt idx="3966">
                  <c:v>9.7536923407899998</c:v>
                </c:pt>
                <c:pt idx="3967">
                  <c:v>5.6572364424000003</c:v>
                </c:pt>
                <c:pt idx="3968">
                  <c:v>6.4800257767299998</c:v>
                </c:pt>
                <c:pt idx="3969">
                  <c:v>6.6730647691899998</c:v>
                </c:pt>
                <c:pt idx="3970">
                  <c:v>5.3371384109699997</c:v>
                </c:pt>
                <c:pt idx="3971">
                  <c:v>6.6695468723299998</c:v>
                </c:pt>
                <c:pt idx="3972">
                  <c:v>5.6116343350299998</c:v>
                </c:pt>
                <c:pt idx="3973">
                  <c:v>7.9316716669099998</c:v>
                </c:pt>
                <c:pt idx="3974">
                  <c:v>9.2121622433599999</c:v>
                </c:pt>
                <c:pt idx="3975">
                  <c:v>8.1715700084500007</c:v>
                </c:pt>
                <c:pt idx="3976">
                  <c:v>10.373021378100001</c:v>
                </c:pt>
                <c:pt idx="3977">
                  <c:v>5.1800397556100002</c:v>
                </c:pt>
                <c:pt idx="3978">
                  <c:v>5.5636836478799996</c:v>
                </c:pt>
                <c:pt idx="3979">
                  <c:v>22.116128763199999</c:v>
                </c:pt>
                <c:pt idx="3980">
                  <c:v>6.1645249486200004</c:v>
                </c:pt>
                <c:pt idx="3981">
                  <c:v>9.5458025559999999</c:v>
                </c:pt>
                <c:pt idx="3982">
                  <c:v>5.0212616720599996</c:v>
                </c:pt>
                <c:pt idx="3983">
                  <c:v>5.9820637863600004</c:v>
                </c:pt>
                <c:pt idx="3984">
                  <c:v>6.8267095283300003</c:v>
                </c:pt>
                <c:pt idx="3985">
                  <c:v>5.9218243362500003</c:v>
                </c:pt>
                <c:pt idx="3986">
                  <c:v>11.557440957900001</c:v>
                </c:pt>
                <c:pt idx="3987">
                  <c:v>15.1518627805</c:v>
                </c:pt>
                <c:pt idx="3988">
                  <c:v>18.674897594000001</c:v>
                </c:pt>
                <c:pt idx="3989">
                  <c:v>5.4240637815900001</c:v>
                </c:pt>
                <c:pt idx="3990">
                  <c:v>7.4257579525199997</c:v>
                </c:pt>
                <c:pt idx="3991">
                  <c:v>6.9660047454200003</c:v>
                </c:pt>
                <c:pt idx="3992">
                  <c:v>7.6165493724999997</c:v>
                </c:pt>
                <c:pt idx="3993">
                  <c:v>8.13777443683</c:v>
                </c:pt>
                <c:pt idx="3994">
                  <c:v>5.8110533483199998</c:v>
                </c:pt>
                <c:pt idx="3995">
                  <c:v>10.879170969500001</c:v>
                </c:pt>
                <c:pt idx="3996">
                  <c:v>29.022161227000002</c:v>
                </c:pt>
                <c:pt idx="3997">
                  <c:v>5.40425256253</c:v>
                </c:pt>
                <c:pt idx="3998">
                  <c:v>6.0288821647899997</c:v>
                </c:pt>
                <c:pt idx="3999">
                  <c:v>5.4168624560599996</c:v>
                </c:pt>
                <c:pt idx="4000">
                  <c:v>6.0135619034700003</c:v>
                </c:pt>
                <c:pt idx="4001">
                  <c:v>9.4361516283599993</c:v>
                </c:pt>
                <c:pt idx="4002">
                  <c:v>6.9308057521300004</c:v>
                </c:pt>
                <c:pt idx="4003">
                  <c:v>5.2216238854399997</c:v>
                </c:pt>
                <c:pt idx="4004">
                  <c:v>5.3907504238100001</c:v>
                </c:pt>
                <c:pt idx="4005">
                  <c:v>13.020329352399999</c:v>
                </c:pt>
                <c:pt idx="4006">
                  <c:v>6.05477660784</c:v>
                </c:pt>
                <c:pt idx="4007">
                  <c:v>6.8491821061499998</c:v>
                </c:pt>
                <c:pt idx="4008">
                  <c:v>6.1050929805100003</c:v>
                </c:pt>
                <c:pt idx="4009">
                  <c:v>23.965977522199999</c:v>
                </c:pt>
                <c:pt idx="4010">
                  <c:v>6.9113207394199998</c:v>
                </c:pt>
                <c:pt idx="4011">
                  <c:v>5.5364306867000002</c:v>
                </c:pt>
                <c:pt idx="4012">
                  <c:v>14.281478122899999</c:v>
                </c:pt>
                <c:pt idx="4013">
                  <c:v>5.6023532277500001</c:v>
                </c:pt>
                <c:pt idx="4014">
                  <c:v>7.8306592395000001</c:v>
                </c:pt>
                <c:pt idx="4015">
                  <c:v>9.7978582880499996</c:v>
                </c:pt>
                <c:pt idx="4016">
                  <c:v>7.7127380470200002</c:v>
                </c:pt>
                <c:pt idx="4017">
                  <c:v>9.7585695195700008</c:v>
                </c:pt>
                <c:pt idx="4018">
                  <c:v>21.699807968199998</c:v>
                </c:pt>
                <c:pt idx="4019">
                  <c:v>10.5519529899</c:v>
                </c:pt>
                <c:pt idx="4020">
                  <c:v>7.0831397464199997</c:v>
                </c:pt>
                <c:pt idx="4021">
                  <c:v>5.87340977691</c:v>
                </c:pt>
                <c:pt idx="4022">
                  <c:v>6.0278798810499996</c:v>
                </c:pt>
                <c:pt idx="4023">
                  <c:v>8.2081858134899992</c:v>
                </c:pt>
                <c:pt idx="4024">
                  <c:v>7.84528616358</c:v>
                </c:pt>
                <c:pt idx="4025">
                  <c:v>6.0246600534499999</c:v>
                </c:pt>
                <c:pt idx="4026">
                  <c:v>5.3548470836000002</c:v>
                </c:pt>
                <c:pt idx="4027">
                  <c:v>10.530546154</c:v>
                </c:pt>
                <c:pt idx="4028">
                  <c:v>131.00164725499999</c:v>
                </c:pt>
                <c:pt idx="4029">
                  <c:v>45.809968098399999</c:v>
                </c:pt>
                <c:pt idx="4030">
                  <c:v>6.4364034586900001</c:v>
                </c:pt>
                <c:pt idx="4031">
                  <c:v>10.3715364247</c:v>
                </c:pt>
                <c:pt idx="4032">
                  <c:v>5.4081083919899999</c:v>
                </c:pt>
                <c:pt idx="4033">
                  <c:v>10.4879592802</c:v>
                </c:pt>
                <c:pt idx="4034">
                  <c:v>7.5996549551100001</c:v>
                </c:pt>
                <c:pt idx="4035">
                  <c:v>12.163388137</c:v>
                </c:pt>
                <c:pt idx="4036">
                  <c:v>26.105124208300001</c:v>
                </c:pt>
                <c:pt idx="4037">
                  <c:v>6.7367308720199999</c:v>
                </c:pt>
                <c:pt idx="4038">
                  <c:v>17.343605633900001</c:v>
                </c:pt>
                <c:pt idx="4039">
                  <c:v>5.7037215583399998</c:v>
                </c:pt>
                <c:pt idx="4040">
                  <c:v>5.5409928580500001</c:v>
                </c:pt>
                <c:pt idx="4041">
                  <c:v>7.6956787840400001</c:v>
                </c:pt>
                <c:pt idx="4042">
                  <c:v>7.0176336212599999</c:v>
                </c:pt>
                <c:pt idx="4043">
                  <c:v>6.2387978024999997</c:v>
                </c:pt>
                <c:pt idx="4044">
                  <c:v>9.4351877992799995</c:v>
                </c:pt>
                <c:pt idx="4045">
                  <c:v>5.2276774349200004</c:v>
                </c:pt>
                <c:pt idx="4046">
                  <c:v>6.2818123632900003</c:v>
                </c:pt>
                <c:pt idx="4047">
                  <c:v>7.5967149163799998</c:v>
                </c:pt>
                <c:pt idx="4048">
                  <c:v>5.2315772151199997</c:v>
                </c:pt>
                <c:pt idx="4049">
                  <c:v>5.9256555198400003</c:v>
                </c:pt>
                <c:pt idx="4050">
                  <c:v>8.4019995136300007</c:v>
                </c:pt>
                <c:pt idx="4051">
                  <c:v>8.4803845719099993</c:v>
                </c:pt>
                <c:pt idx="4052">
                  <c:v>31.4675198459</c:v>
                </c:pt>
                <c:pt idx="4053">
                  <c:v>5.4001981275000004</c:v>
                </c:pt>
                <c:pt idx="4054">
                  <c:v>9.0553533966999993</c:v>
                </c:pt>
                <c:pt idx="4055">
                  <c:v>5.0271721188800003</c:v>
                </c:pt>
                <c:pt idx="4056">
                  <c:v>7.4609456327899997</c:v>
                </c:pt>
                <c:pt idx="4057">
                  <c:v>7.5497928754499997</c:v>
                </c:pt>
                <c:pt idx="4058">
                  <c:v>5.1053862511099997</c:v>
                </c:pt>
                <c:pt idx="4059">
                  <c:v>10.410473941999999</c:v>
                </c:pt>
                <c:pt idx="4060">
                  <c:v>5.0970440509300001</c:v>
                </c:pt>
                <c:pt idx="4061">
                  <c:v>6.1182520142500003</c:v>
                </c:pt>
                <c:pt idx="4062">
                  <c:v>6.3284986198900004</c:v>
                </c:pt>
                <c:pt idx="4063">
                  <c:v>6.9417145924000003</c:v>
                </c:pt>
                <c:pt idx="4064">
                  <c:v>35.8884926052</c:v>
                </c:pt>
                <c:pt idx="4065">
                  <c:v>5.4570920370099998</c:v>
                </c:pt>
                <c:pt idx="4066">
                  <c:v>6.8779495965999997</c:v>
                </c:pt>
                <c:pt idx="4067">
                  <c:v>5.6032655439100001</c:v>
                </c:pt>
                <c:pt idx="4068">
                  <c:v>11.1332467115</c:v>
                </c:pt>
                <c:pt idx="4069">
                  <c:v>10.6787148395</c:v>
                </c:pt>
                <c:pt idx="4070">
                  <c:v>6.8994008082300002</c:v>
                </c:pt>
                <c:pt idx="4071">
                  <c:v>6.3601656793599997</c:v>
                </c:pt>
                <c:pt idx="4072">
                  <c:v>9.6177761202800003</c:v>
                </c:pt>
                <c:pt idx="4073">
                  <c:v>5.5655153433000004</c:v>
                </c:pt>
                <c:pt idx="4074">
                  <c:v>8.6163649808899994</c:v>
                </c:pt>
                <c:pt idx="4075">
                  <c:v>6.0792833287599999</c:v>
                </c:pt>
                <c:pt idx="4076">
                  <c:v>5.4929829358499997</c:v>
                </c:pt>
                <c:pt idx="4077">
                  <c:v>5.8446711905399997</c:v>
                </c:pt>
                <c:pt idx="4078">
                  <c:v>5.9887146753399998</c:v>
                </c:pt>
                <c:pt idx="4079">
                  <c:v>8.7272303641899995</c:v>
                </c:pt>
                <c:pt idx="4080">
                  <c:v>5.1367953750800002</c:v>
                </c:pt>
                <c:pt idx="4081">
                  <c:v>9.5227458266399996</c:v>
                </c:pt>
                <c:pt idx="4082">
                  <c:v>5.4171758843399997</c:v>
                </c:pt>
                <c:pt idx="4083">
                  <c:v>12.330545129700001</c:v>
                </c:pt>
                <c:pt idx="4084">
                  <c:v>5.2460048617000004</c:v>
                </c:pt>
                <c:pt idx="4085">
                  <c:v>5.6109413256899998</c:v>
                </c:pt>
                <c:pt idx="4086">
                  <c:v>8.4931671387400005</c:v>
                </c:pt>
                <c:pt idx="4087">
                  <c:v>5.6551617348300001</c:v>
                </c:pt>
                <c:pt idx="4088">
                  <c:v>10.360191735300001</c:v>
                </c:pt>
                <c:pt idx="4089">
                  <c:v>5.4636369927399997</c:v>
                </c:pt>
                <c:pt idx="4090">
                  <c:v>8.2905836220900007</c:v>
                </c:pt>
                <c:pt idx="4091">
                  <c:v>5.5318716555599998</c:v>
                </c:pt>
                <c:pt idx="4092">
                  <c:v>6.3938006956600004</c:v>
                </c:pt>
                <c:pt idx="4093">
                  <c:v>5.1810618682199996</c:v>
                </c:pt>
                <c:pt idx="4094">
                  <c:v>10.633404563599999</c:v>
                </c:pt>
                <c:pt idx="4095">
                  <c:v>7.8751784132799996</c:v>
                </c:pt>
                <c:pt idx="4096">
                  <c:v>10.181352731700001</c:v>
                </c:pt>
                <c:pt idx="4097">
                  <c:v>20.973140309600002</c:v>
                </c:pt>
                <c:pt idx="4098">
                  <c:v>12.5354417295</c:v>
                </c:pt>
                <c:pt idx="4099">
                  <c:v>10.345691610699999</c:v>
                </c:pt>
                <c:pt idx="4100">
                  <c:v>5.8183616976000003</c:v>
                </c:pt>
                <c:pt idx="4101">
                  <c:v>6.8286384385399996</c:v>
                </c:pt>
                <c:pt idx="4102">
                  <c:v>7.0967700964000002</c:v>
                </c:pt>
                <c:pt idx="4103">
                  <c:v>16.627814580500001</c:v>
                </c:pt>
                <c:pt idx="4104">
                  <c:v>6.2031364313499999</c:v>
                </c:pt>
                <c:pt idx="4105">
                  <c:v>8.1674332529000004</c:v>
                </c:pt>
                <c:pt idx="4106">
                  <c:v>7.8563898261</c:v>
                </c:pt>
                <c:pt idx="4107">
                  <c:v>18.760805706500001</c:v>
                </c:pt>
                <c:pt idx="4108">
                  <c:v>6.3663850096500001</c:v>
                </c:pt>
                <c:pt idx="4109">
                  <c:v>5.6045944529599998</c:v>
                </c:pt>
                <c:pt idx="4110">
                  <c:v>6.7307058071399997</c:v>
                </c:pt>
                <c:pt idx="4111">
                  <c:v>21.90708489</c:v>
                </c:pt>
                <c:pt idx="4112">
                  <c:v>7.4673083304799999</c:v>
                </c:pt>
                <c:pt idx="4113">
                  <c:v>5.0780792223800004</c:v>
                </c:pt>
                <c:pt idx="4114">
                  <c:v>11.047024953899999</c:v>
                </c:pt>
                <c:pt idx="4115">
                  <c:v>9.5453946897699993</c:v>
                </c:pt>
                <c:pt idx="4116">
                  <c:v>5.5659337431799996</c:v>
                </c:pt>
                <c:pt idx="4117">
                  <c:v>5.1509866543599996</c:v>
                </c:pt>
                <c:pt idx="4118">
                  <c:v>9.7677694640899997</c:v>
                </c:pt>
                <c:pt idx="4119">
                  <c:v>5.7142021863799997</c:v>
                </c:pt>
                <c:pt idx="4120">
                  <c:v>16.283021868999999</c:v>
                </c:pt>
                <c:pt idx="4121">
                  <c:v>8.5596411630699993</c:v>
                </c:pt>
                <c:pt idx="4122">
                  <c:v>9.3070143466800008</c:v>
                </c:pt>
                <c:pt idx="4123">
                  <c:v>9.4025398997099998</c:v>
                </c:pt>
                <c:pt idx="4124">
                  <c:v>8.4761881300499997</c:v>
                </c:pt>
                <c:pt idx="4125">
                  <c:v>10.0357615029</c:v>
                </c:pt>
                <c:pt idx="4126">
                  <c:v>5.8607971301199999</c:v>
                </c:pt>
                <c:pt idx="4127">
                  <c:v>9.9633644594500002</c:v>
                </c:pt>
                <c:pt idx="4128">
                  <c:v>7.3683780691800003</c:v>
                </c:pt>
                <c:pt idx="4129">
                  <c:v>9.3167295635999992</c:v>
                </c:pt>
                <c:pt idx="4130">
                  <c:v>7.52602745079</c:v>
                </c:pt>
                <c:pt idx="4131">
                  <c:v>7.67413201911</c:v>
                </c:pt>
                <c:pt idx="4132">
                  <c:v>5.5566105122899998</c:v>
                </c:pt>
                <c:pt idx="4133">
                  <c:v>18.098121601999999</c:v>
                </c:pt>
                <c:pt idx="4134">
                  <c:v>5.39266777994</c:v>
                </c:pt>
                <c:pt idx="4135">
                  <c:v>5.4720318191199997</c:v>
                </c:pt>
                <c:pt idx="4136">
                  <c:v>5.6910836471500001</c:v>
                </c:pt>
                <c:pt idx="4137">
                  <c:v>7.1208481039500002</c:v>
                </c:pt>
                <c:pt idx="4138">
                  <c:v>21.5868569963</c:v>
                </c:pt>
                <c:pt idx="4139">
                  <c:v>12.3422124999</c:v>
                </c:pt>
                <c:pt idx="4140">
                  <c:v>6.1036056305099997</c:v>
                </c:pt>
                <c:pt idx="4141">
                  <c:v>11.340690132000001</c:v>
                </c:pt>
                <c:pt idx="4142">
                  <c:v>8.3503901174799999</c:v>
                </c:pt>
                <c:pt idx="4143">
                  <c:v>10.837223056999999</c:v>
                </c:pt>
                <c:pt idx="4144">
                  <c:v>6.2881670928600002</c:v>
                </c:pt>
                <c:pt idx="4145">
                  <c:v>5.0969531519600002</c:v>
                </c:pt>
                <c:pt idx="4146">
                  <c:v>5.95872447101</c:v>
                </c:pt>
                <c:pt idx="4147">
                  <c:v>6.5018180690799996</c:v>
                </c:pt>
                <c:pt idx="4148">
                  <c:v>6.0253956356899998</c:v>
                </c:pt>
                <c:pt idx="4149">
                  <c:v>7.2858337514700002</c:v>
                </c:pt>
                <c:pt idx="4150">
                  <c:v>14.21792522</c:v>
                </c:pt>
                <c:pt idx="4151">
                  <c:v>9.5596553060199998</c:v>
                </c:pt>
                <c:pt idx="4152">
                  <c:v>6.8256229512999997</c:v>
                </c:pt>
                <c:pt idx="4153">
                  <c:v>14.908630172900001</c:v>
                </c:pt>
                <c:pt idx="4154">
                  <c:v>8.6095839594400001</c:v>
                </c:pt>
                <c:pt idx="4155">
                  <c:v>18.736778604400001</c:v>
                </c:pt>
                <c:pt idx="4156">
                  <c:v>15.768752253100001</c:v>
                </c:pt>
                <c:pt idx="4157">
                  <c:v>10.8939240996</c:v>
                </c:pt>
                <c:pt idx="4158">
                  <c:v>9.4454555030900007</c:v>
                </c:pt>
                <c:pt idx="4159">
                  <c:v>8.6208635285599993</c:v>
                </c:pt>
                <c:pt idx="4160">
                  <c:v>8.2702132551300007</c:v>
                </c:pt>
                <c:pt idx="4161">
                  <c:v>5.4194289308099997</c:v>
                </c:pt>
                <c:pt idx="4162">
                  <c:v>5.4688083778500003</c:v>
                </c:pt>
                <c:pt idx="4163">
                  <c:v>6.3327115841300001</c:v>
                </c:pt>
                <c:pt idx="4164">
                  <c:v>10.305070903000001</c:v>
                </c:pt>
                <c:pt idx="4165">
                  <c:v>6.4296794548799996</c:v>
                </c:pt>
                <c:pt idx="4166">
                  <c:v>6.6561018920099997</c:v>
                </c:pt>
                <c:pt idx="4167">
                  <c:v>5.3851976118799998</c:v>
                </c:pt>
                <c:pt idx="4168">
                  <c:v>33.0225077837</c:v>
                </c:pt>
                <c:pt idx="4169">
                  <c:v>7.1820912802999999</c:v>
                </c:pt>
                <c:pt idx="4170">
                  <c:v>5.4081083919899999</c:v>
                </c:pt>
                <c:pt idx="4171">
                  <c:v>6.18766492528</c:v>
                </c:pt>
                <c:pt idx="4172">
                  <c:v>8.39894583359</c:v>
                </c:pt>
                <c:pt idx="4173">
                  <c:v>7.1835753227800003</c:v>
                </c:pt>
                <c:pt idx="4174">
                  <c:v>5.0431100262099999</c:v>
                </c:pt>
                <c:pt idx="4175">
                  <c:v>5.8920101971100003</c:v>
                </c:pt>
                <c:pt idx="4176">
                  <c:v>6.26724255365</c:v>
                </c:pt>
                <c:pt idx="4177">
                  <c:v>8.3219981020000002</c:v>
                </c:pt>
                <c:pt idx="4178">
                  <c:v>13.543394652</c:v>
                </c:pt>
                <c:pt idx="4179">
                  <c:v>5.0988265111400004</c:v>
                </c:pt>
                <c:pt idx="4180">
                  <c:v>23.4840546229</c:v>
                </c:pt>
                <c:pt idx="4181">
                  <c:v>8.8869865537900008</c:v>
                </c:pt>
                <c:pt idx="4182">
                  <c:v>8.4056137678800003</c:v>
                </c:pt>
                <c:pt idx="4183">
                  <c:v>5.5894570565099997</c:v>
                </c:pt>
                <c:pt idx="4184">
                  <c:v>23.6629921565</c:v>
                </c:pt>
                <c:pt idx="4185">
                  <c:v>7.9515969540900002</c:v>
                </c:pt>
                <c:pt idx="4186">
                  <c:v>5.8173938935900003</c:v>
                </c:pt>
                <c:pt idx="4187">
                  <c:v>5.8494449089799998</c:v>
                </c:pt>
                <c:pt idx="4188">
                  <c:v>9.8408516205099996</c:v>
                </c:pt>
                <c:pt idx="4189">
                  <c:v>5.8104017918700004</c:v>
                </c:pt>
                <c:pt idx="4190">
                  <c:v>5.2614982142300004</c:v>
                </c:pt>
                <c:pt idx="4191">
                  <c:v>7.5883252693900003</c:v>
                </c:pt>
                <c:pt idx="4192">
                  <c:v>5.04528779336</c:v>
                </c:pt>
                <c:pt idx="4193">
                  <c:v>5.54632586461</c:v>
                </c:pt>
                <c:pt idx="4194">
                  <c:v>9.6457389384399992</c:v>
                </c:pt>
                <c:pt idx="4195">
                  <c:v>6.0652452537199997</c:v>
                </c:pt>
                <c:pt idx="4196">
                  <c:v>6.0261960658499998</c:v>
                </c:pt>
                <c:pt idx="4197">
                  <c:v>6.21750788709</c:v>
                </c:pt>
                <c:pt idx="4198">
                  <c:v>7.6560150259400004</c:v>
                </c:pt>
                <c:pt idx="4199">
                  <c:v>8.2032244604300004</c:v>
                </c:pt>
                <c:pt idx="4200">
                  <c:v>7.3308030601500001</c:v>
                </c:pt>
                <c:pt idx="4201">
                  <c:v>5.3622035422899996</c:v>
                </c:pt>
                <c:pt idx="4202">
                  <c:v>8.45560069247</c:v>
                </c:pt>
                <c:pt idx="4203">
                  <c:v>7.20009112348</c:v>
                </c:pt>
                <c:pt idx="4204">
                  <c:v>5.6023532277500001</c:v>
                </c:pt>
                <c:pt idx="4205">
                  <c:v>5.8316079355700001</c:v>
                </c:pt>
                <c:pt idx="4206">
                  <c:v>7.1979123063800001</c:v>
                </c:pt>
                <c:pt idx="4207">
                  <c:v>8.8678858531000007</c:v>
                </c:pt>
                <c:pt idx="4208">
                  <c:v>6.3323108463100004</c:v>
                </c:pt>
                <c:pt idx="4209">
                  <c:v>18.261760841400001</c:v>
                </c:pt>
                <c:pt idx="4210">
                  <c:v>5.1337075671900001</c:v>
                </c:pt>
                <c:pt idx="4211">
                  <c:v>8.5407360778600001</c:v>
                </c:pt>
                <c:pt idx="4212">
                  <c:v>8.8962514780999999</c:v>
                </c:pt>
                <c:pt idx="4213">
                  <c:v>7.5051861766199996</c:v>
                </c:pt>
                <c:pt idx="4214">
                  <c:v>8.7034218132600003</c:v>
                </c:pt>
                <c:pt idx="4215">
                  <c:v>6.8233806795699996</c:v>
                </c:pt>
                <c:pt idx="4216">
                  <c:v>7.4385892779200002</c:v>
                </c:pt>
                <c:pt idx="4217">
                  <c:v>15.9008795361</c:v>
                </c:pt>
                <c:pt idx="4218">
                  <c:v>21.554821567200001</c:v>
                </c:pt>
                <c:pt idx="4219">
                  <c:v>11.1973676461</c:v>
                </c:pt>
                <c:pt idx="4220">
                  <c:v>6.7030790760899999</c:v>
                </c:pt>
                <c:pt idx="4221">
                  <c:v>7.0503916454900004</c:v>
                </c:pt>
                <c:pt idx="4222">
                  <c:v>6.7307058071399997</c:v>
                </c:pt>
                <c:pt idx="4223">
                  <c:v>5.2884035562599996</c:v>
                </c:pt>
                <c:pt idx="4224">
                  <c:v>6.8295734674500004</c:v>
                </c:pt>
                <c:pt idx="4225">
                  <c:v>13.3359590936</c:v>
                </c:pt>
                <c:pt idx="4226">
                  <c:v>6.3833175306100003</c:v>
                </c:pt>
                <c:pt idx="4227">
                  <c:v>5.7956199295699999</c:v>
                </c:pt>
                <c:pt idx="4228">
                  <c:v>6.0432918334999997</c:v>
                </c:pt>
                <c:pt idx="4229">
                  <c:v>5.2985174522499996</c:v>
                </c:pt>
                <c:pt idx="4230">
                  <c:v>17.591840820000002</c:v>
                </c:pt>
                <c:pt idx="4231">
                  <c:v>6.3601656793599997</c:v>
                </c:pt>
                <c:pt idx="4232">
                  <c:v>7.68256326816</c:v>
                </c:pt>
                <c:pt idx="4233">
                  <c:v>8.5491910710100001</c:v>
                </c:pt>
                <c:pt idx="4234">
                  <c:v>5.1133954492599996</c:v>
                </c:pt>
                <c:pt idx="4235">
                  <c:v>9.9072871673799998</c:v>
                </c:pt>
                <c:pt idx="4236">
                  <c:v>5.2069776195099999</c:v>
                </c:pt>
                <c:pt idx="4237">
                  <c:v>6.3103732236000001</c:v>
                </c:pt>
                <c:pt idx="4238">
                  <c:v>5.1402179660999998</c:v>
                </c:pt>
                <c:pt idx="4239">
                  <c:v>9.2272232447500002</c:v>
                </c:pt>
                <c:pt idx="4240">
                  <c:v>10.018481700600001</c:v>
                </c:pt>
                <c:pt idx="4241">
                  <c:v>6.8163375991699997</c:v>
                </c:pt>
                <c:pt idx="4242">
                  <c:v>6.0580594231099996</c:v>
                </c:pt>
                <c:pt idx="4243">
                  <c:v>8.2702132551300007</c:v>
                </c:pt>
                <c:pt idx="4244">
                  <c:v>5.4720318191199997</c:v>
                </c:pt>
                <c:pt idx="4245">
                  <c:v>10.044884661999999</c:v>
                </c:pt>
                <c:pt idx="4246">
                  <c:v>5.5611331268499997</c:v>
                </c:pt>
                <c:pt idx="4247">
                  <c:v>7.7543599859799999</c:v>
                </c:pt>
                <c:pt idx="4248">
                  <c:v>7.7240541657700001</c:v>
                </c:pt>
                <c:pt idx="4249">
                  <c:v>7.9394500426799999</c:v>
                </c:pt>
                <c:pt idx="4250">
                  <c:v>14.6050082193</c:v>
                </c:pt>
                <c:pt idx="4251">
                  <c:v>21.035402358700001</c:v>
                </c:pt>
                <c:pt idx="4252">
                  <c:v>22.256536007400001</c:v>
                </c:pt>
                <c:pt idx="4253">
                  <c:v>5.10340678751</c:v>
                </c:pt>
                <c:pt idx="4254">
                  <c:v>9.4624925504299995</c:v>
                </c:pt>
                <c:pt idx="4255">
                  <c:v>8.5179361993300002</c:v>
                </c:pt>
                <c:pt idx="4256">
                  <c:v>5.2568686982499999</c:v>
                </c:pt>
                <c:pt idx="4257">
                  <c:v>92.299539035899997</c:v>
                </c:pt>
                <c:pt idx="4258">
                  <c:v>5.4406430268400001</c:v>
                </c:pt>
                <c:pt idx="4259">
                  <c:v>6.76286509993</c:v>
                </c:pt>
                <c:pt idx="4260">
                  <c:v>17.032208646099999</c:v>
                </c:pt>
                <c:pt idx="4261">
                  <c:v>8.0275089434400009</c:v>
                </c:pt>
                <c:pt idx="4262">
                  <c:v>6.2031364313499999</c:v>
                </c:pt>
                <c:pt idx="4263">
                  <c:v>9.9365095726200003</c:v>
                </c:pt>
                <c:pt idx="4264">
                  <c:v>7.88773833707</c:v>
                </c:pt>
                <c:pt idx="4265">
                  <c:v>7.4142474628499997</c:v>
                </c:pt>
                <c:pt idx="4266">
                  <c:v>5.1517081322099996</c:v>
                </c:pt>
                <c:pt idx="4267">
                  <c:v>7.4881799521200003</c:v>
                </c:pt>
                <c:pt idx="4268">
                  <c:v>5.6933167029999998</c:v>
                </c:pt>
                <c:pt idx="4269">
                  <c:v>7.0803199627</c:v>
                </c:pt>
                <c:pt idx="4270">
                  <c:v>10.160071883300001</c:v>
                </c:pt>
                <c:pt idx="4271">
                  <c:v>5.43859869944</c:v>
                </c:pt>
                <c:pt idx="4272">
                  <c:v>16.726050336699998</c:v>
                </c:pt>
                <c:pt idx="4273">
                  <c:v>9.2465847024700007</c:v>
                </c:pt>
                <c:pt idx="4274">
                  <c:v>7.1567777817999998</c:v>
                </c:pt>
                <c:pt idx="4275">
                  <c:v>5.1736198037800003</c:v>
                </c:pt>
                <c:pt idx="4276">
                  <c:v>5.4672248543300004</c:v>
                </c:pt>
                <c:pt idx="4277">
                  <c:v>7.8676321262500002</c:v>
                </c:pt>
                <c:pt idx="4278">
                  <c:v>10.246343275299999</c:v>
                </c:pt>
                <c:pt idx="4279">
                  <c:v>6.2773907796600001</c:v>
                </c:pt>
                <c:pt idx="4280">
                  <c:v>7.6233436257699996</c:v>
                </c:pt>
                <c:pt idx="4281">
                  <c:v>5.1721676372200003</c:v>
                </c:pt>
                <c:pt idx="4282">
                  <c:v>5.9484394396700004</c:v>
                </c:pt>
                <c:pt idx="4283">
                  <c:v>5.2334108873199998</c:v>
                </c:pt>
                <c:pt idx="4284">
                  <c:v>6.9500503336100001</c:v>
                </c:pt>
                <c:pt idx="4285">
                  <c:v>7.2918576117000002</c:v>
                </c:pt>
                <c:pt idx="4286">
                  <c:v>11.127890278900001</c:v>
                </c:pt>
                <c:pt idx="4287">
                  <c:v>21.767585541799999</c:v>
                </c:pt>
                <c:pt idx="4288">
                  <c:v>6.7289072884400003</c:v>
                </c:pt>
                <c:pt idx="4289">
                  <c:v>7.8862995166400003</c:v>
                </c:pt>
                <c:pt idx="4290">
                  <c:v>9.2362832753900008</c:v>
                </c:pt>
                <c:pt idx="4291">
                  <c:v>5.7969632717100001</c:v>
                </c:pt>
                <c:pt idx="4292">
                  <c:v>7.7159866459100002</c:v>
                </c:pt>
                <c:pt idx="4293">
                  <c:v>9.2589591879800004</c:v>
                </c:pt>
                <c:pt idx="4294">
                  <c:v>5.5491219581999998</c:v>
                </c:pt>
                <c:pt idx="4295">
                  <c:v>7.6770159617799996</c:v>
                </c:pt>
                <c:pt idx="4296">
                  <c:v>6.6399888561899996</c:v>
                </c:pt>
                <c:pt idx="4297">
                  <c:v>9.2510050369200005</c:v>
                </c:pt>
                <c:pt idx="4298">
                  <c:v>5.3644429465899997</c:v>
                </c:pt>
                <c:pt idx="4299">
                  <c:v>7.02841447621</c:v>
                </c:pt>
                <c:pt idx="4300">
                  <c:v>6.9341291047600002</c:v>
                </c:pt>
                <c:pt idx="4301">
                  <c:v>19.509754132400001</c:v>
                </c:pt>
                <c:pt idx="4302">
                  <c:v>5.2171278713899998</c:v>
                </c:pt>
                <c:pt idx="4303">
                  <c:v>7.3921888120399997</c:v>
                </c:pt>
                <c:pt idx="4304">
                  <c:v>10.8922617304</c:v>
                </c:pt>
                <c:pt idx="4305">
                  <c:v>5.5142760636899997</c:v>
                </c:pt>
                <c:pt idx="4306">
                  <c:v>5.3324687928400003</c:v>
                </c:pt>
                <c:pt idx="4307">
                  <c:v>10.712997613700001</c:v>
                </c:pt>
                <c:pt idx="4308">
                  <c:v>5.2120186792599998</c:v>
                </c:pt>
                <c:pt idx="4309">
                  <c:v>8.4210426924899995</c:v>
                </c:pt>
                <c:pt idx="4310">
                  <c:v>12.7276487706</c:v>
                </c:pt>
                <c:pt idx="4311">
                  <c:v>6.9678369100099999</c:v>
                </c:pt>
                <c:pt idx="4312">
                  <c:v>6.0611920167299997</c:v>
                </c:pt>
                <c:pt idx="4313">
                  <c:v>5.0157169806699997</c:v>
                </c:pt>
                <c:pt idx="4314">
                  <c:v>6.3926771317900002</c:v>
                </c:pt>
                <c:pt idx="4315">
                  <c:v>7.0622431646899999</c:v>
                </c:pt>
                <c:pt idx="4316">
                  <c:v>9.0405951557400002</c:v>
                </c:pt>
                <c:pt idx="4317">
                  <c:v>5.0947188702200004</c:v>
                </c:pt>
                <c:pt idx="4318">
                  <c:v>6.9501261968900003</c:v>
                </c:pt>
                <c:pt idx="4319">
                  <c:v>10.1252646964</c:v>
                </c:pt>
                <c:pt idx="4320">
                  <c:v>6.1204656064399998</c:v>
                </c:pt>
                <c:pt idx="4321">
                  <c:v>9.2049280570699992</c:v>
                </c:pt>
                <c:pt idx="4322">
                  <c:v>10.8949319703</c:v>
                </c:pt>
                <c:pt idx="4323">
                  <c:v>6.8232213457200004</c:v>
                </c:pt>
                <c:pt idx="4324">
                  <c:v>16.5358074546</c:v>
                </c:pt>
                <c:pt idx="4325">
                  <c:v>6.7007687115600003</c:v>
                </c:pt>
                <c:pt idx="4326">
                  <c:v>23.525247850100001</c:v>
                </c:pt>
                <c:pt idx="4327">
                  <c:v>7.01753141899</c:v>
                </c:pt>
                <c:pt idx="4328">
                  <c:v>5.6572364424000003</c:v>
                </c:pt>
                <c:pt idx="4329">
                  <c:v>17.7316973649</c:v>
                </c:pt>
                <c:pt idx="4330">
                  <c:v>5.9126796336999998</c:v>
                </c:pt>
                <c:pt idx="4331">
                  <c:v>6.0148293920900002</c:v>
                </c:pt>
                <c:pt idx="4332">
                  <c:v>8.2830963243699998</c:v>
                </c:pt>
                <c:pt idx="4333">
                  <c:v>5.7173247494100004</c:v>
                </c:pt>
                <c:pt idx="4334">
                  <c:v>7.3010113295599997</c:v>
                </c:pt>
                <c:pt idx="4335">
                  <c:v>5.6341260609599999</c:v>
                </c:pt>
                <c:pt idx="4336">
                  <c:v>6.4583438698200002</c:v>
                </c:pt>
                <c:pt idx="4337">
                  <c:v>9.1534884066999993</c:v>
                </c:pt>
                <c:pt idx="4338">
                  <c:v>5.2120186792599998</c:v>
                </c:pt>
                <c:pt idx="4339">
                  <c:v>6.3487006171599996</c:v>
                </c:pt>
                <c:pt idx="4340">
                  <c:v>5.1456716948499999</c:v>
                </c:pt>
                <c:pt idx="4341">
                  <c:v>39.482455329899999</c:v>
                </c:pt>
                <c:pt idx="4342">
                  <c:v>5.5094562255800001</c:v>
                </c:pt>
                <c:pt idx="4343">
                  <c:v>5.7916445334400004</c:v>
                </c:pt>
                <c:pt idx="4344">
                  <c:v>5.31549769042</c:v>
                </c:pt>
                <c:pt idx="4345">
                  <c:v>10.528134872200001</c:v>
                </c:pt>
                <c:pt idx="4346">
                  <c:v>6.0365213563299998</c:v>
                </c:pt>
                <c:pt idx="4347">
                  <c:v>7.7356087691999997</c:v>
                </c:pt>
                <c:pt idx="4348">
                  <c:v>5.4486605895200002</c:v>
                </c:pt>
                <c:pt idx="4349">
                  <c:v>5.5681198549399999</c:v>
                </c:pt>
                <c:pt idx="4350">
                  <c:v>20.789550384199998</c:v>
                </c:pt>
                <c:pt idx="4351">
                  <c:v>10.3952864898</c:v>
                </c:pt>
                <c:pt idx="4352">
                  <c:v>7.1022586383100004</c:v>
                </c:pt>
                <c:pt idx="4353">
                  <c:v>15.813857609299999</c:v>
                </c:pt>
                <c:pt idx="4354">
                  <c:v>7.2234427501600003</c:v>
                </c:pt>
                <c:pt idx="4355">
                  <c:v>9.2272232447500002</c:v>
                </c:pt>
                <c:pt idx="4356">
                  <c:v>7.0440064831300004</c:v>
                </c:pt>
                <c:pt idx="4357">
                  <c:v>8.7103292715799991</c:v>
                </c:pt>
                <c:pt idx="4358">
                  <c:v>8.0167502901500001</c:v>
                </c:pt>
                <c:pt idx="4359">
                  <c:v>11.828021961199999</c:v>
                </c:pt>
                <c:pt idx="4360">
                  <c:v>5.2821521639300002</c:v>
                </c:pt>
                <c:pt idx="4361">
                  <c:v>5.5573163886600003</c:v>
                </c:pt>
                <c:pt idx="4362">
                  <c:v>7.7628910362100001</c:v>
                </c:pt>
                <c:pt idx="4363">
                  <c:v>5.5914733341399998</c:v>
                </c:pt>
                <c:pt idx="4364">
                  <c:v>37.517249482899999</c:v>
                </c:pt>
                <c:pt idx="4365">
                  <c:v>6.5691500022799998</c:v>
                </c:pt>
                <c:pt idx="4366">
                  <c:v>10.4410075005</c:v>
                </c:pt>
                <c:pt idx="4367">
                  <c:v>5.8591291136599999</c:v>
                </c:pt>
                <c:pt idx="4368">
                  <c:v>9.3452289432699995</c:v>
                </c:pt>
                <c:pt idx="4369">
                  <c:v>11.466631868</c:v>
                </c:pt>
                <c:pt idx="4370">
                  <c:v>5.5495449259800003</c:v>
                </c:pt>
                <c:pt idx="4371">
                  <c:v>8.0734577608000002</c:v>
                </c:pt>
                <c:pt idx="4372">
                  <c:v>5.8116488836600002</c:v>
                </c:pt>
                <c:pt idx="4373">
                  <c:v>8.6671348229700005</c:v>
                </c:pt>
                <c:pt idx="4374">
                  <c:v>5.0565890328699998</c:v>
                </c:pt>
                <c:pt idx="4375">
                  <c:v>10.3207413247</c:v>
                </c:pt>
                <c:pt idx="4376">
                  <c:v>5.3461396496900004</c:v>
                </c:pt>
                <c:pt idx="4377">
                  <c:v>8.6329216560200006</c:v>
                </c:pt>
                <c:pt idx="4378">
                  <c:v>5.6723081045499999</c:v>
                </c:pt>
                <c:pt idx="4379">
                  <c:v>5.5196204421199999</c:v>
                </c:pt>
                <c:pt idx="4380">
                  <c:v>13.681541769800001</c:v>
                </c:pt>
                <c:pt idx="4381">
                  <c:v>5.4240637815900001</c:v>
                </c:pt>
                <c:pt idx="4382">
                  <c:v>42.5425662313</c:v>
                </c:pt>
                <c:pt idx="4383">
                  <c:v>5.2049965390899997</c:v>
                </c:pt>
                <c:pt idx="4384">
                  <c:v>18.476066488499999</c:v>
                </c:pt>
                <c:pt idx="4385">
                  <c:v>5.7228998495200001</c:v>
                </c:pt>
                <c:pt idx="4386">
                  <c:v>9.3839978903799999</c:v>
                </c:pt>
                <c:pt idx="4387">
                  <c:v>5.5798459446699997</c:v>
                </c:pt>
                <c:pt idx="4388">
                  <c:v>26.809093331100001</c:v>
                </c:pt>
                <c:pt idx="4389">
                  <c:v>7.2063002572699997</c:v>
                </c:pt>
                <c:pt idx="4390">
                  <c:v>7.1216618395099998</c:v>
                </c:pt>
                <c:pt idx="4391">
                  <c:v>5.6751035107599996</c:v>
                </c:pt>
                <c:pt idx="4392">
                  <c:v>6.0507907297300001</c:v>
                </c:pt>
                <c:pt idx="4393">
                  <c:v>7.2345132166299999</c:v>
                </c:pt>
                <c:pt idx="4394">
                  <c:v>5.5811837424400004</c:v>
                </c:pt>
                <c:pt idx="4395">
                  <c:v>6.50026084878</c:v>
                </c:pt>
                <c:pt idx="4396">
                  <c:v>20.6891581836</c:v>
                </c:pt>
                <c:pt idx="4397">
                  <c:v>6.0361750214100001</c:v>
                </c:pt>
                <c:pt idx="4398">
                  <c:v>6.4749645116099996</c:v>
                </c:pt>
                <c:pt idx="4399">
                  <c:v>9.7458029172800007</c:v>
                </c:pt>
                <c:pt idx="4400">
                  <c:v>15.555787753800001</c:v>
                </c:pt>
                <c:pt idx="4401">
                  <c:v>14.660724184399999</c:v>
                </c:pt>
                <c:pt idx="4402">
                  <c:v>7.2848188197099999</c:v>
                </c:pt>
                <c:pt idx="4403">
                  <c:v>5.72076836894</c:v>
                </c:pt>
                <c:pt idx="4404">
                  <c:v>5.0783012761200004</c:v>
                </c:pt>
                <c:pt idx="4405">
                  <c:v>5.0180161822800002</c:v>
                </c:pt>
                <c:pt idx="4406">
                  <c:v>9.6066236963599998</c:v>
                </c:pt>
                <c:pt idx="4407">
                  <c:v>6.3356875538699997</c:v>
                </c:pt>
                <c:pt idx="4408">
                  <c:v>6.7236876268800003</c:v>
                </c:pt>
                <c:pt idx="4409">
                  <c:v>8.21214342661</c:v>
                </c:pt>
                <c:pt idx="4410">
                  <c:v>6.6132629917700001</c:v>
                </c:pt>
                <c:pt idx="4411">
                  <c:v>5.5082904186299997</c:v>
                </c:pt>
                <c:pt idx="4412">
                  <c:v>8.4177818866699994</c:v>
                </c:pt>
                <c:pt idx="4413">
                  <c:v>5.0192760186000003</c:v>
                </c:pt>
                <c:pt idx="4414">
                  <c:v>9.6665097675199991</c:v>
                </c:pt>
                <c:pt idx="4415">
                  <c:v>6.4561161179699997</c:v>
                </c:pt>
                <c:pt idx="4416">
                  <c:v>6.8919309267099997</c:v>
                </c:pt>
                <c:pt idx="4417">
                  <c:v>16.5358074546</c:v>
                </c:pt>
                <c:pt idx="4418">
                  <c:v>6.1783779466500004</c:v>
                </c:pt>
                <c:pt idx="4419">
                  <c:v>5.1972784355100003</c:v>
                </c:pt>
                <c:pt idx="4420">
                  <c:v>7.0660142853199996</c:v>
                </c:pt>
                <c:pt idx="4421">
                  <c:v>6.3558532637800003</c:v>
                </c:pt>
                <c:pt idx="4422">
                  <c:v>8.0062131582599996</c:v>
                </c:pt>
                <c:pt idx="4423">
                  <c:v>41.082999641999997</c:v>
                </c:pt>
                <c:pt idx="4424">
                  <c:v>5.50264157321</c:v>
                </c:pt>
                <c:pt idx="4425">
                  <c:v>7.76497187918</c:v>
                </c:pt>
                <c:pt idx="4426">
                  <c:v>34.234107357600003</c:v>
                </c:pt>
                <c:pt idx="4427">
                  <c:v>6.2156138739399998</c:v>
                </c:pt>
                <c:pt idx="4428">
                  <c:v>12.039174728400001</c:v>
                </c:pt>
                <c:pt idx="4429">
                  <c:v>6.5592666626399998</c:v>
                </c:pt>
                <c:pt idx="4430">
                  <c:v>6.7604377193699996</c:v>
                </c:pt>
                <c:pt idx="4431">
                  <c:v>25.513084490699999</c:v>
                </c:pt>
                <c:pt idx="4432">
                  <c:v>5.0400812194900002</c:v>
                </c:pt>
                <c:pt idx="4433">
                  <c:v>9.1273394667200005</c:v>
                </c:pt>
                <c:pt idx="4434">
                  <c:v>9.7922989003400005</c:v>
                </c:pt>
                <c:pt idx="4435">
                  <c:v>5.6228489753700002</c:v>
                </c:pt>
                <c:pt idx="4436">
                  <c:v>8.5517134551500007</c:v>
                </c:pt>
                <c:pt idx="4437">
                  <c:v>6.4561161179699997</c:v>
                </c:pt>
                <c:pt idx="4438">
                  <c:v>11.287177440800001</c:v>
                </c:pt>
                <c:pt idx="4439">
                  <c:v>8.2569583709799996</c:v>
                </c:pt>
                <c:pt idx="4440">
                  <c:v>6.0051043355699996</c:v>
                </c:pt>
                <c:pt idx="4441">
                  <c:v>6.7492393725599999</c:v>
                </c:pt>
                <c:pt idx="4442">
                  <c:v>8.0994882513499995</c:v>
                </c:pt>
                <c:pt idx="4443">
                  <c:v>132.37919628899999</c:v>
                </c:pt>
                <c:pt idx="4444">
                  <c:v>8.7697362625400004</c:v>
                </c:pt>
                <c:pt idx="4445">
                  <c:v>5.2540159209499997</c:v>
                </c:pt>
                <c:pt idx="4446">
                  <c:v>8.1091112894399995</c:v>
                </c:pt>
                <c:pt idx="4447">
                  <c:v>5.8414534499000004</c:v>
                </c:pt>
                <c:pt idx="4448">
                  <c:v>17.854551993699999</c:v>
                </c:pt>
                <c:pt idx="4449">
                  <c:v>12.3659635672</c:v>
                </c:pt>
                <c:pt idx="4450">
                  <c:v>15.037746954099999</c:v>
                </c:pt>
                <c:pt idx="4451">
                  <c:v>8.3858791798500008</c:v>
                </c:pt>
                <c:pt idx="4452">
                  <c:v>7.8319496898600001</c:v>
                </c:pt>
                <c:pt idx="4453">
                  <c:v>8.3159670238499999</c:v>
                </c:pt>
                <c:pt idx="4454">
                  <c:v>7.6441816564299998</c:v>
                </c:pt>
                <c:pt idx="4455">
                  <c:v>6.9452125857100002</c:v>
                </c:pt>
                <c:pt idx="4456">
                  <c:v>54.0018849641</c:v>
                </c:pt>
                <c:pt idx="4457">
                  <c:v>5.3742312644899997</c:v>
                </c:pt>
                <c:pt idx="4458">
                  <c:v>7.14202289226</c:v>
                </c:pt>
                <c:pt idx="4459">
                  <c:v>5.5124609837299996</c:v>
                </c:pt>
                <c:pt idx="4460">
                  <c:v>13.081039305499999</c:v>
                </c:pt>
                <c:pt idx="4461">
                  <c:v>12.740503481799999</c:v>
                </c:pt>
                <c:pt idx="4462">
                  <c:v>7.8571892156800001</c:v>
                </c:pt>
                <c:pt idx="4463">
                  <c:v>7.7028509275800001</c:v>
                </c:pt>
                <c:pt idx="4464">
                  <c:v>7.9912039525700003</c:v>
                </c:pt>
                <c:pt idx="4465">
                  <c:v>5.1133159371200003</c:v>
                </c:pt>
                <c:pt idx="4466">
                  <c:v>30.790879399400001</c:v>
                </c:pt>
                <c:pt idx="4467">
                  <c:v>6.1436505995099999</c:v>
                </c:pt>
                <c:pt idx="4468">
                  <c:v>6.5184287523800002</c:v>
                </c:pt>
                <c:pt idx="4469">
                  <c:v>15.938135322799999</c:v>
                </c:pt>
                <c:pt idx="4470">
                  <c:v>11.0048241413</c:v>
                </c:pt>
                <c:pt idx="4471">
                  <c:v>9.6849635560199996</c:v>
                </c:pt>
                <c:pt idx="4472">
                  <c:v>8.6108976720099992</c:v>
                </c:pt>
                <c:pt idx="4473">
                  <c:v>5.3826584312400003</c:v>
                </c:pt>
                <c:pt idx="4474">
                  <c:v>7.6782217660200001</c:v>
                </c:pt>
                <c:pt idx="4475">
                  <c:v>6.0162334982900001</c:v>
                </c:pt>
                <c:pt idx="4476">
                  <c:v>30.5266037313</c:v>
                </c:pt>
                <c:pt idx="4477">
                  <c:v>5.1727744486700002</c:v>
                </c:pt>
                <c:pt idx="4478">
                  <c:v>9.7419838868900008</c:v>
                </c:pt>
                <c:pt idx="4479">
                  <c:v>7.4198434333299996</c:v>
                </c:pt>
                <c:pt idx="4480">
                  <c:v>6.6176415396300001</c:v>
                </c:pt>
                <c:pt idx="4481">
                  <c:v>5.2183190963100001</c:v>
                </c:pt>
                <c:pt idx="4482">
                  <c:v>5.1259428019</c:v>
                </c:pt>
                <c:pt idx="4483">
                  <c:v>9.3346982913400005</c:v>
                </c:pt>
                <c:pt idx="4484">
                  <c:v>11.619685240100001</c:v>
                </c:pt>
                <c:pt idx="4485">
                  <c:v>6.2660030386400001</c:v>
                </c:pt>
                <c:pt idx="4486">
                  <c:v>9.3224705378399992</c:v>
                </c:pt>
                <c:pt idx="4487">
                  <c:v>7.2158823228299998</c:v>
                </c:pt>
                <c:pt idx="4488">
                  <c:v>5.2916268711900001</c:v>
                </c:pt>
                <c:pt idx="4489">
                  <c:v>7.4325573129700002</c:v>
                </c:pt>
                <c:pt idx="4490">
                  <c:v>5.1392379763499996</c:v>
                </c:pt>
                <c:pt idx="4491">
                  <c:v>10.4935951013</c:v>
                </c:pt>
                <c:pt idx="4492">
                  <c:v>6.6003385630200002</c:v>
                </c:pt>
                <c:pt idx="4493">
                  <c:v>5.9256555198400003</c:v>
                </c:pt>
                <c:pt idx="4494">
                  <c:v>10.018481700600001</c:v>
                </c:pt>
                <c:pt idx="4495">
                  <c:v>6.3938599543999999</c:v>
                </c:pt>
                <c:pt idx="4496">
                  <c:v>5.1397522581899997</c:v>
                </c:pt>
                <c:pt idx="4497">
                  <c:v>8.6365611243299991</c:v>
                </c:pt>
                <c:pt idx="4498">
                  <c:v>7.0983801901300003</c:v>
                </c:pt>
                <c:pt idx="4499">
                  <c:v>7.2252289849900002</c:v>
                </c:pt>
                <c:pt idx="4500">
                  <c:v>5.3787664525799999</c:v>
                </c:pt>
                <c:pt idx="4501">
                  <c:v>5.1263280049200004</c:v>
                </c:pt>
                <c:pt idx="4502">
                  <c:v>7.0194088793100002</c:v>
                </c:pt>
                <c:pt idx="4503">
                  <c:v>6.0171097863699998</c:v>
                </c:pt>
                <c:pt idx="4504">
                  <c:v>9.1906707410999999</c:v>
                </c:pt>
                <c:pt idx="4505">
                  <c:v>7.0464149463399997</c:v>
                </c:pt>
                <c:pt idx="4506">
                  <c:v>7.1237742222299998</c:v>
                </c:pt>
                <c:pt idx="4507">
                  <c:v>7.9192237639299998</c:v>
                </c:pt>
                <c:pt idx="4508">
                  <c:v>7.8961078198900001</c:v>
                </c:pt>
                <c:pt idx="4509">
                  <c:v>6.3284986198900004</c:v>
                </c:pt>
                <c:pt idx="4510">
                  <c:v>8.3842366354099997</c:v>
                </c:pt>
                <c:pt idx="4511">
                  <c:v>15.1413598193</c:v>
                </c:pt>
                <c:pt idx="4512">
                  <c:v>13.517805296000001</c:v>
                </c:pt>
                <c:pt idx="4513">
                  <c:v>5.3448036409400004</c:v>
                </c:pt>
                <c:pt idx="4514">
                  <c:v>5.1417047708799997</c:v>
                </c:pt>
                <c:pt idx="4515">
                  <c:v>7.20320768859</c:v>
                </c:pt>
                <c:pt idx="4516">
                  <c:v>8.6742045155300005</c:v>
                </c:pt>
                <c:pt idx="4517">
                  <c:v>7.7247254810100001</c:v>
                </c:pt>
                <c:pt idx="4518">
                  <c:v>7.2446170295099996</c:v>
                </c:pt>
                <c:pt idx="4519">
                  <c:v>12.7300179588</c:v>
                </c:pt>
                <c:pt idx="4520">
                  <c:v>5.67685424087</c:v>
                </c:pt>
                <c:pt idx="4521">
                  <c:v>5.2188287522700003</c:v>
                </c:pt>
                <c:pt idx="4522">
                  <c:v>6.4903570231999996</c:v>
                </c:pt>
                <c:pt idx="4523">
                  <c:v>11.287177440800001</c:v>
                </c:pt>
                <c:pt idx="4524">
                  <c:v>8.06995571637</c:v>
                </c:pt>
                <c:pt idx="4525">
                  <c:v>5.1806153301500002</c:v>
                </c:pt>
                <c:pt idx="4526">
                  <c:v>5.7354732400900001</c:v>
                </c:pt>
                <c:pt idx="4527">
                  <c:v>5.6261479994199997</c:v>
                </c:pt>
                <c:pt idx="4528">
                  <c:v>9.0571743601500003</c:v>
                </c:pt>
                <c:pt idx="4529">
                  <c:v>7.9974540681599997</c:v>
                </c:pt>
                <c:pt idx="4530">
                  <c:v>5.75092998495</c:v>
                </c:pt>
                <c:pt idx="4531">
                  <c:v>7.8292880568000003</c:v>
                </c:pt>
                <c:pt idx="4532">
                  <c:v>10.6405363311</c:v>
                </c:pt>
                <c:pt idx="4533">
                  <c:v>10.277906892300001</c:v>
                </c:pt>
                <c:pt idx="4534">
                  <c:v>7.9974540681599997</c:v>
                </c:pt>
                <c:pt idx="4535">
                  <c:v>38.556150046399999</c:v>
                </c:pt>
                <c:pt idx="4536">
                  <c:v>8.1279247778299997</c:v>
                </c:pt>
                <c:pt idx="4537">
                  <c:v>5.8682930868399996</c:v>
                </c:pt>
                <c:pt idx="4538">
                  <c:v>14.5023506444</c:v>
                </c:pt>
                <c:pt idx="4539">
                  <c:v>14.5164723381</c:v>
                </c:pt>
                <c:pt idx="4540">
                  <c:v>5.5655153433000004</c:v>
                </c:pt>
                <c:pt idx="4541">
                  <c:v>24.465590135700001</c:v>
                </c:pt>
                <c:pt idx="4542">
                  <c:v>5.3436903188900002</c:v>
                </c:pt>
                <c:pt idx="4543">
                  <c:v>8.1187715522800001</c:v>
                </c:pt>
                <c:pt idx="4544">
                  <c:v>7.8709108030700001</c:v>
                </c:pt>
                <c:pt idx="4545">
                  <c:v>8.1559066139500001</c:v>
                </c:pt>
                <c:pt idx="4546">
                  <c:v>7.7445441049100001</c:v>
                </c:pt>
                <c:pt idx="4547">
                  <c:v>9.1198195900699996</c:v>
                </c:pt>
                <c:pt idx="4548">
                  <c:v>6.8191893802200001</c:v>
                </c:pt>
                <c:pt idx="4549">
                  <c:v>5.84775181966</c:v>
                </c:pt>
                <c:pt idx="4550">
                  <c:v>5.1557372025700001</c:v>
                </c:pt>
                <c:pt idx="4551">
                  <c:v>7.7687136422999998</c:v>
                </c:pt>
                <c:pt idx="4552">
                  <c:v>6.4704606462500003</c:v>
                </c:pt>
                <c:pt idx="4553">
                  <c:v>6.1829996194200003</c:v>
                </c:pt>
                <c:pt idx="4554">
                  <c:v>5.8807206791700004</c:v>
                </c:pt>
                <c:pt idx="4555">
                  <c:v>20.5839286848</c:v>
                </c:pt>
                <c:pt idx="4556">
                  <c:v>10.3715268244</c:v>
                </c:pt>
                <c:pt idx="4557">
                  <c:v>6.1392353478299997</c:v>
                </c:pt>
                <c:pt idx="4558">
                  <c:v>5.8703592845000001</c:v>
                </c:pt>
                <c:pt idx="4559">
                  <c:v>5.1495839265100001</c:v>
                </c:pt>
                <c:pt idx="4560">
                  <c:v>5.3622035422899996</c:v>
                </c:pt>
                <c:pt idx="4561">
                  <c:v>7.2670751336299997</c:v>
                </c:pt>
                <c:pt idx="4562">
                  <c:v>7.5124779218500004</c:v>
                </c:pt>
                <c:pt idx="4563">
                  <c:v>5.1281628281199998</c:v>
                </c:pt>
                <c:pt idx="4564">
                  <c:v>10.0072098394</c:v>
                </c:pt>
                <c:pt idx="4565">
                  <c:v>9.7009102705300005</c:v>
                </c:pt>
                <c:pt idx="4566">
                  <c:v>5.3481565977800001</c:v>
                </c:pt>
                <c:pt idx="4567">
                  <c:v>5.7245395231199998</c:v>
                </c:pt>
                <c:pt idx="4568">
                  <c:v>8.6002731054599995</c:v>
                </c:pt>
                <c:pt idx="4569">
                  <c:v>7.93421337869</c:v>
                </c:pt>
                <c:pt idx="4570">
                  <c:v>5.9999681065399999</c:v>
                </c:pt>
                <c:pt idx="4571">
                  <c:v>6.4682547489399997</c:v>
                </c:pt>
                <c:pt idx="4572">
                  <c:v>5.2594477268300004</c:v>
                </c:pt>
                <c:pt idx="4573">
                  <c:v>5.9309153171900002</c:v>
                </c:pt>
                <c:pt idx="4574">
                  <c:v>7.6274478602200002</c:v>
                </c:pt>
                <c:pt idx="4575">
                  <c:v>5.7356916237000002</c:v>
                </c:pt>
                <c:pt idx="4576">
                  <c:v>5.5422735111800003</c:v>
                </c:pt>
                <c:pt idx="4577">
                  <c:v>15.1284436379</c:v>
                </c:pt>
                <c:pt idx="4578">
                  <c:v>7.5249354096300003</c:v>
                </c:pt>
                <c:pt idx="4579">
                  <c:v>6.6901528254500002</c:v>
                </c:pt>
                <c:pt idx="4580">
                  <c:v>9.8530278084699994</c:v>
                </c:pt>
                <c:pt idx="4581">
                  <c:v>10.782127695</c:v>
                </c:pt>
                <c:pt idx="4582">
                  <c:v>5.16747839716</c:v>
                </c:pt>
                <c:pt idx="4583">
                  <c:v>5.6168365919900003</c:v>
                </c:pt>
                <c:pt idx="4584">
                  <c:v>11.196080694999999</c:v>
                </c:pt>
                <c:pt idx="4585">
                  <c:v>10.7634969892</c:v>
                </c:pt>
                <c:pt idx="4586">
                  <c:v>5.1160884895200001</c:v>
                </c:pt>
                <c:pt idx="4587">
                  <c:v>7.6608310250200002</c:v>
                </c:pt>
                <c:pt idx="4588">
                  <c:v>11.4782058637</c:v>
                </c:pt>
                <c:pt idx="4589">
                  <c:v>17.077896025000001</c:v>
                </c:pt>
                <c:pt idx="4590">
                  <c:v>21.631410434900001</c:v>
                </c:pt>
                <c:pt idx="4591">
                  <c:v>5.3434909353600002</c:v>
                </c:pt>
                <c:pt idx="4592">
                  <c:v>5.2315772151199997</c:v>
                </c:pt>
                <c:pt idx="4593">
                  <c:v>6.9995744248799996</c:v>
                </c:pt>
                <c:pt idx="4594">
                  <c:v>6.9734467286399999</c:v>
                </c:pt>
                <c:pt idx="4595">
                  <c:v>10.062811485399999</c:v>
                </c:pt>
                <c:pt idx="4596">
                  <c:v>5.1557372025700001</c:v>
                </c:pt>
                <c:pt idx="4597">
                  <c:v>5.80401805256</c:v>
                </c:pt>
                <c:pt idx="4598">
                  <c:v>5.2604602545299999</c:v>
                </c:pt>
                <c:pt idx="4599">
                  <c:v>6.6094413403400001</c:v>
                </c:pt>
                <c:pt idx="4600">
                  <c:v>5.5331708521499996</c:v>
                </c:pt>
                <c:pt idx="4601">
                  <c:v>11.160659003499999</c:v>
                </c:pt>
                <c:pt idx="4602">
                  <c:v>6.1264462344500004</c:v>
                </c:pt>
                <c:pt idx="4603">
                  <c:v>8.9079852421200005</c:v>
                </c:pt>
                <c:pt idx="4604">
                  <c:v>6.7842668583199996</c:v>
                </c:pt>
                <c:pt idx="4605">
                  <c:v>11.1874541386</c:v>
                </c:pt>
                <c:pt idx="4606">
                  <c:v>11.2071046347</c:v>
                </c:pt>
                <c:pt idx="4607">
                  <c:v>9.3283944628899995</c:v>
                </c:pt>
                <c:pt idx="4608">
                  <c:v>9.1059295783799996</c:v>
                </c:pt>
                <c:pt idx="4609">
                  <c:v>6.0658032408100002</c:v>
                </c:pt>
                <c:pt idx="4610">
                  <c:v>6.7490611681099999</c:v>
                </c:pt>
                <c:pt idx="4611">
                  <c:v>6.29000671965</c:v>
                </c:pt>
                <c:pt idx="4612">
                  <c:v>5.0699173814999998</c:v>
                </c:pt>
                <c:pt idx="4613">
                  <c:v>9.0287889428099994</c:v>
                </c:pt>
                <c:pt idx="4614">
                  <c:v>9.2873033025199998</c:v>
                </c:pt>
                <c:pt idx="4615">
                  <c:v>5.4149162845700003</c:v>
                </c:pt>
                <c:pt idx="4616">
                  <c:v>5.6855102240399997</c:v>
                </c:pt>
                <c:pt idx="4617">
                  <c:v>8.5757097157899995</c:v>
                </c:pt>
                <c:pt idx="4618">
                  <c:v>7.6836653968000004</c:v>
                </c:pt>
                <c:pt idx="4619">
                  <c:v>6.1699432319499996</c:v>
                </c:pt>
                <c:pt idx="4620">
                  <c:v>6.4978961214900002</c:v>
                </c:pt>
                <c:pt idx="4621">
                  <c:v>5.6008872442099999</c:v>
                </c:pt>
                <c:pt idx="4622">
                  <c:v>5.3901120068899999</c:v>
                </c:pt>
                <c:pt idx="4623">
                  <c:v>5.2553269946799999</c:v>
                </c:pt>
                <c:pt idx="4624">
                  <c:v>7.58299436261</c:v>
                </c:pt>
                <c:pt idx="4625">
                  <c:v>10.903478206500001</c:v>
                </c:pt>
                <c:pt idx="4626">
                  <c:v>5.5101223501799996</c:v>
                </c:pt>
                <c:pt idx="4627">
                  <c:v>8.7289498745199996</c:v>
                </c:pt>
                <c:pt idx="4628">
                  <c:v>9.2926708342200008</c:v>
                </c:pt>
                <c:pt idx="4629">
                  <c:v>5.7887368802400001</c:v>
                </c:pt>
                <c:pt idx="4630">
                  <c:v>8.7328976228900004</c:v>
                </c:pt>
                <c:pt idx="4631">
                  <c:v>13.732576115600001</c:v>
                </c:pt>
                <c:pt idx="4632">
                  <c:v>5.97013208081</c:v>
                </c:pt>
                <c:pt idx="4633">
                  <c:v>16.3245260759</c:v>
                </c:pt>
                <c:pt idx="4634">
                  <c:v>7.68977273505</c:v>
                </c:pt>
                <c:pt idx="4635">
                  <c:v>5.5373037710400004</c:v>
                </c:pt>
                <c:pt idx="4636">
                  <c:v>7.5298094172600001</c:v>
                </c:pt>
                <c:pt idx="4637">
                  <c:v>5.7810093124300002</c:v>
                </c:pt>
                <c:pt idx="4638">
                  <c:v>28.687315473599998</c:v>
                </c:pt>
                <c:pt idx="4639">
                  <c:v>5.15527901909</c:v>
                </c:pt>
                <c:pt idx="4640">
                  <c:v>16.049422444499999</c:v>
                </c:pt>
                <c:pt idx="4641">
                  <c:v>7.6560150259400004</c:v>
                </c:pt>
                <c:pt idx="4642">
                  <c:v>6.1807846025900002</c:v>
                </c:pt>
                <c:pt idx="4643">
                  <c:v>27.2591621925</c:v>
                </c:pt>
                <c:pt idx="4644">
                  <c:v>7.0131448933499998</c:v>
                </c:pt>
                <c:pt idx="4645">
                  <c:v>5.2596023398899998</c:v>
                </c:pt>
                <c:pt idx="4646">
                  <c:v>12.035139238399999</c:v>
                </c:pt>
                <c:pt idx="4647">
                  <c:v>6.8225595356199999</c:v>
                </c:pt>
                <c:pt idx="4648">
                  <c:v>5.6265197003000003</c:v>
                </c:pt>
                <c:pt idx="4649">
                  <c:v>7.3259803329600004</c:v>
                </c:pt>
                <c:pt idx="4650">
                  <c:v>5.9048916061099996</c:v>
                </c:pt>
                <c:pt idx="4651">
                  <c:v>6.7070595743199997</c:v>
                </c:pt>
                <c:pt idx="4652">
                  <c:v>6.4734687382700002</c:v>
                </c:pt>
                <c:pt idx="4653">
                  <c:v>7.0120211050899997</c:v>
                </c:pt>
                <c:pt idx="4654">
                  <c:v>9.4749009294200004</c:v>
                </c:pt>
                <c:pt idx="4655">
                  <c:v>9.1633167866900003</c:v>
                </c:pt>
                <c:pt idx="4656">
                  <c:v>36.593872832700001</c:v>
                </c:pt>
                <c:pt idx="4657">
                  <c:v>8.5497057985900007</c:v>
                </c:pt>
                <c:pt idx="4658">
                  <c:v>7.70299956669</c:v>
                </c:pt>
                <c:pt idx="4659">
                  <c:v>9.9970100957600003</c:v>
                </c:pt>
                <c:pt idx="4660">
                  <c:v>34.145541960800003</c:v>
                </c:pt>
                <c:pt idx="4661">
                  <c:v>7.9984862919599999</c:v>
                </c:pt>
                <c:pt idx="4662">
                  <c:v>14.767935684599999</c:v>
                </c:pt>
                <c:pt idx="4663">
                  <c:v>13.756733801299999</c:v>
                </c:pt>
                <c:pt idx="4664">
                  <c:v>5.9820637863600004</c:v>
                </c:pt>
                <c:pt idx="4665">
                  <c:v>6.3920336562099997</c:v>
                </c:pt>
                <c:pt idx="4666">
                  <c:v>5.3458447966499998</c:v>
                </c:pt>
                <c:pt idx="4667">
                  <c:v>7.8380986611400001</c:v>
                </c:pt>
                <c:pt idx="4668">
                  <c:v>7.1688696224299999</c:v>
                </c:pt>
                <c:pt idx="4669">
                  <c:v>5.3743069214999997</c:v>
                </c:pt>
                <c:pt idx="4670">
                  <c:v>6.7073943648099998</c:v>
                </c:pt>
                <c:pt idx="4671">
                  <c:v>8.39928976715</c:v>
                </c:pt>
                <c:pt idx="4672">
                  <c:v>13.648829858799999</c:v>
                </c:pt>
                <c:pt idx="4673">
                  <c:v>5.4496982479299998</c:v>
                </c:pt>
                <c:pt idx="4674">
                  <c:v>6.4636434579099999</c:v>
                </c:pt>
                <c:pt idx="4675">
                  <c:v>8.9058644219200005</c:v>
                </c:pt>
                <c:pt idx="4676">
                  <c:v>6.6182666223300002</c:v>
                </c:pt>
                <c:pt idx="4677">
                  <c:v>13.451870744000001</c:v>
                </c:pt>
                <c:pt idx="4678">
                  <c:v>11.1570741109</c:v>
                </c:pt>
                <c:pt idx="4679">
                  <c:v>6.5983423608800003</c:v>
                </c:pt>
                <c:pt idx="4680">
                  <c:v>9.9664141609100003</c:v>
                </c:pt>
                <c:pt idx="4681">
                  <c:v>5.2448845639600004</c:v>
                </c:pt>
                <c:pt idx="4682">
                  <c:v>6.1050929805100003</c:v>
                </c:pt>
                <c:pt idx="4683">
                  <c:v>5.2390506494800002</c:v>
                </c:pt>
                <c:pt idx="4684">
                  <c:v>5.82777507564</c:v>
                </c:pt>
                <c:pt idx="4685">
                  <c:v>6.2788035034699998</c:v>
                </c:pt>
                <c:pt idx="4686">
                  <c:v>6.6395913766400003</c:v>
                </c:pt>
                <c:pt idx="4687">
                  <c:v>13.971110810500001</c:v>
                </c:pt>
                <c:pt idx="4688">
                  <c:v>5.44166984744</c:v>
                </c:pt>
                <c:pt idx="4689">
                  <c:v>5.7916445334400004</c:v>
                </c:pt>
                <c:pt idx="4690">
                  <c:v>10.022583748800001</c:v>
                </c:pt>
                <c:pt idx="4691">
                  <c:v>6.8643403243999996</c:v>
                </c:pt>
                <c:pt idx="4692">
                  <c:v>5.95656031602</c:v>
                </c:pt>
                <c:pt idx="4693">
                  <c:v>6.57678631857</c:v>
                </c:pt>
                <c:pt idx="4694">
                  <c:v>5.2110665092500001</c:v>
                </c:pt>
                <c:pt idx="4695">
                  <c:v>5.1735834388699997</c:v>
                </c:pt>
                <c:pt idx="4696">
                  <c:v>11.0814917512</c:v>
                </c:pt>
                <c:pt idx="4697">
                  <c:v>14.097589788600001</c:v>
                </c:pt>
                <c:pt idx="4698">
                  <c:v>5.45453586012</c:v>
                </c:pt>
                <c:pt idx="4699">
                  <c:v>5.8735390835899999</c:v>
                </c:pt>
                <c:pt idx="4700">
                  <c:v>5.0400812194900002</c:v>
                </c:pt>
                <c:pt idx="4701">
                  <c:v>5.4962007292899999</c:v>
                </c:pt>
                <c:pt idx="4702">
                  <c:v>7.1897892697600003</c:v>
                </c:pt>
                <c:pt idx="4703">
                  <c:v>6.5255217432099997</c:v>
                </c:pt>
                <c:pt idx="4704">
                  <c:v>5.7784089297800003</c:v>
                </c:pt>
                <c:pt idx="4705">
                  <c:v>9.3626894643600007</c:v>
                </c:pt>
                <c:pt idx="4706">
                  <c:v>7.5124779218500004</c:v>
                </c:pt>
                <c:pt idx="4707">
                  <c:v>11.9624705444</c:v>
                </c:pt>
                <c:pt idx="4708">
                  <c:v>6.8241323442499997</c:v>
                </c:pt>
                <c:pt idx="4709">
                  <c:v>15.5788966565</c:v>
                </c:pt>
                <c:pt idx="4710">
                  <c:v>6.8771414673000004</c:v>
                </c:pt>
                <c:pt idx="4711">
                  <c:v>6.2822665985699997</c:v>
                </c:pt>
                <c:pt idx="4712">
                  <c:v>7.73936974142</c:v>
                </c:pt>
                <c:pt idx="4713">
                  <c:v>8.6831078787700005</c:v>
                </c:pt>
                <c:pt idx="4714">
                  <c:v>5.6835862640299997</c:v>
                </c:pt>
                <c:pt idx="4715">
                  <c:v>5.4746732043100002</c:v>
                </c:pt>
                <c:pt idx="4716">
                  <c:v>8.8551037724399997</c:v>
                </c:pt>
                <c:pt idx="4717">
                  <c:v>6.1756255875299999</c:v>
                </c:pt>
                <c:pt idx="4718">
                  <c:v>5.92047720408</c:v>
                </c:pt>
                <c:pt idx="4719">
                  <c:v>6.6182666223300002</c:v>
                </c:pt>
                <c:pt idx="4720">
                  <c:v>6.2697256871200002</c:v>
                </c:pt>
                <c:pt idx="4721">
                  <c:v>6.7541878088700003</c:v>
                </c:pt>
                <c:pt idx="4722">
                  <c:v>17.0890511735</c:v>
                </c:pt>
                <c:pt idx="4723">
                  <c:v>12.014895896800001</c:v>
                </c:pt>
                <c:pt idx="4724">
                  <c:v>5.1004791608</c:v>
                </c:pt>
                <c:pt idx="4725">
                  <c:v>15.223395264100001</c:v>
                </c:pt>
                <c:pt idx="4726">
                  <c:v>7.3498013654900003</c:v>
                </c:pt>
                <c:pt idx="4727">
                  <c:v>5.31705494759</c:v>
                </c:pt>
                <c:pt idx="4728">
                  <c:v>17.139351071699998</c:v>
                </c:pt>
                <c:pt idx="4729">
                  <c:v>9.5734885363999993</c:v>
                </c:pt>
                <c:pt idx="4730">
                  <c:v>5.6195894699400002</c:v>
                </c:pt>
                <c:pt idx="4731">
                  <c:v>24.625176930799999</c:v>
                </c:pt>
                <c:pt idx="4732">
                  <c:v>10.266989086500001</c:v>
                </c:pt>
                <c:pt idx="4733">
                  <c:v>9.1200582292799997</c:v>
                </c:pt>
                <c:pt idx="4734">
                  <c:v>5.1687045418500004</c:v>
                </c:pt>
                <c:pt idx="4735">
                  <c:v>6.3350564587999996</c:v>
                </c:pt>
                <c:pt idx="4736">
                  <c:v>6.2401701548500004</c:v>
                </c:pt>
                <c:pt idx="4737">
                  <c:v>7.39141050982</c:v>
                </c:pt>
                <c:pt idx="4738">
                  <c:v>11.0808204976</c:v>
                </c:pt>
                <c:pt idx="4739">
                  <c:v>12.0002951794</c:v>
                </c:pt>
                <c:pt idx="4740">
                  <c:v>7.1332811844500004</c:v>
                </c:pt>
                <c:pt idx="4741">
                  <c:v>9.2199721276699993</c:v>
                </c:pt>
                <c:pt idx="4742">
                  <c:v>5.0217545038400004</c:v>
                </c:pt>
                <c:pt idx="4743">
                  <c:v>5.5240943821400004</c:v>
                </c:pt>
                <c:pt idx="4744">
                  <c:v>6.2204914663200004</c:v>
                </c:pt>
                <c:pt idx="4745">
                  <c:v>11.9942421313</c:v>
                </c:pt>
                <c:pt idx="4746">
                  <c:v>5.7677381901300002</c:v>
                </c:pt>
                <c:pt idx="4747">
                  <c:v>10.8688464299</c:v>
                </c:pt>
                <c:pt idx="4748">
                  <c:v>9.2600352733199998</c:v>
                </c:pt>
                <c:pt idx="4749">
                  <c:v>5.56580657705</c:v>
                </c:pt>
                <c:pt idx="4750">
                  <c:v>14.7057846264</c:v>
                </c:pt>
                <c:pt idx="4751">
                  <c:v>17.6839615146</c:v>
                </c:pt>
                <c:pt idx="4752">
                  <c:v>11.016384389000001</c:v>
                </c:pt>
                <c:pt idx="4753">
                  <c:v>17.120312540099999</c:v>
                </c:pt>
                <c:pt idx="4754">
                  <c:v>5.0125649583299996</c:v>
                </c:pt>
                <c:pt idx="4755">
                  <c:v>18.153008880600002</c:v>
                </c:pt>
                <c:pt idx="4756">
                  <c:v>11.420562888599999</c:v>
                </c:pt>
                <c:pt idx="4757">
                  <c:v>17.999793041899999</c:v>
                </c:pt>
                <c:pt idx="4758">
                  <c:v>6.3432289408100004</c:v>
                </c:pt>
                <c:pt idx="4759">
                  <c:v>5.7068169815100003</c:v>
                </c:pt>
                <c:pt idx="4760">
                  <c:v>11.8579152951</c:v>
                </c:pt>
                <c:pt idx="4761">
                  <c:v>7.1210330158700001</c:v>
                </c:pt>
                <c:pt idx="4762">
                  <c:v>6.2578644579900002</c:v>
                </c:pt>
                <c:pt idx="4763">
                  <c:v>5.6576682753799998</c:v>
                </c:pt>
                <c:pt idx="4764">
                  <c:v>9.9072871673799998</c:v>
                </c:pt>
                <c:pt idx="4765">
                  <c:v>10.138299117100001</c:v>
                </c:pt>
                <c:pt idx="4766">
                  <c:v>6.6831771454600002</c:v>
                </c:pt>
                <c:pt idx="4767">
                  <c:v>11.219296543600001</c:v>
                </c:pt>
                <c:pt idx="4768">
                  <c:v>5.3448577068400001</c:v>
                </c:pt>
                <c:pt idx="4769">
                  <c:v>6.5537468749899999</c:v>
                </c:pt>
                <c:pt idx="4770">
                  <c:v>6.1925647994600004</c:v>
                </c:pt>
                <c:pt idx="4771">
                  <c:v>10.932096962699999</c:v>
                </c:pt>
                <c:pt idx="4772">
                  <c:v>5.4754912356699998</c:v>
                </c:pt>
                <c:pt idx="4773">
                  <c:v>5.50264157321</c:v>
                </c:pt>
                <c:pt idx="4774">
                  <c:v>16.691388053099999</c:v>
                </c:pt>
                <c:pt idx="4775">
                  <c:v>5.8071801394099998</c:v>
                </c:pt>
                <c:pt idx="4776">
                  <c:v>7.82311774229</c:v>
                </c:pt>
                <c:pt idx="4777">
                  <c:v>7.2918576117000002</c:v>
                </c:pt>
                <c:pt idx="4778">
                  <c:v>10.9213201096</c:v>
                </c:pt>
                <c:pt idx="4779">
                  <c:v>5.6423069612500001</c:v>
                </c:pt>
                <c:pt idx="4780">
                  <c:v>5.6831942624599998</c:v>
                </c:pt>
                <c:pt idx="4781">
                  <c:v>10.241281884799999</c:v>
                </c:pt>
                <c:pt idx="4782">
                  <c:v>6.4106196126699997</c:v>
                </c:pt>
                <c:pt idx="4783">
                  <c:v>7.4362078894900003</c:v>
                </c:pt>
                <c:pt idx="4784">
                  <c:v>5.51854462942</c:v>
                </c:pt>
                <c:pt idx="4785">
                  <c:v>5.6848597349099999</c:v>
                </c:pt>
                <c:pt idx="4786">
                  <c:v>6.0141684768200001</c:v>
                </c:pt>
                <c:pt idx="4787">
                  <c:v>5.1933573769599999</c:v>
                </c:pt>
                <c:pt idx="4788">
                  <c:v>5.21418178463</c:v>
                </c:pt>
                <c:pt idx="4789">
                  <c:v>5.4873816412799998</c:v>
                </c:pt>
                <c:pt idx="4790">
                  <c:v>5.8107282916000003</c:v>
                </c:pt>
                <c:pt idx="4791">
                  <c:v>5.1117946521700004</c:v>
                </c:pt>
                <c:pt idx="4792">
                  <c:v>5.70164659912</c:v>
                </c:pt>
                <c:pt idx="4793">
                  <c:v>19.1560449475</c:v>
                </c:pt>
                <c:pt idx="4794">
                  <c:v>7.5165389741200004</c:v>
                </c:pt>
                <c:pt idx="4795">
                  <c:v>5.0663458862999997</c:v>
                </c:pt>
                <c:pt idx="4796">
                  <c:v>8.8140112025599997</c:v>
                </c:pt>
                <c:pt idx="4797">
                  <c:v>6.9693700676799999</c:v>
                </c:pt>
                <c:pt idx="4798">
                  <c:v>9.4132981386400001</c:v>
                </c:pt>
                <c:pt idx="4799">
                  <c:v>6.2387978024999997</c:v>
                </c:pt>
                <c:pt idx="4800">
                  <c:v>6.6684762423199997</c:v>
                </c:pt>
                <c:pt idx="4801">
                  <c:v>18.639135700800001</c:v>
                </c:pt>
                <c:pt idx="4802">
                  <c:v>18.119362154400001</c:v>
                </c:pt>
                <c:pt idx="4803">
                  <c:v>8.5571048373400007</c:v>
                </c:pt>
                <c:pt idx="4804">
                  <c:v>8.8874531812900006</c:v>
                </c:pt>
                <c:pt idx="4805">
                  <c:v>5.5580522217699997</c:v>
                </c:pt>
                <c:pt idx="4806">
                  <c:v>14.275501076899999</c:v>
                </c:pt>
                <c:pt idx="4807">
                  <c:v>10.6362231413</c:v>
                </c:pt>
                <c:pt idx="4808">
                  <c:v>13.647579802199999</c:v>
                </c:pt>
                <c:pt idx="4809">
                  <c:v>11.0539375806</c:v>
                </c:pt>
                <c:pt idx="4810">
                  <c:v>11.9061333111</c:v>
                </c:pt>
                <c:pt idx="4811">
                  <c:v>5.4178801729100003</c:v>
                </c:pt>
                <c:pt idx="4812">
                  <c:v>5.3007228275599996</c:v>
                </c:pt>
                <c:pt idx="4813">
                  <c:v>5.1333062937999996</c:v>
                </c:pt>
                <c:pt idx="4814">
                  <c:v>5.7373067348699998</c:v>
                </c:pt>
                <c:pt idx="4815">
                  <c:v>6.6525626830300002</c:v>
                </c:pt>
                <c:pt idx="4816">
                  <c:v>5.4183356704400003</c:v>
                </c:pt>
                <c:pt idx="4817">
                  <c:v>5.21487071546</c:v>
                </c:pt>
                <c:pt idx="4818">
                  <c:v>11.211144172899999</c:v>
                </c:pt>
                <c:pt idx="4819">
                  <c:v>24.247468058599999</c:v>
                </c:pt>
                <c:pt idx="4820">
                  <c:v>11.744261568700001</c:v>
                </c:pt>
                <c:pt idx="4821">
                  <c:v>5.3987966297899996</c:v>
                </c:pt>
                <c:pt idx="4822">
                  <c:v>5.2594477268300004</c:v>
                </c:pt>
                <c:pt idx="4823">
                  <c:v>10.1348437057</c:v>
                </c:pt>
                <c:pt idx="4824">
                  <c:v>5.5364306867000002</c:v>
                </c:pt>
                <c:pt idx="4825">
                  <c:v>5.8064392893600001</c:v>
                </c:pt>
                <c:pt idx="4826">
                  <c:v>58.537145914299998</c:v>
                </c:pt>
                <c:pt idx="4827">
                  <c:v>5.2629892373000002</c:v>
                </c:pt>
                <c:pt idx="4828">
                  <c:v>6.3305489016700003</c:v>
                </c:pt>
                <c:pt idx="4829">
                  <c:v>5.3835959094700003</c:v>
                </c:pt>
                <c:pt idx="4830">
                  <c:v>10.794748691800001</c:v>
                </c:pt>
                <c:pt idx="4831">
                  <c:v>7.5514222102400002</c:v>
                </c:pt>
                <c:pt idx="4832">
                  <c:v>38.1146142375</c:v>
                </c:pt>
                <c:pt idx="4833">
                  <c:v>6.2282213507400002</c:v>
                </c:pt>
                <c:pt idx="4834">
                  <c:v>8.5445972932499998</c:v>
                </c:pt>
                <c:pt idx="4835">
                  <c:v>5.5167061848800003</c:v>
                </c:pt>
                <c:pt idx="4836">
                  <c:v>7.3664742301199997</c:v>
                </c:pt>
                <c:pt idx="4837">
                  <c:v>14.756840053399999</c:v>
                </c:pt>
                <c:pt idx="4838">
                  <c:v>5.71637016689</c:v>
                </c:pt>
                <c:pt idx="4839">
                  <c:v>13.813003327300001</c:v>
                </c:pt>
                <c:pt idx="4840">
                  <c:v>5.6975710060300004</c:v>
                </c:pt>
                <c:pt idx="4841">
                  <c:v>5.4813763721199997</c:v>
                </c:pt>
                <c:pt idx="4842">
                  <c:v>10.699531093099999</c:v>
                </c:pt>
                <c:pt idx="4843">
                  <c:v>8.6412541606200008</c:v>
                </c:pt>
                <c:pt idx="4844">
                  <c:v>5.2744917766699997</c:v>
                </c:pt>
                <c:pt idx="4845">
                  <c:v>10.1424107545</c:v>
                </c:pt>
                <c:pt idx="4846">
                  <c:v>5.4401241660700004</c:v>
                </c:pt>
                <c:pt idx="4847">
                  <c:v>9.9664141609100003</c:v>
                </c:pt>
                <c:pt idx="4848">
                  <c:v>7.9541454271500003</c:v>
                </c:pt>
                <c:pt idx="4849">
                  <c:v>5.4679389026300003</c:v>
                </c:pt>
                <c:pt idx="4850">
                  <c:v>8.9455053587200002</c:v>
                </c:pt>
                <c:pt idx="4851">
                  <c:v>9.5138905140999999</c:v>
                </c:pt>
                <c:pt idx="4852">
                  <c:v>9.1752936806100003</c:v>
                </c:pt>
                <c:pt idx="4853">
                  <c:v>16.415786468899999</c:v>
                </c:pt>
                <c:pt idx="4854">
                  <c:v>6.3305586971799999</c:v>
                </c:pt>
                <c:pt idx="4855">
                  <c:v>5.50522575963</c:v>
                </c:pt>
                <c:pt idx="4856">
                  <c:v>6.1849040616400002</c:v>
                </c:pt>
                <c:pt idx="4857">
                  <c:v>5.4828995116100003</c:v>
                </c:pt>
                <c:pt idx="4858">
                  <c:v>5.4042272868900003</c:v>
                </c:pt>
                <c:pt idx="4859">
                  <c:v>5.8674215460600001</c:v>
                </c:pt>
                <c:pt idx="4860">
                  <c:v>5.3687178618700004</c:v>
                </c:pt>
                <c:pt idx="4861">
                  <c:v>7.2297485116200004</c:v>
                </c:pt>
                <c:pt idx="4862">
                  <c:v>48.4059399689</c:v>
                </c:pt>
                <c:pt idx="4863">
                  <c:v>10.9213201096</c:v>
                </c:pt>
                <c:pt idx="4864">
                  <c:v>5.5829057506800002</c:v>
                </c:pt>
                <c:pt idx="4865">
                  <c:v>9.7111624822699998</c:v>
                </c:pt>
                <c:pt idx="4866">
                  <c:v>15.0294585791</c:v>
                </c:pt>
                <c:pt idx="4867">
                  <c:v>7.9830198965800001</c:v>
                </c:pt>
                <c:pt idx="4868">
                  <c:v>5.4003689332100002</c:v>
                </c:pt>
                <c:pt idx="4869">
                  <c:v>5.2367312238599997</c:v>
                </c:pt>
                <c:pt idx="4870">
                  <c:v>8.7431866109499996</c:v>
                </c:pt>
                <c:pt idx="4871">
                  <c:v>5.9962952437699997</c:v>
                </c:pt>
                <c:pt idx="4872">
                  <c:v>9.2694505424599996</c:v>
                </c:pt>
                <c:pt idx="4873">
                  <c:v>12.3126640258</c:v>
                </c:pt>
                <c:pt idx="4874">
                  <c:v>6.2933126932699999</c:v>
                </c:pt>
                <c:pt idx="4875">
                  <c:v>14.3343918818</c:v>
                </c:pt>
                <c:pt idx="4876">
                  <c:v>5.19527104378</c:v>
                </c:pt>
                <c:pt idx="4877">
                  <c:v>6.5029118862299997</c:v>
                </c:pt>
                <c:pt idx="4878">
                  <c:v>6.8906579960199998</c:v>
                </c:pt>
                <c:pt idx="4879">
                  <c:v>5.3858411731200002</c:v>
                </c:pt>
                <c:pt idx="4880">
                  <c:v>8.1747924897300006</c:v>
                </c:pt>
                <c:pt idx="4881">
                  <c:v>6.1858598780299996</c:v>
                </c:pt>
                <c:pt idx="4882">
                  <c:v>9.21158956893</c:v>
                </c:pt>
                <c:pt idx="4883">
                  <c:v>12.0333584324</c:v>
                </c:pt>
                <c:pt idx="4884">
                  <c:v>10.346800269499999</c:v>
                </c:pt>
                <c:pt idx="4885">
                  <c:v>6.1599619925500004</c:v>
                </c:pt>
                <c:pt idx="4886">
                  <c:v>23.920725622500001</c:v>
                </c:pt>
                <c:pt idx="4887">
                  <c:v>5.87340977691</c:v>
                </c:pt>
                <c:pt idx="4888">
                  <c:v>14.1913954731</c:v>
                </c:pt>
                <c:pt idx="4889">
                  <c:v>7.0841801840600001</c:v>
                </c:pt>
                <c:pt idx="4890">
                  <c:v>7.3302023296399996</c:v>
                </c:pt>
                <c:pt idx="4891">
                  <c:v>5.7245395231199998</c:v>
                </c:pt>
                <c:pt idx="4892">
                  <c:v>5.2224794755800001</c:v>
                </c:pt>
                <c:pt idx="4893">
                  <c:v>71.3068510449</c:v>
                </c:pt>
                <c:pt idx="4894">
                  <c:v>10.665732160299999</c:v>
                </c:pt>
                <c:pt idx="4895">
                  <c:v>10.445121629999999</c:v>
                </c:pt>
                <c:pt idx="4896">
                  <c:v>6.1606298457099999</c:v>
                </c:pt>
                <c:pt idx="4897">
                  <c:v>9.0930257007699993</c:v>
                </c:pt>
                <c:pt idx="4898">
                  <c:v>7.2350813660400002</c:v>
                </c:pt>
                <c:pt idx="4899">
                  <c:v>8.4951065432800004</c:v>
                </c:pt>
                <c:pt idx="4900">
                  <c:v>7.4198434333299996</c:v>
                </c:pt>
                <c:pt idx="4901">
                  <c:v>6.8771414673000004</c:v>
                </c:pt>
                <c:pt idx="4902">
                  <c:v>9.4211170367299992</c:v>
                </c:pt>
                <c:pt idx="4903">
                  <c:v>16.985490221300001</c:v>
                </c:pt>
                <c:pt idx="4904">
                  <c:v>7.5961627221699999</c:v>
                </c:pt>
                <c:pt idx="4905">
                  <c:v>13.8692245241</c:v>
                </c:pt>
                <c:pt idx="4906">
                  <c:v>85.361278377000005</c:v>
                </c:pt>
                <c:pt idx="4907">
                  <c:v>5.6713601731500001</c:v>
                </c:pt>
                <c:pt idx="4908">
                  <c:v>14.9395976299</c:v>
                </c:pt>
                <c:pt idx="4909">
                  <c:v>5.9219361465700002</c:v>
                </c:pt>
                <c:pt idx="4910">
                  <c:v>6.1050235475800001</c:v>
                </c:pt>
                <c:pt idx="4911">
                  <c:v>5.2482506396100002</c:v>
                </c:pt>
                <c:pt idx="4912">
                  <c:v>11.792240724899999</c:v>
                </c:pt>
                <c:pt idx="4913">
                  <c:v>7.11282666429</c:v>
                </c:pt>
                <c:pt idx="4914">
                  <c:v>5.0271721188800003</c:v>
                </c:pt>
                <c:pt idx="4915">
                  <c:v>8.1977818671599998</c:v>
                </c:pt>
                <c:pt idx="4916">
                  <c:v>68.126253819900001</c:v>
                </c:pt>
                <c:pt idx="4917">
                  <c:v>5.60226175767</c:v>
                </c:pt>
                <c:pt idx="4918">
                  <c:v>8.7452336483100002</c:v>
                </c:pt>
                <c:pt idx="4919">
                  <c:v>5.6518730157399997</c:v>
                </c:pt>
                <c:pt idx="4920">
                  <c:v>5.9804854287599998</c:v>
                </c:pt>
                <c:pt idx="4921">
                  <c:v>7.7521439435500001</c:v>
                </c:pt>
                <c:pt idx="4922">
                  <c:v>11.8023578663</c:v>
                </c:pt>
                <c:pt idx="4923">
                  <c:v>8.2853485241900007</c:v>
                </c:pt>
                <c:pt idx="4924">
                  <c:v>5.2235133102800004</c:v>
                </c:pt>
                <c:pt idx="4925">
                  <c:v>5.2738200881199999</c:v>
                </c:pt>
                <c:pt idx="4926">
                  <c:v>8.0980999675100005</c:v>
                </c:pt>
                <c:pt idx="4927">
                  <c:v>15.319744589200001</c:v>
                </c:pt>
                <c:pt idx="4928">
                  <c:v>10.935537120699999</c:v>
                </c:pt>
                <c:pt idx="4929">
                  <c:v>6.0580594231099996</c:v>
                </c:pt>
                <c:pt idx="4930">
                  <c:v>16.6522317272</c:v>
                </c:pt>
                <c:pt idx="4931">
                  <c:v>16.383733388700001</c:v>
                </c:pt>
                <c:pt idx="4932">
                  <c:v>5.3278753413700004</c:v>
                </c:pt>
                <c:pt idx="4933">
                  <c:v>6.0728932341800004</c:v>
                </c:pt>
                <c:pt idx="4934">
                  <c:v>5.4570920370099998</c:v>
                </c:pt>
                <c:pt idx="4935">
                  <c:v>5.0966299127200001</c:v>
                </c:pt>
                <c:pt idx="4936">
                  <c:v>15.662719654</c:v>
                </c:pt>
                <c:pt idx="4937">
                  <c:v>17.526499037699999</c:v>
                </c:pt>
                <c:pt idx="4938">
                  <c:v>6.1841877577000002</c:v>
                </c:pt>
                <c:pt idx="4939">
                  <c:v>27.903305939300001</c:v>
                </c:pt>
                <c:pt idx="4940">
                  <c:v>5.7411009374499997</c:v>
                </c:pt>
                <c:pt idx="4941">
                  <c:v>9.0594911931199995</c:v>
                </c:pt>
                <c:pt idx="4942">
                  <c:v>40.099157329299999</c:v>
                </c:pt>
                <c:pt idx="4943">
                  <c:v>11.9624705444</c:v>
                </c:pt>
                <c:pt idx="4944">
                  <c:v>6.5955739822100004</c:v>
                </c:pt>
                <c:pt idx="4945">
                  <c:v>7.3675509482099999</c:v>
                </c:pt>
                <c:pt idx="4946">
                  <c:v>5.3386477028000003</c:v>
                </c:pt>
                <c:pt idx="4947">
                  <c:v>6.2908192817500002</c:v>
                </c:pt>
                <c:pt idx="4948">
                  <c:v>6.5614396610299996</c:v>
                </c:pt>
                <c:pt idx="4949">
                  <c:v>8.7953477449699999</c:v>
                </c:pt>
                <c:pt idx="4950">
                  <c:v>10.2752022553</c:v>
                </c:pt>
                <c:pt idx="4951">
                  <c:v>6.4560260269700001</c:v>
                </c:pt>
                <c:pt idx="4952">
                  <c:v>5.9922038021899997</c:v>
                </c:pt>
                <c:pt idx="4953">
                  <c:v>11.4260069138</c:v>
                </c:pt>
                <c:pt idx="4954">
                  <c:v>5.7071760012599997</c:v>
                </c:pt>
                <c:pt idx="4955">
                  <c:v>8.5300328461999992</c:v>
                </c:pt>
                <c:pt idx="4956">
                  <c:v>5.4127461701300001</c:v>
                </c:pt>
                <c:pt idx="4957">
                  <c:v>6.2071581666400002</c:v>
                </c:pt>
                <c:pt idx="4958">
                  <c:v>7.8178727179000003</c:v>
                </c:pt>
                <c:pt idx="4959">
                  <c:v>8.0167502901500001</c:v>
                </c:pt>
                <c:pt idx="4960">
                  <c:v>8.4952310535599995</c:v>
                </c:pt>
                <c:pt idx="4961">
                  <c:v>7.9620711273299998</c:v>
                </c:pt>
                <c:pt idx="4962">
                  <c:v>25.315929734299999</c:v>
                </c:pt>
                <c:pt idx="4963">
                  <c:v>6.0994433398899996</c:v>
                </c:pt>
                <c:pt idx="4964">
                  <c:v>5.8316079355700001</c:v>
                </c:pt>
                <c:pt idx="4965">
                  <c:v>8.6534311918700002</c:v>
                </c:pt>
                <c:pt idx="4966">
                  <c:v>7.1375220476900001</c:v>
                </c:pt>
                <c:pt idx="4967">
                  <c:v>5.2135631180999997</c:v>
                </c:pt>
                <c:pt idx="4968">
                  <c:v>5.7745497378900001</c:v>
                </c:pt>
                <c:pt idx="4969">
                  <c:v>14.2369390422</c:v>
                </c:pt>
                <c:pt idx="4970">
                  <c:v>8.9909630314300006</c:v>
                </c:pt>
                <c:pt idx="4971">
                  <c:v>11.2478071076</c:v>
                </c:pt>
                <c:pt idx="4972">
                  <c:v>13.6463419106</c:v>
                </c:pt>
                <c:pt idx="4973">
                  <c:v>5.1515045749299997</c:v>
                </c:pt>
                <c:pt idx="4974">
                  <c:v>39.223031920300002</c:v>
                </c:pt>
                <c:pt idx="4975">
                  <c:v>6.6501719172399998</c:v>
                </c:pt>
                <c:pt idx="4976">
                  <c:v>9.64745160861</c:v>
                </c:pt>
                <c:pt idx="4977">
                  <c:v>5.1509866543599996</c:v>
                </c:pt>
                <c:pt idx="4978">
                  <c:v>6.8958581599900004</c:v>
                </c:pt>
                <c:pt idx="4979">
                  <c:v>7.5232907125699997</c:v>
                </c:pt>
                <c:pt idx="4980">
                  <c:v>9.1902733202999993</c:v>
                </c:pt>
                <c:pt idx="4981">
                  <c:v>8.4146019360200004</c:v>
                </c:pt>
                <c:pt idx="4982">
                  <c:v>5.15527901909</c:v>
                </c:pt>
                <c:pt idx="4983">
                  <c:v>5.0317707087999999</c:v>
                </c:pt>
                <c:pt idx="4984">
                  <c:v>6.0803838614299996</c:v>
                </c:pt>
                <c:pt idx="4985">
                  <c:v>6.8964329085399996</c:v>
                </c:pt>
                <c:pt idx="4986">
                  <c:v>6.5140446896800004</c:v>
                </c:pt>
                <c:pt idx="4987">
                  <c:v>15.540267609200001</c:v>
                </c:pt>
                <c:pt idx="4988">
                  <c:v>8.1358942973299992</c:v>
                </c:pt>
                <c:pt idx="4989">
                  <c:v>8.4870053125799991</c:v>
                </c:pt>
                <c:pt idx="4990">
                  <c:v>6.89420678807</c:v>
                </c:pt>
                <c:pt idx="4991">
                  <c:v>22.993570694900001</c:v>
                </c:pt>
                <c:pt idx="4992">
                  <c:v>5.5798459446699997</c:v>
                </c:pt>
                <c:pt idx="4993">
                  <c:v>13.915290883600001</c:v>
                </c:pt>
                <c:pt idx="4994">
                  <c:v>7.9995829594799996</c:v>
                </c:pt>
                <c:pt idx="4995">
                  <c:v>5.20836782633</c:v>
                </c:pt>
                <c:pt idx="4996">
                  <c:v>6.6969204689100001</c:v>
                </c:pt>
                <c:pt idx="4997">
                  <c:v>5.8446711905399997</c:v>
                </c:pt>
                <c:pt idx="4998">
                  <c:v>6.9678337666600001</c:v>
                </c:pt>
                <c:pt idx="4999">
                  <c:v>5.3787956372199996</c:v>
                </c:pt>
                <c:pt idx="5000">
                  <c:v>8.9836928586700004</c:v>
                </c:pt>
                <c:pt idx="5001">
                  <c:v>6.5392848206999998</c:v>
                </c:pt>
                <c:pt idx="5002">
                  <c:v>5.1676555504700001</c:v>
                </c:pt>
                <c:pt idx="5003">
                  <c:v>13.5454223385</c:v>
                </c:pt>
                <c:pt idx="5004">
                  <c:v>10.3344499065</c:v>
                </c:pt>
                <c:pt idx="5005">
                  <c:v>7.8571892156800001</c:v>
                </c:pt>
                <c:pt idx="5006">
                  <c:v>5.8851562679500002</c:v>
                </c:pt>
                <c:pt idx="5007">
                  <c:v>8.7387337065300006</c:v>
                </c:pt>
                <c:pt idx="5008">
                  <c:v>5.87315451011</c:v>
                </c:pt>
                <c:pt idx="5009">
                  <c:v>26.725838507900001</c:v>
                </c:pt>
                <c:pt idx="5010">
                  <c:v>12.1668109701</c:v>
                </c:pt>
                <c:pt idx="5011">
                  <c:v>9.3164732555400001</c:v>
                </c:pt>
                <c:pt idx="5012">
                  <c:v>5.9785864354299996</c:v>
                </c:pt>
                <c:pt idx="5013">
                  <c:v>7.14101701395</c:v>
                </c:pt>
                <c:pt idx="5014">
                  <c:v>6.2816435567799997</c:v>
                </c:pt>
                <c:pt idx="5015">
                  <c:v>6.6228094032299998</c:v>
                </c:pt>
                <c:pt idx="5016">
                  <c:v>5.6743350214700001</c:v>
                </c:pt>
                <c:pt idx="5017">
                  <c:v>7.0166680472699996</c:v>
                </c:pt>
                <c:pt idx="5018">
                  <c:v>5.1824441978899998</c:v>
                </c:pt>
                <c:pt idx="5019">
                  <c:v>5.2175639066699997</c:v>
                </c:pt>
                <c:pt idx="5020">
                  <c:v>5.6963918966899998</c:v>
                </c:pt>
                <c:pt idx="5021">
                  <c:v>89.118163665500006</c:v>
                </c:pt>
                <c:pt idx="5022">
                  <c:v>13.725891133299999</c:v>
                </c:pt>
                <c:pt idx="5023">
                  <c:v>6.1858598780299996</c:v>
                </c:pt>
                <c:pt idx="5024">
                  <c:v>5.4690623893500003</c:v>
                </c:pt>
                <c:pt idx="5025">
                  <c:v>5.1995325691099996</c:v>
                </c:pt>
                <c:pt idx="5026">
                  <c:v>17.407071781500001</c:v>
                </c:pt>
                <c:pt idx="5027">
                  <c:v>7.9887656785000001</c:v>
                </c:pt>
                <c:pt idx="5028">
                  <c:v>5.5556552354699997</c:v>
                </c:pt>
                <c:pt idx="5029">
                  <c:v>5.7354970996699999</c:v>
                </c:pt>
                <c:pt idx="5030">
                  <c:v>5.8296604683500002</c:v>
                </c:pt>
                <c:pt idx="5031">
                  <c:v>11.7234797767</c:v>
                </c:pt>
                <c:pt idx="5032">
                  <c:v>10.047776218399999</c:v>
                </c:pt>
                <c:pt idx="5033">
                  <c:v>15.5417332518</c:v>
                </c:pt>
                <c:pt idx="5034">
                  <c:v>6.3502940945499997</c:v>
                </c:pt>
                <c:pt idx="5035">
                  <c:v>7.0620471562400002</c:v>
                </c:pt>
                <c:pt idx="5036">
                  <c:v>5.2553269946799999</c:v>
                </c:pt>
                <c:pt idx="5037">
                  <c:v>6.78769819559</c:v>
                </c:pt>
                <c:pt idx="5038">
                  <c:v>23.1340208881</c:v>
                </c:pt>
                <c:pt idx="5039">
                  <c:v>6.8298855143399999</c:v>
                </c:pt>
                <c:pt idx="5040">
                  <c:v>8.2538180705900004</c:v>
                </c:pt>
                <c:pt idx="5041">
                  <c:v>6.9899095418600004</c:v>
                </c:pt>
                <c:pt idx="5042">
                  <c:v>26.456386035000001</c:v>
                </c:pt>
                <c:pt idx="5043">
                  <c:v>7.2574247308500004</c:v>
                </c:pt>
                <c:pt idx="5044">
                  <c:v>11.475668178999999</c:v>
                </c:pt>
                <c:pt idx="5045">
                  <c:v>24.690997080500001</c:v>
                </c:pt>
                <c:pt idx="5046">
                  <c:v>6.9523978890100002</c:v>
                </c:pt>
                <c:pt idx="5047">
                  <c:v>6.1751114767099997</c:v>
                </c:pt>
                <c:pt idx="5048">
                  <c:v>9.9405872141499998</c:v>
                </c:pt>
                <c:pt idx="5049">
                  <c:v>7.0970280369000003</c:v>
                </c:pt>
                <c:pt idx="5050">
                  <c:v>5.4290109975099998</c:v>
                </c:pt>
                <c:pt idx="5051">
                  <c:v>5.8350925028600003</c:v>
                </c:pt>
                <c:pt idx="5052">
                  <c:v>6.8829247039799997</c:v>
                </c:pt>
                <c:pt idx="5053">
                  <c:v>6.1788119933300001</c:v>
                </c:pt>
                <c:pt idx="5054">
                  <c:v>6.3990172530600002</c:v>
                </c:pt>
                <c:pt idx="5055">
                  <c:v>30.347118974400001</c:v>
                </c:pt>
                <c:pt idx="5056">
                  <c:v>13.5062873164</c:v>
                </c:pt>
                <c:pt idx="5057">
                  <c:v>22.326268336599998</c:v>
                </c:pt>
                <c:pt idx="5058">
                  <c:v>22.109536435399999</c:v>
                </c:pt>
                <c:pt idx="5059">
                  <c:v>7.2244522838899998</c:v>
                </c:pt>
                <c:pt idx="5060">
                  <c:v>5.3460194696199999</c:v>
                </c:pt>
                <c:pt idx="5061">
                  <c:v>5.5334313584399997</c:v>
                </c:pt>
                <c:pt idx="5062">
                  <c:v>5.4327954938399996</c:v>
                </c:pt>
                <c:pt idx="5063">
                  <c:v>5.3207866322399999</c:v>
                </c:pt>
                <c:pt idx="5064">
                  <c:v>5.4050544004600001</c:v>
                </c:pt>
                <c:pt idx="5065">
                  <c:v>7.3676066061099998</c:v>
                </c:pt>
                <c:pt idx="5066">
                  <c:v>25.063214448</c:v>
                </c:pt>
                <c:pt idx="5067">
                  <c:v>5.4534349337899997</c:v>
                </c:pt>
                <c:pt idx="5068">
                  <c:v>7.4887171217499997</c:v>
                </c:pt>
                <c:pt idx="5069">
                  <c:v>5.0915231096399998</c:v>
                </c:pt>
                <c:pt idx="5070">
                  <c:v>5.2142068247499997</c:v>
                </c:pt>
                <c:pt idx="5071">
                  <c:v>5.1810061190100001</c:v>
                </c:pt>
                <c:pt idx="5072">
                  <c:v>7.0361291890400004</c:v>
                </c:pt>
                <c:pt idx="5073">
                  <c:v>5.1845440110199998</c:v>
                </c:pt>
                <c:pt idx="5074">
                  <c:v>9.6214122342199992</c:v>
                </c:pt>
                <c:pt idx="5075">
                  <c:v>9.7685033493399995</c:v>
                </c:pt>
                <c:pt idx="5076">
                  <c:v>14.9427122391</c:v>
                </c:pt>
                <c:pt idx="5077">
                  <c:v>6.2401666969100003</c:v>
                </c:pt>
                <c:pt idx="5078">
                  <c:v>8.1030437071300003</c:v>
                </c:pt>
                <c:pt idx="5079">
                  <c:v>6.74485276344</c:v>
                </c:pt>
                <c:pt idx="5080">
                  <c:v>5.2987477282000004</c:v>
                </c:pt>
                <c:pt idx="5081">
                  <c:v>5.5317611759099998</c:v>
                </c:pt>
                <c:pt idx="5082">
                  <c:v>7.4602995815100002</c:v>
                </c:pt>
                <c:pt idx="5083">
                  <c:v>7.7186757582499999</c:v>
                </c:pt>
                <c:pt idx="5084">
                  <c:v>5.1687045418500004</c:v>
                </c:pt>
                <c:pt idx="5085">
                  <c:v>7.9773876265399997</c:v>
                </c:pt>
                <c:pt idx="5086">
                  <c:v>10.8365693744</c:v>
                </c:pt>
                <c:pt idx="5087">
                  <c:v>5.0158570110199996</c:v>
                </c:pt>
                <c:pt idx="5088">
                  <c:v>5.37546351708</c:v>
                </c:pt>
                <c:pt idx="5089">
                  <c:v>7.9101908524500004</c:v>
                </c:pt>
                <c:pt idx="5090">
                  <c:v>14.8821485731</c:v>
                </c:pt>
                <c:pt idx="5091">
                  <c:v>20.910698397400001</c:v>
                </c:pt>
                <c:pt idx="5092">
                  <c:v>5.3987966297899996</c:v>
                </c:pt>
                <c:pt idx="5093">
                  <c:v>5.4875460038200004</c:v>
                </c:pt>
                <c:pt idx="5094">
                  <c:v>17.097762110400001</c:v>
                </c:pt>
                <c:pt idx="5095">
                  <c:v>7.0482736238300001</c:v>
                </c:pt>
                <c:pt idx="5096">
                  <c:v>5.5096526420899998</c:v>
                </c:pt>
                <c:pt idx="5097">
                  <c:v>5.7887368802400001</c:v>
                </c:pt>
                <c:pt idx="5098">
                  <c:v>7.1189751776300003</c:v>
                </c:pt>
                <c:pt idx="5099">
                  <c:v>8.4951065432800004</c:v>
                </c:pt>
                <c:pt idx="5100">
                  <c:v>6.5244156224100003</c:v>
                </c:pt>
                <c:pt idx="5101">
                  <c:v>7.3159178585999998</c:v>
                </c:pt>
                <c:pt idx="5102">
                  <c:v>5.9244441090200004</c:v>
                </c:pt>
                <c:pt idx="5103">
                  <c:v>8.0826558912599999</c:v>
                </c:pt>
                <c:pt idx="5104">
                  <c:v>5.2060014930599996</c:v>
                </c:pt>
                <c:pt idx="5105">
                  <c:v>11.343909851499999</c:v>
                </c:pt>
                <c:pt idx="5106">
                  <c:v>7.8736879934599999</c:v>
                </c:pt>
                <c:pt idx="5107">
                  <c:v>8.2360892904099998</c:v>
                </c:pt>
                <c:pt idx="5108">
                  <c:v>5.4917243898299999</c:v>
                </c:pt>
                <c:pt idx="5109">
                  <c:v>12.0543980751</c:v>
                </c:pt>
                <c:pt idx="5110">
                  <c:v>13.6883758357</c:v>
                </c:pt>
                <c:pt idx="5111">
                  <c:v>5.7972745677999997</c:v>
                </c:pt>
                <c:pt idx="5112">
                  <c:v>8.8282274464100006</c:v>
                </c:pt>
                <c:pt idx="5113">
                  <c:v>7.0771573335299998</c:v>
                </c:pt>
                <c:pt idx="5114">
                  <c:v>5.7969632717100001</c:v>
                </c:pt>
                <c:pt idx="5115">
                  <c:v>6.4561161179699997</c:v>
                </c:pt>
                <c:pt idx="5116">
                  <c:v>23.681854214600001</c:v>
                </c:pt>
                <c:pt idx="5117">
                  <c:v>7.3705706367200001</c:v>
                </c:pt>
                <c:pt idx="5118">
                  <c:v>7.4122047319800002</c:v>
                </c:pt>
                <c:pt idx="5119">
                  <c:v>23.000430357599999</c:v>
                </c:pt>
                <c:pt idx="5120">
                  <c:v>6.2070702685599999</c:v>
                </c:pt>
                <c:pt idx="5121">
                  <c:v>6.5712972808899996</c:v>
                </c:pt>
                <c:pt idx="5122">
                  <c:v>8.52794952026</c:v>
                </c:pt>
                <c:pt idx="5123">
                  <c:v>5.2773341647400001</c:v>
                </c:pt>
                <c:pt idx="5124">
                  <c:v>5.6956882694499997</c:v>
                </c:pt>
                <c:pt idx="5125">
                  <c:v>5.60226175767</c:v>
                </c:pt>
                <c:pt idx="5126">
                  <c:v>5.3877897596700004</c:v>
                </c:pt>
                <c:pt idx="5127">
                  <c:v>11.887573334300001</c:v>
                </c:pt>
                <c:pt idx="5128">
                  <c:v>6.0128218163999998</c:v>
                </c:pt>
                <c:pt idx="5129">
                  <c:v>6.2219297133799998</c:v>
                </c:pt>
                <c:pt idx="5130">
                  <c:v>7.2634069889499999</c:v>
                </c:pt>
                <c:pt idx="5131">
                  <c:v>5.12807606375</c:v>
                </c:pt>
                <c:pt idx="5132">
                  <c:v>14.1047784597</c:v>
                </c:pt>
                <c:pt idx="5133">
                  <c:v>6.8461710019100002</c:v>
                </c:pt>
                <c:pt idx="5134">
                  <c:v>6.47217487135</c:v>
                </c:pt>
                <c:pt idx="5135">
                  <c:v>6.5881093852100001</c:v>
                </c:pt>
                <c:pt idx="5136">
                  <c:v>5.0290412700299996</c:v>
                </c:pt>
                <c:pt idx="5137">
                  <c:v>6.01079572016</c:v>
                </c:pt>
                <c:pt idx="5138">
                  <c:v>6.7424096167199998</c:v>
                </c:pt>
                <c:pt idx="5139">
                  <c:v>13.8861274659</c:v>
                </c:pt>
                <c:pt idx="5140">
                  <c:v>12.005728895900001</c:v>
                </c:pt>
                <c:pt idx="5141">
                  <c:v>8.0308076398400008</c:v>
                </c:pt>
                <c:pt idx="5142">
                  <c:v>7.0028866237700003</c:v>
                </c:pt>
                <c:pt idx="5143">
                  <c:v>9.1095253129099998</c:v>
                </c:pt>
                <c:pt idx="5144">
                  <c:v>5.3766737311600004</c:v>
                </c:pt>
                <c:pt idx="5145">
                  <c:v>6.0599692872900004</c:v>
                </c:pt>
                <c:pt idx="5146">
                  <c:v>5.37923932043</c:v>
                </c:pt>
                <c:pt idx="5147">
                  <c:v>5.3974531393599996</c:v>
                </c:pt>
                <c:pt idx="5148">
                  <c:v>5.5230319483599999</c:v>
                </c:pt>
                <c:pt idx="5149">
                  <c:v>5.2082109783200004</c:v>
                </c:pt>
                <c:pt idx="5150">
                  <c:v>7.0028866237700003</c:v>
                </c:pt>
                <c:pt idx="5151">
                  <c:v>7.6815512443099996</c:v>
                </c:pt>
                <c:pt idx="5152">
                  <c:v>7.2535431176099996</c:v>
                </c:pt>
                <c:pt idx="5153">
                  <c:v>7.3322339004100003</c:v>
                </c:pt>
                <c:pt idx="5154">
                  <c:v>12.8864539126</c:v>
                </c:pt>
                <c:pt idx="5155">
                  <c:v>6.1007764767300001</c:v>
                </c:pt>
                <c:pt idx="5156">
                  <c:v>8.7009365814600006</c:v>
                </c:pt>
                <c:pt idx="5157">
                  <c:v>5.4171758843399997</c:v>
                </c:pt>
                <c:pt idx="5158">
                  <c:v>7.7614455921000003</c:v>
                </c:pt>
                <c:pt idx="5159">
                  <c:v>25.523937302299998</c:v>
                </c:pt>
                <c:pt idx="5160">
                  <c:v>9.8888538745600005</c:v>
                </c:pt>
                <c:pt idx="5161">
                  <c:v>7.0967700964000002</c:v>
                </c:pt>
                <c:pt idx="5162">
                  <c:v>5.6821121854300003</c:v>
                </c:pt>
                <c:pt idx="5163">
                  <c:v>8.91649804565</c:v>
                </c:pt>
                <c:pt idx="5164">
                  <c:v>5.5017485003399997</c:v>
                </c:pt>
                <c:pt idx="5165">
                  <c:v>6.4024213363199998</c:v>
                </c:pt>
                <c:pt idx="5166">
                  <c:v>15.096231572400001</c:v>
                </c:pt>
                <c:pt idx="5167">
                  <c:v>6.6342331362199998</c:v>
                </c:pt>
                <c:pt idx="5168">
                  <c:v>6.5286580494599997</c:v>
                </c:pt>
                <c:pt idx="5169">
                  <c:v>17.351593814800001</c:v>
                </c:pt>
                <c:pt idx="5170">
                  <c:v>21.886175640200001</c:v>
                </c:pt>
                <c:pt idx="5171">
                  <c:v>7.4898490682599999</c:v>
                </c:pt>
                <c:pt idx="5172">
                  <c:v>5.4946732973100003</c:v>
                </c:pt>
                <c:pt idx="5173">
                  <c:v>6.1102880873899998</c:v>
                </c:pt>
                <c:pt idx="5174">
                  <c:v>5.9429340476499997</c:v>
                </c:pt>
                <c:pt idx="5175">
                  <c:v>6.0337947504300002</c:v>
                </c:pt>
                <c:pt idx="5176">
                  <c:v>7.4679035330400003</c:v>
                </c:pt>
                <c:pt idx="5177">
                  <c:v>6.2858942547199996</c:v>
                </c:pt>
                <c:pt idx="5178">
                  <c:v>6.0986006886000004</c:v>
                </c:pt>
                <c:pt idx="5179">
                  <c:v>15.989029071899999</c:v>
                </c:pt>
                <c:pt idx="5180">
                  <c:v>9.2510050369200005</c:v>
                </c:pt>
                <c:pt idx="5181">
                  <c:v>5.2183190963100001</c:v>
                </c:pt>
                <c:pt idx="5182">
                  <c:v>6.3634460446699999</c:v>
                </c:pt>
                <c:pt idx="5183">
                  <c:v>10.047776218399999</c:v>
                </c:pt>
                <c:pt idx="5184">
                  <c:v>5.1568387599200003</c:v>
                </c:pt>
                <c:pt idx="5185">
                  <c:v>5.7374131582999999</c:v>
                </c:pt>
                <c:pt idx="5186">
                  <c:v>6.3989035483399999</c:v>
                </c:pt>
                <c:pt idx="5187">
                  <c:v>5.6465116562100004</c:v>
                </c:pt>
                <c:pt idx="5188">
                  <c:v>5.1159999066199999</c:v>
                </c:pt>
                <c:pt idx="5189">
                  <c:v>5.5367624975199998</c:v>
                </c:pt>
                <c:pt idx="5190">
                  <c:v>8.9914865355500009</c:v>
                </c:pt>
                <c:pt idx="5191">
                  <c:v>7.2268789395599997</c:v>
                </c:pt>
                <c:pt idx="5192">
                  <c:v>5.5984910836299999</c:v>
                </c:pt>
                <c:pt idx="5193">
                  <c:v>6.3649642482899997</c:v>
                </c:pt>
                <c:pt idx="5194">
                  <c:v>9.8300223397700002</c:v>
                </c:pt>
                <c:pt idx="5195">
                  <c:v>8.5043236357800005</c:v>
                </c:pt>
                <c:pt idx="5196">
                  <c:v>13.931233879300001</c:v>
                </c:pt>
                <c:pt idx="5197">
                  <c:v>5.1067775711500003</c:v>
                </c:pt>
                <c:pt idx="5198">
                  <c:v>7.53490384865</c:v>
                </c:pt>
                <c:pt idx="5199">
                  <c:v>5.7827636482599996</c:v>
                </c:pt>
                <c:pt idx="5200">
                  <c:v>9.0368093998700001</c:v>
                </c:pt>
                <c:pt idx="5201">
                  <c:v>8.5676624785400008</c:v>
                </c:pt>
                <c:pt idx="5202">
                  <c:v>5.8990570389099997</c:v>
                </c:pt>
                <c:pt idx="5203">
                  <c:v>9.4742614828300002</c:v>
                </c:pt>
                <c:pt idx="5204">
                  <c:v>7.7375639114699997</c:v>
                </c:pt>
                <c:pt idx="5205">
                  <c:v>7.6433057132500002</c:v>
                </c:pt>
                <c:pt idx="5206">
                  <c:v>6.0140808274399999</c:v>
                </c:pt>
                <c:pt idx="5207">
                  <c:v>12.9536941875</c:v>
                </c:pt>
                <c:pt idx="5208">
                  <c:v>112.23109646100001</c:v>
                </c:pt>
                <c:pt idx="5209">
                  <c:v>7.14202289226</c:v>
                </c:pt>
                <c:pt idx="5210">
                  <c:v>8.4388119059999998</c:v>
                </c:pt>
                <c:pt idx="5211">
                  <c:v>5.5984910836299999</c:v>
                </c:pt>
                <c:pt idx="5212">
                  <c:v>8.5517134551500007</c:v>
                </c:pt>
                <c:pt idx="5213">
                  <c:v>9.8901570848600002</c:v>
                </c:pt>
                <c:pt idx="5214">
                  <c:v>8.3219981020000002</c:v>
                </c:pt>
                <c:pt idx="5215">
                  <c:v>5.4401241660700004</c:v>
                </c:pt>
                <c:pt idx="5216">
                  <c:v>11.7779799887</c:v>
                </c:pt>
                <c:pt idx="5217">
                  <c:v>14.201930941100001</c:v>
                </c:pt>
                <c:pt idx="5218">
                  <c:v>10.138299117100001</c:v>
                </c:pt>
                <c:pt idx="5219">
                  <c:v>6.3186013558700003</c:v>
                </c:pt>
                <c:pt idx="5220">
                  <c:v>10.8699744788</c:v>
                </c:pt>
                <c:pt idx="5221">
                  <c:v>7.4468855713000002</c:v>
                </c:pt>
                <c:pt idx="5222">
                  <c:v>5.2074663009500002</c:v>
                </c:pt>
                <c:pt idx="5223">
                  <c:v>10.049324928400001</c:v>
                </c:pt>
                <c:pt idx="5224">
                  <c:v>10.166601113800001</c:v>
                </c:pt>
                <c:pt idx="5225">
                  <c:v>6.1829996194200003</c:v>
                </c:pt>
                <c:pt idx="5226">
                  <c:v>6.34875704268</c:v>
                </c:pt>
                <c:pt idx="5227">
                  <c:v>9.8824567069199993</c:v>
                </c:pt>
                <c:pt idx="5228">
                  <c:v>5.7544503382999999</c:v>
                </c:pt>
                <c:pt idx="5229">
                  <c:v>7.60714686781</c:v>
                </c:pt>
                <c:pt idx="5230">
                  <c:v>6.0507907297300001</c:v>
                </c:pt>
                <c:pt idx="5231">
                  <c:v>8.2065138261899993</c:v>
                </c:pt>
                <c:pt idx="5232">
                  <c:v>6.2084357762</c:v>
                </c:pt>
                <c:pt idx="5233">
                  <c:v>5.1087508554900003</c:v>
                </c:pt>
                <c:pt idx="5234">
                  <c:v>5.5914733341399998</c:v>
                </c:pt>
                <c:pt idx="5235">
                  <c:v>5.2255328142300002</c:v>
                </c:pt>
                <c:pt idx="5236">
                  <c:v>8.5445972932499998</c:v>
                </c:pt>
                <c:pt idx="5237">
                  <c:v>6.0027873018999998</c:v>
                </c:pt>
                <c:pt idx="5238">
                  <c:v>8.7664908082499995</c:v>
                </c:pt>
                <c:pt idx="5239">
                  <c:v>5.5970161327800003</c:v>
                </c:pt>
                <c:pt idx="5240">
                  <c:v>7.5306107247199998</c:v>
                </c:pt>
                <c:pt idx="5241">
                  <c:v>10.7879012592</c:v>
                </c:pt>
                <c:pt idx="5242">
                  <c:v>6.08033527054</c:v>
                </c:pt>
                <c:pt idx="5243">
                  <c:v>6.5520141252300004</c:v>
                </c:pt>
                <c:pt idx="5244">
                  <c:v>5.1244343635499998</c:v>
                </c:pt>
                <c:pt idx="5245">
                  <c:v>6.0060103690300002</c:v>
                </c:pt>
                <c:pt idx="5246">
                  <c:v>17.1831229983</c:v>
                </c:pt>
                <c:pt idx="5247">
                  <c:v>5.8099579941900004</c:v>
                </c:pt>
                <c:pt idx="5248">
                  <c:v>5.9347059548700001</c:v>
                </c:pt>
                <c:pt idx="5249">
                  <c:v>6.7241287321399996</c:v>
                </c:pt>
                <c:pt idx="5250">
                  <c:v>5.5350929675799998</c:v>
                </c:pt>
                <c:pt idx="5251">
                  <c:v>6.9227863350899996</c:v>
                </c:pt>
                <c:pt idx="5252">
                  <c:v>11.053814045899999</c:v>
                </c:pt>
                <c:pt idx="5253">
                  <c:v>9.7431446636499999</c:v>
                </c:pt>
                <c:pt idx="5254">
                  <c:v>5.2985534622700001</c:v>
                </c:pt>
                <c:pt idx="5255">
                  <c:v>8.9343325924200006</c:v>
                </c:pt>
                <c:pt idx="5256">
                  <c:v>7.3185341370500003</c:v>
                </c:pt>
                <c:pt idx="5257">
                  <c:v>28.3565082442</c:v>
                </c:pt>
                <c:pt idx="5258">
                  <c:v>11.7966459473</c:v>
                </c:pt>
                <c:pt idx="5259">
                  <c:v>6.4236554012599996</c:v>
                </c:pt>
                <c:pt idx="5260">
                  <c:v>10.210416969800001</c:v>
                </c:pt>
                <c:pt idx="5261">
                  <c:v>10.993906237799999</c:v>
                </c:pt>
                <c:pt idx="5262">
                  <c:v>5.2897777908599997</c:v>
                </c:pt>
                <c:pt idx="5263">
                  <c:v>5.1207207319899997</c:v>
                </c:pt>
                <c:pt idx="5264">
                  <c:v>10.1044781231</c:v>
                </c:pt>
                <c:pt idx="5265">
                  <c:v>10.145080464199999</c:v>
                </c:pt>
                <c:pt idx="5266">
                  <c:v>16.904134268899998</c:v>
                </c:pt>
                <c:pt idx="5267">
                  <c:v>11.226328775700001</c:v>
                </c:pt>
                <c:pt idx="5268">
                  <c:v>5.2077490794200001</c:v>
                </c:pt>
                <c:pt idx="5269">
                  <c:v>9.8967742651399995</c:v>
                </c:pt>
                <c:pt idx="5270">
                  <c:v>5.16694043661</c:v>
                </c:pt>
                <c:pt idx="5271">
                  <c:v>5.0660614667399999</c:v>
                </c:pt>
                <c:pt idx="5272">
                  <c:v>5.2553269946799999</c:v>
                </c:pt>
                <c:pt idx="5273">
                  <c:v>6.2596311848999999</c:v>
                </c:pt>
                <c:pt idx="5274">
                  <c:v>40.346313157499999</c:v>
                </c:pt>
                <c:pt idx="5275">
                  <c:v>5.8172150559500002</c:v>
                </c:pt>
                <c:pt idx="5276">
                  <c:v>6.8994008082300002</c:v>
                </c:pt>
                <c:pt idx="5277">
                  <c:v>6.4582426850500001</c:v>
                </c:pt>
                <c:pt idx="5278">
                  <c:v>7.39141050982</c:v>
                </c:pt>
                <c:pt idx="5279">
                  <c:v>5.2897777908599997</c:v>
                </c:pt>
                <c:pt idx="5280">
                  <c:v>12.664560145699999</c:v>
                </c:pt>
                <c:pt idx="5281">
                  <c:v>5.6914437976499999</c:v>
                </c:pt>
                <c:pt idx="5282">
                  <c:v>15.792124320299999</c:v>
                </c:pt>
                <c:pt idx="5283">
                  <c:v>6.2094942671000002</c:v>
                </c:pt>
                <c:pt idx="5284">
                  <c:v>14.0304205902</c:v>
                </c:pt>
                <c:pt idx="5285">
                  <c:v>7.6308407243799996</c:v>
                </c:pt>
                <c:pt idx="5286">
                  <c:v>6.3284986198900004</c:v>
                </c:pt>
                <c:pt idx="5287">
                  <c:v>6.0872709495799997</c:v>
                </c:pt>
                <c:pt idx="5288">
                  <c:v>6.7104804389100003</c:v>
                </c:pt>
                <c:pt idx="5289">
                  <c:v>6.37711398234</c:v>
                </c:pt>
                <c:pt idx="5290">
                  <c:v>5.5317611759099998</c:v>
                </c:pt>
                <c:pt idx="5291">
                  <c:v>10.2387424922</c:v>
                </c:pt>
                <c:pt idx="5292">
                  <c:v>6.2578644579900002</c:v>
                </c:pt>
                <c:pt idx="5293">
                  <c:v>7.3845026209300002</c:v>
                </c:pt>
                <c:pt idx="5294">
                  <c:v>6.4114392916499998</c:v>
                </c:pt>
                <c:pt idx="5295">
                  <c:v>6.6737496192499997</c:v>
                </c:pt>
                <c:pt idx="5296">
                  <c:v>11.5710257255</c:v>
                </c:pt>
                <c:pt idx="5297">
                  <c:v>6.2819723835300003</c:v>
                </c:pt>
                <c:pt idx="5298">
                  <c:v>8.1774559925600006</c:v>
                </c:pt>
                <c:pt idx="5299">
                  <c:v>7.4408979546999996</c:v>
                </c:pt>
                <c:pt idx="5300">
                  <c:v>6.4682547489399997</c:v>
                </c:pt>
                <c:pt idx="5301">
                  <c:v>5.5700846208000003</c:v>
                </c:pt>
                <c:pt idx="5302">
                  <c:v>16.6369435565</c:v>
                </c:pt>
                <c:pt idx="5303">
                  <c:v>5.5633914466899999</c:v>
                </c:pt>
                <c:pt idx="5304">
                  <c:v>5.2460048617000004</c:v>
                </c:pt>
                <c:pt idx="5305">
                  <c:v>5.2839512298700004</c:v>
                </c:pt>
                <c:pt idx="5306">
                  <c:v>10.406718809999999</c:v>
                </c:pt>
                <c:pt idx="5307">
                  <c:v>25.851141911999999</c:v>
                </c:pt>
                <c:pt idx="5308">
                  <c:v>9.1431218088000001</c:v>
                </c:pt>
                <c:pt idx="5309">
                  <c:v>6.2116949592799999</c:v>
                </c:pt>
                <c:pt idx="5310">
                  <c:v>5.3802528322400001</c:v>
                </c:pt>
                <c:pt idx="5311">
                  <c:v>6.5013678845099996</c:v>
                </c:pt>
                <c:pt idx="5312">
                  <c:v>6.7981598630400004</c:v>
                </c:pt>
                <c:pt idx="5313">
                  <c:v>7.1661616811200002</c:v>
                </c:pt>
                <c:pt idx="5314">
                  <c:v>6.2306139723899996</c:v>
                </c:pt>
                <c:pt idx="5315">
                  <c:v>11.577601121400001</c:v>
                </c:pt>
                <c:pt idx="5316">
                  <c:v>7.39525651791</c:v>
                </c:pt>
                <c:pt idx="5317">
                  <c:v>6.8757958501700003</c:v>
                </c:pt>
                <c:pt idx="5318">
                  <c:v>11.095453319000001</c:v>
                </c:pt>
                <c:pt idx="5319">
                  <c:v>5.3287070464999999</c:v>
                </c:pt>
                <c:pt idx="5320">
                  <c:v>22.867490331199999</c:v>
                </c:pt>
                <c:pt idx="5321">
                  <c:v>11.425636020000001</c:v>
                </c:pt>
                <c:pt idx="5322">
                  <c:v>5.1281628281199998</c:v>
                </c:pt>
                <c:pt idx="5323">
                  <c:v>6.0279534097000003</c:v>
                </c:pt>
                <c:pt idx="5324">
                  <c:v>5.1507963874899998</c:v>
                </c:pt>
                <c:pt idx="5325">
                  <c:v>5.4278788277799999</c:v>
                </c:pt>
                <c:pt idx="5326">
                  <c:v>5.57731700132</c:v>
                </c:pt>
                <c:pt idx="5327">
                  <c:v>6.0261960658499998</c:v>
                </c:pt>
                <c:pt idx="5328">
                  <c:v>5.5663967918099999</c:v>
                </c:pt>
                <c:pt idx="5329">
                  <c:v>5.8499468455199999</c:v>
                </c:pt>
                <c:pt idx="5330">
                  <c:v>5.7441703512100002</c:v>
                </c:pt>
                <c:pt idx="5331">
                  <c:v>10.398605659599999</c:v>
                </c:pt>
                <c:pt idx="5332">
                  <c:v>11.0684266004</c:v>
                </c:pt>
                <c:pt idx="5333">
                  <c:v>6.5848846119099997</c:v>
                </c:pt>
                <c:pt idx="5334">
                  <c:v>9.9548410345100002</c:v>
                </c:pt>
                <c:pt idx="5335">
                  <c:v>6.2371655858499997</c:v>
                </c:pt>
                <c:pt idx="5336">
                  <c:v>6.85275088664</c:v>
                </c:pt>
                <c:pt idx="5337">
                  <c:v>5.1242152291099998</c:v>
                </c:pt>
                <c:pt idx="5338">
                  <c:v>5.2235133102800004</c:v>
                </c:pt>
                <c:pt idx="5339">
                  <c:v>7.9661768149599999</c:v>
                </c:pt>
                <c:pt idx="5340">
                  <c:v>41.148853490999997</c:v>
                </c:pt>
                <c:pt idx="5341">
                  <c:v>14.561071674700001</c:v>
                </c:pt>
                <c:pt idx="5342">
                  <c:v>13.4344503671</c:v>
                </c:pt>
                <c:pt idx="5343">
                  <c:v>19.809158632799999</c:v>
                </c:pt>
                <c:pt idx="5344">
                  <c:v>6.2244859839600002</c:v>
                </c:pt>
                <c:pt idx="5345">
                  <c:v>5.6855102240399997</c:v>
                </c:pt>
                <c:pt idx="5346">
                  <c:v>8.45560069247</c:v>
                </c:pt>
                <c:pt idx="5347">
                  <c:v>6.3351310708600002</c:v>
                </c:pt>
                <c:pt idx="5348">
                  <c:v>5.2216238854399997</c:v>
                </c:pt>
                <c:pt idx="5349">
                  <c:v>5.6550030410599996</c:v>
                </c:pt>
                <c:pt idx="5350">
                  <c:v>5.0947188702200004</c:v>
                </c:pt>
                <c:pt idx="5351">
                  <c:v>5.4803957077699996</c:v>
                </c:pt>
                <c:pt idx="5352">
                  <c:v>8.6170539879299994</c:v>
                </c:pt>
                <c:pt idx="5353">
                  <c:v>11.1428071587</c:v>
                </c:pt>
                <c:pt idx="5354">
                  <c:v>5.5727533778099998</c:v>
                </c:pt>
                <c:pt idx="5355">
                  <c:v>7.3171497456800001</c:v>
                </c:pt>
                <c:pt idx="5356">
                  <c:v>7.6367034578000004</c:v>
                </c:pt>
                <c:pt idx="5357">
                  <c:v>5.1151480356399999</c:v>
                </c:pt>
                <c:pt idx="5358">
                  <c:v>5.2215281940100002</c:v>
                </c:pt>
                <c:pt idx="5359">
                  <c:v>24.0100211518</c:v>
                </c:pt>
                <c:pt idx="5360">
                  <c:v>8.3219981020000002</c:v>
                </c:pt>
                <c:pt idx="5361">
                  <c:v>6.8909501837200002</c:v>
                </c:pt>
                <c:pt idx="5362">
                  <c:v>8.7329919203999999</c:v>
                </c:pt>
                <c:pt idx="5363">
                  <c:v>5.2175639066699997</c:v>
                </c:pt>
                <c:pt idx="5364">
                  <c:v>5.6525174494000003</c:v>
                </c:pt>
                <c:pt idx="5365">
                  <c:v>7.6733228491899999</c:v>
                </c:pt>
                <c:pt idx="5366">
                  <c:v>5.5958827689600001</c:v>
                </c:pt>
                <c:pt idx="5367">
                  <c:v>9.9970100957600003</c:v>
                </c:pt>
                <c:pt idx="5368">
                  <c:v>5.1736198037800003</c:v>
                </c:pt>
                <c:pt idx="5369">
                  <c:v>17.727590103499999</c:v>
                </c:pt>
                <c:pt idx="5370">
                  <c:v>5.7544503382999999</c:v>
                </c:pt>
                <c:pt idx="5371">
                  <c:v>18.1717317988</c:v>
                </c:pt>
                <c:pt idx="5372">
                  <c:v>10.3344499065</c:v>
                </c:pt>
                <c:pt idx="5373">
                  <c:v>6.0307857939799998</c:v>
                </c:pt>
                <c:pt idx="5374">
                  <c:v>8.9187783760400006</c:v>
                </c:pt>
                <c:pt idx="5375">
                  <c:v>7.6632924922900001</c:v>
                </c:pt>
                <c:pt idx="5376">
                  <c:v>5.0290287949800003</c:v>
                </c:pt>
                <c:pt idx="5377">
                  <c:v>5.5573163886600003</c:v>
                </c:pt>
                <c:pt idx="5378">
                  <c:v>8.5517134551500007</c:v>
                </c:pt>
                <c:pt idx="5379">
                  <c:v>5.4159244324499998</c:v>
                </c:pt>
                <c:pt idx="5380">
                  <c:v>9.3674991861399999</c:v>
                </c:pt>
                <c:pt idx="5381">
                  <c:v>5.5101223501799996</c:v>
                </c:pt>
                <c:pt idx="5382">
                  <c:v>6.7751674987200001</c:v>
                </c:pt>
                <c:pt idx="5383">
                  <c:v>5.2142068247499997</c:v>
                </c:pt>
                <c:pt idx="5384">
                  <c:v>6.81078454764</c:v>
                </c:pt>
                <c:pt idx="5385">
                  <c:v>7.7126849124100003</c:v>
                </c:pt>
                <c:pt idx="5386">
                  <c:v>9.21158956893</c:v>
                </c:pt>
                <c:pt idx="5387">
                  <c:v>8.3856450282099999</c:v>
                </c:pt>
                <c:pt idx="5388">
                  <c:v>7.4391679367299997</c:v>
                </c:pt>
                <c:pt idx="5389">
                  <c:v>20.287617581999999</c:v>
                </c:pt>
                <c:pt idx="5390">
                  <c:v>6.2909306764500004</c:v>
                </c:pt>
                <c:pt idx="5391">
                  <c:v>5.3687178618700004</c:v>
                </c:pt>
                <c:pt idx="5392">
                  <c:v>5.6272535513699999</c:v>
                </c:pt>
                <c:pt idx="5393">
                  <c:v>5.7621454462799999</c:v>
                </c:pt>
                <c:pt idx="5394">
                  <c:v>6.5774255953100003</c:v>
                </c:pt>
                <c:pt idx="5395">
                  <c:v>27.200769159499998</c:v>
                </c:pt>
                <c:pt idx="5396">
                  <c:v>8.3870334142900003</c:v>
                </c:pt>
                <c:pt idx="5397">
                  <c:v>6.5453499671599999</c:v>
                </c:pt>
                <c:pt idx="5398">
                  <c:v>6.3610275086700003</c:v>
                </c:pt>
                <c:pt idx="5399">
                  <c:v>7.6164229403799997</c:v>
                </c:pt>
                <c:pt idx="5400">
                  <c:v>6.1021199196799998</c:v>
                </c:pt>
                <c:pt idx="5401">
                  <c:v>6.66441245621</c:v>
                </c:pt>
                <c:pt idx="5402">
                  <c:v>31.919870204799999</c:v>
                </c:pt>
                <c:pt idx="5403">
                  <c:v>9.7111624822699998</c:v>
                </c:pt>
                <c:pt idx="5404">
                  <c:v>6.4563281342599996</c:v>
                </c:pt>
                <c:pt idx="5405">
                  <c:v>5.1133159371200003</c:v>
                </c:pt>
                <c:pt idx="5406">
                  <c:v>8.6220246918400001</c:v>
                </c:pt>
                <c:pt idx="5407">
                  <c:v>13.7908858854</c:v>
                </c:pt>
                <c:pt idx="5408">
                  <c:v>5.9631958779499996</c:v>
                </c:pt>
                <c:pt idx="5409">
                  <c:v>14.2534476469</c:v>
                </c:pt>
                <c:pt idx="5410">
                  <c:v>5.3761875347099997</c:v>
                </c:pt>
                <c:pt idx="5411">
                  <c:v>8.4988206330999994</c:v>
                </c:pt>
                <c:pt idx="5412">
                  <c:v>7.0113345576899997</c:v>
                </c:pt>
                <c:pt idx="5413">
                  <c:v>5.2124277913699997</c:v>
                </c:pt>
                <c:pt idx="5414">
                  <c:v>8.2853485241900007</c:v>
                </c:pt>
                <c:pt idx="5415">
                  <c:v>5.6831942624599998</c:v>
                </c:pt>
                <c:pt idx="5416">
                  <c:v>7.9974540681599997</c:v>
                </c:pt>
                <c:pt idx="5417">
                  <c:v>6.96599806549</c:v>
                </c:pt>
                <c:pt idx="5418">
                  <c:v>8.4388119059999998</c:v>
                </c:pt>
                <c:pt idx="5419">
                  <c:v>5.2224794755800001</c:v>
                </c:pt>
                <c:pt idx="5420">
                  <c:v>6.7842668583199996</c:v>
                </c:pt>
                <c:pt idx="5421">
                  <c:v>8.1318302137400007</c:v>
                </c:pt>
                <c:pt idx="5422">
                  <c:v>6.7164156968800004</c:v>
                </c:pt>
                <c:pt idx="5423">
                  <c:v>16.201480354499999</c:v>
                </c:pt>
                <c:pt idx="5424">
                  <c:v>15.653025362499999</c:v>
                </c:pt>
                <c:pt idx="5425">
                  <c:v>6.1026767730199998</c:v>
                </c:pt>
                <c:pt idx="5426">
                  <c:v>7.6788810215899996</c:v>
                </c:pt>
                <c:pt idx="5427">
                  <c:v>6.8779495965999997</c:v>
                </c:pt>
                <c:pt idx="5428">
                  <c:v>8.9309655244999995</c:v>
                </c:pt>
                <c:pt idx="5429">
                  <c:v>6.2119574347000004</c:v>
                </c:pt>
                <c:pt idx="5430">
                  <c:v>8.5461630240899993</c:v>
                </c:pt>
                <c:pt idx="5431">
                  <c:v>8.0537527545300005</c:v>
                </c:pt>
                <c:pt idx="5432">
                  <c:v>8.1234002555099991</c:v>
                </c:pt>
                <c:pt idx="5433">
                  <c:v>8.3667392511299994</c:v>
                </c:pt>
                <c:pt idx="5434">
                  <c:v>7.1499887290500004</c:v>
                </c:pt>
                <c:pt idx="5435">
                  <c:v>7.7060436901599996</c:v>
                </c:pt>
                <c:pt idx="5436">
                  <c:v>11.066949853100001</c:v>
                </c:pt>
                <c:pt idx="5437">
                  <c:v>13.6705380186</c:v>
                </c:pt>
                <c:pt idx="5438">
                  <c:v>6.7799034591899998</c:v>
                </c:pt>
                <c:pt idx="5439">
                  <c:v>6.1783779466500004</c:v>
                </c:pt>
                <c:pt idx="5440">
                  <c:v>7.7350463731700003</c:v>
                </c:pt>
                <c:pt idx="5441">
                  <c:v>13.745126856700001</c:v>
                </c:pt>
                <c:pt idx="5442">
                  <c:v>5.0290412700299996</c:v>
                </c:pt>
                <c:pt idx="5443">
                  <c:v>9.3019310163300002</c:v>
                </c:pt>
                <c:pt idx="5444">
                  <c:v>29.1749770449</c:v>
                </c:pt>
                <c:pt idx="5445">
                  <c:v>10.246343275299999</c:v>
                </c:pt>
                <c:pt idx="5446">
                  <c:v>5.2702534145</c:v>
                </c:pt>
                <c:pt idx="5447">
                  <c:v>6.7936833022499998</c:v>
                </c:pt>
                <c:pt idx="5448">
                  <c:v>5.0366725680300002</c:v>
                </c:pt>
                <c:pt idx="5449">
                  <c:v>5.3583504142400002</c:v>
                </c:pt>
                <c:pt idx="5450">
                  <c:v>25.693567013999999</c:v>
                </c:pt>
                <c:pt idx="5451">
                  <c:v>10.3851042299</c:v>
                </c:pt>
                <c:pt idx="5452">
                  <c:v>18.578889434899999</c:v>
                </c:pt>
                <c:pt idx="5453">
                  <c:v>15.2243022433</c:v>
                </c:pt>
                <c:pt idx="5454">
                  <c:v>12.2502537663</c:v>
                </c:pt>
                <c:pt idx="5455">
                  <c:v>6.1018164875999998</c:v>
                </c:pt>
                <c:pt idx="5456">
                  <c:v>6.9976566352800003</c:v>
                </c:pt>
                <c:pt idx="5457">
                  <c:v>9.4721273241000006</c:v>
                </c:pt>
                <c:pt idx="5458">
                  <c:v>5.45843633423</c:v>
                </c:pt>
                <c:pt idx="5459">
                  <c:v>8.3922179647299995</c:v>
                </c:pt>
                <c:pt idx="5460">
                  <c:v>5.23748768975</c:v>
                </c:pt>
                <c:pt idx="5461">
                  <c:v>9.8512621209900004</c:v>
                </c:pt>
                <c:pt idx="5462">
                  <c:v>10.266989086500001</c:v>
                </c:pt>
                <c:pt idx="5463">
                  <c:v>11.1389503086</c:v>
                </c:pt>
                <c:pt idx="5464">
                  <c:v>5.2069776195099999</c:v>
                </c:pt>
                <c:pt idx="5465">
                  <c:v>5.1004791608</c:v>
                </c:pt>
                <c:pt idx="5466">
                  <c:v>9.5767572551400004</c:v>
                </c:pt>
                <c:pt idx="5467">
                  <c:v>5.3089150333299999</c:v>
                </c:pt>
                <c:pt idx="5468">
                  <c:v>39.638226098200001</c:v>
                </c:pt>
                <c:pt idx="5469">
                  <c:v>7.64491859455</c:v>
                </c:pt>
                <c:pt idx="5470">
                  <c:v>5.5016008353499997</c:v>
                </c:pt>
                <c:pt idx="5471">
                  <c:v>5.0568390863500001</c:v>
                </c:pt>
                <c:pt idx="5472">
                  <c:v>11.146174931399999</c:v>
                </c:pt>
                <c:pt idx="5473">
                  <c:v>9.6970546968099995</c:v>
                </c:pt>
                <c:pt idx="5474">
                  <c:v>9.5489097059999999</c:v>
                </c:pt>
                <c:pt idx="5475">
                  <c:v>6.7079888431499999</c:v>
                </c:pt>
                <c:pt idx="5476">
                  <c:v>7.7267589662200002</c:v>
                </c:pt>
                <c:pt idx="5477">
                  <c:v>5.2626572311500004</c:v>
                </c:pt>
                <c:pt idx="5478">
                  <c:v>9.0662668172499998</c:v>
                </c:pt>
                <c:pt idx="5479">
                  <c:v>5.3545553764199996</c:v>
                </c:pt>
                <c:pt idx="5480">
                  <c:v>5.1333062937999996</c:v>
                </c:pt>
                <c:pt idx="5481">
                  <c:v>6.4839522053099996</c:v>
                </c:pt>
                <c:pt idx="5482">
                  <c:v>6.2633446389299996</c:v>
                </c:pt>
                <c:pt idx="5483">
                  <c:v>5.2049150375500002</c:v>
                </c:pt>
                <c:pt idx="5484">
                  <c:v>15.0362880177</c:v>
                </c:pt>
                <c:pt idx="5485">
                  <c:v>7.1742494900700002</c:v>
                </c:pt>
                <c:pt idx="5486">
                  <c:v>11.2862083236</c:v>
                </c:pt>
                <c:pt idx="5487">
                  <c:v>7.5335968186200004</c:v>
                </c:pt>
                <c:pt idx="5488">
                  <c:v>7.3206702424800003</c:v>
                </c:pt>
                <c:pt idx="5489">
                  <c:v>7.2548359516699996</c:v>
                </c:pt>
                <c:pt idx="5490">
                  <c:v>8.4693404287699998</c:v>
                </c:pt>
                <c:pt idx="5491">
                  <c:v>5.54407190413</c:v>
                </c:pt>
                <c:pt idx="5492">
                  <c:v>9.3962158962799993</c:v>
                </c:pt>
                <c:pt idx="5493">
                  <c:v>5.2770165759200003</c:v>
                </c:pt>
                <c:pt idx="5494">
                  <c:v>7.0983801901300003</c:v>
                </c:pt>
                <c:pt idx="5495">
                  <c:v>5.9545133044799998</c:v>
                </c:pt>
                <c:pt idx="5496">
                  <c:v>6.3610275086700003</c:v>
                </c:pt>
                <c:pt idx="5497">
                  <c:v>8.0430809022799998</c:v>
                </c:pt>
                <c:pt idx="5498">
                  <c:v>6.7424096167199998</c:v>
                </c:pt>
                <c:pt idx="5499">
                  <c:v>7.7510965888000003</c:v>
                </c:pt>
                <c:pt idx="5500">
                  <c:v>6.8799057617399999</c:v>
                </c:pt>
                <c:pt idx="5501">
                  <c:v>6.6273155514999997</c:v>
                </c:pt>
                <c:pt idx="5502">
                  <c:v>10.0951632482</c:v>
                </c:pt>
                <c:pt idx="5503">
                  <c:v>5.0888270992200004</c:v>
                </c:pt>
                <c:pt idx="5504">
                  <c:v>7.8252873512900001</c:v>
                </c:pt>
                <c:pt idx="5505">
                  <c:v>5.5700846208000003</c:v>
                </c:pt>
                <c:pt idx="5506">
                  <c:v>5.6873589624000003</c:v>
                </c:pt>
                <c:pt idx="5507">
                  <c:v>7.5696203254099999</c:v>
                </c:pt>
                <c:pt idx="5508">
                  <c:v>11.4029212844</c:v>
                </c:pt>
                <c:pt idx="5509">
                  <c:v>12.740503481799999</c:v>
                </c:pt>
                <c:pt idx="5510">
                  <c:v>6.5224200052499999</c:v>
                </c:pt>
                <c:pt idx="5511">
                  <c:v>6.0580594231099996</c:v>
                </c:pt>
                <c:pt idx="5512">
                  <c:v>7.6206810261699998</c:v>
                </c:pt>
                <c:pt idx="5513">
                  <c:v>25.996935435200001</c:v>
                </c:pt>
                <c:pt idx="5514">
                  <c:v>30.553326067499999</c:v>
                </c:pt>
                <c:pt idx="5515">
                  <c:v>23.836289777099999</c:v>
                </c:pt>
                <c:pt idx="5516">
                  <c:v>6.5063102699200002</c:v>
                </c:pt>
                <c:pt idx="5517">
                  <c:v>13.2467803321</c:v>
                </c:pt>
                <c:pt idx="5518">
                  <c:v>5.3826584312400003</c:v>
                </c:pt>
                <c:pt idx="5519">
                  <c:v>5.1383362120199996</c:v>
                </c:pt>
                <c:pt idx="5520">
                  <c:v>5.0366725680300002</c:v>
                </c:pt>
                <c:pt idx="5521">
                  <c:v>7.7876903824900001</c:v>
                </c:pt>
                <c:pt idx="5522">
                  <c:v>6.7880968367200003</c:v>
                </c:pt>
                <c:pt idx="5523">
                  <c:v>6.7948711428199999</c:v>
                </c:pt>
                <c:pt idx="5524">
                  <c:v>68.800124545800003</c:v>
                </c:pt>
                <c:pt idx="5525">
                  <c:v>7.51691060986</c:v>
                </c:pt>
                <c:pt idx="5526">
                  <c:v>5.2677390861499997</c:v>
                </c:pt>
                <c:pt idx="5527">
                  <c:v>16.9074251039</c:v>
                </c:pt>
                <c:pt idx="5528">
                  <c:v>8.2773765671999993</c:v>
                </c:pt>
                <c:pt idx="5529">
                  <c:v>5.0217545038400004</c:v>
                </c:pt>
                <c:pt idx="5530">
                  <c:v>26.716133467300001</c:v>
                </c:pt>
                <c:pt idx="5531">
                  <c:v>5.1776029408499999</c:v>
                </c:pt>
                <c:pt idx="5532">
                  <c:v>5.9989893707100004</c:v>
                </c:pt>
                <c:pt idx="5533">
                  <c:v>6.8522735737299998</c:v>
                </c:pt>
                <c:pt idx="5534">
                  <c:v>5.1180689705500004</c:v>
                </c:pt>
                <c:pt idx="5535">
                  <c:v>5.9782818371299999</c:v>
                </c:pt>
                <c:pt idx="5536">
                  <c:v>8.3632060302200006</c:v>
                </c:pt>
                <c:pt idx="5537">
                  <c:v>11.0345606287</c:v>
                </c:pt>
                <c:pt idx="5538">
                  <c:v>5.5985905996699996</c:v>
                </c:pt>
                <c:pt idx="5539">
                  <c:v>5.6032655439100001</c:v>
                </c:pt>
                <c:pt idx="5540">
                  <c:v>6.1807846025900002</c:v>
                </c:pt>
                <c:pt idx="5541">
                  <c:v>8.1262929929300007</c:v>
                </c:pt>
                <c:pt idx="5542">
                  <c:v>9.7682628164299992</c:v>
                </c:pt>
                <c:pt idx="5543">
                  <c:v>7.8632038281499996</c:v>
                </c:pt>
                <c:pt idx="5544">
                  <c:v>7.1629453787799999</c:v>
                </c:pt>
                <c:pt idx="5545">
                  <c:v>5.4095400319599998</c:v>
                </c:pt>
                <c:pt idx="5546">
                  <c:v>19.357032958600001</c:v>
                </c:pt>
                <c:pt idx="5547">
                  <c:v>5.2462711086000002</c:v>
                </c:pt>
                <c:pt idx="5548">
                  <c:v>7.0724219130300003</c:v>
                </c:pt>
                <c:pt idx="5549">
                  <c:v>5.1417047708799997</c:v>
                </c:pt>
                <c:pt idx="5550">
                  <c:v>6.4732917688200002</c:v>
                </c:pt>
                <c:pt idx="5551">
                  <c:v>5.2224794755800001</c:v>
                </c:pt>
                <c:pt idx="5552">
                  <c:v>15.1074451273</c:v>
                </c:pt>
                <c:pt idx="5553">
                  <c:v>8.8825562782799992</c:v>
                </c:pt>
                <c:pt idx="5554">
                  <c:v>7.0334117212100002</c:v>
                </c:pt>
                <c:pt idx="5555">
                  <c:v>5.0167790696400001</c:v>
                </c:pt>
                <c:pt idx="5556">
                  <c:v>5.8847894756599999</c:v>
                </c:pt>
                <c:pt idx="5557">
                  <c:v>13.0382022515</c:v>
                </c:pt>
                <c:pt idx="5558">
                  <c:v>5.1885087181499996</c:v>
                </c:pt>
                <c:pt idx="5559">
                  <c:v>35.3097654022</c:v>
                </c:pt>
                <c:pt idx="5560">
                  <c:v>10.6860833061</c:v>
                </c:pt>
                <c:pt idx="5561">
                  <c:v>7.0604544138499996</c:v>
                </c:pt>
                <c:pt idx="5562">
                  <c:v>6.5667990416800004</c:v>
                </c:pt>
                <c:pt idx="5563">
                  <c:v>7.3461084790099997</c:v>
                </c:pt>
                <c:pt idx="5564">
                  <c:v>31.710964880399999</c:v>
                </c:pt>
                <c:pt idx="5565">
                  <c:v>12.8826168536</c:v>
                </c:pt>
                <c:pt idx="5566">
                  <c:v>6.2632285255899998</c:v>
                </c:pt>
                <c:pt idx="5567">
                  <c:v>6.5161015839200003</c:v>
                </c:pt>
                <c:pt idx="5568">
                  <c:v>26.844594556099999</c:v>
                </c:pt>
                <c:pt idx="5569">
                  <c:v>6.6737496192499997</c:v>
                </c:pt>
                <c:pt idx="5570">
                  <c:v>12.725443032199999</c:v>
                </c:pt>
                <c:pt idx="5571">
                  <c:v>5.0290412700299996</c:v>
                </c:pt>
                <c:pt idx="5572">
                  <c:v>5.0463094007800002</c:v>
                </c:pt>
                <c:pt idx="5573">
                  <c:v>6.3855450083600003</c:v>
                </c:pt>
                <c:pt idx="5574">
                  <c:v>16.606895095500001</c:v>
                </c:pt>
                <c:pt idx="5575">
                  <c:v>7.4920006261800003</c:v>
                </c:pt>
                <c:pt idx="5576">
                  <c:v>6.0611920167299997</c:v>
                </c:pt>
                <c:pt idx="5577">
                  <c:v>20.643152525400001</c:v>
                </c:pt>
                <c:pt idx="5578">
                  <c:v>7.5635076139199997</c:v>
                </c:pt>
                <c:pt idx="5579">
                  <c:v>5.2112707229300002</c:v>
                </c:pt>
                <c:pt idx="5580">
                  <c:v>6.2255764413800003</c:v>
                </c:pt>
                <c:pt idx="5581">
                  <c:v>5.6045944529599998</c:v>
                </c:pt>
                <c:pt idx="5582">
                  <c:v>7.6467441757000003</c:v>
                </c:pt>
                <c:pt idx="5583">
                  <c:v>7.4843747611199998</c:v>
                </c:pt>
                <c:pt idx="5584">
                  <c:v>6.3995452888699997</c:v>
                </c:pt>
                <c:pt idx="5585">
                  <c:v>8.58297101434</c:v>
                </c:pt>
                <c:pt idx="5586">
                  <c:v>5.3861799931999998</c:v>
                </c:pt>
                <c:pt idx="5587">
                  <c:v>10.3544285704</c:v>
                </c:pt>
                <c:pt idx="5588">
                  <c:v>7.0069191256799996</c:v>
                </c:pt>
                <c:pt idx="5589">
                  <c:v>15.8203104995</c:v>
                </c:pt>
                <c:pt idx="5590">
                  <c:v>8.3870022263300008</c:v>
                </c:pt>
                <c:pt idx="5591">
                  <c:v>5.0149348619599996</c:v>
                </c:pt>
                <c:pt idx="5592">
                  <c:v>7.3884240247699999</c:v>
                </c:pt>
                <c:pt idx="5593">
                  <c:v>11.784606715900001</c:v>
                </c:pt>
                <c:pt idx="5594">
                  <c:v>18.965893999999999</c:v>
                </c:pt>
                <c:pt idx="5595">
                  <c:v>5.3665259250400004</c:v>
                </c:pt>
                <c:pt idx="5596">
                  <c:v>11.9163556962</c:v>
                </c:pt>
                <c:pt idx="5597">
                  <c:v>24.787268578900001</c:v>
                </c:pt>
                <c:pt idx="5598">
                  <c:v>5.4850092247099997</c:v>
                </c:pt>
                <c:pt idx="5599">
                  <c:v>7.3593608054699997</c:v>
                </c:pt>
                <c:pt idx="5600">
                  <c:v>5.1760630553500002</c:v>
                </c:pt>
                <c:pt idx="5601">
                  <c:v>8.9118995809299992</c:v>
                </c:pt>
                <c:pt idx="5602">
                  <c:v>5.3827861978699998</c:v>
                </c:pt>
                <c:pt idx="5603">
                  <c:v>18.132356131000002</c:v>
                </c:pt>
                <c:pt idx="5604">
                  <c:v>6.0189370452800004</c:v>
                </c:pt>
                <c:pt idx="5605">
                  <c:v>6.6730647691899998</c:v>
                </c:pt>
                <c:pt idx="5606">
                  <c:v>5.6058041499</c:v>
                </c:pt>
                <c:pt idx="5607">
                  <c:v>5.1456716948499999</c:v>
                </c:pt>
                <c:pt idx="5608">
                  <c:v>7.6049123319399996</c:v>
                </c:pt>
                <c:pt idx="5609">
                  <c:v>5.5082904186299997</c:v>
                </c:pt>
                <c:pt idx="5610">
                  <c:v>7.7932726895100002</c:v>
                </c:pt>
                <c:pt idx="5611">
                  <c:v>5.3684609695000001</c:v>
                </c:pt>
                <c:pt idx="5612">
                  <c:v>6.1985868472199996</c:v>
                </c:pt>
                <c:pt idx="5613">
                  <c:v>5.7340357606200003</c:v>
                </c:pt>
                <c:pt idx="5614">
                  <c:v>6.6942969584199998</c:v>
                </c:pt>
                <c:pt idx="5615">
                  <c:v>5.9466616802900001</c:v>
                </c:pt>
                <c:pt idx="5616">
                  <c:v>6.0068078168800003</c:v>
                </c:pt>
                <c:pt idx="5617">
                  <c:v>7.7204795208299997</c:v>
                </c:pt>
                <c:pt idx="5618">
                  <c:v>7.9823519479099998</c:v>
                </c:pt>
                <c:pt idx="5619">
                  <c:v>17.552914082299999</c:v>
                </c:pt>
                <c:pt idx="5620">
                  <c:v>5.31705494759</c:v>
                </c:pt>
                <c:pt idx="5621">
                  <c:v>11.887573334300001</c:v>
                </c:pt>
                <c:pt idx="5622">
                  <c:v>7.8022198996299998</c:v>
                </c:pt>
                <c:pt idx="5623">
                  <c:v>6.9820969680499996</c:v>
                </c:pt>
                <c:pt idx="5624">
                  <c:v>10.027497416499999</c:v>
                </c:pt>
                <c:pt idx="5625">
                  <c:v>16.283021868999999</c:v>
                </c:pt>
                <c:pt idx="5626">
                  <c:v>5.5142907040500004</c:v>
                </c:pt>
                <c:pt idx="5627">
                  <c:v>8.7653697554800001</c:v>
                </c:pt>
                <c:pt idx="5628">
                  <c:v>56.493555545900001</c:v>
                </c:pt>
                <c:pt idx="5629">
                  <c:v>11.5971129364</c:v>
                </c:pt>
                <c:pt idx="5630">
                  <c:v>10.3952864898</c:v>
                </c:pt>
                <c:pt idx="5631">
                  <c:v>10.271440156400001</c:v>
                </c:pt>
                <c:pt idx="5632">
                  <c:v>6.0748714703799997</c:v>
                </c:pt>
                <c:pt idx="5633">
                  <c:v>5.56580657705</c:v>
                </c:pt>
                <c:pt idx="5634">
                  <c:v>5.9309153171900002</c:v>
                </c:pt>
                <c:pt idx="5635">
                  <c:v>6.4952330014599999</c:v>
                </c:pt>
                <c:pt idx="5636">
                  <c:v>6.5453499671599999</c:v>
                </c:pt>
                <c:pt idx="5637">
                  <c:v>6.3439145219500004</c:v>
                </c:pt>
                <c:pt idx="5638">
                  <c:v>5.3774003616800004</c:v>
                </c:pt>
                <c:pt idx="5639">
                  <c:v>14.9357821383</c:v>
                </c:pt>
                <c:pt idx="5640">
                  <c:v>8.6007346015900001</c:v>
                </c:pt>
                <c:pt idx="5641">
                  <c:v>5.1806153301500002</c:v>
                </c:pt>
                <c:pt idx="5642">
                  <c:v>6.78979483064</c:v>
                </c:pt>
                <c:pt idx="5643">
                  <c:v>7.2078099061899996</c:v>
                </c:pt>
                <c:pt idx="5644">
                  <c:v>5.8847894756599999</c:v>
                </c:pt>
                <c:pt idx="5645">
                  <c:v>5.1810618682199996</c:v>
                </c:pt>
                <c:pt idx="5646">
                  <c:v>11.7113292895</c:v>
                </c:pt>
                <c:pt idx="5647">
                  <c:v>50.6151646876</c:v>
                </c:pt>
                <c:pt idx="5648">
                  <c:v>14.541137697</c:v>
                </c:pt>
                <c:pt idx="5649">
                  <c:v>5.9536819671799996</c:v>
                </c:pt>
                <c:pt idx="5650">
                  <c:v>7.6883709289300004</c:v>
                </c:pt>
                <c:pt idx="5651">
                  <c:v>5.6428369045400002</c:v>
                </c:pt>
                <c:pt idx="5652">
                  <c:v>9.5433659613599993</c:v>
                </c:pt>
                <c:pt idx="5653">
                  <c:v>6.5272991721900002</c:v>
                </c:pt>
                <c:pt idx="5654">
                  <c:v>5.4674383248399998</c:v>
                </c:pt>
                <c:pt idx="5655">
                  <c:v>7.2252289849900002</c:v>
                </c:pt>
                <c:pt idx="5656">
                  <c:v>8.2601368091099996</c:v>
                </c:pt>
                <c:pt idx="5657">
                  <c:v>5.5370984467</c:v>
                </c:pt>
                <c:pt idx="5658">
                  <c:v>6.1537718761800004</c:v>
                </c:pt>
                <c:pt idx="5659">
                  <c:v>6.0784977614700004</c:v>
                </c:pt>
                <c:pt idx="5660">
                  <c:v>5.7361995226099998</c:v>
                </c:pt>
                <c:pt idx="5661">
                  <c:v>6.5622607256899999</c:v>
                </c:pt>
                <c:pt idx="5662">
                  <c:v>15.518403573700001</c:v>
                </c:pt>
                <c:pt idx="5663">
                  <c:v>5.8064392893600001</c:v>
                </c:pt>
                <c:pt idx="5664">
                  <c:v>5.57731700132</c:v>
                </c:pt>
                <c:pt idx="5665">
                  <c:v>8.5550830428100006</c:v>
                </c:pt>
                <c:pt idx="5666">
                  <c:v>5.6360549442699996</c:v>
                </c:pt>
                <c:pt idx="5667">
                  <c:v>6.51918711149</c:v>
                </c:pt>
                <c:pt idx="5668">
                  <c:v>5.1263280049200004</c:v>
                </c:pt>
                <c:pt idx="5669">
                  <c:v>8.4129912277399992</c:v>
                </c:pt>
                <c:pt idx="5670">
                  <c:v>5.4722153334600003</c:v>
                </c:pt>
                <c:pt idx="5671">
                  <c:v>5.2738200881199999</c:v>
                </c:pt>
                <c:pt idx="5672">
                  <c:v>9.4307991135200009</c:v>
                </c:pt>
                <c:pt idx="5673">
                  <c:v>5.56407933831</c:v>
                </c:pt>
                <c:pt idx="5674">
                  <c:v>5.4676172679599997</c:v>
                </c:pt>
                <c:pt idx="5675">
                  <c:v>18.629502489899998</c:v>
                </c:pt>
                <c:pt idx="5676">
                  <c:v>5.20773114144</c:v>
                </c:pt>
                <c:pt idx="5677">
                  <c:v>6.6865063231199997</c:v>
                </c:pt>
                <c:pt idx="5678">
                  <c:v>6.2681145812799999</c:v>
                </c:pt>
                <c:pt idx="5679">
                  <c:v>8.1133785275899992</c:v>
                </c:pt>
                <c:pt idx="5680">
                  <c:v>15.592832597399999</c:v>
                </c:pt>
                <c:pt idx="5681">
                  <c:v>11.834131255300001</c:v>
                </c:pt>
                <c:pt idx="5682">
                  <c:v>22.221954400000001</c:v>
                </c:pt>
                <c:pt idx="5683">
                  <c:v>8.8207157242199994</c:v>
                </c:pt>
                <c:pt idx="5684">
                  <c:v>5.8699780051900001</c:v>
                </c:pt>
                <c:pt idx="5685">
                  <c:v>5.4138749191800004</c:v>
                </c:pt>
                <c:pt idx="5686">
                  <c:v>6.4839344780700001</c:v>
                </c:pt>
                <c:pt idx="5687">
                  <c:v>6.2788035034699998</c:v>
                </c:pt>
                <c:pt idx="5688">
                  <c:v>8.3870334142900003</c:v>
                </c:pt>
                <c:pt idx="5689">
                  <c:v>5.1567217778399996</c:v>
                </c:pt>
                <c:pt idx="5690">
                  <c:v>5.7972745677999997</c:v>
                </c:pt>
                <c:pt idx="5691">
                  <c:v>28.3565082442</c:v>
                </c:pt>
                <c:pt idx="5692">
                  <c:v>5.8662542806299998</c:v>
                </c:pt>
                <c:pt idx="5693">
                  <c:v>6.7642158972099997</c:v>
                </c:pt>
                <c:pt idx="5694">
                  <c:v>5.1921327460700004</c:v>
                </c:pt>
                <c:pt idx="5695">
                  <c:v>10.3441621215</c:v>
                </c:pt>
                <c:pt idx="5696">
                  <c:v>6.2070702685599999</c:v>
                </c:pt>
                <c:pt idx="5697">
                  <c:v>10.6018216706</c:v>
                </c:pt>
                <c:pt idx="5698">
                  <c:v>17.538536714599999</c:v>
                </c:pt>
                <c:pt idx="5699">
                  <c:v>11.0580660625</c:v>
                </c:pt>
                <c:pt idx="5700">
                  <c:v>6.7625874649900002</c:v>
                </c:pt>
                <c:pt idx="5701">
                  <c:v>12.2407859606</c:v>
                </c:pt>
                <c:pt idx="5702">
                  <c:v>5.5275698472899997</c:v>
                </c:pt>
                <c:pt idx="5703">
                  <c:v>5.3967561036699996</c:v>
                </c:pt>
                <c:pt idx="5704">
                  <c:v>8.0090913798500001</c:v>
                </c:pt>
                <c:pt idx="5705">
                  <c:v>7.9672524352499998</c:v>
                </c:pt>
                <c:pt idx="5706">
                  <c:v>6.9898046648400003</c:v>
                </c:pt>
                <c:pt idx="5707">
                  <c:v>11.195873325699999</c:v>
                </c:pt>
                <c:pt idx="5708">
                  <c:v>5.5480167222899999</c:v>
                </c:pt>
                <c:pt idx="5709">
                  <c:v>6.9374866268600002</c:v>
                </c:pt>
                <c:pt idx="5710">
                  <c:v>5.3915656065200004</c:v>
                </c:pt>
                <c:pt idx="5711">
                  <c:v>8.4945918529500002</c:v>
                </c:pt>
                <c:pt idx="5712">
                  <c:v>6.4327056052699998</c:v>
                </c:pt>
                <c:pt idx="5713">
                  <c:v>7.3426165652200002</c:v>
                </c:pt>
                <c:pt idx="5714">
                  <c:v>5.77348174733</c:v>
                </c:pt>
                <c:pt idx="5715">
                  <c:v>10.388835780499999</c:v>
                </c:pt>
                <c:pt idx="5716">
                  <c:v>6.5503907513900002</c:v>
                </c:pt>
                <c:pt idx="5717">
                  <c:v>5.8114708287500001</c:v>
                </c:pt>
                <c:pt idx="5718">
                  <c:v>5.0714031017399996</c:v>
                </c:pt>
                <c:pt idx="5719">
                  <c:v>5.6272535513699999</c:v>
                </c:pt>
                <c:pt idx="5720">
                  <c:v>10.9364184304</c:v>
                </c:pt>
                <c:pt idx="5721">
                  <c:v>7.67413201911</c:v>
                </c:pt>
                <c:pt idx="5722">
                  <c:v>6.65961319088</c:v>
                </c:pt>
                <c:pt idx="5723">
                  <c:v>11.7014017478</c:v>
                </c:pt>
                <c:pt idx="5724">
                  <c:v>9.9492678003799995</c:v>
                </c:pt>
                <c:pt idx="5725">
                  <c:v>19.907479562999999</c:v>
                </c:pt>
                <c:pt idx="5726">
                  <c:v>6.8915022113399997</c:v>
                </c:pt>
                <c:pt idx="5727">
                  <c:v>7.5409116687499997</c:v>
                </c:pt>
                <c:pt idx="5728">
                  <c:v>5.3959421856800001</c:v>
                </c:pt>
                <c:pt idx="5729">
                  <c:v>5.1402179660999998</c:v>
                </c:pt>
                <c:pt idx="5730">
                  <c:v>5.5842371138300004</c:v>
                </c:pt>
                <c:pt idx="5731">
                  <c:v>6.7121956387599999</c:v>
                </c:pt>
                <c:pt idx="5732">
                  <c:v>8.3352393940000002</c:v>
                </c:pt>
                <c:pt idx="5733">
                  <c:v>7.5124779218500004</c:v>
                </c:pt>
                <c:pt idx="5734">
                  <c:v>5.6551617348300001</c:v>
                </c:pt>
                <c:pt idx="5735">
                  <c:v>7.2298331405900003</c:v>
                </c:pt>
                <c:pt idx="5736">
                  <c:v>22.3730786866</c:v>
                </c:pt>
                <c:pt idx="5737">
                  <c:v>6.3657424167499999</c:v>
                </c:pt>
                <c:pt idx="5738">
                  <c:v>5.1392379763499996</c:v>
                </c:pt>
                <c:pt idx="5739">
                  <c:v>6.3502940945499997</c:v>
                </c:pt>
                <c:pt idx="5740">
                  <c:v>5.1259428019</c:v>
                </c:pt>
                <c:pt idx="5741">
                  <c:v>9.3466375911699995</c:v>
                </c:pt>
                <c:pt idx="5742">
                  <c:v>6.9157791519399998</c:v>
                </c:pt>
                <c:pt idx="5743">
                  <c:v>13.050086862500001</c:v>
                </c:pt>
                <c:pt idx="5744">
                  <c:v>5.3039686235800003</c:v>
                </c:pt>
                <c:pt idx="5745">
                  <c:v>5.9219361465700002</c:v>
                </c:pt>
                <c:pt idx="5746">
                  <c:v>10.550169241800001</c:v>
                </c:pt>
                <c:pt idx="5747">
                  <c:v>6.7364046317200001</c:v>
                </c:pt>
                <c:pt idx="5748">
                  <c:v>11.6149040314</c:v>
                </c:pt>
                <c:pt idx="5749">
                  <c:v>11.097505766699999</c:v>
                </c:pt>
                <c:pt idx="5750">
                  <c:v>5.2470783472800004</c:v>
                </c:pt>
                <c:pt idx="5751">
                  <c:v>18.506823032100002</c:v>
                </c:pt>
                <c:pt idx="5752">
                  <c:v>7.5846269212699999</c:v>
                </c:pt>
                <c:pt idx="5753">
                  <c:v>6.03137723672</c:v>
                </c:pt>
                <c:pt idx="5754">
                  <c:v>5.51854462942</c:v>
                </c:pt>
                <c:pt idx="5755">
                  <c:v>9.3369280801900008</c:v>
                </c:pt>
                <c:pt idx="5756">
                  <c:v>5.2839512298700004</c:v>
                </c:pt>
                <c:pt idx="5757">
                  <c:v>7.9830198965800001</c:v>
                </c:pt>
                <c:pt idx="5758">
                  <c:v>12.991334117499999</c:v>
                </c:pt>
                <c:pt idx="5759">
                  <c:v>9.6831988981800006</c:v>
                </c:pt>
                <c:pt idx="5760">
                  <c:v>10.607524960999999</c:v>
                </c:pt>
                <c:pt idx="5761">
                  <c:v>8.2477154914300002</c:v>
                </c:pt>
                <c:pt idx="5762">
                  <c:v>5.3481565977800001</c:v>
                </c:pt>
                <c:pt idx="5763">
                  <c:v>10.6921110384</c:v>
                </c:pt>
                <c:pt idx="5764">
                  <c:v>31.860345050100001</c:v>
                </c:pt>
                <c:pt idx="5765">
                  <c:v>5.7411009374499997</c:v>
                </c:pt>
                <c:pt idx="5766">
                  <c:v>5.40425256253</c:v>
                </c:pt>
                <c:pt idx="5767">
                  <c:v>7.3085037346800004</c:v>
                </c:pt>
                <c:pt idx="5768">
                  <c:v>6.3514394659000004</c:v>
                </c:pt>
                <c:pt idx="5769">
                  <c:v>6.89423357154</c:v>
                </c:pt>
                <c:pt idx="5770">
                  <c:v>21.6646488654</c:v>
                </c:pt>
                <c:pt idx="5771">
                  <c:v>6.06065603411</c:v>
                </c:pt>
                <c:pt idx="5772">
                  <c:v>8.6912834650399997</c:v>
                </c:pt>
                <c:pt idx="5773">
                  <c:v>37.734719124000002</c:v>
                </c:pt>
                <c:pt idx="5774">
                  <c:v>7.66554355243</c:v>
                </c:pt>
                <c:pt idx="5775">
                  <c:v>6.64235905489</c:v>
                </c:pt>
                <c:pt idx="5776">
                  <c:v>21.3023948184</c:v>
                </c:pt>
                <c:pt idx="5777">
                  <c:v>5.7621454462799999</c:v>
                </c:pt>
                <c:pt idx="5778">
                  <c:v>5.66455414073</c:v>
                </c:pt>
                <c:pt idx="5779">
                  <c:v>9.1244301469700009</c:v>
                </c:pt>
                <c:pt idx="5780">
                  <c:v>7.3981849201400003</c:v>
                </c:pt>
                <c:pt idx="5781">
                  <c:v>5.6815965398100001</c:v>
                </c:pt>
                <c:pt idx="5782">
                  <c:v>38.134435607299999</c:v>
                </c:pt>
                <c:pt idx="5783">
                  <c:v>5.74667380103</c:v>
                </c:pt>
                <c:pt idx="5784">
                  <c:v>7.6633073232299997</c:v>
                </c:pt>
                <c:pt idx="5785">
                  <c:v>5.3287070464999999</c:v>
                </c:pt>
                <c:pt idx="5786">
                  <c:v>5.1304108408799998</c:v>
                </c:pt>
                <c:pt idx="5787">
                  <c:v>5.0380941327700004</c:v>
                </c:pt>
                <c:pt idx="5788">
                  <c:v>7.5601432821300003</c:v>
                </c:pt>
                <c:pt idx="5789">
                  <c:v>6.74612250837</c:v>
                </c:pt>
                <c:pt idx="5790">
                  <c:v>6.0934136850099998</c:v>
                </c:pt>
                <c:pt idx="5791">
                  <c:v>6.35449055592</c:v>
                </c:pt>
                <c:pt idx="5792">
                  <c:v>11.3126614662</c:v>
                </c:pt>
                <c:pt idx="5793">
                  <c:v>22.2925284457</c:v>
                </c:pt>
                <c:pt idx="5794">
                  <c:v>10.7714307078</c:v>
                </c:pt>
                <c:pt idx="5795">
                  <c:v>15.322472766500001</c:v>
                </c:pt>
                <c:pt idx="5796">
                  <c:v>10.2457050323</c:v>
                </c:pt>
                <c:pt idx="5797">
                  <c:v>5.0734678671999998</c:v>
                </c:pt>
                <c:pt idx="5798">
                  <c:v>6.05533492002</c:v>
                </c:pt>
                <c:pt idx="5799">
                  <c:v>6.26724255365</c:v>
                </c:pt>
                <c:pt idx="5800">
                  <c:v>6.7007687115600003</c:v>
                </c:pt>
                <c:pt idx="5801">
                  <c:v>6.5829600904600003</c:v>
                </c:pt>
                <c:pt idx="5802">
                  <c:v>11.4228669743</c:v>
                </c:pt>
                <c:pt idx="5803">
                  <c:v>16.2157342812</c:v>
                </c:pt>
                <c:pt idx="5804">
                  <c:v>5.2216238854399997</c:v>
                </c:pt>
                <c:pt idx="5805">
                  <c:v>6.4703211396200002</c:v>
                </c:pt>
                <c:pt idx="5806">
                  <c:v>9.00723706522</c:v>
                </c:pt>
                <c:pt idx="5807">
                  <c:v>9.3774005737999993</c:v>
                </c:pt>
                <c:pt idx="5808">
                  <c:v>5.4189556004800004</c:v>
                </c:pt>
                <c:pt idx="5809">
                  <c:v>10.2471185988</c:v>
                </c:pt>
                <c:pt idx="5810">
                  <c:v>5.4370700846700002</c:v>
                </c:pt>
                <c:pt idx="5811">
                  <c:v>7.9227766547399998</c:v>
                </c:pt>
                <c:pt idx="5812">
                  <c:v>5.0406067101699996</c:v>
                </c:pt>
                <c:pt idx="5813">
                  <c:v>5.2927325459499999</c:v>
                </c:pt>
                <c:pt idx="5814">
                  <c:v>8.8679577577300002</c:v>
                </c:pt>
                <c:pt idx="5815">
                  <c:v>15.990915451099999</c:v>
                </c:pt>
                <c:pt idx="5816">
                  <c:v>7.3866252976900002</c:v>
                </c:pt>
                <c:pt idx="5817">
                  <c:v>11.521319312599999</c:v>
                </c:pt>
                <c:pt idx="5818">
                  <c:v>8.3603356590800004</c:v>
                </c:pt>
                <c:pt idx="5819">
                  <c:v>7.0185793506399996</c:v>
                </c:pt>
                <c:pt idx="5820">
                  <c:v>5.0371051667</c:v>
                </c:pt>
                <c:pt idx="5821">
                  <c:v>6.2193031588199998</c:v>
                </c:pt>
                <c:pt idx="5822">
                  <c:v>15.1122564909</c:v>
                </c:pt>
                <c:pt idx="5823">
                  <c:v>17.844619240899998</c:v>
                </c:pt>
                <c:pt idx="5824">
                  <c:v>28.3633547327</c:v>
                </c:pt>
                <c:pt idx="5825">
                  <c:v>5.8735390835899999</c:v>
                </c:pt>
                <c:pt idx="5826">
                  <c:v>6.3601656793599997</c:v>
                </c:pt>
                <c:pt idx="5827">
                  <c:v>6.0307857939799998</c:v>
                </c:pt>
                <c:pt idx="5828">
                  <c:v>5.2021664900599998</c:v>
                </c:pt>
                <c:pt idx="5829">
                  <c:v>30.211929659300001</c:v>
                </c:pt>
                <c:pt idx="5830">
                  <c:v>11.0570607781</c:v>
                </c:pt>
                <c:pt idx="5831">
                  <c:v>6.3720090898999997</c:v>
                </c:pt>
                <c:pt idx="5832">
                  <c:v>28.4549091861</c:v>
                </c:pt>
                <c:pt idx="5833">
                  <c:v>9.6846893772700007</c:v>
                </c:pt>
                <c:pt idx="5834">
                  <c:v>6.0887255367200002</c:v>
                </c:pt>
                <c:pt idx="5835">
                  <c:v>5.1035884830000002</c:v>
                </c:pt>
                <c:pt idx="5836">
                  <c:v>5.7354732400900001</c:v>
                </c:pt>
                <c:pt idx="5837">
                  <c:v>16.841860500900001</c:v>
                </c:pt>
                <c:pt idx="5838">
                  <c:v>5.7645659082199998</c:v>
                </c:pt>
                <c:pt idx="5839">
                  <c:v>7.5286905805900002</c:v>
                </c:pt>
                <c:pt idx="5840">
                  <c:v>5.3086012358400003</c:v>
                </c:pt>
                <c:pt idx="5841">
                  <c:v>6.8571989015000003</c:v>
                </c:pt>
                <c:pt idx="5842">
                  <c:v>6.6008575917399996</c:v>
                </c:pt>
                <c:pt idx="5843">
                  <c:v>8.1708648881899997</c:v>
                </c:pt>
                <c:pt idx="5844">
                  <c:v>6.8571989015000003</c:v>
                </c:pt>
                <c:pt idx="5845">
                  <c:v>22.061568854499999</c:v>
                </c:pt>
                <c:pt idx="5846">
                  <c:v>5.1109610336199998</c:v>
                </c:pt>
                <c:pt idx="5847">
                  <c:v>5.5676009957500003</c:v>
                </c:pt>
                <c:pt idx="5848">
                  <c:v>5.7023131932700002</c:v>
                </c:pt>
                <c:pt idx="5849">
                  <c:v>11.9743222013</c:v>
                </c:pt>
                <c:pt idx="5850">
                  <c:v>5.4679389026300003</c:v>
                </c:pt>
                <c:pt idx="5851">
                  <c:v>5.0463094007800002</c:v>
                </c:pt>
                <c:pt idx="5852">
                  <c:v>5.0183321939400001</c:v>
                </c:pt>
                <c:pt idx="5853">
                  <c:v>5.07445209697</c:v>
                </c:pt>
                <c:pt idx="5854">
                  <c:v>7.1445847471899997</c:v>
                </c:pt>
                <c:pt idx="5855">
                  <c:v>7.4017448904699998</c:v>
                </c:pt>
                <c:pt idx="5856">
                  <c:v>8.0877588007599996</c:v>
                </c:pt>
                <c:pt idx="5857">
                  <c:v>8.7773148870199993</c:v>
                </c:pt>
                <c:pt idx="5858">
                  <c:v>9.5965682347500003</c:v>
                </c:pt>
                <c:pt idx="5859">
                  <c:v>28.180532280400001</c:v>
                </c:pt>
                <c:pt idx="5860">
                  <c:v>5.5554599970999998</c:v>
                </c:pt>
                <c:pt idx="5861">
                  <c:v>40.065211940799998</c:v>
                </c:pt>
                <c:pt idx="5862">
                  <c:v>6.8131015337500003</c:v>
                </c:pt>
                <c:pt idx="5863">
                  <c:v>10.885350214000001</c:v>
                </c:pt>
                <c:pt idx="5864">
                  <c:v>7.6619887960000002</c:v>
                </c:pt>
                <c:pt idx="5865">
                  <c:v>12.2257467187</c:v>
                </c:pt>
                <c:pt idx="5866">
                  <c:v>6.3039026214399998</c:v>
                </c:pt>
                <c:pt idx="5867">
                  <c:v>7.1806244981200003</c:v>
                </c:pt>
                <c:pt idx="5868">
                  <c:v>6.74485276344</c:v>
                </c:pt>
                <c:pt idx="5869">
                  <c:v>7.2690865771800004</c:v>
                </c:pt>
                <c:pt idx="5870">
                  <c:v>5.95872447101</c:v>
                </c:pt>
                <c:pt idx="5871">
                  <c:v>6.39236428248</c:v>
                </c:pt>
                <c:pt idx="5872">
                  <c:v>5.2421489081699999</c:v>
                </c:pt>
                <c:pt idx="5873">
                  <c:v>7.8956316062300003</c:v>
                </c:pt>
                <c:pt idx="5874">
                  <c:v>7.5696203254099999</c:v>
                </c:pt>
                <c:pt idx="5875">
                  <c:v>8.7387337065300006</c:v>
                </c:pt>
                <c:pt idx="5876">
                  <c:v>5.6275250421300003</c:v>
                </c:pt>
                <c:pt idx="5877">
                  <c:v>15.9751147835</c:v>
                </c:pt>
                <c:pt idx="5878">
                  <c:v>9.5135629907899997</c:v>
                </c:pt>
                <c:pt idx="5879">
                  <c:v>7.4102034397700001</c:v>
                </c:pt>
                <c:pt idx="5880">
                  <c:v>5.2770165759200003</c:v>
                </c:pt>
                <c:pt idx="5881">
                  <c:v>29.789544810500001</c:v>
                </c:pt>
                <c:pt idx="5882">
                  <c:v>5.1927268234000001</c:v>
                </c:pt>
                <c:pt idx="5883">
                  <c:v>8.4670985703900001</c:v>
                </c:pt>
                <c:pt idx="5884">
                  <c:v>11.6023542592</c:v>
                </c:pt>
                <c:pt idx="5885">
                  <c:v>5.6838854908799998</c:v>
                </c:pt>
                <c:pt idx="5886">
                  <c:v>7.3251476197900001</c:v>
                </c:pt>
                <c:pt idx="5887">
                  <c:v>14.772236553600001</c:v>
                </c:pt>
                <c:pt idx="5888">
                  <c:v>6.7493604042999999</c:v>
                </c:pt>
                <c:pt idx="5889">
                  <c:v>20.571154459300001</c:v>
                </c:pt>
                <c:pt idx="5890">
                  <c:v>7.1693525518800003</c:v>
                </c:pt>
                <c:pt idx="5891">
                  <c:v>7.2574247308500004</c:v>
                </c:pt>
                <c:pt idx="5892">
                  <c:v>9.8346936765800006</c:v>
                </c:pt>
                <c:pt idx="5893">
                  <c:v>5.56407933831</c:v>
                </c:pt>
                <c:pt idx="5894">
                  <c:v>18.213826711500001</c:v>
                </c:pt>
                <c:pt idx="5895">
                  <c:v>8.1358942973299992</c:v>
                </c:pt>
                <c:pt idx="5896">
                  <c:v>6.2681145812799999</c:v>
                </c:pt>
                <c:pt idx="5897">
                  <c:v>22.2027010322</c:v>
                </c:pt>
                <c:pt idx="5898">
                  <c:v>7.5791169267000003</c:v>
                </c:pt>
                <c:pt idx="5899">
                  <c:v>9.3185240387599997</c:v>
                </c:pt>
                <c:pt idx="5900">
                  <c:v>16.235250707199999</c:v>
                </c:pt>
                <c:pt idx="5901">
                  <c:v>7.0709290842400003</c:v>
                </c:pt>
                <c:pt idx="5902">
                  <c:v>8.9678652470800007</c:v>
                </c:pt>
                <c:pt idx="5903">
                  <c:v>8.81276969456</c:v>
                </c:pt>
                <c:pt idx="5904">
                  <c:v>13.021405361999999</c:v>
                </c:pt>
                <c:pt idx="5905">
                  <c:v>6.3727996395700002</c:v>
                </c:pt>
                <c:pt idx="5906">
                  <c:v>9.6645724229700001</c:v>
                </c:pt>
                <c:pt idx="5907">
                  <c:v>12.5424073722</c:v>
                </c:pt>
                <c:pt idx="5908">
                  <c:v>12.413570164399999</c:v>
                </c:pt>
                <c:pt idx="5909">
                  <c:v>5.5914733341399998</c:v>
                </c:pt>
                <c:pt idx="5910">
                  <c:v>6.9401082450100002</c:v>
                </c:pt>
                <c:pt idx="5911">
                  <c:v>7.1202400293799997</c:v>
                </c:pt>
                <c:pt idx="5912">
                  <c:v>6.2244571144399998</c:v>
                </c:pt>
                <c:pt idx="5913">
                  <c:v>7.7970894676500002</c:v>
                </c:pt>
                <c:pt idx="5914">
                  <c:v>5.0780792223800004</c:v>
                </c:pt>
                <c:pt idx="5915">
                  <c:v>6.1028028406099999</c:v>
                </c:pt>
                <c:pt idx="5916">
                  <c:v>5.4929829358499997</c:v>
                </c:pt>
                <c:pt idx="5917">
                  <c:v>5.9651447024199999</c:v>
                </c:pt>
                <c:pt idx="5918">
                  <c:v>5.2744742988100004</c:v>
                </c:pt>
                <c:pt idx="5919">
                  <c:v>10.3492502683</c:v>
                </c:pt>
                <c:pt idx="5920">
                  <c:v>5.2522938319300003</c:v>
                </c:pt>
                <c:pt idx="5921">
                  <c:v>6.6000022410600003</c:v>
                </c:pt>
                <c:pt idx="5922">
                  <c:v>7.1053736553500002</c:v>
                </c:pt>
                <c:pt idx="5923">
                  <c:v>6.8906519064999996</c:v>
                </c:pt>
                <c:pt idx="5924">
                  <c:v>9.8367062100799991</c:v>
                </c:pt>
                <c:pt idx="5925">
                  <c:v>5.1832371232999996</c:v>
                </c:pt>
                <c:pt idx="5926">
                  <c:v>16.357865200999999</c:v>
                </c:pt>
                <c:pt idx="5927">
                  <c:v>22.062788924900001</c:v>
                </c:pt>
                <c:pt idx="5928">
                  <c:v>6.2636093586400001</c:v>
                </c:pt>
                <c:pt idx="5929">
                  <c:v>5.4320267921700003</c:v>
                </c:pt>
                <c:pt idx="5930">
                  <c:v>13.6051572361</c:v>
                </c:pt>
                <c:pt idx="5931">
                  <c:v>5.3947196044499997</c:v>
                </c:pt>
                <c:pt idx="5932">
                  <c:v>7.6852953710199996</c:v>
                </c:pt>
                <c:pt idx="5933">
                  <c:v>8.4735355222499997</c:v>
                </c:pt>
                <c:pt idx="5934">
                  <c:v>5.7794022109099998</c:v>
                </c:pt>
                <c:pt idx="5935">
                  <c:v>7.6185529939999999</c:v>
                </c:pt>
                <c:pt idx="5936">
                  <c:v>6.5063102699200002</c:v>
                </c:pt>
                <c:pt idx="5937">
                  <c:v>10.849352942399999</c:v>
                </c:pt>
                <c:pt idx="5938">
                  <c:v>8.2578747803500008</c:v>
                </c:pt>
                <c:pt idx="5939">
                  <c:v>6.1579798381500002</c:v>
                </c:pt>
                <c:pt idx="5940">
                  <c:v>7.1375220476900001</c:v>
                </c:pt>
                <c:pt idx="5941">
                  <c:v>10.931041618</c:v>
                </c:pt>
                <c:pt idx="5942">
                  <c:v>5.2969204555999996</c:v>
                </c:pt>
                <c:pt idx="5943">
                  <c:v>12.7336468928</c:v>
                </c:pt>
                <c:pt idx="5944">
                  <c:v>5.8063804559400003</c:v>
                </c:pt>
                <c:pt idx="5945">
                  <c:v>6.35423716685</c:v>
                </c:pt>
                <c:pt idx="5946">
                  <c:v>6.1225481125499996</c:v>
                </c:pt>
                <c:pt idx="5947">
                  <c:v>10.696748619499999</c:v>
                </c:pt>
                <c:pt idx="5948">
                  <c:v>6.9871877143800001</c:v>
                </c:pt>
                <c:pt idx="5949">
                  <c:v>7.9612675581500003</c:v>
                </c:pt>
                <c:pt idx="5950">
                  <c:v>6.9455600243299997</c:v>
                </c:pt>
                <c:pt idx="5951">
                  <c:v>5.3374202836100002</c:v>
                </c:pt>
                <c:pt idx="5952">
                  <c:v>6.9326019697800003</c:v>
                </c:pt>
                <c:pt idx="5953">
                  <c:v>12.6840986006</c:v>
                </c:pt>
                <c:pt idx="5954">
                  <c:v>6.1626025611299999</c:v>
                </c:pt>
                <c:pt idx="5955">
                  <c:v>6.2103145821199996</c:v>
                </c:pt>
                <c:pt idx="5956">
                  <c:v>12.939009989300001</c:v>
                </c:pt>
                <c:pt idx="5957">
                  <c:v>5.9741640092099999</c:v>
                </c:pt>
                <c:pt idx="5958">
                  <c:v>6.6290734517400001</c:v>
                </c:pt>
                <c:pt idx="5959">
                  <c:v>7.1782490078899999</c:v>
                </c:pt>
                <c:pt idx="5960">
                  <c:v>9.8328632595799998</c:v>
                </c:pt>
                <c:pt idx="5961">
                  <c:v>11.1489676545</c:v>
                </c:pt>
                <c:pt idx="5962">
                  <c:v>10.232190410799999</c:v>
                </c:pt>
                <c:pt idx="5963">
                  <c:v>24.690997080500001</c:v>
                </c:pt>
                <c:pt idx="5964">
                  <c:v>7.9310179115399997</c:v>
                </c:pt>
                <c:pt idx="5965">
                  <c:v>6.5224200052499999</c:v>
                </c:pt>
                <c:pt idx="5966">
                  <c:v>5.39394462922</c:v>
                </c:pt>
                <c:pt idx="5967">
                  <c:v>5.1259428019</c:v>
                </c:pt>
                <c:pt idx="5968">
                  <c:v>6.9780109578499996</c:v>
                </c:pt>
                <c:pt idx="5969">
                  <c:v>8.0042032330800001</c:v>
                </c:pt>
                <c:pt idx="5970">
                  <c:v>8.52794952026</c:v>
                </c:pt>
                <c:pt idx="5971">
                  <c:v>7.0103964702599999</c:v>
                </c:pt>
                <c:pt idx="5972">
                  <c:v>5.4891994200400003</c:v>
                </c:pt>
                <c:pt idx="5973">
                  <c:v>7.4922925846700004</c:v>
                </c:pt>
                <c:pt idx="5974">
                  <c:v>6.1435023325399998</c:v>
                </c:pt>
                <c:pt idx="5975">
                  <c:v>7.4724735423300004</c:v>
                </c:pt>
                <c:pt idx="5976">
                  <c:v>15.7127236347</c:v>
                </c:pt>
                <c:pt idx="5977">
                  <c:v>8.8086687377300006</c:v>
                </c:pt>
                <c:pt idx="5978">
                  <c:v>5.6821121854300003</c:v>
                </c:pt>
                <c:pt idx="5979">
                  <c:v>9.46173508531</c:v>
                </c:pt>
                <c:pt idx="5980">
                  <c:v>5.84775181966</c:v>
                </c:pt>
                <c:pt idx="5981">
                  <c:v>5.2218171285499997</c:v>
                </c:pt>
                <c:pt idx="5982">
                  <c:v>6.21601425325</c:v>
                </c:pt>
                <c:pt idx="5983">
                  <c:v>12.1121782125</c:v>
                </c:pt>
                <c:pt idx="5984">
                  <c:v>5.3371384109699997</c:v>
                </c:pt>
                <c:pt idx="5985">
                  <c:v>12.0442176455</c:v>
                </c:pt>
                <c:pt idx="5986">
                  <c:v>5.2485733511000001</c:v>
                </c:pt>
                <c:pt idx="5987">
                  <c:v>6.7785785980200002</c:v>
                </c:pt>
                <c:pt idx="5988">
                  <c:v>5.6896018447800003</c:v>
                </c:pt>
                <c:pt idx="5989">
                  <c:v>12.066809489200001</c:v>
                </c:pt>
                <c:pt idx="5990">
                  <c:v>5.7514924448000002</c:v>
                </c:pt>
                <c:pt idx="5991">
                  <c:v>5.0389657758300004</c:v>
                </c:pt>
                <c:pt idx="5992">
                  <c:v>6.1384496579499999</c:v>
                </c:pt>
                <c:pt idx="5993">
                  <c:v>43.209370245899997</c:v>
                </c:pt>
                <c:pt idx="5994">
                  <c:v>5.5745268727099999</c:v>
                </c:pt>
                <c:pt idx="5995">
                  <c:v>6.57678631857</c:v>
                </c:pt>
                <c:pt idx="5996">
                  <c:v>11.0240066827</c:v>
                </c:pt>
                <c:pt idx="5997">
                  <c:v>12.2007596858</c:v>
                </c:pt>
                <c:pt idx="5998">
                  <c:v>5.1412098986799997</c:v>
                </c:pt>
                <c:pt idx="5999">
                  <c:v>5.6272535513699999</c:v>
                </c:pt>
                <c:pt idx="6000">
                  <c:v>8.3744698190500007</c:v>
                </c:pt>
                <c:pt idx="6001">
                  <c:v>12.0965121838</c:v>
                </c:pt>
                <c:pt idx="6002">
                  <c:v>6.5579504972200002</c:v>
                </c:pt>
                <c:pt idx="6003">
                  <c:v>8.23392985047</c:v>
                </c:pt>
                <c:pt idx="6004">
                  <c:v>10.3492502683</c:v>
                </c:pt>
                <c:pt idx="6005">
                  <c:v>10.9213201096</c:v>
                </c:pt>
                <c:pt idx="6006">
                  <c:v>5.9433883380800001</c:v>
                </c:pt>
                <c:pt idx="6007">
                  <c:v>7.4775933752499997</c:v>
                </c:pt>
                <c:pt idx="6008">
                  <c:v>5.8561950526700004</c:v>
                </c:pt>
                <c:pt idx="6009">
                  <c:v>5.7794022109099998</c:v>
                </c:pt>
                <c:pt idx="6010">
                  <c:v>11.663315289</c:v>
                </c:pt>
                <c:pt idx="6011">
                  <c:v>9.2711397378200004</c:v>
                </c:pt>
                <c:pt idx="6012">
                  <c:v>5.9241579517499998</c:v>
                </c:pt>
                <c:pt idx="6013">
                  <c:v>5.0576638886899996</c:v>
                </c:pt>
                <c:pt idx="6014">
                  <c:v>10.335714960800001</c:v>
                </c:pt>
                <c:pt idx="6015">
                  <c:v>5.3712050759799999</c:v>
                </c:pt>
                <c:pt idx="6016">
                  <c:v>6.4754901939399998</c:v>
                </c:pt>
                <c:pt idx="6017">
                  <c:v>10.492378737999999</c:v>
                </c:pt>
                <c:pt idx="6018">
                  <c:v>10.7497562383</c:v>
                </c:pt>
                <c:pt idx="6019">
                  <c:v>13.6782532173</c:v>
                </c:pt>
                <c:pt idx="6020">
                  <c:v>5.4201864748800004</c:v>
                </c:pt>
                <c:pt idx="6021">
                  <c:v>5.7609461746099999</c:v>
                </c:pt>
                <c:pt idx="6022">
                  <c:v>22.3552419255</c:v>
                </c:pt>
                <c:pt idx="6023">
                  <c:v>8.42914662005</c:v>
                </c:pt>
                <c:pt idx="6024">
                  <c:v>5.7449116928799997</c:v>
                </c:pt>
                <c:pt idx="6025">
                  <c:v>8.9923040196000006</c:v>
                </c:pt>
                <c:pt idx="6026">
                  <c:v>5.4822019935300004</c:v>
                </c:pt>
                <c:pt idx="6027">
                  <c:v>5.1557372025700001</c:v>
                </c:pt>
                <c:pt idx="6028">
                  <c:v>25.242027974999999</c:v>
                </c:pt>
                <c:pt idx="6029">
                  <c:v>10.0239889125</c:v>
                </c:pt>
                <c:pt idx="6030">
                  <c:v>7.2818469288100003</c:v>
                </c:pt>
                <c:pt idx="6031">
                  <c:v>5.3266316422999997</c:v>
                </c:pt>
                <c:pt idx="6032">
                  <c:v>5.4688083778500003</c:v>
                </c:pt>
                <c:pt idx="6033">
                  <c:v>5.1495839265100001</c:v>
                </c:pt>
                <c:pt idx="6034">
                  <c:v>13.9197704503</c:v>
                </c:pt>
                <c:pt idx="6035">
                  <c:v>7.62572748951</c:v>
                </c:pt>
                <c:pt idx="6036">
                  <c:v>11.7425642004</c:v>
                </c:pt>
                <c:pt idx="6037">
                  <c:v>5.9809940407399997</c:v>
                </c:pt>
                <c:pt idx="6038">
                  <c:v>13.1480626527</c:v>
                </c:pt>
                <c:pt idx="6039">
                  <c:v>5.20773114144</c:v>
                </c:pt>
                <c:pt idx="6040">
                  <c:v>5.20836782633</c:v>
                </c:pt>
                <c:pt idx="6041">
                  <c:v>8.7604887756499998</c:v>
                </c:pt>
                <c:pt idx="6042">
                  <c:v>7.5682715161400003</c:v>
                </c:pt>
                <c:pt idx="6043">
                  <c:v>6.46380033243</c:v>
                </c:pt>
                <c:pt idx="6044">
                  <c:v>8.6834264120100002</c:v>
                </c:pt>
                <c:pt idx="6045">
                  <c:v>5.0168914355699998</c:v>
                </c:pt>
                <c:pt idx="6046">
                  <c:v>8.5735883350400002</c:v>
                </c:pt>
                <c:pt idx="6047">
                  <c:v>8.8755341267599999</c:v>
                </c:pt>
                <c:pt idx="6048">
                  <c:v>6.5712972808899996</c:v>
                </c:pt>
                <c:pt idx="6049">
                  <c:v>11.7325283178</c:v>
                </c:pt>
                <c:pt idx="6050">
                  <c:v>20.553180505099998</c:v>
                </c:pt>
                <c:pt idx="6051">
                  <c:v>13.151741250800001</c:v>
                </c:pt>
                <c:pt idx="6052">
                  <c:v>15.8750116133</c:v>
                </c:pt>
                <c:pt idx="6053">
                  <c:v>7.1445847471899997</c:v>
                </c:pt>
                <c:pt idx="6054">
                  <c:v>7.3492039055599996</c:v>
                </c:pt>
                <c:pt idx="6055">
                  <c:v>5.7356507751199999</c:v>
                </c:pt>
                <c:pt idx="6056">
                  <c:v>9.4348641342100006</c:v>
                </c:pt>
                <c:pt idx="6057">
                  <c:v>10.665732160299999</c:v>
                </c:pt>
                <c:pt idx="6058">
                  <c:v>7.4122047319800002</c:v>
                </c:pt>
                <c:pt idx="6059">
                  <c:v>10.747172086699999</c:v>
                </c:pt>
                <c:pt idx="6060">
                  <c:v>7.3206702424800003</c:v>
                </c:pt>
                <c:pt idx="6061">
                  <c:v>6.7378030214800004</c:v>
                </c:pt>
                <c:pt idx="6062">
                  <c:v>5.2510128150500002</c:v>
                </c:pt>
                <c:pt idx="6063">
                  <c:v>7.0940341486699996</c:v>
                </c:pt>
                <c:pt idx="6064">
                  <c:v>9.75732806153</c:v>
                </c:pt>
                <c:pt idx="6065">
                  <c:v>8.46987495678</c:v>
                </c:pt>
                <c:pt idx="6066">
                  <c:v>5.4867729256500004</c:v>
                </c:pt>
                <c:pt idx="6067">
                  <c:v>5.1350455889699997</c:v>
                </c:pt>
                <c:pt idx="6068">
                  <c:v>12.0851180912</c:v>
                </c:pt>
                <c:pt idx="6069">
                  <c:v>6.3267272411900004</c:v>
                </c:pt>
                <c:pt idx="6070">
                  <c:v>6.7925971022900002</c:v>
                </c:pt>
                <c:pt idx="6071">
                  <c:v>35.460148751200002</c:v>
                </c:pt>
                <c:pt idx="6072">
                  <c:v>7.6758254103399999</c:v>
                </c:pt>
                <c:pt idx="6073">
                  <c:v>16.646883174700001</c:v>
                </c:pt>
                <c:pt idx="6074">
                  <c:v>6.1540998817899997</c:v>
                </c:pt>
                <c:pt idx="6075">
                  <c:v>7.6325235441599997</c:v>
                </c:pt>
                <c:pt idx="6076">
                  <c:v>6.8480945880300004</c:v>
                </c:pt>
                <c:pt idx="6077">
                  <c:v>7.3259803329600004</c:v>
                </c:pt>
                <c:pt idx="6078">
                  <c:v>8.5163491086200001</c:v>
                </c:pt>
                <c:pt idx="6079">
                  <c:v>5.6975710060300004</c:v>
                </c:pt>
                <c:pt idx="6080">
                  <c:v>5.2586990931799997</c:v>
                </c:pt>
                <c:pt idx="6081">
                  <c:v>9.46753021432</c:v>
                </c:pt>
                <c:pt idx="6082">
                  <c:v>7.0113345576899997</c:v>
                </c:pt>
                <c:pt idx="6083">
                  <c:v>10.7697377577</c:v>
                </c:pt>
                <c:pt idx="6084">
                  <c:v>60.809173742799999</c:v>
                </c:pt>
                <c:pt idx="6085">
                  <c:v>6.5280978564599996</c:v>
                </c:pt>
                <c:pt idx="6086">
                  <c:v>5.5414955992700001</c:v>
                </c:pt>
                <c:pt idx="6087">
                  <c:v>8.1646270250799997</c:v>
                </c:pt>
                <c:pt idx="6088">
                  <c:v>6.05533492002</c:v>
                </c:pt>
                <c:pt idx="6089">
                  <c:v>5.1484724501799999</c:v>
                </c:pt>
                <c:pt idx="6090">
                  <c:v>6.7141822288200004</c:v>
                </c:pt>
                <c:pt idx="6091">
                  <c:v>6.0365213563299998</c:v>
                </c:pt>
                <c:pt idx="6092">
                  <c:v>5.6393704399900004</c:v>
                </c:pt>
                <c:pt idx="6093">
                  <c:v>16.1870571977</c:v>
                </c:pt>
                <c:pt idx="6094">
                  <c:v>9.7535940254500009</c:v>
                </c:pt>
                <c:pt idx="6095">
                  <c:v>6.0381337141299998</c:v>
                </c:pt>
                <c:pt idx="6096">
                  <c:v>5.95280616303</c:v>
                </c:pt>
                <c:pt idx="6097">
                  <c:v>5.16694043661</c:v>
                </c:pt>
                <c:pt idx="6098">
                  <c:v>8.5415673205400005</c:v>
                </c:pt>
                <c:pt idx="6099">
                  <c:v>23.6522342349</c:v>
                </c:pt>
                <c:pt idx="6100">
                  <c:v>5.7233671486300004</c:v>
                </c:pt>
                <c:pt idx="6101">
                  <c:v>6.2365215352299996</c:v>
                </c:pt>
                <c:pt idx="6102">
                  <c:v>11.2910154271</c:v>
                </c:pt>
                <c:pt idx="6103">
                  <c:v>5.1207207319899997</c:v>
                </c:pt>
                <c:pt idx="6104">
                  <c:v>7.68256326816</c:v>
                </c:pt>
                <c:pt idx="6105">
                  <c:v>7.0606451988399996</c:v>
                </c:pt>
                <c:pt idx="6106">
                  <c:v>39.620899517200002</c:v>
                </c:pt>
                <c:pt idx="6107">
                  <c:v>12.136872410800001</c:v>
                </c:pt>
                <c:pt idx="6108">
                  <c:v>9.8377881156499996</c:v>
                </c:pt>
                <c:pt idx="6109">
                  <c:v>6.0989180112900003</c:v>
                </c:pt>
                <c:pt idx="6110">
                  <c:v>5.9271418907699998</c:v>
                </c:pt>
                <c:pt idx="6111">
                  <c:v>5.3352575121500001</c:v>
                </c:pt>
                <c:pt idx="6112">
                  <c:v>9.3960944746399999</c:v>
                </c:pt>
                <c:pt idx="6113">
                  <c:v>6.8323950158700004</c:v>
                </c:pt>
                <c:pt idx="6114">
                  <c:v>8.7329919203999999</c:v>
                </c:pt>
                <c:pt idx="6115">
                  <c:v>10.5937752418</c:v>
                </c:pt>
                <c:pt idx="6116">
                  <c:v>5.31705494759</c:v>
                </c:pt>
                <c:pt idx="6117">
                  <c:v>8.6089604390600005</c:v>
                </c:pt>
                <c:pt idx="6118">
                  <c:v>7.0688706006400004</c:v>
                </c:pt>
                <c:pt idx="6119">
                  <c:v>5.3703281063199997</c:v>
                </c:pt>
                <c:pt idx="6120">
                  <c:v>5.83871677582</c:v>
                </c:pt>
                <c:pt idx="6121">
                  <c:v>5.8454795219899998</c:v>
                </c:pt>
                <c:pt idx="6122">
                  <c:v>5.6723081045499999</c:v>
                </c:pt>
                <c:pt idx="6123">
                  <c:v>5.0192760186000003</c:v>
                </c:pt>
                <c:pt idx="6124">
                  <c:v>15.0169609315</c:v>
                </c:pt>
                <c:pt idx="6125">
                  <c:v>9.8550889733199991</c:v>
                </c:pt>
                <c:pt idx="6126">
                  <c:v>7.1416861911599998</c:v>
                </c:pt>
                <c:pt idx="6127">
                  <c:v>5.1665352140399996</c:v>
                </c:pt>
                <c:pt idx="6128">
                  <c:v>27.926518995599999</c:v>
                </c:pt>
                <c:pt idx="6129">
                  <c:v>13.219999979900001</c:v>
                </c:pt>
                <c:pt idx="6130">
                  <c:v>14.8206609001</c:v>
                </c:pt>
                <c:pt idx="6131">
                  <c:v>7.5667262504000004</c:v>
                </c:pt>
                <c:pt idx="6132">
                  <c:v>6.6730647691899998</c:v>
                </c:pt>
                <c:pt idx="6133">
                  <c:v>8.0372815683999992</c:v>
                </c:pt>
                <c:pt idx="6134">
                  <c:v>8.3475173729800005</c:v>
                </c:pt>
                <c:pt idx="6135">
                  <c:v>7.2641266662700001</c:v>
                </c:pt>
                <c:pt idx="6136">
                  <c:v>6.3833175306100003</c:v>
                </c:pt>
                <c:pt idx="6137">
                  <c:v>5.2772395470299998</c:v>
                </c:pt>
                <c:pt idx="6138">
                  <c:v>10.1665892371</c:v>
                </c:pt>
                <c:pt idx="6139">
                  <c:v>7.8207387115399998</c:v>
                </c:pt>
                <c:pt idx="6140">
                  <c:v>16.706117907100001</c:v>
                </c:pt>
                <c:pt idx="6141">
                  <c:v>9.9270775991899995</c:v>
                </c:pt>
                <c:pt idx="6142">
                  <c:v>11.005966218299999</c:v>
                </c:pt>
                <c:pt idx="6143">
                  <c:v>8.52794952026</c:v>
                </c:pt>
                <c:pt idx="6144">
                  <c:v>5.8209160282800001</c:v>
                </c:pt>
                <c:pt idx="6145">
                  <c:v>21.737221154699998</c:v>
                </c:pt>
                <c:pt idx="6146">
                  <c:v>6.7007687115600003</c:v>
                </c:pt>
                <c:pt idx="6147">
                  <c:v>44.074154791799998</c:v>
                </c:pt>
                <c:pt idx="6148">
                  <c:v>5.7449116928799997</c:v>
                </c:pt>
                <c:pt idx="6149">
                  <c:v>14.0853903236</c:v>
                </c:pt>
                <c:pt idx="6150">
                  <c:v>9.4307991135200009</c:v>
                </c:pt>
                <c:pt idx="6151">
                  <c:v>8.7592474413900003</c:v>
                </c:pt>
                <c:pt idx="6152">
                  <c:v>5.3481565977800001</c:v>
                </c:pt>
                <c:pt idx="6153">
                  <c:v>6.84330168329</c:v>
                </c:pt>
                <c:pt idx="6154">
                  <c:v>5.2814352811900003</c:v>
                </c:pt>
                <c:pt idx="6155">
                  <c:v>7.6716084588999998</c:v>
                </c:pt>
                <c:pt idx="6156">
                  <c:v>7.0176336212599999</c:v>
                </c:pt>
                <c:pt idx="6157">
                  <c:v>5.0659583104500001</c:v>
                </c:pt>
                <c:pt idx="6158">
                  <c:v>9.9073409985200005</c:v>
                </c:pt>
                <c:pt idx="6159">
                  <c:v>6.3966714875199999</c:v>
                </c:pt>
                <c:pt idx="6160">
                  <c:v>13.476539592</c:v>
                </c:pt>
                <c:pt idx="6161">
                  <c:v>26.215913711500001</c:v>
                </c:pt>
                <c:pt idx="6162">
                  <c:v>6.2881670928600002</c:v>
                </c:pt>
                <c:pt idx="6163">
                  <c:v>5.6035379057899997</c:v>
                </c:pt>
                <c:pt idx="6164">
                  <c:v>9.4348641342100006</c:v>
                </c:pt>
                <c:pt idx="6165">
                  <c:v>7.0058843667600001</c:v>
                </c:pt>
                <c:pt idx="6166">
                  <c:v>7.5466725371900001</c:v>
                </c:pt>
                <c:pt idx="6167">
                  <c:v>8.6444887557799994</c:v>
                </c:pt>
                <c:pt idx="6168">
                  <c:v>13.8039407188</c:v>
                </c:pt>
                <c:pt idx="6169">
                  <c:v>8.7212423756900002</c:v>
                </c:pt>
                <c:pt idx="6170">
                  <c:v>5.3371384109699997</c:v>
                </c:pt>
                <c:pt idx="6171">
                  <c:v>5.2650718842500002</c:v>
                </c:pt>
                <c:pt idx="6172">
                  <c:v>8.8504175005200008</c:v>
                </c:pt>
                <c:pt idx="6173">
                  <c:v>8.0372815683999992</c:v>
                </c:pt>
                <c:pt idx="6174">
                  <c:v>11.1799524333</c:v>
                </c:pt>
                <c:pt idx="6175">
                  <c:v>5.2812797209099998</c:v>
                </c:pt>
                <c:pt idx="6176">
                  <c:v>7.5066480380499998</c:v>
                </c:pt>
                <c:pt idx="6177">
                  <c:v>8.3811833597700005</c:v>
                </c:pt>
                <c:pt idx="6178">
                  <c:v>12.010827856000001</c:v>
                </c:pt>
                <c:pt idx="6179">
                  <c:v>5.2817752150799997</c:v>
                </c:pt>
                <c:pt idx="6180">
                  <c:v>6.2015762909500003</c:v>
                </c:pt>
                <c:pt idx="6181">
                  <c:v>5.1972121982299999</c:v>
                </c:pt>
                <c:pt idx="6182">
                  <c:v>6.6731886175300001</c:v>
                </c:pt>
                <c:pt idx="6183">
                  <c:v>5.8326831171000002</c:v>
                </c:pt>
                <c:pt idx="6184">
                  <c:v>11.4126232548</c:v>
                </c:pt>
                <c:pt idx="6185">
                  <c:v>5.4296688243800002</c:v>
                </c:pt>
                <c:pt idx="6186">
                  <c:v>7.4980628406000003</c:v>
                </c:pt>
                <c:pt idx="6187">
                  <c:v>6.3953914217300003</c:v>
                </c:pt>
                <c:pt idx="6188">
                  <c:v>6.9489636179599996</c:v>
                </c:pt>
                <c:pt idx="6189">
                  <c:v>9.9982995219599999</c:v>
                </c:pt>
                <c:pt idx="6190">
                  <c:v>5.33847187738</c:v>
                </c:pt>
                <c:pt idx="6191">
                  <c:v>6.8919309267099997</c:v>
                </c:pt>
                <c:pt idx="6192">
                  <c:v>5.4672248543300004</c:v>
                </c:pt>
                <c:pt idx="6193">
                  <c:v>7.9320347314999999</c:v>
                </c:pt>
                <c:pt idx="6194">
                  <c:v>5.4859199943599997</c:v>
                </c:pt>
                <c:pt idx="6195">
                  <c:v>5.33098188568</c:v>
                </c:pt>
                <c:pt idx="6196">
                  <c:v>6.0688485559699998</c:v>
                </c:pt>
                <c:pt idx="6197">
                  <c:v>18.463909662999999</c:v>
                </c:pt>
                <c:pt idx="6198">
                  <c:v>9.6633899925200009</c:v>
                </c:pt>
                <c:pt idx="6199">
                  <c:v>24.2639556721</c:v>
                </c:pt>
                <c:pt idx="6200">
                  <c:v>9.6706016977499996</c:v>
                </c:pt>
                <c:pt idx="6201">
                  <c:v>5.0783012761200004</c:v>
                </c:pt>
                <c:pt idx="6202">
                  <c:v>7.3443307257199999</c:v>
                </c:pt>
                <c:pt idx="6203">
                  <c:v>10.0110845319</c:v>
                </c:pt>
                <c:pt idx="6204">
                  <c:v>34.635716246999998</c:v>
                </c:pt>
                <c:pt idx="6205">
                  <c:v>5.3774003616800004</c:v>
                </c:pt>
                <c:pt idx="6206">
                  <c:v>10.9401293544</c:v>
                </c:pt>
                <c:pt idx="6207">
                  <c:v>5.33416176269</c:v>
                </c:pt>
                <c:pt idx="6208">
                  <c:v>7.0028866237700003</c:v>
                </c:pt>
                <c:pt idx="6209">
                  <c:v>6.4576033530799997</c:v>
                </c:pt>
                <c:pt idx="6210">
                  <c:v>9.8972084779100005</c:v>
                </c:pt>
                <c:pt idx="6211">
                  <c:v>10.2126721392</c:v>
                </c:pt>
                <c:pt idx="6212">
                  <c:v>8.3045917065299992</c:v>
                </c:pt>
                <c:pt idx="6213">
                  <c:v>9.4749009294200004</c:v>
                </c:pt>
                <c:pt idx="6214">
                  <c:v>6.8312243629399996</c:v>
                </c:pt>
                <c:pt idx="6215">
                  <c:v>10.1300038086</c:v>
                </c:pt>
                <c:pt idx="6216">
                  <c:v>6.3350373520599996</c:v>
                </c:pt>
                <c:pt idx="6217">
                  <c:v>8.8426858454699993</c:v>
                </c:pt>
                <c:pt idx="6218">
                  <c:v>5.8807206791700004</c:v>
                </c:pt>
                <c:pt idx="6219">
                  <c:v>5.4248970679999999</c:v>
                </c:pt>
                <c:pt idx="6220">
                  <c:v>5.5317611759099998</c:v>
                </c:pt>
                <c:pt idx="6221">
                  <c:v>20.598512982900001</c:v>
                </c:pt>
                <c:pt idx="6222">
                  <c:v>6.9660047454200003</c:v>
                </c:pt>
                <c:pt idx="6223">
                  <c:v>6.0404640945799999</c:v>
                </c:pt>
                <c:pt idx="6224">
                  <c:v>6.34799323858</c:v>
                </c:pt>
                <c:pt idx="6225">
                  <c:v>9.4057160516699998</c:v>
                </c:pt>
                <c:pt idx="6226">
                  <c:v>5.9919004688699999</c:v>
                </c:pt>
                <c:pt idx="6227">
                  <c:v>7.1256288228300004</c:v>
                </c:pt>
                <c:pt idx="6228">
                  <c:v>9.0648433584700001</c:v>
                </c:pt>
                <c:pt idx="6229">
                  <c:v>7.6185265573100001</c:v>
                </c:pt>
                <c:pt idx="6230">
                  <c:v>12.7336468928</c:v>
                </c:pt>
                <c:pt idx="6231">
                  <c:v>6.7925971022900002</c:v>
                </c:pt>
                <c:pt idx="6232">
                  <c:v>54.215192189299998</c:v>
                </c:pt>
                <c:pt idx="6233">
                  <c:v>5.5422735111800003</c:v>
                </c:pt>
                <c:pt idx="6234">
                  <c:v>8.1135292546100004</c:v>
                </c:pt>
                <c:pt idx="6235">
                  <c:v>42.905559171199997</c:v>
                </c:pt>
                <c:pt idx="6236">
                  <c:v>10.4199864712</c:v>
                </c:pt>
                <c:pt idx="6237">
                  <c:v>8.9633176016899991</c:v>
                </c:pt>
                <c:pt idx="6238">
                  <c:v>5.2462711086000002</c:v>
                </c:pt>
                <c:pt idx="6239">
                  <c:v>7.6782217660200001</c:v>
                </c:pt>
                <c:pt idx="6240">
                  <c:v>6.5071320611100001</c:v>
                </c:pt>
                <c:pt idx="6241">
                  <c:v>6.9326393639099999</c:v>
                </c:pt>
                <c:pt idx="6242">
                  <c:v>6.5272991721900002</c:v>
                </c:pt>
                <c:pt idx="6243">
                  <c:v>5.2946258943300002</c:v>
                </c:pt>
                <c:pt idx="6244">
                  <c:v>5.4105403766400002</c:v>
                </c:pt>
                <c:pt idx="6245">
                  <c:v>6.1923713969099996</c:v>
                </c:pt>
                <c:pt idx="6246">
                  <c:v>7.9182404356999996</c:v>
                </c:pt>
                <c:pt idx="6247">
                  <c:v>7.3416210307099998</c:v>
                </c:pt>
                <c:pt idx="6248">
                  <c:v>43.193019121600003</c:v>
                </c:pt>
                <c:pt idx="6249">
                  <c:v>5.2135631180999997</c:v>
                </c:pt>
                <c:pt idx="6250">
                  <c:v>6.0971008302699996</c:v>
                </c:pt>
                <c:pt idx="6251">
                  <c:v>5.6557387338499998</c:v>
                </c:pt>
                <c:pt idx="6252">
                  <c:v>6.0392141413299996</c:v>
                </c:pt>
                <c:pt idx="6253">
                  <c:v>6.1692417591800002</c:v>
                </c:pt>
                <c:pt idx="6254">
                  <c:v>5.8454795219899998</c:v>
                </c:pt>
                <c:pt idx="6255">
                  <c:v>5.0770385946100003</c:v>
                </c:pt>
                <c:pt idx="6256">
                  <c:v>7.0420898916299999</c:v>
                </c:pt>
                <c:pt idx="6257">
                  <c:v>9.5303171963699995</c:v>
                </c:pt>
                <c:pt idx="6258">
                  <c:v>10.3671179135</c:v>
                </c:pt>
                <c:pt idx="6259">
                  <c:v>10.9401293544</c:v>
                </c:pt>
                <c:pt idx="6260">
                  <c:v>8.0734577608000002</c:v>
                </c:pt>
                <c:pt idx="6261">
                  <c:v>10.2760388019</c:v>
                </c:pt>
                <c:pt idx="6262">
                  <c:v>9.5810526598599992</c:v>
                </c:pt>
                <c:pt idx="6263">
                  <c:v>7.21899619613</c:v>
                </c:pt>
                <c:pt idx="6264">
                  <c:v>8.2931678513100007</c:v>
                </c:pt>
                <c:pt idx="6265">
                  <c:v>8.6465173567099995</c:v>
                </c:pt>
                <c:pt idx="6266">
                  <c:v>40.889522584200002</c:v>
                </c:pt>
                <c:pt idx="6267">
                  <c:v>8.8083260816600006</c:v>
                </c:pt>
                <c:pt idx="6268">
                  <c:v>6.3043865998999999</c:v>
                </c:pt>
                <c:pt idx="6269">
                  <c:v>9.0580058783399995</c:v>
                </c:pt>
                <c:pt idx="6270">
                  <c:v>5.4077340380900001</c:v>
                </c:pt>
                <c:pt idx="6271">
                  <c:v>5.7292324559500001</c:v>
                </c:pt>
                <c:pt idx="6272">
                  <c:v>9.0588846289999996</c:v>
                </c:pt>
                <c:pt idx="6273">
                  <c:v>8.6329216560200006</c:v>
                </c:pt>
                <c:pt idx="6274">
                  <c:v>7.5497928754499997</c:v>
                </c:pt>
                <c:pt idx="6275">
                  <c:v>5.5414955992700001</c:v>
                </c:pt>
                <c:pt idx="6276">
                  <c:v>17.130846268199999</c:v>
                </c:pt>
                <c:pt idx="6277">
                  <c:v>5.8502707901899997</c:v>
                </c:pt>
                <c:pt idx="6278">
                  <c:v>5.49302472781</c:v>
                </c:pt>
                <c:pt idx="6279">
                  <c:v>16.774128880100001</c:v>
                </c:pt>
                <c:pt idx="6280">
                  <c:v>5.6084597001600001</c:v>
                </c:pt>
                <c:pt idx="6281">
                  <c:v>8.8049370813800003</c:v>
                </c:pt>
                <c:pt idx="6282">
                  <c:v>5.50264157321</c:v>
                </c:pt>
                <c:pt idx="6283">
                  <c:v>67.574569323600002</c:v>
                </c:pt>
                <c:pt idx="6284">
                  <c:v>6.6783935420600002</c:v>
                </c:pt>
                <c:pt idx="6285">
                  <c:v>5.5811837424400004</c:v>
                </c:pt>
                <c:pt idx="6286">
                  <c:v>7.6679387764799998</c:v>
                </c:pt>
                <c:pt idx="6287">
                  <c:v>6.1021199196799998</c:v>
                </c:pt>
                <c:pt idx="6288">
                  <c:v>15.8550093344</c:v>
                </c:pt>
                <c:pt idx="6289">
                  <c:v>17.8771180932</c:v>
                </c:pt>
                <c:pt idx="6290">
                  <c:v>6.77017498893</c:v>
                </c:pt>
                <c:pt idx="6291">
                  <c:v>5.0514872432900004</c:v>
                </c:pt>
                <c:pt idx="6292">
                  <c:v>6.4800945044000002</c:v>
                </c:pt>
                <c:pt idx="6293">
                  <c:v>7.7269073761499998</c:v>
                </c:pt>
                <c:pt idx="6294">
                  <c:v>19.364154677799998</c:v>
                </c:pt>
                <c:pt idx="6295">
                  <c:v>6.1540998817899997</c:v>
                </c:pt>
                <c:pt idx="6296">
                  <c:v>12.5354417295</c:v>
                </c:pt>
                <c:pt idx="6297">
                  <c:v>21.284534672700001</c:v>
                </c:pt>
                <c:pt idx="6298">
                  <c:v>7.8636280625700001</c:v>
                </c:pt>
                <c:pt idx="6299">
                  <c:v>6.3487006171599996</c:v>
                </c:pt>
                <c:pt idx="6300">
                  <c:v>5.2448845639600004</c:v>
                </c:pt>
                <c:pt idx="6301">
                  <c:v>6.3704882269100001</c:v>
                </c:pt>
                <c:pt idx="6302">
                  <c:v>12.996400342199999</c:v>
                </c:pt>
                <c:pt idx="6303">
                  <c:v>5.5412192677499998</c:v>
                </c:pt>
                <c:pt idx="6304">
                  <c:v>5.4013016653300001</c:v>
                </c:pt>
                <c:pt idx="6305">
                  <c:v>5.40425256253</c:v>
                </c:pt>
                <c:pt idx="6306">
                  <c:v>6.7703525509200002</c:v>
                </c:pt>
                <c:pt idx="6307">
                  <c:v>15.455424342900001</c:v>
                </c:pt>
                <c:pt idx="6308">
                  <c:v>5.3851976118799998</c:v>
                </c:pt>
                <c:pt idx="6309">
                  <c:v>5.4690623893500003</c:v>
                </c:pt>
                <c:pt idx="6310">
                  <c:v>6.4800257767299998</c:v>
                </c:pt>
                <c:pt idx="6311">
                  <c:v>6.2491978865500002</c:v>
                </c:pt>
                <c:pt idx="6312">
                  <c:v>39.350794047999997</c:v>
                </c:pt>
                <c:pt idx="6313">
                  <c:v>30.522971977299999</c:v>
                </c:pt>
                <c:pt idx="6314">
                  <c:v>6.5231290190999998</c:v>
                </c:pt>
                <c:pt idx="6315">
                  <c:v>9.7111624822699998</c:v>
                </c:pt>
                <c:pt idx="6316">
                  <c:v>19.992670120900002</c:v>
                </c:pt>
                <c:pt idx="6317">
                  <c:v>6.4066640559300003</c:v>
                </c:pt>
                <c:pt idx="6318">
                  <c:v>8.0137640541999993</c:v>
                </c:pt>
                <c:pt idx="6319">
                  <c:v>8.9568857374800004</c:v>
                </c:pt>
                <c:pt idx="6320">
                  <c:v>6.0630026374900003</c:v>
                </c:pt>
                <c:pt idx="6321">
                  <c:v>5.21625349372</c:v>
                </c:pt>
                <c:pt idx="6322">
                  <c:v>5.4198825860399999</c:v>
                </c:pt>
                <c:pt idx="6323">
                  <c:v>8.3661548037000006</c:v>
                </c:pt>
                <c:pt idx="6324">
                  <c:v>6.2015762909500003</c:v>
                </c:pt>
                <c:pt idx="6325">
                  <c:v>6.31001592368</c:v>
                </c:pt>
                <c:pt idx="6326">
                  <c:v>6.0829386031999997</c:v>
                </c:pt>
                <c:pt idx="6327">
                  <c:v>8.1695112423499996</c:v>
                </c:pt>
                <c:pt idx="6328">
                  <c:v>5.3273318815700001</c:v>
                </c:pt>
                <c:pt idx="6329">
                  <c:v>10.113347782</c:v>
                </c:pt>
                <c:pt idx="6330">
                  <c:v>5.1230065403199996</c:v>
                </c:pt>
                <c:pt idx="6331">
                  <c:v>7.6238663755499996</c:v>
                </c:pt>
                <c:pt idx="6332">
                  <c:v>14.5317199172</c:v>
                </c:pt>
                <c:pt idx="6333">
                  <c:v>5.7762759082799997</c:v>
                </c:pt>
                <c:pt idx="6334">
                  <c:v>10.453884435599999</c:v>
                </c:pt>
                <c:pt idx="6335">
                  <c:v>13.163376895800001</c:v>
                </c:pt>
                <c:pt idx="6336">
                  <c:v>5.7173247494100004</c:v>
                </c:pt>
                <c:pt idx="6337">
                  <c:v>8.4733918416100007</c:v>
                </c:pt>
                <c:pt idx="6338">
                  <c:v>5.7173247494100004</c:v>
                </c:pt>
                <c:pt idx="6339">
                  <c:v>7.51691060986</c:v>
                </c:pt>
                <c:pt idx="6340">
                  <c:v>6.0934136850099998</c:v>
                </c:pt>
                <c:pt idx="6341">
                  <c:v>7.2634069889499999</c:v>
                </c:pt>
                <c:pt idx="6342">
                  <c:v>5.7309680919200003</c:v>
                </c:pt>
                <c:pt idx="6343">
                  <c:v>9.7523860285099992</c:v>
                </c:pt>
                <c:pt idx="6344">
                  <c:v>6.0309900691999996</c:v>
                </c:pt>
                <c:pt idx="6345">
                  <c:v>7.0204643739900003</c:v>
                </c:pt>
                <c:pt idx="6346">
                  <c:v>5.0947188702200004</c:v>
                </c:pt>
                <c:pt idx="6347">
                  <c:v>10.271440156400001</c:v>
                </c:pt>
                <c:pt idx="6348">
                  <c:v>5.2110665092500001</c:v>
                </c:pt>
                <c:pt idx="6349">
                  <c:v>6.9424681098400001</c:v>
                </c:pt>
                <c:pt idx="6350">
                  <c:v>5.7883419067600004</c:v>
                </c:pt>
                <c:pt idx="6351">
                  <c:v>9.4209721896499996</c:v>
                </c:pt>
                <c:pt idx="6352">
                  <c:v>5.7090494986999998</c:v>
                </c:pt>
                <c:pt idx="6353">
                  <c:v>6.3765326596799996</c:v>
                </c:pt>
                <c:pt idx="6354">
                  <c:v>7.6205996322600003</c:v>
                </c:pt>
                <c:pt idx="6355">
                  <c:v>6.6810159555100004</c:v>
                </c:pt>
                <c:pt idx="6356">
                  <c:v>17.992176213600001</c:v>
                </c:pt>
                <c:pt idx="6357">
                  <c:v>13.592391264</c:v>
                </c:pt>
                <c:pt idx="6358">
                  <c:v>6.1277525694900001</c:v>
                </c:pt>
                <c:pt idx="6359">
                  <c:v>5.4159244324499998</c:v>
                </c:pt>
                <c:pt idx="6360">
                  <c:v>29.240073651500001</c:v>
                </c:pt>
                <c:pt idx="6361">
                  <c:v>5.5354006235900002</c:v>
                </c:pt>
                <c:pt idx="6362">
                  <c:v>9.5104248893500003</c:v>
                </c:pt>
                <c:pt idx="6363">
                  <c:v>9.5104248893500003</c:v>
                </c:pt>
                <c:pt idx="6364">
                  <c:v>5.0507760236100001</c:v>
                </c:pt>
                <c:pt idx="6365">
                  <c:v>5.2349177305600003</c:v>
                </c:pt>
                <c:pt idx="6366">
                  <c:v>61.094179240499997</c:v>
                </c:pt>
                <c:pt idx="6367">
                  <c:v>5.9684934931200004</c:v>
                </c:pt>
                <c:pt idx="6368">
                  <c:v>5.3847283993000001</c:v>
                </c:pt>
                <c:pt idx="6369">
                  <c:v>5.5694103336599996</c:v>
                </c:pt>
                <c:pt idx="6370">
                  <c:v>8.7682027273699994</c:v>
                </c:pt>
                <c:pt idx="6371">
                  <c:v>5.3266316422999997</c:v>
                </c:pt>
                <c:pt idx="6372">
                  <c:v>5.5287721575599997</c:v>
                </c:pt>
                <c:pt idx="6373">
                  <c:v>5.0506857640599998</c:v>
                </c:pt>
                <c:pt idx="6374">
                  <c:v>5.6168365919900003</c:v>
                </c:pt>
                <c:pt idx="6375">
                  <c:v>10.716924559200001</c:v>
                </c:pt>
                <c:pt idx="6376">
                  <c:v>5.2276774349200004</c:v>
                </c:pt>
                <c:pt idx="6377">
                  <c:v>10.4690588995</c:v>
                </c:pt>
                <c:pt idx="6378">
                  <c:v>6.9047139515299998</c:v>
                </c:pt>
                <c:pt idx="6379">
                  <c:v>6.0818896356799996</c:v>
                </c:pt>
                <c:pt idx="6380">
                  <c:v>5.9817989372599998</c:v>
                </c:pt>
                <c:pt idx="6381">
                  <c:v>9.4211170367299992</c:v>
                </c:pt>
                <c:pt idx="6382">
                  <c:v>7.54868895233</c:v>
                </c:pt>
                <c:pt idx="6383">
                  <c:v>6.64235905489</c:v>
                </c:pt>
                <c:pt idx="6384">
                  <c:v>7.7356087691999997</c:v>
                </c:pt>
                <c:pt idx="6385">
                  <c:v>11.338624320499999</c:v>
                </c:pt>
                <c:pt idx="6386">
                  <c:v>8.3656357111900004</c:v>
                </c:pt>
                <c:pt idx="6387">
                  <c:v>12.893079520800001</c:v>
                </c:pt>
                <c:pt idx="6388">
                  <c:v>5.4003689332100002</c:v>
                </c:pt>
                <c:pt idx="6389">
                  <c:v>5.5096920343600004</c:v>
                </c:pt>
                <c:pt idx="6390">
                  <c:v>10.965893125699999</c:v>
                </c:pt>
                <c:pt idx="6391">
                  <c:v>8.1463916487500008</c:v>
                </c:pt>
                <c:pt idx="6392">
                  <c:v>5.0648129201899996</c:v>
                </c:pt>
                <c:pt idx="6393">
                  <c:v>10.185191187699999</c:v>
                </c:pt>
                <c:pt idx="6394">
                  <c:v>5.5170359798800002</c:v>
                </c:pt>
                <c:pt idx="6395">
                  <c:v>6.8872203462300003</c:v>
                </c:pt>
                <c:pt idx="6396">
                  <c:v>5.0812884019800002</c:v>
                </c:pt>
                <c:pt idx="6397">
                  <c:v>5.1532405883100001</c:v>
                </c:pt>
                <c:pt idx="6398">
                  <c:v>14.417225484099999</c:v>
                </c:pt>
                <c:pt idx="6399">
                  <c:v>5.4715806579299997</c:v>
                </c:pt>
                <c:pt idx="6400">
                  <c:v>8.6363511828699995</c:v>
                </c:pt>
                <c:pt idx="6401">
                  <c:v>8.9220695222599993</c:v>
                </c:pt>
                <c:pt idx="6402">
                  <c:v>5.0986456785699996</c:v>
                </c:pt>
                <c:pt idx="6403">
                  <c:v>9.0690378194200001</c:v>
                </c:pt>
                <c:pt idx="6404">
                  <c:v>8.9220695222599993</c:v>
                </c:pt>
                <c:pt idx="6405">
                  <c:v>5.8350925028600003</c:v>
                </c:pt>
                <c:pt idx="6406">
                  <c:v>11.705124254399999</c:v>
                </c:pt>
                <c:pt idx="6407">
                  <c:v>6.1264462344500004</c:v>
                </c:pt>
                <c:pt idx="6408">
                  <c:v>6.7416920362499999</c:v>
                </c:pt>
                <c:pt idx="6409">
                  <c:v>8.3115821798400003</c:v>
                </c:pt>
                <c:pt idx="6410">
                  <c:v>5.2650718842500002</c:v>
                </c:pt>
                <c:pt idx="6411">
                  <c:v>8.2731987150399995</c:v>
                </c:pt>
                <c:pt idx="6412">
                  <c:v>6.9310040689500001</c:v>
                </c:pt>
                <c:pt idx="6413">
                  <c:v>5.2963990363300004</c:v>
                </c:pt>
                <c:pt idx="6414">
                  <c:v>6.3262798221400001</c:v>
                </c:pt>
                <c:pt idx="6415">
                  <c:v>12.859037018900001</c:v>
                </c:pt>
                <c:pt idx="6416">
                  <c:v>5.7621454462799999</c:v>
                </c:pt>
                <c:pt idx="6417">
                  <c:v>14.1362138014</c:v>
                </c:pt>
                <c:pt idx="6418">
                  <c:v>6.9566318097200002</c:v>
                </c:pt>
                <c:pt idx="6419">
                  <c:v>9.5739998450599995</c:v>
                </c:pt>
                <c:pt idx="6420">
                  <c:v>5.0401389284100002</c:v>
                </c:pt>
                <c:pt idx="6421">
                  <c:v>5.2044486598199997</c:v>
                </c:pt>
                <c:pt idx="6422">
                  <c:v>5.4171758843399997</c:v>
                </c:pt>
                <c:pt idx="6423">
                  <c:v>5.2956067902299999</c:v>
                </c:pt>
                <c:pt idx="6424">
                  <c:v>5.0259062775399999</c:v>
                </c:pt>
                <c:pt idx="6425">
                  <c:v>7.0831397464199997</c:v>
                </c:pt>
                <c:pt idx="6426">
                  <c:v>7.5002142875200004</c:v>
                </c:pt>
                <c:pt idx="6427">
                  <c:v>6.05533492002</c:v>
                </c:pt>
                <c:pt idx="6428">
                  <c:v>5.2449293184499997</c:v>
                </c:pt>
                <c:pt idx="6429">
                  <c:v>5.4803957077699996</c:v>
                </c:pt>
                <c:pt idx="6430">
                  <c:v>5.2242739727199998</c:v>
                </c:pt>
                <c:pt idx="6431">
                  <c:v>6.1242687121200001</c:v>
                </c:pt>
                <c:pt idx="6432">
                  <c:v>5.5659337431799996</c:v>
                </c:pt>
                <c:pt idx="6433">
                  <c:v>9.9003473256600003</c:v>
                </c:pt>
                <c:pt idx="6434">
                  <c:v>9.0803782123100003</c:v>
                </c:pt>
                <c:pt idx="6435">
                  <c:v>5.5379468004800003</c:v>
                </c:pt>
                <c:pt idx="6436">
                  <c:v>8.6473704433900007</c:v>
                </c:pt>
                <c:pt idx="6437">
                  <c:v>5.63280642434</c:v>
                </c:pt>
                <c:pt idx="6438">
                  <c:v>8.0042032330800001</c:v>
                </c:pt>
                <c:pt idx="6439">
                  <c:v>50.977394945100002</c:v>
                </c:pt>
                <c:pt idx="6440">
                  <c:v>11.7234797767</c:v>
                </c:pt>
                <c:pt idx="6441">
                  <c:v>6.0128218163999998</c:v>
                </c:pt>
                <c:pt idx="6442">
                  <c:v>6.0114473101400003</c:v>
                </c:pt>
                <c:pt idx="6443">
                  <c:v>5.2470783472800004</c:v>
                </c:pt>
                <c:pt idx="6444">
                  <c:v>8.8607459998200007</c:v>
                </c:pt>
                <c:pt idx="6445">
                  <c:v>7.7026915120000004</c:v>
                </c:pt>
                <c:pt idx="6446">
                  <c:v>8.87693657208</c:v>
                </c:pt>
                <c:pt idx="6447">
                  <c:v>7.5667262504000004</c:v>
                </c:pt>
                <c:pt idx="6448">
                  <c:v>10.2387424922</c:v>
                </c:pt>
                <c:pt idx="6449">
                  <c:v>6.8691372842499998</c:v>
                </c:pt>
                <c:pt idx="6450">
                  <c:v>7.83403373195</c:v>
                </c:pt>
                <c:pt idx="6451">
                  <c:v>11.134154476999999</c:v>
                </c:pt>
                <c:pt idx="6452">
                  <c:v>31.642353776099998</c:v>
                </c:pt>
                <c:pt idx="6453">
                  <c:v>6.7424096167199998</c:v>
                </c:pt>
                <c:pt idx="6454">
                  <c:v>5.9347059548700001</c:v>
                </c:pt>
                <c:pt idx="6455">
                  <c:v>6.2991959241900002</c:v>
                </c:pt>
                <c:pt idx="6456">
                  <c:v>7.9234988613099997</c:v>
                </c:pt>
                <c:pt idx="6457">
                  <c:v>6.2908192817500002</c:v>
                </c:pt>
                <c:pt idx="6458">
                  <c:v>19.185872537200002</c:v>
                </c:pt>
                <c:pt idx="6459">
                  <c:v>5.53022215894</c:v>
                </c:pt>
                <c:pt idx="6460">
                  <c:v>5.7314481495500003</c:v>
                </c:pt>
                <c:pt idx="6461">
                  <c:v>7.6124456447600002</c:v>
                </c:pt>
                <c:pt idx="6462">
                  <c:v>5.3072871266100003</c:v>
                </c:pt>
                <c:pt idx="6463">
                  <c:v>45.877208160099997</c:v>
                </c:pt>
                <c:pt idx="6464">
                  <c:v>13.215492773499999</c:v>
                </c:pt>
                <c:pt idx="6465">
                  <c:v>6.1262987817800001</c:v>
                </c:pt>
                <c:pt idx="6466">
                  <c:v>5.1738343790699997</c:v>
                </c:pt>
                <c:pt idx="6467">
                  <c:v>10.3211603334</c:v>
                </c:pt>
                <c:pt idx="6468">
                  <c:v>6.7099114395299999</c:v>
                </c:pt>
                <c:pt idx="6469">
                  <c:v>16.461244235300001</c:v>
                </c:pt>
                <c:pt idx="6470">
                  <c:v>5.3209304411599998</c:v>
                </c:pt>
                <c:pt idx="6471">
                  <c:v>6.7425176117900003</c:v>
                </c:pt>
                <c:pt idx="6472">
                  <c:v>5.1496209355399998</c:v>
                </c:pt>
                <c:pt idx="6473">
                  <c:v>7.1419693019499997</c:v>
                </c:pt>
                <c:pt idx="6474">
                  <c:v>6.6342331362199998</c:v>
                </c:pt>
                <c:pt idx="6475">
                  <c:v>6.4800945044000002</c:v>
                </c:pt>
                <c:pt idx="6476">
                  <c:v>16.105279650899998</c:v>
                </c:pt>
                <c:pt idx="6477">
                  <c:v>7.5232907125699997</c:v>
                </c:pt>
                <c:pt idx="6478">
                  <c:v>8.9501228397400006</c:v>
                </c:pt>
                <c:pt idx="6479">
                  <c:v>5.69413427917</c:v>
                </c:pt>
                <c:pt idx="6480">
                  <c:v>7.7636453360699997</c:v>
                </c:pt>
                <c:pt idx="6481">
                  <c:v>5.57731700132</c:v>
                </c:pt>
                <c:pt idx="6482">
                  <c:v>5.5611582014199996</c:v>
                </c:pt>
                <c:pt idx="6483">
                  <c:v>6.0533901593900001</c:v>
                </c:pt>
                <c:pt idx="6484">
                  <c:v>5.5655153433000004</c:v>
                </c:pt>
                <c:pt idx="6485">
                  <c:v>7.8080498844799999</c:v>
                </c:pt>
                <c:pt idx="6486">
                  <c:v>9.6897526336199995</c:v>
                </c:pt>
                <c:pt idx="6487">
                  <c:v>5.7356507751199999</c:v>
                </c:pt>
                <c:pt idx="6488">
                  <c:v>13.7555988698</c:v>
                </c:pt>
                <c:pt idx="6489">
                  <c:v>6.3998776021400001</c:v>
                </c:pt>
                <c:pt idx="6490">
                  <c:v>7.0182730277100003</c:v>
                </c:pt>
                <c:pt idx="6491">
                  <c:v>8.1956124308299998</c:v>
                </c:pt>
                <c:pt idx="6492">
                  <c:v>8.8091467884300005</c:v>
                </c:pt>
                <c:pt idx="6493">
                  <c:v>34.723271277800002</c:v>
                </c:pt>
                <c:pt idx="6494">
                  <c:v>25.4388913067</c:v>
                </c:pt>
                <c:pt idx="6495">
                  <c:v>6.1050929805100003</c:v>
                </c:pt>
                <c:pt idx="6496">
                  <c:v>12.218045713</c:v>
                </c:pt>
                <c:pt idx="6497">
                  <c:v>5.9244441090200004</c:v>
                </c:pt>
                <c:pt idx="6498">
                  <c:v>5.2551604719</c:v>
                </c:pt>
                <c:pt idx="6499">
                  <c:v>12.271050891</c:v>
                </c:pt>
                <c:pt idx="6500">
                  <c:v>6.0345476600500003</c:v>
                </c:pt>
                <c:pt idx="6501">
                  <c:v>21.325850852999999</c:v>
                </c:pt>
                <c:pt idx="6502">
                  <c:v>5.2820402260800003</c:v>
                </c:pt>
                <c:pt idx="6503">
                  <c:v>10.793332964999999</c:v>
                </c:pt>
                <c:pt idx="6504">
                  <c:v>12.4684534743</c:v>
                </c:pt>
                <c:pt idx="6505">
                  <c:v>15.1832931153</c:v>
                </c:pt>
                <c:pt idx="6506">
                  <c:v>5.7017228589700002</c:v>
                </c:pt>
                <c:pt idx="6507">
                  <c:v>5.9450375533199997</c:v>
                </c:pt>
                <c:pt idx="6508">
                  <c:v>7.2936807951700002</c:v>
                </c:pt>
                <c:pt idx="6509">
                  <c:v>13.836613782900001</c:v>
                </c:pt>
                <c:pt idx="6510">
                  <c:v>7.0334117212100002</c:v>
                </c:pt>
                <c:pt idx="6511">
                  <c:v>5.45230310044</c:v>
                </c:pt>
                <c:pt idx="6512">
                  <c:v>5.47704494126</c:v>
                </c:pt>
                <c:pt idx="6513">
                  <c:v>14.6799765206</c:v>
                </c:pt>
                <c:pt idx="6514">
                  <c:v>8.4988206330999994</c:v>
                </c:pt>
                <c:pt idx="6515">
                  <c:v>5.7972745677999997</c:v>
                </c:pt>
                <c:pt idx="6516">
                  <c:v>11.312274105</c:v>
                </c:pt>
                <c:pt idx="6517">
                  <c:v>5.39266777994</c:v>
                </c:pt>
                <c:pt idx="6518">
                  <c:v>20.774625620799998</c:v>
                </c:pt>
                <c:pt idx="6519">
                  <c:v>21.301478877400001</c:v>
                </c:pt>
                <c:pt idx="6520">
                  <c:v>7.0867125546600001</c:v>
                </c:pt>
                <c:pt idx="6521">
                  <c:v>5.4946732973100003</c:v>
                </c:pt>
                <c:pt idx="6522">
                  <c:v>6.6572360049199997</c:v>
                </c:pt>
                <c:pt idx="6523">
                  <c:v>8.7316008716199995</c:v>
                </c:pt>
                <c:pt idx="6524">
                  <c:v>10.7613761204</c:v>
                </c:pt>
                <c:pt idx="6525">
                  <c:v>5.2510172746899997</c:v>
                </c:pt>
                <c:pt idx="6526">
                  <c:v>5.42997652714</c:v>
                </c:pt>
                <c:pt idx="6527">
                  <c:v>5.9646419822699999</c:v>
                </c:pt>
                <c:pt idx="6528">
                  <c:v>7.4898490682599999</c:v>
                </c:pt>
                <c:pt idx="6529">
                  <c:v>7.8433313129800002</c:v>
                </c:pt>
                <c:pt idx="6530">
                  <c:v>9.1275772098899992</c:v>
                </c:pt>
                <c:pt idx="6531">
                  <c:v>6.7914657174800004</c:v>
                </c:pt>
                <c:pt idx="6532">
                  <c:v>5.5149346853000001</c:v>
                </c:pt>
                <c:pt idx="6533">
                  <c:v>11.8472109003</c:v>
                </c:pt>
                <c:pt idx="6534">
                  <c:v>17.962764867299999</c:v>
                </c:pt>
                <c:pt idx="6535">
                  <c:v>8.0169961278000006</c:v>
                </c:pt>
                <c:pt idx="6536">
                  <c:v>5.8118376451899998</c:v>
                </c:pt>
                <c:pt idx="6537">
                  <c:v>10.5044247317</c:v>
                </c:pt>
                <c:pt idx="6538">
                  <c:v>5.83871677582</c:v>
                </c:pt>
                <c:pt idx="6539">
                  <c:v>34.9154496377</c:v>
                </c:pt>
                <c:pt idx="6540">
                  <c:v>6.7651644796600001</c:v>
                </c:pt>
                <c:pt idx="6541">
                  <c:v>6.5670374476199997</c:v>
                </c:pt>
                <c:pt idx="6542">
                  <c:v>6.80469711858</c:v>
                </c:pt>
                <c:pt idx="6543">
                  <c:v>9.9486314155399995</c:v>
                </c:pt>
                <c:pt idx="6544">
                  <c:v>7.4980518491200003</c:v>
                </c:pt>
                <c:pt idx="6545">
                  <c:v>16.022951266100002</c:v>
                </c:pt>
                <c:pt idx="6546">
                  <c:v>7.1007169031800004</c:v>
                </c:pt>
                <c:pt idx="6547">
                  <c:v>7.67413201911</c:v>
                </c:pt>
                <c:pt idx="6548">
                  <c:v>5.9125015582599998</c:v>
                </c:pt>
                <c:pt idx="6549">
                  <c:v>6.0083708063800003</c:v>
                </c:pt>
                <c:pt idx="6550">
                  <c:v>5.6723081045499999</c:v>
                </c:pt>
                <c:pt idx="6551">
                  <c:v>33.378571345600001</c:v>
                </c:pt>
                <c:pt idx="6552">
                  <c:v>6.5083050234300002</c:v>
                </c:pt>
                <c:pt idx="6553">
                  <c:v>7.9506088184100001</c:v>
                </c:pt>
                <c:pt idx="6554">
                  <c:v>8.2606318863299997</c:v>
                </c:pt>
                <c:pt idx="6555">
                  <c:v>10.269711918900001</c:v>
                </c:pt>
                <c:pt idx="6556">
                  <c:v>9.5109441487600002</c:v>
                </c:pt>
                <c:pt idx="6557">
                  <c:v>6.35821305284</c:v>
                </c:pt>
                <c:pt idx="6558">
                  <c:v>18.2130267569</c:v>
                </c:pt>
                <c:pt idx="6559">
                  <c:v>10.5757083979</c:v>
                </c:pt>
                <c:pt idx="6560">
                  <c:v>10.1580189645</c:v>
                </c:pt>
                <c:pt idx="6561">
                  <c:v>7.7850295469999997</c:v>
                </c:pt>
                <c:pt idx="6562">
                  <c:v>5.2451464770599996</c:v>
                </c:pt>
                <c:pt idx="6563">
                  <c:v>7.0224356121999998</c:v>
                </c:pt>
                <c:pt idx="6564">
                  <c:v>10.267400793</c:v>
                </c:pt>
                <c:pt idx="6565">
                  <c:v>18.965893999999999</c:v>
                </c:pt>
                <c:pt idx="6566">
                  <c:v>6.5670374942400001</c:v>
                </c:pt>
                <c:pt idx="6567">
                  <c:v>10.743410558200001</c:v>
                </c:pt>
                <c:pt idx="6568">
                  <c:v>11.1945417663</c:v>
                </c:pt>
                <c:pt idx="6569">
                  <c:v>5.1567141901199998</c:v>
                </c:pt>
                <c:pt idx="6570">
                  <c:v>9.2505363705600008</c:v>
                </c:pt>
                <c:pt idx="6571">
                  <c:v>5.1929230646400004</c:v>
                </c:pt>
                <c:pt idx="6572">
                  <c:v>7.7035828256499999</c:v>
                </c:pt>
                <c:pt idx="6573">
                  <c:v>6.6470898486100003</c:v>
                </c:pt>
                <c:pt idx="6574">
                  <c:v>5.55111107906</c:v>
                </c:pt>
                <c:pt idx="6575">
                  <c:v>8.2429307051999992</c:v>
                </c:pt>
                <c:pt idx="6576">
                  <c:v>9.0040174900800007</c:v>
                </c:pt>
                <c:pt idx="6577">
                  <c:v>5.16694043661</c:v>
                </c:pt>
                <c:pt idx="6578">
                  <c:v>5.1172508365000002</c:v>
                </c:pt>
                <c:pt idx="6579">
                  <c:v>8.4108529370300005</c:v>
                </c:pt>
                <c:pt idx="6580">
                  <c:v>6.3228177777600001</c:v>
                </c:pt>
                <c:pt idx="6581">
                  <c:v>6.2697194269700001</c:v>
                </c:pt>
                <c:pt idx="6582">
                  <c:v>6.1606298457099999</c:v>
                </c:pt>
                <c:pt idx="6583">
                  <c:v>31.501995813000001</c:v>
                </c:pt>
                <c:pt idx="6584">
                  <c:v>6.7306315752900003</c:v>
                </c:pt>
                <c:pt idx="6585">
                  <c:v>17.736216430300001</c:v>
                </c:pt>
                <c:pt idx="6586">
                  <c:v>8.4869985448099996</c:v>
                </c:pt>
                <c:pt idx="6587">
                  <c:v>12.239972613400001</c:v>
                </c:pt>
                <c:pt idx="6588">
                  <c:v>11.1529265087</c:v>
                </c:pt>
                <c:pt idx="6589">
                  <c:v>17.6496176158</c:v>
                </c:pt>
                <c:pt idx="6590">
                  <c:v>6.6731886175300001</c:v>
                </c:pt>
                <c:pt idx="6591">
                  <c:v>10.782023392499999</c:v>
                </c:pt>
                <c:pt idx="6592">
                  <c:v>6.0986006886000004</c:v>
                </c:pt>
                <c:pt idx="6593">
                  <c:v>15.3362163612</c:v>
                </c:pt>
                <c:pt idx="6594">
                  <c:v>12.083335719400001</c:v>
                </c:pt>
                <c:pt idx="6595">
                  <c:v>7.3612677978900001</c:v>
                </c:pt>
                <c:pt idx="6596">
                  <c:v>7.0321081684099997</c:v>
                </c:pt>
                <c:pt idx="6597">
                  <c:v>8.9362661795400005</c:v>
                </c:pt>
                <c:pt idx="6598">
                  <c:v>5.3961590887700002</c:v>
                </c:pt>
                <c:pt idx="6599">
                  <c:v>9.5668206968800007</c:v>
                </c:pt>
                <c:pt idx="6600">
                  <c:v>11.411154181600001</c:v>
                </c:pt>
                <c:pt idx="6601">
                  <c:v>8.06995571637</c:v>
                </c:pt>
                <c:pt idx="6602">
                  <c:v>7.3530496426500003</c:v>
                </c:pt>
                <c:pt idx="6603">
                  <c:v>7.2252521821300002</c:v>
                </c:pt>
                <c:pt idx="6604">
                  <c:v>42.289476032800003</c:v>
                </c:pt>
                <c:pt idx="6605">
                  <c:v>6.2478519815100002</c:v>
                </c:pt>
                <c:pt idx="6606">
                  <c:v>13.286248307999999</c:v>
                </c:pt>
                <c:pt idx="6607">
                  <c:v>17.759768755300001</c:v>
                </c:pt>
                <c:pt idx="6608">
                  <c:v>7.7167901529499998</c:v>
                </c:pt>
                <c:pt idx="6609">
                  <c:v>6.5083050234300002</c:v>
                </c:pt>
                <c:pt idx="6610">
                  <c:v>7.5509834786000001</c:v>
                </c:pt>
                <c:pt idx="6611">
                  <c:v>5.37546351708</c:v>
                </c:pt>
                <c:pt idx="6612">
                  <c:v>5.6366551772599998</c:v>
                </c:pt>
                <c:pt idx="6613">
                  <c:v>5.6014947733399998</c:v>
                </c:pt>
                <c:pt idx="6614">
                  <c:v>19.295254012099999</c:v>
                </c:pt>
                <c:pt idx="6615">
                  <c:v>5.9536819671799996</c:v>
                </c:pt>
                <c:pt idx="6616">
                  <c:v>7.4844331043899999</c:v>
                </c:pt>
                <c:pt idx="6617">
                  <c:v>5.43089597148</c:v>
                </c:pt>
                <c:pt idx="6618">
                  <c:v>5.8063804559400003</c:v>
                </c:pt>
                <c:pt idx="6619">
                  <c:v>5.9651447024199999</c:v>
                </c:pt>
                <c:pt idx="6620">
                  <c:v>5.52690761737</c:v>
                </c:pt>
                <c:pt idx="6621">
                  <c:v>7.7375639114699997</c:v>
                </c:pt>
                <c:pt idx="6622">
                  <c:v>9.0087564773800004</c:v>
                </c:pt>
                <c:pt idx="6623">
                  <c:v>16.3245260759</c:v>
                </c:pt>
                <c:pt idx="6624">
                  <c:v>7.7186757582499999</c:v>
                </c:pt>
                <c:pt idx="6625">
                  <c:v>15.683599988099999</c:v>
                </c:pt>
                <c:pt idx="6626">
                  <c:v>7.9853989619599997</c:v>
                </c:pt>
                <c:pt idx="6627">
                  <c:v>8.5371126655499996</c:v>
                </c:pt>
                <c:pt idx="6628">
                  <c:v>12.3090021345</c:v>
                </c:pt>
                <c:pt idx="6629">
                  <c:v>10.344316490800001</c:v>
                </c:pt>
                <c:pt idx="6630">
                  <c:v>8.3035675731200005</c:v>
                </c:pt>
                <c:pt idx="6631">
                  <c:v>7.1237742222299998</c:v>
                </c:pt>
                <c:pt idx="6632">
                  <c:v>6.4839522053099996</c:v>
                </c:pt>
                <c:pt idx="6633">
                  <c:v>7.3646223693100001</c:v>
                </c:pt>
                <c:pt idx="6634">
                  <c:v>6.5474314440199999</c:v>
                </c:pt>
                <c:pt idx="6635">
                  <c:v>8.1912139204900001</c:v>
                </c:pt>
                <c:pt idx="6636">
                  <c:v>11.5742896871</c:v>
                </c:pt>
                <c:pt idx="6637">
                  <c:v>8.3028239661299992</c:v>
                </c:pt>
                <c:pt idx="6638">
                  <c:v>5.6041855255200002</c:v>
                </c:pt>
                <c:pt idx="6639">
                  <c:v>6.34799323858</c:v>
                </c:pt>
                <c:pt idx="6640">
                  <c:v>16.959582097599998</c:v>
                </c:pt>
                <c:pt idx="6641">
                  <c:v>10.7139136482</c:v>
                </c:pt>
                <c:pt idx="6642">
                  <c:v>6.1920367138100003</c:v>
                </c:pt>
                <c:pt idx="6643">
                  <c:v>6.6571012242599998</c:v>
                </c:pt>
                <c:pt idx="6644">
                  <c:v>11.274755321300001</c:v>
                </c:pt>
                <c:pt idx="6645">
                  <c:v>5.8247563209599997</c:v>
                </c:pt>
                <c:pt idx="6646">
                  <c:v>6.2802219167000004</c:v>
                </c:pt>
                <c:pt idx="6647">
                  <c:v>6.5881093852100001</c:v>
                </c:pt>
                <c:pt idx="6648">
                  <c:v>8.4212013454200001</c:v>
                </c:pt>
                <c:pt idx="6649">
                  <c:v>6.3002119639599998</c:v>
                </c:pt>
                <c:pt idx="6650">
                  <c:v>18.394168863600001</c:v>
                </c:pt>
                <c:pt idx="6651">
                  <c:v>6.6825146328000002</c:v>
                </c:pt>
                <c:pt idx="6652">
                  <c:v>31.6996025724</c:v>
                </c:pt>
                <c:pt idx="6653">
                  <c:v>27.1501100421</c:v>
                </c:pt>
                <c:pt idx="6654">
                  <c:v>13.7476356388</c:v>
                </c:pt>
                <c:pt idx="6655">
                  <c:v>6.1760982283599999</c:v>
                </c:pt>
                <c:pt idx="6656">
                  <c:v>101.75050023</c:v>
                </c:pt>
                <c:pt idx="6657">
                  <c:v>9.4091367042300007</c:v>
                </c:pt>
                <c:pt idx="6658">
                  <c:v>6.3953914217300003</c:v>
                </c:pt>
                <c:pt idx="6659">
                  <c:v>9.1351844159999995</c:v>
                </c:pt>
                <c:pt idx="6660">
                  <c:v>6.0261960658499998</c:v>
                </c:pt>
                <c:pt idx="6661">
                  <c:v>12.1362806961</c:v>
                </c:pt>
                <c:pt idx="6662">
                  <c:v>6.0322492150200002</c:v>
                </c:pt>
                <c:pt idx="6663">
                  <c:v>5.4962007292899999</c:v>
                </c:pt>
                <c:pt idx="6664">
                  <c:v>5.0925962679600003</c:v>
                </c:pt>
                <c:pt idx="6665">
                  <c:v>9.4935637448100003</c:v>
                </c:pt>
                <c:pt idx="6666">
                  <c:v>7.03840170397</c:v>
                </c:pt>
                <c:pt idx="6667">
                  <c:v>7.4663511610100004</c:v>
                </c:pt>
                <c:pt idx="6668">
                  <c:v>5.7560150671399999</c:v>
                </c:pt>
                <c:pt idx="6669">
                  <c:v>5.1982019768400001</c:v>
                </c:pt>
                <c:pt idx="6670">
                  <c:v>6.3534526800300002</c:v>
                </c:pt>
                <c:pt idx="6671">
                  <c:v>19.2224863675</c:v>
                </c:pt>
                <c:pt idx="6672">
                  <c:v>6.2276866205200001</c:v>
                </c:pt>
                <c:pt idx="6673">
                  <c:v>5.1995325691099996</c:v>
                </c:pt>
                <c:pt idx="6674">
                  <c:v>6.6625182441100002</c:v>
                </c:pt>
                <c:pt idx="6675">
                  <c:v>7.92486733379</c:v>
                </c:pt>
                <c:pt idx="6676">
                  <c:v>13.5261317524</c:v>
                </c:pt>
                <c:pt idx="6677">
                  <c:v>5.6557387338499998</c:v>
                </c:pt>
                <c:pt idx="6678">
                  <c:v>8.1279247778299997</c:v>
                </c:pt>
                <c:pt idx="6679">
                  <c:v>7.3364234449100003</c:v>
                </c:pt>
                <c:pt idx="6680">
                  <c:v>5.9999681065399999</c:v>
                </c:pt>
                <c:pt idx="6681">
                  <c:v>7.8740023797800003</c:v>
                </c:pt>
                <c:pt idx="6682">
                  <c:v>30.665009308999998</c:v>
                </c:pt>
                <c:pt idx="6683">
                  <c:v>5.5892264365099997</c:v>
                </c:pt>
                <c:pt idx="6684">
                  <c:v>8.2032437981099999</c:v>
                </c:pt>
                <c:pt idx="6685">
                  <c:v>6.2103145821199996</c:v>
                </c:pt>
                <c:pt idx="6686">
                  <c:v>9.8653063451200005</c:v>
                </c:pt>
                <c:pt idx="6687">
                  <c:v>8.2738168296199994</c:v>
                </c:pt>
                <c:pt idx="6688">
                  <c:v>6.1937888808899997</c:v>
                </c:pt>
                <c:pt idx="6689">
                  <c:v>8.0986646755299994</c:v>
                </c:pt>
                <c:pt idx="6690">
                  <c:v>6.5019693784800001</c:v>
                </c:pt>
                <c:pt idx="6691">
                  <c:v>5.3711648417099997</c:v>
                </c:pt>
                <c:pt idx="6692">
                  <c:v>6.3439145219500004</c:v>
                </c:pt>
                <c:pt idx="6693">
                  <c:v>17.077896025000001</c:v>
                </c:pt>
                <c:pt idx="6694">
                  <c:v>13.5278359221</c:v>
                </c:pt>
                <c:pt idx="6695">
                  <c:v>5.1172508365000002</c:v>
                </c:pt>
                <c:pt idx="6696">
                  <c:v>6.7289072884400003</c:v>
                </c:pt>
                <c:pt idx="6697">
                  <c:v>5.8607971301199999</c:v>
                </c:pt>
                <c:pt idx="6698">
                  <c:v>5.9933450911000001</c:v>
                </c:pt>
                <c:pt idx="6699">
                  <c:v>17.680952417499999</c:v>
                </c:pt>
                <c:pt idx="6700">
                  <c:v>6.3439145219500004</c:v>
                </c:pt>
                <c:pt idx="6701">
                  <c:v>5.7372327713700004</c:v>
                </c:pt>
                <c:pt idx="6702">
                  <c:v>6.3115043038599996</c:v>
                </c:pt>
                <c:pt idx="6703">
                  <c:v>9.0405951557400002</c:v>
                </c:pt>
                <c:pt idx="6704">
                  <c:v>6.3893083811400002</c:v>
                </c:pt>
                <c:pt idx="6705">
                  <c:v>5.8578140759700004</c:v>
                </c:pt>
                <c:pt idx="6706">
                  <c:v>9.18055858472</c:v>
                </c:pt>
                <c:pt idx="6707">
                  <c:v>5.8662542806299998</c:v>
                </c:pt>
                <c:pt idx="6708">
                  <c:v>6.1411544284800001</c:v>
                </c:pt>
                <c:pt idx="6709">
                  <c:v>12.011926064600001</c:v>
                </c:pt>
                <c:pt idx="6710">
                  <c:v>5.1826322513000003</c:v>
                </c:pt>
                <c:pt idx="6711">
                  <c:v>15.2908714443</c:v>
                </c:pt>
                <c:pt idx="6712">
                  <c:v>7.55434847153</c:v>
                </c:pt>
                <c:pt idx="6713">
                  <c:v>5.2943976750699999</c:v>
                </c:pt>
                <c:pt idx="6714">
                  <c:v>25.3278692807</c:v>
                </c:pt>
                <c:pt idx="6715">
                  <c:v>7.0429500262999998</c:v>
                </c:pt>
                <c:pt idx="6716">
                  <c:v>6.96599806549</c:v>
                </c:pt>
                <c:pt idx="6717">
                  <c:v>13.0116826573</c:v>
                </c:pt>
                <c:pt idx="6718">
                  <c:v>9.9431633129500003</c:v>
                </c:pt>
                <c:pt idx="6719">
                  <c:v>7.8563898261</c:v>
                </c:pt>
                <c:pt idx="6720">
                  <c:v>5.2334108873199998</c:v>
                </c:pt>
                <c:pt idx="6721">
                  <c:v>5.55111107906</c:v>
                </c:pt>
                <c:pt idx="6722">
                  <c:v>6.31863584295</c:v>
                </c:pt>
                <c:pt idx="6723">
                  <c:v>5.6041855255200002</c:v>
                </c:pt>
                <c:pt idx="6724">
                  <c:v>7.8459986153900001</c:v>
                </c:pt>
                <c:pt idx="6725">
                  <c:v>8.5520280960899999</c:v>
                </c:pt>
                <c:pt idx="6726">
                  <c:v>5.7268449303200004</c:v>
                </c:pt>
                <c:pt idx="6727">
                  <c:v>9.8831092484699994</c:v>
                </c:pt>
                <c:pt idx="6728">
                  <c:v>8.2581413386399998</c:v>
                </c:pt>
                <c:pt idx="6729">
                  <c:v>8.2594186090400008</c:v>
                </c:pt>
                <c:pt idx="6730">
                  <c:v>6.26724255365</c:v>
                </c:pt>
                <c:pt idx="6731">
                  <c:v>5.8414534499000004</c:v>
                </c:pt>
                <c:pt idx="6732">
                  <c:v>5.3007228275599996</c:v>
                </c:pt>
                <c:pt idx="6733">
                  <c:v>5.0643578204499997</c:v>
                </c:pt>
                <c:pt idx="6734">
                  <c:v>18.045653071099998</c:v>
                </c:pt>
                <c:pt idx="6735">
                  <c:v>13.7575829499</c:v>
                </c:pt>
                <c:pt idx="6736">
                  <c:v>5.8265064643000004</c:v>
                </c:pt>
                <c:pt idx="6737">
                  <c:v>5.5409928580500001</c:v>
                </c:pt>
                <c:pt idx="6738">
                  <c:v>7.4391679367299997</c:v>
                </c:pt>
                <c:pt idx="6739">
                  <c:v>10.2387424922</c:v>
                </c:pt>
                <c:pt idx="6740">
                  <c:v>80.773053641999994</c:v>
                </c:pt>
                <c:pt idx="6741">
                  <c:v>6.6283559367300002</c:v>
                </c:pt>
                <c:pt idx="6742">
                  <c:v>8.3557886195899993</c:v>
                </c:pt>
                <c:pt idx="6743">
                  <c:v>8.83355148387</c:v>
                </c:pt>
                <c:pt idx="6744">
                  <c:v>5.11570963508</c:v>
                </c:pt>
                <c:pt idx="6745">
                  <c:v>8.6095839594400001</c:v>
                </c:pt>
                <c:pt idx="6746">
                  <c:v>6.0171097863699998</c:v>
                </c:pt>
                <c:pt idx="6747">
                  <c:v>15.909040027</c:v>
                </c:pt>
                <c:pt idx="6748">
                  <c:v>5.4608261963900002</c:v>
                </c:pt>
                <c:pt idx="6749">
                  <c:v>6.6373817070400003</c:v>
                </c:pt>
                <c:pt idx="6750">
                  <c:v>6.2132829698399998</c:v>
                </c:pt>
                <c:pt idx="6751">
                  <c:v>10.328575713799999</c:v>
                </c:pt>
                <c:pt idx="6752">
                  <c:v>5.8046077164099996</c:v>
                </c:pt>
                <c:pt idx="6753">
                  <c:v>38.746714941599997</c:v>
                </c:pt>
                <c:pt idx="6754">
                  <c:v>7.5967839992000004</c:v>
                </c:pt>
                <c:pt idx="6755">
                  <c:v>5.0290412700299996</c:v>
                </c:pt>
                <c:pt idx="6756">
                  <c:v>10.72065463</c:v>
                </c:pt>
                <c:pt idx="6757">
                  <c:v>8.52794952026</c:v>
                </c:pt>
                <c:pt idx="6758">
                  <c:v>12.858767955799999</c:v>
                </c:pt>
                <c:pt idx="6759">
                  <c:v>11.077666404</c:v>
                </c:pt>
                <c:pt idx="6760">
                  <c:v>5.7425847488799997</c:v>
                </c:pt>
                <c:pt idx="6761">
                  <c:v>8.9286519010000003</c:v>
                </c:pt>
                <c:pt idx="6762">
                  <c:v>15.7979440336</c:v>
                </c:pt>
                <c:pt idx="6763">
                  <c:v>6.1018164875999998</c:v>
                </c:pt>
                <c:pt idx="6764">
                  <c:v>6.1917348380000004</c:v>
                </c:pt>
                <c:pt idx="6765">
                  <c:v>6.8416969232999998</c:v>
                </c:pt>
                <c:pt idx="6766">
                  <c:v>7.0163269473099996</c:v>
                </c:pt>
                <c:pt idx="6767">
                  <c:v>7.4634677097399997</c:v>
                </c:pt>
                <c:pt idx="6768">
                  <c:v>12.740557303999999</c:v>
                </c:pt>
                <c:pt idx="6769">
                  <c:v>7.8230382651800001</c:v>
                </c:pt>
                <c:pt idx="6770">
                  <c:v>5.43586507836</c:v>
                </c:pt>
                <c:pt idx="6771">
                  <c:v>5.8807206791700004</c:v>
                </c:pt>
                <c:pt idx="6772">
                  <c:v>10.7216093967</c:v>
                </c:pt>
                <c:pt idx="6773">
                  <c:v>5.3516100298999998</c:v>
                </c:pt>
                <c:pt idx="6774">
                  <c:v>5.3854941624299997</c:v>
                </c:pt>
                <c:pt idx="6775">
                  <c:v>8.1559066139500001</c:v>
                </c:pt>
                <c:pt idx="6776">
                  <c:v>5.3787956372199996</c:v>
                </c:pt>
                <c:pt idx="6777">
                  <c:v>5.3622163249500003</c:v>
                </c:pt>
                <c:pt idx="6778">
                  <c:v>9.3747571473200004</c:v>
                </c:pt>
                <c:pt idx="6779">
                  <c:v>5.4917243898299999</c:v>
                </c:pt>
                <c:pt idx="6780">
                  <c:v>6.2877456054599996</c:v>
                </c:pt>
                <c:pt idx="6781">
                  <c:v>5.1995325691099996</c:v>
                </c:pt>
                <c:pt idx="6782">
                  <c:v>5.7548507499600001</c:v>
                </c:pt>
                <c:pt idx="6783">
                  <c:v>46.326561192699998</c:v>
                </c:pt>
                <c:pt idx="6784">
                  <c:v>6.9003475024399998</c:v>
                </c:pt>
                <c:pt idx="6785">
                  <c:v>17.713080717</c:v>
                </c:pt>
                <c:pt idx="6786">
                  <c:v>12.583028042500001</c:v>
                </c:pt>
                <c:pt idx="6787">
                  <c:v>7.9754244624600004</c:v>
                </c:pt>
                <c:pt idx="6788">
                  <c:v>5.8544434511599999</c:v>
                </c:pt>
                <c:pt idx="6789">
                  <c:v>35.285055971699997</c:v>
                </c:pt>
                <c:pt idx="6790">
                  <c:v>5.0203886846300003</c:v>
                </c:pt>
                <c:pt idx="6791">
                  <c:v>14.3677699137</c:v>
                </c:pt>
                <c:pt idx="6792">
                  <c:v>7.0660142853199996</c:v>
                </c:pt>
                <c:pt idx="6793">
                  <c:v>6.1411544284800001</c:v>
                </c:pt>
                <c:pt idx="6794">
                  <c:v>5.3386477028000003</c:v>
                </c:pt>
                <c:pt idx="6795">
                  <c:v>9.8824567069199993</c:v>
                </c:pt>
                <c:pt idx="6796">
                  <c:v>6.2078521916999998</c:v>
                </c:pt>
                <c:pt idx="6797">
                  <c:v>15.5521089834</c:v>
                </c:pt>
                <c:pt idx="6798">
                  <c:v>7.8846905230399997</c:v>
                </c:pt>
                <c:pt idx="6799">
                  <c:v>11.1638270676</c:v>
                </c:pt>
                <c:pt idx="6800">
                  <c:v>5.0158570110199996</c:v>
                </c:pt>
                <c:pt idx="6801">
                  <c:v>8.3022132948100005</c:v>
                </c:pt>
                <c:pt idx="6802">
                  <c:v>5.4681932996100002</c:v>
                </c:pt>
                <c:pt idx="6803">
                  <c:v>7.0458799169299997</c:v>
                </c:pt>
                <c:pt idx="6804">
                  <c:v>5.3915656065200004</c:v>
                </c:pt>
                <c:pt idx="6805">
                  <c:v>5.9684934931200004</c:v>
                </c:pt>
                <c:pt idx="6806">
                  <c:v>9.7431446636499999</c:v>
                </c:pt>
                <c:pt idx="6807">
                  <c:v>6.4563281342599996</c:v>
                </c:pt>
                <c:pt idx="6808">
                  <c:v>11.3148177969</c:v>
                </c:pt>
                <c:pt idx="6809">
                  <c:v>6.6037277241399996</c:v>
                </c:pt>
                <c:pt idx="6810">
                  <c:v>16.508955532600002</c:v>
                </c:pt>
                <c:pt idx="6811">
                  <c:v>16.204903390399998</c:v>
                </c:pt>
                <c:pt idx="6812">
                  <c:v>9.1906707410999999</c:v>
                </c:pt>
                <c:pt idx="6813">
                  <c:v>7.2483053261899997</c:v>
                </c:pt>
                <c:pt idx="6814">
                  <c:v>9.2342768533299999</c:v>
                </c:pt>
                <c:pt idx="6815">
                  <c:v>5.6334332895400001</c:v>
                </c:pt>
                <c:pt idx="6816">
                  <c:v>7.4663511610100004</c:v>
                </c:pt>
                <c:pt idx="6817">
                  <c:v>5.8801283200199999</c:v>
                </c:pt>
                <c:pt idx="6818">
                  <c:v>5.1929230646400004</c:v>
                </c:pt>
                <c:pt idx="6819">
                  <c:v>10.8452138479</c:v>
                </c:pt>
                <c:pt idx="6820">
                  <c:v>5.74667380103</c:v>
                </c:pt>
                <c:pt idx="6821">
                  <c:v>9.8901570848600002</c:v>
                </c:pt>
                <c:pt idx="6822">
                  <c:v>7.9515172173100002</c:v>
                </c:pt>
                <c:pt idx="6823">
                  <c:v>13.555787563699999</c:v>
                </c:pt>
                <c:pt idx="6824">
                  <c:v>5.6900886682199996</c:v>
                </c:pt>
                <c:pt idx="6825">
                  <c:v>6.6724522350999997</c:v>
                </c:pt>
                <c:pt idx="6826">
                  <c:v>5.8116488836600002</c:v>
                </c:pt>
                <c:pt idx="6827">
                  <c:v>5.2943976750699999</c:v>
                </c:pt>
                <c:pt idx="6828">
                  <c:v>5.4027107147400004</c:v>
                </c:pt>
                <c:pt idx="6829">
                  <c:v>5.4049052266100004</c:v>
                </c:pt>
                <c:pt idx="6830">
                  <c:v>64.502036068999999</c:v>
                </c:pt>
                <c:pt idx="6831">
                  <c:v>7.08816041527</c:v>
                </c:pt>
                <c:pt idx="6832">
                  <c:v>9.7600320655400008</c:v>
                </c:pt>
                <c:pt idx="6833">
                  <c:v>7.0967700964000002</c:v>
                </c:pt>
                <c:pt idx="6834">
                  <c:v>5.67685424087</c:v>
                </c:pt>
                <c:pt idx="6835">
                  <c:v>5.8278120126299999</c:v>
                </c:pt>
                <c:pt idx="6836">
                  <c:v>7.6275829842</c:v>
                </c:pt>
                <c:pt idx="6837">
                  <c:v>12.318701820999999</c:v>
                </c:pt>
                <c:pt idx="6838">
                  <c:v>19.3469708079</c:v>
                </c:pt>
                <c:pt idx="6839">
                  <c:v>5.1700130670400002</c:v>
                </c:pt>
                <c:pt idx="6840">
                  <c:v>6.8932394071700003</c:v>
                </c:pt>
                <c:pt idx="6841">
                  <c:v>9.2320405692299996</c:v>
                </c:pt>
                <c:pt idx="6842">
                  <c:v>10.4413389622</c:v>
                </c:pt>
                <c:pt idx="6843">
                  <c:v>6.0872709495799997</c:v>
                </c:pt>
                <c:pt idx="6844">
                  <c:v>9.6677863896700007</c:v>
                </c:pt>
                <c:pt idx="6845">
                  <c:v>6.8458876963000002</c:v>
                </c:pt>
                <c:pt idx="6846">
                  <c:v>7.9082946876699998</c:v>
                </c:pt>
                <c:pt idx="6847">
                  <c:v>7.4995347283999996</c:v>
                </c:pt>
                <c:pt idx="6848">
                  <c:v>12.9777969254</c:v>
                </c:pt>
                <c:pt idx="6849">
                  <c:v>5.0925962679600003</c:v>
                </c:pt>
                <c:pt idx="6850">
                  <c:v>5.09410354146</c:v>
                </c:pt>
                <c:pt idx="6851">
                  <c:v>8.58297101434</c:v>
                </c:pt>
                <c:pt idx="6852">
                  <c:v>6.8803402265000004</c:v>
                </c:pt>
                <c:pt idx="6853">
                  <c:v>5.8885287673900004</c:v>
                </c:pt>
                <c:pt idx="6854">
                  <c:v>7.6031156385700003</c:v>
                </c:pt>
                <c:pt idx="6855">
                  <c:v>6.5691500022799998</c:v>
                </c:pt>
                <c:pt idx="6856">
                  <c:v>11.7587537006</c:v>
                </c:pt>
                <c:pt idx="6857">
                  <c:v>6.1050929805100003</c:v>
                </c:pt>
                <c:pt idx="6858">
                  <c:v>12.6269487064</c:v>
                </c:pt>
                <c:pt idx="6859">
                  <c:v>15.6643644188</c:v>
                </c:pt>
                <c:pt idx="6860">
                  <c:v>5.6523145940099999</c:v>
                </c:pt>
                <c:pt idx="6861">
                  <c:v>15.148707419100001</c:v>
                </c:pt>
                <c:pt idx="6862">
                  <c:v>8.7217673410900005</c:v>
                </c:pt>
                <c:pt idx="6863">
                  <c:v>18.942736915499999</c:v>
                </c:pt>
                <c:pt idx="6864">
                  <c:v>7.4314844363499999</c:v>
                </c:pt>
                <c:pt idx="6865">
                  <c:v>6.1429156330200003</c:v>
                </c:pt>
                <c:pt idx="6866">
                  <c:v>5.7732698978499997</c:v>
                </c:pt>
                <c:pt idx="6867">
                  <c:v>5.1921327460700004</c:v>
                </c:pt>
                <c:pt idx="6868">
                  <c:v>6.3751529332399999</c:v>
                </c:pt>
                <c:pt idx="6869">
                  <c:v>8.3353654512100004</c:v>
                </c:pt>
                <c:pt idx="6870">
                  <c:v>10.2049057445</c:v>
                </c:pt>
                <c:pt idx="6871">
                  <c:v>7.6716084588999998</c:v>
                </c:pt>
                <c:pt idx="6872">
                  <c:v>5.1179356199699999</c:v>
                </c:pt>
                <c:pt idx="6873">
                  <c:v>7.9620711273299998</c:v>
                </c:pt>
                <c:pt idx="6874">
                  <c:v>34.521873800500003</c:v>
                </c:pt>
                <c:pt idx="6875">
                  <c:v>5.5681198549399999</c:v>
                </c:pt>
                <c:pt idx="6876">
                  <c:v>13.705623383600001</c:v>
                </c:pt>
                <c:pt idx="6877">
                  <c:v>5.9146084200200004</c:v>
                </c:pt>
                <c:pt idx="6878">
                  <c:v>10.8678358854</c:v>
                </c:pt>
                <c:pt idx="6879">
                  <c:v>12.7518117715</c:v>
                </c:pt>
                <c:pt idx="6880">
                  <c:v>5.2985534622700001</c:v>
                </c:pt>
                <c:pt idx="6881">
                  <c:v>7.4912387548400003</c:v>
                </c:pt>
                <c:pt idx="6882">
                  <c:v>6.5070760022499998</c:v>
                </c:pt>
                <c:pt idx="6883">
                  <c:v>5.5842371138300004</c:v>
                </c:pt>
                <c:pt idx="6884">
                  <c:v>13.1253181035</c:v>
                </c:pt>
                <c:pt idx="6885">
                  <c:v>5.0737072218400003</c:v>
                </c:pt>
                <c:pt idx="6886">
                  <c:v>9.0667696971799998</c:v>
                </c:pt>
                <c:pt idx="6887">
                  <c:v>5.0915561885000002</c:v>
                </c:pt>
                <c:pt idx="6888">
                  <c:v>7.4071181725799997</c:v>
                </c:pt>
                <c:pt idx="6889">
                  <c:v>11.320998748799999</c:v>
                </c:pt>
                <c:pt idx="6890">
                  <c:v>6.6730647691899998</c:v>
                </c:pt>
                <c:pt idx="6891">
                  <c:v>7.8660080073299996</c:v>
                </c:pt>
                <c:pt idx="6892">
                  <c:v>5.0783012761200004</c:v>
                </c:pt>
                <c:pt idx="6893">
                  <c:v>21.3194157856</c:v>
                </c:pt>
                <c:pt idx="6894">
                  <c:v>8.1815132969299995</c:v>
                </c:pt>
                <c:pt idx="6895">
                  <c:v>7.8751784132799996</c:v>
                </c:pt>
                <c:pt idx="6896">
                  <c:v>6.2219297133799998</c:v>
                </c:pt>
                <c:pt idx="6897">
                  <c:v>31.1315786557</c:v>
                </c:pt>
                <c:pt idx="6898">
                  <c:v>6.9289137322099998</c:v>
                </c:pt>
                <c:pt idx="6899">
                  <c:v>15.0928843863</c:v>
                </c:pt>
                <c:pt idx="6900">
                  <c:v>15.913394716199999</c:v>
                </c:pt>
                <c:pt idx="6901">
                  <c:v>8.9309655244999995</c:v>
                </c:pt>
                <c:pt idx="6902">
                  <c:v>5.3371384109699997</c:v>
                </c:pt>
                <c:pt idx="6903">
                  <c:v>10.262693995599999</c:v>
                </c:pt>
                <c:pt idx="6904">
                  <c:v>6.2607361173599996</c:v>
                </c:pt>
                <c:pt idx="6905">
                  <c:v>11.3301431562</c:v>
                </c:pt>
                <c:pt idx="6906">
                  <c:v>5.9148667269399997</c:v>
                </c:pt>
                <c:pt idx="6907">
                  <c:v>5.3827861978699998</c:v>
                </c:pt>
                <c:pt idx="6908">
                  <c:v>6.4800257767299998</c:v>
                </c:pt>
                <c:pt idx="6909">
                  <c:v>7.2157458004899997</c:v>
                </c:pt>
                <c:pt idx="6910">
                  <c:v>7.3624743910700001</c:v>
                </c:pt>
                <c:pt idx="6911">
                  <c:v>5.5196204421199999</c:v>
                </c:pt>
                <c:pt idx="6912">
                  <c:v>16.2378271629</c:v>
                </c:pt>
                <c:pt idx="6913">
                  <c:v>10.4565226669</c:v>
                </c:pt>
                <c:pt idx="6914">
                  <c:v>5.6423069612500001</c:v>
                </c:pt>
                <c:pt idx="6915">
                  <c:v>15.1175192561</c:v>
                </c:pt>
                <c:pt idx="6916">
                  <c:v>8.64204766734</c:v>
                </c:pt>
                <c:pt idx="6917">
                  <c:v>8.4146019360200004</c:v>
                </c:pt>
                <c:pt idx="6918">
                  <c:v>14.805426728800001</c:v>
                </c:pt>
                <c:pt idx="6919">
                  <c:v>5.2738200881199999</c:v>
                </c:pt>
                <c:pt idx="6920">
                  <c:v>10.9873943599</c:v>
                </c:pt>
                <c:pt idx="6921">
                  <c:v>19.3907172059</c:v>
                </c:pt>
                <c:pt idx="6922">
                  <c:v>5.4049052266100004</c:v>
                </c:pt>
                <c:pt idx="6923">
                  <c:v>8.3856450282099999</c:v>
                </c:pt>
                <c:pt idx="6924">
                  <c:v>6.5154046371599996</c:v>
                </c:pt>
                <c:pt idx="6925">
                  <c:v>9.4233484882600003</c:v>
                </c:pt>
                <c:pt idx="6926">
                  <c:v>6.2401701548500004</c:v>
                </c:pt>
                <c:pt idx="6927">
                  <c:v>7.0170826311700001</c:v>
                </c:pt>
                <c:pt idx="6928">
                  <c:v>17.512338036399999</c:v>
                </c:pt>
                <c:pt idx="6929">
                  <c:v>12.637554144999999</c:v>
                </c:pt>
                <c:pt idx="6930">
                  <c:v>5.0353325475900004</c:v>
                </c:pt>
                <c:pt idx="6931">
                  <c:v>8.8775363571000003</c:v>
                </c:pt>
                <c:pt idx="6932">
                  <c:v>14.1676787475</c:v>
                </c:pt>
                <c:pt idx="6933">
                  <c:v>12.7088476397</c:v>
                </c:pt>
                <c:pt idx="6934">
                  <c:v>9.8056306495999994</c:v>
                </c:pt>
                <c:pt idx="6935">
                  <c:v>8.9309655244999995</c:v>
                </c:pt>
                <c:pt idx="6936">
                  <c:v>22.239307910600001</c:v>
                </c:pt>
                <c:pt idx="6937">
                  <c:v>5.0743870079700004</c:v>
                </c:pt>
                <c:pt idx="6938">
                  <c:v>9.0105008158899995</c:v>
                </c:pt>
                <c:pt idx="6939">
                  <c:v>6.3610275086700003</c:v>
                </c:pt>
                <c:pt idx="6940">
                  <c:v>6.1050929805100003</c:v>
                </c:pt>
                <c:pt idx="6941">
                  <c:v>6.0345476600500003</c:v>
                </c:pt>
                <c:pt idx="6942">
                  <c:v>5.2820402260800003</c:v>
                </c:pt>
                <c:pt idx="6943">
                  <c:v>5.0830169976299997</c:v>
                </c:pt>
                <c:pt idx="6944">
                  <c:v>5.6107517410199996</c:v>
                </c:pt>
                <c:pt idx="6945">
                  <c:v>5.5379468004800003</c:v>
                </c:pt>
                <c:pt idx="6946">
                  <c:v>13.0016316032</c:v>
                </c:pt>
                <c:pt idx="6947">
                  <c:v>15.3216241671</c:v>
                </c:pt>
                <c:pt idx="6948">
                  <c:v>16.706117907100001</c:v>
                </c:pt>
                <c:pt idx="6949">
                  <c:v>9.0571743601500003</c:v>
                </c:pt>
                <c:pt idx="6950">
                  <c:v>7.11663939566</c:v>
                </c:pt>
                <c:pt idx="6951">
                  <c:v>22.386049129500002</c:v>
                </c:pt>
                <c:pt idx="6952">
                  <c:v>5.4695470417400003</c:v>
                </c:pt>
                <c:pt idx="6953">
                  <c:v>5.5379468004800003</c:v>
                </c:pt>
                <c:pt idx="6954">
                  <c:v>5.4912376401699996</c:v>
                </c:pt>
                <c:pt idx="6955">
                  <c:v>37.910696995899997</c:v>
                </c:pt>
                <c:pt idx="6956">
                  <c:v>5.7142021863799997</c:v>
                </c:pt>
                <c:pt idx="6957">
                  <c:v>6.1146197198600003</c:v>
                </c:pt>
                <c:pt idx="6958">
                  <c:v>5.4003689332100002</c:v>
                </c:pt>
                <c:pt idx="6959">
                  <c:v>7.3259803329600004</c:v>
                </c:pt>
                <c:pt idx="6960">
                  <c:v>6.3517568800399999</c:v>
                </c:pt>
                <c:pt idx="6961">
                  <c:v>5.6873589624000003</c:v>
                </c:pt>
                <c:pt idx="6962">
                  <c:v>5.8014406093000002</c:v>
                </c:pt>
                <c:pt idx="6963">
                  <c:v>6.36527404972</c:v>
                </c:pt>
                <c:pt idx="6964">
                  <c:v>6.2119165406599999</c:v>
                </c:pt>
                <c:pt idx="6965">
                  <c:v>10.1860083084</c:v>
                </c:pt>
                <c:pt idx="6966">
                  <c:v>5.45230310044</c:v>
                </c:pt>
                <c:pt idx="6967">
                  <c:v>13.2757423132</c:v>
                </c:pt>
                <c:pt idx="6968">
                  <c:v>6.3558532637800003</c:v>
                </c:pt>
                <c:pt idx="6969">
                  <c:v>18.271185355299998</c:v>
                </c:pt>
                <c:pt idx="6970">
                  <c:v>9.7475894041500002</c:v>
                </c:pt>
                <c:pt idx="6971">
                  <c:v>7.0728516593900004</c:v>
                </c:pt>
                <c:pt idx="6972">
                  <c:v>7.6312184467500002</c:v>
                </c:pt>
                <c:pt idx="6973">
                  <c:v>6.7862813285500003</c:v>
                </c:pt>
                <c:pt idx="6974">
                  <c:v>5.4370700846700002</c:v>
                </c:pt>
                <c:pt idx="6975">
                  <c:v>16.1024645042</c:v>
                </c:pt>
                <c:pt idx="6976">
                  <c:v>9.5489097059999999</c:v>
                </c:pt>
                <c:pt idx="6977">
                  <c:v>10.373826556599999</c:v>
                </c:pt>
                <c:pt idx="6978">
                  <c:v>6.2946359214600003</c:v>
                </c:pt>
                <c:pt idx="6979">
                  <c:v>5.8087103112899996</c:v>
                </c:pt>
                <c:pt idx="6980">
                  <c:v>9.6633899925200009</c:v>
                </c:pt>
                <c:pt idx="6981">
                  <c:v>14.3973372499</c:v>
                </c:pt>
                <c:pt idx="6982">
                  <c:v>15.8430931566</c:v>
                </c:pt>
                <c:pt idx="6983">
                  <c:v>6.6074113069999996</c:v>
                </c:pt>
                <c:pt idx="6984">
                  <c:v>11.129720198299999</c:v>
                </c:pt>
                <c:pt idx="6985">
                  <c:v>6.6748449700799997</c:v>
                </c:pt>
                <c:pt idx="6986">
                  <c:v>6.5341701190899997</c:v>
                </c:pt>
                <c:pt idx="6987">
                  <c:v>7.2916190939599996</c:v>
                </c:pt>
                <c:pt idx="6988">
                  <c:v>9.2049280570699992</c:v>
                </c:pt>
                <c:pt idx="6989">
                  <c:v>5.2650718842500002</c:v>
                </c:pt>
                <c:pt idx="6990">
                  <c:v>7.03840170397</c:v>
                </c:pt>
                <c:pt idx="6991">
                  <c:v>10.783106417699999</c:v>
                </c:pt>
                <c:pt idx="6992">
                  <c:v>8.2578747803500008</c:v>
                </c:pt>
                <c:pt idx="6993">
                  <c:v>5.1736198037800003</c:v>
                </c:pt>
                <c:pt idx="6994">
                  <c:v>7.6467441757000003</c:v>
                </c:pt>
                <c:pt idx="6995">
                  <c:v>9.0368093998700001</c:v>
                </c:pt>
                <c:pt idx="6996">
                  <c:v>8.5304975326299992</c:v>
                </c:pt>
                <c:pt idx="6997">
                  <c:v>6.6273155514999997</c:v>
                </c:pt>
                <c:pt idx="6998">
                  <c:v>6.29957185541</c:v>
                </c:pt>
                <c:pt idx="6999">
                  <c:v>5.9888462426300002</c:v>
                </c:pt>
                <c:pt idx="7000">
                  <c:v>5.7218672805599997</c:v>
                </c:pt>
                <c:pt idx="7001">
                  <c:v>5.1845440110199998</c:v>
                </c:pt>
                <c:pt idx="7002">
                  <c:v>18.017313792700001</c:v>
                </c:pt>
                <c:pt idx="7003">
                  <c:v>67.802947452799998</c:v>
                </c:pt>
                <c:pt idx="7004">
                  <c:v>6.5622607256899999</c:v>
                </c:pt>
                <c:pt idx="7005">
                  <c:v>5.2334108873199998</c:v>
                </c:pt>
                <c:pt idx="7006">
                  <c:v>55.349985639499998</c:v>
                </c:pt>
                <c:pt idx="7007">
                  <c:v>16.611942553999999</c:v>
                </c:pt>
                <c:pt idx="7008">
                  <c:v>10.1465948599</c:v>
                </c:pt>
                <c:pt idx="7009">
                  <c:v>5.83871677582</c:v>
                </c:pt>
                <c:pt idx="7010">
                  <c:v>6.2870562621700001</c:v>
                </c:pt>
                <c:pt idx="7011">
                  <c:v>7.5996549551100001</c:v>
                </c:pt>
                <c:pt idx="7012">
                  <c:v>5.4708607168999999</c:v>
                </c:pt>
                <c:pt idx="7013">
                  <c:v>6.9235087659400003</c:v>
                </c:pt>
                <c:pt idx="7014">
                  <c:v>5.0136878759299996</c:v>
                </c:pt>
                <c:pt idx="7015">
                  <c:v>6.0345476600500003</c:v>
                </c:pt>
                <c:pt idx="7016">
                  <c:v>7.1728897499600004</c:v>
                </c:pt>
                <c:pt idx="7017">
                  <c:v>7.1624103692699999</c:v>
                </c:pt>
                <c:pt idx="7018">
                  <c:v>15.6557971305</c:v>
                </c:pt>
                <c:pt idx="7019">
                  <c:v>8.9619966732700007</c:v>
                </c:pt>
                <c:pt idx="7020">
                  <c:v>6.8461710019100002</c:v>
                </c:pt>
                <c:pt idx="7021">
                  <c:v>5.97818496963</c:v>
                </c:pt>
                <c:pt idx="7022">
                  <c:v>6.4332074910900001</c:v>
                </c:pt>
                <c:pt idx="7023">
                  <c:v>5.38573731421</c:v>
                </c:pt>
                <c:pt idx="7024">
                  <c:v>12.848715848399999</c:v>
                </c:pt>
                <c:pt idx="7025">
                  <c:v>6.12616643446</c:v>
                </c:pt>
                <c:pt idx="7026">
                  <c:v>9.6970546968099995</c:v>
                </c:pt>
                <c:pt idx="7027">
                  <c:v>9.95488023467</c:v>
                </c:pt>
                <c:pt idx="7028">
                  <c:v>5.94746465324</c:v>
                </c:pt>
                <c:pt idx="7029">
                  <c:v>5.6713601731500001</c:v>
                </c:pt>
                <c:pt idx="7030">
                  <c:v>5.7173247494100004</c:v>
                </c:pt>
                <c:pt idx="7031">
                  <c:v>8.4499525564199995</c:v>
                </c:pt>
                <c:pt idx="7032">
                  <c:v>5.3246774412000004</c:v>
                </c:pt>
                <c:pt idx="7033">
                  <c:v>6.6242919684899997</c:v>
                </c:pt>
                <c:pt idx="7034">
                  <c:v>7.0833934278399999</c:v>
                </c:pt>
                <c:pt idx="7035">
                  <c:v>7.6165493724999997</c:v>
                </c:pt>
                <c:pt idx="7036">
                  <c:v>5.6900886682199996</c:v>
                </c:pt>
                <c:pt idx="7037">
                  <c:v>6.7527300194300004</c:v>
                </c:pt>
                <c:pt idx="7038">
                  <c:v>6.3415303987899998</c:v>
                </c:pt>
                <c:pt idx="7039">
                  <c:v>5.4801888440199997</c:v>
                </c:pt>
                <c:pt idx="7040">
                  <c:v>6.8653831044500002</c:v>
                </c:pt>
                <c:pt idx="7041">
                  <c:v>7.3736448036000004</c:v>
                </c:pt>
                <c:pt idx="7042">
                  <c:v>5.2142068247499997</c:v>
                </c:pt>
                <c:pt idx="7043">
                  <c:v>24.932105924599998</c:v>
                </c:pt>
                <c:pt idx="7044">
                  <c:v>5.4746732043100002</c:v>
                </c:pt>
                <c:pt idx="7045">
                  <c:v>8.2032437981099999</c:v>
                </c:pt>
                <c:pt idx="7046">
                  <c:v>6.6755807636800002</c:v>
                </c:pt>
                <c:pt idx="7047">
                  <c:v>5.5028844973100002</c:v>
                </c:pt>
                <c:pt idx="7048">
                  <c:v>5.1927268234000001</c:v>
                </c:pt>
                <c:pt idx="7049">
                  <c:v>5.2183190963100001</c:v>
                </c:pt>
                <c:pt idx="7050">
                  <c:v>9.3028077873600008</c:v>
                </c:pt>
                <c:pt idx="7051">
                  <c:v>7.2912934132</c:v>
                </c:pt>
                <c:pt idx="7052">
                  <c:v>7.4527296786499999</c:v>
                </c:pt>
                <c:pt idx="7053">
                  <c:v>6.1485082843400001</c:v>
                </c:pt>
                <c:pt idx="7054">
                  <c:v>5.0854196431699998</c:v>
                </c:pt>
                <c:pt idx="7055">
                  <c:v>10.724680832400001</c:v>
                </c:pt>
                <c:pt idx="7056">
                  <c:v>7.7942404622200003</c:v>
                </c:pt>
                <c:pt idx="7057">
                  <c:v>7.6185529939999999</c:v>
                </c:pt>
                <c:pt idx="7058">
                  <c:v>7.3161204290999997</c:v>
                </c:pt>
                <c:pt idx="7059">
                  <c:v>11.401324882000001</c:v>
                </c:pt>
                <c:pt idx="7060">
                  <c:v>23.6522342349</c:v>
                </c:pt>
                <c:pt idx="7061">
                  <c:v>5.7969632717100001</c:v>
                </c:pt>
                <c:pt idx="7062">
                  <c:v>5.1871459264800004</c:v>
                </c:pt>
                <c:pt idx="7063">
                  <c:v>8.5478828617599998</c:v>
                </c:pt>
                <c:pt idx="7064">
                  <c:v>5.5729191417299999</c:v>
                </c:pt>
                <c:pt idx="7065">
                  <c:v>39.176848866100002</c:v>
                </c:pt>
                <c:pt idx="7066">
                  <c:v>10.5671764786</c:v>
                </c:pt>
                <c:pt idx="7067">
                  <c:v>6.5071320611100001</c:v>
                </c:pt>
                <c:pt idx="7068">
                  <c:v>11.521200334</c:v>
                </c:pt>
                <c:pt idx="7069">
                  <c:v>5.5101223501799996</c:v>
                </c:pt>
                <c:pt idx="7070">
                  <c:v>48.179080489900002</c:v>
                </c:pt>
                <c:pt idx="7071">
                  <c:v>6.42621693171</c:v>
                </c:pt>
                <c:pt idx="7072">
                  <c:v>5.3039686235800003</c:v>
                </c:pt>
                <c:pt idx="7073">
                  <c:v>5.17893472002</c:v>
                </c:pt>
                <c:pt idx="7074">
                  <c:v>6.51157754755</c:v>
                </c:pt>
                <c:pt idx="7075">
                  <c:v>8.2519184751000001</c:v>
                </c:pt>
                <c:pt idx="7076">
                  <c:v>6.0337947504300002</c:v>
                </c:pt>
                <c:pt idx="7077">
                  <c:v>5.9765534411500001</c:v>
                </c:pt>
                <c:pt idx="7078">
                  <c:v>8.2645630486500004</c:v>
                </c:pt>
                <c:pt idx="7079">
                  <c:v>5.2522938319300003</c:v>
                </c:pt>
                <c:pt idx="7080">
                  <c:v>5.7642513653299998</c:v>
                </c:pt>
                <c:pt idx="7081">
                  <c:v>10.2380360931</c:v>
                </c:pt>
                <c:pt idx="7082">
                  <c:v>5.3633428204899998</c:v>
                </c:pt>
                <c:pt idx="7083">
                  <c:v>9.8495409399400007</c:v>
                </c:pt>
                <c:pt idx="7084">
                  <c:v>7.1266146983100001</c:v>
                </c:pt>
                <c:pt idx="7085">
                  <c:v>7.1375220476900001</c:v>
                </c:pt>
                <c:pt idx="7086">
                  <c:v>8.6163649808899994</c:v>
                </c:pt>
                <c:pt idx="7087">
                  <c:v>8.3858791798500008</c:v>
                </c:pt>
                <c:pt idx="7088">
                  <c:v>7.1518303888599997</c:v>
                </c:pt>
                <c:pt idx="7089">
                  <c:v>20.461965836200001</c:v>
                </c:pt>
                <c:pt idx="7090">
                  <c:v>6.4569969938099998</c:v>
                </c:pt>
                <c:pt idx="7091">
                  <c:v>10.784819415399999</c:v>
                </c:pt>
                <c:pt idx="7092">
                  <c:v>5.0980276141000003</c:v>
                </c:pt>
                <c:pt idx="7093">
                  <c:v>9.5124808268599992</c:v>
                </c:pt>
                <c:pt idx="7094">
                  <c:v>5.1824441978899998</c:v>
                </c:pt>
                <c:pt idx="7095">
                  <c:v>9.7581008819200008</c:v>
                </c:pt>
                <c:pt idx="7096">
                  <c:v>14.507423365499999</c:v>
                </c:pt>
                <c:pt idx="7097">
                  <c:v>17.926177324400001</c:v>
                </c:pt>
                <c:pt idx="7098">
                  <c:v>8.21709249361</c:v>
                </c:pt>
                <c:pt idx="7099">
                  <c:v>5.9646419822699999</c:v>
                </c:pt>
                <c:pt idx="7100">
                  <c:v>8.9900858705999998</c:v>
                </c:pt>
                <c:pt idx="7101">
                  <c:v>10.345691610699999</c:v>
                </c:pt>
                <c:pt idx="7102">
                  <c:v>7.5409116687499997</c:v>
                </c:pt>
                <c:pt idx="7103">
                  <c:v>9.8982553552999999</c:v>
                </c:pt>
                <c:pt idx="7104">
                  <c:v>8.7155406292199995</c:v>
                </c:pt>
                <c:pt idx="7105">
                  <c:v>11.1332467115</c:v>
                </c:pt>
                <c:pt idx="7106">
                  <c:v>5.5798459446699997</c:v>
                </c:pt>
                <c:pt idx="7107">
                  <c:v>6.0057030472299999</c:v>
                </c:pt>
                <c:pt idx="7108">
                  <c:v>5.1676555504700001</c:v>
                </c:pt>
                <c:pt idx="7109">
                  <c:v>12.2556335888</c:v>
                </c:pt>
                <c:pt idx="7110">
                  <c:v>8.3210650099900008</c:v>
                </c:pt>
                <c:pt idx="7111">
                  <c:v>30.2820941901</c:v>
                </c:pt>
                <c:pt idx="7112">
                  <c:v>9.7491747944099991</c:v>
                </c:pt>
                <c:pt idx="7113">
                  <c:v>8.6899597782899995</c:v>
                </c:pt>
                <c:pt idx="7114">
                  <c:v>5.3204251090500003</c:v>
                </c:pt>
                <c:pt idx="7115">
                  <c:v>6.6755807636800002</c:v>
                </c:pt>
                <c:pt idx="7116">
                  <c:v>9.2152423452099992</c:v>
                </c:pt>
                <c:pt idx="7117">
                  <c:v>49.398697635399998</c:v>
                </c:pt>
                <c:pt idx="7118">
                  <c:v>5.7354732400900001</c:v>
                </c:pt>
                <c:pt idx="7119">
                  <c:v>9.8891124238000003</c:v>
                </c:pt>
                <c:pt idx="7120">
                  <c:v>5.1180689705500004</c:v>
                </c:pt>
                <c:pt idx="7121">
                  <c:v>5.0830169976299997</c:v>
                </c:pt>
                <c:pt idx="7122">
                  <c:v>12.495656305900001</c:v>
                </c:pt>
                <c:pt idx="7123">
                  <c:v>5.9953623508399998</c:v>
                </c:pt>
                <c:pt idx="7124">
                  <c:v>5.5640180983700001</c:v>
                </c:pt>
                <c:pt idx="7125">
                  <c:v>5.3086012358400003</c:v>
                </c:pt>
                <c:pt idx="7126">
                  <c:v>8.3939446944</c:v>
                </c:pt>
                <c:pt idx="7127">
                  <c:v>6.3953914217300003</c:v>
                </c:pt>
                <c:pt idx="7128">
                  <c:v>8.7719981031199996</c:v>
                </c:pt>
                <c:pt idx="7129">
                  <c:v>8.6827678623800004</c:v>
                </c:pt>
                <c:pt idx="7130">
                  <c:v>7.2980135828100003</c:v>
                </c:pt>
                <c:pt idx="7131">
                  <c:v>7.6175038160300002</c:v>
                </c:pt>
                <c:pt idx="7132">
                  <c:v>6.2816435567799997</c:v>
                </c:pt>
                <c:pt idx="7133">
                  <c:v>6.0507907297300001</c:v>
                </c:pt>
                <c:pt idx="7134">
                  <c:v>8.3029853360499999</c:v>
                </c:pt>
                <c:pt idx="7135">
                  <c:v>8.4210426924899995</c:v>
                </c:pt>
                <c:pt idx="7136">
                  <c:v>5.7370224799700003</c:v>
                </c:pt>
                <c:pt idx="7137">
                  <c:v>6.6074113069999996</c:v>
                </c:pt>
                <c:pt idx="7138">
                  <c:v>5.1149456429000004</c:v>
                </c:pt>
                <c:pt idx="7139">
                  <c:v>5.45852792162</c:v>
                </c:pt>
                <c:pt idx="7140">
                  <c:v>5.7784089297800003</c:v>
                </c:pt>
                <c:pt idx="7141">
                  <c:v>7.6124456447600002</c:v>
                </c:pt>
                <c:pt idx="7142">
                  <c:v>5.33391615726</c:v>
                </c:pt>
                <c:pt idx="7143">
                  <c:v>10.136178163</c:v>
                </c:pt>
                <c:pt idx="7144">
                  <c:v>5.8512929901700002</c:v>
                </c:pt>
                <c:pt idx="7145">
                  <c:v>5.0758585462700001</c:v>
                </c:pt>
                <c:pt idx="7146">
                  <c:v>79.651163016599995</c:v>
                </c:pt>
                <c:pt idx="7147">
                  <c:v>11.913381280199999</c:v>
                </c:pt>
                <c:pt idx="7148">
                  <c:v>7.6274478602200002</c:v>
                </c:pt>
                <c:pt idx="7149">
                  <c:v>5.1929230646400004</c:v>
                </c:pt>
                <c:pt idx="7150">
                  <c:v>8.6230039392000002</c:v>
                </c:pt>
                <c:pt idx="7151">
                  <c:v>5.6041855255200002</c:v>
                </c:pt>
                <c:pt idx="7152">
                  <c:v>8.4056137678800003</c:v>
                </c:pt>
                <c:pt idx="7153">
                  <c:v>7.56914882381</c:v>
                </c:pt>
                <c:pt idx="7154">
                  <c:v>8.0864677219099992</c:v>
                </c:pt>
                <c:pt idx="7155">
                  <c:v>6.7164156968800004</c:v>
                </c:pt>
                <c:pt idx="7156">
                  <c:v>6.9465233478700004</c:v>
                </c:pt>
                <c:pt idx="7157">
                  <c:v>5.1244343635499998</c:v>
                </c:pt>
                <c:pt idx="7158">
                  <c:v>7.5854405841799997</c:v>
                </c:pt>
                <c:pt idx="7159">
                  <c:v>9.9125282645400006</c:v>
                </c:pt>
                <c:pt idx="7160">
                  <c:v>10.9709750768</c:v>
                </c:pt>
                <c:pt idx="7161">
                  <c:v>5.9921923050599997</c:v>
                </c:pt>
                <c:pt idx="7162">
                  <c:v>5.32723330503</c:v>
                </c:pt>
                <c:pt idx="7163">
                  <c:v>10.0873678526</c:v>
                </c:pt>
                <c:pt idx="7164">
                  <c:v>10.7080084308</c:v>
                </c:pt>
                <c:pt idx="7165">
                  <c:v>11.117750707700001</c:v>
                </c:pt>
                <c:pt idx="7166">
                  <c:v>11.448864243699999</c:v>
                </c:pt>
                <c:pt idx="7167">
                  <c:v>5.0348033933299998</c:v>
                </c:pt>
                <c:pt idx="7168">
                  <c:v>32.529442003200003</c:v>
                </c:pt>
                <c:pt idx="7169">
                  <c:v>6.1844239015499998</c:v>
                </c:pt>
                <c:pt idx="7170">
                  <c:v>30.920861032099999</c:v>
                </c:pt>
                <c:pt idx="7171">
                  <c:v>6.8691372842499998</c:v>
                </c:pt>
                <c:pt idx="7172">
                  <c:v>8.89856474646</c:v>
                </c:pt>
                <c:pt idx="7173">
                  <c:v>5.3448577068400001</c:v>
                </c:pt>
                <c:pt idx="7174">
                  <c:v>13.602102674399999</c:v>
                </c:pt>
                <c:pt idx="7175">
                  <c:v>6.2666876007200001</c:v>
                </c:pt>
                <c:pt idx="7176">
                  <c:v>7.6017876049400002</c:v>
                </c:pt>
                <c:pt idx="7177">
                  <c:v>5.0514872432900004</c:v>
                </c:pt>
                <c:pt idx="7178">
                  <c:v>12.3497530216</c:v>
                </c:pt>
                <c:pt idx="7179">
                  <c:v>5.7600023519299999</c:v>
                </c:pt>
                <c:pt idx="7180">
                  <c:v>11.3301431562</c:v>
                </c:pt>
                <c:pt idx="7181">
                  <c:v>6.0344701297799999</c:v>
                </c:pt>
                <c:pt idx="7182">
                  <c:v>11.5388580459</c:v>
                </c:pt>
                <c:pt idx="7183">
                  <c:v>5.4013016653300001</c:v>
                </c:pt>
                <c:pt idx="7184">
                  <c:v>5.6366551772599998</c:v>
                </c:pt>
                <c:pt idx="7185">
                  <c:v>7.1132642347999999</c:v>
                </c:pt>
                <c:pt idx="7186">
                  <c:v>5.0586839142500004</c:v>
                </c:pt>
                <c:pt idx="7187">
                  <c:v>6.2167909996699997</c:v>
                </c:pt>
                <c:pt idx="7188">
                  <c:v>6.7060906008999996</c:v>
                </c:pt>
                <c:pt idx="7189">
                  <c:v>6.3867106465000001</c:v>
                </c:pt>
                <c:pt idx="7190">
                  <c:v>5.2074663009500002</c:v>
                </c:pt>
                <c:pt idx="7191">
                  <c:v>6.8077657925299997</c:v>
                </c:pt>
                <c:pt idx="7192">
                  <c:v>5.2077490794200001</c:v>
                </c:pt>
                <c:pt idx="7193">
                  <c:v>9.7419838868900008</c:v>
                </c:pt>
                <c:pt idx="7194">
                  <c:v>7.1700083789500004</c:v>
                </c:pt>
                <c:pt idx="7195">
                  <c:v>7.5451126790899998</c:v>
                </c:pt>
                <c:pt idx="7196">
                  <c:v>5.2396641929000003</c:v>
                </c:pt>
                <c:pt idx="7197">
                  <c:v>9.0694358263100003</c:v>
                </c:pt>
                <c:pt idx="7198">
                  <c:v>22.330854990500001</c:v>
                </c:pt>
                <c:pt idx="7199">
                  <c:v>5.2961639697800003</c:v>
                </c:pt>
                <c:pt idx="7200">
                  <c:v>10.743410558200001</c:v>
                </c:pt>
                <c:pt idx="7201">
                  <c:v>19.895066224499999</c:v>
                </c:pt>
                <c:pt idx="7202">
                  <c:v>6.6279894983499998</c:v>
                </c:pt>
                <c:pt idx="7203">
                  <c:v>12.342916685700001</c:v>
                </c:pt>
                <c:pt idx="7204">
                  <c:v>5.0966299127200001</c:v>
                </c:pt>
                <c:pt idx="7205">
                  <c:v>10.305579228199999</c:v>
                </c:pt>
                <c:pt idx="7206">
                  <c:v>8.2161955303299994</c:v>
                </c:pt>
                <c:pt idx="7207">
                  <c:v>6.2193031588199998</c:v>
                </c:pt>
                <c:pt idx="7208">
                  <c:v>9.1633167866900003</c:v>
                </c:pt>
                <c:pt idx="7209">
                  <c:v>7.24885488346</c:v>
                </c:pt>
                <c:pt idx="7210">
                  <c:v>8.4693404287699998</c:v>
                </c:pt>
                <c:pt idx="7211">
                  <c:v>6.0580594231099996</c:v>
                </c:pt>
                <c:pt idx="7212">
                  <c:v>6.5140446896800004</c:v>
                </c:pt>
                <c:pt idx="7213">
                  <c:v>11.366556407099999</c:v>
                </c:pt>
                <c:pt idx="7214">
                  <c:v>5.1158872709000001</c:v>
                </c:pt>
                <c:pt idx="7215">
                  <c:v>5.8064392893600001</c:v>
                </c:pt>
                <c:pt idx="7216">
                  <c:v>6.7114809477500001</c:v>
                </c:pt>
                <c:pt idx="7217">
                  <c:v>5.2439942880299997</c:v>
                </c:pt>
                <c:pt idx="7218">
                  <c:v>5.1183854667600004</c:v>
                </c:pt>
                <c:pt idx="7219">
                  <c:v>5.7354970996699999</c:v>
                </c:pt>
                <c:pt idx="7220">
                  <c:v>5.1845440110199998</c:v>
                </c:pt>
                <c:pt idx="7221">
                  <c:v>5.1281628281199998</c:v>
                </c:pt>
                <c:pt idx="7222">
                  <c:v>5.7102266137099997</c:v>
                </c:pt>
                <c:pt idx="7223">
                  <c:v>12.7371490408</c:v>
                </c:pt>
                <c:pt idx="7224">
                  <c:v>8.2079021369599996</c:v>
                </c:pt>
                <c:pt idx="7225">
                  <c:v>14.6325667044</c:v>
                </c:pt>
                <c:pt idx="7226">
                  <c:v>19.2726789305</c:v>
                </c:pt>
                <c:pt idx="7227">
                  <c:v>6.5667990416800004</c:v>
                </c:pt>
                <c:pt idx="7228">
                  <c:v>14.6237915294</c:v>
                </c:pt>
                <c:pt idx="7229">
                  <c:v>20.070890460899999</c:v>
                </c:pt>
                <c:pt idx="7230">
                  <c:v>8.2881838179800003</c:v>
                </c:pt>
                <c:pt idx="7231">
                  <c:v>5.1515045749299997</c:v>
                </c:pt>
                <c:pt idx="7232">
                  <c:v>9.7978582880499996</c:v>
                </c:pt>
                <c:pt idx="7233">
                  <c:v>9.2944550716999998</c:v>
                </c:pt>
                <c:pt idx="7234">
                  <c:v>5.4278780588900002</c:v>
                </c:pt>
                <c:pt idx="7235">
                  <c:v>10.4095169462</c:v>
                </c:pt>
                <c:pt idx="7236">
                  <c:v>12.691464445099999</c:v>
                </c:pt>
                <c:pt idx="7237">
                  <c:v>5.0183321939400001</c:v>
                </c:pt>
                <c:pt idx="7238">
                  <c:v>12.7088476397</c:v>
                </c:pt>
                <c:pt idx="7239">
                  <c:v>5.6977078145800002</c:v>
                </c:pt>
                <c:pt idx="7240">
                  <c:v>20.637471490900001</c:v>
                </c:pt>
                <c:pt idx="7241">
                  <c:v>7.8311431993099996</c:v>
                </c:pt>
                <c:pt idx="7242">
                  <c:v>7.60243888733</c:v>
                </c:pt>
                <c:pt idx="7243">
                  <c:v>6.3615851991900003</c:v>
                </c:pt>
                <c:pt idx="7244">
                  <c:v>6.7570508492499997</c:v>
                </c:pt>
                <c:pt idx="7245">
                  <c:v>5.4278788277799999</c:v>
                </c:pt>
                <c:pt idx="7246">
                  <c:v>6.2307847246600003</c:v>
                </c:pt>
                <c:pt idx="7247">
                  <c:v>9.5898660371099993</c:v>
                </c:pt>
                <c:pt idx="7248">
                  <c:v>33.946105151899999</c:v>
                </c:pt>
                <c:pt idx="7249">
                  <c:v>5.2124277913699997</c:v>
                </c:pt>
                <c:pt idx="7250">
                  <c:v>9.4078080907100006</c:v>
                </c:pt>
                <c:pt idx="7251">
                  <c:v>8.8320004518699999</c:v>
                </c:pt>
                <c:pt idx="7252">
                  <c:v>6.01471171729</c:v>
                </c:pt>
                <c:pt idx="7253">
                  <c:v>14.5427582271</c:v>
                </c:pt>
                <c:pt idx="7254">
                  <c:v>5.5318716555599998</c:v>
                </c:pt>
                <c:pt idx="7255">
                  <c:v>7.6696444422400001</c:v>
                </c:pt>
                <c:pt idx="7256">
                  <c:v>5.2123267993700004</c:v>
                </c:pt>
                <c:pt idx="7257">
                  <c:v>10.9398286241</c:v>
                </c:pt>
                <c:pt idx="7258">
                  <c:v>5.5495449259800003</c:v>
                </c:pt>
                <c:pt idx="7259">
                  <c:v>8.4019995136300007</c:v>
                </c:pt>
                <c:pt idx="7260">
                  <c:v>7.8956316062300003</c:v>
                </c:pt>
                <c:pt idx="7261">
                  <c:v>7.1431239388399996</c:v>
                </c:pt>
                <c:pt idx="7262">
                  <c:v>5.1212566609400003</c:v>
                </c:pt>
                <c:pt idx="7263">
                  <c:v>5.3391546323899997</c:v>
                </c:pt>
                <c:pt idx="7264">
                  <c:v>22.080549097900001</c:v>
                </c:pt>
                <c:pt idx="7265">
                  <c:v>10.0052210777</c:v>
                </c:pt>
                <c:pt idx="7266">
                  <c:v>5.32370517787</c:v>
                </c:pt>
                <c:pt idx="7267">
                  <c:v>5.1212566609400003</c:v>
                </c:pt>
                <c:pt idx="7268">
                  <c:v>5.3665259250400004</c:v>
                </c:pt>
                <c:pt idx="7269">
                  <c:v>7.1050021475199996</c:v>
                </c:pt>
                <c:pt idx="7270">
                  <c:v>11.366556407099999</c:v>
                </c:pt>
                <c:pt idx="7271">
                  <c:v>7.6852953710199996</c:v>
                </c:pt>
                <c:pt idx="7272">
                  <c:v>5.6118389874699997</c:v>
                </c:pt>
                <c:pt idx="7273">
                  <c:v>5.5046999797599998</c:v>
                </c:pt>
                <c:pt idx="7274">
                  <c:v>6.2116949592799999</c:v>
                </c:pt>
                <c:pt idx="7275">
                  <c:v>13.6180842143</c:v>
                </c:pt>
                <c:pt idx="7276">
                  <c:v>7.3159178585999998</c:v>
                </c:pt>
                <c:pt idx="7277">
                  <c:v>13.3584393817</c:v>
                </c:pt>
                <c:pt idx="7278">
                  <c:v>5.5659337431799996</c:v>
                </c:pt>
                <c:pt idx="7279">
                  <c:v>5.16747839716</c:v>
                </c:pt>
                <c:pt idx="7280">
                  <c:v>5.2224794755800001</c:v>
                </c:pt>
                <c:pt idx="7281">
                  <c:v>14.897454097300001</c:v>
                </c:pt>
                <c:pt idx="7282">
                  <c:v>6.6578768027599997</c:v>
                </c:pt>
                <c:pt idx="7283">
                  <c:v>7.1363116143800003</c:v>
                </c:pt>
                <c:pt idx="7284">
                  <c:v>9.1723502876200005</c:v>
                </c:pt>
                <c:pt idx="7285">
                  <c:v>7.0688706006400004</c:v>
                </c:pt>
                <c:pt idx="7286">
                  <c:v>10.271440156400001</c:v>
                </c:pt>
                <c:pt idx="7287">
                  <c:v>6.6373817070400003</c:v>
                </c:pt>
                <c:pt idx="7288">
                  <c:v>9.3206692662999995</c:v>
                </c:pt>
                <c:pt idx="7289">
                  <c:v>6.1780647843500001</c:v>
                </c:pt>
                <c:pt idx="7290">
                  <c:v>7.4679035330400003</c:v>
                </c:pt>
                <c:pt idx="7291">
                  <c:v>5.4679389026300003</c:v>
                </c:pt>
                <c:pt idx="7292">
                  <c:v>10.739511456600001</c:v>
                </c:pt>
                <c:pt idx="7293">
                  <c:v>12.3126640258</c:v>
                </c:pt>
                <c:pt idx="7294">
                  <c:v>7.2549092967600002</c:v>
                </c:pt>
                <c:pt idx="7295">
                  <c:v>23.4261840769</c:v>
                </c:pt>
                <c:pt idx="7296">
                  <c:v>6.4752011063600001</c:v>
                </c:pt>
                <c:pt idx="7297">
                  <c:v>7.4534734675900003</c:v>
                </c:pt>
                <c:pt idx="7298">
                  <c:v>5.5171775102299998</c:v>
                </c:pt>
                <c:pt idx="7299">
                  <c:v>10.475472801700001</c:v>
                </c:pt>
                <c:pt idx="7300">
                  <c:v>5.5495449259800003</c:v>
                </c:pt>
                <c:pt idx="7301">
                  <c:v>6.2255764413800003</c:v>
                </c:pt>
                <c:pt idx="7302">
                  <c:v>8.7459460296800007</c:v>
                </c:pt>
                <c:pt idx="7303">
                  <c:v>9.4650238556099993</c:v>
                </c:pt>
                <c:pt idx="7304">
                  <c:v>5.8135610918999996</c:v>
                </c:pt>
                <c:pt idx="7305">
                  <c:v>22.6524840511</c:v>
                </c:pt>
                <c:pt idx="7306">
                  <c:v>7.3017158432300002</c:v>
                </c:pt>
                <c:pt idx="7307">
                  <c:v>76.024788945400005</c:v>
                </c:pt>
                <c:pt idx="7308">
                  <c:v>17.911389616099999</c:v>
                </c:pt>
                <c:pt idx="7309">
                  <c:v>11.351135686299999</c:v>
                </c:pt>
                <c:pt idx="7310">
                  <c:v>6.0141684768200001</c:v>
                </c:pt>
                <c:pt idx="7311">
                  <c:v>29.3125412214</c:v>
                </c:pt>
                <c:pt idx="7312">
                  <c:v>8.2108580394100006</c:v>
                </c:pt>
                <c:pt idx="7313">
                  <c:v>8.4705622092400006</c:v>
                </c:pt>
                <c:pt idx="7314">
                  <c:v>5.38573731421</c:v>
                </c:pt>
                <c:pt idx="7315">
                  <c:v>5.45230310044</c:v>
                </c:pt>
                <c:pt idx="7316">
                  <c:v>15.383011912300001</c:v>
                </c:pt>
                <c:pt idx="7317">
                  <c:v>5.0699173814999998</c:v>
                </c:pt>
                <c:pt idx="7318">
                  <c:v>5.9999681065399999</c:v>
                </c:pt>
                <c:pt idx="7319">
                  <c:v>7.0938554068800004</c:v>
                </c:pt>
                <c:pt idx="7320">
                  <c:v>5.5017485003399997</c:v>
                </c:pt>
                <c:pt idx="7321">
                  <c:v>6.50026084878</c:v>
                </c:pt>
                <c:pt idx="7322">
                  <c:v>7.3097137991399999</c:v>
                </c:pt>
                <c:pt idx="7323">
                  <c:v>9.2320405692299996</c:v>
                </c:pt>
                <c:pt idx="7324">
                  <c:v>17.417133362400001</c:v>
                </c:pt>
                <c:pt idx="7325">
                  <c:v>5.70467888603</c:v>
                </c:pt>
                <c:pt idx="7326">
                  <c:v>8.6645160236900001</c:v>
                </c:pt>
                <c:pt idx="7327">
                  <c:v>11.7203607565</c:v>
                </c:pt>
                <c:pt idx="7328">
                  <c:v>5.9931180530399999</c:v>
                </c:pt>
                <c:pt idx="7329">
                  <c:v>5.2507344761499999</c:v>
                </c:pt>
                <c:pt idx="7330">
                  <c:v>7.6724677655700004</c:v>
                </c:pt>
                <c:pt idx="7331">
                  <c:v>7.4198434333299996</c:v>
                </c:pt>
                <c:pt idx="7332">
                  <c:v>8.2917972725699993</c:v>
                </c:pt>
                <c:pt idx="7333">
                  <c:v>6.1759203901799999</c:v>
                </c:pt>
                <c:pt idx="7334">
                  <c:v>7.4844331043899999</c:v>
                </c:pt>
                <c:pt idx="7335">
                  <c:v>5.2556881295700002</c:v>
                </c:pt>
                <c:pt idx="7336">
                  <c:v>15.655064831400001</c:v>
                </c:pt>
                <c:pt idx="7337">
                  <c:v>5.55111107906</c:v>
                </c:pt>
                <c:pt idx="7338">
                  <c:v>5.3271593248200002</c:v>
                </c:pt>
                <c:pt idx="7339">
                  <c:v>7.6211979886699996</c:v>
                </c:pt>
                <c:pt idx="7340">
                  <c:v>6.2573022303899997</c:v>
                </c:pt>
                <c:pt idx="7341">
                  <c:v>5.5142907040500004</c:v>
                </c:pt>
                <c:pt idx="7342">
                  <c:v>5.0830169976299997</c:v>
                </c:pt>
                <c:pt idx="7343">
                  <c:v>6.3867106465000001</c:v>
                </c:pt>
                <c:pt idx="7344">
                  <c:v>13.9597923638</c:v>
                </c:pt>
                <c:pt idx="7345">
                  <c:v>5.1084041198600003</c:v>
                </c:pt>
                <c:pt idx="7346">
                  <c:v>5.3662675349900004</c:v>
                </c:pt>
                <c:pt idx="7347">
                  <c:v>5.8124726367199999</c:v>
                </c:pt>
                <c:pt idx="7348">
                  <c:v>21.3449645864</c:v>
                </c:pt>
                <c:pt idx="7349">
                  <c:v>8.1266194799099996</c:v>
                </c:pt>
                <c:pt idx="7350">
                  <c:v>6.8962294879200003</c:v>
                </c:pt>
                <c:pt idx="7351">
                  <c:v>6.6945363731700001</c:v>
                </c:pt>
                <c:pt idx="7352">
                  <c:v>5.8743189840400003</c:v>
                </c:pt>
                <c:pt idx="7353">
                  <c:v>5.1158872709000001</c:v>
                </c:pt>
                <c:pt idx="7354">
                  <c:v>7.6852953710199996</c:v>
                </c:pt>
                <c:pt idx="7355">
                  <c:v>6.0594864075399997</c:v>
                </c:pt>
                <c:pt idx="7356">
                  <c:v>6.8425895729699997</c:v>
                </c:pt>
                <c:pt idx="7357">
                  <c:v>7.6956787840400001</c:v>
                </c:pt>
                <c:pt idx="7358">
                  <c:v>5.9219361465700002</c:v>
                </c:pt>
                <c:pt idx="7359">
                  <c:v>5.1183854667600004</c:v>
                </c:pt>
                <c:pt idx="7360">
                  <c:v>5.5932885293699997</c:v>
                </c:pt>
                <c:pt idx="7361">
                  <c:v>9.2428569760899997</c:v>
                </c:pt>
                <c:pt idx="7362">
                  <c:v>15.523621562900001</c:v>
                </c:pt>
                <c:pt idx="7363">
                  <c:v>5.8465635160399998</c:v>
                </c:pt>
                <c:pt idx="7364">
                  <c:v>7.6560150259400004</c:v>
                </c:pt>
                <c:pt idx="7365">
                  <c:v>6.5670374942400001</c:v>
                </c:pt>
                <c:pt idx="7366">
                  <c:v>5.7373067348699998</c:v>
                </c:pt>
                <c:pt idx="7367">
                  <c:v>56.207223681099997</c:v>
                </c:pt>
                <c:pt idx="7368">
                  <c:v>7.8751784132799996</c:v>
                </c:pt>
                <c:pt idx="7369">
                  <c:v>5.80401805256</c:v>
                </c:pt>
                <c:pt idx="7370">
                  <c:v>5.7689950136899997</c:v>
                </c:pt>
                <c:pt idx="7371">
                  <c:v>6.9433127320199999</c:v>
                </c:pt>
                <c:pt idx="7372">
                  <c:v>14.3542431521</c:v>
                </c:pt>
                <c:pt idx="7373">
                  <c:v>10.475607257</c:v>
                </c:pt>
                <c:pt idx="7374">
                  <c:v>5.8465635160399998</c:v>
                </c:pt>
                <c:pt idx="7375">
                  <c:v>5.5745268727099999</c:v>
                </c:pt>
                <c:pt idx="7376">
                  <c:v>6.3882412065900001</c:v>
                </c:pt>
                <c:pt idx="7377">
                  <c:v>6.4256095232500003</c:v>
                </c:pt>
                <c:pt idx="7378">
                  <c:v>5.4883735500000004</c:v>
                </c:pt>
                <c:pt idx="7379">
                  <c:v>10.042247935900001</c:v>
                </c:pt>
                <c:pt idx="7380">
                  <c:v>5.6195894699400002</c:v>
                </c:pt>
                <c:pt idx="7381">
                  <c:v>20.816955673500001</c:v>
                </c:pt>
                <c:pt idx="7382">
                  <c:v>17.360459131100001</c:v>
                </c:pt>
                <c:pt idx="7383">
                  <c:v>7.7607686938300002</c:v>
                </c:pt>
                <c:pt idx="7384">
                  <c:v>7.54295558952</c:v>
                </c:pt>
                <c:pt idx="7385">
                  <c:v>5.6366551772599998</c:v>
                </c:pt>
                <c:pt idx="7386">
                  <c:v>11.1351226604</c:v>
                </c:pt>
                <c:pt idx="7387">
                  <c:v>7.3690719147400001</c:v>
                </c:pt>
                <c:pt idx="7388">
                  <c:v>6.0345476600500003</c:v>
                </c:pt>
                <c:pt idx="7389">
                  <c:v>10.6926752263</c:v>
                </c:pt>
                <c:pt idx="7390">
                  <c:v>21.518233008500001</c:v>
                </c:pt>
                <c:pt idx="7391">
                  <c:v>6.4174142285800002</c:v>
                </c:pt>
                <c:pt idx="7392">
                  <c:v>7.6110072507400002</c:v>
                </c:pt>
                <c:pt idx="7393">
                  <c:v>7.2574247308500004</c:v>
                </c:pt>
                <c:pt idx="7394">
                  <c:v>7.0410322909499996</c:v>
                </c:pt>
                <c:pt idx="7395">
                  <c:v>11.164581996100001</c:v>
                </c:pt>
                <c:pt idx="7396">
                  <c:v>5.2741978239199998</c:v>
                </c:pt>
                <c:pt idx="7397">
                  <c:v>5.8499468455199999</c:v>
                </c:pt>
                <c:pt idx="7398">
                  <c:v>5.8252215886899998</c:v>
                </c:pt>
                <c:pt idx="7399">
                  <c:v>7.6233436257699996</c:v>
                </c:pt>
                <c:pt idx="7400">
                  <c:v>8.2055571585700005</c:v>
                </c:pt>
                <c:pt idx="7401">
                  <c:v>5.4609395004300003</c:v>
                </c:pt>
                <c:pt idx="7402">
                  <c:v>8.5743244324300001</c:v>
                </c:pt>
                <c:pt idx="7403">
                  <c:v>5.0986456785699996</c:v>
                </c:pt>
                <c:pt idx="7404">
                  <c:v>8.7408003607999998</c:v>
                </c:pt>
                <c:pt idx="7405">
                  <c:v>8.2477154914300002</c:v>
                </c:pt>
                <c:pt idx="7406">
                  <c:v>5.2282320137599996</c:v>
                </c:pt>
                <c:pt idx="7407">
                  <c:v>8.8421283477999992</c:v>
                </c:pt>
                <c:pt idx="7408">
                  <c:v>9.0571743601500003</c:v>
                </c:pt>
                <c:pt idx="7409">
                  <c:v>10.978480802</c:v>
                </c:pt>
                <c:pt idx="7410">
                  <c:v>12.6042590358</c:v>
                </c:pt>
                <c:pt idx="7411">
                  <c:v>5.1806991070499997</c:v>
                </c:pt>
                <c:pt idx="7412">
                  <c:v>7.2615306095000003</c:v>
                </c:pt>
                <c:pt idx="7413">
                  <c:v>5.17761596255</c:v>
                </c:pt>
                <c:pt idx="7414">
                  <c:v>5.6240749398699998</c:v>
                </c:pt>
                <c:pt idx="7415">
                  <c:v>14.496035322999999</c:v>
                </c:pt>
                <c:pt idx="7416">
                  <c:v>10.7808520672</c:v>
                </c:pt>
                <c:pt idx="7417">
                  <c:v>7.7316589516100001</c:v>
                </c:pt>
                <c:pt idx="7418">
                  <c:v>5.9631958779499996</c:v>
                </c:pt>
                <c:pt idx="7419">
                  <c:v>9.1716831129499994</c:v>
                </c:pt>
                <c:pt idx="7420">
                  <c:v>5.1700130670400002</c:v>
                </c:pt>
                <c:pt idx="7421">
                  <c:v>6.6968614191500002</c:v>
                </c:pt>
                <c:pt idx="7422">
                  <c:v>5.1399579907000001</c:v>
                </c:pt>
                <c:pt idx="7423">
                  <c:v>11.619035355299999</c:v>
                </c:pt>
                <c:pt idx="7424">
                  <c:v>5.9587357008600002</c:v>
                </c:pt>
                <c:pt idx="7425">
                  <c:v>8.3219981020000002</c:v>
                </c:pt>
                <c:pt idx="7426">
                  <c:v>8.8697782537300007</c:v>
                </c:pt>
                <c:pt idx="7427">
                  <c:v>6.4316699142799996</c:v>
                </c:pt>
                <c:pt idx="7428">
                  <c:v>7.2755331449599998</c:v>
                </c:pt>
                <c:pt idx="7429">
                  <c:v>5.7916746564399997</c:v>
                </c:pt>
                <c:pt idx="7430">
                  <c:v>6.55787106967</c:v>
                </c:pt>
                <c:pt idx="7431">
                  <c:v>15.148707419100001</c:v>
                </c:pt>
                <c:pt idx="7432">
                  <c:v>11.3201348065</c:v>
                </c:pt>
                <c:pt idx="7433">
                  <c:v>10.1799527111</c:v>
                </c:pt>
                <c:pt idx="7434">
                  <c:v>7.3161204290999997</c:v>
                </c:pt>
                <c:pt idx="7435">
                  <c:v>8.8199542344800008</c:v>
                </c:pt>
                <c:pt idx="7436">
                  <c:v>5.9007644593300004</c:v>
                </c:pt>
                <c:pt idx="7437">
                  <c:v>8.2081858134899992</c:v>
                </c:pt>
                <c:pt idx="7438">
                  <c:v>12.0109485521</c:v>
                </c:pt>
                <c:pt idx="7439">
                  <c:v>6.4422018620100001</c:v>
                </c:pt>
                <c:pt idx="7440">
                  <c:v>5.6821121854300003</c:v>
                </c:pt>
                <c:pt idx="7441">
                  <c:v>7.0280752351000002</c:v>
                </c:pt>
                <c:pt idx="7442">
                  <c:v>5.67752850836</c:v>
                </c:pt>
                <c:pt idx="7443">
                  <c:v>6.63156629683</c:v>
                </c:pt>
                <c:pt idx="7444">
                  <c:v>6.7245613957900003</c:v>
                </c:pt>
                <c:pt idx="7445">
                  <c:v>8.7289498745199996</c:v>
                </c:pt>
                <c:pt idx="7446">
                  <c:v>5.3278753413700004</c:v>
                </c:pt>
                <c:pt idx="7447">
                  <c:v>5.1676555504700001</c:v>
                </c:pt>
                <c:pt idx="7448">
                  <c:v>7.4734418635299997</c:v>
                </c:pt>
                <c:pt idx="7449">
                  <c:v>6.0412790661600004</c:v>
                </c:pt>
                <c:pt idx="7450">
                  <c:v>7.07309251549</c:v>
                </c:pt>
                <c:pt idx="7451">
                  <c:v>53.998220025099997</c:v>
                </c:pt>
                <c:pt idx="7452">
                  <c:v>5.2666005823099997</c:v>
                </c:pt>
                <c:pt idx="7453">
                  <c:v>5.5339674913400003</c:v>
                </c:pt>
                <c:pt idx="7454">
                  <c:v>9.3466375911699995</c:v>
                </c:pt>
                <c:pt idx="7455">
                  <c:v>5.2614982142300004</c:v>
                </c:pt>
                <c:pt idx="7456">
                  <c:v>7.4017448904699998</c:v>
                </c:pt>
                <c:pt idx="7457">
                  <c:v>5.5246493854000001</c:v>
                </c:pt>
                <c:pt idx="7458">
                  <c:v>5.0932243241900004</c:v>
                </c:pt>
                <c:pt idx="7459">
                  <c:v>7.2470876819000001</c:v>
                </c:pt>
                <c:pt idx="7460">
                  <c:v>7.3401330418799997</c:v>
                </c:pt>
                <c:pt idx="7461">
                  <c:v>6.0900166762800003</c:v>
                </c:pt>
                <c:pt idx="7462">
                  <c:v>5.0988265111400004</c:v>
                </c:pt>
                <c:pt idx="7463">
                  <c:v>5.6059888498100001</c:v>
                </c:pt>
                <c:pt idx="7464">
                  <c:v>5.8851562679500002</c:v>
                </c:pt>
                <c:pt idx="7465">
                  <c:v>5.8916588140800004</c:v>
                </c:pt>
                <c:pt idx="7466">
                  <c:v>8.0810120801699998</c:v>
                </c:pt>
                <c:pt idx="7467">
                  <c:v>6.2182761091199996</c:v>
                </c:pt>
                <c:pt idx="7468">
                  <c:v>7.5442309034499999</c:v>
                </c:pt>
                <c:pt idx="7469">
                  <c:v>6.1990179099800002</c:v>
                </c:pt>
                <c:pt idx="7470">
                  <c:v>14.772712762299999</c:v>
                </c:pt>
                <c:pt idx="7471">
                  <c:v>5.3718272134499996</c:v>
                </c:pt>
                <c:pt idx="7472">
                  <c:v>6.7642158972099997</c:v>
                </c:pt>
                <c:pt idx="7473">
                  <c:v>7.9033390849999998</c:v>
                </c:pt>
                <c:pt idx="7474">
                  <c:v>7.9569979745900001</c:v>
                </c:pt>
                <c:pt idx="7475">
                  <c:v>10.4009509922</c:v>
                </c:pt>
                <c:pt idx="7476">
                  <c:v>5.9461240492099998</c:v>
                </c:pt>
                <c:pt idx="7477">
                  <c:v>5.9883972785499999</c:v>
                </c:pt>
                <c:pt idx="7478">
                  <c:v>5.0770385946100003</c:v>
                </c:pt>
                <c:pt idx="7479">
                  <c:v>8.3128126345800002</c:v>
                </c:pt>
                <c:pt idx="7480">
                  <c:v>17.718022843499998</c:v>
                </c:pt>
                <c:pt idx="7481">
                  <c:v>24.904913330500001</c:v>
                </c:pt>
                <c:pt idx="7482">
                  <c:v>9.8512621209900004</c:v>
                </c:pt>
                <c:pt idx="7483">
                  <c:v>11.931715554</c:v>
                </c:pt>
                <c:pt idx="7484">
                  <c:v>6.9500503336100001</c:v>
                </c:pt>
                <c:pt idx="7485">
                  <c:v>11.078123581</c:v>
                </c:pt>
                <c:pt idx="7486">
                  <c:v>7.4286502939699997</c:v>
                </c:pt>
                <c:pt idx="7487">
                  <c:v>5.2799390708600002</c:v>
                </c:pt>
                <c:pt idx="7488">
                  <c:v>9.3274300846500005</c:v>
                </c:pt>
                <c:pt idx="7489">
                  <c:v>7.0058843667600001</c:v>
                </c:pt>
                <c:pt idx="7490">
                  <c:v>22.050115951199999</c:v>
                </c:pt>
                <c:pt idx="7491">
                  <c:v>5.8014406093000002</c:v>
                </c:pt>
                <c:pt idx="7492">
                  <c:v>10.935537120699999</c:v>
                </c:pt>
                <c:pt idx="7493">
                  <c:v>6.9678337666600001</c:v>
                </c:pt>
                <c:pt idx="7494">
                  <c:v>15.8565279501</c:v>
                </c:pt>
                <c:pt idx="7495">
                  <c:v>6.5970236731699998</c:v>
                </c:pt>
                <c:pt idx="7496">
                  <c:v>9.6433751002699992</c:v>
                </c:pt>
                <c:pt idx="7497">
                  <c:v>6.5183199608800004</c:v>
                </c:pt>
                <c:pt idx="7498">
                  <c:v>5.6932572262400001</c:v>
                </c:pt>
                <c:pt idx="7499">
                  <c:v>10.6529082775</c:v>
                </c:pt>
                <c:pt idx="7500">
                  <c:v>5.6933167029999998</c:v>
                </c:pt>
                <c:pt idx="7501">
                  <c:v>32.134863144800001</c:v>
                </c:pt>
                <c:pt idx="7502">
                  <c:v>6.6684762423199997</c:v>
                </c:pt>
                <c:pt idx="7503">
                  <c:v>8.9633176016899991</c:v>
                </c:pt>
                <c:pt idx="7504">
                  <c:v>27.8994477438</c:v>
                </c:pt>
                <c:pt idx="7505">
                  <c:v>5.8022397085300002</c:v>
                </c:pt>
                <c:pt idx="7506">
                  <c:v>6.5955739822100004</c:v>
                </c:pt>
                <c:pt idx="7507">
                  <c:v>5.93602499039</c:v>
                </c:pt>
                <c:pt idx="7508">
                  <c:v>5.8063720736900004</c:v>
                </c:pt>
                <c:pt idx="7509">
                  <c:v>5.9631958779499996</c:v>
                </c:pt>
                <c:pt idx="7510">
                  <c:v>14.1658089699</c:v>
                </c:pt>
                <c:pt idx="7511">
                  <c:v>6.6062795267599999</c:v>
                </c:pt>
                <c:pt idx="7512">
                  <c:v>8.7475640296500004</c:v>
                </c:pt>
                <c:pt idx="7513">
                  <c:v>9.7470495494199998</c:v>
                </c:pt>
                <c:pt idx="7514">
                  <c:v>9.4775306772899999</c:v>
                </c:pt>
                <c:pt idx="7515">
                  <c:v>5.5412192677499998</c:v>
                </c:pt>
                <c:pt idx="7516">
                  <c:v>8.7217673410900005</c:v>
                </c:pt>
                <c:pt idx="7517">
                  <c:v>8.0557240810599993</c:v>
                </c:pt>
                <c:pt idx="7518">
                  <c:v>5.03232466574</c:v>
                </c:pt>
                <c:pt idx="7519">
                  <c:v>9.4618486214700006</c:v>
                </c:pt>
                <c:pt idx="7520">
                  <c:v>11.466810037</c:v>
                </c:pt>
                <c:pt idx="7521">
                  <c:v>14.6114178894</c:v>
                </c:pt>
                <c:pt idx="7522">
                  <c:v>7.08290909796</c:v>
                </c:pt>
                <c:pt idx="7523">
                  <c:v>9.3892649384899993</c:v>
                </c:pt>
                <c:pt idx="7524">
                  <c:v>5.8458115934399997</c:v>
                </c:pt>
                <c:pt idx="7525">
                  <c:v>6.3641485305999996</c:v>
                </c:pt>
                <c:pt idx="7526">
                  <c:v>23.119533254299999</c:v>
                </c:pt>
                <c:pt idx="7527">
                  <c:v>19.616771931999999</c:v>
                </c:pt>
                <c:pt idx="7528">
                  <c:v>8.1977818671599998</c:v>
                </c:pt>
                <c:pt idx="7529">
                  <c:v>6.8932394071700003</c:v>
                </c:pt>
                <c:pt idx="7530">
                  <c:v>11.081094929200001</c:v>
                </c:pt>
                <c:pt idx="7531">
                  <c:v>8.9990879405699999</c:v>
                </c:pt>
                <c:pt idx="7532">
                  <c:v>6.8242663221899997</c:v>
                </c:pt>
                <c:pt idx="7533">
                  <c:v>6.1953494020099997</c:v>
                </c:pt>
                <c:pt idx="7534">
                  <c:v>5.2128061350800001</c:v>
                </c:pt>
                <c:pt idx="7535">
                  <c:v>5.2315772151199997</c:v>
                </c:pt>
                <c:pt idx="7536">
                  <c:v>7.8636280625700001</c:v>
                </c:pt>
                <c:pt idx="7537">
                  <c:v>11.521200334</c:v>
                </c:pt>
                <c:pt idx="7538">
                  <c:v>8.2247767458399998</c:v>
                </c:pt>
                <c:pt idx="7539">
                  <c:v>5.0629647197200001</c:v>
                </c:pt>
                <c:pt idx="7540">
                  <c:v>16.1383578686</c:v>
                </c:pt>
                <c:pt idx="7541">
                  <c:v>10.788200204400001</c:v>
                </c:pt>
                <c:pt idx="7542">
                  <c:v>11.8597757588</c:v>
                </c:pt>
                <c:pt idx="7543">
                  <c:v>7.8022198996299998</c:v>
                </c:pt>
                <c:pt idx="7544">
                  <c:v>7.2063002572699997</c:v>
                </c:pt>
                <c:pt idx="7545">
                  <c:v>14.6215731124</c:v>
                </c:pt>
                <c:pt idx="7546">
                  <c:v>5.92902556693</c:v>
                </c:pt>
                <c:pt idx="7547">
                  <c:v>10.935537120699999</c:v>
                </c:pt>
                <c:pt idx="7548">
                  <c:v>6.3312115731800001</c:v>
                </c:pt>
                <c:pt idx="7549">
                  <c:v>19.175951676499999</c:v>
                </c:pt>
                <c:pt idx="7550">
                  <c:v>8.8342488928300007</c:v>
                </c:pt>
                <c:pt idx="7551">
                  <c:v>9.6077730289899996</c:v>
                </c:pt>
                <c:pt idx="7552">
                  <c:v>5.8801283200199999</c:v>
                </c:pt>
                <c:pt idx="7553">
                  <c:v>7.1929688134200003</c:v>
                </c:pt>
                <c:pt idx="7554">
                  <c:v>6.2874333159200004</c:v>
                </c:pt>
                <c:pt idx="7555">
                  <c:v>6.4340814215500002</c:v>
                </c:pt>
                <c:pt idx="7556">
                  <c:v>5.49302472781</c:v>
                </c:pt>
                <c:pt idx="7557">
                  <c:v>30.5897377561</c:v>
                </c:pt>
                <c:pt idx="7558">
                  <c:v>6.3312353014899996</c:v>
                </c:pt>
                <c:pt idx="7559">
                  <c:v>47.361120960599997</c:v>
                </c:pt>
                <c:pt idx="7560">
                  <c:v>9.3991776902400002</c:v>
                </c:pt>
                <c:pt idx="7561">
                  <c:v>5.3622035422899996</c:v>
                </c:pt>
                <c:pt idx="7562">
                  <c:v>9.3340317662499999</c:v>
                </c:pt>
                <c:pt idx="7563">
                  <c:v>8.8001217586399996</c:v>
                </c:pt>
                <c:pt idx="7564">
                  <c:v>5.10340678751</c:v>
                </c:pt>
                <c:pt idx="7565">
                  <c:v>6.4563281342599996</c:v>
                </c:pt>
                <c:pt idx="7566">
                  <c:v>11.145754011899999</c:v>
                </c:pt>
                <c:pt idx="7567">
                  <c:v>6.3350048578399996</c:v>
                </c:pt>
                <c:pt idx="7568">
                  <c:v>9.1392033280600007</c:v>
                </c:pt>
                <c:pt idx="7569">
                  <c:v>5.3461396496900004</c:v>
                </c:pt>
                <c:pt idx="7570">
                  <c:v>5.2326640555599999</c:v>
                </c:pt>
                <c:pt idx="7571">
                  <c:v>5.2390506494800002</c:v>
                </c:pt>
                <c:pt idx="7572">
                  <c:v>5.1543592619299998</c:v>
                </c:pt>
                <c:pt idx="7573">
                  <c:v>5.0203105693900003</c:v>
                </c:pt>
                <c:pt idx="7574">
                  <c:v>12.878943333500001</c:v>
                </c:pt>
                <c:pt idx="7575">
                  <c:v>8.5327930102299998</c:v>
                </c:pt>
                <c:pt idx="7576">
                  <c:v>9.2141767117299995</c:v>
                </c:pt>
                <c:pt idx="7577">
                  <c:v>5.2483800953099999</c:v>
                </c:pt>
                <c:pt idx="7578">
                  <c:v>6.4732917688200002</c:v>
                </c:pt>
                <c:pt idx="7579">
                  <c:v>6.7289072884400003</c:v>
                </c:pt>
                <c:pt idx="7580">
                  <c:v>6.7321656928099998</c:v>
                </c:pt>
                <c:pt idx="7581">
                  <c:v>8.3412543976800002</c:v>
                </c:pt>
                <c:pt idx="7582">
                  <c:v>5.8234939735499998</c:v>
                </c:pt>
                <c:pt idx="7583">
                  <c:v>5.9283230805300002</c:v>
                </c:pt>
                <c:pt idx="7584">
                  <c:v>8.6201125380099999</c:v>
                </c:pt>
                <c:pt idx="7585">
                  <c:v>8.6262043449799997</c:v>
                </c:pt>
                <c:pt idx="7586">
                  <c:v>131.17944425900001</c:v>
                </c:pt>
                <c:pt idx="7587">
                  <c:v>11.786358636699999</c:v>
                </c:pt>
                <c:pt idx="7588">
                  <c:v>12.740503481799999</c:v>
                </c:pt>
                <c:pt idx="7589">
                  <c:v>5.1035884830000002</c:v>
                </c:pt>
                <c:pt idx="7590">
                  <c:v>10.323479369299999</c:v>
                </c:pt>
                <c:pt idx="7591">
                  <c:v>7.95332103401</c:v>
                </c:pt>
                <c:pt idx="7592">
                  <c:v>8.3744280360599994</c:v>
                </c:pt>
                <c:pt idx="7593">
                  <c:v>9.0040174900800007</c:v>
                </c:pt>
                <c:pt idx="7594">
                  <c:v>9.6878107814300005</c:v>
                </c:pt>
                <c:pt idx="7595">
                  <c:v>8.2701890126100004</c:v>
                </c:pt>
                <c:pt idx="7596">
                  <c:v>5.9256555198400003</c:v>
                </c:pt>
                <c:pt idx="7597">
                  <c:v>5.60282993634</c:v>
                </c:pt>
                <c:pt idx="7598">
                  <c:v>6.2340649799100003</c:v>
                </c:pt>
                <c:pt idx="7599">
                  <c:v>5.6107707657799999</c:v>
                </c:pt>
                <c:pt idx="7600">
                  <c:v>6.9318574629700001</c:v>
                </c:pt>
                <c:pt idx="7601">
                  <c:v>5.1636743893699997</c:v>
                </c:pt>
                <c:pt idx="7602">
                  <c:v>7.4363689840199996</c:v>
                </c:pt>
                <c:pt idx="7603">
                  <c:v>18.121404315700001</c:v>
                </c:pt>
                <c:pt idx="7604">
                  <c:v>9.2784101211499994</c:v>
                </c:pt>
                <c:pt idx="7605">
                  <c:v>25.127247499500001</c:v>
                </c:pt>
                <c:pt idx="7606">
                  <c:v>7.1189751776300003</c:v>
                </c:pt>
                <c:pt idx="7607">
                  <c:v>145.71566320700001</c:v>
                </c:pt>
                <c:pt idx="7608">
                  <c:v>34.840683460800001</c:v>
                </c:pt>
                <c:pt idx="7609">
                  <c:v>6.3415303987899998</c:v>
                </c:pt>
                <c:pt idx="7610">
                  <c:v>5.3209304411599998</c:v>
                </c:pt>
                <c:pt idx="7611">
                  <c:v>5.2985174522499996</c:v>
                </c:pt>
                <c:pt idx="7612">
                  <c:v>6.9326393639099999</c:v>
                </c:pt>
                <c:pt idx="7613">
                  <c:v>6.7544753971800002</c:v>
                </c:pt>
                <c:pt idx="7614">
                  <c:v>5.6309323145899999</c:v>
                </c:pt>
                <c:pt idx="7615">
                  <c:v>7.80122580913</c:v>
                </c:pt>
                <c:pt idx="7616">
                  <c:v>5.4032489801199999</c:v>
                </c:pt>
                <c:pt idx="7617">
                  <c:v>8.2738168296199994</c:v>
                </c:pt>
                <c:pt idx="7618">
                  <c:v>8.6745214882500008</c:v>
                </c:pt>
                <c:pt idx="7619">
                  <c:v>5.6674238739599998</c:v>
                </c:pt>
                <c:pt idx="7620">
                  <c:v>5.7961693315899998</c:v>
                </c:pt>
                <c:pt idx="7621">
                  <c:v>10.4384902608</c:v>
                </c:pt>
                <c:pt idx="7622">
                  <c:v>6.2927280586399998</c:v>
                </c:pt>
                <c:pt idx="7623">
                  <c:v>7.3291901964499999</c:v>
                </c:pt>
                <c:pt idx="7624">
                  <c:v>5.8529302240099996</c:v>
                </c:pt>
                <c:pt idx="7625">
                  <c:v>10.4030895432</c:v>
                </c:pt>
                <c:pt idx="7626">
                  <c:v>5.1967940825900003</c:v>
                </c:pt>
                <c:pt idx="7627">
                  <c:v>9.0291160526799992</c:v>
                </c:pt>
                <c:pt idx="7628">
                  <c:v>11.5821303981</c:v>
                </c:pt>
                <c:pt idx="7629">
                  <c:v>5.9450146117899996</c:v>
                </c:pt>
                <c:pt idx="7630">
                  <c:v>8.3775781812800005</c:v>
                </c:pt>
                <c:pt idx="7631">
                  <c:v>14.7599337918</c:v>
                </c:pt>
                <c:pt idx="7632">
                  <c:v>5.3963552131199997</c:v>
                </c:pt>
                <c:pt idx="7633">
                  <c:v>9.74864901786</c:v>
                </c:pt>
                <c:pt idx="7634">
                  <c:v>8.8695406972900006</c:v>
                </c:pt>
                <c:pt idx="7635">
                  <c:v>5.5914789732400001</c:v>
                </c:pt>
                <c:pt idx="7636">
                  <c:v>7.7267589662200002</c:v>
                </c:pt>
                <c:pt idx="7637">
                  <c:v>6.02867265202</c:v>
                </c:pt>
                <c:pt idx="7638">
                  <c:v>7.5900229751500001</c:v>
                </c:pt>
                <c:pt idx="7639">
                  <c:v>6.7849251479400001</c:v>
                </c:pt>
                <c:pt idx="7640">
                  <c:v>15.915723856</c:v>
                </c:pt>
                <c:pt idx="7641">
                  <c:v>11.5653812269</c:v>
                </c:pt>
                <c:pt idx="7642">
                  <c:v>5.8035433959900002</c:v>
                </c:pt>
                <c:pt idx="7643">
                  <c:v>12.5358753392</c:v>
                </c:pt>
                <c:pt idx="7644">
                  <c:v>23.640641929099999</c:v>
                </c:pt>
                <c:pt idx="7645">
                  <c:v>8.4053672847499996</c:v>
                </c:pt>
                <c:pt idx="7646">
                  <c:v>7.2237328248499999</c:v>
                </c:pt>
                <c:pt idx="7647">
                  <c:v>7.4079944427499997</c:v>
                </c:pt>
                <c:pt idx="7648">
                  <c:v>9.0373238768800004</c:v>
                </c:pt>
                <c:pt idx="7649">
                  <c:v>10.5671764786</c:v>
                </c:pt>
                <c:pt idx="7650">
                  <c:v>8.7875305307999998</c:v>
                </c:pt>
                <c:pt idx="7651">
                  <c:v>5.4917243898299999</c:v>
                </c:pt>
                <c:pt idx="7652">
                  <c:v>7.5854405841799997</c:v>
                </c:pt>
                <c:pt idx="7653">
                  <c:v>8.3234391063699995</c:v>
                </c:pt>
                <c:pt idx="7654">
                  <c:v>8.8869865537900008</c:v>
                </c:pt>
                <c:pt idx="7655">
                  <c:v>23.8454400599</c:v>
                </c:pt>
                <c:pt idx="7656">
                  <c:v>5.39518762278</c:v>
                </c:pt>
                <c:pt idx="7657">
                  <c:v>8.8504175005200008</c:v>
                </c:pt>
                <c:pt idx="7658">
                  <c:v>5.4390713060799998</c:v>
                </c:pt>
                <c:pt idx="7659">
                  <c:v>5.1378655283899999</c:v>
                </c:pt>
                <c:pt idx="7660">
                  <c:v>5.1738343790699997</c:v>
                </c:pt>
                <c:pt idx="7661">
                  <c:v>5.1159999066199999</c:v>
                </c:pt>
                <c:pt idx="7662">
                  <c:v>7.84711141869</c:v>
                </c:pt>
                <c:pt idx="7663">
                  <c:v>17.5182781617</c:v>
                </c:pt>
                <c:pt idx="7664">
                  <c:v>5.7514924448000002</c:v>
                </c:pt>
                <c:pt idx="7665">
                  <c:v>7.7035828256499999</c:v>
                </c:pt>
                <c:pt idx="7666">
                  <c:v>7.0128036332699999</c:v>
                </c:pt>
                <c:pt idx="7667">
                  <c:v>10.4843446423</c:v>
                </c:pt>
                <c:pt idx="7668">
                  <c:v>5.0149348619599996</c:v>
                </c:pt>
                <c:pt idx="7669">
                  <c:v>5.9105630844799997</c:v>
                </c:pt>
                <c:pt idx="7670">
                  <c:v>11.983483805600001</c:v>
                </c:pt>
                <c:pt idx="7671">
                  <c:v>5.4886347392400001</c:v>
                </c:pt>
                <c:pt idx="7672">
                  <c:v>11.7014017478</c:v>
                </c:pt>
                <c:pt idx="7673">
                  <c:v>5.2510128150500002</c:v>
                </c:pt>
                <c:pt idx="7674">
                  <c:v>6.62071061294</c:v>
                </c:pt>
                <c:pt idx="7675">
                  <c:v>5.5775116683199997</c:v>
                </c:pt>
                <c:pt idx="7676">
                  <c:v>5.8568820780999999</c:v>
                </c:pt>
                <c:pt idx="7677">
                  <c:v>5.51854462942</c:v>
                </c:pt>
                <c:pt idx="7678">
                  <c:v>14.7963472871</c:v>
                </c:pt>
                <c:pt idx="7679">
                  <c:v>5.0917475839000002</c:v>
                </c:pt>
                <c:pt idx="7680">
                  <c:v>5.0809561258700002</c:v>
                </c:pt>
                <c:pt idx="7681">
                  <c:v>5.6477720061800003</c:v>
                </c:pt>
                <c:pt idx="7682">
                  <c:v>6.4132811763099999</c:v>
                </c:pt>
                <c:pt idx="7683">
                  <c:v>12.108317662599999</c:v>
                </c:pt>
                <c:pt idx="7684">
                  <c:v>5.9887146753399998</c:v>
                </c:pt>
                <c:pt idx="7685">
                  <c:v>6.6438479447500001</c:v>
                </c:pt>
                <c:pt idx="7686">
                  <c:v>11.635950984600001</c:v>
                </c:pt>
                <c:pt idx="7687">
                  <c:v>10.5839448944</c:v>
                </c:pt>
                <c:pt idx="7688">
                  <c:v>6.7827166055400001</c:v>
                </c:pt>
                <c:pt idx="7689">
                  <c:v>10.877358747600001</c:v>
                </c:pt>
                <c:pt idx="7690">
                  <c:v>5.7500587277999999</c:v>
                </c:pt>
                <c:pt idx="7691">
                  <c:v>9.5455840068200004</c:v>
                </c:pt>
                <c:pt idx="7692">
                  <c:v>12.0895492566</c:v>
                </c:pt>
                <c:pt idx="7693">
                  <c:v>10.4599539661</c:v>
                </c:pt>
                <c:pt idx="7694">
                  <c:v>7.2732043944100004</c:v>
                </c:pt>
                <c:pt idx="7695">
                  <c:v>23.920725622500001</c:v>
                </c:pt>
                <c:pt idx="7696">
                  <c:v>5.6477720061800003</c:v>
                </c:pt>
                <c:pt idx="7697">
                  <c:v>5.5573163886600003</c:v>
                </c:pt>
                <c:pt idx="7698">
                  <c:v>6.1767199097900001</c:v>
                </c:pt>
                <c:pt idx="7699">
                  <c:v>12.712028201700001</c:v>
                </c:pt>
                <c:pt idx="7700">
                  <c:v>11.923942242400001</c:v>
                </c:pt>
                <c:pt idx="7701">
                  <c:v>5.7514924448000002</c:v>
                </c:pt>
                <c:pt idx="7702">
                  <c:v>10.6249720633</c:v>
                </c:pt>
                <c:pt idx="7703">
                  <c:v>20.8393801484</c:v>
                </c:pt>
                <c:pt idx="7704">
                  <c:v>15.1747530541</c:v>
                </c:pt>
                <c:pt idx="7705">
                  <c:v>9.4742614828300002</c:v>
                </c:pt>
                <c:pt idx="7706">
                  <c:v>6.9341291047600002</c:v>
                </c:pt>
                <c:pt idx="7707">
                  <c:v>9.4204148244900008</c:v>
                </c:pt>
                <c:pt idx="7708">
                  <c:v>6.0148293920900002</c:v>
                </c:pt>
                <c:pt idx="7709">
                  <c:v>5.0180161822800002</c:v>
                </c:pt>
                <c:pt idx="7710">
                  <c:v>16.7913293035</c:v>
                </c:pt>
                <c:pt idx="7711">
                  <c:v>7.84867447369</c:v>
                </c:pt>
                <c:pt idx="7712">
                  <c:v>5.7894630409100003</c:v>
                </c:pt>
                <c:pt idx="7713">
                  <c:v>6.2038496642499998</c:v>
                </c:pt>
                <c:pt idx="7714">
                  <c:v>16.498451875299999</c:v>
                </c:pt>
                <c:pt idx="7715">
                  <c:v>5.4050544004600001</c:v>
                </c:pt>
                <c:pt idx="7716">
                  <c:v>7.7833040862300003</c:v>
                </c:pt>
                <c:pt idx="7717">
                  <c:v>5.8801283200199999</c:v>
                </c:pt>
                <c:pt idx="7718">
                  <c:v>8.8532616212300006</c:v>
                </c:pt>
                <c:pt idx="7719">
                  <c:v>6.0869037486500002</c:v>
                </c:pt>
                <c:pt idx="7720">
                  <c:v>5.08437364103</c:v>
                </c:pt>
                <c:pt idx="7721">
                  <c:v>10.7633233291</c:v>
                </c:pt>
                <c:pt idx="7722">
                  <c:v>5.3877897596700004</c:v>
                </c:pt>
                <c:pt idx="7723">
                  <c:v>7.0824694755199999</c:v>
                </c:pt>
                <c:pt idx="7724">
                  <c:v>6.43628500193</c:v>
                </c:pt>
                <c:pt idx="7725">
                  <c:v>11.106139730000001</c:v>
                </c:pt>
                <c:pt idx="7726">
                  <c:v>5.6956882694499997</c:v>
                </c:pt>
                <c:pt idx="7727">
                  <c:v>16.804242227</c:v>
                </c:pt>
                <c:pt idx="7728">
                  <c:v>5.4083122591799997</c:v>
                </c:pt>
                <c:pt idx="7729">
                  <c:v>7.6164229403799997</c:v>
                </c:pt>
                <c:pt idx="7730">
                  <c:v>6.8771409584800001</c:v>
                </c:pt>
                <c:pt idx="7731">
                  <c:v>9.3386746108699992</c:v>
                </c:pt>
                <c:pt idx="7732">
                  <c:v>8.13777443683</c:v>
                </c:pt>
                <c:pt idx="7733">
                  <c:v>6.6253170588300003</c:v>
                </c:pt>
                <c:pt idx="7734">
                  <c:v>7.6620634482899996</c:v>
                </c:pt>
                <c:pt idx="7735">
                  <c:v>6.0068078168800003</c:v>
                </c:pt>
                <c:pt idx="7736">
                  <c:v>7.3944488765700003</c:v>
                </c:pt>
                <c:pt idx="7737">
                  <c:v>6.2697194269700001</c:v>
                </c:pt>
                <c:pt idx="7738">
                  <c:v>5.7207728117399999</c:v>
                </c:pt>
                <c:pt idx="7739">
                  <c:v>5.47709167952</c:v>
                </c:pt>
                <c:pt idx="7740">
                  <c:v>5.2449293184499997</c:v>
                </c:pt>
                <c:pt idx="7741">
                  <c:v>151.16053135600001</c:v>
                </c:pt>
                <c:pt idx="7742">
                  <c:v>5.7983843885399997</c:v>
                </c:pt>
                <c:pt idx="7743">
                  <c:v>25.9413713364</c:v>
                </c:pt>
                <c:pt idx="7744">
                  <c:v>8.7452336483100002</c:v>
                </c:pt>
                <c:pt idx="7745">
                  <c:v>7.4833986995700004</c:v>
                </c:pt>
                <c:pt idx="7746">
                  <c:v>6.79251454021</c:v>
                </c:pt>
                <c:pt idx="7747">
                  <c:v>6.9537047452799996</c:v>
                </c:pt>
                <c:pt idx="7748">
                  <c:v>15.260006948499999</c:v>
                </c:pt>
                <c:pt idx="7749">
                  <c:v>14.680702042</c:v>
                </c:pt>
                <c:pt idx="7750">
                  <c:v>6.0288821647899997</c:v>
                </c:pt>
                <c:pt idx="7751">
                  <c:v>7.0440064831300004</c:v>
                </c:pt>
                <c:pt idx="7752">
                  <c:v>5.4415556007600001</c:v>
                </c:pt>
                <c:pt idx="7753">
                  <c:v>5.10340678751</c:v>
                </c:pt>
                <c:pt idx="7754">
                  <c:v>5.7495325734899998</c:v>
                </c:pt>
                <c:pt idx="7755">
                  <c:v>5.7983843885399997</c:v>
                </c:pt>
                <c:pt idx="7756">
                  <c:v>5.1183854667600004</c:v>
                </c:pt>
                <c:pt idx="7757">
                  <c:v>5.2985174522499996</c:v>
                </c:pt>
                <c:pt idx="7758">
                  <c:v>5.8682930868399996</c:v>
                </c:pt>
                <c:pt idx="7759">
                  <c:v>9.21788369203</c:v>
                </c:pt>
                <c:pt idx="7760">
                  <c:v>7.7759811043199996</c:v>
                </c:pt>
                <c:pt idx="7761">
                  <c:v>5.0463094007800002</c:v>
                </c:pt>
                <c:pt idx="7762">
                  <c:v>5.72188392196</c:v>
                </c:pt>
                <c:pt idx="7763">
                  <c:v>8.0864677219099992</c:v>
                </c:pt>
                <c:pt idx="7764">
                  <c:v>5.1832371232999996</c:v>
                </c:pt>
                <c:pt idx="7765">
                  <c:v>7.4742578073699999</c:v>
                </c:pt>
                <c:pt idx="7766">
                  <c:v>8.8041913801000007</c:v>
                </c:pt>
                <c:pt idx="7767">
                  <c:v>6.1021199196799998</c:v>
                </c:pt>
                <c:pt idx="7768">
                  <c:v>5.1399579907000001</c:v>
                </c:pt>
                <c:pt idx="7769">
                  <c:v>5.3622163249500003</c:v>
                </c:pt>
                <c:pt idx="7770">
                  <c:v>7.8297660977700003</c:v>
                </c:pt>
                <c:pt idx="7771">
                  <c:v>9.7267301938999999</c:v>
                </c:pt>
                <c:pt idx="7772">
                  <c:v>5.8449705334799997</c:v>
                </c:pt>
                <c:pt idx="7773">
                  <c:v>5.3802528322400001</c:v>
                </c:pt>
                <c:pt idx="7774">
                  <c:v>15.4550463736</c:v>
                </c:pt>
                <c:pt idx="7775">
                  <c:v>5.2556881295700002</c:v>
                </c:pt>
                <c:pt idx="7776">
                  <c:v>11.142631595599999</c:v>
                </c:pt>
                <c:pt idx="7777">
                  <c:v>6.6730647691899998</c:v>
                </c:pt>
                <c:pt idx="7778">
                  <c:v>5.1978170301900004</c:v>
                </c:pt>
                <c:pt idx="7779">
                  <c:v>5.5747245122700004</c:v>
                </c:pt>
                <c:pt idx="7780">
                  <c:v>6.7981598630400004</c:v>
                </c:pt>
                <c:pt idx="7781">
                  <c:v>5.7273695829699998</c:v>
                </c:pt>
                <c:pt idx="7782">
                  <c:v>5.2741978239199998</c:v>
                </c:pt>
                <c:pt idx="7783">
                  <c:v>8.92757536487</c:v>
                </c:pt>
                <c:pt idx="7784">
                  <c:v>7.0151095039399998</c:v>
                </c:pt>
                <c:pt idx="7785">
                  <c:v>5.2758878277300001</c:v>
                </c:pt>
                <c:pt idx="7786">
                  <c:v>9.5192439637599993</c:v>
                </c:pt>
                <c:pt idx="7787">
                  <c:v>6.5360786081600004</c:v>
                </c:pt>
                <c:pt idx="7788">
                  <c:v>13.5034049729</c:v>
                </c:pt>
                <c:pt idx="7789">
                  <c:v>6.6094413403400001</c:v>
                </c:pt>
                <c:pt idx="7790">
                  <c:v>5.3433180523199999</c:v>
                </c:pt>
                <c:pt idx="7791">
                  <c:v>7.7159866459100002</c:v>
                </c:pt>
                <c:pt idx="7792">
                  <c:v>5.49302472781</c:v>
                </c:pt>
                <c:pt idx="7793">
                  <c:v>6.2589207245400003</c:v>
                </c:pt>
                <c:pt idx="7794">
                  <c:v>5.8268369258900004</c:v>
                </c:pt>
                <c:pt idx="7795">
                  <c:v>16.043175916500001</c:v>
                </c:pt>
                <c:pt idx="7796">
                  <c:v>55.885348248900002</c:v>
                </c:pt>
                <c:pt idx="7797">
                  <c:v>6.4351493805600004</c:v>
                </c:pt>
                <c:pt idx="7798">
                  <c:v>10.8365693744</c:v>
                </c:pt>
                <c:pt idx="7799">
                  <c:v>10.189345750599999</c:v>
                </c:pt>
                <c:pt idx="7800">
                  <c:v>7.2641266662700001</c:v>
                </c:pt>
                <c:pt idx="7801">
                  <c:v>11.8010207184</c:v>
                </c:pt>
                <c:pt idx="7802">
                  <c:v>5.3318769554900003</c:v>
                </c:pt>
                <c:pt idx="7803">
                  <c:v>6.4789667906400004</c:v>
                </c:pt>
                <c:pt idx="7804">
                  <c:v>9.7312535824499999</c:v>
                </c:pt>
                <c:pt idx="7805">
                  <c:v>6.6676878464199998</c:v>
                </c:pt>
                <c:pt idx="7806">
                  <c:v>7.4278039378100003</c:v>
                </c:pt>
                <c:pt idx="7807">
                  <c:v>14.6875527091</c:v>
                </c:pt>
                <c:pt idx="7808">
                  <c:v>5.4859199943599997</c:v>
                </c:pt>
                <c:pt idx="7809">
                  <c:v>5.0826009604799998</c:v>
                </c:pt>
                <c:pt idx="7810">
                  <c:v>7.11816146482</c:v>
                </c:pt>
                <c:pt idx="7811">
                  <c:v>7.1216618395099998</c:v>
                </c:pt>
                <c:pt idx="7812">
                  <c:v>6.7799034591899998</c:v>
                </c:pt>
                <c:pt idx="7813">
                  <c:v>9.4741524742699994</c:v>
                </c:pt>
                <c:pt idx="7814">
                  <c:v>7.0482736238300001</c:v>
                </c:pt>
                <c:pt idx="7815">
                  <c:v>5.9082479330400002</c:v>
                </c:pt>
                <c:pt idx="7816">
                  <c:v>8.8049370813800003</c:v>
                </c:pt>
                <c:pt idx="7817">
                  <c:v>5.2128061350800001</c:v>
                </c:pt>
                <c:pt idx="7818">
                  <c:v>5.90200383038</c:v>
                </c:pt>
                <c:pt idx="7819">
                  <c:v>5.6240749398699998</c:v>
                </c:pt>
                <c:pt idx="7820">
                  <c:v>5.4592005345499999</c:v>
                </c:pt>
                <c:pt idx="7821">
                  <c:v>7.6456596227100002</c:v>
                </c:pt>
                <c:pt idx="7822">
                  <c:v>8.6161806827599996</c:v>
                </c:pt>
                <c:pt idx="7823">
                  <c:v>8.2644327491599991</c:v>
                </c:pt>
                <c:pt idx="7824">
                  <c:v>6.3867126412899999</c:v>
                </c:pt>
                <c:pt idx="7825">
                  <c:v>10.662400869700001</c:v>
                </c:pt>
                <c:pt idx="7826">
                  <c:v>6.5019693784800001</c:v>
                </c:pt>
                <c:pt idx="7827">
                  <c:v>25.641368523400001</c:v>
                </c:pt>
                <c:pt idx="7828">
                  <c:v>7.9121023432599999</c:v>
                </c:pt>
                <c:pt idx="7829">
                  <c:v>16.025112547599999</c:v>
                </c:pt>
                <c:pt idx="7830">
                  <c:v>25.211806109099999</c:v>
                </c:pt>
                <c:pt idx="7831">
                  <c:v>5.6815965398100001</c:v>
                </c:pt>
                <c:pt idx="7832">
                  <c:v>9.1627957777100004</c:v>
                </c:pt>
                <c:pt idx="7833">
                  <c:v>5.1735834388699997</c:v>
                </c:pt>
                <c:pt idx="7834">
                  <c:v>7.20459170058</c:v>
                </c:pt>
                <c:pt idx="7835">
                  <c:v>6.5983423608800003</c:v>
                </c:pt>
                <c:pt idx="7836">
                  <c:v>15.3216241671</c:v>
                </c:pt>
                <c:pt idx="7837">
                  <c:v>5.84775181966</c:v>
                </c:pt>
                <c:pt idx="7838">
                  <c:v>13.2157735757</c:v>
                </c:pt>
                <c:pt idx="7839">
                  <c:v>18.447172263999999</c:v>
                </c:pt>
                <c:pt idx="7840">
                  <c:v>5.8173938935900003</c:v>
                </c:pt>
                <c:pt idx="7841">
                  <c:v>5.3826584312400003</c:v>
                </c:pt>
                <c:pt idx="7842">
                  <c:v>7.1929688134200003</c:v>
                </c:pt>
                <c:pt idx="7843">
                  <c:v>6.4132811763099999</c:v>
                </c:pt>
                <c:pt idx="7844">
                  <c:v>5.2143284486299999</c:v>
                </c:pt>
                <c:pt idx="7845">
                  <c:v>7.8121832635399997</c:v>
                </c:pt>
                <c:pt idx="7846">
                  <c:v>6.7099114395299999</c:v>
                </c:pt>
                <c:pt idx="7847">
                  <c:v>17.559022298999999</c:v>
                </c:pt>
                <c:pt idx="7848">
                  <c:v>6.3305489016700003</c:v>
                </c:pt>
                <c:pt idx="7849">
                  <c:v>6.4800257767299998</c:v>
                </c:pt>
                <c:pt idx="7850">
                  <c:v>10.476795920000001</c:v>
                </c:pt>
                <c:pt idx="7851">
                  <c:v>10.885350214000001</c:v>
                </c:pt>
                <c:pt idx="7852">
                  <c:v>9.7536923407899998</c:v>
                </c:pt>
                <c:pt idx="7853">
                  <c:v>5.9710578085600003</c:v>
                </c:pt>
                <c:pt idx="7854">
                  <c:v>6.8799728621099998</c:v>
                </c:pt>
                <c:pt idx="7855">
                  <c:v>5.4813040833100004</c:v>
                </c:pt>
                <c:pt idx="7856">
                  <c:v>5.3548470836000002</c:v>
                </c:pt>
                <c:pt idx="7857">
                  <c:v>10.1079806087</c:v>
                </c:pt>
                <c:pt idx="7858">
                  <c:v>16.541222632299998</c:v>
                </c:pt>
                <c:pt idx="7859">
                  <c:v>5.3324687928400003</c:v>
                </c:pt>
                <c:pt idx="7860">
                  <c:v>5.1183854667600004</c:v>
                </c:pt>
                <c:pt idx="7861">
                  <c:v>5.0376080290700003</c:v>
                </c:pt>
                <c:pt idx="7862">
                  <c:v>9.4131213157100007</c:v>
                </c:pt>
                <c:pt idx="7863">
                  <c:v>31.083702275899999</c:v>
                </c:pt>
                <c:pt idx="7864">
                  <c:v>7.8324426405700001</c:v>
                </c:pt>
                <c:pt idx="7865">
                  <c:v>5.1967940825900003</c:v>
                </c:pt>
                <c:pt idx="7866">
                  <c:v>8.9219338024300008</c:v>
                </c:pt>
                <c:pt idx="7867">
                  <c:v>12.989285860900001</c:v>
                </c:pt>
                <c:pt idx="7868">
                  <c:v>5.0506857640599998</c:v>
                </c:pt>
                <c:pt idx="7869">
                  <c:v>14.368220750400001</c:v>
                </c:pt>
                <c:pt idx="7870">
                  <c:v>8.4966711651299995</c:v>
                </c:pt>
                <c:pt idx="7871">
                  <c:v>10.5254949055</c:v>
                </c:pt>
                <c:pt idx="7872">
                  <c:v>6.4732917688200002</c:v>
                </c:pt>
                <c:pt idx="7873">
                  <c:v>6.24874345958</c:v>
                </c:pt>
                <c:pt idx="7874">
                  <c:v>6.61777420668</c:v>
                </c:pt>
                <c:pt idx="7875">
                  <c:v>6.2478519815100002</c:v>
                </c:pt>
                <c:pt idx="7876">
                  <c:v>8.5862950342000008</c:v>
                </c:pt>
                <c:pt idx="7877">
                  <c:v>6.4910696840600002</c:v>
                </c:pt>
                <c:pt idx="7878">
                  <c:v>6.3130183952300003</c:v>
                </c:pt>
                <c:pt idx="7879">
                  <c:v>5.1933573769599999</c:v>
                </c:pt>
                <c:pt idx="7880">
                  <c:v>6.6571012242599998</c:v>
                </c:pt>
                <c:pt idx="7881">
                  <c:v>6.06065603411</c:v>
                </c:pt>
                <c:pt idx="7882">
                  <c:v>6.3855450083600003</c:v>
                </c:pt>
                <c:pt idx="7883">
                  <c:v>6.0309900691999996</c:v>
                </c:pt>
                <c:pt idx="7884">
                  <c:v>11.430831470899999</c:v>
                </c:pt>
                <c:pt idx="7885">
                  <c:v>5.4290109975099998</c:v>
                </c:pt>
                <c:pt idx="7886">
                  <c:v>8.0720301080599999</c:v>
                </c:pt>
                <c:pt idx="7887">
                  <c:v>7.9308656618200004</c:v>
                </c:pt>
                <c:pt idx="7888">
                  <c:v>5.7949944664200004</c:v>
                </c:pt>
                <c:pt idx="7889">
                  <c:v>7.1534955845699999</c:v>
                </c:pt>
                <c:pt idx="7890">
                  <c:v>5.2629892373000002</c:v>
                </c:pt>
                <c:pt idx="7891">
                  <c:v>7.0966480722299998</c:v>
                </c:pt>
                <c:pt idx="7892">
                  <c:v>5.2282077732800003</c:v>
                </c:pt>
                <c:pt idx="7893">
                  <c:v>5.70467888603</c:v>
                </c:pt>
                <c:pt idx="7894">
                  <c:v>10.2419764803</c:v>
                </c:pt>
                <c:pt idx="7895">
                  <c:v>5.3947196044499997</c:v>
                </c:pt>
                <c:pt idx="7896">
                  <c:v>5.47709167952</c:v>
                </c:pt>
                <c:pt idx="7897">
                  <c:v>6.8994008082300002</c:v>
                </c:pt>
                <c:pt idx="7898">
                  <c:v>6.3186966775800002</c:v>
                </c:pt>
                <c:pt idx="7899">
                  <c:v>7.0166680472699996</c:v>
                </c:pt>
                <c:pt idx="7900">
                  <c:v>6.4730997783899999</c:v>
                </c:pt>
                <c:pt idx="7901">
                  <c:v>5.9338815710699997</c:v>
                </c:pt>
                <c:pt idx="7902">
                  <c:v>12.451455709999999</c:v>
                </c:pt>
                <c:pt idx="7903">
                  <c:v>5.7068169815100003</c:v>
                </c:pt>
                <c:pt idx="7904">
                  <c:v>7.6017876049400002</c:v>
                </c:pt>
                <c:pt idx="7905">
                  <c:v>7.0647625397700002</c:v>
                </c:pt>
                <c:pt idx="7906">
                  <c:v>6.0611920167299997</c:v>
                </c:pt>
                <c:pt idx="7907">
                  <c:v>7.0669044443700004</c:v>
                </c:pt>
                <c:pt idx="7908">
                  <c:v>5.2242739727199998</c:v>
                </c:pt>
                <c:pt idx="7909">
                  <c:v>6.66441245621</c:v>
                </c:pt>
                <c:pt idx="7910">
                  <c:v>8.3128126345800002</c:v>
                </c:pt>
                <c:pt idx="7911">
                  <c:v>12.063181052099999</c:v>
                </c:pt>
                <c:pt idx="7912">
                  <c:v>10.345691610699999</c:v>
                </c:pt>
                <c:pt idx="7913">
                  <c:v>13.1511596021</c:v>
                </c:pt>
                <c:pt idx="7914">
                  <c:v>6.9452125857100002</c:v>
                </c:pt>
                <c:pt idx="7915">
                  <c:v>10.4884655795</c:v>
                </c:pt>
                <c:pt idx="7916">
                  <c:v>5.9303942659100004</c:v>
                </c:pt>
                <c:pt idx="7917">
                  <c:v>6.9903586078600002</c:v>
                </c:pt>
                <c:pt idx="7918">
                  <c:v>8.8473386321199996</c:v>
                </c:pt>
                <c:pt idx="7919">
                  <c:v>20.468871194999998</c:v>
                </c:pt>
                <c:pt idx="7920">
                  <c:v>6.35449055592</c:v>
                </c:pt>
                <c:pt idx="7921">
                  <c:v>9.4108823849499998</c:v>
                </c:pt>
                <c:pt idx="7922">
                  <c:v>12.4061064624</c:v>
                </c:pt>
                <c:pt idx="7923">
                  <c:v>5.5422735111800003</c:v>
                </c:pt>
                <c:pt idx="7924">
                  <c:v>7.91861506546</c:v>
                </c:pt>
                <c:pt idx="7925">
                  <c:v>5.2851782480500002</c:v>
                </c:pt>
                <c:pt idx="7926">
                  <c:v>6.4580146085200001</c:v>
                </c:pt>
                <c:pt idx="7927">
                  <c:v>5.1884605699000002</c:v>
                </c:pt>
                <c:pt idx="7928">
                  <c:v>5.2987477282000004</c:v>
                </c:pt>
                <c:pt idx="7929">
                  <c:v>6.7880968367200003</c:v>
                </c:pt>
                <c:pt idx="7930">
                  <c:v>8.7346507470300008</c:v>
                </c:pt>
                <c:pt idx="7931">
                  <c:v>5.4458462480299996</c:v>
                </c:pt>
                <c:pt idx="7932">
                  <c:v>5.6875392412899997</c:v>
                </c:pt>
                <c:pt idx="7933">
                  <c:v>5.2140318914000003</c:v>
                </c:pt>
                <c:pt idx="7934">
                  <c:v>6.4500895958199997</c:v>
                </c:pt>
                <c:pt idx="7935">
                  <c:v>15.9152103695</c:v>
                </c:pt>
                <c:pt idx="7936">
                  <c:v>17.0386257145</c:v>
                </c:pt>
                <c:pt idx="7937">
                  <c:v>5.0463094007800002</c:v>
                </c:pt>
                <c:pt idx="7938">
                  <c:v>8.0621945466699998</c:v>
                </c:pt>
                <c:pt idx="7939">
                  <c:v>5.37923932043</c:v>
                </c:pt>
                <c:pt idx="7940">
                  <c:v>5.2604602545299999</c:v>
                </c:pt>
                <c:pt idx="7941">
                  <c:v>7.2298331405900003</c:v>
                </c:pt>
                <c:pt idx="7942">
                  <c:v>5.1509866543599996</c:v>
                </c:pt>
                <c:pt idx="7943">
                  <c:v>5.8217903394899997</c:v>
                </c:pt>
                <c:pt idx="7944">
                  <c:v>7.0321081684099997</c:v>
                </c:pt>
                <c:pt idx="7945">
                  <c:v>14.2531328507</c:v>
                </c:pt>
                <c:pt idx="7946">
                  <c:v>7.2943320112999999</c:v>
                </c:pt>
                <c:pt idx="7947">
                  <c:v>5.2398606297399999</c:v>
                </c:pt>
                <c:pt idx="7948">
                  <c:v>8.8091467884300005</c:v>
                </c:pt>
                <c:pt idx="7949">
                  <c:v>6.3115043038599996</c:v>
                </c:pt>
                <c:pt idx="7950">
                  <c:v>5.0915231096399998</c:v>
                </c:pt>
                <c:pt idx="7951">
                  <c:v>6.4800945044000002</c:v>
                </c:pt>
                <c:pt idx="7952">
                  <c:v>5.6419824512999996</c:v>
                </c:pt>
                <c:pt idx="7953">
                  <c:v>8.7111230076100004</c:v>
                </c:pt>
                <c:pt idx="7954">
                  <c:v>7.61575240144</c:v>
                </c:pt>
                <c:pt idx="7955">
                  <c:v>12.253291900700001</c:v>
                </c:pt>
                <c:pt idx="7956">
                  <c:v>7.20525334424</c:v>
                </c:pt>
                <c:pt idx="7957">
                  <c:v>9.3001209938200002</c:v>
                </c:pt>
                <c:pt idx="7958">
                  <c:v>7.84711141869</c:v>
                </c:pt>
                <c:pt idx="7959">
                  <c:v>5.2140318914000003</c:v>
                </c:pt>
                <c:pt idx="7960">
                  <c:v>5.2049965390899997</c:v>
                </c:pt>
                <c:pt idx="7961">
                  <c:v>6.2935796696399997</c:v>
                </c:pt>
                <c:pt idx="7962">
                  <c:v>6.0938807407900004</c:v>
                </c:pt>
                <c:pt idx="7963">
                  <c:v>11.557440957900001</c:v>
                </c:pt>
                <c:pt idx="7964">
                  <c:v>7.4609456327899997</c:v>
                </c:pt>
                <c:pt idx="7965">
                  <c:v>5.7514924448000002</c:v>
                </c:pt>
                <c:pt idx="7966">
                  <c:v>10.1478576905</c:v>
                </c:pt>
                <c:pt idx="7967">
                  <c:v>5.2215281940100002</c:v>
                </c:pt>
                <c:pt idx="7968">
                  <c:v>7.7709405546200001</c:v>
                </c:pt>
                <c:pt idx="7969">
                  <c:v>19.2004555549</c:v>
                </c:pt>
                <c:pt idx="7970">
                  <c:v>9.4935637448100003</c:v>
                </c:pt>
                <c:pt idx="7971">
                  <c:v>7.2848188197099999</c:v>
                </c:pt>
                <c:pt idx="7972">
                  <c:v>6.5029118862299997</c:v>
                </c:pt>
                <c:pt idx="7973">
                  <c:v>6.5275504130900002</c:v>
                </c:pt>
                <c:pt idx="7974">
                  <c:v>12.5402340037</c:v>
                </c:pt>
                <c:pt idx="7975">
                  <c:v>69.137850421500005</c:v>
                </c:pt>
                <c:pt idx="7976">
                  <c:v>32.898571001199997</c:v>
                </c:pt>
                <c:pt idx="7977">
                  <c:v>5.8926246778199998</c:v>
                </c:pt>
                <c:pt idx="7978">
                  <c:v>5.8173938935900003</c:v>
                </c:pt>
                <c:pt idx="7979">
                  <c:v>7.3017158432300002</c:v>
                </c:pt>
                <c:pt idx="7980">
                  <c:v>8.4859429508800002</c:v>
                </c:pt>
                <c:pt idx="7981">
                  <c:v>17.228946642699999</c:v>
                </c:pt>
                <c:pt idx="7982">
                  <c:v>8.57173502869</c:v>
                </c:pt>
                <c:pt idx="7983">
                  <c:v>9.3661425635200004</c:v>
                </c:pt>
                <c:pt idx="7984">
                  <c:v>6.6571012242599998</c:v>
                </c:pt>
                <c:pt idx="7985">
                  <c:v>5.4516082888500002</c:v>
                </c:pt>
                <c:pt idx="7986">
                  <c:v>43.830685930199998</c:v>
                </c:pt>
                <c:pt idx="7987">
                  <c:v>8.8282274464100006</c:v>
                </c:pt>
                <c:pt idx="7988">
                  <c:v>6.49351334231</c:v>
                </c:pt>
                <c:pt idx="7989">
                  <c:v>6.4509388220000003</c:v>
                </c:pt>
                <c:pt idx="7990">
                  <c:v>48.672710395099998</c:v>
                </c:pt>
                <c:pt idx="7991">
                  <c:v>8.1896085429299994</c:v>
                </c:pt>
                <c:pt idx="7992">
                  <c:v>8.0864677219099992</c:v>
                </c:pt>
                <c:pt idx="7993">
                  <c:v>5.2770165759200003</c:v>
                </c:pt>
                <c:pt idx="7994">
                  <c:v>6.0404640945799999</c:v>
                </c:pt>
                <c:pt idx="7995">
                  <c:v>9.6457389384399992</c:v>
                </c:pt>
                <c:pt idx="7996">
                  <c:v>6.8836320461999998</c:v>
                </c:pt>
                <c:pt idx="7997">
                  <c:v>8.7009124160199995</c:v>
                </c:pt>
                <c:pt idx="7998">
                  <c:v>12.6687368855</c:v>
                </c:pt>
                <c:pt idx="7999">
                  <c:v>7.0606451988399996</c:v>
                </c:pt>
                <c:pt idx="8000">
                  <c:v>9.8091539620100008</c:v>
                </c:pt>
                <c:pt idx="8001">
                  <c:v>5.1289212578700001</c:v>
                </c:pt>
                <c:pt idx="8002">
                  <c:v>12.7041882374</c:v>
                </c:pt>
                <c:pt idx="8003">
                  <c:v>14.914341261400001</c:v>
                </c:pt>
                <c:pt idx="8004">
                  <c:v>13.8111118285</c:v>
                </c:pt>
                <c:pt idx="8005">
                  <c:v>9.4660773457600005</c:v>
                </c:pt>
                <c:pt idx="8006">
                  <c:v>7.0428051914200003</c:v>
                </c:pt>
                <c:pt idx="8007">
                  <c:v>7.4327717778400002</c:v>
                </c:pt>
                <c:pt idx="8008">
                  <c:v>6.4835634027499998</c:v>
                </c:pt>
                <c:pt idx="8009">
                  <c:v>5.1189320756000001</c:v>
                </c:pt>
                <c:pt idx="8010">
                  <c:v>10.022583748800001</c:v>
                </c:pt>
                <c:pt idx="8011">
                  <c:v>5.5480167222899999</c:v>
                </c:pt>
                <c:pt idx="8012">
                  <c:v>5.15527901909</c:v>
                </c:pt>
                <c:pt idx="8013">
                  <c:v>8.4177818866699994</c:v>
                </c:pt>
                <c:pt idx="8014">
                  <c:v>6.12616643446</c:v>
                </c:pt>
                <c:pt idx="8015">
                  <c:v>20.795664457299999</c:v>
                </c:pt>
                <c:pt idx="8016">
                  <c:v>5.2128061350800001</c:v>
                </c:pt>
                <c:pt idx="8017">
                  <c:v>5.3516100298999998</c:v>
                </c:pt>
                <c:pt idx="8018">
                  <c:v>5.5685668276699998</c:v>
                </c:pt>
                <c:pt idx="8019">
                  <c:v>10.4155958571</c:v>
                </c:pt>
                <c:pt idx="8020">
                  <c:v>6.1277525694900001</c:v>
                </c:pt>
                <c:pt idx="8021">
                  <c:v>6.7384967918300003</c:v>
                </c:pt>
                <c:pt idx="8022">
                  <c:v>5.9972334611499996</c:v>
                </c:pt>
                <c:pt idx="8023">
                  <c:v>11.8303327067</c:v>
                </c:pt>
                <c:pt idx="8024">
                  <c:v>11.635601467800001</c:v>
                </c:pt>
                <c:pt idx="8025">
                  <c:v>21.272119370799999</c:v>
                </c:pt>
                <c:pt idx="8026">
                  <c:v>5.6261529478299996</c:v>
                </c:pt>
                <c:pt idx="8027">
                  <c:v>6.0337947504300002</c:v>
                </c:pt>
                <c:pt idx="8028">
                  <c:v>19.8491522548</c:v>
                </c:pt>
                <c:pt idx="8029">
                  <c:v>10.3292727943</c:v>
                </c:pt>
                <c:pt idx="8030">
                  <c:v>7.9227766547399998</c:v>
                </c:pt>
                <c:pt idx="8031">
                  <c:v>9.8335825076900001</c:v>
                </c:pt>
                <c:pt idx="8032">
                  <c:v>6.7146691975000001</c:v>
                </c:pt>
                <c:pt idx="8033">
                  <c:v>5.2946258943300002</c:v>
                </c:pt>
                <c:pt idx="8034">
                  <c:v>10.100523490300001</c:v>
                </c:pt>
                <c:pt idx="8035">
                  <c:v>6.7190323910099998</c:v>
                </c:pt>
                <c:pt idx="8036">
                  <c:v>64.633516396299996</c:v>
                </c:pt>
                <c:pt idx="8037">
                  <c:v>44.1880407365</c:v>
                </c:pt>
                <c:pt idx="8038">
                  <c:v>8.5126012026200009</c:v>
                </c:pt>
                <c:pt idx="8039">
                  <c:v>7.9828548711999998</c:v>
                </c:pt>
                <c:pt idx="8040">
                  <c:v>5.3278753413700004</c:v>
                </c:pt>
                <c:pt idx="8041">
                  <c:v>5.1230065403199996</c:v>
                </c:pt>
                <c:pt idx="8042">
                  <c:v>8.1742450095799999</c:v>
                </c:pt>
                <c:pt idx="8043">
                  <c:v>5.2171278713899998</c:v>
                </c:pt>
                <c:pt idx="8044">
                  <c:v>6.1436505995099999</c:v>
                </c:pt>
                <c:pt idx="8045">
                  <c:v>5.3677438250999998</c:v>
                </c:pt>
                <c:pt idx="8046">
                  <c:v>5.2943976750699999</c:v>
                </c:pt>
                <c:pt idx="8047">
                  <c:v>5.2482506396100002</c:v>
                </c:pt>
                <c:pt idx="8048">
                  <c:v>20.9113103673</c:v>
                </c:pt>
                <c:pt idx="8049">
                  <c:v>20.083989299900001</c:v>
                </c:pt>
                <c:pt idx="8050">
                  <c:v>8.1896085429299994</c:v>
                </c:pt>
                <c:pt idx="8051">
                  <c:v>6.5063102699200002</c:v>
                </c:pt>
                <c:pt idx="8052">
                  <c:v>6.46128513774</c:v>
                </c:pt>
                <c:pt idx="8053">
                  <c:v>9.3504856576600002</c:v>
                </c:pt>
                <c:pt idx="8054">
                  <c:v>10.2076557357</c:v>
                </c:pt>
                <c:pt idx="8055">
                  <c:v>8.8461620245700008</c:v>
                </c:pt>
                <c:pt idx="8056">
                  <c:v>8.1266194799099996</c:v>
                </c:pt>
                <c:pt idx="8057">
                  <c:v>6.4424132253400002</c:v>
                </c:pt>
                <c:pt idx="8058">
                  <c:v>11.7893511942</c:v>
                </c:pt>
                <c:pt idx="8059">
                  <c:v>8.0203927412200002</c:v>
                </c:pt>
                <c:pt idx="8060">
                  <c:v>13.9642434115</c:v>
                </c:pt>
                <c:pt idx="8061">
                  <c:v>5.4570920370099998</c:v>
                </c:pt>
                <c:pt idx="8062">
                  <c:v>7.1459140696699999</c:v>
                </c:pt>
                <c:pt idx="8063">
                  <c:v>5.0629647197200001</c:v>
                </c:pt>
                <c:pt idx="8064">
                  <c:v>5.9708301717200003</c:v>
                </c:pt>
                <c:pt idx="8065">
                  <c:v>27.981566407999999</c:v>
                </c:pt>
                <c:pt idx="8066">
                  <c:v>8.6968146106600006</c:v>
                </c:pt>
                <c:pt idx="8067">
                  <c:v>8.7190454917199993</c:v>
                </c:pt>
                <c:pt idx="8068">
                  <c:v>29.240073651500001</c:v>
                </c:pt>
                <c:pt idx="8069">
                  <c:v>6.8298855143399999</c:v>
                </c:pt>
                <c:pt idx="8070">
                  <c:v>12.706261205700001</c:v>
                </c:pt>
                <c:pt idx="8071">
                  <c:v>5.5747245122700004</c:v>
                </c:pt>
                <c:pt idx="8072">
                  <c:v>7.08816041527</c:v>
                </c:pt>
                <c:pt idx="8073">
                  <c:v>9.19420541637</c:v>
                </c:pt>
                <c:pt idx="8074">
                  <c:v>10.1192440861</c:v>
                </c:pt>
                <c:pt idx="8075">
                  <c:v>5.5700846208000003</c:v>
                </c:pt>
                <c:pt idx="8076">
                  <c:v>6.1264462344500004</c:v>
                </c:pt>
                <c:pt idx="8077">
                  <c:v>23.727930907499999</c:v>
                </c:pt>
                <c:pt idx="8078">
                  <c:v>9.2589591879800004</c:v>
                </c:pt>
                <c:pt idx="8079">
                  <c:v>10.5854956492</c:v>
                </c:pt>
                <c:pt idx="8080">
                  <c:v>5.4390713060799998</c:v>
                </c:pt>
                <c:pt idx="8081">
                  <c:v>5.5998172214300004</c:v>
                </c:pt>
                <c:pt idx="8082">
                  <c:v>5.1159999066199999</c:v>
                </c:pt>
                <c:pt idx="8083">
                  <c:v>5.1378655283899999</c:v>
                </c:pt>
                <c:pt idx="8084">
                  <c:v>6.2991959241900002</c:v>
                </c:pt>
                <c:pt idx="8085">
                  <c:v>14.461024030600001</c:v>
                </c:pt>
                <c:pt idx="8086">
                  <c:v>8.8874531812900006</c:v>
                </c:pt>
                <c:pt idx="8087">
                  <c:v>7.0119885070999999</c:v>
                </c:pt>
                <c:pt idx="8088">
                  <c:v>6.3043865998999999</c:v>
                </c:pt>
                <c:pt idx="8089">
                  <c:v>9.64745160861</c:v>
                </c:pt>
                <c:pt idx="8090">
                  <c:v>31.952329377400002</c:v>
                </c:pt>
                <c:pt idx="8091">
                  <c:v>8.4076062050499996</c:v>
                </c:pt>
                <c:pt idx="8092">
                  <c:v>5.8539604077399998</c:v>
                </c:pt>
                <c:pt idx="8093">
                  <c:v>10.726666056199999</c:v>
                </c:pt>
                <c:pt idx="8094">
                  <c:v>7.4389872668599999</c:v>
                </c:pt>
                <c:pt idx="8095">
                  <c:v>17.920062112499998</c:v>
                </c:pt>
                <c:pt idx="8096">
                  <c:v>5.1665352140399996</c:v>
                </c:pt>
                <c:pt idx="8097">
                  <c:v>5.3736381630099999</c:v>
                </c:pt>
                <c:pt idx="8098">
                  <c:v>6.7236876268800003</c:v>
                </c:pt>
                <c:pt idx="8099">
                  <c:v>10.1117967785</c:v>
                </c:pt>
                <c:pt idx="8100">
                  <c:v>7.2477801554400001</c:v>
                </c:pt>
                <c:pt idx="8101">
                  <c:v>10.3822615787</c:v>
                </c:pt>
                <c:pt idx="8102">
                  <c:v>9.1966764898399997</c:v>
                </c:pt>
                <c:pt idx="8103">
                  <c:v>10.579114665300001</c:v>
                </c:pt>
                <c:pt idx="8104">
                  <c:v>5.1484724501799999</c:v>
                </c:pt>
                <c:pt idx="8105">
                  <c:v>5.0212616720599996</c:v>
                </c:pt>
                <c:pt idx="8106">
                  <c:v>7.9307459176300004</c:v>
                </c:pt>
                <c:pt idx="8107">
                  <c:v>8.4148237368000007</c:v>
                </c:pt>
                <c:pt idx="8108">
                  <c:v>5.5842371138300004</c:v>
                </c:pt>
                <c:pt idx="8109">
                  <c:v>7.9234988613099997</c:v>
                </c:pt>
                <c:pt idx="8110">
                  <c:v>8.4695558174700007</c:v>
                </c:pt>
                <c:pt idx="8111">
                  <c:v>5.4712433326100003</c:v>
                </c:pt>
                <c:pt idx="8112">
                  <c:v>7.4119505525999996</c:v>
                </c:pt>
                <c:pt idx="8113">
                  <c:v>9.8463200516900002</c:v>
                </c:pt>
                <c:pt idx="8114">
                  <c:v>5.5414955992700001</c:v>
                </c:pt>
                <c:pt idx="8115">
                  <c:v>8.5127796061899996</c:v>
                </c:pt>
                <c:pt idx="8116">
                  <c:v>6.8076755264899997</c:v>
                </c:pt>
                <c:pt idx="8117">
                  <c:v>5.4112160476</c:v>
                </c:pt>
                <c:pt idx="8118">
                  <c:v>8.5638867617900001</c:v>
                </c:pt>
                <c:pt idx="8119">
                  <c:v>11.9753791286</c:v>
                </c:pt>
                <c:pt idx="8120">
                  <c:v>6.1271022113900004</c:v>
                </c:pt>
                <c:pt idx="8121">
                  <c:v>9.79104578902</c:v>
                </c:pt>
                <c:pt idx="8122">
                  <c:v>7.7240541657700001</c:v>
                </c:pt>
                <c:pt idx="8123">
                  <c:v>12.717173732399999</c:v>
                </c:pt>
                <c:pt idx="8124">
                  <c:v>24.9375246406</c:v>
                </c:pt>
                <c:pt idx="8125">
                  <c:v>8.1084474842199992</c:v>
                </c:pt>
                <c:pt idx="8126">
                  <c:v>12.6840986006</c:v>
                </c:pt>
                <c:pt idx="8127">
                  <c:v>5.1995325691099996</c:v>
                </c:pt>
                <c:pt idx="8128">
                  <c:v>5.0414872704800002</c:v>
                </c:pt>
                <c:pt idx="8129">
                  <c:v>13.145095705299999</c:v>
                </c:pt>
                <c:pt idx="8130">
                  <c:v>5.11662612724</c:v>
                </c:pt>
                <c:pt idx="8131">
                  <c:v>17.120193591900001</c:v>
                </c:pt>
                <c:pt idx="8132">
                  <c:v>6.7685455022200003</c:v>
                </c:pt>
                <c:pt idx="8133">
                  <c:v>5.3802528322400001</c:v>
                </c:pt>
                <c:pt idx="8134">
                  <c:v>7.9320347314999999</c:v>
                </c:pt>
                <c:pt idx="8135">
                  <c:v>6.1447516198000001</c:v>
                </c:pt>
                <c:pt idx="8136">
                  <c:v>5.8528374350999997</c:v>
                </c:pt>
                <c:pt idx="8137">
                  <c:v>22.438402120100001</c:v>
                </c:pt>
                <c:pt idx="8138">
                  <c:v>6.6625182441100002</c:v>
                </c:pt>
                <c:pt idx="8139">
                  <c:v>5.3326241309500002</c:v>
                </c:pt>
                <c:pt idx="8140">
                  <c:v>6.8844237411</c:v>
                </c:pt>
                <c:pt idx="8141">
                  <c:v>5.5170359798800002</c:v>
                </c:pt>
                <c:pt idx="8142">
                  <c:v>5.1183854667600004</c:v>
                </c:pt>
                <c:pt idx="8143">
                  <c:v>10.290855044300001</c:v>
                </c:pt>
                <c:pt idx="8144">
                  <c:v>7.7214158550400001</c:v>
                </c:pt>
                <c:pt idx="8145">
                  <c:v>10.108759382700001</c:v>
                </c:pt>
                <c:pt idx="8146">
                  <c:v>43.903477655499998</c:v>
                </c:pt>
                <c:pt idx="8147">
                  <c:v>7.8635151677500001</c:v>
                </c:pt>
                <c:pt idx="8148">
                  <c:v>5.0228771749499996</c:v>
                </c:pt>
                <c:pt idx="8149">
                  <c:v>5.3545553764199996</c:v>
                </c:pt>
                <c:pt idx="8150">
                  <c:v>9.6768906287800007</c:v>
                </c:pt>
                <c:pt idx="8151">
                  <c:v>10.712997613700001</c:v>
                </c:pt>
                <c:pt idx="8152">
                  <c:v>15.775626902100001</c:v>
                </c:pt>
                <c:pt idx="8153">
                  <c:v>5.3961590887700002</c:v>
                </c:pt>
                <c:pt idx="8154">
                  <c:v>10.305070903000001</c:v>
                </c:pt>
                <c:pt idx="8155">
                  <c:v>8.4857931964799995</c:v>
                </c:pt>
                <c:pt idx="8156">
                  <c:v>7.4673083304799999</c:v>
                </c:pt>
                <c:pt idx="8157">
                  <c:v>9.8439278750000003</c:v>
                </c:pt>
                <c:pt idx="8158">
                  <c:v>7.5409116687499997</c:v>
                </c:pt>
                <c:pt idx="8159">
                  <c:v>22.113881197200001</c:v>
                </c:pt>
                <c:pt idx="8160">
                  <c:v>9.3481162920699994</c:v>
                </c:pt>
                <c:pt idx="8161">
                  <c:v>5.2485733511000001</c:v>
                </c:pt>
                <c:pt idx="8162">
                  <c:v>10.138299117100001</c:v>
                </c:pt>
                <c:pt idx="8163">
                  <c:v>11.1619599296</c:v>
                </c:pt>
                <c:pt idx="8164">
                  <c:v>7.9672524352499998</c:v>
                </c:pt>
                <c:pt idx="8165">
                  <c:v>7.57626258166</c:v>
                </c:pt>
                <c:pt idx="8166">
                  <c:v>10.140062932199999</c:v>
                </c:pt>
                <c:pt idx="8167">
                  <c:v>10.277906892300001</c:v>
                </c:pt>
                <c:pt idx="8168">
                  <c:v>5.6551617348300001</c:v>
                </c:pt>
                <c:pt idx="8169">
                  <c:v>5.4636369927399997</c:v>
                </c:pt>
                <c:pt idx="8170">
                  <c:v>7.0655461344799999</c:v>
                </c:pt>
                <c:pt idx="8171">
                  <c:v>5.12807606375</c:v>
                </c:pt>
                <c:pt idx="8172">
                  <c:v>5.5017485003399997</c:v>
                </c:pt>
                <c:pt idx="8173">
                  <c:v>8.4296935380099995</c:v>
                </c:pt>
                <c:pt idx="8174">
                  <c:v>23.6473649691</c:v>
                </c:pt>
                <c:pt idx="8175">
                  <c:v>7.0983841930000002</c:v>
                </c:pt>
                <c:pt idx="8176">
                  <c:v>20.434933146599999</c:v>
                </c:pt>
                <c:pt idx="8177">
                  <c:v>5.3226707925500003</c:v>
                </c:pt>
                <c:pt idx="8178">
                  <c:v>6.2914332965700002</c:v>
                </c:pt>
                <c:pt idx="8179">
                  <c:v>6.1411544284800001</c:v>
                </c:pt>
                <c:pt idx="8180">
                  <c:v>5.8070455325900001</c:v>
                </c:pt>
                <c:pt idx="8181">
                  <c:v>6.66441245621</c:v>
                </c:pt>
                <c:pt idx="8182">
                  <c:v>6.2116949592799999</c:v>
                </c:pt>
                <c:pt idx="8183">
                  <c:v>7.27461937137</c:v>
                </c:pt>
                <c:pt idx="8184">
                  <c:v>49.196306372000002</c:v>
                </c:pt>
                <c:pt idx="8185">
                  <c:v>5.9692263245300001</c:v>
                </c:pt>
                <c:pt idx="8186">
                  <c:v>13.641842887899999</c:v>
                </c:pt>
                <c:pt idx="8187">
                  <c:v>5.9702613503000004</c:v>
                </c:pt>
                <c:pt idx="8188">
                  <c:v>8.3779306838800007</c:v>
                </c:pt>
                <c:pt idx="8189">
                  <c:v>6.2909306764500004</c:v>
                </c:pt>
                <c:pt idx="8190">
                  <c:v>7.1133959010199996</c:v>
                </c:pt>
                <c:pt idx="8191">
                  <c:v>11.206921034400001</c:v>
                </c:pt>
                <c:pt idx="8192">
                  <c:v>5.3907504238100001</c:v>
                </c:pt>
                <c:pt idx="8193">
                  <c:v>6.3516502242300001</c:v>
                </c:pt>
                <c:pt idx="8194">
                  <c:v>5.3870149413900004</c:v>
                </c:pt>
                <c:pt idx="8195">
                  <c:v>7.4142474628499997</c:v>
                </c:pt>
                <c:pt idx="8196">
                  <c:v>14.032251480899999</c:v>
                </c:pt>
                <c:pt idx="8197">
                  <c:v>5.0660614667399999</c:v>
                </c:pt>
                <c:pt idx="8198">
                  <c:v>5.2758878277300001</c:v>
                </c:pt>
                <c:pt idx="8199">
                  <c:v>6.1242687121200001</c:v>
                </c:pt>
                <c:pt idx="8200">
                  <c:v>64.815148852999997</c:v>
                </c:pt>
                <c:pt idx="8201">
                  <c:v>5.4001981275000004</c:v>
                </c:pt>
                <c:pt idx="8202">
                  <c:v>38.888905265799998</c:v>
                </c:pt>
                <c:pt idx="8203">
                  <c:v>6.0000646307599999</c:v>
                </c:pt>
                <c:pt idx="8204">
                  <c:v>6.2030141288599996</c:v>
                </c:pt>
                <c:pt idx="8205">
                  <c:v>7.5814187430400004</c:v>
                </c:pt>
                <c:pt idx="8206">
                  <c:v>8.7249183263399992</c:v>
                </c:pt>
                <c:pt idx="8207">
                  <c:v>19.997742995500001</c:v>
                </c:pt>
                <c:pt idx="8208">
                  <c:v>5.0947188702200004</c:v>
                </c:pt>
                <c:pt idx="8209">
                  <c:v>5.2616795443099997</c:v>
                </c:pt>
                <c:pt idx="8210">
                  <c:v>11.9787022093</c:v>
                </c:pt>
                <c:pt idx="8211">
                  <c:v>6.3966714875199999</c:v>
                </c:pt>
                <c:pt idx="8212">
                  <c:v>5.7449116928799997</c:v>
                </c:pt>
                <c:pt idx="8213">
                  <c:v>5.3628950202399999</c:v>
                </c:pt>
                <c:pt idx="8214">
                  <c:v>5.31271391729</c:v>
                </c:pt>
                <c:pt idx="8215">
                  <c:v>9.5303171963699995</c:v>
                </c:pt>
                <c:pt idx="8216">
                  <c:v>9.8317222942499995</c:v>
                </c:pt>
                <c:pt idx="8217">
                  <c:v>18.863876194500001</c:v>
                </c:pt>
                <c:pt idx="8218">
                  <c:v>6.2690977205199996</c:v>
                </c:pt>
                <c:pt idx="8219">
                  <c:v>10.470503021600001</c:v>
                </c:pt>
                <c:pt idx="8220">
                  <c:v>18.963478977200001</c:v>
                </c:pt>
                <c:pt idx="8221">
                  <c:v>5.0406067101699996</c:v>
                </c:pt>
                <c:pt idx="8222">
                  <c:v>21.690519342599998</c:v>
                </c:pt>
                <c:pt idx="8223">
                  <c:v>6.3811168218300001</c:v>
                </c:pt>
                <c:pt idx="8224">
                  <c:v>5.0391029597200001</c:v>
                </c:pt>
                <c:pt idx="8225">
                  <c:v>6.4221347933699997</c:v>
                </c:pt>
                <c:pt idx="8226">
                  <c:v>6.3517568800399999</c:v>
                </c:pt>
                <c:pt idx="8227">
                  <c:v>17.220403643600001</c:v>
                </c:pt>
                <c:pt idx="8228">
                  <c:v>5.2751449308699998</c:v>
                </c:pt>
                <c:pt idx="8229">
                  <c:v>5.8800428251000003</c:v>
                </c:pt>
                <c:pt idx="8230">
                  <c:v>11.106960086400001</c:v>
                </c:pt>
                <c:pt idx="8231">
                  <c:v>5.6751035107599996</c:v>
                </c:pt>
                <c:pt idx="8232">
                  <c:v>6.9903721918799997</c:v>
                </c:pt>
                <c:pt idx="8233">
                  <c:v>7.1360759436199999</c:v>
                </c:pt>
                <c:pt idx="8234">
                  <c:v>8.2645630486500004</c:v>
                </c:pt>
                <c:pt idx="8235">
                  <c:v>5.29380979973</c:v>
                </c:pt>
                <c:pt idx="8236">
                  <c:v>14.768468718399999</c:v>
                </c:pt>
                <c:pt idx="8237">
                  <c:v>10.371490146099999</c:v>
                </c:pt>
                <c:pt idx="8238">
                  <c:v>5.3622163249500003</c:v>
                </c:pt>
                <c:pt idx="8239">
                  <c:v>5.4083122591799997</c:v>
                </c:pt>
                <c:pt idx="8240">
                  <c:v>9.6282962340699996</c:v>
                </c:pt>
                <c:pt idx="8241">
                  <c:v>5.3974531393599996</c:v>
                </c:pt>
                <c:pt idx="8242">
                  <c:v>7.8709108030700001</c:v>
                </c:pt>
                <c:pt idx="8243">
                  <c:v>24.182492058899999</c:v>
                </c:pt>
                <c:pt idx="8244">
                  <c:v>5.8173957410600003</c:v>
                </c:pt>
                <c:pt idx="8245">
                  <c:v>6.62071061294</c:v>
                </c:pt>
                <c:pt idx="8246">
                  <c:v>6.6513353215900004</c:v>
                </c:pt>
                <c:pt idx="8247">
                  <c:v>9.2197674107300003</c:v>
                </c:pt>
                <c:pt idx="8248">
                  <c:v>6.0128218163999998</c:v>
                </c:pt>
                <c:pt idx="8249">
                  <c:v>7.4734487101499996</c:v>
                </c:pt>
                <c:pt idx="8250">
                  <c:v>5.1402179660999998</c:v>
                </c:pt>
                <c:pt idx="8251">
                  <c:v>5.8252215886899998</c:v>
                </c:pt>
                <c:pt idx="8252">
                  <c:v>26.391507650099999</c:v>
                </c:pt>
                <c:pt idx="8253">
                  <c:v>11.7325283178</c:v>
                </c:pt>
                <c:pt idx="8254">
                  <c:v>6.1036056305099997</c:v>
                </c:pt>
                <c:pt idx="8255">
                  <c:v>5.3875716382199998</c:v>
                </c:pt>
                <c:pt idx="8256">
                  <c:v>5.1577351377799996</c:v>
                </c:pt>
                <c:pt idx="8257">
                  <c:v>7.2980135828100003</c:v>
                </c:pt>
                <c:pt idx="8258">
                  <c:v>10.4271654224</c:v>
                </c:pt>
                <c:pt idx="8259">
                  <c:v>9.2043655264099993</c:v>
                </c:pt>
                <c:pt idx="8260">
                  <c:v>7.14101701395</c:v>
                </c:pt>
                <c:pt idx="8261">
                  <c:v>6.5579504972200002</c:v>
                </c:pt>
                <c:pt idx="8262">
                  <c:v>5.3583504142400002</c:v>
                </c:pt>
                <c:pt idx="8263">
                  <c:v>5.5443892053799999</c:v>
                </c:pt>
                <c:pt idx="8264">
                  <c:v>5.6614489744299998</c:v>
                </c:pt>
                <c:pt idx="8265">
                  <c:v>7.2956087204899998</c:v>
                </c:pt>
                <c:pt idx="8266">
                  <c:v>5.2311613166499997</c:v>
                </c:pt>
                <c:pt idx="8267">
                  <c:v>5.6557387338499998</c:v>
                </c:pt>
                <c:pt idx="8268">
                  <c:v>13.3640563</c:v>
                </c:pt>
                <c:pt idx="8269">
                  <c:v>6.6290734517400001</c:v>
                </c:pt>
                <c:pt idx="8270">
                  <c:v>5.1711927507300004</c:v>
                </c:pt>
                <c:pt idx="8271">
                  <c:v>8.0730789294500003</c:v>
                </c:pt>
                <c:pt idx="8272">
                  <c:v>5.8063720736900004</c:v>
                </c:pt>
                <c:pt idx="8273">
                  <c:v>8.2287330631700009</c:v>
                </c:pt>
                <c:pt idx="8274">
                  <c:v>7.73936974142</c:v>
                </c:pt>
                <c:pt idx="8275">
                  <c:v>7.20320768859</c:v>
                </c:pt>
                <c:pt idx="8276">
                  <c:v>5.4781525590099998</c:v>
                </c:pt>
                <c:pt idx="8277">
                  <c:v>6.7545942553699998</c:v>
                </c:pt>
                <c:pt idx="8278">
                  <c:v>5.0393876188500002</c:v>
                </c:pt>
                <c:pt idx="8279">
                  <c:v>6.4031236386600003</c:v>
                </c:pt>
                <c:pt idx="8280">
                  <c:v>6.46183920018</c:v>
                </c:pt>
                <c:pt idx="8281">
                  <c:v>7.9284972039400001</c:v>
                </c:pt>
                <c:pt idx="8282">
                  <c:v>5.0125649583299996</c:v>
                </c:pt>
                <c:pt idx="8283">
                  <c:v>7.1375220476900001</c:v>
                </c:pt>
                <c:pt idx="8284">
                  <c:v>7.4314844363499999</c:v>
                </c:pt>
                <c:pt idx="8285">
                  <c:v>9.7133614725899999</c:v>
                </c:pt>
                <c:pt idx="8286">
                  <c:v>7.2331135227600001</c:v>
                </c:pt>
                <c:pt idx="8287">
                  <c:v>5.3948771113999996</c:v>
                </c:pt>
                <c:pt idx="8288">
                  <c:v>5.69759821216</c:v>
                </c:pt>
                <c:pt idx="8289">
                  <c:v>6.5071320611100001</c:v>
                </c:pt>
                <c:pt idx="8290">
                  <c:v>5.7361995226099998</c:v>
                </c:pt>
                <c:pt idx="8291">
                  <c:v>13.6582895365</c:v>
                </c:pt>
                <c:pt idx="8292">
                  <c:v>17.6171388454</c:v>
                </c:pt>
                <c:pt idx="8293">
                  <c:v>8.1234002555099991</c:v>
                </c:pt>
                <c:pt idx="8294">
                  <c:v>14.320435225400001</c:v>
                </c:pt>
                <c:pt idx="8295">
                  <c:v>8.5126012026200009</c:v>
                </c:pt>
                <c:pt idx="8296">
                  <c:v>26.9784639101</c:v>
                </c:pt>
                <c:pt idx="8297">
                  <c:v>6.28188645022</c:v>
                </c:pt>
                <c:pt idx="8298">
                  <c:v>10.3603651573</c:v>
                </c:pt>
                <c:pt idx="8299">
                  <c:v>90.592583531299994</c:v>
                </c:pt>
                <c:pt idx="8300">
                  <c:v>5.7345480352199996</c:v>
                </c:pt>
                <c:pt idx="8301">
                  <c:v>5.8494449089799998</c:v>
                </c:pt>
                <c:pt idx="8302">
                  <c:v>12.447513362</c:v>
                </c:pt>
                <c:pt idx="8303">
                  <c:v>7.8354016118900001</c:v>
                </c:pt>
                <c:pt idx="8304">
                  <c:v>5.7370224799700003</c:v>
                </c:pt>
                <c:pt idx="8305">
                  <c:v>6.08033527054</c:v>
                </c:pt>
                <c:pt idx="8306">
                  <c:v>7.4362078894900003</c:v>
                </c:pt>
                <c:pt idx="8307">
                  <c:v>8.7251354590899997</c:v>
                </c:pt>
                <c:pt idx="8308">
                  <c:v>10.7080084308</c:v>
                </c:pt>
                <c:pt idx="8309">
                  <c:v>9.09234324082</c:v>
                </c:pt>
                <c:pt idx="8310">
                  <c:v>5.16747839716</c:v>
                </c:pt>
                <c:pt idx="8311">
                  <c:v>5.4946732973100003</c:v>
                </c:pt>
                <c:pt idx="8312">
                  <c:v>6.6191952364800004</c:v>
                </c:pt>
                <c:pt idx="8313">
                  <c:v>16.8072735786</c:v>
                </c:pt>
                <c:pt idx="8314">
                  <c:v>8.0877588007599996</c:v>
                </c:pt>
                <c:pt idx="8315">
                  <c:v>6.9705532727600001</c:v>
                </c:pt>
                <c:pt idx="8316">
                  <c:v>12.190027479099999</c:v>
                </c:pt>
                <c:pt idx="8317">
                  <c:v>6.1225481125499996</c:v>
                </c:pt>
                <c:pt idx="8318">
                  <c:v>5.1067775711500003</c:v>
                </c:pt>
                <c:pt idx="8319">
                  <c:v>5.7467401849500002</c:v>
                </c:pt>
                <c:pt idx="8320">
                  <c:v>7.11591928068</c:v>
                </c:pt>
                <c:pt idx="8321">
                  <c:v>16.894552649000001</c:v>
                </c:pt>
                <c:pt idx="8322">
                  <c:v>5.7916445334400004</c:v>
                </c:pt>
                <c:pt idx="8323">
                  <c:v>6.9326393639099999</c:v>
                </c:pt>
                <c:pt idx="8324">
                  <c:v>16.534401386999999</c:v>
                </c:pt>
                <c:pt idx="8325">
                  <c:v>13.0643458639</c:v>
                </c:pt>
                <c:pt idx="8326">
                  <c:v>28.107158342200002</c:v>
                </c:pt>
                <c:pt idx="8327">
                  <c:v>7.8961078198900001</c:v>
                </c:pt>
                <c:pt idx="8328">
                  <c:v>10.716924559200001</c:v>
                </c:pt>
                <c:pt idx="8329">
                  <c:v>8.8614961769300002</c:v>
                </c:pt>
                <c:pt idx="8330">
                  <c:v>6.6289092461500001</c:v>
                </c:pt>
                <c:pt idx="8331">
                  <c:v>7.7932726895100002</c:v>
                </c:pt>
                <c:pt idx="8332">
                  <c:v>5.8769719007300001</c:v>
                </c:pt>
                <c:pt idx="8333">
                  <c:v>7.1325261756099998</c:v>
                </c:pt>
                <c:pt idx="8334">
                  <c:v>10.2448938244</c:v>
                </c:pt>
                <c:pt idx="8335">
                  <c:v>8.5262477951999998</c:v>
                </c:pt>
                <c:pt idx="8336">
                  <c:v>5.7584982510699998</c:v>
                </c:pt>
                <c:pt idx="8337">
                  <c:v>6.8233806795699996</c:v>
                </c:pt>
                <c:pt idx="8338">
                  <c:v>5.2985534622700001</c:v>
                </c:pt>
                <c:pt idx="8339">
                  <c:v>11.1259634819</c:v>
                </c:pt>
                <c:pt idx="8340">
                  <c:v>11.2160759266</c:v>
                </c:pt>
                <c:pt idx="8341">
                  <c:v>7.5591026685599996</c:v>
                </c:pt>
                <c:pt idx="8342">
                  <c:v>5.9244441090200004</c:v>
                </c:pt>
                <c:pt idx="8343">
                  <c:v>6.1018164875999998</c:v>
                </c:pt>
                <c:pt idx="8344">
                  <c:v>5.859676093</c:v>
                </c:pt>
                <c:pt idx="8345">
                  <c:v>8.4418495595399996</c:v>
                </c:pt>
                <c:pt idx="8346">
                  <c:v>7.0644521973899996</c:v>
                </c:pt>
                <c:pt idx="8347">
                  <c:v>5.3672542781399999</c:v>
                </c:pt>
                <c:pt idx="8348">
                  <c:v>9.9550969810899996</c:v>
                </c:pt>
                <c:pt idx="8349">
                  <c:v>11.675126174000001</c:v>
                </c:pt>
                <c:pt idx="8350">
                  <c:v>8.5826762958200007</c:v>
                </c:pt>
                <c:pt idx="8351">
                  <c:v>13.5447247504</c:v>
                </c:pt>
                <c:pt idx="8352">
                  <c:v>6.2103145821199996</c:v>
                </c:pt>
                <c:pt idx="8353">
                  <c:v>9.3211544297</c:v>
                </c:pt>
                <c:pt idx="8354">
                  <c:v>5.1066946231700001</c:v>
                </c:pt>
                <c:pt idx="8355">
                  <c:v>10.7216093967</c:v>
                </c:pt>
                <c:pt idx="8356">
                  <c:v>8.5327930102299998</c:v>
                </c:pt>
                <c:pt idx="8357">
                  <c:v>5.1429505754699996</c:v>
                </c:pt>
                <c:pt idx="8358">
                  <c:v>11.1439023092</c:v>
                </c:pt>
                <c:pt idx="8359">
                  <c:v>8.6972591660699994</c:v>
                </c:pt>
                <c:pt idx="8360">
                  <c:v>5.6551617348300001</c:v>
                </c:pt>
                <c:pt idx="8361">
                  <c:v>5.7916746564399997</c:v>
                </c:pt>
                <c:pt idx="8362">
                  <c:v>15.3654198226</c:v>
                </c:pt>
                <c:pt idx="8363">
                  <c:v>5.3774003616800004</c:v>
                </c:pt>
                <c:pt idx="8364">
                  <c:v>9.1293532628600005</c:v>
                </c:pt>
                <c:pt idx="8365">
                  <c:v>5.0888270992200004</c:v>
                </c:pt>
                <c:pt idx="8366">
                  <c:v>10.8224662488</c:v>
                </c:pt>
                <c:pt idx="8367">
                  <c:v>6.2132829698399998</c:v>
                </c:pt>
                <c:pt idx="8368">
                  <c:v>7.91332581088</c:v>
                </c:pt>
                <c:pt idx="8369">
                  <c:v>6.5592666626399998</c:v>
                </c:pt>
                <c:pt idx="8370">
                  <c:v>11.4632402887</c:v>
                </c:pt>
                <c:pt idx="8371">
                  <c:v>11.5855202537</c:v>
                </c:pt>
                <c:pt idx="8372">
                  <c:v>5.3804548507299996</c:v>
                </c:pt>
                <c:pt idx="8373">
                  <c:v>7.4278039378100003</c:v>
                </c:pt>
                <c:pt idx="8374">
                  <c:v>7.1133959010199996</c:v>
                </c:pt>
                <c:pt idx="8375">
                  <c:v>6.62071061294</c:v>
                </c:pt>
                <c:pt idx="8376">
                  <c:v>8.5747155156100003</c:v>
                </c:pt>
                <c:pt idx="8377">
                  <c:v>7.6130504441199998</c:v>
                </c:pt>
                <c:pt idx="8378">
                  <c:v>37.572883005800001</c:v>
                </c:pt>
                <c:pt idx="8379">
                  <c:v>6.4495403488300003</c:v>
                </c:pt>
                <c:pt idx="8380">
                  <c:v>7.2943320112999999</c:v>
                </c:pt>
                <c:pt idx="8381">
                  <c:v>5.0401389284100002</c:v>
                </c:pt>
                <c:pt idx="8382">
                  <c:v>5.9159548090599996</c:v>
                </c:pt>
                <c:pt idx="8383">
                  <c:v>10.4312107494</c:v>
                </c:pt>
                <c:pt idx="8384">
                  <c:v>6.9801170403399997</c:v>
                </c:pt>
                <c:pt idx="8385">
                  <c:v>13.079137065899999</c:v>
                </c:pt>
                <c:pt idx="8386">
                  <c:v>16.107273454800001</c:v>
                </c:pt>
                <c:pt idx="8387">
                  <c:v>5.5452724728499998</c:v>
                </c:pt>
                <c:pt idx="8388">
                  <c:v>8.3870334142900003</c:v>
                </c:pt>
                <c:pt idx="8389">
                  <c:v>5.8124726367199999</c:v>
                </c:pt>
                <c:pt idx="8390">
                  <c:v>20.4702950167</c:v>
                </c:pt>
                <c:pt idx="8391">
                  <c:v>5.7223893812700002</c:v>
                </c:pt>
                <c:pt idx="8392">
                  <c:v>7.4980628406000003</c:v>
                </c:pt>
                <c:pt idx="8393">
                  <c:v>6.6737496192499997</c:v>
                </c:pt>
                <c:pt idx="8394">
                  <c:v>8.0557240810599993</c:v>
                </c:pt>
                <c:pt idx="8395">
                  <c:v>9.1503642190899992</c:v>
                </c:pt>
                <c:pt idx="8396">
                  <c:v>8.6295393923599999</c:v>
                </c:pt>
                <c:pt idx="8397">
                  <c:v>6.8162944546600004</c:v>
                </c:pt>
                <c:pt idx="8398">
                  <c:v>23.188641999400001</c:v>
                </c:pt>
                <c:pt idx="8399">
                  <c:v>8.9824437698599997</c:v>
                </c:pt>
                <c:pt idx="8400">
                  <c:v>5.4708783749299998</c:v>
                </c:pt>
                <c:pt idx="8401">
                  <c:v>8.9836928586700004</c:v>
                </c:pt>
                <c:pt idx="8402">
                  <c:v>5.2204518090900001</c:v>
                </c:pt>
                <c:pt idx="8403">
                  <c:v>5.5017485003399997</c:v>
                </c:pt>
                <c:pt idx="8404">
                  <c:v>6.1694701271300003</c:v>
                </c:pt>
                <c:pt idx="8405">
                  <c:v>5.7102266137099997</c:v>
                </c:pt>
                <c:pt idx="8406">
                  <c:v>7.4257579525199997</c:v>
                </c:pt>
                <c:pt idx="8407">
                  <c:v>5.17761596255</c:v>
                </c:pt>
                <c:pt idx="8408">
                  <c:v>6.4316699142799996</c:v>
                </c:pt>
                <c:pt idx="8409">
                  <c:v>8.3070695650600008</c:v>
                </c:pt>
                <c:pt idx="8410">
                  <c:v>7.8140951033499997</c:v>
                </c:pt>
                <c:pt idx="8411">
                  <c:v>9.1732455909800006</c:v>
                </c:pt>
                <c:pt idx="8412">
                  <c:v>5.2976673914200001</c:v>
                </c:pt>
                <c:pt idx="8413">
                  <c:v>5.4001981275000004</c:v>
                </c:pt>
                <c:pt idx="8414">
                  <c:v>11.5174987715</c:v>
                </c:pt>
                <c:pt idx="8415">
                  <c:v>7.4352853564999997</c:v>
                </c:pt>
                <c:pt idx="8416">
                  <c:v>154.40836698199999</c:v>
                </c:pt>
                <c:pt idx="8417">
                  <c:v>28.448500109800001</c:v>
                </c:pt>
                <c:pt idx="8418">
                  <c:v>5.3207892496699998</c:v>
                </c:pt>
                <c:pt idx="8419">
                  <c:v>14.001522211699999</c:v>
                </c:pt>
                <c:pt idx="8420">
                  <c:v>5.2744742988100004</c:v>
                </c:pt>
                <c:pt idx="8421">
                  <c:v>5.1117946521700004</c:v>
                </c:pt>
                <c:pt idx="8422">
                  <c:v>10.0594360845</c:v>
                </c:pt>
                <c:pt idx="8423">
                  <c:v>6.0345476600500003</c:v>
                </c:pt>
                <c:pt idx="8424">
                  <c:v>11.7359681714</c:v>
                </c:pt>
                <c:pt idx="8425">
                  <c:v>7.6255181246900001</c:v>
                </c:pt>
                <c:pt idx="8426">
                  <c:v>5.2437767815500003</c:v>
                </c:pt>
                <c:pt idx="8427">
                  <c:v>8.6547503302200006</c:v>
                </c:pt>
                <c:pt idx="8428">
                  <c:v>8.6745214882500008</c:v>
                </c:pt>
                <c:pt idx="8429">
                  <c:v>5.1577351377799996</c:v>
                </c:pt>
                <c:pt idx="8430">
                  <c:v>8.4693227567800005</c:v>
                </c:pt>
                <c:pt idx="8431">
                  <c:v>11.792900142100001</c:v>
                </c:pt>
                <c:pt idx="8432">
                  <c:v>5.1687045418500004</c:v>
                </c:pt>
                <c:pt idx="8433">
                  <c:v>5.0380941327700004</c:v>
                </c:pt>
                <c:pt idx="8434">
                  <c:v>8.3112926885</c:v>
                </c:pt>
                <c:pt idx="8435">
                  <c:v>7.5949690939999996</c:v>
                </c:pt>
                <c:pt idx="8436">
                  <c:v>8.8597623265099994</c:v>
                </c:pt>
                <c:pt idx="8437">
                  <c:v>14.365993643199999</c:v>
                </c:pt>
                <c:pt idx="8438">
                  <c:v>7.6745835722200004</c:v>
                </c:pt>
                <c:pt idx="8439">
                  <c:v>10.221181891200001</c:v>
                </c:pt>
                <c:pt idx="8440">
                  <c:v>6.0349964147000001</c:v>
                </c:pt>
                <c:pt idx="8441">
                  <c:v>43.310004166399999</c:v>
                </c:pt>
                <c:pt idx="8442">
                  <c:v>6.1026767730199998</c:v>
                </c:pt>
                <c:pt idx="8443">
                  <c:v>7.8780069719299997</c:v>
                </c:pt>
                <c:pt idx="8444">
                  <c:v>7.6663644173899996</c:v>
                </c:pt>
                <c:pt idx="8445">
                  <c:v>7.3662907733700003</c:v>
                </c:pt>
                <c:pt idx="8446">
                  <c:v>13.904030772900001</c:v>
                </c:pt>
                <c:pt idx="8447">
                  <c:v>11.1257619625</c:v>
                </c:pt>
                <c:pt idx="8448">
                  <c:v>16.9216099842</c:v>
                </c:pt>
                <c:pt idx="8449">
                  <c:v>6.9433127320199999</c:v>
                </c:pt>
                <c:pt idx="8450">
                  <c:v>6.4514091134999996</c:v>
                </c:pt>
                <c:pt idx="8451">
                  <c:v>6.1889897712700002</c:v>
                </c:pt>
                <c:pt idx="8452">
                  <c:v>8.6473704433900007</c:v>
                </c:pt>
                <c:pt idx="8453">
                  <c:v>12.519584915399999</c:v>
                </c:pt>
                <c:pt idx="8454">
                  <c:v>9.3775172735000005</c:v>
                </c:pt>
                <c:pt idx="8455">
                  <c:v>26.140652601999999</c:v>
                </c:pt>
                <c:pt idx="8456">
                  <c:v>10.841726937500001</c:v>
                </c:pt>
                <c:pt idx="8457">
                  <c:v>8.4034394076200005</c:v>
                </c:pt>
                <c:pt idx="8458">
                  <c:v>8.6295393923599999</c:v>
                </c:pt>
                <c:pt idx="8459">
                  <c:v>7.0940341486699996</c:v>
                </c:pt>
                <c:pt idx="8460">
                  <c:v>5.1151480356399999</c:v>
                </c:pt>
                <c:pt idx="8461">
                  <c:v>5.2696750359199998</c:v>
                </c:pt>
                <c:pt idx="8462">
                  <c:v>7.6724677655700004</c:v>
                </c:pt>
                <c:pt idx="8463">
                  <c:v>5.3222036225</c:v>
                </c:pt>
                <c:pt idx="8464">
                  <c:v>17.120193591900001</c:v>
                </c:pt>
                <c:pt idx="8465">
                  <c:v>10.370404668500001</c:v>
                </c:pt>
                <c:pt idx="8466">
                  <c:v>7.6928920574399999</c:v>
                </c:pt>
                <c:pt idx="8467">
                  <c:v>13.6866074072</c:v>
                </c:pt>
                <c:pt idx="8468">
                  <c:v>5.51477127271</c:v>
                </c:pt>
                <c:pt idx="8469">
                  <c:v>7.2984026272199998</c:v>
                </c:pt>
                <c:pt idx="8470">
                  <c:v>14.3353905338</c:v>
                </c:pt>
                <c:pt idx="8471">
                  <c:v>5.17761596255</c:v>
                </c:pt>
                <c:pt idx="8472">
                  <c:v>5.3742312644899997</c:v>
                </c:pt>
                <c:pt idx="8473">
                  <c:v>6.5841700833600001</c:v>
                </c:pt>
                <c:pt idx="8474">
                  <c:v>7.7186757582499999</c:v>
                </c:pt>
                <c:pt idx="8475">
                  <c:v>7.4072790634499999</c:v>
                </c:pt>
                <c:pt idx="8476">
                  <c:v>6.7516616913899998</c:v>
                </c:pt>
                <c:pt idx="8477">
                  <c:v>8.1258194223799993</c:v>
                </c:pt>
                <c:pt idx="8478">
                  <c:v>5.1405497340600004</c:v>
                </c:pt>
                <c:pt idx="8479">
                  <c:v>7.3548857906</c:v>
                </c:pt>
                <c:pt idx="8480">
                  <c:v>8.0683549301199999</c:v>
                </c:pt>
                <c:pt idx="8481">
                  <c:v>16.025112547599999</c:v>
                </c:pt>
                <c:pt idx="8482">
                  <c:v>6.1900292754299997</c:v>
                </c:pt>
                <c:pt idx="8483">
                  <c:v>5.7577399839499996</c:v>
                </c:pt>
                <c:pt idx="8484">
                  <c:v>6.01471171729</c:v>
                </c:pt>
                <c:pt idx="8485">
                  <c:v>5.4681608473900001</c:v>
                </c:pt>
                <c:pt idx="8486">
                  <c:v>5.0576638886899996</c:v>
                </c:pt>
                <c:pt idx="8487">
                  <c:v>7.2063697681300001</c:v>
                </c:pt>
                <c:pt idx="8488">
                  <c:v>17.452939436899999</c:v>
                </c:pt>
                <c:pt idx="8489">
                  <c:v>10.7046424107</c:v>
                </c:pt>
                <c:pt idx="8490">
                  <c:v>7.5409116687499997</c:v>
                </c:pt>
                <c:pt idx="8491">
                  <c:v>5.6909712877500001</c:v>
                </c:pt>
                <c:pt idx="8492">
                  <c:v>9.0180171220799998</c:v>
                </c:pt>
                <c:pt idx="8493">
                  <c:v>14.958488731199999</c:v>
                </c:pt>
                <c:pt idx="8494">
                  <c:v>26.973306881700001</c:v>
                </c:pt>
                <c:pt idx="8495">
                  <c:v>6.0971008302699996</c:v>
                </c:pt>
                <c:pt idx="8496">
                  <c:v>5.0925962679600003</c:v>
                </c:pt>
                <c:pt idx="8497">
                  <c:v>5.859676093</c:v>
                </c:pt>
                <c:pt idx="8498">
                  <c:v>9.3714227356500004</c:v>
                </c:pt>
                <c:pt idx="8499">
                  <c:v>5.2594477268300004</c:v>
                </c:pt>
                <c:pt idx="8500">
                  <c:v>5.42213212357</c:v>
                </c:pt>
                <c:pt idx="8501">
                  <c:v>7.7970894676500002</c:v>
                </c:pt>
                <c:pt idx="8502">
                  <c:v>8.0440476550300009</c:v>
                </c:pt>
                <c:pt idx="8503">
                  <c:v>7.9674029039400001</c:v>
                </c:pt>
                <c:pt idx="8504">
                  <c:v>5.4081083919899999</c:v>
                </c:pt>
                <c:pt idx="8505">
                  <c:v>7.6467441757000003</c:v>
                </c:pt>
                <c:pt idx="8506">
                  <c:v>5.11662612724</c:v>
                </c:pt>
                <c:pt idx="8507">
                  <c:v>6.72263537115</c:v>
                </c:pt>
                <c:pt idx="8508">
                  <c:v>11.856602325000001</c:v>
                </c:pt>
                <c:pt idx="8509">
                  <c:v>11.205517989200001</c:v>
                </c:pt>
                <c:pt idx="8510">
                  <c:v>7.7928434334399999</c:v>
                </c:pt>
                <c:pt idx="8511">
                  <c:v>5.4496982479299998</c:v>
                </c:pt>
                <c:pt idx="8512">
                  <c:v>5.52553181606</c:v>
                </c:pt>
                <c:pt idx="8513">
                  <c:v>9.9054668914799997</c:v>
                </c:pt>
                <c:pt idx="8514">
                  <c:v>6.1171243565999998</c:v>
                </c:pt>
                <c:pt idx="8515">
                  <c:v>5.4747378789600001</c:v>
                </c:pt>
                <c:pt idx="8516">
                  <c:v>8.0219748195699996</c:v>
                </c:pt>
                <c:pt idx="8517">
                  <c:v>17.929711919100001</c:v>
                </c:pt>
                <c:pt idx="8518">
                  <c:v>7.6589388495200001</c:v>
                </c:pt>
                <c:pt idx="8519">
                  <c:v>26.6771240482</c:v>
                </c:pt>
                <c:pt idx="8520">
                  <c:v>11.0819798531</c:v>
                </c:pt>
                <c:pt idx="8521">
                  <c:v>7.7053029891499998</c:v>
                </c:pt>
                <c:pt idx="8522">
                  <c:v>7.5309266684500002</c:v>
                </c:pt>
                <c:pt idx="8523">
                  <c:v>11.7534923222</c:v>
                </c:pt>
                <c:pt idx="8524">
                  <c:v>5.0217545038400004</c:v>
                </c:pt>
                <c:pt idx="8525">
                  <c:v>5.2552040977200001</c:v>
                </c:pt>
                <c:pt idx="8526">
                  <c:v>5.1929230646400004</c:v>
                </c:pt>
                <c:pt idx="8527">
                  <c:v>11.206921034400001</c:v>
                </c:pt>
                <c:pt idx="8528">
                  <c:v>5.6550030410599996</c:v>
                </c:pt>
                <c:pt idx="8529">
                  <c:v>5.9461240492099998</c:v>
                </c:pt>
                <c:pt idx="8530">
                  <c:v>15.6560203186</c:v>
                </c:pt>
                <c:pt idx="8531">
                  <c:v>9.1309232020900009</c:v>
                </c:pt>
                <c:pt idx="8532">
                  <c:v>6.8164030793999997</c:v>
                </c:pt>
                <c:pt idx="8533">
                  <c:v>5.0988265111400004</c:v>
                </c:pt>
                <c:pt idx="8534">
                  <c:v>8.8867891671599999</c:v>
                </c:pt>
                <c:pt idx="8535">
                  <c:v>5.3787956372199996</c:v>
                </c:pt>
                <c:pt idx="8536">
                  <c:v>5.43855780132</c:v>
                </c:pt>
                <c:pt idx="8537">
                  <c:v>5.2551604719</c:v>
                </c:pt>
                <c:pt idx="8538">
                  <c:v>6.1993415804299996</c:v>
                </c:pt>
                <c:pt idx="8539">
                  <c:v>7.5514222102400002</c:v>
                </c:pt>
                <c:pt idx="8540">
                  <c:v>11.0651267985</c:v>
                </c:pt>
                <c:pt idx="8541">
                  <c:v>9.3892649384899993</c:v>
                </c:pt>
                <c:pt idx="8542">
                  <c:v>5.59308639176</c:v>
                </c:pt>
                <c:pt idx="8543">
                  <c:v>8.4291395869999999</c:v>
                </c:pt>
                <c:pt idx="8544">
                  <c:v>9.4361516283599993</c:v>
                </c:pt>
                <c:pt idx="8545">
                  <c:v>5.39394462922</c:v>
                </c:pt>
                <c:pt idx="8546">
                  <c:v>19.253784564299998</c:v>
                </c:pt>
                <c:pt idx="8547">
                  <c:v>7.3944488765700003</c:v>
                </c:pt>
                <c:pt idx="8548">
                  <c:v>8.03924139141</c:v>
                </c:pt>
                <c:pt idx="8549">
                  <c:v>8.7398742617299998</c:v>
                </c:pt>
                <c:pt idx="8550">
                  <c:v>5.9989893707100004</c:v>
                </c:pt>
                <c:pt idx="8551">
                  <c:v>12.2124341753</c:v>
                </c:pt>
                <c:pt idx="8552">
                  <c:v>8.5972182876200005</c:v>
                </c:pt>
                <c:pt idx="8553">
                  <c:v>19.010623712200001</c:v>
                </c:pt>
                <c:pt idx="8554">
                  <c:v>5.4201864748800004</c:v>
                </c:pt>
                <c:pt idx="8555">
                  <c:v>8.4693227567800005</c:v>
                </c:pt>
                <c:pt idx="8556">
                  <c:v>9.0580058783399995</c:v>
                </c:pt>
                <c:pt idx="8557">
                  <c:v>6.1432713810199999</c:v>
                </c:pt>
                <c:pt idx="8558">
                  <c:v>5.1133159371200003</c:v>
                </c:pt>
                <c:pt idx="8559">
                  <c:v>5.6141136889999999</c:v>
                </c:pt>
                <c:pt idx="8560">
                  <c:v>10.709518407499999</c:v>
                </c:pt>
                <c:pt idx="8561">
                  <c:v>11.090345411099999</c:v>
                </c:pt>
                <c:pt idx="8562">
                  <c:v>6.1760982283599999</c:v>
                </c:pt>
                <c:pt idx="8563">
                  <c:v>8.8001217586399996</c:v>
                </c:pt>
                <c:pt idx="8564">
                  <c:v>5.8980661984699996</c:v>
                </c:pt>
                <c:pt idx="8565">
                  <c:v>5.2049150375500002</c:v>
                </c:pt>
                <c:pt idx="8566">
                  <c:v>6.1296241167199996</c:v>
                </c:pt>
                <c:pt idx="8567">
                  <c:v>9.4209721896499996</c:v>
                </c:pt>
                <c:pt idx="8568">
                  <c:v>17.837902386</c:v>
                </c:pt>
                <c:pt idx="8569">
                  <c:v>6.6561018920099997</c:v>
                </c:pt>
                <c:pt idx="8570">
                  <c:v>5.9923105876699996</c:v>
                </c:pt>
                <c:pt idx="8571">
                  <c:v>7.8510716582600004</c:v>
                </c:pt>
                <c:pt idx="8572">
                  <c:v>6.9013333535800001</c:v>
                </c:pt>
                <c:pt idx="8573">
                  <c:v>24.119953152499999</c:v>
                </c:pt>
                <c:pt idx="8574">
                  <c:v>6.8964348338299999</c:v>
                </c:pt>
                <c:pt idx="8575">
                  <c:v>5.0376080290700003</c:v>
                </c:pt>
                <c:pt idx="8576">
                  <c:v>5.3461396496900004</c:v>
                </c:pt>
                <c:pt idx="8577">
                  <c:v>5.4813763721199997</c:v>
                </c:pt>
                <c:pt idx="8578">
                  <c:v>25.756032628500002</c:v>
                </c:pt>
                <c:pt idx="8579">
                  <c:v>11.195873325699999</c:v>
                </c:pt>
                <c:pt idx="8580">
                  <c:v>5.6201663722799999</c:v>
                </c:pt>
                <c:pt idx="8581">
                  <c:v>12.6826473131</c:v>
                </c:pt>
                <c:pt idx="8582">
                  <c:v>6.0206395232399998</c:v>
                </c:pt>
                <c:pt idx="8583">
                  <c:v>10.7139136482</c:v>
                </c:pt>
                <c:pt idx="8584">
                  <c:v>16.534401386999999</c:v>
                </c:pt>
                <c:pt idx="8585">
                  <c:v>6.1599619925500004</c:v>
                </c:pt>
                <c:pt idx="8586">
                  <c:v>6.6228094032299998</c:v>
                </c:pt>
                <c:pt idx="8587">
                  <c:v>7.4544519954500004</c:v>
                </c:pt>
                <c:pt idx="8588">
                  <c:v>6.7673932507499996</c:v>
                </c:pt>
                <c:pt idx="8589">
                  <c:v>5.5640180983700001</c:v>
                </c:pt>
                <c:pt idx="8590">
                  <c:v>20.849365398700002</c:v>
                </c:pt>
                <c:pt idx="8591">
                  <c:v>5.0125649583299996</c:v>
                </c:pt>
                <c:pt idx="8592">
                  <c:v>16.356110216699999</c:v>
                </c:pt>
                <c:pt idx="8593">
                  <c:v>5.4224835896299997</c:v>
                </c:pt>
                <c:pt idx="8594">
                  <c:v>5.2765153691600002</c:v>
                </c:pt>
                <c:pt idx="8595">
                  <c:v>5.2779041198099996</c:v>
                </c:pt>
                <c:pt idx="8596">
                  <c:v>11.4213238024</c:v>
                </c:pt>
                <c:pt idx="8597">
                  <c:v>10.6295226068</c:v>
                </c:pt>
                <c:pt idx="8598">
                  <c:v>28.8612060054</c:v>
                </c:pt>
                <c:pt idx="8599">
                  <c:v>25.8863788715</c:v>
                </c:pt>
                <c:pt idx="8600">
                  <c:v>12.167598443399999</c:v>
                </c:pt>
                <c:pt idx="8601">
                  <c:v>24.463561803800001</c:v>
                </c:pt>
                <c:pt idx="8602">
                  <c:v>6.4910696840600002</c:v>
                </c:pt>
                <c:pt idx="8603">
                  <c:v>8.4129912277399992</c:v>
                </c:pt>
                <c:pt idx="8604">
                  <c:v>5.6954560878800002</c:v>
                </c:pt>
                <c:pt idx="8605">
                  <c:v>6.87111553079</c:v>
                </c:pt>
                <c:pt idx="8606">
                  <c:v>36.427214650700002</c:v>
                </c:pt>
                <c:pt idx="8607">
                  <c:v>5.17893472002</c:v>
                </c:pt>
                <c:pt idx="8608">
                  <c:v>5.2806755319900001</c:v>
                </c:pt>
                <c:pt idx="8609">
                  <c:v>5.72076836894</c:v>
                </c:pt>
                <c:pt idx="8610">
                  <c:v>8.3632060302200006</c:v>
                </c:pt>
                <c:pt idx="8611">
                  <c:v>9.7111624822699998</c:v>
                </c:pt>
                <c:pt idx="8612">
                  <c:v>6.1392353478299997</c:v>
                </c:pt>
                <c:pt idx="8613">
                  <c:v>7.0644521973899996</c:v>
                </c:pt>
                <c:pt idx="8614">
                  <c:v>5.2507344761499999</c:v>
                </c:pt>
                <c:pt idx="8615">
                  <c:v>5.6084597001600001</c:v>
                </c:pt>
                <c:pt idx="8616">
                  <c:v>5.3761875347099997</c:v>
                </c:pt>
                <c:pt idx="8617">
                  <c:v>15.6864561799</c:v>
                </c:pt>
                <c:pt idx="8618">
                  <c:v>5.38573731421</c:v>
                </c:pt>
                <c:pt idx="8619">
                  <c:v>5.3548470836000002</c:v>
                </c:pt>
                <c:pt idx="8620">
                  <c:v>5.0565890328699998</c:v>
                </c:pt>
                <c:pt idx="8621">
                  <c:v>9.1966764898399997</c:v>
                </c:pt>
                <c:pt idx="8622">
                  <c:v>20.6891581836</c:v>
                </c:pt>
                <c:pt idx="8623">
                  <c:v>6.0068078168800003</c:v>
                </c:pt>
                <c:pt idx="8624">
                  <c:v>5.7268449303200004</c:v>
                </c:pt>
                <c:pt idx="8625">
                  <c:v>5.8510458315899996</c:v>
                </c:pt>
                <c:pt idx="8626">
                  <c:v>9.4348418877700002</c:v>
                </c:pt>
                <c:pt idx="8627">
                  <c:v>8.3924710893299999</c:v>
                </c:pt>
                <c:pt idx="8628">
                  <c:v>7.9569979745900001</c:v>
                </c:pt>
                <c:pt idx="8629">
                  <c:v>7.5180644022300003</c:v>
                </c:pt>
                <c:pt idx="8630">
                  <c:v>6.7484271921200003</c:v>
                </c:pt>
                <c:pt idx="8631">
                  <c:v>6.3367003192300002</c:v>
                </c:pt>
                <c:pt idx="8632">
                  <c:v>10.6362231413</c:v>
                </c:pt>
                <c:pt idx="8633">
                  <c:v>5.19527104378</c:v>
                </c:pt>
                <c:pt idx="8634">
                  <c:v>28.908732573799998</c:v>
                </c:pt>
                <c:pt idx="8635">
                  <c:v>10.712997613700001</c:v>
                </c:pt>
                <c:pt idx="8636">
                  <c:v>6.1216414333399998</c:v>
                </c:pt>
                <c:pt idx="8637">
                  <c:v>8.4210426924899995</c:v>
                </c:pt>
                <c:pt idx="8638">
                  <c:v>5.5367624975199998</c:v>
                </c:pt>
                <c:pt idx="8639">
                  <c:v>5.6523145940099999</c:v>
                </c:pt>
                <c:pt idx="8640">
                  <c:v>5.6848597349099999</c:v>
                </c:pt>
                <c:pt idx="8641">
                  <c:v>5.6313465762100003</c:v>
                </c:pt>
                <c:pt idx="8642">
                  <c:v>7.3393809548800002</c:v>
                </c:pt>
                <c:pt idx="8643">
                  <c:v>17.863971713200002</c:v>
                </c:pt>
                <c:pt idx="8644">
                  <c:v>11.3553696263</c:v>
                </c:pt>
                <c:pt idx="8645">
                  <c:v>10.804200100499999</c:v>
                </c:pt>
                <c:pt idx="8646">
                  <c:v>10.3799727282</c:v>
                </c:pt>
                <c:pt idx="8647">
                  <c:v>6.3720090898999997</c:v>
                </c:pt>
                <c:pt idx="8648">
                  <c:v>9.7475894041500002</c:v>
                </c:pt>
                <c:pt idx="8649">
                  <c:v>8.2360892904099998</c:v>
                </c:pt>
                <c:pt idx="8650">
                  <c:v>6.5582731675200003</c:v>
                </c:pt>
                <c:pt idx="8651">
                  <c:v>5.6675557680299997</c:v>
                </c:pt>
                <c:pt idx="8652">
                  <c:v>8.33407838772</c:v>
                </c:pt>
                <c:pt idx="8653">
                  <c:v>5.2255328142300002</c:v>
                </c:pt>
                <c:pt idx="8654">
                  <c:v>5.5998172214300004</c:v>
                </c:pt>
                <c:pt idx="8655">
                  <c:v>5.3808103241499996</c:v>
                </c:pt>
                <c:pt idx="8656">
                  <c:v>5.2155813393199999</c:v>
                </c:pt>
                <c:pt idx="8657">
                  <c:v>59.844935326300003</c:v>
                </c:pt>
                <c:pt idx="8658">
                  <c:v>5.8682930868399996</c:v>
                </c:pt>
                <c:pt idx="8659">
                  <c:v>5.7732698978499997</c:v>
                </c:pt>
                <c:pt idx="8660">
                  <c:v>5.5700846208000003</c:v>
                </c:pt>
                <c:pt idx="8661">
                  <c:v>14.043803781699999</c:v>
                </c:pt>
                <c:pt idx="8662">
                  <c:v>7.4912387548400003</c:v>
                </c:pt>
                <c:pt idx="8663">
                  <c:v>7.3981849201400003</c:v>
                </c:pt>
                <c:pt idx="8664">
                  <c:v>5.75092998495</c:v>
                </c:pt>
                <c:pt idx="8665">
                  <c:v>6.0345476600500003</c:v>
                </c:pt>
                <c:pt idx="8666">
                  <c:v>5.4589546555200004</c:v>
                </c:pt>
                <c:pt idx="8667">
                  <c:v>5.20773114144</c:v>
                </c:pt>
                <c:pt idx="8668">
                  <c:v>15.529246004699999</c:v>
                </c:pt>
                <c:pt idx="8669">
                  <c:v>5.9082479330400002</c:v>
                </c:pt>
                <c:pt idx="8670">
                  <c:v>5.5879331195699997</c:v>
                </c:pt>
                <c:pt idx="8671">
                  <c:v>10.3544285704</c:v>
                </c:pt>
                <c:pt idx="8672">
                  <c:v>18.0224896396</c:v>
                </c:pt>
                <c:pt idx="8673">
                  <c:v>7.3652230733800002</c:v>
                </c:pt>
                <c:pt idx="8674">
                  <c:v>5.2215143570500002</c:v>
                </c:pt>
                <c:pt idx="8675">
                  <c:v>6.6628602716399996</c:v>
                </c:pt>
                <c:pt idx="8676">
                  <c:v>14.9805681127</c:v>
                </c:pt>
                <c:pt idx="8677">
                  <c:v>6.4919280277900002</c:v>
                </c:pt>
                <c:pt idx="8678">
                  <c:v>20.2237142257</c:v>
                </c:pt>
                <c:pt idx="8679">
                  <c:v>25.377424099700001</c:v>
                </c:pt>
                <c:pt idx="8680">
                  <c:v>6.5970236731699998</c:v>
                </c:pt>
                <c:pt idx="8681">
                  <c:v>5.2276774349200004</c:v>
                </c:pt>
                <c:pt idx="8682">
                  <c:v>21.7517856684</c:v>
                </c:pt>
                <c:pt idx="8683">
                  <c:v>6.5592666626399998</c:v>
                </c:pt>
                <c:pt idx="8684">
                  <c:v>13.745007924499999</c:v>
                </c:pt>
                <c:pt idx="8685">
                  <c:v>6.2366853474599999</c:v>
                </c:pt>
                <c:pt idx="8686">
                  <c:v>5.53022215894</c:v>
                </c:pt>
                <c:pt idx="8687">
                  <c:v>6.6777943904999999</c:v>
                </c:pt>
                <c:pt idx="8688">
                  <c:v>7.2132085944700002</c:v>
                </c:pt>
                <c:pt idx="8689">
                  <c:v>5.9995733394900004</c:v>
                </c:pt>
                <c:pt idx="8690">
                  <c:v>5.2738200881199999</c:v>
                </c:pt>
                <c:pt idx="8691">
                  <c:v>9.5813419785500002</c:v>
                </c:pt>
                <c:pt idx="8692">
                  <c:v>10.4030895432</c:v>
                </c:pt>
                <c:pt idx="8693">
                  <c:v>20.0252279991</c:v>
                </c:pt>
                <c:pt idx="8694">
                  <c:v>6.0057030472299999</c:v>
                </c:pt>
                <c:pt idx="8695">
                  <c:v>5.2470783472800004</c:v>
                </c:pt>
                <c:pt idx="8696">
                  <c:v>5.9755450568799997</c:v>
                </c:pt>
                <c:pt idx="8697">
                  <c:v>9.3382730554600002</c:v>
                </c:pt>
                <c:pt idx="8698">
                  <c:v>8.0234766890899998</c:v>
                </c:pt>
                <c:pt idx="8699">
                  <c:v>14.0793955388</c:v>
                </c:pt>
                <c:pt idx="8700">
                  <c:v>7.3859760529600003</c:v>
                </c:pt>
                <c:pt idx="8701">
                  <c:v>5.5196204421199999</c:v>
                </c:pt>
                <c:pt idx="8702">
                  <c:v>8.9118995809299992</c:v>
                </c:pt>
                <c:pt idx="8703">
                  <c:v>9.8985288346600004</c:v>
                </c:pt>
                <c:pt idx="8704">
                  <c:v>7.4071181725799997</c:v>
                </c:pt>
                <c:pt idx="8705">
                  <c:v>7.1655326630199996</c:v>
                </c:pt>
                <c:pt idx="8706">
                  <c:v>9.6884145421800003</c:v>
                </c:pt>
                <c:pt idx="8707">
                  <c:v>5.52690761737</c:v>
                </c:pt>
                <c:pt idx="8708">
                  <c:v>5.0148461765399999</c:v>
                </c:pt>
                <c:pt idx="8709">
                  <c:v>7.9482076288999997</c:v>
                </c:pt>
                <c:pt idx="8710">
                  <c:v>8.7210403090399993</c:v>
                </c:pt>
                <c:pt idx="8711">
                  <c:v>5.8462507060200002</c:v>
                </c:pt>
                <c:pt idx="8712">
                  <c:v>14.841797551399999</c:v>
                </c:pt>
                <c:pt idx="8713">
                  <c:v>7.0170826311700001</c:v>
                </c:pt>
                <c:pt idx="8714">
                  <c:v>5.9402664849300004</c:v>
                </c:pt>
                <c:pt idx="8715">
                  <c:v>9.4348641342100006</c:v>
                </c:pt>
                <c:pt idx="8716">
                  <c:v>9.7133614725899999</c:v>
                </c:pt>
                <c:pt idx="8717">
                  <c:v>7.7334842163899999</c:v>
                </c:pt>
                <c:pt idx="8718">
                  <c:v>7.0204643739900003</c:v>
                </c:pt>
                <c:pt idx="8719">
                  <c:v>5.2204518090900001</c:v>
                </c:pt>
                <c:pt idx="8720">
                  <c:v>6.2988403614599999</c:v>
                </c:pt>
                <c:pt idx="8721">
                  <c:v>6.5136095998099997</c:v>
                </c:pt>
                <c:pt idx="8722">
                  <c:v>5.8252215886899998</c:v>
                </c:pt>
                <c:pt idx="8723">
                  <c:v>5.6477720061800003</c:v>
                </c:pt>
                <c:pt idx="8724">
                  <c:v>14.3457129813</c:v>
                </c:pt>
                <c:pt idx="8725">
                  <c:v>6.3305586971799999</c:v>
                </c:pt>
                <c:pt idx="8726">
                  <c:v>12.3422132406</c:v>
                </c:pt>
                <c:pt idx="8727">
                  <c:v>7.7759811043199996</c:v>
                </c:pt>
                <c:pt idx="8728">
                  <c:v>7.5335968186200004</c:v>
                </c:pt>
                <c:pt idx="8729">
                  <c:v>5.9684934931200004</c:v>
                </c:pt>
                <c:pt idx="8730">
                  <c:v>5.3391546323899997</c:v>
                </c:pt>
                <c:pt idx="8731">
                  <c:v>19.843821202400001</c:v>
                </c:pt>
                <c:pt idx="8732">
                  <c:v>10.827154457300001</c:v>
                </c:pt>
                <c:pt idx="8733">
                  <c:v>5.0391029597200001</c:v>
                </c:pt>
                <c:pt idx="8734">
                  <c:v>6.13728201245</c:v>
                </c:pt>
                <c:pt idx="8735">
                  <c:v>13.309706145</c:v>
                </c:pt>
                <c:pt idx="8736">
                  <c:v>8.5926785322099999</c:v>
                </c:pt>
                <c:pt idx="8737">
                  <c:v>6.35821305284</c:v>
                </c:pt>
                <c:pt idx="8738">
                  <c:v>5.9921923050599997</c:v>
                </c:pt>
                <c:pt idx="8739">
                  <c:v>10.3765759541</c:v>
                </c:pt>
                <c:pt idx="8740">
                  <c:v>6.2914332965700002</c:v>
                </c:pt>
                <c:pt idx="8741">
                  <c:v>32.529442003200003</c:v>
                </c:pt>
                <c:pt idx="8742">
                  <c:v>8.3667392511299994</c:v>
                </c:pt>
                <c:pt idx="8743">
                  <c:v>9.6028173750000008</c:v>
                </c:pt>
                <c:pt idx="8744">
                  <c:v>48.3546195881</c:v>
                </c:pt>
                <c:pt idx="8745">
                  <c:v>7.6169617038600004</c:v>
                </c:pt>
                <c:pt idx="8746">
                  <c:v>5.8449705334799997</c:v>
                </c:pt>
                <c:pt idx="8747">
                  <c:v>5.31549769042</c:v>
                </c:pt>
                <c:pt idx="8748">
                  <c:v>31.380892084300001</c:v>
                </c:pt>
                <c:pt idx="8749">
                  <c:v>8.99612587795</c:v>
                </c:pt>
                <c:pt idx="8750">
                  <c:v>6.63183628059</c:v>
                </c:pt>
                <c:pt idx="8751">
                  <c:v>6.5252612975400002</c:v>
                </c:pt>
                <c:pt idx="8752">
                  <c:v>5.3086012358400003</c:v>
                </c:pt>
                <c:pt idx="8753">
                  <c:v>6.7703525509200002</c:v>
                </c:pt>
                <c:pt idx="8754">
                  <c:v>9.0930257007699993</c:v>
                </c:pt>
                <c:pt idx="8755">
                  <c:v>14.946477850899999</c:v>
                </c:pt>
                <c:pt idx="8756">
                  <c:v>5.6822270492599998</c:v>
                </c:pt>
                <c:pt idx="8757">
                  <c:v>5.6580260612200002</c:v>
                </c:pt>
                <c:pt idx="8758">
                  <c:v>19.568361470700001</c:v>
                </c:pt>
                <c:pt idx="8759">
                  <c:v>5.5495449259800003</c:v>
                </c:pt>
                <c:pt idx="8760">
                  <c:v>5.8735390835899999</c:v>
                </c:pt>
                <c:pt idx="8761">
                  <c:v>5.5205856682499999</c:v>
                </c:pt>
                <c:pt idx="8762">
                  <c:v>8.9520865602300006</c:v>
                </c:pt>
                <c:pt idx="8763">
                  <c:v>10.9448505713</c:v>
                </c:pt>
                <c:pt idx="8764">
                  <c:v>30.163926393600001</c:v>
                </c:pt>
                <c:pt idx="8765">
                  <c:v>5.1304108408799998</c:v>
                </c:pt>
                <c:pt idx="8766">
                  <c:v>5.69759821216</c:v>
                </c:pt>
                <c:pt idx="8767">
                  <c:v>8.0232237530399999</c:v>
                </c:pt>
                <c:pt idx="8768">
                  <c:v>10.9675160481</c:v>
                </c:pt>
                <c:pt idx="8769">
                  <c:v>7.4557866848199996</c:v>
                </c:pt>
                <c:pt idx="8770">
                  <c:v>6.0795650828200003</c:v>
                </c:pt>
                <c:pt idx="8771">
                  <c:v>8.3514829621000004</c:v>
                </c:pt>
                <c:pt idx="8772">
                  <c:v>7.7850295469999997</c:v>
                </c:pt>
                <c:pt idx="8773">
                  <c:v>10.4802683828</c:v>
                </c:pt>
                <c:pt idx="8774">
                  <c:v>7.14101701395</c:v>
                </c:pt>
                <c:pt idx="8775">
                  <c:v>6.4869790058500003</c:v>
                </c:pt>
                <c:pt idx="8776">
                  <c:v>26.103643755699999</c:v>
                </c:pt>
                <c:pt idx="8777">
                  <c:v>7.5860204706900003</c:v>
                </c:pt>
                <c:pt idx="8778">
                  <c:v>26.583866765</c:v>
                </c:pt>
                <c:pt idx="8779">
                  <c:v>9.3712544083600005</c:v>
                </c:pt>
                <c:pt idx="8780">
                  <c:v>5.7101204967700001</c:v>
                </c:pt>
                <c:pt idx="8781">
                  <c:v>8.1618555146199991</c:v>
                </c:pt>
                <c:pt idx="8782">
                  <c:v>6.3911188196099999</c:v>
                </c:pt>
                <c:pt idx="8783">
                  <c:v>5.4507015782500003</c:v>
                </c:pt>
                <c:pt idx="8784">
                  <c:v>5.6540326631899998</c:v>
                </c:pt>
                <c:pt idx="8785">
                  <c:v>5.29036416799</c:v>
                </c:pt>
                <c:pt idx="8786">
                  <c:v>5.2510266384099999</c:v>
                </c:pt>
                <c:pt idx="8787">
                  <c:v>5.75605188841</c:v>
                </c:pt>
                <c:pt idx="8788">
                  <c:v>5.9692263245300001</c:v>
                </c:pt>
                <c:pt idx="8789">
                  <c:v>12.067131610900001</c:v>
                </c:pt>
                <c:pt idx="8790">
                  <c:v>9.7133614725899999</c:v>
                </c:pt>
                <c:pt idx="8791">
                  <c:v>5.2508939826500001</c:v>
                </c:pt>
                <c:pt idx="8792">
                  <c:v>9.1458882879699992</c:v>
                </c:pt>
                <c:pt idx="8793">
                  <c:v>8.2603535383299995</c:v>
                </c:pt>
                <c:pt idx="8794">
                  <c:v>7.8207387115399998</c:v>
                </c:pt>
                <c:pt idx="8795">
                  <c:v>5.97013208081</c:v>
                </c:pt>
                <c:pt idx="8796">
                  <c:v>5.6933167029999998</c:v>
                </c:pt>
                <c:pt idx="8797">
                  <c:v>9.4995437744199993</c:v>
                </c:pt>
                <c:pt idx="8798">
                  <c:v>5.9283230805300002</c:v>
                </c:pt>
                <c:pt idx="8799">
                  <c:v>7.5792995872800004</c:v>
                </c:pt>
                <c:pt idx="8800">
                  <c:v>24.8645638512</c:v>
                </c:pt>
                <c:pt idx="8801">
                  <c:v>5.43089597148</c:v>
                </c:pt>
                <c:pt idx="8802">
                  <c:v>6.7104804389100003</c:v>
                </c:pt>
                <c:pt idx="8803">
                  <c:v>9.2466142863599998</c:v>
                </c:pt>
                <c:pt idx="8804">
                  <c:v>6.9465233478700004</c:v>
                </c:pt>
                <c:pt idx="8805">
                  <c:v>18.927127979000002</c:v>
                </c:pt>
                <c:pt idx="8806">
                  <c:v>11.0800550445</c:v>
                </c:pt>
                <c:pt idx="8807">
                  <c:v>11.667239181599999</c:v>
                </c:pt>
                <c:pt idx="8808">
                  <c:v>6.9318574629700001</c:v>
                </c:pt>
                <c:pt idx="8809">
                  <c:v>5.3278753413700004</c:v>
                </c:pt>
                <c:pt idx="8810">
                  <c:v>5.50264157321</c:v>
                </c:pt>
                <c:pt idx="8811">
                  <c:v>6.0971008302699996</c:v>
                </c:pt>
                <c:pt idx="8812">
                  <c:v>6.5180203462300002</c:v>
                </c:pt>
                <c:pt idx="8813">
                  <c:v>6.4561161179699997</c:v>
                </c:pt>
                <c:pt idx="8814">
                  <c:v>6.6440176230799999</c:v>
                </c:pt>
                <c:pt idx="8815">
                  <c:v>5.0514872432900004</c:v>
                </c:pt>
                <c:pt idx="8816">
                  <c:v>5.2765153691600002</c:v>
                </c:pt>
                <c:pt idx="8817">
                  <c:v>6.2919785721799997</c:v>
                </c:pt>
                <c:pt idx="8818">
                  <c:v>17.5974073653</c:v>
                </c:pt>
                <c:pt idx="8819">
                  <c:v>11.7528080221</c:v>
                </c:pt>
                <c:pt idx="8820">
                  <c:v>6.13728201245</c:v>
                </c:pt>
                <c:pt idx="8821">
                  <c:v>7.2937001599700002</c:v>
                </c:pt>
                <c:pt idx="8822">
                  <c:v>14.6620660025</c:v>
                </c:pt>
                <c:pt idx="8823">
                  <c:v>5.3743069214999997</c:v>
                </c:pt>
                <c:pt idx="8824">
                  <c:v>6.03137723672</c:v>
                </c:pt>
                <c:pt idx="8825">
                  <c:v>5.56407933831</c:v>
                </c:pt>
                <c:pt idx="8826">
                  <c:v>12.716921080300001</c:v>
                </c:pt>
                <c:pt idx="8827">
                  <c:v>6.2578644579900002</c:v>
                </c:pt>
                <c:pt idx="8828">
                  <c:v>5.1412017750699999</c:v>
                </c:pt>
                <c:pt idx="8829">
                  <c:v>7.70650787782</c:v>
                </c:pt>
                <c:pt idx="8830">
                  <c:v>11.5981142748</c:v>
                </c:pt>
                <c:pt idx="8831">
                  <c:v>11.033595222300001</c:v>
                </c:pt>
                <c:pt idx="8832">
                  <c:v>7.7267589662200002</c:v>
                </c:pt>
                <c:pt idx="8833">
                  <c:v>6.6384002851700004</c:v>
                </c:pt>
                <c:pt idx="8834">
                  <c:v>17.263086455900002</c:v>
                </c:pt>
                <c:pt idx="8835">
                  <c:v>5.2396641929000003</c:v>
                </c:pt>
                <c:pt idx="8836">
                  <c:v>6.6525352249400003</c:v>
                </c:pt>
                <c:pt idx="8837">
                  <c:v>5.4676172679599997</c:v>
                </c:pt>
                <c:pt idx="8838">
                  <c:v>5.95280616303</c:v>
                </c:pt>
                <c:pt idx="8839">
                  <c:v>10.210471337</c:v>
                </c:pt>
                <c:pt idx="8840">
                  <c:v>5.9923105876699996</c:v>
                </c:pt>
                <c:pt idx="8841">
                  <c:v>8.6376991759999999</c:v>
                </c:pt>
                <c:pt idx="8842">
                  <c:v>35.629370437600002</c:v>
                </c:pt>
                <c:pt idx="8843">
                  <c:v>10.9319869792</c:v>
                </c:pt>
                <c:pt idx="8844">
                  <c:v>5.21418178463</c:v>
                </c:pt>
                <c:pt idx="8845">
                  <c:v>22.160306199699999</c:v>
                </c:pt>
                <c:pt idx="8846">
                  <c:v>26.844594556099999</c:v>
                </c:pt>
                <c:pt idx="8847">
                  <c:v>8.1335435517000008</c:v>
                </c:pt>
                <c:pt idx="8848">
                  <c:v>10.265844896300001</c:v>
                </c:pt>
                <c:pt idx="8849">
                  <c:v>7.5451126790899998</c:v>
                </c:pt>
                <c:pt idx="8850">
                  <c:v>6.1515004079800004</c:v>
                </c:pt>
                <c:pt idx="8851">
                  <c:v>5.4049052266100004</c:v>
                </c:pt>
                <c:pt idx="8852">
                  <c:v>5.1180689705500004</c:v>
                </c:pt>
                <c:pt idx="8853">
                  <c:v>5.3963552131199997</c:v>
                </c:pt>
                <c:pt idx="8854">
                  <c:v>6.0652452537199997</c:v>
                </c:pt>
                <c:pt idx="8855">
                  <c:v>5.38573731421</c:v>
                </c:pt>
                <c:pt idx="8856">
                  <c:v>9.5539279742400005</c:v>
                </c:pt>
                <c:pt idx="8857">
                  <c:v>7.4119505525999996</c:v>
                </c:pt>
                <c:pt idx="8858">
                  <c:v>8.4146019360200004</c:v>
                </c:pt>
                <c:pt idx="8859">
                  <c:v>6.9903586078600002</c:v>
                </c:pt>
                <c:pt idx="8860">
                  <c:v>49.551912039900003</c:v>
                </c:pt>
                <c:pt idx="8861">
                  <c:v>9.0228547075200005</c:v>
                </c:pt>
                <c:pt idx="8862">
                  <c:v>5.3072871266100003</c:v>
                </c:pt>
                <c:pt idx="8863">
                  <c:v>6.7541878088700003</c:v>
                </c:pt>
                <c:pt idx="8864">
                  <c:v>8.1683896161200007</c:v>
                </c:pt>
                <c:pt idx="8865">
                  <c:v>6.8225595356199999</c:v>
                </c:pt>
                <c:pt idx="8866">
                  <c:v>6.0290699177200002</c:v>
                </c:pt>
                <c:pt idx="8867">
                  <c:v>7.6951374904899996</c:v>
                </c:pt>
                <c:pt idx="8868">
                  <c:v>5.8161055952399998</c:v>
                </c:pt>
                <c:pt idx="8869">
                  <c:v>5.70164659912</c:v>
                </c:pt>
                <c:pt idx="8870">
                  <c:v>13.050086862500001</c:v>
                </c:pt>
                <c:pt idx="8871">
                  <c:v>8.5516870230500004</c:v>
                </c:pt>
                <c:pt idx="8872">
                  <c:v>7.7204795208299997</c:v>
                </c:pt>
                <c:pt idx="8873">
                  <c:v>23.4488463882</c:v>
                </c:pt>
                <c:pt idx="8874">
                  <c:v>6.7146691975000001</c:v>
                </c:pt>
                <c:pt idx="8875">
                  <c:v>5.1933573769599999</c:v>
                </c:pt>
                <c:pt idx="8876">
                  <c:v>5.7997097326400002</c:v>
                </c:pt>
                <c:pt idx="8877">
                  <c:v>8.8487052005700004</c:v>
                </c:pt>
                <c:pt idx="8878">
                  <c:v>6.8679568426599999</c:v>
                </c:pt>
                <c:pt idx="8879">
                  <c:v>5.9989893707100004</c:v>
                </c:pt>
                <c:pt idx="8880">
                  <c:v>5.7677381901300002</c:v>
                </c:pt>
                <c:pt idx="8881">
                  <c:v>6.9136436146999998</c:v>
                </c:pt>
                <c:pt idx="8882">
                  <c:v>6.7568099232299996</c:v>
                </c:pt>
                <c:pt idx="8883">
                  <c:v>28.708646363900002</c:v>
                </c:pt>
                <c:pt idx="8884">
                  <c:v>16.3452105802</c:v>
                </c:pt>
                <c:pt idx="8885">
                  <c:v>6.9492987100899999</c:v>
                </c:pt>
                <c:pt idx="8886">
                  <c:v>9.1095253129099998</c:v>
                </c:pt>
                <c:pt idx="8887">
                  <c:v>6.2282213507400002</c:v>
                </c:pt>
                <c:pt idx="8888">
                  <c:v>6.5647927739699998</c:v>
                </c:pt>
                <c:pt idx="8889">
                  <c:v>5.1884605699000002</c:v>
                </c:pt>
                <c:pt idx="8890">
                  <c:v>10.436564144</c:v>
                </c:pt>
                <c:pt idx="8891">
                  <c:v>5.6275250421300003</c:v>
                </c:pt>
                <c:pt idx="8892">
                  <c:v>5.4747378789600001</c:v>
                </c:pt>
                <c:pt idx="8893">
                  <c:v>6.3350373520599996</c:v>
                </c:pt>
                <c:pt idx="8894">
                  <c:v>6.2144584920100003</c:v>
                </c:pt>
                <c:pt idx="8895">
                  <c:v>39.795991717</c:v>
                </c:pt>
                <c:pt idx="8896">
                  <c:v>7.9767877706699997</c:v>
                </c:pt>
                <c:pt idx="8897">
                  <c:v>5.9347059548700001</c:v>
                </c:pt>
                <c:pt idx="8898">
                  <c:v>6.8232213457200004</c:v>
                </c:pt>
                <c:pt idx="8899">
                  <c:v>5.5004898306700003</c:v>
                </c:pt>
                <c:pt idx="8900">
                  <c:v>10.920753920799999</c:v>
                </c:pt>
                <c:pt idx="8901">
                  <c:v>6.6652897959899997</c:v>
                </c:pt>
                <c:pt idx="8902">
                  <c:v>5.2969204555999996</c:v>
                </c:pt>
                <c:pt idx="8903">
                  <c:v>6.0361750214100001</c:v>
                </c:pt>
                <c:pt idx="8904">
                  <c:v>5.5346226340099998</c:v>
                </c:pt>
                <c:pt idx="8905">
                  <c:v>11.9400199312</c:v>
                </c:pt>
                <c:pt idx="8906">
                  <c:v>5.2953044186499998</c:v>
                </c:pt>
                <c:pt idx="8907">
                  <c:v>6.1626025611299999</c:v>
                </c:pt>
                <c:pt idx="8908">
                  <c:v>13.259927358500001</c:v>
                </c:pt>
                <c:pt idx="8909">
                  <c:v>5.3866424554799996</c:v>
                </c:pt>
                <c:pt idx="8910">
                  <c:v>14.243062052799999</c:v>
                </c:pt>
                <c:pt idx="8911">
                  <c:v>5.1172508365000002</c:v>
                </c:pt>
                <c:pt idx="8912">
                  <c:v>13.1566469255</c:v>
                </c:pt>
                <c:pt idx="8913">
                  <c:v>5.4788527275099996</c:v>
                </c:pt>
                <c:pt idx="8914">
                  <c:v>5.45843633423</c:v>
                </c:pt>
                <c:pt idx="8915">
                  <c:v>14.543500140500001</c:v>
                </c:pt>
                <c:pt idx="8916">
                  <c:v>5.1347796783700002</c:v>
                </c:pt>
                <c:pt idx="8917">
                  <c:v>5.2820402260800003</c:v>
                </c:pt>
                <c:pt idx="8918">
                  <c:v>6.0533901593900001</c:v>
                </c:pt>
                <c:pt idx="8919">
                  <c:v>9.4184087923100002</c:v>
                </c:pt>
                <c:pt idx="8920">
                  <c:v>10.6362231413</c:v>
                </c:pt>
                <c:pt idx="8921">
                  <c:v>6.4780312581499997</c:v>
                </c:pt>
                <c:pt idx="8922">
                  <c:v>14.8718560068</c:v>
                </c:pt>
                <c:pt idx="8923">
                  <c:v>8.3352393940000002</c:v>
                </c:pt>
                <c:pt idx="8924">
                  <c:v>6.9161628652099996</c:v>
                </c:pt>
                <c:pt idx="8925">
                  <c:v>6.7805276559500003</c:v>
                </c:pt>
                <c:pt idx="8926">
                  <c:v>7.6467441757000003</c:v>
                </c:pt>
                <c:pt idx="8927">
                  <c:v>5.3438215306099996</c:v>
                </c:pt>
                <c:pt idx="8928">
                  <c:v>5.6041855255200002</c:v>
                </c:pt>
                <c:pt idx="8929">
                  <c:v>5.4970886967299997</c:v>
                </c:pt>
                <c:pt idx="8930">
                  <c:v>6.9421767945199999</c:v>
                </c:pt>
                <c:pt idx="8931">
                  <c:v>7.4006383630099997</c:v>
                </c:pt>
                <c:pt idx="8932">
                  <c:v>5.5914733341399998</c:v>
                </c:pt>
                <c:pt idx="8933">
                  <c:v>5.0203886846300003</c:v>
                </c:pt>
                <c:pt idx="8934">
                  <c:v>7.9590128557000002</c:v>
                </c:pt>
                <c:pt idx="8935">
                  <c:v>6.1730328388000002</c:v>
                </c:pt>
                <c:pt idx="8936">
                  <c:v>5.1684884888499996</c:v>
                </c:pt>
                <c:pt idx="8937">
                  <c:v>5.9271418907699998</c:v>
                </c:pt>
                <c:pt idx="8938">
                  <c:v>10.5546998636</c:v>
                </c:pt>
                <c:pt idx="8939">
                  <c:v>8.1742450095799999</c:v>
                </c:pt>
                <c:pt idx="8940">
                  <c:v>6.1635653321100001</c:v>
                </c:pt>
                <c:pt idx="8941">
                  <c:v>9.4659826667299996</c:v>
                </c:pt>
                <c:pt idx="8942">
                  <c:v>9.8797941382500003</c:v>
                </c:pt>
                <c:pt idx="8943">
                  <c:v>26.048601192500001</c:v>
                </c:pt>
                <c:pt idx="8944">
                  <c:v>5.05535738778</c:v>
                </c:pt>
                <c:pt idx="8945">
                  <c:v>6.6237125903700003</c:v>
                </c:pt>
                <c:pt idx="8946">
                  <c:v>7.95332103401</c:v>
                </c:pt>
                <c:pt idx="8947">
                  <c:v>6.8798859833700003</c:v>
                </c:pt>
                <c:pt idx="8948">
                  <c:v>5.9560149016299997</c:v>
                </c:pt>
                <c:pt idx="8949">
                  <c:v>8.1266194799099996</c:v>
                </c:pt>
                <c:pt idx="8950">
                  <c:v>5.3802528322400001</c:v>
                </c:pt>
                <c:pt idx="8951">
                  <c:v>6.0051043355699996</c:v>
                </c:pt>
                <c:pt idx="8952">
                  <c:v>13.1740534635</c:v>
                </c:pt>
                <c:pt idx="8953">
                  <c:v>16.846263617599998</c:v>
                </c:pt>
                <c:pt idx="8954">
                  <c:v>6.21710434356</c:v>
                </c:pt>
                <c:pt idx="8955">
                  <c:v>7.0399194035299999</c:v>
                </c:pt>
                <c:pt idx="8956">
                  <c:v>8.8001217586399996</c:v>
                </c:pt>
                <c:pt idx="8957">
                  <c:v>5.4032489801199999</c:v>
                </c:pt>
                <c:pt idx="8958">
                  <c:v>6.6985219122800004</c:v>
                </c:pt>
                <c:pt idx="8959">
                  <c:v>5.3923602495200003</c:v>
                </c:pt>
                <c:pt idx="8960">
                  <c:v>5.0228771749499996</c:v>
                </c:pt>
                <c:pt idx="8961">
                  <c:v>6.4569969938099998</c:v>
                </c:pt>
                <c:pt idx="8962">
                  <c:v>5.1972784355100003</c:v>
                </c:pt>
                <c:pt idx="8963">
                  <c:v>6.1815929305899999</c:v>
                </c:pt>
                <c:pt idx="8964">
                  <c:v>27.6874693693</c:v>
                </c:pt>
                <c:pt idx="8965">
                  <c:v>8.4733918416100007</c:v>
                </c:pt>
                <c:pt idx="8966">
                  <c:v>10.5118201964</c:v>
                </c:pt>
                <c:pt idx="8967">
                  <c:v>22.059658231899999</c:v>
                </c:pt>
                <c:pt idx="8968">
                  <c:v>6.00975022144</c:v>
                </c:pt>
                <c:pt idx="8969">
                  <c:v>9.4650238556099993</c:v>
                </c:pt>
                <c:pt idx="8970">
                  <c:v>5.6474336602399999</c:v>
                </c:pt>
                <c:pt idx="8971">
                  <c:v>5.4240637815900001</c:v>
                </c:pt>
                <c:pt idx="8972">
                  <c:v>5.9921923050599997</c:v>
                </c:pt>
                <c:pt idx="8973">
                  <c:v>9.4184087923100002</c:v>
                </c:pt>
                <c:pt idx="8974">
                  <c:v>14.424749869499999</c:v>
                </c:pt>
                <c:pt idx="8975">
                  <c:v>29.042724252300001</c:v>
                </c:pt>
                <c:pt idx="8976">
                  <c:v>11.2583091019</c:v>
                </c:pt>
                <c:pt idx="8977">
                  <c:v>14.0648798655</c:v>
                </c:pt>
                <c:pt idx="8978">
                  <c:v>39.215655574400003</c:v>
                </c:pt>
                <c:pt idx="8979">
                  <c:v>6.51918711149</c:v>
                </c:pt>
                <c:pt idx="8980">
                  <c:v>24.257586996099999</c:v>
                </c:pt>
                <c:pt idx="8981">
                  <c:v>9.2466142863599998</c:v>
                </c:pt>
                <c:pt idx="8982">
                  <c:v>44.398274667599999</c:v>
                </c:pt>
                <c:pt idx="8983">
                  <c:v>5.1397522581899997</c:v>
                </c:pt>
                <c:pt idx="8984">
                  <c:v>5.9070957096900001</c:v>
                </c:pt>
                <c:pt idx="8985">
                  <c:v>5.5675850204700001</c:v>
                </c:pt>
                <c:pt idx="8986">
                  <c:v>5.0514872432900004</c:v>
                </c:pt>
                <c:pt idx="8987">
                  <c:v>6.4114392916499998</c:v>
                </c:pt>
                <c:pt idx="8988">
                  <c:v>6.37711398234</c:v>
                </c:pt>
                <c:pt idx="8989">
                  <c:v>5.2049965390899997</c:v>
                </c:pt>
                <c:pt idx="8990">
                  <c:v>9.5493504396100004</c:v>
                </c:pt>
                <c:pt idx="8991">
                  <c:v>11.4770046558</c:v>
                </c:pt>
                <c:pt idx="8992">
                  <c:v>5.7847103293000002</c:v>
                </c:pt>
                <c:pt idx="8993">
                  <c:v>18.942736915499999</c:v>
                </c:pt>
                <c:pt idx="8994">
                  <c:v>9.9405872141499998</c:v>
                </c:pt>
                <c:pt idx="8995">
                  <c:v>7.6281873386700001</c:v>
                </c:pt>
                <c:pt idx="8996">
                  <c:v>12.136872410800001</c:v>
                </c:pt>
                <c:pt idx="8997">
                  <c:v>5.9088888055700002</c:v>
                </c:pt>
                <c:pt idx="8998">
                  <c:v>5.3545553764199996</c:v>
                </c:pt>
                <c:pt idx="8999">
                  <c:v>5.2851782480500002</c:v>
                </c:pt>
                <c:pt idx="9000">
                  <c:v>5.6709653622699996</c:v>
                </c:pt>
                <c:pt idx="9001">
                  <c:v>5.8465635160399998</c:v>
                </c:pt>
                <c:pt idx="9002">
                  <c:v>6.2914332965700002</c:v>
                </c:pt>
                <c:pt idx="9003">
                  <c:v>6.2773871510700001</c:v>
                </c:pt>
                <c:pt idx="9004">
                  <c:v>7.0518502499900002</c:v>
                </c:pt>
                <c:pt idx="9005">
                  <c:v>13.905147384099999</c:v>
                </c:pt>
                <c:pt idx="9006">
                  <c:v>6.5630622359600004</c:v>
                </c:pt>
                <c:pt idx="9007">
                  <c:v>5.0917475839000002</c:v>
                </c:pt>
                <c:pt idx="9008">
                  <c:v>9.7644340052800001</c:v>
                </c:pt>
                <c:pt idx="9009">
                  <c:v>5.1933573769599999</c:v>
                </c:pt>
                <c:pt idx="9010">
                  <c:v>7.1812869384800004</c:v>
                </c:pt>
                <c:pt idx="9011">
                  <c:v>7.93458783073</c:v>
                </c:pt>
                <c:pt idx="9012">
                  <c:v>5.0391029597200001</c:v>
                </c:pt>
                <c:pt idx="9013">
                  <c:v>15.380127031400001</c:v>
                </c:pt>
                <c:pt idx="9014">
                  <c:v>5.0230226888800003</c:v>
                </c:pt>
                <c:pt idx="9015">
                  <c:v>8.4952310535599995</c:v>
                </c:pt>
                <c:pt idx="9016">
                  <c:v>5.3222036225</c:v>
                </c:pt>
                <c:pt idx="9017">
                  <c:v>9.8183840403199998</c:v>
                </c:pt>
                <c:pt idx="9018">
                  <c:v>7.1114673434000002</c:v>
                </c:pt>
                <c:pt idx="9019">
                  <c:v>6.2578644579900002</c:v>
                </c:pt>
                <c:pt idx="9020">
                  <c:v>5.8278120126299999</c:v>
                </c:pt>
                <c:pt idx="9021">
                  <c:v>8.1262929929300007</c:v>
                </c:pt>
                <c:pt idx="9022">
                  <c:v>11.8147593185</c:v>
                </c:pt>
                <c:pt idx="9023">
                  <c:v>19.457916775200001</c:v>
                </c:pt>
                <c:pt idx="9024">
                  <c:v>9.4209721896499996</c:v>
                </c:pt>
                <c:pt idx="9025">
                  <c:v>6.8638380417800002</c:v>
                </c:pt>
                <c:pt idx="9026">
                  <c:v>5.4681932996100002</c:v>
                </c:pt>
                <c:pt idx="9027">
                  <c:v>6.1440406433400003</c:v>
                </c:pt>
                <c:pt idx="9028">
                  <c:v>5.1826322513000003</c:v>
                </c:pt>
                <c:pt idx="9029">
                  <c:v>5.1397522581899997</c:v>
                </c:pt>
                <c:pt idx="9030">
                  <c:v>7.1149015857100002</c:v>
                </c:pt>
                <c:pt idx="9031">
                  <c:v>7.9980838858899999</c:v>
                </c:pt>
                <c:pt idx="9032">
                  <c:v>7.0620471562400002</c:v>
                </c:pt>
                <c:pt idx="9033">
                  <c:v>8.3858791798500008</c:v>
                </c:pt>
                <c:pt idx="9034">
                  <c:v>9.4054081135200001</c:v>
                </c:pt>
                <c:pt idx="9035">
                  <c:v>10.570976487299999</c:v>
                </c:pt>
                <c:pt idx="9036">
                  <c:v>9.3502269279100005</c:v>
                </c:pt>
                <c:pt idx="9037">
                  <c:v>6.1699432319499996</c:v>
                </c:pt>
                <c:pt idx="9038">
                  <c:v>9.6289188660700002</c:v>
                </c:pt>
                <c:pt idx="9039">
                  <c:v>9.1007815820799998</c:v>
                </c:pt>
                <c:pt idx="9040">
                  <c:v>8.9990879405699999</c:v>
                </c:pt>
                <c:pt idx="9041">
                  <c:v>6.3882412065900001</c:v>
                </c:pt>
                <c:pt idx="9042">
                  <c:v>6.1598906033</c:v>
                </c:pt>
                <c:pt idx="9043">
                  <c:v>10.2169496695</c:v>
                </c:pt>
                <c:pt idx="9044">
                  <c:v>5.9962952437699997</c:v>
                </c:pt>
                <c:pt idx="9045">
                  <c:v>30.571525253099999</c:v>
                </c:pt>
                <c:pt idx="9046">
                  <c:v>5.0146895172199999</c:v>
                </c:pt>
                <c:pt idx="9047">
                  <c:v>6.9084914828499997</c:v>
                </c:pt>
                <c:pt idx="9048">
                  <c:v>11.489164259700001</c:v>
                </c:pt>
                <c:pt idx="9049">
                  <c:v>83.109351246200006</c:v>
                </c:pt>
                <c:pt idx="9050">
                  <c:v>5.6977078145800002</c:v>
                </c:pt>
                <c:pt idx="9051">
                  <c:v>5.0699173814999998</c:v>
                </c:pt>
                <c:pt idx="9052">
                  <c:v>6.0728932341800004</c:v>
                </c:pt>
                <c:pt idx="9053">
                  <c:v>10.4384902608</c:v>
                </c:pt>
                <c:pt idx="9054">
                  <c:v>7.8459986153900001</c:v>
                </c:pt>
                <c:pt idx="9055">
                  <c:v>5.5317698745000001</c:v>
                </c:pt>
                <c:pt idx="9056">
                  <c:v>10.4599539661</c:v>
                </c:pt>
                <c:pt idx="9057">
                  <c:v>6.4903570231999996</c:v>
                </c:pt>
                <c:pt idx="9058">
                  <c:v>7.8007098159200003</c:v>
                </c:pt>
                <c:pt idx="9059">
                  <c:v>7.0516248607499996</c:v>
                </c:pt>
                <c:pt idx="9060">
                  <c:v>11.0580660625</c:v>
                </c:pt>
                <c:pt idx="9061">
                  <c:v>6.1271022113900004</c:v>
                </c:pt>
                <c:pt idx="9062">
                  <c:v>5.1728978235299996</c:v>
                </c:pt>
                <c:pt idx="9063">
                  <c:v>6.4351493805600004</c:v>
                </c:pt>
                <c:pt idx="9064">
                  <c:v>5.0414872704800002</c:v>
                </c:pt>
                <c:pt idx="9065">
                  <c:v>5.53202479658</c:v>
                </c:pt>
                <c:pt idx="9066">
                  <c:v>14.8385561282</c:v>
                </c:pt>
                <c:pt idx="9067">
                  <c:v>10.696748619499999</c:v>
                </c:pt>
                <c:pt idx="9068">
                  <c:v>7.57626258166</c:v>
                </c:pt>
                <c:pt idx="9069">
                  <c:v>9.4824772977999991</c:v>
                </c:pt>
                <c:pt idx="9070">
                  <c:v>5.3622163249500003</c:v>
                </c:pt>
                <c:pt idx="9071">
                  <c:v>5.7998956136400004</c:v>
                </c:pt>
                <c:pt idx="9072">
                  <c:v>5.7101204967700001</c:v>
                </c:pt>
                <c:pt idx="9073">
                  <c:v>18.115771187099998</c:v>
                </c:pt>
                <c:pt idx="9074">
                  <c:v>6.4499817103100003</c:v>
                </c:pt>
                <c:pt idx="9075">
                  <c:v>12.3322187149</c:v>
                </c:pt>
                <c:pt idx="9076">
                  <c:v>7.3127633915799999</c:v>
                </c:pt>
                <c:pt idx="9077">
                  <c:v>6.5582731675200003</c:v>
                </c:pt>
                <c:pt idx="9078">
                  <c:v>15.5417332518</c:v>
                </c:pt>
                <c:pt idx="9079">
                  <c:v>38.319328456199997</c:v>
                </c:pt>
                <c:pt idx="9080">
                  <c:v>5.8674215460600001</c:v>
                </c:pt>
                <c:pt idx="9081">
                  <c:v>9.5051841441199993</c:v>
                </c:pt>
                <c:pt idx="9082">
                  <c:v>5.3915656065200004</c:v>
                </c:pt>
                <c:pt idx="9083">
                  <c:v>6.62071061294</c:v>
                </c:pt>
                <c:pt idx="9084">
                  <c:v>7.8178727179000003</c:v>
                </c:pt>
                <c:pt idx="9085">
                  <c:v>18.438104977399998</c:v>
                </c:pt>
                <c:pt idx="9086">
                  <c:v>28.116912093300002</c:v>
                </c:pt>
                <c:pt idx="9087">
                  <c:v>6.18766492528</c:v>
                </c:pt>
                <c:pt idx="9088">
                  <c:v>14.299395996299999</c:v>
                </c:pt>
                <c:pt idx="9089">
                  <c:v>5.4168624560599996</c:v>
                </c:pt>
                <c:pt idx="9090">
                  <c:v>5.4013016653300001</c:v>
                </c:pt>
                <c:pt idx="9091">
                  <c:v>27.7574830838</c:v>
                </c:pt>
                <c:pt idx="9092">
                  <c:v>5.5196204421199999</c:v>
                </c:pt>
                <c:pt idx="9093">
                  <c:v>5.8449367395399996</c:v>
                </c:pt>
                <c:pt idx="9094">
                  <c:v>6.1756255875299999</c:v>
                </c:pt>
                <c:pt idx="9095">
                  <c:v>6.53907133501</c:v>
                </c:pt>
                <c:pt idx="9096">
                  <c:v>7.6321587867199998</c:v>
                </c:pt>
                <c:pt idx="9097">
                  <c:v>8.3254405713300006</c:v>
                </c:pt>
                <c:pt idx="9098">
                  <c:v>5.3963552131199997</c:v>
                </c:pt>
                <c:pt idx="9099">
                  <c:v>5.84358969098</c:v>
                </c:pt>
                <c:pt idx="9100">
                  <c:v>5.6178408189600004</c:v>
                </c:pt>
                <c:pt idx="9101">
                  <c:v>6.08033527054</c:v>
                </c:pt>
                <c:pt idx="9102">
                  <c:v>6.49351334231</c:v>
                </c:pt>
                <c:pt idx="9103">
                  <c:v>9.2362832753900008</c:v>
                </c:pt>
                <c:pt idx="9104">
                  <c:v>5.4181621281799996</c:v>
                </c:pt>
                <c:pt idx="9105">
                  <c:v>6.6831771454600002</c:v>
                </c:pt>
                <c:pt idx="9106">
                  <c:v>6.6959181061799997</c:v>
                </c:pt>
                <c:pt idx="9107">
                  <c:v>6.3689940827699996</c:v>
                </c:pt>
                <c:pt idx="9108">
                  <c:v>8.5946665340500008</c:v>
                </c:pt>
                <c:pt idx="9109">
                  <c:v>5.8217903394899997</c:v>
                </c:pt>
                <c:pt idx="9110">
                  <c:v>9.0667696971799998</c:v>
                </c:pt>
                <c:pt idx="9111">
                  <c:v>5.33416176269</c:v>
                </c:pt>
                <c:pt idx="9112">
                  <c:v>5.7345480352199996</c:v>
                </c:pt>
                <c:pt idx="9113">
                  <c:v>6.0982162341599997</c:v>
                </c:pt>
                <c:pt idx="9114">
                  <c:v>6.4883162389000004</c:v>
                </c:pt>
                <c:pt idx="9115">
                  <c:v>22.332775999599999</c:v>
                </c:pt>
                <c:pt idx="9116">
                  <c:v>32.821997476100002</c:v>
                </c:pt>
                <c:pt idx="9117">
                  <c:v>6.5433881507000002</c:v>
                </c:pt>
                <c:pt idx="9118">
                  <c:v>6.5829600904600003</c:v>
                </c:pt>
                <c:pt idx="9119">
                  <c:v>8.9433933755199995</c:v>
                </c:pt>
                <c:pt idx="9120">
                  <c:v>40.944344543900002</c:v>
                </c:pt>
                <c:pt idx="9121">
                  <c:v>19.044332323700001</c:v>
                </c:pt>
                <c:pt idx="9122">
                  <c:v>6.2526898362700001</c:v>
                </c:pt>
                <c:pt idx="9123">
                  <c:v>9.2152423452099992</c:v>
                </c:pt>
                <c:pt idx="9124">
                  <c:v>10.8699744788</c:v>
                </c:pt>
                <c:pt idx="9125">
                  <c:v>6.1751114767099997</c:v>
                </c:pt>
                <c:pt idx="9126">
                  <c:v>6.3855450083600003</c:v>
                </c:pt>
                <c:pt idx="9127">
                  <c:v>9.44335463</c:v>
                </c:pt>
                <c:pt idx="9128">
                  <c:v>6.5013678845099996</c:v>
                </c:pt>
                <c:pt idx="9129">
                  <c:v>5.75605188841</c:v>
                </c:pt>
                <c:pt idx="9130">
                  <c:v>10.022583748800001</c:v>
                </c:pt>
                <c:pt idx="9131">
                  <c:v>6.3685612417400002</c:v>
                </c:pt>
                <c:pt idx="9132">
                  <c:v>7.7876903824900001</c:v>
                </c:pt>
                <c:pt idx="9133">
                  <c:v>7.8439158757299996</c:v>
                </c:pt>
                <c:pt idx="9134">
                  <c:v>9.46173508531</c:v>
                </c:pt>
                <c:pt idx="9135">
                  <c:v>7.6880941747099998</c:v>
                </c:pt>
                <c:pt idx="9136">
                  <c:v>7.6362770720800004</c:v>
                </c:pt>
                <c:pt idx="9137">
                  <c:v>6.8162944546600004</c:v>
                </c:pt>
                <c:pt idx="9138">
                  <c:v>6.54812720316</c:v>
                </c:pt>
                <c:pt idx="9139">
                  <c:v>7.4031784648899999</c:v>
                </c:pt>
                <c:pt idx="9140">
                  <c:v>5.3575529288099997</c:v>
                </c:pt>
                <c:pt idx="9141">
                  <c:v>7.7928434334399999</c:v>
                </c:pt>
                <c:pt idx="9142">
                  <c:v>15.099188290100001</c:v>
                </c:pt>
                <c:pt idx="9143">
                  <c:v>10.8224662488</c:v>
                </c:pt>
                <c:pt idx="9144">
                  <c:v>10.202665683999999</c:v>
                </c:pt>
                <c:pt idx="9145">
                  <c:v>8.3786516656399996</c:v>
                </c:pt>
                <c:pt idx="9146">
                  <c:v>6.3641485305999996</c:v>
                </c:pt>
                <c:pt idx="9147">
                  <c:v>5.1189320756000001</c:v>
                </c:pt>
                <c:pt idx="9148">
                  <c:v>5.9631958779499996</c:v>
                </c:pt>
                <c:pt idx="9149">
                  <c:v>8.2013342276299994</c:v>
                </c:pt>
                <c:pt idx="9150">
                  <c:v>10.5666892705</c:v>
                </c:pt>
                <c:pt idx="9151">
                  <c:v>10.3799727282</c:v>
                </c:pt>
                <c:pt idx="9152">
                  <c:v>7.8131808301800003</c:v>
                </c:pt>
                <c:pt idx="9153">
                  <c:v>48.0652857201</c:v>
                </c:pt>
                <c:pt idx="9154">
                  <c:v>16.969850152199999</c:v>
                </c:pt>
                <c:pt idx="9155">
                  <c:v>7.5398175005499999</c:v>
                </c:pt>
                <c:pt idx="9156">
                  <c:v>13.7733000289</c:v>
                </c:pt>
                <c:pt idx="9157">
                  <c:v>5.3861799931999998</c:v>
                </c:pt>
                <c:pt idx="9158">
                  <c:v>7.8974473536499996</c:v>
                </c:pt>
                <c:pt idx="9159">
                  <c:v>9.3369280801900008</c:v>
                </c:pt>
                <c:pt idx="9160">
                  <c:v>5.2123267993700004</c:v>
                </c:pt>
                <c:pt idx="9161">
                  <c:v>8.9588412235099995</c:v>
                </c:pt>
                <c:pt idx="9162">
                  <c:v>6.1305467741599999</c:v>
                </c:pt>
                <c:pt idx="9163">
                  <c:v>15.189527891299999</c:v>
                </c:pt>
                <c:pt idx="9164">
                  <c:v>9.2808660493200001</c:v>
                </c:pt>
                <c:pt idx="9165">
                  <c:v>5.6366551772599998</c:v>
                </c:pt>
                <c:pt idx="9166">
                  <c:v>19.321244957699999</c:v>
                </c:pt>
                <c:pt idx="9167">
                  <c:v>13.855102760099999</c:v>
                </c:pt>
                <c:pt idx="9168">
                  <c:v>5.7441703512100002</c:v>
                </c:pt>
                <c:pt idx="9169">
                  <c:v>201.68607671699999</c:v>
                </c:pt>
                <c:pt idx="9170">
                  <c:v>6.9801170403399997</c:v>
                </c:pt>
                <c:pt idx="9171">
                  <c:v>10.8157145429</c:v>
                </c:pt>
                <c:pt idx="9172">
                  <c:v>12.1288171133</c:v>
                </c:pt>
                <c:pt idx="9173">
                  <c:v>5.6202079644399996</c:v>
                </c:pt>
                <c:pt idx="9174">
                  <c:v>5.1172508365000002</c:v>
                </c:pt>
                <c:pt idx="9175">
                  <c:v>6.4978961214900002</c:v>
                </c:pt>
                <c:pt idx="9176">
                  <c:v>16.624450001900001</c:v>
                </c:pt>
                <c:pt idx="9177">
                  <c:v>9.7756430961900005</c:v>
                </c:pt>
                <c:pt idx="9178">
                  <c:v>6.1146197198600003</c:v>
                </c:pt>
                <c:pt idx="9179">
                  <c:v>44.150903900599999</c:v>
                </c:pt>
                <c:pt idx="9180">
                  <c:v>6.2414278353899997</c:v>
                </c:pt>
                <c:pt idx="9181">
                  <c:v>6.2697194269700001</c:v>
                </c:pt>
                <c:pt idx="9182">
                  <c:v>7.3206702424800003</c:v>
                </c:pt>
                <c:pt idx="9183">
                  <c:v>5.1149456429000004</c:v>
                </c:pt>
                <c:pt idx="9184">
                  <c:v>5.9713417934799997</c:v>
                </c:pt>
                <c:pt idx="9185">
                  <c:v>5.3575529288099997</c:v>
                </c:pt>
                <c:pt idx="9186">
                  <c:v>6.1537718761800004</c:v>
                </c:pt>
                <c:pt idx="9187">
                  <c:v>26.036858966299999</c:v>
                </c:pt>
                <c:pt idx="9188">
                  <c:v>11.1446629174</c:v>
                </c:pt>
                <c:pt idx="9189">
                  <c:v>6.3710492995500001</c:v>
                </c:pt>
                <c:pt idx="9190">
                  <c:v>15.229968168799999</c:v>
                </c:pt>
                <c:pt idx="9191">
                  <c:v>6.1699432319499996</c:v>
                </c:pt>
                <c:pt idx="9192">
                  <c:v>6.1332187355299999</c:v>
                </c:pt>
                <c:pt idx="9193">
                  <c:v>6.2773871510700001</c:v>
                </c:pt>
                <c:pt idx="9194">
                  <c:v>5.4946732973100003</c:v>
                </c:pt>
                <c:pt idx="9195">
                  <c:v>5.6334332895400001</c:v>
                </c:pt>
                <c:pt idx="9196">
                  <c:v>5.8465635160399998</c:v>
                </c:pt>
                <c:pt idx="9197">
                  <c:v>10.0951632482</c:v>
                </c:pt>
                <c:pt idx="9198">
                  <c:v>5.2068887623900002</c:v>
                </c:pt>
                <c:pt idx="9199">
                  <c:v>10.3701259463</c:v>
                </c:pt>
                <c:pt idx="9200">
                  <c:v>22.0782833319</c:v>
                </c:pt>
                <c:pt idx="9201">
                  <c:v>5.6271475652499996</c:v>
                </c:pt>
                <c:pt idx="9202">
                  <c:v>8.9779063122</c:v>
                </c:pt>
                <c:pt idx="9203">
                  <c:v>6.1169439587400003</c:v>
                </c:pt>
                <c:pt idx="9204">
                  <c:v>5.3820747532900004</c:v>
                </c:pt>
                <c:pt idx="9205">
                  <c:v>5.2224794755800001</c:v>
                </c:pt>
                <c:pt idx="9206">
                  <c:v>81.175785335399993</c:v>
                </c:pt>
                <c:pt idx="9207">
                  <c:v>5.3861799931999998</c:v>
                </c:pt>
                <c:pt idx="9208">
                  <c:v>5.9919004688699999</c:v>
                </c:pt>
                <c:pt idx="9209">
                  <c:v>15.177581613299999</c:v>
                </c:pt>
                <c:pt idx="9210">
                  <c:v>5.9610980529599997</c:v>
                </c:pt>
                <c:pt idx="9211">
                  <c:v>7.3097137991399999</c:v>
                </c:pt>
                <c:pt idx="9212">
                  <c:v>12.8634825926</c:v>
                </c:pt>
                <c:pt idx="9213">
                  <c:v>12.093548825599999</c:v>
                </c:pt>
                <c:pt idx="9214">
                  <c:v>5.5611331268499997</c:v>
                </c:pt>
                <c:pt idx="9215">
                  <c:v>5.0666826806999996</c:v>
                </c:pt>
                <c:pt idx="9216">
                  <c:v>9.8179125712000008</c:v>
                </c:pt>
                <c:pt idx="9217">
                  <c:v>5.6366551772599998</c:v>
                </c:pt>
                <c:pt idx="9218">
                  <c:v>11.5367468529</c:v>
                </c:pt>
                <c:pt idx="9219">
                  <c:v>8.6896771462399993</c:v>
                </c:pt>
                <c:pt idx="9220">
                  <c:v>5.3460194696199999</c:v>
                </c:pt>
                <c:pt idx="9221">
                  <c:v>5.2773341647400001</c:v>
                </c:pt>
                <c:pt idx="9222">
                  <c:v>5.7642513653299998</c:v>
                </c:pt>
                <c:pt idx="9223">
                  <c:v>8.5908432252400004</c:v>
                </c:pt>
                <c:pt idx="9224">
                  <c:v>5.5331708521499996</c:v>
                </c:pt>
                <c:pt idx="9225">
                  <c:v>8.0534814942399997</c:v>
                </c:pt>
                <c:pt idx="9226">
                  <c:v>11.8209786661</c:v>
                </c:pt>
                <c:pt idx="9227">
                  <c:v>12.7416935161</c:v>
                </c:pt>
                <c:pt idx="9228">
                  <c:v>7.9082946876699998</c:v>
                </c:pt>
                <c:pt idx="9229">
                  <c:v>9.7581008819200008</c:v>
                </c:pt>
                <c:pt idx="9230">
                  <c:v>7.3917182400500003</c:v>
                </c:pt>
                <c:pt idx="9231">
                  <c:v>10.1580189645</c:v>
                </c:pt>
                <c:pt idx="9232">
                  <c:v>6.6132629917700001</c:v>
                </c:pt>
                <c:pt idx="9233">
                  <c:v>5.4917243898299999</c:v>
                </c:pt>
                <c:pt idx="9234">
                  <c:v>6.4813051077899999</c:v>
                </c:pt>
                <c:pt idx="9235">
                  <c:v>18.7233999404</c:v>
                </c:pt>
                <c:pt idx="9236">
                  <c:v>5.0816282069199996</c:v>
                </c:pt>
                <c:pt idx="9237">
                  <c:v>5.5277086611400001</c:v>
                </c:pt>
                <c:pt idx="9238">
                  <c:v>7.7456241072400003</c:v>
                </c:pt>
                <c:pt idx="9239">
                  <c:v>5.2487541582699997</c:v>
                </c:pt>
                <c:pt idx="9240">
                  <c:v>10.0325752618</c:v>
                </c:pt>
                <c:pt idx="9241">
                  <c:v>10.3671179135</c:v>
                </c:pt>
                <c:pt idx="9242">
                  <c:v>7.6832202322500001</c:v>
                </c:pt>
                <c:pt idx="9243">
                  <c:v>207.03187950399999</c:v>
                </c:pt>
                <c:pt idx="9244">
                  <c:v>11.146174931399999</c:v>
                </c:pt>
                <c:pt idx="9245">
                  <c:v>8.3858791798500008</c:v>
                </c:pt>
                <c:pt idx="9246">
                  <c:v>5.1543592619299998</c:v>
                </c:pt>
                <c:pt idx="9247">
                  <c:v>5.0734678671999998</c:v>
                </c:pt>
                <c:pt idx="9248">
                  <c:v>6.2371655858499997</c:v>
                </c:pt>
                <c:pt idx="9249">
                  <c:v>15.7960308567</c:v>
                </c:pt>
                <c:pt idx="9250">
                  <c:v>6.4869790058500003</c:v>
                </c:pt>
                <c:pt idx="9251">
                  <c:v>7.8723219101300002</c:v>
                </c:pt>
                <c:pt idx="9252">
                  <c:v>5.4284104809800002</c:v>
                </c:pt>
                <c:pt idx="9253">
                  <c:v>6.6594016493300003</c:v>
                </c:pt>
                <c:pt idx="9254">
                  <c:v>5.1242152291099998</c:v>
                </c:pt>
                <c:pt idx="9255">
                  <c:v>20.3274794483</c:v>
                </c:pt>
                <c:pt idx="9256">
                  <c:v>6.5224200052499999</c:v>
                </c:pt>
                <c:pt idx="9257">
                  <c:v>8.6201125380099999</c:v>
                </c:pt>
                <c:pt idx="9258">
                  <c:v>7.5673478749900003</c:v>
                </c:pt>
                <c:pt idx="9259">
                  <c:v>5.7847103293000002</c:v>
                </c:pt>
                <c:pt idx="9260">
                  <c:v>5.4685607784299997</c:v>
                </c:pt>
                <c:pt idx="9261">
                  <c:v>6.9433127320199999</c:v>
                </c:pt>
                <c:pt idx="9262">
                  <c:v>6.6699474816400004</c:v>
                </c:pt>
                <c:pt idx="9263">
                  <c:v>5.1345364780100002</c:v>
                </c:pt>
                <c:pt idx="9264">
                  <c:v>23.856524655400001</c:v>
                </c:pt>
                <c:pt idx="9265">
                  <c:v>5.4754912356699998</c:v>
                </c:pt>
                <c:pt idx="9266">
                  <c:v>6.8009365526899996</c:v>
                </c:pt>
                <c:pt idx="9267">
                  <c:v>11.994542430599999</c:v>
                </c:pt>
                <c:pt idx="9268">
                  <c:v>6.3305068952800001</c:v>
                </c:pt>
                <c:pt idx="9269">
                  <c:v>24.536976726100001</c:v>
                </c:pt>
                <c:pt idx="9270">
                  <c:v>9.0001143486600004</c:v>
                </c:pt>
                <c:pt idx="9271">
                  <c:v>31.402369557499998</c:v>
                </c:pt>
                <c:pt idx="9272">
                  <c:v>5.1133954492599996</c:v>
                </c:pt>
                <c:pt idx="9273">
                  <c:v>6.8803402265000004</c:v>
                </c:pt>
                <c:pt idx="9274">
                  <c:v>7.0428051914200003</c:v>
                </c:pt>
                <c:pt idx="9275">
                  <c:v>9.9055579655700008</c:v>
                </c:pt>
                <c:pt idx="9276">
                  <c:v>6.6683895091199998</c:v>
                </c:pt>
                <c:pt idx="9277">
                  <c:v>8.7305813390699996</c:v>
                </c:pt>
                <c:pt idx="9278">
                  <c:v>5.3687178618700004</c:v>
                </c:pt>
                <c:pt idx="9279">
                  <c:v>5.4394540843200003</c:v>
                </c:pt>
                <c:pt idx="9280">
                  <c:v>5.4912376401699996</c:v>
                </c:pt>
                <c:pt idx="9281">
                  <c:v>32.452911227199998</c:v>
                </c:pt>
                <c:pt idx="9282">
                  <c:v>8.5667897887700004</c:v>
                </c:pt>
                <c:pt idx="9283">
                  <c:v>6.8798859833700003</c:v>
                </c:pt>
                <c:pt idx="9284">
                  <c:v>10.7370091878</c:v>
                </c:pt>
                <c:pt idx="9285">
                  <c:v>5.1567141901199998</c:v>
                </c:pt>
                <c:pt idx="9286">
                  <c:v>22.031191854500001</c:v>
                </c:pt>
                <c:pt idx="9287">
                  <c:v>5.2143284486299999</c:v>
                </c:pt>
                <c:pt idx="9288">
                  <c:v>5.1665352140399996</c:v>
                </c:pt>
                <c:pt idx="9289">
                  <c:v>7.4912387548400003</c:v>
                </c:pt>
                <c:pt idx="9290">
                  <c:v>7.4465380785699997</c:v>
                </c:pt>
                <c:pt idx="9291">
                  <c:v>8.6443323412299993</c:v>
                </c:pt>
                <c:pt idx="9292">
                  <c:v>5.32723330503</c:v>
                </c:pt>
                <c:pt idx="9293">
                  <c:v>5.2594477268300004</c:v>
                </c:pt>
                <c:pt idx="9294">
                  <c:v>16.985490221300001</c:v>
                </c:pt>
                <c:pt idx="9295">
                  <c:v>5.5412192677499998</c:v>
                </c:pt>
                <c:pt idx="9296">
                  <c:v>10.3544285704</c:v>
                </c:pt>
                <c:pt idx="9297">
                  <c:v>8.1896085429299994</c:v>
                </c:pt>
                <c:pt idx="9298">
                  <c:v>5.1244343635499998</c:v>
                </c:pt>
                <c:pt idx="9299">
                  <c:v>5.3183732803200003</c:v>
                </c:pt>
                <c:pt idx="9300">
                  <c:v>10.069101676400001</c:v>
                </c:pt>
                <c:pt idx="9301">
                  <c:v>8.7891669735699995</c:v>
                </c:pt>
                <c:pt idx="9302">
                  <c:v>5.4171758843399997</c:v>
                </c:pt>
                <c:pt idx="9303">
                  <c:v>5.2814352811900003</c:v>
                </c:pt>
                <c:pt idx="9304">
                  <c:v>5.1982019768400001</c:v>
                </c:pt>
                <c:pt idx="9305">
                  <c:v>5.17893472002</c:v>
                </c:pt>
                <c:pt idx="9306">
                  <c:v>20.822407719000001</c:v>
                </c:pt>
                <c:pt idx="9307">
                  <c:v>5.2553269946799999</c:v>
                </c:pt>
                <c:pt idx="9308">
                  <c:v>5.0217111942899999</c:v>
                </c:pt>
                <c:pt idx="9309">
                  <c:v>5.1412017750699999</c:v>
                </c:pt>
                <c:pt idx="9310">
                  <c:v>7.6238663755499996</c:v>
                </c:pt>
                <c:pt idx="9311">
                  <c:v>5.5096526420899998</c:v>
                </c:pt>
                <c:pt idx="9312">
                  <c:v>10.4343574001</c:v>
                </c:pt>
                <c:pt idx="9313">
                  <c:v>17.976347606699999</c:v>
                </c:pt>
                <c:pt idx="9314">
                  <c:v>5.1676555504700001</c:v>
                </c:pt>
                <c:pt idx="9315">
                  <c:v>14.0793955388</c:v>
                </c:pt>
                <c:pt idx="9316">
                  <c:v>9.2808355353399996</c:v>
                </c:pt>
                <c:pt idx="9317">
                  <c:v>6.0315708427799999</c:v>
                </c:pt>
                <c:pt idx="9318">
                  <c:v>48.877331074700002</c:v>
                </c:pt>
                <c:pt idx="9319">
                  <c:v>6.4703211396200002</c:v>
                </c:pt>
                <c:pt idx="9320">
                  <c:v>6.2389220466299999</c:v>
                </c:pt>
                <c:pt idx="9321">
                  <c:v>9.7916810103300005</c:v>
                </c:pt>
                <c:pt idx="9322">
                  <c:v>29.470828399399998</c:v>
                </c:pt>
                <c:pt idx="9323">
                  <c:v>5.6309323145899999</c:v>
                </c:pt>
                <c:pt idx="9324">
                  <c:v>8.5826762958200007</c:v>
                </c:pt>
                <c:pt idx="9325">
                  <c:v>14.567678091299999</c:v>
                </c:pt>
                <c:pt idx="9326">
                  <c:v>5.5200307566799998</c:v>
                </c:pt>
                <c:pt idx="9327">
                  <c:v>5.0576638886899996</c:v>
                </c:pt>
                <c:pt idx="9328">
                  <c:v>22.540353888599999</c:v>
                </c:pt>
                <c:pt idx="9329">
                  <c:v>12.647210982200001</c:v>
                </c:pt>
                <c:pt idx="9330">
                  <c:v>9.9167263075199994</c:v>
                </c:pt>
                <c:pt idx="9331">
                  <c:v>6.3784629875699999</c:v>
                </c:pt>
                <c:pt idx="9332">
                  <c:v>6.3704882269100001</c:v>
                </c:pt>
                <c:pt idx="9333">
                  <c:v>13.306721164000001</c:v>
                </c:pt>
                <c:pt idx="9334">
                  <c:v>11.1928298387</c:v>
                </c:pt>
                <c:pt idx="9335">
                  <c:v>7.4455420306800004</c:v>
                </c:pt>
                <c:pt idx="9336">
                  <c:v>13.163376895800001</c:v>
                </c:pt>
                <c:pt idx="9337">
                  <c:v>5.3266316422999997</c:v>
                </c:pt>
                <c:pt idx="9338">
                  <c:v>32.056668715999997</c:v>
                </c:pt>
                <c:pt idx="9339">
                  <c:v>9.8824567069199993</c:v>
                </c:pt>
                <c:pt idx="9340">
                  <c:v>7.1518303888599997</c:v>
                </c:pt>
                <c:pt idx="9341">
                  <c:v>5.79700976155</c:v>
                </c:pt>
                <c:pt idx="9342">
                  <c:v>6.8233806795699996</c:v>
                </c:pt>
                <c:pt idx="9343">
                  <c:v>5.4946732973100003</c:v>
                </c:pt>
                <c:pt idx="9344">
                  <c:v>6.1242687121200001</c:v>
                </c:pt>
                <c:pt idx="9345">
                  <c:v>12.680781210399999</c:v>
                </c:pt>
                <c:pt idx="9346">
                  <c:v>9.1525077035900004</c:v>
                </c:pt>
                <c:pt idx="9347">
                  <c:v>5.9437160664600004</c:v>
                </c:pt>
                <c:pt idx="9348">
                  <c:v>5.8014406093000002</c:v>
                </c:pt>
                <c:pt idx="9349">
                  <c:v>17.552914082299999</c:v>
                </c:pt>
                <c:pt idx="9350">
                  <c:v>5.50264157321</c:v>
                </c:pt>
                <c:pt idx="9351">
                  <c:v>16.616366063899999</c:v>
                </c:pt>
                <c:pt idx="9352">
                  <c:v>6.12095197951</c:v>
                </c:pt>
                <c:pt idx="9353">
                  <c:v>5.29036416799</c:v>
                </c:pt>
                <c:pt idx="9354">
                  <c:v>225.794889415</c:v>
                </c:pt>
                <c:pt idx="9355">
                  <c:v>5.5655153433000004</c:v>
                </c:pt>
                <c:pt idx="9356">
                  <c:v>5.7102266137099997</c:v>
                </c:pt>
                <c:pt idx="9357">
                  <c:v>15.071452627499999</c:v>
                </c:pt>
                <c:pt idx="9358">
                  <c:v>5.6334332895400001</c:v>
                </c:pt>
                <c:pt idx="9359">
                  <c:v>10.3365142455</c:v>
                </c:pt>
                <c:pt idx="9360">
                  <c:v>7.6307167082799996</c:v>
                </c:pt>
                <c:pt idx="9361">
                  <c:v>6.57678631857</c:v>
                </c:pt>
                <c:pt idx="9362">
                  <c:v>8.83355148387</c:v>
                </c:pt>
                <c:pt idx="9363">
                  <c:v>8.5375595468000007</c:v>
                </c:pt>
                <c:pt idx="9364">
                  <c:v>5.3183732803200003</c:v>
                </c:pt>
                <c:pt idx="9365">
                  <c:v>6.7368502815399998</c:v>
                </c:pt>
                <c:pt idx="9366">
                  <c:v>7.1375220476900001</c:v>
                </c:pt>
                <c:pt idx="9367">
                  <c:v>10.039980910500001</c:v>
                </c:pt>
                <c:pt idx="9368">
                  <c:v>6.7647270823100003</c:v>
                </c:pt>
                <c:pt idx="9369">
                  <c:v>16.637492985600002</c:v>
                </c:pt>
                <c:pt idx="9370">
                  <c:v>6.7387576729800003</c:v>
                </c:pt>
                <c:pt idx="9371">
                  <c:v>6.9415016295000003</c:v>
                </c:pt>
                <c:pt idx="9372">
                  <c:v>5.0892400146999996</c:v>
                </c:pt>
                <c:pt idx="9373">
                  <c:v>5.9888462426300002</c:v>
                </c:pt>
                <c:pt idx="9374">
                  <c:v>17.466382312299999</c:v>
                </c:pt>
                <c:pt idx="9375">
                  <c:v>6.5520141252300004</c:v>
                </c:pt>
                <c:pt idx="9376">
                  <c:v>8.5735883350400002</c:v>
                </c:pt>
                <c:pt idx="9377">
                  <c:v>13.251664308500001</c:v>
                </c:pt>
                <c:pt idx="9378">
                  <c:v>6.0580594231099996</c:v>
                </c:pt>
                <c:pt idx="9379">
                  <c:v>7.2732043944100004</c:v>
                </c:pt>
                <c:pt idx="9380">
                  <c:v>11.205517989200001</c:v>
                </c:pt>
                <c:pt idx="9381">
                  <c:v>7.8311431993099996</c:v>
                </c:pt>
                <c:pt idx="9382">
                  <c:v>8.0877588007599996</c:v>
                </c:pt>
                <c:pt idx="9383">
                  <c:v>5.4083122591799997</c:v>
                </c:pt>
                <c:pt idx="9384">
                  <c:v>5.0192760186000003</c:v>
                </c:pt>
                <c:pt idx="9385">
                  <c:v>11.1523275848</c:v>
                </c:pt>
                <c:pt idx="9386">
                  <c:v>18.846785863600001</c:v>
                </c:pt>
                <c:pt idx="9387">
                  <c:v>9.3661425635200004</c:v>
                </c:pt>
                <c:pt idx="9388">
                  <c:v>5.45852792162</c:v>
                </c:pt>
                <c:pt idx="9389">
                  <c:v>6.5360786081600004</c:v>
                </c:pt>
                <c:pt idx="9390">
                  <c:v>13.188391402900001</c:v>
                </c:pt>
                <c:pt idx="9391">
                  <c:v>11.3148177969</c:v>
                </c:pt>
                <c:pt idx="9392">
                  <c:v>8.7213748794099999</c:v>
                </c:pt>
                <c:pt idx="9393">
                  <c:v>11.951856772199999</c:v>
                </c:pt>
                <c:pt idx="9394">
                  <c:v>5.3438215306099996</c:v>
                </c:pt>
                <c:pt idx="9395">
                  <c:v>6.9566318097200002</c:v>
                </c:pt>
                <c:pt idx="9396">
                  <c:v>9.6606119505999999</c:v>
                </c:pt>
                <c:pt idx="9397">
                  <c:v>5.7142021863799997</c:v>
                </c:pt>
                <c:pt idx="9398">
                  <c:v>9.5481198793500006</c:v>
                </c:pt>
                <c:pt idx="9399">
                  <c:v>5.8769719007300001</c:v>
                </c:pt>
                <c:pt idx="9400">
                  <c:v>6.6985867832999997</c:v>
                </c:pt>
                <c:pt idx="9401">
                  <c:v>6.36527404972</c:v>
                </c:pt>
                <c:pt idx="9402">
                  <c:v>5.2440792887300001</c:v>
                </c:pt>
                <c:pt idx="9403">
                  <c:v>6.4303968302100003</c:v>
                </c:pt>
                <c:pt idx="9404">
                  <c:v>5.6675557680299997</c:v>
                </c:pt>
                <c:pt idx="9405">
                  <c:v>5.3987966297899996</c:v>
                </c:pt>
                <c:pt idx="9406">
                  <c:v>9.6443759551199992</c:v>
                </c:pt>
                <c:pt idx="9407">
                  <c:v>6.4419710874799998</c:v>
                </c:pt>
                <c:pt idx="9408">
                  <c:v>6.0874407839</c:v>
                </c:pt>
                <c:pt idx="9409">
                  <c:v>9.2329705922999992</c:v>
                </c:pt>
                <c:pt idx="9410">
                  <c:v>11.682046980200001</c:v>
                </c:pt>
                <c:pt idx="9411">
                  <c:v>5.2142068247499997</c:v>
                </c:pt>
                <c:pt idx="9412">
                  <c:v>6.2454388981499998</c:v>
                </c:pt>
                <c:pt idx="9413">
                  <c:v>11.1547529823</c:v>
                </c:pt>
                <c:pt idx="9414">
                  <c:v>9.8099283859300002</c:v>
                </c:pt>
                <c:pt idx="9415">
                  <c:v>7.2548359516699996</c:v>
                </c:pt>
                <c:pt idx="9416">
                  <c:v>13.5657839063</c:v>
                </c:pt>
                <c:pt idx="9417">
                  <c:v>7.20320768859</c:v>
                </c:pt>
                <c:pt idx="9418">
                  <c:v>5.3967561036699996</c:v>
                </c:pt>
                <c:pt idx="9419">
                  <c:v>14.319748750500001</c:v>
                </c:pt>
                <c:pt idx="9420">
                  <c:v>7.6346929232300003</c:v>
                </c:pt>
                <c:pt idx="9421">
                  <c:v>5.6977078145800002</c:v>
                </c:pt>
                <c:pt idx="9422">
                  <c:v>6.1522246803299998</c:v>
                </c:pt>
                <c:pt idx="9423">
                  <c:v>11.9039953201</c:v>
                </c:pt>
                <c:pt idx="9424">
                  <c:v>8.2032437981099999</c:v>
                </c:pt>
                <c:pt idx="9425">
                  <c:v>9.3224705378399992</c:v>
                </c:pt>
                <c:pt idx="9426">
                  <c:v>6.0307857939799998</c:v>
                </c:pt>
                <c:pt idx="9427">
                  <c:v>9.5701112530400003</c:v>
                </c:pt>
                <c:pt idx="9428">
                  <c:v>12.3925880407</c:v>
                </c:pt>
                <c:pt idx="9429">
                  <c:v>6.2401666969100003</c:v>
                </c:pt>
                <c:pt idx="9430">
                  <c:v>7.0261180113400004</c:v>
                </c:pt>
                <c:pt idx="9431">
                  <c:v>21.0960200243</c:v>
                </c:pt>
                <c:pt idx="9432">
                  <c:v>10.278189256699999</c:v>
                </c:pt>
                <c:pt idx="9433">
                  <c:v>5.9684934931200004</c:v>
                </c:pt>
                <c:pt idx="9434">
                  <c:v>5.8531775102300001</c:v>
                </c:pt>
                <c:pt idx="9435">
                  <c:v>5.8544434511599999</c:v>
                </c:pt>
                <c:pt idx="9436">
                  <c:v>7.29062860273</c:v>
                </c:pt>
                <c:pt idx="9437">
                  <c:v>7.3664742301199997</c:v>
                </c:pt>
                <c:pt idx="9438">
                  <c:v>5.90751571779</c:v>
                </c:pt>
                <c:pt idx="9439">
                  <c:v>5.5776216325999997</c:v>
                </c:pt>
                <c:pt idx="9440">
                  <c:v>5.7403529329899996</c:v>
                </c:pt>
                <c:pt idx="9441">
                  <c:v>7.8756775075699998</c:v>
                </c:pt>
                <c:pt idx="9442">
                  <c:v>9.5135629907899997</c:v>
                </c:pt>
                <c:pt idx="9443">
                  <c:v>5.2326349312199998</c:v>
                </c:pt>
                <c:pt idx="9444">
                  <c:v>19.044332323700001</c:v>
                </c:pt>
                <c:pt idx="9445">
                  <c:v>7.6301968777900004</c:v>
                </c:pt>
                <c:pt idx="9446">
                  <c:v>5.4576087042700001</c:v>
                </c:pt>
                <c:pt idx="9447">
                  <c:v>5.4404519321000002</c:v>
                </c:pt>
                <c:pt idx="9448">
                  <c:v>8.0660581388499999</c:v>
                </c:pt>
                <c:pt idx="9449">
                  <c:v>6.3235772513199997</c:v>
                </c:pt>
                <c:pt idx="9450">
                  <c:v>5.8916588140800004</c:v>
                </c:pt>
                <c:pt idx="9451">
                  <c:v>10.2711909418</c:v>
                </c:pt>
                <c:pt idx="9452">
                  <c:v>7.0903604311899997</c:v>
                </c:pt>
                <c:pt idx="9453">
                  <c:v>19.9989664541</c:v>
                </c:pt>
                <c:pt idx="9454">
                  <c:v>7.57330669181</c:v>
                </c:pt>
                <c:pt idx="9455">
                  <c:v>7.2143896787699999</c:v>
                </c:pt>
                <c:pt idx="9456">
                  <c:v>6.5063102699200002</c:v>
                </c:pt>
                <c:pt idx="9457">
                  <c:v>6.8232213457200004</c:v>
                </c:pt>
                <c:pt idx="9458">
                  <c:v>10.5574841279</c:v>
                </c:pt>
                <c:pt idx="9459">
                  <c:v>5.1212566609400003</c:v>
                </c:pt>
                <c:pt idx="9460">
                  <c:v>7.1655837579300004</c:v>
                </c:pt>
                <c:pt idx="9461">
                  <c:v>8.6957636579000006</c:v>
                </c:pt>
                <c:pt idx="9462">
                  <c:v>12.3408846375</c:v>
                </c:pt>
                <c:pt idx="9463">
                  <c:v>5.4788527275099996</c:v>
                </c:pt>
                <c:pt idx="9464">
                  <c:v>6.7437835530100001</c:v>
                </c:pt>
                <c:pt idx="9465">
                  <c:v>5.9450375533199997</c:v>
                </c:pt>
                <c:pt idx="9466">
                  <c:v>22.2027010322</c:v>
                </c:pt>
                <c:pt idx="9467">
                  <c:v>5.9922038021899997</c:v>
                </c:pt>
                <c:pt idx="9468">
                  <c:v>9.8766031380600001</c:v>
                </c:pt>
                <c:pt idx="9469">
                  <c:v>5.5364306867000002</c:v>
                </c:pt>
                <c:pt idx="9470">
                  <c:v>14.861981692100001</c:v>
                </c:pt>
                <c:pt idx="9471">
                  <c:v>12.537263044199999</c:v>
                </c:pt>
                <c:pt idx="9472">
                  <c:v>10.140062932199999</c:v>
                </c:pt>
                <c:pt idx="9473">
                  <c:v>23.1070486512</c:v>
                </c:pt>
                <c:pt idx="9474">
                  <c:v>7.0972441642300002</c:v>
                </c:pt>
                <c:pt idx="9475">
                  <c:v>5.9042851435900001</c:v>
                </c:pt>
                <c:pt idx="9476">
                  <c:v>8.9716986540400008</c:v>
                </c:pt>
                <c:pt idx="9477">
                  <c:v>6.3350564587999996</c:v>
                </c:pt>
                <c:pt idx="9478">
                  <c:v>67.900418516100004</c:v>
                </c:pt>
                <c:pt idx="9479">
                  <c:v>6.0688485559699998</c:v>
                </c:pt>
                <c:pt idx="9480">
                  <c:v>26.17624103</c:v>
                </c:pt>
                <c:pt idx="9481">
                  <c:v>10.492378737999999</c:v>
                </c:pt>
                <c:pt idx="9482">
                  <c:v>5.5167061848800003</c:v>
                </c:pt>
                <c:pt idx="9483">
                  <c:v>18.744101085099999</c:v>
                </c:pt>
                <c:pt idx="9484">
                  <c:v>9.1059295783799996</c:v>
                </c:pt>
                <c:pt idx="9485">
                  <c:v>5.32723330503</c:v>
                </c:pt>
                <c:pt idx="9486">
                  <c:v>8.0877588007599996</c:v>
                </c:pt>
                <c:pt idx="9487">
                  <c:v>8.5701860051299992</c:v>
                </c:pt>
                <c:pt idx="9488">
                  <c:v>5.2460048617000004</c:v>
                </c:pt>
                <c:pt idx="9489">
                  <c:v>9.6045784511000001</c:v>
                </c:pt>
                <c:pt idx="9490">
                  <c:v>10.0191014388</c:v>
                </c:pt>
                <c:pt idx="9491">
                  <c:v>6.1047085187799999</c:v>
                </c:pt>
                <c:pt idx="9492">
                  <c:v>16.2445934301</c:v>
                </c:pt>
                <c:pt idx="9493">
                  <c:v>17.895643109600002</c:v>
                </c:pt>
                <c:pt idx="9494">
                  <c:v>7.5112941414199996</c:v>
                </c:pt>
                <c:pt idx="9495">
                  <c:v>7.5263491549000001</c:v>
                </c:pt>
                <c:pt idx="9496">
                  <c:v>10.6787148395</c:v>
                </c:pt>
                <c:pt idx="9497">
                  <c:v>9.2755429828399993</c:v>
                </c:pt>
                <c:pt idx="9498">
                  <c:v>8.5571048373400007</c:v>
                </c:pt>
                <c:pt idx="9499">
                  <c:v>6.7073943648099998</c:v>
                </c:pt>
                <c:pt idx="9500">
                  <c:v>5.7354970996699999</c:v>
                </c:pt>
                <c:pt idx="9501">
                  <c:v>5.2744742988100004</c:v>
                </c:pt>
                <c:pt idx="9502">
                  <c:v>7.6185529939999999</c:v>
                </c:pt>
                <c:pt idx="9503">
                  <c:v>10.766093524</c:v>
                </c:pt>
                <c:pt idx="9504">
                  <c:v>5.8494449089799998</c:v>
                </c:pt>
                <c:pt idx="9505">
                  <c:v>8.39928976715</c:v>
                </c:pt>
                <c:pt idx="9506">
                  <c:v>7.6499311045300002</c:v>
                </c:pt>
                <c:pt idx="9507">
                  <c:v>5.8539604077399998</c:v>
                </c:pt>
                <c:pt idx="9508">
                  <c:v>9.3619357701200006</c:v>
                </c:pt>
                <c:pt idx="9509">
                  <c:v>83.4465319026</c:v>
                </c:pt>
                <c:pt idx="9510">
                  <c:v>6.0464409679299997</c:v>
                </c:pt>
                <c:pt idx="9511">
                  <c:v>5.2985534622700001</c:v>
                </c:pt>
                <c:pt idx="9512">
                  <c:v>5.9218243362500003</c:v>
                </c:pt>
                <c:pt idx="9513">
                  <c:v>5.9238856040299996</c:v>
                </c:pt>
                <c:pt idx="9514">
                  <c:v>5.9484394396700004</c:v>
                </c:pt>
                <c:pt idx="9515">
                  <c:v>18.639135700800001</c:v>
                </c:pt>
                <c:pt idx="9516">
                  <c:v>11.1185470273</c:v>
                </c:pt>
                <c:pt idx="9517">
                  <c:v>5.51477127271</c:v>
                </c:pt>
                <c:pt idx="9518">
                  <c:v>6.6655687656299998</c:v>
                </c:pt>
                <c:pt idx="9519">
                  <c:v>7.2144794254000004</c:v>
                </c:pt>
                <c:pt idx="9520">
                  <c:v>9.3626894643600007</c:v>
                </c:pt>
                <c:pt idx="9521">
                  <c:v>13.955536306200001</c:v>
                </c:pt>
                <c:pt idx="9522">
                  <c:v>6.1889897712700002</c:v>
                </c:pt>
                <c:pt idx="9523">
                  <c:v>5.2255328142300002</c:v>
                </c:pt>
                <c:pt idx="9524">
                  <c:v>6.9340632659599999</c:v>
                </c:pt>
                <c:pt idx="9525">
                  <c:v>8.1225579480400008</c:v>
                </c:pt>
                <c:pt idx="9526">
                  <c:v>6.55787106967</c:v>
                </c:pt>
                <c:pt idx="9527">
                  <c:v>7.5060753885100002</c:v>
                </c:pt>
                <c:pt idx="9528">
                  <c:v>5.0844084599699997</c:v>
                </c:pt>
                <c:pt idx="9529">
                  <c:v>5.1543592619299998</c:v>
                </c:pt>
                <c:pt idx="9530">
                  <c:v>5.0371051667</c:v>
                </c:pt>
                <c:pt idx="9531">
                  <c:v>5.1149456429000004</c:v>
                </c:pt>
                <c:pt idx="9532">
                  <c:v>133.892073092</c:v>
                </c:pt>
                <c:pt idx="9533">
                  <c:v>5.7309680919200003</c:v>
                </c:pt>
                <c:pt idx="9534">
                  <c:v>9.4746149515500004</c:v>
                </c:pt>
                <c:pt idx="9535">
                  <c:v>64.110771328200002</c:v>
                </c:pt>
                <c:pt idx="9536">
                  <c:v>5.5364306867000002</c:v>
                </c:pt>
                <c:pt idx="9537">
                  <c:v>6.2031364313499999</c:v>
                </c:pt>
                <c:pt idx="9538">
                  <c:v>19.5933256822</c:v>
                </c:pt>
                <c:pt idx="9539">
                  <c:v>10.878366151</c:v>
                </c:pt>
                <c:pt idx="9540">
                  <c:v>5.7245395231199998</c:v>
                </c:pt>
                <c:pt idx="9541">
                  <c:v>5.9918508830099997</c:v>
                </c:pt>
                <c:pt idx="9542">
                  <c:v>7.2252521821300002</c:v>
                </c:pt>
                <c:pt idx="9543">
                  <c:v>115.76129604099999</c:v>
                </c:pt>
                <c:pt idx="9544">
                  <c:v>9.1030643227199999</c:v>
                </c:pt>
                <c:pt idx="9545">
                  <c:v>6.4806614730499996</c:v>
                </c:pt>
                <c:pt idx="9546">
                  <c:v>6.76582957858</c:v>
                </c:pt>
                <c:pt idx="9547">
                  <c:v>5.7863655255599999</c:v>
                </c:pt>
                <c:pt idx="9548">
                  <c:v>7.94157229184</c:v>
                </c:pt>
                <c:pt idx="9549">
                  <c:v>5.5624194780399998</c:v>
                </c:pt>
                <c:pt idx="9550">
                  <c:v>5.6557387338499998</c:v>
                </c:pt>
                <c:pt idx="9551">
                  <c:v>5.2795427047599999</c:v>
                </c:pt>
                <c:pt idx="9552">
                  <c:v>10.328418316600001</c:v>
                </c:pt>
                <c:pt idx="9553">
                  <c:v>6.5342035858000003</c:v>
                </c:pt>
                <c:pt idx="9554">
                  <c:v>5.6743350214700001</c:v>
                </c:pt>
                <c:pt idx="9555">
                  <c:v>5.0401389284100002</c:v>
                </c:pt>
                <c:pt idx="9556">
                  <c:v>5.2510266384099999</c:v>
                </c:pt>
                <c:pt idx="9557">
                  <c:v>21.4006818692</c:v>
                </c:pt>
                <c:pt idx="9558">
                  <c:v>17.615910661499999</c:v>
                </c:pt>
                <c:pt idx="9559">
                  <c:v>17.894021681400002</c:v>
                </c:pt>
                <c:pt idx="9560">
                  <c:v>5.33847187738</c:v>
                </c:pt>
                <c:pt idx="9561">
                  <c:v>10.979442557400001</c:v>
                </c:pt>
                <c:pt idx="9562">
                  <c:v>5.7314481495500003</c:v>
                </c:pt>
                <c:pt idx="9563">
                  <c:v>7.5442309034499999</c:v>
                </c:pt>
                <c:pt idx="9564">
                  <c:v>9.5294079049900002</c:v>
                </c:pt>
                <c:pt idx="9565">
                  <c:v>5.3766737311600004</c:v>
                </c:pt>
                <c:pt idx="9566">
                  <c:v>8.3054792246000009</c:v>
                </c:pt>
                <c:pt idx="9567">
                  <c:v>6.34875704268</c:v>
                </c:pt>
                <c:pt idx="9568">
                  <c:v>6.4576033530799997</c:v>
                </c:pt>
                <c:pt idx="9569">
                  <c:v>6.0650041146799998</c:v>
                </c:pt>
                <c:pt idx="9570">
                  <c:v>5.6912380382699999</c:v>
                </c:pt>
                <c:pt idx="9571">
                  <c:v>5.7190711178100004</c:v>
                </c:pt>
                <c:pt idx="9572">
                  <c:v>5.27626364268</c:v>
                </c:pt>
                <c:pt idx="9573">
                  <c:v>14.6267581836</c:v>
                </c:pt>
                <c:pt idx="9574">
                  <c:v>13.385651122900001</c:v>
                </c:pt>
                <c:pt idx="9575">
                  <c:v>6.8009365526899996</c:v>
                </c:pt>
                <c:pt idx="9576">
                  <c:v>7.8414209499899998</c:v>
                </c:pt>
                <c:pt idx="9577">
                  <c:v>20.337389142900001</c:v>
                </c:pt>
                <c:pt idx="9578">
                  <c:v>7.1189751776300003</c:v>
                </c:pt>
                <c:pt idx="9579">
                  <c:v>6.3727996395700002</c:v>
                </c:pt>
                <c:pt idx="9580">
                  <c:v>6.8025525699799996</c:v>
                </c:pt>
                <c:pt idx="9581">
                  <c:v>10.9066118882</c:v>
                </c:pt>
                <c:pt idx="9582">
                  <c:v>7.5860204706900003</c:v>
                </c:pt>
                <c:pt idx="9583">
                  <c:v>5.7544503382999999</c:v>
                </c:pt>
                <c:pt idx="9584">
                  <c:v>7.2287728536099998</c:v>
                </c:pt>
                <c:pt idx="9585">
                  <c:v>5.9226005823300003</c:v>
                </c:pt>
                <c:pt idx="9586">
                  <c:v>7.8453303279900002</c:v>
                </c:pt>
                <c:pt idx="9587">
                  <c:v>9.13464994918</c:v>
                </c:pt>
                <c:pt idx="9588">
                  <c:v>9.13137966601</c:v>
                </c:pt>
                <c:pt idx="9589">
                  <c:v>5.94746465324</c:v>
                </c:pt>
                <c:pt idx="9590">
                  <c:v>5.3053339712099996</c:v>
                </c:pt>
                <c:pt idx="9591">
                  <c:v>22.676962000900001</c:v>
                </c:pt>
                <c:pt idx="9592">
                  <c:v>10.364513645700001</c:v>
                </c:pt>
                <c:pt idx="9593">
                  <c:v>5.2936417697199998</c:v>
                </c:pt>
                <c:pt idx="9594">
                  <c:v>7.0361291890400004</c:v>
                </c:pt>
                <c:pt idx="9595">
                  <c:v>6.0869037486500002</c:v>
                </c:pt>
                <c:pt idx="9596">
                  <c:v>5.2738200881199999</c:v>
                </c:pt>
                <c:pt idx="9597">
                  <c:v>9.4233484882600003</c:v>
                </c:pt>
                <c:pt idx="9598">
                  <c:v>7.6679387764799998</c:v>
                </c:pt>
                <c:pt idx="9599">
                  <c:v>9.3481420995499995</c:v>
                </c:pt>
                <c:pt idx="9600">
                  <c:v>5.4534349337899997</c:v>
                </c:pt>
                <c:pt idx="9601">
                  <c:v>8.4076062050499996</c:v>
                </c:pt>
                <c:pt idx="9602">
                  <c:v>5.2112707229300002</c:v>
                </c:pt>
                <c:pt idx="9603">
                  <c:v>8.8070254075599994</c:v>
                </c:pt>
                <c:pt idx="9604">
                  <c:v>30.5874452306</c:v>
                </c:pt>
                <c:pt idx="9605">
                  <c:v>9.6659937048900009</c:v>
                </c:pt>
                <c:pt idx="9606">
                  <c:v>6.8191893802200001</c:v>
                </c:pt>
                <c:pt idx="9607">
                  <c:v>5.8918804815400003</c:v>
                </c:pt>
                <c:pt idx="9608">
                  <c:v>6.1485082843400001</c:v>
                </c:pt>
                <c:pt idx="9609">
                  <c:v>36.885112358199997</c:v>
                </c:pt>
                <c:pt idx="9610">
                  <c:v>10.328418316600001</c:v>
                </c:pt>
                <c:pt idx="9611">
                  <c:v>5.9673799251600004</c:v>
                </c:pt>
                <c:pt idx="9612">
                  <c:v>8.1406044430200009</c:v>
                </c:pt>
                <c:pt idx="9613">
                  <c:v>7.5655288177099997</c:v>
                </c:pt>
                <c:pt idx="9614">
                  <c:v>6.1058756663500002</c:v>
                </c:pt>
                <c:pt idx="9615">
                  <c:v>8.2807208895500004</c:v>
                </c:pt>
                <c:pt idx="9616">
                  <c:v>7.6255181246900001</c:v>
                </c:pt>
                <c:pt idx="9617">
                  <c:v>6.05477660784</c:v>
                </c:pt>
                <c:pt idx="9618">
                  <c:v>8.5963418167000007</c:v>
                </c:pt>
                <c:pt idx="9619">
                  <c:v>5.6261529478299996</c:v>
                </c:pt>
                <c:pt idx="9620">
                  <c:v>5.4390713060799998</c:v>
                </c:pt>
                <c:pt idx="9621">
                  <c:v>11.1257619625</c:v>
                </c:pt>
                <c:pt idx="9622">
                  <c:v>6.4596621482199996</c:v>
                </c:pt>
                <c:pt idx="9623">
                  <c:v>5.6032655439100001</c:v>
                </c:pt>
                <c:pt idx="9624">
                  <c:v>6.9289137322099998</c:v>
                </c:pt>
                <c:pt idx="9625">
                  <c:v>5.87340977691</c:v>
                </c:pt>
                <c:pt idx="9626">
                  <c:v>10.573184601299999</c:v>
                </c:pt>
                <c:pt idx="9627">
                  <c:v>8.7838845510300008</c:v>
                </c:pt>
                <c:pt idx="9628">
                  <c:v>8.1133785275899992</c:v>
                </c:pt>
                <c:pt idx="9629">
                  <c:v>5.5346226340099998</c:v>
                </c:pt>
                <c:pt idx="9630">
                  <c:v>5.8985778084699998</c:v>
                </c:pt>
                <c:pt idx="9631">
                  <c:v>5.3438215306099996</c:v>
                </c:pt>
                <c:pt idx="9632">
                  <c:v>5.3053339712099996</c:v>
                </c:pt>
                <c:pt idx="9633">
                  <c:v>9.6551236283499993</c:v>
                </c:pt>
                <c:pt idx="9634">
                  <c:v>5.40425256253</c:v>
                </c:pt>
                <c:pt idx="9635">
                  <c:v>5.4570920370099998</c:v>
                </c:pt>
                <c:pt idx="9636">
                  <c:v>6.1515004079800004</c:v>
                </c:pt>
                <c:pt idx="9637">
                  <c:v>13.8113115863</c:v>
                </c:pt>
                <c:pt idx="9638">
                  <c:v>5.2398606297399999</c:v>
                </c:pt>
                <c:pt idx="9639">
                  <c:v>5.3636863197800002</c:v>
                </c:pt>
                <c:pt idx="9640">
                  <c:v>11.8209786661</c:v>
                </c:pt>
                <c:pt idx="9641">
                  <c:v>6.0652452537199997</c:v>
                </c:pt>
                <c:pt idx="9642">
                  <c:v>8.3469844229400003</c:v>
                </c:pt>
                <c:pt idx="9643">
                  <c:v>9.7532903282200003</c:v>
                </c:pt>
                <c:pt idx="9644">
                  <c:v>7.9361759347199996</c:v>
                </c:pt>
                <c:pt idx="9645">
                  <c:v>15.148707419100001</c:v>
                </c:pt>
                <c:pt idx="9646">
                  <c:v>7.5514222102400002</c:v>
                </c:pt>
                <c:pt idx="9647">
                  <c:v>10.113935103299999</c:v>
                </c:pt>
                <c:pt idx="9648">
                  <c:v>6.8915022113399997</c:v>
                </c:pt>
                <c:pt idx="9649">
                  <c:v>6.5453499671599999</c:v>
                </c:pt>
                <c:pt idx="9650">
                  <c:v>15.082238478600001</c:v>
                </c:pt>
                <c:pt idx="9651">
                  <c:v>7.4245800639799997</c:v>
                </c:pt>
                <c:pt idx="9652">
                  <c:v>5.7236694295100001</c:v>
                </c:pt>
                <c:pt idx="9653">
                  <c:v>5.3644429465899997</c:v>
                </c:pt>
                <c:pt idx="9654">
                  <c:v>9.4461718119500002</c:v>
                </c:pt>
                <c:pt idx="9655">
                  <c:v>5.1212566609400003</c:v>
                </c:pt>
                <c:pt idx="9656">
                  <c:v>9.9539610439599997</c:v>
                </c:pt>
                <c:pt idx="9657">
                  <c:v>5.88327098226</c:v>
                </c:pt>
                <c:pt idx="9658">
                  <c:v>25.6151244956</c:v>
                </c:pt>
                <c:pt idx="9659">
                  <c:v>5.0183321939400001</c:v>
                </c:pt>
                <c:pt idx="9660">
                  <c:v>10.9066118882</c:v>
                </c:pt>
                <c:pt idx="9661">
                  <c:v>38.414131751299998</c:v>
                </c:pt>
                <c:pt idx="9662">
                  <c:v>9.1275772098899992</c:v>
                </c:pt>
                <c:pt idx="9663">
                  <c:v>8.7301113177099996</c:v>
                </c:pt>
                <c:pt idx="9664">
                  <c:v>11.430831470899999</c:v>
                </c:pt>
                <c:pt idx="9665">
                  <c:v>9.9646336410099998</c:v>
                </c:pt>
                <c:pt idx="9666">
                  <c:v>7.6849998335</c:v>
                </c:pt>
                <c:pt idx="9667">
                  <c:v>6.2119165406599999</c:v>
                </c:pt>
                <c:pt idx="9668">
                  <c:v>8.5052153642900006</c:v>
                </c:pt>
                <c:pt idx="9669">
                  <c:v>6.6119310375099998</c:v>
                </c:pt>
                <c:pt idx="9670">
                  <c:v>8.8755341267599999</c:v>
                </c:pt>
                <c:pt idx="9671">
                  <c:v>11.4190180279</c:v>
                </c:pt>
                <c:pt idx="9672">
                  <c:v>6.2034482581899999</c:v>
                </c:pt>
                <c:pt idx="9673">
                  <c:v>21.010908795500001</c:v>
                </c:pt>
                <c:pt idx="9674">
                  <c:v>6.6730647691899998</c:v>
                </c:pt>
                <c:pt idx="9675">
                  <c:v>10.920753920799999</c:v>
                </c:pt>
                <c:pt idx="9676">
                  <c:v>25.968029970900002</c:v>
                </c:pt>
                <c:pt idx="9677">
                  <c:v>8.5523597724799991</c:v>
                </c:pt>
                <c:pt idx="9678">
                  <c:v>10.993460134299999</c:v>
                </c:pt>
                <c:pt idx="9679">
                  <c:v>8.4798752676600007</c:v>
                </c:pt>
                <c:pt idx="9680">
                  <c:v>7.2287728536099998</c:v>
                </c:pt>
                <c:pt idx="9681">
                  <c:v>5.7245395231199998</c:v>
                </c:pt>
                <c:pt idx="9682">
                  <c:v>6.7255760799399997</c:v>
                </c:pt>
                <c:pt idx="9683">
                  <c:v>8.4771348307499998</c:v>
                </c:pt>
                <c:pt idx="9684">
                  <c:v>8.6962713572200006</c:v>
                </c:pt>
                <c:pt idx="9685">
                  <c:v>11.175202616</c:v>
                </c:pt>
                <c:pt idx="9686">
                  <c:v>6.74485276344</c:v>
                </c:pt>
                <c:pt idx="9687">
                  <c:v>14.9805681127</c:v>
                </c:pt>
                <c:pt idx="9688">
                  <c:v>6.2030141288599996</c:v>
                </c:pt>
                <c:pt idx="9689">
                  <c:v>9.5739998450599995</c:v>
                </c:pt>
                <c:pt idx="9690">
                  <c:v>10.083946388499999</c:v>
                </c:pt>
                <c:pt idx="9691">
                  <c:v>6.9871877143800001</c:v>
                </c:pt>
                <c:pt idx="9692">
                  <c:v>7.2797524861799996</c:v>
                </c:pt>
                <c:pt idx="9693">
                  <c:v>5.0937345121100002</c:v>
                </c:pt>
                <c:pt idx="9694">
                  <c:v>38.633805403099998</c:v>
                </c:pt>
                <c:pt idx="9695">
                  <c:v>7.8007098159200003</c:v>
                </c:pt>
                <c:pt idx="9696">
                  <c:v>6.2137329743800001</c:v>
                </c:pt>
                <c:pt idx="9697">
                  <c:v>6.8534763185600003</c:v>
                </c:pt>
                <c:pt idx="9698">
                  <c:v>5.7372327713700004</c:v>
                </c:pt>
                <c:pt idx="9699">
                  <c:v>21.533867730800001</c:v>
                </c:pt>
                <c:pt idx="9700">
                  <c:v>7.1416861911599998</c:v>
                </c:pt>
                <c:pt idx="9701">
                  <c:v>6.9415016295000003</c:v>
                </c:pt>
                <c:pt idx="9702">
                  <c:v>5.6317324626599996</c:v>
                </c:pt>
                <c:pt idx="9703">
                  <c:v>22.7757691465</c:v>
                </c:pt>
                <c:pt idx="9704">
                  <c:v>19.250336441999998</c:v>
                </c:pt>
                <c:pt idx="9705">
                  <c:v>5.5367624975199998</c:v>
                </c:pt>
                <c:pt idx="9706">
                  <c:v>6.3373017843300001</c:v>
                </c:pt>
                <c:pt idx="9707">
                  <c:v>8.8679577577300002</c:v>
                </c:pt>
                <c:pt idx="9708">
                  <c:v>8.4087817460299998</c:v>
                </c:pt>
                <c:pt idx="9709">
                  <c:v>6.0145252674699998</c:v>
                </c:pt>
                <c:pt idx="9710">
                  <c:v>7.4376343931099997</c:v>
                </c:pt>
                <c:pt idx="9711">
                  <c:v>5.3852681968800002</c:v>
                </c:pt>
                <c:pt idx="9712">
                  <c:v>5.1791411336199999</c:v>
                </c:pt>
                <c:pt idx="9713">
                  <c:v>12.5212537108</c:v>
                </c:pt>
                <c:pt idx="9714">
                  <c:v>5.4138749191800004</c:v>
                </c:pt>
                <c:pt idx="9715">
                  <c:v>6.0345476600500003</c:v>
                </c:pt>
                <c:pt idx="9716">
                  <c:v>5.6045944529599998</c:v>
                </c:pt>
                <c:pt idx="9717">
                  <c:v>5.3904238499200003</c:v>
                </c:pt>
                <c:pt idx="9718">
                  <c:v>26.191079233699998</c:v>
                </c:pt>
                <c:pt idx="9719">
                  <c:v>5.0212616720599996</c:v>
                </c:pt>
                <c:pt idx="9720">
                  <c:v>6.2308280978899999</c:v>
                </c:pt>
                <c:pt idx="9721">
                  <c:v>5.0525520735300002</c:v>
                </c:pt>
                <c:pt idx="9722">
                  <c:v>7.4872154030400004</c:v>
                </c:pt>
                <c:pt idx="9723">
                  <c:v>5.2551604719</c:v>
                </c:pt>
                <c:pt idx="9724">
                  <c:v>6.3432289408100004</c:v>
                </c:pt>
                <c:pt idx="9725">
                  <c:v>6.7424096167199998</c:v>
                </c:pt>
                <c:pt idx="9726">
                  <c:v>10.797431763800001</c:v>
                </c:pt>
                <c:pt idx="9727">
                  <c:v>5.5659337431799996</c:v>
                </c:pt>
                <c:pt idx="9728">
                  <c:v>6.6854666170000003</c:v>
                </c:pt>
                <c:pt idx="9729">
                  <c:v>16.698446520800001</c:v>
                </c:pt>
                <c:pt idx="9730">
                  <c:v>7.2548359516699996</c:v>
                </c:pt>
                <c:pt idx="9731">
                  <c:v>16.574410556899998</c:v>
                </c:pt>
                <c:pt idx="9732">
                  <c:v>11.340028627400001</c:v>
                </c:pt>
                <c:pt idx="9733">
                  <c:v>19.0572886452</c:v>
                </c:pt>
                <c:pt idx="9734">
                  <c:v>8.9233942667699999</c:v>
                </c:pt>
                <c:pt idx="9735">
                  <c:v>5.6636869283099998</c:v>
                </c:pt>
                <c:pt idx="9736">
                  <c:v>7.39525651791</c:v>
                </c:pt>
                <c:pt idx="9737">
                  <c:v>6.8077657925299997</c:v>
                </c:pt>
                <c:pt idx="9738">
                  <c:v>5.2851782480500002</c:v>
                </c:pt>
                <c:pt idx="9739">
                  <c:v>5.3560088608200003</c:v>
                </c:pt>
                <c:pt idx="9740">
                  <c:v>6.8932394071700003</c:v>
                </c:pt>
                <c:pt idx="9741">
                  <c:v>6.6552480215300003</c:v>
                </c:pt>
                <c:pt idx="9742">
                  <c:v>10.3347002988</c:v>
                </c:pt>
                <c:pt idx="9743">
                  <c:v>7.3185341370500003</c:v>
                </c:pt>
                <c:pt idx="9744">
                  <c:v>19.738014905299998</c:v>
                </c:pt>
                <c:pt idx="9745">
                  <c:v>5.2485733511000001</c:v>
                </c:pt>
                <c:pt idx="9746">
                  <c:v>5.2772395470299998</c:v>
                </c:pt>
                <c:pt idx="9747">
                  <c:v>7.2669308067699996</c:v>
                </c:pt>
                <c:pt idx="9748">
                  <c:v>6.2084357762</c:v>
                </c:pt>
                <c:pt idx="9749">
                  <c:v>9.6768906287800007</c:v>
                </c:pt>
                <c:pt idx="9750">
                  <c:v>8.9064632658199994</c:v>
                </c:pt>
                <c:pt idx="9751">
                  <c:v>7.6161220288899996</c:v>
                </c:pt>
                <c:pt idx="9752">
                  <c:v>5.7600023519299999</c:v>
                </c:pt>
                <c:pt idx="9753">
                  <c:v>31.922321221800001</c:v>
                </c:pt>
                <c:pt idx="9754">
                  <c:v>14.666629981</c:v>
                </c:pt>
                <c:pt idx="9755">
                  <c:v>8.23055137417</c:v>
                </c:pt>
                <c:pt idx="9756">
                  <c:v>5.3761875347099997</c:v>
                </c:pt>
                <c:pt idx="9757">
                  <c:v>17.385011540899999</c:v>
                </c:pt>
                <c:pt idx="9758">
                  <c:v>7.6941268637800002</c:v>
                </c:pt>
                <c:pt idx="9759">
                  <c:v>8.6163649808899994</c:v>
                </c:pt>
                <c:pt idx="9760">
                  <c:v>6.0982162341599997</c:v>
                </c:pt>
                <c:pt idx="9761">
                  <c:v>5.5970161327800003</c:v>
                </c:pt>
                <c:pt idx="9762">
                  <c:v>10.332541111099999</c:v>
                </c:pt>
                <c:pt idx="9763">
                  <c:v>6.6074113069999996</c:v>
                </c:pt>
                <c:pt idx="9764">
                  <c:v>5.1806153301500002</c:v>
                </c:pt>
                <c:pt idx="9765">
                  <c:v>5.4492804796699996</c:v>
                </c:pt>
                <c:pt idx="9766">
                  <c:v>5.4103147158500002</c:v>
                </c:pt>
                <c:pt idx="9767">
                  <c:v>5.1402179660999998</c:v>
                </c:pt>
                <c:pt idx="9768">
                  <c:v>6.4514091134999996</c:v>
                </c:pt>
                <c:pt idx="9769">
                  <c:v>6.5791711584700003</c:v>
                </c:pt>
                <c:pt idx="9770">
                  <c:v>10.366913370300001</c:v>
                </c:pt>
                <c:pt idx="9771">
                  <c:v>13.678206611</c:v>
                </c:pt>
                <c:pt idx="9772">
                  <c:v>6.9991265831999998</c:v>
                </c:pt>
                <c:pt idx="9773">
                  <c:v>10.919747667099999</c:v>
                </c:pt>
                <c:pt idx="9774">
                  <c:v>6.3103732236000001</c:v>
                </c:pt>
                <c:pt idx="9775">
                  <c:v>9.5734885363999993</c:v>
                </c:pt>
                <c:pt idx="9776">
                  <c:v>8.9719203761599999</c:v>
                </c:pt>
                <c:pt idx="9777">
                  <c:v>8.3022132948100005</c:v>
                </c:pt>
                <c:pt idx="9778">
                  <c:v>17.130846268199999</c:v>
                </c:pt>
                <c:pt idx="9779">
                  <c:v>8.6728808850100005</c:v>
                </c:pt>
                <c:pt idx="9780">
                  <c:v>5.1087982027900001</c:v>
                </c:pt>
                <c:pt idx="9781">
                  <c:v>8.0481265198800003</c:v>
                </c:pt>
                <c:pt idx="9782">
                  <c:v>7.94793583462</c:v>
                </c:pt>
                <c:pt idx="9783">
                  <c:v>14.3013481175</c:v>
                </c:pt>
                <c:pt idx="9784">
                  <c:v>5.2242739727199998</c:v>
                </c:pt>
                <c:pt idx="9785">
                  <c:v>10.5955768005</c:v>
                </c:pt>
                <c:pt idx="9786">
                  <c:v>14.260434221500001</c:v>
                </c:pt>
                <c:pt idx="9787">
                  <c:v>5.09714284977</c:v>
                </c:pt>
                <c:pt idx="9788">
                  <c:v>9.64745160861</c:v>
                </c:pt>
                <c:pt idx="9789">
                  <c:v>18.1599036906</c:v>
                </c:pt>
                <c:pt idx="9790">
                  <c:v>6.0307857939799998</c:v>
                </c:pt>
                <c:pt idx="9791">
                  <c:v>5.49694141284</c:v>
                </c:pt>
                <c:pt idx="9792">
                  <c:v>6.8915022113399997</c:v>
                </c:pt>
                <c:pt idx="9793">
                  <c:v>12.4754499051</c:v>
                </c:pt>
                <c:pt idx="9794">
                  <c:v>11.8147593185</c:v>
                </c:pt>
                <c:pt idx="9795">
                  <c:v>9.7009102705300005</c:v>
                </c:pt>
                <c:pt idx="9796">
                  <c:v>6.02867265202</c:v>
                </c:pt>
                <c:pt idx="9797">
                  <c:v>31.358212509000001</c:v>
                </c:pt>
                <c:pt idx="9798">
                  <c:v>10.683861760599999</c:v>
                </c:pt>
                <c:pt idx="9799">
                  <c:v>6.66441245621</c:v>
                </c:pt>
                <c:pt idx="9800">
                  <c:v>10.3441621215</c:v>
                </c:pt>
                <c:pt idx="9801">
                  <c:v>7.7269073761499998</c:v>
                </c:pt>
                <c:pt idx="9802">
                  <c:v>5.3500302520299998</c:v>
                </c:pt>
                <c:pt idx="9803">
                  <c:v>10.6990005425</c:v>
                </c:pt>
                <c:pt idx="9804">
                  <c:v>18.394168863600001</c:v>
                </c:pt>
                <c:pt idx="9805">
                  <c:v>17.855906360300001</c:v>
                </c:pt>
                <c:pt idx="9806">
                  <c:v>10.409626746500001</c:v>
                </c:pt>
                <c:pt idx="9807">
                  <c:v>6.9174150868700002</c:v>
                </c:pt>
                <c:pt idx="9808">
                  <c:v>9.46173508531</c:v>
                </c:pt>
                <c:pt idx="9809">
                  <c:v>6.4279501123199996</c:v>
                </c:pt>
                <c:pt idx="9810">
                  <c:v>5.1972784355100003</c:v>
                </c:pt>
                <c:pt idx="9811">
                  <c:v>5.3718272134499996</c:v>
                </c:pt>
                <c:pt idx="9812">
                  <c:v>6.8836320461999998</c:v>
                </c:pt>
                <c:pt idx="9813">
                  <c:v>6.3704882269100001</c:v>
                </c:pt>
                <c:pt idx="9814">
                  <c:v>5.5157784845800002</c:v>
                </c:pt>
                <c:pt idx="9815">
                  <c:v>21.369317433799999</c:v>
                </c:pt>
                <c:pt idx="9816">
                  <c:v>5.2820402260800003</c:v>
                </c:pt>
                <c:pt idx="9817">
                  <c:v>7.6456596227100002</c:v>
                </c:pt>
                <c:pt idx="9818">
                  <c:v>10.0511670301</c:v>
                </c:pt>
                <c:pt idx="9819">
                  <c:v>5.7245395231199998</c:v>
                </c:pt>
                <c:pt idx="9820">
                  <c:v>15.8050635064</c:v>
                </c:pt>
                <c:pt idx="9821">
                  <c:v>5.7745497378900001</c:v>
                </c:pt>
                <c:pt idx="9822">
                  <c:v>15.311834469500001</c:v>
                </c:pt>
                <c:pt idx="9823">
                  <c:v>18.2470764079</c:v>
                </c:pt>
                <c:pt idx="9824">
                  <c:v>6.3938599543999999</c:v>
                </c:pt>
                <c:pt idx="9825">
                  <c:v>8.4951065432800004</c:v>
                </c:pt>
                <c:pt idx="9826">
                  <c:v>7.5298094172600001</c:v>
                </c:pt>
                <c:pt idx="9827">
                  <c:v>7.8230382651800001</c:v>
                </c:pt>
                <c:pt idx="9828">
                  <c:v>6.6000022410600003</c:v>
                </c:pt>
                <c:pt idx="9829">
                  <c:v>6.8314497881199996</c:v>
                </c:pt>
                <c:pt idx="9830">
                  <c:v>5.1337075671900001</c:v>
                </c:pt>
                <c:pt idx="9831">
                  <c:v>11.129720198299999</c:v>
                </c:pt>
                <c:pt idx="9832">
                  <c:v>5.6518730157399997</c:v>
                </c:pt>
                <c:pt idx="9833">
                  <c:v>5.8703592845000001</c:v>
                </c:pt>
                <c:pt idx="9834">
                  <c:v>6.6119310375099998</c:v>
                </c:pt>
                <c:pt idx="9835">
                  <c:v>9.0367319382600009</c:v>
                </c:pt>
                <c:pt idx="9836">
                  <c:v>6.9374866268600002</c:v>
                </c:pt>
                <c:pt idx="9837">
                  <c:v>8.3353654512100004</c:v>
                </c:pt>
                <c:pt idx="9838">
                  <c:v>7.2022504038499999</c:v>
                </c:pt>
                <c:pt idx="9839">
                  <c:v>7.1436884280299999</c:v>
                </c:pt>
                <c:pt idx="9840">
                  <c:v>11.5742896871</c:v>
                </c:pt>
                <c:pt idx="9841">
                  <c:v>9.5957935669599994</c:v>
                </c:pt>
                <c:pt idx="9842">
                  <c:v>5.39518762278</c:v>
                </c:pt>
                <c:pt idx="9843">
                  <c:v>5.1212566609400003</c:v>
                </c:pt>
                <c:pt idx="9844">
                  <c:v>6.9979839514200002</c:v>
                </c:pt>
                <c:pt idx="9845">
                  <c:v>10.057742517399999</c:v>
                </c:pt>
                <c:pt idx="9846">
                  <c:v>8.7322161533999996</c:v>
                </c:pt>
                <c:pt idx="9847">
                  <c:v>5.15093252512</c:v>
                </c:pt>
                <c:pt idx="9848">
                  <c:v>5.1378655283899999</c:v>
                </c:pt>
                <c:pt idx="9849">
                  <c:v>7.6815512443099996</c:v>
                </c:pt>
                <c:pt idx="9850">
                  <c:v>5.2144866246600001</c:v>
                </c:pt>
                <c:pt idx="9851">
                  <c:v>8.5252306557599997</c:v>
                </c:pt>
                <c:pt idx="9852">
                  <c:v>6.28226141729</c:v>
                </c:pt>
                <c:pt idx="9853">
                  <c:v>15.662719654</c:v>
                </c:pt>
                <c:pt idx="9854">
                  <c:v>8.2814619715200006</c:v>
                </c:pt>
                <c:pt idx="9855">
                  <c:v>5.5216452736499999</c:v>
                </c:pt>
                <c:pt idx="9856">
                  <c:v>5.80401805256</c:v>
                </c:pt>
                <c:pt idx="9857">
                  <c:v>10.3753848998</c:v>
                </c:pt>
                <c:pt idx="9858">
                  <c:v>7.7240541657700001</c:v>
                </c:pt>
                <c:pt idx="9859">
                  <c:v>5.1397522581899997</c:v>
                </c:pt>
                <c:pt idx="9860">
                  <c:v>7.16958358741</c:v>
                </c:pt>
                <c:pt idx="9861">
                  <c:v>5.1027538618100001</c:v>
                </c:pt>
                <c:pt idx="9862">
                  <c:v>7.8571892156800001</c:v>
                </c:pt>
                <c:pt idx="9863">
                  <c:v>5.49302472781</c:v>
                </c:pt>
                <c:pt idx="9864">
                  <c:v>10.484343516099999</c:v>
                </c:pt>
                <c:pt idx="9865">
                  <c:v>13.180129519999999</c:v>
                </c:pt>
                <c:pt idx="9866">
                  <c:v>6.5392848206999998</c:v>
                </c:pt>
                <c:pt idx="9867">
                  <c:v>8.0720301080599999</c:v>
                </c:pt>
                <c:pt idx="9868">
                  <c:v>8.0440476550300009</c:v>
                </c:pt>
                <c:pt idx="9869">
                  <c:v>9.3369280801900008</c:v>
                </c:pt>
                <c:pt idx="9870">
                  <c:v>5.2969204555999996</c:v>
                </c:pt>
                <c:pt idx="9871">
                  <c:v>30.145891006300001</c:v>
                </c:pt>
                <c:pt idx="9872">
                  <c:v>8.5747155156100003</c:v>
                </c:pt>
                <c:pt idx="9873">
                  <c:v>7.4720484867700003</c:v>
                </c:pt>
                <c:pt idx="9874">
                  <c:v>19.165166487499999</c:v>
                </c:pt>
                <c:pt idx="9875">
                  <c:v>6.0246600534499999</c:v>
                </c:pt>
                <c:pt idx="9876">
                  <c:v>18.8615315274</c:v>
                </c:pt>
                <c:pt idx="9877">
                  <c:v>5.2540159209499997</c:v>
                </c:pt>
                <c:pt idx="9878">
                  <c:v>7.0983841930000002</c:v>
                </c:pt>
                <c:pt idx="9879">
                  <c:v>15.0756603367</c:v>
                </c:pt>
                <c:pt idx="9880">
                  <c:v>5.5914733341399998</c:v>
                </c:pt>
                <c:pt idx="9881">
                  <c:v>6.9686474666300002</c:v>
                </c:pt>
                <c:pt idx="9882">
                  <c:v>11.6574315915</c:v>
                </c:pt>
                <c:pt idx="9883">
                  <c:v>10.8386916113</c:v>
                </c:pt>
                <c:pt idx="9884">
                  <c:v>7.6608310250200002</c:v>
                </c:pt>
                <c:pt idx="9885">
                  <c:v>5.32723330503</c:v>
                </c:pt>
                <c:pt idx="9886">
                  <c:v>9.07111145981</c:v>
                </c:pt>
                <c:pt idx="9887">
                  <c:v>10.934662853500001</c:v>
                </c:pt>
                <c:pt idx="9888">
                  <c:v>6.2773871510700001</c:v>
                </c:pt>
                <c:pt idx="9889">
                  <c:v>7.82917943094</c:v>
                </c:pt>
                <c:pt idx="9890">
                  <c:v>5.7251736860399998</c:v>
                </c:pt>
                <c:pt idx="9891">
                  <c:v>9.3585121314999995</c:v>
                </c:pt>
                <c:pt idx="9892">
                  <c:v>7.94157229184</c:v>
                </c:pt>
                <c:pt idx="9893">
                  <c:v>5.5101223501799996</c:v>
                </c:pt>
                <c:pt idx="9894">
                  <c:v>5.1337075671900001</c:v>
                </c:pt>
                <c:pt idx="9895">
                  <c:v>9.0508535969799997</c:v>
                </c:pt>
                <c:pt idx="9896">
                  <c:v>10.830011319</c:v>
                </c:pt>
                <c:pt idx="9897">
                  <c:v>7.8007201213400004</c:v>
                </c:pt>
                <c:pt idx="9898">
                  <c:v>7.6049534367599998</c:v>
                </c:pt>
                <c:pt idx="9899">
                  <c:v>13.6741763557</c:v>
                </c:pt>
                <c:pt idx="9900">
                  <c:v>6.6174772741299996</c:v>
                </c:pt>
                <c:pt idx="9901">
                  <c:v>9.1839846512500003</c:v>
                </c:pt>
                <c:pt idx="9902">
                  <c:v>6.2794452238599998</c:v>
                </c:pt>
                <c:pt idx="9903">
                  <c:v>7.7268647474199996</c:v>
                </c:pt>
                <c:pt idx="9904">
                  <c:v>7.8809901446400001</c:v>
                </c:pt>
                <c:pt idx="9905">
                  <c:v>6.6987350482499997</c:v>
                </c:pt>
                <c:pt idx="9906">
                  <c:v>7.8022198996299998</c:v>
                </c:pt>
                <c:pt idx="9907">
                  <c:v>5.9048916061099996</c:v>
                </c:pt>
                <c:pt idx="9908">
                  <c:v>5.4404519321000002</c:v>
                </c:pt>
                <c:pt idx="9909">
                  <c:v>33.259438296399999</c:v>
                </c:pt>
                <c:pt idx="9910">
                  <c:v>6.5640671359400002</c:v>
                </c:pt>
                <c:pt idx="9911">
                  <c:v>5.4828995116100003</c:v>
                </c:pt>
                <c:pt idx="9912">
                  <c:v>7.9335825625799998</c:v>
                </c:pt>
                <c:pt idx="9913">
                  <c:v>8.2287330631700009</c:v>
                </c:pt>
                <c:pt idx="9914">
                  <c:v>9.7196614278000002</c:v>
                </c:pt>
                <c:pt idx="9915">
                  <c:v>15.230426806700001</c:v>
                </c:pt>
                <c:pt idx="9916">
                  <c:v>5.3053339712099996</c:v>
                </c:pt>
                <c:pt idx="9917">
                  <c:v>7.2937001599700002</c:v>
                </c:pt>
                <c:pt idx="9918">
                  <c:v>8.1860533805899998</c:v>
                </c:pt>
                <c:pt idx="9919">
                  <c:v>5.9218243362500003</c:v>
                </c:pt>
                <c:pt idx="9920">
                  <c:v>7.9941491233899997</c:v>
                </c:pt>
                <c:pt idx="9921">
                  <c:v>10.432256537500001</c:v>
                </c:pt>
                <c:pt idx="9922">
                  <c:v>6.3305489016700003</c:v>
                </c:pt>
                <c:pt idx="9923">
                  <c:v>10.092442270599999</c:v>
                </c:pt>
                <c:pt idx="9924">
                  <c:v>5.5101223501799996</c:v>
                </c:pt>
                <c:pt idx="9925">
                  <c:v>12.1623858794</c:v>
                </c:pt>
                <c:pt idx="9926">
                  <c:v>11.1568664573</c:v>
                </c:pt>
                <c:pt idx="9927">
                  <c:v>6.9829191786000004</c:v>
                </c:pt>
                <c:pt idx="9928">
                  <c:v>6.7099114395299999</c:v>
                </c:pt>
                <c:pt idx="9929">
                  <c:v>5.9970379659499997</c:v>
                </c:pt>
                <c:pt idx="9930">
                  <c:v>8.4291395869999999</c:v>
                </c:pt>
                <c:pt idx="9931">
                  <c:v>6.3367003192300002</c:v>
                </c:pt>
                <c:pt idx="9932">
                  <c:v>10.888605178300001</c:v>
                </c:pt>
                <c:pt idx="9933">
                  <c:v>8.7074037325700004</c:v>
                </c:pt>
                <c:pt idx="9934">
                  <c:v>9.75732806153</c:v>
                </c:pt>
                <c:pt idx="9935">
                  <c:v>5.19395539834</c:v>
                </c:pt>
                <c:pt idx="9936">
                  <c:v>8.5126012026200009</c:v>
                </c:pt>
                <c:pt idx="9937">
                  <c:v>16.148931360100001</c:v>
                </c:pt>
                <c:pt idx="9938">
                  <c:v>5.7398855575900001</c:v>
                </c:pt>
                <c:pt idx="9939">
                  <c:v>5.20773114144</c:v>
                </c:pt>
                <c:pt idx="9940">
                  <c:v>24.1197145822</c:v>
                </c:pt>
                <c:pt idx="9941">
                  <c:v>5.8071801394099998</c:v>
                </c:pt>
                <c:pt idx="9942">
                  <c:v>5.9394464292100002</c:v>
                </c:pt>
                <c:pt idx="9943">
                  <c:v>5.1700130670400002</c:v>
                </c:pt>
                <c:pt idx="9944">
                  <c:v>5.4603177552400002</c:v>
                </c:pt>
                <c:pt idx="9945">
                  <c:v>6.0060103690300002</c:v>
                </c:pt>
                <c:pt idx="9946">
                  <c:v>5.3448036409400004</c:v>
                </c:pt>
                <c:pt idx="9947">
                  <c:v>8.2772558793400002</c:v>
                </c:pt>
                <c:pt idx="9948">
                  <c:v>5.2510172746899997</c:v>
                </c:pt>
                <c:pt idx="9949">
                  <c:v>6.1047085187799999</c:v>
                </c:pt>
                <c:pt idx="9950">
                  <c:v>5.5200307566799998</c:v>
                </c:pt>
                <c:pt idx="9951">
                  <c:v>6.0404640945799999</c:v>
                </c:pt>
                <c:pt idx="9952">
                  <c:v>6.8162203864800004</c:v>
                </c:pt>
                <c:pt idx="9953">
                  <c:v>10.6787148395</c:v>
                </c:pt>
                <c:pt idx="9954">
                  <c:v>8.5426188090400004</c:v>
                </c:pt>
                <c:pt idx="9955">
                  <c:v>8.23055137417</c:v>
                </c:pt>
                <c:pt idx="9956">
                  <c:v>6.4088274427399998</c:v>
                </c:pt>
                <c:pt idx="9957">
                  <c:v>5.8217903394899997</c:v>
                </c:pt>
                <c:pt idx="9958">
                  <c:v>7.2429285507400003</c:v>
                </c:pt>
                <c:pt idx="9959">
                  <c:v>7.9192237639299998</c:v>
                </c:pt>
                <c:pt idx="9960">
                  <c:v>6.35821305284</c:v>
                </c:pt>
                <c:pt idx="9961">
                  <c:v>7.5860204706900003</c:v>
                </c:pt>
                <c:pt idx="9962">
                  <c:v>10.169708292399999</c:v>
                </c:pt>
                <c:pt idx="9963">
                  <c:v>8.4108529370300005</c:v>
                </c:pt>
                <c:pt idx="9964">
                  <c:v>10.0357615029</c:v>
                </c:pt>
                <c:pt idx="9965">
                  <c:v>31.135373135999998</c:v>
                </c:pt>
                <c:pt idx="9966">
                  <c:v>8.8703432527999997</c:v>
                </c:pt>
                <c:pt idx="9967">
                  <c:v>9.0553533966999993</c:v>
                </c:pt>
                <c:pt idx="9968">
                  <c:v>25.169727420000001</c:v>
                </c:pt>
                <c:pt idx="9969">
                  <c:v>5.5611582014199996</c:v>
                </c:pt>
                <c:pt idx="9970">
                  <c:v>10.4249955215</c:v>
                </c:pt>
                <c:pt idx="9971">
                  <c:v>8.6501015277299995</c:v>
                </c:pt>
                <c:pt idx="9972">
                  <c:v>5.4003689332100002</c:v>
                </c:pt>
                <c:pt idx="9973">
                  <c:v>11.3912919588</c:v>
                </c:pt>
                <c:pt idx="9974">
                  <c:v>10.2901322116</c:v>
                </c:pt>
                <c:pt idx="9975">
                  <c:v>5.4124718791499999</c:v>
                </c:pt>
                <c:pt idx="9976">
                  <c:v>11.191032356299999</c:v>
                </c:pt>
                <c:pt idx="9977">
                  <c:v>6.4214735628900002</c:v>
                </c:pt>
                <c:pt idx="9978">
                  <c:v>5.6768582183799996</c:v>
                </c:pt>
                <c:pt idx="9979">
                  <c:v>14.3673200291</c:v>
                </c:pt>
                <c:pt idx="9980">
                  <c:v>35.979804041199998</c:v>
                </c:pt>
                <c:pt idx="9981">
                  <c:v>6.7647270823100003</c:v>
                </c:pt>
                <c:pt idx="9982">
                  <c:v>27.288462827899998</c:v>
                </c:pt>
                <c:pt idx="9983">
                  <c:v>5.1281628281199998</c:v>
                </c:pt>
                <c:pt idx="9984">
                  <c:v>7.7911827359299997</c:v>
                </c:pt>
                <c:pt idx="9985">
                  <c:v>7.3595618250600001</c:v>
                </c:pt>
                <c:pt idx="9986">
                  <c:v>6.2308280978899999</c:v>
                </c:pt>
                <c:pt idx="9987">
                  <c:v>14.6002347662</c:v>
                </c:pt>
                <c:pt idx="9988">
                  <c:v>5.1967940825900003</c:v>
                </c:pt>
                <c:pt idx="9989">
                  <c:v>6.2856579436400004</c:v>
                </c:pt>
                <c:pt idx="9990">
                  <c:v>5.9541877867500004</c:v>
                </c:pt>
                <c:pt idx="9991">
                  <c:v>6.2282213507400002</c:v>
                </c:pt>
                <c:pt idx="9992">
                  <c:v>11.1429523111</c:v>
                </c:pt>
                <c:pt idx="9993">
                  <c:v>5.4168624560599996</c:v>
                </c:pt>
                <c:pt idx="9994">
                  <c:v>7.1292565789699998</c:v>
                </c:pt>
                <c:pt idx="9995">
                  <c:v>8.3740227349400005</c:v>
                </c:pt>
                <c:pt idx="9996">
                  <c:v>7.6212855820299996</c:v>
                </c:pt>
                <c:pt idx="9997">
                  <c:v>5.1728978235299996</c:v>
                </c:pt>
                <c:pt idx="9998">
                  <c:v>8.0557240810599993</c:v>
                </c:pt>
                <c:pt idx="9999">
                  <c:v>5.5729191417299999</c:v>
                </c:pt>
                <c:pt idx="10000">
                  <c:v>7.2980135828100003</c:v>
                </c:pt>
                <c:pt idx="10001">
                  <c:v>5.2216238854399997</c:v>
                </c:pt>
                <c:pt idx="10002">
                  <c:v>9.6497696888900002</c:v>
                </c:pt>
                <c:pt idx="10003">
                  <c:v>9.3346982913400005</c:v>
                </c:pt>
                <c:pt idx="10004">
                  <c:v>5.7916746564399997</c:v>
                </c:pt>
                <c:pt idx="10005">
                  <c:v>6.1440406433400003</c:v>
                </c:pt>
                <c:pt idx="10006">
                  <c:v>9.1970506643000007</c:v>
                </c:pt>
                <c:pt idx="10007">
                  <c:v>7.3664742301199997</c:v>
                </c:pt>
                <c:pt idx="10008">
                  <c:v>6.2070702685599999</c:v>
                </c:pt>
                <c:pt idx="10009">
                  <c:v>8.4291395869999999</c:v>
                </c:pt>
                <c:pt idx="10010">
                  <c:v>5.70467888603</c:v>
                </c:pt>
                <c:pt idx="10011">
                  <c:v>6.2269372920199997</c:v>
                </c:pt>
                <c:pt idx="10012">
                  <c:v>7.2146784405700002</c:v>
                </c:pt>
                <c:pt idx="10013">
                  <c:v>5.5804831954900003</c:v>
                </c:pt>
                <c:pt idx="10014">
                  <c:v>5.7068169815100003</c:v>
                </c:pt>
                <c:pt idx="10015">
                  <c:v>12.193059166899999</c:v>
                </c:pt>
                <c:pt idx="10016">
                  <c:v>7.8380986611400001</c:v>
                </c:pt>
                <c:pt idx="10017">
                  <c:v>11.984435270900001</c:v>
                </c:pt>
                <c:pt idx="10018">
                  <c:v>5.2082109783200004</c:v>
                </c:pt>
                <c:pt idx="10019">
                  <c:v>10.027497416499999</c:v>
                </c:pt>
                <c:pt idx="10020">
                  <c:v>28.868335202600001</c:v>
                </c:pt>
                <c:pt idx="10021">
                  <c:v>5.7049091540100001</c:v>
                </c:pt>
                <c:pt idx="10022">
                  <c:v>8.7329919203999999</c:v>
                </c:pt>
                <c:pt idx="10023">
                  <c:v>27.0245346729</c:v>
                </c:pt>
                <c:pt idx="10024">
                  <c:v>10.417145187299999</c:v>
                </c:pt>
                <c:pt idx="10025">
                  <c:v>6.1807846025900002</c:v>
                </c:pt>
                <c:pt idx="10026">
                  <c:v>6.5044624637100004</c:v>
                </c:pt>
                <c:pt idx="10027">
                  <c:v>5.2016046123099997</c:v>
                </c:pt>
                <c:pt idx="10028">
                  <c:v>5.8993119970099999</c:v>
                </c:pt>
                <c:pt idx="10029">
                  <c:v>6.5255217432099997</c:v>
                </c:pt>
                <c:pt idx="10030">
                  <c:v>12.5662342562</c:v>
                </c:pt>
                <c:pt idx="10031">
                  <c:v>6.4789667906400004</c:v>
                </c:pt>
                <c:pt idx="10032">
                  <c:v>16.985490221300001</c:v>
                </c:pt>
                <c:pt idx="10033">
                  <c:v>8.4938372009199998</c:v>
                </c:pt>
                <c:pt idx="10034">
                  <c:v>9.3585121314999995</c:v>
                </c:pt>
                <c:pt idx="10035">
                  <c:v>6.6278706399100002</c:v>
                </c:pt>
                <c:pt idx="10036">
                  <c:v>12.664560145699999</c:v>
                </c:pt>
                <c:pt idx="10037">
                  <c:v>11.7534923222</c:v>
                </c:pt>
                <c:pt idx="10038">
                  <c:v>5.7343510523900001</c:v>
                </c:pt>
                <c:pt idx="10039">
                  <c:v>8.3106460009099994</c:v>
                </c:pt>
                <c:pt idx="10040">
                  <c:v>5.1627083567299996</c:v>
                </c:pt>
                <c:pt idx="10041">
                  <c:v>6.21710434356</c:v>
                </c:pt>
                <c:pt idx="10042">
                  <c:v>6.1645249486200004</c:v>
                </c:pt>
                <c:pt idx="10043">
                  <c:v>5.95872447101</c:v>
                </c:pt>
                <c:pt idx="10044">
                  <c:v>9.2362832753900008</c:v>
                </c:pt>
                <c:pt idx="10045">
                  <c:v>7.1820792849200004</c:v>
                </c:pt>
                <c:pt idx="10046">
                  <c:v>5.0659583104500001</c:v>
                </c:pt>
                <c:pt idx="10047">
                  <c:v>7.2029258716499998</c:v>
                </c:pt>
                <c:pt idx="10048">
                  <c:v>7.4122047319800002</c:v>
                </c:pt>
                <c:pt idx="10049">
                  <c:v>9.5723720986299998</c:v>
                </c:pt>
                <c:pt idx="10050">
                  <c:v>20.417199677999999</c:v>
                </c:pt>
                <c:pt idx="10051">
                  <c:v>5.9817989372599998</c:v>
                </c:pt>
                <c:pt idx="10052">
                  <c:v>10.3906100324</c:v>
                </c:pt>
                <c:pt idx="10053">
                  <c:v>6.89178619689</c:v>
                </c:pt>
                <c:pt idx="10054">
                  <c:v>5.6706364626000001</c:v>
                </c:pt>
                <c:pt idx="10055">
                  <c:v>7.4980518491200003</c:v>
                </c:pt>
                <c:pt idx="10056">
                  <c:v>5.3761875347099997</c:v>
                </c:pt>
                <c:pt idx="10057">
                  <c:v>5.7593153363100003</c:v>
                </c:pt>
                <c:pt idx="10058">
                  <c:v>7.8270804598300003</c:v>
                </c:pt>
                <c:pt idx="10059">
                  <c:v>14.1757283029</c:v>
                </c:pt>
                <c:pt idx="10060">
                  <c:v>8.0826558912599999</c:v>
                </c:pt>
                <c:pt idx="10061">
                  <c:v>10.293525262399999</c:v>
                </c:pt>
                <c:pt idx="10062">
                  <c:v>5.2553269946799999</c:v>
                </c:pt>
                <c:pt idx="10063">
                  <c:v>7.6905842229900001</c:v>
                </c:pt>
                <c:pt idx="10064">
                  <c:v>7.3302023296399996</c:v>
                </c:pt>
                <c:pt idx="10065">
                  <c:v>5.8209160282800001</c:v>
                </c:pt>
                <c:pt idx="10066">
                  <c:v>5.4181621281799996</c:v>
                </c:pt>
                <c:pt idx="10067">
                  <c:v>8.5237262352700007</c:v>
                </c:pt>
                <c:pt idx="10068">
                  <c:v>8.2905836220900007</c:v>
                </c:pt>
                <c:pt idx="10069">
                  <c:v>7.8736879934599999</c:v>
                </c:pt>
                <c:pt idx="10070">
                  <c:v>16.421057353199998</c:v>
                </c:pt>
                <c:pt idx="10071">
                  <c:v>5.1577351377799996</c:v>
                </c:pt>
                <c:pt idx="10072">
                  <c:v>6.1550765255100002</c:v>
                </c:pt>
                <c:pt idx="10073">
                  <c:v>10.8584637027</c:v>
                </c:pt>
                <c:pt idx="10074">
                  <c:v>5.3583504142400002</c:v>
                </c:pt>
                <c:pt idx="10075">
                  <c:v>6.3294408641600004</c:v>
                </c:pt>
                <c:pt idx="10076">
                  <c:v>5.8769719007300001</c:v>
                </c:pt>
                <c:pt idx="10077">
                  <c:v>9.1832578305299997</c:v>
                </c:pt>
                <c:pt idx="10078">
                  <c:v>5.0659583104500001</c:v>
                </c:pt>
                <c:pt idx="10079">
                  <c:v>5.1543592619299998</c:v>
                </c:pt>
                <c:pt idx="10080">
                  <c:v>5.7695781036399998</c:v>
                </c:pt>
                <c:pt idx="10081">
                  <c:v>5.5811837424400004</c:v>
                </c:pt>
                <c:pt idx="10082">
                  <c:v>6.4014448217200002</c:v>
                </c:pt>
                <c:pt idx="10083">
                  <c:v>37.962097474300002</c:v>
                </c:pt>
                <c:pt idx="10084">
                  <c:v>7.3302023296399996</c:v>
                </c:pt>
                <c:pt idx="10085">
                  <c:v>7.6144570861299998</c:v>
                </c:pt>
                <c:pt idx="10086">
                  <c:v>5.20773114144</c:v>
                </c:pt>
                <c:pt idx="10087">
                  <c:v>5.79701506347</c:v>
                </c:pt>
                <c:pt idx="10088">
                  <c:v>5.8135610918999996</c:v>
                </c:pt>
                <c:pt idx="10089">
                  <c:v>10.4884655795</c:v>
                </c:pt>
                <c:pt idx="10090">
                  <c:v>5.4917243898299999</c:v>
                </c:pt>
                <c:pt idx="10091">
                  <c:v>5.7589317313999997</c:v>
                </c:pt>
                <c:pt idx="10092">
                  <c:v>10.344732222699999</c:v>
                </c:pt>
                <c:pt idx="10093">
                  <c:v>6.3312353014899996</c:v>
                </c:pt>
                <c:pt idx="10094">
                  <c:v>6.7981598630400004</c:v>
                </c:pt>
                <c:pt idx="10095">
                  <c:v>6.4352730877399997</c:v>
                </c:pt>
                <c:pt idx="10096">
                  <c:v>7.5682715161400003</c:v>
                </c:pt>
                <c:pt idx="10097">
                  <c:v>5.4801888440199997</c:v>
                </c:pt>
                <c:pt idx="10098">
                  <c:v>15.7471967241</c:v>
                </c:pt>
                <c:pt idx="10099">
                  <c:v>6.6182666223300002</c:v>
                </c:pt>
                <c:pt idx="10100">
                  <c:v>9.1303568427300004</c:v>
                </c:pt>
                <c:pt idx="10101">
                  <c:v>9.1669525767100009</c:v>
                </c:pt>
                <c:pt idx="10102">
                  <c:v>10.1580189645</c:v>
                </c:pt>
                <c:pt idx="10103">
                  <c:v>10.7223426576</c:v>
                </c:pt>
                <c:pt idx="10104">
                  <c:v>15.0888922656</c:v>
                </c:pt>
                <c:pt idx="10105">
                  <c:v>9.2510050369200005</c:v>
                </c:pt>
                <c:pt idx="10106">
                  <c:v>5.0565890328699998</c:v>
                </c:pt>
                <c:pt idx="10107">
                  <c:v>6.3263001555300002</c:v>
                </c:pt>
                <c:pt idx="10108">
                  <c:v>5.0663458862999997</c:v>
                </c:pt>
                <c:pt idx="10109">
                  <c:v>5.1309223254300003</c:v>
                </c:pt>
                <c:pt idx="10110">
                  <c:v>7.0724219130300003</c:v>
                </c:pt>
                <c:pt idx="10111">
                  <c:v>7.0280752351000002</c:v>
                </c:pt>
                <c:pt idx="10112">
                  <c:v>10.971154625700001</c:v>
                </c:pt>
                <c:pt idx="10113">
                  <c:v>6.8567008786599999</c:v>
                </c:pt>
                <c:pt idx="10114">
                  <c:v>9.1309232020900009</c:v>
                </c:pt>
                <c:pt idx="10115">
                  <c:v>5.8980661984699996</c:v>
                </c:pt>
                <c:pt idx="10116">
                  <c:v>7.7614455921000003</c:v>
                </c:pt>
                <c:pt idx="10117">
                  <c:v>15.372400454499999</c:v>
                </c:pt>
                <c:pt idx="10118">
                  <c:v>5.0917475839000002</c:v>
                </c:pt>
                <c:pt idx="10119">
                  <c:v>7.3322339004100003</c:v>
                </c:pt>
                <c:pt idx="10120">
                  <c:v>5.1517081322099996</c:v>
                </c:pt>
                <c:pt idx="10121">
                  <c:v>5.52690761737</c:v>
                </c:pt>
                <c:pt idx="10122">
                  <c:v>6.9466403289900001</c:v>
                </c:pt>
                <c:pt idx="10123">
                  <c:v>6.5255112612100001</c:v>
                </c:pt>
                <c:pt idx="10124">
                  <c:v>5.5016008353499997</c:v>
                </c:pt>
                <c:pt idx="10125">
                  <c:v>6.6668569308399999</c:v>
                </c:pt>
                <c:pt idx="10126">
                  <c:v>6.3758295373799996</c:v>
                </c:pt>
                <c:pt idx="10127">
                  <c:v>8.2519184751000001</c:v>
                </c:pt>
                <c:pt idx="10128">
                  <c:v>6.2306139723899996</c:v>
                </c:pt>
                <c:pt idx="10129">
                  <c:v>7.2931823632099997</c:v>
                </c:pt>
                <c:pt idx="10130">
                  <c:v>12.6153294421</c:v>
                </c:pt>
                <c:pt idx="10131">
                  <c:v>5.2121403593500002</c:v>
                </c:pt>
                <c:pt idx="10132">
                  <c:v>7.4389872668599999</c:v>
                </c:pt>
                <c:pt idx="10133">
                  <c:v>59.728211445200003</c:v>
                </c:pt>
                <c:pt idx="10134">
                  <c:v>5.3256024327400002</c:v>
                </c:pt>
                <c:pt idx="10135">
                  <c:v>62.694266063299999</c:v>
                </c:pt>
                <c:pt idx="10136">
                  <c:v>7.0620471562400002</c:v>
                </c:pt>
                <c:pt idx="10137">
                  <c:v>8.1524084084599995</c:v>
                </c:pt>
                <c:pt idx="10138">
                  <c:v>6.5774321349199996</c:v>
                </c:pt>
                <c:pt idx="10139">
                  <c:v>30.1651611598</c:v>
                </c:pt>
                <c:pt idx="10140">
                  <c:v>8.5550830428100006</c:v>
                </c:pt>
                <c:pt idx="10141">
                  <c:v>10.2581072528</c:v>
                </c:pt>
                <c:pt idx="10142">
                  <c:v>8.7604887756499998</c:v>
                </c:pt>
                <c:pt idx="10143">
                  <c:v>6.5193055111599998</c:v>
                </c:pt>
                <c:pt idx="10144">
                  <c:v>7.5064632189399996</c:v>
                </c:pt>
                <c:pt idx="10145">
                  <c:v>19.502575309400001</c:v>
                </c:pt>
                <c:pt idx="10146">
                  <c:v>9.8395873624199996</c:v>
                </c:pt>
                <c:pt idx="10147">
                  <c:v>5.11662612724</c:v>
                </c:pt>
                <c:pt idx="10148">
                  <c:v>7.9686829989200003</c:v>
                </c:pt>
                <c:pt idx="10149">
                  <c:v>5.2326349312199998</c:v>
                </c:pt>
                <c:pt idx="10150">
                  <c:v>7.5739849943999999</c:v>
                </c:pt>
                <c:pt idx="10151">
                  <c:v>9.1186208886200006</c:v>
                </c:pt>
                <c:pt idx="10152">
                  <c:v>12.549374371500001</c:v>
                </c:pt>
                <c:pt idx="10153">
                  <c:v>8.5826762958200007</c:v>
                </c:pt>
                <c:pt idx="10154">
                  <c:v>5.0393876188500002</c:v>
                </c:pt>
                <c:pt idx="10155">
                  <c:v>6.7321656928099998</c:v>
                </c:pt>
                <c:pt idx="10156">
                  <c:v>6.4279501123199996</c:v>
                </c:pt>
                <c:pt idx="10157">
                  <c:v>14.7466515969</c:v>
                </c:pt>
                <c:pt idx="10158">
                  <c:v>19.063879512</c:v>
                </c:pt>
                <c:pt idx="10159">
                  <c:v>12.4037571001</c:v>
                </c:pt>
                <c:pt idx="10160">
                  <c:v>34.747003081000003</c:v>
                </c:pt>
                <c:pt idx="10161">
                  <c:v>7.9099195390999997</c:v>
                </c:pt>
                <c:pt idx="10162">
                  <c:v>10.9423326138</c:v>
                </c:pt>
                <c:pt idx="10163">
                  <c:v>5.2142068247499997</c:v>
                </c:pt>
                <c:pt idx="10164">
                  <c:v>6.3926771317900002</c:v>
                </c:pt>
                <c:pt idx="10165">
                  <c:v>5.4137392753300002</c:v>
                </c:pt>
                <c:pt idx="10166">
                  <c:v>6.85275088664</c:v>
                </c:pt>
                <c:pt idx="10167">
                  <c:v>5.3053339712099996</c:v>
                </c:pt>
                <c:pt idx="10168">
                  <c:v>5.52553181606</c:v>
                </c:pt>
                <c:pt idx="10169">
                  <c:v>26.131919565099999</c:v>
                </c:pt>
                <c:pt idx="10170">
                  <c:v>5.6772266714499997</c:v>
                </c:pt>
                <c:pt idx="10171">
                  <c:v>13.954422725300001</c:v>
                </c:pt>
                <c:pt idx="10172">
                  <c:v>6.7190323910099998</c:v>
                </c:pt>
                <c:pt idx="10173">
                  <c:v>35.397608033499999</c:v>
                </c:pt>
                <c:pt idx="10174">
                  <c:v>7.9515969540900002</c:v>
                </c:pt>
                <c:pt idx="10175">
                  <c:v>6.6680372238599999</c:v>
                </c:pt>
                <c:pt idx="10176">
                  <c:v>5.0389657758300004</c:v>
                </c:pt>
                <c:pt idx="10177">
                  <c:v>7.9099195390999997</c:v>
                </c:pt>
                <c:pt idx="10178">
                  <c:v>9.7570852586499992</c:v>
                </c:pt>
                <c:pt idx="10179">
                  <c:v>5.2077490794200001</c:v>
                </c:pt>
                <c:pt idx="10180">
                  <c:v>24.1197145822</c:v>
                </c:pt>
                <c:pt idx="10181">
                  <c:v>11.1945417663</c:v>
                </c:pt>
                <c:pt idx="10182">
                  <c:v>5.3438215306099996</c:v>
                </c:pt>
                <c:pt idx="10183">
                  <c:v>9.1995719084300003</c:v>
                </c:pt>
                <c:pt idx="10184">
                  <c:v>7.2806043214700003</c:v>
                </c:pt>
                <c:pt idx="10185">
                  <c:v>5.59577826698</c:v>
                </c:pt>
                <c:pt idx="10186">
                  <c:v>5.0380424982700003</c:v>
                </c:pt>
                <c:pt idx="10187">
                  <c:v>8.0144347595400003</c:v>
                </c:pt>
                <c:pt idx="10188">
                  <c:v>7.3664742301199997</c:v>
                </c:pt>
                <c:pt idx="10189">
                  <c:v>10.7697377577</c:v>
                </c:pt>
                <c:pt idx="10190">
                  <c:v>7.73936974142</c:v>
                </c:pt>
                <c:pt idx="10191">
                  <c:v>7.68977273505</c:v>
                </c:pt>
                <c:pt idx="10192">
                  <c:v>6.6074113069999996</c:v>
                </c:pt>
                <c:pt idx="10193">
                  <c:v>5.4708783749299998</c:v>
                </c:pt>
                <c:pt idx="10194">
                  <c:v>5.8035686333500003</c:v>
                </c:pt>
                <c:pt idx="10195">
                  <c:v>5.3324687928400003</c:v>
                </c:pt>
                <c:pt idx="10196">
                  <c:v>6.9341291047600002</c:v>
                </c:pt>
                <c:pt idx="10197">
                  <c:v>11.521319312599999</c:v>
                </c:pt>
                <c:pt idx="10198">
                  <c:v>6.5937236618200004</c:v>
                </c:pt>
                <c:pt idx="10199">
                  <c:v>5.6275250421300003</c:v>
                </c:pt>
                <c:pt idx="10200">
                  <c:v>5.5554599970999998</c:v>
                </c:pt>
                <c:pt idx="10201">
                  <c:v>6.2786968266700001</c:v>
                </c:pt>
                <c:pt idx="10202">
                  <c:v>8.83355148387</c:v>
                </c:pt>
                <c:pt idx="10203">
                  <c:v>5.21418178463</c:v>
                </c:pt>
                <c:pt idx="10204">
                  <c:v>5.2741978239199998</c:v>
                </c:pt>
                <c:pt idx="10205">
                  <c:v>5.47895493596</c:v>
                </c:pt>
                <c:pt idx="10206">
                  <c:v>5.4083122591799997</c:v>
                </c:pt>
                <c:pt idx="10207">
                  <c:v>7.3336671643500004</c:v>
                </c:pt>
                <c:pt idx="10208">
                  <c:v>7.0604544138499996</c:v>
                </c:pt>
                <c:pt idx="10209">
                  <c:v>17.146764305800001</c:v>
                </c:pt>
                <c:pt idx="10210">
                  <c:v>8.0635070705699992</c:v>
                </c:pt>
                <c:pt idx="10211">
                  <c:v>9.7432314789800003</c:v>
                </c:pt>
                <c:pt idx="10212">
                  <c:v>10.380914496799999</c:v>
                </c:pt>
                <c:pt idx="10213">
                  <c:v>6.4351493805600004</c:v>
                </c:pt>
                <c:pt idx="10214">
                  <c:v>11.188195557</c:v>
                </c:pt>
                <c:pt idx="10215">
                  <c:v>6.3685612417400002</c:v>
                </c:pt>
                <c:pt idx="10216">
                  <c:v>5.2765153691600002</c:v>
                </c:pt>
                <c:pt idx="10217">
                  <c:v>7.9237032601499999</c:v>
                </c:pt>
                <c:pt idx="10218">
                  <c:v>12.519584915399999</c:v>
                </c:pt>
                <c:pt idx="10219">
                  <c:v>8.7177793380900006</c:v>
                </c:pt>
                <c:pt idx="10220">
                  <c:v>5.66455414073</c:v>
                </c:pt>
                <c:pt idx="10221">
                  <c:v>8.6397750355399996</c:v>
                </c:pt>
                <c:pt idx="10222">
                  <c:v>7.4455420306800004</c:v>
                </c:pt>
                <c:pt idx="10223">
                  <c:v>23.043244364300001</c:v>
                </c:pt>
                <c:pt idx="10224">
                  <c:v>7.1168287480499997</c:v>
                </c:pt>
                <c:pt idx="10225">
                  <c:v>6.2144584920100003</c:v>
                </c:pt>
                <c:pt idx="10226">
                  <c:v>6.05533492002</c:v>
                </c:pt>
                <c:pt idx="10227">
                  <c:v>6.7307058071399997</c:v>
                </c:pt>
                <c:pt idx="10228">
                  <c:v>5.78660933948</c:v>
                </c:pt>
                <c:pt idx="10229">
                  <c:v>5.8035686333500003</c:v>
                </c:pt>
                <c:pt idx="10230">
                  <c:v>7.94576020446</c:v>
                </c:pt>
                <c:pt idx="10231">
                  <c:v>8.4360296288499992</c:v>
                </c:pt>
                <c:pt idx="10232">
                  <c:v>5.9771737500400004</c:v>
                </c:pt>
                <c:pt idx="10233">
                  <c:v>5.2334108873199998</c:v>
                </c:pt>
                <c:pt idx="10234">
                  <c:v>5.9859242444399996</c:v>
                </c:pt>
                <c:pt idx="10235">
                  <c:v>6.4327056052699998</c:v>
                </c:pt>
                <c:pt idx="10236">
                  <c:v>5.2798755781700004</c:v>
                </c:pt>
                <c:pt idx="10237">
                  <c:v>6.0792833287599999</c:v>
                </c:pt>
                <c:pt idx="10238">
                  <c:v>11.4228669743</c:v>
                </c:pt>
                <c:pt idx="10239">
                  <c:v>5.8502707901899997</c:v>
                </c:pt>
                <c:pt idx="10240">
                  <c:v>8.16435406067</c:v>
                </c:pt>
                <c:pt idx="10241">
                  <c:v>10.0375490175</c:v>
                </c:pt>
                <c:pt idx="10242">
                  <c:v>6.5741131573300002</c:v>
                </c:pt>
                <c:pt idx="10243">
                  <c:v>5.2779041198099996</c:v>
                </c:pt>
                <c:pt idx="10244">
                  <c:v>11.663360600800001</c:v>
                </c:pt>
                <c:pt idx="10245">
                  <c:v>6.4561161179699997</c:v>
                </c:pt>
                <c:pt idx="10246">
                  <c:v>5.1259428019</c:v>
                </c:pt>
                <c:pt idx="10247">
                  <c:v>60.160937214100002</c:v>
                </c:pt>
                <c:pt idx="10248">
                  <c:v>5.5414955992700001</c:v>
                </c:pt>
                <c:pt idx="10249">
                  <c:v>5.4171758843399997</c:v>
                </c:pt>
                <c:pt idx="10250">
                  <c:v>6.0113290586200003</c:v>
                </c:pt>
                <c:pt idx="10251">
                  <c:v>5.6821121854300003</c:v>
                </c:pt>
                <c:pt idx="10252">
                  <c:v>12.444061537</c:v>
                </c:pt>
                <c:pt idx="10253">
                  <c:v>28.339661170500001</c:v>
                </c:pt>
                <c:pt idx="10254">
                  <c:v>6.5741131573300002</c:v>
                </c:pt>
                <c:pt idx="10255">
                  <c:v>6.1923713969099996</c:v>
                </c:pt>
                <c:pt idx="10256">
                  <c:v>5.3513750746199999</c:v>
                </c:pt>
                <c:pt idx="10257">
                  <c:v>6.4352730877399997</c:v>
                </c:pt>
                <c:pt idx="10258">
                  <c:v>21.1510590579</c:v>
                </c:pt>
                <c:pt idx="10259">
                  <c:v>8.3894987280399995</c:v>
                </c:pt>
                <c:pt idx="10260">
                  <c:v>16.313853794100002</c:v>
                </c:pt>
                <c:pt idx="10261">
                  <c:v>9.8005670770600002</c:v>
                </c:pt>
                <c:pt idx="10262">
                  <c:v>15.5521089834</c:v>
                </c:pt>
                <c:pt idx="10263">
                  <c:v>5.1412098986799997</c:v>
                </c:pt>
                <c:pt idx="10264">
                  <c:v>6.9265603741800001</c:v>
                </c:pt>
                <c:pt idx="10265">
                  <c:v>6.26724255365</c:v>
                </c:pt>
                <c:pt idx="10266">
                  <c:v>5.5685668276699998</c:v>
                </c:pt>
                <c:pt idx="10267">
                  <c:v>5.5958827689600001</c:v>
                </c:pt>
                <c:pt idx="10268">
                  <c:v>7.6038191201499998</c:v>
                </c:pt>
                <c:pt idx="10269">
                  <c:v>5.9466616802900001</c:v>
                </c:pt>
                <c:pt idx="10270">
                  <c:v>5.6007333421599999</c:v>
                </c:pt>
                <c:pt idx="10271">
                  <c:v>11.1128852565</c:v>
                </c:pt>
                <c:pt idx="10272">
                  <c:v>10.140062932199999</c:v>
                </c:pt>
                <c:pt idx="10273">
                  <c:v>6.0253956356899998</c:v>
                </c:pt>
                <c:pt idx="10274">
                  <c:v>8.6313429040800003</c:v>
                </c:pt>
                <c:pt idx="10275">
                  <c:v>11.9624705444</c:v>
                </c:pt>
                <c:pt idx="10276">
                  <c:v>7.7369277996300001</c:v>
                </c:pt>
                <c:pt idx="10277">
                  <c:v>37.449197259100004</c:v>
                </c:pt>
                <c:pt idx="10278">
                  <c:v>11.268552443300001</c:v>
                </c:pt>
                <c:pt idx="10279">
                  <c:v>23.7781696387</c:v>
                </c:pt>
                <c:pt idx="10280">
                  <c:v>8.3051494395300001</c:v>
                </c:pt>
                <c:pt idx="10281">
                  <c:v>5.4695470417400003</c:v>
                </c:pt>
                <c:pt idx="10282">
                  <c:v>10.9010627828</c:v>
                </c:pt>
                <c:pt idx="10283">
                  <c:v>5.3436903188900002</c:v>
                </c:pt>
                <c:pt idx="10284">
                  <c:v>7.7445441049100001</c:v>
                </c:pt>
                <c:pt idx="10285">
                  <c:v>5.9450375533199997</c:v>
                </c:pt>
                <c:pt idx="10286">
                  <c:v>11.5971129364</c:v>
                </c:pt>
                <c:pt idx="10287">
                  <c:v>39.445585976300002</c:v>
                </c:pt>
                <c:pt idx="10288">
                  <c:v>5.3904238499200003</c:v>
                </c:pt>
                <c:pt idx="10289">
                  <c:v>17.8023197401</c:v>
                </c:pt>
                <c:pt idx="10290">
                  <c:v>7.7900411142100001</c:v>
                </c:pt>
                <c:pt idx="10291">
                  <c:v>6.1636834982000002</c:v>
                </c:pt>
                <c:pt idx="10292">
                  <c:v>9.4348418877700002</c:v>
                </c:pt>
                <c:pt idx="10293">
                  <c:v>13.6782532173</c:v>
                </c:pt>
                <c:pt idx="10294">
                  <c:v>5.1929230646400004</c:v>
                </c:pt>
                <c:pt idx="10295">
                  <c:v>15.41167695</c:v>
                </c:pt>
                <c:pt idx="10296">
                  <c:v>6.7497034494000001</c:v>
                </c:pt>
                <c:pt idx="10297">
                  <c:v>5.2171278713899998</c:v>
                </c:pt>
                <c:pt idx="10298">
                  <c:v>30.865916910500001</c:v>
                </c:pt>
                <c:pt idx="10299">
                  <c:v>7.1980898168999996</c:v>
                </c:pt>
                <c:pt idx="10300">
                  <c:v>5.7037215583399998</c:v>
                </c:pt>
                <c:pt idx="10301">
                  <c:v>5.2744742988100004</c:v>
                </c:pt>
                <c:pt idx="10302">
                  <c:v>5.2626572311500004</c:v>
                </c:pt>
                <c:pt idx="10303">
                  <c:v>7.3595587413899999</c:v>
                </c:pt>
                <c:pt idx="10304">
                  <c:v>24.859844074600002</c:v>
                </c:pt>
                <c:pt idx="10305">
                  <c:v>12.5368387759</c:v>
                </c:pt>
                <c:pt idx="10306">
                  <c:v>6.4236554012599996</c:v>
                </c:pt>
                <c:pt idx="10307">
                  <c:v>9.5597232318599996</c:v>
                </c:pt>
                <c:pt idx="10308">
                  <c:v>7.5416211014999996</c:v>
                </c:pt>
                <c:pt idx="10309">
                  <c:v>25.303944386400001</c:v>
                </c:pt>
                <c:pt idx="10310">
                  <c:v>14.428492281600001</c:v>
                </c:pt>
                <c:pt idx="10311">
                  <c:v>8.7575547871600001</c:v>
                </c:pt>
                <c:pt idx="10312">
                  <c:v>22.353199756399999</c:v>
                </c:pt>
                <c:pt idx="10313">
                  <c:v>11.5340677107</c:v>
                </c:pt>
                <c:pt idx="10314">
                  <c:v>14.1676787475</c:v>
                </c:pt>
                <c:pt idx="10315">
                  <c:v>6.5013678845099996</c:v>
                </c:pt>
                <c:pt idx="10316">
                  <c:v>5.2969204555999996</c:v>
                </c:pt>
                <c:pt idx="10317">
                  <c:v>5.3734432036999999</c:v>
                </c:pt>
                <c:pt idx="10318">
                  <c:v>5.7688207248500003</c:v>
                </c:pt>
                <c:pt idx="10319">
                  <c:v>7.0761867430800001</c:v>
                </c:pt>
                <c:pt idx="10320">
                  <c:v>5.5894570565099997</c:v>
                </c:pt>
                <c:pt idx="10321">
                  <c:v>9.2320405692299996</c:v>
                </c:pt>
                <c:pt idx="10322">
                  <c:v>5.27626364268</c:v>
                </c:pt>
                <c:pt idx="10323">
                  <c:v>5.7314481495500003</c:v>
                </c:pt>
                <c:pt idx="10324">
                  <c:v>7.5903237800400003</c:v>
                </c:pt>
                <c:pt idx="10325">
                  <c:v>6.0464409679299997</c:v>
                </c:pt>
                <c:pt idx="10326">
                  <c:v>10.4166049482</c:v>
                </c:pt>
                <c:pt idx="10327">
                  <c:v>10.3347002988</c:v>
                </c:pt>
                <c:pt idx="10328">
                  <c:v>12.2412399795</c:v>
                </c:pt>
                <c:pt idx="10329">
                  <c:v>13.3696951438</c:v>
                </c:pt>
                <c:pt idx="10330">
                  <c:v>7.8306592395000001</c:v>
                </c:pt>
                <c:pt idx="10331">
                  <c:v>9.3869510669499991</c:v>
                </c:pt>
                <c:pt idx="10332">
                  <c:v>5.0157169806699997</c:v>
                </c:pt>
                <c:pt idx="10333">
                  <c:v>5.6118389874699997</c:v>
                </c:pt>
                <c:pt idx="10334">
                  <c:v>10.4648054264</c:v>
                </c:pt>
                <c:pt idx="10335">
                  <c:v>5.5189111963300004</c:v>
                </c:pt>
                <c:pt idx="10336">
                  <c:v>5.2482506396100002</c:v>
                </c:pt>
                <c:pt idx="10337">
                  <c:v>7.6696444422400001</c:v>
                </c:pt>
                <c:pt idx="10338">
                  <c:v>11.297149324299999</c:v>
                </c:pt>
                <c:pt idx="10339">
                  <c:v>5.0812884019800002</c:v>
                </c:pt>
                <c:pt idx="10340">
                  <c:v>6.0286749550199996</c:v>
                </c:pt>
                <c:pt idx="10341">
                  <c:v>6.4609890265600001</c:v>
                </c:pt>
                <c:pt idx="10342">
                  <c:v>9.9970100957600003</c:v>
                </c:pt>
                <c:pt idx="10343">
                  <c:v>9.7511301137400004</c:v>
                </c:pt>
                <c:pt idx="10344">
                  <c:v>6.8229653558200001</c:v>
                </c:pt>
                <c:pt idx="10345">
                  <c:v>17.6761185724</c:v>
                </c:pt>
                <c:pt idx="10346">
                  <c:v>10.367897626</c:v>
                </c:pt>
                <c:pt idx="10347">
                  <c:v>7.5878087719899998</c:v>
                </c:pt>
                <c:pt idx="10348">
                  <c:v>5.3717723562800002</c:v>
                </c:pt>
                <c:pt idx="10349">
                  <c:v>10.1007255094</c:v>
                </c:pt>
                <c:pt idx="10350">
                  <c:v>23.377791762400001</c:v>
                </c:pt>
                <c:pt idx="10351">
                  <c:v>12.192502559099999</c:v>
                </c:pt>
                <c:pt idx="10352">
                  <c:v>10.849352942399999</c:v>
                </c:pt>
                <c:pt idx="10353">
                  <c:v>13.4280771896</c:v>
                </c:pt>
                <c:pt idx="10354">
                  <c:v>7.6774532168</c:v>
                </c:pt>
                <c:pt idx="10355">
                  <c:v>6.3228177777600001</c:v>
                </c:pt>
                <c:pt idx="10356">
                  <c:v>5.1967940825900003</c:v>
                </c:pt>
                <c:pt idx="10357">
                  <c:v>12.2530153231</c:v>
                </c:pt>
                <c:pt idx="10358">
                  <c:v>5.3601358557400003</c:v>
                </c:pt>
                <c:pt idx="10359">
                  <c:v>5.4050544004600001</c:v>
                </c:pt>
                <c:pt idx="10360">
                  <c:v>5.90934065139</c:v>
                </c:pt>
                <c:pt idx="10361">
                  <c:v>5.1259428019</c:v>
                </c:pt>
                <c:pt idx="10362">
                  <c:v>5.3687178618700004</c:v>
                </c:pt>
                <c:pt idx="10363">
                  <c:v>6.3487006171599996</c:v>
                </c:pt>
                <c:pt idx="10364">
                  <c:v>6.7239787721099997</c:v>
                </c:pt>
                <c:pt idx="10365">
                  <c:v>5.5491219581999998</c:v>
                </c:pt>
                <c:pt idx="10366">
                  <c:v>6.1704114559500001</c:v>
                </c:pt>
                <c:pt idx="10367">
                  <c:v>9.6338515475099999</c:v>
                </c:pt>
                <c:pt idx="10368">
                  <c:v>10.086130069799999</c:v>
                </c:pt>
                <c:pt idx="10369">
                  <c:v>5.2510172746899997</c:v>
                </c:pt>
                <c:pt idx="10370">
                  <c:v>12.895380603</c:v>
                </c:pt>
                <c:pt idx="10371">
                  <c:v>8.7336045760700003</c:v>
                </c:pt>
                <c:pt idx="10372">
                  <c:v>5.4404519321000002</c:v>
                </c:pt>
                <c:pt idx="10373">
                  <c:v>5.1537402198800004</c:v>
                </c:pt>
                <c:pt idx="10374">
                  <c:v>7.0306648852900002</c:v>
                </c:pt>
                <c:pt idx="10375">
                  <c:v>30.163926393600001</c:v>
                </c:pt>
                <c:pt idx="10376">
                  <c:v>8.1335435517000008</c:v>
                </c:pt>
                <c:pt idx="10377">
                  <c:v>8.7436743763999996</c:v>
                </c:pt>
                <c:pt idx="10378">
                  <c:v>7.2956087204899998</c:v>
                </c:pt>
                <c:pt idx="10379">
                  <c:v>7.1237742222299998</c:v>
                </c:pt>
                <c:pt idx="10380">
                  <c:v>9.0542494659700008</c:v>
                </c:pt>
                <c:pt idx="10381">
                  <c:v>6.2701131664399998</c:v>
                </c:pt>
                <c:pt idx="10382">
                  <c:v>5.6015364613100003</c:v>
                </c:pt>
                <c:pt idx="10383">
                  <c:v>6.0083708063800003</c:v>
                </c:pt>
                <c:pt idx="10384">
                  <c:v>6.4214735628900002</c:v>
                </c:pt>
                <c:pt idx="10385">
                  <c:v>9.9749955163700008</c:v>
                </c:pt>
                <c:pt idx="10386">
                  <c:v>6.0189370452800004</c:v>
                </c:pt>
                <c:pt idx="10387">
                  <c:v>6.6182666223300002</c:v>
                </c:pt>
                <c:pt idx="10388">
                  <c:v>12.5603460341</c:v>
                </c:pt>
                <c:pt idx="10389">
                  <c:v>6.4509388220000003</c:v>
                </c:pt>
                <c:pt idx="10390">
                  <c:v>7.45205103218</c:v>
                </c:pt>
                <c:pt idx="10391">
                  <c:v>26.722018393100001</c:v>
                </c:pt>
                <c:pt idx="10392">
                  <c:v>5.4404519321000002</c:v>
                </c:pt>
                <c:pt idx="10393">
                  <c:v>6.1788795216499999</c:v>
                </c:pt>
                <c:pt idx="10394">
                  <c:v>10.0375490175</c:v>
                </c:pt>
                <c:pt idx="10395">
                  <c:v>5.1333062937999996</c:v>
                </c:pt>
                <c:pt idx="10396">
                  <c:v>5.9923105876699996</c:v>
                </c:pt>
                <c:pt idx="10397">
                  <c:v>5.7467401849500002</c:v>
                </c:pt>
                <c:pt idx="10398">
                  <c:v>5.32723330503</c:v>
                </c:pt>
                <c:pt idx="10399">
                  <c:v>5.2540159209499997</c:v>
                </c:pt>
                <c:pt idx="10400">
                  <c:v>6.0934136850099998</c:v>
                </c:pt>
                <c:pt idx="10401">
                  <c:v>7.9182404356999996</c:v>
                </c:pt>
                <c:pt idx="10402">
                  <c:v>6.7568099232299996</c:v>
                </c:pt>
                <c:pt idx="10403">
                  <c:v>6.4539820744799998</c:v>
                </c:pt>
                <c:pt idx="10404">
                  <c:v>6.3807717621400002</c:v>
                </c:pt>
                <c:pt idx="10405">
                  <c:v>9.2511536639200003</c:v>
                </c:pt>
                <c:pt idx="10406">
                  <c:v>11.195873325699999</c:v>
                </c:pt>
                <c:pt idx="10407">
                  <c:v>6.4560260269700001</c:v>
                </c:pt>
                <c:pt idx="10408">
                  <c:v>5.0903057177099997</c:v>
                </c:pt>
                <c:pt idx="10409">
                  <c:v>7.2615306095000003</c:v>
                </c:pt>
                <c:pt idx="10410">
                  <c:v>5.3835959094700003</c:v>
                </c:pt>
                <c:pt idx="10411">
                  <c:v>5.0290412700299996</c:v>
                </c:pt>
                <c:pt idx="10412">
                  <c:v>5.2453189550800001</c:v>
                </c:pt>
                <c:pt idx="10413">
                  <c:v>6.4088274427399998</c:v>
                </c:pt>
                <c:pt idx="10414">
                  <c:v>7.9119386787000003</c:v>
                </c:pt>
                <c:pt idx="10415">
                  <c:v>6.4422018620100001</c:v>
                </c:pt>
                <c:pt idx="10416">
                  <c:v>52.016009021599999</c:v>
                </c:pt>
                <c:pt idx="10417">
                  <c:v>5.1824441978899998</c:v>
                </c:pt>
                <c:pt idx="10418">
                  <c:v>7.1688696224299999</c:v>
                </c:pt>
                <c:pt idx="10419">
                  <c:v>6.4472066759700004</c:v>
                </c:pt>
                <c:pt idx="10420">
                  <c:v>9.8377881156499996</c:v>
                </c:pt>
                <c:pt idx="10421">
                  <c:v>6.7849251479400001</c:v>
                </c:pt>
                <c:pt idx="10422">
                  <c:v>5.49694141284</c:v>
                </c:pt>
                <c:pt idx="10423">
                  <c:v>10.484343516099999</c:v>
                </c:pt>
                <c:pt idx="10424">
                  <c:v>6.7811898389299996</c:v>
                </c:pt>
                <c:pt idx="10425">
                  <c:v>5.4328046562600001</c:v>
                </c:pt>
                <c:pt idx="10426">
                  <c:v>19.1818055116</c:v>
                </c:pt>
                <c:pt idx="10427">
                  <c:v>5.3703281063199997</c:v>
                </c:pt>
                <c:pt idx="10428">
                  <c:v>5.2626572311500004</c:v>
                </c:pt>
                <c:pt idx="10429">
                  <c:v>10.5839448944</c:v>
                </c:pt>
                <c:pt idx="10430">
                  <c:v>23.023894689500001</c:v>
                </c:pt>
                <c:pt idx="10431">
                  <c:v>10.4252270057</c:v>
                </c:pt>
                <c:pt idx="10432">
                  <c:v>6.25609521234</c:v>
                </c:pt>
                <c:pt idx="10433">
                  <c:v>8.6671348229700005</c:v>
                </c:pt>
                <c:pt idx="10434">
                  <c:v>6.79251454021</c:v>
                </c:pt>
                <c:pt idx="10435">
                  <c:v>6.1447516198000001</c:v>
                </c:pt>
                <c:pt idx="10436">
                  <c:v>5.8465483743200002</c:v>
                </c:pt>
                <c:pt idx="10437">
                  <c:v>6.0014282517600002</c:v>
                </c:pt>
                <c:pt idx="10438">
                  <c:v>7.0622431646899999</c:v>
                </c:pt>
                <c:pt idx="10439">
                  <c:v>5.2765153691600002</c:v>
                </c:pt>
                <c:pt idx="10440">
                  <c:v>14.8457014737</c:v>
                </c:pt>
                <c:pt idx="10441">
                  <c:v>14.710643574400001</c:v>
                </c:pt>
                <c:pt idx="10442">
                  <c:v>9.3968414396599993</c:v>
                </c:pt>
                <c:pt idx="10443">
                  <c:v>7.4147807056800001</c:v>
                </c:pt>
                <c:pt idx="10444">
                  <c:v>5.3207866322399999</c:v>
                </c:pt>
                <c:pt idx="10445">
                  <c:v>5.5344410346000004</c:v>
                </c:pt>
                <c:pt idx="10446">
                  <c:v>6.1169439587400003</c:v>
                </c:pt>
                <c:pt idx="10447">
                  <c:v>7.7167901529499998</c:v>
                </c:pt>
                <c:pt idx="10448">
                  <c:v>5.1378655283899999</c:v>
                </c:pt>
                <c:pt idx="10449">
                  <c:v>8.7436743763999996</c:v>
                </c:pt>
                <c:pt idx="10450">
                  <c:v>11.438314318</c:v>
                </c:pt>
                <c:pt idx="10451">
                  <c:v>6.8799057617399999</c:v>
                </c:pt>
                <c:pt idx="10452">
                  <c:v>8.4053672847499996</c:v>
                </c:pt>
                <c:pt idx="10453">
                  <c:v>5.8645270719100004</c:v>
                </c:pt>
                <c:pt idx="10454">
                  <c:v>7.77707887572</c:v>
                </c:pt>
                <c:pt idx="10455">
                  <c:v>53.0078330447</c:v>
                </c:pt>
                <c:pt idx="10456">
                  <c:v>20.360466583200001</c:v>
                </c:pt>
                <c:pt idx="10457">
                  <c:v>5.7847103293000002</c:v>
                </c:pt>
                <c:pt idx="10458">
                  <c:v>5.44166984744</c:v>
                </c:pt>
                <c:pt idx="10459">
                  <c:v>5.3560316908900001</c:v>
                </c:pt>
                <c:pt idx="10460">
                  <c:v>5.0697615575599997</c:v>
                </c:pt>
                <c:pt idx="10461">
                  <c:v>9.5734885363999993</c:v>
                </c:pt>
                <c:pt idx="10462">
                  <c:v>5.47895493596</c:v>
                </c:pt>
                <c:pt idx="10463">
                  <c:v>5.4390713060799998</c:v>
                </c:pt>
                <c:pt idx="10464">
                  <c:v>6.8815868826699997</c:v>
                </c:pt>
                <c:pt idx="10465">
                  <c:v>28.4636233363</c:v>
                </c:pt>
                <c:pt idx="10466">
                  <c:v>22.731117249</c:v>
                </c:pt>
                <c:pt idx="10467">
                  <c:v>7.1843345158599998</c:v>
                </c:pt>
                <c:pt idx="10468">
                  <c:v>9.4669038805699994</c:v>
                </c:pt>
                <c:pt idx="10469">
                  <c:v>6.9801170403399997</c:v>
                </c:pt>
                <c:pt idx="10470">
                  <c:v>6.5011993180500003</c:v>
                </c:pt>
                <c:pt idx="10471">
                  <c:v>5.7495325734899998</c:v>
                </c:pt>
                <c:pt idx="10472">
                  <c:v>9.2272232447500002</c:v>
                </c:pt>
                <c:pt idx="10473">
                  <c:v>15.2427704861</c:v>
                </c:pt>
                <c:pt idx="10474">
                  <c:v>8.1956124308299998</c:v>
                </c:pt>
                <c:pt idx="10475">
                  <c:v>5.7425847488799997</c:v>
                </c:pt>
                <c:pt idx="10476">
                  <c:v>8.4833672062699996</c:v>
                </c:pt>
                <c:pt idx="10477">
                  <c:v>5.2884035562599996</c:v>
                </c:pt>
                <c:pt idx="10478">
                  <c:v>9.8002460047500008</c:v>
                </c:pt>
                <c:pt idx="10479">
                  <c:v>8.27710117072</c:v>
                </c:pt>
                <c:pt idx="10480">
                  <c:v>8.6688247706499997</c:v>
                </c:pt>
                <c:pt idx="10481">
                  <c:v>5.1087982027900001</c:v>
                </c:pt>
                <c:pt idx="10482">
                  <c:v>6.4128131050099997</c:v>
                </c:pt>
                <c:pt idx="10483">
                  <c:v>5.1010315619400002</c:v>
                </c:pt>
                <c:pt idx="10484">
                  <c:v>10.2387424922</c:v>
                </c:pt>
                <c:pt idx="10485">
                  <c:v>6.9871877143800001</c:v>
                </c:pt>
                <c:pt idx="10486">
                  <c:v>5.9005009041800003</c:v>
                </c:pt>
                <c:pt idx="10487">
                  <c:v>5.51854462942</c:v>
                </c:pt>
                <c:pt idx="10488">
                  <c:v>9.7602186872899992</c:v>
                </c:pt>
                <c:pt idx="10489">
                  <c:v>31.290669625300001</c:v>
                </c:pt>
                <c:pt idx="10490">
                  <c:v>5.4985569272600001</c:v>
                </c:pt>
                <c:pt idx="10491">
                  <c:v>6.3329595483399999</c:v>
                </c:pt>
                <c:pt idx="10492">
                  <c:v>5.0816282069199996</c:v>
                </c:pt>
                <c:pt idx="10493">
                  <c:v>10.3637733685</c:v>
                </c:pt>
                <c:pt idx="10494">
                  <c:v>6.84330168329</c:v>
                </c:pt>
                <c:pt idx="10495">
                  <c:v>5.1766101823400001</c:v>
                </c:pt>
                <c:pt idx="10496">
                  <c:v>6.5453499671599999</c:v>
                </c:pt>
                <c:pt idx="10497">
                  <c:v>8.3988234420100003</c:v>
                </c:pt>
                <c:pt idx="10498">
                  <c:v>6.0315708427799999</c:v>
                </c:pt>
                <c:pt idx="10499">
                  <c:v>5.0351784291100001</c:v>
                </c:pt>
                <c:pt idx="10500">
                  <c:v>6.4443023531200003</c:v>
                </c:pt>
                <c:pt idx="10501">
                  <c:v>8.9640004458899991</c:v>
                </c:pt>
                <c:pt idx="10502">
                  <c:v>5.4244682749999997</c:v>
                </c:pt>
                <c:pt idx="10503">
                  <c:v>5.7827636482599996</c:v>
                </c:pt>
                <c:pt idx="10504">
                  <c:v>6.4088274427399998</c:v>
                </c:pt>
                <c:pt idx="10505">
                  <c:v>8.2161955303299994</c:v>
                </c:pt>
                <c:pt idx="10506">
                  <c:v>7.8311431993099996</c:v>
                </c:pt>
                <c:pt idx="10507">
                  <c:v>5.0737072218400003</c:v>
                </c:pt>
                <c:pt idx="10508">
                  <c:v>9.1244301469700009</c:v>
                </c:pt>
                <c:pt idx="10509">
                  <c:v>8.2765735157000009</c:v>
                </c:pt>
                <c:pt idx="10510">
                  <c:v>5.0758585462700001</c:v>
                </c:pt>
                <c:pt idx="10511">
                  <c:v>19.914886637799999</c:v>
                </c:pt>
                <c:pt idx="10512">
                  <c:v>9.0040174900800007</c:v>
                </c:pt>
                <c:pt idx="10513">
                  <c:v>6.4253286738200002</c:v>
                </c:pt>
                <c:pt idx="10514">
                  <c:v>5.7903537677100001</c:v>
                </c:pt>
                <c:pt idx="10515">
                  <c:v>7.54295558952</c:v>
                </c:pt>
                <c:pt idx="10516">
                  <c:v>5.6889070882999997</c:v>
                </c:pt>
                <c:pt idx="10517">
                  <c:v>6.0228432215999996</c:v>
                </c:pt>
                <c:pt idx="10518">
                  <c:v>6.2912637542800001</c:v>
                </c:pt>
                <c:pt idx="10519">
                  <c:v>6.3968357431499996</c:v>
                </c:pt>
                <c:pt idx="10520">
                  <c:v>7.2806043214700003</c:v>
                </c:pt>
                <c:pt idx="10521">
                  <c:v>9.2614509647300007</c:v>
                </c:pt>
                <c:pt idx="10522">
                  <c:v>5.2770165759200003</c:v>
                </c:pt>
                <c:pt idx="10523">
                  <c:v>5.6447993784000001</c:v>
                </c:pt>
                <c:pt idx="10524">
                  <c:v>5.43859869944</c:v>
                </c:pt>
                <c:pt idx="10525">
                  <c:v>6.7541878088700003</c:v>
                </c:pt>
                <c:pt idx="10526">
                  <c:v>6.1047085187799999</c:v>
                </c:pt>
                <c:pt idx="10527">
                  <c:v>9.1525077035900004</c:v>
                </c:pt>
                <c:pt idx="10528">
                  <c:v>6.5691500022799998</c:v>
                </c:pt>
                <c:pt idx="10529">
                  <c:v>7.4471922290199997</c:v>
                </c:pt>
                <c:pt idx="10530">
                  <c:v>5.1035884830000002</c:v>
                </c:pt>
                <c:pt idx="10531">
                  <c:v>24.661341975799999</c:v>
                </c:pt>
                <c:pt idx="10532">
                  <c:v>6.1171243565999998</c:v>
                </c:pt>
                <c:pt idx="10533">
                  <c:v>5.67752850836</c:v>
                </c:pt>
                <c:pt idx="10534">
                  <c:v>7.4193657497899999</c:v>
                </c:pt>
                <c:pt idx="10535">
                  <c:v>18.6166852765</c:v>
                </c:pt>
                <c:pt idx="10536">
                  <c:v>5.0903057177099997</c:v>
                </c:pt>
                <c:pt idx="10537">
                  <c:v>12.310564489500001</c:v>
                </c:pt>
                <c:pt idx="10538">
                  <c:v>14.398684600099999</c:v>
                </c:pt>
                <c:pt idx="10539">
                  <c:v>10.180293837100001</c:v>
                </c:pt>
                <c:pt idx="10540">
                  <c:v>6.4075181568800001</c:v>
                </c:pt>
                <c:pt idx="10541">
                  <c:v>6.2818123632900003</c:v>
                </c:pt>
                <c:pt idx="10542">
                  <c:v>7.03840170397</c:v>
                </c:pt>
                <c:pt idx="10543">
                  <c:v>5.3516100298999998</c:v>
                </c:pt>
                <c:pt idx="10544">
                  <c:v>10.448401630399999</c:v>
                </c:pt>
                <c:pt idx="10545">
                  <c:v>9.7556935913699991</c:v>
                </c:pt>
                <c:pt idx="10546">
                  <c:v>5.9159548090599996</c:v>
                </c:pt>
                <c:pt idx="10547">
                  <c:v>17.552914082299999</c:v>
                </c:pt>
                <c:pt idx="10548">
                  <c:v>5.2806755319900001</c:v>
                </c:pt>
                <c:pt idx="10549">
                  <c:v>7.0270125650099997</c:v>
                </c:pt>
                <c:pt idx="10550">
                  <c:v>5.1373290005900003</c:v>
                </c:pt>
                <c:pt idx="10551">
                  <c:v>6.9961606317199996</c:v>
                </c:pt>
                <c:pt idx="10552">
                  <c:v>6.1175760835800004</c:v>
                </c:pt>
                <c:pt idx="10553">
                  <c:v>5.9722808146000004</c:v>
                </c:pt>
                <c:pt idx="10554">
                  <c:v>5.8217903394899997</c:v>
                </c:pt>
                <c:pt idx="10555">
                  <c:v>6.0982162341599997</c:v>
                </c:pt>
                <c:pt idx="10556">
                  <c:v>6.9741015642099997</c:v>
                </c:pt>
                <c:pt idx="10557">
                  <c:v>9.9003473256600003</c:v>
                </c:pt>
                <c:pt idx="10558">
                  <c:v>5.4415556007600001</c:v>
                </c:pt>
                <c:pt idx="10559">
                  <c:v>10.3803556515</c:v>
                </c:pt>
                <c:pt idx="10560">
                  <c:v>8.0557240810599993</c:v>
                </c:pt>
                <c:pt idx="10561">
                  <c:v>6.61777420668</c:v>
                </c:pt>
                <c:pt idx="10562">
                  <c:v>5.5364306867000002</c:v>
                </c:pt>
                <c:pt idx="10563">
                  <c:v>5.8449367395399996</c:v>
                </c:pt>
                <c:pt idx="10564">
                  <c:v>8.4455050429299998</c:v>
                </c:pt>
                <c:pt idx="10565">
                  <c:v>5.2510266384099999</c:v>
                </c:pt>
                <c:pt idx="10566">
                  <c:v>8.8263190226900008</c:v>
                </c:pt>
                <c:pt idx="10567">
                  <c:v>7.3280133858800003</c:v>
                </c:pt>
                <c:pt idx="10568">
                  <c:v>14.1602809626</c:v>
                </c:pt>
                <c:pt idx="10569">
                  <c:v>5.3312950971499999</c:v>
                </c:pt>
                <c:pt idx="10570">
                  <c:v>12.165033597100001</c:v>
                </c:pt>
                <c:pt idx="10571">
                  <c:v>42.190033676799999</c:v>
                </c:pt>
                <c:pt idx="10572">
                  <c:v>10.239337465</c:v>
                </c:pt>
                <c:pt idx="10573">
                  <c:v>26.722018393100001</c:v>
                </c:pt>
                <c:pt idx="10574">
                  <c:v>5.6977078145800002</c:v>
                </c:pt>
                <c:pt idx="10575">
                  <c:v>5.2586990931799997</c:v>
                </c:pt>
                <c:pt idx="10576">
                  <c:v>5.9331619768700001</c:v>
                </c:pt>
                <c:pt idx="10577">
                  <c:v>8.37640111244</c:v>
                </c:pt>
                <c:pt idx="10578">
                  <c:v>16.466022980599998</c:v>
                </c:pt>
                <c:pt idx="10579">
                  <c:v>15.505765070700001</c:v>
                </c:pt>
                <c:pt idx="10580">
                  <c:v>5.4124718791499999</c:v>
                </c:pt>
                <c:pt idx="10581">
                  <c:v>8.4877669206200004</c:v>
                </c:pt>
                <c:pt idx="10582">
                  <c:v>6.1026767730199998</c:v>
                </c:pt>
                <c:pt idx="10583">
                  <c:v>6.0148293920900002</c:v>
                </c:pt>
                <c:pt idx="10584">
                  <c:v>8.0759613234300005</c:v>
                </c:pt>
                <c:pt idx="10585">
                  <c:v>16.707094228500001</c:v>
                </c:pt>
                <c:pt idx="10586">
                  <c:v>8.0683549301199999</c:v>
                </c:pt>
                <c:pt idx="10587">
                  <c:v>5.5685668276699998</c:v>
                </c:pt>
                <c:pt idx="10588">
                  <c:v>9.1922606108699991</c:v>
                </c:pt>
                <c:pt idx="10589">
                  <c:v>5.2016046123099997</c:v>
                </c:pt>
                <c:pt idx="10590">
                  <c:v>7.2331135227600001</c:v>
                </c:pt>
                <c:pt idx="10591">
                  <c:v>5.7207728117399999</c:v>
                </c:pt>
                <c:pt idx="10592">
                  <c:v>6.4296794548799996</c:v>
                </c:pt>
                <c:pt idx="10593">
                  <c:v>5.0136878759299996</c:v>
                </c:pt>
                <c:pt idx="10594">
                  <c:v>5.2604602545299999</c:v>
                </c:pt>
                <c:pt idx="10595">
                  <c:v>5.9048916061099996</c:v>
                </c:pt>
                <c:pt idx="10596">
                  <c:v>6.1435023325399998</c:v>
                </c:pt>
                <c:pt idx="10597">
                  <c:v>6.0051043355699996</c:v>
                </c:pt>
                <c:pt idx="10598">
                  <c:v>6.4919280277900002</c:v>
                </c:pt>
                <c:pt idx="10599">
                  <c:v>9.87558739276</c:v>
                </c:pt>
                <c:pt idx="10600">
                  <c:v>5.5364306867000002</c:v>
                </c:pt>
                <c:pt idx="10601">
                  <c:v>5.49302472781</c:v>
                </c:pt>
                <c:pt idx="10602">
                  <c:v>6.9529741056000001</c:v>
                </c:pt>
                <c:pt idx="10603">
                  <c:v>5.0903057177099997</c:v>
                </c:pt>
                <c:pt idx="10604">
                  <c:v>7.2984026272199998</c:v>
                </c:pt>
                <c:pt idx="10605">
                  <c:v>5.0699173814999998</c:v>
                </c:pt>
                <c:pt idx="10606">
                  <c:v>7.4084997273899997</c:v>
                </c:pt>
                <c:pt idx="10607">
                  <c:v>5.3961590887700002</c:v>
                </c:pt>
                <c:pt idx="10608">
                  <c:v>10.911148089599999</c:v>
                </c:pt>
                <c:pt idx="10609">
                  <c:v>8.8140112025599997</c:v>
                </c:pt>
                <c:pt idx="10610">
                  <c:v>12.3081518258</c:v>
                </c:pt>
                <c:pt idx="10611">
                  <c:v>7.3921888120399997</c:v>
                </c:pt>
                <c:pt idx="10612">
                  <c:v>5.4012653480999999</c:v>
                </c:pt>
                <c:pt idx="10613">
                  <c:v>6.5335630439300001</c:v>
                </c:pt>
                <c:pt idx="10614">
                  <c:v>11.411154181600001</c:v>
                </c:pt>
                <c:pt idx="10615">
                  <c:v>33.980978876400002</c:v>
                </c:pt>
                <c:pt idx="10616">
                  <c:v>15.383275364499999</c:v>
                </c:pt>
                <c:pt idx="10617">
                  <c:v>5.5842371138300004</c:v>
                </c:pt>
                <c:pt idx="10618">
                  <c:v>10.2435094356</c:v>
                </c:pt>
                <c:pt idx="10619">
                  <c:v>7.1465668457699998</c:v>
                </c:pt>
                <c:pt idx="10620">
                  <c:v>24.529533533199999</c:v>
                </c:pt>
                <c:pt idx="10621">
                  <c:v>8.37640111244</c:v>
                </c:pt>
                <c:pt idx="10622">
                  <c:v>5.7762759082799997</c:v>
                </c:pt>
                <c:pt idx="10623">
                  <c:v>8.9719203761599999</c:v>
                </c:pt>
                <c:pt idx="10624">
                  <c:v>5.6113072404200004</c:v>
                </c:pt>
                <c:pt idx="10625">
                  <c:v>8.7575547871600001</c:v>
                </c:pt>
                <c:pt idx="10626">
                  <c:v>16.890682325</c:v>
                </c:pt>
                <c:pt idx="10627">
                  <c:v>6.9903586078600002</c:v>
                </c:pt>
                <c:pt idx="10628">
                  <c:v>7.6308407243799996</c:v>
                </c:pt>
                <c:pt idx="10629">
                  <c:v>5.16694043661</c:v>
                </c:pt>
                <c:pt idx="10630">
                  <c:v>11.3533637347</c:v>
                </c:pt>
                <c:pt idx="10631">
                  <c:v>5.8918804815400003</c:v>
                </c:pt>
                <c:pt idx="10632">
                  <c:v>6.4749645116099996</c:v>
                </c:pt>
                <c:pt idx="10633">
                  <c:v>5.3175008008400004</c:v>
                </c:pt>
                <c:pt idx="10634">
                  <c:v>5.5914789732400001</c:v>
                </c:pt>
                <c:pt idx="10635">
                  <c:v>9.1309232020900009</c:v>
                </c:pt>
                <c:pt idx="10636">
                  <c:v>7.0113345576899997</c:v>
                </c:pt>
                <c:pt idx="10637">
                  <c:v>5.4592005345499999</c:v>
                </c:pt>
                <c:pt idx="10638">
                  <c:v>5.8682930868399996</c:v>
                </c:pt>
                <c:pt idx="10639">
                  <c:v>5.2120186792599998</c:v>
                </c:pt>
                <c:pt idx="10640">
                  <c:v>6.5720955128099998</c:v>
                </c:pt>
                <c:pt idx="10641">
                  <c:v>8.8579929550299994</c:v>
                </c:pt>
                <c:pt idx="10642">
                  <c:v>18.2274318837</c:v>
                </c:pt>
                <c:pt idx="10643">
                  <c:v>8.2141900976199995</c:v>
                </c:pt>
                <c:pt idx="10644">
                  <c:v>5.4507015782500003</c:v>
                </c:pt>
                <c:pt idx="10645">
                  <c:v>17.9496654557</c:v>
                </c:pt>
                <c:pt idx="10646">
                  <c:v>13.721257470999999</c:v>
                </c:pt>
                <c:pt idx="10647">
                  <c:v>9.4775306772899999</c:v>
                </c:pt>
                <c:pt idx="10648">
                  <c:v>5.5556552354699997</c:v>
                </c:pt>
                <c:pt idx="10649">
                  <c:v>7.7928434334399999</c:v>
                </c:pt>
                <c:pt idx="10650">
                  <c:v>6.4510511601599996</c:v>
                </c:pt>
                <c:pt idx="10651">
                  <c:v>5.0437206371599999</c:v>
                </c:pt>
                <c:pt idx="10652">
                  <c:v>7.4252886441100001</c:v>
                </c:pt>
                <c:pt idx="10653">
                  <c:v>6.1594960306099997</c:v>
                </c:pt>
                <c:pt idx="10654">
                  <c:v>6.8164030793999997</c:v>
                </c:pt>
                <c:pt idx="10655">
                  <c:v>5.0915561885000002</c:v>
                </c:pt>
                <c:pt idx="10656">
                  <c:v>16.357865200999999</c:v>
                </c:pt>
                <c:pt idx="10657">
                  <c:v>34.897677099699997</c:v>
                </c:pt>
                <c:pt idx="10658">
                  <c:v>7.4005791599800004</c:v>
                </c:pt>
                <c:pt idx="10659">
                  <c:v>5.4137392753300002</c:v>
                </c:pt>
                <c:pt idx="10660">
                  <c:v>9.6306805095999994</c:v>
                </c:pt>
                <c:pt idx="10661">
                  <c:v>12.562951528199999</c:v>
                </c:pt>
                <c:pt idx="10662">
                  <c:v>6.9650928192899997</c:v>
                </c:pt>
                <c:pt idx="10663">
                  <c:v>16.4684634748</c:v>
                </c:pt>
                <c:pt idx="10664">
                  <c:v>6.5881093852100001</c:v>
                </c:pt>
                <c:pt idx="10665">
                  <c:v>7.6031156385700003</c:v>
                </c:pt>
                <c:pt idx="10666">
                  <c:v>6.7885930481800001</c:v>
                </c:pt>
                <c:pt idx="10667">
                  <c:v>5.1515045749299997</c:v>
                </c:pt>
                <c:pt idx="10668">
                  <c:v>6.5971311835500002</c:v>
                </c:pt>
                <c:pt idx="10669">
                  <c:v>7.6312184467500002</c:v>
                </c:pt>
                <c:pt idx="10670">
                  <c:v>12.760203944800001</c:v>
                </c:pt>
                <c:pt idx="10671">
                  <c:v>8.5520280960899999</c:v>
                </c:pt>
                <c:pt idx="10672">
                  <c:v>5.3575529288099997</c:v>
                </c:pt>
                <c:pt idx="10673">
                  <c:v>5.3433180523199999</c:v>
                </c:pt>
                <c:pt idx="10674">
                  <c:v>6.9235087659400003</c:v>
                </c:pt>
                <c:pt idx="10675">
                  <c:v>5.6963918966899998</c:v>
                </c:pt>
                <c:pt idx="10676">
                  <c:v>6.6438479447500001</c:v>
                </c:pt>
                <c:pt idx="10677">
                  <c:v>9.9155869709300006</c:v>
                </c:pt>
                <c:pt idx="10678">
                  <c:v>5.6426280145699996</c:v>
                </c:pt>
                <c:pt idx="10679">
                  <c:v>9.4307991135200009</c:v>
                </c:pt>
                <c:pt idx="10680">
                  <c:v>9.8115185512000007</c:v>
                </c:pt>
                <c:pt idx="10681">
                  <c:v>7.5798867999599997</c:v>
                </c:pt>
                <c:pt idx="10682">
                  <c:v>5.0532234171999999</c:v>
                </c:pt>
                <c:pt idx="10683">
                  <c:v>5.3997396681099996</c:v>
                </c:pt>
                <c:pt idx="10684">
                  <c:v>6.4653415687600004</c:v>
                </c:pt>
                <c:pt idx="10685">
                  <c:v>6.6737496192499997</c:v>
                </c:pt>
                <c:pt idx="10686">
                  <c:v>12.447513362</c:v>
                </c:pt>
                <c:pt idx="10687">
                  <c:v>5.7500587277999999</c:v>
                </c:pt>
                <c:pt idx="10688">
                  <c:v>6.2232606080900004</c:v>
                </c:pt>
                <c:pt idx="10689">
                  <c:v>6.1900292754299997</c:v>
                </c:pt>
                <c:pt idx="10690">
                  <c:v>10.7633233291</c:v>
                </c:pt>
                <c:pt idx="10691">
                  <c:v>5.33391615726</c:v>
                </c:pt>
                <c:pt idx="10692">
                  <c:v>6.2988403614599999</c:v>
                </c:pt>
                <c:pt idx="10693">
                  <c:v>7.8571892156800001</c:v>
                </c:pt>
                <c:pt idx="10694">
                  <c:v>9.1528426718899993</c:v>
                </c:pt>
                <c:pt idx="10695">
                  <c:v>7.1216618395099998</c:v>
                </c:pt>
                <c:pt idx="10696">
                  <c:v>7.2602448518599996</c:v>
                </c:pt>
                <c:pt idx="10697">
                  <c:v>8.8703432527999997</c:v>
                </c:pt>
                <c:pt idx="10698">
                  <c:v>5.3684609695000001</c:v>
                </c:pt>
                <c:pt idx="10699">
                  <c:v>5.7544503382999999</c:v>
                </c:pt>
                <c:pt idx="10700">
                  <c:v>6.7981598630400004</c:v>
                </c:pt>
                <c:pt idx="10701">
                  <c:v>11.5158917973</c:v>
                </c:pt>
                <c:pt idx="10702">
                  <c:v>9.6881585554399994</c:v>
                </c:pt>
                <c:pt idx="10703">
                  <c:v>10.86709121</c:v>
                </c:pt>
                <c:pt idx="10704">
                  <c:v>7.7652433892500001</c:v>
                </c:pt>
                <c:pt idx="10705">
                  <c:v>8.0027811231299992</c:v>
                </c:pt>
                <c:pt idx="10706">
                  <c:v>5.9125015582599998</c:v>
                </c:pt>
                <c:pt idx="10707">
                  <c:v>6.7425176117900003</c:v>
                </c:pt>
                <c:pt idx="10708">
                  <c:v>11.7476603269</c:v>
                </c:pt>
                <c:pt idx="10709">
                  <c:v>5.2616795443099997</c:v>
                </c:pt>
                <c:pt idx="10710">
                  <c:v>7.6800108402199996</c:v>
                </c:pt>
                <c:pt idx="10711">
                  <c:v>8.4482829491300002</c:v>
                </c:pt>
                <c:pt idx="10712">
                  <c:v>64.280492126699997</c:v>
                </c:pt>
                <c:pt idx="10713">
                  <c:v>22.113881197200001</c:v>
                </c:pt>
                <c:pt idx="10714">
                  <c:v>7.08038846059</c:v>
                </c:pt>
                <c:pt idx="10715">
                  <c:v>5.0168914355699998</c:v>
                </c:pt>
                <c:pt idx="10716">
                  <c:v>8.6675415736300003</c:v>
                </c:pt>
                <c:pt idx="10717">
                  <c:v>26.331161155299998</c:v>
                </c:pt>
                <c:pt idx="10718">
                  <c:v>5.9450146117899996</c:v>
                </c:pt>
                <c:pt idx="10719">
                  <c:v>5.4183356704400003</c:v>
                </c:pt>
                <c:pt idx="10720">
                  <c:v>5.9771737500400004</c:v>
                </c:pt>
                <c:pt idx="10721">
                  <c:v>5.21418178463</c:v>
                </c:pt>
                <c:pt idx="10722">
                  <c:v>5.5991645965899997</c:v>
                </c:pt>
                <c:pt idx="10723">
                  <c:v>5.1972121982299999</c:v>
                </c:pt>
                <c:pt idx="10724">
                  <c:v>10.6473845296</c:v>
                </c:pt>
                <c:pt idx="10725">
                  <c:v>7.8311431993099996</c:v>
                </c:pt>
                <c:pt idx="10726">
                  <c:v>5.17893472002</c:v>
                </c:pt>
                <c:pt idx="10727">
                  <c:v>5.0714031017399996</c:v>
                </c:pt>
                <c:pt idx="10728">
                  <c:v>6.25779274802</c:v>
                </c:pt>
                <c:pt idx="10729">
                  <c:v>6.1216414333399998</c:v>
                </c:pt>
                <c:pt idx="10730">
                  <c:v>7.5591026685599996</c:v>
                </c:pt>
                <c:pt idx="10731">
                  <c:v>5.6506055580299996</c:v>
                </c:pt>
                <c:pt idx="10732">
                  <c:v>7.3698834262100004</c:v>
                </c:pt>
                <c:pt idx="10733">
                  <c:v>5.5563454386100002</c:v>
                </c:pt>
                <c:pt idx="10734">
                  <c:v>5.66969739508</c:v>
                </c:pt>
                <c:pt idx="10735">
                  <c:v>7.8890494843300001</c:v>
                </c:pt>
                <c:pt idx="10736">
                  <c:v>6.1237395287999998</c:v>
                </c:pt>
                <c:pt idx="10737">
                  <c:v>7.9316716669099998</c:v>
                </c:pt>
                <c:pt idx="10738">
                  <c:v>8.79635287328</c:v>
                </c:pt>
                <c:pt idx="10739">
                  <c:v>5.9074180377700003</c:v>
                </c:pt>
                <c:pt idx="10740">
                  <c:v>5.2782867580500001</c:v>
                </c:pt>
                <c:pt idx="10741">
                  <c:v>7.6679387764799998</c:v>
                </c:pt>
                <c:pt idx="10742">
                  <c:v>13.730132858399999</c:v>
                </c:pt>
                <c:pt idx="10743">
                  <c:v>18.386936240600001</c:v>
                </c:pt>
                <c:pt idx="10744">
                  <c:v>7.7180015439499998</c:v>
                </c:pt>
                <c:pt idx="10745">
                  <c:v>5.1128574437900003</c:v>
                </c:pt>
                <c:pt idx="10746">
                  <c:v>7.6374883882600004</c:v>
                </c:pt>
                <c:pt idx="10747">
                  <c:v>9.75732806153</c:v>
                </c:pt>
                <c:pt idx="10748">
                  <c:v>8.9187783760400006</c:v>
                </c:pt>
                <c:pt idx="10749">
                  <c:v>5.2522938319300003</c:v>
                </c:pt>
                <c:pt idx="10750">
                  <c:v>5.9698811737400002</c:v>
                </c:pt>
                <c:pt idx="10751">
                  <c:v>6.6438479447500001</c:v>
                </c:pt>
                <c:pt idx="10752">
                  <c:v>8.5403263651800003</c:v>
                </c:pt>
                <c:pt idx="10753">
                  <c:v>7.9068522026399997</c:v>
                </c:pt>
                <c:pt idx="10754">
                  <c:v>5.7810093124300002</c:v>
                </c:pt>
                <c:pt idx="10755">
                  <c:v>6.2856579436400004</c:v>
                </c:pt>
                <c:pt idx="10756">
                  <c:v>7.8414209499899998</c:v>
                </c:pt>
                <c:pt idx="10757">
                  <c:v>5.7273695829699998</c:v>
                </c:pt>
                <c:pt idx="10758">
                  <c:v>50.203307860999999</c:v>
                </c:pt>
                <c:pt idx="10759">
                  <c:v>6.5520141252300004</c:v>
                </c:pt>
                <c:pt idx="10760">
                  <c:v>9.1528426718899993</c:v>
                </c:pt>
                <c:pt idx="10761">
                  <c:v>6.5469291943799997</c:v>
                </c:pt>
                <c:pt idx="10762">
                  <c:v>5.5017485003399997</c:v>
                </c:pt>
                <c:pt idx="10763">
                  <c:v>6.5193055111599998</c:v>
                </c:pt>
                <c:pt idx="10764">
                  <c:v>10.782638287299999</c:v>
                </c:pt>
                <c:pt idx="10765">
                  <c:v>5.2936417697199998</c:v>
                </c:pt>
                <c:pt idx="10766">
                  <c:v>8.4158567790200003</c:v>
                </c:pt>
                <c:pt idx="10767">
                  <c:v>7.8178727179000003</c:v>
                </c:pt>
                <c:pt idx="10768">
                  <c:v>7.0170826311700001</c:v>
                </c:pt>
                <c:pt idx="10769">
                  <c:v>5.5811837424400004</c:v>
                </c:pt>
                <c:pt idx="10770">
                  <c:v>5.1810618682199996</c:v>
                </c:pt>
                <c:pt idx="10771">
                  <c:v>6.9865224098300001</c:v>
                </c:pt>
                <c:pt idx="10772">
                  <c:v>5.3963552131199997</c:v>
                </c:pt>
                <c:pt idx="10773">
                  <c:v>9.9978004894500003</c:v>
                </c:pt>
                <c:pt idx="10774">
                  <c:v>21.092132684799999</c:v>
                </c:pt>
                <c:pt idx="10775">
                  <c:v>9.0405951557400002</c:v>
                </c:pt>
                <c:pt idx="10776">
                  <c:v>35.886852799400003</c:v>
                </c:pt>
                <c:pt idx="10777">
                  <c:v>5.5344410346000004</c:v>
                </c:pt>
                <c:pt idx="10778">
                  <c:v>11.053814045899999</c:v>
                </c:pt>
                <c:pt idx="10779">
                  <c:v>8.62502147991</c:v>
                </c:pt>
                <c:pt idx="10780">
                  <c:v>6.0201851677900002</c:v>
                </c:pt>
                <c:pt idx="10781">
                  <c:v>6.1699432319499996</c:v>
                </c:pt>
                <c:pt idx="10782">
                  <c:v>6.3504377092600004</c:v>
                </c:pt>
                <c:pt idx="10783">
                  <c:v>6.7306315752900003</c:v>
                </c:pt>
                <c:pt idx="10784">
                  <c:v>5.5685668276699998</c:v>
                </c:pt>
                <c:pt idx="10785">
                  <c:v>5.6271475652499996</c:v>
                </c:pt>
                <c:pt idx="10786">
                  <c:v>8.9327124702800003</c:v>
                </c:pt>
                <c:pt idx="10787">
                  <c:v>5.3386477028000003</c:v>
                </c:pt>
                <c:pt idx="10788">
                  <c:v>6.7394004457300003</c:v>
                </c:pt>
                <c:pt idx="10789">
                  <c:v>20.783279860899999</c:v>
                </c:pt>
                <c:pt idx="10790">
                  <c:v>10.1348437057</c:v>
                </c:pt>
                <c:pt idx="10791">
                  <c:v>6.1670103246899997</c:v>
                </c:pt>
                <c:pt idx="10792">
                  <c:v>5.3835959094700003</c:v>
                </c:pt>
                <c:pt idx="10793">
                  <c:v>5.1532405883100001</c:v>
                </c:pt>
                <c:pt idx="10794">
                  <c:v>6.02867265202</c:v>
                </c:pt>
                <c:pt idx="10795">
                  <c:v>5.9888462426300002</c:v>
                </c:pt>
                <c:pt idx="10796">
                  <c:v>10.084929105600001</c:v>
                </c:pt>
                <c:pt idx="10797">
                  <c:v>5.67752850836</c:v>
                </c:pt>
                <c:pt idx="10798">
                  <c:v>9.6392455906500008</c:v>
                </c:pt>
                <c:pt idx="10799">
                  <c:v>10.7808520672</c:v>
                </c:pt>
                <c:pt idx="10800">
                  <c:v>6.1788795216499999</c:v>
                </c:pt>
                <c:pt idx="10801">
                  <c:v>10.3380477141</c:v>
                </c:pt>
                <c:pt idx="10802">
                  <c:v>5.7949944664200004</c:v>
                </c:pt>
                <c:pt idx="10803">
                  <c:v>5.4997175623299999</c:v>
                </c:pt>
                <c:pt idx="10804">
                  <c:v>7.5903237800400003</c:v>
                </c:pt>
                <c:pt idx="10805">
                  <c:v>7.6072732655599999</c:v>
                </c:pt>
                <c:pt idx="10806">
                  <c:v>7.2443078436899997</c:v>
                </c:pt>
                <c:pt idx="10807">
                  <c:v>6.8798859833700003</c:v>
                </c:pt>
                <c:pt idx="10808">
                  <c:v>6.49351334231</c:v>
                </c:pt>
                <c:pt idx="10809">
                  <c:v>6.9693700676799999</c:v>
                </c:pt>
                <c:pt idx="10810">
                  <c:v>5.1522561315799997</c:v>
                </c:pt>
                <c:pt idx="10811">
                  <c:v>7.4252886441100001</c:v>
                </c:pt>
                <c:pt idx="10812">
                  <c:v>6.1670103246899997</c:v>
                </c:pt>
                <c:pt idx="10813">
                  <c:v>5.0230226888800003</c:v>
                </c:pt>
                <c:pt idx="10814">
                  <c:v>27.595523801500001</c:v>
                </c:pt>
                <c:pt idx="10815">
                  <c:v>5.4873816412799998</c:v>
                </c:pt>
                <c:pt idx="10816">
                  <c:v>7.4084997273899997</c:v>
                </c:pt>
                <c:pt idx="10817">
                  <c:v>6.2371655858499997</c:v>
                </c:pt>
                <c:pt idx="10818">
                  <c:v>7.8571892156800001</c:v>
                </c:pt>
                <c:pt idx="10819">
                  <c:v>5.5685668276699998</c:v>
                </c:pt>
                <c:pt idx="10820">
                  <c:v>6.6438479447500001</c:v>
                </c:pt>
                <c:pt idx="10821">
                  <c:v>5.8087103112899996</c:v>
                </c:pt>
                <c:pt idx="10822">
                  <c:v>12.8732157968</c:v>
                </c:pt>
                <c:pt idx="10823">
                  <c:v>6.5658678418700003</c:v>
                </c:pt>
                <c:pt idx="10824">
                  <c:v>5.5580522217699997</c:v>
                </c:pt>
                <c:pt idx="10825">
                  <c:v>13.2275271291</c:v>
                </c:pt>
                <c:pt idx="10826">
                  <c:v>10.405942527500001</c:v>
                </c:pt>
                <c:pt idx="10827">
                  <c:v>5.7292324559500001</c:v>
                </c:pt>
                <c:pt idx="10828">
                  <c:v>5.1608954337000004</c:v>
                </c:pt>
                <c:pt idx="10829">
                  <c:v>8.8965990087400009</c:v>
                </c:pt>
                <c:pt idx="10830">
                  <c:v>5.2992015870099998</c:v>
                </c:pt>
                <c:pt idx="10831">
                  <c:v>24.346147950700001</c:v>
                </c:pt>
                <c:pt idx="10832">
                  <c:v>11.3555759486</c:v>
                </c:pt>
                <c:pt idx="10833">
                  <c:v>11.1429523111</c:v>
                </c:pt>
                <c:pt idx="10834">
                  <c:v>21.8955688295</c:v>
                </c:pt>
                <c:pt idx="10835">
                  <c:v>7.6238663755499996</c:v>
                </c:pt>
                <c:pt idx="10836">
                  <c:v>6.2365215352299996</c:v>
                </c:pt>
                <c:pt idx="10837">
                  <c:v>5.4787892732400003</c:v>
                </c:pt>
                <c:pt idx="10838">
                  <c:v>6.3323108463100004</c:v>
                </c:pt>
                <c:pt idx="10839">
                  <c:v>19.552061606199999</c:v>
                </c:pt>
                <c:pt idx="10840">
                  <c:v>5.2839512298700004</c:v>
                </c:pt>
                <c:pt idx="10841">
                  <c:v>10.563916557700001</c:v>
                </c:pt>
                <c:pt idx="10842">
                  <c:v>6.6800395225100004</c:v>
                </c:pt>
                <c:pt idx="10843">
                  <c:v>9.3960944746399999</c:v>
                </c:pt>
                <c:pt idx="10844">
                  <c:v>6.3502940945499997</c:v>
                </c:pt>
                <c:pt idx="10845">
                  <c:v>22.390986186900001</c:v>
                </c:pt>
                <c:pt idx="10846">
                  <c:v>8.4951065432800004</c:v>
                </c:pt>
                <c:pt idx="10847">
                  <c:v>7.80710162991</c:v>
                </c:pt>
                <c:pt idx="10848">
                  <c:v>7.1325261756099998</c:v>
                </c:pt>
                <c:pt idx="10849">
                  <c:v>5.6551617348300001</c:v>
                </c:pt>
                <c:pt idx="10850">
                  <c:v>13.6601390747</c:v>
                </c:pt>
                <c:pt idx="10851">
                  <c:v>17.120193591900001</c:v>
                </c:pt>
                <c:pt idx="10852">
                  <c:v>21.7036204429</c:v>
                </c:pt>
                <c:pt idx="10853">
                  <c:v>5.2744742988100004</c:v>
                </c:pt>
                <c:pt idx="10854">
                  <c:v>6.6228094032299998</c:v>
                </c:pt>
                <c:pt idx="10855">
                  <c:v>5.5171775102299998</c:v>
                </c:pt>
                <c:pt idx="10856">
                  <c:v>8.4733918416100007</c:v>
                </c:pt>
                <c:pt idx="10857">
                  <c:v>10.4271654224</c:v>
                </c:pt>
                <c:pt idx="10858">
                  <c:v>6.4853588161799998</c:v>
                </c:pt>
                <c:pt idx="10859">
                  <c:v>5.0357841200999998</c:v>
                </c:pt>
                <c:pt idx="10860">
                  <c:v>5.6909712877500001</c:v>
                </c:pt>
                <c:pt idx="10861">
                  <c:v>5.7688207248500003</c:v>
                </c:pt>
                <c:pt idx="10862">
                  <c:v>6.4703211396200002</c:v>
                </c:pt>
                <c:pt idx="10863">
                  <c:v>7.7667562484900001</c:v>
                </c:pt>
                <c:pt idx="10864">
                  <c:v>7.8306592395000001</c:v>
                </c:pt>
                <c:pt idx="10865">
                  <c:v>7.1823884480100002</c:v>
                </c:pt>
                <c:pt idx="10866">
                  <c:v>14.424749869499999</c:v>
                </c:pt>
                <c:pt idx="10867">
                  <c:v>6.6445296505</c:v>
                </c:pt>
                <c:pt idx="10868">
                  <c:v>9.9486314155399995</c:v>
                </c:pt>
                <c:pt idx="10869">
                  <c:v>5.21785354889</c:v>
                </c:pt>
                <c:pt idx="10870">
                  <c:v>8.8839426643300001</c:v>
                </c:pt>
                <c:pt idx="10871">
                  <c:v>6.1923811372399999</c:v>
                </c:pt>
                <c:pt idx="10872">
                  <c:v>7.5398175005499999</c:v>
                </c:pt>
                <c:pt idx="10873">
                  <c:v>5.4201864748800004</c:v>
                </c:pt>
                <c:pt idx="10874">
                  <c:v>9.62671009562</c:v>
                </c:pt>
                <c:pt idx="10875">
                  <c:v>5.6886135756899998</c:v>
                </c:pt>
                <c:pt idx="10876">
                  <c:v>93.693755930899997</c:v>
                </c:pt>
                <c:pt idx="10877">
                  <c:v>6.1058756663500002</c:v>
                </c:pt>
                <c:pt idx="10878">
                  <c:v>8.2068470141900001</c:v>
                </c:pt>
                <c:pt idx="10879">
                  <c:v>6.1960198558100004</c:v>
                </c:pt>
                <c:pt idx="10880">
                  <c:v>6.2558035271500003</c:v>
                </c:pt>
                <c:pt idx="10881">
                  <c:v>8.5976285600600004</c:v>
                </c:pt>
                <c:pt idx="10882">
                  <c:v>6.6174772741299996</c:v>
                </c:pt>
                <c:pt idx="10883">
                  <c:v>5.2871836462699999</c:v>
                </c:pt>
                <c:pt idx="10884">
                  <c:v>6.3312115731800001</c:v>
                </c:pt>
                <c:pt idx="10885">
                  <c:v>20.0555909415</c:v>
                </c:pt>
                <c:pt idx="10886">
                  <c:v>5.1611934282299998</c:v>
                </c:pt>
                <c:pt idx="10887">
                  <c:v>5.7449116928799997</c:v>
                </c:pt>
                <c:pt idx="10888">
                  <c:v>5.9219361465700002</c:v>
                </c:pt>
                <c:pt idx="10889">
                  <c:v>5.7049091540100001</c:v>
                </c:pt>
                <c:pt idx="10890">
                  <c:v>9.9732881072499993</c:v>
                </c:pt>
                <c:pt idx="10891">
                  <c:v>9.0614198837700002</c:v>
                </c:pt>
                <c:pt idx="10892">
                  <c:v>5.0685525373899996</c:v>
                </c:pt>
                <c:pt idx="10893">
                  <c:v>9.8794824822299994</c:v>
                </c:pt>
                <c:pt idx="10894">
                  <c:v>7.5180644022300003</c:v>
                </c:pt>
                <c:pt idx="10895">
                  <c:v>5.2326349312199998</c:v>
                </c:pt>
                <c:pt idx="10896">
                  <c:v>5.38275748553</c:v>
                </c:pt>
                <c:pt idx="10897">
                  <c:v>28.418710542500001</c:v>
                </c:pt>
                <c:pt idx="10898">
                  <c:v>10.482136145</c:v>
                </c:pt>
                <c:pt idx="10899">
                  <c:v>8.8376292485800008</c:v>
                </c:pt>
                <c:pt idx="10900">
                  <c:v>7.7375639114699997</c:v>
                </c:pt>
                <c:pt idx="10901">
                  <c:v>5.4516082888500002</c:v>
                </c:pt>
                <c:pt idx="10902">
                  <c:v>8.4803845719099993</c:v>
                </c:pt>
                <c:pt idx="10903">
                  <c:v>5.3703281063199997</c:v>
                </c:pt>
                <c:pt idx="10904">
                  <c:v>6.9247669109299999</c:v>
                </c:pt>
                <c:pt idx="10905">
                  <c:v>15.107172611099999</c:v>
                </c:pt>
                <c:pt idx="10906">
                  <c:v>5.3601358557400003</c:v>
                </c:pt>
                <c:pt idx="10907">
                  <c:v>8.5415673205400005</c:v>
                </c:pt>
                <c:pt idx="10908">
                  <c:v>5.1532405883100001</c:v>
                </c:pt>
                <c:pt idx="10909">
                  <c:v>6.1993415804299996</c:v>
                </c:pt>
                <c:pt idx="10910">
                  <c:v>5.6772266714499997</c:v>
                </c:pt>
                <c:pt idx="10911">
                  <c:v>8.4281604352499997</c:v>
                </c:pt>
                <c:pt idx="10912">
                  <c:v>9.9550969810899996</c:v>
                </c:pt>
                <c:pt idx="10913">
                  <c:v>16.705327085699999</c:v>
                </c:pt>
                <c:pt idx="10914">
                  <c:v>11.7697870916</c:v>
                </c:pt>
                <c:pt idx="10915">
                  <c:v>8.49609277337</c:v>
                </c:pt>
                <c:pt idx="10916">
                  <c:v>6.1807846025900002</c:v>
                </c:pt>
                <c:pt idx="10917">
                  <c:v>10.9640274269</c:v>
                </c:pt>
                <c:pt idx="10918">
                  <c:v>26.917535869000002</c:v>
                </c:pt>
                <c:pt idx="10919">
                  <c:v>9.46753021432</c:v>
                </c:pt>
                <c:pt idx="10920">
                  <c:v>7.61575240144</c:v>
                </c:pt>
                <c:pt idx="10921">
                  <c:v>6.6444095791200004</c:v>
                </c:pt>
                <c:pt idx="10922">
                  <c:v>5.8519208220600003</c:v>
                </c:pt>
                <c:pt idx="10923">
                  <c:v>50.253317258499997</c:v>
                </c:pt>
                <c:pt idx="10924">
                  <c:v>5.6360549442699996</c:v>
                </c:pt>
                <c:pt idx="10925">
                  <c:v>7.4844331043899999</c:v>
                </c:pt>
                <c:pt idx="10926">
                  <c:v>5.5397616355799997</c:v>
                </c:pt>
                <c:pt idx="10927">
                  <c:v>12.233636192000001</c:v>
                </c:pt>
                <c:pt idx="10928">
                  <c:v>8.3022132948100005</c:v>
                </c:pt>
                <c:pt idx="10929">
                  <c:v>19.9991870914</c:v>
                </c:pt>
                <c:pt idx="10930">
                  <c:v>9.2329705922999992</c:v>
                </c:pt>
                <c:pt idx="10931">
                  <c:v>30.221879809000001</c:v>
                </c:pt>
                <c:pt idx="10932">
                  <c:v>5.5059102824800004</c:v>
                </c:pt>
                <c:pt idx="10933">
                  <c:v>17.378146454900001</c:v>
                </c:pt>
                <c:pt idx="10934">
                  <c:v>12.937379099999999</c:v>
                </c:pt>
                <c:pt idx="10935">
                  <c:v>11.814419597200001</c:v>
                </c:pt>
                <c:pt idx="10936">
                  <c:v>7.3705706367200001</c:v>
                </c:pt>
                <c:pt idx="10937">
                  <c:v>18.834883453300002</c:v>
                </c:pt>
                <c:pt idx="10938">
                  <c:v>9.4461718119500002</c:v>
                </c:pt>
                <c:pt idx="10939">
                  <c:v>7.3664742301199997</c:v>
                </c:pt>
                <c:pt idx="10940">
                  <c:v>5.2637426830700003</c:v>
                </c:pt>
                <c:pt idx="10941">
                  <c:v>5.8110533483199998</c:v>
                </c:pt>
                <c:pt idx="10942">
                  <c:v>6.1537718761800004</c:v>
                </c:pt>
                <c:pt idx="10943">
                  <c:v>5.0217111942899999</c:v>
                </c:pt>
                <c:pt idx="10944">
                  <c:v>6.6594016493300003</c:v>
                </c:pt>
                <c:pt idx="10945">
                  <c:v>5.8962838898700003</c:v>
                </c:pt>
                <c:pt idx="10946">
                  <c:v>6.5413938849099997</c:v>
                </c:pt>
                <c:pt idx="10947">
                  <c:v>6.5658678418700003</c:v>
                </c:pt>
                <c:pt idx="10948">
                  <c:v>5.2812797209099998</c:v>
                </c:pt>
                <c:pt idx="10949">
                  <c:v>6.37711398234</c:v>
                </c:pt>
                <c:pt idx="10950">
                  <c:v>9.2272232447500002</c:v>
                </c:pt>
                <c:pt idx="10951">
                  <c:v>6.1815929305899999</c:v>
                </c:pt>
                <c:pt idx="10952">
                  <c:v>6.4014448217200002</c:v>
                </c:pt>
                <c:pt idx="10953">
                  <c:v>31.103344648299998</c:v>
                </c:pt>
                <c:pt idx="10954">
                  <c:v>10.2448938244</c:v>
                </c:pt>
                <c:pt idx="10955">
                  <c:v>6.0989180112900003</c:v>
                </c:pt>
                <c:pt idx="10956">
                  <c:v>6.7997892884400004</c:v>
                </c:pt>
                <c:pt idx="10957">
                  <c:v>6.85275088664</c:v>
                </c:pt>
                <c:pt idx="10958">
                  <c:v>17.217138719000001</c:v>
                </c:pt>
                <c:pt idx="10959">
                  <c:v>6.8571989015000003</c:v>
                </c:pt>
                <c:pt idx="10960">
                  <c:v>6.58124050166</c:v>
                </c:pt>
                <c:pt idx="10961">
                  <c:v>9.28489484232</c:v>
                </c:pt>
                <c:pt idx="10962">
                  <c:v>9.2484548018300003</c:v>
                </c:pt>
                <c:pt idx="10963">
                  <c:v>11.920715146999999</c:v>
                </c:pt>
                <c:pt idx="10964">
                  <c:v>5.6302262500799998</c:v>
                </c:pt>
                <c:pt idx="10965">
                  <c:v>5.2140318914000003</c:v>
                </c:pt>
                <c:pt idx="10966">
                  <c:v>10.228913435699999</c:v>
                </c:pt>
                <c:pt idx="10967">
                  <c:v>8.6899597782899995</c:v>
                </c:pt>
                <c:pt idx="10968">
                  <c:v>7.8131808301800003</c:v>
                </c:pt>
                <c:pt idx="10969">
                  <c:v>9.5207617207300004</c:v>
                </c:pt>
                <c:pt idx="10970">
                  <c:v>7.2287728536099998</c:v>
                </c:pt>
                <c:pt idx="10971">
                  <c:v>5.6341260609599999</c:v>
                </c:pt>
                <c:pt idx="10972">
                  <c:v>5.87315451011</c:v>
                </c:pt>
                <c:pt idx="10973">
                  <c:v>5.5554599970999998</c:v>
                </c:pt>
                <c:pt idx="10974">
                  <c:v>8.4281604352499997</c:v>
                </c:pt>
                <c:pt idx="10975">
                  <c:v>5.2510128150500002</c:v>
                </c:pt>
                <c:pt idx="10976">
                  <c:v>7.5635076139199997</c:v>
                </c:pt>
                <c:pt idx="10977">
                  <c:v>5.4159244324499998</c:v>
                </c:pt>
                <c:pt idx="10978">
                  <c:v>6.0148293920900002</c:v>
                </c:pt>
                <c:pt idx="10979">
                  <c:v>12.1690237219</c:v>
                </c:pt>
                <c:pt idx="10980">
                  <c:v>26.215913711500001</c:v>
                </c:pt>
                <c:pt idx="10981">
                  <c:v>5.51854462942</c:v>
                </c:pt>
                <c:pt idx="10982">
                  <c:v>7.10922413652</c:v>
                </c:pt>
                <c:pt idx="10983">
                  <c:v>9.5084865914299996</c:v>
                </c:pt>
                <c:pt idx="10984">
                  <c:v>5.2074663009500002</c:v>
                </c:pt>
                <c:pt idx="10985">
                  <c:v>25.953493484500001</c:v>
                </c:pt>
                <c:pt idx="10986">
                  <c:v>13.9494292359</c:v>
                </c:pt>
                <c:pt idx="10987">
                  <c:v>9.0946025521700005</c:v>
                </c:pt>
                <c:pt idx="10988">
                  <c:v>6.03610055565</c:v>
                </c:pt>
                <c:pt idx="10989">
                  <c:v>6.12616643446</c:v>
                </c:pt>
                <c:pt idx="10990">
                  <c:v>6.0853420048600002</c:v>
                </c:pt>
                <c:pt idx="10991">
                  <c:v>5.3826584312400003</c:v>
                </c:pt>
                <c:pt idx="10992">
                  <c:v>17.038110546199999</c:v>
                </c:pt>
                <c:pt idx="10993">
                  <c:v>27.8824947769</c:v>
                </c:pt>
                <c:pt idx="10994">
                  <c:v>12.8360187225</c:v>
                </c:pt>
                <c:pt idx="10995">
                  <c:v>5.7547636452699997</c:v>
                </c:pt>
                <c:pt idx="10996">
                  <c:v>14.6500937354</c:v>
                </c:pt>
                <c:pt idx="10997">
                  <c:v>5.7251736860399998</c:v>
                </c:pt>
                <c:pt idx="10998">
                  <c:v>6.3689940827699996</c:v>
                </c:pt>
                <c:pt idx="10999">
                  <c:v>12.306914877900001</c:v>
                </c:pt>
                <c:pt idx="11000">
                  <c:v>5.7794022109099998</c:v>
                </c:pt>
                <c:pt idx="11001">
                  <c:v>5.9347059548700001</c:v>
                </c:pt>
                <c:pt idx="11002">
                  <c:v>10.0072098394</c:v>
                </c:pt>
                <c:pt idx="11003">
                  <c:v>5.3907504238100001</c:v>
                </c:pt>
                <c:pt idx="11004">
                  <c:v>22.293574101299999</c:v>
                </c:pt>
                <c:pt idx="11005">
                  <c:v>10.453884435599999</c:v>
                </c:pt>
                <c:pt idx="11006">
                  <c:v>5.1929230646400004</c:v>
                </c:pt>
                <c:pt idx="11007">
                  <c:v>9.9558542643799992</c:v>
                </c:pt>
                <c:pt idx="11008">
                  <c:v>6.0533901593900001</c:v>
                </c:pt>
                <c:pt idx="11009">
                  <c:v>6.04967399468</c:v>
                </c:pt>
                <c:pt idx="11010">
                  <c:v>5.3007228275599996</c:v>
                </c:pt>
                <c:pt idx="11011">
                  <c:v>6.3002119639599998</c:v>
                </c:pt>
                <c:pt idx="11012">
                  <c:v>5.5422735111800003</c:v>
                </c:pt>
                <c:pt idx="11013">
                  <c:v>26.848895522700001</c:v>
                </c:pt>
                <c:pt idx="11014">
                  <c:v>9.46173508531</c:v>
                </c:pt>
                <c:pt idx="11015">
                  <c:v>7.83795765175</c:v>
                </c:pt>
                <c:pt idx="11016">
                  <c:v>6.3059344417099998</c:v>
                </c:pt>
                <c:pt idx="11017">
                  <c:v>6.2499340856699996</c:v>
                </c:pt>
                <c:pt idx="11018">
                  <c:v>6.7862813285500003</c:v>
                </c:pt>
                <c:pt idx="11019">
                  <c:v>5.6963918966899998</c:v>
                </c:pt>
                <c:pt idx="11020">
                  <c:v>7.8780069719299997</c:v>
                </c:pt>
                <c:pt idx="11021">
                  <c:v>8.2068470141900001</c:v>
                </c:pt>
                <c:pt idx="11022">
                  <c:v>5.8278120126299999</c:v>
                </c:pt>
                <c:pt idx="11023">
                  <c:v>11.4632402887</c:v>
                </c:pt>
                <c:pt idx="11024">
                  <c:v>7.3157822888000004</c:v>
                </c:pt>
                <c:pt idx="11025">
                  <c:v>7.7456241072400003</c:v>
                </c:pt>
                <c:pt idx="11026">
                  <c:v>7.0337910590300003</c:v>
                </c:pt>
                <c:pt idx="11027">
                  <c:v>11.0638295618</c:v>
                </c:pt>
                <c:pt idx="11028">
                  <c:v>7.1799966364900003</c:v>
                </c:pt>
                <c:pt idx="11029">
                  <c:v>17.523405630300001</c:v>
                </c:pt>
                <c:pt idx="11030">
                  <c:v>7.8660080073299996</c:v>
                </c:pt>
                <c:pt idx="11031">
                  <c:v>13.5818138494</c:v>
                </c:pt>
                <c:pt idx="11032">
                  <c:v>19.185872537200002</c:v>
                </c:pt>
                <c:pt idx="11033">
                  <c:v>7.4954139033600002</c:v>
                </c:pt>
                <c:pt idx="11034">
                  <c:v>7.0847781136499997</c:v>
                </c:pt>
                <c:pt idx="11035">
                  <c:v>5.2059416183999998</c:v>
                </c:pt>
                <c:pt idx="11036">
                  <c:v>6.4303380046400003</c:v>
                </c:pt>
                <c:pt idx="11037">
                  <c:v>6.5622607256899999</c:v>
                </c:pt>
                <c:pt idx="11038">
                  <c:v>7.0803199627</c:v>
                </c:pt>
                <c:pt idx="11039">
                  <c:v>10.070412449299999</c:v>
                </c:pt>
                <c:pt idx="11040">
                  <c:v>5.1412098986799997</c:v>
                </c:pt>
                <c:pt idx="11041">
                  <c:v>77.239135342599994</c:v>
                </c:pt>
                <c:pt idx="11042">
                  <c:v>5.9684934931200004</c:v>
                </c:pt>
                <c:pt idx="11043">
                  <c:v>5.8267635473899997</c:v>
                </c:pt>
                <c:pt idx="11044">
                  <c:v>9.6329332394799998</c:v>
                </c:pt>
                <c:pt idx="11045">
                  <c:v>7.0482736238300001</c:v>
                </c:pt>
                <c:pt idx="11046">
                  <c:v>5.8985778084699998</c:v>
                </c:pt>
                <c:pt idx="11047">
                  <c:v>15.725092554</c:v>
                </c:pt>
                <c:pt idx="11048">
                  <c:v>12.059398099799999</c:v>
                </c:pt>
                <c:pt idx="11049">
                  <c:v>7.5883252693900003</c:v>
                </c:pt>
                <c:pt idx="11050">
                  <c:v>8.6688247706499997</c:v>
                </c:pt>
                <c:pt idx="11051">
                  <c:v>5.4474472440800001</c:v>
                </c:pt>
                <c:pt idx="11052">
                  <c:v>6.0349964147000001</c:v>
                </c:pt>
                <c:pt idx="11053">
                  <c:v>5.5694103336599996</c:v>
                </c:pt>
                <c:pt idx="11054">
                  <c:v>6.1780647843500001</c:v>
                </c:pt>
                <c:pt idx="11055">
                  <c:v>5.4950464222199997</c:v>
                </c:pt>
                <c:pt idx="11056">
                  <c:v>7.1655326630199996</c:v>
                </c:pt>
                <c:pt idx="11057">
                  <c:v>6.6296685709099998</c:v>
                </c:pt>
                <c:pt idx="11058">
                  <c:v>9.9548410345100002</c:v>
                </c:pt>
                <c:pt idx="11059">
                  <c:v>5.0157169806699997</c:v>
                </c:pt>
                <c:pt idx="11060">
                  <c:v>5.3278753413700004</c:v>
                </c:pt>
                <c:pt idx="11061">
                  <c:v>6.51420860078</c:v>
                </c:pt>
                <c:pt idx="11062">
                  <c:v>11.168876947199999</c:v>
                </c:pt>
                <c:pt idx="11063">
                  <c:v>10.5466961424</c:v>
                </c:pt>
                <c:pt idx="11064">
                  <c:v>11.0048241413</c:v>
                </c:pt>
                <c:pt idx="11065">
                  <c:v>13.6814163776</c:v>
                </c:pt>
                <c:pt idx="11066">
                  <c:v>5.6334332895400001</c:v>
                </c:pt>
                <c:pt idx="11067">
                  <c:v>6.8829247039799997</c:v>
                </c:pt>
                <c:pt idx="11068">
                  <c:v>6.0322492150200002</c:v>
                </c:pt>
                <c:pt idx="11069">
                  <c:v>10.3803556515</c:v>
                </c:pt>
                <c:pt idx="11070">
                  <c:v>8.7175543874999999</c:v>
                </c:pt>
                <c:pt idx="11071">
                  <c:v>23.706008911400001</c:v>
                </c:pt>
                <c:pt idx="11072">
                  <c:v>7.9453922347699999</c:v>
                </c:pt>
                <c:pt idx="11073">
                  <c:v>9.4651130932900003</c:v>
                </c:pt>
                <c:pt idx="11074">
                  <c:v>8.9219338024300008</c:v>
                </c:pt>
                <c:pt idx="11075">
                  <c:v>26.4792292337</c:v>
                </c:pt>
                <c:pt idx="11076">
                  <c:v>5.16694043661</c:v>
                </c:pt>
                <c:pt idx="11077">
                  <c:v>5.56023306204</c:v>
                </c:pt>
                <c:pt idx="11078">
                  <c:v>7.9121023432599999</c:v>
                </c:pt>
                <c:pt idx="11079">
                  <c:v>5.1378655283899999</c:v>
                </c:pt>
                <c:pt idx="11080">
                  <c:v>7.7614455921000003</c:v>
                </c:pt>
                <c:pt idx="11081">
                  <c:v>8.9633176016899991</c:v>
                </c:pt>
                <c:pt idx="11082">
                  <c:v>9.4292353478499997</c:v>
                </c:pt>
                <c:pt idx="11083">
                  <c:v>7.9377315404199997</c:v>
                </c:pt>
                <c:pt idx="11084">
                  <c:v>5.1172508365000002</c:v>
                </c:pt>
                <c:pt idx="11085">
                  <c:v>5.7593153363100003</c:v>
                </c:pt>
                <c:pt idx="11086">
                  <c:v>6.5083050234300002</c:v>
                </c:pt>
                <c:pt idx="11087">
                  <c:v>6.4337731931100004</c:v>
                </c:pt>
                <c:pt idx="11088">
                  <c:v>13.229560574800001</c:v>
                </c:pt>
                <c:pt idx="11089">
                  <c:v>8.8507119212200003</c:v>
                </c:pt>
                <c:pt idx="11090">
                  <c:v>6.8975427508999996</c:v>
                </c:pt>
                <c:pt idx="11091">
                  <c:v>5.0783012761200004</c:v>
                </c:pt>
                <c:pt idx="11092">
                  <c:v>6.1841877577000002</c:v>
                </c:pt>
                <c:pt idx="11093">
                  <c:v>6.6507104272599999</c:v>
                </c:pt>
                <c:pt idx="11094">
                  <c:v>9.2076555006700005</c:v>
                </c:pt>
                <c:pt idx="11095">
                  <c:v>7.0119885070999999</c:v>
                </c:pt>
                <c:pt idx="11096">
                  <c:v>14.8162348205</c:v>
                </c:pt>
                <c:pt idx="11097">
                  <c:v>11.226328775700001</c:v>
                </c:pt>
                <c:pt idx="11098">
                  <c:v>10.026315971500001</c:v>
                </c:pt>
                <c:pt idx="11099">
                  <c:v>31.441595851999999</c:v>
                </c:pt>
                <c:pt idx="11100">
                  <c:v>12.722164988899999</c:v>
                </c:pt>
                <c:pt idx="11101">
                  <c:v>5.05535738778</c:v>
                </c:pt>
                <c:pt idx="11102">
                  <c:v>41.1057626152</c:v>
                </c:pt>
                <c:pt idx="11103">
                  <c:v>6.2723831066300004</c:v>
                </c:pt>
                <c:pt idx="11104">
                  <c:v>9.9616292093300007</c:v>
                </c:pt>
                <c:pt idx="11105">
                  <c:v>9.5453946897699993</c:v>
                </c:pt>
                <c:pt idx="11106">
                  <c:v>5.3438215306099996</c:v>
                </c:pt>
                <c:pt idx="11107">
                  <c:v>5.5261643722500002</c:v>
                </c:pt>
                <c:pt idx="11108">
                  <c:v>10.9403160571</c:v>
                </c:pt>
                <c:pt idx="11109">
                  <c:v>5.80316443204</c:v>
                </c:pt>
                <c:pt idx="11110">
                  <c:v>10.210471337</c:v>
                </c:pt>
                <c:pt idx="11111">
                  <c:v>6.4952330014599999</c:v>
                </c:pt>
                <c:pt idx="11112">
                  <c:v>6.2578644579900002</c:v>
                </c:pt>
                <c:pt idx="11113">
                  <c:v>8.07488348483</c:v>
                </c:pt>
                <c:pt idx="11114">
                  <c:v>5.5124609837299996</c:v>
                </c:pt>
                <c:pt idx="11115">
                  <c:v>5.79701506347</c:v>
                </c:pt>
                <c:pt idx="11116">
                  <c:v>5.7467401849500002</c:v>
                </c:pt>
                <c:pt idx="11117">
                  <c:v>7.93458783073</c:v>
                </c:pt>
                <c:pt idx="11118">
                  <c:v>5.5028844973100002</c:v>
                </c:pt>
                <c:pt idx="11119">
                  <c:v>5.0426364930699998</c:v>
                </c:pt>
                <c:pt idx="11120">
                  <c:v>11.487187735999999</c:v>
                </c:pt>
                <c:pt idx="11121">
                  <c:v>5.5149346853000001</c:v>
                </c:pt>
                <c:pt idx="11122">
                  <c:v>19.659263975399998</c:v>
                </c:pt>
                <c:pt idx="11123">
                  <c:v>6.2116949592799999</c:v>
                </c:pt>
                <c:pt idx="11124">
                  <c:v>8.8429402343099994</c:v>
                </c:pt>
                <c:pt idx="11125">
                  <c:v>7.61575240144</c:v>
                </c:pt>
                <c:pt idx="11126">
                  <c:v>27.783076794799999</c:v>
                </c:pt>
                <c:pt idx="11127">
                  <c:v>7.9672524352499998</c:v>
                </c:pt>
                <c:pt idx="11128">
                  <c:v>5.4415556007600001</c:v>
                </c:pt>
                <c:pt idx="11129">
                  <c:v>5.5509367753000003</c:v>
                </c:pt>
                <c:pt idx="11130">
                  <c:v>5.3433180523199999</c:v>
                </c:pt>
                <c:pt idx="11131">
                  <c:v>9.7685033493399995</c:v>
                </c:pt>
                <c:pt idx="11132">
                  <c:v>8.8497895747499999</c:v>
                </c:pt>
                <c:pt idx="11133">
                  <c:v>11.224221396700001</c:v>
                </c:pt>
                <c:pt idx="11134">
                  <c:v>7.1007169031800004</c:v>
                </c:pt>
                <c:pt idx="11135">
                  <c:v>5.4013016653300001</c:v>
                </c:pt>
                <c:pt idx="11136">
                  <c:v>8.1976121090300005</c:v>
                </c:pt>
                <c:pt idx="11137">
                  <c:v>7.1933457786000004</c:v>
                </c:pt>
                <c:pt idx="11138">
                  <c:v>16.746326785699999</c:v>
                </c:pt>
                <c:pt idx="11139">
                  <c:v>5.6932572262400001</c:v>
                </c:pt>
                <c:pt idx="11140">
                  <c:v>31.617119669499999</c:v>
                </c:pt>
                <c:pt idx="11141">
                  <c:v>5.6261479994199997</c:v>
                </c:pt>
                <c:pt idx="11142">
                  <c:v>37.963206250200003</c:v>
                </c:pt>
                <c:pt idx="11143">
                  <c:v>11.411213143499999</c:v>
                </c:pt>
                <c:pt idx="11144">
                  <c:v>8.8773060123499992</c:v>
                </c:pt>
                <c:pt idx="11145">
                  <c:v>7.0058843667600001</c:v>
                </c:pt>
                <c:pt idx="11146">
                  <c:v>5.7090494986999998</c:v>
                </c:pt>
                <c:pt idx="11147">
                  <c:v>8.3744280360599994</c:v>
                </c:pt>
                <c:pt idx="11148">
                  <c:v>7.5591026685599996</c:v>
                </c:pt>
                <c:pt idx="11149">
                  <c:v>5.49694141284</c:v>
                </c:pt>
                <c:pt idx="11150">
                  <c:v>7.7951137940799997</c:v>
                </c:pt>
                <c:pt idx="11151">
                  <c:v>10.0609589282</c:v>
                </c:pt>
                <c:pt idx="11152">
                  <c:v>5.6914437976499999</c:v>
                </c:pt>
                <c:pt idx="11153">
                  <c:v>9.8377881156499996</c:v>
                </c:pt>
                <c:pt idx="11154">
                  <c:v>5.3458447966499998</c:v>
                </c:pt>
                <c:pt idx="11155">
                  <c:v>7.5614508577799997</c:v>
                </c:pt>
                <c:pt idx="11156">
                  <c:v>8.0308210080099993</c:v>
                </c:pt>
                <c:pt idx="11157">
                  <c:v>15.2419869983</c:v>
                </c:pt>
                <c:pt idx="11158">
                  <c:v>6.5136095998099997</c:v>
                </c:pt>
                <c:pt idx="11159">
                  <c:v>6.6418096827299999</c:v>
                </c:pt>
                <c:pt idx="11160">
                  <c:v>6.2031364313499999</c:v>
                </c:pt>
                <c:pt idx="11161">
                  <c:v>5.7173247494100004</c:v>
                </c:pt>
                <c:pt idx="11162">
                  <c:v>7.3944488765700003</c:v>
                </c:pt>
                <c:pt idx="11163">
                  <c:v>5.4296688243800002</c:v>
                </c:pt>
                <c:pt idx="11164">
                  <c:v>5.2884035562599996</c:v>
                </c:pt>
                <c:pt idx="11165">
                  <c:v>5.32370517787</c:v>
                </c:pt>
                <c:pt idx="11166">
                  <c:v>12.8891940888</c:v>
                </c:pt>
                <c:pt idx="11167">
                  <c:v>5.6005776296400001</c:v>
                </c:pt>
                <c:pt idx="11168">
                  <c:v>12.7166510193</c:v>
                </c:pt>
                <c:pt idx="11169">
                  <c:v>28.2842855293</c:v>
                </c:pt>
                <c:pt idx="11170">
                  <c:v>5.2482506396100002</c:v>
                </c:pt>
                <c:pt idx="11171">
                  <c:v>6.0806469750699996</c:v>
                </c:pt>
                <c:pt idx="11172">
                  <c:v>8.7200302215200001</c:v>
                </c:pt>
                <c:pt idx="11173">
                  <c:v>8.94290557347</c:v>
                </c:pt>
                <c:pt idx="11174">
                  <c:v>8.07889512731</c:v>
                </c:pt>
                <c:pt idx="11175">
                  <c:v>5.0149348619599996</c:v>
                </c:pt>
                <c:pt idx="11176">
                  <c:v>5.2961639697800003</c:v>
                </c:pt>
                <c:pt idx="11177">
                  <c:v>5.1133954492599996</c:v>
                </c:pt>
                <c:pt idx="11178">
                  <c:v>9.0088780372899997</c:v>
                </c:pt>
                <c:pt idx="11179">
                  <c:v>7.7293219428500004</c:v>
                </c:pt>
                <c:pt idx="11180">
                  <c:v>6.0848123035499997</c:v>
                </c:pt>
                <c:pt idx="11181">
                  <c:v>5.1172508365000002</c:v>
                </c:pt>
                <c:pt idx="11182">
                  <c:v>9.1006643200100008</c:v>
                </c:pt>
                <c:pt idx="11183">
                  <c:v>15.1423245336</c:v>
                </c:pt>
                <c:pt idx="11184">
                  <c:v>24.189258312</c:v>
                </c:pt>
                <c:pt idx="11185">
                  <c:v>8.8376292485800008</c:v>
                </c:pt>
                <c:pt idx="11186">
                  <c:v>5.2276774349200004</c:v>
                </c:pt>
                <c:pt idx="11187">
                  <c:v>20.944631632699998</c:v>
                </c:pt>
                <c:pt idx="11188">
                  <c:v>7.0709290842400003</c:v>
                </c:pt>
                <c:pt idx="11189">
                  <c:v>5.0699173814999998</c:v>
                </c:pt>
                <c:pt idx="11190">
                  <c:v>5.7827636482599996</c:v>
                </c:pt>
                <c:pt idx="11191">
                  <c:v>10.6286407868</c:v>
                </c:pt>
                <c:pt idx="11192">
                  <c:v>6.8136285287899998</c:v>
                </c:pt>
                <c:pt idx="11193">
                  <c:v>5.6228489753700002</c:v>
                </c:pt>
                <c:pt idx="11194">
                  <c:v>6.7321656928099998</c:v>
                </c:pt>
                <c:pt idx="11195">
                  <c:v>10.216761483000001</c:v>
                </c:pt>
                <c:pt idx="11196">
                  <c:v>5.4850092247099997</c:v>
                </c:pt>
                <c:pt idx="11197">
                  <c:v>10.433015167400001</c:v>
                </c:pt>
                <c:pt idx="11198">
                  <c:v>10.9640274269</c:v>
                </c:pt>
                <c:pt idx="11199">
                  <c:v>7.10319747538</c:v>
                </c:pt>
                <c:pt idx="11200">
                  <c:v>37.040768407800002</c:v>
                </c:pt>
                <c:pt idx="11201">
                  <c:v>6.9468499857300001</c:v>
                </c:pt>
                <c:pt idx="11202">
                  <c:v>8.3134475816400002</c:v>
                </c:pt>
                <c:pt idx="11203">
                  <c:v>5.0812884019800002</c:v>
                </c:pt>
                <c:pt idx="11204">
                  <c:v>8.5557594973600004</c:v>
                </c:pt>
                <c:pt idx="11205">
                  <c:v>8.5881635855099994</c:v>
                </c:pt>
                <c:pt idx="11206">
                  <c:v>5.0980276141000003</c:v>
                </c:pt>
                <c:pt idx="11207">
                  <c:v>7.4269915753499998</c:v>
                </c:pt>
                <c:pt idx="11208">
                  <c:v>7.54437223571</c:v>
                </c:pt>
                <c:pt idx="11209">
                  <c:v>5.5733997431500004</c:v>
                </c:pt>
                <c:pt idx="11210">
                  <c:v>7.8957627220399997</c:v>
                </c:pt>
                <c:pt idx="11211">
                  <c:v>7.2609413901300002</c:v>
                </c:pt>
                <c:pt idx="11212">
                  <c:v>7.3736448036000004</c:v>
                </c:pt>
                <c:pt idx="11213">
                  <c:v>5.0259062775399999</c:v>
                </c:pt>
                <c:pt idx="11214">
                  <c:v>6.3938599543999999</c:v>
                </c:pt>
                <c:pt idx="11215">
                  <c:v>6.2366726531800003</c:v>
                </c:pt>
                <c:pt idx="11216">
                  <c:v>7.2158823228299998</c:v>
                </c:pt>
                <c:pt idx="11217">
                  <c:v>23.377791762400001</c:v>
                </c:pt>
                <c:pt idx="11218">
                  <c:v>5.59577826698</c:v>
                </c:pt>
                <c:pt idx="11219">
                  <c:v>5.7411009374499997</c:v>
                </c:pt>
                <c:pt idx="11220">
                  <c:v>5.5312942717500002</c:v>
                </c:pt>
                <c:pt idx="11221">
                  <c:v>5.3644429465899997</c:v>
                </c:pt>
                <c:pt idx="11222">
                  <c:v>5.55111107906</c:v>
                </c:pt>
                <c:pt idx="11223">
                  <c:v>8.7249183263399992</c:v>
                </c:pt>
                <c:pt idx="11224">
                  <c:v>7.27461937137</c:v>
                </c:pt>
                <c:pt idx="11225">
                  <c:v>8.8497895747499999</c:v>
                </c:pt>
                <c:pt idx="11226">
                  <c:v>6.6683895091199998</c:v>
                </c:pt>
                <c:pt idx="11227">
                  <c:v>10.782023392499999</c:v>
                </c:pt>
                <c:pt idx="11228">
                  <c:v>5.5804831954900003</c:v>
                </c:pt>
                <c:pt idx="11229">
                  <c:v>5.4576087042700001</c:v>
                </c:pt>
                <c:pt idx="11230">
                  <c:v>8.45560069247</c:v>
                </c:pt>
                <c:pt idx="11231">
                  <c:v>9.4054081135200001</c:v>
                </c:pt>
                <c:pt idx="11232">
                  <c:v>7.8893657123700001</c:v>
                </c:pt>
                <c:pt idx="11233">
                  <c:v>9.5883103164399994</c:v>
                </c:pt>
                <c:pt idx="11234">
                  <c:v>10.0601953667</c:v>
                </c:pt>
                <c:pt idx="11235">
                  <c:v>5.7714304952899997</c:v>
                </c:pt>
                <c:pt idx="11236">
                  <c:v>6.7150550499200001</c:v>
                </c:pt>
                <c:pt idx="11237">
                  <c:v>6.0442922868600002</c:v>
                </c:pt>
                <c:pt idx="11238">
                  <c:v>10.589572520700001</c:v>
                </c:pt>
                <c:pt idx="11239">
                  <c:v>7.7667562484900001</c:v>
                </c:pt>
                <c:pt idx="11240">
                  <c:v>7.3291901964499999</c:v>
                </c:pt>
                <c:pt idx="11241">
                  <c:v>7.3386242127900001</c:v>
                </c:pt>
                <c:pt idx="11242">
                  <c:v>5.8458115934399997</c:v>
                </c:pt>
                <c:pt idx="11243">
                  <c:v>11.873073825300001</c:v>
                </c:pt>
                <c:pt idx="11244">
                  <c:v>6.8887064639100002</c:v>
                </c:pt>
                <c:pt idx="11245">
                  <c:v>5.6426280145699996</c:v>
                </c:pt>
                <c:pt idx="11246">
                  <c:v>5.6542614348600004</c:v>
                </c:pt>
                <c:pt idx="11247">
                  <c:v>5.33391615726</c:v>
                </c:pt>
                <c:pt idx="11248">
                  <c:v>7.4728001375300002</c:v>
                </c:pt>
                <c:pt idx="11249">
                  <c:v>5.4127461701300001</c:v>
                </c:pt>
                <c:pt idx="11250">
                  <c:v>5.5874923225600002</c:v>
                </c:pt>
                <c:pt idx="11251">
                  <c:v>8.3632060302200006</c:v>
                </c:pt>
                <c:pt idx="11252">
                  <c:v>5.2828908613100003</c:v>
                </c:pt>
                <c:pt idx="11253">
                  <c:v>8.9423058891899991</c:v>
                </c:pt>
                <c:pt idx="11254">
                  <c:v>6.6676878464199998</c:v>
                </c:pt>
                <c:pt idx="11255">
                  <c:v>5.0463094007800002</c:v>
                </c:pt>
                <c:pt idx="11256">
                  <c:v>7.9686829989200003</c:v>
                </c:pt>
                <c:pt idx="11257">
                  <c:v>5.5491219581999998</c:v>
                </c:pt>
                <c:pt idx="11258">
                  <c:v>7.8178727179000003</c:v>
                </c:pt>
                <c:pt idx="11259">
                  <c:v>11.0003368901</c:v>
                </c:pt>
                <c:pt idx="11260">
                  <c:v>5.2552040977200001</c:v>
                </c:pt>
                <c:pt idx="11261">
                  <c:v>7.1377820755499997</c:v>
                </c:pt>
                <c:pt idx="11262">
                  <c:v>21.271674474299999</c:v>
                </c:pt>
                <c:pt idx="11263">
                  <c:v>5.2551604719</c:v>
                </c:pt>
                <c:pt idx="11264">
                  <c:v>7.5655288177099997</c:v>
                </c:pt>
                <c:pt idx="11265">
                  <c:v>5.6302262500799998</c:v>
                </c:pt>
                <c:pt idx="11266">
                  <c:v>5.7372327713700004</c:v>
                </c:pt>
                <c:pt idx="11267">
                  <c:v>30.409729143700002</c:v>
                </c:pt>
                <c:pt idx="11268">
                  <c:v>7.1849315708699999</c:v>
                </c:pt>
                <c:pt idx="11269">
                  <c:v>8.8564448290600009</c:v>
                </c:pt>
                <c:pt idx="11270">
                  <c:v>5.4480439578300004</c:v>
                </c:pt>
                <c:pt idx="11271">
                  <c:v>42.414742918100004</c:v>
                </c:pt>
                <c:pt idx="11272">
                  <c:v>9.4080808034600008</c:v>
                </c:pt>
                <c:pt idx="11273">
                  <c:v>6.1171097908399998</c:v>
                </c:pt>
                <c:pt idx="11274">
                  <c:v>6.0392141413299996</c:v>
                </c:pt>
                <c:pt idx="11275">
                  <c:v>6.6444095791200004</c:v>
                </c:pt>
                <c:pt idx="11276">
                  <c:v>8.1262929929300007</c:v>
                </c:pt>
                <c:pt idx="11277">
                  <c:v>5.2648867305099998</c:v>
                </c:pt>
                <c:pt idx="11278">
                  <c:v>14.4012074199</c:v>
                </c:pt>
                <c:pt idx="11279">
                  <c:v>8.4056137678800003</c:v>
                </c:pt>
                <c:pt idx="11280">
                  <c:v>9.7585695195700008</c:v>
                </c:pt>
                <c:pt idx="11281">
                  <c:v>9.8103791631400004</c:v>
                </c:pt>
                <c:pt idx="11282">
                  <c:v>5.5367624975199998</c:v>
                </c:pt>
                <c:pt idx="11283">
                  <c:v>5.2439942880299997</c:v>
                </c:pt>
                <c:pt idx="11284">
                  <c:v>7.7667562484900001</c:v>
                </c:pt>
                <c:pt idx="11285">
                  <c:v>6.9838124691500001</c:v>
                </c:pt>
                <c:pt idx="11286">
                  <c:v>5.0758585462700001</c:v>
                </c:pt>
                <c:pt idx="11287">
                  <c:v>5.6822270492599998</c:v>
                </c:pt>
                <c:pt idx="11288">
                  <c:v>6.0554525905199998</c:v>
                </c:pt>
                <c:pt idx="11289">
                  <c:v>7.1920501015299996</c:v>
                </c:pt>
                <c:pt idx="11290">
                  <c:v>5.5317698745000001</c:v>
                </c:pt>
                <c:pt idx="11291">
                  <c:v>5.9664799727300002</c:v>
                </c:pt>
                <c:pt idx="11292">
                  <c:v>5.6572364424000003</c:v>
                </c:pt>
                <c:pt idx="11293">
                  <c:v>5.1687045418500004</c:v>
                </c:pt>
                <c:pt idx="11294">
                  <c:v>5.0820955559399996</c:v>
                </c:pt>
                <c:pt idx="11295">
                  <c:v>5.0351784291100001</c:v>
                </c:pt>
                <c:pt idx="11296">
                  <c:v>6.1920130675399996</c:v>
                </c:pt>
                <c:pt idx="11297">
                  <c:v>7.1812869384800004</c:v>
                </c:pt>
                <c:pt idx="11298">
                  <c:v>5.2409288007199999</c:v>
                </c:pt>
                <c:pt idx="11299">
                  <c:v>10.108759382700001</c:v>
                </c:pt>
                <c:pt idx="11300">
                  <c:v>5.9303942659100004</c:v>
                </c:pt>
                <c:pt idx="11301">
                  <c:v>5.0998189033900001</c:v>
                </c:pt>
                <c:pt idx="11302">
                  <c:v>5.3743069214999997</c:v>
                </c:pt>
                <c:pt idx="11303">
                  <c:v>6.3996254612300003</c:v>
                </c:pt>
                <c:pt idx="11304">
                  <c:v>10.9753168274</c:v>
                </c:pt>
                <c:pt idx="11305">
                  <c:v>8.2825704493300005</c:v>
                </c:pt>
                <c:pt idx="11306">
                  <c:v>5.7714304952899997</c:v>
                </c:pt>
                <c:pt idx="11307">
                  <c:v>11.231682360600001</c:v>
                </c:pt>
                <c:pt idx="11308">
                  <c:v>7.6049534367599998</c:v>
                </c:pt>
                <c:pt idx="11309">
                  <c:v>11.024393702999999</c:v>
                </c:pt>
                <c:pt idx="11310">
                  <c:v>10.9685031285</c:v>
                </c:pt>
                <c:pt idx="11311">
                  <c:v>8.4952310535599995</c:v>
                </c:pt>
                <c:pt idx="11312">
                  <c:v>6.8162944546600004</c:v>
                </c:pt>
                <c:pt idx="11313">
                  <c:v>5.4719132096600003</c:v>
                </c:pt>
                <c:pt idx="11314">
                  <c:v>6.2219297133799998</c:v>
                </c:pt>
                <c:pt idx="11315">
                  <c:v>9.3816354299999993</c:v>
                </c:pt>
                <c:pt idx="11316">
                  <c:v>9.3139808353600007</c:v>
                </c:pt>
                <c:pt idx="11317">
                  <c:v>7.8660080073299996</c:v>
                </c:pt>
                <c:pt idx="11318">
                  <c:v>6.2204914663200004</c:v>
                </c:pt>
                <c:pt idx="11319">
                  <c:v>8.4863283861899994</c:v>
                </c:pt>
                <c:pt idx="11320">
                  <c:v>10.2605501459</c:v>
                </c:pt>
                <c:pt idx="11321">
                  <c:v>6.28226141729</c:v>
                </c:pt>
                <c:pt idx="11322">
                  <c:v>6.0682797561099999</c:v>
                </c:pt>
                <c:pt idx="11323">
                  <c:v>5.2218171285499997</c:v>
                </c:pt>
                <c:pt idx="11324">
                  <c:v>10.116201372900001</c:v>
                </c:pt>
                <c:pt idx="11325">
                  <c:v>5.6848597349099999</c:v>
                </c:pt>
                <c:pt idx="11326">
                  <c:v>6.8640466058699996</c:v>
                </c:pt>
                <c:pt idx="11327">
                  <c:v>8.1091112894399995</c:v>
                </c:pt>
                <c:pt idx="11328">
                  <c:v>5.3866424554799996</c:v>
                </c:pt>
                <c:pt idx="11329">
                  <c:v>5.2175639066699997</c:v>
                </c:pt>
                <c:pt idx="11330">
                  <c:v>5.2120186792599998</c:v>
                </c:pt>
                <c:pt idx="11331">
                  <c:v>5.50264157321</c:v>
                </c:pt>
                <c:pt idx="11332">
                  <c:v>5.6084597001600001</c:v>
                </c:pt>
                <c:pt idx="11333">
                  <c:v>7.1870286548499998</c:v>
                </c:pt>
                <c:pt idx="11334">
                  <c:v>6.8679568426599999</c:v>
                </c:pt>
                <c:pt idx="11335">
                  <c:v>5.9309153171900002</c:v>
                </c:pt>
                <c:pt idx="11336">
                  <c:v>5.3827861978699998</c:v>
                </c:pt>
                <c:pt idx="11337">
                  <c:v>7.2874828546200003</c:v>
                </c:pt>
                <c:pt idx="11338">
                  <c:v>18.907027472100001</c:v>
                </c:pt>
                <c:pt idx="11339">
                  <c:v>7.9192237639299998</c:v>
                </c:pt>
                <c:pt idx="11340">
                  <c:v>5.4486605895200002</c:v>
                </c:pt>
                <c:pt idx="11341">
                  <c:v>5.8968200140700002</c:v>
                </c:pt>
                <c:pt idx="11342">
                  <c:v>6.4014448217200002</c:v>
                </c:pt>
                <c:pt idx="11343">
                  <c:v>5.01944207816</c:v>
                </c:pt>
                <c:pt idx="11344">
                  <c:v>7.3842912411199997</c:v>
                </c:pt>
                <c:pt idx="11345">
                  <c:v>31.940377183799999</c:v>
                </c:pt>
                <c:pt idx="11346">
                  <c:v>5.2880147953099996</c:v>
                </c:pt>
                <c:pt idx="11347">
                  <c:v>8.0219883293300001</c:v>
                </c:pt>
                <c:pt idx="11348">
                  <c:v>9.616677181</c:v>
                </c:pt>
                <c:pt idx="11349">
                  <c:v>7.7269073761499998</c:v>
                </c:pt>
                <c:pt idx="11350">
                  <c:v>5.1921327460700004</c:v>
                </c:pt>
                <c:pt idx="11351">
                  <c:v>9.6752063692900006</c:v>
                </c:pt>
                <c:pt idx="11352">
                  <c:v>7.1929688134200003</c:v>
                </c:pt>
                <c:pt idx="11353">
                  <c:v>38.853727900000003</c:v>
                </c:pt>
                <c:pt idx="11354">
                  <c:v>18.994283226299999</c:v>
                </c:pt>
                <c:pt idx="11355">
                  <c:v>52.967663544399997</c:v>
                </c:pt>
                <c:pt idx="11356">
                  <c:v>6.4583438698200002</c:v>
                </c:pt>
                <c:pt idx="11357">
                  <c:v>5.1417047708799997</c:v>
                </c:pt>
                <c:pt idx="11358">
                  <c:v>7.1531067312300003</c:v>
                </c:pt>
                <c:pt idx="11359">
                  <c:v>5.6014947733399998</c:v>
                </c:pt>
                <c:pt idx="11360">
                  <c:v>7.8171837254299996</c:v>
                </c:pt>
                <c:pt idx="11361">
                  <c:v>5.6052104467000001</c:v>
                </c:pt>
                <c:pt idx="11362">
                  <c:v>11.134769561900001</c:v>
                </c:pt>
                <c:pt idx="11363">
                  <c:v>5.3826584312400003</c:v>
                </c:pt>
                <c:pt idx="11364">
                  <c:v>6.1447516198000001</c:v>
                </c:pt>
                <c:pt idx="11365">
                  <c:v>7.5324902360400001</c:v>
                </c:pt>
                <c:pt idx="11366">
                  <c:v>8.1774559925600006</c:v>
                </c:pt>
                <c:pt idx="11367">
                  <c:v>6.2204914663200004</c:v>
                </c:pt>
                <c:pt idx="11368">
                  <c:v>9.9026531542999994</c:v>
                </c:pt>
                <c:pt idx="11369">
                  <c:v>5.4873903147799998</c:v>
                </c:pt>
                <c:pt idx="11370">
                  <c:v>5.1826322513000003</c:v>
                </c:pt>
                <c:pt idx="11371">
                  <c:v>5.7593153363100003</c:v>
                </c:pt>
                <c:pt idx="11372">
                  <c:v>6.3601656793599997</c:v>
                </c:pt>
                <c:pt idx="11373">
                  <c:v>8.0660581388499999</c:v>
                </c:pt>
                <c:pt idx="11374">
                  <c:v>7.6852400470099997</c:v>
                </c:pt>
                <c:pt idx="11375">
                  <c:v>5.6580260612200002</c:v>
                </c:pt>
                <c:pt idx="11376">
                  <c:v>8.8041913801000007</c:v>
                </c:pt>
                <c:pt idx="11377">
                  <c:v>7.5371420020100004</c:v>
                </c:pt>
                <c:pt idx="11378">
                  <c:v>7.4557866848199996</c:v>
                </c:pt>
                <c:pt idx="11379">
                  <c:v>5.8104017918700004</c:v>
                </c:pt>
                <c:pt idx="11380">
                  <c:v>5.8316079355700001</c:v>
                </c:pt>
                <c:pt idx="11381">
                  <c:v>7.5476093043499999</c:v>
                </c:pt>
                <c:pt idx="11382">
                  <c:v>6.7241287321399996</c:v>
                </c:pt>
                <c:pt idx="11383">
                  <c:v>6.8076755264899997</c:v>
                </c:pt>
                <c:pt idx="11384">
                  <c:v>7.9192237639299998</c:v>
                </c:pt>
                <c:pt idx="11385">
                  <c:v>10.3741935823</c:v>
                </c:pt>
                <c:pt idx="11386">
                  <c:v>5.1636743893699997</c:v>
                </c:pt>
                <c:pt idx="11387">
                  <c:v>13.1205834766</c:v>
                </c:pt>
                <c:pt idx="11388">
                  <c:v>9.8643566359299992</c:v>
                </c:pt>
                <c:pt idx="11389">
                  <c:v>7.6792951246500003</c:v>
                </c:pt>
                <c:pt idx="11390">
                  <c:v>5.1134201019900001</c:v>
                </c:pt>
                <c:pt idx="11391">
                  <c:v>7.3017158432300002</c:v>
                </c:pt>
                <c:pt idx="11392">
                  <c:v>5.0148461765399999</c:v>
                </c:pt>
                <c:pt idx="11393">
                  <c:v>5.7997097326400002</c:v>
                </c:pt>
                <c:pt idx="11394">
                  <c:v>10.5361371258</c:v>
                </c:pt>
                <c:pt idx="11395">
                  <c:v>7.9674029039400001</c:v>
                </c:pt>
                <c:pt idx="11396">
                  <c:v>16.277003506900002</c:v>
                </c:pt>
                <c:pt idx="11397">
                  <c:v>6.7751674987200001</c:v>
                </c:pt>
                <c:pt idx="11398">
                  <c:v>5.3537361179499996</c:v>
                </c:pt>
                <c:pt idx="11399">
                  <c:v>5.3923602495200003</c:v>
                </c:pt>
                <c:pt idx="11400">
                  <c:v>5.8822007208200002</c:v>
                </c:pt>
                <c:pt idx="11401">
                  <c:v>5.8247563209599997</c:v>
                </c:pt>
                <c:pt idx="11402">
                  <c:v>7.2244522838899998</c:v>
                </c:pt>
                <c:pt idx="11403">
                  <c:v>6.7394004457300003</c:v>
                </c:pt>
                <c:pt idx="11404">
                  <c:v>8.8070254075599994</c:v>
                </c:pt>
                <c:pt idx="11405">
                  <c:v>5.2795427047599999</c:v>
                </c:pt>
                <c:pt idx="11406">
                  <c:v>6.2596311848999999</c:v>
                </c:pt>
                <c:pt idx="11407">
                  <c:v>5.8539604077399998</c:v>
                </c:pt>
                <c:pt idx="11408">
                  <c:v>5.7514924448000002</c:v>
                </c:pt>
                <c:pt idx="11409">
                  <c:v>5.4320267921700003</c:v>
                </c:pt>
                <c:pt idx="11410">
                  <c:v>13.4879045076</c:v>
                </c:pt>
                <c:pt idx="11411">
                  <c:v>13.4125548798</c:v>
                </c:pt>
                <c:pt idx="11412">
                  <c:v>8.0730789294500003</c:v>
                </c:pt>
                <c:pt idx="11413">
                  <c:v>9.2699631163799996</c:v>
                </c:pt>
                <c:pt idx="11414">
                  <c:v>6.5829600904600003</c:v>
                </c:pt>
                <c:pt idx="11415">
                  <c:v>62.614093609999998</c:v>
                </c:pt>
                <c:pt idx="11416">
                  <c:v>5.0376080290700003</c:v>
                </c:pt>
                <c:pt idx="11417">
                  <c:v>7.6321587867199998</c:v>
                </c:pt>
                <c:pt idx="11418">
                  <c:v>6.1599933725499998</c:v>
                </c:pt>
                <c:pt idx="11419">
                  <c:v>6.9392443104400003</c:v>
                </c:pt>
                <c:pt idx="11420">
                  <c:v>7.7964210640499996</c:v>
                </c:pt>
                <c:pt idx="11421">
                  <c:v>5.3500302520299998</c:v>
                </c:pt>
                <c:pt idx="11422">
                  <c:v>21.784631012399998</c:v>
                </c:pt>
                <c:pt idx="11423">
                  <c:v>6.4839344780700001</c:v>
                </c:pt>
                <c:pt idx="11424">
                  <c:v>6.6890002438899998</c:v>
                </c:pt>
                <c:pt idx="11425">
                  <c:v>5.0937345121100002</c:v>
                </c:pt>
                <c:pt idx="11426">
                  <c:v>7.8132628561399997</c:v>
                </c:pt>
                <c:pt idx="11427">
                  <c:v>15.5366514441</c:v>
                </c:pt>
                <c:pt idx="11428">
                  <c:v>9.7475894041500002</c:v>
                </c:pt>
                <c:pt idx="11429">
                  <c:v>6.6373817070400003</c:v>
                </c:pt>
                <c:pt idx="11430">
                  <c:v>20.850444321299999</c:v>
                </c:pt>
                <c:pt idx="11431">
                  <c:v>8.1207494952400001</c:v>
                </c:pt>
                <c:pt idx="11432">
                  <c:v>5.8689442659599997</c:v>
                </c:pt>
                <c:pt idx="11433">
                  <c:v>5.0947188702200004</c:v>
                </c:pt>
                <c:pt idx="11434">
                  <c:v>14.8101653905</c:v>
                </c:pt>
                <c:pt idx="11435">
                  <c:v>6.7490611681099999</c:v>
                </c:pt>
                <c:pt idx="11436">
                  <c:v>6.6731886175300001</c:v>
                </c:pt>
                <c:pt idx="11437">
                  <c:v>5.3858411731200002</c:v>
                </c:pt>
                <c:pt idx="11438">
                  <c:v>5.9088888055700002</c:v>
                </c:pt>
                <c:pt idx="11439">
                  <c:v>8.8265584057499993</c:v>
                </c:pt>
                <c:pt idx="11440">
                  <c:v>5.8477139780399998</c:v>
                </c:pt>
                <c:pt idx="11441">
                  <c:v>14.706152639700001</c:v>
                </c:pt>
                <c:pt idx="11442">
                  <c:v>5.6551617348300001</c:v>
                </c:pt>
                <c:pt idx="11443">
                  <c:v>6.7437835530100001</c:v>
                </c:pt>
                <c:pt idx="11444">
                  <c:v>12.053557721200001</c:v>
                </c:pt>
                <c:pt idx="11445">
                  <c:v>6.0795784841299998</c:v>
                </c:pt>
                <c:pt idx="11446">
                  <c:v>7.6788810215899996</c:v>
                </c:pt>
                <c:pt idx="11447">
                  <c:v>5.9303942659100004</c:v>
                </c:pt>
                <c:pt idx="11448">
                  <c:v>5.8642853612400003</c:v>
                </c:pt>
                <c:pt idx="11449">
                  <c:v>9.2975554285299999</c:v>
                </c:pt>
                <c:pt idx="11450">
                  <c:v>5.95656031602</c:v>
                </c:pt>
                <c:pt idx="11451">
                  <c:v>7.3185341370500003</c:v>
                </c:pt>
                <c:pt idx="11452">
                  <c:v>8.2773765671999993</c:v>
                </c:pt>
                <c:pt idx="11453">
                  <c:v>8.4177818866699994</c:v>
                </c:pt>
                <c:pt idx="11454">
                  <c:v>9.5923234307099996</c:v>
                </c:pt>
                <c:pt idx="11455">
                  <c:v>10.620270297299999</c:v>
                </c:pt>
                <c:pt idx="11456">
                  <c:v>40.993600048700003</c:v>
                </c:pt>
                <c:pt idx="11457">
                  <c:v>43.247591074299997</c:v>
                </c:pt>
                <c:pt idx="11458">
                  <c:v>6.1535066154200004</c:v>
                </c:pt>
                <c:pt idx="11459">
                  <c:v>7.8893657123700001</c:v>
                </c:pt>
                <c:pt idx="11460">
                  <c:v>5.4027107147400004</c:v>
                </c:pt>
                <c:pt idx="11461">
                  <c:v>8.7664908082499995</c:v>
                </c:pt>
                <c:pt idx="11462">
                  <c:v>5.0220456578899997</c:v>
                </c:pt>
                <c:pt idx="11463">
                  <c:v>37.372417713499999</c:v>
                </c:pt>
                <c:pt idx="11464">
                  <c:v>17.613414293999998</c:v>
                </c:pt>
                <c:pt idx="11465">
                  <c:v>5.2135631180999997</c:v>
                </c:pt>
                <c:pt idx="11466">
                  <c:v>11.713508190700001</c:v>
                </c:pt>
                <c:pt idx="11467">
                  <c:v>7.1700083789500004</c:v>
                </c:pt>
                <c:pt idx="11468">
                  <c:v>6.2371655858499997</c:v>
                </c:pt>
                <c:pt idx="11469">
                  <c:v>12.0228769915</c:v>
                </c:pt>
                <c:pt idx="11470">
                  <c:v>7.6408514424999998</c:v>
                </c:pt>
                <c:pt idx="11471">
                  <c:v>5.4464911903299997</c:v>
                </c:pt>
                <c:pt idx="11472">
                  <c:v>13.563098697699999</c:v>
                </c:pt>
                <c:pt idx="11473">
                  <c:v>13.827425875899999</c:v>
                </c:pt>
                <c:pt idx="11474">
                  <c:v>7.5530711561699997</c:v>
                </c:pt>
                <c:pt idx="11475">
                  <c:v>10.841726937500001</c:v>
                </c:pt>
                <c:pt idx="11476">
                  <c:v>15.5480369673</c:v>
                </c:pt>
                <c:pt idx="11477">
                  <c:v>16.628655295600002</c:v>
                </c:pt>
                <c:pt idx="11478">
                  <c:v>5.9669322885099998</c:v>
                </c:pt>
                <c:pt idx="11479">
                  <c:v>8.4966711651299995</c:v>
                </c:pt>
                <c:pt idx="11480">
                  <c:v>9.8023604281099992</c:v>
                </c:pt>
                <c:pt idx="11481">
                  <c:v>5.6319843108200001</c:v>
                </c:pt>
                <c:pt idx="11482">
                  <c:v>8.6443323412299993</c:v>
                </c:pt>
                <c:pt idx="11483">
                  <c:v>6.3893083811400002</c:v>
                </c:pt>
                <c:pt idx="11484">
                  <c:v>10.0256758866</c:v>
                </c:pt>
                <c:pt idx="11485">
                  <c:v>10.7687962987</c:v>
                </c:pt>
                <c:pt idx="11486">
                  <c:v>7.1661045295300001</c:v>
                </c:pt>
                <c:pt idx="11487">
                  <c:v>8.7273036799400003</c:v>
                </c:pt>
                <c:pt idx="11488">
                  <c:v>8.5180837409399999</c:v>
                </c:pt>
                <c:pt idx="11489">
                  <c:v>5.2741978239199998</c:v>
                </c:pt>
                <c:pt idx="11490">
                  <c:v>9.1627957777100004</c:v>
                </c:pt>
                <c:pt idx="11491">
                  <c:v>7.6951374904899996</c:v>
                </c:pt>
                <c:pt idx="11492">
                  <c:v>5.9380343518899998</c:v>
                </c:pt>
                <c:pt idx="11493">
                  <c:v>8.5426188090400004</c:v>
                </c:pt>
                <c:pt idx="11494">
                  <c:v>10.191799707099999</c:v>
                </c:pt>
                <c:pt idx="11495">
                  <c:v>5.7023131932700002</c:v>
                </c:pt>
                <c:pt idx="11496">
                  <c:v>6.1175760835800004</c:v>
                </c:pt>
                <c:pt idx="11497">
                  <c:v>8.7039502098400003</c:v>
                </c:pt>
                <c:pt idx="11498">
                  <c:v>8.8775363571000003</c:v>
                </c:pt>
                <c:pt idx="11499">
                  <c:v>9.7253826395199994</c:v>
                </c:pt>
                <c:pt idx="11500">
                  <c:v>11.965160038400001</c:v>
                </c:pt>
                <c:pt idx="11501">
                  <c:v>6.89178619689</c:v>
                </c:pt>
                <c:pt idx="11502">
                  <c:v>5.0376080290700003</c:v>
                </c:pt>
                <c:pt idx="11503">
                  <c:v>7.5497928754499997</c:v>
                </c:pt>
                <c:pt idx="11504">
                  <c:v>11.1692982807</c:v>
                </c:pt>
                <c:pt idx="11505">
                  <c:v>9.64745160861</c:v>
                </c:pt>
                <c:pt idx="11506">
                  <c:v>10.050668991</c:v>
                </c:pt>
                <c:pt idx="11507">
                  <c:v>10.782127695</c:v>
                </c:pt>
                <c:pt idx="11508">
                  <c:v>5.0148461765399999</c:v>
                </c:pt>
                <c:pt idx="11509">
                  <c:v>5.2522938319300003</c:v>
                </c:pt>
                <c:pt idx="11510">
                  <c:v>8.4388119059999998</c:v>
                </c:pt>
                <c:pt idx="11511">
                  <c:v>7.7127380470200002</c:v>
                </c:pt>
                <c:pt idx="11512">
                  <c:v>6.8815868826699997</c:v>
                </c:pt>
                <c:pt idx="11513">
                  <c:v>6.1775265840399998</c:v>
                </c:pt>
                <c:pt idx="11514">
                  <c:v>7.9482076288999997</c:v>
                </c:pt>
                <c:pt idx="11515">
                  <c:v>5.2961639697800003</c:v>
                </c:pt>
                <c:pt idx="11516">
                  <c:v>6.0851953731000004</c:v>
                </c:pt>
                <c:pt idx="11517">
                  <c:v>5.1517081322099996</c:v>
                </c:pt>
                <c:pt idx="11518">
                  <c:v>7.7126289333700004</c:v>
                </c:pt>
                <c:pt idx="11519">
                  <c:v>58.685560711500003</c:v>
                </c:pt>
                <c:pt idx="11520">
                  <c:v>5.1183854667600004</c:v>
                </c:pt>
                <c:pt idx="11521">
                  <c:v>7.9310179115399997</c:v>
                </c:pt>
                <c:pt idx="11522">
                  <c:v>6.9273096655000002</c:v>
                </c:pt>
                <c:pt idx="11523">
                  <c:v>5.1263280049200004</c:v>
                </c:pt>
                <c:pt idx="11524">
                  <c:v>7.11816146482</c:v>
                </c:pt>
                <c:pt idx="11525">
                  <c:v>5.2637426830700003</c:v>
                </c:pt>
                <c:pt idx="11526">
                  <c:v>7.5846269212699999</c:v>
                </c:pt>
                <c:pt idx="11527">
                  <c:v>5.2650718842500002</c:v>
                </c:pt>
                <c:pt idx="11528">
                  <c:v>5.2765153691600002</c:v>
                </c:pt>
                <c:pt idx="11529">
                  <c:v>5.2812797209099998</c:v>
                </c:pt>
                <c:pt idx="11530">
                  <c:v>7.5064632189399996</c:v>
                </c:pt>
                <c:pt idx="11531">
                  <c:v>5.1708390597899996</c:v>
                </c:pt>
                <c:pt idx="11532">
                  <c:v>7.6663644173899996</c:v>
                </c:pt>
                <c:pt idx="11533">
                  <c:v>13.5574078397</c:v>
                </c:pt>
                <c:pt idx="11534">
                  <c:v>8.0039069792999999</c:v>
                </c:pt>
                <c:pt idx="11535">
                  <c:v>5.8339516231399999</c:v>
                </c:pt>
                <c:pt idx="11536">
                  <c:v>5.2758878277300001</c:v>
                </c:pt>
                <c:pt idx="11537">
                  <c:v>6.4779985158900004</c:v>
                </c:pt>
                <c:pt idx="11538">
                  <c:v>9.7623529990800009</c:v>
                </c:pt>
                <c:pt idx="11539">
                  <c:v>7.4362078894900003</c:v>
                </c:pt>
                <c:pt idx="11540">
                  <c:v>7.8740023797800003</c:v>
                </c:pt>
                <c:pt idx="11541">
                  <c:v>56.1367012467</c:v>
                </c:pt>
                <c:pt idx="11542">
                  <c:v>10.431431722799999</c:v>
                </c:pt>
                <c:pt idx="11543">
                  <c:v>5.6178408189600004</c:v>
                </c:pt>
                <c:pt idx="11544">
                  <c:v>13.1740534635</c:v>
                </c:pt>
                <c:pt idx="11545">
                  <c:v>8.6745214882500008</c:v>
                </c:pt>
                <c:pt idx="11546">
                  <c:v>6.9318574629700001</c:v>
                </c:pt>
                <c:pt idx="11547">
                  <c:v>10.935537120699999</c:v>
                </c:pt>
                <c:pt idx="11548">
                  <c:v>69.457851691299993</c:v>
                </c:pt>
                <c:pt idx="11549">
                  <c:v>6.7545942553699998</c:v>
                </c:pt>
                <c:pt idx="11550">
                  <c:v>6.2639939624999998</c:v>
                </c:pt>
                <c:pt idx="11551">
                  <c:v>10.799331745</c:v>
                </c:pt>
                <c:pt idx="11552">
                  <c:v>5.0271721188800003</c:v>
                </c:pt>
                <c:pt idx="11553">
                  <c:v>14.003177729700001</c:v>
                </c:pt>
                <c:pt idx="11554">
                  <c:v>7.4278039378100003</c:v>
                </c:pt>
                <c:pt idx="11555">
                  <c:v>5.5142907040500004</c:v>
                </c:pt>
                <c:pt idx="11556">
                  <c:v>10.247376905599999</c:v>
                </c:pt>
                <c:pt idx="11557">
                  <c:v>8.8101046637400007</c:v>
                </c:pt>
                <c:pt idx="11558">
                  <c:v>7.2617868638700003</c:v>
                </c:pt>
                <c:pt idx="11559">
                  <c:v>5.9766636630000001</c:v>
                </c:pt>
                <c:pt idx="11560">
                  <c:v>5.59308639176</c:v>
                </c:pt>
                <c:pt idx="11561">
                  <c:v>6.2137329743800001</c:v>
                </c:pt>
                <c:pt idx="11562">
                  <c:v>6.9310040689500001</c:v>
                </c:pt>
                <c:pt idx="11563">
                  <c:v>8.3475173729800005</c:v>
                </c:pt>
                <c:pt idx="11564">
                  <c:v>12.490519248</c:v>
                </c:pt>
                <c:pt idx="11565">
                  <c:v>5.1728978235299996</c:v>
                </c:pt>
                <c:pt idx="11566">
                  <c:v>6.0432918334999997</c:v>
                </c:pt>
                <c:pt idx="11567">
                  <c:v>13.928305207199999</c:v>
                </c:pt>
                <c:pt idx="11568">
                  <c:v>5.2943976750699999</c:v>
                </c:pt>
                <c:pt idx="11569">
                  <c:v>8.3083152045399995</c:v>
                </c:pt>
                <c:pt idx="11570">
                  <c:v>11.7623833634</c:v>
                </c:pt>
                <c:pt idx="11571">
                  <c:v>5.4081083919899999</c:v>
                </c:pt>
                <c:pt idx="11572">
                  <c:v>5.1728978235299996</c:v>
                </c:pt>
                <c:pt idx="11573">
                  <c:v>5.9587357008600002</c:v>
                </c:pt>
                <c:pt idx="11574">
                  <c:v>8.21709249361</c:v>
                </c:pt>
                <c:pt idx="11575">
                  <c:v>7.1989111807499997</c:v>
                </c:pt>
                <c:pt idx="11576">
                  <c:v>5.39518762278</c:v>
                </c:pt>
                <c:pt idx="11577">
                  <c:v>5.4929005235700004</c:v>
                </c:pt>
                <c:pt idx="11578">
                  <c:v>6.2031364313499999</c:v>
                </c:pt>
                <c:pt idx="11579">
                  <c:v>5.1496209355399998</c:v>
                </c:pt>
                <c:pt idx="11580">
                  <c:v>5.5798459446699997</c:v>
                </c:pt>
                <c:pt idx="11581">
                  <c:v>9.2515754173300007</c:v>
                </c:pt>
                <c:pt idx="11582">
                  <c:v>5.2512779891600001</c:v>
                </c:pt>
                <c:pt idx="11583">
                  <c:v>5.24461191332</c:v>
                </c:pt>
                <c:pt idx="11584">
                  <c:v>23.322276900599999</c:v>
                </c:pt>
                <c:pt idx="11585">
                  <c:v>9.5250793600100003</c:v>
                </c:pt>
                <c:pt idx="11586">
                  <c:v>6.0986824572899998</c:v>
                </c:pt>
                <c:pt idx="11587">
                  <c:v>77.178499163599994</c:v>
                </c:pt>
                <c:pt idx="11588">
                  <c:v>12.570608495</c:v>
                </c:pt>
                <c:pt idx="11589">
                  <c:v>5.9825865557500002</c:v>
                </c:pt>
                <c:pt idx="11590">
                  <c:v>5.1396596421799998</c:v>
                </c:pt>
                <c:pt idx="11591">
                  <c:v>6.9529741056000001</c:v>
                </c:pt>
                <c:pt idx="11592">
                  <c:v>9.9072871673799998</c:v>
                </c:pt>
                <c:pt idx="11593">
                  <c:v>8.13777443683</c:v>
                </c:pt>
                <c:pt idx="11594">
                  <c:v>18.590110578400001</c:v>
                </c:pt>
                <c:pt idx="11595">
                  <c:v>8.4705622092400006</c:v>
                </c:pt>
                <c:pt idx="11596">
                  <c:v>13.777588379499999</c:v>
                </c:pt>
                <c:pt idx="11597">
                  <c:v>6.5396609028299997</c:v>
                </c:pt>
                <c:pt idx="11598">
                  <c:v>5.0915561885000002</c:v>
                </c:pt>
                <c:pt idx="11599">
                  <c:v>6.2219201968100002</c:v>
                </c:pt>
                <c:pt idx="11600">
                  <c:v>6.2715620980400004</c:v>
                </c:pt>
                <c:pt idx="11601">
                  <c:v>10.0357615029</c:v>
                </c:pt>
                <c:pt idx="11602">
                  <c:v>8.8497895747499999</c:v>
                </c:pt>
                <c:pt idx="11603">
                  <c:v>5.1461995057700003</c:v>
                </c:pt>
                <c:pt idx="11604">
                  <c:v>7.1050021475199996</c:v>
                </c:pt>
                <c:pt idx="11605">
                  <c:v>6.9650928192899997</c:v>
                </c:pt>
                <c:pt idx="11606">
                  <c:v>5.6109413256899998</c:v>
                </c:pt>
                <c:pt idx="11607">
                  <c:v>7.1806244981200003</c:v>
                </c:pt>
                <c:pt idx="11608">
                  <c:v>7.6660543434199999</c:v>
                </c:pt>
                <c:pt idx="11609">
                  <c:v>9.4980530693199992</c:v>
                </c:pt>
                <c:pt idx="11610">
                  <c:v>5.8217903394899997</c:v>
                </c:pt>
                <c:pt idx="11611">
                  <c:v>10.6852334679</c:v>
                </c:pt>
                <c:pt idx="11612">
                  <c:v>10.9231453854</c:v>
                </c:pt>
                <c:pt idx="11613">
                  <c:v>7.2237328248499999</c:v>
                </c:pt>
                <c:pt idx="11614">
                  <c:v>6.4337731931100004</c:v>
                </c:pt>
                <c:pt idx="11615">
                  <c:v>10.3492502683</c:v>
                </c:pt>
                <c:pt idx="11616">
                  <c:v>6.34799323858</c:v>
                </c:pt>
                <c:pt idx="11617">
                  <c:v>9.0105008158899995</c:v>
                </c:pt>
                <c:pt idx="11618">
                  <c:v>17.0365843111</c:v>
                </c:pt>
                <c:pt idx="11619">
                  <c:v>10.3211603334</c:v>
                </c:pt>
                <c:pt idx="11620">
                  <c:v>6.7790396423799999</c:v>
                </c:pt>
                <c:pt idx="11621">
                  <c:v>6.0261252514899999</c:v>
                </c:pt>
                <c:pt idx="11622">
                  <c:v>5.39266777994</c:v>
                </c:pt>
                <c:pt idx="11623">
                  <c:v>6.1277525694900001</c:v>
                </c:pt>
                <c:pt idx="11624">
                  <c:v>24.165951274400001</c:v>
                </c:pt>
                <c:pt idx="11625">
                  <c:v>6.0083708063800003</c:v>
                </c:pt>
                <c:pt idx="11626">
                  <c:v>6.8314497881199996</c:v>
                </c:pt>
                <c:pt idx="11627">
                  <c:v>5.4813763721199997</c:v>
                </c:pt>
                <c:pt idx="11628">
                  <c:v>5.2758878277300001</c:v>
                </c:pt>
                <c:pt idx="11629">
                  <c:v>5.2112707229300002</c:v>
                </c:pt>
                <c:pt idx="11630">
                  <c:v>9.0803782123100003</c:v>
                </c:pt>
                <c:pt idx="11631">
                  <c:v>17.074979488299999</c:v>
                </c:pt>
                <c:pt idx="11632">
                  <c:v>5.3007228275599996</c:v>
                </c:pt>
                <c:pt idx="11633">
                  <c:v>8.4426451701000005</c:v>
                </c:pt>
                <c:pt idx="11634">
                  <c:v>11.909269814</c:v>
                </c:pt>
                <c:pt idx="11635">
                  <c:v>29.889270640900001</c:v>
                </c:pt>
                <c:pt idx="11636">
                  <c:v>14.625552364900001</c:v>
                </c:pt>
                <c:pt idx="11637">
                  <c:v>6.0019207019299996</c:v>
                </c:pt>
                <c:pt idx="11638">
                  <c:v>6.2909306764500004</c:v>
                </c:pt>
                <c:pt idx="11639">
                  <c:v>7.3676066061099998</c:v>
                </c:pt>
                <c:pt idx="11640">
                  <c:v>6.5000533344999996</c:v>
                </c:pt>
                <c:pt idx="11641">
                  <c:v>95.210928850200006</c:v>
                </c:pt>
                <c:pt idx="11642">
                  <c:v>6.3356875538699997</c:v>
                </c:pt>
                <c:pt idx="11643">
                  <c:v>6.9013333535800001</c:v>
                </c:pt>
                <c:pt idx="11644">
                  <c:v>7.2031739178500001</c:v>
                </c:pt>
                <c:pt idx="11645">
                  <c:v>5.3318769554900003</c:v>
                </c:pt>
                <c:pt idx="11646">
                  <c:v>16.957254357499998</c:v>
                </c:pt>
                <c:pt idx="11647">
                  <c:v>7.60243888733</c:v>
                </c:pt>
                <c:pt idx="11648">
                  <c:v>5.6772266714499997</c:v>
                </c:pt>
                <c:pt idx="11649">
                  <c:v>15.7964214632</c:v>
                </c:pt>
                <c:pt idx="11650">
                  <c:v>5.4049052266100004</c:v>
                </c:pt>
                <c:pt idx="11651">
                  <c:v>7.9361759347199996</c:v>
                </c:pt>
                <c:pt idx="11652">
                  <c:v>6.4935457736600002</c:v>
                </c:pt>
                <c:pt idx="11653">
                  <c:v>5.43855780132</c:v>
                </c:pt>
                <c:pt idx="11654">
                  <c:v>5.3039686235800003</c:v>
                </c:pt>
                <c:pt idx="11655">
                  <c:v>7.8740199638500004</c:v>
                </c:pt>
                <c:pt idx="11656">
                  <c:v>8.3475173729800005</c:v>
                </c:pt>
                <c:pt idx="11657">
                  <c:v>26.417420137800001</c:v>
                </c:pt>
                <c:pt idx="11658">
                  <c:v>6.0874407839</c:v>
                </c:pt>
                <c:pt idx="11659">
                  <c:v>12.929920328</c:v>
                </c:pt>
                <c:pt idx="11660">
                  <c:v>6.8127797973900002</c:v>
                </c:pt>
                <c:pt idx="11661">
                  <c:v>11.935222087</c:v>
                </c:pt>
                <c:pt idx="11662">
                  <c:v>8.0769278037099994</c:v>
                </c:pt>
                <c:pt idx="11663">
                  <c:v>6.5614396610299996</c:v>
                </c:pt>
                <c:pt idx="11664">
                  <c:v>7.6832202322500001</c:v>
                </c:pt>
                <c:pt idx="11665">
                  <c:v>8.7891669735699995</c:v>
                </c:pt>
                <c:pt idx="11666">
                  <c:v>8.7210403090399993</c:v>
                </c:pt>
                <c:pt idx="11667">
                  <c:v>6.0584631118300001</c:v>
                </c:pt>
                <c:pt idx="11668">
                  <c:v>6.9588130917299997</c:v>
                </c:pt>
                <c:pt idx="11669">
                  <c:v>8.9220695222599993</c:v>
                </c:pt>
                <c:pt idx="11670">
                  <c:v>11.168447692999999</c:v>
                </c:pt>
                <c:pt idx="11671">
                  <c:v>16.2037935456</c:v>
                </c:pt>
                <c:pt idx="11672">
                  <c:v>7.5650000137299998</c:v>
                </c:pt>
                <c:pt idx="11673">
                  <c:v>6.5341701190899997</c:v>
                </c:pt>
                <c:pt idx="11674">
                  <c:v>13.2757423132</c:v>
                </c:pt>
                <c:pt idx="11675">
                  <c:v>9.7700551630099994</c:v>
                </c:pt>
                <c:pt idx="11676">
                  <c:v>9.5477098638100006</c:v>
                </c:pt>
                <c:pt idx="11677">
                  <c:v>5.6713601731500001</c:v>
                </c:pt>
                <c:pt idx="11678">
                  <c:v>5.3901120068899999</c:v>
                </c:pt>
                <c:pt idx="11679">
                  <c:v>12.337774468799999</c:v>
                </c:pt>
                <c:pt idx="11680">
                  <c:v>5.11662612724</c:v>
                </c:pt>
                <c:pt idx="11681">
                  <c:v>20.178854689600001</c:v>
                </c:pt>
                <c:pt idx="11682">
                  <c:v>5.5914789732400001</c:v>
                </c:pt>
                <c:pt idx="11683">
                  <c:v>84.987027215200001</c:v>
                </c:pt>
                <c:pt idx="11684">
                  <c:v>5.9684934931200004</c:v>
                </c:pt>
                <c:pt idx="11685">
                  <c:v>7.3127633915799999</c:v>
                </c:pt>
                <c:pt idx="11686">
                  <c:v>5.1402179660999998</c:v>
                </c:pt>
                <c:pt idx="11687">
                  <c:v>6.2723831066300004</c:v>
                </c:pt>
                <c:pt idx="11688">
                  <c:v>7.5052121113699997</c:v>
                </c:pt>
                <c:pt idx="11689">
                  <c:v>17.6384309717</c:v>
                </c:pt>
                <c:pt idx="11690">
                  <c:v>5.0230226888800003</c:v>
                </c:pt>
                <c:pt idx="11691">
                  <c:v>10.8958741208</c:v>
                </c:pt>
                <c:pt idx="11692">
                  <c:v>8.6831078787700005</c:v>
                </c:pt>
                <c:pt idx="11693">
                  <c:v>6.2578644579900002</c:v>
                </c:pt>
                <c:pt idx="11694">
                  <c:v>9.8367062100799991</c:v>
                </c:pt>
                <c:pt idx="11695">
                  <c:v>10.115680404900001</c:v>
                </c:pt>
                <c:pt idx="11696">
                  <c:v>5.2143284486299999</c:v>
                </c:pt>
                <c:pt idx="11697">
                  <c:v>14.6110109042</c:v>
                </c:pt>
                <c:pt idx="11698">
                  <c:v>61.382557570199999</c:v>
                </c:pt>
                <c:pt idx="11699">
                  <c:v>6.2954823805200002</c:v>
                </c:pt>
                <c:pt idx="11700">
                  <c:v>7.4245800639799997</c:v>
                </c:pt>
                <c:pt idx="11701">
                  <c:v>7.4348131111500004</c:v>
                </c:pt>
                <c:pt idx="11702">
                  <c:v>5.0401389284100002</c:v>
                </c:pt>
                <c:pt idx="11703">
                  <c:v>7.8883731458200002</c:v>
                </c:pt>
                <c:pt idx="11704">
                  <c:v>5.9466616802900001</c:v>
                </c:pt>
                <c:pt idx="11705">
                  <c:v>8.2573284064500001</c:v>
                </c:pt>
                <c:pt idx="11706">
                  <c:v>6.3084963109099998</c:v>
                </c:pt>
                <c:pt idx="11707">
                  <c:v>9.5539279742400005</c:v>
                </c:pt>
                <c:pt idx="11708">
                  <c:v>11.2109546703</c:v>
                </c:pt>
                <c:pt idx="11709">
                  <c:v>9.0198651849000004</c:v>
                </c:pt>
                <c:pt idx="11710">
                  <c:v>14.5495337265</c:v>
                </c:pt>
                <c:pt idx="11711">
                  <c:v>7.5514222102400002</c:v>
                </c:pt>
                <c:pt idx="11712">
                  <c:v>5.1933573769599999</c:v>
                </c:pt>
                <c:pt idx="11713">
                  <c:v>11.4799151529</c:v>
                </c:pt>
                <c:pt idx="11714">
                  <c:v>6.8314497881199996</c:v>
                </c:pt>
                <c:pt idx="11715">
                  <c:v>8.7042418808300006</c:v>
                </c:pt>
                <c:pt idx="11716">
                  <c:v>83.829535562000004</c:v>
                </c:pt>
                <c:pt idx="11717">
                  <c:v>9.4348991681999994</c:v>
                </c:pt>
                <c:pt idx="11718">
                  <c:v>11.146174931399999</c:v>
                </c:pt>
                <c:pt idx="11719">
                  <c:v>5.2204518090900001</c:v>
                </c:pt>
                <c:pt idx="11720">
                  <c:v>5.5018970495200001</c:v>
                </c:pt>
                <c:pt idx="11721">
                  <c:v>5.0934693944199996</c:v>
                </c:pt>
                <c:pt idx="11722">
                  <c:v>5.3375409845500004</c:v>
                </c:pt>
                <c:pt idx="11723">
                  <c:v>8.6911208572799996</c:v>
                </c:pt>
                <c:pt idx="11724">
                  <c:v>15.7656433521</c:v>
                </c:pt>
                <c:pt idx="11725">
                  <c:v>5.6855102240399997</c:v>
                </c:pt>
                <c:pt idx="11726">
                  <c:v>7.6359195237200002</c:v>
                </c:pt>
                <c:pt idx="11727">
                  <c:v>10.209934049299999</c:v>
                </c:pt>
                <c:pt idx="11728">
                  <c:v>5.0414872704800002</c:v>
                </c:pt>
                <c:pt idx="11729">
                  <c:v>5.4799044219599997</c:v>
                </c:pt>
                <c:pt idx="11730">
                  <c:v>5.6428369045400002</c:v>
                </c:pt>
                <c:pt idx="11731">
                  <c:v>22.5264546093</c:v>
                </c:pt>
                <c:pt idx="11732">
                  <c:v>14.0968483246</c:v>
                </c:pt>
                <c:pt idx="11733">
                  <c:v>12.300700170100001</c:v>
                </c:pt>
                <c:pt idx="11734">
                  <c:v>13.319153053000001</c:v>
                </c:pt>
                <c:pt idx="11735">
                  <c:v>5.4320267921700003</c:v>
                </c:pt>
                <c:pt idx="11736">
                  <c:v>6.0795650828200003</c:v>
                </c:pt>
                <c:pt idx="11737">
                  <c:v>9.4125292225599999</c:v>
                </c:pt>
                <c:pt idx="11738">
                  <c:v>6.9995744248799996</c:v>
                </c:pt>
                <c:pt idx="11739">
                  <c:v>11.211144172899999</c:v>
                </c:pt>
                <c:pt idx="11740">
                  <c:v>14.009222701000001</c:v>
                </c:pt>
                <c:pt idx="11741">
                  <c:v>9.3317563026600006</c:v>
                </c:pt>
                <c:pt idx="11742">
                  <c:v>8.1322533128599996</c:v>
                </c:pt>
                <c:pt idx="11743">
                  <c:v>7.3097137991399999</c:v>
                </c:pt>
                <c:pt idx="11744">
                  <c:v>5.9713417934799997</c:v>
                </c:pt>
                <c:pt idx="11745">
                  <c:v>5.9271418907699998</c:v>
                </c:pt>
                <c:pt idx="11746">
                  <c:v>8.0182239254199992</c:v>
                </c:pt>
                <c:pt idx="11747">
                  <c:v>12.3090021345</c:v>
                </c:pt>
                <c:pt idx="11748">
                  <c:v>6.1524700977400002</c:v>
                </c:pt>
                <c:pt idx="11749">
                  <c:v>9.8135341070499997</c:v>
                </c:pt>
                <c:pt idx="11750">
                  <c:v>6.2030141288599996</c:v>
                </c:pt>
                <c:pt idx="11751">
                  <c:v>6.2245002148399999</c:v>
                </c:pt>
                <c:pt idx="11752">
                  <c:v>9.0676788960899994</c:v>
                </c:pt>
                <c:pt idx="11753">
                  <c:v>5.3548470836000002</c:v>
                </c:pt>
                <c:pt idx="11754">
                  <c:v>8.5982689304700006</c:v>
                </c:pt>
                <c:pt idx="11755">
                  <c:v>6.0345476600500003</c:v>
                </c:pt>
                <c:pt idx="11756">
                  <c:v>5.6008872442099999</c:v>
                </c:pt>
                <c:pt idx="11757">
                  <c:v>11.445721021900001</c:v>
                </c:pt>
                <c:pt idx="11758">
                  <c:v>11.1128852565</c:v>
                </c:pt>
                <c:pt idx="11759">
                  <c:v>7.1870286548499998</c:v>
                </c:pt>
                <c:pt idx="11760">
                  <c:v>7.8433313129800002</c:v>
                </c:pt>
                <c:pt idx="11761">
                  <c:v>7.75689242232</c:v>
                </c:pt>
                <c:pt idx="11762">
                  <c:v>8.6827678623800004</c:v>
                </c:pt>
                <c:pt idx="11763">
                  <c:v>12.7363216359</c:v>
                </c:pt>
                <c:pt idx="11764">
                  <c:v>7.9182404356999996</c:v>
                </c:pt>
                <c:pt idx="11765">
                  <c:v>17.341772447299999</c:v>
                </c:pt>
                <c:pt idx="11766">
                  <c:v>17.802428989399999</c:v>
                </c:pt>
                <c:pt idx="11767">
                  <c:v>6.5183199608800004</c:v>
                </c:pt>
                <c:pt idx="11768">
                  <c:v>8.3446074583200005</c:v>
                </c:pt>
                <c:pt idx="11769">
                  <c:v>10.0511670301</c:v>
                </c:pt>
                <c:pt idx="11770">
                  <c:v>5.0892400146999996</c:v>
                </c:pt>
                <c:pt idx="11771">
                  <c:v>7.5757844208199998</c:v>
                </c:pt>
                <c:pt idx="11772">
                  <c:v>6.9415016295000003</c:v>
                </c:pt>
                <c:pt idx="11773">
                  <c:v>9.6677863896700007</c:v>
                </c:pt>
                <c:pt idx="11774">
                  <c:v>12.0895492566</c:v>
                </c:pt>
                <c:pt idx="11775">
                  <c:v>5.5663967918099999</c:v>
                </c:pt>
                <c:pt idx="11776">
                  <c:v>5.0353325475900004</c:v>
                </c:pt>
                <c:pt idx="11777">
                  <c:v>7.5409116687499997</c:v>
                </c:pt>
                <c:pt idx="11778">
                  <c:v>5.0125649583299996</c:v>
                </c:pt>
                <c:pt idx="11779">
                  <c:v>5.9646419822699999</c:v>
                </c:pt>
                <c:pt idx="11780">
                  <c:v>5.9347059548700001</c:v>
                </c:pt>
                <c:pt idx="11781">
                  <c:v>8.5748303815900009</c:v>
                </c:pt>
                <c:pt idx="11782">
                  <c:v>5.4407909538299997</c:v>
                </c:pt>
                <c:pt idx="11783">
                  <c:v>7.54295558952</c:v>
                </c:pt>
                <c:pt idx="11784">
                  <c:v>10.793656974899999</c:v>
                </c:pt>
                <c:pt idx="11785">
                  <c:v>7.6467441757000003</c:v>
                </c:pt>
                <c:pt idx="11786">
                  <c:v>8.8512305315600006</c:v>
                </c:pt>
                <c:pt idx="11787">
                  <c:v>10.0871556539</c:v>
                </c:pt>
                <c:pt idx="11788">
                  <c:v>8.0086222226500006</c:v>
                </c:pt>
                <c:pt idx="11789">
                  <c:v>5.2396641929000003</c:v>
                </c:pt>
                <c:pt idx="11790">
                  <c:v>8.4478185750799994</c:v>
                </c:pt>
                <c:pt idx="11791">
                  <c:v>8.4811288013099997</c:v>
                </c:pt>
                <c:pt idx="11792">
                  <c:v>5.4027107147400004</c:v>
                </c:pt>
                <c:pt idx="11793">
                  <c:v>7.1655837579300004</c:v>
                </c:pt>
                <c:pt idx="11794">
                  <c:v>5.5733997431500004</c:v>
                </c:pt>
                <c:pt idx="11795">
                  <c:v>26.113005862600001</c:v>
                </c:pt>
                <c:pt idx="11796">
                  <c:v>20.3140820755</c:v>
                </c:pt>
                <c:pt idx="11797">
                  <c:v>5.8662542806299998</c:v>
                </c:pt>
                <c:pt idx="11798">
                  <c:v>6.3794347181099997</c:v>
                </c:pt>
                <c:pt idx="11799">
                  <c:v>35.701149270599998</c:v>
                </c:pt>
                <c:pt idx="11800">
                  <c:v>5.6615689177400004</c:v>
                </c:pt>
                <c:pt idx="11801">
                  <c:v>9.1030643227199999</c:v>
                </c:pt>
                <c:pt idx="11802">
                  <c:v>5.17761596255</c:v>
                </c:pt>
                <c:pt idx="11803">
                  <c:v>10.2049057445</c:v>
                </c:pt>
                <c:pt idx="11804">
                  <c:v>6.03610055565</c:v>
                </c:pt>
                <c:pt idx="11805">
                  <c:v>11.134769561900001</c:v>
                </c:pt>
                <c:pt idx="11806">
                  <c:v>6.0027873018999998</c:v>
                </c:pt>
                <c:pt idx="11807">
                  <c:v>13.314397980900001</c:v>
                </c:pt>
                <c:pt idx="11808">
                  <c:v>15.517037978599999</c:v>
                </c:pt>
                <c:pt idx="11809">
                  <c:v>11.8520463669</c:v>
                </c:pt>
                <c:pt idx="11810">
                  <c:v>9.2527250607399996</c:v>
                </c:pt>
                <c:pt idx="11811">
                  <c:v>44.074154791799998</c:v>
                </c:pt>
                <c:pt idx="11812">
                  <c:v>6.8325632498899997</c:v>
                </c:pt>
                <c:pt idx="11813">
                  <c:v>33.2694588803</c:v>
                </c:pt>
                <c:pt idx="11814">
                  <c:v>7.7528327964699999</c:v>
                </c:pt>
                <c:pt idx="11815">
                  <c:v>7.2806043214700003</c:v>
                </c:pt>
                <c:pt idx="11816">
                  <c:v>5.4496982479299998</c:v>
                </c:pt>
                <c:pt idx="11817">
                  <c:v>10.797431763800001</c:v>
                </c:pt>
                <c:pt idx="11818">
                  <c:v>11.4029212844</c:v>
                </c:pt>
                <c:pt idx="11819">
                  <c:v>5.7916890901200002</c:v>
                </c:pt>
                <c:pt idx="11820">
                  <c:v>10.2126721392</c:v>
                </c:pt>
                <c:pt idx="11821">
                  <c:v>6.1195423774600002</c:v>
                </c:pt>
                <c:pt idx="11822">
                  <c:v>12.066809489200001</c:v>
                </c:pt>
                <c:pt idx="11823">
                  <c:v>6.5255217432099997</c:v>
                </c:pt>
                <c:pt idx="11824">
                  <c:v>9.6605532145200002</c:v>
                </c:pt>
                <c:pt idx="11825">
                  <c:v>28.895984834899998</c:v>
                </c:pt>
                <c:pt idx="11826">
                  <c:v>8.0042032330800001</c:v>
                </c:pt>
                <c:pt idx="11827">
                  <c:v>5.2795427047599999</c:v>
                </c:pt>
                <c:pt idx="11828">
                  <c:v>8.3374750540099996</c:v>
                </c:pt>
                <c:pt idx="11829">
                  <c:v>5.0699173814999998</c:v>
                </c:pt>
                <c:pt idx="11830">
                  <c:v>9.6070284251999993</c:v>
                </c:pt>
                <c:pt idx="11831">
                  <c:v>7.2095861757600002</c:v>
                </c:pt>
                <c:pt idx="11832">
                  <c:v>9.6066236963599998</c:v>
                </c:pt>
                <c:pt idx="11833">
                  <c:v>45.309137935099997</c:v>
                </c:pt>
                <c:pt idx="11834">
                  <c:v>5.1405497340600004</c:v>
                </c:pt>
                <c:pt idx="11835">
                  <c:v>8.4298268780800001</c:v>
                </c:pt>
                <c:pt idx="11836">
                  <c:v>5.7415182395500004</c:v>
                </c:pt>
                <c:pt idx="11837">
                  <c:v>7.7115879814400001</c:v>
                </c:pt>
                <c:pt idx="11838">
                  <c:v>8.7592474413900003</c:v>
                </c:pt>
                <c:pt idx="11839">
                  <c:v>6.29626712582</c:v>
                </c:pt>
                <c:pt idx="11840">
                  <c:v>9.3139808353600007</c:v>
                </c:pt>
                <c:pt idx="11841">
                  <c:v>17.194950273</c:v>
                </c:pt>
                <c:pt idx="11842">
                  <c:v>24.069109972900002</c:v>
                </c:pt>
                <c:pt idx="11843">
                  <c:v>6.9501261968900003</c:v>
                </c:pt>
                <c:pt idx="11844">
                  <c:v>5.3583504142400002</c:v>
                </c:pt>
                <c:pt idx="11845">
                  <c:v>5.2510266384099999</c:v>
                </c:pt>
                <c:pt idx="11846">
                  <c:v>6.5413938849099997</c:v>
                </c:pt>
                <c:pt idx="11847">
                  <c:v>6.4752011063600001</c:v>
                </c:pt>
                <c:pt idx="11848">
                  <c:v>5.1496209355399998</c:v>
                </c:pt>
                <c:pt idx="11849">
                  <c:v>5.0809561258700002</c:v>
                </c:pt>
                <c:pt idx="11850">
                  <c:v>14.8162348205</c:v>
                </c:pt>
                <c:pt idx="11851">
                  <c:v>5.2144866246600001</c:v>
                </c:pt>
                <c:pt idx="11852">
                  <c:v>36.484925473399997</c:v>
                </c:pt>
                <c:pt idx="11853">
                  <c:v>7.0301575870999997</c:v>
                </c:pt>
                <c:pt idx="11854">
                  <c:v>8.7704240449099995</c:v>
                </c:pt>
                <c:pt idx="11855">
                  <c:v>5.5729191417299999</c:v>
                </c:pt>
                <c:pt idx="11856">
                  <c:v>6.1447516198000001</c:v>
                </c:pt>
                <c:pt idx="11857">
                  <c:v>9.5972920451399997</c:v>
                </c:pt>
                <c:pt idx="11858">
                  <c:v>5.4127461701300001</c:v>
                </c:pt>
                <c:pt idx="11859">
                  <c:v>8.3406868517399992</c:v>
                </c:pt>
                <c:pt idx="11860">
                  <c:v>6.4734687382700002</c:v>
                </c:pt>
                <c:pt idx="11861">
                  <c:v>10.0871556539</c:v>
                </c:pt>
                <c:pt idx="11862">
                  <c:v>5.6132735545200001</c:v>
                </c:pt>
                <c:pt idx="11863">
                  <c:v>5.4201864748800004</c:v>
                </c:pt>
                <c:pt idx="11864">
                  <c:v>7.0337910590300003</c:v>
                </c:pt>
                <c:pt idx="11865">
                  <c:v>55.585285499100003</c:v>
                </c:pt>
                <c:pt idx="11866">
                  <c:v>20.725208476500001</c:v>
                </c:pt>
                <c:pt idx="11867">
                  <c:v>16.5902041493</c:v>
                </c:pt>
                <c:pt idx="11868">
                  <c:v>5.19527104378</c:v>
                </c:pt>
                <c:pt idx="11869">
                  <c:v>5.6674238739599998</c:v>
                </c:pt>
                <c:pt idx="11870">
                  <c:v>5.8735390835899999</c:v>
                </c:pt>
                <c:pt idx="11871">
                  <c:v>10.433308378</c:v>
                </c:pt>
                <c:pt idx="11872">
                  <c:v>9.0662668172499998</c:v>
                </c:pt>
                <c:pt idx="11873">
                  <c:v>9.1244301469700009</c:v>
                </c:pt>
                <c:pt idx="11874">
                  <c:v>24.069109972900002</c:v>
                </c:pt>
                <c:pt idx="11875">
                  <c:v>5.8962838898700003</c:v>
                </c:pt>
                <c:pt idx="11876">
                  <c:v>13.9733482139</c:v>
                </c:pt>
                <c:pt idx="11877">
                  <c:v>7.6655072290400001</c:v>
                </c:pt>
                <c:pt idx="11878">
                  <c:v>5.4787892732400003</c:v>
                </c:pt>
                <c:pt idx="11879">
                  <c:v>13.784608052699999</c:v>
                </c:pt>
                <c:pt idx="11880">
                  <c:v>6.2454388981499998</c:v>
                </c:pt>
                <c:pt idx="11881">
                  <c:v>7.9001610533499997</c:v>
                </c:pt>
                <c:pt idx="11882">
                  <c:v>11.1412092368</c:v>
                </c:pt>
                <c:pt idx="11883">
                  <c:v>12.9759560473</c:v>
                </c:pt>
                <c:pt idx="11884">
                  <c:v>5.6045944529599998</c:v>
                </c:pt>
                <c:pt idx="11885">
                  <c:v>5.1244343635499998</c:v>
                </c:pt>
                <c:pt idx="11886">
                  <c:v>7.9773876265399997</c:v>
                </c:pt>
                <c:pt idx="11887">
                  <c:v>7.0820850930599999</c:v>
                </c:pt>
                <c:pt idx="11888">
                  <c:v>6.21750788709</c:v>
                </c:pt>
                <c:pt idx="11889">
                  <c:v>27.572751042499998</c:v>
                </c:pt>
                <c:pt idx="11890">
                  <c:v>7.6359195237200002</c:v>
                </c:pt>
                <c:pt idx="11891">
                  <c:v>8.8512305315600006</c:v>
                </c:pt>
                <c:pt idx="11892">
                  <c:v>9.75079020029</c:v>
                </c:pt>
                <c:pt idx="11893">
                  <c:v>5.4224835896299997</c:v>
                </c:pt>
                <c:pt idx="11894">
                  <c:v>9.9303503159699993</c:v>
                </c:pt>
                <c:pt idx="11895">
                  <c:v>6.5063102699200002</c:v>
                </c:pt>
                <c:pt idx="11896">
                  <c:v>11.4190180279</c:v>
                </c:pt>
                <c:pt idx="11897">
                  <c:v>7.9830198965800001</c:v>
                </c:pt>
                <c:pt idx="11898">
                  <c:v>13.2031468777</c:v>
                </c:pt>
                <c:pt idx="11899">
                  <c:v>14.783023932500001</c:v>
                </c:pt>
                <c:pt idx="11900">
                  <c:v>7.56914882381</c:v>
                </c:pt>
                <c:pt idx="11901">
                  <c:v>6.0339139215699999</c:v>
                </c:pt>
                <c:pt idx="11902">
                  <c:v>6.0913859968999997</c:v>
                </c:pt>
                <c:pt idx="11903">
                  <c:v>5.7354732400900001</c:v>
                </c:pt>
                <c:pt idx="11904">
                  <c:v>5.16747839716</c:v>
                </c:pt>
                <c:pt idx="11905">
                  <c:v>7.3705706367200001</c:v>
                </c:pt>
                <c:pt idx="11906">
                  <c:v>12.786392147999999</c:v>
                </c:pt>
                <c:pt idx="11907">
                  <c:v>6.1807846025900002</c:v>
                </c:pt>
                <c:pt idx="11908">
                  <c:v>5.4950464222199997</c:v>
                </c:pt>
                <c:pt idx="11909">
                  <c:v>5.6275250421300003</c:v>
                </c:pt>
                <c:pt idx="11910">
                  <c:v>5.6743350214700001</c:v>
                </c:pt>
                <c:pt idx="11911">
                  <c:v>5.8446711905399997</c:v>
                </c:pt>
                <c:pt idx="11912">
                  <c:v>6.28188645022</c:v>
                </c:pt>
                <c:pt idx="11913">
                  <c:v>10.476795920000001</c:v>
                </c:pt>
                <c:pt idx="11914">
                  <c:v>6.3442069166200001</c:v>
                </c:pt>
                <c:pt idx="11915">
                  <c:v>5.1532405883100001</c:v>
                </c:pt>
                <c:pt idx="11916">
                  <c:v>5.7049091540100001</c:v>
                </c:pt>
                <c:pt idx="11917">
                  <c:v>7.6050403389800003</c:v>
                </c:pt>
                <c:pt idx="11918">
                  <c:v>9.5621914222500006</c:v>
                </c:pt>
                <c:pt idx="11919">
                  <c:v>6.3689940827699996</c:v>
                </c:pt>
                <c:pt idx="11920">
                  <c:v>9.9151710365099994</c:v>
                </c:pt>
                <c:pt idx="11921">
                  <c:v>9.2694505424599996</c:v>
                </c:pt>
                <c:pt idx="11922">
                  <c:v>5.2367395083000003</c:v>
                </c:pt>
                <c:pt idx="11923">
                  <c:v>6.6755807636800002</c:v>
                </c:pt>
                <c:pt idx="11924">
                  <c:v>8.9779063122</c:v>
                </c:pt>
                <c:pt idx="11925">
                  <c:v>15.491009654599999</c:v>
                </c:pt>
                <c:pt idx="11926">
                  <c:v>6.2573022303899997</c:v>
                </c:pt>
                <c:pt idx="11927">
                  <c:v>5.1760471626799998</c:v>
                </c:pt>
                <c:pt idx="11928">
                  <c:v>7.3416210307099998</c:v>
                </c:pt>
                <c:pt idx="11929">
                  <c:v>11.893689393800001</c:v>
                </c:pt>
                <c:pt idx="11930">
                  <c:v>8.2633812160000009</c:v>
                </c:pt>
                <c:pt idx="11931">
                  <c:v>5.4867729256500004</c:v>
                </c:pt>
                <c:pt idx="11932">
                  <c:v>12.6485084592</c:v>
                </c:pt>
                <c:pt idx="11933">
                  <c:v>8.9716986540400008</c:v>
                </c:pt>
                <c:pt idx="11934">
                  <c:v>5.6615689177400004</c:v>
                </c:pt>
                <c:pt idx="11935">
                  <c:v>10.788200204400001</c:v>
                </c:pt>
                <c:pt idx="11936">
                  <c:v>36.971146552999997</c:v>
                </c:pt>
                <c:pt idx="11937">
                  <c:v>11.3614743738</c:v>
                </c:pt>
                <c:pt idx="11938">
                  <c:v>6.5044624637100004</c:v>
                </c:pt>
                <c:pt idx="11939">
                  <c:v>6.9003475024399998</c:v>
                </c:pt>
                <c:pt idx="11940">
                  <c:v>7.6841731306599996</c:v>
                </c:pt>
                <c:pt idx="11941">
                  <c:v>6.7160822849299997</c:v>
                </c:pt>
                <c:pt idx="11942">
                  <c:v>9.8056306495999994</c:v>
                </c:pt>
                <c:pt idx="11943">
                  <c:v>14.9925066837</c:v>
                </c:pt>
                <c:pt idx="11944">
                  <c:v>5.3961590887700002</c:v>
                </c:pt>
                <c:pt idx="11945">
                  <c:v>7.3721066441899996</c:v>
                </c:pt>
                <c:pt idx="11946">
                  <c:v>5.1824441978899998</c:v>
                </c:pt>
                <c:pt idx="11947">
                  <c:v>7.5514222102400002</c:v>
                </c:pt>
                <c:pt idx="11948">
                  <c:v>7.6956787840400001</c:v>
                </c:pt>
                <c:pt idx="11949">
                  <c:v>5.1165203586899999</c:v>
                </c:pt>
                <c:pt idx="11950">
                  <c:v>13.973233328099999</c:v>
                </c:pt>
                <c:pt idx="11951">
                  <c:v>5.7827636482599996</c:v>
                </c:pt>
                <c:pt idx="11952">
                  <c:v>6.4919280277900002</c:v>
                </c:pt>
                <c:pt idx="11953">
                  <c:v>5.5595628928199998</c:v>
                </c:pt>
                <c:pt idx="11954">
                  <c:v>5.0180161822800002</c:v>
                </c:pt>
                <c:pt idx="11955">
                  <c:v>6.42214965328</c:v>
                </c:pt>
                <c:pt idx="11956">
                  <c:v>6.9266432818899997</c:v>
                </c:pt>
                <c:pt idx="11957">
                  <c:v>6.5607940576899999</c:v>
                </c:pt>
                <c:pt idx="11958">
                  <c:v>7.1360759436199999</c:v>
                </c:pt>
                <c:pt idx="11959">
                  <c:v>5.4042272868900003</c:v>
                </c:pt>
                <c:pt idx="11960">
                  <c:v>6.8836320461999998</c:v>
                </c:pt>
                <c:pt idx="11961">
                  <c:v>5.4275374576299997</c:v>
                </c:pt>
                <c:pt idx="11962">
                  <c:v>14.353651960300001</c:v>
                </c:pt>
                <c:pt idx="11963">
                  <c:v>5.41961409514</c:v>
                </c:pt>
                <c:pt idx="11964">
                  <c:v>6.7424096167199998</c:v>
                </c:pt>
                <c:pt idx="11965">
                  <c:v>6.0057030472299999</c:v>
                </c:pt>
                <c:pt idx="11966">
                  <c:v>8.9700903180600005</c:v>
                </c:pt>
                <c:pt idx="11967">
                  <c:v>8.9538675900399998</c:v>
                </c:pt>
                <c:pt idx="11968">
                  <c:v>12.7200818771</c:v>
                </c:pt>
                <c:pt idx="11969">
                  <c:v>6.5065739486899998</c:v>
                </c:pt>
                <c:pt idx="11970">
                  <c:v>6.7437835530100001</c:v>
                </c:pt>
                <c:pt idx="11971">
                  <c:v>6.25609521234</c:v>
                </c:pt>
                <c:pt idx="11972">
                  <c:v>13.9440665252</c:v>
                </c:pt>
                <c:pt idx="11973">
                  <c:v>8.6567564613899997</c:v>
                </c:pt>
                <c:pt idx="11974">
                  <c:v>5.8510458315899996</c:v>
                </c:pt>
                <c:pt idx="11975">
                  <c:v>7.8080498844799999</c:v>
                </c:pt>
                <c:pt idx="11976">
                  <c:v>7.7461195728399996</c:v>
                </c:pt>
                <c:pt idx="11977">
                  <c:v>5.93602499039</c:v>
                </c:pt>
                <c:pt idx="11978">
                  <c:v>8.1868053357000008</c:v>
                </c:pt>
                <c:pt idx="11979">
                  <c:v>14.2008235137</c:v>
                </c:pt>
                <c:pt idx="11980">
                  <c:v>14.678658716099999</c:v>
                </c:pt>
                <c:pt idx="11981">
                  <c:v>9.5454205029600008</c:v>
                </c:pt>
                <c:pt idx="11982">
                  <c:v>6.9492987100899999</c:v>
                </c:pt>
                <c:pt idx="11983">
                  <c:v>10.4853690848</c:v>
                </c:pt>
                <c:pt idx="11984">
                  <c:v>14.4254383644</c:v>
                </c:pt>
                <c:pt idx="11985">
                  <c:v>5.4722153334600003</c:v>
                </c:pt>
                <c:pt idx="11986">
                  <c:v>7.3339858248500001</c:v>
                </c:pt>
                <c:pt idx="11987">
                  <c:v>33.775993206300001</c:v>
                </c:pt>
                <c:pt idx="11988">
                  <c:v>9.1534884066999993</c:v>
                </c:pt>
                <c:pt idx="11989">
                  <c:v>5.2315772151199997</c:v>
                </c:pt>
                <c:pt idx="11990">
                  <c:v>14.398684600099999</c:v>
                </c:pt>
                <c:pt idx="11991">
                  <c:v>6.4253286738200002</c:v>
                </c:pt>
                <c:pt idx="11992">
                  <c:v>5.5370984467</c:v>
                </c:pt>
                <c:pt idx="11993">
                  <c:v>8.08848333191</c:v>
                </c:pt>
                <c:pt idx="11994">
                  <c:v>5.6465116562100004</c:v>
                </c:pt>
                <c:pt idx="11995">
                  <c:v>6.6580301037199998</c:v>
                </c:pt>
                <c:pt idx="11996">
                  <c:v>15.037160571399999</c:v>
                </c:pt>
                <c:pt idx="11997">
                  <c:v>6.8025525699799996</c:v>
                </c:pt>
                <c:pt idx="11998">
                  <c:v>6.3737404414199998</c:v>
                </c:pt>
                <c:pt idx="11999">
                  <c:v>5.75605188841</c:v>
                </c:pt>
                <c:pt idx="12000">
                  <c:v>5.4404519321000002</c:v>
                </c:pt>
                <c:pt idx="12001">
                  <c:v>12.8934479681</c:v>
                </c:pt>
                <c:pt idx="12002">
                  <c:v>8.4529553891999996</c:v>
                </c:pt>
                <c:pt idx="12003">
                  <c:v>5.3376840983099996</c:v>
                </c:pt>
                <c:pt idx="12004">
                  <c:v>8.8031671985000006</c:v>
                </c:pt>
                <c:pt idx="12005">
                  <c:v>5.2540159209499997</c:v>
                </c:pt>
                <c:pt idx="12006">
                  <c:v>16.619066443000001</c:v>
                </c:pt>
                <c:pt idx="12007">
                  <c:v>14.106533431400001</c:v>
                </c:pt>
                <c:pt idx="12008">
                  <c:v>7.84528616358</c:v>
                </c:pt>
                <c:pt idx="12009">
                  <c:v>8.6127924584900004</c:v>
                </c:pt>
                <c:pt idx="12010">
                  <c:v>7.7607686938300002</c:v>
                </c:pt>
                <c:pt idx="12011">
                  <c:v>5.42159964868</c:v>
                </c:pt>
                <c:pt idx="12012">
                  <c:v>10.8546104597</c:v>
                </c:pt>
                <c:pt idx="12013">
                  <c:v>6.4340814215500002</c:v>
                </c:pt>
                <c:pt idx="12014">
                  <c:v>5.9651447024199999</c:v>
                </c:pt>
                <c:pt idx="12015">
                  <c:v>15.9980155538</c:v>
                </c:pt>
                <c:pt idx="12016">
                  <c:v>5.2224794755800001</c:v>
                </c:pt>
                <c:pt idx="12017">
                  <c:v>7.1022586383100004</c:v>
                </c:pt>
                <c:pt idx="12018">
                  <c:v>5.1921327460700004</c:v>
                </c:pt>
                <c:pt idx="12019">
                  <c:v>11.9311134688</c:v>
                </c:pt>
                <c:pt idx="12020">
                  <c:v>5.3278753413700004</c:v>
                </c:pt>
                <c:pt idx="12021">
                  <c:v>5.5798459446699997</c:v>
                </c:pt>
                <c:pt idx="12022">
                  <c:v>5.8014406093000002</c:v>
                </c:pt>
                <c:pt idx="12023">
                  <c:v>10.6473845296</c:v>
                </c:pt>
                <c:pt idx="12024">
                  <c:v>5.8544434511599999</c:v>
                </c:pt>
                <c:pt idx="12025">
                  <c:v>6.5667990416800004</c:v>
                </c:pt>
                <c:pt idx="12026">
                  <c:v>6.6890002438899998</c:v>
                </c:pt>
                <c:pt idx="12027">
                  <c:v>21.6670294197</c:v>
                </c:pt>
                <c:pt idx="12028">
                  <c:v>7.9099195390999997</c:v>
                </c:pt>
                <c:pt idx="12029">
                  <c:v>5.6421739454599997</c:v>
                </c:pt>
                <c:pt idx="12030">
                  <c:v>9.2844519332900006</c:v>
                </c:pt>
                <c:pt idx="12031">
                  <c:v>11.9143851147</c:v>
                </c:pt>
                <c:pt idx="12032">
                  <c:v>5.5686751774000003</c:v>
                </c:pt>
                <c:pt idx="12033">
                  <c:v>11.644138593099999</c:v>
                </c:pt>
                <c:pt idx="12034">
                  <c:v>5.92047720408</c:v>
                </c:pt>
                <c:pt idx="12035">
                  <c:v>10.150614068599999</c:v>
                </c:pt>
                <c:pt idx="12036">
                  <c:v>5.6912380382699999</c:v>
                </c:pt>
                <c:pt idx="12037">
                  <c:v>27.210401750199999</c:v>
                </c:pt>
                <c:pt idx="12038">
                  <c:v>6.1636834982000002</c:v>
                </c:pt>
                <c:pt idx="12039">
                  <c:v>8.8564448290600009</c:v>
                </c:pt>
                <c:pt idx="12040">
                  <c:v>5.9147160442200004</c:v>
                </c:pt>
                <c:pt idx="12041">
                  <c:v>6.0152198563899999</c:v>
                </c:pt>
                <c:pt idx="12042">
                  <c:v>6.3512727674800002</c:v>
                </c:pt>
                <c:pt idx="12043">
                  <c:v>6.5647927739699998</c:v>
                </c:pt>
                <c:pt idx="12044">
                  <c:v>8.7251354590899997</c:v>
                </c:pt>
                <c:pt idx="12045">
                  <c:v>5.3662675349900004</c:v>
                </c:pt>
                <c:pt idx="12046">
                  <c:v>11.010725284799999</c:v>
                </c:pt>
                <c:pt idx="12047">
                  <c:v>6.4510511601599996</c:v>
                </c:pt>
                <c:pt idx="12048">
                  <c:v>8.2189219146799992</c:v>
                </c:pt>
                <c:pt idx="12049">
                  <c:v>9.0467886919999998</c:v>
                </c:pt>
                <c:pt idx="12050">
                  <c:v>14.6500937354</c:v>
                </c:pt>
                <c:pt idx="12051">
                  <c:v>5.1994615577500003</c:v>
                </c:pt>
                <c:pt idx="12052">
                  <c:v>6.5071320611100001</c:v>
                </c:pt>
                <c:pt idx="12053">
                  <c:v>12.853362283799999</c:v>
                </c:pt>
                <c:pt idx="12054">
                  <c:v>7.8846905230399997</c:v>
                </c:pt>
                <c:pt idx="12055">
                  <c:v>5.2282320137599996</c:v>
                </c:pt>
                <c:pt idx="12056">
                  <c:v>9.4749783961199991</c:v>
                </c:pt>
                <c:pt idx="12057">
                  <c:v>6.7085642885199999</c:v>
                </c:pt>
                <c:pt idx="12058">
                  <c:v>6.4014448217200002</c:v>
                </c:pt>
                <c:pt idx="12059">
                  <c:v>5.9394464292100002</c:v>
                </c:pt>
                <c:pt idx="12060">
                  <c:v>5.8234939735499998</c:v>
                </c:pt>
                <c:pt idx="12061">
                  <c:v>9.2466142863599998</c:v>
                </c:pt>
                <c:pt idx="12062">
                  <c:v>8.6056400677300005</c:v>
                </c:pt>
                <c:pt idx="12063">
                  <c:v>5.1885087181499996</c:v>
                </c:pt>
                <c:pt idx="12064">
                  <c:v>23.842113774800001</c:v>
                </c:pt>
                <c:pt idx="12065">
                  <c:v>14.029182714199999</c:v>
                </c:pt>
                <c:pt idx="12066">
                  <c:v>8.9074231313799999</c:v>
                </c:pt>
                <c:pt idx="12067">
                  <c:v>15.564189214400001</c:v>
                </c:pt>
                <c:pt idx="12068">
                  <c:v>8.8521656850700001</c:v>
                </c:pt>
                <c:pt idx="12069">
                  <c:v>5.87340977691</c:v>
                </c:pt>
                <c:pt idx="12070">
                  <c:v>6.63210154148</c:v>
                </c:pt>
                <c:pt idx="12071">
                  <c:v>6.0853420048600002</c:v>
                </c:pt>
                <c:pt idx="12072">
                  <c:v>8.8454052110700001</c:v>
                </c:pt>
                <c:pt idx="12073">
                  <c:v>8.4298268780800001</c:v>
                </c:pt>
                <c:pt idx="12074">
                  <c:v>5.1629222380600002</c:v>
                </c:pt>
                <c:pt idx="12075">
                  <c:v>5.7916746564399997</c:v>
                </c:pt>
                <c:pt idx="12076">
                  <c:v>8.3499615041399995</c:v>
                </c:pt>
                <c:pt idx="12077">
                  <c:v>12.269203796199999</c:v>
                </c:pt>
                <c:pt idx="12078">
                  <c:v>5.2770165759200003</c:v>
                </c:pt>
                <c:pt idx="12079">
                  <c:v>25.6824909521</c:v>
                </c:pt>
                <c:pt idx="12080">
                  <c:v>7.1022586383100004</c:v>
                </c:pt>
                <c:pt idx="12081">
                  <c:v>8.7743415847400001</c:v>
                </c:pt>
                <c:pt idx="12082">
                  <c:v>8.3667392511299994</c:v>
                </c:pt>
                <c:pt idx="12083">
                  <c:v>5.0317707087999999</c:v>
                </c:pt>
                <c:pt idx="12084">
                  <c:v>9.5244568079099992</c:v>
                </c:pt>
                <c:pt idx="12085">
                  <c:v>8.1266194799099996</c:v>
                </c:pt>
                <c:pt idx="12086">
                  <c:v>7.2615306095000003</c:v>
                </c:pt>
                <c:pt idx="12087">
                  <c:v>5.5142907040500004</c:v>
                </c:pt>
                <c:pt idx="12088">
                  <c:v>7.2956087204899998</c:v>
                </c:pt>
                <c:pt idx="12089">
                  <c:v>10.6707156528</c:v>
                </c:pt>
                <c:pt idx="12090">
                  <c:v>9.2329705922999992</c:v>
                </c:pt>
                <c:pt idx="12091">
                  <c:v>7.3881345705000001</c:v>
                </c:pt>
                <c:pt idx="12092">
                  <c:v>11.134769561900001</c:v>
                </c:pt>
                <c:pt idx="12093">
                  <c:v>6.3998776021400001</c:v>
                </c:pt>
                <c:pt idx="12094">
                  <c:v>10.6852334679</c:v>
                </c:pt>
                <c:pt idx="12095">
                  <c:v>12.760203944800001</c:v>
                </c:pt>
                <c:pt idx="12096">
                  <c:v>11.4548186886</c:v>
                </c:pt>
                <c:pt idx="12097">
                  <c:v>8.8755341267599999</c:v>
                </c:pt>
                <c:pt idx="12098">
                  <c:v>8.4129912277399992</c:v>
                </c:pt>
                <c:pt idx="12099">
                  <c:v>5.0846773537600001</c:v>
                </c:pt>
                <c:pt idx="12100">
                  <c:v>5.7514924448000002</c:v>
                </c:pt>
                <c:pt idx="12101">
                  <c:v>5.5230319483599999</c:v>
                </c:pt>
                <c:pt idx="12102">
                  <c:v>5.3560316908900001</c:v>
                </c:pt>
                <c:pt idx="12103">
                  <c:v>9.0906069819699997</c:v>
                </c:pt>
                <c:pt idx="12104">
                  <c:v>11.5675510469</c:v>
                </c:pt>
                <c:pt idx="12105">
                  <c:v>7.0364470206399998</c:v>
                </c:pt>
                <c:pt idx="12106">
                  <c:v>10.3347002988</c:v>
                </c:pt>
                <c:pt idx="12107">
                  <c:v>5.5200307566799998</c:v>
                </c:pt>
                <c:pt idx="12108">
                  <c:v>10.4879592802</c:v>
                </c:pt>
                <c:pt idx="12109">
                  <c:v>5.4681932996100002</c:v>
                </c:pt>
                <c:pt idx="12110">
                  <c:v>5.3136946886600001</c:v>
                </c:pt>
                <c:pt idx="12111">
                  <c:v>6.1694701271300003</c:v>
                </c:pt>
                <c:pt idx="12112">
                  <c:v>28.2838977304</c:v>
                </c:pt>
                <c:pt idx="12113">
                  <c:v>6.8640466058699996</c:v>
                </c:pt>
                <c:pt idx="12114">
                  <c:v>6.2408097814800003</c:v>
                </c:pt>
                <c:pt idx="12115">
                  <c:v>6.2715620980400004</c:v>
                </c:pt>
                <c:pt idx="12116">
                  <c:v>6.0644664867799998</c:v>
                </c:pt>
                <c:pt idx="12117">
                  <c:v>10.2066640239</c:v>
                </c:pt>
                <c:pt idx="12118">
                  <c:v>7.53598119812</c:v>
                </c:pt>
                <c:pt idx="12119">
                  <c:v>6.6525352249400003</c:v>
                </c:pt>
                <c:pt idx="12120">
                  <c:v>6.0312587418000003</c:v>
                </c:pt>
                <c:pt idx="12121">
                  <c:v>5.0758585462700001</c:v>
                </c:pt>
                <c:pt idx="12122">
                  <c:v>7.5780340828200004</c:v>
                </c:pt>
                <c:pt idx="12123">
                  <c:v>7.86836076246</c:v>
                </c:pt>
                <c:pt idx="12124">
                  <c:v>6.6578768027599997</c:v>
                </c:pt>
                <c:pt idx="12125">
                  <c:v>5.0148461765399999</c:v>
                </c:pt>
                <c:pt idx="12126">
                  <c:v>5.6659448511899999</c:v>
                </c:pt>
                <c:pt idx="12127">
                  <c:v>5.8507648235499996</c:v>
                </c:pt>
                <c:pt idx="12128">
                  <c:v>7.9358008070999997</c:v>
                </c:pt>
                <c:pt idx="12129">
                  <c:v>5.1845440110199998</c:v>
                </c:pt>
                <c:pt idx="12130">
                  <c:v>5.7544503382999999</c:v>
                </c:pt>
                <c:pt idx="12131">
                  <c:v>6.8222683995500004</c:v>
                </c:pt>
                <c:pt idx="12132">
                  <c:v>6.2632285255899998</c:v>
                </c:pt>
                <c:pt idx="12133">
                  <c:v>6.2206556554599999</c:v>
                </c:pt>
                <c:pt idx="12134">
                  <c:v>25.672591868000001</c:v>
                </c:pt>
                <c:pt idx="12135">
                  <c:v>10.416132646499999</c:v>
                </c:pt>
                <c:pt idx="12136">
                  <c:v>6.6500362154800001</c:v>
                </c:pt>
                <c:pt idx="12137">
                  <c:v>6.2094942671000002</c:v>
                </c:pt>
                <c:pt idx="12138">
                  <c:v>6.1783779466500004</c:v>
                </c:pt>
                <c:pt idx="12139">
                  <c:v>23.485771138600001</c:v>
                </c:pt>
                <c:pt idx="12140">
                  <c:v>7.9482076288999997</c:v>
                </c:pt>
                <c:pt idx="12141">
                  <c:v>6.6447502408699997</c:v>
                </c:pt>
                <c:pt idx="12142">
                  <c:v>7.7833040862300003</c:v>
                </c:pt>
                <c:pt idx="12143">
                  <c:v>11.165973968499999</c:v>
                </c:pt>
                <c:pt idx="12144">
                  <c:v>12.552447642800001</c:v>
                </c:pt>
                <c:pt idx="12145">
                  <c:v>8.2087914433200009</c:v>
                </c:pt>
                <c:pt idx="12146">
                  <c:v>8.3686979482199995</c:v>
                </c:pt>
                <c:pt idx="12147">
                  <c:v>10.7174335608</c:v>
                </c:pt>
                <c:pt idx="12148">
                  <c:v>5.4275374576299997</c:v>
                </c:pt>
                <c:pt idx="12149">
                  <c:v>5.1557372025700001</c:v>
                </c:pt>
                <c:pt idx="12150">
                  <c:v>9.9903779688600007</c:v>
                </c:pt>
                <c:pt idx="12151">
                  <c:v>7.0301575870999997</c:v>
                </c:pt>
                <c:pt idx="12152">
                  <c:v>77.0752039029</c:v>
                </c:pt>
                <c:pt idx="12153">
                  <c:v>7.1168287480499997</c:v>
                </c:pt>
                <c:pt idx="12154">
                  <c:v>39.325393160799997</c:v>
                </c:pt>
                <c:pt idx="12155">
                  <c:v>7.4447166241499998</c:v>
                </c:pt>
                <c:pt idx="12156">
                  <c:v>6.29626712582</c:v>
                </c:pt>
                <c:pt idx="12157">
                  <c:v>9.2484548018300003</c:v>
                </c:pt>
                <c:pt idx="12158">
                  <c:v>5.7883419067600004</c:v>
                </c:pt>
                <c:pt idx="12159">
                  <c:v>5.1972121982299999</c:v>
                </c:pt>
                <c:pt idx="12160">
                  <c:v>5.9429340476499997</c:v>
                </c:pt>
                <c:pt idx="12161">
                  <c:v>8.4158567790200003</c:v>
                </c:pt>
                <c:pt idx="12162">
                  <c:v>7.4734418635299997</c:v>
                </c:pt>
                <c:pt idx="12163">
                  <c:v>5.1087982027900001</c:v>
                </c:pt>
                <c:pt idx="12164">
                  <c:v>6.10559972197</c:v>
                </c:pt>
                <c:pt idx="12165">
                  <c:v>10.2692362271</c:v>
                </c:pt>
                <c:pt idx="12166">
                  <c:v>5.7523699299500004</c:v>
                </c:pt>
                <c:pt idx="12167">
                  <c:v>10.0566696565</c:v>
                </c:pt>
                <c:pt idx="12168">
                  <c:v>10.857310161199999</c:v>
                </c:pt>
                <c:pt idx="12169">
                  <c:v>20.9616492583</c:v>
                </c:pt>
                <c:pt idx="12170">
                  <c:v>5.0167790696400001</c:v>
                </c:pt>
                <c:pt idx="12171">
                  <c:v>21.451421726500001</c:v>
                </c:pt>
                <c:pt idx="12172">
                  <c:v>7.5298094172600001</c:v>
                </c:pt>
                <c:pt idx="12173">
                  <c:v>8.2765735157000009</c:v>
                </c:pt>
                <c:pt idx="12174">
                  <c:v>5.1133954492599996</c:v>
                </c:pt>
                <c:pt idx="12175">
                  <c:v>12.0924621612</c:v>
                </c:pt>
                <c:pt idx="12176">
                  <c:v>6.0307857939799998</c:v>
                </c:pt>
                <c:pt idx="12177">
                  <c:v>6.3936826459600002</c:v>
                </c:pt>
                <c:pt idx="12178">
                  <c:v>5.8759938198099997</c:v>
                </c:pt>
                <c:pt idx="12179">
                  <c:v>13.2240751653</c:v>
                </c:pt>
                <c:pt idx="12180">
                  <c:v>5.06844151592</c:v>
                </c:pt>
                <c:pt idx="12181">
                  <c:v>10.648635779599999</c:v>
                </c:pt>
                <c:pt idx="12182">
                  <c:v>7.3032746541</c:v>
                </c:pt>
                <c:pt idx="12183">
                  <c:v>5.5275698472899997</c:v>
                </c:pt>
                <c:pt idx="12184">
                  <c:v>5.7894590809200004</c:v>
                </c:pt>
                <c:pt idx="12185">
                  <c:v>5.2629892373000002</c:v>
                </c:pt>
                <c:pt idx="12186">
                  <c:v>7.1979123063800001</c:v>
                </c:pt>
                <c:pt idx="12187">
                  <c:v>15.550548172499999</c:v>
                </c:pt>
                <c:pt idx="12188">
                  <c:v>5.5409928580500001</c:v>
                </c:pt>
                <c:pt idx="12189">
                  <c:v>10.323479369299999</c:v>
                </c:pt>
                <c:pt idx="12190">
                  <c:v>24.119953152499999</c:v>
                </c:pt>
                <c:pt idx="12191">
                  <c:v>7.7461195728399996</c:v>
                </c:pt>
                <c:pt idx="12192">
                  <c:v>9.616677181</c:v>
                </c:pt>
                <c:pt idx="12193">
                  <c:v>5.3948771113999996</c:v>
                </c:pt>
                <c:pt idx="12194">
                  <c:v>5.9702613503000004</c:v>
                </c:pt>
                <c:pt idx="12195">
                  <c:v>23.213501121699998</c:v>
                </c:pt>
                <c:pt idx="12196">
                  <c:v>6.5469303955599996</c:v>
                </c:pt>
                <c:pt idx="12197">
                  <c:v>5.7037215583399998</c:v>
                </c:pt>
                <c:pt idx="12198">
                  <c:v>11.792240724899999</c:v>
                </c:pt>
                <c:pt idx="12199">
                  <c:v>6.2602205823799997</c:v>
                </c:pt>
                <c:pt idx="12200">
                  <c:v>6.6525626830300002</c:v>
                </c:pt>
                <c:pt idx="12201">
                  <c:v>5.1515045749299997</c:v>
                </c:pt>
                <c:pt idx="12202">
                  <c:v>5.49694141284</c:v>
                </c:pt>
                <c:pt idx="12203">
                  <c:v>7.0364470206399998</c:v>
                </c:pt>
                <c:pt idx="12204">
                  <c:v>7.7270312698500003</c:v>
                </c:pt>
                <c:pt idx="12205">
                  <c:v>6.9569245308500003</c:v>
                </c:pt>
                <c:pt idx="12206">
                  <c:v>5.66969739508</c:v>
                </c:pt>
                <c:pt idx="12207">
                  <c:v>6.5791711584700003</c:v>
                </c:pt>
                <c:pt idx="12208">
                  <c:v>6.1579798381500002</c:v>
                </c:pt>
                <c:pt idx="12209">
                  <c:v>5.6228489753700002</c:v>
                </c:pt>
                <c:pt idx="12210">
                  <c:v>5.4695470417400003</c:v>
                </c:pt>
                <c:pt idx="12211">
                  <c:v>6.3938599543999999</c:v>
                </c:pt>
                <c:pt idx="12212">
                  <c:v>8.7749404260600006</c:v>
                </c:pt>
                <c:pt idx="12213">
                  <c:v>7.4327717778400002</c:v>
                </c:pt>
                <c:pt idx="12214">
                  <c:v>5.2049965390899997</c:v>
                </c:pt>
                <c:pt idx="12215">
                  <c:v>8.21709249361</c:v>
                </c:pt>
                <c:pt idx="12216">
                  <c:v>6.4940791838500003</c:v>
                </c:pt>
                <c:pt idx="12217">
                  <c:v>12.193059166899999</c:v>
                </c:pt>
                <c:pt idx="12218">
                  <c:v>8.5304975326299992</c:v>
                </c:pt>
                <c:pt idx="12219">
                  <c:v>15.4100027873</c:v>
                </c:pt>
                <c:pt idx="12220">
                  <c:v>81.263206671700004</c:v>
                </c:pt>
                <c:pt idx="12221">
                  <c:v>23.863506642099999</c:v>
                </c:pt>
                <c:pt idx="12222">
                  <c:v>49.819298611299999</c:v>
                </c:pt>
                <c:pt idx="12223">
                  <c:v>26.2488175479</c:v>
                </c:pt>
                <c:pt idx="12224">
                  <c:v>12.667458527899999</c:v>
                </c:pt>
                <c:pt idx="12225">
                  <c:v>5.7394799157699996</c:v>
                </c:pt>
                <c:pt idx="12226">
                  <c:v>5.3448036409400004</c:v>
                </c:pt>
                <c:pt idx="12227">
                  <c:v>12.467842681500001</c:v>
                </c:pt>
                <c:pt idx="12228">
                  <c:v>5.6461640697100002</c:v>
                </c:pt>
                <c:pt idx="12229">
                  <c:v>10.7697377577</c:v>
                </c:pt>
                <c:pt idx="12230">
                  <c:v>6.1021199196799998</c:v>
                </c:pt>
                <c:pt idx="12231">
                  <c:v>7.0655461344799999</c:v>
                </c:pt>
                <c:pt idx="12232">
                  <c:v>54.195870086399999</c:v>
                </c:pt>
                <c:pt idx="12233">
                  <c:v>5.2409288007199999</c:v>
                </c:pt>
                <c:pt idx="12234">
                  <c:v>6.5184287523800002</c:v>
                </c:pt>
                <c:pt idx="12235">
                  <c:v>7.6928920574399999</c:v>
                </c:pt>
                <c:pt idx="12236">
                  <c:v>9.3874601846200001</c:v>
                </c:pt>
                <c:pt idx="12237">
                  <c:v>7.1948638885099996</c:v>
                </c:pt>
                <c:pt idx="12238">
                  <c:v>5.20773114144</c:v>
                </c:pt>
                <c:pt idx="12239">
                  <c:v>25.038912605699998</c:v>
                </c:pt>
                <c:pt idx="12240">
                  <c:v>6.0286749550199996</c:v>
                </c:pt>
                <c:pt idx="12241">
                  <c:v>8.4861650090000005</c:v>
                </c:pt>
                <c:pt idx="12242">
                  <c:v>9.4247413500599997</c:v>
                </c:pt>
                <c:pt idx="12243">
                  <c:v>7.73903319219</c:v>
                </c:pt>
                <c:pt idx="12244">
                  <c:v>6.5592666626399998</c:v>
                </c:pt>
                <c:pt idx="12245">
                  <c:v>5.9148667269399997</c:v>
                </c:pt>
                <c:pt idx="12246">
                  <c:v>7.0970280369000003</c:v>
                </c:pt>
                <c:pt idx="12247">
                  <c:v>5.2851782480500002</c:v>
                </c:pt>
                <c:pt idx="12248">
                  <c:v>5.8110533483199998</c:v>
                </c:pt>
                <c:pt idx="12249">
                  <c:v>10.0375490175</c:v>
                </c:pt>
                <c:pt idx="12250">
                  <c:v>5.0915231096399998</c:v>
                </c:pt>
                <c:pt idx="12251">
                  <c:v>8.6365611243299991</c:v>
                </c:pt>
                <c:pt idx="12252">
                  <c:v>7.3159178585999998</c:v>
                </c:pt>
                <c:pt idx="12253">
                  <c:v>10.627516844400001</c:v>
                </c:pt>
                <c:pt idx="12254">
                  <c:v>10.7619259445</c:v>
                </c:pt>
                <c:pt idx="12255">
                  <c:v>7.4142474628499997</c:v>
                </c:pt>
                <c:pt idx="12256">
                  <c:v>8.2619027587999998</c:v>
                </c:pt>
                <c:pt idx="12257">
                  <c:v>5.3826584312400003</c:v>
                </c:pt>
                <c:pt idx="12258">
                  <c:v>10.709518407499999</c:v>
                </c:pt>
                <c:pt idx="12259">
                  <c:v>5.0200066959500003</c:v>
                </c:pt>
                <c:pt idx="12260">
                  <c:v>5.4042272868900003</c:v>
                </c:pt>
                <c:pt idx="12261">
                  <c:v>8.0634792912200002</c:v>
                </c:pt>
                <c:pt idx="12262">
                  <c:v>5.8100871073600002</c:v>
                </c:pt>
                <c:pt idx="12263">
                  <c:v>15.3903349267</c:v>
                </c:pt>
                <c:pt idx="12264">
                  <c:v>5.6447993784000001</c:v>
                </c:pt>
                <c:pt idx="12265">
                  <c:v>5.4787892732400003</c:v>
                </c:pt>
                <c:pt idx="12266">
                  <c:v>6.3641485305999996</c:v>
                </c:pt>
                <c:pt idx="12267">
                  <c:v>6.4919280277900002</c:v>
                </c:pt>
                <c:pt idx="12268">
                  <c:v>8.9362661795400005</c:v>
                </c:pt>
                <c:pt idx="12269">
                  <c:v>5.5412139624399996</c:v>
                </c:pt>
                <c:pt idx="12270">
                  <c:v>8.2701890126100004</c:v>
                </c:pt>
                <c:pt idx="12271">
                  <c:v>5.4194289308099997</c:v>
                </c:pt>
                <c:pt idx="12272">
                  <c:v>14.5432732873</c:v>
                </c:pt>
                <c:pt idx="12273">
                  <c:v>7.6911191261400003</c:v>
                </c:pt>
                <c:pt idx="12274">
                  <c:v>5.79701506347</c:v>
                </c:pt>
                <c:pt idx="12275">
                  <c:v>5.04528779336</c:v>
                </c:pt>
                <c:pt idx="12276">
                  <c:v>13.066381186899999</c:v>
                </c:pt>
                <c:pt idx="12277">
                  <c:v>5.9888462426300002</c:v>
                </c:pt>
                <c:pt idx="12278">
                  <c:v>15.4827542562</c:v>
                </c:pt>
                <c:pt idx="12279">
                  <c:v>13.9980705991</c:v>
                </c:pt>
                <c:pt idx="12280">
                  <c:v>17.9472855888</c:v>
                </c:pt>
                <c:pt idx="12281">
                  <c:v>5.4037979502800004</c:v>
                </c:pt>
                <c:pt idx="12282">
                  <c:v>9.0648433584700001</c:v>
                </c:pt>
                <c:pt idx="12283">
                  <c:v>5.9042851435900001</c:v>
                </c:pt>
                <c:pt idx="12284">
                  <c:v>10.880313580699999</c:v>
                </c:pt>
                <c:pt idx="12285">
                  <c:v>5.83871677582</c:v>
                </c:pt>
                <c:pt idx="12286">
                  <c:v>11.7113292895</c:v>
                </c:pt>
                <c:pt idx="12287">
                  <c:v>5.4272100552499998</c:v>
                </c:pt>
                <c:pt idx="12288">
                  <c:v>11.1351226604</c:v>
                </c:pt>
                <c:pt idx="12289">
                  <c:v>5.2741978239199998</c:v>
                </c:pt>
                <c:pt idx="12290">
                  <c:v>5.8477139780399998</c:v>
                </c:pt>
                <c:pt idx="12291">
                  <c:v>7.4720484867700003</c:v>
                </c:pt>
                <c:pt idx="12292">
                  <c:v>7.0970280369000003</c:v>
                </c:pt>
                <c:pt idx="12293">
                  <c:v>5.1180689705500004</c:v>
                </c:pt>
                <c:pt idx="12294">
                  <c:v>8.7215613549000004</c:v>
                </c:pt>
                <c:pt idx="12295">
                  <c:v>5.6821121854300003</c:v>
                </c:pt>
                <c:pt idx="12296">
                  <c:v>8.9024955533799996</c:v>
                </c:pt>
                <c:pt idx="12297">
                  <c:v>8.5379523280999994</c:v>
                </c:pt>
                <c:pt idx="12298">
                  <c:v>10.7373764375</c:v>
                </c:pt>
                <c:pt idx="12299">
                  <c:v>7.4872154030400004</c:v>
                </c:pt>
                <c:pt idx="12300">
                  <c:v>7.2489471948000004</c:v>
                </c:pt>
                <c:pt idx="12301">
                  <c:v>5.5554599970999998</c:v>
                </c:pt>
                <c:pt idx="12302">
                  <c:v>9.6045784511000001</c:v>
                </c:pt>
                <c:pt idx="12303">
                  <c:v>6.6552480215300003</c:v>
                </c:pt>
                <c:pt idx="12304">
                  <c:v>5.1172508365000002</c:v>
                </c:pt>
                <c:pt idx="12305">
                  <c:v>7.3866252976900002</c:v>
                </c:pt>
                <c:pt idx="12306">
                  <c:v>6.6501719172399998</c:v>
                </c:pt>
                <c:pt idx="12307">
                  <c:v>5.3015786362300004</c:v>
                </c:pt>
                <c:pt idx="12308">
                  <c:v>8.4034394076200005</c:v>
                </c:pt>
                <c:pt idx="12309">
                  <c:v>14.567678091299999</c:v>
                </c:pt>
                <c:pt idx="12310">
                  <c:v>5.1378655283899999</c:v>
                </c:pt>
                <c:pt idx="12311">
                  <c:v>6.1468524817799999</c:v>
                </c:pt>
                <c:pt idx="12312">
                  <c:v>5.5274741686200004</c:v>
                </c:pt>
                <c:pt idx="12313">
                  <c:v>6.9838124691500001</c:v>
                </c:pt>
                <c:pt idx="12314">
                  <c:v>8.8468406654800003</c:v>
                </c:pt>
                <c:pt idx="12315">
                  <c:v>16.876837561599999</c:v>
                </c:pt>
                <c:pt idx="12316">
                  <c:v>8.2218392305200005</c:v>
                </c:pt>
                <c:pt idx="12317">
                  <c:v>5.3103073359300001</c:v>
                </c:pt>
                <c:pt idx="12318">
                  <c:v>6.30149811211</c:v>
                </c:pt>
                <c:pt idx="12319">
                  <c:v>5.0765174337600003</c:v>
                </c:pt>
                <c:pt idx="12320">
                  <c:v>6.2030141288599996</c:v>
                </c:pt>
                <c:pt idx="12321">
                  <c:v>5.2744917766699997</c:v>
                </c:pt>
                <c:pt idx="12322">
                  <c:v>5.5246493854000001</c:v>
                </c:pt>
                <c:pt idx="12323">
                  <c:v>14.8450650655</c:v>
                </c:pt>
                <c:pt idx="12324">
                  <c:v>7.4527296786499999</c:v>
                </c:pt>
                <c:pt idx="12325">
                  <c:v>10.1300038086</c:v>
                </c:pt>
                <c:pt idx="12326">
                  <c:v>7.3866252976900002</c:v>
                </c:pt>
                <c:pt idx="12327">
                  <c:v>5.5756915001899996</c:v>
                </c:pt>
                <c:pt idx="12328">
                  <c:v>9.4677854339399996</c:v>
                </c:pt>
                <c:pt idx="12329">
                  <c:v>24.0428943768</c:v>
                </c:pt>
                <c:pt idx="12330">
                  <c:v>7.8846905230399997</c:v>
                </c:pt>
                <c:pt idx="12331">
                  <c:v>5.0977405439699996</c:v>
                </c:pt>
                <c:pt idx="12332">
                  <c:v>5.2758878277300001</c:v>
                </c:pt>
                <c:pt idx="12333">
                  <c:v>7.0785884648100001</c:v>
                </c:pt>
                <c:pt idx="12334">
                  <c:v>6.3524807477499996</c:v>
                </c:pt>
                <c:pt idx="12335">
                  <c:v>5.31705494759</c:v>
                </c:pt>
                <c:pt idx="12336">
                  <c:v>7.6633073232299997</c:v>
                </c:pt>
                <c:pt idx="12337">
                  <c:v>9.2484548018300003</c:v>
                </c:pt>
                <c:pt idx="12338">
                  <c:v>7.2304595313300002</c:v>
                </c:pt>
                <c:pt idx="12339">
                  <c:v>7.5335968186200004</c:v>
                </c:pt>
                <c:pt idx="12340">
                  <c:v>8.5982689304700006</c:v>
                </c:pt>
                <c:pt idx="12341">
                  <c:v>15.7139759501</c:v>
                </c:pt>
                <c:pt idx="12342">
                  <c:v>6.1392353478299997</c:v>
                </c:pt>
                <c:pt idx="12343">
                  <c:v>5.6360549442699996</c:v>
                </c:pt>
                <c:pt idx="12344">
                  <c:v>6.1841877577000002</c:v>
                </c:pt>
                <c:pt idx="12345">
                  <c:v>7.4257579525199997</c:v>
                </c:pt>
                <c:pt idx="12346">
                  <c:v>8.73401684229</c:v>
                </c:pt>
                <c:pt idx="12347">
                  <c:v>5.1611934282299998</c:v>
                </c:pt>
                <c:pt idx="12348">
                  <c:v>5.4917243898299999</c:v>
                </c:pt>
                <c:pt idx="12349">
                  <c:v>6.24874345958</c:v>
                </c:pt>
                <c:pt idx="12350">
                  <c:v>11.9688714302</c:v>
                </c:pt>
                <c:pt idx="12351">
                  <c:v>6.4164241882899997</c:v>
                </c:pt>
                <c:pt idx="12352">
                  <c:v>21.4552685936</c:v>
                </c:pt>
                <c:pt idx="12353">
                  <c:v>7.8172480628000001</c:v>
                </c:pt>
                <c:pt idx="12354">
                  <c:v>5.3256024327400002</c:v>
                </c:pt>
                <c:pt idx="12355">
                  <c:v>5.0431100262099999</c:v>
                </c:pt>
                <c:pt idx="12356">
                  <c:v>9.0373238768800004</c:v>
                </c:pt>
                <c:pt idx="12357">
                  <c:v>5.7228998495200001</c:v>
                </c:pt>
                <c:pt idx="12358">
                  <c:v>15.724587191399999</c:v>
                </c:pt>
                <c:pt idx="12359">
                  <c:v>5.0290412700299996</c:v>
                </c:pt>
                <c:pt idx="12360">
                  <c:v>6.8829247039799997</c:v>
                </c:pt>
                <c:pt idx="12361">
                  <c:v>6.2696607665300004</c:v>
                </c:pt>
                <c:pt idx="12362">
                  <c:v>5.4284104809800002</c:v>
                </c:pt>
                <c:pt idx="12363">
                  <c:v>5.0988265111400004</c:v>
                </c:pt>
                <c:pt idx="12364">
                  <c:v>5.6518730157399997</c:v>
                </c:pt>
                <c:pt idx="12365">
                  <c:v>6.9161628652099996</c:v>
                </c:pt>
                <c:pt idx="12366">
                  <c:v>6.0611920167299997</c:v>
                </c:pt>
                <c:pt idx="12367">
                  <c:v>21.634524823100001</c:v>
                </c:pt>
                <c:pt idx="12368">
                  <c:v>5.3326241309500002</c:v>
                </c:pt>
                <c:pt idx="12369">
                  <c:v>41.205528577800003</c:v>
                </c:pt>
                <c:pt idx="12370">
                  <c:v>6.4561161179699997</c:v>
                </c:pt>
                <c:pt idx="12371">
                  <c:v>10.1748563451</c:v>
                </c:pt>
                <c:pt idx="12372">
                  <c:v>6.4636434579099999</c:v>
                </c:pt>
                <c:pt idx="12373">
                  <c:v>5.8637039506199997</c:v>
                </c:pt>
                <c:pt idx="12374">
                  <c:v>16.683658509499999</c:v>
                </c:pt>
                <c:pt idx="12375">
                  <c:v>8.3694398386700009</c:v>
                </c:pt>
                <c:pt idx="12376">
                  <c:v>5.7547636452699997</c:v>
                </c:pt>
                <c:pt idx="12377">
                  <c:v>5.0200066959500003</c:v>
                </c:pt>
                <c:pt idx="12378">
                  <c:v>20.951550275599999</c:v>
                </c:pt>
                <c:pt idx="12379">
                  <c:v>5.2322324349300002</c:v>
                </c:pt>
                <c:pt idx="12380">
                  <c:v>6.5433881507000002</c:v>
                </c:pt>
                <c:pt idx="12381">
                  <c:v>26.303468650199999</c:v>
                </c:pt>
                <c:pt idx="12382">
                  <c:v>9.1609719012999999</c:v>
                </c:pt>
                <c:pt idx="12383">
                  <c:v>5.8510458315899996</c:v>
                </c:pt>
                <c:pt idx="12384">
                  <c:v>14.348300569999999</c:v>
                </c:pt>
                <c:pt idx="12385">
                  <c:v>6.5184287523800002</c:v>
                </c:pt>
                <c:pt idx="12386">
                  <c:v>17.2338463896</c:v>
                </c:pt>
                <c:pt idx="12387">
                  <c:v>7.1929688134200003</c:v>
                </c:pt>
                <c:pt idx="12388">
                  <c:v>8.4761881300499997</c:v>
                </c:pt>
                <c:pt idx="12389">
                  <c:v>7.4527296786499999</c:v>
                </c:pt>
                <c:pt idx="12390">
                  <c:v>9.1669525767100009</c:v>
                </c:pt>
                <c:pt idx="12391">
                  <c:v>5.4636369927399997</c:v>
                </c:pt>
                <c:pt idx="12392">
                  <c:v>6.6967334744100002</c:v>
                </c:pt>
                <c:pt idx="12393">
                  <c:v>5.3787956372199996</c:v>
                </c:pt>
                <c:pt idx="12394">
                  <c:v>9.1739326757700006</c:v>
                </c:pt>
                <c:pt idx="12395">
                  <c:v>5.2143284486299999</c:v>
                </c:pt>
                <c:pt idx="12396">
                  <c:v>11.9143851147</c:v>
                </c:pt>
                <c:pt idx="12397">
                  <c:v>18.462507707</c:v>
                </c:pt>
                <c:pt idx="12398">
                  <c:v>5.0998189033900001</c:v>
                </c:pt>
                <c:pt idx="12399">
                  <c:v>8.8962514780999999</c:v>
                </c:pt>
                <c:pt idx="12400">
                  <c:v>5.4328046562600001</c:v>
                </c:pt>
                <c:pt idx="12401">
                  <c:v>5.1289212578700001</c:v>
                </c:pt>
                <c:pt idx="12402">
                  <c:v>7.4656801446600003</c:v>
                </c:pt>
                <c:pt idx="12403">
                  <c:v>6.2998119412499998</c:v>
                </c:pt>
                <c:pt idx="12404">
                  <c:v>53.940629431600001</c:v>
                </c:pt>
                <c:pt idx="12405">
                  <c:v>6.8932571915400001</c:v>
                </c:pt>
                <c:pt idx="12406">
                  <c:v>5.4912376401699996</c:v>
                </c:pt>
                <c:pt idx="12407">
                  <c:v>7.7293219428500004</c:v>
                </c:pt>
                <c:pt idx="12408">
                  <c:v>12.499243071</c:v>
                </c:pt>
                <c:pt idx="12409">
                  <c:v>9.1672014889900009</c:v>
                </c:pt>
                <c:pt idx="12410">
                  <c:v>5.0290412700299996</c:v>
                </c:pt>
                <c:pt idx="12411">
                  <c:v>7.6852400470099997</c:v>
                </c:pt>
                <c:pt idx="12412">
                  <c:v>6.6549735964499996</c:v>
                </c:pt>
                <c:pt idx="12413">
                  <c:v>49.730882567499997</c:v>
                </c:pt>
                <c:pt idx="12414">
                  <c:v>13.6965267236</c:v>
                </c:pt>
                <c:pt idx="12415">
                  <c:v>10.696748619499999</c:v>
                </c:pt>
                <c:pt idx="12416">
                  <c:v>39.795991717</c:v>
                </c:pt>
                <c:pt idx="12417">
                  <c:v>11.814419597200001</c:v>
                </c:pt>
                <c:pt idx="12418">
                  <c:v>7.3056775228899999</c:v>
                </c:pt>
                <c:pt idx="12419">
                  <c:v>7.5655288177099997</c:v>
                </c:pt>
                <c:pt idx="12420">
                  <c:v>9.0580058783399995</c:v>
                </c:pt>
                <c:pt idx="12421">
                  <c:v>5.9126796336999998</c:v>
                </c:pt>
                <c:pt idx="12422">
                  <c:v>5.69413427917</c:v>
                </c:pt>
                <c:pt idx="12423">
                  <c:v>30.813405780899998</c:v>
                </c:pt>
                <c:pt idx="12424">
                  <c:v>7.20009112348</c:v>
                </c:pt>
                <c:pt idx="12425">
                  <c:v>5.9382592060199997</c:v>
                </c:pt>
                <c:pt idx="12426">
                  <c:v>9.8439278750000003</c:v>
                </c:pt>
                <c:pt idx="12427">
                  <c:v>6.1036056305099997</c:v>
                </c:pt>
                <c:pt idx="12428">
                  <c:v>9.37009384043</c:v>
                </c:pt>
                <c:pt idx="12429">
                  <c:v>5.9560149016299997</c:v>
                </c:pt>
                <c:pt idx="12430">
                  <c:v>5.6261479994199997</c:v>
                </c:pt>
                <c:pt idx="12431">
                  <c:v>5.4722153334600003</c:v>
                </c:pt>
                <c:pt idx="12432">
                  <c:v>8.5747155156100003</c:v>
                </c:pt>
                <c:pt idx="12433">
                  <c:v>7.29743320615</c:v>
                </c:pt>
                <c:pt idx="12434">
                  <c:v>13.7508235345</c:v>
                </c:pt>
                <c:pt idx="12435">
                  <c:v>15.405608448500001</c:v>
                </c:pt>
                <c:pt idx="12436">
                  <c:v>24.220452649599999</c:v>
                </c:pt>
                <c:pt idx="12437">
                  <c:v>27.3431637935</c:v>
                </c:pt>
                <c:pt idx="12438">
                  <c:v>5.7863655255599999</c:v>
                </c:pt>
                <c:pt idx="12439">
                  <c:v>59.208912050199999</c:v>
                </c:pt>
                <c:pt idx="12440">
                  <c:v>5.1207207319899997</c:v>
                </c:pt>
                <c:pt idx="12441">
                  <c:v>13.6051572361</c:v>
                </c:pt>
                <c:pt idx="12442">
                  <c:v>5.4171758843399997</c:v>
                </c:pt>
                <c:pt idx="12443">
                  <c:v>13.8546250196</c:v>
                </c:pt>
                <c:pt idx="12444">
                  <c:v>7.3881345705000001</c:v>
                </c:pt>
                <c:pt idx="12445">
                  <c:v>6.1026767730199998</c:v>
                </c:pt>
                <c:pt idx="12446">
                  <c:v>6.7899760351099996</c:v>
                </c:pt>
                <c:pt idx="12447">
                  <c:v>7.4286502939699997</c:v>
                </c:pt>
                <c:pt idx="12448">
                  <c:v>16.970860915700001</c:v>
                </c:pt>
                <c:pt idx="12449">
                  <c:v>18.650603422</c:v>
                </c:pt>
                <c:pt idx="12450">
                  <c:v>6.2269372920199997</c:v>
                </c:pt>
                <c:pt idx="12451">
                  <c:v>5.7310958226900004</c:v>
                </c:pt>
                <c:pt idx="12452">
                  <c:v>5.6815965398100001</c:v>
                </c:pt>
                <c:pt idx="12453">
                  <c:v>5.37546351708</c:v>
                </c:pt>
                <c:pt idx="12454">
                  <c:v>5.60282993634</c:v>
                </c:pt>
                <c:pt idx="12455">
                  <c:v>5.0303666856299998</c:v>
                </c:pt>
                <c:pt idx="12456">
                  <c:v>5.6550030410599996</c:v>
                </c:pt>
                <c:pt idx="12457">
                  <c:v>10.1132615604</c:v>
                </c:pt>
                <c:pt idx="12458">
                  <c:v>5.61955848725</c:v>
                </c:pt>
                <c:pt idx="12459">
                  <c:v>5.6005776296400001</c:v>
                </c:pt>
                <c:pt idx="12460">
                  <c:v>9.8070677801000006</c:v>
                </c:pt>
                <c:pt idx="12461">
                  <c:v>129.9495005</c:v>
                </c:pt>
                <c:pt idx="12462">
                  <c:v>28.612835737899999</c:v>
                </c:pt>
                <c:pt idx="12463">
                  <c:v>6.5725764657600001</c:v>
                </c:pt>
                <c:pt idx="12464">
                  <c:v>5.8607971301199999</c:v>
                </c:pt>
                <c:pt idx="12465">
                  <c:v>9.5923234307099996</c:v>
                </c:pt>
                <c:pt idx="12466">
                  <c:v>6.6633513003399996</c:v>
                </c:pt>
                <c:pt idx="12467">
                  <c:v>5.7794965096600004</c:v>
                </c:pt>
                <c:pt idx="12468">
                  <c:v>6.1447516198000001</c:v>
                </c:pt>
                <c:pt idx="12469">
                  <c:v>5.5700846208000003</c:v>
                </c:pt>
                <c:pt idx="12470">
                  <c:v>5.2666005823099997</c:v>
                </c:pt>
                <c:pt idx="12471">
                  <c:v>7.0985824112099998</c:v>
                </c:pt>
                <c:pt idx="12472">
                  <c:v>8.6376991759999999</c:v>
                </c:pt>
                <c:pt idx="12473">
                  <c:v>8.9540736580299995</c:v>
                </c:pt>
                <c:pt idx="12474">
                  <c:v>7.3944488765700003</c:v>
                </c:pt>
                <c:pt idx="12475">
                  <c:v>8.6912834650399997</c:v>
                </c:pt>
                <c:pt idx="12476">
                  <c:v>6.3877369188799999</c:v>
                </c:pt>
                <c:pt idx="12477">
                  <c:v>5.1537402198800004</c:v>
                </c:pt>
                <c:pt idx="12478">
                  <c:v>5.5412139624399996</c:v>
                </c:pt>
                <c:pt idx="12479">
                  <c:v>7.1732009698799999</c:v>
                </c:pt>
                <c:pt idx="12480">
                  <c:v>12.1158680318</c:v>
                </c:pt>
                <c:pt idx="12481">
                  <c:v>6.24257573592</c:v>
                </c:pt>
                <c:pt idx="12482">
                  <c:v>13.876437874400001</c:v>
                </c:pt>
                <c:pt idx="12483">
                  <c:v>5.7523699299500004</c:v>
                </c:pt>
                <c:pt idx="12484">
                  <c:v>6.29626712582</c:v>
                </c:pt>
                <c:pt idx="12485">
                  <c:v>7.7510965888000003</c:v>
                </c:pt>
                <c:pt idx="12486">
                  <c:v>37.3279954068</c:v>
                </c:pt>
                <c:pt idx="12487">
                  <c:v>5.9007644593300004</c:v>
                </c:pt>
                <c:pt idx="12488">
                  <c:v>5.9673799251600004</c:v>
                </c:pt>
                <c:pt idx="12489">
                  <c:v>6.9991265831999998</c:v>
                </c:pt>
                <c:pt idx="12490">
                  <c:v>7.6033144305700002</c:v>
                </c:pt>
                <c:pt idx="12491">
                  <c:v>13.4125548798</c:v>
                </c:pt>
                <c:pt idx="12492">
                  <c:v>7.0567089558999996</c:v>
                </c:pt>
                <c:pt idx="12493">
                  <c:v>5.5324004283299999</c:v>
                </c:pt>
                <c:pt idx="12494">
                  <c:v>5.5998172214300004</c:v>
                </c:pt>
                <c:pt idx="12495">
                  <c:v>5.4818490445599997</c:v>
                </c:pt>
                <c:pt idx="12496">
                  <c:v>6.2779548941499996</c:v>
                </c:pt>
                <c:pt idx="12497">
                  <c:v>10.8958224576</c:v>
                </c:pt>
                <c:pt idx="12498">
                  <c:v>5.9005009041800003</c:v>
                </c:pt>
                <c:pt idx="12499">
                  <c:v>5.9226005823300003</c:v>
                </c:pt>
                <c:pt idx="12500">
                  <c:v>6.87111553079</c:v>
                </c:pt>
                <c:pt idx="12501">
                  <c:v>5.8383046623199997</c:v>
                </c:pt>
                <c:pt idx="12502">
                  <c:v>8.8389050180899993</c:v>
                </c:pt>
                <c:pt idx="12503">
                  <c:v>6.25609521234</c:v>
                </c:pt>
                <c:pt idx="12504">
                  <c:v>11.667239181599999</c:v>
                </c:pt>
                <c:pt idx="12505">
                  <c:v>12.7518117715</c:v>
                </c:pt>
                <c:pt idx="12506">
                  <c:v>10.712997613700001</c:v>
                </c:pt>
                <c:pt idx="12507">
                  <c:v>5.5142760636899997</c:v>
                </c:pt>
                <c:pt idx="12508">
                  <c:v>5.2943976750699999</c:v>
                </c:pt>
                <c:pt idx="12509">
                  <c:v>9.64745160861</c:v>
                </c:pt>
                <c:pt idx="12510">
                  <c:v>6.2773871510700001</c:v>
                </c:pt>
                <c:pt idx="12511">
                  <c:v>5.8743189840400003</c:v>
                </c:pt>
                <c:pt idx="12512">
                  <c:v>7.3969234787999998</c:v>
                </c:pt>
                <c:pt idx="12513">
                  <c:v>24.7305217358</c:v>
                </c:pt>
                <c:pt idx="12514">
                  <c:v>8.2013342276299994</c:v>
                </c:pt>
                <c:pt idx="12515">
                  <c:v>8.3035675731200005</c:v>
                </c:pt>
                <c:pt idx="12516">
                  <c:v>12.209835993800001</c:v>
                </c:pt>
                <c:pt idx="12517">
                  <c:v>7.2748493035199999</c:v>
                </c:pt>
                <c:pt idx="12518">
                  <c:v>10.1117967785</c:v>
                </c:pt>
                <c:pt idx="12519">
                  <c:v>10.579114665300001</c:v>
                </c:pt>
                <c:pt idx="12520">
                  <c:v>6.6094413403400001</c:v>
                </c:pt>
                <c:pt idx="12521">
                  <c:v>5.02226812363</c:v>
                </c:pt>
                <c:pt idx="12522">
                  <c:v>5.5908594011800004</c:v>
                </c:pt>
                <c:pt idx="12523">
                  <c:v>5.1636743893699997</c:v>
                </c:pt>
                <c:pt idx="12524">
                  <c:v>6.7516616913899998</c:v>
                </c:pt>
                <c:pt idx="12525">
                  <c:v>8.7471009877399997</c:v>
                </c:pt>
                <c:pt idx="12526">
                  <c:v>5.1066946231700001</c:v>
                </c:pt>
                <c:pt idx="12527">
                  <c:v>10.6707156528</c:v>
                </c:pt>
                <c:pt idx="12528">
                  <c:v>5.7310958226900004</c:v>
                </c:pt>
                <c:pt idx="12529">
                  <c:v>7.0058843667600001</c:v>
                </c:pt>
                <c:pt idx="12530">
                  <c:v>5.0387393230199997</c:v>
                </c:pt>
                <c:pt idx="12531">
                  <c:v>5.8885287673900004</c:v>
                </c:pt>
                <c:pt idx="12532">
                  <c:v>7.59606948397</c:v>
                </c:pt>
                <c:pt idx="12533">
                  <c:v>6.5300993517699997</c:v>
                </c:pt>
                <c:pt idx="12534">
                  <c:v>6.9220978075800002</c:v>
                </c:pt>
                <c:pt idx="12535">
                  <c:v>5.43089597148</c:v>
                </c:pt>
                <c:pt idx="12536">
                  <c:v>8.5262477951999998</c:v>
                </c:pt>
                <c:pt idx="12537">
                  <c:v>5.3280347058400004</c:v>
                </c:pt>
                <c:pt idx="12538">
                  <c:v>16.917550736900001</c:v>
                </c:pt>
                <c:pt idx="12539">
                  <c:v>6.2316528781200002</c:v>
                </c:pt>
                <c:pt idx="12540">
                  <c:v>6.3558532637800003</c:v>
                </c:pt>
                <c:pt idx="12541">
                  <c:v>6.9340632659599999</c:v>
                </c:pt>
                <c:pt idx="12542">
                  <c:v>6.9003475024399998</c:v>
                </c:pt>
                <c:pt idx="12543">
                  <c:v>7.8862995166400003</c:v>
                </c:pt>
                <c:pt idx="12544">
                  <c:v>11.1445114554</c:v>
                </c:pt>
                <c:pt idx="12545">
                  <c:v>27.022893897399999</c:v>
                </c:pt>
                <c:pt idx="12546">
                  <c:v>5.0380424982700003</c:v>
                </c:pt>
                <c:pt idx="12547">
                  <c:v>5.11662612724</c:v>
                </c:pt>
                <c:pt idx="12548">
                  <c:v>6.4749645116099996</c:v>
                </c:pt>
                <c:pt idx="12549">
                  <c:v>12.1231590132</c:v>
                </c:pt>
                <c:pt idx="12550">
                  <c:v>20.945962797300002</c:v>
                </c:pt>
                <c:pt idx="12551">
                  <c:v>6.6517348168200003</c:v>
                </c:pt>
                <c:pt idx="12552">
                  <c:v>6.3720090898999997</c:v>
                </c:pt>
                <c:pt idx="12553">
                  <c:v>5.3086012358400003</c:v>
                </c:pt>
                <c:pt idx="12554">
                  <c:v>11.2332480479</c:v>
                </c:pt>
                <c:pt idx="12555">
                  <c:v>7.1377820755499997</c:v>
                </c:pt>
                <c:pt idx="12556">
                  <c:v>7.3664742301199997</c:v>
                </c:pt>
                <c:pt idx="12557">
                  <c:v>6.4904616711100003</c:v>
                </c:pt>
                <c:pt idx="12558">
                  <c:v>8.4461931909899999</c:v>
                </c:pt>
                <c:pt idx="12559">
                  <c:v>7.0495624535000001</c:v>
                </c:pt>
                <c:pt idx="12560">
                  <c:v>5.1128574437900003</c:v>
                </c:pt>
                <c:pt idx="12561">
                  <c:v>5.1397522581899997</c:v>
                </c:pt>
                <c:pt idx="12562">
                  <c:v>7.6185529939999999</c:v>
                </c:pt>
                <c:pt idx="12563">
                  <c:v>5.9032830295699998</c:v>
                </c:pt>
                <c:pt idx="12564">
                  <c:v>7.6458599651699997</c:v>
                </c:pt>
                <c:pt idx="12565">
                  <c:v>5.0816282069199996</c:v>
                </c:pt>
                <c:pt idx="12566">
                  <c:v>17.228946642699999</c:v>
                </c:pt>
                <c:pt idx="12567">
                  <c:v>12.8934479681</c:v>
                </c:pt>
                <c:pt idx="12568">
                  <c:v>7.5377542977700003</c:v>
                </c:pt>
                <c:pt idx="12569">
                  <c:v>5.0366725680300002</c:v>
                </c:pt>
                <c:pt idx="12570">
                  <c:v>50.207119051100001</c:v>
                </c:pt>
                <c:pt idx="12571">
                  <c:v>6.39939712363</c:v>
                </c:pt>
                <c:pt idx="12572">
                  <c:v>10.4879592802</c:v>
                </c:pt>
                <c:pt idx="12573">
                  <c:v>5.7440427882599998</c:v>
                </c:pt>
                <c:pt idx="12574">
                  <c:v>7.1933457786000004</c:v>
                </c:pt>
                <c:pt idx="12575">
                  <c:v>6.1953494020099997</c:v>
                </c:pt>
                <c:pt idx="12576">
                  <c:v>6.4539820744799998</c:v>
                </c:pt>
                <c:pt idx="12577">
                  <c:v>6.5667069401799996</c:v>
                </c:pt>
                <c:pt idx="12578">
                  <c:v>5.7173247494100004</c:v>
                </c:pt>
                <c:pt idx="12579">
                  <c:v>13.385651122900001</c:v>
                </c:pt>
                <c:pt idx="12580">
                  <c:v>8.8049370813800003</c:v>
                </c:pt>
                <c:pt idx="12581">
                  <c:v>5.0816282069199996</c:v>
                </c:pt>
                <c:pt idx="12582">
                  <c:v>7.6124456447600002</c:v>
                </c:pt>
                <c:pt idx="12583">
                  <c:v>5.67752850836</c:v>
                </c:pt>
                <c:pt idx="12584">
                  <c:v>7.6169617038600004</c:v>
                </c:pt>
                <c:pt idx="12585">
                  <c:v>9.8888538745600005</c:v>
                </c:pt>
                <c:pt idx="12586">
                  <c:v>6.5444933519099999</c:v>
                </c:pt>
                <c:pt idx="12587">
                  <c:v>5.0259062775399999</c:v>
                </c:pt>
                <c:pt idx="12588">
                  <c:v>5.8114708287500001</c:v>
                </c:pt>
                <c:pt idx="12589">
                  <c:v>14.3973372499</c:v>
                </c:pt>
                <c:pt idx="12590">
                  <c:v>6.4910696840600002</c:v>
                </c:pt>
                <c:pt idx="12591">
                  <c:v>47.9334386616</c:v>
                </c:pt>
                <c:pt idx="12592">
                  <c:v>7.29062860273</c:v>
                </c:pt>
                <c:pt idx="12593">
                  <c:v>5.1133159371200003</c:v>
                </c:pt>
                <c:pt idx="12594">
                  <c:v>9.5135629907899997</c:v>
                </c:pt>
                <c:pt idx="12595">
                  <c:v>5.3847283993000001</c:v>
                </c:pt>
                <c:pt idx="12596">
                  <c:v>11.509192481199999</c:v>
                </c:pt>
                <c:pt idx="12597">
                  <c:v>5.0200066959500003</c:v>
                </c:pt>
                <c:pt idx="12598">
                  <c:v>5.1333062937999996</c:v>
                </c:pt>
                <c:pt idx="12599">
                  <c:v>14.9071104635</c:v>
                </c:pt>
                <c:pt idx="12600">
                  <c:v>8.0308076398400008</c:v>
                </c:pt>
                <c:pt idx="12601">
                  <c:v>9.9155869709300006</c:v>
                </c:pt>
                <c:pt idx="12602">
                  <c:v>6.6283559367300002</c:v>
                </c:pt>
                <c:pt idx="12603">
                  <c:v>76.904172577799997</c:v>
                </c:pt>
                <c:pt idx="12604">
                  <c:v>8.4041248227200001</c:v>
                </c:pt>
                <c:pt idx="12605">
                  <c:v>11.0060540113</c:v>
                </c:pt>
                <c:pt idx="12606">
                  <c:v>7.7891348069799999</c:v>
                </c:pt>
                <c:pt idx="12607">
                  <c:v>5.5142907040500004</c:v>
                </c:pt>
                <c:pt idx="12608">
                  <c:v>7.1261335205499998</c:v>
                </c:pt>
                <c:pt idx="12609">
                  <c:v>33.397990837099996</c:v>
                </c:pt>
                <c:pt idx="12610">
                  <c:v>10.1300038086</c:v>
                </c:pt>
                <c:pt idx="12611">
                  <c:v>5.8265064643000004</c:v>
                </c:pt>
                <c:pt idx="12612">
                  <c:v>5.4194289308099997</c:v>
                </c:pt>
                <c:pt idx="12613">
                  <c:v>20.7958574906</c:v>
                </c:pt>
                <c:pt idx="12614">
                  <c:v>7.92486733379</c:v>
                </c:pt>
                <c:pt idx="12615">
                  <c:v>8.25667332061</c:v>
                </c:pt>
                <c:pt idx="12616">
                  <c:v>5.8962838898700003</c:v>
                </c:pt>
                <c:pt idx="12617">
                  <c:v>5.3601358557400003</c:v>
                </c:pt>
                <c:pt idx="12618">
                  <c:v>7.5439212165300003</c:v>
                </c:pt>
                <c:pt idx="12619">
                  <c:v>5.6923712349300004</c:v>
                </c:pt>
                <c:pt idx="12620">
                  <c:v>6.6289092461500001</c:v>
                </c:pt>
                <c:pt idx="12621">
                  <c:v>13.9524277249</c:v>
                </c:pt>
                <c:pt idx="12622">
                  <c:v>5.8561950526700004</c:v>
                </c:pt>
                <c:pt idx="12623">
                  <c:v>5.1800397556100002</c:v>
                </c:pt>
                <c:pt idx="12624">
                  <c:v>18.181404314000002</c:v>
                </c:pt>
                <c:pt idx="12625">
                  <c:v>5.39518762278</c:v>
                </c:pt>
                <c:pt idx="12626">
                  <c:v>5.8075498873600004</c:v>
                </c:pt>
                <c:pt idx="12627">
                  <c:v>9.1970506643000007</c:v>
                </c:pt>
                <c:pt idx="12628">
                  <c:v>16.9779110558</c:v>
                </c:pt>
                <c:pt idx="12629">
                  <c:v>5.7547636452699997</c:v>
                </c:pt>
                <c:pt idx="12630">
                  <c:v>10.4384902608</c:v>
                </c:pt>
                <c:pt idx="12631">
                  <c:v>8.6828087195200006</c:v>
                </c:pt>
                <c:pt idx="12632">
                  <c:v>5.6772266714499997</c:v>
                </c:pt>
                <c:pt idx="12633">
                  <c:v>9.8425664507799997</c:v>
                </c:pt>
                <c:pt idx="12634">
                  <c:v>8.3668716287699993</c:v>
                </c:pt>
                <c:pt idx="12635">
                  <c:v>7.1419693019499997</c:v>
                </c:pt>
                <c:pt idx="12636">
                  <c:v>6.9439706778200003</c:v>
                </c:pt>
                <c:pt idx="12637">
                  <c:v>5.9651447024199999</c:v>
                </c:pt>
                <c:pt idx="12638">
                  <c:v>5.9032830295699998</c:v>
                </c:pt>
                <c:pt idx="12639">
                  <c:v>7.9182404356999996</c:v>
                </c:pt>
                <c:pt idx="12640">
                  <c:v>5.6525174494000003</c:v>
                </c:pt>
                <c:pt idx="12641">
                  <c:v>6.3657424167499999</c:v>
                </c:pt>
                <c:pt idx="12642">
                  <c:v>5.4266644398399997</c:v>
                </c:pt>
                <c:pt idx="12643">
                  <c:v>7.8297465733899996</c:v>
                </c:pt>
                <c:pt idx="12644">
                  <c:v>7.0833934278399999</c:v>
                </c:pt>
                <c:pt idx="12645">
                  <c:v>29.256795228000001</c:v>
                </c:pt>
                <c:pt idx="12646">
                  <c:v>5.9382592060199997</c:v>
                </c:pt>
                <c:pt idx="12647">
                  <c:v>8.5946665340500008</c:v>
                </c:pt>
                <c:pt idx="12648">
                  <c:v>5.6523145940099999</c:v>
                </c:pt>
                <c:pt idx="12649">
                  <c:v>16.830535339699999</c:v>
                </c:pt>
                <c:pt idx="12650">
                  <c:v>7.9099195390999997</c:v>
                </c:pt>
                <c:pt idx="12651">
                  <c:v>9.0040174900800007</c:v>
                </c:pt>
                <c:pt idx="12652">
                  <c:v>35.913266794400002</c:v>
                </c:pt>
                <c:pt idx="12653">
                  <c:v>29.2955082105</c:v>
                </c:pt>
                <c:pt idx="12654">
                  <c:v>7.2954227196900003</c:v>
                </c:pt>
                <c:pt idx="12655">
                  <c:v>7.8890494843300001</c:v>
                </c:pt>
                <c:pt idx="12656">
                  <c:v>6.6225958881100002</c:v>
                </c:pt>
                <c:pt idx="12657">
                  <c:v>5.3602160949600002</c:v>
                </c:pt>
                <c:pt idx="12658">
                  <c:v>6.2573022303899997</c:v>
                </c:pt>
                <c:pt idx="12659">
                  <c:v>5.0663458862999997</c:v>
                </c:pt>
                <c:pt idx="12660">
                  <c:v>18.215832119400002</c:v>
                </c:pt>
                <c:pt idx="12661">
                  <c:v>7.7186757582499999</c:v>
                </c:pt>
                <c:pt idx="12662">
                  <c:v>10.530828699700001</c:v>
                </c:pt>
                <c:pt idx="12663">
                  <c:v>7.8890494843300001</c:v>
                </c:pt>
                <c:pt idx="12664">
                  <c:v>10.2901322116</c:v>
                </c:pt>
                <c:pt idx="12665">
                  <c:v>5.4576087042700001</c:v>
                </c:pt>
                <c:pt idx="12666">
                  <c:v>5.4970886967299997</c:v>
                </c:pt>
                <c:pt idx="12667">
                  <c:v>8.2702132551300007</c:v>
                </c:pt>
                <c:pt idx="12668">
                  <c:v>9.0372305480400001</c:v>
                </c:pt>
                <c:pt idx="12669">
                  <c:v>7.4656801446600003</c:v>
                </c:pt>
                <c:pt idx="12670">
                  <c:v>8.0692191162199993</c:v>
                </c:pt>
                <c:pt idx="12671">
                  <c:v>7.7667562484900001</c:v>
                </c:pt>
                <c:pt idx="12672">
                  <c:v>5.2795427047599999</c:v>
                </c:pt>
                <c:pt idx="12673">
                  <c:v>27.453671345699998</c:v>
                </c:pt>
                <c:pt idx="12674">
                  <c:v>10.619806495000001</c:v>
                </c:pt>
                <c:pt idx="12675">
                  <c:v>18.2743230761</c:v>
                </c:pt>
                <c:pt idx="12676">
                  <c:v>5.9147160442200004</c:v>
                </c:pt>
                <c:pt idx="12677">
                  <c:v>6.5791711584700003</c:v>
                </c:pt>
                <c:pt idx="12678">
                  <c:v>7.7636453360699997</c:v>
                </c:pt>
                <c:pt idx="12679">
                  <c:v>8.3619380568999997</c:v>
                </c:pt>
                <c:pt idx="12680">
                  <c:v>12.342916685700001</c:v>
                </c:pt>
                <c:pt idx="12681">
                  <c:v>7.1624103692699999</c:v>
                </c:pt>
                <c:pt idx="12682">
                  <c:v>7.08290909796</c:v>
                </c:pt>
                <c:pt idx="12683">
                  <c:v>7.6164229403799997</c:v>
                </c:pt>
                <c:pt idx="12684">
                  <c:v>78.711631478399994</c:v>
                </c:pt>
                <c:pt idx="12685">
                  <c:v>6.5357364015300004</c:v>
                </c:pt>
                <c:pt idx="12686">
                  <c:v>5.6320070763299999</c:v>
                </c:pt>
                <c:pt idx="12687">
                  <c:v>5.2183190963100001</c:v>
                </c:pt>
                <c:pt idx="12688">
                  <c:v>7.1459140696699999</c:v>
                </c:pt>
                <c:pt idx="12689">
                  <c:v>30.094597823200001</c:v>
                </c:pt>
                <c:pt idx="12690">
                  <c:v>5.2409288007199999</c:v>
                </c:pt>
                <c:pt idx="12691">
                  <c:v>36.820068834499999</c:v>
                </c:pt>
                <c:pt idx="12692">
                  <c:v>6.4031236386600003</c:v>
                </c:pt>
                <c:pt idx="12693">
                  <c:v>7.6499311045300002</c:v>
                </c:pt>
                <c:pt idx="12694">
                  <c:v>5.8449705334799997</c:v>
                </c:pt>
                <c:pt idx="12695">
                  <c:v>8.9709082721400009</c:v>
                </c:pt>
                <c:pt idx="12696">
                  <c:v>8.5881635855099994</c:v>
                </c:pt>
                <c:pt idx="12697">
                  <c:v>6.5224200052499999</c:v>
                </c:pt>
                <c:pt idx="12698">
                  <c:v>6.4839344780700001</c:v>
                </c:pt>
                <c:pt idx="12699">
                  <c:v>6.36527404972</c:v>
                </c:pt>
                <c:pt idx="12700">
                  <c:v>6.9003475024399998</c:v>
                </c:pt>
                <c:pt idx="12701">
                  <c:v>14.2307943069</c:v>
                </c:pt>
                <c:pt idx="12702">
                  <c:v>5.1207207319899997</c:v>
                </c:pt>
                <c:pt idx="12703">
                  <c:v>28.9722496674</c:v>
                </c:pt>
                <c:pt idx="12704">
                  <c:v>7.6441816564299998</c:v>
                </c:pt>
                <c:pt idx="12705">
                  <c:v>15.5521089834</c:v>
                </c:pt>
                <c:pt idx="12706">
                  <c:v>8.8849020638899994</c:v>
                </c:pt>
                <c:pt idx="12707">
                  <c:v>6.1152029922100004</c:v>
                </c:pt>
                <c:pt idx="12708">
                  <c:v>16.1277247003</c:v>
                </c:pt>
                <c:pt idx="12709">
                  <c:v>5.5096526420899998</c:v>
                </c:pt>
                <c:pt idx="12710">
                  <c:v>9.2813015820399993</c:v>
                </c:pt>
                <c:pt idx="12711">
                  <c:v>10.453884435599999</c:v>
                </c:pt>
                <c:pt idx="12712">
                  <c:v>41.168678942500001</c:v>
                </c:pt>
                <c:pt idx="12713">
                  <c:v>6.0014282517600002</c:v>
                </c:pt>
                <c:pt idx="12714">
                  <c:v>5.4890927957800004</c:v>
                </c:pt>
                <c:pt idx="12715">
                  <c:v>7.7053029891499998</c:v>
                </c:pt>
                <c:pt idx="12716">
                  <c:v>8.2081858134899992</c:v>
                </c:pt>
                <c:pt idx="12717">
                  <c:v>9.7867755047500005</c:v>
                </c:pt>
                <c:pt idx="12718">
                  <c:v>7.5961498776700003</c:v>
                </c:pt>
                <c:pt idx="12719">
                  <c:v>5.52690761737</c:v>
                </c:pt>
                <c:pt idx="12720">
                  <c:v>15.5480369673</c:v>
                </c:pt>
                <c:pt idx="12721">
                  <c:v>10.7633233291</c:v>
                </c:pt>
                <c:pt idx="12722">
                  <c:v>14.0090587409</c:v>
                </c:pt>
                <c:pt idx="12723">
                  <c:v>7.88700554431</c:v>
                </c:pt>
                <c:pt idx="12724">
                  <c:v>5.7314412649399999</c:v>
                </c:pt>
                <c:pt idx="12725">
                  <c:v>7.91332581088</c:v>
                </c:pt>
                <c:pt idx="12726">
                  <c:v>10.986105605300001</c:v>
                </c:pt>
                <c:pt idx="12727">
                  <c:v>6.5791711584700003</c:v>
                </c:pt>
                <c:pt idx="12728">
                  <c:v>6.5955739822100004</c:v>
                </c:pt>
                <c:pt idx="12729">
                  <c:v>7.6374883882600004</c:v>
                </c:pt>
                <c:pt idx="12730">
                  <c:v>9.5373262109700008</c:v>
                </c:pt>
                <c:pt idx="12731">
                  <c:v>9.3181199739899991</c:v>
                </c:pt>
                <c:pt idx="12732">
                  <c:v>13.094451959900001</c:v>
                </c:pt>
                <c:pt idx="12733">
                  <c:v>6.0853420048600002</c:v>
                </c:pt>
                <c:pt idx="12734">
                  <c:v>10.726666056199999</c:v>
                </c:pt>
                <c:pt idx="12735">
                  <c:v>11.8917594505</c:v>
                </c:pt>
                <c:pt idx="12736">
                  <c:v>6.2589207245400003</c:v>
                </c:pt>
                <c:pt idx="12737">
                  <c:v>6.46183920018</c:v>
                </c:pt>
                <c:pt idx="12738">
                  <c:v>14.659727506599999</c:v>
                </c:pt>
                <c:pt idx="12739">
                  <c:v>10.885350214000001</c:v>
                </c:pt>
                <c:pt idx="12740">
                  <c:v>9.3765194212500003</c:v>
                </c:pt>
                <c:pt idx="12741">
                  <c:v>6.3274958019099996</c:v>
                </c:pt>
                <c:pt idx="12742">
                  <c:v>5.5196204421199999</c:v>
                </c:pt>
                <c:pt idx="12743">
                  <c:v>5.9545133044799998</c:v>
                </c:pt>
              </c:numCache>
            </c:numRef>
          </c:xVal>
          <c:yVal>
            <c:numRef>
              <c:f>'Classic5.5'!$C$1:$C$12745</c:f>
              <c:numCache>
                <c:formatCode>General</c:formatCode>
                <c:ptCount val="12745"/>
                <c:pt idx="0">
                  <c:v>1.9280158391094399E-2</c:v>
                </c:pt>
                <c:pt idx="1">
                  <c:v>1.9404542428923699E-2</c:v>
                </c:pt>
                <c:pt idx="2">
                  <c:v>1.9515058210622799E-2</c:v>
                </c:pt>
                <c:pt idx="3">
                  <c:v>1.9537136623074901E-2</c:v>
                </c:pt>
                <c:pt idx="4">
                  <c:v>1.96718255076864E-2</c:v>
                </c:pt>
                <c:pt idx="5">
                  <c:v>1.9676061207870299E-2</c:v>
                </c:pt>
                <c:pt idx="6">
                  <c:v>1.9695803279322001E-2</c:v>
                </c:pt>
                <c:pt idx="7">
                  <c:v>1.9762854685126299E-2</c:v>
                </c:pt>
                <c:pt idx="8">
                  <c:v>1.9870501831815501E-2</c:v>
                </c:pt>
                <c:pt idx="9">
                  <c:v>2.00833632466333E-2</c:v>
                </c:pt>
                <c:pt idx="10">
                  <c:v>2.0107956817183099E-2</c:v>
                </c:pt>
                <c:pt idx="11">
                  <c:v>2.0108070969271499E-2</c:v>
                </c:pt>
                <c:pt idx="12">
                  <c:v>2.0117110030020799E-2</c:v>
                </c:pt>
                <c:pt idx="13">
                  <c:v>2.0218796804945399E-2</c:v>
                </c:pt>
                <c:pt idx="14">
                  <c:v>2.0255428593210001E-2</c:v>
                </c:pt>
                <c:pt idx="15">
                  <c:v>2.0262138345263799E-2</c:v>
                </c:pt>
                <c:pt idx="16">
                  <c:v>2.0264016998174102E-2</c:v>
                </c:pt>
                <c:pt idx="17">
                  <c:v>2.0269150444694201E-2</c:v>
                </c:pt>
                <c:pt idx="18">
                  <c:v>2.0287166439219999E-2</c:v>
                </c:pt>
                <c:pt idx="19">
                  <c:v>2.0287281662136801E-2</c:v>
                </c:pt>
                <c:pt idx="20">
                  <c:v>2.0380945254133798E-2</c:v>
                </c:pt>
                <c:pt idx="21">
                  <c:v>2.0388912608033698E-2</c:v>
                </c:pt>
                <c:pt idx="22">
                  <c:v>2.0413398945901499E-2</c:v>
                </c:pt>
                <c:pt idx="23">
                  <c:v>2.0413857161449198E-2</c:v>
                </c:pt>
                <c:pt idx="24">
                  <c:v>2.0414628874726299E-2</c:v>
                </c:pt>
                <c:pt idx="25">
                  <c:v>2.04366168559625E-2</c:v>
                </c:pt>
                <c:pt idx="26">
                  <c:v>2.0446850592985299E-2</c:v>
                </c:pt>
                <c:pt idx="27">
                  <c:v>2.0541246705079501E-2</c:v>
                </c:pt>
                <c:pt idx="28">
                  <c:v>2.05553747393926E-2</c:v>
                </c:pt>
                <c:pt idx="29">
                  <c:v>2.05614738879932E-2</c:v>
                </c:pt>
                <c:pt idx="30">
                  <c:v>2.0584476302660401E-2</c:v>
                </c:pt>
                <c:pt idx="31">
                  <c:v>2.0658894906086901E-2</c:v>
                </c:pt>
                <c:pt idx="32">
                  <c:v>2.07466918228922E-2</c:v>
                </c:pt>
                <c:pt idx="33">
                  <c:v>2.07560772591995E-2</c:v>
                </c:pt>
                <c:pt idx="34">
                  <c:v>2.07611893754443E-2</c:v>
                </c:pt>
                <c:pt idx="35">
                  <c:v>2.0790320323771001E-2</c:v>
                </c:pt>
                <c:pt idx="36">
                  <c:v>2.0799978268814301E-2</c:v>
                </c:pt>
                <c:pt idx="37">
                  <c:v>2.0825601288176999E-2</c:v>
                </c:pt>
                <c:pt idx="38">
                  <c:v>2.0831621316039599E-2</c:v>
                </c:pt>
                <c:pt idx="39">
                  <c:v>2.0831868888194001E-2</c:v>
                </c:pt>
                <c:pt idx="40">
                  <c:v>2.09294330391975E-2</c:v>
                </c:pt>
                <c:pt idx="41">
                  <c:v>2.0933149581145401E-2</c:v>
                </c:pt>
                <c:pt idx="42">
                  <c:v>2.09667323004116E-2</c:v>
                </c:pt>
                <c:pt idx="43">
                  <c:v>2.0979074758298698E-2</c:v>
                </c:pt>
                <c:pt idx="44">
                  <c:v>2.1008104382399698E-2</c:v>
                </c:pt>
                <c:pt idx="45">
                  <c:v>2.1015275157906601E-2</c:v>
                </c:pt>
                <c:pt idx="46">
                  <c:v>2.1053103009137E-2</c:v>
                </c:pt>
                <c:pt idx="47">
                  <c:v>2.1062499506511598E-2</c:v>
                </c:pt>
                <c:pt idx="48">
                  <c:v>2.1068296252689699E-2</c:v>
                </c:pt>
                <c:pt idx="49">
                  <c:v>2.1100402708299101E-2</c:v>
                </c:pt>
                <c:pt idx="50">
                  <c:v>2.1105646509803299E-2</c:v>
                </c:pt>
                <c:pt idx="51">
                  <c:v>2.1112471130917899E-2</c:v>
                </c:pt>
                <c:pt idx="52">
                  <c:v>2.11427016452959E-2</c:v>
                </c:pt>
                <c:pt idx="53">
                  <c:v>2.1153401698628699E-2</c:v>
                </c:pt>
                <c:pt idx="54">
                  <c:v>2.1172580580160898E-2</c:v>
                </c:pt>
                <c:pt idx="55">
                  <c:v>2.1174625145100399E-2</c:v>
                </c:pt>
                <c:pt idx="56">
                  <c:v>2.11877526240986E-2</c:v>
                </c:pt>
                <c:pt idx="57">
                  <c:v>2.1190106132245298E-2</c:v>
                </c:pt>
                <c:pt idx="58">
                  <c:v>2.11943269843239E-2</c:v>
                </c:pt>
                <c:pt idx="59">
                  <c:v>2.1219058199454501E-2</c:v>
                </c:pt>
                <c:pt idx="60">
                  <c:v>2.1238924699429701E-2</c:v>
                </c:pt>
                <c:pt idx="61">
                  <c:v>2.12721235211451E-2</c:v>
                </c:pt>
                <c:pt idx="62">
                  <c:v>2.1287732659681501E-2</c:v>
                </c:pt>
                <c:pt idx="63">
                  <c:v>2.1304278543962701E-2</c:v>
                </c:pt>
                <c:pt idx="64">
                  <c:v>2.13170596783861E-2</c:v>
                </c:pt>
                <c:pt idx="65">
                  <c:v>2.1320730929241E-2</c:v>
                </c:pt>
                <c:pt idx="66">
                  <c:v>2.1330686333230701E-2</c:v>
                </c:pt>
                <c:pt idx="67">
                  <c:v>2.1337250398031801E-2</c:v>
                </c:pt>
                <c:pt idx="68">
                  <c:v>2.1356524841687399E-2</c:v>
                </c:pt>
                <c:pt idx="69">
                  <c:v>2.1370275640352699E-2</c:v>
                </c:pt>
                <c:pt idx="70">
                  <c:v>2.1379786446457799E-2</c:v>
                </c:pt>
                <c:pt idx="71">
                  <c:v>2.1430013021632301E-2</c:v>
                </c:pt>
                <c:pt idx="72">
                  <c:v>2.1437415338867699E-2</c:v>
                </c:pt>
                <c:pt idx="73">
                  <c:v>2.1439555271944299E-2</c:v>
                </c:pt>
                <c:pt idx="74">
                  <c:v>2.14853675310238E-2</c:v>
                </c:pt>
                <c:pt idx="75">
                  <c:v>2.1524859967768002E-2</c:v>
                </c:pt>
                <c:pt idx="76">
                  <c:v>2.1570966434190798E-2</c:v>
                </c:pt>
                <c:pt idx="77">
                  <c:v>2.1599176077400601E-2</c:v>
                </c:pt>
                <c:pt idx="78">
                  <c:v>2.1601146048346301E-2</c:v>
                </c:pt>
                <c:pt idx="79">
                  <c:v>2.16137377684676E-2</c:v>
                </c:pt>
                <c:pt idx="80">
                  <c:v>2.1614452737387501E-2</c:v>
                </c:pt>
                <c:pt idx="81">
                  <c:v>2.1618846417794099E-2</c:v>
                </c:pt>
                <c:pt idx="82">
                  <c:v>2.1645492516359499E-2</c:v>
                </c:pt>
                <c:pt idx="83">
                  <c:v>2.1645555130360199E-2</c:v>
                </c:pt>
                <c:pt idx="84">
                  <c:v>2.1658415399216299E-2</c:v>
                </c:pt>
                <c:pt idx="85">
                  <c:v>2.16877314051966E-2</c:v>
                </c:pt>
                <c:pt idx="86">
                  <c:v>2.1711210704974799E-2</c:v>
                </c:pt>
                <c:pt idx="87">
                  <c:v>2.1716324106748099E-2</c:v>
                </c:pt>
                <c:pt idx="88">
                  <c:v>2.1723385187386798E-2</c:v>
                </c:pt>
                <c:pt idx="89">
                  <c:v>2.1739892927418802E-2</c:v>
                </c:pt>
                <c:pt idx="90">
                  <c:v>2.1792509525162498E-2</c:v>
                </c:pt>
                <c:pt idx="91">
                  <c:v>2.1796131741208102E-2</c:v>
                </c:pt>
                <c:pt idx="92">
                  <c:v>2.1805955843489901E-2</c:v>
                </c:pt>
                <c:pt idx="93">
                  <c:v>2.1816944156365099E-2</c:v>
                </c:pt>
                <c:pt idx="94">
                  <c:v>2.18199862304247E-2</c:v>
                </c:pt>
                <c:pt idx="95">
                  <c:v>2.18570808697361E-2</c:v>
                </c:pt>
                <c:pt idx="96">
                  <c:v>2.18587464251454E-2</c:v>
                </c:pt>
                <c:pt idx="97">
                  <c:v>2.18598264312845E-2</c:v>
                </c:pt>
                <c:pt idx="98">
                  <c:v>2.1862804043257401E-2</c:v>
                </c:pt>
                <c:pt idx="99">
                  <c:v>2.1871815774280701E-2</c:v>
                </c:pt>
                <c:pt idx="100">
                  <c:v>2.1871832281101102E-2</c:v>
                </c:pt>
                <c:pt idx="101">
                  <c:v>2.1881143323516698E-2</c:v>
                </c:pt>
                <c:pt idx="102">
                  <c:v>2.1893816326191501E-2</c:v>
                </c:pt>
                <c:pt idx="103">
                  <c:v>2.18999533323611E-2</c:v>
                </c:pt>
                <c:pt idx="104">
                  <c:v>2.1905901170894401E-2</c:v>
                </c:pt>
                <c:pt idx="105">
                  <c:v>2.1909341815508802E-2</c:v>
                </c:pt>
                <c:pt idx="106">
                  <c:v>2.1942960826831E-2</c:v>
                </c:pt>
                <c:pt idx="107">
                  <c:v>2.1948014117052699E-2</c:v>
                </c:pt>
                <c:pt idx="108">
                  <c:v>2.1955425483289399E-2</c:v>
                </c:pt>
                <c:pt idx="109">
                  <c:v>2.19762264694012E-2</c:v>
                </c:pt>
                <c:pt idx="110">
                  <c:v>2.2005932952958499E-2</c:v>
                </c:pt>
                <c:pt idx="111">
                  <c:v>2.2023160753570099E-2</c:v>
                </c:pt>
                <c:pt idx="112">
                  <c:v>2.2036650278987501E-2</c:v>
                </c:pt>
                <c:pt idx="113">
                  <c:v>2.2088863219043301E-2</c:v>
                </c:pt>
                <c:pt idx="114">
                  <c:v>2.2134972814263201E-2</c:v>
                </c:pt>
                <c:pt idx="115">
                  <c:v>2.21510710484253E-2</c:v>
                </c:pt>
                <c:pt idx="116">
                  <c:v>2.2151195075722802E-2</c:v>
                </c:pt>
                <c:pt idx="117">
                  <c:v>2.2157327242793099E-2</c:v>
                </c:pt>
                <c:pt idx="118">
                  <c:v>2.21575161806764E-2</c:v>
                </c:pt>
                <c:pt idx="119">
                  <c:v>2.2164270532388501E-2</c:v>
                </c:pt>
                <c:pt idx="120">
                  <c:v>2.2168753578102701E-2</c:v>
                </c:pt>
                <c:pt idx="121">
                  <c:v>2.21740600035445E-2</c:v>
                </c:pt>
                <c:pt idx="122">
                  <c:v>2.21802516616929E-2</c:v>
                </c:pt>
                <c:pt idx="123">
                  <c:v>2.2192701484999699E-2</c:v>
                </c:pt>
                <c:pt idx="124">
                  <c:v>2.2196088073949599E-2</c:v>
                </c:pt>
                <c:pt idx="125">
                  <c:v>2.2225965593624102E-2</c:v>
                </c:pt>
                <c:pt idx="126">
                  <c:v>2.2231824243497199E-2</c:v>
                </c:pt>
                <c:pt idx="127">
                  <c:v>2.2234704072292399E-2</c:v>
                </c:pt>
                <c:pt idx="128">
                  <c:v>2.2267624408546301E-2</c:v>
                </c:pt>
                <c:pt idx="129">
                  <c:v>2.2277249213032101E-2</c:v>
                </c:pt>
                <c:pt idx="130">
                  <c:v>2.22881246349644E-2</c:v>
                </c:pt>
                <c:pt idx="131">
                  <c:v>2.2298982809830701E-2</c:v>
                </c:pt>
                <c:pt idx="132">
                  <c:v>2.2302672624029098E-2</c:v>
                </c:pt>
                <c:pt idx="133">
                  <c:v>2.2308344962943601E-2</c:v>
                </c:pt>
                <c:pt idx="134">
                  <c:v>2.2322717568123498E-2</c:v>
                </c:pt>
                <c:pt idx="135">
                  <c:v>2.2324067939427102E-2</c:v>
                </c:pt>
                <c:pt idx="136">
                  <c:v>2.2329786708011199E-2</c:v>
                </c:pt>
                <c:pt idx="137">
                  <c:v>2.23593433260535E-2</c:v>
                </c:pt>
                <c:pt idx="138">
                  <c:v>2.2359588556002102E-2</c:v>
                </c:pt>
                <c:pt idx="139">
                  <c:v>2.2377963289057699E-2</c:v>
                </c:pt>
                <c:pt idx="140">
                  <c:v>2.2391178096520602E-2</c:v>
                </c:pt>
                <c:pt idx="141">
                  <c:v>2.2405262437166E-2</c:v>
                </c:pt>
                <c:pt idx="142">
                  <c:v>2.2408754182919301E-2</c:v>
                </c:pt>
                <c:pt idx="143">
                  <c:v>2.2415804729423301E-2</c:v>
                </c:pt>
                <c:pt idx="144">
                  <c:v>2.2417764862084501E-2</c:v>
                </c:pt>
                <c:pt idx="145">
                  <c:v>2.24211861742433E-2</c:v>
                </c:pt>
                <c:pt idx="146">
                  <c:v>2.2424729660104101E-2</c:v>
                </c:pt>
                <c:pt idx="147">
                  <c:v>2.2431124805733699E-2</c:v>
                </c:pt>
                <c:pt idx="148">
                  <c:v>2.2432984151055099E-2</c:v>
                </c:pt>
                <c:pt idx="149">
                  <c:v>2.2438313102975001E-2</c:v>
                </c:pt>
                <c:pt idx="150">
                  <c:v>2.24386097077817E-2</c:v>
                </c:pt>
                <c:pt idx="151">
                  <c:v>2.2446920117259999E-2</c:v>
                </c:pt>
                <c:pt idx="152">
                  <c:v>2.2450920088006698E-2</c:v>
                </c:pt>
                <c:pt idx="153">
                  <c:v>2.2457066461038198E-2</c:v>
                </c:pt>
                <c:pt idx="154">
                  <c:v>2.2464794871031198E-2</c:v>
                </c:pt>
                <c:pt idx="155">
                  <c:v>2.2468411305909299E-2</c:v>
                </c:pt>
                <c:pt idx="156">
                  <c:v>2.2472476047237299E-2</c:v>
                </c:pt>
                <c:pt idx="157">
                  <c:v>2.2490525064616299E-2</c:v>
                </c:pt>
                <c:pt idx="158">
                  <c:v>2.2490802627918902E-2</c:v>
                </c:pt>
                <c:pt idx="159">
                  <c:v>2.2497009959028799E-2</c:v>
                </c:pt>
                <c:pt idx="160">
                  <c:v>2.2511698259714701E-2</c:v>
                </c:pt>
                <c:pt idx="161">
                  <c:v>2.25192148739254E-2</c:v>
                </c:pt>
                <c:pt idx="162">
                  <c:v>2.2526736051120301E-2</c:v>
                </c:pt>
                <c:pt idx="163">
                  <c:v>2.25480731127208E-2</c:v>
                </c:pt>
                <c:pt idx="164">
                  <c:v>2.2548822795550399E-2</c:v>
                </c:pt>
                <c:pt idx="165">
                  <c:v>2.2566370143790499E-2</c:v>
                </c:pt>
                <c:pt idx="166">
                  <c:v>2.2573133551036299E-2</c:v>
                </c:pt>
                <c:pt idx="167">
                  <c:v>2.2576276488067301E-2</c:v>
                </c:pt>
                <c:pt idx="168">
                  <c:v>2.2598455854545299E-2</c:v>
                </c:pt>
                <c:pt idx="169">
                  <c:v>2.2619621750443901E-2</c:v>
                </c:pt>
                <c:pt idx="170">
                  <c:v>2.26203187940823E-2</c:v>
                </c:pt>
                <c:pt idx="171">
                  <c:v>2.26401367563525E-2</c:v>
                </c:pt>
                <c:pt idx="172">
                  <c:v>2.26577748796053E-2</c:v>
                </c:pt>
                <c:pt idx="173">
                  <c:v>2.2660852576106599E-2</c:v>
                </c:pt>
                <c:pt idx="174">
                  <c:v>2.2664272551979399E-2</c:v>
                </c:pt>
                <c:pt idx="175">
                  <c:v>2.2675156419455701E-2</c:v>
                </c:pt>
                <c:pt idx="176">
                  <c:v>2.26972066127752E-2</c:v>
                </c:pt>
                <c:pt idx="177">
                  <c:v>2.2702726841313099E-2</c:v>
                </c:pt>
                <c:pt idx="178">
                  <c:v>2.27074626921045E-2</c:v>
                </c:pt>
                <c:pt idx="179">
                  <c:v>2.2707591021980202E-2</c:v>
                </c:pt>
                <c:pt idx="180">
                  <c:v>2.2740117001937E-2</c:v>
                </c:pt>
                <c:pt idx="181">
                  <c:v>2.2752990844300301E-2</c:v>
                </c:pt>
                <c:pt idx="182">
                  <c:v>2.27679023337315E-2</c:v>
                </c:pt>
                <c:pt idx="183">
                  <c:v>2.2770148579626101E-2</c:v>
                </c:pt>
                <c:pt idx="184">
                  <c:v>2.2784779072356699E-2</c:v>
                </c:pt>
                <c:pt idx="185">
                  <c:v>2.2793032769612701E-2</c:v>
                </c:pt>
                <c:pt idx="186">
                  <c:v>2.2796609072224999E-2</c:v>
                </c:pt>
                <c:pt idx="187">
                  <c:v>2.2809344656898E-2</c:v>
                </c:pt>
                <c:pt idx="188">
                  <c:v>2.2826872398872398E-2</c:v>
                </c:pt>
                <c:pt idx="189">
                  <c:v>2.28299681680064E-2</c:v>
                </c:pt>
                <c:pt idx="190">
                  <c:v>2.2830362184572999E-2</c:v>
                </c:pt>
                <c:pt idx="191">
                  <c:v>2.2838402121743401E-2</c:v>
                </c:pt>
                <c:pt idx="192">
                  <c:v>2.2842667599969099E-2</c:v>
                </c:pt>
                <c:pt idx="193">
                  <c:v>2.2844325855481799E-2</c:v>
                </c:pt>
                <c:pt idx="194">
                  <c:v>2.2844755098575399E-2</c:v>
                </c:pt>
                <c:pt idx="195">
                  <c:v>2.28512411055595E-2</c:v>
                </c:pt>
                <c:pt idx="196">
                  <c:v>2.2875225639457899E-2</c:v>
                </c:pt>
                <c:pt idx="197">
                  <c:v>2.2886020873316901E-2</c:v>
                </c:pt>
                <c:pt idx="198">
                  <c:v>2.2886428349423098E-2</c:v>
                </c:pt>
                <c:pt idx="199">
                  <c:v>2.28908197006178E-2</c:v>
                </c:pt>
                <c:pt idx="200">
                  <c:v>2.2898340992707902E-2</c:v>
                </c:pt>
                <c:pt idx="201">
                  <c:v>2.2911707177635899E-2</c:v>
                </c:pt>
                <c:pt idx="202">
                  <c:v>2.29300926948093E-2</c:v>
                </c:pt>
                <c:pt idx="203">
                  <c:v>2.29402973191591E-2</c:v>
                </c:pt>
                <c:pt idx="204">
                  <c:v>2.2962009728076001E-2</c:v>
                </c:pt>
                <c:pt idx="205">
                  <c:v>2.2970838002548701E-2</c:v>
                </c:pt>
                <c:pt idx="206">
                  <c:v>2.29750373663846E-2</c:v>
                </c:pt>
                <c:pt idx="207">
                  <c:v>2.2975266447643999E-2</c:v>
                </c:pt>
                <c:pt idx="208">
                  <c:v>2.29805703057968E-2</c:v>
                </c:pt>
                <c:pt idx="209">
                  <c:v>2.2983054335486801E-2</c:v>
                </c:pt>
                <c:pt idx="210">
                  <c:v>2.2991484753110299E-2</c:v>
                </c:pt>
                <c:pt idx="211">
                  <c:v>2.2992643119700999E-2</c:v>
                </c:pt>
                <c:pt idx="212">
                  <c:v>2.2996377633570101E-2</c:v>
                </c:pt>
                <c:pt idx="213">
                  <c:v>2.2999186161968201E-2</c:v>
                </c:pt>
                <c:pt idx="214">
                  <c:v>2.3009777794380199E-2</c:v>
                </c:pt>
                <c:pt idx="215">
                  <c:v>2.3012730424478298E-2</c:v>
                </c:pt>
                <c:pt idx="216">
                  <c:v>2.3023150565046301E-2</c:v>
                </c:pt>
                <c:pt idx="217">
                  <c:v>2.3024821519992099E-2</c:v>
                </c:pt>
                <c:pt idx="218">
                  <c:v>2.3063610989054101E-2</c:v>
                </c:pt>
                <c:pt idx="219">
                  <c:v>2.30648855958051E-2</c:v>
                </c:pt>
                <c:pt idx="220">
                  <c:v>2.3066285342252101E-2</c:v>
                </c:pt>
                <c:pt idx="221">
                  <c:v>2.3085420117568999E-2</c:v>
                </c:pt>
                <c:pt idx="222">
                  <c:v>2.3088254705248001E-2</c:v>
                </c:pt>
                <c:pt idx="223">
                  <c:v>2.30952897672205E-2</c:v>
                </c:pt>
                <c:pt idx="224">
                  <c:v>2.3099074012784201E-2</c:v>
                </c:pt>
                <c:pt idx="225">
                  <c:v>2.3113085096944E-2</c:v>
                </c:pt>
                <c:pt idx="226">
                  <c:v>2.31371744944299E-2</c:v>
                </c:pt>
                <c:pt idx="227">
                  <c:v>2.3152629378282399E-2</c:v>
                </c:pt>
                <c:pt idx="228">
                  <c:v>2.3152757841227799E-2</c:v>
                </c:pt>
                <c:pt idx="229">
                  <c:v>2.3160101889540301E-2</c:v>
                </c:pt>
                <c:pt idx="230">
                  <c:v>2.3171646953142899E-2</c:v>
                </c:pt>
                <c:pt idx="231">
                  <c:v>2.3177708738879199E-2</c:v>
                </c:pt>
                <c:pt idx="232">
                  <c:v>2.31814127781808E-2</c:v>
                </c:pt>
                <c:pt idx="233">
                  <c:v>2.3200835725308001E-2</c:v>
                </c:pt>
                <c:pt idx="234">
                  <c:v>2.3207121816820098E-2</c:v>
                </c:pt>
                <c:pt idx="235">
                  <c:v>2.3209653594127199E-2</c:v>
                </c:pt>
                <c:pt idx="236">
                  <c:v>2.3228578606342799E-2</c:v>
                </c:pt>
                <c:pt idx="237">
                  <c:v>2.3235374016866098E-2</c:v>
                </c:pt>
                <c:pt idx="238">
                  <c:v>2.3249221678461499E-2</c:v>
                </c:pt>
                <c:pt idx="239">
                  <c:v>2.3259217830972099E-2</c:v>
                </c:pt>
                <c:pt idx="240">
                  <c:v>2.3259930535888901E-2</c:v>
                </c:pt>
                <c:pt idx="241">
                  <c:v>2.3265869822560001E-2</c:v>
                </c:pt>
                <c:pt idx="242">
                  <c:v>2.3268635903849401E-2</c:v>
                </c:pt>
                <c:pt idx="243">
                  <c:v>2.3283911132258101E-2</c:v>
                </c:pt>
                <c:pt idx="244">
                  <c:v>2.3289553815889801E-2</c:v>
                </c:pt>
                <c:pt idx="245">
                  <c:v>2.32942756787884E-2</c:v>
                </c:pt>
                <c:pt idx="246">
                  <c:v>2.3295075514645699E-2</c:v>
                </c:pt>
                <c:pt idx="247">
                  <c:v>2.32955789972491E-2</c:v>
                </c:pt>
                <c:pt idx="248">
                  <c:v>2.3315171032519798E-2</c:v>
                </c:pt>
                <c:pt idx="249">
                  <c:v>2.33171910443499E-2</c:v>
                </c:pt>
                <c:pt idx="250">
                  <c:v>2.33237909263335E-2</c:v>
                </c:pt>
                <c:pt idx="251">
                  <c:v>2.3329001008414001E-2</c:v>
                </c:pt>
                <c:pt idx="252">
                  <c:v>2.3331389551448201E-2</c:v>
                </c:pt>
                <c:pt idx="253">
                  <c:v>2.3340773084728299E-2</c:v>
                </c:pt>
                <c:pt idx="254">
                  <c:v>2.33449326997388E-2</c:v>
                </c:pt>
                <c:pt idx="255">
                  <c:v>2.3349249876684599E-2</c:v>
                </c:pt>
                <c:pt idx="256">
                  <c:v>2.3356709960426599E-2</c:v>
                </c:pt>
                <c:pt idx="257">
                  <c:v>2.3361692715340499E-2</c:v>
                </c:pt>
                <c:pt idx="258">
                  <c:v>2.3363261968216899E-2</c:v>
                </c:pt>
                <c:pt idx="259">
                  <c:v>2.3370983317091601E-2</c:v>
                </c:pt>
                <c:pt idx="260">
                  <c:v>2.33812205917481E-2</c:v>
                </c:pt>
                <c:pt idx="261">
                  <c:v>2.3427346823502899E-2</c:v>
                </c:pt>
                <c:pt idx="262">
                  <c:v>2.3432753083135999E-2</c:v>
                </c:pt>
                <c:pt idx="263">
                  <c:v>2.3439545219853399E-2</c:v>
                </c:pt>
                <c:pt idx="264">
                  <c:v>2.34401945210235E-2</c:v>
                </c:pt>
                <c:pt idx="265">
                  <c:v>2.3442748664439499E-2</c:v>
                </c:pt>
                <c:pt idx="266">
                  <c:v>2.3449945739611799E-2</c:v>
                </c:pt>
                <c:pt idx="267">
                  <c:v>2.3455009198834101E-2</c:v>
                </c:pt>
                <c:pt idx="268">
                  <c:v>2.3469440323279699E-2</c:v>
                </c:pt>
                <c:pt idx="269">
                  <c:v>2.3474240257876498E-2</c:v>
                </c:pt>
                <c:pt idx="270">
                  <c:v>2.34747093074456E-2</c:v>
                </c:pt>
                <c:pt idx="271">
                  <c:v>2.3488487435460201E-2</c:v>
                </c:pt>
                <c:pt idx="272">
                  <c:v>2.3507383161995E-2</c:v>
                </c:pt>
                <c:pt idx="273">
                  <c:v>2.3517361747774301E-2</c:v>
                </c:pt>
                <c:pt idx="274">
                  <c:v>2.3523566589356799E-2</c:v>
                </c:pt>
                <c:pt idx="275">
                  <c:v>2.3525973973140699E-2</c:v>
                </c:pt>
                <c:pt idx="276">
                  <c:v>2.3526846516052E-2</c:v>
                </c:pt>
                <c:pt idx="277">
                  <c:v>2.3528827455718999E-2</c:v>
                </c:pt>
                <c:pt idx="278">
                  <c:v>2.35348838402515E-2</c:v>
                </c:pt>
                <c:pt idx="279">
                  <c:v>2.3535035523692301E-2</c:v>
                </c:pt>
                <c:pt idx="280">
                  <c:v>2.35373730473512E-2</c:v>
                </c:pt>
                <c:pt idx="281">
                  <c:v>2.3540020493034001E-2</c:v>
                </c:pt>
                <c:pt idx="282">
                  <c:v>2.3545861162204699E-2</c:v>
                </c:pt>
                <c:pt idx="283">
                  <c:v>2.3561118908579499E-2</c:v>
                </c:pt>
                <c:pt idx="284">
                  <c:v>2.3561286946166399E-2</c:v>
                </c:pt>
                <c:pt idx="285">
                  <c:v>2.3573902962609201E-2</c:v>
                </c:pt>
                <c:pt idx="286">
                  <c:v>2.3576109207249701E-2</c:v>
                </c:pt>
                <c:pt idx="287">
                  <c:v>2.3577546978628398E-2</c:v>
                </c:pt>
                <c:pt idx="288">
                  <c:v>2.3578112375105299E-2</c:v>
                </c:pt>
                <c:pt idx="289">
                  <c:v>2.3585836666180901E-2</c:v>
                </c:pt>
                <c:pt idx="290">
                  <c:v>2.35944701490081E-2</c:v>
                </c:pt>
                <c:pt idx="291">
                  <c:v>2.3597064323321499E-2</c:v>
                </c:pt>
                <c:pt idx="292">
                  <c:v>2.3610045764944399E-2</c:v>
                </c:pt>
                <c:pt idx="293">
                  <c:v>2.3624471236943199E-2</c:v>
                </c:pt>
                <c:pt idx="294">
                  <c:v>2.3629832235106001E-2</c:v>
                </c:pt>
                <c:pt idx="295">
                  <c:v>2.3630967909905501E-2</c:v>
                </c:pt>
                <c:pt idx="296">
                  <c:v>2.3636797215656199E-2</c:v>
                </c:pt>
                <c:pt idx="297">
                  <c:v>2.3638096112843999E-2</c:v>
                </c:pt>
                <c:pt idx="298">
                  <c:v>2.3643753716871201E-2</c:v>
                </c:pt>
                <c:pt idx="299">
                  <c:v>2.3647914456687701E-2</c:v>
                </c:pt>
                <c:pt idx="300">
                  <c:v>2.3652702273798398E-2</c:v>
                </c:pt>
                <c:pt idx="301">
                  <c:v>2.3654817534975298E-2</c:v>
                </c:pt>
                <c:pt idx="302">
                  <c:v>2.36626178382041E-2</c:v>
                </c:pt>
                <c:pt idx="303">
                  <c:v>2.3667059206708401E-2</c:v>
                </c:pt>
                <c:pt idx="304">
                  <c:v>2.3669388750981901E-2</c:v>
                </c:pt>
                <c:pt idx="305">
                  <c:v>2.3671825709372402E-2</c:v>
                </c:pt>
                <c:pt idx="306">
                  <c:v>2.3672000751161101E-2</c:v>
                </c:pt>
                <c:pt idx="307">
                  <c:v>2.36856143166514E-2</c:v>
                </c:pt>
                <c:pt idx="308">
                  <c:v>2.36910606588044E-2</c:v>
                </c:pt>
                <c:pt idx="309">
                  <c:v>2.3705961348338099E-2</c:v>
                </c:pt>
                <c:pt idx="310">
                  <c:v>2.3706843525581601E-2</c:v>
                </c:pt>
                <c:pt idx="311">
                  <c:v>2.37106549262741E-2</c:v>
                </c:pt>
                <c:pt idx="312">
                  <c:v>2.37408868476419E-2</c:v>
                </c:pt>
                <c:pt idx="313">
                  <c:v>2.3763684555353E-2</c:v>
                </c:pt>
                <c:pt idx="314">
                  <c:v>2.3767456467608999E-2</c:v>
                </c:pt>
                <c:pt idx="315">
                  <c:v>2.3767543572181499E-2</c:v>
                </c:pt>
                <c:pt idx="316">
                  <c:v>2.3775035058856E-2</c:v>
                </c:pt>
                <c:pt idx="317">
                  <c:v>2.3806571303889901E-2</c:v>
                </c:pt>
                <c:pt idx="318">
                  <c:v>2.3821368735643399E-2</c:v>
                </c:pt>
                <c:pt idx="319">
                  <c:v>2.3822772161828099E-2</c:v>
                </c:pt>
                <c:pt idx="320">
                  <c:v>2.38284699990064E-2</c:v>
                </c:pt>
                <c:pt idx="321">
                  <c:v>2.3836499659566E-2</c:v>
                </c:pt>
                <c:pt idx="322">
                  <c:v>2.3849710599243901E-2</c:v>
                </c:pt>
                <c:pt idx="323">
                  <c:v>2.3852067667484999E-2</c:v>
                </c:pt>
                <c:pt idx="324">
                  <c:v>2.3865796501415699E-2</c:v>
                </c:pt>
                <c:pt idx="325">
                  <c:v>2.3866724023684002E-2</c:v>
                </c:pt>
                <c:pt idx="326">
                  <c:v>2.38669956055605E-2</c:v>
                </c:pt>
                <c:pt idx="327">
                  <c:v>2.38683734843315E-2</c:v>
                </c:pt>
                <c:pt idx="328">
                  <c:v>2.3879726336066699E-2</c:v>
                </c:pt>
                <c:pt idx="329">
                  <c:v>2.38858426481325E-2</c:v>
                </c:pt>
                <c:pt idx="330">
                  <c:v>2.3918497226015498E-2</c:v>
                </c:pt>
                <c:pt idx="331">
                  <c:v>2.3921315178966202E-2</c:v>
                </c:pt>
                <c:pt idx="332">
                  <c:v>2.3922562173198401E-2</c:v>
                </c:pt>
                <c:pt idx="333">
                  <c:v>2.39300549363585E-2</c:v>
                </c:pt>
                <c:pt idx="334">
                  <c:v>2.3932965639791502E-2</c:v>
                </c:pt>
                <c:pt idx="335">
                  <c:v>2.3936512250149599E-2</c:v>
                </c:pt>
                <c:pt idx="336">
                  <c:v>2.39567061530453E-2</c:v>
                </c:pt>
                <c:pt idx="337">
                  <c:v>2.39625981378861E-2</c:v>
                </c:pt>
                <c:pt idx="338">
                  <c:v>2.3962775496938399E-2</c:v>
                </c:pt>
                <c:pt idx="339">
                  <c:v>2.3985823971522699E-2</c:v>
                </c:pt>
                <c:pt idx="340">
                  <c:v>2.4013520894269998E-2</c:v>
                </c:pt>
                <c:pt idx="341">
                  <c:v>2.4027855707838101E-2</c:v>
                </c:pt>
                <c:pt idx="342">
                  <c:v>2.4035047993382901E-2</c:v>
                </c:pt>
                <c:pt idx="343">
                  <c:v>2.4040188681195899E-2</c:v>
                </c:pt>
                <c:pt idx="344">
                  <c:v>2.4042301355169399E-2</c:v>
                </c:pt>
                <c:pt idx="345">
                  <c:v>2.40655488452814E-2</c:v>
                </c:pt>
                <c:pt idx="346">
                  <c:v>2.4066458053372201E-2</c:v>
                </c:pt>
                <c:pt idx="347">
                  <c:v>2.406907519511E-2</c:v>
                </c:pt>
                <c:pt idx="348">
                  <c:v>2.4076690185407701E-2</c:v>
                </c:pt>
                <c:pt idx="349">
                  <c:v>2.4085724637208102E-2</c:v>
                </c:pt>
                <c:pt idx="350">
                  <c:v>2.4092511561103098E-2</c:v>
                </c:pt>
                <c:pt idx="351">
                  <c:v>2.4093025961806101E-2</c:v>
                </c:pt>
                <c:pt idx="352">
                  <c:v>2.4106729829325799E-2</c:v>
                </c:pt>
                <c:pt idx="353">
                  <c:v>2.4109564297058499E-2</c:v>
                </c:pt>
                <c:pt idx="354">
                  <c:v>2.41135586025398E-2</c:v>
                </c:pt>
                <c:pt idx="355">
                  <c:v>2.41142327549051E-2</c:v>
                </c:pt>
                <c:pt idx="356">
                  <c:v>2.4123537590368001E-2</c:v>
                </c:pt>
                <c:pt idx="357">
                  <c:v>2.41246278068875E-2</c:v>
                </c:pt>
                <c:pt idx="358">
                  <c:v>2.41447066799967E-2</c:v>
                </c:pt>
                <c:pt idx="359">
                  <c:v>2.41602749263756E-2</c:v>
                </c:pt>
                <c:pt idx="360">
                  <c:v>2.4165583014661401E-2</c:v>
                </c:pt>
                <c:pt idx="361">
                  <c:v>2.4169959962161501E-2</c:v>
                </c:pt>
                <c:pt idx="362">
                  <c:v>2.4171764966153801E-2</c:v>
                </c:pt>
                <c:pt idx="363">
                  <c:v>2.41856681479805E-2</c:v>
                </c:pt>
                <c:pt idx="364">
                  <c:v>2.41974683286552E-2</c:v>
                </c:pt>
                <c:pt idx="365">
                  <c:v>2.4208899465501799E-2</c:v>
                </c:pt>
                <c:pt idx="366">
                  <c:v>2.4213635347735199E-2</c:v>
                </c:pt>
                <c:pt idx="367">
                  <c:v>2.42167767085055E-2</c:v>
                </c:pt>
                <c:pt idx="368">
                  <c:v>2.42186996456389E-2</c:v>
                </c:pt>
                <c:pt idx="369">
                  <c:v>2.42221802424318E-2</c:v>
                </c:pt>
                <c:pt idx="370">
                  <c:v>2.4230601285439201E-2</c:v>
                </c:pt>
                <c:pt idx="371">
                  <c:v>2.4231534698665E-2</c:v>
                </c:pt>
                <c:pt idx="372">
                  <c:v>2.4236087675924601E-2</c:v>
                </c:pt>
                <c:pt idx="373">
                  <c:v>2.42552827554669E-2</c:v>
                </c:pt>
                <c:pt idx="374">
                  <c:v>2.4259561915468401E-2</c:v>
                </c:pt>
                <c:pt idx="375">
                  <c:v>2.42718984861445E-2</c:v>
                </c:pt>
                <c:pt idx="376">
                  <c:v>2.42754464630742E-2</c:v>
                </c:pt>
                <c:pt idx="377">
                  <c:v>2.4280171930681799E-2</c:v>
                </c:pt>
                <c:pt idx="378">
                  <c:v>2.42841469039114E-2</c:v>
                </c:pt>
                <c:pt idx="379">
                  <c:v>2.42935795188098E-2</c:v>
                </c:pt>
                <c:pt idx="380">
                  <c:v>2.4294244771813901E-2</c:v>
                </c:pt>
                <c:pt idx="381">
                  <c:v>2.4300225793537699E-2</c:v>
                </c:pt>
                <c:pt idx="382">
                  <c:v>2.4307101762656401E-2</c:v>
                </c:pt>
                <c:pt idx="383">
                  <c:v>2.4307721387455499E-2</c:v>
                </c:pt>
                <c:pt idx="384">
                  <c:v>2.43111956157754E-2</c:v>
                </c:pt>
                <c:pt idx="385">
                  <c:v>2.4312647553560902E-2</c:v>
                </c:pt>
                <c:pt idx="386">
                  <c:v>2.4316688430206099E-2</c:v>
                </c:pt>
                <c:pt idx="387">
                  <c:v>2.4332018352952501E-2</c:v>
                </c:pt>
                <c:pt idx="388">
                  <c:v>2.4336110939405201E-2</c:v>
                </c:pt>
                <c:pt idx="389">
                  <c:v>2.4349546131961299E-2</c:v>
                </c:pt>
                <c:pt idx="390">
                  <c:v>2.4351002693533699E-2</c:v>
                </c:pt>
                <c:pt idx="391">
                  <c:v>2.4364199015482001E-2</c:v>
                </c:pt>
                <c:pt idx="392">
                  <c:v>2.43699514542783E-2</c:v>
                </c:pt>
                <c:pt idx="393">
                  <c:v>2.43808383055579E-2</c:v>
                </c:pt>
                <c:pt idx="394">
                  <c:v>2.4385036490906401E-2</c:v>
                </c:pt>
                <c:pt idx="395">
                  <c:v>2.4385262799855E-2</c:v>
                </c:pt>
                <c:pt idx="396">
                  <c:v>2.4389038932238202E-2</c:v>
                </c:pt>
                <c:pt idx="397">
                  <c:v>2.4397009568300401E-2</c:v>
                </c:pt>
                <c:pt idx="398">
                  <c:v>2.4411456162128801E-2</c:v>
                </c:pt>
                <c:pt idx="399">
                  <c:v>2.4420576105719301E-2</c:v>
                </c:pt>
                <c:pt idx="400">
                  <c:v>2.4422526080174398E-2</c:v>
                </c:pt>
                <c:pt idx="401">
                  <c:v>2.4424051043747098E-2</c:v>
                </c:pt>
                <c:pt idx="402">
                  <c:v>2.4436813606600001E-2</c:v>
                </c:pt>
                <c:pt idx="403">
                  <c:v>2.4441134338224198E-2</c:v>
                </c:pt>
                <c:pt idx="404">
                  <c:v>2.4447550851553399E-2</c:v>
                </c:pt>
                <c:pt idx="405">
                  <c:v>2.4453265850461599E-2</c:v>
                </c:pt>
                <c:pt idx="406">
                  <c:v>2.44548428410905E-2</c:v>
                </c:pt>
                <c:pt idx="407">
                  <c:v>2.4455297410511001E-2</c:v>
                </c:pt>
                <c:pt idx="408">
                  <c:v>2.4455297513564098E-2</c:v>
                </c:pt>
                <c:pt idx="409">
                  <c:v>2.44564072914993E-2</c:v>
                </c:pt>
                <c:pt idx="410">
                  <c:v>2.4458948770827899E-2</c:v>
                </c:pt>
                <c:pt idx="411">
                  <c:v>2.4461700332090101E-2</c:v>
                </c:pt>
                <c:pt idx="412">
                  <c:v>2.4470229810985299E-2</c:v>
                </c:pt>
                <c:pt idx="413">
                  <c:v>2.4479698016456199E-2</c:v>
                </c:pt>
                <c:pt idx="414">
                  <c:v>2.4487085540038998E-2</c:v>
                </c:pt>
                <c:pt idx="415">
                  <c:v>2.4501426517647799E-2</c:v>
                </c:pt>
                <c:pt idx="416">
                  <c:v>2.45109146715379E-2</c:v>
                </c:pt>
                <c:pt idx="417">
                  <c:v>2.4511963770499599E-2</c:v>
                </c:pt>
                <c:pt idx="418">
                  <c:v>2.45159666216829E-2</c:v>
                </c:pt>
                <c:pt idx="419">
                  <c:v>2.4517789368590299E-2</c:v>
                </c:pt>
                <c:pt idx="420">
                  <c:v>2.4518535441783999E-2</c:v>
                </c:pt>
                <c:pt idx="421">
                  <c:v>2.4520497552898299E-2</c:v>
                </c:pt>
                <c:pt idx="422">
                  <c:v>2.4535769501438199E-2</c:v>
                </c:pt>
                <c:pt idx="423">
                  <c:v>2.4537635475184501E-2</c:v>
                </c:pt>
                <c:pt idx="424">
                  <c:v>2.4545193367114901E-2</c:v>
                </c:pt>
                <c:pt idx="425">
                  <c:v>2.4548624876372001E-2</c:v>
                </c:pt>
                <c:pt idx="426">
                  <c:v>2.4555923172522E-2</c:v>
                </c:pt>
                <c:pt idx="427">
                  <c:v>2.45639914067722E-2</c:v>
                </c:pt>
                <c:pt idx="428">
                  <c:v>2.4574791069461002E-2</c:v>
                </c:pt>
                <c:pt idx="429">
                  <c:v>2.4581139114191401E-2</c:v>
                </c:pt>
                <c:pt idx="430">
                  <c:v>2.4604228049450901E-2</c:v>
                </c:pt>
                <c:pt idx="431">
                  <c:v>2.4607126654048898E-2</c:v>
                </c:pt>
                <c:pt idx="432">
                  <c:v>2.46077136361454E-2</c:v>
                </c:pt>
                <c:pt idx="433">
                  <c:v>2.4607911963527102E-2</c:v>
                </c:pt>
                <c:pt idx="434">
                  <c:v>2.46151314291491E-2</c:v>
                </c:pt>
                <c:pt idx="435">
                  <c:v>2.4619447172745099E-2</c:v>
                </c:pt>
                <c:pt idx="436">
                  <c:v>2.4620218012566999E-2</c:v>
                </c:pt>
                <c:pt idx="437">
                  <c:v>2.46223390701081E-2</c:v>
                </c:pt>
                <c:pt idx="438">
                  <c:v>2.46506747371871E-2</c:v>
                </c:pt>
                <c:pt idx="439">
                  <c:v>2.4658075213831801E-2</c:v>
                </c:pt>
                <c:pt idx="440">
                  <c:v>2.46665632812453E-2</c:v>
                </c:pt>
                <c:pt idx="441">
                  <c:v>2.4667433986029198E-2</c:v>
                </c:pt>
                <c:pt idx="442">
                  <c:v>2.46769284155E-2</c:v>
                </c:pt>
                <c:pt idx="443">
                  <c:v>2.46809597303357E-2</c:v>
                </c:pt>
                <c:pt idx="444">
                  <c:v>2.4704168256253101E-2</c:v>
                </c:pt>
                <c:pt idx="445">
                  <c:v>2.47129077260256E-2</c:v>
                </c:pt>
                <c:pt idx="446">
                  <c:v>2.4723952783194902E-2</c:v>
                </c:pt>
                <c:pt idx="447">
                  <c:v>2.4739509347597499E-2</c:v>
                </c:pt>
                <c:pt idx="448">
                  <c:v>2.47418731646173E-2</c:v>
                </c:pt>
                <c:pt idx="449">
                  <c:v>2.4756171659122299E-2</c:v>
                </c:pt>
                <c:pt idx="450">
                  <c:v>2.4758499306495801E-2</c:v>
                </c:pt>
                <c:pt idx="451">
                  <c:v>2.4759423701417298E-2</c:v>
                </c:pt>
                <c:pt idx="452">
                  <c:v>2.4763691358463499E-2</c:v>
                </c:pt>
                <c:pt idx="453">
                  <c:v>2.4768211263344199E-2</c:v>
                </c:pt>
                <c:pt idx="454">
                  <c:v>2.4771055512341E-2</c:v>
                </c:pt>
                <c:pt idx="455">
                  <c:v>2.47735516832168E-2</c:v>
                </c:pt>
                <c:pt idx="456">
                  <c:v>2.47751739400917E-2</c:v>
                </c:pt>
                <c:pt idx="457">
                  <c:v>2.4786696217678199E-2</c:v>
                </c:pt>
                <c:pt idx="458">
                  <c:v>2.4790367372322802E-2</c:v>
                </c:pt>
                <c:pt idx="459">
                  <c:v>2.4797071567937701E-2</c:v>
                </c:pt>
                <c:pt idx="460">
                  <c:v>2.4800765951566901E-2</c:v>
                </c:pt>
                <c:pt idx="461">
                  <c:v>2.4802210030746601E-2</c:v>
                </c:pt>
                <c:pt idx="462">
                  <c:v>2.4803400712192902E-2</c:v>
                </c:pt>
                <c:pt idx="463">
                  <c:v>2.4810593654303398E-2</c:v>
                </c:pt>
                <c:pt idx="464">
                  <c:v>2.4810906191985001E-2</c:v>
                </c:pt>
                <c:pt idx="465">
                  <c:v>2.4812240035338301E-2</c:v>
                </c:pt>
                <c:pt idx="466">
                  <c:v>2.48196174423615E-2</c:v>
                </c:pt>
                <c:pt idx="467">
                  <c:v>2.48203066240852E-2</c:v>
                </c:pt>
                <c:pt idx="468">
                  <c:v>2.4827178976457601E-2</c:v>
                </c:pt>
                <c:pt idx="469">
                  <c:v>2.4827256403809499E-2</c:v>
                </c:pt>
                <c:pt idx="470">
                  <c:v>2.4831192243111502E-2</c:v>
                </c:pt>
                <c:pt idx="471">
                  <c:v>2.4831391086351198E-2</c:v>
                </c:pt>
                <c:pt idx="472">
                  <c:v>2.4837604681295099E-2</c:v>
                </c:pt>
                <c:pt idx="473">
                  <c:v>2.4849154032445898E-2</c:v>
                </c:pt>
                <c:pt idx="474">
                  <c:v>2.4863024469373499E-2</c:v>
                </c:pt>
                <c:pt idx="475">
                  <c:v>2.48684618334368E-2</c:v>
                </c:pt>
                <c:pt idx="476">
                  <c:v>2.4868664128443699E-2</c:v>
                </c:pt>
                <c:pt idx="477">
                  <c:v>2.4873527090875001E-2</c:v>
                </c:pt>
                <c:pt idx="478">
                  <c:v>2.4874226891446301E-2</c:v>
                </c:pt>
                <c:pt idx="479">
                  <c:v>2.4874712434013499E-2</c:v>
                </c:pt>
                <c:pt idx="480">
                  <c:v>2.48751855841907E-2</c:v>
                </c:pt>
                <c:pt idx="481">
                  <c:v>2.4876738636693499E-2</c:v>
                </c:pt>
                <c:pt idx="482">
                  <c:v>2.4882251180768901E-2</c:v>
                </c:pt>
                <c:pt idx="483">
                  <c:v>2.4883876823096399E-2</c:v>
                </c:pt>
                <c:pt idx="484">
                  <c:v>2.4885783558445299E-2</c:v>
                </c:pt>
                <c:pt idx="485">
                  <c:v>2.4885883058479701E-2</c:v>
                </c:pt>
                <c:pt idx="486">
                  <c:v>2.4887436472808399E-2</c:v>
                </c:pt>
                <c:pt idx="487">
                  <c:v>2.4895268570790101E-2</c:v>
                </c:pt>
                <c:pt idx="488">
                  <c:v>2.48955218733251E-2</c:v>
                </c:pt>
                <c:pt idx="489">
                  <c:v>2.48985156582423E-2</c:v>
                </c:pt>
                <c:pt idx="490">
                  <c:v>2.4907790554692499E-2</c:v>
                </c:pt>
                <c:pt idx="491">
                  <c:v>2.4908233852454699E-2</c:v>
                </c:pt>
                <c:pt idx="492">
                  <c:v>2.49086049876216E-2</c:v>
                </c:pt>
                <c:pt idx="493">
                  <c:v>2.4910916247453799E-2</c:v>
                </c:pt>
                <c:pt idx="494">
                  <c:v>2.4913054276794799E-2</c:v>
                </c:pt>
                <c:pt idx="495">
                  <c:v>2.4918491829258E-2</c:v>
                </c:pt>
                <c:pt idx="496">
                  <c:v>2.4922822825338999E-2</c:v>
                </c:pt>
                <c:pt idx="497">
                  <c:v>2.4927097438989201E-2</c:v>
                </c:pt>
                <c:pt idx="498">
                  <c:v>2.4934994746190001E-2</c:v>
                </c:pt>
                <c:pt idx="499">
                  <c:v>2.4945426621500299E-2</c:v>
                </c:pt>
                <c:pt idx="500">
                  <c:v>2.4948377103450301E-2</c:v>
                </c:pt>
                <c:pt idx="501">
                  <c:v>2.4948887222160401E-2</c:v>
                </c:pt>
                <c:pt idx="502">
                  <c:v>2.4948894928329201E-2</c:v>
                </c:pt>
                <c:pt idx="503">
                  <c:v>2.4950926023680299E-2</c:v>
                </c:pt>
                <c:pt idx="504">
                  <c:v>2.4950930055200701E-2</c:v>
                </c:pt>
                <c:pt idx="505">
                  <c:v>2.4960560440570101E-2</c:v>
                </c:pt>
                <c:pt idx="506">
                  <c:v>2.49633682787768E-2</c:v>
                </c:pt>
                <c:pt idx="507">
                  <c:v>2.4968255517919299E-2</c:v>
                </c:pt>
                <c:pt idx="508">
                  <c:v>2.49733955891061E-2</c:v>
                </c:pt>
                <c:pt idx="509">
                  <c:v>2.49751811190808E-2</c:v>
                </c:pt>
                <c:pt idx="510">
                  <c:v>2.4975534988656199E-2</c:v>
                </c:pt>
                <c:pt idx="511">
                  <c:v>2.4976555401872599E-2</c:v>
                </c:pt>
                <c:pt idx="512">
                  <c:v>2.4976906106976299E-2</c:v>
                </c:pt>
                <c:pt idx="513">
                  <c:v>2.4978915999662701E-2</c:v>
                </c:pt>
                <c:pt idx="514">
                  <c:v>2.4979282459650701E-2</c:v>
                </c:pt>
                <c:pt idx="515">
                  <c:v>2.49870165029509E-2</c:v>
                </c:pt>
                <c:pt idx="516">
                  <c:v>2.4989758222598499E-2</c:v>
                </c:pt>
                <c:pt idx="517">
                  <c:v>2.49905522671202E-2</c:v>
                </c:pt>
                <c:pt idx="518">
                  <c:v>2.49920303038067E-2</c:v>
                </c:pt>
                <c:pt idx="519">
                  <c:v>2.4992682965892202E-2</c:v>
                </c:pt>
                <c:pt idx="520">
                  <c:v>2.4994854002687101E-2</c:v>
                </c:pt>
                <c:pt idx="521">
                  <c:v>2.4997611597164002E-2</c:v>
                </c:pt>
                <c:pt idx="522">
                  <c:v>2.50001727266289E-2</c:v>
                </c:pt>
                <c:pt idx="523">
                  <c:v>2.5007062264958899E-2</c:v>
                </c:pt>
                <c:pt idx="524">
                  <c:v>2.5021408133932999E-2</c:v>
                </c:pt>
                <c:pt idx="525">
                  <c:v>2.5027604785720699E-2</c:v>
                </c:pt>
                <c:pt idx="526">
                  <c:v>2.5029622781800799E-2</c:v>
                </c:pt>
                <c:pt idx="527">
                  <c:v>2.50317151539316E-2</c:v>
                </c:pt>
                <c:pt idx="528">
                  <c:v>2.5031892874853998E-2</c:v>
                </c:pt>
                <c:pt idx="529">
                  <c:v>2.5032662568769001E-2</c:v>
                </c:pt>
                <c:pt idx="530">
                  <c:v>2.5033706661214399E-2</c:v>
                </c:pt>
                <c:pt idx="531">
                  <c:v>2.5033955998651099E-2</c:v>
                </c:pt>
                <c:pt idx="532">
                  <c:v>2.50403859692656E-2</c:v>
                </c:pt>
                <c:pt idx="533">
                  <c:v>2.50442659924183E-2</c:v>
                </c:pt>
                <c:pt idx="534">
                  <c:v>2.5044716721546501E-2</c:v>
                </c:pt>
                <c:pt idx="535">
                  <c:v>2.5055164970862399E-2</c:v>
                </c:pt>
                <c:pt idx="536">
                  <c:v>2.50609259663481E-2</c:v>
                </c:pt>
                <c:pt idx="537">
                  <c:v>2.5081555933965799E-2</c:v>
                </c:pt>
                <c:pt idx="538">
                  <c:v>2.5088908756281499E-2</c:v>
                </c:pt>
                <c:pt idx="539">
                  <c:v>2.5089419184691601E-2</c:v>
                </c:pt>
                <c:pt idx="540">
                  <c:v>2.5090810308148501E-2</c:v>
                </c:pt>
                <c:pt idx="541">
                  <c:v>2.5098583561359501E-2</c:v>
                </c:pt>
                <c:pt idx="542">
                  <c:v>2.51029193757186E-2</c:v>
                </c:pt>
                <c:pt idx="543">
                  <c:v>2.5112195188801902E-2</c:v>
                </c:pt>
                <c:pt idx="544">
                  <c:v>2.5112576250251002E-2</c:v>
                </c:pt>
                <c:pt idx="545">
                  <c:v>2.5114529585342198E-2</c:v>
                </c:pt>
                <c:pt idx="546">
                  <c:v>2.5130341937564301E-2</c:v>
                </c:pt>
                <c:pt idx="547">
                  <c:v>2.51320127214033E-2</c:v>
                </c:pt>
                <c:pt idx="548">
                  <c:v>2.5134053666468099E-2</c:v>
                </c:pt>
                <c:pt idx="549">
                  <c:v>2.51376924385107E-2</c:v>
                </c:pt>
                <c:pt idx="550">
                  <c:v>2.51435139875167E-2</c:v>
                </c:pt>
                <c:pt idx="551">
                  <c:v>2.5150508279229999E-2</c:v>
                </c:pt>
                <c:pt idx="552">
                  <c:v>2.5152257572884602E-2</c:v>
                </c:pt>
                <c:pt idx="553">
                  <c:v>2.5152613193696698E-2</c:v>
                </c:pt>
                <c:pt idx="554">
                  <c:v>2.51527233052408E-2</c:v>
                </c:pt>
                <c:pt idx="555">
                  <c:v>2.51577363930259E-2</c:v>
                </c:pt>
                <c:pt idx="556">
                  <c:v>2.5158151160742201E-2</c:v>
                </c:pt>
                <c:pt idx="557">
                  <c:v>2.5181877383314202E-2</c:v>
                </c:pt>
                <c:pt idx="558">
                  <c:v>2.5182701515641899E-2</c:v>
                </c:pt>
                <c:pt idx="559">
                  <c:v>2.51892982120757E-2</c:v>
                </c:pt>
                <c:pt idx="560">
                  <c:v>2.5191542686137301E-2</c:v>
                </c:pt>
                <c:pt idx="561">
                  <c:v>2.5196085041546201E-2</c:v>
                </c:pt>
                <c:pt idx="562">
                  <c:v>2.5204962876089001E-2</c:v>
                </c:pt>
                <c:pt idx="563">
                  <c:v>2.5206491438373699E-2</c:v>
                </c:pt>
                <c:pt idx="564">
                  <c:v>2.52106529482879E-2</c:v>
                </c:pt>
                <c:pt idx="565">
                  <c:v>2.5213668136860601E-2</c:v>
                </c:pt>
                <c:pt idx="566">
                  <c:v>2.52182756872875E-2</c:v>
                </c:pt>
                <c:pt idx="567">
                  <c:v>2.52183434800703E-2</c:v>
                </c:pt>
                <c:pt idx="568">
                  <c:v>2.5220453931595999E-2</c:v>
                </c:pt>
                <c:pt idx="569">
                  <c:v>2.5222251651740399E-2</c:v>
                </c:pt>
                <c:pt idx="570">
                  <c:v>2.5225599642312101E-2</c:v>
                </c:pt>
                <c:pt idx="571">
                  <c:v>2.5225983862430901E-2</c:v>
                </c:pt>
                <c:pt idx="572">
                  <c:v>2.5232072327267301E-2</c:v>
                </c:pt>
                <c:pt idx="573">
                  <c:v>2.52339107263309E-2</c:v>
                </c:pt>
                <c:pt idx="574">
                  <c:v>2.52363703674937E-2</c:v>
                </c:pt>
                <c:pt idx="575">
                  <c:v>2.5254760095294999E-2</c:v>
                </c:pt>
                <c:pt idx="576">
                  <c:v>2.5254880939095399E-2</c:v>
                </c:pt>
                <c:pt idx="577">
                  <c:v>2.5254975307050901E-2</c:v>
                </c:pt>
                <c:pt idx="578">
                  <c:v>2.5260798794031002E-2</c:v>
                </c:pt>
                <c:pt idx="579">
                  <c:v>2.5261889741248902E-2</c:v>
                </c:pt>
                <c:pt idx="580">
                  <c:v>2.52658799498897E-2</c:v>
                </c:pt>
                <c:pt idx="581">
                  <c:v>2.527321977748E-2</c:v>
                </c:pt>
                <c:pt idx="582">
                  <c:v>2.52835173697426E-2</c:v>
                </c:pt>
                <c:pt idx="583">
                  <c:v>2.52950263594004E-2</c:v>
                </c:pt>
                <c:pt idx="584">
                  <c:v>2.52965757767953E-2</c:v>
                </c:pt>
                <c:pt idx="585">
                  <c:v>2.5296997266329301E-2</c:v>
                </c:pt>
                <c:pt idx="586">
                  <c:v>2.5297871684624201E-2</c:v>
                </c:pt>
                <c:pt idx="587">
                  <c:v>2.53004862951898E-2</c:v>
                </c:pt>
                <c:pt idx="588">
                  <c:v>2.5311582246772601E-2</c:v>
                </c:pt>
                <c:pt idx="589">
                  <c:v>2.53126130292551E-2</c:v>
                </c:pt>
                <c:pt idx="590">
                  <c:v>2.5313253399914502E-2</c:v>
                </c:pt>
                <c:pt idx="591">
                  <c:v>2.5313575209297001E-2</c:v>
                </c:pt>
                <c:pt idx="592">
                  <c:v>2.5316551509384701E-2</c:v>
                </c:pt>
                <c:pt idx="593">
                  <c:v>2.5321835310512901E-2</c:v>
                </c:pt>
                <c:pt idx="594">
                  <c:v>2.5323263604115898E-2</c:v>
                </c:pt>
                <c:pt idx="595">
                  <c:v>2.5323800443036001E-2</c:v>
                </c:pt>
                <c:pt idx="596">
                  <c:v>2.5326768876651199E-2</c:v>
                </c:pt>
                <c:pt idx="597">
                  <c:v>2.53271348043091E-2</c:v>
                </c:pt>
                <c:pt idx="598">
                  <c:v>2.5330349780222999E-2</c:v>
                </c:pt>
                <c:pt idx="599">
                  <c:v>2.5331195275123199E-2</c:v>
                </c:pt>
                <c:pt idx="600">
                  <c:v>2.53404357637038E-2</c:v>
                </c:pt>
                <c:pt idx="601">
                  <c:v>2.5343712257231098E-2</c:v>
                </c:pt>
                <c:pt idx="602">
                  <c:v>2.5344307022242399E-2</c:v>
                </c:pt>
                <c:pt idx="603">
                  <c:v>2.5349031154237599E-2</c:v>
                </c:pt>
                <c:pt idx="604">
                  <c:v>2.53497047943845E-2</c:v>
                </c:pt>
                <c:pt idx="605">
                  <c:v>2.5356933393041001E-2</c:v>
                </c:pt>
                <c:pt idx="606">
                  <c:v>2.5362371491379501E-2</c:v>
                </c:pt>
                <c:pt idx="607">
                  <c:v>2.5366276415784299E-2</c:v>
                </c:pt>
                <c:pt idx="608">
                  <c:v>2.53679667215015E-2</c:v>
                </c:pt>
                <c:pt idx="609">
                  <c:v>2.53699946750033E-2</c:v>
                </c:pt>
                <c:pt idx="610">
                  <c:v>2.5371079398540799E-2</c:v>
                </c:pt>
                <c:pt idx="611">
                  <c:v>2.5375023221390201E-2</c:v>
                </c:pt>
                <c:pt idx="612">
                  <c:v>2.5389542355360999E-2</c:v>
                </c:pt>
                <c:pt idx="613">
                  <c:v>2.5390738989594999E-2</c:v>
                </c:pt>
                <c:pt idx="614">
                  <c:v>2.5392129306999502E-2</c:v>
                </c:pt>
                <c:pt idx="615">
                  <c:v>2.5394274282207099E-2</c:v>
                </c:pt>
                <c:pt idx="616">
                  <c:v>2.5394633888850601E-2</c:v>
                </c:pt>
                <c:pt idx="617">
                  <c:v>2.53949507994377E-2</c:v>
                </c:pt>
                <c:pt idx="618">
                  <c:v>2.5395234310060799E-2</c:v>
                </c:pt>
                <c:pt idx="619">
                  <c:v>2.5398989889709601E-2</c:v>
                </c:pt>
                <c:pt idx="620">
                  <c:v>2.5399372612929499E-2</c:v>
                </c:pt>
                <c:pt idx="621">
                  <c:v>2.5399975452650998E-2</c:v>
                </c:pt>
                <c:pt idx="622">
                  <c:v>2.54012161875906E-2</c:v>
                </c:pt>
                <c:pt idx="623">
                  <c:v>2.54041617947868E-2</c:v>
                </c:pt>
                <c:pt idx="624">
                  <c:v>2.5404598088362099E-2</c:v>
                </c:pt>
                <c:pt idx="625">
                  <c:v>2.54048891361572E-2</c:v>
                </c:pt>
                <c:pt idx="626">
                  <c:v>2.5412307361228698E-2</c:v>
                </c:pt>
                <c:pt idx="627">
                  <c:v>2.5414737799433401E-2</c:v>
                </c:pt>
                <c:pt idx="628">
                  <c:v>2.5416317026644101E-2</c:v>
                </c:pt>
                <c:pt idx="629">
                  <c:v>2.5416723527452601E-2</c:v>
                </c:pt>
                <c:pt idx="630">
                  <c:v>2.54197987077051E-2</c:v>
                </c:pt>
                <c:pt idx="631">
                  <c:v>2.5420980402740299E-2</c:v>
                </c:pt>
                <c:pt idx="632">
                  <c:v>2.5429655567303699E-2</c:v>
                </c:pt>
                <c:pt idx="633">
                  <c:v>2.5435281560509899E-2</c:v>
                </c:pt>
                <c:pt idx="634">
                  <c:v>2.54463164490977E-2</c:v>
                </c:pt>
                <c:pt idx="635">
                  <c:v>2.5446538242266802E-2</c:v>
                </c:pt>
                <c:pt idx="636">
                  <c:v>2.5447749503211801E-2</c:v>
                </c:pt>
                <c:pt idx="637">
                  <c:v>2.5452468380694499E-2</c:v>
                </c:pt>
                <c:pt idx="638">
                  <c:v>2.5457646346021101E-2</c:v>
                </c:pt>
                <c:pt idx="639">
                  <c:v>2.5463424737364099E-2</c:v>
                </c:pt>
                <c:pt idx="640">
                  <c:v>2.5464279537213599E-2</c:v>
                </c:pt>
                <c:pt idx="641">
                  <c:v>2.5464477960598499E-2</c:v>
                </c:pt>
                <c:pt idx="642">
                  <c:v>2.54666944233349E-2</c:v>
                </c:pt>
                <c:pt idx="643">
                  <c:v>2.5468459335270199E-2</c:v>
                </c:pt>
                <c:pt idx="644">
                  <c:v>2.5473144549459301E-2</c:v>
                </c:pt>
                <c:pt idx="645">
                  <c:v>2.5474108402580301E-2</c:v>
                </c:pt>
                <c:pt idx="646">
                  <c:v>2.54752773943153E-2</c:v>
                </c:pt>
                <c:pt idx="647">
                  <c:v>2.54774813762545E-2</c:v>
                </c:pt>
                <c:pt idx="648">
                  <c:v>2.5482369965997499E-2</c:v>
                </c:pt>
                <c:pt idx="649">
                  <c:v>2.5484603908299701E-2</c:v>
                </c:pt>
                <c:pt idx="650">
                  <c:v>2.5490395038773799E-2</c:v>
                </c:pt>
                <c:pt idx="651">
                  <c:v>2.5498514276426E-2</c:v>
                </c:pt>
                <c:pt idx="652">
                  <c:v>2.5504124723029899E-2</c:v>
                </c:pt>
                <c:pt idx="653">
                  <c:v>2.5504406401304299E-2</c:v>
                </c:pt>
                <c:pt idx="654">
                  <c:v>2.55055841831279E-2</c:v>
                </c:pt>
                <c:pt idx="655">
                  <c:v>2.5507814383186399E-2</c:v>
                </c:pt>
                <c:pt idx="656">
                  <c:v>2.5515195625003401E-2</c:v>
                </c:pt>
                <c:pt idx="657">
                  <c:v>2.5516319686578699E-2</c:v>
                </c:pt>
                <c:pt idx="658">
                  <c:v>2.55179611363428E-2</c:v>
                </c:pt>
                <c:pt idx="659">
                  <c:v>2.5524497949284301E-2</c:v>
                </c:pt>
                <c:pt idx="660">
                  <c:v>2.5525416167303E-2</c:v>
                </c:pt>
                <c:pt idx="661">
                  <c:v>2.55331746963019E-2</c:v>
                </c:pt>
                <c:pt idx="662">
                  <c:v>2.55380381728267E-2</c:v>
                </c:pt>
                <c:pt idx="663">
                  <c:v>2.5538060545825601E-2</c:v>
                </c:pt>
                <c:pt idx="664">
                  <c:v>2.5538136856047899E-2</c:v>
                </c:pt>
                <c:pt idx="665">
                  <c:v>2.5538315332053699E-2</c:v>
                </c:pt>
                <c:pt idx="666">
                  <c:v>2.5546392593976799E-2</c:v>
                </c:pt>
                <c:pt idx="667">
                  <c:v>2.5548264586176699E-2</c:v>
                </c:pt>
                <c:pt idx="668">
                  <c:v>2.5554276111996399E-2</c:v>
                </c:pt>
                <c:pt idx="669">
                  <c:v>2.5563484487828698E-2</c:v>
                </c:pt>
                <c:pt idx="670">
                  <c:v>2.55640244277986E-2</c:v>
                </c:pt>
                <c:pt idx="671">
                  <c:v>2.5572384074061899E-2</c:v>
                </c:pt>
                <c:pt idx="672">
                  <c:v>2.55807656095207E-2</c:v>
                </c:pt>
                <c:pt idx="673">
                  <c:v>2.5581760511743799E-2</c:v>
                </c:pt>
                <c:pt idx="674">
                  <c:v>2.5582219123741499E-2</c:v>
                </c:pt>
                <c:pt idx="675">
                  <c:v>2.5582929584627701E-2</c:v>
                </c:pt>
                <c:pt idx="676">
                  <c:v>2.55855982472981E-2</c:v>
                </c:pt>
                <c:pt idx="677">
                  <c:v>2.55868523681172E-2</c:v>
                </c:pt>
                <c:pt idx="678">
                  <c:v>2.5591083524899201E-2</c:v>
                </c:pt>
                <c:pt idx="679">
                  <c:v>2.5595320041914098E-2</c:v>
                </c:pt>
                <c:pt idx="680">
                  <c:v>2.5599690553402599E-2</c:v>
                </c:pt>
                <c:pt idx="681">
                  <c:v>2.5601940648727398E-2</c:v>
                </c:pt>
                <c:pt idx="682">
                  <c:v>2.56038730266244E-2</c:v>
                </c:pt>
                <c:pt idx="683">
                  <c:v>2.5605016618119099E-2</c:v>
                </c:pt>
                <c:pt idx="684">
                  <c:v>2.56108249920299E-2</c:v>
                </c:pt>
                <c:pt idx="685">
                  <c:v>2.56179230712569E-2</c:v>
                </c:pt>
                <c:pt idx="686">
                  <c:v>2.5620919987651401E-2</c:v>
                </c:pt>
                <c:pt idx="687">
                  <c:v>2.5627942330090199E-2</c:v>
                </c:pt>
                <c:pt idx="688">
                  <c:v>2.5631404988505399E-2</c:v>
                </c:pt>
                <c:pt idx="689">
                  <c:v>2.5634371788307301E-2</c:v>
                </c:pt>
                <c:pt idx="690">
                  <c:v>2.56345835353998E-2</c:v>
                </c:pt>
                <c:pt idx="691">
                  <c:v>2.56421005089786E-2</c:v>
                </c:pt>
                <c:pt idx="692">
                  <c:v>2.5643181686977799E-2</c:v>
                </c:pt>
                <c:pt idx="693">
                  <c:v>2.5647843203619701E-2</c:v>
                </c:pt>
                <c:pt idx="694">
                  <c:v>2.5650908334584499E-2</c:v>
                </c:pt>
                <c:pt idx="695">
                  <c:v>2.56596176996262E-2</c:v>
                </c:pt>
                <c:pt idx="696">
                  <c:v>2.5676495649597501E-2</c:v>
                </c:pt>
                <c:pt idx="697">
                  <c:v>2.5681138304254201E-2</c:v>
                </c:pt>
                <c:pt idx="698">
                  <c:v>2.5681956263486301E-2</c:v>
                </c:pt>
                <c:pt idx="699">
                  <c:v>2.5682821165621698E-2</c:v>
                </c:pt>
                <c:pt idx="700">
                  <c:v>2.5683434226936301E-2</c:v>
                </c:pt>
                <c:pt idx="701">
                  <c:v>2.56861910483401E-2</c:v>
                </c:pt>
                <c:pt idx="702">
                  <c:v>2.5686837231361101E-2</c:v>
                </c:pt>
                <c:pt idx="703">
                  <c:v>2.56930118466152E-2</c:v>
                </c:pt>
                <c:pt idx="704">
                  <c:v>2.5695177076744999E-2</c:v>
                </c:pt>
                <c:pt idx="705">
                  <c:v>2.5695590238639002E-2</c:v>
                </c:pt>
                <c:pt idx="706">
                  <c:v>2.5702456050375199E-2</c:v>
                </c:pt>
                <c:pt idx="707">
                  <c:v>2.57092008147876E-2</c:v>
                </c:pt>
                <c:pt idx="708">
                  <c:v>2.5724498818159799E-2</c:v>
                </c:pt>
                <c:pt idx="709">
                  <c:v>2.5725116591039598E-2</c:v>
                </c:pt>
                <c:pt idx="710">
                  <c:v>2.57257443171536E-2</c:v>
                </c:pt>
                <c:pt idx="711">
                  <c:v>2.5729325101284301E-2</c:v>
                </c:pt>
                <c:pt idx="712">
                  <c:v>2.5729906339966899E-2</c:v>
                </c:pt>
                <c:pt idx="713">
                  <c:v>2.5730736509545001E-2</c:v>
                </c:pt>
                <c:pt idx="714">
                  <c:v>2.5730975430913901E-2</c:v>
                </c:pt>
                <c:pt idx="715">
                  <c:v>2.57314633464314E-2</c:v>
                </c:pt>
                <c:pt idx="716">
                  <c:v>2.57317844492841E-2</c:v>
                </c:pt>
                <c:pt idx="717">
                  <c:v>2.5734927484148701E-2</c:v>
                </c:pt>
                <c:pt idx="718">
                  <c:v>2.57361730202539E-2</c:v>
                </c:pt>
                <c:pt idx="719">
                  <c:v>2.57362759374457E-2</c:v>
                </c:pt>
                <c:pt idx="720">
                  <c:v>2.57370489646651E-2</c:v>
                </c:pt>
                <c:pt idx="721">
                  <c:v>2.5742567962600701E-2</c:v>
                </c:pt>
                <c:pt idx="722">
                  <c:v>2.5743084626261702E-2</c:v>
                </c:pt>
                <c:pt idx="723">
                  <c:v>2.57558514913457E-2</c:v>
                </c:pt>
                <c:pt idx="724">
                  <c:v>2.5755908409314601E-2</c:v>
                </c:pt>
                <c:pt idx="725">
                  <c:v>2.57599549519309E-2</c:v>
                </c:pt>
                <c:pt idx="726">
                  <c:v>2.57617765441235E-2</c:v>
                </c:pt>
                <c:pt idx="727">
                  <c:v>2.5767813281829002E-2</c:v>
                </c:pt>
                <c:pt idx="728">
                  <c:v>2.5770209994830699E-2</c:v>
                </c:pt>
                <c:pt idx="729">
                  <c:v>2.57845426362187E-2</c:v>
                </c:pt>
                <c:pt idx="730">
                  <c:v>2.5785966216114498E-2</c:v>
                </c:pt>
                <c:pt idx="731">
                  <c:v>2.5786900251936501E-2</c:v>
                </c:pt>
                <c:pt idx="732">
                  <c:v>2.57905859198557E-2</c:v>
                </c:pt>
                <c:pt idx="733">
                  <c:v>2.5793482750815201E-2</c:v>
                </c:pt>
                <c:pt idx="734">
                  <c:v>2.57958212645398E-2</c:v>
                </c:pt>
                <c:pt idx="735">
                  <c:v>2.5797044429899298E-2</c:v>
                </c:pt>
                <c:pt idx="736">
                  <c:v>2.57972351016434E-2</c:v>
                </c:pt>
                <c:pt idx="737">
                  <c:v>2.57977814403898E-2</c:v>
                </c:pt>
                <c:pt idx="738">
                  <c:v>2.5798336547522199E-2</c:v>
                </c:pt>
                <c:pt idx="739">
                  <c:v>2.5809005550603E-2</c:v>
                </c:pt>
                <c:pt idx="740">
                  <c:v>2.5811916299011198E-2</c:v>
                </c:pt>
                <c:pt idx="741">
                  <c:v>2.5817161998600499E-2</c:v>
                </c:pt>
                <c:pt idx="742">
                  <c:v>2.58197548640157E-2</c:v>
                </c:pt>
                <c:pt idx="743">
                  <c:v>2.5825214433951301E-2</c:v>
                </c:pt>
                <c:pt idx="744">
                  <c:v>2.58336572653294E-2</c:v>
                </c:pt>
                <c:pt idx="745">
                  <c:v>2.5834357161045901E-2</c:v>
                </c:pt>
                <c:pt idx="746">
                  <c:v>2.5838230515843798E-2</c:v>
                </c:pt>
                <c:pt idx="747">
                  <c:v>2.5840294601432199E-2</c:v>
                </c:pt>
                <c:pt idx="748">
                  <c:v>2.5841021596561899E-2</c:v>
                </c:pt>
                <c:pt idx="749">
                  <c:v>2.5843131433428802E-2</c:v>
                </c:pt>
                <c:pt idx="750">
                  <c:v>2.58437169392036E-2</c:v>
                </c:pt>
                <c:pt idx="751">
                  <c:v>2.5846966172456E-2</c:v>
                </c:pt>
                <c:pt idx="752">
                  <c:v>2.5851912436462701E-2</c:v>
                </c:pt>
                <c:pt idx="753">
                  <c:v>2.5852806486692002E-2</c:v>
                </c:pt>
                <c:pt idx="754">
                  <c:v>2.58539431425268E-2</c:v>
                </c:pt>
                <c:pt idx="755">
                  <c:v>2.5858350466997099E-2</c:v>
                </c:pt>
                <c:pt idx="756">
                  <c:v>2.5860422581145098E-2</c:v>
                </c:pt>
                <c:pt idx="757">
                  <c:v>2.58607438473204E-2</c:v>
                </c:pt>
                <c:pt idx="758">
                  <c:v>2.5862384459438802E-2</c:v>
                </c:pt>
                <c:pt idx="759">
                  <c:v>2.5870457546043599E-2</c:v>
                </c:pt>
                <c:pt idx="760">
                  <c:v>2.5878172716358699E-2</c:v>
                </c:pt>
                <c:pt idx="761">
                  <c:v>2.5891306812371399E-2</c:v>
                </c:pt>
                <c:pt idx="762">
                  <c:v>2.5894324225072901E-2</c:v>
                </c:pt>
                <c:pt idx="763">
                  <c:v>2.58964057743842E-2</c:v>
                </c:pt>
                <c:pt idx="764">
                  <c:v>2.58969825050498E-2</c:v>
                </c:pt>
                <c:pt idx="765">
                  <c:v>2.5897586477269901E-2</c:v>
                </c:pt>
                <c:pt idx="766">
                  <c:v>2.5900493982652099E-2</c:v>
                </c:pt>
                <c:pt idx="767">
                  <c:v>2.59021281648898E-2</c:v>
                </c:pt>
                <c:pt idx="768">
                  <c:v>2.5905627536639698E-2</c:v>
                </c:pt>
                <c:pt idx="769">
                  <c:v>2.59069478186068E-2</c:v>
                </c:pt>
                <c:pt idx="770">
                  <c:v>2.5907693078242099E-2</c:v>
                </c:pt>
                <c:pt idx="771">
                  <c:v>2.5911750284038401E-2</c:v>
                </c:pt>
                <c:pt idx="772">
                  <c:v>2.59140367849473E-2</c:v>
                </c:pt>
                <c:pt idx="773">
                  <c:v>2.5920598133687401E-2</c:v>
                </c:pt>
                <c:pt idx="774">
                  <c:v>2.59249127010131E-2</c:v>
                </c:pt>
                <c:pt idx="775">
                  <c:v>2.5925154746993299E-2</c:v>
                </c:pt>
                <c:pt idx="776">
                  <c:v>2.5927428777826202E-2</c:v>
                </c:pt>
                <c:pt idx="777">
                  <c:v>2.5937713617147098E-2</c:v>
                </c:pt>
                <c:pt idx="778">
                  <c:v>2.5943408802063899E-2</c:v>
                </c:pt>
                <c:pt idx="779">
                  <c:v>2.59513196002557E-2</c:v>
                </c:pt>
                <c:pt idx="780">
                  <c:v>2.5957780722558499E-2</c:v>
                </c:pt>
                <c:pt idx="781">
                  <c:v>2.5968895246716198E-2</c:v>
                </c:pt>
                <c:pt idx="782">
                  <c:v>2.597011122327E-2</c:v>
                </c:pt>
                <c:pt idx="783">
                  <c:v>2.5971633748083499E-2</c:v>
                </c:pt>
                <c:pt idx="784">
                  <c:v>2.5972504602007802E-2</c:v>
                </c:pt>
                <c:pt idx="785">
                  <c:v>2.5973926720336601E-2</c:v>
                </c:pt>
                <c:pt idx="786">
                  <c:v>2.5977237337970499E-2</c:v>
                </c:pt>
                <c:pt idx="787">
                  <c:v>2.5977690459587002E-2</c:v>
                </c:pt>
                <c:pt idx="788">
                  <c:v>2.5977723679996199E-2</c:v>
                </c:pt>
                <c:pt idx="789">
                  <c:v>2.59783163534246E-2</c:v>
                </c:pt>
                <c:pt idx="790">
                  <c:v>2.5981651589089501E-2</c:v>
                </c:pt>
                <c:pt idx="791">
                  <c:v>2.5982303640660901E-2</c:v>
                </c:pt>
                <c:pt idx="792">
                  <c:v>2.5989359617079901E-2</c:v>
                </c:pt>
                <c:pt idx="793">
                  <c:v>2.5989599888319399E-2</c:v>
                </c:pt>
                <c:pt idx="794">
                  <c:v>2.5990331152030401E-2</c:v>
                </c:pt>
                <c:pt idx="795">
                  <c:v>2.5994879236157901E-2</c:v>
                </c:pt>
                <c:pt idx="796">
                  <c:v>2.6002574834258999E-2</c:v>
                </c:pt>
                <c:pt idx="797">
                  <c:v>2.6006967526735699E-2</c:v>
                </c:pt>
                <c:pt idx="798">
                  <c:v>2.60093431249275E-2</c:v>
                </c:pt>
                <c:pt idx="799">
                  <c:v>2.6010449851268599E-2</c:v>
                </c:pt>
                <c:pt idx="800">
                  <c:v>2.6012776192147102E-2</c:v>
                </c:pt>
                <c:pt idx="801">
                  <c:v>2.60158903564498E-2</c:v>
                </c:pt>
                <c:pt idx="802">
                  <c:v>2.60228394888323E-2</c:v>
                </c:pt>
                <c:pt idx="803">
                  <c:v>2.6024529667531798E-2</c:v>
                </c:pt>
                <c:pt idx="804">
                  <c:v>2.60257689767001E-2</c:v>
                </c:pt>
                <c:pt idx="805">
                  <c:v>2.6027166801776899E-2</c:v>
                </c:pt>
                <c:pt idx="806">
                  <c:v>2.60294081604346E-2</c:v>
                </c:pt>
                <c:pt idx="807">
                  <c:v>2.6030064127020101E-2</c:v>
                </c:pt>
                <c:pt idx="808">
                  <c:v>2.6033602693840401E-2</c:v>
                </c:pt>
                <c:pt idx="809">
                  <c:v>2.6033614745506601E-2</c:v>
                </c:pt>
                <c:pt idx="810">
                  <c:v>2.6035248443844999E-2</c:v>
                </c:pt>
                <c:pt idx="811">
                  <c:v>2.6044988374566799E-2</c:v>
                </c:pt>
                <c:pt idx="812">
                  <c:v>2.6053054387352399E-2</c:v>
                </c:pt>
                <c:pt idx="813">
                  <c:v>2.6056603589346101E-2</c:v>
                </c:pt>
                <c:pt idx="814">
                  <c:v>2.60610695751845E-2</c:v>
                </c:pt>
                <c:pt idx="815">
                  <c:v>2.6069676272467E-2</c:v>
                </c:pt>
                <c:pt idx="816">
                  <c:v>2.6071626005954598E-2</c:v>
                </c:pt>
                <c:pt idx="817">
                  <c:v>2.6071860914545698E-2</c:v>
                </c:pt>
                <c:pt idx="818">
                  <c:v>2.6073096284613601E-2</c:v>
                </c:pt>
                <c:pt idx="819">
                  <c:v>2.6074448546264398E-2</c:v>
                </c:pt>
                <c:pt idx="820">
                  <c:v>2.60744840745393E-2</c:v>
                </c:pt>
                <c:pt idx="821">
                  <c:v>2.60745403178269E-2</c:v>
                </c:pt>
                <c:pt idx="822">
                  <c:v>2.6075678038930999E-2</c:v>
                </c:pt>
                <c:pt idx="823">
                  <c:v>2.6079929930675899E-2</c:v>
                </c:pt>
                <c:pt idx="824">
                  <c:v>2.6082694652899901E-2</c:v>
                </c:pt>
                <c:pt idx="825">
                  <c:v>2.6083787834785301E-2</c:v>
                </c:pt>
                <c:pt idx="826">
                  <c:v>2.6085603203648101E-2</c:v>
                </c:pt>
                <c:pt idx="827">
                  <c:v>2.6090365257096002E-2</c:v>
                </c:pt>
                <c:pt idx="828">
                  <c:v>2.60945839675671E-2</c:v>
                </c:pt>
                <c:pt idx="829">
                  <c:v>2.6099322814488499E-2</c:v>
                </c:pt>
                <c:pt idx="830">
                  <c:v>2.6100521285066298E-2</c:v>
                </c:pt>
                <c:pt idx="831">
                  <c:v>2.61018999391135E-2</c:v>
                </c:pt>
                <c:pt idx="832">
                  <c:v>2.61027213395475E-2</c:v>
                </c:pt>
                <c:pt idx="833">
                  <c:v>2.6107033221621001E-2</c:v>
                </c:pt>
                <c:pt idx="834">
                  <c:v>2.6112084796407E-2</c:v>
                </c:pt>
                <c:pt idx="835">
                  <c:v>2.6118876160588399E-2</c:v>
                </c:pt>
                <c:pt idx="836">
                  <c:v>2.61231697567181E-2</c:v>
                </c:pt>
                <c:pt idx="837">
                  <c:v>2.6123267710168801E-2</c:v>
                </c:pt>
                <c:pt idx="838">
                  <c:v>2.6124550154248399E-2</c:v>
                </c:pt>
                <c:pt idx="839">
                  <c:v>2.61252026015369E-2</c:v>
                </c:pt>
                <c:pt idx="840">
                  <c:v>2.6133561442346999E-2</c:v>
                </c:pt>
                <c:pt idx="841">
                  <c:v>2.6133769964515101E-2</c:v>
                </c:pt>
                <c:pt idx="842">
                  <c:v>2.6136154819005698E-2</c:v>
                </c:pt>
                <c:pt idx="843">
                  <c:v>2.6142902853253599E-2</c:v>
                </c:pt>
                <c:pt idx="844">
                  <c:v>2.61448413230841E-2</c:v>
                </c:pt>
                <c:pt idx="845">
                  <c:v>2.6146158542319699E-2</c:v>
                </c:pt>
                <c:pt idx="846">
                  <c:v>2.6152779966367501E-2</c:v>
                </c:pt>
                <c:pt idx="847">
                  <c:v>2.61597723855551E-2</c:v>
                </c:pt>
                <c:pt idx="848">
                  <c:v>2.61644674462275E-2</c:v>
                </c:pt>
                <c:pt idx="849">
                  <c:v>2.6166148111652E-2</c:v>
                </c:pt>
                <c:pt idx="850">
                  <c:v>2.6173449461458099E-2</c:v>
                </c:pt>
                <c:pt idx="851">
                  <c:v>2.6179013068550101E-2</c:v>
                </c:pt>
                <c:pt idx="852">
                  <c:v>2.61795021397879E-2</c:v>
                </c:pt>
                <c:pt idx="853">
                  <c:v>2.61803604430953E-2</c:v>
                </c:pt>
                <c:pt idx="854">
                  <c:v>2.6186301031194299E-2</c:v>
                </c:pt>
                <c:pt idx="855">
                  <c:v>2.6186351530181898E-2</c:v>
                </c:pt>
                <c:pt idx="856">
                  <c:v>2.61918669544547E-2</c:v>
                </c:pt>
                <c:pt idx="857">
                  <c:v>2.6195901909706099E-2</c:v>
                </c:pt>
                <c:pt idx="858">
                  <c:v>2.6197296836066499E-2</c:v>
                </c:pt>
                <c:pt idx="859">
                  <c:v>2.6197531115585E-2</c:v>
                </c:pt>
                <c:pt idx="860">
                  <c:v>2.6197627819802699E-2</c:v>
                </c:pt>
                <c:pt idx="861">
                  <c:v>2.6197819407652499E-2</c:v>
                </c:pt>
                <c:pt idx="862">
                  <c:v>2.6198644027681999E-2</c:v>
                </c:pt>
                <c:pt idx="863">
                  <c:v>2.6201599669863799E-2</c:v>
                </c:pt>
                <c:pt idx="864">
                  <c:v>2.6202371431827201E-2</c:v>
                </c:pt>
                <c:pt idx="865">
                  <c:v>2.6214956196434401E-2</c:v>
                </c:pt>
                <c:pt idx="866">
                  <c:v>2.6220772265165102E-2</c:v>
                </c:pt>
                <c:pt idx="867">
                  <c:v>2.6222308381218602E-2</c:v>
                </c:pt>
                <c:pt idx="868">
                  <c:v>2.62227222250489E-2</c:v>
                </c:pt>
                <c:pt idx="869">
                  <c:v>2.6224897936100201E-2</c:v>
                </c:pt>
                <c:pt idx="870">
                  <c:v>2.6225336649671201E-2</c:v>
                </c:pt>
                <c:pt idx="871">
                  <c:v>2.62370543485415E-2</c:v>
                </c:pt>
                <c:pt idx="872">
                  <c:v>2.6238054422491001E-2</c:v>
                </c:pt>
                <c:pt idx="873">
                  <c:v>2.6244469478637001E-2</c:v>
                </c:pt>
                <c:pt idx="874">
                  <c:v>2.62458466948093E-2</c:v>
                </c:pt>
                <c:pt idx="875">
                  <c:v>2.6246769876977102E-2</c:v>
                </c:pt>
                <c:pt idx="876">
                  <c:v>2.6247945947778E-2</c:v>
                </c:pt>
                <c:pt idx="877">
                  <c:v>2.6254044536035501E-2</c:v>
                </c:pt>
                <c:pt idx="878">
                  <c:v>2.6257652712032099E-2</c:v>
                </c:pt>
                <c:pt idx="879">
                  <c:v>2.6258625146480599E-2</c:v>
                </c:pt>
                <c:pt idx="880">
                  <c:v>2.6258874760332802E-2</c:v>
                </c:pt>
                <c:pt idx="881">
                  <c:v>2.62637327028169E-2</c:v>
                </c:pt>
                <c:pt idx="882">
                  <c:v>2.6264820597292401E-2</c:v>
                </c:pt>
                <c:pt idx="883">
                  <c:v>2.6265771868628E-2</c:v>
                </c:pt>
                <c:pt idx="884">
                  <c:v>2.6268715830019999E-2</c:v>
                </c:pt>
                <c:pt idx="885">
                  <c:v>2.6269787601723299E-2</c:v>
                </c:pt>
                <c:pt idx="886">
                  <c:v>2.6270253674960602E-2</c:v>
                </c:pt>
                <c:pt idx="887">
                  <c:v>2.62810206920659E-2</c:v>
                </c:pt>
                <c:pt idx="888">
                  <c:v>2.6281193471367599E-2</c:v>
                </c:pt>
                <c:pt idx="889">
                  <c:v>2.6284127314485799E-2</c:v>
                </c:pt>
                <c:pt idx="890">
                  <c:v>2.6296066430269601E-2</c:v>
                </c:pt>
                <c:pt idx="891">
                  <c:v>2.63009251678838E-2</c:v>
                </c:pt>
                <c:pt idx="892">
                  <c:v>2.6304002001592899E-2</c:v>
                </c:pt>
                <c:pt idx="893">
                  <c:v>2.6305624100861499E-2</c:v>
                </c:pt>
                <c:pt idx="894">
                  <c:v>2.6307091593059901E-2</c:v>
                </c:pt>
                <c:pt idx="895">
                  <c:v>2.6308392063401399E-2</c:v>
                </c:pt>
                <c:pt idx="896">
                  <c:v>2.6312081468306499E-2</c:v>
                </c:pt>
                <c:pt idx="897">
                  <c:v>2.6314809921338E-2</c:v>
                </c:pt>
                <c:pt idx="898">
                  <c:v>2.6315227588204801E-2</c:v>
                </c:pt>
                <c:pt idx="899">
                  <c:v>2.6316866471970402E-2</c:v>
                </c:pt>
                <c:pt idx="900">
                  <c:v>2.6317312548876599E-2</c:v>
                </c:pt>
                <c:pt idx="901">
                  <c:v>2.6323150138177601E-2</c:v>
                </c:pt>
                <c:pt idx="902">
                  <c:v>2.63272722801456E-2</c:v>
                </c:pt>
                <c:pt idx="903">
                  <c:v>2.63274942584612E-2</c:v>
                </c:pt>
                <c:pt idx="904">
                  <c:v>2.6340051897482501E-2</c:v>
                </c:pt>
                <c:pt idx="905">
                  <c:v>2.6344217024511299E-2</c:v>
                </c:pt>
                <c:pt idx="906">
                  <c:v>2.6344287805437398E-2</c:v>
                </c:pt>
                <c:pt idx="907">
                  <c:v>2.63538843617123E-2</c:v>
                </c:pt>
                <c:pt idx="908">
                  <c:v>2.6354999142624801E-2</c:v>
                </c:pt>
                <c:pt idx="909">
                  <c:v>2.6359816028404801E-2</c:v>
                </c:pt>
                <c:pt idx="910">
                  <c:v>2.63607196115179E-2</c:v>
                </c:pt>
                <c:pt idx="911">
                  <c:v>2.63616667052676E-2</c:v>
                </c:pt>
                <c:pt idx="912">
                  <c:v>2.6362963624379E-2</c:v>
                </c:pt>
                <c:pt idx="913">
                  <c:v>2.6363010187791899E-2</c:v>
                </c:pt>
                <c:pt idx="914">
                  <c:v>2.63634783570879E-2</c:v>
                </c:pt>
                <c:pt idx="915">
                  <c:v>2.6365911272109199E-2</c:v>
                </c:pt>
                <c:pt idx="916">
                  <c:v>2.6366743373258499E-2</c:v>
                </c:pt>
                <c:pt idx="917">
                  <c:v>2.6369376958012399E-2</c:v>
                </c:pt>
                <c:pt idx="918">
                  <c:v>2.63726677307402E-2</c:v>
                </c:pt>
                <c:pt idx="919">
                  <c:v>2.6374456072873701E-2</c:v>
                </c:pt>
                <c:pt idx="920">
                  <c:v>2.6376562551656001E-2</c:v>
                </c:pt>
                <c:pt idx="921">
                  <c:v>2.6382409047972899E-2</c:v>
                </c:pt>
                <c:pt idx="922">
                  <c:v>2.6392845848089201E-2</c:v>
                </c:pt>
                <c:pt idx="923">
                  <c:v>2.6393475062837801E-2</c:v>
                </c:pt>
                <c:pt idx="924">
                  <c:v>2.6399877365868799E-2</c:v>
                </c:pt>
                <c:pt idx="925">
                  <c:v>2.6405809710347901E-2</c:v>
                </c:pt>
                <c:pt idx="926">
                  <c:v>2.6408482702930499E-2</c:v>
                </c:pt>
                <c:pt idx="927">
                  <c:v>2.64090619349041E-2</c:v>
                </c:pt>
                <c:pt idx="928">
                  <c:v>2.6412197376952301E-2</c:v>
                </c:pt>
                <c:pt idx="929">
                  <c:v>2.64123046097412E-2</c:v>
                </c:pt>
                <c:pt idx="930">
                  <c:v>2.6416016441154801E-2</c:v>
                </c:pt>
                <c:pt idx="931">
                  <c:v>2.6417409935845002E-2</c:v>
                </c:pt>
                <c:pt idx="932">
                  <c:v>2.6418960108926401E-2</c:v>
                </c:pt>
                <c:pt idx="933">
                  <c:v>2.6420002718478899E-2</c:v>
                </c:pt>
                <c:pt idx="934">
                  <c:v>2.6424272964042501E-2</c:v>
                </c:pt>
                <c:pt idx="935">
                  <c:v>2.6427167213470399E-2</c:v>
                </c:pt>
                <c:pt idx="936">
                  <c:v>2.6428430973897899E-2</c:v>
                </c:pt>
                <c:pt idx="937">
                  <c:v>2.64289928689906E-2</c:v>
                </c:pt>
                <c:pt idx="938">
                  <c:v>2.64306753241767E-2</c:v>
                </c:pt>
                <c:pt idx="939">
                  <c:v>2.6431512602740601E-2</c:v>
                </c:pt>
                <c:pt idx="940">
                  <c:v>2.64321987093705E-2</c:v>
                </c:pt>
                <c:pt idx="941">
                  <c:v>2.64330946002285E-2</c:v>
                </c:pt>
                <c:pt idx="942">
                  <c:v>2.6434428022332701E-2</c:v>
                </c:pt>
                <c:pt idx="943">
                  <c:v>2.6434880082766201E-2</c:v>
                </c:pt>
                <c:pt idx="944">
                  <c:v>2.6438175551764101E-2</c:v>
                </c:pt>
                <c:pt idx="945">
                  <c:v>2.6443884466015199E-2</c:v>
                </c:pt>
                <c:pt idx="946">
                  <c:v>2.64452695176117E-2</c:v>
                </c:pt>
                <c:pt idx="947">
                  <c:v>2.6448482574219501E-2</c:v>
                </c:pt>
                <c:pt idx="948">
                  <c:v>2.6455093269257601E-2</c:v>
                </c:pt>
                <c:pt idx="949">
                  <c:v>2.6456227927947801E-2</c:v>
                </c:pt>
                <c:pt idx="950">
                  <c:v>2.64563725573553E-2</c:v>
                </c:pt>
                <c:pt idx="951">
                  <c:v>2.6457035604707399E-2</c:v>
                </c:pt>
                <c:pt idx="952">
                  <c:v>2.64580967542586E-2</c:v>
                </c:pt>
                <c:pt idx="953">
                  <c:v>2.6458279334577599E-2</c:v>
                </c:pt>
                <c:pt idx="954">
                  <c:v>2.6478770684779801E-2</c:v>
                </c:pt>
                <c:pt idx="955">
                  <c:v>2.64828293111216E-2</c:v>
                </c:pt>
                <c:pt idx="956">
                  <c:v>2.64884708700996E-2</c:v>
                </c:pt>
                <c:pt idx="957">
                  <c:v>2.6490474155148599E-2</c:v>
                </c:pt>
                <c:pt idx="958">
                  <c:v>2.6491112014036401E-2</c:v>
                </c:pt>
                <c:pt idx="959">
                  <c:v>2.6492859715780699E-2</c:v>
                </c:pt>
                <c:pt idx="960">
                  <c:v>2.64959807113045E-2</c:v>
                </c:pt>
                <c:pt idx="961">
                  <c:v>2.6502379705468801E-2</c:v>
                </c:pt>
                <c:pt idx="962">
                  <c:v>2.6507325949563301E-2</c:v>
                </c:pt>
                <c:pt idx="963">
                  <c:v>2.65129395335802E-2</c:v>
                </c:pt>
                <c:pt idx="964">
                  <c:v>2.6514369594531399E-2</c:v>
                </c:pt>
                <c:pt idx="965">
                  <c:v>2.6514627438551101E-2</c:v>
                </c:pt>
                <c:pt idx="966">
                  <c:v>2.6515762561612199E-2</c:v>
                </c:pt>
                <c:pt idx="967">
                  <c:v>2.65172108528028E-2</c:v>
                </c:pt>
                <c:pt idx="968">
                  <c:v>2.6524423243930902E-2</c:v>
                </c:pt>
                <c:pt idx="969">
                  <c:v>2.6525830313639899E-2</c:v>
                </c:pt>
                <c:pt idx="970">
                  <c:v>2.65258587732571E-2</c:v>
                </c:pt>
                <c:pt idx="971">
                  <c:v>2.6528200124810199E-2</c:v>
                </c:pt>
                <c:pt idx="972">
                  <c:v>2.65345581807068E-2</c:v>
                </c:pt>
                <c:pt idx="973">
                  <c:v>2.6535297218223002E-2</c:v>
                </c:pt>
                <c:pt idx="974">
                  <c:v>2.6549285610612601E-2</c:v>
                </c:pt>
                <c:pt idx="975">
                  <c:v>2.6550926222951798E-2</c:v>
                </c:pt>
                <c:pt idx="976">
                  <c:v>2.6552578008677E-2</c:v>
                </c:pt>
                <c:pt idx="977">
                  <c:v>2.6553610317904298E-2</c:v>
                </c:pt>
                <c:pt idx="978">
                  <c:v>2.6559345140773901E-2</c:v>
                </c:pt>
                <c:pt idx="979">
                  <c:v>2.65627494501996E-2</c:v>
                </c:pt>
                <c:pt idx="980">
                  <c:v>2.6563919601782299E-2</c:v>
                </c:pt>
                <c:pt idx="981">
                  <c:v>2.6567824681820802E-2</c:v>
                </c:pt>
                <c:pt idx="982">
                  <c:v>2.6569295668353098E-2</c:v>
                </c:pt>
                <c:pt idx="983">
                  <c:v>2.65722806581342E-2</c:v>
                </c:pt>
                <c:pt idx="984">
                  <c:v>2.6573560383410199E-2</c:v>
                </c:pt>
                <c:pt idx="985">
                  <c:v>2.65747773774015E-2</c:v>
                </c:pt>
                <c:pt idx="986">
                  <c:v>2.6576776131918702E-2</c:v>
                </c:pt>
                <c:pt idx="987">
                  <c:v>2.6577674500349199E-2</c:v>
                </c:pt>
                <c:pt idx="988">
                  <c:v>2.6589994239076899E-2</c:v>
                </c:pt>
                <c:pt idx="989">
                  <c:v>2.6591833787837599E-2</c:v>
                </c:pt>
                <c:pt idx="990">
                  <c:v>2.65927853671479E-2</c:v>
                </c:pt>
                <c:pt idx="991">
                  <c:v>2.65958320848051E-2</c:v>
                </c:pt>
                <c:pt idx="992">
                  <c:v>2.6596585728242798E-2</c:v>
                </c:pt>
                <c:pt idx="993">
                  <c:v>2.6601113983494899E-2</c:v>
                </c:pt>
                <c:pt idx="994">
                  <c:v>2.6603865955301099E-2</c:v>
                </c:pt>
                <c:pt idx="995">
                  <c:v>2.66086727741871E-2</c:v>
                </c:pt>
                <c:pt idx="996">
                  <c:v>2.6609006058839799E-2</c:v>
                </c:pt>
                <c:pt idx="997">
                  <c:v>2.66096325076794E-2</c:v>
                </c:pt>
                <c:pt idx="998">
                  <c:v>2.66130075707358E-2</c:v>
                </c:pt>
                <c:pt idx="999">
                  <c:v>2.66136892291657E-2</c:v>
                </c:pt>
                <c:pt idx="1000">
                  <c:v>2.6618626844284898E-2</c:v>
                </c:pt>
                <c:pt idx="1001">
                  <c:v>2.6624410568461598E-2</c:v>
                </c:pt>
                <c:pt idx="1002">
                  <c:v>2.6626153422746601E-2</c:v>
                </c:pt>
                <c:pt idx="1003">
                  <c:v>2.6631193002734602E-2</c:v>
                </c:pt>
                <c:pt idx="1004">
                  <c:v>2.66457055926358E-2</c:v>
                </c:pt>
                <c:pt idx="1005">
                  <c:v>2.6649787418382899E-2</c:v>
                </c:pt>
                <c:pt idx="1006">
                  <c:v>2.6650658916653799E-2</c:v>
                </c:pt>
                <c:pt idx="1007">
                  <c:v>2.6652458548009201E-2</c:v>
                </c:pt>
                <c:pt idx="1008">
                  <c:v>2.66536358943547E-2</c:v>
                </c:pt>
                <c:pt idx="1009">
                  <c:v>2.66595451002683E-2</c:v>
                </c:pt>
                <c:pt idx="1010">
                  <c:v>2.6660100170524701E-2</c:v>
                </c:pt>
                <c:pt idx="1011">
                  <c:v>2.6661828636942001E-2</c:v>
                </c:pt>
                <c:pt idx="1012">
                  <c:v>2.66661681371748E-2</c:v>
                </c:pt>
                <c:pt idx="1013">
                  <c:v>2.66689638877728E-2</c:v>
                </c:pt>
                <c:pt idx="1014">
                  <c:v>2.6669123427142501E-2</c:v>
                </c:pt>
                <c:pt idx="1015">
                  <c:v>2.6669784272136999E-2</c:v>
                </c:pt>
                <c:pt idx="1016">
                  <c:v>2.66701467728679E-2</c:v>
                </c:pt>
                <c:pt idx="1017">
                  <c:v>2.6671293688133899E-2</c:v>
                </c:pt>
                <c:pt idx="1018">
                  <c:v>2.6680820808275399E-2</c:v>
                </c:pt>
                <c:pt idx="1019">
                  <c:v>2.6685307750465102E-2</c:v>
                </c:pt>
                <c:pt idx="1020">
                  <c:v>2.6685654384254201E-2</c:v>
                </c:pt>
                <c:pt idx="1021">
                  <c:v>2.6708565594436798E-2</c:v>
                </c:pt>
                <c:pt idx="1022">
                  <c:v>2.67087528411349E-2</c:v>
                </c:pt>
                <c:pt idx="1023">
                  <c:v>2.6709621766269301E-2</c:v>
                </c:pt>
                <c:pt idx="1024">
                  <c:v>2.6716639089129499E-2</c:v>
                </c:pt>
                <c:pt idx="1025">
                  <c:v>2.6718367083129201E-2</c:v>
                </c:pt>
                <c:pt idx="1026">
                  <c:v>2.6721457606812798E-2</c:v>
                </c:pt>
                <c:pt idx="1027">
                  <c:v>2.6721608109152799E-2</c:v>
                </c:pt>
                <c:pt idx="1028">
                  <c:v>2.6721756274777301E-2</c:v>
                </c:pt>
                <c:pt idx="1029">
                  <c:v>2.6724541137255399E-2</c:v>
                </c:pt>
                <c:pt idx="1030">
                  <c:v>2.6730376012603901E-2</c:v>
                </c:pt>
                <c:pt idx="1031">
                  <c:v>2.6732217802587499E-2</c:v>
                </c:pt>
                <c:pt idx="1032">
                  <c:v>2.67322846695713E-2</c:v>
                </c:pt>
                <c:pt idx="1033">
                  <c:v>2.6736293026406299E-2</c:v>
                </c:pt>
                <c:pt idx="1034">
                  <c:v>2.6739005303786201E-2</c:v>
                </c:pt>
                <c:pt idx="1035">
                  <c:v>2.6740104207945301E-2</c:v>
                </c:pt>
                <c:pt idx="1036">
                  <c:v>2.6740329392384299E-2</c:v>
                </c:pt>
                <c:pt idx="1037">
                  <c:v>2.6741235365855001E-2</c:v>
                </c:pt>
                <c:pt idx="1038">
                  <c:v>2.6741700727087699E-2</c:v>
                </c:pt>
                <c:pt idx="1039">
                  <c:v>2.67441875532658E-2</c:v>
                </c:pt>
                <c:pt idx="1040">
                  <c:v>2.6747327860729302E-2</c:v>
                </c:pt>
                <c:pt idx="1041">
                  <c:v>2.67507430547601E-2</c:v>
                </c:pt>
                <c:pt idx="1042">
                  <c:v>2.6752979133906899E-2</c:v>
                </c:pt>
                <c:pt idx="1043">
                  <c:v>2.6753104722423E-2</c:v>
                </c:pt>
                <c:pt idx="1044">
                  <c:v>2.6753623978101101E-2</c:v>
                </c:pt>
                <c:pt idx="1045">
                  <c:v>2.6755453392268001E-2</c:v>
                </c:pt>
                <c:pt idx="1046">
                  <c:v>2.6756743700413001E-2</c:v>
                </c:pt>
                <c:pt idx="1047">
                  <c:v>2.6758009239239901E-2</c:v>
                </c:pt>
                <c:pt idx="1048">
                  <c:v>2.6773838543243601E-2</c:v>
                </c:pt>
                <c:pt idx="1049">
                  <c:v>2.67759147195521E-2</c:v>
                </c:pt>
                <c:pt idx="1050">
                  <c:v>2.6781236608652802E-2</c:v>
                </c:pt>
                <c:pt idx="1051">
                  <c:v>2.6781662639676899E-2</c:v>
                </c:pt>
                <c:pt idx="1052">
                  <c:v>2.67819519894653E-2</c:v>
                </c:pt>
                <c:pt idx="1053">
                  <c:v>2.67827461534112E-2</c:v>
                </c:pt>
                <c:pt idx="1054">
                  <c:v>2.67840884551807E-2</c:v>
                </c:pt>
                <c:pt idx="1055">
                  <c:v>2.67869444431687E-2</c:v>
                </c:pt>
                <c:pt idx="1056">
                  <c:v>2.67972771847815E-2</c:v>
                </c:pt>
                <c:pt idx="1057">
                  <c:v>2.6803856964876902E-2</c:v>
                </c:pt>
                <c:pt idx="1058">
                  <c:v>2.6807294323509801E-2</c:v>
                </c:pt>
                <c:pt idx="1059">
                  <c:v>2.6812501012210801E-2</c:v>
                </c:pt>
                <c:pt idx="1060">
                  <c:v>2.6819665029104801E-2</c:v>
                </c:pt>
                <c:pt idx="1061">
                  <c:v>2.6821067980218698E-2</c:v>
                </c:pt>
                <c:pt idx="1062">
                  <c:v>2.6822241534395198E-2</c:v>
                </c:pt>
                <c:pt idx="1063">
                  <c:v>2.6824842896870801E-2</c:v>
                </c:pt>
                <c:pt idx="1064">
                  <c:v>2.6825187598621399E-2</c:v>
                </c:pt>
                <c:pt idx="1065">
                  <c:v>2.6825191663746199E-2</c:v>
                </c:pt>
                <c:pt idx="1066">
                  <c:v>2.6829500025478899E-2</c:v>
                </c:pt>
                <c:pt idx="1067">
                  <c:v>2.6833567446242001E-2</c:v>
                </c:pt>
                <c:pt idx="1068">
                  <c:v>2.6844066662714199E-2</c:v>
                </c:pt>
                <c:pt idx="1069">
                  <c:v>2.6851888291971E-2</c:v>
                </c:pt>
                <c:pt idx="1070">
                  <c:v>2.68534783094206E-2</c:v>
                </c:pt>
                <c:pt idx="1071">
                  <c:v>2.6854510779994602E-2</c:v>
                </c:pt>
                <c:pt idx="1072">
                  <c:v>2.68563440936994E-2</c:v>
                </c:pt>
                <c:pt idx="1073">
                  <c:v>2.68563960487305E-2</c:v>
                </c:pt>
                <c:pt idx="1074">
                  <c:v>2.68614106099784E-2</c:v>
                </c:pt>
                <c:pt idx="1075">
                  <c:v>2.68618783222902E-2</c:v>
                </c:pt>
                <c:pt idx="1076">
                  <c:v>2.6863029897714399E-2</c:v>
                </c:pt>
                <c:pt idx="1077">
                  <c:v>2.6870447417370699E-2</c:v>
                </c:pt>
                <c:pt idx="1078">
                  <c:v>2.6874936265490101E-2</c:v>
                </c:pt>
                <c:pt idx="1079">
                  <c:v>2.6875622646106899E-2</c:v>
                </c:pt>
                <c:pt idx="1080">
                  <c:v>2.6877266309352402E-2</c:v>
                </c:pt>
                <c:pt idx="1081">
                  <c:v>2.6878352094890499E-2</c:v>
                </c:pt>
                <c:pt idx="1082">
                  <c:v>2.6880634731780099E-2</c:v>
                </c:pt>
                <c:pt idx="1083">
                  <c:v>2.6881813951259301E-2</c:v>
                </c:pt>
                <c:pt idx="1084">
                  <c:v>2.6885073112898599E-2</c:v>
                </c:pt>
                <c:pt idx="1085">
                  <c:v>2.6885387656005798E-2</c:v>
                </c:pt>
                <c:pt idx="1086">
                  <c:v>2.6892799049609999E-2</c:v>
                </c:pt>
                <c:pt idx="1087">
                  <c:v>2.6892862201306801E-2</c:v>
                </c:pt>
                <c:pt idx="1088">
                  <c:v>2.6893156757596699E-2</c:v>
                </c:pt>
                <c:pt idx="1089">
                  <c:v>2.6898179700902199E-2</c:v>
                </c:pt>
                <c:pt idx="1090">
                  <c:v>2.6901743222260199E-2</c:v>
                </c:pt>
                <c:pt idx="1091">
                  <c:v>2.69048770296491E-2</c:v>
                </c:pt>
                <c:pt idx="1092">
                  <c:v>2.6910838832123099E-2</c:v>
                </c:pt>
                <c:pt idx="1093">
                  <c:v>2.6910990067722299E-2</c:v>
                </c:pt>
                <c:pt idx="1094">
                  <c:v>2.6912476581462001E-2</c:v>
                </c:pt>
                <c:pt idx="1095">
                  <c:v>2.6912677542730998E-2</c:v>
                </c:pt>
                <c:pt idx="1096">
                  <c:v>2.69187437435883E-2</c:v>
                </c:pt>
                <c:pt idx="1097">
                  <c:v>2.6920427087870499E-2</c:v>
                </c:pt>
                <c:pt idx="1098">
                  <c:v>2.6922167615387401E-2</c:v>
                </c:pt>
                <c:pt idx="1099">
                  <c:v>2.6926071484046198E-2</c:v>
                </c:pt>
                <c:pt idx="1100">
                  <c:v>2.6932912171185E-2</c:v>
                </c:pt>
                <c:pt idx="1101">
                  <c:v>2.6934416975868999E-2</c:v>
                </c:pt>
                <c:pt idx="1102">
                  <c:v>2.6937293763058999E-2</c:v>
                </c:pt>
                <c:pt idx="1103">
                  <c:v>2.69403737418181E-2</c:v>
                </c:pt>
                <c:pt idx="1104">
                  <c:v>2.6946106251465599E-2</c:v>
                </c:pt>
                <c:pt idx="1105">
                  <c:v>2.6947585158148799E-2</c:v>
                </c:pt>
                <c:pt idx="1106">
                  <c:v>2.6951150587576401E-2</c:v>
                </c:pt>
                <c:pt idx="1107">
                  <c:v>2.69511702193732E-2</c:v>
                </c:pt>
                <c:pt idx="1108">
                  <c:v>2.6953542063448199E-2</c:v>
                </c:pt>
                <c:pt idx="1109">
                  <c:v>2.6953998091144901E-2</c:v>
                </c:pt>
                <c:pt idx="1110">
                  <c:v>2.69547084477256E-2</c:v>
                </c:pt>
                <c:pt idx="1111">
                  <c:v>2.6955023439268099E-2</c:v>
                </c:pt>
                <c:pt idx="1112">
                  <c:v>2.6956687865630199E-2</c:v>
                </c:pt>
                <c:pt idx="1113">
                  <c:v>2.6965941601337601E-2</c:v>
                </c:pt>
                <c:pt idx="1114">
                  <c:v>2.69663845394525E-2</c:v>
                </c:pt>
                <c:pt idx="1115">
                  <c:v>2.6967801969809E-2</c:v>
                </c:pt>
                <c:pt idx="1116">
                  <c:v>2.6969245638568898E-2</c:v>
                </c:pt>
                <c:pt idx="1117">
                  <c:v>2.6972065392863499E-2</c:v>
                </c:pt>
                <c:pt idx="1118">
                  <c:v>2.69767554818247E-2</c:v>
                </c:pt>
                <c:pt idx="1119">
                  <c:v>2.6978406676189001E-2</c:v>
                </c:pt>
                <c:pt idx="1120">
                  <c:v>2.69817593178984E-2</c:v>
                </c:pt>
                <c:pt idx="1121">
                  <c:v>2.6982190966536E-2</c:v>
                </c:pt>
                <c:pt idx="1122">
                  <c:v>2.69825543740712E-2</c:v>
                </c:pt>
                <c:pt idx="1123">
                  <c:v>2.6986699992411101E-2</c:v>
                </c:pt>
                <c:pt idx="1124">
                  <c:v>2.6989011388565898E-2</c:v>
                </c:pt>
                <c:pt idx="1125">
                  <c:v>2.6993604877707401E-2</c:v>
                </c:pt>
                <c:pt idx="1126">
                  <c:v>2.6993654265277601E-2</c:v>
                </c:pt>
                <c:pt idx="1127">
                  <c:v>2.6993872522451601E-2</c:v>
                </c:pt>
                <c:pt idx="1128">
                  <c:v>2.7001732760196E-2</c:v>
                </c:pt>
                <c:pt idx="1129">
                  <c:v>2.7005863130814399E-2</c:v>
                </c:pt>
                <c:pt idx="1130">
                  <c:v>2.70154542907621E-2</c:v>
                </c:pt>
                <c:pt idx="1131">
                  <c:v>2.7015636892755102E-2</c:v>
                </c:pt>
                <c:pt idx="1132">
                  <c:v>2.7016640239967402E-2</c:v>
                </c:pt>
                <c:pt idx="1133">
                  <c:v>2.70167425475344E-2</c:v>
                </c:pt>
                <c:pt idx="1134">
                  <c:v>2.70182400633729E-2</c:v>
                </c:pt>
                <c:pt idx="1135">
                  <c:v>2.7019935270401401E-2</c:v>
                </c:pt>
                <c:pt idx="1136">
                  <c:v>2.7019999140861201E-2</c:v>
                </c:pt>
                <c:pt idx="1137">
                  <c:v>2.7020828341061499E-2</c:v>
                </c:pt>
                <c:pt idx="1138">
                  <c:v>2.7020917579435599E-2</c:v>
                </c:pt>
                <c:pt idx="1139">
                  <c:v>2.7022890679649799E-2</c:v>
                </c:pt>
                <c:pt idx="1140">
                  <c:v>2.7028343746000601E-2</c:v>
                </c:pt>
                <c:pt idx="1141">
                  <c:v>2.7028522404804401E-2</c:v>
                </c:pt>
                <c:pt idx="1142">
                  <c:v>2.70296018694474E-2</c:v>
                </c:pt>
                <c:pt idx="1143">
                  <c:v>2.7031194801815699E-2</c:v>
                </c:pt>
                <c:pt idx="1144">
                  <c:v>2.70312201844808E-2</c:v>
                </c:pt>
                <c:pt idx="1145">
                  <c:v>2.70329179506438E-2</c:v>
                </c:pt>
                <c:pt idx="1146">
                  <c:v>2.70342281080224E-2</c:v>
                </c:pt>
                <c:pt idx="1147">
                  <c:v>2.7037083150893999E-2</c:v>
                </c:pt>
                <c:pt idx="1148">
                  <c:v>2.7041634548791601E-2</c:v>
                </c:pt>
                <c:pt idx="1149">
                  <c:v>2.7047259851862501E-2</c:v>
                </c:pt>
                <c:pt idx="1150">
                  <c:v>2.7057221880507298E-2</c:v>
                </c:pt>
                <c:pt idx="1151">
                  <c:v>2.7062114970175102E-2</c:v>
                </c:pt>
                <c:pt idx="1152">
                  <c:v>2.7063061818722599E-2</c:v>
                </c:pt>
                <c:pt idx="1153">
                  <c:v>2.7063906118090501E-2</c:v>
                </c:pt>
                <c:pt idx="1154">
                  <c:v>2.7064341631767401E-2</c:v>
                </c:pt>
                <c:pt idx="1155">
                  <c:v>2.7065394054280701E-2</c:v>
                </c:pt>
                <c:pt idx="1156">
                  <c:v>2.7070793148096701E-2</c:v>
                </c:pt>
                <c:pt idx="1157">
                  <c:v>2.7074690033183101E-2</c:v>
                </c:pt>
                <c:pt idx="1158">
                  <c:v>2.7074922994639102E-2</c:v>
                </c:pt>
                <c:pt idx="1159">
                  <c:v>2.7075543024165399E-2</c:v>
                </c:pt>
                <c:pt idx="1160">
                  <c:v>2.7079101693723399E-2</c:v>
                </c:pt>
                <c:pt idx="1161">
                  <c:v>2.7080448211367299E-2</c:v>
                </c:pt>
                <c:pt idx="1162">
                  <c:v>2.7080592073931101E-2</c:v>
                </c:pt>
                <c:pt idx="1163">
                  <c:v>2.7083056129665901E-2</c:v>
                </c:pt>
                <c:pt idx="1164">
                  <c:v>2.7086164564050799E-2</c:v>
                </c:pt>
                <c:pt idx="1165">
                  <c:v>2.7093643937001699E-2</c:v>
                </c:pt>
                <c:pt idx="1166">
                  <c:v>2.7095977532514502E-2</c:v>
                </c:pt>
                <c:pt idx="1167">
                  <c:v>2.7097451333732599E-2</c:v>
                </c:pt>
                <c:pt idx="1168">
                  <c:v>2.7098299405497E-2</c:v>
                </c:pt>
                <c:pt idx="1169">
                  <c:v>2.7098879423627001E-2</c:v>
                </c:pt>
                <c:pt idx="1170">
                  <c:v>2.70994318010505E-2</c:v>
                </c:pt>
                <c:pt idx="1171">
                  <c:v>2.71042140603781E-2</c:v>
                </c:pt>
                <c:pt idx="1172">
                  <c:v>2.7108323173179402E-2</c:v>
                </c:pt>
                <c:pt idx="1173">
                  <c:v>2.7110481224712799E-2</c:v>
                </c:pt>
                <c:pt idx="1174">
                  <c:v>2.71105497883679E-2</c:v>
                </c:pt>
                <c:pt idx="1175">
                  <c:v>2.7110817950142401E-2</c:v>
                </c:pt>
                <c:pt idx="1176">
                  <c:v>2.7111916892019701E-2</c:v>
                </c:pt>
                <c:pt idx="1177">
                  <c:v>2.7114309949533101E-2</c:v>
                </c:pt>
                <c:pt idx="1178">
                  <c:v>2.7114609694714201E-2</c:v>
                </c:pt>
                <c:pt idx="1179">
                  <c:v>2.71155298825357E-2</c:v>
                </c:pt>
                <c:pt idx="1180">
                  <c:v>2.7115770630520699E-2</c:v>
                </c:pt>
                <c:pt idx="1181">
                  <c:v>2.7116097136418198E-2</c:v>
                </c:pt>
                <c:pt idx="1182">
                  <c:v>2.71191866065329E-2</c:v>
                </c:pt>
                <c:pt idx="1183">
                  <c:v>2.7119506495808899E-2</c:v>
                </c:pt>
                <c:pt idx="1184">
                  <c:v>2.7122750688710898E-2</c:v>
                </c:pt>
                <c:pt idx="1185">
                  <c:v>2.7125767265716499E-2</c:v>
                </c:pt>
                <c:pt idx="1186">
                  <c:v>2.7126242866219799E-2</c:v>
                </c:pt>
                <c:pt idx="1187">
                  <c:v>2.7127983457727899E-2</c:v>
                </c:pt>
                <c:pt idx="1188">
                  <c:v>2.7133417709216699E-2</c:v>
                </c:pt>
                <c:pt idx="1189">
                  <c:v>2.7133711838849401E-2</c:v>
                </c:pt>
                <c:pt idx="1190">
                  <c:v>2.7135552784393901E-2</c:v>
                </c:pt>
                <c:pt idx="1191">
                  <c:v>2.7143031116873498E-2</c:v>
                </c:pt>
                <c:pt idx="1192">
                  <c:v>2.7143412934045E-2</c:v>
                </c:pt>
                <c:pt idx="1193">
                  <c:v>2.7146752467536998E-2</c:v>
                </c:pt>
                <c:pt idx="1194">
                  <c:v>2.7147891332686299E-2</c:v>
                </c:pt>
                <c:pt idx="1195">
                  <c:v>2.7149103057711101E-2</c:v>
                </c:pt>
                <c:pt idx="1196">
                  <c:v>2.7150493701645399E-2</c:v>
                </c:pt>
                <c:pt idx="1197">
                  <c:v>2.7150535031938799E-2</c:v>
                </c:pt>
                <c:pt idx="1198">
                  <c:v>2.71550728125841E-2</c:v>
                </c:pt>
                <c:pt idx="1199">
                  <c:v>2.7155735985206202E-2</c:v>
                </c:pt>
                <c:pt idx="1200">
                  <c:v>2.7156065002258499E-2</c:v>
                </c:pt>
                <c:pt idx="1201">
                  <c:v>2.7156249501608599E-2</c:v>
                </c:pt>
                <c:pt idx="1202">
                  <c:v>2.7157713726099299E-2</c:v>
                </c:pt>
                <c:pt idx="1203">
                  <c:v>2.7159924255224899E-2</c:v>
                </c:pt>
                <c:pt idx="1204">
                  <c:v>2.71602198276817E-2</c:v>
                </c:pt>
                <c:pt idx="1205">
                  <c:v>2.71603651922823E-2</c:v>
                </c:pt>
                <c:pt idx="1206">
                  <c:v>2.71613295298141E-2</c:v>
                </c:pt>
                <c:pt idx="1207">
                  <c:v>2.7171702332417499E-2</c:v>
                </c:pt>
                <c:pt idx="1208">
                  <c:v>2.71730919240992E-2</c:v>
                </c:pt>
                <c:pt idx="1209">
                  <c:v>2.71738304819805E-2</c:v>
                </c:pt>
                <c:pt idx="1210">
                  <c:v>2.7174522644345899E-2</c:v>
                </c:pt>
                <c:pt idx="1211">
                  <c:v>2.7175777613414401E-2</c:v>
                </c:pt>
                <c:pt idx="1212">
                  <c:v>2.7181461663885902E-2</c:v>
                </c:pt>
                <c:pt idx="1213">
                  <c:v>2.7185330206085202E-2</c:v>
                </c:pt>
                <c:pt idx="1214">
                  <c:v>2.7187556649072901E-2</c:v>
                </c:pt>
                <c:pt idx="1215">
                  <c:v>2.7194682150307601E-2</c:v>
                </c:pt>
                <c:pt idx="1216">
                  <c:v>2.71949569748112E-2</c:v>
                </c:pt>
                <c:pt idx="1217">
                  <c:v>2.7197165933039599E-2</c:v>
                </c:pt>
                <c:pt idx="1218">
                  <c:v>2.7198390552082799E-2</c:v>
                </c:pt>
                <c:pt idx="1219">
                  <c:v>2.7200342439659301E-2</c:v>
                </c:pt>
                <c:pt idx="1220">
                  <c:v>2.7202906882072601E-2</c:v>
                </c:pt>
                <c:pt idx="1221">
                  <c:v>2.72031627169179E-2</c:v>
                </c:pt>
                <c:pt idx="1222">
                  <c:v>2.7203703136875399E-2</c:v>
                </c:pt>
                <c:pt idx="1223">
                  <c:v>2.7207857723864099E-2</c:v>
                </c:pt>
                <c:pt idx="1224">
                  <c:v>2.7211528593777401E-2</c:v>
                </c:pt>
                <c:pt idx="1225">
                  <c:v>2.72124780045289E-2</c:v>
                </c:pt>
                <c:pt idx="1226">
                  <c:v>2.72128882354623E-2</c:v>
                </c:pt>
                <c:pt idx="1227">
                  <c:v>2.7214703853605401E-2</c:v>
                </c:pt>
                <c:pt idx="1228">
                  <c:v>2.7214819369092098E-2</c:v>
                </c:pt>
                <c:pt idx="1229">
                  <c:v>2.7215277247225701E-2</c:v>
                </c:pt>
                <c:pt idx="1230">
                  <c:v>2.7217046274173599E-2</c:v>
                </c:pt>
                <c:pt idx="1231">
                  <c:v>2.7221024703107499E-2</c:v>
                </c:pt>
                <c:pt idx="1232">
                  <c:v>2.72241423875389E-2</c:v>
                </c:pt>
                <c:pt idx="1233">
                  <c:v>2.7228318940828399E-2</c:v>
                </c:pt>
                <c:pt idx="1234">
                  <c:v>2.72339520133296E-2</c:v>
                </c:pt>
                <c:pt idx="1235">
                  <c:v>2.7235660777284398E-2</c:v>
                </c:pt>
                <c:pt idx="1236">
                  <c:v>2.7235806521895101E-2</c:v>
                </c:pt>
                <c:pt idx="1237">
                  <c:v>2.72548959111742E-2</c:v>
                </c:pt>
                <c:pt idx="1238">
                  <c:v>2.7257030833472699E-2</c:v>
                </c:pt>
                <c:pt idx="1239">
                  <c:v>2.72592232504591E-2</c:v>
                </c:pt>
                <c:pt idx="1240">
                  <c:v>2.7263959776798401E-2</c:v>
                </c:pt>
                <c:pt idx="1241">
                  <c:v>2.7266213592103399E-2</c:v>
                </c:pt>
                <c:pt idx="1242">
                  <c:v>2.7268813775466499E-2</c:v>
                </c:pt>
                <c:pt idx="1243">
                  <c:v>2.7273207809507101E-2</c:v>
                </c:pt>
                <c:pt idx="1244">
                  <c:v>2.7278092843145401E-2</c:v>
                </c:pt>
                <c:pt idx="1245">
                  <c:v>2.72803673932966E-2</c:v>
                </c:pt>
                <c:pt idx="1246">
                  <c:v>2.72819181396468E-2</c:v>
                </c:pt>
                <c:pt idx="1247">
                  <c:v>2.72824917037638E-2</c:v>
                </c:pt>
                <c:pt idx="1248">
                  <c:v>2.7283113697860101E-2</c:v>
                </c:pt>
                <c:pt idx="1249">
                  <c:v>2.7283768587174899E-2</c:v>
                </c:pt>
                <c:pt idx="1250">
                  <c:v>2.7284751423478901E-2</c:v>
                </c:pt>
                <c:pt idx="1251">
                  <c:v>2.7285654420672E-2</c:v>
                </c:pt>
                <c:pt idx="1252">
                  <c:v>2.7290988630486301E-2</c:v>
                </c:pt>
                <c:pt idx="1253">
                  <c:v>2.7301071938281001E-2</c:v>
                </c:pt>
                <c:pt idx="1254">
                  <c:v>2.7306555398109399E-2</c:v>
                </c:pt>
                <c:pt idx="1255">
                  <c:v>2.7311177314849399E-2</c:v>
                </c:pt>
                <c:pt idx="1256">
                  <c:v>2.7314018867649399E-2</c:v>
                </c:pt>
                <c:pt idx="1257">
                  <c:v>2.7320900331658599E-2</c:v>
                </c:pt>
                <c:pt idx="1258">
                  <c:v>2.73225551031493E-2</c:v>
                </c:pt>
                <c:pt idx="1259">
                  <c:v>2.7323222912809499E-2</c:v>
                </c:pt>
                <c:pt idx="1260">
                  <c:v>2.7325687364956799E-2</c:v>
                </c:pt>
                <c:pt idx="1261">
                  <c:v>2.73279959862145E-2</c:v>
                </c:pt>
                <c:pt idx="1262">
                  <c:v>2.73389500163073E-2</c:v>
                </c:pt>
                <c:pt idx="1263">
                  <c:v>2.7339906949309899E-2</c:v>
                </c:pt>
                <c:pt idx="1264">
                  <c:v>2.7344345427668101E-2</c:v>
                </c:pt>
                <c:pt idx="1265">
                  <c:v>2.7345405981571001E-2</c:v>
                </c:pt>
                <c:pt idx="1266">
                  <c:v>2.7347685174795001E-2</c:v>
                </c:pt>
                <c:pt idx="1267">
                  <c:v>2.7349212383832901E-2</c:v>
                </c:pt>
                <c:pt idx="1268">
                  <c:v>2.7350792664992601E-2</c:v>
                </c:pt>
                <c:pt idx="1269">
                  <c:v>2.7357427710885399E-2</c:v>
                </c:pt>
                <c:pt idx="1270">
                  <c:v>2.73628375267253E-2</c:v>
                </c:pt>
                <c:pt idx="1271">
                  <c:v>2.7367458763595299E-2</c:v>
                </c:pt>
                <c:pt idx="1272">
                  <c:v>2.7368323845450598E-2</c:v>
                </c:pt>
                <c:pt idx="1273">
                  <c:v>2.7368742748221101E-2</c:v>
                </c:pt>
                <c:pt idx="1274">
                  <c:v>2.7369987869393299E-2</c:v>
                </c:pt>
                <c:pt idx="1275">
                  <c:v>2.7371240660828699E-2</c:v>
                </c:pt>
                <c:pt idx="1276">
                  <c:v>2.73724482671635E-2</c:v>
                </c:pt>
                <c:pt idx="1277">
                  <c:v>2.73743690157414E-2</c:v>
                </c:pt>
                <c:pt idx="1278">
                  <c:v>2.7384345999169699E-2</c:v>
                </c:pt>
                <c:pt idx="1279">
                  <c:v>2.7386874065911299E-2</c:v>
                </c:pt>
                <c:pt idx="1280">
                  <c:v>2.7391075140752799E-2</c:v>
                </c:pt>
                <c:pt idx="1281">
                  <c:v>2.73960644969325E-2</c:v>
                </c:pt>
                <c:pt idx="1282">
                  <c:v>2.7401243831841001E-2</c:v>
                </c:pt>
                <c:pt idx="1283">
                  <c:v>2.7401611018465701E-2</c:v>
                </c:pt>
                <c:pt idx="1284">
                  <c:v>2.74074990382473E-2</c:v>
                </c:pt>
                <c:pt idx="1285">
                  <c:v>2.7411216373986701E-2</c:v>
                </c:pt>
                <c:pt idx="1286">
                  <c:v>2.74154457237204E-2</c:v>
                </c:pt>
                <c:pt idx="1287">
                  <c:v>2.7418948099979801E-2</c:v>
                </c:pt>
                <c:pt idx="1288">
                  <c:v>2.7420593333825499E-2</c:v>
                </c:pt>
                <c:pt idx="1289">
                  <c:v>2.7423236522701601E-2</c:v>
                </c:pt>
                <c:pt idx="1290">
                  <c:v>2.7425963640668901E-2</c:v>
                </c:pt>
                <c:pt idx="1291">
                  <c:v>2.7429334686440099E-2</c:v>
                </c:pt>
                <c:pt idx="1292">
                  <c:v>2.7435587970146801E-2</c:v>
                </c:pt>
                <c:pt idx="1293">
                  <c:v>2.74361380700643E-2</c:v>
                </c:pt>
                <c:pt idx="1294">
                  <c:v>2.7437168567669201E-2</c:v>
                </c:pt>
                <c:pt idx="1295">
                  <c:v>2.7439646169986801E-2</c:v>
                </c:pt>
                <c:pt idx="1296">
                  <c:v>2.7443196331695001E-2</c:v>
                </c:pt>
                <c:pt idx="1297">
                  <c:v>2.7448272666020401E-2</c:v>
                </c:pt>
                <c:pt idx="1298">
                  <c:v>2.7449625876698001E-2</c:v>
                </c:pt>
                <c:pt idx="1299">
                  <c:v>2.74509002563782E-2</c:v>
                </c:pt>
                <c:pt idx="1300">
                  <c:v>2.7451460573891001E-2</c:v>
                </c:pt>
                <c:pt idx="1301">
                  <c:v>2.7459434701496501E-2</c:v>
                </c:pt>
                <c:pt idx="1302">
                  <c:v>2.7460041441022799E-2</c:v>
                </c:pt>
                <c:pt idx="1303">
                  <c:v>2.7460468106525499E-2</c:v>
                </c:pt>
                <c:pt idx="1304">
                  <c:v>2.74621206083175E-2</c:v>
                </c:pt>
                <c:pt idx="1305">
                  <c:v>2.7463834621882299E-2</c:v>
                </c:pt>
                <c:pt idx="1306">
                  <c:v>2.74646493979336E-2</c:v>
                </c:pt>
                <c:pt idx="1307">
                  <c:v>2.7465963403269601E-2</c:v>
                </c:pt>
                <c:pt idx="1308">
                  <c:v>2.7467574692870401E-2</c:v>
                </c:pt>
                <c:pt idx="1309">
                  <c:v>2.74679899280568E-2</c:v>
                </c:pt>
                <c:pt idx="1310">
                  <c:v>2.7470434114330498E-2</c:v>
                </c:pt>
                <c:pt idx="1311">
                  <c:v>2.74715731341162E-2</c:v>
                </c:pt>
                <c:pt idx="1312">
                  <c:v>2.74729164347484E-2</c:v>
                </c:pt>
                <c:pt idx="1313">
                  <c:v>2.74750197544593E-2</c:v>
                </c:pt>
                <c:pt idx="1314">
                  <c:v>2.7479475216262299E-2</c:v>
                </c:pt>
                <c:pt idx="1315">
                  <c:v>2.74796449494671E-2</c:v>
                </c:pt>
                <c:pt idx="1316">
                  <c:v>2.7490866992410899E-2</c:v>
                </c:pt>
                <c:pt idx="1317">
                  <c:v>2.74991543377252E-2</c:v>
                </c:pt>
                <c:pt idx="1318">
                  <c:v>2.7506392304986901E-2</c:v>
                </c:pt>
                <c:pt idx="1319">
                  <c:v>2.7506726549441099E-2</c:v>
                </c:pt>
                <c:pt idx="1320">
                  <c:v>2.7510689530440599E-2</c:v>
                </c:pt>
                <c:pt idx="1321">
                  <c:v>2.75115604537534E-2</c:v>
                </c:pt>
                <c:pt idx="1322">
                  <c:v>2.7512623054555999E-2</c:v>
                </c:pt>
                <c:pt idx="1323">
                  <c:v>2.7513740711788599E-2</c:v>
                </c:pt>
                <c:pt idx="1324">
                  <c:v>2.75191245869526E-2</c:v>
                </c:pt>
                <c:pt idx="1325">
                  <c:v>2.7526741033317401E-2</c:v>
                </c:pt>
                <c:pt idx="1326">
                  <c:v>2.7531220720316999E-2</c:v>
                </c:pt>
                <c:pt idx="1327">
                  <c:v>2.75317506819143E-2</c:v>
                </c:pt>
                <c:pt idx="1328">
                  <c:v>2.7532456530535401E-2</c:v>
                </c:pt>
                <c:pt idx="1329">
                  <c:v>2.7533727770500199E-2</c:v>
                </c:pt>
                <c:pt idx="1330">
                  <c:v>2.7541025192798201E-2</c:v>
                </c:pt>
                <c:pt idx="1331">
                  <c:v>2.75447925716059E-2</c:v>
                </c:pt>
                <c:pt idx="1332">
                  <c:v>2.7547426505017798E-2</c:v>
                </c:pt>
                <c:pt idx="1333">
                  <c:v>2.75539449323619E-2</c:v>
                </c:pt>
                <c:pt idx="1334">
                  <c:v>2.7558349395156199E-2</c:v>
                </c:pt>
                <c:pt idx="1335">
                  <c:v>2.7560249310707101E-2</c:v>
                </c:pt>
                <c:pt idx="1336">
                  <c:v>2.75639142068221E-2</c:v>
                </c:pt>
                <c:pt idx="1337">
                  <c:v>2.7569130865418699E-2</c:v>
                </c:pt>
                <c:pt idx="1338">
                  <c:v>2.7571895244937802E-2</c:v>
                </c:pt>
                <c:pt idx="1339">
                  <c:v>2.7574642025310601E-2</c:v>
                </c:pt>
                <c:pt idx="1340">
                  <c:v>2.75749493567615E-2</c:v>
                </c:pt>
                <c:pt idx="1341">
                  <c:v>2.7577032586423401E-2</c:v>
                </c:pt>
                <c:pt idx="1342">
                  <c:v>2.7581006682751499E-2</c:v>
                </c:pt>
                <c:pt idx="1343">
                  <c:v>2.7582569363714199E-2</c:v>
                </c:pt>
                <c:pt idx="1344">
                  <c:v>2.7584651615342601E-2</c:v>
                </c:pt>
                <c:pt idx="1345">
                  <c:v>2.7585623250942898E-2</c:v>
                </c:pt>
                <c:pt idx="1346">
                  <c:v>2.7591370899319099E-2</c:v>
                </c:pt>
                <c:pt idx="1347">
                  <c:v>2.75970649342905E-2</c:v>
                </c:pt>
                <c:pt idx="1348">
                  <c:v>2.7597178530037899E-2</c:v>
                </c:pt>
                <c:pt idx="1349">
                  <c:v>2.7597539753201401E-2</c:v>
                </c:pt>
                <c:pt idx="1350">
                  <c:v>2.7608352768592199E-2</c:v>
                </c:pt>
                <c:pt idx="1351">
                  <c:v>2.7608760753042701E-2</c:v>
                </c:pt>
                <c:pt idx="1352">
                  <c:v>2.76101045502181E-2</c:v>
                </c:pt>
                <c:pt idx="1353">
                  <c:v>2.7614196896590702E-2</c:v>
                </c:pt>
                <c:pt idx="1354">
                  <c:v>2.7621652051531199E-2</c:v>
                </c:pt>
                <c:pt idx="1355">
                  <c:v>2.7623412468640501E-2</c:v>
                </c:pt>
                <c:pt idx="1356">
                  <c:v>2.7623817555876801E-2</c:v>
                </c:pt>
                <c:pt idx="1357">
                  <c:v>2.76346275377807E-2</c:v>
                </c:pt>
                <c:pt idx="1358">
                  <c:v>2.76434414849193E-2</c:v>
                </c:pt>
                <c:pt idx="1359">
                  <c:v>2.76450698907467E-2</c:v>
                </c:pt>
                <c:pt idx="1360">
                  <c:v>2.7651537458168299E-2</c:v>
                </c:pt>
                <c:pt idx="1361">
                  <c:v>2.76531037121578E-2</c:v>
                </c:pt>
                <c:pt idx="1362">
                  <c:v>2.76546206084958E-2</c:v>
                </c:pt>
                <c:pt idx="1363">
                  <c:v>2.7658325642963999E-2</c:v>
                </c:pt>
                <c:pt idx="1364">
                  <c:v>2.7660233739266599E-2</c:v>
                </c:pt>
                <c:pt idx="1365">
                  <c:v>2.76624968940734E-2</c:v>
                </c:pt>
                <c:pt idx="1366">
                  <c:v>2.76709505411726E-2</c:v>
                </c:pt>
                <c:pt idx="1367">
                  <c:v>2.7672598770822499E-2</c:v>
                </c:pt>
                <c:pt idx="1368">
                  <c:v>2.7680185166643001E-2</c:v>
                </c:pt>
                <c:pt idx="1369">
                  <c:v>2.76807174743606E-2</c:v>
                </c:pt>
                <c:pt idx="1370">
                  <c:v>2.7689831828814598E-2</c:v>
                </c:pt>
                <c:pt idx="1371">
                  <c:v>2.7693239757938699E-2</c:v>
                </c:pt>
                <c:pt idx="1372">
                  <c:v>2.77019939485387E-2</c:v>
                </c:pt>
                <c:pt idx="1373">
                  <c:v>2.77045716541818E-2</c:v>
                </c:pt>
                <c:pt idx="1374">
                  <c:v>2.77102143964204E-2</c:v>
                </c:pt>
                <c:pt idx="1375">
                  <c:v>2.7710706407503699E-2</c:v>
                </c:pt>
                <c:pt idx="1376">
                  <c:v>2.7713657953416501E-2</c:v>
                </c:pt>
                <c:pt idx="1377">
                  <c:v>2.7714078959170201E-2</c:v>
                </c:pt>
                <c:pt idx="1378">
                  <c:v>2.7716439315293599E-2</c:v>
                </c:pt>
                <c:pt idx="1379">
                  <c:v>2.7724737147606301E-2</c:v>
                </c:pt>
                <c:pt idx="1380">
                  <c:v>2.77290654021289E-2</c:v>
                </c:pt>
                <c:pt idx="1381">
                  <c:v>2.7729425290657899E-2</c:v>
                </c:pt>
                <c:pt idx="1382">
                  <c:v>2.77369618449709E-2</c:v>
                </c:pt>
                <c:pt idx="1383">
                  <c:v>2.7739431570398401E-2</c:v>
                </c:pt>
                <c:pt idx="1384">
                  <c:v>2.77424177588525E-2</c:v>
                </c:pt>
                <c:pt idx="1385">
                  <c:v>2.7746444941077399E-2</c:v>
                </c:pt>
                <c:pt idx="1386">
                  <c:v>2.77514030540678E-2</c:v>
                </c:pt>
                <c:pt idx="1387">
                  <c:v>2.77570609269523E-2</c:v>
                </c:pt>
                <c:pt idx="1388">
                  <c:v>2.77571539090361E-2</c:v>
                </c:pt>
                <c:pt idx="1389">
                  <c:v>2.7757554579743701E-2</c:v>
                </c:pt>
                <c:pt idx="1390">
                  <c:v>2.77583952647526E-2</c:v>
                </c:pt>
                <c:pt idx="1391">
                  <c:v>2.7765467246286899E-2</c:v>
                </c:pt>
                <c:pt idx="1392">
                  <c:v>2.7767534883568999E-2</c:v>
                </c:pt>
                <c:pt idx="1393">
                  <c:v>2.7767760995830899E-2</c:v>
                </c:pt>
                <c:pt idx="1394">
                  <c:v>2.7769644562786799E-2</c:v>
                </c:pt>
                <c:pt idx="1395">
                  <c:v>2.77720480362726E-2</c:v>
                </c:pt>
                <c:pt idx="1396">
                  <c:v>2.7772533379082798E-2</c:v>
                </c:pt>
                <c:pt idx="1397">
                  <c:v>2.7773906215825799E-2</c:v>
                </c:pt>
                <c:pt idx="1398">
                  <c:v>2.77758790638566E-2</c:v>
                </c:pt>
                <c:pt idx="1399">
                  <c:v>2.7777922107788299E-2</c:v>
                </c:pt>
                <c:pt idx="1400">
                  <c:v>2.77872712981839E-2</c:v>
                </c:pt>
                <c:pt idx="1401">
                  <c:v>2.77895486252955E-2</c:v>
                </c:pt>
                <c:pt idx="1402">
                  <c:v>2.77909332455499E-2</c:v>
                </c:pt>
                <c:pt idx="1403">
                  <c:v>2.7792859288424399E-2</c:v>
                </c:pt>
                <c:pt idx="1404">
                  <c:v>2.7796559558512301E-2</c:v>
                </c:pt>
                <c:pt idx="1405">
                  <c:v>2.78013059725833E-2</c:v>
                </c:pt>
                <c:pt idx="1406">
                  <c:v>2.7807496821534598E-2</c:v>
                </c:pt>
                <c:pt idx="1407">
                  <c:v>2.7815448324168698E-2</c:v>
                </c:pt>
                <c:pt idx="1408">
                  <c:v>2.7816233338888299E-2</c:v>
                </c:pt>
                <c:pt idx="1409">
                  <c:v>2.7818028024690501E-2</c:v>
                </c:pt>
                <c:pt idx="1410">
                  <c:v>2.7819497956194698E-2</c:v>
                </c:pt>
                <c:pt idx="1411">
                  <c:v>2.7827755401117302E-2</c:v>
                </c:pt>
                <c:pt idx="1412">
                  <c:v>2.78290791797071E-2</c:v>
                </c:pt>
                <c:pt idx="1413">
                  <c:v>2.78305598517864E-2</c:v>
                </c:pt>
                <c:pt idx="1414">
                  <c:v>2.7831373204202699E-2</c:v>
                </c:pt>
                <c:pt idx="1415">
                  <c:v>2.7833138654447299E-2</c:v>
                </c:pt>
                <c:pt idx="1416">
                  <c:v>2.7834280283397399E-2</c:v>
                </c:pt>
                <c:pt idx="1417">
                  <c:v>2.78360979956109E-2</c:v>
                </c:pt>
                <c:pt idx="1418">
                  <c:v>2.7839277841217199E-2</c:v>
                </c:pt>
                <c:pt idx="1419">
                  <c:v>2.7845135933926599E-2</c:v>
                </c:pt>
                <c:pt idx="1420">
                  <c:v>2.7854280637460701E-2</c:v>
                </c:pt>
                <c:pt idx="1421">
                  <c:v>2.7855121378979102E-2</c:v>
                </c:pt>
                <c:pt idx="1422">
                  <c:v>2.78649979777299E-2</c:v>
                </c:pt>
                <c:pt idx="1423">
                  <c:v>2.7865597678492501E-2</c:v>
                </c:pt>
                <c:pt idx="1424">
                  <c:v>2.78659385990725E-2</c:v>
                </c:pt>
                <c:pt idx="1425">
                  <c:v>2.7871144662786299E-2</c:v>
                </c:pt>
                <c:pt idx="1426">
                  <c:v>2.7873258523501102E-2</c:v>
                </c:pt>
                <c:pt idx="1427">
                  <c:v>2.7875293250671899E-2</c:v>
                </c:pt>
                <c:pt idx="1428">
                  <c:v>2.7876962460281499E-2</c:v>
                </c:pt>
                <c:pt idx="1429">
                  <c:v>2.7877032646783199E-2</c:v>
                </c:pt>
                <c:pt idx="1430">
                  <c:v>2.78794395957082E-2</c:v>
                </c:pt>
                <c:pt idx="1431">
                  <c:v>2.7880623455862601E-2</c:v>
                </c:pt>
                <c:pt idx="1432">
                  <c:v>2.7883361747138801E-2</c:v>
                </c:pt>
                <c:pt idx="1433">
                  <c:v>2.7887432240400498E-2</c:v>
                </c:pt>
                <c:pt idx="1434">
                  <c:v>2.78916986991062E-2</c:v>
                </c:pt>
                <c:pt idx="1435">
                  <c:v>2.78987316152376E-2</c:v>
                </c:pt>
                <c:pt idx="1436">
                  <c:v>2.7900927295020299E-2</c:v>
                </c:pt>
                <c:pt idx="1437">
                  <c:v>2.7903800456960701E-2</c:v>
                </c:pt>
                <c:pt idx="1438">
                  <c:v>2.7905061347737101E-2</c:v>
                </c:pt>
                <c:pt idx="1439">
                  <c:v>2.7911186409104401E-2</c:v>
                </c:pt>
                <c:pt idx="1440">
                  <c:v>2.7914780439345699E-2</c:v>
                </c:pt>
                <c:pt idx="1441">
                  <c:v>2.79161894798984E-2</c:v>
                </c:pt>
                <c:pt idx="1442">
                  <c:v>2.7918523489991302E-2</c:v>
                </c:pt>
                <c:pt idx="1443">
                  <c:v>2.7919293273684399E-2</c:v>
                </c:pt>
                <c:pt idx="1444">
                  <c:v>2.7920031126635301E-2</c:v>
                </c:pt>
                <c:pt idx="1445">
                  <c:v>2.7920674151201402E-2</c:v>
                </c:pt>
                <c:pt idx="1446">
                  <c:v>2.7921064926454901E-2</c:v>
                </c:pt>
                <c:pt idx="1447">
                  <c:v>2.79210801674247E-2</c:v>
                </c:pt>
                <c:pt idx="1448">
                  <c:v>2.79238631646825E-2</c:v>
                </c:pt>
                <c:pt idx="1449">
                  <c:v>2.7924267212438899E-2</c:v>
                </c:pt>
                <c:pt idx="1450">
                  <c:v>2.7924351253179502E-2</c:v>
                </c:pt>
                <c:pt idx="1451">
                  <c:v>2.79247405387512E-2</c:v>
                </c:pt>
                <c:pt idx="1452">
                  <c:v>2.7926424908800401E-2</c:v>
                </c:pt>
                <c:pt idx="1453">
                  <c:v>2.79275621094053E-2</c:v>
                </c:pt>
                <c:pt idx="1454">
                  <c:v>2.7929774331957698E-2</c:v>
                </c:pt>
                <c:pt idx="1455">
                  <c:v>2.7937389494864399E-2</c:v>
                </c:pt>
                <c:pt idx="1456">
                  <c:v>2.7941845483813999E-2</c:v>
                </c:pt>
                <c:pt idx="1457">
                  <c:v>2.7941947471963699E-2</c:v>
                </c:pt>
                <c:pt idx="1458">
                  <c:v>2.79431400701746E-2</c:v>
                </c:pt>
                <c:pt idx="1459">
                  <c:v>2.79433040872453E-2</c:v>
                </c:pt>
                <c:pt idx="1460">
                  <c:v>2.79489385044542E-2</c:v>
                </c:pt>
                <c:pt idx="1461">
                  <c:v>2.7952935238657502E-2</c:v>
                </c:pt>
                <c:pt idx="1462">
                  <c:v>2.7956748895759099E-2</c:v>
                </c:pt>
                <c:pt idx="1463">
                  <c:v>2.7961119189566602E-2</c:v>
                </c:pt>
                <c:pt idx="1464">
                  <c:v>2.7963458112642999E-2</c:v>
                </c:pt>
                <c:pt idx="1465">
                  <c:v>2.7964562365921899E-2</c:v>
                </c:pt>
                <c:pt idx="1466">
                  <c:v>2.79651610264629E-2</c:v>
                </c:pt>
                <c:pt idx="1467">
                  <c:v>2.7966968095139402E-2</c:v>
                </c:pt>
                <c:pt idx="1468">
                  <c:v>2.7967644693313198E-2</c:v>
                </c:pt>
                <c:pt idx="1469">
                  <c:v>2.7968663998681999E-2</c:v>
                </c:pt>
                <c:pt idx="1470">
                  <c:v>2.7971844625424101E-2</c:v>
                </c:pt>
                <c:pt idx="1471">
                  <c:v>2.7974689726881101E-2</c:v>
                </c:pt>
                <c:pt idx="1472">
                  <c:v>2.79768114597705E-2</c:v>
                </c:pt>
                <c:pt idx="1473">
                  <c:v>2.7979856109366801E-2</c:v>
                </c:pt>
                <c:pt idx="1474">
                  <c:v>2.7983848977077699E-2</c:v>
                </c:pt>
                <c:pt idx="1475">
                  <c:v>2.79843126585997E-2</c:v>
                </c:pt>
                <c:pt idx="1476">
                  <c:v>2.7985866167201799E-2</c:v>
                </c:pt>
                <c:pt idx="1477">
                  <c:v>2.79860311331212E-2</c:v>
                </c:pt>
                <c:pt idx="1478">
                  <c:v>2.7988746759835901E-2</c:v>
                </c:pt>
                <c:pt idx="1479">
                  <c:v>2.7989225335925801E-2</c:v>
                </c:pt>
                <c:pt idx="1480">
                  <c:v>2.7989737553204101E-2</c:v>
                </c:pt>
                <c:pt idx="1481">
                  <c:v>2.7994289450521501E-2</c:v>
                </c:pt>
                <c:pt idx="1482">
                  <c:v>2.79950623770636E-2</c:v>
                </c:pt>
                <c:pt idx="1483">
                  <c:v>2.79971182738631E-2</c:v>
                </c:pt>
                <c:pt idx="1484">
                  <c:v>2.79974907734932E-2</c:v>
                </c:pt>
                <c:pt idx="1485">
                  <c:v>2.7997826701942199E-2</c:v>
                </c:pt>
                <c:pt idx="1486">
                  <c:v>2.79999200670293E-2</c:v>
                </c:pt>
                <c:pt idx="1487">
                  <c:v>2.8002384640622501E-2</c:v>
                </c:pt>
                <c:pt idx="1488">
                  <c:v>2.8003072973820001E-2</c:v>
                </c:pt>
                <c:pt idx="1489">
                  <c:v>2.80086626093097E-2</c:v>
                </c:pt>
                <c:pt idx="1490">
                  <c:v>2.8011250273476999E-2</c:v>
                </c:pt>
                <c:pt idx="1491">
                  <c:v>2.8011979176917699E-2</c:v>
                </c:pt>
                <c:pt idx="1492">
                  <c:v>2.8012718709491E-2</c:v>
                </c:pt>
                <c:pt idx="1493">
                  <c:v>2.8013197371672401E-2</c:v>
                </c:pt>
                <c:pt idx="1494">
                  <c:v>2.8013234059970402E-2</c:v>
                </c:pt>
                <c:pt idx="1495">
                  <c:v>2.8029706202954401E-2</c:v>
                </c:pt>
                <c:pt idx="1496">
                  <c:v>2.8030780786824201E-2</c:v>
                </c:pt>
                <c:pt idx="1497">
                  <c:v>2.80336078033562E-2</c:v>
                </c:pt>
                <c:pt idx="1498">
                  <c:v>2.8036023748715701E-2</c:v>
                </c:pt>
                <c:pt idx="1499">
                  <c:v>2.80365408181859E-2</c:v>
                </c:pt>
                <c:pt idx="1500">
                  <c:v>2.8038557188347201E-2</c:v>
                </c:pt>
                <c:pt idx="1501">
                  <c:v>2.8040195634427102E-2</c:v>
                </c:pt>
                <c:pt idx="1502">
                  <c:v>2.8041474240427501E-2</c:v>
                </c:pt>
                <c:pt idx="1503">
                  <c:v>2.8044854116442301E-2</c:v>
                </c:pt>
                <c:pt idx="1504">
                  <c:v>2.8050775291414899E-2</c:v>
                </c:pt>
                <c:pt idx="1505">
                  <c:v>2.8050814676265402E-2</c:v>
                </c:pt>
                <c:pt idx="1506">
                  <c:v>2.80517536348311E-2</c:v>
                </c:pt>
                <c:pt idx="1507">
                  <c:v>2.8051952263935E-2</c:v>
                </c:pt>
                <c:pt idx="1508">
                  <c:v>2.8061121359314802E-2</c:v>
                </c:pt>
                <c:pt idx="1509">
                  <c:v>2.80645376301807E-2</c:v>
                </c:pt>
                <c:pt idx="1510">
                  <c:v>2.8066925958172301E-2</c:v>
                </c:pt>
                <c:pt idx="1511">
                  <c:v>2.8070913414298199E-2</c:v>
                </c:pt>
                <c:pt idx="1512">
                  <c:v>2.8071536731596299E-2</c:v>
                </c:pt>
                <c:pt idx="1513">
                  <c:v>2.80719464668003E-2</c:v>
                </c:pt>
                <c:pt idx="1514">
                  <c:v>2.8073093487960998E-2</c:v>
                </c:pt>
                <c:pt idx="1515">
                  <c:v>2.8075243121601499E-2</c:v>
                </c:pt>
                <c:pt idx="1516">
                  <c:v>2.8082021651061401E-2</c:v>
                </c:pt>
                <c:pt idx="1517">
                  <c:v>2.8082608857048601E-2</c:v>
                </c:pt>
                <c:pt idx="1518">
                  <c:v>2.8085881091553602E-2</c:v>
                </c:pt>
                <c:pt idx="1519">
                  <c:v>2.8094126845266399E-2</c:v>
                </c:pt>
                <c:pt idx="1520">
                  <c:v>2.80965033050916E-2</c:v>
                </c:pt>
                <c:pt idx="1521">
                  <c:v>2.8097081040602299E-2</c:v>
                </c:pt>
                <c:pt idx="1522">
                  <c:v>2.8103342170963198E-2</c:v>
                </c:pt>
                <c:pt idx="1523">
                  <c:v>2.8103734089635402E-2</c:v>
                </c:pt>
                <c:pt idx="1524">
                  <c:v>2.8105534723963502E-2</c:v>
                </c:pt>
                <c:pt idx="1525">
                  <c:v>2.8111015952914001E-2</c:v>
                </c:pt>
                <c:pt idx="1526">
                  <c:v>2.8113281335330999E-2</c:v>
                </c:pt>
                <c:pt idx="1527">
                  <c:v>2.8114263511437101E-2</c:v>
                </c:pt>
                <c:pt idx="1528">
                  <c:v>2.8115256003866301E-2</c:v>
                </c:pt>
                <c:pt idx="1529">
                  <c:v>2.81162098271691E-2</c:v>
                </c:pt>
                <c:pt idx="1530">
                  <c:v>2.8116558519613099E-2</c:v>
                </c:pt>
                <c:pt idx="1531">
                  <c:v>2.8118239639520599E-2</c:v>
                </c:pt>
                <c:pt idx="1532">
                  <c:v>2.81256754969322E-2</c:v>
                </c:pt>
                <c:pt idx="1533">
                  <c:v>2.8126674315236602E-2</c:v>
                </c:pt>
                <c:pt idx="1534">
                  <c:v>2.8132511854040702E-2</c:v>
                </c:pt>
                <c:pt idx="1535">
                  <c:v>2.8135443346480399E-2</c:v>
                </c:pt>
                <c:pt idx="1536">
                  <c:v>2.81429113383754E-2</c:v>
                </c:pt>
                <c:pt idx="1537">
                  <c:v>2.8145738950094701E-2</c:v>
                </c:pt>
                <c:pt idx="1538">
                  <c:v>2.8145753489194101E-2</c:v>
                </c:pt>
                <c:pt idx="1539">
                  <c:v>2.8147526780948201E-2</c:v>
                </c:pt>
                <c:pt idx="1540">
                  <c:v>2.81477374525975E-2</c:v>
                </c:pt>
                <c:pt idx="1541">
                  <c:v>2.8151315225123E-2</c:v>
                </c:pt>
                <c:pt idx="1542">
                  <c:v>2.81541973916049E-2</c:v>
                </c:pt>
                <c:pt idx="1543">
                  <c:v>2.8156305359246701E-2</c:v>
                </c:pt>
                <c:pt idx="1544">
                  <c:v>2.8158755250083101E-2</c:v>
                </c:pt>
                <c:pt idx="1545">
                  <c:v>2.8159931178752901E-2</c:v>
                </c:pt>
                <c:pt idx="1546">
                  <c:v>2.8162485795430001E-2</c:v>
                </c:pt>
                <c:pt idx="1547">
                  <c:v>2.8168061733843199E-2</c:v>
                </c:pt>
                <c:pt idx="1548">
                  <c:v>2.81716998398461E-2</c:v>
                </c:pt>
                <c:pt idx="1549">
                  <c:v>2.8175192003184302E-2</c:v>
                </c:pt>
                <c:pt idx="1550">
                  <c:v>2.8179701636048601E-2</c:v>
                </c:pt>
                <c:pt idx="1551">
                  <c:v>2.8180612533271001E-2</c:v>
                </c:pt>
                <c:pt idx="1552">
                  <c:v>2.8181413919280099E-2</c:v>
                </c:pt>
                <c:pt idx="1553">
                  <c:v>2.8182940829494799E-2</c:v>
                </c:pt>
                <c:pt idx="1554">
                  <c:v>2.8184542033172399E-2</c:v>
                </c:pt>
                <c:pt idx="1555">
                  <c:v>2.8185085619476202E-2</c:v>
                </c:pt>
                <c:pt idx="1556">
                  <c:v>2.8188954927235901E-2</c:v>
                </c:pt>
                <c:pt idx="1557">
                  <c:v>2.8195502726792901E-2</c:v>
                </c:pt>
                <c:pt idx="1558">
                  <c:v>2.8197181969105999E-2</c:v>
                </c:pt>
                <c:pt idx="1559">
                  <c:v>2.8205434178162299E-2</c:v>
                </c:pt>
                <c:pt idx="1560">
                  <c:v>2.82128916810995E-2</c:v>
                </c:pt>
                <c:pt idx="1561">
                  <c:v>2.8214322776598501E-2</c:v>
                </c:pt>
                <c:pt idx="1562">
                  <c:v>2.8214407274343101E-2</c:v>
                </c:pt>
                <c:pt idx="1563">
                  <c:v>2.8216181562712599E-2</c:v>
                </c:pt>
                <c:pt idx="1564">
                  <c:v>2.8217621104274601E-2</c:v>
                </c:pt>
                <c:pt idx="1565">
                  <c:v>2.82202189053232E-2</c:v>
                </c:pt>
                <c:pt idx="1566">
                  <c:v>2.8221330407416499E-2</c:v>
                </c:pt>
                <c:pt idx="1567">
                  <c:v>2.8224059443778201E-2</c:v>
                </c:pt>
                <c:pt idx="1568">
                  <c:v>2.8229324790632001E-2</c:v>
                </c:pt>
                <c:pt idx="1569">
                  <c:v>2.8237169099410198E-2</c:v>
                </c:pt>
                <c:pt idx="1570">
                  <c:v>2.8240922829051902E-2</c:v>
                </c:pt>
                <c:pt idx="1571">
                  <c:v>2.8246561056746E-2</c:v>
                </c:pt>
                <c:pt idx="1572">
                  <c:v>2.8247634936308001E-2</c:v>
                </c:pt>
                <c:pt idx="1573">
                  <c:v>2.8248374315076801E-2</c:v>
                </c:pt>
                <c:pt idx="1574">
                  <c:v>2.8251729096409099E-2</c:v>
                </c:pt>
                <c:pt idx="1575">
                  <c:v>2.82530483734546E-2</c:v>
                </c:pt>
                <c:pt idx="1576">
                  <c:v>2.8257929715014899E-2</c:v>
                </c:pt>
                <c:pt idx="1577">
                  <c:v>2.8270687883391502E-2</c:v>
                </c:pt>
                <c:pt idx="1578">
                  <c:v>2.8272266759649899E-2</c:v>
                </c:pt>
                <c:pt idx="1579">
                  <c:v>2.8287339531235901E-2</c:v>
                </c:pt>
                <c:pt idx="1580">
                  <c:v>2.8287470305714799E-2</c:v>
                </c:pt>
                <c:pt idx="1581">
                  <c:v>2.8287937867321901E-2</c:v>
                </c:pt>
                <c:pt idx="1582">
                  <c:v>2.82897892161647E-2</c:v>
                </c:pt>
                <c:pt idx="1583">
                  <c:v>2.82929080039339E-2</c:v>
                </c:pt>
                <c:pt idx="1584">
                  <c:v>2.8293664999092701E-2</c:v>
                </c:pt>
                <c:pt idx="1585">
                  <c:v>2.82936659210914E-2</c:v>
                </c:pt>
                <c:pt idx="1586">
                  <c:v>2.8293912114041499E-2</c:v>
                </c:pt>
                <c:pt idx="1587">
                  <c:v>2.8294223376896299E-2</c:v>
                </c:pt>
                <c:pt idx="1588">
                  <c:v>2.8305570116449599E-2</c:v>
                </c:pt>
                <c:pt idx="1589">
                  <c:v>2.8305758346862098E-2</c:v>
                </c:pt>
                <c:pt idx="1590">
                  <c:v>2.83069082794754E-2</c:v>
                </c:pt>
                <c:pt idx="1591">
                  <c:v>2.8308707999759802E-2</c:v>
                </c:pt>
                <c:pt idx="1592">
                  <c:v>2.8311790651582101E-2</c:v>
                </c:pt>
                <c:pt idx="1593">
                  <c:v>2.8312315809203299E-2</c:v>
                </c:pt>
                <c:pt idx="1594">
                  <c:v>2.83173136168898E-2</c:v>
                </c:pt>
                <c:pt idx="1595">
                  <c:v>2.8317403264257801E-2</c:v>
                </c:pt>
                <c:pt idx="1596">
                  <c:v>2.8319937509828402E-2</c:v>
                </c:pt>
                <c:pt idx="1597">
                  <c:v>2.8322971806733401E-2</c:v>
                </c:pt>
                <c:pt idx="1598">
                  <c:v>2.8337732027051001E-2</c:v>
                </c:pt>
                <c:pt idx="1599">
                  <c:v>2.8338565393657401E-2</c:v>
                </c:pt>
                <c:pt idx="1600">
                  <c:v>2.8339521142736999E-2</c:v>
                </c:pt>
                <c:pt idx="1601">
                  <c:v>2.8340039151140299E-2</c:v>
                </c:pt>
                <c:pt idx="1602">
                  <c:v>2.8360665282882402E-2</c:v>
                </c:pt>
                <c:pt idx="1603">
                  <c:v>2.83619839234826E-2</c:v>
                </c:pt>
                <c:pt idx="1604">
                  <c:v>2.83620237771679E-2</c:v>
                </c:pt>
                <c:pt idx="1605">
                  <c:v>2.8366137851110002E-2</c:v>
                </c:pt>
                <c:pt idx="1606">
                  <c:v>2.8375733820466899E-2</c:v>
                </c:pt>
                <c:pt idx="1607">
                  <c:v>2.83762234575381E-2</c:v>
                </c:pt>
                <c:pt idx="1608">
                  <c:v>2.8376437691320099E-2</c:v>
                </c:pt>
                <c:pt idx="1609">
                  <c:v>2.8381674040033E-2</c:v>
                </c:pt>
                <c:pt idx="1610">
                  <c:v>2.8384769858071299E-2</c:v>
                </c:pt>
                <c:pt idx="1611">
                  <c:v>2.8384821720548799E-2</c:v>
                </c:pt>
                <c:pt idx="1612">
                  <c:v>2.8384968413787799E-2</c:v>
                </c:pt>
                <c:pt idx="1613">
                  <c:v>2.8387019648357499E-2</c:v>
                </c:pt>
                <c:pt idx="1614">
                  <c:v>2.83894628491967E-2</c:v>
                </c:pt>
                <c:pt idx="1615">
                  <c:v>2.83905932161732E-2</c:v>
                </c:pt>
                <c:pt idx="1616">
                  <c:v>2.8397262402137399E-2</c:v>
                </c:pt>
                <c:pt idx="1617">
                  <c:v>2.8405013529953699E-2</c:v>
                </c:pt>
                <c:pt idx="1618">
                  <c:v>2.8405156371342499E-2</c:v>
                </c:pt>
                <c:pt idx="1619">
                  <c:v>2.8413569216479001E-2</c:v>
                </c:pt>
                <c:pt idx="1620">
                  <c:v>2.84159957639868E-2</c:v>
                </c:pt>
                <c:pt idx="1621">
                  <c:v>2.8419715110524001E-2</c:v>
                </c:pt>
                <c:pt idx="1622">
                  <c:v>2.8421989680885398E-2</c:v>
                </c:pt>
                <c:pt idx="1623">
                  <c:v>2.8424949800098E-2</c:v>
                </c:pt>
                <c:pt idx="1624">
                  <c:v>2.8428755389805101E-2</c:v>
                </c:pt>
                <c:pt idx="1625">
                  <c:v>2.8430314436472499E-2</c:v>
                </c:pt>
                <c:pt idx="1626">
                  <c:v>2.84370702729204E-2</c:v>
                </c:pt>
                <c:pt idx="1627">
                  <c:v>2.8438981672428101E-2</c:v>
                </c:pt>
                <c:pt idx="1628">
                  <c:v>2.8440940301786E-2</c:v>
                </c:pt>
                <c:pt idx="1629">
                  <c:v>2.8442653932113E-2</c:v>
                </c:pt>
                <c:pt idx="1630">
                  <c:v>2.8445653232816701E-2</c:v>
                </c:pt>
                <c:pt idx="1631">
                  <c:v>2.8449703987405699E-2</c:v>
                </c:pt>
                <c:pt idx="1632">
                  <c:v>2.8452736975008702E-2</c:v>
                </c:pt>
                <c:pt idx="1633">
                  <c:v>2.84536608223886E-2</c:v>
                </c:pt>
                <c:pt idx="1634">
                  <c:v>2.8454425918484599E-2</c:v>
                </c:pt>
                <c:pt idx="1635">
                  <c:v>2.8454793578432499E-2</c:v>
                </c:pt>
                <c:pt idx="1636">
                  <c:v>2.8457400537539999E-2</c:v>
                </c:pt>
                <c:pt idx="1637">
                  <c:v>2.8460420818380301E-2</c:v>
                </c:pt>
                <c:pt idx="1638">
                  <c:v>2.8463763648148899E-2</c:v>
                </c:pt>
                <c:pt idx="1639">
                  <c:v>2.84637944414581E-2</c:v>
                </c:pt>
                <c:pt idx="1640">
                  <c:v>2.8467629902068799E-2</c:v>
                </c:pt>
                <c:pt idx="1641">
                  <c:v>2.84679196385084E-2</c:v>
                </c:pt>
                <c:pt idx="1642">
                  <c:v>2.8470698941218401E-2</c:v>
                </c:pt>
                <c:pt idx="1643">
                  <c:v>2.84715658190378E-2</c:v>
                </c:pt>
                <c:pt idx="1644">
                  <c:v>2.8472007995998298E-2</c:v>
                </c:pt>
                <c:pt idx="1645">
                  <c:v>2.84729553571955E-2</c:v>
                </c:pt>
                <c:pt idx="1646">
                  <c:v>2.8475584332754E-2</c:v>
                </c:pt>
                <c:pt idx="1647">
                  <c:v>2.84760034893453E-2</c:v>
                </c:pt>
                <c:pt idx="1648">
                  <c:v>2.8482957867518401E-2</c:v>
                </c:pt>
                <c:pt idx="1649">
                  <c:v>2.84982625826848E-2</c:v>
                </c:pt>
                <c:pt idx="1650">
                  <c:v>2.85047347624451E-2</c:v>
                </c:pt>
                <c:pt idx="1651">
                  <c:v>2.8509999916023699E-2</c:v>
                </c:pt>
                <c:pt idx="1652">
                  <c:v>2.8515173766983599E-2</c:v>
                </c:pt>
                <c:pt idx="1653">
                  <c:v>2.8515445760357101E-2</c:v>
                </c:pt>
                <c:pt idx="1654">
                  <c:v>2.8515821547552399E-2</c:v>
                </c:pt>
                <c:pt idx="1655">
                  <c:v>2.8517535866404702E-2</c:v>
                </c:pt>
                <c:pt idx="1656">
                  <c:v>2.8521568821193499E-2</c:v>
                </c:pt>
                <c:pt idx="1657">
                  <c:v>2.85266902244771E-2</c:v>
                </c:pt>
                <c:pt idx="1658">
                  <c:v>2.8529671152878699E-2</c:v>
                </c:pt>
                <c:pt idx="1659">
                  <c:v>2.8529695029370201E-2</c:v>
                </c:pt>
                <c:pt idx="1660">
                  <c:v>2.8534951061959399E-2</c:v>
                </c:pt>
                <c:pt idx="1661">
                  <c:v>2.8535245916205002E-2</c:v>
                </c:pt>
                <c:pt idx="1662">
                  <c:v>2.8535429324208501E-2</c:v>
                </c:pt>
                <c:pt idx="1663">
                  <c:v>2.8538317034901201E-2</c:v>
                </c:pt>
                <c:pt idx="1664">
                  <c:v>2.8546205963934E-2</c:v>
                </c:pt>
                <c:pt idx="1665">
                  <c:v>2.8550752286713901E-2</c:v>
                </c:pt>
                <c:pt idx="1666">
                  <c:v>2.8551592049365401E-2</c:v>
                </c:pt>
                <c:pt idx="1667">
                  <c:v>2.8551829351516698E-2</c:v>
                </c:pt>
                <c:pt idx="1668">
                  <c:v>2.8553352994499199E-2</c:v>
                </c:pt>
                <c:pt idx="1669">
                  <c:v>2.8553607449378501E-2</c:v>
                </c:pt>
                <c:pt idx="1670">
                  <c:v>2.8557224557584599E-2</c:v>
                </c:pt>
                <c:pt idx="1671">
                  <c:v>2.8557535069923101E-2</c:v>
                </c:pt>
                <c:pt idx="1672">
                  <c:v>2.8557673327259302E-2</c:v>
                </c:pt>
                <c:pt idx="1673">
                  <c:v>2.8567833430778299E-2</c:v>
                </c:pt>
                <c:pt idx="1674">
                  <c:v>2.85692116397053E-2</c:v>
                </c:pt>
                <c:pt idx="1675">
                  <c:v>2.8569698337941499E-2</c:v>
                </c:pt>
                <c:pt idx="1676">
                  <c:v>2.8570439170523699E-2</c:v>
                </c:pt>
                <c:pt idx="1677">
                  <c:v>2.85713677084596E-2</c:v>
                </c:pt>
                <c:pt idx="1678">
                  <c:v>2.85726465793451E-2</c:v>
                </c:pt>
                <c:pt idx="1679">
                  <c:v>2.8572760865145999E-2</c:v>
                </c:pt>
                <c:pt idx="1680">
                  <c:v>2.8574378797777401E-2</c:v>
                </c:pt>
                <c:pt idx="1681">
                  <c:v>2.85771684823759E-2</c:v>
                </c:pt>
                <c:pt idx="1682">
                  <c:v>2.8581109293158002E-2</c:v>
                </c:pt>
                <c:pt idx="1683">
                  <c:v>2.8583587888239601E-2</c:v>
                </c:pt>
                <c:pt idx="1684">
                  <c:v>2.8585618430257202E-2</c:v>
                </c:pt>
                <c:pt idx="1685">
                  <c:v>2.8586075269849701E-2</c:v>
                </c:pt>
                <c:pt idx="1686">
                  <c:v>2.85865536224825E-2</c:v>
                </c:pt>
                <c:pt idx="1687">
                  <c:v>2.8590644336646799E-2</c:v>
                </c:pt>
                <c:pt idx="1688">
                  <c:v>2.8591222513782402E-2</c:v>
                </c:pt>
                <c:pt idx="1689">
                  <c:v>2.8591499943544301E-2</c:v>
                </c:pt>
                <c:pt idx="1690">
                  <c:v>2.8591504461354798E-2</c:v>
                </c:pt>
                <c:pt idx="1691">
                  <c:v>2.85916295139945E-2</c:v>
                </c:pt>
                <c:pt idx="1692">
                  <c:v>2.8592727774430199E-2</c:v>
                </c:pt>
                <c:pt idx="1693">
                  <c:v>2.8596929917117E-2</c:v>
                </c:pt>
                <c:pt idx="1694">
                  <c:v>2.8597662012663901E-2</c:v>
                </c:pt>
                <c:pt idx="1695">
                  <c:v>2.8599701677655898E-2</c:v>
                </c:pt>
                <c:pt idx="1696">
                  <c:v>2.8600346886037901E-2</c:v>
                </c:pt>
                <c:pt idx="1697">
                  <c:v>2.8603613001497601E-2</c:v>
                </c:pt>
                <c:pt idx="1698">
                  <c:v>2.86202311723752E-2</c:v>
                </c:pt>
                <c:pt idx="1699">
                  <c:v>2.86211203162401E-2</c:v>
                </c:pt>
                <c:pt idx="1700">
                  <c:v>2.86256523311001E-2</c:v>
                </c:pt>
                <c:pt idx="1701">
                  <c:v>2.86301287755138E-2</c:v>
                </c:pt>
                <c:pt idx="1702">
                  <c:v>2.86308240807541E-2</c:v>
                </c:pt>
                <c:pt idx="1703">
                  <c:v>2.8633639109233899E-2</c:v>
                </c:pt>
                <c:pt idx="1704">
                  <c:v>2.8634536470704099E-2</c:v>
                </c:pt>
                <c:pt idx="1705">
                  <c:v>2.863559207244E-2</c:v>
                </c:pt>
                <c:pt idx="1706">
                  <c:v>2.8637925827340201E-2</c:v>
                </c:pt>
                <c:pt idx="1707">
                  <c:v>2.8638638045023701E-2</c:v>
                </c:pt>
                <c:pt idx="1708">
                  <c:v>2.86399487658709E-2</c:v>
                </c:pt>
                <c:pt idx="1709">
                  <c:v>2.8640133080561701E-2</c:v>
                </c:pt>
                <c:pt idx="1710">
                  <c:v>2.8644929913716401E-2</c:v>
                </c:pt>
                <c:pt idx="1711">
                  <c:v>2.86449325527296E-2</c:v>
                </c:pt>
                <c:pt idx="1712">
                  <c:v>2.86466351186834E-2</c:v>
                </c:pt>
                <c:pt idx="1713">
                  <c:v>2.8647332078792699E-2</c:v>
                </c:pt>
                <c:pt idx="1714">
                  <c:v>2.8648436440293201E-2</c:v>
                </c:pt>
                <c:pt idx="1715">
                  <c:v>2.8655117583446899E-2</c:v>
                </c:pt>
                <c:pt idx="1716">
                  <c:v>2.86555374986565E-2</c:v>
                </c:pt>
                <c:pt idx="1717">
                  <c:v>2.8656302182783099E-2</c:v>
                </c:pt>
                <c:pt idx="1718">
                  <c:v>2.8658744106485799E-2</c:v>
                </c:pt>
                <c:pt idx="1719">
                  <c:v>2.86597473015004E-2</c:v>
                </c:pt>
                <c:pt idx="1720">
                  <c:v>2.86778045337059E-2</c:v>
                </c:pt>
                <c:pt idx="1721">
                  <c:v>2.8679889542279E-2</c:v>
                </c:pt>
                <c:pt idx="1722">
                  <c:v>2.8684829265097099E-2</c:v>
                </c:pt>
                <c:pt idx="1723">
                  <c:v>2.8685139706870401E-2</c:v>
                </c:pt>
                <c:pt idx="1724">
                  <c:v>2.8685653091486699E-2</c:v>
                </c:pt>
                <c:pt idx="1725">
                  <c:v>2.8692683356476598E-2</c:v>
                </c:pt>
                <c:pt idx="1726">
                  <c:v>2.8693870381559201E-2</c:v>
                </c:pt>
                <c:pt idx="1727">
                  <c:v>2.86954824898558E-2</c:v>
                </c:pt>
                <c:pt idx="1728">
                  <c:v>2.8697487432863301E-2</c:v>
                </c:pt>
                <c:pt idx="1729">
                  <c:v>2.8701061093220698E-2</c:v>
                </c:pt>
                <c:pt idx="1730">
                  <c:v>2.8702445518347199E-2</c:v>
                </c:pt>
                <c:pt idx="1731">
                  <c:v>2.87032460119373E-2</c:v>
                </c:pt>
                <c:pt idx="1732">
                  <c:v>2.87043770335857E-2</c:v>
                </c:pt>
                <c:pt idx="1733">
                  <c:v>2.8705144564106898E-2</c:v>
                </c:pt>
                <c:pt idx="1734">
                  <c:v>2.8705847640727599E-2</c:v>
                </c:pt>
                <c:pt idx="1735">
                  <c:v>2.8709953490412499E-2</c:v>
                </c:pt>
                <c:pt idx="1736">
                  <c:v>2.8714287657351401E-2</c:v>
                </c:pt>
                <c:pt idx="1737">
                  <c:v>2.87195670775659E-2</c:v>
                </c:pt>
                <c:pt idx="1738">
                  <c:v>2.8723716888165499E-2</c:v>
                </c:pt>
                <c:pt idx="1739">
                  <c:v>2.8726729167819098E-2</c:v>
                </c:pt>
                <c:pt idx="1740">
                  <c:v>2.8731502285393201E-2</c:v>
                </c:pt>
                <c:pt idx="1741">
                  <c:v>2.8736016264975999E-2</c:v>
                </c:pt>
                <c:pt idx="1742">
                  <c:v>2.8736551639490002E-2</c:v>
                </c:pt>
                <c:pt idx="1743">
                  <c:v>2.8736736768100499E-2</c:v>
                </c:pt>
                <c:pt idx="1744">
                  <c:v>2.8746267561849202E-2</c:v>
                </c:pt>
                <c:pt idx="1745">
                  <c:v>2.8750804369761102E-2</c:v>
                </c:pt>
                <c:pt idx="1746">
                  <c:v>2.87531681695322E-2</c:v>
                </c:pt>
                <c:pt idx="1747">
                  <c:v>2.875369997538E-2</c:v>
                </c:pt>
                <c:pt idx="1748">
                  <c:v>2.8755688438514199E-2</c:v>
                </c:pt>
                <c:pt idx="1749">
                  <c:v>2.8763056056477498E-2</c:v>
                </c:pt>
                <c:pt idx="1750">
                  <c:v>2.8763871754783701E-2</c:v>
                </c:pt>
                <c:pt idx="1751">
                  <c:v>2.87673451262093E-2</c:v>
                </c:pt>
                <c:pt idx="1752">
                  <c:v>2.8770129883512099E-2</c:v>
                </c:pt>
                <c:pt idx="1753">
                  <c:v>2.8772948996497901E-2</c:v>
                </c:pt>
                <c:pt idx="1754">
                  <c:v>2.8774085689159699E-2</c:v>
                </c:pt>
                <c:pt idx="1755">
                  <c:v>2.8774852524020299E-2</c:v>
                </c:pt>
                <c:pt idx="1756">
                  <c:v>2.8775727557238201E-2</c:v>
                </c:pt>
                <c:pt idx="1757">
                  <c:v>2.8785152041574499E-2</c:v>
                </c:pt>
                <c:pt idx="1758">
                  <c:v>2.8791477095476099E-2</c:v>
                </c:pt>
                <c:pt idx="1759">
                  <c:v>2.8791925436936702E-2</c:v>
                </c:pt>
                <c:pt idx="1760">
                  <c:v>2.8793480519172999E-2</c:v>
                </c:pt>
                <c:pt idx="1761">
                  <c:v>2.87957482993049E-2</c:v>
                </c:pt>
                <c:pt idx="1762">
                  <c:v>2.87968319924931E-2</c:v>
                </c:pt>
                <c:pt idx="1763">
                  <c:v>2.8800048251213399E-2</c:v>
                </c:pt>
                <c:pt idx="1764">
                  <c:v>2.8801469851651499E-2</c:v>
                </c:pt>
                <c:pt idx="1765">
                  <c:v>2.8801704122599799E-2</c:v>
                </c:pt>
                <c:pt idx="1766">
                  <c:v>2.88031658082951E-2</c:v>
                </c:pt>
                <c:pt idx="1767">
                  <c:v>2.8808078957769798E-2</c:v>
                </c:pt>
                <c:pt idx="1768">
                  <c:v>2.8808799601439401E-2</c:v>
                </c:pt>
                <c:pt idx="1769">
                  <c:v>2.8809611446792401E-2</c:v>
                </c:pt>
                <c:pt idx="1770">
                  <c:v>2.8812037901313699E-2</c:v>
                </c:pt>
                <c:pt idx="1771">
                  <c:v>2.8812288968073401E-2</c:v>
                </c:pt>
                <c:pt idx="1772">
                  <c:v>2.8814327972220902E-2</c:v>
                </c:pt>
                <c:pt idx="1773">
                  <c:v>2.8814507318483101E-2</c:v>
                </c:pt>
                <c:pt idx="1774">
                  <c:v>2.8819297694682999E-2</c:v>
                </c:pt>
                <c:pt idx="1775">
                  <c:v>2.8822630273717301E-2</c:v>
                </c:pt>
                <c:pt idx="1776">
                  <c:v>2.8824063472907901E-2</c:v>
                </c:pt>
                <c:pt idx="1777">
                  <c:v>2.8825477002950298E-2</c:v>
                </c:pt>
                <c:pt idx="1778">
                  <c:v>2.8837971278176701E-2</c:v>
                </c:pt>
                <c:pt idx="1779">
                  <c:v>2.8839187253283501E-2</c:v>
                </c:pt>
                <c:pt idx="1780">
                  <c:v>2.8839260622350801E-2</c:v>
                </c:pt>
                <c:pt idx="1781">
                  <c:v>2.8839938885949899E-2</c:v>
                </c:pt>
                <c:pt idx="1782">
                  <c:v>2.8848362565548898E-2</c:v>
                </c:pt>
                <c:pt idx="1783">
                  <c:v>2.8849850608856701E-2</c:v>
                </c:pt>
                <c:pt idx="1784">
                  <c:v>2.8851751906764801E-2</c:v>
                </c:pt>
                <c:pt idx="1785">
                  <c:v>2.8855294984785299E-2</c:v>
                </c:pt>
                <c:pt idx="1786">
                  <c:v>2.88553422299778E-2</c:v>
                </c:pt>
                <c:pt idx="1787">
                  <c:v>2.88558362832309E-2</c:v>
                </c:pt>
                <c:pt idx="1788">
                  <c:v>2.8857005907404601E-2</c:v>
                </c:pt>
                <c:pt idx="1789">
                  <c:v>2.8859500824455601E-2</c:v>
                </c:pt>
                <c:pt idx="1790">
                  <c:v>2.8861249100388099E-2</c:v>
                </c:pt>
                <c:pt idx="1791">
                  <c:v>2.8864474814186698E-2</c:v>
                </c:pt>
                <c:pt idx="1792">
                  <c:v>2.8865854736315599E-2</c:v>
                </c:pt>
                <c:pt idx="1793">
                  <c:v>2.8867819722366E-2</c:v>
                </c:pt>
                <c:pt idx="1794">
                  <c:v>2.8875061272928802E-2</c:v>
                </c:pt>
                <c:pt idx="1795">
                  <c:v>2.88875090679547E-2</c:v>
                </c:pt>
                <c:pt idx="1796">
                  <c:v>2.8896976535056601E-2</c:v>
                </c:pt>
                <c:pt idx="1797">
                  <c:v>2.8897657504881099E-2</c:v>
                </c:pt>
                <c:pt idx="1798">
                  <c:v>2.8899082729208599E-2</c:v>
                </c:pt>
                <c:pt idx="1799">
                  <c:v>2.8912575609244099E-2</c:v>
                </c:pt>
                <c:pt idx="1800">
                  <c:v>2.8916066018190901E-2</c:v>
                </c:pt>
                <c:pt idx="1801">
                  <c:v>2.8919252178125798E-2</c:v>
                </c:pt>
                <c:pt idx="1802">
                  <c:v>2.8923652092069301E-2</c:v>
                </c:pt>
                <c:pt idx="1803">
                  <c:v>2.8923750845379601E-2</c:v>
                </c:pt>
                <c:pt idx="1804">
                  <c:v>2.8924107384515899E-2</c:v>
                </c:pt>
                <c:pt idx="1805">
                  <c:v>2.8930635257220401E-2</c:v>
                </c:pt>
                <c:pt idx="1806">
                  <c:v>2.8931975156234701E-2</c:v>
                </c:pt>
                <c:pt idx="1807">
                  <c:v>2.89384341812228E-2</c:v>
                </c:pt>
                <c:pt idx="1808">
                  <c:v>2.89401858518471E-2</c:v>
                </c:pt>
                <c:pt idx="1809">
                  <c:v>2.89405215549043E-2</c:v>
                </c:pt>
                <c:pt idx="1810">
                  <c:v>2.8948805992488901E-2</c:v>
                </c:pt>
                <c:pt idx="1811">
                  <c:v>2.89567860568033E-2</c:v>
                </c:pt>
                <c:pt idx="1812">
                  <c:v>2.89578701489632E-2</c:v>
                </c:pt>
                <c:pt idx="1813">
                  <c:v>2.8958175217177699E-2</c:v>
                </c:pt>
                <c:pt idx="1814">
                  <c:v>2.8959114738394201E-2</c:v>
                </c:pt>
                <c:pt idx="1815">
                  <c:v>2.8962930822147199E-2</c:v>
                </c:pt>
                <c:pt idx="1816">
                  <c:v>2.8964555078872301E-2</c:v>
                </c:pt>
                <c:pt idx="1817">
                  <c:v>2.8966924709242298E-2</c:v>
                </c:pt>
                <c:pt idx="1818">
                  <c:v>2.8967718371562701E-2</c:v>
                </c:pt>
                <c:pt idx="1819">
                  <c:v>2.8973105375827701E-2</c:v>
                </c:pt>
                <c:pt idx="1820">
                  <c:v>2.89752562856164E-2</c:v>
                </c:pt>
                <c:pt idx="1821">
                  <c:v>2.8977899337105002E-2</c:v>
                </c:pt>
                <c:pt idx="1822">
                  <c:v>2.8978128002841899E-2</c:v>
                </c:pt>
                <c:pt idx="1823">
                  <c:v>2.89795889395731E-2</c:v>
                </c:pt>
                <c:pt idx="1824">
                  <c:v>2.8982486187800201E-2</c:v>
                </c:pt>
                <c:pt idx="1825">
                  <c:v>2.8983193078576702E-2</c:v>
                </c:pt>
                <c:pt idx="1826">
                  <c:v>2.8991680103764801E-2</c:v>
                </c:pt>
                <c:pt idx="1827">
                  <c:v>2.89931936561235E-2</c:v>
                </c:pt>
                <c:pt idx="1828">
                  <c:v>2.8995952068506099E-2</c:v>
                </c:pt>
                <c:pt idx="1829">
                  <c:v>2.90012444603731E-2</c:v>
                </c:pt>
                <c:pt idx="1830">
                  <c:v>2.9002877240913799E-2</c:v>
                </c:pt>
                <c:pt idx="1831">
                  <c:v>2.9002954669459E-2</c:v>
                </c:pt>
                <c:pt idx="1832">
                  <c:v>2.9004841446566398E-2</c:v>
                </c:pt>
                <c:pt idx="1833">
                  <c:v>2.9005757667324199E-2</c:v>
                </c:pt>
                <c:pt idx="1834">
                  <c:v>2.9010694766642201E-2</c:v>
                </c:pt>
                <c:pt idx="1835">
                  <c:v>2.9018574509672299E-2</c:v>
                </c:pt>
                <c:pt idx="1836">
                  <c:v>2.9019564084881402E-2</c:v>
                </c:pt>
                <c:pt idx="1837">
                  <c:v>2.90246517070233E-2</c:v>
                </c:pt>
                <c:pt idx="1838">
                  <c:v>2.90254811102542E-2</c:v>
                </c:pt>
                <c:pt idx="1839">
                  <c:v>2.9032706605690999E-2</c:v>
                </c:pt>
                <c:pt idx="1840">
                  <c:v>2.9034756727200298E-2</c:v>
                </c:pt>
                <c:pt idx="1841">
                  <c:v>2.90516394714329E-2</c:v>
                </c:pt>
                <c:pt idx="1842">
                  <c:v>2.90528286285907E-2</c:v>
                </c:pt>
                <c:pt idx="1843">
                  <c:v>2.9056768760537199E-2</c:v>
                </c:pt>
                <c:pt idx="1844">
                  <c:v>2.9058879093006602E-2</c:v>
                </c:pt>
                <c:pt idx="1845">
                  <c:v>2.9058918414222101E-2</c:v>
                </c:pt>
                <c:pt idx="1846">
                  <c:v>2.90622409395936E-2</c:v>
                </c:pt>
                <c:pt idx="1847">
                  <c:v>2.9065969733070698E-2</c:v>
                </c:pt>
                <c:pt idx="1848">
                  <c:v>2.90769478045978E-2</c:v>
                </c:pt>
                <c:pt idx="1849">
                  <c:v>2.9079478512349901E-2</c:v>
                </c:pt>
                <c:pt idx="1850">
                  <c:v>2.90846886777699E-2</c:v>
                </c:pt>
                <c:pt idx="1851">
                  <c:v>2.9091918777174101E-2</c:v>
                </c:pt>
                <c:pt idx="1852">
                  <c:v>2.9095471934511102E-2</c:v>
                </c:pt>
                <c:pt idx="1853">
                  <c:v>2.9096609103845799E-2</c:v>
                </c:pt>
                <c:pt idx="1854">
                  <c:v>2.9098260395619999E-2</c:v>
                </c:pt>
                <c:pt idx="1855">
                  <c:v>2.9099141869063299E-2</c:v>
                </c:pt>
                <c:pt idx="1856">
                  <c:v>2.9105116851756901E-2</c:v>
                </c:pt>
                <c:pt idx="1857">
                  <c:v>2.9107146464293701E-2</c:v>
                </c:pt>
                <c:pt idx="1858">
                  <c:v>2.91073495578336E-2</c:v>
                </c:pt>
                <c:pt idx="1859">
                  <c:v>2.9116815937967899E-2</c:v>
                </c:pt>
                <c:pt idx="1860">
                  <c:v>2.9126535587552901E-2</c:v>
                </c:pt>
                <c:pt idx="1861">
                  <c:v>2.91320026598503E-2</c:v>
                </c:pt>
                <c:pt idx="1862">
                  <c:v>2.9133018037319401E-2</c:v>
                </c:pt>
                <c:pt idx="1863">
                  <c:v>2.9137402623614899E-2</c:v>
                </c:pt>
                <c:pt idx="1864">
                  <c:v>2.91392515310663E-2</c:v>
                </c:pt>
                <c:pt idx="1865">
                  <c:v>2.9139613170753299E-2</c:v>
                </c:pt>
                <c:pt idx="1866">
                  <c:v>2.9139621564571502E-2</c:v>
                </c:pt>
                <c:pt idx="1867">
                  <c:v>2.91421062535894E-2</c:v>
                </c:pt>
                <c:pt idx="1868">
                  <c:v>2.9142965098933299E-2</c:v>
                </c:pt>
                <c:pt idx="1869">
                  <c:v>2.91431963986498E-2</c:v>
                </c:pt>
                <c:pt idx="1870">
                  <c:v>2.9144580346962799E-2</c:v>
                </c:pt>
                <c:pt idx="1871">
                  <c:v>2.91469636643783E-2</c:v>
                </c:pt>
                <c:pt idx="1872">
                  <c:v>2.9152628903194099E-2</c:v>
                </c:pt>
                <c:pt idx="1873">
                  <c:v>2.9155693700111399E-2</c:v>
                </c:pt>
                <c:pt idx="1874">
                  <c:v>2.91678221175844E-2</c:v>
                </c:pt>
                <c:pt idx="1875">
                  <c:v>2.9169254421206901E-2</c:v>
                </c:pt>
                <c:pt idx="1876">
                  <c:v>2.9172055176490502E-2</c:v>
                </c:pt>
                <c:pt idx="1877">
                  <c:v>2.91732074074776E-2</c:v>
                </c:pt>
                <c:pt idx="1878">
                  <c:v>2.9177097242367601E-2</c:v>
                </c:pt>
                <c:pt idx="1879">
                  <c:v>2.91773737150747E-2</c:v>
                </c:pt>
                <c:pt idx="1880">
                  <c:v>2.91774017427293E-2</c:v>
                </c:pt>
                <c:pt idx="1881">
                  <c:v>2.9184176945199199E-2</c:v>
                </c:pt>
                <c:pt idx="1882">
                  <c:v>2.9190000368237101E-2</c:v>
                </c:pt>
                <c:pt idx="1883">
                  <c:v>2.91914422089255E-2</c:v>
                </c:pt>
                <c:pt idx="1884">
                  <c:v>2.9192020732129498E-2</c:v>
                </c:pt>
                <c:pt idx="1885">
                  <c:v>2.91988796767578E-2</c:v>
                </c:pt>
                <c:pt idx="1886">
                  <c:v>2.9210909117511799E-2</c:v>
                </c:pt>
                <c:pt idx="1887">
                  <c:v>2.92138871637408E-2</c:v>
                </c:pt>
                <c:pt idx="1888">
                  <c:v>2.92138999664678E-2</c:v>
                </c:pt>
                <c:pt idx="1889">
                  <c:v>2.9215051659815298E-2</c:v>
                </c:pt>
                <c:pt idx="1890">
                  <c:v>2.9223334904478801E-2</c:v>
                </c:pt>
                <c:pt idx="1891">
                  <c:v>2.9225155505172799E-2</c:v>
                </c:pt>
                <c:pt idx="1892">
                  <c:v>2.9226248990112402E-2</c:v>
                </c:pt>
                <c:pt idx="1893">
                  <c:v>2.9227260809322201E-2</c:v>
                </c:pt>
                <c:pt idx="1894">
                  <c:v>2.92284424764679E-2</c:v>
                </c:pt>
                <c:pt idx="1895">
                  <c:v>2.9231418784341202E-2</c:v>
                </c:pt>
                <c:pt idx="1896">
                  <c:v>2.9235919754256701E-2</c:v>
                </c:pt>
                <c:pt idx="1897">
                  <c:v>2.9237031487203399E-2</c:v>
                </c:pt>
                <c:pt idx="1898">
                  <c:v>2.9239096558310699E-2</c:v>
                </c:pt>
                <c:pt idx="1899">
                  <c:v>2.9245522813637299E-2</c:v>
                </c:pt>
                <c:pt idx="1900">
                  <c:v>2.9245699893935599E-2</c:v>
                </c:pt>
                <c:pt idx="1901">
                  <c:v>2.92473692215139E-2</c:v>
                </c:pt>
                <c:pt idx="1902">
                  <c:v>2.9248476064918202E-2</c:v>
                </c:pt>
                <c:pt idx="1903">
                  <c:v>2.9250664265422398E-2</c:v>
                </c:pt>
                <c:pt idx="1904">
                  <c:v>2.9253953059027799E-2</c:v>
                </c:pt>
                <c:pt idx="1905">
                  <c:v>2.9256719756018301E-2</c:v>
                </c:pt>
                <c:pt idx="1906">
                  <c:v>2.92600082154536E-2</c:v>
                </c:pt>
                <c:pt idx="1907">
                  <c:v>2.9260890139865998E-2</c:v>
                </c:pt>
                <c:pt idx="1908">
                  <c:v>2.9264408517592499E-2</c:v>
                </c:pt>
                <c:pt idx="1909">
                  <c:v>2.9264676550944599E-2</c:v>
                </c:pt>
                <c:pt idx="1910">
                  <c:v>2.92671890428946E-2</c:v>
                </c:pt>
                <c:pt idx="1911">
                  <c:v>2.9269589781057499E-2</c:v>
                </c:pt>
                <c:pt idx="1912">
                  <c:v>2.9270783478727601E-2</c:v>
                </c:pt>
                <c:pt idx="1913">
                  <c:v>2.9271855770551601E-2</c:v>
                </c:pt>
                <c:pt idx="1914">
                  <c:v>2.92730867922983E-2</c:v>
                </c:pt>
                <c:pt idx="1915">
                  <c:v>2.9273098990583502E-2</c:v>
                </c:pt>
                <c:pt idx="1916">
                  <c:v>2.92731207158884E-2</c:v>
                </c:pt>
                <c:pt idx="1917">
                  <c:v>2.9276663503550002E-2</c:v>
                </c:pt>
                <c:pt idx="1918">
                  <c:v>2.9277929228620998E-2</c:v>
                </c:pt>
                <c:pt idx="1919">
                  <c:v>2.9279247869589801E-2</c:v>
                </c:pt>
                <c:pt idx="1920">
                  <c:v>2.9279611306126101E-2</c:v>
                </c:pt>
                <c:pt idx="1921">
                  <c:v>2.9280004198733299E-2</c:v>
                </c:pt>
                <c:pt idx="1922">
                  <c:v>2.9283572565103701E-2</c:v>
                </c:pt>
                <c:pt idx="1923">
                  <c:v>2.9284492903605699E-2</c:v>
                </c:pt>
                <c:pt idx="1924">
                  <c:v>2.9284774697279799E-2</c:v>
                </c:pt>
                <c:pt idx="1925">
                  <c:v>2.9284799004631001E-2</c:v>
                </c:pt>
                <c:pt idx="1926">
                  <c:v>2.9286194033547801E-2</c:v>
                </c:pt>
                <c:pt idx="1927">
                  <c:v>2.9295724264418101E-2</c:v>
                </c:pt>
                <c:pt idx="1928">
                  <c:v>2.9299848848529899E-2</c:v>
                </c:pt>
                <c:pt idx="1929">
                  <c:v>2.93024686444395E-2</c:v>
                </c:pt>
                <c:pt idx="1930">
                  <c:v>2.9306007606884101E-2</c:v>
                </c:pt>
                <c:pt idx="1931">
                  <c:v>2.9307299877783299E-2</c:v>
                </c:pt>
                <c:pt idx="1932">
                  <c:v>2.9307889313425602E-2</c:v>
                </c:pt>
                <c:pt idx="1933">
                  <c:v>2.9309331309854001E-2</c:v>
                </c:pt>
                <c:pt idx="1934">
                  <c:v>2.9310397283477101E-2</c:v>
                </c:pt>
                <c:pt idx="1935">
                  <c:v>2.9311965696221999E-2</c:v>
                </c:pt>
                <c:pt idx="1936">
                  <c:v>2.9312691037457601E-2</c:v>
                </c:pt>
                <c:pt idx="1937">
                  <c:v>2.93167118921395E-2</c:v>
                </c:pt>
                <c:pt idx="1938">
                  <c:v>2.93252218592851E-2</c:v>
                </c:pt>
                <c:pt idx="1939">
                  <c:v>2.9326762293822101E-2</c:v>
                </c:pt>
                <c:pt idx="1940">
                  <c:v>2.9332100474571399E-2</c:v>
                </c:pt>
                <c:pt idx="1941">
                  <c:v>2.93345869183603E-2</c:v>
                </c:pt>
                <c:pt idx="1942">
                  <c:v>2.93359742498784E-2</c:v>
                </c:pt>
                <c:pt idx="1943">
                  <c:v>2.9338312025784099E-2</c:v>
                </c:pt>
                <c:pt idx="1944">
                  <c:v>2.9344034441508599E-2</c:v>
                </c:pt>
                <c:pt idx="1945">
                  <c:v>2.9344556707000199E-2</c:v>
                </c:pt>
                <c:pt idx="1946">
                  <c:v>2.93467789685335E-2</c:v>
                </c:pt>
                <c:pt idx="1947">
                  <c:v>2.9353230547797801E-2</c:v>
                </c:pt>
                <c:pt idx="1948">
                  <c:v>2.9354841522991101E-2</c:v>
                </c:pt>
                <c:pt idx="1949">
                  <c:v>2.93614667013995E-2</c:v>
                </c:pt>
                <c:pt idx="1950">
                  <c:v>2.9371761318566302E-2</c:v>
                </c:pt>
                <c:pt idx="1951">
                  <c:v>2.9372943985638E-2</c:v>
                </c:pt>
                <c:pt idx="1952">
                  <c:v>2.9373572442264999E-2</c:v>
                </c:pt>
                <c:pt idx="1953">
                  <c:v>2.93741714952746E-2</c:v>
                </c:pt>
                <c:pt idx="1954">
                  <c:v>2.9378350948716901E-2</c:v>
                </c:pt>
                <c:pt idx="1955">
                  <c:v>2.9378470153149601E-2</c:v>
                </c:pt>
                <c:pt idx="1956">
                  <c:v>2.9387442065979499E-2</c:v>
                </c:pt>
                <c:pt idx="1957">
                  <c:v>2.9391385552159699E-2</c:v>
                </c:pt>
                <c:pt idx="1958">
                  <c:v>2.9392652454064999E-2</c:v>
                </c:pt>
                <c:pt idx="1959">
                  <c:v>2.9394557739846901E-2</c:v>
                </c:pt>
                <c:pt idx="1960">
                  <c:v>2.9396802208657299E-2</c:v>
                </c:pt>
                <c:pt idx="1961">
                  <c:v>2.9397219860603001E-2</c:v>
                </c:pt>
                <c:pt idx="1962">
                  <c:v>2.9398707448664001E-2</c:v>
                </c:pt>
                <c:pt idx="1963">
                  <c:v>2.9400713307933701E-2</c:v>
                </c:pt>
                <c:pt idx="1964">
                  <c:v>2.9403591530098801E-2</c:v>
                </c:pt>
                <c:pt idx="1965">
                  <c:v>2.94100017059012E-2</c:v>
                </c:pt>
                <c:pt idx="1966">
                  <c:v>2.9410760340248698E-2</c:v>
                </c:pt>
                <c:pt idx="1967">
                  <c:v>2.9415005457508501E-2</c:v>
                </c:pt>
                <c:pt idx="1968">
                  <c:v>2.9417766911551201E-2</c:v>
                </c:pt>
                <c:pt idx="1969">
                  <c:v>2.9422408223402301E-2</c:v>
                </c:pt>
                <c:pt idx="1970">
                  <c:v>2.94246337842573E-2</c:v>
                </c:pt>
                <c:pt idx="1971">
                  <c:v>2.9427020115176498E-2</c:v>
                </c:pt>
                <c:pt idx="1972">
                  <c:v>2.9429042595131499E-2</c:v>
                </c:pt>
                <c:pt idx="1973">
                  <c:v>2.94292071265779E-2</c:v>
                </c:pt>
                <c:pt idx="1974">
                  <c:v>2.94295705420499E-2</c:v>
                </c:pt>
                <c:pt idx="1975">
                  <c:v>2.94297530414982E-2</c:v>
                </c:pt>
                <c:pt idx="1976">
                  <c:v>2.94297864373619E-2</c:v>
                </c:pt>
                <c:pt idx="1977">
                  <c:v>2.9430027431840401E-2</c:v>
                </c:pt>
                <c:pt idx="1978">
                  <c:v>2.94302626320493E-2</c:v>
                </c:pt>
                <c:pt idx="1979">
                  <c:v>2.94303917205136E-2</c:v>
                </c:pt>
                <c:pt idx="1980">
                  <c:v>2.94306322978162E-2</c:v>
                </c:pt>
                <c:pt idx="1981">
                  <c:v>2.9432351514973001E-2</c:v>
                </c:pt>
                <c:pt idx="1982">
                  <c:v>2.9433719344415601E-2</c:v>
                </c:pt>
                <c:pt idx="1983">
                  <c:v>2.94350024323769E-2</c:v>
                </c:pt>
                <c:pt idx="1984">
                  <c:v>2.9439144953770501E-2</c:v>
                </c:pt>
                <c:pt idx="1985">
                  <c:v>2.9444021115579099E-2</c:v>
                </c:pt>
                <c:pt idx="1986">
                  <c:v>2.9448775834924199E-2</c:v>
                </c:pt>
                <c:pt idx="1987">
                  <c:v>2.9454193819110699E-2</c:v>
                </c:pt>
                <c:pt idx="1988">
                  <c:v>2.94545881199124E-2</c:v>
                </c:pt>
                <c:pt idx="1989">
                  <c:v>2.9455995385580899E-2</c:v>
                </c:pt>
                <c:pt idx="1990">
                  <c:v>2.94596150963169E-2</c:v>
                </c:pt>
                <c:pt idx="1991">
                  <c:v>2.94634946347761E-2</c:v>
                </c:pt>
                <c:pt idx="1992">
                  <c:v>2.9469873211420201E-2</c:v>
                </c:pt>
                <c:pt idx="1993">
                  <c:v>2.9473328272870102E-2</c:v>
                </c:pt>
                <c:pt idx="1994">
                  <c:v>2.94740302217146E-2</c:v>
                </c:pt>
                <c:pt idx="1995">
                  <c:v>2.94789881721126E-2</c:v>
                </c:pt>
                <c:pt idx="1996">
                  <c:v>2.9484968666848299E-2</c:v>
                </c:pt>
                <c:pt idx="1997">
                  <c:v>2.9487532155518699E-2</c:v>
                </c:pt>
                <c:pt idx="1998">
                  <c:v>2.9488193748855699E-2</c:v>
                </c:pt>
                <c:pt idx="1999">
                  <c:v>2.94887948180102E-2</c:v>
                </c:pt>
                <c:pt idx="2000">
                  <c:v>2.9493174270578602E-2</c:v>
                </c:pt>
                <c:pt idx="2001">
                  <c:v>2.9499077182752301E-2</c:v>
                </c:pt>
                <c:pt idx="2002">
                  <c:v>2.94998717321211E-2</c:v>
                </c:pt>
                <c:pt idx="2003">
                  <c:v>2.9500059747211E-2</c:v>
                </c:pt>
                <c:pt idx="2004">
                  <c:v>2.9504728846957401E-2</c:v>
                </c:pt>
                <c:pt idx="2005">
                  <c:v>2.95049210158344E-2</c:v>
                </c:pt>
                <c:pt idx="2006">
                  <c:v>2.95076826310815E-2</c:v>
                </c:pt>
                <c:pt idx="2007">
                  <c:v>2.9511640062707602E-2</c:v>
                </c:pt>
                <c:pt idx="2008">
                  <c:v>2.95129506777515E-2</c:v>
                </c:pt>
                <c:pt idx="2009">
                  <c:v>2.9514623173747399E-2</c:v>
                </c:pt>
                <c:pt idx="2010">
                  <c:v>2.9516402211833201E-2</c:v>
                </c:pt>
                <c:pt idx="2011">
                  <c:v>2.9516450524257099E-2</c:v>
                </c:pt>
                <c:pt idx="2012">
                  <c:v>2.9517421005302101E-2</c:v>
                </c:pt>
                <c:pt idx="2013">
                  <c:v>2.9517704736896501E-2</c:v>
                </c:pt>
                <c:pt idx="2014">
                  <c:v>2.9520916314976098E-2</c:v>
                </c:pt>
                <c:pt idx="2015">
                  <c:v>2.95215467449178E-2</c:v>
                </c:pt>
                <c:pt idx="2016">
                  <c:v>2.95307274261658E-2</c:v>
                </c:pt>
                <c:pt idx="2017">
                  <c:v>2.95308868131826E-2</c:v>
                </c:pt>
                <c:pt idx="2018">
                  <c:v>2.9532772003522199E-2</c:v>
                </c:pt>
                <c:pt idx="2019">
                  <c:v>2.9537793385769801E-2</c:v>
                </c:pt>
                <c:pt idx="2020">
                  <c:v>2.9542759667791098E-2</c:v>
                </c:pt>
                <c:pt idx="2021">
                  <c:v>2.9543380069973101E-2</c:v>
                </c:pt>
                <c:pt idx="2022">
                  <c:v>2.9550818220027499E-2</c:v>
                </c:pt>
                <c:pt idx="2023">
                  <c:v>2.9551578814049101E-2</c:v>
                </c:pt>
                <c:pt idx="2024">
                  <c:v>2.95526495708523E-2</c:v>
                </c:pt>
                <c:pt idx="2025">
                  <c:v>2.95633505605786E-2</c:v>
                </c:pt>
                <c:pt idx="2026">
                  <c:v>2.95666812688502E-2</c:v>
                </c:pt>
                <c:pt idx="2027">
                  <c:v>2.9566828517835601E-2</c:v>
                </c:pt>
                <c:pt idx="2028">
                  <c:v>2.9574375182855699E-2</c:v>
                </c:pt>
                <c:pt idx="2029">
                  <c:v>2.9582893705930698E-2</c:v>
                </c:pt>
                <c:pt idx="2030">
                  <c:v>2.9586569709582001E-2</c:v>
                </c:pt>
                <c:pt idx="2031">
                  <c:v>2.9587924388959099E-2</c:v>
                </c:pt>
                <c:pt idx="2032">
                  <c:v>2.9595159582341001E-2</c:v>
                </c:pt>
                <c:pt idx="2033">
                  <c:v>2.9601034297516399E-2</c:v>
                </c:pt>
                <c:pt idx="2034">
                  <c:v>2.9601421797307199E-2</c:v>
                </c:pt>
                <c:pt idx="2035">
                  <c:v>2.96055230938412E-2</c:v>
                </c:pt>
                <c:pt idx="2036">
                  <c:v>2.96089673736834E-2</c:v>
                </c:pt>
                <c:pt idx="2037">
                  <c:v>2.9620543580870799E-2</c:v>
                </c:pt>
                <c:pt idx="2038">
                  <c:v>2.9624739858931302E-2</c:v>
                </c:pt>
                <c:pt idx="2039">
                  <c:v>2.96283776887807E-2</c:v>
                </c:pt>
                <c:pt idx="2040">
                  <c:v>2.9628584093511202E-2</c:v>
                </c:pt>
                <c:pt idx="2041">
                  <c:v>2.96301406981908E-2</c:v>
                </c:pt>
                <c:pt idx="2042">
                  <c:v>2.96326799684071E-2</c:v>
                </c:pt>
                <c:pt idx="2043">
                  <c:v>2.9633991385403902E-2</c:v>
                </c:pt>
                <c:pt idx="2044">
                  <c:v>2.9636703245678998E-2</c:v>
                </c:pt>
                <c:pt idx="2045">
                  <c:v>2.96376479174081E-2</c:v>
                </c:pt>
                <c:pt idx="2046">
                  <c:v>2.9641052901883999E-2</c:v>
                </c:pt>
                <c:pt idx="2047">
                  <c:v>2.9645607381363698E-2</c:v>
                </c:pt>
                <c:pt idx="2048">
                  <c:v>2.9646283852909901E-2</c:v>
                </c:pt>
                <c:pt idx="2049">
                  <c:v>2.9646999700774598E-2</c:v>
                </c:pt>
                <c:pt idx="2050">
                  <c:v>2.9647669542455801E-2</c:v>
                </c:pt>
                <c:pt idx="2051">
                  <c:v>2.9648892587473899E-2</c:v>
                </c:pt>
                <c:pt idx="2052">
                  <c:v>2.9649958442696901E-2</c:v>
                </c:pt>
                <c:pt idx="2053">
                  <c:v>2.96517160137191E-2</c:v>
                </c:pt>
                <c:pt idx="2054">
                  <c:v>2.96532450389623E-2</c:v>
                </c:pt>
                <c:pt idx="2055">
                  <c:v>2.96547172815473E-2</c:v>
                </c:pt>
                <c:pt idx="2056">
                  <c:v>2.9656342905963601E-2</c:v>
                </c:pt>
                <c:pt idx="2057">
                  <c:v>2.96754331184707E-2</c:v>
                </c:pt>
                <c:pt idx="2058">
                  <c:v>2.9676280965722099E-2</c:v>
                </c:pt>
                <c:pt idx="2059">
                  <c:v>2.9676801155289499E-2</c:v>
                </c:pt>
                <c:pt idx="2060">
                  <c:v>2.96831100140411E-2</c:v>
                </c:pt>
                <c:pt idx="2061">
                  <c:v>2.9690250667142499E-2</c:v>
                </c:pt>
                <c:pt idx="2062">
                  <c:v>2.9690742093478901E-2</c:v>
                </c:pt>
                <c:pt idx="2063">
                  <c:v>2.9690768620550801E-2</c:v>
                </c:pt>
                <c:pt idx="2064">
                  <c:v>2.9695444214857199E-2</c:v>
                </c:pt>
                <c:pt idx="2065">
                  <c:v>2.96983656516203E-2</c:v>
                </c:pt>
                <c:pt idx="2066">
                  <c:v>2.9699190074256601E-2</c:v>
                </c:pt>
                <c:pt idx="2067">
                  <c:v>2.97000665837844E-2</c:v>
                </c:pt>
                <c:pt idx="2068">
                  <c:v>2.9702907135474702E-2</c:v>
                </c:pt>
                <c:pt idx="2069">
                  <c:v>2.9708042165516101E-2</c:v>
                </c:pt>
                <c:pt idx="2070">
                  <c:v>2.9708441150871099E-2</c:v>
                </c:pt>
                <c:pt idx="2071">
                  <c:v>2.9710543255993701E-2</c:v>
                </c:pt>
                <c:pt idx="2072">
                  <c:v>2.9712715850674601E-2</c:v>
                </c:pt>
                <c:pt idx="2073">
                  <c:v>2.9715328174729699E-2</c:v>
                </c:pt>
                <c:pt idx="2074">
                  <c:v>2.9720047355123499E-2</c:v>
                </c:pt>
                <c:pt idx="2075">
                  <c:v>2.97240028817056E-2</c:v>
                </c:pt>
                <c:pt idx="2076">
                  <c:v>2.97267562070638E-2</c:v>
                </c:pt>
                <c:pt idx="2077">
                  <c:v>2.97288500829428E-2</c:v>
                </c:pt>
                <c:pt idx="2078">
                  <c:v>2.97343271057267E-2</c:v>
                </c:pt>
                <c:pt idx="2079">
                  <c:v>2.9736445072241401E-2</c:v>
                </c:pt>
                <c:pt idx="2080">
                  <c:v>2.9736840632244101E-2</c:v>
                </c:pt>
                <c:pt idx="2081">
                  <c:v>2.9736968014179299E-2</c:v>
                </c:pt>
                <c:pt idx="2082">
                  <c:v>2.9737251613008601E-2</c:v>
                </c:pt>
                <c:pt idx="2083">
                  <c:v>2.9743837935793899E-2</c:v>
                </c:pt>
                <c:pt idx="2084">
                  <c:v>2.9749172026915498E-2</c:v>
                </c:pt>
                <c:pt idx="2085">
                  <c:v>2.9751368821303501E-2</c:v>
                </c:pt>
                <c:pt idx="2086">
                  <c:v>2.9751904130058401E-2</c:v>
                </c:pt>
                <c:pt idx="2087">
                  <c:v>2.9753941323246502E-2</c:v>
                </c:pt>
                <c:pt idx="2088">
                  <c:v>2.97586369683852E-2</c:v>
                </c:pt>
                <c:pt idx="2089">
                  <c:v>2.9762409817858999E-2</c:v>
                </c:pt>
                <c:pt idx="2090">
                  <c:v>2.9766307358722901E-2</c:v>
                </c:pt>
                <c:pt idx="2091">
                  <c:v>2.9766699029098301E-2</c:v>
                </c:pt>
                <c:pt idx="2092">
                  <c:v>2.9768430161880501E-2</c:v>
                </c:pt>
                <c:pt idx="2093">
                  <c:v>2.9768734897081501E-2</c:v>
                </c:pt>
                <c:pt idx="2094">
                  <c:v>2.9772194449818601E-2</c:v>
                </c:pt>
                <c:pt idx="2095">
                  <c:v>2.97728982107433E-2</c:v>
                </c:pt>
                <c:pt idx="2096">
                  <c:v>2.9774249420069499E-2</c:v>
                </c:pt>
                <c:pt idx="2097">
                  <c:v>2.97769945898251E-2</c:v>
                </c:pt>
                <c:pt idx="2098">
                  <c:v>2.9779199248530602E-2</c:v>
                </c:pt>
                <c:pt idx="2099">
                  <c:v>2.9785370616665401E-2</c:v>
                </c:pt>
                <c:pt idx="2100">
                  <c:v>2.9785735960465302E-2</c:v>
                </c:pt>
                <c:pt idx="2101">
                  <c:v>2.9788136347126699E-2</c:v>
                </c:pt>
                <c:pt idx="2102">
                  <c:v>2.9792319809759899E-2</c:v>
                </c:pt>
                <c:pt idx="2103">
                  <c:v>2.9793299911639998E-2</c:v>
                </c:pt>
                <c:pt idx="2104">
                  <c:v>2.9793500261086101E-2</c:v>
                </c:pt>
                <c:pt idx="2105">
                  <c:v>2.9799646274120201E-2</c:v>
                </c:pt>
                <c:pt idx="2106">
                  <c:v>2.98057991568682E-2</c:v>
                </c:pt>
                <c:pt idx="2107">
                  <c:v>2.9810381519064899E-2</c:v>
                </c:pt>
                <c:pt idx="2108">
                  <c:v>2.9813313609428699E-2</c:v>
                </c:pt>
                <c:pt idx="2109">
                  <c:v>2.9816757564359201E-2</c:v>
                </c:pt>
                <c:pt idx="2110">
                  <c:v>2.9823602897117499E-2</c:v>
                </c:pt>
                <c:pt idx="2111">
                  <c:v>2.9826658458045399E-2</c:v>
                </c:pt>
                <c:pt idx="2112">
                  <c:v>2.9826980286838001E-2</c:v>
                </c:pt>
                <c:pt idx="2113">
                  <c:v>2.9830071984593701E-2</c:v>
                </c:pt>
                <c:pt idx="2114">
                  <c:v>2.9830249416501101E-2</c:v>
                </c:pt>
                <c:pt idx="2115">
                  <c:v>2.98377026293156E-2</c:v>
                </c:pt>
                <c:pt idx="2116">
                  <c:v>2.9838965865475998E-2</c:v>
                </c:pt>
                <c:pt idx="2117">
                  <c:v>2.98392790033923E-2</c:v>
                </c:pt>
                <c:pt idx="2118">
                  <c:v>2.98393008927967E-2</c:v>
                </c:pt>
                <c:pt idx="2119">
                  <c:v>2.98436434301305E-2</c:v>
                </c:pt>
                <c:pt idx="2120">
                  <c:v>2.9846886294301399E-2</c:v>
                </c:pt>
                <c:pt idx="2121">
                  <c:v>2.9849452074948098E-2</c:v>
                </c:pt>
                <c:pt idx="2122">
                  <c:v>2.9860285629994099E-2</c:v>
                </c:pt>
                <c:pt idx="2123">
                  <c:v>2.9860333679617001E-2</c:v>
                </c:pt>
                <c:pt idx="2124">
                  <c:v>2.9863685112921898E-2</c:v>
                </c:pt>
                <c:pt idx="2125">
                  <c:v>2.9865403386153001E-2</c:v>
                </c:pt>
                <c:pt idx="2126">
                  <c:v>2.9865788383192499E-2</c:v>
                </c:pt>
                <c:pt idx="2127">
                  <c:v>2.9866843716173298E-2</c:v>
                </c:pt>
                <c:pt idx="2128">
                  <c:v>2.98697677689896E-2</c:v>
                </c:pt>
                <c:pt idx="2129">
                  <c:v>2.9869770590079101E-2</c:v>
                </c:pt>
                <c:pt idx="2130">
                  <c:v>2.9871198843457999E-2</c:v>
                </c:pt>
                <c:pt idx="2131">
                  <c:v>2.9871917290631201E-2</c:v>
                </c:pt>
                <c:pt idx="2132">
                  <c:v>2.98720793199404E-2</c:v>
                </c:pt>
                <c:pt idx="2133">
                  <c:v>2.9873219563534399E-2</c:v>
                </c:pt>
                <c:pt idx="2134">
                  <c:v>2.9879892702124801E-2</c:v>
                </c:pt>
                <c:pt idx="2135">
                  <c:v>2.9882550089077701E-2</c:v>
                </c:pt>
                <c:pt idx="2136">
                  <c:v>2.98875263201096E-2</c:v>
                </c:pt>
                <c:pt idx="2137">
                  <c:v>2.98966057093027E-2</c:v>
                </c:pt>
                <c:pt idx="2138">
                  <c:v>2.9899599643506101E-2</c:v>
                </c:pt>
                <c:pt idx="2139">
                  <c:v>2.9904108011700799E-2</c:v>
                </c:pt>
                <c:pt idx="2140">
                  <c:v>2.99062375161512E-2</c:v>
                </c:pt>
                <c:pt idx="2141">
                  <c:v>2.9912682787373999E-2</c:v>
                </c:pt>
                <c:pt idx="2142">
                  <c:v>2.991745870072E-2</c:v>
                </c:pt>
                <c:pt idx="2143">
                  <c:v>2.9924474647085999E-2</c:v>
                </c:pt>
                <c:pt idx="2144">
                  <c:v>2.9927554237341399E-2</c:v>
                </c:pt>
                <c:pt idx="2145">
                  <c:v>2.9928803447659E-2</c:v>
                </c:pt>
                <c:pt idx="2146">
                  <c:v>2.9935551665678E-2</c:v>
                </c:pt>
                <c:pt idx="2147">
                  <c:v>2.9936372784625902E-2</c:v>
                </c:pt>
                <c:pt idx="2148">
                  <c:v>2.9941894525675299E-2</c:v>
                </c:pt>
                <c:pt idx="2149">
                  <c:v>2.9942361812342999E-2</c:v>
                </c:pt>
                <c:pt idx="2150">
                  <c:v>2.9944051326797599E-2</c:v>
                </c:pt>
                <c:pt idx="2151">
                  <c:v>2.9945391660856701E-2</c:v>
                </c:pt>
                <c:pt idx="2152">
                  <c:v>2.9954388844610099E-2</c:v>
                </c:pt>
                <c:pt idx="2153">
                  <c:v>2.9955119362363399E-2</c:v>
                </c:pt>
                <c:pt idx="2154">
                  <c:v>2.9955381649350701E-2</c:v>
                </c:pt>
                <c:pt idx="2155">
                  <c:v>2.9955565360724402E-2</c:v>
                </c:pt>
                <c:pt idx="2156">
                  <c:v>2.99591907371967E-2</c:v>
                </c:pt>
                <c:pt idx="2157">
                  <c:v>2.9963171673672701E-2</c:v>
                </c:pt>
                <c:pt idx="2158">
                  <c:v>2.99667925302982E-2</c:v>
                </c:pt>
                <c:pt idx="2159">
                  <c:v>2.9968802186777499E-2</c:v>
                </c:pt>
                <c:pt idx="2160">
                  <c:v>2.9971389726781698E-2</c:v>
                </c:pt>
                <c:pt idx="2161">
                  <c:v>2.9972712942459099E-2</c:v>
                </c:pt>
                <c:pt idx="2162">
                  <c:v>2.99734271983127E-2</c:v>
                </c:pt>
                <c:pt idx="2163">
                  <c:v>2.99758063953077E-2</c:v>
                </c:pt>
                <c:pt idx="2164">
                  <c:v>2.9982476465418802E-2</c:v>
                </c:pt>
                <c:pt idx="2165">
                  <c:v>2.9983002121828299E-2</c:v>
                </c:pt>
                <c:pt idx="2166">
                  <c:v>2.9983750023297399E-2</c:v>
                </c:pt>
                <c:pt idx="2167">
                  <c:v>2.998498067492E-2</c:v>
                </c:pt>
                <c:pt idx="2168">
                  <c:v>2.9992427144591601E-2</c:v>
                </c:pt>
                <c:pt idx="2169">
                  <c:v>2.99955580761322E-2</c:v>
                </c:pt>
                <c:pt idx="2170">
                  <c:v>2.9999329691428999E-2</c:v>
                </c:pt>
                <c:pt idx="2171">
                  <c:v>3.00050820119378E-2</c:v>
                </c:pt>
                <c:pt idx="2172">
                  <c:v>3.0008824878518501E-2</c:v>
                </c:pt>
                <c:pt idx="2173">
                  <c:v>3.0015418807347899E-2</c:v>
                </c:pt>
                <c:pt idx="2174">
                  <c:v>3.0016516394190899E-2</c:v>
                </c:pt>
                <c:pt idx="2175">
                  <c:v>3.0018274044068601E-2</c:v>
                </c:pt>
                <c:pt idx="2176">
                  <c:v>3.0018705592383201E-2</c:v>
                </c:pt>
                <c:pt idx="2177">
                  <c:v>3.0019238345959001E-2</c:v>
                </c:pt>
                <c:pt idx="2178">
                  <c:v>3.0020748748089399E-2</c:v>
                </c:pt>
                <c:pt idx="2179">
                  <c:v>3.00253252018035E-2</c:v>
                </c:pt>
                <c:pt idx="2180">
                  <c:v>3.0027849603425499E-2</c:v>
                </c:pt>
                <c:pt idx="2181">
                  <c:v>3.0031688220144001E-2</c:v>
                </c:pt>
                <c:pt idx="2182">
                  <c:v>3.0033128055406401E-2</c:v>
                </c:pt>
                <c:pt idx="2183">
                  <c:v>3.00367868122824E-2</c:v>
                </c:pt>
                <c:pt idx="2184">
                  <c:v>3.0049017059165899E-2</c:v>
                </c:pt>
                <c:pt idx="2185">
                  <c:v>3.0050305775968501E-2</c:v>
                </c:pt>
                <c:pt idx="2186">
                  <c:v>3.0050833135256399E-2</c:v>
                </c:pt>
                <c:pt idx="2187">
                  <c:v>3.0051103575486699E-2</c:v>
                </c:pt>
                <c:pt idx="2188">
                  <c:v>3.0058911227168E-2</c:v>
                </c:pt>
                <c:pt idx="2189">
                  <c:v>3.00614322063486E-2</c:v>
                </c:pt>
                <c:pt idx="2190">
                  <c:v>3.00630062397334E-2</c:v>
                </c:pt>
                <c:pt idx="2191">
                  <c:v>3.0065226467577699E-2</c:v>
                </c:pt>
                <c:pt idx="2192">
                  <c:v>3.0065258147057398E-2</c:v>
                </c:pt>
                <c:pt idx="2193">
                  <c:v>3.0068236922259101E-2</c:v>
                </c:pt>
                <c:pt idx="2194">
                  <c:v>3.00736361601368E-2</c:v>
                </c:pt>
                <c:pt idx="2195">
                  <c:v>3.00745488957808E-2</c:v>
                </c:pt>
                <c:pt idx="2196">
                  <c:v>3.0075832519536501E-2</c:v>
                </c:pt>
                <c:pt idx="2197">
                  <c:v>3.0078476132598599E-2</c:v>
                </c:pt>
                <c:pt idx="2198">
                  <c:v>3.0083036456602399E-2</c:v>
                </c:pt>
                <c:pt idx="2199">
                  <c:v>3.0083056623088199E-2</c:v>
                </c:pt>
                <c:pt idx="2200">
                  <c:v>3.00881353524559E-2</c:v>
                </c:pt>
                <c:pt idx="2201">
                  <c:v>3.0089258872590102E-2</c:v>
                </c:pt>
                <c:pt idx="2202">
                  <c:v>3.0091682266490598E-2</c:v>
                </c:pt>
                <c:pt idx="2203">
                  <c:v>3.0091984622800199E-2</c:v>
                </c:pt>
                <c:pt idx="2204">
                  <c:v>3.00928208393852E-2</c:v>
                </c:pt>
                <c:pt idx="2205">
                  <c:v>3.0095018034755099E-2</c:v>
                </c:pt>
                <c:pt idx="2206">
                  <c:v>3.00981050782443E-2</c:v>
                </c:pt>
                <c:pt idx="2207">
                  <c:v>3.0104692897779801E-2</c:v>
                </c:pt>
                <c:pt idx="2208">
                  <c:v>3.0107943180833801E-2</c:v>
                </c:pt>
                <c:pt idx="2209">
                  <c:v>3.0112812418333499E-2</c:v>
                </c:pt>
                <c:pt idx="2210">
                  <c:v>3.01144792813858E-2</c:v>
                </c:pt>
                <c:pt idx="2211">
                  <c:v>3.0117581369566E-2</c:v>
                </c:pt>
                <c:pt idx="2212">
                  <c:v>3.0117821330942499E-2</c:v>
                </c:pt>
                <c:pt idx="2213">
                  <c:v>3.01190081856046E-2</c:v>
                </c:pt>
                <c:pt idx="2214">
                  <c:v>3.0120139553006499E-2</c:v>
                </c:pt>
                <c:pt idx="2215">
                  <c:v>3.0121909036123998E-2</c:v>
                </c:pt>
                <c:pt idx="2216">
                  <c:v>3.0122344949329499E-2</c:v>
                </c:pt>
                <c:pt idx="2217">
                  <c:v>3.0122872743273198E-2</c:v>
                </c:pt>
                <c:pt idx="2218">
                  <c:v>3.01234497718657E-2</c:v>
                </c:pt>
                <c:pt idx="2219">
                  <c:v>3.01256907075017E-2</c:v>
                </c:pt>
                <c:pt idx="2220">
                  <c:v>3.0126300550939601E-2</c:v>
                </c:pt>
                <c:pt idx="2221">
                  <c:v>3.0136235666650701E-2</c:v>
                </c:pt>
                <c:pt idx="2222">
                  <c:v>3.01401564815903E-2</c:v>
                </c:pt>
                <c:pt idx="2223">
                  <c:v>3.01425861145414E-2</c:v>
                </c:pt>
                <c:pt idx="2224">
                  <c:v>3.0144985290180101E-2</c:v>
                </c:pt>
                <c:pt idx="2225">
                  <c:v>3.0152886972006201E-2</c:v>
                </c:pt>
                <c:pt idx="2226">
                  <c:v>3.0163634791242001E-2</c:v>
                </c:pt>
                <c:pt idx="2227">
                  <c:v>3.0164243234349901E-2</c:v>
                </c:pt>
                <c:pt idx="2228">
                  <c:v>3.0165343659143001E-2</c:v>
                </c:pt>
                <c:pt idx="2229">
                  <c:v>3.0166653802581701E-2</c:v>
                </c:pt>
                <c:pt idx="2230">
                  <c:v>3.01668589538217E-2</c:v>
                </c:pt>
                <c:pt idx="2231">
                  <c:v>3.0169705905295E-2</c:v>
                </c:pt>
                <c:pt idx="2232">
                  <c:v>3.01732652456746E-2</c:v>
                </c:pt>
                <c:pt idx="2233">
                  <c:v>3.01735582966253E-2</c:v>
                </c:pt>
                <c:pt idx="2234">
                  <c:v>3.01760082102219E-2</c:v>
                </c:pt>
                <c:pt idx="2235">
                  <c:v>3.01820434466669E-2</c:v>
                </c:pt>
                <c:pt idx="2236">
                  <c:v>3.01829810573775E-2</c:v>
                </c:pt>
                <c:pt idx="2237">
                  <c:v>3.01869230804961E-2</c:v>
                </c:pt>
                <c:pt idx="2238">
                  <c:v>3.01870014541059E-2</c:v>
                </c:pt>
                <c:pt idx="2239">
                  <c:v>3.01874123869268E-2</c:v>
                </c:pt>
                <c:pt idx="2240">
                  <c:v>3.01906218607365E-2</c:v>
                </c:pt>
                <c:pt idx="2241">
                  <c:v>3.01994830181227E-2</c:v>
                </c:pt>
                <c:pt idx="2242">
                  <c:v>3.0200962783981902E-2</c:v>
                </c:pt>
                <c:pt idx="2243">
                  <c:v>3.02040619612979E-2</c:v>
                </c:pt>
                <c:pt idx="2244">
                  <c:v>3.0209061834733899E-2</c:v>
                </c:pt>
                <c:pt idx="2245">
                  <c:v>3.02134035719102E-2</c:v>
                </c:pt>
                <c:pt idx="2246">
                  <c:v>3.0218390211188599E-2</c:v>
                </c:pt>
                <c:pt idx="2247">
                  <c:v>3.02219693162501E-2</c:v>
                </c:pt>
                <c:pt idx="2248">
                  <c:v>3.0232246741282099E-2</c:v>
                </c:pt>
                <c:pt idx="2249">
                  <c:v>3.02384382514304E-2</c:v>
                </c:pt>
                <c:pt idx="2250">
                  <c:v>3.0243602655634201E-2</c:v>
                </c:pt>
                <c:pt idx="2251">
                  <c:v>3.0244563683722098E-2</c:v>
                </c:pt>
                <c:pt idx="2252">
                  <c:v>3.0244792669449499E-2</c:v>
                </c:pt>
                <c:pt idx="2253">
                  <c:v>3.02523993362338E-2</c:v>
                </c:pt>
                <c:pt idx="2254">
                  <c:v>3.0252625147218101E-2</c:v>
                </c:pt>
                <c:pt idx="2255">
                  <c:v>3.0255516266718501E-2</c:v>
                </c:pt>
                <c:pt idx="2256">
                  <c:v>3.02636867002186E-2</c:v>
                </c:pt>
                <c:pt idx="2257">
                  <c:v>3.0270650421879298E-2</c:v>
                </c:pt>
                <c:pt idx="2258">
                  <c:v>3.0270912184344499E-2</c:v>
                </c:pt>
                <c:pt idx="2259">
                  <c:v>3.02738298161092E-2</c:v>
                </c:pt>
                <c:pt idx="2260">
                  <c:v>3.02752162325929E-2</c:v>
                </c:pt>
                <c:pt idx="2261">
                  <c:v>3.0275770699339601E-2</c:v>
                </c:pt>
                <c:pt idx="2262">
                  <c:v>3.0278073786997699E-2</c:v>
                </c:pt>
                <c:pt idx="2263">
                  <c:v>3.0278376079349498E-2</c:v>
                </c:pt>
                <c:pt idx="2264">
                  <c:v>3.02792827676082E-2</c:v>
                </c:pt>
                <c:pt idx="2265">
                  <c:v>3.0279456296995601E-2</c:v>
                </c:pt>
                <c:pt idx="2266">
                  <c:v>3.0281474978032599E-2</c:v>
                </c:pt>
                <c:pt idx="2267">
                  <c:v>3.0284044648942202E-2</c:v>
                </c:pt>
                <c:pt idx="2268">
                  <c:v>3.02842323477054E-2</c:v>
                </c:pt>
                <c:pt idx="2269">
                  <c:v>3.0287036636893399E-2</c:v>
                </c:pt>
                <c:pt idx="2270">
                  <c:v>3.0289080315345499E-2</c:v>
                </c:pt>
                <c:pt idx="2271">
                  <c:v>3.0294701460429199E-2</c:v>
                </c:pt>
                <c:pt idx="2272">
                  <c:v>3.0303287487553E-2</c:v>
                </c:pt>
                <c:pt idx="2273">
                  <c:v>3.03091648325697E-2</c:v>
                </c:pt>
                <c:pt idx="2274">
                  <c:v>3.03095128004848E-2</c:v>
                </c:pt>
                <c:pt idx="2275">
                  <c:v>3.0310412278877302E-2</c:v>
                </c:pt>
                <c:pt idx="2276">
                  <c:v>3.0314168193842101E-2</c:v>
                </c:pt>
                <c:pt idx="2277">
                  <c:v>3.03167455293652E-2</c:v>
                </c:pt>
                <c:pt idx="2278">
                  <c:v>3.0317320463687601E-2</c:v>
                </c:pt>
                <c:pt idx="2279">
                  <c:v>3.03184305675482E-2</c:v>
                </c:pt>
                <c:pt idx="2280">
                  <c:v>3.0320602846489301E-2</c:v>
                </c:pt>
                <c:pt idx="2281">
                  <c:v>3.0320929787007699E-2</c:v>
                </c:pt>
                <c:pt idx="2282">
                  <c:v>3.0321059047972401E-2</c:v>
                </c:pt>
                <c:pt idx="2283">
                  <c:v>3.0325709870722899E-2</c:v>
                </c:pt>
                <c:pt idx="2284">
                  <c:v>3.03267870147058E-2</c:v>
                </c:pt>
                <c:pt idx="2285">
                  <c:v>3.0327255798342001E-2</c:v>
                </c:pt>
                <c:pt idx="2286">
                  <c:v>3.03276662508952E-2</c:v>
                </c:pt>
                <c:pt idx="2287">
                  <c:v>3.0330231277822001E-2</c:v>
                </c:pt>
                <c:pt idx="2288">
                  <c:v>3.0331436832873801E-2</c:v>
                </c:pt>
                <c:pt idx="2289">
                  <c:v>3.0332850554125101E-2</c:v>
                </c:pt>
                <c:pt idx="2290">
                  <c:v>3.0337703893060699E-2</c:v>
                </c:pt>
                <c:pt idx="2291">
                  <c:v>3.0344214760932801E-2</c:v>
                </c:pt>
                <c:pt idx="2292">
                  <c:v>3.03514706540879E-2</c:v>
                </c:pt>
                <c:pt idx="2293">
                  <c:v>3.0355852956110398E-2</c:v>
                </c:pt>
                <c:pt idx="2294">
                  <c:v>3.0363178586542701E-2</c:v>
                </c:pt>
                <c:pt idx="2295">
                  <c:v>3.03653856422713E-2</c:v>
                </c:pt>
                <c:pt idx="2296">
                  <c:v>3.03670869945348E-2</c:v>
                </c:pt>
                <c:pt idx="2297">
                  <c:v>3.0368948632030102E-2</c:v>
                </c:pt>
                <c:pt idx="2298">
                  <c:v>3.0369768958903101E-2</c:v>
                </c:pt>
                <c:pt idx="2299">
                  <c:v>3.03731849378958E-2</c:v>
                </c:pt>
                <c:pt idx="2300">
                  <c:v>3.0373584947199401E-2</c:v>
                </c:pt>
                <c:pt idx="2301">
                  <c:v>3.03746442975164E-2</c:v>
                </c:pt>
                <c:pt idx="2302">
                  <c:v>3.0375056213170899E-2</c:v>
                </c:pt>
                <c:pt idx="2303">
                  <c:v>3.0377199049527501E-2</c:v>
                </c:pt>
                <c:pt idx="2304">
                  <c:v>3.0379053263560701E-2</c:v>
                </c:pt>
                <c:pt idx="2305">
                  <c:v>3.03792949652292E-2</c:v>
                </c:pt>
                <c:pt idx="2306">
                  <c:v>3.03793836978817E-2</c:v>
                </c:pt>
                <c:pt idx="2307">
                  <c:v>3.0380205763234299E-2</c:v>
                </c:pt>
                <c:pt idx="2308">
                  <c:v>3.0381359042787201E-2</c:v>
                </c:pt>
                <c:pt idx="2309">
                  <c:v>3.0382780136848701E-2</c:v>
                </c:pt>
                <c:pt idx="2310">
                  <c:v>3.0384130179000698E-2</c:v>
                </c:pt>
                <c:pt idx="2311">
                  <c:v>3.0391586257017999E-2</c:v>
                </c:pt>
                <c:pt idx="2312">
                  <c:v>3.0395006807050699E-2</c:v>
                </c:pt>
                <c:pt idx="2313">
                  <c:v>3.03961699713532E-2</c:v>
                </c:pt>
                <c:pt idx="2314">
                  <c:v>3.039664239203E-2</c:v>
                </c:pt>
                <c:pt idx="2315">
                  <c:v>3.0396976350979401E-2</c:v>
                </c:pt>
                <c:pt idx="2316">
                  <c:v>3.0401764421506002E-2</c:v>
                </c:pt>
                <c:pt idx="2317">
                  <c:v>3.0402280054928101E-2</c:v>
                </c:pt>
                <c:pt idx="2318">
                  <c:v>3.0405302750132802E-2</c:v>
                </c:pt>
                <c:pt idx="2319">
                  <c:v>3.0405304265980398E-2</c:v>
                </c:pt>
                <c:pt idx="2320">
                  <c:v>3.04056427304293E-2</c:v>
                </c:pt>
                <c:pt idx="2321">
                  <c:v>3.0406127567330299E-2</c:v>
                </c:pt>
                <c:pt idx="2322">
                  <c:v>3.0409596597460599E-2</c:v>
                </c:pt>
                <c:pt idx="2323">
                  <c:v>3.04107572934239E-2</c:v>
                </c:pt>
                <c:pt idx="2324">
                  <c:v>3.0411364970960902E-2</c:v>
                </c:pt>
                <c:pt idx="2325">
                  <c:v>3.0418028975076901E-2</c:v>
                </c:pt>
                <c:pt idx="2326">
                  <c:v>3.0419022647738599E-2</c:v>
                </c:pt>
                <c:pt idx="2327">
                  <c:v>3.0419694696467499E-2</c:v>
                </c:pt>
                <c:pt idx="2328">
                  <c:v>3.0423499642409101E-2</c:v>
                </c:pt>
                <c:pt idx="2329">
                  <c:v>3.0426306411905701E-2</c:v>
                </c:pt>
                <c:pt idx="2330">
                  <c:v>3.04310450480904E-2</c:v>
                </c:pt>
                <c:pt idx="2331">
                  <c:v>3.0437893904301402E-2</c:v>
                </c:pt>
                <c:pt idx="2332">
                  <c:v>3.0445444778131901E-2</c:v>
                </c:pt>
                <c:pt idx="2333">
                  <c:v>3.0450036965372899E-2</c:v>
                </c:pt>
                <c:pt idx="2334">
                  <c:v>3.0452443105744201E-2</c:v>
                </c:pt>
                <c:pt idx="2335">
                  <c:v>3.0457596041363898E-2</c:v>
                </c:pt>
                <c:pt idx="2336">
                  <c:v>3.04622304140366E-2</c:v>
                </c:pt>
                <c:pt idx="2337">
                  <c:v>3.0462269354287801E-2</c:v>
                </c:pt>
                <c:pt idx="2338">
                  <c:v>3.0462525617169001E-2</c:v>
                </c:pt>
                <c:pt idx="2339">
                  <c:v>3.0463685325077899E-2</c:v>
                </c:pt>
                <c:pt idx="2340">
                  <c:v>3.0466262364213102E-2</c:v>
                </c:pt>
                <c:pt idx="2341">
                  <c:v>3.04687258500814E-2</c:v>
                </c:pt>
                <c:pt idx="2342">
                  <c:v>3.0468995972943301E-2</c:v>
                </c:pt>
                <c:pt idx="2343">
                  <c:v>3.0470251682072201E-2</c:v>
                </c:pt>
                <c:pt idx="2344">
                  <c:v>3.04703090682036E-2</c:v>
                </c:pt>
                <c:pt idx="2345">
                  <c:v>3.0471472713023199E-2</c:v>
                </c:pt>
                <c:pt idx="2346">
                  <c:v>3.04729221625166E-2</c:v>
                </c:pt>
                <c:pt idx="2347">
                  <c:v>3.04760246610409E-2</c:v>
                </c:pt>
                <c:pt idx="2348">
                  <c:v>3.04809235176705E-2</c:v>
                </c:pt>
                <c:pt idx="2349">
                  <c:v>3.04843044150752E-2</c:v>
                </c:pt>
                <c:pt idx="2350">
                  <c:v>3.0484705897363702E-2</c:v>
                </c:pt>
                <c:pt idx="2351">
                  <c:v>3.0484726501892299E-2</c:v>
                </c:pt>
                <c:pt idx="2352">
                  <c:v>3.04860554331433E-2</c:v>
                </c:pt>
                <c:pt idx="2353">
                  <c:v>3.0486414308183801E-2</c:v>
                </c:pt>
                <c:pt idx="2354">
                  <c:v>3.0486869729965199E-2</c:v>
                </c:pt>
                <c:pt idx="2355">
                  <c:v>3.0487228623631801E-2</c:v>
                </c:pt>
                <c:pt idx="2356">
                  <c:v>3.0487372804626899E-2</c:v>
                </c:pt>
                <c:pt idx="2357">
                  <c:v>3.04875507499461E-2</c:v>
                </c:pt>
                <c:pt idx="2358">
                  <c:v>3.04946315203053E-2</c:v>
                </c:pt>
                <c:pt idx="2359">
                  <c:v>3.0495042768574499E-2</c:v>
                </c:pt>
                <c:pt idx="2360">
                  <c:v>3.04967803312719E-2</c:v>
                </c:pt>
                <c:pt idx="2361">
                  <c:v>3.05077170225161E-2</c:v>
                </c:pt>
                <c:pt idx="2362">
                  <c:v>3.0509155347026602E-2</c:v>
                </c:pt>
                <c:pt idx="2363">
                  <c:v>3.0513342230804701E-2</c:v>
                </c:pt>
                <c:pt idx="2364">
                  <c:v>3.0514373089255899E-2</c:v>
                </c:pt>
                <c:pt idx="2365">
                  <c:v>3.0519291674926501E-2</c:v>
                </c:pt>
                <c:pt idx="2366">
                  <c:v>3.0520523406304099E-2</c:v>
                </c:pt>
                <c:pt idx="2367">
                  <c:v>3.05209836619042E-2</c:v>
                </c:pt>
                <c:pt idx="2368">
                  <c:v>3.0525030706978401E-2</c:v>
                </c:pt>
                <c:pt idx="2369">
                  <c:v>3.05252712450809E-2</c:v>
                </c:pt>
                <c:pt idx="2370">
                  <c:v>3.05305801370255E-2</c:v>
                </c:pt>
                <c:pt idx="2371">
                  <c:v>3.05367053390244E-2</c:v>
                </c:pt>
                <c:pt idx="2372">
                  <c:v>3.0538794860042701E-2</c:v>
                </c:pt>
                <c:pt idx="2373">
                  <c:v>3.0538812308957001E-2</c:v>
                </c:pt>
                <c:pt idx="2374">
                  <c:v>3.05411219960273E-2</c:v>
                </c:pt>
                <c:pt idx="2375">
                  <c:v>3.0542094425335099E-2</c:v>
                </c:pt>
                <c:pt idx="2376">
                  <c:v>3.0542179912449601E-2</c:v>
                </c:pt>
                <c:pt idx="2377">
                  <c:v>3.0542256760968799E-2</c:v>
                </c:pt>
                <c:pt idx="2378">
                  <c:v>3.0543030239934502E-2</c:v>
                </c:pt>
                <c:pt idx="2379">
                  <c:v>3.0543647813483399E-2</c:v>
                </c:pt>
                <c:pt idx="2380">
                  <c:v>3.0544116032876899E-2</c:v>
                </c:pt>
                <c:pt idx="2381">
                  <c:v>3.0544428946789898E-2</c:v>
                </c:pt>
                <c:pt idx="2382">
                  <c:v>3.0547392529359601E-2</c:v>
                </c:pt>
                <c:pt idx="2383">
                  <c:v>3.0547510281671599E-2</c:v>
                </c:pt>
                <c:pt idx="2384">
                  <c:v>3.05483961748063E-2</c:v>
                </c:pt>
                <c:pt idx="2385">
                  <c:v>3.0549935363234401E-2</c:v>
                </c:pt>
                <c:pt idx="2386">
                  <c:v>3.05507317612316E-2</c:v>
                </c:pt>
                <c:pt idx="2387">
                  <c:v>3.0555340369109701E-2</c:v>
                </c:pt>
                <c:pt idx="2388">
                  <c:v>3.0558751828246199E-2</c:v>
                </c:pt>
                <c:pt idx="2389">
                  <c:v>3.0561957966265599E-2</c:v>
                </c:pt>
                <c:pt idx="2390">
                  <c:v>3.0565458744038199E-2</c:v>
                </c:pt>
                <c:pt idx="2391">
                  <c:v>3.0569228936694101E-2</c:v>
                </c:pt>
                <c:pt idx="2392">
                  <c:v>3.0569987878102001E-2</c:v>
                </c:pt>
                <c:pt idx="2393">
                  <c:v>3.0571063029037799E-2</c:v>
                </c:pt>
                <c:pt idx="2394">
                  <c:v>3.0573349650640201E-2</c:v>
                </c:pt>
                <c:pt idx="2395">
                  <c:v>3.05736114835761E-2</c:v>
                </c:pt>
                <c:pt idx="2396">
                  <c:v>3.0574783094191899E-2</c:v>
                </c:pt>
                <c:pt idx="2397">
                  <c:v>3.05749445202231E-2</c:v>
                </c:pt>
                <c:pt idx="2398">
                  <c:v>3.05757533729911E-2</c:v>
                </c:pt>
                <c:pt idx="2399">
                  <c:v>3.0575911264582801E-2</c:v>
                </c:pt>
                <c:pt idx="2400">
                  <c:v>3.0576934252804201E-2</c:v>
                </c:pt>
                <c:pt idx="2401">
                  <c:v>3.05787406720224E-2</c:v>
                </c:pt>
                <c:pt idx="2402">
                  <c:v>3.05887001749299E-2</c:v>
                </c:pt>
                <c:pt idx="2403">
                  <c:v>3.0594727474698599E-2</c:v>
                </c:pt>
                <c:pt idx="2404">
                  <c:v>3.0594917188531901E-2</c:v>
                </c:pt>
                <c:pt idx="2405">
                  <c:v>3.0597114832579E-2</c:v>
                </c:pt>
                <c:pt idx="2406">
                  <c:v>3.0601089511577199E-2</c:v>
                </c:pt>
                <c:pt idx="2407">
                  <c:v>3.0603028208139999E-2</c:v>
                </c:pt>
                <c:pt idx="2408">
                  <c:v>3.0607758112715201E-2</c:v>
                </c:pt>
                <c:pt idx="2409">
                  <c:v>3.0608108812429299E-2</c:v>
                </c:pt>
                <c:pt idx="2410">
                  <c:v>3.0608306336343899E-2</c:v>
                </c:pt>
                <c:pt idx="2411">
                  <c:v>3.0609637493561E-2</c:v>
                </c:pt>
                <c:pt idx="2412">
                  <c:v>3.0616150232421899E-2</c:v>
                </c:pt>
                <c:pt idx="2413">
                  <c:v>3.0616330869272599E-2</c:v>
                </c:pt>
                <c:pt idx="2414">
                  <c:v>3.06176683175957E-2</c:v>
                </c:pt>
                <c:pt idx="2415">
                  <c:v>3.0624275858080401E-2</c:v>
                </c:pt>
                <c:pt idx="2416">
                  <c:v>3.0628629225388799E-2</c:v>
                </c:pt>
                <c:pt idx="2417">
                  <c:v>3.0628700575558301E-2</c:v>
                </c:pt>
                <c:pt idx="2418">
                  <c:v>3.0629310071699601E-2</c:v>
                </c:pt>
                <c:pt idx="2419">
                  <c:v>3.06295134035552E-2</c:v>
                </c:pt>
                <c:pt idx="2420">
                  <c:v>3.0634000980399399E-2</c:v>
                </c:pt>
                <c:pt idx="2421">
                  <c:v>3.0634499348220798E-2</c:v>
                </c:pt>
                <c:pt idx="2422">
                  <c:v>3.0634850079184098E-2</c:v>
                </c:pt>
                <c:pt idx="2423">
                  <c:v>3.0635001868157902E-2</c:v>
                </c:pt>
                <c:pt idx="2424">
                  <c:v>3.0638372891295999E-2</c:v>
                </c:pt>
                <c:pt idx="2425">
                  <c:v>3.0638499800001499E-2</c:v>
                </c:pt>
                <c:pt idx="2426">
                  <c:v>3.0639298913913902E-2</c:v>
                </c:pt>
                <c:pt idx="2427">
                  <c:v>3.0641244425928901E-2</c:v>
                </c:pt>
                <c:pt idx="2428">
                  <c:v>3.0641844587769501E-2</c:v>
                </c:pt>
                <c:pt idx="2429">
                  <c:v>3.0649076162438199E-2</c:v>
                </c:pt>
                <c:pt idx="2430">
                  <c:v>3.0653367043269299E-2</c:v>
                </c:pt>
                <c:pt idx="2431">
                  <c:v>3.06534971089341E-2</c:v>
                </c:pt>
                <c:pt idx="2432">
                  <c:v>3.0657411972778999E-2</c:v>
                </c:pt>
                <c:pt idx="2433">
                  <c:v>3.0660328397276101E-2</c:v>
                </c:pt>
                <c:pt idx="2434">
                  <c:v>3.0662639689911599E-2</c:v>
                </c:pt>
                <c:pt idx="2435">
                  <c:v>3.0663608616275401E-2</c:v>
                </c:pt>
                <c:pt idx="2436">
                  <c:v>3.06638138158431E-2</c:v>
                </c:pt>
                <c:pt idx="2437">
                  <c:v>3.0664096296907601E-2</c:v>
                </c:pt>
                <c:pt idx="2438">
                  <c:v>3.0664114949861401E-2</c:v>
                </c:pt>
                <c:pt idx="2439">
                  <c:v>3.06718656803169E-2</c:v>
                </c:pt>
                <c:pt idx="2440">
                  <c:v>3.0679394015324199E-2</c:v>
                </c:pt>
                <c:pt idx="2441">
                  <c:v>3.0682513680209401E-2</c:v>
                </c:pt>
                <c:pt idx="2442">
                  <c:v>3.0683281767939E-2</c:v>
                </c:pt>
                <c:pt idx="2443">
                  <c:v>3.06833174684208E-2</c:v>
                </c:pt>
                <c:pt idx="2444">
                  <c:v>3.0683702732626598E-2</c:v>
                </c:pt>
                <c:pt idx="2445">
                  <c:v>3.0685154131888399E-2</c:v>
                </c:pt>
                <c:pt idx="2446">
                  <c:v>3.06859652487327E-2</c:v>
                </c:pt>
                <c:pt idx="2447">
                  <c:v>3.0687745871065601E-2</c:v>
                </c:pt>
                <c:pt idx="2448">
                  <c:v>3.0693253923838201E-2</c:v>
                </c:pt>
                <c:pt idx="2449">
                  <c:v>3.0693520611966001E-2</c:v>
                </c:pt>
                <c:pt idx="2450">
                  <c:v>3.0697709408068499E-2</c:v>
                </c:pt>
                <c:pt idx="2451">
                  <c:v>3.0701457962076101E-2</c:v>
                </c:pt>
                <c:pt idx="2452">
                  <c:v>3.0702619248920902E-2</c:v>
                </c:pt>
                <c:pt idx="2453">
                  <c:v>3.07031991899883E-2</c:v>
                </c:pt>
                <c:pt idx="2454">
                  <c:v>3.0710426911636501E-2</c:v>
                </c:pt>
                <c:pt idx="2455">
                  <c:v>3.07120113036277E-2</c:v>
                </c:pt>
                <c:pt idx="2456">
                  <c:v>3.0714806276876599E-2</c:v>
                </c:pt>
                <c:pt idx="2457">
                  <c:v>3.0715431150262699E-2</c:v>
                </c:pt>
                <c:pt idx="2458">
                  <c:v>3.07189972283861E-2</c:v>
                </c:pt>
                <c:pt idx="2459">
                  <c:v>3.0721445530278599E-2</c:v>
                </c:pt>
                <c:pt idx="2460">
                  <c:v>3.0728386127689401E-2</c:v>
                </c:pt>
                <c:pt idx="2461">
                  <c:v>3.0728992744502699E-2</c:v>
                </c:pt>
                <c:pt idx="2462">
                  <c:v>3.07308390338491E-2</c:v>
                </c:pt>
                <c:pt idx="2463">
                  <c:v>3.0737045931640599E-2</c:v>
                </c:pt>
                <c:pt idx="2464">
                  <c:v>3.0737124730740001E-2</c:v>
                </c:pt>
                <c:pt idx="2465">
                  <c:v>3.0737928671878401E-2</c:v>
                </c:pt>
                <c:pt idx="2466">
                  <c:v>3.0739169745456499E-2</c:v>
                </c:pt>
                <c:pt idx="2467">
                  <c:v>3.0750166000192099E-2</c:v>
                </c:pt>
                <c:pt idx="2468">
                  <c:v>3.0752416614494502E-2</c:v>
                </c:pt>
                <c:pt idx="2469">
                  <c:v>3.0757986026001001E-2</c:v>
                </c:pt>
                <c:pt idx="2470">
                  <c:v>3.0758073299180198E-2</c:v>
                </c:pt>
                <c:pt idx="2471">
                  <c:v>3.0760074471384E-2</c:v>
                </c:pt>
                <c:pt idx="2472">
                  <c:v>3.0763639874571501E-2</c:v>
                </c:pt>
                <c:pt idx="2473">
                  <c:v>3.07679884726695E-2</c:v>
                </c:pt>
                <c:pt idx="2474">
                  <c:v>3.0770229248637E-2</c:v>
                </c:pt>
                <c:pt idx="2475">
                  <c:v>3.0771664423911299E-2</c:v>
                </c:pt>
                <c:pt idx="2476">
                  <c:v>3.07770027648709E-2</c:v>
                </c:pt>
                <c:pt idx="2477">
                  <c:v>3.0780207753731401E-2</c:v>
                </c:pt>
                <c:pt idx="2478">
                  <c:v>3.07847652075686E-2</c:v>
                </c:pt>
                <c:pt idx="2479">
                  <c:v>3.07853793310311E-2</c:v>
                </c:pt>
                <c:pt idx="2480">
                  <c:v>3.0789565274371201E-2</c:v>
                </c:pt>
                <c:pt idx="2481">
                  <c:v>3.07943870554735E-2</c:v>
                </c:pt>
                <c:pt idx="2482">
                  <c:v>3.0794701468387999E-2</c:v>
                </c:pt>
                <c:pt idx="2483">
                  <c:v>3.0797226674215701E-2</c:v>
                </c:pt>
                <c:pt idx="2484">
                  <c:v>3.0797530733912198E-2</c:v>
                </c:pt>
                <c:pt idx="2485">
                  <c:v>3.0798664979018901E-2</c:v>
                </c:pt>
                <c:pt idx="2486">
                  <c:v>3.07995165252541E-2</c:v>
                </c:pt>
                <c:pt idx="2487">
                  <c:v>3.0799952183734599E-2</c:v>
                </c:pt>
                <c:pt idx="2488">
                  <c:v>3.0800556116297399E-2</c:v>
                </c:pt>
                <c:pt idx="2489">
                  <c:v>3.0805707480859999E-2</c:v>
                </c:pt>
                <c:pt idx="2490">
                  <c:v>3.0807535563898199E-2</c:v>
                </c:pt>
                <c:pt idx="2491">
                  <c:v>3.0816716069245201E-2</c:v>
                </c:pt>
                <c:pt idx="2492">
                  <c:v>3.0817309537699698E-2</c:v>
                </c:pt>
                <c:pt idx="2493">
                  <c:v>3.0824775473255399E-2</c:v>
                </c:pt>
                <c:pt idx="2494">
                  <c:v>3.0829632076364501E-2</c:v>
                </c:pt>
                <c:pt idx="2495">
                  <c:v>3.0831347702580999E-2</c:v>
                </c:pt>
                <c:pt idx="2496">
                  <c:v>3.08351944092978E-2</c:v>
                </c:pt>
                <c:pt idx="2497">
                  <c:v>3.08355070616728E-2</c:v>
                </c:pt>
                <c:pt idx="2498">
                  <c:v>3.0837674901379598E-2</c:v>
                </c:pt>
                <c:pt idx="2499">
                  <c:v>3.0838593897254699E-2</c:v>
                </c:pt>
                <c:pt idx="2500">
                  <c:v>3.0841066327165999E-2</c:v>
                </c:pt>
                <c:pt idx="2501">
                  <c:v>3.0842293526818401E-2</c:v>
                </c:pt>
                <c:pt idx="2502">
                  <c:v>3.0846394657270002E-2</c:v>
                </c:pt>
                <c:pt idx="2503">
                  <c:v>3.0849607240322301E-2</c:v>
                </c:pt>
                <c:pt idx="2504">
                  <c:v>3.0850933055947601E-2</c:v>
                </c:pt>
                <c:pt idx="2505">
                  <c:v>3.0852212505322801E-2</c:v>
                </c:pt>
                <c:pt idx="2506">
                  <c:v>3.08562279422115E-2</c:v>
                </c:pt>
                <c:pt idx="2507">
                  <c:v>3.0856733058855002E-2</c:v>
                </c:pt>
                <c:pt idx="2508">
                  <c:v>3.0858067879051401E-2</c:v>
                </c:pt>
                <c:pt idx="2509">
                  <c:v>3.08594318083741E-2</c:v>
                </c:pt>
                <c:pt idx="2510">
                  <c:v>3.0861197267640202E-2</c:v>
                </c:pt>
                <c:pt idx="2511">
                  <c:v>3.0862057251190501E-2</c:v>
                </c:pt>
                <c:pt idx="2512">
                  <c:v>3.0862105524881799E-2</c:v>
                </c:pt>
                <c:pt idx="2513">
                  <c:v>3.08631162400562E-2</c:v>
                </c:pt>
                <c:pt idx="2514">
                  <c:v>3.0866234228303702E-2</c:v>
                </c:pt>
                <c:pt idx="2515">
                  <c:v>3.0867245925048799E-2</c:v>
                </c:pt>
                <c:pt idx="2516">
                  <c:v>3.0867260893924602E-2</c:v>
                </c:pt>
                <c:pt idx="2517">
                  <c:v>3.08704918606208E-2</c:v>
                </c:pt>
                <c:pt idx="2518">
                  <c:v>3.0873730303407201E-2</c:v>
                </c:pt>
                <c:pt idx="2519">
                  <c:v>3.0878414466953101E-2</c:v>
                </c:pt>
                <c:pt idx="2520">
                  <c:v>3.08829594828984E-2</c:v>
                </c:pt>
                <c:pt idx="2521">
                  <c:v>3.0884647578910199E-2</c:v>
                </c:pt>
                <c:pt idx="2522">
                  <c:v>3.0886081845872101E-2</c:v>
                </c:pt>
                <c:pt idx="2523">
                  <c:v>3.0887090872232001E-2</c:v>
                </c:pt>
                <c:pt idx="2524">
                  <c:v>3.0892508016367601E-2</c:v>
                </c:pt>
                <c:pt idx="2525">
                  <c:v>3.0893675820040701E-2</c:v>
                </c:pt>
                <c:pt idx="2526">
                  <c:v>3.0902887416987601E-2</c:v>
                </c:pt>
                <c:pt idx="2527">
                  <c:v>3.09104938932942E-2</c:v>
                </c:pt>
                <c:pt idx="2528">
                  <c:v>3.0913253485638299E-2</c:v>
                </c:pt>
                <c:pt idx="2529">
                  <c:v>3.0913525428165601E-2</c:v>
                </c:pt>
                <c:pt idx="2530">
                  <c:v>3.0913581985957402E-2</c:v>
                </c:pt>
                <c:pt idx="2531">
                  <c:v>3.09210962405993E-2</c:v>
                </c:pt>
                <c:pt idx="2532">
                  <c:v>3.0921406848801701E-2</c:v>
                </c:pt>
                <c:pt idx="2533">
                  <c:v>3.0927525979956599E-2</c:v>
                </c:pt>
                <c:pt idx="2534">
                  <c:v>3.0933291368112899E-2</c:v>
                </c:pt>
                <c:pt idx="2535">
                  <c:v>3.09333649812506E-2</c:v>
                </c:pt>
                <c:pt idx="2536">
                  <c:v>3.09388121218797E-2</c:v>
                </c:pt>
                <c:pt idx="2537">
                  <c:v>3.09391046336248E-2</c:v>
                </c:pt>
                <c:pt idx="2538">
                  <c:v>3.09403391885512E-2</c:v>
                </c:pt>
                <c:pt idx="2539">
                  <c:v>3.0943723970986201E-2</c:v>
                </c:pt>
                <c:pt idx="2540">
                  <c:v>3.0946636859156201E-2</c:v>
                </c:pt>
                <c:pt idx="2541">
                  <c:v>3.0951015267203601E-2</c:v>
                </c:pt>
                <c:pt idx="2542">
                  <c:v>3.09533621118608E-2</c:v>
                </c:pt>
                <c:pt idx="2543">
                  <c:v>3.09584492041215E-2</c:v>
                </c:pt>
                <c:pt idx="2544">
                  <c:v>3.09591199203871E-2</c:v>
                </c:pt>
                <c:pt idx="2545">
                  <c:v>3.0965148457966898E-2</c:v>
                </c:pt>
                <c:pt idx="2546">
                  <c:v>3.09652167929973E-2</c:v>
                </c:pt>
                <c:pt idx="2547">
                  <c:v>3.0970043090480199E-2</c:v>
                </c:pt>
                <c:pt idx="2548">
                  <c:v>3.0970517342126899E-2</c:v>
                </c:pt>
                <c:pt idx="2549">
                  <c:v>3.0978222907069499E-2</c:v>
                </c:pt>
                <c:pt idx="2550">
                  <c:v>3.0978387730759501E-2</c:v>
                </c:pt>
                <c:pt idx="2551">
                  <c:v>3.0983244543874602E-2</c:v>
                </c:pt>
                <c:pt idx="2552">
                  <c:v>3.0985247935709E-2</c:v>
                </c:pt>
                <c:pt idx="2553">
                  <c:v>3.0985816228043701E-2</c:v>
                </c:pt>
                <c:pt idx="2554">
                  <c:v>3.0993492356752299E-2</c:v>
                </c:pt>
                <c:pt idx="2555">
                  <c:v>3.1007312512141599E-2</c:v>
                </c:pt>
                <c:pt idx="2556">
                  <c:v>3.10172819949119E-2</c:v>
                </c:pt>
                <c:pt idx="2557">
                  <c:v>3.1018324509906301E-2</c:v>
                </c:pt>
                <c:pt idx="2558">
                  <c:v>3.1018344956956E-2</c:v>
                </c:pt>
                <c:pt idx="2559">
                  <c:v>3.1022884570873099E-2</c:v>
                </c:pt>
                <c:pt idx="2560">
                  <c:v>3.1022906323434199E-2</c:v>
                </c:pt>
                <c:pt idx="2561">
                  <c:v>3.10241434652795E-2</c:v>
                </c:pt>
                <c:pt idx="2562">
                  <c:v>3.1024747069153098E-2</c:v>
                </c:pt>
                <c:pt idx="2563">
                  <c:v>3.1029068933346102E-2</c:v>
                </c:pt>
                <c:pt idx="2564">
                  <c:v>3.1053744147094602E-2</c:v>
                </c:pt>
                <c:pt idx="2565">
                  <c:v>3.1077250199089999E-2</c:v>
                </c:pt>
                <c:pt idx="2566">
                  <c:v>3.1077267427605498E-2</c:v>
                </c:pt>
                <c:pt idx="2567">
                  <c:v>3.1080316218820899E-2</c:v>
                </c:pt>
                <c:pt idx="2568">
                  <c:v>3.10878452165043E-2</c:v>
                </c:pt>
                <c:pt idx="2569">
                  <c:v>3.1091588305830399E-2</c:v>
                </c:pt>
                <c:pt idx="2570">
                  <c:v>3.1096224036331801E-2</c:v>
                </c:pt>
                <c:pt idx="2571">
                  <c:v>3.1096648426895999E-2</c:v>
                </c:pt>
                <c:pt idx="2572">
                  <c:v>3.1102464772092199E-2</c:v>
                </c:pt>
                <c:pt idx="2573">
                  <c:v>3.1103243253813299E-2</c:v>
                </c:pt>
                <c:pt idx="2574">
                  <c:v>3.11047908168103E-2</c:v>
                </c:pt>
                <c:pt idx="2575">
                  <c:v>3.11085062221843E-2</c:v>
                </c:pt>
                <c:pt idx="2576">
                  <c:v>3.1118449516847401E-2</c:v>
                </c:pt>
                <c:pt idx="2577">
                  <c:v>3.1120182142846599E-2</c:v>
                </c:pt>
                <c:pt idx="2578">
                  <c:v>3.1121177511549102E-2</c:v>
                </c:pt>
                <c:pt idx="2579">
                  <c:v>3.1123478896124001E-2</c:v>
                </c:pt>
                <c:pt idx="2580">
                  <c:v>3.1127746024538099E-2</c:v>
                </c:pt>
                <c:pt idx="2581">
                  <c:v>3.1129501331098399E-2</c:v>
                </c:pt>
                <c:pt idx="2582">
                  <c:v>3.1130906923593799E-2</c:v>
                </c:pt>
                <c:pt idx="2583">
                  <c:v>3.1131551595581699E-2</c:v>
                </c:pt>
                <c:pt idx="2584">
                  <c:v>3.1132650285296E-2</c:v>
                </c:pt>
                <c:pt idx="2585">
                  <c:v>3.1132864855178501E-2</c:v>
                </c:pt>
                <c:pt idx="2586">
                  <c:v>3.11360320115983E-2</c:v>
                </c:pt>
                <c:pt idx="2587">
                  <c:v>3.1136833033483802E-2</c:v>
                </c:pt>
                <c:pt idx="2588">
                  <c:v>3.1137154255810501E-2</c:v>
                </c:pt>
                <c:pt idx="2589">
                  <c:v>3.1143823427185101E-2</c:v>
                </c:pt>
                <c:pt idx="2590">
                  <c:v>3.11573083204487E-2</c:v>
                </c:pt>
                <c:pt idx="2591">
                  <c:v>3.1158426114282101E-2</c:v>
                </c:pt>
                <c:pt idx="2592">
                  <c:v>3.11590787149124E-2</c:v>
                </c:pt>
                <c:pt idx="2593">
                  <c:v>3.1160678676842399E-2</c:v>
                </c:pt>
                <c:pt idx="2594">
                  <c:v>3.1165045682945501E-2</c:v>
                </c:pt>
                <c:pt idx="2595">
                  <c:v>3.1166756991006898E-2</c:v>
                </c:pt>
                <c:pt idx="2596">
                  <c:v>3.1172037573407699E-2</c:v>
                </c:pt>
                <c:pt idx="2597">
                  <c:v>3.11743674610006E-2</c:v>
                </c:pt>
                <c:pt idx="2598">
                  <c:v>3.1174509429987899E-2</c:v>
                </c:pt>
                <c:pt idx="2599">
                  <c:v>3.1176972451593499E-2</c:v>
                </c:pt>
                <c:pt idx="2600">
                  <c:v>3.1177101315391201E-2</c:v>
                </c:pt>
                <c:pt idx="2601">
                  <c:v>3.1182310736171798E-2</c:v>
                </c:pt>
                <c:pt idx="2602">
                  <c:v>3.1182775579826599E-2</c:v>
                </c:pt>
                <c:pt idx="2603">
                  <c:v>3.1183251948930801E-2</c:v>
                </c:pt>
                <c:pt idx="2604">
                  <c:v>3.1184541013817201E-2</c:v>
                </c:pt>
                <c:pt idx="2605">
                  <c:v>3.11913479753472E-2</c:v>
                </c:pt>
                <c:pt idx="2606">
                  <c:v>3.11915241523558E-2</c:v>
                </c:pt>
                <c:pt idx="2607">
                  <c:v>3.1193047826755801E-2</c:v>
                </c:pt>
                <c:pt idx="2608">
                  <c:v>3.1205705043576299E-2</c:v>
                </c:pt>
                <c:pt idx="2609">
                  <c:v>3.1215124158945201E-2</c:v>
                </c:pt>
                <c:pt idx="2610">
                  <c:v>3.1216543374139399E-2</c:v>
                </c:pt>
                <c:pt idx="2611">
                  <c:v>3.12171844462347E-2</c:v>
                </c:pt>
                <c:pt idx="2612">
                  <c:v>3.1222933609253298E-2</c:v>
                </c:pt>
                <c:pt idx="2613">
                  <c:v>3.1229036520941601E-2</c:v>
                </c:pt>
                <c:pt idx="2614">
                  <c:v>3.1229765767222799E-2</c:v>
                </c:pt>
                <c:pt idx="2615">
                  <c:v>3.1234107112970901E-2</c:v>
                </c:pt>
                <c:pt idx="2616">
                  <c:v>3.12378877773281E-2</c:v>
                </c:pt>
                <c:pt idx="2617">
                  <c:v>3.1241303450553901E-2</c:v>
                </c:pt>
                <c:pt idx="2618">
                  <c:v>3.1243209712764099E-2</c:v>
                </c:pt>
                <c:pt idx="2619">
                  <c:v>3.1243748770876101E-2</c:v>
                </c:pt>
                <c:pt idx="2620">
                  <c:v>3.1245442361171102E-2</c:v>
                </c:pt>
                <c:pt idx="2621">
                  <c:v>3.1246216666035598E-2</c:v>
                </c:pt>
                <c:pt idx="2622">
                  <c:v>3.12496082949923E-2</c:v>
                </c:pt>
                <c:pt idx="2623">
                  <c:v>3.1250939695090803E-2</c:v>
                </c:pt>
                <c:pt idx="2624">
                  <c:v>3.1255289934451203E-2</c:v>
                </c:pt>
                <c:pt idx="2625">
                  <c:v>3.1264112259927403E-2</c:v>
                </c:pt>
                <c:pt idx="2626">
                  <c:v>3.1269742743535403E-2</c:v>
                </c:pt>
                <c:pt idx="2627">
                  <c:v>3.1271681568506099E-2</c:v>
                </c:pt>
                <c:pt idx="2628">
                  <c:v>3.1279375250272898E-2</c:v>
                </c:pt>
                <c:pt idx="2629">
                  <c:v>3.1283549433270399E-2</c:v>
                </c:pt>
                <c:pt idx="2630">
                  <c:v>3.1285169378912403E-2</c:v>
                </c:pt>
                <c:pt idx="2631">
                  <c:v>3.1290280878885302E-2</c:v>
                </c:pt>
                <c:pt idx="2632">
                  <c:v>3.1291079838841801E-2</c:v>
                </c:pt>
                <c:pt idx="2633">
                  <c:v>3.1294668332203297E-2</c:v>
                </c:pt>
                <c:pt idx="2634">
                  <c:v>3.1303727753748303E-2</c:v>
                </c:pt>
                <c:pt idx="2635">
                  <c:v>3.13046572864095E-2</c:v>
                </c:pt>
                <c:pt idx="2636">
                  <c:v>3.13065007572743E-2</c:v>
                </c:pt>
                <c:pt idx="2637">
                  <c:v>3.1308806796349897E-2</c:v>
                </c:pt>
                <c:pt idx="2638">
                  <c:v>3.1310420305264201E-2</c:v>
                </c:pt>
                <c:pt idx="2639">
                  <c:v>3.1312931580553802E-2</c:v>
                </c:pt>
                <c:pt idx="2640">
                  <c:v>3.1316530478734499E-2</c:v>
                </c:pt>
                <c:pt idx="2641">
                  <c:v>3.1317131087142E-2</c:v>
                </c:pt>
                <c:pt idx="2642">
                  <c:v>3.1326370534273597E-2</c:v>
                </c:pt>
                <c:pt idx="2643">
                  <c:v>3.1328340413821099E-2</c:v>
                </c:pt>
                <c:pt idx="2644">
                  <c:v>3.1329946962940503E-2</c:v>
                </c:pt>
                <c:pt idx="2645">
                  <c:v>3.1329982696318801E-2</c:v>
                </c:pt>
                <c:pt idx="2646">
                  <c:v>3.1337240785598901E-2</c:v>
                </c:pt>
                <c:pt idx="2647">
                  <c:v>3.1337293902038502E-2</c:v>
                </c:pt>
                <c:pt idx="2648">
                  <c:v>3.1340018716368899E-2</c:v>
                </c:pt>
                <c:pt idx="2649">
                  <c:v>3.1340812641438801E-2</c:v>
                </c:pt>
                <c:pt idx="2650">
                  <c:v>3.1340985708992998E-2</c:v>
                </c:pt>
                <c:pt idx="2651">
                  <c:v>3.1353507061121499E-2</c:v>
                </c:pt>
                <c:pt idx="2652">
                  <c:v>3.13714037185268E-2</c:v>
                </c:pt>
                <c:pt idx="2653">
                  <c:v>3.1382119510272498E-2</c:v>
                </c:pt>
                <c:pt idx="2654">
                  <c:v>3.1384917714945899E-2</c:v>
                </c:pt>
                <c:pt idx="2655">
                  <c:v>3.1385248164007999E-2</c:v>
                </c:pt>
                <c:pt idx="2656">
                  <c:v>3.1387496514648699E-2</c:v>
                </c:pt>
                <c:pt idx="2657">
                  <c:v>3.1389596867042797E-2</c:v>
                </c:pt>
                <c:pt idx="2658">
                  <c:v>3.1391829379800201E-2</c:v>
                </c:pt>
                <c:pt idx="2659">
                  <c:v>3.1398034258530903E-2</c:v>
                </c:pt>
                <c:pt idx="2660">
                  <c:v>3.1398135505211297E-2</c:v>
                </c:pt>
                <c:pt idx="2661">
                  <c:v>3.1408237637808603E-2</c:v>
                </c:pt>
                <c:pt idx="2662">
                  <c:v>3.1408701770857798E-2</c:v>
                </c:pt>
                <c:pt idx="2663">
                  <c:v>3.1409118259988503E-2</c:v>
                </c:pt>
                <c:pt idx="2664">
                  <c:v>3.1409732958375902E-2</c:v>
                </c:pt>
                <c:pt idx="2665">
                  <c:v>3.1411584002497099E-2</c:v>
                </c:pt>
                <c:pt idx="2666">
                  <c:v>3.1415653303887299E-2</c:v>
                </c:pt>
                <c:pt idx="2667">
                  <c:v>3.1423953002108901E-2</c:v>
                </c:pt>
                <c:pt idx="2668">
                  <c:v>3.1427812173015698E-2</c:v>
                </c:pt>
                <c:pt idx="2669">
                  <c:v>3.1429247070335002E-2</c:v>
                </c:pt>
                <c:pt idx="2670">
                  <c:v>3.14308473412492E-2</c:v>
                </c:pt>
                <c:pt idx="2671">
                  <c:v>3.1430906692292801E-2</c:v>
                </c:pt>
                <c:pt idx="2672">
                  <c:v>3.1431364361855597E-2</c:v>
                </c:pt>
                <c:pt idx="2673">
                  <c:v>3.1432018442557601E-2</c:v>
                </c:pt>
                <c:pt idx="2674">
                  <c:v>3.1444052540557099E-2</c:v>
                </c:pt>
                <c:pt idx="2675">
                  <c:v>3.1446414561048699E-2</c:v>
                </c:pt>
                <c:pt idx="2676">
                  <c:v>3.1446822481789899E-2</c:v>
                </c:pt>
                <c:pt idx="2677">
                  <c:v>3.1452110244620399E-2</c:v>
                </c:pt>
                <c:pt idx="2678">
                  <c:v>3.1456026465680603E-2</c:v>
                </c:pt>
                <c:pt idx="2679">
                  <c:v>3.1457571465929902E-2</c:v>
                </c:pt>
                <c:pt idx="2680">
                  <c:v>3.1459110361221503E-2</c:v>
                </c:pt>
                <c:pt idx="2681">
                  <c:v>3.1466328208989203E-2</c:v>
                </c:pt>
                <c:pt idx="2682">
                  <c:v>3.1474417461919701E-2</c:v>
                </c:pt>
                <c:pt idx="2683">
                  <c:v>3.1475971616399798E-2</c:v>
                </c:pt>
                <c:pt idx="2684">
                  <c:v>3.1482254268440403E-2</c:v>
                </c:pt>
                <c:pt idx="2685">
                  <c:v>3.1494674199860899E-2</c:v>
                </c:pt>
                <c:pt idx="2686">
                  <c:v>3.14970381214612E-2</c:v>
                </c:pt>
                <c:pt idx="2687">
                  <c:v>3.1497648462324203E-2</c:v>
                </c:pt>
                <c:pt idx="2688">
                  <c:v>3.15004453134183E-2</c:v>
                </c:pt>
                <c:pt idx="2689">
                  <c:v>3.1502687780399899E-2</c:v>
                </c:pt>
                <c:pt idx="2690">
                  <c:v>3.1504085813704799E-2</c:v>
                </c:pt>
                <c:pt idx="2691">
                  <c:v>3.1506516103802097E-2</c:v>
                </c:pt>
                <c:pt idx="2692">
                  <c:v>3.1509581943413703E-2</c:v>
                </c:pt>
                <c:pt idx="2693">
                  <c:v>3.1511106680205202E-2</c:v>
                </c:pt>
                <c:pt idx="2694">
                  <c:v>3.1512222964603799E-2</c:v>
                </c:pt>
                <c:pt idx="2695">
                  <c:v>3.15211039226065E-2</c:v>
                </c:pt>
                <c:pt idx="2696">
                  <c:v>3.1524047455346899E-2</c:v>
                </c:pt>
                <c:pt idx="2697">
                  <c:v>3.1527525105993999E-2</c:v>
                </c:pt>
                <c:pt idx="2698">
                  <c:v>3.15307060222796E-2</c:v>
                </c:pt>
                <c:pt idx="2699">
                  <c:v>3.1534659566601897E-2</c:v>
                </c:pt>
                <c:pt idx="2700">
                  <c:v>3.1540581917461799E-2</c:v>
                </c:pt>
                <c:pt idx="2701">
                  <c:v>3.15490675866072E-2</c:v>
                </c:pt>
                <c:pt idx="2702">
                  <c:v>3.1553311252804098E-2</c:v>
                </c:pt>
                <c:pt idx="2703">
                  <c:v>3.15589185172373E-2</c:v>
                </c:pt>
                <c:pt idx="2704">
                  <c:v>3.1560885626544001E-2</c:v>
                </c:pt>
                <c:pt idx="2705">
                  <c:v>3.1565499332142102E-2</c:v>
                </c:pt>
                <c:pt idx="2706">
                  <c:v>3.1572464249791501E-2</c:v>
                </c:pt>
                <c:pt idx="2707">
                  <c:v>3.1574032482353E-2</c:v>
                </c:pt>
                <c:pt idx="2708">
                  <c:v>3.1574860184724697E-2</c:v>
                </c:pt>
                <c:pt idx="2709">
                  <c:v>3.1580312396178097E-2</c:v>
                </c:pt>
                <c:pt idx="2710">
                  <c:v>3.1582029775218901E-2</c:v>
                </c:pt>
                <c:pt idx="2711">
                  <c:v>3.1582159157784097E-2</c:v>
                </c:pt>
                <c:pt idx="2712">
                  <c:v>3.1584257504490898E-2</c:v>
                </c:pt>
                <c:pt idx="2713">
                  <c:v>3.1585489659737002E-2</c:v>
                </c:pt>
                <c:pt idx="2714">
                  <c:v>3.15871948877713E-2</c:v>
                </c:pt>
                <c:pt idx="2715">
                  <c:v>3.1588928601369998E-2</c:v>
                </c:pt>
                <c:pt idx="2716">
                  <c:v>3.1590461851469603E-2</c:v>
                </c:pt>
                <c:pt idx="2717">
                  <c:v>3.1591198078660801E-2</c:v>
                </c:pt>
                <c:pt idx="2718">
                  <c:v>3.1595145844648197E-2</c:v>
                </c:pt>
                <c:pt idx="2719">
                  <c:v>3.15953074705227E-2</c:v>
                </c:pt>
                <c:pt idx="2720">
                  <c:v>3.1596670317816898E-2</c:v>
                </c:pt>
                <c:pt idx="2721">
                  <c:v>3.1599108040349599E-2</c:v>
                </c:pt>
                <c:pt idx="2722">
                  <c:v>3.1599722604241098E-2</c:v>
                </c:pt>
                <c:pt idx="2723">
                  <c:v>3.1609172231185201E-2</c:v>
                </c:pt>
                <c:pt idx="2724">
                  <c:v>3.1612699710067797E-2</c:v>
                </c:pt>
                <c:pt idx="2725">
                  <c:v>3.16137020333455E-2</c:v>
                </c:pt>
                <c:pt idx="2726">
                  <c:v>3.1615076882246497E-2</c:v>
                </c:pt>
                <c:pt idx="2727">
                  <c:v>3.16157851908236E-2</c:v>
                </c:pt>
                <c:pt idx="2728">
                  <c:v>3.1617836790259E-2</c:v>
                </c:pt>
                <c:pt idx="2729">
                  <c:v>3.1621507067207302E-2</c:v>
                </c:pt>
                <c:pt idx="2730">
                  <c:v>3.1633882155093898E-2</c:v>
                </c:pt>
                <c:pt idx="2731">
                  <c:v>3.1640306593813797E-2</c:v>
                </c:pt>
                <c:pt idx="2732">
                  <c:v>3.1642248469009898E-2</c:v>
                </c:pt>
                <c:pt idx="2733">
                  <c:v>3.1642429788001497E-2</c:v>
                </c:pt>
                <c:pt idx="2734">
                  <c:v>3.1644458544137902E-2</c:v>
                </c:pt>
                <c:pt idx="2735">
                  <c:v>3.1648249870732101E-2</c:v>
                </c:pt>
                <c:pt idx="2736">
                  <c:v>3.1652513190454597E-2</c:v>
                </c:pt>
                <c:pt idx="2737">
                  <c:v>3.16537039606117E-2</c:v>
                </c:pt>
                <c:pt idx="2738">
                  <c:v>3.1653770004750503E-2</c:v>
                </c:pt>
                <c:pt idx="2739">
                  <c:v>3.1656683060714001E-2</c:v>
                </c:pt>
                <c:pt idx="2740">
                  <c:v>3.16588616381853E-2</c:v>
                </c:pt>
                <c:pt idx="2741">
                  <c:v>3.1662270915982102E-2</c:v>
                </c:pt>
                <c:pt idx="2742">
                  <c:v>3.1663871759771298E-2</c:v>
                </c:pt>
                <c:pt idx="2743">
                  <c:v>3.1665094339893299E-2</c:v>
                </c:pt>
                <c:pt idx="2744">
                  <c:v>3.1666595605642299E-2</c:v>
                </c:pt>
                <c:pt idx="2745">
                  <c:v>3.1668753038766602E-2</c:v>
                </c:pt>
                <c:pt idx="2746">
                  <c:v>3.1670025290825903E-2</c:v>
                </c:pt>
                <c:pt idx="2747">
                  <c:v>3.1670102684250301E-2</c:v>
                </c:pt>
                <c:pt idx="2748">
                  <c:v>3.1670404104991702E-2</c:v>
                </c:pt>
                <c:pt idx="2749">
                  <c:v>3.1671281862417001E-2</c:v>
                </c:pt>
                <c:pt idx="2750">
                  <c:v>3.1674719262980398E-2</c:v>
                </c:pt>
                <c:pt idx="2751">
                  <c:v>3.16834903877748E-2</c:v>
                </c:pt>
                <c:pt idx="2752">
                  <c:v>3.1688654228822798E-2</c:v>
                </c:pt>
                <c:pt idx="2753">
                  <c:v>3.1696619221681203E-2</c:v>
                </c:pt>
                <c:pt idx="2754">
                  <c:v>3.1705602153890899E-2</c:v>
                </c:pt>
                <c:pt idx="2755">
                  <c:v>3.1714395308504797E-2</c:v>
                </c:pt>
                <c:pt idx="2756">
                  <c:v>3.1715338736975698E-2</c:v>
                </c:pt>
                <c:pt idx="2757">
                  <c:v>3.1717829327398903E-2</c:v>
                </c:pt>
                <c:pt idx="2758">
                  <c:v>3.1720081174085202E-2</c:v>
                </c:pt>
                <c:pt idx="2759">
                  <c:v>3.1721407182947303E-2</c:v>
                </c:pt>
                <c:pt idx="2760">
                  <c:v>3.1723071888251297E-2</c:v>
                </c:pt>
                <c:pt idx="2761">
                  <c:v>3.1725962182382099E-2</c:v>
                </c:pt>
                <c:pt idx="2762">
                  <c:v>3.172863782364E-2</c:v>
                </c:pt>
                <c:pt idx="2763">
                  <c:v>3.1728817638095097E-2</c:v>
                </c:pt>
                <c:pt idx="2764">
                  <c:v>3.1732886533559199E-2</c:v>
                </c:pt>
                <c:pt idx="2765">
                  <c:v>3.1733053578763701E-2</c:v>
                </c:pt>
                <c:pt idx="2766">
                  <c:v>3.1734320210554501E-2</c:v>
                </c:pt>
                <c:pt idx="2767">
                  <c:v>3.1736351343475799E-2</c:v>
                </c:pt>
                <c:pt idx="2768">
                  <c:v>3.1737660441183299E-2</c:v>
                </c:pt>
                <c:pt idx="2769">
                  <c:v>3.17390208859974E-2</c:v>
                </c:pt>
                <c:pt idx="2770">
                  <c:v>3.1747316167364599E-2</c:v>
                </c:pt>
                <c:pt idx="2771">
                  <c:v>3.1750876765412599E-2</c:v>
                </c:pt>
                <c:pt idx="2772">
                  <c:v>3.1752059853973301E-2</c:v>
                </c:pt>
                <c:pt idx="2773">
                  <c:v>3.1753362386152402E-2</c:v>
                </c:pt>
                <c:pt idx="2774">
                  <c:v>3.1757382186402699E-2</c:v>
                </c:pt>
                <c:pt idx="2775">
                  <c:v>3.17575328689726E-2</c:v>
                </c:pt>
                <c:pt idx="2776">
                  <c:v>3.1762195984220497E-2</c:v>
                </c:pt>
                <c:pt idx="2777">
                  <c:v>3.1762519200388001E-2</c:v>
                </c:pt>
                <c:pt idx="2778">
                  <c:v>3.1768733793276903E-2</c:v>
                </c:pt>
                <c:pt idx="2779">
                  <c:v>3.1771067511496401E-2</c:v>
                </c:pt>
                <c:pt idx="2780">
                  <c:v>3.1771724617427E-2</c:v>
                </c:pt>
                <c:pt idx="2781">
                  <c:v>3.1772845457570802E-2</c:v>
                </c:pt>
                <c:pt idx="2782">
                  <c:v>3.1778636622217298E-2</c:v>
                </c:pt>
                <c:pt idx="2783">
                  <c:v>3.1805445260845097E-2</c:v>
                </c:pt>
                <c:pt idx="2784">
                  <c:v>3.1808363049268401E-2</c:v>
                </c:pt>
                <c:pt idx="2785">
                  <c:v>3.1808727876389498E-2</c:v>
                </c:pt>
                <c:pt idx="2786">
                  <c:v>3.1814535313553299E-2</c:v>
                </c:pt>
                <c:pt idx="2787">
                  <c:v>3.1814595000378199E-2</c:v>
                </c:pt>
                <c:pt idx="2788">
                  <c:v>3.1821753417511901E-2</c:v>
                </c:pt>
                <c:pt idx="2789">
                  <c:v>3.18278985579959E-2</c:v>
                </c:pt>
                <c:pt idx="2790">
                  <c:v>3.1833886969734201E-2</c:v>
                </c:pt>
                <c:pt idx="2791">
                  <c:v>3.1836062139981601E-2</c:v>
                </c:pt>
                <c:pt idx="2792">
                  <c:v>3.1839301510876099E-2</c:v>
                </c:pt>
                <c:pt idx="2793">
                  <c:v>3.1848393518952099E-2</c:v>
                </c:pt>
                <c:pt idx="2794">
                  <c:v>3.1850211522580399E-2</c:v>
                </c:pt>
                <c:pt idx="2795">
                  <c:v>3.1852130905778001E-2</c:v>
                </c:pt>
                <c:pt idx="2796">
                  <c:v>3.1853578221256902E-2</c:v>
                </c:pt>
                <c:pt idx="2797">
                  <c:v>3.1854429345522198E-2</c:v>
                </c:pt>
                <c:pt idx="2798">
                  <c:v>3.18574672277556E-2</c:v>
                </c:pt>
                <c:pt idx="2799">
                  <c:v>3.1861712183418198E-2</c:v>
                </c:pt>
                <c:pt idx="2800">
                  <c:v>3.1866796549701003E-2</c:v>
                </c:pt>
                <c:pt idx="2801">
                  <c:v>3.1869463547086599E-2</c:v>
                </c:pt>
                <c:pt idx="2802">
                  <c:v>3.1873803455966597E-2</c:v>
                </c:pt>
                <c:pt idx="2803">
                  <c:v>3.1883556881385902E-2</c:v>
                </c:pt>
                <c:pt idx="2804">
                  <c:v>3.1886940304478403E-2</c:v>
                </c:pt>
                <c:pt idx="2805">
                  <c:v>3.1889461738914299E-2</c:v>
                </c:pt>
                <c:pt idx="2806">
                  <c:v>3.1895037079036598E-2</c:v>
                </c:pt>
                <c:pt idx="2807">
                  <c:v>3.18956488580944E-2</c:v>
                </c:pt>
                <c:pt idx="2808">
                  <c:v>3.1897679452359599E-2</c:v>
                </c:pt>
                <c:pt idx="2809">
                  <c:v>3.1901042859552399E-2</c:v>
                </c:pt>
                <c:pt idx="2810">
                  <c:v>3.19036885021294E-2</c:v>
                </c:pt>
                <c:pt idx="2811">
                  <c:v>3.19079601483074E-2</c:v>
                </c:pt>
                <c:pt idx="2812">
                  <c:v>3.1912874871986303E-2</c:v>
                </c:pt>
                <c:pt idx="2813">
                  <c:v>3.1916132585116899E-2</c:v>
                </c:pt>
                <c:pt idx="2814">
                  <c:v>3.1917385128051798E-2</c:v>
                </c:pt>
                <c:pt idx="2815">
                  <c:v>3.1935090865375201E-2</c:v>
                </c:pt>
                <c:pt idx="2816">
                  <c:v>3.1938566134931401E-2</c:v>
                </c:pt>
                <c:pt idx="2817">
                  <c:v>3.1939124540040102E-2</c:v>
                </c:pt>
                <c:pt idx="2818">
                  <c:v>3.1939758217786302E-2</c:v>
                </c:pt>
                <c:pt idx="2819">
                  <c:v>3.1945190476077197E-2</c:v>
                </c:pt>
                <c:pt idx="2820">
                  <c:v>3.1951199516871497E-2</c:v>
                </c:pt>
                <c:pt idx="2821">
                  <c:v>3.1963938494034998E-2</c:v>
                </c:pt>
                <c:pt idx="2822">
                  <c:v>3.1972508807276603E-2</c:v>
                </c:pt>
                <c:pt idx="2823">
                  <c:v>3.1972589914860503E-2</c:v>
                </c:pt>
                <c:pt idx="2824">
                  <c:v>3.19730395809203E-2</c:v>
                </c:pt>
                <c:pt idx="2825">
                  <c:v>3.1973056644517397E-2</c:v>
                </c:pt>
                <c:pt idx="2826">
                  <c:v>3.1979762541880202E-2</c:v>
                </c:pt>
                <c:pt idx="2827">
                  <c:v>3.1981471526191602E-2</c:v>
                </c:pt>
                <c:pt idx="2828">
                  <c:v>3.1984397720535601E-2</c:v>
                </c:pt>
                <c:pt idx="2829">
                  <c:v>3.1985310875501001E-2</c:v>
                </c:pt>
                <c:pt idx="2830">
                  <c:v>3.1985802736043401E-2</c:v>
                </c:pt>
                <c:pt idx="2831">
                  <c:v>3.1987083891853098E-2</c:v>
                </c:pt>
                <c:pt idx="2832">
                  <c:v>3.1990468604196499E-2</c:v>
                </c:pt>
                <c:pt idx="2833">
                  <c:v>3.19908613465478E-2</c:v>
                </c:pt>
                <c:pt idx="2834">
                  <c:v>3.19940203932138E-2</c:v>
                </c:pt>
                <c:pt idx="2835">
                  <c:v>3.1997330127087401E-2</c:v>
                </c:pt>
                <c:pt idx="2836">
                  <c:v>3.1997817441742203E-2</c:v>
                </c:pt>
                <c:pt idx="2837">
                  <c:v>3.1998465649851003E-2</c:v>
                </c:pt>
                <c:pt idx="2838">
                  <c:v>3.1999130292993602E-2</c:v>
                </c:pt>
                <c:pt idx="2839">
                  <c:v>3.2000471636602301E-2</c:v>
                </c:pt>
                <c:pt idx="2840">
                  <c:v>3.2004297197408597E-2</c:v>
                </c:pt>
                <c:pt idx="2841">
                  <c:v>3.2009606378293101E-2</c:v>
                </c:pt>
                <c:pt idx="2842">
                  <c:v>3.2010979056492202E-2</c:v>
                </c:pt>
                <c:pt idx="2843">
                  <c:v>3.2014258414972498E-2</c:v>
                </c:pt>
                <c:pt idx="2844">
                  <c:v>3.2015821251483202E-2</c:v>
                </c:pt>
                <c:pt idx="2845">
                  <c:v>3.2021346947426498E-2</c:v>
                </c:pt>
                <c:pt idx="2846">
                  <c:v>3.2023004897204103E-2</c:v>
                </c:pt>
                <c:pt idx="2847">
                  <c:v>3.2029477483495897E-2</c:v>
                </c:pt>
                <c:pt idx="2848">
                  <c:v>3.2034018353450502E-2</c:v>
                </c:pt>
                <c:pt idx="2849">
                  <c:v>3.2034893062336499E-2</c:v>
                </c:pt>
                <c:pt idx="2850">
                  <c:v>3.2038903237988199E-2</c:v>
                </c:pt>
                <c:pt idx="2851">
                  <c:v>3.2045843784820997E-2</c:v>
                </c:pt>
                <c:pt idx="2852">
                  <c:v>3.2052079632608199E-2</c:v>
                </c:pt>
                <c:pt idx="2853">
                  <c:v>3.2052650131550897E-2</c:v>
                </c:pt>
                <c:pt idx="2854">
                  <c:v>3.20527839262532E-2</c:v>
                </c:pt>
                <c:pt idx="2855">
                  <c:v>3.2054843952594898E-2</c:v>
                </c:pt>
                <c:pt idx="2856">
                  <c:v>3.2068329193149198E-2</c:v>
                </c:pt>
                <c:pt idx="2857">
                  <c:v>3.2075557525677201E-2</c:v>
                </c:pt>
                <c:pt idx="2858">
                  <c:v>3.2077354490053597E-2</c:v>
                </c:pt>
                <c:pt idx="2859">
                  <c:v>3.2080052888653399E-2</c:v>
                </c:pt>
                <c:pt idx="2860">
                  <c:v>3.2080584851397101E-2</c:v>
                </c:pt>
                <c:pt idx="2861">
                  <c:v>3.2086461280664898E-2</c:v>
                </c:pt>
                <c:pt idx="2862">
                  <c:v>3.2087616386668703E-2</c:v>
                </c:pt>
                <c:pt idx="2863">
                  <c:v>3.2088281922522603E-2</c:v>
                </c:pt>
                <c:pt idx="2864">
                  <c:v>3.20896843752441E-2</c:v>
                </c:pt>
                <c:pt idx="2865">
                  <c:v>3.20933635071214E-2</c:v>
                </c:pt>
                <c:pt idx="2866">
                  <c:v>3.21003344522389E-2</c:v>
                </c:pt>
                <c:pt idx="2867">
                  <c:v>3.21035555807491E-2</c:v>
                </c:pt>
                <c:pt idx="2868">
                  <c:v>3.2103719557154999E-2</c:v>
                </c:pt>
                <c:pt idx="2869">
                  <c:v>3.2105723757571397E-2</c:v>
                </c:pt>
                <c:pt idx="2870">
                  <c:v>3.2107204618077603E-2</c:v>
                </c:pt>
                <c:pt idx="2871">
                  <c:v>3.2108723813722297E-2</c:v>
                </c:pt>
                <c:pt idx="2872">
                  <c:v>3.2109563468358297E-2</c:v>
                </c:pt>
                <c:pt idx="2873">
                  <c:v>3.2111581888962203E-2</c:v>
                </c:pt>
                <c:pt idx="2874">
                  <c:v>3.21124517828274E-2</c:v>
                </c:pt>
                <c:pt idx="2875">
                  <c:v>3.2112493523292401E-2</c:v>
                </c:pt>
                <c:pt idx="2876">
                  <c:v>3.2115881546377102E-2</c:v>
                </c:pt>
                <c:pt idx="2877">
                  <c:v>3.2116237670432E-2</c:v>
                </c:pt>
                <c:pt idx="2878">
                  <c:v>3.2117949614071203E-2</c:v>
                </c:pt>
                <c:pt idx="2879">
                  <c:v>3.2121110658927199E-2</c:v>
                </c:pt>
                <c:pt idx="2880">
                  <c:v>3.2122815592493199E-2</c:v>
                </c:pt>
                <c:pt idx="2881">
                  <c:v>3.21250631683015E-2</c:v>
                </c:pt>
                <c:pt idx="2882">
                  <c:v>3.2132195037777901E-2</c:v>
                </c:pt>
                <c:pt idx="2883">
                  <c:v>3.21330849646769E-2</c:v>
                </c:pt>
                <c:pt idx="2884">
                  <c:v>3.2133962211514301E-2</c:v>
                </c:pt>
                <c:pt idx="2885">
                  <c:v>3.2137786679276699E-2</c:v>
                </c:pt>
                <c:pt idx="2886">
                  <c:v>3.2141346032760199E-2</c:v>
                </c:pt>
                <c:pt idx="2887">
                  <c:v>3.2144641689613798E-2</c:v>
                </c:pt>
                <c:pt idx="2888">
                  <c:v>3.2148570279170702E-2</c:v>
                </c:pt>
                <c:pt idx="2889">
                  <c:v>3.2149811479701002E-2</c:v>
                </c:pt>
                <c:pt idx="2890">
                  <c:v>3.2151215018973701E-2</c:v>
                </c:pt>
                <c:pt idx="2891">
                  <c:v>3.2154615614645499E-2</c:v>
                </c:pt>
                <c:pt idx="2892">
                  <c:v>3.2158132942138998E-2</c:v>
                </c:pt>
                <c:pt idx="2893">
                  <c:v>3.2159113255010599E-2</c:v>
                </c:pt>
                <c:pt idx="2894">
                  <c:v>3.2162539570523403E-2</c:v>
                </c:pt>
                <c:pt idx="2895">
                  <c:v>3.2164363818590398E-2</c:v>
                </c:pt>
                <c:pt idx="2896">
                  <c:v>3.2168304674511303E-2</c:v>
                </c:pt>
                <c:pt idx="2897">
                  <c:v>3.21693416171841E-2</c:v>
                </c:pt>
                <c:pt idx="2898">
                  <c:v>3.2170951902831098E-2</c:v>
                </c:pt>
                <c:pt idx="2899">
                  <c:v>3.2171025867046399E-2</c:v>
                </c:pt>
                <c:pt idx="2900">
                  <c:v>3.21712255740184E-2</c:v>
                </c:pt>
                <c:pt idx="2901">
                  <c:v>3.2173338780930101E-2</c:v>
                </c:pt>
                <c:pt idx="2902">
                  <c:v>3.21753105470741E-2</c:v>
                </c:pt>
                <c:pt idx="2903">
                  <c:v>3.2186103600028798E-2</c:v>
                </c:pt>
                <c:pt idx="2904">
                  <c:v>3.21881056350607E-2</c:v>
                </c:pt>
                <c:pt idx="2905">
                  <c:v>3.2193036803782001E-2</c:v>
                </c:pt>
                <c:pt idx="2906">
                  <c:v>3.2194466742270299E-2</c:v>
                </c:pt>
                <c:pt idx="2907">
                  <c:v>3.2195566247443401E-2</c:v>
                </c:pt>
                <c:pt idx="2908">
                  <c:v>3.21968553147075E-2</c:v>
                </c:pt>
                <c:pt idx="2909">
                  <c:v>3.2197252664332397E-2</c:v>
                </c:pt>
                <c:pt idx="2910">
                  <c:v>3.2198938551922601E-2</c:v>
                </c:pt>
                <c:pt idx="2911">
                  <c:v>3.2202986371930503E-2</c:v>
                </c:pt>
                <c:pt idx="2912">
                  <c:v>3.2202997863196102E-2</c:v>
                </c:pt>
                <c:pt idx="2913">
                  <c:v>3.2203950851605198E-2</c:v>
                </c:pt>
                <c:pt idx="2914">
                  <c:v>3.2205617846914697E-2</c:v>
                </c:pt>
                <c:pt idx="2915">
                  <c:v>3.2206796954893903E-2</c:v>
                </c:pt>
                <c:pt idx="2916">
                  <c:v>3.2218504114264697E-2</c:v>
                </c:pt>
                <c:pt idx="2917">
                  <c:v>3.2224080553943303E-2</c:v>
                </c:pt>
                <c:pt idx="2918">
                  <c:v>3.2224988246356903E-2</c:v>
                </c:pt>
                <c:pt idx="2919">
                  <c:v>3.2227006191753699E-2</c:v>
                </c:pt>
                <c:pt idx="2920">
                  <c:v>3.2229296957626601E-2</c:v>
                </c:pt>
                <c:pt idx="2921">
                  <c:v>3.2230070230536603E-2</c:v>
                </c:pt>
                <c:pt idx="2922">
                  <c:v>3.2231408438244097E-2</c:v>
                </c:pt>
                <c:pt idx="2923">
                  <c:v>3.2232805595203799E-2</c:v>
                </c:pt>
                <c:pt idx="2924">
                  <c:v>3.2232827715311101E-2</c:v>
                </c:pt>
                <c:pt idx="2925">
                  <c:v>3.2233983234810901E-2</c:v>
                </c:pt>
                <c:pt idx="2926">
                  <c:v>3.2238563766507203E-2</c:v>
                </c:pt>
                <c:pt idx="2927">
                  <c:v>3.2244172564317802E-2</c:v>
                </c:pt>
                <c:pt idx="2928">
                  <c:v>3.2245430431614E-2</c:v>
                </c:pt>
                <c:pt idx="2929">
                  <c:v>3.2247778953897299E-2</c:v>
                </c:pt>
                <c:pt idx="2930">
                  <c:v>3.2252612769203201E-2</c:v>
                </c:pt>
                <c:pt idx="2931">
                  <c:v>3.2252708969849803E-2</c:v>
                </c:pt>
                <c:pt idx="2932">
                  <c:v>3.2253401102114401E-2</c:v>
                </c:pt>
                <c:pt idx="2933">
                  <c:v>3.2256925936058702E-2</c:v>
                </c:pt>
                <c:pt idx="2934">
                  <c:v>3.2265939546575702E-2</c:v>
                </c:pt>
                <c:pt idx="2935">
                  <c:v>3.2276228617568598E-2</c:v>
                </c:pt>
                <c:pt idx="2936">
                  <c:v>3.2276672853377202E-2</c:v>
                </c:pt>
                <c:pt idx="2937">
                  <c:v>3.2276716938259703E-2</c:v>
                </c:pt>
                <c:pt idx="2938">
                  <c:v>3.2277313569225301E-2</c:v>
                </c:pt>
                <c:pt idx="2939">
                  <c:v>3.22787525779277E-2</c:v>
                </c:pt>
                <c:pt idx="2940">
                  <c:v>3.2285983705172903E-2</c:v>
                </c:pt>
                <c:pt idx="2941">
                  <c:v>3.2286020679767699E-2</c:v>
                </c:pt>
                <c:pt idx="2942">
                  <c:v>3.2290831330649097E-2</c:v>
                </c:pt>
                <c:pt idx="2943">
                  <c:v>3.2293275813542702E-2</c:v>
                </c:pt>
                <c:pt idx="2944">
                  <c:v>3.22937552712807E-2</c:v>
                </c:pt>
                <c:pt idx="2945">
                  <c:v>3.2295508475896503E-2</c:v>
                </c:pt>
                <c:pt idx="2946">
                  <c:v>3.2300962416583201E-2</c:v>
                </c:pt>
                <c:pt idx="2947">
                  <c:v>3.2310514440301197E-2</c:v>
                </c:pt>
                <c:pt idx="2948">
                  <c:v>3.2314816488021203E-2</c:v>
                </c:pt>
                <c:pt idx="2949">
                  <c:v>3.2316084187701301E-2</c:v>
                </c:pt>
                <c:pt idx="2950">
                  <c:v>3.2317050207974797E-2</c:v>
                </c:pt>
                <c:pt idx="2951">
                  <c:v>3.23255841336949E-2</c:v>
                </c:pt>
                <c:pt idx="2952">
                  <c:v>3.2329398593292799E-2</c:v>
                </c:pt>
                <c:pt idx="2953">
                  <c:v>3.2329565366874598E-2</c:v>
                </c:pt>
                <c:pt idx="2954">
                  <c:v>3.2337292231618103E-2</c:v>
                </c:pt>
                <c:pt idx="2955">
                  <c:v>3.2340473062384703E-2</c:v>
                </c:pt>
                <c:pt idx="2956">
                  <c:v>3.23464276412554E-2</c:v>
                </c:pt>
                <c:pt idx="2957">
                  <c:v>3.2347311806421697E-2</c:v>
                </c:pt>
                <c:pt idx="2958">
                  <c:v>3.2349994787520001E-2</c:v>
                </c:pt>
                <c:pt idx="2959">
                  <c:v>3.2358804250460303E-2</c:v>
                </c:pt>
                <c:pt idx="2960">
                  <c:v>3.2359898101970597E-2</c:v>
                </c:pt>
                <c:pt idx="2961">
                  <c:v>3.2380015249843901E-2</c:v>
                </c:pt>
                <c:pt idx="2962">
                  <c:v>3.2380303698631298E-2</c:v>
                </c:pt>
                <c:pt idx="2963">
                  <c:v>3.2382785284842397E-2</c:v>
                </c:pt>
                <c:pt idx="2964">
                  <c:v>3.2384710192382003E-2</c:v>
                </c:pt>
                <c:pt idx="2965">
                  <c:v>3.2389631950234601E-2</c:v>
                </c:pt>
                <c:pt idx="2966">
                  <c:v>3.2391642449242398E-2</c:v>
                </c:pt>
                <c:pt idx="2967">
                  <c:v>3.23946074623086E-2</c:v>
                </c:pt>
                <c:pt idx="2968">
                  <c:v>3.2398447535599499E-2</c:v>
                </c:pt>
                <c:pt idx="2969">
                  <c:v>3.24091368435767E-2</c:v>
                </c:pt>
                <c:pt idx="2970">
                  <c:v>3.2409200646377402E-2</c:v>
                </c:pt>
                <c:pt idx="2971">
                  <c:v>3.2411059682095997E-2</c:v>
                </c:pt>
                <c:pt idx="2972">
                  <c:v>3.2411613713168898E-2</c:v>
                </c:pt>
                <c:pt idx="2973">
                  <c:v>3.2415835209954301E-2</c:v>
                </c:pt>
                <c:pt idx="2974">
                  <c:v>3.2415842425804003E-2</c:v>
                </c:pt>
                <c:pt idx="2975">
                  <c:v>3.2422077254969997E-2</c:v>
                </c:pt>
                <c:pt idx="2976">
                  <c:v>3.24250142369421E-2</c:v>
                </c:pt>
                <c:pt idx="2977">
                  <c:v>3.2425804764829501E-2</c:v>
                </c:pt>
                <c:pt idx="2978">
                  <c:v>3.2426749107533799E-2</c:v>
                </c:pt>
                <c:pt idx="2979">
                  <c:v>3.2427319091849198E-2</c:v>
                </c:pt>
                <c:pt idx="2980">
                  <c:v>3.2428168165744099E-2</c:v>
                </c:pt>
                <c:pt idx="2981">
                  <c:v>3.2430400756341397E-2</c:v>
                </c:pt>
                <c:pt idx="2982">
                  <c:v>3.2434031073498799E-2</c:v>
                </c:pt>
                <c:pt idx="2983">
                  <c:v>3.2440412991240501E-2</c:v>
                </c:pt>
                <c:pt idx="2984">
                  <c:v>3.2457587427819602E-2</c:v>
                </c:pt>
                <c:pt idx="2985">
                  <c:v>3.2458566639111099E-2</c:v>
                </c:pt>
                <c:pt idx="2986">
                  <c:v>3.2461419852550598E-2</c:v>
                </c:pt>
                <c:pt idx="2987">
                  <c:v>3.2461715490856601E-2</c:v>
                </c:pt>
                <c:pt idx="2988">
                  <c:v>3.2462936066991098E-2</c:v>
                </c:pt>
                <c:pt idx="2989">
                  <c:v>3.2463974197098802E-2</c:v>
                </c:pt>
                <c:pt idx="2990">
                  <c:v>3.2466296307182202E-2</c:v>
                </c:pt>
                <c:pt idx="2991">
                  <c:v>3.2476509826367801E-2</c:v>
                </c:pt>
                <c:pt idx="2992">
                  <c:v>3.2484098603662297E-2</c:v>
                </c:pt>
                <c:pt idx="2993">
                  <c:v>3.2484137743993398E-2</c:v>
                </c:pt>
                <c:pt idx="2994">
                  <c:v>3.2484623340023902E-2</c:v>
                </c:pt>
                <c:pt idx="2995">
                  <c:v>3.2490500732125102E-2</c:v>
                </c:pt>
                <c:pt idx="2996">
                  <c:v>3.2492578502570597E-2</c:v>
                </c:pt>
                <c:pt idx="2997">
                  <c:v>3.24978199324992E-2</c:v>
                </c:pt>
                <c:pt idx="2998">
                  <c:v>3.2501952197878999E-2</c:v>
                </c:pt>
                <c:pt idx="2999">
                  <c:v>3.2505180077246197E-2</c:v>
                </c:pt>
                <c:pt idx="3000">
                  <c:v>3.2506573287398997E-2</c:v>
                </c:pt>
                <c:pt idx="3001">
                  <c:v>3.2506605767645899E-2</c:v>
                </c:pt>
                <c:pt idx="3002">
                  <c:v>3.2509653265178802E-2</c:v>
                </c:pt>
                <c:pt idx="3003">
                  <c:v>3.2510762653357103E-2</c:v>
                </c:pt>
                <c:pt idx="3004">
                  <c:v>3.2513677505668401E-2</c:v>
                </c:pt>
                <c:pt idx="3005">
                  <c:v>3.2513792607644698E-2</c:v>
                </c:pt>
                <c:pt idx="3006">
                  <c:v>3.2514738702886598E-2</c:v>
                </c:pt>
                <c:pt idx="3007">
                  <c:v>3.2514893632019398E-2</c:v>
                </c:pt>
                <c:pt idx="3008">
                  <c:v>3.2516304316767601E-2</c:v>
                </c:pt>
                <c:pt idx="3009">
                  <c:v>3.2523042211167398E-2</c:v>
                </c:pt>
                <c:pt idx="3010">
                  <c:v>3.2526432711778901E-2</c:v>
                </c:pt>
                <c:pt idx="3011">
                  <c:v>3.25287667109233E-2</c:v>
                </c:pt>
                <c:pt idx="3012">
                  <c:v>3.2537038504689399E-2</c:v>
                </c:pt>
                <c:pt idx="3013">
                  <c:v>3.2540359625045499E-2</c:v>
                </c:pt>
                <c:pt idx="3014">
                  <c:v>3.2541001181127398E-2</c:v>
                </c:pt>
                <c:pt idx="3015">
                  <c:v>3.2542047488804203E-2</c:v>
                </c:pt>
                <c:pt idx="3016">
                  <c:v>3.2544710149286601E-2</c:v>
                </c:pt>
                <c:pt idx="3017">
                  <c:v>3.2544774792843303E-2</c:v>
                </c:pt>
                <c:pt idx="3018">
                  <c:v>3.2545075320126397E-2</c:v>
                </c:pt>
                <c:pt idx="3019">
                  <c:v>3.2546121617191399E-2</c:v>
                </c:pt>
                <c:pt idx="3020">
                  <c:v>3.2546236790835403E-2</c:v>
                </c:pt>
                <c:pt idx="3021">
                  <c:v>3.2550841608741797E-2</c:v>
                </c:pt>
                <c:pt idx="3022">
                  <c:v>3.2552121785672697E-2</c:v>
                </c:pt>
                <c:pt idx="3023">
                  <c:v>3.2564356279689698E-2</c:v>
                </c:pt>
                <c:pt idx="3024">
                  <c:v>3.2565466531657802E-2</c:v>
                </c:pt>
                <c:pt idx="3025">
                  <c:v>3.2567603619875797E-2</c:v>
                </c:pt>
                <c:pt idx="3026">
                  <c:v>3.25698037953321E-2</c:v>
                </c:pt>
                <c:pt idx="3027">
                  <c:v>3.2570419339381401E-2</c:v>
                </c:pt>
                <c:pt idx="3028">
                  <c:v>3.2571091537433497E-2</c:v>
                </c:pt>
                <c:pt idx="3029">
                  <c:v>3.2572046074366097E-2</c:v>
                </c:pt>
                <c:pt idx="3030">
                  <c:v>3.2572566197420397E-2</c:v>
                </c:pt>
                <c:pt idx="3031">
                  <c:v>3.2577372349654299E-2</c:v>
                </c:pt>
                <c:pt idx="3032">
                  <c:v>3.25800157979158E-2</c:v>
                </c:pt>
                <c:pt idx="3033">
                  <c:v>3.2583452785662E-2</c:v>
                </c:pt>
                <c:pt idx="3034">
                  <c:v>3.2584090307293201E-2</c:v>
                </c:pt>
                <c:pt idx="3035">
                  <c:v>3.2587426153816101E-2</c:v>
                </c:pt>
                <c:pt idx="3036">
                  <c:v>3.2590735289638198E-2</c:v>
                </c:pt>
                <c:pt idx="3037">
                  <c:v>3.2593201699437503E-2</c:v>
                </c:pt>
                <c:pt idx="3038">
                  <c:v>3.2593647104908099E-2</c:v>
                </c:pt>
                <c:pt idx="3039">
                  <c:v>3.25948960233578E-2</c:v>
                </c:pt>
                <c:pt idx="3040">
                  <c:v>3.2595224865006503E-2</c:v>
                </c:pt>
                <c:pt idx="3041">
                  <c:v>3.2597257311268002E-2</c:v>
                </c:pt>
                <c:pt idx="3042">
                  <c:v>3.2597504445875898E-2</c:v>
                </c:pt>
                <c:pt idx="3043">
                  <c:v>3.2599429577369402E-2</c:v>
                </c:pt>
                <c:pt idx="3044">
                  <c:v>3.2600094779937097E-2</c:v>
                </c:pt>
                <c:pt idx="3045">
                  <c:v>3.2600673097845201E-2</c:v>
                </c:pt>
                <c:pt idx="3046">
                  <c:v>3.2601657264572502E-2</c:v>
                </c:pt>
                <c:pt idx="3047">
                  <c:v>3.2606783178697703E-2</c:v>
                </c:pt>
                <c:pt idx="3048">
                  <c:v>3.2612169873973397E-2</c:v>
                </c:pt>
                <c:pt idx="3049">
                  <c:v>3.2620255892619E-2</c:v>
                </c:pt>
                <c:pt idx="3050">
                  <c:v>3.2626962961876602E-2</c:v>
                </c:pt>
                <c:pt idx="3051">
                  <c:v>3.2631079144760301E-2</c:v>
                </c:pt>
                <c:pt idx="3052">
                  <c:v>3.2632168009148803E-2</c:v>
                </c:pt>
                <c:pt idx="3053">
                  <c:v>3.2634204066569097E-2</c:v>
                </c:pt>
                <c:pt idx="3054">
                  <c:v>3.2636032539021899E-2</c:v>
                </c:pt>
                <c:pt idx="3055">
                  <c:v>3.2636038587071502E-2</c:v>
                </c:pt>
                <c:pt idx="3056">
                  <c:v>3.2637901628811999E-2</c:v>
                </c:pt>
                <c:pt idx="3057">
                  <c:v>3.26386075340976E-2</c:v>
                </c:pt>
                <c:pt idx="3058">
                  <c:v>3.2640845349224998E-2</c:v>
                </c:pt>
                <c:pt idx="3059">
                  <c:v>3.2646717728164E-2</c:v>
                </c:pt>
                <c:pt idx="3060">
                  <c:v>3.2646969690587203E-2</c:v>
                </c:pt>
                <c:pt idx="3061">
                  <c:v>3.26582304941712E-2</c:v>
                </c:pt>
                <c:pt idx="3062">
                  <c:v>3.26596125612428E-2</c:v>
                </c:pt>
                <c:pt idx="3063">
                  <c:v>3.26679628572678E-2</c:v>
                </c:pt>
                <c:pt idx="3064">
                  <c:v>3.2675435155502801E-2</c:v>
                </c:pt>
                <c:pt idx="3065">
                  <c:v>3.26767895090753E-2</c:v>
                </c:pt>
                <c:pt idx="3066">
                  <c:v>3.2680063531386798E-2</c:v>
                </c:pt>
                <c:pt idx="3067">
                  <c:v>3.2684311065341601E-2</c:v>
                </c:pt>
                <c:pt idx="3068">
                  <c:v>3.2684544881028697E-2</c:v>
                </c:pt>
                <c:pt idx="3069">
                  <c:v>3.2687301383916498E-2</c:v>
                </c:pt>
                <c:pt idx="3070">
                  <c:v>3.2687520272302602E-2</c:v>
                </c:pt>
                <c:pt idx="3071">
                  <c:v>3.2690665873492501E-2</c:v>
                </c:pt>
                <c:pt idx="3072">
                  <c:v>3.2690980675562697E-2</c:v>
                </c:pt>
                <c:pt idx="3073">
                  <c:v>3.2700057448680202E-2</c:v>
                </c:pt>
                <c:pt idx="3074">
                  <c:v>3.2708120755884799E-2</c:v>
                </c:pt>
                <c:pt idx="3075">
                  <c:v>3.2710132389714798E-2</c:v>
                </c:pt>
                <c:pt idx="3076">
                  <c:v>3.2713940301156298E-2</c:v>
                </c:pt>
                <c:pt idx="3077">
                  <c:v>3.2715590802791697E-2</c:v>
                </c:pt>
                <c:pt idx="3078">
                  <c:v>3.2721987249937502E-2</c:v>
                </c:pt>
                <c:pt idx="3079">
                  <c:v>3.2724283231194903E-2</c:v>
                </c:pt>
                <c:pt idx="3080">
                  <c:v>3.2724867628412202E-2</c:v>
                </c:pt>
                <c:pt idx="3081">
                  <c:v>3.2728000365211701E-2</c:v>
                </c:pt>
                <c:pt idx="3082">
                  <c:v>3.2735306332130003E-2</c:v>
                </c:pt>
                <c:pt idx="3083">
                  <c:v>3.2741322377571103E-2</c:v>
                </c:pt>
                <c:pt idx="3084">
                  <c:v>3.2744817941409397E-2</c:v>
                </c:pt>
                <c:pt idx="3085">
                  <c:v>3.2752177436127898E-2</c:v>
                </c:pt>
                <c:pt idx="3086">
                  <c:v>3.27595986330197E-2</c:v>
                </c:pt>
                <c:pt idx="3087">
                  <c:v>3.2768340563746098E-2</c:v>
                </c:pt>
                <c:pt idx="3088">
                  <c:v>3.2769889595030903E-2</c:v>
                </c:pt>
                <c:pt idx="3089">
                  <c:v>3.2775146316459301E-2</c:v>
                </c:pt>
                <c:pt idx="3090">
                  <c:v>3.27778219674211E-2</c:v>
                </c:pt>
                <c:pt idx="3091">
                  <c:v>3.2781873792482603E-2</c:v>
                </c:pt>
                <c:pt idx="3092">
                  <c:v>3.2783026150255697E-2</c:v>
                </c:pt>
                <c:pt idx="3093">
                  <c:v>3.2784951216556203E-2</c:v>
                </c:pt>
                <c:pt idx="3094">
                  <c:v>3.2798797390511801E-2</c:v>
                </c:pt>
                <c:pt idx="3095">
                  <c:v>3.28165692167297E-2</c:v>
                </c:pt>
                <c:pt idx="3096">
                  <c:v>3.2829255929386597E-2</c:v>
                </c:pt>
                <c:pt idx="3097">
                  <c:v>3.2829625140343002E-2</c:v>
                </c:pt>
                <c:pt idx="3098">
                  <c:v>3.2840295989409303E-2</c:v>
                </c:pt>
                <c:pt idx="3099">
                  <c:v>3.2841618621141898E-2</c:v>
                </c:pt>
                <c:pt idx="3100">
                  <c:v>3.2849495647946897E-2</c:v>
                </c:pt>
                <c:pt idx="3101">
                  <c:v>3.2852204805786697E-2</c:v>
                </c:pt>
                <c:pt idx="3102">
                  <c:v>3.2852438115813502E-2</c:v>
                </c:pt>
                <c:pt idx="3103">
                  <c:v>3.2854653825607399E-2</c:v>
                </c:pt>
                <c:pt idx="3104">
                  <c:v>3.2862246128283097E-2</c:v>
                </c:pt>
                <c:pt idx="3105">
                  <c:v>3.2863105547306197E-2</c:v>
                </c:pt>
                <c:pt idx="3106">
                  <c:v>3.2864307740877702E-2</c:v>
                </c:pt>
                <c:pt idx="3107">
                  <c:v>3.2871984943262898E-2</c:v>
                </c:pt>
                <c:pt idx="3108">
                  <c:v>3.2872267787243101E-2</c:v>
                </c:pt>
                <c:pt idx="3109">
                  <c:v>3.28787883491709E-2</c:v>
                </c:pt>
                <c:pt idx="3110">
                  <c:v>3.2879583003146202E-2</c:v>
                </c:pt>
                <c:pt idx="3111">
                  <c:v>3.2880480333098303E-2</c:v>
                </c:pt>
                <c:pt idx="3112">
                  <c:v>3.2884652363411898E-2</c:v>
                </c:pt>
                <c:pt idx="3113">
                  <c:v>3.2887473554656203E-2</c:v>
                </c:pt>
                <c:pt idx="3114">
                  <c:v>3.2888737943034402E-2</c:v>
                </c:pt>
                <c:pt idx="3115">
                  <c:v>3.2889998530238898E-2</c:v>
                </c:pt>
                <c:pt idx="3116">
                  <c:v>3.2897262623798301E-2</c:v>
                </c:pt>
                <c:pt idx="3117">
                  <c:v>3.2901722596440697E-2</c:v>
                </c:pt>
                <c:pt idx="3118">
                  <c:v>3.2902622387050197E-2</c:v>
                </c:pt>
                <c:pt idx="3119">
                  <c:v>3.29113784880588E-2</c:v>
                </c:pt>
                <c:pt idx="3120">
                  <c:v>3.2911754412961902E-2</c:v>
                </c:pt>
                <c:pt idx="3121">
                  <c:v>3.2912521276706297E-2</c:v>
                </c:pt>
                <c:pt idx="3122">
                  <c:v>3.29207599019056E-2</c:v>
                </c:pt>
                <c:pt idx="3123">
                  <c:v>3.2925204081518097E-2</c:v>
                </c:pt>
                <c:pt idx="3124">
                  <c:v>3.2925256029510998E-2</c:v>
                </c:pt>
                <c:pt idx="3125">
                  <c:v>3.2932870155973501E-2</c:v>
                </c:pt>
                <c:pt idx="3126">
                  <c:v>3.2940023862361202E-2</c:v>
                </c:pt>
                <c:pt idx="3127">
                  <c:v>3.2943200118283403E-2</c:v>
                </c:pt>
                <c:pt idx="3128">
                  <c:v>3.29451030469078E-2</c:v>
                </c:pt>
                <c:pt idx="3129">
                  <c:v>3.2947133478946899E-2</c:v>
                </c:pt>
                <c:pt idx="3130">
                  <c:v>3.2952920475902203E-2</c:v>
                </c:pt>
                <c:pt idx="3131">
                  <c:v>3.2953539817422502E-2</c:v>
                </c:pt>
                <c:pt idx="3132">
                  <c:v>3.2956076419799099E-2</c:v>
                </c:pt>
                <c:pt idx="3133">
                  <c:v>3.2956793406721099E-2</c:v>
                </c:pt>
                <c:pt idx="3134">
                  <c:v>3.2963288810825699E-2</c:v>
                </c:pt>
                <c:pt idx="3135">
                  <c:v>3.2967397740249503E-2</c:v>
                </c:pt>
                <c:pt idx="3136">
                  <c:v>3.29677060303772E-2</c:v>
                </c:pt>
                <c:pt idx="3137">
                  <c:v>3.2970298910615002E-2</c:v>
                </c:pt>
                <c:pt idx="3138">
                  <c:v>3.2973527420941402E-2</c:v>
                </c:pt>
                <c:pt idx="3139">
                  <c:v>3.2980483340047398E-2</c:v>
                </c:pt>
                <c:pt idx="3140">
                  <c:v>3.2982724241435002E-2</c:v>
                </c:pt>
                <c:pt idx="3141">
                  <c:v>3.2987574633016603E-2</c:v>
                </c:pt>
                <c:pt idx="3142">
                  <c:v>3.29973968585896E-2</c:v>
                </c:pt>
                <c:pt idx="3143">
                  <c:v>3.3002097375559397E-2</c:v>
                </c:pt>
                <c:pt idx="3144">
                  <c:v>3.3003308367270702E-2</c:v>
                </c:pt>
                <c:pt idx="3145">
                  <c:v>3.3006388432106702E-2</c:v>
                </c:pt>
                <c:pt idx="3146">
                  <c:v>3.3007615113400002E-2</c:v>
                </c:pt>
                <c:pt idx="3147">
                  <c:v>3.30178347379778E-2</c:v>
                </c:pt>
                <c:pt idx="3148">
                  <c:v>3.3021372920851798E-2</c:v>
                </c:pt>
                <c:pt idx="3149">
                  <c:v>3.3022012464489103E-2</c:v>
                </c:pt>
                <c:pt idx="3150">
                  <c:v>3.3022016162629501E-2</c:v>
                </c:pt>
                <c:pt idx="3151">
                  <c:v>3.3027387651500498E-2</c:v>
                </c:pt>
                <c:pt idx="3152">
                  <c:v>3.3031825358728298E-2</c:v>
                </c:pt>
                <c:pt idx="3153">
                  <c:v>3.3032158260910202E-2</c:v>
                </c:pt>
                <c:pt idx="3154">
                  <c:v>3.3035044866116997E-2</c:v>
                </c:pt>
                <c:pt idx="3155">
                  <c:v>3.3036065642832901E-2</c:v>
                </c:pt>
                <c:pt idx="3156">
                  <c:v>3.3036465153740299E-2</c:v>
                </c:pt>
                <c:pt idx="3157">
                  <c:v>3.3038504239354102E-2</c:v>
                </c:pt>
                <c:pt idx="3158">
                  <c:v>3.3040525111766299E-2</c:v>
                </c:pt>
                <c:pt idx="3159">
                  <c:v>3.3042139934258502E-2</c:v>
                </c:pt>
                <c:pt idx="3160">
                  <c:v>3.3044114517551702E-2</c:v>
                </c:pt>
                <c:pt idx="3161">
                  <c:v>3.30441720131971E-2</c:v>
                </c:pt>
                <c:pt idx="3162">
                  <c:v>3.3053425867441998E-2</c:v>
                </c:pt>
                <c:pt idx="3163">
                  <c:v>3.3054591477502997E-2</c:v>
                </c:pt>
                <c:pt idx="3164">
                  <c:v>3.3058453738269197E-2</c:v>
                </c:pt>
                <c:pt idx="3165">
                  <c:v>3.3060737423417301E-2</c:v>
                </c:pt>
                <c:pt idx="3166">
                  <c:v>3.3065812442095999E-2</c:v>
                </c:pt>
                <c:pt idx="3167">
                  <c:v>3.3066690926481401E-2</c:v>
                </c:pt>
                <c:pt idx="3168">
                  <c:v>3.3068276530081202E-2</c:v>
                </c:pt>
                <c:pt idx="3169">
                  <c:v>3.3070288761054098E-2</c:v>
                </c:pt>
                <c:pt idx="3170">
                  <c:v>3.3073635340630902E-2</c:v>
                </c:pt>
                <c:pt idx="3171">
                  <c:v>3.3073675053112803E-2</c:v>
                </c:pt>
                <c:pt idx="3172">
                  <c:v>3.3074280500789602E-2</c:v>
                </c:pt>
                <c:pt idx="3173">
                  <c:v>3.3075483572422702E-2</c:v>
                </c:pt>
                <c:pt idx="3174">
                  <c:v>3.3080828944940799E-2</c:v>
                </c:pt>
                <c:pt idx="3175">
                  <c:v>3.3084746829115497E-2</c:v>
                </c:pt>
                <c:pt idx="3176">
                  <c:v>3.3084764882575203E-2</c:v>
                </c:pt>
                <c:pt idx="3177">
                  <c:v>3.3091614003890803E-2</c:v>
                </c:pt>
                <c:pt idx="3178">
                  <c:v>3.3101681137835702E-2</c:v>
                </c:pt>
                <c:pt idx="3179">
                  <c:v>3.3102572656377997E-2</c:v>
                </c:pt>
                <c:pt idx="3180">
                  <c:v>3.3105411015085802E-2</c:v>
                </c:pt>
                <c:pt idx="3181">
                  <c:v>3.3105951773831598E-2</c:v>
                </c:pt>
                <c:pt idx="3182">
                  <c:v>3.3109032109899399E-2</c:v>
                </c:pt>
                <c:pt idx="3183">
                  <c:v>3.3115266760006902E-2</c:v>
                </c:pt>
                <c:pt idx="3184">
                  <c:v>3.3116265362790699E-2</c:v>
                </c:pt>
                <c:pt idx="3185">
                  <c:v>3.3120061888911097E-2</c:v>
                </c:pt>
                <c:pt idx="3186">
                  <c:v>3.3133848338709498E-2</c:v>
                </c:pt>
                <c:pt idx="3187">
                  <c:v>3.3135072253446703E-2</c:v>
                </c:pt>
                <c:pt idx="3188">
                  <c:v>3.31381363375143E-2</c:v>
                </c:pt>
                <c:pt idx="3189">
                  <c:v>3.3140745078239699E-2</c:v>
                </c:pt>
                <c:pt idx="3190">
                  <c:v>3.3142513190436998E-2</c:v>
                </c:pt>
                <c:pt idx="3191">
                  <c:v>3.3148417947657299E-2</c:v>
                </c:pt>
                <c:pt idx="3192">
                  <c:v>3.3148853122992802E-2</c:v>
                </c:pt>
                <c:pt idx="3193">
                  <c:v>3.31493611892981E-2</c:v>
                </c:pt>
                <c:pt idx="3194">
                  <c:v>3.3155001164937602E-2</c:v>
                </c:pt>
                <c:pt idx="3195">
                  <c:v>3.3164420848414602E-2</c:v>
                </c:pt>
                <c:pt idx="3196">
                  <c:v>3.3165744650076497E-2</c:v>
                </c:pt>
                <c:pt idx="3197">
                  <c:v>3.3172851281421202E-2</c:v>
                </c:pt>
                <c:pt idx="3198">
                  <c:v>3.3174225535923002E-2</c:v>
                </c:pt>
                <c:pt idx="3199">
                  <c:v>3.31742264286638E-2</c:v>
                </c:pt>
                <c:pt idx="3200">
                  <c:v>3.31747712954088E-2</c:v>
                </c:pt>
                <c:pt idx="3201">
                  <c:v>3.3175825916227801E-2</c:v>
                </c:pt>
                <c:pt idx="3202">
                  <c:v>3.3186008306190701E-2</c:v>
                </c:pt>
                <c:pt idx="3203">
                  <c:v>3.3189395233188E-2</c:v>
                </c:pt>
                <c:pt idx="3204">
                  <c:v>3.3190768780002398E-2</c:v>
                </c:pt>
                <c:pt idx="3205">
                  <c:v>3.3193121658111099E-2</c:v>
                </c:pt>
                <c:pt idx="3206">
                  <c:v>3.3194831459101799E-2</c:v>
                </c:pt>
                <c:pt idx="3207">
                  <c:v>3.3197498827181399E-2</c:v>
                </c:pt>
                <c:pt idx="3208">
                  <c:v>3.3200505838594498E-2</c:v>
                </c:pt>
                <c:pt idx="3209">
                  <c:v>3.32047970647351E-2</c:v>
                </c:pt>
                <c:pt idx="3210">
                  <c:v>3.32089945987026E-2</c:v>
                </c:pt>
                <c:pt idx="3211">
                  <c:v>3.32090817795795E-2</c:v>
                </c:pt>
                <c:pt idx="3212">
                  <c:v>3.3210574930420497E-2</c:v>
                </c:pt>
                <c:pt idx="3213">
                  <c:v>3.3215891860705303E-2</c:v>
                </c:pt>
                <c:pt idx="3214">
                  <c:v>3.3218548930093197E-2</c:v>
                </c:pt>
                <c:pt idx="3215">
                  <c:v>3.3219279469344401E-2</c:v>
                </c:pt>
                <c:pt idx="3216">
                  <c:v>3.3219371387586002E-2</c:v>
                </c:pt>
                <c:pt idx="3217">
                  <c:v>3.3219552506972803E-2</c:v>
                </c:pt>
                <c:pt idx="3218">
                  <c:v>3.32207959277247E-2</c:v>
                </c:pt>
                <c:pt idx="3219">
                  <c:v>3.3224191646528602E-2</c:v>
                </c:pt>
                <c:pt idx="3220">
                  <c:v>3.3224880204567202E-2</c:v>
                </c:pt>
                <c:pt idx="3221">
                  <c:v>3.3228670128101503E-2</c:v>
                </c:pt>
                <c:pt idx="3222">
                  <c:v>3.3229428575370298E-2</c:v>
                </c:pt>
                <c:pt idx="3223">
                  <c:v>3.3231358796352702E-2</c:v>
                </c:pt>
                <c:pt idx="3224">
                  <c:v>3.3233500672189602E-2</c:v>
                </c:pt>
                <c:pt idx="3225">
                  <c:v>3.3237394247449203E-2</c:v>
                </c:pt>
                <c:pt idx="3226">
                  <c:v>3.3242616142310499E-2</c:v>
                </c:pt>
                <c:pt idx="3227">
                  <c:v>3.3246327212383298E-2</c:v>
                </c:pt>
                <c:pt idx="3228">
                  <c:v>3.3260503825619299E-2</c:v>
                </c:pt>
                <c:pt idx="3229">
                  <c:v>3.3274295210565602E-2</c:v>
                </c:pt>
                <c:pt idx="3230">
                  <c:v>3.3276254013304002E-2</c:v>
                </c:pt>
                <c:pt idx="3231">
                  <c:v>3.3278172831677999E-2</c:v>
                </c:pt>
                <c:pt idx="3232">
                  <c:v>3.3278191415812203E-2</c:v>
                </c:pt>
                <c:pt idx="3233">
                  <c:v>3.3284730661841497E-2</c:v>
                </c:pt>
                <c:pt idx="3234">
                  <c:v>3.3290089371798698E-2</c:v>
                </c:pt>
                <c:pt idx="3235">
                  <c:v>3.32916071700569E-2</c:v>
                </c:pt>
                <c:pt idx="3236">
                  <c:v>3.3293627268836702E-2</c:v>
                </c:pt>
                <c:pt idx="3237">
                  <c:v>3.3297824742979397E-2</c:v>
                </c:pt>
                <c:pt idx="3238">
                  <c:v>3.3301820074793001E-2</c:v>
                </c:pt>
                <c:pt idx="3239">
                  <c:v>3.3302970687846198E-2</c:v>
                </c:pt>
                <c:pt idx="3240">
                  <c:v>3.3305348565871598E-2</c:v>
                </c:pt>
                <c:pt idx="3241">
                  <c:v>3.3307219908236103E-2</c:v>
                </c:pt>
                <c:pt idx="3242">
                  <c:v>3.3312548143969598E-2</c:v>
                </c:pt>
                <c:pt idx="3243">
                  <c:v>3.3315260682625303E-2</c:v>
                </c:pt>
                <c:pt idx="3244">
                  <c:v>3.3321959456504797E-2</c:v>
                </c:pt>
                <c:pt idx="3245">
                  <c:v>3.3324343068570003E-2</c:v>
                </c:pt>
                <c:pt idx="3246">
                  <c:v>3.3328469987204602E-2</c:v>
                </c:pt>
                <c:pt idx="3247">
                  <c:v>3.3333533170197202E-2</c:v>
                </c:pt>
                <c:pt idx="3248">
                  <c:v>3.3338960914443501E-2</c:v>
                </c:pt>
                <c:pt idx="3249">
                  <c:v>3.3356002189459499E-2</c:v>
                </c:pt>
                <c:pt idx="3250">
                  <c:v>3.3361468207672301E-2</c:v>
                </c:pt>
                <c:pt idx="3251">
                  <c:v>3.3363222355246899E-2</c:v>
                </c:pt>
                <c:pt idx="3252">
                  <c:v>3.3364466856272201E-2</c:v>
                </c:pt>
                <c:pt idx="3253">
                  <c:v>3.3368094378997397E-2</c:v>
                </c:pt>
                <c:pt idx="3254">
                  <c:v>3.3369237348592103E-2</c:v>
                </c:pt>
                <c:pt idx="3255">
                  <c:v>3.3374031667695897E-2</c:v>
                </c:pt>
                <c:pt idx="3256">
                  <c:v>3.3377277289718503E-2</c:v>
                </c:pt>
                <c:pt idx="3257">
                  <c:v>3.3380316346977502E-2</c:v>
                </c:pt>
                <c:pt idx="3258">
                  <c:v>3.3380657075235499E-2</c:v>
                </c:pt>
                <c:pt idx="3259">
                  <c:v>3.3382935779707697E-2</c:v>
                </c:pt>
                <c:pt idx="3260">
                  <c:v>3.3383192181899703E-2</c:v>
                </c:pt>
                <c:pt idx="3261">
                  <c:v>3.3391757963640203E-2</c:v>
                </c:pt>
                <c:pt idx="3262">
                  <c:v>3.3396547867146902E-2</c:v>
                </c:pt>
                <c:pt idx="3263">
                  <c:v>3.3397569000966999E-2</c:v>
                </c:pt>
                <c:pt idx="3264">
                  <c:v>3.3397957178534603E-2</c:v>
                </c:pt>
                <c:pt idx="3265">
                  <c:v>3.3400522826528799E-2</c:v>
                </c:pt>
                <c:pt idx="3266">
                  <c:v>3.3400863398813499E-2</c:v>
                </c:pt>
                <c:pt idx="3267">
                  <c:v>3.3401499872084003E-2</c:v>
                </c:pt>
                <c:pt idx="3268">
                  <c:v>3.3409489200281299E-2</c:v>
                </c:pt>
                <c:pt idx="3269">
                  <c:v>3.3414945374623597E-2</c:v>
                </c:pt>
                <c:pt idx="3270">
                  <c:v>3.3425592743080698E-2</c:v>
                </c:pt>
                <c:pt idx="3271">
                  <c:v>3.34291793904321E-2</c:v>
                </c:pt>
                <c:pt idx="3272">
                  <c:v>3.3430613359431198E-2</c:v>
                </c:pt>
                <c:pt idx="3273">
                  <c:v>3.34327519416436E-2</c:v>
                </c:pt>
                <c:pt idx="3274">
                  <c:v>3.34345998544886E-2</c:v>
                </c:pt>
                <c:pt idx="3275">
                  <c:v>3.3442183231709499E-2</c:v>
                </c:pt>
                <c:pt idx="3276">
                  <c:v>3.34462590963076E-2</c:v>
                </c:pt>
                <c:pt idx="3277">
                  <c:v>3.3446275002254701E-2</c:v>
                </c:pt>
                <c:pt idx="3278">
                  <c:v>3.3449171322630103E-2</c:v>
                </c:pt>
                <c:pt idx="3279">
                  <c:v>3.34516394088255E-2</c:v>
                </c:pt>
                <c:pt idx="3280">
                  <c:v>3.3453237072552398E-2</c:v>
                </c:pt>
                <c:pt idx="3281">
                  <c:v>3.3457948758925903E-2</c:v>
                </c:pt>
                <c:pt idx="3282">
                  <c:v>3.3463205594521601E-2</c:v>
                </c:pt>
                <c:pt idx="3283">
                  <c:v>3.3463614188400201E-2</c:v>
                </c:pt>
                <c:pt idx="3284">
                  <c:v>3.3467833788995198E-2</c:v>
                </c:pt>
                <c:pt idx="3285">
                  <c:v>3.3468903676141602E-2</c:v>
                </c:pt>
                <c:pt idx="3286">
                  <c:v>3.3478681331202E-2</c:v>
                </c:pt>
                <c:pt idx="3287">
                  <c:v>3.3481658850025103E-2</c:v>
                </c:pt>
                <c:pt idx="3288">
                  <c:v>3.3487044348800801E-2</c:v>
                </c:pt>
                <c:pt idx="3289">
                  <c:v>3.3491175640548203E-2</c:v>
                </c:pt>
                <c:pt idx="3290">
                  <c:v>3.3494114711598001E-2</c:v>
                </c:pt>
                <c:pt idx="3291">
                  <c:v>3.3495446757401903E-2</c:v>
                </c:pt>
                <c:pt idx="3292">
                  <c:v>3.3495571638086301E-2</c:v>
                </c:pt>
                <c:pt idx="3293">
                  <c:v>3.3495994076956699E-2</c:v>
                </c:pt>
                <c:pt idx="3294">
                  <c:v>3.3501359409326303E-2</c:v>
                </c:pt>
                <c:pt idx="3295">
                  <c:v>3.3501613983996897E-2</c:v>
                </c:pt>
                <c:pt idx="3296">
                  <c:v>3.3503173805524603E-2</c:v>
                </c:pt>
                <c:pt idx="3297">
                  <c:v>3.3507483325072099E-2</c:v>
                </c:pt>
                <c:pt idx="3298">
                  <c:v>3.3515646131870101E-2</c:v>
                </c:pt>
                <c:pt idx="3299">
                  <c:v>3.3518306297005099E-2</c:v>
                </c:pt>
                <c:pt idx="3300">
                  <c:v>3.3518339445186701E-2</c:v>
                </c:pt>
                <c:pt idx="3301">
                  <c:v>3.35248839101457E-2</c:v>
                </c:pt>
                <c:pt idx="3302">
                  <c:v>3.3526196361021998E-2</c:v>
                </c:pt>
                <c:pt idx="3303">
                  <c:v>3.3530880523857803E-2</c:v>
                </c:pt>
                <c:pt idx="3304">
                  <c:v>3.3533789917568099E-2</c:v>
                </c:pt>
                <c:pt idx="3305">
                  <c:v>3.3542557428146401E-2</c:v>
                </c:pt>
                <c:pt idx="3306">
                  <c:v>3.3551017902136902E-2</c:v>
                </c:pt>
                <c:pt idx="3307">
                  <c:v>3.3555341792954399E-2</c:v>
                </c:pt>
                <c:pt idx="3308">
                  <c:v>3.35557564448805E-2</c:v>
                </c:pt>
                <c:pt idx="3309">
                  <c:v>3.3556960468269399E-2</c:v>
                </c:pt>
                <c:pt idx="3310">
                  <c:v>3.35583214949235E-2</c:v>
                </c:pt>
                <c:pt idx="3311">
                  <c:v>3.3559782798105897E-2</c:v>
                </c:pt>
                <c:pt idx="3312">
                  <c:v>3.3564564323107601E-2</c:v>
                </c:pt>
                <c:pt idx="3313">
                  <c:v>3.3564690924079398E-2</c:v>
                </c:pt>
                <c:pt idx="3314">
                  <c:v>3.3565721482052599E-2</c:v>
                </c:pt>
                <c:pt idx="3315">
                  <c:v>3.3577710336020299E-2</c:v>
                </c:pt>
                <c:pt idx="3316">
                  <c:v>3.3578232423060697E-2</c:v>
                </c:pt>
                <c:pt idx="3317">
                  <c:v>3.35787233147214E-2</c:v>
                </c:pt>
                <c:pt idx="3318">
                  <c:v>3.35830401955357E-2</c:v>
                </c:pt>
                <c:pt idx="3319">
                  <c:v>3.3585767220397203E-2</c:v>
                </c:pt>
                <c:pt idx="3320">
                  <c:v>3.35866660378858E-2</c:v>
                </c:pt>
                <c:pt idx="3321">
                  <c:v>3.3595544346499397E-2</c:v>
                </c:pt>
                <c:pt idx="3322">
                  <c:v>3.3598592992609401E-2</c:v>
                </c:pt>
                <c:pt idx="3323">
                  <c:v>3.3609351773252201E-2</c:v>
                </c:pt>
                <c:pt idx="3324">
                  <c:v>3.3611750996402803E-2</c:v>
                </c:pt>
                <c:pt idx="3325">
                  <c:v>3.36130161055017E-2</c:v>
                </c:pt>
                <c:pt idx="3326">
                  <c:v>3.3614383871522699E-2</c:v>
                </c:pt>
                <c:pt idx="3327">
                  <c:v>3.3616584014856503E-2</c:v>
                </c:pt>
                <c:pt idx="3328">
                  <c:v>3.3618389477616903E-2</c:v>
                </c:pt>
                <c:pt idx="3329">
                  <c:v>3.3624335105850202E-2</c:v>
                </c:pt>
                <c:pt idx="3330">
                  <c:v>3.3629944609732301E-2</c:v>
                </c:pt>
                <c:pt idx="3331">
                  <c:v>3.36360325182559E-2</c:v>
                </c:pt>
                <c:pt idx="3332">
                  <c:v>3.3636918189979499E-2</c:v>
                </c:pt>
                <c:pt idx="3333">
                  <c:v>3.3644753065745998E-2</c:v>
                </c:pt>
                <c:pt idx="3334">
                  <c:v>3.3646977888796899E-2</c:v>
                </c:pt>
                <c:pt idx="3335">
                  <c:v>3.3656989905357197E-2</c:v>
                </c:pt>
                <c:pt idx="3336">
                  <c:v>3.3657273262854802E-2</c:v>
                </c:pt>
                <c:pt idx="3337">
                  <c:v>3.3658407004663597E-2</c:v>
                </c:pt>
                <c:pt idx="3338">
                  <c:v>3.3662998590864801E-2</c:v>
                </c:pt>
                <c:pt idx="3339">
                  <c:v>3.3666088848086903E-2</c:v>
                </c:pt>
                <c:pt idx="3340">
                  <c:v>3.3674264748304997E-2</c:v>
                </c:pt>
                <c:pt idx="3341">
                  <c:v>3.3676247842430798E-2</c:v>
                </c:pt>
                <c:pt idx="3342">
                  <c:v>3.3676836661664301E-2</c:v>
                </c:pt>
                <c:pt idx="3343">
                  <c:v>3.3678534282327602E-2</c:v>
                </c:pt>
                <c:pt idx="3344">
                  <c:v>3.3688841506907902E-2</c:v>
                </c:pt>
                <c:pt idx="3345">
                  <c:v>3.3700263229979703E-2</c:v>
                </c:pt>
                <c:pt idx="3346">
                  <c:v>3.3702559090834597E-2</c:v>
                </c:pt>
                <c:pt idx="3347">
                  <c:v>3.3703031444278803E-2</c:v>
                </c:pt>
                <c:pt idx="3348">
                  <c:v>3.37066181305547E-2</c:v>
                </c:pt>
                <c:pt idx="3349">
                  <c:v>3.3710361448031703E-2</c:v>
                </c:pt>
                <c:pt idx="3350">
                  <c:v>3.3711274390723599E-2</c:v>
                </c:pt>
                <c:pt idx="3351">
                  <c:v>3.3713856102879303E-2</c:v>
                </c:pt>
                <c:pt idx="3352">
                  <c:v>3.3714175518768798E-2</c:v>
                </c:pt>
                <c:pt idx="3353">
                  <c:v>3.3715380412239503E-2</c:v>
                </c:pt>
                <c:pt idx="3354">
                  <c:v>3.3718179727854201E-2</c:v>
                </c:pt>
                <c:pt idx="3355">
                  <c:v>3.3724432871860402E-2</c:v>
                </c:pt>
                <c:pt idx="3356">
                  <c:v>3.37296507048176E-2</c:v>
                </c:pt>
                <c:pt idx="3357">
                  <c:v>3.3734460276866898E-2</c:v>
                </c:pt>
                <c:pt idx="3358">
                  <c:v>3.3740643502736999E-2</c:v>
                </c:pt>
                <c:pt idx="3359">
                  <c:v>3.3745246403849599E-2</c:v>
                </c:pt>
                <c:pt idx="3360">
                  <c:v>3.3748837860151502E-2</c:v>
                </c:pt>
                <c:pt idx="3361">
                  <c:v>3.37508167552069E-2</c:v>
                </c:pt>
                <c:pt idx="3362">
                  <c:v>3.37510044291243E-2</c:v>
                </c:pt>
                <c:pt idx="3363">
                  <c:v>3.3758976996572598E-2</c:v>
                </c:pt>
                <c:pt idx="3364">
                  <c:v>3.3759031431620803E-2</c:v>
                </c:pt>
                <c:pt idx="3365">
                  <c:v>3.3767539365931298E-2</c:v>
                </c:pt>
                <c:pt idx="3366">
                  <c:v>3.3768306932744498E-2</c:v>
                </c:pt>
                <c:pt idx="3367">
                  <c:v>3.3778939753220001E-2</c:v>
                </c:pt>
                <c:pt idx="3368">
                  <c:v>3.3781522876673201E-2</c:v>
                </c:pt>
                <c:pt idx="3369">
                  <c:v>3.3794126339273797E-2</c:v>
                </c:pt>
                <c:pt idx="3370">
                  <c:v>3.3795944628472803E-2</c:v>
                </c:pt>
                <c:pt idx="3371">
                  <c:v>3.3796734588430202E-2</c:v>
                </c:pt>
                <c:pt idx="3372">
                  <c:v>3.3802507375105803E-2</c:v>
                </c:pt>
                <c:pt idx="3373">
                  <c:v>3.3803235484542997E-2</c:v>
                </c:pt>
                <c:pt idx="3374">
                  <c:v>3.3807784661696698E-2</c:v>
                </c:pt>
                <c:pt idx="3375">
                  <c:v>3.3818304926580202E-2</c:v>
                </c:pt>
                <c:pt idx="3376">
                  <c:v>3.3825223262731297E-2</c:v>
                </c:pt>
                <c:pt idx="3377">
                  <c:v>3.3829186981728897E-2</c:v>
                </c:pt>
                <c:pt idx="3378">
                  <c:v>3.3831552972160998E-2</c:v>
                </c:pt>
                <c:pt idx="3379">
                  <c:v>3.3833402060239201E-2</c:v>
                </c:pt>
                <c:pt idx="3380">
                  <c:v>3.3840756808283801E-2</c:v>
                </c:pt>
                <c:pt idx="3381">
                  <c:v>3.3842446038419599E-2</c:v>
                </c:pt>
                <c:pt idx="3382">
                  <c:v>3.3846037593658E-2</c:v>
                </c:pt>
                <c:pt idx="3383">
                  <c:v>3.3856595956324197E-2</c:v>
                </c:pt>
                <c:pt idx="3384">
                  <c:v>3.3863399654119997E-2</c:v>
                </c:pt>
                <c:pt idx="3385">
                  <c:v>3.3864082423435297E-2</c:v>
                </c:pt>
                <c:pt idx="3386">
                  <c:v>3.3869623368528202E-2</c:v>
                </c:pt>
                <c:pt idx="3387">
                  <c:v>3.38713920048236E-2</c:v>
                </c:pt>
                <c:pt idx="3388">
                  <c:v>3.3886937490997998E-2</c:v>
                </c:pt>
                <c:pt idx="3389">
                  <c:v>3.3892290938773099E-2</c:v>
                </c:pt>
                <c:pt idx="3390">
                  <c:v>3.3910400601308399E-2</c:v>
                </c:pt>
                <c:pt idx="3391">
                  <c:v>3.3911054801962603E-2</c:v>
                </c:pt>
                <c:pt idx="3392">
                  <c:v>3.3912878610147301E-2</c:v>
                </c:pt>
                <c:pt idx="3393">
                  <c:v>3.3918503703167402E-2</c:v>
                </c:pt>
                <c:pt idx="3394">
                  <c:v>3.3920602047561199E-2</c:v>
                </c:pt>
                <c:pt idx="3395">
                  <c:v>3.39221317218385E-2</c:v>
                </c:pt>
                <c:pt idx="3396">
                  <c:v>3.39247433720491E-2</c:v>
                </c:pt>
                <c:pt idx="3397">
                  <c:v>3.3925179871471998E-2</c:v>
                </c:pt>
                <c:pt idx="3398">
                  <c:v>3.3928083697241401E-2</c:v>
                </c:pt>
                <c:pt idx="3399">
                  <c:v>3.3931846059246498E-2</c:v>
                </c:pt>
                <c:pt idx="3400">
                  <c:v>3.3941849464929903E-2</c:v>
                </c:pt>
                <c:pt idx="3401">
                  <c:v>3.3946792168796799E-2</c:v>
                </c:pt>
                <c:pt idx="3402">
                  <c:v>3.3947122463548203E-2</c:v>
                </c:pt>
                <c:pt idx="3403">
                  <c:v>3.3949448820803599E-2</c:v>
                </c:pt>
                <c:pt idx="3404">
                  <c:v>3.39501433885388E-2</c:v>
                </c:pt>
                <c:pt idx="3405">
                  <c:v>3.3951046058406598E-2</c:v>
                </c:pt>
                <c:pt idx="3406">
                  <c:v>3.3952600831673001E-2</c:v>
                </c:pt>
                <c:pt idx="3407">
                  <c:v>3.39542581148677E-2</c:v>
                </c:pt>
                <c:pt idx="3408">
                  <c:v>3.3958317870198998E-2</c:v>
                </c:pt>
                <c:pt idx="3409">
                  <c:v>3.3967099089242503E-2</c:v>
                </c:pt>
                <c:pt idx="3410">
                  <c:v>3.3972353436881098E-2</c:v>
                </c:pt>
                <c:pt idx="3411">
                  <c:v>3.39735159489616E-2</c:v>
                </c:pt>
                <c:pt idx="3412">
                  <c:v>3.3973746962681899E-2</c:v>
                </c:pt>
                <c:pt idx="3413">
                  <c:v>3.3977143329081201E-2</c:v>
                </c:pt>
                <c:pt idx="3414">
                  <c:v>3.3978418547822103E-2</c:v>
                </c:pt>
                <c:pt idx="3415">
                  <c:v>3.3979920368142E-2</c:v>
                </c:pt>
                <c:pt idx="3416">
                  <c:v>3.3979970787487698E-2</c:v>
                </c:pt>
                <c:pt idx="3417">
                  <c:v>3.3989701002082498E-2</c:v>
                </c:pt>
                <c:pt idx="3418">
                  <c:v>3.3992002379924398E-2</c:v>
                </c:pt>
                <c:pt idx="3419">
                  <c:v>3.3995843334328299E-2</c:v>
                </c:pt>
                <c:pt idx="3420">
                  <c:v>3.3995857762403103E-2</c:v>
                </c:pt>
                <c:pt idx="3421">
                  <c:v>3.3996742481829899E-2</c:v>
                </c:pt>
                <c:pt idx="3422">
                  <c:v>3.3997136594879199E-2</c:v>
                </c:pt>
                <c:pt idx="3423">
                  <c:v>3.3997595649230501E-2</c:v>
                </c:pt>
                <c:pt idx="3424">
                  <c:v>3.3998069479248202E-2</c:v>
                </c:pt>
                <c:pt idx="3425">
                  <c:v>3.4002042094195002E-2</c:v>
                </c:pt>
                <c:pt idx="3426">
                  <c:v>3.4003104394686998E-2</c:v>
                </c:pt>
                <c:pt idx="3427">
                  <c:v>3.4024911765990901E-2</c:v>
                </c:pt>
                <c:pt idx="3428">
                  <c:v>3.4028738188105701E-2</c:v>
                </c:pt>
                <c:pt idx="3429">
                  <c:v>3.4029011116612697E-2</c:v>
                </c:pt>
                <c:pt idx="3430">
                  <c:v>3.4032244272831899E-2</c:v>
                </c:pt>
                <c:pt idx="3431">
                  <c:v>3.4035630054193203E-2</c:v>
                </c:pt>
                <c:pt idx="3432">
                  <c:v>3.4038039773964898E-2</c:v>
                </c:pt>
                <c:pt idx="3433">
                  <c:v>3.4040579893418098E-2</c:v>
                </c:pt>
                <c:pt idx="3434">
                  <c:v>3.4046544514230899E-2</c:v>
                </c:pt>
                <c:pt idx="3435">
                  <c:v>3.4047156786106099E-2</c:v>
                </c:pt>
                <c:pt idx="3436">
                  <c:v>3.4055580137743902E-2</c:v>
                </c:pt>
                <c:pt idx="3437">
                  <c:v>3.4056057658339002E-2</c:v>
                </c:pt>
                <c:pt idx="3438">
                  <c:v>3.4060700006482203E-2</c:v>
                </c:pt>
                <c:pt idx="3439">
                  <c:v>3.4063371431102898E-2</c:v>
                </c:pt>
                <c:pt idx="3440">
                  <c:v>3.4069214348869399E-2</c:v>
                </c:pt>
                <c:pt idx="3441">
                  <c:v>3.4073484556560597E-2</c:v>
                </c:pt>
                <c:pt idx="3442">
                  <c:v>3.4080847817142997E-2</c:v>
                </c:pt>
                <c:pt idx="3443">
                  <c:v>3.40868557816617E-2</c:v>
                </c:pt>
                <c:pt idx="3444">
                  <c:v>3.4109207564202E-2</c:v>
                </c:pt>
                <c:pt idx="3445">
                  <c:v>3.4116011981178702E-2</c:v>
                </c:pt>
                <c:pt idx="3446">
                  <c:v>3.41178999566501E-2</c:v>
                </c:pt>
                <c:pt idx="3447">
                  <c:v>3.4121281328562597E-2</c:v>
                </c:pt>
                <c:pt idx="3448">
                  <c:v>3.41268371552228E-2</c:v>
                </c:pt>
                <c:pt idx="3449">
                  <c:v>3.41361618366781E-2</c:v>
                </c:pt>
                <c:pt idx="3450">
                  <c:v>3.4142052545705598E-2</c:v>
                </c:pt>
                <c:pt idx="3451">
                  <c:v>3.4142343256277297E-2</c:v>
                </c:pt>
                <c:pt idx="3452">
                  <c:v>3.4144098494972602E-2</c:v>
                </c:pt>
                <c:pt idx="3453">
                  <c:v>3.4146329260545498E-2</c:v>
                </c:pt>
                <c:pt idx="3454">
                  <c:v>3.4148601850524603E-2</c:v>
                </c:pt>
                <c:pt idx="3455">
                  <c:v>3.4149215795221802E-2</c:v>
                </c:pt>
                <c:pt idx="3456">
                  <c:v>3.4167131757626798E-2</c:v>
                </c:pt>
                <c:pt idx="3457">
                  <c:v>3.4169274085996001E-2</c:v>
                </c:pt>
                <c:pt idx="3458">
                  <c:v>3.4172801020521899E-2</c:v>
                </c:pt>
                <c:pt idx="3459">
                  <c:v>3.4177753260987202E-2</c:v>
                </c:pt>
                <c:pt idx="3460">
                  <c:v>3.4185367990314797E-2</c:v>
                </c:pt>
                <c:pt idx="3461">
                  <c:v>3.4188142253715498E-2</c:v>
                </c:pt>
                <c:pt idx="3462">
                  <c:v>3.4189407848599897E-2</c:v>
                </c:pt>
                <c:pt idx="3463">
                  <c:v>3.4209344596068399E-2</c:v>
                </c:pt>
                <c:pt idx="3464">
                  <c:v>3.4211235753497701E-2</c:v>
                </c:pt>
                <c:pt idx="3465">
                  <c:v>3.4216491092910001E-2</c:v>
                </c:pt>
                <c:pt idx="3466">
                  <c:v>3.4222779112627701E-2</c:v>
                </c:pt>
                <c:pt idx="3467">
                  <c:v>3.4226114879554403E-2</c:v>
                </c:pt>
                <c:pt idx="3468">
                  <c:v>3.4226602245200903E-2</c:v>
                </c:pt>
                <c:pt idx="3469">
                  <c:v>3.4233539386579602E-2</c:v>
                </c:pt>
                <c:pt idx="3470">
                  <c:v>3.42378036758655E-2</c:v>
                </c:pt>
                <c:pt idx="3471">
                  <c:v>3.4239006613942899E-2</c:v>
                </c:pt>
                <c:pt idx="3472">
                  <c:v>3.4241736963170601E-2</c:v>
                </c:pt>
                <c:pt idx="3473">
                  <c:v>3.4247603900028498E-2</c:v>
                </c:pt>
                <c:pt idx="3474">
                  <c:v>3.4253122747818603E-2</c:v>
                </c:pt>
                <c:pt idx="3475">
                  <c:v>3.4260313638507497E-2</c:v>
                </c:pt>
                <c:pt idx="3476">
                  <c:v>3.4265189438759898E-2</c:v>
                </c:pt>
                <c:pt idx="3477">
                  <c:v>3.4266356917471902E-2</c:v>
                </c:pt>
                <c:pt idx="3478">
                  <c:v>3.4273581900545198E-2</c:v>
                </c:pt>
                <c:pt idx="3479">
                  <c:v>3.4275449172848901E-2</c:v>
                </c:pt>
                <c:pt idx="3480">
                  <c:v>3.42756402354156E-2</c:v>
                </c:pt>
                <c:pt idx="3481">
                  <c:v>3.4276799754568599E-2</c:v>
                </c:pt>
                <c:pt idx="3482">
                  <c:v>3.42805688757147E-2</c:v>
                </c:pt>
                <c:pt idx="3483">
                  <c:v>3.4283623615200598E-2</c:v>
                </c:pt>
                <c:pt idx="3484">
                  <c:v>3.4283751964525898E-2</c:v>
                </c:pt>
                <c:pt idx="3485">
                  <c:v>3.4284781748990703E-2</c:v>
                </c:pt>
                <c:pt idx="3486">
                  <c:v>3.4285778939177898E-2</c:v>
                </c:pt>
                <c:pt idx="3487">
                  <c:v>3.4288955746398897E-2</c:v>
                </c:pt>
                <c:pt idx="3488">
                  <c:v>3.4290851799349001E-2</c:v>
                </c:pt>
                <c:pt idx="3489">
                  <c:v>3.4299986584991601E-2</c:v>
                </c:pt>
                <c:pt idx="3490">
                  <c:v>3.4301682848678301E-2</c:v>
                </c:pt>
                <c:pt idx="3491">
                  <c:v>3.4307005919033698E-2</c:v>
                </c:pt>
                <c:pt idx="3492">
                  <c:v>3.4307022508814802E-2</c:v>
                </c:pt>
                <c:pt idx="3493">
                  <c:v>3.4319000930045099E-2</c:v>
                </c:pt>
                <c:pt idx="3494">
                  <c:v>3.4320256935051897E-2</c:v>
                </c:pt>
                <c:pt idx="3495">
                  <c:v>3.4322064544365302E-2</c:v>
                </c:pt>
                <c:pt idx="3496">
                  <c:v>3.43226575070541E-2</c:v>
                </c:pt>
                <c:pt idx="3497">
                  <c:v>3.43304278574358E-2</c:v>
                </c:pt>
                <c:pt idx="3498">
                  <c:v>3.4331881662270199E-2</c:v>
                </c:pt>
                <c:pt idx="3499">
                  <c:v>3.4333361192768301E-2</c:v>
                </c:pt>
                <c:pt idx="3500">
                  <c:v>3.4335419095557297E-2</c:v>
                </c:pt>
                <c:pt idx="3501">
                  <c:v>3.4335672601482098E-2</c:v>
                </c:pt>
                <c:pt idx="3502">
                  <c:v>3.4337529131171503E-2</c:v>
                </c:pt>
                <c:pt idx="3503">
                  <c:v>3.4338984876760299E-2</c:v>
                </c:pt>
                <c:pt idx="3504">
                  <c:v>3.4339977320516898E-2</c:v>
                </c:pt>
                <c:pt idx="3505">
                  <c:v>3.4341146614123699E-2</c:v>
                </c:pt>
                <c:pt idx="3506">
                  <c:v>3.4341393842645403E-2</c:v>
                </c:pt>
                <c:pt idx="3507">
                  <c:v>3.43430605703244E-2</c:v>
                </c:pt>
                <c:pt idx="3508">
                  <c:v>3.4346159489653097E-2</c:v>
                </c:pt>
                <c:pt idx="3509">
                  <c:v>3.43461888730262E-2</c:v>
                </c:pt>
                <c:pt idx="3510">
                  <c:v>3.4347303816653997E-2</c:v>
                </c:pt>
                <c:pt idx="3511">
                  <c:v>3.4352151015965803E-2</c:v>
                </c:pt>
                <c:pt idx="3512">
                  <c:v>3.4356168199412201E-2</c:v>
                </c:pt>
                <c:pt idx="3513">
                  <c:v>3.4359755668155502E-2</c:v>
                </c:pt>
                <c:pt idx="3514">
                  <c:v>3.4372608003598398E-2</c:v>
                </c:pt>
                <c:pt idx="3515">
                  <c:v>3.4374802096310803E-2</c:v>
                </c:pt>
                <c:pt idx="3516">
                  <c:v>3.4375462003107697E-2</c:v>
                </c:pt>
                <c:pt idx="3517">
                  <c:v>3.43761614220017E-2</c:v>
                </c:pt>
                <c:pt idx="3518">
                  <c:v>3.43854570871489E-2</c:v>
                </c:pt>
                <c:pt idx="3519">
                  <c:v>3.43990624827782E-2</c:v>
                </c:pt>
                <c:pt idx="3520">
                  <c:v>3.4401553793362197E-2</c:v>
                </c:pt>
                <c:pt idx="3521">
                  <c:v>3.4403947828333302E-2</c:v>
                </c:pt>
                <c:pt idx="3522">
                  <c:v>3.4407189768236E-2</c:v>
                </c:pt>
                <c:pt idx="3523">
                  <c:v>3.4410668534031998E-2</c:v>
                </c:pt>
                <c:pt idx="3524">
                  <c:v>3.4411150244766403E-2</c:v>
                </c:pt>
                <c:pt idx="3525">
                  <c:v>3.4411610507445199E-2</c:v>
                </c:pt>
                <c:pt idx="3526">
                  <c:v>3.4417567198465601E-2</c:v>
                </c:pt>
                <c:pt idx="3527">
                  <c:v>3.4420253785669597E-2</c:v>
                </c:pt>
                <c:pt idx="3528">
                  <c:v>3.44243305670308E-2</c:v>
                </c:pt>
                <c:pt idx="3529">
                  <c:v>3.4430569569802602E-2</c:v>
                </c:pt>
                <c:pt idx="3530">
                  <c:v>3.4431287371166901E-2</c:v>
                </c:pt>
                <c:pt idx="3531">
                  <c:v>3.4432772754268898E-2</c:v>
                </c:pt>
                <c:pt idx="3532">
                  <c:v>3.4452798766767302E-2</c:v>
                </c:pt>
                <c:pt idx="3533">
                  <c:v>3.4460734927200497E-2</c:v>
                </c:pt>
                <c:pt idx="3534">
                  <c:v>3.4465219723071303E-2</c:v>
                </c:pt>
                <c:pt idx="3535">
                  <c:v>3.4468679982393099E-2</c:v>
                </c:pt>
                <c:pt idx="3536">
                  <c:v>3.4475061745446997E-2</c:v>
                </c:pt>
                <c:pt idx="3537">
                  <c:v>3.4475064368207603E-2</c:v>
                </c:pt>
                <c:pt idx="3538">
                  <c:v>3.4475404127887702E-2</c:v>
                </c:pt>
                <c:pt idx="3539">
                  <c:v>3.4477778305112498E-2</c:v>
                </c:pt>
                <c:pt idx="3540">
                  <c:v>3.4477834687736901E-2</c:v>
                </c:pt>
                <c:pt idx="3541">
                  <c:v>3.4480947631999603E-2</c:v>
                </c:pt>
                <c:pt idx="3542">
                  <c:v>3.4481994178094902E-2</c:v>
                </c:pt>
                <c:pt idx="3543">
                  <c:v>3.4490656160177699E-2</c:v>
                </c:pt>
                <c:pt idx="3544">
                  <c:v>3.4491254428923798E-2</c:v>
                </c:pt>
                <c:pt idx="3545">
                  <c:v>3.44957697264104E-2</c:v>
                </c:pt>
                <c:pt idx="3546">
                  <c:v>3.4497207228862202E-2</c:v>
                </c:pt>
                <c:pt idx="3547">
                  <c:v>3.4497425887950899E-2</c:v>
                </c:pt>
                <c:pt idx="3548">
                  <c:v>3.4497499909110697E-2</c:v>
                </c:pt>
                <c:pt idx="3549">
                  <c:v>3.4500240220179799E-2</c:v>
                </c:pt>
                <c:pt idx="3550">
                  <c:v>3.4502066938701698E-2</c:v>
                </c:pt>
                <c:pt idx="3551">
                  <c:v>3.4506829615128701E-2</c:v>
                </c:pt>
                <c:pt idx="3552">
                  <c:v>3.4508446379979803E-2</c:v>
                </c:pt>
                <c:pt idx="3553">
                  <c:v>3.4511926667072798E-2</c:v>
                </c:pt>
                <c:pt idx="3554">
                  <c:v>3.45124399414211E-2</c:v>
                </c:pt>
                <c:pt idx="3555">
                  <c:v>3.4512561693151401E-2</c:v>
                </c:pt>
                <c:pt idx="3556">
                  <c:v>3.4515305832786301E-2</c:v>
                </c:pt>
                <c:pt idx="3557">
                  <c:v>3.4516526689794498E-2</c:v>
                </c:pt>
                <c:pt idx="3558">
                  <c:v>3.4528980587665702E-2</c:v>
                </c:pt>
                <c:pt idx="3559">
                  <c:v>3.4529505938147902E-2</c:v>
                </c:pt>
                <c:pt idx="3560">
                  <c:v>3.45299032734823E-2</c:v>
                </c:pt>
                <c:pt idx="3561">
                  <c:v>3.4532239354279598E-2</c:v>
                </c:pt>
                <c:pt idx="3562">
                  <c:v>3.4533426930135599E-2</c:v>
                </c:pt>
                <c:pt idx="3563">
                  <c:v>3.4535703153725998E-2</c:v>
                </c:pt>
                <c:pt idx="3564">
                  <c:v>3.4537743990217702E-2</c:v>
                </c:pt>
                <c:pt idx="3565">
                  <c:v>3.45443561875209E-2</c:v>
                </c:pt>
                <c:pt idx="3566">
                  <c:v>3.4548431625248698E-2</c:v>
                </c:pt>
                <c:pt idx="3567">
                  <c:v>3.4553968546545299E-2</c:v>
                </c:pt>
                <c:pt idx="3568">
                  <c:v>3.4563887078539697E-2</c:v>
                </c:pt>
                <c:pt idx="3569">
                  <c:v>3.4565935024106501E-2</c:v>
                </c:pt>
                <c:pt idx="3570">
                  <c:v>3.4567959475097998E-2</c:v>
                </c:pt>
                <c:pt idx="3571">
                  <c:v>3.4571410087707102E-2</c:v>
                </c:pt>
                <c:pt idx="3572">
                  <c:v>3.4572691710598298E-2</c:v>
                </c:pt>
                <c:pt idx="3573">
                  <c:v>3.4573567000423099E-2</c:v>
                </c:pt>
                <c:pt idx="3574">
                  <c:v>3.45750193103617E-2</c:v>
                </c:pt>
                <c:pt idx="3575">
                  <c:v>3.4575347183050303E-2</c:v>
                </c:pt>
                <c:pt idx="3576">
                  <c:v>3.4582699233127401E-2</c:v>
                </c:pt>
                <c:pt idx="3577">
                  <c:v>3.4587371722582499E-2</c:v>
                </c:pt>
                <c:pt idx="3578">
                  <c:v>3.4590764797742903E-2</c:v>
                </c:pt>
                <c:pt idx="3579">
                  <c:v>3.4592203185221597E-2</c:v>
                </c:pt>
                <c:pt idx="3580">
                  <c:v>3.4596214479498399E-2</c:v>
                </c:pt>
                <c:pt idx="3581">
                  <c:v>3.4599928023348499E-2</c:v>
                </c:pt>
                <c:pt idx="3582">
                  <c:v>3.46050630811372E-2</c:v>
                </c:pt>
                <c:pt idx="3583">
                  <c:v>3.4609133682513303E-2</c:v>
                </c:pt>
                <c:pt idx="3584">
                  <c:v>3.4612358059286898E-2</c:v>
                </c:pt>
                <c:pt idx="3585">
                  <c:v>3.4626030830127698E-2</c:v>
                </c:pt>
                <c:pt idx="3586">
                  <c:v>3.4627511390398699E-2</c:v>
                </c:pt>
                <c:pt idx="3587">
                  <c:v>3.4631799637136002E-2</c:v>
                </c:pt>
                <c:pt idx="3588">
                  <c:v>3.4634809623457698E-2</c:v>
                </c:pt>
                <c:pt idx="3589">
                  <c:v>3.4634982171936897E-2</c:v>
                </c:pt>
                <c:pt idx="3590">
                  <c:v>3.4636195378065997E-2</c:v>
                </c:pt>
                <c:pt idx="3591">
                  <c:v>3.4637706123413797E-2</c:v>
                </c:pt>
                <c:pt idx="3592">
                  <c:v>3.4638204306891303E-2</c:v>
                </c:pt>
                <c:pt idx="3593">
                  <c:v>3.4638337639345297E-2</c:v>
                </c:pt>
                <c:pt idx="3594">
                  <c:v>3.4644615649266797E-2</c:v>
                </c:pt>
                <c:pt idx="3595">
                  <c:v>3.4645996989819398E-2</c:v>
                </c:pt>
                <c:pt idx="3596">
                  <c:v>3.4654717214501099E-2</c:v>
                </c:pt>
                <c:pt idx="3597">
                  <c:v>3.4658427745429897E-2</c:v>
                </c:pt>
                <c:pt idx="3598">
                  <c:v>3.4660854370096798E-2</c:v>
                </c:pt>
                <c:pt idx="3599">
                  <c:v>3.4668846897421099E-2</c:v>
                </c:pt>
                <c:pt idx="3600">
                  <c:v>3.4670202117020398E-2</c:v>
                </c:pt>
                <c:pt idx="3601">
                  <c:v>3.4670658565623499E-2</c:v>
                </c:pt>
                <c:pt idx="3602">
                  <c:v>3.4685053935096702E-2</c:v>
                </c:pt>
                <c:pt idx="3603">
                  <c:v>3.4691990228860201E-2</c:v>
                </c:pt>
                <c:pt idx="3604">
                  <c:v>3.4697187636946403E-2</c:v>
                </c:pt>
                <c:pt idx="3605">
                  <c:v>3.4706723995383999E-2</c:v>
                </c:pt>
                <c:pt idx="3606">
                  <c:v>3.4707021019423898E-2</c:v>
                </c:pt>
                <c:pt idx="3607">
                  <c:v>3.4714053335027403E-2</c:v>
                </c:pt>
                <c:pt idx="3608">
                  <c:v>3.4723106761608703E-2</c:v>
                </c:pt>
                <c:pt idx="3609">
                  <c:v>3.4728063992366401E-2</c:v>
                </c:pt>
                <c:pt idx="3610">
                  <c:v>3.4743195820829E-2</c:v>
                </c:pt>
                <c:pt idx="3611">
                  <c:v>3.47518733177931E-2</c:v>
                </c:pt>
                <c:pt idx="3612">
                  <c:v>3.4755492611113097E-2</c:v>
                </c:pt>
                <c:pt idx="3613">
                  <c:v>3.4756319362732102E-2</c:v>
                </c:pt>
                <c:pt idx="3614">
                  <c:v>3.4758201703795302E-2</c:v>
                </c:pt>
                <c:pt idx="3615">
                  <c:v>3.4764614818082601E-2</c:v>
                </c:pt>
                <c:pt idx="3616">
                  <c:v>3.4784111155783302E-2</c:v>
                </c:pt>
                <c:pt idx="3617">
                  <c:v>3.47865576255817E-2</c:v>
                </c:pt>
                <c:pt idx="3618">
                  <c:v>3.4789231144296502E-2</c:v>
                </c:pt>
                <c:pt idx="3619">
                  <c:v>3.4789424766296997E-2</c:v>
                </c:pt>
                <c:pt idx="3620">
                  <c:v>3.4789533410980199E-2</c:v>
                </c:pt>
                <c:pt idx="3621">
                  <c:v>3.4791542358582998E-2</c:v>
                </c:pt>
                <c:pt idx="3622">
                  <c:v>3.4794804485161097E-2</c:v>
                </c:pt>
                <c:pt idx="3623">
                  <c:v>3.4795553743507401E-2</c:v>
                </c:pt>
                <c:pt idx="3624">
                  <c:v>3.4799645003E-2</c:v>
                </c:pt>
                <c:pt idx="3625">
                  <c:v>3.4799883422278403E-2</c:v>
                </c:pt>
                <c:pt idx="3626">
                  <c:v>3.4805293459392497E-2</c:v>
                </c:pt>
                <c:pt idx="3627">
                  <c:v>3.4806358576804197E-2</c:v>
                </c:pt>
                <c:pt idx="3628">
                  <c:v>3.4806635229420499E-2</c:v>
                </c:pt>
                <c:pt idx="3629">
                  <c:v>3.4809703277994097E-2</c:v>
                </c:pt>
                <c:pt idx="3630">
                  <c:v>3.4811942661258699E-2</c:v>
                </c:pt>
                <c:pt idx="3631">
                  <c:v>3.4811990283210401E-2</c:v>
                </c:pt>
                <c:pt idx="3632">
                  <c:v>3.4814107831895397E-2</c:v>
                </c:pt>
                <c:pt idx="3633">
                  <c:v>3.4816771670010002E-2</c:v>
                </c:pt>
                <c:pt idx="3634">
                  <c:v>3.4822112171197198E-2</c:v>
                </c:pt>
                <c:pt idx="3635">
                  <c:v>3.4822405111116103E-2</c:v>
                </c:pt>
                <c:pt idx="3636">
                  <c:v>3.4825914541767998E-2</c:v>
                </c:pt>
                <c:pt idx="3637">
                  <c:v>3.4826276073322199E-2</c:v>
                </c:pt>
                <c:pt idx="3638">
                  <c:v>3.4826526809328698E-2</c:v>
                </c:pt>
                <c:pt idx="3639">
                  <c:v>3.4828582706241E-2</c:v>
                </c:pt>
                <c:pt idx="3640">
                  <c:v>3.4829513274473298E-2</c:v>
                </c:pt>
                <c:pt idx="3641">
                  <c:v>3.4830543646281797E-2</c:v>
                </c:pt>
                <c:pt idx="3642">
                  <c:v>3.4833464466577098E-2</c:v>
                </c:pt>
                <c:pt idx="3643">
                  <c:v>3.4837893284934897E-2</c:v>
                </c:pt>
                <c:pt idx="3644">
                  <c:v>3.4842550942933301E-2</c:v>
                </c:pt>
                <c:pt idx="3645">
                  <c:v>3.4842930659438297E-2</c:v>
                </c:pt>
                <c:pt idx="3646">
                  <c:v>3.4843098251445E-2</c:v>
                </c:pt>
                <c:pt idx="3647">
                  <c:v>3.4847184952486697E-2</c:v>
                </c:pt>
                <c:pt idx="3648">
                  <c:v>3.4849041382761202E-2</c:v>
                </c:pt>
                <c:pt idx="3649">
                  <c:v>3.48533728100376E-2</c:v>
                </c:pt>
                <c:pt idx="3650">
                  <c:v>3.4856616725947302E-2</c:v>
                </c:pt>
                <c:pt idx="3651">
                  <c:v>3.48569033349347E-2</c:v>
                </c:pt>
                <c:pt idx="3652">
                  <c:v>3.4878308749480801E-2</c:v>
                </c:pt>
                <c:pt idx="3653">
                  <c:v>3.4878360898963699E-2</c:v>
                </c:pt>
                <c:pt idx="3654">
                  <c:v>3.4878654114663898E-2</c:v>
                </c:pt>
                <c:pt idx="3655">
                  <c:v>3.4889834087788701E-2</c:v>
                </c:pt>
                <c:pt idx="3656">
                  <c:v>3.4897012245773802E-2</c:v>
                </c:pt>
                <c:pt idx="3657">
                  <c:v>3.4902866248519897E-2</c:v>
                </c:pt>
                <c:pt idx="3658">
                  <c:v>3.4904819134087099E-2</c:v>
                </c:pt>
                <c:pt idx="3659">
                  <c:v>3.4909975369835797E-2</c:v>
                </c:pt>
                <c:pt idx="3660">
                  <c:v>3.4910842745630298E-2</c:v>
                </c:pt>
                <c:pt idx="3661">
                  <c:v>3.49115945445507E-2</c:v>
                </c:pt>
                <c:pt idx="3662">
                  <c:v>3.49116407035759E-2</c:v>
                </c:pt>
                <c:pt idx="3663">
                  <c:v>3.4911933931435699E-2</c:v>
                </c:pt>
                <c:pt idx="3664">
                  <c:v>3.49199093806307E-2</c:v>
                </c:pt>
                <c:pt idx="3665">
                  <c:v>3.4923345122240497E-2</c:v>
                </c:pt>
                <c:pt idx="3666">
                  <c:v>3.49251504731539E-2</c:v>
                </c:pt>
                <c:pt idx="3667">
                  <c:v>3.4930462780697502E-2</c:v>
                </c:pt>
                <c:pt idx="3668">
                  <c:v>3.4930900903788899E-2</c:v>
                </c:pt>
                <c:pt idx="3669">
                  <c:v>3.4933938248325198E-2</c:v>
                </c:pt>
                <c:pt idx="3670">
                  <c:v>3.4935411507435198E-2</c:v>
                </c:pt>
                <c:pt idx="3671">
                  <c:v>3.4935672782657197E-2</c:v>
                </c:pt>
                <c:pt idx="3672">
                  <c:v>3.4939793028278897E-2</c:v>
                </c:pt>
                <c:pt idx="3673">
                  <c:v>3.4941510495531201E-2</c:v>
                </c:pt>
                <c:pt idx="3674">
                  <c:v>3.4944136899101398E-2</c:v>
                </c:pt>
                <c:pt idx="3675">
                  <c:v>3.4953540865948901E-2</c:v>
                </c:pt>
                <c:pt idx="3676">
                  <c:v>3.4953816157799397E-2</c:v>
                </c:pt>
                <c:pt idx="3677">
                  <c:v>3.4965205238840502E-2</c:v>
                </c:pt>
                <c:pt idx="3678">
                  <c:v>3.4967621143002302E-2</c:v>
                </c:pt>
                <c:pt idx="3679">
                  <c:v>3.4971394260942298E-2</c:v>
                </c:pt>
                <c:pt idx="3680">
                  <c:v>3.4980306555910202E-2</c:v>
                </c:pt>
                <c:pt idx="3681">
                  <c:v>3.4999942058993497E-2</c:v>
                </c:pt>
                <c:pt idx="3682">
                  <c:v>3.5002024185412997E-2</c:v>
                </c:pt>
                <c:pt idx="3683">
                  <c:v>3.5007017596635603E-2</c:v>
                </c:pt>
                <c:pt idx="3684">
                  <c:v>3.50079536575593E-2</c:v>
                </c:pt>
                <c:pt idx="3685">
                  <c:v>3.5008932514846797E-2</c:v>
                </c:pt>
                <c:pt idx="3686">
                  <c:v>3.5009267733617198E-2</c:v>
                </c:pt>
                <c:pt idx="3687">
                  <c:v>3.5012874962775199E-2</c:v>
                </c:pt>
                <c:pt idx="3688">
                  <c:v>3.5013318870255002E-2</c:v>
                </c:pt>
                <c:pt idx="3689">
                  <c:v>3.5020070539503297E-2</c:v>
                </c:pt>
                <c:pt idx="3690">
                  <c:v>3.50204140688141E-2</c:v>
                </c:pt>
                <c:pt idx="3691">
                  <c:v>3.5024389437405198E-2</c:v>
                </c:pt>
                <c:pt idx="3692">
                  <c:v>3.5025569101826297E-2</c:v>
                </c:pt>
                <c:pt idx="3693">
                  <c:v>3.5028312118528901E-2</c:v>
                </c:pt>
                <c:pt idx="3694">
                  <c:v>3.5035671442706903E-2</c:v>
                </c:pt>
                <c:pt idx="3695">
                  <c:v>3.5036502915203299E-2</c:v>
                </c:pt>
                <c:pt idx="3696">
                  <c:v>3.5037071891876499E-2</c:v>
                </c:pt>
                <c:pt idx="3697">
                  <c:v>3.5037575180061002E-2</c:v>
                </c:pt>
                <c:pt idx="3698">
                  <c:v>3.5038913314667901E-2</c:v>
                </c:pt>
                <c:pt idx="3699">
                  <c:v>3.5039877429651201E-2</c:v>
                </c:pt>
                <c:pt idx="3700">
                  <c:v>3.5045999163092E-2</c:v>
                </c:pt>
                <c:pt idx="3701">
                  <c:v>3.5050490458538697E-2</c:v>
                </c:pt>
                <c:pt idx="3702">
                  <c:v>3.5053222191937801E-2</c:v>
                </c:pt>
                <c:pt idx="3703">
                  <c:v>3.5055075205452903E-2</c:v>
                </c:pt>
                <c:pt idx="3704">
                  <c:v>3.5063770149669403E-2</c:v>
                </c:pt>
                <c:pt idx="3705">
                  <c:v>3.5068376744053699E-2</c:v>
                </c:pt>
                <c:pt idx="3706">
                  <c:v>3.5075449297916499E-2</c:v>
                </c:pt>
                <c:pt idx="3707">
                  <c:v>3.5079840847243901E-2</c:v>
                </c:pt>
                <c:pt idx="3708">
                  <c:v>3.5085829437300299E-2</c:v>
                </c:pt>
                <c:pt idx="3709">
                  <c:v>3.50989536600088E-2</c:v>
                </c:pt>
                <c:pt idx="3710">
                  <c:v>3.5102941045640497E-2</c:v>
                </c:pt>
                <c:pt idx="3711">
                  <c:v>3.5103037725253299E-2</c:v>
                </c:pt>
                <c:pt idx="3712">
                  <c:v>3.51031405460542E-2</c:v>
                </c:pt>
                <c:pt idx="3713">
                  <c:v>3.5104330901275502E-2</c:v>
                </c:pt>
                <c:pt idx="3714">
                  <c:v>3.5110608880779999E-2</c:v>
                </c:pt>
                <c:pt idx="3715">
                  <c:v>3.5111852313699697E-2</c:v>
                </c:pt>
                <c:pt idx="3716">
                  <c:v>3.5112737423356001E-2</c:v>
                </c:pt>
                <c:pt idx="3717">
                  <c:v>3.5116127129204498E-2</c:v>
                </c:pt>
                <c:pt idx="3718">
                  <c:v>3.51186959470879E-2</c:v>
                </c:pt>
                <c:pt idx="3719">
                  <c:v>3.5118935865829599E-2</c:v>
                </c:pt>
                <c:pt idx="3720">
                  <c:v>3.5125973682370602E-2</c:v>
                </c:pt>
                <c:pt idx="3721">
                  <c:v>3.5128271070929099E-2</c:v>
                </c:pt>
                <c:pt idx="3722">
                  <c:v>3.5137067043903097E-2</c:v>
                </c:pt>
                <c:pt idx="3723">
                  <c:v>3.5142756279394102E-2</c:v>
                </c:pt>
                <c:pt idx="3724">
                  <c:v>3.51438202367889E-2</c:v>
                </c:pt>
                <c:pt idx="3725">
                  <c:v>3.5145504699695802E-2</c:v>
                </c:pt>
                <c:pt idx="3726">
                  <c:v>3.5147494469103001E-2</c:v>
                </c:pt>
                <c:pt idx="3727">
                  <c:v>3.5149204672532498E-2</c:v>
                </c:pt>
                <c:pt idx="3728">
                  <c:v>3.5153982854335901E-2</c:v>
                </c:pt>
                <c:pt idx="3729">
                  <c:v>3.5154118168054402E-2</c:v>
                </c:pt>
                <c:pt idx="3730">
                  <c:v>3.5158283817999798E-2</c:v>
                </c:pt>
                <c:pt idx="3731">
                  <c:v>3.5164387659235498E-2</c:v>
                </c:pt>
                <c:pt idx="3732">
                  <c:v>3.51671903535088E-2</c:v>
                </c:pt>
                <c:pt idx="3733">
                  <c:v>3.5168782387463099E-2</c:v>
                </c:pt>
                <c:pt idx="3734">
                  <c:v>3.5178046021836898E-2</c:v>
                </c:pt>
                <c:pt idx="3735">
                  <c:v>3.51800541583316E-2</c:v>
                </c:pt>
                <c:pt idx="3736">
                  <c:v>3.5182969991511298E-2</c:v>
                </c:pt>
                <c:pt idx="3737">
                  <c:v>3.51884786675584E-2</c:v>
                </c:pt>
                <c:pt idx="3738">
                  <c:v>3.51934427865018E-2</c:v>
                </c:pt>
                <c:pt idx="3739">
                  <c:v>3.5194810780565501E-2</c:v>
                </c:pt>
                <c:pt idx="3740">
                  <c:v>3.5195335288318703E-2</c:v>
                </c:pt>
                <c:pt idx="3741">
                  <c:v>3.51964501346037E-2</c:v>
                </c:pt>
                <c:pt idx="3742">
                  <c:v>3.5196600028149103E-2</c:v>
                </c:pt>
                <c:pt idx="3743">
                  <c:v>3.51992572465517E-2</c:v>
                </c:pt>
                <c:pt idx="3744">
                  <c:v>3.5206512856743102E-2</c:v>
                </c:pt>
                <c:pt idx="3745">
                  <c:v>3.5207410443001901E-2</c:v>
                </c:pt>
                <c:pt idx="3746">
                  <c:v>3.5211123848815799E-2</c:v>
                </c:pt>
                <c:pt idx="3747">
                  <c:v>3.5220752187593699E-2</c:v>
                </c:pt>
                <c:pt idx="3748">
                  <c:v>3.5222290108799598E-2</c:v>
                </c:pt>
                <c:pt idx="3749">
                  <c:v>3.5222405253109199E-2</c:v>
                </c:pt>
                <c:pt idx="3750">
                  <c:v>3.52306345638604E-2</c:v>
                </c:pt>
                <c:pt idx="3751">
                  <c:v>3.5236676880141898E-2</c:v>
                </c:pt>
                <c:pt idx="3752">
                  <c:v>3.5236757099352901E-2</c:v>
                </c:pt>
                <c:pt idx="3753">
                  <c:v>3.5247422979682301E-2</c:v>
                </c:pt>
                <c:pt idx="3754">
                  <c:v>3.5249073027388403E-2</c:v>
                </c:pt>
                <c:pt idx="3755">
                  <c:v>3.5250841691414798E-2</c:v>
                </c:pt>
                <c:pt idx="3756">
                  <c:v>3.5251145296921797E-2</c:v>
                </c:pt>
                <c:pt idx="3757">
                  <c:v>3.5254102586283802E-2</c:v>
                </c:pt>
                <c:pt idx="3758">
                  <c:v>3.5255316916982901E-2</c:v>
                </c:pt>
                <c:pt idx="3759">
                  <c:v>3.5255488430073999E-2</c:v>
                </c:pt>
                <c:pt idx="3760">
                  <c:v>3.5255577899725603E-2</c:v>
                </c:pt>
                <c:pt idx="3761">
                  <c:v>3.52603425170714E-2</c:v>
                </c:pt>
                <c:pt idx="3762">
                  <c:v>3.5266510118268403E-2</c:v>
                </c:pt>
                <c:pt idx="3763">
                  <c:v>3.5276220570735498E-2</c:v>
                </c:pt>
                <c:pt idx="3764">
                  <c:v>3.5283548330752403E-2</c:v>
                </c:pt>
                <c:pt idx="3765">
                  <c:v>3.52853152199031E-2</c:v>
                </c:pt>
                <c:pt idx="3766">
                  <c:v>3.5285844630406703E-2</c:v>
                </c:pt>
                <c:pt idx="3767">
                  <c:v>3.5285888507679698E-2</c:v>
                </c:pt>
                <c:pt idx="3768">
                  <c:v>3.5295066396352701E-2</c:v>
                </c:pt>
                <c:pt idx="3769">
                  <c:v>3.5296115838890703E-2</c:v>
                </c:pt>
                <c:pt idx="3770">
                  <c:v>3.5302928961708002E-2</c:v>
                </c:pt>
                <c:pt idx="3771">
                  <c:v>3.5303541227779803E-2</c:v>
                </c:pt>
                <c:pt idx="3772">
                  <c:v>3.5304415151522099E-2</c:v>
                </c:pt>
                <c:pt idx="3773">
                  <c:v>3.53089942131211E-2</c:v>
                </c:pt>
                <c:pt idx="3774">
                  <c:v>3.5320754135501703E-2</c:v>
                </c:pt>
                <c:pt idx="3775">
                  <c:v>3.5321255432684003E-2</c:v>
                </c:pt>
                <c:pt idx="3776">
                  <c:v>3.5321388656722803E-2</c:v>
                </c:pt>
                <c:pt idx="3777">
                  <c:v>3.5328946806174197E-2</c:v>
                </c:pt>
                <c:pt idx="3778">
                  <c:v>3.5338711250092802E-2</c:v>
                </c:pt>
                <c:pt idx="3779">
                  <c:v>3.5339920411661598E-2</c:v>
                </c:pt>
                <c:pt idx="3780">
                  <c:v>3.5342616464074599E-2</c:v>
                </c:pt>
                <c:pt idx="3781">
                  <c:v>3.5348866933066797E-2</c:v>
                </c:pt>
                <c:pt idx="3782">
                  <c:v>3.5350670201793499E-2</c:v>
                </c:pt>
                <c:pt idx="3783">
                  <c:v>3.5354410325206601E-2</c:v>
                </c:pt>
                <c:pt idx="3784">
                  <c:v>3.5362577662182898E-2</c:v>
                </c:pt>
                <c:pt idx="3785">
                  <c:v>3.5363970652613402E-2</c:v>
                </c:pt>
                <c:pt idx="3786">
                  <c:v>3.5364847958024102E-2</c:v>
                </c:pt>
                <c:pt idx="3787">
                  <c:v>3.5367036295702099E-2</c:v>
                </c:pt>
                <c:pt idx="3788">
                  <c:v>3.5369189005031498E-2</c:v>
                </c:pt>
                <c:pt idx="3789">
                  <c:v>3.5372060982119397E-2</c:v>
                </c:pt>
                <c:pt idx="3790">
                  <c:v>3.5372349992963299E-2</c:v>
                </c:pt>
                <c:pt idx="3791">
                  <c:v>3.5372758020870899E-2</c:v>
                </c:pt>
                <c:pt idx="3792">
                  <c:v>3.5383986895722801E-2</c:v>
                </c:pt>
                <c:pt idx="3793">
                  <c:v>3.5385804905614299E-2</c:v>
                </c:pt>
                <c:pt idx="3794">
                  <c:v>3.5391679644225599E-2</c:v>
                </c:pt>
                <c:pt idx="3795">
                  <c:v>3.5394794453161703E-2</c:v>
                </c:pt>
                <c:pt idx="3796">
                  <c:v>3.5397970901596999E-2</c:v>
                </c:pt>
                <c:pt idx="3797">
                  <c:v>3.54034745487459E-2</c:v>
                </c:pt>
                <c:pt idx="3798">
                  <c:v>3.5405883446063699E-2</c:v>
                </c:pt>
                <c:pt idx="3799">
                  <c:v>3.5413123811715699E-2</c:v>
                </c:pt>
                <c:pt idx="3800">
                  <c:v>3.5417127683270502E-2</c:v>
                </c:pt>
                <c:pt idx="3801">
                  <c:v>3.5421175596240702E-2</c:v>
                </c:pt>
                <c:pt idx="3802">
                  <c:v>3.5422763784450202E-2</c:v>
                </c:pt>
                <c:pt idx="3803">
                  <c:v>3.54230076748593E-2</c:v>
                </c:pt>
                <c:pt idx="3804">
                  <c:v>3.5429670611616997E-2</c:v>
                </c:pt>
                <c:pt idx="3805">
                  <c:v>3.5430898667968697E-2</c:v>
                </c:pt>
                <c:pt idx="3806">
                  <c:v>3.5434166372936199E-2</c:v>
                </c:pt>
                <c:pt idx="3807">
                  <c:v>3.5440386227165499E-2</c:v>
                </c:pt>
                <c:pt idx="3808">
                  <c:v>3.5443430642971903E-2</c:v>
                </c:pt>
                <c:pt idx="3809">
                  <c:v>3.5443769716067997E-2</c:v>
                </c:pt>
                <c:pt idx="3810">
                  <c:v>3.54443303570064E-2</c:v>
                </c:pt>
                <c:pt idx="3811">
                  <c:v>3.5445075508457297E-2</c:v>
                </c:pt>
                <c:pt idx="3812">
                  <c:v>3.5446355241697501E-2</c:v>
                </c:pt>
                <c:pt idx="3813">
                  <c:v>3.5448957628759298E-2</c:v>
                </c:pt>
                <c:pt idx="3814">
                  <c:v>3.5450868297527499E-2</c:v>
                </c:pt>
                <c:pt idx="3815">
                  <c:v>3.5454914427408897E-2</c:v>
                </c:pt>
                <c:pt idx="3816">
                  <c:v>3.5457261443759998E-2</c:v>
                </c:pt>
                <c:pt idx="3817">
                  <c:v>3.54670665533766E-2</c:v>
                </c:pt>
                <c:pt idx="3818">
                  <c:v>3.5470842789164098E-2</c:v>
                </c:pt>
                <c:pt idx="3819">
                  <c:v>3.5477288403735097E-2</c:v>
                </c:pt>
                <c:pt idx="3820">
                  <c:v>3.5481476311130397E-2</c:v>
                </c:pt>
                <c:pt idx="3821">
                  <c:v>3.54820341683562E-2</c:v>
                </c:pt>
                <c:pt idx="3822">
                  <c:v>3.5485001600063203E-2</c:v>
                </c:pt>
                <c:pt idx="3823">
                  <c:v>3.5491540975967802E-2</c:v>
                </c:pt>
                <c:pt idx="3824">
                  <c:v>3.5492404094719099E-2</c:v>
                </c:pt>
                <c:pt idx="3825">
                  <c:v>3.5493932342554199E-2</c:v>
                </c:pt>
                <c:pt idx="3826">
                  <c:v>3.5494508159839497E-2</c:v>
                </c:pt>
                <c:pt idx="3827">
                  <c:v>3.5497727606417603E-2</c:v>
                </c:pt>
                <c:pt idx="3828">
                  <c:v>3.5506007091803203E-2</c:v>
                </c:pt>
                <c:pt idx="3829">
                  <c:v>3.5507385185862703E-2</c:v>
                </c:pt>
                <c:pt idx="3830">
                  <c:v>3.5507951582382999E-2</c:v>
                </c:pt>
                <c:pt idx="3831">
                  <c:v>3.5508291426221299E-2</c:v>
                </c:pt>
                <c:pt idx="3832">
                  <c:v>3.5509780365447399E-2</c:v>
                </c:pt>
                <c:pt idx="3833">
                  <c:v>3.5513294681721701E-2</c:v>
                </c:pt>
                <c:pt idx="3834">
                  <c:v>3.5516339529598401E-2</c:v>
                </c:pt>
                <c:pt idx="3835">
                  <c:v>3.5522488844064198E-2</c:v>
                </c:pt>
                <c:pt idx="3836">
                  <c:v>3.5527173691187602E-2</c:v>
                </c:pt>
                <c:pt idx="3837">
                  <c:v>3.5527858074895197E-2</c:v>
                </c:pt>
                <c:pt idx="3838">
                  <c:v>3.5528085202026403E-2</c:v>
                </c:pt>
                <c:pt idx="3839">
                  <c:v>3.5528328947891499E-2</c:v>
                </c:pt>
                <c:pt idx="3840">
                  <c:v>3.5529879386692498E-2</c:v>
                </c:pt>
                <c:pt idx="3841">
                  <c:v>3.5532214315912802E-2</c:v>
                </c:pt>
                <c:pt idx="3842">
                  <c:v>3.5537020066828899E-2</c:v>
                </c:pt>
                <c:pt idx="3843">
                  <c:v>3.5540361555182899E-2</c:v>
                </c:pt>
                <c:pt idx="3844">
                  <c:v>3.5549502362464798E-2</c:v>
                </c:pt>
                <c:pt idx="3845">
                  <c:v>3.5555601016191603E-2</c:v>
                </c:pt>
                <c:pt idx="3846">
                  <c:v>3.5557244763718798E-2</c:v>
                </c:pt>
                <c:pt idx="3847">
                  <c:v>3.5570876794906003E-2</c:v>
                </c:pt>
                <c:pt idx="3848">
                  <c:v>3.5574806210519901E-2</c:v>
                </c:pt>
                <c:pt idx="3849">
                  <c:v>3.55755019690909E-2</c:v>
                </c:pt>
                <c:pt idx="3850">
                  <c:v>3.5587193368301698E-2</c:v>
                </c:pt>
                <c:pt idx="3851">
                  <c:v>3.5588568640495102E-2</c:v>
                </c:pt>
                <c:pt idx="3852">
                  <c:v>3.5589704245598597E-2</c:v>
                </c:pt>
                <c:pt idx="3853">
                  <c:v>3.5595584204573601E-2</c:v>
                </c:pt>
                <c:pt idx="3854">
                  <c:v>3.5596821051604902E-2</c:v>
                </c:pt>
                <c:pt idx="3855">
                  <c:v>3.5603132736888601E-2</c:v>
                </c:pt>
                <c:pt idx="3856">
                  <c:v>3.5607724419156002E-2</c:v>
                </c:pt>
                <c:pt idx="3857">
                  <c:v>3.5611247417084997E-2</c:v>
                </c:pt>
                <c:pt idx="3858">
                  <c:v>3.5611310565138797E-2</c:v>
                </c:pt>
                <c:pt idx="3859">
                  <c:v>3.5612957828151499E-2</c:v>
                </c:pt>
                <c:pt idx="3860">
                  <c:v>3.56177702156825E-2</c:v>
                </c:pt>
                <c:pt idx="3861">
                  <c:v>3.5627406970523599E-2</c:v>
                </c:pt>
                <c:pt idx="3862">
                  <c:v>3.56281479932287E-2</c:v>
                </c:pt>
                <c:pt idx="3863">
                  <c:v>3.5628222650748997E-2</c:v>
                </c:pt>
                <c:pt idx="3864">
                  <c:v>3.5631984915164797E-2</c:v>
                </c:pt>
                <c:pt idx="3865">
                  <c:v>3.5637676356710703E-2</c:v>
                </c:pt>
                <c:pt idx="3866">
                  <c:v>3.5647245168500701E-2</c:v>
                </c:pt>
                <c:pt idx="3867">
                  <c:v>3.5649778621489103E-2</c:v>
                </c:pt>
                <c:pt idx="3868">
                  <c:v>3.5660604272282501E-2</c:v>
                </c:pt>
                <c:pt idx="3869">
                  <c:v>3.56610030775147E-2</c:v>
                </c:pt>
                <c:pt idx="3870">
                  <c:v>3.5663317324551698E-2</c:v>
                </c:pt>
                <c:pt idx="3871">
                  <c:v>3.5667086150817401E-2</c:v>
                </c:pt>
                <c:pt idx="3872">
                  <c:v>3.5674273464690001E-2</c:v>
                </c:pt>
                <c:pt idx="3873">
                  <c:v>3.56764728124059E-2</c:v>
                </c:pt>
                <c:pt idx="3874">
                  <c:v>3.5679668237241897E-2</c:v>
                </c:pt>
                <c:pt idx="3875">
                  <c:v>3.5686117836171399E-2</c:v>
                </c:pt>
                <c:pt idx="3876">
                  <c:v>3.5688197803840097E-2</c:v>
                </c:pt>
                <c:pt idx="3877">
                  <c:v>3.5688291651017098E-2</c:v>
                </c:pt>
                <c:pt idx="3878">
                  <c:v>3.569523948528E-2</c:v>
                </c:pt>
                <c:pt idx="3879">
                  <c:v>3.5695959772165102E-2</c:v>
                </c:pt>
                <c:pt idx="3880">
                  <c:v>3.5697260256584602E-2</c:v>
                </c:pt>
                <c:pt idx="3881">
                  <c:v>3.5700816999152202E-2</c:v>
                </c:pt>
                <c:pt idx="3882">
                  <c:v>3.5703252806688103E-2</c:v>
                </c:pt>
                <c:pt idx="3883">
                  <c:v>3.5704781738730401E-2</c:v>
                </c:pt>
                <c:pt idx="3884">
                  <c:v>3.57058705886696E-2</c:v>
                </c:pt>
                <c:pt idx="3885">
                  <c:v>3.5711060486107199E-2</c:v>
                </c:pt>
                <c:pt idx="3886">
                  <c:v>3.5713245736249802E-2</c:v>
                </c:pt>
                <c:pt idx="3887">
                  <c:v>3.5713973774518903E-2</c:v>
                </c:pt>
                <c:pt idx="3888">
                  <c:v>3.5714572124606998E-2</c:v>
                </c:pt>
                <c:pt idx="3889">
                  <c:v>3.5718219678236102E-2</c:v>
                </c:pt>
                <c:pt idx="3890">
                  <c:v>3.57215931787674E-2</c:v>
                </c:pt>
                <c:pt idx="3891">
                  <c:v>3.5724221817763198E-2</c:v>
                </c:pt>
                <c:pt idx="3892">
                  <c:v>3.5727499614668798E-2</c:v>
                </c:pt>
                <c:pt idx="3893">
                  <c:v>3.57314127296256E-2</c:v>
                </c:pt>
                <c:pt idx="3894">
                  <c:v>3.57314733275646E-2</c:v>
                </c:pt>
                <c:pt idx="3895">
                  <c:v>3.5732055405340801E-2</c:v>
                </c:pt>
                <c:pt idx="3896">
                  <c:v>3.5733467046221101E-2</c:v>
                </c:pt>
                <c:pt idx="3897">
                  <c:v>3.5734889409102001E-2</c:v>
                </c:pt>
                <c:pt idx="3898">
                  <c:v>3.5737971930240101E-2</c:v>
                </c:pt>
                <c:pt idx="3899">
                  <c:v>3.5743629793729602E-2</c:v>
                </c:pt>
                <c:pt idx="3900">
                  <c:v>3.5744094272268399E-2</c:v>
                </c:pt>
                <c:pt idx="3901">
                  <c:v>3.5758648314957703E-2</c:v>
                </c:pt>
                <c:pt idx="3902">
                  <c:v>3.57632149597246E-2</c:v>
                </c:pt>
                <c:pt idx="3903">
                  <c:v>3.5766082257875101E-2</c:v>
                </c:pt>
                <c:pt idx="3904">
                  <c:v>3.5768999269981297E-2</c:v>
                </c:pt>
                <c:pt idx="3905">
                  <c:v>3.5772699647113E-2</c:v>
                </c:pt>
                <c:pt idx="3906">
                  <c:v>3.57791033706625E-2</c:v>
                </c:pt>
                <c:pt idx="3907">
                  <c:v>3.5792177030531801E-2</c:v>
                </c:pt>
                <c:pt idx="3908">
                  <c:v>3.5795723993247798E-2</c:v>
                </c:pt>
                <c:pt idx="3909">
                  <c:v>3.5796828534983498E-2</c:v>
                </c:pt>
                <c:pt idx="3910">
                  <c:v>3.58068888505138E-2</c:v>
                </c:pt>
                <c:pt idx="3911">
                  <c:v>3.5818399242824199E-2</c:v>
                </c:pt>
                <c:pt idx="3912">
                  <c:v>3.5825393002452001E-2</c:v>
                </c:pt>
                <c:pt idx="3913">
                  <c:v>3.58265625441445E-2</c:v>
                </c:pt>
                <c:pt idx="3914">
                  <c:v>3.5828839493586999E-2</c:v>
                </c:pt>
                <c:pt idx="3915">
                  <c:v>3.5829235941278903E-2</c:v>
                </c:pt>
                <c:pt idx="3916">
                  <c:v>3.58338764623354E-2</c:v>
                </c:pt>
                <c:pt idx="3917">
                  <c:v>3.5835490294517401E-2</c:v>
                </c:pt>
                <c:pt idx="3918">
                  <c:v>3.5836666542902601E-2</c:v>
                </c:pt>
                <c:pt idx="3919">
                  <c:v>3.5841256476253303E-2</c:v>
                </c:pt>
                <c:pt idx="3920">
                  <c:v>3.5842376349171499E-2</c:v>
                </c:pt>
                <c:pt idx="3921">
                  <c:v>3.5845144452298597E-2</c:v>
                </c:pt>
                <c:pt idx="3922">
                  <c:v>3.5846352383723502E-2</c:v>
                </c:pt>
                <c:pt idx="3923">
                  <c:v>3.5852778977817301E-2</c:v>
                </c:pt>
                <c:pt idx="3924">
                  <c:v>3.5859976880301098E-2</c:v>
                </c:pt>
                <c:pt idx="3925">
                  <c:v>3.58639569078677E-2</c:v>
                </c:pt>
                <c:pt idx="3926">
                  <c:v>3.5865985748092799E-2</c:v>
                </c:pt>
                <c:pt idx="3927">
                  <c:v>3.5870267141057698E-2</c:v>
                </c:pt>
                <c:pt idx="3928">
                  <c:v>3.58740239635474E-2</c:v>
                </c:pt>
                <c:pt idx="3929">
                  <c:v>3.5884724830843297E-2</c:v>
                </c:pt>
                <c:pt idx="3930">
                  <c:v>3.5899023512504701E-2</c:v>
                </c:pt>
                <c:pt idx="3931">
                  <c:v>3.5901487596168097E-2</c:v>
                </c:pt>
                <c:pt idx="3932">
                  <c:v>3.5902674835022602E-2</c:v>
                </c:pt>
                <c:pt idx="3933">
                  <c:v>3.5910103210439699E-2</c:v>
                </c:pt>
                <c:pt idx="3934">
                  <c:v>3.59102981129183E-2</c:v>
                </c:pt>
                <c:pt idx="3935">
                  <c:v>3.5912790159003602E-2</c:v>
                </c:pt>
                <c:pt idx="3936">
                  <c:v>3.5917025221823301E-2</c:v>
                </c:pt>
                <c:pt idx="3937">
                  <c:v>3.5919716707372797E-2</c:v>
                </c:pt>
                <c:pt idx="3938">
                  <c:v>3.59252167816888E-2</c:v>
                </c:pt>
                <c:pt idx="3939">
                  <c:v>3.59291492568257E-2</c:v>
                </c:pt>
                <c:pt idx="3940">
                  <c:v>3.5931275394848597E-2</c:v>
                </c:pt>
                <c:pt idx="3941">
                  <c:v>3.5934755410349101E-2</c:v>
                </c:pt>
                <c:pt idx="3942">
                  <c:v>3.59378085137931E-2</c:v>
                </c:pt>
                <c:pt idx="3943">
                  <c:v>3.5942912560018497E-2</c:v>
                </c:pt>
                <c:pt idx="3944">
                  <c:v>3.5947217365542898E-2</c:v>
                </c:pt>
                <c:pt idx="3945">
                  <c:v>3.5948173001104297E-2</c:v>
                </c:pt>
                <c:pt idx="3946">
                  <c:v>3.5952221774571601E-2</c:v>
                </c:pt>
                <c:pt idx="3947">
                  <c:v>3.5962879767724797E-2</c:v>
                </c:pt>
                <c:pt idx="3948">
                  <c:v>3.5966088952317503E-2</c:v>
                </c:pt>
                <c:pt idx="3949">
                  <c:v>3.5976640947402903E-2</c:v>
                </c:pt>
                <c:pt idx="3950">
                  <c:v>3.5980545000724597E-2</c:v>
                </c:pt>
                <c:pt idx="3951">
                  <c:v>3.5980903551161902E-2</c:v>
                </c:pt>
                <c:pt idx="3952">
                  <c:v>3.5981890247788299E-2</c:v>
                </c:pt>
                <c:pt idx="3953">
                  <c:v>3.5985325826911399E-2</c:v>
                </c:pt>
                <c:pt idx="3954">
                  <c:v>3.5986812218390597E-2</c:v>
                </c:pt>
                <c:pt idx="3955">
                  <c:v>3.5995999708946798E-2</c:v>
                </c:pt>
                <c:pt idx="3956">
                  <c:v>3.59990726486085E-2</c:v>
                </c:pt>
                <c:pt idx="3957">
                  <c:v>3.6007454242559502E-2</c:v>
                </c:pt>
                <c:pt idx="3958">
                  <c:v>3.6011646264833497E-2</c:v>
                </c:pt>
                <c:pt idx="3959">
                  <c:v>3.6012549651181502E-2</c:v>
                </c:pt>
                <c:pt idx="3960">
                  <c:v>3.6014591868066902E-2</c:v>
                </c:pt>
                <c:pt idx="3961">
                  <c:v>3.6016484495158201E-2</c:v>
                </c:pt>
                <c:pt idx="3962">
                  <c:v>3.6017912446838503E-2</c:v>
                </c:pt>
                <c:pt idx="3963">
                  <c:v>3.6018557297420102E-2</c:v>
                </c:pt>
                <c:pt idx="3964">
                  <c:v>3.6032035075882603E-2</c:v>
                </c:pt>
                <c:pt idx="3965">
                  <c:v>3.6037069304016602E-2</c:v>
                </c:pt>
                <c:pt idx="3966">
                  <c:v>3.6037370191067203E-2</c:v>
                </c:pt>
                <c:pt idx="3967">
                  <c:v>3.6041751280186399E-2</c:v>
                </c:pt>
                <c:pt idx="3968">
                  <c:v>3.6043842001907703E-2</c:v>
                </c:pt>
                <c:pt idx="3969">
                  <c:v>3.6043877718297403E-2</c:v>
                </c:pt>
                <c:pt idx="3970">
                  <c:v>3.6045163854850702E-2</c:v>
                </c:pt>
                <c:pt idx="3971">
                  <c:v>3.6049842536524802E-2</c:v>
                </c:pt>
                <c:pt idx="3972">
                  <c:v>3.6053897615555303E-2</c:v>
                </c:pt>
                <c:pt idx="3973">
                  <c:v>3.6054902863453697E-2</c:v>
                </c:pt>
                <c:pt idx="3974">
                  <c:v>3.6057497675311898E-2</c:v>
                </c:pt>
                <c:pt idx="3975">
                  <c:v>3.6067718272972102E-2</c:v>
                </c:pt>
                <c:pt idx="3976">
                  <c:v>3.60870626360109E-2</c:v>
                </c:pt>
                <c:pt idx="3977">
                  <c:v>3.6107221962760901E-2</c:v>
                </c:pt>
                <c:pt idx="3978">
                  <c:v>3.6111182122290399E-2</c:v>
                </c:pt>
                <c:pt idx="3979">
                  <c:v>3.6123988595026101E-2</c:v>
                </c:pt>
                <c:pt idx="3980">
                  <c:v>3.6130547754810602E-2</c:v>
                </c:pt>
                <c:pt idx="3981">
                  <c:v>3.6136143833349198E-2</c:v>
                </c:pt>
                <c:pt idx="3982">
                  <c:v>3.6137846980381097E-2</c:v>
                </c:pt>
                <c:pt idx="3983">
                  <c:v>3.6142852205450403E-2</c:v>
                </c:pt>
                <c:pt idx="3984">
                  <c:v>3.6143083975839901E-2</c:v>
                </c:pt>
                <c:pt idx="3985">
                  <c:v>3.6145551519212102E-2</c:v>
                </c:pt>
                <c:pt idx="3986">
                  <c:v>3.6146779095643899E-2</c:v>
                </c:pt>
                <c:pt idx="3987">
                  <c:v>3.6149961738625197E-2</c:v>
                </c:pt>
                <c:pt idx="3988">
                  <c:v>3.6152504005192099E-2</c:v>
                </c:pt>
                <c:pt idx="3989">
                  <c:v>3.6152563881739298E-2</c:v>
                </c:pt>
                <c:pt idx="3990">
                  <c:v>3.6152746038918097E-2</c:v>
                </c:pt>
                <c:pt idx="3991">
                  <c:v>3.6156077290971901E-2</c:v>
                </c:pt>
                <c:pt idx="3992">
                  <c:v>3.6160128408238103E-2</c:v>
                </c:pt>
                <c:pt idx="3993">
                  <c:v>3.61750290565378E-2</c:v>
                </c:pt>
                <c:pt idx="3994">
                  <c:v>3.6178448435557398E-2</c:v>
                </c:pt>
                <c:pt idx="3995">
                  <c:v>3.6185353464765597E-2</c:v>
                </c:pt>
                <c:pt idx="3996">
                  <c:v>3.6187594304745802E-2</c:v>
                </c:pt>
                <c:pt idx="3997">
                  <c:v>3.6193643861497697E-2</c:v>
                </c:pt>
                <c:pt idx="3998">
                  <c:v>3.6196433085885202E-2</c:v>
                </c:pt>
                <c:pt idx="3999">
                  <c:v>3.6197237241617802E-2</c:v>
                </c:pt>
                <c:pt idx="4000">
                  <c:v>3.6212002806932903E-2</c:v>
                </c:pt>
                <c:pt idx="4001">
                  <c:v>3.6217570217488303E-2</c:v>
                </c:pt>
                <c:pt idx="4002">
                  <c:v>3.6217808332283198E-2</c:v>
                </c:pt>
                <c:pt idx="4003">
                  <c:v>3.6223042874206197E-2</c:v>
                </c:pt>
                <c:pt idx="4004">
                  <c:v>3.6226391455864003E-2</c:v>
                </c:pt>
                <c:pt idx="4005">
                  <c:v>3.6227510198771802E-2</c:v>
                </c:pt>
                <c:pt idx="4006">
                  <c:v>3.6229491802051698E-2</c:v>
                </c:pt>
                <c:pt idx="4007">
                  <c:v>3.6238231484614102E-2</c:v>
                </c:pt>
                <c:pt idx="4008">
                  <c:v>3.62430981892733E-2</c:v>
                </c:pt>
                <c:pt idx="4009">
                  <c:v>3.6244711502800703E-2</c:v>
                </c:pt>
                <c:pt idx="4010">
                  <c:v>3.6247410690921002E-2</c:v>
                </c:pt>
                <c:pt idx="4011">
                  <c:v>3.6248275890462998E-2</c:v>
                </c:pt>
                <c:pt idx="4012">
                  <c:v>3.6252735088353402E-2</c:v>
                </c:pt>
                <c:pt idx="4013">
                  <c:v>3.6254172627363197E-2</c:v>
                </c:pt>
                <c:pt idx="4014">
                  <c:v>3.6259826174149697E-2</c:v>
                </c:pt>
                <c:pt idx="4015">
                  <c:v>3.6267823638385502E-2</c:v>
                </c:pt>
                <c:pt idx="4016">
                  <c:v>3.6268802392307301E-2</c:v>
                </c:pt>
                <c:pt idx="4017">
                  <c:v>3.6268818139220498E-2</c:v>
                </c:pt>
                <c:pt idx="4018">
                  <c:v>3.6283686588429197E-2</c:v>
                </c:pt>
                <c:pt idx="4019">
                  <c:v>3.6284510715427903E-2</c:v>
                </c:pt>
                <c:pt idx="4020">
                  <c:v>3.62953235534113E-2</c:v>
                </c:pt>
                <c:pt idx="4021">
                  <c:v>3.6295752361459502E-2</c:v>
                </c:pt>
                <c:pt idx="4022">
                  <c:v>3.6301161080621001E-2</c:v>
                </c:pt>
                <c:pt idx="4023">
                  <c:v>3.6303654785837997E-2</c:v>
                </c:pt>
                <c:pt idx="4024">
                  <c:v>3.6324298472368899E-2</c:v>
                </c:pt>
                <c:pt idx="4025">
                  <c:v>3.6329597709508797E-2</c:v>
                </c:pt>
                <c:pt idx="4026">
                  <c:v>3.6335433823166299E-2</c:v>
                </c:pt>
                <c:pt idx="4027">
                  <c:v>3.6338348888410199E-2</c:v>
                </c:pt>
                <c:pt idx="4028">
                  <c:v>3.6339163087287102E-2</c:v>
                </c:pt>
                <c:pt idx="4029">
                  <c:v>3.63421712800404E-2</c:v>
                </c:pt>
                <c:pt idx="4030">
                  <c:v>3.6345496875127899E-2</c:v>
                </c:pt>
                <c:pt idx="4031">
                  <c:v>3.6359314940224298E-2</c:v>
                </c:pt>
                <c:pt idx="4032">
                  <c:v>3.63653586035926E-2</c:v>
                </c:pt>
                <c:pt idx="4033">
                  <c:v>3.6365610935131999E-2</c:v>
                </c:pt>
                <c:pt idx="4034">
                  <c:v>3.63675913337159E-2</c:v>
                </c:pt>
                <c:pt idx="4035">
                  <c:v>3.63706871018315E-2</c:v>
                </c:pt>
                <c:pt idx="4036">
                  <c:v>3.6373360215493797E-2</c:v>
                </c:pt>
                <c:pt idx="4037">
                  <c:v>3.6376081513271798E-2</c:v>
                </c:pt>
                <c:pt idx="4038">
                  <c:v>3.6385574560034897E-2</c:v>
                </c:pt>
                <c:pt idx="4039">
                  <c:v>3.6403913659764198E-2</c:v>
                </c:pt>
                <c:pt idx="4040">
                  <c:v>3.6405391466531302E-2</c:v>
                </c:pt>
                <c:pt idx="4041">
                  <c:v>3.6409951310833001E-2</c:v>
                </c:pt>
                <c:pt idx="4042">
                  <c:v>3.6410039411235301E-2</c:v>
                </c:pt>
                <c:pt idx="4043">
                  <c:v>3.64130977440182E-2</c:v>
                </c:pt>
                <c:pt idx="4044">
                  <c:v>3.64236678813388E-2</c:v>
                </c:pt>
                <c:pt idx="4045">
                  <c:v>3.6427457358636499E-2</c:v>
                </c:pt>
                <c:pt idx="4046">
                  <c:v>3.6434598173730397E-2</c:v>
                </c:pt>
                <c:pt idx="4047">
                  <c:v>3.6435498880921902E-2</c:v>
                </c:pt>
                <c:pt idx="4048">
                  <c:v>3.6442058288072898E-2</c:v>
                </c:pt>
                <c:pt idx="4049">
                  <c:v>3.6442878614983097E-2</c:v>
                </c:pt>
                <c:pt idx="4050">
                  <c:v>3.6454328677947498E-2</c:v>
                </c:pt>
                <c:pt idx="4051">
                  <c:v>3.6454674466391897E-2</c:v>
                </c:pt>
                <c:pt idx="4052">
                  <c:v>3.6455184770511698E-2</c:v>
                </c:pt>
                <c:pt idx="4053">
                  <c:v>3.6460942181466699E-2</c:v>
                </c:pt>
                <c:pt idx="4054">
                  <c:v>3.6465346771074901E-2</c:v>
                </c:pt>
                <c:pt idx="4055">
                  <c:v>3.6466347065195102E-2</c:v>
                </c:pt>
                <c:pt idx="4056">
                  <c:v>3.6476289705069997E-2</c:v>
                </c:pt>
                <c:pt idx="4057">
                  <c:v>3.6476683071201103E-2</c:v>
                </c:pt>
                <c:pt idx="4058">
                  <c:v>3.6483102105563499E-2</c:v>
                </c:pt>
                <c:pt idx="4059">
                  <c:v>3.6483395852056198E-2</c:v>
                </c:pt>
                <c:pt idx="4060">
                  <c:v>3.6485476660211798E-2</c:v>
                </c:pt>
                <c:pt idx="4061">
                  <c:v>3.6490530386441303E-2</c:v>
                </c:pt>
                <c:pt idx="4062">
                  <c:v>3.6509900574259999E-2</c:v>
                </c:pt>
                <c:pt idx="4063">
                  <c:v>3.6515690137311999E-2</c:v>
                </c:pt>
                <c:pt idx="4064">
                  <c:v>3.6517906829031999E-2</c:v>
                </c:pt>
                <c:pt idx="4065">
                  <c:v>3.6518800155727699E-2</c:v>
                </c:pt>
                <c:pt idx="4066">
                  <c:v>3.6526186469776498E-2</c:v>
                </c:pt>
                <c:pt idx="4067">
                  <c:v>3.6531037854497003E-2</c:v>
                </c:pt>
                <c:pt idx="4068">
                  <c:v>3.6540043326750399E-2</c:v>
                </c:pt>
                <c:pt idx="4069">
                  <c:v>3.6552393883960199E-2</c:v>
                </c:pt>
                <c:pt idx="4070">
                  <c:v>3.6554265347974298E-2</c:v>
                </c:pt>
                <c:pt idx="4071">
                  <c:v>3.6555402302853097E-2</c:v>
                </c:pt>
                <c:pt idx="4072">
                  <c:v>3.6556911307227997E-2</c:v>
                </c:pt>
                <c:pt idx="4073">
                  <c:v>3.6557239885812901E-2</c:v>
                </c:pt>
                <c:pt idx="4074">
                  <c:v>3.65581808109448E-2</c:v>
                </c:pt>
                <c:pt idx="4075">
                  <c:v>3.6562730534052103E-2</c:v>
                </c:pt>
                <c:pt idx="4076">
                  <c:v>3.6563552442960001E-2</c:v>
                </c:pt>
                <c:pt idx="4077">
                  <c:v>3.6564929891378203E-2</c:v>
                </c:pt>
                <c:pt idx="4078">
                  <c:v>3.6567091799320502E-2</c:v>
                </c:pt>
                <c:pt idx="4079">
                  <c:v>3.6568673129767797E-2</c:v>
                </c:pt>
                <c:pt idx="4080">
                  <c:v>3.65748596441779E-2</c:v>
                </c:pt>
                <c:pt idx="4081">
                  <c:v>3.6574918279496403E-2</c:v>
                </c:pt>
                <c:pt idx="4082">
                  <c:v>3.6576256291299798E-2</c:v>
                </c:pt>
                <c:pt idx="4083">
                  <c:v>3.6577999092070899E-2</c:v>
                </c:pt>
                <c:pt idx="4084">
                  <c:v>3.6581220184859202E-2</c:v>
                </c:pt>
                <c:pt idx="4085">
                  <c:v>3.6584856174725601E-2</c:v>
                </c:pt>
                <c:pt idx="4086">
                  <c:v>3.6587511336338897E-2</c:v>
                </c:pt>
                <c:pt idx="4087">
                  <c:v>3.6587583768286899E-2</c:v>
                </c:pt>
                <c:pt idx="4088">
                  <c:v>3.6596297299915197E-2</c:v>
                </c:pt>
                <c:pt idx="4089">
                  <c:v>3.6596438123169497E-2</c:v>
                </c:pt>
                <c:pt idx="4090">
                  <c:v>3.6611619005892798E-2</c:v>
                </c:pt>
                <c:pt idx="4091">
                  <c:v>3.6624524542575802E-2</c:v>
                </c:pt>
                <c:pt idx="4092">
                  <c:v>3.6624827616148402E-2</c:v>
                </c:pt>
                <c:pt idx="4093">
                  <c:v>3.6625821333820197E-2</c:v>
                </c:pt>
                <c:pt idx="4094">
                  <c:v>3.66350272990957E-2</c:v>
                </c:pt>
                <c:pt idx="4095">
                  <c:v>3.6637204263526402E-2</c:v>
                </c:pt>
                <c:pt idx="4096">
                  <c:v>3.6643358555672099E-2</c:v>
                </c:pt>
                <c:pt idx="4097">
                  <c:v>3.6643610652281999E-2</c:v>
                </c:pt>
                <c:pt idx="4098">
                  <c:v>3.6650715722005303E-2</c:v>
                </c:pt>
                <c:pt idx="4099">
                  <c:v>3.6652505447464401E-2</c:v>
                </c:pt>
                <c:pt idx="4100">
                  <c:v>3.6653090181453199E-2</c:v>
                </c:pt>
                <c:pt idx="4101">
                  <c:v>3.6657762806808297E-2</c:v>
                </c:pt>
                <c:pt idx="4102">
                  <c:v>3.6661102112340402E-2</c:v>
                </c:pt>
                <c:pt idx="4103">
                  <c:v>3.6667892795131003E-2</c:v>
                </c:pt>
                <c:pt idx="4104">
                  <c:v>3.6673309235359997E-2</c:v>
                </c:pt>
                <c:pt idx="4105">
                  <c:v>3.6677103868575298E-2</c:v>
                </c:pt>
                <c:pt idx="4106">
                  <c:v>3.6677790714444297E-2</c:v>
                </c:pt>
                <c:pt idx="4107">
                  <c:v>3.6682046844404299E-2</c:v>
                </c:pt>
                <c:pt idx="4108">
                  <c:v>3.6683818279124702E-2</c:v>
                </c:pt>
                <c:pt idx="4109">
                  <c:v>3.6685467205978803E-2</c:v>
                </c:pt>
                <c:pt idx="4110">
                  <c:v>3.6686299048959203E-2</c:v>
                </c:pt>
                <c:pt idx="4111">
                  <c:v>3.6690570164793497E-2</c:v>
                </c:pt>
                <c:pt idx="4112">
                  <c:v>3.6694385013467098E-2</c:v>
                </c:pt>
                <c:pt idx="4113">
                  <c:v>3.6696073098627498E-2</c:v>
                </c:pt>
                <c:pt idx="4114">
                  <c:v>3.6698555200748002E-2</c:v>
                </c:pt>
                <c:pt idx="4115">
                  <c:v>3.6707468247431201E-2</c:v>
                </c:pt>
                <c:pt idx="4116">
                  <c:v>3.6711453685393101E-2</c:v>
                </c:pt>
                <c:pt idx="4117">
                  <c:v>3.6718121261364298E-2</c:v>
                </c:pt>
                <c:pt idx="4118">
                  <c:v>3.6718350305662097E-2</c:v>
                </c:pt>
                <c:pt idx="4119">
                  <c:v>3.6723656504705098E-2</c:v>
                </c:pt>
                <c:pt idx="4120">
                  <c:v>3.6724697782185997E-2</c:v>
                </c:pt>
                <c:pt idx="4121">
                  <c:v>3.6725193561773201E-2</c:v>
                </c:pt>
                <c:pt idx="4122">
                  <c:v>3.67303673278239E-2</c:v>
                </c:pt>
                <c:pt idx="4123">
                  <c:v>3.6733369205615499E-2</c:v>
                </c:pt>
                <c:pt idx="4124">
                  <c:v>3.6734592125043E-2</c:v>
                </c:pt>
                <c:pt idx="4125">
                  <c:v>3.6740116039408799E-2</c:v>
                </c:pt>
                <c:pt idx="4126">
                  <c:v>3.6745202302663697E-2</c:v>
                </c:pt>
                <c:pt idx="4127">
                  <c:v>3.6748070728926302E-2</c:v>
                </c:pt>
                <c:pt idx="4128">
                  <c:v>3.6748850231144402E-2</c:v>
                </c:pt>
                <c:pt idx="4129">
                  <c:v>3.6755335980397902E-2</c:v>
                </c:pt>
                <c:pt idx="4130">
                  <c:v>3.6755904321379103E-2</c:v>
                </c:pt>
                <c:pt idx="4131">
                  <c:v>3.6758750199201003E-2</c:v>
                </c:pt>
                <c:pt idx="4132">
                  <c:v>3.6768678710634897E-2</c:v>
                </c:pt>
                <c:pt idx="4133">
                  <c:v>3.6785122854838599E-2</c:v>
                </c:pt>
                <c:pt idx="4134">
                  <c:v>3.6786463424841397E-2</c:v>
                </c:pt>
                <c:pt idx="4135">
                  <c:v>3.6786701598465699E-2</c:v>
                </c:pt>
                <c:pt idx="4136">
                  <c:v>3.67879052274745E-2</c:v>
                </c:pt>
                <c:pt idx="4137">
                  <c:v>3.6788667083097797E-2</c:v>
                </c:pt>
                <c:pt idx="4138">
                  <c:v>3.6788743953727797E-2</c:v>
                </c:pt>
                <c:pt idx="4139">
                  <c:v>3.6791428718521799E-2</c:v>
                </c:pt>
                <c:pt idx="4140">
                  <c:v>3.6800475959386202E-2</c:v>
                </c:pt>
                <c:pt idx="4141">
                  <c:v>3.6802100085387597E-2</c:v>
                </c:pt>
                <c:pt idx="4142">
                  <c:v>3.6813994021362199E-2</c:v>
                </c:pt>
                <c:pt idx="4143">
                  <c:v>3.6814342594482602E-2</c:v>
                </c:pt>
                <c:pt idx="4144">
                  <c:v>3.6822399486656901E-2</c:v>
                </c:pt>
                <c:pt idx="4145">
                  <c:v>3.6841391737060497E-2</c:v>
                </c:pt>
                <c:pt idx="4146">
                  <c:v>3.6841757178461297E-2</c:v>
                </c:pt>
                <c:pt idx="4147">
                  <c:v>3.68467969620433E-2</c:v>
                </c:pt>
                <c:pt idx="4148">
                  <c:v>3.6862830063696797E-2</c:v>
                </c:pt>
                <c:pt idx="4149">
                  <c:v>3.6868779472115497E-2</c:v>
                </c:pt>
                <c:pt idx="4150">
                  <c:v>3.6873937095780102E-2</c:v>
                </c:pt>
                <c:pt idx="4151">
                  <c:v>3.6875102919716997E-2</c:v>
                </c:pt>
                <c:pt idx="4152">
                  <c:v>3.68774642137151E-2</c:v>
                </c:pt>
                <c:pt idx="4153">
                  <c:v>3.6877649667754302E-2</c:v>
                </c:pt>
                <c:pt idx="4154">
                  <c:v>3.6878580481490397E-2</c:v>
                </c:pt>
                <c:pt idx="4155">
                  <c:v>3.6882994283545398E-2</c:v>
                </c:pt>
                <c:pt idx="4156">
                  <c:v>3.6891735637725E-2</c:v>
                </c:pt>
                <c:pt idx="4157">
                  <c:v>3.6898179091411798E-2</c:v>
                </c:pt>
                <c:pt idx="4158">
                  <c:v>3.6898965232604899E-2</c:v>
                </c:pt>
                <c:pt idx="4159">
                  <c:v>3.6902892355935198E-2</c:v>
                </c:pt>
                <c:pt idx="4160">
                  <c:v>3.6905413811488097E-2</c:v>
                </c:pt>
                <c:pt idx="4161">
                  <c:v>3.6906447431206003E-2</c:v>
                </c:pt>
                <c:pt idx="4162">
                  <c:v>3.6911231640318301E-2</c:v>
                </c:pt>
                <c:pt idx="4163">
                  <c:v>3.6914564124647303E-2</c:v>
                </c:pt>
                <c:pt idx="4164">
                  <c:v>3.6915998268376597E-2</c:v>
                </c:pt>
                <c:pt idx="4165">
                  <c:v>3.6920747598709502E-2</c:v>
                </c:pt>
                <c:pt idx="4166">
                  <c:v>3.6923359843983698E-2</c:v>
                </c:pt>
                <c:pt idx="4167">
                  <c:v>3.69292585581385E-2</c:v>
                </c:pt>
                <c:pt idx="4168">
                  <c:v>3.6929532115502602E-2</c:v>
                </c:pt>
                <c:pt idx="4169">
                  <c:v>3.6939568378553903E-2</c:v>
                </c:pt>
                <c:pt idx="4170">
                  <c:v>3.69399146123199E-2</c:v>
                </c:pt>
                <c:pt idx="4171">
                  <c:v>3.6944909588911598E-2</c:v>
                </c:pt>
                <c:pt idx="4172">
                  <c:v>3.6947812993127202E-2</c:v>
                </c:pt>
                <c:pt idx="4173">
                  <c:v>3.6952255984933E-2</c:v>
                </c:pt>
                <c:pt idx="4174">
                  <c:v>3.6955572657857802E-2</c:v>
                </c:pt>
                <c:pt idx="4175">
                  <c:v>3.6955789950328499E-2</c:v>
                </c:pt>
                <c:pt idx="4176">
                  <c:v>3.6967647200555898E-2</c:v>
                </c:pt>
                <c:pt idx="4177">
                  <c:v>3.6968997748618199E-2</c:v>
                </c:pt>
                <c:pt idx="4178">
                  <c:v>3.6976640336528102E-2</c:v>
                </c:pt>
                <c:pt idx="4179">
                  <c:v>3.6979731343339803E-2</c:v>
                </c:pt>
                <c:pt idx="4180">
                  <c:v>3.6984596661281101E-2</c:v>
                </c:pt>
                <c:pt idx="4181">
                  <c:v>3.6985960915862502E-2</c:v>
                </c:pt>
                <c:pt idx="4182">
                  <c:v>3.6988148783961797E-2</c:v>
                </c:pt>
                <c:pt idx="4183">
                  <c:v>3.6990040374191901E-2</c:v>
                </c:pt>
                <c:pt idx="4184">
                  <c:v>3.6995192377206602E-2</c:v>
                </c:pt>
                <c:pt idx="4185">
                  <c:v>3.6997345756057003E-2</c:v>
                </c:pt>
                <c:pt idx="4186">
                  <c:v>3.69978178721765E-2</c:v>
                </c:pt>
                <c:pt idx="4187">
                  <c:v>3.6998786437264702E-2</c:v>
                </c:pt>
                <c:pt idx="4188">
                  <c:v>3.69988282622431E-2</c:v>
                </c:pt>
                <c:pt idx="4189">
                  <c:v>3.6999705599143597E-2</c:v>
                </c:pt>
                <c:pt idx="4190">
                  <c:v>3.7010661708788799E-2</c:v>
                </c:pt>
                <c:pt idx="4191">
                  <c:v>3.7010823191252401E-2</c:v>
                </c:pt>
                <c:pt idx="4192">
                  <c:v>3.7012011836810597E-2</c:v>
                </c:pt>
                <c:pt idx="4193">
                  <c:v>3.7017187139364999E-2</c:v>
                </c:pt>
                <c:pt idx="4194">
                  <c:v>3.7017934668563103E-2</c:v>
                </c:pt>
                <c:pt idx="4195">
                  <c:v>3.7021596636244297E-2</c:v>
                </c:pt>
                <c:pt idx="4196">
                  <c:v>3.7022616065193699E-2</c:v>
                </c:pt>
                <c:pt idx="4197">
                  <c:v>3.7023102861498298E-2</c:v>
                </c:pt>
                <c:pt idx="4198">
                  <c:v>3.7025899333613298E-2</c:v>
                </c:pt>
                <c:pt idx="4199">
                  <c:v>3.7030822159618698E-2</c:v>
                </c:pt>
                <c:pt idx="4200">
                  <c:v>3.70343704805784E-2</c:v>
                </c:pt>
                <c:pt idx="4201">
                  <c:v>3.70393930093431E-2</c:v>
                </c:pt>
                <c:pt idx="4202">
                  <c:v>3.7039833218229901E-2</c:v>
                </c:pt>
                <c:pt idx="4203">
                  <c:v>3.7040061906722599E-2</c:v>
                </c:pt>
                <c:pt idx="4204">
                  <c:v>3.7041975414237899E-2</c:v>
                </c:pt>
                <c:pt idx="4205">
                  <c:v>3.7042381910893603E-2</c:v>
                </c:pt>
                <c:pt idx="4206">
                  <c:v>3.7044668284433598E-2</c:v>
                </c:pt>
                <c:pt idx="4207">
                  <c:v>3.70481411222316E-2</c:v>
                </c:pt>
                <c:pt idx="4208">
                  <c:v>3.7051319678861903E-2</c:v>
                </c:pt>
                <c:pt idx="4209">
                  <c:v>3.70596729744231E-2</c:v>
                </c:pt>
                <c:pt idx="4210">
                  <c:v>3.7063758733673902E-2</c:v>
                </c:pt>
                <c:pt idx="4211">
                  <c:v>3.70658360033468E-2</c:v>
                </c:pt>
                <c:pt idx="4212">
                  <c:v>3.7066456139022999E-2</c:v>
                </c:pt>
                <c:pt idx="4213">
                  <c:v>3.7079246424274001E-2</c:v>
                </c:pt>
                <c:pt idx="4214">
                  <c:v>3.7093514795195202E-2</c:v>
                </c:pt>
                <c:pt idx="4215">
                  <c:v>3.7097238462012003E-2</c:v>
                </c:pt>
                <c:pt idx="4216">
                  <c:v>3.7100319066386403E-2</c:v>
                </c:pt>
                <c:pt idx="4217">
                  <c:v>3.7104835349509598E-2</c:v>
                </c:pt>
                <c:pt idx="4218">
                  <c:v>3.7107163915764102E-2</c:v>
                </c:pt>
                <c:pt idx="4219">
                  <c:v>3.7117688874909398E-2</c:v>
                </c:pt>
                <c:pt idx="4220">
                  <c:v>3.7121810054598102E-2</c:v>
                </c:pt>
                <c:pt idx="4221">
                  <c:v>3.71222209275359E-2</c:v>
                </c:pt>
                <c:pt idx="4222">
                  <c:v>3.7123399050553001E-2</c:v>
                </c:pt>
                <c:pt idx="4223">
                  <c:v>3.71248205108064E-2</c:v>
                </c:pt>
                <c:pt idx="4224">
                  <c:v>3.7126580994112798E-2</c:v>
                </c:pt>
                <c:pt idx="4225">
                  <c:v>3.7144755682456697E-2</c:v>
                </c:pt>
                <c:pt idx="4226">
                  <c:v>3.7157626694427397E-2</c:v>
                </c:pt>
                <c:pt idx="4227">
                  <c:v>3.7166216931450398E-2</c:v>
                </c:pt>
                <c:pt idx="4228">
                  <c:v>3.7173053225461897E-2</c:v>
                </c:pt>
                <c:pt idx="4229">
                  <c:v>3.7174458397608398E-2</c:v>
                </c:pt>
                <c:pt idx="4230">
                  <c:v>3.7174672572963599E-2</c:v>
                </c:pt>
                <c:pt idx="4231">
                  <c:v>3.7176405246576803E-2</c:v>
                </c:pt>
                <c:pt idx="4232">
                  <c:v>3.7183053097613099E-2</c:v>
                </c:pt>
                <c:pt idx="4233">
                  <c:v>3.7190857283775601E-2</c:v>
                </c:pt>
                <c:pt idx="4234">
                  <c:v>3.7192556678195203E-2</c:v>
                </c:pt>
                <c:pt idx="4235">
                  <c:v>3.7194764085622702E-2</c:v>
                </c:pt>
                <c:pt idx="4236">
                  <c:v>3.7198394505351097E-2</c:v>
                </c:pt>
                <c:pt idx="4237">
                  <c:v>3.7201634548180498E-2</c:v>
                </c:pt>
                <c:pt idx="4238">
                  <c:v>3.7204103817724397E-2</c:v>
                </c:pt>
                <c:pt idx="4239">
                  <c:v>3.7208830433276399E-2</c:v>
                </c:pt>
                <c:pt idx="4240">
                  <c:v>3.7209071881187702E-2</c:v>
                </c:pt>
                <c:pt idx="4241">
                  <c:v>3.72153293268601E-2</c:v>
                </c:pt>
                <c:pt idx="4242">
                  <c:v>3.7224702039383398E-2</c:v>
                </c:pt>
                <c:pt idx="4243">
                  <c:v>3.7231804939022402E-2</c:v>
                </c:pt>
                <c:pt idx="4244">
                  <c:v>3.7235215813818799E-2</c:v>
                </c:pt>
                <c:pt idx="4245">
                  <c:v>3.7236899337858703E-2</c:v>
                </c:pt>
                <c:pt idx="4246">
                  <c:v>3.7239942806071999E-2</c:v>
                </c:pt>
                <c:pt idx="4247">
                  <c:v>3.72399927123825E-2</c:v>
                </c:pt>
                <c:pt idx="4248">
                  <c:v>3.7247768222896702E-2</c:v>
                </c:pt>
                <c:pt idx="4249">
                  <c:v>3.7259485318848297E-2</c:v>
                </c:pt>
                <c:pt idx="4250">
                  <c:v>3.7285108904885997E-2</c:v>
                </c:pt>
                <c:pt idx="4251">
                  <c:v>3.7289178672584501E-2</c:v>
                </c:pt>
                <c:pt idx="4252">
                  <c:v>3.7289343358561898E-2</c:v>
                </c:pt>
                <c:pt idx="4253">
                  <c:v>3.72949304478018E-2</c:v>
                </c:pt>
                <c:pt idx="4254">
                  <c:v>3.73064720273837E-2</c:v>
                </c:pt>
                <c:pt idx="4255">
                  <c:v>3.7313557599378197E-2</c:v>
                </c:pt>
                <c:pt idx="4256">
                  <c:v>3.7314295348664102E-2</c:v>
                </c:pt>
                <c:pt idx="4257">
                  <c:v>3.7318152007214597E-2</c:v>
                </c:pt>
                <c:pt idx="4258">
                  <c:v>3.7327135974571497E-2</c:v>
                </c:pt>
                <c:pt idx="4259">
                  <c:v>3.7337823613888599E-2</c:v>
                </c:pt>
                <c:pt idx="4260">
                  <c:v>3.7348620402106597E-2</c:v>
                </c:pt>
                <c:pt idx="4261">
                  <c:v>3.7349962348375398E-2</c:v>
                </c:pt>
                <c:pt idx="4262">
                  <c:v>3.7352266965293E-2</c:v>
                </c:pt>
                <c:pt idx="4263">
                  <c:v>3.7357037358921E-2</c:v>
                </c:pt>
                <c:pt idx="4264">
                  <c:v>3.7358435822468998E-2</c:v>
                </c:pt>
                <c:pt idx="4265">
                  <c:v>3.7358524440167899E-2</c:v>
                </c:pt>
                <c:pt idx="4266">
                  <c:v>3.73625910301532E-2</c:v>
                </c:pt>
                <c:pt idx="4267">
                  <c:v>3.7368332086502899E-2</c:v>
                </c:pt>
                <c:pt idx="4268">
                  <c:v>3.7368335378426501E-2</c:v>
                </c:pt>
                <c:pt idx="4269">
                  <c:v>3.7369944915008002E-2</c:v>
                </c:pt>
                <c:pt idx="4270">
                  <c:v>3.7373918559961798E-2</c:v>
                </c:pt>
                <c:pt idx="4271">
                  <c:v>3.7378685285129901E-2</c:v>
                </c:pt>
                <c:pt idx="4272">
                  <c:v>3.7378893438789397E-2</c:v>
                </c:pt>
                <c:pt idx="4273">
                  <c:v>3.7380061974025297E-2</c:v>
                </c:pt>
                <c:pt idx="4274">
                  <c:v>3.7381465116950202E-2</c:v>
                </c:pt>
                <c:pt idx="4275">
                  <c:v>3.7387554809806899E-2</c:v>
                </c:pt>
                <c:pt idx="4276">
                  <c:v>3.73908768261286E-2</c:v>
                </c:pt>
                <c:pt idx="4277">
                  <c:v>3.7394935761439103E-2</c:v>
                </c:pt>
                <c:pt idx="4278">
                  <c:v>3.7405037480120501E-2</c:v>
                </c:pt>
                <c:pt idx="4279">
                  <c:v>3.7420038222657902E-2</c:v>
                </c:pt>
                <c:pt idx="4280">
                  <c:v>3.74236580367618E-2</c:v>
                </c:pt>
                <c:pt idx="4281">
                  <c:v>3.7423991423382402E-2</c:v>
                </c:pt>
                <c:pt idx="4282">
                  <c:v>3.7424332907664698E-2</c:v>
                </c:pt>
                <c:pt idx="4283">
                  <c:v>3.7426458051233603E-2</c:v>
                </c:pt>
                <c:pt idx="4284">
                  <c:v>3.7428967663832503E-2</c:v>
                </c:pt>
                <c:pt idx="4285">
                  <c:v>3.7439303005790001E-2</c:v>
                </c:pt>
                <c:pt idx="4286">
                  <c:v>3.7440050967644099E-2</c:v>
                </c:pt>
                <c:pt idx="4287">
                  <c:v>3.7445578550137797E-2</c:v>
                </c:pt>
                <c:pt idx="4288">
                  <c:v>3.7452750705442898E-2</c:v>
                </c:pt>
                <c:pt idx="4289">
                  <c:v>3.7454557574688303E-2</c:v>
                </c:pt>
                <c:pt idx="4290">
                  <c:v>3.7454699626717797E-2</c:v>
                </c:pt>
                <c:pt idx="4291">
                  <c:v>3.7456833830814301E-2</c:v>
                </c:pt>
                <c:pt idx="4292">
                  <c:v>3.7460418744667302E-2</c:v>
                </c:pt>
                <c:pt idx="4293">
                  <c:v>3.7476008722955999E-2</c:v>
                </c:pt>
                <c:pt idx="4294">
                  <c:v>3.7489102784724601E-2</c:v>
                </c:pt>
                <c:pt idx="4295">
                  <c:v>3.7491996785990703E-2</c:v>
                </c:pt>
                <c:pt idx="4296">
                  <c:v>3.7496681165968201E-2</c:v>
                </c:pt>
                <c:pt idx="4297">
                  <c:v>3.7500175054590502E-2</c:v>
                </c:pt>
                <c:pt idx="4298">
                  <c:v>3.7502106552370101E-2</c:v>
                </c:pt>
                <c:pt idx="4299">
                  <c:v>3.7503099493313097E-2</c:v>
                </c:pt>
                <c:pt idx="4300">
                  <c:v>3.7503770507766203E-2</c:v>
                </c:pt>
                <c:pt idx="4301">
                  <c:v>3.7506796936713903E-2</c:v>
                </c:pt>
                <c:pt idx="4302">
                  <c:v>3.7507575145563597E-2</c:v>
                </c:pt>
                <c:pt idx="4303">
                  <c:v>3.7531110709248201E-2</c:v>
                </c:pt>
                <c:pt idx="4304">
                  <c:v>3.7534715886068E-2</c:v>
                </c:pt>
                <c:pt idx="4305">
                  <c:v>3.75361216449311E-2</c:v>
                </c:pt>
                <c:pt idx="4306">
                  <c:v>3.7536367959464599E-2</c:v>
                </c:pt>
                <c:pt idx="4307">
                  <c:v>3.7536580773043199E-2</c:v>
                </c:pt>
                <c:pt idx="4308">
                  <c:v>3.7545686732466103E-2</c:v>
                </c:pt>
                <c:pt idx="4309">
                  <c:v>3.7548312881067698E-2</c:v>
                </c:pt>
                <c:pt idx="4310">
                  <c:v>3.7549344475405401E-2</c:v>
                </c:pt>
                <c:pt idx="4311">
                  <c:v>3.7553008554758002E-2</c:v>
                </c:pt>
                <c:pt idx="4312">
                  <c:v>3.7558596584834299E-2</c:v>
                </c:pt>
                <c:pt idx="4313">
                  <c:v>3.7558640636480699E-2</c:v>
                </c:pt>
                <c:pt idx="4314">
                  <c:v>3.7565913931198E-2</c:v>
                </c:pt>
                <c:pt idx="4315">
                  <c:v>3.7568163496034597E-2</c:v>
                </c:pt>
                <c:pt idx="4316">
                  <c:v>3.7568917793821897E-2</c:v>
                </c:pt>
                <c:pt idx="4317">
                  <c:v>3.7570024181462401E-2</c:v>
                </c:pt>
                <c:pt idx="4318">
                  <c:v>3.7570510171803698E-2</c:v>
                </c:pt>
                <c:pt idx="4319">
                  <c:v>3.75739333431045E-2</c:v>
                </c:pt>
                <c:pt idx="4320">
                  <c:v>3.75741802835039E-2</c:v>
                </c:pt>
                <c:pt idx="4321">
                  <c:v>3.7578867875511401E-2</c:v>
                </c:pt>
                <c:pt idx="4322">
                  <c:v>3.7579031163036E-2</c:v>
                </c:pt>
                <c:pt idx="4323">
                  <c:v>3.7579777518462899E-2</c:v>
                </c:pt>
                <c:pt idx="4324">
                  <c:v>3.7590252911106597E-2</c:v>
                </c:pt>
                <c:pt idx="4325">
                  <c:v>3.75958865296167E-2</c:v>
                </c:pt>
                <c:pt idx="4326">
                  <c:v>3.7597923561044397E-2</c:v>
                </c:pt>
                <c:pt idx="4327">
                  <c:v>3.7603826140503602E-2</c:v>
                </c:pt>
                <c:pt idx="4328">
                  <c:v>3.7607754709308799E-2</c:v>
                </c:pt>
                <c:pt idx="4329">
                  <c:v>3.7612366954563999E-2</c:v>
                </c:pt>
                <c:pt idx="4330">
                  <c:v>3.7620574365831098E-2</c:v>
                </c:pt>
                <c:pt idx="4331">
                  <c:v>3.7622708155851399E-2</c:v>
                </c:pt>
                <c:pt idx="4332">
                  <c:v>3.7624218686439302E-2</c:v>
                </c:pt>
                <c:pt idx="4333">
                  <c:v>3.7624401520785097E-2</c:v>
                </c:pt>
                <c:pt idx="4334">
                  <c:v>3.7625711029074499E-2</c:v>
                </c:pt>
                <c:pt idx="4335">
                  <c:v>3.7626001406582101E-2</c:v>
                </c:pt>
                <c:pt idx="4336">
                  <c:v>3.76307908365697E-2</c:v>
                </c:pt>
                <c:pt idx="4337">
                  <c:v>3.7636172832641E-2</c:v>
                </c:pt>
                <c:pt idx="4338">
                  <c:v>3.7638923384903801E-2</c:v>
                </c:pt>
                <c:pt idx="4339">
                  <c:v>3.7649651914973499E-2</c:v>
                </c:pt>
                <c:pt idx="4340">
                  <c:v>3.7651306082731602E-2</c:v>
                </c:pt>
                <c:pt idx="4341">
                  <c:v>3.7655199969169599E-2</c:v>
                </c:pt>
                <c:pt idx="4342">
                  <c:v>3.7657101738328501E-2</c:v>
                </c:pt>
                <c:pt idx="4343">
                  <c:v>3.7659156427285699E-2</c:v>
                </c:pt>
                <c:pt idx="4344">
                  <c:v>3.7670736785247599E-2</c:v>
                </c:pt>
                <c:pt idx="4345">
                  <c:v>3.77030263665094E-2</c:v>
                </c:pt>
                <c:pt idx="4346">
                  <c:v>3.7710942076832399E-2</c:v>
                </c:pt>
                <c:pt idx="4347">
                  <c:v>3.7713539191371902E-2</c:v>
                </c:pt>
                <c:pt idx="4348">
                  <c:v>3.7715951545646699E-2</c:v>
                </c:pt>
                <c:pt idx="4349">
                  <c:v>3.7723613699855503E-2</c:v>
                </c:pt>
                <c:pt idx="4350">
                  <c:v>3.7726322892284198E-2</c:v>
                </c:pt>
                <c:pt idx="4351">
                  <c:v>3.7729169941625097E-2</c:v>
                </c:pt>
                <c:pt idx="4352">
                  <c:v>3.7729492220783201E-2</c:v>
                </c:pt>
                <c:pt idx="4353">
                  <c:v>3.7732100704874101E-2</c:v>
                </c:pt>
                <c:pt idx="4354">
                  <c:v>3.77326815623725E-2</c:v>
                </c:pt>
                <c:pt idx="4355">
                  <c:v>3.7733753801713302E-2</c:v>
                </c:pt>
                <c:pt idx="4356">
                  <c:v>3.7738101325726102E-2</c:v>
                </c:pt>
                <c:pt idx="4357">
                  <c:v>3.7743804162828597E-2</c:v>
                </c:pt>
                <c:pt idx="4358">
                  <c:v>3.7756340825054302E-2</c:v>
                </c:pt>
                <c:pt idx="4359">
                  <c:v>3.7762800468931303E-2</c:v>
                </c:pt>
                <c:pt idx="4360">
                  <c:v>3.7763658847320497E-2</c:v>
                </c:pt>
                <c:pt idx="4361">
                  <c:v>3.7772305107979597E-2</c:v>
                </c:pt>
                <c:pt idx="4362">
                  <c:v>3.7773969591602903E-2</c:v>
                </c:pt>
                <c:pt idx="4363">
                  <c:v>3.7775169376165603E-2</c:v>
                </c:pt>
                <c:pt idx="4364">
                  <c:v>3.7777526617450603E-2</c:v>
                </c:pt>
                <c:pt idx="4365">
                  <c:v>3.7778914253007501E-2</c:v>
                </c:pt>
                <c:pt idx="4366">
                  <c:v>3.7780262239469002E-2</c:v>
                </c:pt>
                <c:pt idx="4367">
                  <c:v>3.7783565339873197E-2</c:v>
                </c:pt>
                <c:pt idx="4368">
                  <c:v>3.7787007668653699E-2</c:v>
                </c:pt>
                <c:pt idx="4369">
                  <c:v>3.7793573682349001E-2</c:v>
                </c:pt>
                <c:pt idx="4370">
                  <c:v>3.7797644604716497E-2</c:v>
                </c:pt>
                <c:pt idx="4371">
                  <c:v>3.7802388487385603E-2</c:v>
                </c:pt>
                <c:pt idx="4372">
                  <c:v>3.7807504743707601E-2</c:v>
                </c:pt>
                <c:pt idx="4373">
                  <c:v>3.7807569546986899E-2</c:v>
                </c:pt>
                <c:pt idx="4374">
                  <c:v>3.7812035210065799E-2</c:v>
                </c:pt>
                <c:pt idx="4375">
                  <c:v>3.78127421663223E-2</c:v>
                </c:pt>
                <c:pt idx="4376">
                  <c:v>3.7818419973173797E-2</c:v>
                </c:pt>
                <c:pt idx="4377">
                  <c:v>3.7821082517994001E-2</c:v>
                </c:pt>
                <c:pt idx="4378">
                  <c:v>3.7824353128834601E-2</c:v>
                </c:pt>
                <c:pt idx="4379">
                  <c:v>3.7824447063779201E-2</c:v>
                </c:pt>
                <c:pt idx="4380">
                  <c:v>3.7827964875224898E-2</c:v>
                </c:pt>
                <c:pt idx="4381">
                  <c:v>3.78352317274155E-2</c:v>
                </c:pt>
                <c:pt idx="4382">
                  <c:v>3.7841446435369998E-2</c:v>
                </c:pt>
                <c:pt idx="4383">
                  <c:v>3.7841754136144899E-2</c:v>
                </c:pt>
                <c:pt idx="4384">
                  <c:v>3.7842082309610801E-2</c:v>
                </c:pt>
                <c:pt idx="4385">
                  <c:v>3.7844204135242802E-2</c:v>
                </c:pt>
                <c:pt idx="4386">
                  <c:v>3.7846801029723799E-2</c:v>
                </c:pt>
                <c:pt idx="4387">
                  <c:v>3.7852878466962503E-2</c:v>
                </c:pt>
                <c:pt idx="4388">
                  <c:v>3.7855149686013799E-2</c:v>
                </c:pt>
                <c:pt idx="4389">
                  <c:v>3.7864567990125601E-2</c:v>
                </c:pt>
                <c:pt idx="4390">
                  <c:v>3.7866676741314102E-2</c:v>
                </c:pt>
                <c:pt idx="4391">
                  <c:v>3.7868518191967897E-2</c:v>
                </c:pt>
                <c:pt idx="4392">
                  <c:v>3.7887315523296397E-2</c:v>
                </c:pt>
                <c:pt idx="4393">
                  <c:v>3.7896260262857397E-2</c:v>
                </c:pt>
                <c:pt idx="4394">
                  <c:v>3.7898687001407999E-2</c:v>
                </c:pt>
                <c:pt idx="4395">
                  <c:v>3.7900159412664697E-2</c:v>
                </c:pt>
                <c:pt idx="4396">
                  <c:v>3.7901511507178999E-2</c:v>
                </c:pt>
                <c:pt idx="4397">
                  <c:v>3.7905475175093899E-2</c:v>
                </c:pt>
                <c:pt idx="4398">
                  <c:v>3.7907673478629098E-2</c:v>
                </c:pt>
                <c:pt idx="4399">
                  <c:v>3.7911722546330601E-2</c:v>
                </c:pt>
                <c:pt idx="4400">
                  <c:v>3.7913619538541297E-2</c:v>
                </c:pt>
                <c:pt idx="4401">
                  <c:v>3.7913811943118603E-2</c:v>
                </c:pt>
                <c:pt idx="4402">
                  <c:v>3.79149765239776E-2</c:v>
                </c:pt>
                <c:pt idx="4403">
                  <c:v>3.79225165987635E-2</c:v>
                </c:pt>
                <c:pt idx="4404">
                  <c:v>3.7924835136042397E-2</c:v>
                </c:pt>
                <c:pt idx="4405">
                  <c:v>3.7931918799624299E-2</c:v>
                </c:pt>
                <c:pt idx="4406">
                  <c:v>3.7939452519975297E-2</c:v>
                </c:pt>
                <c:pt idx="4407">
                  <c:v>3.7941963788853998E-2</c:v>
                </c:pt>
                <c:pt idx="4408">
                  <c:v>3.7942761667073201E-2</c:v>
                </c:pt>
                <c:pt idx="4409">
                  <c:v>3.79463582153498E-2</c:v>
                </c:pt>
                <c:pt idx="4410">
                  <c:v>3.7982820629723697E-2</c:v>
                </c:pt>
                <c:pt idx="4411">
                  <c:v>3.7988323000059998E-2</c:v>
                </c:pt>
                <c:pt idx="4412">
                  <c:v>3.7988616777403499E-2</c:v>
                </c:pt>
                <c:pt idx="4413">
                  <c:v>3.7989171132442802E-2</c:v>
                </c:pt>
                <c:pt idx="4414">
                  <c:v>3.7991726917130098E-2</c:v>
                </c:pt>
                <c:pt idx="4415">
                  <c:v>3.79975761227795E-2</c:v>
                </c:pt>
                <c:pt idx="4416">
                  <c:v>3.8005094846475899E-2</c:v>
                </c:pt>
                <c:pt idx="4417">
                  <c:v>3.8005731371492303E-2</c:v>
                </c:pt>
                <c:pt idx="4418">
                  <c:v>3.8016619564285203E-2</c:v>
                </c:pt>
                <c:pt idx="4419">
                  <c:v>3.8016980985322898E-2</c:v>
                </c:pt>
                <c:pt idx="4420">
                  <c:v>3.8021104344360797E-2</c:v>
                </c:pt>
                <c:pt idx="4421">
                  <c:v>3.8022199736786E-2</c:v>
                </c:pt>
                <c:pt idx="4422">
                  <c:v>3.8023710881277498E-2</c:v>
                </c:pt>
                <c:pt idx="4423">
                  <c:v>3.8032862950420299E-2</c:v>
                </c:pt>
                <c:pt idx="4424">
                  <c:v>3.8041686364818701E-2</c:v>
                </c:pt>
                <c:pt idx="4425">
                  <c:v>3.8044321371018999E-2</c:v>
                </c:pt>
                <c:pt idx="4426">
                  <c:v>3.8048734120265798E-2</c:v>
                </c:pt>
                <c:pt idx="4427">
                  <c:v>3.8051548710499698E-2</c:v>
                </c:pt>
                <c:pt idx="4428">
                  <c:v>3.8091839491896297E-2</c:v>
                </c:pt>
                <c:pt idx="4429">
                  <c:v>3.8102509266310397E-2</c:v>
                </c:pt>
                <c:pt idx="4430">
                  <c:v>3.8115924886228697E-2</c:v>
                </c:pt>
                <c:pt idx="4431">
                  <c:v>3.8117065491211001E-2</c:v>
                </c:pt>
                <c:pt idx="4432">
                  <c:v>3.81202725728381E-2</c:v>
                </c:pt>
                <c:pt idx="4433">
                  <c:v>3.8123297690231803E-2</c:v>
                </c:pt>
                <c:pt idx="4434">
                  <c:v>3.8127072422316E-2</c:v>
                </c:pt>
                <c:pt idx="4435">
                  <c:v>3.8137870517448498E-2</c:v>
                </c:pt>
                <c:pt idx="4436">
                  <c:v>3.8140188370178803E-2</c:v>
                </c:pt>
                <c:pt idx="4437">
                  <c:v>3.8142663800996499E-2</c:v>
                </c:pt>
                <c:pt idx="4438">
                  <c:v>3.8145122068532003E-2</c:v>
                </c:pt>
                <c:pt idx="4439">
                  <c:v>3.8145973312653299E-2</c:v>
                </c:pt>
                <c:pt idx="4440">
                  <c:v>3.8148231413670797E-2</c:v>
                </c:pt>
                <c:pt idx="4441">
                  <c:v>3.8156274199580301E-2</c:v>
                </c:pt>
                <c:pt idx="4442">
                  <c:v>3.8158601502832901E-2</c:v>
                </c:pt>
                <c:pt idx="4443">
                  <c:v>3.8161461542558603E-2</c:v>
                </c:pt>
                <c:pt idx="4444">
                  <c:v>3.8168403476165999E-2</c:v>
                </c:pt>
                <c:pt idx="4445">
                  <c:v>3.8173916814867502E-2</c:v>
                </c:pt>
                <c:pt idx="4446">
                  <c:v>3.8176250050317398E-2</c:v>
                </c:pt>
                <c:pt idx="4447">
                  <c:v>3.8176426750025201E-2</c:v>
                </c:pt>
                <c:pt idx="4448">
                  <c:v>3.8178582220929499E-2</c:v>
                </c:pt>
                <c:pt idx="4449">
                  <c:v>3.81855207845819E-2</c:v>
                </c:pt>
                <c:pt idx="4450">
                  <c:v>3.8187947540308999E-2</c:v>
                </c:pt>
                <c:pt idx="4451">
                  <c:v>3.8210764284967301E-2</c:v>
                </c:pt>
                <c:pt idx="4452">
                  <c:v>3.8220306156500398E-2</c:v>
                </c:pt>
                <c:pt idx="4453">
                  <c:v>3.82243538781223E-2</c:v>
                </c:pt>
                <c:pt idx="4454">
                  <c:v>3.8230285548012999E-2</c:v>
                </c:pt>
                <c:pt idx="4455">
                  <c:v>3.82326778053566E-2</c:v>
                </c:pt>
                <c:pt idx="4456">
                  <c:v>3.8233324050227599E-2</c:v>
                </c:pt>
                <c:pt idx="4457">
                  <c:v>3.8246617691691298E-2</c:v>
                </c:pt>
                <c:pt idx="4458">
                  <c:v>3.82469064325495E-2</c:v>
                </c:pt>
                <c:pt idx="4459">
                  <c:v>3.8252964409192403E-2</c:v>
                </c:pt>
                <c:pt idx="4460">
                  <c:v>3.8258662882340998E-2</c:v>
                </c:pt>
                <c:pt idx="4461">
                  <c:v>3.8260620404703703E-2</c:v>
                </c:pt>
                <c:pt idx="4462">
                  <c:v>3.8265753666327201E-2</c:v>
                </c:pt>
                <c:pt idx="4463">
                  <c:v>3.8270292568335001E-2</c:v>
                </c:pt>
                <c:pt idx="4464">
                  <c:v>3.8271441775489801E-2</c:v>
                </c:pt>
                <c:pt idx="4465">
                  <c:v>3.8271699747473797E-2</c:v>
                </c:pt>
                <c:pt idx="4466">
                  <c:v>3.8281675560122498E-2</c:v>
                </c:pt>
                <c:pt idx="4467">
                  <c:v>3.8287227959193301E-2</c:v>
                </c:pt>
                <c:pt idx="4468">
                  <c:v>3.8289133149193397E-2</c:v>
                </c:pt>
                <c:pt idx="4469">
                  <c:v>3.8291483781146197E-2</c:v>
                </c:pt>
                <c:pt idx="4470">
                  <c:v>3.8299201228179099E-2</c:v>
                </c:pt>
                <c:pt idx="4471">
                  <c:v>3.8299870298189903E-2</c:v>
                </c:pt>
                <c:pt idx="4472">
                  <c:v>3.8301951584746301E-2</c:v>
                </c:pt>
                <c:pt idx="4473">
                  <c:v>3.8302400441424002E-2</c:v>
                </c:pt>
                <c:pt idx="4474">
                  <c:v>3.8303321582488302E-2</c:v>
                </c:pt>
                <c:pt idx="4475">
                  <c:v>3.8329191419688602E-2</c:v>
                </c:pt>
                <c:pt idx="4476">
                  <c:v>3.8329654486225002E-2</c:v>
                </c:pt>
                <c:pt idx="4477">
                  <c:v>3.8337028053351097E-2</c:v>
                </c:pt>
                <c:pt idx="4478">
                  <c:v>3.8337718674703002E-2</c:v>
                </c:pt>
                <c:pt idx="4479">
                  <c:v>3.8338207373766101E-2</c:v>
                </c:pt>
                <c:pt idx="4480">
                  <c:v>3.8339157107905697E-2</c:v>
                </c:pt>
                <c:pt idx="4481">
                  <c:v>3.8344004501309398E-2</c:v>
                </c:pt>
                <c:pt idx="4482">
                  <c:v>3.8345377657853702E-2</c:v>
                </c:pt>
                <c:pt idx="4483">
                  <c:v>3.8347527992385201E-2</c:v>
                </c:pt>
                <c:pt idx="4484">
                  <c:v>3.8347872763537703E-2</c:v>
                </c:pt>
                <c:pt idx="4485">
                  <c:v>3.83546065994032E-2</c:v>
                </c:pt>
                <c:pt idx="4486">
                  <c:v>3.8361850930057603E-2</c:v>
                </c:pt>
                <c:pt idx="4487">
                  <c:v>3.8362247721413799E-2</c:v>
                </c:pt>
                <c:pt idx="4488">
                  <c:v>3.8363867275895101E-2</c:v>
                </c:pt>
                <c:pt idx="4489">
                  <c:v>3.8366693693709597E-2</c:v>
                </c:pt>
                <c:pt idx="4490">
                  <c:v>3.8367165676829899E-2</c:v>
                </c:pt>
                <c:pt idx="4491">
                  <c:v>3.8368991814364803E-2</c:v>
                </c:pt>
                <c:pt idx="4492">
                  <c:v>3.8382792197070498E-2</c:v>
                </c:pt>
                <c:pt idx="4493">
                  <c:v>3.8395199008211402E-2</c:v>
                </c:pt>
                <c:pt idx="4494">
                  <c:v>3.8399214114083598E-2</c:v>
                </c:pt>
                <c:pt idx="4495">
                  <c:v>3.84007359590307E-2</c:v>
                </c:pt>
                <c:pt idx="4496">
                  <c:v>3.8401823556253899E-2</c:v>
                </c:pt>
                <c:pt idx="4497">
                  <c:v>3.8403567138595898E-2</c:v>
                </c:pt>
                <c:pt idx="4498">
                  <c:v>3.84053229095059E-2</c:v>
                </c:pt>
                <c:pt idx="4499">
                  <c:v>3.8405831700852197E-2</c:v>
                </c:pt>
                <c:pt idx="4500">
                  <c:v>3.8418210340730501E-2</c:v>
                </c:pt>
                <c:pt idx="4501">
                  <c:v>3.8420266138504001E-2</c:v>
                </c:pt>
                <c:pt idx="4502">
                  <c:v>3.8426638286692197E-2</c:v>
                </c:pt>
                <c:pt idx="4503">
                  <c:v>3.842748336191E-2</c:v>
                </c:pt>
                <c:pt idx="4504">
                  <c:v>3.8427714509744103E-2</c:v>
                </c:pt>
                <c:pt idx="4505">
                  <c:v>3.84287124104533E-2</c:v>
                </c:pt>
                <c:pt idx="4506">
                  <c:v>3.8443942569597003E-2</c:v>
                </c:pt>
                <c:pt idx="4507">
                  <c:v>3.8446922375857499E-2</c:v>
                </c:pt>
                <c:pt idx="4508">
                  <c:v>3.84485672392594E-2</c:v>
                </c:pt>
                <c:pt idx="4509">
                  <c:v>3.8450025702553202E-2</c:v>
                </c:pt>
                <c:pt idx="4510">
                  <c:v>3.8456085646680203E-2</c:v>
                </c:pt>
                <c:pt idx="4511">
                  <c:v>3.8459650547581499E-2</c:v>
                </c:pt>
                <c:pt idx="4512">
                  <c:v>3.8461951136811903E-2</c:v>
                </c:pt>
                <c:pt idx="4513">
                  <c:v>3.8462113659540602E-2</c:v>
                </c:pt>
                <c:pt idx="4514">
                  <c:v>3.8462349936369801E-2</c:v>
                </c:pt>
                <c:pt idx="4515">
                  <c:v>3.8464329917803103E-2</c:v>
                </c:pt>
                <c:pt idx="4516">
                  <c:v>3.8475659627069302E-2</c:v>
                </c:pt>
                <c:pt idx="4517">
                  <c:v>3.8476260368352298E-2</c:v>
                </c:pt>
                <c:pt idx="4518">
                  <c:v>3.8476706527500598E-2</c:v>
                </c:pt>
                <c:pt idx="4519">
                  <c:v>3.8482773703285997E-2</c:v>
                </c:pt>
                <c:pt idx="4520">
                  <c:v>3.8485444084345802E-2</c:v>
                </c:pt>
                <c:pt idx="4521">
                  <c:v>3.8493956256925602E-2</c:v>
                </c:pt>
                <c:pt idx="4522">
                  <c:v>3.8496858106190197E-2</c:v>
                </c:pt>
                <c:pt idx="4523">
                  <c:v>3.8511761980165399E-2</c:v>
                </c:pt>
                <c:pt idx="4524">
                  <c:v>3.8513241202724702E-2</c:v>
                </c:pt>
                <c:pt idx="4525">
                  <c:v>3.8517907798584702E-2</c:v>
                </c:pt>
                <c:pt idx="4526">
                  <c:v>3.8518894064430299E-2</c:v>
                </c:pt>
                <c:pt idx="4527">
                  <c:v>3.8519381820775203E-2</c:v>
                </c:pt>
                <c:pt idx="4528">
                  <c:v>3.8522309532058999E-2</c:v>
                </c:pt>
                <c:pt idx="4529">
                  <c:v>3.85235823696818E-2</c:v>
                </c:pt>
                <c:pt idx="4530">
                  <c:v>3.85276400226112E-2</c:v>
                </c:pt>
                <c:pt idx="4531">
                  <c:v>3.8542091813205899E-2</c:v>
                </c:pt>
                <c:pt idx="4532">
                  <c:v>3.8546876879953097E-2</c:v>
                </c:pt>
                <c:pt idx="4533">
                  <c:v>3.8549260459937097E-2</c:v>
                </c:pt>
                <c:pt idx="4534">
                  <c:v>3.8550975449671399E-2</c:v>
                </c:pt>
                <c:pt idx="4535">
                  <c:v>3.8552785063381903E-2</c:v>
                </c:pt>
                <c:pt idx="4536">
                  <c:v>3.8557866060630899E-2</c:v>
                </c:pt>
                <c:pt idx="4537">
                  <c:v>3.8565878485793799E-2</c:v>
                </c:pt>
                <c:pt idx="4538">
                  <c:v>3.8566100679649599E-2</c:v>
                </c:pt>
                <c:pt idx="4539">
                  <c:v>3.85670936412639E-2</c:v>
                </c:pt>
                <c:pt idx="4540">
                  <c:v>3.85679090812776E-2</c:v>
                </c:pt>
                <c:pt idx="4541">
                  <c:v>3.8572967017322102E-2</c:v>
                </c:pt>
                <c:pt idx="4542">
                  <c:v>3.8574512562942503E-2</c:v>
                </c:pt>
                <c:pt idx="4543">
                  <c:v>3.8586137921420197E-2</c:v>
                </c:pt>
                <c:pt idx="4544">
                  <c:v>3.8587067465541199E-2</c:v>
                </c:pt>
                <c:pt idx="4545">
                  <c:v>3.8589433193849602E-2</c:v>
                </c:pt>
                <c:pt idx="4546">
                  <c:v>3.8589923211084502E-2</c:v>
                </c:pt>
                <c:pt idx="4547">
                  <c:v>3.8591870333250303E-2</c:v>
                </c:pt>
                <c:pt idx="4548">
                  <c:v>3.8598430085720302E-2</c:v>
                </c:pt>
                <c:pt idx="4549">
                  <c:v>3.8599132884073302E-2</c:v>
                </c:pt>
                <c:pt idx="4550">
                  <c:v>3.86021030881342E-2</c:v>
                </c:pt>
                <c:pt idx="4551">
                  <c:v>3.8602128248173398E-2</c:v>
                </c:pt>
                <c:pt idx="4552">
                  <c:v>3.8605104218088798E-2</c:v>
                </c:pt>
                <c:pt idx="4553">
                  <c:v>3.8606185968147598E-2</c:v>
                </c:pt>
                <c:pt idx="4554">
                  <c:v>3.8609366015366603E-2</c:v>
                </c:pt>
                <c:pt idx="4555">
                  <c:v>3.8613748358591597E-2</c:v>
                </c:pt>
                <c:pt idx="4556">
                  <c:v>3.8615254879556797E-2</c:v>
                </c:pt>
                <c:pt idx="4557">
                  <c:v>3.8615959478751398E-2</c:v>
                </c:pt>
                <c:pt idx="4558">
                  <c:v>3.86186791113865E-2</c:v>
                </c:pt>
                <c:pt idx="4559">
                  <c:v>3.8619097896076898E-2</c:v>
                </c:pt>
                <c:pt idx="4560">
                  <c:v>3.86420835745062E-2</c:v>
                </c:pt>
                <c:pt idx="4561">
                  <c:v>3.8642596282868598E-2</c:v>
                </c:pt>
                <c:pt idx="4562">
                  <c:v>3.8642996471159201E-2</c:v>
                </c:pt>
                <c:pt idx="4563">
                  <c:v>3.8643707941815597E-2</c:v>
                </c:pt>
                <c:pt idx="4564">
                  <c:v>3.8649991791738697E-2</c:v>
                </c:pt>
                <c:pt idx="4565">
                  <c:v>3.8654810148195398E-2</c:v>
                </c:pt>
                <c:pt idx="4566">
                  <c:v>3.8658276676397103E-2</c:v>
                </c:pt>
                <c:pt idx="4567">
                  <c:v>3.8658385855346103E-2</c:v>
                </c:pt>
                <c:pt idx="4568">
                  <c:v>3.86694699978564E-2</c:v>
                </c:pt>
                <c:pt idx="4569">
                  <c:v>3.8674914918103098E-2</c:v>
                </c:pt>
                <c:pt idx="4570">
                  <c:v>3.8697399363728603E-2</c:v>
                </c:pt>
                <c:pt idx="4571">
                  <c:v>3.8697988001811297E-2</c:v>
                </c:pt>
                <c:pt idx="4572">
                  <c:v>3.8698009998104299E-2</c:v>
                </c:pt>
                <c:pt idx="4573">
                  <c:v>3.8699543089135903E-2</c:v>
                </c:pt>
                <c:pt idx="4574">
                  <c:v>3.8704284860131298E-2</c:v>
                </c:pt>
                <c:pt idx="4575">
                  <c:v>3.8707840622571398E-2</c:v>
                </c:pt>
                <c:pt idx="4576">
                  <c:v>3.8712392319741801E-2</c:v>
                </c:pt>
                <c:pt idx="4577">
                  <c:v>3.87125308327773E-2</c:v>
                </c:pt>
                <c:pt idx="4578">
                  <c:v>3.8712637461688702E-2</c:v>
                </c:pt>
                <c:pt idx="4579">
                  <c:v>3.8712728346932603E-2</c:v>
                </c:pt>
                <c:pt idx="4580">
                  <c:v>3.8716235458024002E-2</c:v>
                </c:pt>
                <c:pt idx="4581">
                  <c:v>3.8717149292085702E-2</c:v>
                </c:pt>
                <c:pt idx="4582">
                  <c:v>3.8718640472249301E-2</c:v>
                </c:pt>
                <c:pt idx="4583">
                  <c:v>3.8726032993244203E-2</c:v>
                </c:pt>
                <c:pt idx="4584">
                  <c:v>3.8726213490296299E-2</c:v>
                </c:pt>
                <c:pt idx="4585">
                  <c:v>3.8726223529569399E-2</c:v>
                </c:pt>
                <c:pt idx="4586">
                  <c:v>3.87339253542354E-2</c:v>
                </c:pt>
                <c:pt idx="4587">
                  <c:v>3.8735457354185501E-2</c:v>
                </c:pt>
                <c:pt idx="4588">
                  <c:v>3.8735598042658199E-2</c:v>
                </c:pt>
                <c:pt idx="4589">
                  <c:v>3.8738230206808E-2</c:v>
                </c:pt>
                <c:pt idx="4590">
                  <c:v>3.8740913447028499E-2</c:v>
                </c:pt>
                <c:pt idx="4591">
                  <c:v>3.87427201380676E-2</c:v>
                </c:pt>
                <c:pt idx="4592">
                  <c:v>3.8745600589058599E-2</c:v>
                </c:pt>
                <c:pt idx="4593">
                  <c:v>3.8752899836495297E-2</c:v>
                </c:pt>
                <c:pt idx="4594">
                  <c:v>3.8762336681518197E-2</c:v>
                </c:pt>
                <c:pt idx="4595">
                  <c:v>3.8765899972514797E-2</c:v>
                </c:pt>
                <c:pt idx="4596">
                  <c:v>3.8766579070381099E-2</c:v>
                </c:pt>
                <c:pt idx="4597">
                  <c:v>3.8769464941055903E-2</c:v>
                </c:pt>
                <c:pt idx="4598">
                  <c:v>3.8775430399084702E-2</c:v>
                </c:pt>
                <c:pt idx="4599">
                  <c:v>3.8781717982216898E-2</c:v>
                </c:pt>
                <c:pt idx="4600">
                  <c:v>3.8782821238159002E-2</c:v>
                </c:pt>
                <c:pt idx="4601">
                  <c:v>3.8786857729385497E-2</c:v>
                </c:pt>
                <c:pt idx="4602">
                  <c:v>3.8788591360846697E-2</c:v>
                </c:pt>
                <c:pt idx="4603">
                  <c:v>3.8788873609309799E-2</c:v>
                </c:pt>
                <c:pt idx="4604">
                  <c:v>3.8790956491612003E-2</c:v>
                </c:pt>
                <c:pt idx="4605">
                  <c:v>3.8804342437108202E-2</c:v>
                </c:pt>
                <c:pt idx="4606">
                  <c:v>3.8811284771768199E-2</c:v>
                </c:pt>
                <c:pt idx="4607">
                  <c:v>3.88131899478419E-2</c:v>
                </c:pt>
                <c:pt idx="4608">
                  <c:v>3.8814719453219002E-2</c:v>
                </c:pt>
                <c:pt idx="4609">
                  <c:v>3.88182693404086E-2</c:v>
                </c:pt>
                <c:pt idx="4610">
                  <c:v>3.88208636882834E-2</c:v>
                </c:pt>
                <c:pt idx="4611">
                  <c:v>3.8822207840814402E-2</c:v>
                </c:pt>
                <c:pt idx="4612">
                  <c:v>3.8823833185993903E-2</c:v>
                </c:pt>
                <c:pt idx="4613">
                  <c:v>3.8826654805947103E-2</c:v>
                </c:pt>
                <c:pt idx="4614">
                  <c:v>3.8835021547948198E-2</c:v>
                </c:pt>
                <c:pt idx="4615">
                  <c:v>3.8848173357145598E-2</c:v>
                </c:pt>
                <c:pt idx="4616">
                  <c:v>3.8851823907458997E-2</c:v>
                </c:pt>
                <c:pt idx="4617">
                  <c:v>3.8853728814516202E-2</c:v>
                </c:pt>
                <c:pt idx="4618">
                  <c:v>3.8859323207678501E-2</c:v>
                </c:pt>
                <c:pt idx="4619">
                  <c:v>3.8862505065695198E-2</c:v>
                </c:pt>
                <c:pt idx="4620">
                  <c:v>3.8864464957006802E-2</c:v>
                </c:pt>
                <c:pt idx="4621">
                  <c:v>3.8867474157710899E-2</c:v>
                </c:pt>
                <c:pt idx="4622">
                  <c:v>3.8876534751373502E-2</c:v>
                </c:pt>
                <c:pt idx="4623">
                  <c:v>3.8880508527962099E-2</c:v>
                </c:pt>
                <c:pt idx="4624">
                  <c:v>3.8883638882723601E-2</c:v>
                </c:pt>
                <c:pt idx="4625">
                  <c:v>3.8886205127223801E-2</c:v>
                </c:pt>
                <c:pt idx="4626">
                  <c:v>3.8891627681286102E-2</c:v>
                </c:pt>
                <c:pt idx="4627">
                  <c:v>3.8895749045639402E-2</c:v>
                </c:pt>
                <c:pt idx="4628">
                  <c:v>3.8896105441868799E-2</c:v>
                </c:pt>
                <c:pt idx="4629">
                  <c:v>3.8900288578038802E-2</c:v>
                </c:pt>
                <c:pt idx="4630">
                  <c:v>3.8904051363004399E-2</c:v>
                </c:pt>
                <c:pt idx="4631">
                  <c:v>3.89422338460617E-2</c:v>
                </c:pt>
                <c:pt idx="4632">
                  <c:v>3.8943695410674599E-2</c:v>
                </c:pt>
                <c:pt idx="4633">
                  <c:v>3.8957195683633303E-2</c:v>
                </c:pt>
                <c:pt idx="4634">
                  <c:v>3.8962806614703901E-2</c:v>
                </c:pt>
                <c:pt idx="4635">
                  <c:v>3.8973684283817298E-2</c:v>
                </c:pt>
                <c:pt idx="4636">
                  <c:v>3.8974791933832499E-2</c:v>
                </c:pt>
                <c:pt idx="4637">
                  <c:v>3.8979113248441603E-2</c:v>
                </c:pt>
                <c:pt idx="4638">
                  <c:v>3.8985041764671498E-2</c:v>
                </c:pt>
                <c:pt idx="4639">
                  <c:v>3.89871595045094E-2</c:v>
                </c:pt>
                <c:pt idx="4640">
                  <c:v>3.8995562066964799E-2</c:v>
                </c:pt>
                <c:pt idx="4641">
                  <c:v>3.8999101787509198E-2</c:v>
                </c:pt>
                <c:pt idx="4642">
                  <c:v>3.9000750501461602E-2</c:v>
                </c:pt>
                <c:pt idx="4643">
                  <c:v>3.9008010682111197E-2</c:v>
                </c:pt>
                <c:pt idx="4644">
                  <c:v>3.9009643650237999E-2</c:v>
                </c:pt>
                <c:pt idx="4645">
                  <c:v>3.9018426523861498E-2</c:v>
                </c:pt>
                <c:pt idx="4646">
                  <c:v>3.9021212721573398E-2</c:v>
                </c:pt>
                <c:pt idx="4647">
                  <c:v>3.9028893964546799E-2</c:v>
                </c:pt>
                <c:pt idx="4648">
                  <c:v>3.9028993046290102E-2</c:v>
                </c:pt>
                <c:pt idx="4649">
                  <c:v>3.9030478132824301E-2</c:v>
                </c:pt>
                <c:pt idx="4650">
                  <c:v>3.9031715681542102E-2</c:v>
                </c:pt>
                <c:pt idx="4651">
                  <c:v>3.9031782946849898E-2</c:v>
                </c:pt>
                <c:pt idx="4652">
                  <c:v>3.9032877267365901E-2</c:v>
                </c:pt>
                <c:pt idx="4653">
                  <c:v>3.9051949392016901E-2</c:v>
                </c:pt>
                <c:pt idx="4654">
                  <c:v>3.9055698457391798E-2</c:v>
                </c:pt>
                <c:pt idx="4655">
                  <c:v>3.9059938639140403E-2</c:v>
                </c:pt>
                <c:pt idx="4656">
                  <c:v>3.90678687872512E-2</c:v>
                </c:pt>
                <c:pt idx="4657">
                  <c:v>3.9072445480012499E-2</c:v>
                </c:pt>
                <c:pt idx="4658">
                  <c:v>3.9073788444692899E-2</c:v>
                </c:pt>
                <c:pt idx="4659">
                  <c:v>3.9089896237789301E-2</c:v>
                </c:pt>
                <c:pt idx="4660">
                  <c:v>3.9096392408766799E-2</c:v>
                </c:pt>
                <c:pt idx="4661">
                  <c:v>3.9096532848404898E-2</c:v>
                </c:pt>
                <c:pt idx="4662">
                  <c:v>3.9106175562481603E-2</c:v>
                </c:pt>
                <c:pt idx="4663">
                  <c:v>3.9106485677751199E-2</c:v>
                </c:pt>
                <c:pt idx="4664">
                  <c:v>3.9120768238151103E-2</c:v>
                </c:pt>
                <c:pt idx="4665">
                  <c:v>3.9121237074125598E-2</c:v>
                </c:pt>
                <c:pt idx="4666">
                  <c:v>3.9121309248432899E-2</c:v>
                </c:pt>
                <c:pt idx="4667">
                  <c:v>3.9125322464746197E-2</c:v>
                </c:pt>
                <c:pt idx="4668">
                  <c:v>3.9139445357252597E-2</c:v>
                </c:pt>
                <c:pt idx="4669">
                  <c:v>3.9148379365108003E-2</c:v>
                </c:pt>
                <c:pt idx="4670">
                  <c:v>3.9152464140169201E-2</c:v>
                </c:pt>
                <c:pt idx="4671">
                  <c:v>3.9155450143662202E-2</c:v>
                </c:pt>
                <c:pt idx="4672">
                  <c:v>3.9161576650555502E-2</c:v>
                </c:pt>
                <c:pt idx="4673">
                  <c:v>3.91677631193732E-2</c:v>
                </c:pt>
                <c:pt idx="4674">
                  <c:v>3.9180004999454003E-2</c:v>
                </c:pt>
                <c:pt idx="4675">
                  <c:v>3.9180148242018598E-2</c:v>
                </c:pt>
                <c:pt idx="4676">
                  <c:v>3.9191295508421799E-2</c:v>
                </c:pt>
                <c:pt idx="4677">
                  <c:v>3.9196915513348002E-2</c:v>
                </c:pt>
                <c:pt idx="4678">
                  <c:v>3.9204104892976398E-2</c:v>
                </c:pt>
                <c:pt idx="4679">
                  <c:v>3.9212078395230797E-2</c:v>
                </c:pt>
                <c:pt idx="4680">
                  <c:v>3.9213316251680397E-2</c:v>
                </c:pt>
                <c:pt idx="4681">
                  <c:v>3.9214802328052203E-2</c:v>
                </c:pt>
                <c:pt idx="4682">
                  <c:v>3.92170079320944E-2</c:v>
                </c:pt>
                <c:pt idx="4683">
                  <c:v>3.9222209909999299E-2</c:v>
                </c:pt>
                <c:pt idx="4684">
                  <c:v>3.9222251118456897E-2</c:v>
                </c:pt>
                <c:pt idx="4685">
                  <c:v>3.9222540945142402E-2</c:v>
                </c:pt>
                <c:pt idx="4686">
                  <c:v>3.92264014571874E-2</c:v>
                </c:pt>
                <c:pt idx="4687">
                  <c:v>3.9242377995314E-2</c:v>
                </c:pt>
                <c:pt idx="4688">
                  <c:v>3.9245475680982397E-2</c:v>
                </c:pt>
                <c:pt idx="4689">
                  <c:v>3.9250923417017199E-2</c:v>
                </c:pt>
                <c:pt idx="4690">
                  <c:v>3.9257350070826001E-2</c:v>
                </c:pt>
                <c:pt idx="4691">
                  <c:v>3.9261757609475902E-2</c:v>
                </c:pt>
                <c:pt idx="4692">
                  <c:v>3.9264974550613702E-2</c:v>
                </c:pt>
                <c:pt idx="4693">
                  <c:v>3.9267050409668901E-2</c:v>
                </c:pt>
                <c:pt idx="4694">
                  <c:v>3.9275145380090401E-2</c:v>
                </c:pt>
                <c:pt idx="4695">
                  <c:v>3.9279082031524699E-2</c:v>
                </c:pt>
                <c:pt idx="4696">
                  <c:v>3.9293741146277698E-2</c:v>
                </c:pt>
                <c:pt idx="4697">
                  <c:v>3.9297902013487103E-2</c:v>
                </c:pt>
                <c:pt idx="4698">
                  <c:v>3.92997411606106E-2</c:v>
                </c:pt>
                <c:pt idx="4699">
                  <c:v>3.9302767319991098E-2</c:v>
                </c:pt>
                <c:pt idx="4700">
                  <c:v>3.93056512563087E-2</c:v>
                </c:pt>
                <c:pt idx="4701">
                  <c:v>3.9306551761636999E-2</c:v>
                </c:pt>
                <c:pt idx="4702">
                  <c:v>3.9311956083077103E-2</c:v>
                </c:pt>
                <c:pt idx="4703">
                  <c:v>3.9317723151120199E-2</c:v>
                </c:pt>
                <c:pt idx="4704">
                  <c:v>3.9321992491497801E-2</c:v>
                </c:pt>
                <c:pt idx="4705">
                  <c:v>3.9325786078169597E-2</c:v>
                </c:pt>
                <c:pt idx="4706">
                  <c:v>3.9327139490593598E-2</c:v>
                </c:pt>
                <c:pt idx="4707">
                  <c:v>3.9337192359231998E-2</c:v>
                </c:pt>
                <c:pt idx="4708">
                  <c:v>3.9340315060092598E-2</c:v>
                </c:pt>
                <c:pt idx="4709">
                  <c:v>3.93433085742226E-2</c:v>
                </c:pt>
                <c:pt idx="4710">
                  <c:v>3.9343715942438497E-2</c:v>
                </c:pt>
                <c:pt idx="4711">
                  <c:v>3.9347354128372397E-2</c:v>
                </c:pt>
                <c:pt idx="4712">
                  <c:v>3.9349474507449501E-2</c:v>
                </c:pt>
                <c:pt idx="4713">
                  <c:v>3.9351745964290703E-2</c:v>
                </c:pt>
                <c:pt idx="4714">
                  <c:v>3.9354763699974302E-2</c:v>
                </c:pt>
                <c:pt idx="4715">
                  <c:v>3.9358993743422402E-2</c:v>
                </c:pt>
                <c:pt idx="4716">
                  <c:v>3.93706224491105E-2</c:v>
                </c:pt>
                <c:pt idx="4717">
                  <c:v>3.9370974049945398E-2</c:v>
                </c:pt>
                <c:pt idx="4718">
                  <c:v>3.9371965818785597E-2</c:v>
                </c:pt>
                <c:pt idx="4719">
                  <c:v>3.93783668805908E-2</c:v>
                </c:pt>
                <c:pt idx="4720">
                  <c:v>3.9394776909367997E-2</c:v>
                </c:pt>
                <c:pt idx="4721">
                  <c:v>3.93948082524221E-2</c:v>
                </c:pt>
                <c:pt idx="4722">
                  <c:v>3.9402909588277003E-2</c:v>
                </c:pt>
                <c:pt idx="4723">
                  <c:v>3.9413641236431998E-2</c:v>
                </c:pt>
                <c:pt idx="4724">
                  <c:v>3.9438771145507201E-2</c:v>
                </c:pt>
                <c:pt idx="4725">
                  <c:v>3.9443045827578398E-2</c:v>
                </c:pt>
                <c:pt idx="4726">
                  <c:v>3.9444854446577499E-2</c:v>
                </c:pt>
                <c:pt idx="4727">
                  <c:v>3.9456539743926898E-2</c:v>
                </c:pt>
                <c:pt idx="4728">
                  <c:v>3.9470907841785099E-2</c:v>
                </c:pt>
                <c:pt idx="4729">
                  <c:v>3.9474757258006199E-2</c:v>
                </c:pt>
                <c:pt idx="4730">
                  <c:v>3.9478725513624399E-2</c:v>
                </c:pt>
                <c:pt idx="4731">
                  <c:v>3.9483250750896801E-2</c:v>
                </c:pt>
                <c:pt idx="4732">
                  <c:v>3.9483829599290303E-2</c:v>
                </c:pt>
                <c:pt idx="4733">
                  <c:v>3.9487960190214E-2</c:v>
                </c:pt>
                <c:pt idx="4734">
                  <c:v>3.9497066127717903E-2</c:v>
                </c:pt>
                <c:pt idx="4735">
                  <c:v>3.9497466365205999E-2</c:v>
                </c:pt>
                <c:pt idx="4736">
                  <c:v>3.95041556428289E-2</c:v>
                </c:pt>
                <c:pt idx="4737">
                  <c:v>3.9505413961001802E-2</c:v>
                </c:pt>
                <c:pt idx="4738">
                  <c:v>3.9512432358443102E-2</c:v>
                </c:pt>
                <c:pt idx="4739">
                  <c:v>3.9513743349184997E-2</c:v>
                </c:pt>
                <c:pt idx="4740">
                  <c:v>3.95232183886619E-2</c:v>
                </c:pt>
                <c:pt idx="4741">
                  <c:v>3.9524122919889798E-2</c:v>
                </c:pt>
                <c:pt idx="4742">
                  <c:v>3.9525519900163703E-2</c:v>
                </c:pt>
                <c:pt idx="4743">
                  <c:v>3.9525760185569997E-2</c:v>
                </c:pt>
                <c:pt idx="4744">
                  <c:v>3.9529422479417903E-2</c:v>
                </c:pt>
                <c:pt idx="4745">
                  <c:v>3.9540053633631202E-2</c:v>
                </c:pt>
                <c:pt idx="4746">
                  <c:v>3.9545102057678298E-2</c:v>
                </c:pt>
                <c:pt idx="4747">
                  <c:v>3.9557222976484598E-2</c:v>
                </c:pt>
                <c:pt idx="4748">
                  <c:v>3.9559913170090298E-2</c:v>
                </c:pt>
                <c:pt idx="4749">
                  <c:v>3.9561981049950901E-2</c:v>
                </c:pt>
                <c:pt idx="4750">
                  <c:v>3.9567975258374501E-2</c:v>
                </c:pt>
                <c:pt idx="4751">
                  <c:v>3.9571717873144202E-2</c:v>
                </c:pt>
                <c:pt idx="4752">
                  <c:v>3.9583063643457997E-2</c:v>
                </c:pt>
                <c:pt idx="4753">
                  <c:v>3.9583735918994799E-2</c:v>
                </c:pt>
                <c:pt idx="4754">
                  <c:v>3.9592887644632202E-2</c:v>
                </c:pt>
                <c:pt idx="4755">
                  <c:v>3.9594404012908598E-2</c:v>
                </c:pt>
                <c:pt idx="4756">
                  <c:v>3.9595916879148103E-2</c:v>
                </c:pt>
                <c:pt idx="4757">
                  <c:v>3.9596539483631801E-2</c:v>
                </c:pt>
                <c:pt idx="4758">
                  <c:v>3.9597801691971697E-2</c:v>
                </c:pt>
                <c:pt idx="4759">
                  <c:v>3.9600413370702997E-2</c:v>
                </c:pt>
                <c:pt idx="4760">
                  <c:v>3.9604434510380197E-2</c:v>
                </c:pt>
                <c:pt idx="4761">
                  <c:v>3.9605770343679E-2</c:v>
                </c:pt>
                <c:pt idx="4762">
                  <c:v>3.96112520474598E-2</c:v>
                </c:pt>
                <c:pt idx="4763">
                  <c:v>3.96173152968054E-2</c:v>
                </c:pt>
                <c:pt idx="4764">
                  <c:v>3.9623350266180898E-2</c:v>
                </c:pt>
                <c:pt idx="4765">
                  <c:v>3.9625523787425003E-2</c:v>
                </c:pt>
                <c:pt idx="4766">
                  <c:v>3.9626799887841499E-2</c:v>
                </c:pt>
                <c:pt idx="4767">
                  <c:v>3.96272985994819E-2</c:v>
                </c:pt>
                <c:pt idx="4768">
                  <c:v>3.96274830299648E-2</c:v>
                </c:pt>
                <c:pt idx="4769">
                  <c:v>3.9631590762699898E-2</c:v>
                </c:pt>
                <c:pt idx="4770">
                  <c:v>3.9635058609896197E-2</c:v>
                </c:pt>
                <c:pt idx="4771">
                  <c:v>3.9645616811497898E-2</c:v>
                </c:pt>
                <c:pt idx="4772">
                  <c:v>3.9647100106250999E-2</c:v>
                </c:pt>
                <c:pt idx="4773">
                  <c:v>3.96477870719842E-2</c:v>
                </c:pt>
                <c:pt idx="4774">
                  <c:v>3.9647844192267197E-2</c:v>
                </c:pt>
                <c:pt idx="4775">
                  <c:v>3.9649188839110998E-2</c:v>
                </c:pt>
                <c:pt idx="4776">
                  <c:v>3.9657235062957201E-2</c:v>
                </c:pt>
                <c:pt idx="4777">
                  <c:v>3.9662083139833999E-2</c:v>
                </c:pt>
                <c:pt idx="4778">
                  <c:v>3.9674775148664999E-2</c:v>
                </c:pt>
                <c:pt idx="4779">
                  <c:v>3.9676044938878101E-2</c:v>
                </c:pt>
                <c:pt idx="4780">
                  <c:v>3.9676085747668198E-2</c:v>
                </c:pt>
                <c:pt idx="4781">
                  <c:v>3.96789421396175E-2</c:v>
                </c:pt>
                <c:pt idx="4782">
                  <c:v>3.9681514871117103E-2</c:v>
                </c:pt>
                <c:pt idx="4783">
                  <c:v>3.9683123472261897E-2</c:v>
                </c:pt>
                <c:pt idx="4784">
                  <c:v>3.9687516313963202E-2</c:v>
                </c:pt>
                <c:pt idx="4785">
                  <c:v>3.9690626588810597E-2</c:v>
                </c:pt>
                <c:pt idx="4786">
                  <c:v>3.9695027672985099E-2</c:v>
                </c:pt>
                <c:pt idx="4787">
                  <c:v>3.9696868083066703E-2</c:v>
                </c:pt>
                <c:pt idx="4788">
                  <c:v>3.9707594667204402E-2</c:v>
                </c:pt>
                <c:pt idx="4789">
                  <c:v>3.9709727554820398E-2</c:v>
                </c:pt>
                <c:pt idx="4790">
                  <c:v>3.9711267221468102E-2</c:v>
                </c:pt>
                <c:pt idx="4791">
                  <c:v>3.97188483734335E-2</c:v>
                </c:pt>
                <c:pt idx="4792">
                  <c:v>3.97200569262951E-2</c:v>
                </c:pt>
                <c:pt idx="4793">
                  <c:v>3.9721906843763803E-2</c:v>
                </c:pt>
                <c:pt idx="4794">
                  <c:v>3.97270099351325E-2</c:v>
                </c:pt>
                <c:pt idx="4795">
                  <c:v>3.9732614268923001E-2</c:v>
                </c:pt>
                <c:pt idx="4796">
                  <c:v>3.9732802116780402E-2</c:v>
                </c:pt>
                <c:pt idx="4797">
                  <c:v>3.9736273606546503E-2</c:v>
                </c:pt>
                <c:pt idx="4798">
                  <c:v>3.9738742441137398E-2</c:v>
                </c:pt>
                <c:pt idx="4799">
                  <c:v>3.9742173264038103E-2</c:v>
                </c:pt>
                <c:pt idx="4800">
                  <c:v>3.9743089925866899E-2</c:v>
                </c:pt>
                <c:pt idx="4801">
                  <c:v>3.9743875026110702E-2</c:v>
                </c:pt>
                <c:pt idx="4802">
                  <c:v>3.9754184559883603E-2</c:v>
                </c:pt>
                <c:pt idx="4803">
                  <c:v>3.9760374010335303E-2</c:v>
                </c:pt>
                <c:pt idx="4804">
                  <c:v>3.97675077562459E-2</c:v>
                </c:pt>
                <c:pt idx="4805">
                  <c:v>3.9777350474882102E-2</c:v>
                </c:pt>
                <c:pt idx="4806">
                  <c:v>3.9785434629509099E-2</c:v>
                </c:pt>
                <c:pt idx="4807">
                  <c:v>3.9797825863288998E-2</c:v>
                </c:pt>
                <c:pt idx="4808">
                  <c:v>3.9799154705088401E-2</c:v>
                </c:pt>
                <c:pt idx="4809">
                  <c:v>3.9800778689393398E-2</c:v>
                </c:pt>
                <c:pt idx="4810">
                  <c:v>3.9802728628468502E-2</c:v>
                </c:pt>
                <c:pt idx="4811">
                  <c:v>3.9804130271271498E-2</c:v>
                </c:pt>
                <c:pt idx="4812">
                  <c:v>3.9811396318611497E-2</c:v>
                </c:pt>
                <c:pt idx="4813">
                  <c:v>3.9811769959396302E-2</c:v>
                </c:pt>
                <c:pt idx="4814">
                  <c:v>3.98274554014438E-2</c:v>
                </c:pt>
                <c:pt idx="4815">
                  <c:v>3.98275672567222E-2</c:v>
                </c:pt>
                <c:pt idx="4816">
                  <c:v>3.98371109347068E-2</c:v>
                </c:pt>
                <c:pt idx="4817">
                  <c:v>3.9837303270118397E-2</c:v>
                </c:pt>
                <c:pt idx="4818">
                  <c:v>3.9841098606762E-2</c:v>
                </c:pt>
                <c:pt idx="4819">
                  <c:v>3.9842655903528E-2</c:v>
                </c:pt>
                <c:pt idx="4820">
                  <c:v>3.9844154952542003E-2</c:v>
                </c:pt>
                <c:pt idx="4821">
                  <c:v>3.9865194621481997E-2</c:v>
                </c:pt>
                <c:pt idx="4822">
                  <c:v>3.9867671223086501E-2</c:v>
                </c:pt>
                <c:pt idx="4823">
                  <c:v>3.9868255238574402E-2</c:v>
                </c:pt>
                <c:pt idx="4824">
                  <c:v>3.9877835333113697E-2</c:v>
                </c:pt>
                <c:pt idx="4825">
                  <c:v>3.9878042723796699E-2</c:v>
                </c:pt>
                <c:pt idx="4826">
                  <c:v>3.98789543857406E-2</c:v>
                </c:pt>
                <c:pt idx="4827">
                  <c:v>3.9881501981267303E-2</c:v>
                </c:pt>
                <c:pt idx="4828">
                  <c:v>3.9881738652931299E-2</c:v>
                </c:pt>
                <c:pt idx="4829">
                  <c:v>3.9884451217960797E-2</c:v>
                </c:pt>
                <c:pt idx="4830">
                  <c:v>3.9885447091405402E-2</c:v>
                </c:pt>
                <c:pt idx="4831">
                  <c:v>3.9891328276238501E-2</c:v>
                </c:pt>
                <c:pt idx="4832">
                  <c:v>3.9899239914470003E-2</c:v>
                </c:pt>
                <c:pt idx="4833">
                  <c:v>3.9899802488674703E-2</c:v>
                </c:pt>
                <c:pt idx="4834">
                  <c:v>3.9903263793582999E-2</c:v>
                </c:pt>
                <c:pt idx="4835">
                  <c:v>3.9905600154072303E-2</c:v>
                </c:pt>
                <c:pt idx="4836">
                  <c:v>3.9926098825126002E-2</c:v>
                </c:pt>
                <c:pt idx="4837">
                  <c:v>3.9941905750159198E-2</c:v>
                </c:pt>
                <c:pt idx="4838">
                  <c:v>3.9947196133584301E-2</c:v>
                </c:pt>
                <c:pt idx="4839">
                  <c:v>3.9949332746212998E-2</c:v>
                </c:pt>
                <c:pt idx="4840">
                  <c:v>3.9953016963804197E-2</c:v>
                </c:pt>
                <c:pt idx="4841">
                  <c:v>3.9958918531947898E-2</c:v>
                </c:pt>
                <c:pt idx="4842">
                  <c:v>3.9965235712627799E-2</c:v>
                </c:pt>
                <c:pt idx="4843">
                  <c:v>3.9967259669019699E-2</c:v>
                </c:pt>
                <c:pt idx="4844">
                  <c:v>3.9968624643408501E-2</c:v>
                </c:pt>
                <c:pt idx="4845">
                  <c:v>3.9969478206733099E-2</c:v>
                </c:pt>
                <c:pt idx="4846">
                  <c:v>3.9969655907781697E-2</c:v>
                </c:pt>
                <c:pt idx="4847">
                  <c:v>3.9970611136215001E-2</c:v>
                </c:pt>
                <c:pt idx="4848">
                  <c:v>3.9974417046816202E-2</c:v>
                </c:pt>
                <c:pt idx="4849">
                  <c:v>3.9976705802090798E-2</c:v>
                </c:pt>
                <c:pt idx="4850">
                  <c:v>3.9980091906329299E-2</c:v>
                </c:pt>
                <c:pt idx="4851">
                  <c:v>3.99846294562212E-2</c:v>
                </c:pt>
                <c:pt idx="4852">
                  <c:v>3.9986359563808603E-2</c:v>
                </c:pt>
                <c:pt idx="4853">
                  <c:v>4.0000301036758702E-2</c:v>
                </c:pt>
                <c:pt idx="4854">
                  <c:v>4.0006737819905699E-2</c:v>
                </c:pt>
                <c:pt idx="4855">
                  <c:v>4.0006995755850601E-2</c:v>
                </c:pt>
                <c:pt idx="4856">
                  <c:v>4.0009527716736097E-2</c:v>
                </c:pt>
                <c:pt idx="4857">
                  <c:v>4.0016908828701001E-2</c:v>
                </c:pt>
                <c:pt idx="4858">
                  <c:v>4.00189033295782E-2</c:v>
                </c:pt>
                <c:pt idx="4859">
                  <c:v>4.0027194589787998E-2</c:v>
                </c:pt>
                <c:pt idx="4860">
                  <c:v>4.0042591635338499E-2</c:v>
                </c:pt>
                <c:pt idx="4861">
                  <c:v>4.0055990233104702E-2</c:v>
                </c:pt>
                <c:pt idx="4862">
                  <c:v>4.0068817938915501E-2</c:v>
                </c:pt>
                <c:pt idx="4863">
                  <c:v>4.0071673730040898E-2</c:v>
                </c:pt>
                <c:pt idx="4864">
                  <c:v>4.00750924207115E-2</c:v>
                </c:pt>
                <c:pt idx="4865">
                  <c:v>4.00942116435389E-2</c:v>
                </c:pt>
                <c:pt idx="4866">
                  <c:v>4.00973816381993E-2</c:v>
                </c:pt>
                <c:pt idx="4867">
                  <c:v>4.0099811385007698E-2</c:v>
                </c:pt>
                <c:pt idx="4868">
                  <c:v>4.0102430543090699E-2</c:v>
                </c:pt>
                <c:pt idx="4869">
                  <c:v>4.0114107272925401E-2</c:v>
                </c:pt>
                <c:pt idx="4870">
                  <c:v>4.0125334900177202E-2</c:v>
                </c:pt>
                <c:pt idx="4871">
                  <c:v>4.0127406337085197E-2</c:v>
                </c:pt>
                <c:pt idx="4872">
                  <c:v>4.01365703796287E-2</c:v>
                </c:pt>
                <c:pt idx="4873">
                  <c:v>4.0152902903777397E-2</c:v>
                </c:pt>
                <c:pt idx="4874">
                  <c:v>4.0160370691888998E-2</c:v>
                </c:pt>
                <c:pt idx="4875">
                  <c:v>4.0166825063378403E-2</c:v>
                </c:pt>
                <c:pt idx="4876">
                  <c:v>4.0167741308863698E-2</c:v>
                </c:pt>
                <c:pt idx="4877">
                  <c:v>4.0175235292071898E-2</c:v>
                </c:pt>
                <c:pt idx="4878">
                  <c:v>4.0175586911095303E-2</c:v>
                </c:pt>
                <c:pt idx="4879">
                  <c:v>4.0178851038102002E-2</c:v>
                </c:pt>
                <c:pt idx="4880">
                  <c:v>4.0183985723271497E-2</c:v>
                </c:pt>
                <c:pt idx="4881">
                  <c:v>4.0186463700921202E-2</c:v>
                </c:pt>
                <c:pt idx="4882">
                  <c:v>4.01930263041737E-2</c:v>
                </c:pt>
                <c:pt idx="4883">
                  <c:v>4.01948530920134E-2</c:v>
                </c:pt>
                <c:pt idx="4884">
                  <c:v>4.0200503127278103E-2</c:v>
                </c:pt>
                <c:pt idx="4885">
                  <c:v>4.0200519522743602E-2</c:v>
                </c:pt>
                <c:pt idx="4886">
                  <c:v>4.0201351735450502E-2</c:v>
                </c:pt>
                <c:pt idx="4887">
                  <c:v>4.0213849703939097E-2</c:v>
                </c:pt>
                <c:pt idx="4888">
                  <c:v>4.0214808685888899E-2</c:v>
                </c:pt>
                <c:pt idx="4889">
                  <c:v>4.0218455812542901E-2</c:v>
                </c:pt>
                <c:pt idx="4890">
                  <c:v>4.0222337650345899E-2</c:v>
                </c:pt>
                <c:pt idx="4891">
                  <c:v>4.0223450062786797E-2</c:v>
                </c:pt>
                <c:pt idx="4892">
                  <c:v>4.0224504650569398E-2</c:v>
                </c:pt>
                <c:pt idx="4893">
                  <c:v>4.0224596099516903E-2</c:v>
                </c:pt>
                <c:pt idx="4894">
                  <c:v>4.0250516238152997E-2</c:v>
                </c:pt>
                <c:pt idx="4895">
                  <c:v>4.0251311966916697E-2</c:v>
                </c:pt>
                <c:pt idx="4896">
                  <c:v>4.0258083053450203E-2</c:v>
                </c:pt>
                <c:pt idx="4897">
                  <c:v>4.02588512213405E-2</c:v>
                </c:pt>
                <c:pt idx="4898">
                  <c:v>4.0281745186050502E-2</c:v>
                </c:pt>
                <c:pt idx="4899">
                  <c:v>4.0284067712061597E-2</c:v>
                </c:pt>
                <c:pt idx="4900">
                  <c:v>4.0295244747012897E-2</c:v>
                </c:pt>
                <c:pt idx="4901">
                  <c:v>4.0295755441768999E-2</c:v>
                </c:pt>
                <c:pt idx="4902">
                  <c:v>4.0297549679322898E-2</c:v>
                </c:pt>
                <c:pt idx="4903">
                  <c:v>4.0303894171062601E-2</c:v>
                </c:pt>
                <c:pt idx="4904">
                  <c:v>4.0304652856257603E-2</c:v>
                </c:pt>
                <c:pt idx="4905">
                  <c:v>4.0305819813027499E-2</c:v>
                </c:pt>
                <c:pt idx="4906">
                  <c:v>4.0308880028641803E-2</c:v>
                </c:pt>
                <c:pt idx="4907">
                  <c:v>4.0327460623230602E-2</c:v>
                </c:pt>
                <c:pt idx="4908">
                  <c:v>4.0341212640765498E-2</c:v>
                </c:pt>
                <c:pt idx="4909">
                  <c:v>4.0347431943984803E-2</c:v>
                </c:pt>
                <c:pt idx="4910">
                  <c:v>4.0357549560465097E-2</c:v>
                </c:pt>
                <c:pt idx="4911">
                  <c:v>4.0363608054353101E-2</c:v>
                </c:pt>
                <c:pt idx="4912">
                  <c:v>4.0382384760887798E-2</c:v>
                </c:pt>
                <c:pt idx="4913">
                  <c:v>4.0387187602675297E-2</c:v>
                </c:pt>
                <c:pt idx="4914">
                  <c:v>4.03878670145634E-2</c:v>
                </c:pt>
                <c:pt idx="4915">
                  <c:v>4.0388242662845499E-2</c:v>
                </c:pt>
                <c:pt idx="4916">
                  <c:v>4.03907302630125E-2</c:v>
                </c:pt>
                <c:pt idx="4917">
                  <c:v>4.0406772878315698E-2</c:v>
                </c:pt>
                <c:pt idx="4918">
                  <c:v>4.0411097114886503E-2</c:v>
                </c:pt>
                <c:pt idx="4919">
                  <c:v>4.0411627260232598E-2</c:v>
                </c:pt>
                <c:pt idx="4920">
                  <c:v>4.0419355810445798E-2</c:v>
                </c:pt>
                <c:pt idx="4921">
                  <c:v>4.0424252620651802E-2</c:v>
                </c:pt>
                <c:pt idx="4922">
                  <c:v>4.0425073856327501E-2</c:v>
                </c:pt>
                <c:pt idx="4923">
                  <c:v>4.0438531997021701E-2</c:v>
                </c:pt>
                <c:pt idx="4924">
                  <c:v>4.0449546766386103E-2</c:v>
                </c:pt>
                <c:pt idx="4925">
                  <c:v>4.0453486797592697E-2</c:v>
                </c:pt>
                <c:pt idx="4926">
                  <c:v>4.0454590362480398E-2</c:v>
                </c:pt>
                <c:pt idx="4927">
                  <c:v>4.0462840031822503E-2</c:v>
                </c:pt>
                <c:pt idx="4928">
                  <c:v>4.0463480498624797E-2</c:v>
                </c:pt>
                <c:pt idx="4929">
                  <c:v>4.0479298213305502E-2</c:v>
                </c:pt>
                <c:pt idx="4930">
                  <c:v>4.0480080606758201E-2</c:v>
                </c:pt>
                <c:pt idx="4931">
                  <c:v>4.0482667933731502E-2</c:v>
                </c:pt>
                <c:pt idx="4932">
                  <c:v>4.0484627823777299E-2</c:v>
                </c:pt>
                <c:pt idx="4933">
                  <c:v>4.0487722498037802E-2</c:v>
                </c:pt>
                <c:pt idx="4934">
                  <c:v>4.0487825647385199E-2</c:v>
                </c:pt>
                <c:pt idx="4935">
                  <c:v>4.0499770120039497E-2</c:v>
                </c:pt>
                <c:pt idx="4936">
                  <c:v>4.0500189624482798E-2</c:v>
                </c:pt>
                <c:pt idx="4937">
                  <c:v>4.0500744342379803E-2</c:v>
                </c:pt>
                <c:pt idx="4938">
                  <c:v>4.0513665922494599E-2</c:v>
                </c:pt>
                <c:pt idx="4939">
                  <c:v>4.0516881124646E-2</c:v>
                </c:pt>
                <c:pt idx="4940">
                  <c:v>4.05180233767592E-2</c:v>
                </c:pt>
                <c:pt idx="4941">
                  <c:v>4.0520393893619597E-2</c:v>
                </c:pt>
                <c:pt idx="4942">
                  <c:v>4.0532934139007902E-2</c:v>
                </c:pt>
                <c:pt idx="4943">
                  <c:v>4.0533605499642703E-2</c:v>
                </c:pt>
                <c:pt idx="4944">
                  <c:v>4.0538878719663503E-2</c:v>
                </c:pt>
                <c:pt idx="4945">
                  <c:v>4.0544061348655097E-2</c:v>
                </c:pt>
                <c:pt idx="4946">
                  <c:v>4.0548523862031602E-2</c:v>
                </c:pt>
                <c:pt idx="4947">
                  <c:v>4.0559239983923197E-2</c:v>
                </c:pt>
                <c:pt idx="4948">
                  <c:v>4.0560327065727902E-2</c:v>
                </c:pt>
                <c:pt idx="4949">
                  <c:v>4.0562631053839601E-2</c:v>
                </c:pt>
                <c:pt idx="4950">
                  <c:v>4.0568690496030499E-2</c:v>
                </c:pt>
                <c:pt idx="4951">
                  <c:v>4.0570417022075297E-2</c:v>
                </c:pt>
                <c:pt idx="4952">
                  <c:v>4.0578631923503999E-2</c:v>
                </c:pt>
                <c:pt idx="4953">
                  <c:v>4.0585675408915098E-2</c:v>
                </c:pt>
                <c:pt idx="4954">
                  <c:v>4.0592041059949999E-2</c:v>
                </c:pt>
                <c:pt idx="4955">
                  <c:v>4.05953083709195E-2</c:v>
                </c:pt>
                <c:pt idx="4956">
                  <c:v>4.0597186588764198E-2</c:v>
                </c:pt>
                <c:pt idx="4957">
                  <c:v>4.0613017779218497E-2</c:v>
                </c:pt>
                <c:pt idx="4958">
                  <c:v>4.0614506098464301E-2</c:v>
                </c:pt>
                <c:pt idx="4959">
                  <c:v>4.0616759810808901E-2</c:v>
                </c:pt>
                <c:pt idx="4960">
                  <c:v>4.0618284859155203E-2</c:v>
                </c:pt>
                <c:pt idx="4961">
                  <c:v>4.0625177069988597E-2</c:v>
                </c:pt>
                <c:pt idx="4962">
                  <c:v>4.0628424383743401E-2</c:v>
                </c:pt>
                <c:pt idx="4963">
                  <c:v>4.0634461742137903E-2</c:v>
                </c:pt>
                <c:pt idx="4964">
                  <c:v>4.0641113370565703E-2</c:v>
                </c:pt>
                <c:pt idx="4965">
                  <c:v>4.06542783317735E-2</c:v>
                </c:pt>
                <c:pt idx="4966">
                  <c:v>4.0659716899436503E-2</c:v>
                </c:pt>
                <c:pt idx="4967">
                  <c:v>4.06626255428773E-2</c:v>
                </c:pt>
                <c:pt idx="4968">
                  <c:v>4.0695903765414203E-2</c:v>
                </c:pt>
                <c:pt idx="4969">
                  <c:v>4.0698144250654399E-2</c:v>
                </c:pt>
                <c:pt idx="4970">
                  <c:v>4.07091493351385E-2</c:v>
                </c:pt>
                <c:pt idx="4971">
                  <c:v>4.0711158453020098E-2</c:v>
                </c:pt>
                <c:pt idx="4972">
                  <c:v>4.0711398516931001E-2</c:v>
                </c:pt>
                <c:pt idx="4973">
                  <c:v>4.0726628421201401E-2</c:v>
                </c:pt>
                <c:pt idx="4974">
                  <c:v>4.07306188404188E-2</c:v>
                </c:pt>
                <c:pt idx="4975">
                  <c:v>4.0731908482321097E-2</c:v>
                </c:pt>
                <c:pt idx="4976">
                  <c:v>4.0732312336311298E-2</c:v>
                </c:pt>
                <c:pt idx="4977">
                  <c:v>4.0732396568452602E-2</c:v>
                </c:pt>
                <c:pt idx="4978">
                  <c:v>4.0733012207404197E-2</c:v>
                </c:pt>
                <c:pt idx="4979">
                  <c:v>4.0744488269555998E-2</c:v>
                </c:pt>
                <c:pt idx="4980">
                  <c:v>4.0755346192302699E-2</c:v>
                </c:pt>
                <c:pt idx="4981">
                  <c:v>4.0764659837369502E-2</c:v>
                </c:pt>
                <c:pt idx="4982">
                  <c:v>4.0768779104533401E-2</c:v>
                </c:pt>
                <c:pt idx="4983">
                  <c:v>4.0769584959815898E-2</c:v>
                </c:pt>
                <c:pt idx="4984">
                  <c:v>4.0771760744143098E-2</c:v>
                </c:pt>
                <c:pt idx="4985">
                  <c:v>4.0772218769507998E-2</c:v>
                </c:pt>
                <c:pt idx="4986">
                  <c:v>4.0776500076236198E-2</c:v>
                </c:pt>
                <c:pt idx="4987">
                  <c:v>4.0794981395694603E-2</c:v>
                </c:pt>
                <c:pt idx="4988">
                  <c:v>4.0795644938028001E-2</c:v>
                </c:pt>
                <c:pt idx="4989">
                  <c:v>4.0802965752492301E-2</c:v>
                </c:pt>
                <c:pt idx="4990">
                  <c:v>4.0814992199898599E-2</c:v>
                </c:pt>
                <c:pt idx="4991">
                  <c:v>4.08234838441391E-2</c:v>
                </c:pt>
                <c:pt idx="4992">
                  <c:v>4.0825350335312101E-2</c:v>
                </c:pt>
                <c:pt idx="4993">
                  <c:v>4.0829898087845699E-2</c:v>
                </c:pt>
                <c:pt idx="4994">
                  <c:v>4.0833218958763497E-2</c:v>
                </c:pt>
                <c:pt idx="4995">
                  <c:v>4.0844983845229298E-2</c:v>
                </c:pt>
                <c:pt idx="4996">
                  <c:v>4.0851563665903097E-2</c:v>
                </c:pt>
                <c:pt idx="4997">
                  <c:v>4.0852463172888903E-2</c:v>
                </c:pt>
                <c:pt idx="4998">
                  <c:v>4.0854828059797003E-2</c:v>
                </c:pt>
                <c:pt idx="4999">
                  <c:v>4.0857119353628797E-2</c:v>
                </c:pt>
                <c:pt idx="5000">
                  <c:v>4.0867310365414397E-2</c:v>
                </c:pt>
                <c:pt idx="5001">
                  <c:v>4.0871025025411602E-2</c:v>
                </c:pt>
                <c:pt idx="5002">
                  <c:v>4.0871195096127702E-2</c:v>
                </c:pt>
                <c:pt idx="5003">
                  <c:v>4.0872035298232599E-2</c:v>
                </c:pt>
                <c:pt idx="5004">
                  <c:v>4.0880421645772297E-2</c:v>
                </c:pt>
                <c:pt idx="5005">
                  <c:v>4.0881764757832999E-2</c:v>
                </c:pt>
                <c:pt idx="5006">
                  <c:v>4.0882609249010098E-2</c:v>
                </c:pt>
                <c:pt idx="5007">
                  <c:v>4.0898095762592103E-2</c:v>
                </c:pt>
                <c:pt idx="5008">
                  <c:v>4.0901544368269802E-2</c:v>
                </c:pt>
                <c:pt idx="5009">
                  <c:v>4.09135879206746E-2</c:v>
                </c:pt>
                <c:pt idx="5010">
                  <c:v>4.0916902178475399E-2</c:v>
                </c:pt>
                <c:pt idx="5011">
                  <c:v>4.09177623188028E-2</c:v>
                </c:pt>
                <c:pt idx="5012">
                  <c:v>4.0918946983395703E-2</c:v>
                </c:pt>
                <c:pt idx="5013">
                  <c:v>4.09207659102638E-2</c:v>
                </c:pt>
                <c:pt idx="5014">
                  <c:v>4.09273718959959E-2</c:v>
                </c:pt>
                <c:pt idx="5015">
                  <c:v>4.0929089578409801E-2</c:v>
                </c:pt>
                <c:pt idx="5016">
                  <c:v>4.0930723139631302E-2</c:v>
                </c:pt>
                <c:pt idx="5017">
                  <c:v>4.0930887834978301E-2</c:v>
                </c:pt>
                <c:pt idx="5018">
                  <c:v>4.09535870324607E-2</c:v>
                </c:pt>
                <c:pt idx="5019">
                  <c:v>4.0956221045005597E-2</c:v>
                </c:pt>
                <c:pt idx="5020">
                  <c:v>4.09582244182536E-2</c:v>
                </c:pt>
                <c:pt idx="5021">
                  <c:v>4.0959066801291001E-2</c:v>
                </c:pt>
                <c:pt idx="5022">
                  <c:v>4.0961263741722202E-2</c:v>
                </c:pt>
                <c:pt idx="5023">
                  <c:v>4.09667315616805E-2</c:v>
                </c:pt>
                <c:pt idx="5024">
                  <c:v>4.0968616336258798E-2</c:v>
                </c:pt>
                <c:pt idx="5025">
                  <c:v>4.0972358211034801E-2</c:v>
                </c:pt>
                <c:pt idx="5026">
                  <c:v>4.0973398190151798E-2</c:v>
                </c:pt>
                <c:pt idx="5027">
                  <c:v>4.0973894428857301E-2</c:v>
                </c:pt>
                <c:pt idx="5028">
                  <c:v>4.0975071013933898E-2</c:v>
                </c:pt>
                <c:pt idx="5029">
                  <c:v>4.0981228812056403E-2</c:v>
                </c:pt>
                <c:pt idx="5030">
                  <c:v>4.0986925021733803E-2</c:v>
                </c:pt>
                <c:pt idx="5031">
                  <c:v>4.0989650037424399E-2</c:v>
                </c:pt>
                <c:pt idx="5032">
                  <c:v>4.0989875723576701E-2</c:v>
                </c:pt>
                <c:pt idx="5033">
                  <c:v>4.0992586982008999E-2</c:v>
                </c:pt>
                <c:pt idx="5034">
                  <c:v>4.0992846886361602E-2</c:v>
                </c:pt>
                <c:pt idx="5035">
                  <c:v>4.0994770910447099E-2</c:v>
                </c:pt>
                <c:pt idx="5036">
                  <c:v>4.0997548744709497E-2</c:v>
                </c:pt>
                <c:pt idx="5037">
                  <c:v>4.0998561822999102E-2</c:v>
                </c:pt>
                <c:pt idx="5038">
                  <c:v>4.10052452501425E-2</c:v>
                </c:pt>
                <c:pt idx="5039">
                  <c:v>4.1005454537275499E-2</c:v>
                </c:pt>
                <c:pt idx="5040">
                  <c:v>4.1009790650272701E-2</c:v>
                </c:pt>
                <c:pt idx="5041">
                  <c:v>4.10099804425842E-2</c:v>
                </c:pt>
                <c:pt idx="5042">
                  <c:v>4.10222401705422E-2</c:v>
                </c:pt>
                <c:pt idx="5043">
                  <c:v>4.1025181596428303E-2</c:v>
                </c:pt>
                <c:pt idx="5044">
                  <c:v>4.1027770307784497E-2</c:v>
                </c:pt>
                <c:pt idx="5045">
                  <c:v>4.1031452446126299E-2</c:v>
                </c:pt>
                <c:pt idx="5046">
                  <c:v>4.1035576937838797E-2</c:v>
                </c:pt>
                <c:pt idx="5047">
                  <c:v>4.1041709091214497E-2</c:v>
                </c:pt>
                <c:pt idx="5048">
                  <c:v>4.10417521491062E-2</c:v>
                </c:pt>
                <c:pt idx="5049">
                  <c:v>4.1060839679896502E-2</c:v>
                </c:pt>
                <c:pt idx="5050">
                  <c:v>4.10650229060582E-2</c:v>
                </c:pt>
                <c:pt idx="5051">
                  <c:v>4.1068276057245702E-2</c:v>
                </c:pt>
                <c:pt idx="5052">
                  <c:v>4.10694837613029E-2</c:v>
                </c:pt>
                <c:pt idx="5053">
                  <c:v>4.1079994615667699E-2</c:v>
                </c:pt>
                <c:pt idx="5054">
                  <c:v>4.1081437984699702E-2</c:v>
                </c:pt>
                <c:pt idx="5055">
                  <c:v>4.1081815257300598E-2</c:v>
                </c:pt>
                <c:pt idx="5056">
                  <c:v>4.1085493432312901E-2</c:v>
                </c:pt>
                <c:pt idx="5057">
                  <c:v>4.1085781277646297E-2</c:v>
                </c:pt>
                <c:pt idx="5058">
                  <c:v>4.10874150105918E-2</c:v>
                </c:pt>
                <c:pt idx="5059">
                  <c:v>4.1090346582246202E-2</c:v>
                </c:pt>
                <c:pt idx="5060">
                  <c:v>4.10915470842588E-2</c:v>
                </c:pt>
                <c:pt idx="5061">
                  <c:v>4.1095370038065501E-2</c:v>
                </c:pt>
                <c:pt idx="5062">
                  <c:v>4.1100090807770003E-2</c:v>
                </c:pt>
                <c:pt idx="5063">
                  <c:v>4.1105600522470198E-2</c:v>
                </c:pt>
                <c:pt idx="5064">
                  <c:v>4.1107996410812898E-2</c:v>
                </c:pt>
                <c:pt idx="5065">
                  <c:v>4.1110615974787101E-2</c:v>
                </c:pt>
                <c:pt idx="5066">
                  <c:v>4.1113957285907402E-2</c:v>
                </c:pt>
                <c:pt idx="5067">
                  <c:v>4.1121303575165802E-2</c:v>
                </c:pt>
                <c:pt idx="5068">
                  <c:v>4.11243592762955E-2</c:v>
                </c:pt>
                <c:pt idx="5069">
                  <c:v>4.1133149041841503E-2</c:v>
                </c:pt>
                <c:pt idx="5070">
                  <c:v>4.1146233426085997E-2</c:v>
                </c:pt>
                <c:pt idx="5071">
                  <c:v>4.1147627817716297E-2</c:v>
                </c:pt>
                <c:pt idx="5072">
                  <c:v>4.1151977518942701E-2</c:v>
                </c:pt>
                <c:pt idx="5073">
                  <c:v>4.1177561962988302E-2</c:v>
                </c:pt>
                <c:pt idx="5074">
                  <c:v>4.1177939774708801E-2</c:v>
                </c:pt>
                <c:pt idx="5075">
                  <c:v>4.11818933046844E-2</c:v>
                </c:pt>
                <c:pt idx="5076">
                  <c:v>4.1188464394571599E-2</c:v>
                </c:pt>
                <c:pt idx="5077">
                  <c:v>4.1189821954912303E-2</c:v>
                </c:pt>
                <c:pt idx="5078">
                  <c:v>4.1191285643668599E-2</c:v>
                </c:pt>
                <c:pt idx="5079">
                  <c:v>4.11973802966734E-2</c:v>
                </c:pt>
                <c:pt idx="5080">
                  <c:v>4.12032394042025E-2</c:v>
                </c:pt>
                <c:pt idx="5081">
                  <c:v>4.12243246455209E-2</c:v>
                </c:pt>
                <c:pt idx="5082">
                  <c:v>4.1225466225563903E-2</c:v>
                </c:pt>
                <c:pt idx="5083">
                  <c:v>4.1226209837188402E-2</c:v>
                </c:pt>
                <c:pt idx="5084">
                  <c:v>4.1228517823944703E-2</c:v>
                </c:pt>
                <c:pt idx="5085">
                  <c:v>4.1229608781905E-2</c:v>
                </c:pt>
                <c:pt idx="5086">
                  <c:v>4.1235785139230902E-2</c:v>
                </c:pt>
                <c:pt idx="5087">
                  <c:v>4.1237841785978599E-2</c:v>
                </c:pt>
                <c:pt idx="5088">
                  <c:v>4.1242155205306601E-2</c:v>
                </c:pt>
                <c:pt idx="5089">
                  <c:v>4.1252319264368099E-2</c:v>
                </c:pt>
                <c:pt idx="5090">
                  <c:v>4.1258315193034197E-2</c:v>
                </c:pt>
                <c:pt idx="5091">
                  <c:v>4.1259429551383099E-2</c:v>
                </c:pt>
                <c:pt idx="5092">
                  <c:v>4.1265266583108799E-2</c:v>
                </c:pt>
                <c:pt idx="5093">
                  <c:v>4.1266846508335099E-2</c:v>
                </c:pt>
                <c:pt idx="5094">
                  <c:v>4.1269604043874301E-2</c:v>
                </c:pt>
                <c:pt idx="5095">
                  <c:v>4.1269920147570402E-2</c:v>
                </c:pt>
                <c:pt idx="5096">
                  <c:v>4.12714830892272E-2</c:v>
                </c:pt>
                <c:pt idx="5097">
                  <c:v>4.1276872186242597E-2</c:v>
                </c:pt>
                <c:pt idx="5098">
                  <c:v>4.12770187464674E-2</c:v>
                </c:pt>
                <c:pt idx="5099">
                  <c:v>4.1279527290760697E-2</c:v>
                </c:pt>
                <c:pt idx="5100">
                  <c:v>4.1281987857360397E-2</c:v>
                </c:pt>
                <c:pt idx="5101">
                  <c:v>4.12861822451637E-2</c:v>
                </c:pt>
                <c:pt idx="5102">
                  <c:v>4.12863442037174E-2</c:v>
                </c:pt>
                <c:pt idx="5103">
                  <c:v>4.1292604111579999E-2</c:v>
                </c:pt>
                <c:pt idx="5104">
                  <c:v>4.1296852465236497E-2</c:v>
                </c:pt>
                <c:pt idx="5105">
                  <c:v>4.13083262382197E-2</c:v>
                </c:pt>
                <c:pt idx="5106">
                  <c:v>4.1309978642789603E-2</c:v>
                </c:pt>
                <c:pt idx="5107">
                  <c:v>4.1319409401916599E-2</c:v>
                </c:pt>
                <c:pt idx="5108">
                  <c:v>4.1322983116739501E-2</c:v>
                </c:pt>
                <c:pt idx="5109">
                  <c:v>4.1324127041135299E-2</c:v>
                </c:pt>
                <c:pt idx="5110">
                  <c:v>4.1330887770636801E-2</c:v>
                </c:pt>
                <c:pt idx="5111">
                  <c:v>4.1331308130249697E-2</c:v>
                </c:pt>
                <c:pt idx="5112">
                  <c:v>4.1335897138914099E-2</c:v>
                </c:pt>
                <c:pt idx="5113">
                  <c:v>4.1343173468938302E-2</c:v>
                </c:pt>
                <c:pt idx="5114">
                  <c:v>4.1346846638336099E-2</c:v>
                </c:pt>
                <c:pt idx="5115">
                  <c:v>4.1348736055164897E-2</c:v>
                </c:pt>
                <c:pt idx="5116">
                  <c:v>4.1352996779480199E-2</c:v>
                </c:pt>
                <c:pt idx="5117">
                  <c:v>4.1353247670525603E-2</c:v>
                </c:pt>
                <c:pt idx="5118">
                  <c:v>4.1355827804789302E-2</c:v>
                </c:pt>
                <c:pt idx="5119">
                  <c:v>4.1366136494832402E-2</c:v>
                </c:pt>
                <c:pt idx="5120">
                  <c:v>4.1367343966094698E-2</c:v>
                </c:pt>
                <c:pt idx="5121">
                  <c:v>4.1384244689323599E-2</c:v>
                </c:pt>
                <c:pt idx="5122">
                  <c:v>4.1388279920481302E-2</c:v>
                </c:pt>
                <c:pt idx="5123">
                  <c:v>4.1390443327380198E-2</c:v>
                </c:pt>
                <c:pt idx="5124">
                  <c:v>4.1390580308060698E-2</c:v>
                </c:pt>
                <c:pt idx="5125">
                  <c:v>4.1395523633405699E-2</c:v>
                </c:pt>
                <c:pt idx="5126">
                  <c:v>4.1409778680770302E-2</c:v>
                </c:pt>
                <c:pt idx="5127">
                  <c:v>4.1413993975278403E-2</c:v>
                </c:pt>
                <c:pt idx="5128">
                  <c:v>4.1416241221097098E-2</c:v>
                </c:pt>
                <c:pt idx="5129">
                  <c:v>4.1418398683658E-2</c:v>
                </c:pt>
                <c:pt idx="5130">
                  <c:v>4.1425349482809598E-2</c:v>
                </c:pt>
                <c:pt idx="5131">
                  <c:v>4.1434256964673399E-2</c:v>
                </c:pt>
                <c:pt idx="5132">
                  <c:v>4.1436490012228398E-2</c:v>
                </c:pt>
                <c:pt idx="5133">
                  <c:v>4.1439940518808602E-2</c:v>
                </c:pt>
                <c:pt idx="5134">
                  <c:v>4.1440103332921599E-2</c:v>
                </c:pt>
                <c:pt idx="5135">
                  <c:v>4.1442665761948903E-2</c:v>
                </c:pt>
                <c:pt idx="5136">
                  <c:v>4.1462588746172598E-2</c:v>
                </c:pt>
                <c:pt idx="5137">
                  <c:v>4.1463317672161298E-2</c:v>
                </c:pt>
                <c:pt idx="5138">
                  <c:v>4.1466487566289997E-2</c:v>
                </c:pt>
                <c:pt idx="5139">
                  <c:v>4.1476975537869401E-2</c:v>
                </c:pt>
                <c:pt idx="5140">
                  <c:v>4.1508813577922299E-2</c:v>
                </c:pt>
                <c:pt idx="5141">
                  <c:v>4.1510837995722402E-2</c:v>
                </c:pt>
                <c:pt idx="5142">
                  <c:v>4.1520206163177302E-2</c:v>
                </c:pt>
                <c:pt idx="5143">
                  <c:v>4.15227458766722E-2</c:v>
                </c:pt>
                <c:pt idx="5144">
                  <c:v>4.1526405472422798E-2</c:v>
                </c:pt>
                <c:pt idx="5145">
                  <c:v>4.1527279565279601E-2</c:v>
                </c:pt>
                <c:pt idx="5146">
                  <c:v>4.1529954729454602E-2</c:v>
                </c:pt>
                <c:pt idx="5147">
                  <c:v>4.15343838470369E-2</c:v>
                </c:pt>
                <c:pt idx="5148">
                  <c:v>4.1535184136065002E-2</c:v>
                </c:pt>
                <c:pt idx="5149">
                  <c:v>4.1537143581877302E-2</c:v>
                </c:pt>
                <c:pt idx="5150">
                  <c:v>4.1544345054464603E-2</c:v>
                </c:pt>
                <c:pt idx="5151">
                  <c:v>4.1554912894177801E-2</c:v>
                </c:pt>
                <c:pt idx="5152">
                  <c:v>4.1568802398606303E-2</c:v>
                </c:pt>
                <c:pt idx="5153">
                  <c:v>4.1570397961112997E-2</c:v>
                </c:pt>
                <c:pt idx="5154">
                  <c:v>4.1572729540595703E-2</c:v>
                </c:pt>
                <c:pt idx="5155">
                  <c:v>4.1574571265166699E-2</c:v>
                </c:pt>
                <c:pt idx="5156">
                  <c:v>4.1577381276434698E-2</c:v>
                </c:pt>
                <c:pt idx="5157">
                  <c:v>4.1578155520493897E-2</c:v>
                </c:pt>
                <c:pt idx="5158">
                  <c:v>4.1592668371034702E-2</c:v>
                </c:pt>
                <c:pt idx="5159">
                  <c:v>4.1595701291817999E-2</c:v>
                </c:pt>
                <c:pt idx="5160">
                  <c:v>4.16027864652906E-2</c:v>
                </c:pt>
                <c:pt idx="5161">
                  <c:v>4.1605116418450598E-2</c:v>
                </c:pt>
                <c:pt idx="5162">
                  <c:v>4.1614603908918399E-2</c:v>
                </c:pt>
                <c:pt idx="5163">
                  <c:v>4.1624532016598402E-2</c:v>
                </c:pt>
                <c:pt idx="5164">
                  <c:v>4.1631474964657099E-2</c:v>
                </c:pt>
                <c:pt idx="5165">
                  <c:v>4.1631761807803799E-2</c:v>
                </c:pt>
                <c:pt idx="5166">
                  <c:v>4.1636395720430597E-2</c:v>
                </c:pt>
                <c:pt idx="5167">
                  <c:v>4.1641803432554497E-2</c:v>
                </c:pt>
                <c:pt idx="5168">
                  <c:v>4.1670055013244098E-2</c:v>
                </c:pt>
                <c:pt idx="5169">
                  <c:v>4.1670650225905798E-2</c:v>
                </c:pt>
                <c:pt idx="5170">
                  <c:v>4.16712227558503E-2</c:v>
                </c:pt>
                <c:pt idx="5171">
                  <c:v>4.1675656363831103E-2</c:v>
                </c:pt>
                <c:pt idx="5172">
                  <c:v>4.1686383352415597E-2</c:v>
                </c:pt>
                <c:pt idx="5173">
                  <c:v>4.1687657886672801E-2</c:v>
                </c:pt>
                <c:pt idx="5174">
                  <c:v>4.16884718236704E-2</c:v>
                </c:pt>
                <c:pt idx="5175">
                  <c:v>4.1696310114826801E-2</c:v>
                </c:pt>
                <c:pt idx="5176">
                  <c:v>4.1700475724512499E-2</c:v>
                </c:pt>
                <c:pt idx="5177">
                  <c:v>4.17019237602037E-2</c:v>
                </c:pt>
                <c:pt idx="5178">
                  <c:v>4.1704795849789103E-2</c:v>
                </c:pt>
                <c:pt idx="5179">
                  <c:v>4.1714684020167897E-2</c:v>
                </c:pt>
                <c:pt idx="5180">
                  <c:v>4.1718348015322898E-2</c:v>
                </c:pt>
                <c:pt idx="5181">
                  <c:v>4.17225884901299E-2</c:v>
                </c:pt>
                <c:pt idx="5182">
                  <c:v>4.1723670612076803E-2</c:v>
                </c:pt>
                <c:pt idx="5183">
                  <c:v>4.1739870173314098E-2</c:v>
                </c:pt>
                <c:pt idx="5184">
                  <c:v>4.17416649706987E-2</c:v>
                </c:pt>
                <c:pt idx="5185">
                  <c:v>4.1742707030130298E-2</c:v>
                </c:pt>
                <c:pt idx="5186">
                  <c:v>4.1748346468243699E-2</c:v>
                </c:pt>
                <c:pt idx="5187">
                  <c:v>4.17489174537529E-2</c:v>
                </c:pt>
                <c:pt idx="5188">
                  <c:v>4.1758376146578798E-2</c:v>
                </c:pt>
                <c:pt idx="5189">
                  <c:v>4.1767991056444E-2</c:v>
                </c:pt>
                <c:pt idx="5190">
                  <c:v>4.1771782648914901E-2</c:v>
                </c:pt>
                <c:pt idx="5191">
                  <c:v>4.1773245180744302E-2</c:v>
                </c:pt>
                <c:pt idx="5192">
                  <c:v>4.1773465948524498E-2</c:v>
                </c:pt>
                <c:pt idx="5193">
                  <c:v>4.17767614950144E-2</c:v>
                </c:pt>
                <c:pt idx="5194">
                  <c:v>4.1784567857362002E-2</c:v>
                </c:pt>
                <c:pt idx="5195">
                  <c:v>4.1796951213150801E-2</c:v>
                </c:pt>
                <c:pt idx="5196">
                  <c:v>4.1800386175576902E-2</c:v>
                </c:pt>
                <c:pt idx="5197">
                  <c:v>4.1808985112970903E-2</c:v>
                </c:pt>
                <c:pt idx="5198">
                  <c:v>4.1820379208670697E-2</c:v>
                </c:pt>
                <c:pt idx="5199">
                  <c:v>4.1834912783759497E-2</c:v>
                </c:pt>
                <c:pt idx="5200">
                  <c:v>4.1839615241193999E-2</c:v>
                </c:pt>
                <c:pt idx="5201">
                  <c:v>4.1852602277496903E-2</c:v>
                </c:pt>
                <c:pt idx="5202">
                  <c:v>4.1856896135150298E-2</c:v>
                </c:pt>
                <c:pt idx="5203">
                  <c:v>4.1862330196433803E-2</c:v>
                </c:pt>
                <c:pt idx="5204">
                  <c:v>4.1875030570381097E-2</c:v>
                </c:pt>
                <c:pt idx="5205">
                  <c:v>4.1878779791061603E-2</c:v>
                </c:pt>
                <c:pt idx="5206">
                  <c:v>4.1881131718768803E-2</c:v>
                </c:pt>
                <c:pt idx="5207">
                  <c:v>4.1886684302852598E-2</c:v>
                </c:pt>
                <c:pt idx="5208">
                  <c:v>4.18874268306582E-2</c:v>
                </c:pt>
                <c:pt idx="5209">
                  <c:v>4.1894669613585102E-2</c:v>
                </c:pt>
                <c:pt idx="5210">
                  <c:v>4.1904583633489E-2</c:v>
                </c:pt>
                <c:pt idx="5211">
                  <c:v>4.1914985529520603E-2</c:v>
                </c:pt>
                <c:pt idx="5212">
                  <c:v>4.1921218459147397E-2</c:v>
                </c:pt>
                <c:pt idx="5213">
                  <c:v>4.1925095282707402E-2</c:v>
                </c:pt>
                <c:pt idx="5214">
                  <c:v>4.1930702346175297E-2</c:v>
                </c:pt>
                <c:pt idx="5215">
                  <c:v>4.1936170773647197E-2</c:v>
                </c:pt>
                <c:pt idx="5216">
                  <c:v>4.1962131709544097E-2</c:v>
                </c:pt>
                <c:pt idx="5217">
                  <c:v>4.1964760121896198E-2</c:v>
                </c:pt>
                <c:pt idx="5218">
                  <c:v>4.1967172760973698E-2</c:v>
                </c:pt>
                <c:pt idx="5219">
                  <c:v>4.1967397295778003E-2</c:v>
                </c:pt>
                <c:pt idx="5220">
                  <c:v>4.1969537419275303E-2</c:v>
                </c:pt>
                <c:pt idx="5221">
                  <c:v>4.1972162636098202E-2</c:v>
                </c:pt>
                <c:pt idx="5222">
                  <c:v>4.1980171372427398E-2</c:v>
                </c:pt>
                <c:pt idx="5223">
                  <c:v>4.1982645418445798E-2</c:v>
                </c:pt>
                <c:pt idx="5224">
                  <c:v>4.19831481106194E-2</c:v>
                </c:pt>
                <c:pt idx="5225">
                  <c:v>4.1996042909516702E-2</c:v>
                </c:pt>
                <c:pt idx="5226">
                  <c:v>4.2001273244713297E-2</c:v>
                </c:pt>
                <c:pt idx="5227">
                  <c:v>4.2003240904516202E-2</c:v>
                </c:pt>
                <c:pt idx="5228">
                  <c:v>4.2005913511034998E-2</c:v>
                </c:pt>
                <c:pt idx="5229">
                  <c:v>4.2011261242741502E-2</c:v>
                </c:pt>
                <c:pt idx="5230">
                  <c:v>4.2020314960602198E-2</c:v>
                </c:pt>
                <c:pt idx="5231">
                  <c:v>4.2033470175315002E-2</c:v>
                </c:pt>
                <c:pt idx="5232">
                  <c:v>4.2036279695952597E-2</c:v>
                </c:pt>
                <c:pt idx="5233">
                  <c:v>4.20390944008803E-2</c:v>
                </c:pt>
                <c:pt idx="5234">
                  <c:v>4.2039620627443E-2</c:v>
                </c:pt>
                <c:pt idx="5235">
                  <c:v>4.2044287592168099E-2</c:v>
                </c:pt>
                <c:pt idx="5236">
                  <c:v>4.2046252615421102E-2</c:v>
                </c:pt>
                <c:pt idx="5237">
                  <c:v>4.2046484180716603E-2</c:v>
                </c:pt>
                <c:pt idx="5238">
                  <c:v>4.2061272674962701E-2</c:v>
                </c:pt>
                <c:pt idx="5239">
                  <c:v>4.2061522677340903E-2</c:v>
                </c:pt>
                <c:pt idx="5240">
                  <c:v>4.2063776012851897E-2</c:v>
                </c:pt>
                <c:pt idx="5241">
                  <c:v>4.2067551022965201E-2</c:v>
                </c:pt>
                <c:pt idx="5242">
                  <c:v>4.2069351036732802E-2</c:v>
                </c:pt>
                <c:pt idx="5243">
                  <c:v>4.2083624066789199E-2</c:v>
                </c:pt>
                <c:pt idx="5244">
                  <c:v>4.2094930004240499E-2</c:v>
                </c:pt>
                <c:pt idx="5245">
                  <c:v>4.2096872609386701E-2</c:v>
                </c:pt>
                <c:pt idx="5246">
                  <c:v>4.2098903583645202E-2</c:v>
                </c:pt>
                <c:pt idx="5247">
                  <c:v>4.2103053256505603E-2</c:v>
                </c:pt>
                <c:pt idx="5248">
                  <c:v>4.2103675585473503E-2</c:v>
                </c:pt>
                <c:pt idx="5249">
                  <c:v>4.21167832243226E-2</c:v>
                </c:pt>
                <c:pt idx="5250">
                  <c:v>4.2117385815198902E-2</c:v>
                </c:pt>
                <c:pt idx="5251">
                  <c:v>4.2119147925784702E-2</c:v>
                </c:pt>
                <c:pt idx="5252">
                  <c:v>4.2126768917723302E-2</c:v>
                </c:pt>
                <c:pt idx="5253">
                  <c:v>4.2127990225073297E-2</c:v>
                </c:pt>
                <c:pt idx="5254">
                  <c:v>4.2129686176552598E-2</c:v>
                </c:pt>
                <c:pt idx="5255">
                  <c:v>4.2130318001176302E-2</c:v>
                </c:pt>
                <c:pt idx="5256">
                  <c:v>4.2133932976700497E-2</c:v>
                </c:pt>
                <c:pt idx="5257">
                  <c:v>4.2140918520477501E-2</c:v>
                </c:pt>
                <c:pt idx="5258">
                  <c:v>4.2149806188317603E-2</c:v>
                </c:pt>
                <c:pt idx="5259">
                  <c:v>4.21500446724353E-2</c:v>
                </c:pt>
                <c:pt idx="5260">
                  <c:v>4.21546417093989E-2</c:v>
                </c:pt>
                <c:pt idx="5261">
                  <c:v>4.2163086826026701E-2</c:v>
                </c:pt>
                <c:pt idx="5262">
                  <c:v>4.2164857922904399E-2</c:v>
                </c:pt>
                <c:pt idx="5263">
                  <c:v>4.2168763630197198E-2</c:v>
                </c:pt>
                <c:pt idx="5264">
                  <c:v>4.2169109213472097E-2</c:v>
                </c:pt>
                <c:pt idx="5265">
                  <c:v>4.2174113908201298E-2</c:v>
                </c:pt>
                <c:pt idx="5266">
                  <c:v>4.2195295183162902E-2</c:v>
                </c:pt>
                <c:pt idx="5267">
                  <c:v>4.2195410504514697E-2</c:v>
                </c:pt>
                <c:pt idx="5268">
                  <c:v>4.2203287441706198E-2</c:v>
                </c:pt>
                <c:pt idx="5269">
                  <c:v>4.2204322545365401E-2</c:v>
                </c:pt>
                <c:pt idx="5270">
                  <c:v>4.2205035069023102E-2</c:v>
                </c:pt>
                <c:pt idx="5271">
                  <c:v>4.2207796966186102E-2</c:v>
                </c:pt>
                <c:pt idx="5272">
                  <c:v>4.22265163437677E-2</c:v>
                </c:pt>
                <c:pt idx="5273">
                  <c:v>4.2226797174876797E-2</c:v>
                </c:pt>
                <c:pt idx="5274">
                  <c:v>4.2231102750954201E-2</c:v>
                </c:pt>
                <c:pt idx="5275">
                  <c:v>4.2237078214877197E-2</c:v>
                </c:pt>
                <c:pt idx="5276">
                  <c:v>4.2239256892774101E-2</c:v>
                </c:pt>
                <c:pt idx="5277">
                  <c:v>4.2239391913016802E-2</c:v>
                </c:pt>
                <c:pt idx="5278">
                  <c:v>4.2249875735954998E-2</c:v>
                </c:pt>
                <c:pt idx="5279">
                  <c:v>4.2255243447209698E-2</c:v>
                </c:pt>
                <c:pt idx="5280">
                  <c:v>4.22561147927547E-2</c:v>
                </c:pt>
                <c:pt idx="5281">
                  <c:v>4.2259762632520001E-2</c:v>
                </c:pt>
                <c:pt idx="5282">
                  <c:v>4.2266444461715999E-2</c:v>
                </c:pt>
                <c:pt idx="5283">
                  <c:v>4.2268762967550298E-2</c:v>
                </c:pt>
                <c:pt idx="5284">
                  <c:v>4.2270121357838197E-2</c:v>
                </c:pt>
                <c:pt idx="5285">
                  <c:v>4.2282548786088003E-2</c:v>
                </c:pt>
                <c:pt idx="5286">
                  <c:v>4.2282724360512502E-2</c:v>
                </c:pt>
                <c:pt idx="5287">
                  <c:v>4.2294443085532402E-2</c:v>
                </c:pt>
                <c:pt idx="5288">
                  <c:v>4.2297428030692703E-2</c:v>
                </c:pt>
                <c:pt idx="5289">
                  <c:v>4.2298435253186703E-2</c:v>
                </c:pt>
                <c:pt idx="5290">
                  <c:v>4.23018394080504E-2</c:v>
                </c:pt>
                <c:pt idx="5291">
                  <c:v>4.2307255975362001E-2</c:v>
                </c:pt>
                <c:pt idx="5292">
                  <c:v>4.2315839448708398E-2</c:v>
                </c:pt>
                <c:pt idx="5293">
                  <c:v>4.2323960172439799E-2</c:v>
                </c:pt>
                <c:pt idx="5294">
                  <c:v>4.2325079919246798E-2</c:v>
                </c:pt>
                <c:pt idx="5295">
                  <c:v>4.2336391904193998E-2</c:v>
                </c:pt>
                <c:pt idx="5296">
                  <c:v>4.2337897457847801E-2</c:v>
                </c:pt>
                <c:pt idx="5297">
                  <c:v>4.2340592586786699E-2</c:v>
                </c:pt>
                <c:pt idx="5298">
                  <c:v>4.2344995142055503E-2</c:v>
                </c:pt>
                <c:pt idx="5299">
                  <c:v>4.2346731275048399E-2</c:v>
                </c:pt>
                <c:pt idx="5300">
                  <c:v>4.2356494923004098E-2</c:v>
                </c:pt>
                <c:pt idx="5301">
                  <c:v>4.2356796922451499E-2</c:v>
                </c:pt>
                <c:pt idx="5302">
                  <c:v>4.2364636104758401E-2</c:v>
                </c:pt>
                <c:pt idx="5303">
                  <c:v>4.2367048332363801E-2</c:v>
                </c:pt>
                <c:pt idx="5304">
                  <c:v>4.2370108035094001E-2</c:v>
                </c:pt>
                <c:pt idx="5305">
                  <c:v>4.2376349031971697E-2</c:v>
                </c:pt>
                <c:pt idx="5306">
                  <c:v>4.2379023174207997E-2</c:v>
                </c:pt>
                <c:pt idx="5307">
                  <c:v>4.23799144525253E-2</c:v>
                </c:pt>
                <c:pt idx="5308">
                  <c:v>4.2384128239915199E-2</c:v>
                </c:pt>
                <c:pt idx="5309">
                  <c:v>4.2385564079996697E-2</c:v>
                </c:pt>
                <c:pt idx="5310">
                  <c:v>4.2403150298993698E-2</c:v>
                </c:pt>
                <c:pt idx="5311">
                  <c:v>4.2406613646177399E-2</c:v>
                </c:pt>
                <c:pt idx="5312">
                  <c:v>4.2413767685815798E-2</c:v>
                </c:pt>
                <c:pt idx="5313">
                  <c:v>4.24152923770224E-2</c:v>
                </c:pt>
                <c:pt idx="5314">
                  <c:v>4.2418585133088799E-2</c:v>
                </c:pt>
                <c:pt idx="5315">
                  <c:v>4.2419666953534003E-2</c:v>
                </c:pt>
                <c:pt idx="5316">
                  <c:v>4.2421459637863299E-2</c:v>
                </c:pt>
                <c:pt idx="5317">
                  <c:v>4.2422182321953897E-2</c:v>
                </c:pt>
                <c:pt idx="5318">
                  <c:v>4.2424192847227898E-2</c:v>
                </c:pt>
                <c:pt idx="5319">
                  <c:v>4.2424312028798497E-2</c:v>
                </c:pt>
                <c:pt idx="5320">
                  <c:v>4.2427282761451302E-2</c:v>
                </c:pt>
                <c:pt idx="5321">
                  <c:v>4.2434690035928098E-2</c:v>
                </c:pt>
                <c:pt idx="5322">
                  <c:v>4.2445227425072798E-2</c:v>
                </c:pt>
                <c:pt idx="5323">
                  <c:v>4.24456030010988E-2</c:v>
                </c:pt>
                <c:pt idx="5324">
                  <c:v>4.2447247844468197E-2</c:v>
                </c:pt>
                <c:pt idx="5325">
                  <c:v>4.2448179187071201E-2</c:v>
                </c:pt>
                <c:pt idx="5326">
                  <c:v>4.2456386558279803E-2</c:v>
                </c:pt>
                <c:pt idx="5327">
                  <c:v>4.2463045883628099E-2</c:v>
                </c:pt>
                <c:pt idx="5328">
                  <c:v>4.2465267159867301E-2</c:v>
                </c:pt>
                <c:pt idx="5329">
                  <c:v>4.2470776022900697E-2</c:v>
                </c:pt>
                <c:pt idx="5330">
                  <c:v>4.2484728306826501E-2</c:v>
                </c:pt>
                <c:pt idx="5331">
                  <c:v>4.2496831099168103E-2</c:v>
                </c:pt>
                <c:pt idx="5332">
                  <c:v>4.2497531936091702E-2</c:v>
                </c:pt>
                <c:pt idx="5333">
                  <c:v>4.2509360601244398E-2</c:v>
                </c:pt>
                <c:pt idx="5334">
                  <c:v>4.2512767771712902E-2</c:v>
                </c:pt>
                <c:pt idx="5335">
                  <c:v>4.2525588423001803E-2</c:v>
                </c:pt>
                <c:pt idx="5336">
                  <c:v>4.2526257239007402E-2</c:v>
                </c:pt>
                <c:pt idx="5337">
                  <c:v>4.2526813597546897E-2</c:v>
                </c:pt>
                <c:pt idx="5338">
                  <c:v>4.2531085958931202E-2</c:v>
                </c:pt>
                <c:pt idx="5339">
                  <c:v>4.2535643861470698E-2</c:v>
                </c:pt>
                <c:pt idx="5340">
                  <c:v>4.2544434746734798E-2</c:v>
                </c:pt>
                <c:pt idx="5341">
                  <c:v>4.2548961316811698E-2</c:v>
                </c:pt>
                <c:pt idx="5342">
                  <c:v>4.2551574420337197E-2</c:v>
                </c:pt>
                <c:pt idx="5343">
                  <c:v>4.2558170561514203E-2</c:v>
                </c:pt>
                <c:pt idx="5344">
                  <c:v>4.2560349532542299E-2</c:v>
                </c:pt>
                <c:pt idx="5345">
                  <c:v>4.25676124722911E-2</c:v>
                </c:pt>
                <c:pt idx="5346">
                  <c:v>4.2574317623547298E-2</c:v>
                </c:pt>
                <c:pt idx="5347">
                  <c:v>4.2577963380440398E-2</c:v>
                </c:pt>
                <c:pt idx="5348">
                  <c:v>4.2579127094011598E-2</c:v>
                </c:pt>
                <c:pt idx="5349">
                  <c:v>4.2589248845935998E-2</c:v>
                </c:pt>
                <c:pt idx="5350">
                  <c:v>4.2590135249572697E-2</c:v>
                </c:pt>
                <c:pt idx="5351">
                  <c:v>4.2599556577467203E-2</c:v>
                </c:pt>
                <c:pt idx="5352">
                  <c:v>4.2608802543437498E-2</c:v>
                </c:pt>
                <c:pt idx="5353">
                  <c:v>4.2609829944126598E-2</c:v>
                </c:pt>
                <c:pt idx="5354">
                  <c:v>4.2618834400101502E-2</c:v>
                </c:pt>
                <c:pt idx="5355">
                  <c:v>4.2619817433719002E-2</c:v>
                </c:pt>
                <c:pt idx="5356">
                  <c:v>4.2623976402160299E-2</c:v>
                </c:pt>
                <c:pt idx="5357">
                  <c:v>4.2629500913136102E-2</c:v>
                </c:pt>
                <c:pt idx="5358">
                  <c:v>4.2633319350792197E-2</c:v>
                </c:pt>
                <c:pt idx="5359">
                  <c:v>4.2633819101950798E-2</c:v>
                </c:pt>
                <c:pt idx="5360">
                  <c:v>4.2637224645913498E-2</c:v>
                </c:pt>
                <c:pt idx="5361">
                  <c:v>4.2640169396499297E-2</c:v>
                </c:pt>
                <c:pt idx="5362">
                  <c:v>4.2641819734754498E-2</c:v>
                </c:pt>
                <c:pt idx="5363">
                  <c:v>4.2642012447775497E-2</c:v>
                </c:pt>
                <c:pt idx="5364">
                  <c:v>4.2645157437172398E-2</c:v>
                </c:pt>
                <c:pt idx="5365">
                  <c:v>4.2652509418811997E-2</c:v>
                </c:pt>
                <c:pt idx="5366">
                  <c:v>4.26552961454469E-2</c:v>
                </c:pt>
                <c:pt idx="5367">
                  <c:v>4.2659188208222398E-2</c:v>
                </c:pt>
                <c:pt idx="5368">
                  <c:v>4.2661251525500599E-2</c:v>
                </c:pt>
                <c:pt idx="5369">
                  <c:v>4.2666102134998399E-2</c:v>
                </c:pt>
                <c:pt idx="5370">
                  <c:v>4.2674605338859098E-2</c:v>
                </c:pt>
                <c:pt idx="5371">
                  <c:v>4.2679644430026899E-2</c:v>
                </c:pt>
                <c:pt idx="5372">
                  <c:v>4.2688789486845097E-2</c:v>
                </c:pt>
                <c:pt idx="5373">
                  <c:v>4.2689935541445699E-2</c:v>
                </c:pt>
                <c:pt idx="5374">
                  <c:v>4.26906174926368E-2</c:v>
                </c:pt>
                <c:pt idx="5375">
                  <c:v>4.2690686649389901E-2</c:v>
                </c:pt>
                <c:pt idx="5376">
                  <c:v>4.2699947895147597E-2</c:v>
                </c:pt>
                <c:pt idx="5377">
                  <c:v>4.2700314002642903E-2</c:v>
                </c:pt>
                <c:pt idx="5378">
                  <c:v>4.2705277451808202E-2</c:v>
                </c:pt>
                <c:pt idx="5379">
                  <c:v>4.2708720801417001E-2</c:v>
                </c:pt>
                <c:pt idx="5380">
                  <c:v>4.2715575500809802E-2</c:v>
                </c:pt>
                <c:pt idx="5381">
                  <c:v>4.2717291176307799E-2</c:v>
                </c:pt>
                <c:pt idx="5382">
                  <c:v>4.2727971063654301E-2</c:v>
                </c:pt>
                <c:pt idx="5383">
                  <c:v>4.2728649045740599E-2</c:v>
                </c:pt>
                <c:pt idx="5384">
                  <c:v>4.2741638667166501E-2</c:v>
                </c:pt>
                <c:pt idx="5385">
                  <c:v>4.2742210321387697E-2</c:v>
                </c:pt>
                <c:pt idx="5386">
                  <c:v>4.2750129381715601E-2</c:v>
                </c:pt>
                <c:pt idx="5387">
                  <c:v>4.2751407935175498E-2</c:v>
                </c:pt>
                <c:pt idx="5388">
                  <c:v>4.27517344294428E-2</c:v>
                </c:pt>
                <c:pt idx="5389">
                  <c:v>4.2752722540885801E-2</c:v>
                </c:pt>
                <c:pt idx="5390">
                  <c:v>4.2752933966906298E-2</c:v>
                </c:pt>
                <c:pt idx="5391">
                  <c:v>4.2754646753033199E-2</c:v>
                </c:pt>
                <c:pt idx="5392">
                  <c:v>4.2764115432991301E-2</c:v>
                </c:pt>
                <c:pt idx="5393">
                  <c:v>4.2766125497795897E-2</c:v>
                </c:pt>
                <c:pt idx="5394">
                  <c:v>4.2766221560588E-2</c:v>
                </c:pt>
                <c:pt idx="5395">
                  <c:v>4.2770227335240302E-2</c:v>
                </c:pt>
                <c:pt idx="5396">
                  <c:v>4.2770383705355797E-2</c:v>
                </c:pt>
                <c:pt idx="5397">
                  <c:v>4.2787089010724901E-2</c:v>
                </c:pt>
                <c:pt idx="5398">
                  <c:v>4.2800045185162103E-2</c:v>
                </c:pt>
                <c:pt idx="5399">
                  <c:v>4.2804870696250399E-2</c:v>
                </c:pt>
                <c:pt idx="5400">
                  <c:v>4.28054101863879E-2</c:v>
                </c:pt>
                <c:pt idx="5401">
                  <c:v>4.2810270469373898E-2</c:v>
                </c:pt>
                <c:pt idx="5402">
                  <c:v>4.2812306804717898E-2</c:v>
                </c:pt>
                <c:pt idx="5403">
                  <c:v>4.2823566587124898E-2</c:v>
                </c:pt>
                <c:pt idx="5404">
                  <c:v>4.2827308407803397E-2</c:v>
                </c:pt>
                <c:pt idx="5405">
                  <c:v>4.2836666898312899E-2</c:v>
                </c:pt>
                <c:pt idx="5406">
                  <c:v>4.2843514980854203E-2</c:v>
                </c:pt>
                <c:pt idx="5407">
                  <c:v>4.2849894564833999E-2</c:v>
                </c:pt>
                <c:pt idx="5408">
                  <c:v>4.2862838505455102E-2</c:v>
                </c:pt>
                <c:pt idx="5409">
                  <c:v>4.2874925946053299E-2</c:v>
                </c:pt>
                <c:pt idx="5410">
                  <c:v>4.2883297993565002E-2</c:v>
                </c:pt>
                <c:pt idx="5411">
                  <c:v>4.2896438696545698E-2</c:v>
                </c:pt>
                <c:pt idx="5412">
                  <c:v>4.2908091197409501E-2</c:v>
                </c:pt>
                <c:pt idx="5413">
                  <c:v>4.2918712447882798E-2</c:v>
                </c:pt>
                <c:pt idx="5414">
                  <c:v>4.2931734219434303E-2</c:v>
                </c:pt>
                <c:pt idx="5415">
                  <c:v>4.2932457612041897E-2</c:v>
                </c:pt>
                <c:pt idx="5416">
                  <c:v>4.2933394703873098E-2</c:v>
                </c:pt>
                <c:pt idx="5417">
                  <c:v>4.2936307812144199E-2</c:v>
                </c:pt>
                <c:pt idx="5418">
                  <c:v>4.2939391869658297E-2</c:v>
                </c:pt>
                <c:pt idx="5419">
                  <c:v>4.2940659916526402E-2</c:v>
                </c:pt>
                <c:pt idx="5420">
                  <c:v>4.2951628983543898E-2</c:v>
                </c:pt>
                <c:pt idx="5421">
                  <c:v>4.2952079807298198E-2</c:v>
                </c:pt>
                <c:pt idx="5422">
                  <c:v>4.2954247956728898E-2</c:v>
                </c:pt>
                <c:pt idx="5423">
                  <c:v>4.2958050906694502E-2</c:v>
                </c:pt>
                <c:pt idx="5424">
                  <c:v>4.2968061647629903E-2</c:v>
                </c:pt>
                <c:pt idx="5425">
                  <c:v>4.2969390179845898E-2</c:v>
                </c:pt>
                <c:pt idx="5426">
                  <c:v>4.2971780877046901E-2</c:v>
                </c:pt>
                <c:pt idx="5427">
                  <c:v>4.2973945177813798E-2</c:v>
                </c:pt>
                <c:pt idx="5428">
                  <c:v>4.2975218519927999E-2</c:v>
                </c:pt>
                <c:pt idx="5429">
                  <c:v>4.2976108153286403E-2</c:v>
                </c:pt>
                <c:pt idx="5430">
                  <c:v>4.29767103682029E-2</c:v>
                </c:pt>
                <c:pt idx="5431">
                  <c:v>4.2980192803667501E-2</c:v>
                </c:pt>
                <c:pt idx="5432">
                  <c:v>4.2986501984471501E-2</c:v>
                </c:pt>
                <c:pt idx="5433">
                  <c:v>4.2987239507511099E-2</c:v>
                </c:pt>
                <c:pt idx="5434">
                  <c:v>4.2992603000469198E-2</c:v>
                </c:pt>
                <c:pt idx="5435">
                  <c:v>4.2994166870457998E-2</c:v>
                </c:pt>
                <c:pt idx="5436">
                  <c:v>4.2999856597791299E-2</c:v>
                </c:pt>
                <c:pt idx="5437">
                  <c:v>4.3000688534074301E-2</c:v>
                </c:pt>
                <c:pt idx="5438">
                  <c:v>4.3003104568789301E-2</c:v>
                </c:pt>
                <c:pt idx="5439">
                  <c:v>4.3003864692035897E-2</c:v>
                </c:pt>
                <c:pt idx="5440">
                  <c:v>4.3008969541058401E-2</c:v>
                </c:pt>
                <c:pt idx="5441">
                  <c:v>4.3010562547776299E-2</c:v>
                </c:pt>
                <c:pt idx="5442">
                  <c:v>4.3011028651647597E-2</c:v>
                </c:pt>
                <c:pt idx="5443">
                  <c:v>4.3019223033276599E-2</c:v>
                </c:pt>
                <c:pt idx="5444">
                  <c:v>4.3024489907327601E-2</c:v>
                </c:pt>
                <c:pt idx="5445">
                  <c:v>4.3037744806856203E-2</c:v>
                </c:pt>
                <c:pt idx="5446">
                  <c:v>4.3039232230550797E-2</c:v>
                </c:pt>
                <c:pt idx="5447">
                  <c:v>4.3041084269673298E-2</c:v>
                </c:pt>
                <c:pt idx="5448">
                  <c:v>4.3042404013941299E-2</c:v>
                </c:pt>
                <c:pt idx="5449">
                  <c:v>4.30475022896354E-2</c:v>
                </c:pt>
                <c:pt idx="5450">
                  <c:v>4.3049304424290502E-2</c:v>
                </c:pt>
                <c:pt idx="5451">
                  <c:v>4.3049459453253898E-2</c:v>
                </c:pt>
                <c:pt idx="5452">
                  <c:v>4.3060338382316703E-2</c:v>
                </c:pt>
                <c:pt idx="5453">
                  <c:v>4.3065749507086699E-2</c:v>
                </c:pt>
                <c:pt idx="5454">
                  <c:v>4.3071176170053599E-2</c:v>
                </c:pt>
                <c:pt idx="5455">
                  <c:v>4.3071849894295397E-2</c:v>
                </c:pt>
                <c:pt idx="5456">
                  <c:v>4.3072250033716897E-2</c:v>
                </c:pt>
                <c:pt idx="5457">
                  <c:v>4.3073800511266101E-2</c:v>
                </c:pt>
                <c:pt idx="5458">
                  <c:v>4.3091353030016898E-2</c:v>
                </c:pt>
                <c:pt idx="5459">
                  <c:v>4.3098928375905003E-2</c:v>
                </c:pt>
                <c:pt idx="5460">
                  <c:v>4.31057355881658E-2</c:v>
                </c:pt>
                <c:pt idx="5461">
                  <c:v>4.3106410128991302E-2</c:v>
                </c:pt>
                <c:pt idx="5462">
                  <c:v>4.3117430681299002E-2</c:v>
                </c:pt>
                <c:pt idx="5463">
                  <c:v>4.3119940807133599E-2</c:v>
                </c:pt>
                <c:pt idx="5464">
                  <c:v>4.3123113407013199E-2</c:v>
                </c:pt>
                <c:pt idx="5465">
                  <c:v>4.31261759660823E-2</c:v>
                </c:pt>
                <c:pt idx="5466">
                  <c:v>4.3148821268598397E-2</c:v>
                </c:pt>
                <c:pt idx="5467">
                  <c:v>4.3150973447076198E-2</c:v>
                </c:pt>
                <c:pt idx="5468">
                  <c:v>4.3154381290488097E-2</c:v>
                </c:pt>
                <c:pt idx="5469">
                  <c:v>4.3162999784648499E-2</c:v>
                </c:pt>
                <c:pt idx="5470">
                  <c:v>4.3173803656079097E-2</c:v>
                </c:pt>
                <c:pt idx="5471">
                  <c:v>4.3180877193345103E-2</c:v>
                </c:pt>
                <c:pt idx="5472">
                  <c:v>4.3184041968167899E-2</c:v>
                </c:pt>
                <c:pt idx="5473">
                  <c:v>4.3190506024845497E-2</c:v>
                </c:pt>
                <c:pt idx="5474">
                  <c:v>4.3196789287914802E-2</c:v>
                </c:pt>
                <c:pt idx="5475">
                  <c:v>4.3203696583347002E-2</c:v>
                </c:pt>
                <c:pt idx="5476">
                  <c:v>4.3205330067431803E-2</c:v>
                </c:pt>
                <c:pt idx="5477">
                  <c:v>4.3206003073351797E-2</c:v>
                </c:pt>
                <c:pt idx="5478">
                  <c:v>4.32093713503836E-2</c:v>
                </c:pt>
                <c:pt idx="5479">
                  <c:v>4.3217343818540699E-2</c:v>
                </c:pt>
                <c:pt idx="5480">
                  <c:v>4.32299925850596E-2</c:v>
                </c:pt>
                <c:pt idx="5481">
                  <c:v>4.3232400343503202E-2</c:v>
                </c:pt>
                <c:pt idx="5482">
                  <c:v>4.3246189100847598E-2</c:v>
                </c:pt>
                <c:pt idx="5483">
                  <c:v>4.3248908297567397E-2</c:v>
                </c:pt>
                <c:pt idx="5484">
                  <c:v>4.3249408353731797E-2</c:v>
                </c:pt>
                <c:pt idx="5485">
                  <c:v>4.3251576824606501E-2</c:v>
                </c:pt>
                <c:pt idx="5486">
                  <c:v>4.32553049343175E-2</c:v>
                </c:pt>
                <c:pt idx="5487">
                  <c:v>4.32607882632942E-2</c:v>
                </c:pt>
                <c:pt idx="5488">
                  <c:v>4.3262429862224602E-2</c:v>
                </c:pt>
                <c:pt idx="5489">
                  <c:v>4.3270318684606797E-2</c:v>
                </c:pt>
                <c:pt idx="5490">
                  <c:v>4.3298075982906303E-2</c:v>
                </c:pt>
                <c:pt idx="5491">
                  <c:v>4.3298471744736403E-2</c:v>
                </c:pt>
                <c:pt idx="5492">
                  <c:v>4.33095574158536E-2</c:v>
                </c:pt>
                <c:pt idx="5493">
                  <c:v>4.3310277975977703E-2</c:v>
                </c:pt>
                <c:pt idx="5494">
                  <c:v>4.3320296345971801E-2</c:v>
                </c:pt>
                <c:pt idx="5495">
                  <c:v>4.3321325771473698E-2</c:v>
                </c:pt>
                <c:pt idx="5496">
                  <c:v>4.3325692458677997E-2</c:v>
                </c:pt>
                <c:pt idx="5497">
                  <c:v>4.3327590163002701E-2</c:v>
                </c:pt>
                <c:pt idx="5498">
                  <c:v>4.33346036375604E-2</c:v>
                </c:pt>
                <c:pt idx="5499">
                  <c:v>4.3345914351655003E-2</c:v>
                </c:pt>
                <c:pt idx="5500">
                  <c:v>4.33480014287329E-2</c:v>
                </c:pt>
                <c:pt idx="5501">
                  <c:v>4.3349958024099002E-2</c:v>
                </c:pt>
                <c:pt idx="5502">
                  <c:v>4.3354129037606999E-2</c:v>
                </c:pt>
                <c:pt idx="5503">
                  <c:v>4.3357945983713099E-2</c:v>
                </c:pt>
                <c:pt idx="5504">
                  <c:v>4.3363213357776202E-2</c:v>
                </c:pt>
                <c:pt idx="5505">
                  <c:v>4.3370862183812198E-2</c:v>
                </c:pt>
                <c:pt idx="5506">
                  <c:v>4.3374890334703202E-2</c:v>
                </c:pt>
                <c:pt idx="5507">
                  <c:v>4.3375939642247299E-2</c:v>
                </c:pt>
                <c:pt idx="5508">
                  <c:v>4.3385557755413598E-2</c:v>
                </c:pt>
                <c:pt idx="5509">
                  <c:v>4.33879265159672E-2</c:v>
                </c:pt>
                <c:pt idx="5510">
                  <c:v>4.3398301114648E-2</c:v>
                </c:pt>
                <c:pt idx="5511">
                  <c:v>4.3413191872948398E-2</c:v>
                </c:pt>
                <c:pt idx="5512">
                  <c:v>4.3415147601365903E-2</c:v>
                </c:pt>
                <c:pt idx="5513">
                  <c:v>4.3417050423176298E-2</c:v>
                </c:pt>
                <c:pt idx="5514">
                  <c:v>4.3417732050610301E-2</c:v>
                </c:pt>
                <c:pt idx="5515">
                  <c:v>4.3418254045805099E-2</c:v>
                </c:pt>
                <c:pt idx="5516">
                  <c:v>4.3419891897156102E-2</c:v>
                </c:pt>
                <c:pt idx="5517">
                  <c:v>4.34210629182381E-2</c:v>
                </c:pt>
                <c:pt idx="5518">
                  <c:v>4.3431503684106698E-2</c:v>
                </c:pt>
                <c:pt idx="5519">
                  <c:v>4.3435618039443201E-2</c:v>
                </c:pt>
                <c:pt idx="5520">
                  <c:v>4.3441967346761499E-2</c:v>
                </c:pt>
                <c:pt idx="5521">
                  <c:v>4.3448269752533297E-2</c:v>
                </c:pt>
                <c:pt idx="5522">
                  <c:v>4.3455376270699703E-2</c:v>
                </c:pt>
                <c:pt idx="5523">
                  <c:v>4.3461420179471001E-2</c:v>
                </c:pt>
                <c:pt idx="5524">
                  <c:v>4.3470332726956898E-2</c:v>
                </c:pt>
                <c:pt idx="5525">
                  <c:v>4.3478212604280003E-2</c:v>
                </c:pt>
                <c:pt idx="5526">
                  <c:v>4.3480019780731502E-2</c:v>
                </c:pt>
                <c:pt idx="5527">
                  <c:v>4.3489216294186499E-2</c:v>
                </c:pt>
                <c:pt idx="5528">
                  <c:v>4.34927473456986E-2</c:v>
                </c:pt>
                <c:pt idx="5529">
                  <c:v>4.3521734253472E-2</c:v>
                </c:pt>
                <c:pt idx="5530">
                  <c:v>4.35231617841507E-2</c:v>
                </c:pt>
                <c:pt idx="5531">
                  <c:v>4.3530921187801497E-2</c:v>
                </c:pt>
                <c:pt idx="5532">
                  <c:v>4.3534338080612002E-2</c:v>
                </c:pt>
                <c:pt idx="5533">
                  <c:v>4.3538362330676803E-2</c:v>
                </c:pt>
                <c:pt idx="5534">
                  <c:v>4.3540631830910899E-2</c:v>
                </c:pt>
                <c:pt idx="5535">
                  <c:v>4.3541220006125002E-2</c:v>
                </c:pt>
                <c:pt idx="5536">
                  <c:v>4.3545708842595003E-2</c:v>
                </c:pt>
                <c:pt idx="5537">
                  <c:v>4.3555209403869102E-2</c:v>
                </c:pt>
                <c:pt idx="5538">
                  <c:v>4.3571578188944998E-2</c:v>
                </c:pt>
                <c:pt idx="5539">
                  <c:v>4.3572404887167501E-2</c:v>
                </c:pt>
                <c:pt idx="5540">
                  <c:v>4.3572530757612499E-2</c:v>
                </c:pt>
                <c:pt idx="5541">
                  <c:v>4.3587120745502902E-2</c:v>
                </c:pt>
                <c:pt idx="5542">
                  <c:v>4.3596086860427097E-2</c:v>
                </c:pt>
                <c:pt idx="5543">
                  <c:v>4.3600984079803701E-2</c:v>
                </c:pt>
                <c:pt idx="5544">
                  <c:v>4.3605728019672503E-2</c:v>
                </c:pt>
                <c:pt idx="5545">
                  <c:v>4.3607488820292403E-2</c:v>
                </c:pt>
                <c:pt idx="5546">
                  <c:v>4.3608603545301501E-2</c:v>
                </c:pt>
                <c:pt idx="5547">
                  <c:v>4.36306376064374E-2</c:v>
                </c:pt>
                <c:pt idx="5548">
                  <c:v>4.3635927041800499E-2</c:v>
                </c:pt>
                <c:pt idx="5549">
                  <c:v>4.3643094320887699E-2</c:v>
                </c:pt>
                <c:pt idx="5550">
                  <c:v>4.36516575733642E-2</c:v>
                </c:pt>
                <c:pt idx="5551">
                  <c:v>4.3664566119898801E-2</c:v>
                </c:pt>
                <c:pt idx="5552">
                  <c:v>4.3675222661406402E-2</c:v>
                </c:pt>
                <c:pt idx="5553">
                  <c:v>4.3678412625137997E-2</c:v>
                </c:pt>
                <c:pt idx="5554">
                  <c:v>4.3681678563790002E-2</c:v>
                </c:pt>
                <c:pt idx="5555">
                  <c:v>4.3683080898382201E-2</c:v>
                </c:pt>
                <c:pt idx="5556">
                  <c:v>4.36853239579457E-2</c:v>
                </c:pt>
                <c:pt idx="5557">
                  <c:v>4.3685896710948698E-2</c:v>
                </c:pt>
                <c:pt idx="5558">
                  <c:v>4.3690384431029503E-2</c:v>
                </c:pt>
                <c:pt idx="5559">
                  <c:v>4.3694934234956302E-2</c:v>
                </c:pt>
                <c:pt idx="5560">
                  <c:v>4.3698493169862199E-2</c:v>
                </c:pt>
                <c:pt idx="5561">
                  <c:v>4.3704049780717798E-2</c:v>
                </c:pt>
                <c:pt idx="5562">
                  <c:v>4.3709910206565498E-2</c:v>
                </c:pt>
                <c:pt idx="5563">
                  <c:v>4.3718758992752897E-2</c:v>
                </c:pt>
                <c:pt idx="5564">
                  <c:v>4.3725184049795397E-2</c:v>
                </c:pt>
                <c:pt idx="5565">
                  <c:v>4.3727178789160402E-2</c:v>
                </c:pt>
                <c:pt idx="5566">
                  <c:v>4.3756894725293899E-2</c:v>
                </c:pt>
                <c:pt idx="5567">
                  <c:v>4.3758854852635802E-2</c:v>
                </c:pt>
                <c:pt idx="5568">
                  <c:v>4.3762729043124102E-2</c:v>
                </c:pt>
                <c:pt idx="5569">
                  <c:v>4.3764393608695197E-2</c:v>
                </c:pt>
                <c:pt idx="5570">
                  <c:v>4.3793775943309202E-2</c:v>
                </c:pt>
                <c:pt idx="5571">
                  <c:v>4.3803268910246197E-2</c:v>
                </c:pt>
                <c:pt idx="5572">
                  <c:v>4.3813814383004697E-2</c:v>
                </c:pt>
                <c:pt idx="5573">
                  <c:v>4.3814935216155503E-2</c:v>
                </c:pt>
                <c:pt idx="5574">
                  <c:v>4.3822437006227802E-2</c:v>
                </c:pt>
                <c:pt idx="5575">
                  <c:v>4.3823524123611401E-2</c:v>
                </c:pt>
                <c:pt idx="5576">
                  <c:v>4.3829982569989497E-2</c:v>
                </c:pt>
                <c:pt idx="5577">
                  <c:v>4.3831872615627099E-2</c:v>
                </c:pt>
                <c:pt idx="5578">
                  <c:v>4.3846542276906902E-2</c:v>
                </c:pt>
                <c:pt idx="5579">
                  <c:v>4.3848268027652799E-2</c:v>
                </c:pt>
                <c:pt idx="5580">
                  <c:v>4.3856122765295699E-2</c:v>
                </c:pt>
                <c:pt idx="5581">
                  <c:v>4.3856800761642702E-2</c:v>
                </c:pt>
                <c:pt idx="5582">
                  <c:v>4.3874468854847103E-2</c:v>
                </c:pt>
                <c:pt idx="5583">
                  <c:v>4.3875142402193298E-2</c:v>
                </c:pt>
                <c:pt idx="5584">
                  <c:v>4.3875398207463397E-2</c:v>
                </c:pt>
                <c:pt idx="5585">
                  <c:v>4.38887564069897E-2</c:v>
                </c:pt>
                <c:pt idx="5586">
                  <c:v>4.3889985218211601E-2</c:v>
                </c:pt>
                <c:pt idx="5587">
                  <c:v>4.3893904808830299E-2</c:v>
                </c:pt>
                <c:pt idx="5588">
                  <c:v>4.38941032692284E-2</c:v>
                </c:pt>
                <c:pt idx="5589">
                  <c:v>4.3897095100669498E-2</c:v>
                </c:pt>
                <c:pt idx="5590">
                  <c:v>4.3903006437658702E-2</c:v>
                </c:pt>
                <c:pt idx="5591">
                  <c:v>4.3908771377878401E-2</c:v>
                </c:pt>
                <c:pt idx="5592">
                  <c:v>4.3918189325018203E-2</c:v>
                </c:pt>
                <c:pt idx="5593">
                  <c:v>4.3922001318157301E-2</c:v>
                </c:pt>
                <c:pt idx="5594">
                  <c:v>4.3938570281559598E-2</c:v>
                </c:pt>
                <c:pt idx="5595">
                  <c:v>4.39425603342199E-2</c:v>
                </c:pt>
                <c:pt idx="5596">
                  <c:v>4.3946046217164698E-2</c:v>
                </c:pt>
                <c:pt idx="5597">
                  <c:v>4.3947166268371099E-2</c:v>
                </c:pt>
                <c:pt idx="5598">
                  <c:v>4.3949708163236803E-2</c:v>
                </c:pt>
                <c:pt idx="5599">
                  <c:v>4.3959374199131401E-2</c:v>
                </c:pt>
                <c:pt idx="5600">
                  <c:v>4.3961562207780198E-2</c:v>
                </c:pt>
                <c:pt idx="5601">
                  <c:v>4.3971297514324298E-2</c:v>
                </c:pt>
                <c:pt idx="5602">
                  <c:v>4.3981737255916302E-2</c:v>
                </c:pt>
                <c:pt idx="5603">
                  <c:v>4.3987271825110599E-2</c:v>
                </c:pt>
                <c:pt idx="5604">
                  <c:v>4.3988692513838301E-2</c:v>
                </c:pt>
                <c:pt idx="5605">
                  <c:v>4.3993014573694499E-2</c:v>
                </c:pt>
                <c:pt idx="5606">
                  <c:v>4.3997867468082402E-2</c:v>
                </c:pt>
                <c:pt idx="5607">
                  <c:v>4.4004802347851299E-2</c:v>
                </c:pt>
                <c:pt idx="5608">
                  <c:v>4.4009531855908397E-2</c:v>
                </c:pt>
                <c:pt idx="5609">
                  <c:v>4.40151895468903E-2</c:v>
                </c:pt>
                <c:pt idx="5610">
                  <c:v>4.4015389407702901E-2</c:v>
                </c:pt>
                <c:pt idx="5611">
                  <c:v>4.4034320459545799E-2</c:v>
                </c:pt>
                <c:pt idx="5612">
                  <c:v>4.4040517932873197E-2</c:v>
                </c:pt>
                <c:pt idx="5613">
                  <c:v>4.4045586293717E-2</c:v>
                </c:pt>
                <c:pt idx="5614">
                  <c:v>4.4051970480912202E-2</c:v>
                </c:pt>
                <c:pt idx="5615">
                  <c:v>4.4055801184622601E-2</c:v>
                </c:pt>
                <c:pt idx="5616">
                  <c:v>4.4066238484579703E-2</c:v>
                </c:pt>
                <c:pt idx="5617">
                  <c:v>4.40722573057543E-2</c:v>
                </c:pt>
                <c:pt idx="5618">
                  <c:v>4.4078093125540799E-2</c:v>
                </c:pt>
                <c:pt idx="5619">
                  <c:v>4.4078206209442999E-2</c:v>
                </c:pt>
                <c:pt idx="5620">
                  <c:v>4.4082552432042801E-2</c:v>
                </c:pt>
                <c:pt idx="5621">
                  <c:v>4.40882923972723E-2</c:v>
                </c:pt>
                <c:pt idx="5622">
                  <c:v>4.4088950660027902E-2</c:v>
                </c:pt>
                <c:pt idx="5623">
                  <c:v>4.4099591864788797E-2</c:v>
                </c:pt>
                <c:pt idx="5624">
                  <c:v>4.4107370907867503E-2</c:v>
                </c:pt>
                <c:pt idx="5625">
                  <c:v>4.4109007951344502E-2</c:v>
                </c:pt>
                <c:pt idx="5626">
                  <c:v>4.4113180929141099E-2</c:v>
                </c:pt>
                <c:pt idx="5627">
                  <c:v>4.4116167075507098E-2</c:v>
                </c:pt>
                <c:pt idx="5628">
                  <c:v>4.4121584444043002E-2</c:v>
                </c:pt>
                <c:pt idx="5629">
                  <c:v>4.4127919603499502E-2</c:v>
                </c:pt>
                <c:pt idx="5630">
                  <c:v>4.4128727468100502E-2</c:v>
                </c:pt>
                <c:pt idx="5631">
                  <c:v>4.4131113090582701E-2</c:v>
                </c:pt>
                <c:pt idx="5632">
                  <c:v>4.4132850435693698E-2</c:v>
                </c:pt>
                <c:pt idx="5633">
                  <c:v>4.41345275493083E-2</c:v>
                </c:pt>
                <c:pt idx="5634">
                  <c:v>4.4136456267360798E-2</c:v>
                </c:pt>
                <c:pt idx="5635">
                  <c:v>4.4139147746944898E-2</c:v>
                </c:pt>
                <c:pt idx="5636">
                  <c:v>4.41406053280127E-2</c:v>
                </c:pt>
                <c:pt idx="5637">
                  <c:v>4.4148059590440103E-2</c:v>
                </c:pt>
                <c:pt idx="5638">
                  <c:v>4.4158724697172302E-2</c:v>
                </c:pt>
                <c:pt idx="5639">
                  <c:v>4.4167918567746399E-2</c:v>
                </c:pt>
                <c:pt idx="5640">
                  <c:v>4.4169563198530701E-2</c:v>
                </c:pt>
                <c:pt idx="5641">
                  <c:v>4.4172679674312203E-2</c:v>
                </c:pt>
                <c:pt idx="5642">
                  <c:v>4.4179649705634899E-2</c:v>
                </c:pt>
                <c:pt idx="5643">
                  <c:v>4.4185728665761197E-2</c:v>
                </c:pt>
                <c:pt idx="5644">
                  <c:v>4.4189176729882998E-2</c:v>
                </c:pt>
                <c:pt idx="5645">
                  <c:v>4.41896030155947E-2</c:v>
                </c:pt>
                <c:pt idx="5646">
                  <c:v>4.4192491036611797E-2</c:v>
                </c:pt>
                <c:pt idx="5647">
                  <c:v>4.4193682201568898E-2</c:v>
                </c:pt>
                <c:pt idx="5648">
                  <c:v>4.4197459974642E-2</c:v>
                </c:pt>
                <c:pt idx="5649">
                  <c:v>4.42095585571501E-2</c:v>
                </c:pt>
                <c:pt idx="5650">
                  <c:v>4.4218635819843803E-2</c:v>
                </c:pt>
                <c:pt idx="5651">
                  <c:v>4.4218904596944601E-2</c:v>
                </c:pt>
                <c:pt idx="5652">
                  <c:v>4.4226289409242198E-2</c:v>
                </c:pt>
                <c:pt idx="5653">
                  <c:v>4.4226995159944299E-2</c:v>
                </c:pt>
                <c:pt idx="5654">
                  <c:v>4.42281289193368E-2</c:v>
                </c:pt>
                <c:pt idx="5655">
                  <c:v>4.4237923136165501E-2</c:v>
                </c:pt>
                <c:pt idx="5656">
                  <c:v>4.4238829834982403E-2</c:v>
                </c:pt>
                <c:pt idx="5657">
                  <c:v>4.4245267086721697E-2</c:v>
                </c:pt>
                <c:pt idx="5658">
                  <c:v>4.4252420018108099E-2</c:v>
                </c:pt>
                <c:pt idx="5659">
                  <c:v>4.4252420328123203E-2</c:v>
                </c:pt>
                <c:pt idx="5660">
                  <c:v>4.42551448804041E-2</c:v>
                </c:pt>
                <c:pt idx="5661">
                  <c:v>4.42600877263927E-2</c:v>
                </c:pt>
                <c:pt idx="5662">
                  <c:v>4.4263659456005099E-2</c:v>
                </c:pt>
                <c:pt idx="5663">
                  <c:v>4.4264622893102699E-2</c:v>
                </c:pt>
                <c:pt idx="5664">
                  <c:v>4.4273957544643902E-2</c:v>
                </c:pt>
                <c:pt idx="5665">
                  <c:v>4.4288599871091197E-2</c:v>
                </c:pt>
                <c:pt idx="5666">
                  <c:v>4.4296454608437598E-2</c:v>
                </c:pt>
                <c:pt idx="5667">
                  <c:v>4.4297578836891199E-2</c:v>
                </c:pt>
                <c:pt idx="5668">
                  <c:v>4.4303419682176902E-2</c:v>
                </c:pt>
                <c:pt idx="5669">
                  <c:v>4.4310968861445199E-2</c:v>
                </c:pt>
                <c:pt idx="5670">
                  <c:v>4.4317116164434497E-2</c:v>
                </c:pt>
                <c:pt idx="5671">
                  <c:v>4.4323082227061002E-2</c:v>
                </c:pt>
                <c:pt idx="5672">
                  <c:v>4.4360464429653503E-2</c:v>
                </c:pt>
                <c:pt idx="5673">
                  <c:v>4.4362821598234001E-2</c:v>
                </c:pt>
                <c:pt idx="5674">
                  <c:v>4.43669775307928E-2</c:v>
                </c:pt>
                <c:pt idx="5675">
                  <c:v>4.43736840820367E-2</c:v>
                </c:pt>
                <c:pt idx="5676">
                  <c:v>4.43830020356673E-2</c:v>
                </c:pt>
                <c:pt idx="5677">
                  <c:v>4.4386908926516498E-2</c:v>
                </c:pt>
                <c:pt idx="5678">
                  <c:v>4.4388147269164201E-2</c:v>
                </c:pt>
                <c:pt idx="5679">
                  <c:v>4.4390120359371399E-2</c:v>
                </c:pt>
                <c:pt idx="5680">
                  <c:v>4.4390746161806903E-2</c:v>
                </c:pt>
                <c:pt idx="5681">
                  <c:v>4.43915954067979E-2</c:v>
                </c:pt>
                <c:pt idx="5682">
                  <c:v>4.4395663729882601E-2</c:v>
                </c:pt>
                <c:pt idx="5683">
                  <c:v>4.4400026514419197E-2</c:v>
                </c:pt>
                <c:pt idx="5684">
                  <c:v>4.4400728204379597E-2</c:v>
                </c:pt>
                <c:pt idx="5685">
                  <c:v>4.4402176204890502E-2</c:v>
                </c:pt>
                <c:pt idx="5686">
                  <c:v>4.4412100905273498E-2</c:v>
                </c:pt>
                <c:pt idx="5687">
                  <c:v>4.4424172327037201E-2</c:v>
                </c:pt>
                <c:pt idx="5688">
                  <c:v>4.44282546574351E-2</c:v>
                </c:pt>
                <c:pt idx="5689">
                  <c:v>4.4440714603664201E-2</c:v>
                </c:pt>
                <c:pt idx="5690">
                  <c:v>4.4443759011801198E-2</c:v>
                </c:pt>
                <c:pt idx="5691">
                  <c:v>4.44501834333536E-2</c:v>
                </c:pt>
                <c:pt idx="5692">
                  <c:v>4.4457262936734798E-2</c:v>
                </c:pt>
                <c:pt idx="5693">
                  <c:v>4.4464998121361898E-2</c:v>
                </c:pt>
                <c:pt idx="5694">
                  <c:v>4.4468986824176701E-2</c:v>
                </c:pt>
                <c:pt idx="5695">
                  <c:v>4.4478385862658697E-2</c:v>
                </c:pt>
                <c:pt idx="5696">
                  <c:v>4.4483028332364401E-2</c:v>
                </c:pt>
                <c:pt idx="5697">
                  <c:v>4.4484706255092703E-2</c:v>
                </c:pt>
                <c:pt idx="5698">
                  <c:v>4.4490052077739102E-2</c:v>
                </c:pt>
                <c:pt idx="5699">
                  <c:v>4.44915298257147E-2</c:v>
                </c:pt>
                <c:pt idx="5700">
                  <c:v>4.4516441744789997E-2</c:v>
                </c:pt>
                <c:pt idx="5701">
                  <c:v>4.4524276901172298E-2</c:v>
                </c:pt>
                <c:pt idx="5702">
                  <c:v>4.4543649853694398E-2</c:v>
                </c:pt>
                <c:pt idx="5703">
                  <c:v>4.4546150706109698E-2</c:v>
                </c:pt>
                <c:pt idx="5704">
                  <c:v>4.4554420356662697E-2</c:v>
                </c:pt>
                <c:pt idx="5705">
                  <c:v>4.4557812456917201E-2</c:v>
                </c:pt>
                <c:pt idx="5706">
                  <c:v>4.4558239545720801E-2</c:v>
                </c:pt>
                <c:pt idx="5707">
                  <c:v>4.4575567170118603E-2</c:v>
                </c:pt>
                <c:pt idx="5708">
                  <c:v>4.4576070251777601E-2</c:v>
                </c:pt>
                <c:pt idx="5709">
                  <c:v>4.4581094554638399E-2</c:v>
                </c:pt>
                <c:pt idx="5710">
                  <c:v>4.4589199533054798E-2</c:v>
                </c:pt>
                <c:pt idx="5711">
                  <c:v>4.4596956798777003E-2</c:v>
                </c:pt>
                <c:pt idx="5712">
                  <c:v>4.4609342114099303E-2</c:v>
                </c:pt>
                <c:pt idx="5713">
                  <c:v>4.4613113678058897E-2</c:v>
                </c:pt>
                <c:pt idx="5714">
                  <c:v>4.4614246558788997E-2</c:v>
                </c:pt>
                <c:pt idx="5715">
                  <c:v>4.4615679869077503E-2</c:v>
                </c:pt>
                <c:pt idx="5716">
                  <c:v>4.4641076994248699E-2</c:v>
                </c:pt>
                <c:pt idx="5717">
                  <c:v>4.46504655007747E-2</c:v>
                </c:pt>
                <c:pt idx="5718">
                  <c:v>4.4659052112979998E-2</c:v>
                </c:pt>
                <c:pt idx="5719">
                  <c:v>4.4667268142527201E-2</c:v>
                </c:pt>
                <c:pt idx="5720">
                  <c:v>4.4670354768695499E-2</c:v>
                </c:pt>
                <c:pt idx="5721">
                  <c:v>4.4689754275169601E-2</c:v>
                </c:pt>
                <c:pt idx="5722">
                  <c:v>4.46898290550568E-2</c:v>
                </c:pt>
                <c:pt idx="5723">
                  <c:v>4.4693975257749402E-2</c:v>
                </c:pt>
                <c:pt idx="5724">
                  <c:v>4.46942188996476E-2</c:v>
                </c:pt>
                <c:pt idx="5725">
                  <c:v>4.4699738868950102E-2</c:v>
                </c:pt>
                <c:pt idx="5726">
                  <c:v>4.4700310180726101E-2</c:v>
                </c:pt>
                <c:pt idx="5727">
                  <c:v>4.4702229540779397E-2</c:v>
                </c:pt>
                <c:pt idx="5728">
                  <c:v>4.47214478991287E-2</c:v>
                </c:pt>
                <c:pt idx="5729">
                  <c:v>4.4725727360434203E-2</c:v>
                </c:pt>
                <c:pt idx="5730">
                  <c:v>4.4744515125616301E-2</c:v>
                </c:pt>
                <c:pt idx="5731">
                  <c:v>4.4752886469424699E-2</c:v>
                </c:pt>
                <c:pt idx="5732">
                  <c:v>4.4762962942921397E-2</c:v>
                </c:pt>
                <c:pt idx="5733">
                  <c:v>4.47758519957192E-2</c:v>
                </c:pt>
                <c:pt idx="5734">
                  <c:v>4.4781220911434202E-2</c:v>
                </c:pt>
                <c:pt idx="5735">
                  <c:v>4.4781964468926801E-2</c:v>
                </c:pt>
                <c:pt idx="5736">
                  <c:v>4.4791868206077397E-2</c:v>
                </c:pt>
                <c:pt idx="5737">
                  <c:v>4.4792296936841003E-2</c:v>
                </c:pt>
                <c:pt idx="5738">
                  <c:v>4.4798627091482003E-2</c:v>
                </c:pt>
                <c:pt idx="5739">
                  <c:v>4.4798769621361201E-2</c:v>
                </c:pt>
                <c:pt idx="5740">
                  <c:v>4.4800531878546497E-2</c:v>
                </c:pt>
                <c:pt idx="5741">
                  <c:v>4.4803304425929197E-2</c:v>
                </c:pt>
                <c:pt idx="5742">
                  <c:v>4.4804191866417598E-2</c:v>
                </c:pt>
                <c:pt idx="5743">
                  <c:v>4.4812971853524099E-2</c:v>
                </c:pt>
                <c:pt idx="5744">
                  <c:v>4.4825518371533903E-2</c:v>
                </c:pt>
                <c:pt idx="5745">
                  <c:v>4.48264026541191E-2</c:v>
                </c:pt>
                <c:pt idx="5746">
                  <c:v>4.4827416808629401E-2</c:v>
                </c:pt>
                <c:pt idx="5747">
                  <c:v>4.4840778690929901E-2</c:v>
                </c:pt>
                <c:pt idx="5748">
                  <c:v>4.4846880116732497E-2</c:v>
                </c:pt>
                <c:pt idx="5749">
                  <c:v>4.4848808612769603E-2</c:v>
                </c:pt>
                <c:pt idx="5750">
                  <c:v>4.4852900815446503E-2</c:v>
                </c:pt>
                <c:pt idx="5751">
                  <c:v>4.4855575586952301E-2</c:v>
                </c:pt>
                <c:pt idx="5752">
                  <c:v>4.4856921449490002E-2</c:v>
                </c:pt>
                <c:pt idx="5753">
                  <c:v>4.4868492971454899E-2</c:v>
                </c:pt>
                <c:pt idx="5754">
                  <c:v>4.4872332888069001E-2</c:v>
                </c:pt>
                <c:pt idx="5755">
                  <c:v>4.4876108283515598E-2</c:v>
                </c:pt>
                <c:pt idx="5756">
                  <c:v>4.4883103844396803E-2</c:v>
                </c:pt>
                <c:pt idx="5757">
                  <c:v>4.4883407019437903E-2</c:v>
                </c:pt>
                <c:pt idx="5758">
                  <c:v>4.4903846831091103E-2</c:v>
                </c:pt>
                <c:pt idx="5759">
                  <c:v>4.4904696337386099E-2</c:v>
                </c:pt>
                <c:pt idx="5760">
                  <c:v>4.4908300007249602E-2</c:v>
                </c:pt>
                <c:pt idx="5761">
                  <c:v>4.4910642445153699E-2</c:v>
                </c:pt>
                <c:pt idx="5762">
                  <c:v>4.49137524056595E-2</c:v>
                </c:pt>
                <c:pt idx="5763">
                  <c:v>4.4914539816136703E-2</c:v>
                </c:pt>
                <c:pt idx="5764">
                  <c:v>4.4915000183849897E-2</c:v>
                </c:pt>
                <c:pt idx="5765">
                  <c:v>4.49218950440987E-2</c:v>
                </c:pt>
                <c:pt idx="5766">
                  <c:v>4.4925560852463201E-2</c:v>
                </c:pt>
                <c:pt idx="5767">
                  <c:v>4.4927890584868797E-2</c:v>
                </c:pt>
                <c:pt idx="5768">
                  <c:v>4.4929729387854098E-2</c:v>
                </c:pt>
                <c:pt idx="5769">
                  <c:v>4.4939652191000698E-2</c:v>
                </c:pt>
                <c:pt idx="5770">
                  <c:v>4.4942216404425903E-2</c:v>
                </c:pt>
                <c:pt idx="5771">
                  <c:v>4.49429360841812E-2</c:v>
                </c:pt>
                <c:pt idx="5772">
                  <c:v>4.4955008358217301E-2</c:v>
                </c:pt>
                <c:pt idx="5773">
                  <c:v>4.4958736075798499E-2</c:v>
                </c:pt>
                <c:pt idx="5774">
                  <c:v>4.49652213589486E-2</c:v>
                </c:pt>
                <c:pt idx="5775">
                  <c:v>4.4967413445694202E-2</c:v>
                </c:pt>
                <c:pt idx="5776">
                  <c:v>4.4995911574377802E-2</c:v>
                </c:pt>
                <c:pt idx="5777">
                  <c:v>4.5011867577322402E-2</c:v>
                </c:pt>
                <c:pt idx="5778">
                  <c:v>4.50156887962627E-2</c:v>
                </c:pt>
                <c:pt idx="5779">
                  <c:v>4.5024484040571001E-2</c:v>
                </c:pt>
                <c:pt idx="5780">
                  <c:v>4.5025714194502901E-2</c:v>
                </c:pt>
                <c:pt idx="5781">
                  <c:v>4.5033736588570197E-2</c:v>
                </c:pt>
                <c:pt idx="5782">
                  <c:v>4.5036762855002403E-2</c:v>
                </c:pt>
                <c:pt idx="5783">
                  <c:v>4.5052781237959E-2</c:v>
                </c:pt>
                <c:pt idx="5784">
                  <c:v>4.5071684585645103E-2</c:v>
                </c:pt>
                <c:pt idx="5785">
                  <c:v>4.5076261103073299E-2</c:v>
                </c:pt>
                <c:pt idx="5786">
                  <c:v>4.5089290409111998E-2</c:v>
                </c:pt>
                <c:pt idx="5787">
                  <c:v>4.5094437876742402E-2</c:v>
                </c:pt>
                <c:pt idx="5788">
                  <c:v>4.5099457109576697E-2</c:v>
                </c:pt>
                <c:pt idx="5789">
                  <c:v>4.5101139057572903E-2</c:v>
                </c:pt>
                <c:pt idx="5790">
                  <c:v>4.5108109555509E-2</c:v>
                </c:pt>
                <c:pt idx="5791">
                  <c:v>4.5125412372413097E-2</c:v>
                </c:pt>
                <c:pt idx="5792">
                  <c:v>4.5130406673846997E-2</c:v>
                </c:pt>
                <c:pt idx="5793">
                  <c:v>4.5132229097639198E-2</c:v>
                </c:pt>
                <c:pt idx="5794">
                  <c:v>4.5154959056809899E-2</c:v>
                </c:pt>
                <c:pt idx="5795">
                  <c:v>4.51574730450982E-2</c:v>
                </c:pt>
                <c:pt idx="5796">
                  <c:v>4.5159369009481198E-2</c:v>
                </c:pt>
                <c:pt idx="5797">
                  <c:v>4.5163425763055501E-2</c:v>
                </c:pt>
                <c:pt idx="5798">
                  <c:v>4.5167884792416298E-2</c:v>
                </c:pt>
                <c:pt idx="5799">
                  <c:v>4.51740878981799E-2</c:v>
                </c:pt>
                <c:pt idx="5800">
                  <c:v>4.5182649912475503E-2</c:v>
                </c:pt>
                <c:pt idx="5801">
                  <c:v>4.5184514692297E-2</c:v>
                </c:pt>
                <c:pt idx="5802">
                  <c:v>4.5195365452714097E-2</c:v>
                </c:pt>
                <c:pt idx="5803">
                  <c:v>4.5201689625519903E-2</c:v>
                </c:pt>
                <c:pt idx="5804">
                  <c:v>4.5202342600142401E-2</c:v>
                </c:pt>
                <c:pt idx="5805">
                  <c:v>4.5216301042065997E-2</c:v>
                </c:pt>
                <c:pt idx="5806">
                  <c:v>4.5228701132721698E-2</c:v>
                </c:pt>
                <c:pt idx="5807">
                  <c:v>4.5232785944679901E-2</c:v>
                </c:pt>
                <c:pt idx="5808">
                  <c:v>4.5233307836364603E-2</c:v>
                </c:pt>
                <c:pt idx="5809">
                  <c:v>4.5240569889535197E-2</c:v>
                </c:pt>
                <c:pt idx="5810">
                  <c:v>4.5247602206868E-2</c:v>
                </c:pt>
                <c:pt idx="5811">
                  <c:v>4.52521966103029E-2</c:v>
                </c:pt>
                <c:pt idx="5812">
                  <c:v>4.5252495910429298E-2</c:v>
                </c:pt>
                <c:pt idx="5813">
                  <c:v>4.52555961005617E-2</c:v>
                </c:pt>
                <c:pt idx="5814">
                  <c:v>4.5260316227178903E-2</c:v>
                </c:pt>
                <c:pt idx="5815">
                  <c:v>4.5265824753897503E-2</c:v>
                </c:pt>
                <c:pt idx="5816">
                  <c:v>4.52668170730064E-2</c:v>
                </c:pt>
                <c:pt idx="5817">
                  <c:v>4.5276439958758199E-2</c:v>
                </c:pt>
                <c:pt idx="5818">
                  <c:v>4.5280498248219898E-2</c:v>
                </c:pt>
                <c:pt idx="5819">
                  <c:v>4.5282899899748298E-2</c:v>
                </c:pt>
                <c:pt idx="5820">
                  <c:v>4.5289280047086898E-2</c:v>
                </c:pt>
                <c:pt idx="5821">
                  <c:v>4.5311507105953601E-2</c:v>
                </c:pt>
                <c:pt idx="5822">
                  <c:v>4.5323801854353397E-2</c:v>
                </c:pt>
                <c:pt idx="5823">
                  <c:v>4.5324621283217598E-2</c:v>
                </c:pt>
                <c:pt idx="5824">
                  <c:v>4.5327371211663102E-2</c:v>
                </c:pt>
                <c:pt idx="5825">
                  <c:v>4.5329940783708E-2</c:v>
                </c:pt>
                <c:pt idx="5826">
                  <c:v>4.5335049694485E-2</c:v>
                </c:pt>
                <c:pt idx="5827">
                  <c:v>4.5336448248577799E-2</c:v>
                </c:pt>
                <c:pt idx="5828">
                  <c:v>4.5348245987498703E-2</c:v>
                </c:pt>
                <c:pt idx="5829">
                  <c:v>4.5360195244947103E-2</c:v>
                </c:pt>
                <c:pt idx="5830">
                  <c:v>4.5372657430232402E-2</c:v>
                </c:pt>
                <c:pt idx="5831">
                  <c:v>4.5384705182350403E-2</c:v>
                </c:pt>
                <c:pt idx="5832">
                  <c:v>4.53862952407647E-2</c:v>
                </c:pt>
                <c:pt idx="5833">
                  <c:v>4.5390908825788397E-2</c:v>
                </c:pt>
                <c:pt idx="5834">
                  <c:v>4.5394186710925301E-2</c:v>
                </c:pt>
                <c:pt idx="5835">
                  <c:v>4.53943024948507E-2</c:v>
                </c:pt>
                <c:pt idx="5836">
                  <c:v>4.5403330671584599E-2</c:v>
                </c:pt>
                <c:pt idx="5837">
                  <c:v>4.54044516919049E-2</c:v>
                </c:pt>
                <c:pt idx="5838">
                  <c:v>4.5406671535291897E-2</c:v>
                </c:pt>
                <c:pt idx="5839">
                  <c:v>4.5412025001658099E-2</c:v>
                </c:pt>
                <c:pt idx="5840">
                  <c:v>4.5417569820794298E-2</c:v>
                </c:pt>
                <c:pt idx="5841">
                  <c:v>4.54210604689919E-2</c:v>
                </c:pt>
                <c:pt idx="5842">
                  <c:v>4.5424426886187301E-2</c:v>
                </c:pt>
                <c:pt idx="5843">
                  <c:v>4.5438204749369902E-2</c:v>
                </c:pt>
                <c:pt idx="5844">
                  <c:v>4.5444082299462701E-2</c:v>
                </c:pt>
                <c:pt idx="5845">
                  <c:v>4.5447930249983899E-2</c:v>
                </c:pt>
                <c:pt idx="5846">
                  <c:v>4.54521435878028E-2</c:v>
                </c:pt>
                <c:pt idx="5847">
                  <c:v>4.5454387457680101E-2</c:v>
                </c:pt>
                <c:pt idx="5848">
                  <c:v>4.5455943287016E-2</c:v>
                </c:pt>
                <c:pt idx="5849">
                  <c:v>4.5468464293939297E-2</c:v>
                </c:pt>
                <c:pt idx="5850">
                  <c:v>4.5500656786498901E-2</c:v>
                </c:pt>
                <c:pt idx="5851">
                  <c:v>4.5506884539230998E-2</c:v>
                </c:pt>
                <c:pt idx="5852">
                  <c:v>4.5510550303972698E-2</c:v>
                </c:pt>
                <c:pt idx="5853">
                  <c:v>4.5513728896441903E-2</c:v>
                </c:pt>
                <c:pt idx="5854">
                  <c:v>4.55210846130212E-2</c:v>
                </c:pt>
                <c:pt idx="5855">
                  <c:v>4.5526795260463798E-2</c:v>
                </c:pt>
                <c:pt idx="5856">
                  <c:v>4.5527286619337401E-2</c:v>
                </c:pt>
                <c:pt idx="5857">
                  <c:v>4.5527506587795002E-2</c:v>
                </c:pt>
                <c:pt idx="5858">
                  <c:v>4.5532041900564001E-2</c:v>
                </c:pt>
                <c:pt idx="5859">
                  <c:v>4.5534754914942598E-2</c:v>
                </c:pt>
                <c:pt idx="5860">
                  <c:v>4.5536535324403098E-2</c:v>
                </c:pt>
                <c:pt idx="5861">
                  <c:v>4.5539234075550702E-2</c:v>
                </c:pt>
                <c:pt idx="5862">
                  <c:v>4.5539270465297099E-2</c:v>
                </c:pt>
                <c:pt idx="5863">
                  <c:v>4.5546757411649798E-2</c:v>
                </c:pt>
                <c:pt idx="5864">
                  <c:v>4.5547824228470299E-2</c:v>
                </c:pt>
                <c:pt idx="5865">
                  <c:v>4.5549097972157497E-2</c:v>
                </c:pt>
                <c:pt idx="5866">
                  <c:v>4.55544880439634E-2</c:v>
                </c:pt>
                <c:pt idx="5867">
                  <c:v>4.55604069419282E-2</c:v>
                </c:pt>
                <c:pt idx="5868">
                  <c:v>4.5571680358686799E-2</c:v>
                </c:pt>
                <c:pt idx="5869">
                  <c:v>4.55828190514138E-2</c:v>
                </c:pt>
                <c:pt idx="5870">
                  <c:v>4.5584621188594097E-2</c:v>
                </c:pt>
                <c:pt idx="5871">
                  <c:v>4.5585775749771601E-2</c:v>
                </c:pt>
                <c:pt idx="5872">
                  <c:v>4.5594748891505402E-2</c:v>
                </c:pt>
                <c:pt idx="5873">
                  <c:v>4.5612061487039501E-2</c:v>
                </c:pt>
                <c:pt idx="5874">
                  <c:v>4.56124129688322E-2</c:v>
                </c:pt>
                <c:pt idx="5875">
                  <c:v>4.5617535926310501E-2</c:v>
                </c:pt>
                <c:pt idx="5876">
                  <c:v>4.5620896129506601E-2</c:v>
                </c:pt>
                <c:pt idx="5877">
                  <c:v>4.5633588417713998E-2</c:v>
                </c:pt>
                <c:pt idx="5878">
                  <c:v>4.5661397465606199E-2</c:v>
                </c:pt>
                <c:pt idx="5879">
                  <c:v>4.5671193462213398E-2</c:v>
                </c:pt>
                <c:pt idx="5880">
                  <c:v>4.5681727169055997E-2</c:v>
                </c:pt>
                <c:pt idx="5881">
                  <c:v>4.57010009054684E-2</c:v>
                </c:pt>
                <c:pt idx="5882">
                  <c:v>4.5703479901109997E-2</c:v>
                </c:pt>
                <c:pt idx="5883">
                  <c:v>4.5708811441333201E-2</c:v>
                </c:pt>
                <c:pt idx="5884">
                  <c:v>4.5716864284455497E-2</c:v>
                </c:pt>
                <c:pt idx="5885">
                  <c:v>4.5729157465371401E-2</c:v>
                </c:pt>
                <c:pt idx="5886">
                  <c:v>4.57316663630346E-2</c:v>
                </c:pt>
                <c:pt idx="5887">
                  <c:v>4.5735937342892399E-2</c:v>
                </c:pt>
                <c:pt idx="5888">
                  <c:v>4.5737208344901199E-2</c:v>
                </c:pt>
                <c:pt idx="5889">
                  <c:v>4.5740406735651697E-2</c:v>
                </c:pt>
                <c:pt idx="5890">
                  <c:v>4.5749811380896899E-2</c:v>
                </c:pt>
                <c:pt idx="5891">
                  <c:v>4.5758821487641703E-2</c:v>
                </c:pt>
                <c:pt idx="5892">
                  <c:v>4.5765075517044201E-2</c:v>
                </c:pt>
                <c:pt idx="5893">
                  <c:v>4.5784095379661903E-2</c:v>
                </c:pt>
                <c:pt idx="5894">
                  <c:v>4.5787413823949498E-2</c:v>
                </c:pt>
                <c:pt idx="5895">
                  <c:v>4.57913358161708E-2</c:v>
                </c:pt>
                <c:pt idx="5896">
                  <c:v>4.5791800386920899E-2</c:v>
                </c:pt>
                <c:pt idx="5897">
                  <c:v>4.5793094352957801E-2</c:v>
                </c:pt>
                <c:pt idx="5898">
                  <c:v>4.5799907328069898E-2</c:v>
                </c:pt>
                <c:pt idx="5899">
                  <c:v>4.5812850925999203E-2</c:v>
                </c:pt>
                <c:pt idx="5900">
                  <c:v>4.5822778610674797E-2</c:v>
                </c:pt>
                <c:pt idx="5901">
                  <c:v>4.5833344328305298E-2</c:v>
                </c:pt>
                <c:pt idx="5902">
                  <c:v>4.58347538894298E-2</c:v>
                </c:pt>
                <c:pt idx="5903">
                  <c:v>4.58373278774497E-2</c:v>
                </c:pt>
                <c:pt idx="5904">
                  <c:v>4.58414421257443E-2</c:v>
                </c:pt>
                <c:pt idx="5905">
                  <c:v>4.5843463069741103E-2</c:v>
                </c:pt>
                <c:pt idx="5906">
                  <c:v>4.5866336730178002E-2</c:v>
                </c:pt>
                <c:pt idx="5907">
                  <c:v>4.5866907472602601E-2</c:v>
                </c:pt>
                <c:pt idx="5908">
                  <c:v>4.5867505856275102E-2</c:v>
                </c:pt>
                <c:pt idx="5909">
                  <c:v>4.58680379834299E-2</c:v>
                </c:pt>
                <c:pt idx="5910">
                  <c:v>4.5868276221129503E-2</c:v>
                </c:pt>
                <c:pt idx="5911">
                  <c:v>4.5869704929494298E-2</c:v>
                </c:pt>
                <c:pt idx="5912">
                  <c:v>4.5880793539785199E-2</c:v>
                </c:pt>
                <c:pt idx="5913">
                  <c:v>4.5882217223181997E-2</c:v>
                </c:pt>
                <c:pt idx="5914">
                  <c:v>4.5883906236406001E-2</c:v>
                </c:pt>
                <c:pt idx="5915">
                  <c:v>4.58862931090354E-2</c:v>
                </c:pt>
                <c:pt idx="5916">
                  <c:v>4.5892092079578103E-2</c:v>
                </c:pt>
                <c:pt idx="5917">
                  <c:v>4.5911819393653297E-2</c:v>
                </c:pt>
                <c:pt idx="5918">
                  <c:v>4.5924176752610998E-2</c:v>
                </c:pt>
                <c:pt idx="5919">
                  <c:v>4.5928915971899603E-2</c:v>
                </c:pt>
                <c:pt idx="5920">
                  <c:v>4.5936428162707703E-2</c:v>
                </c:pt>
                <c:pt idx="5921">
                  <c:v>4.5951555646262597E-2</c:v>
                </c:pt>
                <c:pt idx="5922">
                  <c:v>4.5953876325561402E-2</c:v>
                </c:pt>
                <c:pt idx="5923">
                  <c:v>4.5972769306616201E-2</c:v>
                </c:pt>
                <c:pt idx="5924">
                  <c:v>4.5988625727020498E-2</c:v>
                </c:pt>
                <c:pt idx="5925">
                  <c:v>4.5991543236634402E-2</c:v>
                </c:pt>
                <c:pt idx="5926">
                  <c:v>4.5996553538285898E-2</c:v>
                </c:pt>
                <c:pt idx="5927">
                  <c:v>4.6002029684114397E-2</c:v>
                </c:pt>
                <c:pt idx="5928">
                  <c:v>4.6012396193595297E-2</c:v>
                </c:pt>
                <c:pt idx="5929">
                  <c:v>4.6020797154111399E-2</c:v>
                </c:pt>
                <c:pt idx="5930">
                  <c:v>4.6022229466011699E-2</c:v>
                </c:pt>
                <c:pt idx="5931">
                  <c:v>4.6030705042914698E-2</c:v>
                </c:pt>
                <c:pt idx="5932">
                  <c:v>4.6047151886129699E-2</c:v>
                </c:pt>
                <c:pt idx="5933">
                  <c:v>4.6055972226884401E-2</c:v>
                </c:pt>
                <c:pt idx="5934">
                  <c:v>4.6072389662794901E-2</c:v>
                </c:pt>
                <c:pt idx="5935">
                  <c:v>4.60770835737669E-2</c:v>
                </c:pt>
                <c:pt idx="5936">
                  <c:v>4.6087269470951799E-2</c:v>
                </c:pt>
                <c:pt idx="5937">
                  <c:v>4.6091060152024903E-2</c:v>
                </c:pt>
                <c:pt idx="5938">
                  <c:v>4.6099809007516403E-2</c:v>
                </c:pt>
                <c:pt idx="5939">
                  <c:v>4.6099864161737301E-2</c:v>
                </c:pt>
                <c:pt idx="5940">
                  <c:v>4.61083426988994E-2</c:v>
                </c:pt>
                <c:pt idx="5941">
                  <c:v>4.6118843527265301E-2</c:v>
                </c:pt>
                <c:pt idx="5942">
                  <c:v>4.6119165780563298E-2</c:v>
                </c:pt>
                <c:pt idx="5943">
                  <c:v>4.6126987123837497E-2</c:v>
                </c:pt>
                <c:pt idx="5944">
                  <c:v>4.6136070660341699E-2</c:v>
                </c:pt>
                <c:pt idx="5945">
                  <c:v>4.6138939891940199E-2</c:v>
                </c:pt>
                <c:pt idx="5946">
                  <c:v>4.6145267375538798E-2</c:v>
                </c:pt>
                <c:pt idx="5947">
                  <c:v>4.6146720821215202E-2</c:v>
                </c:pt>
                <c:pt idx="5948">
                  <c:v>4.6149071738818499E-2</c:v>
                </c:pt>
                <c:pt idx="5949">
                  <c:v>4.61551222590652E-2</c:v>
                </c:pt>
                <c:pt idx="5950">
                  <c:v>4.6187082567669298E-2</c:v>
                </c:pt>
                <c:pt idx="5951">
                  <c:v>4.6188008912247898E-2</c:v>
                </c:pt>
                <c:pt idx="5952">
                  <c:v>4.6192674760125799E-2</c:v>
                </c:pt>
                <c:pt idx="5953">
                  <c:v>4.6193953532296099E-2</c:v>
                </c:pt>
                <c:pt idx="5954">
                  <c:v>4.6194587160832697E-2</c:v>
                </c:pt>
                <c:pt idx="5955">
                  <c:v>4.6200020631293498E-2</c:v>
                </c:pt>
                <c:pt idx="5956">
                  <c:v>4.6206009735739302E-2</c:v>
                </c:pt>
                <c:pt idx="5957">
                  <c:v>4.62080417646792E-2</c:v>
                </c:pt>
                <c:pt idx="5958">
                  <c:v>4.6208154342580299E-2</c:v>
                </c:pt>
                <c:pt idx="5959">
                  <c:v>4.6208685678462001E-2</c:v>
                </c:pt>
                <c:pt idx="5960">
                  <c:v>4.6210035760747899E-2</c:v>
                </c:pt>
                <c:pt idx="5961">
                  <c:v>4.6211958765995299E-2</c:v>
                </c:pt>
                <c:pt idx="5962">
                  <c:v>4.6213788494779397E-2</c:v>
                </c:pt>
                <c:pt idx="5963">
                  <c:v>4.6213918550883602E-2</c:v>
                </c:pt>
                <c:pt idx="5964">
                  <c:v>4.6218102063870302E-2</c:v>
                </c:pt>
                <c:pt idx="5965">
                  <c:v>4.6221841836475E-2</c:v>
                </c:pt>
                <c:pt idx="5966">
                  <c:v>4.6247584066537298E-2</c:v>
                </c:pt>
                <c:pt idx="5967">
                  <c:v>4.6252510037091001E-2</c:v>
                </c:pt>
                <c:pt idx="5968">
                  <c:v>4.62659038308346E-2</c:v>
                </c:pt>
                <c:pt idx="5969">
                  <c:v>4.6267387299032098E-2</c:v>
                </c:pt>
                <c:pt idx="5970">
                  <c:v>4.6285272089763199E-2</c:v>
                </c:pt>
                <c:pt idx="5971">
                  <c:v>4.6297536196175999E-2</c:v>
                </c:pt>
                <c:pt idx="5972">
                  <c:v>4.6299956171756702E-2</c:v>
                </c:pt>
                <c:pt idx="5973">
                  <c:v>4.6301033105918703E-2</c:v>
                </c:pt>
                <c:pt idx="5974">
                  <c:v>4.63046269658808E-2</c:v>
                </c:pt>
                <c:pt idx="5975">
                  <c:v>4.6307286379382001E-2</c:v>
                </c:pt>
                <c:pt idx="5976">
                  <c:v>4.6311728996005497E-2</c:v>
                </c:pt>
                <c:pt idx="5977">
                  <c:v>4.6313836084060103E-2</c:v>
                </c:pt>
                <c:pt idx="5978">
                  <c:v>4.6329581055210699E-2</c:v>
                </c:pt>
                <c:pt idx="5979">
                  <c:v>4.6333044035955798E-2</c:v>
                </c:pt>
                <c:pt idx="5980">
                  <c:v>4.6333260258918998E-2</c:v>
                </c:pt>
                <c:pt idx="5981">
                  <c:v>4.6333506051456502E-2</c:v>
                </c:pt>
                <c:pt idx="5982">
                  <c:v>4.6337524127027602E-2</c:v>
                </c:pt>
                <c:pt idx="5983">
                  <c:v>4.6338805259956602E-2</c:v>
                </c:pt>
                <c:pt idx="5984">
                  <c:v>4.6338836278946298E-2</c:v>
                </c:pt>
                <c:pt idx="5985">
                  <c:v>4.63574754244176E-2</c:v>
                </c:pt>
                <c:pt idx="5986">
                  <c:v>4.63575259001789E-2</c:v>
                </c:pt>
                <c:pt idx="5987">
                  <c:v>4.6357905115567297E-2</c:v>
                </c:pt>
                <c:pt idx="5988">
                  <c:v>4.6358122831622203E-2</c:v>
                </c:pt>
                <c:pt idx="5989">
                  <c:v>4.63593506233601E-2</c:v>
                </c:pt>
                <c:pt idx="5990">
                  <c:v>4.6369058480038902E-2</c:v>
                </c:pt>
                <c:pt idx="5991">
                  <c:v>4.6384249775331898E-2</c:v>
                </c:pt>
                <c:pt idx="5992">
                  <c:v>4.6392912165687597E-2</c:v>
                </c:pt>
                <c:pt idx="5993">
                  <c:v>4.6399268285665797E-2</c:v>
                </c:pt>
                <c:pt idx="5994">
                  <c:v>4.6421001131827698E-2</c:v>
                </c:pt>
                <c:pt idx="5995">
                  <c:v>4.6421720482970302E-2</c:v>
                </c:pt>
                <c:pt idx="5996">
                  <c:v>4.6427764443416002E-2</c:v>
                </c:pt>
                <c:pt idx="5997">
                  <c:v>4.6436608919375399E-2</c:v>
                </c:pt>
                <c:pt idx="5998">
                  <c:v>4.6474226408226703E-2</c:v>
                </c:pt>
                <c:pt idx="5999">
                  <c:v>4.6474312097555599E-2</c:v>
                </c:pt>
                <c:pt idx="6000">
                  <c:v>4.6478071944935397E-2</c:v>
                </c:pt>
                <c:pt idx="6001">
                  <c:v>4.6481639252364301E-2</c:v>
                </c:pt>
                <c:pt idx="6002">
                  <c:v>4.6485551174684399E-2</c:v>
                </c:pt>
                <c:pt idx="6003">
                  <c:v>4.6485990111332399E-2</c:v>
                </c:pt>
                <c:pt idx="6004">
                  <c:v>4.6510468449264E-2</c:v>
                </c:pt>
                <c:pt idx="6005">
                  <c:v>4.65112808549447E-2</c:v>
                </c:pt>
                <c:pt idx="6006">
                  <c:v>4.6513718231814098E-2</c:v>
                </c:pt>
                <c:pt idx="6007">
                  <c:v>4.6514032568650401E-2</c:v>
                </c:pt>
                <c:pt idx="6008">
                  <c:v>4.6515707052652497E-2</c:v>
                </c:pt>
                <c:pt idx="6009">
                  <c:v>4.6523356173423298E-2</c:v>
                </c:pt>
                <c:pt idx="6010">
                  <c:v>4.65247166041221E-2</c:v>
                </c:pt>
                <c:pt idx="6011">
                  <c:v>4.6525521020314597E-2</c:v>
                </c:pt>
                <c:pt idx="6012">
                  <c:v>4.65318278185387E-2</c:v>
                </c:pt>
                <c:pt idx="6013">
                  <c:v>4.6532326813664801E-2</c:v>
                </c:pt>
                <c:pt idx="6014">
                  <c:v>4.6549771052842102E-2</c:v>
                </c:pt>
                <c:pt idx="6015">
                  <c:v>4.6556906576269499E-2</c:v>
                </c:pt>
                <c:pt idx="6016">
                  <c:v>4.6558917742770801E-2</c:v>
                </c:pt>
                <c:pt idx="6017">
                  <c:v>4.6564145852474398E-2</c:v>
                </c:pt>
                <c:pt idx="6018">
                  <c:v>4.6564647850901503E-2</c:v>
                </c:pt>
                <c:pt idx="6019">
                  <c:v>4.6570974551106599E-2</c:v>
                </c:pt>
                <c:pt idx="6020">
                  <c:v>4.6582825688133399E-2</c:v>
                </c:pt>
                <c:pt idx="6021">
                  <c:v>4.6586136787474197E-2</c:v>
                </c:pt>
                <c:pt idx="6022">
                  <c:v>4.6592784366022703E-2</c:v>
                </c:pt>
                <c:pt idx="6023">
                  <c:v>4.6597886195653998E-2</c:v>
                </c:pt>
                <c:pt idx="6024">
                  <c:v>4.6603116845423197E-2</c:v>
                </c:pt>
                <c:pt idx="6025">
                  <c:v>4.6614017074993498E-2</c:v>
                </c:pt>
                <c:pt idx="6026">
                  <c:v>4.6628492204854703E-2</c:v>
                </c:pt>
                <c:pt idx="6027">
                  <c:v>4.6643222892711701E-2</c:v>
                </c:pt>
                <c:pt idx="6028">
                  <c:v>4.6644309980474703E-2</c:v>
                </c:pt>
                <c:pt idx="6029">
                  <c:v>4.66576493104012E-2</c:v>
                </c:pt>
                <c:pt idx="6030">
                  <c:v>4.6657847430069198E-2</c:v>
                </c:pt>
                <c:pt idx="6031">
                  <c:v>4.6677109893137399E-2</c:v>
                </c:pt>
                <c:pt idx="6032">
                  <c:v>4.6677658862196103E-2</c:v>
                </c:pt>
                <c:pt idx="6033">
                  <c:v>4.6677701875680502E-2</c:v>
                </c:pt>
                <c:pt idx="6034">
                  <c:v>4.6682574812993802E-2</c:v>
                </c:pt>
                <c:pt idx="6035">
                  <c:v>4.66897079975295E-2</c:v>
                </c:pt>
                <c:pt idx="6036">
                  <c:v>4.6694355042805002E-2</c:v>
                </c:pt>
                <c:pt idx="6037">
                  <c:v>4.6698997293291397E-2</c:v>
                </c:pt>
                <c:pt idx="6038">
                  <c:v>4.6701026541315901E-2</c:v>
                </c:pt>
                <c:pt idx="6039">
                  <c:v>4.67071421233618E-2</c:v>
                </c:pt>
                <c:pt idx="6040">
                  <c:v>4.6707617655877297E-2</c:v>
                </c:pt>
                <c:pt idx="6041">
                  <c:v>4.6711568025842101E-2</c:v>
                </c:pt>
                <c:pt idx="6042">
                  <c:v>4.6714060663832602E-2</c:v>
                </c:pt>
                <c:pt idx="6043">
                  <c:v>4.6715348287715099E-2</c:v>
                </c:pt>
                <c:pt idx="6044">
                  <c:v>4.6716451969228703E-2</c:v>
                </c:pt>
                <c:pt idx="6045">
                  <c:v>4.67281753007667E-2</c:v>
                </c:pt>
                <c:pt idx="6046">
                  <c:v>4.6730052811524501E-2</c:v>
                </c:pt>
                <c:pt idx="6047">
                  <c:v>4.6733151479405897E-2</c:v>
                </c:pt>
                <c:pt idx="6048">
                  <c:v>4.6741096294290303E-2</c:v>
                </c:pt>
                <c:pt idx="6049">
                  <c:v>4.6746243113672502E-2</c:v>
                </c:pt>
                <c:pt idx="6050">
                  <c:v>4.6751207912525003E-2</c:v>
                </c:pt>
                <c:pt idx="6051">
                  <c:v>4.6753060348005901E-2</c:v>
                </c:pt>
                <c:pt idx="6052">
                  <c:v>4.6755486886894002E-2</c:v>
                </c:pt>
                <c:pt idx="6053">
                  <c:v>4.6772168989063299E-2</c:v>
                </c:pt>
                <c:pt idx="6054">
                  <c:v>4.6782558849924702E-2</c:v>
                </c:pt>
                <c:pt idx="6055">
                  <c:v>4.6796127493044001E-2</c:v>
                </c:pt>
                <c:pt idx="6056">
                  <c:v>4.6798577278864398E-2</c:v>
                </c:pt>
                <c:pt idx="6057">
                  <c:v>4.6800315369077097E-2</c:v>
                </c:pt>
                <c:pt idx="6058">
                  <c:v>4.68091888638551E-2</c:v>
                </c:pt>
                <c:pt idx="6059">
                  <c:v>4.6810736908506699E-2</c:v>
                </c:pt>
                <c:pt idx="6060">
                  <c:v>4.68331445580219E-2</c:v>
                </c:pt>
                <c:pt idx="6061">
                  <c:v>4.6846394300855798E-2</c:v>
                </c:pt>
                <c:pt idx="6062">
                  <c:v>4.6848539402160903E-2</c:v>
                </c:pt>
                <c:pt idx="6063">
                  <c:v>4.68495334700368E-2</c:v>
                </c:pt>
                <c:pt idx="6064">
                  <c:v>4.6850063602643197E-2</c:v>
                </c:pt>
                <c:pt idx="6065">
                  <c:v>4.6853157325803398E-2</c:v>
                </c:pt>
                <c:pt idx="6066">
                  <c:v>4.68539894795501E-2</c:v>
                </c:pt>
                <c:pt idx="6067">
                  <c:v>4.6856830411487901E-2</c:v>
                </c:pt>
                <c:pt idx="6068">
                  <c:v>4.6858088287088401E-2</c:v>
                </c:pt>
                <c:pt idx="6069">
                  <c:v>4.68645050948472E-2</c:v>
                </c:pt>
                <c:pt idx="6070">
                  <c:v>4.6866414821377697E-2</c:v>
                </c:pt>
                <c:pt idx="6071">
                  <c:v>4.6866973581159599E-2</c:v>
                </c:pt>
                <c:pt idx="6072">
                  <c:v>4.6868821043883499E-2</c:v>
                </c:pt>
                <c:pt idx="6073">
                  <c:v>4.6871047258984298E-2</c:v>
                </c:pt>
                <c:pt idx="6074">
                  <c:v>4.6871958221350103E-2</c:v>
                </c:pt>
                <c:pt idx="6075">
                  <c:v>4.6873497401003501E-2</c:v>
                </c:pt>
                <c:pt idx="6076">
                  <c:v>4.6879494562252703E-2</c:v>
                </c:pt>
                <c:pt idx="6077">
                  <c:v>4.6879882608882498E-2</c:v>
                </c:pt>
                <c:pt idx="6078">
                  <c:v>4.6882627961360002E-2</c:v>
                </c:pt>
                <c:pt idx="6079">
                  <c:v>4.6911987375423E-2</c:v>
                </c:pt>
                <c:pt idx="6080">
                  <c:v>4.6913599608275798E-2</c:v>
                </c:pt>
                <c:pt idx="6081">
                  <c:v>4.6914327610365E-2</c:v>
                </c:pt>
                <c:pt idx="6082">
                  <c:v>4.6935771125017699E-2</c:v>
                </c:pt>
                <c:pt idx="6083">
                  <c:v>4.6953441366056399E-2</c:v>
                </c:pt>
                <c:pt idx="6084">
                  <c:v>4.6954579885409901E-2</c:v>
                </c:pt>
                <c:pt idx="6085">
                  <c:v>4.6959602355977903E-2</c:v>
                </c:pt>
                <c:pt idx="6086">
                  <c:v>4.696476924318E-2</c:v>
                </c:pt>
                <c:pt idx="6087">
                  <c:v>4.69705044675338E-2</c:v>
                </c:pt>
                <c:pt idx="6088">
                  <c:v>4.6975018666682203E-2</c:v>
                </c:pt>
                <c:pt idx="6089">
                  <c:v>4.69779409660874E-2</c:v>
                </c:pt>
                <c:pt idx="6090">
                  <c:v>4.6978903030603099E-2</c:v>
                </c:pt>
                <c:pt idx="6091">
                  <c:v>4.6995028529524203E-2</c:v>
                </c:pt>
                <c:pt idx="6092">
                  <c:v>4.7010498416127998E-2</c:v>
                </c:pt>
                <c:pt idx="6093">
                  <c:v>4.7011850801127499E-2</c:v>
                </c:pt>
                <c:pt idx="6094">
                  <c:v>4.7023392035702501E-2</c:v>
                </c:pt>
                <c:pt idx="6095">
                  <c:v>4.7028528072870099E-2</c:v>
                </c:pt>
                <c:pt idx="6096">
                  <c:v>4.7029025941722799E-2</c:v>
                </c:pt>
                <c:pt idx="6097">
                  <c:v>4.7031269343196597E-2</c:v>
                </c:pt>
                <c:pt idx="6098">
                  <c:v>4.7034257607400501E-2</c:v>
                </c:pt>
                <c:pt idx="6099">
                  <c:v>4.7036373525884502E-2</c:v>
                </c:pt>
                <c:pt idx="6100">
                  <c:v>4.7040805977284897E-2</c:v>
                </c:pt>
                <c:pt idx="6101">
                  <c:v>4.70412210716184E-2</c:v>
                </c:pt>
                <c:pt idx="6102">
                  <c:v>4.7041640788296202E-2</c:v>
                </c:pt>
                <c:pt idx="6103">
                  <c:v>4.7043504058860701E-2</c:v>
                </c:pt>
                <c:pt idx="6104">
                  <c:v>4.7043642112682797E-2</c:v>
                </c:pt>
                <c:pt idx="6105">
                  <c:v>4.7044867658240799E-2</c:v>
                </c:pt>
                <c:pt idx="6106">
                  <c:v>4.7046721854691498E-2</c:v>
                </c:pt>
                <c:pt idx="6107">
                  <c:v>4.7046895153762203E-2</c:v>
                </c:pt>
                <c:pt idx="6108">
                  <c:v>4.7049032769489699E-2</c:v>
                </c:pt>
                <c:pt idx="6109">
                  <c:v>4.70591928357273E-2</c:v>
                </c:pt>
                <c:pt idx="6110">
                  <c:v>4.7072575897545002E-2</c:v>
                </c:pt>
                <c:pt idx="6111">
                  <c:v>4.7073689258529998E-2</c:v>
                </c:pt>
                <c:pt idx="6112">
                  <c:v>4.7080503325499803E-2</c:v>
                </c:pt>
                <c:pt idx="6113">
                  <c:v>4.7086687203484197E-2</c:v>
                </c:pt>
                <c:pt idx="6114">
                  <c:v>4.7091074172269501E-2</c:v>
                </c:pt>
                <c:pt idx="6115">
                  <c:v>4.7098103076196898E-2</c:v>
                </c:pt>
                <c:pt idx="6116">
                  <c:v>4.7101349093686601E-2</c:v>
                </c:pt>
                <c:pt idx="6117">
                  <c:v>4.7102291911943102E-2</c:v>
                </c:pt>
                <c:pt idx="6118">
                  <c:v>4.7102944705537698E-2</c:v>
                </c:pt>
                <c:pt idx="6119">
                  <c:v>4.7134765622738203E-2</c:v>
                </c:pt>
                <c:pt idx="6120">
                  <c:v>4.7149062867052401E-2</c:v>
                </c:pt>
                <c:pt idx="6121">
                  <c:v>4.7156817821082601E-2</c:v>
                </c:pt>
                <c:pt idx="6122">
                  <c:v>4.7160498870960597E-2</c:v>
                </c:pt>
                <c:pt idx="6123">
                  <c:v>4.71697880207241E-2</c:v>
                </c:pt>
                <c:pt idx="6124">
                  <c:v>4.7174427264982E-2</c:v>
                </c:pt>
                <c:pt idx="6125">
                  <c:v>4.7185036321784599E-2</c:v>
                </c:pt>
                <c:pt idx="6126">
                  <c:v>4.7187547998264003E-2</c:v>
                </c:pt>
                <c:pt idx="6127">
                  <c:v>4.7190708134500201E-2</c:v>
                </c:pt>
                <c:pt idx="6128">
                  <c:v>4.7201793634818898E-2</c:v>
                </c:pt>
                <c:pt idx="6129">
                  <c:v>4.7220788149170898E-2</c:v>
                </c:pt>
                <c:pt idx="6130">
                  <c:v>4.7221799419100097E-2</c:v>
                </c:pt>
                <c:pt idx="6131">
                  <c:v>4.72221510115617E-2</c:v>
                </c:pt>
                <c:pt idx="6132">
                  <c:v>4.7225000156018299E-2</c:v>
                </c:pt>
                <c:pt idx="6133">
                  <c:v>4.7229796962194398E-2</c:v>
                </c:pt>
                <c:pt idx="6134">
                  <c:v>4.7248544796251603E-2</c:v>
                </c:pt>
                <c:pt idx="6135">
                  <c:v>4.7253131144502997E-2</c:v>
                </c:pt>
                <c:pt idx="6136">
                  <c:v>4.7253406785665003E-2</c:v>
                </c:pt>
                <c:pt idx="6137">
                  <c:v>4.7254178885266798E-2</c:v>
                </c:pt>
                <c:pt idx="6138">
                  <c:v>4.7261198274790799E-2</c:v>
                </c:pt>
                <c:pt idx="6139">
                  <c:v>4.7262619658856399E-2</c:v>
                </c:pt>
                <c:pt idx="6140">
                  <c:v>4.7263305723923101E-2</c:v>
                </c:pt>
                <c:pt idx="6141">
                  <c:v>4.7267373671285903E-2</c:v>
                </c:pt>
                <c:pt idx="6142">
                  <c:v>4.7273352730271501E-2</c:v>
                </c:pt>
                <c:pt idx="6143">
                  <c:v>4.7274548992268302E-2</c:v>
                </c:pt>
                <c:pt idx="6144">
                  <c:v>4.7286353472607297E-2</c:v>
                </c:pt>
                <c:pt idx="6145">
                  <c:v>4.7295456854574203E-2</c:v>
                </c:pt>
                <c:pt idx="6146">
                  <c:v>4.7304062977171997E-2</c:v>
                </c:pt>
                <c:pt idx="6147">
                  <c:v>4.7306127972637099E-2</c:v>
                </c:pt>
                <c:pt idx="6148">
                  <c:v>4.7314904722346E-2</c:v>
                </c:pt>
                <c:pt idx="6149">
                  <c:v>4.7324889370549399E-2</c:v>
                </c:pt>
                <c:pt idx="6150">
                  <c:v>4.7332084483133703E-2</c:v>
                </c:pt>
                <c:pt idx="6151">
                  <c:v>4.73361089825622E-2</c:v>
                </c:pt>
                <c:pt idx="6152">
                  <c:v>4.73398227919095E-2</c:v>
                </c:pt>
                <c:pt idx="6153">
                  <c:v>4.7342010171553602E-2</c:v>
                </c:pt>
                <c:pt idx="6154">
                  <c:v>4.7350615093187602E-2</c:v>
                </c:pt>
                <c:pt idx="6155">
                  <c:v>4.7353350328117799E-2</c:v>
                </c:pt>
                <c:pt idx="6156">
                  <c:v>4.73637771038911E-2</c:v>
                </c:pt>
                <c:pt idx="6157">
                  <c:v>4.7380408329619497E-2</c:v>
                </c:pt>
                <c:pt idx="6158">
                  <c:v>4.7397779003692499E-2</c:v>
                </c:pt>
                <c:pt idx="6159">
                  <c:v>4.7407584300403198E-2</c:v>
                </c:pt>
                <c:pt idx="6160">
                  <c:v>4.7413075829404502E-2</c:v>
                </c:pt>
                <c:pt idx="6161">
                  <c:v>4.7414623429976301E-2</c:v>
                </c:pt>
                <c:pt idx="6162">
                  <c:v>4.7457507382235399E-2</c:v>
                </c:pt>
                <c:pt idx="6163">
                  <c:v>4.7460250632591898E-2</c:v>
                </c:pt>
                <c:pt idx="6164">
                  <c:v>4.7486171573029999E-2</c:v>
                </c:pt>
                <c:pt idx="6165">
                  <c:v>4.7500535599186502E-2</c:v>
                </c:pt>
                <c:pt idx="6166">
                  <c:v>4.75048401987897E-2</c:v>
                </c:pt>
                <c:pt idx="6167">
                  <c:v>4.7508240116354399E-2</c:v>
                </c:pt>
                <c:pt idx="6168">
                  <c:v>4.7522873075925003E-2</c:v>
                </c:pt>
                <c:pt idx="6169">
                  <c:v>4.7527480867756502E-2</c:v>
                </c:pt>
                <c:pt idx="6170">
                  <c:v>4.7529206193056103E-2</c:v>
                </c:pt>
                <c:pt idx="6171">
                  <c:v>4.7542542239346099E-2</c:v>
                </c:pt>
                <c:pt idx="6172">
                  <c:v>4.7544137864987103E-2</c:v>
                </c:pt>
                <c:pt idx="6173">
                  <c:v>4.7546150710135397E-2</c:v>
                </c:pt>
                <c:pt idx="6174">
                  <c:v>4.7555767393245497E-2</c:v>
                </c:pt>
                <c:pt idx="6175">
                  <c:v>4.7556253525858898E-2</c:v>
                </c:pt>
                <c:pt idx="6176">
                  <c:v>4.7559356219282603E-2</c:v>
                </c:pt>
                <c:pt idx="6177">
                  <c:v>4.7561498995897997E-2</c:v>
                </c:pt>
                <c:pt idx="6178">
                  <c:v>4.7564973090667401E-2</c:v>
                </c:pt>
                <c:pt idx="6179">
                  <c:v>4.7570514419841101E-2</c:v>
                </c:pt>
                <c:pt idx="6180">
                  <c:v>4.7570608532386302E-2</c:v>
                </c:pt>
                <c:pt idx="6181">
                  <c:v>4.7570971577752599E-2</c:v>
                </c:pt>
                <c:pt idx="6182">
                  <c:v>4.7577615703071799E-2</c:v>
                </c:pt>
                <c:pt idx="6183">
                  <c:v>4.7579644417785102E-2</c:v>
                </c:pt>
                <c:pt idx="6184">
                  <c:v>4.7589225253181301E-2</c:v>
                </c:pt>
                <c:pt idx="6185">
                  <c:v>4.7593720073296403E-2</c:v>
                </c:pt>
                <c:pt idx="6186">
                  <c:v>4.7593811675723602E-2</c:v>
                </c:pt>
                <c:pt idx="6187">
                  <c:v>4.7595335371457402E-2</c:v>
                </c:pt>
                <c:pt idx="6188">
                  <c:v>4.7603363153630202E-2</c:v>
                </c:pt>
                <c:pt idx="6189">
                  <c:v>4.7609322078535E-2</c:v>
                </c:pt>
                <c:pt idx="6190">
                  <c:v>4.7610878595699103E-2</c:v>
                </c:pt>
                <c:pt idx="6191">
                  <c:v>4.7612230206835103E-2</c:v>
                </c:pt>
                <c:pt idx="6192">
                  <c:v>4.7629675892039397E-2</c:v>
                </c:pt>
                <c:pt idx="6193">
                  <c:v>4.7634643983839202E-2</c:v>
                </c:pt>
                <c:pt idx="6194">
                  <c:v>4.7635876094527699E-2</c:v>
                </c:pt>
                <c:pt idx="6195">
                  <c:v>4.7650916669689798E-2</c:v>
                </c:pt>
                <c:pt idx="6196">
                  <c:v>4.76533069516148E-2</c:v>
                </c:pt>
                <c:pt idx="6197">
                  <c:v>4.7667521662652999E-2</c:v>
                </c:pt>
                <c:pt idx="6198">
                  <c:v>4.7674345869924799E-2</c:v>
                </c:pt>
                <c:pt idx="6199">
                  <c:v>4.7681604845279099E-2</c:v>
                </c:pt>
                <c:pt idx="6200">
                  <c:v>4.7696523158820399E-2</c:v>
                </c:pt>
                <c:pt idx="6201">
                  <c:v>4.7724836434393701E-2</c:v>
                </c:pt>
                <c:pt idx="6202">
                  <c:v>4.7731771382413503E-2</c:v>
                </c:pt>
                <c:pt idx="6203">
                  <c:v>4.7742502602195501E-2</c:v>
                </c:pt>
                <c:pt idx="6204">
                  <c:v>4.7759542029770799E-2</c:v>
                </c:pt>
                <c:pt idx="6205">
                  <c:v>4.7762469452383403E-2</c:v>
                </c:pt>
                <c:pt idx="6206">
                  <c:v>4.77640510748941E-2</c:v>
                </c:pt>
                <c:pt idx="6207">
                  <c:v>4.7773246561632003E-2</c:v>
                </c:pt>
                <c:pt idx="6208">
                  <c:v>4.7773874525174398E-2</c:v>
                </c:pt>
                <c:pt idx="6209">
                  <c:v>4.7780272182654702E-2</c:v>
                </c:pt>
                <c:pt idx="6210">
                  <c:v>4.7784512342654198E-2</c:v>
                </c:pt>
                <c:pt idx="6211">
                  <c:v>4.7789843110225202E-2</c:v>
                </c:pt>
                <c:pt idx="6212">
                  <c:v>4.77970961956702E-2</c:v>
                </c:pt>
                <c:pt idx="6213">
                  <c:v>4.77998919153639E-2</c:v>
                </c:pt>
                <c:pt idx="6214">
                  <c:v>4.7805794285270903E-2</c:v>
                </c:pt>
                <c:pt idx="6215">
                  <c:v>4.78188625765451E-2</c:v>
                </c:pt>
                <c:pt idx="6216">
                  <c:v>4.78274899206899E-2</c:v>
                </c:pt>
                <c:pt idx="6217">
                  <c:v>4.7828198345212798E-2</c:v>
                </c:pt>
                <c:pt idx="6218">
                  <c:v>4.7833452252796699E-2</c:v>
                </c:pt>
                <c:pt idx="6219">
                  <c:v>4.7835700348690599E-2</c:v>
                </c:pt>
                <c:pt idx="6220">
                  <c:v>4.7837653886890603E-2</c:v>
                </c:pt>
                <c:pt idx="6221">
                  <c:v>4.7844377931228699E-2</c:v>
                </c:pt>
                <c:pt idx="6222">
                  <c:v>4.78481478053761E-2</c:v>
                </c:pt>
                <c:pt idx="6223">
                  <c:v>4.7848311489251699E-2</c:v>
                </c:pt>
                <c:pt idx="6224">
                  <c:v>4.78539793568439E-2</c:v>
                </c:pt>
                <c:pt idx="6225">
                  <c:v>4.7855888968569599E-2</c:v>
                </c:pt>
                <c:pt idx="6226">
                  <c:v>4.7869299460040503E-2</c:v>
                </c:pt>
                <c:pt idx="6227">
                  <c:v>4.7873340584915297E-2</c:v>
                </c:pt>
                <c:pt idx="6228">
                  <c:v>4.7876407852620199E-2</c:v>
                </c:pt>
                <c:pt idx="6229">
                  <c:v>4.78915455281132E-2</c:v>
                </c:pt>
                <c:pt idx="6230">
                  <c:v>4.7894693716944797E-2</c:v>
                </c:pt>
                <c:pt idx="6231">
                  <c:v>4.7894917957491297E-2</c:v>
                </c:pt>
                <c:pt idx="6232">
                  <c:v>4.7896239388009798E-2</c:v>
                </c:pt>
                <c:pt idx="6233">
                  <c:v>4.7898764158902797E-2</c:v>
                </c:pt>
                <c:pt idx="6234">
                  <c:v>4.7909091131081001E-2</c:v>
                </c:pt>
                <c:pt idx="6235">
                  <c:v>4.7915494328051401E-2</c:v>
                </c:pt>
                <c:pt idx="6236">
                  <c:v>4.7924222263767503E-2</c:v>
                </c:pt>
                <c:pt idx="6237">
                  <c:v>4.79329308536834E-2</c:v>
                </c:pt>
                <c:pt idx="6238">
                  <c:v>4.7939747079554902E-2</c:v>
                </c:pt>
                <c:pt idx="6239">
                  <c:v>4.7955811936357097E-2</c:v>
                </c:pt>
                <c:pt idx="6240">
                  <c:v>4.7959320632326601E-2</c:v>
                </c:pt>
                <c:pt idx="6241">
                  <c:v>4.7960789772866601E-2</c:v>
                </c:pt>
                <c:pt idx="6242">
                  <c:v>4.7960804510508798E-2</c:v>
                </c:pt>
                <c:pt idx="6243">
                  <c:v>4.79656928070945E-2</c:v>
                </c:pt>
                <c:pt idx="6244">
                  <c:v>4.7980222770412098E-2</c:v>
                </c:pt>
                <c:pt idx="6245">
                  <c:v>4.7984796786890098E-2</c:v>
                </c:pt>
                <c:pt idx="6246">
                  <c:v>4.7992966814275402E-2</c:v>
                </c:pt>
                <c:pt idx="6247">
                  <c:v>4.7995063884211799E-2</c:v>
                </c:pt>
                <c:pt idx="6248">
                  <c:v>4.7995606183514998E-2</c:v>
                </c:pt>
                <c:pt idx="6249">
                  <c:v>4.8035160537345398E-2</c:v>
                </c:pt>
                <c:pt idx="6250">
                  <c:v>4.8041401005325703E-2</c:v>
                </c:pt>
                <c:pt idx="6251">
                  <c:v>4.8049096185864497E-2</c:v>
                </c:pt>
                <c:pt idx="6252">
                  <c:v>4.80596795169611E-2</c:v>
                </c:pt>
                <c:pt idx="6253">
                  <c:v>4.8061152862558E-2</c:v>
                </c:pt>
                <c:pt idx="6254">
                  <c:v>4.8062833869188498E-2</c:v>
                </c:pt>
                <c:pt idx="6255">
                  <c:v>4.80778663231783E-2</c:v>
                </c:pt>
                <c:pt idx="6256">
                  <c:v>4.8090736878188399E-2</c:v>
                </c:pt>
                <c:pt idx="6257">
                  <c:v>4.80933869210999E-2</c:v>
                </c:pt>
                <c:pt idx="6258">
                  <c:v>4.8096623721828401E-2</c:v>
                </c:pt>
                <c:pt idx="6259">
                  <c:v>4.8097500666575102E-2</c:v>
                </c:pt>
                <c:pt idx="6260">
                  <c:v>4.8105588373770401E-2</c:v>
                </c:pt>
                <c:pt idx="6261">
                  <c:v>4.8122303514838503E-2</c:v>
                </c:pt>
                <c:pt idx="6262">
                  <c:v>4.8133392729653897E-2</c:v>
                </c:pt>
                <c:pt idx="6263">
                  <c:v>4.8137106018839901E-2</c:v>
                </c:pt>
                <c:pt idx="6264">
                  <c:v>4.8137778958531899E-2</c:v>
                </c:pt>
                <c:pt idx="6265">
                  <c:v>4.81422937186698E-2</c:v>
                </c:pt>
                <c:pt idx="6266">
                  <c:v>4.8142892446951503E-2</c:v>
                </c:pt>
                <c:pt idx="6267">
                  <c:v>4.81680736992183E-2</c:v>
                </c:pt>
                <c:pt idx="6268">
                  <c:v>4.81744423367945E-2</c:v>
                </c:pt>
                <c:pt idx="6269">
                  <c:v>4.8193703388217303E-2</c:v>
                </c:pt>
                <c:pt idx="6270">
                  <c:v>4.8202136497516902E-2</c:v>
                </c:pt>
                <c:pt idx="6271">
                  <c:v>4.8220551342709299E-2</c:v>
                </c:pt>
                <c:pt idx="6272">
                  <c:v>4.8234945476292299E-2</c:v>
                </c:pt>
                <c:pt idx="6273">
                  <c:v>4.8235171323487702E-2</c:v>
                </c:pt>
                <c:pt idx="6274">
                  <c:v>4.8237577889584403E-2</c:v>
                </c:pt>
                <c:pt idx="6275">
                  <c:v>4.8252088157892101E-2</c:v>
                </c:pt>
                <c:pt idx="6276">
                  <c:v>4.8254384110795197E-2</c:v>
                </c:pt>
                <c:pt idx="6277">
                  <c:v>4.8257298604373701E-2</c:v>
                </c:pt>
                <c:pt idx="6278">
                  <c:v>4.82658660439019E-2</c:v>
                </c:pt>
                <c:pt idx="6279">
                  <c:v>4.82868927733918E-2</c:v>
                </c:pt>
                <c:pt idx="6280">
                  <c:v>4.82871210478545E-2</c:v>
                </c:pt>
                <c:pt idx="6281">
                  <c:v>4.8289107357676601E-2</c:v>
                </c:pt>
                <c:pt idx="6282">
                  <c:v>4.8290052579892599E-2</c:v>
                </c:pt>
                <c:pt idx="6283">
                  <c:v>4.8292840605508897E-2</c:v>
                </c:pt>
                <c:pt idx="6284">
                  <c:v>4.8299288594645197E-2</c:v>
                </c:pt>
                <c:pt idx="6285">
                  <c:v>4.8302996577123898E-2</c:v>
                </c:pt>
                <c:pt idx="6286">
                  <c:v>4.8310905848109702E-2</c:v>
                </c:pt>
                <c:pt idx="6287">
                  <c:v>4.8313558617458799E-2</c:v>
                </c:pt>
                <c:pt idx="6288">
                  <c:v>4.8314440437612197E-2</c:v>
                </c:pt>
                <c:pt idx="6289">
                  <c:v>4.8316440043880103E-2</c:v>
                </c:pt>
                <c:pt idx="6290">
                  <c:v>4.8317564954285602E-2</c:v>
                </c:pt>
                <c:pt idx="6291">
                  <c:v>4.8320842107355801E-2</c:v>
                </c:pt>
                <c:pt idx="6292">
                  <c:v>4.83219692192298E-2</c:v>
                </c:pt>
                <c:pt idx="6293">
                  <c:v>4.8326000139682301E-2</c:v>
                </c:pt>
                <c:pt idx="6294">
                  <c:v>4.8334940332372199E-2</c:v>
                </c:pt>
                <c:pt idx="6295">
                  <c:v>4.8336364640870599E-2</c:v>
                </c:pt>
                <c:pt idx="6296">
                  <c:v>4.8337114302265297E-2</c:v>
                </c:pt>
                <c:pt idx="6297">
                  <c:v>4.8340920972438202E-2</c:v>
                </c:pt>
                <c:pt idx="6298">
                  <c:v>4.8342843671486301E-2</c:v>
                </c:pt>
                <c:pt idx="6299">
                  <c:v>4.8356097571478601E-2</c:v>
                </c:pt>
                <c:pt idx="6300">
                  <c:v>4.8358743465940497E-2</c:v>
                </c:pt>
                <c:pt idx="6301">
                  <c:v>4.8362830160038797E-2</c:v>
                </c:pt>
                <c:pt idx="6302">
                  <c:v>4.8377096374738998E-2</c:v>
                </c:pt>
                <c:pt idx="6303">
                  <c:v>4.8380279781840001E-2</c:v>
                </c:pt>
                <c:pt idx="6304">
                  <c:v>4.8383814640690199E-2</c:v>
                </c:pt>
                <c:pt idx="6305">
                  <c:v>4.83847025143542E-2</c:v>
                </c:pt>
                <c:pt idx="6306">
                  <c:v>4.8391489242897101E-2</c:v>
                </c:pt>
                <c:pt idx="6307">
                  <c:v>4.8412916585592901E-2</c:v>
                </c:pt>
                <c:pt idx="6308">
                  <c:v>4.8416973685656103E-2</c:v>
                </c:pt>
                <c:pt idx="6309">
                  <c:v>4.8425794791035898E-2</c:v>
                </c:pt>
                <c:pt idx="6310">
                  <c:v>4.8450397462686097E-2</c:v>
                </c:pt>
                <c:pt idx="6311">
                  <c:v>4.8457189681821798E-2</c:v>
                </c:pt>
                <c:pt idx="6312">
                  <c:v>4.8463541765314297E-2</c:v>
                </c:pt>
                <c:pt idx="6313">
                  <c:v>4.8473990317760202E-2</c:v>
                </c:pt>
                <c:pt idx="6314">
                  <c:v>4.8477424554952797E-2</c:v>
                </c:pt>
                <c:pt idx="6315">
                  <c:v>4.8481299333022997E-2</c:v>
                </c:pt>
                <c:pt idx="6316">
                  <c:v>4.8482659540734399E-2</c:v>
                </c:pt>
                <c:pt idx="6317">
                  <c:v>4.8492540706168798E-2</c:v>
                </c:pt>
                <c:pt idx="6318">
                  <c:v>4.8492799468635599E-2</c:v>
                </c:pt>
                <c:pt idx="6319">
                  <c:v>4.8494615987859299E-2</c:v>
                </c:pt>
                <c:pt idx="6320">
                  <c:v>4.8515154825730003E-2</c:v>
                </c:pt>
                <c:pt idx="6321">
                  <c:v>4.8531211134019002E-2</c:v>
                </c:pt>
                <c:pt idx="6322">
                  <c:v>4.8532302224703901E-2</c:v>
                </c:pt>
                <c:pt idx="6323">
                  <c:v>4.8545276726198502E-2</c:v>
                </c:pt>
                <c:pt idx="6324">
                  <c:v>4.8554672655450999E-2</c:v>
                </c:pt>
                <c:pt idx="6325">
                  <c:v>4.8574116174841399E-2</c:v>
                </c:pt>
                <c:pt idx="6326">
                  <c:v>4.8579355981001701E-2</c:v>
                </c:pt>
                <c:pt idx="6327">
                  <c:v>4.8581841178639597E-2</c:v>
                </c:pt>
                <c:pt idx="6328">
                  <c:v>4.8596608486825003E-2</c:v>
                </c:pt>
                <c:pt idx="6329">
                  <c:v>4.8615239122834601E-2</c:v>
                </c:pt>
                <c:pt idx="6330">
                  <c:v>4.8623352246524303E-2</c:v>
                </c:pt>
                <c:pt idx="6331">
                  <c:v>4.8628180911254502E-2</c:v>
                </c:pt>
                <c:pt idx="6332">
                  <c:v>4.8648355108834501E-2</c:v>
                </c:pt>
                <c:pt idx="6333">
                  <c:v>4.8649335953059897E-2</c:v>
                </c:pt>
                <c:pt idx="6334">
                  <c:v>4.8659852906952301E-2</c:v>
                </c:pt>
                <c:pt idx="6335">
                  <c:v>4.8667298264069202E-2</c:v>
                </c:pt>
                <c:pt idx="6336">
                  <c:v>4.8669711144131197E-2</c:v>
                </c:pt>
                <c:pt idx="6337">
                  <c:v>4.86871549906812E-2</c:v>
                </c:pt>
                <c:pt idx="6338">
                  <c:v>4.8694625876656801E-2</c:v>
                </c:pt>
                <c:pt idx="6339">
                  <c:v>4.8716842848962501E-2</c:v>
                </c:pt>
                <c:pt idx="6340">
                  <c:v>4.8717873596830601E-2</c:v>
                </c:pt>
                <c:pt idx="6341">
                  <c:v>4.8749090616487599E-2</c:v>
                </c:pt>
                <c:pt idx="6342">
                  <c:v>4.87524930523335E-2</c:v>
                </c:pt>
                <c:pt idx="6343">
                  <c:v>4.8755373299926602E-2</c:v>
                </c:pt>
                <c:pt idx="6344">
                  <c:v>4.87594691496245E-2</c:v>
                </c:pt>
                <c:pt idx="6345">
                  <c:v>4.8774345309366703E-2</c:v>
                </c:pt>
                <c:pt idx="6346">
                  <c:v>4.8780891060362597E-2</c:v>
                </c:pt>
                <c:pt idx="6347">
                  <c:v>4.8792315930335201E-2</c:v>
                </c:pt>
                <c:pt idx="6348">
                  <c:v>4.8794252638137303E-2</c:v>
                </c:pt>
                <c:pt idx="6349">
                  <c:v>4.8794358756160998E-2</c:v>
                </c:pt>
                <c:pt idx="6350">
                  <c:v>4.8795086423315301E-2</c:v>
                </c:pt>
                <c:pt idx="6351">
                  <c:v>4.8797147661626503E-2</c:v>
                </c:pt>
                <c:pt idx="6352">
                  <c:v>4.8805288266090797E-2</c:v>
                </c:pt>
                <c:pt idx="6353">
                  <c:v>4.8806940941420497E-2</c:v>
                </c:pt>
                <c:pt idx="6354">
                  <c:v>4.8807361075166998E-2</c:v>
                </c:pt>
                <c:pt idx="6355">
                  <c:v>4.8828400227628001E-2</c:v>
                </c:pt>
                <c:pt idx="6356">
                  <c:v>4.8839645327138803E-2</c:v>
                </c:pt>
                <c:pt idx="6357">
                  <c:v>4.8849082676051099E-2</c:v>
                </c:pt>
                <c:pt idx="6358">
                  <c:v>4.8853421450171901E-2</c:v>
                </c:pt>
                <c:pt idx="6359">
                  <c:v>4.8854956962062497E-2</c:v>
                </c:pt>
                <c:pt idx="6360">
                  <c:v>4.8863113480972102E-2</c:v>
                </c:pt>
                <c:pt idx="6361">
                  <c:v>4.8863592376509397E-2</c:v>
                </c:pt>
                <c:pt idx="6362">
                  <c:v>4.8863834959059001E-2</c:v>
                </c:pt>
                <c:pt idx="6363">
                  <c:v>4.88823057237424E-2</c:v>
                </c:pt>
                <c:pt idx="6364">
                  <c:v>4.8882609762451401E-2</c:v>
                </c:pt>
                <c:pt idx="6365">
                  <c:v>4.8884386400373597E-2</c:v>
                </c:pt>
                <c:pt idx="6366">
                  <c:v>4.8891325487817203E-2</c:v>
                </c:pt>
                <c:pt idx="6367">
                  <c:v>4.8900689076142499E-2</c:v>
                </c:pt>
                <c:pt idx="6368">
                  <c:v>4.8906089722088701E-2</c:v>
                </c:pt>
                <c:pt idx="6369">
                  <c:v>4.8913923336270503E-2</c:v>
                </c:pt>
                <c:pt idx="6370">
                  <c:v>4.8916765160510203E-2</c:v>
                </c:pt>
                <c:pt idx="6371">
                  <c:v>4.8922550469301399E-2</c:v>
                </c:pt>
                <c:pt idx="6372">
                  <c:v>4.8929930667443798E-2</c:v>
                </c:pt>
                <c:pt idx="6373">
                  <c:v>4.8934584167293502E-2</c:v>
                </c:pt>
                <c:pt idx="6374">
                  <c:v>4.8939975935567197E-2</c:v>
                </c:pt>
                <c:pt idx="6375">
                  <c:v>4.8940508532428401E-2</c:v>
                </c:pt>
                <c:pt idx="6376">
                  <c:v>4.8956105305787798E-2</c:v>
                </c:pt>
                <c:pt idx="6377">
                  <c:v>4.8957770700351601E-2</c:v>
                </c:pt>
                <c:pt idx="6378">
                  <c:v>4.8959934227949101E-2</c:v>
                </c:pt>
                <c:pt idx="6379">
                  <c:v>4.8965883728041698E-2</c:v>
                </c:pt>
                <c:pt idx="6380">
                  <c:v>4.89756331026737E-2</c:v>
                </c:pt>
                <c:pt idx="6381">
                  <c:v>4.8976712843670001E-2</c:v>
                </c:pt>
                <c:pt idx="6382">
                  <c:v>4.8977357685934197E-2</c:v>
                </c:pt>
                <c:pt idx="6383">
                  <c:v>4.8983195496958398E-2</c:v>
                </c:pt>
                <c:pt idx="6384">
                  <c:v>4.8984299042085601E-2</c:v>
                </c:pt>
                <c:pt idx="6385">
                  <c:v>4.8993943539447402E-2</c:v>
                </c:pt>
                <c:pt idx="6386">
                  <c:v>4.9000462443161003E-2</c:v>
                </c:pt>
                <c:pt idx="6387">
                  <c:v>4.9020299668209998E-2</c:v>
                </c:pt>
                <c:pt idx="6388">
                  <c:v>4.9020615916315201E-2</c:v>
                </c:pt>
                <c:pt idx="6389">
                  <c:v>4.90401916504693E-2</c:v>
                </c:pt>
                <c:pt idx="6390">
                  <c:v>4.9048622007514503E-2</c:v>
                </c:pt>
                <c:pt idx="6391">
                  <c:v>4.9053124559716298E-2</c:v>
                </c:pt>
                <c:pt idx="6392">
                  <c:v>4.9053130500996203E-2</c:v>
                </c:pt>
                <c:pt idx="6393">
                  <c:v>4.9053634278803597E-2</c:v>
                </c:pt>
                <c:pt idx="6394">
                  <c:v>4.9070570917170798E-2</c:v>
                </c:pt>
                <c:pt idx="6395">
                  <c:v>4.9086928032055402E-2</c:v>
                </c:pt>
                <c:pt idx="6396">
                  <c:v>4.9091308290184703E-2</c:v>
                </c:pt>
                <c:pt idx="6397">
                  <c:v>4.9093090841790601E-2</c:v>
                </c:pt>
                <c:pt idx="6398">
                  <c:v>4.9093626262852998E-2</c:v>
                </c:pt>
                <c:pt idx="6399">
                  <c:v>4.9124346834541401E-2</c:v>
                </c:pt>
                <c:pt idx="6400">
                  <c:v>4.9129420317941597E-2</c:v>
                </c:pt>
                <c:pt idx="6401">
                  <c:v>4.9135582502112099E-2</c:v>
                </c:pt>
                <c:pt idx="6402">
                  <c:v>4.9137790240897997E-2</c:v>
                </c:pt>
                <c:pt idx="6403">
                  <c:v>4.9138327903695198E-2</c:v>
                </c:pt>
                <c:pt idx="6404">
                  <c:v>4.9148920606598402E-2</c:v>
                </c:pt>
                <c:pt idx="6405">
                  <c:v>4.9161022878173102E-2</c:v>
                </c:pt>
                <c:pt idx="6406">
                  <c:v>4.9165436385987103E-2</c:v>
                </c:pt>
                <c:pt idx="6407">
                  <c:v>4.9183141165740303E-2</c:v>
                </c:pt>
                <c:pt idx="6408">
                  <c:v>4.9184676138952298E-2</c:v>
                </c:pt>
                <c:pt idx="6409">
                  <c:v>4.9206756209680201E-2</c:v>
                </c:pt>
                <c:pt idx="6410">
                  <c:v>4.9219900781507599E-2</c:v>
                </c:pt>
                <c:pt idx="6411">
                  <c:v>4.9228889547614299E-2</c:v>
                </c:pt>
                <c:pt idx="6412">
                  <c:v>4.9236337965565202E-2</c:v>
                </c:pt>
                <c:pt idx="6413">
                  <c:v>4.9237810650225401E-2</c:v>
                </c:pt>
                <c:pt idx="6414">
                  <c:v>4.9248261591263102E-2</c:v>
                </c:pt>
                <c:pt idx="6415">
                  <c:v>4.9267230959558303E-2</c:v>
                </c:pt>
                <c:pt idx="6416">
                  <c:v>4.9272601380298098E-2</c:v>
                </c:pt>
                <c:pt idx="6417">
                  <c:v>4.9292590053716702E-2</c:v>
                </c:pt>
                <c:pt idx="6418">
                  <c:v>4.9308241103053603E-2</c:v>
                </c:pt>
                <c:pt idx="6419">
                  <c:v>4.9308756073344097E-2</c:v>
                </c:pt>
                <c:pt idx="6420">
                  <c:v>4.9310616454647703E-2</c:v>
                </c:pt>
                <c:pt idx="6421">
                  <c:v>4.9322846164049097E-2</c:v>
                </c:pt>
                <c:pt idx="6422">
                  <c:v>4.9332353734038603E-2</c:v>
                </c:pt>
                <c:pt idx="6423">
                  <c:v>4.9337666746281497E-2</c:v>
                </c:pt>
                <c:pt idx="6424">
                  <c:v>4.9340038033587899E-2</c:v>
                </c:pt>
                <c:pt idx="6425">
                  <c:v>4.9345002336169203E-2</c:v>
                </c:pt>
                <c:pt idx="6426">
                  <c:v>4.9345398990752402E-2</c:v>
                </c:pt>
                <c:pt idx="6427">
                  <c:v>4.93765300070673E-2</c:v>
                </c:pt>
                <c:pt idx="6428">
                  <c:v>4.9379744655955599E-2</c:v>
                </c:pt>
                <c:pt idx="6429">
                  <c:v>4.9401339647285297E-2</c:v>
                </c:pt>
                <c:pt idx="6430">
                  <c:v>4.9407714114835202E-2</c:v>
                </c:pt>
                <c:pt idx="6431">
                  <c:v>4.94185138921805E-2</c:v>
                </c:pt>
                <c:pt idx="6432">
                  <c:v>4.9426848390877499E-2</c:v>
                </c:pt>
                <c:pt idx="6433">
                  <c:v>4.9435314137655298E-2</c:v>
                </c:pt>
                <c:pt idx="6434">
                  <c:v>4.9436265140707203E-2</c:v>
                </c:pt>
                <c:pt idx="6435">
                  <c:v>4.9456395545475797E-2</c:v>
                </c:pt>
                <c:pt idx="6436">
                  <c:v>4.9465196383080598E-2</c:v>
                </c:pt>
                <c:pt idx="6437">
                  <c:v>4.9465623354641802E-2</c:v>
                </c:pt>
                <c:pt idx="6438">
                  <c:v>4.94663987693E-2</c:v>
                </c:pt>
                <c:pt idx="6439">
                  <c:v>4.9470828049619997E-2</c:v>
                </c:pt>
                <c:pt idx="6440">
                  <c:v>4.9485584110722999E-2</c:v>
                </c:pt>
                <c:pt idx="6441">
                  <c:v>4.9515718050066597E-2</c:v>
                </c:pt>
                <c:pt idx="6442">
                  <c:v>4.9529316317485098E-2</c:v>
                </c:pt>
                <c:pt idx="6443">
                  <c:v>4.9529950748544001E-2</c:v>
                </c:pt>
                <c:pt idx="6444">
                  <c:v>4.9531399493092099E-2</c:v>
                </c:pt>
                <c:pt idx="6445">
                  <c:v>4.9532665921796899E-2</c:v>
                </c:pt>
                <c:pt idx="6446">
                  <c:v>4.9544569153472502E-2</c:v>
                </c:pt>
                <c:pt idx="6447">
                  <c:v>4.95449508558959E-2</c:v>
                </c:pt>
                <c:pt idx="6448">
                  <c:v>4.9555653391407502E-2</c:v>
                </c:pt>
                <c:pt idx="6449">
                  <c:v>4.9562853572746902E-2</c:v>
                </c:pt>
                <c:pt idx="6450">
                  <c:v>4.9563668118707799E-2</c:v>
                </c:pt>
                <c:pt idx="6451">
                  <c:v>4.9567834660469497E-2</c:v>
                </c:pt>
                <c:pt idx="6452">
                  <c:v>4.9567981547743799E-2</c:v>
                </c:pt>
                <c:pt idx="6453">
                  <c:v>4.9570572750543197E-2</c:v>
                </c:pt>
                <c:pt idx="6454">
                  <c:v>4.9572935419846101E-2</c:v>
                </c:pt>
                <c:pt idx="6455">
                  <c:v>4.9584380206072101E-2</c:v>
                </c:pt>
                <c:pt idx="6456">
                  <c:v>4.9598792547901401E-2</c:v>
                </c:pt>
                <c:pt idx="6457">
                  <c:v>4.9603219883431797E-2</c:v>
                </c:pt>
                <c:pt idx="6458">
                  <c:v>4.9603564329729899E-2</c:v>
                </c:pt>
                <c:pt idx="6459">
                  <c:v>4.9613856160394001E-2</c:v>
                </c:pt>
                <c:pt idx="6460">
                  <c:v>4.9625152570770902E-2</c:v>
                </c:pt>
                <c:pt idx="6461">
                  <c:v>4.9647849690158001E-2</c:v>
                </c:pt>
                <c:pt idx="6462">
                  <c:v>4.9658361542831202E-2</c:v>
                </c:pt>
                <c:pt idx="6463">
                  <c:v>4.9660910691785097E-2</c:v>
                </c:pt>
                <c:pt idx="6464">
                  <c:v>4.9662626846218499E-2</c:v>
                </c:pt>
                <c:pt idx="6465">
                  <c:v>4.9668190868656197E-2</c:v>
                </c:pt>
                <c:pt idx="6466">
                  <c:v>4.9696001429479698E-2</c:v>
                </c:pt>
                <c:pt idx="6467">
                  <c:v>4.9702786550780198E-2</c:v>
                </c:pt>
                <c:pt idx="6468">
                  <c:v>4.9711749827716797E-2</c:v>
                </c:pt>
                <c:pt idx="6469">
                  <c:v>4.9732275618128499E-2</c:v>
                </c:pt>
                <c:pt idx="6470">
                  <c:v>4.9735255729534703E-2</c:v>
                </c:pt>
                <c:pt idx="6471">
                  <c:v>4.9735483730302101E-2</c:v>
                </c:pt>
                <c:pt idx="6472">
                  <c:v>4.97415433812467E-2</c:v>
                </c:pt>
                <c:pt idx="6473">
                  <c:v>4.9756060668689102E-2</c:v>
                </c:pt>
                <c:pt idx="6474">
                  <c:v>4.9762495414097302E-2</c:v>
                </c:pt>
                <c:pt idx="6475">
                  <c:v>4.9762623489938401E-2</c:v>
                </c:pt>
                <c:pt idx="6476">
                  <c:v>4.9763413645914897E-2</c:v>
                </c:pt>
                <c:pt idx="6477">
                  <c:v>4.9770794640294103E-2</c:v>
                </c:pt>
                <c:pt idx="6478">
                  <c:v>4.97781835941929E-2</c:v>
                </c:pt>
                <c:pt idx="6479">
                  <c:v>4.9785127558785801E-2</c:v>
                </c:pt>
                <c:pt idx="6480">
                  <c:v>4.9797551257307303E-2</c:v>
                </c:pt>
                <c:pt idx="6481">
                  <c:v>4.9805018529551298E-2</c:v>
                </c:pt>
                <c:pt idx="6482">
                  <c:v>4.9823621540198003E-2</c:v>
                </c:pt>
                <c:pt idx="6483">
                  <c:v>4.9825550890615002E-2</c:v>
                </c:pt>
                <c:pt idx="6484">
                  <c:v>4.9830739904196002E-2</c:v>
                </c:pt>
                <c:pt idx="6485">
                  <c:v>4.9835442765121099E-2</c:v>
                </c:pt>
                <c:pt idx="6486">
                  <c:v>4.9844914684360399E-2</c:v>
                </c:pt>
                <c:pt idx="6487">
                  <c:v>4.9848817003884202E-2</c:v>
                </c:pt>
                <c:pt idx="6488">
                  <c:v>4.9855480969815201E-2</c:v>
                </c:pt>
                <c:pt idx="6489">
                  <c:v>4.9857551194144298E-2</c:v>
                </c:pt>
                <c:pt idx="6490">
                  <c:v>4.9858888402607403E-2</c:v>
                </c:pt>
                <c:pt idx="6491">
                  <c:v>4.9859935732676303E-2</c:v>
                </c:pt>
                <c:pt idx="6492">
                  <c:v>4.9863115803012698E-2</c:v>
                </c:pt>
                <c:pt idx="6493">
                  <c:v>4.9900223180775298E-2</c:v>
                </c:pt>
                <c:pt idx="6494">
                  <c:v>4.9902779453812003E-2</c:v>
                </c:pt>
                <c:pt idx="6495">
                  <c:v>4.9904310255640502E-2</c:v>
                </c:pt>
                <c:pt idx="6496">
                  <c:v>4.9904468883600901E-2</c:v>
                </c:pt>
                <c:pt idx="6497">
                  <c:v>4.9904588909125101E-2</c:v>
                </c:pt>
                <c:pt idx="6498">
                  <c:v>4.99335313252047E-2</c:v>
                </c:pt>
                <c:pt idx="6499">
                  <c:v>4.9937502880698703E-2</c:v>
                </c:pt>
                <c:pt idx="6500">
                  <c:v>4.9943278755943399E-2</c:v>
                </c:pt>
                <c:pt idx="6501">
                  <c:v>4.9946804312729499E-2</c:v>
                </c:pt>
                <c:pt idx="6502">
                  <c:v>4.9949575365214098E-2</c:v>
                </c:pt>
                <c:pt idx="6503">
                  <c:v>4.9962022281181601E-2</c:v>
                </c:pt>
                <c:pt idx="6504">
                  <c:v>4.9975587760545302E-2</c:v>
                </c:pt>
                <c:pt idx="6505">
                  <c:v>4.9984486574296799E-2</c:v>
                </c:pt>
                <c:pt idx="6506">
                  <c:v>5.0000001653195202E-2</c:v>
                </c:pt>
                <c:pt idx="6507">
                  <c:v>5.0001562669856399E-2</c:v>
                </c:pt>
                <c:pt idx="6508">
                  <c:v>5.0028112162274603E-2</c:v>
                </c:pt>
                <c:pt idx="6509">
                  <c:v>5.0034477776273199E-2</c:v>
                </c:pt>
                <c:pt idx="6510">
                  <c:v>5.0035206306457802E-2</c:v>
                </c:pt>
                <c:pt idx="6511">
                  <c:v>5.0038442950530497E-2</c:v>
                </c:pt>
                <c:pt idx="6512">
                  <c:v>5.0049973795982597E-2</c:v>
                </c:pt>
                <c:pt idx="6513">
                  <c:v>5.00740020182949E-2</c:v>
                </c:pt>
                <c:pt idx="6514">
                  <c:v>5.0076582238863597E-2</c:v>
                </c:pt>
                <c:pt idx="6515">
                  <c:v>5.0087912114134298E-2</c:v>
                </c:pt>
                <c:pt idx="6516">
                  <c:v>5.0093919962181897E-2</c:v>
                </c:pt>
                <c:pt idx="6517">
                  <c:v>5.0108840664199399E-2</c:v>
                </c:pt>
                <c:pt idx="6518">
                  <c:v>5.0115594122480997E-2</c:v>
                </c:pt>
                <c:pt idx="6519">
                  <c:v>5.0117042386874797E-2</c:v>
                </c:pt>
                <c:pt idx="6520">
                  <c:v>5.0117619304276301E-2</c:v>
                </c:pt>
                <c:pt idx="6521">
                  <c:v>5.0126953803202097E-2</c:v>
                </c:pt>
                <c:pt idx="6522">
                  <c:v>5.0140214690853301E-2</c:v>
                </c:pt>
                <c:pt idx="6523">
                  <c:v>5.0146943502917402E-2</c:v>
                </c:pt>
                <c:pt idx="6524">
                  <c:v>5.0149134514725802E-2</c:v>
                </c:pt>
                <c:pt idx="6525">
                  <c:v>5.0160707853976298E-2</c:v>
                </c:pt>
                <c:pt idx="6526">
                  <c:v>5.0175286950560997E-2</c:v>
                </c:pt>
                <c:pt idx="6527">
                  <c:v>5.0182006227845397E-2</c:v>
                </c:pt>
                <c:pt idx="6528">
                  <c:v>5.01831484535619E-2</c:v>
                </c:pt>
                <c:pt idx="6529">
                  <c:v>5.0190965273303703E-2</c:v>
                </c:pt>
                <c:pt idx="6530">
                  <c:v>5.0205202362918998E-2</c:v>
                </c:pt>
                <c:pt idx="6531">
                  <c:v>5.0209880442191698E-2</c:v>
                </c:pt>
                <c:pt idx="6532">
                  <c:v>5.0217822279568003E-2</c:v>
                </c:pt>
                <c:pt idx="6533">
                  <c:v>5.0219648031780202E-2</c:v>
                </c:pt>
                <c:pt idx="6534">
                  <c:v>5.0234604090146899E-2</c:v>
                </c:pt>
                <c:pt idx="6535">
                  <c:v>5.02360307652749E-2</c:v>
                </c:pt>
                <c:pt idx="6536">
                  <c:v>5.0242316141680399E-2</c:v>
                </c:pt>
                <c:pt idx="6537">
                  <c:v>5.0245156984368197E-2</c:v>
                </c:pt>
                <c:pt idx="6538">
                  <c:v>5.0259336093562403E-2</c:v>
                </c:pt>
                <c:pt idx="6539">
                  <c:v>5.0271834042652397E-2</c:v>
                </c:pt>
                <c:pt idx="6540">
                  <c:v>5.0273702114909197E-2</c:v>
                </c:pt>
                <c:pt idx="6541">
                  <c:v>5.0273805354222503E-2</c:v>
                </c:pt>
                <c:pt idx="6542">
                  <c:v>5.0306415664654699E-2</c:v>
                </c:pt>
                <c:pt idx="6543">
                  <c:v>5.0308745953630801E-2</c:v>
                </c:pt>
                <c:pt idx="6544">
                  <c:v>5.03114952942652E-2</c:v>
                </c:pt>
                <c:pt idx="6545">
                  <c:v>5.0313086498433898E-2</c:v>
                </c:pt>
                <c:pt idx="6546">
                  <c:v>5.0317685012068097E-2</c:v>
                </c:pt>
                <c:pt idx="6547">
                  <c:v>5.0337854637916402E-2</c:v>
                </c:pt>
                <c:pt idx="6548">
                  <c:v>5.0339132647327402E-2</c:v>
                </c:pt>
                <c:pt idx="6549">
                  <c:v>5.0348640071567502E-2</c:v>
                </c:pt>
                <c:pt idx="6550">
                  <c:v>5.0359757086400697E-2</c:v>
                </c:pt>
                <c:pt idx="6551">
                  <c:v>5.0376604014937099E-2</c:v>
                </c:pt>
                <c:pt idx="6552">
                  <c:v>5.0379219471118598E-2</c:v>
                </c:pt>
                <c:pt idx="6553">
                  <c:v>5.0379425371747798E-2</c:v>
                </c:pt>
                <c:pt idx="6554">
                  <c:v>5.0408321915815103E-2</c:v>
                </c:pt>
                <c:pt idx="6555">
                  <c:v>5.04120544782218E-2</c:v>
                </c:pt>
                <c:pt idx="6556">
                  <c:v>5.0413493053586403E-2</c:v>
                </c:pt>
                <c:pt idx="6557">
                  <c:v>5.0426643176509703E-2</c:v>
                </c:pt>
                <c:pt idx="6558">
                  <c:v>5.0433231748360202E-2</c:v>
                </c:pt>
                <c:pt idx="6559">
                  <c:v>5.0434838878609202E-2</c:v>
                </c:pt>
                <c:pt idx="6560">
                  <c:v>5.0437216223921201E-2</c:v>
                </c:pt>
                <c:pt idx="6561">
                  <c:v>5.0441769187727803E-2</c:v>
                </c:pt>
                <c:pt idx="6562">
                  <c:v>5.0451665080160302E-2</c:v>
                </c:pt>
                <c:pt idx="6563">
                  <c:v>5.0452852469100903E-2</c:v>
                </c:pt>
                <c:pt idx="6564">
                  <c:v>5.0467818758538299E-2</c:v>
                </c:pt>
                <c:pt idx="6565">
                  <c:v>5.0470674803498802E-2</c:v>
                </c:pt>
                <c:pt idx="6566">
                  <c:v>5.04746282018326E-2</c:v>
                </c:pt>
                <c:pt idx="6567">
                  <c:v>5.0481974618142599E-2</c:v>
                </c:pt>
                <c:pt idx="6568">
                  <c:v>5.0487509042022698E-2</c:v>
                </c:pt>
                <c:pt idx="6569">
                  <c:v>5.0488050160050597E-2</c:v>
                </c:pt>
                <c:pt idx="6570">
                  <c:v>5.0488845402473302E-2</c:v>
                </c:pt>
                <c:pt idx="6571">
                  <c:v>5.04904661018689E-2</c:v>
                </c:pt>
                <c:pt idx="6572">
                  <c:v>5.0502223290883698E-2</c:v>
                </c:pt>
                <c:pt idx="6573">
                  <c:v>5.0502997345789599E-2</c:v>
                </c:pt>
                <c:pt idx="6574">
                  <c:v>5.0505481882095297E-2</c:v>
                </c:pt>
                <c:pt idx="6575">
                  <c:v>5.05168550503068E-2</c:v>
                </c:pt>
                <c:pt idx="6576">
                  <c:v>5.0537335423875597E-2</c:v>
                </c:pt>
                <c:pt idx="6577">
                  <c:v>5.0543943327171097E-2</c:v>
                </c:pt>
                <c:pt idx="6578">
                  <c:v>5.0546100015493901E-2</c:v>
                </c:pt>
                <c:pt idx="6579">
                  <c:v>5.0565232538265698E-2</c:v>
                </c:pt>
                <c:pt idx="6580">
                  <c:v>5.0565371213054197E-2</c:v>
                </c:pt>
                <c:pt idx="6581">
                  <c:v>5.0566901368885302E-2</c:v>
                </c:pt>
                <c:pt idx="6582">
                  <c:v>5.0571771817043899E-2</c:v>
                </c:pt>
                <c:pt idx="6583">
                  <c:v>5.05739016576199E-2</c:v>
                </c:pt>
                <c:pt idx="6584">
                  <c:v>5.0595101590330899E-2</c:v>
                </c:pt>
                <c:pt idx="6585">
                  <c:v>5.0603508023932903E-2</c:v>
                </c:pt>
                <c:pt idx="6586">
                  <c:v>5.0631397463964299E-2</c:v>
                </c:pt>
                <c:pt idx="6587">
                  <c:v>5.0646096834940903E-2</c:v>
                </c:pt>
                <c:pt idx="6588">
                  <c:v>5.0651518288397999E-2</c:v>
                </c:pt>
                <c:pt idx="6589">
                  <c:v>5.0659989226701403E-2</c:v>
                </c:pt>
                <c:pt idx="6590">
                  <c:v>5.0665661682452297E-2</c:v>
                </c:pt>
                <c:pt idx="6591">
                  <c:v>5.0666948999948599E-2</c:v>
                </c:pt>
                <c:pt idx="6592">
                  <c:v>5.0668208731334097E-2</c:v>
                </c:pt>
                <c:pt idx="6593">
                  <c:v>5.0668475594311001E-2</c:v>
                </c:pt>
                <c:pt idx="6594">
                  <c:v>5.0679339754916397E-2</c:v>
                </c:pt>
                <c:pt idx="6595">
                  <c:v>5.0680867679122298E-2</c:v>
                </c:pt>
                <c:pt idx="6596">
                  <c:v>5.0682195801960601E-2</c:v>
                </c:pt>
                <c:pt idx="6597">
                  <c:v>5.0684783912258002E-2</c:v>
                </c:pt>
                <c:pt idx="6598">
                  <c:v>5.0688397185322802E-2</c:v>
                </c:pt>
                <c:pt idx="6599">
                  <c:v>5.0762531264891303E-2</c:v>
                </c:pt>
                <c:pt idx="6600">
                  <c:v>5.0771029640280498E-2</c:v>
                </c:pt>
                <c:pt idx="6601">
                  <c:v>5.07727653684849E-2</c:v>
                </c:pt>
                <c:pt idx="6602">
                  <c:v>5.0785782176900697E-2</c:v>
                </c:pt>
                <c:pt idx="6603">
                  <c:v>5.0811433537053398E-2</c:v>
                </c:pt>
                <c:pt idx="6604">
                  <c:v>5.0817995480885503E-2</c:v>
                </c:pt>
                <c:pt idx="6605">
                  <c:v>5.0833870638456298E-2</c:v>
                </c:pt>
                <c:pt idx="6606">
                  <c:v>5.08426817102684E-2</c:v>
                </c:pt>
                <c:pt idx="6607">
                  <c:v>5.0851983259736402E-2</c:v>
                </c:pt>
                <c:pt idx="6608">
                  <c:v>5.0860441641392397E-2</c:v>
                </c:pt>
                <c:pt idx="6609">
                  <c:v>5.0863482241002199E-2</c:v>
                </c:pt>
                <c:pt idx="6610">
                  <c:v>5.0871871017644503E-2</c:v>
                </c:pt>
                <c:pt idx="6611">
                  <c:v>5.0872563204653297E-2</c:v>
                </c:pt>
                <c:pt idx="6612">
                  <c:v>5.0890459323985601E-2</c:v>
                </c:pt>
                <c:pt idx="6613">
                  <c:v>5.0901767048139E-2</c:v>
                </c:pt>
                <c:pt idx="6614">
                  <c:v>5.0906041087861897E-2</c:v>
                </c:pt>
                <c:pt idx="6615">
                  <c:v>5.0908692198305697E-2</c:v>
                </c:pt>
                <c:pt idx="6616">
                  <c:v>5.09148908615287E-2</c:v>
                </c:pt>
                <c:pt idx="6617">
                  <c:v>5.0915827181389997E-2</c:v>
                </c:pt>
                <c:pt idx="6618">
                  <c:v>5.09161340823404E-2</c:v>
                </c:pt>
                <c:pt idx="6619">
                  <c:v>5.0944528418149698E-2</c:v>
                </c:pt>
                <c:pt idx="6620">
                  <c:v>5.0955996544295099E-2</c:v>
                </c:pt>
                <c:pt idx="6621">
                  <c:v>5.0956028151223E-2</c:v>
                </c:pt>
                <c:pt idx="6622">
                  <c:v>5.09623708096959E-2</c:v>
                </c:pt>
                <c:pt idx="6623">
                  <c:v>5.0964000725207202E-2</c:v>
                </c:pt>
                <c:pt idx="6624">
                  <c:v>5.0987675447511302E-2</c:v>
                </c:pt>
                <c:pt idx="6625">
                  <c:v>5.1014635766745101E-2</c:v>
                </c:pt>
                <c:pt idx="6626">
                  <c:v>5.1022642821782101E-2</c:v>
                </c:pt>
                <c:pt idx="6627">
                  <c:v>5.1027599029706501E-2</c:v>
                </c:pt>
                <c:pt idx="6628">
                  <c:v>5.1031643924525298E-2</c:v>
                </c:pt>
                <c:pt idx="6629">
                  <c:v>5.10358165678967E-2</c:v>
                </c:pt>
                <c:pt idx="6630">
                  <c:v>5.10570729628207E-2</c:v>
                </c:pt>
                <c:pt idx="6631">
                  <c:v>5.1061936527749999E-2</c:v>
                </c:pt>
                <c:pt idx="6632">
                  <c:v>5.1064386054539501E-2</c:v>
                </c:pt>
                <c:pt idx="6633">
                  <c:v>5.1069442600526399E-2</c:v>
                </c:pt>
                <c:pt idx="6634">
                  <c:v>5.1074768020007502E-2</c:v>
                </c:pt>
                <c:pt idx="6635">
                  <c:v>5.1078462380281603E-2</c:v>
                </c:pt>
                <c:pt idx="6636">
                  <c:v>5.10879583850226E-2</c:v>
                </c:pt>
                <c:pt idx="6637">
                  <c:v>5.1101901437241998E-2</c:v>
                </c:pt>
                <c:pt idx="6638">
                  <c:v>5.1102644609543703E-2</c:v>
                </c:pt>
                <c:pt idx="6639">
                  <c:v>5.1105107342275601E-2</c:v>
                </c:pt>
                <c:pt idx="6640">
                  <c:v>5.11130362600795E-2</c:v>
                </c:pt>
                <c:pt idx="6641">
                  <c:v>5.1113173546749102E-2</c:v>
                </c:pt>
                <c:pt idx="6642">
                  <c:v>5.1122221884052799E-2</c:v>
                </c:pt>
                <c:pt idx="6643">
                  <c:v>5.1136575841140001E-2</c:v>
                </c:pt>
                <c:pt idx="6644">
                  <c:v>5.11377429323355E-2</c:v>
                </c:pt>
                <c:pt idx="6645">
                  <c:v>5.1138729220091703E-2</c:v>
                </c:pt>
                <c:pt idx="6646">
                  <c:v>5.1139597070331097E-2</c:v>
                </c:pt>
                <c:pt idx="6647">
                  <c:v>5.1142053191959198E-2</c:v>
                </c:pt>
                <c:pt idx="6648">
                  <c:v>5.1151761138794397E-2</c:v>
                </c:pt>
                <c:pt idx="6649">
                  <c:v>5.1154190765702698E-2</c:v>
                </c:pt>
                <c:pt idx="6650">
                  <c:v>5.1159737161730598E-2</c:v>
                </c:pt>
                <c:pt idx="6651">
                  <c:v>5.1161635110587501E-2</c:v>
                </c:pt>
                <c:pt idx="6652">
                  <c:v>5.1169576860197102E-2</c:v>
                </c:pt>
                <c:pt idx="6653">
                  <c:v>5.11806457931996E-2</c:v>
                </c:pt>
                <c:pt idx="6654">
                  <c:v>5.1210336297915299E-2</c:v>
                </c:pt>
                <c:pt idx="6655">
                  <c:v>5.1224157868992398E-2</c:v>
                </c:pt>
                <c:pt idx="6656">
                  <c:v>5.1227545086605403E-2</c:v>
                </c:pt>
                <c:pt idx="6657">
                  <c:v>5.1234385918356898E-2</c:v>
                </c:pt>
                <c:pt idx="6658">
                  <c:v>5.12380301554562E-2</c:v>
                </c:pt>
                <c:pt idx="6659">
                  <c:v>5.1248934151964798E-2</c:v>
                </c:pt>
                <c:pt idx="6660">
                  <c:v>5.1249682148552599E-2</c:v>
                </c:pt>
                <c:pt idx="6661">
                  <c:v>5.1250559901544097E-2</c:v>
                </c:pt>
                <c:pt idx="6662">
                  <c:v>5.1255760953848602E-2</c:v>
                </c:pt>
                <c:pt idx="6663">
                  <c:v>5.1256075427525701E-2</c:v>
                </c:pt>
                <c:pt idx="6664">
                  <c:v>5.1258027126378398E-2</c:v>
                </c:pt>
                <c:pt idx="6665">
                  <c:v>5.12674686408277E-2</c:v>
                </c:pt>
                <c:pt idx="6666">
                  <c:v>5.1280339964961702E-2</c:v>
                </c:pt>
                <c:pt idx="6667">
                  <c:v>5.12904531571848E-2</c:v>
                </c:pt>
                <c:pt idx="6668">
                  <c:v>5.1313070353504901E-2</c:v>
                </c:pt>
                <c:pt idx="6669">
                  <c:v>5.1313192200963802E-2</c:v>
                </c:pt>
                <c:pt idx="6670">
                  <c:v>5.13248164334437E-2</c:v>
                </c:pt>
                <c:pt idx="6671">
                  <c:v>5.1330684173995202E-2</c:v>
                </c:pt>
                <c:pt idx="6672">
                  <c:v>5.1360289505425101E-2</c:v>
                </c:pt>
                <c:pt idx="6673">
                  <c:v>5.1376788567449698E-2</c:v>
                </c:pt>
                <c:pt idx="6674">
                  <c:v>5.1385002895073098E-2</c:v>
                </c:pt>
                <c:pt idx="6675">
                  <c:v>5.1387553356758701E-2</c:v>
                </c:pt>
                <c:pt idx="6676">
                  <c:v>5.1395194059521802E-2</c:v>
                </c:pt>
                <c:pt idx="6677">
                  <c:v>5.1403134051424201E-2</c:v>
                </c:pt>
                <c:pt idx="6678">
                  <c:v>5.1407490451084302E-2</c:v>
                </c:pt>
                <c:pt idx="6679">
                  <c:v>5.1410574182585898E-2</c:v>
                </c:pt>
                <c:pt idx="6680">
                  <c:v>5.1417549211448102E-2</c:v>
                </c:pt>
                <c:pt idx="6681">
                  <c:v>5.1428798003640502E-2</c:v>
                </c:pt>
                <c:pt idx="6682">
                  <c:v>5.1430462025856501E-2</c:v>
                </c:pt>
                <c:pt idx="6683">
                  <c:v>5.1432705205769098E-2</c:v>
                </c:pt>
                <c:pt idx="6684">
                  <c:v>5.1438989242055297E-2</c:v>
                </c:pt>
                <c:pt idx="6685">
                  <c:v>5.1462419240999202E-2</c:v>
                </c:pt>
                <c:pt idx="6686">
                  <c:v>5.1482502389140997E-2</c:v>
                </c:pt>
                <c:pt idx="6687">
                  <c:v>5.1495345613241199E-2</c:v>
                </c:pt>
                <c:pt idx="6688">
                  <c:v>5.1502279020028199E-2</c:v>
                </c:pt>
                <c:pt idx="6689">
                  <c:v>5.1503698059207299E-2</c:v>
                </c:pt>
                <c:pt idx="6690">
                  <c:v>5.1503859482399099E-2</c:v>
                </c:pt>
                <c:pt idx="6691">
                  <c:v>5.1505947631834602E-2</c:v>
                </c:pt>
                <c:pt idx="6692">
                  <c:v>5.1516258250539397E-2</c:v>
                </c:pt>
                <c:pt idx="6693">
                  <c:v>5.1518440001889897E-2</c:v>
                </c:pt>
                <c:pt idx="6694">
                  <c:v>5.1531811426420999E-2</c:v>
                </c:pt>
                <c:pt idx="6695">
                  <c:v>5.1551637493384303E-2</c:v>
                </c:pt>
                <c:pt idx="6696">
                  <c:v>5.1576244067228202E-2</c:v>
                </c:pt>
                <c:pt idx="6697">
                  <c:v>5.1584538362009498E-2</c:v>
                </c:pt>
                <c:pt idx="6698">
                  <c:v>5.1611235409352599E-2</c:v>
                </c:pt>
                <c:pt idx="6699">
                  <c:v>5.1611272885430902E-2</c:v>
                </c:pt>
                <c:pt idx="6700">
                  <c:v>5.1614130905621003E-2</c:v>
                </c:pt>
                <c:pt idx="6701">
                  <c:v>5.1614611896803803E-2</c:v>
                </c:pt>
                <c:pt idx="6702">
                  <c:v>5.1618138832973601E-2</c:v>
                </c:pt>
                <c:pt idx="6703">
                  <c:v>5.1620273852368899E-2</c:v>
                </c:pt>
                <c:pt idx="6704">
                  <c:v>5.1625299707317697E-2</c:v>
                </c:pt>
                <c:pt idx="6705">
                  <c:v>5.1627417024905503E-2</c:v>
                </c:pt>
                <c:pt idx="6706">
                  <c:v>5.1629794085293501E-2</c:v>
                </c:pt>
                <c:pt idx="6707">
                  <c:v>5.1635258861586097E-2</c:v>
                </c:pt>
                <c:pt idx="6708">
                  <c:v>5.16397769787467E-2</c:v>
                </c:pt>
                <c:pt idx="6709">
                  <c:v>5.1640328296844E-2</c:v>
                </c:pt>
                <c:pt idx="6710">
                  <c:v>5.16426823213227E-2</c:v>
                </c:pt>
                <c:pt idx="6711">
                  <c:v>5.1649875557200901E-2</c:v>
                </c:pt>
                <c:pt idx="6712">
                  <c:v>5.1666253905189002E-2</c:v>
                </c:pt>
                <c:pt idx="6713">
                  <c:v>5.1683740174480602E-2</c:v>
                </c:pt>
                <c:pt idx="6714">
                  <c:v>5.1692842105100202E-2</c:v>
                </c:pt>
                <c:pt idx="6715">
                  <c:v>5.1695177388662403E-2</c:v>
                </c:pt>
                <c:pt idx="6716">
                  <c:v>5.1702157729485602E-2</c:v>
                </c:pt>
                <c:pt idx="6717">
                  <c:v>5.1714035624329399E-2</c:v>
                </c:pt>
                <c:pt idx="6718">
                  <c:v>5.1723029524796599E-2</c:v>
                </c:pt>
                <c:pt idx="6719">
                  <c:v>5.1724101546288197E-2</c:v>
                </c:pt>
                <c:pt idx="6720">
                  <c:v>5.1729754708616398E-2</c:v>
                </c:pt>
                <c:pt idx="6721">
                  <c:v>5.1742951039086098E-2</c:v>
                </c:pt>
                <c:pt idx="6722">
                  <c:v>5.1764273243187699E-2</c:v>
                </c:pt>
                <c:pt idx="6723">
                  <c:v>5.17754155689059E-2</c:v>
                </c:pt>
                <c:pt idx="6724">
                  <c:v>5.1784589097605999E-2</c:v>
                </c:pt>
                <c:pt idx="6725">
                  <c:v>5.1793193037673303E-2</c:v>
                </c:pt>
                <c:pt idx="6726">
                  <c:v>5.1795195052886801E-2</c:v>
                </c:pt>
                <c:pt idx="6727">
                  <c:v>5.1808937330283598E-2</c:v>
                </c:pt>
                <c:pt idx="6728">
                  <c:v>5.1809255005301202E-2</c:v>
                </c:pt>
                <c:pt idx="6729">
                  <c:v>5.1810765250329099E-2</c:v>
                </c:pt>
                <c:pt idx="6730">
                  <c:v>5.1824719862615103E-2</c:v>
                </c:pt>
                <c:pt idx="6731">
                  <c:v>5.1830703124434503E-2</c:v>
                </c:pt>
                <c:pt idx="6732">
                  <c:v>5.1860682406700997E-2</c:v>
                </c:pt>
                <c:pt idx="6733">
                  <c:v>5.1862257364278103E-2</c:v>
                </c:pt>
                <c:pt idx="6734">
                  <c:v>5.1863403318903101E-2</c:v>
                </c:pt>
                <c:pt idx="6735">
                  <c:v>5.1875356284437998E-2</c:v>
                </c:pt>
                <c:pt idx="6736">
                  <c:v>5.1877131739369302E-2</c:v>
                </c:pt>
                <c:pt idx="6737">
                  <c:v>5.18801618260923E-2</c:v>
                </c:pt>
                <c:pt idx="6738">
                  <c:v>5.19123852085496E-2</c:v>
                </c:pt>
                <c:pt idx="6739">
                  <c:v>5.1912391585425599E-2</c:v>
                </c:pt>
                <c:pt idx="6740">
                  <c:v>5.1940626810080999E-2</c:v>
                </c:pt>
                <c:pt idx="6741">
                  <c:v>5.1940968149760597E-2</c:v>
                </c:pt>
                <c:pt idx="6742">
                  <c:v>5.1942989508637301E-2</c:v>
                </c:pt>
                <c:pt idx="6743">
                  <c:v>5.1952584649719198E-2</c:v>
                </c:pt>
                <c:pt idx="6744">
                  <c:v>5.1953264353679099E-2</c:v>
                </c:pt>
                <c:pt idx="6745">
                  <c:v>5.19569731702701E-2</c:v>
                </c:pt>
                <c:pt idx="6746">
                  <c:v>5.19671738197083E-2</c:v>
                </c:pt>
                <c:pt idx="6747">
                  <c:v>5.1982793617852997E-2</c:v>
                </c:pt>
                <c:pt idx="6748">
                  <c:v>5.1989082543902901E-2</c:v>
                </c:pt>
                <c:pt idx="6749">
                  <c:v>5.1999893415517903E-2</c:v>
                </c:pt>
                <c:pt idx="6750">
                  <c:v>5.2000486796893002E-2</c:v>
                </c:pt>
                <c:pt idx="6751">
                  <c:v>5.20164641738141E-2</c:v>
                </c:pt>
                <c:pt idx="6752">
                  <c:v>5.2017458829428598E-2</c:v>
                </c:pt>
                <c:pt idx="6753">
                  <c:v>5.20242046442203E-2</c:v>
                </c:pt>
                <c:pt idx="6754">
                  <c:v>5.20246999671947E-2</c:v>
                </c:pt>
                <c:pt idx="6755">
                  <c:v>5.2027617507434003E-2</c:v>
                </c:pt>
                <c:pt idx="6756">
                  <c:v>5.2028565253357403E-2</c:v>
                </c:pt>
                <c:pt idx="6757">
                  <c:v>5.20346361501813E-2</c:v>
                </c:pt>
                <c:pt idx="6758">
                  <c:v>5.2035249972529403E-2</c:v>
                </c:pt>
                <c:pt idx="6759">
                  <c:v>5.20488321245429E-2</c:v>
                </c:pt>
                <c:pt idx="6760">
                  <c:v>5.2057487712748603E-2</c:v>
                </c:pt>
                <c:pt idx="6761">
                  <c:v>5.2060464742430201E-2</c:v>
                </c:pt>
                <c:pt idx="6762">
                  <c:v>5.2069232054096901E-2</c:v>
                </c:pt>
                <c:pt idx="6763">
                  <c:v>5.2076639197051799E-2</c:v>
                </c:pt>
                <c:pt idx="6764">
                  <c:v>5.2079590540890001E-2</c:v>
                </c:pt>
                <c:pt idx="6765">
                  <c:v>5.2087123919417999E-2</c:v>
                </c:pt>
                <c:pt idx="6766">
                  <c:v>5.21010308697272E-2</c:v>
                </c:pt>
                <c:pt idx="6767">
                  <c:v>5.2105789848483297E-2</c:v>
                </c:pt>
                <c:pt idx="6768">
                  <c:v>5.2113768167264402E-2</c:v>
                </c:pt>
                <c:pt idx="6769">
                  <c:v>5.2115324467463302E-2</c:v>
                </c:pt>
                <c:pt idx="6770">
                  <c:v>5.2119920886740799E-2</c:v>
                </c:pt>
                <c:pt idx="6771">
                  <c:v>5.2136860826254197E-2</c:v>
                </c:pt>
                <c:pt idx="6772">
                  <c:v>5.2144608900953703E-2</c:v>
                </c:pt>
                <c:pt idx="6773">
                  <c:v>5.2153876165475503E-2</c:v>
                </c:pt>
                <c:pt idx="6774">
                  <c:v>5.2162922596441903E-2</c:v>
                </c:pt>
                <c:pt idx="6775">
                  <c:v>5.2163296034315298E-2</c:v>
                </c:pt>
                <c:pt idx="6776">
                  <c:v>5.2164979818196698E-2</c:v>
                </c:pt>
                <c:pt idx="6777">
                  <c:v>5.2166839875567597E-2</c:v>
                </c:pt>
                <c:pt idx="6778">
                  <c:v>5.2171330118282497E-2</c:v>
                </c:pt>
                <c:pt idx="6779">
                  <c:v>5.2183616682646601E-2</c:v>
                </c:pt>
                <c:pt idx="6780">
                  <c:v>5.2188093864598897E-2</c:v>
                </c:pt>
                <c:pt idx="6781">
                  <c:v>5.2197427756270599E-2</c:v>
                </c:pt>
                <c:pt idx="6782">
                  <c:v>5.22017417564897E-2</c:v>
                </c:pt>
                <c:pt idx="6783">
                  <c:v>5.2217511479758602E-2</c:v>
                </c:pt>
                <c:pt idx="6784">
                  <c:v>5.2218359439081999E-2</c:v>
                </c:pt>
                <c:pt idx="6785">
                  <c:v>5.2219490788357401E-2</c:v>
                </c:pt>
                <c:pt idx="6786">
                  <c:v>5.2219769724952299E-2</c:v>
                </c:pt>
                <c:pt idx="6787">
                  <c:v>5.2233057615414698E-2</c:v>
                </c:pt>
                <c:pt idx="6788">
                  <c:v>5.2236563277951398E-2</c:v>
                </c:pt>
                <c:pt idx="6789">
                  <c:v>5.2239199030849698E-2</c:v>
                </c:pt>
                <c:pt idx="6790">
                  <c:v>5.2249046449718103E-2</c:v>
                </c:pt>
                <c:pt idx="6791">
                  <c:v>5.2251013200006399E-2</c:v>
                </c:pt>
                <c:pt idx="6792">
                  <c:v>5.2251710357037698E-2</c:v>
                </c:pt>
                <c:pt idx="6793">
                  <c:v>5.2254082105947501E-2</c:v>
                </c:pt>
                <c:pt idx="6794">
                  <c:v>5.2270528388317999E-2</c:v>
                </c:pt>
                <c:pt idx="6795">
                  <c:v>5.2274295859849801E-2</c:v>
                </c:pt>
                <c:pt idx="6796">
                  <c:v>5.2280973113098997E-2</c:v>
                </c:pt>
                <c:pt idx="6797">
                  <c:v>5.22821710108499E-2</c:v>
                </c:pt>
                <c:pt idx="6798">
                  <c:v>5.2282365423879901E-2</c:v>
                </c:pt>
                <c:pt idx="6799">
                  <c:v>5.2288393297008601E-2</c:v>
                </c:pt>
                <c:pt idx="6800">
                  <c:v>5.2292324918561603E-2</c:v>
                </c:pt>
                <c:pt idx="6801">
                  <c:v>5.22932694828942E-2</c:v>
                </c:pt>
                <c:pt idx="6802">
                  <c:v>5.2295058157488597E-2</c:v>
                </c:pt>
                <c:pt idx="6803">
                  <c:v>5.2318146718753497E-2</c:v>
                </c:pt>
                <c:pt idx="6804">
                  <c:v>5.2342222980506198E-2</c:v>
                </c:pt>
                <c:pt idx="6805">
                  <c:v>5.23575063266205E-2</c:v>
                </c:pt>
                <c:pt idx="6806">
                  <c:v>5.2357508532869003E-2</c:v>
                </c:pt>
                <c:pt idx="6807">
                  <c:v>5.2360884317310397E-2</c:v>
                </c:pt>
                <c:pt idx="6808">
                  <c:v>5.2377214210824002E-2</c:v>
                </c:pt>
                <c:pt idx="6809">
                  <c:v>5.2397270385637303E-2</c:v>
                </c:pt>
                <c:pt idx="6810">
                  <c:v>5.23988488877494E-2</c:v>
                </c:pt>
                <c:pt idx="6811">
                  <c:v>5.24084086010237E-2</c:v>
                </c:pt>
                <c:pt idx="6812">
                  <c:v>5.2414799771755997E-2</c:v>
                </c:pt>
                <c:pt idx="6813">
                  <c:v>5.2431938694663102E-2</c:v>
                </c:pt>
                <c:pt idx="6814">
                  <c:v>5.2446334794288001E-2</c:v>
                </c:pt>
                <c:pt idx="6815">
                  <c:v>5.24470896969913E-2</c:v>
                </c:pt>
                <c:pt idx="6816">
                  <c:v>5.2457737874635701E-2</c:v>
                </c:pt>
                <c:pt idx="6817">
                  <c:v>5.2462424268388097E-2</c:v>
                </c:pt>
                <c:pt idx="6818">
                  <c:v>5.2471363615065499E-2</c:v>
                </c:pt>
                <c:pt idx="6819">
                  <c:v>5.2473967811219401E-2</c:v>
                </c:pt>
                <c:pt idx="6820">
                  <c:v>5.2479390466371303E-2</c:v>
                </c:pt>
                <c:pt idx="6821">
                  <c:v>5.2481769292744201E-2</c:v>
                </c:pt>
                <c:pt idx="6822">
                  <c:v>5.2485889343261302E-2</c:v>
                </c:pt>
                <c:pt idx="6823">
                  <c:v>5.2491076846980497E-2</c:v>
                </c:pt>
                <c:pt idx="6824">
                  <c:v>5.2496603119683197E-2</c:v>
                </c:pt>
                <c:pt idx="6825">
                  <c:v>5.2503929152250502E-2</c:v>
                </c:pt>
                <c:pt idx="6826">
                  <c:v>5.2517272927158E-2</c:v>
                </c:pt>
                <c:pt idx="6827">
                  <c:v>5.2532454612594898E-2</c:v>
                </c:pt>
                <c:pt idx="6828">
                  <c:v>5.2538428755132899E-2</c:v>
                </c:pt>
                <c:pt idx="6829">
                  <c:v>5.2543053076976799E-2</c:v>
                </c:pt>
                <c:pt idx="6830">
                  <c:v>5.2557132154703097E-2</c:v>
                </c:pt>
                <c:pt idx="6831">
                  <c:v>5.2559524019321298E-2</c:v>
                </c:pt>
                <c:pt idx="6832">
                  <c:v>5.2605272303383098E-2</c:v>
                </c:pt>
                <c:pt idx="6833">
                  <c:v>5.2622576301769003E-2</c:v>
                </c:pt>
                <c:pt idx="6834">
                  <c:v>5.2625560976742702E-2</c:v>
                </c:pt>
                <c:pt idx="6835">
                  <c:v>5.2627321605498698E-2</c:v>
                </c:pt>
                <c:pt idx="6836">
                  <c:v>5.2628375669133802E-2</c:v>
                </c:pt>
                <c:pt idx="6837">
                  <c:v>5.2650248605762798E-2</c:v>
                </c:pt>
                <c:pt idx="6838">
                  <c:v>5.2650990183810302E-2</c:v>
                </c:pt>
                <c:pt idx="6839">
                  <c:v>5.2653113144877403E-2</c:v>
                </c:pt>
                <c:pt idx="6840">
                  <c:v>5.2666782777068002E-2</c:v>
                </c:pt>
                <c:pt idx="6841">
                  <c:v>5.2683955114884301E-2</c:v>
                </c:pt>
                <c:pt idx="6842">
                  <c:v>5.26920154083498E-2</c:v>
                </c:pt>
                <c:pt idx="6843">
                  <c:v>5.2696380346048503E-2</c:v>
                </c:pt>
                <c:pt idx="6844">
                  <c:v>5.2700462707332398E-2</c:v>
                </c:pt>
                <c:pt idx="6845">
                  <c:v>5.2705520152697999E-2</c:v>
                </c:pt>
                <c:pt idx="6846">
                  <c:v>5.2713819725828497E-2</c:v>
                </c:pt>
                <c:pt idx="6847">
                  <c:v>5.2715330949096001E-2</c:v>
                </c:pt>
                <c:pt idx="6848">
                  <c:v>5.2716688597326401E-2</c:v>
                </c:pt>
                <c:pt idx="6849">
                  <c:v>5.2720895962846397E-2</c:v>
                </c:pt>
                <c:pt idx="6850">
                  <c:v>5.2724092338116799E-2</c:v>
                </c:pt>
                <c:pt idx="6851">
                  <c:v>5.2741076014865197E-2</c:v>
                </c:pt>
                <c:pt idx="6852">
                  <c:v>5.2743190596378997E-2</c:v>
                </c:pt>
                <c:pt idx="6853">
                  <c:v>5.2761660995534698E-2</c:v>
                </c:pt>
                <c:pt idx="6854">
                  <c:v>5.2771519481763597E-2</c:v>
                </c:pt>
                <c:pt idx="6855">
                  <c:v>5.2774454794868197E-2</c:v>
                </c:pt>
                <c:pt idx="6856">
                  <c:v>5.2779697435082699E-2</c:v>
                </c:pt>
                <c:pt idx="6857">
                  <c:v>5.2782546515621302E-2</c:v>
                </c:pt>
                <c:pt idx="6858">
                  <c:v>5.2783543741972097E-2</c:v>
                </c:pt>
                <c:pt idx="6859">
                  <c:v>5.2783918743545898E-2</c:v>
                </c:pt>
                <c:pt idx="6860">
                  <c:v>5.2785437247783701E-2</c:v>
                </c:pt>
                <c:pt idx="6861">
                  <c:v>5.2790920200016203E-2</c:v>
                </c:pt>
                <c:pt idx="6862">
                  <c:v>5.2793489599974097E-2</c:v>
                </c:pt>
                <c:pt idx="6863">
                  <c:v>5.2795783855365597E-2</c:v>
                </c:pt>
                <c:pt idx="6864">
                  <c:v>5.2809538177545599E-2</c:v>
                </c:pt>
                <c:pt idx="6865">
                  <c:v>5.2818953970456203E-2</c:v>
                </c:pt>
                <c:pt idx="6866">
                  <c:v>5.2829442693895702E-2</c:v>
                </c:pt>
                <c:pt idx="6867">
                  <c:v>5.2834071898256799E-2</c:v>
                </c:pt>
                <c:pt idx="6868">
                  <c:v>5.2840653435117298E-2</c:v>
                </c:pt>
                <c:pt idx="6869">
                  <c:v>5.2844339480423302E-2</c:v>
                </c:pt>
                <c:pt idx="6870">
                  <c:v>5.2867625876174697E-2</c:v>
                </c:pt>
                <c:pt idx="6871">
                  <c:v>5.28678201374412E-2</c:v>
                </c:pt>
                <c:pt idx="6872">
                  <c:v>5.2867999110469799E-2</c:v>
                </c:pt>
                <c:pt idx="6873">
                  <c:v>5.28971614465698E-2</c:v>
                </c:pt>
                <c:pt idx="6874">
                  <c:v>5.2903472722316998E-2</c:v>
                </c:pt>
                <c:pt idx="6875">
                  <c:v>5.2904273496276501E-2</c:v>
                </c:pt>
                <c:pt idx="6876">
                  <c:v>5.2904914218089898E-2</c:v>
                </c:pt>
                <c:pt idx="6877">
                  <c:v>5.2912788055243201E-2</c:v>
                </c:pt>
                <c:pt idx="6878">
                  <c:v>5.2925448602654697E-2</c:v>
                </c:pt>
                <c:pt idx="6879">
                  <c:v>5.2929824720596499E-2</c:v>
                </c:pt>
                <c:pt idx="6880">
                  <c:v>5.2932735328024297E-2</c:v>
                </c:pt>
                <c:pt idx="6881">
                  <c:v>5.2937804189658801E-2</c:v>
                </c:pt>
                <c:pt idx="6882">
                  <c:v>5.2938504728231903E-2</c:v>
                </c:pt>
                <c:pt idx="6883">
                  <c:v>5.2941884403004798E-2</c:v>
                </c:pt>
                <c:pt idx="6884">
                  <c:v>5.2945319652936799E-2</c:v>
                </c:pt>
                <c:pt idx="6885">
                  <c:v>5.29560164533932E-2</c:v>
                </c:pt>
                <c:pt idx="6886">
                  <c:v>5.2978403193155998E-2</c:v>
                </c:pt>
                <c:pt idx="6887">
                  <c:v>5.29791840132907E-2</c:v>
                </c:pt>
                <c:pt idx="6888">
                  <c:v>5.2981760512308601E-2</c:v>
                </c:pt>
                <c:pt idx="6889">
                  <c:v>5.2984159723193001E-2</c:v>
                </c:pt>
                <c:pt idx="6890">
                  <c:v>5.2987753591541502E-2</c:v>
                </c:pt>
                <c:pt idx="6891">
                  <c:v>5.29895940860634E-2</c:v>
                </c:pt>
                <c:pt idx="6892">
                  <c:v>5.2994223534156601E-2</c:v>
                </c:pt>
                <c:pt idx="6893">
                  <c:v>5.2998193879500499E-2</c:v>
                </c:pt>
                <c:pt idx="6894">
                  <c:v>5.30021244849243E-2</c:v>
                </c:pt>
                <c:pt idx="6895">
                  <c:v>5.3004585403297201E-2</c:v>
                </c:pt>
                <c:pt idx="6896">
                  <c:v>5.3036156763071302E-2</c:v>
                </c:pt>
                <c:pt idx="6897">
                  <c:v>5.30372931503015E-2</c:v>
                </c:pt>
                <c:pt idx="6898">
                  <c:v>5.30615017272974E-2</c:v>
                </c:pt>
                <c:pt idx="6899">
                  <c:v>5.3072910861848697E-2</c:v>
                </c:pt>
                <c:pt idx="6900">
                  <c:v>5.3075042460435103E-2</c:v>
                </c:pt>
                <c:pt idx="6901">
                  <c:v>5.3085246278186698E-2</c:v>
                </c:pt>
                <c:pt idx="6902">
                  <c:v>5.3107108684945198E-2</c:v>
                </c:pt>
                <c:pt idx="6903">
                  <c:v>5.3130092813095199E-2</c:v>
                </c:pt>
                <c:pt idx="6904">
                  <c:v>5.3144405054986597E-2</c:v>
                </c:pt>
                <c:pt idx="6905">
                  <c:v>5.3148140086573002E-2</c:v>
                </c:pt>
                <c:pt idx="6906">
                  <c:v>5.3153456057953297E-2</c:v>
                </c:pt>
                <c:pt idx="6907">
                  <c:v>5.3160071455025798E-2</c:v>
                </c:pt>
                <c:pt idx="6908">
                  <c:v>5.3175000101967303E-2</c:v>
                </c:pt>
                <c:pt idx="6909">
                  <c:v>5.3197930879652203E-2</c:v>
                </c:pt>
                <c:pt idx="6910">
                  <c:v>5.3214119337239102E-2</c:v>
                </c:pt>
                <c:pt idx="6911">
                  <c:v>5.3217311195549802E-2</c:v>
                </c:pt>
                <c:pt idx="6912">
                  <c:v>5.3233767617480797E-2</c:v>
                </c:pt>
                <c:pt idx="6913">
                  <c:v>5.3234625243724798E-2</c:v>
                </c:pt>
                <c:pt idx="6914">
                  <c:v>5.32447860264606E-2</c:v>
                </c:pt>
                <c:pt idx="6915">
                  <c:v>5.3254199311652102E-2</c:v>
                </c:pt>
                <c:pt idx="6916">
                  <c:v>5.3289226577279698E-2</c:v>
                </c:pt>
                <c:pt idx="6917">
                  <c:v>5.33022149816492E-2</c:v>
                </c:pt>
                <c:pt idx="6918">
                  <c:v>5.3309182348896103E-2</c:v>
                </c:pt>
                <c:pt idx="6919">
                  <c:v>5.3316984285340499E-2</c:v>
                </c:pt>
                <c:pt idx="6920">
                  <c:v>5.3326242358477202E-2</c:v>
                </c:pt>
                <c:pt idx="6921">
                  <c:v>5.33271093673304E-2</c:v>
                </c:pt>
                <c:pt idx="6922">
                  <c:v>5.3337957918305999E-2</c:v>
                </c:pt>
                <c:pt idx="6923">
                  <c:v>5.3338420518484198E-2</c:v>
                </c:pt>
                <c:pt idx="6924">
                  <c:v>5.3344964919184203E-2</c:v>
                </c:pt>
                <c:pt idx="6925">
                  <c:v>5.3345259126971502E-2</c:v>
                </c:pt>
                <c:pt idx="6926">
                  <c:v>5.33527316446053E-2</c:v>
                </c:pt>
                <c:pt idx="6927">
                  <c:v>5.33594490923388E-2</c:v>
                </c:pt>
                <c:pt idx="6928">
                  <c:v>5.3362547197917803E-2</c:v>
                </c:pt>
                <c:pt idx="6929">
                  <c:v>5.3377739058760101E-2</c:v>
                </c:pt>
                <c:pt idx="6930">
                  <c:v>5.3386707599020103E-2</c:v>
                </c:pt>
                <c:pt idx="6931">
                  <c:v>5.3389080550794499E-2</c:v>
                </c:pt>
                <c:pt idx="6932">
                  <c:v>5.3393826839538E-2</c:v>
                </c:pt>
                <c:pt idx="6933">
                  <c:v>5.3399302166262E-2</c:v>
                </c:pt>
                <c:pt idx="6934">
                  <c:v>5.34001068439224E-2</c:v>
                </c:pt>
                <c:pt idx="6935">
                  <c:v>5.34128519416633E-2</c:v>
                </c:pt>
                <c:pt idx="6936">
                  <c:v>5.3413763048326297E-2</c:v>
                </c:pt>
                <c:pt idx="6937">
                  <c:v>5.3430514246986603E-2</c:v>
                </c:pt>
                <c:pt idx="6938">
                  <c:v>5.3445821281019899E-2</c:v>
                </c:pt>
                <c:pt idx="6939">
                  <c:v>5.3446505931681598E-2</c:v>
                </c:pt>
                <c:pt idx="6940">
                  <c:v>5.3465400654371498E-2</c:v>
                </c:pt>
                <c:pt idx="6941">
                  <c:v>5.3473759890274197E-2</c:v>
                </c:pt>
                <c:pt idx="6942">
                  <c:v>5.3476744421868901E-2</c:v>
                </c:pt>
                <c:pt idx="6943">
                  <c:v>5.3481700399188002E-2</c:v>
                </c:pt>
                <c:pt idx="6944">
                  <c:v>5.3495436314564403E-2</c:v>
                </c:pt>
                <c:pt idx="6945">
                  <c:v>5.3495686109217899E-2</c:v>
                </c:pt>
                <c:pt idx="6946">
                  <c:v>5.3498136727856097E-2</c:v>
                </c:pt>
                <c:pt idx="6947">
                  <c:v>5.3504478964010997E-2</c:v>
                </c:pt>
                <c:pt idx="6948">
                  <c:v>5.3511585978687798E-2</c:v>
                </c:pt>
                <c:pt idx="6949">
                  <c:v>5.3517678379399303E-2</c:v>
                </c:pt>
                <c:pt idx="6950">
                  <c:v>5.3517958844276202E-2</c:v>
                </c:pt>
                <c:pt idx="6951">
                  <c:v>5.3533146445034097E-2</c:v>
                </c:pt>
                <c:pt idx="6952">
                  <c:v>5.3539146560922499E-2</c:v>
                </c:pt>
                <c:pt idx="6953">
                  <c:v>5.3539858640846101E-2</c:v>
                </c:pt>
                <c:pt idx="6954">
                  <c:v>5.3543362714532798E-2</c:v>
                </c:pt>
                <c:pt idx="6955">
                  <c:v>5.3557392428998499E-2</c:v>
                </c:pt>
                <c:pt idx="6956">
                  <c:v>5.3557783020658903E-2</c:v>
                </c:pt>
                <c:pt idx="6957">
                  <c:v>5.3563857191338798E-2</c:v>
                </c:pt>
                <c:pt idx="6958">
                  <c:v>5.3576483338786E-2</c:v>
                </c:pt>
                <c:pt idx="6959">
                  <c:v>5.3586682851350598E-2</c:v>
                </c:pt>
                <c:pt idx="6960">
                  <c:v>5.3615478820688303E-2</c:v>
                </c:pt>
                <c:pt idx="6961">
                  <c:v>5.3621174029148198E-2</c:v>
                </c:pt>
                <c:pt idx="6962">
                  <c:v>5.3621680026191901E-2</c:v>
                </c:pt>
                <c:pt idx="6963">
                  <c:v>5.3622495289706897E-2</c:v>
                </c:pt>
                <c:pt idx="6964">
                  <c:v>5.3623563681321901E-2</c:v>
                </c:pt>
                <c:pt idx="6965">
                  <c:v>5.3671383166945801E-2</c:v>
                </c:pt>
                <c:pt idx="6966">
                  <c:v>5.3673811448036901E-2</c:v>
                </c:pt>
                <c:pt idx="6967">
                  <c:v>5.3681256658447599E-2</c:v>
                </c:pt>
                <c:pt idx="6968">
                  <c:v>5.36819962241648E-2</c:v>
                </c:pt>
                <c:pt idx="6969">
                  <c:v>5.36905703602737E-2</c:v>
                </c:pt>
                <c:pt idx="6970">
                  <c:v>5.3692517068124501E-2</c:v>
                </c:pt>
                <c:pt idx="6971">
                  <c:v>5.3704308795531099E-2</c:v>
                </c:pt>
                <c:pt idx="6972">
                  <c:v>5.3713822056257098E-2</c:v>
                </c:pt>
                <c:pt idx="6973">
                  <c:v>5.3732683783288999E-2</c:v>
                </c:pt>
                <c:pt idx="6974">
                  <c:v>5.3736286935295099E-2</c:v>
                </c:pt>
                <c:pt idx="6975">
                  <c:v>5.37437058606033E-2</c:v>
                </c:pt>
                <c:pt idx="6976">
                  <c:v>5.37508835688916E-2</c:v>
                </c:pt>
                <c:pt idx="6977">
                  <c:v>5.37605462172965E-2</c:v>
                </c:pt>
                <c:pt idx="6978">
                  <c:v>5.3791091303218297E-2</c:v>
                </c:pt>
                <c:pt idx="6979">
                  <c:v>5.3804878683426899E-2</c:v>
                </c:pt>
                <c:pt idx="6980">
                  <c:v>5.3825077851620599E-2</c:v>
                </c:pt>
                <c:pt idx="6981">
                  <c:v>5.3829725881330497E-2</c:v>
                </c:pt>
                <c:pt idx="6982">
                  <c:v>5.3835541055624797E-2</c:v>
                </c:pt>
                <c:pt idx="6983">
                  <c:v>5.3846406046724297E-2</c:v>
                </c:pt>
                <c:pt idx="6984">
                  <c:v>5.3847333795315699E-2</c:v>
                </c:pt>
                <c:pt idx="6985">
                  <c:v>5.3851226486105901E-2</c:v>
                </c:pt>
                <c:pt idx="6986">
                  <c:v>5.3861141843623998E-2</c:v>
                </c:pt>
                <c:pt idx="6987">
                  <c:v>5.3891342772724601E-2</c:v>
                </c:pt>
                <c:pt idx="6988">
                  <c:v>5.38946268527805E-2</c:v>
                </c:pt>
                <c:pt idx="6989">
                  <c:v>5.3895961613315502E-2</c:v>
                </c:pt>
                <c:pt idx="6990">
                  <c:v>5.3907860161118502E-2</c:v>
                </c:pt>
                <c:pt idx="6991">
                  <c:v>5.3912365686132897E-2</c:v>
                </c:pt>
                <c:pt idx="6992">
                  <c:v>5.3921621644923902E-2</c:v>
                </c:pt>
                <c:pt idx="6993">
                  <c:v>5.3937617304266099E-2</c:v>
                </c:pt>
                <c:pt idx="6994">
                  <c:v>5.3939622485440701E-2</c:v>
                </c:pt>
                <c:pt idx="6995">
                  <c:v>5.3960324011621402E-2</c:v>
                </c:pt>
                <c:pt idx="6996">
                  <c:v>5.3964329574188702E-2</c:v>
                </c:pt>
                <c:pt idx="6997">
                  <c:v>5.3970154639456903E-2</c:v>
                </c:pt>
                <c:pt idx="6998">
                  <c:v>5.3970974228688802E-2</c:v>
                </c:pt>
                <c:pt idx="6999">
                  <c:v>5.3986658845131298E-2</c:v>
                </c:pt>
                <c:pt idx="7000">
                  <c:v>5.3992427492619503E-2</c:v>
                </c:pt>
                <c:pt idx="7001">
                  <c:v>5.4001836235755302E-2</c:v>
                </c:pt>
                <c:pt idx="7002">
                  <c:v>5.4012682189678501E-2</c:v>
                </c:pt>
                <c:pt idx="7003">
                  <c:v>5.4021913150227301E-2</c:v>
                </c:pt>
                <c:pt idx="7004">
                  <c:v>5.4052915603446501E-2</c:v>
                </c:pt>
                <c:pt idx="7005">
                  <c:v>5.4057996366072197E-2</c:v>
                </c:pt>
                <c:pt idx="7006">
                  <c:v>5.4064410229304999E-2</c:v>
                </c:pt>
                <c:pt idx="7007">
                  <c:v>5.4067841952532197E-2</c:v>
                </c:pt>
                <c:pt idx="7008">
                  <c:v>5.4074831988925799E-2</c:v>
                </c:pt>
                <c:pt idx="7009">
                  <c:v>5.4088114528954297E-2</c:v>
                </c:pt>
                <c:pt idx="7010">
                  <c:v>5.40922694100891E-2</c:v>
                </c:pt>
                <c:pt idx="7011">
                  <c:v>5.4102073051964399E-2</c:v>
                </c:pt>
                <c:pt idx="7012">
                  <c:v>5.4105510220460097E-2</c:v>
                </c:pt>
                <c:pt idx="7013">
                  <c:v>5.41235291340494E-2</c:v>
                </c:pt>
                <c:pt idx="7014">
                  <c:v>5.4141530942139103E-2</c:v>
                </c:pt>
                <c:pt idx="7015">
                  <c:v>5.4142332693390201E-2</c:v>
                </c:pt>
                <c:pt idx="7016">
                  <c:v>5.41437388852304E-2</c:v>
                </c:pt>
                <c:pt idx="7017">
                  <c:v>5.4156030053810998E-2</c:v>
                </c:pt>
                <c:pt idx="7018">
                  <c:v>5.4157438126044601E-2</c:v>
                </c:pt>
                <c:pt idx="7019">
                  <c:v>5.4157745071318097E-2</c:v>
                </c:pt>
                <c:pt idx="7020">
                  <c:v>5.4183272464777998E-2</c:v>
                </c:pt>
                <c:pt idx="7021">
                  <c:v>5.4192247162282298E-2</c:v>
                </c:pt>
                <c:pt idx="7022">
                  <c:v>5.4200305604882697E-2</c:v>
                </c:pt>
                <c:pt idx="7023">
                  <c:v>5.42134830176541E-2</c:v>
                </c:pt>
                <c:pt idx="7024">
                  <c:v>5.4217617803073097E-2</c:v>
                </c:pt>
                <c:pt idx="7025">
                  <c:v>5.4223428168529798E-2</c:v>
                </c:pt>
                <c:pt idx="7026">
                  <c:v>5.4230635510902903E-2</c:v>
                </c:pt>
                <c:pt idx="7027">
                  <c:v>5.4232106919821998E-2</c:v>
                </c:pt>
                <c:pt idx="7028">
                  <c:v>5.4242395397478202E-2</c:v>
                </c:pt>
                <c:pt idx="7029">
                  <c:v>5.4245334483862102E-2</c:v>
                </c:pt>
                <c:pt idx="7030">
                  <c:v>5.4247102213950502E-2</c:v>
                </c:pt>
                <c:pt idx="7031">
                  <c:v>5.4267167120903903E-2</c:v>
                </c:pt>
                <c:pt idx="7032">
                  <c:v>5.4275550816200502E-2</c:v>
                </c:pt>
                <c:pt idx="7033">
                  <c:v>5.4287976211077102E-2</c:v>
                </c:pt>
                <c:pt idx="7034">
                  <c:v>5.4314488276400799E-2</c:v>
                </c:pt>
                <c:pt idx="7035">
                  <c:v>5.4315503854209302E-2</c:v>
                </c:pt>
                <c:pt idx="7036">
                  <c:v>5.4351999526007597E-2</c:v>
                </c:pt>
                <c:pt idx="7037">
                  <c:v>5.4362280970713203E-2</c:v>
                </c:pt>
                <c:pt idx="7038">
                  <c:v>5.4364432013155703E-2</c:v>
                </c:pt>
                <c:pt idx="7039">
                  <c:v>5.4374007163751903E-2</c:v>
                </c:pt>
                <c:pt idx="7040">
                  <c:v>5.4385395465689698E-2</c:v>
                </c:pt>
                <c:pt idx="7041">
                  <c:v>5.4407496906021299E-2</c:v>
                </c:pt>
                <c:pt idx="7042">
                  <c:v>5.4408681127288597E-2</c:v>
                </c:pt>
                <c:pt idx="7043">
                  <c:v>5.4408890020162803E-2</c:v>
                </c:pt>
                <c:pt idx="7044">
                  <c:v>5.4423368606819601E-2</c:v>
                </c:pt>
                <c:pt idx="7045">
                  <c:v>5.4428156865931901E-2</c:v>
                </c:pt>
                <c:pt idx="7046">
                  <c:v>5.4438437192168697E-2</c:v>
                </c:pt>
                <c:pt idx="7047">
                  <c:v>5.4452577524470497E-2</c:v>
                </c:pt>
                <c:pt idx="7048">
                  <c:v>5.44574575498512E-2</c:v>
                </c:pt>
                <c:pt idx="7049">
                  <c:v>5.4474480286824702E-2</c:v>
                </c:pt>
                <c:pt idx="7050">
                  <c:v>5.4475814602412798E-2</c:v>
                </c:pt>
                <c:pt idx="7051">
                  <c:v>5.4486103055149497E-2</c:v>
                </c:pt>
                <c:pt idx="7052">
                  <c:v>5.4491630477196303E-2</c:v>
                </c:pt>
                <c:pt idx="7053">
                  <c:v>5.4496193673635E-2</c:v>
                </c:pt>
                <c:pt idx="7054">
                  <c:v>5.4500600486356403E-2</c:v>
                </c:pt>
                <c:pt idx="7055">
                  <c:v>5.4507832805416399E-2</c:v>
                </c:pt>
                <c:pt idx="7056">
                  <c:v>5.4512829478405703E-2</c:v>
                </c:pt>
                <c:pt idx="7057">
                  <c:v>5.4552224147675903E-2</c:v>
                </c:pt>
                <c:pt idx="7058">
                  <c:v>5.4559696947951798E-2</c:v>
                </c:pt>
                <c:pt idx="7059">
                  <c:v>5.4560257444896502E-2</c:v>
                </c:pt>
                <c:pt idx="7060">
                  <c:v>5.4561445806908603E-2</c:v>
                </c:pt>
                <c:pt idx="7061">
                  <c:v>5.4564213518071197E-2</c:v>
                </c:pt>
                <c:pt idx="7062">
                  <c:v>5.4576792539760298E-2</c:v>
                </c:pt>
                <c:pt idx="7063">
                  <c:v>5.45867832746533E-2</c:v>
                </c:pt>
                <c:pt idx="7064">
                  <c:v>5.4600626650952402E-2</c:v>
                </c:pt>
                <c:pt idx="7065">
                  <c:v>5.4601302833511299E-2</c:v>
                </c:pt>
                <c:pt idx="7066">
                  <c:v>5.4607771363714197E-2</c:v>
                </c:pt>
                <c:pt idx="7067">
                  <c:v>5.46108211574085E-2</c:v>
                </c:pt>
                <c:pt idx="7068">
                  <c:v>5.4617116880303997E-2</c:v>
                </c:pt>
                <c:pt idx="7069">
                  <c:v>5.4629543420926102E-2</c:v>
                </c:pt>
                <c:pt idx="7070">
                  <c:v>5.4635751745547703E-2</c:v>
                </c:pt>
                <c:pt idx="7071">
                  <c:v>5.4643855967794197E-2</c:v>
                </c:pt>
                <c:pt idx="7072">
                  <c:v>5.4660879253198E-2</c:v>
                </c:pt>
                <c:pt idx="7073">
                  <c:v>5.4674213685868403E-2</c:v>
                </c:pt>
                <c:pt idx="7074">
                  <c:v>5.4676673931577303E-2</c:v>
                </c:pt>
                <c:pt idx="7075">
                  <c:v>5.4682934692239199E-2</c:v>
                </c:pt>
                <c:pt idx="7076">
                  <c:v>5.46837489693031E-2</c:v>
                </c:pt>
                <c:pt idx="7077">
                  <c:v>5.4692072309565E-2</c:v>
                </c:pt>
                <c:pt idx="7078">
                  <c:v>5.4715655224426098E-2</c:v>
                </c:pt>
                <c:pt idx="7079">
                  <c:v>5.4723151466588203E-2</c:v>
                </c:pt>
                <c:pt idx="7080">
                  <c:v>5.4730234495579802E-2</c:v>
                </c:pt>
                <c:pt idx="7081">
                  <c:v>5.4730714701262097E-2</c:v>
                </c:pt>
                <c:pt idx="7082">
                  <c:v>5.47375392214915E-2</c:v>
                </c:pt>
                <c:pt idx="7083">
                  <c:v>5.4764764718356701E-2</c:v>
                </c:pt>
                <c:pt idx="7084">
                  <c:v>5.4775854512853397E-2</c:v>
                </c:pt>
                <c:pt idx="7085">
                  <c:v>5.4788896159633102E-2</c:v>
                </c:pt>
                <c:pt idx="7086">
                  <c:v>5.4800287869680102E-2</c:v>
                </c:pt>
                <c:pt idx="7087">
                  <c:v>5.4807008084261997E-2</c:v>
                </c:pt>
                <c:pt idx="7088">
                  <c:v>5.4814329155364598E-2</c:v>
                </c:pt>
                <c:pt idx="7089">
                  <c:v>5.4825079432982003E-2</c:v>
                </c:pt>
                <c:pt idx="7090">
                  <c:v>5.48501833630076E-2</c:v>
                </c:pt>
                <c:pt idx="7091">
                  <c:v>5.4852115920558997E-2</c:v>
                </c:pt>
                <c:pt idx="7092">
                  <c:v>5.4879788758736399E-2</c:v>
                </c:pt>
                <c:pt idx="7093">
                  <c:v>5.4883470294549701E-2</c:v>
                </c:pt>
                <c:pt idx="7094">
                  <c:v>5.4885138868000803E-2</c:v>
                </c:pt>
                <c:pt idx="7095">
                  <c:v>5.4897831418723897E-2</c:v>
                </c:pt>
                <c:pt idx="7096">
                  <c:v>5.4899677053265497E-2</c:v>
                </c:pt>
                <c:pt idx="7097">
                  <c:v>5.4913802436653697E-2</c:v>
                </c:pt>
                <c:pt idx="7098">
                  <c:v>5.4917090259240298E-2</c:v>
                </c:pt>
                <c:pt idx="7099">
                  <c:v>5.4934764223308799E-2</c:v>
                </c:pt>
                <c:pt idx="7100">
                  <c:v>5.4942854734420801E-2</c:v>
                </c:pt>
                <c:pt idx="7101">
                  <c:v>5.4943598982300203E-2</c:v>
                </c:pt>
                <c:pt idx="7102">
                  <c:v>5.4963377679604797E-2</c:v>
                </c:pt>
                <c:pt idx="7103">
                  <c:v>5.4967905105004697E-2</c:v>
                </c:pt>
                <c:pt idx="7104">
                  <c:v>5.49781185272036E-2</c:v>
                </c:pt>
                <c:pt idx="7105">
                  <c:v>5.5002086583047297E-2</c:v>
                </c:pt>
                <c:pt idx="7106">
                  <c:v>5.5002490646595001E-2</c:v>
                </c:pt>
                <c:pt idx="7107">
                  <c:v>5.5023095938318403E-2</c:v>
                </c:pt>
                <c:pt idx="7108">
                  <c:v>5.5026358343323999E-2</c:v>
                </c:pt>
                <c:pt idx="7109">
                  <c:v>5.5028546045748902E-2</c:v>
                </c:pt>
                <c:pt idx="7110">
                  <c:v>5.50365166837141E-2</c:v>
                </c:pt>
                <c:pt idx="7111">
                  <c:v>5.5045936717368703E-2</c:v>
                </c:pt>
                <c:pt idx="7112">
                  <c:v>5.5060387428838703E-2</c:v>
                </c:pt>
                <c:pt idx="7113">
                  <c:v>5.5062285046783399E-2</c:v>
                </c:pt>
                <c:pt idx="7114">
                  <c:v>5.5065949617691901E-2</c:v>
                </c:pt>
                <c:pt idx="7115">
                  <c:v>5.5068840726505197E-2</c:v>
                </c:pt>
                <c:pt idx="7116">
                  <c:v>5.50813522429155E-2</c:v>
                </c:pt>
                <c:pt idx="7117">
                  <c:v>5.5083451103704099E-2</c:v>
                </c:pt>
                <c:pt idx="7118">
                  <c:v>5.5095623871782101E-2</c:v>
                </c:pt>
                <c:pt idx="7119">
                  <c:v>5.5097466699805801E-2</c:v>
                </c:pt>
                <c:pt idx="7120">
                  <c:v>5.5110394171240099E-2</c:v>
                </c:pt>
                <c:pt idx="7121">
                  <c:v>5.5118698712510301E-2</c:v>
                </c:pt>
                <c:pt idx="7122">
                  <c:v>5.5118721685791301E-2</c:v>
                </c:pt>
                <c:pt idx="7123">
                  <c:v>5.5120315785063601E-2</c:v>
                </c:pt>
                <c:pt idx="7124">
                  <c:v>5.5122292183751399E-2</c:v>
                </c:pt>
                <c:pt idx="7125">
                  <c:v>5.5147939864692498E-2</c:v>
                </c:pt>
                <c:pt idx="7126">
                  <c:v>5.5155103421968797E-2</c:v>
                </c:pt>
                <c:pt idx="7127">
                  <c:v>5.5163585189896801E-2</c:v>
                </c:pt>
                <c:pt idx="7128">
                  <c:v>5.5171957426079901E-2</c:v>
                </c:pt>
                <c:pt idx="7129">
                  <c:v>5.5177975109599098E-2</c:v>
                </c:pt>
                <c:pt idx="7130">
                  <c:v>5.5179298290114698E-2</c:v>
                </c:pt>
                <c:pt idx="7131">
                  <c:v>5.5187488022537701E-2</c:v>
                </c:pt>
                <c:pt idx="7132">
                  <c:v>5.52116771417554E-2</c:v>
                </c:pt>
                <c:pt idx="7133">
                  <c:v>5.5222766957615702E-2</c:v>
                </c:pt>
                <c:pt idx="7134">
                  <c:v>5.5227770170747301E-2</c:v>
                </c:pt>
                <c:pt idx="7135">
                  <c:v>5.5228069934744398E-2</c:v>
                </c:pt>
                <c:pt idx="7136">
                  <c:v>5.5238333091455198E-2</c:v>
                </c:pt>
                <c:pt idx="7137">
                  <c:v>5.5244295603012E-2</c:v>
                </c:pt>
                <c:pt idx="7138">
                  <c:v>5.5249137055693898E-2</c:v>
                </c:pt>
                <c:pt idx="7139">
                  <c:v>5.52602190198693E-2</c:v>
                </c:pt>
                <c:pt idx="7140">
                  <c:v>5.5262971580790098E-2</c:v>
                </c:pt>
                <c:pt idx="7141">
                  <c:v>5.5284492605639099E-2</c:v>
                </c:pt>
                <c:pt idx="7142">
                  <c:v>5.5288294065893903E-2</c:v>
                </c:pt>
                <c:pt idx="7143">
                  <c:v>5.5294846824888097E-2</c:v>
                </c:pt>
                <c:pt idx="7144">
                  <c:v>5.5309284824041897E-2</c:v>
                </c:pt>
                <c:pt idx="7145">
                  <c:v>5.5317305267257498E-2</c:v>
                </c:pt>
                <c:pt idx="7146">
                  <c:v>5.5335126612675999E-2</c:v>
                </c:pt>
                <c:pt idx="7147">
                  <c:v>5.5336703205601197E-2</c:v>
                </c:pt>
                <c:pt idx="7148">
                  <c:v>5.5354513205859802E-2</c:v>
                </c:pt>
                <c:pt idx="7149">
                  <c:v>5.5364537791862498E-2</c:v>
                </c:pt>
                <c:pt idx="7150">
                  <c:v>5.53664130283609E-2</c:v>
                </c:pt>
                <c:pt idx="7151">
                  <c:v>5.53685998082191E-2</c:v>
                </c:pt>
                <c:pt idx="7152">
                  <c:v>5.5381793087639998E-2</c:v>
                </c:pt>
                <c:pt idx="7153">
                  <c:v>5.5386779022446597E-2</c:v>
                </c:pt>
                <c:pt idx="7154">
                  <c:v>5.5390272871087297E-2</c:v>
                </c:pt>
                <c:pt idx="7155">
                  <c:v>5.5394170627645303E-2</c:v>
                </c:pt>
                <c:pt idx="7156">
                  <c:v>5.5416147584643201E-2</c:v>
                </c:pt>
                <c:pt idx="7157">
                  <c:v>5.5417485268026097E-2</c:v>
                </c:pt>
                <c:pt idx="7158">
                  <c:v>5.5428801671433797E-2</c:v>
                </c:pt>
                <c:pt idx="7159">
                  <c:v>5.5451453495415602E-2</c:v>
                </c:pt>
                <c:pt idx="7160">
                  <c:v>5.5452344007876998E-2</c:v>
                </c:pt>
                <c:pt idx="7161">
                  <c:v>5.5458627029899697E-2</c:v>
                </c:pt>
                <c:pt idx="7162">
                  <c:v>5.5471452107941001E-2</c:v>
                </c:pt>
                <c:pt idx="7163">
                  <c:v>5.5472556311342902E-2</c:v>
                </c:pt>
                <c:pt idx="7164">
                  <c:v>5.5475196263680297E-2</c:v>
                </c:pt>
                <c:pt idx="7165">
                  <c:v>5.5494194373132501E-2</c:v>
                </c:pt>
                <c:pt idx="7166">
                  <c:v>5.5514479200462201E-2</c:v>
                </c:pt>
                <c:pt idx="7167">
                  <c:v>5.5515614212585697E-2</c:v>
                </c:pt>
                <c:pt idx="7168">
                  <c:v>5.5518316656851703E-2</c:v>
                </c:pt>
                <c:pt idx="7169">
                  <c:v>5.5528339400508601E-2</c:v>
                </c:pt>
                <c:pt idx="7170">
                  <c:v>5.55400101424268E-2</c:v>
                </c:pt>
                <c:pt idx="7171">
                  <c:v>5.5581652609289801E-2</c:v>
                </c:pt>
                <c:pt idx="7172">
                  <c:v>5.5591777137812597E-2</c:v>
                </c:pt>
                <c:pt idx="7173">
                  <c:v>5.5596391237413903E-2</c:v>
                </c:pt>
                <c:pt idx="7174">
                  <c:v>5.56317104268488E-2</c:v>
                </c:pt>
                <c:pt idx="7175">
                  <c:v>5.5639686034773102E-2</c:v>
                </c:pt>
                <c:pt idx="7176">
                  <c:v>5.5683669801492502E-2</c:v>
                </c:pt>
                <c:pt idx="7177">
                  <c:v>5.5692796774219899E-2</c:v>
                </c:pt>
                <c:pt idx="7178">
                  <c:v>5.5696148589950402E-2</c:v>
                </c:pt>
                <c:pt idx="7179">
                  <c:v>5.5705554011462599E-2</c:v>
                </c:pt>
                <c:pt idx="7180">
                  <c:v>5.5710669448554503E-2</c:v>
                </c:pt>
                <c:pt idx="7181">
                  <c:v>5.5731351248177102E-2</c:v>
                </c:pt>
                <c:pt idx="7182">
                  <c:v>5.5732069654429103E-2</c:v>
                </c:pt>
                <c:pt idx="7183">
                  <c:v>5.5736252265526802E-2</c:v>
                </c:pt>
                <c:pt idx="7184">
                  <c:v>5.5738973672910801E-2</c:v>
                </c:pt>
                <c:pt idx="7185">
                  <c:v>5.5749527183582601E-2</c:v>
                </c:pt>
                <c:pt idx="7186">
                  <c:v>5.5763664304032699E-2</c:v>
                </c:pt>
                <c:pt idx="7187">
                  <c:v>5.5777665125876702E-2</c:v>
                </c:pt>
                <c:pt idx="7188">
                  <c:v>5.5781281125558399E-2</c:v>
                </c:pt>
                <c:pt idx="7189">
                  <c:v>5.5808558609815602E-2</c:v>
                </c:pt>
                <c:pt idx="7190">
                  <c:v>5.5814671313083299E-2</c:v>
                </c:pt>
                <c:pt idx="7191">
                  <c:v>5.58480717548515E-2</c:v>
                </c:pt>
                <c:pt idx="7192">
                  <c:v>5.5857880736372198E-2</c:v>
                </c:pt>
                <c:pt idx="7193">
                  <c:v>5.5859391074657101E-2</c:v>
                </c:pt>
                <c:pt idx="7194">
                  <c:v>5.5870704598344798E-2</c:v>
                </c:pt>
                <c:pt idx="7195">
                  <c:v>5.5892676241370502E-2</c:v>
                </c:pt>
                <c:pt idx="7196">
                  <c:v>5.5911352423837497E-2</c:v>
                </c:pt>
                <c:pt idx="7197">
                  <c:v>5.5912841445645602E-2</c:v>
                </c:pt>
                <c:pt idx="7198">
                  <c:v>5.59166663268547E-2</c:v>
                </c:pt>
                <c:pt idx="7199">
                  <c:v>5.59342523561428E-2</c:v>
                </c:pt>
                <c:pt idx="7200">
                  <c:v>5.59443471898236E-2</c:v>
                </c:pt>
                <c:pt idx="7201">
                  <c:v>5.59444926292035E-2</c:v>
                </c:pt>
                <c:pt idx="7202">
                  <c:v>5.59940242249201E-2</c:v>
                </c:pt>
                <c:pt idx="7203">
                  <c:v>5.59971355837511E-2</c:v>
                </c:pt>
                <c:pt idx="7204">
                  <c:v>5.6023044280196402E-2</c:v>
                </c:pt>
                <c:pt idx="7205">
                  <c:v>5.6027923169665698E-2</c:v>
                </c:pt>
                <c:pt idx="7206">
                  <c:v>5.6049176306668502E-2</c:v>
                </c:pt>
                <c:pt idx="7207">
                  <c:v>5.6058975318143502E-2</c:v>
                </c:pt>
                <c:pt idx="7208">
                  <c:v>5.6072268526512599E-2</c:v>
                </c:pt>
                <c:pt idx="7209">
                  <c:v>5.6078215281937599E-2</c:v>
                </c:pt>
                <c:pt idx="7210">
                  <c:v>5.6080003875807201E-2</c:v>
                </c:pt>
                <c:pt idx="7211">
                  <c:v>5.6111204832391702E-2</c:v>
                </c:pt>
                <c:pt idx="7212">
                  <c:v>5.6147618778170802E-2</c:v>
                </c:pt>
                <c:pt idx="7213">
                  <c:v>5.6151183301020001E-2</c:v>
                </c:pt>
                <c:pt idx="7214">
                  <c:v>5.6153319730445898E-2</c:v>
                </c:pt>
                <c:pt idx="7215">
                  <c:v>5.6165874563643997E-2</c:v>
                </c:pt>
                <c:pt idx="7216">
                  <c:v>5.6175138941237303E-2</c:v>
                </c:pt>
                <c:pt idx="7217">
                  <c:v>5.6175877106294202E-2</c:v>
                </c:pt>
                <c:pt idx="7218">
                  <c:v>5.6194684560838398E-2</c:v>
                </c:pt>
                <c:pt idx="7219">
                  <c:v>5.62087121557713E-2</c:v>
                </c:pt>
                <c:pt idx="7220">
                  <c:v>5.6209344241910299E-2</c:v>
                </c:pt>
                <c:pt idx="7221">
                  <c:v>5.62107430822823E-2</c:v>
                </c:pt>
                <c:pt idx="7222">
                  <c:v>5.6218362970439299E-2</c:v>
                </c:pt>
                <c:pt idx="7223">
                  <c:v>5.6218544011022498E-2</c:v>
                </c:pt>
                <c:pt idx="7224">
                  <c:v>5.6223380890578899E-2</c:v>
                </c:pt>
                <c:pt idx="7225">
                  <c:v>5.6241643234721701E-2</c:v>
                </c:pt>
                <c:pt idx="7226">
                  <c:v>5.6261722352438599E-2</c:v>
                </c:pt>
                <c:pt idx="7227">
                  <c:v>5.6264514398109498E-2</c:v>
                </c:pt>
                <c:pt idx="7228">
                  <c:v>5.6279813089753099E-2</c:v>
                </c:pt>
                <c:pt idx="7229">
                  <c:v>5.6324462864188497E-2</c:v>
                </c:pt>
                <c:pt idx="7230">
                  <c:v>5.6327670551063802E-2</c:v>
                </c:pt>
                <c:pt idx="7231">
                  <c:v>5.6330290564647098E-2</c:v>
                </c:pt>
                <c:pt idx="7232">
                  <c:v>5.6330883742943198E-2</c:v>
                </c:pt>
                <c:pt idx="7233">
                  <c:v>5.6331237315373803E-2</c:v>
                </c:pt>
                <c:pt idx="7234">
                  <c:v>5.6331241811755799E-2</c:v>
                </c:pt>
                <c:pt idx="7235">
                  <c:v>5.6332468837982798E-2</c:v>
                </c:pt>
                <c:pt idx="7236">
                  <c:v>5.63678408040496E-2</c:v>
                </c:pt>
                <c:pt idx="7237">
                  <c:v>5.63979186945451E-2</c:v>
                </c:pt>
                <c:pt idx="7238">
                  <c:v>5.6416768419688797E-2</c:v>
                </c:pt>
                <c:pt idx="7239">
                  <c:v>5.6448706963702897E-2</c:v>
                </c:pt>
                <c:pt idx="7240">
                  <c:v>5.6450737162430702E-2</c:v>
                </c:pt>
                <c:pt idx="7241">
                  <c:v>5.64596770511775E-2</c:v>
                </c:pt>
                <c:pt idx="7242">
                  <c:v>5.6466193141142901E-2</c:v>
                </c:pt>
                <c:pt idx="7243">
                  <c:v>5.6495214312125001E-2</c:v>
                </c:pt>
                <c:pt idx="7244">
                  <c:v>5.6501806399900802E-2</c:v>
                </c:pt>
                <c:pt idx="7245">
                  <c:v>5.65357469706338E-2</c:v>
                </c:pt>
                <c:pt idx="7246">
                  <c:v>5.65449827899299E-2</c:v>
                </c:pt>
                <c:pt idx="7247">
                  <c:v>5.6568859474546498E-2</c:v>
                </c:pt>
                <c:pt idx="7248">
                  <c:v>5.6570250309803997E-2</c:v>
                </c:pt>
                <c:pt idx="7249">
                  <c:v>5.6572844525567101E-2</c:v>
                </c:pt>
                <c:pt idx="7250">
                  <c:v>5.6578420858559998E-2</c:v>
                </c:pt>
                <c:pt idx="7251">
                  <c:v>5.65912323527165E-2</c:v>
                </c:pt>
                <c:pt idx="7252">
                  <c:v>5.6595888942518401E-2</c:v>
                </c:pt>
                <c:pt idx="7253">
                  <c:v>5.6600950695776801E-2</c:v>
                </c:pt>
                <c:pt idx="7254">
                  <c:v>5.66046454522664E-2</c:v>
                </c:pt>
                <c:pt idx="7255">
                  <c:v>5.6610305526932803E-2</c:v>
                </c:pt>
                <c:pt idx="7256">
                  <c:v>5.66197779284493E-2</c:v>
                </c:pt>
                <c:pt idx="7257">
                  <c:v>5.6624245172115298E-2</c:v>
                </c:pt>
                <c:pt idx="7258">
                  <c:v>5.66285692293075E-2</c:v>
                </c:pt>
                <c:pt idx="7259">
                  <c:v>5.66287176839365E-2</c:v>
                </c:pt>
                <c:pt idx="7260">
                  <c:v>5.6660418452837702E-2</c:v>
                </c:pt>
                <c:pt idx="7261">
                  <c:v>5.6666166364169601E-2</c:v>
                </c:pt>
                <c:pt idx="7262">
                  <c:v>5.6673240717392999E-2</c:v>
                </c:pt>
                <c:pt idx="7263">
                  <c:v>5.6676765824638702E-2</c:v>
                </c:pt>
                <c:pt idx="7264">
                  <c:v>5.6691501738166401E-2</c:v>
                </c:pt>
                <c:pt idx="7265">
                  <c:v>5.6699174970763197E-2</c:v>
                </c:pt>
                <c:pt idx="7266">
                  <c:v>5.6704781505800897E-2</c:v>
                </c:pt>
                <c:pt idx="7267">
                  <c:v>5.6713871435012303E-2</c:v>
                </c:pt>
                <c:pt idx="7268">
                  <c:v>5.6716283692491702E-2</c:v>
                </c:pt>
                <c:pt idx="7269">
                  <c:v>5.6723088335967002E-2</c:v>
                </c:pt>
                <c:pt idx="7270">
                  <c:v>5.6736091863562002E-2</c:v>
                </c:pt>
                <c:pt idx="7271">
                  <c:v>5.6750479230085298E-2</c:v>
                </c:pt>
                <c:pt idx="7272">
                  <c:v>5.6751191530426903E-2</c:v>
                </c:pt>
                <c:pt idx="7273">
                  <c:v>5.6768653548870097E-2</c:v>
                </c:pt>
                <c:pt idx="7274">
                  <c:v>5.6769114891034603E-2</c:v>
                </c:pt>
                <c:pt idx="7275">
                  <c:v>5.6769180231537E-2</c:v>
                </c:pt>
                <c:pt idx="7276">
                  <c:v>5.6769286488139503E-2</c:v>
                </c:pt>
                <c:pt idx="7277">
                  <c:v>5.6774335030923703E-2</c:v>
                </c:pt>
                <c:pt idx="7278">
                  <c:v>5.6775932287174397E-2</c:v>
                </c:pt>
                <c:pt idx="7279">
                  <c:v>5.6787016733309797E-2</c:v>
                </c:pt>
                <c:pt idx="7280">
                  <c:v>5.6788344541032501E-2</c:v>
                </c:pt>
                <c:pt idx="7281">
                  <c:v>5.6789008097043903E-2</c:v>
                </c:pt>
                <c:pt idx="7282">
                  <c:v>5.6794722451556701E-2</c:v>
                </c:pt>
                <c:pt idx="7283">
                  <c:v>5.6802201009254802E-2</c:v>
                </c:pt>
                <c:pt idx="7284">
                  <c:v>5.6810357344218798E-2</c:v>
                </c:pt>
                <c:pt idx="7285">
                  <c:v>5.6814787480185397E-2</c:v>
                </c:pt>
                <c:pt idx="7286">
                  <c:v>5.6817141251660798E-2</c:v>
                </c:pt>
                <c:pt idx="7287">
                  <c:v>5.6859767010760301E-2</c:v>
                </c:pt>
                <c:pt idx="7288">
                  <c:v>5.6891995661815499E-2</c:v>
                </c:pt>
                <c:pt idx="7289">
                  <c:v>5.69008353571476E-2</c:v>
                </c:pt>
                <c:pt idx="7290">
                  <c:v>5.6908383878607999E-2</c:v>
                </c:pt>
                <c:pt idx="7291">
                  <c:v>5.6914594050660697E-2</c:v>
                </c:pt>
                <c:pt idx="7292">
                  <c:v>5.6927032085301199E-2</c:v>
                </c:pt>
                <c:pt idx="7293">
                  <c:v>5.6931653444809903E-2</c:v>
                </c:pt>
                <c:pt idx="7294">
                  <c:v>5.6933989897554903E-2</c:v>
                </c:pt>
                <c:pt idx="7295">
                  <c:v>5.6938529446589899E-2</c:v>
                </c:pt>
                <c:pt idx="7296">
                  <c:v>5.6944088801583297E-2</c:v>
                </c:pt>
                <c:pt idx="7297">
                  <c:v>5.6946796150662997E-2</c:v>
                </c:pt>
                <c:pt idx="7298">
                  <c:v>5.6950102874414897E-2</c:v>
                </c:pt>
                <c:pt idx="7299">
                  <c:v>5.6982736315546498E-2</c:v>
                </c:pt>
                <c:pt idx="7300">
                  <c:v>5.6986646682015897E-2</c:v>
                </c:pt>
                <c:pt idx="7301">
                  <c:v>5.69942546723992E-2</c:v>
                </c:pt>
                <c:pt idx="7302">
                  <c:v>5.6998456561410199E-2</c:v>
                </c:pt>
                <c:pt idx="7303">
                  <c:v>5.7002103223304401E-2</c:v>
                </c:pt>
                <c:pt idx="7304">
                  <c:v>5.7002931490789402E-2</c:v>
                </c:pt>
                <c:pt idx="7305">
                  <c:v>5.70109052424198E-2</c:v>
                </c:pt>
                <c:pt idx="7306">
                  <c:v>5.70229548218276E-2</c:v>
                </c:pt>
                <c:pt idx="7307">
                  <c:v>5.7026849253106603E-2</c:v>
                </c:pt>
                <c:pt idx="7308">
                  <c:v>5.7032355542233903E-2</c:v>
                </c:pt>
                <c:pt idx="7309">
                  <c:v>5.7043073705298902E-2</c:v>
                </c:pt>
                <c:pt idx="7310">
                  <c:v>5.7070682968305503E-2</c:v>
                </c:pt>
                <c:pt idx="7311">
                  <c:v>5.7079460338886501E-2</c:v>
                </c:pt>
                <c:pt idx="7312">
                  <c:v>5.7089237756566401E-2</c:v>
                </c:pt>
                <c:pt idx="7313">
                  <c:v>5.7091424413186397E-2</c:v>
                </c:pt>
                <c:pt idx="7314">
                  <c:v>5.7093987295074498E-2</c:v>
                </c:pt>
                <c:pt idx="7315">
                  <c:v>5.7100440696038E-2</c:v>
                </c:pt>
                <c:pt idx="7316">
                  <c:v>5.71057270353591E-2</c:v>
                </c:pt>
                <c:pt idx="7317">
                  <c:v>5.7120326259993297E-2</c:v>
                </c:pt>
                <c:pt idx="7318">
                  <c:v>5.7121509018681897E-2</c:v>
                </c:pt>
                <c:pt idx="7319">
                  <c:v>5.7126423998600802E-2</c:v>
                </c:pt>
                <c:pt idx="7320">
                  <c:v>5.7128749561386798E-2</c:v>
                </c:pt>
                <c:pt idx="7321">
                  <c:v>5.7129255021433498E-2</c:v>
                </c:pt>
                <c:pt idx="7322">
                  <c:v>5.7136913628831699E-2</c:v>
                </c:pt>
                <c:pt idx="7323">
                  <c:v>5.7138065596973098E-2</c:v>
                </c:pt>
                <c:pt idx="7324">
                  <c:v>5.7140522620052897E-2</c:v>
                </c:pt>
                <c:pt idx="7325">
                  <c:v>5.7145688178545199E-2</c:v>
                </c:pt>
                <c:pt idx="7326">
                  <c:v>5.7181872879151503E-2</c:v>
                </c:pt>
                <c:pt idx="7327">
                  <c:v>5.71840233231573E-2</c:v>
                </c:pt>
                <c:pt idx="7328">
                  <c:v>5.7185065145712199E-2</c:v>
                </c:pt>
                <c:pt idx="7329">
                  <c:v>5.7196765257036201E-2</c:v>
                </c:pt>
                <c:pt idx="7330">
                  <c:v>5.72083325715999E-2</c:v>
                </c:pt>
                <c:pt idx="7331">
                  <c:v>5.7218223504689102E-2</c:v>
                </c:pt>
                <c:pt idx="7332">
                  <c:v>5.7250118321914401E-2</c:v>
                </c:pt>
                <c:pt idx="7333">
                  <c:v>5.7256786387410497E-2</c:v>
                </c:pt>
                <c:pt idx="7334">
                  <c:v>5.7260752326349598E-2</c:v>
                </c:pt>
                <c:pt idx="7335">
                  <c:v>5.7263713274787603E-2</c:v>
                </c:pt>
                <c:pt idx="7336">
                  <c:v>5.7276470263652901E-2</c:v>
                </c:pt>
                <c:pt idx="7337">
                  <c:v>5.7279523417251302E-2</c:v>
                </c:pt>
                <c:pt idx="7338">
                  <c:v>5.7288992374286501E-2</c:v>
                </c:pt>
                <c:pt idx="7339">
                  <c:v>5.7297070854279201E-2</c:v>
                </c:pt>
                <c:pt idx="7340">
                  <c:v>5.7327701811749503E-2</c:v>
                </c:pt>
                <c:pt idx="7341">
                  <c:v>5.7337608446194697E-2</c:v>
                </c:pt>
                <c:pt idx="7342">
                  <c:v>5.7338184638845602E-2</c:v>
                </c:pt>
                <c:pt idx="7343">
                  <c:v>5.7340431458138302E-2</c:v>
                </c:pt>
                <c:pt idx="7344">
                  <c:v>5.7346744188580497E-2</c:v>
                </c:pt>
                <c:pt idx="7345">
                  <c:v>5.7351474192602198E-2</c:v>
                </c:pt>
                <c:pt idx="7346">
                  <c:v>5.7356316322694903E-2</c:v>
                </c:pt>
                <c:pt idx="7347">
                  <c:v>5.7361198426904701E-2</c:v>
                </c:pt>
                <c:pt idx="7348">
                  <c:v>5.7372999360974099E-2</c:v>
                </c:pt>
                <c:pt idx="7349">
                  <c:v>5.7380277090383097E-2</c:v>
                </c:pt>
                <c:pt idx="7350">
                  <c:v>5.7384752446655599E-2</c:v>
                </c:pt>
                <c:pt idx="7351">
                  <c:v>5.7401504892672602E-2</c:v>
                </c:pt>
                <c:pt idx="7352">
                  <c:v>5.7407257946674298E-2</c:v>
                </c:pt>
                <c:pt idx="7353">
                  <c:v>5.7407765800043302E-2</c:v>
                </c:pt>
                <c:pt idx="7354">
                  <c:v>5.7420730217991003E-2</c:v>
                </c:pt>
                <c:pt idx="7355">
                  <c:v>5.74435407953304E-2</c:v>
                </c:pt>
                <c:pt idx="7356">
                  <c:v>5.7454624982156199E-2</c:v>
                </c:pt>
                <c:pt idx="7357">
                  <c:v>5.7455474650857999E-2</c:v>
                </c:pt>
                <c:pt idx="7358">
                  <c:v>5.7460644039298903E-2</c:v>
                </c:pt>
                <c:pt idx="7359">
                  <c:v>5.7476932978914701E-2</c:v>
                </c:pt>
                <c:pt idx="7360">
                  <c:v>5.7511127293713299E-2</c:v>
                </c:pt>
                <c:pt idx="7361">
                  <c:v>5.7518561562966503E-2</c:v>
                </c:pt>
                <c:pt idx="7362">
                  <c:v>5.75217772106245E-2</c:v>
                </c:pt>
                <c:pt idx="7363">
                  <c:v>5.7535067410092199E-2</c:v>
                </c:pt>
                <c:pt idx="7364">
                  <c:v>5.7574436851147E-2</c:v>
                </c:pt>
                <c:pt idx="7365">
                  <c:v>5.7580168316351397E-2</c:v>
                </c:pt>
                <c:pt idx="7366">
                  <c:v>5.7592183094626798E-2</c:v>
                </c:pt>
                <c:pt idx="7367">
                  <c:v>5.7594828635990802E-2</c:v>
                </c:pt>
                <c:pt idx="7368">
                  <c:v>5.7595387500174497E-2</c:v>
                </c:pt>
                <c:pt idx="7369">
                  <c:v>5.7619479712688403E-2</c:v>
                </c:pt>
                <c:pt idx="7370">
                  <c:v>5.7631600914530498E-2</c:v>
                </c:pt>
                <c:pt idx="7371">
                  <c:v>5.7644516037987099E-2</c:v>
                </c:pt>
                <c:pt idx="7372">
                  <c:v>5.7654201462265797E-2</c:v>
                </c:pt>
                <c:pt idx="7373">
                  <c:v>5.7661729169301103E-2</c:v>
                </c:pt>
                <c:pt idx="7374">
                  <c:v>5.7663492849344203E-2</c:v>
                </c:pt>
                <c:pt idx="7375">
                  <c:v>5.7674703277182097E-2</c:v>
                </c:pt>
                <c:pt idx="7376">
                  <c:v>5.7682092215266101E-2</c:v>
                </c:pt>
                <c:pt idx="7377">
                  <c:v>5.7682104557865897E-2</c:v>
                </c:pt>
                <c:pt idx="7378">
                  <c:v>5.76911570635983E-2</c:v>
                </c:pt>
                <c:pt idx="7379">
                  <c:v>5.7692909226222999E-2</c:v>
                </c:pt>
                <c:pt idx="7380">
                  <c:v>5.77003325581745E-2</c:v>
                </c:pt>
                <c:pt idx="7381">
                  <c:v>5.7702446932000002E-2</c:v>
                </c:pt>
                <c:pt idx="7382">
                  <c:v>5.7716873530690403E-2</c:v>
                </c:pt>
                <c:pt idx="7383">
                  <c:v>5.7718881718732101E-2</c:v>
                </c:pt>
                <c:pt idx="7384">
                  <c:v>5.7722697791888398E-2</c:v>
                </c:pt>
                <c:pt idx="7385">
                  <c:v>5.7744285978537702E-2</c:v>
                </c:pt>
                <c:pt idx="7386">
                  <c:v>5.7763072697819801E-2</c:v>
                </c:pt>
                <c:pt idx="7387">
                  <c:v>5.7763197405691101E-2</c:v>
                </c:pt>
                <c:pt idx="7388">
                  <c:v>5.7768765623595203E-2</c:v>
                </c:pt>
                <c:pt idx="7389">
                  <c:v>5.7799802241402701E-2</c:v>
                </c:pt>
                <c:pt idx="7390">
                  <c:v>5.7801189831006398E-2</c:v>
                </c:pt>
                <c:pt idx="7391">
                  <c:v>5.7810898850070798E-2</c:v>
                </c:pt>
                <c:pt idx="7392">
                  <c:v>5.7820197160581899E-2</c:v>
                </c:pt>
                <c:pt idx="7393">
                  <c:v>5.7833213554653803E-2</c:v>
                </c:pt>
                <c:pt idx="7394">
                  <c:v>5.7840676765561497E-2</c:v>
                </c:pt>
                <c:pt idx="7395">
                  <c:v>5.7840865591162298E-2</c:v>
                </c:pt>
                <c:pt idx="7396">
                  <c:v>5.7848425800460998E-2</c:v>
                </c:pt>
                <c:pt idx="7397">
                  <c:v>5.78533531420077E-2</c:v>
                </c:pt>
                <c:pt idx="7398">
                  <c:v>5.78618399801289E-2</c:v>
                </c:pt>
                <c:pt idx="7399">
                  <c:v>5.7877844730256499E-2</c:v>
                </c:pt>
                <c:pt idx="7400">
                  <c:v>5.7879673428164802E-2</c:v>
                </c:pt>
                <c:pt idx="7401">
                  <c:v>5.7900305699046702E-2</c:v>
                </c:pt>
                <c:pt idx="7402">
                  <c:v>5.79039903478481E-2</c:v>
                </c:pt>
                <c:pt idx="7403">
                  <c:v>5.79125102542183E-2</c:v>
                </c:pt>
                <c:pt idx="7404">
                  <c:v>5.79151867036466E-2</c:v>
                </c:pt>
                <c:pt idx="7405">
                  <c:v>5.7938034036004601E-2</c:v>
                </c:pt>
                <c:pt idx="7406">
                  <c:v>5.79398094877729E-2</c:v>
                </c:pt>
                <c:pt idx="7407">
                  <c:v>5.7943944103036098E-2</c:v>
                </c:pt>
                <c:pt idx="7408">
                  <c:v>5.7949367129297102E-2</c:v>
                </c:pt>
                <c:pt idx="7409">
                  <c:v>5.7952956035508603E-2</c:v>
                </c:pt>
                <c:pt idx="7410">
                  <c:v>5.7977140170968201E-2</c:v>
                </c:pt>
                <c:pt idx="7411">
                  <c:v>5.7977359563704298E-2</c:v>
                </c:pt>
                <c:pt idx="7412">
                  <c:v>5.7977406030989401E-2</c:v>
                </c:pt>
                <c:pt idx="7413">
                  <c:v>5.7977608822345102E-2</c:v>
                </c:pt>
                <c:pt idx="7414">
                  <c:v>5.7988845675662003E-2</c:v>
                </c:pt>
                <c:pt idx="7415">
                  <c:v>5.7994469007769799E-2</c:v>
                </c:pt>
                <c:pt idx="7416">
                  <c:v>5.7996982149618799E-2</c:v>
                </c:pt>
                <c:pt idx="7417">
                  <c:v>5.80035607846867E-2</c:v>
                </c:pt>
                <c:pt idx="7418">
                  <c:v>5.8038625498485E-2</c:v>
                </c:pt>
                <c:pt idx="7419">
                  <c:v>5.8051411377226803E-2</c:v>
                </c:pt>
                <c:pt idx="7420">
                  <c:v>5.80539233609903E-2</c:v>
                </c:pt>
                <c:pt idx="7421">
                  <c:v>5.8100733774085499E-2</c:v>
                </c:pt>
                <c:pt idx="7422">
                  <c:v>5.8111950850126298E-2</c:v>
                </c:pt>
                <c:pt idx="7423">
                  <c:v>5.8114255811286403E-2</c:v>
                </c:pt>
                <c:pt idx="7424">
                  <c:v>5.8115006029367797E-2</c:v>
                </c:pt>
                <c:pt idx="7425">
                  <c:v>5.8128892988874498E-2</c:v>
                </c:pt>
                <c:pt idx="7426">
                  <c:v>5.8130594068392598E-2</c:v>
                </c:pt>
                <c:pt idx="7427">
                  <c:v>5.8146826286738597E-2</c:v>
                </c:pt>
                <c:pt idx="7428">
                  <c:v>5.8147099530297001E-2</c:v>
                </c:pt>
                <c:pt idx="7429">
                  <c:v>5.8155669233948798E-2</c:v>
                </c:pt>
                <c:pt idx="7430">
                  <c:v>5.8169370918308497E-2</c:v>
                </c:pt>
                <c:pt idx="7431">
                  <c:v>5.8174975876240202E-2</c:v>
                </c:pt>
                <c:pt idx="7432">
                  <c:v>5.8180290225137599E-2</c:v>
                </c:pt>
                <c:pt idx="7433">
                  <c:v>5.8187844114318599E-2</c:v>
                </c:pt>
                <c:pt idx="7434">
                  <c:v>5.8200330586530298E-2</c:v>
                </c:pt>
                <c:pt idx="7435">
                  <c:v>5.8211785401484299E-2</c:v>
                </c:pt>
                <c:pt idx="7436">
                  <c:v>5.8227076670587199E-2</c:v>
                </c:pt>
                <c:pt idx="7437">
                  <c:v>5.8238270870235503E-2</c:v>
                </c:pt>
                <c:pt idx="7438">
                  <c:v>5.8240674284572899E-2</c:v>
                </c:pt>
                <c:pt idx="7439">
                  <c:v>5.8247978825651803E-2</c:v>
                </c:pt>
                <c:pt idx="7440">
                  <c:v>5.8248137436458403E-2</c:v>
                </c:pt>
                <c:pt idx="7441">
                  <c:v>5.82532868029298E-2</c:v>
                </c:pt>
                <c:pt idx="7442">
                  <c:v>5.8267219094014201E-2</c:v>
                </c:pt>
                <c:pt idx="7443">
                  <c:v>5.8267739330360099E-2</c:v>
                </c:pt>
                <c:pt idx="7444">
                  <c:v>5.8272198674729901E-2</c:v>
                </c:pt>
                <c:pt idx="7445">
                  <c:v>5.8308593294937497E-2</c:v>
                </c:pt>
                <c:pt idx="7446">
                  <c:v>5.8313384292131197E-2</c:v>
                </c:pt>
                <c:pt idx="7447">
                  <c:v>5.83204392082627E-2</c:v>
                </c:pt>
                <c:pt idx="7448">
                  <c:v>5.8333716474368698E-2</c:v>
                </c:pt>
                <c:pt idx="7449">
                  <c:v>5.8333913333547399E-2</c:v>
                </c:pt>
                <c:pt idx="7450">
                  <c:v>5.8345232305165098E-2</c:v>
                </c:pt>
                <c:pt idx="7451">
                  <c:v>5.8354931185822703E-2</c:v>
                </c:pt>
                <c:pt idx="7452">
                  <c:v>5.8357554517348399E-2</c:v>
                </c:pt>
                <c:pt idx="7453">
                  <c:v>5.8361725997729201E-2</c:v>
                </c:pt>
                <c:pt idx="7454">
                  <c:v>5.8371454725227999E-2</c:v>
                </c:pt>
                <c:pt idx="7455">
                  <c:v>5.8380670693434202E-2</c:v>
                </c:pt>
                <c:pt idx="7456">
                  <c:v>5.8396907987367103E-2</c:v>
                </c:pt>
                <c:pt idx="7457">
                  <c:v>5.8414660775559103E-2</c:v>
                </c:pt>
                <c:pt idx="7458">
                  <c:v>5.8429736819206698E-2</c:v>
                </c:pt>
                <c:pt idx="7459">
                  <c:v>5.8429856328136999E-2</c:v>
                </c:pt>
                <c:pt idx="7460">
                  <c:v>5.8457753231802301E-2</c:v>
                </c:pt>
                <c:pt idx="7461">
                  <c:v>5.8487234245849701E-2</c:v>
                </c:pt>
                <c:pt idx="7462">
                  <c:v>5.8490991498270098E-2</c:v>
                </c:pt>
                <c:pt idx="7463">
                  <c:v>5.8492654959791397E-2</c:v>
                </c:pt>
                <c:pt idx="7464">
                  <c:v>5.8499823874207102E-2</c:v>
                </c:pt>
                <c:pt idx="7465">
                  <c:v>5.8508704586251403E-2</c:v>
                </c:pt>
                <c:pt idx="7466">
                  <c:v>5.8513551550716303E-2</c:v>
                </c:pt>
                <c:pt idx="7467">
                  <c:v>5.8521630279953898E-2</c:v>
                </c:pt>
                <c:pt idx="7468">
                  <c:v>5.8526507915552098E-2</c:v>
                </c:pt>
                <c:pt idx="7469">
                  <c:v>5.8534059555775897E-2</c:v>
                </c:pt>
                <c:pt idx="7470">
                  <c:v>5.8535585408151999E-2</c:v>
                </c:pt>
                <c:pt idx="7471">
                  <c:v>5.8548261731604101E-2</c:v>
                </c:pt>
                <c:pt idx="7472">
                  <c:v>5.8549797230292203E-2</c:v>
                </c:pt>
                <c:pt idx="7473">
                  <c:v>5.8558117450770802E-2</c:v>
                </c:pt>
                <c:pt idx="7474">
                  <c:v>5.8560462221018399E-2</c:v>
                </c:pt>
                <c:pt idx="7475">
                  <c:v>5.8585874886970701E-2</c:v>
                </c:pt>
                <c:pt idx="7476">
                  <c:v>5.8630179287072502E-2</c:v>
                </c:pt>
                <c:pt idx="7477">
                  <c:v>5.8630553978559298E-2</c:v>
                </c:pt>
                <c:pt idx="7478">
                  <c:v>5.8631390251921503E-2</c:v>
                </c:pt>
                <c:pt idx="7479">
                  <c:v>5.8637420340910303E-2</c:v>
                </c:pt>
                <c:pt idx="7480">
                  <c:v>5.8647758416044603E-2</c:v>
                </c:pt>
                <c:pt idx="7481">
                  <c:v>5.8656053800476102E-2</c:v>
                </c:pt>
                <c:pt idx="7482">
                  <c:v>5.8660109065881198E-2</c:v>
                </c:pt>
                <c:pt idx="7483">
                  <c:v>5.8662973099232997E-2</c:v>
                </c:pt>
                <c:pt idx="7484">
                  <c:v>5.8663290543331303E-2</c:v>
                </c:pt>
                <c:pt idx="7485">
                  <c:v>5.8677292604680298E-2</c:v>
                </c:pt>
                <c:pt idx="7486">
                  <c:v>5.8690663802291702E-2</c:v>
                </c:pt>
                <c:pt idx="7487">
                  <c:v>5.8693944237797502E-2</c:v>
                </c:pt>
                <c:pt idx="7488">
                  <c:v>5.8694201327436697E-2</c:v>
                </c:pt>
                <c:pt idx="7489">
                  <c:v>5.8702883362122898E-2</c:v>
                </c:pt>
                <c:pt idx="7490">
                  <c:v>5.8705853395189599E-2</c:v>
                </c:pt>
                <c:pt idx="7491">
                  <c:v>5.8712582611879997E-2</c:v>
                </c:pt>
                <c:pt idx="7492">
                  <c:v>5.8733491567912403E-2</c:v>
                </c:pt>
                <c:pt idx="7493">
                  <c:v>5.8737069708617702E-2</c:v>
                </c:pt>
                <c:pt idx="7494">
                  <c:v>5.8738064657676302E-2</c:v>
                </c:pt>
                <c:pt idx="7495">
                  <c:v>5.8741137994298101E-2</c:v>
                </c:pt>
                <c:pt idx="7496">
                  <c:v>5.8742384264585799E-2</c:v>
                </c:pt>
                <c:pt idx="7497">
                  <c:v>5.8743313414122603E-2</c:v>
                </c:pt>
                <c:pt idx="7498">
                  <c:v>5.8748695010472897E-2</c:v>
                </c:pt>
                <c:pt idx="7499">
                  <c:v>5.8752264100213503E-2</c:v>
                </c:pt>
                <c:pt idx="7500">
                  <c:v>5.8757262641231899E-2</c:v>
                </c:pt>
                <c:pt idx="7501">
                  <c:v>5.8759775602887698E-2</c:v>
                </c:pt>
                <c:pt idx="7502">
                  <c:v>5.8764717328044599E-2</c:v>
                </c:pt>
                <c:pt idx="7503">
                  <c:v>5.8793917706201897E-2</c:v>
                </c:pt>
                <c:pt idx="7504">
                  <c:v>5.8795779669131999E-2</c:v>
                </c:pt>
                <c:pt idx="7505">
                  <c:v>5.8819593396922297E-2</c:v>
                </c:pt>
                <c:pt idx="7506">
                  <c:v>5.8820647449669299E-2</c:v>
                </c:pt>
                <c:pt idx="7507">
                  <c:v>5.8824911856245402E-2</c:v>
                </c:pt>
                <c:pt idx="7508">
                  <c:v>5.8833903986850601E-2</c:v>
                </c:pt>
                <c:pt idx="7509">
                  <c:v>5.8835428695206797E-2</c:v>
                </c:pt>
                <c:pt idx="7510">
                  <c:v>5.8837079906882202E-2</c:v>
                </c:pt>
                <c:pt idx="7511">
                  <c:v>5.8842258775618002E-2</c:v>
                </c:pt>
                <c:pt idx="7512">
                  <c:v>5.8850164631830799E-2</c:v>
                </c:pt>
                <c:pt idx="7513">
                  <c:v>5.8885262556256902E-2</c:v>
                </c:pt>
                <c:pt idx="7514">
                  <c:v>5.8888847356427798E-2</c:v>
                </c:pt>
                <c:pt idx="7515">
                  <c:v>5.8890223969408899E-2</c:v>
                </c:pt>
                <c:pt idx="7516">
                  <c:v>5.8894509574252803E-2</c:v>
                </c:pt>
                <c:pt idx="7517">
                  <c:v>5.8895234020610102E-2</c:v>
                </c:pt>
                <c:pt idx="7518">
                  <c:v>5.8905835511824503E-2</c:v>
                </c:pt>
                <c:pt idx="7519">
                  <c:v>5.8909088872641603E-2</c:v>
                </c:pt>
                <c:pt idx="7520">
                  <c:v>5.8928521521054801E-2</c:v>
                </c:pt>
                <c:pt idx="7521">
                  <c:v>5.8931352727797599E-2</c:v>
                </c:pt>
                <c:pt idx="7522">
                  <c:v>5.89324095590908E-2</c:v>
                </c:pt>
                <c:pt idx="7523">
                  <c:v>5.89344372163952E-2</c:v>
                </c:pt>
                <c:pt idx="7524">
                  <c:v>5.8943211032823802E-2</c:v>
                </c:pt>
                <c:pt idx="7525">
                  <c:v>5.8946711665367101E-2</c:v>
                </c:pt>
                <c:pt idx="7526">
                  <c:v>5.8973774227298902E-2</c:v>
                </c:pt>
                <c:pt idx="7527">
                  <c:v>5.8977662031058399E-2</c:v>
                </c:pt>
                <c:pt idx="7528">
                  <c:v>5.8984140330221403E-2</c:v>
                </c:pt>
                <c:pt idx="7529">
                  <c:v>5.9012605477291202E-2</c:v>
                </c:pt>
                <c:pt idx="7530">
                  <c:v>5.9016747211478197E-2</c:v>
                </c:pt>
                <c:pt idx="7531">
                  <c:v>5.9028391606481698E-2</c:v>
                </c:pt>
                <c:pt idx="7532">
                  <c:v>5.9031876364719703E-2</c:v>
                </c:pt>
                <c:pt idx="7533">
                  <c:v>5.9063622881230501E-2</c:v>
                </c:pt>
                <c:pt idx="7534">
                  <c:v>5.9071025547264601E-2</c:v>
                </c:pt>
                <c:pt idx="7535">
                  <c:v>5.9071042082227902E-2</c:v>
                </c:pt>
                <c:pt idx="7536">
                  <c:v>5.9073441699339202E-2</c:v>
                </c:pt>
                <c:pt idx="7537">
                  <c:v>5.9081108660579598E-2</c:v>
                </c:pt>
                <c:pt idx="7538">
                  <c:v>5.9086471185822102E-2</c:v>
                </c:pt>
                <c:pt idx="7539">
                  <c:v>5.9087374632593698E-2</c:v>
                </c:pt>
                <c:pt idx="7540">
                  <c:v>5.9090913492826101E-2</c:v>
                </c:pt>
                <c:pt idx="7541">
                  <c:v>5.9096416078083601E-2</c:v>
                </c:pt>
                <c:pt idx="7542">
                  <c:v>5.9097387474930298E-2</c:v>
                </c:pt>
                <c:pt idx="7543">
                  <c:v>5.9097865657689E-2</c:v>
                </c:pt>
                <c:pt idx="7544">
                  <c:v>5.9111761203363998E-2</c:v>
                </c:pt>
                <c:pt idx="7545">
                  <c:v>5.9114983387413299E-2</c:v>
                </c:pt>
                <c:pt idx="7546">
                  <c:v>5.9136633279233797E-2</c:v>
                </c:pt>
                <c:pt idx="7547">
                  <c:v>5.9136887984040598E-2</c:v>
                </c:pt>
                <c:pt idx="7548">
                  <c:v>5.9149903885885501E-2</c:v>
                </c:pt>
                <c:pt idx="7549">
                  <c:v>5.9162981879916698E-2</c:v>
                </c:pt>
                <c:pt idx="7550">
                  <c:v>5.9173576317045097E-2</c:v>
                </c:pt>
                <c:pt idx="7551">
                  <c:v>5.91847083554198E-2</c:v>
                </c:pt>
                <c:pt idx="7552">
                  <c:v>5.9185547520819302E-2</c:v>
                </c:pt>
                <c:pt idx="7553">
                  <c:v>5.9229511842323203E-2</c:v>
                </c:pt>
                <c:pt idx="7554">
                  <c:v>5.9233278329502301E-2</c:v>
                </c:pt>
                <c:pt idx="7555">
                  <c:v>5.9237743087810102E-2</c:v>
                </c:pt>
                <c:pt idx="7556">
                  <c:v>5.9239106624586799E-2</c:v>
                </c:pt>
                <c:pt idx="7557">
                  <c:v>5.9250552796274197E-2</c:v>
                </c:pt>
                <c:pt idx="7558">
                  <c:v>5.9254823428719003E-2</c:v>
                </c:pt>
                <c:pt idx="7559">
                  <c:v>5.9255491785559999E-2</c:v>
                </c:pt>
                <c:pt idx="7560">
                  <c:v>5.9259828734897699E-2</c:v>
                </c:pt>
                <c:pt idx="7561">
                  <c:v>5.9263303098981E-2</c:v>
                </c:pt>
                <c:pt idx="7562">
                  <c:v>5.9273509273934398E-2</c:v>
                </c:pt>
                <c:pt idx="7563">
                  <c:v>5.9275760942729502E-2</c:v>
                </c:pt>
                <c:pt idx="7564">
                  <c:v>5.92868025039694E-2</c:v>
                </c:pt>
                <c:pt idx="7565">
                  <c:v>5.92909673775203E-2</c:v>
                </c:pt>
                <c:pt idx="7566">
                  <c:v>5.9294414339521803E-2</c:v>
                </c:pt>
                <c:pt idx="7567">
                  <c:v>5.9311097851524101E-2</c:v>
                </c:pt>
                <c:pt idx="7568">
                  <c:v>5.9324775868381099E-2</c:v>
                </c:pt>
                <c:pt idx="7569">
                  <c:v>5.9334181457767102E-2</c:v>
                </c:pt>
                <c:pt idx="7570">
                  <c:v>5.9358915999260901E-2</c:v>
                </c:pt>
                <c:pt idx="7571">
                  <c:v>5.9377174066891497E-2</c:v>
                </c:pt>
                <c:pt idx="7572">
                  <c:v>5.9399286728993902E-2</c:v>
                </c:pt>
                <c:pt idx="7573">
                  <c:v>5.9402130278331799E-2</c:v>
                </c:pt>
                <c:pt idx="7574">
                  <c:v>5.9402312703664903E-2</c:v>
                </c:pt>
                <c:pt idx="7575">
                  <c:v>5.9419500072030201E-2</c:v>
                </c:pt>
                <c:pt idx="7576">
                  <c:v>5.9426767039796997E-2</c:v>
                </c:pt>
                <c:pt idx="7577">
                  <c:v>5.9432041976293398E-2</c:v>
                </c:pt>
                <c:pt idx="7578">
                  <c:v>5.9435931231373501E-2</c:v>
                </c:pt>
                <c:pt idx="7579">
                  <c:v>5.94553473517851E-2</c:v>
                </c:pt>
                <c:pt idx="7580">
                  <c:v>5.94635897486386E-2</c:v>
                </c:pt>
                <c:pt idx="7581">
                  <c:v>5.9465766748570098E-2</c:v>
                </c:pt>
                <c:pt idx="7582">
                  <c:v>5.9476655203145101E-2</c:v>
                </c:pt>
                <c:pt idx="7583">
                  <c:v>5.9494862683833097E-2</c:v>
                </c:pt>
                <c:pt idx="7584">
                  <c:v>5.9496412268923701E-2</c:v>
                </c:pt>
                <c:pt idx="7585">
                  <c:v>5.9496771954376297E-2</c:v>
                </c:pt>
                <c:pt idx="7586">
                  <c:v>5.9502401686587103E-2</c:v>
                </c:pt>
                <c:pt idx="7587">
                  <c:v>5.9521040909278303E-2</c:v>
                </c:pt>
                <c:pt idx="7588">
                  <c:v>5.95365913944697E-2</c:v>
                </c:pt>
                <c:pt idx="7589">
                  <c:v>5.9540920204804899E-2</c:v>
                </c:pt>
                <c:pt idx="7590">
                  <c:v>5.9541581005672597E-2</c:v>
                </c:pt>
                <c:pt idx="7591">
                  <c:v>5.95493909077425E-2</c:v>
                </c:pt>
                <c:pt idx="7592">
                  <c:v>5.9585647278190101E-2</c:v>
                </c:pt>
                <c:pt idx="7593">
                  <c:v>5.9587382931196697E-2</c:v>
                </c:pt>
                <c:pt idx="7594">
                  <c:v>5.9590399331259598E-2</c:v>
                </c:pt>
                <c:pt idx="7595">
                  <c:v>5.9592723386544998E-2</c:v>
                </c:pt>
                <c:pt idx="7596">
                  <c:v>5.9600491059158399E-2</c:v>
                </c:pt>
                <c:pt idx="7597">
                  <c:v>5.9610625306582302E-2</c:v>
                </c:pt>
                <c:pt idx="7598">
                  <c:v>5.9612807913092002E-2</c:v>
                </c:pt>
                <c:pt idx="7599">
                  <c:v>5.9635990639224298E-2</c:v>
                </c:pt>
                <c:pt idx="7600">
                  <c:v>5.96396086063926E-2</c:v>
                </c:pt>
                <c:pt idx="7601">
                  <c:v>5.9643649317975299E-2</c:v>
                </c:pt>
                <c:pt idx="7602">
                  <c:v>5.96439430085966E-2</c:v>
                </c:pt>
                <c:pt idx="7603">
                  <c:v>5.9654556974773301E-2</c:v>
                </c:pt>
                <c:pt idx="7604">
                  <c:v>5.9660626467457102E-2</c:v>
                </c:pt>
                <c:pt idx="7605">
                  <c:v>5.96628882406256E-2</c:v>
                </c:pt>
                <c:pt idx="7606">
                  <c:v>5.9666328161035002E-2</c:v>
                </c:pt>
                <c:pt idx="7607">
                  <c:v>5.9667049575756699E-2</c:v>
                </c:pt>
                <c:pt idx="7608">
                  <c:v>5.96787738885095E-2</c:v>
                </c:pt>
                <c:pt idx="7609">
                  <c:v>5.9679764079722197E-2</c:v>
                </c:pt>
                <c:pt idx="7610">
                  <c:v>5.96859176052352E-2</c:v>
                </c:pt>
                <c:pt idx="7611">
                  <c:v>5.9689175643477498E-2</c:v>
                </c:pt>
                <c:pt idx="7612">
                  <c:v>5.9692726475606701E-2</c:v>
                </c:pt>
                <c:pt idx="7613">
                  <c:v>5.9716917295225699E-2</c:v>
                </c:pt>
                <c:pt idx="7614">
                  <c:v>5.9729205301502497E-2</c:v>
                </c:pt>
                <c:pt idx="7615">
                  <c:v>5.9730931974138798E-2</c:v>
                </c:pt>
                <c:pt idx="7616">
                  <c:v>5.97456261147922E-2</c:v>
                </c:pt>
                <c:pt idx="7617">
                  <c:v>5.9759561433861699E-2</c:v>
                </c:pt>
                <c:pt idx="7618">
                  <c:v>5.9797267429414297E-2</c:v>
                </c:pt>
                <c:pt idx="7619">
                  <c:v>5.9804737846805303E-2</c:v>
                </c:pt>
                <c:pt idx="7620">
                  <c:v>5.9821936348440102E-2</c:v>
                </c:pt>
                <c:pt idx="7621">
                  <c:v>5.9850786466394697E-2</c:v>
                </c:pt>
                <c:pt idx="7622">
                  <c:v>5.98575867082718E-2</c:v>
                </c:pt>
                <c:pt idx="7623">
                  <c:v>5.9861192831197799E-2</c:v>
                </c:pt>
                <c:pt idx="7624">
                  <c:v>5.9861986962402899E-2</c:v>
                </c:pt>
                <c:pt idx="7625">
                  <c:v>5.9866188484041197E-2</c:v>
                </c:pt>
                <c:pt idx="7626">
                  <c:v>5.9905086547557301E-2</c:v>
                </c:pt>
                <c:pt idx="7627">
                  <c:v>5.99092052423238E-2</c:v>
                </c:pt>
                <c:pt idx="7628">
                  <c:v>5.9918710424905798E-2</c:v>
                </c:pt>
                <c:pt idx="7629">
                  <c:v>5.9941637510324997E-2</c:v>
                </c:pt>
                <c:pt idx="7630">
                  <c:v>5.9962945382966502E-2</c:v>
                </c:pt>
                <c:pt idx="7631">
                  <c:v>5.9964009588721202E-2</c:v>
                </c:pt>
                <c:pt idx="7632">
                  <c:v>6.0007148747551198E-2</c:v>
                </c:pt>
                <c:pt idx="7633">
                  <c:v>6.0009031464043502E-2</c:v>
                </c:pt>
                <c:pt idx="7634">
                  <c:v>6.0020737823655697E-2</c:v>
                </c:pt>
                <c:pt idx="7635">
                  <c:v>6.0032184619480698E-2</c:v>
                </c:pt>
                <c:pt idx="7636">
                  <c:v>6.0047447752150401E-2</c:v>
                </c:pt>
                <c:pt idx="7637">
                  <c:v>6.0056269859588902E-2</c:v>
                </c:pt>
                <c:pt idx="7638">
                  <c:v>6.0057606413459003E-2</c:v>
                </c:pt>
                <c:pt idx="7639">
                  <c:v>6.0067866875672803E-2</c:v>
                </c:pt>
                <c:pt idx="7640">
                  <c:v>6.0069841459182101E-2</c:v>
                </c:pt>
                <c:pt idx="7641">
                  <c:v>6.0072850580441997E-2</c:v>
                </c:pt>
                <c:pt idx="7642">
                  <c:v>6.0093699946091497E-2</c:v>
                </c:pt>
                <c:pt idx="7643">
                  <c:v>6.00979722843877E-2</c:v>
                </c:pt>
                <c:pt idx="7644">
                  <c:v>6.0101234031359502E-2</c:v>
                </c:pt>
                <c:pt idx="7645">
                  <c:v>6.0108574986571899E-2</c:v>
                </c:pt>
                <c:pt idx="7646">
                  <c:v>6.0108655778900899E-2</c:v>
                </c:pt>
                <c:pt idx="7647">
                  <c:v>6.0162324932219201E-2</c:v>
                </c:pt>
                <c:pt idx="7648">
                  <c:v>6.0175325486996799E-2</c:v>
                </c:pt>
                <c:pt idx="7649">
                  <c:v>6.0183231441249999E-2</c:v>
                </c:pt>
                <c:pt idx="7650">
                  <c:v>6.0198116981839397E-2</c:v>
                </c:pt>
                <c:pt idx="7651">
                  <c:v>6.0201195960755398E-2</c:v>
                </c:pt>
                <c:pt idx="7652">
                  <c:v>6.0202174694034799E-2</c:v>
                </c:pt>
                <c:pt idx="7653">
                  <c:v>6.0203030770143301E-2</c:v>
                </c:pt>
                <c:pt idx="7654">
                  <c:v>6.0204013300425102E-2</c:v>
                </c:pt>
                <c:pt idx="7655">
                  <c:v>6.0208733246934799E-2</c:v>
                </c:pt>
                <c:pt idx="7656">
                  <c:v>6.0222036801072201E-2</c:v>
                </c:pt>
                <c:pt idx="7657">
                  <c:v>6.02259169165529E-2</c:v>
                </c:pt>
                <c:pt idx="7658">
                  <c:v>6.0237183971475303E-2</c:v>
                </c:pt>
                <c:pt idx="7659">
                  <c:v>6.02588408120628E-2</c:v>
                </c:pt>
                <c:pt idx="7660">
                  <c:v>6.02618537904729E-2</c:v>
                </c:pt>
                <c:pt idx="7661">
                  <c:v>6.0295321859179997E-2</c:v>
                </c:pt>
                <c:pt idx="7662">
                  <c:v>6.0298246874173698E-2</c:v>
                </c:pt>
                <c:pt idx="7663">
                  <c:v>6.0300851804088798E-2</c:v>
                </c:pt>
                <c:pt idx="7664">
                  <c:v>6.0309567643376701E-2</c:v>
                </c:pt>
                <c:pt idx="7665">
                  <c:v>6.0315203388160502E-2</c:v>
                </c:pt>
                <c:pt idx="7666">
                  <c:v>6.0340695371171198E-2</c:v>
                </c:pt>
                <c:pt idx="7667">
                  <c:v>6.0355036019861003E-2</c:v>
                </c:pt>
                <c:pt idx="7668">
                  <c:v>6.03612671781565E-2</c:v>
                </c:pt>
                <c:pt idx="7669">
                  <c:v>6.0362607724376398E-2</c:v>
                </c:pt>
                <c:pt idx="7670">
                  <c:v>6.0364813967022597E-2</c:v>
                </c:pt>
                <c:pt idx="7671">
                  <c:v>6.03675725081841E-2</c:v>
                </c:pt>
                <c:pt idx="7672">
                  <c:v>6.0392568262991102E-2</c:v>
                </c:pt>
                <c:pt idx="7673">
                  <c:v>6.0401869743934702E-2</c:v>
                </c:pt>
                <c:pt idx="7674">
                  <c:v>6.0403230167294299E-2</c:v>
                </c:pt>
                <c:pt idx="7675">
                  <c:v>6.04140959707474E-2</c:v>
                </c:pt>
                <c:pt idx="7676">
                  <c:v>6.0444504831483198E-2</c:v>
                </c:pt>
                <c:pt idx="7677">
                  <c:v>6.0465924837132597E-2</c:v>
                </c:pt>
                <c:pt idx="7678">
                  <c:v>6.0469247476359102E-2</c:v>
                </c:pt>
                <c:pt idx="7679">
                  <c:v>6.0480191700973802E-2</c:v>
                </c:pt>
                <c:pt idx="7680">
                  <c:v>6.0503175181396203E-2</c:v>
                </c:pt>
                <c:pt idx="7681">
                  <c:v>6.0505467310288497E-2</c:v>
                </c:pt>
                <c:pt idx="7682">
                  <c:v>6.0510296757804297E-2</c:v>
                </c:pt>
                <c:pt idx="7683">
                  <c:v>6.0513907972708898E-2</c:v>
                </c:pt>
                <c:pt idx="7684">
                  <c:v>6.0515871452143301E-2</c:v>
                </c:pt>
                <c:pt idx="7685">
                  <c:v>6.0520578778975397E-2</c:v>
                </c:pt>
                <c:pt idx="7686">
                  <c:v>6.0531705608526998E-2</c:v>
                </c:pt>
                <c:pt idx="7687">
                  <c:v>6.0538184745638497E-2</c:v>
                </c:pt>
                <c:pt idx="7688">
                  <c:v>6.0564049483052197E-2</c:v>
                </c:pt>
                <c:pt idx="7689">
                  <c:v>6.0582156007734297E-2</c:v>
                </c:pt>
                <c:pt idx="7690">
                  <c:v>6.06083124816107E-2</c:v>
                </c:pt>
                <c:pt idx="7691">
                  <c:v>6.0618746191537398E-2</c:v>
                </c:pt>
                <c:pt idx="7692">
                  <c:v>6.0670086897487902E-2</c:v>
                </c:pt>
                <c:pt idx="7693">
                  <c:v>6.0687027606568099E-2</c:v>
                </c:pt>
                <c:pt idx="7694">
                  <c:v>6.0687995429976799E-2</c:v>
                </c:pt>
                <c:pt idx="7695">
                  <c:v>6.07007613662107E-2</c:v>
                </c:pt>
                <c:pt idx="7696">
                  <c:v>6.0711688039373497E-2</c:v>
                </c:pt>
                <c:pt idx="7697">
                  <c:v>6.0716735996690502E-2</c:v>
                </c:pt>
                <c:pt idx="7698">
                  <c:v>6.0736018394025398E-2</c:v>
                </c:pt>
                <c:pt idx="7699">
                  <c:v>6.07467486385087E-2</c:v>
                </c:pt>
                <c:pt idx="7700">
                  <c:v>6.0747521631055797E-2</c:v>
                </c:pt>
                <c:pt idx="7701">
                  <c:v>6.0756719470644698E-2</c:v>
                </c:pt>
                <c:pt idx="7702">
                  <c:v>6.0759843612158103E-2</c:v>
                </c:pt>
                <c:pt idx="7703">
                  <c:v>6.076588381406E-2</c:v>
                </c:pt>
                <c:pt idx="7704">
                  <c:v>6.0793364971555901E-2</c:v>
                </c:pt>
                <c:pt idx="7705">
                  <c:v>6.0816994894005501E-2</c:v>
                </c:pt>
                <c:pt idx="7706">
                  <c:v>6.0849473294587703E-2</c:v>
                </c:pt>
                <c:pt idx="7707">
                  <c:v>6.0855273275391003E-2</c:v>
                </c:pt>
                <c:pt idx="7708">
                  <c:v>6.0899533766025103E-2</c:v>
                </c:pt>
                <c:pt idx="7709">
                  <c:v>6.09016683042823E-2</c:v>
                </c:pt>
                <c:pt idx="7710">
                  <c:v>6.0926652421427002E-2</c:v>
                </c:pt>
                <c:pt idx="7711">
                  <c:v>6.0933087174138999E-2</c:v>
                </c:pt>
                <c:pt idx="7712">
                  <c:v>6.0951435031622099E-2</c:v>
                </c:pt>
                <c:pt idx="7713">
                  <c:v>6.0961289765038597E-2</c:v>
                </c:pt>
                <c:pt idx="7714">
                  <c:v>6.09687484316715E-2</c:v>
                </c:pt>
                <c:pt idx="7715">
                  <c:v>6.09703800123364E-2</c:v>
                </c:pt>
                <c:pt idx="7716">
                  <c:v>6.0971651584298098E-2</c:v>
                </c:pt>
                <c:pt idx="7717">
                  <c:v>6.0990381243932398E-2</c:v>
                </c:pt>
                <c:pt idx="7718">
                  <c:v>6.1007293636456197E-2</c:v>
                </c:pt>
                <c:pt idx="7719">
                  <c:v>6.1008910388598403E-2</c:v>
                </c:pt>
                <c:pt idx="7720">
                  <c:v>6.1011534303811399E-2</c:v>
                </c:pt>
                <c:pt idx="7721">
                  <c:v>6.1043195885014598E-2</c:v>
                </c:pt>
                <c:pt idx="7722">
                  <c:v>6.1072017031013899E-2</c:v>
                </c:pt>
                <c:pt idx="7723">
                  <c:v>6.1088579845957697E-2</c:v>
                </c:pt>
                <c:pt idx="7724">
                  <c:v>6.11242218523858E-2</c:v>
                </c:pt>
                <c:pt idx="7725">
                  <c:v>6.1130647362144699E-2</c:v>
                </c:pt>
                <c:pt idx="7726">
                  <c:v>6.1136550483706198E-2</c:v>
                </c:pt>
                <c:pt idx="7727">
                  <c:v>6.11680082120869E-2</c:v>
                </c:pt>
                <c:pt idx="7728">
                  <c:v>6.1172909678192298E-2</c:v>
                </c:pt>
                <c:pt idx="7729">
                  <c:v>6.1178517923577397E-2</c:v>
                </c:pt>
                <c:pt idx="7730">
                  <c:v>6.1180983827549502E-2</c:v>
                </c:pt>
                <c:pt idx="7731">
                  <c:v>6.1200630861102903E-2</c:v>
                </c:pt>
                <c:pt idx="7732">
                  <c:v>6.1203323791939497E-2</c:v>
                </c:pt>
                <c:pt idx="7733">
                  <c:v>6.1206612878545098E-2</c:v>
                </c:pt>
                <c:pt idx="7734">
                  <c:v>6.1228179507654398E-2</c:v>
                </c:pt>
                <c:pt idx="7735">
                  <c:v>6.1233220482197502E-2</c:v>
                </c:pt>
                <c:pt idx="7736">
                  <c:v>6.1250284809889699E-2</c:v>
                </c:pt>
                <c:pt idx="7737">
                  <c:v>6.1251095187273098E-2</c:v>
                </c:pt>
                <c:pt idx="7738">
                  <c:v>6.1292532745769499E-2</c:v>
                </c:pt>
                <c:pt idx="7739">
                  <c:v>6.1320390890651E-2</c:v>
                </c:pt>
                <c:pt idx="7740">
                  <c:v>6.13373762826653E-2</c:v>
                </c:pt>
                <c:pt idx="7741">
                  <c:v>6.1341496128221797E-2</c:v>
                </c:pt>
                <c:pt idx="7742">
                  <c:v>6.1343424369280898E-2</c:v>
                </c:pt>
                <c:pt idx="7743">
                  <c:v>6.1346156817452098E-2</c:v>
                </c:pt>
                <c:pt idx="7744">
                  <c:v>6.1348143692920097E-2</c:v>
                </c:pt>
                <c:pt idx="7745">
                  <c:v>6.1371263072664002E-2</c:v>
                </c:pt>
                <c:pt idx="7746">
                  <c:v>6.1390543028611501E-2</c:v>
                </c:pt>
                <c:pt idx="7747">
                  <c:v>6.1391249522211103E-2</c:v>
                </c:pt>
                <c:pt idx="7748">
                  <c:v>6.14099388670208E-2</c:v>
                </c:pt>
                <c:pt idx="7749">
                  <c:v>6.1432159598723703E-2</c:v>
                </c:pt>
                <c:pt idx="7750">
                  <c:v>6.1434648794249598E-2</c:v>
                </c:pt>
                <c:pt idx="7751">
                  <c:v>6.1446752844625599E-2</c:v>
                </c:pt>
                <c:pt idx="7752">
                  <c:v>6.14521588826639E-2</c:v>
                </c:pt>
                <c:pt idx="7753">
                  <c:v>6.1453384548968898E-2</c:v>
                </c:pt>
                <c:pt idx="7754">
                  <c:v>6.1459214398005203E-2</c:v>
                </c:pt>
                <c:pt idx="7755">
                  <c:v>6.14627136448547E-2</c:v>
                </c:pt>
                <c:pt idx="7756">
                  <c:v>6.1481207102746599E-2</c:v>
                </c:pt>
                <c:pt idx="7757">
                  <c:v>6.1486219247374602E-2</c:v>
                </c:pt>
                <c:pt idx="7758">
                  <c:v>6.1488039646464501E-2</c:v>
                </c:pt>
                <c:pt idx="7759">
                  <c:v>6.1489845103301598E-2</c:v>
                </c:pt>
                <c:pt idx="7760">
                  <c:v>6.1497442433884199E-2</c:v>
                </c:pt>
                <c:pt idx="7761">
                  <c:v>6.1497728487026802E-2</c:v>
                </c:pt>
                <c:pt idx="7762">
                  <c:v>6.15007976754917E-2</c:v>
                </c:pt>
                <c:pt idx="7763">
                  <c:v>6.1500938519093398E-2</c:v>
                </c:pt>
                <c:pt idx="7764">
                  <c:v>6.1521193208250197E-2</c:v>
                </c:pt>
                <c:pt idx="7765">
                  <c:v>6.1524570747292999E-2</c:v>
                </c:pt>
                <c:pt idx="7766">
                  <c:v>6.1530917328028803E-2</c:v>
                </c:pt>
                <c:pt idx="7767">
                  <c:v>6.15427196298719E-2</c:v>
                </c:pt>
                <c:pt idx="7768">
                  <c:v>6.1556552923575598E-2</c:v>
                </c:pt>
                <c:pt idx="7769">
                  <c:v>6.15612544689986E-2</c:v>
                </c:pt>
                <c:pt idx="7770">
                  <c:v>6.1592560449908601E-2</c:v>
                </c:pt>
                <c:pt idx="7771">
                  <c:v>6.1599660702432397E-2</c:v>
                </c:pt>
                <c:pt idx="7772">
                  <c:v>6.1617087946834202E-2</c:v>
                </c:pt>
                <c:pt idx="7773">
                  <c:v>6.1622936542377299E-2</c:v>
                </c:pt>
                <c:pt idx="7774">
                  <c:v>6.1676226716339197E-2</c:v>
                </c:pt>
                <c:pt idx="7775">
                  <c:v>6.1684273550551103E-2</c:v>
                </c:pt>
                <c:pt idx="7776">
                  <c:v>6.1686579491519199E-2</c:v>
                </c:pt>
                <c:pt idx="7777">
                  <c:v>6.1720929386079301E-2</c:v>
                </c:pt>
                <c:pt idx="7778">
                  <c:v>6.1724236543976997E-2</c:v>
                </c:pt>
                <c:pt idx="7779">
                  <c:v>6.1747160534338701E-2</c:v>
                </c:pt>
                <c:pt idx="7780">
                  <c:v>6.1754686740545302E-2</c:v>
                </c:pt>
                <c:pt idx="7781">
                  <c:v>6.1763988772181998E-2</c:v>
                </c:pt>
                <c:pt idx="7782">
                  <c:v>6.1790829003066303E-2</c:v>
                </c:pt>
                <c:pt idx="7783">
                  <c:v>6.1811837443416201E-2</c:v>
                </c:pt>
                <c:pt idx="7784">
                  <c:v>6.1828239041471403E-2</c:v>
                </c:pt>
                <c:pt idx="7785">
                  <c:v>6.18614444023022E-2</c:v>
                </c:pt>
                <c:pt idx="7786">
                  <c:v>6.1876000329955903E-2</c:v>
                </c:pt>
                <c:pt idx="7787">
                  <c:v>6.1910596294129698E-2</c:v>
                </c:pt>
                <c:pt idx="7788">
                  <c:v>6.1932644589311303E-2</c:v>
                </c:pt>
                <c:pt idx="7789">
                  <c:v>6.1943728080056999E-2</c:v>
                </c:pt>
                <c:pt idx="7790">
                  <c:v>6.1946386277017998E-2</c:v>
                </c:pt>
                <c:pt idx="7791">
                  <c:v>6.19522164210356E-2</c:v>
                </c:pt>
                <c:pt idx="7792">
                  <c:v>6.1956500078864801E-2</c:v>
                </c:pt>
                <c:pt idx="7793">
                  <c:v>6.19764273047817E-2</c:v>
                </c:pt>
                <c:pt idx="7794">
                  <c:v>6.1977813267992003E-2</c:v>
                </c:pt>
                <c:pt idx="7795">
                  <c:v>6.1983447705435298E-2</c:v>
                </c:pt>
                <c:pt idx="7796">
                  <c:v>6.19886040252444E-2</c:v>
                </c:pt>
                <c:pt idx="7797">
                  <c:v>6.1994084118256902E-2</c:v>
                </c:pt>
                <c:pt idx="7798">
                  <c:v>6.2004440001836698E-2</c:v>
                </c:pt>
                <c:pt idx="7799">
                  <c:v>6.2006090178422603E-2</c:v>
                </c:pt>
                <c:pt idx="7800">
                  <c:v>6.2006595767124202E-2</c:v>
                </c:pt>
                <c:pt idx="7801">
                  <c:v>6.2012247456367603E-2</c:v>
                </c:pt>
                <c:pt idx="7802">
                  <c:v>6.2013056569231603E-2</c:v>
                </c:pt>
                <c:pt idx="7803">
                  <c:v>6.2017959433048997E-2</c:v>
                </c:pt>
                <c:pt idx="7804">
                  <c:v>6.2028222292682102E-2</c:v>
                </c:pt>
                <c:pt idx="7805">
                  <c:v>6.2040032173392899E-2</c:v>
                </c:pt>
                <c:pt idx="7806">
                  <c:v>6.206440633041E-2</c:v>
                </c:pt>
                <c:pt idx="7807">
                  <c:v>6.2077623765979799E-2</c:v>
                </c:pt>
                <c:pt idx="7808">
                  <c:v>6.2080228816611203E-2</c:v>
                </c:pt>
                <c:pt idx="7809">
                  <c:v>6.2088438272800299E-2</c:v>
                </c:pt>
                <c:pt idx="7810">
                  <c:v>6.2099831239489603E-2</c:v>
                </c:pt>
                <c:pt idx="7811">
                  <c:v>6.2102239865580597E-2</c:v>
                </c:pt>
                <c:pt idx="7812">
                  <c:v>6.2156427361337599E-2</c:v>
                </c:pt>
                <c:pt idx="7813">
                  <c:v>6.2168229857561701E-2</c:v>
                </c:pt>
                <c:pt idx="7814">
                  <c:v>6.2176913230947303E-2</c:v>
                </c:pt>
                <c:pt idx="7815">
                  <c:v>6.2181999133655103E-2</c:v>
                </c:pt>
                <c:pt idx="7816">
                  <c:v>6.2196679862253697E-2</c:v>
                </c:pt>
                <c:pt idx="7817">
                  <c:v>6.2255985764906902E-2</c:v>
                </c:pt>
                <c:pt idx="7818">
                  <c:v>6.22595448023932E-2</c:v>
                </c:pt>
                <c:pt idx="7819">
                  <c:v>6.2271601850969201E-2</c:v>
                </c:pt>
                <c:pt idx="7820">
                  <c:v>6.2291106435300503E-2</c:v>
                </c:pt>
                <c:pt idx="7821">
                  <c:v>6.2293708662416403E-2</c:v>
                </c:pt>
                <c:pt idx="7822">
                  <c:v>6.2295598307807898E-2</c:v>
                </c:pt>
                <c:pt idx="7823">
                  <c:v>6.2297904018432403E-2</c:v>
                </c:pt>
                <c:pt idx="7824">
                  <c:v>6.2313191981325698E-2</c:v>
                </c:pt>
                <c:pt idx="7825">
                  <c:v>6.2323657111324697E-2</c:v>
                </c:pt>
                <c:pt idx="7826">
                  <c:v>6.2340625241052702E-2</c:v>
                </c:pt>
                <c:pt idx="7827">
                  <c:v>6.23923647743298E-2</c:v>
                </c:pt>
                <c:pt idx="7828">
                  <c:v>6.2433370697076898E-2</c:v>
                </c:pt>
                <c:pt idx="7829">
                  <c:v>6.2473794875054903E-2</c:v>
                </c:pt>
                <c:pt idx="7830">
                  <c:v>6.2478018789055401E-2</c:v>
                </c:pt>
                <c:pt idx="7831">
                  <c:v>6.2492448383583997E-2</c:v>
                </c:pt>
                <c:pt idx="7832">
                  <c:v>6.2494217608141202E-2</c:v>
                </c:pt>
                <c:pt idx="7833">
                  <c:v>6.2500949564521902E-2</c:v>
                </c:pt>
                <c:pt idx="7834">
                  <c:v>6.2503205058395905E-2</c:v>
                </c:pt>
                <c:pt idx="7835">
                  <c:v>6.2550748738955997E-2</c:v>
                </c:pt>
                <c:pt idx="7836">
                  <c:v>6.2566552013111204E-2</c:v>
                </c:pt>
                <c:pt idx="7837">
                  <c:v>6.2571974626328505E-2</c:v>
                </c:pt>
                <c:pt idx="7838">
                  <c:v>6.2584209502887497E-2</c:v>
                </c:pt>
                <c:pt idx="7839">
                  <c:v>6.2593914733090103E-2</c:v>
                </c:pt>
                <c:pt idx="7840">
                  <c:v>6.2603075553560705E-2</c:v>
                </c:pt>
                <c:pt idx="7841">
                  <c:v>6.2631892901570604E-2</c:v>
                </c:pt>
                <c:pt idx="7842">
                  <c:v>6.2648203281058801E-2</c:v>
                </c:pt>
                <c:pt idx="7843">
                  <c:v>6.2652976618034401E-2</c:v>
                </c:pt>
                <c:pt idx="7844">
                  <c:v>6.2656061727887194E-2</c:v>
                </c:pt>
                <c:pt idx="7845">
                  <c:v>6.2692279195412898E-2</c:v>
                </c:pt>
                <c:pt idx="7846">
                  <c:v>6.2700799300971805E-2</c:v>
                </c:pt>
                <c:pt idx="7847">
                  <c:v>6.2716814761779996E-2</c:v>
                </c:pt>
                <c:pt idx="7848">
                  <c:v>6.2732772848585597E-2</c:v>
                </c:pt>
                <c:pt idx="7849">
                  <c:v>6.2737778738162706E-2</c:v>
                </c:pt>
                <c:pt idx="7850">
                  <c:v>6.2769915573935006E-2</c:v>
                </c:pt>
                <c:pt idx="7851">
                  <c:v>6.2782139485327501E-2</c:v>
                </c:pt>
                <c:pt idx="7852">
                  <c:v>6.2790717212819994E-2</c:v>
                </c:pt>
                <c:pt idx="7853">
                  <c:v>6.2820943380212907E-2</c:v>
                </c:pt>
                <c:pt idx="7854">
                  <c:v>6.2822067650763494E-2</c:v>
                </c:pt>
                <c:pt idx="7855">
                  <c:v>6.2831405561341605E-2</c:v>
                </c:pt>
                <c:pt idx="7856">
                  <c:v>6.2834106607110599E-2</c:v>
                </c:pt>
                <c:pt idx="7857">
                  <c:v>6.2837791903032597E-2</c:v>
                </c:pt>
                <c:pt idx="7858">
                  <c:v>6.2849719542278304E-2</c:v>
                </c:pt>
                <c:pt idx="7859">
                  <c:v>6.2855043524520496E-2</c:v>
                </c:pt>
                <c:pt idx="7860">
                  <c:v>6.2866301155901499E-2</c:v>
                </c:pt>
                <c:pt idx="7861">
                  <c:v>6.2874910942037204E-2</c:v>
                </c:pt>
                <c:pt idx="7862">
                  <c:v>6.2883151911591995E-2</c:v>
                </c:pt>
                <c:pt idx="7863">
                  <c:v>6.2894725324156797E-2</c:v>
                </c:pt>
                <c:pt idx="7864">
                  <c:v>6.2896135633356096E-2</c:v>
                </c:pt>
                <c:pt idx="7865">
                  <c:v>6.2900676343524003E-2</c:v>
                </c:pt>
                <c:pt idx="7866">
                  <c:v>6.29153655820959E-2</c:v>
                </c:pt>
                <c:pt idx="7867">
                  <c:v>6.2916604977207399E-2</c:v>
                </c:pt>
                <c:pt idx="7868">
                  <c:v>6.2925781686924503E-2</c:v>
                </c:pt>
                <c:pt idx="7869">
                  <c:v>6.2927471483338396E-2</c:v>
                </c:pt>
                <c:pt idx="7870">
                  <c:v>6.2931017976638803E-2</c:v>
                </c:pt>
                <c:pt idx="7871">
                  <c:v>6.2962092413901494E-2</c:v>
                </c:pt>
                <c:pt idx="7872">
                  <c:v>6.2966693991102496E-2</c:v>
                </c:pt>
                <c:pt idx="7873">
                  <c:v>6.3001645039601997E-2</c:v>
                </c:pt>
                <c:pt idx="7874">
                  <c:v>6.30115267958586E-2</c:v>
                </c:pt>
                <c:pt idx="7875">
                  <c:v>6.3019247275873394E-2</c:v>
                </c:pt>
                <c:pt idx="7876">
                  <c:v>6.3041586320289306E-2</c:v>
                </c:pt>
                <c:pt idx="7877">
                  <c:v>6.3047845221540097E-2</c:v>
                </c:pt>
                <c:pt idx="7878">
                  <c:v>6.3077319942358295E-2</c:v>
                </c:pt>
                <c:pt idx="7879">
                  <c:v>6.3088325855906999E-2</c:v>
                </c:pt>
                <c:pt idx="7880">
                  <c:v>6.3090911926744805E-2</c:v>
                </c:pt>
                <c:pt idx="7881">
                  <c:v>6.3107353440974401E-2</c:v>
                </c:pt>
                <c:pt idx="7882">
                  <c:v>6.3118395532790195E-2</c:v>
                </c:pt>
                <c:pt idx="7883">
                  <c:v>6.3127041075666898E-2</c:v>
                </c:pt>
                <c:pt idx="7884">
                  <c:v>6.3133962250325096E-2</c:v>
                </c:pt>
                <c:pt idx="7885">
                  <c:v>6.3134742465790594E-2</c:v>
                </c:pt>
                <c:pt idx="7886">
                  <c:v>6.3157121541393399E-2</c:v>
                </c:pt>
                <c:pt idx="7887">
                  <c:v>6.3162382678285806E-2</c:v>
                </c:pt>
                <c:pt idx="7888">
                  <c:v>6.3196276581654595E-2</c:v>
                </c:pt>
                <c:pt idx="7889">
                  <c:v>6.3207591333896404E-2</c:v>
                </c:pt>
                <c:pt idx="7890">
                  <c:v>6.3208863488090197E-2</c:v>
                </c:pt>
                <c:pt idx="7891">
                  <c:v>6.3229301450887898E-2</c:v>
                </c:pt>
                <c:pt idx="7892">
                  <c:v>6.3235474138810505E-2</c:v>
                </c:pt>
                <c:pt idx="7893">
                  <c:v>6.3236550910959297E-2</c:v>
                </c:pt>
                <c:pt idx="7894">
                  <c:v>6.3261874899983098E-2</c:v>
                </c:pt>
                <c:pt idx="7895">
                  <c:v>6.3292477480765399E-2</c:v>
                </c:pt>
                <c:pt idx="7896">
                  <c:v>6.3293877553370806E-2</c:v>
                </c:pt>
                <c:pt idx="7897">
                  <c:v>6.3316713259333704E-2</c:v>
                </c:pt>
                <c:pt idx="7898">
                  <c:v>6.33427680577799E-2</c:v>
                </c:pt>
                <c:pt idx="7899">
                  <c:v>6.3358001772433295E-2</c:v>
                </c:pt>
                <c:pt idx="7900">
                  <c:v>6.3395457763784496E-2</c:v>
                </c:pt>
                <c:pt idx="7901">
                  <c:v>6.3397000792509303E-2</c:v>
                </c:pt>
                <c:pt idx="7902">
                  <c:v>6.3401651731314401E-2</c:v>
                </c:pt>
                <c:pt idx="7903">
                  <c:v>6.3429387692994998E-2</c:v>
                </c:pt>
                <c:pt idx="7904">
                  <c:v>6.3446203101265697E-2</c:v>
                </c:pt>
                <c:pt idx="7905">
                  <c:v>6.34494664089226E-2</c:v>
                </c:pt>
                <c:pt idx="7906">
                  <c:v>6.3453402006053594E-2</c:v>
                </c:pt>
                <c:pt idx="7907">
                  <c:v>6.3454316247321299E-2</c:v>
                </c:pt>
                <c:pt idx="7908">
                  <c:v>6.3459626633775607E-2</c:v>
                </c:pt>
                <c:pt idx="7909">
                  <c:v>6.34680914269517E-2</c:v>
                </c:pt>
                <c:pt idx="7910">
                  <c:v>6.3468647627027794E-2</c:v>
                </c:pt>
                <c:pt idx="7911">
                  <c:v>6.3472805770308394E-2</c:v>
                </c:pt>
                <c:pt idx="7912">
                  <c:v>6.3477883405200206E-2</c:v>
                </c:pt>
                <c:pt idx="7913">
                  <c:v>6.3486539313070106E-2</c:v>
                </c:pt>
                <c:pt idx="7914">
                  <c:v>6.3486836474129796E-2</c:v>
                </c:pt>
                <c:pt idx="7915">
                  <c:v>6.3517531980383804E-2</c:v>
                </c:pt>
                <c:pt idx="7916">
                  <c:v>6.3517725405888195E-2</c:v>
                </c:pt>
                <c:pt idx="7917">
                  <c:v>6.3520246397901603E-2</c:v>
                </c:pt>
                <c:pt idx="7918">
                  <c:v>6.3525107775668194E-2</c:v>
                </c:pt>
                <c:pt idx="7919">
                  <c:v>6.3526807120776699E-2</c:v>
                </c:pt>
                <c:pt idx="7920">
                  <c:v>6.3530371459417506E-2</c:v>
                </c:pt>
                <c:pt idx="7921">
                  <c:v>6.35907919631436E-2</c:v>
                </c:pt>
                <c:pt idx="7922">
                  <c:v>6.3596479962948302E-2</c:v>
                </c:pt>
                <c:pt idx="7923">
                  <c:v>6.3604634778444705E-2</c:v>
                </c:pt>
                <c:pt idx="7924">
                  <c:v>6.3609913692132702E-2</c:v>
                </c:pt>
                <c:pt idx="7925">
                  <c:v>6.3618351234042303E-2</c:v>
                </c:pt>
                <c:pt idx="7926">
                  <c:v>6.3624416906724601E-2</c:v>
                </c:pt>
                <c:pt idx="7927">
                  <c:v>6.3654919028145296E-2</c:v>
                </c:pt>
                <c:pt idx="7928">
                  <c:v>6.36650417247073E-2</c:v>
                </c:pt>
                <c:pt idx="7929">
                  <c:v>6.3668929016491405E-2</c:v>
                </c:pt>
                <c:pt idx="7930">
                  <c:v>6.3673123925358593E-2</c:v>
                </c:pt>
                <c:pt idx="7931">
                  <c:v>6.3692249968041806E-2</c:v>
                </c:pt>
                <c:pt idx="7932">
                  <c:v>6.3698846452295899E-2</c:v>
                </c:pt>
                <c:pt idx="7933">
                  <c:v>6.3705569056518599E-2</c:v>
                </c:pt>
                <c:pt idx="7934">
                  <c:v>6.3707401834407498E-2</c:v>
                </c:pt>
                <c:pt idx="7935">
                  <c:v>6.3727708832903698E-2</c:v>
                </c:pt>
                <c:pt idx="7936">
                  <c:v>6.3734937651362497E-2</c:v>
                </c:pt>
                <c:pt idx="7937">
                  <c:v>6.3738609772221302E-2</c:v>
                </c:pt>
                <c:pt idx="7938">
                  <c:v>6.3742621633303506E-2</c:v>
                </c:pt>
                <c:pt idx="7939">
                  <c:v>6.3744028521801999E-2</c:v>
                </c:pt>
                <c:pt idx="7940">
                  <c:v>6.3767892730220405E-2</c:v>
                </c:pt>
                <c:pt idx="7941">
                  <c:v>6.3779510564315106E-2</c:v>
                </c:pt>
                <c:pt idx="7942">
                  <c:v>6.3795874417735196E-2</c:v>
                </c:pt>
                <c:pt idx="7943">
                  <c:v>6.3815320495215405E-2</c:v>
                </c:pt>
                <c:pt idx="7944">
                  <c:v>6.3827294034116605E-2</c:v>
                </c:pt>
                <c:pt idx="7945">
                  <c:v>6.3855096934271396E-2</c:v>
                </c:pt>
                <c:pt idx="7946">
                  <c:v>6.3855509057045304E-2</c:v>
                </c:pt>
                <c:pt idx="7947">
                  <c:v>6.3880443694928499E-2</c:v>
                </c:pt>
                <c:pt idx="7948">
                  <c:v>6.3884422044350506E-2</c:v>
                </c:pt>
                <c:pt idx="7949">
                  <c:v>6.3888098460016904E-2</c:v>
                </c:pt>
                <c:pt idx="7950">
                  <c:v>6.3895134116364299E-2</c:v>
                </c:pt>
                <c:pt idx="7951">
                  <c:v>6.3898487272530502E-2</c:v>
                </c:pt>
                <c:pt idx="7952">
                  <c:v>6.3902744563418198E-2</c:v>
                </c:pt>
                <c:pt idx="7953">
                  <c:v>6.3911015641165095E-2</c:v>
                </c:pt>
                <c:pt idx="7954">
                  <c:v>6.3921992255323898E-2</c:v>
                </c:pt>
                <c:pt idx="7955">
                  <c:v>6.3982257472046403E-2</c:v>
                </c:pt>
                <c:pt idx="7956">
                  <c:v>6.3993897859915494E-2</c:v>
                </c:pt>
                <c:pt idx="7957">
                  <c:v>6.4006270185432201E-2</c:v>
                </c:pt>
                <c:pt idx="7958">
                  <c:v>6.4028618344909805E-2</c:v>
                </c:pt>
                <c:pt idx="7959">
                  <c:v>6.4039537167307106E-2</c:v>
                </c:pt>
                <c:pt idx="7960">
                  <c:v>6.4042662819718404E-2</c:v>
                </c:pt>
                <c:pt idx="7961">
                  <c:v>6.4047087525983204E-2</c:v>
                </c:pt>
                <c:pt idx="7962">
                  <c:v>6.4048149015736799E-2</c:v>
                </c:pt>
                <c:pt idx="7963">
                  <c:v>6.4048961841902702E-2</c:v>
                </c:pt>
                <c:pt idx="7964">
                  <c:v>6.4072994025182295E-2</c:v>
                </c:pt>
                <c:pt idx="7965">
                  <c:v>6.4083240806650399E-2</c:v>
                </c:pt>
                <c:pt idx="7966">
                  <c:v>6.4089181476489607E-2</c:v>
                </c:pt>
                <c:pt idx="7967">
                  <c:v>6.40939031378846E-2</c:v>
                </c:pt>
                <c:pt idx="7968">
                  <c:v>6.4099148542166598E-2</c:v>
                </c:pt>
                <c:pt idx="7969">
                  <c:v>6.4101809849149802E-2</c:v>
                </c:pt>
                <c:pt idx="7970">
                  <c:v>6.4106530973870507E-2</c:v>
                </c:pt>
                <c:pt idx="7971">
                  <c:v>6.4109934693639306E-2</c:v>
                </c:pt>
                <c:pt idx="7972">
                  <c:v>6.4110716058286193E-2</c:v>
                </c:pt>
                <c:pt idx="7973">
                  <c:v>6.4116345289362997E-2</c:v>
                </c:pt>
                <c:pt idx="7974">
                  <c:v>6.4117633582143896E-2</c:v>
                </c:pt>
                <c:pt idx="7975">
                  <c:v>6.4184030117107604E-2</c:v>
                </c:pt>
                <c:pt idx="7976">
                  <c:v>6.4188513692271798E-2</c:v>
                </c:pt>
                <c:pt idx="7977">
                  <c:v>6.4202067018456196E-2</c:v>
                </c:pt>
                <c:pt idx="7978">
                  <c:v>6.4213547566919202E-2</c:v>
                </c:pt>
                <c:pt idx="7979">
                  <c:v>6.4217290291393406E-2</c:v>
                </c:pt>
                <c:pt idx="7980">
                  <c:v>6.4220717175289696E-2</c:v>
                </c:pt>
                <c:pt idx="7981">
                  <c:v>6.4231023292061498E-2</c:v>
                </c:pt>
                <c:pt idx="7982">
                  <c:v>6.4272812223149303E-2</c:v>
                </c:pt>
                <c:pt idx="7983">
                  <c:v>6.4306003746380805E-2</c:v>
                </c:pt>
                <c:pt idx="7984">
                  <c:v>6.4310432525891997E-2</c:v>
                </c:pt>
                <c:pt idx="7985">
                  <c:v>6.4314506770237298E-2</c:v>
                </c:pt>
                <c:pt idx="7986">
                  <c:v>6.4321651496308294E-2</c:v>
                </c:pt>
                <c:pt idx="7987">
                  <c:v>6.4328733461654297E-2</c:v>
                </c:pt>
                <c:pt idx="7988">
                  <c:v>6.4341876545725707E-2</c:v>
                </c:pt>
                <c:pt idx="7989">
                  <c:v>6.4376024065401494E-2</c:v>
                </c:pt>
                <c:pt idx="7990">
                  <c:v>6.4388791795925507E-2</c:v>
                </c:pt>
                <c:pt idx="7991">
                  <c:v>6.4391646694222204E-2</c:v>
                </c:pt>
                <c:pt idx="7992">
                  <c:v>6.4400812679131406E-2</c:v>
                </c:pt>
                <c:pt idx="7993">
                  <c:v>6.4403570537673593E-2</c:v>
                </c:pt>
                <c:pt idx="7994">
                  <c:v>6.4405029674265896E-2</c:v>
                </c:pt>
                <c:pt idx="7995">
                  <c:v>6.4407853061801704E-2</c:v>
                </c:pt>
                <c:pt idx="7996">
                  <c:v>6.4409323495363699E-2</c:v>
                </c:pt>
                <c:pt idx="7997">
                  <c:v>6.4417847673585299E-2</c:v>
                </c:pt>
                <c:pt idx="7998">
                  <c:v>6.4422595319340803E-2</c:v>
                </c:pt>
                <c:pt idx="7999">
                  <c:v>6.4459406824081203E-2</c:v>
                </c:pt>
                <c:pt idx="8000">
                  <c:v>6.4466634633244604E-2</c:v>
                </c:pt>
                <c:pt idx="8001">
                  <c:v>6.4501472063001497E-2</c:v>
                </c:pt>
                <c:pt idx="8002">
                  <c:v>6.4526967090219295E-2</c:v>
                </c:pt>
                <c:pt idx="8003">
                  <c:v>6.4535781656027302E-2</c:v>
                </c:pt>
                <c:pt idx="8004">
                  <c:v>6.4543739204598202E-2</c:v>
                </c:pt>
                <c:pt idx="8005">
                  <c:v>6.45462763509808E-2</c:v>
                </c:pt>
                <c:pt idx="8006">
                  <c:v>6.4598702106446901E-2</c:v>
                </c:pt>
                <c:pt idx="8007">
                  <c:v>6.4599323108051304E-2</c:v>
                </c:pt>
                <c:pt idx="8008">
                  <c:v>6.4604554995942406E-2</c:v>
                </c:pt>
                <c:pt idx="8009">
                  <c:v>6.4615305389914404E-2</c:v>
                </c:pt>
                <c:pt idx="8010">
                  <c:v>6.4616213042116705E-2</c:v>
                </c:pt>
                <c:pt idx="8011">
                  <c:v>6.4632198192306894E-2</c:v>
                </c:pt>
                <c:pt idx="8012">
                  <c:v>6.4634289974749001E-2</c:v>
                </c:pt>
                <c:pt idx="8013">
                  <c:v>6.4637260221770798E-2</c:v>
                </c:pt>
                <c:pt idx="8014">
                  <c:v>6.4645655318106093E-2</c:v>
                </c:pt>
                <c:pt idx="8015">
                  <c:v>6.4646964661935494E-2</c:v>
                </c:pt>
                <c:pt idx="8016">
                  <c:v>6.46677372994999E-2</c:v>
                </c:pt>
                <c:pt idx="8017">
                  <c:v>6.4672681306256599E-2</c:v>
                </c:pt>
                <c:pt idx="8018">
                  <c:v>6.4674504014027495E-2</c:v>
                </c:pt>
                <c:pt idx="8019">
                  <c:v>6.4674558490651804E-2</c:v>
                </c:pt>
                <c:pt idx="8020">
                  <c:v>6.4677318238304402E-2</c:v>
                </c:pt>
                <c:pt idx="8021">
                  <c:v>6.4688907012387803E-2</c:v>
                </c:pt>
                <c:pt idx="8022">
                  <c:v>6.4693612566183306E-2</c:v>
                </c:pt>
                <c:pt idx="8023">
                  <c:v>6.47001001691309E-2</c:v>
                </c:pt>
                <c:pt idx="8024">
                  <c:v>6.4700786819915701E-2</c:v>
                </c:pt>
                <c:pt idx="8025">
                  <c:v>6.4711571696685399E-2</c:v>
                </c:pt>
                <c:pt idx="8026">
                  <c:v>6.4728497073775704E-2</c:v>
                </c:pt>
                <c:pt idx="8027">
                  <c:v>6.4738361778612794E-2</c:v>
                </c:pt>
                <c:pt idx="8028">
                  <c:v>6.4779200545643206E-2</c:v>
                </c:pt>
                <c:pt idx="8029">
                  <c:v>6.4783308426349204E-2</c:v>
                </c:pt>
                <c:pt idx="8030">
                  <c:v>6.4802025057938903E-2</c:v>
                </c:pt>
                <c:pt idx="8031">
                  <c:v>6.4802421585678296E-2</c:v>
                </c:pt>
                <c:pt idx="8032">
                  <c:v>6.4803310759567301E-2</c:v>
                </c:pt>
                <c:pt idx="8033">
                  <c:v>6.4807142115124797E-2</c:v>
                </c:pt>
                <c:pt idx="8034">
                  <c:v>6.4827175123909495E-2</c:v>
                </c:pt>
                <c:pt idx="8035">
                  <c:v>6.4831966666853202E-2</c:v>
                </c:pt>
                <c:pt idx="8036">
                  <c:v>6.4836702713323702E-2</c:v>
                </c:pt>
                <c:pt idx="8037">
                  <c:v>6.4839110096460095E-2</c:v>
                </c:pt>
                <c:pt idx="8038">
                  <c:v>6.4870418189286905E-2</c:v>
                </c:pt>
                <c:pt idx="8039">
                  <c:v>6.4874146552884093E-2</c:v>
                </c:pt>
                <c:pt idx="8040">
                  <c:v>6.4877737589259493E-2</c:v>
                </c:pt>
                <c:pt idx="8041">
                  <c:v>6.4889361261641298E-2</c:v>
                </c:pt>
                <c:pt idx="8042">
                  <c:v>6.4895994740750904E-2</c:v>
                </c:pt>
                <c:pt idx="8043">
                  <c:v>6.4896701814833799E-2</c:v>
                </c:pt>
                <c:pt idx="8044">
                  <c:v>6.4906258028749303E-2</c:v>
                </c:pt>
                <c:pt idx="8045">
                  <c:v>6.4913111872738294E-2</c:v>
                </c:pt>
                <c:pt idx="8046">
                  <c:v>6.49432789230205E-2</c:v>
                </c:pt>
                <c:pt idx="8047">
                  <c:v>6.4970503503172294E-2</c:v>
                </c:pt>
                <c:pt idx="8048">
                  <c:v>6.4981859020596597E-2</c:v>
                </c:pt>
                <c:pt idx="8049">
                  <c:v>6.5006406344116099E-2</c:v>
                </c:pt>
                <c:pt idx="8050">
                  <c:v>6.5022825729567996E-2</c:v>
                </c:pt>
                <c:pt idx="8051">
                  <c:v>6.5027178266035005E-2</c:v>
                </c:pt>
                <c:pt idx="8052">
                  <c:v>6.5035316270233304E-2</c:v>
                </c:pt>
                <c:pt idx="8053">
                  <c:v>6.5039054475100402E-2</c:v>
                </c:pt>
                <c:pt idx="8054">
                  <c:v>6.5041078858430607E-2</c:v>
                </c:pt>
                <c:pt idx="8055">
                  <c:v>6.5041971351213396E-2</c:v>
                </c:pt>
                <c:pt idx="8056">
                  <c:v>6.5066396335036594E-2</c:v>
                </c:pt>
                <c:pt idx="8057">
                  <c:v>6.5068546325934604E-2</c:v>
                </c:pt>
                <c:pt idx="8058">
                  <c:v>6.5076228789552104E-2</c:v>
                </c:pt>
                <c:pt idx="8059">
                  <c:v>6.5081879298762593E-2</c:v>
                </c:pt>
                <c:pt idx="8060">
                  <c:v>6.5121100386343403E-2</c:v>
                </c:pt>
                <c:pt idx="8061">
                  <c:v>6.5122082230015102E-2</c:v>
                </c:pt>
                <c:pt idx="8062">
                  <c:v>6.5129967654109999E-2</c:v>
                </c:pt>
                <c:pt idx="8063">
                  <c:v>6.5132561147638698E-2</c:v>
                </c:pt>
                <c:pt idx="8064">
                  <c:v>6.5135577390788402E-2</c:v>
                </c:pt>
                <c:pt idx="8065">
                  <c:v>6.5137123488608298E-2</c:v>
                </c:pt>
                <c:pt idx="8066">
                  <c:v>6.5152716701271401E-2</c:v>
                </c:pt>
                <c:pt idx="8067">
                  <c:v>6.5176377213767303E-2</c:v>
                </c:pt>
                <c:pt idx="8068">
                  <c:v>6.51784206009174E-2</c:v>
                </c:pt>
                <c:pt idx="8069">
                  <c:v>6.51852381362302E-2</c:v>
                </c:pt>
                <c:pt idx="8070">
                  <c:v>6.5188053576028998E-2</c:v>
                </c:pt>
                <c:pt idx="8071">
                  <c:v>6.5188765165617099E-2</c:v>
                </c:pt>
                <c:pt idx="8072">
                  <c:v>6.5192199305171797E-2</c:v>
                </c:pt>
                <c:pt idx="8073">
                  <c:v>6.5201105270038098E-2</c:v>
                </c:pt>
                <c:pt idx="8074">
                  <c:v>6.5205098292056493E-2</c:v>
                </c:pt>
                <c:pt idx="8075">
                  <c:v>6.5241741560680799E-2</c:v>
                </c:pt>
                <c:pt idx="8076">
                  <c:v>6.5256898085286799E-2</c:v>
                </c:pt>
                <c:pt idx="8077">
                  <c:v>6.5262212141855194E-2</c:v>
                </c:pt>
                <c:pt idx="8078">
                  <c:v>6.5267970586119606E-2</c:v>
                </c:pt>
                <c:pt idx="8079">
                  <c:v>6.53002774681474E-2</c:v>
                </c:pt>
                <c:pt idx="8080">
                  <c:v>6.5300694364223894E-2</c:v>
                </c:pt>
                <c:pt idx="8081">
                  <c:v>6.5301845122367794E-2</c:v>
                </c:pt>
                <c:pt idx="8082">
                  <c:v>6.5308639800968807E-2</c:v>
                </c:pt>
                <c:pt idx="8083">
                  <c:v>6.5334704411101105E-2</c:v>
                </c:pt>
                <c:pt idx="8084">
                  <c:v>6.5365508770768799E-2</c:v>
                </c:pt>
                <c:pt idx="8085">
                  <c:v>6.5367142412662699E-2</c:v>
                </c:pt>
                <c:pt idx="8086">
                  <c:v>6.5375318097319501E-2</c:v>
                </c:pt>
                <c:pt idx="8087">
                  <c:v>6.5400642778549095E-2</c:v>
                </c:pt>
                <c:pt idx="8088">
                  <c:v>6.5431345610328706E-2</c:v>
                </c:pt>
                <c:pt idx="8089">
                  <c:v>6.5449814308695897E-2</c:v>
                </c:pt>
                <c:pt idx="8090">
                  <c:v>6.5465417764403996E-2</c:v>
                </c:pt>
                <c:pt idx="8091">
                  <c:v>6.5471708465919307E-2</c:v>
                </c:pt>
                <c:pt idx="8092">
                  <c:v>6.5486609524052899E-2</c:v>
                </c:pt>
                <c:pt idx="8093">
                  <c:v>6.5489615750626395E-2</c:v>
                </c:pt>
                <c:pt idx="8094">
                  <c:v>6.5523868825947199E-2</c:v>
                </c:pt>
                <c:pt idx="8095">
                  <c:v>6.5537833044698499E-2</c:v>
                </c:pt>
                <c:pt idx="8096">
                  <c:v>6.5545995141589306E-2</c:v>
                </c:pt>
                <c:pt idx="8097">
                  <c:v>6.5552839837094395E-2</c:v>
                </c:pt>
                <c:pt idx="8098">
                  <c:v>6.5558012152670805E-2</c:v>
                </c:pt>
                <c:pt idx="8099">
                  <c:v>6.5563563632796695E-2</c:v>
                </c:pt>
                <c:pt idx="8100">
                  <c:v>6.5568143165720599E-2</c:v>
                </c:pt>
                <c:pt idx="8101">
                  <c:v>6.5583927334434994E-2</c:v>
                </c:pt>
                <c:pt idx="8102">
                  <c:v>6.56157728824424E-2</c:v>
                </c:pt>
                <c:pt idx="8103">
                  <c:v>6.5617628511264001E-2</c:v>
                </c:pt>
                <c:pt idx="8104">
                  <c:v>6.56357152640583E-2</c:v>
                </c:pt>
                <c:pt idx="8105">
                  <c:v>6.5636033612365294E-2</c:v>
                </c:pt>
                <c:pt idx="8106">
                  <c:v>6.5644004542675799E-2</c:v>
                </c:pt>
                <c:pt idx="8107">
                  <c:v>6.5648528589505706E-2</c:v>
                </c:pt>
                <c:pt idx="8108">
                  <c:v>6.5671969703323896E-2</c:v>
                </c:pt>
                <c:pt idx="8109">
                  <c:v>6.5679169552277095E-2</c:v>
                </c:pt>
                <c:pt idx="8110">
                  <c:v>6.5715612758941305E-2</c:v>
                </c:pt>
                <c:pt idx="8111">
                  <c:v>6.5716579157921506E-2</c:v>
                </c:pt>
                <c:pt idx="8112">
                  <c:v>6.5728927638684501E-2</c:v>
                </c:pt>
                <c:pt idx="8113">
                  <c:v>6.5740288988694703E-2</c:v>
                </c:pt>
                <c:pt idx="8114">
                  <c:v>6.5746803964993994E-2</c:v>
                </c:pt>
                <c:pt idx="8115">
                  <c:v>6.5751270102801601E-2</c:v>
                </c:pt>
                <c:pt idx="8116">
                  <c:v>6.5755854715256898E-2</c:v>
                </c:pt>
                <c:pt idx="8117">
                  <c:v>6.5804204982366499E-2</c:v>
                </c:pt>
                <c:pt idx="8118">
                  <c:v>6.5829856570798095E-2</c:v>
                </c:pt>
                <c:pt idx="8119">
                  <c:v>6.58382172170658E-2</c:v>
                </c:pt>
                <c:pt idx="8120">
                  <c:v>6.5853486073569695E-2</c:v>
                </c:pt>
                <c:pt idx="8121">
                  <c:v>6.5865803016968996E-2</c:v>
                </c:pt>
                <c:pt idx="8122">
                  <c:v>6.5887079286132605E-2</c:v>
                </c:pt>
                <c:pt idx="8123">
                  <c:v>6.5892813113680504E-2</c:v>
                </c:pt>
                <c:pt idx="8124">
                  <c:v>6.58974918479375E-2</c:v>
                </c:pt>
                <c:pt idx="8125">
                  <c:v>6.5899099674681799E-2</c:v>
                </c:pt>
                <c:pt idx="8126">
                  <c:v>6.5901527974733295E-2</c:v>
                </c:pt>
                <c:pt idx="8127">
                  <c:v>6.5905555356682896E-2</c:v>
                </c:pt>
                <c:pt idx="8128">
                  <c:v>6.5939836347478298E-2</c:v>
                </c:pt>
                <c:pt idx="8129">
                  <c:v>6.5942717599042203E-2</c:v>
                </c:pt>
                <c:pt idx="8130">
                  <c:v>6.5956967333979905E-2</c:v>
                </c:pt>
                <c:pt idx="8131">
                  <c:v>6.5960457313163606E-2</c:v>
                </c:pt>
                <c:pt idx="8132">
                  <c:v>6.5966008486623998E-2</c:v>
                </c:pt>
                <c:pt idx="8133">
                  <c:v>6.5994220755872801E-2</c:v>
                </c:pt>
                <c:pt idx="8134">
                  <c:v>6.6004848578286604E-2</c:v>
                </c:pt>
                <c:pt idx="8135">
                  <c:v>6.6017339459666105E-2</c:v>
                </c:pt>
                <c:pt idx="8136">
                  <c:v>6.6021677857679498E-2</c:v>
                </c:pt>
                <c:pt idx="8137">
                  <c:v>6.6027184882227197E-2</c:v>
                </c:pt>
                <c:pt idx="8138">
                  <c:v>6.6034250616432894E-2</c:v>
                </c:pt>
                <c:pt idx="8139">
                  <c:v>6.6043464724004894E-2</c:v>
                </c:pt>
                <c:pt idx="8140">
                  <c:v>6.6049983084660105E-2</c:v>
                </c:pt>
                <c:pt idx="8141">
                  <c:v>6.6055702918967396E-2</c:v>
                </c:pt>
                <c:pt idx="8142">
                  <c:v>6.6055951869205501E-2</c:v>
                </c:pt>
                <c:pt idx="8143">
                  <c:v>6.6056293147115003E-2</c:v>
                </c:pt>
                <c:pt idx="8144">
                  <c:v>6.6060995004057904E-2</c:v>
                </c:pt>
                <c:pt idx="8145">
                  <c:v>6.6092540637574998E-2</c:v>
                </c:pt>
                <c:pt idx="8146">
                  <c:v>6.6115042213385003E-2</c:v>
                </c:pt>
                <c:pt idx="8147">
                  <c:v>6.6138061122010899E-2</c:v>
                </c:pt>
                <c:pt idx="8148">
                  <c:v>6.6162347901277396E-2</c:v>
                </c:pt>
                <c:pt idx="8149">
                  <c:v>6.6164165773184E-2</c:v>
                </c:pt>
                <c:pt idx="8150">
                  <c:v>6.6171730861823999E-2</c:v>
                </c:pt>
                <c:pt idx="8151">
                  <c:v>6.6173767766438601E-2</c:v>
                </c:pt>
                <c:pt idx="8152">
                  <c:v>6.6180313765423701E-2</c:v>
                </c:pt>
                <c:pt idx="8153">
                  <c:v>6.6228793383309795E-2</c:v>
                </c:pt>
                <c:pt idx="8154">
                  <c:v>6.6250429094688298E-2</c:v>
                </c:pt>
                <c:pt idx="8155">
                  <c:v>6.6263937687428401E-2</c:v>
                </c:pt>
                <c:pt idx="8156">
                  <c:v>6.6281445128840294E-2</c:v>
                </c:pt>
                <c:pt idx="8157">
                  <c:v>6.6296415570851294E-2</c:v>
                </c:pt>
                <c:pt idx="8158">
                  <c:v>6.6321704298741305E-2</c:v>
                </c:pt>
                <c:pt idx="8159">
                  <c:v>6.6378525712510697E-2</c:v>
                </c:pt>
                <c:pt idx="8160">
                  <c:v>6.6380135480556296E-2</c:v>
                </c:pt>
                <c:pt idx="8161">
                  <c:v>6.6405425131959003E-2</c:v>
                </c:pt>
                <c:pt idx="8162">
                  <c:v>6.64064809656678E-2</c:v>
                </c:pt>
                <c:pt idx="8163">
                  <c:v>6.64122750415128E-2</c:v>
                </c:pt>
                <c:pt idx="8164">
                  <c:v>6.6447565599830102E-2</c:v>
                </c:pt>
                <c:pt idx="8165">
                  <c:v>6.6459171286097601E-2</c:v>
                </c:pt>
                <c:pt idx="8166">
                  <c:v>6.6460943590893398E-2</c:v>
                </c:pt>
                <c:pt idx="8167">
                  <c:v>6.6467172772287503E-2</c:v>
                </c:pt>
                <c:pt idx="8168">
                  <c:v>6.6484679399696794E-2</c:v>
                </c:pt>
                <c:pt idx="8169">
                  <c:v>6.6507121560054297E-2</c:v>
                </c:pt>
                <c:pt idx="8170">
                  <c:v>6.6523117980201898E-2</c:v>
                </c:pt>
                <c:pt idx="8171">
                  <c:v>6.6533419080517103E-2</c:v>
                </c:pt>
                <c:pt idx="8172">
                  <c:v>6.6537195758734693E-2</c:v>
                </c:pt>
                <c:pt idx="8173">
                  <c:v>6.6538491447938997E-2</c:v>
                </c:pt>
                <c:pt idx="8174">
                  <c:v>6.6543226016294393E-2</c:v>
                </c:pt>
                <c:pt idx="8175">
                  <c:v>6.6573762152410898E-2</c:v>
                </c:pt>
                <c:pt idx="8176">
                  <c:v>6.6576939772990201E-2</c:v>
                </c:pt>
                <c:pt idx="8177">
                  <c:v>6.6591888857154197E-2</c:v>
                </c:pt>
                <c:pt idx="8178">
                  <c:v>6.6595028574774895E-2</c:v>
                </c:pt>
                <c:pt idx="8179">
                  <c:v>6.6607479043729698E-2</c:v>
                </c:pt>
                <c:pt idx="8180">
                  <c:v>6.6616597997158994E-2</c:v>
                </c:pt>
                <c:pt idx="8181">
                  <c:v>6.6624416150620994E-2</c:v>
                </c:pt>
                <c:pt idx="8182">
                  <c:v>6.6643564077507905E-2</c:v>
                </c:pt>
                <c:pt idx="8183">
                  <c:v>6.6644879193725595E-2</c:v>
                </c:pt>
                <c:pt idx="8184">
                  <c:v>6.6675790589720105E-2</c:v>
                </c:pt>
                <c:pt idx="8185">
                  <c:v>6.6677104782962099E-2</c:v>
                </c:pt>
                <c:pt idx="8186">
                  <c:v>6.6695195269013394E-2</c:v>
                </c:pt>
                <c:pt idx="8187">
                  <c:v>6.6708943801816994E-2</c:v>
                </c:pt>
                <c:pt idx="8188">
                  <c:v>6.6724378183754401E-2</c:v>
                </c:pt>
                <c:pt idx="8189">
                  <c:v>6.6734311093899601E-2</c:v>
                </c:pt>
                <c:pt idx="8190">
                  <c:v>6.6738609841834204E-2</c:v>
                </c:pt>
                <c:pt idx="8191">
                  <c:v>6.6741196795645205E-2</c:v>
                </c:pt>
                <c:pt idx="8192">
                  <c:v>6.6753914353199301E-2</c:v>
                </c:pt>
                <c:pt idx="8193">
                  <c:v>6.6756613814652796E-2</c:v>
                </c:pt>
                <c:pt idx="8194">
                  <c:v>6.6759036274439507E-2</c:v>
                </c:pt>
                <c:pt idx="8195">
                  <c:v>6.6778012512966098E-2</c:v>
                </c:pt>
                <c:pt idx="8196">
                  <c:v>6.6784038799725706E-2</c:v>
                </c:pt>
                <c:pt idx="8197">
                  <c:v>6.6787645953067201E-2</c:v>
                </c:pt>
                <c:pt idx="8198">
                  <c:v>6.6791194206499802E-2</c:v>
                </c:pt>
                <c:pt idx="8199">
                  <c:v>6.6823151335875505E-2</c:v>
                </c:pt>
                <c:pt idx="8200">
                  <c:v>6.6825930993533206E-2</c:v>
                </c:pt>
                <c:pt idx="8201">
                  <c:v>6.68416786004387E-2</c:v>
                </c:pt>
                <c:pt idx="8202">
                  <c:v>6.6846953049866001E-2</c:v>
                </c:pt>
                <c:pt idx="8203">
                  <c:v>6.6850783035777198E-2</c:v>
                </c:pt>
                <c:pt idx="8204">
                  <c:v>6.6851406628121002E-2</c:v>
                </c:pt>
                <c:pt idx="8205">
                  <c:v>6.6852861331974003E-2</c:v>
                </c:pt>
                <c:pt idx="8206">
                  <c:v>6.6853396479653299E-2</c:v>
                </c:pt>
                <c:pt idx="8207">
                  <c:v>6.6855350552030804E-2</c:v>
                </c:pt>
                <c:pt idx="8208">
                  <c:v>6.6862922090957205E-2</c:v>
                </c:pt>
                <c:pt idx="8209">
                  <c:v>6.6871263363138297E-2</c:v>
                </c:pt>
                <c:pt idx="8210">
                  <c:v>6.6876005825688298E-2</c:v>
                </c:pt>
                <c:pt idx="8211">
                  <c:v>6.6878483015171297E-2</c:v>
                </c:pt>
                <c:pt idx="8212">
                  <c:v>6.6886582763347205E-2</c:v>
                </c:pt>
                <c:pt idx="8213">
                  <c:v>6.6891185027356595E-2</c:v>
                </c:pt>
                <c:pt idx="8214">
                  <c:v>6.6894606264727194E-2</c:v>
                </c:pt>
                <c:pt idx="8215">
                  <c:v>6.6899920314842903E-2</c:v>
                </c:pt>
                <c:pt idx="8216">
                  <c:v>6.6903781719641606E-2</c:v>
                </c:pt>
                <c:pt idx="8217">
                  <c:v>6.6920408781527399E-2</c:v>
                </c:pt>
                <c:pt idx="8218">
                  <c:v>6.6929644937767305E-2</c:v>
                </c:pt>
                <c:pt idx="8219">
                  <c:v>6.69317752228131E-2</c:v>
                </c:pt>
                <c:pt idx="8220">
                  <c:v>6.6941586292767197E-2</c:v>
                </c:pt>
                <c:pt idx="8221">
                  <c:v>6.69545040135512E-2</c:v>
                </c:pt>
                <c:pt idx="8222">
                  <c:v>6.69744702924049E-2</c:v>
                </c:pt>
                <c:pt idx="8223">
                  <c:v>6.6992636292737204E-2</c:v>
                </c:pt>
                <c:pt idx="8224">
                  <c:v>6.7010929931132598E-2</c:v>
                </c:pt>
                <c:pt idx="8225">
                  <c:v>6.7020195333684404E-2</c:v>
                </c:pt>
                <c:pt idx="8226">
                  <c:v>6.7020683282956905E-2</c:v>
                </c:pt>
                <c:pt idx="8227">
                  <c:v>6.7046193269531595E-2</c:v>
                </c:pt>
                <c:pt idx="8228">
                  <c:v>6.7063869803389201E-2</c:v>
                </c:pt>
                <c:pt idx="8229">
                  <c:v>6.7074759168509801E-2</c:v>
                </c:pt>
                <c:pt idx="8230">
                  <c:v>6.7085863832962195E-2</c:v>
                </c:pt>
                <c:pt idx="8231">
                  <c:v>6.7101249063427099E-2</c:v>
                </c:pt>
                <c:pt idx="8232">
                  <c:v>6.7113646760432799E-2</c:v>
                </c:pt>
                <c:pt idx="8233">
                  <c:v>6.71201531907481E-2</c:v>
                </c:pt>
                <c:pt idx="8234">
                  <c:v>6.7128730402015099E-2</c:v>
                </c:pt>
                <c:pt idx="8235">
                  <c:v>6.71374041046435E-2</c:v>
                </c:pt>
                <c:pt idx="8236">
                  <c:v>6.7137660957234502E-2</c:v>
                </c:pt>
                <c:pt idx="8237">
                  <c:v>6.7163979083505104E-2</c:v>
                </c:pt>
                <c:pt idx="8238">
                  <c:v>6.7164125632923496E-2</c:v>
                </c:pt>
                <c:pt idx="8239">
                  <c:v>6.7219495678725996E-2</c:v>
                </c:pt>
                <c:pt idx="8240">
                  <c:v>6.7224616902280404E-2</c:v>
                </c:pt>
                <c:pt idx="8241">
                  <c:v>6.7235712521885094E-2</c:v>
                </c:pt>
                <c:pt idx="8242">
                  <c:v>6.7259630937577905E-2</c:v>
                </c:pt>
                <c:pt idx="8243">
                  <c:v>6.7277327032058104E-2</c:v>
                </c:pt>
                <c:pt idx="8244">
                  <c:v>6.7288772638729399E-2</c:v>
                </c:pt>
                <c:pt idx="8245">
                  <c:v>6.7306758186107096E-2</c:v>
                </c:pt>
                <c:pt idx="8246">
                  <c:v>6.7327692529189298E-2</c:v>
                </c:pt>
                <c:pt idx="8247">
                  <c:v>6.7333627140420502E-2</c:v>
                </c:pt>
                <c:pt idx="8248">
                  <c:v>6.7348237254702403E-2</c:v>
                </c:pt>
                <c:pt idx="8249">
                  <c:v>6.73592729568874E-2</c:v>
                </c:pt>
                <c:pt idx="8250">
                  <c:v>6.7369555512539703E-2</c:v>
                </c:pt>
                <c:pt idx="8251">
                  <c:v>6.7385924019412805E-2</c:v>
                </c:pt>
                <c:pt idx="8252">
                  <c:v>6.7400878228351099E-2</c:v>
                </c:pt>
                <c:pt idx="8253">
                  <c:v>6.7403189698676799E-2</c:v>
                </c:pt>
                <c:pt idx="8254">
                  <c:v>6.7404715551995606E-2</c:v>
                </c:pt>
                <c:pt idx="8255">
                  <c:v>6.7411605330873106E-2</c:v>
                </c:pt>
                <c:pt idx="8256">
                  <c:v>6.7415901425496E-2</c:v>
                </c:pt>
                <c:pt idx="8257">
                  <c:v>6.7417320352468293E-2</c:v>
                </c:pt>
                <c:pt idx="8258">
                  <c:v>6.7418504462245898E-2</c:v>
                </c:pt>
                <c:pt idx="8259">
                  <c:v>6.7420147370840205E-2</c:v>
                </c:pt>
                <c:pt idx="8260">
                  <c:v>6.7441573169741503E-2</c:v>
                </c:pt>
                <c:pt idx="8261">
                  <c:v>6.7448010359934502E-2</c:v>
                </c:pt>
                <c:pt idx="8262">
                  <c:v>6.7450359218411304E-2</c:v>
                </c:pt>
                <c:pt idx="8263">
                  <c:v>6.7500091375759796E-2</c:v>
                </c:pt>
                <c:pt idx="8264">
                  <c:v>6.7519729034332093E-2</c:v>
                </c:pt>
                <c:pt idx="8265">
                  <c:v>6.7535555331015004E-2</c:v>
                </c:pt>
                <c:pt idx="8266">
                  <c:v>6.7594836356389507E-2</c:v>
                </c:pt>
                <c:pt idx="8267">
                  <c:v>6.7601939705599801E-2</c:v>
                </c:pt>
                <c:pt idx="8268">
                  <c:v>6.7603179310212605E-2</c:v>
                </c:pt>
                <c:pt idx="8269">
                  <c:v>6.7610045756209505E-2</c:v>
                </c:pt>
                <c:pt idx="8270">
                  <c:v>6.7617292480307803E-2</c:v>
                </c:pt>
                <c:pt idx="8271">
                  <c:v>6.7640493036429494E-2</c:v>
                </c:pt>
                <c:pt idx="8272">
                  <c:v>6.7683076771872297E-2</c:v>
                </c:pt>
                <c:pt idx="8273">
                  <c:v>6.7690786598972194E-2</c:v>
                </c:pt>
                <c:pt idx="8274">
                  <c:v>6.7720664022843796E-2</c:v>
                </c:pt>
                <c:pt idx="8275">
                  <c:v>6.7724100642173102E-2</c:v>
                </c:pt>
                <c:pt idx="8276">
                  <c:v>6.7731589890088206E-2</c:v>
                </c:pt>
                <c:pt idx="8277">
                  <c:v>6.7739723987022493E-2</c:v>
                </c:pt>
                <c:pt idx="8278">
                  <c:v>6.77423891337358E-2</c:v>
                </c:pt>
                <c:pt idx="8279">
                  <c:v>6.7743078336142695E-2</c:v>
                </c:pt>
                <c:pt idx="8280">
                  <c:v>6.7754867258682697E-2</c:v>
                </c:pt>
                <c:pt idx="8281">
                  <c:v>6.7763644762323105E-2</c:v>
                </c:pt>
                <c:pt idx="8282">
                  <c:v>6.7783635953687596E-2</c:v>
                </c:pt>
                <c:pt idx="8283">
                  <c:v>6.7789464401090196E-2</c:v>
                </c:pt>
                <c:pt idx="8284">
                  <c:v>6.7792796910286002E-2</c:v>
                </c:pt>
                <c:pt idx="8285">
                  <c:v>6.7817652274429194E-2</c:v>
                </c:pt>
                <c:pt idx="8286">
                  <c:v>6.7865859952725094E-2</c:v>
                </c:pt>
                <c:pt idx="8287">
                  <c:v>6.7868372891065301E-2</c:v>
                </c:pt>
                <c:pt idx="8288">
                  <c:v>6.7881264326908705E-2</c:v>
                </c:pt>
                <c:pt idx="8289">
                  <c:v>6.7885182132287405E-2</c:v>
                </c:pt>
                <c:pt idx="8290">
                  <c:v>6.79205876988834E-2</c:v>
                </c:pt>
                <c:pt idx="8291">
                  <c:v>6.7929269431162204E-2</c:v>
                </c:pt>
                <c:pt idx="8292">
                  <c:v>6.7946719429841707E-2</c:v>
                </c:pt>
                <c:pt idx="8293">
                  <c:v>6.7947945331582493E-2</c:v>
                </c:pt>
                <c:pt idx="8294">
                  <c:v>6.79501531234942E-2</c:v>
                </c:pt>
                <c:pt idx="8295">
                  <c:v>6.7964895051892807E-2</c:v>
                </c:pt>
                <c:pt idx="8296">
                  <c:v>6.8002274721604694E-2</c:v>
                </c:pt>
                <c:pt idx="8297">
                  <c:v>6.8012420899283402E-2</c:v>
                </c:pt>
                <c:pt idx="8298">
                  <c:v>6.8027121619421094E-2</c:v>
                </c:pt>
                <c:pt idx="8299">
                  <c:v>6.8038227210010099E-2</c:v>
                </c:pt>
                <c:pt idx="8300">
                  <c:v>6.8053476345228195E-2</c:v>
                </c:pt>
                <c:pt idx="8301">
                  <c:v>6.8056073002849896E-2</c:v>
                </c:pt>
                <c:pt idx="8302">
                  <c:v>6.8104498500525801E-2</c:v>
                </c:pt>
                <c:pt idx="8303">
                  <c:v>6.8109793998198095E-2</c:v>
                </c:pt>
                <c:pt idx="8304">
                  <c:v>6.81200307899687E-2</c:v>
                </c:pt>
                <c:pt idx="8305">
                  <c:v>6.8128375738361599E-2</c:v>
                </c:pt>
                <c:pt idx="8306">
                  <c:v>6.8135929913502702E-2</c:v>
                </c:pt>
                <c:pt idx="8307">
                  <c:v>6.8185296731441206E-2</c:v>
                </c:pt>
                <c:pt idx="8308">
                  <c:v>6.8190050723914306E-2</c:v>
                </c:pt>
                <c:pt idx="8309">
                  <c:v>6.81954065889675E-2</c:v>
                </c:pt>
                <c:pt idx="8310">
                  <c:v>6.8198454266528E-2</c:v>
                </c:pt>
                <c:pt idx="8311">
                  <c:v>6.8206351733636997E-2</c:v>
                </c:pt>
                <c:pt idx="8312">
                  <c:v>6.82254901789036E-2</c:v>
                </c:pt>
                <c:pt idx="8313">
                  <c:v>6.8233004319312507E-2</c:v>
                </c:pt>
                <c:pt idx="8314">
                  <c:v>6.8237025040927005E-2</c:v>
                </c:pt>
                <c:pt idx="8315">
                  <c:v>6.8247136092055696E-2</c:v>
                </c:pt>
                <c:pt idx="8316">
                  <c:v>6.8269010352028495E-2</c:v>
                </c:pt>
                <c:pt idx="8317">
                  <c:v>6.8276153416498703E-2</c:v>
                </c:pt>
                <c:pt idx="8318">
                  <c:v>6.82776457998516E-2</c:v>
                </c:pt>
                <c:pt idx="8319">
                  <c:v>6.8277982103347304E-2</c:v>
                </c:pt>
                <c:pt idx="8320">
                  <c:v>6.8283997268943505E-2</c:v>
                </c:pt>
                <c:pt idx="8321">
                  <c:v>6.8299496533531998E-2</c:v>
                </c:pt>
                <c:pt idx="8322">
                  <c:v>6.8327769353925205E-2</c:v>
                </c:pt>
                <c:pt idx="8323">
                  <c:v>6.8328747581708205E-2</c:v>
                </c:pt>
                <c:pt idx="8324">
                  <c:v>6.8333169653571904E-2</c:v>
                </c:pt>
                <c:pt idx="8325">
                  <c:v>6.8368506235728002E-2</c:v>
                </c:pt>
                <c:pt idx="8326">
                  <c:v>6.8377593251081406E-2</c:v>
                </c:pt>
                <c:pt idx="8327">
                  <c:v>6.8381542768540804E-2</c:v>
                </c:pt>
                <c:pt idx="8328">
                  <c:v>6.8393086999828198E-2</c:v>
                </c:pt>
                <c:pt idx="8329">
                  <c:v>6.8414145717491895E-2</c:v>
                </c:pt>
                <c:pt idx="8330">
                  <c:v>6.8415182955169102E-2</c:v>
                </c:pt>
                <c:pt idx="8331">
                  <c:v>6.8460074333187598E-2</c:v>
                </c:pt>
                <c:pt idx="8332">
                  <c:v>6.8461180491311793E-2</c:v>
                </c:pt>
                <c:pt idx="8333">
                  <c:v>6.8466052062812699E-2</c:v>
                </c:pt>
                <c:pt idx="8334">
                  <c:v>6.84663494601844E-2</c:v>
                </c:pt>
                <c:pt idx="8335">
                  <c:v>6.8468042792276904E-2</c:v>
                </c:pt>
                <c:pt idx="8336">
                  <c:v>6.8470766304886604E-2</c:v>
                </c:pt>
                <c:pt idx="8337">
                  <c:v>6.8488005704334096E-2</c:v>
                </c:pt>
                <c:pt idx="8338">
                  <c:v>6.8535160342349799E-2</c:v>
                </c:pt>
                <c:pt idx="8339">
                  <c:v>6.8552874884263704E-2</c:v>
                </c:pt>
                <c:pt idx="8340">
                  <c:v>6.8586557255266203E-2</c:v>
                </c:pt>
                <c:pt idx="8341">
                  <c:v>6.8592327844705606E-2</c:v>
                </c:pt>
                <c:pt idx="8342">
                  <c:v>6.86045292770808E-2</c:v>
                </c:pt>
                <c:pt idx="8343">
                  <c:v>6.8637382471731803E-2</c:v>
                </c:pt>
                <c:pt idx="8344">
                  <c:v>6.8665517766761996E-2</c:v>
                </c:pt>
                <c:pt idx="8345">
                  <c:v>6.8672169058535598E-2</c:v>
                </c:pt>
                <c:pt idx="8346">
                  <c:v>6.8676405458315798E-2</c:v>
                </c:pt>
                <c:pt idx="8347">
                  <c:v>6.8707184752186803E-2</c:v>
                </c:pt>
                <c:pt idx="8348">
                  <c:v>6.8707681799537207E-2</c:v>
                </c:pt>
                <c:pt idx="8349">
                  <c:v>6.8711673497530698E-2</c:v>
                </c:pt>
                <c:pt idx="8350">
                  <c:v>6.8718317267385004E-2</c:v>
                </c:pt>
                <c:pt idx="8351">
                  <c:v>6.8721606706651298E-2</c:v>
                </c:pt>
                <c:pt idx="8352">
                  <c:v>6.8730322863898796E-2</c:v>
                </c:pt>
                <c:pt idx="8353">
                  <c:v>6.8732763164218696E-2</c:v>
                </c:pt>
                <c:pt idx="8354">
                  <c:v>6.8734352855188294E-2</c:v>
                </c:pt>
                <c:pt idx="8355">
                  <c:v>6.8741816867115099E-2</c:v>
                </c:pt>
                <c:pt idx="8356">
                  <c:v>6.8746706723825393E-2</c:v>
                </c:pt>
                <c:pt idx="8357">
                  <c:v>6.8761405249537902E-2</c:v>
                </c:pt>
                <c:pt idx="8358">
                  <c:v>6.8766792115774203E-2</c:v>
                </c:pt>
                <c:pt idx="8359">
                  <c:v>6.8777438211169994E-2</c:v>
                </c:pt>
                <c:pt idx="8360">
                  <c:v>6.8796371644743906E-2</c:v>
                </c:pt>
                <c:pt idx="8361">
                  <c:v>6.8797909712495497E-2</c:v>
                </c:pt>
                <c:pt idx="8362">
                  <c:v>6.8806754727573402E-2</c:v>
                </c:pt>
                <c:pt idx="8363">
                  <c:v>6.8832189851491907E-2</c:v>
                </c:pt>
                <c:pt idx="8364">
                  <c:v>6.8847327425118801E-2</c:v>
                </c:pt>
                <c:pt idx="8365">
                  <c:v>6.8855772514317695E-2</c:v>
                </c:pt>
                <c:pt idx="8366">
                  <c:v>6.8865250150756702E-2</c:v>
                </c:pt>
                <c:pt idx="8367">
                  <c:v>6.8898346583361803E-2</c:v>
                </c:pt>
                <c:pt idx="8368">
                  <c:v>6.8914717037334899E-2</c:v>
                </c:pt>
                <c:pt idx="8369">
                  <c:v>6.9038915083250205E-2</c:v>
                </c:pt>
                <c:pt idx="8370">
                  <c:v>6.9050971408652698E-2</c:v>
                </c:pt>
                <c:pt idx="8371">
                  <c:v>6.9067343040557005E-2</c:v>
                </c:pt>
                <c:pt idx="8372">
                  <c:v>6.9074559193556706E-2</c:v>
                </c:pt>
                <c:pt idx="8373">
                  <c:v>6.9075065159102805E-2</c:v>
                </c:pt>
                <c:pt idx="8374">
                  <c:v>6.9087358539093202E-2</c:v>
                </c:pt>
                <c:pt idx="8375">
                  <c:v>6.9102218544512498E-2</c:v>
                </c:pt>
                <c:pt idx="8376">
                  <c:v>6.9107143679449701E-2</c:v>
                </c:pt>
                <c:pt idx="8377">
                  <c:v>6.9108036607751597E-2</c:v>
                </c:pt>
                <c:pt idx="8378">
                  <c:v>6.9113966694038201E-2</c:v>
                </c:pt>
                <c:pt idx="8379">
                  <c:v>6.9121152713413403E-2</c:v>
                </c:pt>
                <c:pt idx="8380">
                  <c:v>6.9181901184535405E-2</c:v>
                </c:pt>
                <c:pt idx="8381">
                  <c:v>6.9188304519128496E-2</c:v>
                </c:pt>
                <c:pt idx="8382">
                  <c:v>6.9192764171268503E-2</c:v>
                </c:pt>
                <c:pt idx="8383">
                  <c:v>6.9197465076608705E-2</c:v>
                </c:pt>
                <c:pt idx="8384">
                  <c:v>6.92019057176953E-2</c:v>
                </c:pt>
                <c:pt idx="8385">
                  <c:v>6.9212788529994795E-2</c:v>
                </c:pt>
                <c:pt idx="8386">
                  <c:v>6.9233516061354403E-2</c:v>
                </c:pt>
                <c:pt idx="8387">
                  <c:v>6.9248561957785296E-2</c:v>
                </c:pt>
                <c:pt idx="8388">
                  <c:v>6.9249680615704398E-2</c:v>
                </c:pt>
                <c:pt idx="8389">
                  <c:v>6.9255051933971704E-2</c:v>
                </c:pt>
                <c:pt idx="8390">
                  <c:v>6.9274173432927896E-2</c:v>
                </c:pt>
                <c:pt idx="8391">
                  <c:v>6.93219276640442E-2</c:v>
                </c:pt>
                <c:pt idx="8392">
                  <c:v>6.9325282536799093E-2</c:v>
                </c:pt>
                <c:pt idx="8393">
                  <c:v>6.9335161482074095E-2</c:v>
                </c:pt>
                <c:pt idx="8394">
                  <c:v>6.9344764585167903E-2</c:v>
                </c:pt>
                <c:pt idx="8395">
                  <c:v>6.9369625639832205E-2</c:v>
                </c:pt>
                <c:pt idx="8396">
                  <c:v>6.9371442870315395E-2</c:v>
                </c:pt>
                <c:pt idx="8397">
                  <c:v>6.9379169779414301E-2</c:v>
                </c:pt>
                <c:pt idx="8398">
                  <c:v>6.9384477009712398E-2</c:v>
                </c:pt>
                <c:pt idx="8399">
                  <c:v>6.9384996203135096E-2</c:v>
                </c:pt>
                <c:pt idx="8400">
                  <c:v>6.9395958449275305E-2</c:v>
                </c:pt>
                <c:pt idx="8401">
                  <c:v>6.9410876889140993E-2</c:v>
                </c:pt>
                <c:pt idx="8402">
                  <c:v>6.9419455018694495E-2</c:v>
                </c:pt>
                <c:pt idx="8403">
                  <c:v>6.9422964877403195E-2</c:v>
                </c:pt>
                <c:pt idx="8404">
                  <c:v>6.9435086416186897E-2</c:v>
                </c:pt>
                <c:pt idx="8405">
                  <c:v>6.9447362192439896E-2</c:v>
                </c:pt>
                <c:pt idx="8406">
                  <c:v>6.9452957802337206E-2</c:v>
                </c:pt>
                <c:pt idx="8407">
                  <c:v>6.9458323158860996E-2</c:v>
                </c:pt>
                <c:pt idx="8408">
                  <c:v>6.9463308644637803E-2</c:v>
                </c:pt>
                <c:pt idx="8409">
                  <c:v>6.9466316404689601E-2</c:v>
                </c:pt>
                <c:pt idx="8410">
                  <c:v>6.9469316049578803E-2</c:v>
                </c:pt>
                <c:pt idx="8411">
                  <c:v>6.9486689710878805E-2</c:v>
                </c:pt>
                <c:pt idx="8412">
                  <c:v>6.9489217912117998E-2</c:v>
                </c:pt>
                <c:pt idx="8413">
                  <c:v>6.94933573998638E-2</c:v>
                </c:pt>
                <c:pt idx="8414">
                  <c:v>6.9508726028216894E-2</c:v>
                </c:pt>
                <c:pt idx="8415">
                  <c:v>6.9514352075993699E-2</c:v>
                </c:pt>
                <c:pt idx="8416">
                  <c:v>6.9518520608878004E-2</c:v>
                </c:pt>
                <c:pt idx="8417">
                  <c:v>6.9526632940484195E-2</c:v>
                </c:pt>
                <c:pt idx="8418">
                  <c:v>6.9532770149621198E-2</c:v>
                </c:pt>
                <c:pt idx="8419">
                  <c:v>6.9533487886409298E-2</c:v>
                </c:pt>
                <c:pt idx="8420">
                  <c:v>6.9537112629010897E-2</c:v>
                </c:pt>
                <c:pt idx="8421">
                  <c:v>6.9587991321926806E-2</c:v>
                </c:pt>
                <c:pt idx="8422">
                  <c:v>6.95986515005909E-2</c:v>
                </c:pt>
                <c:pt idx="8423">
                  <c:v>6.96346814452104E-2</c:v>
                </c:pt>
                <c:pt idx="8424">
                  <c:v>6.9637281084319005E-2</c:v>
                </c:pt>
                <c:pt idx="8425">
                  <c:v>6.9649371418182796E-2</c:v>
                </c:pt>
                <c:pt idx="8426">
                  <c:v>6.9668169781486405E-2</c:v>
                </c:pt>
                <c:pt idx="8427">
                  <c:v>6.9674004791707198E-2</c:v>
                </c:pt>
                <c:pt idx="8428">
                  <c:v>6.9689957134603103E-2</c:v>
                </c:pt>
                <c:pt idx="8429">
                  <c:v>6.9690983085229197E-2</c:v>
                </c:pt>
                <c:pt idx="8430">
                  <c:v>6.9701199662626806E-2</c:v>
                </c:pt>
                <c:pt idx="8431">
                  <c:v>6.9702342423058103E-2</c:v>
                </c:pt>
                <c:pt idx="8432">
                  <c:v>6.9704891543673195E-2</c:v>
                </c:pt>
                <c:pt idx="8433">
                  <c:v>6.9730765199430403E-2</c:v>
                </c:pt>
                <c:pt idx="8434">
                  <c:v>6.9746605721429697E-2</c:v>
                </c:pt>
                <c:pt idx="8435">
                  <c:v>6.9752496607789205E-2</c:v>
                </c:pt>
                <c:pt idx="8436">
                  <c:v>6.9768726845654799E-2</c:v>
                </c:pt>
                <c:pt idx="8437">
                  <c:v>6.9802076540091601E-2</c:v>
                </c:pt>
                <c:pt idx="8438">
                  <c:v>6.9802203640879898E-2</c:v>
                </c:pt>
                <c:pt idx="8439">
                  <c:v>6.9804304568623105E-2</c:v>
                </c:pt>
                <c:pt idx="8440">
                  <c:v>6.9809759742837998E-2</c:v>
                </c:pt>
                <c:pt idx="8441">
                  <c:v>6.9818020121874699E-2</c:v>
                </c:pt>
                <c:pt idx="8442">
                  <c:v>6.9822318170166195E-2</c:v>
                </c:pt>
                <c:pt idx="8443">
                  <c:v>6.9834598547422994E-2</c:v>
                </c:pt>
                <c:pt idx="8444">
                  <c:v>6.9846570190312707E-2</c:v>
                </c:pt>
                <c:pt idx="8445">
                  <c:v>6.9872681650103102E-2</c:v>
                </c:pt>
                <c:pt idx="8446">
                  <c:v>6.9952798109679401E-2</c:v>
                </c:pt>
                <c:pt idx="8447">
                  <c:v>6.9957704201122503E-2</c:v>
                </c:pt>
                <c:pt idx="8448">
                  <c:v>6.99756177520411E-2</c:v>
                </c:pt>
                <c:pt idx="8449">
                  <c:v>6.9992329414966206E-2</c:v>
                </c:pt>
                <c:pt idx="8450">
                  <c:v>7.0015154156426299E-2</c:v>
                </c:pt>
                <c:pt idx="8451">
                  <c:v>7.0027750517874507E-2</c:v>
                </c:pt>
                <c:pt idx="8452">
                  <c:v>7.0053515842533498E-2</c:v>
                </c:pt>
                <c:pt idx="8453">
                  <c:v>7.0058933391169198E-2</c:v>
                </c:pt>
                <c:pt idx="8454">
                  <c:v>7.0066669223807901E-2</c:v>
                </c:pt>
                <c:pt idx="8455">
                  <c:v>7.0071148133766095E-2</c:v>
                </c:pt>
                <c:pt idx="8456">
                  <c:v>7.0073723056197898E-2</c:v>
                </c:pt>
                <c:pt idx="8457">
                  <c:v>7.0097267974531696E-2</c:v>
                </c:pt>
                <c:pt idx="8458">
                  <c:v>7.0122378721724402E-2</c:v>
                </c:pt>
                <c:pt idx="8459">
                  <c:v>7.0145212523891706E-2</c:v>
                </c:pt>
                <c:pt idx="8460">
                  <c:v>7.0148755334183396E-2</c:v>
                </c:pt>
                <c:pt idx="8461">
                  <c:v>7.01555124003682E-2</c:v>
                </c:pt>
                <c:pt idx="8462">
                  <c:v>7.0197855786782004E-2</c:v>
                </c:pt>
                <c:pt idx="8463">
                  <c:v>7.0200805322245999E-2</c:v>
                </c:pt>
                <c:pt idx="8464">
                  <c:v>7.0218693772481994E-2</c:v>
                </c:pt>
                <c:pt idx="8465">
                  <c:v>7.0232117507667502E-2</c:v>
                </c:pt>
                <c:pt idx="8466">
                  <c:v>7.0236033695061706E-2</c:v>
                </c:pt>
                <c:pt idx="8467">
                  <c:v>7.0237272999186404E-2</c:v>
                </c:pt>
                <c:pt idx="8468">
                  <c:v>7.02528233206825E-2</c:v>
                </c:pt>
                <c:pt idx="8469">
                  <c:v>7.02595034537217E-2</c:v>
                </c:pt>
                <c:pt idx="8470">
                  <c:v>7.0308080532684197E-2</c:v>
                </c:pt>
                <c:pt idx="8471">
                  <c:v>7.0310877325181195E-2</c:v>
                </c:pt>
                <c:pt idx="8472">
                  <c:v>7.0318248533368502E-2</c:v>
                </c:pt>
                <c:pt idx="8473">
                  <c:v>7.0360802506942502E-2</c:v>
                </c:pt>
                <c:pt idx="8474">
                  <c:v>7.0367193077419996E-2</c:v>
                </c:pt>
                <c:pt idx="8475">
                  <c:v>7.0383018489871996E-2</c:v>
                </c:pt>
                <c:pt idx="8476">
                  <c:v>7.0390178274376103E-2</c:v>
                </c:pt>
                <c:pt idx="8477">
                  <c:v>7.0432403606890098E-2</c:v>
                </c:pt>
                <c:pt idx="8478">
                  <c:v>7.0434020840345196E-2</c:v>
                </c:pt>
                <c:pt idx="8479">
                  <c:v>7.0477893149722595E-2</c:v>
                </c:pt>
                <c:pt idx="8480">
                  <c:v>7.0484391007018102E-2</c:v>
                </c:pt>
                <c:pt idx="8481">
                  <c:v>7.0491359843891002E-2</c:v>
                </c:pt>
                <c:pt idx="8482">
                  <c:v>7.0495331866125693E-2</c:v>
                </c:pt>
                <c:pt idx="8483">
                  <c:v>7.0501986347995205E-2</c:v>
                </c:pt>
                <c:pt idx="8484">
                  <c:v>7.0510296470100098E-2</c:v>
                </c:pt>
                <c:pt idx="8485">
                  <c:v>7.0517261109101601E-2</c:v>
                </c:pt>
                <c:pt idx="8486">
                  <c:v>7.0526866921213502E-2</c:v>
                </c:pt>
                <c:pt idx="8487">
                  <c:v>7.0527021778414301E-2</c:v>
                </c:pt>
                <c:pt idx="8488">
                  <c:v>7.0561106731970094E-2</c:v>
                </c:pt>
                <c:pt idx="8489">
                  <c:v>7.0568102115411105E-2</c:v>
                </c:pt>
                <c:pt idx="8490">
                  <c:v>7.05818691179977E-2</c:v>
                </c:pt>
                <c:pt idx="8491">
                  <c:v>7.0588028140575798E-2</c:v>
                </c:pt>
                <c:pt idx="8492">
                  <c:v>7.0590002098871701E-2</c:v>
                </c:pt>
                <c:pt idx="8493">
                  <c:v>7.0608190289396494E-2</c:v>
                </c:pt>
                <c:pt idx="8494">
                  <c:v>7.0620802871552493E-2</c:v>
                </c:pt>
                <c:pt idx="8495">
                  <c:v>7.0621765316685195E-2</c:v>
                </c:pt>
                <c:pt idx="8496">
                  <c:v>7.0654757190327502E-2</c:v>
                </c:pt>
                <c:pt idx="8497">
                  <c:v>7.06837496252328E-2</c:v>
                </c:pt>
                <c:pt idx="8498">
                  <c:v>7.0722478372879205E-2</c:v>
                </c:pt>
                <c:pt idx="8499">
                  <c:v>7.0741343466930298E-2</c:v>
                </c:pt>
                <c:pt idx="8500">
                  <c:v>7.0756540300526694E-2</c:v>
                </c:pt>
                <c:pt idx="8501">
                  <c:v>7.0775850024372103E-2</c:v>
                </c:pt>
                <c:pt idx="8502">
                  <c:v>7.0781026858083101E-2</c:v>
                </c:pt>
                <c:pt idx="8503">
                  <c:v>7.0782852236790705E-2</c:v>
                </c:pt>
                <c:pt idx="8504">
                  <c:v>7.0786495648078304E-2</c:v>
                </c:pt>
                <c:pt idx="8505">
                  <c:v>7.0789968906310397E-2</c:v>
                </c:pt>
                <c:pt idx="8506">
                  <c:v>7.0813553596566201E-2</c:v>
                </c:pt>
                <c:pt idx="8507">
                  <c:v>7.0820173395787805E-2</c:v>
                </c:pt>
                <c:pt idx="8508">
                  <c:v>7.0836828606622396E-2</c:v>
                </c:pt>
                <c:pt idx="8509">
                  <c:v>7.0840462055647299E-2</c:v>
                </c:pt>
                <c:pt idx="8510">
                  <c:v>7.0846726679840599E-2</c:v>
                </c:pt>
                <c:pt idx="8511">
                  <c:v>7.0847517167897403E-2</c:v>
                </c:pt>
                <c:pt idx="8512">
                  <c:v>7.0857871534429698E-2</c:v>
                </c:pt>
                <c:pt idx="8513">
                  <c:v>7.0865859976048703E-2</c:v>
                </c:pt>
                <c:pt idx="8514">
                  <c:v>7.0867442653646306E-2</c:v>
                </c:pt>
                <c:pt idx="8515">
                  <c:v>7.09164827020239E-2</c:v>
                </c:pt>
                <c:pt idx="8516">
                  <c:v>7.0943602098195904E-2</c:v>
                </c:pt>
                <c:pt idx="8517">
                  <c:v>7.10011200004355E-2</c:v>
                </c:pt>
                <c:pt idx="8518">
                  <c:v>7.1007366085492296E-2</c:v>
                </c:pt>
                <c:pt idx="8519">
                  <c:v>7.1018503047852802E-2</c:v>
                </c:pt>
                <c:pt idx="8520">
                  <c:v>7.1039819458005499E-2</c:v>
                </c:pt>
                <c:pt idx="8521">
                  <c:v>7.1070594146337901E-2</c:v>
                </c:pt>
                <c:pt idx="8522">
                  <c:v>7.1084119873848703E-2</c:v>
                </c:pt>
                <c:pt idx="8523">
                  <c:v>7.1112161268548399E-2</c:v>
                </c:pt>
                <c:pt idx="8524">
                  <c:v>7.1128789714282104E-2</c:v>
                </c:pt>
                <c:pt idx="8525">
                  <c:v>7.1134348682466098E-2</c:v>
                </c:pt>
                <c:pt idx="8526">
                  <c:v>7.11750801250359E-2</c:v>
                </c:pt>
                <c:pt idx="8527">
                  <c:v>7.11982301448294E-2</c:v>
                </c:pt>
                <c:pt idx="8528">
                  <c:v>7.1207833023202396E-2</c:v>
                </c:pt>
                <c:pt idx="8529">
                  <c:v>7.1211283024036606E-2</c:v>
                </c:pt>
                <c:pt idx="8530">
                  <c:v>7.1226101978827006E-2</c:v>
                </c:pt>
                <c:pt idx="8531">
                  <c:v>7.1232100122876604E-2</c:v>
                </c:pt>
                <c:pt idx="8532">
                  <c:v>7.1235869643410402E-2</c:v>
                </c:pt>
                <c:pt idx="8533">
                  <c:v>7.1266505498400495E-2</c:v>
                </c:pt>
                <c:pt idx="8534">
                  <c:v>7.1289072585785998E-2</c:v>
                </c:pt>
                <c:pt idx="8535">
                  <c:v>7.1309217888045798E-2</c:v>
                </c:pt>
                <c:pt idx="8536">
                  <c:v>7.1317012436932101E-2</c:v>
                </c:pt>
                <c:pt idx="8537">
                  <c:v>7.1317886824227003E-2</c:v>
                </c:pt>
                <c:pt idx="8538">
                  <c:v>7.1323701187693198E-2</c:v>
                </c:pt>
                <c:pt idx="8539">
                  <c:v>7.1329856500117403E-2</c:v>
                </c:pt>
                <c:pt idx="8540">
                  <c:v>7.1333504748498699E-2</c:v>
                </c:pt>
                <c:pt idx="8541">
                  <c:v>7.1341334242524507E-2</c:v>
                </c:pt>
                <c:pt idx="8542">
                  <c:v>7.1369836585118293E-2</c:v>
                </c:pt>
                <c:pt idx="8543">
                  <c:v>7.1379073270087398E-2</c:v>
                </c:pt>
                <c:pt idx="8544">
                  <c:v>7.1404740532746605E-2</c:v>
                </c:pt>
                <c:pt idx="8545">
                  <c:v>7.1421652451624101E-2</c:v>
                </c:pt>
                <c:pt idx="8546">
                  <c:v>7.1429998597294098E-2</c:v>
                </c:pt>
                <c:pt idx="8547">
                  <c:v>7.1443918874700599E-2</c:v>
                </c:pt>
                <c:pt idx="8548">
                  <c:v>7.1450837771369194E-2</c:v>
                </c:pt>
                <c:pt idx="8549">
                  <c:v>7.1458083728067806E-2</c:v>
                </c:pt>
                <c:pt idx="8550">
                  <c:v>7.1468946082734505E-2</c:v>
                </c:pt>
                <c:pt idx="8551">
                  <c:v>7.1477849402844698E-2</c:v>
                </c:pt>
                <c:pt idx="8552">
                  <c:v>7.1509603021367302E-2</c:v>
                </c:pt>
                <c:pt idx="8553">
                  <c:v>7.1541342503125299E-2</c:v>
                </c:pt>
                <c:pt idx="8554">
                  <c:v>7.15496453824324E-2</c:v>
                </c:pt>
                <c:pt idx="8555">
                  <c:v>7.1550537549287002E-2</c:v>
                </c:pt>
                <c:pt idx="8556">
                  <c:v>7.1556432366019204E-2</c:v>
                </c:pt>
                <c:pt idx="8557">
                  <c:v>7.1589825313367494E-2</c:v>
                </c:pt>
                <c:pt idx="8558">
                  <c:v>7.1591980742365002E-2</c:v>
                </c:pt>
                <c:pt idx="8559">
                  <c:v>7.1592451234596899E-2</c:v>
                </c:pt>
                <c:pt idx="8560">
                  <c:v>7.1618780422958495E-2</c:v>
                </c:pt>
                <c:pt idx="8561">
                  <c:v>7.1621620372886996E-2</c:v>
                </c:pt>
                <c:pt idx="8562">
                  <c:v>7.1625123264929993E-2</c:v>
                </c:pt>
                <c:pt idx="8563">
                  <c:v>7.1641319887647797E-2</c:v>
                </c:pt>
                <c:pt idx="8564">
                  <c:v>7.1650388032482595E-2</c:v>
                </c:pt>
                <c:pt idx="8565">
                  <c:v>7.1654442781558497E-2</c:v>
                </c:pt>
                <c:pt idx="8566">
                  <c:v>7.1658734597064705E-2</c:v>
                </c:pt>
                <c:pt idx="8567">
                  <c:v>7.1677324683230001E-2</c:v>
                </c:pt>
                <c:pt idx="8568">
                  <c:v>7.1691925224939806E-2</c:v>
                </c:pt>
                <c:pt idx="8569">
                  <c:v>7.1697330038661605E-2</c:v>
                </c:pt>
                <c:pt idx="8570">
                  <c:v>7.1706168894889205E-2</c:v>
                </c:pt>
                <c:pt idx="8571">
                  <c:v>7.1718108551224305E-2</c:v>
                </c:pt>
                <c:pt idx="8572">
                  <c:v>7.17454626899625E-2</c:v>
                </c:pt>
                <c:pt idx="8573">
                  <c:v>7.1794049684586594E-2</c:v>
                </c:pt>
                <c:pt idx="8574">
                  <c:v>7.1816701253157797E-2</c:v>
                </c:pt>
                <c:pt idx="8575">
                  <c:v>7.1882964027004198E-2</c:v>
                </c:pt>
                <c:pt idx="8576">
                  <c:v>7.1890878201408201E-2</c:v>
                </c:pt>
                <c:pt idx="8577">
                  <c:v>7.1905357368595393E-2</c:v>
                </c:pt>
                <c:pt idx="8578">
                  <c:v>7.1923944575487606E-2</c:v>
                </c:pt>
                <c:pt idx="8579">
                  <c:v>7.1929106963778494E-2</c:v>
                </c:pt>
                <c:pt idx="8580">
                  <c:v>7.1929306004331506E-2</c:v>
                </c:pt>
                <c:pt idx="8581">
                  <c:v>7.1938947790683799E-2</c:v>
                </c:pt>
                <c:pt idx="8582">
                  <c:v>7.1962038688569693E-2</c:v>
                </c:pt>
                <c:pt idx="8583">
                  <c:v>7.19943556673317E-2</c:v>
                </c:pt>
                <c:pt idx="8584">
                  <c:v>7.1997547881750806E-2</c:v>
                </c:pt>
                <c:pt idx="8585">
                  <c:v>7.2002265142001295E-2</c:v>
                </c:pt>
                <c:pt idx="8586">
                  <c:v>7.2010966191102505E-2</c:v>
                </c:pt>
                <c:pt idx="8587">
                  <c:v>7.2016897784106901E-2</c:v>
                </c:pt>
                <c:pt idx="8588">
                  <c:v>7.2024280907779001E-2</c:v>
                </c:pt>
                <c:pt idx="8589">
                  <c:v>7.2024630376720106E-2</c:v>
                </c:pt>
                <c:pt idx="8590">
                  <c:v>7.2025182376431005E-2</c:v>
                </c:pt>
                <c:pt idx="8591">
                  <c:v>7.2045453032514598E-2</c:v>
                </c:pt>
                <c:pt idx="8592">
                  <c:v>7.2047086629986004E-2</c:v>
                </c:pt>
                <c:pt idx="8593">
                  <c:v>7.2063269319406598E-2</c:v>
                </c:pt>
                <c:pt idx="8594">
                  <c:v>7.2063397483122502E-2</c:v>
                </c:pt>
                <c:pt idx="8595">
                  <c:v>7.20845289523009E-2</c:v>
                </c:pt>
                <c:pt idx="8596">
                  <c:v>7.2156071217946802E-2</c:v>
                </c:pt>
                <c:pt idx="8597">
                  <c:v>7.2159203815109194E-2</c:v>
                </c:pt>
                <c:pt idx="8598">
                  <c:v>7.2159622487605601E-2</c:v>
                </c:pt>
                <c:pt idx="8599">
                  <c:v>7.21616440847173E-2</c:v>
                </c:pt>
                <c:pt idx="8600">
                  <c:v>7.2177960861054893E-2</c:v>
                </c:pt>
                <c:pt idx="8601">
                  <c:v>7.2179650117115801E-2</c:v>
                </c:pt>
                <c:pt idx="8602">
                  <c:v>7.2188397816121103E-2</c:v>
                </c:pt>
                <c:pt idx="8603">
                  <c:v>7.2194030318758901E-2</c:v>
                </c:pt>
                <c:pt idx="8604">
                  <c:v>7.2195333273875395E-2</c:v>
                </c:pt>
                <c:pt idx="8605">
                  <c:v>7.2197110089707195E-2</c:v>
                </c:pt>
                <c:pt idx="8606">
                  <c:v>7.2215030088257304E-2</c:v>
                </c:pt>
                <c:pt idx="8607">
                  <c:v>7.2217416788211294E-2</c:v>
                </c:pt>
                <c:pt idx="8608">
                  <c:v>7.2254114485505894E-2</c:v>
                </c:pt>
                <c:pt idx="8609">
                  <c:v>7.2257805072653503E-2</c:v>
                </c:pt>
                <c:pt idx="8610">
                  <c:v>7.2259443898115394E-2</c:v>
                </c:pt>
                <c:pt idx="8611">
                  <c:v>7.2266203208843E-2</c:v>
                </c:pt>
                <c:pt idx="8612">
                  <c:v>7.2266733725301693E-2</c:v>
                </c:pt>
                <c:pt idx="8613">
                  <c:v>7.2279016932767906E-2</c:v>
                </c:pt>
                <c:pt idx="8614">
                  <c:v>7.2283873460859294E-2</c:v>
                </c:pt>
                <c:pt idx="8615">
                  <c:v>7.2290177935179695E-2</c:v>
                </c:pt>
                <c:pt idx="8616">
                  <c:v>7.2297505844496998E-2</c:v>
                </c:pt>
                <c:pt idx="8617">
                  <c:v>7.2310275532566498E-2</c:v>
                </c:pt>
                <c:pt idx="8618">
                  <c:v>7.2311361570055896E-2</c:v>
                </c:pt>
                <c:pt idx="8619">
                  <c:v>7.2328801557995703E-2</c:v>
                </c:pt>
                <c:pt idx="8620">
                  <c:v>7.2354401130561602E-2</c:v>
                </c:pt>
                <c:pt idx="8621">
                  <c:v>7.2366462425087999E-2</c:v>
                </c:pt>
                <c:pt idx="8622">
                  <c:v>7.2383752411731797E-2</c:v>
                </c:pt>
                <c:pt idx="8623">
                  <c:v>7.2389136931710493E-2</c:v>
                </c:pt>
                <c:pt idx="8624">
                  <c:v>7.2404379005551397E-2</c:v>
                </c:pt>
                <c:pt idx="8625">
                  <c:v>7.2422595599530903E-2</c:v>
                </c:pt>
                <c:pt idx="8626">
                  <c:v>7.2437816678677297E-2</c:v>
                </c:pt>
                <c:pt idx="8627">
                  <c:v>7.2507205576616204E-2</c:v>
                </c:pt>
                <c:pt idx="8628">
                  <c:v>7.2511727388067798E-2</c:v>
                </c:pt>
                <c:pt idx="8629">
                  <c:v>7.2516612890916807E-2</c:v>
                </c:pt>
                <c:pt idx="8630">
                  <c:v>7.2552423593172599E-2</c:v>
                </c:pt>
                <c:pt idx="8631">
                  <c:v>7.2571864855574306E-2</c:v>
                </c:pt>
                <c:pt idx="8632">
                  <c:v>7.2575871729525607E-2</c:v>
                </c:pt>
                <c:pt idx="8633">
                  <c:v>7.2578504742765601E-2</c:v>
                </c:pt>
                <c:pt idx="8634">
                  <c:v>7.2609360691402294E-2</c:v>
                </c:pt>
                <c:pt idx="8635">
                  <c:v>7.2610347051997107E-2</c:v>
                </c:pt>
                <c:pt idx="8636">
                  <c:v>7.2617423177194704E-2</c:v>
                </c:pt>
                <c:pt idx="8637">
                  <c:v>7.2619373750876307E-2</c:v>
                </c:pt>
                <c:pt idx="8638">
                  <c:v>7.2624349595785995E-2</c:v>
                </c:pt>
                <c:pt idx="8639">
                  <c:v>7.2626882395629602E-2</c:v>
                </c:pt>
                <c:pt idx="8640">
                  <c:v>7.2630913965485197E-2</c:v>
                </c:pt>
                <c:pt idx="8641">
                  <c:v>7.2635116445464595E-2</c:v>
                </c:pt>
                <c:pt idx="8642">
                  <c:v>7.2653857583628703E-2</c:v>
                </c:pt>
                <c:pt idx="8643">
                  <c:v>7.26616293329235E-2</c:v>
                </c:pt>
                <c:pt idx="8644">
                  <c:v>7.2683415668376494E-2</c:v>
                </c:pt>
                <c:pt idx="8645">
                  <c:v>7.2691554743589196E-2</c:v>
                </c:pt>
                <c:pt idx="8646">
                  <c:v>7.2709301584640701E-2</c:v>
                </c:pt>
                <c:pt idx="8647">
                  <c:v>7.2725494271057498E-2</c:v>
                </c:pt>
                <c:pt idx="8648">
                  <c:v>7.2730170539091296E-2</c:v>
                </c:pt>
                <c:pt idx="8649">
                  <c:v>7.2733347563175996E-2</c:v>
                </c:pt>
                <c:pt idx="8650">
                  <c:v>7.2738795041281903E-2</c:v>
                </c:pt>
                <c:pt idx="8651">
                  <c:v>7.2756283699643404E-2</c:v>
                </c:pt>
                <c:pt idx="8652">
                  <c:v>7.2770191475942103E-2</c:v>
                </c:pt>
                <c:pt idx="8653">
                  <c:v>7.2783574455518502E-2</c:v>
                </c:pt>
                <c:pt idx="8654">
                  <c:v>7.2790495483019205E-2</c:v>
                </c:pt>
                <c:pt idx="8655">
                  <c:v>7.2796788542976207E-2</c:v>
                </c:pt>
                <c:pt idx="8656">
                  <c:v>7.28075472868943E-2</c:v>
                </c:pt>
                <c:pt idx="8657">
                  <c:v>7.2850242151273795E-2</c:v>
                </c:pt>
                <c:pt idx="8658">
                  <c:v>7.2856762065801398E-2</c:v>
                </c:pt>
                <c:pt idx="8659">
                  <c:v>7.2870221653298206E-2</c:v>
                </c:pt>
                <c:pt idx="8660">
                  <c:v>7.2888700104752305E-2</c:v>
                </c:pt>
                <c:pt idx="8661">
                  <c:v>7.2888880046740198E-2</c:v>
                </c:pt>
                <c:pt idx="8662">
                  <c:v>7.2893986208050404E-2</c:v>
                </c:pt>
                <c:pt idx="8663">
                  <c:v>7.2894854057360001E-2</c:v>
                </c:pt>
                <c:pt idx="8664">
                  <c:v>7.2898193876388004E-2</c:v>
                </c:pt>
                <c:pt idx="8665">
                  <c:v>7.2909140371863898E-2</c:v>
                </c:pt>
                <c:pt idx="8666">
                  <c:v>7.2963373935682294E-2</c:v>
                </c:pt>
                <c:pt idx="8667">
                  <c:v>7.2971238008217698E-2</c:v>
                </c:pt>
                <c:pt idx="8668">
                  <c:v>7.2979974511331702E-2</c:v>
                </c:pt>
                <c:pt idx="8669">
                  <c:v>7.2981088671891403E-2</c:v>
                </c:pt>
                <c:pt idx="8670">
                  <c:v>7.2984835245945401E-2</c:v>
                </c:pt>
                <c:pt idx="8671">
                  <c:v>7.3023053163536203E-2</c:v>
                </c:pt>
                <c:pt idx="8672">
                  <c:v>7.3045296481833E-2</c:v>
                </c:pt>
                <c:pt idx="8673">
                  <c:v>7.3088750694251803E-2</c:v>
                </c:pt>
                <c:pt idx="8674">
                  <c:v>7.31142372649079E-2</c:v>
                </c:pt>
                <c:pt idx="8675">
                  <c:v>7.3125145903047903E-2</c:v>
                </c:pt>
                <c:pt idx="8676">
                  <c:v>7.3129187276203003E-2</c:v>
                </c:pt>
                <c:pt idx="8677">
                  <c:v>7.3147105264072504E-2</c:v>
                </c:pt>
                <c:pt idx="8678">
                  <c:v>7.3147199752398001E-2</c:v>
                </c:pt>
                <c:pt idx="8679">
                  <c:v>7.3160032820033805E-2</c:v>
                </c:pt>
                <c:pt idx="8680">
                  <c:v>7.3170292505927201E-2</c:v>
                </c:pt>
                <c:pt idx="8681">
                  <c:v>7.3202105063994605E-2</c:v>
                </c:pt>
                <c:pt idx="8682">
                  <c:v>7.3206801136419197E-2</c:v>
                </c:pt>
                <c:pt idx="8683">
                  <c:v>7.32444284454523E-2</c:v>
                </c:pt>
                <c:pt idx="8684">
                  <c:v>7.3246082231988793E-2</c:v>
                </c:pt>
                <c:pt idx="8685">
                  <c:v>7.3258680621458003E-2</c:v>
                </c:pt>
                <c:pt idx="8686">
                  <c:v>7.3283646646244704E-2</c:v>
                </c:pt>
                <c:pt idx="8687">
                  <c:v>7.3293817796031793E-2</c:v>
                </c:pt>
                <c:pt idx="8688">
                  <c:v>7.3294821373498797E-2</c:v>
                </c:pt>
                <c:pt idx="8689">
                  <c:v>7.3303564881510103E-2</c:v>
                </c:pt>
                <c:pt idx="8690">
                  <c:v>7.3304881120635601E-2</c:v>
                </c:pt>
                <c:pt idx="8691">
                  <c:v>7.3337056496759104E-2</c:v>
                </c:pt>
                <c:pt idx="8692">
                  <c:v>7.3342707530885495E-2</c:v>
                </c:pt>
                <c:pt idx="8693">
                  <c:v>7.3351605632460501E-2</c:v>
                </c:pt>
                <c:pt idx="8694">
                  <c:v>7.3360329749795394E-2</c:v>
                </c:pt>
                <c:pt idx="8695">
                  <c:v>7.3362021609629596E-2</c:v>
                </c:pt>
                <c:pt idx="8696">
                  <c:v>7.3362479204793801E-2</c:v>
                </c:pt>
                <c:pt idx="8697">
                  <c:v>7.3368686286486004E-2</c:v>
                </c:pt>
                <c:pt idx="8698">
                  <c:v>7.3433197042771306E-2</c:v>
                </c:pt>
                <c:pt idx="8699">
                  <c:v>7.34378774947404E-2</c:v>
                </c:pt>
                <c:pt idx="8700">
                  <c:v>7.3441526848541605E-2</c:v>
                </c:pt>
                <c:pt idx="8701">
                  <c:v>7.34457763637483E-2</c:v>
                </c:pt>
                <c:pt idx="8702">
                  <c:v>7.3448879467134104E-2</c:v>
                </c:pt>
                <c:pt idx="8703">
                  <c:v>7.3466404711120495E-2</c:v>
                </c:pt>
                <c:pt idx="8704">
                  <c:v>7.3474810779567398E-2</c:v>
                </c:pt>
                <c:pt idx="8705">
                  <c:v>7.3481666016844804E-2</c:v>
                </c:pt>
                <c:pt idx="8706">
                  <c:v>7.3491865910294496E-2</c:v>
                </c:pt>
                <c:pt idx="8707">
                  <c:v>7.3495910194345898E-2</c:v>
                </c:pt>
                <c:pt idx="8708">
                  <c:v>7.35134116834045E-2</c:v>
                </c:pt>
                <c:pt idx="8709">
                  <c:v>7.3514166766129499E-2</c:v>
                </c:pt>
                <c:pt idx="8710">
                  <c:v>7.3515606091847402E-2</c:v>
                </c:pt>
                <c:pt idx="8711">
                  <c:v>7.3524245422757206E-2</c:v>
                </c:pt>
                <c:pt idx="8712">
                  <c:v>7.3524652768764701E-2</c:v>
                </c:pt>
                <c:pt idx="8713">
                  <c:v>7.3535339957655793E-2</c:v>
                </c:pt>
                <c:pt idx="8714">
                  <c:v>7.3559754111237594E-2</c:v>
                </c:pt>
                <c:pt idx="8715">
                  <c:v>7.3572812783629496E-2</c:v>
                </c:pt>
                <c:pt idx="8716">
                  <c:v>7.3581080890878101E-2</c:v>
                </c:pt>
                <c:pt idx="8717">
                  <c:v>7.3585880187349503E-2</c:v>
                </c:pt>
                <c:pt idx="8718">
                  <c:v>7.3589340722917201E-2</c:v>
                </c:pt>
                <c:pt idx="8719">
                  <c:v>7.3599475011435003E-2</c:v>
                </c:pt>
                <c:pt idx="8720">
                  <c:v>7.3630323128958494E-2</c:v>
                </c:pt>
                <c:pt idx="8721">
                  <c:v>7.3632718504262895E-2</c:v>
                </c:pt>
                <c:pt idx="8722">
                  <c:v>7.3634256425003805E-2</c:v>
                </c:pt>
                <c:pt idx="8723">
                  <c:v>7.3641361099227795E-2</c:v>
                </c:pt>
                <c:pt idx="8724">
                  <c:v>7.3660059783778403E-2</c:v>
                </c:pt>
                <c:pt idx="8725">
                  <c:v>7.3660649831643402E-2</c:v>
                </c:pt>
                <c:pt idx="8726">
                  <c:v>7.3675291638149898E-2</c:v>
                </c:pt>
                <c:pt idx="8727">
                  <c:v>7.3699597319465099E-2</c:v>
                </c:pt>
                <c:pt idx="8728">
                  <c:v>7.3716843001590704E-2</c:v>
                </c:pt>
                <c:pt idx="8729">
                  <c:v>7.37210704789448E-2</c:v>
                </c:pt>
                <c:pt idx="8730">
                  <c:v>7.3724867409414502E-2</c:v>
                </c:pt>
                <c:pt idx="8731">
                  <c:v>7.37332255454482E-2</c:v>
                </c:pt>
                <c:pt idx="8732">
                  <c:v>7.3734699752705704E-2</c:v>
                </c:pt>
                <c:pt idx="8733">
                  <c:v>7.3739476560673201E-2</c:v>
                </c:pt>
                <c:pt idx="8734">
                  <c:v>7.3745804840307697E-2</c:v>
                </c:pt>
                <c:pt idx="8735">
                  <c:v>7.3775663198913294E-2</c:v>
                </c:pt>
                <c:pt idx="8736">
                  <c:v>7.3788769912913901E-2</c:v>
                </c:pt>
                <c:pt idx="8737">
                  <c:v>7.3799236821299394E-2</c:v>
                </c:pt>
                <c:pt idx="8738">
                  <c:v>7.3814023398521E-2</c:v>
                </c:pt>
                <c:pt idx="8739">
                  <c:v>7.3823161612569896E-2</c:v>
                </c:pt>
                <c:pt idx="8740">
                  <c:v>7.3842541727451902E-2</c:v>
                </c:pt>
                <c:pt idx="8741">
                  <c:v>7.3845289579623302E-2</c:v>
                </c:pt>
                <c:pt idx="8742">
                  <c:v>7.38589457392477E-2</c:v>
                </c:pt>
                <c:pt idx="8743">
                  <c:v>7.38718105949321E-2</c:v>
                </c:pt>
                <c:pt idx="8744">
                  <c:v>7.3880996259775594E-2</c:v>
                </c:pt>
                <c:pt idx="8745">
                  <c:v>7.3901068379514406E-2</c:v>
                </c:pt>
                <c:pt idx="8746">
                  <c:v>7.3907455526961097E-2</c:v>
                </c:pt>
                <c:pt idx="8747">
                  <c:v>7.3909409319084005E-2</c:v>
                </c:pt>
                <c:pt idx="8748">
                  <c:v>7.3913283340875893E-2</c:v>
                </c:pt>
                <c:pt idx="8749">
                  <c:v>7.3937250360817802E-2</c:v>
                </c:pt>
                <c:pt idx="8750">
                  <c:v>7.3974584471926702E-2</c:v>
                </c:pt>
                <c:pt idx="8751">
                  <c:v>7.3980943456838505E-2</c:v>
                </c:pt>
                <c:pt idx="8752">
                  <c:v>7.3989917724257295E-2</c:v>
                </c:pt>
                <c:pt idx="8753">
                  <c:v>7.3995232446048401E-2</c:v>
                </c:pt>
                <c:pt idx="8754">
                  <c:v>7.4019719620133206E-2</c:v>
                </c:pt>
                <c:pt idx="8755">
                  <c:v>7.4033084279418598E-2</c:v>
                </c:pt>
                <c:pt idx="8756">
                  <c:v>7.4042135522821004E-2</c:v>
                </c:pt>
                <c:pt idx="8757">
                  <c:v>7.4065075752651699E-2</c:v>
                </c:pt>
                <c:pt idx="8758">
                  <c:v>7.4075375063633001E-2</c:v>
                </c:pt>
                <c:pt idx="8759">
                  <c:v>7.4087740743384506E-2</c:v>
                </c:pt>
                <c:pt idx="8760">
                  <c:v>7.4095117997701104E-2</c:v>
                </c:pt>
                <c:pt idx="8761">
                  <c:v>7.4111461485198399E-2</c:v>
                </c:pt>
                <c:pt idx="8762">
                  <c:v>7.4127855305842205E-2</c:v>
                </c:pt>
                <c:pt idx="8763">
                  <c:v>7.4142749201110206E-2</c:v>
                </c:pt>
                <c:pt idx="8764">
                  <c:v>7.4163230777149106E-2</c:v>
                </c:pt>
                <c:pt idx="8765">
                  <c:v>7.4173441315591601E-2</c:v>
                </c:pt>
                <c:pt idx="8766">
                  <c:v>7.4179399860484399E-2</c:v>
                </c:pt>
                <c:pt idx="8767">
                  <c:v>7.4191804790970095E-2</c:v>
                </c:pt>
                <c:pt idx="8768">
                  <c:v>7.4198681242625297E-2</c:v>
                </c:pt>
                <c:pt idx="8769">
                  <c:v>7.42063019664157E-2</c:v>
                </c:pt>
                <c:pt idx="8770">
                  <c:v>7.4242258385209897E-2</c:v>
                </c:pt>
                <c:pt idx="8771">
                  <c:v>7.4246280445327495E-2</c:v>
                </c:pt>
                <c:pt idx="8772">
                  <c:v>7.4289910664277606E-2</c:v>
                </c:pt>
                <c:pt idx="8773">
                  <c:v>7.4305697954301697E-2</c:v>
                </c:pt>
                <c:pt idx="8774">
                  <c:v>7.4313106345118396E-2</c:v>
                </c:pt>
                <c:pt idx="8775">
                  <c:v>7.4317222908986194E-2</c:v>
                </c:pt>
                <c:pt idx="8776">
                  <c:v>7.4322708075783006E-2</c:v>
                </c:pt>
                <c:pt idx="8777">
                  <c:v>7.4339954649827705E-2</c:v>
                </c:pt>
                <c:pt idx="8778">
                  <c:v>7.4342606207317793E-2</c:v>
                </c:pt>
                <c:pt idx="8779">
                  <c:v>7.4343937368655397E-2</c:v>
                </c:pt>
                <c:pt idx="8780">
                  <c:v>7.4359860419480603E-2</c:v>
                </c:pt>
                <c:pt idx="8781">
                  <c:v>7.4364631174138093E-2</c:v>
                </c:pt>
                <c:pt idx="8782">
                  <c:v>7.4410497364623102E-2</c:v>
                </c:pt>
                <c:pt idx="8783">
                  <c:v>7.44312297085125E-2</c:v>
                </c:pt>
                <c:pt idx="8784">
                  <c:v>7.4437822228837894E-2</c:v>
                </c:pt>
                <c:pt idx="8785">
                  <c:v>7.4443304443873301E-2</c:v>
                </c:pt>
                <c:pt idx="8786">
                  <c:v>7.4450498998081802E-2</c:v>
                </c:pt>
                <c:pt idx="8787">
                  <c:v>7.4459288269351595E-2</c:v>
                </c:pt>
                <c:pt idx="8788">
                  <c:v>7.4460025126336593E-2</c:v>
                </c:pt>
                <c:pt idx="8789">
                  <c:v>7.4462564785289703E-2</c:v>
                </c:pt>
                <c:pt idx="8790">
                  <c:v>7.4478749153336493E-2</c:v>
                </c:pt>
                <c:pt idx="8791">
                  <c:v>7.4494620399249895E-2</c:v>
                </c:pt>
                <c:pt idx="8792">
                  <c:v>7.4501556597104002E-2</c:v>
                </c:pt>
                <c:pt idx="8793">
                  <c:v>7.4511236334858399E-2</c:v>
                </c:pt>
                <c:pt idx="8794">
                  <c:v>7.4529176927330895E-2</c:v>
                </c:pt>
                <c:pt idx="8795">
                  <c:v>7.4534727355952193E-2</c:v>
                </c:pt>
                <c:pt idx="8796">
                  <c:v>7.4537332494936201E-2</c:v>
                </c:pt>
                <c:pt idx="8797">
                  <c:v>7.4542923942623296E-2</c:v>
                </c:pt>
                <c:pt idx="8798">
                  <c:v>7.4563557328196597E-2</c:v>
                </c:pt>
                <c:pt idx="8799">
                  <c:v>7.4624813625092504E-2</c:v>
                </c:pt>
                <c:pt idx="8800">
                  <c:v>7.4629052958580702E-2</c:v>
                </c:pt>
                <c:pt idx="8801">
                  <c:v>7.4631268002004703E-2</c:v>
                </c:pt>
                <c:pt idx="8802">
                  <c:v>7.4632358992954603E-2</c:v>
                </c:pt>
                <c:pt idx="8803">
                  <c:v>7.4643119662980303E-2</c:v>
                </c:pt>
                <c:pt idx="8804">
                  <c:v>7.4666264985357195E-2</c:v>
                </c:pt>
                <c:pt idx="8805">
                  <c:v>7.4689613782549596E-2</c:v>
                </c:pt>
                <c:pt idx="8806">
                  <c:v>7.4705390916301795E-2</c:v>
                </c:pt>
                <c:pt idx="8807">
                  <c:v>7.4731009655956707E-2</c:v>
                </c:pt>
                <c:pt idx="8808">
                  <c:v>7.4756017924487606E-2</c:v>
                </c:pt>
                <c:pt idx="8809">
                  <c:v>7.4784636425027307E-2</c:v>
                </c:pt>
                <c:pt idx="8810">
                  <c:v>7.4806626784758898E-2</c:v>
                </c:pt>
                <c:pt idx="8811">
                  <c:v>7.4816808628718007E-2</c:v>
                </c:pt>
                <c:pt idx="8812">
                  <c:v>7.4865017727829705E-2</c:v>
                </c:pt>
                <c:pt idx="8813">
                  <c:v>7.4873338709038395E-2</c:v>
                </c:pt>
                <c:pt idx="8814">
                  <c:v>7.4911562339670501E-2</c:v>
                </c:pt>
                <c:pt idx="8815">
                  <c:v>7.4932013193498598E-2</c:v>
                </c:pt>
                <c:pt idx="8816">
                  <c:v>7.4941049654903294E-2</c:v>
                </c:pt>
                <c:pt idx="8817">
                  <c:v>7.4960606090543794E-2</c:v>
                </c:pt>
                <c:pt idx="8818">
                  <c:v>7.49831236526462E-2</c:v>
                </c:pt>
                <c:pt idx="8819">
                  <c:v>7.5036414737089704E-2</c:v>
                </c:pt>
                <c:pt idx="8820">
                  <c:v>7.5051444511213303E-2</c:v>
                </c:pt>
                <c:pt idx="8821">
                  <c:v>7.5055429747267199E-2</c:v>
                </c:pt>
                <c:pt idx="8822">
                  <c:v>7.5062146488922399E-2</c:v>
                </c:pt>
                <c:pt idx="8823">
                  <c:v>7.5087292630400204E-2</c:v>
                </c:pt>
                <c:pt idx="8824">
                  <c:v>7.5097739393350293E-2</c:v>
                </c:pt>
                <c:pt idx="8825">
                  <c:v>7.5108066900628698E-2</c:v>
                </c:pt>
                <c:pt idx="8826">
                  <c:v>7.5108605989267496E-2</c:v>
                </c:pt>
                <c:pt idx="8827">
                  <c:v>7.5111030442753801E-2</c:v>
                </c:pt>
                <c:pt idx="8828">
                  <c:v>7.5111650560754195E-2</c:v>
                </c:pt>
                <c:pt idx="8829">
                  <c:v>7.5115506974529997E-2</c:v>
                </c:pt>
                <c:pt idx="8830">
                  <c:v>7.5119831859304195E-2</c:v>
                </c:pt>
                <c:pt idx="8831">
                  <c:v>7.5128215175941399E-2</c:v>
                </c:pt>
                <c:pt idx="8832">
                  <c:v>7.5131271965275997E-2</c:v>
                </c:pt>
                <c:pt idx="8833">
                  <c:v>7.5181973449477302E-2</c:v>
                </c:pt>
                <c:pt idx="8834">
                  <c:v>7.5201259481143201E-2</c:v>
                </c:pt>
                <c:pt idx="8835">
                  <c:v>7.5233915581265604E-2</c:v>
                </c:pt>
                <c:pt idx="8836">
                  <c:v>7.52458291748999E-2</c:v>
                </c:pt>
                <c:pt idx="8837">
                  <c:v>7.5288830751798499E-2</c:v>
                </c:pt>
                <c:pt idx="8838">
                  <c:v>7.5318648937286001E-2</c:v>
                </c:pt>
                <c:pt idx="8839">
                  <c:v>7.5359828810813101E-2</c:v>
                </c:pt>
                <c:pt idx="8840">
                  <c:v>7.5362693833031694E-2</c:v>
                </c:pt>
                <c:pt idx="8841">
                  <c:v>7.5382146152681795E-2</c:v>
                </c:pt>
                <c:pt idx="8842">
                  <c:v>7.5389485209464396E-2</c:v>
                </c:pt>
                <c:pt idx="8843">
                  <c:v>7.5442871227885705E-2</c:v>
                </c:pt>
                <c:pt idx="8844">
                  <c:v>7.5447429617174502E-2</c:v>
                </c:pt>
                <c:pt idx="8845">
                  <c:v>7.5471121954295603E-2</c:v>
                </c:pt>
                <c:pt idx="8846">
                  <c:v>7.5472925760544707E-2</c:v>
                </c:pt>
                <c:pt idx="8847">
                  <c:v>7.5476261098617797E-2</c:v>
                </c:pt>
                <c:pt idx="8848">
                  <c:v>7.5494543323418706E-2</c:v>
                </c:pt>
                <c:pt idx="8849">
                  <c:v>7.5500576697762695E-2</c:v>
                </c:pt>
                <c:pt idx="8850">
                  <c:v>7.5505848086600602E-2</c:v>
                </c:pt>
                <c:pt idx="8851">
                  <c:v>7.5515984361042704E-2</c:v>
                </c:pt>
                <c:pt idx="8852">
                  <c:v>7.5530577228596005E-2</c:v>
                </c:pt>
                <c:pt idx="8853">
                  <c:v>7.5535182252848096E-2</c:v>
                </c:pt>
                <c:pt idx="8854">
                  <c:v>7.5560086964325507E-2</c:v>
                </c:pt>
                <c:pt idx="8855">
                  <c:v>7.5572595950181107E-2</c:v>
                </c:pt>
                <c:pt idx="8856">
                  <c:v>7.5573703667193695E-2</c:v>
                </c:pt>
                <c:pt idx="8857">
                  <c:v>7.5581718060200906E-2</c:v>
                </c:pt>
                <c:pt idx="8858">
                  <c:v>7.56198274572428E-2</c:v>
                </c:pt>
                <c:pt idx="8859">
                  <c:v>7.5645237491157993E-2</c:v>
                </c:pt>
                <c:pt idx="8860">
                  <c:v>7.5655069290308297E-2</c:v>
                </c:pt>
                <c:pt idx="8861">
                  <c:v>7.5674873979945295E-2</c:v>
                </c:pt>
                <c:pt idx="8862">
                  <c:v>7.5677070341716002E-2</c:v>
                </c:pt>
                <c:pt idx="8863">
                  <c:v>7.5682505013332596E-2</c:v>
                </c:pt>
                <c:pt idx="8864">
                  <c:v>7.5691251631809897E-2</c:v>
                </c:pt>
                <c:pt idx="8865">
                  <c:v>7.5696159607417796E-2</c:v>
                </c:pt>
                <c:pt idx="8866">
                  <c:v>7.5703666622608495E-2</c:v>
                </c:pt>
                <c:pt idx="8867">
                  <c:v>7.5708326748614593E-2</c:v>
                </c:pt>
                <c:pt idx="8868">
                  <c:v>7.5711745354929194E-2</c:v>
                </c:pt>
                <c:pt idx="8869">
                  <c:v>7.5722904403230706E-2</c:v>
                </c:pt>
                <c:pt idx="8870">
                  <c:v>7.5733040792172496E-2</c:v>
                </c:pt>
                <c:pt idx="8871">
                  <c:v>7.5763565281852102E-2</c:v>
                </c:pt>
                <c:pt idx="8872">
                  <c:v>7.5785059275251504E-2</c:v>
                </c:pt>
                <c:pt idx="8873">
                  <c:v>7.5789938134781507E-2</c:v>
                </c:pt>
                <c:pt idx="8874">
                  <c:v>7.58167762718049E-2</c:v>
                </c:pt>
                <c:pt idx="8875">
                  <c:v>7.5845975569684101E-2</c:v>
                </c:pt>
                <c:pt idx="8876">
                  <c:v>7.5859044681524795E-2</c:v>
                </c:pt>
                <c:pt idx="8877">
                  <c:v>7.5861369428669598E-2</c:v>
                </c:pt>
                <c:pt idx="8878">
                  <c:v>7.5864446121191406E-2</c:v>
                </c:pt>
                <c:pt idx="8879">
                  <c:v>7.5868021073922196E-2</c:v>
                </c:pt>
                <c:pt idx="8880">
                  <c:v>7.5878532648132005E-2</c:v>
                </c:pt>
                <c:pt idx="8881">
                  <c:v>7.5879654697434795E-2</c:v>
                </c:pt>
                <c:pt idx="8882">
                  <c:v>7.5920235732223895E-2</c:v>
                </c:pt>
                <c:pt idx="8883">
                  <c:v>7.5936729065937597E-2</c:v>
                </c:pt>
                <c:pt idx="8884">
                  <c:v>7.5947577693026097E-2</c:v>
                </c:pt>
                <c:pt idx="8885">
                  <c:v>7.5960384090110397E-2</c:v>
                </c:pt>
                <c:pt idx="8886">
                  <c:v>7.5962547982209E-2</c:v>
                </c:pt>
                <c:pt idx="8887">
                  <c:v>7.5971168133836198E-2</c:v>
                </c:pt>
                <c:pt idx="8888">
                  <c:v>7.5992617383830299E-2</c:v>
                </c:pt>
                <c:pt idx="8889">
                  <c:v>7.5997046143099795E-2</c:v>
                </c:pt>
                <c:pt idx="8890">
                  <c:v>7.6000408636628797E-2</c:v>
                </c:pt>
                <c:pt idx="8891">
                  <c:v>7.6021897601611696E-2</c:v>
                </c:pt>
                <c:pt idx="8892">
                  <c:v>7.6029346398251096E-2</c:v>
                </c:pt>
                <c:pt idx="8893">
                  <c:v>7.6069757348701694E-2</c:v>
                </c:pt>
                <c:pt idx="8894">
                  <c:v>7.6085435627617395E-2</c:v>
                </c:pt>
                <c:pt idx="8895">
                  <c:v>7.6091755891622995E-2</c:v>
                </c:pt>
                <c:pt idx="8896">
                  <c:v>7.6096370371516397E-2</c:v>
                </c:pt>
                <c:pt idx="8897">
                  <c:v>7.6119968807794897E-2</c:v>
                </c:pt>
                <c:pt idx="8898">
                  <c:v>7.6144184645407495E-2</c:v>
                </c:pt>
                <c:pt idx="8899">
                  <c:v>7.6154231738287698E-2</c:v>
                </c:pt>
                <c:pt idx="8900">
                  <c:v>7.6178041418913295E-2</c:v>
                </c:pt>
                <c:pt idx="8901">
                  <c:v>7.6220695926462204E-2</c:v>
                </c:pt>
                <c:pt idx="8902">
                  <c:v>7.6243702596248297E-2</c:v>
                </c:pt>
                <c:pt idx="8903">
                  <c:v>7.6256108486447094E-2</c:v>
                </c:pt>
                <c:pt idx="8904">
                  <c:v>7.6262881306303404E-2</c:v>
                </c:pt>
                <c:pt idx="8905">
                  <c:v>7.6267223827844399E-2</c:v>
                </c:pt>
                <c:pt idx="8906">
                  <c:v>7.6287982890263104E-2</c:v>
                </c:pt>
                <c:pt idx="8907">
                  <c:v>7.6311032815827504E-2</c:v>
                </c:pt>
                <c:pt idx="8908">
                  <c:v>7.6352842944546501E-2</c:v>
                </c:pt>
                <c:pt idx="8909">
                  <c:v>7.6358035552967399E-2</c:v>
                </c:pt>
                <c:pt idx="8910">
                  <c:v>7.6358845719699697E-2</c:v>
                </c:pt>
                <c:pt idx="8911">
                  <c:v>7.6364490664337897E-2</c:v>
                </c:pt>
                <c:pt idx="8912">
                  <c:v>7.6379325829070199E-2</c:v>
                </c:pt>
                <c:pt idx="8913">
                  <c:v>7.6422393546184103E-2</c:v>
                </c:pt>
                <c:pt idx="8914">
                  <c:v>7.64393810079015E-2</c:v>
                </c:pt>
                <c:pt idx="8915">
                  <c:v>7.6461541069552497E-2</c:v>
                </c:pt>
                <c:pt idx="8916">
                  <c:v>7.6462274678339201E-2</c:v>
                </c:pt>
                <c:pt idx="8917">
                  <c:v>7.6474037925082103E-2</c:v>
                </c:pt>
                <c:pt idx="8918">
                  <c:v>7.6479923098858496E-2</c:v>
                </c:pt>
                <c:pt idx="8919">
                  <c:v>7.6487351476207305E-2</c:v>
                </c:pt>
                <c:pt idx="8920">
                  <c:v>7.6491462013963105E-2</c:v>
                </c:pt>
                <c:pt idx="8921">
                  <c:v>7.6542544970846102E-2</c:v>
                </c:pt>
                <c:pt idx="8922">
                  <c:v>7.6544437126280604E-2</c:v>
                </c:pt>
                <c:pt idx="8923">
                  <c:v>7.6547080512301899E-2</c:v>
                </c:pt>
                <c:pt idx="8924">
                  <c:v>7.6567142585692402E-2</c:v>
                </c:pt>
                <c:pt idx="8925">
                  <c:v>7.6568731897921405E-2</c:v>
                </c:pt>
                <c:pt idx="8926">
                  <c:v>7.6589645683677599E-2</c:v>
                </c:pt>
                <c:pt idx="8927">
                  <c:v>7.6591397413569004E-2</c:v>
                </c:pt>
                <c:pt idx="8928">
                  <c:v>7.6616554688304403E-2</c:v>
                </c:pt>
                <c:pt idx="8929">
                  <c:v>7.6692534532012496E-2</c:v>
                </c:pt>
                <c:pt idx="8930">
                  <c:v>7.6701241599008096E-2</c:v>
                </c:pt>
                <c:pt idx="8931">
                  <c:v>7.6719642038215005E-2</c:v>
                </c:pt>
                <c:pt idx="8932">
                  <c:v>7.6734171111276894E-2</c:v>
                </c:pt>
                <c:pt idx="8933">
                  <c:v>7.6740023800214302E-2</c:v>
                </c:pt>
                <c:pt idx="8934">
                  <c:v>7.6746486249423096E-2</c:v>
                </c:pt>
                <c:pt idx="8935">
                  <c:v>7.67670844337765E-2</c:v>
                </c:pt>
                <c:pt idx="8936">
                  <c:v>7.6769944666973303E-2</c:v>
                </c:pt>
                <c:pt idx="8937">
                  <c:v>7.6770029798381795E-2</c:v>
                </c:pt>
                <c:pt idx="8938">
                  <c:v>7.6775647711972803E-2</c:v>
                </c:pt>
                <c:pt idx="8939">
                  <c:v>7.6821979201054505E-2</c:v>
                </c:pt>
                <c:pt idx="8940">
                  <c:v>7.6833863162823299E-2</c:v>
                </c:pt>
                <c:pt idx="8941">
                  <c:v>7.6845522211965098E-2</c:v>
                </c:pt>
                <c:pt idx="8942">
                  <c:v>7.6847100580187899E-2</c:v>
                </c:pt>
                <c:pt idx="8943">
                  <c:v>7.6863503316042706E-2</c:v>
                </c:pt>
                <c:pt idx="8944">
                  <c:v>7.6870256619609903E-2</c:v>
                </c:pt>
                <c:pt idx="8945">
                  <c:v>7.6870677113460906E-2</c:v>
                </c:pt>
                <c:pt idx="8946">
                  <c:v>7.6878378861784002E-2</c:v>
                </c:pt>
                <c:pt idx="8947">
                  <c:v>7.6886446144674797E-2</c:v>
                </c:pt>
                <c:pt idx="8948">
                  <c:v>7.6899569051888703E-2</c:v>
                </c:pt>
                <c:pt idx="8949">
                  <c:v>7.6910489169586496E-2</c:v>
                </c:pt>
                <c:pt idx="8950">
                  <c:v>7.6955649478620505E-2</c:v>
                </c:pt>
                <c:pt idx="8951">
                  <c:v>7.6956860687128606E-2</c:v>
                </c:pt>
                <c:pt idx="8952">
                  <c:v>7.6964823733456394E-2</c:v>
                </c:pt>
                <c:pt idx="8953">
                  <c:v>7.6980684361283302E-2</c:v>
                </c:pt>
                <c:pt idx="8954">
                  <c:v>7.6987543153834201E-2</c:v>
                </c:pt>
                <c:pt idx="8955">
                  <c:v>7.70133393805814E-2</c:v>
                </c:pt>
                <c:pt idx="8956">
                  <c:v>7.7059677798469894E-2</c:v>
                </c:pt>
                <c:pt idx="8957">
                  <c:v>7.7080881357036501E-2</c:v>
                </c:pt>
                <c:pt idx="8958">
                  <c:v>7.7088178741754304E-2</c:v>
                </c:pt>
                <c:pt idx="8959">
                  <c:v>7.7138264279148605E-2</c:v>
                </c:pt>
                <c:pt idx="8960">
                  <c:v>7.7144927892611903E-2</c:v>
                </c:pt>
                <c:pt idx="8961">
                  <c:v>7.7168069851935805E-2</c:v>
                </c:pt>
                <c:pt idx="8962">
                  <c:v>7.7171876557332403E-2</c:v>
                </c:pt>
                <c:pt idx="8963">
                  <c:v>7.7180486866274003E-2</c:v>
                </c:pt>
                <c:pt idx="8964">
                  <c:v>7.7204771284168403E-2</c:v>
                </c:pt>
                <c:pt idx="8965">
                  <c:v>7.7235052880640004E-2</c:v>
                </c:pt>
                <c:pt idx="8966">
                  <c:v>7.7248328019524401E-2</c:v>
                </c:pt>
                <c:pt idx="8967">
                  <c:v>7.7257564314941907E-2</c:v>
                </c:pt>
                <c:pt idx="8968">
                  <c:v>7.7290535192198598E-2</c:v>
                </c:pt>
                <c:pt idx="8969">
                  <c:v>7.7298064463231994E-2</c:v>
                </c:pt>
                <c:pt idx="8970">
                  <c:v>7.7351481698612903E-2</c:v>
                </c:pt>
                <c:pt idx="8971">
                  <c:v>7.7368982953003998E-2</c:v>
                </c:pt>
                <c:pt idx="8972">
                  <c:v>7.7380930803370399E-2</c:v>
                </c:pt>
                <c:pt idx="8973">
                  <c:v>7.7386310865134006E-2</c:v>
                </c:pt>
                <c:pt idx="8974">
                  <c:v>7.7386480264724805E-2</c:v>
                </c:pt>
                <c:pt idx="8975">
                  <c:v>7.7394257272942399E-2</c:v>
                </c:pt>
                <c:pt idx="8976">
                  <c:v>7.7417861616264502E-2</c:v>
                </c:pt>
                <c:pt idx="8977">
                  <c:v>7.7454373515506894E-2</c:v>
                </c:pt>
                <c:pt idx="8978">
                  <c:v>7.7471303478548803E-2</c:v>
                </c:pt>
                <c:pt idx="8979">
                  <c:v>7.7471342612823804E-2</c:v>
                </c:pt>
                <c:pt idx="8980">
                  <c:v>7.7484864794390401E-2</c:v>
                </c:pt>
                <c:pt idx="8981">
                  <c:v>7.7497243857028594E-2</c:v>
                </c:pt>
                <c:pt idx="8982">
                  <c:v>7.7508391696483506E-2</c:v>
                </c:pt>
                <c:pt idx="8983">
                  <c:v>7.7515416645012394E-2</c:v>
                </c:pt>
                <c:pt idx="8984">
                  <c:v>7.7540798552981793E-2</c:v>
                </c:pt>
                <c:pt idx="8985">
                  <c:v>7.7547084835615399E-2</c:v>
                </c:pt>
                <c:pt idx="8986">
                  <c:v>7.7559116522100305E-2</c:v>
                </c:pt>
                <c:pt idx="8987">
                  <c:v>7.7575027489565296E-2</c:v>
                </c:pt>
                <c:pt idx="8988">
                  <c:v>7.7592651208070407E-2</c:v>
                </c:pt>
                <c:pt idx="8989">
                  <c:v>7.7594669286901397E-2</c:v>
                </c:pt>
                <c:pt idx="8990">
                  <c:v>7.75970705764292E-2</c:v>
                </c:pt>
                <c:pt idx="8991">
                  <c:v>7.7597457811288698E-2</c:v>
                </c:pt>
                <c:pt idx="8992">
                  <c:v>7.7600219638411905E-2</c:v>
                </c:pt>
                <c:pt idx="8993">
                  <c:v>7.7622809994361705E-2</c:v>
                </c:pt>
                <c:pt idx="8994">
                  <c:v>7.7652126709880406E-2</c:v>
                </c:pt>
                <c:pt idx="8995">
                  <c:v>7.7672711301147404E-2</c:v>
                </c:pt>
                <c:pt idx="8996">
                  <c:v>7.7703980764500205E-2</c:v>
                </c:pt>
                <c:pt idx="8997">
                  <c:v>7.7712378605901203E-2</c:v>
                </c:pt>
                <c:pt idx="8998">
                  <c:v>7.7751925565121102E-2</c:v>
                </c:pt>
                <c:pt idx="8999">
                  <c:v>7.7754074949586194E-2</c:v>
                </c:pt>
                <c:pt idx="9000">
                  <c:v>7.7766772086054495E-2</c:v>
                </c:pt>
                <c:pt idx="9001">
                  <c:v>7.7769790179990597E-2</c:v>
                </c:pt>
                <c:pt idx="9002">
                  <c:v>7.7772449385554096E-2</c:v>
                </c:pt>
                <c:pt idx="9003">
                  <c:v>7.7774134871679404E-2</c:v>
                </c:pt>
                <c:pt idx="9004">
                  <c:v>7.7774757447771903E-2</c:v>
                </c:pt>
                <c:pt idx="9005">
                  <c:v>7.7789079546443402E-2</c:v>
                </c:pt>
                <c:pt idx="9006">
                  <c:v>7.7804595792822104E-2</c:v>
                </c:pt>
                <c:pt idx="9007">
                  <c:v>7.7815430124517596E-2</c:v>
                </c:pt>
                <c:pt idx="9008">
                  <c:v>7.7820901591954303E-2</c:v>
                </c:pt>
                <c:pt idx="9009">
                  <c:v>7.7850983045796199E-2</c:v>
                </c:pt>
                <c:pt idx="9010">
                  <c:v>7.7888375658064599E-2</c:v>
                </c:pt>
                <c:pt idx="9011">
                  <c:v>7.7894509839125894E-2</c:v>
                </c:pt>
                <c:pt idx="9012">
                  <c:v>7.78971469210194E-2</c:v>
                </c:pt>
                <c:pt idx="9013">
                  <c:v>7.7901533113849897E-2</c:v>
                </c:pt>
                <c:pt idx="9014">
                  <c:v>7.7905279219059403E-2</c:v>
                </c:pt>
                <c:pt idx="9015">
                  <c:v>7.7939713713079201E-2</c:v>
                </c:pt>
                <c:pt idx="9016">
                  <c:v>7.7962651447411893E-2</c:v>
                </c:pt>
                <c:pt idx="9017">
                  <c:v>7.7962744262866895E-2</c:v>
                </c:pt>
                <c:pt idx="9018">
                  <c:v>7.7962786094307193E-2</c:v>
                </c:pt>
                <c:pt idx="9019">
                  <c:v>7.7964868656012695E-2</c:v>
                </c:pt>
                <c:pt idx="9020">
                  <c:v>7.8003061101279206E-2</c:v>
                </c:pt>
                <c:pt idx="9021">
                  <c:v>7.8019957166735099E-2</c:v>
                </c:pt>
                <c:pt idx="9022">
                  <c:v>7.80279531251801E-2</c:v>
                </c:pt>
                <c:pt idx="9023">
                  <c:v>7.8032542335577701E-2</c:v>
                </c:pt>
                <c:pt idx="9024">
                  <c:v>7.8034673776583505E-2</c:v>
                </c:pt>
                <c:pt idx="9025">
                  <c:v>7.8038332539508704E-2</c:v>
                </c:pt>
                <c:pt idx="9026">
                  <c:v>7.8040362952953801E-2</c:v>
                </c:pt>
                <c:pt idx="9027">
                  <c:v>7.8056442073298801E-2</c:v>
                </c:pt>
                <c:pt idx="9028">
                  <c:v>7.8059588626923804E-2</c:v>
                </c:pt>
                <c:pt idx="9029">
                  <c:v>7.8063659726483201E-2</c:v>
                </c:pt>
                <c:pt idx="9030">
                  <c:v>7.8111652913926702E-2</c:v>
                </c:pt>
                <c:pt idx="9031">
                  <c:v>7.8129227202100901E-2</c:v>
                </c:pt>
                <c:pt idx="9032">
                  <c:v>7.8136720712778093E-2</c:v>
                </c:pt>
                <c:pt idx="9033">
                  <c:v>7.8185204652076401E-2</c:v>
                </c:pt>
                <c:pt idx="9034">
                  <c:v>7.8195886203748496E-2</c:v>
                </c:pt>
                <c:pt idx="9035">
                  <c:v>7.8196288208363204E-2</c:v>
                </c:pt>
                <c:pt idx="9036">
                  <c:v>7.8216755649115705E-2</c:v>
                </c:pt>
                <c:pt idx="9037">
                  <c:v>7.8225639651135395E-2</c:v>
                </c:pt>
                <c:pt idx="9038">
                  <c:v>7.8234111951179394E-2</c:v>
                </c:pt>
                <c:pt idx="9039">
                  <c:v>7.8238075273262694E-2</c:v>
                </c:pt>
                <c:pt idx="9040">
                  <c:v>7.8261596518250598E-2</c:v>
                </c:pt>
                <c:pt idx="9041">
                  <c:v>7.8262493699705907E-2</c:v>
                </c:pt>
                <c:pt idx="9042">
                  <c:v>7.8280411503118999E-2</c:v>
                </c:pt>
                <c:pt idx="9043">
                  <c:v>7.8304904943513207E-2</c:v>
                </c:pt>
                <c:pt idx="9044">
                  <c:v>7.8318830164222503E-2</c:v>
                </c:pt>
                <c:pt idx="9045">
                  <c:v>7.8322428092210294E-2</c:v>
                </c:pt>
                <c:pt idx="9046">
                  <c:v>7.8342597031398897E-2</c:v>
                </c:pt>
                <c:pt idx="9047">
                  <c:v>7.8467811535972598E-2</c:v>
                </c:pt>
                <c:pt idx="9048">
                  <c:v>7.8521320625541693E-2</c:v>
                </c:pt>
                <c:pt idx="9049">
                  <c:v>7.8523945150139204E-2</c:v>
                </c:pt>
                <c:pt idx="9050">
                  <c:v>7.8544939728508997E-2</c:v>
                </c:pt>
                <c:pt idx="9051">
                  <c:v>7.8545972472782694E-2</c:v>
                </c:pt>
                <c:pt idx="9052">
                  <c:v>7.8590361943534401E-2</c:v>
                </c:pt>
                <c:pt idx="9053">
                  <c:v>7.8593579296758601E-2</c:v>
                </c:pt>
                <c:pt idx="9054">
                  <c:v>7.8619468108322405E-2</c:v>
                </c:pt>
                <c:pt idx="9055">
                  <c:v>7.8677371900758603E-2</c:v>
                </c:pt>
                <c:pt idx="9056">
                  <c:v>7.8691400587703797E-2</c:v>
                </c:pt>
                <c:pt idx="9057">
                  <c:v>7.8702372293901202E-2</c:v>
                </c:pt>
                <c:pt idx="9058">
                  <c:v>7.87268351138216E-2</c:v>
                </c:pt>
                <c:pt idx="9059">
                  <c:v>7.8733436116497899E-2</c:v>
                </c:pt>
                <c:pt idx="9060">
                  <c:v>7.8748786609138893E-2</c:v>
                </c:pt>
                <c:pt idx="9061">
                  <c:v>7.8752004537299594E-2</c:v>
                </c:pt>
                <c:pt idx="9062">
                  <c:v>7.8760098961891498E-2</c:v>
                </c:pt>
                <c:pt idx="9063">
                  <c:v>7.8773149619646599E-2</c:v>
                </c:pt>
                <c:pt idx="9064">
                  <c:v>7.87782503765935E-2</c:v>
                </c:pt>
                <c:pt idx="9065">
                  <c:v>7.8797131533866402E-2</c:v>
                </c:pt>
                <c:pt idx="9066">
                  <c:v>7.8807168819885198E-2</c:v>
                </c:pt>
                <c:pt idx="9067">
                  <c:v>7.882243262053E-2</c:v>
                </c:pt>
                <c:pt idx="9068">
                  <c:v>7.8827991010709295E-2</c:v>
                </c:pt>
                <c:pt idx="9069">
                  <c:v>7.8832713374125299E-2</c:v>
                </c:pt>
                <c:pt idx="9070">
                  <c:v>7.8836275536378606E-2</c:v>
                </c:pt>
                <c:pt idx="9071">
                  <c:v>7.8836611659069397E-2</c:v>
                </c:pt>
                <c:pt idx="9072">
                  <c:v>7.8856744737441295E-2</c:v>
                </c:pt>
                <c:pt idx="9073">
                  <c:v>7.8862162691626797E-2</c:v>
                </c:pt>
                <c:pt idx="9074">
                  <c:v>7.8866279502760595E-2</c:v>
                </c:pt>
                <c:pt idx="9075">
                  <c:v>7.8873358433724394E-2</c:v>
                </c:pt>
                <c:pt idx="9076">
                  <c:v>7.8874077217130301E-2</c:v>
                </c:pt>
                <c:pt idx="9077">
                  <c:v>7.8886377582960396E-2</c:v>
                </c:pt>
                <c:pt idx="9078">
                  <c:v>7.89009090517621E-2</c:v>
                </c:pt>
                <c:pt idx="9079">
                  <c:v>7.8913311717442994E-2</c:v>
                </c:pt>
                <c:pt idx="9080">
                  <c:v>7.89206903748748E-2</c:v>
                </c:pt>
                <c:pt idx="9081">
                  <c:v>7.8921548173779693E-2</c:v>
                </c:pt>
                <c:pt idx="9082">
                  <c:v>7.8924447312624393E-2</c:v>
                </c:pt>
                <c:pt idx="9083">
                  <c:v>7.8926258743791403E-2</c:v>
                </c:pt>
                <c:pt idx="9084">
                  <c:v>7.8955660882564394E-2</c:v>
                </c:pt>
                <c:pt idx="9085">
                  <c:v>7.8977190816197002E-2</c:v>
                </c:pt>
                <c:pt idx="9086">
                  <c:v>7.8989800286553197E-2</c:v>
                </c:pt>
                <c:pt idx="9087">
                  <c:v>7.9002572363720297E-2</c:v>
                </c:pt>
                <c:pt idx="9088">
                  <c:v>7.9029930169182999E-2</c:v>
                </c:pt>
                <c:pt idx="9089">
                  <c:v>7.9036813260467201E-2</c:v>
                </c:pt>
                <c:pt idx="9090">
                  <c:v>7.9060641851086799E-2</c:v>
                </c:pt>
                <c:pt idx="9091">
                  <c:v>7.9106234789349195E-2</c:v>
                </c:pt>
                <c:pt idx="9092">
                  <c:v>7.9118062456513996E-2</c:v>
                </c:pt>
                <c:pt idx="9093">
                  <c:v>7.9123390789069895E-2</c:v>
                </c:pt>
                <c:pt idx="9094">
                  <c:v>7.9126794718900995E-2</c:v>
                </c:pt>
                <c:pt idx="9095">
                  <c:v>7.9130629077660095E-2</c:v>
                </c:pt>
                <c:pt idx="9096">
                  <c:v>7.9135449519246295E-2</c:v>
                </c:pt>
                <c:pt idx="9097">
                  <c:v>7.9157190801738803E-2</c:v>
                </c:pt>
                <c:pt idx="9098">
                  <c:v>7.9171590977608494E-2</c:v>
                </c:pt>
                <c:pt idx="9099">
                  <c:v>7.9226293515819696E-2</c:v>
                </c:pt>
                <c:pt idx="9100">
                  <c:v>7.9237874995088206E-2</c:v>
                </c:pt>
                <c:pt idx="9101">
                  <c:v>7.9257211221554699E-2</c:v>
                </c:pt>
                <c:pt idx="9102">
                  <c:v>7.9265714938253504E-2</c:v>
                </c:pt>
                <c:pt idx="9103">
                  <c:v>7.9268555338895097E-2</c:v>
                </c:pt>
                <c:pt idx="9104">
                  <c:v>7.9270267260408894E-2</c:v>
                </c:pt>
                <c:pt idx="9105">
                  <c:v>7.9277363216264204E-2</c:v>
                </c:pt>
                <c:pt idx="9106">
                  <c:v>7.9281283024423402E-2</c:v>
                </c:pt>
                <c:pt idx="9107">
                  <c:v>7.9286340918488504E-2</c:v>
                </c:pt>
                <c:pt idx="9108">
                  <c:v>7.9298826396346001E-2</c:v>
                </c:pt>
                <c:pt idx="9109">
                  <c:v>7.9367220014744E-2</c:v>
                </c:pt>
                <c:pt idx="9110">
                  <c:v>7.9387927263431302E-2</c:v>
                </c:pt>
                <c:pt idx="9111">
                  <c:v>7.9405410569416399E-2</c:v>
                </c:pt>
                <c:pt idx="9112">
                  <c:v>7.9410527347714505E-2</c:v>
                </c:pt>
                <c:pt idx="9113">
                  <c:v>7.9464975046902003E-2</c:v>
                </c:pt>
                <c:pt idx="9114">
                  <c:v>7.9478608680412996E-2</c:v>
                </c:pt>
                <c:pt idx="9115">
                  <c:v>7.9515800473269699E-2</c:v>
                </c:pt>
                <c:pt idx="9116">
                  <c:v>7.9546387387440506E-2</c:v>
                </c:pt>
                <c:pt idx="9117">
                  <c:v>7.9551974422929703E-2</c:v>
                </c:pt>
                <c:pt idx="9118">
                  <c:v>7.9555810381009201E-2</c:v>
                </c:pt>
                <c:pt idx="9119">
                  <c:v>7.9556005196675106E-2</c:v>
                </c:pt>
                <c:pt idx="9120">
                  <c:v>7.9600761062132597E-2</c:v>
                </c:pt>
                <c:pt idx="9121">
                  <c:v>7.9618667250286504E-2</c:v>
                </c:pt>
                <c:pt idx="9122">
                  <c:v>7.9631010649892101E-2</c:v>
                </c:pt>
                <c:pt idx="9123">
                  <c:v>7.9670745281254493E-2</c:v>
                </c:pt>
                <c:pt idx="9124">
                  <c:v>7.9704980960129096E-2</c:v>
                </c:pt>
                <c:pt idx="9125">
                  <c:v>7.9708902880770302E-2</c:v>
                </c:pt>
                <c:pt idx="9126">
                  <c:v>7.9727337639270104E-2</c:v>
                </c:pt>
                <c:pt idx="9127">
                  <c:v>7.9733080916207802E-2</c:v>
                </c:pt>
                <c:pt idx="9128">
                  <c:v>7.9760483170798396E-2</c:v>
                </c:pt>
                <c:pt idx="9129">
                  <c:v>7.9762871613661607E-2</c:v>
                </c:pt>
                <c:pt idx="9130">
                  <c:v>7.97631802314996E-2</c:v>
                </c:pt>
                <c:pt idx="9131">
                  <c:v>7.97690169016846E-2</c:v>
                </c:pt>
                <c:pt idx="9132">
                  <c:v>7.9773606566339597E-2</c:v>
                </c:pt>
                <c:pt idx="9133">
                  <c:v>7.9784728850388606E-2</c:v>
                </c:pt>
                <c:pt idx="9134">
                  <c:v>7.9795528503463206E-2</c:v>
                </c:pt>
                <c:pt idx="9135">
                  <c:v>7.9814052227429294E-2</c:v>
                </c:pt>
                <c:pt idx="9136">
                  <c:v>7.9823923756228599E-2</c:v>
                </c:pt>
                <c:pt idx="9137">
                  <c:v>7.9849376708087602E-2</c:v>
                </c:pt>
                <c:pt idx="9138">
                  <c:v>7.9866011037786996E-2</c:v>
                </c:pt>
                <c:pt idx="9139">
                  <c:v>7.9870586195013096E-2</c:v>
                </c:pt>
                <c:pt idx="9140">
                  <c:v>7.9902186753048401E-2</c:v>
                </c:pt>
                <c:pt idx="9141">
                  <c:v>7.9920527265047198E-2</c:v>
                </c:pt>
                <c:pt idx="9142">
                  <c:v>7.9921274520098104E-2</c:v>
                </c:pt>
                <c:pt idx="9143">
                  <c:v>7.9985578712536198E-2</c:v>
                </c:pt>
                <c:pt idx="9144">
                  <c:v>8.0037334927717696E-2</c:v>
                </c:pt>
                <c:pt idx="9145">
                  <c:v>8.0046613388565294E-2</c:v>
                </c:pt>
                <c:pt idx="9146">
                  <c:v>8.0073694976123003E-2</c:v>
                </c:pt>
                <c:pt idx="9147">
                  <c:v>8.0088371834674904E-2</c:v>
                </c:pt>
                <c:pt idx="9148">
                  <c:v>8.0094763333554406E-2</c:v>
                </c:pt>
                <c:pt idx="9149">
                  <c:v>8.0098693372167296E-2</c:v>
                </c:pt>
                <c:pt idx="9150">
                  <c:v>8.0113946174312001E-2</c:v>
                </c:pt>
                <c:pt idx="9151">
                  <c:v>8.0129121442850698E-2</c:v>
                </c:pt>
                <c:pt idx="9152">
                  <c:v>8.01353415101696E-2</c:v>
                </c:pt>
                <c:pt idx="9153">
                  <c:v>8.0136375725605002E-2</c:v>
                </c:pt>
                <c:pt idx="9154">
                  <c:v>8.0144740564848702E-2</c:v>
                </c:pt>
                <c:pt idx="9155">
                  <c:v>8.0164787300536194E-2</c:v>
                </c:pt>
                <c:pt idx="9156">
                  <c:v>8.0200486577916105E-2</c:v>
                </c:pt>
                <c:pt idx="9157">
                  <c:v>8.0201577740026606E-2</c:v>
                </c:pt>
                <c:pt idx="9158">
                  <c:v>8.0219268036698405E-2</c:v>
                </c:pt>
                <c:pt idx="9159">
                  <c:v>8.0224280986469707E-2</c:v>
                </c:pt>
                <c:pt idx="9160">
                  <c:v>8.0269448554168593E-2</c:v>
                </c:pt>
                <c:pt idx="9161">
                  <c:v>8.0285439684733201E-2</c:v>
                </c:pt>
                <c:pt idx="9162">
                  <c:v>8.0301417381503995E-2</c:v>
                </c:pt>
                <c:pt idx="9163">
                  <c:v>8.0302094482993094E-2</c:v>
                </c:pt>
                <c:pt idx="9164">
                  <c:v>8.0319660935173107E-2</c:v>
                </c:pt>
                <c:pt idx="9165">
                  <c:v>8.0326793359138907E-2</c:v>
                </c:pt>
                <c:pt idx="9166">
                  <c:v>8.03471412936132E-2</c:v>
                </c:pt>
                <c:pt idx="9167">
                  <c:v>8.0391528282225996E-2</c:v>
                </c:pt>
                <c:pt idx="9168">
                  <c:v>8.0399961626254193E-2</c:v>
                </c:pt>
                <c:pt idx="9169">
                  <c:v>8.0403582610441504E-2</c:v>
                </c:pt>
                <c:pt idx="9170">
                  <c:v>8.0424709526045496E-2</c:v>
                </c:pt>
                <c:pt idx="9171">
                  <c:v>8.0439025897417499E-2</c:v>
                </c:pt>
                <c:pt idx="9172">
                  <c:v>8.0445530932939796E-2</c:v>
                </c:pt>
                <c:pt idx="9173">
                  <c:v>8.04497755517075E-2</c:v>
                </c:pt>
                <c:pt idx="9174">
                  <c:v>8.0482512491545796E-2</c:v>
                </c:pt>
                <c:pt idx="9175">
                  <c:v>8.0491984301299696E-2</c:v>
                </c:pt>
                <c:pt idx="9176">
                  <c:v>8.0500201279808906E-2</c:v>
                </c:pt>
                <c:pt idx="9177">
                  <c:v>8.0508663801639097E-2</c:v>
                </c:pt>
                <c:pt idx="9178">
                  <c:v>8.0539839449880801E-2</c:v>
                </c:pt>
                <c:pt idx="9179">
                  <c:v>8.0544663211650394E-2</c:v>
                </c:pt>
                <c:pt idx="9180">
                  <c:v>8.05595200774126E-2</c:v>
                </c:pt>
                <c:pt idx="9181">
                  <c:v>8.0559980110886595E-2</c:v>
                </c:pt>
                <c:pt idx="9182">
                  <c:v>8.0572189383097598E-2</c:v>
                </c:pt>
                <c:pt idx="9183">
                  <c:v>8.0592926938019796E-2</c:v>
                </c:pt>
                <c:pt idx="9184">
                  <c:v>8.0598938375768397E-2</c:v>
                </c:pt>
                <c:pt idx="9185">
                  <c:v>8.0609988431236304E-2</c:v>
                </c:pt>
                <c:pt idx="9186">
                  <c:v>8.0621459295215303E-2</c:v>
                </c:pt>
                <c:pt idx="9187">
                  <c:v>8.0638711960486095E-2</c:v>
                </c:pt>
                <c:pt idx="9188">
                  <c:v>8.0651251903325602E-2</c:v>
                </c:pt>
                <c:pt idx="9189">
                  <c:v>8.0655067431983196E-2</c:v>
                </c:pt>
                <c:pt idx="9190">
                  <c:v>8.0663111277232399E-2</c:v>
                </c:pt>
                <c:pt idx="9191">
                  <c:v>8.0765255840966999E-2</c:v>
                </c:pt>
                <c:pt idx="9192">
                  <c:v>8.0862708106515802E-2</c:v>
                </c:pt>
                <c:pt idx="9193">
                  <c:v>8.0866541937369099E-2</c:v>
                </c:pt>
                <c:pt idx="9194">
                  <c:v>8.0870543391965505E-2</c:v>
                </c:pt>
                <c:pt idx="9195">
                  <c:v>8.0879959484299102E-2</c:v>
                </c:pt>
                <c:pt idx="9196">
                  <c:v>8.0916723499711102E-2</c:v>
                </c:pt>
                <c:pt idx="9197">
                  <c:v>8.0919838469907607E-2</c:v>
                </c:pt>
                <c:pt idx="9198">
                  <c:v>8.0945110228595102E-2</c:v>
                </c:pt>
                <c:pt idx="9199">
                  <c:v>8.0946240841858294E-2</c:v>
                </c:pt>
                <c:pt idx="9200">
                  <c:v>8.0956916225276093E-2</c:v>
                </c:pt>
                <c:pt idx="9201">
                  <c:v>8.0978932418250396E-2</c:v>
                </c:pt>
                <c:pt idx="9202">
                  <c:v>8.0984761743110104E-2</c:v>
                </c:pt>
                <c:pt idx="9203">
                  <c:v>8.10032874564178E-2</c:v>
                </c:pt>
                <c:pt idx="9204">
                  <c:v>8.1005901504009506E-2</c:v>
                </c:pt>
                <c:pt idx="9205">
                  <c:v>8.1011426386056906E-2</c:v>
                </c:pt>
                <c:pt idx="9206">
                  <c:v>8.1015538347157107E-2</c:v>
                </c:pt>
                <c:pt idx="9207">
                  <c:v>8.1045432010298707E-2</c:v>
                </c:pt>
                <c:pt idx="9208">
                  <c:v>8.1073892641265494E-2</c:v>
                </c:pt>
                <c:pt idx="9209">
                  <c:v>8.1090690389209102E-2</c:v>
                </c:pt>
                <c:pt idx="9210">
                  <c:v>8.1143782510505205E-2</c:v>
                </c:pt>
                <c:pt idx="9211">
                  <c:v>8.1147427080450599E-2</c:v>
                </c:pt>
                <c:pt idx="9212">
                  <c:v>8.1169437015513504E-2</c:v>
                </c:pt>
                <c:pt idx="9213">
                  <c:v>8.1180730628554507E-2</c:v>
                </c:pt>
                <c:pt idx="9214">
                  <c:v>8.1255208421935898E-2</c:v>
                </c:pt>
                <c:pt idx="9215">
                  <c:v>8.1272070618690295E-2</c:v>
                </c:pt>
                <c:pt idx="9216">
                  <c:v>8.1300734728809207E-2</c:v>
                </c:pt>
                <c:pt idx="9217">
                  <c:v>8.1302392721239305E-2</c:v>
                </c:pt>
                <c:pt idx="9218">
                  <c:v>8.1305260061319606E-2</c:v>
                </c:pt>
                <c:pt idx="9219">
                  <c:v>8.1316576466257201E-2</c:v>
                </c:pt>
                <c:pt idx="9220">
                  <c:v>8.1341381768417806E-2</c:v>
                </c:pt>
                <c:pt idx="9221">
                  <c:v>8.1348150298622898E-2</c:v>
                </c:pt>
                <c:pt idx="9222">
                  <c:v>8.1370654821557406E-2</c:v>
                </c:pt>
                <c:pt idx="9223">
                  <c:v>8.1371942238545894E-2</c:v>
                </c:pt>
                <c:pt idx="9224">
                  <c:v>8.1377741655924998E-2</c:v>
                </c:pt>
                <c:pt idx="9225">
                  <c:v>8.1382080825698699E-2</c:v>
                </c:pt>
                <c:pt idx="9226">
                  <c:v>8.1408324666228396E-2</c:v>
                </c:pt>
                <c:pt idx="9227">
                  <c:v>8.1432156214878898E-2</c:v>
                </c:pt>
                <c:pt idx="9228">
                  <c:v>8.1463158088662405E-2</c:v>
                </c:pt>
                <c:pt idx="9229">
                  <c:v>8.1489913713718304E-2</c:v>
                </c:pt>
                <c:pt idx="9230">
                  <c:v>8.1531865080143207E-2</c:v>
                </c:pt>
                <c:pt idx="9231">
                  <c:v>8.1536003836964202E-2</c:v>
                </c:pt>
                <c:pt idx="9232">
                  <c:v>8.15389797996635E-2</c:v>
                </c:pt>
                <c:pt idx="9233">
                  <c:v>8.1634625730166097E-2</c:v>
                </c:pt>
                <c:pt idx="9234">
                  <c:v>8.1665748059616905E-2</c:v>
                </c:pt>
                <c:pt idx="9235">
                  <c:v>8.1686118733832899E-2</c:v>
                </c:pt>
                <c:pt idx="9236">
                  <c:v>8.1696119508027798E-2</c:v>
                </c:pt>
                <c:pt idx="9237">
                  <c:v>8.1712735376568396E-2</c:v>
                </c:pt>
                <c:pt idx="9238">
                  <c:v>8.1739049383835499E-2</c:v>
                </c:pt>
                <c:pt idx="9239">
                  <c:v>8.1768082869093803E-2</c:v>
                </c:pt>
                <c:pt idx="9240">
                  <c:v>8.1801354957136099E-2</c:v>
                </c:pt>
                <c:pt idx="9241">
                  <c:v>8.1809253093343706E-2</c:v>
                </c:pt>
                <c:pt idx="9242">
                  <c:v>8.1809549755405303E-2</c:v>
                </c:pt>
                <c:pt idx="9243">
                  <c:v>8.18534932830767E-2</c:v>
                </c:pt>
                <c:pt idx="9244">
                  <c:v>8.1860012354978598E-2</c:v>
                </c:pt>
                <c:pt idx="9245">
                  <c:v>8.1874044848172206E-2</c:v>
                </c:pt>
                <c:pt idx="9246">
                  <c:v>8.1906131295240103E-2</c:v>
                </c:pt>
                <c:pt idx="9247">
                  <c:v>8.1913339394667897E-2</c:v>
                </c:pt>
                <c:pt idx="9248">
                  <c:v>8.1942614476494896E-2</c:v>
                </c:pt>
                <c:pt idx="9249">
                  <c:v>8.1947524721818196E-2</c:v>
                </c:pt>
                <c:pt idx="9250">
                  <c:v>8.1983105476402696E-2</c:v>
                </c:pt>
                <c:pt idx="9251">
                  <c:v>8.1988084433039302E-2</c:v>
                </c:pt>
                <c:pt idx="9252">
                  <c:v>8.20047526349892E-2</c:v>
                </c:pt>
                <c:pt idx="9253">
                  <c:v>8.2030778918068897E-2</c:v>
                </c:pt>
                <c:pt idx="9254">
                  <c:v>8.2065278069695394E-2</c:v>
                </c:pt>
                <c:pt idx="9255">
                  <c:v>8.2101861609692905E-2</c:v>
                </c:pt>
                <c:pt idx="9256">
                  <c:v>8.21307897706538E-2</c:v>
                </c:pt>
                <c:pt idx="9257">
                  <c:v>8.2156607691389896E-2</c:v>
                </c:pt>
                <c:pt idx="9258">
                  <c:v>8.2175476073362494E-2</c:v>
                </c:pt>
                <c:pt idx="9259">
                  <c:v>8.2202838294525599E-2</c:v>
                </c:pt>
                <c:pt idx="9260">
                  <c:v>8.2210748678596499E-2</c:v>
                </c:pt>
                <c:pt idx="9261">
                  <c:v>8.2224173151445701E-2</c:v>
                </c:pt>
                <c:pt idx="9262">
                  <c:v>8.22290162571441E-2</c:v>
                </c:pt>
                <c:pt idx="9263">
                  <c:v>8.2233429376123199E-2</c:v>
                </c:pt>
                <c:pt idx="9264">
                  <c:v>8.2244951958284199E-2</c:v>
                </c:pt>
                <c:pt idx="9265">
                  <c:v>8.2250104839962895E-2</c:v>
                </c:pt>
                <c:pt idx="9266">
                  <c:v>8.2251384296621294E-2</c:v>
                </c:pt>
                <c:pt idx="9267">
                  <c:v>8.2271564070678899E-2</c:v>
                </c:pt>
                <c:pt idx="9268">
                  <c:v>8.2286480533002193E-2</c:v>
                </c:pt>
                <c:pt idx="9269">
                  <c:v>8.2289137504805807E-2</c:v>
                </c:pt>
                <c:pt idx="9270">
                  <c:v>8.2334829721604996E-2</c:v>
                </c:pt>
                <c:pt idx="9271">
                  <c:v>8.2335312592803495E-2</c:v>
                </c:pt>
                <c:pt idx="9272">
                  <c:v>8.2338543567505695E-2</c:v>
                </c:pt>
                <c:pt idx="9273">
                  <c:v>8.2392758023971696E-2</c:v>
                </c:pt>
                <c:pt idx="9274">
                  <c:v>8.2395609000421505E-2</c:v>
                </c:pt>
                <c:pt idx="9275">
                  <c:v>8.2444630713376502E-2</c:v>
                </c:pt>
                <c:pt idx="9276">
                  <c:v>8.2469444415022297E-2</c:v>
                </c:pt>
                <c:pt idx="9277">
                  <c:v>8.2509906704360494E-2</c:v>
                </c:pt>
                <c:pt idx="9278">
                  <c:v>8.25108116047788E-2</c:v>
                </c:pt>
                <c:pt idx="9279">
                  <c:v>8.2530474019358202E-2</c:v>
                </c:pt>
                <c:pt idx="9280">
                  <c:v>8.2563506382431401E-2</c:v>
                </c:pt>
                <c:pt idx="9281">
                  <c:v>8.2585789986594493E-2</c:v>
                </c:pt>
                <c:pt idx="9282">
                  <c:v>8.2594147297068196E-2</c:v>
                </c:pt>
                <c:pt idx="9283">
                  <c:v>8.2599960620533402E-2</c:v>
                </c:pt>
                <c:pt idx="9284">
                  <c:v>8.2603761372953693E-2</c:v>
                </c:pt>
                <c:pt idx="9285">
                  <c:v>8.2607415514101501E-2</c:v>
                </c:pt>
                <c:pt idx="9286">
                  <c:v>8.2634745982200802E-2</c:v>
                </c:pt>
                <c:pt idx="9287">
                  <c:v>8.2667708249930305E-2</c:v>
                </c:pt>
                <c:pt idx="9288">
                  <c:v>8.2674869409071303E-2</c:v>
                </c:pt>
                <c:pt idx="9289">
                  <c:v>8.2679272391280506E-2</c:v>
                </c:pt>
                <c:pt idx="9290">
                  <c:v>8.2732914926000101E-2</c:v>
                </c:pt>
                <c:pt idx="9291">
                  <c:v>8.2784500303494699E-2</c:v>
                </c:pt>
                <c:pt idx="9292">
                  <c:v>8.2784648227630098E-2</c:v>
                </c:pt>
                <c:pt idx="9293">
                  <c:v>8.2789277519690105E-2</c:v>
                </c:pt>
                <c:pt idx="9294">
                  <c:v>8.2790799241071994E-2</c:v>
                </c:pt>
                <c:pt idx="9295">
                  <c:v>8.2839547839983305E-2</c:v>
                </c:pt>
                <c:pt idx="9296">
                  <c:v>8.28499714475774E-2</c:v>
                </c:pt>
                <c:pt idx="9297">
                  <c:v>8.28714454078604E-2</c:v>
                </c:pt>
                <c:pt idx="9298">
                  <c:v>8.2885650206681802E-2</c:v>
                </c:pt>
                <c:pt idx="9299">
                  <c:v>8.29026976111574E-2</c:v>
                </c:pt>
                <c:pt idx="9300">
                  <c:v>8.2925852443585302E-2</c:v>
                </c:pt>
                <c:pt idx="9301">
                  <c:v>8.2936713834330905E-2</c:v>
                </c:pt>
                <c:pt idx="9302">
                  <c:v>8.2937359745494696E-2</c:v>
                </c:pt>
                <c:pt idx="9303">
                  <c:v>8.2949168611621799E-2</c:v>
                </c:pt>
                <c:pt idx="9304">
                  <c:v>8.2953135949331694E-2</c:v>
                </c:pt>
                <c:pt idx="9305">
                  <c:v>8.2962785755850504E-2</c:v>
                </c:pt>
                <c:pt idx="9306">
                  <c:v>8.2971367243627595E-2</c:v>
                </c:pt>
                <c:pt idx="9307">
                  <c:v>8.2977899903040095E-2</c:v>
                </c:pt>
                <c:pt idx="9308">
                  <c:v>8.2980625303658906E-2</c:v>
                </c:pt>
                <c:pt idx="9309">
                  <c:v>8.2982921099527096E-2</c:v>
                </c:pt>
                <c:pt idx="9310">
                  <c:v>8.2997475306662905E-2</c:v>
                </c:pt>
                <c:pt idx="9311">
                  <c:v>8.3059827193331007E-2</c:v>
                </c:pt>
                <c:pt idx="9312">
                  <c:v>8.3069968192522103E-2</c:v>
                </c:pt>
                <c:pt idx="9313">
                  <c:v>8.31165757526907E-2</c:v>
                </c:pt>
                <c:pt idx="9314">
                  <c:v>8.3133231338713101E-2</c:v>
                </c:pt>
                <c:pt idx="9315">
                  <c:v>8.3138371649831205E-2</c:v>
                </c:pt>
                <c:pt idx="9316">
                  <c:v>8.3143031031660902E-2</c:v>
                </c:pt>
                <c:pt idx="9317">
                  <c:v>8.3174450137573103E-2</c:v>
                </c:pt>
                <c:pt idx="9318">
                  <c:v>8.3221540724113099E-2</c:v>
                </c:pt>
                <c:pt idx="9319">
                  <c:v>8.3231362171140202E-2</c:v>
                </c:pt>
                <c:pt idx="9320">
                  <c:v>8.3238598369643299E-2</c:v>
                </c:pt>
                <c:pt idx="9321">
                  <c:v>8.32445517453171E-2</c:v>
                </c:pt>
                <c:pt idx="9322">
                  <c:v>8.3278278403151801E-2</c:v>
                </c:pt>
                <c:pt idx="9323">
                  <c:v>8.3298147400620207E-2</c:v>
                </c:pt>
                <c:pt idx="9324">
                  <c:v>8.3302553004794194E-2</c:v>
                </c:pt>
                <c:pt idx="9325">
                  <c:v>8.3329429607076094E-2</c:v>
                </c:pt>
                <c:pt idx="9326">
                  <c:v>8.3360025532756205E-2</c:v>
                </c:pt>
                <c:pt idx="9327">
                  <c:v>8.33740113614274E-2</c:v>
                </c:pt>
                <c:pt idx="9328">
                  <c:v>8.3405561584032895E-2</c:v>
                </c:pt>
                <c:pt idx="9329">
                  <c:v>8.34193470889944E-2</c:v>
                </c:pt>
                <c:pt idx="9330">
                  <c:v>8.3425734665328294E-2</c:v>
                </c:pt>
                <c:pt idx="9331">
                  <c:v>8.3427409601632405E-2</c:v>
                </c:pt>
                <c:pt idx="9332">
                  <c:v>8.3450707055966702E-2</c:v>
                </c:pt>
                <c:pt idx="9333">
                  <c:v>8.3454502730014493E-2</c:v>
                </c:pt>
                <c:pt idx="9334">
                  <c:v>8.3521927624263498E-2</c:v>
                </c:pt>
                <c:pt idx="9335">
                  <c:v>8.3524254631396996E-2</c:v>
                </c:pt>
                <c:pt idx="9336">
                  <c:v>8.3528265640229901E-2</c:v>
                </c:pt>
                <c:pt idx="9337">
                  <c:v>8.3546993600897596E-2</c:v>
                </c:pt>
                <c:pt idx="9338">
                  <c:v>8.3572491762171006E-2</c:v>
                </c:pt>
                <c:pt idx="9339">
                  <c:v>8.3575727173134398E-2</c:v>
                </c:pt>
                <c:pt idx="9340">
                  <c:v>8.3578464615701606E-2</c:v>
                </c:pt>
                <c:pt idx="9341">
                  <c:v>8.3591090708521998E-2</c:v>
                </c:pt>
                <c:pt idx="9342">
                  <c:v>8.3621671505658093E-2</c:v>
                </c:pt>
                <c:pt idx="9343">
                  <c:v>8.3623297578134595E-2</c:v>
                </c:pt>
                <c:pt idx="9344">
                  <c:v>8.3625313912929794E-2</c:v>
                </c:pt>
                <c:pt idx="9345">
                  <c:v>8.3654460311213596E-2</c:v>
                </c:pt>
                <c:pt idx="9346">
                  <c:v>8.36577062820274E-2</c:v>
                </c:pt>
                <c:pt idx="9347">
                  <c:v>8.3673109844600205E-2</c:v>
                </c:pt>
                <c:pt idx="9348">
                  <c:v>8.3682713519918406E-2</c:v>
                </c:pt>
                <c:pt idx="9349">
                  <c:v>8.3688626090835105E-2</c:v>
                </c:pt>
                <c:pt idx="9350">
                  <c:v>8.3756404440980203E-2</c:v>
                </c:pt>
                <c:pt idx="9351">
                  <c:v>8.3773615542273597E-2</c:v>
                </c:pt>
                <c:pt idx="9352">
                  <c:v>8.3793000326933195E-2</c:v>
                </c:pt>
                <c:pt idx="9353">
                  <c:v>8.3809321240598894E-2</c:v>
                </c:pt>
                <c:pt idx="9354">
                  <c:v>8.3818436013494799E-2</c:v>
                </c:pt>
                <c:pt idx="9355">
                  <c:v>8.3842491253928203E-2</c:v>
                </c:pt>
                <c:pt idx="9356">
                  <c:v>8.3855951961928604E-2</c:v>
                </c:pt>
                <c:pt idx="9357">
                  <c:v>8.3858886056791204E-2</c:v>
                </c:pt>
                <c:pt idx="9358">
                  <c:v>8.3862485246558205E-2</c:v>
                </c:pt>
                <c:pt idx="9359">
                  <c:v>8.3924943290980505E-2</c:v>
                </c:pt>
                <c:pt idx="9360">
                  <c:v>8.3965494347456093E-2</c:v>
                </c:pt>
                <c:pt idx="9361">
                  <c:v>8.40344895242814E-2</c:v>
                </c:pt>
                <c:pt idx="9362">
                  <c:v>8.4061903978136801E-2</c:v>
                </c:pt>
                <c:pt idx="9363">
                  <c:v>8.4065256120645596E-2</c:v>
                </c:pt>
                <c:pt idx="9364">
                  <c:v>8.4076707533259201E-2</c:v>
                </c:pt>
                <c:pt idx="9365">
                  <c:v>8.4129190624684394E-2</c:v>
                </c:pt>
                <c:pt idx="9366">
                  <c:v>8.4142286422354204E-2</c:v>
                </c:pt>
                <c:pt idx="9367">
                  <c:v>8.4146907360301101E-2</c:v>
                </c:pt>
                <c:pt idx="9368">
                  <c:v>8.4157801163243298E-2</c:v>
                </c:pt>
                <c:pt idx="9369">
                  <c:v>8.4159732703367005E-2</c:v>
                </c:pt>
                <c:pt idx="9370">
                  <c:v>8.4173172820201203E-2</c:v>
                </c:pt>
                <c:pt idx="9371">
                  <c:v>8.4201732993365405E-2</c:v>
                </c:pt>
                <c:pt idx="9372">
                  <c:v>8.4207900944611697E-2</c:v>
                </c:pt>
                <c:pt idx="9373">
                  <c:v>8.4212636148350201E-2</c:v>
                </c:pt>
                <c:pt idx="9374">
                  <c:v>8.4226732843461896E-2</c:v>
                </c:pt>
                <c:pt idx="9375">
                  <c:v>8.4228827640450005E-2</c:v>
                </c:pt>
                <c:pt idx="9376">
                  <c:v>8.4240849430250397E-2</c:v>
                </c:pt>
                <c:pt idx="9377">
                  <c:v>8.4254635519084797E-2</c:v>
                </c:pt>
                <c:pt idx="9378">
                  <c:v>8.4255676606028201E-2</c:v>
                </c:pt>
                <c:pt idx="9379">
                  <c:v>8.4261225204057197E-2</c:v>
                </c:pt>
                <c:pt idx="9380">
                  <c:v>8.4261825764451806E-2</c:v>
                </c:pt>
                <c:pt idx="9381">
                  <c:v>8.4275637685852903E-2</c:v>
                </c:pt>
                <c:pt idx="9382">
                  <c:v>8.4277330016678295E-2</c:v>
                </c:pt>
                <c:pt idx="9383">
                  <c:v>8.42937941284434E-2</c:v>
                </c:pt>
                <c:pt idx="9384">
                  <c:v>8.4298107411658996E-2</c:v>
                </c:pt>
                <c:pt idx="9385">
                  <c:v>8.4313347876460096E-2</c:v>
                </c:pt>
                <c:pt idx="9386">
                  <c:v>8.4316329690531697E-2</c:v>
                </c:pt>
                <c:pt idx="9387">
                  <c:v>8.4332621985101094E-2</c:v>
                </c:pt>
                <c:pt idx="9388">
                  <c:v>8.4333920003656901E-2</c:v>
                </c:pt>
                <c:pt idx="9389">
                  <c:v>8.4343062115899606E-2</c:v>
                </c:pt>
                <c:pt idx="9390">
                  <c:v>8.4343099294219695E-2</c:v>
                </c:pt>
                <c:pt idx="9391">
                  <c:v>8.4359705451140896E-2</c:v>
                </c:pt>
                <c:pt idx="9392">
                  <c:v>8.4414585071704795E-2</c:v>
                </c:pt>
                <c:pt idx="9393">
                  <c:v>8.4447380626660296E-2</c:v>
                </c:pt>
                <c:pt idx="9394">
                  <c:v>8.4518092859571903E-2</c:v>
                </c:pt>
                <c:pt idx="9395">
                  <c:v>8.4522648317218493E-2</c:v>
                </c:pt>
                <c:pt idx="9396">
                  <c:v>8.4523889089957005E-2</c:v>
                </c:pt>
                <c:pt idx="9397">
                  <c:v>8.4525630864653103E-2</c:v>
                </c:pt>
                <c:pt idx="9398">
                  <c:v>8.4529028427204306E-2</c:v>
                </c:pt>
                <c:pt idx="9399">
                  <c:v>8.4537276740362502E-2</c:v>
                </c:pt>
                <c:pt idx="9400">
                  <c:v>8.4580247290751101E-2</c:v>
                </c:pt>
                <c:pt idx="9401">
                  <c:v>8.4585129165172204E-2</c:v>
                </c:pt>
                <c:pt idx="9402">
                  <c:v>8.4590939935910006E-2</c:v>
                </c:pt>
                <c:pt idx="9403">
                  <c:v>8.4594339865256593E-2</c:v>
                </c:pt>
                <c:pt idx="9404">
                  <c:v>8.4600151069188501E-2</c:v>
                </c:pt>
                <c:pt idx="9405">
                  <c:v>8.4607512639481602E-2</c:v>
                </c:pt>
                <c:pt idx="9406">
                  <c:v>8.4610375440432206E-2</c:v>
                </c:pt>
                <c:pt idx="9407">
                  <c:v>8.4636589639681695E-2</c:v>
                </c:pt>
                <c:pt idx="9408">
                  <c:v>8.4642439474038794E-2</c:v>
                </c:pt>
                <c:pt idx="9409">
                  <c:v>8.4668002268909304E-2</c:v>
                </c:pt>
                <c:pt idx="9410">
                  <c:v>8.4689221708501003E-2</c:v>
                </c:pt>
                <c:pt idx="9411">
                  <c:v>8.4700655319286E-2</c:v>
                </c:pt>
                <c:pt idx="9412">
                  <c:v>8.4705527348546694E-2</c:v>
                </c:pt>
                <c:pt idx="9413">
                  <c:v>8.4720518986183699E-2</c:v>
                </c:pt>
                <c:pt idx="9414">
                  <c:v>8.4725562664880197E-2</c:v>
                </c:pt>
                <c:pt idx="9415">
                  <c:v>8.47259946498089E-2</c:v>
                </c:pt>
                <c:pt idx="9416">
                  <c:v>8.4762480738038604E-2</c:v>
                </c:pt>
                <c:pt idx="9417">
                  <c:v>8.4768136089763094E-2</c:v>
                </c:pt>
                <c:pt idx="9418">
                  <c:v>8.4781657145056893E-2</c:v>
                </c:pt>
                <c:pt idx="9419">
                  <c:v>8.4793357657535207E-2</c:v>
                </c:pt>
                <c:pt idx="9420">
                  <c:v>8.4801704908772396E-2</c:v>
                </c:pt>
                <c:pt idx="9421">
                  <c:v>8.4830151686885194E-2</c:v>
                </c:pt>
                <c:pt idx="9422">
                  <c:v>8.4834946315301404E-2</c:v>
                </c:pt>
                <c:pt idx="9423">
                  <c:v>8.4852739762098506E-2</c:v>
                </c:pt>
                <c:pt idx="9424">
                  <c:v>8.4856831194115606E-2</c:v>
                </c:pt>
                <c:pt idx="9425">
                  <c:v>8.4859911236754806E-2</c:v>
                </c:pt>
                <c:pt idx="9426">
                  <c:v>8.4868045233906397E-2</c:v>
                </c:pt>
                <c:pt idx="9427">
                  <c:v>8.4901893805129303E-2</c:v>
                </c:pt>
                <c:pt idx="9428">
                  <c:v>8.4982483199032496E-2</c:v>
                </c:pt>
                <c:pt idx="9429">
                  <c:v>8.4986403382206005E-2</c:v>
                </c:pt>
                <c:pt idx="9430">
                  <c:v>8.4989846722308193E-2</c:v>
                </c:pt>
                <c:pt idx="9431">
                  <c:v>8.4994498005307104E-2</c:v>
                </c:pt>
                <c:pt idx="9432">
                  <c:v>8.5033698466426805E-2</c:v>
                </c:pt>
                <c:pt idx="9433">
                  <c:v>8.5050555390918894E-2</c:v>
                </c:pt>
                <c:pt idx="9434">
                  <c:v>8.5056011540920295E-2</c:v>
                </c:pt>
                <c:pt idx="9435">
                  <c:v>8.5056240571162206E-2</c:v>
                </c:pt>
                <c:pt idx="9436">
                  <c:v>8.5062646769270306E-2</c:v>
                </c:pt>
                <c:pt idx="9437">
                  <c:v>8.5077637327921896E-2</c:v>
                </c:pt>
                <c:pt idx="9438">
                  <c:v>8.5093659504561298E-2</c:v>
                </c:pt>
                <c:pt idx="9439">
                  <c:v>8.5097933626908498E-2</c:v>
                </c:pt>
                <c:pt idx="9440">
                  <c:v>8.5102392664561502E-2</c:v>
                </c:pt>
                <c:pt idx="9441">
                  <c:v>8.5173884815913606E-2</c:v>
                </c:pt>
                <c:pt idx="9442">
                  <c:v>8.5178543204700904E-2</c:v>
                </c:pt>
                <c:pt idx="9443">
                  <c:v>8.5182385896295898E-2</c:v>
                </c:pt>
                <c:pt idx="9444">
                  <c:v>8.5182520638905204E-2</c:v>
                </c:pt>
                <c:pt idx="9445">
                  <c:v>8.5237578408914702E-2</c:v>
                </c:pt>
                <c:pt idx="9446">
                  <c:v>8.5262974029158695E-2</c:v>
                </c:pt>
                <c:pt idx="9447">
                  <c:v>8.5275568952297598E-2</c:v>
                </c:pt>
                <c:pt idx="9448">
                  <c:v>8.5304727689815493E-2</c:v>
                </c:pt>
                <c:pt idx="9449">
                  <c:v>8.5321365694132498E-2</c:v>
                </c:pt>
                <c:pt idx="9450">
                  <c:v>8.5328316306314003E-2</c:v>
                </c:pt>
                <c:pt idx="9451">
                  <c:v>8.5344787133789193E-2</c:v>
                </c:pt>
                <c:pt idx="9452">
                  <c:v>8.5377015466279002E-2</c:v>
                </c:pt>
                <c:pt idx="9453">
                  <c:v>8.5413144609168601E-2</c:v>
                </c:pt>
                <c:pt idx="9454">
                  <c:v>8.5415347914568604E-2</c:v>
                </c:pt>
                <c:pt idx="9455">
                  <c:v>8.5415464997301099E-2</c:v>
                </c:pt>
                <c:pt idx="9456">
                  <c:v>8.5417385869880597E-2</c:v>
                </c:pt>
                <c:pt idx="9457">
                  <c:v>8.5419952941236402E-2</c:v>
                </c:pt>
                <c:pt idx="9458">
                  <c:v>8.5433581258292202E-2</c:v>
                </c:pt>
                <c:pt idx="9459">
                  <c:v>8.5464616162543597E-2</c:v>
                </c:pt>
                <c:pt idx="9460">
                  <c:v>8.5481843382891498E-2</c:v>
                </c:pt>
                <c:pt idx="9461">
                  <c:v>8.5550678027322802E-2</c:v>
                </c:pt>
                <c:pt idx="9462">
                  <c:v>8.5567263247405004E-2</c:v>
                </c:pt>
                <c:pt idx="9463">
                  <c:v>8.5581560158458803E-2</c:v>
                </c:pt>
                <c:pt idx="9464">
                  <c:v>8.5590363920164794E-2</c:v>
                </c:pt>
                <c:pt idx="9465">
                  <c:v>8.5600002711928899E-2</c:v>
                </c:pt>
                <c:pt idx="9466">
                  <c:v>8.5630161286383302E-2</c:v>
                </c:pt>
                <c:pt idx="9467">
                  <c:v>8.5632919711266395E-2</c:v>
                </c:pt>
                <c:pt idx="9468">
                  <c:v>8.5641874925864406E-2</c:v>
                </c:pt>
                <c:pt idx="9469">
                  <c:v>8.5654505667144304E-2</c:v>
                </c:pt>
                <c:pt idx="9470">
                  <c:v>8.5695729387533795E-2</c:v>
                </c:pt>
                <c:pt idx="9471">
                  <c:v>8.5729675259982402E-2</c:v>
                </c:pt>
                <c:pt idx="9472">
                  <c:v>8.5756656221025795E-2</c:v>
                </c:pt>
                <c:pt idx="9473">
                  <c:v>8.57797373240132E-2</c:v>
                </c:pt>
                <c:pt idx="9474">
                  <c:v>8.5785399133023701E-2</c:v>
                </c:pt>
                <c:pt idx="9475">
                  <c:v>8.5797328121101399E-2</c:v>
                </c:pt>
                <c:pt idx="9476">
                  <c:v>8.5867708765324E-2</c:v>
                </c:pt>
                <c:pt idx="9477">
                  <c:v>8.5881355160008402E-2</c:v>
                </c:pt>
                <c:pt idx="9478">
                  <c:v>8.5881383576896897E-2</c:v>
                </c:pt>
                <c:pt idx="9479">
                  <c:v>8.5884077642148005E-2</c:v>
                </c:pt>
                <c:pt idx="9480">
                  <c:v>8.5924425147600805E-2</c:v>
                </c:pt>
                <c:pt idx="9481">
                  <c:v>8.5951649535766603E-2</c:v>
                </c:pt>
                <c:pt idx="9482">
                  <c:v>8.5979214013015601E-2</c:v>
                </c:pt>
                <c:pt idx="9483">
                  <c:v>8.6001321039124098E-2</c:v>
                </c:pt>
                <c:pt idx="9484">
                  <c:v>8.6004101367179606E-2</c:v>
                </c:pt>
                <c:pt idx="9485">
                  <c:v>8.6012614951831004E-2</c:v>
                </c:pt>
                <c:pt idx="9486">
                  <c:v>8.6016400622719993E-2</c:v>
                </c:pt>
                <c:pt idx="9487">
                  <c:v>8.6020809428351899E-2</c:v>
                </c:pt>
                <c:pt idx="9488">
                  <c:v>8.6034971535303498E-2</c:v>
                </c:pt>
                <c:pt idx="9489">
                  <c:v>8.6062374945275202E-2</c:v>
                </c:pt>
                <c:pt idx="9490">
                  <c:v>8.6081750981757896E-2</c:v>
                </c:pt>
                <c:pt idx="9491">
                  <c:v>8.6092974326041502E-2</c:v>
                </c:pt>
                <c:pt idx="9492">
                  <c:v>8.6115113231770707E-2</c:v>
                </c:pt>
                <c:pt idx="9493">
                  <c:v>8.6119430734112296E-2</c:v>
                </c:pt>
                <c:pt idx="9494">
                  <c:v>8.6131164276573594E-2</c:v>
                </c:pt>
                <c:pt idx="9495">
                  <c:v>8.6154553559215197E-2</c:v>
                </c:pt>
                <c:pt idx="9496">
                  <c:v>8.6154683437086793E-2</c:v>
                </c:pt>
                <c:pt idx="9497">
                  <c:v>8.6170253372649705E-2</c:v>
                </c:pt>
                <c:pt idx="9498">
                  <c:v>8.6239636857409097E-2</c:v>
                </c:pt>
                <c:pt idx="9499">
                  <c:v>8.6287854708936906E-2</c:v>
                </c:pt>
                <c:pt idx="9500">
                  <c:v>8.6296460124134305E-2</c:v>
                </c:pt>
                <c:pt idx="9501">
                  <c:v>8.6302024609305694E-2</c:v>
                </c:pt>
                <c:pt idx="9502">
                  <c:v>8.6341528436263207E-2</c:v>
                </c:pt>
                <c:pt idx="9503">
                  <c:v>8.6401425282910602E-2</c:v>
                </c:pt>
                <c:pt idx="9504">
                  <c:v>8.6406968787515401E-2</c:v>
                </c:pt>
                <c:pt idx="9505">
                  <c:v>8.6426720894623596E-2</c:v>
                </c:pt>
                <c:pt idx="9506">
                  <c:v>8.6434438064791605E-2</c:v>
                </c:pt>
                <c:pt idx="9507">
                  <c:v>8.6456958593435995E-2</c:v>
                </c:pt>
                <c:pt idx="9508">
                  <c:v>8.6462706363382894E-2</c:v>
                </c:pt>
                <c:pt idx="9509">
                  <c:v>8.6469813124305406E-2</c:v>
                </c:pt>
                <c:pt idx="9510">
                  <c:v>8.6470352937682099E-2</c:v>
                </c:pt>
                <c:pt idx="9511">
                  <c:v>8.6471909226647103E-2</c:v>
                </c:pt>
                <c:pt idx="9512">
                  <c:v>8.6508990476467706E-2</c:v>
                </c:pt>
                <c:pt idx="9513">
                  <c:v>8.6533519683839905E-2</c:v>
                </c:pt>
                <c:pt idx="9514">
                  <c:v>8.6539224486081701E-2</c:v>
                </c:pt>
                <c:pt idx="9515">
                  <c:v>8.6547090507954103E-2</c:v>
                </c:pt>
                <c:pt idx="9516">
                  <c:v>8.6554784799574E-2</c:v>
                </c:pt>
                <c:pt idx="9517">
                  <c:v>8.6555209031959596E-2</c:v>
                </c:pt>
                <c:pt idx="9518">
                  <c:v>8.6558217383014099E-2</c:v>
                </c:pt>
                <c:pt idx="9519">
                  <c:v>8.6578126480828202E-2</c:v>
                </c:pt>
                <c:pt idx="9520">
                  <c:v>8.66017322004968E-2</c:v>
                </c:pt>
                <c:pt idx="9521">
                  <c:v>8.6625943165184099E-2</c:v>
                </c:pt>
                <c:pt idx="9522">
                  <c:v>8.6647295510476799E-2</c:v>
                </c:pt>
                <c:pt idx="9523">
                  <c:v>8.6659701307973805E-2</c:v>
                </c:pt>
                <c:pt idx="9524">
                  <c:v>8.6661292290788297E-2</c:v>
                </c:pt>
                <c:pt idx="9525">
                  <c:v>8.6699258926046602E-2</c:v>
                </c:pt>
                <c:pt idx="9526">
                  <c:v>8.6700997257896095E-2</c:v>
                </c:pt>
                <c:pt idx="9527">
                  <c:v>8.6709955299443406E-2</c:v>
                </c:pt>
                <c:pt idx="9528">
                  <c:v>8.6730199030145005E-2</c:v>
                </c:pt>
                <c:pt idx="9529">
                  <c:v>8.6735683240474495E-2</c:v>
                </c:pt>
                <c:pt idx="9530">
                  <c:v>8.6746009099197802E-2</c:v>
                </c:pt>
                <c:pt idx="9531">
                  <c:v>8.6757756991154997E-2</c:v>
                </c:pt>
                <c:pt idx="9532">
                  <c:v>8.6770937102328999E-2</c:v>
                </c:pt>
                <c:pt idx="9533">
                  <c:v>8.6845839214008902E-2</c:v>
                </c:pt>
                <c:pt idx="9534">
                  <c:v>8.6878726234569395E-2</c:v>
                </c:pt>
                <c:pt idx="9535">
                  <c:v>8.6883049436701706E-2</c:v>
                </c:pt>
                <c:pt idx="9536">
                  <c:v>8.69291285152336E-2</c:v>
                </c:pt>
                <c:pt idx="9537">
                  <c:v>8.6960835638621503E-2</c:v>
                </c:pt>
                <c:pt idx="9538">
                  <c:v>8.6961197381099406E-2</c:v>
                </c:pt>
                <c:pt idx="9539">
                  <c:v>8.6963522270240304E-2</c:v>
                </c:pt>
                <c:pt idx="9540">
                  <c:v>8.69907034371694E-2</c:v>
                </c:pt>
                <c:pt idx="9541">
                  <c:v>8.7006770764114005E-2</c:v>
                </c:pt>
                <c:pt idx="9542">
                  <c:v>8.7045119311727398E-2</c:v>
                </c:pt>
                <c:pt idx="9543">
                  <c:v>8.7050807567401495E-2</c:v>
                </c:pt>
                <c:pt idx="9544">
                  <c:v>8.7061672709002405E-2</c:v>
                </c:pt>
                <c:pt idx="9545">
                  <c:v>8.7062827023201603E-2</c:v>
                </c:pt>
                <c:pt idx="9546">
                  <c:v>8.7115563256257494E-2</c:v>
                </c:pt>
                <c:pt idx="9547">
                  <c:v>8.7171487136147294E-2</c:v>
                </c:pt>
                <c:pt idx="9548">
                  <c:v>8.7206724710503294E-2</c:v>
                </c:pt>
                <c:pt idx="9549">
                  <c:v>8.7211933099979197E-2</c:v>
                </c:pt>
                <c:pt idx="9550">
                  <c:v>8.7229080782930596E-2</c:v>
                </c:pt>
                <c:pt idx="9551">
                  <c:v>8.7241791399698995E-2</c:v>
                </c:pt>
                <c:pt idx="9552">
                  <c:v>8.7242774559140604E-2</c:v>
                </c:pt>
                <c:pt idx="9553">
                  <c:v>8.7244395867335997E-2</c:v>
                </c:pt>
                <c:pt idx="9554">
                  <c:v>8.7258347382130702E-2</c:v>
                </c:pt>
                <c:pt idx="9555">
                  <c:v>8.7325651186979297E-2</c:v>
                </c:pt>
                <c:pt idx="9556">
                  <c:v>8.7339925280785297E-2</c:v>
                </c:pt>
                <c:pt idx="9557">
                  <c:v>8.7356073552679395E-2</c:v>
                </c:pt>
                <c:pt idx="9558">
                  <c:v>8.7372590522067306E-2</c:v>
                </c:pt>
                <c:pt idx="9559">
                  <c:v>8.7373452855078998E-2</c:v>
                </c:pt>
                <c:pt idx="9560">
                  <c:v>8.7398317701030501E-2</c:v>
                </c:pt>
                <c:pt idx="9561">
                  <c:v>8.7403532748664095E-2</c:v>
                </c:pt>
                <c:pt idx="9562">
                  <c:v>8.7429445134842201E-2</c:v>
                </c:pt>
                <c:pt idx="9563">
                  <c:v>8.7501160096139396E-2</c:v>
                </c:pt>
                <c:pt idx="9564">
                  <c:v>8.7532758670006205E-2</c:v>
                </c:pt>
                <c:pt idx="9565">
                  <c:v>8.7535003917818599E-2</c:v>
                </c:pt>
                <c:pt idx="9566">
                  <c:v>8.7538946303554604E-2</c:v>
                </c:pt>
                <c:pt idx="9567">
                  <c:v>8.7555969839917605E-2</c:v>
                </c:pt>
                <c:pt idx="9568">
                  <c:v>8.7559171536739006E-2</c:v>
                </c:pt>
                <c:pt idx="9569">
                  <c:v>8.7590478723710799E-2</c:v>
                </c:pt>
                <c:pt idx="9570">
                  <c:v>8.7599009261324995E-2</c:v>
                </c:pt>
                <c:pt idx="9571">
                  <c:v>8.7612560362312103E-2</c:v>
                </c:pt>
                <c:pt idx="9572">
                  <c:v>8.7620255930283997E-2</c:v>
                </c:pt>
                <c:pt idx="9573">
                  <c:v>8.7743131654010501E-2</c:v>
                </c:pt>
                <c:pt idx="9574">
                  <c:v>8.7776227075939503E-2</c:v>
                </c:pt>
                <c:pt idx="9575">
                  <c:v>8.7796808242643007E-2</c:v>
                </c:pt>
                <c:pt idx="9576">
                  <c:v>8.7833663583555793E-2</c:v>
                </c:pt>
                <c:pt idx="9577">
                  <c:v>8.7839439441673495E-2</c:v>
                </c:pt>
                <c:pt idx="9578">
                  <c:v>8.7901380899428505E-2</c:v>
                </c:pt>
                <c:pt idx="9579">
                  <c:v>8.7910261497782097E-2</c:v>
                </c:pt>
                <c:pt idx="9580">
                  <c:v>8.7918397567109299E-2</c:v>
                </c:pt>
                <c:pt idx="9581">
                  <c:v>8.79444299664109E-2</c:v>
                </c:pt>
                <c:pt idx="9582">
                  <c:v>8.7976875964339799E-2</c:v>
                </c:pt>
                <c:pt idx="9583">
                  <c:v>8.7991772768539298E-2</c:v>
                </c:pt>
                <c:pt idx="9584">
                  <c:v>8.8019602619664503E-2</c:v>
                </c:pt>
                <c:pt idx="9585">
                  <c:v>8.8021839172038902E-2</c:v>
                </c:pt>
                <c:pt idx="9586">
                  <c:v>8.8033944651325302E-2</c:v>
                </c:pt>
                <c:pt idx="9587">
                  <c:v>8.8039676515648702E-2</c:v>
                </c:pt>
                <c:pt idx="9588">
                  <c:v>8.80619474724504E-2</c:v>
                </c:pt>
                <c:pt idx="9589">
                  <c:v>8.8085293012844096E-2</c:v>
                </c:pt>
                <c:pt idx="9590">
                  <c:v>8.8118113425846897E-2</c:v>
                </c:pt>
                <c:pt idx="9591">
                  <c:v>8.8127311975079295E-2</c:v>
                </c:pt>
                <c:pt idx="9592">
                  <c:v>8.8131258461448397E-2</c:v>
                </c:pt>
                <c:pt idx="9593">
                  <c:v>8.8132929913219596E-2</c:v>
                </c:pt>
                <c:pt idx="9594">
                  <c:v>8.81423054587821E-2</c:v>
                </c:pt>
                <c:pt idx="9595">
                  <c:v>8.8165920198866002E-2</c:v>
                </c:pt>
                <c:pt idx="9596">
                  <c:v>8.8183897378835294E-2</c:v>
                </c:pt>
                <c:pt idx="9597">
                  <c:v>8.8192055439508199E-2</c:v>
                </c:pt>
                <c:pt idx="9598">
                  <c:v>8.8195836435139299E-2</c:v>
                </c:pt>
                <c:pt idx="9599">
                  <c:v>8.8221455179678304E-2</c:v>
                </c:pt>
                <c:pt idx="9600">
                  <c:v>8.8226381671274307E-2</c:v>
                </c:pt>
                <c:pt idx="9601">
                  <c:v>8.8242252673611896E-2</c:v>
                </c:pt>
                <c:pt idx="9602">
                  <c:v>8.8254378774019607E-2</c:v>
                </c:pt>
                <c:pt idx="9603">
                  <c:v>8.8275724874207998E-2</c:v>
                </c:pt>
                <c:pt idx="9604">
                  <c:v>8.8313157403930795E-2</c:v>
                </c:pt>
                <c:pt idx="9605">
                  <c:v>8.83216180088474E-2</c:v>
                </c:pt>
                <c:pt idx="9606">
                  <c:v>8.83500274294651E-2</c:v>
                </c:pt>
                <c:pt idx="9607">
                  <c:v>8.8355281489774395E-2</c:v>
                </c:pt>
                <c:pt idx="9608">
                  <c:v>8.8404982789843004E-2</c:v>
                </c:pt>
                <c:pt idx="9609">
                  <c:v>8.8416881853566096E-2</c:v>
                </c:pt>
                <c:pt idx="9610">
                  <c:v>8.8475447411067304E-2</c:v>
                </c:pt>
                <c:pt idx="9611">
                  <c:v>8.8514909454003393E-2</c:v>
                </c:pt>
                <c:pt idx="9612">
                  <c:v>8.8534647921053894E-2</c:v>
                </c:pt>
                <c:pt idx="9613">
                  <c:v>8.8556076268191605E-2</c:v>
                </c:pt>
                <c:pt idx="9614">
                  <c:v>8.8557640706115895E-2</c:v>
                </c:pt>
                <c:pt idx="9615">
                  <c:v>8.8576181148468394E-2</c:v>
                </c:pt>
                <c:pt idx="9616">
                  <c:v>8.8584991726233298E-2</c:v>
                </c:pt>
                <c:pt idx="9617">
                  <c:v>8.8601963852722704E-2</c:v>
                </c:pt>
                <c:pt idx="9618">
                  <c:v>8.8613269921930596E-2</c:v>
                </c:pt>
                <c:pt idx="9619">
                  <c:v>8.8616025269687496E-2</c:v>
                </c:pt>
                <c:pt idx="9620">
                  <c:v>8.8629770470761995E-2</c:v>
                </c:pt>
                <c:pt idx="9621">
                  <c:v>8.8636072094228996E-2</c:v>
                </c:pt>
                <c:pt idx="9622">
                  <c:v>8.8636819727100802E-2</c:v>
                </c:pt>
                <c:pt idx="9623">
                  <c:v>8.8640988893347303E-2</c:v>
                </c:pt>
                <c:pt idx="9624">
                  <c:v>8.86606423445227E-2</c:v>
                </c:pt>
                <c:pt idx="9625">
                  <c:v>8.8685085189822002E-2</c:v>
                </c:pt>
                <c:pt idx="9626">
                  <c:v>8.8711225472146396E-2</c:v>
                </c:pt>
                <c:pt idx="9627">
                  <c:v>8.8724430156685893E-2</c:v>
                </c:pt>
                <c:pt idx="9628">
                  <c:v>8.8742498873363995E-2</c:v>
                </c:pt>
                <c:pt idx="9629">
                  <c:v>8.8750007498833494E-2</c:v>
                </c:pt>
                <c:pt idx="9630">
                  <c:v>8.87837854254796E-2</c:v>
                </c:pt>
                <c:pt idx="9631">
                  <c:v>8.8831331134143807E-2</c:v>
                </c:pt>
                <c:pt idx="9632">
                  <c:v>8.8841775199203901E-2</c:v>
                </c:pt>
                <c:pt idx="9633">
                  <c:v>8.8854659256192403E-2</c:v>
                </c:pt>
                <c:pt idx="9634">
                  <c:v>8.8895945160803805E-2</c:v>
                </c:pt>
                <c:pt idx="9635">
                  <c:v>8.89080620524169E-2</c:v>
                </c:pt>
                <c:pt idx="9636">
                  <c:v>8.8914881868562404E-2</c:v>
                </c:pt>
                <c:pt idx="9637">
                  <c:v>8.8985015830066294E-2</c:v>
                </c:pt>
                <c:pt idx="9638">
                  <c:v>8.89952740812361E-2</c:v>
                </c:pt>
                <c:pt idx="9639">
                  <c:v>8.9015240113446706E-2</c:v>
                </c:pt>
                <c:pt idx="9640">
                  <c:v>8.90201063290737E-2</c:v>
                </c:pt>
                <c:pt idx="9641">
                  <c:v>8.9073443087978099E-2</c:v>
                </c:pt>
                <c:pt idx="9642">
                  <c:v>8.9117306543527106E-2</c:v>
                </c:pt>
                <c:pt idx="9643">
                  <c:v>8.9167426271934705E-2</c:v>
                </c:pt>
                <c:pt idx="9644">
                  <c:v>8.9189160840485698E-2</c:v>
                </c:pt>
                <c:pt idx="9645">
                  <c:v>8.9194548698181303E-2</c:v>
                </c:pt>
                <c:pt idx="9646">
                  <c:v>8.9196713121014903E-2</c:v>
                </c:pt>
                <c:pt idx="9647">
                  <c:v>8.9232188068829196E-2</c:v>
                </c:pt>
                <c:pt idx="9648">
                  <c:v>8.9253941842550505E-2</c:v>
                </c:pt>
                <c:pt idx="9649">
                  <c:v>8.9277891700172404E-2</c:v>
                </c:pt>
                <c:pt idx="9650">
                  <c:v>8.9289947896602204E-2</c:v>
                </c:pt>
                <c:pt idx="9651">
                  <c:v>8.9308291074186294E-2</c:v>
                </c:pt>
                <c:pt idx="9652">
                  <c:v>8.9336058745822899E-2</c:v>
                </c:pt>
                <c:pt idx="9653">
                  <c:v>8.9336976012258401E-2</c:v>
                </c:pt>
                <c:pt idx="9654">
                  <c:v>8.93603016388127E-2</c:v>
                </c:pt>
                <c:pt idx="9655">
                  <c:v>8.9383940717546906E-2</c:v>
                </c:pt>
                <c:pt idx="9656">
                  <c:v>8.9393317478319703E-2</c:v>
                </c:pt>
                <c:pt idx="9657">
                  <c:v>8.9398494436487702E-2</c:v>
                </c:pt>
                <c:pt idx="9658">
                  <c:v>8.9407753429703696E-2</c:v>
                </c:pt>
                <c:pt idx="9659">
                  <c:v>8.9414328612620997E-2</c:v>
                </c:pt>
                <c:pt idx="9660">
                  <c:v>8.94158747007264E-2</c:v>
                </c:pt>
                <c:pt idx="9661">
                  <c:v>8.9443170750386103E-2</c:v>
                </c:pt>
                <c:pt idx="9662">
                  <c:v>8.9445840646445396E-2</c:v>
                </c:pt>
                <c:pt idx="9663">
                  <c:v>8.9450298321651703E-2</c:v>
                </c:pt>
                <c:pt idx="9664">
                  <c:v>8.9464499096995706E-2</c:v>
                </c:pt>
                <c:pt idx="9665">
                  <c:v>8.9499562551817902E-2</c:v>
                </c:pt>
                <c:pt idx="9666">
                  <c:v>8.9499664188409697E-2</c:v>
                </c:pt>
                <c:pt idx="9667">
                  <c:v>8.9508493558288493E-2</c:v>
                </c:pt>
                <c:pt idx="9668">
                  <c:v>8.9516071461846897E-2</c:v>
                </c:pt>
                <c:pt idx="9669">
                  <c:v>8.9532090592084196E-2</c:v>
                </c:pt>
                <c:pt idx="9670">
                  <c:v>8.9552076583406998E-2</c:v>
                </c:pt>
                <c:pt idx="9671">
                  <c:v>8.9553790133032399E-2</c:v>
                </c:pt>
                <c:pt idx="9672">
                  <c:v>8.9565803539649796E-2</c:v>
                </c:pt>
                <c:pt idx="9673">
                  <c:v>8.9588477704542993E-2</c:v>
                </c:pt>
                <c:pt idx="9674">
                  <c:v>8.9608911338646194E-2</c:v>
                </c:pt>
                <c:pt idx="9675">
                  <c:v>8.9623914617337402E-2</c:v>
                </c:pt>
                <c:pt idx="9676">
                  <c:v>8.9624971954164204E-2</c:v>
                </c:pt>
                <c:pt idx="9677">
                  <c:v>8.9672268040688896E-2</c:v>
                </c:pt>
                <c:pt idx="9678">
                  <c:v>8.9689629171219004E-2</c:v>
                </c:pt>
                <c:pt idx="9679">
                  <c:v>8.9695659242276696E-2</c:v>
                </c:pt>
                <c:pt idx="9680">
                  <c:v>8.9735961362862895E-2</c:v>
                </c:pt>
                <c:pt idx="9681">
                  <c:v>8.9847079480042294E-2</c:v>
                </c:pt>
                <c:pt idx="9682">
                  <c:v>8.9847247394749294E-2</c:v>
                </c:pt>
                <c:pt idx="9683">
                  <c:v>8.9869713926211597E-2</c:v>
                </c:pt>
                <c:pt idx="9684">
                  <c:v>8.9871437970357099E-2</c:v>
                </c:pt>
                <c:pt idx="9685">
                  <c:v>8.98789390624644E-2</c:v>
                </c:pt>
                <c:pt idx="9686">
                  <c:v>8.9893068367269693E-2</c:v>
                </c:pt>
                <c:pt idx="9687">
                  <c:v>8.9896791144579297E-2</c:v>
                </c:pt>
                <c:pt idx="9688">
                  <c:v>8.9905371787282695E-2</c:v>
                </c:pt>
                <c:pt idx="9689">
                  <c:v>8.9924716851768394E-2</c:v>
                </c:pt>
                <c:pt idx="9690">
                  <c:v>8.9938618233703305E-2</c:v>
                </c:pt>
                <c:pt idx="9691">
                  <c:v>8.9947146504402095E-2</c:v>
                </c:pt>
                <c:pt idx="9692">
                  <c:v>8.9955692809559895E-2</c:v>
                </c:pt>
                <c:pt idx="9693">
                  <c:v>8.9958765650157396E-2</c:v>
                </c:pt>
                <c:pt idx="9694">
                  <c:v>8.99622844935309E-2</c:v>
                </c:pt>
                <c:pt idx="9695">
                  <c:v>8.9980050355159297E-2</c:v>
                </c:pt>
                <c:pt idx="9696">
                  <c:v>8.9997000990575907E-2</c:v>
                </c:pt>
                <c:pt idx="9697">
                  <c:v>8.99970051822363E-2</c:v>
                </c:pt>
                <c:pt idx="9698">
                  <c:v>9.0037765435285494E-2</c:v>
                </c:pt>
                <c:pt idx="9699">
                  <c:v>9.0037967535148394E-2</c:v>
                </c:pt>
                <c:pt idx="9700">
                  <c:v>9.0043069663026595E-2</c:v>
                </c:pt>
                <c:pt idx="9701">
                  <c:v>9.0045016696388605E-2</c:v>
                </c:pt>
                <c:pt idx="9702">
                  <c:v>9.0093326454200096E-2</c:v>
                </c:pt>
                <c:pt idx="9703">
                  <c:v>9.0098501057175998E-2</c:v>
                </c:pt>
                <c:pt idx="9704">
                  <c:v>9.0110016742599899E-2</c:v>
                </c:pt>
                <c:pt idx="9705">
                  <c:v>9.0153641994211595E-2</c:v>
                </c:pt>
                <c:pt idx="9706">
                  <c:v>9.0168914850567702E-2</c:v>
                </c:pt>
                <c:pt idx="9707">
                  <c:v>9.0186132194542995E-2</c:v>
                </c:pt>
                <c:pt idx="9708">
                  <c:v>9.0211488273704205E-2</c:v>
                </c:pt>
                <c:pt idx="9709">
                  <c:v>9.0222047081974496E-2</c:v>
                </c:pt>
                <c:pt idx="9710">
                  <c:v>9.0248059148481094E-2</c:v>
                </c:pt>
                <c:pt idx="9711">
                  <c:v>9.0259891805664599E-2</c:v>
                </c:pt>
                <c:pt idx="9712">
                  <c:v>9.0262007281770903E-2</c:v>
                </c:pt>
                <c:pt idx="9713">
                  <c:v>9.0278462184182798E-2</c:v>
                </c:pt>
                <c:pt idx="9714">
                  <c:v>9.0389065500952603E-2</c:v>
                </c:pt>
                <c:pt idx="9715">
                  <c:v>9.0416152765759802E-2</c:v>
                </c:pt>
                <c:pt idx="9716">
                  <c:v>9.04773935044485E-2</c:v>
                </c:pt>
                <c:pt idx="9717">
                  <c:v>9.0478018658258205E-2</c:v>
                </c:pt>
                <c:pt idx="9718">
                  <c:v>9.0480300432509805E-2</c:v>
                </c:pt>
                <c:pt idx="9719">
                  <c:v>9.0513797702180598E-2</c:v>
                </c:pt>
                <c:pt idx="9720">
                  <c:v>9.0522440005567598E-2</c:v>
                </c:pt>
                <c:pt idx="9721">
                  <c:v>9.05476118869466E-2</c:v>
                </c:pt>
                <c:pt idx="9722">
                  <c:v>9.0656273793254402E-2</c:v>
                </c:pt>
                <c:pt idx="9723">
                  <c:v>9.0671838761624296E-2</c:v>
                </c:pt>
                <c:pt idx="9724">
                  <c:v>9.0754474887238396E-2</c:v>
                </c:pt>
                <c:pt idx="9725">
                  <c:v>9.0775150282457806E-2</c:v>
                </c:pt>
                <c:pt idx="9726">
                  <c:v>9.0788813095841997E-2</c:v>
                </c:pt>
                <c:pt idx="9727">
                  <c:v>9.0801216244040694E-2</c:v>
                </c:pt>
                <c:pt idx="9728">
                  <c:v>9.0812942684829603E-2</c:v>
                </c:pt>
                <c:pt idx="9729">
                  <c:v>9.0879500652715398E-2</c:v>
                </c:pt>
                <c:pt idx="9730">
                  <c:v>9.0905024244367499E-2</c:v>
                </c:pt>
                <c:pt idx="9731">
                  <c:v>9.0929403605656101E-2</c:v>
                </c:pt>
                <c:pt idx="9732">
                  <c:v>9.0959120053720505E-2</c:v>
                </c:pt>
                <c:pt idx="9733">
                  <c:v>9.0978945101993794E-2</c:v>
                </c:pt>
                <c:pt idx="9734">
                  <c:v>9.1014015220634001E-2</c:v>
                </c:pt>
                <c:pt idx="9735">
                  <c:v>9.1021717950169806E-2</c:v>
                </c:pt>
                <c:pt idx="9736">
                  <c:v>9.1021968648823406E-2</c:v>
                </c:pt>
                <c:pt idx="9737">
                  <c:v>9.10227103889856E-2</c:v>
                </c:pt>
                <c:pt idx="9738">
                  <c:v>9.1035920269512294E-2</c:v>
                </c:pt>
                <c:pt idx="9739">
                  <c:v>9.10424086743504E-2</c:v>
                </c:pt>
                <c:pt idx="9740">
                  <c:v>9.1054822744732297E-2</c:v>
                </c:pt>
                <c:pt idx="9741">
                  <c:v>9.1055161517712202E-2</c:v>
                </c:pt>
                <c:pt idx="9742">
                  <c:v>9.1055264303865097E-2</c:v>
                </c:pt>
                <c:pt idx="9743">
                  <c:v>9.1067520561947099E-2</c:v>
                </c:pt>
                <c:pt idx="9744">
                  <c:v>9.10736980881902E-2</c:v>
                </c:pt>
                <c:pt idx="9745">
                  <c:v>9.1117829475566806E-2</c:v>
                </c:pt>
                <c:pt idx="9746">
                  <c:v>9.1123633566543294E-2</c:v>
                </c:pt>
                <c:pt idx="9747">
                  <c:v>9.1124369356195098E-2</c:v>
                </c:pt>
                <c:pt idx="9748">
                  <c:v>9.1126928641256794E-2</c:v>
                </c:pt>
                <c:pt idx="9749">
                  <c:v>9.1129085053115302E-2</c:v>
                </c:pt>
                <c:pt idx="9750">
                  <c:v>9.1172550140995706E-2</c:v>
                </c:pt>
                <c:pt idx="9751">
                  <c:v>9.1187082005694003E-2</c:v>
                </c:pt>
                <c:pt idx="9752">
                  <c:v>9.1268732927012194E-2</c:v>
                </c:pt>
                <c:pt idx="9753">
                  <c:v>9.1276195706817206E-2</c:v>
                </c:pt>
                <c:pt idx="9754">
                  <c:v>9.1283492147182996E-2</c:v>
                </c:pt>
                <c:pt idx="9755">
                  <c:v>9.1322508586186596E-2</c:v>
                </c:pt>
                <c:pt idx="9756">
                  <c:v>9.1326115636267496E-2</c:v>
                </c:pt>
                <c:pt idx="9757">
                  <c:v>9.1351911581835393E-2</c:v>
                </c:pt>
                <c:pt idx="9758">
                  <c:v>9.1362962464191094E-2</c:v>
                </c:pt>
                <c:pt idx="9759">
                  <c:v>9.1388001316013198E-2</c:v>
                </c:pt>
                <c:pt idx="9760">
                  <c:v>9.1420618463639497E-2</c:v>
                </c:pt>
                <c:pt idx="9761">
                  <c:v>9.14295385052874E-2</c:v>
                </c:pt>
                <c:pt idx="9762">
                  <c:v>9.1455355963318302E-2</c:v>
                </c:pt>
                <c:pt idx="9763">
                  <c:v>9.1464287424765797E-2</c:v>
                </c:pt>
                <c:pt idx="9764">
                  <c:v>9.1466011020656907E-2</c:v>
                </c:pt>
                <c:pt idx="9765">
                  <c:v>9.1467178213073805E-2</c:v>
                </c:pt>
                <c:pt idx="9766">
                  <c:v>9.1479630703659304E-2</c:v>
                </c:pt>
                <c:pt idx="9767">
                  <c:v>9.1494121468067596E-2</c:v>
                </c:pt>
                <c:pt idx="9768">
                  <c:v>9.1510273557717597E-2</c:v>
                </c:pt>
                <c:pt idx="9769">
                  <c:v>9.15226656188938E-2</c:v>
                </c:pt>
                <c:pt idx="9770">
                  <c:v>9.15458167605539E-2</c:v>
                </c:pt>
                <c:pt idx="9771">
                  <c:v>9.1551332596503096E-2</c:v>
                </c:pt>
                <c:pt idx="9772">
                  <c:v>9.1558039034082495E-2</c:v>
                </c:pt>
                <c:pt idx="9773">
                  <c:v>9.1560211945014999E-2</c:v>
                </c:pt>
                <c:pt idx="9774">
                  <c:v>9.1569420260000006E-2</c:v>
                </c:pt>
                <c:pt idx="9775">
                  <c:v>9.1604619966738396E-2</c:v>
                </c:pt>
                <c:pt idx="9776">
                  <c:v>9.1627688015719702E-2</c:v>
                </c:pt>
                <c:pt idx="9777">
                  <c:v>9.1630402000389202E-2</c:v>
                </c:pt>
                <c:pt idx="9778">
                  <c:v>9.1644574330578502E-2</c:v>
                </c:pt>
                <c:pt idx="9779">
                  <c:v>9.1654276732316298E-2</c:v>
                </c:pt>
                <c:pt idx="9780">
                  <c:v>9.16549899481095E-2</c:v>
                </c:pt>
                <c:pt idx="9781">
                  <c:v>9.1668565211066699E-2</c:v>
                </c:pt>
                <c:pt idx="9782">
                  <c:v>9.1715383329706301E-2</c:v>
                </c:pt>
                <c:pt idx="9783">
                  <c:v>9.1728935416354504E-2</c:v>
                </c:pt>
                <c:pt idx="9784">
                  <c:v>9.1729601238847699E-2</c:v>
                </c:pt>
                <c:pt idx="9785">
                  <c:v>9.1748582685270197E-2</c:v>
                </c:pt>
                <c:pt idx="9786">
                  <c:v>9.1767934706416796E-2</c:v>
                </c:pt>
                <c:pt idx="9787">
                  <c:v>9.1778737066485996E-2</c:v>
                </c:pt>
                <c:pt idx="9788">
                  <c:v>9.1835599111787597E-2</c:v>
                </c:pt>
                <c:pt idx="9789">
                  <c:v>9.1875231386082404E-2</c:v>
                </c:pt>
                <c:pt idx="9790">
                  <c:v>9.1883579094118595E-2</c:v>
                </c:pt>
                <c:pt idx="9791">
                  <c:v>9.18841958042977E-2</c:v>
                </c:pt>
                <c:pt idx="9792">
                  <c:v>9.1897446962660903E-2</c:v>
                </c:pt>
                <c:pt idx="9793">
                  <c:v>9.1922603649562298E-2</c:v>
                </c:pt>
                <c:pt idx="9794">
                  <c:v>9.1941818241189396E-2</c:v>
                </c:pt>
                <c:pt idx="9795">
                  <c:v>9.1952201310273193E-2</c:v>
                </c:pt>
                <c:pt idx="9796">
                  <c:v>9.2004298387847405E-2</c:v>
                </c:pt>
                <c:pt idx="9797">
                  <c:v>9.2014900982461997E-2</c:v>
                </c:pt>
                <c:pt idx="9798">
                  <c:v>9.2017378763259106E-2</c:v>
                </c:pt>
                <c:pt idx="9799">
                  <c:v>9.2043685613912699E-2</c:v>
                </c:pt>
                <c:pt idx="9800">
                  <c:v>9.2044216548041694E-2</c:v>
                </c:pt>
                <c:pt idx="9801">
                  <c:v>9.20496372065715E-2</c:v>
                </c:pt>
                <c:pt idx="9802">
                  <c:v>9.2067890042679207E-2</c:v>
                </c:pt>
                <c:pt idx="9803">
                  <c:v>9.2071810256934103E-2</c:v>
                </c:pt>
                <c:pt idx="9804">
                  <c:v>9.20763718744117E-2</c:v>
                </c:pt>
                <c:pt idx="9805">
                  <c:v>9.2097005263259799E-2</c:v>
                </c:pt>
                <c:pt idx="9806">
                  <c:v>9.2107574077966603E-2</c:v>
                </c:pt>
                <c:pt idx="9807">
                  <c:v>9.2138542255675304E-2</c:v>
                </c:pt>
                <c:pt idx="9808">
                  <c:v>9.2148658657360299E-2</c:v>
                </c:pt>
                <c:pt idx="9809">
                  <c:v>9.2164034204489806E-2</c:v>
                </c:pt>
                <c:pt idx="9810">
                  <c:v>9.2186363529444801E-2</c:v>
                </c:pt>
                <c:pt idx="9811">
                  <c:v>9.2190412595391499E-2</c:v>
                </c:pt>
                <c:pt idx="9812">
                  <c:v>9.2194456729231294E-2</c:v>
                </c:pt>
                <c:pt idx="9813">
                  <c:v>9.2253623881504904E-2</c:v>
                </c:pt>
                <c:pt idx="9814">
                  <c:v>9.22619330917199E-2</c:v>
                </c:pt>
                <c:pt idx="9815">
                  <c:v>9.2289623693919506E-2</c:v>
                </c:pt>
                <c:pt idx="9816">
                  <c:v>9.2316858579028896E-2</c:v>
                </c:pt>
                <c:pt idx="9817">
                  <c:v>9.2375243108049093E-2</c:v>
                </c:pt>
                <c:pt idx="9818">
                  <c:v>9.2379083302155607E-2</c:v>
                </c:pt>
                <c:pt idx="9819">
                  <c:v>9.2379849927550106E-2</c:v>
                </c:pt>
                <c:pt idx="9820">
                  <c:v>9.2391449831157199E-2</c:v>
                </c:pt>
                <c:pt idx="9821">
                  <c:v>9.2395872653474403E-2</c:v>
                </c:pt>
                <c:pt idx="9822">
                  <c:v>9.2401124392635106E-2</c:v>
                </c:pt>
                <c:pt idx="9823">
                  <c:v>9.2401735425360398E-2</c:v>
                </c:pt>
                <c:pt idx="9824">
                  <c:v>9.2433795131350194E-2</c:v>
                </c:pt>
                <c:pt idx="9825">
                  <c:v>9.2440297282127298E-2</c:v>
                </c:pt>
                <c:pt idx="9826">
                  <c:v>9.2491211099037601E-2</c:v>
                </c:pt>
                <c:pt idx="9827">
                  <c:v>9.2522833833567797E-2</c:v>
                </c:pt>
                <c:pt idx="9828">
                  <c:v>9.2524520464121504E-2</c:v>
                </c:pt>
                <c:pt idx="9829">
                  <c:v>9.2526337579962994E-2</c:v>
                </c:pt>
                <c:pt idx="9830">
                  <c:v>9.2540423935694394E-2</c:v>
                </c:pt>
                <c:pt idx="9831">
                  <c:v>9.2548729072911104E-2</c:v>
                </c:pt>
                <c:pt idx="9832">
                  <c:v>9.2654333974740502E-2</c:v>
                </c:pt>
                <c:pt idx="9833">
                  <c:v>9.2657630621446704E-2</c:v>
                </c:pt>
                <c:pt idx="9834">
                  <c:v>9.2666140047064902E-2</c:v>
                </c:pt>
                <c:pt idx="9835">
                  <c:v>9.2710845723413801E-2</c:v>
                </c:pt>
                <c:pt idx="9836">
                  <c:v>9.2712769267395606E-2</c:v>
                </c:pt>
                <c:pt idx="9837">
                  <c:v>9.2732003342358899E-2</c:v>
                </c:pt>
                <c:pt idx="9838">
                  <c:v>9.2775206747655103E-2</c:v>
                </c:pt>
                <c:pt idx="9839">
                  <c:v>9.2811170692020301E-2</c:v>
                </c:pt>
                <c:pt idx="9840">
                  <c:v>9.2846914845233899E-2</c:v>
                </c:pt>
                <c:pt idx="9841">
                  <c:v>9.2856033266771096E-2</c:v>
                </c:pt>
                <c:pt idx="9842">
                  <c:v>9.2863606911528201E-2</c:v>
                </c:pt>
                <c:pt idx="9843">
                  <c:v>9.2880216332822299E-2</c:v>
                </c:pt>
                <c:pt idx="9844">
                  <c:v>9.2885602718997595E-2</c:v>
                </c:pt>
                <c:pt idx="9845">
                  <c:v>9.2912194808179097E-2</c:v>
                </c:pt>
                <c:pt idx="9846">
                  <c:v>9.2917364830306701E-2</c:v>
                </c:pt>
                <c:pt idx="9847">
                  <c:v>9.2921424088368607E-2</c:v>
                </c:pt>
                <c:pt idx="9848">
                  <c:v>9.2956973692960895E-2</c:v>
                </c:pt>
                <c:pt idx="9849">
                  <c:v>9.2967762244675706E-2</c:v>
                </c:pt>
                <c:pt idx="9850">
                  <c:v>9.2969115832785595E-2</c:v>
                </c:pt>
                <c:pt idx="9851">
                  <c:v>9.2979515884481501E-2</c:v>
                </c:pt>
                <c:pt idx="9852">
                  <c:v>9.3023635849302802E-2</c:v>
                </c:pt>
                <c:pt idx="9853">
                  <c:v>9.3030515800896205E-2</c:v>
                </c:pt>
                <c:pt idx="9854">
                  <c:v>9.3045022507861203E-2</c:v>
                </c:pt>
                <c:pt idx="9855">
                  <c:v>9.3076241813970395E-2</c:v>
                </c:pt>
                <c:pt idx="9856">
                  <c:v>9.3087504809545196E-2</c:v>
                </c:pt>
                <c:pt idx="9857">
                  <c:v>9.3102595987588896E-2</c:v>
                </c:pt>
                <c:pt idx="9858">
                  <c:v>9.3116159013981306E-2</c:v>
                </c:pt>
                <c:pt idx="9859">
                  <c:v>9.3144876456882894E-2</c:v>
                </c:pt>
                <c:pt idx="9860">
                  <c:v>9.3149394110432202E-2</c:v>
                </c:pt>
                <c:pt idx="9861">
                  <c:v>9.3153921369394502E-2</c:v>
                </c:pt>
                <c:pt idx="9862">
                  <c:v>9.3176414298378293E-2</c:v>
                </c:pt>
                <c:pt idx="9863">
                  <c:v>9.3199010844662103E-2</c:v>
                </c:pt>
                <c:pt idx="9864">
                  <c:v>9.3208249862977599E-2</c:v>
                </c:pt>
                <c:pt idx="9865">
                  <c:v>9.3244956463756704E-2</c:v>
                </c:pt>
                <c:pt idx="9866">
                  <c:v>9.3320256463613901E-2</c:v>
                </c:pt>
                <c:pt idx="9867">
                  <c:v>9.3325164607178199E-2</c:v>
                </c:pt>
                <c:pt idx="9868">
                  <c:v>9.3328070014126893E-2</c:v>
                </c:pt>
                <c:pt idx="9869">
                  <c:v>9.3330662147880106E-2</c:v>
                </c:pt>
                <c:pt idx="9870">
                  <c:v>9.3339671404420593E-2</c:v>
                </c:pt>
                <c:pt idx="9871">
                  <c:v>9.3360814675687104E-2</c:v>
                </c:pt>
                <c:pt idx="9872">
                  <c:v>9.3362443505166606E-2</c:v>
                </c:pt>
                <c:pt idx="9873">
                  <c:v>9.3363969885744205E-2</c:v>
                </c:pt>
                <c:pt idx="9874">
                  <c:v>9.3373404267570195E-2</c:v>
                </c:pt>
                <c:pt idx="9875">
                  <c:v>9.3377955107287997E-2</c:v>
                </c:pt>
                <c:pt idx="9876">
                  <c:v>9.3381708706394395E-2</c:v>
                </c:pt>
                <c:pt idx="9877">
                  <c:v>9.3388909118611405E-2</c:v>
                </c:pt>
                <c:pt idx="9878">
                  <c:v>9.3394205229141103E-2</c:v>
                </c:pt>
                <c:pt idx="9879">
                  <c:v>9.3418238417148303E-2</c:v>
                </c:pt>
                <c:pt idx="9880">
                  <c:v>9.3429455383487403E-2</c:v>
                </c:pt>
                <c:pt idx="9881">
                  <c:v>9.3480754122873197E-2</c:v>
                </c:pt>
                <c:pt idx="9882">
                  <c:v>9.3496037069245405E-2</c:v>
                </c:pt>
                <c:pt idx="9883">
                  <c:v>9.3510929847374399E-2</c:v>
                </c:pt>
                <c:pt idx="9884">
                  <c:v>9.3519854853760201E-2</c:v>
                </c:pt>
                <c:pt idx="9885">
                  <c:v>9.3521889530740004E-2</c:v>
                </c:pt>
                <c:pt idx="9886">
                  <c:v>9.3527925717783095E-2</c:v>
                </c:pt>
                <c:pt idx="9887">
                  <c:v>9.3535353248313302E-2</c:v>
                </c:pt>
                <c:pt idx="9888">
                  <c:v>9.3588420475325798E-2</c:v>
                </c:pt>
                <c:pt idx="9889">
                  <c:v>9.3605408403946197E-2</c:v>
                </c:pt>
                <c:pt idx="9890">
                  <c:v>9.3610687919587696E-2</c:v>
                </c:pt>
                <c:pt idx="9891">
                  <c:v>9.3640818294011399E-2</c:v>
                </c:pt>
                <c:pt idx="9892">
                  <c:v>9.3646763102699204E-2</c:v>
                </c:pt>
                <c:pt idx="9893">
                  <c:v>9.3648222971653997E-2</c:v>
                </c:pt>
                <c:pt idx="9894">
                  <c:v>9.3714990737719495E-2</c:v>
                </c:pt>
                <c:pt idx="9895">
                  <c:v>9.37474677687683E-2</c:v>
                </c:pt>
                <c:pt idx="9896">
                  <c:v>9.3749778485465493E-2</c:v>
                </c:pt>
                <c:pt idx="9897">
                  <c:v>9.3782670319029204E-2</c:v>
                </c:pt>
                <c:pt idx="9898">
                  <c:v>9.3783377612265198E-2</c:v>
                </c:pt>
                <c:pt idx="9899">
                  <c:v>9.3808889202771195E-2</c:v>
                </c:pt>
                <c:pt idx="9900">
                  <c:v>9.3822765820596996E-2</c:v>
                </c:pt>
                <c:pt idx="9901">
                  <c:v>9.3841127635263796E-2</c:v>
                </c:pt>
                <c:pt idx="9902">
                  <c:v>9.3848871810969403E-2</c:v>
                </c:pt>
                <c:pt idx="9903">
                  <c:v>9.3858707947346201E-2</c:v>
                </c:pt>
                <c:pt idx="9904">
                  <c:v>9.3862354517330604E-2</c:v>
                </c:pt>
                <c:pt idx="9905">
                  <c:v>9.38689019813925E-2</c:v>
                </c:pt>
                <c:pt idx="9906">
                  <c:v>9.3872569278571003E-2</c:v>
                </c:pt>
                <c:pt idx="9907">
                  <c:v>9.3912909940869205E-2</c:v>
                </c:pt>
                <c:pt idx="9908">
                  <c:v>9.3918405272950603E-2</c:v>
                </c:pt>
                <c:pt idx="9909">
                  <c:v>9.3948203378148701E-2</c:v>
                </c:pt>
                <c:pt idx="9910">
                  <c:v>9.3991339215655598E-2</c:v>
                </c:pt>
                <c:pt idx="9911">
                  <c:v>9.4027550048807307E-2</c:v>
                </c:pt>
                <c:pt idx="9912">
                  <c:v>9.4075607668324401E-2</c:v>
                </c:pt>
                <c:pt idx="9913">
                  <c:v>9.4078698900157007E-2</c:v>
                </c:pt>
                <c:pt idx="9914">
                  <c:v>9.4098037993608497E-2</c:v>
                </c:pt>
                <c:pt idx="9915">
                  <c:v>9.4157955216804604E-2</c:v>
                </c:pt>
                <c:pt idx="9916">
                  <c:v>9.4186697349143894E-2</c:v>
                </c:pt>
                <c:pt idx="9917">
                  <c:v>9.4199429822708694E-2</c:v>
                </c:pt>
                <c:pt idx="9918">
                  <c:v>9.4233449299565605E-2</c:v>
                </c:pt>
                <c:pt idx="9919">
                  <c:v>9.4263438049312406E-2</c:v>
                </c:pt>
                <c:pt idx="9920">
                  <c:v>9.4269542824045705E-2</c:v>
                </c:pt>
                <c:pt idx="9921">
                  <c:v>9.4290308743464599E-2</c:v>
                </c:pt>
                <c:pt idx="9922">
                  <c:v>9.4293710453383597E-2</c:v>
                </c:pt>
                <c:pt idx="9923">
                  <c:v>9.4310256208906207E-2</c:v>
                </c:pt>
                <c:pt idx="9924">
                  <c:v>9.4373344936650505E-2</c:v>
                </c:pt>
                <c:pt idx="9925">
                  <c:v>9.4407666120367301E-2</c:v>
                </c:pt>
                <c:pt idx="9926">
                  <c:v>9.4423052043418901E-2</c:v>
                </c:pt>
                <c:pt idx="9927">
                  <c:v>9.4458682397204494E-2</c:v>
                </c:pt>
                <c:pt idx="9928">
                  <c:v>9.4469819938116401E-2</c:v>
                </c:pt>
                <c:pt idx="9929">
                  <c:v>9.4486329202979197E-2</c:v>
                </c:pt>
                <c:pt idx="9930">
                  <c:v>9.4487844303789995E-2</c:v>
                </c:pt>
                <c:pt idx="9931">
                  <c:v>9.4526201284172107E-2</c:v>
                </c:pt>
                <c:pt idx="9932">
                  <c:v>9.4534300843775204E-2</c:v>
                </c:pt>
                <c:pt idx="9933">
                  <c:v>9.4580260539704405E-2</c:v>
                </c:pt>
                <c:pt idx="9934">
                  <c:v>9.4584231350540504E-2</c:v>
                </c:pt>
                <c:pt idx="9935">
                  <c:v>9.4592084827190101E-2</c:v>
                </c:pt>
                <c:pt idx="9936">
                  <c:v>9.4596660123248702E-2</c:v>
                </c:pt>
                <c:pt idx="9937">
                  <c:v>9.4617962923925603E-2</c:v>
                </c:pt>
                <c:pt idx="9938">
                  <c:v>9.4634732031680005E-2</c:v>
                </c:pt>
                <c:pt idx="9939">
                  <c:v>9.4645849348103703E-2</c:v>
                </c:pt>
                <c:pt idx="9940">
                  <c:v>9.4669533708456502E-2</c:v>
                </c:pt>
                <c:pt idx="9941">
                  <c:v>9.4727166711538996E-2</c:v>
                </c:pt>
                <c:pt idx="9942">
                  <c:v>9.4727787642709907E-2</c:v>
                </c:pt>
                <c:pt idx="9943">
                  <c:v>9.4729729806299498E-2</c:v>
                </c:pt>
                <c:pt idx="9944">
                  <c:v>9.4736160662885802E-2</c:v>
                </c:pt>
                <c:pt idx="9945">
                  <c:v>9.47396992277586E-2</c:v>
                </c:pt>
                <c:pt idx="9946">
                  <c:v>9.4751423865764101E-2</c:v>
                </c:pt>
                <c:pt idx="9947">
                  <c:v>9.4770337503975705E-2</c:v>
                </c:pt>
                <c:pt idx="9948">
                  <c:v>9.4774151707818499E-2</c:v>
                </c:pt>
                <c:pt idx="9949">
                  <c:v>9.4777018555322098E-2</c:v>
                </c:pt>
                <c:pt idx="9950">
                  <c:v>9.4793955699594201E-2</c:v>
                </c:pt>
                <c:pt idx="9951">
                  <c:v>9.4842703392547897E-2</c:v>
                </c:pt>
                <c:pt idx="9952">
                  <c:v>9.4851745931107595E-2</c:v>
                </c:pt>
                <c:pt idx="9953">
                  <c:v>9.4911168077602998E-2</c:v>
                </c:pt>
                <c:pt idx="9954">
                  <c:v>9.4949413720891704E-2</c:v>
                </c:pt>
                <c:pt idx="9955">
                  <c:v>9.4952720106971603E-2</c:v>
                </c:pt>
                <c:pt idx="9956">
                  <c:v>9.4964595146252301E-2</c:v>
                </c:pt>
                <c:pt idx="9957">
                  <c:v>9.4974039841868099E-2</c:v>
                </c:pt>
                <c:pt idx="9958">
                  <c:v>9.5003485296374104E-2</c:v>
                </c:pt>
                <c:pt idx="9959">
                  <c:v>9.5006412933012097E-2</c:v>
                </c:pt>
                <c:pt idx="9960">
                  <c:v>9.5024756693030302E-2</c:v>
                </c:pt>
                <c:pt idx="9961">
                  <c:v>9.5037680086023701E-2</c:v>
                </c:pt>
                <c:pt idx="9962">
                  <c:v>9.5070900849497098E-2</c:v>
                </c:pt>
                <c:pt idx="9963">
                  <c:v>9.5102923117416596E-2</c:v>
                </c:pt>
                <c:pt idx="9964">
                  <c:v>9.5103629507031801E-2</c:v>
                </c:pt>
                <c:pt idx="9965">
                  <c:v>9.5104873848152E-2</c:v>
                </c:pt>
                <c:pt idx="9966">
                  <c:v>9.5110262849722502E-2</c:v>
                </c:pt>
                <c:pt idx="9967">
                  <c:v>9.51134482308017E-2</c:v>
                </c:pt>
                <c:pt idx="9968">
                  <c:v>9.5140299403629405E-2</c:v>
                </c:pt>
                <c:pt idx="9969">
                  <c:v>9.5144765053309502E-2</c:v>
                </c:pt>
                <c:pt idx="9970">
                  <c:v>9.5174143266439498E-2</c:v>
                </c:pt>
                <c:pt idx="9971">
                  <c:v>9.5178026719446099E-2</c:v>
                </c:pt>
                <c:pt idx="9972">
                  <c:v>9.5216310525645304E-2</c:v>
                </c:pt>
                <c:pt idx="9973">
                  <c:v>9.5367923623867701E-2</c:v>
                </c:pt>
                <c:pt idx="9974">
                  <c:v>9.5374162677816607E-2</c:v>
                </c:pt>
                <c:pt idx="9975">
                  <c:v>9.5375447131510693E-2</c:v>
                </c:pt>
                <c:pt idx="9976">
                  <c:v>9.5381188110488596E-2</c:v>
                </c:pt>
                <c:pt idx="9977">
                  <c:v>9.5394382752677795E-2</c:v>
                </c:pt>
                <c:pt idx="9978">
                  <c:v>9.5396040306423693E-2</c:v>
                </c:pt>
                <c:pt idx="9979">
                  <c:v>9.5426086236902505E-2</c:v>
                </c:pt>
                <c:pt idx="9980">
                  <c:v>9.5449608589881094E-2</c:v>
                </c:pt>
                <c:pt idx="9981">
                  <c:v>9.5486285116218803E-2</c:v>
                </c:pt>
                <c:pt idx="9982">
                  <c:v>9.5507617749786E-2</c:v>
                </c:pt>
                <c:pt idx="9983">
                  <c:v>9.5527212197344599E-2</c:v>
                </c:pt>
                <c:pt idx="9984">
                  <c:v>9.5533665136590395E-2</c:v>
                </c:pt>
                <c:pt idx="9985">
                  <c:v>9.55637574704397E-2</c:v>
                </c:pt>
                <c:pt idx="9986">
                  <c:v>9.5581222069632599E-2</c:v>
                </c:pt>
                <c:pt idx="9987">
                  <c:v>9.5598625858660899E-2</c:v>
                </c:pt>
                <c:pt idx="9988">
                  <c:v>9.5602107624445404E-2</c:v>
                </c:pt>
                <c:pt idx="9989">
                  <c:v>9.5616421522830897E-2</c:v>
                </c:pt>
                <c:pt idx="9990">
                  <c:v>9.5670527287113893E-2</c:v>
                </c:pt>
                <c:pt idx="9991">
                  <c:v>9.5684527764258606E-2</c:v>
                </c:pt>
                <c:pt idx="9992">
                  <c:v>9.5690163180385701E-2</c:v>
                </c:pt>
                <c:pt idx="9993">
                  <c:v>9.5699594842416399E-2</c:v>
                </c:pt>
                <c:pt idx="9994">
                  <c:v>9.5716946082247803E-2</c:v>
                </c:pt>
                <c:pt idx="9995">
                  <c:v>9.57405019518833E-2</c:v>
                </c:pt>
                <c:pt idx="9996">
                  <c:v>9.5747956334394105E-2</c:v>
                </c:pt>
                <c:pt idx="9997">
                  <c:v>9.5752038950290705E-2</c:v>
                </c:pt>
                <c:pt idx="9998">
                  <c:v>9.57679700008056E-2</c:v>
                </c:pt>
                <c:pt idx="9999">
                  <c:v>9.5769967683202603E-2</c:v>
                </c:pt>
                <c:pt idx="10000">
                  <c:v>9.5781475851376405E-2</c:v>
                </c:pt>
                <c:pt idx="10001">
                  <c:v>9.5848042819548201E-2</c:v>
                </c:pt>
                <c:pt idx="10002">
                  <c:v>9.5868851271989602E-2</c:v>
                </c:pt>
                <c:pt idx="10003">
                  <c:v>9.5894867222200003E-2</c:v>
                </c:pt>
                <c:pt idx="10004">
                  <c:v>9.5928256382978097E-2</c:v>
                </c:pt>
                <c:pt idx="10005">
                  <c:v>9.5951148347479004E-2</c:v>
                </c:pt>
                <c:pt idx="10006">
                  <c:v>9.5960720758917206E-2</c:v>
                </c:pt>
                <c:pt idx="10007">
                  <c:v>9.5990905218763301E-2</c:v>
                </c:pt>
                <c:pt idx="10008">
                  <c:v>9.6011093172037404E-2</c:v>
                </c:pt>
                <c:pt idx="10009">
                  <c:v>9.6024388794544294E-2</c:v>
                </c:pt>
                <c:pt idx="10010">
                  <c:v>9.6077962413608803E-2</c:v>
                </c:pt>
                <c:pt idx="10011">
                  <c:v>9.6104178899564893E-2</c:v>
                </c:pt>
                <c:pt idx="10012">
                  <c:v>9.6106905087961297E-2</c:v>
                </c:pt>
                <c:pt idx="10013">
                  <c:v>9.6153710505190199E-2</c:v>
                </c:pt>
                <c:pt idx="10014">
                  <c:v>9.6169512328310003E-2</c:v>
                </c:pt>
                <c:pt idx="10015">
                  <c:v>9.6186203027269504E-2</c:v>
                </c:pt>
                <c:pt idx="10016">
                  <c:v>9.6217058778204606E-2</c:v>
                </c:pt>
                <c:pt idx="10017">
                  <c:v>9.6223320700092402E-2</c:v>
                </c:pt>
                <c:pt idx="10018">
                  <c:v>9.6249591449939498E-2</c:v>
                </c:pt>
                <c:pt idx="10019">
                  <c:v>9.6295013340523095E-2</c:v>
                </c:pt>
                <c:pt idx="10020">
                  <c:v>9.63275652299595E-2</c:v>
                </c:pt>
                <c:pt idx="10021">
                  <c:v>9.6376188883732797E-2</c:v>
                </c:pt>
                <c:pt idx="10022">
                  <c:v>9.6421079544835198E-2</c:v>
                </c:pt>
                <c:pt idx="10023">
                  <c:v>9.6440130797251902E-2</c:v>
                </c:pt>
                <c:pt idx="10024">
                  <c:v>9.6458646014359398E-2</c:v>
                </c:pt>
                <c:pt idx="10025">
                  <c:v>9.6468838485835803E-2</c:v>
                </c:pt>
                <c:pt idx="10026">
                  <c:v>9.6501945550533E-2</c:v>
                </c:pt>
                <c:pt idx="10027">
                  <c:v>9.6515196262509803E-2</c:v>
                </c:pt>
                <c:pt idx="10028">
                  <c:v>9.6547875870781494E-2</c:v>
                </c:pt>
                <c:pt idx="10029">
                  <c:v>9.6548359005067794E-2</c:v>
                </c:pt>
                <c:pt idx="10030">
                  <c:v>9.6561927519899907E-2</c:v>
                </c:pt>
                <c:pt idx="10031">
                  <c:v>9.6566383590411295E-2</c:v>
                </c:pt>
                <c:pt idx="10032">
                  <c:v>9.6587872391261195E-2</c:v>
                </c:pt>
                <c:pt idx="10033">
                  <c:v>9.6591333508578001E-2</c:v>
                </c:pt>
                <c:pt idx="10034">
                  <c:v>9.6601031860325898E-2</c:v>
                </c:pt>
                <c:pt idx="10035">
                  <c:v>9.6619433560708998E-2</c:v>
                </c:pt>
                <c:pt idx="10036">
                  <c:v>9.6624794003260003E-2</c:v>
                </c:pt>
                <c:pt idx="10037">
                  <c:v>9.6657435879151002E-2</c:v>
                </c:pt>
                <c:pt idx="10038">
                  <c:v>9.6676613228270994E-2</c:v>
                </c:pt>
                <c:pt idx="10039">
                  <c:v>9.6695123893806301E-2</c:v>
                </c:pt>
                <c:pt idx="10040">
                  <c:v>9.6786272789357294E-2</c:v>
                </c:pt>
                <c:pt idx="10041">
                  <c:v>9.6810287261746397E-2</c:v>
                </c:pt>
                <c:pt idx="10042">
                  <c:v>9.6857830723169794E-2</c:v>
                </c:pt>
                <c:pt idx="10043">
                  <c:v>9.6871359357866393E-2</c:v>
                </c:pt>
                <c:pt idx="10044">
                  <c:v>9.6871424855500099E-2</c:v>
                </c:pt>
                <c:pt idx="10045">
                  <c:v>9.6909527744999599E-2</c:v>
                </c:pt>
                <c:pt idx="10046">
                  <c:v>9.7093342111050696E-2</c:v>
                </c:pt>
                <c:pt idx="10047">
                  <c:v>9.7099077766738595E-2</c:v>
                </c:pt>
                <c:pt idx="10048">
                  <c:v>9.7157372935076106E-2</c:v>
                </c:pt>
                <c:pt idx="10049">
                  <c:v>9.7178450321489501E-2</c:v>
                </c:pt>
                <c:pt idx="10050">
                  <c:v>9.71893655589703E-2</c:v>
                </c:pt>
                <c:pt idx="10051">
                  <c:v>9.7189749689289506E-2</c:v>
                </c:pt>
                <c:pt idx="10052">
                  <c:v>9.7192947414222006E-2</c:v>
                </c:pt>
                <c:pt idx="10053">
                  <c:v>9.7193355771060502E-2</c:v>
                </c:pt>
                <c:pt idx="10054">
                  <c:v>9.72039856009006E-2</c:v>
                </c:pt>
                <c:pt idx="10055">
                  <c:v>9.7217300721124694E-2</c:v>
                </c:pt>
                <c:pt idx="10056">
                  <c:v>9.7223955000043397E-2</c:v>
                </c:pt>
                <c:pt idx="10057">
                  <c:v>9.7249386676887498E-2</c:v>
                </c:pt>
                <c:pt idx="10058">
                  <c:v>9.7260256124553093E-2</c:v>
                </c:pt>
                <c:pt idx="10059">
                  <c:v>9.7275107995353105E-2</c:v>
                </c:pt>
                <c:pt idx="10060">
                  <c:v>9.7320059654413094E-2</c:v>
                </c:pt>
                <c:pt idx="10061">
                  <c:v>9.7330537352407306E-2</c:v>
                </c:pt>
                <c:pt idx="10062">
                  <c:v>9.7348370427075198E-2</c:v>
                </c:pt>
                <c:pt idx="10063">
                  <c:v>9.7363843662959498E-2</c:v>
                </c:pt>
                <c:pt idx="10064">
                  <c:v>9.7380915691554507E-2</c:v>
                </c:pt>
                <c:pt idx="10065">
                  <c:v>9.7383016892493401E-2</c:v>
                </c:pt>
                <c:pt idx="10066">
                  <c:v>9.7391726310147905E-2</c:v>
                </c:pt>
                <c:pt idx="10067">
                  <c:v>9.74385605802148E-2</c:v>
                </c:pt>
                <c:pt idx="10068">
                  <c:v>9.75113620793117E-2</c:v>
                </c:pt>
                <c:pt idx="10069">
                  <c:v>9.7536410059490694E-2</c:v>
                </c:pt>
                <c:pt idx="10070">
                  <c:v>9.75593410464866E-2</c:v>
                </c:pt>
                <c:pt idx="10071">
                  <c:v>9.7582626817972501E-2</c:v>
                </c:pt>
                <c:pt idx="10072">
                  <c:v>9.7605084343724904E-2</c:v>
                </c:pt>
                <c:pt idx="10073">
                  <c:v>9.7639983612695894E-2</c:v>
                </c:pt>
                <c:pt idx="10074">
                  <c:v>9.7641851267259605E-2</c:v>
                </c:pt>
                <c:pt idx="10075">
                  <c:v>9.7645069979238705E-2</c:v>
                </c:pt>
                <c:pt idx="10076">
                  <c:v>9.7684407037873705E-2</c:v>
                </c:pt>
                <c:pt idx="10077">
                  <c:v>9.7706527930581599E-2</c:v>
                </c:pt>
                <c:pt idx="10078">
                  <c:v>9.7748603756212304E-2</c:v>
                </c:pt>
                <c:pt idx="10079">
                  <c:v>9.7807570015583295E-2</c:v>
                </c:pt>
                <c:pt idx="10080">
                  <c:v>9.7832260568696303E-2</c:v>
                </c:pt>
                <c:pt idx="10081">
                  <c:v>9.7841262909975302E-2</c:v>
                </c:pt>
                <c:pt idx="10082">
                  <c:v>9.7842407603708298E-2</c:v>
                </c:pt>
                <c:pt idx="10083">
                  <c:v>9.7842709957980306E-2</c:v>
                </c:pt>
                <c:pt idx="10084">
                  <c:v>9.78463816007277E-2</c:v>
                </c:pt>
                <c:pt idx="10085">
                  <c:v>9.7847451270872104E-2</c:v>
                </c:pt>
                <c:pt idx="10086">
                  <c:v>9.7867666102735507E-2</c:v>
                </c:pt>
                <c:pt idx="10087">
                  <c:v>9.7912327460947399E-2</c:v>
                </c:pt>
                <c:pt idx="10088">
                  <c:v>9.7933771414524598E-2</c:v>
                </c:pt>
                <c:pt idx="10089">
                  <c:v>9.7937822347233999E-2</c:v>
                </c:pt>
                <c:pt idx="10090">
                  <c:v>9.7947673466591806E-2</c:v>
                </c:pt>
                <c:pt idx="10091">
                  <c:v>9.7955950139624298E-2</c:v>
                </c:pt>
                <c:pt idx="10092">
                  <c:v>9.7957930839409901E-2</c:v>
                </c:pt>
                <c:pt idx="10093">
                  <c:v>9.7988347493040404E-2</c:v>
                </c:pt>
                <c:pt idx="10094">
                  <c:v>9.8014857115262796E-2</c:v>
                </c:pt>
                <c:pt idx="10095">
                  <c:v>9.8038528867074204E-2</c:v>
                </c:pt>
                <c:pt idx="10096">
                  <c:v>9.80521065742197E-2</c:v>
                </c:pt>
                <c:pt idx="10097">
                  <c:v>9.8065204560848898E-2</c:v>
                </c:pt>
                <c:pt idx="10098">
                  <c:v>9.8070234191179301E-2</c:v>
                </c:pt>
                <c:pt idx="10099">
                  <c:v>9.8172610662184204E-2</c:v>
                </c:pt>
                <c:pt idx="10100">
                  <c:v>9.8190627318006499E-2</c:v>
                </c:pt>
                <c:pt idx="10101">
                  <c:v>9.8191000221518596E-2</c:v>
                </c:pt>
                <c:pt idx="10102">
                  <c:v>9.8215478259377598E-2</c:v>
                </c:pt>
                <c:pt idx="10103">
                  <c:v>9.8226638537038002E-2</c:v>
                </c:pt>
                <c:pt idx="10104">
                  <c:v>9.8234474395707497E-2</c:v>
                </c:pt>
                <c:pt idx="10105">
                  <c:v>9.8242279440010905E-2</c:v>
                </c:pt>
                <c:pt idx="10106">
                  <c:v>9.8266942020741696E-2</c:v>
                </c:pt>
                <c:pt idx="10107">
                  <c:v>9.8276315417292398E-2</c:v>
                </c:pt>
                <c:pt idx="10108">
                  <c:v>9.8280647578165098E-2</c:v>
                </c:pt>
                <c:pt idx="10109">
                  <c:v>9.8305154506722295E-2</c:v>
                </c:pt>
                <c:pt idx="10110">
                  <c:v>9.8362877949803307E-2</c:v>
                </c:pt>
                <c:pt idx="10111">
                  <c:v>9.8380538239140905E-2</c:v>
                </c:pt>
                <c:pt idx="10112">
                  <c:v>9.8441486315373999E-2</c:v>
                </c:pt>
                <c:pt idx="10113">
                  <c:v>9.8442627156428805E-2</c:v>
                </c:pt>
                <c:pt idx="10114">
                  <c:v>9.8489901698009197E-2</c:v>
                </c:pt>
                <c:pt idx="10115">
                  <c:v>9.8496376484328504E-2</c:v>
                </c:pt>
                <c:pt idx="10116">
                  <c:v>9.8496757206984906E-2</c:v>
                </c:pt>
                <c:pt idx="10117">
                  <c:v>9.8501899003414606E-2</c:v>
                </c:pt>
                <c:pt idx="10118">
                  <c:v>9.8538936406209199E-2</c:v>
                </c:pt>
                <c:pt idx="10119">
                  <c:v>9.8553300240774702E-2</c:v>
                </c:pt>
                <c:pt idx="10120">
                  <c:v>9.8558718379504098E-2</c:v>
                </c:pt>
                <c:pt idx="10121">
                  <c:v>9.8561499977316294E-2</c:v>
                </c:pt>
                <c:pt idx="10122">
                  <c:v>9.8570586371308694E-2</c:v>
                </c:pt>
                <c:pt idx="10123">
                  <c:v>9.8676537292521599E-2</c:v>
                </c:pt>
                <c:pt idx="10124">
                  <c:v>9.8677338146015203E-2</c:v>
                </c:pt>
                <c:pt idx="10125">
                  <c:v>9.8692687201421797E-2</c:v>
                </c:pt>
                <c:pt idx="10126">
                  <c:v>9.8701135963296396E-2</c:v>
                </c:pt>
                <c:pt idx="10127">
                  <c:v>9.8701672296522006E-2</c:v>
                </c:pt>
                <c:pt idx="10128">
                  <c:v>9.8765324459108295E-2</c:v>
                </c:pt>
                <c:pt idx="10129">
                  <c:v>9.8767637841919401E-2</c:v>
                </c:pt>
                <c:pt idx="10130">
                  <c:v>9.8788227562788405E-2</c:v>
                </c:pt>
                <c:pt idx="10131">
                  <c:v>9.8795623556641302E-2</c:v>
                </c:pt>
                <c:pt idx="10132">
                  <c:v>9.8797527036167704E-2</c:v>
                </c:pt>
                <c:pt idx="10133">
                  <c:v>9.8821219772239996E-2</c:v>
                </c:pt>
                <c:pt idx="10134">
                  <c:v>9.8830272877348205E-2</c:v>
                </c:pt>
                <c:pt idx="10135">
                  <c:v>9.8836080883993094E-2</c:v>
                </c:pt>
                <c:pt idx="10136">
                  <c:v>9.8872429217236005E-2</c:v>
                </c:pt>
                <c:pt idx="10137">
                  <c:v>9.8908942131786901E-2</c:v>
                </c:pt>
                <c:pt idx="10138">
                  <c:v>9.8913911478561295E-2</c:v>
                </c:pt>
                <c:pt idx="10139">
                  <c:v>9.8926134949442093E-2</c:v>
                </c:pt>
                <c:pt idx="10140">
                  <c:v>9.8931048882987996E-2</c:v>
                </c:pt>
                <c:pt idx="10141">
                  <c:v>9.8953697261021295E-2</c:v>
                </c:pt>
                <c:pt idx="10142">
                  <c:v>9.8958125461398205E-2</c:v>
                </c:pt>
                <c:pt idx="10143">
                  <c:v>9.90106963406336E-2</c:v>
                </c:pt>
                <c:pt idx="10144">
                  <c:v>9.90460608912518E-2</c:v>
                </c:pt>
                <c:pt idx="10145">
                  <c:v>9.9081969233789605E-2</c:v>
                </c:pt>
                <c:pt idx="10146">
                  <c:v>9.9101131047107202E-2</c:v>
                </c:pt>
                <c:pt idx="10147">
                  <c:v>9.9127653477177294E-2</c:v>
                </c:pt>
                <c:pt idx="10148">
                  <c:v>9.9128984134417703E-2</c:v>
                </c:pt>
                <c:pt idx="10149">
                  <c:v>9.9131125551962795E-2</c:v>
                </c:pt>
                <c:pt idx="10150">
                  <c:v>9.9145304575833204E-2</c:v>
                </c:pt>
                <c:pt idx="10151">
                  <c:v>9.9168679111560007E-2</c:v>
                </c:pt>
                <c:pt idx="10152">
                  <c:v>9.9201727966940795E-2</c:v>
                </c:pt>
                <c:pt idx="10153">
                  <c:v>9.9205550895780606E-2</c:v>
                </c:pt>
                <c:pt idx="10154">
                  <c:v>9.9306404342382401E-2</c:v>
                </c:pt>
                <c:pt idx="10155">
                  <c:v>9.9335695845247596E-2</c:v>
                </c:pt>
                <c:pt idx="10156">
                  <c:v>9.9390752304807095E-2</c:v>
                </c:pt>
                <c:pt idx="10157">
                  <c:v>9.9398158535406303E-2</c:v>
                </c:pt>
                <c:pt idx="10158">
                  <c:v>9.9425733186854506E-2</c:v>
                </c:pt>
                <c:pt idx="10159">
                  <c:v>9.9479173181329594E-2</c:v>
                </c:pt>
                <c:pt idx="10160">
                  <c:v>9.9532757445839504E-2</c:v>
                </c:pt>
                <c:pt idx="10161">
                  <c:v>9.9567811081514301E-2</c:v>
                </c:pt>
                <c:pt idx="10162">
                  <c:v>9.9577725623772997E-2</c:v>
                </c:pt>
                <c:pt idx="10163">
                  <c:v>9.9589546481304303E-2</c:v>
                </c:pt>
                <c:pt idx="10164">
                  <c:v>9.9630461999933403E-2</c:v>
                </c:pt>
                <c:pt idx="10165">
                  <c:v>9.9633320478221099E-2</c:v>
                </c:pt>
                <c:pt idx="10166">
                  <c:v>9.9655184694259394E-2</c:v>
                </c:pt>
                <c:pt idx="10167">
                  <c:v>9.9670272138651594E-2</c:v>
                </c:pt>
                <c:pt idx="10168">
                  <c:v>9.96739276122528E-2</c:v>
                </c:pt>
                <c:pt idx="10169">
                  <c:v>9.9695568153127606E-2</c:v>
                </c:pt>
                <c:pt idx="10170">
                  <c:v>9.98026365595472E-2</c:v>
                </c:pt>
                <c:pt idx="10171">
                  <c:v>9.9836795094619707E-2</c:v>
                </c:pt>
                <c:pt idx="10172">
                  <c:v>9.9886520689896896E-2</c:v>
                </c:pt>
                <c:pt idx="10173">
                  <c:v>9.9913078428585406E-2</c:v>
                </c:pt>
                <c:pt idx="10174">
                  <c:v>9.9940605507525607E-2</c:v>
                </c:pt>
                <c:pt idx="10175">
                  <c:v>0.100055425009818</c:v>
                </c:pt>
                <c:pt idx="10176">
                  <c:v>0.100096630530378</c:v>
                </c:pt>
                <c:pt idx="10177">
                  <c:v>0.100112424667422</c:v>
                </c:pt>
                <c:pt idx="10178">
                  <c:v>0.100174796344984</c:v>
                </c:pt>
                <c:pt idx="10179">
                  <c:v>0.10018322091239</c:v>
                </c:pt>
                <c:pt idx="10180">
                  <c:v>0.10022315964296601</c:v>
                </c:pt>
                <c:pt idx="10181">
                  <c:v>0.10023083850061899</c:v>
                </c:pt>
                <c:pt idx="10182">
                  <c:v>0.100360135920686</c:v>
                </c:pt>
                <c:pt idx="10183">
                  <c:v>0.10036762747353201</c:v>
                </c:pt>
                <c:pt idx="10184">
                  <c:v>0.100410069625276</c:v>
                </c:pt>
                <c:pt idx="10185">
                  <c:v>0.100507296691511</c:v>
                </c:pt>
                <c:pt idx="10186">
                  <c:v>0.100509616732115</c:v>
                </c:pt>
                <c:pt idx="10187">
                  <c:v>0.100527642369068</c:v>
                </c:pt>
                <c:pt idx="10188">
                  <c:v>0.10056138630540599</c:v>
                </c:pt>
                <c:pt idx="10189">
                  <c:v>0.100616405805628</c:v>
                </c:pt>
                <c:pt idx="10190">
                  <c:v>0.100619038807227</c:v>
                </c:pt>
                <c:pt idx="10191">
                  <c:v>0.100688652731579</c:v>
                </c:pt>
                <c:pt idx="10192">
                  <c:v>0.10070785140775899</c:v>
                </c:pt>
                <c:pt idx="10193">
                  <c:v>0.100715461666298</c:v>
                </c:pt>
                <c:pt idx="10194">
                  <c:v>0.100719549943095</c:v>
                </c:pt>
                <c:pt idx="10195">
                  <c:v>0.100739698130394</c:v>
                </c:pt>
                <c:pt idx="10196">
                  <c:v>0.10076181274986799</c:v>
                </c:pt>
                <c:pt idx="10197">
                  <c:v>0.10079747909496301</c:v>
                </c:pt>
                <c:pt idx="10198">
                  <c:v>0.10079758476996099</c:v>
                </c:pt>
                <c:pt idx="10199">
                  <c:v>0.100812331679886</c:v>
                </c:pt>
                <c:pt idx="10200">
                  <c:v>0.10081345175343499</c:v>
                </c:pt>
                <c:pt idx="10201">
                  <c:v>0.100850949425787</c:v>
                </c:pt>
                <c:pt idx="10202">
                  <c:v>0.100865898792282</c:v>
                </c:pt>
                <c:pt idx="10203">
                  <c:v>0.100879751238464</c:v>
                </c:pt>
                <c:pt idx="10204">
                  <c:v>0.100916175862187</c:v>
                </c:pt>
                <c:pt idx="10205">
                  <c:v>0.100936763654132</c:v>
                </c:pt>
                <c:pt idx="10206">
                  <c:v>0.10096931483825</c:v>
                </c:pt>
                <c:pt idx="10207">
                  <c:v>0.10097915399811</c:v>
                </c:pt>
                <c:pt idx="10208">
                  <c:v>0.100985672525258</c:v>
                </c:pt>
                <c:pt idx="10209">
                  <c:v>0.101020316911658</c:v>
                </c:pt>
                <c:pt idx="10210">
                  <c:v>0.10102261686323701</c:v>
                </c:pt>
                <c:pt idx="10211">
                  <c:v>0.101040058632111</c:v>
                </c:pt>
                <c:pt idx="10212">
                  <c:v>0.101053944804363</c:v>
                </c:pt>
                <c:pt idx="10213">
                  <c:v>0.101110363043959</c:v>
                </c:pt>
                <c:pt idx="10214">
                  <c:v>0.101123178758019</c:v>
                </c:pt>
                <c:pt idx="10215">
                  <c:v>0.10113146672706901</c:v>
                </c:pt>
                <c:pt idx="10216">
                  <c:v>0.101139063755762</c:v>
                </c:pt>
                <c:pt idx="10217">
                  <c:v>0.10118014235017</c:v>
                </c:pt>
                <c:pt idx="10218">
                  <c:v>0.101191238791608</c:v>
                </c:pt>
                <c:pt idx="10219">
                  <c:v>0.101196414665675</c:v>
                </c:pt>
                <c:pt idx="10220">
                  <c:v>0.101277195872904</c:v>
                </c:pt>
                <c:pt idx="10221">
                  <c:v>0.101348829351241</c:v>
                </c:pt>
                <c:pt idx="10222">
                  <c:v>0.101380220172729</c:v>
                </c:pt>
                <c:pt idx="10223">
                  <c:v>0.101383510824329</c:v>
                </c:pt>
                <c:pt idx="10224">
                  <c:v>0.101385883451865</c:v>
                </c:pt>
                <c:pt idx="10225">
                  <c:v>0.101466587961272</c:v>
                </c:pt>
                <c:pt idx="10226">
                  <c:v>0.101500816875207</c:v>
                </c:pt>
                <c:pt idx="10227">
                  <c:v>0.101508922592558</c:v>
                </c:pt>
                <c:pt idx="10228">
                  <c:v>0.10152298632623299</c:v>
                </c:pt>
                <c:pt idx="10229">
                  <c:v>0.10153038563266401</c:v>
                </c:pt>
                <c:pt idx="10230">
                  <c:v>0.101559550551323</c:v>
                </c:pt>
                <c:pt idx="10231">
                  <c:v>0.101560075972873</c:v>
                </c:pt>
                <c:pt idx="10232">
                  <c:v>0.10161176096404299</c:v>
                </c:pt>
                <c:pt idx="10233">
                  <c:v>0.101632211831423</c:v>
                </c:pt>
                <c:pt idx="10234">
                  <c:v>0.101725118431819</c:v>
                </c:pt>
                <c:pt idx="10235">
                  <c:v>0.101863421092248</c:v>
                </c:pt>
                <c:pt idx="10236">
                  <c:v>0.101898087402349</c:v>
                </c:pt>
                <c:pt idx="10237">
                  <c:v>0.101901174416406</c:v>
                </c:pt>
                <c:pt idx="10238">
                  <c:v>0.101946482014076</c:v>
                </c:pt>
                <c:pt idx="10239">
                  <c:v>0.101948711685587</c:v>
                </c:pt>
                <c:pt idx="10240">
                  <c:v>0.10195966944106501</c:v>
                </c:pt>
                <c:pt idx="10241">
                  <c:v>0.102014340148968</c:v>
                </c:pt>
                <c:pt idx="10242">
                  <c:v>0.102035794718704</c:v>
                </c:pt>
                <c:pt idx="10243">
                  <c:v>0.102036661646209</c:v>
                </c:pt>
                <c:pt idx="10244">
                  <c:v>0.10207423423930299</c:v>
                </c:pt>
                <c:pt idx="10245">
                  <c:v>0.102089859183529</c:v>
                </c:pt>
                <c:pt idx="10246">
                  <c:v>0.102100429760526</c:v>
                </c:pt>
                <c:pt idx="10247">
                  <c:v>0.10212677395658799</c:v>
                </c:pt>
                <c:pt idx="10248">
                  <c:v>0.10214546788026301</c:v>
                </c:pt>
                <c:pt idx="10249">
                  <c:v>0.10215344937439701</c:v>
                </c:pt>
                <c:pt idx="10250">
                  <c:v>0.10215618122912699</c:v>
                </c:pt>
                <c:pt idx="10251">
                  <c:v>0.102162789610535</c:v>
                </c:pt>
                <c:pt idx="10252">
                  <c:v>0.10218230382763201</c:v>
                </c:pt>
                <c:pt idx="10253">
                  <c:v>0.10221738630060601</c:v>
                </c:pt>
                <c:pt idx="10254">
                  <c:v>0.10224283712959401</c:v>
                </c:pt>
                <c:pt idx="10255">
                  <c:v>0.102246690701225</c:v>
                </c:pt>
                <c:pt idx="10256">
                  <c:v>0.10225607365785699</c:v>
                </c:pt>
                <c:pt idx="10257">
                  <c:v>0.10228377489587299</c:v>
                </c:pt>
                <c:pt idx="10258">
                  <c:v>0.10230346565920199</c:v>
                </c:pt>
                <c:pt idx="10259">
                  <c:v>0.102310042197783</c:v>
                </c:pt>
                <c:pt idx="10260">
                  <c:v>0.102326221983639</c:v>
                </c:pt>
                <c:pt idx="10261">
                  <c:v>0.10236069604329399</c:v>
                </c:pt>
                <c:pt idx="10262">
                  <c:v>0.10245583783866399</c:v>
                </c:pt>
                <c:pt idx="10263">
                  <c:v>0.102542040196689</c:v>
                </c:pt>
                <c:pt idx="10264">
                  <c:v>0.102543582466306</c:v>
                </c:pt>
                <c:pt idx="10265">
                  <c:v>0.10255227251649</c:v>
                </c:pt>
                <c:pt idx="10266">
                  <c:v>0.10257397215986699</c:v>
                </c:pt>
                <c:pt idx="10267">
                  <c:v>0.10258522381724999</c:v>
                </c:pt>
                <c:pt idx="10268">
                  <c:v>0.10260183017369</c:v>
                </c:pt>
                <c:pt idx="10269">
                  <c:v>0.10263690514786</c:v>
                </c:pt>
                <c:pt idx="10270">
                  <c:v>0.10264499443189699</c:v>
                </c:pt>
                <c:pt idx="10271">
                  <c:v>0.102655508872774</c:v>
                </c:pt>
                <c:pt idx="10272">
                  <c:v>0.102662228991295</c:v>
                </c:pt>
                <c:pt idx="10273">
                  <c:v>0.102685074936534</c:v>
                </c:pt>
                <c:pt idx="10274">
                  <c:v>0.102730383613498</c:v>
                </c:pt>
                <c:pt idx="10275">
                  <c:v>0.10273959691507099</c:v>
                </c:pt>
                <c:pt idx="10276">
                  <c:v>0.102742085077259</c:v>
                </c:pt>
                <c:pt idx="10277">
                  <c:v>0.10274363367976699</c:v>
                </c:pt>
                <c:pt idx="10278">
                  <c:v>0.10278616486004399</c:v>
                </c:pt>
                <c:pt idx="10279">
                  <c:v>0.10279406232008199</c:v>
                </c:pt>
                <c:pt idx="10280">
                  <c:v>0.102803908965129</c:v>
                </c:pt>
                <c:pt idx="10281">
                  <c:v>0.1028128373108</c:v>
                </c:pt>
                <c:pt idx="10282">
                  <c:v>0.10284587620811</c:v>
                </c:pt>
                <c:pt idx="10283">
                  <c:v>0.10286553963655901</c:v>
                </c:pt>
                <c:pt idx="10284">
                  <c:v>0.10287855371042701</c:v>
                </c:pt>
                <c:pt idx="10285">
                  <c:v>0.10293871288421599</c:v>
                </c:pt>
                <c:pt idx="10286">
                  <c:v>0.102940232958965</c:v>
                </c:pt>
                <c:pt idx="10287">
                  <c:v>0.10294503867261</c:v>
                </c:pt>
                <c:pt idx="10288">
                  <c:v>0.102945353037269</c:v>
                </c:pt>
                <c:pt idx="10289">
                  <c:v>0.10297859087852899</c:v>
                </c:pt>
                <c:pt idx="10290">
                  <c:v>0.102980167418674</c:v>
                </c:pt>
                <c:pt idx="10291">
                  <c:v>0.102995798826857</c:v>
                </c:pt>
                <c:pt idx="10292">
                  <c:v>0.103006619824643</c:v>
                </c:pt>
                <c:pt idx="10293">
                  <c:v>0.103031170032402</c:v>
                </c:pt>
                <c:pt idx="10294">
                  <c:v>0.103051012116019</c:v>
                </c:pt>
                <c:pt idx="10295">
                  <c:v>0.10305375046145999</c:v>
                </c:pt>
                <c:pt idx="10296">
                  <c:v>0.10309735119543199</c:v>
                </c:pt>
                <c:pt idx="10297">
                  <c:v>0.10310971912787099</c:v>
                </c:pt>
                <c:pt idx="10298">
                  <c:v>0.10311182625089001</c:v>
                </c:pt>
                <c:pt idx="10299">
                  <c:v>0.10316269433367301</c:v>
                </c:pt>
                <c:pt idx="10300">
                  <c:v>0.103168912492157</c:v>
                </c:pt>
                <c:pt idx="10301">
                  <c:v>0.103172240269329</c:v>
                </c:pt>
                <c:pt idx="10302">
                  <c:v>0.103239527724463</c:v>
                </c:pt>
                <c:pt idx="10303">
                  <c:v>0.10325151327118801</c:v>
                </c:pt>
                <c:pt idx="10304">
                  <c:v>0.103280132925062</c:v>
                </c:pt>
                <c:pt idx="10305">
                  <c:v>0.10328950247612</c:v>
                </c:pt>
                <c:pt idx="10306">
                  <c:v>0.103308233668889</c:v>
                </c:pt>
                <c:pt idx="10307">
                  <c:v>0.103334498980743</c:v>
                </c:pt>
                <c:pt idx="10308">
                  <c:v>0.103337486814795</c:v>
                </c:pt>
                <c:pt idx="10309">
                  <c:v>0.103361463634228</c:v>
                </c:pt>
                <c:pt idx="10310">
                  <c:v>0.103367798693942</c:v>
                </c:pt>
                <c:pt idx="10311">
                  <c:v>0.103386293842855</c:v>
                </c:pt>
                <c:pt idx="10312">
                  <c:v>0.103416462674258</c:v>
                </c:pt>
                <c:pt idx="10313">
                  <c:v>0.103421048841128</c:v>
                </c:pt>
                <c:pt idx="10314">
                  <c:v>0.10343595078762199</c:v>
                </c:pt>
                <c:pt idx="10315">
                  <c:v>0.10345680255756</c:v>
                </c:pt>
                <c:pt idx="10316">
                  <c:v>0.10347223475921501</c:v>
                </c:pt>
                <c:pt idx="10317">
                  <c:v>0.103482014396744</c:v>
                </c:pt>
                <c:pt idx="10318">
                  <c:v>0.10348787610492501</c:v>
                </c:pt>
                <c:pt idx="10319">
                  <c:v>0.103532504994712</c:v>
                </c:pt>
                <c:pt idx="10320">
                  <c:v>0.103543465594855</c:v>
                </c:pt>
                <c:pt idx="10321">
                  <c:v>0.103554152502198</c:v>
                </c:pt>
                <c:pt idx="10322">
                  <c:v>0.103562459747536</c:v>
                </c:pt>
                <c:pt idx="10323">
                  <c:v>0.103652298302878</c:v>
                </c:pt>
                <c:pt idx="10324">
                  <c:v>0.10367507407724</c:v>
                </c:pt>
                <c:pt idx="10325">
                  <c:v>0.103683123632458</c:v>
                </c:pt>
                <c:pt idx="10326">
                  <c:v>0.10370011882609</c:v>
                </c:pt>
                <c:pt idx="10327">
                  <c:v>0.103709410857865</c:v>
                </c:pt>
                <c:pt idx="10328">
                  <c:v>0.103731815719589</c:v>
                </c:pt>
                <c:pt idx="10329">
                  <c:v>0.10374228138441199</c:v>
                </c:pt>
                <c:pt idx="10330">
                  <c:v>0.103869617270982</c:v>
                </c:pt>
                <c:pt idx="10331">
                  <c:v>0.10387936958126399</c:v>
                </c:pt>
                <c:pt idx="10332">
                  <c:v>0.103907786974091</c:v>
                </c:pt>
                <c:pt idx="10333">
                  <c:v>0.103975750330539</c:v>
                </c:pt>
                <c:pt idx="10334">
                  <c:v>0.103978929940198</c:v>
                </c:pt>
                <c:pt idx="10335">
                  <c:v>0.104021712112463</c:v>
                </c:pt>
                <c:pt idx="10336">
                  <c:v>0.104030318652193</c:v>
                </c:pt>
                <c:pt idx="10337">
                  <c:v>0.10407008260304</c:v>
                </c:pt>
                <c:pt idx="10338">
                  <c:v>0.10408145013605</c:v>
                </c:pt>
                <c:pt idx="10339">
                  <c:v>0.104105799430992</c:v>
                </c:pt>
                <c:pt idx="10340">
                  <c:v>0.10416983300466701</c:v>
                </c:pt>
                <c:pt idx="10341">
                  <c:v>0.104175144616205</c:v>
                </c:pt>
                <c:pt idx="10342">
                  <c:v>0.104211217958549</c:v>
                </c:pt>
                <c:pt idx="10343">
                  <c:v>0.104288385188372</c:v>
                </c:pt>
                <c:pt idx="10344">
                  <c:v>0.10433064042595599</c:v>
                </c:pt>
                <c:pt idx="10345">
                  <c:v>0.10443261952986201</c:v>
                </c:pt>
                <c:pt idx="10346">
                  <c:v>0.10447114032346499</c:v>
                </c:pt>
                <c:pt idx="10347">
                  <c:v>0.10450572980511499</c:v>
                </c:pt>
                <c:pt idx="10348">
                  <c:v>0.10453683289726499</c:v>
                </c:pt>
                <c:pt idx="10349">
                  <c:v>0.104546851410284</c:v>
                </c:pt>
                <c:pt idx="10350">
                  <c:v>0.104581907623342</c:v>
                </c:pt>
                <c:pt idx="10351">
                  <c:v>0.104612142071817</c:v>
                </c:pt>
                <c:pt idx="10352">
                  <c:v>0.10463500092252399</c:v>
                </c:pt>
                <c:pt idx="10353">
                  <c:v>0.104667720122658</c:v>
                </c:pt>
                <c:pt idx="10354">
                  <c:v>0.10469238040968901</c:v>
                </c:pt>
                <c:pt idx="10355">
                  <c:v>0.10470197439517601</c:v>
                </c:pt>
                <c:pt idx="10356">
                  <c:v>0.10471942483652601</c:v>
                </c:pt>
                <c:pt idx="10357">
                  <c:v>0.104742073074861</c:v>
                </c:pt>
                <c:pt idx="10358">
                  <c:v>0.10476779840997801</c:v>
                </c:pt>
                <c:pt idx="10359">
                  <c:v>0.10476927808702199</c:v>
                </c:pt>
                <c:pt idx="10360">
                  <c:v>0.104786794111921</c:v>
                </c:pt>
                <c:pt idx="10361">
                  <c:v>0.10479883437328499</c:v>
                </c:pt>
                <c:pt idx="10362">
                  <c:v>0.10484397024110401</c:v>
                </c:pt>
                <c:pt idx="10363">
                  <c:v>0.104879756925501</c:v>
                </c:pt>
                <c:pt idx="10364">
                  <c:v>0.10488846415915801</c:v>
                </c:pt>
                <c:pt idx="10365">
                  <c:v>0.10489541216135601</c:v>
                </c:pt>
                <c:pt idx="10366">
                  <c:v>0.104936513199411</c:v>
                </c:pt>
                <c:pt idx="10367">
                  <c:v>0.104962988282002</c:v>
                </c:pt>
                <c:pt idx="10368">
                  <c:v>0.10502026259771</c:v>
                </c:pt>
                <c:pt idx="10369">
                  <c:v>0.105021074549711</c:v>
                </c:pt>
                <c:pt idx="10370">
                  <c:v>0.105027847051183</c:v>
                </c:pt>
                <c:pt idx="10371">
                  <c:v>0.10503229327294999</c:v>
                </c:pt>
                <c:pt idx="10372">
                  <c:v>0.105054570421727</c:v>
                </c:pt>
                <c:pt idx="10373">
                  <c:v>0.105061668106051</c:v>
                </c:pt>
                <c:pt idx="10374">
                  <c:v>0.10506963719545</c:v>
                </c:pt>
                <c:pt idx="10375">
                  <c:v>0.105111786290895</c:v>
                </c:pt>
                <c:pt idx="10376">
                  <c:v>0.105121196273583</c:v>
                </c:pt>
                <c:pt idx="10377">
                  <c:v>0.105153408958738</c:v>
                </c:pt>
                <c:pt idx="10378">
                  <c:v>0.105210802053555</c:v>
                </c:pt>
                <c:pt idx="10379">
                  <c:v>0.105242664559034</c:v>
                </c:pt>
                <c:pt idx="10380">
                  <c:v>0.105279133705797</c:v>
                </c:pt>
                <c:pt idx="10381">
                  <c:v>0.105284486554792</c:v>
                </c:pt>
                <c:pt idx="10382">
                  <c:v>0.10528766439192599</c:v>
                </c:pt>
                <c:pt idx="10383">
                  <c:v>0.105421888070658</c:v>
                </c:pt>
                <c:pt idx="10384">
                  <c:v>0.10542352014843601</c:v>
                </c:pt>
                <c:pt idx="10385">
                  <c:v>0.105425303325452</c:v>
                </c:pt>
                <c:pt idx="10386">
                  <c:v>0.105455118368722</c:v>
                </c:pt>
                <c:pt idx="10387">
                  <c:v>0.105482313410814</c:v>
                </c:pt>
                <c:pt idx="10388">
                  <c:v>0.10551011647721099</c:v>
                </c:pt>
                <c:pt idx="10389">
                  <c:v>0.105539429458162</c:v>
                </c:pt>
                <c:pt idx="10390">
                  <c:v>0.105542885731629</c:v>
                </c:pt>
                <c:pt idx="10391">
                  <c:v>0.10556694052754501</c:v>
                </c:pt>
                <c:pt idx="10392">
                  <c:v>0.105582574877884</c:v>
                </c:pt>
                <c:pt idx="10393">
                  <c:v>0.105599426151331</c:v>
                </c:pt>
                <c:pt idx="10394">
                  <c:v>0.10560283359396</c:v>
                </c:pt>
                <c:pt idx="10395">
                  <c:v>0.105630667466438</c:v>
                </c:pt>
                <c:pt idx="10396">
                  <c:v>0.105640746757988</c:v>
                </c:pt>
                <c:pt idx="10397">
                  <c:v>0.10566788435104101</c:v>
                </c:pt>
                <c:pt idx="10398">
                  <c:v>0.105676755667198</c:v>
                </c:pt>
                <c:pt idx="10399">
                  <c:v>0.10571434675231201</c:v>
                </c:pt>
                <c:pt idx="10400">
                  <c:v>0.10571494384550301</c:v>
                </c:pt>
                <c:pt idx="10401">
                  <c:v>0.105722245295589</c:v>
                </c:pt>
                <c:pt idx="10402">
                  <c:v>0.105743050528399</c:v>
                </c:pt>
                <c:pt idx="10403">
                  <c:v>0.105761077888606</c:v>
                </c:pt>
                <c:pt idx="10404">
                  <c:v>0.10580315035882699</c:v>
                </c:pt>
                <c:pt idx="10405">
                  <c:v>0.10581033419164899</c:v>
                </c:pt>
                <c:pt idx="10406">
                  <c:v>0.105868142906292</c:v>
                </c:pt>
                <c:pt idx="10407">
                  <c:v>0.105886279590654</c:v>
                </c:pt>
                <c:pt idx="10408">
                  <c:v>0.105892564730348</c:v>
                </c:pt>
                <c:pt idx="10409">
                  <c:v>0.10589874819770299</c:v>
                </c:pt>
                <c:pt idx="10410">
                  <c:v>0.105923443535223</c:v>
                </c:pt>
                <c:pt idx="10411">
                  <c:v>0.105923889162025</c:v>
                </c:pt>
                <c:pt idx="10412">
                  <c:v>0.105928028014316</c:v>
                </c:pt>
                <c:pt idx="10413">
                  <c:v>0.105931021489218</c:v>
                </c:pt>
                <c:pt idx="10414">
                  <c:v>0.105991655709277</c:v>
                </c:pt>
                <c:pt idx="10415">
                  <c:v>0.105991932965442</c:v>
                </c:pt>
                <c:pt idx="10416">
                  <c:v>0.10600559504177701</c:v>
                </c:pt>
                <c:pt idx="10417">
                  <c:v>0.106050440560623</c:v>
                </c:pt>
                <c:pt idx="10418">
                  <c:v>0.10606519028037301</c:v>
                </c:pt>
                <c:pt idx="10419">
                  <c:v>0.10607881782490999</c:v>
                </c:pt>
                <c:pt idx="10420">
                  <c:v>0.10608419825415499</c:v>
                </c:pt>
                <c:pt idx="10421">
                  <c:v>0.106111407369719</c:v>
                </c:pt>
                <c:pt idx="10422">
                  <c:v>0.10611150149146201</c:v>
                </c:pt>
                <c:pt idx="10423">
                  <c:v>0.106157389955605</c:v>
                </c:pt>
                <c:pt idx="10424">
                  <c:v>0.106160730777545</c:v>
                </c:pt>
                <c:pt idx="10425">
                  <c:v>0.10617986449043899</c:v>
                </c:pt>
                <c:pt idx="10426">
                  <c:v>0.10626072975131901</c:v>
                </c:pt>
                <c:pt idx="10427">
                  <c:v>0.106304833287007</c:v>
                </c:pt>
                <c:pt idx="10428">
                  <c:v>0.10633073063995301</c:v>
                </c:pt>
                <c:pt idx="10429">
                  <c:v>0.106351791599391</c:v>
                </c:pt>
                <c:pt idx="10430">
                  <c:v>0.10637968322251</c:v>
                </c:pt>
                <c:pt idx="10431">
                  <c:v>0.106442864443323</c:v>
                </c:pt>
                <c:pt idx="10432">
                  <c:v>0.10645009939868701</c:v>
                </c:pt>
                <c:pt idx="10433">
                  <c:v>0.10648117740384599</c:v>
                </c:pt>
                <c:pt idx="10434">
                  <c:v>0.10651813270714</c:v>
                </c:pt>
                <c:pt idx="10435">
                  <c:v>0.106521184595845</c:v>
                </c:pt>
                <c:pt idx="10436">
                  <c:v>0.10657838966186101</c:v>
                </c:pt>
                <c:pt idx="10437">
                  <c:v>0.106624297571876</c:v>
                </c:pt>
                <c:pt idx="10438">
                  <c:v>0.10664720484784</c:v>
                </c:pt>
                <c:pt idx="10439">
                  <c:v>0.106648576970942</c:v>
                </c:pt>
                <c:pt idx="10440">
                  <c:v>0.10664894738351</c:v>
                </c:pt>
                <c:pt idx="10441">
                  <c:v>0.106680234262948</c:v>
                </c:pt>
                <c:pt idx="10442">
                  <c:v>0.106700525748394</c:v>
                </c:pt>
                <c:pt idx="10443">
                  <c:v>0.106734338902297</c:v>
                </c:pt>
                <c:pt idx="10444">
                  <c:v>0.10674689859822099</c:v>
                </c:pt>
                <c:pt idx="10445">
                  <c:v>0.106766350498044</c:v>
                </c:pt>
                <c:pt idx="10446">
                  <c:v>0.106807784087309</c:v>
                </c:pt>
                <c:pt idx="10447">
                  <c:v>0.10682744686788199</c:v>
                </c:pt>
                <c:pt idx="10448">
                  <c:v>0.106830688513935</c:v>
                </c:pt>
                <c:pt idx="10449">
                  <c:v>0.106865844592739</c:v>
                </c:pt>
                <c:pt idx="10450">
                  <c:v>0.10688803964431901</c:v>
                </c:pt>
                <c:pt idx="10451">
                  <c:v>0.1069209427143</c:v>
                </c:pt>
                <c:pt idx="10452">
                  <c:v>0.106975692573151</c:v>
                </c:pt>
                <c:pt idx="10453">
                  <c:v>0.106990641039763</c:v>
                </c:pt>
                <c:pt idx="10454">
                  <c:v>0.107007378088806</c:v>
                </c:pt>
                <c:pt idx="10455">
                  <c:v>0.107026915319669</c:v>
                </c:pt>
                <c:pt idx="10456">
                  <c:v>0.107064311063267</c:v>
                </c:pt>
                <c:pt idx="10457">
                  <c:v>0.10712346869523</c:v>
                </c:pt>
                <c:pt idx="10458">
                  <c:v>0.107133950110803</c:v>
                </c:pt>
                <c:pt idx="10459">
                  <c:v>0.10714753618280499</c:v>
                </c:pt>
                <c:pt idx="10460">
                  <c:v>0.107150521885337</c:v>
                </c:pt>
                <c:pt idx="10461">
                  <c:v>0.107171885951502</c:v>
                </c:pt>
                <c:pt idx="10462">
                  <c:v>0.107203174127091</c:v>
                </c:pt>
                <c:pt idx="10463">
                  <c:v>0.107211670916987</c:v>
                </c:pt>
                <c:pt idx="10464">
                  <c:v>0.107260758515654</c:v>
                </c:pt>
                <c:pt idx="10465">
                  <c:v>0.10731538082441699</c:v>
                </c:pt>
                <c:pt idx="10466">
                  <c:v>0.10734420097023201</c:v>
                </c:pt>
                <c:pt idx="10467">
                  <c:v>0.107350787352249</c:v>
                </c:pt>
                <c:pt idx="10468">
                  <c:v>0.10742449052132901</c:v>
                </c:pt>
                <c:pt idx="10469">
                  <c:v>0.107433149981372</c:v>
                </c:pt>
                <c:pt idx="10470">
                  <c:v>0.107474477957615</c:v>
                </c:pt>
                <c:pt idx="10471">
                  <c:v>0.107478691738268</c:v>
                </c:pt>
                <c:pt idx="10472">
                  <c:v>0.10750673867225601</c:v>
                </c:pt>
                <c:pt idx="10473">
                  <c:v>0.10754324669524799</c:v>
                </c:pt>
                <c:pt idx="10474">
                  <c:v>0.10766012043549</c:v>
                </c:pt>
                <c:pt idx="10475">
                  <c:v>0.10766442202006</c:v>
                </c:pt>
                <c:pt idx="10476">
                  <c:v>0.107729812572697</c:v>
                </c:pt>
                <c:pt idx="10477">
                  <c:v>0.107777808972029</c:v>
                </c:pt>
                <c:pt idx="10478">
                  <c:v>0.107799400552495</c:v>
                </c:pt>
                <c:pt idx="10479">
                  <c:v>0.10781213157459101</c:v>
                </c:pt>
                <c:pt idx="10480">
                  <c:v>0.10783576403669699</c:v>
                </c:pt>
                <c:pt idx="10481">
                  <c:v>0.107842279388843</c:v>
                </c:pt>
                <c:pt idx="10482">
                  <c:v>0.107852148091884</c:v>
                </c:pt>
                <c:pt idx="10483">
                  <c:v>0.107874802449155</c:v>
                </c:pt>
                <c:pt idx="10484">
                  <c:v>0.107907339536084</c:v>
                </c:pt>
                <c:pt idx="10485">
                  <c:v>0.10797222570953099</c:v>
                </c:pt>
                <c:pt idx="10486">
                  <c:v>0.107999725408291</c:v>
                </c:pt>
                <c:pt idx="10487">
                  <c:v>0.108025261860814</c:v>
                </c:pt>
                <c:pt idx="10488">
                  <c:v>0.108085117214479</c:v>
                </c:pt>
                <c:pt idx="10489">
                  <c:v>0.108103832919989</c:v>
                </c:pt>
                <c:pt idx="10490">
                  <c:v>0.10813811381654601</c:v>
                </c:pt>
                <c:pt idx="10491">
                  <c:v>0.108141848989856</c:v>
                </c:pt>
                <c:pt idx="10492">
                  <c:v>0.108143595054043</c:v>
                </c:pt>
                <c:pt idx="10493">
                  <c:v>0.10823696710967801</c:v>
                </c:pt>
                <c:pt idx="10494">
                  <c:v>0.108282830845098</c:v>
                </c:pt>
                <c:pt idx="10495">
                  <c:v>0.10829602109814</c:v>
                </c:pt>
                <c:pt idx="10496">
                  <c:v>0.108317183419952</c:v>
                </c:pt>
                <c:pt idx="10497">
                  <c:v>0.108359446363148</c:v>
                </c:pt>
                <c:pt idx="10498">
                  <c:v>0.108368778161434</c:v>
                </c:pt>
                <c:pt idx="10499">
                  <c:v>0.108384231741584</c:v>
                </c:pt>
                <c:pt idx="10500">
                  <c:v>0.108384708281308</c:v>
                </c:pt>
                <c:pt idx="10501">
                  <c:v>0.108389606503734</c:v>
                </c:pt>
                <c:pt idx="10502">
                  <c:v>0.108421149891648</c:v>
                </c:pt>
                <c:pt idx="10503">
                  <c:v>0.108432225967372</c:v>
                </c:pt>
                <c:pt idx="10504">
                  <c:v>0.108454141096322</c:v>
                </c:pt>
                <c:pt idx="10505">
                  <c:v>0.10851628341699</c:v>
                </c:pt>
                <c:pt idx="10506">
                  <c:v>0.108530045941922</c:v>
                </c:pt>
                <c:pt idx="10507">
                  <c:v>0.108552240400385</c:v>
                </c:pt>
                <c:pt idx="10508">
                  <c:v>0.10856462310227701</c:v>
                </c:pt>
                <c:pt idx="10509">
                  <c:v>0.108571915722914</c:v>
                </c:pt>
                <c:pt idx="10510">
                  <c:v>0.10858618419362299</c:v>
                </c:pt>
                <c:pt idx="10511">
                  <c:v>0.108610802395072</c:v>
                </c:pt>
                <c:pt idx="10512">
                  <c:v>0.108614797128004</c:v>
                </c:pt>
                <c:pt idx="10513">
                  <c:v>0.10862855065763</c:v>
                </c:pt>
                <c:pt idx="10514">
                  <c:v>0.10864569852002</c:v>
                </c:pt>
                <c:pt idx="10515">
                  <c:v>0.108667473633298</c:v>
                </c:pt>
                <c:pt idx="10516">
                  <c:v>0.10867281630416201</c:v>
                </c:pt>
                <c:pt idx="10517">
                  <c:v>0.108686279559477</c:v>
                </c:pt>
                <c:pt idx="10518">
                  <c:v>0.108786887795172</c:v>
                </c:pt>
                <c:pt idx="10519">
                  <c:v>0.108801299748171</c:v>
                </c:pt>
                <c:pt idx="10520">
                  <c:v>0.108801489491696</c:v>
                </c:pt>
                <c:pt idx="10521">
                  <c:v>0.10880732531694</c:v>
                </c:pt>
                <c:pt idx="10522">
                  <c:v>0.108822451642762</c:v>
                </c:pt>
                <c:pt idx="10523">
                  <c:v>0.10883547029591401</c:v>
                </c:pt>
                <c:pt idx="10524">
                  <c:v>0.108837012067949</c:v>
                </c:pt>
                <c:pt idx="10525">
                  <c:v>0.108853590953123</c:v>
                </c:pt>
                <c:pt idx="10526">
                  <c:v>0.108867195294904</c:v>
                </c:pt>
                <c:pt idx="10527">
                  <c:v>0.10888856418515901</c:v>
                </c:pt>
                <c:pt idx="10528">
                  <c:v>0.108902284880928</c:v>
                </c:pt>
                <c:pt idx="10529">
                  <c:v>0.10896075328600401</c:v>
                </c:pt>
                <c:pt idx="10530">
                  <c:v>0.108963791043444</c:v>
                </c:pt>
                <c:pt idx="10531">
                  <c:v>0.108968807870422</c:v>
                </c:pt>
                <c:pt idx="10532">
                  <c:v>0.10897595745151401</c:v>
                </c:pt>
                <c:pt idx="10533">
                  <c:v>0.108978228904461</c:v>
                </c:pt>
                <c:pt idx="10534">
                  <c:v>0.109000083397908</c:v>
                </c:pt>
                <c:pt idx="10535">
                  <c:v>0.10900025990121</c:v>
                </c:pt>
                <c:pt idx="10536">
                  <c:v>0.10900942236436501</c:v>
                </c:pt>
                <c:pt idx="10537">
                  <c:v>0.10905765603805501</c:v>
                </c:pt>
                <c:pt idx="10538">
                  <c:v>0.10912057637833</c:v>
                </c:pt>
                <c:pt idx="10539">
                  <c:v>0.10913090120454499</c:v>
                </c:pt>
                <c:pt idx="10540">
                  <c:v>0.10916394833757199</c:v>
                </c:pt>
                <c:pt idx="10541">
                  <c:v>0.109181797006817</c:v>
                </c:pt>
                <c:pt idx="10542">
                  <c:v>0.109237239532086</c:v>
                </c:pt>
                <c:pt idx="10543">
                  <c:v>0.109251841247355</c:v>
                </c:pt>
                <c:pt idx="10544">
                  <c:v>0.10926552871237601</c:v>
                </c:pt>
                <c:pt idx="10545">
                  <c:v>0.109269248477673</c:v>
                </c:pt>
                <c:pt idx="10546">
                  <c:v>0.109282486249033</c:v>
                </c:pt>
                <c:pt idx="10547">
                  <c:v>0.10929530720240099</c:v>
                </c:pt>
                <c:pt idx="10548">
                  <c:v>0.10932902588439</c:v>
                </c:pt>
                <c:pt idx="10549">
                  <c:v>0.10934951178688899</c:v>
                </c:pt>
                <c:pt idx="10550">
                  <c:v>0.109355905001046</c:v>
                </c:pt>
                <c:pt idx="10551">
                  <c:v>0.1093857995205</c:v>
                </c:pt>
                <c:pt idx="10552">
                  <c:v>0.10941292600253</c:v>
                </c:pt>
                <c:pt idx="10553">
                  <c:v>0.109506493242499</c:v>
                </c:pt>
                <c:pt idx="10554">
                  <c:v>0.109561832608528</c:v>
                </c:pt>
                <c:pt idx="10555">
                  <c:v>0.10961585612229199</c:v>
                </c:pt>
                <c:pt idx="10556">
                  <c:v>0.10968937810695401</c:v>
                </c:pt>
                <c:pt idx="10557">
                  <c:v>0.10969346589484</c:v>
                </c:pt>
                <c:pt idx="10558">
                  <c:v>0.109703324084906</c:v>
                </c:pt>
                <c:pt idx="10559">
                  <c:v>0.109712287346444</c:v>
                </c:pt>
                <c:pt idx="10560">
                  <c:v>0.109718022187593</c:v>
                </c:pt>
                <c:pt idx="10561">
                  <c:v>0.109785420112492</c:v>
                </c:pt>
                <c:pt idx="10562">
                  <c:v>0.109788959205687</c:v>
                </c:pt>
                <c:pt idx="10563">
                  <c:v>0.10981109663838499</c:v>
                </c:pt>
                <c:pt idx="10564">
                  <c:v>0.10982844051358601</c:v>
                </c:pt>
                <c:pt idx="10565">
                  <c:v>0.109970571085674</c:v>
                </c:pt>
                <c:pt idx="10566">
                  <c:v>0.110033078930225</c:v>
                </c:pt>
                <c:pt idx="10567">
                  <c:v>0.11008113993334601</c:v>
                </c:pt>
                <c:pt idx="10568">
                  <c:v>0.110102625545344</c:v>
                </c:pt>
                <c:pt idx="10569">
                  <c:v>0.110135319181155</c:v>
                </c:pt>
                <c:pt idx="10570">
                  <c:v>0.110197370108752</c:v>
                </c:pt>
                <c:pt idx="10571">
                  <c:v>0.11021096897271999</c:v>
                </c:pt>
                <c:pt idx="10572">
                  <c:v>0.110255001356489</c:v>
                </c:pt>
                <c:pt idx="10573">
                  <c:v>0.110289227686449</c:v>
                </c:pt>
                <c:pt idx="10574">
                  <c:v>0.110358377104731</c:v>
                </c:pt>
                <c:pt idx="10575">
                  <c:v>0.110381202477569</c:v>
                </c:pt>
                <c:pt idx="10576">
                  <c:v>0.110463289092554</c:v>
                </c:pt>
                <c:pt idx="10577">
                  <c:v>0.11051960705173899</c:v>
                </c:pt>
                <c:pt idx="10578">
                  <c:v>0.110536598832222</c:v>
                </c:pt>
                <c:pt idx="10579">
                  <c:v>0.110540208430266</c:v>
                </c:pt>
                <c:pt idx="10580">
                  <c:v>0.110558546841914</c:v>
                </c:pt>
                <c:pt idx="10581">
                  <c:v>0.110568580737714</c:v>
                </c:pt>
                <c:pt idx="10582">
                  <c:v>0.110657621833605</c:v>
                </c:pt>
                <c:pt idx="10583">
                  <c:v>0.110663478662648</c:v>
                </c:pt>
                <c:pt idx="10584">
                  <c:v>0.110681656453112</c:v>
                </c:pt>
                <c:pt idx="10585">
                  <c:v>0.11074150247915</c:v>
                </c:pt>
                <c:pt idx="10586">
                  <c:v>0.110864203719493</c:v>
                </c:pt>
                <c:pt idx="10587">
                  <c:v>0.11088973098383199</c:v>
                </c:pt>
                <c:pt idx="10588">
                  <c:v>0.11091633677365099</c:v>
                </c:pt>
                <c:pt idx="10589">
                  <c:v>0.11094645377559099</c:v>
                </c:pt>
                <c:pt idx="10590">
                  <c:v>0.11101141661818099</c:v>
                </c:pt>
                <c:pt idx="10591">
                  <c:v>0.111081803026503</c:v>
                </c:pt>
                <c:pt idx="10592">
                  <c:v>0.11109553243942601</c:v>
                </c:pt>
                <c:pt idx="10593">
                  <c:v>0.111182191336271</c:v>
                </c:pt>
                <c:pt idx="10594">
                  <c:v>0.111216322226964</c:v>
                </c:pt>
                <c:pt idx="10595">
                  <c:v>0.111224676308652</c:v>
                </c:pt>
                <c:pt idx="10596">
                  <c:v>0.111228984384527</c:v>
                </c:pt>
                <c:pt idx="10597">
                  <c:v>0.11123829491769199</c:v>
                </c:pt>
                <c:pt idx="10598">
                  <c:v>0.11123869494927401</c:v>
                </c:pt>
                <c:pt idx="10599">
                  <c:v>0.11126735037739099</c:v>
                </c:pt>
                <c:pt idx="10600">
                  <c:v>0.111363008281924</c:v>
                </c:pt>
                <c:pt idx="10601">
                  <c:v>0.111369858776642</c:v>
                </c:pt>
                <c:pt idx="10602">
                  <c:v>0.111523689947301</c:v>
                </c:pt>
                <c:pt idx="10603">
                  <c:v>0.111544721229454</c:v>
                </c:pt>
                <c:pt idx="10604">
                  <c:v>0.111547025695227</c:v>
                </c:pt>
                <c:pt idx="10605">
                  <c:v>0.111578214228575</c:v>
                </c:pt>
                <c:pt idx="10606">
                  <c:v>0.111579366160733</c:v>
                </c:pt>
                <c:pt idx="10607">
                  <c:v>0.111591467957512</c:v>
                </c:pt>
                <c:pt idx="10608">
                  <c:v>0.111614403021621</c:v>
                </c:pt>
                <c:pt idx="10609">
                  <c:v>0.111635296511406</c:v>
                </c:pt>
                <c:pt idx="10610">
                  <c:v>0.111644014942914</c:v>
                </c:pt>
                <c:pt idx="10611">
                  <c:v>0.111674075534357</c:v>
                </c:pt>
                <c:pt idx="10612">
                  <c:v>0.111674672218884</c:v>
                </c:pt>
                <c:pt idx="10613">
                  <c:v>0.111718129009954</c:v>
                </c:pt>
                <c:pt idx="10614">
                  <c:v>0.111745996858441</c:v>
                </c:pt>
                <c:pt idx="10615">
                  <c:v>0.111748817558011</c:v>
                </c:pt>
                <c:pt idx="10616">
                  <c:v>0.111768979566692</c:v>
                </c:pt>
                <c:pt idx="10617">
                  <c:v>0.111784502227307</c:v>
                </c:pt>
                <c:pt idx="10618">
                  <c:v>0.11179436753206901</c:v>
                </c:pt>
                <c:pt idx="10619">
                  <c:v>0.11180313914352399</c:v>
                </c:pt>
                <c:pt idx="10620">
                  <c:v>0.111841297210694</c:v>
                </c:pt>
                <c:pt idx="10621">
                  <c:v>0.11190019532270799</c:v>
                </c:pt>
                <c:pt idx="10622">
                  <c:v>0.111917527318055</c:v>
                </c:pt>
                <c:pt idx="10623">
                  <c:v>0.111944253660038</c:v>
                </c:pt>
                <c:pt idx="10624">
                  <c:v>0.111965121043685</c:v>
                </c:pt>
                <c:pt idx="10625">
                  <c:v>0.112007531987212</c:v>
                </c:pt>
                <c:pt idx="10626">
                  <c:v>0.112079910912377</c:v>
                </c:pt>
                <c:pt idx="10627">
                  <c:v>0.11209298445112</c:v>
                </c:pt>
                <c:pt idx="10628">
                  <c:v>0.112120359046484</c:v>
                </c:pt>
                <c:pt idx="10629">
                  <c:v>0.112212346274466</c:v>
                </c:pt>
                <c:pt idx="10630">
                  <c:v>0.112251711178688</c:v>
                </c:pt>
                <c:pt idx="10631">
                  <c:v>0.112346728186818</c:v>
                </c:pt>
                <c:pt idx="10632">
                  <c:v>0.112362396127743</c:v>
                </c:pt>
                <c:pt idx="10633">
                  <c:v>0.112411949518727</c:v>
                </c:pt>
                <c:pt idx="10634">
                  <c:v>0.11241585115434399</c:v>
                </c:pt>
                <c:pt idx="10635">
                  <c:v>0.112435019573111</c:v>
                </c:pt>
                <c:pt idx="10636">
                  <c:v>0.112447730109977</c:v>
                </c:pt>
                <c:pt idx="10637">
                  <c:v>0.112463155944428</c:v>
                </c:pt>
                <c:pt idx="10638">
                  <c:v>0.11248109716188601</c:v>
                </c:pt>
                <c:pt idx="10639">
                  <c:v>0.11254613255604499</c:v>
                </c:pt>
                <c:pt idx="10640">
                  <c:v>0.11256483441388</c:v>
                </c:pt>
                <c:pt idx="10641">
                  <c:v>0.112575870617937</c:v>
                </c:pt>
                <c:pt idx="10642">
                  <c:v>0.11260960442547099</c:v>
                </c:pt>
                <c:pt idx="10643">
                  <c:v>0.11262643684778301</c:v>
                </c:pt>
                <c:pt idx="10644">
                  <c:v>0.11266472223478299</c:v>
                </c:pt>
                <c:pt idx="10645">
                  <c:v>0.112669738331483</c:v>
                </c:pt>
                <c:pt idx="10646">
                  <c:v>0.11267959434713</c:v>
                </c:pt>
                <c:pt idx="10647">
                  <c:v>0.112727696922732</c:v>
                </c:pt>
                <c:pt idx="10648">
                  <c:v>0.11272953985463401</c:v>
                </c:pt>
                <c:pt idx="10649">
                  <c:v>0.112738946378172</c:v>
                </c:pt>
                <c:pt idx="10650">
                  <c:v>0.11276554803889401</c:v>
                </c:pt>
                <c:pt idx="10651">
                  <c:v>0.11278131615112499</c:v>
                </c:pt>
                <c:pt idx="10652">
                  <c:v>0.112831040667807</c:v>
                </c:pt>
                <c:pt idx="10653">
                  <c:v>0.112832818511218</c:v>
                </c:pt>
                <c:pt idx="10654">
                  <c:v>0.11285566536192</c:v>
                </c:pt>
                <c:pt idx="10655">
                  <c:v>0.112875857906633</c:v>
                </c:pt>
                <c:pt idx="10656">
                  <c:v>0.112880841219788</c:v>
                </c:pt>
                <c:pt idx="10657">
                  <c:v>0.112945290728432</c:v>
                </c:pt>
                <c:pt idx="10658">
                  <c:v>0.112971188827868</c:v>
                </c:pt>
                <c:pt idx="10659">
                  <c:v>0.113123078541928</c:v>
                </c:pt>
                <c:pt idx="10660">
                  <c:v>0.113182485532588</c:v>
                </c:pt>
                <c:pt idx="10661">
                  <c:v>0.11318459062894801</c:v>
                </c:pt>
                <c:pt idx="10662">
                  <c:v>0.11330174321221401</c:v>
                </c:pt>
                <c:pt idx="10663">
                  <c:v>0.113376791756878</c:v>
                </c:pt>
                <c:pt idx="10664">
                  <c:v>0.11342469236343</c:v>
                </c:pt>
                <c:pt idx="10665">
                  <c:v>0.113449020282701</c:v>
                </c:pt>
                <c:pt idx="10666">
                  <c:v>0.113456682374405</c:v>
                </c:pt>
                <c:pt idx="10667">
                  <c:v>0.11349308335375501</c:v>
                </c:pt>
                <c:pt idx="10668">
                  <c:v>0.113515966084745</c:v>
                </c:pt>
                <c:pt idx="10669">
                  <c:v>0.113520574188694</c:v>
                </c:pt>
                <c:pt idx="10670">
                  <c:v>0.113523570691846</c:v>
                </c:pt>
                <c:pt idx="10671">
                  <c:v>0.113528662389277</c:v>
                </c:pt>
                <c:pt idx="10672">
                  <c:v>0.113602053106081</c:v>
                </c:pt>
                <c:pt idx="10673">
                  <c:v>0.11369016241151</c:v>
                </c:pt>
                <c:pt idx="10674">
                  <c:v>0.113698450363325</c:v>
                </c:pt>
                <c:pt idx="10675">
                  <c:v>0.11370369796712</c:v>
                </c:pt>
                <c:pt idx="10676">
                  <c:v>0.113742452080449</c:v>
                </c:pt>
                <c:pt idx="10677">
                  <c:v>0.113746721887659</c:v>
                </c:pt>
                <c:pt idx="10678">
                  <c:v>0.113757512954289</c:v>
                </c:pt>
                <c:pt idx="10679">
                  <c:v>0.11376437881933001</c:v>
                </c:pt>
                <c:pt idx="10680">
                  <c:v>0.113790734430359</c:v>
                </c:pt>
                <c:pt idx="10681">
                  <c:v>0.113794641056343</c:v>
                </c:pt>
                <c:pt idx="10682">
                  <c:v>0.113796755213135</c:v>
                </c:pt>
                <c:pt idx="10683">
                  <c:v>0.113809849441647</c:v>
                </c:pt>
                <c:pt idx="10684">
                  <c:v>0.113892983101054</c:v>
                </c:pt>
                <c:pt idx="10685">
                  <c:v>0.113912889689065</c:v>
                </c:pt>
                <c:pt idx="10686">
                  <c:v>0.113936863164269</c:v>
                </c:pt>
                <c:pt idx="10687">
                  <c:v>0.113986916910647</c:v>
                </c:pt>
                <c:pt idx="10688">
                  <c:v>0.114031213189259</c:v>
                </c:pt>
                <c:pt idx="10689">
                  <c:v>0.11403681073048801</c:v>
                </c:pt>
                <c:pt idx="10690">
                  <c:v>0.11409121276328001</c:v>
                </c:pt>
                <c:pt idx="10691">
                  <c:v>0.114178644714024</c:v>
                </c:pt>
                <c:pt idx="10692">
                  <c:v>0.114182229266393</c:v>
                </c:pt>
                <c:pt idx="10693">
                  <c:v>0.11428619047208</c:v>
                </c:pt>
                <c:pt idx="10694">
                  <c:v>0.11431993604648499</c:v>
                </c:pt>
                <c:pt idx="10695">
                  <c:v>0.114350828706949</c:v>
                </c:pt>
                <c:pt idx="10696">
                  <c:v>0.11435926078306501</c:v>
                </c:pt>
                <c:pt idx="10697">
                  <c:v>0.11437253283077101</c:v>
                </c:pt>
                <c:pt idx="10698">
                  <c:v>0.114401042184123</c:v>
                </c:pt>
                <c:pt idx="10699">
                  <c:v>0.11440873054468099</c:v>
                </c:pt>
                <c:pt idx="10700">
                  <c:v>0.114445456129177</c:v>
                </c:pt>
                <c:pt idx="10701">
                  <c:v>0.114445943648067</c:v>
                </c:pt>
                <c:pt idx="10702">
                  <c:v>0.114460809594762</c:v>
                </c:pt>
                <c:pt idx="10703">
                  <c:v>0.114461572778811</c:v>
                </c:pt>
                <c:pt idx="10704">
                  <c:v>0.11449960070673</c:v>
                </c:pt>
                <c:pt idx="10705">
                  <c:v>0.114509080506147</c:v>
                </c:pt>
                <c:pt idx="10706">
                  <c:v>0.114551597798719</c:v>
                </c:pt>
                <c:pt idx="10707">
                  <c:v>0.114579453900457</c:v>
                </c:pt>
                <c:pt idx="10708">
                  <c:v>0.114632900860359</c:v>
                </c:pt>
                <c:pt idx="10709">
                  <c:v>0.114639262403265</c:v>
                </c:pt>
                <c:pt idx="10710">
                  <c:v>0.114666524452672</c:v>
                </c:pt>
                <c:pt idx="10711">
                  <c:v>0.114692771339351</c:v>
                </c:pt>
                <c:pt idx="10712">
                  <c:v>0.114699092355218</c:v>
                </c:pt>
                <c:pt idx="10713">
                  <c:v>0.114840611949534</c:v>
                </c:pt>
                <c:pt idx="10714">
                  <c:v>0.11484175332610699</c:v>
                </c:pt>
                <c:pt idx="10715">
                  <c:v>0.114876294613645</c:v>
                </c:pt>
                <c:pt idx="10716">
                  <c:v>0.115034295371439</c:v>
                </c:pt>
                <c:pt idx="10717">
                  <c:v>0.115070416717275</c:v>
                </c:pt>
                <c:pt idx="10718">
                  <c:v>0.11510054417829001</c:v>
                </c:pt>
                <c:pt idx="10719">
                  <c:v>0.115164635532189</c:v>
                </c:pt>
                <c:pt idx="10720">
                  <c:v>0.115216261877249</c:v>
                </c:pt>
                <c:pt idx="10721">
                  <c:v>0.115216482428509</c:v>
                </c:pt>
                <c:pt idx="10722">
                  <c:v>0.115254366672894</c:v>
                </c:pt>
                <c:pt idx="10723">
                  <c:v>0.115278020881867</c:v>
                </c:pt>
                <c:pt idx="10724">
                  <c:v>0.11530828737450401</c:v>
                </c:pt>
                <c:pt idx="10725">
                  <c:v>0.11535378464141099</c:v>
                </c:pt>
                <c:pt idx="10726">
                  <c:v>0.115382191235508</c:v>
                </c:pt>
                <c:pt idx="10727">
                  <c:v>0.115397995404786</c:v>
                </c:pt>
                <c:pt idx="10728">
                  <c:v>0.11541674811774499</c:v>
                </c:pt>
                <c:pt idx="10729">
                  <c:v>0.11542736014775901</c:v>
                </c:pt>
                <c:pt idx="10730">
                  <c:v>0.115434539699646</c:v>
                </c:pt>
                <c:pt idx="10731">
                  <c:v>0.11547695523071699</c:v>
                </c:pt>
                <c:pt idx="10732">
                  <c:v>0.11551389565079399</c:v>
                </c:pt>
                <c:pt idx="10733">
                  <c:v>0.11563059211875901</c:v>
                </c:pt>
                <c:pt idx="10734">
                  <c:v>0.11566822040357901</c:v>
                </c:pt>
                <c:pt idx="10735">
                  <c:v>0.11570549471623599</c:v>
                </c:pt>
                <c:pt idx="10736">
                  <c:v>0.11572077266530401</c:v>
                </c:pt>
                <c:pt idx="10737">
                  <c:v>0.115724982237629</c:v>
                </c:pt>
                <c:pt idx="10738">
                  <c:v>0.11572909292316499</c:v>
                </c:pt>
                <c:pt idx="10739">
                  <c:v>0.115760720363333</c:v>
                </c:pt>
                <c:pt idx="10740">
                  <c:v>0.115766589713427</c:v>
                </c:pt>
                <c:pt idx="10741">
                  <c:v>0.115772082073081</c:v>
                </c:pt>
                <c:pt idx="10742">
                  <c:v>0.115800384111666</c:v>
                </c:pt>
                <c:pt idx="10743">
                  <c:v>0.115818150649639</c:v>
                </c:pt>
                <c:pt idx="10744">
                  <c:v>0.115855403001831</c:v>
                </c:pt>
                <c:pt idx="10745">
                  <c:v>0.11587436123075801</c:v>
                </c:pt>
                <c:pt idx="10746">
                  <c:v>0.115907295696985</c:v>
                </c:pt>
                <c:pt idx="10747">
                  <c:v>0.115954496980934</c:v>
                </c:pt>
                <c:pt idx="10748">
                  <c:v>0.115976738475439</c:v>
                </c:pt>
                <c:pt idx="10749">
                  <c:v>0.11598689223149</c:v>
                </c:pt>
                <c:pt idx="10750">
                  <c:v>0.115989288505255</c:v>
                </c:pt>
                <c:pt idx="10751">
                  <c:v>0.11604574294125999</c:v>
                </c:pt>
                <c:pt idx="10752">
                  <c:v>0.116059636713585</c:v>
                </c:pt>
                <c:pt idx="10753">
                  <c:v>0.116069090483777</c:v>
                </c:pt>
                <c:pt idx="10754">
                  <c:v>0.116087142281407</c:v>
                </c:pt>
                <c:pt idx="10755">
                  <c:v>0.11609477683389</c:v>
                </c:pt>
                <c:pt idx="10756">
                  <c:v>0.116115213759685</c:v>
                </c:pt>
                <c:pt idx="10757">
                  <c:v>0.116188264700765</c:v>
                </c:pt>
                <c:pt idx="10758">
                  <c:v>0.11622832319028301</c:v>
                </c:pt>
                <c:pt idx="10759">
                  <c:v>0.116232142728688</c:v>
                </c:pt>
                <c:pt idx="10760">
                  <c:v>0.11625531295975899</c:v>
                </c:pt>
                <c:pt idx="10761">
                  <c:v>0.11635662753287</c:v>
                </c:pt>
                <c:pt idx="10762">
                  <c:v>0.11638444766604</c:v>
                </c:pt>
                <c:pt idx="10763">
                  <c:v>0.116388793495282</c:v>
                </c:pt>
                <c:pt idx="10764">
                  <c:v>0.116395372743394</c:v>
                </c:pt>
                <c:pt idx="10765">
                  <c:v>0.11639873715539099</c:v>
                </c:pt>
                <c:pt idx="10766">
                  <c:v>0.11640325345210099</c:v>
                </c:pt>
                <c:pt idx="10767">
                  <c:v>0.11653304233065701</c:v>
                </c:pt>
                <c:pt idx="10768">
                  <c:v>0.116542181493878</c:v>
                </c:pt>
                <c:pt idx="10769">
                  <c:v>0.116562018218962</c:v>
                </c:pt>
                <c:pt idx="10770">
                  <c:v>0.116611444606231</c:v>
                </c:pt>
                <c:pt idx="10771">
                  <c:v>0.116649530610934</c:v>
                </c:pt>
                <c:pt idx="10772">
                  <c:v>0.11668327956405</c:v>
                </c:pt>
                <c:pt idx="10773">
                  <c:v>0.116684681370129</c:v>
                </c:pt>
                <c:pt idx="10774">
                  <c:v>0.116744473005257</c:v>
                </c:pt>
                <c:pt idx="10775">
                  <c:v>0.116772877816314</c:v>
                </c:pt>
                <c:pt idx="10776">
                  <c:v>0.116796653476754</c:v>
                </c:pt>
                <c:pt idx="10777">
                  <c:v>0.11680244397434</c:v>
                </c:pt>
                <c:pt idx="10778">
                  <c:v>0.116819361853992</c:v>
                </c:pt>
                <c:pt idx="10779">
                  <c:v>0.11682284195083099</c:v>
                </c:pt>
                <c:pt idx="10780">
                  <c:v>0.116868877695443</c:v>
                </c:pt>
                <c:pt idx="10781">
                  <c:v>0.116889385968082</c:v>
                </c:pt>
                <c:pt idx="10782">
                  <c:v>0.116903078451322</c:v>
                </c:pt>
                <c:pt idx="10783">
                  <c:v>0.116964233395332</c:v>
                </c:pt>
                <c:pt idx="10784">
                  <c:v>0.116966290428859</c:v>
                </c:pt>
                <c:pt idx="10785">
                  <c:v>0.11697786232052799</c:v>
                </c:pt>
                <c:pt idx="10786">
                  <c:v>0.116980998050531</c:v>
                </c:pt>
                <c:pt idx="10787">
                  <c:v>0.117014717213847</c:v>
                </c:pt>
                <c:pt idx="10788">
                  <c:v>0.11705374285762001</c:v>
                </c:pt>
                <c:pt idx="10789">
                  <c:v>0.117114597376414</c:v>
                </c:pt>
                <c:pt idx="10790">
                  <c:v>0.117143118403974</c:v>
                </c:pt>
                <c:pt idx="10791">
                  <c:v>0.117174669308996</c:v>
                </c:pt>
                <c:pt idx="10792">
                  <c:v>0.117200691727448</c:v>
                </c:pt>
                <c:pt idx="10793">
                  <c:v>0.117207541552381</c:v>
                </c:pt>
                <c:pt idx="10794">
                  <c:v>0.11723293635819899</c:v>
                </c:pt>
                <c:pt idx="10795">
                  <c:v>0.117236754764266</c:v>
                </c:pt>
                <c:pt idx="10796">
                  <c:v>0.117244316713548</c:v>
                </c:pt>
                <c:pt idx="10797">
                  <c:v>0.117288325345952</c:v>
                </c:pt>
                <c:pt idx="10798">
                  <c:v>0.11731436306024701</c:v>
                </c:pt>
                <c:pt idx="10799">
                  <c:v>0.11731465334975801</c:v>
                </c:pt>
                <c:pt idx="10800">
                  <c:v>0.117318960980645</c:v>
                </c:pt>
                <c:pt idx="10801">
                  <c:v>0.117469725558497</c:v>
                </c:pt>
                <c:pt idx="10802">
                  <c:v>0.117536405816713</c:v>
                </c:pt>
                <c:pt idx="10803">
                  <c:v>0.11758401485504399</c:v>
                </c:pt>
                <c:pt idx="10804">
                  <c:v>0.117587365771411</c:v>
                </c:pt>
                <c:pt idx="10805">
                  <c:v>0.117634006846793</c:v>
                </c:pt>
                <c:pt idx="10806">
                  <c:v>0.117679225268261</c:v>
                </c:pt>
                <c:pt idx="10807">
                  <c:v>0.117685244433123</c:v>
                </c:pt>
                <c:pt idx="10808">
                  <c:v>0.117697427699767</c:v>
                </c:pt>
                <c:pt idx="10809">
                  <c:v>0.117717344479007</c:v>
                </c:pt>
                <c:pt idx="10810">
                  <c:v>0.117753509737915</c:v>
                </c:pt>
                <c:pt idx="10811">
                  <c:v>0.117771062443461</c:v>
                </c:pt>
                <c:pt idx="10812">
                  <c:v>0.117797557034202</c:v>
                </c:pt>
                <c:pt idx="10813">
                  <c:v>0.117845849074015</c:v>
                </c:pt>
                <c:pt idx="10814">
                  <c:v>0.117912812495376</c:v>
                </c:pt>
                <c:pt idx="10815">
                  <c:v>0.118044572149787</c:v>
                </c:pt>
                <c:pt idx="10816">
                  <c:v>0.118090875955859</c:v>
                </c:pt>
                <c:pt idx="10817">
                  <c:v>0.11817572911687201</c:v>
                </c:pt>
                <c:pt idx="10818">
                  <c:v>0.11823678405607101</c:v>
                </c:pt>
                <c:pt idx="10819">
                  <c:v>0.118262325205321</c:v>
                </c:pt>
                <c:pt idx="10820">
                  <c:v>0.118297174359019</c:v>
                </c:pt>
                <c:pt idx="10821">
                  <c:v>0.11831147344762</c:v>
                </c:pt>
                <c:pt idx="10822">
                  <c:v>0.11832649742946701</c:v>
                </c:pt>
                <c:pt idx="10823">
                  <c:v>0.11835643134415801</c:v>
                </c:pt>
                <c:pt idx="10824">
                  <c:v>0.118359740897771</c:v>
                </c:pt>
                <c:pt idx="10825">
                  <c:v>0.11837639750493199</c:v>
                </c:pt>
                <c:pt idx="10826">
                  <c:v>0.118413948877025</c:v>
                </c:pt>
                <c:pt idx="10827">
                  <c:v>0.118510696734341</c:v>
                </c:pt>
                <c:pt idx="10828">
                  <c:v>0.118513385436307</c:v>
                </c:pt>
                <c:pt idx="10829">
                  <c:v>0.118555354722493</c:v>
                </c:pt>
                <c:pt idx="10830">
                  <c:v>0.118564713407529</c:v>
                </c:pt>
                <c:pt idx="10831">
                  <c:v>0.118582852814603</c:v>
                </c:pt>
                <c:pt idx="10832">
                  <c:v>0.11860561536457601</c:v>
                </c:pt>
                <c:pt idx="10833">
                  <c:v>0.11861731237711599</c:v>
                </c:pt>
                <c:pt idx="10834">
                  <c:v>0.11861755455710001</c:v>
                </c:pt>
                <c:pt idx="10835">
                  <c:v>0.11862139872439301</c:v>
                </c:pt>
                <c:pt idx="10836">
                  <c:v>0.118642977167664</c:v>
                </c:pt>
                <c:pt idx="10837">
                  <c:v>0.11874378538488101</c:v>
                </c:pt>
                <c:pt idx="10838">
                  <c:v>0.11876844154421699</c:v>
                </c:pt>
                <c:pt idx="10839">
                  <c:v>0.118788598079483</c:v>
                </c:pt>
                <c:pt idx="10840">
                  <c:v>0.118804300270046</c:v>
                </c:pt>
                <c:pt idx="10841">
                  <c:v>0.118817565254369</c:v>
                </c:pt>
                <c:pt idx="10842">
                  <c:v>0.118826619557777</c:v>
                </c:pt>
                <c:pt idx="10843">
                  <c:v>0.118851094071205</c:v>
                </c:pt>
                <c:pt idx="10844">
                  <c:v>0.118863488972186</c:v>
                </c:pt>
                <c:pt idx="10845">
                  <c:v>0.118865681067631</c:v>
                </c:pt>
                <c:pt idx="10846">
                  <c:v>0.11891549405912</c:v>
                </c:pt>
                <c:pt idx="10847">
                  <c:v>0.118927895419793</c:v>
                </c:pt>
                <c:pt idx="10848">
                  <c:v>0.11901566530541401</c:v>
                </c:pt>
                <c:pt idx="10849">
                  <c:v>0.119015772145322</c:v>
                </c:pt>
                <c:pt idx="10850">
                  <c:v>0.11902070666829</c:v>
                </c:pt>
                <c:pt idx="10851">
                  <c:v>0.119026900548881</c:v>
                </c:pt>
                <c:pt idx="10852">
                  <c:v>0.119066200147756</c:v>
                </c:pt>
                <c:pt idx="10853">
                  <c:v>0.11907912485797199</c:v>
                </c:pt>
                <c:pt idx="10854">
                  <c:v>0.119100870415337</c:v>
                </c:pt>
                <c:pt idx="10855">
                  <c:v>0.11914385978494001</c:v>
                </c:pt>
                <c:pt idx="10856">
                  <c:v>0.119149487449107</c:v>
                </c:pt>
                <c:pt idx="10857">
                  <c:v>0.119213052179427</c:v>
                </c:pt>
                <c:pt idx="10858">
                  <c:v>0.119252849224132</c:v>
                </c:pt>
                <c:pt idx="10859">
                  <c:v>0.11927665585769601</c:v>
                </c:pt>
                <c:pt idx="10860">
                  <c:v>0.11929153360242201</c:v>
                </c:pt>
                <c:pt idx="10861">
                  <c:v>0.119362291326624</c:v>
                </c:pt>
                <c:pt idx="10862">
                  <c:v>0.11936546431594</c:v>
                </c:pt>
                <c:pt idx="10863">
                  <c:v>0.119382043941861</c:v>
                </c:pt>
                <c:pt idx="10864">
                  <c:v>0.119487834399056</c:v>
                </c:pt>
                <c:pt idx="10865">
                  <c:v>0.11952493127625199</c:v>
                </c:pt>
                <c:pt idx="10866">
                  <c:v>0.119530879576663</c:v>
                </c:pt>
                <c:pt idx="10867">
                  <c:v>0.119569069173581</c:v>
                </c:pt>
                <c:pt idx="10868">
                  <c:v>0.119593037836782</c:v>
                </c:pt>
                <c:pt idx="10869">
                  <c:v>0.119593168283062</c:v>
                </c:pt>
                <c:pt idx="10870">
                  <c:v>0.11963053566151199</c:v>
                </c:pt>
                <c:pt idx="10871">
                  <c:v>0.119676337965474</c:v>
                </c:pt>
                <c:pt idx="10872">
                  <c:v>0.119820803861461</c:v>
                </c:pt>
                <c:pt idx="10873">
                  <c:v>0.11982739193426201</c:v>
                </c:pt>
                <c:pt idx="10874">
                  <c:v>0.119864622415239</c:v>
                </c:pt>
                <c:pt idx="10875">
                  <c:v>0.11987211620843601</c:v>
                </c:pt>
                <c:pt idx="10876">
                  <c:v>0.119891301670128</c:v>
                </c:pt>
                <c:pt idx="10877">
                  <c:v>0.119891917913</c:v>
                </c:pt>
                <c:pt idx="10878">
                  <c:v>0.119911216787319</c:v>
                </c:pt>
                <c:pt idx="10879">
                  <c:v>0.11997002943112201</c:v>
                </c:pt>
                <c:pt idx="10880">
                  <c:v>0.12007412453380099</c:v>
                </c:pt>
                <c:pt idx="10881">
                  <c:v>0.120083067863847</c:v>
                </c:pt>
                <c:pt idx="10882">
                  <c:v>0.12010381680097799</c:v>
                </c:pt>
                <c:pt idx="10883">
                  <c:v>0.120120027718155</c:v>
                </c:pt>
                <c:pt idx="10884">
                  <c:v>0.120128011607418</c:v>
                </c:pt>
                <c:pt idx="10885">
                  <c:v>0.12013428231793501</c:v>
                </c:pt>
                <c:pt idx="10886">
                  <c:v>0.12014497587756701</c:v>
                </c:pt>
                <c:pt idx="10887">
                  <c:v>0.120170317400905</c:v>
                </c:pt>
                <c:pt idx="10888">
                  <c:v>0.120223902789433</c:v>
                </c:pt>
                <c:pt idx="10889">
                  <c:v>0.12023909273837401</c:v>
                </c:pt>
                <c:pt idx="10890">
                  <c:v>0.12029340920381899</c:v>
                </c:pt>
                <c:pt idx="10891">
                  <c:v>0.120346912199495</c:v>
                </c:pt>
                <c:pt idx="10892">
                  <c:v>0.120367665681201</c:v>
                </c:pt>
                <c:pt idx="10893">
                  <c:v>0.12037331180809401</c:v>
                </c:pt>
                <c:pt idx="10894">
                  <c:v>0.120474076279685</c:v>
                </c:pt>
                <c:pt idx="10895">
                  <c:v>0.120479244946712</c:v>
                </c:pt>
                <c:pt idx="10896">
                  <c:v>0.120522425738326</c:v>
                </c:pt>
                <c:pt idx="10897">
                  <c:v>0.120607269877769</c:v>
                </c:pt>
                <c:pt idx="10898">
                  <c:v>0.12063094846707299</c:v>
                </c:pt>
                <c:pt idx="10899">
                  <c:v>0.12065732228363001</c:v>
                </c:pt>
                <c:pt idx="10900">
                  <c:v>0.120687941031402</c:v>
                </c:pt>
                <c:pt idx="10901">
                  <c:v>0.12071329216931601</c:v>
                </c:pt>
                <c:pt idx="10902">
                  <c:v>0.12071429888608901</c:v>
                </c:pt>
                <c:pt idx="10903">
                  <c:v>0.12074849890254501</c:v>
                </c:pt>
                <c:pt idx="10904">
                  <c:v>0.120762832307737</c:v>
                </c:pt>
                <c:pt idx="10905">
                  <c:v>0.120763334584559</c:v>
                </c:pt>
                <c:pt idx="10906">
                  <c:v>0.12077009684503701</c:v>
                </c:pt>
                <c:pt idx="10907">
                  <c:v>0.120770425238884</c:v>
                </c:pt>
                <c:pt idx="10908">
                  <c:v>0.120814035282877</c:v>
                </c:pt>
                <c:pt idx="10909">
                  <c:v>0.120869124084429</c:v>
                </c:pt>
                <c:pt idx="10910">
                  <c:v>0.120878238224175</c:v>
                </c:pt>
                <c:pt idx="10911">
                  <c:v>0.120929788970247</c:v>
                </c:pt>
                <c:pt idx="10912">
                  <c:v>0.120933318641769</c:v>
                </c:pt>
                <c:pt idx="10913">
                  <c:v>0.12097686482745</c:v>
                </c:pt>
                <c:pt idx="10914">
                  <c:v>0.121010362330202</c:v>
                </c:pt>
                <c:pt idx="10915">
                  <c:v>0.12106046501102501</c:v>
                </c:pt>
                <c:pt idx="10916">
                  <c:v>0.1210787579317</c:v>
                </c:pt>
                <c:pt idx="10917">
                  <c:v>0.121118582092656</c:v>
                </c:pt>
                <c:pt idx="10918">
                  <c:v>0.121135510842924</c:v>
                </c:pt>
                <c:pt idx="10919">
                  <c:v>0.121213076772667</c:v>
                </c:pt>
                <c:pt idx="10920">
                  <c:v>0.121278264623746</c:v>
                </c:pt>
                <c:pt idx="10921">
                  <c:v>0.121352449835921</c:v>
                </c:pt>
                <c:pt idx="10922">
                  <c:v>0.121448609911706</c:v>
                </c:pt>
                <c:pt idx="10923">
                  <c:v>0.121453372340765</c:v>
                </c:pt>
                <c:pt idx="10924">
                  <c:v>0.12147338044202199</c:v>
                </c:pt>
                <c:pt idx="10925">
                  <c:v>0.12155325621678401</c:v>
                </c:pt>
                <c:pt idx="10926">
                  <c:v>0.121581810105292</c:v>
                </c:pt>
                <c:pt idx="10927">
                  <c:v>0.121664423783255</c:v>
                </c:pt>
                <c:pt idx="10928">
                  <c:v>0.121750614805078</c:v>
                </c:pt>
                <c:pt idx="10929">
                  <c:v>0.12180913354820699</c:v>
                </c:pt>
                <c:pt idx="10930">
                  <c:v>0.121856189164745</c:v>
                </c:pt>
                <c:pt idx="10931">
                  <c:v>0.121954898036091</c:v>
                </c:pt>
                <c:pt idx="10932">
                  <c:v>0.12204914842648799</c:v>
                </c:pt>
                <c:pt idx="10933">
                  <c:v>0.122078340463809</c:v>
                </c:pt>
                <c:pt idx="10934">
                  <c:v>0.12209025827724899</c:v>
                </c:pt>
                <c:pt idx="10935">
                  <c:v>0.12209413171978201</c:v>
                </c:pt>
                <c:pt idx="10936">
                  <c:v>0.122128364082134</c:v>
                </c:pt>
                <c:pt idx="10937">
                  <c:v>0.122144508055108</c:v>
                </c:pt>
                <c:pt idx="10938">
                  <c:v>0.122206531123544</c:v>
                </c:pt>
                <c:pt idx="10939">
                  <c:v>0.122214651361885</c:v>
                </c:pt>
                <c:pt idx="10940">
                  <c:v>0.12222485569001799</c:v>
                </c:pt>
                <c:pt idx="10941">
                  <c:v>0.122255135686581</c:v>
                </c:pt>
                <c:pt idx="10942">
                  <c:v>0.12229677294944399</c:v>
                </c:pt>
                <c:pt idx="10943">
                  <c:v>0.12231538600358199</c:v>
                </c:pt>
                <c:pt idx="10944">
                  <c:v>0.122330158666676</c:v>
                </c:pt>
                <c:pt idx="10945">
                  <c:v>0.122335992882411</c:v>
                </c:pt>
                <c:pt idx="10946">
                  <c:v>0.12233934774354201</c:v>
                </c:pt>
                <c:pt idx="10947">
                  <c:v>0.12234795626115</c:v>
                </c:pt>
                <c:pt idx="10948">
                  <c:v>0.12236731249819199</c:v>
                </c:pt>
                <c:pt idx="10949">
                  <c:v>0.122386351515019</c:v>
                </c:pt>
                <c:pt idx="10950">
                  <c:v>0.122388142080426</c:v>
                </c:pt>
                <c:pt idx="10951">
                  <c:v>0.12240805080733801</c:v>
                </c:pt>
                <c:pt idx="10952">
                  <c:v>0.122465108645537</c:v>
                </c:pt>
                <c:pt idx="10953">
                  <c:v>0.122504938842591</c:v>
                </c:pt>
                <c:pt idx="10954">
                  <c:v>0.12252337968437001</c:v>
                </c:pt>
                <c:pt idx="10955">
                  <c:v>0.122605598639824</c:v>
                </c:pt>
                <c:pt idx="10956">
                  <c:v>0.122633922892908</c:v>
                </c:pt>
                <c:pt idx="10957">
                  <c:v>0.122655492720447</c:v>
                </c:pt>
                <c:pt idx="10958">
                  <c:v>0.12267964574984599</c:v>
                </c:pt>
                <c:pt idx="10959">
                  <c:v>0.12268245416963799</c:v>
                </c:pt>
                <c:pt idx="10960">
                  <c:v>0.122686872012874</c:v>
                </c:pt>
                <c:pt idx="10961">
                  <c:v>0.122704746303647</c:v>
                </c:pt>
                <c:pt idx="10962">
                  <c:v>0.122716528271651</c:v>
                </c:pt>
                <c:pt idx="10963">
                  <c:v>0.122736084761841</c:v>
                </c:pt>
                <c:pt idx="10964">
                  <c:v>0.12281520913138</c:v>
                </c:pt>
                <c:pt idx="10965">
                  <c:v>0.122824193258475</c:v>
                </c:pt>
                <c:pt idx="10966">
                  <c:v>0.122876058833932</c:v>
                </c:pt>
                <c:pt idx="10967">
                  <c:v>0.122959717680782</c:v>
                </c:pt>
                <c:pt idx="10968">
                  <c:v>0.122969569127552</c:v>
                </c:pt>
                <c:pt idx="10969">
                  <c:v>0.122972154469404</c:v>
                </c:pt>
                <c:pt idx="10970">
                  <c:v>0.122983030734749</c:v>
                </c:pt>
                <c:pt idx="10971">
                  <c:v>0.12305348320382101</c:v>
                </c:pt>
                <c:pt idx="10972">
                  <c:v>0.123054669309676</c:v>
                </c:pt>
                <c:pt idx="10973">
                  <c:v>0.123092311428638</c:v>
                </c:pt>
                <c:pt idx="10974">
                  <c:v>0.12309951048015</c:v>
                </c:pt>
                <c:pt idx="10975">
                  <c:v>0.123185450870908</c:v>
                </c:pt>
                <c:pt idx="10976">
                  <c:v>0.12322037882477101</c:v>
                </c:pt>
                <c:pt idx="10977">
                  <c:v>0.123222330283007</c:v>
                </c:pt>
                <c:pt idx="10978">
                  <c:v>0.12333590664098899</c:v>
                </c:pt>
                <c:pt idx="10979">
                  <c:v>0.123374704857395</c:v>
                </c:pt>
                <c:pt idx="10980">
                  <c:v>0.12340884873343801</c:v>
                </c:pt>
                <c:pt idx="10981">
                  <c:v>0.123416034873011</c:v>
                </c:pt>
                <c:pt idx="10982">
                  <c:v>0.12343011742393099</c:v>
                </c:pt>
                <c:pt idx="10983">
                  <c:v>0.123458732681213</c:v>
                </c:pt>
                <c:pt idx="10984">
                  <c:v>0.123483163074532</c:v>
                </c:pt>
                <c:pt idx="10985">
                  <c:v>0.123494144606351</c:v>
                </c:pt>
                <c:pt idx="10986">
                  <c:v>0.123503045091701</c:v>
                </c:pt>
                <c:pt idx="10987">
                  <c:v>0.12355329678622901</c:v>
                </c:pt>
                <c:pt idx="10988">
                  <c:v>0.123558596966446</c:v>
                </c:pt>
                <c:pt idx="10989">
                  <c:v>0.12356854630731801</c:v>
                </c:pt>
                <c:pt idx="10990">
                  <c:v>0.123569561774238</c:v>
                </c:pt>
                <c:pt idx="10991">
                  <c:v>0.123573159245369</c:v>
                </c:pt>
                <c:pt idx="10992">
                  <c:v>0.123576117317861</c:v>
                </c:pt>
                <c:pt idx="10993">
                  <c:v>0.123610242350549</c:v>
                </c:pt>
                <c:pt idx="10994">
                  <c:v>0.123611904971656</c:v>
                </c:pt>
                <c:pt idx="10995">
                  <c:v>0.123618046828868</c:v>
                </c:pt>
                <c:pt idx="10996">
                  <c:v>0.12362651727808099</c:v>
                </c:pt>
                <c:pt idx="10997">
                  <c:v>0.12362905303504999</c:v>
                </c:pt>
                <c:pt idx="10998">
                  <c:v>0.12363204153329201</c:v>
                </c:pt>
                <c:pt idx="10999">
                  <c:v>0.12364610681948</c:v>
                </c:pt>
                <c:pt idx="11000">
                  <c:v>0.123651428480818</c:v>
                </c:pt>
                <c:pt idx="11001">
                  <c:v>0.123663026166968</c:v>
                </c:pt>
                <c:pt idx="11002">
                  <c:v>0.123663445291189</c:v>
                </c:pt>
                <c:pt idx="11003">
                  <c:v>0.123701178735796</c:v>
                </c:pt>
                <c:pt idx="11004">
                  <c:v>0.12371423753081399</c:v>
                </c:pt>
                <c:pt idx="11005">
                  <c:v>0.123734005843745</c:v>
                </c:pt>
                <c:pt idx="11006">
                  <c:v>0.123759575636918</c:v>
                </c:pt>
                <c:pt idx="11007">
                  <c:v>0.12386005510998201</c:v>
                </c:pt>
                <c:pt idx="11008">
                  <c:v>0.12386579943531301</c:v>
                </c:pt>
                <c:pt idx="11009">
                  <c:v>0.123872592103939</c:v>
                </c:pt>
                <c:pt idx="11010">
                  <c:v>0.123878211938938</c:v>
                </c:pt>
                <c:pt idx="11011">
                  <c:v>0.12397049903120901</c:v>
                </c:pt>
                <c:pt idx="11012">
                  <c:v>0.123986891805203</c:v>
                </c:pt>
                <c:pt idx="11013">
                  <c:v>0.123992894240223</c:v>
                </c:pt>
                <c:pt idx="11014">
                  <c:v>0.124030790310922</c:v>
                </c:pt>
                <c:pt idx="11015">
                  <c:v>0.124065773123471</c:v>
                </c:pt>
                <c:pt idx="11016">
                  <c:v>0.12409829854407101</c:v>
                </c:pt>
                <c:pt idx="11017">
                  <c:v>0.124109179556984</c:v>
                </c:pt>
                <c:pt idx="11018">
                  <c:v>0.12414456275126599</c:v>
                </c:pt>
                <c:pt idx="11019">
                  <c:v>0.124190085195893</c:v>
                </c:pt>
                <c:pt idx="11020">
                  <c:v>0.12423276498767299</c:v>
                </c:pt>
                <c:pt idx="11021">
                  <c:v>0.124313269447622</c:v>
                </c:pt>
                <c:pt idx="11022">
                  <c:v>0.1243211469703</c:v>
                </c:pt>
                <c:pt idx="11023">
                  <c:v>0.124332396672554</c:v>
                </c:pt>
                <c:pt idx="11024">
                  <c:v>0.124340888742556</c:v>
                </c:pt>
                <c:pt idx="11025">
                  <c:v>0.124374472945839</c:v>
                </c:pt>
                <c:pt idx="11026">
                  <c:v>0.12442003732196499</c:v>
                </c:pt>
                <c:pt idx="11027">
                  <c:v>0.12451417655984599</c:v>
                </c:pt>
                <c:pt idx="11028">
                  <c:v>0.12455808588784099</c:v>
                </c:pt>
                <c:pt idx="11029">
                  <c:v>0.124558279471738</c:v>
                </c:pt>
                <c:pt idx="11030">
                  <c:v>0.12458741226136701</c:v>
                </c:pt>
                <c:pt idx="11031">
                  <c:v>0.124699819018153</c:v>
                </c:pt>
                <c:pt idx="11032">
                  <c:v>0.12471823569365</c:v>
                </c:pt>
                <c:pt idx="11033">
                  <c:v>0.124720838181476</c:v>
                </c:pt>
                <c:pt idx="11034">
                  <c:v>0.124738051839033</c:v>
                </c:pt>
                <c:pt idx="11035">
                  <c:v>0.12476686102153201</c:v>
                </c:pt>
                <c:pt idx="11036">
                  <c:v>0.124795095270545</c:v>
                </c:pt>
                <c:pt idx="11037">
                  <c:v>0.12480853300108399</c:v>
                </c:pt>
                <c:pt idx="11038">
                  <c:v>0.124840505356333</c:v>
                </c:pt>
                <c:pt idx="11039">
                  <c:v>0.124877774265219</c:v>
                </c:pt>
                <c:pt idx="11040">
                  <c:v>0.12488119918038799</c:v>
                </c:pt>
                <c:pt idx="11041">
                  <c:v>0.124925797397964</c:v>
                </c:pt>
                <c:pt idx="11042">
                  <c:v>0.124926844712827</c:v>
                </c:pt>
                <c:pt idx="11043">
                  <c:v>0.124929890773619</c:v>
                </c:pt>
                <c:pt idx="11044">
                  <c:v>0.125055570080464</c:v>
                </c:pt>
                <c:pt idx="11045">
                  <c:v>0.12509120563770401</c:v>
                </c:pt>
                <c:pt idx="11046">
                  <c:v>0.125097603024733</c:v>
                </c:pt>
                <c:pt idx="11047">
                  <c:v>0.125108769139854</c:v>
                </c:pt>
                <c:pt idx="11048">
                  <c:v>0.12511242839262701</c:v>
                </c:pt>
                <c:pt idx="11049">
                  <c:v>0.12513233369379601</c:v>
                </c:pt>
                <c:pt idx="11050">
                  <c:v>0.12514632307019699</c:v>
                </c:pt>
                <c:pt idx="11051">
                  <c:v>0.12518581013052499</c:v>
                </c:pt>
                <c:pt idx="11052">
                  <c:v>0.12519468419285101</c:v>
                </c:pt>
                <c:pt idx="11053">
                  <c:v>0.125224357742415</c:v>
                </c:pt>
                <c:pt idx="11054">
                  <c:v>0.12524909533471801</c:v>
                </c:pt>
                <c:pt idx="11055">
                  <c:v>0.12530723369100799</c:v>
                </c:pt>
                <c:pt idx="11056">
                  <c:v>0.125386511929761</c:v>
                </c:pt>
                <c:pt idx="11057">
                  <c:v>0.12539422002396799</c:v>
                </c:pt>
                <c:pt idx="11058">
                  <c:v>0.12539790044424201</c:v>
                </c:pt>
                <c:pt idx="11059">
                  <c:v>0.125467583617278</c:v>
                </c:pt>
                <c:pt idx="11060">
                  <c:v>0.12558965360371499</c:v>
                </c:pt>
                <c:pt idx="11061">
                  <c:v>0.12564784506834401</c:v>
                </c:pt>
                <c:pt idx="11062">
                  <c:v>0.12565666869424399</c:v>
                </c:pt>
                <c:pt idx="11063">
                  <c:v>0.12571611221802101</c:v>
                </c:pt>
                <c:pt idx="11064">
                  <c:v>0.12574223941131599</c:v>
                </c:pt>
                <c:pt idx="11065">
                  <c:v>0.12577867199669701</c:v>
                </c:pt>
                <c:pt idx="11066">
                  <c:v>0.12579372228004099</c:v>
                </c:pt>
                <c:pt idx="11067">
                  <c:v>0.12582414837074499</c:v>
                </c:pt>
                <c:pt idx="11068">
                  <c:v>0.12585217944624899</c:v>
                </c:pt>
                <c:pt idx="11069">
                  <c:v>0.125863848118801</c:v>
                </c:pt>
                <c:pt idx="11070">
                  <c:v>0.12591894239851101</c:v>
                </c:pt>
                <c:pt idx="11071">
                  <c:v>0.12592578389171299</c:v>
                </c:pt>
                <c:pt idx="11072">
                  <c:v>0.125944146684106</c:v>
                </c:pt>
                <c:pt idx="11073">
                  <c:v>0.125990486994249</c:v>
                </c:pt>
                <c:pt idx="11074">
                  <c:v>0.12604338538325699</c:v>
                </c:pt>
                <c:pt idx="11075">
                  <c:v>0.126054768967863</c:v>
                </c:pt>
                <c:pt idx="11076">
                  <c:v>0.12614450626507201</c:v>
                </c:pt>
                <c:pt idx="11077">
                  <c:v>0.12614831085117501</c:v>
                </c:pt>
                <c:pt idx="11078">
                  <c:v>0.126162303502517</c:v>
                </c:pt>
                <c:pt idx="11079">
                  <c:v>0.12619220211387799</c:v>
                </c:pt>
                <c:pt idx="11080">
                  <c:v>0.126226419469148</c:v>
                </c:pt>
                <c:pt idx="11081">
                  <c:v>0.12624564926102499</c:v>
                </c:pt>
                <c:pt idx="11082">
                  <c:v>0.126299080330768</c:v>
                </c:pt>
                <c:pt idx="11083">
                  <c:v>0.126323232110259</c:v>
                </c:pt>
                <c:pt idx="11084">
                  <c:v>0.12632970795106299</c:v>
                </c:pt>
                <c:pt idx="11085">
                  <c:v>0.12640278521975601</c:v>
                </c:pt>
                <c:pt idx="11086">
                  <c:v>0.126410599394574</c:v>
                </c:pt>
                <c:pt idx="11087">
                  <c:v>0.12643295503989599</c:v>
                </c:pt>
                <c:pt idx="11088">
                  <c:v>0.12646566217455699</c:v>
                </c:pt>
                <c:pt idx="11089">
                  <c:v>0.12657633757667999</c:v>
                </c:pt>
                <c:pt idx="11090">
                  <c:v>0.126578383808443</c:v>
                </c:pt>
                <c:pt idx="11091">
                  <c:v>0.12661670999675201</c:v>
                </c:pt>
                <c:pt idx="11092">
                  <c:v>0.12662233981311299</c:v>
                </c:pt>
                <c:pt idx="11093">
                  <c:v>0.12667135827291801</c:v>
                </c:pt>
                <c:pt idx="11094">
                  <c:v>0.126675008639551</c:v>
                </c:pt>
                <c:pt idx="11095">
                  <c:v>0.12669200198788499</c:v>
                </c:pt>
                <c:pt idx="11096">
                  <c:v>0.12670667115238801</c:v>
                </c:pt>
                <c:pt idx="11097">
                  <c:v>0.126708280221044</c:v>
                </c:pt>
                <c:pt idx="11098">
                  <c:v>0.12678182653088299</c:v>
                </c:pt>
                <c:pt idx="11099">
                  <c:v>0.12694107504167501</c:v>
                </c:pt>
                <c:pt idx="11100">
                  <c:v>0.126950155665396</c:v>
                </c:pt>
                <c:pt idx="11101">
                  <c:v>0.12702892216950901</c:v>
                </c:pt>
                <c:pt idx="11102">
                  <c:v>0.127052254986362</c:v>
                </c:pt>
                <c:pt idx="11103">
                  <c:v>0.12706919256077601</c:v>
                </c:pt>
                <c:pt idx="11104">
                  <c:v>0.12709774313119099</c:v>
                </c:pt>
                <c:pt idx="11105">
                  <c:v>0.12710002138041501</c:v>
                </c:pt>
                <c:pt idx="11106">
                  <c:v>0.12710827126197799</c:v>
                </c:pt>
                <c:pt idx="11107">
                  <c:v>0.12712209335244701</c:v>
                </c:pt>
                <c:pt idx="11108">
                  <c:v>0.127150892733461</c:v>
                </c:pt>
                <c:pt idx="11109">
                  <c:v>0.127164910039511</c:v>
                </c:pt>
                <c:pt idx="11110">
                  <c:v>0.127167928437984</c:v>
                </c:pt>
                <c:pt idx="11111">
                  <c:v>0.12729322706461599</c:v>
                </c:pt>
                <c:pt idx="11112">
                  <c:v>0.12730926267859899</c:v>
                </c:pt>
                <c:pt idx="11113">
                  <c:v>0.12733354001806799</c:v>
                </c:pt>
                <c:pt idx="11114">
                  <c:v>0.127366326723163</c:v>
                </c:pt>
                <c:pt idx="11115">
                  <c:v>0.12737478069775399</c:v>
                </c:pt>
                <c:pt idx="11116">
                  <c:v>0.12737579559757101</c:v>
                </c:pt>
                <c:pt idx="11117">
                  <c:v>0.12739196391693999</c:v>
                </c:pt>
                <c:pt idx="11118">
                  <c:v>0.12743643051103901</c:v>
                </c:pt>
                <c:pt idx="11119">
                  <c:v>0.12746520180252399</c:v>
                </c:pt>
                <c:pt idx="11120">
                  <c:v>0.12747279046329199</c:v>
                </c:pt>
                <c:pt idx="11121">
                  <c:v>0.12750233701498401</c:v>
                </c:pt>
                <c:pt idx="11122">
                  <c:v>0.127509782779029</c:v>
                </c:pt>
                <c:pt idx="11123">
                  <c:v>0.12753747144696001</c:v>
                </c:pt>
                <c:pt idx="11124">
                  <c:v>0.127622135061848</c:v>
                </c:pt>
                <c:pt idx="11125">
                  <c:v>0.12766121716972101</c:v>
                </c:pt>
                <c:pt idx="11126">
                  <c:v>0.127705771752953</c:v>
                </c:pt>
                <c:pt idx="11127">
                  <c:v>0.127739655155474</c:v>
                </c:pt>
                <c:pt idx="11128">
                  <c:v>0.12775186214980699</c:v>
                </c:pt>
                <c:pt idx="11129">
                  <c:v>0.12776094156165599</c:v>
                </c:pt>
                <c:pt idx="11130">
                  <c:v>0.12779772313462601</c:v>
                </c:pt>
                <c:pt idx="11131">
                  <c:v>0.12782427728500201</c:v>
                </c:pt>
                <c:pt idx="11132">
                  <c:v>0.12782611103750799</c:v>
                </c:pt>
                <c:pt idx="11133">
                  <c:v>0.12782939544618899</c:v>
                </c:pt>
                <c:pt idx="11134">
                  <c:v>0.12788778253491401</c:v>
                </c:pt>
                <c:pt idx="11135">
                  <c:v>0.12792904850884801</c:v>
                </c:pt>
                <c:pt idx="11136">
                  <c:v>0.127947016300378</c:v>
                </c:pt>
                <c:pt idx="11137">
                  <c:v>0.127959728835045</c:v>
                </c:pt>
                <c:pt idx="11138">
                  <c:v>0.12796994680965801</c:v>
                </c:pt>
                <c:pt idx="11139">
                  <c:v>0.127975932328182</c:v>
                </c:pt>
                <c:pt idx="11140">
                  <c:v>0.12799199784682999</c:v>
                </c:pt>
                <c:pt idx="11141">
                  <c:v>0.12800186345774001</c:v>
                </c:pt>
                <c:pt idx="11142">
                  <c:v>0.12801445643319201</c:v>
                </c:pt>
                <c:pt idx="11143">
                  <c:v>0.128045910903925</c:v>
                </c:pt>
                <c:pt idx="11144">
                  <c:v>0.128149757920483</c:v>
                </c:pt>
                <c:pt idx="11145">
                  <c:v>0.128173475456969</c:v>
                </c:pt>
                <c:pt idx="11146">
                  <c:v>0.12819142310423501</c:v>
                </c:pt>
                <c:pt idx="11147">
                  <c:v>0.128201954505689</c:v>
                </c:pt>
                <c:pt idx="11148">
                  <c:v>0.12823141108592301</c:v>
                </c:pt>
                <c:pt idx="11149">
                  <c:v>0.12835542626843199</c:v>
                </c:pt>
                <c:pt idx="11150">
                  <c:v>0.12842117068709499</c:v>
                </c:pt>
                <c:pt idx="11151">
                  <c:v>0.12850363574051299</c:v>
                </c:pt>
                <c:pt idx="11152">
                  <c:v>0.12851854060332801</c:v>
                </c:pt>
                <c:pt idx="11153">
                  <c:v>0.12859353823637501</c:v>
                </c:pt>
                <c:pt idx="11154">
                  <c:v>0.12865770021935399</c:v>
                </c:pt>
                <c:pt idx="11155">
                  <c:v>0.12867128410057699</c:v>
                </c:pt>
                <c:pt idx="11156">
                  <c:v>0.128680300275023</c:v>
                </c:pt>
                <c:pt idx="11157">
                  <c:v>0.128702834438988</c:v>
                </c:pt>
                <c:pt idx="11158">
                  <c:v>0.128747841454739</c:v>
                </c:pt>
                <c:pt idx="11159">
                  <c:v>0.12876674842215399</c:v>
                </c:pt>
                <c:pt idx="11160">
                  <c:v>0.1288142192342</c:v>
                </c:pt>
                <c:pt idx="11161">
                  <c:v>0.128901341512831</c:v>
                </c:pt>
                <c:pt idx="11162">
                  <c:v>0.128942162713689</c:v>
                </c:pt>
                <c:pt idx="11163">
                  <c:v>0.12894249164327201</c:v>
                </c:pt>
                <c:pt idx="11164">
                  <c:v>0.12898921756315801</c:v>
                </c:pt>
                <c:pt idx="11165">
                  <c:v>0.12899955751696299</c:v>
                </c:pt>
                <c:pt idx="11166">
                  <c:v>0.12904563993166901</c:v>
                </c:pt>
                <c:pt idx="11167">
                  <c:v>0.12904982097044801</c:v>
                </c:pt>
                <c:pt idx="11168">
                  <c:v>0.12905138500963201</c:v>
                </c:pt>
                <c:pt idx="11169">
                  <c:v>0.12905697109311501</c:v>
                </c:pt>
                <c:pt idx="11170">
                  <c:v>0.12906290214867699</c:v>
                </c:pt>
                <c:pt idx="11171">
                  <c:v>0.12908603202768401</c:v>
                </c:pt>
                <c:pt idx="11172">
                  <c:v>0.12914643426657399</c:v>
                </c:pt>
                <c:pt idx="11173">
                  <c:v>0.12915700156711801</c:v>
                </c:pt>
                <c:pt idx="11174">
                  <c:v>0.129385931219687</c:v>
                </c:pt>
                <c:pt idx="11175">
                  <c:v>0.129397550674138</c:v>
                </c:pt>
                <c:pt idx="11176">
                  <c:v>0.12946714021802799</c:v>
                </c:pt>
                <c:pt idx="11177">
                  <c:v>0.12949289743407399</c:v>
                </c:pt>
                <c:pt idx="11178">
                  <c:v>0.12952908269322899</c:v>
                </c:pt>
                <c:pt idx="11179">
                  <c:v>0.12953329761701601</c:v>
                </c:pt>
                <c:pt idx="11180">
                  <c:v>0.129561580320667</c:v>
                </c:pt>
                <c:pt idx="11181">
                  <c:v>0.129642771921155</c:v>
                </c:pt>
                <c:pt idx="11182">
                  <c:v>0.12967014672628399</c:v>
                </c:pt>
                <c:pt idx="11183">
                  <c:v>0.12967473389654199</c:v>
                </c:pt>
                <c:pt idx="11184">
                  <c:v>0.129733076321248</c:v>
                </c:pt>
                <c:pt idx="11185">
                  <c:v>0.129739443189857</c:v>
                </c:pt>
                <c:pt idx="11186">
                  <c:v>0.129760117727341</c:v>
                </c:pt>
                <c:pt idx="11187">
                  <c:v>0.12976499012641099</c:v>
                </c:pt>
                <c:pt idx="11188">
                  <c:v>0.129781945058599</c:v>
                </c:pt>
                <c:pt idx="11189">
                  <c:v>0.12984207988009999</c:v>
                </c:pt>
                <c:pt idx="11190">
                  <c:v>0.12985130819212501</c:v>
                </c:pt>
                <c:pt idx="11191">
                  <c:v>0.12986929313654499</c:v>
                </c:pt>
                <c:pt idx="11192">
                  <c:v>0.129872112945525</c:v>
                </c:pt>
                <c:pt idx="11193">
                  <c:v>0.12988223990796499</c:v>
                </c:pt>
                <c:pt idx="11194">
                  <c:v>0.12992047672153501</c:v>
                </c:pt>
                <c:pt idx="11195">
                  <c:v>0.129936886785947</c:v>
                </c:pt>
                <c:pt idx="11196">
                  <c:v>0.12999016678553399</c:v>
                </c:pt>
                <c:pt idx="11197">
                  <c:v>0.13000007002144001</c:v>
                </c:pt>
                <c:pt idx="11198">
                  <c:v>0.130251052680668</c:v>
                </c:pt>
                <c:pt idx="11199">
                  <c:v>0.13028476654705201</c:v>
                </c:pt>
                <c:pt idx="11200">
                  <c:v>0.13028654297053399</c:v>
                </c:pt>
                <c:pt idx="11201">
                  <c:v>0.13028687388273799</c:v>
                </c:pt>
                <c:pt idx="11202">
                  <c:v>0.13030050714359001</c:v>
                </c:pt>
                <c:pt idx="11203">
                  <c:v>0.13030243302150701</c:v>
                </c:pt>
                <c:pt idx="11204">
                  <c:v>0.130332928986512</c:v>
                </c:pt>
                <c:pt idx="11205">
                  <c:v>0.13048294596273799</c:v>
                </c:pt>
                <c:pt idx="11206">
                  <c:v>0.130576384070238</c:v>
                </c:pt>
                <c:pt idx="11207">
                  <c:v>0.130592124173598</c:v>
                </c:pt>
                <c:pt idx="11208">
                  <c:v>0.13059530589469001</c:v>
                </c:pt>
                <c:pt idx="11209">
                  <c:v>0.13060122232253499</c:v>
                </c:pt>
                <c:pt idx="11210">
                  <c:v>0.13061472765983601</c:v>
                </c:pt>
                <c:pt idx="11211">
                  <c:v>0.130656877024381</c:v>
                </c:pt>
                <c:pt idx="11212">
                  <c:v>0.13069548552764701</c:v>
                </c:pt>
                <c:pt idx="11213">
                  <c:v>0.130709638613101</c:v>
                </c:pt>
                <c:pt idx="11214">
                  <c:v>0.130711468580608</c:v>
                </c:pt>
                <c:pt idx="11215">
                  <c:v>0.130742598039299</c:v>
                </c:pt>
                <c:pt idx="11216">
                  <c:v>0.130769521111259</c:v>
                </c:pt>
                <c:pt idx="11217">
                  <c:v>0.13084250728983499</c:v>
                </c:pt>
                <c:pt idx="11218">
                  <c:v>0.13088310070589501</c:v>
                </c:pt>
                <c:pt idx="11219">
                  <c:v>0.13107092487181801</c:v>
                </c:pt>
                <c:pt idx="11220">
                  <c:v>0.13108207803548</c:v>
                </c:pt>
                <c:pt idx="11221">
                  <c:v>0.13110039264361101</c:v>
                </c:pt>
                <c:pt idx="11222">
                  <c:v>0.131100483277175</c:v>
                </c:pt>
                <c:pt idx="11223">
                  <c:v>0.13112437181699901</c:v>
                </c:pt>
                <c:pt idx="11224">
                  <c:v>0.131158498798605</c:v>
                </c:pt>
                <c:pt idx="11225">
                  <c:v>0.131228303366802</c:v>
                </c:pt>
                <c:pt idx="11226">
                  <c:v>0.131231735145003</c:v>
                </c:pt>
                <c:pt idx="11227">
                  <c:v>0.13126644967526699</c:v>
                </c:pt>
                <c:pt idx="11228">
                  <c:v>0.13144409727415199</c:v>
                </c:pt>
                <c:pt idx="11229">
                  <c:v>0.13144591040064299</c:v>
                </c:pt>
                <c:pt idx="11230">
                  <c:v>0.13151779271969899</c:v>
                </c:pt>
                <c:pt idx="11231">
                  <c:v>0.13155959288524699</c:v>
                </c:pt>
                <c:pt idx="11232">
                  <c:v>0.131584244266194</c:v>
                </c:pt>
                <c:pt idx="11233">
                  <c:v>0.13162752286061</c:v>
                </c:pt>
                <c:pt idx="11234">
                  <c:v>0.13166326394532901</c:v>
                </c:pt>
                <c:pt idx="11235">
                  <c:v>0.131674792361442</c:v>
                </c:pt>
                <c:pt idx="11236">
                  <c:v>0.13171221020757101</c:v>
                </c:pt>
                <c:pt idx="11237">
                  <c:v>0.13173226219564901</c:v>
                </c:pt>
                <c:pt idx="11238">
                  <c:v>0.13180953430598999</c:v>
                </c:pt>
                <c:pt idx="11239">
                  <c:v>0.131870910809395</c:v>
                </c:pt>
                <c:pt idx="11240">
                  <c:v>0.13187499759149299</c:v>
                </c:pt>
                <c:pt idx="11241">
                  <c:v>0.13187622597007401</c:v>
                </c:pt>
                <c:pt idx="11242">
                  <c:v>0.13191037104144801</c:v>
                </c:pt>
                <c:pt idx="11243">
                  <c:v>0.13191481088173501</c:v>
                </c:pt>
                <c:pt idx="11244">
                  <c:v>0.13191941497279699</c:v>
                </c:pt>
                <c:pt idx="11245">
                  <c:v>0.13192853923585199</c:v>
                </c:pt>
                <c:pt idx="11246">
                  <c:v>0.13199479042029</c:v>
                </c:pt>
                <c:pt idx="11247">
                  <c:v>0.132002052594791</c:v>
                </c:pt>
                <c:pt idx="11248">
                  <c:v>0.13208491750033199</c:v>
                </c:pt>
                <c:pt idx="11249">
                  <c:v>0.132257355720275</c:v>
                </c:pt>
                <c:pt idx="11250">
                  <c:v>0.132263717081855</c:v>
                </c:pt>
                <c:pt idx="11251">
                  <c:v>0.13238851931846901</c:v>
                </c:pt>
                <c:pt idx="11252">
                  <c:v>0.132405001230919</c:v>
                </c:pt>
                <c:pt idx="11253">
                  <c:v>0.13243099578898401</c:v>
                </c:pt>
                <c:pt idx="11254">
                  <c:v>0.13248986687195399</c:v>
                </c:pt>
                <c:pt idx="11255">
                  <c:v>0.13250825675111699</c:v>
                </c:pt>
                <c:pt idx="11256">
                  <c:v>0.13252007603339799</c:v>
                </c:pt>
                <c:pt idx="11257">
                  <c:v>0.13254968395616301</c:v>
                </c:pt>
                <c:pt idx="11258">
                  <c:v>0.13256110486574901</c:v>
                </c:pt>
                <c:pt idx="11259">
                  <c:v>0.132620826738993</c:v>
                </c:pt>
                <c:pt idx="11260">
                  <c:v>0.13264145184350801</c:v>
                </c:pt>
                <c:pt idx="11261">
                  <c:v>0.13264442938291801</c:v>
                </c:pt>
                <c:pt idx="11262">
                  <c:v>0.132754835317102</c:v>
                </c:pt>
                <c:pt idx="11263">
                  <c:v>0.132781454008988</c:v>
                </c:pt>
                <c:pt idx="11264">
                  <c:v>0.132786811889991</c:v>
                </c:pt>
                <c:pt idx="11265">
                  <c:v>0.132842989720135</c:v>
                </c:pt>
                <c:pt idx="11266">
                  <c:v>0.13296037133356101</c:v>
                </c:pt>
                <c:pt idx="11267">
                  <c:v>0.132962049656283</c:v>
                </c:pt>
                <c:pt idx="11268">
                  <c:v>0.13308394169615201</c:v>
                </c:pt>
                <c:pt idx="11269">
                  <c:v>0.13321953167290099</c:v>
                </c:pt>
                <c:pt idx="11270">
                  <c:v>0.133220628875766</c:v>
                </c:pt>
                <c:pt idx="11271">
                  <c:v>0.13322257062404599</c:v>
                </c:pt>
                <c:pt idx="11272">
                  <c:v>0.13327649337611999</c:v>
                </c:pt>
                <c:pt idx="11273">
                  <c:v>0.13329436315205601</c:v>
                </c:pt>
                <c:pt idx="11274">
                  <c:v>0.13329950014667799</c:v>
                </c:pt>
                <c:pt idx="11275">
                  <c:v>0.133313795541985</c:v>
                </c:pt>
                <c:pt idx="11276">
                  <c:v>0.13331670991892</c:v>
                </c:pt>
                <c:pt idx="11277">
                  <c:v>0.133336879234355</c:v>
                </c:pt>
                <c:pt idx="11278">
                  <c:v>0.13335059401296601</c:v>
                </c:pt>
                <c:pt idx="11279">
                  <c:v>0.13337754029440499</c:v>
                </c:pt>
                <c:pt idx="11280">
                  <c:v>0.13343383890409599</c:v>
                </c:pt>
                <c:pt idx="11281">
                  <c:v>0.133448007576596</c:v>
                </c:pt>
                <c:pt idx="11282">
                  <c:v>0.133468304334696</c:v>
                </c:pt>
                <c:pt idx="11283">
                  <c:v>0.13349160444949501</c:v>
                </c:pt>
                <c:pt idx="11284">
                  <c:v>0.13359949317883499</c:v>
                </c:pt>
                <c:pt idx="11285">
                  <c:v>0.133690864149873</c:v>
                </c:pt>
                <c:pt idx="11286">
                  <c:v>0.133783175403866</c:v>
                </c:pt>
                <c:pt idx="11287">
                  <c:v>0.13380038888042101</c:v>
                </c:pt>
                <c:pt idx="11288">
                  <c:v>0.13396125494199701</c:v>
                </c:pt>
                <c:pt idx="11289">
                  <c:v>0.133969904140572</c:v>
                </c:pt>
                <c:pt idx="11290">
                  <c:v>0.13400113020419299</c:v>
                </c:pt>
                <c:pt idx="11291">
                  <c:v>0.13405180625534099</c:v>
                </c:pt>
                <c:pt idx="11292">
                  <c:v>0.13408557249522199</c:v>
                </c:pt>
                <c:pt idx="11293">
                  <c:v>0.13412110271519101</c:v>
                </c:pt>
                <c:pt idx="11294">
                  <c:v>0.13414523477402099</c:v>
                </c:pt>
                <c:pt idx="11295">
                  <c:v>0.13419338795022501</c:v>
                </c:pt>
                <c:pt idx="11296">
                  <c:v>0.134218320795818</c:v>
                </c:pt>
                <c:pt idx="11297">
                  <c:v>0.13424877399313201</c:v>
                </c:pt>
                <c:pt idx="11298">
                  <c:v>0.13425781886568</c:v>
                </c:pt>
                <c:pt idx="11299">
                  <c:v>0.13427872638574101</c:v>
                </c:pt>
                <c:pt idx="11300">
                  <c:v>0.13428460974783399</c:v>
                </c:pt>
                <c:pt idx="11301">
                  <c:v>0.13430887978404299</c:v>
                </c:pt>
                <c:pt idx="11302">
                  <c:v>0.13433379387623001</c:v>
                </c:pt>
                <c:pt idx="11303">
                  <c:v>0.134477437038625</c:v>
                </c:pt>
                <c:pt idx="11304">
                  <c:v>0.134483340300282</c:v>
                </c:pt>
                <c:pt idx="11305">
                  <c:v>0.13468147304367001</c:v>
                </c:pt>
                <c:pt idx="11306">
                  <c:v>0.13470511960306999</c:v>
                </c:pt>
                <c:pt idx="11307">
                  <c:v>0.13471673235485501</c:v>
                </c:pt>
                <c:pt idx="11308">
                  <c:v>0.13476369587068401</c:v>
                </c:pt>
                <c:pt idx="11309">
                  <c:v>0.13487629146086599</c:v>
                </c:pt>
                <c:pt idx="11310">
                  <c:v>0.13499326127442501</c:v>
                </c:pt>
                <c:pt idx="11311">
                  <c:v>0.13506429826578001</c:v>
                </c:pt>
                <c:pt idx="11312">
                  <c:v>0.13507574759857</c:v>
                </c:pt>
                <c:pt idx="11313">
                  <c:v>0.13525447203722801</c:v>
                </c:pt>
                <c:pt idx="11314">
                  <c:v>0.13526200831806201</c:v>
                </c:pt>
                <c:pt idx="11315">
                  <c:v>0.135301047812171</c:v>
                </c:pt>
                <c:pt idx="11316">
                  <c:v>0.13530726007688701</c:v>
                </c:pt>
                <c:pt idx="11317">
                  <c:v>0.13534641708203801</c:v>
                </c:pt>
                <c:pt idx="11318">
                  <c:v>0.13538737724005301</c:v>
                </c:pt>
                <c:pt idx="11319">
                  <c:v>0.13539538047680699</c:v>
                </c:pt>
                <c:pt idx="11320">
                  <c:v>0.135424932344962</c:v>
                </c:pt>
                <c:pt idx="11321">
                  <c:v>0.13545753103184899</c:v>
                </c:pt>
                <c:pt idx="11322">
                  <c:v>0.13548038406412399</c:v>
                </c:pt>
                <c:pt idx="11323">
                  <c:v>0.13550945265566799</c:v>
                </c:pt>
                <c:pt idx="11324">
                  <c:v>0.135604613289044</c:v>
                </c:pt>
                <c:pt idx="11325">
                  <c:v>0.13567280212826599</c:v>
                </c:pt>
                <c:pt idx="11326">
                  <c:v>0.13570594019447599</c:v>
                </c:pt>
                <c:pt idx="11327">
                  <c:v>0.135717790865274</c:v>
                </c:pt>
                <c:pt idx="11328">
                  <c:v>0.13574860371456601</c:v>
                </c:pt>
                <c:pt idx="11329">
                  <c:v>0.135814865100119</c:v>
                </c:pt>
                <c:pt idx="11330">
                  <c:v>0.135819401665499</c:v>
                </c:pt>
                <c:pt idx="11331">
                  <c:v>0.13584368445654499</c:v>
                </c:pt>
                <c:pt idx="11332">
                  <c:v>0.13586326965906101</c:v>
                </c:pt>
                <c:pt idx="11333">
                  <c:v>0.13586866272736201</c:v>
                </c:pt>
                <c:pt idx="11334">
                  <c:v>0.135967283409795</c:v>
                </c:pt>
                <c:pt idx="11335">
                  <c:v>0.135970700389519</c:v>
                </c:pt>
                <c:pt idx="11336">
                  <c:v>0.136070932653406</c:v>
                </c:pt>
                <c:pt idx="11337">
                  <c:v>0.13607423668416899</c:v>
                </c:pt>
                <c:pt idx="11338">
                  <c:v>0.136247566060099</c:v>
                </c:pt>
                <c:pt idx="11339">
                  <c:v>0.13626456654581601</c:v>
                </c:pt>
                <c:pt idx="11340">
                  <c:v>0.13626768123132199</c:v>
                </c:pt>
                <c:pt idx="11341">
                  <c:v>0.13627141500554399</c:v>
                </c:pt>
                <c:pt idx="11342">
                  <c:v>0.136274076443548</c:v>
                </c:pt>
                <c:pt idx="11343">
                  <c:v>0.13627408778709299</c:v>
                </c:pt>
                <c:pt idx="11344">
                  <c:v>0.13627888728116999</c:v>
                </c:pt>
                <c:pt idx="11345">
                  <c:v>0.136361101567717</c:v>
                </c:pt>
                <c:pt idx="11346">
                  <c:v>0.13641711222823</c:v>
                </c:pt>
                <c:pt idx="11347">
                  <c:v>0.136422498769876</c:v>
                </c:pt>
                <c:pt idx="11348">
                  <c:v>0.13647900054142301</c:v>
                </c:pt>
                <c:pt idx="11349">
                  <c:v>0.136481573836677</c:v>
                </c:pt>
                <c:pt idx="11350">
                  <c:v>0.13649651802521601</c:v>
                </c:pt>
                <c:pt idx="11351">
                  <c:v>0.13658128912642101</c:v>
                </c:pt>
                <c:pt idx="11352">
                  <c:v>0.136605216442928</c:v>
                </c:pt>
                <c:pt idx="11353">
                  <c:v>0.13663144236550601</c:v>
                </c:pt>
                <c:pt idx="11354">
                  <c:v>0.136651058733405</c:v>
                </c:pt>
                <c:pt idx="11355">
                  <c:v>0.13665705404659101</c:v>
                </c:pt>
                <c:pt idx="11356">
                  <c:v>0.136678528824977</c:v>
                </c:pt>
                <c:pt idx="11357">
                  <c:v>0.13674921589368599</c:v>
                </c:pt>
                <c:pt idx="11358">
                  <c:v>0.136820652456144</c:v>
                </c:pt>
                <c:pt idx="11359">
                  <c:v>0.13683083097471799</c:v>
                </c:pt>
                <c:pt idx="11360">
                  <c:v>0.136913129120253</c:v>
                </c:pt>
                <c:pt idx="11361">
                  <c:v>0.13694458098519899</c:v>
                </c:pt>
                <c:pt idx="11362">
                  <c:v>0.13704283672202799</c:v>
                </c:pt>
                <c:pt idx="11363">
                  <c:v>0.137045726266838</c:v>
                </c:pt>
                <c:pt idx="11364">
                  <c:v>0.13705379955560301</c:v>
                </c:pt>
                <c:pt idx="11365">
                  <c:v>0.13706942186270099</c:v>
                </c:pt>
                <c:pt idx="11366">
                  <c:v>0.13707753392414701</c:v>
                </c:pt>
                <c:pt idx="11367">
                  <c:v>0.137080263583755</c:v>
                </c:pt>
                <c:pt idx="11368">
                  <c:v>0.13711409805755401</c:v>
                </c:pt>
                <c:pt idx="11369">
                  <c:v>0.137147065692105</c:v>
                </c:pt>
                <c:pt idx="11370">
                  <c:v>0.13714837304329999</c:v>
                </c:pt>
                <c:pt idx="11371">
                  <c:v>0.13719552245726499</c:v>
                </c:pt>
                <c:pt idx="11372">
                  <c:v>0.137207493009639</c:v>
                </c:pt>
                <c:pt idx="11373">
                  <c:v>0.13723644187266201</c:v>
                </c:pt>
                <c:pt idx="11374">
                  <c:v>0.13723718994836001</c:v>
                </c:pt>
                <c:pt idx="11375">
                  <c:v>0.137297055145436</c:v>
                </c:pt>
                <c:pt idx="11376">
                  <c:v>0.13738410666401801</c:v>
                </c:pt>
                <c:pt idx="11377">
                  <c:v>0.137600442865941</c:v>
                </c:pt>
                <c:pt idx="11378">
                  <c:v>0.13770937165774</c:v>
                </c:pt>
                <c:pt idx="11379">
                  <c:v>0.13785547332536699</c:v>
                </c:pt>
                <c:pt idx="11380">
                  <c:v>0.13786128630883701</c:v>
                </c:pt>
                <c:pt idx="11381">
                  <c:v>0.13789362828996399</c:v>
                </c:pt>
                <c:pt idx="11382">
                  <c:v>0.13790327626323201</c:v>
                </c:pt>
                <c:pt idx="11383">
                  <c:v>0.13790564827483601</c:v>
                </c:pt>
                <c:pt idx="11384">
                  <c:v>0.137907520129983</c:v>
                </c:pt>
                <c:pt idx="11385">
                  <c:v>0.13791664368034601</c:v>
                </c:pt>
                <c:pt idx="11386">
                  <c:v>0.137950003610782</c:v>
                </c:pt>
                <c:pt idx="11387">
                  <c:v>0.13796088530503001</c:v>
                </c:pt>
                <c:pt idx="11388">
                  <c:v>0.13796899983126101</c:v>
                </c:pt>
                <c:pt idx="11389">
                  <c:v>0.137972464062493</c:v>
                </c:pt>
                <c:pt idx="11390">
                  <c:v>0.138013918318979</c:v>
                </c:pt>
                <c:pt idx="11391">
                  <c:v>0.138015434385546</c:v>
                </c:pt>
                <c:pt idx="11392">
                  <c:v>0.13804240169360801</c:v>
                </c:pt>
                <c:pt idx="11393">
                  <c:v>0.13815336416165</c:v>
                </c:pt>
                <c:pt idx="11394">
                  <c:v>0.13821884190068301</c:v>
                </c:pt>
                <c:pt idx="11395">
                  <c:v>0.13821936291289</c:v>
                </c:pt>
                <c:pt idx="11396">
                  <c:v>0.13825079158978301</c:v>
                </c:pt>
                <c:pt idx="11397">
                  <c:v>0.13837709246343399</c:v>
                </c:pt>
                <c:pt idx="11398">
                  <c:v>0.138424350904783</c:v>
                </c:pt>
                <c:pt idx="11399">
                  <c:v>0.138493674928657</c:v>
                </c:pt>
                <c:pt idx="11400">
                  <c:v>0.13855526845306801</c:v>
                </c:pt>
                <c:pt idx="11401">
                  <c:v>0.13855810257943901</c:v>
                </c:pt>
                <c:pt idx="11402">
                  <c:v>0.13856462776606901</c:v>
                </c:pt>
                <c:pt idx="11403">
                  <c:v>0.138621517064724</c:v>
                </c:pt>
                <c:pt idx="11404">
                  <c:v>0.13862419341415</c:v>
                </c:pt>
                <c:pt idx="11405">
                  <c:v>0.138660727441626</c:v>
                </c:pt>
                <c:pt idx="11406">
                  <c:v>0.13881645155750999</c:v>
                </c:pt>
                <c:pt idx="11407">
                  <c:v>0.13882280856983101</c:v>
                </c:pt>
                <c:pt idx="11408">
                  <c:v>0.13887001071354499</c:v>
                </c:pt>
                <c:pt idx="11409">
                  <c:v>0.13888762506677599</c:v>
                </c:pt>
                <c:pt idx="11410">
                  <c:v>0.13890320923472299</c:v>
                </c:pt>
                <c:pt idx="11411">
                  <c:v>0.13892720099008801</c:v>
                </c:pt>
                <c:pt idx="11412">
                  <c:v>0.13895081887320099</c:v>
                </c:pt>
                <c:pt idx="11413">
                  <c:v>0.13899127023600499</c:v>
                </c:pt>
                <c:pt idx="11414">
                  <c:v>0.13900535009680701</c:v>
                </c:pt>
                <c:pt idx="11415">
                  <c:v>0.13901493877250701</c:v>
                </c:pt>
                <c:pt idx="11416">
                  <c:v>0.13902025265374801</c:v>
                </c:pt>
                <c:pt idx="11417">
                  <c:v>0.139063715332091</c:v>
                </c:pt>
                <c:pt idx="11418">
                  <c:v>0.13907243989056001</c:v>
                </c:pt>
                <c:pt idx="11419">
                  <c:v>0.13908502578889101</c:v>
                </c:pt>
                <c:pt idx="11420">
                  <c:v>0.13915639414935399</c:v>
                </c:pt>
                <c:pt idx="11421">
                  <c:v>0.13915796588912199</c:v>
                </c:pt>
                <c:pt idx="11422">
                  <c:v>0.139166766752644</c:v>
                </c:pt>
                <c:pt idx="11423">
                  <c:v>0.13917316912222799</c:v>
                </c:pt>
                <c:pt idx="11424">
                  <c:v>0.139178370311105</c:v>
                </c:pt>
                <c:pt idx="11425">
                  <c:v>0.13918760847599099</c:v>
                </c:pt>
                <c:pt idx="11426">
                  <c:v>0.139231336462007</c:v>
                </c:pt>
                <c:pt idx="11427">
                  <c:v>0.13929051311605001</c:v>
                </c:pt>
                <c:pt idx="11428">
                  <c:v>0.13929284330681699</c:v>
                </c:pt>
                <c:pt idx="11429">
                  <c:v>0.13931440101984</c:v>
                </c:pt>
                <c:pt idx="11430">
                  <c:v>0.139325588401047</c:v>
                </c:pt>
                <c:pt idx="11431">
                  <c:v>0.13937295868038099</c:v>
                </c:pt>
                <c:pt idx="11432">
                  <c:v>0.13943584495946601</c:v>
                </c:pt>
                <c:pt idx="11433">
                  <c:v>0.13947622826108599</c:v>
                </c:pt>
                <c:pt idx="11434">
                  <c:v>0.13949652840021201</c:v>
                </c:pt>
                <c:pt idx="11435">
                  <c:v>0.13952301819344701</c:v>
                </c:pt>
                <c:pt idx="11436">
                  <c:v>0.13961460488723601</c:v>
                </c:pt>
                <c:pt idx="11437">
                  <c:v>0.13968015730806299</c:v>
                </c:pt>
                <c:pt idx="11438">
                  <c:v>0.139685245922053</c:v>
                </c:pt>
                <c:pt idx="11439">
                  <c:v>0.13970736150031901</c:v>
                </c:pt>
                <c:pt idx="11440">
                  <c:v>0.139900619496023</c:v>
                </c:pt>
                <c:pt idx="11441">
                  <c:v>0.139904288900079</c:v>
                </c:pt>
                <c:pt idx="11442">
                  <c:v>0.139930405379281</c:v>
                </c:pt>
                <c:pt idx="11443">
                  <c:v>0.14000534257143199</c:v>
                </c:pt>
                <c:pt idx="11444">
                  <c:v>0.140134941562263</c:v>
                </c:pt>
                <c:pt idx="11445">
                  <c:v>0.140142979168971</c:v>
                </c:pt>
                <c:pt idx="11446">
                  <c:v>0.14015284647666501</c:v>
                </c:pt>
                <c:pt idx="11447">
                  <c:v>0.140186782280313</c:v>
                </c:pt>
                <c:pt idx="11448">
                  <c:v>0.14019898767554501</c:v>
                </c:pt>
                <c:pt idx="11449">
                  <c:v>0.14020431628656799</c:v>
                </c:pt>
                <c:pt idx="11450">
                  <c:v>0.140207223809618</c:v>
                </c:pt>
                <c:pt idx="11451">
                  <c:v>0.14022174015564401</c:v>
                </c:pt>
                <c:pt idx="11452">
                  <c:v>0.140226447858213</c:v>
                </c:pt>
                <c:pt idx="11453">
                  <c:v>0.140233201959131</c:v>
                </c:pt>
                <c:pt idx="11454">
                  <c:v>0.14024597100875799</c:v>
                </c:pt>
                <c:pt idx="11455">
                  <c:v>0.140248652360417</c:v>
                </c:pt>
                <c:pt idx="11456">
                  <c:v>0.14030336957843201</c:v>
                </c:pt>
                <c:pt idx="11457">
                  <c:v>0.14033682175092199</c:v>
                </c:pt>
                <c:pt idx="11458">
                  <c:v>0.14034847264729999</c:v>
                </c:pt>
                <c:pt idx="11459">
                  <c:v>0.14035723106588199</c:v>
                </c:pt>
                <c:pt idx="11460">
                  <c:v>0.14038507967897501</c:v>
                </c:pt>
                <c:pt idx="11461">
                  <c:v>0.140402852306245</c:v>
                </c:pt>
                <c:pt idx="11462">
                  <c:v>0.14042360491120501</c:v>
                </c:pt>
                <c:pt idx="11463">
                  <c:v>0.14060239255349799</c:v>
                </c:pt>
                <c:pt idx="11464">
                  <c:v>0.140747695814367</c:v>
                </c:pt>
                <c:pt idx="11465">
                  <c:v>0.14079802808261899</c:v>
                </c:pt>
                <c:pt idx="11466">
                  <c:v>0.14090216987488599</c:v>
                </c:pt>
                <c:pt idx="11467">
                  <c:v>0.14092624916350499</c:v>
                </c:pt>
                <c:pt idx="11468">
                  <c:v>0.14093061203568</c:v>
                </c:pt>
                <c:pt idx="11469">
                  <c:v>0.14094920228518901</c:v>
                </c:pt>
                <c:pt idx="11470">
                  <c:v>0.14104185024334601</c:v>
                </c:pt>
                <c:pt idx="11471">
                  <c:v>0.141094158808206</c:v>
                </c:pt>
                <c:pt idx="11472">
                  <c:v>0.141129735072406</c:v>
                </c:pt>
                <c:pt idx="11473">
                  <c:v>0.141194057837943</c:v>
                </c:pt>
                <c:pt idx="11474">
                  <c:v>0.141233529996806</c:v>
                </c:pt>
                <c:pt idx="11475">
                  <c:v>0.14123415991641899</c:v>
                </c:pt>
                <c:pt idx="11476">
                  <c:v>0.141285685133409</c:v>
                </c:pt>
                <c:pt idx="11477">
                  <c:v>0.14133400995583301</c:v>
                </c:pt>
                <c:pt idx="11478">
                  <c:v>0.141404390238593</c:v>
                </c:pt>
                <c:pt idx="11479">
                  <c:v>0.14142985659621601</c:v>
                </c:pt>
                <c:pt idx="11480">
                  <c:v>0.14145977094876999</c:v>
                </c:pt>
                <c:pt idx="11481">
                  <c:v>0.141480274473718</c:v>
                </c:pt>
                <c:pt idx="11482">
                  <c:v>0.14148869571597</c:v>
                </c:pt>
                <c:pt idx="11483">
                  <c:v>0.14150125750571499</c:v>
                </c:pt>
                <c:pt idx="11484">
                  <c:v>0.14156561467909601</c:v>
                </c:pt>
                <c:pt idx="11485">
                  <c:v>0.141666339309578</c:v>
                </c:pt>
                <c:pt idx="11486">
                  <c:v>0.141677574253329</c:v>
                </c:pt>
                <c:pt idx="11487">
                  <c:v>0.14173510851214899</c:v>
                </c:pt>
                <c:pt idx="11488">
                  <c:v>0.14176175387311199</c:v>
                </c:pt>
                <c:pt idx="11489">
                  <c:v>0.14177218022292701</c:v>
                </c:pt>
                <c:pt idx="11490">
                  <c:v>0.14177335639813199</c:v>
                </c:pt>
                <c:pt idx="11491">
                  <c:v>0.14177753686866401</c:v>
                </c:pt>
                <c:pt idx="11492">
                  <c:v>0.141835418840529</c:v>
                </c:pt>
                <c:pt idx="11493">
                  <c:v>0.14183868848169401</c:v>
                </c:pt>
                <c:pt idx="11494">
                  <c:v>0.14192482660897199</c:v>
                </c:pt>
                <c:pt idx="11495">
                  <c:v>0.141958647397225</c:v>
                </c:pt>
                <c:pt idx="11496">
                  <c:v>0.14196281130487201</c:v>
                </c:pt>
                <c:pt idx="11497">
                  <c:v>0.141990234107781</c:v>
                </c:pt>
                <c:pt idx="11498">
                  <c:v>0.14212216921022799</c:v>
                </c:pt>
                <c:pt idx="11499">
                  <c:v>0.14215848885874199</c:v>
                </c:pt>
                <c:pt idx="11500">
                  <c:v>0.142189509851462</c:v>
                </c:pt>
                <c:pt idx="11501">
                  <c:v>0.14228247313009701</c:v>
                </c:pt>
                <c:pt idx="11502">
                  <c:v>0.14229476808991601</c:v>
                </c:pt>
                <c:pt idx="11503">
                  <c:v>0.142325989972201</c:v>
                </c:pt>
                <c:pt idx="11504">
                  <c:v>0.14232770055451899</c:v>
                </c:pt>
                <c:pt idx="11505">
                  <c:v>0.14233704703088501</c:v>
                </c:pt>
                <c:pt idx="11506">
                  <c:v>0.142363009677059</c:v>
                </c:pt>
                <c:pt idx="11507">
                  <c:v>0.142434356823712</c:v>
                </c:pt>
                <c:pt idx="11508">
                  <c:v>0.14244354702020001</c:v>
                </c:pt>
                <c:pt idx="11509">
                  <c:v>0.14245017448546801</c:v>
                </c:pt>
                <c:pt idx="11510">
                  <c:v>0.142509986902529</c:v>
                </c:pt>
                <c:pt idx="11511">
                  <c:v>0.142513399585291</c:v>
                </c:pt>
                <c:pt idx="11512">
                  <c:v>0.142526371040373</c:v>
                </c:pt>
                <c:pt idx="11513">
                  <c:v>0.14253953273877501</c:v>
                </c:pt>
                <c:pt idx="11514">
                  <c:v>0.14269111721438099</c:v>
                </c:pt>
                <c:pt idx="11515">
                  <c:v>0.14270122508230099</c:v>
                </c:pt>
                <c:pt idx="11516">
                  <c:v>0.14272681818310301</c:v>
                </c:pt>
                <c:pt idx="11517">
                  <c:v>0.14282409223488099</c:v>
                </c:pt>
                <c:pt idx="11518">
                  <c:v>0.142837092643365</c:v>
                </c:pt>
                <c:pt idx="11519">
                  <c:v>0.142838833743265</c:v>
                </c:pt>
                <c:pt idx="11520">
                  <c:v>0.142999290911105</c:v>
                </c:pt>
                <c:pt idx="11521">
                  <c:v>0.14304563147743801</c:v>
                </c:pt>
                <c:pt idx="11522">
                  <c:v>0.143048170197838</c:v>
                </c:pt>
                <c:pt idx="11523">
                  <c:v>0.14309520657788699</c:v>
                </c:pt>
                <c:pt idx="11524">
                  <c:v>0.14314178184965601</c:v>
                </c:pt>
                <c:pt idx="11525">
                  <c:v>0.143241311466487</c:v>
                </c:pt>
                <c:pt idx="11526">
                  <c:v>0.14332076762565099</c:v>
                </c:pt>
                <c:pt idx="11527">
                  <c:v>0.14332677799610599</c:v>
                </c:pt>
                <c:pt idx="11528">
                  <c:v>0.14336919821337901</c:v>
                </c:pt>
                <c:pt idx="11529">
                  <c:v>0.14340756967326401</c:v>
                </c:pt>
                <c:pt idx="11530">
                  <c:v>0.14340874136187401</c:v>
                </c:pt>
                <c:pt idx="11531">
                  <c:v>0.143422357060318</c:v>
                </c:pt>
                <c:pt idx="11532">
                  <c:v>0.143454621584405</c:v>
                </c:pt>
                <c:pt idx="11533">
                  <c:v>0.14349230317682499</c:v>
                </c:pt>
                <c:pt idx="11534">
                  <c:v>0.143550410517649</c:v>
                </c:pt>
                <c:pt idx="11535">
                  <c:v>0.14358049011433999</c:v>
                </c:pt>
                <c:pt idx="11536">
                  <c:v>0.14358755580634</c:v>
                </c:pt>
                <c:pt idx="11537">
                  <c:v>0.14362699651806701</c:v>
                </c:pt>
                <c:pt idx="11538">
                  <c:v>0.14371713069789599</c:v>
                </c:pt>
                <c:pt idx="11539">
                  <c:v>0.14372474388834799</c:v>
                </c:pt>
                <c:pt idx="11540">
                  <c:v>0.14372850417366001</c:v>
                </c:pt>
                <c:pt idx="11541">
                  <c:v>0.14380148674231399</c:v>
                </c:pt>
                <c:pt idx="11542">
                  <c:v>0.143841480477721</c:v>
                </c:pt>
                <c:pt idx="11543">
                  <c:v>0.14395164370986899</c:v>
                </c:pt>
                <c:pt idx="11544">
                  <c:v>0.143956163972077</c:v>
                </c:pt>
                <c:pt idx="11545">
                  <c:v>0.14402567196469601</c:v>
                </c:pt>
                <c:pt idx="11546">
                  <c:v>0.14407439488078699</c:v>
                </c:pt>
                <c:pt idx="11547">
                  <c:v>0.14410040542711</c:v>
                </c:pt>
                <c:pt idx="11548">
                  <c:v>0.14412628931927901</c:v>
                </c:pt>
                <c:pt idx="11549">
                  <c:v>0.144136664337149</c:v>
                </c:pt>
                <c:pt idx="11550">
                  <c:v>0.14416457747671099</c:v>
                </c:pt>
                <c:pt idx="11551">
                  <c:v>0.14428866077452801</c:v>
                </c:pt>
                <c:pt idx="11552">
                  <c:v>0.144378835698563</c:v>
                </c:pt>
                <c:pt idx="11553">
                  <c:v>0.14446635293462201</c:v>
                </c:pt>
                <c:pt idx="11554">
                  <c:v>0.14449219047713299</c:v>
                </c:pt>
                <c:pt idx="11555">
                  <c:v>0.14451628480206399</c:v>
                </c:pt>
                <c:pt idx="11556">
                  <c:v>0.14458683599765701</c:v>
                </c:pt>
                <c:pt idx="11557">
                  <c:v>0.144589011131316</c:v>
                </c:pt>
                <c:pt idx="11558">
                  <c:v>0.14461199277877301</c:v>
                </c:pt>
                <c:pt idx="11559">
                  <c:v>0.14461357508047701</c:v>
                </c:pt>
                <c:pt idx="11560">
                  <c:v>0.14466778589376</c:v>
                </c:pt>
                <c:pt idx="11561">
                  <c:v>0.144714117791235</c:v>
                </c:pt>
                <c:pt idx="11562">
                  <c:v>0.144751640417177</c:v>
                </c:pt>
                <c:pt idx="11563">
                  <c:v>0.14476310362287301</c:v>
                </c:pt>
                <c:pt idx="11564">
                  <c:v>0.14486686426619499</c:v>
                </c:pt>
                <c:pt idx="11565">
                  <c:v>0.14489624280659799</c:v>
                </c:pt>
                <c:pt idx="11566">
                  <c:v>0.14489842895341501</c:v>
                </c:pt>
                <c:pt idx="11567">
                  <c:v>0.14491380007645799</c:v>
                </c:pt>
                <c:pt idx="11568">
                  <c:v>0.144919929721017</c:v>
                </c:pt>
                <c:pt idx="11569">
                  <c:v>0.144927677689136</c:v>
                </c:pt>
                <c:pt idx="11570">
                  <c:v>0.14496586986490601</c:v>
                </c:pt>
                <c:pt idx="11571">
                  <c:v>0.145047912575441</c:v>
                </c:pt>
                <c:pt idx="11572">
                  <c:v>0.14507864233717099</c:v>
                </c:pt>
                <c:pt idx="11573">
                  <c:v>0.14508723614878999</c:v>
                </c:pt>
                <c:pt idx="11574">
                  <c:v>0.14513813488918401</c:v>
                </c:pt>
                <c:pt idx="11575">
                  <c:v>0.14519956538839601</c:v>
                </c:pt>
                <c:pt idx="11576">
                  <c:v>0.14531952542638299</c:v>
                </c:pt>
                <c:pt idx="11577">
                  <c:v>0.14537134489645301</c:v>
                </c:pt>
                <c:pt idx="11578">
                  <c:v>0.14544891603878099</c:v>
                </c:pt>
                <c:pt idx="11579">
                  <c:v>0.14545253435758701</c:v>
                </c:pt>
                <c:pt idx="11580">
                  <c:v>0.14547181899966999</c:v>
                </c:pt>
                <c:pt idx="11581">
                  <c:v>0.14550727043491801</c:v>
                </c:pt>
                <c:pt idx="11582">
                  <c:v>0.14551405085173499</c:v>
                </c:pt>
                <c:pt idx="11583">
                  <c:v>0.14570582786542199</c:v>
                </c:pt>
                <c:pt idx="11584">
                  <c:v>0.14571061258180301</c:v>
                </c:pt>
                <c:pt idx="11585">
                  <c:v>0.14573154270984401</c:v>
                </c:pt>
                <c:pt idx="11586">
                  <c:v>0.14573342195069</c:v>
                </c:pt>
                <c:pt idx="11587">
                  <c:v>0.14579421389494701</c:v>
                </c:pt>
                <c:pt idx="11588">
                  <c:v>0.14579547422705499</c:v>
                </c:pt>
                <c:pt idx="11589">
                  <c:v>0.14587793734716101</c:v>
                </c:pt>
                <c:pt idx="11590">
                  <c:v>0.14588341328007801</c:v>
                </c:pt>
                <c:pt idx="11591">
                  <c:v>0.14590209843471699</c:v>
                </c:pt>
                <c:pt idx="11592">
                  <c:v>0.145935349632203</c:v>
                </c:pt>
                <c:pt idx="11593">
                  <c:v>0.14605933201124299</c:v>
                </c:pt>
                <c:pt idx="11594">
                  <c:v>0.14618310676218699</c:v>
                </c:pt>
                <c:pt idx="11595">
                  <c:v>0.146207232612595</c:v>
                </c:pt>
                <c:pt idx="11596">
                  <c:v>0.14622262911174</c:v>
                </c:pt>
                <c:pt idx="11597">
                  <c:v>0.146248179923988</c:v>
                </c:pt>
                <c:pt idx="11598">
                  <c:v>0.146399795263362</c:v>
                </c:pt>
                <c:pt idx="11599">
                  <c:v>0.14644041015319201</c:v>
                </c:pt>
                <c:pt idx="11600">
                  <c:v>0.146480408718031</c:v>
                </c:pt>
                <c:pt idx="11601">
                  <c:v>0.146572263647994</c:v>
                </c:pt>
                <c:pt idx="11602">
                  <c:v>0.146592251216489</c:v>
                </c:pt>
                <c:pt idx="11603">
                  <c:v>0.14659766639279501</c:v>
                </c:pt>
                <c:pt idx="11604">
                  <c:v>0.14661296642767599</c:v>
                </c:pt>
                <c:pt idx="11605">
                  <c:v>0.14667547558138</c:v>
                </c:pt>
                <c:pt idx="11606">
                  <c:v>0.14676843444933699</c:v>
                </c:pt>
                <c:pt idx="11607">
                  <c:v>0.14686703290498301</c:v>
                </c:pt>
                <c:pt idx="11608">
                  <c:v>0.14688951341159101</c:v>
                </c:pt>
                <c:pt idx="11609">
                  <c:v>0.14694303452273899</c:v>
                </c:pt>
                <c:pt idx="11610">
                  <c:v>0.146992818901586</c:v>
                </c:pt>
                <c:pt idx="11611">
                  <c:v>0.14703050115883801</c:v>
                </c:pt>
                <c:pt idx="11612">
                  <c:v>0.14707115766206699</c:v>
                </c:pt>
                <c:pt idx="11613">
                  <c:v>0.147107338480755</c:v>
                </c:pt>
                <c:pt idx="11614">
                  <c:v>0.14725435538890699</c:v>
                </c:pt>
                <c:pt idx="11615">
                  <c:v>0.14726577323561499</c:v>
                </c:pt>
                <c:pt idx="11616">
                  <c:v>0.147274863869473</c:v>
                </c:pt>
                <c:pt idx="11617">
                  <c:v>0.147333595125999</c:v>
                </c:pt>
                <c:pt idx="11618">
                  <c:v>0.147354734969802</c:v>
                </c:pt>
                <c:pt idx="11619">
                  <c:v>0.14737589288457401</c:v>
                </c:pt>
                <c:pt idx="11620">
                  <c:v>0.14739043853895101</c:v>
                </c:pt>
                <c:pt idx="11621">
                  <c:v>0.14743037862370201</c:v>
                </c:pt>
                <c:pt idx="11622">
                  <c:v>0.147494909914306</c:v>
                </c:pt>
                <c:pt idx="11623">
                  <c:v>0.14750167326538199</c:v>
                </c:pt>
                <c:pt idx="11624">
                  <c:v>0.14750644625581999</c:v>
                </c:pt>
                <c:pt idx="11625">
                  <c:v>0.14753961945588401</c:v>
                </c:pt>
                <c:pt idx="11626">
                  <c:v>0.14755669814580399</c:v>
                </c:pt>
                <c:pt idx="11627">
                  <c:v>0.147578495696298</c:v>
                </c:pt>
                <c:pt idx="11628">
                  <c:v>0.14759360811033101</c:v>
                </c:pt>
                <c:pt idx="11629">
                  <c:v>0.147628551212627</c:v>
                </c:pt>
                <c:pt idx="11630">
                  <c:v>0.14767709891348799</c:v>
                </c:pt>
                <c:pt idx="11631">
                  <c:v>0.14769581006326099</c:v>
                </c:pt>
                <c:pt idx="11632">
                  <c:v>0.14770053652734899</c:v>
                </c:pt>
                <c:pt idx="11633">
                  <c:v>0.14770212243295</c:v>
                </c:pt>
                <c:pt idx="11634">
                  <c:v>0.14780717057159801</c:v>
                </c:pt>
                <c:pt idx="11635">
                  <c:v>0.14783809832823899</c:v>
                </c:pt>
                <c:pt idx="11636">
                  <c:v>0.14791535266162101</c:v>
                </c:pt>
                <c:pt idx="11637">
                  <c:v>0.14794183728977001</c:v>
                </c:pt>
                <c:pt idx="11638">
                  <c:v>0.14796692897595101</c:v>
                </c:pt>
                <c:pt idx="11639">
                  <c:v>0.14803755941150701</c:v>
                </c:pt>
                <c:pt idx="11640">
                  <c:v>0.14807781215513299</c:v>
                </c:pt>
                <c:pt idx="11641">
                  <c:v>0.14811138642819999</c:v>
                </c:pt>
                <c:pt idx="11642">
                  <c:v>0.148118641572484</c:v>
                </c:pt>
                <c:pt idx="11643">
                  <c:v>0.14815460120653401</c:v>
                </c:pt>
                <c:pt idx="11644">
                  <c:v>0.148158480544721</c:v>
                </c:pt>
                <c:pt idx="11645">
                  <c:v>0.148332578384724</c:v>
                </c:pt>
                <c:pt idx="11646">
                  <c:v>0.14839553173734399</c:v>
                </c:pt>
                <c:pt idx="11647">
                  <c:v>0.14843551071505001</c:v>
                </c:pt>
                <c:pt idx="11648">
                  <c:v>0.14845573747207899</c:v>
                </c:pt>
                <c:pt idx="11649">
                  <c:v>0.14851628799556299</c:v>
                </c:pt>
                <c:pt idx="11650">
                  <c:v>0.148566467971565</c:v>
                </c:pt>
                <c:pt idx="11651">
                  <c:v>0.14858005495300899</c:v>
                </c:pt>
                <c:pt idx="11652">
                  <c:v>0.14859026949012899</c:v>
                </c:pt>
                <c:pt idx="11653">
                  <c:v>0.14878791168827901</c:v>
                </c:pt>
                <c:pt idx="11654">
                  <c:v>0.148808452476512</c:v>
                </c:pt>
                <c:pt idx="11655">
                  <c:v>0.14882105442642299</c:v>
                </c:pt>
                <c:pt idx="11656">
                  <c:v>0.14887294964442299</c:v>
                </c:pt>
                <c:pt idx="11657">
                  <c:v>0.14889760239834099</c:v>
                </c:pt>
                <c:pt idx="11658">
                  <c:v>0.148987574585347</c:v>
                </c:pt>
                <c:pt idx="11659">
                  <c:v>0.14900086676948801</c:v>
                </c:pt>
                <c:pt idx="11660">
                  <c:v>0.149002497496002</c:v>
                </c:pt>
                <c:pt idx="11661">
                  <c:v>0.14900659846991299</c:v>
                </c:pt>
                <c:pt idx="11662">
                  <c:v>0.149028598226292</c:v>
                </c:pt>
                <c:pt idx="11663">
                  <c:v>0.149085552864375</c:v>
                </c:pt>
                <c:pt idx="11664">
                  <c:v>0.149117821441628</c:v>
                </c:pt>
                <c:pt idx="11665">
                  <c:v>0.14917337767841099</c:v>
                </c:pt>
                <c:pt idx="11666">
                  <c:v>0.14919028575240501</c:v>
                </c:pt>
                <c:pt idx="11667">
                  <c:v>0.149350909850609</c:v>
                </c:pt>
                <c:pt idx="11668">
                  <c:v>0.14936168839177699</c:v>
                </c:pt>
                <c:pt idx="11669">
                  <c:v>0.14955796824739401</c:v>
                </c:pt>
                <c:pt idx="11670">
                  <c:v>0.14958911993108101</c:v>
                </c:pt>
                <c:pt idx="11671">
                  <c:v>0.14963755077000501</c:v>
                </c:pt>
                <c:pt idx="11672">
                  <c:v>0.14964119057122399</c:v>
                </c:pt>
                <c:pt idx="11673">
                  <c:v>0.14970261959706199</c:v>
                </c:pt>
                <c:pt idx="11674">
                  <c:v>0.14980211240640801</c:v>
                </c:pt>
                <c:pt idx="11675">
                  <c:v>0.149868282316405</c:v>
                </c:pt>
                <c:pt idx="11676">
                  <c:v>0.149917945621795</c:v>
                </c:pt>
                <c:pt idx="11677">
                  <c:v>0.14993657098471999</c:v>
                </c:pt>
                <c:pt idx="11678">
                  <c:v>0.15001884949375399</c:v>
                </c:pt>
                <c:pt idx="11679">
                  <c:v>0.15006343816670201</c:v>
                </c:pt>
                <c:pt idx="11680">
                  <c:v>0.150085457806788</c:v>
                </c:pt>
                <c:pt idx="11681">
                  <c:v>0.15018881833664899</c:v>
                </c:pt>
                <c:pt idx="11682">
                  <c:v>0.150215964962122</c:v>
                </c:pt>
                <c:pt idx="11683">
                  <c:v>0.15023511515812901</c:v>
                </c:pt>
                <c:pt idx="11684">
                  <c:v>0.150288107197981</c:v>
                </c:pt>
                <c:pt idx="11685">
                  <c:v>0.150296482733102</c:v>
                </c:pt>
                <c:pt idx="11686">
                  <c:v>0.150323830671688</c:v>
                </c:pt>
                <c:pt idx="11687">
                  <c:v>0.15036633353213999</c:v>
                </c:pt>
                <c:pt idx="11688">
                  <c:v>0.15042677036376201</c:v>
                </c:pt>
                <c:pt idx="11689">
                  <c:v>0.15042794551953201</c:v>
                </c:pt>
                <c:pt idx="11690">
                  <c:v>0.15048032572820599</c:v>
                </c:pt>
                <c:pt idx="11691">
                  <c:v>0.15059113907045399</c:v>
                </c:pt>
                <c:pt idx="11692">
                  <c:v>0.15060564622078099</c:v>
                </c:pt>
                <c:pt idx="11693">
                  <c:v>0.15064176930949399</c:v>
                </c:pt>
                <c:pt idx="11694">
                  <c:v>0.15065909471837699</c:v>
                </c:pt>
                <c:pt idx="11695">
                  <c:v>0.15085600198135199</c:v>
                </c:pt>
                <c:pt idx="11696">
                  <c:v>0.15088247612125</c:v>
                </c:pt>
                <c:pt idx="11697">
                  <c:v>0.15091083341239001</c:v>
                </c:pt>
                <c:pt idx="11698">
                  <c:v>0.15098126509538001</c:v>
                </c:pt>
                <c:pt idx="11699">
                  <c:v>0.151004124981194</c:v>
                </c:pt>
                <c:pt idx="11700">
                  <c:v>0.15105185671026999</c:v>
                </c:pt>
                <c:pt idx="11701">
                  <c:v>0.15108133020037401</c:v>
                </c:pt>
                <c:pt idx="11702">
                  <c:v>0.15118069028336201</c:v>
                </c:pt>
                <c:pt idx="11703">
                  <c:v>0.15134850695615701</c:v>
                </c:pt>
                <c:pt idx="11704">
                  <c:v>0.151368474571663</c:v>
                </c:pt>
                <c:pt idx="11705">
                  <c:v>0.151456074645481</c:v>
                </c:pt>
                <c:pt idx="11706">
                  <c:v>0.15147878676254301</c:v>
                </c:pt>
                <c:pt idx="11707">
                  <c:v>0.15148292990297399</c:v>
                </c:pt>
                <c:pt idx="11708">
                  <c:v>0.151517200341026</c:v>
                </c:pt>
                <c:pt idx="11709">
                  <c:v>0.15154897056005101</c:v>
                </c:pt>
                <c:pt idx="11710">
                  <c:v>0.15155836633449701</c:v>
                </c:pt>
                <c:pt idx="11711">
                  <c:v>0.15161021778519501</c:v>
                </c:pt>
                <c:pt idx="11712">
                  <c:v>0.15172610530018901</c:v>
                </c:pt>
                <c:pt idx="11713">
                  <c:v>0.15175981524878099</c:v>
                </c:pt>
                <c:pt idx="11714">
                  <c:v>0.15180546722347399</c:v>
                </c:pt>
                <c:pt idx="11715">
                  <c:v>0.15181316522903801</c:v>
                </c:pt>
                <c:pt idx="11716">
                  <c:v>0.15192743212357601</c:v>
                </c:pt>
                <c:pt idx="11717">
                  <c:v>0.15196142793077699</c:v>
                </c:pt>
                <c:pt idx="11718">
                  <c:v>0.151963888417223</c:v>
                </c:pt>
                <c:pt idx="11719">
                  <c:v>0.15196600549961201</c:v>
                </c:pt>
                <c:pt idx="11720">
                  <c:v>0.15197309551737501</c:v>
                </c:pt>
                <c:pt idx="11721">
                  <c:v>0.15202841450497701</c:v>
                </c:pt>
                <c:pt idx="11722">
                  <c:v>0.152052883436261</c:v>
                </c:pt>
                <c:pt idx="11723">
                  <c:v>0.152099741563088</c:v>
                </c:pt>
                <c:pt idx="11724">
                  <c:v>0.15212114390904</c:v>
                </c:pt>
                <c:pt idx="11725">
                  <c:v>0.15213735081278801</c:v>
                </c:pt>
                <c:pt idx="11726">
                  <c:v>0.15217954598624001</c:v>
                </c:pt>
                <c:pt idx="11727">
                  <c:v>0.152301905345023</c:v>
                </c:pt>
                <c:pt idx="11728">
                  <c:v>0.15240221346494601</c:v>
                </c:pt>
                <c:pt idx="11729">
                  <c:v>0.15242378073736901</c:v>
                </c:pt>
                <c:pt idx="11730">
                  <c:v>0.15243687908957201</c:v>
                </c:pt>
                <c:pt idx="11731">
                  <c:v>0.152596989821739</c:v>
                </c:pt>
                <c:pt idx="11732">
                  <c:v>0.15267369773456799</c:v>
                </c:pt>
                <c:pt idx="11733">
                  <c:v>0.15288397874828399</c:v>
                </c:pt>
                <c:pt idx="11734">
                  <c:v>0.15297259877827499</c:v>
                </c:pt>
                <c:pt idx="11735">
                  <c:v>0.15303031548307899</c:v>
                </c:pt>
                <c:pt idx="11736">
                  <c:v>0.15303193722695699</c:v>
                </c:pt>
                <c:pt idx="11737">
                  <c:v>0.15309330639295499</c:v>
                </c:pt>
                <c:pt idx="11738">
                  <c:v>0.153158052368388</c:v>
                </c:pt>
                <c:pt idx="11739">
                  <c:v>0.15317956802685001</c:v>
                </c:pt>
                <c:pt idx="11740">
                  <c:v>0.153226640142689</c:v>
                </c:pt>
                <c:pt idx="11741">
                  <c:v>0.15324105394904999</c:v>
                </c:pt>
                <c:pt idx="11742">
                  <c:v>0.153249730548074</c:v>
                </c:pt>
                <c:pt idx="11743">
                  <c:v>0.15325260822244599</c:v>
                </c:pt>
                <c:pt idx="11744">
                  <c:v>0.153279642640541</c:v>
                </c:pt>
                <c:pt idx="11745">
                  <c:v>0.15335215550940401</c:v>
                </c:pt>
                <c:pt idx="11746">
                  <c:v>0.153455419145585</c:v>
                </c:pt>
                <c:pt idx="11747">
                  <c:v>0.15352798851161001</c:v>
                </c:pt>
                <c:pt idx="11748">
                  <c:v>0.15354556182258799</c:v>
                </c:pt>
                <c:pt idx="11749">
                  <c:v>0.15368791465461501</c:v>
                </c:pt>
                <c:pt idx="11750">
                  <c:v>0.15370634640751701</c:v>
                </c:pt>
                <c:pt idx="11751">
                  <c:v>0.153778102683576</c:v>
                </c:pt>
                <c:pt idx="11752">
                  <c:v>0.15379128771918499</c:v>
                </c:pt>
                <c:pt idx="11753">
                  <c:v>0.154093191842681</c:v>
                </c:pt>
                <c:pt idx="11754">
                  <c:v>0.15420042299229</c:v>
                </c:pt>
                <c:pt idx="11755">
                  <c:v>0.154206615856679</c:v>
                </c:pt>
                <c:pt idx="11756">
                  <c:v>0.154211916069008</c:v>
                </c:pt>
                <c:pt idx="11757">
                  <c:v>0.154224674259864</c:v>
                </c:pt>
                <c:pt idx="11758">
                  <c:v>0.154228476522521</c:v>
                </c:pt>
                <c:pt idx="11759">
                  <c:v>0.15423287572050301</c:v>
                </c:pt>
                <c:pt idx="11760">
                  <c:v>0.15423545348994999</c:v>
                </c:pt>
                <c:pt idx="11761">
                  <c:v>0.15424991562600299</c:v>
                </c:pt>
                <c:pt idx="11762">
                  <c:v>0.15427954570841701</c:v>
                </c:pt>
                <c:pt idx="11763">
                  <c:v>0.15429973914106801</c:v>
                </c:pt>
                <c:pt idx="11764">
                  <c:v>0.15430706810029299</c:v>
                </c:pt>
                <c:pt idx="11765">
                  <c:v>0.15438822293231599</c:v>
                </c:pt>
                <c:pt idx="11766">
                  <c:v>0.15446342833991999</c:v>
                </c:pt>
                <c:pt idx="11767">
                  <c:v>0.154541781079086</c:v>
                </c:pt>
                <c:pt idx="11768">
                  <c:v>0.154572362879103</c:v>
                </c:pt>
                <c:pt idx="11769">
                  <c:v>0.154612132214552</c:v>
                </c:pt>
                <c:pt idx="11770">
                  <c:v>0.15464757896061701</c:v>
                </c:pt>
                <c:pt idx="11771">
                  <c:v>0.154691803755236</c:v>
                </c:pt>
                <c:pt idx="11772">
                  <c:v>0.154707045336028</c:v>
                </c:pt>
                <c:pt idx="11773">
                  <c:v>0.154732333307456</c:v>
                </c:pt>
                <c:pt idx="11774">
                  <c:v>0.154735964974269</c:v>
                </c:pt>
                <c:pt idx="11775">
                  <c:v>0.15474578799501201</c:v>
                </c:pt>
                <c:pt idx="11776">
                  <c:v>0.15477382644617299</c:v>
                </c:pt>
                <c:pt idx="11777">
                  <c:v>0.15500092675027999</c:v>
                </c:pt>
                <c:pt idx="11778">
                  <c:v>0.155001205061672</c:v>
                </c:pt>
                <c:pt idx="11779">
                  <c:v>0.155058904866794</c:v>
                </c:pt>
                <c:pt idx="11780">
                  <c:v>0.155093969768309</c:v>
                </c:pt>
                <c:pt idx="11781">
                  <c:v>0.15510434980519699</c:v>
                </c:pt>
                <c:pt idx="11782">
                  <c:v>0.15524439365228501</c:v>
                </c:pt>
                <c:pt idx="11783">
                  <c:v>0.155254397438786</c:v>
                </c:pt>
                <c:pt idx="11784">
                  <c:v>0.15534576041577</c:v>
                </c:pt>
                <c:pt idx="11785">
                  <c:v>0.15535474430200599</c:v>
                </c:pt>
                <c:pt idx="11786">
                  <c:v>0.15545620430569199</c:v>
                </c:pt>
                <c:pt idx="11787">
                  <c:v>0.15545646869593999</c:v>
                </c:pt>
                <c:pt idx="11788">
                  <c:v>0.15547738739744099</c:v>
                </c:pt>
                <c:pt idx="11789">
                  <c:v>0.15559792618245999</c:v>
                </c:pt>
                <c:pt idx="11790">
                  <c:v>0.15561826623675301</c:v>
                </c:pt>
                <c:pt idx="11791">
                  <c:v>0.155632616872173</c:v>
                </c:pt>
                <c:pt idx="11792">
                  <c:v>0.155754193692311</c:v>
                </c:pt>
                <c:pt idx="11793">
                  <c:v>0.15577426433614999</c:v>
                </c:pt>
                <c:pt idx="11794">
                  <c:v>0.15586163507248699</c:v>
                </c:pt>
                <c:pt idx="11795">
                  <c:v>0.15590567474344499</c:v>
                </c:pt>
                <c:pt idx="11796">
                  <c:v>0.15597394904418899</c:v>
                </c:pt>
                <c:pt idx="11797">
                  <c:v>0.15600542153415001</c:v>
                </c:pt>
                <c:pt idx="11798">
                  <c:v>0.15613836358126801</c:v>
                </c:pt>
                <c:pt idx="11799">
                  <c:v>0.15621932470399999</c:v>
                </c:pt>
                <c:pt idx="11800">
                  <c:v>0.15642063440024101</c:v>
                </c:pt>
                <c:pt idx="11801">
                  <c:v>0.156462123562291</c:v>
                </c:pt>
                <c:pt idx="11802">
                  <c:v>0.156463034090777</c:v>
                </c:pt>
                <c:pt idx="11803">
                  <c:v>0.15657985578799999</c:v>
                </c:pt>
                <c:pt idx="11804">
                  <c:v>0.156591445588389</c:v>
                </c:pt>
                <c:pt idx="11805">
                  <c:v>0.15659369142601001</c:v>
                </c:pt>
                <c:pt idx="11806">
                  <c:v>0.15661477871652599</c:v>
                </c:pt>
                <c:pt idx="11807">
                  <c:v>0.15674423799177201</c:v>
                </c:pt>
                <c:pt idx="11808">
                  <c:v>0.15681066085190401</c:v>
                </c:pt>
                <c:pt idx="11809">
                  <c:v>0.15683292821049699</c:v>
                </c:pt>
                <c:pt idx="11810">
                  <c:v>0.156859916254597</c:v>
                </c:pt>
                <c:pt idx="11811">
                  <c:v>0.15693713964526901</c:v>
                </c:pt>
                <c:pt idx="11812">
                  <c:v>0.15695989866032001</c:v>
                </c:pt>
                <c:pt idx="11813">
                  <c:v>0.15699226958217799</c:v>
                </c:pt>
                <c:pt idx="11814">
                  <c:v>0.157051656557643</c:v>
                </c:pt>
                <c:pt idx="11815">
                  <c:v>0.15713562111294199</c:v>
                </c:pt>
                <c:pt idx="11816">
                  <c:v>0.15720242944330601</c:v>
                </c:pt>
                <c:pt idx="11817">
                  <c:v>0.15722274566307401</c:v>
                </c:pt>
                <c:pt idx="11818">
                  <c:v>0.15732519576515</c:v>
                </c:pt>
                <c:pt idx="11819">
                  <c:v>0.15736709840971599</c:v>
                </c:pt>
                <c:pt idx="11820">
                  <c:v>0.157394268436652</c:v>
                </c:pt>
                <c:pt idx="11821">
                  <c:v>0.157445149015005</c:v>
                </c:pt>
                <c:pt idx="11822">
                  <c:v>0.15745646957575701</c:v>
                </c:pt>
                <c:pt idx="11823">
                  <c:v>0.15747881779679601</c:v>
                </c:pt>
                <c:pt idx="11824">
                  <c:v>0.157497528923222</c:v>
                </c:pt>
                <c:pt idx="11825">
                  <c:v>0.157515902415305</c:v>
                </c:pt>
                <c:pt idx="11826">
                  <c:v>0.15774529926637601</c:v>
                </c:pt>
                <c:pt idx="11827">
                  <c:v>0.15779185227084799</c:v>
                </c:pt>
                <c:pt idx="11828">
                  <c:v>0.15781171774909</c:v>
                </c:pt>
                <c:pt idx="11829">
                  <c:v>0.157886039717928</c:v>
                </c:pt>
                <c:pt idx="11830">
                  <c:v>0.15789442622122299</c:v>
                </c:pt>
                <c:pt idx="11831">
                  <c:v>0.157907400975066</c:v>
                </c:pt>
                <c:pt idx="11832">
                  <c:v>0.157935860507364</c:v>
                </c:pt>
                <c:pt idx="11833">
                  <c:v>0.15795078126767501</c:v>
                </c:pt>
                <c:pt idx="11834">
                  <c:v>0.15807585599531401</c:v>
                </c:pt>
                <c:pt idx="11835">
                  <c:v>0.158093217681404</c:v>
                </c:pt>
                <c:pt idx="11836">
                  <c:v>0.15819649489352799</c:v>
                </c:pt>
                <c:pt idx="11837">
                  <c:v>0.15819784524924899</c:v>
                </c:pt>
                <c:pt idx="11838">
                  <c:v>0.158282636078351</c:v>
                </c:pt>
                <c:pt idx="11839">
                  <c:v>0.15830536677795901</c:v>
                </c:pt>
                <c:pt idx="11840">
                  <c:v>0.158311767158272</c:v>
                </c:pt>
                <c:pt idx="11841">
                  <c:v>0.15831840989594501</c:v>
                </c:pt>
                <c:pt idx="11842">
                  <c:v>0.15832426302163299</c:v>
                </c:pt>
                <c:pt idx="11843">
                  <c:v>0.15859592205172199</c:v>
                </c:pt>
                <c:pt idx="11844">
                  <c:v>0.15863071760484099</c:v>
                </c:pt>
                <c:pt idx="11845">
                  <c:v>0.15873141031465501</c:v>
                </c:pt>
                <c:pt idx="11846">
                  <c:v>0.158731685362692</c:v>
                </c:pt>
                <c:pt idx="11847">
                  <c:v>0.15874708884758701</c:v>
                </c:pt>
                <c:pt idx="11848">
                  <c:v>0.15884136513118599</c:v>
                </c:pt>
                <c:pt idx="11849">
                  <c:v>0.15886504074343999</c:v>
                </c:pt>
                <c:pt idx="11850">
                  <c:v>0.15886712605841899</c:v>
                </c:pt>
                <c:pt idx="11851">
                  <c:v>0.15895157391379799</c:v>
                </c:pt>
                <c:pt idx="11852">
                  <c:v>0.158998663785201</c:v>
                </c:pt>
                <c:pt idx="11853">
                  <c:v>0.15900139387009701</c:v>
                </c:pt>
                <c:pt idx="11854">
                  <c:v>0.159015855516702</c:v>
                </c:pt>
                <c:pt idx="11855">
                  <c:v>0.159045638822436</c:v>
                </c:pt>
                <c:pt idx="11856">
                  <c:v>0.15907666985976299</c:v>
                </c:pt>
                <c:pt idx="11857">
                  <c:v>0.15910415634249001</c:v>
                </c:pt>
                <c:pt idx="11858">
                  <c:v>0.15914369277847801</c:v>
                </c:pt>
                <c:pt idx="11859">
                  <c:v>0.15915127982025701</c:v>
                </c:pt>
                <c:pt idx="11860">
                  <c:v>0.15916295337585101</c:v>
                </c:pt>
                <c:pt idx="11861">
                  <c:v>0.15937402259234101</c:v>
                </c:pt>
                <c:pt idx="11862">
                  <c:v>0.159390929740194</c:v>
                </c:pt>
                <c:pt idx="11863">
                  <c:v>0.15946127525579501</c:v>
                </c:pt>
                <c:pt idx="11864">
                  <c:v>0.15947351674471499</c:v>
                </c:pt>
                <c:pt idx="11865">
                  <c:v>0.15960198258259001</c:v>
                </c:pt>
                <c:pt idx="11866">
                  <c:v>0.15961785822149999</c:v>
                </c:pt>
                <c:pt idx="11867">
                  <c:v>0.1596201635707</c:v>
                </c:pt>
                <c:pt idx="11868">
                  <c:v>0.15963393026353601</c:v>
                </c:pt>
                <c:pt idx="11869">
                  <c:v>0.15970418421011801</c:v>
                </c:pt>
                <c:pt idx="11870">
                  <c:v>0.15972871076182099</c:v>
                </c:pt>
                <c:pt idx="11871">
                  <c:v>0.15975018462469701</c:v>
                </c:pt>
                <c:pt idx="11872">
                  <c:v>0.159755846769424</c:v>
                </c:pt>
                <c:pt idx="11873">
                  <c:v>0.15977751525290901</c:v>
                </c:pt>
                <c:pt idx="11874">
                  <c:v>0.159779898527563</c:v>
                </c:pt>
                <c:pt idx="11875">
                  <c:v>0.159899408075692</c:v>
                </c:pt>
                <c:pt idx="11876">
                  <c:v>0.15994252745719301</c:v>
                </c:pt>
                <c:pt idx="11877">
                  <c:v>0.15994650260245299</c:v>
                </c:pt>
                <c:pt idx="11878">
                  <c:v>0.159970656390098</c:v>
                </c:pt>
                <c:pt idx="11879">
                  <c:v>0.15999565845665201</c:v>
                </c:pt>
                <c:pt idx="11880">
                  <c:v>0.16000935872158101</c:v>
                </c:pt>
                <c:pt idx="11881">
                  <c:v>0.160130553950804</c:v>
                </c:pt>
                <c:pt idx="11882">
                  <c:v>0.16015053846532301</c:v>
                </c:pt>
                <c:pt idx="11883">
                  <c:v>0.16015445516259499</c:v>
                </c:pt>
                <c:pt idx="11884">
                  <c:v>0.16022850859732299</c:v>
                </c:pt>
                <c:pt idx="11885">
                  <c:v>0.16036533528092201</c:v>
                </c:pt>
                <c:pt idx="11886">
                  <c:v>0.16052024784079699</c:v>
                </c:pt>
                <c:pt idx="11887">
                  <c:v>0.16062412989744099</c:v>
                </c:pt>
                <c:pt idx="11888">
                  <c:v>0.16067058158969499</c:v>
                </c:pt>
                <c:pt idx="11889">
                  <c:v>0.160673785113295</c:v>
                </c:pt>
                <c:pt idx="11890">
                  <c:v>0.16073639174729301</c:v>
                </c:pt>
                <c:pt idx="11891">
                  <c:v>0.16076886572907301</c:v>
                </c:pt>
                <c:pt idx="11892">
                  <c:v>0.16078043366862901</c:v>
                </c:pt>
                <c:pt idx="11893">
                  <c:v>0.16082886935302401</c:v>
                </c:pt>
                <c:pt idx="11894">
                  <c:v>0.16089771243714801</c:v>
                </c:pt>
                <c:pt idx="11895">
                  <c:v>0.160899642400118</c:v>
                </c:pt>
                <c:pt idx="11896">
                  <c:v>0.16092684327411899</c:v>
                </c:pt>
                <c:pt idx="11897">
                  <c:v>0.160947819376833</c:v>
                </c:pt>
                <c:pt idx="11898">
                  <c:v>0.160990682967215</c:v>
                </c:pt>
                <c:pt idx="11899">
                  <c:v>0.161044973398628</c:v>
                </c:pt>
                <c:pt idx="11900">
                  <c:v>0.16108718029636099</c:v>
                </c:pt>
                <c:pt idx="11901">
                  <c:v>0.16121458228177701</c:v>
                </c:pt>
                <c:pt idx="11902">
                  <c:v>0.161215676124146</c:v>
                </c:pt>
                <c:pt idx="11903">
                  <c:v>0.161463016476384</c:v>
                </c:pt>
                <c:pt idx="11904">
                  <c:v>0.16150867702161101</c:v>
                </c:pt>
                <c:pt idx="11905">
                  <c:v>0.161561706170712</c:v>
                </c:pt>
                <c:pt idx="11906">
                  <c:v>0.16164587412329701</c:v>
                </c:pt>
                <c:pt idx="11907">
                  <c:v>0.161701206023876</c:v>
                </c:pt>
                <c:pt idx="11908">
                  <c:v>0.16174979451003199</c:v>
                </c:pt>
                <c:pt idx="11909">
                  <c:v>0.16181086341891601</c:v>
                </c:pt>
                <c:pt idx="11910">
                  <c:v>0.16194501808859299</c:v>
                </c:pt>
                <c:pt idx="11911">
                  <c:v>0.16199255437524601</c:v>
                </c:pt>
                <c:pt idx="11912">
                  <c:v>0.16202861763052201</c:v>
                </c:pt>
                <c:pt idx="11913">
                  <c:v>0.162082122443969</c:v>
                </c:pt>
                <c:pt idx="11914">
                  <c:v>0.162094754508531</c:v>
                </c:pt>
                <c:pt idx="11915">
                  <c:v>0.162224159776368</c:v>
                </c:pt>
                <c:pt idx="11916">
                  <c:v>0.16229241158614099</c:v>
                </c:pt>
                <c:pt idx="11917">
                  <c:v>0.16230290431525299</c:v>
                </c:pt>
                <c:pt idx="11918">
                  <c:v>0.162318147667048</c:v>
                </c:pt>
                <c:pt idx="11919">
                  <c:v>0.16232297868676701</c:v>
                </c:pt>
                <c:pt idx="11920">
                  <c:v>0.16234794621683901</c:v>
                </c:pt>
                <c:pt idx="11921">
                  <c:v>0.16238236648809301</c:v>
                </c:pt>
                <c:pt idx="11922">
                  <c:v>0.162409763066201</c:v>
                </c:pt>
                <c:pt idx="11923">
                  <c:v>0.16247327155236199</c:v>
                </c:pt>
                <c:pt idx="11924">
                  <c:v>0.16248186083722099</c:v>
                </c:pt>
                <c:pt idx="11925">
                  <c:v>0.16248480535550699</c:v>
                </c:pt>
                <c:pt idx="11926">
                  <c:v>0.16251908636821899</c:v>
                </c:pt>
                <c:pt idx="11927">
                  <c:v>0.16252998317242401</c:v>
                </c:pt>
                <c:pt idx="11928">
                  <c:v>0.16264385185039201</c:v>
                </c:pt>
                <c:pt idx="11929">
                  <c:v>0.16277250810798599</c:v>
                </c:pt>
                <c:pt idx="11930">
                  <c:v>0.16282092124327199</c:v>
                </c:pt>
                <c:pt idx="11931">
                  <c:v>0.16282351107922299</c:v>
                </c:pt>
                <c:pt idx="11932">
                  <c:v>0.163080925187883</c:v>
                </c:pt>
                <c:pt idx="11933">
                  <c:v>0.16314864849670899</c:v>
                </c:pt>
                <c:pt idx="11934">
                  <c:v>0.16319346704666199</c:v>
                </c:pt>
                <c:pt idx="11935">
                  <c:v>0.16324811918801499</c:v>
                </c:pt>
                <c:pt idx="11936">
                  <c:v>0.16327249252553799</c:v>
                </c:pt>
                <c:pt idx="11937">
                  <c:v>0.16328114218539899</c:v>
                </c:pt>
                <c:pt idx="11938">
                  <c:v>0.16345083201657301</c:v>
                </c:pt>
                <c:pt idx="11939">
                  <c:v>0.16347956435250199</c:v>
                </c:pt>
                <c:pt idx="11940">
                  <c:v>0.16348940972183901</c:v>
                </c:pt>
                <c:pt idx="11941">
                  <c:v>0.163553527302291</c:v>
                </c:pt>
                <c:pt idx="11942">
                  <c:v>0.16355757523321099</c:v>
                </c:pt>
                <c:pt idx="11943">
                  <c:v>0.16357899406169399</c:v>
                </c:pt>
                <c:pt idx="11944">
                  <c:v>0.16360295244089401</c:v>
                </c:pt>
                <c:pt idx="11945">
                  <c:v>0.163657276851252</c:v>
                </c:pt>
                <c:pt idx="11946">
                  <c:v>0.16368657707237699</c:v>
                </c:pt>
                <c:pt idx="11947">
                  <c:v>0.16369133026968299</c:v>
                </c:pt>
                <c:pt idx="11948">
                  <c:v>0.16374164501359501</c:v>
                </c:pt>
                <c:pt idx="11949">
                  <c:v>0.16384192256075999</c:v>
                </c:pt>
                <c:pt idx="11950">
                  <c:v>0.16384557654844001</c:v>
                </c:pt>
                <c:pt idx="11951">
                  <c:v>0.16386784008250499</c:v>
                </c:pt>
                <c:pt idx="11952">
                  <c:v>0.16394661493337301</c:v>
                </c:pt>
                <c:pt idx="11953">
                  <c:v>0.16398122618154201</c:v>
                </c:pt>
                <c:pt idx="11954">
                  <c:v>0.16400476232815001</c:v>
                </c:pt>
                <c:pt idx="11955">
                  <c:v>0.164138121074974</c:v>
                </c:pt>
                <c:pt idx="11956">
                  <c:v>0.164163611817638</c:v>
                </c:pt>
                <c:pt idx="11957">
                  <c:v>0.164252794772347</c:v>
                </c:pt>
                <c:pt idx="11958">
                  <c:v>0.16425610165312199</c:v>
                </c:pt>
                <c:pt idx="11959">
                  <c:v>0.16433241439649299</c:v>
                </c:pt>
                <c:pt idx="11960">
                  <c:v>0.16435694512513299</c:v>
                </c:pt>
                <c:pt idx="11961">
                  <c:v>0.16437242888525699</c:v>
                </c:pt>
                <c:pt idx="11962">
                  <c:v>0.16439567174268199</c:v>
                </c:pt>
                <c:pt idx="11963">
                  <c:v>0.164492080944243</c:v>
                </c:pt>
                <c:pt idx="11964">
                  <c:v>0.164552608222088</c:v>
                </c:pt>
                <c:pt idx="11965">
                  <c:v>0.164560103843442</c:v>
                </c:pt>
                <c:pt idx="11966">
                  <c:v>0.16456677935980701</c:v>
                </c:pt>
                <c:pt idx="11967">
                  <c:v>0.16458413381373499</c:v>
                </c:pt>
                <c:pt idx="11968">
                  <c:v>0.16470284431691701</c:v>
                </c:pt>
                <c:pt idx="11969">
                  <c:v>0.16478960383764499</c:v>
                </c:pt>
                <c:pt idx="11970">
                  <c:v>0.16510957230647999</c:v>
                </c:pt>
                <c:pt idx="11971">
                  <c:v>0.165148378387004</c:v>
                </c:pt>
                <c:pt idx="11972">
                  <c:v>0.165273799150989</c:v>
                </c:pt>
                <c:pt idx="11973">
                  <c:v>0.16546373458826799</c:v>
                </c:pt>
                <c:pt idx="11974">
                  <c:v>0.165522399733842</c:v>
                </c:pt>
                <c:pt idx="11975">
                  <c:v>0.16557793603133</c:v>
                </c:pt>
                <c:pt idx="11976">
                  <c:v>0.165625559480751</c:v>
                </c:pt>
                <c:pt idx="11977">
                  <c:v>0.16564780382253</c:v>
                </c:pt>
                <c:pt idx="11978">
                  <c:v>0.16567563564815199</c:v>
                </c:pt>
                <c:pt idx="11979">
                  <c:v>0.165702632253864</c:v>
                </c:pt>
                <c:pt idx="11980">
                  <c:v>0.16571534073505201</c:v>
                </c:pt>
                <c:pt idx="11981">
                  <c:v>0.16580061628370499</c:v>
                </c:pt>
                <c:pt idx="11982">
                  <c:v>0.16582404370423301</c:v>
                </c:pt>
                <c:pt idx="11983">
                  <c:v>0.16588223350075801</c:v>
                </c:pt>
                <c:pt idx="11984">
                  <c:v>0.16601952148277099</c:v>
                </c:pt>
                <c:pt idx="11985">
                  <c:v>0.166028435463311</c:v>
                </c:pt>
                <c:pt idx="11986">
                  <c:v>0.16605274734821099</c:v>
                </c:pt>
                <c:pt idx="11987">
                  <c:v>0.16608516436060899</c:v>
                </c:pt>
                <c:pt idx="11988">
                  <c:v>0.16609827498534899</c:v>
                </c:pt>
                <c:pt idx="11989">
                  <c:v>0.16614816706712601</c:v>
                </c:pt>
                <c:pt idx="11990">
                  <c:v>0.166241686013236</c:v>
                </c:pt>
                <c:pt idx="11991">
                  <c:v>0.16628249704290499</c:v>
                </c:pt>
                <c:pt idx="11992">
                  <c:v>0.16629016176938</c:v>
                </c:pt>
                <c:pt idx="11993">
                  <c:v>0.166292871910174</c:v>
                </c:pt>
                <c:pt idx="11994">
                  <c:v>0.16636206447594801</c:v>
                </c:pt>
                <c:pt idx="11995">
                  <c:v>0.16647378507685501</c:v>
                </c:pt>
                <c:pt idx="11996">
                  <c:v>0.166628068379817</c:v>
                </c:pt>
                <c:pt idx="11997">
                  <c:v>0.16676829495293799</c:v>
                </c:pt>
                <c:pt idx="11998">
                  <c:v>0.16678623375132801</c:v>
                </c:pt>
                <c:pt idx="11999">
                  <c:v>0.16684936106814599</c:v>
                </c:pt>
                <c:pt idx="12000">
                  <c:v>0.16690993130280199</c:v>
                </c:pt>
                <c:pt idx="12001">
                  <c:v>0.16692084636413099</c:v>
                </c:pt>
                <c:pt idx="12002">
                  <c:v>0.166958357598225</c:v>
                </c:pt>
                <c:pt idx="12003">
                  <c:v>0.16700431309285399</c:v>
                </c:pt>
                <c:pt idx="12004">
                  <c:v>0.16701972787863201</c:v>
                </c:pt>
                <c:pt idx="12005">
                  <c:v>0.1670542573306</c:v>
                </c:pt>
                <c:pt idx="12006">
                  <c:v>0.16710657672349599</c:v>
                </c:pt>
                <c:pt idx="12007">
                  <c:v>0.16710744576351899</c:v>
                </c:pt>
                <c:pt idx="12008">
                  <c:v>0.167113181815153</c:v>
                </c:pt>
                <c:pt idx="12009">
                  <c:v>0.16713342176180301</c:v>
                </c:pt>
                <c:pt idx="12010">
                  <c:v>0.16715287915635399</c:v>
                </c:pt>
                <c:pt idx="12011">
                  <c:v>0.16717497374806101</c:v>
                </c:pt>
                <c:pt idx="12012">
                  <c:v>0.167190753892445</c:v>
                </c:pt>
                <c:pt idx="12013">
                  <c:v>0.167211392725861</c:v>
                </c:pt>
                <c:pt idx="12014">
                  <c:v>0.167215826623062</c:v>
                </c:pt>
                <c:pt idx="12015">
                  <c:v>0.16724611607178799</c:v>
                </c:pt>
                <c:pt idx="12016">
                  <c:v>0.167246426980108</c:v>
                </c:pt>
                <c:pt idx="12017">
                  <c:v>0.167274405728672</c:v>
                </c:pt>
                <c:pt idx="12018">
                  <c:v>0.167505405785115</c:v>
                </c:pt>
                <c:pt idx="12019">
                  <c:v>0.167510873467213</c:v>
                </c:pt>
                <c:pt idx="12020">
                  <c:v>0.167527171029871</c:v>
                </c:pt>
                <c:pt idx="12021">
                  <c:v>0.167589359658044</c:v>
                </c:pt>
                <c:pt idx="12022">
                  <c:v>0.16778466456744801</c:v>
                </c:pt>
                <c:pt idx="12023">
                  <c:v>0.16782600085357</c:v>
                </c:pt>
                <c:pt idx="12024">
                  <c:v>0.16805167133767199</c:v>
                </c:pt>
                <c:pt idx="12025">
                  <c:v>0.168079060342608</c:v>
                </c:pt>
                <c:pt idx="12026">
                  <c:v>0.168153804504</c:v>
                </c:pt>
                <c:pt idx="12027">
                  <c:v>0.168232787554704</c:v>
                </c:pt>
                <c:pt idx="12028">
                  <c:v>0.16827174328295799</c:v>
                </c:pt>
                <c:pt idx="12029">
                  <c:v>0.16828023856225099</c:v>
                </c:pt>
                <c:pt idx="12030">
                  <c:v>0.16847948592004</c:v>
                </c:pt>
                <c:pt idx="12031">
                  <c:v>0.168513497560699</c:v>
                </c:pt>
                <c:pt idx="12032">
                  <c:v>0.16853665953394201</c:v>
                </c:pt>
                <c:pt idx="12033">
                  <c:v>0.168781735844061</c:v>
                </c:pt>
                <c:pt idx="12034">
                  <c:v>0.16889323878246801</c:v>
                </c:pt>
                <c:pt idx="12035">
                  <c:v>0.16906284454502199</c:v>
                </c:pt>
                <c:pt idx="12036">
                  <c:v>0.16911760541166901</c:v>
                </c:pt>
                <c:pt idx="12037">
                  <c:v>0.169133998791966</c:v>
                </c:pt>
                <c:pt idx="12038">
                  <c:v>0.16917294510832501</c:v>
                </c:pt>
                <c:pt idx="12039">
                  <c:v>0.169214508367827</c:v>
                </c:pt>
                <c:pt idx="12040">
                  <c:v>0.16922356268790401</c:v>
                </c:pt>
                <c:pt idx="12041">
                  <c:v>0.16939289966604801</c:v>
                </c:pt>
                <c:pt idx="12042">
                  <c:v>0.169395681344747</c:v>
                </c:pt>
                <c:pt idx="12043">
                  <c:v>0.169424056390934</c:v>
                </c:pt>
                <c:pt idx="12044">
                  <c:v>0.16944862988590501</c:v>
                </c:pt>
                <c:pt idx="12045">
                  <c:v>0.16945463670948399</c:v>
                </c:pt>
                <c:pt idx="12046">
                  <c:v>0.16945611723009399</c:v>
                </c:pt>
                <c:pt idx="12047">
                  <c:v>0.169553807785254</c:v>
                </c:pt>
                <c:pt idx="12048">
                  <c:v>0.169576438238383</c:v>
                </c:pt>
                <c:pt idx="12049">
                  <c:v>0.16958934510610099</c:v>
                </c:pt>
                <c:pt idx="12050">
                  <c:v>0.16959531500233099</c:v>
                </c:pt>
                <c:pt idx="12051">
                  <c:v>0.169611270623545</c:v>
                </c:pt>
                <c:pt idx="12052">
                  <c:v>0.16965202682741701</c:v>
                </c:pt>
                <c:pt idx="12053">
                  <c:v>0.169709355813872</c:v>
                </c:pt>
                <c:pt idx="12054">
                  <c:v>0.169735075207879</c:v>
                </c:pt>
                <c:pt idx="12055">
                  <c:v>0.16975187971720801</c:v>
                </c:pt>
                <c:pt idx="12056">
                  <c:v>0.16982058491160401</c:v>
                </c:pt>
                <c:pt idx="12057">
                  <c:v>0.16982204395183001</c:v>
                </c:pt>
                <c:pt idx="12058">
                  <c:v>0.16986727379764999</c:v>
                </c:pt>
                <c:pt idx="12059">
                  <c:v>0.169949925591977</c:v>
                </c:pt>
                <c:pt idx="12060">
                  <c:v>0.16995129351402899</c:v>
                </c:pt>
                <c:pt idx="12061">
                  <c:v>0.170072077587999</c:v>
                </c:pt>
                <c:pt idx="12062">
                  <c:v>0.17009056650989701</c:v>
                </c:pt>
                <c:pt idx="12063">
                  <c:v>0.17014492313264801</c:v>
                </c:pt>
                <c:pt idx="12064">
                  <c:v>0.17031506961307</c:v>
                </c:pt>
                <c:pt idx="12065">
                  <c:v>0.17036968744214001</c:v>
                </c:pt>
                <c:pt idx="12066">
                  <c:v>0.17043180298472299</c:v>
                </c:pt>
                <c:pt idx="12067">
                  <c:v>0.17043790429948399</c:v>
                </c:pt>
                <c:pt idx="12068">
                  <c:v>0.17043912870757999</c:v>
                </c:pt>
                <c:pt idx="12069">
                  <c:v>0.17043996861580199</c:v>
                </c:pt>
                <c:pt idx="12070">
                  <c:v>0.170457612422733</c:v>
                </c:pt>
                <c:pt idx="12071">
                  <c:v>0.17073661599506801</c:v>
                </c:pt>
                <c:pt idx="12072">
                  <c:v>0.170795762636893</c:v>
                </c:pt>
                <c:pt idx="12073">
                  <c:v>0.17080011447277199</c:v>
                </c:pt>
                <c:pt idx="12074">
                  <c:v>0.17087530268312401</c:v>
                </c:pt>
                <c:pt idx="12075">
                  <c:v>0.170997506449276</c:v>
                </c:pt>
                <c:pt idx="12076">
                  <c:v>0.17101301433976701</c:v>
                </c:pt>
                <c:pt idx="12077">
                  <c:v>0.17110910274909699</c:v>
                </c:pt>
                <c:pt idx="12078">
                  <c:v>0.171291626836512</c:v>
                </c:pt>
                <c:pt idx="12079">
                  <c:v>0.17131657542331</c:v>
                </c:pt>
                <c:pt idx="12080">
                  <c:v>0.17142726993207499</c:v>
                </c:pt>
                <c:pt idx="12081">
                  <c:v>0.17144757694986901</c:v>
                </c:pt>
                <c:pt idx="12082">
                  <c:v>0.17146403850926001</c:v>
                </c:pt>
                <c:pt idx="12083">
                  <c:v>0.17148863860664901</c:v>
                </c:pt>
                <c:pt idx="12084">
                  <c:v>0.17151921233353001</c:v>
                </c:pt>
                <c:pt idx="12085">
                  <c:v>0.171590872579065</c:v>
                </c:pt>
                <c:pt idx="12086">
                  <c:v>0.17160168257601299</c:v>
                </c:pt>
                <c:pt idx="12087">
                  <c:v>0.171643093683641</c:v>
                </c:pt>
                <c:pt idx="12088">
                  <c:v>0.171644927555023</c:v>
                </c:pt>
                <c:pt idx="12089">
                  <c:v>0.17177258897873199</c:v>
                </c:pt>
                <c:pt idx="12090">
                  <c:v>0.17184315174973699</c:v>
                </c:pt>
                <c:pt idx="12091">
                  <c:v>0.17189489605480701</c:v>
                </c:pt>
                <c:pt idx="12092">
                  <c:v>0.17222086774586501</c:v>
                </c:pt>
                <c:pt idx="12093">
                  <c:v>0.17226918757060899</c:v>
                </c:pt>
                <c:pt idx="12094">
                  <c:v>0.17231566817420901</c:v>
                </c:pt>
                <c:pt idx="12095">
                  <c:v>0.17234581667023499</c:v>
                </c:pt>
                <c:pt idx="12096">
                  <c:v>0.17242126907533301</c:v>
                </c:pt>
                <c:pt idx="12097">
                  <c:v>0.172491327316006</c:v>
                </c:pt>
                <c:pt idx="12098">
                  <c:v>0.17253140292520899</c:v>
                </c:pt>
                <c:pt idx="12099">
                  <c:v>0.17262249877222199</c:v>
                </c:pt>
                <c:pt idx="12100">
                  <c:v>0.17266238822154201</c:v>
                </c:pt>
                <c:pt idx="12101">
                  <c:v>0.17271502254250901</c:v>
                </c:pt>
                <c:pt idx="12102">
                  <c:v>0.17272902914807001</c:v>
                </c:pt>
                <c:pt idx="12103">
                  <c:v>0.172734912846778</c:v>
                </c:pt>
                <c:pt idx="12104">
                  <c:v>0.17274830955239401</c:v>
                </c:pt>
                <c:pt idx="12105">
                  <c:v>0.17277766439004899</c:v>
                </c:pt>
                <c:pt idx="12106">
                  <c:v>0.172796649163692</c:v>
                </c:pt>
                <c:pt idx="12107">
                  <c:v>0.17293148195532199</c:v>
                </c:pt>
                <c:pt idx="12108">
                  <c:v>0.17294519318936599</c:v>
                </c:pt>
                <c:pt idx="12109">
                  <c:v>0.17309266701231399</c:v>
                </c:pt>
                <c:pt idx="12110">
                  <c:v>0.173320102678544</c:v>
                </c:pt>
                <c:pt idx="12111">
                  <c:v>0.173320476719316</c:v>
                </c:pt>
                <c:pt idx="12112">
                  <c:v>0.173348443397291</c:v>
                </c:pt>
                <c:pt idx="12113">
                  <c:v>0.173392238088314</c:v>
                </c:pt>
                <c:pt idx="12114">
                  <c:v>0.17360252586088701</c:v>
                </c:pt>
                <c:pt idx="12115">
                  <c:v>0.17360928320601399</c:v>
                </c:pt>
                <c:pt idx="12116">
                  <c:v>0.173629135244111</c:v>
                </c:pt>
                <c:pt idx="12117">
                  <c:v>0.17371368231991</c:v>
                </c:pt>
                <c:pt idx="12118">
                  <c:v>0.17378233436778701</c:v>
                </c:pt>
                <c:pt idx="12119">
                  <c:v>0.17387877453744299</c:v>
                </c:pt>
                <c:pt idx="12120">
                  <c:v>0.17390178595413799</c:v>
                </c:pt>
                <c:pt idx="12121">
                  <c:v>0.17391056065593</c:v>
                </c:pt>
                <c:pt idx="12122">
                  <c:v>0.173927247633197</c:v>
                </c:pt>
                <c:pt idx="12123">
                  <c:v>0.17402585957366701</c:v>
                </c:pt>
                <c:pt idx="12124">
                  <c:v>0.17412248881356801</c:v>
                </c:pt>
                <c:pt idx="12125">
                  <c:v>0.174129522261458</c:v>
                </c:pt>
                <c:pt idx="12126">
                  <c:v>0.17415516676759499</c:v>
                </c:pt>
                <c:pt idx="12127">
                  <c:v>0.17416053888629501</c:v>
                </c:pt>
                <c:pt idx="12128">
                  <c:v>0.174188722131843</c:v>
                </c:pt>
                <c:pt idx="12129">
                  <c:v>0.174198143461605</c:v>
                </c:pt>
                <c:pt idx="12130">
                  <c:v>0.17427402725881699</c:v>
                </c:pt>
                <c:pt idx="12131">
                  <c:v>0.17430222489029401</c:v>
                </c:pt>
                <c:pt idx="12132">
                  <c:v>0.174324862650755</c:v>
                </c:pt>
                <c:pt idx="12133">
                  <c:v>0.174333046771179</c:v>
                </c:pt>
                <c:pt idx="12134">
                  <c:v>0.17437637287852301</c:v>
                </c:pt>
                <c:pt idx="12135">
                  <c:v>0.17446419740542601</c:v>
                </c:pt>
                <c:pt idx="12136">
                  <c:v>0.17457209614476499</c:v>
                </c:pt>
                <c:pt idx="12137">
                  <c:v>0.17458028655392299</c:v>
                </c:pt>
                <c:pt idx="12138">
                  <c:v>0.174632699313128</c:v>
                </c:pt>
                <c:pt idx="12139">
                  <c:v>0.17467838508634501</c:v>
                </c:pt>
                <c:pt idx="12140">
                  <c:v>0.174727029740055</c:v>
                </c:pt>
                <c:pt idx="12141">
                  <c:v>0.17478915060414901</c:v>
                </c:pt>
                <c:pt idx="12142">
                  <c:v>0.17483770789653499</c:v>
                </c:pt>
                <c:pt idx="12143">
                  <c:v>0.17509122952749301</c:v>
                </c:pt>
                <c:pt idx="12144">
                  <c:v>0.175201520252486</c:v>
                </c:pt>
                <c:pt idx="12145">
                  <c:v>0.175211873342175</c:v>
                </c:pt>
                <c:pt idx="12146">
                  <c:v>0.17523683376000199</c:v>
                </c:pt>
                <c:pt idx="12147">
                  <c:v>0.175369769877814</c:v>
                </c:pt>
                <c:pt idx="12148">
                  <c:v>0.17542896383450901</c:v>
                </c:pt>
                <c:pt idx="12149">
                  <c:v>0.17550785022096799</c:v>
                </c:pt>
                <c:pt idx="12150">
                  <c:v>0.175619225487848</c:v>
                </c:pt>
                <c:pt idx="12151">
                  <c:v>0.17562204814902699</c:v>
                </c:pt>
                <c:pt idx="12152">
                  <c:v>0.17570811509583101</c:v>
                </c:pt>
                <c:pt idx="12153">
                  <c:v>0.17576467168774501</c:v>
                </c:pt>
                <c:pt idx="12154">
                  <c:v>0.17593212831750499</c:v>
                </c:pt>
                <c:pt idx="12155">
                  <c:v>0.175935518387275</c:v>
                </c:pt>
                <c:pt idx="12156">
                  <c:v>0.176014481216234</c:v>
                </c:pt>
                <c:pt idx="12157">
                  <c:v>0.17601987169661901</c:v>
                </c:pt>
                <c:pt idx="12158">
                  <c:v>0.17629351410626901</c:v>
                </c:pt>
                <c:pt idx="12159">
                  <c:v>0.176309973707128</c:v>
                </c:pt>
                <c:pt idx="12160">
                  <c:v>0.17631880734119301</c:v>
                </c:pt>
                <c:pt idx="12161">
                  <c:v>0.176499455950624</c:v>
                </c:pt>
                <c:pt idx="12162">
                  <c:v>0.17652569504244001</c:v>
                </c:pt>
                <c:pt idx="12163">
                  <c:v>0.17665000188187599</c:v>
                </c:pt>
                <c:pt idx="12164">
                  <c:v>0.17668863308646099</c:v>
                </c:pt>
                <c:pt idx="12165">
                  <c:v>0.17676125999589401</c:v>
                </c:pt>
                <c:pt idx="12166">
                  <c:v>0.17677552566110799</c:v>
                </c:pt>
                <c:pt idx="12167">
                  <c:v>0.176784122123812</c:v>
                </c:pt>
                <c:pt idx="12168">
                  <c:v>0.17685112865250699</c:v>
                </c:pt>
                <c:pt idx="12169">
                  <c:v>0.17692669586861101</c:v>
                </c:pt>
                <c:pt idx="12170">
                  <c:v>0.17693095551040899</c:v>
                </c:pt>
                <c:pt idx="12171">
                  <c:v>0.17698684364712999</c:v>
                </c:pt>
                <c:pt idx="12172">
                  <c:v>0.17701300106502499</c:v>
                </c:pt>
                <c:pt idx="12173">
                  <c:v>0.17721860808507101</c:v>
                </c:pt>
                <c:pt idx="12174">
                  <c:v>0.177281636979364</c:v>
                </c:pt>
                <c:pt idx="12175">
                  <c:v>0.177328775518697</c:v>
                </c:pt>
                <c:pt idx="12176">
                  <c:v>0.17735077256335899</c:v>
                </c:pt>
                <c:pt idx="12177">
                  <c:v>0.177352376089881</c:v>
                </c:pt>
                <c:pt idx="12178">
                  <c:v>0.17741220376146699</c:v>
                </c:pt>
                <c:pt idx="12179">
                  <c:v>0.177434697068133</c:v>
                </c:pt>
                <c:pt idx="12180">
                  <c:v>0.17748730877889601</c:v>
                </c:pt>
                <c:pt idx="12181">
                  <c:v>0.17750911971262101</c:v>
                </c:pt>
                <c:pt idx="12182">
                  <c:v>0.17753306522033099</c:v>
                </c:pt>
                <c:pt idx="12183">
                  <c:v>0.17756928239869901</c:v>
                </c:pt>
                <c:pt idx="12184">
                  <c:v>0.17771380742144499</c:v>
                </c:pt>
                <c:pt idx="12185">
                  <c:v>0.177870645296204</c:v>
                </c:pt>
                <c:pt idx="12186">
                  <c:v>0.17787381816603801</c:v>
                </c:pt>
                <c:pt idx="12187">
                  <c:v>0.17791647420784101</c:v>
                </c:pt>
                <c:pt idx="12188">
                  <c:v>0.17797143607930299</c:v>
                </c:pt>
                <c:pt idx="12189">
                  <c:v>0.17797583187435401</c:v>
                </c:pt>
                <c:pt idx="12190">
                  <c:v>0.17802606881248301</c:v>
                </c:pt>
                <c:pt idx="12191">
                  <c:v>0.178111022218959</c:v>
                </c:pt>
                <c:pt idx="12192">
                  <c:v>0.178132404111743</c:v>
                </c:pt>
                <c:pt idx="12193">
                  <c:v>0.178185833552851</c:v>
                </c:pt>
                <c:pt idx="12194">
                  <c:v>0.17821118649294501</c:v>
                </c:pt>
                <c:pt idx="12195">
                  <c:v>0.17823372071435201</c:v>
                </c:pt>
                <c:pt idx="12196">
                  <c:v>0.17824520663362001</c:v>
                </c:pt>
                <c:pt idx="12197">
                  <c:v>0.17839654048101</c:v>
                </c:pt>
                <c:pt idx="12198">
                  <c:v>0.178489324496163</c:v>
                </c:pt>
                <c:pt idx="12199">
                  <c:v>0.17856769010947801</c:v>
                </c:pt>
                <c:pt idx="12200">
                  <c:v>0.178569563911634</c:v>
                </c:pt>
                <c:pt idx="12201">
                  <c:v>0.178653250990191</c:v>
                </c:pt>
                <c:pt idx="12202">
                  <c:v>0.17880004455133999</c:v>
                </c:pt>
                <c:pt idx="12203">
                  <c:v>0.17881863716145199</c:v>
                </c:pt>
                <c:pt idx="12204">
                  <c:v>0.17884383539682899</c:v>
                </c:pt>
                <c:pt idx="12205">
                  <c:v>0.178846451374893</c:v>
                </c:pt>
                <c:pt idx="12206">
                  <c:v>0.178858483279876</c:v>
                </c:pt>
                <c:pt idx="12207">
                  <c:v>0.17892456658188599</c:v>
                </c:pt>
                <c:pt idx="12208">
                  <c:v>0.17913740752429599</c:v>
                </c:pt>
                <c:pt idx="12209">
                  <c:v>0.179169524592943</c:v>
                </c:pt>
                <c:pt idx="12210">
                  <c:v>0.179205410463596</c:v>
                </c:pt>
                <c:pt idx="12211">
                  <c:v>0.17926259081476201</c:v>
                </c:pt>
                <c:pt idx="12212">
                  <c:v>0.179345000882289</c:v>
                </c:pt>
                <c:pt idx="12213">
                  <c:v>0.179350226331664</c:v>
                </c:pt>
                <c:pt idx="12214">
                  <c:v>0.17941011086290501</c:v>
                </c:pt>
                <c:pt idx="12215">
                  <c:v>0.17957198567467</c:v>
                </c:pt>
                <c:pt idx="12216">
                  <c:v>0.179609666577941</c:v>
                </c:pt>
                <c:pt idx="12217">
                  <c:v>0.179666883947488</c:v>
                </c:pt>
                <c:pt idx="12218">
                  <c:v>0.18002899735196601</c:v>
                </c:pt>
                <c:pt idx="12219">
                  <c:v>0.18007427474784299</c:v>
                </c:pt>
                <c:pt idx="12220">
                  <c:v>0.18015593877418901</c:v>
                </c:pt>
                <c:pt idx="12221">
                  <c:v>0.180195849361514</c:v>
                </c:pt>
                <c:pt idx="12222">
                  <c:v>0.18021353716730501</c:v>
                </c:pt>
                <c:pt idx="12223">
                  <c:v>0.18028046493116401</c:v>
                </c:pt>
                <c:pt idx="12224">
                  <c:v>0.18030637082516299</c:v>
                </c:pt>
                <c:pt idx="12225">
                  <c:v>0.18033179715346501</c:v>
                </c:pt>
                <c:pt idx="12226">
                  <c:v>0.18051790121818301</c:v>
                </c:pt>
                <c:pt idx="12227">
                  <c:v>0.18059385008884499</c:v>
                </c:pt>
                <c:pt idx="12228">
                  <c:v>0.18066542843914099</c:v>
                </c:pt>
                <c:pt idx="12229">
                  <c:v>0.18074525335546901</c:v>
                </c:pt>
                <c:pt idx="12230">
                  <c:v>0.180775123920424</c:v>
                </c:pt>
                <c:pt idx="12231">
                  <c:v>0.180784744474658</c:v>
                </c:pt>
                <c:pt idx="12232">
                  <c:v>0.18079626436912399</c:v>
                </c:pt>
                <c:pt idx="12233">
                  <c:v>0.18080531518711501</c:v>
                </c:pt>
                <c:pt idx="12234">
                  <c:v>0.180812224929878</c:v>
                </c:pt>
                <c:pt idx="12235">
                  <c:v>0.18081536562127901</c:v>
                </c:pt>
                <c:pt idx="12236">
                  <c:v>0.18083859859327001</c:v>
                </c:pt>
                <c:pt idx="12237">
                  <c:v>0.18099703730844499</c:v>
                </c:pt>
                <c:pt idx="12238">
                  <c:v>0.18101625204983701</c:v>
                </c:pt>
                <c:pt idx="12239">
                  <c:v>0.181110049980194</c:v>
                </c:pt>
                <c:pt idx="12240">
                  <c:v>0.18112791130852901</c:v>
                </c:pt>
                <c:pt idx="12241">
                  <c:v>0.18117700478047399</c:v>
                </c:pt>
                <c:pt idx="12242">
                  <c:v>0.18122494961563501</c:v>
                </c:pt>
                <c:pt idx="12243">
                  <c:v>0.181246144434415</c:v>
                </c:pt>
                <c:pt idx="12244">
                  <c:v>0.181315484116054</c:v>
                </c:pt>
                <c:pt idx="12245">
                  <c:v>0.18139088573463399</c:v>
                </c:pt>
                <c:pt idx="12246">
                  <c:v>0.181404184318742</c:v>
                </c:pt>
                <c:pt idx="12247">
                  <c:v>0.181554979324689</c:v>
                </c:pt>
                <c:pt idx="12248">
                  <c:v>0.18156590326261199</c:v>
                </c:pt>
                <c:pt idx="12249">
                  <c:v>0.181716169159781</c:v>
                </c:pt>
                <c:pt idx="12250">
                  <c:v>0.18178735469908699</c:v>
                </c:pt>
                <c:pt idx="12251">
                  <c:v>0.18186450518581199</c:v>
                </c:pt>
                <c:pt idx="12252">
                  <c:v>0.18188775087610701</c:v>
                </c:pt>
                <c:pt idx="12253">
                  <c:v>0.181906113718973</c:v>
                </c:pt>
                <c:pt idx="12254">
                  <c:v>0.18200091264676799</c:v>
                </c:pt>
                <c:pt idx="12255">
                  <c:v>0.18205197683961899</c:v>
                </c:pt>
                <c:pt idx="12256">
                  <c:v>0.18208954229388299</c:v>
                </c:pt>
                <c:pt idx="12257">
                  <c:v>0.18213303713273399</c:v>
                </c:pt>
                <c:pt idx="12258">
                  <c:v>0.18218708144085599</c:v>
                </c:pt>
                <c:pt idx="12259">
                  <c:v>0.18225777745249599</c:v>
                </c:pt>
                <c:pt idx="12260">
                  <c:v>0.18236453117038601</c:v>
                </c:pt>
                <c:pt idx="12261">
                  <c:v>0.18238381286371699</c:v>
                </c:pt>
                <c:pt idx="12262">
                  <c:v>0.182509958471224</c:v>
                </c:pt>
                <c:pt idx="12263">
                  <c:v>0.18251721690807601</c:v>
                </c:pt>
                <c:pt idx="12264">
                  <c:v>0.18271515940285801</c:v>
                </c:pt>
                <c:pt idx="12265">
                  <c:v>0.182722246492794</c:v>
                </c:pt>
                <c:pt idx="12266">
                  <c:v>0.18280780332466301</c:v>
                </c:pt>
                <c:pt idx="12267">
                  <c:v>0.18282588255108301</c:v>
                </c:pt>
                <c:pt idx="12268">
                  <c:v>0.183059671391303</c:v>
                </c:pt>
                <c:pt idx="12269">
                  <c:v>0.183102501488006</c:v>
                </c:pt>
                <c:pt idx="12270">
                  <c:v>0.183119833914096</c:v>
                </c:pt>
                <c:pt idx="12271">
                  <c:v>0.18312823476353701</c:v>
                </c:pt>
                <c:pt idx="12272">
                  <c:v>0.18322646535345899</c:v>
                </c:pt>
                <c:pt idx="12273">
                  <c:v>0.18325910320423999</c:v>
                </c:pt>
                <c:pt idx="12274">
                  <c:v>0.18330492740093801</c:v>
                </c:pt>
                <c:pt idx="12275">
                  <c:v>0.183340968384678</c:v>
                </c:pt>
                <c:pt idx="12276">
                  <c:v>0.18343471915280599</c:v>
                </c:pt>
                <c:pt idx="12277">
                  <c:v>0.183475698528099</c:v>
                </c:pt>
                <c:pt idx="12278">
                  <c:v>0.18348991569591</c:v>
                </c:pt>
                <c:pt idx="12279">
                  <c:v>0.183490947256568</c:v>
                </c:pt>
                <c:pt idx="12280">
                  <c:v>0.18356543840053399</c:v>
                </c:pt>
                <c:pt idx="12281">
                  <c:v>0.18357787396858699</c:v>
                </c:pt>
                <c:pt idx="12282">
                  <c:v>0.18367431754975699</c:v>
                </c:pt>
                <c:pt idx="12283">
                  <c:v>0.18368969908970301</c:v>
                </c:pt>
                <c:pt idx="12284">
                  <c:v>0.183692048124629</c:v>
                </c:pt>
                <c:pt idx="12285">
                  <c:v>0.183762800125785</c:v>
                </c:pt>
                <c:pt idx="12286">
                  <c:v>0.183763235725038</c:v>
                </c:pt>
                <c:pt idx="12287">
                  <c:v>0.18378202093215701</c:v>
                </c:pt>
                <c:pt idx="12288">
                  <c:v>0.183818189763996</c:v>
                </c:pt>
                <c:pt idx="12289">
                  <c:v>0.183820084248421</c:v>
                </c:pt>
                <c:pt idx="12290">
                  <c:v>0.183872097549135</c:v>
                </c:pt>
                <c:pt idx="12291">
                  <c:v>0.18402979957277499</c:v>
                </c:pt>
                <c:pt idx="12292">
                  <c:v>0.18405535721983199</c:v>
                </c:pt>
                <c:pt idx="12293">
                  <c:v>0.184135723239508</c:v>
                </c:pt>
                <c:pt idx="12294">
                  <c:v>0.184176383019032</c:v>
                </c:pt>
                <c:pt idx="12295">
                  <c:v>0.18420016978051601</c:v>
                </c:pt>
                <c:pt idx="12296">
                  <c:v>0.184234405735797</c:v>
                </c:pt>
                <c:pt idx="12297">
                  <c:v>0.184349433598686</c:v>
                </c:pt>
                <c:pt idx="12298">
                  <c:v>0.18444041388790999</c:v>
                </c:pt>
                <c:pt idx="12299">
                  <c:v>0.18459547936500201</c:v>
                </c:pt>
                <c:pt idx="12300">
                  <c:v>0.18474746832702801</c:v>
                </c:pt>
                <c:pt idx="12301">
                  <c:v>0.184873596715009</c:v>
                </c:pt>
                <c:pt idx="12302">
                  <c:v>0.18493174685987199</c:v>
                </c:pt>
                <c:pt idx="12303">
                  <c:v>0.185024129877251</c:v>
                </c:pt>
                <c:pt idx="12304">
                  <c:v>0.18513290899794699</c:v>
                </c:pt>
                <c:pt idx="12305">
                  <c:v>0.185194225974465</c:v>
                </c:pt>
                <c:pt idx="12306">
                  <c:v>0.18522339109644501</c:v>
                </c:pt>
                <c:pt idx="12307">
                  <c:v>0.18529331678840899</c:v>
                </c:pt>
                <c:pt idx="12308">
                  <c:v>0.18531916476757199</c:v>
                </c:pt>
                <c:pt idx="12309">
                  <c:v>0.1853455577881</c:v>
                </c:pt>
                <c:pt idx="12310">
                  <c:v>0.18537157119037301</c:v>
                </c:pt>
                <c:pt idx="12311">
                  <c:v>0.18537291019965399</c:v>
                </c:pt>
                <c:pt idx="12312">
                  <c:v>0.18572851135712001</c:v>
                </c:pt>
                <c:pt idx="12313">
                  <c:v>0.185742901104964</c:v>
                </c:pt>
                <c:pt idx="12314">
                  <c:v>0.18576457199934199</c:v>
                </c:pt>
                <c:pt idx="12315">
                  <c:v>0.185782018544004</c:v>
                </c:pt>
                <c:pt idx="12316">
                  <c:v>0.18615793123371199</c:v>
                </c:pt>
                <c:pt idx="12317">
                  <c:v>0.186264810044413</c:v>
                </c:pt>
                <c:pt idx="12318">
                  <c:v>0.18630828330587501</c:v>
                </c:pt>
                <c:pt idx="12319">
                  <c:v>0.186401050725409</c:v>
                </c:pt>
                <c:pt idx="12320">
                  <c:v>0.186406555807904</c:v>
                </c:pt>
                <c:pt idx="12321">
                  <c:v>0.18650566138071101</c:v>
                </c:pt>
                <c:pt idx="12322">
                  <c:v>0.18653745178553199</c:v>
                </c:pt>
                <c:pt idx="12323">
                  <c:v>0.186555472516785</c:v>
                </c:pt>
                <c:pt idx="12324">
                  <c:v>0.18655872460651299</c:v>
                </c:pt>
                <c:pt idx="12325">
                  <c:v>0.18657911434408</c:v>
                </c:pt>
                <c:pt idx="12326">
                  <c:v>0.186649763897698</c:v>
                </c:pt>
                <c:pt idx="12327">
                  <c:v>0.18665404183984899</c:v>
                </c:pt>
                <c:pt idx="12328">
                  <c:v>0.18670998490872701</c:v>
                </c:pt>
                <c:pt idx="12329">
                  <c:v>0.186742464672806</c:v>
                </c:pt>
                <c:pt idx="12330">
                  <c:v>0.18676157700746299</c:v>
                </c:pt>
                <c:pt idx="12331">
                  <c:v>0.18700217969777799</c:v>
                </c:pt>
                <c:pt idx="12332">
                  <c:v>0.18730098204995499</c:v>
                </c:pt>
                <c:pt idx="12333">
                  <c:v>0.18730651085473499</c:v>
                </c:pt>
                <c:pt idx="12334">
                  <c:v>0.187391116261138</c:v>
                </c:pt>
                <c:pt idx="12335">
                  <c:v>0.18743399894527599</c:v>
                </c:pt>
                <c:pt idx="12336">
                  <c:v>0.187479437868149</c:v>
                </c:pt>
                <c:pt idx="12337">
                  <c:v>0.18749615126830699</c:v>
                </c:pt>
                <c:pt idx="12338">
                  <c:v>0.187536021126258</c:v>
                </c:pt>
                <c:pt idx="12339">
                  <c:v>0.18753706357814701</c:v>
                </c:pt>
                <c:pt idx="12340">
                  <c:v>0.187716992504012</c:v>
                </c:pt>
                <c:pt idx="12341">
                  <c:v>0.188034912317919</c:v>
                </c:pt>
                <c:pt idx="12342">
                  <c:v>0.188083727544929</c:v>
                </c:pt>
                <c:pt idx="12343">
                  <c:v>0.188199246993032</c:v>
                </c:pt>
                <c:pt idx="12344">
                  <c:v>0.188205232427305</c:v>
                </c:pt>
                <c:pt idx="12345">
                  <c:v>0.18823986686403499</c:v>
                </c:pt>
                <c:pt idx="12346">
                  <c:v>0.18832642630655999</c:v>
                </c:pt>
                <c:pt idx="12347">
                  <c:v>0.18833897386214901</c:v>
                </c:pt>
                <c:pt idx="12348">
                  <c:v>0.18858825034857199</c:v>
                </c:pt>
                <c:pt idx="12349">
                  <c:v>0.188602991903567</c:v>
                </c:pt>
                <c:pt idx="12350">
                  <c:v>0.18861386027031901</c:v>
                </c:pt>
                <c:pt idx="12351">
                  <c:v>0.18865194907650201</c:v>
                </c:pt>
                <c:pt idx="12352">
                  <c:v>0.188697002498037</c:v>
                </c:pt>
                <c:pt idx="12353">
                  <c:v>0.18870887509578699</c:v>
                </c:pt>
                <c:pt idx="12354">
                  <c:v>0.18874106007740299</c:v>
                </c:pt>
                <c:pt idx="12355">
                  <c:v>0.189059517951609</c:v>
                </c:pt>
                <c:pt idx="12356">
                  <c:v>0.189125101695476</c:v>
                </c:pt>
                <c:pt idx="12357">
                  <c:v>0.18918309211835199</c:v>
                </c:pt>
                <c:pt idx="12358">
                  <c:v>0.189218261954294</c:v>
                </c:pt>
                <c:pt idx="12359">
                  <c:v>0.189261425612404</c:v>
                </c:pt>
                <c:pt idx="12360">
                  <c:v>0.189267689123612</c:v>
                </c:pt>
                <c:pt idx="12361">
                  <c:v>0.189287796212047</c:v>
                </c:pt>
                <c:pt idx="12362">
                  <c:v>0.18933943699581299</c:v>
                </c:pt>
                <c:pt idx="12363">
                  <c:v>0.18938253964287699</c:v>
                </c:pt>
                <c:pt idx="12364">
                  <c:v>0.189409023706133</c:v>
                </c:pt>
                <c:pt idx="12365">
                  <c:v>0.189499420510818</c:v>
                </c:pt>
                <c:pt idx="12366">
                  <c:v>0.189601308690755</c:v>
                </c:pt>
                <c:pt idx="12367">
                  <c:v>0.189606290698146</c:v>
                </c:pt>
                <c:pt idx="12368">
                  <c:v>0.18963421382513901</c:v>
                </c:pt>
                <c:pt idx="12369">
                  <c:v>0.18973174526341699</c:v>
                </c:pt>
                <c:pt idx="12370">
                  <c:v>0.189818075464079</c:v>
                </c:pt>
                <c:pt idx="12371">
                  <c:v>0.189822938805015</c:v>
                </c:pt>
                <c:pt idx="12372">
                  <c:v>0.190014161201083</c:v>
                </c:pt>
                <c:pt idx="12373">
                  <c:v>0.190273374274496</c:v>
                </c:pt>
                <c:pt idx="12374">
                  <c:v>0.190306399473743</c:v>
                </c:pt>
                <c:pt idx="12375">
                  <c:v>0.19038038709889099</c:v>
                </c:pt>
                <c:pt idx="12376">
                  <c:v>0.190399658619781</c:v>
                </c:pt>
                <c:pt idx="12377">
                  <c:v>0.190407188192567</c:v>
                </c:pt>
                <c:pt idx="12378">
                  <c:v>0.190458053538717</c:v>
                </c:pt>
                <c:pt idx="12379">
                  <c:v>0.19063809387786701</c:v>
                </c:pt>
                <c:pt idx="12380">
                  <c:v>0.19067334870594099</c:v>
                </c:pt>
                <c:pt idx="12381">
                  <c:v>0.190700891084366</c:v>
                </c:pt>
                <c:pt idx="12382">
                  <c:v>0.190780487317393</c:v>
                </c:pt>
                <c:pt idx="12383">
                  <c:v>0.19081904683267301</c:v>
                </c:pt>
                <c:pt idx="12384">
                  <c:v>0.190846529064784</c:v>
                </c:pt>
                <c:pt idx="12385">
                  <c:v>0.19085792397625101</c:v>
                </c:pt>
                <c:pt idx="12386">
                  <c:v>0.19126602285950001</c:v>
                </c:pt>
                <c:pt idx="12387">
                  <c:v>0.19130038436475899</c:v>
                </c:pt>
                <c:pt idx="12388">
                  <c:v>0.191379581278178</c:v>
                </c:pt>
                <c:pt idx="12389">
                  <c:v>0.191420841702205</c:v>
                </c:pt>
                <c:pt idx="12390">
                  <c:v>0.19149130256414601</c:v>
                </c:pt>
                <c:pt idx="12391">
                  <c:v>0.19154986735104701</c:v>
                </c:pt>
                <c:pt idx="12392">
                  <c:v>0.19164043137212</c:v>
                </c:pt>
                <c:pt idx="12393">
                  <c:v>0.19166957484036201</c:v>
                </c:pt>
                <c:pt idx="12394">
                  <c:v>0.19167189384859801</c:v>
                </c:pt>
                <c:pt idx="12395">
                  <c:v>0.19167251563894599</c:v>
                </c:pt>
                <c:pt idx="12396">
                  <c:v>0.191714597626509</c:v>
                </c:pt>
                <c:pt idx="12397">
                  <c:v>0.19172214476685701</c:v>
                </c:pt>
                <c:pt idx="12398">
                  <c:v>0.19187828193568801</c:v>
                </c:pt>
                <c:pt idx="12399">
                  <c:v>0.191910145977018</c:v>
                </c:pt>
                <c:pt idx="12400">
                  <c:v>0.191941839882318</c:v>
                </c:pt>
                <c:pt idx="12401">
                  <c:v>0.19194272289682199</c:v>
                </c:pt>
                <c:pt idx="12402">
                  <c:v>0.192050163206994</c:v>
                </c:pt>
                <c:pt idx="12403">
                  <c:v>0.19211530567992999</c:v>
                </c:pt>
                <c:pt idx="12404">
                  <c:v>0.19242914709932499</c:v>
                </c:pt>
                <c:pt idx="12405">
                  <c:v>0.19244751694533599</c:v>
                </c:pt>
                <c:pt idx="12406">
                  <c:v>0.19246266342010299</c:v>
                </c:pt>
                <c:pt idx="12407">
                  <c:v>0.192499043916283</c:v>
                </c:pt>
                <c:pt idx="12408">
                  <c:v>0.19263566841583599</c:v>
                </c:pt>
                <c:pt idx="12409">
                  <c:v>0.19263833400740499</c:v>
                </c:pt>
                <c:pt idx="12410">
                  <c:v>0.19273320619112699</c:v>
                </c:pt>
                <c:pt idx="12411">
                  <c:v>0.192737647938856</c:v>
                </c:pt>
                <c:pt idx="12412">
                  <c:v>0.19287909069856701</c:v>
                </c:pt>
                <c:pt idx="12413">
                  <c:v>0.192931464731077</c:v>
                </c:pt>
                <c:pt idx="12414">
                  <c:v>0.19293290590435</c:v>
                </c:pt>
                <c:pt idx="12415">
                  <c:v>0.19293692596519099</c:v>
                </c:pt>
                <c:pt idx="12416">
                  <c:v>0.19298388581307799</c:v>
                </c:pt>
                <c:pt idx="12417">
                  <c:v>0.19299185338827499</c:v>
                </c:pt>
                <c:pt idx="12418">
                  <c:v>0.19301547002258901</c:v>
                </c:pt>
                <c:pt idx="12419">
                  <c:v>0.193024247663031</c:v>
                </c:pt>
                <c:pt idx="12420">
                  <c:v>0.19303359467303499</c:v>
                </c:pt>
                <c:pt idx="12421">
                  <c:v>0.19305486482061801</c:v>
                </c:pt>
                <c:pt idx="12422">
                  <c:v>0.19313475693003401</c:v>
                </c:pt>
                <c:pt idx="12423">
                  <c:v>0.193337527636531</c:v>
                </c:pt>
                <c:pt idx="12424">
                  <c:v>0.19334082816816101</c:v>
                </c:pt>
                <c:pt idx="12425">
                  <c:v>0.19334870289175901</c:v>
                </c:pt>
                <c:pt idx="12426">
                  <c:v>0.193543416004367</c:v>
                </c:pt>
                <c:pt idx="12427">
                  <c:v>0.19356424618996099</c:v>
                </c:pt>
                <c:pt idx="12428">
                  <c:v>0.19358470143513401</c:v>
                </c:pt>
                <c:pt idx="12429">
                  <c:v>0.19360158185658299</c:v>
                </c:pt>
                <c:pt idx="12430">
                  <c:v>0.19361283866455301</c:v>
                </c:pt>
                <c:pt idx="12431">
                  <c:v>0.19370692892657601</c:v>
                </c:pt>
                <c:pt idx="12432">
                  <c:v>0.19375163374863899</c:v>
                </c:pt>
                <c:pt idx="12433">
                  <c:v>0.19380607255649601</c:v>
                </c:pt>
                <c:pt idx="12434">
                  <c:v>0.19383871735928501</c:v>
                </c:pt>
                <c:pt idx="12435">
                  <c:v>0.19404017207940799</c:v>
                </c:pt>
                <c:pt idx="12436">
                  <c:v>0.194052997725639</c:v>
                </c:pt>
                <c:pt idx="12437">
                  <c:v>0.194065723708639</c:v>
                </c:pt>
                <c:pt idx="12438">
                  <c:v>0.19411127842523301</c:v>
                </c:pt>
                <c:pt idx="12439">
                  <c:v>0.19416053889973001</c:v>
                </c:pt>
                <c:pt idx="12440">
                  <c:v>0.194272590897105</c:v>
                </c:pt>
                <c:pt idx="12441">
                  <c:v>0.19433128307377401</c:v>
                </c:pt>
                <c:pt idx="12442">
                  <c:v>0.19437350182347701</c:v>
                </c:pt>
                <c:pt idx="12443">
                  <c:v>0.194379938745809</c:v>
                </c:pt>
                <c:pt idx="12444">
                  <c:v>0.19439084223733</c:v>
                </c:pt>
                <c:pt idx="12445">
                  <c:v>0.19440503745630899</c:v>
                </c:pt>
                <c:pt idx="12446">
                  <c:v>0.19442712626538</c:v>
                </c:pt>
                <c:pt idx="12447">
                  <c:v>0.194490186036929</c:v>
                </c:pt>
                <c:pt idx="12448">
                  <c:v>0.194626277190691</c:v>
                </c:pt>
                <c:pt idx="12449">
                  <c:v>0.19465799925076899</c:v>
                </c:pt>
                <c:pt idx="12450">
                  <c:v>0.194715416831924</c:v>
                </c:pt>
                <c:pt idx="12451">
                  <c:v>0.19501629431700901</c:v>
                </c:pt>
                <c:pt idx="12452">
                  <c:v>0.195089034849495</c:v>
                </c:pt>
                <c:pt idx="12453">
                  <c:v>0.19514647840308999</c:v>
                </c:pt>
                <c:pt idx="12454">
                  <c:v>0.19514754804902901</c:v>
                </c:pt>
                <c:pt idx="12455">
                  <c:v>0.19514903200658501</c:v>
                </c:pt>
                <c:pt idx="12456">
                  <c:v>0.195227402734514</c:v>
                </c:pt>
                <c:pt idx="12457">
                  <c:v>0.19524367052754699</c:v>
                </c:pt>
                <c:pt idx="12458">
                  <c:v>0.19540265825731301</c:v>
                </c:pt>
                <c:pt idx="12459">
                  <c:v>0.19549531715811</c:v>
                </c:pt>
                <c:pt idx="12460">
                  <c:v>0.195518581629502</c:v>
                </c:pt>
                <c:pt idx="12461">
                  <c:v>0.195755414782501</c:v>
                </c:pt>
                <c:pt idx="12462">
                  <c:v>0.19579651480116</c:v>
                </c:pt>
                <c:pt idx="12463">
                  <c:v>0.19582496891940601</c:v>
                </c:pt>
                <c:pt idx="12464">
                  <c:v>0.19586080811696699</c:v>
                </c:pt>
                <c:pt idx="12465">
                  <c:v>0.19600806584115299</c:v>
                </c:pt>
                <c:pt idx="12466">
                  <c:v>0.19608545040886899</c:v>
                </c:pt>
                <c:pt idx="12467">
                  <c:v>0.19614888316828599</c:v>
                </c:pt>
                <c:pt idx="12468">
                  <c:v>0.196166041829888</c:v>
                </c:pt>
                <c:pt idx="12469">
                  <c:v>0.196238071164102</c:v>
                </c:pt>
                <c:pt idx="12470">
                  <c:v>0.19624844602341701</c:v>
                </c:pt>
                <c:pt idx="12471">
                  <c:v>0.19624868355250599</c:v>
                </c:pt>
                <c:pt idx="12472">
                  <c:v>0.19627485335839001</c:v>
                </c:pt>
                <c:pt idx="12473">
                  <c:v>0.196287677769867</c:v>
                </c:pt>
                <c:pt idx="12474">
                  <c:v>0.196379565774642</c:v>
                </c:pt>
                <c:pt idx="12475">
                  <c:v>0.196696672979042</c:v>
                </c:pt>
                <c:pt idx="12476">
                  <c:v>0.19677028203575</c:v>
                </c:pt>
                <c:pt idx="12477">
                  <c:v>0.19677322786083501</c:v>
                </c:pt>
                <c:pt idx="12478">
                  <c:v>0.196840589888819</c:v>
                </c:pt>
                <c:pt idx="12479">
                  <c:v>0.197039539230045</c:v>
                </c:pt>
                <c:pt idx="12480">
                  <c:v>0.19716225026002801</c:v>
                </c:pt>
                <c:pt idx="12481">
                  <c:v>0.19720415577492301</c:v>
                </c:pt>
                <c:pt idx="12482">
                  <c:v>0.197441996216739</c:v>
                </c:pt>
                <c:pt idx="12483">
                  <c:v>0.197476852982786</c:v>
                </c:pt>
                <c:pt idx="12484">
                  <c:v>0.197479757419949</c:v>
                </c:pt>
                <c:pt idx="12485">
                  <c:v>0.19751266993174799</c:v>
                </c:pt>
                <c:pt idx="12486">
                  <c:v>0.19752369631182701</c:v>
                </c:pt>
                <c:pt idx="12487">
                  <c:v>0.19755881584923399</c:v>
                </c:pt>
                <c:pt idx="12488">
                  <c:v>0.19761192428584701</c:v>
                </c:pt>
                <c:pt idx="12489">
                  <c:v>0.19765070267568399</c:v>
                </c:pt>
                <c:pt idx="12490">
                  <c:v>0.19769375748483101</c:v>
                </c:pt>
                <c:pt idx="12491">
                  <c:v>0.19772303149114201</c:v>
                </c:pt>
                <c:pt idx="12492">
                  <c:v>0.197847342564439</c:v>
                </c:pt>
                <c:pt idx="12493">
                  <c:v>0.19788115446038801</c:v>
                </c:pt>
                <c:pt idx="12494">
                  <c:v>0.19788338002781899</c:v>
                </c:pt>
                <c:pt idx="12495">
                  <c:v>0.197939593363959</c:v>
                </c:pt>
                <c:pt idx="12496">
                  <c:v>0.19797114964550699</c:v>
                </c:pt>
                <c:pt idx="12497">
                  <c:v>0.19799172086271999</c:v>
                </c:pt>
                <c:pt idx="12498">
                  <c:v>0.19802969745966401</c:v>
                </c:pt>
                <c:pt idx="12499">
                  <c:v>0.198051432789663</c:v>
                </c:pt>
                <c:pt idx="12500">
                  <c:v>0.19813603865118101</c:v>
                </c:pt>
                <c:pt idx="12501">
                  <c:v>0.19823719475846299</c:v>
                </c:pt>
                <c:pt idx="12502">
                  <c:v>0.19827727039305401</c:v>
                </c:pt>
                <c:pt idx="12503">
                  <c:v>0.198415071772514</c:v>
                </c:pt>
                <c:pt idx="12504">
                  <c:v>0.19842406656311401</c:v>
                </c:pt>
                <c:pt idx="12505">
                  <c:v>0.198485987255719</c:v>
                </c:pt>
                <c:pt idx="12506">
                  <c:v>0.19851644814029501</c:v>
                </c:pt>
                <c:pt idx="12507">
                  <c:v>0.19852943779274199</c:v>
                </c:pt>
                <c:pt idx="12508">
                  <c:v>0.19855073391275899</c:v>
                </c:pt>
                <c:pt idx="12509">
                  <c:v>0.19859234363697401</c:v>
                </c:pt>
                <c:pt idx="12510">
                  <c:v>0.19860471879080399</c:v>
                </c:pt>
                <c:pt idx="12511">
                  <c:v>0.19873346429303701</c:v>
                </c:pt>
                <c:pt idx="12512">
                  <c:v>0.198802006182207</c:v>
                </c:pt>
                <c:pt idx="12513">
                  <c:v>0.198839695944629</c:v>
                </c:pt>
                <c:pt idx="12514">
                  <c:v>0.19887125450642701</c:v>
                </c:pt>
                <c:pt idx="12515">
                  <c:v>0.19910607822450899</c:v>
                </c:pt>
                <c:pt idx="12516">
                  <c:v>0.19918571238222699</c:v>
                </c:pt>
                <c:pt idx="12517">
                  <c:v>0.19923347988585199</c:v>
                </c:pt>
                <c:pt idx="12518">
                  <c:v>0.19927524330441301</c:v>
                </c:pt>
                <c:pt idx="12519">
                  <c:v>0.19928795591095999</c:v>
                </c:pt>
                <c:pt idx="12520">
                  <c:v>0.19929627154270799</c:v>
                </c:pt>
                <c:pt idx="12521">
                  <c:v>0.19933673119092499</c:v>
                </c:pt>
                <c:pt idx="12522">
                  <c:v>0.199344217997794</c:v>
                </c:pt>
                <c:pt idx="12523">
                  <c:v>0.19936862714200401</c:v>
                </c:pt>
                <c:pt idx="12524">
                  <c:v>0.199382737437101</c:v>
                </c:pt>
                <c:pt idx="12525">
                  <c:v>0.199451804948272</c:v>
                </c:pt>
                <c:pt idx="12526">
                  <c:v>0.19947380751886901</c:v>
                </c:pt>
                <c:pt idx="12527">
                  <c:v>0.19952801108916801</c:v>
                </c:pt>
                <c:pt idx="12528">
                  <c:v>0.19956187281339199</c:v>
                </c:pt>
                <c:pt idx="12529">
                  <c:v>0.199573299139337</c:v>
                </c:pt>
                <c:pt idx="12530">
                  <c:v>0.19960443656392701</c:v>
                </c:pt>
                <c:pt idx="12531">
                  <c:v>0.199672219197532</c:v>
                </c:pt>
                <c:pt idx="12532">
                  <c:v>0.19969644182691401</c:v>
                </c:pt>
                <c:pt idx="12533">
                  <c:v>0.19972592834976199</c:v>
                </c:pt>
                <c:pt idx="12534">
                  <c:v>0.20001107992468101</c:v>
                </c:pt>
                <c:pt idx="12535">
                  <c:v>0.20002306873731199</c:v>
                </c:pt>
                <c:pt idx="12536">
                  <c:v>0.20007374638098499</c:v>
                </c:pt>
                <c:pt idx="12537">
                  <c:v>0.20009569681599701</c:v>
                </c:pt>
                <c:pt idx="12538">
                  <c:v>0.20012169046522499</c:v>
                </c:pt>
                <c:pt idx="12539">
                  <c:v>0.20015020636977701</c:v>
                </c:pt>
                <c:pt idx="12540">
                  <c:v>0.200161635702059</c:v>
                </c:pt>
                <c:pt idx="12541">
                  <c:v>0.200248663667736</c:v>
                </c:pt>
                <c:pt idx="12542">
                  <c:v>0.20027403878793201</c:v>
                </c:pt>
                <c:pt idx="12543">
                  <c:v>0.20030482760829599</c:v>
                </c:pt>
                <c:pt idx="12544">
                  <c:v>0.200326190503305</c:v>
                </c:pt>
                <c:pt idx="12545">
                  <c:v>0.200358888880214</c:v>
                </c:pt>
                <c:pt idx="12546">
                  <c:v>0.20039887901650899</c:v>
                </c:pt>
                <c:pt idx="12547">
                  <c:v>0.20042912258217399</c:v>
                </c:pt>
                <c:pt idx="12548">
                  <c:v>0.20053636477784301</c:v>
                </c:pt>
                <c:pt idx="12549">
                  <c:v>0.20057709287040101</c:v>
                </c:pt>
                <c:pt idx="12550">
                  <c:v>0.200620346477554</c:v>
                </c:pt>
                <c:pt idx="12551">
                  <c:v>0.200631068950854</c:v>
                </c:pt>
                <c:pt idx="12552">
                  <c:v>0.20080051535053001</c:v>
                </c:pt>
                <c:pt idx="12553">
                  <c:v>0.200822699901435</c:v>
                </c:pt>
                <c:pt idx="12554">
                  <c:v>0.20087257659107599</c:v>
                </c:pt>
                <c:pt idx="12555">
                  <c:v>0.201044093810365</c:v>
                </c:pt>
                <c:pt idx="12556">
                  <c:v>0.20105027552757501</c:v>
                </c:pt>
                <c:pt idx="12557">
                  <c:v>0.20116411280631399</c:v>
                </c:pt>
                <c:pt idx="12558">
                  <c:v>0.20118481350164499</c:v>
                </c:pt>
                <c:pt idx="12559">
                  <c:v>0.20119659615645499</c:v>
                </c:pt>
                <c:pt idx="12560">
                  <c:v>0.201220137572724</c:v>
                </c:pt>
                <c:pt idx="12561">
                  <c:v>0.20127057541156301</c:v>
                </c:pt>
                <c:pt idx="12562">
                  <c:v>0.20127271700447799</c:v>
                </c:pt>
                <c:pt idx="12563">
                  <c:v>0.20136729568744999</c:v>
                </c:pt>
                <c:pt idx="12564">
                  <c:v>0.20147669685488701</c:v>
                </c:pt>
                <c:pt idx="12565">
                  <c:v>0.20193540556044001</c:v>
                </c:pt>
                <c:pt idx="12566">
                  <c:v>0.201971534706399</c:v>
                </c:pt>
                <c:pt idx="12567">
                  <c:v>0.20204753187257199</c:v>
                </c:pt>
                <c:pt idx="12568">
                  <c:v>0.20206514370374701</c:v>
                </c:pt>
                <c:pt idx="12569">
                  <c:v>0.202081609791187</c:v>
                </c:pt>
                <c:pt idx="12570">
                  <c:v>0.20209821823594801</c:v>
                </c:pt>
                <c:pt idx="12571">
                  <c:v>0.202129685027194</c:v>
                </c:pt>
                <c:pt idx="12572">
                  <c:v>0.20215261594209799</c:v>
                </c:pt>
                <c:pt idx="12573">
                  <c:v>0.20225531689031401</c:v>
                </c:pt>
                <c:pt idx="12574">
                  <c:v>0.202407801905615</c:v>
                </c:pt>
                <c:pt idx="12575">
                  <c:v>0.20242095040793401</c:v>
                </c:pt>
                <c:pt idx="12576">
                  <c:v>0.20245665584730399</c:v>
                </c:pt>
                <c:pt idx="12577">
                  <c:v>0.20246663482869401</c:v>
                </c:pt>
                <c:pt idx="12578">
                  <c:v>0.202612971158139</c:v>
                </c:pt>
                <c:pt idx="12579">
                  <c:v>0.202790790292942</c:v>
                </c:pt>
                <c:pt idx="12580">
                  <c:v>0.20290536398202599</c:v>
                </c:pt>
                <c:pt idx="12581">
                  <c:v>0.203001042286022</c:v>
                </c:pt>
                <c:pt idx="12582">
                  <c:v>0.203012887271459</c:v>
                </c:pt>
                <c:pt idx="12583">
                  <c:v>0.203029162505141</c:v>
                </c:pt>
                <c:pt idx="12584">
                  <c:v>0.203525222556318</c:v>
                </c:pt>
                <c:pt idx="12585">
                  <c:v>0.20362799861358899</c:v>
                </c:pt>
                <c:pt idx="12586">
                  <c:v>0.20366885209454599</c:v>
                </c:pt>
                <c:pt idx="12587">
                  <c:v>0.20378575190715201</c:v>
                </c:pt>
                <c:pt idx="12588">
                  <c:v>0.203790328161433</c:v>
                </c:pt>
                <c:pt idx="12589">
                  <c:v>0.20381547082263901</c:v>
                </c:pt>
                <c:pt idx="12590">
                  <c:v>0.203828736343307</c:v>
                </c:pt>
                <c:pt idx="12591">
                  <c:v>0.20386186951264801</c:v>
                </c:pt>
                <c:pt idx="12592">
                  <c:v>0.20400269766176701</c:v>
                </c:pt>
                <c:pt idx="12593">
                  <c:v>0.204043693938044</c:v>
                </c:pt>
                <c:pt idx="12594">
                  <c:v>0.204085510834531</c:v>
                </c:pt>
                <c:pt idx="12595">
                  <c:v>0.20427481225137201</c:v>
                </c:pt>
                <c:pt idx="12596">
                  <c:v>0.20440890156301</c:v>
                </c:pt>
                <c:pt idx="12597">
                  <c:v>0.20446530147266501</c:v>
                </c:pt>
                <c:pt idx="12598">
                  <c:v>0.20447628398262499</c:v>
                </c:pt>
                <c:pt idx="12599">
                  <c:v>0.204499662362644</c:v>
                </c:pt>
                <c:pt idx="12600">
                  <c:v>0.20450535663231201</c:v>
                </c:pt>
                <c:pt idx="12601">
                  <c:v>0.20454627646127499</c:v>
                </c:pt>
                <c:pt idx="12602">
                  <c:v>0.20455040848068801</c:v>
                </c:pt>
                <c:pt idx="12603">
                  <c:v>0.20455791396290199</c:v>
                </c:pt>
                <c:pt idx="12604">
                  <c:v>0.204614939048197</c:v>
                </c:pt>
                <c:pt idx="12605">
                  <c:v>0.20462145561963899</c:v>
                </c:pt>
                <c:pt idx="12606">
                  <c:v>0.204718840731237</c:v>
                </c:pt>
                <c:pt idx="12607">
                  <c:v>0.205179358083593</c:v>
                </c:pt>
                <c:pt idx="12608">
                  <c:v>0.20518747794019601</c:v>
                </c:pt>
                <c:pt idx="12609">
                  <c:v>0.20520447140245199</c:v>
                </c:pt>
                <c:pt idx="12610">
                  <c:v>0.20520876803014701</c:v>
                </c:pt>
                <c:pt idx="12611">
                  <c:v>0.205227334294703</c:v>
                </c:pt>
                <c:pt idx="12612">
                  <c:v>0.20523548907196901</c:v>
                </c:pt>
                <c:pt idx="12613">
                  <c:v>0.20523650136184399</c:v>
                </c:pt>
                <c:pt idx="12614">
                  <c:v>0.20530512537921999</c:v>
                </c:pt>
                <c:pt idx="12615">
                  <c:v>0.20532871057389701</c:v>
                </c:pt>
                <c:pt idx="12616">
                  <c:v>0.20539565994717701</c:v>
                </c:pt>
                <c:pt idx="12617">
                  <c:v>0.20544949161262399</c:v>
                </c:pt>
                <c:pt idx="12618">
                  <c:v>0.205495914550755</c:v>
                </c:pt>
                <c:pt idx="12619">
                  <c:v>0.20556208359969</c:v>
                </c:pt>
                <c:pt idx="12620">
                  <c:v>0.20587399034739701</c:v>
                </c:pt>
                <c:pt idx="12621">
                  <c:v>0.20589668505655601</c:v>
                </c:pt>
                <c:pt idx="12622">
                  <c:v>0.20592885123893101</c:v>
                </c:pt>
                <c:pt idx="12623">
                  <c:v>0.205948857779269</c:v>
                </c:pt>
                <c:pt idx="12624">
                  <c:v>0.20601534241785599</c:v>
                </c:pt>
                <c:pt idx="12625">
                  <c:v>0.20607024074668101</c:v>
                </c:pt>
                <c:pt idx="12626">
                  <c:v>0.20615061948685701</c:v>
                </c:pt>
                <c:pt idx="12627">
                  <c:v>0.20615421697953901</c:v>
                </c:pt>
                <c:pt idx="12628">
                  <c:v>0.206193360606303</c:v>
                </c:pt>
                <c:pt idx="12629">
                  <c:v>0.20621383087262499</c:v>
                </c:pt>
                <c:pt idx="12630">
                  <c:v>0.206250583159371</c:v>
                </c:pt>
                <c:pt idx="12631">
                  <c:v>0.20628634380380201</c:v>
                </c:pt>
                <c:pt idx="12632">
                  <c:v>0.20630120470632399</c:v>
                </c:pt>
                <c:pt idx="12633">
                  <c:v>0.20679385210922399</c:v>
                </c:pt>
                <c:pt idx="12634">
                  <c:v>0.20682099053240299</c:v>
                </c:pt>
                <c:pt idx="12635">
                  <c:v>0.20682975260851999</c:v>
                </c:pt>
                <c:pt idx="12636">
                  <c:v>0.20685506955209501</c:v>
                </c:pt>
                <c:pt idx="12637">
                  <c:v>0.20686819265770301</c:v>
                </c:pt>
                <c:pt idx="12638">
                  <c:v>0.20691559816007801</c:v>
                </c:pt>
                <c:pt idx="12639">
                  <c:v>0.207037591320649</c:v>
                </c:pt>
                <c:pt idx="12640">
                  <c:v>0.20710382863486199</c:v>
                </c:pt>
                <c:pt idx="12641">
                  <c:v>0.20710617504904699</c:v>
                </c:pt>
                <c:pt idx="12642">
                  <c:v>0.20710798078841999</c:v>
                </c:pt>
                <c:pt idx="12643">
                  <c:v>0.207259885330419</c:v>
                </c:pt>
                <c:pt idx="12644">
                  <c:v>0.207651981587264</c:v>
                </c:pt>
                <c:pt idx="12645">
                  <c:v>0.207656962094218</c:v>
                </c:pt>
                <c:pt idx="12646">
                  <c:v>0.207683007356609</c:v>
                </c:pt>
                <c:pt idx="12647">
                  <c:v>0.207711526208713</c:v>
                </c:pt>
                <c:pt idx="12648">
                  <c:v>0.207824840323444</c:v>
                </c:pt>
                <c:pt idx="12649">
                  <c:v>0.20783942080086601</c:v>
                </c:pt>
                <c:pt idx="12650">
                  <c:v>0.20793114325253501</c:v>
                </c:pt>
                <c:pt idx="12651">
                  <c:v>0.20793188659887299</c:v>
                </c:pt>
                <c:pt idx="12652">
                  <c:v>0.20828324621831801</c:v>
                </c:pt>
                <c:pt idx="12653">
                  <c:v>0.20828332274748501</c:v>
                </c:pt>
                <c:pt idx="12654">
                  <c:v>0.20828344418594499</c:v>
                </c:pt>
                <c:pt idx="12655">
                  <c:v>0.208291056232594</c:v>
                </c:pt>
                <c:pt idx="12656">
                  <c:v>0.208295774165485</c:v>
                </c:pt>
                <c:pt idx="12657">
                  <c:v>0.20832278750102101</c:v>
                </c:pt>
                <c:pt idx="12658">
                  <c:v>0.208438476913958</c:v>
                </c:pt>
                <c:pt idx="12659">
                  <c:v>0.20844063321044801</c:v>
                </c:pt>
                <c:pt idx="12660">
                  <c:v>0.208442276141586</c:v>
                </c:pt>
                <c:pt idx="12661">
                  <c:v>0.208508197368035</c:v>
                </c:pt>
                <c:pt idx="12662">
                  <c:v>0.208574140783441</c:v>
                </c:pt>
                <c:pt idx="12663">
                  <c:v>0.20858899193882399</c:v>
                </c:pt>
                <c:pt idx="12664">
                  <c:v>0.20864874520110799</c:v>
                </c:pt>
                <c:pt idx="12665">
                  <c:v>0.20867226157230301</c:v>
                </c:pt>
                <c:pt idx="12666">
                  <c:v>0.20937117654014401</c:v>
                </c:pt>
                <c:pt idx="12667">
                  <c:v>0.20937141635213699</c:v>
                </c:pt>
                <c:pt idx="12668">
                  <c:v>0.20937187208180599</c:v>
                </c:pt>
                <c:pt idx="12669">
                  <c:v>0.20937615868316101</c:v>
                </c:pt>
                <c:pt idx="12670">
                  <c:v>0.209384987063196</c:v>
                </c:pt>
                <c:pt idx="12671">
                  <c:v>0.20938794643954101</c:v>
                </c:pt>
                <c:pt idx="12672">
                  <c:v>0.20939256318260399</c:v>
                </c:pt>
                <c:pt idx="12673">
                  <c:v>0.209411583337892</c:v>
                </c:pt>
                <c:pt idx="12674">
                  <c:v>0.20954021762709599</c:v>
                </c:pt>
                <c:pt idx="12675">
                  <c:v>0.20956367337977999</c:v>
                </c:pt>
                <c:pt idx="12676">
                  <c:v>0.20965421155657399</c:v>
                </c:pt>
                <c:pt idx="12677">
                  <c:v>0.20973412649568399</c:v>
                </c:pt>
                <c:pt idx="12678">
                  <c:v>0.20981153968235</c:v>
                </c:pt>
                <c:pt idx="12679">
                  <c:v>0.20992745291040599</c:v>
                </c:pt>
                <c:pt idx="12680">
                  <c:v>0.21006829405225599</c:v>
                </c:pt>
                <c:pt idx="12681">
                  <c:v>0.21010173463319201</c:v>
                </c:pt>
                <c:pt idx="12682">
                  <c:v>0.21010414605000799</c:v>
                </c:pt>
                <c:pt idx="12683">
                  <c:v>0.21022116420149201</c:v>
                </c:pt>
                <c:pt idx="12684">
                  <c:v>0.210261620620769</c:v>
                </c:pt>
                <c:pt idx="12685">
                  <c:v>0.21109697414499001</c:v>
                </c:pt>
                <c:pt idx="12686">
                  <c:v>0.21109883815813399</c:v>
                </c:pt>
                <c:pt idx="12687">
                  <c:v>0.211120782051295</c:v>
                </c:pt>
                <c:pt idx="12688">
                  <c:v>0.21116388725177901</c:v>
                </c:pt>
                <c:pt idx="12689">
                  <c:v>0.21134099828063299</c:v>
                </c:pt>
                <c:pt idx="12690">
                  <c:v>0.211402118776959</c:v>
                </c:pt>
                <c:pt idx="12691">
                  <c:v>0.211407687861036</c:v>
                </c:pt>
                <c:pt idx="12692">
                  <c:v>0.211411378182808</c:v>
                </c:pt>
                <c:pt idx="12693">
                  <c:v>0.211411958744917</c:v>
                </c:pt>
                <c:pt idx="12694">
                  <c:v>0.211415006145833</c:v>
                </c:pt>
                <c:pt idx="12695">
                  <c:v>0.21143111694525399</c:v>
                </c:pt>
                <c:pt idx="12696">
                  <c:v>0.21144780931798901</c:v>
                </c:pt>
                <c:pt idx="12697">
                  <c:v>0.21147848857552601</c:v>
                </c:pt>
                <c:pt idx="12698">
                  <c:v>0.211480303575102</c:v>
                </c:pt>
                <c:pt idx="12699">
                  <c:v>0.211480792105259</c:v>
                </c:pt>
                <c:pt idx="12700">
                  <c:v>0.21148617881805501</c:v>
                </c:pt>
                <c:pt idx="12701">
                  <c:v>0.21149454170328599</c:v>
                </c:pt>
                <c:pt idx="12702">
                  <c:v>0.21185191309798301</c:v>
                </c:pt>
                <c:pt idx="12703">
                  <c:v>0.212018207648241</c:v>
                </c:pt>
                <c:pt idx="12704">
                  <c:v>0.21214425952924801</c:v>
                </c:pt>
                <c:pt idx="12705">
                  <c:v>0.21303390854500701</c:v>
                </c:pt>
                <c:pt idx="12706">
                  <c:v>0.21303392056130499</c:v>
                </c:pt>
                <c:pt idx="12707">
                  <c:v>0.21303471851698499</c:v>
                </c:pt>
                <c:pt idx="12708">
                  <c:v>0.21304089979685101</c:v>
                </c:pt>
                <c:pt idx="12709">
                  <c:v>0.21304338081593499</c:v>
                </c:pt>
                <c:pt idx="12710">
                  <c:v>0.21305861968334699</c:v>
                </c:pt>
                <c:pt idx="12711">
                  <c:v>0.21305896502122401</c:v>
                </c:pt>
                <c:pt idx="12712">
                  <c:v>0.21305904171652901</c:v>
                </c:pt>
                <c:pt idx="12713">
                  <c:v>0.21307072510976299</c:v>
                </c:pt>
                <c:pt idx="12714">
                  <c:v>0.21308276813894</c:v>
                </c:pt>
                <c:pt idx="12715">
                  <c:v>0.21309514556801601</c:v>
                </c:pt>
                <c:pt idx="12716">
                  <c:v>0.21313837787943099</c:v>
                </c:pt>
                <c:pt idx="12717">
                  <c:v>0.21315995007670799</c:v>
                </c:pt>
                <c:pt idx="12718">
                  <c:v>0.21324393229387301</c:v>
                </c:pt>
                <c:pt idx="12719">
                  <c:v>0.21325367760842201</c:v>
                </c:pt>
                <c:pt idx="12720">
                  <c:v>0.213254415732961</c:v>
                </c:pt>
                <c:pt idx="12721">
                  <c:v>0.21327260510000601</c:v>
                </c:pt>
                <c:pt idx="12722">
                  <c:v>0.21335383784943199</c:v>
                </c:pt>
                <c:pt idx="12723">
                  <c:v>0.21345972396965199</c:v>
                </c:pt>
                <c:pt idx="12724">
                  <c:v>0.21432346502204</c:v>
                </c:pt>
                <c:pt idx="12725">
                  <c:v>0.21432809751009699</c:v>
                </c:pt>
                <c:pt idx="12726">
                  <c:v>0.21435648074910801</c:v>
                </c:pt>
                <c:pt idx="12727">
                  <c:v>0.2144479185448</c:v>
                </c:pt>
                <c:pt idx="12728">
                  <c:v>0.214501649949667</c:v>
                </c:pt>
                <c:pt idx="12729">
                  <c:v>0.21489361037110799</c:v>
                </c:pt>
                <c:pt idx="12730">
                  <c:v>0.21524311038639801</c:v>
                </c:pt>
                <c:pt idx="12731">
                  <c:v>0.21524652801691599</c:v>
                </c:pt>
                <c:pt idx="12732">
                  <c:v>0.21542923910289799</c:v>
                </c:pt>
                <c:pt idx="12733">
                  <c:v>0.21546073303487601</c:v>
                </c:pt>
                <c:pt idx="12734">
                  <c:v>0.215576683128614</c:v>
                </c:pt>
                <c:pt idx="12735">
                  <c:v>0.21558205864104199</c:v>
                </c:pt>
                <c:pt idx="12736">
                  <c:v>0.215807006717148</c:v>
                </c:pt>
                <c:pt idx="12737">
                  <c:v>0.217137719761826</c:v>
                </c:pt>
                <c:pt idx="12738">
                  <c:v>0.217443841906655</c:v>
                </c:pt>
                <c:pt idx="12739">
                  <c:v>0.21757796969059601</c:v>
                </c:pt>
                <c:pt idx="12740">
                  <c:v>0.21815048405477799</c:v>
                </c:pt>
                <c:pt idx="12741">
                  <c:v>0.218430358082987</c:v>
                </c:pt>
                <c:pt idx="12742">
                  <c:v>0.21920511793344899</c:v>
                </c:pt>
                <c:pt idx="12743">
                  <c:v>0.22150994544823199</c:v>
                </c:pt>
              </c:numCache>
            </c:numRef>
          </c:yVal>
          <c:smooth val="0"/>
          <c:extLst>
            <c:ext xmlns:c16="http://schemas.microsoft.com/office/drawing/2014/chart" uri="{C3380CC4-5D6E-409C-BE32-E72D297353CC}">
              <c16:uniqueId val="{00000000-4F38-4D6A-A39D-78200FCE4513}"/>
            </c:ext>
          </c:extLst>
        </c:ser>
        <c:dLbls>
          <c:showLegendKey val="0"/>
          <c:showVal val="0"/>
          <c:showCatName val="0"/>
          <c:showSerName val="0"/>
          <c:showPercent val="0"/>
          <c:showBubbleSize val="0"/>
        </c:dLbls>
        <c:axId val="1090170655"/>
        <c:axId val="895934959"/>
      </c:scatterChart>
      <c:valAx>
        <c:axId val="1090170655"/>
        <c:scaling>
          <c:logBase val="10"/>
          <c:orientation val="minMax"/>
          <c:min val="1"/>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r>
                  <a:rPr lang="en-US">
                    <a:solidFill>
                      <a:schemeClr val="bg1"/>
                    </a:solidFill>
                  </a:rPr>
                  <a:t>Diameter</a:t>
                </a:r>
                <a:r>
                  <a:rPr lang="en-US" baseline="0">
                    <a:solidFill>
                      <a:schemeClr val="bg1"/>
                    </a:solidFill>
                  </a:rPr>
                  <a:t> (m)</a:t>
                </a:r>
                <a:endParaRPr lang="en-US">
                  <a:solidFill>
                    <a:schemeClr val="bg1"/>
                  </a:solidFill>
                </a:endParaRPr>
              </a:p>
            </c:rich>
          </c:tx>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title>
        <c:numFmt formatCode="General" sourceLinked="1"/>
        <c:majorTickMark val="out"/>
        <c:minorTickMark val="in"/>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crossAx val="895934959"/>
        <c:crosses val="autoZero"/>
        <c:crossBetween val="midCat"/>
      </c:valAx>
      <c:valAx>
        <c:axId val="89593495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bg1"/>
                    </a:solidFill>
                    <a:latin typeface="+mn-lt"/>
                    <a:ea typeface="+mn-ea"/>
                    <a:cs typeface="+mn-cs"/>
                  </a:defRPr>
                </a:pPr>
                <a:r>
                  <a:rPr lang="en-US">
                    <a:solidFill>
                      <a:schemeClr val="bg1"/>
                    </a:solidFill>
                  </a:rPr>
                  <a:t>d/D</a:t>
                </a:r>
              </a:p>
            </c:rich>
          </c:tx>
          <c:overlay val="0"/>
          <c:spPr>
            <a:noFill/>
            <a:ln>
              <a:noFill/>
            </a:ln>
            <a:effectLst/>
          </c:spPr>
          <c:txPr>
            <a:bodyPr rot="-54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crossAx val="109017065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19050" cap="rnd">
              <a:noFill/>
              <a:round/>
            </a:ln>
            <a:effectLst/>
          </c:spPr>
          <c:marker>
            <c:symbol val="circle"/>
            <c:size val="2"/>
            <c:spPr>
              <a:solidFill>
                <a:schemeClr val="accent1"/>
              </a:solidFill>
              <a:ln w="9525">
                <a:noFill/>
              </a:ln>
              <a:effectLst/>
            </c:spPr>
          </c:marker>
          <c:xVal>
            <c:numRef>
              <c:f>'5.5'!$A$1:$A$55856</c:f>
              <c:numCache>
                <c:formatCode>General</c:formatCode>
                <c:ptCount val="55856"/>
                <c:pt idx="0">
                  <c:v>5.0429619215899999</c:v>
                </c:pt>
                <c:pt idx="1">
                  <c:v>5.4101589527199998</c:v>
                </c:pt>
                <c:pt idx="2">
                  <c:v>5.1076642196800002</c:v>
                </c:pt>
                <c:pt idx="3">
                  <c:v>5.4484421602699999</c:v>
                </c:pt>
                <c:pt idx="4">
                  <c:v>5.3973417385099998</c:v>
                </c:pt>
                <c:pt idx="5">
                  <c:v>5.2767631692399997</c:v>
                </c:pt>
                <c:pt idx="6">
                  <c:v>5.1202467009200001</c:v>
                </c:pt>
                <c:pt idx="7">
                  <c:v>5.61750333105</c:v>
                </c:pt>
                <c:pt idx="8">
                  <c:v>5.0455901246700003</c:v>
                </c:pt>
                <c:pt idx="9">
                  <c:v>5.5493650062400004</c:v>
                </c:pt>
                <c:pt idx="10">
                  <c:v>5.0659945233199997</c:v>
                </c:pt>
                <c:pt idx="11">
                  <c:v>5.5236250113200001</c:v>
                </c:pt>
                <c:pt idx="12">
                  <c:v>5.3328761923799997</c:v>
                </c:pt>
                <c:pt idx="13">
                  <c:v>5.1757328214099996</c:v>
                </c:pt>
                <c:pt idx="14">
                  <c:v>5.2640440768700003</c:v>
                </c:pt>
                <c:pt idx="15">
                  <c:v>5.1743317771999999</c:v>
                </c:pt>
                <c:pt idx="16">
                  <c:v>5.2786355244000003</c:v>
                </c:pt>
                <c:pt idx="17">
                  <c:v>5.4860532196599996</c:v>
                </c:pt>
                <c:pt idx="18">
                  <c:v>5.2494622387899996</c:v>
                </c:pt>
                <c:pt idx="19">
                  <c:v>5.31686408807</c:v>
                </c:pt>
                <c:pt idx="20">
                  <c:v>5.01640529248</c:v>
                </c:pt>
                <c:pt idx="21">
                  <c:v>5.5166676701500004</c:v>
                </c:pt>
                <c:pt idx="22">
                  <c:v>5.0289939643299997</c:v>
                </c:pt>
                <c:pt idx="23">
                  <c:v>5.1302349517300003</c:v>
                </c:pt>
                <c:pt idx="24">
                  <c:v>5.4578098634299996</c:v>
                </c:pt>
                <c:pt idx="25">
                  <c:v>5.53950623309</c:v>
                </c:pt>
                <c:pt idx="26">
                  <c:v>5.2515501970900003</c:v>
                </c:pt>
                <c:pt idx="27">
                  <c:v>5.2359930502800003</c:v>
                </c:pt>
                <c:pt idx="28">
                  <c:v>5.53950623309</c:v>
                </c:pt>
                <c:pt idx="29">
                  <c:v>5.5414882395799996</c:v>
                </c:pt>
                <c:pt idx="30">
                  <c:v>5.5669868521100003</c:v>
                </c:pt>
                <c:pt idx="31">
                  <c:v>5.2359930502800003</c:v>
                </c:pt>
                <c:pt idx="32">
                  <c:v>5.0719456461299997</c:v>
                </c:pt>
                <c:pt idx="33">
                  <c:v>5.5338890947100001</c:v>
                </c:pt>
                <c:pt idx="34">
                  <c:v>5.2670740033800003</c:v>
                </c:pt>
                <c:pt idx="35">
                  <c:v>5.0583734856099998</c:v>
                </c:pt>
                <c:pt idx="36">
                  <c:v>5.1519071888300001</c:v>
                </c:pt>
                <c:pt idx="37">
                  <c:v>5.3838633206799997</c:v>
                </c:pt>
                <c:pt idx="38">
                  <c:v>5.4346533173199996</c:v>
                </c:pt>
                <c:pt idx="39">
                  <c:v>5.5183221039400001</c:v>
                </c:pt>
                <c:pt idx="40">
                  <c:v>5.2174779685699999</c:v>
                </c:pt>
                <c:pt idx="41">
                  <c:v>5.4355442610200004</c:v>
                </c:pt>
                <c:pt idx="42">
                  <c:v>5.0809763740399996</c:v>
                </c:pt>
                <c:pt idx="43">
                  <c:v>5.0223157553500002</c:v>
                </c:pt>
                <c:pt idx="44">
                  <c:v>5.3375524955099998</c:v>
                </c:pt>
                <c:pt idx="45">
                  <c:v>5.2338032885799999</c:v>
                </c:pt>
                <c:pt idx="46">
                  <c:v>5.1302349517300003</c:v>
                </c:pt>
                <c:pt idx="47">
                  <c:v>5.5919609526</c:v>
                </c:pt>
                <c:pt idx="48">
                  <c:v>5.1397872715000004</c:v>
                </c:pt>
                <c:pt idx="49">
                  <c:v>5.2355318286900001</c:v>
                </c:pt>
                <c:pt idx="50">
                  <c:v>5.1519071888300001</c:v>
                </c:pt>
                <c:pt idx="51">
                  <c:v>5.0887772998500003</c:v>
                </c:pt>
                <c:pt idx="52">
                  <c:v>5.6167811797500002</c:v>
                </c:pt>
                <c:pt idx="53">
                  <c:v>5.3450246901599998</c:v>
                </c:pt>
                <c:pt idx="54">
                  <c:v>5.3716661569199999</c:v>
                </c:pt>
                <c:pt idx="55">
                  <c:v>5.3364741286299999</c:v>
                </c:pt>
                <c:pt idx="56">
                  <c:v>5.4362703766999996</c:v>
                </c:pt>
                <c:pt idx="57">
                  <c:v>5.5180687804400002</c:v>
                </c:pt>
                <c:pt idx="58">
                  <c:v>5.4897453176999997</c:v>
                </c:pt>
                <c:pt idx="59">
                  <c:v>5.5413159421399998</c:v>
                </c:pt>
                <c:pt idx="60">
                  <c:v>5.02229992004</c:v>
                </c:pt>
                <c:pt idx="61">
                  <c:v>5.5992045827299997</c:v>
                </c:pt>
                <c:pt idx="62">
                  <c:v>5.0442082574000002</c:v>
                </c:pt>
                <c:pt idx="63">
                  <c:v>5.1261563816200004</c:v>
                </c:pt>
                <c:pt idx="64">
                  <c:v>5.3205363340399998</c:v>
                </c:pt>
                <c:pt idx="65">
                  <c:v>5.1961787319799999</c:v>
                </c:pt>
                <c:pt idx="66">
                  <c:v>5.2355318286900001</c:v>
                </c:pt>
                <c:pt idx="67">
                  <c:v>5.5161838097400002</c:v>
                </c:pt>
                <c:pt idx="68">
                  <c:v>5.3249752685600003</c:v>
                </c:pt>
                <c:pt idx="69">
                  <c:v>5.5362957767900003</c:v>
                </c:pt>
                <c:pt idx="70">
                  <c:v>5.0187081494900001</c:v>
                </c:pt>
                <c:pt idx="71">
                  <c:v>5.1485722851300002</c:v>
                </c:pt>
                <c:pt idx="72">
                  <c:v>5.43522739435</c:v>
                </c:pt>
                <c:pt idx="73">
                  <c:v>5.3347764721299997</c:v>
                </c:pt>
                <c:pt idx="74">
                  <c:v>5.2786759807600001</c:v>
                </c:pt>
                <c:pt idx="75">
                  <c:v>5.0864098216400002</c:v>
                </c:pt>
                <c:pt idx="76">
                  <c:v>5.0414746284099996</c:v>
                </c:pt>
                <c:pt idx="77">
                  <c:v>5.4746633178200002</c:v>
                </c:pt>
                <c:pt idx="78">
                  <c:v>5.5356825394999998</c:v>
                </c:pt>
                <c:pt idx="79">
                  <c:v>5.0983244821899998</c:v>
                </c:pt>
                <c:pt idx="80">
                  <c:v>5.3965935326599999</c:v>
                </c:pt>
                <c:pt idx="81">
                  <c:v>5.2080593029299997</c:v>
                </c:pt>
                <c:pt idx="82">
                  <c:v>5.5427922603299997</c:v>
                </c:pt>
                <c:pt idx="83">
                  <c:v>5.4791733579499997</c:v>
                </c:pt>
                <c:pt idx="84">
                  <c:v>5.0970643174600001</c:v>
                </c:pt>
                <c:pt idx="85">
                  <c:v>5.3104926322499999</c:v>
                </c:pt>
                <c:pt idx="86">
                  <c:v>5.5968932642500002</c:v>
                </c:pt>
                <c:pt idx="87">
                  <c:v>5.1267146377500001</c:v>
                </c:pt>
                <c:pt idx="88">
                  <c:v>5.5699996686200004</c:v>
                </c:pt>
                <c:pt idx="89">
                  <c:v>5.0242956083700001</c:v>
                </c:pt>
                <c:pt idx="90">
                  <c:v>5.1236019547599998</c:v>
                </c:pt>
                <c:pt idx="91">
                  <c:v>5.4252130962200003</c:v>
                </c:pt>
                <c:pt idx="92">
                  <c:v>5.58583497408</c:v>
                </c:pt>
                <c:pt idx="93">
                  <c:v>5.4569274614700003</c:v>
                </c:pt>
                <c:pt idx="94">
                  <c:v>5.3259488554300001</c:v>
                </c:pt>
                <c:pt idx="95">
                  <c:v>5.4699841527600004</c:v>
                </c:pt>
                <c:pt idx="96">
                  <c:v>5.4567270167700004</c:v>
                </c:pt>
                <c:pt idx="97">
                  <c:v>5.2502146622400003</c:v>
                </c:pt>
                <c:pt idx="98">
                  <c:v>5.4307996454599996</c:v>
                </c:pt>
                <c:pt idx="99">
                  <c:v>5.2231535125399997</c:v>
                </c:pt>
                <c:pt idx="100">
                  <c:v>5.1961787319799999</c:v>
                </c:pt>
                <c:pt idx="101">
                  <c:v>5.3499559203500002</c:v>
                </c:pt>
                <c:pt idx="102">
                  <c:v>5.0414746284099996</c:v>
                </c:pt>
                <c:pt idx="103">
                  <c:v>5.01640529248</c:v>
                </c:pt>
                <c:pt idx="104">
                  <c:v>5.0519624292999996</c:v>
                </c:pt>
                <c:pt idx="105">
                  <c:v>5.5412769166300002</c:v>
                </c:pt>
                <c:pt idx="106">
                  <c:v>5.4638700078399998</c:v>
                </c:pt>
                <c:pt idx="107">
                  <c:v>5.3379139562400004</c:v>
                </c:pt>
                <c:pt idx="108">
                  <c:v>5.0175568070300001</c:v>
                </c:pt>
                <c:pt idx="109">
                  <c:v>5.4204299284699999</c:v>
                </c:pt>
                <c:pt idx="110">
                  <c:v>5.3264951680800001</c:v>
                </c:pt>
                <c:pt idx="111">
                  <c:v>5.3997768152400001</c:v>
                </c:pt>
                <c:pt idx="112">
                  <c:v>5.3871557362200004</c:v>
                </c:pt>
                <c:pt idx="113">
                  <c:v>5.4122195463400002</c:v>
                </c:pt>
                <c:pt idx="114">
                  <c:v>5.1132518784699998</c:v>
                </c:pt>
                <c:pt idx="115">
                  <c:v>5.0787314872299998</c:v>
                </c:pt>
                <c:pt idx="116">
                  <c:v>5.3249752685600003</c:v>
                </c:pt>
                <c:pt idx="117">
                  <c:v>5.0401490227399997</c:v>
                </c:pt>
                <c:pt idx="118">
                  <c:v>5.01401148284</c:v>
                </c:pt>
                <c:pt idx="119">
                  <c:v>5.07514366926</c:v>
                </c:pt>
                <c:pt idx="120">
                  <c:v>5.2899378594400002</c:v>
                </c:pt>
                <c:pt idx="121">
                  <c:v>5.1279947875299996</c:v>
                </c:pt>
                <c:pt idx="122">
                  <c:v>5.1171084867000003</c:v>
                </c:pt>
                <c:pt idx="123">
                  <c:v>5.4567846020499999</c:v>
                </c:pt>
                <c:pt idx="124">
                  <c:v>5.54478575055</c:v>
                </c:pt>
                <c:pt idx="125">
                  <c:v>5.2189288612500002</c:v>
                </c:pt>
                <c:pt idx="126">
                  <c:v>5.2810288357899999</c:v>
                </c:pt>
                <c:pt idx="127">
                  <c:v>5.3460269240900002</c:v>
                </c:pt>
                <c:pt idx="128">
                  <c:v>5.1659676610999998</c:v>
                </c:pt>
                <c:pt idx="129">
                  <c:v>5.1194688079999997</c:v>
                </c:pt>
                <c:pt idx="130">
                  <c:v>5.0574913884399999</c:v>
                </c:pt>
                <c:pt idx="131">
                  <c:v>5.1302349517300003</c:v>
                </c:pt>
                <c:pt idx="132">
                  <c:v>5.0242956083700001</c:v>
                </c:pt>
                <c:pt idx="133">
                  <c:v>5.1451174527800001</c:v>
                </c:pt>
                <c:pt idx="134">
                  <c:v>5.5152181016400004</c:v>
                </c:pt>
                <c:pt idx="135">
                  <c:v>5.4134786155699999</c:v>
                </c:pt>
                <c:pt idx="136">
                  <c:v>5.5295724183099999</c:v>
                </c:pt>
                <c:pt idx="137">
                  <c:v>5.3357963354400004</c:v>
                </c:pt>
                <c:pt idx="138">
                  <c:v>5.6189634808499997</c:v>
                </c:pt>
                <c:pt idx="139">
                  <c:v>5.2084610144300001</c:v>
                </c:pt>
                <c:pt idx="140">
                  <c:v>5.5997662522600002</c:v>
                </c:pt>
                <c:pt idx="141">
                  <c:v>5.4355442610200004</c:v>
                </c:pt>
                <c:pt idx="142">
                  <c:v>5.2747981313799999</c:v>
                </c:pt>
                <c:pt idx="143">
                  <c:v>5.2442825279300003</c:v>
                </c:pt>
                <c:pt idx="144">
                  <c:v>5.0319638187300004</c:v>
                </c:pt>
                <c:pt idx="145">
                  <c:v>5.4024252214599997</c:v>
                </c:pt>
                <c:pt idx="146">
                  <c:v>5.1202347699899997</c:v>
                </c:pt>
                <c:pt idx="147">
                  <c:v>5.3978791717899997</c:v>
                </c:pt>
                <c:pt idx="148">
                  <c:v>5.4495601176699999</c:v>
                </c:pt>
                <c:pt idx="149">
                  <c:v>5.3976848617700002</c:v>
                </c:pt>
                <c:pt idx="150">
                  <c:v>5.4845175666600001</c:v>
                </c:pt>
                <c:pt idx="151">
                  <c:v>5.5444228773499997</c:v>
                </c:pt>
                <c:pt idx="152">
                  <c:v>5.0474610781699996</c:v>
                </c:pt>
                <c:pt idx="153">
                  <c:v>5.5013358102999996</c:v>
                </c:pt>
                <c:pt idx="154">
                  <c:v>5.4692318890999996</c:v>
                </c:pt>
                <c:pt idx="155">
                  <c:v>5.3712857458399998</c:v>
                </c:pt>
                <c:pt idx="156">
                  <c:v>5.17606343865</c:v>
                </c:pt>
                <c:pt idx="157">
                  <c:v>5.2925545882099998</c:v>
                </c:pt>
                <c:pt idx="158">
                  <c:v>5.1660624934900001</c:v>
                </c:pt>
                <c:pt idx="159">
                  <c:v>5.5081699105300004</c:v>
                </c:pt>
                <c:pt idx="160">
                  <c:v>5.4600612072399999</c:v>
                </c:pt>
                <c:pt idx="161">
                  <c:v>5.0357460095200004</c:v>
                </c:pt>
                <c:pt idx="162">
                  <c:v>5.0275255031599997</c:v>
                </c:pt>
                <c:pt idx="163">
                  <c:v>5.0285388532199997</c:v>
                </c:pt>
                <c:pt idx="164">
                  <c:v>5.0289939643299997</c:v>
                </c:pt>
                <c:pt idx="165">
                  <c:v>5.1397872715000004</c:v>
                </c:pt>
                <c:pt idx="166">
                  <c:v>5.2775002601800001</c:v>
                </c:pt>
                <c:pt idx="167">
                  <c:v>5.3380011338099997</c:v>
                </c:pt>
                <c:pt idx="168">
                  <c:v>5.14083843487</c:v>
                </c:pt>
                <c:pt idx="169">
                  <c:v>5.1998528569499998</c:v>
                </c:pt>
                <c:pt idx="170">
                  <c:v>5.0227323825900001</c:v>
                </c:pt>
                <c:pt idx="171">
                  <c:v>5.4459188486899999</c:v>
                </c:pt>
                <c:pt idx="172">
                  <c:v>5.17606343865</c:v>
                </c:pt>
                <c:pt idx="173">
                  <c:v>5.31040826049</c:v>
                </c:pt>
                <c:pt idx="174">
                  <c:v>5.5547387474800001</c:v>
                </c:pt>
                <c:pt idx="175">
                  <c:v>5.0484012029300001</c:v>
                </c:pt>
                <c:pt idx="176">
                  <c:v>5.5907361071399997</c:v>
                </c:pt>
                <c:pt idx="177">
                  <c:v>5.0474610781699996</c:v>
                </c:pt>
                <c:pt idx="178">
                  <c:v>5.3258264469199998</c:v>
                </c:pt>
                <c:pt idx="179">
                  <c:v>5.4094279682900002</c:v>
                </c:pt>
                <c:pt idx="180">
                  <c:v>5.2528499285699999</c:v>
                </c:pt>
                <c:pt idx="181">
                  <c:v>5.5647105247099997</c:v>
                </c:pt>
                <c:pt idx="182">
                  <c:v>5.4033425590600004</c:v>
                </c:pt>
                <c:pt idx="183">
                  <c:v>5.0312894259499998</c:v>
                </c:pt>
                <c:pt idx="184">
                  <c:v>5.3773606372299998</c:v>
                </c:pt>
                <c:pt idx="185">
                  <c:v>5.4285318151400004</c:v>
                </c:pt>
                <c:pt idx="186">
                  <c:v>5.5850371304099999</c:v>
                </c:pt>
                <c:pt idx="187">
                  <c:v>5.2231535125399997</c:v>
                </c:pt>
                <c:pt idx="188">
                  <c:v>5.5003271333499999</c:v>
                </c:pt>
                <c:pt idx="189">
                  <c:v>5.4082965123099997</c:v>
                </c:pt>
                <c:pt idx="190">
                  <c:v>5.4515951630400004</c:v>
                </c:pt>
                <c:pt idx="191">
                  <c:v>5.0861151748699998</c:v>
                </c:pt>
                <c:pt idx="192">
                  <c:v>5.0744457235900002</c:v>
                </c:pt>
                <c:pt idx="193">
                  <c:v>5.15118170562</c:v>
                </c:pt>
                <c:pt idx="194">
                  <c:v>5.5972151012399998</c:v>
                </c:pt>
                <c:pt idx="195">
                  <c:v>5.5292328094199998</c:v>
                </c:pt>
                <c:pt idx="196">
                  <c:v>5.0191277165899999</c:v>
                </c:pt>
                <c:pt idx="197">
                  <c:v>5.6210389809599999</c:v>
                </c:pt>
                <c:pt idx="198">
                  <c:v>5.1229679268700004</c:v>
                </c:pt>
                <c:pt idx="199">
                  <c:v>5.1569587093999996</c:v>
                </c:pt>
                <c:pt idx="200">
                  <c:v>5.3732017844</c:v>
                </c:pt>
                <c:pt idx="201">
                  <c:v>5.2664456041500003</c:v>
                </c:pt>
                <c:pt idx="202">
                  <c:v>5.06121043999</c:v>
                </c:pt>
                <c:pt idx="203">
                  <c:v>5.2338645342500003</c:v>
                </c:pt>
                <c:pt idx="204">
                  <c:v>5.01640529248</c:v>
                </c:pt>
                <c:pt idx="205">
                  <c:v>5.2169075439299997</c:v>
                </c:pt>
                <c:pt idx="206">
                  <c:v>5.3872082322299999</c:v>
                </c:pt>
                <c:pt idx="207">
                  <c:v>5.1583329261299999</c:v>
                </c:pt>
                <c:pt idx="208">
                  <c:v>5.1759931419400003</c:v>
                </c:pt>
                <c:pt idx="209">
                  <c:v>5.2176687791000003</c:v>
                </c:pt>
                <c:pt idx="210">
                  <c:v>5.1215047087299999</c:v>
                </c:pt>
                <c:pt idx="211">
                  <c:v>5.4122195463400002</c:v>
                </c:pt>
                <c:pt idx="212">
                  <c:v>5.5328748438700002</c:v>
                </c:pt>
                <c:pt idx="213">
                  <c:v>5.3716661569199999</c:v>
                </c:pt>
                <c:pt idx="214">
                  <c:v>5.3971050193399996</c:v>
                </c:pt>
                <c:pt idx="215">
                  <c:v>5.5412769166300002</c:v>
                </c:pt>
                <c:pt idx="216">
                  <c:v>5.4602512573000004</c:v>
                </c:pt>
                <c:pt idx="217">
                  <c:v>5.2280721778099997</c:v>
                </c:pt>
                <c:pt idx="218">
                  <c:v>5.1231107933700004</c:v>
                </c:pt>
                <c:pt idx="219">
                  <c:v>5.4592021481500002</c:v>
                </c:pt>
                <c:pt idx="220">
                  <c:v>5.07674919947</c:v>
                </c:pt>
                <c:pt idx="221">
                  <c:v>5.2093900997600002</c:v>
                </c:pt>
                <c:pt idx="222">
                  <c:v>5.0907204537800004</c:v>
                </c:pt>
                <c:pt idx="223">
                  <c:v>5.5940532317000002</c:v>
                </c:pt>
                <c:pt idx="224">
                  <c:v>5.4699841527600004</c:v>
                </c:pt>
                <c:pt idx="225">
                  <c:v>5.2800668141999996</c:v>
                </c:pt>
                <c:pt idx="226">
                  <c:v>5.2657179021299996</c:v>
                </c:pt>
                <c:pt idx="227">
                  <c:v>5.0367491724800004</c:v>
                </c:pt>
                <c:pt idx="228">
                  <c:v>5.2359930502800003</c:v>
                </c:pt>
                <c:pt idx="229">
                  <c:v>5.4181380151600003</c:v>
                </c:pt>
                <c:pt idx="230">
                  <c:v>5.62083648589</c:v>
                </c:pt>
                <c:pt idx="231">
                  <c:v>5.6150315235899999</c:v>
                </c:pt>
                <c:pt idx="232">
                  <c:v>5.4252130962200003</c:v>
                </c:pt>
                <c:pt idx="233">
                  <c:v>5.1263891986400001</c:v>
                </c:pt>
                <c:pt idx="234">
                  <c:v>5.3817997901899997</c:v>
                </c:pt>
                <c:pt idx="235">
                  <c:v>5.4845175666600001</c:v>
                </c:pt>
                <c:pt idx="236">
                  <c:v>5.4374265082299997</c:v>
                </c:pt>
                <c:pt idx="237">
                  <c:v>5.5038885654499996</c:v>
                </c:pt>
                <c:pt idx="238">
                  <c:v>5.20978826225</c:v>
                </c:pt>
                <c:pt idx="239">
                  <c:v>5.0983244821899998</c:v>
                </c:pt>
                <c:pt idx="240">
                  <c:v>5.0912596139800002</c:v>
                </c:pt>
                <c:pt idx="241">
                  <c:v>5.3567389497400004</c:v>
                </c:pt>
                <c:pt idx="242">
                  <c:v>5.27801769546</c:v>
                </c:pt>
                <c:pt idx="243">
                  <c:v>5.4293366724699998</c:v>
                </c:pt>
                <c:pt idx="244">
                  <c:v>5.1212473562199996</c:v>
                </c:pt>
                <c:pt idx="245">
                  <c:v>5.1968281555200004</c:v>
                </c:pt>
                <c:pt idx="246">
                  <c:v>5.1895764174599996</c:v>
                </c:pt>
                <c:pt idx="247">
                  <c:v>5.4390131090900002</c:v>
                </c:pt>
                <c:pt idx="248">
                  <c:v>5.5356825394999998</c:v>
                </c:pt>
                <c:pt idx="249">
                  <c:v>5.5166676701500004</c:v>
                </c:pt>
                <c:pt idx="250">
                  <c:v>5.2575769872000002</c:v>
                </c:pt>
                <c:pt idx="251">
                  <c:v>5.3879507759400003</c:v>
                </c:pt>
                <c:pt idx="252">
                  <c:v>5.2581583644499998</c:v>
                </c:pt>
                <c:pt idx="253">
                  <c:v>5.5409176749400002</c:v>
                </c:pt>
                <c:pt idx="254">
                  <c:v>5.20978826225</c:v>
                </c:pt>
                <c:pt idx="255">
                  <c:v>5.2311682603199996</c:v>
                </c:pt>
                <c:pt idx="256">
                  <c:v>5.0912596139800002</c:v>
                </c:pt>
                <c:pt idx="257">
                  <c:v>5.2674455926099997</c:v>
                </c:pt>
                <c:pt idx="258">
                  <c:v>5.29936995046</c:v>
                </c:pt>
                <c:pt idx="259">
                  <c:v>5.1451174527800001</c:v>
                </c:pt>
                <c:pt idx="260">
                  <c:v>5.2992499314800003</c:v>
                </c:pt>
                <c:pt idx="261">
                  <c:v>5.1953449528300002</c:v>
                </c:pt>
                <c:pt idx="262">
                  <c:v>5.0895931323700001</c:v>
                </c:pt>
                <c:pt idx="263">
                  <c:v>5.5022935754800004</c:v>
                </c:pt>
                <c:pt idx="264">
                  <c:v>5.3973417385099998</c:v>
                </c:pt>
                <c:pt idx="265">
                  <c:v>5.2344460686899996</c:v>
                </c:pt>
                <c:pt idx="266">
                  <c:v>5.2914150099099997</c:v>
                </c:pt>
                <c:pt idx="267">
                  <c:v>5.0709363357599999</c:v>
                </c:pt>
                <c:pt idx="268">
                  <c:v>5.4039187173399998</c:v>
                </c:pt>
                <c:pt idx="269">
                  <c:v>5.2584517708699998</c:v>
                </c:pt>
                <c:pt idx="270">
                  <c:v>5.3768464088299996</c:v>
                </c:pt>
                <c:pt idx="271">
                  <c:v>5.5129704570799998</c:v>
                </c:pt>
                <c:pt idx="272">
                  <c:v>5.4187502775700001</c:v>
                </c:pt>
                <c:pt idx="273">
                  <c:v>5.3071556057400002</c:v>
                </c:pt>
                <c:pt idx="274">
                  <c:v>5.2283780664000004</c:v>
                </c:pt>
                <c:pt idx="275">
                  <c:v>5.0312894259499998</c:v>
                </c:pt>
                <c:pt idx="276">
                  <c:v>5.0744457235900002</c:v>
                </c:pt>
                <c:pt idx="277">
                  <c:v>5.2078636088900003</c:v>
                </c:pt>
                <c:pt idx="278">
                  <c:v>5.3045554613699997</c:v>
                </c:pt>
                <c:pt idx="279">
                  <c:v>5.5442822570799999</c:v>
                </c:pt>
                <c:pt idx="280">
                  <c:v>5.0522848823600004</c:v>
                </c:pt>
                <c:pt idx="281">
                  <c:v>5.3604771167000003</c:v>
                </c:pt>
                <c:pt idx="282">
                  <c:v>5.4993044736899996</c:v>
                </c:pt>
                <c:pt idx="283">
                  <c:v>5.4251931283300001</c:v>
                </c:pt>
                <c:pt idx="284">
                  <c:v>5.4281318713299997</c:v>
                </c:pt>
                <c:pt idx="285">
                  <c:v>5.4746633178200002</c:v>
                </c:pt>
                <c:pt idx="286">
                  <c:v>5.3504823865000004</c:v>
                </c:pt>
                <c:pt idx="287">
                  <c:v>5.0622317400099996</c:v>
                </c:pt>
                <c:pt idx="288">
                  <c:v>5.4122195463400002</c:v>
                </c:pt>
                <c:pt idx="289">
                  <c:v>5.2078636088900003</c:v>
                </c:pt>
                <c:pt idx="290">
                  <c:v>5.1229679268700004</c:v>
                </c:pt>
                <c:pt idx="291">
                  <c:v>5.2691923726600001</c:v>
                </c:pt>
                <c:pt idx="292">
                  <c:v>5.5771241648599998</c:v>
                </c:pt>
                <c:pt idx="293">
                  <c:v>5.0875646125399996</c:v>
                </c:pt>
                <c:pt idx="294">
                  <c:v>5.3099326067100003</c:v>
                </c:pt>
                <c:pt idx="295">
                  <c:v>5.5350880141200003</c:v>
                </c:pt>
                <c:pt idx="296">
                  <c:v>5.1259739023900002</c:v>
                </c:pt>
                <c:pt idx="297">
                  <c:v>5.1668220282400004</c:v>
                </c:pt>
                <c:pt idx="298">
                  <c:v>5.1497354779800002</c:v>
                </c:pt>
                <c:pt idx="299">
                  <c:v>5.0960615835400001</c:v>
                </c:pt>
                <c:pt idx="300">
                  <c:v>5.0203979211299998</c:v>
                </c:pt>
                <c:pt idx="301">
                  <c:v>5.0349654703600004</c:v>
                </c:pt>
                <c:pt idx="302">
                  <c:v>5.10225303</c:v>
                </c:pt>
                <c:pt idx="303">
                  <c:v>5.0954172301999998</c:v>
                </c:pt>
                <c:pt idx="304">
                  <c:v>5.5071592473499997</c:v>
                </c:pt>
                <c:pt idx="305">
                  <c:v>5.5387677221700002</c:v>
                </c:pt>
                <c:pt idx="306">
                  <c:v>5.5351426438900004</c:v>
                </c:pt>
                <c:pt idx="307">
                  <c:v>5.2502146622400003</c:v>
                </c:pt>
                <c:pt idx="308">
                  <c:v>5.01394475782</c:v>
                </c:pt>
                <c:pt idx="309">
                  <c:v>5.1123743468400002</c:v>
                </c:pt>
                <c:pt idx="310">
                  <c:v>5.2643961320399999</c:v>
                </c:pt>
                <c:pt idx="311">
                  <c:v>5.6080395464799997</c:v>
                </c:pt>
                <c:pt idx="312">
                  <c:v>5.2786355244000003</c:v>
                </c:pt>
                <c:pt idx="313">
                  <c:v>5.0429619215899999</c:v>
                </c:pt>
                <c:pt idx="314">
                  <c:v>5.0642615939400004</c:v>
                </c:pt>
                <c:pt idx="315">
                  <c:v>5.2184716476500004</c:v>
                </c:pt>
                <c:pt idx="316">
                  <c:v>5.2153659606699998</c:v>
                </c:pt>
                <c:pt idx="317">
                  <c:v>5.1302442832899997</c:v>
                </c:pt>
                <c:pt idx="318">
                  <c:v>5.1247031926500002</c:v>
                </c:pt>
                <c:pt idx="319">
                  <c:v>5.3871557362200004</c:v>
                </c:pt>
                <c:pt idx="320">
                  <c:v>5.1202347699899997</c:v>
                </c:pt>
                <c:pt idx="321">
                  <c:v>5.0906157882900001</c:v>
                </c:pt>
                <c:pt idx="322">
                  <c:v>5.48231942433</c:v>
                </c:pt>
                <c:pt idx="323">
                  <c:v>5.1553622815100004</c:v>
                </c:pt>
                <c:pt idx="324">
                  <c:v>5.20978826225</c:v>
                </c:pt>
                <c:pt idx="325">
                  <c:v>5.1139049908700001</c:v>
                </c:pt>
                <c:pt idx="326">
                  <c:v>5.0808261260599998</c:v>
                </c:pt>
                <c:pt idx="327">
                  <c:v>5.4689552852099999</c:v>
                </c:pt>
                <c:pt idx="328">
                  <c:v>5.0437375948599996</c:v>
                </c:pt>
                <c:pt idx="329">
                  <c:v>5.15118170562</c:v>
                </c:pt>
                <c:pt idx="330">
                  <c:v>5.16621467541</c:v>
                </c:pt>
                <c:pt idx="331">
                  <c:v>5.4281318713299997</c:v>
                </c:pt>
                <c:pt idx="332">
                  <c:v>5.2896320855400001</c:v>
                </c:pt>
                <c:pt idx="333">
                  <c:v>5.5858105625699999</c:v>
                </c:pt>
                <c:pt idx="334">
                  <c:v>5.3509404143300001</c:v>
                </c:pt>
                <c:pt idx="335">
                  <c:v>5.5775117215399996</c:v>
                </c:pt>
                <c:pt idx="336">
                  <c:v>5.4459188486899999</c:v>
                </c:pt>
                <c:pt idx="337">
                  <c:v>5.3172802680800002</c:v>
                </c:pt>
                <c:pt idx="338">
                  <c:v>5.21013435343</c:v>
                </c:pt>
                <c:pt idx="339">
                  <c:v>5.1630266636400002</c:v>
                </c:pt>
                <c:pt idx="340">
                  <c:v>5.2515501970900003</c:v>
                </c:pt>
                <c:pt idx="341">
                  <c:v>5.2305951909799999</c:v>
                </c:pt>
                <c:pt idx="342">
                  <c:v>5.0151326568699996</c:v>
                </c:pt>
                <c:pt idx="343">
                  <c:v>5.2347466014000004</c:v>
                </c:pt>
                <c:pt idx="344">
                  <c:v>5.4522798365199998</c:v>
                </c:pt>
                <c:pt idx="345">
                  <c:v>5.0510272781400003</c:v>
                </c:pt>
                <c:pt idx="346">
                  <c:v>5.5455024573499996</c:v>
                </c:pt>
                <c:pt idx="347">
                  <c:v>5.5862940551099998</c:v>
                </c:pt>
                <c:pt idx="348">
                  <c:v>5.5295299947599998</c:v>
                </c:pt>
                <c:pt idx="349">
                  <c:v>5.1461920438400002</c:v>
                </c:pt>
                <c:pt idx="350">
                  <c:v>5.4569274614700003</c:v>
                </c:pt>
                <c:pt idx="351">
                  <c:v>5.2184716476500004</c:v>
                </c:pt>
                <c:pt idx="352">
                  <c:v>5.4343198161100004</c:v>
                </c:pt>
                <c:pt idx="353">
                  <c:v>5.2280721778099997</c:v>
                </c:pt>
                <c:pt idx="354">
                  <c:v>5.4082965123099997</c:v>
                </c:pt>
                <c:pt idx="355">
                  <c:v>5.4464951830699997</c:v>
                </c:pt>
                <c:pt idx="356">
                  <c:v>5.2355318286900001</c:v>
                </c:pt>
                <c:pt idx="357">
                  <c:v>5.2241796924999999</c:v>
                </c:pt>
                <c:pt idx="358">
                  <c:v>5.14083843487</c:v>
                </c:pt>
                <c:pt idx="359">
                  <c:v>5.1107648751100001</c:v>
                </c:pt>
                <c:pt idx="360">
                  <c:v>5.11297817126</c:v>
                </c:pt>
                <c:pt idx="361">
                  <c:v>5.0861151748699998</c:v>
                </c:pt>
                <c:pt idx="362">
                  <c:v>5.3768464088299996</c:v>
                </c:pt>
                <c:pt idx="363">
                  <c:v>5.1701441527199998</c:v>
                </c:pt>
                <c:pt idx="364">
                  <c:v>5.4170775402700002</c:v>
                </c:pt>
                <c:pt idx="365">
                  <c:v>5.1107648751100001</c:v>
                </c:pt>
                <c:pt idx="366">
                  <c:v>5.2109976783800001</c:v>
                </c:pt>
                <c:pt idx="367">
                  <c:v>5.4018040150699997</c:v>
                </c:pt>
                <c:pt idx="368">
                  <c:v>5.5047148973900004</c:v>
                </c:pt>
                <c:pt idx="369">
                  <c:v>5.3864170084899996</c:v>
                </c:pt>
                <c:pt idx="370">
                  <c:v>5.6210389809599999</c:v>
                </c:pt>
                <c:pt idx="371">
                  <c:v>5.2910908920899997</c:v>
                </c:pt>
                <c:pt idx="372">
                  <c:v>5.0912596139800002</c:v>
                </c:pt>
                <c:pt idx="373">
                  <c:v>5.0544091626099998</c:v>
                </c:pt>
                <c:pt idx="374">
                  <c:v>5.530910778</c:v>
                </c:pt>
                <c:pt idx="375">
                  <c:v>5.1863499576700001</c:v>
                </c:pt>
                <c:pt idx="376">
                  <c:v>5.1964464813599998</c:v>
                </c:pt>
                <c:pt idx="377">
                  <c:v>5.1766041021899998</c:v>
                </c:pt>
                <c:pt idx="378">
                  <c:v>5.3469074973000001</c:v>
                </c:pt>
                <c:pt idx="379">
                  <c:v>5.41416769833</c:v>
                </c:pt>
                <c:pt idx="380">
                  <c:v>5.0809763740399996</c:v>
                </c:pt>
                <c:pt idx="381">
                  <c:v>5.2078636088900003</c:v>
                </c:pt>
                <c:pt idx="382">
                  <c:v>5.3045554613699997</c:v>
                </c:pt>
                <c:pt idx="383">
                  <c:v>5.0781972316299999</c:v>
                </c:pt>
                <c:pt idx="384">
                  <c:v>5.3971050193399996</c:v>
                </c:pt>
                <c:pt idx="385">
                  <c:v>5.3996505200999998</c:v>
                </c:pt>
                <c:pt idx="386">
                  <c:v>5.4995012358400004</c:v>
                </c:pt>
                <c:pt idx="387">
                  <c:v>5.2994448976999999</c:v>
                </c:pt>
                <c:pt idx="388">
                  <c:v>5.2381125158300001</c:v>
                </c:pt>
                <c:pt idx="389">
                  <c:v>5.5190422196000002</c:v>
                </c:pt>
                <c:pt idx="390">
                  <c:v>5.16502470997</c:v>
                </c:pt>
                <c:pt idx="391">
                  <c:v>5.3803787315399996</c:v>
                </c:pt>
                <c:pt idx="392">
                  <c:v>5.2581583644499998</c:v>
                </c:pt>
                <c:pt idx="393">
                  <c:v>5.1766041021899998</c:v>
                </c:pt>
                <c:pt idx="394">
                  <c:v>5.0719456461299997</c:v>
                </c:pt>
                <c:pt idx="395">
                  <c:v>5.2359930502800003</c:v>
                </c:pt>
                <c:pt idx="396">
                  <c:v>5.4846990990200002</c:v>
                </c:pt>
                <c:pt idx="397">
                  <c:v>5.0999357559499998</c:v>
                </c:pt>
                <c:pt idx="398">
                  <c:v>5.5394061358600002</c:v>
                </c:pt>
                <c:pt idx="399">
                  <c:v>5.6107341117200003</c:v>
                </c:pt>
                <c:pt idx="400">
                  <c:v>5.3378544243899997</c:v>
                </c:pt>
                <c:pt idx="401">
                  <c:v>5.0413779223099997</c:v>
                </c:pt>
                <c:pt idx="402">
                  <c:v>5.4653909502299998</c:v>
                </c:pt>
                <c:pt idx="403">
                  <c:v>5.4592021481500002</c:v>
                </c:pt>
                <c:pt idx="404">
                  <c:v>5.4357848617500002</c:v>
                </c:pt>
                <c:pt idx="405">
                  <c:v>5.1351170457800004</c:v>
                </c:pt>
                <c:pt idx="406">
                  <c:v>5.2657179021299996</c:v>
                </c:pt>
                <c:pt idx="407">
                  <c:v>5.0912596139800002</c:v>
                </c:pt>
                <c:pt idx="408">
                  <c:v>5.3562267200499996</c:v>
                </c:pt>
                <c:pt idx="409">
                  <c:v>5.2526001422400004</c:v>
                </c:pt>
                <c:pt idx="410">
                  <c:v>5.1553622815100004</c:v>
                </c:pt>
                <c:pt idx="411">
                  <c:v>5.3887793027899997</c:v>
                </c:pt>
                <c:pt idx="412">
                  <c:v>5.3567389497400004</c:v>
                </c:pt>
                <c:pt idx="413">
                  <c:v>5.0648628196500001</c:v>
                </c:pt>
                <c:pt idx="414">
                  <c:v>5.3403667498200003</c:v>
                </c:pt>
                <c:pt idx="415">
                  <c:v>5.1210678827200002</c:v>
                </c:pt>
                <c:pt idx="416">
                  <c:v>5.6080395464799997</c:v>
                </c:pt>
                <c:pt idx="417">
                  <c:v>5.0183615438800002</c:v>
                </c:pt>
                <c:pt idx="418">
                  <c:v>5.3650190862300002</c:v>
                </c:pt>
                <c:pt idx="419">
                  <c:v>5.4692318890999996</c:v>
                </c:pt>
                <c:pt idx="420">
                  <c:v>5.0546437623999996</c:v>
                </c:pt>
                <c:pt idx="421">
                  <c:v>5.0936835403499998</c:v>
                </c:pt>
                <c:pt idx="422">
                  <c:v>5.5452074858899998</c:v>
                </c:pt>
                <c:pt idx="423">
                  <c:v>5.1781795364500001</c:v>
                </c:pt>
                <c:pt idx="424">
                  <c:v>5.2442825279300003</c:v>
                </c:pt>
                <c:pt idx="425">
                  <c:v>5.2122178079000001</c:v>
                </c:pt>
                <c:pt idx="426">
                  <c:v>5.4082965123099997</c:v>
                </c:pt>
                <c:pt idx="427">
                  <c:v>5.6107341117200003</c:v>
                </c:pt>
                <c:pt idx="428">
                  <c:v>5.1430567205899997</c:v>
                </c:pt>
                <c:pt idx="429">
                  <c:v>5.0732885050999998</c:v>
                </c:pt>
                <c:pt idx="430">
                  <c:v>5.1364079524899999</c:v>
                </c:pt>
                <c:pt idx="431">
                  <c:v>5.1553622815100004</c:v>
                </c:pt>
                <c:pt idx="432">
                  <c:v>5.1839075673500004</c:v>
                </c:pt>
                <c:pt idx="433">
                  <c:v>5.1351170457800004</c:v>
                </c:pt>
                <c:pt idx="434">
                  <c:v>5.3657731023400004</c:v>
                </c:pt>
                <c:pt idx="435">
                  <c:v>5.3347764721299997</c:v>
                </c:pt>
                <c:pt idx="436">
                  <c:v>5.5669868521100003</c:v>
                </c:pt>
                <c:pt idx="437">
                  <c:v>5.5200780868799999</c:v>
                </c:pt>
                <c:pt idx="438">
                  <c:v>5.3756905063999998</c:v>
                </c:pt>
                <c:pt idx="439">
                  <c:v>5.2912939138199997</c:v>
                </c:pt>
                <c:pt idx="440">
                  <c:v>5.3913455091499998</c:v>
                </c:pt>
                <c:pt idx="441">
                  <c:v>5.5455024573499996</c:v>
                </c:pt>
                <c:pt idx="442">
                  <c:v>5.1050708388299997</c:v>
                </c:pt>
                <c:pt idx="443">
                  <c:v>5.1458072921899998</c:v>
                </c:pt>
                <c:pt idx="444">
                  <c:v>5.0838541991800001</c:v>
                </c:pt>
                <c:pt idx="445">
                  <c:v>5.1220565021400004</c:v>
                </c:pt>
                <c:pt idx="446">
                  <c:v>5.1076642196800002</c:v>
                </c:pt>
                <c:pt idx="447">
                  <c:v>5.4347041849300002</c:v>
                </c:pt>
                <c:pt idx="448">
                  <c:v>5.0712692004199997</c:v>
                </c:pt>
                <c:pt idx="449">
                  <c:v>5.1109688451300004</c:v>
                </c:pt>
                <c:pt idx="450">
                  <c:v>5.0191277165899999</c:v>
                </c:pt>
                <c:pt idx="451">
                  <c:v>5.1854732093999996</c:v>
                </c:pt>
                <c:pt idx="452">
                  <c:v>5.3913455091499998</c:v>
                </c:pt>
                <c:pt idx="453">
                  <c:v>5.3103990542000004</c:v>
                </c:pt>
                <c:pt idx="454">
                  <c:v>5.3590350494500001</c:v>
                </c:pt>
                <c:pt idx="455">
                  <c:v>5.0357460095200004</c:v>
                </c:pt>
                <c:pt idx="456">
                  <c:v>5.5394061358600002</c:v>
                </c:pt>
                <c:pt idx="457">
                  <c:v>5.3840195307799998</c:v>
                </c:pt>
                <c:pt idx="458">
                  <c:v>5.5287862661</c:v>
                </c:pt>
                <c:pt idx="459">
                  <c:v>5.4163715522400002</c:v>
                </c:pt>
                <c:pt idx="460">
                  <c:v>5.1929476366399996</c:v>
                </c:pt>
                <c:pt idx="461">
                  <c:v>5.2925545882099998</c:v>
                </c:pt>
                <c:pt idx="462">
                  <c:v>5.2014769633500002</c:v>
                </c:pt>
                <c:pt idx="463">
                  <c:v>5.0312894259499998</c:v>
                </c:pt>
                <c:pt idx="464">
                  <c:v>5.1519071888300001</c:v>
                </c:pt>
                <c:pt idx="465">
                  <c:v>5.45440398618</c:v>
                </c:pt>
                <c:pt idx="466">
                  <c:v>5.5259022996900002</c:v>
                </c:pt>
                <c:pt idx="467">
                  <c:v>5.57534362039</c:v>
                </c:pt>
                <c:pt idx="468">
                  <c:v>5.27371906706</c:v>
                </c:pt>
                <c:pt idx="469">
                  <c:v>5.41876093602</c:v>
                </c:pt>
                <c:pt idx="470">
                  <c:v>5.0223157553500002</c:v>
                </c:pt>
                <c:pt idx="471">
                  <c:v>5.5365685498500001</c:v>
                </c:pt>
                <c:pt idx="472">
                  <c:v>5.3324052918699998</c:v>
                </c:pt>
                <c:pt idx="473">
                  <c:v>5.4020490833299997</c:v>
                </c:pt>
                <c:pt idx="474">
                  <c:v>5.37900010213</c:v>
                </c:pt>
                <c:pt idx="475">
                  <c:v>5.1332717846699998</c:v>
                </c:pt>
                <c:pt idx="476">
                  <c:v>5.1620013113200001</c:v>
                </c:pt>
                <c:pt idx="477">
                  <c:v>5.3769189968099997</c:v>
                </c:pt>
                <c:pt idx="478">
                  <c:v>5.6141210852399999</c:v>
                </c:pt>
                <c:pt idx="479">
                  <c:v>5.6220933835700002</c:v>
                </c:pt>
                <c:pt idx="480">
                  <c:v>5.3528875397300002</c:v>
                </c:pt>
                <c:pt idx="481">
                  <c:v>5.53950623309</c:v>
                </c:pt>
                <c:pt idx="482">
                  <c:v>5.06695260539</c:v>
                </c:pt>
                <c:pt idx="483">
                  <c:v>5.2746699376099997</c:v>
                </c:pt>
                <c:pt idx="484">
                  <c:v>5.1751614804499999</c:v>
                </c:pt>
                <c:pt idx="485">
                  <c:v>5.318116893</c:v>
                </c:pt>
                <c:pt idx="486">
                  <c:v>5.2344460686899996</c:v>
                </c:pt>
                <c:pt idx="487">
                  <c:v>5.0940669359599999</c:v>
                </c:pt>
                <c:pt idx="488">
                  <c:v>5.4258309822099999</c:v>
                </c:pt>
                <c:pt idx="489">
                  <c:v>5.1162670225699998</c:v>
                </c:pt>
                <c:pt idx="490">
                  <c:v>5.2189288612500002</c:v>
                </c:pt>
                <c:pt idx="491">
                  <c:v>5.45639512192</c:v>
                </c:pt>
                <c:pt idx="492">
                  <c:v>5.1952086801100004</c:v>
                </c:pt>
                <c:pt idx="493">
                  <c:v>5.3996505200999998</c:v>
                </c:pt>
                <c:pt idx="494">
                  <c:v>5.2584517708699998</c:v>
                </c:pt>
                <c:pt idx="495">
                  <c:v>5.3104926322499999</c:v>
                </c:pt>
                <c:pt idx="496">
                  <c:v>5.5493650062400004</c:v>
                </c:pt>
                <c:pt idx="497">
                  <c:v>5.1132518784699998</c:v>
                </c:pt>
                <c:pt idx="498">
                  <c:v>5.3577323657899996</c:v>
                </c:pt>
                <c:pt idx="499">
                  <c:v>5.59701042902</c:v>
                </c:pt>
                <c:pt idx="500">
                  <c:v>5.2231535125399997</c:v>
                </c:pt>
                <c:pt idx="501">
                  <c:v>5.5351426438900004</c:v>
                </c:pt>
                <c:pt idx="502">
                  <c:v>5.0814788499299999</c:v>
                </c:pt>
                <c:pt idx="503">
                  <c:v>5.4864344018600004</c:v>
                </c:pt>
                <c:pt idx="504">
                  <c:v>5.1917717321700003</c:v>
                </c:pt>
                <c:pt idx="505">
                  <c:v>5.0484012029300001</c:v>
                </c:pt>
                <c:pt idx="506">
                  <c:v>5.4094279682900002</c:v>
                </c:pt>
                <c:pt idx="507">
                  <c:v>5.53950623309</c:v>
                </c:pt>
                <c:pt idx="508">
                  <c:v>5.4995012358400004</c:v>
                </c:pt>
                <c:pt idx="509">
                  <c:v>5.3104258747399999</c:v>
                </c:pt>
                <c:pt idx="510">
                  <c:v>5.1139049908700001</c:v>
                </c:pt>
                <c:pt idx="511">
                  <c:v>5.1754156032900003</c:v>
                </c:pt>
                <c:pt idx="512">
                  <c:v>5.1263891986400001</c:v>
                </c:pt>
                <c:pt idx="513">
                  <c:v>5.56740341167</c:v>
                </c:pt>
                <c:pt idx="514">
                  <c:v>5.2283780664000004</c:v>
                </c:pt>
                <c:pt idx="515">
                  <c:v>5.2912939138199997</c:v>
                </c:pt>
                <c:pt idx="516">
                  <c:v>5.1265242926000001</c:v>
                </c:pt>
                <c:pt idx="517">
                  <c:v>5.1162670225699998</c:v>
                </c:pt>
                <c:pt idx="518">
                  <c:v>5.5038885654499996</c:v>
                </c:pt>
                <c:pt idx="519">
                  <c:v>5.1132518784699998</c:v>
                </c:pt>
                <c:pt idx="520">
                  <c:v>5.0651705949099997</c:v>
                </c:pt>
                <c:pt idx="521">
                  <c:v>5.5230033600899997</c:v>
                </c:pt>
                <c:pt idx="522">
                  <c:v>5.3925773715799998</c:v>
                </c:pt>
                <c:pt idx="523">
                  <c:v>5.2798403942299998</c:v>
                </c:pt>
                <c:pt idx="524">
                  <c:v>5.3357963354400004</c:v>
                </c:pt>
                <c:pt idx="525">
                  <c:v>5.04466363437</c:v>
                </c:pt>
                <c:pt idx="526">
                  <c:v>5.3872082322299999</c:v>
                </c:pt>
                <c:pt idx="527">
                  <c:v>5.2786355244000003</c:v>
                </c:pt>
                <c:pt idx="528">
                  <c:v>5.5461414697300002</c:v>
                </c:pt>
                <c:pt idx="529">
                  <c:v>5.4107057439100004</c:v>
                </c:pt>
                <c:pt idx="530">
                  <c:v>5.15191522822</c:v>
                </c:pt>
                <c:pt idx="531">
                  <c:v>5.2866219473199996</c:v>
                </c:pt>
                <c:pt idx="532">
                  <c:v>5.1762632482999997</c:v>
                </c:pt>
                <c:pt idx="533">
                  <c:v>5.5905994157499999</c:v>
                </c:pt>
                <c:pt idx="534">
                  <c:v>5.4734294134199999</c:v>
                </c:pt>
                <c:pt idx="535">
                  <c:v>5.5150604333100004</c:v>
                </c:pt>
                <c:pt idx="536">
                  <c:v>5.3847058813200004</c:v>
                </c:pt>
                <c:pt idx="537">
                  <c:v>5.3440292919000001</c:v>
                </c:pt>
                <c:pt idx="538">
                  <c:v>5.1863824869000004</c:v>
                </c:pt>
                <c:pt idx="539">
                  <c:v>5.0191277165899999</c:v>
                </c:pt>
                <c:pt idx="540">
                  <c:v>5.2866219473199996</c:v>
                </c:pt>
                <c:pt idx="541">
                  <c:v>5.0557439222399996</c:v>
                </c:pt>
                <c:pt idx="542">
                  <c:v>5.0187081494900001</c:v>
                </c:pt>
                <c:pt idx="543">
                  <c:v>5.0954172301999998</c:v>
                </c:pt>
                <c:pt idx="544">
                  <c:v>5.5607529855899998</c:v>
                </c:pt>
                <c:pt idx="545">
                  <c:v>5.2161447274699997</c:v>
                </c:pt>
                <c:pt idx="546">
                  <c:v>5.1639191872100003</c:v>
                </c:pt>
                <c:pt idx="547">
                  <c:v>5.2494622387899996</c:v>
                </c:pt>
                <c:pt idx="548">
                  <c:v>5.0940669359599999</c:v>
                </c:pt>
                <c:pt idx="549">
                  <c:v>5.4379426668699997</c:v>
                </c:pt>
                <c:pt idx="550">
                  <c:v>5.1586522967099997</c:v>
                </c:pt>
                <c:pt idx="551">
                  <c:v>5.3994452662399999</c:v>
                </c:pt>
                <c:pt idx="552">
                  <c:v>5.3104258747399999</c:v>
                </c:pt>
                <c:pt idx="553">
                  <c:v>5.5704944344399996</c:v>
                </c:pt>
                <c:pt idx="554">
                  <c:v>5.2494622387899996</c:v>
                </c:pt>
                <c:pt idx="555">
                  <c:v>5.0838541991800001</c:v>
                </c:pt>
                <c:pt idx="556">
                  <c:v>5.4625117899699998</c:v>
                </c:pt>
                <c:pt idx="557">
                  <c:v>5.1076642196800002</c:v>
                </c:pt>
                <c:pt idx="558">
                  <c:v>5.2153659606699998</c:v>
                </c:pt>
                <c:pt idx="559">
                  <c:v>5.3913455091499998</c:v>
                </c:pt>
                <c:pt idx="560">
                  <c:v>5.4494447639899999</c:v>
                </c:pt>
                <c:pt idx="561">
                  <c:v>5.54478575055</c:v>
                </c:pt>
                <c:pt idx="562">
                  <c:v>5.2314503391400002</c:v>
                </c:pt>
                <c:pt idx="563">
                  <c:v>5.2786355244000003</c:v>
                </c:pt>
                <c:pt idx="564">
                  <c:v>5.5295724183099999</c:v>
                </c:pt>
                <c:pt idx="565">
                  <c:v>5.1366018779199996</c:v>
                </c:pt>
                <c:pt idx="566">
                  <c:v>5.0460751804499999</c:v>
                </c:pt>
                <c:pt idx="567">
                  <c:v>5.1459806567999999</c:v>
                </c:pt>
                <c:pt idx="568">
                  <c:v>5.06121043999</c:v>
                </c:pt>
                <c:pt idx="569">
                  <c:v>5.3976848617700002</c:v>
                </c:pt>
                <c:pt idx="570">
                  <c:v>5.3994452662399999</c:v>
                </c:pt>
                <c:pt idx="571">
                  <c:v>5.4163715522400002</c:v>
                </c:pt>
                <c:pt idx="572">
                  <c:v>5.3965474652300003</c:v>
                </c:pt>
                <c:pt idx="573">
                  <c:v>5.0970643174600001</c:v>
                </c:pt>
                <c:pt idx="574">
                  <c:v>5.3934133334899999</c:v>
                </c:pt>
                <c:pt idx="575">
                  <c:v>5.25602015619</c:v>
                </c:pt>
                <c:pt idx="576">
                  <c:v>5.5858105625699999</c:v>
                </c:pt>
                <c:pt idx="577">
                  <c:v>5.1925476537000002</c:v>
                </c:pt>
                <c:pt idx="578">
                  <c:v>5.2948273311199996</c:v>
                </c:pt>
                <c:pt idx="579">
                  <c:v>5.1383307584500004</c:v>
                </c:pt>
                <c:pt idx="580">
                  <c:v>5.1895764174599996</c:v>
                </c:pt>
                <c:pt idx="581">
                  <c:v>5.5879345413300001</c:v>
                </c:pt>
                <c:pt idx="582">
                  <c:v>5.5956154831299996</c:v>
                </c:pt>
                <c:pt idx="583">
                  <c:v>5.2169134793599996</c:v>
                </c:pt>
                <c:pt idx="584">
                  <c:v>5.1895764174599996</c:v>
                </c:pt>
                <c:pt idx="585">
                  <c:v>5.2637480760799997</c:v>
                </c:pt>
                <c:pt idx="586">
                  <c:v>5.2800668141999996</c:v>
                </c:pt>
                <c:pt idx="587">
                  <c:v>5.1620013113200001</c:v>
                </c:pt>
                <c:pt idx="588">
                  <c:v>5.0367334058599997</c:v>
                </c:pt>
                <c:pt idx="589">
                  <c:v>5.4852391539400003</c:v>
                </c:pt>
                <c:pt idx="590">
                  <c:v>5.4202533568</c:v>
                </c:pt>
                <c:pt idx="591">
                  <c:v>5.42847939367</c:v>
                </c:pt>
                <c:pt idx="592">
                  <c:v>5.6000211479999997</c:v>
                </c:pt>
                <c:pt idx="593">
                  <c:v>5.1332717846699998</c:v>
                </c:pt>
                <c:pt idx="594">
                  <c:v>5.0808261260599998</c:v>
                </c:pt>
                <c:pt idx="595">
                  <c:v>5.4063687211099998</c:v>
                </c:pt>
                <c:pt idx="596">
                  <c:v>5.4386688270899999</c:v>
                </c:pt>
                <c:pt idx="597">
                  <c:v>5.5292328094199998</c:v>
                </c:pt>
                <c:pt idx="598">
                  <c:v>5.3782815936299997</c:v>
                </c:pt>
                <c:pt idx="599">
                  <c:v>5.5301535014900001</c:v>
                </c:pt>
                <c:pt idx="600">
                  <c:v>5.1567413264699997</c:v>
                </c:pt>
                <c:pt idx="601">
                  <c:v>5.3104926322499999</c:v>
                </c:pt>
                <c:pt idx="602">
                  <c:v>5.36207728741</c:v>
                </c:pt>
                <c:pt idx="603">
                  <c:v>5.1895764174599996</c:v>
                </c:pt>
                <c:pt idx="604">
                  <c:v>5.1639191872100003</c:v>
                </c:pt>
                <c:pt idx="605">
                  <c:v>5.4187502775700001</c:v>
                </c:pt>
                <c:pt idx="606">
                  <c:v>5.2670740033800003</c:v>
                </c:pt>
                <c:pt idx="607">
                  <c:v>5.42804114633</c:v>
                </c:pt>
                <c:pt idx="608">
                  <c:v>5.1759931419400003</c:v>
                </c:pt>
                <c:pt idx="609">
                  <c:v>5.5200780868799999</c:v>
                </c:pt>
                <c:pt idx="610">
                  <c:v>5.1815400845699999</c:v>
                </c:pt>
                <c:pt idx="611">
                  <c:v>5.4959886716200002</c:v>
                </c:pt>
                <c:pt idx="612">
                  <c:v>5.35482276824</c:v>
                </c:pt>
                <c:pt idx="613">
                  <c:v>5.38706683829</c:v>
                </c:pt>
                <c:pt idx="614">
                  <c:v>5.2359930502800003</c:v>
                </c:pt>
                <c:pt idx="615">
                  <c:v>5.1766041021899998</c:v>
                </c:pt>
                <c:pt idx="616">
                  <c:v>5.5907361071399997</c:v>
                </c:pt>
                <c:pt idx="617">
                  <c:v>5.0744457235900002</c:v>
                </c:pt>
                <c:pt idx="618">
                  <c:v>5.5905994157499999</c:v>
                </c:pt>
                <c:pt idx="619">
                  <c:v>5.0678861351600002</c:v>
                </c:pt>
                <c:pt idx="620">
                  <c:v>5.1171084867000003</c:v>
                </c:pt>
                <c:pt idx="621">
                  <c:v>5.5940628554399998</c:v>
                </c:pt>
                <c:pt idx="622">
                  <c:v>5.02229992004</c:v>
                </c:pt>
                <c:pt idx="623">
                  <c:v>5.3996505200999998</c:v>
                </c:pt>
                <c:pt idx="624">
                  <c:v>5.4964733629299998</c:v>
                </c:pt>
                <c:pt idx="625">
                  <c:v>5.1915385589099996</c:v>
                </c:pt>
                <c:pt idx="626">
                  <c:v>5.3084139997499999</c:v>
                </c:pt>
                <c:pt idx="627">
                  <c:v>5.3104926322499999</c:v>
                </c:pt>
                <c:pt idx="628">
                  <c:v>5.2873852235900003</c:v>
                </c:pt>
                <c:pt idx="629">
                  <c:v>5.1282317093899996</c:v>
                </c:pt>
                <c:pt idx="630">
                  <c:v>5.1378676837399997</c:v>
                </c:pt>
                <c:pt idx="631">
                  <c:v>5.4163715522400002</c:v>
                </c:pt>
                <c:pt idx="632">
                  <c:v>5.3299535217700003</c:v>
                </c:pt>
                <c:pt idx="633">
                  <c:v>5.51942850953</c:v>
                </c:pt>
                <c:pt idx="634">
                  <c:v>5.2305951909799999</c:v>
                </c:pt>
                <c:pt idx="635">
                  <c:v>5.4147631341500002</c:v>
                </c:pt>
                <c:pt idx="636">
                  <c:v>5.4683809814200002</c:v>
                </c:pt>
                <c:pt idx="637">
                  <c:v>5.1953449528300002</c:v>
                </c:pt>
                <c:pt idx="638">
                  <c:v>5.3084139997499999</c:v>
                </c:pt>
                <c:pt idx="639">
                  <c:v>5.07674919947</c:v>
                </c:pt>
                <c:pt idx="640">
                  <c:v>5.4809671882400002</c:v>
                </c:pt>
                <c:pt idx="641">
                  <c:v>5.0304997390199997</c:v>
                </c:pt>
                <c:pt idx="642">
                  <c:v>5.5047148973900004</c:v>
                </c:pt>
                <c:pt idx="643">
                  <c:v>5.2825037555499996</c:v>
                </c:pt>
                <c:pt idx="644">
                  <c:v>5.6226247631200001</c:v>
                </c:pt>
                <c:pt idx="645">
                  <c:v>5.3847058813200004</c:v>
                </c:pt>
                <c:pt idx="646">
                  <c:v>5.6106127606199996</c:v>
                </c:pt>
                <c:pt idx="647">
                  <c:v>5.1383307584500004</c:v>
                </c:pt>
                <c:pt idx="648">
                  <c:v>5.3348341403599999</c:v>
                </c:pt>
                <c:pt idx="649">
                  <c:v>5.5640268081600004</c:v>
                </c:pt>
                <c:pt idx="650">
                  <c:v>5.4917528757799996</c:v>
                </c:pt>
                <c:pt idx="651">
                  <c:v>5.1519071888300001</c:v>
                </c:pt>
                <c:pt idx="652">
                  <c:v>5.1639191872100003</c:v>
                </c:pt>
                <c:pt idx="653">
                  <c:v>5.0622317400099996</c:v>
                </c:pt>
                <c:pt idx="654">
                  <c:v>5.13382657978</c:v>
                </c:pt>
                <c:pt idx="655">
                  <c:v>5.2971710607400002</c:v>
                </c:pt>
                <c:pt idx="656">
                  <c:v>5.2824752939100001</c:v>
                </c:pt>
                <c:pt idx="657">
                  <c:v>5.4054568194100003</c:v>
                </c:pt>
                <c:pt idx="658">
                  <c:v>5.5287862661</c:v>
                </c:pt>
                <c:pt idx="659">
                  <c:v>5.0483577996899998</c:v>
                </c:pt>
                <c:pt idx="660">
                  <c:v>5.3334304326900002</c:v>
                </c:pt>
                <c:pt idx="661">
                  <c:v>5.4905251910799997</c:v>
                </c:pt>
                <c:pt idx="662">
                  <c:v>5.1973619045700001</c:v>
                </c:pt>
                <c:pt idx="663">
                  <c:v>5.0175568070300001</c:v>
                </c:pt>
                <c:pt idx="664">
                  <c:v>5.3528875397300002</c:v>
                </c:pt>
                <c:pt idx="665">
                  <c:v>5.4134786155699999</c:v>
                </c:pt>
                <c:pt idx="666">
                  <c:v>5.4063687211099998</c:v>
                </c:pt>
                <c:pt idx="667">
                  <c:v>5.5862940551099998</c:v>
                </c:pt>
                <c:pt idx="668">
                  <c:v>5.3925787254999999</c:v>
                </c:pt>
                <c:pt idx="669">
                  <c:v>5.0808261260599998</c:v>
                </c:pt>
                <c:pt idx="670">
                  <c:v>5.3557625353200002</c:v>
                </c:pt>
                <c:pt idx="671">
                  <c:v>5.0615765619499999</c:v>
                </c:pt>
                <c:pt idx="672">
                  <c:v>5.4987866090799997</c:v>
                </c:pt>
                <c:pt idx="673">
                  <c:v>5.51942850953</c:v>
                </c:pt>
                <c:pt idx="674">
                  <c:v>5.20978826225</c:v>
                </c:pt>
                <c:pt idx="675">
                  <c:v>5.4995012358400004</c:v>
                </c:pt>
                <c:pt idx="676">
                  <c:v>5.2890894843399998</c:v>
                </c:pt>
                <c:pt idx="677">
                  <c:v>5.2447274947200002</c:v>
                </c:pt>
                <c:pt idx="678">
                  <c:v>5.3504823865000004</c:v>
                </c:pt>
                <c:pt idx="679">
                  <c:v>5.6041738179799996</c:v>
                </c:pt>
                <c:pt idx="680">
                  <c:v>5.4860532196599996</c:v>
                </c:pt>
                <c:pt idx="681">
                  <c:v>5.2876365941700003</c:v>
                </c:pt>
                <c:pt idx="682">
                  <c:v>5.2238587842599999</c:v>
                </c:pt>
                <c:pt idx="683">
                  <c:v>5.0401490227399997</c:v>
                </c:pt>
                <c:pt idx="684">
                  <c:v>5.5607529855899998</c:v>
                </c:pt>
                <c:pt idx="685">
                  <c:v>5.3871557362200004</c:v>
                </c:pt>
                <c:pt idx="686">
                  <c:v>5.3756905063999998</c:v>
                </c:pt>
                <c:pt idx="687">
                  <c:v>5.0588584863900001</c:v>
                </c:pt>
                <c:pt idx="688">
                  <c:v>5.1710723035099999</c:v>
                </c:pt>
                <c:pt idx="689">
                  <c:v>5.2529646401600001</c:v>
                </c:pt>
                <c:pt idx="690">
                  <c:v>5.0319638187300004</c:v>
                </c:pt>
                <c:pt idx="691">
                  <c:v>5.62083648589</c:v>
                </c:pt>
                <c:pt idx="692">
                  <c:v>5.3652413711999998</c:v>
                </c:pt>
                <c:pt idx="693">
                  <c:v>5.4386782452900002</c:v>
                </c:pt>
                <c:pt idx="694">
                  <c:v>5.2786355244000003</c:v>
                </c:pt>
                <c:pt idx="695">
                  <c:v>5.0151326568699996</c:v>
                </c:pt>
                <c:pt idx="696">
                  <c:v>5.4390903858200002</c:v>
                </c:pt>
                <c:pt idx="697">
                  <c:v>5.4195224312499999</c:v>
                </c:pt>
                <c:pt idx="698">
                  <c:v>5.1335313318600004</c:v>
                </c:pt>
                <c:pt idx="699">
                  <c:v>5.0161994710400002</c:v>
                </c:pt>
                <c:pt idx="700">
                  <c:v>5.0546437623999996</c:v>
                </c:pt>
                <c:pt idx="701">
                  <c:v>5.3991299373199997</c:v>
                </c:pt>
                <c:pt idx="702">
                  <c:v>5.0519624292999996</c:v>
                </c:pt>
                <c:pt idx="703">
                  <c:v>5.1137960307099997</c:v>
                </c:pt>
                <c:pt idx="704">
                  <c:v>5.0263693587000002</c:v>
                </c:pt>
                <c:pt idx="705">
                  <c:v>5.1220565021400004</c:v>
                </c:pt>
                <c:pt idx="706">
                  <c:v>5.3847058813200004</c:v>
                </c:pt>
                <c:pt idx="707">
                  <c:v>5.3823775676899999</c:v>
                </c:pt>
                <c:pt idx="708">
                  <c:v>5.1302349517300003</c:v>
                </c:pt>
                <c:pt idx="709">
                  <c:v>5.2526001422400004</c:v>
                </c:pt>
                <c:pt idx="710">
                  <c:v>5.0275255031599997</c:v>
                </c:pt>
                <c:pt idx="711">
                  <c:v>5.2174779685699999</c:v>
                </c:pt>
                <c:pt idx="712">
                  <c:v>5.3594842245900001</c:v>
                </c:pt>
                <c:pt idx="713">
                  <c:v>5.04005239518</c:v>
                </c:pt>
                <c:pt idx="714">
                  <c:v>5.4035034557500001</c:v>
                </c:pt>
                <c:pt idx="715">
                  <c:v>5.1409216557499997</c:v>
                </c:pt>
                <c:pt idx="716">
                  <c:v>5.3375524955099998</c:v>
                </c:pt>
                <c:pt idx="717">
                  <c:v>5.1620013113200001</c:v>
                </c:pt>
                <c:pt idx="718">
                  <c:v>5.1085862760499996</c:v>
                </c:pt>
                <c:pt idx="719">
                  <c:v>5.1202347699899997</c:v>
                </c:pt>
                <c:pt idx="720">
                  <c:v>5.5183221039400001</c:v>
                </c:pt>
                <c:pt idx="721">
                  <c:v>5.1762632482999997</c:v>
                </c:pt>
                <c:pt idx="722">
                  <c:v>5.3029399585199997</c:v>
                </c:pt>
                <c:pt idx="723">
                  <c:v>5.1259739023900002</c:v>
                </c:pt>
                <c:pt idx="724">
                  <c:v>5.2631565663100002</c:v>
                </c:pt>
                <c:pt idx="725">
                  <c:v>5.02229992004</c:v>
                </c:pt>
                <c:pt idx="726">
                  <c:v>5.3045554613699997</c:v>
                </c:pt>
                <c:pt idx="727">
                  <c:v>5.07514366926</c:v>
                </c:pt>
                <c:pt idx="728">
                  <c:v>5.4797509780800002</c:v>
                </c:pt>
                <c:pt idx="729">
                  <c:v>5.5344143461300002</c:v>
                </c:pt>
                <c:pt idx="730">
                  <c:v>5.1206737446000004</c:v>
                </c:pt>
                <c:pt idx="731">
                  <c:v>5.2528499285699999</c:v>
                </c:pt>
                <c:pt idx="732">
                  <c:v>5.07741116487</c:v>
                </c:pt>
                <c:pt idx="733">
                  <c:v>5.1279947875299996</c:v>
                </c:pt>
                <c:pt idx="734">
                  <c:v>5.3045554613699997</c:v>
                </c:pt>
                <c:pt idx="735">
                  <c:v>5.6041738179799996</c:v>
                </c:pt>
                <c:pt idx="736">
                  <c:v>5.0600718569399996</c:v>
                </c:pt>
                <c:pt idx="737">
                  <c:v>5.0653132646900003</c:v>
                </c:pt>
                <c:pt idx="738">
                  <c:v>5.55962284737</c:v>
                </c:pt>
                <c:pt idx="739">
                  <c:v>5.4170775402700002</c:v>
                </c:pt>
                <c:pt idx="740">
                  <c:v>5.0659945233199997</c:v>
                </c:pt>
                <c:pt idx="741">
                  <c:v>5.3887793027899997</c:v>
                </c:pt>
                <c:pt idx="742">
                  <c:v>5.1923990887900002</c:v>
                </c:pt>
                <c:pt idx="743">
                  <c:v>5.4195224312499999</c:v>
                </c:pt>
                <c:pt idx="744">
                  <c:v>5.0590039033399998</c:v>
                </c:pt>
                <c:pt idx="745">
                  <c:v>5.4293366724699998</c:v>
                </c:pt>
                <c:pt idx="746">
                  <c:v>5.4077443022500002</c:v>
                </c:pt>
                <c:pt idx="747">
                  <c:v>5.0517519917299998</c:v>
                </c:pt>
                <c:pt idx="748">
                  <c:v>5.2161447274699997</c:v>
                </c:pt>
                <c:pt idx="749">
                  <c:v>5.1383307584500004</c:v>
                </c:pt>
                <c:pt idx="750">
                  <c:v>5.4815300219300003</c:v>
                </c:pt>
                <c:pt idx="751">
                  <c:v>5.01401148284</c:v>
                </c:pt>
                <c:pt idx="752">
                  <c:v>5.3937551570000002</c:v>
                </c:pt>
                <c:pt idx="753">
                  <c:v>5.2169075439299997</c:v>
                </c:pt>
                <c:pt idx="754">
                  <c:v>5.1227297915800003</c:v>
                </c:pt>
                <c:pt idx="755">
                  <c:v>5.01401148284</c:v>
                </c:pt>
                <c:pt idx="756">
                  <c:v>5.5035230034999998</c:v>
                </c:pt>
                <c:pt idx="757">
                  <c:v>5.0985546562300001</c:v>
                </c:pt>
                <c:pt idx="758">
                  <c:v>5.5669868521100003</c:v>
                </c:pt>
                <c:pt idx="759">
                  <c:v>5.4258309822099999</c:v>
                </c:pt>
                <c:pt idx="760">
                  <c:v>5.45440398618</c:v>
                </c:pt>
                <c:pt idx="761">
                  <c:v>5.5409176749400002</c:v>
                </c:pt>
                <c:pt idx="762">
                  <c:v>5.3504823865000004</c:v>
                </c:pt>
                <c:pt idx="763">
                  <c:v>5.1449792759999999</c:v>
                </c:pt>
                <c:pt idx="764">
                  <c:v>5.3732607340699996</c:v>
                </c:pt>
                <c:pt idx="765">
                  <c:v>5.3554272762100004</c:v>
                </c:pt>
                <c:pt idx="766">
                  <c:v>5.3993676365600001</c:v>
                </c:pt>
                <c:pt idx="767">
                  <c:v>5.5343001489599999</c:v>
                </c:pt>
                <c:pt idx="768">
                  <c:v>5.1630266636400002</c:v>
                </c:pt>
                <c:pt idx="769">
                  <c:v>5.5811262565500002</c:v>
                </c:pt>
                <c:pt idx="770">
                  <c:v>5.1660624934900001</c:v>
                </c:pt>
                <c:pt idx="771">
                  <c:v>5.3925787254999999</c:v>
                </c:pt>
                <c:pt idx="772">
                  <c:v>5.1210678827200002</c:v>
                </c:pt>
                <c:pt idx="773">
                  <c:v>5.2494622387899996</c:v>
                </c:pt>
                <c:pt idx="774">
                  <c:v>5.01394475782</c:v>
                </c:pt>
                <c:pt idx="775">
                  <c:v>5.3660369609799998</c:v>
                </c:pt>
                <c:pt idx="776">
                  <c:v>5.3029399585199997</c:v>
                </c:pt>
                <c:pt idx="777">
                  <c:v>5.2355318286900001</c:v>
                </c:pt>
                <c:pt idx="778">
                  <c:v>5.5798819687999996</c:v>
                </c:pt>
                <c:pt idx="779">
                  <c:v>5.3287224881500004</c:v>
                </c:pt>
                <c:pt idx="780">
                  <c:v>5.3460269240900002</c:v>
                </c:pt>
                <c:pt idx="781">
                  <c:v>5.1768662398499998</c:v>
                </c:pt>
                <c:pt idx="782">
                  <c:v>5.0741030867600001</c:v>
                </c:pt>
                <c:pt idx="783">
                  <c:v>5.13922653823</c:v>
                </c:pt>
                <c:pt idx="784">
                  <c:v>5.2276993775499996</c:v>
                </c:pt>
                <c:pt idx="785">
                  <c:v>5.3447287936699999</c:v>
                </c:pt>
                <c:pt idx="786">
                  <c:v>5.2177924227799997</c:v>
                </c:pt>
                <c:pt idx="787">
                  <c:v>5.55280171216</c:v>
                </c:pt>
                <c:pt idx="788">
                  <c:v>5.3052916813</c:v>
                </c:pt>
                <c:pt idx="789">
                  <c:v>5.3172802680800002</c:v>
                </c:pt>
                <c:pt idx="790">
                  <c:v>5.1236019547599998</c:v>
                </c:pt>
                <c:pt idx="791">
                  <c:v>5.5612215625900001</c:v>
                </c:pt>
                <c:pt idx="792">
                  <c:v>5.1677706573500002</c:v>
                </c:pt>
                <c:pt idx="793">
                  <c:v>5.1770441474900002</c:v>
                </c:pt>
                <c:pt idx="794">
                  <c:v>5.3188587675200001</c:v>
                </c:pt>
                <c:pt idx="795">
                  <c:v>5.2515501970900003</c:v>
                </c:pt>
                <c:pt idx="796">
                  <c:v>5.0716899776700002</c:v>
                </c:pt>
                <c:pt idx="797">
                  <c:v>5.4602512573000004</c:v>
                </c:pt>
                <c:pt idx="798">
                  <c:v>5.5183221039400001</c:v>
                </c:pt>
                <c:pt idx="799">
                  <c:v>5.4587292214399996</c:v>
                </c:pt>
                <c:pt idx="800">
                  <c:v>5.5420334383399998</c:v>
                </c:pt>
                <c:pt idx="801">
                  <c:v>5.0224919994599997</c:v>
                </c:pt>
                <c:pt idx="802">
                  <c:v>5.0906157882900001</c:v>
                </c:pt>
                <c:pt idx="803">
                  <c:v>5.3994452662399999</c:v>
                </c:pt>
                <c:pt idx="804">
                  <c:v>5.5510598788900003</c:v>
                </c:pt>
                <c:pt idx="805">
                  <c:v>5.0648628196500001</c:v>
                </c:pt>
                <c:pt idx="806">
                  <c:v>5.5295724183099999</c:v>
                </c:pt>
                <c:pt idx="807">
                  <c:v>5.41520434247</c:v>
                </c:pt>
                <c:pt idx="808">
                  <c:v>5.4101589527199998</c:v>
                </c:pt>
                <c:pt idx="809">
                  <c:v>5.0223157553500002</c:v>
                </c:pt>
                <c:pt idx="810">
                  <c:v>5.0161994710400002</c:v>
                </c:pt>
                <c:pt idx="811">
                  <c:v>5.2825037555499996</c:v>
                </c:pt>
                <c:pt idx="812">
                  <c:v>5.0357460095200004</c:v>
                </c:pt>
                <c:pt idx="813">
                  <c:v>5.5452074858899998</c:v>
                </c:pt>
                <c:pt idx="814">
                  <c:v>5.2767631692399997</c:v>
                </c:pt>
                <c:pt idx="815">
                  <c:v>5.2588979268299996</c:v>
                </c:pt>
                <c:pt idx="816">
                  <c:v>5.62083648589</c:v>
                </c:pt>
                <c:pt idx="817">
                  <c:v>5.3652413711999998</c:v>
                </c:pt>
                <c:pt idx="818">
                  <c:v>5.16502470997</c:v>
                </c:pt>
                <c:pt idx="819">
                  <c:v>5.318116893</c:v>
                </c:pt>
                <c:pt idx="820">
                  <c:v>5.0622341470999999</c:v>
                </c:pt>
                <c:pt idx="821">
                  <c:v>5.1382933746499999</c:v>
                </c:pt>
                <c:pt idx="822">
                  <c:v>5.6229556366200004</c:v>
                </c:pt>
                <c:pt idx="823">
                  <c:v>5.2739878346399998</c:v>
                </c:pt>
                <c:pt idx="824">
                  <c:v>5.07741116487</c:v>
                </c:pt>
                <c:pt idx="825">
                  <c:v>5.4575138780300003</c:v>
                </c:pt>
                <c:pt idx="826">
                  <c:v>5.1766306595399998</c:v>
                </c:pt>
                <c:pt idx="827">
                  <c:v>5.3823775676899999</c:v>
                </c:pt>
                <c:pt idx="828">
                  <c:v>5.5071592473499997</c:v>
                </c:pt>
                <c:pt idx="829">
                  <c:v>5.4683809814200002</c:v>
                </c:pt>
                <c:pt idx="830">
                  <c:v>5.4864521111300002</c:v>
                </c:pt>
                <c:pt idx="831">
                  <c:v>5.3450246901599998</c:v>
                </c:pt>
                <c:pt idx="832">
                  <c:v>5.0809763740399996</c:v>
                </c:pt>
                <c:pt idx="833">
                  <c:v>5.3601387655500004</c:v>
                </c:pt>
                <c:pt idx="834">
                  <c:v>5.4293366724699998</c:v>
                </c:pt>
                <c:pt idx="835">
                  <c:v>5.4204299284699999</c:v>
                </c:pt>
                <c:pt idx="836">
                  <c:v>5.4683809814200002</c:v>
                </c:pt>
                <c:pt idx="837">
                  <c:v>5.1361683864599996</c:v>
                </c:pt>
                <c:pt idx="838">
                  <c:v>5.0367491724800004</c:v>
                </c:pt>
                <c:pt idx="839">
                  <c:v>5.2161825893599998</c:v>
                </c:pt>
                <c:pt idx="840">
                  <c:v>5.1107648751100001</c:v>
                </c:pt>
                <c:pt idx="841">
                  <c:v>5.2017953563199999</c:v>
                </c:pt>
                <c:pt idx="842">
                  <c:v>5.3557625353200002</c:v>
                </c:pt>
                <c:pt idx="843">
                  <c:v>5.3871557362200004</c:v>
                </c:pt>
                <c:pt idx="844">
                  <c:v>5.4484421602699999</c:v>
                </c:pt>
                <c:pt idx="845">
                  <c:v>5.2372823869799996</c:v>
                </c:pt>
                <c:pt idx="846">
                  <c:v>5.42804114633</c:v>
                </c:pt>
                <c:pt idx="847">
                  <c:v>5.5150604333100004</c:v>
                </c:pt>
                <c:pt idx="848">
                  <c:v>5.0510272781400003</c:v>
                </c:pt>
                <c:pt idx="849">
                  <c:v>5.1076642196800002</c:v>
                </c:pt>
                <c:pt idx="850">
                  <c:v>5.1251296355499996</c:v>
                </c:pt>
                <c:pt idx="851">
                  <c:v>5.2080593029299997</c:v>
                </c:pt>
                <c:pt idx="852">
                  <c:v>5.4134786155699999</c:v>
                </c:pt>
                <c:pt idx="853">
                  <c:v>5.5842217425499996</c:v>
                </c:pt>
                <c:pt idx="854">
                  <c:v>5.4285318151400004</c:v>
                </c:pt>
                <c:pt idx="855">
                  <c:v>5.29936995046</c:v>
                </c:pt>
                <c:pt idx="856">
                  <c:v>5.12386124914</c:v>
                </c:pt>
                <c:pt idx="857">
                  <c:v>5.3679793881300002</c:v>
                </c:pt>
                <c:pt idx="858">
                  <c:v>5.4494447639899999</c:v>
                </c:pt>
                <c:pt idx="859">
                  <c:v>5.0191277165899999</c:v>
                </c:pt>
                <c:pt idx="860">
                  <c:v>5.1139049908700001</c:v>
                </c:pt>
                <c:pt idx="861">
                  <c:v>5.5862940551099998</c:v>
                </c:pt>
                <c:pt idx="862">
                  <c:v>5.3467216451099997</c:v>
                </c:pt>
                <c:pt idx="863">
                  <c:v>5.2786355244000003</c:v>
                </c:pt>
                <c:pt idx="864">
                  <c:v>5.6106127606199996</c:v>
                </c:pt>
                <c:pt idx="865">
                  <c:v>5.04466363437</c:v>
                </c:pt>
                <c:pt idx="866">
                  <c:v>5.1407694759</c:v>
                </c:pt>
                <c:pt idx="867">
                  <c:v>5.2447274947200002</c:v>
                </c:pt>
                <c:pt idx="868">
                  <c:v>5.2575769872000002</c:v>
                </c:pt>
                <c:pt idx="869">
                  <c:v>5.2445557482399998</c:v>
                </c:pt>
                <c:pt idx="870">
                  <c:v>5.4355442610200004</c:v>
                </c:pt>
                <c:pt idx="871">
                  <c:v>5.0838541991800001</c:v>
                </c:pt>
                <c:pt idx="872">
                  <c:v>5.2873852235900003</c:v>
                </c:pt>
                <c:pt idx="873">
                  <c:v>5.4600612072399999</c:v>
                </c:pt>
                <c:pt idx="874">
                  <c:v>5.1430567205899997</c:v>
                </c:pt>
                <c:pt idx="875">
                  <c:v>5.1964464813599998</c:v>
                </c:pt>
                <c:pt idx="876">
                  <c:v>5.5850371304099999</c:v>
                </c:pt>
                <c:pt idx="877">
                  <c:v>5.2843618570600004</c:v>
                </c:pt>
                <c:pt idx="878">
                  <c:v>5.0257473904800003</c:v>
                </c:pt>
                <c:pt idx="879">
                  <c:v>5.1964464813599998</c:v>
                </c:pt>
                <c:pt idx="880">
                  <c:v>5.5409176749400002</c:v>
                </c:pt>
                <c:pt idx="881">
                  <c:v>5.4683809814200002</c:v>
                </c:pt>
                <c:pt idx="882">
                  <c:v>5.3773540714900001</c:v>
                </c:pt>
                <c:pt idx="883">
                  <c:v>5.6150315235899999</c:v>
                </c:pt>
                <c:pt idx="884">
                  <c:v>5.3460269240900002</c:v>
                </c:pt>
                <c:pt idx="885">
                  <c:v>5.31040826049</c:v>
                </c:pt>
                <c:pt idx="886">
                  <c:v>5.5221217854200004</c:v>
                </c:pt>
                <c:pt idx="887">
                  <c:v>5.2195394629900003</c:v>
                </c:pt>
                <c:pt idx="888">
                  <c:v>5.2109976783800001</c:v>
                </c:pt>
                <c:pt idx="889">
                  <c:v>5.4204299284699999</c:v>
                </c:pt>
                <c:pt idx="890">
                  <c:v>5.0726883525100002</c:v>
                </c:pt>
                <c:pt idx="891">
                  <c:v>5.4390131090900002</c:v>
                </c:pt>
                <c:pt idx="892">
                  <c:v>5.02229992004</c:v>
                </c:pt>
                <c:pt idx="893">
                  <c:v>5.1854732093999996</c:v>
                </c:pt>
                <c:pt idx="894">
                  <c:v>5.3769189968099997</c:v>
                </c:pt>
                <c:pt idx="895">
                  <c:v>5.2313501916299998</c:v>
                </c:pt>
                <c:pt idx="896">
                  <c:v>5.0359733557600004</c:v>
                </c:pt>
                <c:pt idx="897">
                  <c:v>5.5394061358600002</c:v>
                </c:pt>
                <c:pt idx="898">
                  <c:v>5.5295724183099999</c:v>
                </c:pt>
                <c:pt idx="899">
                  <c:v>5.3177853769299999</c:v>
                </c:pt>
                <c:pt idx="900">
                  <c:v>5.0187081494900001</c:v>
                </c:pt>
                <c:pt idx="901">
                  <c:v>5.1839075673500004</c:v>
                </c:pt>
                <c:pt idx="902">
                  <c:v>5.3052916813</c:v>
                </c:pt>
                <c:pt idx="903">
                  <c:v>5.2280721778099997</c:v>
                </c:pt>
                <c:pt idx="904">
                  <c:v>5.2617760426100002</c:v>
                </c:pt>
                <c:pt idx="905">
                  <c:v>5.3934133334899999</c:v>
                </c:pt>
                <c:pt idx="906">
                  <c:v>5.4917528757799996</c:v>
                </c:pt>
                <c:pt idx="907">
                  <c:v>5.1929476366399996</c:v>
                </c:pt>
                <c:pt idx="908">
                  <c:v>5.5259550310599996</c:v>
                </c:pt>
                <c:pt idx="909">
                  <c:v>5.1282317093899996</c:v>
                </c:pt>
                <c:pt idx="910">
                  <c:v>5.6153446491399999</c:v>
                </c:pt>
                <c:pt idx="911">
                  <c:v>5.5412769166300002</c:v>
                </c:pt>
                <c:pt idx="912">
                  <c:v>5.1843470037000001</c:v>
                </c:pt>
                <c:pt idx="913">
                  <c:v>5.0238741831600002</c:v>
                </c:pt>
                <c:pt idx="914">
                  <c:v>5.4047225371699996</c:v>
                </c:pt>
                <c:pt idx="915">
                  <c:v>5.1923990887900002</c:v>
                </c:pt>
                <c:pt idx="916">
                  <c:v>5.4993044736899996</c:v>
                </c:pt>
                <c:pt idx="917">
                  <c:v>5.1037517032200004</c:v>
                </c:pt>
                <c:pt idx="918">
                  <c:v>5.6229556366200004</c:v>
                </c:pt>
                <c:pt idx="919">
                  <c:v>5.3652413711999998</c:v>
                </c:pt>
                <c:pt idx="920">
                  <c:v>5.1668220282400004</c:v>
                </c:pt>
                <c:pt idx="921">
                  <c:v>5.3364741286299999</c:v>
                </c:pt>
                <c:pt idx="922">
                  <c:v>5.1751614804499999</c:v>
                </c:pt>
                <c:pt idx="923">
                  <c:v>5.5261758193799997</c:v>
                </c:pt>
                <c:pt idx="924">
                  <c:v>5.37900010213</c:v>
                </c:pt>
                <c:pt idx="925">
                  <c:v>5.2786759807600001</c:v>
                </c:pt>
                <c:pt idx="926">
                  <c:v>5.1754156032900003</c:v>
                </c:pt>
                <c:pt idx="927">
                  <c:v>5.5420334383399998</c:v>
                </c:pt>
                <c:pt idx="928">
                  <c:v>5.4683809814200002</c:v>
                </c:pt>
                <c:pt idx="929">
                  <c:v>5.5295299947599998</c:v>
                </c:pt>
                <c:pt idx="930">
                  <c:v>5.1151111614299998</c:v>
                </c:pt>
                <c:pt idx="931">
                  <c:v>5.1558131344799998</c:v>
                </c:pt>
                <c:pt idx="932">
                  <c:v>5.2305951909799999</c:v>
                </c:pt>
                <c:pt idx="933">
                  <c:v>5.1408949907899997</c:v>
                </c:pt>
                <c:pt idx="934">
                  <c:v>5.5343001489599999</c:v>
                </c:pt>
                <c:pt idx="935">
                  <c:v>5.09971618326</c:v>
                </c:pt>
                <c:pt idx="936">
                  <c:v>5.0787314872299998</c:v>
                </c:pt>
                <c:pt idx="937">
                  <c:v>5.2189288612500002</c:v>
                </c:pt>
                <c:pt idx="938">
                  <c:v>5.21645826475</c:v>
                </c:pt>
                <c:pt idx="939">
                  <c:v>5.0809763740399996</c:v>
                </c:pt>
                <c:pt idx="940">
                  <c:v>5.5289712358400003</c:v>
                </c:pt>
                <c:pt idx="941">
                  <c:v>5.1806979354299996</c:v>
                </c:pt>
                <c:pt idx="942">
                  <c:v>5.1766306595399998</c:v>
                </c:pt>
                <c:pt idx="943">
                  <c:v>5.02229992004</c:v>
                </c:pt>
                <c:pt idx="944">
                  <c:v>5.5058395975899996</c:v>
                </c:pt>
                <c:pt idx="945">
                  <c:v>5.2141184263199998</c:v>
                </c:pt>
                <c:pt idx="946">
                  <c:v>5.1890766820799996</c:v>
                </c:pt>
                <c:pt idx="947">
                  <c:v>5.0276321174799996</c:v>
                </c:pt>
                <c:pt idx="948">
                  <c:v>5.2473813537499998</c:v>
                </c:pt>
                <c:pt idx="949">
                  <c:v>5.2671892707500003</c:v>
                </c:pt>
                <c:pt idx="950">
                  <c:v>5.1383307584500004</c:v>
                </c:pt>
                <c:pt idx="951">
                  <c:v>5.1015084310800001</c:v>
                </c:pt>
                <c:pt idx="952">
                  <c:v>5.1013509858799999</c:v>
                </c:pt>
                <c:pt idx="953">
                  <c:v>5.3328761923799997</c:v>
                </c:pt>
                <c:pt idx="954">
                  <c:v>5.0940669359599999</c:v>
                </c:pt>
                <c:pt idx="955">
                  <c:v>5.5183221039400001</c:v>
                </c:pt>
                <c:pt idx="956">
                  <c:v>5.4077443022500002</c:v>
                </c:pt>
                <c:pt idx="957">
                  <c:v>5.0304997390199997</c:v>
                </c:pt>
                <c:pt idx="958">
                  <c:v>5.37900010213</c:v>
                </c:pt>
                <c:pt idx="959">
                  <c:v>5.2014769633500002</c:v>
                </c:pt>
                <c:pt idx="960">
                  <c:v>5.2473813537499998</c:v>
                </c:pt>
                <c:pt idx="961">
                  <c:v>5.1931847906500002</c:v>
                </c:pt>
                <c:pt idx="962">
                  <c:v>5.4318031055800002</c:v>
                </c:pt>
                <c:pt idx="963">
                  <c:v>5.1766306595399998</c:v>
                </c:pt>
                <c:pt idx="964">
                  <c:v>5.1373427871699997</c:v>
                </c:pt>
                <c:pt idx="965">
                  <c:v>5.4064058536999999</c:v>
                </c:pt>
                <c:pt idx="966">
                  <c:v>5.5002063009800004</c:v>
                </c:pt>
                <c:pt idx="967">
                  <c:v>5.2964121626000003</c:v>
                </c:pt>
                <c:pt idx="968">
                  <c:v>5.2342668481999999</c:v>
                </c:pt>
                <c:pt idx="969">
                  <c:v>5.06695260539</c:v>
                </c:pt>
                <c:pt idx="970">
                  <c:v>5.1123743468400002</c:v>
                </c:pt>
                <c:pt idx="971">
                  <c:v>5.3181863865699999</c:v>
                </c:pt>
                <c:pt idx="972">
                  <c:v>5.2937649789399996</c:v>
                </c:pt>
                <c:pt idx="973">
                  <c:v>5.3971805634400001</c:v>
                </c:pt>
                <c:pt idx="974">
                  <c:v>5.1345835304899996</c:v>
                </c:pt>
                <c:pt idx="975">
                  <c:v>5.3460612056899999</c:v>
                </c:pt>
                <c:pt idx="976">
                  <c:v>5.4821672745600001</c:v>
                </c:pt>
                <c:pt idx="977">
                  <c:v>5.30891261862</c:v>
                </c:pt>
                <c:pt idx="978">
                  <c:v>5.0629632540399996</c:v>
                </c:pt>
                <c:pt idx="979">
                  <c:v>5.5251545594299998</c:v>
                </c:pt>
                <c:pt idx="980">
                  <c:v>5.1497354779800002</c:v>
                </c:pt>
                <c:pt idx="981">
                  <c:v>5.4792487094700002</c:v>
                </c:pt>
                <c:pt idx="982">
                  <c:v>5.0439036549600003</c:v>
                </c:pt>
                <c:pt idx="983">
                  <c:v>5.2189288612500002</c:v>
                </c:pt>
                <c:pt idx="984">
                  <c:v>5.1653535350100004</c:v>
                </c:pt>
                <c:pt idx="985">
                  <c:v>5.3679793881300002</c:v>
                </c:pt>
                <c:pt idx="986">
                  <c:v>5.16533092318</c:v>
                </c:pt>
                <c:pt idx="987">
                  <c:v>5.3965935326599999</c:v>
                </c:pt>
                <c:pt idx="988">
                  <c:v>5.0600718569399996</c:v>
                </c:pt>
                <c:pt idx="989">
                  <c:v>5.0367491724800004</c:v>
                </c:pt>
                <c:pt idx="990">
                  <c:v>5.4255062809499996</c:v>
                </c:pt>
                <c:pt idx="991">
                  <c:v>5.4468089438799998</c:v>
                </c:pt>
                <c:pt idx="992">
                  <c:v>5.1279947875299996</c:v>
                </c:pt>
                <c:pt idx="993">
                  <c:v>5.3870505091999998</c:v>
                </c:pt>
                <c:pt idx="994">
                  <c:v>5.3357963354400004</c:v>
                </c:pt>
                <c:pt idx="995">
                  <c:v>5.4307692252099997</c:v>
                </c:pt>
                <c:pt idx="996">
                  <c:v>5.3997768152400001</c:v>
                </c:pt>
                <c:pt idx="997">
                  <c:v>5.62083648589</c:v>
                </c:pt>
                <c:pt idx="998">
                  <c:v>5.4202533568</c:v>
                </c:pt>
                <c:pt idx="999">
                  <c:v>5.5811262565500002</c:v>
                </c:pt>
                <c:pt idx="1000">
                  <c:v>5.1227297915800003</c:v>
                </c:pt>
                <c:pt idx="1001">
                  <c:v>5.2355318286900001</c:v>
                </c:pt>
                <c:pt idx="1002">
                  <c:v>5.5394061358600002</c:v>
                </c:pt>
                <c:pt idx="1003">
                  <c:v>5.3099326067100003</c:v>
                </c:pt>
                <c:pt idx="1004">
                  <c:v>5.1929476366399996</c:v>
                </c:pt>
                <c:pt idx="1005">
                  <c:v>5.2347466014000004</c:v>
                </c:pt>
                <c:pt idx="1006">
                  <c:v>5.3045554613699997</c:v>
                </c:pt>
                <c:pt idx="1007">
                  <c:v>5.5850371304099999</c:v>
                </c:pt>
                <c:pt idx="1008">
                  <c:v>5.4692318890999996</c:v>
                </c:pt>
                <c:pt idx="1009">
                  <c:v>5.1757328214099996</c:v>
                </c:pt>
                <c:pt idx="1010">
                  <c:v>5.21013435343</c:v>
                </c:pt>
                <c:pt idx="1011">
                  <c:v>5.4374265082299997</c:v>
                </c:pt>
                <c:pt idx="1012">
                  <c:v>5.4464951830699997</c:v>
                </c:pt>
                <c:pt idx="1013">
                  <c:v>5.4638700078399998</c:v>
                </c:pt>
                <c:pt idx="1014">
                  <c:v>5.4791733579499997</c:v>
                </c:pt>
                <c:pt idx="1015">
                  <c:v>5.5455192313900001</c:v>
                </c:pt>
                <c:pt idx="1016">
                  <c:v>5.4357848617500002</c:v>
                </c:pt>
                <c:pt idx="1017">
                  <c:v>5.2670740033800003</c:v>
                </c:pt>
                <c:pt idx="1018">
                  <c:v>5.1408949907899997</c:v>
                </c:pt>
                <c:pt idx="1019">
                  <c:v>5.4817132430199997</c:v>
                </c:pt>
                <c:pt idx="1020">
                  <c:v>5.2643961320399999</c:v>
                </c:pt>
                <c:pt idx="1021">
                  <c:v>5.2786355244000003</c:v>
                </c:pt>
                <c:pt idx="1022">
                  <c:v>5.3258264469199998</c:v>
                </c:pt>
                <c:pt idx="1023">
                  <c:v>5.1596527780599999</c:v>
                </c:pt>
                <c:pt idx="1024">
                  <c:v>5.2746699376099997</c:v>
                </c:pt>
                <c:pt idx="1025">
                  <c:v>5.6109341069100003</c:v>
                </c:pt>
                <c:pt idx="1026">
                  <c:v>5.4807980046400004</c:v>
                </c:pt>
                <c:pt idx="1027">
                  <c:v>5.4900548068899999</c:v>
                </c:pt>
                <c:pt idx="1028">
                  <c:v>5.4386688270899999</c:v>
                </c:pt>
                <c:pt idx="1029">
                  <c:v>5.5669868521100003</c:v>
                </c:pt>
                <c:pt idx="1030">
                  <c:v>5.4202533568</c:v>
                </c:pt>
                <c:pt idx="1031">
                  <c:v>5.3976848617700002</c:v>
                </c:pt>
                <c:pt idx="1032">
                  <c:v>5.3925773715799998</c:v>
                </c:pt>
                <c:pt idx="1033">
                  <c:v>5.4864344018600004</c:v>
                </c:pt>
                <c:pt idx="1034">
                  <c:v>5.4346533173199996</c:v>
                </c:pt>
                <c:pt idx="1035">
                  <c:v>5.3601387655500004</c:v>
                </c:pt>
                <c:pt idx="1036">
                  <c:v>5.2101158511900003</c:v>
                </c:pt>
                <c:pt idx="1037">
                  <c:v>5.6075688984500003</c:v>
                </c:pt>
                <c:pt idx="1038">
                  <c:v>5.3971050193399996</c:v>
                </c:pt>
                <c:pt idx="1039">
                  <c:v>5.2231535125399997</c:v>
                </c:pt>
                <c:pt idx="1040">
                  <c:v>5.1994878067199997</c:v>
                </c:pt>
                <c:pt idx="1041">
                  <c:v>5.3807558395399999</c:v>
                </c:pt>
                <c:pt idx="1042">
                  <c:v>5.0285388532199997</c:v>
                </c:pt>
                <c:pt idx="1043">
                  <c:v>5.3375524955099998</c:v>
                </c:pt>
                <c:pt idx="1044">
                  <c:v>5.31040826049</c:v>
                </c:pt>
                <c:pt idx="1045">
                  <c:v>5.5699996686200004</c:v>
                </c:pt>
                <c:pt idx="1046">
                  <c:v>5.1065304980499997</c:v>
                </c:pt>
                <c:pt idx="1047">
                  <c:v>5.3545819355699997</c:v>
                </c:pt>
                <c:pt idx="1048">
                  <c:v>5.5187099770300003</c:v>
                </c:pt>
                <c:pt idx="1049">
                  <c:v>5.5259550310599996</c:v>
                </c:pt>
                <c:pt idx="1050">
                  <c:v>5.5905994157499999</c:v>
                </c:pt>
                <c:pt idx="1051">
                  <c:v>5.1139049908700001</c:v>
                </c:pt>
                <c:pt idx="1052">
                  <c:v>5.2347466014000004</c:v>
                </c:pt>
                <c:pt idx="1053">
                  <c:v>5.3258264469199998</c:v>
                </c:pt>
                <c:pt idx="1054">
                  <c:v>5.4033425590600004</c:v>
                </c:pt>
                <c:pt idx="1055">
                  <c:v>5.5413159421399998</c:v>
                </c:pt>
                <c:pt idx="1056">
                  <c:v>5.3768464088299996</c:v>
                </c:pt>
                <c:pt idx="1057">
                  <c:v>5.2473813537499998</c:v>
                </c:pt>
                <c:pt idx="1058">
                  <c:v>5.1839075673500004</c:v>
                </c:pt>
                <c:pt idx="1059">
                  <c:v>5.6053573932400003</c:v>
                </c:pt>
                <c:pt idx="1060">
                  <c:v>5.3934133334899999</c:v>
                </c:pt>
                <c:pt idx="1061">
                  <c:v>5.0460751804499999</c:v>
                </c:pt>
                <c:pt idx="1062">
                  <c:v>5.3879507759400003</c:v>
                </c:pt>
                <c:pt idx="1063">
                  <c:v>5.3539990478100004</c:v>
                </c:pt>
                <c:pt idx="1064">
                  <c:v>5.2657179021299996</c:v>
                </c:pt>
                <c:pt idx="1065">
                  <c:v>5.2502146622400003</c:v>
                </c:pt>
                <c:pt idx="1066">
                  <c:v>5.4864521111300002</c:v>
                </c:pt>
                <c:pt idx="1067">
                  <c:v>5.36207728741</c:v>
                </c:pt>
                <c:pt idx="1068">
                  <c:v>5.5380698648599997</c:v>
                </c:pt>
                <c:pt idx="1069">
                  <c:v>5.6075688984500003</c:v>
                </c:pt>
                <c:pt idx="1070">
                  <c:v>5.0282821462799996</c:v>
                </c:pt>
                <c:pt idx="1071">
                  <c:v>5.4101589527199998</c:v>
                </c:pt>
                <c:pt idx="1072">
                  <c:v>5.15191522822</c:v>
                </c:pt>
                <c:pt idx="1073">
                  <c:v>5.4846990990200002</c:v>
                </c:pt>
                <c:pt idx="1074">
                  <c:v>5.1279947875299996</c:v>
                </c:pt>
                <c:pt idx="1075">
                  <c:v>5.3991299373199997</c:v>
                </c:pt>
                <c:pt idx="1076">
                  <c:v>5.0510272781400003</c:v>
                </c:pt>
                <c:pt idx="1077">
                  <c:v>5.4993044736899996</c:v>
                </c:pt>
                <c:pt idx="1078">
                  <c:v>5.2189288612500002</c:v>
                </c:pt>
                <c:pt idx="1079">
                  <c:v>5.5455024573499996</c:v>
                </c:pt>
                <c:pt idx="1080">
                  <c:v>5.0490462226200004</c:v>
                </c:pt>
                <c:pt idx="1081">
                  <c:v>5.2445557482399998</c:v>
                </c:pt>
                <c:pt idx="1082">
                  <c:v>5.0161994710400002</c:v>
                </c:pt>
                <c:pt idx="1083">
                  <c:v>5.5806845976900004</c:v>
                </c:pt>
                <c:pt idx="1084">
                  <c:v>5.4262370679399998</c:v>
                </c:pt>
                <c:pt idx="1085">
                  <c:v>5.2671892707500003</c:v>
                </c:pt>
                <c:pt idx="1086">
                  <c:v>5.2613060226900004</c:v>
                </c:pt>
                <c:pt idx="1087">
                  <c:v>5.1781795364500001</c:v>
                </c:pt>
                <c:pt idx="1088">
                  <c:v>5.5152181016400004</c:v>
                </c:pt>
                <c:pt idx="1089">
                  <c:v>5.3103990542000004</c:v>
                </c:pt>
                <c:pt idx="1090">
                  <c:v>5.5351426438900004</c:v>
                </c:pt>
                <c:pt idx="1091">
                  <c:v>5.5968932642500002</c:v>
                </c:pt>
                <c:pt idx="1092">
                  <c:v>5.2161447274699997</c:v>
                </c:pt>
                <c:pt idx="1093">
                  <c:v>5.1927752675600001</c:v>
                </c:pt>
                <c:pt idx="1094">
                  <c:v>5.4281318713299997</c:v>
                </c:pt>
                <c:pt idx="1095">
                  <c:v>5.0395766522500001</c:v>
                </c:pt>
                <c:pt idx="1096">
                  <c:v>5.5869157271700001</c:v>
                </c:pt>
                <c:pt idx="1097">
                  <c:v>5.1278127604700003</c:v>
                </c:pt>
                <c:pt idx="1098">
                  <c:v>5.1759931419400003</c:v>
                </c:pt>
                <c:pt idx="1099">
                  <c:v>5.3937551570000002</c:v>
                </c:pt>
                <c:pt idx="1100">
                  <c:v>5.6153557255999997</c:v>
                </c:pt>
                <c:pt idx="1101">
                  <c:v>5.4379016654400001</c:v>
                </c:pt>
                <c:pt idx="1102">
                  <c:v>5.3782815936299997</c:v>
                </c:pt>
                <c:pt idx="1103">
                  <c:v>5.3769189968099997</c:v>
                </c:pt>
                <c:pt idx="1104">
                  <c:v>5.12386124914</c:v>
                </c:pt>
                <c:pt idx="1105">
                  <c:v>5.4689552852099999</c:v>
                </c:pt>
                <c:pt idx="1106">
                  <c:v>5.5022935754800004</c:v>
                </c:pt>
                <c:pt idx="1107">
                  <c:v>5.2229841203999996</c:v>
                </c:pt>
                <c:pt idx="1108">
                  <c:v>5.51942850953</c:v>
                </c:pt>
                <c:pt idx="1109">
                  <c:v>5.0629632540399996</c:v>
                </c:pt>
                <c:pt idx="1110">
                  <c:v>5.5003271333499999</c:v>
                </c:pt>
                <c:pt idx="1111">
                  <c:v>5.5647105247099997</c:v>
                </c:pt>
                <c:pt idx="1112">
                  <c:v>5.06695260539</c:v>
                </c:pt>
                <c:pt idx="1113">
                  <c:v>5.0312894259499998</c:v>
                </c:pt>
                <c:pt idx="1114">
                  <c:v>5.12386124914</c:v>
                </c:pt>
                <c:pt idx="1115">
                  <c:v>5.1458072921899998</c:v>
                </c:pt>
                <c:pt idx="1116">
                  <c:v>5.5259022996900002</c:v>
                </c:pt>
                <c:pt idx="1117">
                  <c:v>5.5893241420799997</c:v>
                </c:pt>
                <c:pt idx="1118">
                  <c:v>5.3650190862300002</c:v>
                </c:pt>
                <c:pt idx="1119">
                  <c:v>5.1639191872100003</c:v>
                </c:pt>
                <c:pt idx="1120">
                  <c:v>5.25602015619</c:v>
                </c:pt>
                <c:pt idx="1121">
                  <c:v>5.3997768152400001</c:v>
                </c:pt>
                <c:pt idx="1122">
                  <c:v>5.4699841527600004</c:v>
                </c:pt>
                <c:pt idx="1123">
                  <c:v>5.5362957767900003</c:v>
                </c:pt>
                <c:pt idx="1124">
                  <c:v>5.13922653823</c:v>
                </c:pt>
                <c:pt idx="1125">
                  <c:v>5.4258101882999998</c:v>
                </c:pt>
                <c:pt idx="1126">
                  <c:v>5.5798819687999996</c:v>
                </c:pt>
                <c:pt idx="1127">
                  <c:v>5.1335313318600004</c:v>
                </c:pt>
                <c:pt idx="1128">
                  <c:v>5.2575769872000002</c:v>
                </c:pt>
                <c:pt idx="1129">
                  <c:v>5.0429619215899999</c:v>
                </c:pt>
                <c:pt idx="1130">
                  <c:v>5.1207781138400001</c:v>
                </c:pt>
                <c:pt idx="1131">
                  <c:v>5.2112244583000003</c:v>
                </c:pt>
                <c:pt idx="1132">
                  <c:v>5.6210938107499997</c:v>
                </c:pt>
                <c:pt idx="1133">
                  <c:v>5.2657179021299996</c:v>
                </c:pt>
                <c:pt idx="1134">
                  <c:v>5.3594842245900001</c:v>
                </c:pt>
                <c:pt idx="1135">
                  <c:v>5.1710723035099999</c:v>
                </c:pt>
                <c:pt idx="1136">
                  <c:v>5.6080395464799997</c:v>
                </c:pt>
                <c:pt idx="1137">
                  <c:v>5.5338890947100001</c:v>
                </c:pt>
                <c:pt idx="1138">
                  <c:v>5.2189288612500002</c:v>
                </c:pt>
                <c:pt idx="1139">
                  <c:v>5.3400288791000001</c:v>
                </c:pt>
                <c:pt idx="1140">
                  <c:v>5.2447274947200002</c:v>
                </c:pt>
                <c:pt idx="1141">
                  <c:v>5.1668220282400004</c:v>
                </c:pt>
                <c:pt idx="1142">
                  <c:v>5.4170775402700002</c:v>
                </c:pt>
                <c:pt idx="1143">
                  <c:v>5.3872082322299999</c:v>
                </c:pt>
                <c:pt idx="1144">
                  <c:v>5.4258309822099999</c:v>
                </c:pt>
                <c:pt idx="1145">
                  <c:v>5.2971710607400002</c:v>
                </c:pt>
                <c:pt idx="1146">
                  <c:v>5.2705367474899996</c:v>
                </c:pt>
                <c:pt idx="1147">
                  <c:v>5.2372823869799996</c:v>
                </c:pt>
                <c:pt idx="1148">
                  <c:v>5.5259022996900002</c:v>
                </c:pt>
                <c:pt idx="1149">
                  <c:v>5.1231107933700004</c:v>
                </c:pt>
                <c:pt idx="1150">
                  <c:v>5.20701238993</c:v>
                </c:pt>
                <c:pt idx="1151">
                  <c:v>5.27031268039</c:v>
                </c:pt>
                <c:pt idx="1152">
                  <c:v>5.1937957310599998</c:v>
                </c:pt>
                <c:pt idx="1153">
                  <c:v>5.29091643851</c:v>
                </c:pt>
                <c:pt idx="1154">
                  <c:v>5.4964733629299998</c:v>
                </c:pt>
                <c:pt idx="1155">
                  <c:v>5.51942850953</c:v>
                </c:pt>
                <c:pt idx="1156">
                  <c:v>5.2276993775499996</c:v>
                </c:pt>
                <c:pt idx="1157">
                  <c:v>5.27276633463</c:v>
                </c:pt>
                <c:pt idx="1158">
                  <c:v>5.15118170562</c:v>
                </c:pt>
                <c:pt idx="1159">
                  <c:v>5.0442082574000002</c:v>
                </c:pt>
                <c:pt idx="1160">
                  <c:v>5.3171380886100001</c:v>
                </c:pt>
                <c:pt idx="1161">
                  <c:v>5.5607529855899998</c:v>
                </c:pt>
                <c:pt idx="1162">
                  <c:v>5.4468089438799998</c:v>
                </c:pt>
                <c:pt idx="1163">
                  <c:v>5.3447287936699999</c:v>
                </c:pt>
                <c:pt idx="1164">
                  <c:v>5.1015084310800001</c:v>
                </c:pt>
                <c:pt idx="1165">
                  <c:v>5.5747891857600003</c:v>
                </c:pt>
                <c:pt idx="1166">
                  <c:v>5.4168159288600002</c:v>
                </c:pt>
                <c:pt idx="1167">
                  <c:v>5.1973619045700001</c:v>
                </c:pt>
                <c:pt idx="1168">
                  <c:v>5.1212473562199996</c:v>
                </c:pt>
                <c:pt idx="1169">
                  <c:v>5.1206737446000004</c:v>
                </c:pt>
                <c:pt idx="1170">
                  <c:v>5.31686408807</c:v>
                </c:pt>
                <c:pt idx="1171">
                  <c:v>5.0907204537800004</c:v>
                </c:pt>
                <c:pt idx="1172">
                  <c:v>5.3029399585199997</c:v>
                </c:pt>
                <c:pt idx="1173">
                  <c:v>5.07514366926</c:v>
                </c:pt>
                <c:pt idx="1174">
                  <c:v>5.0712692004199997</c:v>
                </c:pt>
                <c:pt idx="1175">
                  <c:v>5.0970643174600001</c:v>
                </c:pt>
                <c:pt idx="1176">
                  <c:v>5.5420334383399998</c:v>
                </c:pt>
                <c:pt idx="1177">
                  <c:v>5.0912427436099996</c:v>
                </c:pt>
                <c:pt idx="1178">
                  <c:v>5.1345835304899996</c:v>
                </c:pt>
                <c:pt idx="1179">
                  <c:v>5.1065304980499997</c:v>
                </c:pt>
                <c:pt idx="1180">
                  <c:v>5.1025335195199997</c:v>
                </c:pt>
                <c:pt idx="1181">
                  <c:v>5.3171380886100001</c:v>
                </c:pt>
                <c:pt idx="1182">
                  <c:v>5.6029743247999999</c:v>
                </c:pt>
                <c:pt idx="1183">
                  <c:v>5.1171084867000003</c:v>
                </c:pt>
                <c:pt idx="1184">
                  <c:v>5.1019689152499996</c:v>
                </c:pt>
                <c:pt idx="1185">
                  <c:v>5.14083843487</c:v>
                </c:pt>
                <c:pt idx="1186">
                  <c:v>5.0583734856099998</c:v>
                </c:pt>
                <c:pt idx="1187">
                  <c:v>5.2381125158300001</c:v>
                </c:pt>
                <c:pt idx="1188">
                  <c:v>5.1839075673500004</c:v>
                </c:pt>
                <c:pt idx="1189">
                  <c:v>5.0719456461299997</c:v>
                </c:pt>
                <c:pt idx="1190">
                  <c:v>5.2280721778099997</c:v>
                </c:pt>
                <c:pt idx="1191">
                  <c:v>5.36207728741</c:v>
                </c:pt>
                <c:pt idx="1192">
                  <c:v>5.4358732532299996</c:v>
                </c:pt>
                <c:pt idx="1193">
                  <c:v>5.2241796924999999</c:v>
                </c:pt>
                <c:pt idx="1194">
                  <c:v>5.4047598600600004</c:v>
                </c:pt>
                <c:pt idx="1195">
                  <c:v>5.5088909141000002</c:v>
                </c:pt>
                <c:pt idx="1196">
                  <c:v>5.5811262565500002</c:v>
                </c:pt>
                <c:pt idx="1197">
                  <c:v>5.17606343865</c:v>
                </c:pt>
                <c:pt idx="1198">
                  <c:v>5.2395257980699999</c:v>
                </c:pt>
                <c:pt idx="1199">
                  <c:v>5.2710554541199999</c:v>
                </c:pt>
                <c:pt idx="1200">
                  <c:v>5.2473813537499998</c:v>
                </c:pt>
                <c:pt idx="1201">
                  <c:v>5.0912596139800002</c:v>
                </c:pt>
                <c:pt idx="1202">
                  <c:v>5.06695260539</c:v>
                </c:pt>
                <c:pt idx="1203">
                  <c:v>5.4587804397299999</c:v>
                </c:pt>
                <c:pt idx="1204">
                  <c:v>5.0557439222399996</c:v>
                </c:pt>
                <c:pt idx="1205">
                  <c:v>5.0223157553500002</c:v>
                </c:pt>
                <c:pt idx="1206">
                  <c:v>5.0282821462799996</c:v>
                </c:pt>
                <c:pt idx="1207">
                  <c:v>5.1710723035099999</c:v>
                </c:pt>
                <c:pt idx="1208">
                  <c:v>5.1975558404099997</c:v>
                </c:pt>
                <c:pt idx="1209">
                  <c:v>5.5607529855899998</c:v>
                </c:pt>
                <c:pt idx="1210">
                  <c:v>5.4039187173399998</c:v>
                </c:pt>
                <c:pt idx="1211">
                  <c:v>5.29242844945</c:v>
                </c:pt>
                <c:pt idx="1212">
                  <c:v>5.0456925226699996</c:v>
                </c:pt>
                <c:pt idx="1213">
                  <c:v>5.1261563816200004</c:v>
                </c:pt>
                <c:pt idx="1214">
                  <c:v>5.2238587842599999</c:v>
                </c:pt>
                <c:pt idx="1215">
                  <c:v>5.2674455926099997</c:v>
                </c:pt>
                <c:pt idx="1216">
                  <c:v>5.2338032885799999</c:v>
                </c:pt>
                <c:pt idx="1217">
                  <c:v>5.0906157882900001</c:v>
                </c:pt>
                <c:pt idx="1218">
                  <c:v>5.4390131090900002</c:v>
                </c:pt>
                <c:pt idx="1219">
                  <c:v>5.5259022996900002</c:v>
                </c:pt>
                <c:pt idx="1220">
                  <c:v>5.2810288357899999</c:v>
                </c:pt>
                <c:pt idx="1221">
                  <c:v>5.1537074150100004</c:v>
                </c:pt>
                <c:pt idx="1222">
                  <c:v>5.2211653143300003</c:v>
                </c:pt>
                <c:pt idx="1223">
                  <c:v>5.2084610144300001</c:v>
                </c:pt>
                <c:pt idx="1224">
                  <c:v>5.5261758193799997</c:v>
                </c:pt>
                <c:pt idx="1225">
                  <c:v>5.0378409803900004</c:v>
                </c:pt>
                <c:pt idx="1226">
                  <c:v>5.4386782452900002</c:v>
                </c:pt>
                <c:pt idx="1227">
                  <c:v>5.4064058536999999</c:v>
                </c:pt>
                <c:pt idx="1228">
                  <c:v>5.6080395464799997</c:v>
                </c:pt>
                <c:pt idx="1229">
                  <c:v>5.2169075439299997</c:v>
                </c:pt>
                <c:pt idx="1230">
                  <c:v>5.2338645342500003</c:v>
                </c:pt>
                <c:pt idx="1231">
                  <c:v>5.2964121626000003</c:v>
                </c:pt>
                <c:pt idx="1232">
                  <c:v>5.5118631853200002</c:v>
                </c:pt>
                <c:pt idx="1233">
                  <c:v>5.2525548243399998</c:v>
                </c:pt>
                <c:pt idx="1234">
                  <c:v>5.3554272762100004</c:v>
                </c:pt>
                <c:pt idx="1235">
                  <c:v>5.3029399585199997</c:v>
                </c:pt>
                <c:pt idx="1236">
                  <c:v>5.57534362039</c:v>
                </c:pt>
                <c:pt idx="1237">
                  <c:v>5.2867139720800003</c:v>
                </c:pt>
                <c:pt idx="1238">
                  <c:v>5.3847058813200004</c:v>
                </c:pt>
                <c:pt idx="1239">
                  <c:v>5.1202467009200001</c:v>
                </c:pt>
                <c:pt idx="1240">
                  <c:v>5.3403667498200003</c:v>
                </c:pt>
                <c:pt idx="1241">
                  <c:v>5.3817997901899997</c:v>
                </c:pt>
                <c:pt idx="1242">
                  <c:v>5.1392353334600003</c:v>
                </c:pt>
                <c:pt idx="1243">
                  <c:v>5.04005239518</c:v>
                </c:pt>
                <c:pt idx="1244">
                  <c:v>5.5452074858899998</c:v>
                </c:pt>
                <c:pt idx="1245">
                  <c:v>5.3773606372299998</c:v>
                </c:pt>
                <c:pt idx="1246">
                  <c:v>5.1968281555200004</c:v>
                </c:pt>
                <c:pt idx="1247">
                  <c:v>5.2747981313799999</c:v>
                </c:pt>
                <c:pt idx="1248">
                  <c:v>5.1781795364500001</c:v>
                </c:pt>
                <c:pt idx="1249">
                  <c:v>5.4020490833299997</c:v>
                </c:pt>
                <c:pt idx="1250">
                  <c:v>5.6080395464799997</c:v>
                </c:pt>
                <c:pt idx="1251">
                  <c:v>5.1668220282400004</c:v>
                </c:pt>
                <c:pt idx="1252">
                  <c:v>5.2373844430699998</c:v>
                </c:pt>
                <c:pt idx="1253">
                  <c:v>5.0615765619499999</c:v>
                </c:pt>
                <c:pt idx="1254">
                  <c:v>5.2512403399699998</c:v>
                </c:pt>
                <c:pt idx="1255">
                  <c:v>5.1927752675600001</c:v>
                </c:pt>
                <c:pt idx="1256">
                  <c:v>5.5088909141000002</c:v>
                </c:pt>
                <c:pt idx="1257">
                  <c:v>5.3996505200999998</c:v>
                </c:pt>
                <c:pt idx="1258">
                  <c:v>5.0960615835400001</c:v>
                </c:pt>
                <c:pt idx="1259">
                  <c:v>5.3965474652300003</c:v>
                </c:pt>
                <c:pt idx="1260">
                  <c:v>5.3640137615199999</c:v>
                </c:pt>
                <c:pt idx="1261">
                  <c:v>5.1065304980499997</c:v>
                </c:pt>
                <c:pt idx="1262">
                  <c:v>5.2153659606699998</c:v>
                </c:pt>
                <c:pt idx="1263">
                  <c:v>5.1660624934900001</c:v>
                </c:pt>
                <c:pt idx="1264">
                  <c:v>5.5699996686200004</c:v>
                </c:pt>
                <c:pt idx="1265">
                  <c:v>5.4860532196599996</c:v>
                </c:pt>
                <c:pt idx="1266">
                  <c:v>5.0224919994599997</c:v>
                </c:pt>
                <c:pt idx="1267">
                  <c:v>5.5081699105300004</c:v>
                </c:pt>
                <c:pt idx="1268">
                  <c:v>5.4235350960700002</c:v>
                </c:pt>
                <c:pt idx="1269">
                  <c:v>5.5348494514400004</c:v>
                </c:pt>
                <c:pt idx="1270">
                  <c:v>5.3467216451099997</c:v>
                </c:pt>
                <c:pt idx="1271">
                  <c:v>5.0732885050999998</c:v>
                </c:pt>
                <c:pt idx="1272">
                  <c:v>5.1606966212299996</c:v>
                </c:pt>
                <c:pt idx="1273">
                  <c:v>5.47567679392</c:v>
                </c:pt>
                <c:pt idx="1274">
                  <c:v>5.3510822845900003</c:v>
                </c:pt>
                <c:pt idx="1275">
                  <c:v>5.2705367474899996</c:v>
                </c:pt>
                <c:pt idx="1276">
                  <c:v>5.1952086801100004</c:v>
                </c:pt>
                <c:pt idx="1277">
                  <c:v>5.5420334383399998</c:v>
                </c:pt>
                <c:pt idx="1278">
                  <c:v>5.4029213787300003</c:v>
                </c:pt>
                <c:pt idx="1279">
                  <c:v>5.3103990542000004</c:v>
                </c:pt>
                <c:pt idx="1280">
                  <c:v>5.5510598788900003</c:v>
                </c:pt>
                <c:pt idx="1281">
                  <c:v>5.2575769872000002</c:v>
                </c:pt>
                <c:pt idx="1282">
                  <c:v>5.0175568070300001</c:v>
                </c:pt>
                <c:pt idx="1283">
                  <c:v>5.3991299373199997</c:v>
                </c:pt>
                <c:pt idx="1284">
                  <c:v>5.3509404143300001</c:v>
                </c:pt>
                <c:pt idx="1285">
                  <c:v>5.3635964449599998</c:v>
                </c:pt>
                <c:pt idx="1286">
                  <c:v>5.07514366926</c:v>
                </c:pt>
                <c:pt idx="1287">
                  <c:v>5.5574644652599998</c:v>
                </c:pt>
                <c:pt idx="1288">
                  <c:v>5.4122195463400002</c:v>
                </c:pt>
                <c:pt idx="1289">
                  <c:v>5.15191522822</c:v>
                </c:pt>
                <c:pt idx="1290">
                  <c:v>5.5409176749400002</c:v>
                </c:pt>
                <c:pt idx="1291">
                  <c:v>5.2112244583000003</c:v>
                </c:pt>
                <c:pt idx="1292">
                  <c:v>5.5696437695899998</c:v>
                </c:pt>
                <c:pt idx="1293">
                  <c:v>5.2617760426100002</c:v>
                </c:pt>
                <c:pt idx="1294">
                  <c:v>5.4307692252099997</c:v>
                </c:pt>
                <c:pt idx="1295">
                  <c:v>5.5893241420799997</c:v>
                </c:pt>
                <c:pt idx="1296">
                  <c:v>5.11751127426</c:v>
                </c:pt>
                <c:pt idx="1297">
                  <c:v>5.2276993775499996</c:v>
                </c:pt>
                <c:pt idx="1298">
                  <c:v>5.0622317400099996</c:v>
                </c:pt>
                <c:pt idx="1299">
                  <c:v>5.3045048330300002</c:v>
                </c:pt>
                <c:pt idx="1300">
                  <c:v>5.5997662522600002</c:v>
                </c:pt>
                <c:pt idx="1301">
                  <c:v>5.1839075673500004</c:v>
                </c:pt>
                <c:pt idx="1302">
                  <c:v>5.4187502775700001</c:v>
                </c:pt>
                <c:pt idx="1303">
                  <c:v>5.3375524955099998</c:v>
                </c:pt>
                <c:pt idx="1304">
                  <c:v>5.1768188981199996</c:v>
                </c:pt>
                <c:pt idx="1305">
                  <c:v>5.0465911282000002</c:v>
                </c:pt>
                <c:pt idx="1306">
                  <c:v>5.5289887220800003</c:v>
                </c:pt>
                <c:pt idx="1307">
                  <c:v>5.0629632540399996</c:v>
                </c:pt>
                <c:pt idx="1308">
                  <c:v>5.6165307519400001</c:v>
                </c:pt>
                <c:pt idx="1309">
                  <c:v>5.1569587093999996</c:v>
                </c:pt>
                <c:pt idx="1310">
                  <c:v>5.1931847906500002</c:v>
                </c:pt>
                <c:pt idx="1311">
                  <c:v>5.1397872715000004</c:v>
                </c:pt>
                <c:pt idx="1312">
                  <c:v>5.6183318610699997</c:v>
                </c:pt>
                <c:pt idx="1313">
                  <c:v>5.2314503391400002</c:v>
                </c:pt>
                <c:pt idx="1314">
                  <c:v>5.3973417385099998</c:v>
                </c:pt>
                <c:pt idx="1315">
                  <c:v>5.3925787254999999</c:v>
                </c:pt>
                <c:pt idx="1316">
                  <c:v>5.2313501916299998</c:v>
                </c:pt>
                <c:pt idx="1317">
                  <c:v>5.2528499285699999</c:v>
                </c:pt>
                <c:pt idx="1318">
                  <c:v>5.21645826475</c:v>
                </c:pt>
                <c:pt idx="1319">
                  <c:v>5.0651705949099997</c:v>
                </c:pt>
                <c:pt idx="1320">
                  <c:v>5.0642615939400004</c:v>
                </c:pt>
                <c:pt idx="1321">
                  <c:v>5.2912939138199997</c:v>
                </c:pt>
                <c:pt idx="1322">
                  <c:v>5.4168159288600002</c:v>
                </c:pt>
                <c:pt idx="1323">
                  <c:v>5.11297817126</c:v>
                </c:pt>
                <c:pt idx="1324">
                  <c:v>5.43329296868</c:v>
                </c:pt>
                <c:pt idx="1325">
                  <c:v>5.1297906179000003</c:v>
                </c:pt>
                <c:pt idx="1326">
                  <c:v>5.3864170084899996</c:v>
                </c:pt>
                <c:pt idx="1327">
                  <c:v>5.0257473904800003</c:v>
                </c:pt>
                <c:pt idx="1328">
                  <c:v>5.4163715522400002</c:v>
                </c:pt>
                <c:pt idx="1329">
                  <c:v>5.3840195307799998</c:v>
                </c:pt>
                <c:pt idx="1330">
                  <c:v>5.5289712358400003</c:v>
                </c:pt>
                <c:pt idx="1331">
                  <c:v>5.0395766522500001</c:v>
                </c:pt>
                <c:pt idx="1332">
                  <c:v>5.3913455091499998</c:v>
                </c:pt>
                <c:pt idx="1333">
                  <c:v>5.1936781943900003</c:v>
                </c:pt>
                <c:pt idx="1334">
                  <c:v>5.1079994968099998</c:v>
                </c:pt>
                <c:pt idx="1335">
                  <c:v>5.29936995046</c:v>
                </c:pt>
                <c:pt idx="1336">
                  <c:v>5.4107057439100004</c:v>
                </c:pt>
                <c:pt idx="1337">
                  <c:v>5.2956902888100004</c:v>
                </c:pt>
                <c:pt idx="1338">
                  <c:v>5.5190422196000002</c:v>
                </c:pt>
                <c:pt idx="1339">
                  <c:v>5.5187099770300003</c:v>
                </c:pt>
                <c:pt idx="1340">
                  <c:v>5.4647322942700001</c:v>
                </c:pt>
                <c:pt idx="1341">
                  <c:v>5.43529915424</c:v>
                </c:pt>
                <c:pt idx="1342">
                  <c:v>5.0940669359599999</c:v>
                </c:pt>
                <c:pt idx="1343">
                  <c:v>5.3104926322499999</c:v>
                </c:pt>
                <c:pt idx="1344">
                  <c:v>5.0238741831600002</c:v>
                </c:pt>
                <c:pt idx="1345">
                  <c:v>5.3785508446500003</c:v>
                </c:pt>
                <c:pt idx="1346">
                  <c:v>5.0983244821899998</c:v>
                </c:pt>
                <c:pt idx="1347">
                  <c:v>5.1659676610999998</c:v>
                </c:pt>
                <c:pt idx="1348">
                  <c:v>5.1610684540699996</c:v>
                </c:pt>
                <c:pt idx="1349">
                  <c:v>5.0160228167299996</c:v>
                </c:pt>
                <c:pt idx="1350">
                  <c:v>5.0367172817099997</c:v>
                </c:pt>
                <c:pt idx="1351">
                  <c:v>5.2355318286900001</c:v>
                </c:pt>
                <c:pt idx="1352">
                  <c:v>5.4293366724699998</c:v>
                </c:pt>
                <c:pt idx="1353">
                  <c:v>5.1279947875299996</c:v>
                </c:pt>
                <c:pt idx="1354">
                  <c:v>5.0437375948599996</c:v>
                </c:pt>
                <c:pt idx="1355">
                  <c:v>5.2473813537499998</c:v>
                </c:pt>
                <c:pt idx="1356">
                  <c:v>5.3847058813200004</c:v>
                </c:pt>
                <c:pt idx="1357">
                  <c:v>5.4054568194100003</c:v>
                </c:pt>
                <c:pt idx="1358">
                  <c:v>5.0183615438800002</c:v>
                </c:pt>
                <c:pt idx="1359">
                  <c:v>5.0455901246700003</c:v>
                </c:pt>
                <c:pt idx="1360">
                  <c:v>5.3240903912600004</c:v>
                </c:pt>
                <c:pt idx="1361">
                  <c:v>5.3864170084899996</c:v>
                </c:pt>
                <c:pt idx="1362">
                  <c:v>5.0659945233199997</c:v>
                </c:pt>
                <c:pt idx="1363">
                  <c:v>5.2161447274699997</c:v>
                </c:pt>
                <c:pt idx="1364">
                  <c:v>5.1247031926500002</c:v>
                </c:pt>
                <c:pt idx="1365">
                  <c:v>5.1263891986400001</c:v>
                </c:pt>
                <c:pt idx="1366">
                  <c:v>5.4386782452900002</c:v>
                </c:pt>
                <c:pt idx="1367">
                  <c:v>5.0588309920799999</c:v>
                </c:pt>
                <c:pt idx="1368">
                  <c:v>5.0187081494900001</c:v>
                </c:pt>
                <c:pt idx="1369">
                  <c:v>5.4864344018600004</c:v>
                </c:pt>
                <c:pt idx="1370">
                  <c:v>5.3657731023400004</c:v>
                </c:pt>
                <c:pt idx="1371">
                  <c:v>5.1261563816200004</c:v>
                </c:pt>
                <c:pt idx="1372">
                  <c:v>5.5705448280400001</c:v>
                </c:pt>
                <c:pt idx="1373">
                  <c:v>5.46951252665</c:v>
                </c:pt>
                <c:pt idx="1374">
                  <c:v>5.2524698032400003</c:v>
                </c:pt>
                <c:pt idx="1375">
                  <c:v>5.4202533568</c:v>
                </c:pt>
                <c:pt idx="1376">
                  <c:v>5.3027421905800001</c:v>
                </c:pt>
                <c:pt idx="1377">
                  <c:v>5.0522848823600004</c:v>
                </c:pt>
                <c:pt idx="1378">
                  <c:v>5.0171359510700002</c:v>
                </c:pt>
                <c:pt idx="1379">
                  <c:v>5.0224919994599997</c:v>
                </c:pt>
                <c:pt idx="1380">
                  <c:v>5.0160228167299996</c:v>
                </c:pt>
                <c:pt idx="1381">
                  <c:v>5.0787314872299998</c:v>
                </c:pt>
                <c:pt idx="1382">
                  <c:v>5.2241796924999999</c:v>
                </c:pt>
                <c:pt idx="1383">
                  <c:v>5.3509404143300001</c:v>
                </c:pt>
                <c:pt idx="1384">
                  <c:v>5.5002063009800004</c:v>
                </c:pt>
                <c:pt idx="1385">
                  <c:v>5.2767631692399997</c:v>
                </c:pt>
                <c:pt idx="1386">
                  <c:v>5.1854732093999996</c:v>
                </c:pt>
                <c:pt idx="1387">
                  <c:v>5.0411622327899996</c:v>
                </c:pt>
                <c:pt idx="1388">
                  <c:v>5.2648659528400001</c:v>
                </c:pt>
                <c:pt idx="1389">
                  <c:v>5.3652413711999998</c:v>
                </c:pt>
                <c:pt idx="1390">
                  <c:v>5.4993044736899996</c:v>
                </c:pt>
                <c:pt idx="1391">
                  <c:v>5.2526001422400004</c:v>
                </c:pt>
                <c:pt idx="1392">
                  <c:v>5.4627083385099997</c:v>
                </c:pt>
                <c:pt idx="1393">
                  <c:v>5.4252130962200003</c:v>
                </c:pt>
                <c:pt idx="1394">
                  <c:v>5.5968932642500002</c:v>
                </c:pt>
                <c:pt idx="1395">
                  <c:v>5.1698770914800001</c:v>
                </c:pt>
                <c:pt idx="1396">
                  <c:v>5.0171359510700002</c:v>
                </c:pt>
                <c:pt idx="1397">
                  <c:v>5.3887793027899997</c:v>
                </c:pt>
                <c:pt idx="1398">
                  <c:v>5.38706683829</c:v>
                </c:pt>
                <c:pt idx="1399">
                  <c:v>5.6210938107499997</c:v>
                </c:pt>
                <c:pt idx="1400">
                  <c:v>5.6106127606199996</c:v>
                </c:pt>
                <c:pt idx="1401">
                  <c:v>5.2315623971500003</c:v>
                </c:pt>
                <c:pt idx="1402">
                  <c:v>5.3870505091999998</c:v>
                </c:pt>
                <c:pt idx="1403">
                  <c:v>5.3965935326599999</c:v>
                </c:pt>
                <c:pt idx="1404">
                  <c:v>5.0483577996899998</c:v>
                </c:pt>
                <c:pt idx="1405">
                  <c:v>5.2825037555499996</c:v>
                </c:pt>
                <c:pt idx="1406">
                  <c:v>5.19703864332</c:v>
                </c:pt>
                <c:pt idx="1407">
                  <c:v>5.4379426668699997</c:v>
                </c:pt>
                <c:pt idx="1408">
                  <c:v>5.0651705949099997</c:v>
                </c:pt>
                <c:pt idx="1409">
                  <c:v>5.3811420848099996</c:v>
                </c:pt>
                <c:pt idx="1410">
                  <c:v>5.58963864497</c:v>
                </c:pt>
                <c:pt idx="1411">
                  <c:v>5.0637605060600004</c:v>
                </c:pt>
                <c:pt idx="1412">
                  <c:v>5.1278127604700003</c:v>
                </c:pt>
                <c:pt idx="1413">
                  <c:v>5.1159857253299998</c:v>
                </c:pt>
                <c:pt idx="1414">
                  <c:v>5.4728430281699998</c:v>
                </c:pt>
                <c:pt idx="1415">
                  <c:v>5.2637480760799997</c:v>
                </c:pt>
                <c:pt idx="1416">
                  <c:v>5.1302349517300003</c:v>
                </c:pt>
                <c:pt idx="1417">
                  <c:v>5.2161825893599998</c:v>
                </c:pt>
                <c:pt idx="1418">
                  <c:v>5.0517519917299998</c:v>
                </c:pt>
                <c:pt idx="1419">
                  <c:v>5.3166337495400002</c:v>
                </c:pt>
                <c:pt idx="1420">
                  <c:v>5.2442825279300003</c:v>
                </c:pt>
                <c:pt idx="1421">
                  <c:v>5.4587804397299999</c:v>
                </c:pt>
                <c:pt idx="1422">
                  <c:v>5.0864098216400002</c:v>
                </c:pt>
                <c:pt idx="1423">
                  <c:v>5.3449502740100003</c:v>
                </c:pt>
                <c:pt idx="1424">
                  <c:v>5.1915385589099996</c:v>
                </c:pt>
                <c:pt idx="1425">
                  <c:v>5.3823775676899999</c:v>
                </c:pt>
                <c:pt idx="1426">
                  <c:v>5.06317548009</c:v>
                </c:pt>
                <c:pt idx="1427">
                  <c:v>5.4285318151400004</c:v>
                </c:pt>
                <c:pt idx="1428">
                  <c:v>5.2529646401600001</c:v>
                </c:pt>
                <c:pt idx="1429">
                  <c:v>5.2746699376099997</c:v>
                </c:pt>
                <c:pt idx="1430">
                  <c:v>5.2613060226900004</c:v>
                </c:pt>
                <c:pt idx="1431">
                  <c:v>5.2373844430699998</c:v>
                </c:pt>
                <c:pt idx="1432">
                  <c:v>5.2231535125399997</c:v>
                </c:pt>
                <c:pt idx="1433">
                  <c:v>5.5501366699199997</c:v>
                </c:pt>
                <c:pt idx="1434">
                  <c:v>5.1931847906500002</c:v>
                </c:pt>
                <c:pt idx="1435">
                  <c:v>5.1553622815100004</c:v>
                </c:pt>
                <c:pt idx="1436">
                  <c:v>5.4468089438799998</c:v>
                </c:pt>
                <c:pt idx="1437">
                  <c:v>5.1569587093999996</c:v>
                </c:pt>
                <c:pt idx="1438">
                  <c:v>5.1766306595399998</c:v>
                </c:pt>
                <c:pt idx="1439">
                  <c:v>5.5015224290500004</c:v>
                </c:pt>
                <c:pt idx="1440">
                  <c:v>5.0622317400099996</c:v>
                </c:pt>
                <c:pt idx="1441">
                  <c:v>5.2494669012699999</c:v>
                </c:pt>
                <c:pt idx="1442">
                  <c:v>5.3081199247299997</c:v>
                </c:pt>
                <c:pt idx="1443">
                  <c:v>5.0319298993699997</c:v>
                </c:pt>
                <c:pt idx="1444">
                  <c:v>5.4046648886900002</c:v>
                </c:pt>
                <c:pt idx="1445">
                  <c:v>5.3871557362200004</c:v>
                </c:pt>
                <c:pt idx="1446">
                  <c:v>5.2372823869799996</c:v>
                </c:pt>
                <c:pt idx="1447">
                  <c:v>5.4734294134199999</c:v>
                </c:pt>
                <c:pt idx="1448">
                  <c:v>5.2994448976999999</c:v>
                </c:pt>
                <c:pt idx="1449">
                  <c:v>5.0814788499299999</c:v>
                </c:pt>
                <c:pt idx="1450">
                  <c:v>5.0637605060600004</c:v>
                </c:pt>
                <c:pt idx="1451">
                  <c:v>5.3686223644500002</c:v>
                </c:pt>
                <c:pt idx="1452">
                  <c:v>5.1620013113200001</c:v>
                </c:pt>
                <c:pt idx="1453">
                  <c:v>5.4569274614700003</c:v>
                </c:pt>
                <c:pt idx="1454">
                  <c:v>5.3259488554300001</c:v>
                </c:pt>
                <c:pt idx="1455">
                  <c:v>5.3103990542000004</c:v>
                </c:pt>
                <c:pt idx="1456">
                  <c:v>5.0161886673899998</c:v>
                </c:pt>
                <c:pt idx="1457">
                  <c:v>5.5259022996900002</c:v>
                </c:pt>
                <c:pt idx="1458">
                  <c:v>5.3509937285199998</c:v>
                </c:pt>
                <c:pt idx="1459">
                  <c:v>5.0999357559499998</c:v>
                </c:pt>
                <c:pt idx="1460">
                  <c:v>5.4374265082299997</c:v>
                </c:pt>
                <c:pt idx="1461">
                  <c:v>5.4018040150699997</c:v>
                </c:pt>
                <c:pt idx="1462">
                  <c:v>5.2695549099300001</c:v>
                </c:pt>
                <c:pt idx="1463">
                  <c:v>5.2305951909799999</c:v>
                </c:pt>
                <c:pt idx="1464">
                  <c:v>5.4148616116600001</c:v>
                </c:pt>
                <c:pt idx="1465">
                  <c:v>5.5587490023199999</c:v>
                </c:pt>
                <c:pt idx="1466">
                  <c:v>5.0990923667399999</c:v>
                </c:pt>
                <c:pt idx="1467">
                  <c:v>5.1759931419400003</c:v>
                </c:pt>
                <c:pt idx="1468">
                  <c:v>5.4386782452900002</c:v>
                </c:pt>
                <c:pt idx="1469">
                  <c:v>5.3403667498200003</c:v>
                </c:pt>
                <c:pt idx="1470">
                  <c:v>5.3725399295100003</c:v>
                </c:pt>
                <c:pt idx="1471">
                  <c:v>5.0637605060600004</c:v>
                </c:pt>
                <c:pt idx="1472">
                  <c:v>5.5455192313900001</c:v>
                </c:pt>
                <c:pt idx="1473">
                  <c:v>5.3045048330300002</c:v>
                </c:pt>
                <c:pt idx="1474">
                  <c:v>5.5362957767900003</c:v>
                </c:pt>
                <c:pt idx="1475">
                  <c:v>5.5444228773499997</c:v>
                </c:pt>
                <c:pt idx="1476">
                  <c:v>5.0875646125399996</c:v>
                </c:pt>
                <c:pt idx="1477">
                  <c:v>5.0861151748699998</c:v>
                </c:pt>
                <c:pt idx="1478">
                  <c:v>5.0637605060600004</c:v>
                </c:pt>
                <c:pt idx="1479">
                  <c:v>5.1753024436999997</c:v>
                </c:pt>
                <c:pt idx="1480">
                  <c:v>5.0504179804399998</c:v>
                </c:pt>
                <c:pt idx="1481">
                  <c:v>5.3166337495400002</c:v>
                </c:pt>
                <c:pt idx="1482">
                  <c:v>5.4046648886900002</c:v>
                </c:pt>
                <c:pt idx="1483">
                  <c:v>5.2184716476500004</c:v>
                </c:pt>
                <c:pt idx="1484">
                  <c:v>5.0491529771900003</c:v>
                </c:pt>
                <c:pt idx="1485">
                  <c:v>5.2231535125399997</c:v>
                </c:pt>
                <c:pt idx="1486">
                  <c:v>5.2017953563199999</c:v>
                </c:pt>
                <c:pt idx="1487">
                  <c:v>5.0319638187300004</c:v>
                </c:pt>
                <c:pt idx="1488">
                  <c:v>5.0192050420300003</c:v>
                </c:pt>
                <c:pt idx="1489">
                  <c:v>5.4797509780800002</c:v>
                </c:pt>
                <c:pt idx="1490">
                  <c:v>5.1128828779099997</c:v>
                </c:pt>
                <c:pt idx="1491">
                  <c:v>5.4625117899699998</c:v>
                </c:pt>
                <c:pt idx="1492">
                  <c:v>5.58094995066</c:v>
                </c:pt>
                <c:pt idx="1493">
                  <c:v>5.4285318151400004</c:v>
                </c:pt>
                <c:pt idx="1494">
                  <c:v>5.0510272781400003</c:v>
                </c:pt>
                <c:pt idx="1495">
                  <c:v>5.1267146377500001</c:v>
                </c:pt>
                <c:pt idx="1496">
                  <c:v>5.1915385589099996</c:v>
                </c:pt>
                <c:pt idx="1497">
                  <c:v>5.5221217854200004</c:v>
                </c:pt>
                <c:pt idx="1498">
                  <c:v>5.4944540898499996</c:v>
                </c:pt>
                <c:pt idx="1499">
                  <c:v>5.0519624292999996</c:v>
                </c:pt>
                <c:pt idx="1500">
                  <c:v>5.5395885914100003</c:v>
                </c:pt>
                <c:pt idx="1501">
                  <c:v>5.4029213787300003</c:v>
                </c:pt>
                <c:pt idx="1502">
                  <c:v>5.3226746922599997</c:v>
                </c:pt>
                <c:pt idx="1503">
                  <c:v>5.4122195463400002</c:v>
                </c:pt>
                <c:pt idx="1504">
                  <c:v>5.2910908920899997</c:v>
                </c:pt>
                <c:pt idx="1505">
                  <c:v>5.0936835403499998</c:v>
                </c:pt>
                <c:pt idx="1506">
                  <c:v>5.0395766522500001</c:v>
                </c:pt>
                <c:pt idx="1507">
                  <c:v>5.1843470037000001</c:v>
                </c:pt>
                <c:pt idx="1508">
                  <c:v>5.47567679392</c:v>
                </c:pt>
                <c:pt idx="1509">
                  <c:v>5.2225326034900004</c:v>
                </c:pt>
                <c:pt idx="1510">
                  <c:v>5.3773540714900001</c:v>
                </c:pt>
                <c:pt idx="1511">
                  <c:v>5.5118631853200002</c:v>
                </c:pt>
                <c:pt idx="1512">
                  <c:v>5.3887793027899997</c:v>
                </c:pt>
                <c:pt idx="1513">
                  <c:v>5.0622341470999999</c:v>
                </c:pt>
                <c:pt idx="1514">
                  <c:v>5.4024252214599997</c:v>
                </c:pt>
                <c:pt idx="1515">
                  <c:v>5.2084610144300001</c:v>
                </c:pt>
                <c:pt idx="1516">
                  <c:v>5.1815400845699999</c:v>
                </c:pt>
                <c:pt idx="1517">
                  <c:v>5.07741116487</c:v>
                </c:pt>
                <c:pt idx="1518">
                  <c:v>5.2134973347000004</c:v>
                </c:pt>
                <c:pt idx="1519">
                  <c:v>5.2703047775899998</c:v>
                </c:pt>
                <c:pt idx="1520">
                  <c:v>5.1361683864599996</c:v>
                </c:pt>
                <c:pt idx="1521">
                  <c:v>5.1132518784699998</c:v>
                </c:pt>
                <c:pt idx="1522">
                  <c:v>5.5813073057800002</c:v>
                </c:pt>
                <c:pt idx="1523">
                  <c:v>5.2691923726600001</c:v>
                </c:pt>
                <c:pt idx="1524">
                  <c:v>5.0455901246700003</c:v>
                </c:pt>
                <c:pt idx="1525">
                  <c:v>5.2430448784600001</c:v>
                </c:pt>
                <c:pt idx="1526">
                  <c:v>5.4522798365199998</c:v>
                </c:pt>
                <c:pt idx="1527">
                  <c:v>5.5292328094199998</c:v>
                </c:pt>
                <c:pt idx="1528">
                  <c:v>5.3364741286299999</c:v>
                </c:pt>
                <c:pt idx="1529">
                  <c:v>5.1231107933700004</c:v>
                </c:pt>
                <c:pt idx="1530">
                  <c:v>5.5704944344399996</c:v>
                </c:pt>
                <c:pt idx="1531">
                  <c:v>5.3870505091999998</c:v>
                </c:pt>
                <c:pt idx="1532">
                  <c:v>5.2442825279300003</c:v>
                </c:pt>
                <c:pt idx="1533">
                  <c:v>5.2493080131700003</c:v>
                </c:pt>
                <c:pt idx="1534">
                  <c:v>5.0411622327899996</c:v>
                </c:pt>
                <c:pt idx="1535">
                  <c:v>5.33615990836</c:v>
                </c:pt>
                <c:pt idx="1536">
                  <c:v>5.4148616116600001</c:v>
                </c:pt>
                <c:pt idx="1537">
                  <c:v>5.5350880141200003</c:v>
                </c:pt>
                <c:pt idx="1538">
                  <c:v>5.31686408807</c:v>
                </c:pt>
                <c:pt idx="1539">
                  <c:v>5.2526001422400004</c:v>
                </c:pt>
                <c:pt idx="1540">
                  <c:v>5.4578098634299996</c:v>
                </c:pt>
                <c:pt idx="1541">
                  <c:v>5.6153557255999997</c:v>
                </c:pt>
                <c:pt idx="1542">
                  <c:v>5.5409176749400002</c:v>
                </c:pt>
                <c:pt idx="1543">
                  <c:v>5.41416769833</c:v>
                </c:pt>
                <c:pt idx="1544">
                  <c:v>5.4343198161100004</c:v>
                </c:pt>
                <c:pt idx="1545">
                  <c:v>5.5271604712600002</c:v>
                </c:pt>
                <c:pt idx="1546">
                  <c:v>5.6080395464799997</c:v>
                </c:pt>
                <c:pt idx="1547">
                  <c:v>5.1373427871699997</c:v>
                </c:pt>
                <c:pt idx="1548">
                  <c:v>5.2077546126699996</c:v>
                </c:pt>
                <c:pt idx="1549">
                  <c:v>5.5150604333100004</c:v>
                </c:pt>
                <c:pt idx="1550">
                  <c:v>5.5501366699199997</c:v>
                </c:pt>
                <c:pt idx="1551">
                  <c:v>5.0999357559499998</c:v>
                </c:pt>
                <c:pt idx="1552">
                  <c:v>5.0999357559499998</c:v>
                </c:pt>
                <c:pt idx="1553">
                  <c:v>5.1025335195199997</c:v>
                </c:pt>
                <c:pt idx="1554">
                  <c:v>5.3557625353200002</c:v>
                </c:pt>
                <c:pt idx="1555">
                  <c:v>5.0175568070300001</c:v>
                </c:pt>
                <c:pt idx="1556">
                  <c:v>5.1956143803900003</c:v>
                </c:pt>
                <c:pt idx="1557">
                  <c:v>5.02229992004</c:v>
                </c:pt>
                <c:pt idx="1558">
                  <c:v>5.25070067492</c:v>
                </c:pt>
                <c:pt idx="1559">
                  <c:v>5.2654772192500001</c:v>
                </c:pt>
                <c:pt idx="1560">
                  <c:v>5.4567846020499999</c:v>
                </c:pt>
                <c:pt idx="1561">
                  <c:v>5.3973417385099998</c:v>
                </c:pt>
                <c:pt idx="1562">
                  <c:v>5.2169134793599996</c:v>
                </c:pt>
                <c:pt idx="1563">
                  <c:v>5.2017953563199999</c:v>
                </c:pt>
                <c:pt idx="1564">
                  <c:v>5.3103990542000004</c:v>
                </c:pt>
                <c:pt idx="1565">
                  <c:v>5.5493650062400004</c:v>
                </c:pt>
                <c:pt idx="1566">
                  <c:v>5.3375524955099998</c:v>
                </c:pt>
                <c:pt idx="1567">
                  <c:v>5.2674455926099997</c:v>
                </c:pt>
                <c:pt idx="1568">
                  <c:v>5.0227323825900001</c:v>
                </c:pt>
                <c:pt idx="1569">
                  <c:v>5.0484012029300001</c:v>
                </c:pt>
                <c:pt idx="1570">
                  <c:v>5.3640137615199999</c:v>
                </c:pt>
                <c:pt idx="1571">
                  <c:v>5.1050708388299997</c:v>
                </c:pt>
                <c:pt idx="1572">
                  <c:v>5.2664456041500003</c:v>
                </c:pt>
                <c:pt idx="1573">
                  <c:v>5.3299535217700003</c:v>
                </c:pt>
                <c:pt idx="1574">
                  <c:v>5.3782815936299997</c:v>
                </c:pt>
                <c:pt idx="1575">
                  <c:v>5.3342816110399998</c:v>
                </c:pt>
                <c:pt idx="1576">
                  <c:v>5.1762825535700001</c:v>
                </c:pt>
                <c:pt idx="1577">
                  <c:v>5.3327411498100004</c:v>
                </c:pt>
                <c:pt idx="1578">
                  <c:v>5.4993044736899996</c:v>
                </c:pt>
                <c:pt idx="1579">
                  <c:v>5.6033786394899998</c:v>
                </c:pt>
                <c:pt idx="1580">
                  <c:v>5.5501366699199997</c:v>
                </c:pt>
                <c:pt idx="1581">
                  <c:v>5.4522798365199998</c:v>
                </c:pt>
                <c:pt idx="1582">
                  <c:v>5.1863824869000004</c:v>
                </c:pt>
                <c:pt idx="1583">
                  <c:v>5.5501366699199997</c:v>
                </c:pt>
                <c:pt idx="1584">
                  <c:v>5.0510272781400003</c:v>
                </c:pt>
                <c:pt idx="1585">
                  <c:v>5.3181863865699999</c:v>
                </c:pt>
                <c:pt idx="1586">
                  <c:v>5.29091643851</c:v>
                </c:pt>
                <c:pt idx="1587">
                  <c:v>5.5413159421399998</c:v>
                </c:pt>
                <c:pt idx="1588">
                  <c:v>5.1123743468400002</c:v>
                </c:pt>
                <c:pt idx="1589">
                  <c:v>5.0678861351600002</c:v>
                </c:pt>
                <c:pt idx="1590">
                  <c:v>5.4362703766999996</c:v>
                </c:pt>
                <c:pt idx="1591">
                  <c:v>5.1194688079999997</c:v>
                </c:pt>
                <c:pt idx="1592">
                  <c:v>5.2695549099300001</c:v>
                </c:pt>
                <c:pt idx="1593">
                  <c:v>5.0359733557600004</c:v>
                </c:pt>
                <c:pt idx="1594">
                  <c:v>5.3287224881500004</c:v>
                </c:pt>
                <c:pt idx="1595">
                  <c:v>5.0401490227399997</c:v>
                </c:pt>
                <c:pt idx="1596">
                  <c:v>5.57534362039</c:v>
                </c:pt>
                <c:pt idx="1597">
                  <c:v>5.0171849637300001</c:v>
                </c:pt>
                <c:pt idx="1598">
                  <c:v>5.5362957767900003</c:v>
                </c:pt>
                <c:pt idx="1599">
                  <c:v>5.4900548068899999</c:v>
                </c:pt>
                <c:pt idx="1600">
                  <c:v>5.2937649789399996</c:v>
                </c:pt>
                <c:pt idx="1601">
                  <c:v>5.3027421905800001</c:v>
                </c:pt>
                <c:pt idx="1602">
                  <c:v>5.2515501970900003</c:v>
                </c:pt>
                <c:pt idx="1603">
                  <c:v>5.5412769166300002</c:v>
                </c:pt>
                <c:pt idx="1604">
                  <c:v>5.1668220282400004</c:v>
                </c:pt>
                <c:pt idx="1605">
                  <c:v>5.2241796924999999</c:v>
                </c:pt>
                <c:pt idx="1606">
                  <c:v>5.45639512192</c:v>
                </c:pt>
                <c:pt idx="1607">
                  <c:v>5.4147631341500002</c:v>
                </c:pt>
                <c:pt idx="1608">
                  <c:v>5.1620013113200001</c:v>
                </c:pt>
                <c:pt idx="1609">
                  <c:v>5.3029399585199997</c:v>
                </c:pt>
                <c:pt idx="1610">
                  <c:v>5.4379016654400001</c:v>
                </c:pt>
                <c:pt idx="1611">
                  <c:v>5.5343001489599999</c:v>
                </c:pt>
                <c:pt idx="1612">
                  <c:v>5.1366018779199996</c:v>
                </c:pt>
                <c:pt idx="1613">
                  <c:v>5.1464366447599996</c:v>
                </c:pt>
                <c:pt idx="1614">
                  <c:v>5.2691923726600001</c:v>
                </c:pt>
                <c:pt idx="1615">
                  <c:v>5.16502470997</c:v>
                </c:pt>
                <c:pt idx="1616">
                  <c:v>5.0378409803900004</c:v>
                </c:pt>
                <c:pt idx="1617">
                  <c:v>5.2739878346399998</c:v>
                </c:pt>
                <c:pt idx="1618">
                  <c:v>5.1953449528300002</c:v>
                </c:pt>
                <c:pt idx="1619">
                  <c:v>5.1137960307099997</c:v>
                </c:pt>
                <c:pt idx="1620">
                  <c:v>5.5409176749400002</c:v>
                </c:pt>
                <c:pt idx="1621">
                  <c:v>5.0439036549600003</c:v>
                </c:pt>
                <c:pt idx="1622">
                  <c:v>5.4957023522300004</c:v>
                </c:pt>
                <c:pt idx="1623">
                  <c:v>5.4033425590600004</c:v>
                </c:pt>
                <c:pt idx="1624">
                  <c:v>5.4101589527199998</c:v>
                </c:pt>
                <c:pt idx="1625">
                  <c:v>5.1210678827200002</c:v>
                </c:pt>
                <c:pt idx="1626">
                  <c:v>5.5455192313900001</c:v>
                </c:pt>
                <c:pt idx="1627">
                  <c:v>5.2786759807600001</c:v>
                </c:pt>
                <c:pt idx="1628">
                  <c:v>5.2080593029299997</c:v>
                </c:pt>
                <c:pt idx="1629">
                  <c:v>5.1973619045700001</c:v>
                </c:pt>
                <c:pt idx="1630">
                  <c:v>5.1583329261299999</c:v>
                </c:pt>
                <c:pt idx="1631">
                  <c:v>5.4204299284699999</c:v>
                </c:pt>
                <c:pt idx="1632">
                  <c:v>5.10225303</c:v>
                </c:pt>
                <c:pt idx="1633">
                  <c:v>5.0460751804499999</c:v>
                </c:pt>
                <c:pt idx="1634">
                  <c:v>5.6220933835700002</c:v>
                </c:pt>
                <c:pt idx="1635">
                  <c:v>5.5101001078899996</c:v>
                </c:pt>
                <c:pt idx="1636">
                  <c:v>5.4168159288600002</c:v>
                </c:pt>
                <c:pt idx="1637">
                  <c:v>5.5328748438700002</c:v>
                </c:pt>
                <c:pt idx="1638">
                  <c:v>5.3547986526500004</c:v>
                </c:pt>
                <c:pt idx="1639">
                  <c:v>5.2473813537499998</c:v>
                </c:pt>
                <c:pt idx="1640">
                  <c:v>5.3635964449599998</c:v>
                </c:pt>
                <c:pt idx="1641">
                  <c:v>5.0574913884399999</c:v>
                </c:pt>
                <c:pt idx="1642">
                  <c:v>5.1210678827200002</c:v>
                </c:pt>
                <c:pt idx="1643">
                  <c:v>5.2177924227799997</c:v>
                </c:pt>
                <c:pt idx="1644">
                  <c:v>5.0787314872299998</c:v>
                </c:pt>
                <c:pt idx="1645">
                  <c:v>5.2890894843399998</c:v>
                </c:pt>
                <c:pt idx="1646">
                  <c:v>5.1449792759999999</c:v>
                </c:pt>
                <c:pt idx="1647">
                  <c:v>5.4064058536999999</c:v>
                </c:pt>
                <c:pt idx="1648">
                  <c:v>5.0808261260599998</c:v>
                </c:pt>
                <c:pt idx="1649">
                  <c:v>5.0546437623999996</c:v>
                </c:pt>
                <c:pt idx="1650">
                  <c:v>5.3847058813200004</c:v>
                </c:pt>
                <c:pt idx="1651">
                  <c:v>5.3324052918699998</c:v>
                </c:pt>
                <c:pt idx="1652">
                  <c:v>5.5715327459299999</c:v>
                </c:pt>
                <c:pt idx="1653">
                  <c:v>5.2588979268299996</c:v>
                </c:pt>
                <c:pt idx="1654">
                  <c:v>5.4269062102800003</c:v>
                </c:pt>
                <c:pt idx="1655">
                  <c:v>5.1162670225699998</c:v>
                </c:pt>
                <c:pt idx="1656">
                  <c:v>5.4575138780300003</c:v>
                </c:pt>
                <c:pt idx="1657">
                  <c:v>5.5704944344399996</c:v>
                </c:pt>
                <c:pt idx="1658">
                  <c:v>5.0367334058599997</c:v>
                </c:pt>
                <c:pt idx="1659">
                  <c:v>5.2820952385600002</c:v>
                </c:pt>
                <c:pt idx="1660">
                  <c:v>5.1263891986400001</c:v>
                </c:pt>
                <c:pt idx="1661">
                  <c:v>5.1344266459799996</c:v>
                </c:pt>
                <c:pt idx="1662">
                  <c:v>5.3782815936299997</c:v>
                </c:pt>
                <c:pt idx="1663">
                  <c:v>5.3604771167000003</c:v>
                </c:pt>
                <c:pt idx="1664">
                  <c:v>5.1766041021899998</c:v>
                </c:pt>
                <c:pt idx="1665">
                  <c:v>5.2280721778099997</c:v>
                </c:pt>
                <c:pt idx="1666">
                  <c:v>5.2964121626000003</c:v>
                </c:pt>
                <c:pt idx="1667">
                  <c:v>5.4064208443600004</c:v>
                </c:pt>
                <c:pt idx="1668">
                  <c:v>5.1606966212299996</c:v>
                </c:pt>
                <c:pt idx="1669">
                  <c:v>5.2229841203999996</c:v>
                </c:pt>
                <c:pt idx="1670">
                  <c:v>5.4522798365199998</c:v>
                </c:pt>
                <c:pt idx="1671">
                  <c:v>5.2816636907400003</c:v>
                </c:pt>
                <c:pt idx="1672">
                  <c:v>5.0175568070300001</c:v>
                </c:pt>
                <c:pt idx="1673">
                  <c:v>5.62083648589</c:v>
                </c:pt>
                <c:pt idx="1674">
                  <c:v>5.43329296868</c:v>
                </c:pt>
                <c:pt idx="1675">
                  <c:v>5.0191277165899999</c:v>
                </c:pt>
                <c:pt idx="1676">
                  <c:v>5.2174779685699999</c:v>
                </c:pt>
                <c:pt idx="1677">
                  <c:v>5.2381125158300001</c:v>
                </c:pt>
                <c:pt idx="1678">
                  <c:v>5.53950623309</c:v>
                </c:pt>
                <c:pt idx="1679">
                  <c:v>5.2259653473799998</c:v>
                </c:pt>
                <c:pt idx="1680">
                  <c:v>5.4082965123099997</c:v>
                </c:pt>
                <c:pt idx="1681">
                  <c:v>5.0967334390400003</c:v>
                </c:pt>
                <c:pt idx="1682">
                  <c:v>5.1583329261299999</c:v>
                </c:pt>
                <c:pt idx="1683">
                  <c:v>5.2671892707500003</c:v>
                </c:pt>
                <c:pt idx="1684">
                  <c:v>5.53495575069</c:v>
                </c:pt>
                <c:pt idx="1685">
                  <c:v>5.25070067492</c:v>
                </c:pt>
                <c:pt idx="1686">
                  <c:v>5.3489693883899996</c:v>
                </c:pt>
                <c:pt idx="1687">
                  <c:v>5.0678924855599998</c:v>
                </c:pt>
                <c:pt idx="1688">
                  <c:v>5.0985546562300001</c:v>
                </c:pt>
                <c:pt idx="1689">
                  <c:v>5.2067329872299997</c:v>
                </c:pt>
                <c:pt idx="1690">
                  <c:v>5.5893241420799997</c:v>
                </c:pt>
                <c:pt idx="1691">
                  <c:v>5.3871557362200004</c:v>
                </c:pt>
                <c:pt idx="1692">
                  <c:v>5.1630266636400002</c:v>
                </c:pt>
                <c:pt idx="1693">
                  <c:v>5.2910908920899997</c:v>
                </c:pt>
                <c:pt idx="1694">
                  <c:v>5.56740341167</c:v>
                </c:pt>
                <c:pt idx="1695">
                  <c:v>5.3925773715799998</c:v>
                </c:pt>
                <c:pt idx="1696">
                  <c:v>5.1229679268700004</c:v>
                </c:pt>
                <c:pt idx="1697">
                  <c:v>5.1109688451300004</c:v>
                </c:pt>
                <c:pt idx="1698">
                  <c:v>5.3528875397300002</c:v>
                </c:pt>
                <c:pt idx="1699">
                  <c:v>5.0187081494900001</c:v>
                </c:pt>
                <c:pt idx="1700">
                  <c:v>5.2575769872000002</c:v>
                </c:pt>
                <c:pt idx="1701">
                  <c:v>5.25070067492</c:v>
                </c:pt>
                <c:pt idx="1702">
                  <c:v>5.3686223644500002</c:v>
                </c:pt>
                <c:pt idx="1703">
                  <c:v>5.3913455091499998</c:v>
                </c:pt>
                <c:pt idx="1704">
                  <c:v>5.1212473562199996</c:v>
                </c:pt>
                <c:pt idx="1705">
                  <c:v>5.3480143508599998</c:v>
                </c:pt>
                <c:pt idx="1706">
                  <c:v>5.2443732087499999</c:v>
                </c:pt>
                <c:pt idx="1707">
                  <c:v>5.6210938107499997</c:v>
                </c:pt>
                <c:pt idx="1708">
                  <c:v>5.5771241648599998</c:v>
                </c:pt>
                <c:pt idx="1709">
                  <c:v>5.1925476537000002</c:v>
                </c:pt>
                <c:pt idx="1710">
                  <c:v>5.5940532317000002</c:v>
                </c:pt>
                <c:pt idx="1711">
                  <c:v>5.1553622815100004</c:v>
                </c:pt>
                <c:pt idx="1712">
                  <c:v>5.47567679392</c:v>
                </c:pt>
                <c:pt idx="1713">
                  <c:v>5.2746905611399999</c:v>
                </c:pt>
                <c:pt idx="1714">
                  <c:v>5.5633796055799998</c:v>
                </c:pt>
                <c:pt idx="1715">
                  <c:v>5.4709692639099998</c:v>
                </c:pt>
                <c:pt idx="1716">
                  <c:v>5.6075688984500003</c:v>
                </c:pt>
                <c:pt idx="1717">
                  <c:v>5.4390131090900002</c:v>
                </c:pt>
                <c:pt idx="1718">
                  <c:v>5.5715327459299999</c:v>
                </c:pt>
                <c:pt idx="1719">
                  <c:v>5.4255062809499996</c:v>
                </c:pt>
                <c:pt idx="1720">
                  <c:v>5.5612215625900001</c:v>
                </c:pt>
                <c:pt idx="1721">
                  <c:v>5.4571821311799997</c:v>
                </c:pt>
                <c:pt idx="1722">
                  <c:v>5.1297906179000003</c:v>
                </c:pt>
                <c:pt idx="1723">
                  <c:v>5.4987866090799997</c:v>
                </c:pt>
                <c:pt idx="1724">
                  <c:v>5.4575138780300003</c:v>
                </c:pt>
                <c:pt idx="1725">
                  <c:v>5.5236250113200001</c:v>
                </c:pt>
                <c:pt idx="1726">
                  <c:v>5.0504179804399998</c:v>
                </c:pt>
                <c:pt idx="1727">
                  <c:v>5.5394061358600002</c:v>
                </c:pt>
                <c:pt idx="1728">
                  <c:v>5.59701042902</c:v>
                </c:pt>
                <c:pt idx="1729">
                  <c:v>5.1265242926000001</c:v>
                </c:pt>
                <c:pt idx="1730">
                  <c:v>5.1302442832899997</c:v>
                </c:pt>
                <c:pt idx="1731">
                  <c:v>5.27031268039</c:v>
                </c:pt>
                <c:pt idx="1732">
                  <c:v>5.1975558404099997</c:v>
                </c:pt>
                <c:pt idx="1733">
                  <c:v>5.2109976783800001</c:v>
                </c:pt>
                <c:pt idx="1734">
                  <c:v>5.0289939643299997</c:v>
                </c:pt>
                <c:pt idx="1735">
                  <c:v>5.4627083385099997</c:v>
                </c:pt>
                <c:pt idx="1736">
                  <c:v>5.2473813537499998</c:v>
                </c:pt>
                <c:pt idx="1737">
                  <c:v>5.1925476537000002</c:v>
                </c:pt>
                <c:pt idx="1738">
                  <c:v>5.0439036549600003</c:v>
                </c:pt>
                <c:pt idx="1739">
                  <c:v>5.1155249103399996</c:v>
                </c:pt>
                <c:pt idx="1740">
                  <c:v>5.0264857046999998</c:v>
                </c:pt>
                <c:pt idx="1741">
                  <c:v>5.15191522822</c:v>
                </c:pt>
                <c:pt idx="1742">
                  <c:v>5.41416769833</c:v>
                </c:pt>
                <c:pt idx="1743">
                  <c:v>5.2315623971500003</c:v>
                </c:pt>
                <c:pt idx="1744">
                  <c:v>5.4971392329500004</c:v>
                </c:pt>
                <c:pt idx="1745">
                  <c:v>5.0413779223099997</c:v>
                </c:pt>
                <c:pt idx="1746">
                  <c:v>5.0242956083700001</c:v>
                </c:pt>
                <c:pt idx="1747">
                  <c:v>5.2238587842599999</c:v>
                </c:pt>
                <c:pt idx="1748">
                  <c:v>5.3871557362200004</c:v>
                </c:pt>
                <c:pt idx="1749">
                  <c:v>5.1402866278300001</c:v>
                </c:pt>
                <c:pt idx="1750">
                  <c:v>5.1279947875299996</c:v>
                </c:pt>
                <c:pt idx="1751">
                  <c:v>5.2657179021299996</c:v>
                </c:pt>
                <c:pt idx="1752">
                  <c:v>5.2338645342500003</c:v>
                </c:pt>
                <c:pt idx="1753">
                  <c:v>5.01640529248</c:v>
                </c:pt>
                <c:pt idx="1754">
                  <c:v>5.3258264469199998</c:v>
                </c:pt>
                <c:pt idx="1755">
                  <c:v>5.0187081494900001</c:v>
                </c:pt>
                <c:pt idx="1756">
                  <c:v>5.1863499576700001</c:v>
                </c:pt>
                <c:pt idx="1757">
                  <c:v>5.5534954538400001</c:v>
                </c:pt>
                <c:pt idx="1758">
                  <c:v>5.2739878346399998</c:v>
                </c:pt>
                <c:pt idx="1759">
                  <c:v>5.2674635779600001</c:v>
                </c:pt>
                <c:pt idx="1760">
                  <c:v>5.0171359510700002</c:v>
                </c:pt>
                <c:pt idx="1761">
                  <c:v>5.5811262565500002</c:v>
                </c:pt>
                <c:pt idx="1762">
                  <c:v>5.2502146622400003</c:v>
                </c:pt>
                <c:pt idx="1763">
                  <c:v>5.5938080831399999</c:v>
                </c:pt>
                <c:pt idx="1764">
                  <c:v>5.5501366699199997</c:v>
                </c:pt>
                <c:pt idx="1765">
                  <c:v>5.0459561122699998</c:v>
                </c:pt>
                <c:pt idx="1766">
                  <c:v>5.3226746922599997</c:v>
                </c:pt>
                <c:pt idx="1767">
                  <c:v>5.2011529363499998</c:v>
                </c:pt>
                <c:pt idx="1768">
                  <c:v>5.0637605060600004</c:v>
                </c:pt>
                <c:pt idx="1769">
                  <c:v>5.48231942433</c:v>
                </c:pt>
                <c:pt idx="1770">
                  <c:v>5.1929476366399996</c:v>
                </c:pt>
                <c:pt idx="1771">
                  <c:v>5.0192050420300003</c:v>
                </c:pt>
                <c:pt idx="1772">
                  <c:v>5.0588584863900001</c:v>
                </c:pt>
                <c:pt idx="1773">
                  <c:v>5.1927752675600001</c:v>
                </c:pt>
                <c:pt idx="1774">
                  <c:v>5.07514366926</c:v>
                </c:pt>
                <c:pt idx="1775">
                  <c:v>5.0951991569199997</c:v>
                </c:pt>
                <c:pt idx="1776">
                  <c:v>5.38706683829</c:v>
                </c:pt>
                <c:pt idx="1777">
                  <c:v>5.2767631692399997</c:v>
                </c:pt>
                <c:pt idx="1778">
                  <c:v>5.5442822570799999</c:v>
                </c:pt>
                <c:pt idx="1779">
                  <c:v>5.5356825394999998</c:v>
                </c:pt>
                <c:pt idx="1780">
                  <c:v>5.2169134793599996</c:v>
                </c:pt>
                <c:pt idx="1781">
                  <c:v>5.25070067492</c:v>
                </c:pt>
                <c:pt idx="1782">
                  <c:v>5.2177924227799997</c:v>
                </c:pt>
                <c:pt idx="1783">
                  <c:v>5.1710723035099999</c:v>
                </c:pt>
                <c:pt idx="1784">
                  <c:v>5.4807980046400004</c:v>
                </c:pt>
                <c:pt idx="1785">
                  <c:v>5.3467216451099997</c:v>
                </c:pt>
                <c:pt idx="1786">
                  <c:v>5.1757328214099996</c:v>
                </c:pt>
                <c:pt idx="1787">
                  <c:v>5.5699996686200004</c:v>
                </c:pt>
                <c:pt idx="1788">
                  <c:v>5.4987866090799997</c:v>
                </c:pt>
                <c:pt idx="1789">
                  <c:v>5.1918377712800003</c:v>
                </c:pt>
                <c:pt idx="1790">
                  <c:v>5.56740341167</c:v>
                </c:pt>
                <c:pt idx="1791">
                  <c:v>5.0282821462799996</c:v>
                </c:pt>
                <c:pt idx="1792">
                  <c:v>5.4255062809499996</c:v>
                </c:pt>
                <c:pt idx="1793">
                  <c:v>5.1973619045700001</c:v>
                </c:pt>
                <c:pt idx="1794">
                  <c:v>5.0191277165899999</c:v>
                </c:pt>
                <c:pt idx="1795">
                  <c:v>5.41876093602</c:v>
                </c:pt>
                <c:pt idx="1796">
                  <c:v>5.1668220282400004</c:v>
                </c:pt>
                <c:pt idx="1797">
                  <c:v>5.4900548068899999</c:v>
                </c:pt>
                <c:pt idx="1798">
                  <c:v>5.1497354779800002</c:v>
                </c:pt>
                <c:pt idx="1799">
                  <c:v>5.1409216557499997</c:v>
                </c:pt>
                <c:pt idx="1800">
                  <c:v>5.2529646401600001</c:v>
                </c:pt>
                <c:pt idx="1801">
                  <c:v>5.3081199247299997</c:v>
                </c:pt>
                <c:pt idx="1802">
                  <c:v>5.1961787319799999</c:v>
                </c:pt>
                <c:pt idx="1803">
                  <c:v>5.1975558404099997</c:v>
                </c:pt>
                <c:pt idx="1804">
                  <c:v>5.2386653088599999</c:v>
                </c:pt>
                <c:pt idx="1805">
                  <c:v>5.4499672398700003</c:v>
                </c:pt>
                <c:pt idx="1806">
                  <c:v>5.5295724183099999</c:v>
                </c:pt>
                <c:pt idx="1807">
                  <c:v>5.0615765619499999</c:v>
                </c:pt>
                <c:pt idx="1808">
                  <c:v>5.0781972316299999</c:v>
                </c:pt>
                <c:pt idx="1809">
                  <c:v>5.1494118480299997</c:v>
                </c:pt>
                <c:pt idx="1810">
                  <c:v>5.3104258747399999</c:v>
                </c:pt>
                <c:pt idx="1811">
                  <c:v>5.3449502740100003</c:v>
                </c:pt>
                <c:pt idx="1812">
                  <c:v>5.5647105247099997</c:v>
                </c:pt>
                <c:pt idx="1813">
                  <c:v>5.2956902888100004</c:v>
                </c:pt>
                <c:pt idx="1814">
                  <c:v>5.27801769546</c:v>
                </c:pt>
                <c:pt idx="1815">
                  <c:v>5.1461920438400002</c:v>
                </c:pt>
                <c:pt idx="1816">
                  <c:v>5.2174779685699999</c:v>
                </c:pt>
                <c:pt idx="1817">
                  <c:v>5.3177853769299999</c:v>
                </c:pt>
                <c:pt idx="1818">
                  <c:v>5.2820952385600002</c:v>
                </c:pt>
                <c:pt idx="1819">
                  <c:v>5.3084139997499999</c:v>
                </c:pt>
                <c:pt idx="1820">
                  <c:v>5.0615765619499999</c:v>
                </c:pt>
                <c:pt idx="1821">
                  <c:v>5.3334304326900002</c:v>
                </c:pt>
                <c:pt idx="1822">
                  <c:v>5.3188587675200001</c:v>
                </c:pt>
                <c:pt idx="1823">
                  <c:v>5.0875646125399996</c:v>
                </c:pt>
                <c:pt idx="1824">
                  <c:v>5.1302349517300003</c:v>
                </c:pt>
                <c:pt idx="1825">
                  <c:v>5.0557439222399996</c:v>
                </c:pt>
                <c:pt idx="1826">
                  <c:v>5.3324052918699998</c:v>
                </c:pt>
                <c:pt idx="1827">
                  <c:v>5.2617760426100002</c:v>
                </c:pt>
                <c:pt idx="1828">
                  <c:v>5.0814788499299999</c:v>
                </c:pt>
                <c:pt idx="1829">
                  <c:v>5.2786355244000003</c:v>
                </c:pt>
                <c:pt idx="1830">
                  <c:v>5.3554272762100004</c:v>
                </c:pt>
                <c:pt idx="1831">
                  <c:v>5.4587292214399996</c:v>
                </c:pt>
                <c:pt idx="1832">
                  <c:v>5.1128828779099997</c:v>
                </c:pt>
                <c:pt idx="1833">
                  <c:v>5.6028853640999996</c:v>
                </c:pt>
                <c:pt idx="1834">
                  <c:v>5.59261999867</c:v>
                </c:pt>
                <c:pt idx="1835">
                  <c:v>5.5493650062400004</c:v>
                </c:pt>
                <c:pt idx="1836">
                  <c:v>5.0659945233199997</c:v>
                </c:pt>
                <c:pt idx="1837">
                  <c:v>5.3450246901599998</c:v>
                </c:pt>
                <c:pt idx="1838">
                  <c:v>5.13382657978</c:v>
                </c:pt>
                <c:pt idx="1839">
                  <c:v>5.3871557362200004</c:v>
                </c:pt>
                <c:pt idx="1840">
                  <c:v>5.5387677221700002</c:v>
                </c:pt>
                <c:pt idx="1841">
                  <c:v>5.1025335195199997</c:v>
                </c:pt>
                <c:pt idx="1842">
                  <c:v>5.1263891986400001</c:v>
                </c:pt>
                <c:pt idx="1843">
                  <c:v>5.0861151748699998</c:v>
                </c:pt>
                <c:pt idx="1844">
                  <c:v>5.0460751804499999</c:v>
                </c:pt>
                <c:pt idx="1845">
                  <c:v>5.4683809814200002</c:v>
                </c:pt>
                <c:pt idx="1846">
                  <c:v>5.5798819687999996</c:v>
                </c:pt>
                <c:pt idx="1847">
                  <c:v>5.1536176386700001</c:v>
                </c:pt>
                <c:pt idx="1848">
                  <c:v>5.0504179804399998</c:v>
                </c:pt>
                <c:pt idx="1849">
                  <c:v>5.1536176386700001</c:v>
                </c:pt>
                <c:pt idx="1850">
                  <c:v>5.04466363437</c:v>
                </c:pt>
                <c:pt idx="1851">
                  <c:v>5.1461920438400002</c:v>
                </c:pt>
                <c:pt idx="1852">
                  <c:v>5.19703864332</c:v>
                </c:pt>
                <c:pt idx="1853">
                  <c:v>5.2703047775899998</c:v>
                </c:pt>
                <c:pt idx="1854">
                  <c:v>5.1596527780599999</c:v>
                </c:pt>
                <c:pt idx="1855">
                  <c:v>5.5183221039400001</c:v>
                </c:pt>
                <c:pt idx="1856">
                  <c:v>5.2134973347000004</c:v>
                </c:pt>
                <c:pt idx="1857">
                  <c:v>5.4272872867500004</c:v>
                </c:pt>
                <c:pt idx="1858">
                  <c:v>5.1620013113200001</c:v>
                </c:pt>
                <c:pt idx="1859">
                  <c:v>5.5612215625900001</c:v>
                </c:pt>
                <c:pt idx="1860">
                  <c:v>5.0615765619499999</c:v>
                </c:pt>
                <c:pt idx="1861">
                  <c:v>5.4571821311799997</c:v>
                </c:pt>
                <c:pt idx="1862">
                  <c:v>5.4107057439100004</c:v>
                </c:pt>
                <c:pt idx="1863">
                  <c:v>5.0522848823600004</c:v>
                </c:pt>
                <c:pt idx="1864">
                  <c:v>5.5493650062400004</c:v>
                </c:pt>
                <c:pt idx="1865">
                  <c:v>5.16502470997</c:v>
                </c:pt>
                <c:pt idx="1866">
                  <c:v>5.1236019547599998</c:v>
                </c:pt>
                <c:pt idx="1867">
                  <c:v>5.3652413711999998</c:v>
                </c:pt>
                <c:pt idx="1868">
                  <c:v>5.2018705101</c:v>
                </c:pt>
                <c:pt idx="1869">
                  <c:v>5.3993676365600001</c:v>
                </c:pt>
                <c:pt idx="1870">
                  <c:v>5.2342668481999999</c:v>
                </c:pt>
                <c:pt idx="1871">
                  <c:v>5.3887793027899997</c:v>
                </c:pt>
                <c:pt idx="1872">
                  <c:v>5.0719456461299997</c:v>
                </c:pt>
                <c:pt idx="1873">
                  <c:v>5.0936835403499998</c:v>
                </c:pt>
                <c:pt idx="1874">
                  <c:v>5.5230033600899997</c:v>
                </c:pt>
                <c:pt idx="1875">
                  <c:v>5.1265242926000001</c:v>
                </c:pt>
                <c:pt idx="1876">
                  <c:v>5.3499559203500002</c:v>
                </c:pt>
                <c:pt idx="1877">
                  <c:v>5.1751614804499999</c:v>
                </c:pt>
                <c:pt idx="1878">
                  <c:v>5.3773540714900001</c:v>
                </c:pt>
                <c:pt idx="1879">
                  <c:v>5.2657179021299996</c:v>
                </c:pt>
                <c:pt idx="1880">
                  <c:v>5.3188587675200001</c:v>
                </c:pt>
                <c:pt idx="1881">
                  <c:v>5.3017184778899997</c:v>
                </c:pt>
                <c:pt idx="1882">
                  <c:v>5.1839075673500004</c:v>
                </c:pt>
                <c:pt idx="1883">
                  <c:v>5.0875646125399996</c:v>
                </c:pt>
                <c:pt idx="1884">
                  <c:v>5.3171380886100001</c:v>
                </c:pt>
                <c:pt idx="1885">
                  <c:v>5.4993044736899996</c:v>
                </c:pt>
                <c:pt idx="1886">
                  <c:v>5.0442082574000002</c:v>
                </c:pt>
                <c:pt idx="1887">
                  <c:v>5.10225303</c:v>
                </c:pt>
                <c:pt idx="1888">
                  <c:v>5.3480143508599998</c:v>
                </c:pt>
                <c:pt idx="1889">
                  <c:v>5.1553622815100004</c:v>
                </c:pt>
                <c:pt idx="1890">
                  <c:v>5.2793977749299996</c:v>
                </c:pt>
                <c:pt idx="1891">
                  <c:v>5.0161886673899998</c:v>
                </c:pt>
                <c:pt idx="1892">
                  <c:v>5.1279947875299996</c:v>
                </c:pt>
                <c:pt idx="1893">
                  <c:v>5.0264857046999998</c:v>
                </c:pt>
                <c:pt idx="1894">
                  <c:v>5.1768188981199996</c:v>
                </c:pt>
                <c:pt idx="1895">
                  <c:v>5.5653292587600003</c:v>
                </c:pt>
                <c:pt idx="1896">
                  <c:v>5.3447287936699999</c:v>
                </c:pt>
                <c:pt idx="1897">
                  <c:v>5.4077443022500002</c:v>
                </c:pt>
                <c:pt idx="1898">
                  <c:v>5.2225326034900004</c:v>
                </c:pt>
                <c:pt idx="1899">
                  <c:v>5.3045048330300002</c:v>
                </c:pt>
                <c:pt idx="1900">
                  <c:v>5.1567413264699997</c:v>
                </c:pt>
                <c:pt idx="1901">
                  <c:v>5.1536176386700001</c:v>
                </c:pt>
                <c:pt idx="1902">
                  <c:v>5.5420334383399998</c:v>
                </c:pt>
                <c:pt idx="1903">
                  <c:v>5.1610684540699996</c:v>
                </c:pt>
                <c:pt idx="1904">
                  <c:v>5.4587292214399996</c:v>
                </c:pt>
                <c:pt idx="1905">
                  <c:v>5.5607066199800004</c:v>
                </c:pt>
                <c:pt idx="1906">
                  <c:v>5.5328748438700002</c:v>
                </c:pt>
                <c:pt idx="1907">
                  <c:v>5.1220565021400004</c:v>
                </c:pt>
                <c:pt idx="1908">
                  <c:v>5.4046648886900002</c:v>
                </c:pt>
                <c:pt idx="1909">
                  <c:v>5.16533092318</c:v>
                </c:pt>
                <c:pt idx="1910">
                  <c:v>5.2189288612500002</c:v>
                </c:pt>
                <c:pt idx="1911">
                  <c:v>5.1806979354299996</c:v>
                </c:pt>
                <c:pt idx="1912">
                  <c:v>5.1596527780599999</c:v>
                </c:pt>
                <c:pt idx="1913">
                  <c:v>5.0181728730000001</c:v>
                </c:pt>
                <c:pt idx="1914">
                  <c:v>5.0411622327899996</c:v>
                </c:pt>
                <c:pt idx="1915">
                  <c:v>5.1373427871699997</c:v>
                </c:pt>
                <c:pt idx="1916">
                  <c:v>5.6080395464799997</c:v>
                </c:pt>
                <c:pt idx="1917">
                  <c:v>5.5688461464500003</c:v>
                </c:pt>
                <c:pt idx="1918">
                  <c:v>5.5417976003599998</c:v>
                </c:pt>
                <c:pt idx="1919">
                  <c:v>5.5236250113200001</c:v>
                </c:pt>
                <c:pt idx="1920">
                  <c:v>5.0895931323700001</c:v>
                </c:pt>
                <c:pt idx="1921">
                  <c:v>5.4501949819800002</c:v>
                </c:pt>
                <c:pt idx="1922">
                  <c:v>5.2067329872299997</c:v>
                </c:pt>
                <c:pt idx="1923">
                  <c:v>5.0964064263499997</c:v>
                </c:pt>
                <c:pt idx="1924">
                  <c:v>5.1610684540699996</c:v>
                </c:pt>
                <c:pt idx="1925">
                  <c:v>5.1553622815100004</c:v>
                </c:pt>
                <c:pt idx="1926">
                  <c:v>5.6107341117200003</c:v>
                </c:pt>
                <c:pt idx="1927">
                  <c:v>5.2079863163600004</c:v>
                </c:pt>
                <c:pt idx="1928">
                  <c:v>5.3913455091499998</c:v>
                </c:pt>
                <c:pt idx="1929">
                  <c:v>5.1085862760499996</c:v>
                </c:pt>
                <c:pt idx="1930">
                  <c:v>5.1821004974099996</c:v>
                </c:pt>
                <c:pt idx="1931">
                  <c:v>5.5344143461300002</c:v>
                </c:pt>
                <c:pt idx="1932">
                  <c:v>5.2581583644499998</c:v>
                </c:pt>
                <c:pt idx="1933">
                  <c:v>5.3297778887799998</c:v>
                </c:pt>
                <c:pt idx="1934">
                  <c:v>5.4332249912300004</c:v>
                </c:pt>
                <c:pt idx="1935">
                  <c:v>5.3264951680800001</c:v>
                </c:pt>
                <c:pt idx="1936">
                  <c:v>5.0726883525100002</c:v>
                </c:pt>
                <c:pt idx="1937">
                  <c:v>5.2109976783800001</c:v>
                </c:pt>
                <c:pt idx="1938">
                  <c:v>5.5180687804400002</c:v>
                </c:pt>
                <c:pt idx="1939">
                  <c:v>5.4054568194100003</c:v>
                </c:pt>
                <c:pt idx="1940">
                  <c:v>5.3172802680800002</c:v>
                </c:pt>
                <c:pt idx="1941">
                  <c:v>5.3084139997499999</c:v>
                </c:pt>
                <c:pt idx="1942">
                  <c:v>5.01640529248</c:v>
                </c:pt>
                <c:pt idx="1943">
                  <c:v>5.1918377712800003</c:v>
                </c:pt>
                <c:pt idx="1944">
                  <c:v>5.0157352493599996</c:v>
                </c:pt>
                <c:pt idx="1945">
                  <c:v>5.4964733629299998</c:v>
                </c:pt>
                <c:pt idx="1946">
                  <c:v>5.2381125158300001</c:v>
                </c:pt>
                <c:pt idx="1947">
                  <c:v>5.3249752685600003</c:v>
                </c:pt>
                <c:pt idx="1948">
                  <c:v>5.2964121626000003</c:v>
                </c:pt>
                <c:pt idx="1949">
                  <c:v>5.5968932642500002</c:v>
                </c:pt>
                <c:pt idx="1950">
                  <c:v>5.30891261862</c:v>
                </c:pt>
                <c:pt idx="1951">
                  <c:v>5.4864344018600004</c:v>
                </c:pt>
                <c:pt idx="1952">
                  <c:v>5.3327411498100004</c:v>
                </c:pt>
                <c:pt idx="1953">
                  <c:v>5.10225303</c:v>
                </c:pt>
                <c:pt idx="1954">
                  <c:v>5.4386688270899999</c:v>
                </c:pt>
                <c:pt idx="1955">
                  <c:v>5.2153659606699998</c:v>
                </c:pt>
                <c:pt idx="1956">
                  <c:v>5.5413159421399998</c:v>
                </c:pt>
                <c:pt idx="1957">
                  <c:v>5.49943497814</c:v>
                </c:pt>
                <c:pt idx="1958">
                  <c:v>5.6029743247999999</c:v>
                </c:pt>
                <c:pt idx="1959">
                  <c:v>5.0181728730000001</c:v>
                </c:pt>
                <c:pt idx="1960">
                  <c:v>5.13474680782</c:v>
                </c:pt>
                <c:pt idx="1961">
                  <c:v>5.4020490833299997</c:v>
                </c:pt>
                <c:pt idx="1962">
                  <c:v>5.3807558395399999</c:v>
                </c:pt>
                <c:pt idx="1963">
                  <c:v>5.2077546126699996</c:v>
                </c:pt>
                <c:pt idx="1964">
                  <c:v>5.5259550310599996</c:v>
                </c:pt>
                <c:pt idx="1965">
                  <c:v>5.4422961517599999</c:v>
                </c:pt>
                <c:pt idx="1966">
                  <c:v>5.5271604712600002</c:v>
                </c:pt>
                <c:pt idx="1967">
                  <c:v>5.2493080131700003</c:v>
                </c:pt>
                <c:pt idx="1968">
                  <c:v>5.3863683993300002</c:v>
                </c:pt>
                <c:pt idx="1969">
                  <c:v>5.1251296355499996</c:v>
                </c:pt>
                <c:pt idx="1970">
                  <c:v>5.1251296355499996</c:v>
                </c:pt>
                <c:pt idx="1971">
                  <c:v>5.4181380151600003</c:v>
                </c:pt>
                <c:pt idx="1972">
                  <c:v>5.07741116487</c:v>
                </c:pt>
                <c:pt idx="1973">
                  <c:v>5.5640268081600004</c:v>
                </c:pt>
                <c:pt idx="1974">
                  <c:v>5.5515457181799999</c:v>
                </c:pt>
                <c:pt idx="1975">
                  <c:v>5.4343198161100004</c:v>
                </c:pt>
                <c:pt idx="1976">
                  <c:v>5.1107648751100001</c:v>
                </c:pt>
                <c:pt idx="1977">
                  <c:v>5.3965474652300003</c:v>
                </c:pt>
                <c:pt idx="1978">
                  <c:v>5.2945465992400003</c:v>
                </c:pt>
                <c:pt idx="1979">
                  <c:v>5.5811262565500002</c:v>
                </c:pt>
                <c:pt idx="1980">
                  <c:v>5.1840399343200003</c:v>
                </c:pt>
                <c:pt idx="1981">
                  <c:v>5.43529915424</c:v>
                </c:pt>
                <c:pt idx="1982">
                  <c:v>5.0437375948599996</c:v>
                </c:pt>
                <c:pt idx="1983">
                  <c:v>5.2825037555499996</c:v>
                </c:pt>
                <c:pt idx="1984">
                  <c:v>5.4817132430199997</c:v>
                </c:pt>
                <c:pt idx="1985">
                  <c:v>5.2176687791000003</c:v>
                </c:pt>
                <c:pt idx="1986">
                  <c:v>5.6145190219599996</c:v>
                </c:pt>
                <c:pt idx="1987">
                  <c:v>5.3166337495400002</c:v>
                </c:pt>
                <c:pt idx="1988">
                  <c:v>5.2515501970900003</c:v>
                </c:pt>
                <c:pt idx="1989">
                  <c:v>5.1599413818400004</c:v>
                </c:pt>
                <c:pt idx="1990">
                  <c:v>5.1973619045700001</c:v>
                </c:pt>
                <c:pt idx="1991">
                  <c:v>5.4163715522400002</c:v>
                </c:pt>
                <c:pt idx="1992">
                  <c:v>5.2691923726600001</c:v>
                </c:pt>
                <c:pt idx="1993">
                  <c:v>5.2372823869799996</c:v>
                </c:pt>
                <c:pt idx="1994">
                  <c:v>5.2494669012699999</c:v>
                </c:pt>
                <c:pt idx="1995">
                  <c:v>5.1863499576700001</c:v>
                </c:pt>
                <c:pt idx="1996">
                  <c:v>5.0726883525100002</c:v>
                </c:pt>
                <c:pt idx="1997">
                  <c:v>5.4272872867500004</c:v>
                </c:pt>
                <c:pt idx="1998">
                  <c:v>5.3449502740100003</c:v>
                </c:pt>
                <c:pt idx="1999">
                  <c:v>5.5997662522600002</c:v>
                </c:pt>
                <c:pt idx="2000">
                  <c:v>5.0289939643299997</c:v>
                </c:pt>
                <c:pt idx="2001">
                  <c:v>5.5003271333499999</c:v>
                </c:pt>
                <c:pt idx="2002">
                  <c:v>5.2890894843399998</c:v>
                </c:pt>
                <c:pt idx="2003">
                  <c:v>5.3934133334899999</c:v>
                </c:pt>
                <c:pt idx="2004">
                  <c:v>5.4147631341500002</c:v>
                </c:pt>
                <c:pt idx="2005">
                  <c:v>5.37900010213</c:v>
                </c:pt>
                <c:pt idx="2006">
                  <c:v>5.0479484782000004</c:v>
                </c:pt>
                <c:pt idx="2007">
                  <c:v>5.2176687791000003</c:v>
                </c:pt>
                <c:pt idx="2008">
                  <c:v>5.1461920438400002</c:v>
                </c:pt>
                <c:pt idx="2009">
                  <c:v>5.1497354779800002</c:v>
                </c:pt>
                <c:pt idx="2010">
                  <c:v>5.15118170562</c:v>
                </c:pt>
                <c:pt idx="2011">
                  <c:v>5.6183318610699997</c:v>
                </c:pt>
                <c:pt idx="2012">
                  <c:v>5.3403667498200003</c:v>
                </c:pt>
                <c:pt idx="2013">
                  <c:v>5.3071556057400002</c:v>
                </c:pt>
                <c:pt idx="2014">
                  <c:v>5.3937551570000002</c:v>
                </c:pt>
                <c:pt idx="2015">
                  <c:v>5.5152181016400004</c:v>
                </c:pt>
                <c:pt idx="2016">
                  <c:v>5.0484012029300001</c:v>
                </c:pt>
                <c:pt idx="2017">
                  <c:v>5.48231942433</c:v>
                </c:pt>
                <c:pt idx="2018">
                  <c:v>5.5118631853200002</c:v>
                </c:pt>
                <c:pt idx="2019">
                  <c:v>5.3934133334899999</c:v>
                </c:pt>
                <c:pt idx="2020">
                  <c:v>5.5510598788900003</c:v>
                </c:pt>
                <c:pt idx="2021">
                  <c:v>5.0999357559499998</c:v>
                </c:pt>
                <c:pt idx="2022">
                  <c:v>5.2344460686899996</c:v>
                </c:pt>
                <c:pt idx="2023">
                  <c:v>5.5287862661</c:v>
                </c:pt>
                <c:pt idx="2024">
                  <c:v>5.4817132430199997</c:v>
                </c:pt>
                <c:pt idx="2025">
                  <c:v>5.4386688270899999</c:v>
                </c:pt>
                <c:pt idx="2026">
                  <c:v>5.2617760426100002</c:v>
                </c:pt>
                <c:pt idx="2027">
                  <c:v>5.4094279682900002</c:v>
                </c:pt>
                <c:pt idx="2028">
                  <c:v>5.4821672745600001</c:v>
                </c:pt>
                <c:pt idx="2029">
                  <c:v>5.2992499314800003</c:v>
                </c:pt>
                <c:pt idx="2030">
                  <c:v>5.4063687211099998</c:v>
                </c:pt>
                <c:pt idx="2031">
                  <c:v>5.2122178079000001</c:v>
                </c:pt>
                <c:pt idx="2032">
                  <c:v>5.318116893</c:v>
                </c:pt>
                <c:pt idx="2033">
                  <c:v>5.4709692639099998</c:v>
                </c:pt>
                <c:pt idx="2034">
                  <c:v>5.0716899776700002</c:v>
                </c:pt>
                <c:pt idx="2035">
                  <c:v>5.35482276824</c:v>
                </c:pt>
                <c:pt idx="2036">
                  <c:v>5.5850371304099999</c:v>
                </c:pt>
                <c:pt idx="2037">
                  <c:v>5.1862398289399998</c:v>
                </c:pt>
                <c:pt idx="2038">
                  <c:v>5.3604771167000003</c:v>
                </c:pt>
                <c:pt idx="2039">
                  <c:v>5.1639191872100003</c:v>
                </c:pt>
                <c:pt idx="2040">
                  <c:v>5.1659676610999998</c:v>
                </c:pt>
                <c:pt idx="2041">
                  <c:v>5.3971805634400001</c:v>
                </c:pt>
                <c:pt idx="2042">
                  <c:v>5.2992499314800003</c:v>
                </c:pt>
                <c:pt idx="2043">
                  <c:v>5.3259488554300001</c:v>
                </c:pt>
                <c:pt idx="2044">
                  <c:v>5.4187502775700001</c:v>
                </c:pt>
                <c:pt idx="2045">
                  <c:v>5.0349654703600004</c:v>
                </c:pt>
                <c:pt idx="2046">
                  <c:v>5.29242844945</c:v>
                </c:pt>
                <c:pt idx="2047">
                  <c:v>5.12386124914</c:v>
                </c:pt>
                <c:pt idx="2048">
                  <c:v>5.02229992004</c:v>
                </c:pt>
                <c:pt idx="2049">
                  <c:v>5.5260943979499997</c:v>
                </c:pt>
                <c:pt idx="2050">
                  <c:v>5.2620009351199997</c:v>
                </c:pt>
                <c:pt idx="2051">
                  <c:v>5.20617599857</c:v>
                </c:pt>
                <c:pt idx="2052">
                  <c:v>5.14083843487</c:v>
                </c:pt>
                <c:pt idx="2053">
                  <c:v>5.6033786394899998</c:v>
                </c:pt>
                <c:pt idx="2054">
                  <c:v>5.3299535217700003</c:v>
                </c:pt>
                <c:pt idx="2055">
                  <c:v>5.2134973347000004</c:v>
                </c:pt>
                <c:pt idx="2056">
                  <c:v>5.3440292919000001</c:v>
                </c:pt>
                <c:pt idx="2057">
                  <c:v>5.4039187173399998</c:v>
                </c:pt>
                <c:pt idx="2058">
                  <c:v>5.2338645342500003</c:v>
                </c:pt>
                <c:pt idx="2059">
                  <c:v>5.0970643174600001</c:v>
                </c:pt>
                <c:pt idx="2060">
                  <c:v>5.2347466014000004</c:v>
                </c:pt>
                <c:pt idx="2061">
                  <c:v>5.5217388172300002</c:v>
                </c:pt>
                <c:pt idx="2062">
                  <c:v>5.4905251910799997</c:v>
                </c:pt>
                <c:pt idx="2063">
                  <c:v>5.5301535014900001</c:v>
                </c:pt>
                <c:pt idx="2064">
                  <c:v>5.4147631341500002</c:v>
                </c:pt>
                <c:pt idx="2065">
                  <c:v>5.0574913884399999</c:v>
                </c:pt>
                <c:pt idx="2066">
                  <c:v>5.6154045563799997</c:v>
                </c:pt>
                <c:pt idx="2067">
                  <c:v>5.0275255031599997</c:v>
                </c:pt>
                <c:pt idx="2068">
                  <c:v>5.4588298116700003</c:v>
                </c:pt>
                <c:pt idx="2069">
                  <c:v>5.1884294508000002</c:v>
                </c:pt>
                <c:pt idx="2070">
                  <c:v>5.1332717846699998</c:v>
                </c:pt>
                <c:pt idx="2071">
                  <c:v>5.0648628196500001</c:v>
                </c:pt>
                <c:pt idx="2072">
                  <c:v>5.0456925226699996</c:v>
                </c:pt>
                <c:pt idx="2073">
                  <c:v>5.0629632540399996</c:v>
                </c:pt>
                <c:pt idx="2074">
                  <c:v>5.1863499576700001</c:v>
                </c:pt>
                <c:pt idx="2075">
                  <c:v>5.5461414697300002</c:v>
                </c:pt>
                <c:pt idx="2076">
                  <c:v>5.5200780868799999</c:v>
                </c:pt>
                <c:pt idx="2077">
                  <c:v>5.0859859866199999</c:v>
                </c:pt>
                <c:pt idx="2078">
                  <c:v>5.4791733579499997</c:v>
                </c:pt>
                <c:pt idx="2079">
                  <c:v>5.4148616116600001</c:v>
                </c:pt>
                <c:pt idx="2080">
                  <c:v>5.4937211357800004</c:v>
                </c:pt>
                <c:pt idx="2081">
                  <c:v>5.45639512192</c:v>
                </c:pt>
                <c:pt idx="2082">
                  <c:v>5.2276993775499996</c:v>
                </c:pt>
                <c:pt idx="2083">
                  <c:v>5.3440292919000001</c:v>
                </c:pt>
                <c:pt idx="2084">
                  <c:v>5.2925545882099998</c:v>
                </c:pt>
                <c:pt idx="2085">
                  <c:v>5.2079863163600004</c:v>
                </c:pt>
                <c:pt idx="2086">
                  <c:v>5.3973417385099998</c:v>
                </c:pt>
                <c:pt idx="2087">
                  <c:v>5.5869157271700001</c:v>
                </c:pt>
                <c:pt idx="2088">
                  <c:v>5.3197433623199997</c:v>
                </c:pt>
                <c:pt idx="2089">
                  <c:v>5.4077443022500002</c:v>
                </c:pt>
                <c:pt idx="2090">
                  <c:v>5.1952086801100004</c:v>
                </c:pt>
                <c:pt idx="2091">
                  <c:v>5.2948273311199996</c:v>
                </c:pt>
                <c:pt idx="2092">
                  <c:v>5.0183615438800002</c:v>
                </c:pt>
                <c:pt idx="2093">
                  <c:v>5.2043479257799996</c:v>
                </c:pt>
                <c:pt idx="2094">
                  <c:v>5.3509937285199998</c:v>
                </c:pt>
                <c:pt idx="2095">
                  <c:v>5.2640440768700003</c:v>
                </c:pt>
                <c:pt idx="2096">
                  <c:v>5.1464366447599996</c:v>
                </c:pt>
                <c:pt idx="2097">
                  <c:v>5.4252130962200003</c:v>
                </c:pt>
                <c:pt idx="2098">
                  <c:v>5.4029213787300003</c:v>
                </c:pt>
                <c:pt idx="2099">
                  <c:v>5.3973417385099998</c:v>
                </c:pt>
                <c:pt idx="2100">
                  <c:v>5.0510272781400003</c:v>
                </c:pt>
                <c:pt idx="2101">
                  <c:v>5.2011529363499998</c:v>
                </c:pt>
                <c:pt idx="2102">
                  <c:v>5.4082965123099997</c:v>
                </c:pt>
                <c:pt idx="2103">
                  <c:v>5.5002063009800004</c:v>
                </c:pt>
                <c:pt idx="2104">
                  <c:v>5.1630266636400002</c:v>
                </c:pt>
                <c:pt idx="2105">
                  <c:v>5.0175568070300001</c:v>
                </c:pt>
                <c:pt idx="2106">
                  <c:v>5.1302442832899997</c:v>
                </c:pt>
                <c:pt idx="2107">
                  <c:v>5.2705367474899996</c:v>
                </c:pt>
                <c:pt idx="2108">
                  <c:v>5.2161447274699997</c:v>
                </c:pt>
                <c:pt idx="2109">
                  <c:v>5.2671892707500003</c:v>
                </c:pt>
                <c:pt idx="2110">
                  <c:v>5.1862398289399998</c:v>
                </c:pt>
                <c:pt idx="2111">
                  <c:v>5.1364079524899999</c:v>
                </c:pt>
                <c:pt idx="2112">
                  <c:v>5.4307996454599996</c:v>
                </c:pt>
                <c:pt idx="2113">
                  <c:v>5.0517519917299998</c:v>
                </c:pt>
                <c:pt idx="2114">
                  <c:v>5.1220565021400004</c:v>
                </c:pt>
                <c:pt idx="2115">
                  <c:v>5.5696437695899998</c:v>
                </c:pt>
                <c:pt idx="2116">
                  <c:v>5.0808261260599998</c:v>
                </c:pt>
                <c:pt idx="2117">
                  <c:v>5.4020490833299997</c:v>
                </c:pt>
                <c:pt idx="2118">
                  <c:v>5.3650190862300002</c:v>
                </c:pt>
                <c:pt idx="2119">
                  <c:v>5.1313968867500002</c:v>
                </c:pt>
                <c:pt idx="2120">
                  <c:v>5.5251336784599996</c:v>
                </c:pt>
                <c:pt idx="2121">
                  <c:v>5.0724214452899998</c:v>
                </c:pt>
                <c:pt idx="2122">
                  <c:v>5.5362957767900003</c:v>
                </c:pt>
                <c:pt idx="2123">
                  <c:v>5.4258101882999998</c:v>
                </c:pt>
                <c:pt idx="2124">
                  <c:v>5.5574644652599998</c:v>
                </c:pt>
                <c:pt idx="2125">
                  <c:v>5.56740341167</c:v>
                </c:pt>
                <c:pt idx="2126">
                  <c:v>5.1936781943900003</c:v>
                </c:pt>
                <c:pt idx="2127">
                  <c:v>5.5166676701500004</c:v>
                </c:pt>
                <c:pt idx="2128">
                  <c:v>5.2430448784600001</c:v>
                </c:pt>
                <c:pt idx="2129">
                  <c:v>5.07674919947</c:v>
                </c:pt>
                <c:pt idx="2130">
                  <c:v>5.4905251910799997</c:v>
                </c:pt>
                <c:pt idx="2131">
                  <c:v>5.1263891986400001</c:v>
                </c:pt>
                <c:pt idx="2132">
                  <c:v>5.3469074973000001</c:v>
                </c:pt>
                <c:pt idx="2133">
                  <c:v>5.4424069665300001</c:v>
                </c:pt>
                <c:pt idx="2134">
                  <c:v>5.06317548009</c:v>
                </c:pt>
                <c:pt idx="2135">
                  <c:v>5.5940532317000002</c:v>
                </c:pt>
                <c:pt idx="2136">
                  <c:v>5.2447274947200002</c:v>
                </c:pt>
                <c:pt idx="2137">
                  <c:v>5.2230891383699998</c:v>
                </c:pt>
                <c:pt idx="2138">
                  <c:v>5.1890766820799996</c:v>
                </c:pt>
                <c:pt idx="2139">
                  <c:v>5.2786355244000003</c:v>
                </c:pt>
                <c:pt idx="2140">
                  <c:v>5.4293366724699998</c:v>
                </c:pt>
                <c:pt idx="2141">
                  <c:v>5.1768188981199996</c:v>
                </c:pt>
                <c:pt idx="2142">
                  <c:v>5.2011529363499998</c:v>
                </c:pt>
                <c:pt idx="2143">
                  <c:v>5.1839075673500004</c:v>
                </c:pt>
                <c:pt idx="2144">
                  <c:v>5.5348494514400004</c:v>
                </c:pt>
                <c:pt idx="2145">
                  <c:v>5.0594276438900003</c:v>
                </c:pt>
                <c:pt idx="2146">
                  <c:v>5.2373844430699998</c:v>
                </c:pt>
                <c:pt idx="2147">
                  <c:v>5.21645826475</c:v>
                </c:pt>
                <c:pt idx="2148">
                  <c:v>5.2169134793599996</c:v>
                </c:pt>
                <c:pt idx="2149">
                  <c:v>5.3997768152400001</c:v>
                </c:pt>
                <c:pt idx="2150">
                  <c:v>5.5150604333100004</c:v>
                </c:pt>
                <c:pt idx="2151">
                  <c:v>5.1162670225699998</c:v>
                </c:pt>
                <c:pt idx="2152">
                  <c:v>5.3657731023400004</c:v>
                </c:pt>
                <c:pt idx="2153">
                  <c:v>5.20617599857</c:v>
                </c:pt>
                <c:pt idx="2154">
                  <c:v>5.2526001422400004</c:v>
                </c:pt>
                <c:pt idx="2155">
                  <c:v>5.2992499314800003</c:v>
                </c:pt>
                <c:pt idx="2156">
                  <c:v>5.3450246901599998</c:v>
                </c:pt>
                <c:pt idx="2157">
                  <c:v>5.4821672745600001</c:v>
                </c:pt>
                <c:pt idx="2158">
                  <c:v>5.2447274947200002</c:v>
                </c:pt>
                <c:pt idx="2159">
                  <c:v>5.2230891383699998</c:v>
                </c:pt>
                <c:pt idx="2160">
                  <c:v>5.5968932642500002</c:v>
                </c:pt>
                <c:pt idx="2161">
                  <c:v>5.3379139562400004</c:v>
                </c:pt>
                <c:pt idx="2162">
                  <c:v>5.2746699376099997</c:v>
                </c:pt>
                <c:pt idx="2163">
                  <c:v>5.43522739435</c:v>
                </c:pt>
                <c:pt idx="2164">
                  <c:v>5.4602512573000004</c:v>
                </c:pt>
                <c:pt idx="2165">
                  <c:v>5.3716661569199999</c:v>
                </c:pt>
                <c:pt idx="2166">
                  <c:v>5.1076642196800002</c:v>
                </c:pt>
                <c:pt idx="2167">
                  <c:v>5.5150604333100004</c:v>
                </c:pt>
                <c:pt idx="2168">
                  <c:v>5.1187303816399998</c:v>
                </c:pt>
                <c:pt idx="2169">
                  <c:v>5.1766306595399998</c:v>
                </c:pt>
                <c:pt idx="2170">
                  <c:v>5.1397872715000004</c:v>
                </c:pt>
                <c:pt idx="2171">
                  <c:v>5.4187502775700001</c:v>
                </c:pt>
                <c:pt idx="2172">
                  <c:v>5.1019689152499996</c:v>
                </c:pt>
                <c:pt idx="2173">
                  <c:v>5.5515457181799999</c:v>
                </c:pt>
                <c:pt idx="2174">
                  <c:v>5.4575138780300003</c:v>
                </c:pt>
                <c:pt idx="2175">
                  <c:v>5.2896320855400001</c:v>
                </c:pt>
                <c:pt idx="2176">
                  <c:v>5.4307996454599996</c:v>
                </c:pt>
                <c:pt idx="2177">
                  <c:v>5.1485722851300002</c:v>
                </c:pt>
                <c:pt idx="2178">
                  <c:v>5.4653909502299998</c:v>
                </c:pt>
                <c:pt idx="2179">
                  <c:v>5.3732607340699996</c:v>
                </c:pt>
                <c:pt idx="2180">
                  <c:v>5.0600718569399996</c:v>
                </c:pt>
                <c:pt idx="2181">
                  <c:v>5.5003271333499999</c:v>
                </c:pt>
                <c:pt idx="2182">
                  <c:v>5.2746905611399999</c:v>
                </c:pt>
                <c:pt idx="2183">
                  <c:v>5.0264857046999998</c:v>
                </c:pt>
                <c:pt idx="2184">
                  <c:v>5.1968281555200004</c:v>
                </c:pt>
                <c:pt idx="2185">
                  <c:v>5.0319638187300004</c:v>
                </c:pt>
                <c:pt idx="2186">
                  <c:v>5.1668220282400004</c:v>
                </c:pt>
                <c:pt idx="2187">
                  <c:v>5.4864344018600004</c:v>
                </c:pt>
                <c:pt idx="2188">
                  <c:v>5.3870505091999998</c:v>
                </c:pt>
                <c:pt idx="2189">
                  <c:v>5.19703864332</c:v>
                </c:pt>
                <c:pt idx="2190">
                  <c:v>5.0726883525100002</c:v>
                </c:pt>
                <c:pt idx="2191">
                  <c:v>5.0312894259499998</c:v>
                </c:pt>
                <c:pt idx="2192">
                  <c:v>5.5926734154600002</c:v>
                </c:pt>
                <c:pt idx="2193">
                  <c:v>5.5152181016400004</c:v>
                </c:pt>
                <c:pt idx="2194">
                  <c:v>5.3768464088299996</c:v>
                </c:pt>
                <c:pt idx="2195">
                  <c:v>5.4362703766999996</c:v>
                </c:pt>
                <c:pt idx="2196">
                  <c:v>5.2674635779600001</c:v>
                </c:pt>
                <c:pt idx="2197">
                  <c:v>5.1668220282400004</c:v>
                </c:pt>
                <c:pt idx="2198">
                  <c:v>5.0588309920799999</c:v>
                </c:pt>
                <c:pt idx="2199">
                  <c:v>5.3994452662399999</c:v>
                </c:pt>
                <c:pt idx="2200">
                  <c:v>5.4139311397899998</c:v>
                </c:pt>
                <c:pt idx="2201">
                  <c:v>5.5251545594299998</c:v>
                </c:pt>
                <c:pt idx="2202">
                  <c:v>5.1187303816399998</c:v>
                </c:pt>
                <c:pt idx="2203">
                  <c:v>5.1890766820799996</c:v>
                </c:pt>
                <c:pt idx="2204">
                  <c:v>5.1154537877899999</c:v>
                </c:pt>
                <c:pt idx="2205">
                  <c:v>5.0411622327899996</c:v>
                </c:pt>
                <c:pt idx="2206">
                  <c:v>5.2445557482399998</c:v>
                </c:pt>
                <c:pt idx="2207">
                  <c:v>5.5607066199800004</c:v>
                </c:pt>
                <c:pt idx="2208">
                  <c:v>5.2486588005500003</c:v>
                </c:pt>
                <c:pt idx="2209">
                  <c:v>5.3773606372299998</c:v>
                </c:pt>
                <c:pt idx="2210">
                  <c:v>5.3688059387099996</c:v>
                </c:pt>
                <c:pt idx="2211">
                  <c:v>5.43329296868</c:v>
                </c:pt>
                <c:pt idx="2212">
                  <c:v>5.2620518353400003</c:v>
                </c:pt>
                <c:pt idx="2213">
                  <c:v>5.4107057439100004</c:v>
                </c:pt>
                <c:pt idx="2214">
                  <c:v>5.1781795364500001</c:v>
                </c:pt>
                <c:pt idx="2215">
                  <c:v>5.0319638187300004</c:v>
                </c:pt>
                <c:pt idx="2216">
                  <c:v>5.0861151748699998</c:v>
                </c:pt>
                <c:pt idx="2217">
                  <c:v>5.0282821462799996</c:v>
                </c:pt>
                <c:pt idx="2218">
                  <c:v>5.09120454355</c:v>
                </c:pt>
                <c:pt idx="2219">
                  <c:v>5.3965935326599999</c:v>
                </c:pt>
                <c:pt idx="2220">
                  <c:v>5.1748846373099999</c:v>
                </c:pt>
                <c:pt idx="2221">
                  <c:v>5.0709363357599999</c:v>
                </c:pt>
                <c:pt idx="2222">
                  <c:v>5.49943497814</c:v>
                </c:pt>
                <c:pt idx="2223">
                  <c:v>5.0615765619499999</c:v>
                </c:pt>
                <c:pt idx="2224">
                  <c:v>5.0534158317499998</c:v>
                </c:pt>
                <c:pt idx="2225">
                  <c:v>5.2528499285699999</c:v>
                </c:pt>
                <c:pt idx="2226">
                  <c:v>5.4390131090900002</c:v>
                </c:pt>
                <c:pt idx="2227">
                  <c:v>5.3803787315399996</c:v>
                </c:pt>
                <c:pt idx="2228">
                  <c:v>5.2231535125399997</c:v>
                </c:pt>
                <c:pt idx="2229">
                  <c:v>5.1925476537000002</c:v>
                </c:pt>
                <c:pt idx="2230">
                  <c:v>5.3925773715799998</c:v>
                </c:pt>
                <c:pt idx="2231">
                  <c:v>5.1302442832899997</c:v>
                </c:pt>
                <c:pt idx="2232">
                  <c:v>5.1278127604700003</c:v>
                </c:pt>
                <c:pt idx="2233">
                  <c:v>5.5146577597400004</c:v>
                </c:pt>
                <c:pt idx="2234">
                  <c:v>5.5414882395799996</c:v>
                </c:pt>
                <c:pt idx="2235">
                  <c:v>5.5301535014900001</c:v>
                </c:pt>
                <c:pt idx="2236">
                  <c:v>5.5510598788900003</c:v>
                </c:pt>
                <c:pt idx="2237">
                  <c:v>5.1753024436999997</c:v>
                </c:pt>
                <c:pt idx="2238">
                  <c:v>5.55962284737</c:v>
                </c:pt>
                <c:pt idx="2239">
                  <c:v>5.1610684540699996</c:v>
                </c:pt>
                <c:pt idx="2240">
                  <c:v>5.0490462226200004</c:v>
                </c:pt>
                <c:pt idx="2241">
                  <c:v>5.2386653088599999</c:v>
                </c:pt>
                <c:pt idx="2242">
                  <c:v>5.0940669359599999</c:v>
                </c:pt>
                <c:pt idx="2243">
                  <c:v>5.1762632482999997</c:v>
                </c:pt>
                <c:pt idx="2244">
                  <c:v>5.0814788499299999</c:v>
                </c:pt>
                <c:pt idx="2245">
                  <c:v>5.0479484782000004</c:v>
                </c:pt>
                <c:pt idx="2246">
                  <c:v>5.1297906179000003</c:v>
                </c:pt>
                <c:pt idx="2247">
                  <c:v>5.5798819687999996</c:v>
                </c:pt>
                <c:pt idx="2248">
                  <c:v>5.3172802680800002</c:v>
                </c:pt>
                <c:pt idx="2249">
                  <c:v>5.5493650062400004</c:v>
                </c:pt>
                <c:pt idx="2250">
                  <c:v>5.1151111614299998</c:v>
                </c:pt>
                <c:pt idx="2251">
                  <c:v>5.2824752939100001</c:v>
                </c:pt>
                <c:pt idx="2252">
                  <c:v>5.6028853640999996</c:v>
                </c:pt>
                <c:pt idx="2253">
                  <c:v>5.3557625353200002</c:v>
                </c:pt>
                <c:pt idx="2254">
                  <c:v>5.1212473562199996</c:v>
                </c:pt>
                <c:pt idx="2255">
                  <c:v>5.3725399295100003</c:v>
                </c:pt>
                <c:pt idx="2256">
                  <c:v>5.2739878346399998</c:v>
                </c:pt>
                <c:pt idx="2257">
                  <c:v>5.0648628196500001</c:v>
                </c:pt>
                <c:pt idx="2258">
                  <c:v>5.41876093602</c:v>
                </c:pt>
                <c:pt idx="2259">
                  <c:v>5.5927843812300004</c:v>
                </c:pt>
                <c:pt idx="2260">
                  <c:v>5.5997662522600002</c:v>
                </c:pt>
                <c:pt idx="2261">
                  <c:v>5.2845222321699996</c:v>
                </c:pt>
                <c:pt idx="2262">
                  <c:v>5.0546437623999996</c:v>
                </c:pt>
                <c:pt idx="2263">
                  <c:v>5.5495707481799998</c:v>
                </c:pt>
                <c:pt idx="2264">
                  <c:v>5.4046648886900002</c:v>
                </c:pt>
                <c:pt idx="2265">
                  <c:v>5.4251931283300001</c:v>
                </c:pt>
                <c:pt idx="2266">
                  <c:v>5.5338890947100001</c:v>
                </c:pt>
                <c:pt idx="2267">
                  <c:v>5.1302349517300003</c:v>
                </c:pt>
                <c:pt idx="2268">
                  <c:v>5.5807460431999996</c:v>
                </c:pt>
                <c:pt idx="2269">
                  <c:v>5.3355104217799996</c:v>
                </c:pt>
                <c:pt idx="2270">
                  <c:v>5.3177853769299999</c:v>
                </c:pt>
                <c:pt idx="2271">
                  <c:v>5.5850371304099999</c:v>
                </c:pt>
                <c:pt idx="2272">
                  <c:v>5.45440398618</c:v>
                </c:pt>
                <c:pt idx="2273">
                  <c:v>5.2315623971500003</c:v>
                </c:pt>
                <c:pt idx="2274">
                  <c:v>5.0787314872299998</c:v>
                </c:pt>
                <c:pt idx="2275">
                  <c:v>5.4235350960700002</c:v>
                </c:pt>
                <c:pt idx="2276">
                  <c:v>5.13922653823</c:v>
                </c:pt>
                <c:pt idx="2277">
                  <c:v>5.6028853640999996</c:v>
                </c:pt>
                <c:pt idx="2278">
                  <c:v>5.0936835403499998</c:v>
                </c:pt>
                <c:pt idx="2279">
                  <c:v>5.3872082322299999</c:v>
                </c:pt>
                <c:pt idx="2280">
                  <c:v>5.0238741831600002</c:v>
                </c:pt>
                <c:pt idx="2281">
                  <c:v>5.0474610781699996</c:v>
                </c:pt>
                <c:pt idx="2282">
                  <c:v>5.5455192313900001</c:v>
                </c:pt>
                <c:pt idx="2283">
                  <c:v>5.4809671882400002</c:v>
                </c:pt>
                <c:pt idx="2284">
                  <c:v>5.4588298116700003</c:v>
                </c:pt>
                <c:pt idx="2285">
                  <c:v>5.2259653473799998</c:v>
                </c:pt>
                <c:pt idx="2286">
                  <c:v>5.2347466014000004</c:v>
                </c:pt>
                <c:pt idx="2287">
                  <c:v>5.4251931283300001</c:v>
                </c:pt>
                <c:pt idx="2288">
                  <c:v>5.2372823869799996</c:v>
                </c:pt>
                <c:pt idx="2289">
                  <c:v>5.0967334390400003</c:v>
                </c:pt>
                <c:pt idx="2290">
                  <c:v>5.5886073433899996</c:v>
                </c:pt>
                <c:pt idx="2291">
                  <c:v>5.5161838097400002</c:v>
                </c:pt>
                <c:pt idx="2292">
                  <c:v>5.5200780868799999</c:v>
                </c:pt>
                <c:pt idx="2293">
                  <c:v>5.3925773715799998</c:v>
                </c:pt>
                <c:pt idx="2294">
                  <c:v>5.04005239518</c:v>
                </c:pt>
                <c:pt idx="2295">
                  <c:v>5.1464366447599996</c:v>
                </c:pt>
                <c:pt idx="2296">
                  <c:v>5.4252130962200003</c:v>
                </c:pt>
                <c:pt idx="2297">
                  <c:v>5.1918377712800003</c:v>
                </c:pt>
                <c:pt idx="2298">
                  <c:v>5.2189288612500002</c:v>
                </c:pt>
                <c:pt idx="2299">
                  <c:v>5.2229841203999996</c:v>
                </c:pt>
                <c:pt idx="2300">
                  <c:v>5.5705448280400001</c:v>
                </c:pt>
                <c:pt idx="2301">
                  <c:v>5.5455024573499996</c:v>
                </c:pt>
                <c:pt idx="2302">
                  <c:v>5.42847939367</c:v>
                </c:pt>
                <c:pt idx="2303">
                  <c:v>5.4024252214599997</c:v>
                </c:pt>
                <c:pt idx="2304">
                  <c:v>5.12386124914</c:v>
                </c:pt>
                <c:pt idx="2305">
                  <c:v>5.1215047087299999</c:v>
                </c:pt>
                <c:pt idx="2306">
                  <c:v>5.3768464088299996</c:v>
                </c:pt>
                <c:pt idx="2307">
                  <c:v>5.0726883525100002</c:v>
                </c:pt>
                <c:pt idx="2308">
                  <c:v>5.4379016654400001</c:v>
                </c:pt>
                <c:pt idx="2309">
                  <c:v>5.07514366926</c:v>
                </c:pt>
                <c:pt idx="2310">
                  <c:v>5.2011529363499998</c:v>
                </c:pt>
                <c:pt idx="2311">
                  <c:v>5.0319638187300004</c:v>
                </c:pt>
                <c:pt idx="2312">
                  <c:v>5.25602015619</c:v>
                </c:pt>
                <c:pt idx="2313">
                  <c:v>5.4495601176699999</c:v>
                </c:pt>
                <c:pt idx="2314">
                  <c:v>5.3205363340399998</c:v>
                </c:pt>
                <c:pt idx="2315">
                  <c:v>5.44386929684</c:v>
                </c:pt>
                <c:pt idx="2316">
                  <c:v>5.2355318286900001</c:v>
                </c:pt>
                <c:pt idx="2317">
                  <c:v>5.3925787254999999</c:v>
                </c:pt>
                <c:pt idx="2318">
                  <c:v>5.4578098634299996</c:v>
                </c:pt>
                <c:pt idx="2319">
                  <c:v>5.1085862760499996</c:v>
                </c:pt>
                <c:pt idx="2320">
                  <c:v>5.2643961320399999</c:v>
                </c:pt>
                <c:pt idx="2321">
                  <c:v>5.4864521111300002</c:v>
                </c:pt>
                <c:pt idx="2322">
                  <c:v>5.0659945233199997</c:v>
                </c:pt>
                <c:pt idx="2323">
                  <c:v>5.1220565021400004</c:v>
                </c:pt>
                <c:pt idx="2324">
                  <c:v>5.5058395975899996</c:v>
                </c:pt>
                <c:pt idx="2325">
                  <c:v>5.07514366926</c:v>
                </c:pt>
                <c:pt idx="2326">
                  <c:v>5.1936781943900003</c:v>
                </c:pt>
                <c:pt idx="2327">
                  <c:v>5.53495575069</c:v>
                </c:pt>
                <c:pt idx="2328">
                  <c:v>5.3438752697699998</c:v>
                </c:pt>
                <c:pt idx="2329">
                  <c:v>5.4355442610200004</c:v>
                </c:pt>
                <c:pt idx="2330">
                  <c:v>5.4592021481500002</c:v>
                </c:pt>
                <c:pt idx="2331">
                  <c:v>5.1762632482999997</c:v>
                </c:pt>
                <c:pt idx="2332">
                  <c:v>5.01394475782</c:v>
                </c:pt>
                <c:pt idx="2333">
                  <c:v>5.1659676610999998</c:v>
                </c:pt>
                <c:pt idx="2334">
                  <c:v>5.4255062809499996</c:v>
                </c:pt>
                <c:pt idx="2335">
                  <c:v>5.3528875397300002</c:v>
                </c:pt>
                <c:pt idx="2336">
                  <c:v>5.0985546562300001</c:v>
                </c:pt>
                <c:pt idx="2337">
                  <c:v>5.2971710607400002</c:v>
                </c:pt>
                <c:pt idx="2338">
                  <c:v>5.4343580381300001</c:v>
                </c:pt>
                <c:pt idx="2339">
                  <c:v>5.1313968867500002</c:v>
                </c:pt>
                <c:pt idx="2340">
                  <c:v>5.1025335195199997</c:v>
                </c:pt>
                <c:pt idx="2341">
                  <c:v>5.1079994968099998</c:v>
                </c:pt>
                <c:pt idx="2342">
                  <c:v>5.5295299947599998</c:v>
                </c:pt>
                <c:pt idx="2343">
                  <c:v>5.3716661569199999</c:v>
                </c:pt>
                <c:pt idx="2344">
                  <c:v>5.1037517032200004</c:v>
                </c:pt>
                <c:pt idx="2345">
                  <c:v>5.0622317400099996</c:v>
                </c:pt>
                <c:pt idx="2346">
                  <c:v>5.3823775676899999</c:v>
                </c:pt>
                <c:pt idx="2347">
                  <c:v>5.1839075673500004</c:v>
                </c:pt>
                <c:pt idx="2348">
                  <c:v>5.3604771167000003</c:v>
                </c:pt>
                <c:pt idx="2349">
                  <c:v>5.0282821462799996</c:v>
                </c:pt>
                <c:pt idx="2350">
                  <c:v>5.4357848617500002</c:v>
                </c:pt>
                <c:pt idx="2351">
                  <c:v>5.6033786394899998</c:v>
                </c:pt>
                <c:pt idx="2352">
                  <c:v>5.4358732532299996</c:v>
                </c:pt>
                <c:pt idx="2353">
                  <c:v>5.2747981313799999</c:v>
                </c:pt>
                <c:pt idx="2354">
                  <c:v>5.1606966212299996</c:v>
                </c:pt>
                <c:pt idx="2355">
                  <c:v>5.1365363687899999</c:v>
                </c:pt>
                <c:pt idx="2356">
                  <c:v>5.1458072921899998</c:v>
                </c:pt>
                <c:pt idx="2357">
                  <c:v>5.0479484782000004</c:v>
                </c:pt>
                <c:pt idx="2358">
                  <c:v>5.2344460686899996</c:v>
                </c:pt>
                <c:pt idx="2359">
                  <c:v>5.2313501916299998</c:v>
                </c:pt>
                <c:pt idx="2360">
                  <c:v>5.5129704570799998</c:v>
                </c:pt>
                <c:pt idx="2361">
                  <c:v>5.4235350960700002</c:v>
                </c:pt>
                <c:pt idx="2362">
                  <c:v>5.0592638475699996</c:v>
                </c:pt>
                <c:pt idx="2363">
                  <c:v>5.4993044736899996</c:v>
                </c:pt>
                <c:pt idx="2364">
                  <c:v>5.4379426668699997</c:v>
                </c:pt>
                <c:pt idx="2365">
                  <c:v>5.0895931323700001</c:v>
                </c:pt>
                <c:pt idx="2366">
                  <c:v>5.6149587590400003</c:v>
                </c:pt>
                <c:pt idx="2367">
                  <c:v>5.0282821462799996</c:v>
                </c:pt>
                <c:pt idx="2368">
                  <c:v>5.4600612072399999</c:v>
                </c:pt>
                <c:pt idx="2369">
                  <c:v>5.1223421864000001</c:v>
                </c:pt>
                <c:pt idx="2370">
                  <c:v>5.1630266636400002</c:v>
                </c:pt>
                <c:pt idx="2371">
                  <c:v>5.27276633463</c:v>
                </c:pt>
                <c:pt idx="2372">
                  <c:v>5.5071592473499997</c:v>
                </c:pt>
                <c:pt idx="2373">
                  <c:v>5.29936995046</c:v>
                </c:pt>
                <c:pt idx="2374">
                  <c:v>5.1931847906500002</c:v>
                </c:pt>
                <c:pt idx="2375">
                  <c:v>5.0787314872299998</c:v>
                </c:pt>
                <c:pt idx="2376">
                  <c:v>5.1461920438400002</c:v>
                </c:pt>
                <c:pt idx="2377">
                  <c:v>5.1171084867000003</c:v>
                </c:pt>
                <c:pt idx="2378">
                  <c:v>5.07741116487</c:v>
                </c:pt>
                <c:pt idx="2379">
                  <c:v>5.4864521111300002</c:v>
                </c:pt>
                <c:pt idx="2380">
                  <c:v>5.3017184778899997</c:v>
                </c:pt>
                <c:pt idx="2381">
                  <c:v>5.0264857046999998</c:v>
                </c:pt>
                <c:pt idx="2382">
                  <c:v>5.5344143461300002</c:v>
                </c:pt>
                <c:pt idx="2383">
                  <c:v>5.5762598328199999</c:v>
                </c:pt>
                <c:pt idx="2384">
                  <c:v>5.1408949907899997</c:v>
                </c:pt>
                <c:pt idx="2385">
                  <c:v>5.0187081494900001</c:v>
                </c:pt>
                <c:pt idx="2386">
                  <c:v>5.0724214452899998</c:v>
                </c:pt>
                <c:pt idx="2387">
                  <c:v>5.16621467541</c:v>
                </c:pt>
                <c:pt idx="2388">
                  <c:v>5.3782815936299997</c:v>
                </c:pt>
                <c:pt idx="2389">
                  <c:v>5.3686223644500002</c:v>
                </c:pt>
                <c:pt idx="2390">
                  <c:v>5.2948273311199996</c:v>
                </c:pt>
                <c:pt idx="2391">
                  <c:v>5.41362715127</c:v>
                </c:pt>
                <c:pt idx="2392">
                  <c:v>5.1162670225699998</c:v>
                </c:pt>
                <c:pt idx="2393">
                  <c:v>5.5806845976900004</c:v>
                </c:pt>
                <c:pt idx="2394">
                  <c:v>5.5350880141200003</c:v>
                </c:pt>
                <c:pt idx="2395">
                  <c:v>5.4163715522400002</c:v>
                </c:pt>
                <c:pt idx="2396">
                  <c:v>5.3197433623199997</c:v>
                </c:pt>
                <c:pt idx="2397">
                  <c:v>5.0546437623999996</c:v>
                </c:pt>
                <c:pt idx="2398">
                  <c:v>5.1596527780599999</c:v>
                </c:pt>
                <c:pt idx="2399">
                  <c:v>5.31140906138</c:v>
                </c:pt>
                <c:pt idx="2400">
                  <c:v>5.3913455091499998</c:v>
                </c:pt>
                <c:pt idx="2401">
                  <c:v>5.2620009351199997</c:v>
                </c:pt>
                <c:pt idx="2402">
                  <c:v>5.1610684540699996</c:v>
                </c:pt>
                <c:pt idx="2403">
                  <c:v>5.5444228773499997</c:v>
                </c:pt>
                <c:pt idx="2404">
                  <c:v>5.0814788499299999</c:v>
                </c:pt>
                <c:pt idx="2405">
                  <c:v>5.2727851233600003</c:v>
                </c:pt>
                <c:pt idx="2406">
                  <c:v>5.4054568194100003</c:v>
                </c:pt>
                <c:pt idx="2407">
                  <c:v>5.5412769166300002</c:v>
                </c:pt>
                <c:pt idx="2408">
                  <c:v>5.4587292214399996</c:v>
                </c:pt>
                <c:pt idx="2409">
                  <c:v>5.5452074858899998</c:v>
                </c:pt>
                <c:pt idx="2410">
                  <c:v>5.4683809814200002</c:v>
                </c:pt>
                <c:pt idx="2411">
                  <c:v>5.3934133334899999</c:v>
                </c:pt>
                <c:pt idx="2412">
                  <c:v>5.1013509858799999</c:v>
                </c:pt>
                <c:pt idx="2413">
                  <c:v>5.4817132430199997</c:v>
                </c:pt>
                <c:pt idx="2414">
                  <c:v>5.1215047087299999</c:v>
                </c:pt>
                <c:pt idx="2415">
                  <c:v>5.1583329261299999</c:v>
                </c:pt>
                <c:pt idx="2416">
                  <c:v>5.2695549099300001</c:v>
                </c:pt>
                <c:pt idx="2417">
                  <c:v>5.5261758193799997</c:v>
                </c:pt>
                <c:pt idx="2418">
                  <c:v>5.4647322942700001</c:v>
                </c:pt>
                <c:pt idx="2419">
                  <c:v>5.2295428319899999</c:v>
                </c:pt>
                <c:pt idx="2420">
                  <c:v>5.0264857046999998</c:v>
                </c:pt>
                <c:pt idx="2421">
                  <c:v>5.3259488554300001</c:v>
                </c:pt>
                <c:pt idx="2422">
                  <c:v>5.1968281555200004</c:v>
                </c:pt>
                <c:pt idx="2423">
                  <c:v>5.5002063009800004</c:v>
                </c:pt>
                <c:pt idx="2424">
                  <c:v>5.4307996454599996</c:v>
                </c:pt>
                <c:pt idx="2425">
                  <c:v>5.1265242926000001</c:v>
                </c:pt>
                <c:pt idx="2426">
                  <c:v>5.14466352107</c:v>
                </c:pt>
                <c:pt idx="2427">
                  <c:v>5.2664456041500003</c:v>
                </c:pt>
                <c:pt idx="2428">
                  <c:v>5.3547986526500004</c:v>
                </c:pt>
                <c:pt idx="2429">
                  <c:v>5.0187081494900001</c:v>
                </c:pt>
                <c:pt idx="2430">
                  <c:v>5.0455901246700003</c:v>
                </c:pt>
                <c:pt idx="2431">
                  <c:v>5.3879980344099998</c:v>
                </c:pt>
                <c:pt idx="2432">
                  <c:v>5.4302809946400004</c:v>
                </c:pt>
                <c:pt idx="2433">
                  <c:v>5.3447287936699999</c:v>
                </c:pt>
                <c:pt idx="2434">
                  <c:v>5.1187303816399998</c:v>
                </c:pt>
                <c:pt idx="2435">
                  <c:v>5.13382657978</c:v>
                </c:pt>
                <c:pt idx="2436">
                  <c:v>5.2912939138199997</c:v>
                </c:pt>
                <c:pt idx="2437">
                  <c:v>5.2400473773099998</c:v>
                </c:pt>
                <c:pt idx="2438">
                  <c:v>5.2400473773099998</c:v>
                </c:pt>
                <c:pt idx="2439">
                  <c:v>5.0651705949099997</c:v>
                </c:pt>
                <c:pt idx="2440">
                  <c:v>5.2442825279300003</c:v>
                </c:pt>
                <c:pt idx="2441">
                  <c:v>5.0175568070300001</c:v>
                </c:pt>
                <c:pt idx="2442">
                  <c:v>5.48231942433</c:v>
                </c:pt>
                <c:pt idx="2443">
                  <c:v>5.4575138780300003</c:v>
                </c:pt>
                <c:pt idx="2444">
                  <c:v>5.4202533568</c:v>
                </c:pt>
                <c:pt idx="2445">
                  <c:v>5.1815752469399996</c:v>
                </c:pt>
                <c:pt idx="2446">
                  <c:v>5.1378676837399997</c:v>
                </c:pt>
                <c:pt idx="2447">
                  <c:v>5.2584517708699998</c:v>
                </c:pt>
                <c:pt idx="2448">
                  <c:v>5.2313501916299998</c:v>
                </c:pt>
                <c:pt idx="2449">
                  <c:v>5.3177853769299999</c:v>
                </c:pt>
                <c:pt idx="2450">
                  <c:v>5.1251296355499996</c:v>
                </c:pt>
                <c:pt idx="2451">
                  <c:v>5.6109341069100003</c:v>
                </c:pt>
                <c:pt idx="2452">
                  <c:v>5.3287224881500004</c:v>
                </c:pt>
                <c:pt idx="2453">
                  <c:v>5.5038885654499996</c:v>
                </c:pt>
                <c:pt idx="2454">
                  <c:v>5.27371906706</c:v>
                </c:pt>
                <c:pt idx="2455">
                  <c:v>5.62083648589</c:v>
                </c:pt>
                <c:pt idx="2456">
                  <c:v>5.5289712358400003</c:v>
                </c:pt>
                <c:pt idx="2457">
                  <c:v>5.0622317400099996</c:v>
                </c:pt>
                <c:pt idx="2458">
                  <c:v>5.2843618570600004</c:v>
                </c:pt>
                <c:pt idx="2459">
                  <c:v>5.3342816110399998</c:v>
                </c:pt>
                <c:pt idx="2460">
                  <c:v>5.2992499314800003</c:v>
                </c:pt>
                <c:pt idx="2461">
                  <c:v>5.1382933746499999</c:v>
                </c:pt>
                <c:pt idx="2462">
                  <c:v>5.1485722851300002</c:v>
                </c:pt>
                <c:pt idx="2463">
                  <c:v>5.2950418949199998</c:v>
                </c:pt>
                <c:pt idx="2464">
                  <c:v>5.0161886673899998</c:v>
                </c:pt>
                <c:pt idx="2465">
                  <c:v>5.1302349517300003</c:v>
                </c:pt>
                <c:pt idx="2466">
                  <c:v>5.1936781943900003</c:v>
                </c:pt>
                <c:pt idx="2467">
                  <c:v>5.2067329872299997</c:v>
                </c:pt>
                <c:pt idx="2468">
                  <c:v>5.2280721778099997</c:v>
                </c:pt>
                <c:pt idx="2469">
                  <c:v>5.4094279682900002</c:v>
                </c:pt>
                <c:pt idx="2470">
                  <c:v>5.0484012029300001</c:v>
                </c:pt>
                <c:pt idx="2471">
                  <c:v>5.4195224312499999</c:v>
                </c:pt>
                <c:pt idx="2472">
                  <c:v>5.3188587675200001</c:v>
                </c:pt>
                <c:pt idx="2473">
                  <c:v>5.4094279682900002</c:v>
                </c:pt>
                <c:pt idx="2474">
                  <c:v>5.0831327986300003</c:v>
                </c:pt>
                <c:pt idx="2475">
                  <c:v>5.5647105247099997</c:v>
                </c:pt>
                <c:pt idx="2476">
                  <c:v>5.09120454355</c:v>
                </c:pt>
                <c:pt idx="2477">
                  <c:v>5.3721138327300002</c:v>
                </c:pt>
                <c:pt idx="2478">
                  <c:v>5.2283105980000002</c:v>
                </c:pt>
                <c:pt idx="2479">
                  <c:v>5.4020490833299997</c:v>
                </c:pt>
                <c:pt idx="2480">
                  <c:v>5.2617760426100002</c:v>
                </c:pt>
                <c:pt idx="2481">
                  <c:v>5.3287224881500004</c:v>
                </c:pt>
                <c:pt idx="2482">
                  <c:v>5.5394061358600002</c:v>
                </c:pt>
                <c:pt idx="2483">
                  <c:v>5.42804114633</c:v>
                </c:pt>
                <c:pt idx="2484">
                  <c:v>5.2727851233600003</c:v>
                </c:pt>
                <c:pt idx="2485">
                  <c:v>5.0534158317499998</c:v>
                </c:pt>
                <c:pt idx="2486">
                  <c:v>5.1409216557499997</c:v>
                </c:pt>
                <c:pt idx="2487">
                  <c:v>5.3264951680800001</c:v>
                </c:pt>
                <c:pt idx="2488">
                  <c:v>5.4285318151400004</c:v>
                </c:pt>
                <c:pt idx="2489">
                  <c:v>5.5230033600899997</c:v>
                </c:pt>
                <c:pt idx="2490">
                  <c:v>5.1159857253299998</c:v>
                </c:pt>
                <c:pt idx="2491">
                  <c:v>5.5350880141200003</c:v>
                </c:pt>
                <c:pt idx="2492">
                  <c:v>5.36207728741</c:v>
                </c:pt>
                <c:pt idx="2493">
                  <c:v>5.4077443022500002</c:v>
                </c:pt>
                <c:pt idx="2494">
                  <c:v>5.3259488554300001</c:v>
                </c:pt>
                <c:pt idx="2495">
                  <c:v>5.1766041021899998</c:v>
                </c:pt>
                <c:pt idx="2496">
                  <c:v>5.6167811797500002</c:v>
                </c:pt>
                <c:pt idx="2497">
                  <c:v>5.0413779223099997</c:v>
                </c:pt>
                <c:pt idx="2498">
                  <c:v>5.4495601176699999</c:v>
                </c:pt>
                <c:pt idx="2499">
                  <c:v>5.1459806567999999</c:v>
                </c:pt>
                <c:pt idx="2500">
                  <c:v>5.0600718569399996</c:v>
                </c:pt>
                <c:pt idx="2501">
                  <c:v>5.318116893</c:v>
                </c:pt>
                <c:pt idx="2502">
                  <c:v>5.2080593029299997</c:v>
                </c:pt>
                <c:pt idx="2503">
                  <c:v>5.2820952385600002</c:v>
                </c:pt>
                <c:pt idx="2504">
                  <c:v>5.1215047087299999</c:v>
                </c:pt>
                <c:pt idx="2505">
                  <c:v>5.1302442832899997</c:v>
                </c:pt>
                <c:pt idx="2506">
                  <c:v>5.6210938107499997</c:v>
                </c:pt>
                <c:pt idx="2507">
                  <c:v>5.3773540714900001</c:v>
                </c:pt>
                <c:pt idx="2508">
                  <c:v>5.4180131347899998</c:v>
                </c:pt>
                <c:pt idx="2509">
                  <c:v>5.2896320855400001</c:v>
                </c:pt>
                <c:pt idx="2510">
                  <c:v>5.4024252214599997</c:v>
                </c:pt>
                <c:pt idx="2511">
                  <c:v>5.06121043999</c:v>
                </c:pt>
                <c:pt idx="2512">
                  <c:v>5.4821672745600001</c:v>
                </c:pt>
                <c:pt idx="2513">
                  <c:v>5.29091643851</c:v>
                </c:pt>
                <c:pt idx="2514">
                  <c:v>5.1653535350100004</c:v>
                </c:pt>
                <c:pt idx="2515">
                  <c:v>5.0583734856099998</c:v>
                </c:pt>
                <c:pt idx="2516">
                  <c:v>5.2122178079000001</c:v>
                </c:pt>
                <c:pt idx="2517">
                  <c:v>5.5607066199800004</c:v>
                </c:pt>
                <c:pt idx="2518">
                  <c:v>5.2529646401600001</c:v>
                </c:pt>
                <c:pt idx="2519">
                  <c:v>5.6220933835700002</c:v>
                </c:pt>
                <c:pt idx="2520">
                  <c:v>5.15118170562</c:v>
                </c:pt>
                <c:pt idx="2521">
                  <c:v>5.2372823869799996</c:v>
                </c:pt>
                <c:pt idx="2522">
                  <c:v>5.29936995046</c:v>
                </c:pt>
                <c:pt idx="2523">
                  <c:v>5.2238587842599999</c:v>
                </c:pt>
                <c:pt idx="2524">
                  <c:v>5.0312894259499998</c:v>
                </c:pt>
                <c:pt idx="2525">
                  <c:v>5.1653535350100004</c:v>
                </c:pt>
                <c:pt idx="2526">
                  <c:v>5.3976848617700002</c:v>
                </c:pt>
                <c:pt idx="2527">
                  <c:v>5.2338645342500003</c:v>
                </c:pt>
                <c:pt idx="2528">
                  <c:v>5.5704944344399996</c:v>
                </c:pt>
                <c:pt idx="2529">
                  <c:v>5.53495575069</c:v>
                </c:pt>
                <c:pt idx="2530">
                  <c:v>5.3342816110399998</c:v>
                </c:pt>
                <c:pt idx="2531">
                  <c:v>5.3965474652300003</c:v>
                </c:pt>
                <c:pt idx="2532">
                  <c:v>5.1458072921899998</c:v>
                </c:pt>
                <c:pt idx="2533">
                  <c:v>5.4440835482500001</c:v>
                </c:pt>
                <c:pt idx="2534">
                  <c:v>5.2231535125399997</c:v>
                </c:pt>
                <c:pt idx="2535">
                  <c:v>5.0653132646900003</c:v>
                </c:pt>
                <c:pt idx="2536">
                  <c:v>5.1116946243500001</c:v>
                </c:pt>
                <c:pt idx="2537">
                  <c:v>5.1854732093999996</c:v>
                </c:pt>
                <c:pt idx="2538">
                  <c:v>5.5798819687999996</c:v>
                </c:pt>
                <c:pt idx="2539">
                  <c:v>5.5413159421399998</c:v>
                </c:pt>
                <c:pt idx="2540">
                  <c:v>5.5183221039400001</c:v>
                </c:pt>
                <c:pt idx="2541">
                  <c:v>5.1449792759999999</c:v>
                </c:pt>
                <c:pt idx="2542">
                  <c:v>5.2956902888100004</c:v>
                </c:pt>
                <c:pt idx="2543">
                  <c:v>5.1383307584500004</c:v>
                </c:pt>
                <c:pt idx="2544">
                  <c:v>5.1586522967099997</c:v>
                </c:pt>
                <c:pt idx="2545">
                  <c:v>5.4039187173399998</c:v>
                </c:pt>
                <c:pt idx="2546">
                  <c:v>5.4575138780300003</c:v>
                </c:pt>
                <c:pt idx="2547">
                  <c:v>5.4035034557500001</c:v>
                </c:pt>
                <c:pt idx="2548">
                  <c:v>5.0522848823600004</c:v>
                </c:pt>
                <c:pt idx="2549">
                  <c:v>5.2043479257799996</c:v>
                </c:pt>
                <c:pt idx="2550">
                  <c:v>5.1107648751100001</c:v>
                </c:pt>
                <c:pt idx="2551">
                  <c:v>5.0484012029300001</c:v>
                </c:pt>
                <c:pt idx="2552">
                  <c:v>5.49943497814</c:v>
                </c:pt>
                <c:pt idx="2553">
                  <c:v>5.5715327459299999</c:v>
                </c:pt>
                <c:pt idx="2554">
                  <c:v>5.2674455926099997</c:v>
                </c:pt>
                <c:pt idx="2555">
                  <c:v>5.1025335195199997</c:v>
                </c:pt>
                <c:pt idx="2556">
                  <c:v>5.0583642071400003</c:v>
                </c:pt>
                <c:pt idx="2557">
                  <c:v>5.4355442610200004</c:v>
                </c:pt>
                <c:pt idx="2558">
                  <c:v>5.5587490023199999</c:v>
                </c:pt>
                <c:pt idx="2559">
                  <c:v>5.2914150099099997</c:v>
                </c:pt>
                <c:pt idx="2560">
                  <c:v>5.0161886673899998</c:v>
                </c:pt>
                <c:pt idx="2561">
                  <c:v>5.0414746284099996</c:v>
                </c:pt>
                <c:pt idx="2562">
                  <c:v>5.29242844945</c:v>
                </c:pt>
                <c:pt idx="2563">
                  <c:v>5.6150315235899999</c:v>
                </c:pt>
                <c:pt idx="2564">
                  <c:v>5.2747981313799999</c:v>
                </c:pt>
                <c:pt idx="2565">
                  <c:v>5.62083648589</c:v>
                </c:pt>
                <c:pt idx="2566">
                  <c:v>5.5938080831399999</c:v>
                </c:pt>
                <c:pt idx="2567">
                  <c:v>5.1961787319799999</c:v>
                </c:pt>
                <c:pt idx="2568">
                  <c:v>5.4692318890999996</c:v>
                </c:pt>
                <c:pt idx="2569">
                  <c:v>5.3489693883899996</c:v>
                </c:pt>
                <c:pt idx="2570">
                  <c:v>5.1497354779800002</c:v>
                </c:pt>
                <c:pt idx="2571">
                  <c:v>5.4625117899699998</c:v>
                </c:pt>
                <c:pt idx="2572">
                  <c:v>5.0192050420300003</c:v>
                </c:pt>
                <c:pt idx="2573">
                  <c:v>5.5669868521100003</c:v>
                </c:pt>
                <c:pt idx="2574">
                  <c:v>5.1821004974099996</c:v>
                </c:pt>
                <c:pt idx="2575">
                  <c:v>5.2231535125399997</c:v>
                </c:pt>
                <c:pt idx="2576">
                  <c:v>5.1085862760499996</c:v>
                </c:pt>
                <c:pt idx="2577">
                  <c:v>5.3297778887799998</c:v>
                </c:pt>
                <c:pt idx="2578">
                  <c:v>5.5688461464500003</c:v>
                </c:pt>
                <c:pt idx="2579">
                  <c:v>5.2617760426100002</c:v>
                </c:pt>
                <c:pt idx="2580">
                  <c:v>5.3205363340399998</c:v>
                </c:pt>
                <c:pt idx="2581">
                  <c:v>5.2447274947200002</c:v>
                </c:pt>
                <c:pt idx="2582">
                  <c:v>5.4033425590600004</c:v>
                </c:pt>
                <c:pt idx="2583">
                  <c:v>5.2445557482399998</c:v>
                </c:pt>
                <c:pt idx="2584">
                  <c:v>5.2184716476500004</c:v>
                </c:pt>
                <c:pt idx="2585">
                  <c:v>5.5534954538400001</c:v>
                </c:pt>
                <c:pt idx="2586">
                  <c:v>5.0439036549600003</c:v>
                </c:pt>
                <c:pt idx="2587">
                  <c:v>5.2359930502800003</c:v>
                </c:pt>
                <c:pt idx="2588">
                  <c:v>5.3380011338099997</c:v>
                </c:pt>
                <c:pt idx="2589">
                  <c:v>5.5633796055799998</c:v>
                </c:pt>
                <c:pt idx="2590">
                  <c:v>5.3017184778899997</c:v>
                </c:pt>
                <c:pt idx="2591">
                  <c:v>5.3324052918699998</c:v>
                </c:pt>
                <c:pt idx="2592">
                  <c:v>5.4358732532299996</c:v>
                </c:pt>
                <c:pt idx="2593">
                  <c:v>5.2101158511900003</c:v>
                </c:pt>
                <c:pt idx="2594">
                  <c:v>5.0906157882900001</c:v>
                </c:pt>
                <c:pt idx="2595">
                  <c:v>5.1586522967099997</c:v>
                </c:pt>
                <c:pt idx="2596">
                  <c:v>5.2691923726600001</c:v>
                </c:pt>
                <c:pt idx="2597">
                  <c:v>5.3870505091999998</c:v>
                </c:pt>
                <c:pt idx="2598">
                  <c:v>5.5387677221700002</c:v>
                </c:pt>
                <c:pt idx="2599">
                  <c:v>5.5919609526</c:v>
                </c:pt>
                <c:pt idx="2600">
                  <c:v>5.2674455926099997</c:v>
                </c:pt>
                <c:pt idx="2601">
                  <c:v>5.0157352493599996</c:v>
                </c:pt>
                <c:pt idx="2602">
                  <c:v>5.4592021481500002</c:v>
                </c:pt>
                <c:pt idx="2603">
                  <c:v>5.2195394629900003</c:v>
                </c:pt>
                <c:pt idx="2604">
                  <c:v>5.6165307519400001</c:v>
                </c:pt>
                <c:pt idx="2605">
                  <c:v>5.3052916813</c:v>
                </c:pt>
                <c:pt idx="2606">
                  <c:v>5.0187081494900001</c:v>
                </c:pt>
                <c:pt idx="2607">
                  <c:v>5.5869157271700001</c:v>
                </c:pt>
                <c:pt idx="2608">
                  <c:v>5.0192050420300003</c:v>
                </c:pt>
                <c:pt idx="2609">
                  <c:v>5.06121043999</c:v>
                </c:pt>
                <c:pt idx="2610">
                  <c:v>5.5295299947599998</c:v>
                </c:pt>
                <c:pt idx="2611">
                  <c:v>5.1267146377500001</c:v>
                </c:pt>
                <c:pt idx="2612">
                  <c:v>5.5259022996900002</c:v>
                </c:pt>
                <c:pt idx="2613">
                  <c:v>5.1212473562199996</c:v>
                </c:pt>
                <c:pt idx="2614">
                  <c:v>5.2664456041500003</c:v>
                </c:pt>
                <c:pt idx="2615">
                  <c:v>5.4495601176699999</c:v>
                </c:pt>
                <c:pt idx="2616">
                  <c:v>5.2654772192500001</c:v>
                </c:pt>
                <c:pt idx="2617">
                  <c:v>5.1918377712800003</c:v>
                </c:pt>
                <c:pt idx="2618">
                  <c:v>5.5350880141200003</c:v>
                </c:pt>
                <c:pt idx="2619">
                  <c:v>5.0519624292999996</c:v>
                </c:pt>
                <c:pt idx="2620">
                  <c:v>5.0151326568699996</c:v>
                </c:pt>
                <c:pt idx="2621">
                  <c:v>5.6080395464799997</c:v>
                </c:pt>
                <c:pt idx="2622">
                  <c:v>5.4355442610200004</c:v>
                </c:pt>
                <c:pt idx="2623">
                  <c:v>5.2494669012699999</c:v>
                </c:pt>
                <c:pt idx="2624">
                  <c:v>5.0557439222399996</c:v>
                </c:pt>
                <c:pt idx="2625">
                  <c:v>5.1332717846699998</c:v>
                </c:pt>
                <c:pt idx="2626">
                  <c:v>5.0642615939400004</c:v>
                </c:pt>
                <c:pt idx="2627">
                  <c:v>5.4852391539400003</c:v>
                </c:pt>
                <c:pt idx="2628">
                  <c:v>5.1279947875299996</c:v>
                </c:pt>
                <c:pt idx="2629">
                  <c:v>5.2843618570600004</c:v>
                </c:pt>
                <c:pt idx="2630">
                  <c:v>5.3973417385099998</c:v>
                </c:pt>
                <c:pt idx="2631">
                  <c:v>5.2910908920899997</c:v>
                </c:pt>
                <c:pt idx="2632">
                  <c:v>5.0484507061099997</c:v>
                </c:pt>
                <c:pt idx="2633">
                  <c:v>5.4627083385099997</c:v>
                </c:pt>
                <c:pt idx="2634">
                  <c:v>5.5187099770300003</c:v>
                </c:pt>
                <c:pt idx="2635">
                  <c:v>5.1956143803900003</c:v>
                </c:pt>
                <c:pt idx="2636">
                  <c:v>5.0414746284099996</c:v>
                </c:pt>
                <c:pt idx="2637">
                  <c:v>5.4077443022500002</c:v>
                </c:pt>
                <c:pt idx="2638">
                  <c:v>5.3773606372299998</c:v>
                </c:pt>
                <c:pt idx="2639">
                  <c:v>5.2386653088599999</c:v>
                </c:pt>
                <c:pt idx="2640">
                  <c:v>5.1013509858799999</c:v>
                </c:pt>
                <c:pt idx="2641">
                  <c:v>5.01640529248</c:v>
                </c:pt>
                <c:pt idx="2642">
                  <c:v>5.1408949907899997</c:v>
                </c:pt>
                <c:pt idx="2643">
                  <c:v>5.1079994968099998</c:v>
                </c:pt>
                <c:pt idx="2644">
                  <c:v>5.1430567205899997</c:v>
                </c:pt>
                <c:pt idx="2645">
                  <c:v>5.4734294134199999</c:v>
                </c:pt>
                <c:pt idx="2646">
                  <c:v>5.3510822845900003</c:v>
                </c:pt>
                <c:pt idx="2647">
                  <c:v>5.5493650062400004</c:v>
                </c:pt>
                <c:pt idx="2648">
                  <c:v>5.0275255031599997</c:v>
                </c:pt>
                <c:pt idx="2649">
                  <c:v>5.5221217854200004</c:v>
                </c:pt>
                <c:pt idx="2650">
                  <c:v>5.2925545882099998</c:v>
                </c:pt>
                <c:pt idx="2651">
                  <c:v>5.3879507759400003</c:v>
                </c:pt>
                <c:pt idx="2652">
                  <c:v>5.0838541991800001</c:v>
                </c:pt>
                <c:pt idx="2653">
                  <c:v>5.6109341069100003</c:v>
                </c:pt>
                <c:pt idx="2654">
                  <c:v>5.5292328094199998</c:v>
                </c:pt>
                <c:pt idx="2655">
                  <c:v>5.3045554613699997</c:v>
                </c:pt>
                <c:pt idx="2656">
                  <c:v>5.2910908920899997</c:v>
                </c:pt>
                <c:pt idx="2657">
                  <c:v>5.0744457235900002</c:v>
                </c:pt>
                <c:pt idx="2658">
                  <c:v>5.1263891986400001</c:v>
                </c:pt>
                <c:pt idx="2659">
                  <c:v>5.4357848617500002</c:v>
                </c:pt>
                <c:pt idx="2660">
                  <c:v>5.5118631853200002</c:v>
                </c:pt>
                <c:pt idx="2661">
                  <c:v>5.02229992004</c:v>
                </c:pt>
                <c:pt idx="2662">
                  <c:v>5.1768662398499998</c:v>
                </c:pt>
                <c:pt idx="2663">
                  <c:v>5.1998528569499998</c:v>
                </c:pt>
                <c:pt idx="2664">
                  <c:v>5.1013509858799999</c:v>
                </c:pt>
                <c:pt idx="2665">
                  <c:v>5.3716661569199999</c:v>
                </c:pt>
                <c:pt idx="2666">
                  <c:v>5.13922653823</c:v>
                </c:pt>
                <c:pt idx="2667">
                  <c:v>5.1212473562199996</c:v>
                </c:pt>
                <c:pt idx="2668">
                  <c:v>5.53950623309</c:v>
                </c:pt>
                <c:pt idx="2669">
                  <c:v>5.41362715127</c:v>
                </c:pt>
                <c:pt idx="2670">
                  <c:v>5.3863683993300002</c:v>
                </c:pt>
                <c:pt idx="2671">
                  <c:v>5.6107341117200003</c:v>
                </c:pt>
                <c:pt idx="2672">
                  <c:v>5.4077443022500002</c:v>
                </c:pt>
                <c:pt idx="2673">
                  <c:v>5.3135491412100002</c:v>
                </c:pt>
                <c:pt idx="2674">
                  <c:v>5.53950623309</c:v>
                </c:pt>
                <c:pt idx="2675">
                  <c:v>5.2825037555499996</c:v>
                </c:pt>
                <c:pt idx="2676">
                  <c:v>5.4379426668699997</c:v>
                </c:pt>
                <c:pt idx="2677">
                  <c:v>5.1748846373099999</c:v>
                </c:pt>
                <c:pt idx="2678">
                  <c:v>5.5775117215399996</c:v>
                </c:pt>
                <c:pt idx="2679">
                  <c:v>5.4638700078399998</c:v>
                </c:pt>
                <c:pt idx="2680">
                  <c:v>5.4101589527199998</c:v>
                </c:pt>
                <c:pt idx="2681">
                  <c:v>5.1351170457800004</c:v>
                </c:pt>
                <c:pt idx="2682">
                  <c:v>5.3803787315399996</c:v>
                </c:pt>
                <c:pt idx="2683">
                  <c:v>5.3657731023400004</c:v>
                </c:pt>
                <c:pt idx="2684">
                  <c:v>5.5123180392400002</c:v>
                </c:pt>
                <c:pt idx="2685">
                  <c:v>5.4251931283300001</c:v>
                </c:pt>
                <c:pt idx="2686">
                  <c:v>5.1162670225699998</c:v>
                </c:pt>
                <c:pt idx="2687">
                  <c:v>5.4262370679399998</c:v>
                </c:pt>
                <c:pt idx="2688">
                  <c:v>5.1537074150100004</c:v>
                </c:pt>
                <c:pt idx="2689">
                  <c:v>5.5412769166300002</c:v>
                </c:pt>
                <c:pt idx="2690">
                  <c:v>5.3287224881500004</c:v>
                </c:pt>
                <c:pt idx="2691">
                  <c:v>5.2945465992400003</c:v>
                </c:pt>
                <c:pt idx="2692">
                  <c:v>5.3104926322499999</c:v>
                </c:pt>
                <c:pt idx="2693">
                  <c:v>5.2801819533899996</c:v>
                </c:pt>
                <c:pt idx="2694">
                  <c:v>5.4063439088800003</c:v>
                </c:pt>
                <c:pt idx="2695">
                  <c:v>5.1430567205899997</c:v>
                </c:pt>
                <c:pt idx="2696">
                  <c:v>5.1710723035099999</c:v>
                </c:pt>
                <c:pt idx="2697">
                  <c:v>5.0642615939400004</c:v>
                </c:pt>
                <c:pt idx="2698">
                  <c:v>5.5640268081600004</c:v>
                </c:pt>
                <c:pt idx="2699">
                  <c:v>5.2588979268299996</c:v>
                </c:pt>
                <c:pt idx="2700">
                  <c:v>5.1606966212299996</c:v>
                </c:pt>
                <c:pt idx="2701">
                  <c:v>5.2824752939100001</c:v>
                </c:pt>
                <c:pt idx="2702">
                  <c:v>5.06121043999</c:v>
                </c:pt>
                <c:pt idx="2703">
                  <c:v>5.31140906138</c:v>
                </c:pt>
                <c:pt idx="2704">
                  <c:v>5.0940669359599999</c:v>
                </c:pt>
                <c:pt idx="2705">
                  <c:v>5.5002063009800004</c:v>
                </c:pt>
                <c:pt idx="2706">
                  <c:v>5.2077546126699996</c:v>
                </c:pt>
                <c:pt idx="2707">
                  <c:v>5.5798819687999996</c:v>
                </c:pt>
                <c:pt idx="2708">
                  <c:v>5.1137960307099997</c:v>
                </c:pt>
                <c:pt idx="2709">
                  <c:v>5.06317548009</c:v>
                </c:pt>
                <c:pt idx="2710">
                  <c:v>5.5259550310599996</c:v>
                </c:pt>
                <c:pt idx="2711">
                  <c:v>5.5003271333499999</c:v>
                </c:pt>
                <c:pt idx="2712">
                  <c:v>5.3188587675200001</c:v>
                </c:pt>
                <c:pt idx="2713">
                  <c:v>5.0709363357599999</c:v>
                </c:pt>
                <c:pt idx="2714">
                  <c:v>5.5259022996900002</c:v>
                </c:pt>
                <c:pt idx="2715">
                  <c:v>5.13922653823</c:v>
                </c:pt>
                <c:pt idx="2716">
                  <c:v>5.5071592473499997</c:v>
                </c:pt>
                <c:pt idx="2717">
                  <c:v>5.0175568070300001</c:v>
                </c:pt>
                <c:pt idx="2718">
                  <c:v>5.2287511435200003</c:v>
                </c:pt>
                <c:pt idx="2719">
                  <c:v>5.5166676701500004</c:v>
                </c:pt>
                <c:pt idx="2720">
                  <c:v>5.3971050193399996</c:v>
                </c:pt>
                <c:pt idx="2721">
                  <c:v>5.5120809270100004</c:v>
                </c:pt>
                <c:pt idx="2722">
                  <c:v>5.29091643851</c:v>
                </c:pt>
                <c:pt idx="2723">
                  <c:v>5.07674919947</c:v>
                </c:pt>
                <c:pt idx="2724">
                  <c:v>5.2914150099099997</c:v>
                </c:pt>
                <c:pt idx="2725">
                  <c:v>5.6220933835700002</c:v>
                </c:pt>
                <c:pt idx="2726">
                  <c:v>5.1385968589799997</c:v>
                </c:pt>
                <c:pt idx="2727">
                  <c:v>5.0659945233199997</c:v>
                </c:pt>
                <c:pt idx="2728">
                  <c:v>5.16533092318</c:v>
                </c:pt>
                <c:pt idx="2729">
                  <c:v>5.4062738033100004</c:v>
                </c:pt>
                <c:pt idx="2730">
                  <c:v>5.0583734856099998</c:v>
                </c:pt>
                <c:pt idx="2731">
                  <c:v>5.20701238993</c:v>
                </c:pt>
                <c:pt idx="2732">
                  <c:v>5.5612215625900001</c:v>
                </c:pt>
                <c:pt idx="2733">
                  <c:v>5.0191277165899999</c:v>
                </c:pt>
                <c:pt idx="2734">
                  <c:v>5.1261563816200004</c:v>
                </c:pt>
                <c:pt idx="2735">
                  <c:v>5.3773540714900001</c:v>
                </c:pt>
                <c:pt idx="2736">
                  <c:v>5.3045554613699997</c:v>
                </c:pt>
                <c:pt idx="2737">
                  <c:v>5.0378409803900004</c:v>
                </c:pt>
                <c:pt idx="2738">
                  <c:v>5.2810288357899999</c:v>
                </c:pt>
                <c:pt idx="2739">
                  <c:v>5.33615990836</c:v>
                </c:pt>
                <c:pt idx="2740">
                  <c:v>5.0906157882900001</c:v>
                </c:pt>
                <c:pt idx="2741">
                  <c:v>5.2259653473799998</c:v>
                </c:pt>
                <c:pt idx="2742">
                  <c:v>5.3259488554300001</c:v>
                </c:pt>
                <c:pt idx="2743">
                  <c:v>5.0741030867600001</c:v>
                </c:pt>
                <c:pt idx="2744">
                  <c:v>5.1202347699899997</c:v>
                </c:pt>
                <c:pt idx="2745">
                  <c:v>5.3872082322299999</c:v>
                </c:pt>
                <c:pt idx="2746">
                  <c:v>5.5495707481799998</c:v>
                </c:pt>
                <c:pt idx="2747">
                  <c:v>5.2525548243399998</c:v>
                </c:pt>
                <c:pt idx="2748">
                  <c:v>5.3166337495400002</c:v>
                </c:pt>
                <c:pt idx="2749">
                  <c:v>5.0709363357599999</c:v>
                </c:pt>
                <c:pt idx="2750">
                  <c:v>5.3872082322299999</c:v>
                </c:pt>
                <c:pt idx="2751">
                  <c:v>5.3489693883899996</c:v>
                </c:pt>
                <c:pt idx="2752">
                  <c:v>5.4653909502299998</c:v>
                </c:pt>
                <c:pt idx="2753">
                  <c:v>5.5607529855899998</c:v>
                </c:pt>
                <c:pt idx="2754">
                  <c:v>5.6075688984500003</c:v>
                </c:pt>
                <c:pt idx="2755">
                  <c:v>5.5319245840000004</c:v>
                </c:pt>
                <c:pt idx="2756">
                  <c:v>5.2906104061599999</c:v>
                </c:pt>
                <c:pt idx="2757">
                  <c:v>5.3971805634400001</c:v>
                </c:pt>
                <c:pt idx="2758">
                  <c:v>5.6080395464799997</c:v>
                </c:pt>
                <c:pt idx="2759">
                  <c:v>5.2914150099099997</c:v>
                </c:pt>
                <c:pt idx="2760">
                  <c:v>5.1430567205899997</c:v>
                </c:pt>
                <c:pt idx="2761">
                  <c:v>5.3188587675200001</c:v>
                </c:pt>
                <c:pt idx="2762">
                  <c:v>5.2494669012699999</c:v>
                </c:pt>
                <c:pt idx="2763">
                  <c:v>5.1757328214099996</c:v>
                </c:pt>
                <c:pt idx="2764">
                  <c:v>5.42804114633</c:v>
                </c:pt>
                <c:pt idx="2765">
                  <c:v>5.4728430281699998</c:v>
                </c:pt>
                <c:pt idx="2766">
                  <c:v>5.4900548068899999</c:v>
                </c:pt>
                <c:pt idx="2767">
                  <c:v>5.1302349517300003</c:v>
                </c:pt>
                <c:pt idx="2768">
                  <c:v>5.2876365941700003</c:v>
                </c:pt>
                <c:pt idx="2769">
                  <c:v>5.0600718569399996</c:v>
                </c:pt>
                <c:pt idx="2770">
                  <c:v>5.0359733557600004</c:v>
                </c:pt>
                <c:pt idx="2771">
                  <c:v>5.4653909502299998</c:v>
                </c:pt>
                <c:pt idx="2772">
                  <c:v>5.5295299947599998</c:v>
                </c:pt>
                <c:pt idx="2773">
                  <c:v>5.0592638475699996</c:v>
                </c:pt>
                <c:pt idx="2774">
                  <c:v>5.5647105247099997</c:v>
                </c:pt>
                <c:pt idx="2775">
                  <c:v>5.4957023522300004</c:v>
                </c:pt>
                <c:pt idx="2776">
                  <c:v>5.3863683993300002</c:v>
                </c:pt>
                <c:pt idx="2777">
                  <c:v>5.2746699376099997</c:v>
                </c:pt>
                <c:pt idx="2778">
                  <c:v>5.2084610144300001</c:v>
                </c:pt>
                <c:pt idx="2779">
                  <c:v>5.2824752939100001</c:v>
                </c:pt>
                <c:pt idx="2780">
                  <c:v>5.0446377917499996</c:v>
                </c:pt>
                <c:pt idx="2781">
                  <c:v>5.0985546562300001</c:v>
                </c:pt>
                <c:pt idx="2782">
                  <c:v>5.1302349517300003</c:v>
                </c:pt>
                <c:pt idx="2783">
                  <c:v>5.4464951830699997</c:v>
                </c:pt>
                <c:pt idx="2784">
                  <c:v>5.1383307584500004</c:v>
                </c:pt>
                <c:pt idx="2785">
                  <c:v>5.1313968867500002</c:v>
                </c:pt>
                <c:pt idx="2786">
                  <c:v>5.5461414697300002</c:v>
                </c:pt>
                <c:pt idx="2787">
                  <c:v>5.2866219473199996</c:v>
                </c:pt>
                <c:pt idx="2788">
                  <c:v>5.46951252665</c:v>
                </c:pt>
                <c:pt idx="2789">
                  <c:v>5.2153172769899996</c:v>
                </c:pt>
                <c:pt idx="2790">
                  <c:v>5.5696437695899998</c:v>
                </c:pt>
                <c:pt idx="2791">
                  <c:v>5.1279947875299996</c:v>
                </c:pt>
                <c:pt idx="2792">
                  <c:v>5.3104926322499999</c:v>
                </c:pt>
                <c:pt idx="2793">
                  <c:v>5.6153557255999997</c:v>
                </c:pt>
                <c:pt idx="2794">
                  <c:v>5.3939348541000003</c:v>
                </c:pt>
                <c:pt idx="2795">
                  <c:v>5.2620518353400003</c:v>
                </c:pt>
                <c:pt idx="2796">
                  <c:v>5.0319298993699997</c:v>
                </c:pt>
                <c:pt idx="2797">
                  <c:v>5.0875646125399996</c:v>
                </c:pt>
                <c:pt idx="2798">
                  <c:v>5.1766306595399998</c:v>
                </c:pt>
                <c:pt idx="2799">
                  <c:v>5.0967334390400003</c:v>
                </c:pt>
                <c:pt idx="2800">
                  <c:v>5.3084139997499999</c:v>
                </c:pt>
                <c:pt idx="2801">
                  <c:v>5.0642615939400004</c:v>
                </c:pt>
                <c:pt idx="2802">
                  <c:v>5.1013509858799999</c:v>
                </c:pt>
                <c:pt idx="2803">
                  <c:v>5.0312894259499998</c:v>
                </c:pt>
                <c:pt idx="2804">
                  <c:v>5.0653132646900003</c:v>
                </c:pt>
                <c:pt idx="2805">
                  <c:v>5.4602512573000004</c:v>
                </c:pt>
                <c:pt idx="2806">
                  <c:v>5.4735459127199997</c:v>
                </c:pt>
                <c:pt idx="2807">
                  <c:v>5.4499672398700003</c:v>
                </c:pt>
                <c:pt idx="2808">
                  <c:v>5.1781795364500001</c:v>
                </c:pt>
                <c:pt idx="2809">
                  <c:v>5.41362715127</c:v>
                </c:pt>
                <c:pt idx="2810">
                  <c:v>5.5940532317000002</c:v>
                </c:pt>
                <c:pt idx="2811">
                  <c:v>5.2283105980000002</c:v>
                </c:pt>
                <c:pt idx="2812">
                  <c:v>5.0359733557600004</c:v>
                </c:pt>
                <c:pt idx="2813">
                  <c:v>5.58583497408</c:v>
                </c:pt>
                <c:pt idx="2814">
                  <c:v>5.1351170457800004</c:v>
                </c:pt>
                <c:pt idx="2815">
                  <c:v>5.27276633463</c:v>
                </c:pt>
                <c:pt idx="2816">
                  <c:v>5.5997662522600002</c:v>
                </c:pt>
                <c:pt idx="2817">
                  <c:v>5.0459561122699998</c:v>
                </c:pt>
                <c:pt idx="2818">
                  <c:v>5.5807460431999996</c:v>
                </c:pt>
                <c:pt idx="2819">
                  <c:v>5.3937551570000002</c:v>
                </c:pt>
                <c:pt idx="2820">
                  <c:v>5.1610684540699996</c:v>
                </c:pt>
                <c:pt idx="2821">
                  <c:v>5.4235350960700002</c:v>
                </c:pt>
                <c:pt idx="2822">
                  <c:v>5.0282821462799996</c:v>
                </c:pt>
                <c:pt idx="2823">
                  <c:v>5.3104258747399999</c:v>
                </c:pt>
                <c:pt idx="2824">
                  <c:v>5.0724214452899998</c:v>
                </c:pt>
                <c:pt idx="2825">
                  <c:v>5.2746905611399999</c:v>
                </c:pt>
                <c:pt idx="2826">
                  <c:v>5.1519071888300001</c:v>
                </c:pt>
                <c:pt idx="2827">
                  <c:v>5.0859859866199999</c:v>
                </c:pt>
                <c:pt idx="2828">
                  <c:v>5.6183318610699997</c:v>
                </c:pt>
                <c:pt idx="2829">
                  <c:v>5.1953449528300002</c:v>
                </c:pt>
                <c:pt idx="2830">
                  <c:v>5.0651705949099997</c:v>
                </c:pt>
                <c:pt idx="2831">
                  <c:v>5.3489693883899996</c:v>
                </c:pt>
                <c:pt idx="2832">
                  <c:v>5.3712857458399998</c:v>
                </c:pt>
                <c:pt idx="2833">
                  <c:v>5.0157352493599996</c:v>
                </c:pt>
                <c:pt idx="2834">
                  <c:v>5.0242956083700001</c:v>
                </c:pt>
                <c:pt idx="2835">
                  <c:v>5.0175568070300001</c:v>
                </c:pt>
                <c:pt idx="2836">
                  <c:v>5.1236019547599998</c:v>
                </c:pt>
                <c:pt idx="2837">
                  <c:v>5.2347466014000004</c:v>
                </c:pt>
                <c:pt idx="2838">
                  <c:v>5.48231942433</c:v>
                </c:pt>
                <c:pt idx="2839">
                  <c:v>5.5344143461300002</c:v>
                </c:pt>
                <c:pt idx="2840">
                  <c:v>5.5394061358600002</c:v>
                </c:pt>
                <c:pt idx="2841">
                  <c:v>5.15191522822</c:v>
                </c:pt>
                <c:pt idx="2842">
                  <c:v>5.31690122924</c:v>
                </c:pt>
                <c:pt idx="2843">
                  <c:v>5.5442822570799999</c:v>
                </c:pt>
                <c:pt idx="2844">
                  <c:v>5.5230033600899997</c:v>
                </c:pt>
                <c:pt idx="2845">
                  <c:v>5.0465911282000002</c:v>
                </c:pt>
                <c:pt idx="2846">
                  <c:v>5.4857543020600001</c:v>
                </c:pt>
                <c:pt idx="2847">
                  <c:v>5.5607529855899998</c:v>
                </c:pt>
                <c:pt idx="2848">
                  <c:v>5.5879345413300001</c:v>
                </c:pt>
                <c:pt idx="2849">
                  <c:v>5.2447274947200002</c:v>
                </c:pt>
                <c:pt idx="2850">
                  <c:v>5.4602512573000004</c:v>
                </c:pt>
                <c:pt idx="2851">
                  <c:v>5.06121043999</c:v>
                </c:pt>
                <c:pt idx="2852">
                  <c:v>5.2945465992400003</c:v>
                </c:pt>
                <c:pt idx="2853">
                  <c:v>5.2910908920899997</c:v>
                </c:pt>
                <c:pt idx="2854">
                  <c:v>5.5699996686200004</c:v>
                </c:pt>
                <c:pt idx="2855">
                  <c:v>5.4180131347899998</c:v>
                </c:pt>
                <c:pt idx="2856">
                  <c:v>5.4047225371699996</c:v>
                </c:pt>
                <c:pt idx="2857">
                  <c:v>5.4187502775700001</c:v>
                </c:pt>
                <c:pt idx="2858">
                  <c:v>5.21645826475</c:v>
                </c:pt>
                <c:pt idx="2859">
                  <c:v>5.5118631853200002</c:v>
                </c:pt>
                <c:pt idx="2860">
                  <c:v>5.3925773715799998</c:v>
                </c:pt>
                <c:pt idx="2861">
                  <c:v>5.3971805634400001</c:v>
                </c:pt>
                <c:pt idx="2862">
                  <c:v>5.10225303</c:v>
                </c:pt>
                <c:pt idx="2863">
                  <c:v>5.1194688079999997</c:v>
                </c:pt>
                <c:pt idx="2864">
                  <c:v>5.3725399295100003</c:v>
                </c:pt>
                <c:pt idx="2865">
                  <c:v>5.6000211479999997</c:v>
                </c:pt>
                <c:pt idx="2866">
                  <c:v>5.3355104217799996</c:v>
                </c:pt>
                <c:pt idx="2867">
                  <c:v>5.0724214452899998</c:v>
                </c:pt>
                <c:pt idx="2868">
                  <c:v>5.0401490227399997</c:v>
                </c:pt>
                <c:pt idx="2869">
                  <c:v>5.5200780868799999</c:v>
                </c:pt>
                <c:pt idx="2870">
                  <c:v>5.1754156032900003</c:v>
                </c:pt>
                <c:pt idx="2871">
                  <c:v>5.1770441474900002</c:v>
                </c:pt>
                <c:pt idx="2872">
                  <c:v>5.4592021481500002</c:v>
                </c:pt>
                <c:pt idx="2873">
                  <c:v>5.2011529363499998</c:v>
                </c:pt>
                <c:pt idx="2874">
                  <c:v>5.4917528757799996</c:v>
                </c:pt>
                <c:pt idx="2875">
                  <c:v>5.3177853769299999</c:v>
                </c:pt>
                <c:pt idx="2876">
                  <c:v>5.2338645342500003</c:v>
                </c:pt>
                <c:pt idx="2877">
                  <c:v>5.1925476537000002</c:v>
                </c:pt>
                <c:pt idx="2878">
                  <c:v>5.2174779685699999</c:v>
                </c:pt>
                <c:pt idx="2879">
                  <c:v>5.16533092318</c:v>
                </c:pt>
                <c:pt idx="2880">
                  <c:v>5.5230033600899997</c:v>
                </c:pt>
                <c:pt idx="2881">
                  <c:v>5.1076642196800002</c:v>
                </c:pt>
                <c:pt idx="2882">
                  <c:v>5.3939348541000003</c:v>
                </c:pt>
                <c:pt idx="2883">
                  <c:v>5.1854732093999996</c:v>
                </c:pt>
                <c:pt idx="2884">
                  <c:v>5.5927843812300004</c:v>
                </c:pt>
                <c:pt idx="2885">
                  <c:v>5.4272872867500004</c:v>
                </c:pt>
                <c:pt idx="2886">
                  <c:v>5.1187303816399998</c:v>
                </c:pt>
                <c:pt idx="2887">
                  <c:v>5.0600718569399996</c:v>
                </c:pt>
                <c:pt idx="2888">
                  <c:v>5.4272872867500004</c:v>
                </c:pt>
                <c:pt idx="2889">
                  <c:v>5.1569587093999996</c:v>
                </c:pt>
                <c:pt idx="2890">
                  <c:v>5.3715782542600001</c:v>
                </c:pt>
                <c:pt idx="2891">
                  <c:v>5.4181380151600003</c:v>
                </c:pt>
                <c:pt idx="2892">
                  <c:v>5.4386782452900002</c:v>
                </c:pt>
                <c:pt idx="2893">
                  <c:v>5.5259022996900002</c:v>
                </c:pt>
                <c:pt idx="2894">
                  <c:v>5.5356825394999998</c:v>
                </c:pt>
                <c:pt idx="2895">
                  <c:v>5.4020490833299997</c:v>
                </c:pt>
                <c:pt idx="2896">
                  <c:v>5.3594842245900001</c:v>
                </c:pt>
                <c:pt idx="2897">
                  <c:v>5.4567846020499999</c:v>
                </c:pt>
                <c:pt idx="2898">
                  <c:v>5.1261563816200004</c:v>
                </c:pt>
                <c:pt idx="2899">
                  <c:v>5.3847058813200004</c:v>
                </c:pt>
                <c:pt idx="2900">
                  <c:v>5.3104258747399999</c:v>
                </c:pt>
                <c:pt idx="2901">
                  <c:v>5.3973417385099998</c:v>
                </c:pt>
                <c:pt idx="2902">
                  <c:v>5.0289939643299997</c:v>
                </c:pt>
                <c:pt idx="2903">
                  <c:v>5.4647322942700001</c:v>
                </c:pt>
                <c:pt idx="2904">
                  <c:v>5.5893241420799997</c:v>
                </c:pt>
                <c:pt idx="2905">
                  <c:v>5.1840399343200003</c:v>
                </c:pt>
                <c:pt idx="2906">
                  <c:v>5.1223421864000001</c:v>
                </c:pt>
                <c:pt idx="2907">
                  <c:v>5.1202467009200001</c:v>
                </c:pt>
                <c:pt idx="2908">
                  <c:v>5.0456925226699996</c:v>
                </c:pt>
                <c:pt idx="2909">
                  <c:v>5.3594842245900001</c:v>
                </c:pt>
                <c:pt idx="2910">
                  <c:v>5.4917528757799996</c:v>
                </c:pt>
                <c:pt idx="2911">
                  <c:v>5.2373844430699998</c:v>
                </c:pt>
                <c:pt idx="2912">
                  <c:v>5.3380011338099997</c:v>
                </c:pt>
                <c:pt idx="2913">
                  <c:v>5.2381125158300001</c:v>
                </c:pt>
                <c:pt idx="2914">
                  <c:v>5.1019689152499996</c:v>
                </c:pt>
                <c:pt idx="2915">
                  <c:v>5.59261999867</c:v>
                </c:pt>
                <c:pt idx="2916">
                  <c:v>5.5455024573499996</c:v>
                </c:pt>
                <c:pt idx="2917">
                  <c:v>5.4077443022500002</c:v>
                </c:pt>
                <c:pt idx="2918">
                  <c:v>5.3364741286299999</c:v>
                </c:pt>
                <c:pt idx="2919">
                  <c:v>5.0588309920799999</c:v>
                </c:pt>
                <c:pt idx="2920">
                  <c:v>5.1402866278300001</c:v>
                </c:pt>
                <c:pt idx="2921">
                  <c:v>5.2824752939100001</c:v>
                </c:pt>
                <c:pt idx="2922">
                  <c:v>5.1220565021400004</c:v>
                </c:pt>
                <c:pt idx="2923">
                  <c:v>5.0712692004199997</c:v>
                </c:pt>
                <c:pt idx="2924">
                  <c:v>5.5295299947599998</c:v>
                </c:pt>
                <c:pt idx="2925">
                  <c:v>5.0158110032999996</c:v>
                </c:pt>
                <c:pt idx="2926">
                  <c:v>5.5940532317000002</c:v>
                </c:pt>
                <c:pt idx="2927">
                  <c:v>5.5515457181799999</c:v>
                </c:pt>
                <c:pt idx="2928">
                  <c:v>5.1610684540699996</c:v>
                </c:pt>
                <c:pt idx="2929">
                  <c:v>5.0814788499299999</c:v>
                </c:pt>
                <c:pt idx="2930">
                  <c:v>5.0414746284099996</c:v>
                </c:pt>
                <c:pt idx="2931">
                  <c:v>5.0741030867600001</c:v>
                </c:pt>
                <c:pt idx="2932">
                  <c:v>5.0175568070300001</c:v>
                </c:pt>
                <c:pt idx="2933">
                  <c:v>5.0285388532199997</c:v>
                </c:pt>
                <c:pt idx="2934">
                  <c:v>5.0985546562300001</c:v>
                </c:pt>
                <c:pt idx="2935">
                  <c:v>5.1815400845699999</c:v>
                </c:pt>
                <c:pt idx="2936">
                  <c:v>5.2671892707500003</c:v>
                </c:pt>
                <c:pt idx="2937">
                  <c:v>5.0887772998500003</c:v>
                </c:pt>
                <c:pt idx="2938">
                  <c:v>5.5798819687999996</c:v>
                </c:pt>
                <c:pt idx="2939">
                  <c:v>5.1407694759</c:v>
                </c:pt>
                <c:pt idx="2940">
                  <c:v>5.5120809270100004</c:v>
                </c:pt>
                <c:pt idx="2941">
                  <c:v>5.1207781138400001</c:v>
                </c:pt>
                <c:pt idx="2942">
                  <c:v>5.0651705949099997</c:v>
                </c:pt>
                <c:pt idx="2943">
                  <c:v>5.51942850953</c:v>
                </c:pt>
                <c:pt idx="2944">
                  <c:v>5.2866219473199996</c:v>
                </c:pt>
                <c:pt idx="2945">
                  <c:v>5.1194688079999997</c:v>
                </c:pt>
                <c:pt idx="2946">
                  <c:v>5.4107057439100004</c:v>
                </c:pt>
                <c:pt idx="2947">
                  <c:v>5.2077546126699996</c:v>
                </c:pt>
                <c:pt idx="2948">
                  <c:v>5.2925545882099998</c:v>
                </c:pt>
                <c:pt idx="2949">
                  <c:v>5.1202467009200001</c:v>
                </c:pt>
                <c:pt idx="2950">
                  <c:v>5.4627083385099997</c:v>
                </c:pt>
                <c:pt idx="2951">
                  <c:v>5.5123180392400002</c:v>
                </c:pt>
                <c:pt idx="2952">
                  <c:v>5.4386782452900002</c:v>
                </c:pt>
                <c:pt idx="2953">
                  <c:v>5.2703047775899998</c:v>
                </c:pt>
                <c:pt idx="2954">
                  <c:v>5.5510598788900003</c:v>
                </c:pt>
                <c:pt idx="2955">
                  <c:v>5.1263891986400001</c:v>
                </c:pt>
                <c:pt idx="2956">
                  <c:v>5.3803787315399996</c:v>
                </c:pt>
                <c:pt idx="2957">
                  <c:v>5.4386782452900002</c:v>
                </c:pt>
                <c:pt idx="2958">
                  <c:v>5.3768464088299996</c:v>
                </c:pt>
                <c:pt idx="2959">
                  <c:v>5.5380698648599997</c:v>
                </c:pt>
                <c:pt idx="2960">
                  <c:v>5.2447274947200002</c:v>
                </c:pt>
                <c:pt idx="2961">
                  <c:v>5.2992499314800003</c:v>
                </c:pt>
                <c:pt idx="2962">
                  <c:v>5.1639191872100003</c:v>
                </c:pt>
                <c:pt idx="2963">
                  <c:v>5.1929476366399996</c:v>
                </c:pt>
                <c:pt idx="2964">
                  <c:v>5.3287224881500004</c:v>
                </c:pt>
                <c:pt idx="2965">
                  <c:v>5.5640268081600004</c:v>
                </c:pt>
                <c:pt idx="2966">
                  <c:v>5.4937211357800004</c:v>
                </c:pt>
                <c:pt idx="2967">
                  <c:v>5.5120809270100004</c:v>
                </c:pt>
                <c:pt idx="2968">
                  <c:v>5.2313501916299998</c:v>
                </c:pt>
                <c:pt idx="2969">
                  <c:v>5.2969437277600004</c:v>
                </c:pt>
                <c:pt idx="2970">
                  <c:v>5.2937649789399996</c:v>
                </c:pt>
                <c:pt idx="2971">
                  <c:v>5.4033425590600004</c:v>
                </c:pt>
                <c:pt idx="2972">
                  <c:v>5.4733372312700004</c:v>
                </c:pt>
                <c:pt idx="2973">
                  <c:v>5.1918377712800003</c:v>
                </c:pt>
                <c:pt idx="2974">
                  <c:v>5.2896320855400001</c:v>
                </c:pt>
                <c:pt idx="2975">
                  <c:v>5.4937211357800004</c:v>
                </c:pt>
                <c:pt idx="2976">
                  <c:v>5.5183221039400001</c:v>
                </c:pt>
                <c:pt idx="2977">
                  <c:v>5.3773606372299998</c:v>
                </c:pt>
                <c:pt idx="2978">
                  <c:v>5.2161447274699997</c:v>
                </c:pt>
                <c:pt idx="2979">
                  <c:v>5.0724214452899998</c:v>
                </c:pt>
                <c:pt idx="2980">
                  <c:v>5.1236019547599998</c:v>
                </c:pt>
                <c:pt idx="2981">
                  <c:v>5.0378409803900004</c:v>
                </c:pt>
                <c:pt idx="2982">
                  <c:v>5.0787314872299998</c:v>
                </c:pt>
                <c:pt idx="2983">
                  <c:v>5.2014769633500002</c:v>
                </c:pt>
                <c:pt idx="2984">
                  <c:v>5.4864521111300002</c:v>
                </c:pt>
                <c:pt idx="2985">
                  <c:v>5.3258264469199998</c:v>
                </c:pt>
                <c:pt idx="2986">
                  <c:v>5.4602512573000004</c:v>
                </c:pt>
                <c:pt idx="2987">
                  <c:v>5.2176687791000003</c:v>
                </c:pt>
                <c:pt idx="2988">
                  <c:v>5.2654772192500001</c:v>
                </c:pt>
                <c:pt idx="2989">
                  <c:v>5.1815752469399996</c:v>
                </c:pt>
                <c:pt idx="2990">
                  <c:v>5.3258264469199998</c:v>
                </c:pt>
                <c:pt idx="2991">
                  <c:v>5.3732607340699996</c:v>
                </c:pt>
                <c:pt idx="2992">
                  <c:v>5.3976848617700002</c:v>
                </c:pt>
                <c:pt idx="2993">
                  <c:v>5.0517519917299998</c:v>
                </c:pt>
                <c:pt idx="2994">
                  <c:v>5.06317548009</c:v>
                </c:pt>
                <c:pt idx="2995">
                  <c:v>5.3380011338099997</c:v>
                </c:pt>
                <c:pt idx="2996">
                  <c:v>5.5161838097400002</c:v>
                </c:pt>
                <c:pt idx="2997">
                  <c:v>5.6080395464799997</c:v>
                </c:pt>
                <c:pt idx="2998">
                  <c:v>5.48496821071</c:v>
                </c:pt>
                <c:pt idx="2999">
                  <c:v>5.1915385589099996</c:v>
                </c:pt>
                <c:pt idx="3000">
                  <c:v>5.0809763740399996</c:v>
                </c:pt>
                <c:pt idx="3001">
                  <c:v>5.4318031055800002</c:v>
                </c:pt>
                <c:pt idx="3002">
                  <c:v>5.4515951630400004</c:v>
                </c:pt>
                <c:pt idx="3003">
                  <c:v>5.0534158317499998</c:v>
                </c:pt>
                <c:pt idx="3004">
                  <c:v>5.2315623971500003</c:v>
                </c:pt>
                <c:pt idx="3005">
                  <c:v>5.1220565021400004</c:v>
                </c:pt>
                <c:pt idx="3006">
                  <c:v>5.0187081494900001</c:v>
                </c:pt>
                <c:pt idx="3007">
                  <c:v>5.0522848823600004</c:v>
                </c:pt>
                <c:pt idx="3008">
                  <c:v>5.1964464813599998</c:v>
                </c:pt>
                <c:pt idx="3009">
                  <c:v>5.2529646401600001</c:v>
                </c:pt>
                <c:pt idx="3010">
                  <c:v>5.1251296355499996</c:v>
                </c:pt>
                <c:pt idx="3011">
                  <c:v>5.1884294508000002</c:v>
                </c:pt>
                <c:pt idx="3012">
                  <c:v>5.1815400845699999</c:v>
                </c:pt>
                <c:pt idx="3013">
                  <c:v>5.5236250113200001</c:v>
                </c:pt>
                <c:pt idx="3014">
                  <c:v>5.4163715522400002</c:v>
                </c:pt>
                <c:pt idx="3015">
                  <c:v>5.22972255084</c:v>
                </c:pt>
                <c:pt idx="3016">
                  <c:v>5.1937957310599998</c:v>
                </c:pt>
                <c:pt idx="3017">
                  <c:v>5.5559594099099998</c:v>
                </c:pt>
                <c:pt idx="3018">
                  <c:v>5.2515501970900003</c:v>
                </c:pt>
                <c:pt idx="3019">
                  <c:v>5.0158110032999996</c:v>
                </c:pt>
                <c:pt idx="3020">
                  <c:v>5.45639512192</c:v>
                </c:pt>
                <c:pt idx="3021">
                  <c:v>5.0732885050999998</c:v>
                </c:pt>
                <c:pt idx="3022">
                  <c:v>5.1998528569499998</c:v>
                </c:pt>
                <c:pt idx="3023">
                  <c:v>5.0648628196500001</c:v>
                </c:pt>
                <c:pt idx="3024">
                  <c:v>5.1583329261299999</c:v>
                </c:pt>
                <c:pt idx="3025">
                  <c:v>5.1392353334600003</c:v>
                </c:pt>
                <c:pt idx="3026">
                  <c:v>5.2956902888100004</c:v>
                </c:pt>
                <c:pt idx="3027">
                  <c:v>5.6154045563799997</c:v>
                </c:pt>
                <c:pt idx="3028">
                  <c:v>5.11751127426</c:v>
                </c:pt>
                <c:pt idx="3029">
                  <c:v>5.2631565663100002</c:v>
                </c:pt>
                <c:pt idx="3030">
                  <c:v>5.5081699105300004</c:v>
                </c:pt>
                <c:pt idx="3031">
                  <c:v>5.0429619215899999</c:v>
                </c:pt>
                <c:pt idx="3032">
                  <c:v>5.1620013113200001</c:v>
                </c:pt>
                <c:pt idx="3033">
                  <c:v>5.1265242926000001</c:v>
                </c:pt>
                <c:pt idx="3034">
                  <c:v>5.3590350494500001</c:v>
                </c:pt>
                <c:pt idx="3035">
                  <c:v>5.1013509858799999</c:v>
                </c:pt>
                <c:pt idx="3036">
                  <c:v>5.31686408807</c:v>
                </c:pt>
                <c:pt idx="3037">
                  <c:v>5.0781972316299999</c:v>
                </c:pt>
                <c:pt idx="3038">
                  <c:v>5.0312894259499998</c:v>
                </c:pt>
                <c:pt idx="3039">
                  <c:v>5.1710723035099999</c:v>
                </c:pt>
                <c:pt idx="3040">
                  <c:v>5.4134786155699999</c:v>
                </c:pt>
                <c:pt idx="3041">
                  <c:v>5.3601387655500004</c:v>
                </c:pt>
                <c:pt idx="3042">
                  <c:v>5.2648659528400001</c:v>
                </c:pt>
                <c:pt idx="3043">
                  <c:v>5.2525548243399998</c:v>
                </c:pt>
                <c:pt idx="3044">
                  <c:v>5.5972151012399998</c:v>
                </c:pt>
                <c:pt idx="3045">
                  <c:v>5.13829281762</c:v>
                </c:pt>
                <c:pt idx="3046">
                  <c:v>5.1116946243500001</c:v>
                </c:pt>
                <c:pt idx="3047">
                  <c:v>5.1137960307099997</c:v>
                </c:pt>
                <c:pt idx="3048">
                  <c:v>5.2381125158300001</c:v>
                </c:pt>
                <c:pt idx="3049">
                  <c:v>5.2447274947200002</c:v>
                </c:pt>
                <c:pt idx="3050">
                  <c:v>5.2079863163600004</c:v>
                </c:pt>
                <c:pt idx="3051">
                  <c:v>5.5417976003599998</c:v>
                </c:pt>
                <c:pt idx="3052">
                  <c:v>5.1976256012100004</c:v>
                </c:pt>
                <c:pt idx="3053">
                  <c:v>5.6041738179799996</c:v>
                </c:pt>
                <c:pt idx="3054">
                  <c:v>5.4600612072399999</c:v>
                </c:pt>
                <c:pt idx="3055">
                  <c:v>5.1448961926500001</c:v>
                </c:pt>
                <c:pt idx="3056">
                  <c:v>5.5956154831299996</c:v>
                </c:pt>
                <c:pt idx="3057">
                  <c:v>5.2077546126699996</c:v>
                </c:pt>
                <c:pt idx="3058">
                  <c:v>5.5123180392400002</c:v>
                </c:pt>
                <c:pt idx="3059">
                  <c:v>5.07741116487</c:v>
                </c:pt>
                <c:pt idx="3060">
                  <c:v>5.2526001422400004</c:v>
                </c:pt>
                <c:pt idx="3061">
                  <c:v>5.5292328094199998</c:v>
                </c:pt>
                <c:pt idx="3062">
                  <c:v>5.5301535014900001</c:v>
                </c:pt>
                <c:pt idx="3063">
                  <c:v>5.1698770914800001</c:v>
                </c:pt>
                <c:pt idx="3064">
                  <c:v>5.5002063009800004</c:v>
                </c:pt>
                <c:pt idx="3065">
                  <c:v>5.1025335195199997</c:v>
                </c:pt>
                <c:pt idx="3066">
                  <c:v>5.0967334390400003</c:v>
                </c:pt>
                <c:pt idx="3067">
                  <c:v>5.1863499576700001</c:v>
                </c:pt>
                <c:pt idx="3068">
                  <c:v>5.0257473904800003</c:v>
                </c:pt>
                <c:pt idx="3069">
                  <c:v>5.2381125158300001</c:v>
                </c:pt>
                <c:pt idx="3070">
                  <c:v>5.6149587590400003</c:v>
                </c:pt>
                <c:pt idx="3071">
                  <c:v>5.3355104217799996</c:v>
                </c:pt>
                <c:pt idx="3072">
                  <c:v>5.3782815936299997</c:v>
                </c:pt>
                <c:pt idx="3073">
                  <c:v>5.5118631853200002</c:v>
                </c:pt>
                <c:pt idx="3074">
                  <c:v>5.4251931283300001</c:v>
                </c:pt>
                <c:pt idx="3075">
                  <c:v>5.0160228167299996</c:v>
                </c:pt>
                <c:pt idx="3076">
                  <c:v>5.5161838097400002</c:v>
                </c:pt>
                <c:pt idx="3077">
                  <c:v>5.37308173055</c:v>
                </c:pt>
                <c:pt idx="3078">
                  <c:v>5.36207728741</c:v>
                </c:pt>
                <c:pt idx="3079">
                  <c:v>5.2079863163600004</c:v>
                </c:pt>
                <c:pt idx="3080">
                  <c:v>5.5762598328199999</c:v>
                </c:pt>
                <c:pt idx="3081">
                  <c:v>5.1259739023900002</c:v>
                </c:pt>
                <c:pt idx="3082">
                  <c:v>5.1759931419400003</c:v>
                </c:pt>
                <c:pt idx="3083">
                  <c:v>5.1251296355499996</c:v>
                </c:pt>
                <c:pt idx="3084">
                  <c:v>5.0831327986300003</c:v>
                </c:pt>
                <c:pt idx="3085">
                  <c:v>5.27371906706</c:v>
                </c:pt>
                <c:pt idx="3086">
                  <c:v>5.3104258747399999</c:v>
                </c:pt>
                <c:pt idx="3087">
                  <c:v>5.5395885914100003</c:v>
                </c:pt>
                <c:pt idx="3088">
                  <c:v>5.1762825535700001</c:v>
                </c:pt>
                <c:pt idx="3089">
                  <c:v>5.1668220282400004</c:v>
                </c:pt>
                <c:pt idx="3090">
                  <c:v>5.530910778</c:v>
                </c:pt>
                <c:pt idx="3091">
                  <c:v>5.0429619215899999</c:v>
                </c:pt>
                <c:pt idx="3092">
                  <c:v>5.1759931419400003</c:v>
                </c:pt>
                <c:pt idx="3093">
                  <c:v>5.42804114633</c:v>
                </c:pt>
                <c:pt idx="3094">
                  <c:v>5.1171084867000003</c:v>
                </c:pt>
                <c:pt idx="3095">
                  <c:v>5.2067329872299997</c:v>
                </c:pt>
                <c:pt idx="3096">
                  <c:v>5.1952086801100004</c:v>
                </c:pt>
                <c:pt idx="3097">
                  <c:v>5.1659676610999998</c:v>
                </c:pt>
                <c:pt idx="3098">
                  <c:v>5.5607066199800004</c:v>
                </c:pt>
                <c:pt idx="3099">
                  <c:v>5.4139311397899998</c:v>
                </c:pt>
                <c:pt idx="3100">
                  <c:v>5.2937649789399996</c:v>
                </c:pt>
                <c:pt idx="3101">
                  <c:v>5.2899378594400002</c:v>
                </c:pt>
                <c:pt idx="3102">
                  <c:v>5.0296141063300004</c:v>
                </c:pt>
                <c:pt idx="3103">
                  <c:v>5.1839075673500004</c:v>
                </c:pt>
                <c:pt idx="3104">
                  <c:v>5.3249752685600003</c:v>
                </c:pt>
                <c:pt idx="3105">
                  <c:v>5.44516706875</c:v>
                </c:pt>
                <c:pt idx="3106">
                  <c:v>5.2381125158300001</c:v>
                </c:pt>
                <c:pt idx="3107">
                  <c:v>5.1382933746499999</c:v>
                </c:pt>
                <c:pt idx="3108">
                  <c:v>5.0951991569199997</c:v>
                </c:pt>
                <c:pt idx="3109">
                  <c:v>5.5394061358600002</c:v>
                </c:pt>
                <c:pt idx="3110">
                  <c:v>5.2515501970900003</c:v>
                </c:pt>
                <c:pt idx="3111">
                  <c:v>5.0985546562300001</c:v>
                </c:pt>
                <c:pt idx="3112">
                  <c:v>5.07514366926</c:v>
                </c:pt>
                <c:pt idx="3113">
                  <c:v>5.3712857458399998</c:v>
                </c:pt>
                <c:pt idx="3114">
                  <c:v>5.1630266636400002</c:v>
                </c:pt>
                <c:pt idx="3115">
                  <c:v>5.6153557255999997</c:v>
                </c:pt>
                <c:pt idx="3116">
                  <c:v>5.5003271333499999</c:v>
                </c:pt>
                <c:pt idx="3117">
                  <c:v>5.49943497814</c:v>
                </c:pt>
                <c:pt idx="3118">
                  <c:v>5.5715327459299999</c:v>
                </c:pt>
                <c:pt idx="3119">
                  <c:v>5.43329296868</c:v>
                </c:pt>
                <c:pt idx="3120">
                  <c:v>5.0726883525100002</c:v>
                </c:pt>
                <c:pt idx="3121">
                  <c:v>5.5927843812300004</c:v>
                </c:pt>
                <c:pt idx="3122">
                  <c:v>5.2588979268299996</c:v>
                </c:pt>
                <c:pt idx="3123">
                  <c:v>5.0749301845400003</c:v>
                </c:pt>
                <c:pt idx="3124">
                  <c:v>5.2359930502800003</c:v>
                </c:pt>
                <c:pt idx="3125">
                  <c:v>5.0414746284099996</c:v>
                </c:pt>
                <c:pt idx="3126">
                  <c:v>5.2018705101</c:v>
                </c:pt>
                <c:pt idx="3127">
                  <c:v>5.15191522822</c:v>
                </c:pt>
                <c:pt idx="3128">
                  <c:v>5.1953449528300002</c:v>
                </c:pt>
                <c:pt idx="3129">
                  <c:v>5.5515457181799999</c:v>
                </c:pt>
                <c:pt idx="3130">
                  <c:v>5.45639512192</c:v>
                </c:pt>
                <c:pt idx="3131">
                  <c:v>5.0282821462799996</c:v>
                </c:pt>
                <c:pt idx="3132">
                  <c:v>5.06695260539</c:v>
                </c:pt>
                <c:pt idx="3133">
                  <c:v>5.33615990836</c:v>
                </c:pt>
                <c:pt idx="3134">
                  <c:v>5.14466352107</c:v>
                </c:pt>
                <c:pt idx="3135">
                  <c:v>5.4852391539400003</c:v>
                </c:pt>
                <c:pt idx="3136">
                  <c:v>5.01394475782</c:v>
                </c:pt>
                <c:pt idx="3137">
                  <c:v>5.0546437623999996</c:v>
                </c:pt>
                <c:pt idx="3138">
                  <c:v>5.2283780664000004</c:v>
                </c:pt>
                <c:pt idx="3139">
                  <c:v>5.3847058813200004</c:v>
                </c:pt>
                <c:pt idx="3140">
                  <c:v>5.5022935754800004</c:v>
                </c:pt>
                <c:pt idx="3141">
                  <c:v>5.27801769546</c:v>
                </c:pt>
                <c:pt idx="3142">
                  <c:v>5.1302442832899997</c:v>
                </c:pt>
                <c:pt idx="3143">
                  <c:v>5.48496821071</c:v>
                </c:pt>
                <c:pt idx="3144">
                  <c:v>5.2153172769899996</c:v>
                </c:pt>
                <c:pt idx="3145">
                  <c:v>5.0171849637300001</c:v>
                </c:pt>
                <c:pt idx="3146">
                  <c:v>5.1620013113200001</c:v>
                </c:pt>
                <c:pt idx="3147">
                  <c:v>5.48496821071</c:v>
                </c:pt>
                <c:pt idx="3148">
                  <c:v>5.2169134793599996</c:v>
                </c:pt>
                <c:pt idx="3149">
                  <c:v>5.5015224290500004</c:v>
                </c:pt>
                <c:pt idx="3150">
                  <c:v>5.1458072921899998</c:v>
                </c:pt>
                <c:pt idx="3151">
                  <c:v>5.1895764174599996</c:v>
                </c:pt>
                <c:pt idx="3152">
                  <c:v>5.5071972115500003</c:v>
                </c:pt>
                <c:pt idx="3153">
                  <c:v>5.6075688984500003</c:v>
                </c:pt>
                <c:pt idx="3154">
                  <c:v>5.1569587093999996</c:v>
                </c:pt>
                <c:pt idx="3155">
                  <c:v>5.3510822845900003</c:v>
                </c:pt>
                <c:pt idx="3156">
                  <c:v>5.1116946243500001</c:v>
                </c:pt>
                <c:pt idx="3157">
                  <c:v>5.0557439222399996</c:v>
                </c:pt>
                <c:pt idx="3158">
                  <c:v>5.3976848617700002</c:v>
                </c:pt>
                <c:pt idx="3159">
                  <c:v>5.0741030867600001</c:v>
                </c:pt>
                <c:pt idx="3160">
                  <c:v>5.318116893</c:v>
                </c:pt>
                <c:pt idx="3161">
                  <c:v>5.2654772192500001</c:v>
                </c:pt>
                <c:pt idx="3162">
                  <c:v>5.3071556057400002</c:v>
                </c:pt>
                <c:pt idx="3163">
                  <c:v>5.1968281555200004</c:v>
                </c:pt>
                <c:pt idx="3164">
                  <c:v>5.41876093602</c:v>
                </c:pt>
                <c:pt idx="3165">
                  <c:v>5.1025335195199997</c:v>
                </c:pt>
                <c:pt idx="3166">
                  <c:v>5.2138024386600001</c:v>
                </c:pt>
                <c:pt idx="3167">
                  <c:v>5.5319245840000004</c:v>
                </c:pt>
                <c:pt idx="3168">
                  <c:v>5.3925787254999999</c:v>
                </c:pt>
                <c:pt idx="3169">
                  <c:v>5.2445557482399998</c:v>
                </c:pt>
                <c:pt idx="3170">
                  <c:v>5.0446377917499996</c:v>
                </c:pt>
                <c:pt idx="3171">
                  <c:v>5.6172152425900004</c:v>
                </c:pt>
                <c:pt idx="3172">
                  <c:v>5.0622341470999999</c:v>
                </c:pt>
                <c:pt idx="3173">
                  <c:v>5.4094279682900002</c:v>
                </c:pt>
                <c:pt idx="3174">
                  <c:v>5.1464366447599996</c:v>
                </c:pt>
                <c:pt idx="3175">
                  <c:v>5.6028853640999996</c:v>
                </c:pt>
                <c:pt idx="3176">
                  <c:v>5.3601387655500004</c:v>
                </c:pt>
                <c:pt idx="3177">
                  <c:v>5.3973417385099998</c:v>
                </c:pt>
                <c:pt idx="3178">
                  <c:v>5.3528875397300002</c:v>
                </c:pt>
                <c:pt idx="3179">
                  <c:v>5.1606966212299996</c:v>
                </c:pt>
                <c:pt idx="3180">
                  <c:v>5.0429619215899999</c:v>
                </c:pt>
                <c:pt idx="3181">
                  <c:v>5.5200780868799999</c:v>
                </c:pt>
                <c:pt idx="3182">
                  <c:v>5.3712857458399998</c:v>
                </c:pt>
                <c:pt idx="3183">
                  <c:v>5.1964464813599998</c:v>
                </c:pt>
                <c:pt idx="3184">
                  <c:v>5.3357963354400004</c:v>
                </c:pt>
                <c:pt idx="3185">
                  <c:v>5.3504823865000004</c:v>
                </c:pt>
                <c:pt idx="3186">
                  <c:v>5.2014769633500002</c:v>
                </c:pt>
                <c:pt idx="3187">
                  <c:v>5.4024252214599997</c:v>
                </c:pt>
                <c:pt idx="3188">
                  <c:v>5.5071972115500003</c:v>
                </c:pt>
                <c:pt idx="3189">
                  <c:v>5.1536176386700001</c:v>
                </c:pt>
                <c:pt idx="3190">
                  <c:v>5.1976256012100004</c:v>
                </c:pt>
                <c:pt idx="3191">
                  <c:v>5.1206737446000004</c:v>
                </c:pt>
                <c:pt idx="3192">
                  <c:v>5.1207781138400001</c:v>
                </c:pt>
                <c:pt idx="3193">
                  <c:v>5.5813073057800002</c:v>
                </c:pt>
                <c:pt idx="3194">
                  <c:v>5.4063687211099998</c:v>
                </c:pt>
                <c:pt idx="3195">
                  <c:v>5.0465911282000002</c:v>
                </c:pt>
                <c:pt idx="3196">
                  <c:v>5.43329296868</c:v>
                </c:pt>
                <c:pt idx="3197">
                  <c:v>5.3838633206799997</c:v>
                </c:pt>
                <c:pt idx="3198">
                  <c:v>5.1620013113200001</c:v>
                </c:pt>
                <c:pt idx="3199">
                  <c:v>5.2515501970900003</c:v>
                </c:pt>
                <c:pt idx="3200">
                  <c:v>5.1917717321700003</c:v>
                </c:pt>
                <c:pt idx="3201">
                  <c:v>5.1366018779199996</c:v>
                </c:pt>
                <c:pt idx="3202">
                  <c:v>5.4627083385099997</c:v>
                </c:pt>
                <c:pt idx="3203">
                  <c:v>5.3029399585199997</c:v>
                </c:pt>
                <c:pt idx="3204">
                  <c:v>5.4272872867500004</c:v>
                </c:pt>
                <c:pt idx="3205">
                  <c:v>5.0171359510700002</c:v>
                </c:pt>
                <c:pt idx="3206">
                  <c:v>5.1313968867500002</c:v>
                </c:pt>
                <c:pt idx="3207">
                  <c:v>5.3181863865699999</c:v>
                </c:pt>
                <c:pt idx="3208">
                  <c:v>5.0875646125399996</c:v>
                </c:pt>
                <c:pt idx="3209">
                  <c:v>5.1748846373099999</c:v>
                </c:pt>
                <c:pt idx="3210">
                  <c:v>5.2950418949199998</c:v>
                </c:pt>
                <c:pt idx="3211">
                  <c:v>5.2169134793599996</c:v>
                </c:pt>
                <c:pt idx="3212">
                  <c:v>5.3264951680800001</c:v>
                </c:pt>
                <c:pt idx="3213">
                  <c:v>5.1128828779099997</c:v>
                </c:pt>
                <c:pt idx="3214">
                  <c:v>5.0171849637300001</c:v>
                </c:pt>
                <c:pt idx="3215">
                  <c:v>5.6141210852399999</c:v>
                </c:pt>
                <c:pt idx="3216">
                  <c:v>5.0648628196500001</c:v>
                </c:pt>
                <c:pt idx="3217">
                  <c:v>5.1878991576700004</c:v>
                </c:pt>
                <c:pt idx="3218">
                  <c:v>5.5166676701500004</c:v>
                </c:pt>
                <c:pt idx="3219">
                  <c:v>5.55280171216</c:v>
                </c:pt>
                <c:pt idx="3220">
                  <c:v>5.1781795364500001</c:v>
                </c:pt>
                <c:pt idx="3221">
                  <c:v>5.2138024386600001</c:v>
                </c:pt>
                <c:pt idx="3222">
                  <c:v>5.1109688451300004</c:v>
                </c:pt>
                <c:pt idx="3223">
                  <c:v>5.0615765619499999</c:v>
                </c:pt>
                <c:pt idx="3224">
                  <c:v>5.27801769546</c:v>
                </c:pt>
                <c:pt idx="3225">
                  <c:v>5.2445557482399998</c:v>
                </c:pt>
                <c:pt idx="3226">
                  <c:v>5.3712857458399998</c:v>
                </c:pt>
                <c:pt idx="3227">
                  <c:v>5.1259739023900002</c:v>
                </c:pt>
                <c:pt idx="3228">
                  <c:v>5.1025335195199997</c:v>
                </c:pt>
                <c:pt idx="3229">
                  <c:v>5.318116893</c:v>
                </c:pt>
                <c:pt idx="3230">
                  <c:v>5.1843470037000001</c:v>
                </c:pt>
                <c:pt idx="3231">
                  <c:v>5.1569587093999996</c:v>
                </c:pt>
                <c:pt idx="3232">
                  <c:v>5.5166676701500004</c:v>
                </c:pt>
                <c:pt idx="3233">
                  <c:v>5.0831327986300003</c:v>
                </c:pt>
                <c:pt idx="3234">
                  <c:v>5.1839075673500004</c:v>
                </c:pt>
                <c:pt idx="3235">
                  <c:v>5.5395885914100003</c:v>
                </c:pt>
                <c:pt idx="3236">
                  <c:v>5.0263693587000002</c:v>
                </c:pt>
                <c:pt idx="3237">
                  <c:v>5.5997662522600002</c:v>
                </c:pt>
                <c:pt idx="3238">
                  <c:v>5.2283780664000004</c:v>
                </c:pt>
                <c:pt idx="3239">
                  <c:v>5.11751127426</c:v>
                </c:pt>
                <c:pt idx="3240">
                  <c:v>5.2845222321699996</c:v>
                </c:pt>
                <c:pt idx="3241">
                  <c:v>5.3567389497400004</c:v>
                </c:pt>
                <c:pt idx="3242">
                  <c:v>5.1519071888300001</c:v>
                </c:pt>
                <c:pt idx="3243">
                  <c:v>5.1278127604700003</c:v>
                </c:pt>
                <c:pt idx="3244">
                  <c:v>5.0912427436099996</c:v>
                </c:pt>
                <c:pt idx="3245">
                  <c:v>5.0864098216400002</c:v>
                </c:pt>
                <c:pt idx="3246">
                  <c:v>5.2375822849200002</c:v>
                </c:pt>
                <c:pt idx="3247">
                  <c:v>5.2355318286900001</c:v>
                </c:pt>
                <c:pt idx="3248">
                  <c:v>5.4807980046400004</c:v>
                </c:pt>
                <c:pt idx="3249">
                  <c:v>5.4937211357800004</c:v>
                </c:pt>
                <c:pt idx="3250">
                  <c:v>5.5919609526</c:v>
                </c:pt>
                <c:pt idx="3251">
                  <c:v>5.5762598328199999</c:v>
                </c:pt>
                <c:pt idx="3252">
                  <c:v>5.4379016654400001</c:v>
                </c:pt>
                <c:pt idx="3253">
                  <c:v>5.58963864497</c:v>
                </c:pt>
                <c:pt idx="3254">
                  <c:v>5.4852391539400003</c:v>
                </c:pt>
                <c:pt idx="3255">
                  <c:v>5.4971392329500004</c:v>
                </c:pt>
                <c:pt idx="3256">
                  <c:v>5.1383307584500004</c:v>
                </c:pt>
                <c:pt idx="3257">
                  <c:v>5.0970643174600001</c:v>
                </c:pt>
                <c:pt idx="3258">
                  <c:v>5.3657731023400004</c:v>
                </c:pt>
                <c:pt idx="3259">
                  <c:v>5.5972151012399998</c:v>
                </c:pt>
                <c:pt idx="3260">
                  <c:v>5.5150604333100004</c:v>
                </c:pt>
                <c:pt idx="3261">
                  <c:v>5.2674455926099997</c:v>
                </c:pt>
                <c:pt idx="3262">
                  <c:v>5.3925773715799998</c:v>
                </c:pt>
                <c:pt idx="3263">
                  <c:v>5.59181992181</c:v>
                </c:pt>
                <c:pt idx="3264">
                  <c:v>5.4269062102800003</c:v>
                </c:pt>
                <c:pt idx="3265">
                  <c:v>5.4495601176699999</c:v>
                </c:pt>
                <c:pt idx="3266">
                  <c:v>5.5607529855899998</c:v>
                </c:pt>
                <c:pt idx="3267">
                  <c:v>5.36207728741</c:v>
                </c:pt>
                <c:pt idx="3268">
                  <c:v>5.3509937285199998</c:v>
                </c:pt>
                <c:pt idx="3269">
                  <c:v>5.1537074150100004</c:v>
                </c:pt>
                <c:pt idx="3270">
                  <c:v>5.2305951909799999</c:v>
                </c:pt>
                <c:pt idx="3271">
                  <c:v>5.5132174386199999</c:v>
                </c:pt>
                <c:pt idx="3272">
                  <c:v>5.5938080831399999</c:v>
                </c:pt>
                <c:pt idx="3273">
                  <c:v>5.3378544243899997</c:v>
                </c:pt>
                <c:pt idx="3274">
                  <c:v>5.1485722851300002</c:v>
                </c:pt>
                <c:pt idx="3275">
                  <c:v>5.1620013113200001</c:v>
                </c:pt>
                <c:pt idx="3276">
                  <c:v>5.2801819533899996</c:v>
                </c:pt>
                <c:pt idx="3277">
                  <c:v>5.4379016654400001</c:v>
                </c:pt>
                <c:pt idx="3278">
                  <c:v>5.2899378594400002</c:v>
                </c:pt>
                <c:pt idx="3279">
                  <c:v>5.4515951630400004</c:v>
                </c:pt>
                <c:pt idx="3280">
                  <c:v>5.4172847233799999</c:v>
                </c:pt>
                <c:pt idx="3281">
                  <c:v>5.2956902888100004</c:v>
                </c:pt>
                <c:pt idx="3282">
                  <c:v>5.5968932642500002</c:v>
                </c:pt>
                <c:pt idx="3283">
                  <c:v>5.2430448784600001</c:v>
                </c:pt>
                <c:pt idx="3284">
                  <c:v>5.07514366926</c:v>
                </c:pt>
                <c:pt idx="3285">
                  <c:v>5.2767631692399997</c:v>
                </c:pt>
                <c:pt idx="3286">
                  <c:v>5.5200780868799999</c:v>
                </c:pt>
                <c:pt idx="3287">
                  <c:v>5.57534362039</c:v>
                </c:pt>
                <c:pt idx="3288">
                  <c:v>5.02229992004</c:v>
                </c:pt>
                <c:pt idx="3289">
                  <c:v>5.2843618570600004</c:v>
                </c:pt>
                <c:pt idx="3290">
                  <c:v>5.0712692004199997</c:v>
                </c:pt>
                <c:pt idx="3291">
                  <c:v>5.4538170266700003</c:v>
                </c:pt>
                <c:pt idx="3292">
                  <c:v>5.4733372312700004</c:v>
                </c:pt>
                <c:pt idx="3293">
                  <c:v>5.2169134793599996</c:v>
                </c:pt>
                <c:pt idx="3294">
                  <c:v>5.2501234430799997</c:v>
                </c:pt>
                <c:pt idx="3295">
                  <c:v>5.1762825535700001</c:v>
                </c:pt>
                <c:pt idx="3296">
                  <c:v>5.2767631692399997</c:v>
                </c:pt>
                <c:pt idx="3297">
                  <c:v>5.1128828779099997</c:v>
                </c:pt>
                <c:pt idx="3298">
                  <c:v>5.5850371304099999</c:v>
                </c:pt>
                <c:pt idx="3299">
                  <c:v>5.1653535350100004</c:v>
                </c:pt>
                <c:pt idx="3300">
                  <c:v>5.2956902888100004</c:v>
                </c:pt>
                <c:pt idx="3301">
                  <c:v>5.3871557362200004</c:v>
                </c:pt>
                <c:pt idx="3302">
                  <c:v>5.0191277165899999</c:v>
                </c:pt>
                <c:pt idx="3303">
                  <c:v>5.3355104217799996</c:v>
                </c:pt>
                <c:pt idx="3304">
                  <c:v>5.1659676610999998</c:v>
                </c:pt>
                <c:pt idx="3305">
                  <c:v>5.0588309920799999</c:v>
                </c:pt>
                <c:pt idx="3306">
                  <c:v>5.2674635779600001</c:v>
                </c:pt>
                <c:pt idx="3307">
                  <c:v>5.0629632540399996</c:v>
                </c:pt>
                <c:pt idx="3308">
                  <c:v>5.5155644114899998</c:v>
                </c:pt>
                <c:pt idx="3309">
                  <c:v>5.17606343865</c:v>
                </c:pt>
                <c:pt idx="3310">
                  <c:v>5.3993676365600001</c:v>
                </c:pt>
                <c:pt idx="3311">
                  <c:v>5.1923990887900002</c:v>
                </c:pt>
                <c:pt idx="3312">
                  <c:v>5.1259739023900002</c:v>
                </c:pt>
                <c:pt idx="3313">
                  <c:v>5.1085862760499996</c:v>
                </c:pt>
                <c:pt idx="3314">
                  <c:v>5.3965935326599999</c:v>
                </c:pt>
                <c:pt idx="3315">
                  <c:v>5.2014769633500002</c:v>
                </c:pt>
                <c:pt idx="3316">
                  <c:v>5.1397872715000004</c:v>
                </c:pt>
                <c:pt idx="3317">
                  <c:v>5.3887793027899997</c:v>
                </c:pt>
                <c:pt idx="3318">
                  <c:v>5.2670740033800003</c:v>
                </c:pt>
                <c:pt idx="3319">
                  <c:v>5.5289712358400003</c:v>
                </c:pt>
                <c:pt idx="3320">
                  <c:v>5.3249752685600003</c:v>
                </c:pt>
                <c:pt idx="3321">
                  <c:v>5.4390131090900002</c:v>
                </c:pt>
                <c:pt idx="3322">
                  <c:v>5.0491529771900003</c:v>
                </c:pt>
                <c:pt idx="3323">
                  <c:v>5.1620013113200001</c:v>
                </c:pt>
                <c:pt idx="3324">
                  <c:v>5.5607529855899998</c:v>
                </c:pt>
                <c:pt idx="3325">
                  <c:v>5.5071972115500003</c:v>
                </c:pt>
                <c:pt idx="3326">
                  <c:v>5.4063687211099998</c:v>
                </c:pt>
                <c:pt idx="3327">
                  <c:v>5.1194688079999997</c:v>
                </c:pt>
                <c:pt idx="3328">
                  <c:v>5.0588584863900001</c:v>
                </c:pt>
                <c:pt idx="3329">
                  <c:v>5.3782815936299997</c:v>
                </c:pt>
                <c:pt idx="3330">
                  <c:v>5.0439036549600003</c:v>
                </c:pt>
                <c:pt idx="3331">
                  <c:v>5.1748846373099999</c:v>
                </c:pt>
                <c:pt idx="3332">
                  <c:v>5.0439036549600003</c:v>
                </c:pt>
                <c:pt idx="3333">
                  <c:v>5.1659676610999998</c:v>
                </c:pt>
                <c:pt idx="3334">
                  <c:v>5.5365685498500001</c:v>
                </c:pt>
                <c:pt idx="3335">
                  <c:v>5.1863499576700001</c:v>
                </c:pt>
                <c:pt idx="3336">
                  <c:v>5.4390903858200002</c:v>
                </c:pt>
                <c:pt idx="3337">
                  <c:v>5.4569274614700003</c:v>
                </c:pt>
                <c:pt idx="3338">
                  <c:v>5.1223421864000001</c:v>
                </c:pt>
                <c:pt idx="3339">
                  <c:v>5.1485722851300002</c:v>
                </c:pt>
                <c:pt idx="3340">
                  <c:v>5.1297906179000003</c:v>
                </c:pt>
                <c:pt idx="3341">
                  <c:v>5.1236019547599998</c:v>
                </c:pt>
                <c:pt idx="3342">
                  <c:v>5.4692318890999996</c:v>
                </c:pt>
                <c:pt idx="3343">
                  <c:v>5.5387677221700002</c:v>
                </c:pt>
                <c:pt idx="3344">
                  <c:v>5.4987866090799997</c:v>
                </c:pt>
                <c:pt idx="3345">
                  <c:v>5.3934133334899999</c:v>
                </c:pt>
                <c:pt idx="3346">
                  <c:v>5.5217388172300002</c:v>
                </c:pt>
                <c:pt idx="3347">
                  <c:v>5.3594842245900001</c:v>
                </c:pt>
                <c:pt idx="3348">
                  <c:v>5.0264857046999998</c:v>
                </c:pt>
                <c:pt idx="3349">
                  <c:v>5.1407694759</c:v>
                </c:pt>
                <c:pt idx="3350">
                  <c:v>5.10225303</c:v>
                </c:pt>
                <c:pt idx="3351">
                  <c:v>5.1402866278300001</c:v>
                </c:pt>
                <c:pt idx="3352">
                  <c:v>5.4602512573000004</c:v>
                </c:pt>
                <c:pt idx="3353">
                  <c:v>5.0951991569199997</c:v>
                </c:pt>
                <c:pt idx="3354">
                  <c:v>5.2442825279300003</c:v>
                </c:pt>
                <c:pt idx="3355">
                  <c:v>5.2283105980000002</c:v>
                </c:pt>
                <c:pt idx="3356">
                  <c:v>5.2798403942299998</c:v>
                </c:pt>
                <c:pt idx="3357">
                  <c:v>5.0161886673899998</c:v>
                </c:pt>
                <c:pt idx="3358">
                  <c:v>5.1494118480299997</c:v>
                </c:pt>
                <c:pt idx="3359">
                  <c:v>5.5938080831399999</c:v>
                </c:pt>
                <c:pt idx="3360">
                  <c:v>5.5968932642500002</c:v>
                </c:pt>
                <c:pt idx="3361">
                  <c:v>5.2890894843399998</c:v>
                </c:pt>
                <c:pt idx="3362">
                  <c:v>5.1863499576700001</c:v>
                </c:pt>
                <c:pt idx="3363">
                  <c:v>5.6029743247999999</c:v>
                </c:pt>
                <c:pt idx="3364">
                  <c:v>5.2705367474899996</c:v>
                </c:pt>
                <c:pt idx="3365">
                  <c:v>5.3166337495400002</c:v>
                </c:pt>
                <c:pt idx="3366">
                  <c:v>5.01394475782</c:v>
                </c:pt>
                <c:pt idx="3367">
                  <c:v>5.1265242926000001</c:v>
                </c:pt>
                <c:pt idx="3368">
                  <c:v>5.4252130962200003</c:v>
                </c:pt>
                <c:pt idx="3369">
                  <c:v>5.0651705949099997</c:v>
                </c:pt>
                <c:pt idx="3370">
                  <c:v>5.0637605060600004</c:v>
                </c:pt>
                <c:pt idx="3371">
                  <c:v>5.5640268081600004</c:v>
                </c:pt>
                <c:pt idx="3372">
                  <c:v>5.2525548243399998</c:v>
                </c:pt>
                <c:pt idx="3373">
                  <c:v>5.5155644114899998</c:v>
                </c:pt>
                <c:pt idx="3374">
                  <c:v>5.3803787315399996</c:v>
                </c:pt>
                <c:pt idx="3375">
                  <c:v>5.1937957310599998</c:v>
                </c:pt>
                <c:pt idx="3376">
                  <c:v>5.2816636907400003</c:v>
                </c:pt>
                <c:pt idx="3377">
                  <c:v>5.56740341167</c:v>
                </c:pt>
                <c:pt idx="3378">
                  <c:v>5.0319298993699997</c:v>
                </c:pt>
                <c:pt idx="3379">
                  <c:v>5.16533092318</c:v>
                </c:pt>
                <c:pt idx="3380">
                  <c:v>5.5442822570799999</c:v>
                </c:pt>
                <c:pt idx="3381">
                  <c:v>5.2703047775899998</c:v>
                </c:pt>
                <c:pt idx="3382">
                  <c:v>5.1365363687899999</c:v>
                </c:pt>
                <c:pt idx="3383">
                  <c:v>5.0484507061099997</c:v>
                </c:pt>
                <c:pt idx="3384">
                  <c:v>5.1402866278300001</c:v>
                </c:pt>
                <c:pt idx="3385">
                  <c:v>5.1366018779199996</c:v>
                </c:pt>
                <c:pt idx="3386">
                  <c:v>5.1759931419400003</c:v>
                </c:pt>
                <c:pt idx="3387">
                  <c:v>5.1701441527199998</c:v>
                </c:pt>
                <c:pt idx="3388">
                  <c:v>5.2112244583000003</c:v>
                </c:pt>
                <c:pt idx="3389">
                  <c:v>5.42804114633</c:v>
                </c:pt>
                <c:pt idx="3390">
                  <c:v>5.5013358102999996</c:v>
                </c:pt>
                <c:pt idx="3391">
                  <c:v>5.3052916813</c:v>
                </c:pt>
                <c:pt idx="3392">
                  <c:v>5.1313968867500002</c:v>
                </c:pt>
                <c:pt idx="3393">
                  <c:v>5.2112244583000003</c:v>
                </c:pt>
                <c:pt idx="3394">
                  <c:v>5.3829300137800002</c:v>
                </c:pt>
                <c:pt idx="3395">
                  <c:v>5.4252130962200003</c:v>
                </c:pt>
                <c:pt idx="3396">
                  <c:v>5.3297778887799998</c:v>
                </c:pt>
                <c:pt idx="3397">
                  <c:v>5.1751614804499999</c:v>
                </c:pt>
                <c:pt idx="3398">
                  <c:v>5.1890766820799996</c:v>
                </c:pt>
                <c:pt idx="3399">
                  <c:v>5.5380698648599997</c:v>
                </c:pt>
                <c:pt idx="3400">
                  <c:v>5.4987866090799997</c:v>
                </c:pt>
                <c:pt idx="3401">
                  <c:v>5.2189288612500002</c:v>
                </c:pt>
                <c:pt idx="3402">
                  <c:v>5.0637605060600004</c:v>
                </c:pt>
                <c:pt idx="3403">
                  <c:v>5.2657179021299996</c:v>
                </c:pt>
                <c:pt idx="3404">
                  <c:v>5.318116893</c:v>
                </c:pt>
                <c:pt idx="3405">
                  <c:v>5.1159857253299998</c:v>
                </c:pt>
                <c:pt idx="3406">
                  <c:v>5.2617760426100002</c:v>
                </c:pt>
                <c:pt idx="3407">
                  <c:v>5.06121043999</c:v>
                </c:pt>
                <c:pt idx="3408">
                  <c:v>5.5442822570799999</c:v>
                </c:pt>
                <c:pt idx="3409">
                  <c:v>5.2695549099300001</c:v>
                </c:pt>
                <c:pt idx="3410">
                  <c:v>5.4905251910799997</c:v>
                </c:pt>
                <c:pt idx="3411">
                  <c:v>5.1065304980499997</c:v>
                </c:pt>
                <c:pt idx="3412">
                  <c:v>5.58094995066</c:v>
                </c:pt>
                <c:pt idx="3413">
                  <c:v>5.37308173055</c:v>
                </c:pt>
                <c:pt idx="3414">
                  <c:v>5.5289887220800003</c:v>
                </c:pt>
                <c:pt idx="3415">
                  <c:v>5.0651705949099997</c:v>
                </c:pt>
                <c:pt idx="3416">
                  <c:v>5.14466352107</c:v>
                </c:pt>
                <c:pt idx="3417">
                  <c:v>5.0936835403499998</c:v>
                </c:pt>
                <c:pt idx="3418">
                  <c:v>5.5607529855899998</c:v>
                </c:pt>
                <c:pt idx="3419">
                  <c:v>5.5088909141000002</c:v>
                </c:pt>
                <c:pt idx="3420">
                  <c:v>5.1459806567999999</c:v>
                </c:pt>
                <c:pt idx="3421">
                  <c:v>5.45440398618</c:v>
                </c:pt>
                <c:pt idx="3422">
                  <c:v>5.3652413711999998</c:v>
                </c:pt>
                <c:pt idx="3423">
                  <c:v>5.0319298993699997</c:v>
                </c:pt>
                <c:pt idx="3424">
                  <c:v>5.06317548009</c:v>
                </c:pt>
                <c:pt idx="3425">
                  <c:v>5.58583497408</c:v>
                </c:pt>
                <c:pt idx="3426">
                  <c:v>5.4846990990200002</c:v>
                </c:pt>
                <c:pt idx="3427">
                  <c:v>5.0187081494900001</c:v>
                </c:pt>
                <c:pt idx="3428">
                  <c:v>5.1132518784699998</c:v>
                </c:pt>
                <c:pt idx="3429">
                  <c:v>5.5807460431999996</c:v>
                </c:pt>
                <c:pt idx="3430">
                  <c:v>5.5869157271700001</c:v>
                </c:pt>
                <c:pt idx="3431">
                  <c:v>5.1332717846699998</c:v>
                </c:pt>
                <c:pt idx="3432">
                  <c:v>5.1278127604700003</c:v>
                </c:pt>
                <c:pt idx="3433">
                  <c:v>5.4588298116700003</c:v>
                </c:pt>
                <c:pt idx="3434">
                  <c:v>5.4180131347899998</c:v>
                </c:pt>
                <c:pt idx="3435">
                  <c:v>5.4907943516</c:v>
                </c:pt>
                <c:pt idx="3436">
                  <c:v>5.0985546562300001</c:v>
                </c:pt>
                <c:pt idx="3437">
                  <c:v>5.0590039033399998</c:v>
                </c:pt>
                <c:pt idx="3438">
                  <c:v>5.5261758193799997</c:v>
                </c:pt>
                <c:pt idx="3439">
                  <c:v>5.4993044736899996</c:v>
                </c:pt>
                <c:pt idx="3440">
                  <c:v>5.3099326067100003</c:v>
                </c:pt>
                <c:pt idx="3441">
                  <c:v>5.1251296355499996</c:v>
                </c:pt>
                <c:pt idx="3442">
                  <c:v>5.6053573932400003</c:v>
                </c:pt>
                <c:pt idx="3443">
                  <c:v>5.30891261862</c:v>
                </c:pt>
                <c:pt idx="3444">
                  <c:v>5.41416769833</c:v>
                </c:pt>
                <c:pt idx="3445">
                  <c:v>5.1109688451300004</c:v>
                </c:pt>
                <c:pt idx="3446">
                  <c:v>5.2801819533899996</c:v>
                </c:pt>
                <c:pt idx="3447">
                  <c:v>5.2581583644499998</c:v>
                </c:pt>
                <c:pt idx="3448">
                  <c:v>5.04005239518</c:v>
                </c:pt>
                <c:pt idx="3449">
                  <c:v>5.4235350960700002</c:v>
                </c:pt>
                <c:pt idx="3450">
                  <c:v>5.4627083385099997</c:v>
                </c:pt>
                <c:pt idx="3451">
                  <c:v>5.4147631341500002</c:v>
                </c:pt>
                <c:pt idx="3452">
                  <c:v>5.1964464813599998</c:v>
                </c:pt>
                <c:pt idx="3453">
                  <c:v>5.3715782542600001</c:v>
                </c:pt>
                <c:pt idx="3454">
                  <c:v>5.3756905063999998</c:v>
                </c:pt>
                <c:pt idx="3455">
                  <c:v>5.0781972316299999</c:v>
                </c:pt>
                <c:pt idx="3456">
                  <c:v>5.0151326568699996</c:v>
                </c:pt>
                <c:pt idx="3457">
                  <c:v>5.51942850953</c:v>
                </c:pt>
                <c:pt idx="3458">
                  <c:v>5.2798403942299998</c:v>
                </c:pt>
                <c:pt idx="3459">
                  <c:v>5.3879980344099998</c:v>
                </c:pt>
                <c:pt idx="3460">
                  <c:v>5.56740341167</c:v>
                </c:pt>
                <c:pt idx="3461">
                  <c:v>5.3287224881500004</c:v>
                </c:pt>
                <c:pt idx="3462">
                  <c:v>5.0474610781699996</c:v>
                </c:pt>
                <c:pt idx="3463">
                  <c:v>5.1107648751100001</c:v>
                </c:pt>
                <c:pt idx="3464">
                  <c:v>5.2876365941700003</c:v>
                </c:pt>
                <c:pt idx="3465">
                  <c:v>5.1231107933700004</c:v>
                </c:pt>
                <c:pt idx="3466">
                  <c:v>5.42804114633</c:v>
                </c:pt>
                <c:pt idx="3467">
                  <c:v>5.1210678827200002</c:v>
                </c:pt>
                <c:pt idx="3468">
                  <c:v>5.1016848404799999</c:v>
                </c:pt>
                <c:pt idx="3469">
                  <c:v>5.0519624292999996</c:v>
                </c:pt>
                <c:pt idx="3470">
                  <c:v>5.1344266459799996</c:v>
                </c:pt>
                <c:pt idx="3471">
                  <c:v>5.5058395975899996</c:v>
                </c:pt>
                <c:pt idx="3472">
                  <c:v>5.3939348541000003</c:v>
                </c:pt>
                <c:pt idx="3473">
                  <c:v>5.5088909141000002</c:v>
                </c:pt>
                <c:pt idx="3474">
                  <c:v>5.4054568194100003</c:v>
                </c:pt>
                <c:pt idx="3475">
                  <c:v>5.43329296868</c:v>
                </c:pt>
                <c:pt idx="3476">
                  <c:v>5.35482276824</c:v>
                </c:pt>
                <c:pt idx="3477">
                  <c:v>5.1128828779099997</c:v>
                </c:pt>
                <c:pt idx="3478">
                  <c:v>5.1781795364500001</c:v>
                </c:pt>
                <c:pt idx="3479">
                  <c:v>5.07514366926</c:v>
                </c:pt>
                <c:pt idx="3480">
                  <c:v>5.0574913884399999</c:v>
                </c:pt>
                <c:pt idx="3481">
                  <c:v>5.0732885050999998</c:v>
                </c:pt>
                <c:pt idx="3482">
                  <c:v>5.3640137615199999</c:v>
                </c:pt>
                <c:pt idx="3483">
                  <c:v>5.4063687211099998</c:v>
                </c:pt>
                <c:pt idx="3484">
                  <c:v>5.5301535014900001</c:v>
                </c:pt>
                <c:pt idx="3485">
                  <c:v>5.0814788499299999</c:v>
                </c:pt>
                <c:pt idx="3486">
                  <c:v>5.4024252214599997</c:v>
                </c:pt>
                <c:pt idx="3487">
                  <c:v>5.3965935326599999</c:v>
                </c:pt>
                <c:pt idx="3488">
                  <c:v>5.2238587842599999</c:v>
                </c:pt>
                <c:pt idx="3489">
                  <c:v>5.1698770914800001</c:v>
                </c:pt>
                <c:pt idx="3490">
                  <c:v>5.0264857046999998</c:v>
                </c:pt>
                <c:pt idx="3491">
                  <c:v>5.1677706573500002</c:v>
                </c:pt>
                <c:pt idx="3492">
                  <c:v>5.27031268039</c:v>
                </c:pt>
                <c:pt idx="3493">
                  <c:v>5.0429619215899999</c:v>
                </c:pt>
                <c:pt idx="3494">
                  <c:v>5.1215047087299999</c:v>
                </c:pt>
                <c:pt idx="3495">
                  <c:v>5.59701042902</c:v>
                </c:pt>
                <c:pt idx="3496">
                  <c:v>5.43329296868</c:v>
                </c:pt>
                <c:pt idx="3497">
                  <c:v>5.1155249103399996</c:v>
                </c:pt>
                <c:pt idx="3498">
                  <c:v>5.2494622387899996</c:v>
                </c:pt>
                <c:pt idx="3499">
                  <c:v>5.6049560862899996</c:v>
                </c:pt>
                <c:pt idx="3500">
                  <c:v>5.2443732087499999</c:v>
                </c:pt>
                <c:pt idx="3501">
                  <c:v>5.2617760426100002</c:v>
                </c:pt>
                <c:pt idx="3502">
                  <c:v>5.5869157271700001</c:v>
                </c:pt>
                <c:pt idx="3503">
                  <c:v>5.1659676610999998</c:v>
                </c:pt>
                <c:pt idx="3504">
                  <c:v>5.2177924227799997</c:v>
                </c:pt>
                <c:pt idx="3505">
                  <c:v>5.3773606372299998</c:v>
                </c:pt>
                <c:pt idx="3506">
                  <c:v>5.5319245840000004</c:v>
                </c:pt>
                <c:pt idx="3507">
                  <c:v>5.2524698032400003</c:v>
                </c:pt>
                <c:pt idx="3508">
                  <c:v>5.3660369609799998</c:v>
                </c:pt>
                <c:pt idx="3509">
                  <c:v>5.0712692004199997</c:v>
                </c:pt>
                <c:pt idx="3510">
                  <c:v>5.5559594099099998</c:v>
                </c:pt>
                <c:pt idx="3511">
                  <c:v>5.3715782542600001</c:v>
                </c:pt>
                <c:pt idx="3512">
                  <c:v>5.4170775402700002</c:v>
                </c:pt>
                <c:pt idx="3513">
                  <c:v>5.4062738033100004</c:v>
                </c:pt>
                <c:pt idx="3514">
                  <c:v>5.5972151012399998</c:v>
                </c:pt>
                <c:pt idx="3515">
                  <c:v>5.4494447639899999</c:v>
                </c:pt>
                <c:pt idx="3516">
                  <c:v>5.5002063009800004</c:v>
                </c:pt>
                <c:pt idx="3517">
                  <c:v>5.4293366724699998</c:v>
                </c:pt>
                <c:pt idx="3518">
                  <c:v>5.1215047087299999</c:v>
                </c:pt>
                <c:pt idx="3519">
                  <c:v>5.2112244583000003</c:v>
                </c:pt>
                <c:pt idx="3520">
                  <c:v>5.2643961320399999</c:v>
                </c:pt>
                <c:pt idx="3521">
                  <c:v>5.1925476537000002</c:v>
                </c:pt>
                <c:pt idx="3522">
                  <c:v>5.2786355244000003</c:v>
                </c:pt>
                <c:pt idx="3523">
                  <c:v>5.3177853769299999</c:v>
                </c:pt>
                <c:pt idx="3524">
                  <c:v>5.4627083385099997</c:v>
                </c:pt>
                <c:pt idx="3525">
                  <c:v>5.1815752469399996</c:v>
                </c:pt>
                <c:pt idx="3526">
                  <c:v>5.4854828736099996</c:v>
                </c:pt>
                <c:pt idx="3527">
                  <c:v>5.0411622327899996</c:v>
                </c:pt>
                <c:pt idx="3528">
                  <c:v>5.0814788499299999</c:v>
                </c:pt>
                <c:pt idx="3529">
                  <c:v>5.3052916813</c:v>
                </c:pt>
                <c:pt idx="3530">
                  <c:v>5.0954172301999998</c:v>
                </c:pt>
                <c:pt idx="3531">
                  <c:v>5.15118170562</c:v>
                </c:pt>
                <c:pt idx="3532">
                  <c:v>5.4484421602699999</c:v>
                </c:pt>
                <c:pt idx="3533">
                  <c:v>5.0439036549600003</c:v>
                </c:pt>
                <c:pt idx="3534">
                  <c:v>5.3324052918699998</c:v>
                </c:pt>
                <c:pt idx="3535">
                  <c:v>5.1171084867000003</c:v>
                </c:pt>
                <c:pt idx="3536">
                  <c:v>5.5452074858899998</c:v>
                </c:pt>
                <c:pt idx="3537">
                  <c:v>5.3197433623199997</c:v>
                </c:pt>
                <c:pt idx="3538">
                  <c:v>5.3052916813</c:v>
                </c:pt>
                <c:pt idx="3539">
                  <c:v>5.2747981313799999</c:v>
                </c:pt>
                <c:pt idx="3540">
                  <c:v>5.0637605060600004</c:v>
                </c:pt>
                <c:pt idx="3541">
                  <c:v>5.1863499576700001</c:v>
                </c:pt>
                <c:pt idx="3542">
                  <c:v>5.0719456461299997</c:v>
                </c:pt>
                <c:pt idx="3543">
                  <c:v>5.4971392329500004</c:v>
                </c:pt>
                <c:pt idx="3544">
                  <c:v>5.4379426668699997</c:v>
                </c:pt>
                <c:pt idx="3545">
                  <c:v>5.4987866090799997</c:v>
                </c:pt>
                <c:pt idx="3546">
                  <c:v>5.4202533568</c:v>
                </c:pt>
                <c:pt idx="3547">
                  <c:v>5.1766306595399998</c:v>
                </c:pt>
                <c:pt idx="3548">
                  <c:v>5.2033667570800004</c:v>
                </c:pt>
                <c:pt idx="3549">
                  <c:v>5.4592021481500002</c:v>
                </c:pt>
                <c:pt idx="3550">
                  <c:v>5.5365685498500001</c:v>
                </c:pt>
                <c:pt idx="3551">
                  <c:v>5.1918377712800003</c:v>
                </c:pt>
                <c:pt idx="3552">
                  <c:v>5.2305951909799999</c:v>
                </c:pt>
                <c:pt idx="3553">
                  <c:v>5.4699841527600004</c:v>
                </c:pt>
                <c:pt idx="3554">
                  <c:v>5.31690122924</c:v>
                </c:pt>
                <c:pt idx="3555">
                  <c:v>5.4272872867500004</c:v>
                </c:pt>
                <c:pt idx="3556">
                  <c:v>5.0583734856099998</c:v>
                </c:pt>
                <c:pt idx="3557">
                  <c:v>5.4638700078399998</c:v>
                </c:pt>
                <c:pt idx="3558">
                  <c:v>5.1407694759</c:v>
                </c:pt>
                <c:pt idx="3559">
                  <c:v>5.0831327986300003</c:v>
                </c:pt>
                <c:pt idx="3560">
                  <c:v>5.09971618326</c:v>
                </c:pt>
                <c:pt idx="3561">
                  <c:v>5.3679793881300002</c:v>
                </c:pt>
                <c:pt idx="3562">
                  <c:v>5.0455901246700003</c:v>
                </c:pt>
                <c:pt idx="3563">
                  <c:v>5.4692318890999996</c:v>
                </c:pt>
                <c:pt idx="3564">
                  <c:v>5.0678861351600002</c:v>
                </c:pt>
                <c:pt idx="3565">
                  <c:v>5.0490462226200004</c:v>
                </c:pt>
                <c:pt idx="3566">
                  <c:v>5.58583497408</c:v>
                </c:pt>
                <c:pt idx="3567">
                  <c:v>5.16533092318</c:v>
                </c:pt>
                <c:pt idx="3568">
                  <c:v>5.2575769872000002</c:v>
                </c:pt>
                <c:pt idx="3569">
                  <c:v>5.4791733579499997</c:v>
                </c:pt>
                <c:pt idx="3570">
                  <c:v>5.0557439222399996</c:v>
                </c:pt>
                <c:pt idx="3571">
                  <c:v>5.3939348541000003</c:v>
                </c:pt>
                <c:pt idx="3572">
                  <c:v>5.0161994710400002</c:v>
                </c:pt>
                <c:pt idx="3573">
                  <c:v>5.2112244583000003</c:v>
                </c:pt>
                <c:pt idx="3574">
                  <c:v>5.3188587675200001</c:v>
                </c:pt>
                <c:pt idx="3575">
                  <c:v>5.4195224312499999</c:v>
                </c:pt>
                <c:pt idx="3576">
                  <c:v>5.4468089438799998</c:v>
                </c:pt>
                <c:pt idx="3577">
                  <c:v>5.0716899776700002</c:v>
                </c:pt>
                <c:pt idx="3578">
                  <c:v>5.2078636088900003</c:v>
                </c:pt>
                <c:pt idx="3579">
                  <c:v>5.1918377712800003</c:v>
                </c:pt>
                <c:pt idx="3580">
                  <c:v>5.0367172817099997</c:v>
                </c:pt>
                <c:pt idx="3581">
                  <c:v>5.36207728741</c:v>
                </c:pt>
                <c:pt idx="3582">
                  <c:v>5.4944736873200002</c:v>
                </c:pt>
                <c:pt idx="3583">
                  <c:v>5.51942850953</c:v>
                </c:pt>
                <c:pt idx="3584">
                  <c:v>5.1815400845699999</c:v>
                </c:pt>
                <c:pt idx="3585">
                  <c:v>5.2526001422400004</c:v>
                </c:pt>
                <c:pt idx="3586">
                  <c:v>5.0594276438900003</c:v>
                </c:pt>
                <c:pt idx="3587">
                  <c:v>5.2043479257799996</c:v>
                </c:pt>
                <c:pt idx="3588">
                  <c:v>5.5038885654499996</c:v>
                </c:pt>
                <c:pt idx="3589">
                  <c:v>5.4964733629299998</c:v>
                </c:pt>
                <c:pt idx="3590">
                  <c:v>5.2643961320399999</c:v>
                </c:pt>
                <c:pt idx="3591">
                  <c:v>5.2524698032400003</c:v>
                </c:pt>
                <c:pt idx="3592">
                  <c:v>5.1915385589099996</c:v>
                </c:pt>
                <c:pt idx="3593">
                  <c:v>5.4699841527600004</c:v>
                </c:pt>
                <c:pt idx="3594">
                  <c:v>5.1927752675600001</c:v>
                </c:pt>
                <c:pt idx="3595">
                  <c:v>5.0157352493599996</c:v>
                </c:pt>
                <c:pt idx="3596">
                  <c:v>5.2342668481999999</c:v>
                </c:pt>
                <c:pt idx="3597">
                  <c:v>5.07741116487</c:v>
                </c:pt>
                <c:pt idx="3598">
                  <c:v>5.1840399343200003</c:v>
                </c:pt>
                <c:pt idx="3599">
                  <c:v>5.3838633206799997</c:v>
                </c:pt>
                <c:pt idx="3600">
                  <c:v>5.1753024436999997</c:v>
                </c:pt>
                <c:pt idx="3601">
                  <c:v>5.0954172301999998</c:v>
                </c:pt>
                <c:pt idx="3602">
                  <c:v>5.0319298993699997</c:v>
                </c:pt>
                <c:pt idx="3603">
                  <c:v>5.43522739435</c:v>
                </c:pt>
                <c:pt idx="3604">
                  <c:v>5.4235350960700002</c:v>
                </c:pt>
                <c:pt idx="3605">
                  <c:v>5.1781795364500001</c:v>
                </c:pt>
                <c:pt idx="3606">
                  <c:v>5.3447287936699999</c:v>
                </c:pt>
                <c:pt idx="3607">
                  <c:v>5.5150604333100004</c:v>
                </c:pt>
                <c:pt idx="3608">
                  <c:v>5.1815400845699999</c:v>
                </c:pt>
                <c:pt idx="3609">
                  <c:v>5.0864098216400002</c:v>
                </c:pt>
                <c:pt idx="3610">
                  <c:v>5.3807558395399999</c:v>
                </c:pt>
                <c:pt idx="3611">
                  <c:v>5.0160228167299996</c:v>
                </c:pt>
                <c:pt idx="3612">
                  <c:v>5.1929476366399996</c:v>
                </c:pt>
                <c:pt idx="3613">
                  <c:v>5.4424069665300001</c:v>
                </c:pt>
                <c:pt idx="3614">
                  <c:v>5.14083843487</c:v>
                </c:pt>
                <c:pt idx="3615">
                  <c:v>5.3509404143300001</c:v>
                </c:pt>
                <c:pt idx="3616">
                  <c:v>5.0465911282000002</c:v>
                </c:pt>
                <c:pt idx="3617">
                  <c:v>5.4587292214399996</c:v>
                </c:pt>
                <c:pt idx="3618">
                  <c:v>5.3509404143300001</c:v>
                </c:pt>
                <c:pt idx="3619">
                  <c:v>5.3978791717899997</c:v>
                </c:pt>
                <c:pt idx="3620">
                  <c:v>5.2746699376099997</c:v>
                </c:pt>
                <c:pt idx="3621">
                  <c:v>5.1107648751100001</c:v>
                </c:pt>
                <c:pt idx="3622">
                  <c:v>5.11751127426</c:v>
                </c:pt>
                <c:pt idx="3623">
                  <c:v>5.4054568194100003</c:v>
                </c:pt>
                <c:pt idx="3624">
                  <c:v>5.5155644114899998</c:v>
                </c:pt>
                <c:pt idx="3625">
                  <c:v>5.07674919947</c:v>
                </c:pt>
                <c:pt idx="3626">
                  <c:v>5.0519624292999996</c:v>
                </c:pt>
                <c:pt idx="3627">
                  <c:v>5.4355442610200004</c:v>
                </c:pt>
                <c:pt idx="3628">
                  <c:v>5.3205363340399998</c:v>
                </c:pt>
                <c:pt idx="3629">
                  <c:v>5.0289939643299997</c:v>
                </c:pt>
                <c:pt idx="3630">
                  <c:v>5.0912427436099996</c:v>
                </c:pt>
                <c:pt idx="3631">
                  <c:v>5.4269062102800003</c:v>
                </c:pt>
                <c:pt idx="3632">
                  <c:v>5.1994878067199997</c:v>
                </c:pt>
                <c:pt idx="3633">
                  <c:v>5.1762632482999997</c:v>
                </c:pt>
                <c:pt idx="3634">
                  <c:v>5.2820952385600002</c:v>
                </c:pt>
                <c:pt idx="3635">
                  <c:v>5.06695260539</c:v>
                </c:pt>
                <c:pt idx="3636">
                  <c:v>5.4018040150699997</c:v>
                </c:pt>
                <c:pt idx="3637">
                  <c:v>5.3324052918699998</c:v>
                </c:pt>
                <c:pt idx="3638">
                  <c:v>5.0678861351600002</c:v>
                </c:pt>
                <c:pt idx="3639">
                  <c:v>5.0709363357599999</c:v>
                </c:pt>
                <c:pt idx="3640">
                  <c:v>5.4252130962200003</c:v>
                </c:pt>
                <c:pt idx="3641">
                  <c:v>5.4588298116700003</c:v>
                </c:pt>
                <c:pt idx="3642">
                  <c:v>5.5344143461300002</c:v>
                </c:pt>
                <c:pt idx="3643">
                  <c:v>5.2189288612500002</c:v>
                </c:pt>
                <c:pt idx="3644">
                  <c:v>5.0622317400099996</c:v>
                </c:pt>
                <c:pt idx="3645">
                  <c:v>5.0429619215899999</c:v>
                </c:pt>
                <c:pt idx="3646">
                  <c:v>5.1569587093999996</c:v>
                </c:pt>
                <c:pt idx="3647">
                  <c:v>5.1754156032900003</c:v>
                </c:pt>
                <c:pt idx="3648">
                  <c:v>5.4735459127199997</c:v>
                </c:pt>
                <c:pt idx="3649">
                  <c:v>5.3460269240900002</c:v>
                </c:pt>
                <c:pt idx="3650">
                  <c:v>5.0479484782000004</c:v>
                </c:pt>
                <c:pt idx="3651">
                  <c:v>5.0192050420300003</c:v>
                </c:pt>
                <c:pt idx="3652">
                  <c:v>5.4024252214599997</c:v>
                </c:pt>
                <c:pt idx="3653">
                  <c:v>5.0312894259499998</c:v>
                </c:pt>
                <c:pt idx="3654">
                  <c:v>5.5251336784599996</c:v>
                </c:pt>
                <c:pt idx="3655">
                  <c:v>5.3504823865000004</c:v>
                </c:pt>
                <c:pt idx="3656">
                  <c:v>5.3104926322499999</c:v>
                </c:pt>
                <c:pt idx="3657">
                  <c:v>5.4440835482500001</c:v>
                </c:pt>
                <c:pt idx="3658">
                  <c:v>5.4852391539400003</c:v>
                </c:pt>
                <c:pt idx="3659">
                  <c:v>5.1630266636400002</c:v>
                </c:pt>
                <c:pt idx="3660">
                  <c:v>5.0437375948599996</c:v>
                </c:pt>
                <c:pt idx="3661">
                  <c:v>5.0637605060600004</c:v>
                </c:pt>
                <c:pt idx="3662">
                  <c:v>5.27371906706</c:v>
                </c:pt>
                <c:pt idx="3663">
                  <c:v>5.0455901246700003</c:v>
                </c:pt>
                <c:pt idx="3664">
                  <c:v>5.0474610781699996</c:v>
                </c:pt>
                <c:pt idx="3665">
                  <c:v>5.42804114633</c:v>
                </c:pt>
                <c:pt idx="3666">
                  <c:v>5.4362703766999996</c:v>
                </c:pt>
                <c:pt idx="3667">
                  <c:v>5.5123180392400002</c:v>
                </c:pt>
                <c:pt idx="3668">
                  <c:v>5.5893241420799997</c:v>
                </c:pt>
                <c:pt idx="3669">
                  <c:v>5.5705448280400001</c:v>
                </c:pt>
                <c:pt idx="3670">
                  <c:v>5.25070067492</c:v>
                </c:pt>
                <c:pt idx="3671">
                  <c:v>5.1015084310800001</c:v>
                </c:pt>
                <c:pt idx="3672">
                  <c:v>5.2705367474899996</c:v>
                </c:pt>
                <c:pt idx="3673">
                  <c:v>5.5653292587600003</c:v>
                </c:pt>
                <c:pt idx="3674">
                  <c:v>5.2512403399699998</c:v>
                </c:pt>
                <c:pt idx="3675">
                  <c:v>5.5394061358600002</c:v>
                </c:pt>
                <c:pt idx="3676">
                  <c:v>5.43522739435</c:v>
                </c:pt>
                <c:pt idx="3677">
                  <c:v>5.41520434247</c:v>
                </c:pt>
                <c:pt idx="3678">
                  <c:v>5.1383307584500004</c:v>
                </c:pt>
                <c:pt idx="3679">
                  <c:v>5.2381125158300001</c:v>
                </c:pt>
                <c:pt idx="3680">
                  <c:v>5.4515951630400004</c:v>
                </c:pt>
                <c:pt idx="3681">
                  <c:v>5.2903246400199997</c:v>
                </c:pt>
                <c:pt idx="3682">
                  <c:v>5.0749301845400003</c:v>
                </c:pt>
                <c:pt idx="3683">
                  <c:v>5.5236250113200001</c:v>
                </c:pt>
                <c:pt idx="3684">
                  <c:v>5.5071592473499997</c:v>
                </c:pt>
                <c:pt idx="3685">
                  <c:v>5.3768464088299996</c:v>
                </c:pt>
                <c:pt idx="3686">
                  <c:v>5.5350880141200003</c:v>
                </c:pt>
                <c:pt idx="3687">
                  <c:v>5.0483577996899998</c:v>
                </c:pt>
                <c:pt idx="3688">
                  <c:v>5.0414746284099996</c:v>
                </c:pt>
                <c:pt idx="3689">
                  <c:v>5.4172847233799999</c:v>
                </c:pt>
                <c:pt idx="3690">
                  <c:v>5.4077443022500002</c:v>
                </c:pt>
                <c:pt idx="3691">
                  <c:v>5.1937957310599998</c:v>
                </c:pt>
                <c:pt idx="3692">
                  <c:v>5.4020490833299997</c:v>
                </c:pt>
                <c:pt idx="3693">
                  <c:v>5.6053573932400003</c:v>
                </c:pt>
                <c:pt idx="3694">
                  <c:v>5.4362703766999996</c:v>
                </c:pt>
                <c:pt idx="3695">
                  <c:v>5.07741116487</c:v>
                </c:pt>
                <c:pt idx="3696">
                  <c:v>5.0171849637300001</c:v>
                </c:pt>
                <c:pt idx="3697">
                  <c:v>5.4569274614700003</c:v>
                </c:pt>
                <c:pt idx="3698">
                  <c:v>5.4440835482500001</c:v>
                </c:pt>
                <c:pt idx="3699">
                  <c:v>5.0312894259499998</c:v>
                </c:pt>
                <c:pt idx="3700">
                  <c:v>5.5501366699199997</c:v>
                </c:pt>
                <c:pt idx="3701">
                  <c:v>5.5455024573499996</c:v>
                </c:pt>
                <c:pt idx="3702">
                  <c:v>5.2287511435200003</c:v>
                </c:pt>
                <c:pt idx="3703">
                  <c:v>5.1660624934900001</c:v>
                </c:pt>
                <c:pt idx="3704">
                  <c:v>5.4567270167700004</c:v>
                </c:pt>
                <c:pt idx="3705">
                  <c:v>5.1863824869000004</c:v>
                </c:pt>
                <c:pt idx="3706">
                  <c:v>5.1698770914800001</c:v>
                </c:pt>
                <c:pt idx="3707">
                  <c:v>5.1282317093899996</c:v>
                </c:pt>
                <c:pt idx="3708">
                  <c:v>5.3823775676899999</c:v>
                </c:pt>
                <c:pt idx="3709">
                  <c:v>5.3509404143300001</c:v>
                </c:pt>
                <c:pt idx="3710">
                  <c:v>5.2033667570800004</c:v>
                </c:pt>
                <c:pt idx="3711">
                  <c:v>5.2746699376099997</c:v>
                </c:pt>
                <c:pt idx="3712">
                  <c:v>5.0651705949099997</c:v>
                </c:pt>
                <c:pt idx="3713">
                  <c:v>5.5938080831399999</c:v>
                </c:pt>
                <c:pt idx="3714">
                  <c:v>5.3499559203500002</c:v>
                </c:pt>
                <c:pt idx="3715">
                  <c:v>5.4346533173199996</c:v>
                </c:pt>
                <c:pt idx="3716">
                  <c:v>5.5101001078899996</c:v>
                </c:pt>
                <c:pt idx="3717">
                  <c:v>5.0442082574000002</c:v>
                </c:pt>
                <c:pt idx="3718">
                  <c:v>5.2727851233600003</c:v>
                </c:pt>
                <c:pt idx="3719">
                  <c:v>5.3467216451099997</c:v>
                </c:pt>
                <c:pt idx="3720">
                  <c:v>5.0285388532199997</c:v>
                </c:pt>
                <c:pt idx="3721">
                  <c:v>5.1212473562199996</c:v>
                </c:pt>
                <c:pt idx="3722">
                  <c:v>5.0970643174600001</c:v>
                </c:pt>
                <c:pt idx="3723">
                  <c:v>5.3712857458399998</c:v>
                </c:pt>
                <c:pt idx="3724">
                  <c:v>5.5493650062400004</c:v>
                </c:pt>
                <c:pt idx="3725">
                  <c:v>5.6049560862899996</c:v>
                </c:pt>
                <c:pt idx="3726">
                  <c:v>5.3467216451099997</c:v>
                </c:pt>
                <c:pt idx="3727">
                  <c:v>5.1596527780599999</c:v>
                </c:pt>
                <c:pt idx="3728">
                  <c:v>5.2810288357899999</c:v>
                </c:pt>
                <c:pt idx="3729">
                  <c:v>5.4424069665300001</c:v>
                </c:pt>
                <c:pt idx="3730">
                  <c:v>5.1210678827200002</c:v>
                </c:pt>
                <c:pt idx="3731">
                  <c:v>5.4077443022500002</c:v>
                </c:pt>
                <c:pt idx="3732">
                  <c:v>5.3870505091999998</c:v>
                </c:pt>
                <c:pt idx="3733">
                  <c:v>5.3688059387099996</c:v>
                </c:pt>
                <c:pt idx="3734">
                  <c:v>5.0312894259499998</c:v>
                </c:pt>
                <c:pt idx="3735">
                  <c:v>5.1220565021400004</c:v>
                </c:pt>
                <c:pt idx="3736">
                  <c:v>5.6153446491399999</c:v>
                </c:pt>
                <c:pt idx="3737">
                  <c:v>5.29936995046</c:v>
                </c:pt>
                <c:pt idx="3738">
                  <c:v>5.3528875397300002</c:v>
                </c:pt>
                <c:pt idx="3739">
                  <c:v>5.3557625353200002</c:v>
                </c:pt>
                <c:pt idx="3740">
                  <c:v>5.1668220282400004</c:v>
                </c:pt>
                <c:pt idx="3741">
                  <c:v>5.1383307584500004</c:v>
                </c:pt>
                <c:pt idx="3742">
                  <c:v>5.5420334383399998</c:v>
                </c:pt>
                <c:pt idx="3743">
                  <c:v>5.0940669359599999</c:v>
                </c:pt>
                <c:pt idx="3744">
                  <c:v>5.3047285095800003</c:v>
                </c:pt>
                <c:pt idx="3745">
                  <c:v>5.3104926322499999</c:v>
                </c:pt>
                <c:pt idx="3746">
                  <c:v>5.5919609526</c:v>
                </c:pt>
                <c:pt idx="3747">
                  <c:v>5.5081699105300004</c:v>
                </c:pt>
                <c:pt idx="3748">
                  <c:v>5.3364741286299999</c:v>
                </c:pt>
                <c:pt idx="3749">
                  <c:v>5.4255062809499996</c:v>
                </c:pt>
                <c:pt idx="3750">
                  <c:v>5.1154537877899999</c:v>
                </c:pt>
                <c:pt idx="3751">
                  <c:v>5.3045554613699997</c:v>
                </c:pt>
                <c:pt idx="3752">
                  <c:v>5.2710554541199999</c:v>
                </c:pt>
                <c:pt idx="3753">
                  <c:v>5.2093900997600002</c:v>
                </c:pt>
                <c:pt idx="3754">
                  <c:v>5.1202467009200001</c:v>
                </c:pt>
                <c:pt idx="3755">
                  <c:v>5.3400288791000001</c:v>
                </c:pt>
                <c:pt idx="3756">
                  <c:v>5.5886073433899996</c:v>
                </c:pt>
                <c:pt idx="3757">
                  <c:v>5.1037517032200004</c:v>
                </c:pt>
                <c:pt idx="3758">
                  <c:v>5.4285318151400004</c:v>
                </c:pt>
                <c:pt idx="3759">
                  <c:v>5.0875646125399996</c:v>
                </c:pt>
                <c:pt idx="3760">
                  <c:v>5.4170775402700002</c:v>
                </c:pt>
                <c:pt idx="3761">
                  <c:v>5.5493650062400004</c:v>
                </c:pt>
                <c:pt idx="3762">
                  <c:v>5.3785508446500003</c:v>
                </c:pt>
                <c:pt idx="3763">
                  <c:v>5.4638700078399998</c:v>
                </c:pt>
                <c:pt idx="3764">
                  <c:v>5.1297906179000003</c:v>
                </c:pt>
                <c:pt idx="3765">
                  <c:v>5.3712857458399998</c:v>
                </c:pt>
                <c:pt idx="3766">
                  <c:v>5.5806845976900004</c:v>
                </c:pt>
                <c:pt idx="3767">
                  <c:v>5.5862940551099998</c:v>
                </c:pt>
                <c:pt idx="3768">
                  <c:v>5.53495575069</c:v>
                </c:pt>
                <c:pt idx="3769">
                  <c:v>5.4064058536999999</c:v>
                </c:pt>
                <c:pt idx="3770">
                  <c:v>5.2816636907400003</c:v>
                </c:pt>
                <c:pt idx="3771">
                  <c:v>5.4797509780800002</c:v>
                </c:pt>
                <c:pt idx="3772">
                  <c:v>5.1050708388299997</c:v>
                </c:pt>
                <c:pt idx="3773">
                  <c:v>5.4588298116700003</c:v>
                </c:pt>
                <c:pt idx="3774">
                  <c:v>5.0357460095200004</c:v>
                </c:pt>
                <c:pt idx="3775">
                  <c:v>5.0912596139800002</c:v>
                </c:pt>
                <c:pt idx="3776">
                  <c:v>5.0622317400099996</c:v>
                </c:pt>
                <c:pt idx="3777">
                  <c:v>5.5926030981399997</c:v>
                </c:pt>
                <c:pt idx="3778">
                  <c:v>5.1364079524899999</c:v>
                </c:pt>
                <c:pt idx="3779">
                  <c:v>5.1768662398499998</c:v>
                </c:pt>
                <c:pt idx="3780">
                  <c:v>5.3287224881500004</c:v>
                </c:pt>
                <c:pt idx="3781">
                  <c:v>5.4262370679399998</c:v>
                </c:pt>
                <c:pt idx="3782">
                  <c:v>5.3660369609799998</c:v>
                </c:pt>
                <c:pt idx="3783">
                  <c:v>5.4587292214399996</c:v>
                </c:pt>
                <c:pt idx="3784">
                  <c:v>5.13474680782</c:v>
                </c:pt>
                <c:pt idx="3785">
                  <c:v>5.6183318610699997</c:v>
                </c:pt>
                <c:pt idx="3786">
                  <c:v>5.3652413711999998</c:v>
                </c:pt>
                <c:pt idx="3787">
                  <c:v>5.4272872867500004</c:v>
                </c:pt>
                <c:pt idx="3788">
                  <c:v>5.2903246400199997</c:v>
                </c:pt>
                <c:pt idx="3789">
                  <c:v>5.1815400845699999</c:v>
                </c:pt>
                <c:pt idx="3790">
                  <c:v>5.4944540898499996</c:v>
                </c:pt>
                <c:pt idx="3791">
                  <c:v>5.3716661569199999</c:v>
                </c:pt>
                <c:pt idx="3792">
                  <c:v>5.4625117899699998</c:v>
                </c:pt>
                <c:pt idx="3793">
                  <c:v>5.3379139562400004</c:v>
                </c:pt>
                <c:pt idx="3794">
                  <c:v>5.4122195463400002</c:v>
                </c:pt>
                <c:pt idx="3795">
                  <c:v>5.2994448976999999</c:v>
                </c:pt>
                <c:pt idx="3796">
                  <c:v>5.41362715127</c:v>
                </c:pt>
                <c:pt idx="3797">
                  <c:v>5.4957023522300004</c:v>
                </c:pt>
                <c:pt idx="3798">
                  <c:v>5.2295428319899999</c:v>
                </c:pt>
                <c:pt idx="3799">
                  <c:v>5.1373427871699997</c:v>
                </c:pt>
                <c:pt idx="3800">
                  <c:v>5.13474680782</c:v>
                </c:pt>
                <c:pt idx="3801">
                  <c:v>5.1766041021899998</c:v>
                </c:pt>
                <c:pt idx="3802">
                  <c:v>5.14083843487</c:v>
                </c:pt>
                <c:pt idx="3803">
                  <c:v>5.41416769833</c:v>
                </c:pt>
                <c:pt idx="3804">
                  <c:v>5.4343580381300001</c:v>
                </c:pt>
                <c:pt idx="3805">
                  <c:v>5.1553622815100004</c:v>
                </c:pt>
                <c:pt idx="3806">
                  <c:v>5.1677706573500002</c:v>
                </c:pt>
                <c:pt idx="3807">
                  <c:v>5.5869157271700001</c:v>
                </c:pt>
                <c:pt idx="3808">
                  <c:v>5.0642615939400004</c:v>
                </c:pt>
                <c:pt idx="3809">
                  <c:v>5.4063687211099998</c:v>
                </c:pt>
                <c:pt idx="3810">
                  <c:v>5.4709692639099998</c:v>
                </c:pt>
                <c:pt idx="3811">
                  <c:v>5.4307996454599996</c:v>
                </c:pt>
                <c:pt idx="3812">
                  <c:v>5.5152181016400004</c:v>
                </c:pt>
                <c:pt idx="3813">
                  <c:v>5.3688059387099996</c:v>
                </c:pt>
                <c:pt idx="3814">
                  <c:v>5.5995000240900001</c:v>
                </c:pt>
                <c:pt idx="3815">
                  <c:v>5.3324052918699998</c:v>
                </c:pt>
                <c:pt idx="3816">
                  <c:v>5.4077443022500002</c:v>
                </c:pt>
                <c:pt idx="3817">
                  <c:v>5.1335313318600004</c:v>
                </c:pt>
                <c:pt idx="3818">
                  <c:v>5.1821004974099996</c:v>
                </c:pt>
                <c:pt idx="3819">
                  <c:v>5.2153172769899996</c:v>
                </c:pt>
                <c:pt idx="3820">
                  <c:v>5.4139311397899998</c:v>
                </c:pt>
                <c:pt idx="3821">
                  <c:v>5.5236250113200001</c:v>
                </c:pt>
                <c:pt idx="3822">
                  <c:v>5.1397872715000004</c:v>
                </c:pt>
                <c:pt idx="3823">
                  <c:v>5.4262370679399998</c:v>
                </c:pt>
                <c:pt idx="3824">
                  <c:v>5.1202467009200001</c:v>
                </c:pt>
                <c:pt idx="3825">
                  <c:v>5.4063439088800003</c:v>
                </c:pt>
                <c:pt idx="3826">
                  <c:v>5.2910908920899997</c:v>
                </c:pt>
                <c:pt idx="3827">
                  <c:v>5.2767631692399997</c:v>
                </c:pt>
                <c:pt idx="3828">
                  <c:v>5.3601387655500004</c:v>
                </c:pt>
                <c:pt idx="3829">
                  <c:v>5.2372823869799996</c:v>
                </c:pt>
                <c:pt idx="3830">
                  <c:v>5.5691087166099997</c:v>
                </c:pt>
                <c:pt idx="3831">
                  <c:v>5.5461414697300002</c:v>
                </c:pt>
                <c:pt idx="3832">
                  <c:v>5.2017953563199999</c:v>
                </c:pt>
                <c:pt idx="3833">
                  <c:v>5.4957023522300004</c:v>
                </c:pt>
                <c:pt idx="3834">
                  <c:v>5.5350880141200003</c:v>
                </c:pt>
                <c:pt idx="3835">
                  <c:v>5.3287224881500004</c:v>
                </c:pt>
                <c:pt idx="3836">
                  <c:v>5.4204299284699999</c:v>
                </c:pt>
                <c:pt idx="3837">
                  <c:v>5.5442822570799999</c:v>
                </c:pt>
                <c:pt idx="3838">
                  <c:v>5.4567846020499999</c:v>
                </c:pt>
                <c:pt idx="3839">
                  <c:v>5.2101158511900003</c:v>
                </c:pt>
                <c:pt idx="3840">
                  <c:v>5.1116946243500001</c:v>
                </c:pt>
                <c:pt idx="3841">
                  <c:v>5.2195394629900003</c:v>
                </c:pt>
                <c:pt idx="3842">
                  <c:v>5.1668220282400004</c:v>
                </c:pt>
                <c:pt idx="3843">
                  <c:v>5.07741116487</c:v>
                </c:pt>
                <c:pt idx="3844">
                  <c:v>5.3460612056899999</c:v>
                </c:pt>
                <c:pt idx="3845">
                  <c:v>5.5150604333100004</c:v>
                </c:pt>
                <c:pt idx="3846">
                  <c:v>5.1806979354299996</c:v>
                </c:pt>
                <c:pt idx="3847">
                  <c:v>5.1025335195199997</c:v>
                </c:pt>
                <c:pt idx="3848">
                  <c:v>5.2796634634400004</c:v>
                </c:pt>
                <c:pt idx="3849">
                  <c:v>5.5705448280400001</c:v>
                </c:pt>
                <c:pt idx="3850">
                  <c:v>5.2287511435200003</c:v>
                </c:pt>
                <c:pt idx="3851">
                  <c:v>5.2442825279300003</c:v>
                </c:pt>
                <c:pt idx="3852">
                  <c:v>5.2084610144300001</c:v>
                </c:pt>
                <c:pt idx="3853">
                  <c:v>5.6033786394899998</c:v>
                </c:pt>
                <c:pt idx="3854">
                  <c:v>5.1596527780599999</c:v>
                </c:pt>
                <c:pt idx="3855">
                  <c:v>5.6154045563799997</c:v>
                </c:pt>
                <c:pt idx="3856">
                  <c:v>5.4653909502299998</c:v>
                </c:pt>
                <c:pt idx="3857">
                  <c:v>5.3991299373199997</c:v>
                </c:pt>
                <c:pt idx="3858">
                  <c:v>5.1373427871699997</c:v>
                </c:pt>
                <c:pt idx="3859">
                  <c:v>5.1953449528300002</c:v>
                </c:pt>
                <c:pt idx="3860">
                  <c:v>5.4864521111300002</c:v>
                </c:pt>
                <c:pt idx="3861">
                  <c:v>5.3785508446500003</c:v>
                </c:pt>
                <c:pt idx="3862">
                  <c:v>5.0967334390400003</c:v>
                </c:pt>
                <c:pt idx="3863">
                  <c:v>5.5842217425499996</c:v>
                </c:pt>
                <c:pt idx="3864">
                  <c:v>5.0838541991800001</c:v>
                </c:pt>
                <c:pt idx="3865">
                  <c:v>5.4272872867500004</c:v>
                </c:pt>
                <c:pt idx="3866">
                  <c:v>5.4020490833299997</c:v>
                </c:pt>
                <c:pt idx="3867">
                  <c:v>5.0439036549600003</c:v>
                </c:pt>
                <c:pt idx="3868">
                  <c:v>5.5919609526</c:v>
                </c:pt>
                <c:pt idx="3869">
                  <c:v>5.29936995046</c:v>
                </c:pt>
                <c:pt idx="3870">
                  <c:v>5.4422961517599999</c:v>
                </c:pt>
                <c:pt idx="3871">
                  <c:v>5.2442825279300003</c:v>
                </c:pt>
                <c:pt idx="3872">
                  <c:v>5.0334806165500003</c:v>
                </c:pt>
                <c:pt idx="3873">
                  <c:v>5.1259739023900002</c:v>
                </c:pt>
                <c:pt idx="3874">
                  <c:v>5.2964121626000003</c:v>
                </c:pt>
                <c:pt idx="3875">
                  <c:v>5.3380011338099997</c:v>
                </c:pt>
                <c:pt idx="3876">
                  <c:v>5.2620009351199997</c:v>
                </c:pt>
                <c:pt idx="3877">
                  <c:v>5.4343580381300001</c:v>
                </c:pt>
                <c:pt idx="3878">
                  <c:v>5.2588979268299996</c:v>
                </c:pt>
                <c:pt idx="3879">
                  <c:v>5.45440398618</c:v>
                </c:pt>
                <c:pt idx="3880">
                  <c:v>5.318116893</c:v>
                </c:pt>
                <c:pt idx="3881">
                  <c:v>5.2386653088599999</c:v>
                </c:pt>
                <c:pt idx="3882">
                  <c:v>5.3438752697699998</c:v>
                </c:pt>
                <c:pt idx="3883">
                  <c:v>5.2430448784600001</c:v>
                </c:pt>
                <c:pt idx="3884">
                  <c:v>5.5123180392400002</c:v>
                </c:pt>
                <c:pt idx="3885">
                  <c:v>5.0460751804499999</c:v>
                </c:pt>
                <c:pt idx="3886">
                  <c:v>5.4567511378500004</c:v>
                </c:pt>
                <c:pt idx="3887">
                  <c:v>5.45639512192</c:v>
                </c:pt>
                <c:pt idx="3888">
                  <c:v>5.36207728741</c:v>
                </c:pt>
                <c:pt idx="3889">
                  <c:v>5.5387677221700002</c:v>
                </c:pt>
                <c:pt idx="3890">
                  <c:v>5.0831327986300003</c:v>
                </c:pt>
                <c:pt idx="3891">
                  <c:v>5.4134786155699999</c:v>
                </c:pt>
                <c:pt idx="3892">
                  <c:v>5.2969437277600004</c:v>
                </c:pt>
                <c:pt idx="3893">
                  <c:v>5.4569274614700003</c:v>
                </c:pt>
                <c:pt idx="3894">
                  <c:v>5.2033667570800004</c:v>
                </c:pt>
                <c:pt idx="3895">
                  <c:v>5.5905994157499999</c:v>
                </c:pt>
                <c:pt idx="3896">
                  <c:v>5.19703864332</c:v>
                </c:pt>
                <c:pt idx="3897">
                  <c:v>5.1373427871699997</c:v>
                </c:pt>
                <c:pt idx="3898">
                  <c:v>5.2169134793599996</c:v>
                </c:pt>
                <c:pt idx="3899">
                  <c:v>5.1994878067199997</c:v>
                </c:pt>
                <c:pt idx="3900">
                  <c:v>5.1610684540699996</c:v>
                </c:pt>
                <c:pt idx="3901">
                  <c:v>5.0192050420300003</c:v>
                </c:pt>
                <c:pt idx="3902">
                  <c:v>5.3840195307799998</c:v>
                </c:pt>
                <c:pt idx="3903">
                  <c:v>5.1917717321700003</c:v>
                </c:pt>
                <c:pt idx="3904">
                  <c:v>5.3807558395399999</c:v>
                </c:pt>
                <c:pt idx="3905">
                  <c:v>5.3965935326599999</c:v>
                </c:pt>
                <c:pt idx="3906">
                  <c:v>5.01401148284</c:v>
                </c:pt>
                <c:pt idx="3907">
                  <c:v>5.0263693587000002</c:v>
                </c:pt>
                <c:pt idx="3908">
                  <c:v>5.5409176749400002</c:v>
                </c:pt>
                <c:pt idx="3909">
                  <c:v>5.0160228167299996</c:v>
                </c:pt>
                <c:pt idx="3910">
                  <c:v>5.2338645342500003</c:v>
                </c:pt>
                <c:pt idx="3911">
                  <c:v>5.3863683993300002</c:v>
                </c:pt>
                <c:pt idx="3912">
                  <c:v>5.10225303</c:v>
                </c:pt>
                <c:pt idx="3913">
                  <c:v>5.3807558395399999</c:v>
                </c:pt>
                <c:pt idx="3914">
                  <c:v>5.5574644652599998</c:v>
                </c:pt>
                <c:pt idx="3915">
                  <c:v>5.1229679268700004</c:v>
                </c:pt>
                <c:pt idx="3916">
                  <c:v>5.2238587842599999</c:v>
                </c:pt>
                <c:pt idx="3917">
                  <c:v>5.2344460686899996</c:v>
                </c:pt>
                <c:pt idx="3918">
                  <c:v>5.04466363437</c:v>
                </c:pt>
                <c:pt idx="3919">
                  <c:v>5.1085862760499996</c:v>
                </c:pt>
                <c:pt idx="3920">
                  <c:v>5.2017953563199999</c:v>
                </c:pt>
                <c:pt idx="3921">
                  <c:v>5.2314503391400002</c:v>
                </c:pt>
                <c:pt idx="3922">
                  <c:v>5.5344143461300002</c:v>
                </c:pt>
                <c:pt idx="3923">
                  <c:v>5.5972151012399998</c:v>
                </c:pt>
                <c:pt idx="3924">
                  <c:v>5.14083843487</c:v>
                </c:pt>
                <c:pt idx="3925">
                  <c:v>5.0296141063300004</c:v>
                </c:pt>
                <c:pt idx="3926">
                  <c:v>5.0622317400099996</c:v>
                </c:pt>
                <c:pt idx="3927">
                  <c:v>5.4971392329500004</c:v>
                </c:pt>
                <c:pt idx="3928">
                  <c:v>5.4897453176999997</c:v>
                </c:pt>
                <c:pt idx="3929">
                  <c:v>5.48496821071</c:v>
                </c:pt>
                <c:pt idx="3930">
                  <c:v>5.1743317771999999</c:v>
                </c:pt>
                <c:pt idx="3931">
                  <c:v>5.0744457235900002</c:v>
                </c:pt>
                <c:pt idx="3932">
                  <c:v>5.55962284737</c:v>
                </c:pt>
                <c:pt idx="3933">
                  <c:v>5.5699996686200004</c:v>
                </c:pt>
                <c:pt idx="3934">
                  <c:v>5.2177924227799997</c:v>
                </c:pt>
                <c:pt idx="3935">
                  <c:v>5.5180687804400002</c:v>
                </c:pt>
                <c:pt idx="3936">
                  <c:v>5.31686408807</c:v>
                </c:pt>
                <c:pt idx="3937">
                  <c:v>5.6210389809599999</c:v>
                </c:pt>
                <c:pt idx="3938">
                  <c:v>5.3509937285199998</c:v>
                </c:pt>
                <c:pt idx="3939">
                  <c:v>5.1583329261299999</c:v>
                </c:pt>
                <c:pt idx="3940">
                  <c:v>5.1383307584500004</c:v>
                </c:pt>
                <c:pt idx="3941">
                  <c:v>5.3504823865000004</c:v>
                </c:pt>
                <c:pt idx="3942">
                  <c:v>5.0437375948599996</c:v>
                </c:pt>
                <c:pt idx="3943">
                  <c:v>5.5860816049500004</c:v>
                </c:pt>
                <c:pt idx="3944">
                  <c:v>5.1961787319799999</c:v>
                </c:pt>
                <c:pt idx="3945">
                  <c:v>5.5259022996900002</c:v>
                </c:pt>
                <c:pt idx="3946">
                  <c:v>5.3782815936299997</c:v>
                </c:pt>
                <c:pt idx="3947">
                  <c:v>5.5452074858899998</c:v>
                </c:pt>
                <c:pt idx="3948">
                  <c:v>5.1770441474900002</c:v>
                </c:pt>
                <c:pt idx="3949">
                  <c:v>5.2280721778099997</c:v>
                </c:pt>
                <c:pt idx="3950">
                  <c:v>5.38706683829</c:v>
                </c:pt>
                <c:pt idx="3951">
                  <c:v>5.1364079524899999</c:v>
                </c:pt>
                <c:pt idx="3952">
                  <c:v>5.6029743247999999</c:v>
                </c:pt>
                <c:pt idx="3953">
                  <c:v>5.2581583644499998</c:v>
                </c:pt>
                <c:pt idx="3954">
                  <c:v>5.3590350494500001</c:v>
                </c:pt>
                <c:pt idx="3955">
                  <c:v>5.2810288357899999</c:v>
                </c:pt>
                <c:pt idx="3956">
                  <c:v>5.0522848823600004</c:v>
                </c:pt>
                <c:pt idx="3957">
                  <c:v>5.4897453176999997</c:v>
                </c:pt>
                <c:pt idx="3958">
                  <c:v>5.4860532196599996</c:v>
                </c:pt>
                <c:pt idx="3959">
                  <c:v>5.3567389497400004</c:v>
                </c:pt>
                <c:pt idx="3960">
                  <c:v>5.0238741831600002</c:v>
                </c:pt>
                <c:pt idx="3961">
                  <c:v>5.3635964449599998</c:v>
                </c:pt>
                <c:pt idx="3962">
                  <c:v>5.0787314872299998</c:v>
                </c:pt>
                <c:pt idx="3963">
                  <c:v>5.0359733557600004</c:v>
                </c:pt>
                <c:pt idx="3964">
                  <c:v>5.5669868521100003</c:v>
                </c:pt>
                <c:pt idx="3965">
                  <c:v>5.2613060226900004</c:v>
                </c:pt>
                <c:pt idx="3966">
                  <c:v>5.0161886673899998</c:v>
                </c:pt>
                <c:pt idx="3967">
                  <c:v>5.0395766522500001</c:v>
                </c:pt>
                <c:pt idx="3968">
                  <c:v>5.1701441527199998</c:v>
                </c:pt>
                <c:pt idx="3969">
                  <c:v>5.2195394629900003</c:v>
                </c:pt>
                <c:pt idx="3970">
                  <c:v>5.3240903912600004</c:v>
                </c:pt>
                <c:pt idx="3971">
                  <c:v>5.04466363437</c:v>
                </c:pt>
                <c:pt idx="3972">
                  <c:v>5.1840399343200003</c:v>
                </c:pt>
                <c:pt idx="3973">
                  <c:v>5.0285388532199997</c:v>
                </c:pt>
                <c:pt idx="3974">
                  <c:v>5.3577323657899996</c:v>
                </c:pt>
                <c:pt idx="3975">
                  <c:v>5.4495601176699999</c:v>
                </c:pt>
                <c:pt idx="3976">
                  <c:v>5.3297778887799998</c:v>
                </c:pt>
                <c:pt idx="3977">
                  <c:v>5.0912596139800002</c:v>
                </c:pt>
                <c:pt idx="3978">
                  <c:v>5.5547387474800001</c:v>
                </c:pt>
                <c:pt idx="3979">
                  <c:v>5.0864098216400002</c:v>
                </c:pt>
                <c:pt idx="3980">
                  <c:v>5.0534158317499998</c:v>
                </c:pt>
                <c:pt idx="3981">
                  <c:v>5.5251545594299998</c:v>
                </c:pt>
                <c:pt idx="3982">
                  <c:v>5.4346533173199996</c:v>
                </c:pt>
                <c:pt idx="3983">
                  <c:v>5.0319638187300004</c:v>
                </c:pt>
                <c:pt idx="3984">
                  <c:v>5.0940669359599999</c:v>
                </c:pt>
                <c:pt idx="3985">
                  <c:v>5.4251931283300001</c:v>
                </c:pt>
                <c:pt idx="3986">
                  <c:v>5.1015084310800001</c:v>
                </c:pt>
                <c:pt idx="3987">
                  <c:v>5.0357460095200004</c:v>
                </c:pt>
                <c:pt idx="3988">
                  <c:v>5.4995012358400004</c:v>
                </c:pt>
                <c:pt idx="3989">
                  <c:v>5.4062738033100004</c:v>
                </c:pt>
                <c:pt idx="3990">
                  <c:v>5.2620009351199997</c:v>
                </c:pt>
                <c:pt idx="3991">
                  <c:v>5.14083843487</c:v>
                </c:pt>
                <c:pt idx="3992">
                  <c:v>5.4995012358400004</c:v>
                </c:pt>
                <c:pt idx="3993">
                  <c:v>5.3440292919000001</c:v>
                </c:pt>
                <c:pt idx="3994">
                  <c:v>5.5907361071399997</c:v>
                </c:pt>
                <c:pt idx="3995">
                  <c:v>5.0465911282000002</c:v>
                </c:pt>
                <c:pt idx="3996">
                  <c:v>5.5261758193799997</c:v>
                </c:pt>
                <c:pt idx="3997">
                  <c:v>5.1890766820799996</c:v>
                </c:pt>
                <c:pt idx="3998">
                  <c:v>5.0546437623999996</c:v>
                </c:pt>
                <c:pt idx="3999">
                  <c:v>5.1382933746499999</c:v>
                </c:pt>
                <c:pt idx="4000">
                  <c:v>5.0456925226699996</c:v>
                </c:pt>
                <c:pt idx="4001">
                  <c:v>5.0264857046999998</c:v>
                </c:pt>
                <c:pt idx="4002">
                  <c:v>5.2138024386600001</c:v>
                </c:pt>
                <c:pt idx="4003">
                  <c:v>5.5002063009800004</c:v>
                </c:pt>
                <c:pt idx="4004">
                  <c:v>5.45440398618</c:v>
                </c:pt>
                <c:pt idx="4005">
                  <c:v>5.2112244583000003</c:v>
                </c:pt>
                <c:pt idx="4006">
                  <c:v>5.1931847906500002</c:v>
                </c:pt>
                <c:pt idx="4007">
                  <c:v>5.3715782542600001</c:v>
                </c:pt>
                <c:pt idx="4008">
                  <c:v>5.1639191872100003</c:v>
                </c:pt>
                <c:pt idx="4009">
                  <c:v>5.1408949907899997</c:v>
                </c:pt>
                <c:pt idx="4010">
                  <c:v>5.2011529363499998</c:v>
                </c:pt>
                <c:pt idx="4011">
                  <c:v>5.41520434247</c:v>
                </c:pt>
                <c:pt idx="4012">
                  <c:v>5.4195224312499999</c:v>
                </c:pt>
                <c:pt idx="4013">
                  <c:v>5.0459561122699998</c:v>
                </c:pt>
                <c:pt idx="4014">
                  <c:v>5.1975558404099997</c:v>
                </c:pt>
                <c:pt idx="4015">
                  <c:v>5.5120809270100004</c:v>
                </c:pt>
                <c:pt idx="4016">
                  <c:v>5.2873852235900003</c:v>
                </c:pt>
                <c:pt idx="4017">
                  <c:v>5.0175568070300001</c:v>
                </c:pt>
                <c:pt idx="4018">
                  <c:v>5.6153446491399999</c:v>
                </c:pt>
                <c:pt idx="4019">
                  <c:v>5.5444228773499997</c:v>
                </c:pt>
                <c:pt idx="4020">
                  <c:v>5.0151326568699996</c:v>
                </c:pt>
                <c:pt idx="4021">
                  <c:v>5.3965935326599999</c:v>
                </c:pt>
                <c:pt idx="4022">
                  <c:v>5.3084139997499999</c:v>
                </c:pt>
                <c:pt idx="4023">
                  <c:v>5.4047598600600004</c:v>
                </c:pt>
                <c:pt idx="4024">
                  <c:v>5.0227323825900001</c:v>
                </c:pt>
                <c:pt idx="4025">
                  <c:v>5.2195394629900003</c:v>
                </c:pt>
                <c:pt idx="4026">
                  <c:v>5.3879507759400003</c:v>
                </c:pt>
                <c:pt idx="4027">
                  <c:v>5.2695549099300001</c:v>
                </c:pt>
                <c:pt idx="4028">
                  <c:v>5.2767631692399997</c:v>
                </c:pt>
                <c:pt idx="4029">
                  <c:v>5.0157352493599996</c:v>
                </c:pt>
                <c:pt idx="4030">
                  <c:v>5.0651705949099997</c:v>
                </c:pt>
                <c:pt idx="4031">
                  <c:v>5.1109688451300004</c:v>
                </c:pt>
                <c:pt idx="4032">
                  <c:v>5.0648628196500001</c:v>
                </c:pt>
                <c:pt idx="4033">
                  <c:v>5.1385968589799997</c:v>
                </c:pt>
                <c:pt idx="4034">
                  <c:v>5.1743317771999999</c:v>
                </c:pt>
                <c:pt idx="4035">
                  <c:v>5.5515457181799999</c:v>
                </c:pt>
                <c:pt idx="4036">
                  <c:v>5.3099326067100003</c:v>
                </c:pt>
                <c:pt idx="4037">
                  <c:v>5.4035034557500001</c:v>
                </c:pt>
                <c:pt idx="4038">
                  <c:v>5.1076642196800002</c:v>
                </c:pt>
                <c:pt idx="4039">
                  <c:v>5.530910778</c:v>
                </c:pt>
                <c:pt idx="4040">
                  <c:v>5.4422961517599999</c:v>
                </c:pt>
                <c:pt idx="4041">
                  <c:v>5.43529915424</c:v>
                </c:pt>
                <c:pt idx="4042">
                  <c:v>5.5118631853200002</c:v>
                </c:pt>
                <c:pt idx="4043">
                  <c:v>5.1351170457800004</c:v>
                </c:pt>
                <c:pt idx="4044">
                  <c:v>5.2314503391400002</c:v>
                </c:pt>
                <c:pt idx="4045">
                  <c:v>5.0716899776700002</c:v>
                </c:pt>
                <c:pt idx="4046">
                  <c:v>5.2122178079000001</c:v>
                </c:pt>
                <c:pt idx="4047">
                  <c:v>5.2011529363499998</c:v>
                </c:pt>
                <c:pt idx="4048">
                  <c:v>5.5534954538400001</c:v>
                </c:pt>
                <c:pt idx="4049">
                  <c:v>5.2524698032400003</c:v>
                </c:pt>
                <c:pt idx="4050">
                  <c:v>5.1710723035099999</c:v>
                </c:pt>
                <c:pt idx="4051">
                  <c:v>5.3768942713500003</c:v>
                </c:pt>
                <c:pt idx="4052">
                  <c:v>5.2259653473799998</c:v>
                </c:pt>
                <c:pt idx="4053">
                  <c:v>5.2620009351199997</c:v>
                </c:pt>
                <c:pt idx="4054">
                  <c:v>5.4987866090799997</c:v>
                </c:pt>
                <c:pt idx="4055">
                  <c:v>5.0719456461299997</c:v>
                </c:pt>
                <c:pt idx="4056">
                  <c:v>5.4347041849300002</c:v>
                </c:pt>
                <c:pt idx="4057">
                  <c:v>5.43329296868</c:v>
                </c:pt>
                <c:pt idx="4058">
                  <c:v>5.1227297915800003</c:v>
                </c:pt>
                <c:pt idx="4059">
                  <c:v>5.2703047775899998</c:v>
                </c:pt>
                <c:pt idx="4060">
                  <c:v>5.3328761923799997</c:v>
                </c:pt>
                <c:pt idx="4061">
                  <c:v>5.3937551570000002</c:v>
                </c:pt>
                <c:pt idx="4062">
                  <c:v>5.5811262565500002</c:v>
                </c:pt>
                <c:pt idx="4063">
                  <c:v>5.1751614804499999</c:v>
                </c:pt>
                <c:pt idx="4064">
                  <c:v>5.3299535217700003</c:v>
                </c:pt>
                <c:pt idx="4065">
                  <c:v>5.58094995066</c:v>
                </c:pt>
                <c:pt idx="4066">
                  <c:v>5.4269062102800003</c:v>
                </c:pt>
                <c:pt idx="4067">
                  <c:v>5.0490462226200004</c:v>
                </c:pt>
                <c:pt idx="4068">
                  <c:v>5.0600718569399996</c:v>
                </c:pt>
                <c:pt idx="4069">
                  <c:v>5.0158110032999996</c:v>
                </c:pt>
                <c:pt idx="4070">
                  <c:v>5.57534362039</c:v>
                </c:pt>
                <c:pt idx="4071">
                  <c:v>5.4995012358400004</c:v>
                </c:pt>
                <c:pt idx="4072">
                  <c:v>5.0907204537800004</c:v>
                </c:pt>
                <c:pt idx="4073">
                  <c:v>5.4318031055800002</c:v>
                </c:pt>
                <c:pt idx="4074">
                  <c:v>5.5081699105300004</c:v>
                </c:pt>
                <c:pt idx="4075">
                  <c:v>5.3823775676899999</c:v>
                </c:pt>
                <c:pt idx="4076">
                  <c:v>5.6153446491399999</c:v>
                </c:pt>
                <c:pt idx="4077">
                  <c:v>5.0964497232800001</c:v>
                </c:pt>
                <c:pt idx="4078">
                  <c:v>5.3650190862300002</c:v>
                </c:pt>
                <c:pt idx="4079">
                  <c:v>5.0732885050999998</c:v>
                </c:pt>
                <c:pt idx="4080">
                  <c:v>5.2816636907400003</c:v>
                </c:pt>
                <c:pt idx="4081">
                  <c:v>5.0183615438800002</c:v>
                </c:pt>
                <c:pt idx="4082">
                  <c:v>5.5444228773499997</c:v>
                </c:pt>
                <c:pt idx="4083">
                  <c:v>5.5738618951200003</c:v>
                </c:pt>
                <c:pt idx="4084">
                  <c:v>5.1806979354299996</c:v>
                </c:pt>
                <c:pt idx="4085">
                  <c:v>5.3027421905800001</c:v>
                </c:pt>
                <c:pt idx="4086">
                  <c:v>5.20617599857</c:v>
                </c:pt>
                <c:pt idx="4087">
                  <c:v>5.0264857046999998</c:v>
                </c:pt>
                <c:pt idx="4088">
                  <c:v>5.3504823865000004</c:v>
                </c:pt>
                <c:pt idx="4089">
                  <c:v>5.2695549099300001</c:v>
                </c:pt>
                <c:pt idx="4090">
                  <c:v>5.4857543020600001</c:v>
                </c:pt>
                <c:pt idx="4091">
                  <c:v>5.0238741831600002</c:v>
                </c:pt>
                <c:pt idx="4092">
                  <c:v>5.3725399295100003</c:v>
                </c:pt>
                <c:pt idx="4093">
                  <c:v>5.2189288612500002</c:v>
                </c:pt>
                <c:pt idx="4094">
                  <c:v>5.2447274947200002</c:v>
                </c:pt>
                <c:pt idx="4095">
                  <c:v>5.3679793881300002</c:v>
                </c:pt>
                <c:pt idx="4096">
                  <c:v>5.1973619045700001</c:v>
                </c:pt>
                <c:pt idx="4097">
                  <c:v>5.0546437623999996</c:v>
                </c:pt>
                <c:pt idx="4098">
                  <c:v>5.2793977749299996</c:v>
                </c:pt>
                <c:pt idx="4099">
                  <c:v>5.2231535125399997</c:v>
                </c:pt>
                <c:pt idx="4100">
                  <c:v>5.35482276824</c:v>
                </c:pt>
                <c:pt idx="4101">
                  <c:v>5.1194688079999997</c:v>
                </c:pt>
                <c:pt idx="4102">
                  <c:v>5.5559594099099998</c:v>
                </c:pt>
                <c:pt idx="4103">
                  <c:v>5.0588584863900001</c:v>
                </c:pt>
                <c:pt idx="4104">
                  <c:v>5.2950418949199998</c:v>
                </c:pt>
                <c:pt idx="4105">
                  <c:v>5.1915385589099996</c:v>
                </c:pt>
                <c:pt idx="4106">
                  <c:v>5.1815400845699999</c:v>
                </c:pt>
                <c:pt idx="4107">
                  <c:v>5.4107057439100004</c:v>
                </c:pt>
                <c:pt idx="4108">
                  <c:v>5.3660369609799998</c:v>
                </c:pt>
                <c:pt idx="4109">
                  <c:v>5.3785508446500003</c:v>
                </c:pt>
                <c:pt idx="4110">
                  <c:v>5.1766041021899998</c:v>
                </c:pt>
                <c:pt idx="4111">
                  <c:v>5.2400473773099998</c:v>
                </c:pt>
                <c:pt idx="4112">
                  <c:v>5.1297906179000003</c:v>
                </c:pt>
                <c:pt idx="4113">
                  <c:v>5.4047225371699996</c:v>
                </c:pt>
                <c:pt idx="4114">
                  <c:v>5.3601387655500004</c:v>
                </c:pt>
                <c:pt idx="4115">
                  <c:v>5.3499559203500002</c:v>
                </c:pt>
                <c:pt idx="4116">
                  <c:v>5.0439036549600003</c:v>
                </c:pt>
                <c:pt idx="4117">
                  <c:v>5.1567413264699997</c:v>
                </c:pt>
                <c:pt idx="4118">
                  <c:v>5.1975558404099997</c:v>
                </c:pt>
                <c:pt idx="4119">
                  <c:v>5.07741116487</c:v>
                </c:pt>
                <c:pt idx="4120">
                  <c:v>5.2798403942299998</c:v>
                </c:pt>
                <c:pt idx="4121">
                  <c:v>5.2816636907400003</c:v>
                </c:pt>
                <c:pt idx="4122">
                  <c:v>5.1757328214099996</c:v>
                </c:pt>
                <c:pt idx="4123">
                  <c:v>5.4386688270899999</c:v>
                </c:pt>
                <c:pt idx="4124">
                  <c:v>5.55962284737</c:v>
                </c:pt>
                <c:pt idx="4125">
                  <c:v>5.5995000240900001</c:v>
                </c:pt>
                <c:pt idx="4126">
                  <c:v>5.1677706573500002</c:v>
                </c:pt>
                <c:pt idx="4127">
                  <c:v>5.09120454355</c:v>
                </c:pt>
                <c:pt idx="4128">
                  <c:v>5.3773540714900001</c:v>
                </c:pt>
                <c:pt idx="4129">
                  <c:v>5.5287862661</c:v>
                </c:pt>
                <c:pt idx="4130">
                  <c:v>5.3058854995100004</c:v>
                </c:pt>
                <c:pt idx="4131">
                  <c:v>5.4522798365199998</c:v>
                </c:pt>
                <c:pt idx="4132">
                  <c:v>5.1332717846699998</c:v>
                </c:pt>
                <c:pt idx="4133">
                  <c:v>5.5992045827299997</c:v>
                </c:pt>
                <c:pt idx="4134">
                  <c:v>5.2945465992400003</c:v>
                </c:pt>
                <c:pt idx="4135">
                  <c:v>5.0744457235900002</c:v>
                </c:pt>
                <c:pt idx="4136">
                  <c:v>5.53495575069</c:v>
                </c:pt>
                <c:pt idx="4137">
                  <c:v>5.4575138780300003</c:v>
                </c:pt>
                <c:pt idx="4138">
                  <c:v>5.31686408807</c:v>
                </c:pt>
                <c:pt idx="4139">
                  <c:v>5.0367491724800004</c:v>
                </c:pt>
                <c:pt idx="4140">
                  <c:v>5.1753024436999997</c:v>
                </c:pt>
                <c:pt idx="4141">
                  <c:v>5.1610684540699996</c:v>
                </c:pt>
                <c:pt idx="4142">
                  <c:v>5.2400473773099998</c:v>
                </c:pt>
                <c:pt idx="4143">
                  <c:v>5.25070067492</c:v>
                </c:pt>
                <c:pt idx="4144">
                  <c:v>5.4809671882400002</c:v>
                </c:pt>
                <c:pt idx="4145">
                  <c:v>5.0349654703600004</c:v>
                </c:pt>
                <c:pt idx="4146">
                  <c:v>5.3047285095800003</c:v>
                </c:pt>
                <c:pt idx="4147">
                  <c:v>5.4024252214599997</c:v>
                </c:pt>
                <c:pt idx="4148">
                  <c:v>5.1132518784699998</c:v>
                </c:pt>
                <c:pt idx="4149">
                  <c:v>5.2906104061599999</c:v>
                </c:pt>
                <c:pt idx="4150">
                  <c:v>5.1332717846699998</c:v>
                </c:pt>
                <c:pt idx="4151">
                  <c:v>5.5190422196000002</c:v>
                </c:pt>
                <c:pt idx="4152">
                  <c:v>5.4728430281699998</c:v>
                </c:pt>
                <c:pt idx="4153">
                  <c:v>5.62083648589</c:v>
                </c:pt>
                <c:pt idx="4154">
                  <c:v>5.2515501970900003</c:v>
                </c:pt>
                <c:pt idx="4155">
                  <c:v>5.0171359510700002</c:v>
                </c:pt>
                <c:pt idx="4156">
                  <c:v>5.06317548009</c:v>
                </c:pt>
                <c:pt idx="4157">
                  <c:v>5.3045554613699997</c:v>
                </c:pt>
                <c:pt idx="4158">
                  <c:v>5.6049560862899996</c:v>
                </c:pt>
                <c:pt idx="4159">
                  <c:v>5.6150315235899999</c:v>
                </c:pt>
                <c:pt idx="4160">
                  <c:v>5.1332717846699998</c:v>
                </c:pt>
                <c:pt idx="4161">
                  <c:v>5.3650190862300002</c:v>
                </c:pt>
                <c:pt idx="4162">
                  <c:v>5.1815400845699999</c:v>
                </c:pt>
                <c:pt idx="4163">
                  <c:v>5.14083843487</c:v>
                </c:pt>
                <c:pt idx="4164">
                  <c:v>5.0712692004199997</c:v>
                </c:pt>
                <c:pt idx="4165">
                  <c:v>5.0951991569199997</c:v>
                </c:pt>
                <c:pt idx="4166">
                  <c:v>5.1076642196800002</c:v>
                </c:pt>
                <c:pt idx="4167">
                  <c:v>5.3504823865000004</c:v>
                </c:pt>
                <c:pt idx="4168">
                  <c:v>5.19703864332</c:v>
                </c:pt>
                <c:pt idx="4169">
                  <c:v>5.5123180392400002</c:v>
                </c:pt>
                <c:pt idx="4170">
                  <c:v>5.2937649789399996</c:v>
                </c:pt>
                <c:pt idx="4171">
                  <c:v>5.0349654703600004</c:v>
                </c:pt>
                <c:pt idx="4172">
                  <c:v>5.6008120763999996</c:v>
                </c:pt>
                <c:pt idx="4173">
                  <c:v>5.5926030981399997</c:v>
                </c:pt>
                <c:pt idx="4174">
                  <c:v>5.5319245840000004</c:v>
                </c:pt>
                <c:pt idx="4175">
                  <c:v>5.5972151012399998</c:v>
                </c:pt>
                <c:pt idx="4176">
                  <c:v>5.3887793027899997</c:v>
                </c:pt>
                <c:pt idx="4177">
                  <c:v>5.4063687211099998</c:v>
                </c:pt>
                <c:pt idx="4178">
                  <c:v>5.53950623309</c:v>
                </c:pt>
                <c:pt idx="4179">
                  <c:v>5.2710554541199999</c:v>
                </c:pt>
                <c:pt idx="4180">
                  <c:v>5.0594276438900003</c:v>
                </c:pt>
                <c:pt idx="4181">
                  <c:v>5.2176687791000003</c:v>
                </c:pt>
                <c:pt idx="4182">
                  <c:v>5.5380698648599997</c:v>
                </c:pt>
                <c:pt idx="4183">
                  <c:v>5.2161447274699997</c:v>
                </c:pt>
                <c:pt idx="4184">
                  <c:v>5.3872082322299999</c:v>
                </c:pt>
                <c:pt idx="4185">
                  <c:v>5.5261758193799997</c:v>
                </c:pt>
                <c:pt idx="4186">
                  <c:v>5.4357848617500002</c:v>
                </c:pt>
                <c:pt idx="4187">
                  <c:v>5.0749301845400003</c:v>
                </c:pt>
                <c:pt idx="4188">
                  <c:v>5.16533092318</c:v>
                </c:pt>
                <c:pt idx="4189">
                  <c:v>5.0474610781699996</c:v>
                </c:pt>
                <c:pt idx="4190">
                  <c:v>5.09971618326</c:v>
                </c:pt>
                <c:pt idx="4191">
                  <c:v>5.4860532196599996</c:v>
                </c:pt>
                <c:pt idx="4192">
                  <c:v>5.1678083094199998</c:v>
                </c:pt>
                <c:pt idx="4193">
                  <c:v>5.3103990542000004</c:v>
                </c:pt>
                <c:pt idx="4194">
                  <c:v>5.2657179021299996</c:v>
                </c:pt>
                <c:pt idx="4195">
                  <c:v>5.0223157553500002</c:v>
                </c:pt>
                <c:pt idx="4196">
                  <c:v>5.38706683829</c:v>
                </c:pt>
                <c:pt idx="4197">
                  <c:v>5.2225326034900004</c:v>
                </c:pt>
                <c:pt idx="4198">
                  <c:v>5.0651705949099997</c:v>
                </c:pt>
                <c:pt idx="4199">
                  <c:v>5.2501234430799997</c:v>
                </c:pt>
                <c:pt idx="4200">
                  <c:v>5.5699996686200004</c:v>
                </c:pt>
                <c:pt idx="4201">
                  <c:v>5.4917528757799996</c:v>
                </c:pt>
                <c:pt idx="4202">
                  <c:v>5.1596527780599999</c:v>
                </c:pt>
                <c:pt idx="4203">
                  <c:v>5.2400473773099998</c:v>
                </c:pt>
                <c:pt idx="4204">
                  <c:v>5.2043479257799996</c:v>
                </c:pt>
                <c:pt idx="4205">
                  <c:v>5.2637480760799997</c:v>
                </c:pt>
                <c:pt idx="4206">
                  <c:v>5.1485722851300002</c:v>
                </c:pt>
                <c:pt idx="4207">
                  <c:v>5.0479484782000004</c:v>
                </c:pt>
                <c:pt idx="4208">
                  <c:v>5.4251931283300001</c:v>
                </c:pt>
                <c:pt idx="4209">
                  <c:v>5.2305951909799999</c:v>
                </c:pt>
                <c:pt idx="4210">
                  <c:v>5.2747981313799999</c:v>
                </c:pt>
                <c:pt idx="4211">
                  <c:v>5.4390903858200002</c:v>
                </c:pt>
                <c:pt idx="4212">
                  <c:v>5.3029399585199997</c:v>
                </c:pt>
                <c:pt idx="4213">
                  <c:v>5.6229556366200004</c:v>
                </c:pt>
                <c:pt idx="4214">
                  <c:v>5.1678083094199998</c:v>
                </c:pt>
                <c:pt idx="4215">
                  <c:v>5.5762598328199999</c:v>
                </c:pt>
                <c:pt idx="4216">
                  <c:v>5.2695549099300001</c:v>
                </c:pt>
                <c:pt idx="4217">
                  <c:v>5.1968281555200004</c:v>
                </c:pt>
                <c:pt idx="4218">
                  <c:v>5.5343001489599999</c:v>
                </c:pt>
                <c:pt idx="4219">
                  <c:v>5.5015224290500004</c:v>
                </c:pt>
                <c:pt idx="4220">
                  <c:v>5.1202347699899997</c:v>
                </c:pt>
                <c:pt idx="4221">
                  <c:v>5.15118170562</c:v>
                </c:pt>
                <c:pt idx="4222">
                  <c:v>5.0726883525100002</c:v>
                </c:pt>
                <c:pt idx="4223">
                  <c:v>5.2786759807600001</c:v>
                </c:pt>
                <c:pt idx="4224">
                  <c:v>5.1710723035099999</c:v>
                </c:pt>
                <c:pt idx="4225">
                  <c:v>5.3973417385099998</c:v>
                </c:pt>
                <c:pt idx="4226">
                  <c:v>5.3715782542600001</c:v>
                </c:pt>
                <c:pt idx="4227">
                  <c:v>5.1385968589799997</c:v>
                </c:pt>
                <c:pt idx="4228">
                  <c:v>5.3264951680800001</c:v>
                </c:pt>
                <c:pt idx="4229">
                  <c:v>5.6167811797500002</c:v>
                </c:pt>
                <c:pt idx="4230">
                  <c:v>5.4047598600600004</c:v>
                </c:pt>
                <c:pt idx="4231">
                  <c:v>5.3965474652300003</c:v>
                </c:pt>
                <c:pt idx="4232">
                  <c:v>5.4187502775700001</c:v>
                </c:pt>
                <c:pt idx="4233">
                  <c:v>5.1227297915800003</c:v>
                </c:pt>
                <c:pt idx="4234">
                  <c:v>5.1968281555200004</c:v>
                </c:pt>
                <c:pt idx="4235">
                  <c:v>5.2373844430699998</c:v>
                </c:pt>
                <c:pt idx="4236">
                  <c:v>5.3084139997499999</c:v>
                </c:pt>
                <c:pt idx="4237">
                  <c:v>5.0395766522500001</c:v>
                </c:pt>
                <c:pt idx="4238">
                  <c:v>5.4033425590600004</c:v>
                </c:pt>
                <c:pt idx="4239">
                  <c:v>5.2311682603199996</c:v>
                </c:pt>
                <c:pt idx="4240">
                  <c:v>5.62083648589</c:v>
                </c:pt>
                <c:pt idx="4241">
                  <c:v>5.4181380151600003</c:v>
                </c:pt>
                <c:pt idx="4242">
                  <c:v>5.4063439088800003</c:v>
                </c:pt>
                <c:pt idx="4243">
                  <c:v>5.5919609526</c:v>
                </c:pt>
                <c:pt idx="4244">
                  <c:v>5.59181992181</c:v>
                </c:pt>
                <c:pt idx="4245">
                  <c:v>5.3973417385099998</c:v>
                </c:pt>
                <c:pt idx="4246">
                  <c:v>5.0479484782000004</c:v>
                </c:pt>
                <c:pt idx="4247">
                  <c:v>5.1449792759999999</c:v>
                </c:pt>
                <c:pt idx="4248">
                  <c:v>5.5292328094199998</c:v>
                </c:pt>
                <c:pt idx="4249">
                  <c:v>5.0203979211299998</c:v>
                </c:pt>
                <c:pt idx="4250">
                  <c:v>5.5350880141200003</c:v>
                </c:pt>
                <c:pt idx="4251">
                  <c:v>5.1497354779800002</c:v>
                </c:pt>
                <c:pt idx="4252">
                  <c:v>5.2375822849200002</c:v>
                </c:pt>
                <c:pt idx="4253">
                  <c:v>5.1519071888300001</c:v>
                </c:pt>
                <c:pt idx="4254">
                  <c:v>5.51942850953</c:v>
                </c:pt>
                <c:pt idx="4255">
                  <c:v>5.5495707481799998</c:v>
                </c:pt>
                <c:pt idx="4256">
                  <c:v>5.4047225371699996</c:v>
                </c:pt>
                <c:pt idx="4257">
                  <c:v>5.2613060226900004</c:v>
                </c:pt>
                <c:pt idx="4258">
                  <c:v>5.0349654703600004</c:v>
                </c:pt>
                <c:pt idx="4259">
                  <c:v>5.6041738179799996</c:v>
                </c:pt>
                <c:pt idx="4260">
                  <c:v>5.6106127606199996</c:v>
                </c:pt>
                <c:pt idx="4261">
                  <c:v>5.5893241420799997</c:v>
                </c:pt>
                <c:pt idx="4262">
                  <c:v>5.09971618326</c:v>
                </c:pt>
                <c:pt idx="4263">
                  <c:v>5.1925476537000002</c:v>
                </c:pt>
                <c:pt idx="4264">
                  <c:v>5.58963864497</c:v>
                </c:pt>
                <c:pt idx="4265">
                  <c:v>5.0838541991800001</c:v>
                </c:pt>
                <c:pt idx="4266">
                  <c:v>5.2443732087499999</c:v>
                </c:pt>
                <c:pt idx="4267">
                  <c:v>5.1639191872100003</c:v>
                </c:pt>
                <c:pt idx="4268">
                  <c:v>5.3590350494500001</c:v>
                </c:pt>
                <c:pt idx="4269">
                  <c:v>5.5217388172300002</c:v>
                </c:pt>
                <c:pt idx="4270">
                  <c:v>5.4258309822099999</c:v>
                </c:pt>
                <c:pt idx="4271">
                  <c:v>5.1843470037000001</c:v>
                </c:pt>
                <c:pt idx="4272">
                  <c:v>5.1952086801100004</c:v>
                </c:pt>
                <c:pt idx="4273">
                  <c:v>5.2810288357899999</c:v>
                </c:pt>
                <c:pt idx="4274">
                  <c:v>5.41520434247</c:v>
                </c:pt>
                <c:pt idx="4275">
                  <c:v>5.4168159288600002</c:v>
                </c:pt>
                <c:pt idx="4276">
                  <c:v>5.5653292587600003</c:v>
                </c:pt>
                <c:pt idx="4277">
                  <c:v>5.25070067492</c:v>
                </c:pt>
                <c:pt idx="4278">
                  <c:v>5.49943497814</c:v>
                </c:pt>
                <c:pt idx="4279">
                  <c:v>5.0491529771900003</c:v>
                </c:pt>
                <c:pt idx="4280">
                  <c:v>5.0895931323700001</c:v>
                </c:pt>
                <c:pt idx="4281">
                  <c:v>5.4122195463400002</c:v>
                </c:pt>
                <c:pt idx="4282">
                  <c:v>5.2141184263199998</c:v>
                </c:pt>
                <c:pt idx="4283">
                  <c:v>5.5058395975899996</c:v>
                </c:pt>
                <c:pt idx="4284">
                  <c:v>5.1766306595399998</c:v>
                </c:pt>
                <c:pt idx="4285">
                  <c:v>5.0838541991800001</c:v>
                </c:pt>
                <c:pt idx="4286">
                  <c:v>5.0999357559499998</c:v>
                </c:pt>
                <c:pt idx="4287">
                  <c:v>5.2903246400199997</c:v>
                </c:pt>
                <c:pt idx="4288">
                  <c:v>5.2174779685699999</c:v>
                </c:pt>
                <c:pt idx="4289">
                  <c:v>5.5394061358600002</c:v>
                </c:pt>
                <c:pt idx="4290">
                  <c:v>5.1215047087299999</c:v>
                </c:pt>
                <c:pt idx="4291">
                  <c:v>5.4792487094700002</c:v>
                </c:pt>
                <c:pt idx="4292">
                  <c:v>5.3887793027899997</c:v>
                </c:pt>
                <c:pt idx="4293">
                  <c:v>5.1267146377500001</c:v>
                </c:pt>
                <c:pt idx="4294">
                  <c:v>5.4587804397299999</c:v>
                </c:pt>
                <c:pt idx="4295">
                  <c:v>5.3324052918699998</c:v>
                </c:pt>
                <c:pt idx="4296">
                  <c:v>5.5221217854200004</c:v>
                </c:pt>
                <c:pt idx="4297">
                  <c:v>5.31140906138</c:v>
                </c:pt>
                <c:pt idx="4298">
                  <c:v>5.5775117215399996</c:v>
                </c:pt>
                <c:pt idx="4299">
                  <c:v>5.1558131344799998</c:v>
                </c:pt>
                <c:pt idx="4300">
                  <c:v>5.5217388172300002</c:v>
                </c:pt>
                <c:pt idx="4301">
                  <c:v>5.0465911282000002</c:v>
                </c:pt>
                <c:pt idx="4302">
                  <c:v>5.5715327459299999</c:v>
                </c:pt>
                <c:pt idx="4303">
                  <c:v>5.0726883525100002</c:v>
                </c:pt>
                <c:pt idx="4304">
                  <c:v>5.4285318151400004</c:v>
                </c:pt>
                <c:pt idx="4305">
                  <c:v>5.1762632482999997</c:v>
                </c:pt>
                <c:pt idx="4306">
                  <c:v>5.2174779685699999</c:v>
                </c:pt>
                <c:pt idx="4307">
                  <c:v>5.3965935326599999</c:v>
                </c:pt>
                <c:pt idx="4308">
                  <c:v>5.5022935754800004</c:v>
                </c:pt>
                <c:pt idx="4309">
                  <c:v>5.1109688451300004</c:v>
                </c:pt>
                <c:pt idx="4310">
                  <c:v>5.1862398289399998</c:v>
                </c:pt>
                <c:pt idx="4311">
                  <c:v>5.0588584863900001</c:v>
                </c:pt>
                <c:pt idx="4312">
                  <c:v>5.1976256012100004</c:v>
                </c:pt>
                <c:pt idx="4313">
                  <c:v>5.1194688079999997</c:v>
                </c:pt>
                <c:pt idx="4314">
                  <c:v>5.1459806567999999</c:v>
                </c:pt>
                <c:pt idx="4315">
                  <c:v>5.58963864497</c:v>
                </c:pt>
                <c:pt idx="4316">
                  <c:v>5.6109341069100003</c:v>
                </c:pt>
                <c:pt idx="4317">
                  <c:v>5.4588298116700003</c:v>
                </c:pt>
                <c:pt idx="4318">
                  <c:v>5.5289887220800003</c:v>
                </c:pt>
                <c:pt idx="4319">
                  <c:v>5.1247031926500002</c:v>
                </c:pt>
                <c:pt idx="4320">
                  <c:v>5.2344460686899996</c:v>
                </c:pt>
                <c:pt idx="4321">
                  <c:v>5.1050708388299997</c:v>
                </c:pt>
                <c:pt idx="4322">
                  <c:v>5.3817997901899997</c:v>
                </c:pt>
                <c:pt idx="4323">
                  <c:v>5.6154045563799997</c:v>
                </c:pt>
                <c:pt idx="4324">
                  <c:v>5.4845175666600001</c:v>
                </c:pt>
                <c:pt idx="4325">
                  <c:v>5.0242956083700001</c:v>
                </c:pt>
                <c:pt idx="4326">
                  <c:v>5.5319245840000004</c:v>
                </c:pt>
                <c:pt idx="4327">
                  <c:v>5.1620013113200001</c:v>
                </c:pt>
                <c:pt idx="4328">
                  <c:v>5.5414882395799996</c:v>
                </c:pt>
                <c:pt idx="4329">
                  <c:v>5.2528499285699999</c:v>
                </c:pt>
                <c:pt idx="4330">
                  <c:v>5.2786355244000003</c:v>
                </c:pt>
                <c:pt idx="4331">
                  <c:v>5.1998528569499998</c:v>
                </c:pt>
                <c:pt idx="4332">
                  <c:v>5.3604771167000003</c:v>
                </c:pt>
                <c:pt idx="4333">
                  <c:v>5.4347041849300002</c:v>
                </c:pt>
                <c:pt idx="4334">
                  <c:v>5.20617599857</c:v>
                </c:pt>
                <c:pt idx="4335">
                  <c:v>5.0781972316299999</c:v>
                </c:pt>
                <c:pt idx="4336">
                  <c:v>5.3732607340699996</c:v>
                </c:pt>
                <c:pt idx="4337">
                  <c:v>5.4846990990200002</c:v>
                </c:pt>
                <c:pt idx="4338">
                  <c:v>5.3971805634400001</c:v>
                </c:pt>
                <c:pt idx="4339">
                  <c:v>5.0203979211299998</c:v>
                </c:pt>
                <c:pt idx="4340">
                  <c:v>5.3996505200999998</c:v>
                </c:pt>
                <c:pt idx="4341">
                  <c:v>5.1223421864000001</c:v>
                </c:pt>
                <c:pt idx="4342">
                  <c:v>5.0181728730000001</c:v>
                </c:pt>
                <c:pt idx="4343">
                  <c:v>5.1596527780599999</c:v>
                </c:pt>
                <c:pt idx="4344">
                  <c:v>5.1065304980499997</c:v>
                </c:pt>
                <c:pt idx="4345">
                  <c:v>5.6145190219599996</c:v>
                </c:pt>
                <c:pt idx="4346">
                  <c:v>5.45639512192</c:v>
                </c:pt>
                <c:pt idx="4347">
                  <c:v>5.4638700078399998</c:v>
                </c:pt>
                <c:pt idx="4348">
                  <c:v>5.1302442832899997</c:v>
                </c:pt>
                <c:pt idx="4349">
                  <c:v>5.2575769872000002</c:v>
                </c:pt>
                <c:pt idx="4350">
                  <c:v>5.3469074973000001</c:v>
                </c:pt>
                <c:pt idx="4351">
                  <c:v>5.5907361071399997</c:v>
                </c:pt>
                <c:pt idx="4352">
                  <c:v>5.0359733557600004</c:v>
                </c:pt>
                <c:pt idx="4353">
                  <c:v>5.6080395464799997</c:v>
                </c:pt>
                <c:pt idx="4354">
                  <c:v>5.4499672398700003</c:v>
                </c:pt>
                <c:pt idx="4355">
                  <c:v>5.3226746922599997</c:v>
                </c:pt>
                <c:pt idx="4356">
                  <c:v>5.2314503391400002</c:v>
                </c:pt>
                <c:pt idx="4357">
                  <c:v>5.1701441527199998</c:v>
                </c:pt>
                <c:pt idx="4358">
                  <c:v>5.0414746284099996</c:v>
                </c:pt>
                <c:pt idx="4359">
                  <c:v>5.2948273311199996</c:v>
                </c:pt>
                <c:pt idx="4360">
                  <c:v>5.4343580381300001</c:v>
                </c:pt>
                <c:pt idx="4361">
                  <c:v>5.4897453176999997</c:v>
                </c:pt>
                <c:pt idx="4362">
                  <c:v>5.5704944344399996</c:v>
                </c:pt>
                <c:pt idx="4363">
                  <c:v>5.2816636907400003</c:v>
                </c:pt>
                <c:pt idx="4364">
                  <c:v>5.4917528757799996</c:v>
                </c:pt>
                <c:pt idx="4365">
                  <c:v>5.4195224312499999</c:v>
                </c:pt>
                <c:pt idx="4366">
                  <c:v>5.2613060226900004</c:v>
                </c:pt>
                <c:pt idx="4367">
                  <c:v>5.1961787319799999</c:v>
                </c:pt>
                <c:pt idx="4368">
                  <c:v>5.2674635779600001</c:v>
                </c:pt>
                <c:pt idx="4369">
                  <c:v>5.1770441474900002</c:v>
                </c:pt>
                <c:pt idx="4370">
                  <c:v>5.2230891383699998</c:v>
                </c:pt>
                <c:pt idx="4371">
                  <c:v>5.20978826225</c:v>
                </c:pt>
                <c:pt idx="4372">
                  <c:v>5.1660624934900001</c:v>
                </c:pt>
                <c:pt idx="4373">
                  <c:v>5.3971050193399996</c:v>
                </c:pt>
                <c:pt idx="4374">
                  <c:v>5.4627083385099997</c:v>
                </c:pt>
                <c:pt idx="4375">
                  <c:v>5.5356825394999998</c:v>
                </c:pt>
                <c:pt idx="4376">
                  <c:v>5.5607066199800004</c:v>
                </c:pt>
                <c:pt idx="4377">
                  <c:v>5.1815752469399996</c:v>
                </c:pt>
                <c:pt idx="4378">
                  <c:v>5.4269062102800003</c:v>
                </c:pt>
                <c:pt idx="4379">
                  <c:v>5.5893241420799997</c:v>
                </c:pt>
                <c:pt idx="4380">
                  <c:v>5.3562267200499996</c:v>
                </c:pt>
                <c:pt idx="4381">
                  <c:v>5.2127476910399997</c:v>
                </c:pt>
                <c:pt idx="4382">
                  <c:v>5.6172152425900004</c:v>
                </c:pt>
                <c:pt idx="4383">
                  <c:v>5.5699996686200004</c:v>
                </c:pt>
                <c:pt idx="4384">
                  <c:v>5.1364079524899999</c:v>
                </c:pt>
                <c:pt idx="4385">
                  <c:v>5.3327411498100004</c:v>
                </c:pt>
                <c:pt idx="4386">
                  <c:v>5.3264951680800001</c:v>
                </c:pt>
                <c:pt idx="4387">
                  <c:v>5.3378544243899997</c:v>
                </c:pt>
                <c:pt idx="4388">
                  <c:v>5.2127476910399997</c:v>
                </c:pt>
                <c:pt idx="4389">
                  <c:v>5.2011529363499998</c:v>
                </c:pt>
                <c:pt idx="4390">
                  <c:v>5.0629632540399996</c:v>
                </c:pt>
                <c:pt idx="4391">
                  <c:v>5.1402866278300001</c:v>
                </c:pt>
                <c:pt idx="4392">
                  <c:v>5.1748846373099999</c:v>
                </c:pt>
                <c:pt idx="4393">
                  <c:v>5.0367172817099997</c:v>
                </c:pt>
                <c:pt idx="4394">
                  <c:v>5.3978791717899997</c:v>
                </c:pt>
                <c:pt idx="4395">
                  <c:v>5.54478575055</c:v>
                </c:pt>
                <c:pt idx="4396">
                  <c:v>5.45639512192</c:v>
                </c:pt>
                <c:pt idx="4397">
                  <c:v>5.58094995066</c:v>
                </c:pt>
                <c:pt idx="4398">
                  <c:v>5.59181992181</c:v>
                </c:pt>
                <c:pt idx="4399">
                  <c:v>5.07674919947</c:v>
                </c:pt>
                <c:pt idx="4400">
                  <c:v>5.2945465992400003</c:v>
                </c:pt>
                <c:pt idx="4401">
                  <c:v>5.4077443022500002</c:v>
                </c:pt>
                <c:pt idx="4402">
                  <c:v>5.2287511435200003</c:v>
                </c:pt>
                <c:pt idx="4403">
                  <c:v>5.5612215625900001</c:v>
                </c:pt>
                <c:pt idx="4404">
                  <c:v>5.1236019547599998</c:v>
                </c:pt>
                <c:pt idx="4405">
                  <c:v>5.2161825893599998</c:v>
                </c:pt>
                <c:pt idx="4406">
                  <c:v>5.3460612056899999</c:v>
                </c:pt>
                <c:pt idx="4407">
                  <c:v>5.1766041021899998</c:v>
                </c:pt>
                <c:pt idx="4408">
                  <c:v>5.4809671882400002</c:v>
                </c:pt>
                <c:pt idx="4409">
                  <c:v>5.2664456041500003</c:v>
                </c:pt>
                <c:pt idx="4410">
                  <c:v>5.2816636907400003</c:v>
                </c:pt>
                <c:pt idx="4411">
                  <c:v>5.44386929684</c:v>
                </c:pt>
                <c:pt idx="4412">
                  <c:v>5.0411622327899996</c:v>
                </c:pt>
                <c:pt idx="4413">
                  <c:v>5.2528499285699999</c:v>
                </c:pt>
                <c:pt idx="4414">
                  <c:v>5.3864170084899996</c:v>
                </c:pt>
                <c:pt idx="4415">
                  <c:v>5.0583734856099998</c:v>
                </c:pt>
                <c:pt idx="4416">
                  <c:v>5.04005239518</c:v>
                </c:pt>
                <c:pt idx="4417">
                  <c:v>5.2400473773099998</c:v>
                </c:pt>
                <c:pt idx="4418">
                  <c:v>5.4964733629299998</c:v>
                </c:pt>
                <c:pt idx="4419">
                  <c:v>5.4390131090900002</c:v>
                </c:pt>
                <c:pt idx="4420">
                  <c:v>5.3660369609799998</c:v>
                </c:pt>
                <c:pt idx="4421">
                  <c:v>5.1884294508000002</c:v>
                </c:pt>
                <c:pt idx="4422">
                  <c:v>5.3258264469199998</c:v>
                </c:pt>
                <c:pt idx="4423">
                  <c:v>5.1839075673500004</c:v>
                </c:pt>
                <c:pt idx="4424">
                  <c:v>5.4064208443600004</c:v>
                </c:pt>
                <c:pt idx="4425">
                  <c:v>5.3400288791000001</c:v>
                </c:pt>
                <c:pt idx="4426">
                  <c:v>5.5653292587600003</c:v>
                </c:pt>
                <c:pt idx="4427">
                  <c:v>5.0224919994599997</c:v>
                </c:pt>
                <c:pt idx="4428">
                  <c:v>5.0459561122699998</c:v>
                </c:pt>
                <c:pt idx="4429">
                  <c:v>5.1961787319799999</c:v>
                </c:pt>
                <c:pt idx="4430">
                  <c:v>5.31690122924</c:v>
                </c:pt>
                <c:pt idx="4431">
                  <c:v>5.3045048330300002</c:v>
                </c:pt>
                <c:pt idx="4432">
                  <c:v>5.1918377712800003</c:v>
                </c:pt>
                <c:pt idx="4433">
                  <c:v>5.0504179804399998</c:v>
                </c:pt>
                <c:pt idx="4434">
                  <c:v>5.4569274614700003</c:v>
                </c:pt>
                <c:pt idx="4435">
                  <c:v>5.01394475782</c:v>
                </c:pt>
                <c:pt idx="4436">
                  <c:v>5.01401148284</c:v>
                </c:pt>
                <c:pt idx="4437">
                  <c:v>5.1569587093999996</c:v>
                </c:pt>
                <c:pt idx="4438">
                  <c:v>5.1215047087299999</c:v>
                </c:pt>
                <c:pt idx="4439">
                  <c:v>5.1220565021400004</c:v>
                </c:pt>
                <c:pt idx="4440">
                  <c:v>5.2600881588600004</c:v>
                </c:pt>
                <c:pt idx="4441">
                  <c:v>5.0401490227399997</c:v>
                </c:pt>
                <c:pt idx="4442">
                  <c:v>5.5886073433899996</c:v>
                </c:pt>
                <c:pt idx="4443">
                  <c:v>5.2896320855400001</c:v>
                </c:pt>
                <c:pt idx="4444">
                  <c:v>5.4459188486899999</c:v>
                </c:pt>
                <c:pt idx="4445">
                  <c:v>5.5101001078899996</c:v>
                </c:pt>
                <c:pt idx="4446">
                  <c:v>5.4039187173399998</c:v>
                </c:pt>
                <c:pt idx="4447">
                  <c:v>5.5047148973900004</c:v>
                </c:pt>
                <c:pt idx="4448">
                  <c:v>5.4567511378500004</c:v>
                </c:pt>
                <c:pt idx="4449">
                  <c:v>5.1247031926500002</c:v>
                </c:pt>
                <c:pt idx="4450">
                  <c:v>5.3258264469199998</c:v>
                </c:pt>
                <c:pt idx="4451">
                  <c:v>5.43529915424</c:v>
                </c:pt>
                <c:pt idx="4452">
                  <c:v>5.1639191872100003</c:v>
                </c:pt>
                <c:pt idx="4453">
                  <c:v>5.2747981313799999</c:v>
                </c:pt>
                <c:pt idx="4454">
                  <c:v>5.1677706573500002</c:v>
                </c:pt>
                <c:pt idx="4455">
                  <c:v>5.5414882395799996</c:v>
                </c:pt>
                <c:pt idx="4456">
                  <c:v>5.1139049908700001</c:v>
                </c:pt>
                <c:pt idx="4457">
                  <c:v>5.1770441474900002</c:v>
                </c:pt>
                <c:pt idx="4458">
                  <c:v>5.1599413818400004</c:v>
                </c:pt>
                <c:pt idx="4459">
                  <c:v>5.5807460431999996</c:v>
                </c:pt>
                <c:pt idx="4460">
                  <c:v>5.6041738179799996</c:v>
                </c:pt>
                <c:pt idx="4461">
                  <c:v>5.1766306595399998</c:v>
                </c:pt>
                <c:pt idx="4462">
                  <c:v>5.5455024573499996</c:v>
                </c:pt>
                <c:pt idx="4463">
                  <c:v>5.3756905063999998</c:v>
                </c:pt>
                <c:pt idx="4464">
                  <c:v>5.1464366447599996</c:v>
                </c:pt>
                <c:pt idx="4465">
                  <c:v>5.3380011338099997</c:v>
                </c:pt>
                <c:pt idx="4466">
                  <c:v>5.3188587675200001</c:v>
                </c:pt>
                <c:pt idx="4467">
                  <c:v>5.44386929684</c:v>
                </c:pt>
                <c:pt idx="4468">
                  <c:v>5.6145190219599996</c:v>
                </c:pt>
                <c:pt idx="4469">
                  <c:v>5.2703047775899998</c:v>
                </c:pt>
                <c:pt idx="4470">
                  <c:v>5.0242956083700001</c:v>
                </c:pt>
                <c:pt idx="4471">
                  <c:v>5.0517519917299998</c:v>
                </c:pt>
                <c:pt idx="4472">
                  <c:v>5.3449502740100003</c:v>
                </c:pt>
                <c:pt idx="4473">
                  <c:v>5.0574913884399999</c:v>
                </c:pt>
                <c:pt idx="4474">
                  <c:v>5.2287511435200003</c:v>
                </c:pt>
                <c:pt idx="4475">
                  <c:v>5.2494669012699999</c:v>
                </c:pt>
                <c:pt idx="4476">
                  <c:v>5.2727851233600003</c:v>
                </c:pt>
                <c:pt idx="4477">
                  <c:v>5.0875646125399996</c:v>
                </c:pt>
                <c:pt idx="4478">
                  <c:v>5.25602015619</c:v>
                </c:pt>
                <c:pt idx="4479">
                  <c:v>5.42847939367</c:v>
                </c:pt>
                <c:pt idx="4480">
                  <c:v>5.4148616116600001</c:v>
                </c:pt>
                <c:pt idx="4481">
                  <c:v>5.0517519917299998</c:v>
                </c:pt>
                <c:pt idx="4482">
                  <c:v>5.2674635779600001</c:v>
                </c:pt>
                <c:pt idx="4483">
                  <c:v>5.1768188981199996</c:v>
                </c:pt>
                <c:pt idx="4484">
                  <c:v>5.6226247631200001</c:v>
                </c:pt>
                <c:pt idx="4485">
                  <c:v>5.1956143803900003</c:v>
                </c:pt>
                <c:pt idx="4486">
                  <c:v>5.2671892707500003</c:v>
                </c:pt>
                <c:pt idx="4487">
                  <c:v>5.2338645342500003</c:v>
                </c:pt>
                <c:pt idx="4488">
                  <c:v>5.0490462226200004</c:v>
                </c:pt>
                <c:pt idx="4489">
                  <c:v>5.0954172301999998</c:v>
                </c:pt>
                <c:pt idx="4490">
                  <c:v>5.1863824869000004</c:v>
                </c:pt>
                <c:pt idx="4491">
                  <c:v>5.2011529363499998</c:v>
                </c:pt>
                <c:pt idx="4492">
                  <c:v>5.2138024386600001</c:v>
                </c:pt>
                <c:pt idx="4493">
                  <c:v>5.3996505200999998</c:v>
                </c:pt>
                <c:pt idx="4494">
                  <c:v>5.0709363357599999</c:v>
                </c:pt>
                <c:pt idx="4495">
                  <c:v>5.13829281762</c:v>
                </c:pt>
                <c:pt idx="4496">
                  <c:v>5.4692318890999996</c:v>
                </c:pt>
                <c:pt idx="4497">
                  <c:v>5.1025335195199997</c:v>
                </c:pt>
                <c:pt idx="4498">
                  <c:v>5.3976848617700002</c:v>
                </c:pt>
                <c:pt idx="4499">
                  <c:v>5.0465911282000002</c:v>
                </c:pt>
                <c:pt idx="4500">
                  <c:v>5.3509937285199998</c:v>
                </c:pt>
                <c:pt idx="4501">
                  <c:v>5.1953449528300002</c:v>
                </c:pt>
                <c:pt idx="4502">
                  <c:v>5.3577323657899996</c:v>
                </c:pt>
                <c:pt idx="4503">
                  <c:v>5.3879507759400003</c:v>
                </c:pt>
                <c:pt idx="4504">
                  <c:v>5.4689552852099999</c:v>
                </c:pt>
                <c:pt idx="4505">
                  <c:v>5.2017953563199999</c:v>
                </c:pt>
                <c:pt idx="4506">
                  <c:v>5.1884294508000002</c:v>
                </c:pt>
                <c:pt idx="4507">
                  <c:v>5.3847058813200004</c:v>
                </c:pt>
                <c:pt idx="4508">
                  <c:v>5.2283105980000002</c:v>
                </c:pt>
                <c:pt idx="4509">
                  <c:v>5.4258101882999998</c:v>
                </c:pt>
                <c:pt idx="4510">
                  <c:v>5.0809763740399996</c:v>
                </c:pt>
                <c:pt idx="4511">
                  <c:v>5.6028853640999996</c:v>
                </c:pt>
                <c:pt idx="4512">
                  <c:v>5.2127476910399997</c:v>
                </c:pt>
                <c:pt idx="4513">
                  <c:v>5.4094279682900002</c:v>
                </c:pt>
                <c:pt idx="4514">
                  <c:v>5.2671892707500003</c:v>
                </c:pt>
                <c:pt idx="4515">
                  <c:v>5.0588584863900001</c:v>
                </c:pt>
                <c:pt idx="4516">
                  <c:v>5.2670740033800003</c:v>
                </c:pt>
                <c:pt idx="4517">
                  <c:v>5.5251336784599996</c:v>
                </c:pt>
                <c:pt idx="4518">
                  <c:v>5.6154045563799997</c:v>
                </c:pt>
                <c:pt idx="4519">
                  <c:v>5.56740341167</c:v>
                </c:pt>
                <c:pt idx="4520">
                  <c:v>5.1373427871699997</c:v>
                </c:pt>
                <c:pt idx="4521">
                  <c:v>5.3688059387099996</c:v>
                </c:pt>
                <c:pt idx="4522">
                  <c:v>5.30891261862</c:v>
                </c:pt>
                <c:pt idx="4523">
                  <c:v>5.3991299373199997</c:v>
                </c:pt>
                <c:pt idx="4524">
                  <c:v>5.5691087166099997</c:v>
                </c:pt>
                <c:pt idx="4525">
                  <c:v>5.45639512192</c:v>
                </c:pt>
                <c:pt idx="4526">
                  <c:v>5.4020490833299997</c:v>
                </c:pt>
                <c:pt idx="4527">
                  <c:v>5.2767631692399997</c:v>
                </c:pt>
                <c:pt idx="4528">
                  <c:v>5.0192050420300003</c:v>
                </c:pt>
                <c:pt idx="4529">
                  <c:v>5.5129704570799998</c:v>
                </c:pt>
                <c:pt idx="4530">
                  <c:v>5.2443732087499999</c:v>
                </c:pt>
                <c:pt idx="4531">
                  <c:v>5.1998528569499998</c:v>
                </c:pt>
                <c:pt idx="4532">
                  <c:v>5.0157352493599996</c:v>
                </c:pt>
                <c:pt idx="4533">
                  <c:v>5.3971050193399996</c:v>
                </c:pt>
                <c:pt idx="4534">
                  <c:v>5.5292328094199998</c:v>
                </c:pt>
                <c:pt idx="4535">
                  <c:v>5.1076642196800002</c:v>
                </c:pt>
                <c:pt idx="4536">
                  <c:v>5.1748846373099999</c:v>
                </c:pt>
                <c:pt idx="4537">
                  <c:v>5.2876365941700003</c:v>
                </c:pt>
                <c:pt idx="4538">
                  <c:v>5.4791733579499997</c:v>
                </c:pt>
                <c:pt idx="4539">
                  <c:v>5.1351170457800004</c:v>
                </c:pt>
                <c:pt idx="4540">
                  <c:v>5.2077546126699996</c:v>
                </c:pt>
                <c:pt idx="4541">
                  <c:v>5.0648628196500001</c:v>
                </c:pt>
                <c:pt idx="4542">
                  <c:v>5.5295299947599998</c:v>
                </c:pt>
                <c:pt idx="4543">
                  <c:v>5.0749301845400003</c:v>
                </c:pt>
                <c:pt idx="4544">
                  <c:v>5.4343580381300001</c:v>
                </c:pt>
                <c:pt idx="4545">
                  <c:v>5.4733372312700004</c:v>
                </c:pt>
                <c:pt idx="4546">
                  <c:v>5.2739878346399998</c:v>
                </c:pt>
                <c:pt idx="4547">
                  <c:v>5.0484012029300001</c:v>
                </c:pt>
                <c:pt idx="4548">
                  <c:v>5.0724214452899998</c:v>
                </c:pt>
                <c:pt idx="4549">
                  <c:v>5.11751127426</c:v>
                </c:pt>
                <c:pt idx="4550">
                  <c:v>5.1743317771999999</c:v>
                </c:pt>
                <c:pt idx="4551">
                  <c:v>5.5862940551099998</c:v>
                </c:pt>
                <c:pt idx="4552">
                  <c:v>5.11297817126</c:v>
                </c:pt>
                <c:pt idx="4553">
                  <c:v>5.1202347699899997</c:v>
                </c:pt>
                <c:pt idx="4554">
                  <c:v>5.0474610781699996</c:v>
                </c:pt>
                <c:pt idx="4555">
                  <c:v>5.2739878346399998</c:v>
                </c:pt>
                <c:pt idx="4556">
                  <c:v>5.4039187173399998</c:v>
                </c:pt>
                <c:pt idx="4557">
                  <c:v>5.5515457181799999</c:v>
                </c:pt>
                <c:pt idx="4558">
                  <c:v>5.1768188981199996</c:v>
                </c:pt>
                <c:pt idx="4559">
                  <c:v>5.0999357559499998</c:v>
                </c:pt>
                <c:pt idx="4560">
                  <c:v>5.2925545882099998</c:v>
                </c:pt>
                <c:pt idx="4561">
                  <c:v>5.1884294508000002</c:v>
                </c:pt>
                <c:pt idx="4562">
                  <c:v>5.5747891857600003</c:v>
                </c:pt>
                <c:pt idx="4563">
                  <c:v>5.5704944344399996</c:v>
                </c:pt>
                <c:pt idx="4564">
                  <c:v>5.1335313318600004</c:v>
                </c:pt>
                <c:pt idx="4565">
                  <c:v>5.20617599857</c:v>
                </c:pt>
                <c:pt idx="4566">
                  <c:v>5.18993078997</c:v>
                </c:pt>
                <c:pt idx="4567">
                  <c:v>5.2588979268299996</c:v>
                </c:pt>
                <c:pt idx="4568">
                  <c:v>5.0787314872299998</c:v>
                </c:pt>
                <c:pt idx="4569">
                  <c:v>5.2153659606699998</c:v>
                </c:pt>
                <c:pt idx="4570">
                  <c:v>5.2767631692399997</c:v>
                </c:pt>
                <c:pt idx="4571">
                  <c:v>5.2727851233600003</c:v>
                </c:pt>
                <c:pt idx="4572">
                  <c:v>5.1653535350100004</c:v>
                </c:pt>
                <c:pt idx="4573">
                  <c:v>5.5348494514400004</c:v>
                </c:pt>
                <c:pt idx="4574">
                  <c:v>5.1397872715000004</c:v>
                </c:pt>
                <c:pt idx="4575">
                  <c:v>5.1448961926500001</c:v>
                </c:pt>
                <c:pt idx="4576">
                  <c:v>5.6183318610699997</c:v>
                </c:pt>
                <c:pt idx="4577">
                  <c:v>5.0954172301999998</c:v>
                </c:pt>
                <c:pt idx="4578">
                  <c:v>5.5992045827299997</c:v>
                </c:pt>
                <c:pt idx="4579">
                  <c:v>5.5118631853200002</c:v>
                </c:pt>
                <c:pt idx="4580">
                  <c:v>5.4647322942700001</c:v>
                </c:pt>
                <c:pt idx="4581">
                  <c:v>5.1364079524899999</c:v>
                </c:pt>
                <c:pt idx="4582">
                  <c:v>5.2189288612500002</c:v>
                </c:pt>
                <c:pt idx="4583">
                  <c:v>5.4571821311799997</c:v>
                </c:pt>
                <c:pt idx="4584">
                  <c:v>5.1961787319799999</c:v>
                </c:pt>
                <c:pt idx="4585">
                  <c:v>5.4993044736899996</c:v>
                </c:pt>
                <c:pt idx="4586">
                  <c:v>5.3732607340699996</c:v>
                </c:pt>
                <c:pt idx="4587">
                  <c:v>5.27371906706</c:v>
                </c:pt>
                <c:pt idx="4588">
                  <c:v>5.48231942433</c:v>
                </c:pt>
                <c:pt idx="4589">
                  <c:v>5.1079994968099998</c:v>
                </c:pt>
                <c:pt idx="4590">
                  <c:v>5.5738618951200003</c:v>
                </c:pt>
                <c:pt idx="4591">
                  <c:v>5.2011529363499998</c:v>
                </c:pt>
                <c:pt idx="4592">
                  <c:v>5.2691923726600001</c:v>
                </c:pt>
                <c:pt idx="4593">
                  <c:v>5.1451174527800001</c:v>
                </c:pt>
                <c:pt idx="4594">
                  <c:v>5.4944736873200002</c:v>
                </c:pt>
                <c:pt idx="4595">
                  <c:v>5.0319298993699997</c:v>
                </c:pt>
                <c:pt idx="4596">
                  <c:v>5.1815752469399996</c:v>
                </c:pt>
                <c:pt idx="4597">
                  <c:v>5.0437375948599996</c:v>
                </c:pt>
                <c:pt idx="4598">
                  <c:v>5.5862940551099998</c:v>
                </c:pt>
                <c:pt idx="4599">
                  <c:v>5.3652413711999998</c:v>
                </c:pt>
                <c:pt idx="4600">
                  <c:v>5.4459188486899999</c:v>
                </c:pt>
                <c:pt idx="4601">
                  <c:v>5.6029743247999999</c:v>
                </c:pt>
                <c:pt idx="4602">
                  <c:v>5.18993078997</c:v>
                </c:pt>
                <c:pt idx="4603">
                  <c:v>5.1302442832899997</c:v>
                </c:pt>
                <c:pt idx="4604">
                  <c:v>5.4522798365199998</c:v>
                </c:pt>
                <c:pt idx="4605">
                  <c:v>5.01394475782</c:v>
                </c:pt>
                <c:pt idx="4606">
                  <c:v>5.2373844430699998</c:v>
                </c:pt>
                <c:pt idx="4607">
                  <c:v>5.3327411498100004</c:v>
                </c:pt>
                <c:pt idx="4608">
                  <c:v>5.0615765619499999</c:v>
                </c:pt>
                <c:pt idx="4609">
                  <c:v>5.4692318890999996</c:v>
                </c:pt>
                <c:pt idx="4610">
                  <c:v>5.5180687804400002</c:v>
                </c:pt>
                <c:pt idx="4611">
                  <c:v>5.42804114633</c:v>
                </c:pt>
                <c:pt idx="4612">
                  <c:v>5.0588309920799999</c:v>
                </c:pt>
                <c:pt idx="4613">
                  <c:v>5.1973619045700001</c:v>
                </c:pt>
                <c:pt idx="4614">
                  <c:v>5.20701238993</c:v>
                </c:pt>
                <c:pt idx="4615">
                  <c:v>5.04005239518</c:v>
                </c:pt>
                <c:pt idx="4616">
                  <c:v>5.1890766820799996</c:v>
                </c:pt>
                <c:pt idx="4617">
                  <c:v>5.4995012358400004</c:v>
                </c:pt>
                <c:pt idx="4618">
                  <c:v>5.1123743468400002</c:v>
                </c:pt>
                <c:pt idx="4619">
                  <c:v>5.5857751817299999</c:v>
                </c:pt>
                <c:pt idx="4620">
                  <c:v>5.5414882395799996</c:v>
                </c:pt>
                <c:pt idx="4621">
                  <c:v>5.3686223644500002</c:v>
                </c:pt>
                <c:pt idx="4622">
                  <c:v>5.4440835482500001</c:v>
                </c:pt>
                <c:pt idx="4623">
                  <c:v>5.0171849637300001</c:v>
                </c:pt>
                <c:pt idx="4624">
                  <c:v>5.5338890947100001</c:v>
                </c:pt>
                <c:pt idx="4625">
                  <c:v>5.1915385589099996</c:v>
                </c:pt>
                <c:pt idx="4626">
                  <c:v>5.4484421602699999</c:v>
                </c:pt>
                <c:pt idx="4627">
                  <c:v>5.2138024386600001</c:v>
                </c:pt>
                <c:pt idx="4628">
                  <c:v>5.2011529363499998</c:v>
                </c:pt>
                <c:pt idx="4629">
                  <c:v>5.2890894843399998</c:v>
                </c:pt>
                <c:pt idx="4630">
                  <c:v>5.5771241648599998</c:v>
                </c:pt>
                <c:pt idx="4631">
                  <c:v>5.1139049908700001</c:v>
                </c:pt>
                <c:pt idx="4632">
                  <c:v>5.2588979268299996</c:v>
                </c:pt>
                <c:pt idx="4633">
                  <c:v>5.2011529363499998</c:v>
                </c:pt>
                <c:pt idx="4634">
                  <c:v>5.0983244821899998</c:v>
                </c:pt>
                <c:pt idx="4635">
                  <c:v>5.1402866278300001</c:v>
                </c:pt>
                <c:pt idx="4636">
                  <c:v>5.1753024436999997</c:v>
                </c:pt>
                <c:pt idx="4637">
                  <c:v>5.5183221039400001</c:v>
                </c:pt>
                <c:pt idx="4638">
                  <c:v>5.2502146622400003</c:v>
                </c:pt>
                <c:pt idx="4639">
                  <c:v>5.29936995046</c:v>
                </c:pt>
                <c:pt idx="4640">
                  <c:v>5.55280171216</c:v>
                </c:pt>
                <c:pt idx="4641">
                  <c:v>5.49943497814</c:v>
                </c:pt>
                <c:pt idx="4642">
                  <c:v>5.13922653823</c:v>
                </c:pt>
                <c:pt idx="4643">
                  <c:v>5.1139049908700001</c:v>
                </c:pt>
                <c:pt idx="4644">
                  <c:v>5.4272872867500004</c:v>
                </c:pt>
                <c:pt idx="4645">
                  <c:v>5.3045554613699997</c:v>
                </c:pt>
                <c:pt idx="4646">
                  <c:v>5.1937957310599998</c:v>
                </c:pt>
                <c:pt idx="4647">
                  <c:v>5.5907361071399997</c:v>
                </c:pt>
                <c:pt idx="4648">
                  <c:v>5.11297817126</c:v>
                </c:pt>
                <c:pt idx="4649">
                  <c:v>5.4522798365199998</c:v>
                </c:pt>
                <c:pt idx="4650">
                  <c:v>5.1123743468400002</c:v>
                </c:pt>
                <c:pt idx="4651">
                  <c:v>5.5461414697300002</c:v>
                </c:pt>
                <c:pt idx="4652">
                  <c:v>5.0719456461299997</c:v>
                </c:pt>
                <c:pt idx="4653">
                  <c:v>5.6210938107499997</c:v>
                </c:pt>
                <c:pt idx="4654">
                  <c:v>5.2710554541199999</c:v>
                </c:pt>
                <c:pt idx="4655">
                  <c:v>5.4020490833299997</c:v>
                </c:pt>
                <c:pt idx="4656">
                  <c:v>5.0622341470999999</c:v>
                </c:pt>
                <c:pt idx="4657">
                  <c:v>5.1335313318600004</c:v>
                </c:pt>
                <c:pt idx="4658">
                  <c:v>5.1351170457800004</c:v>
                </c:pt>
                <c:pt idx="4659">
                  <c:v>5.6000211479999997</c:v>
                </c:pt>
                <c:pt idx="4660">
                  <c:v>5.19703864332</c:v>
                </c:pt>
                <c:pt idx="4661">
                  <c:v>5.0151326568699996</c:v>
                </c:pt>
                <c:pt idx="4662">
                  <c:v>5.4602512573000004</c:v>
                </c:pt>
                <c:pt idx="4663">
                  <c:v>5.0161886673899998</c:v>
                </c:pt>
                <c:pt idx="4664">
                  <c:v>5.0187081494900001</c:v>
                </c:pt>
                <c:pt idx="4665">
                  <c:v>5.4147631341500002</c:v>
                </c:pt>
                <c:pt idx="4666">
                  <c:v>5.2138024386600001</c:v>
                </c:pt>
                <c:pt idx="4667">
                  <c:v>5.4971392329500004</c:v>
                </c:pt>
                <c:pt idx="4668">
                  <c:v>5.1151111614299998</c:v>
                </c:pt>
                <c:pt idx="4669">
                  <c:v>5.2876365941700003</c:v>
                </c:pt>
                <c:pt idx="4670">
                  <c:v>5.6106127606199996</c:v>
                </c:pt>
                <c:pt idx="4671">
                  <c:v>5.0439036549600003</c:v>
                </c:pt>
                <c:pt idx="4672">
                  <c:v>5.30891261862</c:v>
                </c:pt>
                <c:pt idx="4673">
                  <c:v>5.5995000240900001</c:v>
                </c:pt>
                <c:pt idx="4674">
                  <c:v>5.2138024386600001</c:v>
                </c:pt>
                <c:pt idx="4675">
                  <c:v>5.0970643174600001</c:v>
                </c:pt>
                <c:pt idx="4676">
                  <c:v>5.1109688451300004</c:v>
                </c:pt>
                <c:pt idx="4677">
                  <c:v>5.4588298116700003</c:v>
                </c:pt>
                <c:pt idx="4678">
                  <c:v>5.5120809270100004</c:v>
                </c:pt>
                <c:pt idx="4679">
                  <c:v>5.3045554613699997</c:v>
                </c:pt>
                <c:pt idx="4680">
                  <c:v>5.27371906706</c:v>
                </c:pt>
                <c:pt idx="4681">
                  <c:v>5.1606966212299996</c:v>
                </c:pt>
                <c:pt idx="4682">
                  <c:v>5.3650190862300002</c:v>
                </c:pt>
                <c:pt idx="4683">
                  <c:v>5.5806845976900004</c:v>
                </c:pt>
                <c:pt idx="4684">
                  <c:v>5.2305951909799999</c:v>
                </c:pt>
                <c:pt idx="4685">
                  <c:v>5.01401148284</c:v>
                </c:pt>
                <c:pt idx="4686">
                  <c:v>5.3768464088299996</c:v>
                </c:pt>
                <c:pt idx="4687">
                  <c:v>5.2824752939100001</c:v>
                </c:pt>
                <c:pt idx="4688">
                  <c:v>5.37308173055</c:v>
                </c:pt>
                <c:pt idx="4689">
                  <c:v>5.53495575069</c:v>
                </c:pt>
                <c:pt idx="4690">
                  <c:v>5.4064208443600004</c:v>
                </c:pt>
                <c:pt idx="4691">
                  <c:v>5.5155644114899998</c:v>
                </c:pt>
                <c:pt idx="4692">
                  <c:v>5.0716899776700002</c:v>
                </c:pt>
                <c:pt idx="4693">
                  <c:v>5.4379426668699997</c:v>
                </c:pt>
                <c:pt idx="4694">
                  <c:v>5.27371906706</c:v>
                </c:pt>
                <c:pt idx="4695">
                  <c:v>5.6210389809599999</c:v>
                </c:pt>
                <c:pt idx="4696">
                  <c:v>5.11751127426</c:v>
                </c:pt>
                <c:pt idx="4697">
                  <c:v>5.3554272762100004</c:v>
                </c:pt>
                <c:pt idx="4698">
                  <c:v>5.1918377712800003</c:v>
                </c:pt>
                <c:pt idx="4699">
                  <c:v>5.57534362039</c:v>
                </c:pt>
                <c:pt idx="4700">
                  <c:v>5.5547387474800001</c:v>
                </c:pt>
                <c:pt idx="4701">
                  <c:v>5.09971618326</c:v>
                </c:pt>
                <c:pt idx="4702">
                  <c:v>5.1210678827200002</c:v>
                </c:pt>
                <c:pt idx="4703">
                  <c:v>5.0583734856099998</c:v>
                </c:pt>
                <c:pt idx="4704">
                  <c:v>5.0659945233199997</c:v>
                </c:pt>
                <c:pt idx="4705">
                  <c:v>5.4699841527600004</c:v>
                </c:pt>
                <c:pt idx="4706">
                  <c:v>5.3973417385099998</c:v>
                </c:pt>
                <c:pt idx="4707">
                  <c:v>5.2747981313799999</c:v>
                </c:pt>
                <c:pt idx="4708">
                  <c:v>5.2971710607400002</c:v>
                </c:pt>
                <c:pt idx="4709">
                  <c:v>5.2588979268299996</c:v>
                </c:pt>
                <c:pt idx="4710">
                  <c:v>5.5047148973900004</c:v>
                </c:pt>
                <c:pt idx="4711">
                  <c:v>5.3590350494500001</c:v>
                </c:pt>
                <c:pt idx="4712">
                  <c:v>5.4047598600600004</c:v>
                </c:pt>
                <c:pt idx="4713">
                  <c:v>5.57534362039</c:v>
                </c:pt>
                <c:pt idx="4714">
                  <c:v>5.2524698032400003</c:v>
                </c:pt>
                <c:pt idx="4715">
                  <c:v>5.5559594099099998</c:v>
                </c:pt>
                <c:pt idx="4716">
                  <c:v>5.3539990478100004</c:v>
                </c:pt>
                <c:pt idx="4717">
                  <c:v>5.0970643174600001</c:v>
                </c:pt>
                <c:pt idx="4718">
                  <c:v>5.4852391539400003</c:v>
                </c:pt>
                <c:pt idx="4719">
                  <c:v>5.2283105980000002</c:v>
                </c:pt>
                <c:pt idx="4720">
                  <c:v>5.0312894259499998</c:v>
                </c:pt>
                <c:pt idx="4721">
                  <c:v>5.0814788499299999</c:v>
                </c:pt>
                <c:pt idx="4722">
                  <c:v>5.2283780664000004</c:v>
                </c:pt>
                <c:pt idx="4723">
                  <c:v>5.0319298993699997</c:v>
                </c:pt>
                <c:pt idx="4724">
                  <c:v>5.2526001422400004</c:v>
                </c:pt>
                <c:pt idx="4725">
                  <c:v>5.3925787254999999</c:v>
                </c:pt>
                <c:pt idx="4726">
                  <c:v>5.0439036549600003</c:v>
                </c:pt>
                <c:pt idx="4727">
                  <c:v>5.1553622815100004</c:v>
                </c:pt>
                <c:pt idx="4728">
                  <c:v>5.4499672398700003</c:v>
                </c:pt>
                <c:pt idx="4729">
                  <c:v>5.3785508446500003</c:v>
                </c:pt>
                <c:pt idx="4730">
                  <c:v>5.4791733579499997</c:v>
                </c:pt>
                <c:pt idx="4731">
                  <c:v>5.5559594099099998</c:v>
                </c:pt>
                <c:pt idx="4732">
                  <c:v>5.2801819533899996</c:v>
                </c:pt>
                <c:pt idx="4733">
                  <c:v>5.3379139562400004</c:v>
                </c:pt>
                <c:pt idx="4734">
                  <c:v>5.1231107933700004</c:v>
                </c:pt>
                <c:pt idx="4735">
                  <c:v>5.4571821311799997</c:v>
                </c:pt>
                <c:pt idx="4736">
                  <c:v>5.4499672398700003</c:v>
                </c:pt>
                <c:pt idx="4737">
                  <c:v>5.0912596139800002</c:v>
                </c:pt>
                <c:pt idx="4738">
                  <c:v>5.2775002601800001</c:v>
                </c:pt>
                <c:pt idx="4739">
                  <c:v>5.0203979211299998</c:v>
                </c:pt>
                <c:pt idx="4740">
                  <c:v>5.1659676610999998</c:v>
                </c:pt>
                <c:pt idx="4741">
                  <c:v>5.1430567205899997</c:v>
                </c:pt>
                <c:pt idx="4742">
                  <c:v>5.0223157553500002</c:v>
                </c:pt>
                <c:pt idx="4743">
                  <c:v>5.0203979211299998</c:v>
                </c:pt>
                <c:pt idx="4744">
                  <c:v>5.5493650062400004</c:v>
                </c:pt>
                <c:pt idx="4745">
                  <c:v>5.0411622327899996</c:v>
                </c:pt>
                <c:pt idx="4746">
                  <c:v>5.0732885050999998</c:v>
                </c:pt>
                <c:pt idx="4747">
                  <c:v>5.3545819355699997</c:v>
                </c:pt>
                <c:pt idx="4748">
                  <c:v>5.5501366699199997</c:v>
                </c:pt>
                <c:pt idx="4749">
                  <c:v>5.0887772998500003</c:v>
                </c:pt>
                <c:pt idx="4750">
                  <c:v>5.45440398618</c:v>
                </c:pt>
                <c:pt idx="4751">
                  <c:v>5.5811262565500002</c:v>
                </c:pt>
                <c:pt idx="4752">
                  <c:v>5.2866219473199996</c:v>
                </c:pt>
                <c:pt idx="4753">
                  <c:v>5.1766306595399998</c:v>
                </c:pt>
                <c:pt idx="4754">
                  <c:v>5.530910778</c:v>
                </c:pt>
                <c:pt idx="4755">
                  <c:v>5.1537074150100004</c:v>
                </c:pt>
                <c:pt idx="4756">
                  <c:v>5.3686780890600003</c:v>
                </c:pt>
                <c:pt idx="4757">
                  <c:v>5.3934133334899999</c:v>
                </c:pt>
                <c:pt idx="4758">
                  <c:v>5.2664456041500003</c:v>
                </c:pt>
                <c:pt idx="4759">
                  <c:v>5.0864098216400002</c:v>
                </c:pt>
                <c:pt idx="4760">
                  <c:v>5.4864521111300002</c:v>
                </c:pt>
                <c:pt idx="4761">
                  <c:v>5.1155249103399996</c:v>
                </c:pt>
                <c:pt idx="4762">
                  <c:v>5.0659945233199997</c:v>
                </c:pt>
                <c:pt idx="4763">
                  <c:v>5.0809763740399996</c:v>
                </c:pt>
                <c:pt idx="4764">
                  <c:v>5.1762825535700001</c:v>
                </c:pt>
                <c:pt idx="4765">
                  <c:v>5.4170775402700002</c:v>
                </c:pt>
                <c:pt idx="4766">
                  <c:v>5.4172847233799999</c:v>
                </c:pt>
                <c:pt idx="4767">
                  <c:v>5.3287224881500004</c:v>
                </c:pt>
                <c:pt idx="4768">
                  <c:v>5.4809671882400002</c:v>
                </c:pt>
                <c:pt idx="4769">
                  <c:v>5.21645826475</c:v>
                </c:pt>
                <c:pt idx="4770">
                  <c:v>5.4029213787300003</c:v>
                </c:pt>
                <c:pt idx="4771">
                  <c:v>5.1569587093999996</c:v>
                </c:pt>
                <c:pt idx="4772">
                  <c:v>5.1076642196800002</c:v>
                </c:pt>
                <c:pt idx="4773">
                  <c:v>5.5183221039400001</c:v>
                </c:pt>
                <c:pt idx="4774">
                  <c:v>5.0203979211299998</c:v>
                </c:pt>
                <c:pt idx="4775">
                  <c:v>5.4262370679399998</c:v>
                </c:pt>
                <c:pt idx="4776">
                  <c:v>5.0732885050999998</c:v>
                </c:pt>
                <c:pt idx="4777">
                  <c:v>5.4846990990200002</c:v>
                </c:pt>
                <c:pt idx="4778">
                  <c:v>5.3769189968099997</c:v>
                </c:pt>
                <c:pt idx="4779">
                  <c:v>5.1863824869000004</c:v>
                </c:pt>
                <c:pt idx="4780">
                  <c:v>5.0242956083700001</c:v>
                </c:pt>
                <c:pt idx="4781">
                  <c:v>5.4346533173199996</c:v>
                </c:pt>
                <c:pt idx="4782">
                  <c:v>5.5022935754800004</c:v>
                </c:pt>
                <c:pt idx="4783">
                  <c:v>5.1261563816200004</c:v>
                </c:pt>
                <c:pt idx="4784">
                  <c:v>5.3104926322499999</c:v>
                </c:pt>
                <c:pt idx="4785">
                  <c:v>5.5356825394999998</c:v>
                </c:pt>
                <c:pt idx="4786">
                  <c:v>5.2524698032400003</c:v>
                </c:pt>
                <c:pt idx="4787">
                  <c:v>5.2654772192500001</c:v>
                </c:pt>
                <c:pt idx="4788">
                  <c:v>5.0522848823600004</c:v>
                </c:pt>
                <c:pt idx="4789">
                  <c:v>5.0724214452899998</c:v>
                </c:pt>
                <c:pt idx="4790">
                  <c:v>5.0490462226200004</c:v>
                </c:pt>
                <c:pt idx="4791">
                  <c:v>5.1378676837399997</c:v>
                </c:pt>
                <c:pt idx="4792">
                  <c:v>5.1953449528300002</c:v>
                </c:pt>
                <c:pt idx="4793">
                  <c:v>5.0895931323700001</c:v>
                </c:pt>
                <c:pt idx="4794">
                  <c:v>5.2971710607400002</c:v>
                </c:pt>
                <c:pt idx="4795">
                  <c:v>5.2600881588600004</c:v>
                </c:pt>
                <c:pt idx="4796">
                  <c:v>5.1863499576700001</c:v>
                </c:pt>
                <c:pt idx="4797">
                  <c:v>5.1929476366399996</c:v>
                </c:pt>
                <c:pt idx="4798">
                  <c:v>5.2695549099300001</c:v>
                </c:pt>
                <c:pt idx="4799">
                  <c:v>5.0629632540399996</c:v>
                </c:pt>
                <c:pt idx="4800">
                  <c:v>5.4358732532299996</c:v>
                </c:pt>
                <c:pt idx="4801">
                  <c:v>5.1815400845699999</c:v>
                </c:pt>
                <c:pt idx="4802">
                  <c:v>5.5362957767900003</c:v>
                </c:pt>
                <c:pt idx="4803">
                  <c:v>5.3823775676899999</c:v>
                </c:pt>
                <c:pt idx="4804">
                  <c:v>5.1458072921899998</c:v>
                </c:pt>
                <c:pt idx="4805">
                  <c:v>5.3226746922599997</c:v>
                </c:pt>
                <c:pt idx="4806">
                  <c:v>5.4538170266700003</c:v>
                </c:pt>
                <c:pt idx="4807">
                  <c:v>5.4709692639099998</c:v>
                </c:pt>
                <c:pt idx="4808">
                  <c:v>5.2372823869799996</c:v>
                </c:pt>
                <c:pt idx="4809">
                  <c:v>5.1677706573500002</c:v>
                </c:pt>
                <c:pt idx="4810">
                  <c:v>5.4746633178200002</c:v>
                </c:pt>
                <c:pt idx="4811">
                  <c:v>5.0183615438800002</c:v>
                </c:pt>
                <c:pt idx="4812">
                  <c:v>5.58583497408</c:v>
                </c:pt>
                <c:pt idx="4813">
                  <c:v>5.1247031926500002</c:v>
                </c:pt>
                <c:pt idx="4814">
                  <c:v>5.2134973347000004</c:v>
                </c:pt>
                <c:pt idx="4815">
                  <c:v>5.3864170084899996</c:v>
                </c:pt>
                <c:pt idx="4816">
                  <c:v>5.1451174527800001</c:v>
                </c:pt>
                <c:pt idx="4817">
                  <c:v>5.1766306595399998</c:v>
                </c:pt>
                <c:pt idx="4818">
                  <c:v>5.2174779685699999</c:v>
                </c:pt>
                <c:pt idx="4819">
                  <c:v>5.1840399343200003</c:v>
                </c:pt>
                <c:pt idx="4820">
                  <c:v>5.4347041849300002</c:v>
                </c:pt>
                <c:pt idx="4821">
                  <c:v>5.5146577597400004</c:v>
                </c:pt>
                <c:pt idx="4822">
                  <c:v>5.3071556057400002</c:v>
                </c:pt>
                <c:pt idx="4823">
                  <c:v>5.3604771167000003</c:v>
                </c:pt>
                <c:pt idx="4824">
                  <c:v>5.1925476537000002</c:v>
                </c:pt>
                <c:pt idx="4825">
                  <c:v>5.2287511435200003</c:v>
                </c:pt>
                <c:pt idx="4826">
                  <c:v>5.1408949907899997</c:v>
                </c:pt>
                <c:pt idx="4827">
                  <c:v>5.2674635779600001</c:v>
                </c:pt>
                <c:pt idx="4828">
                  <c:v>5.0484507061099997</c:v>
                </c:pt>
                <c:pt idx="4829">
                  <c:v>5.4792487094700002</c:v>
                </c:pt>
                <c:pt idx="4830">
                  <c:v>5.0161994710400002</c:v>
                </c:pt>
                <c:pt idx="4831">
                  <c:v>5.5129704570799998</c:v>
                </c:pt>
                <c:pt idx="4832">
                  <c:v>5.21013435343</c:v>
                </c:pt>
                <c:pt idx="4833">
                  <c:v>5.6000211479999997</c:v>
                </c:pt>
                <c:pt idx="4834">
                  <c:v>5.2112244583000003</c:v>
                </c:pt>
                <c:pt idx="4835">
                  <c:v>5.0455901246700003</c:v>
                </c:pt>
                <c:pt idx="4836">
                  <c:v>5.4578098634299996</c:v>
                </c:pt>
                <c:pt idx="4837">
                  <c:v>5.1815400845699999</c:v>
                </c:pt>
                <c:pt idx="4838">
                  <c:v>5.0716899776700002</c:v>
                </c:pt>
                <c:pt idx="4839">
                  <c:v>5.2786355244000003</c:v>
                </c:pt>
                <c:pt idx="4840">
                  <c:v>5.0940669359599999</c:v>
                </c:pt>
                <c:pt idx="4841">
                  <c:v>5.3925773715799998</c:v>
                </c:pt>
                <c:pt idx="4842">
                  <c:v>5.3925787254999999</c:v>
                </c:pt>
                <c:pt idx="4843">
                  <c:v>5.2613060226900004</c:v>
                </c:pt>
                <c:pt idx="4844">
                  <c:v>5.0719456461299997</c:v>
                </c:pt>
                <c:pt idx="4845">
                  <c:v>5.3925787254999999</c:v>
                </c:pt>
                <c:pt idx="4846">
                  <c:v>5.1668220282400004</c:v>
                </c:pt>
                <c:pt idx="4847">
                  <c:v>5.2937649789399996</c:v>
                </c:pt>
                <c:pt idx="4848">
                  <c:v>5.0175568070300001</c:v>
                </c:pt>
                <c:pt idx="4849">
                  <c:v>5.2372823869799996</c:v>
                </c:pt>
                <c:pt idx="4850">
                  <c:v>5.18993078997</c:v>
                </c:pt>
                <c:pt idx="4851">
                  <c:v>5.1485722851300002</c:v>
                </c:pt>
                <c:pt idx="4852">
                  <c:v>5.4464951830699997</c:v>
                </c:pt>
                <c:pt idx="4853">
                  <c:v>5.1227297915800003</c:v>
                </c:pt>
                <c:pt idx="4854">
                  <c:v>5.2925545882099998</c:v>
                </c:pt>
                <c:pt idx="4855">
                  <c:v>5.3601387655500004</c:v>
                </c:pt>
                <c:pt idx="4856">
                  <c:v>5.2241796924999999</c:v>
                </c:pt>
                <c:pt idx="4857">
                  <c:v>5.5862940551099998</c:v>
                </c:pt>
                <c:pt idx="4858">
                  <c:v>5.5919609526</c:v>
                </c:pt>
                <c:pt idx="4859">
                  <c:v>5.2588979268299996</c:v>
                </c:pt>
                <c:pt idx="4860">
                  <c:v>5.0459561122699998</c:v>
                </c:pt>
                <c:pt idx="4861">
                  <c:v>5.0242956083700001</c:v>
                </c:pt>
                <c:pt idx="4862">
                  <c:v>5.1567413264699997</c:v>
                </c:pt>
                <c:pt idx="4863">
                  <c:v>5.1373427871699997</c:v>
                </c:pt>
                <c:pt idx="4864">
                  <c:v>5.6028853640999996</c:v>
                </c:pt>
                <c:pt idx="4865">
                  <c:v>5.5295299947599998</c:v>
                </c:pt>
                <c:pt idx="4866">
                  <c:v>5.1768188981199996</c:v>
                </c:pt>
                <c:pt idx="4867">
                  <c:v>5.5858105625699999</c:v>
                </c:pt>
                <c:pt idx="4868">
                  <c:v>5.5972151012399998</c:v>
                </c:pt>
                <c:pt idx="4869">
                  <c:v>5.1806979354299996</c:v>
                </c:pt>
                <c:pt idx="4870">
                  <c:v>5.1678083094199998</c:v>
                </c:pt>
                <c:pt idx="4871">
                  <c:v>5.0223157553500002</c:v>
                </c:pt>
                <c:pt idx="4872">
                  <c:v>5.14083843487</c:v>
                </c:pt>
                <c:pt idx="4873">
                  <c:v>5.0741030867600001</c:v>
                </c:pt>
                <c:pt idx="4874">
                  <c:v>5.4900548068899999</c:v>
                </c:pt>
                <c:pt idx="4875">
                  <c:v>5.0648628196500001</c:v>
                </c:pt>
                <c:pt idx="4876">
                  <c:v>5.2739878346399998</c:v>
                </c:pt>
                <c:pt idx="4877">
                  <c:v>5.1297906179000003</c:v>
                </c:pt>
                <c:pt idx="4878">
                  <c:v>5.4569274614700003</c:v>
                </c:pt>
                <c:pt idx="4879">
                  <c:v>5.4522798365199998</c:v>
                </c:pt>
                <c:pt idx="4880">
                  <c:v>5.4638700078399998</c:v>
                </c:pt>
                <c:pt idx="4881">
                  <c:v>5.0887772998500003</c:v>
                </c:pt>
                <c:pt idx="4882">
                  <c:v>5.1678083094199998</c:v>
                </c:pt>
                <c:pt idx="4883">
                  <c:v>5.43529915424</c:v>
                </c:pt>
                <c:pt idx="4884">
                  <c:v>5.0588309920799999</c:v>
                </c:pt>
                <c:pt idx="4885">
                  <c:v>5.5452074858899998</c:v>
                </c:pt>
                <c:pt idx="4886">
                  <c:v>5.0304997390199997</c:v>
                </c:pt>
                <c:pt idx="4887">
                  <c:v>5.1065304980499997</c:v>
                </c:pt>
                <c:pt idx="4888">
                  <c:v>5.1821004974099996</c:v>
                </c:pt>
                <c:pt idx="4889">
                  <c:v>5.5409176749400002</c:v>
                </c:pt>
                <c:pt idx="4890">
                  <c:v>5.0175568070300001</c:v>
                </c:pt>
                <c:pt idx="4891">
                  <c:v>5.5120809270100004</c:v>
                </c:pt>
                <c:pt idx="4892">
                  <c:v>5.2710554541199999</c:v>
                </c:pt>
                <c:pt idx="4893">
                  <c:v>5.07741116487</c:v>
                </c:pt>
                <c:pt idx="4894">
                  <c:v>5.3017184778899997</c:v>
                </c:pt>
                <c:pt idx="4895">
                  <c:v>5.2033667570800004</c:v>
                </c:pt>
                <c:pt idx="4896">
                  <c:v>5.5129704570799998</c:v>
                </c:pt>
                <c:pt idx="4897">
                  <c:v>5.4035034557500001</c:v>
                </c:pt>
                <c:pt idx="4898">
                  <c:v>5.6150315235899999</c:v>
                </c:pt>
                <c:pt idx="4899">
                  <c:v>5.4082965123099997</c:v>
                </c:pt>
                <c:pt idx="4900">
                  <c:v>5.4575138780300003</c:v>
                </c:pt>
                <c:pt idx="4901">
                  <c:v>5.3773540714900001</c:v>
                </c:pt>
                <c:pt idx="4902">
                  <c:v>5.2613060226900004</c:v>
                </c:pt>
                <c:pt idx="4903">
                  <c:v>5.3264951680800001</c:v>
                </c:pt>
                <c:pt idx="4904">
                  <c:v>5.5035230034999998</c:v>
                </c:pt>
                <c:pt idx="4905">
                  <c:v>5.5166676701500004</c:v>
                </c:pt>
                <c:pt idx="4906">
                  <c:v>5.3264951680800001</c:v>
                </c:pt>
                <c:pt idx="4907">
                  <c:v>5.1599413818400004</c:v>
                </c:pt>
                <c:pt idx="4908">
                  <c:v>5.5813073057800002</c:v>
                </c:pt>
                <c:pt idx="4909">
                  <c:v>5.0583642071400003</c:v>
                </c:pt>
                <c:pt idx="4910">
                  <c:v>5.2127476910399997</c:v>
                </c:pt>
                <c:pt idx="4911">
                  <c:v>5.0439036549600003</c:v>
                </c:pt>
                <c:pt idx="4912">
                  <c:v>5.4499672398700003</c:v>
                </c:pt>
                <c:pt idx="4913">
                  <c:v>5.2584517708699998</c:v>
                </c:pt>
                <c:pt idx="4914">
                  <c:v>5.0999357559499998</c:v>
                </c:pt>
                <c:pt idx="4915">
                  <c:v>5.0951991569199997</c:v>
                </c:pt>
                <c:pt idx="4916">
                  <c:v>5.3965935326599999</c:v>
                </c:pt>
                <c:pt idx="4917">
                  <c:v>5.48231942433</c:v>
                </c:pt>
                <c:pt idx="4918">
                  <c:v>5.16621467541</c:v>
                </c:pt>
                <c:pt idx="4919">
                  <c:v>5.1332717846699998</c:v>
                </c:pt>
                <c:pt idx="4920">
                  <c:v>5.2867139720800003</c:v>
                </c:pt>
                <c:pt idx="4921">
                  <c:v>5.1553622815100004</c:v>
                </c:pt>
                <c:pt idx="4922">
                  <c:v>5.2138024386600001</c:v>
                </c:pt>
                <c:pt idx="4923">
                  <c:v>5.5071972115500003</c:v>
                </c:pt>
                <c:pt idx="4924">
                  <c:v>5.19703864332</c:v>
                </c:pt>
                <c:pt idx="4925">
                  <c:v>5.0395766522500001</c:v>
                </c:pt>
                <c:pt idx="4926">
                  <c:v>5.5461414697300002</c:v>
                </c:pt>
                <c:pt idx="4927">
                  <c:v>5.1159857253299998</c:v>
                </c:pt>
                <c:pt idx="4928">
                  <c:v>5.3587226151899996</c:v>
                </c:pt>
                <c:pt idx="4929">
                  <c:v>5.2311682603199996</c:v>
                </c:pt>
                <c:pt idx="4930">
                  <c:v>5.2174779685699999</c:v>
                </c:pt>
                <c:pt idx="4931">
                  <c:v>5.1754156032900003</c:v>
                </c:pt>
                <c:pt idx="4932">
                  <c:v>5.0912427436099996</c:v>
                </c:pt>
                <c:pt idx="4933">
                  <c:v>5.1839075673500004</c:v>
                </c:pt>
                <c:pt idx="4934">
                  <c:v>5.31040826049</c:v>
                </c:pt>
                <c:pt idx="4935">
                  <c:v>5.1821004974099996</c:v>
                </c:pt>
                <c:pt idx="4936">
                  <c:v>5.2442825279300003</c:v>
                </c:pt>
                <c:pt idx="4937">
                  <c:v>5.5455192313900001</c:v>
                </c:pt>
                <c:pt idx="4938">
                  <c:v>5.2225326034900004</c:v>
                </c:pt>
                <c:pt idx="4939">
                  <c:v>5.0912596139800002</c:v>
                </c:pt>
                <c:pt idx="4940">
                  <c:v>5.4689552852099999</c:v>
                </c:pt>
                <c:pt idx="4941">
                  <c:v>5.0622341470999999</c:v>
                </c:pt>
                <c:pt idx="4942">
                  <c:v>5.6165307519400001</c:v>
                </c:pt>
                <c:pt idx="4943">
                  <c:v>5.1397872715000004</c:v>
                </c:pt>
                <c:pt idx="4944">
                  <c:v>5.5081699105300004</c:v>
                </c:pt>
                <c:pt idx="4945">
                  <c:v>5.1668220282400004</c:v>
                </c:pt>
                <c:pt idx="4946">
                  <c:v>5.1895764174599996</c:v>
                </c:pt>
                <c:pt idx="4947">
                  <c:v>5.3657731023400004</c:v>
                </c:pt>
                <c:pt idx="4948">
                  <c:v>5.0864098216400002</c:v>
                </c:pt>
                <c:pt idx="4949">
                  <c:v>5.1815400845699999</c:v>
                </c:pt>
                <c:pt idx="4950">
                  <c:v>5.2473813537499998</c:v>
                </c:pt>
                <c:pt idx="4951">
                  <c:v>5.0459561122699998</c:v>
                </c:pt>
                <c:pt idx="4952">
                  <c:v>5.1116946243500001</c:v>
                </c:pt>
                <c:pt idx="4953">
                  <c:v>5.2169075439299997</c:v>
                </c:pt>
                <c:pt idx="4954">
                  <c:v>5.0479484782000004</c:v>
                </c:pt>
                <c:pt idx="4955">
                  <c:v>5.3594842245900001</c:v>
                </c:pt>
                <c:pt idx="4956">
                  <c:v>5.5289712358400003</c:v>
                </c:pt>
                <c:pt idx="4957">
                  <c:v>5.5905994157499999</c:v>
                </c:pt>
                <c:pt idx="4958">
                  <c:v>5.5455192313900001</c:v>
                </c:pt>
                <c:pt idx="4959">
                  <c:v>5.21013435343</c:v>
                </c:pt>
                <c:pt idx="4960">
                  <c:v>5.2843618570600004</c:v>
                </c:pt>
                <c:pt idx="4961">
                  <c:v>5.1781795364500001</c:v>
                </c:pt>
                <c:pt idx="4962">
                  <c:v>5.2584517708699998</c:v>
                </c:pt>
                <c:pt idx="4963">
                  <c:v>5.2169134793599996</c:v>
                </c:pt>
                <c:pt idx="4964">
                  <c:v>5.6028853640999996</c:v>
                </c:pt>
                <c:pt idx="4965">
                  <c:v>5.5088909141000002</c:v>
                </c:pt>
                <c:pt idx="4966">
                  <c:v>5.2914150099099997</c:v>
                </c:pt>
                <c:pt idx="4967">
                  <c:v>5.2033667570800004</c:v>
                </c:pt>
                <c:pt idx="4968">
                  <c:v>5.1766306595399998</c:v>
                </c:pt>
                <c:pt idx="4969">
                  <c:v>5.3686780890600003</c:v>
                </c:pt>
                <c:pt idx="4970">
                  <c:v>5.2526001422400004</c:v>
                </c:pt>
                <c:pt idx="4971">
                  <c:v>5.2314503391400002</c:v>
                </c:pt>
                <c:pt idx="4972">
                  <c:v>5.6154045563799997</c:v>
                </c:pt>
                <c:pt idx="4973">
                  <c:v>5.4332249912300004</c:v>
                </c:pt>
                <c:pt idx="4974">
                  <c:v>5.5612215625900001</c:v>
                </c:pt>
                <c:pt idx="4975">
                  <c:v>5.1927752675600001</c:v>
                </c:pt>
                <c:pt idx="4976">
                  <c:v>5.2229841203999996</c:v>
                </c:pt>
                <c:pt idx="4977">
                  <c:v>5.1361683864599996</c:v>
                </c:pt>
                <c:pt idx="4978">
                  <c:v>5.0651705949099997</c:v>
                </c:pt>
                <c:pt idx="4979">
                  <c:v>5.38706683829</c:v>
                </c:pt>
                <c:pt idx="4980">
                  <c:v>5.0964497232800001</c:v>
                </c:pt>
                <c:pt idx="4981">
                  <c:v>5.2238587842599999</c:v>
                </c:pt>
                <c:pt idx="4982">
                  <c:v>5.2800668141999996</c:v>
                </c:pt>
                <c:pt idx="4983">
                  <c:v>5.4390131090900002</c:v>
                </c:pt>
                <c:pt idx="4984">
                  <c:v>5.1107648751100001</c:v>
                </c:pt>
                <c:pt idx="4985">
                  <c:v>5.1884294508000002</c:v>
                </c:pt>
                <c:pt idx="4986">
                  <c:v>5.1653535350100004</c:v>
                </c:pt>
                <c:pt idx="4987">
                  <c:v>5.3539990478100004</c:v>
                </c:pt>
                <c:pt idx="4988">
                  <c:v>5.4101589527199998</c:v>
                </c:pt>
                <c:pt idx="4989">
                  <c:v>5.3528875397300002</c:v>
                </c:pt>
                <c:pt idx="4990">
                  <c:v>5.5738618951200003</c:v>
                </c:pt>
                <c:pt idx="4991">
                  <c:v>5.4937211357800004</c:v>
                </c:pt>
                <c:pt idx="4992">
                  <c:v>5.0716899776700002</c:v>
                </c:pt>
                <c:pt idx="4993">
                  <c:v>5.2494669012699999</c:v>
                </c:pt>
                <c:pt idx="4994">
                  <c:v>5.0181728730000001</c:v>
                </c:pt>
                <c:pt idx="4995">
                  <c:v>5.3817997901899997</c:v>
                </c:pt>
                <c:pt idx="4996">
                  <c:v>5.5413159421399998</c:v>
                </c:pt>
                <c:pt idx="4997">
                  <c:v>5.0296141063300004</c:v>
                </c:pt>
                <c:pt idx="4998">
                  <c:v>5.06317548009</c:v>
                </c:pt>
                <c:pt idx="4999">
                  <c:v>5.5653292587600003</c:v>
                </c:pt>
                <c:pt idx="5000">
                  <c:v>5.3099326067100003</c:v>
                </c:pt>
                <c:pt idx="5001">
                  <c:v>5.22972255084</c:v>
                </c:pt>
                <c:pt idx="5002">
                  <c:v>5.1397872715000004</c:v>
                </c:pt>
                <c:pt idx="5003">
                  <c:v>5.1220565021400004</c:v>
                </c:pt>
                <c:pt idx="5004">
                  <c:v>5.2375822849200002</c:v>
                </c:pt>
                <c:pt idx="5005">
                  <c:v>5.4692318890999996</c:v>
                </c:pt>
                <c:pt idx="5006">
                  <c:v>5.5461414697300002</c:v>
                </c:pt>
                <c:pt idx="5007">
                  <c:v>5.3879507759400003</c:v>
                </c:pt>
                <c:pt idx="5008">
                  <c:v>5.1016848404799999</c:v>
                </c:pt>
                <c:pt idx="5009">
                  <c:v>5.1768188981199996</c:v>
                </c:pt>
                <c:pt idx="5010">
                  <c:v>5.07741116487</c:v>
                </c:pt>
                <c:pt idx="5011">
                  <c:v>5.51942850953</c:v>
                </c:pt>
                <c:pt idx="5012">
                  <c:v>5.0642615939400004</c:v>
                </c:pt>
                <c:pt idx="5013">
                  <c:v>5.5771241648599998</c:v>
                </c:pt>
                <c:pt idx="5014">
                  <c:v>5.6145190219599996</c:v>
                </c:pt>
                <c:pt idx="5015">
                  <c:v>5.4600612072399999</c:v>
                </c:pt>
                <c:pt idx="5016">
                  <c:v>5.46951252665</c:v>
                </c:pt>
                <c:pt idx="5017">
                  <c:v>5.0659945233199997</c:v>
                </c:pt>
                <c:pt idx="5018">
                  <c:v>5.4897453176999997</c:v>
                </c:pt>
                <c:pt idx="5019">
                  <c:v>5.6141210852399999</c:v>
                </c:pt>
                <c:pt idx="5020">
                  <c:v>5.2912939138199997</c:v>
                </c:pt>
                <c:pt idx="5021">
                  <c:v>5.2445557482399998</c:v>
                </c:pt>
                <c:pt idx="5022">
                  <c:v>5.20617599857</c:v>
                </c:pt>
                <c:pt idx="5023">
                  <c:v>5.2798403942299998</c:v>
                </c:pt>
                <c:pt idx="5024">
                  <c:v>5.4195224312499999</c:v>
                </c:pt>
                <c:pt idx="5025">
                  <c:v>5.1366018779199996</c:v>
                </c:pt>
                <c:pt idx="5026">
                  <c:v>5.42804114633</c:v>
                </c:pt>
                <c:pt idx="5027">
                  <c:v>5.29242844945</c:v>
                </c:pt>
                <c:pt idx="5028">
                  <c:v>5.3045554613699997</c:v>
                </c:pt>
                <c:pt idx="5029">
                  <c:v>5.3652413711999998</c:v>
                </c:pt>
                <c:pt idx="5030">
                  <c:v>5.3438752697699998</c:v>
                </c:pt>
                <c:pt idx="5031">
                  <c:v>5.41520434247</c:v>
                </c:pt>
                <c:pt idx="5032">
                  <c:v>5.31686408807</c:v>
                </c:pt>
                <c:pt idx="5033">
                  <c:v>5.5071592473499997</c:v>
                </c:pt>
                <c:pt idx="5034">
                  <c:v>5.0546437623999996</c:v>
                </c:pt>
                <c:pt idx="5035">
                  <c:v>5.1770441474900002</c:v>
                </c:pt>
                <c:pt idx="5036">
                  <c:v>5.5409176749400002</c:v>
                </c:pt>
                <c:pt idx="5037">
                  <c:v>5.2906104061599999</c:v>
                </c:pt>
                <c:pt idx="5038">
                  <c:v>5.6153557255999997</c:v>
                </c:pt>
                <c:pt idx="5039">
                  <c:v>5.1931847906500002</c:v>
                </c:pt>
                <c:pt idx="5040">
                  <c:v>5.4499672398700003</c:v>
                </c:pt>
                <c:pt idx="5041">
                  <c:v>5.1151111614299998</c:v>
                </c:pt>
                <c:pt idx="5042">
                  <c:v>5.2169134793599996</c:v>
                </c:pt>
                <c:pt idx="5043">
                  <c:v>5.2445557482399998</c:v>
                </c:pt>
                <c:pt idx="5044">
                  <c:v>5.1748846373099999</c:v>
                </c:pt>
                <c:pt idx="5045">
                  <c:v>5.01401148284</c:v>
                </c:pt>
                <c:pt idx="5046">
                  <c:v>5.6080395464799997</c:v>
                </c:pt>
                <c:pt idx="5047">
                  <c:v>5.0659945233199997</c:v>
                </c:pt>
                <c:pt idx="5048">
                  <c:v>5.4358732532299996</c:v>
                </c:pt>
                <c:pt idx="5049">
                  <c:v>5.2746905611399999</c:v>
                </c:pt>
                <c:pt idx="5050">
                  <c:v>5.0864098216400002</c:v>
                </c:pt>
                <c:pt idx="5051">
                  <c:v>5.3226746922599997</c:v>
                </c:pt>
                <c:pt idx="5052">
                  <c:v>5.1212473562199996</c:v>
                </c:pt>
                <c:pt idx="5053">
                  <c:v>5.06695260539</c:v>
                </c:pt>
                <c:pt idx="5054">
                  <c:v>5.3577323657899996</c:v>
                </c:pt>
                <c:pt idx="5055">
                  <c:v>5.5088909141000002</c:v>
                </c:pt>
                <c:pt idx="5056">
                  <c:v>5.5775117215399996</c:v>
                </c:pt>
                <c:pt idx="5057">
                  <c:v>5.4134786155699999</c:v>
                </c:pt>
                <c:pt idx="5058">
                  <c:v>5.2800668141999996</c:v>
                </c:pt>
                <c:pt idx="5059">
                  <c:v>5.2925545882099998</c:v>
                </c:pt>
                <c:pt idx="5060">
                  <c:v>5.5101001078899996</c:v>
                </c:pt>
                <c:pt idx="5061">
                  <c:v>5.5395885914100003</c:v>
                </c:pt>
                <c:pt idx="5062">
                  <c:v>5.5669868521100003</c:v>
                </c:pt>
                <c:pt idx="5063">
                  <c:v>5.3328761923799997</c:v>
                </c:pt>
                <c:pt idx="5064">
                  <c:v>5.19703864332</c:v>
                </c:pt>
                <c:pt idx="5065">
                  <c:v>5.4046648886900002</c:v>
                </c:pt>
                <c:pt idx="5066">
                  <c:v>5.06317548009</c:v>
                </c:pt>
                <c:pt idx="5067">
                  <c:v>5.2825037555499996</c:v>
                </c:pt>
                <c:pt idx="5068">
                  <c:v>5.2043479257799996</c:v>
                </c:pt>
                <c:pt idx="5069">
                  <c:v>5.3259488554300001</c:v>
                </c:pt>
                <c:pt idx="5070">
                  <c:v>5.44516706875</c:v>
                </c:pt>
                <c:pt idx="5071">
                  <c:v>5.2631565663100002</c:v>
                </c:pt>
                <c:pt idx="5072">
                  <c:v>5.4063439088800003</c:v>
                </c:pt>
                <c:pt idx="5073">
                  <c:v>5.6172152425900004</c:v>
                </c:pt>
                <c:pt idx="5074">
                  <c:v>5.1839075673500004</c:v>
                </c:pt>
                <c:pt idx="5075">
                  <c:v>5.4515951630400004</c:v>
                </c:pt>
                <c:pt idx="5076">
                  <c:v>5.58583497408</c:v>
                </c:pt>
                <c:pt idx="5077">
                  <c:v>5.3172802680800002</c:v>
                </c:pt>
                <c:pt idx="5078">
                  <c:v>5.4625117899699998</c:v>
                </c:pt>
                <c:pt idx="5079">
                  <c:v>5.4964733629299998</c:v>
                </c:pt>
                <c:pt idx="5080">
                  <c:v>5.2810288357899999</c:v>
                </c:pt>
                <c:pt idx="5081">
                  <c:v>5.44516706875</c:v>
                </c:pt>
                <c:pt idx="5082">
                  <c:v>5.1918377712800003</c:v>
                </c:pt>
                <c:pt idx="5083">
                  <c:v>5.1397872715000004</c:v>
                </c:pt>
                <c:pt idx="5084">
                  <c:v>5.5071972115500003</c:v>
                </c:pt>
                <c:pt idx="5085">
                  <c:v>5.5715327459299999</c:v>
                </c:pt>
                <c:pt idx="5086">
                  <c:v>5.5155644114899998</c:v>
                </c:pt>
                <c:pt idx="5087">
                  <c:v>5.1678083094199998</c:v>
                </c:pt>
                <c:pt idx="5088">
                  <c:v>5.1361683864599996</c:v>
                </c:pt>
                <c:pt idx="5089">
                  <c:v>5.0367172817099997</c:v>
                </c:pt>
                <c:pt idx="5090">
                  <c:v>5.3937551570000002</c:v>
                </c:pt>
                <c:pt idx="5091">
                  <c:v>5.1953449528300002</c:v>
                </c:pt>
                <c:pt idx="5092">
                  <c:v>5.6210389809599999</c:v>
                </c:pt>
                <c:pt idx="5093">
                  <c:v>5.46951252665</c:v>
                </c:pt>
                <c:pt idx="5094">
                  <c:v>5.1210678827200002</c:v>
                </c:pt>
                <c:pt idx="5095">
                  <c:v>5.27371906706</c:v>
                </c:pt>
                <c:pt idx="5096">
                  <c:v>5.1344266459799996</c:v>
                </c:pt>
                <c:pt idx="5097">
                  <c:v>5.3438752697699998</c:v>
                </c:pt>
                <c:pt idx="5098">
                  <c:v>5.5940532317000002</c:v>
                </c:pt>
                <c:pt idx="5099">
                  <c:v>5.4567270167700004</c:v>
                </c:pt>
                <c:pt idx="5100">
                  <c:v>5.18993078997</c:v>
                </c:pt>
                <c:pt idx="5101">
                  <c:v>5.2101158511900003</c:v>
                </c:pt>
                <c:pt idx="5102">
                  <c:v>5.3348341403599999</c:v>
                </c:pt>
                <c:pt idx="5103">
                  <c:v>5.4602512573000004</c:v>
                </c:pt>
                <c:pt idx="5104">
                  <c:v>5.0223157553500002</c:v>
                </c:pt>
                <c:pt idx="5105">
                  <c:v>5.6028853640999996</c:v>
                </c:pt>
                <c:pt idx="5106">
                  <c:v>5.4993044736899996</c:v>
                </c:pt>
                <c:pt idx="5107">
                  <c:v>5.3686223644500002</c:v>
                </c:pt>
                <c:pt idx="5108">
                  <c:v>5.2493080131700003</c:v>
                </c:pt>
                <c:pt idx="5109">
                  <c:v>5.3045554613699997</c:v>
                </c:pt>
                <c:pt idx="5110">
                  <c:v>5.0999357559499998</c:v>
                </c:pt>
                <c:pt idx="5111">
                  <c:v>5.1361683864599996</c:v>
                </c:pt>
                <c:pt idx="5112">
                  <c:v>5.2395257980699999</c:v>
                </c:pt>
                <c:pt idx="5113">
                  <c:v>5.0264857046999998</c:v>
                </c:pt>
                <c:pt idx="5114">
                  <c:v>5.10225303</c:v>
                </c:pt>
                <c:pt idx="5115">
                  <c:v>5.4134786155699999</c:v>
                </c:pt>
                <c:pt idx="5116">
                  <c:v>5.5444228773499997</c:v>
                </c:pt>
                <c:pt idx="5117">
                  <c:v>5.3499559203500002</c:v>
                </c:pt>
                <c:pt idx="5118">
                  <c:v>5.2259653473799998</c:v>
                </c:pt>
                <c:pt idx="5119">
                  <c:v>5.0264857046999998</c:v>
                </c:pt>
                <c:pt idx="5120">
                  <c:v>5.18993078997</c:v>
                </c:pt>
                <c:pt idx="5121">
                  <c:v>5.3925773715799998</c:v>
                </c:pt>
                <c:pt idx="5122">
                  <c:v>5.3258264469199998</c:v>
                </c:pt>
                <c:pt idx="5123">
                  <c:v>5.4148616116600001</c:v>
                </c:pt>
                <c:pt idx="5124">
                  <c:v>5.4386782452900002</c:v>
                </c:pt>
                <c:pt idx="5125">
                  <c:v>5.2525548243399998</c:v>
                </c:pt>
                <c:pt idx="5126">
                  <c:v>5.2816636907400003</c:v>
                </c:pt>
                <c:pt idx="5127">
                  <c:v>5.0157352493599996</c:v>
                </c:pt>
                <c:pt idx="5128">
                  <c:v>5.5289887220800003</c:v>
                </c:pt>
                <c:pt idx="5129">
                  <c:v>5.01394475782</c:v>
                </c:pt>
                <c:pt idx="5130">
                  <c:v>5.1139049908700001</c:v>
                </c:pt>
                <c:pt idx="5131">
                  <c:v>5.3480143508599998</c:v>
                </c:pt>
                <c:pt idx="5132">
                  <c:v>5.62083648589</c:v>
                </c:pt>
                <c:pt idx="5133">
                  <c:v>5.2084610144300001</c:v>
                </c:pt>
                <c:pt idx="5134">
                  <c:v>5.4791733579499997</c:v>
                </c:pt>
                <c:pt idx="5135">
                  <c:v>5.2014769633500002</c:v>
                </c:pt>
                <c:pt idx="5136">
                  <c:v>5.0574913884399999</c:v>
                </c:pt>
                <c:pt idx="5137">
                  <c:v>5.6141210852399999</c:v>
                </c:pt>
                <c:pt idx="5138">
                  <c:v>5.61750333105</c:v>
                </c:pt>
                <c:pt idx="5139">
                  <c:v>5.1155249103399996</c:v>
                </c:pt>
                <c:pt idx="5140">
                  <c:v>5.3679793881300002</c:v>
                </c:pt>
                <c:pt idx="5141">
                  <c:v>5.0519624292999996</c:v>
                </c:pt>
                <c:pt idx="5142">
                  <c:v>5.3355104217799996</c:v>
                </c:pt>
                <c:pt idx="5143">
                  <c:v>5.4024252214599997</c:v>
                </c:pt>
                <c:pt idx="5144">
                  <c:v>5.3509937285199998</c:v>
                </c:pt>
                <c:pt idx="5145">
                  <c:v>5.15191522822</c:v>
                </c:pt>
                <c:pt idx="5146">
                  <c:v>5.4386782452900002</c:v>
                </c:pt>
                <c:pt idx="5147">
                  <c:v>5.1840399343200003</c:v>
                </c:pt>
                <c:pt idx="5148">
                  <c:v>5.31040826049</c:v>
                </c:pt>
                <c:pt idx="5149">
                  <c:v>5.4495601176699999</c:v>
                </c:pt>
                <c:pt idx="5150">
                  <c:v>5.09971618326</c:v>
                </c:pt>
                <c:pt idx="5151">
                  <c:v>5.2528499285699999</c:v>
                </c:pt>
                <c:pt idx="5152">
                  <c:v>5.0999357559499998</c:v>
                </c:pt>
                <c:pt idx="5153">
                  <c:v>5.3976848617700002</c:v>
                </c:pt>
                <c:pt idx="5154">
                  <c:v>5.3166337495400002</c:v>
                </c:pt>
                <c:pt idx="5155">
                  <c:v>5.3379139562400004</c:v>
                </c:pt>
                <c:pt idx="5156">
                  <c:v>5.5301535014900001</c:v>
                </c:pt>
                <c:pt idx="5157">
                  <c:v>5.27276633463</c:v>
                </c:pt>
                <c:pt idx="5158">
                  <c:v>5.1378676837399997</c:v>
                </c:pt>
                <c:pt idx="5159">
                  <c:v>5.1313968867500002</c:v>
                </c:pt>
                <c:pt idx="5160">
                  <c:v>5.1968281555200004</c:v>
                </c:pt>
                <c:pt idx="5161">
                  <c:v>5.3324052918699998</c:v>
                </c:pt>
                <c:pt idx="5162">
                  <c:v>5.1519071888300001</c:v>
                </c:pt>
                <c:pt idx="5163">
                  <c:v>5.1863499576700001</c:v>
                </c:pt>
                <c:pt idx="5164">
                  <c:v>5.2442825279300003</c:v>
                </c:pt>
                <c:pt idx="5165">
                  <c:v>5.6189634808499997</c:v>
                </c:pt>
                <c:pt idx="5166">
                  <c:v>5.0319298993699997</c:v>
                </c:pt>
                <c:pt idx="5167">
                  <c:v>5.5071592473499997</c:v>
                </c:pt>
                <c:pt idx="5168">
                  <c:v>5.5762598328199999</c:v>
                </c:pt>
                <c:pt idx="5169">
                  <c:v>5.3347764721299997</c:v>
                </c:pt>
                <c:pt idx="5170">
                  <c:v>5.0227323825900001</c:v>
                </c:pt>
                <c:pt idx="5171">
                  <c:v>5.1759931419400003</c:v>
                </c:pt>
                <c:pt idx="5172">
                  <c:v>5.4168159288600002</c:v>
                </c:pt>
                <c:pt idx="5173">
                  <c:v>5.4258101882999998</c:v>
                </c:pt>
                <c:pt idx="5174">
                  <c:v>5.5919609526</c:v>
                </c:pt>
                <c:pt idx="5175">
                  <c:v>5.4689552852099999</c:v>
                </c:pt>
                <c:pt idx="5176">
                  <c:v>5.2631565663100002</c:v>
                </c:pt>
                <c:pt idx="5177">
                  <c:v>5.0474610781699996</c:v>
                </c:pt>
                <c:pt idx="5178">
                  <c:v>5.2746905611399999</c:v>
                </c:pt>
                <c:pt idx="5179">
                  <c:v>5.2746905611399999</c:v>
                </c:pt>
                <c:pt idx="5180">
                  <c:v>5.5940628554399998</c:v>
                </c:pt>
                <c:pt idx="5181">
                  <c:v>5.36207728741</c:v>
                </c:pt>
                <c:pt idx="5182">
                  <c:v>5.0712692004199997</c:v>
                </c:pt>
                <c:pt idx="5183">
                  <c:v>5.48496821071</c:v>
                </c:pt>
                <c:pt idx="5184">
                  <c:v>5.1766041021899998</c:v>
                </c:pt>
                <c:pt idx="5185">
                  <c:v>5.3081199247299997</c:v>
                </c:pt>
                <c:pt idx="5186">
                  <c:v>5.3545819355699997</c:v>
                </c:pt>
                <c:pt idx="5187">
                  <c:v>5.1762825535700001</c:v>
                </c:pt>
                <c:pt idx="5188">
                  <c:v>5.0446377917499996</c:v>
                </c:pt>
                <c:pt idx="5189">
                  <c:v>5.2122178079000001</c:v>
                </c:pt>
                <c:pt idx="5190">
                  <c:v>5.0678861351600002</c:v>
                </c:pt>
                <c:pt idx="5191">
                  <c:v>5.3379139562400004</c:v>
                </c:pt>
                <c:pt idx="5192">
                  <c:v>5.2079863163600004</c:v>
                </c:pt>
                <c:pt idx="5193">
                  <c:v>5.4709692639099998</c:v>
                </c:pt>
                <c:pt idx="5194">
                  <c:v>5.6165307519400001</c:v>
                </c:pt>
                <c:pt idx="5195">
                  <c:v>5.3364741286299999</c:v>
                </c:pt>
                <c:pt idx="5196">
                  <c:v>5.2600881588600004</c:v>
                </c:pt>
                <c:pt idx="5197">
                  <c:v>5.2502146622400003</c:v>
                </c:pt>
                <c:pt idx="5198">
                  <c:v>5.3348341403599999</c:v>
                </c:pt>
                <c:pt idx="5199">
                  <c:v>5.2501234430799997</c:v>
                </c:pt>
                <c:pt idx="5200">
                  <c:v>5.5319245840000004</c:v>
                </c:pt>
                <c:pt idx="5201">
                  <c:v>5.1251296355499996</c:v>
                </c:pt>
                <c:pt idx="5202">
                  <c:v>5.1863499576700001</c:v>
                </c:pt>
                <c:pt idx="5203">
                  <c:v>5.2195394629900003</c:v>
                </c:pt>
                <c:pt idx="5204">
                  <c:v>5.04005239518</c:v>
                </c:pt>
                <c:pt idx="5205">
                  <c:v>5.4638700078399998</c:v>
                </c:pt>
                <c:pt idx="5206">
                  <c:v>5.1915385589099996</c:v>
                </c:pt>
                <c:pt idx="5207">
                  <c:v>5.5811262565500002</c:v>
                </c:pt>
                <c:pt idx="5208">
                  <c:v>5.5295724183099999</c:v>
                </c:pt>
                <c:pt idx="5209">
                  <c:v>5.1202347699899997</c:v>
                </c:pt>
                <c:pt idx="5210">
                  <c:v>5.3509937285199998</c:v>
                </c:pt>
                <c:pt idx="5211">
                  <c:v>5.45440398618</c:v>
                </c:pt>
                <c:pt idx="5212">
                  <c:v>5.5338890947100001</c:v>
                </c:pt>
                <c:pt idx="5213">
                  <c:v>5.1743317771999999</c:v>
                </c:pt>
                <c:pt idx="5214">
                  <c:v>5.13382657978</c:v>
                </c:pt>
                <c:pt idx="5215">
                  <c:v>5.1223421864000001</c:v>
                </c:pt>
                <c:pt idx="5216">
                  <c:v>5.3104258747399999</c:v>
                </c:pt>
                <c:pt idx="5217">
                  <c:v>5.2876365941700003</c:v>
                </c:pt>
                <c:pt idx="5218">
                  <c:v>5.33615990836</c:v>
                </c:pt>
                <c:pt idx="5219">
                  <c:v>5.0726883525100002</c:v>
                </c:pt>
                <c:pt idx="5220">
                  <c:v>5.1409216557499997</c:v>
                </c:pt>
                <c:pt idx="5221">
                  <c:v>5.4262370679399998</c:v>
                </c:pt>
                <c:pt idx="5222">
                  <c:v>5.2283780664000004</c:v>
                </c:pt>
                <c:pt idx="5223">
                  <c:v>5.1759931419400003</c:v>
                </c:pt>
                <c:pt idx="5224">
                  <c:v>5.3327411498100004</c:v>
                </c:pt>
                <c:pt idx="5225">
                  <c:v>5.3993676365600001</c:v>
                </c:pt>
                <c:pt idx="5226">
                  <c:v>5.29242844945</c:v>
                </c:pt>
                <c:pt idx="5227">
                  <c:v>5.3460269240900002</c:v>
                </c:pt>
                <c:pt idx="5228">
                  <c:v>5.2515501970900003</c:v>
                </c:pt>
                <c:pt idx="5229">
                  <c:v>5.2695549099300001</c:v>
                </c:pt>
                <c:pt idx="5230">
                  <c:v>5.5972151012399998</c:v>
                </c:pt>
                <c:pt idx="5231">
                  <c:v>5.56740341167</c:v>
                </c:pt>
                <c:pt idx="5232">
                  <c:v>5.5688461464500003</c:v>
                </c:pt>
                <c:pt idx="5233">
                  <c:v>5.2400473773099998</c:v>
                </c:pt>
                <c:pt idx="5234">
                  <c:v>5.1019689152499996</c:v>
                </c:pt>
                <c:pt idx="5235">
                  <c:v>5.2494669012699999</c:v>
                </c:pt>
                <c:pt idx="5236">
                  <c:v>5.4346533173199996</c:v>
                </c:pt>
                <c:pt idx="5237">
                  <c:v>5.3504823865000004</c:v>
                </c:pt>
                <c:pt idx="5238">
                  <c:v>5.4588298116700003</c:v>
                </c:pt>
                <c:pt idx="5239">
                  <c:v>5.31140906138</c:v>
                </c:pt>
                <c:pt idx="5240">
                  <c:v>5.2313501916299998</c:v>
                </c:pt>
                <c:pt idx="5241">
                  <c:v>5.0970643174600001</c:v>
                </c:pt>
                <c:pt idx="5242">
                  <c:v>5.59261999867</c:v>
                </c:pt>
                <c:pt idx="5243">
                  <c:v>5.0151326568699996</c:v>
                </c:pt>
                <c:pt idx="5244">
                  <c:v>5.5129704570799998</c:v>
                </c:pt>
                <c:pt idx="5245">
                  <c:v>5.2184716476500004</c:v>
                </c:pt>
                <c:pt idx="5246">
                  <c:v>5.3099326067100003</c:v>
                </c:pt>
                <c:pt idx="5247">
                  <c:v>5.2775002601800001</c:v>
                </c:pt>
                <c:pt idx="5248">
                  <c:v>5.6145190219599996</c:v>
                </c:pt>
                <c:pt idx="5249">
                  <c:v>5.3438752697699998</c:v>
                </c:pt>
                <c:pt idx="5250">
                  <c:v>5.1210678827200002</c:v>
                </c:pt>
                <c:pt idx="5251">
                  <c:v>5.2786355244000003</c:v>
                </c:pt>
                <c:pt idx="5252">
                  <c:v>5.4107057439100004</c:v>
                </c:pt>
                <c:pt idx="5253">
                  <c:v>5.3712857458399998</c:v>
                </c:pt>
                <c:pt idx="5254">
                  <c:v>5.0357460095200004</c:v>
                </c:pt>
                <c:pt idx="5255">
                  <c:v>5.3328761923799997</c:v>
                </c:pt>
                <c:pt idx="5256">
                  <c:v>5.5559594099099998</c:v>
                </c:pt>
                <c:pt idx="5257">
                  <c:v>5.4905251910799997</c:v>
                </c:pt>
                <c:pt idx="5258">
                  <c:v>5.0967334390400003</c:v>
                </c:pt>
                <c:pt idx="5259">
                  <c:v>5.1956143803900003</c:v>
                </c:pt>
                <c:pt idx="5260">
                  <c:v>5.2153659606699998</c:v>
                </c:pt>
                <c:pt idx="5261">
                  <c:v>5.4728430281699998</c:v>
                </c:pt>
                <c:pt idx="5262">
                  <c:v>5.3327411498100004</c:v>
                </c:pt>
                <c:pt idx="5263">
                  <c:v>5.0724214452899998</c:v>
                </c:pt>
                <c:pt idx="5264">
                  <c:v>5.16533092318</c:v>
                </c:pt>
                <c:pt idx="5265">
                  <c:v>5.4361801721900003</c:v>
                </c:pt>
                <c:pt idx="5266">
                  <c:v>5.1839075673500004</c:v>
                </c:pt>
                <c:pt idx="5267">
                  <c:v>5.48231942433</c:v>
                </c:pt>
                <c:pt idx="5268">
                  <c:v>5.3403667498200003</c:v>
                </c:pt>
                <c:pt idx="5269">
                  <c:v>5.4522798365199998</c:v>
                </c:pt>
                <c:pt idx="5270">
                  <c:v>5.20978826225</c:v>
                </c:pt>
                <c:pt idx="5271">
                  <c:v>5.5081699105300004</c:v>
                </c:pt>
                <c:pt idx="5272">
                  <c:v>5.5926734154600002</c:v>
                </c:pt>
                <c:pt idx="5273">
                  <c:v>5.1569587093999996</c:v>
                </c:pt>
                <c:pt idx="5274">
                  <c:v>5.0276321174799996</c:v>
                </c:pt>
                <c:pt idx="5275">
                  <c:v>5.2134973347000004</c:v>
                </c:pt>
                <c:pt idx="5276">
                  <c:v>5.2080593029299997</c:v>
                </c:pt>
                <c:pt idx="5277">
                  <c:v>5.0724214452899998</c:v>
                </c:pt>
                <c:pt idx="5278">
                  <c:v>5.0395766522500001</c:v>
                </c:pt>
                <c:pt idx="5279">
                  <c:v>5.4638700078399998</c:v>
                </c:pt>
                <c:pt idx="5280">
                  <c:v>5.2355318286900001</c:v>
                </c:pt>
                <c:pt idx="5281">
                  <c:v>5.06121043999</c:v>
                </c:pt>
                <c:pt idx="5282">
                  <c:v>5.0276321174799996</c:v>
                </c:pt>
                <c:pt idx="5283">
                  <c:v>5.0875646125399996</c:v>
                </c:pt>
                <c:pt idx="5284">
                  <c:v>5.0600718569399996</c:v>
                </c:pt>
                <c:pt idx="5285">
                  <c:v>5.4386688270899999</c:v>
                </c:pt>
                <c:pt idx="5286">
                  <c:v>5.25602015619</c:v>
                </c:pt>
                <c:pt idx="5287">
                  <c:v>5.0296141063300004</c:v>
                </c:pt>
                <c:pt idx="5288">
                  <c:v>5.3577323657899996</c:v>
                </c:pt>
                <c:pt idx="5289">
                  <c:v>5.3913455091499998</c:v>
                </c:pt>
                <c:pt idx="5290">
                  <c:v>5.38706683829</c:v>
                </c:pt>
                <c:pt idx="5291">
                  <c:v>5.5236250113200001</c:v>
                </c:pt>
                <c:pt idx="5292">
                  <c:v>5.51942850953</c:v>
                </c:pt>
                <c:pt idx="5293">
                  <c:v>5.3489693883899996</c:v>
                </c:pt>
                <c:pt idx="5294">
                  <c:v>5.0615765619499999</c:v>
                </c:pt>
                <c:pt idx="5295">
                  <c:v>5.1187303816399998</c:v>
                </c:pt>
                <c:pt idx="5296">
                  <c:v>5.46269507427</c:v>
                </c:pt>
                <c:pt idx="5297">
                  <c:v>5.3679793881300002</c:v>
                </c:pt>
                <c:pt idx="5298">
                  <c:v>5.4063687211099998</c:v>
                </c:pt>
                <c:pt idx="5299">
                  <c:v>5.4854828736099996</c:v>
                </c:pt>
                <c:pt idx="5300">
                  <c:v>5.3509404143300001</c:v>
                </c:pt>
                <c:pt idx="5301">
                  <c:v>5.1759931419400003</c:v>
                </c:pt>
                <c:pt idx="5302">
                  <c:v>5.3657731023400004</c:v>
                </c:pt>
                <c:pt idx="5303">
                  <c:v>5.6000211479999997</c:v>
                </c:pt>
                <c:pt idx="5304">
                  <c:v>5.4683809814200002</c:v>
                </c:pt>
                <c:pt idx="5305">
                  <c:v>5.1137960307099997</c:v>
                </c:pt>
                <c:pt idx="5306">
                  <c:v>5.3259488554300001</c:v>
                </c:pt>
                <c:pt idx="5307">
                  <c:v>5.13922653823</c:v>
                </c:pt>
                <c:pt idx="5308">
                  <c:v>5.31040826049</c:v>
                </c:pt>
                <c:pt idx="5309">
                  <c:v>5.5221217854200004</c:v>
                </c:pt>
                <c:pt idx="5310">
                  <c:v>5.4733372312700004</c:v>
                </c:pt>
                <c:pt idx="5311">
                  <c:v>5.4852391539400003</c:v>
                </c:pt>
                <c:pt idx="5312">
                  <c:v>5.5455024573499996</c:v>
                </c:pt>
                <c:pt idx="5313">
                  <c:v>5.3324052918699998</c:v>
                </c:pt>
                <c:pt idx="5314">
                  <c:v>5.3103990542000004</c:v>
                </c:pt>
                <c:pt idx="5315">
                  <c:v>5.13922653823</c:v>
                </c:pt>
                <c:pt idx="5316">
                  <c:v>5.4959886716200002</c:v>
                </c:pt>
                <c:pt idx="5317">
                  <c:v>5.01394475782</c:v>
                </c:pt>
                <c:pt idx="5318">
                  <c:v>5.3324052918699998</c:v>
                </c:pt>
                <c:pt idx="5319">
                  <c:v>5.1630266636400002</c:v>
                </c:pt>
                <c:pt idx="5320">
                  <c:v>5.5071972115500003</c:v>
                </c:pt>
                <c:pt idx="5321">
                  <c:v>5.4170775402700002</c:v>
                </c:pt>
                <c:pt idx="5322">
                  <c:v>5.53495575069</c:v>
                </c:pt>
                <c:pt idx="5323">
                  <c:v>5.1854732093999996</c:v>
                </c:pt>
                <c:pt idx="5324">
                  <c:v>5.1065304980499997</c:v>
                </c:pt>
                <c:pt idx="5325">
                  <c:v>5.5022935754800004</c:v>
                </c:pt>
                <c:pt idx="5326">
                  <c:v>5.4172847233799999</c:v>
                </c:pt>
                <c:pt idx="5327">
                  <c:v>5.1854732093999996</c:v>
                </c:pt>
                <c:pt idx="5328">
                  <c:v>5.4638700078399998</c:v>
                </c:pt>
                <c:pt idx="5329">
                  <c:v>5.1132518784699998</c:v>
                </c:pt>
                <c:pt idx="5330">
                  <c:v>5.3840195307799998</c:v>
                </c:pt>
                <c:pt idx="5331">
                  <c:v>5.2876365941700003</c:v>
                </c:pt>
                <c:pt idx="5332">
                  <c:v>5.1267146377500001</c:v>
                </c:pt>
                <c:pt idx="5333">
                  <c:v>5.1202347699899997</c:v>
                </c:pt>
                <c:pt idx="5334">
                  <c:v>5.0446377917499996</c:v>
                </c:pt>
                <c:pt idx="5335">
                  <c:v>5.1806979354299996</c:v>
                </c:pt>
                <c:pt idx="5336">
                  <c:v>5.4987866090799997</c:v>
                </c:pt>
                <c:pt idx="5337">
                  <c:v>5.0951991569199997</c:v>
                </c:pt>
                <c:pt idx="5338">
                  <c:v>5.0484012029300001</c:v>
                </c:pt>
                <c:pt idx="5339">
                  <c:v>5.4269062102800003</c:v>
                </c:pt>
                <c:pt idx="5340">
                  <c:v>5.5022935754800004</c:v>
                </c:pt>
                <c:pt idx="5341">
                  <c:v>5.3297778887799998</c:v>
                </c:pt>
                <c:pt idx="5342">
                  <c:v>5.01640529248</c:v>
                </c:pt>
                <c:pt idx="5343">
                  <c:v>5.2338032885799999</c:v>
                </c:pt>
                <c:pt idx="5344">
                  <c:v>5.4281318713299997</c:v>
                </c:pt>
                <c:pt idx="5345">
                  <c:v>5.4821672745600001</c:v>
                </c:pt>
                <c:pt idx="5346">
                  <c:v>5.2705367474899996</c:v>
                </c:pt>
                <c:pt idx="5347">
                  <c:v>5.0264857046999998</c:v>
                </c:pt>
                <c:pt idx="5348">
                  <c:v>5.3768942713500003</c:v>
                </c:pt>
                <c:pt idx="5349">
                  <c:v>5.6107341117200003</c:v>
                </c:pt>
                <c:pt idx="5350">
                  <c:v>5.0592638475699996</c:v>
                </c:pt>
                <c:pt idx="5351">
                  <c:v>5.2141184263199998</c:v>
                </c:pt>
                <c:pt idx="5352">
                  <c:v>5.3058854995100004</c:v>
                </c:pt>
                <c:pt idx="5353">
                  <c:v>5.2727851233600003</c:v>
                </c:pt>
                <c:pt idx="5354">
                  <c:v>5.2338032885799999</c:v>
                </c:pt>
                <c:pt idx="5355">
                  <c:v>5.30891261862</c:v>
                </c:pt>
                <c:pt idx="5356">
                  <c:v>5.2703047775899998</c:v>
                </c:pt>
                <c:pt idx="5357">
                  <c:v>5.6167811797500002</c:v>
                </c:pt>
                <c:pt idx="5358">
                  <c:v>5.3879507759400003</c:v>
                </c:pt>
                <c:pt idx="5359">
                  <c:v>5.18993078997</c:v>
                </c:pt>
                <c:pt idx="5360">
                  <c:v>5.0334806165500003</c:v>
                </c:pt>
                <c:pt idx="5361">
                  <c:v>5.2078636088900003</c:v>
                </c:pt>
                <c:pt idx="5362">
                  <c:v>5.0414746284099996</c:v>
                </c:pt>
                <c:pt idx="5363">
                  <c:v>5.59701042902</c:v>
                </c:pt>
                <c:pt idx="5364">
                  <c:v>5.2018705101</c:v>
                </c:pt>
                <c:pt idx="5365">
                  <c:v>5.0709363357599999</c:v>
                </c:pt>
                <c:pt idx="5366">
                  <c:v>5.4172847233799999</c:v>
                </c:pt>
                <c:pt idx="5367">
                  <c:v>5.2276993775499996</c:v>
                </c:pt>
                <c:pt idx="5368">
                  <c:v>5.4971392329500004</c:v>
                </c:pt>
                <c:pt idx="5369">
                  <c:v>5.2872734126100003</c:v>
                </c:pt>
                <c:pt idx="5370">
                  <c:v>5.0378409803900004</c:v>
                </c:pt>
                <c:pt idx="5371">
                  <c:v>5.5747891857600003</c:v>
                </c:pt>
                <c:pt idx="5372">
                  <c:v>5.3594842245900001</c:v>
                </c:pt>
                <c:pt idx="5373">
                  <c:v>5.1918377712800003</c:v>
                </c:pt>
                <c:pt idx="5374">
                  <c:v>5.0264857046999998</c:v>
                </c:pt>
                <c:pt idx="5375">
                  <c:v>5.1753024436999997</c:v>
                </c:pt>
                <c:pt idx="5376">
                  <c:v>5.1282317093899996</c:v>
                </c:pt>
                <c:pt idx="5377">
                  <c:v>5.09971618326</c:v>
                </c:pt>
                <c:pt idx="5378">
                  <c:v>5.3785508446500003</c:v>
                </c:pt>
                <c:pt idx="5379">
                  <c:v>5.3724713025400002</c:v>
                </c:pt>
                <c:pt idx="5380">
                  <c:v>5.4163715522400002</c:v>
                </c:pt>
                <c:pt idx="5381">
                  <c:v>5.42847939367</c:v>
                </c:pt>
                <c:pt idx="5382">
                  <c:v>5.4944540898499996</c:v>
                </c:pt>
                <c:pt idx="5383">
                  <c:v>5.2014769633500002</c:v>
                </c:pt>
                <c:pt idx="5384">
                  <c:v>5.0483577996899998</c:v>
                </c:pt>
                <c:pt idx="5385">
                  <c:v>5.2443732087499999</c:v>
                </c:pt>
                <c:pt idx="5386">
                  <c:v>5.3347764721299997</c:v>
                </c:pt>
                <c:pt idx="5387">
                  <c:v>5.29091643851</c:v>
                </c:pt>
                <c:pt idx="5388">
                  <c:v>5.5534954538400001</c:v>
                </c:pt>
                <c:pt idx="5389">
                  <c:v>5.3864170084899996</c:v>
                </c:pt>
                <c:pt idx="5390">
                  <c:v>5.33615990836</c:v>
                </c:pt>
                <c:pt idx="5391">
                  <c:v>5.1364079524899999</c:v>
                </c:pt>
                <c:pt idx="5392">
                  <c:v>5.5926734154600002</c:v>
                </c:pt>
                <c:pt idx="5393">
                  <c:v>5.21645826475</c:v>
                </c:pt>
                <c:pt idx="5394">
                  <c:v>5.1344266459799996</c:v>
                </c:pt>
                <c:pt idx="5395">
                  <c:v>5.5417976003599998</c:v>
                </c:pt>
                <c:pt idx="5396">
                  <c:v>5.6033786394899998</c:v>
                </c:pt>
                <c:pt idx="5397">
                  <c:v>5.4592021481500002</c:v>
                </c:pt>
                <c:pt idx="5398">
                  <c:v>5.4588298116700003</c:v>
                </c:pt>
                <c:pt idx="5399">
                  <c:v>5.1132518784699998</c:v>
                </c:pt>
                <c:pt idx="5400">
                  <c:v>5.2512403399699998</c:v>
                </c:pt>
                <c:pt idx="5401">
                  <c:v>5.1461920438400002</c:v>
                </c:pt>
                <c:pt idx="5402">
                  <c:v>5.1159857253299998</c:v>
                </c:pt>
                <c:pt idx="5403">
                  <c:v>5.0459561122699998</c:v>
                </c:pt>
                <c:pt idx="5404">
                  <c:v>5.2138024386600001</c:v>
                </c:pt>
                <c:pt idx="5405">
                  <c:v>5.56740341167</c:v>
                </c:pt>
                <c:pt idx="5406">
                  <c:v>5.3785508446500003</c:v>
                </c:pt>
                <c:pt idx="5407">
                  <c:v>5.5715327459299999</c:v>
                </c:pt>
                <c:pt idx="5408">
                  <c:v>5.5251545594299998</c:v>
                </c:pt>
                <c:pt idx="5409">
                  <c:v>5.3782815936299997</c:v>
                </c:pt>
                <c:pt idx="5410">
                  <c:v>5.1854732093999996</c:v>
                </c:pt>
                <c:pt idx="5411">
                  <c:v>5.1653535350100004</c:v>
                </c:pt>
                <c:pt idx="5412">
                  <c:v>5.2528499285699999</c:v>
                </c:pt>
                <c:pt idx="5413">
                  <c:v>5.6028853640999996</c:v>
                </c:pt>
                <c:pt idx="5414">
                  <c:v>5.2710554541199999</c:v>
                </c:pt>
                <c:pt idx="5415">
                  <c:v>5.0504179804399998</c:v>
                </c:pt>
                <c:pt idx="5416">
                  <c:v>5.58094995066</c:v>
                </c:pt>
                <c:pt idx="5417">
                  <c:v>5.2225326034900004</c:v>
                </c:pt>
                <c:pt idx="5418">
                  <c:v>5.09120454355</c:v>
                </c:pt>
                <c:pt idx="5419">
                  <c:v>5.4107057439100004</c:v>
                </c:pt>
                <c:pt idx="5420">
                  <c:v>5.1596527780599999</c:v>
                </c:pt>
                <c:pt idx="5421">
                  <c:v>5.3993676365600001</c:v>
                </c:pt>
                <c:pt idx="5422">
                  <c:v>5.3785508446500003</c:v>
                </c:pt>
                <c:pt idx="5423">
                  <c:v>5.2176687791000003</c:v>
                </c:pt>
                <c:pt idx="5424">
                  <c:v>5.12386124914</c:v>
                </c:pt>
                <c:pt idx="5425">
                  <c:v>5.3403667498200003</c:v>
                </c:pt>
                <c:pt idx="5426">
                  <c:v>5.0583642071400003</c:v>
                </c:pt>
                <c:pt idx="5427">
                  <c:v>5.1132518784699998</c:v>
                </c:pt>
                <c:pt idx="5428">
                  <c:v>5.5295299947599998</c:v>
                </c:pt>
                <c:pt idx="5429">
                  <c:v>5.5559594099099998</c:v>
                </c:pt>
                <c:pt idx="5430">
                  <c:v>5.5780527143400001</c:v>
                </c:pt>
                <c:pt idx="5431">
                  <c:v>5.5907361071399997</c:v>
                </c:pt>
                <c:pt idx="5432">
                  <c:v>5.2442825279300003</c:v>
                </c:pt>
                <c:pt idx="5433">
                  <c:v>5.5236250113200001</c:v>
                </c:pt>
                <c:pt idx="5434">
                  <c:v>5.0590039033399998</c:v>
                </c:pt>
                <c:pt idx="5435">
                  <c:v>5.0590039033399998</c:v>
                </c:pt>
                <c:pt idx="5436">
                  <c:v>5.3768942713500003</c:v>
                </c:pt>
                <c:pt idx="5437">
                  <c:v>5.2161447274699997</c:v>
                </c:pt>
                <c:pt idx="5438">
                  <c:v>5.2964121626000003</c:v>
                </c:pt>
                <c:pt idx="5439">
                  <c:v>5.0223157553500002</c:v>
                </c:pt>
                <c:pt idx="5440">
                  <c:v>5.5806845976900004</c:v>
                </c:pt>
                <c:pt idx="5441">
                  <c:v>5.3539990478100004</c:v>
                </c:pt>
                <c:pt idx="5442">
                  <c:v>5.3226746922599997</c:v>
                </c:pt>
                <c:pt idx="5443">
                  <c:v>5.1890766820799996</c:v>
                </c:pt>
                <c:pt idx="5444">
                  <c:v>5.4202533568</c:v>
                </c:pt>
                <c:pt idx="5445">
                  <c:v>5.3562267200499996</c:v>
                </c:pt>
                <c:pt idx="5446">
                  <c:v>5.2101158511900003</c:v>
                </c:pt>
                <c:pt idx="5447">
                  <c:v>5.5926734154600002</c:v>
                </c:pt>
                <c:pt idx="5448">
                  <c:v>5.4255062809499996</c:v>
                </c:pt>
                <c:pt idx="5449">
                  <c:v>5.1392353334600003</c:v>
                </c:pt>
                <c:pt idx="5450">
                  <c:v>5.5350880141200003</c:v>
                </c:pt>
                <c:pt idx="5451">
                  <c:v>5.4107057439100004</c:v>
                </c:pt>
                <c:pt idx="5452">
                  <c:v>5.4195224312499999</c:v>
                </c:pt>
                <c:pt idx="5453">
                  <c:v>5.0859859866199999</c:v>
                </c:pt>
                <c:pt idx="5454">
                  <c:v>5.5287862661</c:v>
                </c:pt>
                <c:pt idx="5455">
                  <c:v>5.3047285095800003</c:v>
                </c:pt>
                <c:pt idx="5456">
                  <c:v>5.2033667570800004</c:v>
                </c:pt>
                <c:pt idx="5457">
                  <c:v>5.4302809946400004</c:v>
                </c:pt>
                <c:pt idx="5458">
                  <c:v>5.3554272762100004</c:v>
                </c:pt>
                <c:pt idx="5459">
                  <c:v>5.1408949907899997</c:v>
                </c:pt>
                <c:pt idx="5460">
                  <c:v>5.21013435343</c:v>
                </c:pt>
                <c:pt idx="5461">
                  <c:v>5.41416769833</c:v>
                </c:pt>
                <c:pt idx="5462">
                  <c:v>5.4047225371699996</c:v>
                </c:pt>
                <c:pt idx="5463">
                  <c:v>5.1863499576700001</c:v>
                </c:pt>
                <c:pt idx="5464">
                  <c:v>5.0183615438800002</c:v>
                </c:pt>
                <c:pt idx="5465">
                  <c:v>5.0312894259499998</c:v>
                </c:pt>
                <c:pt idx="5466">
                  <c:v>5.2899378594400002</c:v>
                </c:pt>
                <c:pt idx="5467">
                  <c:v>5.1915385589099996</c:v>
                </c:pt>
                <c:pt idx="5468">
                  <c:v>5.3342816110399998</c:v>
                </c:pt>
                <c:pt idx="5469">
                  <c:v>5.2386653088599999</c:v>
                </c:pt>
                <c:pt idx="5470">
                  <c:v>5.3991299373199997</c:v>
                </c:pt>
                <c:pt idx="5471">
                  <c:v>5.3876202881499999</c:v>
                </c:pt>
                <c:pt idx="5472">
                  <c:v>5.01640529248</c:v>
                </c:pt>
                <c:pt idx="5473">
                  <c:v>5.4285318151400004</c:v>
                </c:pt>
                <c:pt idx="5474">
                  <c:v>5.1994878067199997</c:v>
                </c:pt>
                <c:pt idx="5475">
                  <c:v>5.0175568070300001</c:v>
                </c:pt>
                <c:pt idx="5476">
                  <c:v>5.2112244583000003</c:v>
                </c:pt>
                <c:pt idx="5477">
                  <c:v>5.2313501916299998</c:v>
                </c:pt>
                <c:pt idx="5478">
                  <c:v>5.6109341069100003</c:v>
                </c:pt>
                <c:pt idx="5479">
                  <c:v>5.15118170562</c:v>
                </c:pt>
                <c:pt idx="5480">
                  <c:v>5.2588979268299996</c:v>
                </c:pt>
                <c:pt idx="5481">
                  <c:v>5.4332249912300004</c:v>
                </c:pt>
                <c:pt idx="5482">
                  <c:v>5.2153659606699998</c:v>
                </c:pt>
                <c:pt idx="5483">
                  <c:v>5.06317548009</c:v>
                </c:pt>
                <c:pt idx="5484">
                  <c:v>5.2276993775499996</c:v>
                </c:pt>
                <c:pt idx="5485">
                  <c:v>5.01640529248</c:v>
                </c:pt>
                <c:pt idx="5486">
                  <c:v>5.27031268039</c:v>
                </c:pt>
                <c:pt idx="5487">
                  <c:v>5.2355318286900001</c:v>
                </c:pt>
                <c:pt idx="5488">
                  <c:v>5.3769189968099997</c:v>
                </c:pt>
                <c:pt idx="5489">
                  <c:v>5.55962284737</c:v>
                </c:pt>
                <c:pt idx="5490">
                  <c:v>5.5775117215399996</c:v>
                </c:pt>
                <c:pt idx="5491">
                  <c:v>5.3029399585199997</c:v>
                </c:pt>
                <c:pt idx="5492">
                  <c:v>5.5420334383399998</c:v>
                </c:pt>
                <c:pt idx="5493">
                  <c:v>5.31140906138</c:v>
                </c:pt>
                <c:pt idx="5494">
                  <c:v>5.4147631341500002</c:v>
                </c:pt>
                <c:pt idx="5495">
                  <c:v>5.2584517708699998</c:v>
                </c:pt>
                <c:pt idx="5496">
                  <c:v>5.41362715127</c:v>
                </c:pt>
                <c:pt idx="5497">
                  <c:v>5.3287224881500004</c:v>
                </c:pt>
                <c:pt idx="5498">
                  <c:v>5.1815752469399996</c:v>
                </c:pt>
                <c:pt idx="5499">
                  <c:v>5.1458072921899998</c:v>
                </c:pt>
                <c:pt idx="5500">
                  <c:v>5.3773606372299998</c:v>
                </c:pt>
                <c:pt idx="5501">
                  <c:v>5.3660369609799998</c:v>
                </c:pt>
                <c:pt idx="5502">
                  <c:v>5.3403667498200003</c:v>
                </c:pt>
                <c:pt idx="5503">
                  <c:v>5.4792487094700002</c:v>
                </c:pt>
                <c:pt idx="5504">
                  <c:v>5.6165307519400001</c:v>
                </c:pt>
                <c:pt idx="5505">
                  <c:v>5.2969437277600004</c:v>
                </c:pt>
                <c:pt idx="5506">
                  <c:v>5.4358732532299996</c:v>
                </c:pt>
                <c:pt idx="5507">
                  <c:v>5.51942850953</c:v>
                </c:pt>
                <c:pt idx="5508">
                  <c:v>5.1586522967099997</c:v>
                </c:pt>
                <c:pt idx="5509">
                  <c:v>5.5120809270100004</c:v>
                </c:pt>
                <c:pt idx="5510">
                  <c:v>5.1265242926000001</c:v>
                </c:pt>
                <c:pt idx="5511">
                  <c:v>5.1302442832899997</c:v>
                </c:pt>
                <c:pt idx="5512">
                  <c:v>5.5236250113200001</c:v>
                </c:pt>
                <c:pt idx="5513">
                  <c:v>5.27801769546</c:v>
                </c:pt>
                <c:pt idx="5514">
                  <c:v>5.2122178079000001</c:v>
                </c:pt>
                <c:pt idx="5515">
                  <c:v>5.2529646401600001</c:v>
                </c:pt>
                <c:pt idx="5516">
                  <c:v>5.1019689152499996</c:v>
                </c:pt>
                <c:pt idx="5517">
                  <c:v>5.4168159288600002</c:v>
                </c:pt>
                <c:pt idx="5518">
                  <c:v>5.0510272781400003</c:v>
                </c:pt>
                <c:pt idx="5519">
                  <c:v>5.4148616116600001</c:v>
                </c:pt>
                <c:pt idx="5520">
                  <c:v>5.14083843487</c:v>
                </c:pt>
                <c:pt idx="5521">
                  <c:v>5.2195394629900003</c:v>
                </c:pt>
                <c:pt idx="5522">
                  <c:v>5.1766306595399998</c:v>
                </c:pt>
                <c:pt idx="5523">
                  <c:v>5.0726883525100002</c:v>
                </c:pt>
                <c:pt idx="5524">
                  <c:v>5.2876365941700003</c:v>
                </c:pt>
                <c:pt idx="5525">
                  <c:v>5.2443732087499999</c:v>
                </c:pt>
                <c:pt idx="5526">
                  <c:v>5.4101589527199998</c:v>
                </c:pt>
                <c:pt idx="5527">
                  <c:v>5.3594842245900001</c:v>
                </c:pt>
                <c:pt idx="5528">
                  <c:v>5.0187081494900001</c:v>
                </c:pt>
                <c:pt idx="5529">
                  <c:v>5.1485722851300002</c:v>
                </c:pt>
                <c:pt idx="5530">
                  <c:v>5.1430567205899997</c:v>
                </c:pt>
                <c:pt idx="5531">
                  <c:v>5.0808261260599998</c:v>
                </c:pt>
                <c:pt idx="5532">
                  <c:v>5.2800668141999996</c:v>
                </c:pt>
                <c:pt idx="5533">
                  <c:v>5.2845222321699996</c:v>
                </c:pt>
                <c:pt idx="5534">
                  <c:v>5.3327411498100004</c:v>
                </c:pt>
                <c:pt idx="5535">
                  <c:v>5.0223157553500002</c:v>
                </c:pt>
                <c:pt idx="5536">
                  <c:v>5.4854828736099996</c:v>
                </c:pt>
                <c:pt idx="5537">
                  <c:v>5.4821672745600001</c:v>
                </c:pt>
                <c:pt idx="5538">
                  <c:v>5.0181728730000001</c:v>
                </c:pt>
                <c:pt idx="5539">
                  <c:v>5.4567846020499999</c:v>
                </c:pt>
                <c:pt idx="5540">
                  <c:v>5.5455192313900001</c:v>
                </c:pt>
                <c:pt idx="5541">
                  <c:v>5.5869157271700001</c:v>
                </c:pt>
                <c:pt idx="5542">
                  <c:v>5.2674635779600001</c:v>
                </c:pt>
                <c:pt idx="5543">
                  <c:v>5.0484012029300001</c:v>
                </c:pt>
                <c:pt idx="5544">
                  <c:v>5.2305951909799999</c:v>
                </c:pt>
                <c:pt idx="5545">
                  <c:v>5.55280171216</c:v>
                </c:pt>
                <c:pt idx="5546">
                  <c:v>5.0242956083700001</c:v>
                </c:pt>
                <c:pt idx="5547">
                  <c:v>5.2338645342500003</c:v>
                </c:pt>
                <c:pt idx="5548">
                  <c:v>5.1815400845699999</c:v>
                </c:pt>
                <c:pt idx="5549">
                  <c:v>5.2283105980000002</c:v>
                </c:pt>
                <c:pt idx="5550">
                  <c:v>5.0808261260599998</c:v>
                </c:pt>
                <c:pt idx="5551">
                  <c:v>5.2515501970900003</c:v>
                </c:pt>
                <c:pt idx="5552">
                  <c:v>5.2654772192500001</c:v>
                </c:pt>
                <c:pt idx="5553">
                  <c:v>5.0357460095200004</c:v>
                </c:pt>
                <c:pt idx="5554">
                  <c:v>5.0285388532199997</c:v>
                </c:pt>
                <c:pt idx="5555">
                  <c:v>5.4187502775700001</c:v>
                </c:pt>
                <c:pt idx="5556">
                  <c:v>5.1536176386700001</c:v>
                </c:pt>
                <c:pt idx="5557">
                  <c:v>5.1766306595399998</c:v>
                </c:pt>
                <c:pt idx="5558">
                  <c:v>5.1332717846699998</c:v>
                </c:pt>
                <c:pt idx="5559">
                  <c:v>5.0319638187300004</c:v>
                </c:pt>
                <c:pt idx="5560">
                  <c:v>5.1263891986400001</c:v>
                </c:pt>
                <c:pt idx="5561">
                  <c:v>5.4422961517599999</c:v>
                </c:pt>
                <c:pt idx="5562">
                  <c:v>5.5919609526</c:v>
                </c:pt>
                <c:pt idx="5563">
                  <c:v>5.57534362039</c:v>
                </c:pt>
                <c:pt idx="5564">
                  <c:v>5.2338645342500003</c:v>
                </c:pt>
                <c:pt idx="5565">
                  <c:v>5.0238741831600002</c:v>
                </c:pt>
                <c:pt idx="5566">
                  <c:v>5.18993078997</c:v>
                </c:pt>
                <c:pt idx="5567">
                  <c:v>5.3071556057400002</c:v>
                </c:pt>
                <c:pt idx="5568">
                  <c:v>5.0474610781699996</c:v>
                </c:pt>
                <c:pt idx="5569">
                  <c:v>5.3686780890600003</c:v>
                </c:pt>
                <c:pt idx="5570">
                  <c:v>5.5633796055799998</c:v>
                </c:pt>
                <c:pt idx="5571">
                  <c:v>5.6220933835700002</c:v>
                </c:pt>
                <c:pt idx="5572">
                  <c:v>5.2311682603199996</c:v>
                </c:pt>
                <c:pt idx="5573">
                  <c:v>5.0588584863900001</c:v>
                </c:pt>
                <c:pt idx="5574">
                  <c:v>5.1596527780599999</c:v>
                </c:pt>
                <c:pt idx="5575">
                  <c:v>5.3686223644500002</c:v>
                </c:pt>
                <c:pt idx="5576">
                  <c:v>5.3679793881300002</c:v>
                </c:pt>
                <c:pt idx="5577">
                  <c:v>5.4343580381300001</c:v>
                </c:pt>
                <c:pt idx="5578">
                  <c:v>5.1519071888300001</c:v>
                </c:pt>
                <c:pt idx="5579">
                  <c:v>5.5348494514400004</c:v>
                </c:pt>
                <c:pt idx="5580">
                  <c:v>5.0455901246700003</c:v>
                </c:pt>
                <c:pt idx="5581">
                  <c:v>5.2793977749299996</c:v>
                </c:pt>
                <c:pt idx="5582">
                  <c:v>5.1278127604700003</c:v>
                </c:pt>
                <c:pt idx="5583">
                  <c:v>5.0960615835400001</c:v>
                </c:pt>
                <c:pt idx="5584">
                  <c:v>5.2225326034900004</c:v>
                </c:pt>
                <c:pt idx="5585">
                  <c:v>5.2825037555499996</c:v>
                </c:pt>
                <c:pt idx="5586">
                  <c:v>5.2373844430699998</c:v>
                </c:pt>
                <c:pt idx="5587">
                  <c:v>5.0732885050999998</c:v>
                </c:pt>
                <c:pt idx="5588">
                  <c:v>5.5260943979499997</c:v>
                </c:pt>
                <c:pt idx="5589">
                  <c:v>5.0289939643299997</c:v>
                </c:pt>
                <c:pt idx="5590">
                  <c:v>5.1263891986400001</c:v>
                </c:pt>
                <c:pt idx="5591">
                  <c:v>5.3716661569199999</c:v>
                </c:pt>
                <c:pt idx="5592">
                  <c:v>5.0741030867600001</c:v>
                </c:pt>
                <c:pt idx="5593">
                  <c:v>5.2344460686899996</c:v>
                </c:pt>
                <c:pt idx="5594">
                  <c:v>5.3562267200499996</c:v>
                </c:pt>
                <c:pt idx="5595">
                  <c:v>5.2969437277600004</c:v>
                </c:pt>
                <c:pt idx="5596">
                  <c:v>5.4957023522300004</c:v>
                </c:pt>
                <c:pt idx="5597">
                  <c:v>5.5289887220800003</c:v>
                </c:pt>
                <c:pt idx="5598">
                  <c:v>5.5495707481799998</c:v>
                </c:pt>
                <c:pt idx="5599">
                  <c:v>5.1251296355499996</c:v>
                </c:pt>
                <c:pt idx="5600">
                  <c:v>5.3732017844</c:v>
                </c:pt>
                <c:pt idx="5601">
                  <c:v>5.1210678827200002</c:v>
                </c:pt>
                <c:pt idx="5602">
                  <c:v>5.2903246400199997</c:v>
                </c:pt>
                <c:pt idx="5603">
                  <c:v>5.3971805634400001</c:v>
                </c:pt>
                <c:pt idx="5604">
                  <c:v>5.0861151748699998</c:v>
                </c:pt>
                <c:pt idx="5605">
                  <c:v>5.1461920438400002</c:v>
                </c:pt>
                <c:pt idx="5606">
                  <c:v>5.0181728730000001</c:v>
                </c:pt>
                <c:pt idx="5607">
                  <c:v>5.3838633206799997</c:v>
                </c:pt>
                <c:pt idx="5608">
                  <c:v>5.1265242926000001</c:v>
                </c:pt>
                <c:pt idx="5609">
                  <c:v>5.2080593029299997</c:v>
                </c:pt>
                <c:pt idx="5610">
                  <c:v>5.1610684540699996</c:v>
                </c:pt>
                <c:pt idx="5611">
                  <c:v>5.3528875397300002</c:v>
                </c:pt>
                <c:pt idx="5612">
                  <c:v>5.0724214452899998</c:v>
                </c:pt>
                <c:pt idx="5613">
                  <c:v>5.0906157882900001</c:v>
                </c:pt>
                <c:pt idx="5614">
                  <c:v>5.0592638475699996</c:v>
                </c:pt>
                <c:pt idx="5615">
                  <c:v>5.4062738033100004</c:v>
                </c:pt>
                <c:pt idx="5616">
                  <c:v>5.2631565663100002</c:v>
                </c:pt>
                <c:pt idx="5617">
                  <c:v>5.0456925226699996</c:v>
                </c:pt>
                <c:pt idx="5618">
                  <c:v>5.3327411498100004</c:v>
                </c:pt>
                <c:pt idx="5619">
                  <c:v>5.5860816049500004</c:v>
                </c:pt>
                <c:pt idx="5620">
                  <c:v>5.0349654703600004</c:v>
                </c:pt>
                <c:pt idx="5621">
                  <c:v>5.0490462226200004</c:v>
                </c:pt>
                <c:pt idx="5622">
                  <c:v>5.4357848617500002</c:v>
                </c:pt>
                <c:pt idx="5623">
                  <c:v>5.3838633206799997</c:v>
                </c:pt>
                <c:pt idx="5624">
                  <c:v>5.1223421864000001</c:v>
                </c:pt>
                <c:pt idx="5625">
                  <c:v>5.0546437623999996</c:v>
                </c:pt>
                <c:pt idx="5626">
                  <c:v>5.4077443022500002</c:v>
                </c:pt>
                <c:pt idx="5627">
                  <c:v>5.45440398618</c:v>
                </c:pt>
                <c:pt idx="5628">
                  <c:v>5.2093900997600002</c:v>
                </c:pt>
                <c:pt idx="5629">
                  <c:v>5.5420334383399998</c:v>
                </c:pt>
                <c:pt idx="5630">
                  <c:v>5.1862398289399998</c:v>
                </c:pt>
                <c:pt idx="5631">
                  <c:v>5.5857751817299999</c:v>
                </c:pt>
                <c:pt idx="5632">
                  <c:v>5.1265242926000001</c:v>
                </c:pt>
                <c:pt idx="5633">
                  <c:v>5.3939348541000003</c:v>
                </c:pt>
                <c:pt idx="5634">
                  <c:v>5.6080395464799997</c:v>
                </c:pt>
                <c:pt idx="5635">
                  <c:v>5.1759931419400003</c:v>
                </c:pt>
                <c:pt idx="5636">
                  <c:v>5.0238741831600002</c:v>
                </c:pt>
                <c:pt idx="5637">
                  <c:v>5.1407694759</c:v>
                </c:pt>
                <c:pt idx="5638">
                  <c:v>5.0319638187300004</c:v>
                </c:pt>
                <c:pt idx="5639">
                  <c:v>5.4281318713299997</c:v>
                </c:pt>
                <c:pt idx="5640">
                  <c:v>5.0781972316299999</c:v>
                </c:pt>
                <c:pt idx="5641">
                  <c:v>5.5927843812300004</c:v>
                </c:pt>
                <c:pt idx="5642">
                  <c:v>5.1762632482999997</c:v>
                </c:pt>
                <c:pt idx="5643">
                  <c:v>5.1678083094199998</c:v>
                </c:pt>
                <c:pt idx="5644">
                  <c:v>5.4122195463400002</c:v>
                </c:pt>
                <c:pt idx="5645">
                  <c:v>5.0349654703600004</c:v>
                </c:pt>
                <c:pt idx="5646">
                  <c:v>5.0895931323700001</c:v>
                </c:pt>
                <c:pt idx="5647">
                  <c:v>5.4917528757799996</c:v>
                </c:pt>
                <c:pt idx="5648">
                  <c:v>5.3769189968099997</c:v>
                </c:pt>
                <c:pt idx="5649">
                  <c:v>5.2011529363499998</c:v>
                </c:pt>
                <c:pt idx="5650">
                  <c:v>5.4937211357800004</c:v>
                </c:pt>
                <c:pt idx="5651">
                  <c:v>5.3357963354400004</c:v>
                </c:pt>
                <c:pt idx="5652">
                  <c:v>5.1364079524899999</c:v>
                </c:pt>
                <c:pt idx="5653">
                  <c:v>5.3045048330300002</c:v>
                </c:pt>
                <c:pt idx="5654">
                  <c:v>5.4258101882999998</c:v>
                </c:pt>
                <c:pt idx="5655">
                  <c:v>5.1402866278300001</c:v>
                </c:pt>
                <c:pt idx="5656">
                  <c:v>5.5775117215399996</c:v>
                </c:pt>
                <c:pt idx="5657">
                  <c:v>5.5807460431999996</c:v>
                </c:pt>
                <c:pt idx="5658">
                  <c:v>5.5183221039400001</c:v>
                </c:pt>
                <c:pt idx="5659">
                  <c:v>5.1159857253299998</c:v>
                </c:pt>
                <c:pt idx="5660">
                  <c:v>5.5806845976900004</c:v>
                </c:pt>
                <c:pt idx="5661">
                  <c:v>5.3976848617700002</c:v>
                </c:pt>
                <c:pt idx="5662">
                  <c:v>5.3732017844</c:v>
                </c:pt>
                <c:pt idx="5663">
                  <c:v>5.4971392329500004</c:v>
                </c:pt>
                <c:pt idx="5664">
                  <c:v>5.4959886716200002</c:v>
                </c:pt>
                <c:pt idx="5665">
                  <c:v>5.3601387655500004</c:v>
                </c:pt>
                <c:pt idx="5666">
                  <c:v>5.0517519917299998</c:v>
                </c:pt>
                <c:pt idx="5667">
                  <c:v>5.1653535350100004</c:v>
                </c:pt>
                <c:pt idx="5668">
                  <c:v>5.3047285095800003</c:v>
                </c:pt>
                <c:pt idx="5669">
                  <c:v>5.2876365941700003</c:v>
                </c:pt>
                <c:pt idx="5670">
                  <c:v>5.4362703766999996</c:v>
                </c:pt>
                <c:pt idx="5671">
                  <c:v>5.0181728730000001</c:v>
                </c:pt>
                <c:pt idx="5672">
                  <c:v>5.2430448784600001</c:v>
                </c:pt>
                <c:pt idx="5673">
                  <c:v>5.2816636907400003</c:v>
                </c:pt>
                <c:pt idx="5674">
                  <c:v>5.1229679268700004</c:v>
                </c:pt>
                <c:pt idx="5675">
                  <c:v>5.6028853640999996</c:v>
                </c:pt>
                <c:pt idx="5676">
                  <c:v>5.2710554541199999</c:v>
                </c:pt>
                <c:pt idx="5677">
                  <c:v>5.1766306595399998</c:v>
                </c:pt>
                <c:pt idx="5678">
                  <c:v>5.1895764174599996</c:v>
                </c:pt>
                <c:pt idx="5679">
                  <c:v>5.3545819355699997</c:v>
                </c:pt>
                <c:pt idx="5680">
                  <c:v>5.3052916813</c:v>
                </c:pt>
                <c:pt idx="5681">
                  <c:v>5.3732607340699996</c:v>
                </c:pt>
                <c:pt idx="5682">
                  <c:v>5.6029743247999999</c:v>
                </c:pt>
                <c:pt idx="5683">
                  <c:v>5.2161825893599998</c:v>
                </c:pt>
                <c:pt idx="5684">
                  <c:v>5.3939348541000003</c:v>
                </c:pt>
                <c:pt idx="5685">
                  <c:v>5.3509937285199998</c:v>
                </c:pt>
                <c:pt idx="5686">
                  <c:v>5.2386653088599999</c:v>
                </c:pt>
                <c:pt idx="5687">
                  <c:v>5.02229992004</c:v>
                </c:pt>
                <c:pt idx="5688">
                  <c:v>5.3879507759400003</c:v>
                </c:pt>
                <c:pt idx="5689">
                  <c:v>5.2161825893599998</c:v>
                </c:pt>
                <c:pt idx="5690">
                  <c:v>5.0510272781400003</c:v>
                </c:pt>
                <c:pt idx="5691">
                  <c:v>5.3438752697699998</c:v>
                </c:pt>
                <c:pt idx="5692">
                  <c:v>5.3047285095800003</c:v>
                </c:pt>
                <c:pt idx="5693">
                  <c:v>5.5696437695899998</c:v>
                </c:pt>
                <c:pt idx="5694">
                  <c:v>5.2816636907400003</c:v>
                </c:pt>
                <c:pt idx="5695">
                  <c:v>5.58094995066</c:v>
                </c:pt>
                <c:pt idx="5696">
                  <c:v>5.1016848404799999</c:v>
                </c:pt>
                <c:pt idx="5697">
                  <c:v>5.12386124914</c:v>
                </c:pt>
                <c:pt idx="5698">
                  <c:v>5.2657179021299996</c:v>
                </c:pt>
                <c:pt idx="5699">
                  <c:v>5.1915385589099996</c:v>
                </c:pt>
                <c:pt idx="5700">
                  <c:v>5.0749301845400003</c:v>
                </c:pt>
                <c:pt idx="5701">
                  <c:v>5.1378676837399997</c:v>
                </c:pt>
                <c:pt idx="5702">
                  <c:v>5.2283780664000004</c:v>
                </c:pt>
                <c:pt idx="5703">
                  <c:v>5.3872082322299999</c:v>
                </c:pt>
                <c:pt idx="5704">
                  <c:v>5.1206737446000004</c:v>
                </c:pt>
                <c:pt idx="5705">
                  <c:v>5.2825037555499996</c:v>
                </c:pt>
                <c:pt idx="5706">
                  <c:v>5.3978791717899997</c:v>
                </c:pt>
                <c:pt idx="5707">
                  <c:v>5.1313968867500002</c:v>
                </c:pt>
                <c:pt idx="5708">
                  <c:v>5.5022935754800004</c:v>
                </c:pt>
                <c:pt idx="5709">
                  <c:v>5.0600718569399996</c:v>
                </c:pt>
                <c:pt idx="5710">
                  <c:v>5.3071556057400002</c:v>
                </c:pt>
                <c:pt idx="5711">
                  <c:v>5.4897453176999997</c:v>
                </c:pt>
                <c:pt idx="5712">
                  <c:v>5.5534954538400001</c:v>
                </c:pt>
                <c:pt idx="5713">
                  <c:v>5.2873852235900003</c:v>
                </c:pt>
                <c:pt idx="5714">
                  <c:v>5.5221217854200004</c:v>
                </c:pt>
                <c:pt idx="5715">
                  <c:v>5.1840399343200003</c:v>
                </c:pt>
                <c:pt idx="5716">
                  <c:v>5.2529646401600001</c:v>
                </c:pt>
                <c:pt idx="5717">
                  <c:v>5.5806845976900004</c:v>
                </c:pt>
                <c:pt idx="5718">
                  <c:v>5.4204299284699999</c:v>
                </c:pt>
                <c:pt idx="5719">
                  <c:v>5.530910778</c:v>
                </c:pt>
                <c:pt idx="5720">
                  <c:v>5.1583329261299999</c:v>
                </c:pt>
                <c:pt idx="5721">
                  <c:v>5.2169134793599996</c:v>
                </c:pt>
                <c:pt idx="5722">
                  <c:v>5.0191277165899999</c:v>
                </c:pt>
                <c:pt idx="5723">
                  <c:v>5.0401490227399997</c:v>
                </c:pt>
                <c:pt idx="5724">
                  <c:v>5.4258309822099999</c:v>
                </c:pt>
                <c:pt idx="5725">
                  <c:v>5.0940669359599999</c:v>
                </c:pt>
                <c:pt idx="5726">
                  <c:v>5.1461920438400002</c:v>
                </c:pt>
                <c:pt idx="5727">
                  <c:v>5.2127476910399997</c:v>
                </c:pt>
                <c:pt idx="5728">
                  <c:v>5.0712692004199997</c:v>
                </c:pt>
                <c:pt idx="5729">
                  <c:v>5.07741116487</c:v>
                </c:pt>
                <c:pt idx="5730">
                  <c:v>5.5230033600899997</c:v>
                </c:pt>
                <c:pt idx="5731">
                  <c:v>5.0653132646900003</c:v>
                </c:pt>
                <c:pt idx="5732">
                  <c:v>5.1223421864000001</c:v>
                </c:pt>
                <c:pt idx="5733">
                  <c:v>5.59181992181</c:v>
                </c:pt>
                <c:pt idx="5734">
                  <c:v>5.3640137615199999</c:v>
                </c:pt>
                <c:pt idx="5735">
                  <c:v>5.3604771167000003</c:v>
                </c:pt>
                <c:pt idx="5736">
                  <c:v>5.1660624934900001</c:v>
                </c:pt>
                <c:pt idx="5737">
                  <c:v>5.4235350960700002</c:v>
                </c:pt>
                <c:pt idx="5738">
                  <c:v>5.5633796055799998</c:v>
                </c:pt>
                <c:pt idx="5739">
                  <c:v>5.1917717321700003</c:v>
                </c:pt>
                <c:pt idx="5740">
                  <c:v>5.0490462226200004</c:v>
                </c:pt>
                <c:pt idx="5741">
                  <c:v>5.0160228167299996</c:v>
                </c:pt>
                <c:pt idx="5742">
                  <c:v>5.2524698032400003</c:v>
                </c:pt>
                <c:pt idx="5743">
                  <c:v>5.4864521111300002</c:v>
                </c:pt>
                <c:pt idx="5744">
                  <c:v>5.01401148284</c:v>
                </c:pt>
                <c:pt idx="5745">
                  <c:v>5.41520434247</c:v>
                </c:pt>
                <c:pt idx="5746">
                  <c:v>5.0238741831600002</c:v>
                </c:pt>
                <c:pt idx="5747">
                  <c:v>5.1976256012100004</c:v>
                </c:pt>
                <c:pt idx="5748">
                  <c:v>5.14083843487</c:v>
                </c:pt>
                <c:pt idx="5749">
                  <c:v>5.19703864332</c:v>
                </c:pt>
                <c:pt idx="5750">
                  <c:v>5.4692318890999996</c:v>
                </c:pt>
                <c:pt idx="5751">
                  <c:v>5.0479484782000004</c:v>
                </c:pt>
                <c:pt idx="5752">
                  <c:v>5.13474680782</c:v>
                </c:pt>
                <c:pt idx="5753">
                  <c:v>5.6178477244999998</c:v>
                </c:pt>
                <c:pt idx="5754">
                  <c:v>5.3058854995100004</c:v>
                </c:pt>
                <c:pt idx="5755">
                  <c:v>5.12386124914</c:v>
                </c:pt>
                <c:pt idx="5756">
                  <c:v>5.0709363357599999</c:v>
                </c:pt>
                <c:pt idx="5757">
                  <c:v>5.3499559203500002</c:v>
                </c:pt>
                <c:pt idx="5758">
                  <c:v>5.3732017844</c:v>
                </c:pt>
                <c:pt idx="5759">
                  <c:v>5.2231535125399997</c:v>
                </c:pt>
                <c:pt idx="5760">
                  <c:v>5.4602512573000004</c:v>
                </c:pt>
                <c:pt idx="5761">
                  <c:v>5.3965474652300003</c:v>
                </c:pt>
                <c:pt idx="5762">
                  <c:v>5.0429619215899999</c:v>
                </c:pt>
                <c:pt idx="5763">
                  <c:v>5.61750333105</c:v>
                </c:pt>
                <c:pt idx="5764">
                  <c:v>5.3554272762100004</c:v>
                </c:pt>
                <c:pt idx="5765">
                  <c:v>5.1267146377500001</c:v>
                </c:pt>
                <c:pt idx="5766">
                  <c:v>5.27801769546</c:v>
                </c:pt>
                <c:pt idx="5767">
                  <c:v>5.5200780868799999</c:v>
                </c:pt>
                <c:pt idx="5768">
                  <c:v>5.0814788499299999</c:v>
                </c:pt>
                <c:pt idx="5769">
                  <c:v>5.5271604712600002</c:v>
                </c:pt>
                <c:pt idx="5770">
                  <c:v>5.2430448784600001</c:v>
                </c:pt>
                <c:pt idx="5771">
                  <c:v>5.3807558395399999</c:v>
                </c:pt>
                <c:pt idx="5772">
                  <c:v>5.1895764174599996</c:v>
                </c:pt>
                <c:pt idx="5773">
                  <c:v>5.1128828779099997</c:v>
                </c:pt>
                <c:pt idx="5774">
                  <c:v>5.5351426438900004</c:v>
                </c:pt>
                <c:pt idx="5775">
                  <c:v>5.1890766820799996</c:v>
                </c:pt>
                <c:pt idx="5776">
                  <c:v>5.0304997390199997</c:v>
                </c:pt>
                <c:pt idx="5777">
                  <c:v>5.0709363357599999</c:v>
                </c:pt>
                <c:pt idx="5778">
                  <c:v>5.1821004974099996</c:v>
                </c:pt>
                <c:pt idx="5779">
                  <c:v>5.2994448976999999</c:v>
                </c:pt>
                <c:pt idx="5780">
                  <c:v>5.0741030867600001</c:v>
                </c:pt>
                <c:pt idx="5781">
                  <c:v>5.4522798365199998</c:v>
                </c:pt>
                <c:pt idx="5782">
                  <c:v>5.5271604712600002</c:v>
                </c:pt>
                <c:pt idx="5783">
                  <c:v>5.6220933835700002</c:v>
                </c:pt>
                <c:pt idx="5784">
                  <c:v>5.6226247631200001</c:v>
                </c:pt>
                <c:pt idx="5785">
                  <c:v>5.62083648589</c:v>
                </c:pt>
                <c:pt idx="5786">
                  <c:v>5.2231535125399997</c:v>
                </c:pt>
                <c:pt idx="5787">
                  <c:v>5.0678861351600002</c:v>
                </c:pt>
                <c:pt idx="5788">
                  <c:v>5.0642615939400004</c:v>
                </c:pt>
                <c:pt idx="5789">
                  <c:v>5.5455024573499996</c:v>
                </c:pt>
                <c:pt idx="5790">
                  <c:v>5.0296141063300004</c:v>
                </c:pt>
                <c:pt idx="5791">
                  <c:v>5.0519624292999996</c:v>
                </c:pt>
                <c:pt idx="5792">
                  <c:v>5.47567679392</c:v>
                </c:pt>
                <c:pt idx="5793">
                  <c:v>5.0312894259499998</c:v>
                </c:pt>
                <c:pt idx="5794">
                  <c:v>5.0588309920799999</c:v>
                </c:pt>
                <c:pt idx="5795">
                  <c:v>5.1251296355499996</c:v>
                </c:pt>
                <c:pt idx="5796">
                  <c:v>5.1137960307099997</c:v>
                </c:pt>
                <c:pt idx="5797">
                  <c:v>5.1065304980499997</c:v>
                </c:pt>
                <c:pt idx="5798">
                  <c:v>5.2295428319899999</c:v>
                </c:pt>
                <c:pt idx="5799">
                  <c:v>5.4845175666600001</c:v>
                </c:pt>
                <c:pt idx="5800">
                  <c:v>5.0648628196500001</c:v>
                </c:pt>
                <c:pt idx="5801">
                  <c:v>5.1015084310800001</c:v>
                </c:pt>
                <c:pt idx="5802">
                  <c:v>5.12386124914</c:v>
                </c:pt>
                <c:pt idx="5803">
                  <c:v>5.0359733557600004</c:v>
                </c:pt>
                <c:pt idx="5804">
                  <c:v>5.1815400845699999</c:v>
                </c:pt>
                <c:pt idx="5805">
                  <c:v>5.3460269240900002</c:v>
                </c:pt>
                <c:pt idx="5806">
                  <c:v>5.2138024386600001</c:v>
                </c:pt>
                <c:pt idx="5807">
                  <c:v>5.1915385589099996</c:v>
                </c:pt>
                <c:pt idx="5808">
                  <c:v>5.2442825279300003</c:v>
                </c:pt>
                <c:pt idx="5809">
                  <c:v>5.3934133334899999</c:v>
                </c:pt>
                <c:pt idx="5810">
                  <c:v>5.29242844945</c:v>
                </c:pt>
                <c:pt idx="5811">
                  <c:v>5.1781795364500001</c:v>
                </c:pt>
                <c:pt idx="5812">
                  <c:v>5.3403667498200003</c:v>
                </c:pt>
                <c:pt idx="5813">
                  <c:v>5.0395766522500001</c:v>
                </c:pt>
                <c:pt idx="5814">
                  <c:v>5.4029213787300003</c:v>
                </c:pt>
                <c:pt idx="5815">
                  <c:v>5.1536176386700001</c:v>
                </c:pt>
                <c:pt idx="5816">
                  <c:v>5.5633796055799998</c:v>
                </c:pt>
                <c:pt idx="5817">
                  <c:v>5.5338890947100001</c:v>
                </c:pt>
                <c:pt idx="5818">
                  <c:v>5.1710723035099999</c:v>
                </c:pt>
                <c:pt idx="5819">
                  <c:v>5.1964464813599998</c:v>
                </c:pt>
                <c:pt idx="5820">
                  <c:v>5.3978791717899997</c:v>
                </c:pt>
                <c:pt idx="5821">
                  <c:v>5.2161825893599998</c:v>
                </c:pt>
                <c:pt idx="5822">
                  <c:v>5.3978791717899997</c:v>
                </c:pt>
                <c:pt idx="5823">
                  <c:v>5.5217388172300002</c:v>
                </c:pt>
                <c:pt idx="5824">
                  <c:v>5.20701238993</c:v>
                </c:pt>
                <c:pt idx="5825">
                  <c:v>5.1128828779099997</c:v>
                </c:pt>
                <c:pt idx="5826">
                  <c:v>5.2355318286900001</c:v>
                </c:pt>
                <c:pt idx="5827">
                  <c:v>5.3467216451099997</c:v>
                </c:pt>
                <c:pt idx="5828">
                  <c:v>5.0517519917299998</c:v>
                </c:pt>
                <c:pt idx="5829">
                  <c:v>5.4035034557500001</c:v>
                </c:pt>
                <c:pt idx="5830">
                  <c:v>5.1123743468400002</c:v>
                </c:pt>
                <c:pt idx="5831">
                  <c:v>5.3287224881500004</c:v>
                </c:pt>
                <c:pt idx="5832">
                  <c:v>5.20978826225</c:v>
                </c:pt>
                <c:pt idx="5833">
                  <c:v>5.1364079524899999</c:v>
                </c:pt>
                <c:pt idx="5834">
                  <c:v>5.5926030981399997</c:v>
                </c:pt>
                <c:pt idx="5835">
                  <c:v>5.2381125158300001</c:v>
                </c:pt>
                <c:pt idx="5836">
                  <c:v>5.49943497814</c:v>
                </c:pt>
                <c:pt idx="5837">
                  <c:v>5.1451174527800001</c:v>
                </c:pt>
                <c:pt idx="5838">
                  <c:v>5.5972151012399998</c:v>
                </c:pt>
                <c:pt idx="5839">
                  <c:v>5.41362715127</c:v>
                </c:pt>
                <c:pt idx="5840">
                  <c:v>5.3803787315399996</c:v>
                </c:pt>
                <c:pt idx="5841">
                  <c:v>5.6053573932400003</c:v>
                </c:pt>
                <c:pt idx="5842">
                  <c:v>5.01401148284</c:v>
                </c:pt>
                <c:pt idx="5843">
                  <c:v>5.2664456041500003</c:v>
                </c:pt>
                <c:pt idx="5844">
                  <c:v>5.1895764174599996</c:v>
                </c:pt>
                <c:pt idx="5845">
                  <c:v>5.5343001489599999</c:v>
                </c:pt>
                <c:pt idx="5846">
                  <c:v>5.3509404143300001</c:v>
                </c:pt>
                <c:pt idx="5847">
                  <c:v>5.5907361071399997</c:v>
                </c:pt>
                <c:pt idx="5848">
                  <c:v>5.5152181016400004</c:v>
                </c:pt>
                <c:pt idx="5849">
                  <c:v>5.2640440768700003</c:v>
                </c:pt>
                <c:pt idx="5850">
                  <c:v>5.1171084867000003</c:v>
                </c:pt>
                <c:pt idx="5851">
                  <c:v>5.0334806165500003</c:v>
                </c:pt>
                <c:pt idx="5852">
                  <c:v>5.0224919994599997</c:v>
                </c:pt>
                <c:pt idx="5853">
                  <c:v>5.4735459127199997</c:v>
                </c:pt>
                <c:pt idx="5854">
                  <c:v>5.2241796924999999</c:v>
                </c:pt>
                <c:pt idx="5855">
                  <c:v>5.2169134793599996</c:v>
                </c:pt>
                <c:pt idx="5856">
                  <c:v>5.4709692639099998</c:v>
                </c:pt>
                <c:pt idx="5857">
                  <c:v>5.4252130962200003</c:v>
                </c:pt>
                <c:pt idx="5858">
                  <c:v>5.1171084867000003</c:v>
                </c:pt>
                <c:pt idx="5859">
                  <c:v>5.14466352107</c:v>
                </c:pt>
                <c:pt idx="5860">
                  <c:v>5.3557625353200002</c:v>
                </c:pt>
                <c:pt idx="5861">
                  <c:v>5.1862398289399998</c:v>
                </c:pt>
                <c:pt idx="5862">
                  <c:v>5.4728430281699998</c:v>
                </c:pt>
                <c:pt idx="5863">
                  <c:v>5.31140906138</c:v>
                </c:pt>
                <c:pt idx="5864">
                  <c:v>5.0809763740399996</c:v>
                </c:pt>
                <c:pt idx="5865">
                  <c:v>5.6008120763999996</c:v>
                </c:pt>
                <c:pt idx="5866">
                  <c:v>5.2654772192500001</c:v>
                </c:pt>
                <c:pt idx="5867">
                  <c:v>5.45440398618</c:v>
                </c:pt>
                <c:pt idx="5868">
                  <c:v>5.31140906138</c:v>
                </c:pt>
                <c:pt idx="5869">
                  <c:v>5.1302442832899997</c:v>
                </c:pt>
                <c:pt idx="5870">
                  <c:v>5.1678083094199998</c:v>
                </c:pt>
                <c:pt idx="5871">
                  <c:v>5.1639191872100003</c:v>
                </c:pt>
                <c:pt idx="5872">
                  <c:v>5.1884294508000002</c:v>
                </c:pt>
                <c:pt idx="5873">
                  <c:v>5.4468089438799998</c:v>
                </c:pt>
                <c:pt idx="5874">
                  <c:v>5.4692318890999996</c:v>
                </c:pt>
                <c:pt idx="5875">
                  <c:v>5.3375524955099998</c:v>
                </c:pt>
                <c:pt idx="5876">
                  <c:v>5.1194688079999997</c:v>
                </c:pt>
                <c:pt idx="5877">
                  <c:v>5.3635964449599998</c:v>
                </c:pt>
                <c:pt idx="5878">
                  <c:v>5.2161447274699997</c:v>
                </c:pt>
                <c:pt idx="5879">
                  <c:v>5.4269062102800003</c:v>
                </c:pt>
                <c:pt idx="5880">
                  <c:v>5.4033425590600004</c:v>
                </c:pt>
                <c:pt idx="5881">
                  <c:v>5.1015084310800001</c:v>
                </c:pt>
                <c:pt idx="5882">
                  <c:v>5.5120809270100004</c:v>
                </c:pt>
                <c:pt idx="5883">
                  <c:v>5.3450246901599998</c:v>
                </c:pt>
                <c:pt idx="5884">
                  <c:v>5.4792487094700002</c:v>
                </c:pt>
                <c:pt idx="5885">
                  <c:v>5.1025335195199997</c:v>
                </c:pt>
                <c:pt idx="5886">
                  <c:v>5.2093900997600002</c:v>
                </c:pt>
                <c:pt idx="5887">
                  <c:v>5.6229556366200004</c:v>
                </c:pt>
                <c:pt idx="5888">
                  <c:v>5.1402866278300001</c:v>
                </c:pt>
                <c:pt idx="5889">
                  <c:v>5.1994878067199997</c:v>
                </c:pt>
                <c:pt idx="5890">
                  <c:v>5.1016848404799999</c:v>
                </c:pt>
                <c:pt idx="5891">
                  <c:v>5.2161447274699997</c:v>
                </c:pt>
                <c:pt idx="5892">
                  <c:v>5.1459806567999999</c:v>
                </c:pt>
                <c:pt idx="5893">
                  <c:v>5.1952086801100004</c:v>
                </c:pt>
                <c:pt idx="5894">
                  <c:v>5.3773606372299998</c:v>
                </c:pt>
                <c:pt idx="5895">
                  <c:v>5.1116946243500001</c:v>
                </c:pt>
                <c:pt idx="5896">
                  <c:v>5.5940532317000002</c:v>
                </c:pt>
                <c:pt idx="5897">
                  <c:v>5.6000211479999997</c:v>
                </c:pt>
                <c:pt idx="5898">
                  <c:v>5.4602512573000004</c:v>
                </c:pt>
                <c:pt idx="5899">
                  <c:v>5.0895931323700001</c:v>
                </c:pt>
                <c:pt idx="5900">
                  <c:v>5.3817997901899997</c:v>
                </c:pt>
                <c:pt idx="5901">
                  <c:v>5.0967334390400003</c:v>
                </c:pt>
                <c:pt idx="5902">
                  <c:v>5.1015084310800001</c:v>
                </c:pt>
                <c:pt idx="5903">
                  <c:v>5.2442825279300003</c:v>
                </c:pt>
                <c:pt idx="5904">
                  <c:v>5.0964064263499997</c:v>
                </c:pt>
                <c:pt idx="5905">
                  <c:v>5.5409176749400002</c:v>
                </c:pt>
                <c:pt idx="5906">
                  <c:v>5.1458072921899998</c:v>
                </c:pt>
                <c:pt idx="5907">
                  <c:v>5.1187303816399998</c:v>
                </c:pt>
                <c:pt idx="5908">
                  <c:v>5.0334806165500003</c:v>
                </c:pt>
                <c:pt idx="5909">
                  <c:v>5.16502470997</c:v>
                </c:pt>
                <c:pt idx="5910">
                  <c:v>5.1171084867000003</c:v>
                </c:pt>
                <c:pt idx="5911">
                  <c:v>5.4272872867500004</c:v>
                </c:pt>
                <c:pt idx="5912">
                  <c:v>5.31686408807</c:v>
                </c:pt>
                <c:pt idx="5913">
                  <c:v>5.02229992004</c:v>
                </c:pt>
                <c:pt idx="5914">
                  <c:v>5.0906157882900001</c:v>
                </c:pt>
                <c:pt idx="5915">
                  <c:v>5.0490462226200004</c:v>
                </c:pt>
                <c:pt idx="5916">
                  <c:v>5.2705367474899996</c:v>
                </c:pt>
                <c:pt idx="5917">
                  <c:v>5.5217388172300002</c:v>
                </c:pt>
                <c:pt idx="5918">
                  <c:v>5.0510272781400003</c:v>
                </c:pt>
                <c:pt idx="5919">
                  <c:v>5.0289939643299997</c:v>
                </c:pt>
                <c:pt idx="5920">
                  <c:v>5.2375822849200002</c:v>
                </c:pt>
                <c:pt idx="5921">
                  <c:v>5.1890766820799996</c:v>
                </c:pt>
                <c:pt idx="5922">
                  <c:v>5.0940669359599999</c:v>
                </c:pt>
                <c:pt idx="5923">
                  <c:v>5.6053573932400003</c:v>
                </c:pt>
                <c:pt idx="5924">
                  <c:v>5.4047225371699996</c:v>
                </c:pt>
                <c:pt idx="5925">
                  <c:v>5.4957023522300004</c:v>
                </c:pt>
                <c:pt idx="5926">
                  <c:v>5.1762825535700001</c:v>
                </c:pt>
                <c:pt idx="5927">
                  <c:v>5.1215047087299999</c:v>
                </c:pt>
                <c:pt idx="5928">
                  <c:v>5.5420334383399998</c:v>
                </c:pt>
                <c:pt idx="5929">
                  <c:v>5.4235350960700002</c:v>
                </c:pt>
                <c:pt idx="5930">
                  <c:v>5.3172802680800002</c:v>
                </c:pt>
                <c:pt idx="5931">
                  <c:v>5.1139049908700001</c:v>
                </c:pt>
                <c:pt idx="5932">
                  <c:v>5.1660624934900001</c:v>
                </c:pt>
                <c:pt idx="5933">
                  <c:v>5.3460269240900002</c:v>
                </c:pt>
                <c:pt idx="5934">
                  <c:v>5.3539990478100004</c:v>
                </c:pt>
                <c:pt idx="5935">
                  <c:v>5.0653132646900003</c:v>
                </c:pt>
                <c:pt idx="5936">
                  <c:v>5.0223157553500002</c:v>
                </c:pt>
                <c:pt idx="5937">
                  <c:v>5.4082965123099997</c:v>
                </c:pt>
                <c:pt idx="5938">
                  <c:v>5.5236250113200001</c:v>
                </c:pt>
                <c:pt idx="5939">
                  <c:v>5.4390131090900002</c:v>
                </c:pt>
                <c:pt idx="5940">
                  <c:v>5.0522848823600004</c:v>
                </c:pt>
                <c:pt idx="5941">
                  <c:v>5.4020490833299997</c:v>
                </c:pt>
                <c:pt idx="5942">
                  <c:v>5.4355442610200004</c:v>
                </c:pt>
                <c:pt idx="5943">
                  <c:v>5.3887793027899997</c:v>
                </c:pt>
                <c:pt idx="5944">
                  <c:v>5.1227297915800003</c:v>
                </c:pt>
                <c:pt idx="5945">
                  <c:v>5.2231535125399997</c:v>
                </c:pt>
                <c:pt idx="5946">
                  <c:v>5.1766041021899998</c:v>
                </c:pt>
                <c:pt idx="5947">
                  <c:v>5.1766306595399998</c:v>
                </c:pt>
                <c:pt idx="5948">
                  <c:v>5.5409176749400002</c:v>
                </c:pt>
                <c:pt idx="5949">
                  <c:v>5.0653132646900003</c:v>
                </c:pt>
                <c:pt idx="5950">
                  <c:v>5.4569274614700003</c:v>
                </c:pt>
                <c:pt idx="5951">
                  <c:v>5.2643961320399999</c:v>
                </c:pt>
                <c:pt idx="5952">
                  <c:v>5.0678924855599998</c:v>
                </c:pt>
                <c:pt idx="5953">
                  <c:v>5.0659945233199997</c:v>
                </c:pt>
                <c:pt idx="5954">
                  <c:v>5.01394475782</c:v>
                </c:pt>
                <c:pt idx="5955">
                  <c:v>5.11751127426</c:v>
                </c:pt>
                <c:pt idx="5956">
                  <c:v>5.29936995046</c:v>
                </c:pt>
                <c:pt idx="5957">
                  <c:v>5.5101001078899996</c:v>
                </c:pt>
                <c:pt idx="5958">
                  <c:v>5.1392353334600003</c:v>
                </c:pt>
                <c:pt idx="5959">
                  <c:v>5.5251336784599996</c:v>
                </c:pt>
                <c:pt idx="5960">
                  <c:v>5.3716661569199999</c:v>
                </c:pt>
                <c:pt idx="5961">
                  <c:v>5.5813073057800002</c:v>
                </c:pt>
                <c:pt idx="5962">
                  <c:v>5.4746633178200002</c:v>
                </c:pt>
                <c:pt idx="5963">
                  <c:v>5.27031268039</c:v>
                </c:pt>
                <c:pt idx="5964">
                  <c:v>5.2259653473799998</c:v>
                </c:pt>
                <c:pt idx="5965">
                  <c:v>5.4464951830699997</c:v>
                </c:pt>
                <c:pt idx="5966">
                  <c:v>5.2620009351199997</c:v>
                </c:pt>
                <c:pt idx="5967">
                  <c:v>5.45440398618</c:v>
                </c:pt>
                <c:pt idx="5968">
                  <c:v>5.2445557482399998</c:v>
                </c:pt>
                <c:pt idx="5969">
                  <c:v>5.1821004974099996</c:v>
                </c:pt>
                <c:pt idx="5970">
                  <c:v>5.1863499576700001</c:v>
                </c:pt>
                <c:pt idx="5971">
                  <c:v>5.0276321174799996</c:v>
                </c:pt>
                <c:pt idx="5972">
                  <c:v>5.0629632540399996</c:v>
                </c:pt>
                <c:pt idx="5973">
                  <c:v>5.13382657978</c:v>
                </c:pt>
                <c:pt idx="5974">
                  <c:v>5.1485722851300002</c:v>
                </c:pt>
                <c:pt idx="5975">
                  <c:v>5.55962284737</c:v>
                </c:pt>
                <c:pt idx="5976">
                  <c:v>5.1768188981199996</c:v>
                </c:pt>
                <c:pt idx="5977">
                  <c:v>5.3712857458399998</c:v>
                </c:pt>
                <c:pt idx="5978">
                  <c:v>5.5271604712600002</c:v>
                </c:pt>
                <c:pt idx="5979">
                  <c:v>5.0160228167299996</c:v>
                </c:pt>
                <c:pt idx="5980">
                  <c:v>5.5013358102999996</c:v>
                </c:pt>
                <c:pt idx="5981">
                  <c:v>5.1335313318600004</c:v>
                </c:pt>
                <c:pt idx="5982">
                  <c:v>5.0557439222399996</c:v>
                </c:pt>
                <c:pt idx="5983">
                  <c:v>5.1037517032200004</c:v>
                </c:pt>
                <c:pt idx="5984">
                  <c:v>5.5559594099099998</c:v>
                </c:pt>
                <c:pt idx="5985">
                  <c:v>5.6053573932400003</c:v>
                </c:pt>
                <c:pt idx="5986">
                  <c:v>5.5886073433899996</c:v>
                </c:pt>
                <c:pt idx="5987">
                  <c:v>5.2657179021299996</c:v>
                </c:pt>
                <c:pt idx="5988">
                  <c:v>5.0594276438900003</c:v>
                </c:pt>
                <c:pt idx="5989">
                  <c:v>5.1210678827200002</c:v>
                </c:pt>
                <c:pt idx="5990">
                  <c:v>5.3489693883899996</c:v>
                </c:pt>
                <c:pt idx="5991">
                  <c:v>5.1757328214099996</c:v>
                </c:pt>
                <c:pt idx="5992">
                  <c:v>5.1430567205899997</c:v>
                </c:pt>
                <c:pt idx="5993">
                  <c:v>5.2695549099300001</c:v>
                </c:pt>
                <c:pt idx="5994">
                  <c:v>5.2529646401600001</c:v>
                </c:pt>
                <c:pt idx="5995">
                  <c:v>5.0519624292999996</c:v>
                </c:pt>
                <c:pt idx="5996">
                  <c:v>5.3264951680800001</c:v>
                </c:pt>
                <c:pt idx="5997">
                  <c:v>5.6107341117200003</c:v>
                </c:pt>
                <c:pt idx="5998">
                  <c:v>5.2501234430799997</c:v>
                </c:pt>
                <c:pt idx="5999">
                  <c:v>5.11751127426</c:v>
                </c:pt>
                <c:pt idx="6000">
                  <c:v>5.1109688451300004</c:v>
                </c:pt>
                <c:pt idx="6001">
                  <c:v>5.3104926322499999</c:v>
                </c:pt>
                <c:pt idx="6002">
                  <c:v>5.56740341167</c:v>
                </c:pt>
                <c:pt idx="6003">
                  <c:v>5.2575769872000002</c:v>
                </c:pt>
                <c:pt idx="6004">
                  <c:v>5.4860532196599996</c:v>
                </c:pt>
                <c:pt idx="6005">
                  <c:v>5.5362957767900003</c:v>
                </c:pt>
                <c:pt idx="6006">
                  <c:v>5.5842217425499996</c:v>
                </c:pt>
                <c:pt idx="6007">
                  <c:v>5.0648628196500001</c:v>
                </c:pt>
                <c:pt idx="6008">
                  <c:v>5.2786355244000003</c:v>
                </c:pt>
                <c:pt idx="6009">
                  <c:v>5.5640268081600004</c:v>
                </c:pt>
                <c:pt idx="6010">
                  <c:v>5.1019689152499996</c:v>
                </c:pt>
                <c:pt idx="6011">
                  <c:v>5.0985546562300001</c:v>
                </c:pt>
                <c:pt idx="6012">
                  <c:v>5.5811262565500002</c:v>
                </c:pt>
                <c:pt idx="6013">
                  <c:v>5.42804114633</c:v>
                </c:pt>
                <c:pt idx="6014">
                  <c:v>5.4900548068899999</c:v>
                </c:pt>
                <c:pt idx="6015">
                  <c:v>5.1757328214099996</c:v>
                </c:pt>
                <c:pt idx="6016">
                  <c:v>5.1701441527199998</c:v>
                </c:pt>
                <c:pt idx="6017">
                  <c:v>5.0183615438800002</c:v>
                </c:pt>
                <c:pt idx="6018">
                  <c:v>5.5289712358400003</c:v>
                </c:pt>
                <c:pt idx="6019">
                  <c:v>5.1202467009200001</c:v>
                </c:pt>
                <c:pt idx="6020">
                  <c:v>5.3509404143300001</c:v>
                </c:pt>
                <c:pt idx="6021">
                  <c:v>5.0474610781699996</c:v>
                </c:pt>
                <c:pt idx="6022">
                  <c:v>5.0203979211299998</c:v>
                </c:pt>
                <c:pt idx="6023">
                  <c:v>5.4107057439100004</c:v>
                </c:pt>
                <c:pt idx="6024">
                  <c:v>5.4567270167700004</c:v>
                </c:pt>
                <c:pt idx="6025">
                  <c:v>5.5412769166300002</c:v>
                </c:pt>
                <c:pt idx="6026">
                  <c:v>5.2526001422400004</c:v>
                </c:pt>
                <c:pt idx="6027">
                  <c:v>5.3528875397300002</c:v>
                </c:pt>
                <c:pt idx="6028">
                  <c:v>5.1128828779099997</c:v>
                </c:pt>
                <c:pt idx="6029">
                  <c:v>5.4971392329500004</c:v>
                </c:pt>
                <c:pt idx="6030">
                  <c:v>5.3017184778899997</c:v>
                </c:pt>
                <c:pt idx="6031">
                  <c:v>5.0263693587000002</c:v>
                </c:pt>
                <c:pt idx="6032">
                  <c:v>5.4307692252099997</c:v>
                </c:pt>
                <c:pt idx="6033">
                  <c:v>5.6075688984500003</c:v>
                </c:pt>
                <c:pt idx="6034">
                  <c:v>5.1953449528300002</c:v>
                </c:pt>
                <c:pt idx="6035">
                  <c:v>5.1187303816399998</c:v>
                </c:pt>
                <c:pt idx="6036">
                  <c:v>5.1162670225699998</c:v>
                </c:pt>
                <c:pt idx="6037">
                  <c:v>5.1345835304899996</c:v>
                </c:pt>
                <c:pt idx="6038">
                  <c:v>5.5850371304099999</c:v>
                </c:pt>
                <c:pt idx="6039">
                  <c:v>5.1278127604700003</c:v>
                </c:pt>
                <c:pt idx="6040">
                  <c:v>5.0544091626099998</c:v>
                </c:pt>
                <c:pt idx="6041">
                  <c:v>5.4728430281699998</c:v>
                </c:pt>
                <c:pt idx="6042">
                  <c:v>5.3724713025400002</c:v>
                </c:pt>
                <c:pt idx="6043">
                  <c:v>5.1365363687899999</c:v>
                </c:pt>
                <c:pt idx="6044">
                  <c:v>5.0483577996899998</c:v>
                </c:pt>
                <c:pt idx="6045">
                  <c:v>5.3876202881499999</c:v>
                </c:pt>
                <c:pt idx="6046">
                  <c:v>5.4377927972700002</c:v>
                </c:pt>
                <c:pt idx="6047">
                  <c:v>5.1137960307099997</c:v>
                </c:pt>
                <c:pt idx="6048">
                  <c:v>5.3539990478100004</c:v>
                </c:pt>
                <c:pt idx="6049">
                  <c:v>5.4148616116600001</c:v>
                </c:pt>
                <c:pt idx="6050">
                  <c:v>5.4063439088800003</c:v>
                </c:pt>
                <c:pt idx="6051">
                  <c:v>5.4600612072399999</c:v>
                </c:pt>
                <c:pt idx="6052">
                  <c:v>5.6210938107499997</c:v>
                </c:pt>
                <c:pt idx="6053">
                  <c:v>5.4575138780300003</c:v>
                </c:pt>
                <c:pt idx="6054">
                  <c:v>5.1751614804499999</c:v>
                </c:pt>
                <c:pt idx="6055">
                  <c:v>5.4063687211099998</c:v>
                </c:pt>
                <c:pt idx="6056">
                  <c:v>5.27031268039</c:v>
                </c:pt>
                <c:pt idx="6057">
                  <c:v>5.2080593029299997</c:v>
                </c:pt>
                <c:pt idx="6058">
                  <c:v>5.2664456041500003</c:v>
                </c:pt>
                <c:pt idx="6059">
                  <c:v>5.3594842245900001</c:v>
                </c:pt>
                <c:pt idx="6060">
                  <c:v>5.3380011338099997</c:v>
                </c:pt>
                <c:pt idx="6061">
                  <c:v>5.0160228167299996</c:v>
                </c:pt>
                <c:pt idx="6062">
                  <c:v>5.56740341167</c:v>
                </c:pt>
                <c:pt idx="6063">
                  <c:v>5.1448961926500001</c:v>
                </c:pt>
                <c:pt idx="6064">
                  <c:v>5.4625117899699998</c:v>
                </c:pt>
                <c:pt idx="6065">
                  <c:v>5.0787314872299998</c:v>
                </c:pt>
                <c:pt idx="6066">
                  <c:v>5.3840195307799998</c:v>
                </c:pt>
                <c:pt idx="6067">
                  <c:v>5.1839075673500004</c:v>
                </c:pt>
                <c:pt idx="6068">
                  <c:v>5.0592638475699996</c:v>
                </c:pt>
                <c:pt idx="6069">
                  <c:v>5.1263891986400001</c:v>
                </c:pt>
                <c:pt idx="6070">
                  <c:v>5.3379139562400004</c:v>
                </c:pt>
                <c:pt idx="6071">
                  <c:v>5.1187303816399998</c:v>
                </c:pt>
                <c:pt idx="6072">
                  <c:v>5.06317548009</c:v>
                </c:pt>
                <c:pt idx="6073">
                  <c:v>5.4683809814200002</c:v>
                </c:pt>
                <c:pt idx="6074">
                  <c:v>5.3773540714900001</c:v>
                </c:pt>
                <c:pt idx="6075">
                  <c:v>5.1128828779099997</c:v>
                </c:pt>
                <c:pt idx="6076">
                  <c:v>5.2169134793599996</c:v>
                </c:pt>
                <c:pt idx="6077">
                  <c:v>5.4647322942700001</c:v>
                </c:pt>
                <c:pt idx="6078">
                  <c:v>5.4281318713299997</c:v>
                </c:pt>
                <c:pt idx="6079">
                  <c:v>5.4187502775700001</c:v>
                </c:pt>
                <c:pt idx="6080">
                  <c:v>5.2189288612500002</c:v>
                </c:pt>
                <c:pt idx="6081">
                  <c:v>5.1065304980499997</c:v>
                </c:pt>
                <c:pt idx="6082">
                  <c:v>5.2786759807600001</c:v>
                </c:pt>
                <c:pt idx="6083">
                  <c:v>5.1385968589799997</c:v>
                </c:pt>
                <c:pt idx="6084">
                  <c:v>5.4424069665300001</c:v>
                </c:pt>
                <c:pt idx="6085">
                  <c:v>5.5972151012399998</c:v>
                </c:pt>
                <c:pt idx="6086">
                  <c:v>5.3509937285199998</c:v>
                </c:pt>
                <c:pt idx="6087">
                  <c:v>5.2447274947200002</c:v>
                </c:pt>
                <c:pt idx="6088">
                  <c:v>5.4347041849300002</c:v>
                </c:pt>
                <c:pt idx="6089">
                  <c:v>5.2442825279300003</c:v>
                </c:pt>
                <c:pt idx="6090">
                  <c:v>5.5343001489599999</c:v>
                </c:pt>
                <c:pt idx="6091">
                  <c:v>5.4168159288600002</c:v>
                </c:pt>
                <c:pt idx="6092">
                  <c:v>5.4735459127199997</c:v>
                </c:pt>
                <c:pt idx="6093">
                  <c:v>5.1187303816399998</c:v>
                </c:pt>
                <c:pt idx="6094">
                  <c:v>5.5035230034999998</c:v>
                </c:pt>
                <c:pt idx="6095">
                  <c:v>5.2494622387899996</c:v>
                </c:pt>
                <c:pt idx="6096">
                  <c:v>5.2925545882099998</c:v>
                </c:pt>
                <c:pt idx="6097">
                  <c:v>5.1448961926500001</c:v>
                </c:pt>
                <c:pt idx="6098">
                  <c:v>5.2971710607400002</c:v>
                </c:pt>
                <c:pt idx="6099">
                  <c:v>5.2311682603199996</c:v>
                </c:pt>
                <c:pt idx="6100">
                  <c:v>5.1766041021899998</c:v>
                </c:pt>
                <c:pt idx="6101">
                  <c:v>5.2241796924999999</c:v>
                </c:pt>
                <c:pt idx="6102">
                  <c:v>5.3171380886100001</c:v>
                </c:pt>
                <c:pt idx="6103">
                  <c:v>5.0954172301999998</c:v>
                </c:pt>
                <c:pt idx="6104">
                  <c:v>5.0474610781699996</c:v>
                </c:pt>
                <c:pt idx="6105">
                  <c:v>5.2078636088900003</c:v>
                </c:pt>
                <c:pt idx="6106">
                  <c:v>5.3447287936699999</c:v>
                </c:pt>
                <c:pt idx="6107">
                  <c:v>5.5574644652599998</c:v>
                </c:pt>
                <c:pt idx="6108">
                  <c:v>5.1768662398499998</c:v>
                </c:pt>
                <c:pt idx="6109">
                  <c:v>5.48231942433</c:v>
                </c:pt>
                <c:pt idx="6110">
                  <c:v>5.3287224881500004</c:v>
                </c:pt>
                <c:pt idx="6111">
                  <c:v>5.6226247631200001</c:v>
                </c:pt>
                <c:pt idx="6112">
                  <c:v>5.5295724183099999</c:v>
                </c:pt>
                <c:pt idx="6113">
                  <c:v>5.1449792759999999</c:v>
                </c:pt>
                <c:pt idx="6114">
                  <c:v>5.1537074150100004</c:v>
                </c:pt>
                <c:pt idx="6115">
                  <c:v>5.5183221039400001</c:v>
                </c:pt>
                <c:pt idx="6116">
                  <c:v>5.2515501970900003</c:v>
                </c:pt>
                <c:pt idx="6117">
                  <c:v>5.1998528569499998</c:v>
                </c:pt>
                <c:pt idx="6118">
                  <c:v>5.3467216451099997</c:v>
                </c:pt>
                <c:pt idx="6119">
                  <c:v>5.2937649789399996</c:v>
                </c:pt>
                <c:pt idx="6120">
                  <c:v>5.1890766820799996</c:v>
                </c:pt>
                <c:pt idx="6121">
                  <c:v>5.1918377712800003</c:v>
                </c:pt>
                <c:pt idx="6122">
                  <c:v>5.4817132430199997</c:v>
                </c:pt>
                <c:pt idx="6123">
                  <c:v>5.3545819355699997</c:v>
                </c:pt>
                <c:pt idx="6124">
                  <c:v>5.1884294508000002</c:v>
                </c:pt>
                <c:pt idx="6125">
                  <c:v>5.3876202881499999</c:v>
                </c:pt>
                <c:pt idx="6126">
                  <c:v>5.3264951680800001</c:v>
                </c:pt>
                <c:pt idx="6127">
                  <c:v>5.1768188981199996</c:v>
                </c:pt>
                <c:pt idx="6128">
                  <c:v>5.5409176749400002</c:v>
                </c:pt>
                <c:pt idx="6129">
                  <c:v>5.04005239518</c:v>
                </c:pt>
                <c:pt idx="6130">
                  <c:v>5.4692318890999996</c:v>
                </c:pt>
                <c:pt idx="6131">
                  <c:v>5.4272872867500004</c:v>
                </c:pt>
                <c:pt idx="6132">
                  <c:v>5.3887793027899997</c:v>
                </c:pt>
                <c:pt idx="6133">
                  <c:v>5.2445557482399998</c:v>
                </c:pt>
                <c:pt idx="6134">
                  <c:v>5.5442822570799999</c:v>
                </c:pt>
                <c:pt idx="6135">
                  <c:v>5.1537074150100004</c:v>
                </c:pt>
                <c:pt idx="6136">
                  <c:v>5.1207781138400001</c:v>
                </c:pt>
                <c:pt idx="6137">
                  <c:v>5.2259653473799998</c:v>
                </c:pt>
                <c:pt idx="6138">
                  <c:v>5.6106127606199996</c:v>
                </c:pt>
                <c:pt idx="6139">
                  <c:v>5.0455901246700003</c:v>
                </c:pt>
                <c:pt idx="6140">
                  <c:v>5.0171849637300001</c:v>
                </c:pt>
                <c:pt idx="6141">
                  <c:v>5.3375524955099998</c:v>
                </c:pt>
                <c:pt idx="6142">
                  <c:v>5.16621467541</c:v>
                </c:pt>
                <c:pt idx="6143">
                  <c:v>5.4900548068899999</c:v>
                </c:pt>
                <c:pt idx="6144">
                  <c:v>5.4964733629299998</c:v>
                </c:pt>
                <c:pt idx="6145">
                  <c:v>5.0191277165899999</c:v>
                </c:pt>
                <c:pt idx="6146">
                  <c:v>5.3725399295100003</c:v>
                </c:pt>
                <c:pt idx="6147">
                  <c:v>5.1013509858799999</c:v>
                </c:pt>
                <c:pt idx="6148">
                  <c:v>5.1155249103399996</c:v>
                </c:pt>
                <c:pt idx="6149">
                  <c:v>5.5015224290500004</c:v>
                </c:pt>
                <c:pt idx="6150">
                  <c:v>5.3226746922599997</c:v>
                </c:pt>
                <c:pt idx="6151">
                  <c:v>5.5412769166300002</c:v>
                </c:pt>
                <c:pt idx="6152">
                  <c:v>5.4235350960700002</c:v>
                </c:pt>
                <c:pt idx="6153">
                  <c:v>5.3817997901899997</c:v>
                </c:pt>
                <c:pt idx="6154">
                  <c:v>5.2177924227799997</c:v>
                </c:pt>
                <c:pt idx="6155">
                  <c:v>5.4852391539400003</c:v>
                </c:pt>
                <c:pt idx="6156">
                  <c:v>5.0504179804399998</c:v>
                </c:pt>
                <c:pt idx="6157">
                  <c:v>5.0912596139800002</c:v>
                </c:pt>
                <c:pt idx="6158">
                  <c:v>5.1710723035099999</c:v>
                </c:pt>
                <c:pt idx="6159">
                  <c:v>5.1840399343200003</c:v>
                </c:pt>
                <c:pt idx="6160">
                  <c:v>5.1016848404799999</c:v>
                </c:pt>
                <c:pt idx="6161">
                  <c:v>5.3287224881500004</c:v>
                </c:pt>
                <c:pt idx="6162">
                  <c:v>5.5344143461300002</c:v>
                </c:pt>
                <c:pt idx="6163">
                  <c:v>5.0861151748699998</c:v>
                </c:pt>
                <c:pt idx="6164">
                  <c:v>5.29936995046</c:v>
                </c:pt>
                <c:pt idx="6165">
                  <c:v>5.2017953563199999</c:v>
                </c:pt>
                <c:pt idx="6166">
                  <c:v>5.1408949907899997</c:v>
                </c:pt>
                <c:pt idx="6167">
                  <c:v>5.0522848823600004</c:v>
                </c:pt>
                <c:pt idx="6168">
                  <c:v>5.5811262565500002</c:v>
                </c:pt>
                <c:pt idx="6169">
                  <c:v>5.2287511435200003</c:v>
                </c:pt>
                <c:pt idx="6170">
                  <c:v>5.3480143508599998</c:v>
                </c:pt>
                <c:pt idx="6171">
                  <c:v>5.1202467009200001</c:v>
                </c:pt>
                <c:pt idx="6172">
                  <c:v>5.1267146377500001</c:v>
                </c:pt>
                <c:pt idx="6173">
                  <c:v>5.2033667570800004</c:v>
                </c:pt>
                <c:pt idx="6174">
                  <c:v>5.1766041021899998</c:v>
                </c:pt>
                <c:pt idx="6175">
                  <c:v>5.31686408807</c:v>
                </c:pt>
                <c:pt idx="6176">
                  <c:v>5.4699841527600004</c:v>
                </c:pt>
                <c:pt idx="6177">
                  <c:v>5.1397872715000004</c:v>
                </c:pt>
                <c:pt idx="6178">
                  <c:v>5.318116893</c:v>
                </c:pt>
                <c:pt idx="6179">
                  <c:v>5.1107648751100001</c:v>
                </c:pt>
                <c:pt idx="6180">
                  <c:v>5.0964064263499997</c:v>
                </c:pt>
                <c:pt idx="6181">
                  <c:v>5.0175568070300001</c:v>
                </c:pt>
                <c:pt idx="6182">
                  <c:v>5.37308173055</c:v>
                </c:pt>
                <c:pt idx="6183">
                  <c:v>5.4964733629299998</c:v>
                </c:pt>
                <c:pt idx="6184">
                  <c:v>5.16502470997</c:v>
                </c:pt>
                <c:pt idx="6185">
                  <c:v>5.4602512573000004</c:v>
                </c:pt>
                <c:pt idx="6186">
                  <c:v>5.3440292919000001</c:v>
                </c:pt>
                <c:pt idx="6187">
                  <c:v>5.29936995046</c:v>
                </c:pt>
                <c:pt idx="6188">
                  <c:v>5.01401148284</c:v>
                </c:pt>
                <c:pt idx="6189">
                  <c:v>5.1766041021899998</c:v>
                </c:pt>
                <c:pt idx="6190">
                  <c:v>5.0642615939400004</c:v>
                </c:pt>
                <c:pt idx="6191">
                  <c:v>5.1953449528300002</c:v>
                </c:pt>
                <c:pt idx="6192">
                  <c:v>5.55962284737</c:v>
                </c:pt>
                <c:pt idx="6193">
                  <c:v>5.3872082322299999</c:v>
                </c:pt>
                <c:pt idx="6194">
                  <c:v>5.1768188981199996</c:v>
                </c:pt>
                <c:pt idx="6195">
                  <c:v>5.2287511435200003</c:v>
                </c:pt>
                <c:pt idx="6196">
                  <c:v>5.2670740033800003</c:v>
                </c:pt>
                <c:pt idx="6197">
                  <c:v>5.2526001422400004</c:v>
                </c:pt>
                <c:pt idx="6198">
                  <c:v>5.3838633206799997</c:v>
                </c:pt>
                <c:pt idx="6199">
                  <c:v>5.0357460095200004</c:v>
                </c:pt>
                <c:pt idx="6200">
                  <c:v>5.4307996454599996</c:v>
                </c:pt>
                <c:pt idx="6201">
                  <c:v>5.27371906706</c:v>
                </c:pt>
                <c:pt idx="6202">
                  <c:v>5.1863824869000004</c:v>
                </c:pt>
                <c:pt idx="6203">
                  <c:v>5.1821004974099996</c:v>
                </c:pt>
                <c:pt idx="6204">
                  <c:v>5.2657179021299996</c:v>
                </c:pt>
                <c:pt idx="6205">
                  <c:v>5.1364079524899999</c:v>
                </c:pt>
                <c:pt idx="6206">
                  <c:v>5.2866219473199996</c:v>
                </c:pt>
                <c:pt idx="6207">
                  <c:v>5.3071556057400002</c:v>
                </c:pt>
                <c:pt idx="6208">
                  <c:v>5.5319245840000004</c:v>
                </c:pt>
                <c:pt idx="6209">
                  <c:v>5.2525548243399998</c:v>
                </c:pt>
                <c:pt idx="6210">
                  <c:v>5.20617599857</c:v>
                </c:pt>
                <c:pt idx="6211">
                  <c:v>5.5003271333499999</c:v>
                </c:pt>
                <c:pt idx="6212">
                  <c:v>5.1194688079999997</c:v>
                </c:pt>
                <c:pt idx="6213">
                  <c:v>5.1701441527199998</c:v>
                </c:pt>
                <c:pt idx="6214">
                  <c:v>5.1361683864599996</c:v>
                </c:pt>
                <c:pt idx="6215">
                  <c:v>5.5860816049500004</c:v>
                </c:pt>
                <c:pt idx="6216">
                  <c:v>5.2925545882099998</c:v>
                </c:pt>
                <c:pt idx="6217">
                  <c:v>5.2845222321699996</c:v>
                </c:pt>
                <c:pt idx="6218">
                  <c:v>5.6080395464799997</c:v>
                </c:pt>
                <c:pt idx="6219">
                  <c:v>5.2526001422400004</c:v>
                </c:pt>
                <c:pt idx="6220">
                  <c:v>5.07741116487</c:v>
                </c:pt>
                <c:pt idx="6221">
                  <c:v>5.2727851233600003</c:v>
                </c:pt>
                <c:pt idx="6222">
                  <c:v>5.1171084867000003</c:v>
                </c:pt>
                <c:pt idx="6223">
                  <c:v>5.5688461464500003</c:v>
                </c:pt>
                <c:pt idx="6224">
                  <c:v>5.0191277165899999</c:v>
                </c:pt>
                <c:pt idx="6225">
                  <c:v>5.0460751804499999</c:v>
                </c:pt>
                <c:pt idx="6226">
                  <c:v>5.4379016654400001</c:v>
                </c:pt>
                <c:pt idx="6227">
                  <c:v>5.1599413818400004</c:v>
                </c:pt>
                <c:pt idx="6228">
                  <c:v>5.04005239518</c:v>
                </c:pt>
                <c:pt idx="6229">
                  <c:v>5.17606343865</c:v>
                </c:pt>
                <c:pt idx="6230">
                  <c:v>5.2528499285699999</c:v>
                </c:pt>
                <c:pt idx="6231">
                  <c:v>5.4993044736899996</c:v>
                </c:pt>
                <c:pt idx="6232">
                  <c:v>5.2229841203999996</c:v>
                </c:pt>
                <c:pt idx="6233">
                  <c:v>5.4627083385099997</c:v>
                </c:pt>
                <c:pt idx="6234">
                  <c:v>5.4063439088800003</c:v>
                </c:pt>
                <c:pt idx="6235">
                  <c:v>5.5003271333499999</c:v>
                </c:pt>
                <c:pt idx="6236">
                  <c:v>5.3355104217799996</c:v>
                </c:pt>
                <c:pt idx="6237">
                  <c:v>5.3460612056899999</c:v>
                </c:pt>
                <c:pt idx="6238">
                  <c:v>5.1519071888300001</c:v>
                </c:pt>
                <c:pt idx="6239">
                  <c:v>5.19703864332</c:v>
                </c:pt>
                <c:pt idx="6240">
                  <c:v>5.5775117215399996</c:v>
                </c:pt>
                <c:pt idx="6241">
                  <c:v>5.0460751804499999</c:v>
                </c:pt>
                <c:pt idx="6242">
                  <c:v>5.0781972316299999</c:v>
                </c:pt>
                <c:pt idx="6243">
                  <c:v>5.0936835403499998</c:v>
                </c:pt>
                <c:pt idx="6244">
                  <c:v>5.10225303</c:v>
                </c:pt>
                <c:pt idx="6245">
                  <c:v>5.4440835482500001</c:v>
                </c:pt>
                <c:pt idx="6246">
                  <c:v>5.1653535350100004</c:v>
                </c:pt>
                <c:pt idx="6247">
                  <c:v>5.4846990990200002</c:v>
                </c:pt>
                <c:pt idx="6248">
                  <c:v>5.5455192313900001</c:v>
                </c:pt>
                <c:pt idx="6249">
                  <c:v>5.0459561122699998</c:v>
                </c:pt>
                <c:pt idx="6250">
                  <c:v>5.0648628196500001</c:v>
                </c:pt>
                <c:pt idx="6251">
                  <c:v>5.0459561122699998</c:v>
                </c:pt>
                <c:pt idx="6252">
                  <c:v>5.3135491412100002</c:v>
                </c:pt>
                <c:pt idx="6253">
                  <c:v>5.3879980344099998</c:v>
                </c:pt>
                <c:pt idx="6254">
                  <c:v>5.2084610144300001</c:v>
                </c:pt>
                <c:pt idx="6255">
                  <c:v>5.4386782452900002</c:v>
                </c:pt>
                <c:pt idx="6256">
                  <c:v>5.4172847233799999</c:v>
                </c:pt>
                <c:pt idx="6257">
                  <c:v>5.3872082322299999</c:v>
                </c:pt>
                <c:pt idx="6258">
                  <c:v>5.4733372312700004</c:v>
                </c:pt>
                <c:pt idx="6259">
                  <c:v>5.2080593029299997</c:v>
                </c:pt>
                <c:pt idx="6260">
                  <c:v>5.5940628554399998</c:v>
                </c:pt>
                <c:pt idx="6261">
                  <c:v>5.2796634634400004</c:v>
                </c:pt>
                <c:pt idx="6262">
                  <c:v>5.44386929684</c:v>
                </c:pt>
                <c:pt idx="6263">
                  <c:v>5.2613060226900004</c:v>
                </c:pt>
                <c:pt idx="6264">
                  <c:v>5.1263891986400001</c:v>
                </c:pt>
                <c:pt idx="6265">
                  <c:v>5.1162670225699998</c:v>
                </c:pt>
                <c:pt idx="6266">
                  <c:v>5.4163715522400002</c:v>
                </c:pt>
                <c:pt idx="6267">
                  <c:v>5.2796634634400004</c:v>
                </c:pt>
                <c:pt idx="6268">
                  <c:v>5.5287862661</c:v>
                </c:pt>
                <c:pt idx="6269">
                  <c:v>5.4791733579499997</c:v>
                </c:pt>
                <c:pt idx="6270">
                  <c:v>5.4567270167700004</c:v>
                </c:pt>
                <c:pt idx="6271">
                  <c:v>5.3971050193399996</c:v>
                </c:pt>
                <c:pt idx="6272">
                  <c:v>5.0181728730000001</c:v>
                </c:pt>
                <c:pt idx="6273">
                  <c:v>5.2122178079000001</c:v>
                </c:pt>
                <c:pt idx="6274">
                  <c:v>5.0781972316299999</c:v>
                </c:pt>
                <c:pt idx="6275">
                  <c:v>5.4357848617500002</c:v>
                </c:pt>
                <c:pt idx="6276">
                  <c:v>5.4522798365199998</c:v>
                </c:pt>
                <c:pt idx="6277">
                  <c:v>5.2033667570800004</c:v>
                </c:pt>
                <c:pt idx="6278">
                  <c:v>5.2515501970900003</c:v>
                </c:pt>
                <c:pt idx="6279">
                  <c:v>5.0678861351600002</c:v>
                </c:pt>
                <c:pt idx="6280">
                  <c:v>5.3181863865699999</c:v>
                </c:pt>
                <c:pt idx="6281">
                  <c:v>5.1451174527800001</c:v>
                </c:pt>
                <c:pt idx="6282">
                  <c:v>5.27031268039</c:v>
                </c:pt>
                <c:pt idx="6283">
                  <c:v>5.4845175666600001</c:v>
                </c:pt>
                <c:pt idx="6284">
                  <c:v>5.5035230034999998</c:v>
                </c:pt>
                <c:pt idx="6285">
                  <c:v>5.2430448784600001</c:v>
                </c:pt>
                <c:pt idx="6286">
                  <c:v>5.3504823865000004</c:v>
                </c:pt>
                <c:pt idx="6287">
                  <c:v>5.3939348541000003</c:v>
                </c:pt>
                <c:pt idx="6288">
                  <c:v>5.4592021481500002</c:v>
                </c:pt>
                <c:pt idx="6289">
                  <c:v>5.1639191872100003</c:v>
                </c:pt>
                <c:pt idx="6290">
                  <c:v>5.2640440768700003</c:v>
                </c:pt>
                <c:pt idx="6291">
                  <c:v>5.0157352493599996</c:v>
                </c:pt>
                <c:pt idx="6292">
                  <c:v>5.5217388172300002</c:v>
                </c:pt>
                <c:pt idx="6293">
                  <c:v>5.0257473904800003</c:v>
                </c:pt>
                <c:pt idx="6294">
                  <c:v>5.2703047775899998</c:v>
                </c:pt>
                <c:pt idx="6295">
                  <c:v>5.0615765619499999</c:v>
                </c:pt>
                <c:pt idx="6296">
                  <c:v>5.4944736873200002</c:v>
                </c:pt>
                <c:pt idx="6297">
                  <c:v>5.0642615939400004</c:v>
                </c:pt>
                <c:pt idx="6298">
                  <c:v>5.0985546562300001</c:v>
                </c:pt>
                <c:pt idx="6299">
                  <c:v>5.0732885050999998</c:v>
                </c:pt>
                <c:pt idx="6300">
                  <c:v>5.2820952385600002</c:v>
                </c:pt>
                <c:pt idx="6301">
                  <c:v>5.4728430281699998</c:v>
                </c:pt>
                <c:pt idx="6302">
                  <c:v>5.3440292919000001</c:v>
                </c:pt>
                <c:pt idx="6303">
                  <c:v>5.18993078997</c:v>
                </c:pt>
                <c:pt idx="6304">
                  <c:v>5.3715782542600001</c:v>
                </c:pt>
                <c:pt idx="6305">
                  <c:v>5.5510598788900003</c:v>
                </c:pt>
                <c:pt idx="6306">
                  <c:v>5.0709363357599999</c:v>
                </c:pt>
                <c:pt idx="6307">
                  <c:v>5.3287224881500004</c:v>
                </c:pt>
                <c:pt idx="6308">
                  <c:v>5.1202467009200001</c:v>
                </c:pt>
                <c:pt idx="6309">
                  <c:v>5.3099326067100003</c:v>
                </c:pt>
                <c:pt idx="6310">
                  <c:v>5.1366018779199996</c:v>
                </c:pt>
                <c:pt idx="6311">
                  <c:v>5.09120454355</c:v>
                </c:pt>
                <c:pt idx="6312">
                  <c:v>5.3993676365600001</c:v>
                </c:pt>
                <c:pt idx="6313">
                  <c:v>5.1766306595399998</c:v>
                </c:pt>
                <c:pt idx="6314">
                  <c:v>5.55280171216</c:v>
                </c:pt>
                <c:pt idx="6315">
                  <c:v>5.2801819533899996</c:v>
                </c:pt>
                <c:pt idx="6316">
                  <c:v>5.3976848617700002</c:v>
                </c:pt>
                <c:pt idx="6317">
                  <c:v>5.2816636907400003</c:v>
                </c:pt>
                <c:pt idx="6318">
                  <c:v>5.5035230034999998</c:v>
                </c:pt>
                <c:pt idx="6319">
                  <c:v>5.1567413264699997</c:v>
                </c:pt>
                <c:pt idx="6320">
                  <c:v>5.5183221039400001</c:v>
                </c:pt>
                <c:pt idx="6321">
                  <c:v>5.1863499576700001</c:v>
                </c:pt>
                <c:pt idx="6322">
                  <c:v>5.1975558404099997</c:v>
                </c:pt>
                <c:pt idx="6323">
                  <c:v>5.48231942433</c:v>
                </c:pt>
                <c:pt idx="6324">
                  <c:v>5.3673509029000002</c:v>
                </c:pt>
                <c:pt idx="6325">
                  <c:v>5.2896320855400001</c:v>
                </c:pt>
                <c:pt idx="6326">
                  <c:v>5.4148616116600001</c:v>
                </c:pt>
                <c:pt idx="6327">
                  <c:v>5.5972151012399998</c:v>
                </c:pt>
                <c:pt idx="6328">
                  <c:v>5.5607066199800004</c:v>
                </c:pt>
                <c:pt idx="6329">
                  <c:v>5.0437375948599996</c:v>
                </c:pt>
                <c:pt idx="6330">
                  <c:v>5.2843618570600004</c:v>
                </c:pt>
                <c:pt idx="6331">
                  <c:v>5.4734294134199999</c:v>
                </c:pt>
                <c:pt idx="6332">
                  <c:v>5.13382657978</c:v>
                </c:pt>
                <c:pt idx="6333">
                  <c:v>5.3782815936299997</c:v>
                </c:pt>
                <c:pt idx="6334">
                  <c:v>5.2890894843399998</c:v>
                </c:pt>
                <c:pt idx="6335">
                  <c:v>5.1261563816200004</c:v>
                </c:pt>
                <c:pt idx="6336">
                  <c:v>5.1766306595399998</c:v>
                </c:pt>
                <c:pt idx="6337">
                  <c:v>5.0484012029300001</c:v>
                </c:pt>
                <c:pt idx="6338">
                  <c:v>5.3380011338099997</c:v>
                </c:pt>
                <c:pt idx="6339">
                  <c:v>5.5461414697300002</c:v>
                </c:pt>
                <c:pt idx="6340">
                  <c:v>5.5688461464500003</c:v>
                </c:pt>
                <c:pt idx="6341">
                  <c:v>5.1344266459799996</c:v>
                </c:pt>
                <c:pt idx="6342">
                  <c:v>5.0181728730000001</c:v>
                </c:pt>
                <c:pt idx="6343">
                  <c:v>5.6109341069100003</c:v>
                </c:pt>
                <c:pt idx="6344">
                  <c:v>5.1968281555200004</c:v>
                </c:pt>
                <c:pt idx="6345">
                  <c:v>5.0983244821899998</c:v>
                </c:pt>
                <c:pt idx="6346">
                  <c:v>5.1815400845699999</c:v>
                </c:pt>
                <c:pt idx="6347">
                  <c:v>5.2011529363499998</c:v>
                </c:pt>
                <c:pt idx="6348">
                  <c:v>5.3249752685600003</c:v>
                </c:pt>
                <c:pt idx="6349">
                  <c:v>5.5166676701500004</c:v>
                </c:pt>
                <c:pt idx="6350">
                  <c:v>5.1748846373099999</c:v>
                </c:pt>
                <c:pt idx="6351">
                  <c:v>5.3539990478100004</c:v>
                </c:pt>
                <c:pt idx="6352">
                  <c:v>5.4459188486899999</c:v>
                </c:pt>
                <c:pt idx="6353">
                  <c:v>5.2241796924999999</c:v>
                </c:pt>
                <c:pt idx="6354">
                  <c:v>5.3327411498100004</c:v>
                </c:pt>
                <c:pt idx="6355">
                  <c:v>5.3925787254999999</c:v>
                </c:pt>
                <c:pt idx="6356">
                  <c:v>5.1050708388299997</c:v>
                </c:pt>
                <c:pt idx="6357">
                  <c:v>5.0651705949099997</c:v>
                </c:pt>
                <c:pt idx="6358">
                  <c:v>5.2078636088900003</c:v>
                </c:pt>
                <c:pt idx="6359">
                  <c:v>5.0951991569199997</c:v>
                </c:pt>
                <c:pt idx="6360">
                  <c:v>5.3379139562400004</c:v>
                </c:pt>
                <c:pt idx="6361">
                  <c:v>5.0192050420300003</c:v>
                </c:pt>
                <c:pt idx="6362">
                  <c:v>5.1485722851300002</c:v>
                </c:pt>
                <c:pt idx="6363">
                  <c:v>5.2820952385600002</c:v>
                </c:pt>
                <c:pt idx="6364">
                  <c:v>5.0967334390400003</c:v>
                </c:pt>
                <c:pt idx="6365">
                  <c:v>5.3440292919000001</c:v>
                </c:pt>
                <c:pt idx="6366">
                  <c:v>5.0907204537800004</c:v>
                </c:pt>
                <c:pt idx="6367">
                  <c:v>5.53950623309</c:v>
                </c:pt>
                <c:pt idx="6368">
                  <c:v>5.13474680782</c:v>
                </c:pt>
                <c:pt idx="6369">
                  <c:v>5.1815400845699999</c:v>
                </c:pt>
                <c:pt idx="6370">
                  <c:v>5.3081199247299997</c:v>
                </c:pt>
                <c:pt idx="6371">
                  <c:v>5.33615990836</c:v>
                </c:pt>
                <c:pt idx="6372">
                  <c:v>5.1964464813599998</c:v>
                </c:pt>
                <c:pt idx="6373">
                  <c:v>5.0809763740399996</c:v>
                </c:pt>
                <c:pt idx="6374">
                  <c:v>5.0809763740399996</c:v>
                </c:pt>
                <c:pt idx="6375">
                  <c:v>5.5972151012399998</c:v>
                </c:pt>
                <c:pt idx="6376">
                  <c:v>5.13922653823</c:v>
                </c:pt>
                <c:pt idx="6377">
                  <c:v>5.1202347699899997</c:v>
                </c:pt>
                <c:pt idx="6378">
                  <c:v>5.2347466014000004</c:v>
                </c:pt>
                <c:pt idx="6379">
                  <c:v>5.4170775402700002</c:v>
                </c:pt>
                <c:pt idx="6380">
                  <c:v>5.3811420848099996</c:v>
                </c:pt>
                <c:pt idx="6381">
                  <c:v>5.1016848404799999</c:v>
                </c:pt>
                <c:pt idx="6382">
                  <c:v>5.1701441527199998</c:v>
                </c:pt>
                <c:pt idx="6383">
                  <c:v>5.5343001489599999</c:v>
                </c:pt>
                <c:pt idx="6384">
                  <c:v>5.2994448976999999</c:v>
                </c:pt>
                <c:pt idx="6385">
                  <c:v>5.2843618570600004</c:v>
                </c:pt>
                <c:pt idx="6386">
                  <c:v>5.2442825279300003</c:v>
                </c:pt>
                <c:pt idx="6387">
                  <c:v>5.4235350960700002</c:v>
                </c:pt>
                <c:pt idx="6388">
                  <c:v>5.2011529363499998</c:v>
                </c:pt>
                <c:pt idx="6389">
                  <c:v>5.2600881588600004</c:v>
                </c:pt>
                <c:pt idx="6390">
                  <c:v>5.0474610781699996</c:v>
                </c:pt>
                <c:pt idx="6391">
                  <c:v>5.37900010213</c:v>
                </c:pt>
                <c:pt idx="6392">
                  <c:v>5.1297906179000003</c:v>
                </c:pt>
                <c:pt idx="6393">
                  <c:v>5.3364741286299999</c:v>
                </c:pt>
                <c:pt idx="6394">
                  <c:v>5.5688461464500003</c:v>
                </c:pt>
                <c:pt idx="6395">
                  <c:v>5.1278127604700003</c:v>
                </c:pt>
                <c:pt idx="6396">
                  <c:v>5.5574644652599998</c:v>
                </c:pt>
                <c:pt idx="6397">
                  <c:v>5.1964464813599998</c:v>
                </c:pt>
                <c:pt idx="6398">
                  <c:v>5.3785508446500003</c:v>
                </c:pt>
                <c:pt idx="6399">
                  <c:v>5.4251931283300001</c:v>
                </c:pt>
                <c:pt idx="6400">
                  <c:v>5.5146577597400004</c:v>
                </c:pt>
                <c:pt idx="6401">
                  <c:v>5.5344143461300002</c:v>
                </c:pt>
                <c:pt idx="6402">
                  <c:v>5.5230033600899997</c:v>
                </c:pt>
                <c:pt idx="6403">
                  <c:v>5.2796634634400004</c:v>
                </c:pt>
                <c:pt idx="6404">
                  <c:v>5.1227297915800003</c:v>
                </c:pt>
                <c:pt idx="6405">
                  <c:v>5.1698770914800001</c:v>
                </c:pt>
                <c:pt idx="6406">
                  <c:v>5.5806845976900004</c:v>
                </c:pt>
                <c:pt idx="6407">
                  <c:v>5.2820952385600002</c:v>
                </c:pt>
                <c:pt idx="6408">
                  <c:v>5.2903246400199997</c:v>
                </c:pt>
                <c:pt idx="6409">
                  <c:v>5.1840399343200003</c:v>
                </c:pt>
                <c:pt idx="6410">
                  <c:v>5.3499559203500002</c:v>
                </c:pt>
                <c:pt idx="6411">
                  <c:v>5.4846990990200002</c:v>
                </c:pt>
                <c:pt idx="6412">
                  <c:v>5.2526001422400004</c:v>
                </c:pt>
                <c:pt idx="6413">
                  <c:v>5.3510822845900003</c:v>
                </c:pt>
                <c:pt idx="6414">
                  <c:v>5.3847058813200004</c:v>
                </c:pt>
                <c:pt idx="6415">
                  <c:v>5.3887793027899997</c:v>
                </c:pt>
                <c:pt idx="6416">
                  <c:v>5.0600718569399996</c:v>
                </c:pt>
                <c:pt idx="6417">
                  <c:v>5.13474680782</c:v>
                </c:pt>
                <c:pt idx="6418">
                  <c:v>5.4937211357800004</c:v>
                </c:pt>
                <c:pt idx="6419">
                  <c:v>5.3567389497400004</c:v>
                </c:pt>
                <c:pt idx="6420">
                  <c:v>5.2238587842599999</c:v>
                </c:pt>
                <c:pt idx="6421">
                  <c:v>5.2077546126699996</c:v>
                </c:pt>
                <c:pt idx="6422">
                  <c:v>5.2631565663100002</c:v>
                </c:pt>
                <c:pt idx="6423">
                  <c:v>5.2347466014000004</c:v>
                </c:pt>
                <c:pt idx="6424">
                  <c:v>5.17606343865</c:v>
                </c:pt>
                <c:pt idx="6425">
                  <c:v>5.2033667570800004</c:v>
                </c:pt>
                <c:pt idx="6426">
                  <c:v>5.3226746922599997</c:v>
                </c:pt>
                <c:pt idx="6427">
                  <c:v>5.6229556366200004</c:v>
                </c:pt>
                <c:pt idx="6428">
                  <c:v>5.62083648589</c:v>
                </c:pt>
                <c:pt idx="6429">
                  <c:v>5.4937211357800004</c:v>
                </c:pt>
                <c:pt idx="6430">
                  <c:v>5.1936781943900003</c:v>
                </c:pt>
                <c:pt idx="6431">
                  <c:v>5.4728430281699998</c:v>
                </c:pt>
                <c:pt idx="6432">
                  <c:v>5.0574913884399999</c:v>
                </c:pt>
                <c:pt idx="6433">
                  <c:v>5.0583734856099998</c:v>
                </c:pt>
                <c:pt idx="6434">
                  <c:v>5.2014769633500002</c:v>
                </c:pt>
                <c:pt idx="6435">
                  <c:v>5.04466363437</c:v>
                </c:pt>
                <c:pt idx="6436">
                  <c:v>5.4347041849300002</c:v>
                </c:pt>
                <c:pt idx="6437">
                  <c:v>5.1659676610999998</c:v>
                </c:pt>
                <c:pt idx="6438">
                  <c:v>5.4386688270899999</c:v>
                </c:pt>
                <c:pt idx="6439">
                  <c:v>5.3539990478100004</c:v>
                </c:pt>
                <c:pt idx="6440">
                  <c:v>5.1378676837399997</c:v>
                </c:pt>
                <c:pt idx="6441">
                  <c:v>5.4307996454599996</c:v>
                </c:pt>
                <c:pt idx="6442">
                  <c:v>5.6008120763999996</c:v>
                </c:pt>
                <c:pt idx="6443">
                  <c:v>5.0359733557600004</c:v>
                </c:pt>
                <c:pt idx="6444">
                  <c:v>5.6149587590400003</c:v>
                </c:pt>
                <c:pt idx="6445">
                  <c:v>5.0442082574000002</c:v>
                </c:pt>
                <c:pt idx="6446">
                  <c:v>5.4355442610200004</c:v>
                </c:pt>
                <c:pt idx="6447">
                  <c:v>5.1263891986400001</c:v>
                </c:pt>
                <c:pt idx="6448">
                  <c:v>5.44386929684</c:v>
                </c:pt>
                <c:pt idx="6449">
                  <c:v>5.0574913884399999</c:v>
                </c:pt>
                <c:pt idx="6450">
                  <c:v>5.2925545882099998</c:v>
                </c:pt>
                <c:pt idx="6451">
                  <c:v>5.2945465992400003</c:v>
                </c:pt>
                <c:pt idx="6452">
                  <c:v>5.0651705949099997</c:v>
                </c:pt>
                <c:pt idx="6453">
                  <c:v>5.4625117899699998</c:v>
                </c:pt>
                <c:pt idx="6454">
                  <c:v>5.4567846020499999</c:v>
                </c:pt>
                <c:pt idx="6455">
                  <c:v>5.0732885050999998</c:v>
                </c:pt>
                <c:pt idx="6456">
                  <c:v>5.1927752675600001</c:v>
                </c:pt>
                <c:pt idx="6457">
                  <c:v>5.2127476910399997</c:v>
                </c:pt>
                <c:pt idx="6458">
                  <c:v>5.0161886673899998</c:v>
                </c:pt>
                <c:pt idx="6459">
                  <c:v>5.3081199247299997</c:v>
                </c:pt>
                <c:pt idx="6460">
                  <c:v>5.3450246901599998</c:v>
                </c:pt>
                <c:pt idx="6461">
                  <c:v>5.2945465992400003</c:v>
                </c:pt>
                <c:pt idx="6462">
                  <c:v>5.2524698032400003</c:v>
                </c:pt>
                <c:pt idx="6463">
                  <c:v>5.1781795364500001</c:v>
                </c:pt>
                <c:pt idx="6464">
                  <c:v>5.2381125158300001</c:v>
                </c:pt>
                <c:pt idx="6465">
                  <c:v>5.1335313318600004</c:v>
                </c:pt>
                <c:pt idx="6466">
                  <c:v>5.2473813537499998</c:v>
                </c:pt>
                <c:pt idx="6467">
                  <c:v>5.0557439222399996</c:v>
                </c:pt>
                <c:pt idx="6468">
                  <c:v>5.530910778</c:v>
                </c:pt>
                <c:pt idx="6469">
                  <c:v>5.2280721778099997</c:v>
                </c:pt>
                <c:pt idx="6470">
                  <c:v>5.3724713025400002</c:v>
                </c:pt>
                <c:pt idx="6471">
                  <c:v>5.3811420848099996</c:v>
                </c:pt>
                <c:pt idx="6472">
                  <c:v>5.2373844430699998</c:v>
                </c:pt>
                <c:pt idx="6473">
                  <c:v>5.4733372312700004</c:v>
                </c:pt>
                <c:pt idx="6474">
                  <c:v>5.2971710607400002</c:v>
                </c:pt>
                <c:pt idx="6475">
                  <c:v>5.3650190862300002</c:v>
                </c:pt>
                <c:pt idx="6476">
                  <c:v>5.5166676701500004</c:v>
                </c:pt>
                <c:pt idx="6477">
                  <c:v>5.4355442610200004</c:v>
                </c:pt>
                <c:pt idx="6478">
                  <c:v>5.6000211479999997</c:v>
                </c:pt>
                <c:pt idx="6479">
                  <c:v>5.1151111614299998</c:v>
                </c:pt>
                <c:pt idx="6480">
                  <c:v>5.20617599857</c:v>
                </c:pt>
                <c:pt idx="6481">
                  <c:v>5.5972151012399998</c:v>
                </c:pt>
                <c:pt idx="6482">
                  <c:v>5.1519071888300001</c:v>
                </c:pt>
                <c:pt idx="6483">
                  <c:v>5.2502146622400003</c:v>
                </c:pt>
                <c:pt idx="6484">
                  <c:v>5.5995000240900001</c:v>
                </c:pt>
                <c:pt idx="6485">
                  <c:v>5.1279947875299996</c:v>
                </c:pt>
                <c:pt idx="6486">
                  <c:v>5.4047225371699996</c:v>
                </c:pt>
                <c:pt idx="6487">
                  <c:v>5.1019689152499996</c:v>
                </c:pt>
                <c:pt idx="6488">
                  <c:v>5.3489693883899996</c:v>
                </c:pt>
                <c:pt idx="6489">
                  <c:v>5.5633796055799998</c:v>
                </c:pt>
                <c:pt idx="6490">
                  <c:v>5.3188587675200001</c:v>
                </c:pt>
                <c:pt idx="6491">
                  <c:v>5.3732607340699996</c:v>
                </c:pt>
                <c:pt idx="6492">
                  <c:v>5.1458072921899998</c:v>
                </c:pt>
                <c:pt idx="6493">
                  <c:v>5.6075688984500003</c:v>
                </c:pt>
                <c:pt idx="6494">
                  <c:v>5.0367334058599997</c:v>
                </c:pt>
                <c:pt idx="6495">
                  <c:v>5.4817132430199997</c:v>
                </c:pt>
                <c:pt idx="6496">
                  <c:v>5.13382657978</c:v>
                </c:pt>
                <c:pt idx="6497">
                  <c:v>5.19703864332</c:v>
                </c:pt>
                <c:pt idx="6498">
                  <c:v>5.3355104217799996</c:v>
                </c:pt>
                <c:pt idx="6499">
                  <c:v>5.1332717846699998</c:v>
                </c:pt>
                <c:pt idx="6500">
                  <c:v>5.4272872867500004</c:v>
                </c:pt>
                <c:pt idx="6501">
                  <c:v>5.1223421864000001</c:v>
                </c:pt>
                <c:pt idx="6502">
                  <c:v>5.0429619215899999</c:v>
                </c:pt>
                <c:pt idx="6503">
                  <c:v>5.16502470997</c:v>
                </c:pt>
                <c:pt idx="6504">
                  <c:v>5.1768662398499998</c:v>
                </c:pt>
                <c:pt idx="6505">
                  <c:v>5.0276321174799996</c:v>
                </c:pt>
                <c:pt idx="6506">
                  <c:v>5.4692318890999996</c:v>
                </c:pt>
                <c:pt idx="6507">
                  <c:v>5.0864098216400002</c:v>
                </c:pt>
                <c:pt idx="6508">
                  <c:v>5.5640268081600004</c:v>
                </c:pt>
                <c:pt idx="6509">
                  <c:v>5.3973417385099998</c:v>
                </c:pt>
                <c:pt idx="6510">
                  <c:v>5.01394475782</c:v>
                </c:pt>
                <c:pt idx="6511">
                  <c:v>5.2739878346399998</c:v>
                </c:pt>
                <c:pt idx="6512">
                  <c:v>5.2229841203999996</c:v>
                </c:pt>
                <c:pt idx="6513">
                  <c:v>5.1407694759</c:v>
                </c:pt>
                <c:pt idx="6514">
                  <c:v>5.0395766522500001</c:v>
                </c:pt>
                <c:pt idx="6515">
                  <c:v>5.3509937285199998</c:v>
                </c:pt>
                <c:pt idx="6516">
                  <c:v>5.2925545882099998</c:v>
                </c:pt>
                <c:pt idx="6517">
                  <c:v>5.4258309822099999</c:v>
                </c:pt>
                <c:pt idx="6518">
                  <c:v>5.2311682603199996</c:v>
                </c:pt>
                <c:pt idx="6519">
                  <c:v>5.3528875397300002</c:v>
                </c:pt>
                <c:pt idx="6520">
                  <c:v>5.1263891986400001</c:v>
                </c:pt>
                <c:pt idx="6521">
                  <c:v>5.55280171216</c:v>
                </c:pt>
                <c:pt idx="6522">
                  <c:v>5.1976256012100004</c:v>
                </c:pt>
                <c:pt idx="6523">
                  <c:v>5.2122178079000001</c:v>
                </c:pt>
                <c:pt idx="6524">
                  <c:v>5.4627083385099997</c:v>
                </c:pt>
                <c:pt idx="6525">
                  <c:v>5.30891261862</c:v>
                </c:pt>
                <c:pt idx="6526">
                  <c:v>5.2867139720800003</c:v>
                </c:pt>
                <c:pt idx="6527">
                  <c:v>5.38706683829</c:v>
                </c:pt>
                <c:pt idx="6528">
                  <c:v>5.1464366447599996</c:v>
                </c:pt>
                <c:pt idx="6529">
                  <c:v>5.1890766820799996</c:v>
                </c:pt>
                <c:pt idx="6530">
                  <c:v>5.1236019547599998</c:v>
                </c:pt>
                <c:pt idx="6531">
                  <c:v>5.3601387655500004</c:v>
                </c:pt>
                <c:pt idx="6532">
                  <c:v>5.2584517708699998</c:v>
                </c:pt>
                <c:pt idx="6533">
                  <c:v>5.1884294508000002</c:v>
                </c:pt>
                <c:pt idx="6534">
                  <c:v>5.31690122924</c:v>
                </c:pt>
                <c:pt idx="6535">
                  <c:v>5.2430448784600001</c:v>
                </c:pt>
                <c:pt idx="6536">
                  <c:v>5.0622317400099996</c:v>
                </c:pt>
                <c:pt idx="6537">
                  <c:v>5.16533092318</c:v>
                </c:pt>
                <c:pt idx="6538">
                  <c:v>5.4307996454599996</c:v>
                </c:pt>
                <c:pt idx="6539">
                  <c:v>5.2956902888100004</c:v>
                </c:pt>
                <c:pt idx="6540">
                  <c:v>5.2793977749299996</c:v>
                </c:pt>
                <c:pt idx="6541">
                  <c:v>5.2657179021299996</c:v>
                </c:pt>
                <c:pt idx="6542">
                  <c:v>5.3965474652300003</c:v>
                </c:pt>
                <c:pt idx="6543">
                  <c:v>5.5452074858899998</c:v>
                </c:pt>
                <c:pt idx="6544">
                  <c:v>5.16502470997</c:v>
                </c:pt>
                <c:pt idx="6545">
                  <c:v>5.5356825394999998</c:v>
                </c:pt>
                <c:pt idx="6546">
                  <c:v>5.2992499314800003</c:v>
                </c:pt>
                <c:pt idx="6547">
                  <c:v>5.1407694759</c:v>
                </c:pt>
                <c:pt idx="6548">
                  <c:v>5.4424069665300001</c:v>
                </c:pt>
                <c:pt idx="6549">
                  <c:v>5.2798403942299998</c:v>
                </c:pt>
                <c:pt idx="6550">
                  <c:v>5.4361801721900003</c:v>
                </c:pt>
                <c:pt idx="6551">
                  <c:v>5.3660369609799998</c:v>
                </c:pt>
                <c:pt idx="6552">
                  <c:v>5.2903246400199997</c:v>
                </c:pt>
                <c:pt idx="6553">
                  <c:v>5.4148616116600001</c:v>
                </c:pt>
                <c:pt idx="6554">
                  <c:v>5.3440292919000001</c:v>
                </c:pt>
                <c:pt idx="6555">
                  <c:v>5.15191522822</c:v>
                </c:pt>
                <c:pt idx="6556">
                  <c:v>5.0588584863900001</c:v>
                </c:pt>
                <c:pt idx="6557">
                  <c:v>5.44386929684</c:v>
                </c:pt>
                <c:pt idx="6558">
                  <c:v>5.0158110032999996</c:v>
                </c:pt>
                <c:pt idx="6559">
                  <c:v>5.1297906179000003</c:v>
                </c:pt>
                <c:pt idx="6560">
                  <c:v>5.4809671882400002</c:v>
                </c:pt>
                <c:pt idx="6561">
                  <c:v>5.0983244821899998</c:v>
                </c:pt>
                <c:pt idx="6562">
                  <c:v>5.16621467541</c:v>
                </c:pt>
                <c:pt idx="6563">
                  <c:v>5.4821672745600001</c:v>
                </c:pt>
                <c:pt idx="6564">
                  <c:v>5.13474680782</c:v>
                </c:pt>
                <c:pt idx="6565">
                  <c:v>5.44516706875</c:v>
                </c:pt>
                <c:pt idx="6566">
                  <c:v>5.4170775402700002</c:v>
                </c:pt>
                <c:pt idx="6567">
                  <c:v>5.0401490227399997</c:v>
                </c:pt>
                <c:pt idx="6568">
                  <c:v>5.25602015619</c:v>
                </c:pt>
                <c:pt idx="6569">
                  <c:v>5.20978826225</c:v>
                </c:pt>
                <c:pt idx="6570">
                  <c:v>5.5152181016400004</c:v>
                </c:pt>
                <c:pt idx="6571">
                  <c:v>5.2283105980000002</c:v>
                </c:pt>
                <c:pt idx="6572">
                  <c:v>5.3686780890600003</c:v>
                </c:pt>
                <c:pt idx="6573">
                  <c:v>5.0484012029300001</c:v>
                </c:pt>
                <c:pt idx="6574">
                  <c:v>5.0411622327899996</c:v>
                </c:pt>
                <c:pt idx="6575">
                  <c:v>5.1918377712800003</c:v>
                </c:pt>
                <c:pt idx="6576">
                  <c:v>5.4255062809499996</c:v>
                </c:pt>
                <c:pt idx="6577">
                  <c:v>5.43529915424</c:v>
                </c:pt>
                <c:pt idx="6578">
                  <c:v>5.1998528569499998</c:v>
                </c:pt>
                <c:pt idx="6579">
                  <c:v>5.0838541991800001</c:v>
                </c:pt>
                <c:pt idx="6580">
                  <c:v>5.2195394629900003</c:v>
                </c:pt>
                <c:pt idx="6581">
                  <c:v>5.3554272762100004</c:v>
                </c:pt>
                <c:pt idx="6582">
                  <c:v>5.2153172769899996</c:v>
                </c:pt>
                <c:pt idx="6583">
                  <c:v>5.4852391539400003</c:v>
                </c:pt>
                <c:pt idx="6584">
                  <c:v>5.3104926322499999</c:v>
                </c:pt>
                <c:pt idx="6585">
                  <c:v>5.4181380151600003</c:v>
                </c:pt>
                <c:pt idx="6586">
                  <c:v>5.2153659606699998</c:v>
                </c:pt>
                <c:pt idx="6587">
                  <c:v>5.1536176386700001</c:v>
                </c:pt>
                <c:pt idx="6588">
                  <c:v>5.0936835403499998</c:v>
                </c:pt>
                <c:pt idx="6589">
                  <c:v>5.6000211479999997</c:v>
                </c:pt>
                <c:pt idx="6590">
                  <c:v>5.2524698032400003</c:v>
                </c:pt>
                <c:pt idx="6591">
                  <c:v>5.5427922603299997</c:v>
                </c:pt>
                <c:pt idx="6592">
                  <c:v>5.6229556366200004</c:v>
                </c:pt>
                <c:pt idx="6593">
                  <c:v>5.3440292919000001</c:v>
                </c:pt>
                <c:pt idx="6594">
                  <c:v>5.1079994968099998</c:v>
                </c:pt>
                <c:pt idx="6595">
                  <c:v>5.0296141063300004</c:v>
                </c:pt>
                <c:pt idx="6596">
                  <c:v>5.3264951680800001</c:v>
                </c:pt>
                <c:pt idx="6597">
                  <c:v>5.3823775676899999</c:v>
                </c:pt>
                <c:pt idx="6598">
                  <c:v>5.5120809270100004</c:v>
                </c:pt>
                <c:pt idx="6599">
                  <c:v>5.4386782452900002</c:v>
                </c:pt>
                <c:pt idx="6600">
                  <c:v>5.2654772192500001</c:v>
                </c:pt>
                <c:pt idx="6601">
                  <c:v>5.1345835304899996</c:v>
                </c:pt>
                <c:pt idx="6602">
                  <c:v>5.3716661569199999</c:v>
                </c:pt>
                <c:pt idx="6603">
                  <c:v>5.1768188981199996</c:v>
                </c:pt>
                <c:pt idx="6604">
                  <c:v>5.2925545882099998</c:v>
                </c:pt>
                <c:pt idx="6605">
                  <c:v>5.5412769166300002</c:v>
                </c:pt>
                <c:pt idx="6606">
                  <c:v>5.0446377917499996</c:v>
                </c:pt>
                <c:pt idx="6607">
                  <c:v>5.5587490023199999</c:v>
                </c:pt>
                <c:pt idx="6608">
                  <c:v>5.58963864497</c:v>
                </c:pt>
                <c:pt idx="6609">
                  <c:v>5.16502470997</c:v>
                </c:pt>
                <c:pt idx="6610">
                  <c:v>5.1015084310800001</c:v>
                </c:pt>
                <c:pt idx="6611">
                  <c:v>5.1050708388299997</c:v>
                </c:pt>
                <c:pt idx="6612">
                  <c:v>5.4148616116600001</c:v>
                </c:pt>
                <c:pt idx="6613">
                  <c:v>5.6106127606199996</c:v>
                </c:pt>
                <c:pt idx="6614">
                  <c:v>5.2101158511900003</c:v>
                </c:pt>
                <c:pt idx="6615">
                  <c:v>5.2077546126699996</c:v>
                </c:pt>
                <c:pt idx="6616">
                  <c:v>5.0474610781699996</c:v>
                </c:pt>
                <c:pt idx="6617">
                  <c:v>5.4495601176699999</c:v>
                </c:pt>
                <c:pt idx="6618">
                  <c:v>5.1917717321700003</c:v>
                </c:pt>
                <c:pt idx="6619">
                  <c:v>5.4390903858200002</c:v>
                </c:pt>
                <c:pt idx="6620">
                  <c:v>5.0157352493599996</c:v>
                </c:pt>
                <c:pt idx="6621">
                  <c:v>5.0594276438900003</c:v>
                </c:pt>
                <c:pt idx="6622">
                  <c:v>5.3438752697699998</c:v>
                </c:pt>
                <c:pt idx="6623">
                  <c:v>5.2093900997600002</c:v>
                </c:pt>
                <c:pt idx="6624">
                  <c:v>5.1223421864000001</c:v>
                </c:pt>
                <c:pt idx="6625">
                  <c:v>5.2138024386600001</c:v>
                </c:pt>
                <c:pt idx="6626">
                  <c:v>5.3997768152400001</c:v>
                </c:pt>
                <c:pt idx="6627">
                  <c:v>5.6106127606199996</c:v>
                </c:pt>
                <c:pt idx="6628">
                  <c:v>5.41876093602</c:v>
                </c:pt>
                <c:pt idx="6629">
                  <c:v>5.3997768152400001</c:v>
                </c:pt>
                <c:pt idx="6630">
                  <c:v>5.4993044736899996</c:v>
                </c:pt>
                <c:pt idx="6631">
                  <c:v>5.1931847906500002</c:v>
                </c:pt>
                <c:pt idx="6632">
                  <c:v>5.3715782542600001</c:v>
                </c:pt>
                <c:pt idx="6633">
                  <c:v>5.1952086801100004</c:v>
                </c:pt>
                <c:pt idx="6634">
                  <c:v>5.2620518353400003</c:v>
                </c:pt>
                <c:pt idx="6635">
                  <c:v>5.2845222321699996</c:v>
                </c:pt>
                <c:pt idx="6636">
                  <c:v>5.1297906179000003</c:v>
                </c:pt>
                <c:pt idx="6637">
                  <c:v>5.1206737446000004</c:v>
                </c:pt>
                <c:pt idx="6638">
                  <c:v>5.0483577996899998</c:v>
                </c:pt>
                <c:pt idx="6639">
                  <c:v>5.2767631692399997</c:v>
                </c:pt>
                <c:pt idx="6640">
                  <c:v>5.2739878346399998</c:v>
                </c:pt>
                <c:pt idx="6641">
                  <c:v>5.3879980344099998</c:v>
                </c:pt>
                <c:pt idx="6642">
                  <c:v>5.0814788499299999</c:v>
                </c:pt>
                <c:pt idx="6643">
                  <c:v>5.58583497408</c:v>
                </c:pt>
                <c:pt idx="6644">
                  <c:v>5.4499672398700003</c:v>
                </c:pt>
                <c:pt idx="6645">
                  <c:v>5.1567413264699997</c:v>
                </c:pt>
                <c:pt idx="6646">
                  <c:v>5.0838541991800001</c:v>
                </c:pt>
                <c:pt idx="6647">
                  <c:v>5.4343198161100004</c:v>
                </c:pt>
                <c:pt idx="6648">
                  <c:v>5.3509404143300001</c:v>
                </c:pt>
                <c:pt idx="6649">
                  <c:v>5.2937649789399996</c:v>
                </c:pt>
                <c:pt idx="6650">
                  <c:v>5.4077443022500002</c:v>
                </c:pt>
                <c:pt idx="6651">
                  <c:v>5.31140906138</c:v>
                </c:pt>
                <c:pt idx="6652">
                  <c:v>5.0600718569399996</c:v>
                </c:pt>
                <c:pt idx="6653">
                  <c:v>5.5146577597400004</c:v>
                </c:pt>
                <c:pt idx="6654">
                  <c:v>5.5669868521100003</c:v>
                </c:pt>
                <c:pt idx="6655">
                  <c:v>5.0282821462799996</c:v>
                </c:pt>
                <c:pt idx="6656">
                  <c:v>5.4817132430199997</c:v>
                </c:pt>
                <c:pt idx="6657">
                  <c:v>5.0158110032999996</c:v>
                </c:pt>
                <c:pt idx="6658">
                  <c:v>5.0517519917299998</c:v>
                </c:pt>
                <c:pt idx="6659">
                  <c:v>5.1123743468400002</c:v>
                </c:pt>
                <c:pt idx="6660">
                  <c:v>5.5455192313900001</c:v>
                </c:pt>
                <c:pt idx="6661">
                  <c:v>5.5691087166099997</c:v>
                </c:pt>
                <c:pt idx="6662">
                  <c:v>5.0544091626099998</c:v>
                </c:pt>
                <c:pt idx="6663">
                  <c:v>5.3823775676899999</c:v>
                </c:pt>
                <c:pt idx="6664">
                  <c:v>5.31690122924</c:v>
                </c:pt>
                <c:pt idx="6665">
                  <c:v>5.1952086801100004</c:v>
                </c:pt>
                <c:pt idx="6666">
                  <c:v>5.3469074973000001</c:v>
                </c:pt>
                <c:pt idx="6667">
                  <c:v>5.1762632482999997</c:v>
                </c:pt>
                <c:pt idx="6668">
                  <c:v>5.4101589527199998</c:v>
                </c:pt>
                <c:pt idx="6669">
                  <c:v>5.3577323657899996</c:v>
                </c:pt>
                <c:pt idx="6670">
                  <c:v>5.3768942713500003</c:v>
                </c:pt>
                <c:pt idx="6671">
                  <c:v>5.0642615939400004</c:v>
                </c:pt>
                <c:pt idx="6672">
                  <c:v>5.3299535217700003</c:v>
                </c:pt>
                <c:pt idx="6673">
                  <c:v>5.5612215625900001</c:v>
                </c:pt>
                <c:pt idx="6674">
                  <c:v>5.1236019547599998</c:v>
                </c:pt>
                <c:pt idx="6675">
                  <c:v>5.0171359510700002</c:v>
                </c:pt>
                <c:pt idx="6676">
                  <c:v>5.2654772192500001</c:v>
                </c:pt>
                <c:pt idx="6677">
                  <c:v>5.4422961517599999</c:v>
                </c:pt>
                <c:pt idx="6678">
                  <c:v>5.0544091626099998</c:v>
                </c:pt>
                <c:pt idx="6679">
                  <c:v>5.0517519917299998</c:v>
                </c:pt>
                <c:pt idx="6680">
                  <c:v>5.2315623971500003</c:v>
                </c:pt>
                <c:pt idx="6681">
                  <c:v>5.3240903912600004</c:v>
                </c:pt>
                <c:pt idx="6682">
                  <c:v>5.5858105625699999</c:v>
                </c:pt>
                <c:pt idx="6683">
                  <c:v>5.4139311397899998</c:v>
                </c:pt>
                <c:pt idx="6684">
                  <c:v>5.1202347699899997</c:v>
                </c:pt>
                <c:pt idx="6685">
                  <c:v>5.2283780664000004</c:v>
                </c:pt>
                <c:pt idx="6686">
                  <c:v>5.0600718569399996</c:v>
                </c:pt>
                <c:pt idx="6687">
                  <c:v>5.5879345413300001</c:v>
                </c:pt>
                <c:pt idx="6688">
                  <c:v>5.5633796055799998</c:v>
                </c:pt>
                <c:pt idx="6689">
                  <c:v>5.0659945233199997</c:v>
                </c:pt>
                <c:pt idx="6690">
                  <c:v>5.4944736873200002</c:v>
                </c:pt>
                <c:pt idx="6691">
                  <c:v>5.0648628196500001</c:v>
                </c:pt>
                <c:pt idx="6692">
                  <c:v>5.1207781138400001</c:v>
                </c:pt>
                <c:pt idx="6693">
                  <c:v>5.5190422196000002</c:v>
                </c:pt>
                <c:pt idx="6694">
                  <c:v>5.0289939643299997</c:v>
                </c:pt>
                <c:pt idx="6695">
                  <c:v>5.1927752675600001</c:v>
                </c:pt>
                <c:pt idx="6696">
                  <c:v>5.5607529855899998</c:v>
                </c:pt>
                <c:pt idx="6697">
                  <c:v>5.4386782452900002</c:v>
                </c:pt>
                <c:pt idx="6698">
                  <c:v>5.5015224290500004</c:v>
                </c:pt>
                <c:pt idx="6699">
                  <c:v>5.1366018779199996</c:v>
                </c:pt>
                <c:pt idx="6700">
                  <c:v>5.0276321174799996</c:v>
                </c:pt>
                <c:pt idx="6701">
                  <c:v>5.0583734856099998</c:v>
                </c:pt>
                <c:pt idx="6702">
                  <c:v>5.3342816110399998</c:v>
                </c:pt>
                <c:pt idx="6703">
                  <c:v>5.0637605060600004</c:v>
                </c:pt>
                <c:pt idx="6704">
                  <c:v>5.2043479257799996</c:v>
                </c:pt>
                <c:pt idx="6705">
                  <c:v>5.1596527780599999</c:v>
                </c:pt>
                <c:pt idx="6706">
                  <c:v>5.5738618951200003</c:v>
                </c:pt>
                <c:pt idx="6707">
                  <c:v>5.5704944344399996</c:v>
                </c:pt>
                <c:pt idx="6708">
                  <c:v>5.0678924855599998</c:v>
                </c:pt>
                <c:pt idx="6709">
                  <c:v>5.1079994968099998</c:v>
                </c:pt>
                <c:pt idx="6710">
                  <c:v>5.6145190219599996</c:v>
                </c:pt>
                <c:pt idx="6711">
                  <c:v>5.5371043738600001</c:v>
                </c:pt>
                <c:pt idx="6712">
                  <c:v>5.2017953563199999</c:v>
                </c:pt>
                <c:pt idx="6713">
                  <c:v>5.2174779685699999</c:v>
                </c:pt>
                <c:pt idx="6714">
                  <c:v>5.4343580381300001</c:v>
                </c:pt>
                <c:pt idx="6715">
                  <c:v>5.5362957767900003</c:v>
                </c:pt>
                <c:pt idx="6716">
                  <c:v>5.1660624934900001</c:v>
                </c:pt>
                <c:pt idx="6717">
                  <c:v>5.0160228167299996</c:v>
                </c:pt>
                <c:pt idx="6718">
                  <c:v>5.4047225371699996</c:v>
                </c:pt>
                <c:pt idx="6719">
                  <c:v>5.5387677221700002</c:v>
                </c:pt>
                <c:pt idx="6720">
                  <c:v>5.2486588005500003</c:v>
                </c:pt>
                <c:pt idx="6721">
                  <c:v>5.5647105247099997</c:v>
                </c:pt>
                <c:pt idx="6722">
                  <c:v>5.5927843812300004</c:v>
                </c:pt>
                <c:pt idx="6723">
                  <c:v>5.530910778</c:v>
                </c:pt>
                <c:pt idx="6724">
                  <c:v>5.2314503391400002</c:v>
                </c:pt>
                <c:pt idx="6725">
                  <c:v>5.3480143508599998</c:v>
                </c:pt>
                <c:pt idx="6726">
                  <c:v>5.4047225371699996</c:v>
                </c:pt>
                <c:pt idx="6727">
                  <c:v>5.0161994710400002</c:v>
                </c:pt>
                <c:pt idx="6728">
                  <c:v>5.3721138327300002</c:v>
                </c:pt>
                <c:pt idx="6729">
                  <c:v>5.5221217854200004</c:v>
                </c:pt>
                <c:pt idx="6730">
                  <c:v>5.2342668481999999</c:v>
                </c:pt>
                <c:pt idx="6731">
                  <c:v>5.0590039033399998</c:v>
                </c:pt>
                <c:pt idx="6732">
                  <c:v>5.2287511435200003</c:v>
                </c:pt>
                <c:pt idx="6733">
                  <c:v>5.2617760426100002</c:v>
                </c:pt>
                <c:pt idx="6734">
                  <c:v>5.0741030867600001</c:v>
                </c:pt>
                <c:pt idx="6735">
                  <c:v>5.2079863163600004</c:v>
                </c:pt>
                <c:pt idx="6736">
                  <c:v>5.2443732087499999</c:v>
                </c:pt>
                <c:pt idx="6737">
                  <c:v>5.1931847906500002</c:v>
                </c:pt>
                <c:pt idx="6738">
                  <c:v>5.0446377917499996</c:v>
                </c:pt>
                <c:pt idx="6739">
                  <c:v>5.12386124914</c:v>
                </c:pt>
                <c:pt idx="6740">
                  <c:v>5.4647322942700001</c:v>
                </c:pt>
                <c:pt idx="6741">
                  <c:v>5.4122195463400002</c:v>
                </c:pt>
                <c:pt idx="6742">
                  <c:v>5.5319245840000004</c:v>
                </c:pt>
                <c:pt idx="6743">
                  <c:v>5.1937957310599998</c:v>
                </c:pt>
                <c:pt idx="6744">
                  <c:v>5.3557625353200002</c:v>
                </c:pt>
                <c:pt idx="6745">
                  <c:v>5.1451174527800001</c:v>
                </c:pt>
                <c:pt idx="6746">
                  <c:v>5.1206737446000004</c:v>
                </c:pt>
                <c:pt idx="6747">
                  <c:v>5.1364079524899999</c:v>
                </c:pt>
                <c:pt idx="6748">
                  <c:v>5.1397872715000004</c:v>
                </c:pt>
                <c:pt idx="6749">
                  <c:v>5.6141210852399999</c:v>
                </c:pt>
                <c:pt idx="6750">
                  <c:v>5.5510598788900003</c:v>
                </c:pt>
                <c:pt idx="6751">
                  <c:v>5.36207728741</c:v>
                </c:pt>
                <c:pt idx="6752">
                  <c:v>5.6210389809599999</c:v>
                </c:pt>
                <c:pt idx="6753">
                  <c:v>5.4567270167700004</c:v>
                </c:pt>
                <c:pt idx="6754">
                  <c:v>5.04466363437</c:v>
                </c:pt>
                <c:pt idx="6755">
                  <c:v>5.0175568070300001</c:v>
                </c:pt>
                <c:pt idx="6756">
                  <c:v>5.3939348541000003</c:v>
                </c:pt>
                <c:pt idx="6757">
                  <c:v>5.2176687791000003</c:v>
                </c:pt>
                <c:pt idx="6758">
                  <c:v>5.2867139720800003</c:v>
                </c:pt>
                <c:pt idx="6759">
                  <c:v>5.1151111614299998</c:v>
                </c:pt>
                <c:pt idx="6760">
                  <c:v>5.3965935326599999</c:v>
                </c:pt>
                <c:pt idx="6761">
                  <c:v>5.0588309920799999</c:v>
                </c:pt>
                <c:pt idx="6762">
                  <c:v>5.02229992004</c:v>
                </c:pt>
                <c:pt idx="6763">
                  <c:v>5.2473813537499998</c:v>
                </c:pt>
                <c:pt idx="6764">
                  <c:v>5.0401490227399997</c:v>
                </c:pt>
                <c:pt idx="6765">
                  <c:v>5.49943497814</c:v>
                </c:pt>
                <c:pt idx="6766">
                  <c:v>5.0411622327899996</c:v>
                </c:pt>
                <c:pt idx="6767">
                  <c:v>5.0522848823600004</c:v>
                </c:pt>
                <c:pt idx="6768">
                  <c:v>5.1923990887900002</c:v>
                </c:pt>
                <c:pt idx="6769">
                  <c:v>5.1583329261299999</c:v>
                </c:pt>
                <c:pt idx="6770">
                  <c:v>5.1964464813599998</c:v>
                </c:pt>
                <c:pt idx="6771">
                  <c:v>5.0809763740399996</c:v>
                </c:pt>
                <c:pt idx="6772">
                  <c:v>5.1519071888300001</c:v>
                </c:pt>
                <c:pt idx="6773">
                  <c:v>5.2620518353400003</c:v>
                </c:pt>
                <c:pt idx="6774">
                  <c:v>5.1278127604700003</c:v>
                </c:pt>
                <c:pt idx="6775">
                  <c:v>5.5862940551099998</c:v>
                </c:pt>
                <c:pt idx="6776">
                  <c:v>5.5501366699199997</c:v>
                </c:pt>
                <c:pt idx="6777">
                  <c:v>5.3732017844</c:v>
                </c:pt>
                <c:pt idx="6778">
                  <c:v>5.0491529771900003</c:v>
                </c:pt>
                <c:pt idx="6779">
                  <c:v>5.5350880141200003</c:v>
                </c:pt>
                <c:pt idx="6780">
                  <c:v>5.0887772998500003</c:v>
                </c:pt>
                <c:pt idx="6781">
                  <c:v>5.2359930502800003</c:v>
                </c:pt>
                <c:pt idx="6782">
                  <c:v>5.0484507061099997</c:v>
                </c:pt>
                <c:pt idx="6783">
                  <c:v>5.4627083385099997</c:v>
                </c:pt>
                <c:pt idx="6784">
                  <c:v>5.2375822849200002</c:v>
                </c:pt>
                <c:pt idx="6785">
                  <c:v>5.2515501970900003</c:v>
                </c:pt>
                <c:pt idx="6786">
                  <c:v>5.2703047775899998</c:v>
                </c:pt>
                <c:pt idx="6787">
                  <c:v>5.3084139997499999</c:v>
                </c:pt>
                <c:pt idx="6788">
                  <c:v>5.0637605060600004</c:v>
                </c:pt>
                <c:pt idx="6789">
                  <c:v>5.2703047775899998</c:v>
                </c:pt>
                <c:pt idx="6790">
                  <c:v>5.0546437623999996</c:v>
                </c:pt>
                <c:pt idx="6791">
                  <c:v>5.1155249103399996</c:v>
                </c:pt>
                <c:pt idx="6792">
                  <c:v>5.15191522822</c:v>
                </c:pt>
                <c:pt idx="6793">
                  <c:v>5.4047598600600004</c:v>
                </c:pt>
                <c:pt idx="6794">
                  <c:v>5.3971805634400001</c:v>
                </c:pt>
                <c:pt idx="6795">
                  <c:v>5.2134973347000004</c:v>
                </c:pt>
                <c:pt idx="6796">
                  <c:v>5.1116946243500001</c:v>
                </c:pt>
                <c:pt idx="6797">
                  <c:v>5.2447274947200002</c:v>
                </c:pt>
                <c:pt idx="6798">
                  <c:v>5.0437375948599996</c:v>
                </c:pt>
                <c:pt idx="6799">
                  <c:v>5.4995012358400004</c:v>
                </c:pt>
                <c:pt idx="6800">
                  <c:v>5.0157352493599996</c:v>
                </c:pt>
                <c:pt idx="6801">
                  <c:v>5.5860816049500004</c:v>
                </c:pt>
                <c:pt idx="6802">
                  <c:v>5.54478575055</c:v>
                </c:pt>
                <c:pt idx="6803">
                  <c:v>5.1302442832899997</c:v>
                </c:pt>
                <c:pt idx="6804">
                  <c:v>5.6226247631200001</c:v>
                </c:pt>
                <c:pt idx="6805">
                  <c:v>5.3864170084899996</c:v>
                </c:pt>
                <c:pt idx="6806">
                  <c:v>5.3460269240900002</c:v>
                </c:pt>
                <c:pt idx="6807">
                  <c:v>5.1015084310800001</c:v>
                </c:pt>
                <c:pt idx="6808">
                  <c:v>5.09120454355</c:v>
                </c:pt>
                <c:pt idx="6809">
                  <c:v>5.5351426438900004</c:v>
                </c:pt>
                <c:pt idx="6810">
                  <c:v>5.3447287936699999</c:v>
                </c:pt>
                <c:pt idx="6811">
                  <c:v>5.0985546562300001</c:v>
                </c:pt>
                <c:pt idx="6812">
                  <c:v>5.5607066199800004</c:v>
                </c:pt>
                <c:pt idx="6813">
                  <c:v>5.2501234430799997</c:v>
                </c:pt>
                <c:pt idx="6814">
                  <c:v>5.1659676610999998</c:v>
                </c:pt>
                <c:pt idx="6815">
                  <c:v>5.16502470997</c:v>
                </c:pt>
                <c:pt idx="6816">
                  <c:v>5.4852391539400003</c:v>
                </c:pt>
                <c:pt idx="6817">
                  <c:v>5.21645826475</c:v>
                </c:pt>
                <c:pt idx="6818">
                  <c:v>5.0838541991800001</c:v>
                </c:pt>
                <c:pt idx="6819">
                  <c:v>5.3721138327300002</c:v>
                </c:pt>
                <c:pt idx="6820">
                  <c:v>5.0787314872299998</c:v>
                </c:pt>
                <c:pt idx="6821">
                  <c:v>5.2381125158300001</c:v>
                </c:pt>
                <c:pt idx="6822">
                  <c:v>5.3601387655500004</c:v>
                </c:pt>
                <c:pt idx="6823">
                  <c:v>5.0367491724800004</c:v>
                </c:pt>
                <c:pt idx="6824">
                  <c:v>5.3594842245900001</c:v>
                </c:pt>
                <c:pt idx="6825">
                  <c:v>5.4172847233799999</c:v>
                </c:pt>
                <c:pt idx="6826">
                  <c:v>5.5003271333499999</c:v>
                </c:pt>
                <c:pt idx="6827">
                  <c:v>5.4495601176699999</c:v>
                </c:pt>
                <c:pt idx="6828">
                  <c:v>5.56740341167</c:v>
                </c:pt>
                <c:pt idx="6829">
                  <c:v>5.5495707481799998</c:v>
                </c:pt>
                <c:pt idx="6830">
                  <c:v>5.0912427436099996</c:v>
                </c:pt>
                <c:pt idx="6831">
                  <c:v>5.1668220282400004</c:v>
                </c:pt>
                <c:pt idx="6832">
                  <c:v>5.4252130962200003</c:v>
                </c:pt>
                <c:pt idx="6833">
                  <c:v>5.5152181016400004</c:v>
                </c:pt>
                <c:pt idx="6834">
                  <c:v>5.5699996686200004</c:v>
                </c:pt>
                <c:pt idx="6835">
                  <c:v>5.0741030867600001</c:v>
                </c:pt>
                <c:pt idx="6836">
                  <c:v>5.5607529855899998</c:v>
                </c:pt>
                <c:pt idx="6837">
                  <c:v>5.44516706875</c:v>
                </c:pt>
                <c:pt idx="6838">
                  <c:v>5.2873852235900003</c:v>
                </c:pt>
                <c:pt idx="6839">
                  <c:v>5.1927752675600001</c:v>
                </c:pt>
                <c:pt idx="6840">
                  <c:v>5.2283780664000004</c:v>
                </c:pt>
                <c:pt idx="6841">
                  <c:v>5.5501366699199997</c:v>
                </c:pt>
                <c:pt idx="6842">
                  <c:v>5.4852391539400003</c:v>
                </c:pt>
                <c:pt idx="6843">
                  <c:v>5.1918377712800003</c:v>
                </c:pt>
                <c:pt idx="6844">
                  <c:v>5.3635964449599998</c:v>
                </c:pt>
                <c:pt idx="6845">
                  <c:v>5.22972255084</c:v>
                </c:pt>
                <c:pt idx="6846">
                  <c:v>5.0490462226200004</c:v>
                </c:pt>
                <c:pt idx="6847">
                  <c:v>5.01401148284</c:v>
                </c:pt>
                <c:pt idx="6848">
                  <c:v>5.0741030867600001</c:v>
                </c:pt>
                <c:pt idx="6849">
                  <c:v>5.25070067492</c:v>
                </c:pt>
                <c:pt idx="6850">
                  <c:v>5.2617760426100002</c:v>
                </c:pt>
                <c:pt idx="6851">
                  <c:v>5.4864344018600004</c:v>
                </c:pt>
                <c:pt idx="6852">
                  <c:v>5.1806979354299996</c:v>
                </c:pt>
                <c:pt idx="6853">
                  <c:v>5.1187303816399998</c:v>
                </c:pt>
                <c:pt idx="6854">
                  <c:v>5.4860532196599996</c:v>
                </c:pt>
                <c:pt idx="6855">
                  <c:v>5.1247031926500002</c:v>
                </c:pt>
                <c:pt idx="6856">
                  <c:v>5.0838541991800001</c:v>
                </c:pt>
                <c:pt idx="6857">
                  <c:v>5.4587292214399996</c:v>
                </c:pt>
                <c:pt idx="6858">
                  <c:v>5.2238587842599999</c:v>
                </c:pt>
                <c:pt idx="6859">
                  <c:v>5.2211653143300003</c:v>
                </c:pt>
                <c:pt idx="6860">
                  <c:v>5.3509404143300001</c:v>
                </c:pt>
                <c:pt idx="6861">
                  <c:v>5.29091643851</c:v>
                </c:pt>
                <c:pt idx="6862">
                  <c:v>5.2043479257799996</c:v>
                </c:pt>
                <c:pt idx="6863">
                  <c:v>5.1013509858799999</c:v>
                </c:pt>
                <c:pt idx="6864">
                  <c:v>5.3587226151899996</c:v>
                </c:pt>
                <c:pt idx="6865">
                  <c:v>5.1016848404799999</c:v>
                </c:pt>
                <c:pt idx="6866">
                  <c:v>5.4821672745600001</c:v>
                </c:pt>
                <c:pt idx="6867">
                  <c:v>5.4386782452900002</c:v>
                </c:pt>
                <c:pt idx="6868">
                  <c:v>5.3562267200499996</c:v>
                </c:pt>
                <c:pt idx="6869">
                  <c:v>5.30891261862</c:v>
                </c:pt>
                <c:pt idx="6870">
                  <c:v>5.1494118480299997</c:v>
                </c:pt>
                <c:pt idx="6871">
                  <c:v>5.20701238993</c:v>
                </c:pt>
                <c:pt idx="6872">
                  <c:v>5.2502146622400003</c:v>
                </c:pt>
                <c:pt idx="6873">
                  <c:v>5.6172152425900004</c:v>
                </c:pt>
                <c:pt idx="6874">
                  <c:v>5.0964064263499997</c:v>
                </c:pt>
                <c:pt idx="6875">
                  <c:v>5.3058854995100004</c:v>
                </c:pt>
                <c:pt idx="6876">
                  <c:v>5.3870505091999998</c:v>
                </c:pt>
                <c:pt idx="6877">
                  <c:v>5.42847939367</c:v>
                </c:pt>
                <c:pt idx="6878">
                  <c:v>5.5328748438700002</c:v>
                </c:pt>
                <c:pt idx="6879">
                  <c:v>5.0741030867600001</c:v>
                </c:pt>
                <c:pt idx="6880">
                  <c:v>5.1373427871699997</c:v>
                </c:pt>
                <c:pt idx="6881">
                  <c:v>5.06317548009</c:v>
                </c:pt>
                <c:pt idx="6882">
                  <c:v>5.2800668141999996</c:v>
                </c:pt>
                <c:pt idx="6883">
                  <c:v>5.0465911282000002</c:v>
                </c:pt>
                <c:pt idx="6884">
                  <c:v>5.4845175666600001</c:v>
                </c:pt>
                <c:pt idx="6885">
                  <c:v>5.3364741286299999</c:v>
                </c:pt>
                <c:pt idx="6886">
                  <c:v>5.4864521111300002</c:v>
                </c:pt>
                <c:pt idx="6887">
                  <c:v>5.1762825535700001</c:v>
                </c:pt>
                <c:pt idx="6888">
                  <c:v>5.37900010213</c:v>
                </c:pt>
                <c:pt idx="6889">
                  <c:v>5.3724713025400002</c:v>
                </c:pt>
                <c:pt idx="6890">
                  <c:v>5.2112244583000003</c:v>
                </c:pt>
                <c:pt idx="6891">
                  <c:v>5.0648628196500001</c:v>
                </c:pt>
                <c:pt idx="6892">
                  <c:v>5.5587490023199999</c:v>
                </c:pt>
                <c:pt idx="6893">
                  <c:v>5.1743317771999999</c:v>
                </c:pt>
                <c:pt idx="6894">
                  <c:v>5.0895931323700001</c:v>
                </c:pt>
                <c:pt idx="6895">
                  <c:v>5.0483577996899998</c:v>
                </c:pt>
                <c:pt idx="6896">
                  <c:v>5.0349654703600004</c:v>
                </c:pt>
                <c:pt idx="6897">
                  <c:v>5.1345835304899996</c:v>
                </c:pt>
                <c:pt idx="6898">
                  <c:v>5.02229992004</c:v>
                </c:pt>
                <c:pt idx="6899">
                  <c:v>5.5927843812300004</c:v>
                </c:pt>
                <c:pt idx="6900">
                  <c:v>5.0158110032999996</c:v>
                </c:pt>
                <c:pt idx="6901">
                  <c:v>5.0282821462799996</c:v>
                </c:pt>
                <c:pt idx="6902">
                  <c:v>5.0304997390199997</c:v>
                </c:pt>
                <c:pt idx="6903">
                  <c:v>5.3594842245900001</c:v>
                </c:pt>
                <c:pt idx="6904">
                  <c:v>5.1430567205899997</c:v>
                </c:pt>
                <c:pt idx="6905">
                  <c:v>5.0296141063300004</c:v>
                </c:pt>
                <c:pt idx="6906">
                  <c:v>5.0483577996899998</c:v>
                </c:pt>
                <c:pt idx="6907">
                  <c:v>5.5997662522600002</c:v>
                </c:pt>
                <c:pt idx="6908">
                  <c:v>5.5251545594299998</c:v>
                </c:pt>
                <c:pt idx="6909">
                  <c:v>5.1361683864599996</c:v>
                </c:pt>
                <c:pt idx="6910">
                  <c:v>5.0749301845400003</c:v>
                </c:pt>
                <c:pt idx="6911">
                  <c:v>5.0517519917299998</c:v>
                </c:pt>
                <c:pt idx="6912">
                  <c:v>5.2867139720800003</c:v>
                </c:pt>
                <c:pt idx="6913">
                  <c:v>5.5968932642500002</c:v>
                </c:pt>
                <c:pt idx="6914">
                  <c:v>5.2816636907400003</c:v>
                </c:pt>
                <c:pt idx="6915">
                  <c:v>5.0594276438900003</c:v>
                </c:pt>
                <c:pt idx="6916">
                  <c:v>5.0484012029300001</c:v>
                </c:pt>
                <c:pt idx="6917">
                  <c:v>5.1151111614299998</c:v>
                </c:pt>
                <c:pt idx="6918">
                  <c:v>5.1332717846699998</c:v>
                </c:pt>
                <c:pt idx="6919">
                  <c:v>5.4864344018600004</c:v>
                </c:pt>
                <c:pt idx="6920">
                  <c:v>5.3348341403599999</c:v>
                </c:pt>
                <c:pt idx="6921">
                  <c:v>5.6053573932400003</c:v>
                </c:pt>
                <c:pt idx="6922">
                  <c:v>5.5704944344399996</c:v>
                </c:pt>
                <c:pt idx="6923">
                  <c:v>5.2211653143300003</c:v>
                </c:pt>
                <c:pt idx="6924">
                  <c:v>5.5442822570799999</c:v>
                </c:pt>
                <c:pt idx="6925">
                  <c:v>5.4251931283300001</c:v>
                </c:pt>
                <c:pt idx="6926">
                  <c:v>5.13474680782</c:v>
                </c:pt>
                <c:pt idx="6927">
                  <c:v>5.0642615939400004</c:v>
                </c:pt>
                <c:pt idx="6928">
                  <c:v>5.1915385589099996</c:v>
                </c:pt>
                <c:pt idx="6929">
                  <c:v>5.4422961517599999</c:v>
                </c:pt>
                <c:pt idx="6930">
                  <c:v>5.1964464813599998</c:v>
                </c:pt>
                <c:pt idx="6931">
                  <c:v>5.2873852235900003</c:v>
                </c:pt>
                <c:pt idx="6932">
                  <c:v>5.5365685498500001</c:v>
                </c:pt>
                <c:pt idx="6933">
                  <c:v>5.4495601176699999</c:v>
                </c:pt>
                <c:pt idx="6934">
                  <c:v>5.1361683864599996</c:v>
                </c:pt>
                <c:pt idx="6935">
                  <c:v>5.1366018779199996</c:v>
                </c:pt>
                <c:pt idx="6936">
                  <c:v>5.0171359510700002</c:v>
                </c:pt>
                <c:pt idx="6937">
                  <c:v>5.3467216451099997</c:v>
                </c:pt>
                <c:pt idx="6938">
                  <c:v>5.27801769546</c:v>
                </c:pt>
                <c:pt idx="6939">
                  <c:v>5.3249752685600003</c:v>
                </c:pt>
                <c:pt idx="6940">
                  <c:v>5.4255062809499996</c:v>
                </c:pt>
                <c:pt idx="6941">
                  <c:v>5.1815400845699999</c:v>
                </c:pt>
                <c:pt idx="6942">
                  <c:v>5.5058395975899996</c:v>
                </c:pt>
                <c:pt idx="6943">
                  <c:v>5.3937551570000002</c:v>
                </c:pt>
                <c:pt idx="6944">
                  <c:v>5.1409216557499997</c:v>
                </c:pt>
                <c:pt idx="6945">
                  <c:v>5.3913455091499998</c:v>
                </c:pt>
                <c:pt idx="6946">
                  <c:v>5.1364079524899999</c:v>
                </c:pt>
                <c:pt idx="6947">
                  <c:v>5.31140906138</c:v>
                </c:pt>
                <c:pt idx="6948">
                  <c:v>5.2238587842599999</c:v>
                </c:pt>
                <c:pt idx="6949">
                  <c:v>5.3803787315399996</c:v>
                </c:pt>
                <c:pt idx="6950">
                  <c:v>5.0809763740399996</c:v>
                </c:pt>
                <c:pt idx="6951">
                  <c:v>5.5515457181799999</c:v>
                </c:pt>
                <c:pt idx="6952">
                  <c:v>5.3480143508599998</c:v>
                </c:pt>
                <c:pt idx="6953">
                  <c:v>5.1781795364500001</c:v>
                </c:pt>
                <c:pt idx="6954">
                  <c:v>5.2141184263199998</c:v>
                </c:pt>
                <c:pt idx="6955">
                  <c:v>5.27031268039</c:v>
                </c:pt>
                <c:pt idx="6956">
                  <c:v>5.1569587093999996</c:v>
                </c:pt>
                <c:pt idx="6957">
                  <c:v>5.6149587590400003</c:v>
                </c:pt>
                <c:pt idx="6958">
                  <c:v>5.4262370679399998</c:v>
                </c:pt>
                <c:pt idx="6959">
                  <c:v>5.1840399343200003</c:v>
                </c:pt>
                <c:pt idx="6960">
                  <c:v>5.0510272781400003</c:v>
                </c:pt>
                <c:pt idx="6961">
                  <c:v>5.0574913884399999</c:v>
                </c:pt>
                <c:pt idx="6962">
                  <c:v>5.4746633178200002</c:v>
                </c:pt>
                <c:pt idx="6963">
                  <c:v>5.31690122924</c:v>
                </c:pt>
                <c:pt idx="6964">
                  <c:v>5.5715327459299999</c:v>
                </c:pt>
                <c:pt idx="6965">
                  <c:v>5.2912939138199997</c:v>
                </c:pt>
                <c:pt idx="6966">
                  <c:v>5.0157352493599996</c:v>
                </c:pt>
                <c:pt idx="6967">
                  <c:v>5.35482276824</c:v>
                </c:pt>
                <c:pt idx="6968">
                  <c:v>5.0158110032999996</c:v>
                </c:pt>
                <c:pt idx="6969">
                  <c:v>5.0808261260599998</c:v>
                </c:pt>
                <c:pt idx="6970">
                  <c:v>5.1448961926500001</c:v>
                </c:pt>
                <c:pt idx="6971">
                  <c:v>5.5705448280400001</c:v>
                </c:pt>
                <c:pt idx="6972">
                  <c:v>5.4587804397299999</c:v>
                </c:pt>
                <c:pt idx="6973">
                  <c:v>5.2992499314800003</c:v>
                </c:pt>
                <c:pt idx="6974">
                  <c:v>5.5413159421399998</c:v>
                </c:pt>
                <c:pt idx="6975">
                  <c:v>5.5120809270100004</c:v>
                </c:pt>
                <c:pt idx="6976">
                  <c:v>5.0726883525100002</c:v>
                </c:pt>
                <c:pt idx="6977">
                  <c:v>5.2229841203999996</c:v>
                </c:pt>
                <c:pt idx="6978">
                  <c:v>5.2876365941700003</c:v>
                </c:pt>
                <c:pt idx="6979">
                  <c:v>5.0304997390199997</c:v>
                </c:pt>
                <c:pt idx="6980">
                  <c:v>5.2077546126699996</c:v>
                </c:pt>
                <c:pt idx="6981">
                  <c:v>5.3226746922599997</c:v>
                </c:pt>
                <c:pt idx="6982">
                  <c:v>5.1383307584500004</c:v>
                </c:pt>
                <c:pt idx="6983">
                  <c:v>5.4355442610200004</c:v>
                </c:pt>
                <c:pt idx="6984">
                  <c:v>5.5771241648599998</c:v>
                </c:pt>
                <c:pt idx="6985">
                  <c:v>5.1259739023900002</c:v>
                </c:pt>
                <c:pt idx="6986">
                  <c:v>5.1397872715000004</c:v>
                </c:pt>
                <c:pt idx="6987">
                  <c:v>5.1210678827200002</c:v>
                </c:pt>
                <c:pt idx="6988">
                  <c:v>5.6053573932400003</c:v>
                </c:pt>
                <c:pt idx="6989">
                  <c:v>5.6172152425900004</c:v>
                </c:pt>
                <c:pt idx="6990">
                  <c:v>5.2344460686899996</c:v>
                </c:pt>
                <c:pt idx="6991">
                  <c:v>5.2161447274699997</c:v>
                </c:pt>
                <c:pt idx="6992">
                  <c:v>5.5155644114899998</c:v>
                </c:pt>
                <c:pt idx="6993">
                  <c:v>5.0439036549600003</c:v>
                </c:pt>
                <c:pt idx="6994">
                  <c:v>5.2359930502800003</c:v>
                </c:pt>
                <c:pt idx="6995">
                  <c:v>5.1953449528300002</c:v>
                </c:pt>
                <c:pt idx="6996">
                  <c:v>5.3716661569199999</c:v>
                </c:pt>
                <c:pt idx="6997">
                  <c:v>5.1229679268700004</c:v>
                </c:pt>
                <c:pt idx="6998">
                  <c:v>5.3104926322499999</c:v>
                </c:pt>
                <c:pt idx="6999">
                  <c:v>5.4459188486899999</c:v>
                </c:pt>
                <c:pt idx="7000">
                  <c:v>5.3460269240900002</c:v>
                </c:pt>
                <c:pt idx="7001">
                  <c:v>5.0257473904800003</c:v>
                </c:pt>
                <c:pt idx="7002">
                  <c:v>5.1839075673500004</c:v>
                </c:pt>
                <c:pt idx="7003">
                  <c:v>5.1259739023900002</c:v>
                </c:pt>
                <c:pt idx="7004">
                  <c:v>5.5926734154600002</c:v>
                </c:pt>
                <c:pt idx="7005">
                  <c:v>5.2473813537499998</c:v>
                </c:pt>
                <c:pt idx="7006">
                  <c:v>5.5120809270100004</c:v>
                </c:pt>
                <c:pt idx="7007">
                  <c:v>5.5995000240900001</c:v>
                </c:pt>
                <c:pt idx="7008">
                  <c:v>5.2169134793599996</c:v>
                </c:pt>
                <c:pt idx="7009">
                  <c:v>5.0490462226200004</c:v>
                </c:pt>
                <c:pt idx="7010">
                  <c:v>5.0160228167299996</c:v>
                </c:pt>
                <c:pt idx="7011">
                  <c:v>5.3994452662399999</c:v>
                </c:pt>
                <c:pt idx="7012">
                  <c:v>5.1698770914800001</c:v>
                </c:pt>
                <c:pt idx="7013">
                  <c:v>5.0491529771900003</c:v>
                </c:pt>
                <c:pt idx="7014">
                  <c:v>5.1207781138400001</c:v>
                </c:pt>
                <c:pt idx="7015">
                  <c:v>5.1464366447599996</c:v>
                </c:pt>
                <c:pt idx="7016">
                  <c:v>5.4180131347899998</c:v>
                </c:pt>
                <c:pt idx="7017">
                  <c:v>5.3249752685600003</c:v>
                </c:pt>
                <c:pt idx="7018">
                  <c:v>5.0264857046999998</c:v>
                </c:pt>
                <c:pt idx="7019">
                  <c:v>5.2447274947200002</c:v>
                </c:pt>
                <c:pt idx="7020">
                  <c:v>5.2195394629900003</c:v>
                </c:pt>
                <c:pt idx="7021">
                  <c:v>5.04005239518</c:v>
                </c:pt>
                <c:pt idx="7022">
                  <c:v>5.3679793881300002</c:v>
                </c:pt>
                <c:pt idx="7023">
                  <c:v>5.0504179804399998</c:v>
                </c:pt>
                <c:pt idx="7024">
                  <c:v>5.0838541991800001</c:v>
                </c:pt>
                <c:pt idx="7025">
                  <c:v>5.3657731023400004</c:v>
                </c:pt>
                <c:pt idx="7026">
                  <c:v>5.4746633178200002</c:v>
                </c:pt>
                <c:pt idx="7027">
                  <c:v>5.2347466014000004</c:v>
                </c:pt>
                <c:pt idx="7028">
                  <c:v>5.5187099770300003</c:v>
                </c:pt>
                <c:pt idx="7029">
                  <c:v>5.53950623309</c:v>
                </c:pt>
                <c:pt idx="7030">
                  <c:v>5.4293366724699998</c:v>
                </c:pt>
                <c:pt idx="7031">
                  <c:v>5.20978826225</c:v>
                </c:pt>
                <c:pt idx="7032">
                  <c:v>5.06121043999</c:v>
                </c:pt>
                <c:pt idx="7033">
                  <c:v>5.5893241420799997</c:v>
                </c:pt>
                <c:pt idx="7034">
                  <c:v>5.0999357559499998</c:v>
                </c:pt>
                <c:pt idx="7035">
                  <c:v>5.3197433623199997</c:v>
                </c:pt>
                <c:pt idx="7036">
                  <c:v>5.1839075673500004</c:v>
                </c:pt>
                <c:pt idx="7037">
                  <c:v>5.2283780664000004</c:v>
                </c:pt>
                <c:pt idx="7038">
                  <c:v>5.4484421602699999</c:v>
                </c:pt>
                <c:pt idx="7039">
                  <c:v>5.0861151748699998</c:v>
                </c:pt>
                <c:pt idx="7040">
                  <c:v>5.0732885050999998</c:v>
                </c:pt>
                <c:pt idx="7041">
                  <c:v>5.09971618326</c:v>
                </c:pt>
                <c:pt idx="7042">
                  <c:v>5.0459561122699998</c:v>
                </c:pt>
                <c:pt idx="7043">
                  <c:v>5.4964733629299998</c:v>
                </c:pt>
                <c:pt idx="7044">
                  <c:v>5.5348494514400004</c:v>
                </c:pt>
                <c:pt idx="7045">
                  <c:v>5.4578098634299996</c:v>
                </c:pt>
                <c:pt idx="7046">
                  <c:v>5.2381125158300001</c:v>
                </c:pt>
                <c:pt idx="7047">
                  <c:v>5.4374265082299997</c:v>
                </c:pt>
                <c:pt idx="7048">
                  <c:v>5.2238587842599999</c:v>
                </c:pt>
                <c:pt idx="7049">
                  <c:v>5.0983244821899998</c:v>
                </c:pt>
                <c:pt idx="7050">
                  <c:v>5.2613060226900004</c:v>
                </c:pt>
                <c:pt idx="7051">
                  <c:v>5.3871557362200004</c:v>
                </c:pt>
                <c:pt idx="7052">
                  <c:v>5.3686223644500002</c:v>
                </c:pt>
                <c:pt idx="7053">
                  <c:v>5.06121043999</c:v>
                </c:pt>
                <c:pt idx="7054">
                  <c:v>5.0781972316299999</c:v>
                </c:pt>
                <c:pt idx="7055">
                  <c:v>5.1753024436999997</c:v>
                </c:pt>
                <c:pt idx="7056">
                  <c:v>5.2950418949199998</c:v>
                </c:pt>
                <c:pt idx="7057">
                  <c:v>5.0588584863900001</c:v>
                </c:pt>
                <c:pt idx="7058">
                  <c:v>5.3803787315399996</c:v>
                </c:pt>
                <c:pt idx="7059">
                  <c:v>5.3650190862300002</c:v>
                </c:pt>
                <c:pt idx="7060">
                  <c:v>5.5798819687999996</c:v>
                </c:pt>
                <c:pt idx="7061">
                  <c:v>5.1107648751100001</c:v>
                </c:pt>
                <c:pt idx="7062">
                  <c:v>5.4937211357800004</c:v>
                </c:pt>
                <c:pt idx="7063">
                  <c:v>5.0446377917499996</c:v>
                </c:pt>
                <c:pt idx="7064">
                  <c:v>5.4728430281699998</c:v>
                </c:pt>
                <c:pt idx="7065">
                  <c:v>5.3188587675200001</c:v>
                </c:pt>
                <c:pt idx="7066">
                  <c:v>5.4094279682900002</c:v>
                </c:pt>
                <c:pt idx="7067">
                  <c:v>5.1759931419400003</c:v>
                </c:pt>
                <c:pt idx="7068">
                  <c:v>5.0151326568699996</c:v>
                </c:pt>
                <c:pt idx="7069">
                  <c:v>5.5534954538400001</c:v>
                </c:pt>
                <c:pt idx="7070">
                  <c:v>5.13829281762</c:v>
                </c:pt>
                <c:pt idx="7071">
                  <c:v>5.5747891857600003</c:v>
                </c:pt>
                <c:pt idx="7072">
                  <c:v>5.1757328214099996</c:v>
                </c:pt>
                <c:pt idx="7073">
                  <c:v>5.2305951909799999</c:v>
                </c:pt>
                <c:pt idx="7074">
                  <c:v>5.58963864497</c:v>
                </c:pt>
                <c:pt idx="7075">
                  <c:v>5.2810288357899999</c:v>
                </c:pt>
                <c:pt idx="7076">
                  <c:v>5.1766306595399998</c:v>
                </c:pt>
                <c:pt idx="7077">
                  <c:v>5.0726883525100002</c:v>
                </c:pt>
                <c:pt idx="7078">
                  <c:v>5.3104258747399999</c:v>
                </c:pt>
                <c:pt idx="7079">
                  <c:v>5.3817997901899997</c:v>
                </c:pt>
                <c:pt idx="7080">
                  <c:v>5.3925787254999999</c:v>
                </c:pt>
                <c:pt idx="7081">
                  <c:v>5.4959886716200002</c:v>
                </c:pt>
                <c:pt idx="7082">
                  <c:v>5.4592021481500002</c:v>
                </c:pt>
                <c:pt idx="7083">
                  <c:v>5.5997662522600002</c:v>
                </c:pt>
                <c:pt idx="7084">
                  <c:v>5.4262370679399998</c:v>
                </c:pt>
                <c:pt idx="7085">
                  <c:v>5.1449792759999999</c:v>
                </c:pt>
                <c:pt idx="7086">
                  <c:v>5.15191522822</c:v>
                </c:pt>
                <c:pt idx="7087">
                  <c:v>5.4379016654400001</c:v>
                </c:pt>
                <c:pt idx="7088">
                  <c:v>5.1155249103399996</c:v>
                </c:pt>
                <c:pt idx="7089">
                  <c:v>5.6080395464799997</c:v>
                </c:pt>
                <c:pt idx="7090">
                  <c:v>5.5455024573499996</c:v>
                </c:pt>
                <c:pt idx="7091">
                  <c:v>5.1937957310599998</c:v>
                </c:pt>
                <c:pt idx="7092">
                  <c:v>5.62083648589</c:v>
                </c:pt>
                <c:pt idx="7093">
                  <c:v>5.0151326568699996</c:v>
                </c:pt>
                <c:pt idx="7094">
                  <c:v>5.4258309822099999</c:v>
                </c:pt>
                <c:pt idx="7095">
                  <c:v>5.5798819687999996</c:v>
                </c:pt>
                <c:pt idx="7096">
                  <c:v>5.1261563816200004</c:v>
                </c:pt>
                <c:pt idx="7097">
                  <c:v>5.4377927972700002</c:v>
                </c:pt>
                <c:pt idx="7098">
                  <c:v>5.41362715127</c:v>
                </c:pt>
                <c:pt idx="7099">
                  <c:v>5.4018040150699997</c:v>
                </c:pt>
                <c:pt idx="7100">
                  <c:v>5.3803787315399996</c:v>
                </c:pt>
                <c:pt idx="7101">
                  <c:v>5.2314503391400002</c:v>
                </c:pt>
                <c:pt idx="7102">
                  <c:v>5.0227323825900001</c:v>
                </c:pt>
                <c:pt idx="7103">
                  <c:v>5.0401490227399997</c:v>
                </c:pt>
                <c:pt idx="7104">
                  <c:v>5.3400288791000001</c:v>
                </c:pt>
                <c:pt idx="7105">
                  <c:v>5.5427922603299997</c:v>
                </c:pt>
                <c:pt idx="7106">
                  <c:v>5.2588979268299996</c:v>
                </c:pt>
                <c:pt idx="7107">
                  <c:v>5.5905994157499999</c:v>
                </c:pt>
                <c:pt idx="7108">
                  <c:v>5.1407694759</c:v>
                </c:pt>
                <c:pt idx="7109">
                  <c:v>5.1139049908700001</c:v>
                </c:pt>
                <c:pt idx="7110">
                  <c:v>5.5161838097400002</c:v>
                </c:pt>
                <c:pt idx="7111">
                  <c:v>5.2896320855400001</c:v>
                </c:pt>
                <c:pt idx="7112">
                  <c:v>5.1659676610999998</c:v>
                </c:pt>
                <c:pt idx="7113">
                  <c:v>5.4163715522400002</c:v>
                </c:pt>
                <c:pt idx="7114">
                  <c:v>5.4195224312499999</c:v>
                </c:pt>
                <c:pt idx="7115">
                  <c:v>5.3328761923799997</c:v>
                </c:pt>
                <c:pt idx="7116">
                  <c:v>5.3400288791000001</c:v>
                </c:pt>
                <c:pt idx="7117">
                  <c:v>5.3328761923799997</c:v>
                </c:pt>
                <c:pt idx="7118">
                  <c:v>5.1206737446000004</c:v>
                </c:pt>
                <c:pt idx="7119">
                  <c:v>5.1251296355499996</c:v>
                </c:pt>
                <c:pt idx="7120">
                  <c:v>5.4101589527199998</c:v>
                </c:pt>
                <c:pt idx="7121">
                  <c:v>5.4494447639899999</c:v>
                </c:pt>
                <c:pt idx="7122">
                  <c:v>5.0460751804499999</c:v>
                </c:pt>
                <c:pt idx="7123">
                  <c:v>5.3171380886100001</c:v>
                </c:pt>
                <c:pt idx="7124">
                  <c:v>5.58963864497</c:v>
                </c:pt>
                <c:pt idx="7125">
                  <c:v>5.3590350494500001</c:v>
                </c:pt>
                <c:pt idx="7126">
                  <c:v>5.2112244583000003</c:v>
                </c:pt>
                <c:pt idx="7127">
                  <c:v>5.6210938107499997</c:v>
                </c:pt>
                <c:pt idx="7128">
                  <c:v>5.55962284737</c:v>
                </c:pt>
                <c:pt idx="7129">
                  <c:v>5.2964121626000003</c:v>
                </c:pt>
                <c:pt idx="7130">
                  <c:v>5.3264951680800001</c:v>
                </c:pt>
                <c:pt idx="7131">
                  <c:v>5.20617599857</c:v>
                </c:pt>
                <c:pt idx="7132">
                  <c:v>5.0741030867600001</c:v>
                </c:pt>
                <c:pt idx="7133">
                  <c:v>5.5166676701500004</c:v>
                </c:pt>
                <c:pt idx="7134">
                  <c:v>5.2786759807600001</c:v>
                </c:pt>
                <c:pt idx="7135">
                  <c:v>5.0289939643299997</c:v>
                </c:pt>
                <c:pt idx="7136">
                  <c:v>5.3264951680800001</c:v>
                </c:pt>
                <c:pt idx="7137">
                  <c:v>5.3181863865699999</c:v>
                </c:pt>
                <c:pt idx="7138">
                  <c:v>5.0999357559499998</c:v>
                </c:pt>
                <c:pt idx="7139">
                  <c:v>5.41362715127</c:v>
                </c:pt>
                <c:pt idx="7140">
                  <c:v>5.4733372312700004</c:v>
                </c:pt>
                <c:pt idx="7141">
                  <c:v>5.0814788499299999</c:v>
                </c:pt>
                <c:pt idx="7142">
                  <c:v>5.2486588005500003</c:v>
                </c:pt>
                <c:pt idx="7143">
                  <c:v>5.4139311397899998</c:v>
                </c:pt>
                <c:pt idx="7144">
                  <c:v>5.0158110032999996</c:v>
                </c:pt>
                <c:pt idx="7145">
                  <c:v>5.4318031055800002</c:v>
                </c:pt>
                <c:pt idx="7146">
                  <c:v>5.2899378594400002</c:v>
                </c:pt>
                <c:pt idx="7147">
                  <c:v>5.4018040150699997</c:v>
                </c:pt>
                <c:pt idx="7148">
                  <c:v>5.4122195463400002</c:v>
                </c:pt>
                <c:pt idx="7149">
                  <c:v>5.3829300137800002</c:v>
                </c:pt>
                <c:pt idx="7150">
                  <c:v>5.3756905063999998</c:v>
                </c:pt>
                <c:pt idx="7151">
                  <c:v>5.0257473904800003</c:v>
                </c:pt>
                <c:pt idx="7152">
                  <c:v>5.41362715127</c:v>
                </c:pt>
                <c:pt idx="7153">
                  <c:v>5.4567846020499999</c:v>
                </c:pt>
                <c:pt idx="7154">
                  <c:v>5.0622317400099996</c:v>
                </c:pt>
                <c:pt idx="7155">
                  <c:v>5.2964121626000003</c:v>
                </c:pt>
                <c:pt idx="7156">
                  <c:v>5.3249752685600003</c:v>
                </c:pt>
                <c:pt idx="7157">
                  <c:v>5.0491529771900003</c:v>
                </c:pt>
                <c:pt idx="7158">
                  <c:v>5.2355318286900001</c:v>
                </c:pt>
                <c:pt idx="7159">
                  <c:v>5.1461920438400002</c:v>
                </c:pt>
                <c:pt idx="7160">
                  <c:v>5.0600718569399996</c:v>
                </c:pt>
                <c:pt idx="7161">
                  <c:v>5.3913455091499998</c:v>
                </c:pt>
                <c:pt idx="7162">
                  <c:v>5.0583734856099998</c:v>
                </c:pt>
                <c:pt idx="7163">
                  <c:v>5.1768662398499998</c:v>
                </c:pt>
                <c:pt idx="7164">
                  <c:v>5.1821004974099996</c:v>
                </c:pt>
                <c:pt idx="7165">
                  <c:v>5.0484507061099997</c:v>
                </c:pt>
                <c:pt idx="7166">
                  <c:v>5.1247031926500002</c:v>
                </c:pt>
                <c:pt idx="7167">
                  <c:v>5.13474680782</c:v>
                </c:pt>
                <c:pt idx="7168">
                  <c:v>5.2493080131700003</c:v>
                </c:pt>
                <c:pt idx="7169">
                  <c:v>5.1567413264699997</c:v>
                </c:pt>
                <c:pt idx="7170">
                  <c:v>5.0191277165899999</c:v>
                </c:pt>
                <c:pt idx="7171">
                  <c:v>5.4082965123099997</c:v>
                </c:pt>
                <c:pt idx="7172">
                  <c:v>5.3879507759400003</c:v>
                </c:pt>
                <c:pt idx="7173">
                  <c:v>5.2067329872299997</c:v>
                </c:pt>
                <c:pt idx="7174">
                  <c:v>5.3177853769299999</c:v>
                </c:pt>
                <c:pt idx="7175">
                  <c:v>5.0749301845400003</c:v>
                </c:pt>
                <c:pt idx="7176">
                  <c:v>5.1313968867500002</c:v>
                </c:pt>
                <c:pt idx="7177">
                  <c:v>5.2109976783800001</c:v>
                </c:pt>
                <c:pt idx="7178">
                  <c:v>5.5607066199800004</c:v>
                </c:pt>
                <c:pt idx="7179">
                  <c:v>5.4907943516</c:v>
                </c:pt>
                <c:pt idx="7180">
                  <c:v>5.1151111614299998</c:v>
                </c:pt>
                <c:pt idx="7181">
                  <c:v>5.4587292214399996</c:v>
                </c:pt>
                <c:pt idx="7182">
                  <c:v>5.0651705949099997</c:v>
                </c:pt>
                <c:pt idx="7183">
                  <c:v>5.4592021481500002</c:v>
                </c:pt>
                <c:pt idx="7184">
                  <c:v>5.5344143461300002</c:v>
                </c:pt>
                <c:pt idx="7185">
                  <c:v>5.4386782452900002</c:v>
                </c:pt>
                <c:pt idx="7186">
                  <c:v>5.3939348541000003</c:v>
                </c:pt>
                <c:pt idx="7187">
                  <c:v>5.2637480760799997</c:v>
                </c:pt>
                <c:pt idx="7188">
                  <c:v>5.1210678827200002</c:v>
                </c:pt>
                <c:pt idx="7189">
                  <c:v>5.5705448280400001</c:v>
                </c:pt>
                <c:pt idx="7190">
                  <c:v>5.15191522822</c:v>
                </c:pt>
                <c:pt idx="7191">
                  <c:v>5.53950623309</c:v>
                </c:pt>
                <c:pt idx="7192">
                  <c:v>5.318116893</c:v>
                </c:pt>
                <c:pt idx="7193">
                  <c:v>5.6008120763999996</c:v>
                </c:pt>
                <c:pt idx="7194">
                  <c:v>5.5858105625699999</c:v>
                </c:pt>
                <c:pt idx="7195">
                  <c:v>5.3510822845900003</c:v>
                </c:pt>
                <c:pt idx="7196">
                  <c:v>5.2169134793599996</c:v>
                </c:pt>
                <c:pt idx="7197">
                  <c:v>5.0622317400099996</c:v>
                </c:pt>
                <c:pt idx="7198">
                  <c:v>5.5261758193799997</c:v>
                </c:pt>
                <c:pt idx="7199">
                  <c:v>5.1171084867000003</c:v>
                </c:pt>
                <c:pt idx="7200">
                  <c:v>5.0181728730000001</c:v>
                </c:pt>
                <c:pt idx="7201">
                  <c:v>5.1757328214099996</c:v>
                </c:pt>
                <c:pt idx="7202">
                  <c:v>5.2184716476500004</c:v>
                </c:pt>
                <c:pt idx="7203">
                  <c:v>5.2969437277600004</c:v>
                </c:pt>
                <c:pt idx="7204">
                  <c:v>5.1754156032900003</c:v>
                </c:pt>
                <c:pt idx="7205">
                  <c:v>5.45440398618</c:v>
                </c:pt>
                <c:pt idx="7206">
                  <c:v>5.0192050420300003</c:v>
                </c:pt>
                <c:pt idx="7207">
                  <c:v>5.1016848404799999</c:v>
                </c:pt>
                <c:pt idx="7208">
                  <c:v>5.1701441527199998</c:v>
                </c:pt>
                <c:pt idx="7209">
                  <c:v>5.5860816049500004</c:v>
                </c:pt>
                <c:pt idx="7210">
                  <c:v>5.3732607340699996</c:v>
                </c:pt>
                <c:pt idx="7211">
                  <c:v>5.3547986526500004</c:v>
                </c:pt>
                <c:pt idx="7212">
                  <c:v>5.2703047775899998</c:v>
                </c:pt>
                <c:pt idx="7213">
                  <c:v>5.5271604712600002</c:v>
                </c:pt>
                <c:pt idx="7214">
                  <c:v>5.5221217854200004</c:v>
                </c:pt>
                <c:pt idx="7215">
                  <c:v>5.41362715127</c:v>
                </c:pt>
                <c:pt idx="7216">
                  <c:v>5.5461414697300002</c:v>
                </c:pt>
                <c:pt idx="7217">
                  <c:v>5.4625117899699998</c:v>
                </c:pt>
                <c:pt idx="7218">
                  <c:v>5.2093900997600002</c:v>
                </c:pt>
                <c:pt idx="7219">
                  <c:v>5.2872734126100003</c:v>
                </c:pt>
                <c:pt idx="7220">
                  <c:v>5.3994452662399999</c:v>
                </c:pt>
                <c:pt idx="7221">
                  <c:v>5.2093900997600002</c:v>
                </c:pt>
                <c:pt idx="7222">
                  <c:v>5.0583734856099998</c:v>
                </c:pt>
                <c:pt idx="7223">
                  <c:v>5.2584517708699998</c:v>
                </c:pt>
                <c:pt idx="7224">
                  <c:v>5.3715782542600001</c:v>
                </c:pt>
                <c:pt idx="7225">
                  <c:v>5.0413779223099997</c:v>
                </c:pt>
                <c:pt idx="7226">
                  <c:v>5.0312894259499998</c:v>
                </c:pt>
                <c:pt idx="7227">
                  <c:v>5.1227297915800003</c:v>
                </c:pt>
                <c:pt idx="7228">
                  <c:v>5.0367334058599997</c:v>
                </c:pt>
                <c:pt idx="7229">
                  <c:v>5.0460751804499999</c:v>
                </c:pt>
                <c:pt idx="7230">
                  <c:v>5.36207728741</c:v>
                </c:pt>
                <c:pt idx="7231">
                  <c:v>5.5155644114899998</c:v>
                </c:pt>
                <c:pt idx="7232">
                  <c:v>5.0970643174600001</c:v>
                </c:pt>
                <c:pt idx="7233">
                  <c:v>5.13922653823</c:v>
                </c:pt>
                <c:pt idx="7234">
                  <c:v>5.4422961517599999</c:v>
                </c:pt>
                <c:pt idx="7235">
                  <c:v>5.5081699105300004</c:v>
                </c:pt>
                <c:pt idx="7236">
                  <c:v>5.0171359510700002</c:v>
                </c:pt>
                <c:pt idx="7237">
                  <c:v>5.29091643851</c:v>
                </c:pt>
                <c:pt idx="7238">
                  <c:v>5.3047285095800003</c:v>
                </c:pt>
                <c:pt idx="7239">
                  <c:v>5.0484012029300001</c:v>
                </c:pt>
                <c:pt idx="7240">
                  <c:v>5.1701441527199998</c:v>
                </c:pt>
                <c:pt idx="7241">
                  <c:v>5.5747891857600003</c:v>
                </c:pt>
                <c:pt idx="7242">
                  <c:v>5.4588298116700003</c:v>
                </c:pt>
                <c:pt idx="7243">
                  <c:v>5.49943497814</c:v>
                </c:pt>
                <c:pt idx="7244">
                  <c:v>5.0912596139800002</c:v>
                </c:pt>
                <c:pt idx="7245">
                  <c:v>5.0319298993699997</c:v>
                </c:pt>
                <c:pt idx="7246">
                  <c:v>5.4494447639899999</c:v>
                </c:pt>
                <c:pt idx="7247">
                  <c:v>5.0787314872299998</c:v>
                </c:pt>
                <c:pt idx="7248">
                  <c:v>5.5857751817299999</c:v>
                </c:pt>
                <c:pt idx="7249">
                  <c:v>5.5394061358600002</c:v>
                </c:pt>
                <c:pt idx="7250">
                  <c:v>5.530910778</c:v>
                </c:pt>
                <c:pt idx="7251">
                  <c:v>5.4062738033100004</c:v>
                </c:pt>
                <c:pt idx="7252">
                  <c:v>5.3375524955099998</c:v>
                </c:pt>
                <c:pt idx="7253">
                  <c:v>5.0367334058599997</c:v>
                </c:pt>
                <c:pt idx="7254">
                  <c:v>5.20978826225</c:v>
                </c:pt>
                <c:pt idx="7255">
                  <c:v>5.1485722851300002</c:v>
                </c:pt>
                <c:pt idx="7256">
                  <c:v>5.3027421905800001</c:v>
                </c:pt>
                <c:pt idx="7257">
                  <c:v>5.0411622327899996</c:v>
                </c:pt>
                <c:pt idx="7258">
                  <c:v>5.0787314872299998</c:v>
                </c:pt>
                <c:pt idx="7259">
                  <c:v>5.3135491412100002</c:v>
                </c:pt>
                <c:pt idx="7260">
                  <c:v>5.3601387655500004</c:v>
                </c:pt>
                <c:pt idx="7261">
                  <c:v>5.31040826049</c:v>
                </c:pt>
                <c:pt idx="7262">
                  <c:v>5.5295299947599998</c:v>
                </c:pt>
                <c:pt idx="7263">
                  <c:v>5.2945465992400003</c:v>
                </c:pt>
                <c:pt idx="7264">
                  <c:v>5.0588584863900001</c:v>
                </c:pt>
                <c:pt idx="7265">
                  <c:v>5.5155644114899998</c:v>
                </c:pt>
                <c:pt idx="7266">
                  <c:v>5.2798403942299998</c:v>
                </c:pt>
                <c:pt idx="7267">
                  <c:v>5.43522739435</c:v>
                </c:pt>
                <c:pt idx="7268">
                  <c:v>5.3438752697699998</c:v>
                </c:pt>
                <c:pt idx="7269">
                  <c:v>5.1485722851300002</c:v>
                </c:pt>
                <c:pt idx="7270">
                  <c:v>5.5387677221700002</c:v>
                </c:pt>
                <c:pt idx="7271">
                  <c:v>5.3334304326900002</c:v>
                </c:pt>
                <c:pt idx="7272">
                  <c:v>5.1227297915800003</c:v>
                </c:pt>
                <c:pt idx="7273">
                  <c:v>5.3205363340399998</c:v>
                </c:pt>
                <c:pt idx="7274">
                  <c:v>5.3679793881300002</c:v>
                </c:pt>
                <c:pt idx="7275">
                  <c:v>5.6150315235899999</c:v>
                </c:pt>
                <c:pt idx="7276">
                  <c:v>5.1854732093999996</c:v>
                </c:pt>
                <c:pt idx="7277">
                  <c:v>5.2710554541199999</c:v>
                </c:pt>
                <c:pt idx="7278">
                  <c:v>5.2443732087499999</c:v>
                </c:pt>
                <c:pt idx="7279">
                  <c:v>5.0459561122699998</c:v>
                </c:pt>
                <c:pt idx="7280">
                  <c:v>5.3838633206799997</c:v>
                </c:pt>
                <c:pt idx="7281">
                  <c:v>5.5452074858899998</c:v>
                </c:pt>
                <c:pt idx="7282">
                  <c:v>5.1378676837399997</c:v>
                </c:pt>
                <c:pt idx="7283">
                  <c:v>5.3673509029000002</c:v>
                </c:pt>
                <c:pt idx="7284">
                  <c:v>5.1378676837399997</c:v>
                </c:pt>
                <c:pt idx="7285">
                  <c:v>5.20701238993</c:v>
                </c:pt>
                <c:pt idx="7286">
                  <c:v>5.0744457235900002</c:v>
                </c:pt>
                <c:pt idx="7287">
                  <c:v>5.3934133334899999</c:v>
                </c:pt>
                <c:pt idx="7288">
                  <c:v>5.0175568070300001</c:v>
                </c:pt>
                <c:pt idx="7289">
                  <c:v>5.1392353334600003</c:v>
                </c:pt>
                <c:pt idx="7290">
                  <c:v>5.1973619045700001</c:v>
                </c:pt>
                <c:pt idx="7291">
                  <c:v>5.6008120763999996</c:v>
                </c:pt>
                <c:pt idx="7292">
                  <c:v>5.0359733557600004</c:v>
                </c:pt>
                <c:pt idx="7293">
                  <c:v>5.5259022996900002</c:v>
                </c:pt>
                <c:pt idx="7294">
                  <c:v>5.0151326568699996</c:v>
                </c:pt>
                <c:pt idx="7295">
                  <c:v>5.2169075439299997</c:v>
                </c:pt>
                <c:pt idx="7296">
                  <c:v>5.07741116487</c:v>
                </c:pt>
                <c:pt idx="7297">
                  <c:v>5.2674455926099997</c:v>
                </c:pt>
                <c:pt idx="7298">
                  <c:v>5.1964464813599998</c:v>
                </c:pt>
                <c:pt idx="7299">
                  <c:v>5.3817997901899997</c:v>
                </c:pt>
                <c:pt idx="7300">
                  <c:v>5.5343001489599999</c:v>
                </c:pt>
                <c:pt idx="7301">
                  <c:v>5.2112244583000003</c:v>
                </c:pt>
                <c:pt idx="7302">
                  <c:v>5.1065304980499997</c:v>
                </c:pt>
                <c:pt idx="7303">
                  <c:v>5.2225326034900004</c:v>
                </c:pt>
                <c:pt idx="7304">
                  <c:v>5.0983244821899998</c:v>
                </c:pt>
                <c:pt idx="7305">
                  <c:v>5.2211653143300003</c:v>
                </c:pt>
                <c:pt idx="7306">
                  <c:v>5.4307692252099997</c:v>
                </c:pt>
                <c:pt idx="7307">
                  <c:v>5.0600718569399996</c:v>
                </c:pt>
                <c:pt idx="7308">
                  <c:v>5.2873852235900003</c:v>
                </c:pt>
                <c:pt idx="7309">
                  <c:v>5.4163715522400002</c:v>
                </c:pt>
                <c:pt idx="7310">
                  <c:v>5.0615765619499999</c:v>
                </c:pt>
                <c:pt idx="7311">
                  <c:v>5.1261563816200004</c:v>
                </c:pt>
                <c:pt idx="7312">
                  <c:v>5.0171849637300001</c:v>
                </c:pt>
                <c:pt idx="7313">
                  <c:v>5.4379016654400001</c:v>
                </c:pt>
                <c:pt idx="7314">
                  <c:v>5.4578098634299996</c:v>
                </c:pt>
                <c:pt idx="7315">
                  <c:v>5.1923990887900002</c:v>
                </c:pt>
                <c:pt idx="7316">
                  <c:v>5.0238741831600002</c:v>
                </c:pt>
                <c:pt idx="7317">
                  <c:v>5.5338890947100001</c:v>
                </c:pt>
                <c:pt idx="7318">
                  <c:v>5.1553622815100004</c:v>
                </c:pt>
                <c:pt idx="7319">
                  <c:v>5.1159857253299998</c:v>
                </c:pt>
                <c:pt idx="7320">
                  <c:v>5.5230033600899997</c:v>
                </c:pt>
                <c:pt idx="7321">
                  <c:v>5.2445557482399998</c:v>
                </c:pt>
                <c:pt idx="7322">
                  <c:v>5.1973619045700001</c:v>
                </c:pt>
                <c:pt idx="7323">
                  <c:v>5.43522739435</c:v>
                </c:pt>
                <c:pt idx="7324">
                  <c:v>5.2800668141999996</c:v>
                </c:pt>
                <c:pt idx="7325">
                  <c:v>5.3994452662399999</c:v>
                </c:pt>
                <c:pt idx="7326">
                  <c:v>5.0907204537800004</c:v>
                </c:pt>
                <c:pt idx="7327">
                  <c:v>5.4033425590600004</c:v>
                </c:pt>
                <c:pt idx="7328">
                  <c:v>5.5180687804400002</c:v>
                </c:pt>
                <c:pt idx="7329">
                  <c:v>5.4318031055800002</c:v>
                </c:pt>
                <c:pt idx="7330">
                  <c:v>5.3510822845900003</c:v>
                </c:pt>
                <c:pt idx="7331">
                  <c:v>5.4046648886900002</c:v>
                </c:pt>
                <c:pt idx="7332">
                  <c:v>5.1261563816200004</c:v>
                </c:pt>
                <c:pt idx="7333">
                  <c:v>5.2430448784600001</c:v>
                </c:pt>
                <c:pt idx="7334">
                  <c:v>5.1132518784699998</c:v>
                </c:pt>
                <c:pt idx="7335">
                  <c:v>5.25602015619</c:v>
                </c:pt>
                <c:pt idx="7336">
                  <c:v>5.0257473904800003</c:v>
                </c:pt>
                <c:pt idx="7337">
                  <c:v>5.3807558395399999</c:v>
                </c:pt>
                <c:pt idx="7338">
                  <c:v>5.3650190862300002</c:v>
                </c:pt>
                <c:pt idx="7339">
                  <c:v>5.27801769546</c:v>
                </c:pt>
                <c:pt idx="7340">
                  <c:v>5.1620013113200001</c:v>
                </c:pt>
                <c:pt idx="7341">
                  <c:v>5.1282317093899996</c:v>
                </c:pt>
                <c:pt idx="7342">
                  <c:v>5.55280171216</c:v>
                </c:pt>
                <c:pt idx="7343">
                  <c:v>5.1751614804499999</c:v>
                </c:pt>
                <c:pt idx="7344">
                  <c:v>5.1229679268700004</c:v>
                </c:pt>
                <c:pt idx="7345">
                  <c:v>5.27801769546</c:v>
                </c:pt>
                <c:pt idx="7346">
                  <c:v>5.5013358102999996</c:v>
                </c:pt>
                <c:pt idx="7347">
                  <c:v>5.0716899776700002</c:v>
                </c:pt>
                <c:pt idx="7348">
                  <c:v>5.0954172301999998</c:v>
                </c:pt>
                <c:pt idx="7349">
                  <c:v>5.1668220282400004</c:v>
                </c:pt>
                <c:pt idx="7350">
                  <c:v>5.1159857253299998</c:v>
                </c:pt>
                <c:pt idx="7351">
                  <c:v>5.2820952385600002</c:v>
                </c:pt>
                <c:pt idx="7352">
                  <c:v>5.2445557482399998</c:v>
                </c:pt>
                <c:pt idx="7353">
                  <c:v>5.07514366926</c:v>
                </c:pt>
                <c:pt idx="7354">
                  <c:v>5.0519624292999996</c:v>
                </c:pt>
                <c:pt idx="7355">
                  <c:v>5.1895764174599996</c:v>
                </c:pt>
                <c:pt idx="7356">
                  <c:v>5.2512403399699998</c:v>
                </c:pt>
                <c:pt idx="7357">
                  <c:v>5.4346533173199996</c:v>
                </c:pt>
                <c:pt idx="7358">
                  <c:v>5.3378544243899997</c:v>
                </c:pt>
                <c:pt idx="7359">
                  <c:v>5.2703047775899998</c:v>
                </c:pt>
                <c:pt idx="7360">
                  <c:v>5.49943497814</c:v>
                </c:pt>
                <c:pt idx="7361">
                  <c:v>5.0484012029300001</c:v>
                </c:pt>
                <c:pt idx="7362">
                  <c:v>5.0622341470999999</c:v>
                </c:pt>
                <c:pt idx="7363">
                  <c:v>5.5150604333100004</c:v>
                </c:pt>
                <c:pt idx="7364">
                  <c:v>5.2127476910399997</c:v>
                </c:pt>
                <c:pt idx="7365">
                  <c:v>5.53495575069</c:v>
                </c:pt>
                <c:pt idx="7366">
                  <c:v>5.4957023522300004</c:v>
                </c:pt>
                <c:pt idx="7367">
                  <c:v>5.2810288357899999</c:v>
                </c:pt>
                <c:pt idx="7368">
                  <c:v>5.3058854995100004</c:v>
                </c:pt>
                <c:pt idx="7369">
                  <c:v>5.07741116487</c:v>
                </c:pt>
                <c:pt idx="7370">
                  <c:v>5.29242844945</c:v>
                </c:pt>
                <c:pt idx="7371">
                  <c:v>5.1762632482999997</c:v>
                </c:pt>
                <c:pt idx="7372">
                  <c:v>5.6172152425900004</c:v>
                </c:pt>
                <c:pt idx="7373">
                  <c:v>5.4063687211099998</c:v>
                </c:pt>
                <c:pt idx="7374">
                  <c:v>5.2169134793599996</c:v>
                </c:pt>
                <c:pt idx="7375">
                  <c:v>5.0967334390400003</c:v>
                </c:pt>
                <c:pt idx="7376">
                  <c:v>5.4107057439100004</c:v>
                </c:pt>
                <c:pt idx="7377">
                  <c:v>5.1220565021400004</c:v>
                </c:pt>
                <c:pt idx="7378">
                  <c:v>5.5771241648599998</c:v>
                </c:pt>
                <c:pt idx="7379">
                  <c:v>5.2581583644499998</c:v>
                </c:pt>
                <c:pt idx="7380">
                  <c:v>5.3925773715799998</c:v>
                </c:pt>
                <c:pt idx="7381">
                  <c:v>5.17606343865</c:v>
                </c:pt>
                <c:pt idx="7382">
                  <c:v>5.5120809270100004</c:v>
                </c:pt>
                <c:pt idx="7383">
                  <c:v>5.45639512192</c:v>
                </c:pt>
                <c:pt idx="7384">
                  <c:v>5.53950623309</c:v>
                </c:pt>
                <c:pt idx="7385">
                  <c:v>5.6106127606199996</c:v>
                </c:pt>
                <c:pt idx="7386">
                  <c:v>5.5129704570799998</c:v>
                </c:pt>
                <c:pt idx="7387">
                  <c:v>5.0726883525100002</c:v>
                </c:pt>
                <c:pt idx="7388">
                  <c:v>5.3807558395399999</c:v>
                </c:pt>
                <c:pt idx="7389">
                  <c:v>5.06695260539</c:v>
                </c:pt>
                <c:pt idx="7390">
                  <c:v>5.2386653088599999</c:v>
                </c:pt>
                <c:pt idx="7391">
                  <c:v>5.2355318286900001</c:v>
                </c:pt>
                <c:pt idx="7392">
                  <c:v>5.1383307584500004</c:v>
                </c:pt>
                <c:pt idx="7393">
                  <c:v>5.3934133334899999</c:v>
                </c:pt>
                <c:pt idx="7394">
                  <c:v>5.31690122924</c:v>
                </c:pt>
                <c:pt idx="7395">
                  <c:v>5.11751127426</c:v>
                </c:pt>
                <c:pt idx="7396">
                  <c:v>5.530910778</c:v>
                </c:pt>
                <c:pt idx="7397">
                  <c:v>5.3327411498100004</c:v>
                </c:pt>
                <c:pt idx="7398">
                  <c:v>5.1037517032200004</c:v>
                </c:pt>
                <c:pt idx="7399">
                  <c:v>5.0479484782000004</c:v>
                </c:pt>
                <c:pt idx="7400">
                  <c:v>5.1344266459799996</c:v>
                </c:pt>
                <c:pt idx="7401">
                  <c:v>5.1265242926000001</c:v>
                </c:pt>
                <c:pt idx="7402">
                  <c:v>5.1378676837399997</c:v>
                </c:pt>
                <c:pt idx="7403">
                  <c:v>5.2710554541199999</c:v>
                </c:pt>
                <c:pt idx="7404">
                  <c:v>5.1332717846699998</c:v>
                </c:pt>
                <c:pt idx="7405">
                  <c:v>5.0446377917499996</c:v>
                </c:pt>
                <c:pt idx="7406">
                  <c:v>5.2843618570600004</c:v>
                </c:pt>
                <c:pt idx="7407">
                  <c:v>5.1215047087299999</c:v>
                </c:pt>
                <c:pt idx="7408">
                  <c:v>5.0859859866199999</c:v>
                </c:pt>
                <c:pt idx="7409">
                  <c:v>5.0275255031599997</c:v>
                </c:pt>
                <c:pt idx="7410">
                  <c:v>5.55962284737</c:v>
                </c:pt>
                <c:pt idx="7411">
                  <c:v>5.0158110032999996</c:v>
                </c:pt>
                <c:pt idx="7412">
                  <c:v>5.1863499576700001</c:v>
                </c:pt>
                <c:pt idx="7413">
                  <c:v>5.27276633463</c:v>
                </c:pt>
                <c:pt idx="7414">
                  <c:v>5.0999357559499998</c:v>
                </c:pt>
                <c:pt idx="7415">
                  <c:v>5.2695549099300001</c:v>
                </c:pt>
                <c:pt idx="7416">
                  <c:v>5.3838633206799997</c:v>
                </c:pt>
                <c:pt idx="7417">
                  <c:v>5.2295428319899999</c:v>
                </c:pt>
                <c:pt idx="7418">
                  <c:v>5.2238587842599999</c:v>
                </c:pt>
                <c:pt idx="7419">
                  <c:v>5.2355318286900001</c:v>
                </c:pt>
                <c:pt idx="7420">
                  <c:v>5.4307996454599996</c:v>
                </c:pt>
                <c:pt idx="7421">
                  <c:v>5.0264857046999998</c:v>
                </c:pt>
                <c:pt idx="7422">
                  <c:v>5.0887772998500003</c:v>
                </c:pt>
                <c:pt idx="7423">
                  <c:v>5.07674919947</c:v>
                </c:pt>
                <c:pt idx="7424">
                  <c:v>5.5738618951200003</c:v>
                </c:pt>
                <c:pt idx="7425">
                  <c:v>5.0557439222399996</c:v>
                </c:pt>
                <c:pt idx="7426">
                  <c:v>5.4815300219300003</c:v>
                </c:pt>
                <c:pt idx="7427">
                  <c:v>5.5738618951200003</c:v>
                </c:pt>
                <c:pt idx="7428">
                  <c:v>5.0161886673899998</c:v>
                </c:pt>
                <c:pt idx="7429">
                  <c:v>5.1194688079999997</c:v>
                </c:pt>
                <c:pt idx="7430">
                  <c:v>5.13382657978</c:v>
                </c:pt>
                <c:pt idx="7431">
                  <c:v>5.5356825394999998</c:v>
                </c:pt>
                <c:pt idx="7432">
                  <c:v>5.1821004974099996</c:v>
                </c:pt>
                <c:pt idx="7433">
                  <c:v>5.4567270167700004</c:v>
                </c:pt>
                <c:pt idx="7434">
                  <c:v>5.0831327986300003</c:v>
                </c:pt>
                <c:pt idx="7435">
                  <c:v>5.2945465992400003</c:v>
                </c:pt>
                <c:pt idx="7436">
                  <c:v>5.5919609526</c:v>
                </c:pt>
                <c:pt idx="7437">
                  <c:v>5.5071592473499997</c:v>
                </c:pt>
                <c:pt idx="7438">
                  <c:v>5.5150604333100004</c:v>
                </c:pt>
                <c:pt idx="7439">
                  <c:v>5.0161886673899998</c:v>
                </c:pt>
                <c:pt idx="7440">
                  <c:v>5.1215047087299999</c:v>
                </c:pt>
                <c:pt idx="7441">
                  <c:v>5.0749301845400003</c:v>
                </c:pt>
                <c:pt idx="7442">
                  <c:v>5.4035034557500001</c:v>
                </c:pt>
                <c:pt idx="7443">
                  <c:v>5.15118170562</c:v>
                </c:pt>
                <c:pt idx="7444">
                  <c:v>5.3976848617700002</c:v>
                </c:pt>
                <c:pt idx="7445">
                  <c:v>5.2443732087499999</c:v>
                </c:pt>
                <c:pt idx="7446">
                  <c:v>5.3971805634400001</c:v>
                </c:pt>
                <c:pt idx="7447">
                  <c:v>5.4390903858200002</c:v>
                </c:pt>
                <c:pt idx="7448">
                  <c:v>5.54478575055</c:v>
                </c:pt>
                <c:pt idx="7449">
                  <c:v>5.3259488554300001</c:v>
                </c:pt>
                <c:pt idx="7450">
                  <c:v>5.1751614804499999</c:v>
                </c:pt>
                <c:pt idx="7451">
                  <c:v>5.1085862760499996</c:v>
                </c:pt>
                <c:pt idx="7452">
                  <c:v>5.0257473904800003</c:v>
                </c:pt>
                <c:pt idx="7453">
                  <c:v>5.5217388172300002</c:v>
                </c:pt>
                <c:pt idx="7454">
                  <c:v>5.02229992004</c:v>
                </c:pt>
                <c:pt idx="7455">
                  <c:v>5.2798403942299998</c:v>
                </c:pt>
                <c:pt idx="7456">
                  <c:v>5.5344143461300002</c:v>
                </c:pt>
                <c:pt idx="7457">
                  <c:v>5.1037517032200004</c:v>
                </c:pt>
                <c:pt idx="7458">
                  <c:v>5.4168159288600002</c:v>
                </c:pt>
                <c:pt idx="7459">
                  <c:v>5.5420334383399998</c:v>
                </c:pt>
                <c:pt idx="7460">
                  <c:v>5.5259022996900002</c:v>
                </c:pt>
                <c:pt idx="7461">
                  <c:v>5.3660369609799998</c:v>
                </c:pt>
                <c:pt idx="7462">
                  <c:v>5.2903246400199997</c:v>
                </c:pt>
                <c:pt idx="7463">
                  <c:v>5.2992499314800003</c:v>
                </c:pt>
                <c:pt idx="7464">
                  <c:v>5.5003271333499999</c:v>
                </c:pt>
                <c:pt idx="7465">
                  <c:v>5.3017184778899997</c:v>
                </c:pt>
                <c:pt idx="7466">
                  <c:v>5.0181728730000001</c:v>
                </c:pt>
                <c:pt idx="7467">
                  <c:v>5.4139311397899998</c:v>
                </c:pt>
                <c:pt idx="7468">
                  <c:v>5.2080593029299997</c:v>
                </c:pt>
                <c:pt idx="7469">
                  <c:v>5.3716661569199999</c:v>
                </c:pt>
                <c:pt idx="7470">
                  <c:v>5.48496821071</c:v>
                </c:pt>
                <c:pt idx="7471">
                  <c:v>5.2640440768700003</c:v>
                </c:pt>
                <c:pt idx="7472">
                  <c:v>5.1448961926500001</c:v>
                </c:pt>
                <c:pt idx="7473">
                  <c:v>5.06121043999</c:v>
                </c:pt>
                <c:pt idx="7474">
                  <c:v>5.5343001489599999</c:v>
                </c:pt>
                <c:pt idx="7475">
                  <c:v>5.1451174527800001</c:v>
                </c:pt>
                <c:pt idx="7476">
                  <c:v>5.3047285095800003</c:v>
                </c:pt>
                <c:pt idx="7477">
                  <c:v>5.4821672745600001</c:v>
                </c:pt>
                <c:pt idx="7478">
                  <c:v>5.4647322942700001</c:v>
                </c:pt>
                <c:pt idx="7479">
                  <c:v>5.0651705949099997</c:v>
                </c:pt>
                <c:pt idx="7480">
                  <c:v>5.1278127604700003</c:v>
                </c:pt>
                <c:pt idx="7481">
                  <c:v>5.5348494514400004</c:v>
                </c:pt>
                <c:pt idx="7482">
                  <c:v>5.2153659606699998</c:v>
                </c:pt>
                <c:pt idx="7483">
                  <c:v>5.5972151012399998</c:v>
                </c:pt>
                <c:pt idx="7484">
                  <c:v>5.2575769872000002</c:v>
                </c:pt>
                <c:pt idx="7485">
                  <c:v>5.3937551570000002</c:v>
                </c:pt>
                <c:pt idx="7486">
                  <c:v>5.2515501970900003</c:v>
                </c:pt>
                <c:pt idx="7487">
                  <c:v>5.0203979211299998</c:v>
                </c:pt>
                <c:pt idx="7488">
                  <c:v>5.3971050193399996</c:v>
                </c:pt>
                <c:pt idx="7489">
                  <c:v>5.0357460095200004</c:v>
                </c:pt>
                <c:pt idx="7490">
                  <c:v>5.4379016654400001</c:v>
                </c:pt>
                <c:pt idx="7491">
                  <c:v>5.0264857046999998</c:v>
                </c:pt>
                <c:pt idx="7492">
                  <c:v>5.2445557482399998</c:v>
                </c:pt>
                <c:pt idx="7493">
                  <c:v>5.3489693883899996</c:v>
                </c:pt>
                <c:pt idx="7494">
                  <c:v>5.3027421905800001</c:v>
                </c:pt>
                <c:pt idx="7495">
                  <c:v>5.4318031055800002</c:v>
                </c:pt>
                <c:pt idx="7496">
                  <c:v>5.1171084867000003</c:v>
                </c:pt>
                <c:pt idx="7497">
                  <c:v>5.5289712358400003</c:v>
                </c:pt>
                <c:pt idx="7498">
                  <c:v>5.0378409803900004</c:v>
                </c:pt>
                <c:pt idx="7499">
                  <c:v>5.1154537877899999</c:v>
                </c:pt>
                <c:pt idx="7500">
                  <c:v>5.3166337495400002</c:v>
                </c:pt>
                <c:pt idx="7501">
                  <c:v>5.2486588005500003</c:v>
                </c:pt>
                <c:pt idx="7502">
                  <c:v>5.2184716476500004</c:v>
                </c:pt>
                <c:pt idx="7503">
                  <c:v>5.0157352493599996</c:v>
                </c:pt>
                <c:pt idx="7504">
                  <c:v>5.1116946243500001</c:v>
                </c:pt>
                <c:pt idx="7505">
                  <c:v>5.5798819687999996</c:v>
                </c:pt>
                <c:pt idx="7506">
                  <c:v>5.4569274614700003</c:v>
                </c:pt>
                <c:pt idx="7507">
                  <c:v>5.0285388532199997</c:v>
                </c:pt>
                <c:pt idx="7508">
                  <c:v>5.4204299284699999</c:v>
                </c:pt>
                <c:pt idx="7509">
                  <c:v>5.6149587590400003</c:v>
                </c:pt>
                <c:pt idx="7510">
                  <c:v>5.4318031055800002</c:v>
                </c:pt>
                <c:pt idx="7511">
                  <c:v>5.0831327986300003</c:v>
                </c:pt>
                <c:pt idx="7512">
                  <c:v>5.4358732532299996</c:v>
                </c:pt>
                <c:pt idx="7513">
                  <c:v>5.14466352107</c:v>
                </c:pt>
                <c:pt idx="7514">
                  <c:v>5.1335313318600004</c:v>
                </c:pt>
                <c:pt idx="7515">
                  <c:v>5.3686780890600003</c:v>
                </c:pt>
                <c:pt idx="7516">
                  <c:v>5.1537074150100004</c:v>
                </c:pt>
                <c:pt idx="7517">
                  <c:v>5.1015084310800001</c:v>
                </c:pt>
                <c:pt idx="7518">
                  <c:v>5.3879980344099998</c:v>
                </c:pt>
                <c:pt idx="7519">
                  <c:v>5.2347466014000004</c:v>
                </c:pt>
                <c:pt idx="7520">
                  <c:v>5.0296141063300004</c:v>
                </c:pt>
                <c:pt idx="7521">
                  <c:v>5.2512403399699998</c:v>
                </c:pt>
                <c:pt idx="7522">
                  <c:v>5.3084139997499999</c:v>
                </c:pt>
                <c:pt idx="7523">
                  <c:v>5.1751614804499999</c:v>
                </c:pt>
                <c:pt idx="7524">
                  <c:v>5.5236250113200001</c:v>
                </c:pt>
                <c:pt idx="7525">
                  <c:v>5.6178477244999998</c:v>
                </c:pt>
                <c:pt idx="7526">
                  <c:v>5.2876365941700003</c:v>
                </c:pt>
                <c:pt idx="7527">
                  <c:v>5.4134786155699999</c:v>
                </c:pt>
                <c:pt idx="7528">
                  <c:v>5.3327411498100004</c:v>
                </c:pt>
                <c:pt idx="7529">
                  <c:v>5.0787314872299998</c:v>
                </c:pt>
                <c:pt idx="7530">
                  <c:v>5.2890894843399998</c:v>
                </c:pt>
                <c:pt idx="7531">
                  <c:v>5.4815300219300003</c:v>
                </c:pt>
                <c:pt idx="7532">
                  <c:v>5.1895764174599996</c:v>
                </c:pt>
                <c:pt idx="7533">
                  <c:v>5.0808261260599998</c:v>
                </c:pt>
                <c:pt idx="7534">
                  <c:v>5.4592021481500002</c:v>
                </c:pt>
                <c:pt idx="7535">
                  <c:v>5.0990923667399999</c:v>
                </c:pt>
                <c:pt idx="7536">
                  <c:v>5.2078636088900003</c:v>
                </c:pt>
                <c:pt idx="7537">
                  <c:v>5.3447287936699999</c:v>
                </c:pt>
                <c:pt idx="7538">
                  <c:v>5.2873852235900003</c:v>
                </c:pt>
                <c:pt idx="7539">
                  <c:v>5.3991299373199997</c:v>
                </c:pt>
                <c:pt idx="7540">
                  <c:v>5.1207781138400001</c:v>
                </c:pt>
                <c:pt idx="7541">
                  <c:v>5.4272872867500004</c:v>
                </c:pt>
                <c:pt idx="7542">
                  <c:v>5.5968932642500002</c:v>
                </c:pt>
                <c:pt idx="7543">
                  <c:v>5.19703864332</c:v>
                </c:pt>
                <c:pt idx="7544">
                  <c:v>5.3817997901899997</c:v>
                </c:pt>
                <c:pt idx="7545">
                  <c:v>5.4575138780300003</c:v>
                </c:pt>
                <c:pt idx="7546">
                  <c:v>5.1229679268700004</c:v>
                </c:pt>
                <c:pt idx="7547">
                  <c:v>5.2283780664000004</c:v>
                </c:pt>
                <c:pt idx="7548">
                  <c:v>5.0285388532199997</c:v>
                </c:pt>
                <c:pt idx="7549">
                  <c:v>5.5455192313900001</c:v>
                </c:pt>
                <c:pt idx="7550">
                  <c:v>5.3104926322499999</c:v>
                </c:pt>
                <c:pt idx="7551">
                  <c:v>5.6049560862899996</c:v>
                </c:pt>
                <c:pt idx="7552">
                  <c:v>5.6000211479999997</c:v>
                </c:pt>
                <c:pt idx="7553">
                  <c:v>5.1890766820799996</c:v>
                </c:pt>
                <c:pt idx="7554">
                  <c:v>5.01394475782</c:v>
                </c:pt>
                <c:pt idx="7555">
                  <c:v>5.1863824869000004</c:v>
                </c:pt>
                <c:pt idx="7556">
                  <c:v>5.4035034557500001</c:v>
                </c:pt>
                <c:pt idx="7557">
                  <c:v>5.2501234430799997</c:v>
                </c:pt>
                <c:pt idx="7558">
                  <c:v>5.3334304326900002</c:v>
                </c:pt>
                <c:pt idx="7559">
                  <c:v>5.0459561122699998</c:v>
                </c:pt>
                <c:pt idx="7560">
                  <c:v>5.2238587842599999</c:v>
                </c:pt>
                <c:pt idx="7561">
                  <c:v>5.25602015619</c:v>
                </c:pt>
                <c:pt idx="7562">
                  <c:v>5.5295299947599998</c:v>
                </c:pt>
                <c:pt idx="7563">
                  <c:v>5.3342816110399998</c:v>
                </c:pt>
                <c:pt idx="7564">
                  <c:v>5.3071556057400002</c:v>
                </c:pt>
                <c:pt idx="7565">
                  <c:v>5.4379426668699997</c:v>
                </c:pt>
                <c:pt idx="7566">
                  <c:v>5.2801819533899996</c:v>
                </c:pt>
                <c:pt idx="7567">
                  <c:v>5.0999357559499998</c:v>
                </c:pt>
                <c:pt idx="7568">
                  <c:v>5.5806845976900004</c:v>
                </c:pt>
                <c:pt idx="7569">
                  <c:v>5.5351426438900004</c:v>
                </c:pt>
                <c:pt idx="7570">
                  <c:v>5.2174779685699999</c:v>
                </c:pt>
                <c:pt idx="7571">
                  <c:v>5.2674455926099997</c:v>
                </c:pt>
                <c:pt idx="7572">
                  <c:v>5.51942850953</c:v>
                </c:pt>
                <c:pt idx="7573">
                  <c:v>5.4252130962200003</c:v>
                </c:pt>
                <c:pt idx="7574">
                  <c:v>5.2311682603199996</c:v>
                </c:pt>
                <c:pt idx="7575">
                  <c:v>5.5003271333499999</c:v>
                </c:pt>
                <c:pt idx="7576">
                  <c:v>5.2948273311199996</c:v>
                </c:pt>
                <c:pt idx="7577">
                  <c:v>5.4094279682900002</c:v>
                </c:pt>
                <c:pt idx="7578">
                  <c:v>5.5183221039400001</c:v>
                </c:pt>
                <c:pt idx="7579">
                  <c:v>5.25602015619</c:v>
                </c:pt>
                <c:pt idx="7580">
                  <c:v>5.4638700078399998</c:v>
                </c:pt>
                <c:pt idx="7581">
                  <c:v>5.2896320855400001</c:v>
                </c:pt>
                <c:pt idx="7582">
                  <c:v>5.2584517708699998</c:v>
                </c:pt>
                <c:pt idx="7583">
                  <c:v>5.3027421905800001</c:v>
                </c:pt>
                <c:pt idx="7584">
                  <c:v>5.1586522967099997</c:v>
                </c:pt>
                <c:pt idx="7585">
                  <c:v>5.0964497232800001</c:v>
                </c:pt>
                <c:pt idx="7586">
                  <c:v>5.2067329872299997</c:v>
                </c:pt>
                <c:pt idx="7587">
                  <c:v>5.5495707481799998</c:v>
                </c:pt>
                <c:pt idx="7588">
                  <c:v>5.4987866090799997</c:v>
                </c:pt>
                <c:pt idx="7589">
                  <c:v>5.2122178079000001</c:v>
                </c:pt>
                <c:pt idx="7590">
                  <c:v>5.4355442610200004</c:v>
                </c:pt>
                <c:pt idx="7591">
                  <c:v>5.4063439088800003</c:v>
                </c:pt>
                <c:pt idx="7592">
                  <c:v>5.1139049908700001</c:v>
                </c:pt>
                <c:pt idx="7593">
                  <c:v>5.4959886716200002</c:v>
                </c:pt>
                <c:pt idx="7594">
                  <c:v>5.1085862760499996</c:v>
                </c:pt>
                <c:pt idx="7595">
                  <c:v>5.20701238993</c:v>
                </c:pt>
                <c:pt idx="7596">
                  <c:v>5.2620009351199997</c:v>
                </c:pt>
                <c:pt idx="7597">
                  <c:v>5.1918377712800003</c:v>
                </c:pt>
                <c:pt idx="7598">
                  <c:v>5.3829300137800002</c:v>
                </c:pt>
                <c:pt idx="7599">
                  <c:v>5.2283780664000004</c:v>
                </c:pt>
                <c:pt idx="7600">
                  <c:v>5.4653909502299998</c:v>
                </c:pt>
                <c:pt idx="7601">
                  <c:v>5.1815752469399996</c:v>
                </c:pt>
                <c:pt idx="7602">
                  <c:v>5.3768464088299996</c:v>
                </c:pt>
                <c:pt idx="7603">
                  <c:v>5.3324052918699998</c:v>
                </c:pt>
                <c:pt idx="7604">
                  <c:v>5.0319298993699997</c:v>
                </c:pt>
                <c:pt idx="7605">
                  <c:v>5.1751614804499999</c:v>
                </c:pt>
                <c:pt idx="7606">
                  <c:v>5.4860532196599996</c:v>
                </c:pt>
                <c:pt idx="7607">
                  <c:v>5.5338890947100001</c:v>
                </c:pt>
                <c:pt idx="7608">
                  <c:v>5.04466363437</c:v>
                </c:pt>
                <c:pt idx="7609">
                  <c:v>5.2786355244000003</c:v>
                </c:pt>
                <c:pt idx="7610">
                  <c:v>5.1065304980499997</c:v>
                </c:pt>
                <c:pt idx="7611">
                  <c:v>5.4018040150699997</c:v>
                </c:pt>
                <c:pt idx="7612">
                  <c:v>5.1449792759999999</c:v>
                </c:pt>
                <c:pt idx="7613">
                  <c:v>5.1952086801100004</c:v>
                </c:pt>
                <c:pt idx="7614">
                  <c:v>5.0191277165899999</c:v>
                </c:pt>
                <c:pt idx="7615">
                  <c:v>5.07741116487</c:v>
                </c:pt>
                <c:pt idx="7616">
                  <c:v>5.1015084310800001</c:v>
                </c:pt>
                <c:pt idx="7617">
                  <c:v>5.3562267200499996</c:v>
                </c:pt>
                <c:pt idx="7618">
                  <c:v>5.5607529855899998</c:v>
                </c:pt>
                <c:pt idx="7619">
                  <c:v>5.4094279682900002</c:v>
                </c:pt>
                <c:pt idx="7620">
                  <c:v>5.4578098634299996</c:v>
                </c:pt>
                <c:pt idx="7621">
                  <c:v>5.1187303816399998</c:v>
                </c:pt>
                <c:pt idx="7622">
                  <c:v>5.0726883525100002</c:v>
                </c:pt>
                <c:pt idx="7623">
                  <c:v>5.1770441474900002</c:v>
                </c:pt>
                <c:pt idx="7624">
                  <c:v>5.4522798365199998</c:v>
                </c:pt>
                <c:pt idx="7625">
                  <c:v>5.0574913884399999</c:v>
                </c:pt>
                <c:pt idx="7626">
                  <c:v>5.1973619045700001</c:v>
                </c:pt>
                <c:pt idx="7627">
                  <c:v>5.2084610144300001</c:v>
                </c:pt>
                <c:pt idx="7628">
                  <c:v>5.1964464813599998</c:v>
                </c:pt>
                <c:pt idx="7629">
                  <c:v>5.1013509858799999</c:v>
                </c:pt>
                <c:pt idx="7630">
                  <c:v>5.5261758193799997</c:v>
                </c:pt>
                <c:pt idx="7631">
                  <c:v>5.3489693883899996</c:v>
                </c:pt>
                <c:pt idx="7632">
                  <c:v>5.3925787254999999</c:v>
                </c:pt>
                <c:pt idx="7633">
                  <c:v>5.6229556366200004</c:v>
                </c:pt>
                <c:pt idx="7634">
                  <c:v>5.3567389497400004</c:v>
                </c:pt>
                <c:pt idx="7635">
                  <c:v>5.35482276824</c:v>
                </c:pt>
                <c:pt idx="7636">
                  <c:v>5.2372823869799996</c:v>
                </c:pt>
                <c:pt idx="7637">
                  <c:v>5.5940532317000002</c:v>
                </c:pt>
                <c:pt idx="7638">
                  <c:v>5.1171084867000003</c:v>
                </c:pt>
                <c:pt idx="7639">
                  <c:v>5.12386124914</c:v>
                </c:pt>
                <c:pt idx="7640">
                  <c:v>5.1297906179000003</c:v>
                </c:pt>
                <c:pt idx="7641">
                  <c:v>5.5217388172300002</c:v>
                </c:pt>
                <c:pt idx="7642">
                  <c:v>5.4964733629299998</c:v>
                </c:pt>
                <c:pt idx="7643">
                  <c:v>5.2122178079000001</c:v>
                </c:pt>
                <c:pt idx="7644">
                  <c:v>5.4235350960700002</c:v>
                </c:pt>
                <c:pt idx="7645">
                  <c:v>5.0590039033399998</c:v>
                </c:pt>
                <c:pt idx="7646">
                  <c:v>5.5343001489599999</c:v>
                </c:pt>
                <c:pt idx="7647">
                  <c:v>5.4357848617500002</c:v>
                </c:pt>
                <c:pt idx="7648">
                  <c:v>5.1383307584500004</c:v>
                </c:pt>
                <c:pt idx="7649">
                  <c:v>5.3450246901599998</c:v>
                </c:pt>
                <c:pt idx="7650">
                  <c:v>5.0175568070300001</c:v>
                </c:pt>
                <c:pt idx="7651">
                  <c:v>5.4285318151400004</c:v>
                </c:pt>
                <c:pt idx="7652">
                  <c:v>5.0439036549600003</c:v>
                </c:pt>
                <c:pt idx="7653">
                  <c:v>5.11297817126</c:v>
                </c:pt>
                <c:pt idx="7654">
                  <c:v>5.2845222321699996</c:v>
                </c:pt>
                <c:pt idx="7655">
                  <c:v>5.6220933835700002</c:v>
                </c:pt>
                <c:pt idx="7656">
                  <c:v>5.3991299373199997</c:v>
                </c:pt>
                <c:pt idx="7657">
                  <c:v>5.0912427436099996</c:v>
                </c:pt>
                <c:pt idx="7658">
                  <c:v>5.4281318713299997</c:v>
                </c:pt>
                <c:pt idx="7659">
                  <c:v>5.5807460431999996</c:v>
                </c:pt>
                <c:pt idx="7660">
                  <c:v>5.2161825893599998</c:v>
                </c:pt>
                <c:pt idx="7661">
                  <c:v>5.2033667570800004</c:v>
                </c:pt>
                <c:pt idx="7662">
                  <c:v>5.3971805634400001</c:v>
                </c:pt>
                <c:pt idx="7663">
                  <c:v>5.0367172817099997</c:v>
                </c:pt>
                <c:pt idx="7664">
                  <c:v>5.4944736873200002</c:v>
                </c:pt>
                <c:pt idx="7665">
                  <c:v>5.1536176386700001</c:v>
                </c:pt>
                <c:pt idx="7666">
                  <c:v>5.6141210852399999</c:v>
                </c:pt>
                <c:pt idx="7667">
                  <c:v>5.5699996686200004</c:v>
                </c:pt>
                <c:pt idx="7668">
                  <c:v>5.0629632540399996</c:v>
                </c:pt>
                <c:pt idx="7669">
                  <c:v>5.1261563816200004</c:v>
                </c:pt>
                <c:pt idx="7670">
                  <c:v>5.0442082574000002</c:v>
                </c:pt>
                <c:pt idx="7671">
                  <c:v>5.2101158511900003</c:v>
                </c:pt>
                <c:pt idx="7672">
                  <c:v>5.4817132430199997</c:v>
                </c:pt>
                <c:pt idx="7673">
                  <c:v>5.2640440768700003</c:v>
                </c:pt>
                <c:pt idx="7674">
                  <c:v>5.2127476910399997</c:v>
                </c:pt>
                <c:pt idx="7675">
                  <c:v>5.18993078997</c:v>
                </c:pt>
                <c:pt idx="7676">
                  <c:v>5.3264951680800001</c:v>
                </c:pt>
                <c:pt idx="7677">
                  <c:v>5.5343001489599999</c:v>
                </c:pt>
                <c:pt idx="7678">
                  <c:v>5.0600718569399996</c:v>
                </c:pt>
                <c:pt idx="7679">
                  <c:v>5.5371043738600001</c:v>
                </c:pt>
                <c:pt idx="7680">
                  <c:v>5.1212473562199996</c:v>
                </c:pt>
                <c:pt idx="7681">
                  <c:v>5.2161825893599998</c:v>
                </c:pt>
                <c:pt idx="7682">
                  <c:v>5.3732607340699996</c:v>
                </c:pt>
                <c:pt idx="7683">
                  <c:v>5.0519624292999996</c:v>
                </c:pt>
                <c:pt idx="7684">
                  <c:v>5.2529646401600001</c:v>
                </c:pt>
                <c:pt idx="7685">
                  <c:v>5.3715782542600001</c:v>
                </c:pt>
                <c:pt idx="7686">
                  <c:v>5.3029399585199997</c:v>
                </c:pt>
                <c:pt idx="7687">
                  <c:v>5.0282821462799996</c:v>
                </c:pt>
                <c:pt idx="7688">
                  <c:v>5.2801819533899996</c:v>
                </c:pt>
                <c:pt idx="7689">
                  <c:v>5.5013358102999996</c:v>
                </c:pt>
                <c:pt idx="7690">
                  <c:v>5.1227297915800003</c:v>
                </c:pt>
                <c:pt idx="7691">
                  <c:v>5.0651705949099997</c:v>
                </c:pt>
                <c:pt idx="7692">
                  <c:v>5.4262370679399998</c:v>
                </c:pt>
                <c:pt idx="7693">
                  <c:v>5.4592021481500002</c:v>
                </c:pt>
                <c:pt idx="7694">
                  <c:v>5.20978826225</c:v>
                </c:pt>
                <c:pt idx="7695">
                  <c:v>5.0583642071400003</c:v>
                </c:pt>
                <c:pt idx="7696">
                  <c:v>5.5559594099099998</c:v>
                </c:pt>
                <c:pt idx="7697">
                  <c:v>5.4897453176999997</c:v>
                </c:pt>
                <c:pt idx="7698">
                  <c:v>5.2512403399699998</c:v>
                </c:pt>
                <c:pt idx="7699">
                  <c:v>5.1247031926500002</c:v>
                </c:pt>
                <c:pt idx="7700">
                  <c:v>5.4797509780800002</c:v>
                </c:pt>
                <c:pt idx="7701">
                  <c:v>5.4854828736099996</c:v>
                </c:pt>
                <c:pt idx="7702">
                  <c:v>5.2189288612500002</c:v>
                </c:pt>
                <c:pt idx="7703">
                  <c:v>5.3567389497400004</c:v>
                </c:pt>
                <c:pt idx="7704">
                  <c:v>5.0724214452899998</c:v>
                </c:pt>
                <c:pt idx="7705">
                  <c:v>5.2011529363499998</c:v>
                </c:pt>
                <c:pt idx="7706">
                  <c:v>5.1854732093999996</c:v>
                </c:pt>
                <c:pt idx="7707">
                  <c:v>5.5927843812300004</c:v>
                </c:pt>
                <c:pt idx="7708">
                  <c:v>5.41416769833</c:v>
                </c:pt>
                <c:pt idx="7709">
                  <c:v>5.2620518353400003</c:v>
                </c:pt>
                <c:pt idx="7710">
                  <c:v>5.0967334390400003</c:v>
                </c:pt>
                <c:pt idx="7711">
                  <c:v>5.1610684540699996</c:v>
                </c:pt>
                <c:pt idx="7712">
                  <c:v>5.5058395975899996</c:v>
                </c:pt>
                <c:pt idx="7713">
                  <c:v>5.0429619215899999</c:v>
                </c:pt>
                <c:pt idx="7714">
                  <c:v>5.1553622815100004</c:v>
                </c:pt>
                <c:pt idx="7715">
                  <c:v>5.318116893</c:v>
                </c:pt>
                <c:pt idx="7716">
                  <c:v>5.6075688984500003</c:v>
                </c:pt>
                <c:pt idx="7717">
                  <c:v>5.5442822570799999</c:v>
                </c:pt>
                <c:pt idx="7718">
                  <c:v>5.4957023522300004</c:v>
                </c:pt>
                <c:pt idx="7719">
                  <c:v>5.56740341167</c:v>
                </c:pt>
                <c:pt idx="7720">
                  <c:v>5.1335313318600004</c:v>
                </c:pt>
                <c:pt idx="7721">
                  <c:v>5.01401148284</c:v>
                </c:pt>
                <c:pt idx="7722">
                  <c:v>5.2654772192500001</c:v>
                </c:pt>
                <c:pt idx="7723">
                  <c:v>5.0522848823600004</c:v>
                </c:pt>
                <c:pt idx="7724">
                  <c:v>5.5395885914100003</c:v>
                </c:pt>
                <c:pt idx="7725">
                  <c:v>5.5747891857600003</c:v>
                </c:pt>
                <c:pt idx="7726">
                  <c:v>5.0787314872299998</c:v>
                </c:pt>
                <c:pt idx="7727">
                  <c:v>5.1998528569499998</c:v>
                </c:pt>
                <c:pt idx="7728">
                  <c:v>5.5155644114899998</c:v>
                </c:pt>
                <c:pt idx="7729">
                  <c:v>5.0367334058599997</c:v>
                </c:pt>
                <c:pt idx="7730">
                  <c:v>5.61750333105</c:v>
                </c:pt>
                <c:pt idx="7731">
                  <c:v>5.1302442832899997</c:v>
                </c:pt>
                <c:pt idx="7732">
                  <c:v>5.2925545882099998</c:v>
                </c:pt>
                <c:pt idx="7733">
                  <c:v>5.5132174386199999</c:v>
                </c:pt>
                <c:pt idx="7734">
                  <c:v>5.0319638187300004</c:v>
                </c:pt>
                <c:pt idx="7735">
                  <c:v>5.6178477244999998</c:v>
                </c:pt>
                <c:pt idx="7736">
                  <c:v>5.5420334383399998</c:v>
                </c:pt>
                <c:pt idx="7737">
                  <c:v>5.1599413818400004</c:v>
                </c:pt>
                <c:pt idx="7738">
                  <c:v>5.0716899776700002</c:v>
                </c:pt>
                <c:pt idx="7739">
                  <c:v>5.2637480760799997</c:v>
                </c:pt>
                <c:pt idx="7740">
                  <c:v>5.1748846373099999</c:v>
                </c:pt>
                <c:pt idx="7741">
                  <c:v>5.1451174527800001</c:v>
                </c:pt>
                <c:pt idx="7742">
                  <c:v>5.0648628196500001</c:v>
                </c:pt>
                <c:pt idx="7743">
                  <c:v>5.59261999867</c:v>
                </c:pt>
                <c:pt idx="7744">
                  <c:v>5.5365685498500001</c:v>
                </c:pt>
                <c:pt idx="7745">
                  <c:v>5.3299535217700003</c:v>
                </c:pt>
                <c:pt idx="7746">
                  <c:v>5.4181380151600003</c:v>
                </c:pt>
                <c:pt idx="7747">
                  <c:v>5.4815300219300003</c:v>
                </c:pt>
                <c:pt idx="7748">
                  <c:v>5.1278127604700003</c:v>
                </c:pt>
                <c:pt idx="7749">
                  <c:v>5.47567679392</c:v>
                </c:pt>
                <c:pt idx="7750">
                  <c:v>5.27371906706</c:v>
                </c:pt>
                <c:pt idx="7751">
                  <c:v>5.2238587842599999</c:v>
                </c:pt>
                <c:pt idx="7752">
                  <c:v>5.1519071888300001</c:v>
                </c:pt>
                <c:pt idx="7753">
                  <c:v>5.4797509780800002</c:v>
                </c:pt>
                <c:pt idx="7754">
                  <c:v>5.1968281555200004</c:v>
                </c:pt>
                <c:pt idx="7755">
                  <c:v>5.4235350960700002</c:v>
                </c:pt>
                <c:pt idx="7756">
                  <c:v>5.0653132646900003</c:v>
                </c:pt>
                <c:pt idx="7757">
                  <c:v>5.0319638187300004</c:v>
                </c:pt>
                <c:pt idx="7758">
                  <c:v>5.1107648751100001</c:v>
                </c:pt>
                <c:pt idx="7759">
                  <c:v>5.4846990990200002</c:v>
                </c:pt>
                <c:pt idx="7760">
                  <c:v>5.5271604712600002</c:v>
                </c:pt>
                <c:pt idx="7761">
                  <c:v>5.36207728741</c:v>
                </c:pt>
                <c:pt idx="7762">
                  <c:v>5.4064208443600004</c:v>
                </c:pt>
                <c:pt idx="7763">
                  <c:v>5.2373844430699998</c:v>
                </c:pt>
                <c:pt idx="7764">
                  <c:v>5.13922653823</c:v>
                </c:pt>
                <c:pt idx="7765">
                  <c:v>5.1385968589799997</c:v>
                </c:pt>
                <c:pt idx="7766">
                  <c:v>5.0479484782000004</c:v>
                </c:pt>
                <c:pt idx="7767">
                  <c:v>5.5858105625699999</c:v>
                </c:pt>
                <c:pt idx="7768">
                  <c:v>5.57534362039</c:v>
                </c:pt>
                <c:pt idx="7769">
                  <c:v>5.1313968867500002</c:v>
                </c:pt>
                <c:pt idx="7770">
                  <c:v>5.4791733579499997</c:v>
                </c:pt>
                <c:pt idx="7771">
                  <c:v>5.3993676365600001</c:v>
                </c:pt>
                <c:pt idx="7772">
                  <c:v>5.3467216451099997</c:v>
                </c:pt>
                <c:pt idx="7773">
                  <c:v>5.5412769166300002</c:v>
                </c:pt>
                <c:pt idx="7774">
                  <c:v>5.0312894259499998</c:v>
                </c:pt>
                <c:pt idx="7775">
                  <c:v>5.2169075439299997</c:v>
                </c:pt>
                <c:pt idx="7776">
                  <c:v>5.6165307519400001</c:v>
                </c:pt>
                <c:pt idx="7777">
                  <c:v>5.4459188486899999</c:v>
                </c:pt>
                <c:pt idx="7778">
                  <c:v>5.2077546126699996</c:v>
                </c:pt>
                <c:pt idx="7779">
                  <c:v>5.2386653088599999</c:v>
                </c:pt>
                <c:pt idx="7780">
                  <c:v>5.5691087166099997</c:v>
                </c:pt>
                <c:pt idx="7781">
                  <c:v>5.0460751804499999</c:v>
                </c:pt>
                <c:pt idx="7782">
                  <c:v>5.3773540714900001</c:v>
                </c:pt>
                <c:pt idx="7783">
                  <c:v>5.4728430281699998</c:v>
                </c:pt>
                <c:pt idx="7784">
                  <c:v>5.2600881588600004</c:v>
                </c:pt>
                <c:pt idx="7785">
                  <c:v>5.20701238993</c:v>
                </c:pt>
                <c:pt idx="7786">
                  <c:v>5.2161825893599998</c:v>
                </c:pt>
                <c:pt idx="7787">
                  <c:v>5.5862940551099998</c:v>
                </c:pt>
                <c:pt idx="7788">
                  <c:v>5.3652413711999998</c:v>
                </c:pt>
                <c:pt idx="7789">
                  <c:v>5.3590350494500001</c:v>
                </c:pt>
                <c:pt idx="7790">
                  <c:v>5.2994448976999999</c:v>
                </c:pt>
                <c:pt idx="7791">
                  <c:v>5.2229841203999996</c:v>
                </c:pt>
                <c:pt idx="7792">
                  <c:v>5.1128828779099997</c:v>
                </c:pt>
                <c:pt idx="7793">
                  <c:v>5.5452074858899998</c:v>
                </c:pt>
                <c:pt idx="7794">
                  <c:v>5.0712692004199997</c:v>
                </c:pt>
                <c:pt idx="7795">
                  <c:v>5.0912427436099996</c:v>
                </c:pt>
                <c:pt idx="7796">
                  <c:v>5.5669868521100003</c:v>
                </c:pt>
                <c:pt idx="7797">
                  <c:v>5.0960615835400001</c:v>
                </c:pt>
                <c:pt idx="7798">
                  <c:v>5.0895931323700001</c:v>
                </c:pt>
                <c:pt idx="7799">
                  <c:v>5.2077546126699996</c:v>
                </c:pt>
                <c:pt idx="7800">
                  <c:v>5.2512403399699998</c:v>
                </c:pt>
                <c:pt idx="7801">
                  <c:v>5.5926734154600002</c:v>
                </c:pt>
                <c:pt idx="7802">
                  <c:v>5.3029399585199997</c:v>
                </c:pt>
                <c:pt idx="7803">
                  <c:v>5.1430567205899997</c:v>
                </c:pt>
                <c:pt idx="7804">
                  <c:v>5.3879507759400003</c:v>
                </c:pt>
                <c:pt idx="7805">
                  <c:v>5.4575138780300003</c:v>
                </c:pt>
                <c:pt idx="7806">
                  <c:v>5.0227323825900001</c:v>
                </c:pt>
                <c:pt idx="7807">
                  <c:v>5.2994448976999999</c:v>
                </c:pt>
                <c:pt idx="7808">
                  <c:v>5.3375524955099998</c:v>
                </c:pt>
                <c:pt idx="7809">
                  <c:v>5.0583642071400003</c:v>
                </c:pt>
                <c:pt idx="7810">
                  <c:v>5.3104926322499999</c:v>
                </c:pt>
                <c:pt idx="7811">
                  <c:v>5.43529915424</c:v>
                </c:pt>
                <c:pt idx="7812">
                  <c:v>5.0637605060600004</c:v>
                </c:pt>
                <c:pt idx="7813">
                  <c:v>5.1408949907899997</c:v>
                </c:pt>
                <c:pt idx="7814">
                  <c:v>5.4251931283300001</c:v>
                </c:pt>
                <c:pt idx="7815">
                  <c:v>5.5907361071399997</c:v>
                </c:pt>
                <c:pt idx="7816">
                  <c:v>5.3499559203500002</c:v>
                </c:pt>
                <c:pt idx="7817">
                  <c:v>5.5166676701500004</c:v>
                </c:pt>
                <c:pt idx="7818">
                  <c:v>5.2528499285699999</c:v>
                </c:pt>
                <c:pt idx="7819">
                  <c:v>5.0187081494900001</c:v>
                </c:pt>
                <c:pt idx="7820">
                  <c:v>5.22972255084</c:v>
                </c:pt>
                <c:pt idx="7821">
                  <c:v>5.1815400845699999</c:v>
                </c:pt>
                <c:pt idx="7822">
                  <c:v>5.6178477244999998</c:v>
                </c:pt>
                <c:pt idx="7823">
                  <c:v>5.0161886673899998</c:v>
                </c:pt>
                <c:pt idx="7824">
                  <c:v>5.2017953563199999</c:v>
                </c:pt>
                <c:pt idx="7825">
                  <c:v>5.37900010213</c:v>
                </c:pt>
                <c:pt idx="7826">
                  <c:v>5.1206737446000004</c:v>
                </c:pt>
                <c:pt idx="7827">
                  <c:v>5.4864344018600004</c:v>
                </c:pt>
                <c:pt idx="7828">
                  <c:v>5.1409216557499997</c:v>
                </c:pt>
                <c:pt idx="7829">
                  <c:v>5.4285318151400004</c:v>
                </c:pt>
                <c:pt idx="7830">
                  <c:v>5.0590039033399998</c:v>
                </c:pt>
                <c:pt idx="7831">
                  <c:v>5.0395766522500001</c:v>
                </c:pt>
                <c:pt idx="7832">
                  <c:v>5.5387677221700002</c:v>
                </c:pt>
                <c:pt idx="7833">
                  <c:v>5.5409176749400002</c:v>
                </c:pt>
                <c:pt idx="7834">
                  <c:v>5.01640529248</c:v>
                </c:pt>
                <c:pt idx="7835">
                  <c:v>5.6106127606199996</c:v>
                </c:pt>
                <c:pt idx="7836">
                  <c:v>5.5371043738600001</c:v>
                </c:pt>
                <c:pt idx="7837">
                  <c:v>5.5738618951200003</c:v>
                </c:pt>
                <c:pt idx="7838">
                  <c:v>5.2395257980699999</c:v>
                </c:pt>
                <c:pt idx="7839">
                  <c:v>5.0960615835400001</c:v>
                </c:pt>
                <c:pt idx="7840">
                  <c:v>5.5058395975899996</c:v>
                </c:pt>
                <c:pt idx="7841">
                  <c:v>5.2314503391400002</c:v>
                </c:pt>
                <c:pt idx="7842">
                  <c:v>5.2964121626000003</c:v>
                </c:pt>
                <c:pt idx="7843">
                  <c:v>5.4307692252099997</c:v>
                </c:pt>
                <c:pt idx="7844">
                  <c:v>5.42804114633</c:v>
                </c:pt>
                <c:pt idx="7845">
                  <c:v>5.2588979268299996</c:v>
                </c:pt>
                <c:pt idx="7846">
                  <c:v>5.4347041849300002</c:v>
                </c:pt>
                <c:pt idx="7847">
                  <c:v>5.5187099770300003</c:v>
                </c:pt>
                <c:pt idx="7848">
                  <c:v>5.1313968867500002</c:v>
                </c:pt>
                <c:pt idx="7849">
                  <c:v>5.59181992181</c:v>
                </c:pt>
                <c:pt idx="7850">
                  <c:v>5.0312894259499998</c:v>
                </c:pt>
                <c:pt idx="7851">
                  <c:v>5.5510598788900003</c:v>
                </c:pt>
                <c:pt idx="7852">
                  <c:v>5.2276993775499996</c:v>
                </c:pt>
                <c:pt idx="7853">
                  <c:v>5.4588298116700003</c:v>
                </c:pt>
                <c:pt idx="7854">
                  <c:v>5.5938080831399999</c:v>
                </c:pt>
                <c:pt idx="7855">
                  <c:v>5.1762825535700001</c:v>
                </c:pt>
                <c:pt idx="7856">
                  <c:v>5.2992499314800003</c:v>
                </c:pt>
                <c:pt idx="7857">
                  <c:v>5.6154045563799997</c:v>
                </c:pt>
                <c:pt idx="7858">
                  <c:v>5.13474680782</c:v>
                </c:pt>
                <c:pt idx="7859">
                  <c:v>5.6226247631200001</c:v>
                </c:pt>
                <c:pt idx="7860">
                  <c:v>5.5328748438700002</c:v>
                </c:pt>
                <c:pt idx="7861">
                  <c:v>5.4864344018600004</c:v>
                </c:pt>
                <c:pt idx="7862">
                  <c:v>5.0985546562300001</c:v>
                </c:pt>
                <c:pt idx="7863">
                  <c:v>5.6049560862899996</c:v>
                </c:pt>
                <c:pt idx="7864">
                  <c:v>5.2825037555499996</c:v>
                </c:pt>
                <c:pt idx="7865">
                  <c:v>5.3971050193399996</c:v>
                </c:pt>
                <c:pt idx="7866">
                  <c:v>5.2767631692399997</c:v>
                </c:pt>
                <c:pt idx="7867">
                  <c:v>5.0263693587000002</c:v>
                </c:pt>
                <c:pt idx="7868">
                  <c:v>5.1961787319799999</c:v>
                </c:pt>
                <c:pt idx="7869">
                  <c:v>5.3297778887799998</c:v>
                </c:pt>
                <c:pt idx="7870">
                  <c:v>5.2359930502800003</c:v>
                </c:pt>
                <c:pt idx="7871">
                  <c:v>5.0158110032999996</c:v>
                </c:pt>
                <c:pt idx="7872">
                  <c:v>5.5559594099099998</c:v>
                </c:pt>
                <c:pt idx="7873">
                  <c:v>5.1344266459799996</c:v>
                </c:pt>
                <c:pt idx="7874">
                  <c:v>5.3197433623199997</c:v>
                </c:pt>
                <c:pt idx="7875">
                  <c:v>5.3577323657899996</c:v>
                </c:pt>
                <c:pt idx="7876">
                  <c:v>5.3863683993300002</c:v>
                </c:pt>
                <c:pt idx="7877">
                  <c:v>5.21645826475</c:v>
                </c:pt>
                <c:pt idx="7878">
                  <c:v>5.1569587093999996</c:v>
                </c:pt>
                <c:pt idx="7879">
                  <c:v>5.42847939367</c:v>
                </c:pt>
                <c:pt idx="7880">
                  <c:v>5.4018040150699997</c:v>
                </c:pt>
                <c:pt idx="7881">
                  <c:v>5.0242956083700001</c:v>
                </c:pt>
                <c:pt idx="7882">
                  <c:v>5.2311682603199996</c:v>
                </c:pt>
                <c:pt idx="7883">
                  <c:v>5.6008120763999996</c:v>
                </c:pt>
                <c:pt idx="7884">
                  <c:v>5.5515457181799999</c:v>
                </c:pt>
                <c:pt idx="7885">
                  <c:v>5.2816636907400003</c:v>
                </c:pt>
                <c:pt idx="7886">
                  <c:v>5.13474680782</c:v>
                </c:pt>
                <c:pt idx="7887">
                  <c:v>5.3937551570000002</c:v>
                </c:pt>
                <c:pt idx="7888">
                  <c:v>5.0296141063300004</c:v>
                </c:pt>
                <c:pt idx="7889">
                  <c:v>5.4107057439100004</c:v>
                </c:pt>
                <c:pt idx="7890">
                  <c:v>5.5704944344399996</c:v>
                </c:pt>
                <c:pt idx="7891">
                  <c:v>5.3838633206799997</c:v>
                </c:pt>
                <c:pt idx="7892">
                  <c:v>5.5101001078899996</c:v>
                </c:pt>
                <c:pt idx="7893">
                  <c:v>5.5905994157499999</c:v>
                </c:pt>
                <c:pt idx="7894">
                  <c:v>5.0446377917499996</c:v>
                </c:pt>
                <c:pt idx="7895">
                  <c:v>5.3287224881500004</c:v>
                </c:pt>
                <c:pt idx="7896">
                  <c:v>5.4864344018600004</c:v>
                </c:pt>
                <c:pt idx="7897">
                  <c:v>5.4422961517599999</c:v>
                </c:pt>
                <c:pt idx="7898">
                  <c:v>5.5161838097400002</c:v>
                </c:pt>
                <c:pt idx="7899">
                  <c:v>5.2948273311199996</c:v>
                </c:pt>
                <c:pt idx="7900">
                  <c:v>5.0546437623999996</c:v>
                </c:pt>
                <c:pt idx="7901">
                  <c:v>5.4845175666600001</c:v>
                </c:pt>
                <c:pt idx="7902">
                  <c:v>5.4163715522400002</c:v>
                </c:pt>
                <c:pt idx="7903">
                  <c:v>5.4689552852099999</c:v>
                </c:pt>
                <c:pt idx="7904">
                  <c:v>5.1968281555200004</c:v>
                </c:pt>
                <c:pt idx="7905">
                  <c:v>5.3450246901599998</c:v>
                </c:pt>
                <c:pt idx="7906">
                  <c:v>5.1231107933700004</c:v>
                </c:pt>
                <c:pt idx="7907">
                  <c:v>5.5120809270100004</c:v>
                </c:pt>
                <c:pt idx="7908">
                  <c:v>5.5161838097400002</c:v>
                </c:pt>
                <c:pt idx="7909">
                  <c:v>5.5047148973900004</c:v>
                </c:pt>
                <c:pt idx="7910">
                  <c:v>5.0158110032999996</c:v>
                </c:pt>
                <c:pt idx="7911">
                  <c:v>5.2824752939100001</c:v>
                </c:pt>
                <c:pt idx="7912">
                  <c:v>5.0191277165899999</c:v>
                </c:pt>
                <c:pt idx="7913">
                  <c:v>5.4522798365199998</c:v>
                </c:pt>
                <c:pt idx="7914">
                  <c:v>5.62083648589</c:v>
                </c:pt>
                <c:pt idx="7915">
                  <c:v>5.4821672745600001</c:v>
                </c:pt>
                <c:pt idx="7916">
                  <c:v>5.1361683864599996</c:v>
                </c:pt>
                <c:pt idx="7917">
                  <c:v>5.1016848404799999</c:v>
                </c:pt>
                <c:pt idx="7918">
                  <c:v>5.4995012358400004</c:v>
                </c:pt>
                <c:pt idx="7919">
                  <c:v>5.5587490023199999</c:v>
                </c:pt>
                <c:pt idx="7920">
                  <c:v>5.2141184263199998</c:v>
                </c:pt>
                <c:pt idx="7921">
                  <c:v>5.1677706573500002</c:v>
                </c:pt>
                <c:pt idx="7922">
                  <c:v>5.5806845976900004</c:v>
                </c:pt>
                <c:pt idx="7923">
                  <c:v>5.2620518353400003</c:v>
                </c:pt>
                <c:pt idx="7924">
                  <c:v>5.1162670225699998</c:v>
                </c:pt>
                <c:pt idx="7925">
                  <c:v>5.3450246901599998</c:v>
                </c:pt>
                <c:pt idx="7926">
                  <c:v>5.4587292214399996</c:v>
                </c:pt>
                <c:pt idx="7927">
                  <c:v>5.3480143508599998</c:v>
                </c:pt>
                <c:pt idx="7928">
                  <c:v>5.4587292214399996</c:v>
                </c:pt>
                <c:pt idx="7929">
                  <c:v>5.2525548243399998</c:v>
                </c:pt>
                <c:pt idx="7930">
                  <c:v>5.5251545594299998</c:v>
                </c:pt>
                <c:pt idx="7931">
                  <c:v>5.4468089438799998</c:v>
                </c:pt>
                <c:pt idx="7932">
                  <c:v>5.0183615438800002</c:v>
                </c:pt>
                <c:pt idx="7933">
                  <c:v>5.2141184263199998</c:v>
                </c:pt>
                <c:pt idx="7934">
                  <c:v>5.1223421864000001</c:v>
                </c:pt>
                <c:pt idx="7935">
                  <c:v>5.1365363687899999</c:v>
                </c:pt>
                <c:pt idx="7936">
                  <c:v>5.31686408807</c:v>
                </c:pt>
                <c:pt idx="7937">
                  <c:v>5.4302809946400004</c:v>
                </c:pt>
                <c:pt idx="7938">
                  <c:v>5.2473813537499998</c:v>
                </c:pt>
                <c:pt idx="7939">
                  <c:v>5.5510598788900003</c:v>
                </c:pt>
                <c:pt idx="7940">
                  <c:v>5.0437375948599996</c:v>
                </c:pt>
                <c:pt idx="7941">
                  <c:v>5.4897453176999997</c:v>
                </c:pt>
                <c:pt idx="7942">
                  <c:v>5.62083648589</c:v>
                </c:pt>
                <c:pt idx="7943">
                  <c:v>5.3259488554300001</c:v>
                </c:pt>
                <c:pt idx="7944">
                  <c:v>5.16621467541</c:v>
                </c:pt>
                <c:pt idx="7945">
                  <c:v>5.5807460431999996</c:v>
                </c:pt>
                <c:pt idx="7946">
                  <c:v>5.3635964449599998</c:v>
                </c:pt>
                <c:pt idx="7947">
                  <c:v>5.0517519917299998</c:v>
                </c:pt>
                <c:pt idx="7948">
                  <c:v>5.2109976783800001</c:v>
                </c:pt>
                <c:pt idx="7949">
                  <c:v>5.14466352107</c:v>
                </c:pt>
                <c:pt idx="7950">
                  <c:v>5.0546437623999996</c:v>
                </c:pt>
                <c:pt idx="7951">
                  <c:v>5.1202347699899997</c:v>
                </c:pt>
                <c:pt idx="7952">
                  <c:v>5.1016848404799999</c:v>
                </c:pt>
                <c:pt idx="7953">
                  <c:v>5.6154045563799997</c:v>
                </c:pt>
                <c:pt idx="7954">
                  <c:v>5.04005239518</c:v>
                </c:pt>
                <c:pt idx="7955">
                  <c:v>5.1397872715000004</c:v>
                </c:pt>
                <c:pt idx="7956">
                  <c:v>5.0276321174799996</c:v>
                </c:pt>
                <c:pt idx="7957">
                  <c:v>5.4139311397899998</c:v>
                </c:pt>
                <c:pt idx="7958">
                  <c:v>5.2014769633500002</c:v>
                </c:pt>
                <c:pt idx="7959">
                  <c:v>5.2670740033800003</c:v>
                </c:pt>
                <c:pt idx="7960">
                  <c:v>5.1768662398499998</c:v>
                </c:pt>
                <c:pt idx="7961">
                  <c:v>5.3657731023400004</c:v>
                </c:pt>
                <c:pt idx="7962">
                  <c:v>5.4355442610200004</c:v>
                </c:pt>
                <c:pt idx="7963">
                  <c:v>5.4343198161100004</c:v>
                </c:pt>
                <c:pt idx="7964">
                  <c:v>5.1630266636400002</c:v>
                </c:pt>
                <c:pt idx="7965">
                  <c:v>5.1202347699899997</c:v>
                </c:pt>
                <c:pt idx="7966">
                  <c:v>5.1677706573500002</c:v>
                </c:pt>
                <c:pt idx="7967">
                  <c:v>5.2867139720800003</c:v>
                </c:pt>
                <c:pt idx="7968">
                  <c:v>5.2315623971500003</c:v>
                </c:pt>
                <c:pt idx="7969">
                  <c:v>5.3045554613699997</c:v>
                </c:pt>
                <c:pt idx="7970">
                  <c:v>5.5344143461300002</c:v>
                </c:pt>
                <c:pt idx="7971">
                  <c:v>5.4390903858200002</c:v>
                </c:pt>
                <c:pt idx="7972">
                  <c:v>5.3939348541000003</c:v>
                </c:pt>
                <c:pt idx="7973">
                  <c:v>5.0517519917299998</c:v>
                </c:pt>
                <c:pt idx="7974">
                  <c:v>5.4689552852099999</c:v>
                </c:pt>
                <c:pt idx="7975">
                  <c:v>5.0282821462799996</c:v>
                </c:pt>
                <c:pt idx="7976">
                  <c:v>5.6154045563799997</c:v>
                </c:pt>
                <c:pt idx="7977">
                  <c:v>5.1606966212299996</c:v>
                </c:pt>
                <c:pt idx="7978">
                  <c:v>5.0544091626099998</c:v>
                </c:pt>
                <c:pt idx="7979">
                  <c:v>5.27031268039</c:v>
                </c:pt>
                <c:pt idx="7980">
                  <c:v>5.3925773715799998</c:v>
                </c:pt>
                <c:pt idx="7981">
                  <c:v>5.1313968867500002</c:v>
                </c:pt>
                <c:pt idx="7982">
                  <c:v>5.5002063009800004</c:v>
                </c:pt>
                <c:pt idx="7983">
                  <c:v>5.5807460431999996</c:v>
                </c:pt>
                <c:pt idx="7984">
                  <c:v>5.1408949907899997</c:v>
                </c:pt>
                <c:pt idx="7985">
                  <c:v>5.2793977749299996</c:v>
                </c:pt>
                <c:pt idx="7986">
                  <c:v>5.1459806567999999</c:v>
                </c:pt>
                <c:pt idx="7987">
                  <c:v>5.2169075439299997</c:v>
                </c:pt>
                <c:pt idx="7988">
                  <c:v>5.18993078997</c:v>
                </c:pt>
                <c:pt idx="7989">
                  <c:v>5.2372823869799996</c:v>
                </c:pt>
                <c:pt idx="7990">
                  <c:v>5.1610684540699996</c:v>
                </c:pt>
                <c:pt idx="7991">
                  <c:v>5.0960615835400001</c:v>
                </c:pt>
                <c:pt idx="7992">
                  <c:v>5.4235350960700002</c:v>
                </c:pt>
                <c:pt idx="7993">
                  <c:v>5.4047225371699996</c:v>
                </c:pt>
                <c:pt idx="7994">
                  <c:v>5.0970643174600001</c:v>
                </c:pt>
                <c:pt idx="7995">
                  <c:v>5.0985546562300001</c:v>
                </c:pt>
                <c:pt idx="7996">
                  <c:v>5.5259022996900002</c:v>
                </c:pt>
                <c:pt idx="7997">
                  <c:v>5.2231535125399997</c:v>
                </c:pt>
                <c:pt idx="7998">
                  <c:v>5.1975558404099997</c:v>
                </c:pt>
                <c:pt idx="7999">
                  <c:v>5.0960615835400001</c:v>
                </c:pt>
                <c:pt idx="8000">
                  <c:v>5.2442825279300003</c:v>
                </c:pt>
                <c:pt idx="8001">
                  <c:v>5.0716899776700002</c:v>
                </c:pt>
                <c:pt idx="8002">
                  <c:v>5.1768662398499998</c:v>
                </c:pt>
                <c:pt idx="8003">
                  <c:v>5.2992499314800003</c:v>
                </c:pt>
                <c:pt idx="8004">
                  <c:v>5.1085862760499996</c:v>
                </c:pt>
                <c:pt idx="8005">
                  <c:v>5.2775002601800001</c:v>
                </c:pt>
                <c:pt idx="8006">
                  <c:v>5.1332717846699998</c:v>
                </c:pt>
                <c:pt idx="8007">
                  <c:v>5.2581583644499998</c:v>
                </c:pt>
                <c:pt idx="8008">
                  <c:v>5.2581583644499998</c:v>
                </c:pt>
                <c:pt idx="8009">
                  <c:v>5.1917717321700003</c:v>
                </c:pt>
                <c:pt idx="8010">
                  <c:v>5.3715782542600001</c:v>
                </c:pt>
                <c:pt idx="8011">
                  <c:v>5.0936835403499998</c:v>
                </c:pt>
                <c:pt idx="8012">
                  <c:v>5.4202533568</c:v>
                </c:pt>
                <c:pt idx="8013">
                  <c:v>5.1895764174599996</c:v>
                </c:pt>
                <c:pt idx="8014">
                  <c:v>5.01640529248</c:v>
                </c:pt>
                <c:pt idx="8015">
                  <c:v>5.5806845976900004</c:v>
                </c:pt>
                <c:pt idx="8016">
                  <c:v>5.2229841203999996</c:v>
                </c:pt>
                <c:pt idx="8017">
                  <c:v>5.1677706573500002</c:v>
                </c:pt>
                <c:pt idx="8018">
                  <c:v>5.4625117899699998</c:v>
                </c:pt>
                <c:pt idx="8019">
                  <c:v>5.4285318151400004</c:v>
                </c:pt>
                <c:pt idx="8020">
                  <c:v>5.0455901246700003</c:v>
                </c:pt>
                <c:pt idx="8021">
                  <c:v>5.4374265082299997</c:v>
                </c:pt>
                <c:pt idx="8022">
                  <c:v>5.3327411498100004</c:v>
                </c:pt>
                <c:pt idx="8023">
                  <c:v>5.3375524955099998</c:v>
                </c:pt>
                <c:pt idx="8024">
                  <c:v>5.3045048330300002</c:v>
                </c:pt>
                <c:pt idx="8025">
                  <c:v>5.0629632540399996</c:v>
                </c:pt>
                <c:pt idx="8026">
                  <c:v>5.42847939367</c:v>
                </c:pt>
                <c:pt idx="8027">
                  <c:v>5.2338645342500003</c:v>
                </c:pt>
                <c:pt idx="8028">
                  <c:v>5.1016848404799999</c:v>
                </c:pt>
                <c:pt idx="8029">
                  <c:v>5.3052916813</c:v>
                </c:pt>
                <c:pt idx="8030">
                  <c:v>5.0349654703600004</c:v>
                </c:pt>
                <c:pt idx="8031">
                  <c:v>5.29936995046</c:v>
                </c:pt>
                <c:pt idx="8032">
                  <c:v>5.1630266636400002</c:v>
                </c:pt>
                <c:pt idx="8033">
                  <c:v>5.2494622387899996</c:v>
                </c:pt>
                <c:pt idx="8034">
                  <c:v>5.0861151748699998</c:v>
                </c:pt>
                <c:pt idx="8035">
                  <c:v>5.58094995066</c:v>
                </c:pt>
                <c:pt idx="8036">
                  <c:v>5.6210938107499997</c:v>
                </c:pt>
                <c:pt idx="8037">
                  <c:v>5.3871557362200004</c:v>
                </c:pt>
                <c:pt idx="8038">
                  <c:v>5.5295724183099999</c:v>
                </c:pt>
                <c:pt idx="8039">
                  <c:v>5.0838541991800001</c:v>
                </c:pt>
                <c:pt idx="8040">
                  <c:v>5.6107341117200003</c:v>
                </c:pt>
                <c:pt idx="8041">
                  <c:v>5.1107648751100001</c:v>
                </c:pt>
                <c:pt idx="8042">
                  <c:v>5.1569587093999996</c:v>
                </c:pt>
                <c:pt idx="8043">
                  <c:v>5.0990923667399999</c:v>
                </c:pt>
                <c:pt idx="8044">
                  <c:v>5.1781795364500001</c:v>
                </c:pt>
                <c:pt idx="8045">
                  <c:v>5.4538170266700003</c:v>
                </c:pt>
                <c:pt idx="8046">
                  <c:v>5.2896320855400001</c:v>
                </c:pt>
                <c:pt idx="8047">
                  <c:v>5.0522848823600004</c:v>
                </c:pt>
                <c:pt idx="8048">
                  <c:v>5.3725399295100003</c:v>
                </c:pt>
                <c:pt idx="8049">
                  <c:v>5.13829281762</c:v>
                </c:pt>
                <c:pt idx="8050">
                  <c:v>5.2231535125399997</c:v>
                </c:pt>
                <c:pt idx="8051">
                  <c:v>5.0859859866199999</c:v>
                </c:pt>
                <c:pt idx="8052">
                  <c:v>5.0411622327899996</c:v>
                </c:pt>
                <c:pt idx="8053">
                  <c:v>5.1229679268700004</c:v>
                </c:pt>
                <c:pt idx="8054">
                  <c:v>5.1781795364500001</c:v>
                </c:pt>
                <c:pt idx="8055">
                  <c:v>5.42804114633</c:v>
                </c:pt>
                <c:pt idx="8056">
                  <c:v>5.4148616116600001</c:v>
                </c:pt>
                <c:pt idx="8057">
                  <c:v>5.2575769872000002</c:v>
                </c:pt>
                <c:pt idx="8058">
                  <c:v>5.4063439088800003</c:v>
                </c:pt>
                <c:pt idx="8059">
                  <c:v>5.2231535125399997</c:v>
                </c:pt>
                <c:pt idx="8060">
                  <c:v>5.5183221039400001</c:v>
                </c:pt>
                <c:pt idx="8061">
                  <c:v>5.2033667570800004</c:v>
                </c:pt>
                <c:pt idx="8062">
                  <c:v>5.3817997901899997</c:v>
                </c:pt>
                <c:pt idx="8063">
                  <c:v>5.2945465992400003</c:v>
                </c:pt>
                <c:pt idx="8064">
                  <c:v>5.0359733557600004</c:v>
                </c:pt>
                <c:pt idx="8065">
                  <c:v>5.5251336784599996</c:v>
                </c:pt>
                <c:pt idx="8066">
                  <c:v>5.4029213787300003</c:v>
                </c:pt>
                <c:pt idx="8067">
                  <c:v>5.16533092318</c:v>
                </c:pt>
                <c:pt idx="8068">
                  <c:v>5.0622317400099996</c:v>
                </c:pt>
                <c:pt idx="8069">
                  <c:v>5.4917528757799996</c:v>
                </c:pt>
                <c:pt idx="8070">
                  <c:v>5.2613060226900004</c:v>
                </c:pt>
                <c:pt idx="8071">
                  <c:v>5.2746699376099997</c:v>
                </c:pt>
                <c:pt idx="8072">
                  <c:v>5.2867139720800003</c:v>
                </c:pt>
                <c:pt idx="8073">
                  <c:v>5.5510598788900003</c:v>
                </c:pt>
                <c:pt idx="8074">
                  <c:v>5.4204299284699999</c:v>
                </c:pt>
                <c:pt idx="8075">
                  <c:v>5.2910908920899997</c:v>
                </c:pt>
                <c:pt idx="8076">
                  <c:v>5.25602015619</c:v>
                </c:pt>
                <c:pt idx="8077">
                  <c:v>5.5287862661</c:v>
                </c:pt>
                <c:pt idx="8078">
                  <c:v>5.58583497408</c:v>
                </c:pt>
                <c:pt idx="8079">
                  <c:v>5.2899378594400002</c:v>
                </c:pt>
                <c:pt idx="8080">
                  <c:v>5.09120454355</c:v>
                </c:pt>
                <c:pt idx="8081">
                  <c:v>5.2430448784600001</c:v>
                </c:pt>
                <c:pt idx="8082">
                  <c:v>5.2674455926099997</c:v>
                </c:pt>
                <c:pt idx="8083">
                  <c:v>5.3913455091499998</c:v>
                </c:pt>
                <c:pt idx="8084">
                  <c:v>5.3287224881500004</c:v>
                </c:pt>
                <c:pt idx="8085">
                  <c:v>5.0367172817099997</c:v>
                </c:pt>
                <c:pt idx="8086">
                  <c:v>5.5775117215399996</c:v>
                </c:pt>
                <c:pt idx="8087">
                  <c:v>5.2080593029299997</c:v>
                </c:pt>
                <c:pt idx="8088">
                  <c:v>5.3993676365600001</c:v>
                </c:pt>
                <c:pt idx="8089">
                  <c:v>5.0484507061099997</c:v>
                </c:pt>
                <c:pt idx="8090">
                  <c:v>5.4046648886900002</c:v>
                </c:pt>
                <c:pt idx="8091">
                  <c:v>5.62083648589</c:v>
                </c:pt>
                <c:pt idx="8092">
                  <c:v>5.6149587590400003</c:v>
                </c:pt>
                <c:pt idx="8093">
                  <c:v>5.3660369609799998</c:v>
                </c:pt>
                <c:pt idx="8094">
                  <c:v>5.3934133334899999</c:v>
                </c:pt>
                <c:pt idx="8095">
                  <c:v>5.4817132430199997</c:v>
                </c:pt>
                <c:pt idx="8096">
                  <c:v>5.2640440768700003</c:v>
                </c:pt>
                <c:pt idx="8097">
                  <c:v>5.3673509029000002</c:v>
                </c:pt>
                <c:pt idx="8098">
                  <c:v>5.4343198161100004</c:v>
                </c:pt>
                <c:pt idx="8099">
                  <c:v>5.6000211479999997</c:v>
                </c:pt>
                <c:pt idx="8100">
                  <c:v>5.1843470037000001</c:v>
                </c:pt>
                <c:pt idx="8101">
                  <c:v>5.5101001078899996</c:v>
                </c:pt>
                <c:pt idx="8102">
                  <c:v>5.6165307519400001</c:v>
                </c:pt>
                <c:pt idx="8103">
                  <c:v>5.57534362039</c:v>
                </c:pt>
                <c:pt idx="8104">
                  <c:v>5.1929476366399996</c:v>
                </c:pt>
                <c:pt idx="8105">
                  <c:v>5.2134973347000004</c:v>
                </c:pt>
                <c:pt idx="8106">
                  <c:v>5.2314503391400002</c:v>
                </c:pt>
                <c:pt idx="8107">
                  <c:v>5.0970643174600001</c:v>
                </c:pt>
                <c:pt idx="8108">
                  <c:v>5.4039187173399998</c:v>
                </c:pt>
                <c:pt idx="8109">
                  <c:v>5.4168159288600002</c:v>
                </c:pt>
                <c:pt idx="8110">
                  <c:v>5.5640268081600004</c:v>
                </c:pt>
                <c:pt idx="8111">
                  <c:v>5.0546437623999996</c:v>
                </c:pt>
                <c:pt idx="8112">
                  <c:v>5.58963864497</c:v>
                </c:pt>
                <c:pt idx="8113">
                  <c:v>5.3679793881300002</c:v>
                </c:pt>
                <c:pt idx="8114">
                  <c:v>5.4864521111300002</c:v>
                </c:pt>
                <c:pt idx="8115">
                  <c:v>5.4046648886900002</c:v>
                </c:pt>
                <c:pt idx="8116">
                  <c:v>5.5319245840000004</c:v>
                </c:pt>
                <c:pt idx="8117">
                  <c:v>5.06695260539</c:v>
                </c:pt>
                <c:pt idx="8118">
                  <c:v>5.3937551570000002</c:v>
                </c:pt>
                <c:pt idx="8119">
                  <c:v>5.1159857253299998</c:v>
                </c:pt>
                <c:pt idx="8120">
                  <c:v>5.0238741831600002</c:v>
                </c:pt>
                <c:pt idx="8121">
                  <c:v>5.1302349517300003</c:v>
                </c:pt>
                <c:pt idx="8122">
                  <c:v>5.3934133334899999</c:v>
                </c:pt>
                <c:pt idx="8123">
                  <c:v>5.4683809814200002</c:v>
                </c:pt>
                <c:pt idx="8124">
                  <c:v>5.0808261260599998</c:v>
                </c:pt>
                <c:pt idx="8125">
                  <c:v>5.0534158317499998</c:v>
                </c:pt>
                <c:pt idx="8126">
                  <c:v>5.6049560862899996</c:v>
                </c:pt>
                <c:pt idx="8127">
                  <c:v>5.1863824869000004</c:v>
                </c:pt>
                <c:pt idx="8128">
                  <c:v>5.25602015619</c:v>
                </c:pt>
                <c:pt idx="8129">
                  <c:v>5.6028853640999996</c:v>
                </c:pt>
                <c:pt idx="8130">
                  <c:v>5.1351170457800004</c:v>
                </c:pt>
                <c:pt idx="8131">
                  <c:v>5.0282821462799996</c:v>
                </c:pt>
                <c:pt idx="8132">
                  <c:v>5.3364741286299999</c:v>
                </c:pt>
                <c:pt idx="8133">
                  <c:v>5.6167811797500002</c:v>
                </c:pt>
                <c:pt idx="8134">
                  <c:v>5.5495707481799998</c:v>
                </c:pt>
                <c:pt idx="8135">
                  <c:v>5.3660369609799998</c:v>
                </c:pt>
                <c:pt idx="8136">
                  <c:v>5.5813073057800002</c:v>
                </c:pt>
                <c:pt idx="8137">
                  <c:v>5.6000211479999997</c:v>
                </c:pt>
                <c:pt idx="8138">
                  <c:v>5.2313501916299998</c:v>
                </c:pt>
                <c:pt idx="8139">
                  <c:v>5.5612215625900001</c:v>
                </c:pt>
                <c:pt idx="8140">
                  <c:v>5.5292328094199998</c:v>
                </c:pt>
                <c:pt idx="8141">
                  <c:v>5.3469074973000001</c:v>
                </c:pt>
                <c:pt idx="8142">
                  <c:v>5.2867139720800003</c:v>
                </c:pt>
                <c:pt idx="8143">
                  <c:v>5.58094995066</c:v>
                </c:pt>
                <c:pt idx="8144">
                  <c:v>5.3732607340699996</c:v>
                </c:pt>
                <c:pt idx="8145">
                  <c:v>5.3258264469199998</c:v>
                </c:pt>
                <c:pt idx="8146">
                  <c:v>5.2896320855400001</c:v>
                </c:pt>
                <c:pt idx="8147">
                  <c:v>5.2825037555499996</c:v>
                </c:pt>
                <c:pt idx="8148">
                  <c:v>5.2184716476500004</c:v>
                </c:pt>
                <c:pt idx="8149">
                  <c:v>5.2674455926099997</c:v>
                </c:pt>
                <c:pt idx="8150">
                  <c:v>5.4852391539400003</c:v>
                </c:pt>
                <c:pt idx="8151">
                  <c:v>5.4571821311799997</c:v>
                </c:pt>
                <c:pt idx="8152">
                  <c:v>5.2017953563199999</c:v>
                </c:pt>
                <c:pt idx="8153">
                  <c:v>5.1757328214099996</c:v>
                </c:pt>
                <c:pt idx="8154">
                  <c:v>5.2122178079000001</c:v>
                </c:pt>
                <c:pt idx="8155">
                  <c:v>5.3045048330300002</c:v>
                </c:pt>
                <c:pt idx="8156">
                  <c:v>5.5455192313900001</c:v>
                </c:pt>
                <c:pt idx="8157">
                  <c:v>5.2695549099300001</c:v>
                </c:pt>
                <c:pt idx="8158">
                  <c:v>5.5995000240900001</c:v>
                </c:pt>
                <c:pt idx="8159">
                  <c:v>5.3375524955099998</c:v>
                </c:pt>
                <c:pt idx="8160">
                  <c:v>5.07674919947</c:v>
                </c:pt>
                <c:pt idx="8161">
                  <c:v>5.0546437623999996</c:v>
                </c:pt>
                <c:pt idx="8162">
                  <c:v>5.1335313318600004</c:v>
                </c:pt>
                <c:pt idx="8163">
                  <c:v>5.2276993775499996</c:v>
                </c:pt>
                <c:pt idx="8164">
                  <c:v>5.2775002601800001</c:v>
                </c:pt>
                <c:pt idx="8165">
                  <c:v>5.4600612072399999</c:v>
                </c:pt>
                <c:pt idx="8166">
                  <c:v>5.0437375948599996</c:v>
                </c:pt>
                <c:pt idx="8167">
                  <c:v>5.5647105247099997</c:v>
                </c:pt>
                <c:pt idx="8168">
                  <c:v>5.06121043999</c:v>
                </c:pt>
                <c:pt idx="8169">
                  <c:v>5.4995012358400004</c:v>
                </c:pt>
                <c:pt idx="8170">
                  <c:v>5.1998528569499998</c:v>
                </c:pt>
                <c:pt idx="8171">
                  <c:v>5.0446377917499996</c:v>
                </c:pt>
                <c:pt idx="8172">
                  <c:v>5.3773606372299998</c:v>
                </c:pt>
                <c:pt idx="8173">
                  <c:v>5.4147631341500002</c:v>
                </c:pt>
                <c:pt idx="8174">
                  <c:v>5.1927752675600001</c:v>
                </c:pt>
                <c:pt idx="8175">
                  <c:v>5.2225326034900004</c:v>
                </c:pt>
                <c:pt idx="8176">
                  <c:v>5.27801769546</c:v>
                </c:pt>
                <c:pt idx="8177">
                  <c:v>5.0224919994599997</c:v>
                </c:pt>
                <c:pt idx="8178">
                  <c:v>5.3166337495400002</c:v>
                </c:pt>
                <c:pt idx="8179">
                  <c:v>5.0474610781699996</c:v>
                </c:pt>
                <c:pt idx="8180">
                  <c:v>5.1392353334600003</c:v>
                </c:pt>
                <c:pt idx="8181">
                  <c:v>5.3768464088299996</c:v>
                </c:pt>
                <c:pt idx="8182">
                  <c:v>5.2225326034900004</c:v>
                </c:pt>
                <c:pt idx="8183">
                  <c:v>5.1236019547599998</c:v>
                </c:pt>
                <c:pt idx="8184">
                  <c:v>5.4495601176699999</c:v>
                </c:pt>
                <c:pt idx="8185">
                  <c:v>5.31040826049</c:v>
                </c:pt>
                <c:pt idx="8186">
                  <c:v>5.0175568070300001</c:v>
                </c:pt>
                <c:pt idx="8187">
                  <c:v>5.0459561122699998</c:v>
                </c:pt>
                <c:pt idx="8188">
                  <c:v>5.5417976003599998</c:v>
                </c:pt>
                <c:pt idx="8189">
                  <c:v>5.2486588005500003</c:v>
                </c:pt>
                <c:pt idx="8190">
                  <c:v>5.6172152425900004</c:v>
                </c:pt>
                <c:pt idx="8191">
                  <c:v>5.2473813537499998</c:v>
                </c:pt>
                <c:pt idx="8192">
                  <c:v>5.1345835304899996</c:v>
                </c:pt>
                <c:pt idx="8193">
                  <c:v>5.5926030981399997</c:v>
                </c:pt>
                <c:pt idx="8194">
                  <c:v>5.4484421602699999</c:v>
                </c:pt>
                <c:pt idx="8195">
                  <c:v>5.3469074973000001</c:v>
                </c:pt>
                <c:pt idx="8196">
                  <c:v>5.5088909141000002</c:v>
                </c:pt>
                <c:pt idx="8197">
                  <c:v>5.5669868521100003</c:v>
                </c:pt>
                <c:pt idx="8198">
                  <c:v>5.04466363437</c:v>
                </c:pt>
                <c:pt idx="8199">
                  <c:v>5.1968281555200004</c:v>
                </c:pt>
                <c:pt idx="8200">
                  <c:v>5.3657731023400004</c:v>
                </c:pt>
                <c:pt idx="8201">
                  <c:v>5.3469074973000001</c:v>
                </c:pt>
                <c:pt idx="8202">
                  <c:v>5.1953449528300002</c:v>
                </c:pt>
                <c:pt idx="8203">
                  <c:v>5.0367172817099997</c:v>
                </c:pt>
                <c:pt idx="8204">
                  <c:v>5.4860532196599996</c:v>
                </c:pt>
                <c:pt idx="8205">
                  <c:v>5.2386653088599999</c:v>
                </c:pt>
                <c:pt idx="8206">
                  <c:v>5.3640137615199999</c:v>
                </c:pt>
                <c:pt idx="8207">
                  <c:v>5.2971710607400002</c:v>
                </c:pt>
                <c:pt idx="8208">
                  <c:v>5.2493080131700003</c:v>
                </c:pt>
                <c:pt idx="8209">
                  <c:v>5.2295428319899999</c:v>
                </c:pt>
                <c:pt idx="8210">
                  <c:v>5.3562267200499996</c:v>
                </c:pt>
                <c:pt idx="8211">
                  <c:v>5.07514366926</c:v>
                </c:pt>
                <c:pt idx="8212">
                  <c:v>5.0276321174799996</c:v>
                </c:pt>
                <c:pt idx="8213">
                  <c:v>5.1754156032900003</c:v>
                </c:pt>
                <c:pt idx="8214">
                  <c:v>5.4692318890999996</c:v>
                </c:pt>
                <c:pt idx="8215">
                  <c:v>5.45440398618</c:v>
                </c:pt>
                <c:pt idx="8216">
                  <c:v>5.45440398618</c:v>
                </c:pt>
                <c:pt idx="8217">
                  <c:v>5.5328748438700002</c:v>
                </c:pt>
                <c:pt idx="8218">
                  <c:v>5.1215047087299999</c:v>
                </c:pt>
                <c:pt idx="8219">
                  <c:v>5.3029399585199997</c:v>
                </c:pt>
                <c:pt idx="8220">
                  <c:v>5.2620009351199997</c:v>
                </c:pt>
                <c:pt idx="8221">
                  <c:v>5.2872734126100003</c:v>
                </c:pt>
                <c:pt idx="8222">
                  <c:v>5.2283780664000004</c:v>
                </c:pt>
                <c:pt idx="8223">
                  <c:v>5.4035034557500001</c:v>
                </c:pt>
                <c:pt idx="8224">
                  <c:v>5.4515951630400004</c:v>
                </c:pt>
                <c:pt idx="8225">
                  <c:v>5.5688461464500003</c:v>
                </c:pt>
                <c:pt idx="8226">
                  <c:v>5.5301535014900001</c:v>
                </c:pt>
                <c:pt idx="8227">
                  <c:v>5.4987866090799997</c:v>
                </c:pt>
                <c:pt idx="8228">
                  <c:v>5.5442822570799999</c:v>
                </c:pt>
                <c:pt idx="8229">
                  <c:v>5.5995000240900001</c:v>
                </c:pt>
                <c:pt idx="8230">
                  <c:v>5.0875646125399996</c:v>
                </c:pt>
                <c:pt idx="8231">
                  <c:v>5.5047148973900004</c:v>
                </c:pt>
                <c:pt idx="8232">
                  <c:v>5.4094279682900002</c:v>
                </c:pt>
                <c:pt idx="8233">
                  <c:v>5.3449502740100003</c:v>
                </c:pt>
                <c:pt idx="8234">
                  <c:v>5.1151111614299998</c:v>
                </c:pt>
                <c:pt idx="8235">
                  <c:v>5.2525548243399998</c:v>
                </c:pt>
                <c:pt idx="8236">
                  <c:v>5.1278127604700003</c:v>
                </c:pt>
                <c:pt idx="8237">
                  <c:v>5.3838633206799997</c:v>
                </c:pt>
                <c:pt idx="8238">
                  <c:v>5.1259739023900002</c:v>
                </c:pt>
                <c:pt idx="8239">
                  <c:v>5.5798819687999996</c:v>
                </c:pt>
                <c:pt idx="8240">
                  <c:v>5.0659945233199997</c:v>
                </c:pt>
                <c:pt idx="8241">
                  <c:v>5.2153659606699998</c:v>
                </c:pt>
                <c:pt idx="8242">
                  <c:v>5.48496821071</c:v>
                </c:pt>
                <c:pt idx="8243">
                  <c:v>5.2342668481999999</c:v>
                </c:pt>
                <c:pt idx="8244">
                  <c:v>5.0456925226699996</c:v>
                </c:pt>
                <c:pt idx="8245">
                  <c:v>5.1251296355499996</c:v>
                </c:pt>
                <c:pt idx="8246">
                  <c:v>5.3590350494500001</c:v>
                </c:pt>
                <c:pt idx="8247">
                  <c:v>5.61750333105</c:v>
                </c:pt>
                <c:pt idx="8248">
                  <c:v>5.1766041021899998</c:v>
                </c:pt>
                <c:pt idx="8249">
                  <c:v>5.0442082574000002</c:v>
                </c:pt>
                <c:pt idx="8250">
                  <c:v>5.0459561122699998</c:v>
                </c:pt>
                <c:pt idx="8251">
                  <c:v>5.4251931283300001</c:v>
                </c:pt>
                <c:pt idx="8252">
                  <c:v>5.5152181016400004</c:v>
                </c:pt>
                <c:pt idx="8253">
                  <c:v>5.06317548009</c:v>
                </c:pt>
                <c:pt idx="8254">
                  <c:v>5.4357848617500002</c:v>
                </c:pt>
                <c:pt idx="8255">
                  <c:v>5.4272872867500004</c:v>
                </c:pt>
                <c:pt idx="8256">
                  <c:v>5.0744457235900002</c:v>
                </c:pt>
                <c:pt idx="8257">
                  <c:v>5.4683809814200002</c:v>
                </c:pt>
                <c:pt idx="8258">
                  <c:v>5.2906104061599999</c:v>
                </c:pt>
                <c:pt idx="8259">
                  <c:v>5.6226247631200001</c:v>
                </c:pt>
                <c:pt idx="8260">
                  <c:v>5.1259739023900002</c:v>
                </c:pt>
                <c:pt idx="8261">
                  <c:v>5.2122178079000001</c:v>
                </c:pt>
                <c:pt idx="8262">
                  <c:v>5.4709692639099998</c:v>
                </c:pt>
                <c:pt idx="8263">
                  <c:v>5.2703047775899998</c:v>
                </c:pt>
                <c:pt idx="8264">
                  <c:v>5.4653909502299998</c:v>
                </c:pt>
                <c:pt idx="8265">
                  <c:v>5.0622341470999999</c:v>
                </c:pt>
                <c:pt idx="8266">
                  <c:v>5.4468089438799998</c:v>
                </c:pt>
                <c:pt idx="8267">
                  <c:v>5.29091643851</c:v>
                </c:pt>
                <c:pt idx="8268">
                  <c:v>5.0517519917299998</c:v>
                </c:pt>
                <c:pt idx="8269">
                  <c:v>5.1025335195199997</c:v>
                </c:pt>
                <c:pt idx="8270">
                  <c:v>5.0651705949099997</c:v>
                </c:pt>
                <c:pt idx="8271">
                  <c:v>5.0429619215899999</c:v>
                </c:pt>
                <c:pt idx="8272">
                  <c:v>5.6183318610699997</c:v>
                </c:pt>
                <c:pt idx="8273">
                  <c:v>5.1215047087299999</c:v>
                </c:pt>
                <c:pt idx="8274">
                  <c:v>5.5150604333100004</c:v>
                </c:pt>
                <c:pt idx="8275">
                  <c:v>5.4139311397899998</c:v>
                </c:pt>
                <c:pt idx="8276">
                  <c:v>5.1494118480299997</c:v>
                </c:pt>
                <c:pt idx="8277">
                  <c:v>5.1768662398499998</c:v>
                </c:pt>
                <c:pt idx="8278">
                  <c:v>5.0970643174600001</c:v>
                </c:pt>
                <c:pt idx="8279">
                  <c:v>5.5230033600899997</c:v>
                </c:pt>
                <c:pt idx="8280">
                  <c:v>5.0960615835400001</c:v>
                </c:pt>
                <c:pt idx="8281">
                  <c:v>5.42847939367</c:v>
                </c:pt>
                <c:pt idx="8282">
                  <c:v>5.5647105247099997</c:v>
                </c:pt>
                <c:pt idx="8283">
                  <c:v>5.4024252214599997</c:v>
                </c:pt>
                <c:pt idx="8284">
                  <c:v>5.5669868521100003</c:v>
                </c:pt>
                <c:pt idx="8285">
                  <c:v>5.1448961926500001</c:v>
                </c:pt>
                <c:pt idx="8286">
                  <c:v>5.5409176749400002</c:v>
                </c:pt>
                <c:pt idx="8287">
                  <c:v>5.3688059387099996</c:v>
                </c:pt>
                <c:pt idx="8288">
                  <c:v>5.5047148973900004</c:v>
                </c:pt>
                <c:pt idx="8289">
                  <c:v>5.56740341167</c:v>
                </c:pt>
                <c:pt idx="8290">
                  <c:v>5.5427922603299997</c:v>
                </c:pt>
                <c:pt idx="8291">
                  <c:v>5.1768188981199996</c:v>
                </c:pt>
                <c:pt idx="8292">
                  <c:v>5.0749301845400003</c:v>
                </c:pt>
                <c:pt idx="8293">
                  <c:v>5.1171084867000003</c:v>
                </c:pt>
                <c:pt idx="8294">
                  <c:v>5.58094995066</c:v>
                </c:pt>
                <c:pt idx="8295">
                  <c:v>5.0716899776700002</c:v>
                </c:pt>
                <c:pt idx="8296">
                  <c:v>5.4064208443600004</c:v>
                </c:pt>
                <c:pt idx="8297">
                  <c:v>5.42847939367</c:v>
                </c:pt>
                <c:pt idx="8298">
                  <c:v>5.3181863865699999</c:v>
                </c:pt>
                <c:pt idx="8299">
                  <c:v>5.1701441527199998</c:v>
                </c:pt>
                <c:pt idx="8300">
                  <c:v>5.18993078997</c:v>
                </c:pt>
                <c:pt idx="8301">
                  <c:v>5.1013509858799999</c:v>
                </c:pt>
                <c:pt idx="8302">
                  <c:v>5.1302349517300003</c:v>
                </c:pt>
                <c:pt idx="8303">
                  <c:v>5.1815400845699999</c:v>
                </c:pt>
                <c:pt idx="8304">
                  <c:v>5.06317548009</c:v>
                </c:pt>
                <c:pt idx="8305">
                  <c:v>5.3996505200999998</c:v>
                </c:pt>
                <c:pt idx="8306">
                  <c:v>5.5101001078899996</c:v>
                </c:pt>
                <c:pt idx="8307">
                  <c:v>5.2494622387899996</c:v>
                </c:pt>
                <c:pt idx="8308">
                  <c:v>5.13829281762</c:v>
                </c:pt>
                <c:pt idx="8309">
                  <c:v>5.1701441527199998</c:v>
                </c:pt>
                <c:pt idx="8310">
                  <c:v>5.54478575055</c:v>
                </c:pt>
                <c:pt idx="8311">
                  <c:v>5.13922653823</c:v>
                </c:pt>
                <c:pt idx="8312">
                  <c:v>5.4202533568</c:v>
                </c:pt>
                <c:pt idx="8313">
                  <c:v>5.13922653823</c:v>
                </c:pt>
                <c:pt idx="8314">
                  <c:v>5.0716899776700002</c:v>
                </c:pt>
                <c:pt idx="8315">
                  <c:v>5.3440292919000001</c:v>
                </c:pt>
                <c:pt idx="8316">
                  <c:v>5.2372823869799996</c:v>
                </c:pt>
                <c:pt idx="8317">
                  <c:v>5.41362715127</c:v>
                </c:pt>
                <c:pt idx="8318">
                  <c:v>5.06317548009</c:v>
                </c:pt>
                <c:pt idx="8319">
                  <c:v>5.5811262565500002</c:v>
                </c:pt>
                <c:pt idx="8320">
                  <c:v>5.4735459127199997</c:v>
                </c:pt>
                <c:pt idx="8321">
                  <c:v>5.1206737446000004</c:v>
                </c:pt>
                <c:pt idx="8322">
                  <c:v>5.1890766820799996</c:v>
                </c:pt>
                <c:pt idx="8323">
                  <c:v>5.0678924855599998</c:v>
                </c:pt>
                <c:pt idx="8324">
                  <c:v>5.1583329261299999</c:v>
                </c:pt>
                <c:pt idx="8325">
                  <c:v>5.4039187173399998</c:v>
                </c:pt>
                <c:pt idx="8326">
                  <c:v>5.3400288791000001</c:v>
                </c:pt>
                <c:pt idx="8327">
                  <c:v>5.2174779685699999</c:v>
                </c:pt>
                <c:pt idx="8328">
                  <c:v>5.0224919994599997</c:v>
                </c:pt>
                <c:pt idx="8329">
                  <c:v>5.06695260539</c:v>
                </c:pt>
                <c:pt idx="8330">
                  <c:v>5.0479484782000004</c:v>
                </c:pt>
                <c:pt idx="8331">
                  <c:v>5.1332717846699998</c:v>
                </c:pt>
                <c:pt idx="8332">
                  <c:v>5.4709692639099998</c:v>
                </c:pt>
                <c:pt idx="8333">
                  <c:v>5.5301535014900001</c:v>
                </c:pt>
                <c:pt idx="8334">
                  <c:v>5.2501234430799997</c:v>
                </c:pt>
                <c:pt idx="8335">
                  <c:v>5.1373427871699997</c:v>
                </c:pt>
                <c:pt idx="8336">
                  <c:v>5.4592021481500002</c:v>
                </c:pt>
                <c:pt idx="8337">
                  <c:v>5.43522739435</c:v>
                </c:pt>
                <c:pt idx="8338">
                  <c:v>5.0484507061099997</c:v>
                </c:pt>
                <c:pt idx="8339">
                  <c:v>5.3660369609799998</c:v>
                </c:pt>
                <c:pt idx="8340">
                  <c:v>5.1365363687899999</c:v>
                </c:pt>
                <c:pt idx="8341">
                  <c:v>5.0157352493599996</c:v>
                </c:pt>
                <c:pt idx="8342">
                  <c:v>5.0583642071400003</c:v>
                </c:pt>
                <c:pt idx="8343">
                  <c:v>5.4653909502299998</c:v>
                </c:pt>
                <c:pt idx="8344">
                  <c:v>5.1364079524899999</c:v>
                </c:pt>
                <c:pt idx="8345">
                  <c:v>5.1630266636400002</c:v>
                </c:pt>
                <c:pt idx="8346">
                  <c:v>5.3973417385099998</c:v>
                </c:pt>
                <c:pt idx="8347">
                  <c:v>5.5088909141000002</c:v>
                </c:pt>
                <c:pt idx="8348">
                  <c:v>5.0519624292999996</c:v>
                </c:pt>
                <c:pt idx="8349">
                  <c:v>5.3782815936299997</c:v>
                </c:pt>
                <c:pt idx="8350">
                  <c:v>5.4139311397899998</c:v>
                </c:pt>
                <c:pt idx="8351">
                  <c:v>5.14083843487</c:v>
                </c:pt>
                <c:pt idx="8352">
                  <c:v>5.0171359510700002</c:v>
                </c:pt>
                <c:pt idx="8353">
                  <c:v>5.2313501916299998</c:v>
                </c:pt>
                <c:pt idx="8354">
                  <c:v>5.2950418949199998</c:v>
                </c:pt>
                <c:pt idx="8355">
                  <c:v>5.3258264469199998</c:v>
                </c:pt>
                <c:pt idx="8356">
                  <c:v>5.5612215625900001</c:v>
                </c:pt>
                <c:pt idx="8357">
                  <c:v>5.5146577597400004</c:v>
                </c:pt>
                <c:pt idx="8358">
                  <c:v>5.1279947875299996</c:v>
                </c:pt>
                <c:pt idx="8359">
                  <c:v>5.0263693587000002</c:v>
                </c:pt>
                <c:pt idx="8360">
                  <c:v>5.2486588005500003</c:v>
                </c:pt>
                <c:pt idx="8361">
                  <c:v>5.1351170457800004</c:v>
                </c:pt>
                <c:pt idx="8362">
                  <c:v>5.5926030981399997</c:v>
                </c:pt>
                <c:pt idx="8363">
                  <c:v>5.2588979268299996</c:v>
                </c:pt>
                <c:pt idx="8364">
                  <c:v>5.3297778887799998</c:v>
                </c:pt>
                <c:pt idx="8365">
                  <c:v>5.0594276438900003</c:v>
                </c:pt>
                <c:pt idx="8366">
                  <c:v>5.3328761923799997</c:v>
                </c:pt>
                <c:pt idx="8367">
                  <c:v>5.3249752685600003</c:v>
                </c:pt>
                <c:pt idx="8368">
                  <c:v>5.6106127606199996</c:v>
                </c:pt>
                <c:pt idx="8369">
                  <c:v>5.5860816049500004</c:v>
                </c:pt>
                <c:pt idx="8370">
                  <c:v>5.4251931283300001</c:v>
                </c:pt>
                <c:pt idx="8371">
                  <c:v>5.5328748438700002</c:v>
                </c:pt>
                <c:pt idx="8372">
                  <c:v>5.2903246400199997</c:v>
                </c:pt>
                <c:pt idx="8373">
                  <c:v>5.5860816049500004</c:v>
                </c:pt>
                <c:pt idx="8374">
                  <c:v>5.2017953563199999</c:v>
                </c:pt>
                <c:pt idx="8375">
                  <c:v>5.0940669359599999</c:v>
                </c:pt>
                <c:pt idx="8376">
                  <c:v>5.1261563816200004</c:v>
                </c:pt>
                <c:pt idx="8377">
                  <c:v>5.3084139997499999</c:v>
                </c:pt>
                <c:pt idx="8378">
                  <c:v>5.0726883525100002</c:v>
                </c:pt>
                <c:pt idx="8379">
                  <c:v>5.14083843487</c:v>
                </c:pt>
                <c:pt idx="8380">
                  <c:v>5.4567846020499999</c:v>
                </c:pt>
                <c:pt idx="8381">
                  <c:v>5.3996505200999998</c:v>
                </c:pt>
                <c:pt idx="8382">
                  <c:v>5.4852391539400003</c:v>
                </c:pt>
                <c:pt idx="8383">
                  <c:v>5.2747981313799999</c:v>
                </c:pt>
                <c:pt idx="8384">
                  <c:v>5.2067329872299997</c:v>
                </c:pt>
                <c:pt idx="8385">
                  <c:v>5.0484012029300001</c:v>
                </c:pt>
                <c:pt idx="8386">
                  <c:v>5.2747981313799999</c:v>
                </c:pt>
                <c:pt idx="8387">
                  <c:v>5.4993044736899996</c:v>
                </c:pt>
                <c:pt idx="8388">
                  <c:v>5.3871557362200004</c:v>
                </c:pt>
                <c:pt idx="8389">
                  <c:v>5.21645826475</c:v>
                </c:pt>
                <c:pt idx="8390">
                  <c:v>5.0709363357599999</c:v>
                </c:pt>
                <c:pt idx="8391">
                  <c:v>5.3660369609799998</c:v>
                </c:pt>
                <c:pt idx="8392">
                  <c:v>5.3547986526500004</c:v>
                </c:pt>
                <c:pt idx="8393">
                  <c:v>5.4302809946400004</c:v>
                </c:pt>
                <c:pt idx="8394">
                  <c:v>5.1464366447599996</c:v>
                </c:pt>
                <c:pt idx="8395">
                  <c:v>5.2169075439299997</c:v>
                </c:pt>
                <c:pt idx="8396">
                  <c:v>5.1863824869000004</c:v>
                </c:pt>
                <c:pt idx="8397">
                  <c:v>5.3504823865000004</c:v>
                </c:pt>
                <c:pt idx="8398">
                  <c:v>5.3450246901599998</c:v>
                </c:pt>
                <c:pt idx="8399">
                  <c:v>5.3504823865000004</c:v>
                </c:pt>
                <c:pt idx="8400">
                  <c:v>5.1461920438400002</c:v>
                </c:pt>
                <c:pt idx="8401">
                  <c:v>5.5417976003599998</c:v>
                </c:pt>
                <c:pt idx="8402">
                  <c:v>5.4077443022500002</c:v>
                </c:pt>
                <c:pt idx="8403">
                  <c:v>5.0637605060600004</c:v>
                </c:pt>
                <c:pt idx="8404">
                  <c:v>5.3965935326599999</c:v>
                </c:pt>
                <c:pt idx="8405">
                  <c:v>5.4082965123099997</c:v>
                </c:pt>
                <c:pt idx="8406">
                  <c:v>5.6167811797500002</c:v>
                </c:pt>
                <c:pt idx="8407">
                  <c:v>5.1961787319799999</c:v>
                </c:pt>
                <c:pt idx="8408">
                  <c:v>5.1766306595399998</c:v>
                </c:pt>
                <c:pt idx="8409">
                  <c:v>5.1863824869000004</c:v>
                </c:pt>
                <c:pt idx="8410">
                  <c:v>5.2295428319899999</c:v>
                </c:pt>
                <c:pt idx="8411">
                  <c:v>5.3721138327300002</c:v>
                </c:pt>
                <c:pt idx="8412">
                  <c:v>5.0357460095200004</c:v>
                </c:pt>
                <c:pt idx="8413">
                  <c:v>5.2584517708699998</c:v>
                </c:pt>
                <c:pt idx="8414">
                  <c:v>5.4386688270899999</c:v>
                </c:pt>
                <c:pt idx="8415">
                  <c:v>5.5886073433899996</c:v>
                </c:pt>
                <c:pt idx="8416">
                  <c:v>5.1975558404099997</c:v>
                </c:pt>
                <c:pt idx="8417">
                  <c:v>5.2873852235900003</c:v>
                </c:pt>
                <c:pt idx="8418">
                  <c:v>5.2295428319899999</c:v>
                </c:pt>
                <c:pt idx="8419">
                  <c:v>5.0411622327899996</c:v>
                </c:pt>
                <c:pt idx="8420">
                  <c:v>5.4181380151600003</c:v>
                </c:pt>
                <c:pt idx="8421">
                  <c:v>5.0808261260599998</c:v>
                </c:pt>
                <c:pt idx="8422">
                  <c:v>5.43329296868</c:v>
                </c:pt>
                <c:pt idx="8423">
                  <c:v>5.07741116487</c:v>
                </c:pt>
                <c:pt idx="8424">
                  <c:v>5.0544091626099998</c:v>
                </c:pt>
                <c:pt idx="8425">
                  <c:v>5.0439036549600003</c:v>
                </c:pt>
                <c:pt idx="8426">
                  <c:v>5.1351170457800004</c:v>
                </c:pt>
                <c:pt idx="8427">
                  <c:v>5.1953449528300002</c:v>
                </c:pt>
                <c:pt idx="8428">
                  <c:v>5.1361683864599996</c:v>
                </c:pt>
                <c:pt idx="8429">
                  <c:v>5.5938080831399999</c:v>
                </c:pt>
                <c:pt idx="8430">
                  <c:v>5.0985546562300001</c:v>
                </c:pt>
                <c:pt idx="8431">
                  <c:v>5.3939348541000003</c:v>
                </c:pt>
                <c:pt idx="8432">
                  <c:v>5.4522798365199998</c:v>
                </c:pt>
                <c:pt idx="8433">
                  <c:v>5.4515951630400004</c:v>
                </c:pt>
                <c:pt idx="8434">
                  <c:v>5.0741030867600001</c:v>
                </c:pt>
                <c:pt idx="8435">
                  <c:v>5.3509404143300001</c:v>
                </c:pt>
                <c:pt idx="8436">
                  <c:v>5.1610684540699996</c:v>
                </c:pt>
                <c:pt idx="8437">
                  <c:v>5.2447274947200002</c:v>
                </c:pt>
                <c:pt idx="8438">
                  <c:v>5.4262370679399998</c:v>
                </c:pt>
                <c:pt idx="8439">
                  <c:v>5.1409216557499997</c:v>
                </c:pt>
                <c:pt idx="8440">
                  <c:v>5.0954172301999998</c:v>
                </c:pt>
                <c:pt idx="8441">
                  <c:v>5.4272872867500004</c:v>
                </c:pt>
                <c:pt idx="8442">
                  <c:v>5.1953449528300002</c:v>
                </c:pt>
                <c:pt idx="8443">
                  <c:v>5.3557625353200002</c:v>
                </c:pt>
                <c:pt idx="8444">
                  <c:v>5.13922653823</c:v>
                </c:pt>
                <c:pt idx="8445">
                  <c:v>5.0227323825900001</c:v>
                </c:pt>
                <c:pt idx="8446">
                  <c:v>5.55280171216</c:v>
                </c:pt>
                <c:pt idx="8447">
                  <c:v>5.4567270167700004</c:v>
                </c:pt>
                <c:pt idx="8448">
                  <c:v>5.0224919994599997</c:v>
                </c:pt>
                <c:pt idx="8449">
                  <c:v>5.4817132430199997</c:v>
                </c:pt>
                <c:pt idx="8450">
                  <c:v>5.5295299947599998</c:v>
                </c:pt>
                <c:pt idx="8451">
                  <c:v>5.3047285095800003</c:v>
                </c:pt>
                <c:pt idx="8452">
                  <c:v>5.07514366926</c:v>
                </c:pt>
                <c:pt idx="8453">
                  <c:v>5.0936835403499998</c:v>
                </c:pt>
                <c:pt idx="8454">
                  <c:v>5.0522848823600004</c:v>
                </c:pt>
                <c:pt idx="8455">
                  <c:v>5.3557625353200002</c:v>
                </c:pt>
                <c:pt idx="8456">
                  <c:v>5.2674635779600001</c:v>
                </c:pt>
                <c:pt idx="8457">
                  <c:v>5.3467216451099997</c:v>
                </c:pt>
                <c:pt idx="8458">
                  <c:v>5.1606966212299996</c:v>
                </c:pt>
                <c:pt idx="8459">
                  <c:v>5.4195224312499999</c:v>
                </c:pt>
                <c:pt idx="8460">
                  <c:v>5.6210938107499997</c:v>
                </c:pt>
                <c:pt idx="8461">
                  <c:v>5.1494118480299997</c:v>
                </c:pt>
                <c:pt idx="8462">
                  <c:v>5.2674635779600001</c:v>
                </c:pt>
                <c:pt idx="8463">
                  <c:v>5.0510272781400003</c:v>
                </c:pt>
                <c:pt idx="8464">
                  <c:v>5.1385968589799997</c:v>
                </c:pt>
                <c:pt idx="8465">
                  <c:v>5.3823775676899999</c:v>
                </c:pt>
                <c:pt idx="8466">
                  <c:v>5.49943497814</c:v>
                </c:pt>
                <c:pt idx="8467">
                  <c:v>5.1519071888300001</c:v>
                </c:pt>
                <c:pt idx="8468">
                  <c:v>5.2084610144300001</c:v>
                </c:pt>
                <c:pt idx="8469">
                  <c:v>5.2876365941700003</c:v>
                </c:pt>
                <c:pt idx="8470">
                  <c:v>5.0741030867600001</c:v>
                </c:pt>
                <c:pt idx="8471">
                  <c:v>5.02229992004</c:v>
                </c:pt>
                <c:pt idx="8472">
                  <c:v>5.2153659606699998</c:v>
                </c:pt>
                <c:pt idx="8473">
                  <c:v>5.5356825394999998</c:v>
                </c:pt>
                <c:pt idx="8474">
                  <c:v>5.1698770914800001</c:v>
                </c:pt>
                <c:pt idx="8475">
                  <c:v>5.2643961320399999</c:v>
                </c:pt>
                <c:pt idx="8476">
                  <c:v>5.25602015619</c:v>
                </c:pt>
                <c:pt idx="8477">
                  <c:v>5.4897453176999997</c:v>
                </c:pt>
                <c:pt idx="8478">
                  <c:v>5.1596527780599999</c:v>
                </c:pt>
                <c:pt idx="8479">
                  <c:v>5.6183318610699997</c:v>
                </c:pt>
                <c:pt idx="8480">
                  <c:v>5.2670740033800003</c:v>
                </c:pt>
                <c:pt idx="8481">
                  <c:v>5.4101589527199998</c:v>
                </c:pt>
                <c:pt idx="8482">
                  <c:v>5.3872082322299999</c:v>
                </c:pt>
                <c:pt idx="8483">
                  <c:v>5.2177924227799997</c:v>
                </c:pt>
                <c:pt idx="8484">
                  <c:v>5.5365685498500001</c:v>
                </c:pt>
                <c:pt idx="8485">
                  <c:v>5.3347764721299997</c:v>
                </c:pt>
                <c:pt idx="8486">
                  <c:v>5.07741116487</c:v>
                </c:pt>
                <c:pt idx="8487">
                  <c:v>5.1364079524899999</c:v>
                </c:pt>
                <c:pt idx="8488">
                  <c:v>5.44516706875</c:v>
                </c:pt>
                <c:pt idx="8489">
                  <c:v>5.3913455091499998</c:v>
                </c:pt>
                <c:pt idx="8490">
                  <c:v>5.42804114633</c:v>
                </c:pt>
                <c:pt idx="8491">
                  <c:v>5.5409176749400002</c:v>
                </c:pt>
                <c:pt idx="8492">
                  <c:v>5.3467216451099997</c:v>
                </c:pt>
                <c:pt idx="8493">
                  <c:v>5.0600718569399996</c:v>
                </c:pt>
                <c:pt idx="8494">
                  <c:v>5.2820952385600002</c:v>
                </c:pt>
                <c:pt idx="8495">
                  <c:v>5.3259488554300001</c:v>
                </c:pt>
                <c:pt idx="8496">
                  <c:v>5.4860532196599996</c:v>
                </c:pt>
                <c:pt idx="8497">
                  <c:v>5.38706683829</c:v>
                </c:pt>
                <c:pt idx="8498">
                  <c:v>5.1202467009200001</c:v>
                </c:pt>
                <c:pt idx="8499">
                  <c:v>5.4588298116700003</c:v>
                </c:pt>
                <c:pt idx="8500">
                  <c:v>5.0954172301999998</c:v>
                </c:pt>
                <c:pt idx="8501">
                  <c:v>5.3357963354400004</c:v>
                </c:pt>
                <c:pt idx="8502">
                  <c:v>5.1964464813599998</c:v>
                </c:pt>
                <c:pt idx="8503">
                  <c:v>5.2231535125399997</c:v>
                </c:pt>
                <c:pt idx="8504">
                  <c:v>5.4374265082299997</c:v>
                </c:pt>
                <c:pt idx="8505">
                  <c:v>5.6220933835700002</c:v>
                </c:pt>
                <c:pt idx="8506">
                  <c:v>5.1402866278300001</c:v>
                </c:pt>
                <c:pt idx="8507">
                  <c:v>5.4318031055800002</c:v>
                </c:pt>
                <c:pt idx="8508">
                  <c:v>5.1210678827200002</c:v>
                </c:pt>
                <c:pt idx="8509">
                  <c:v>5.15191522822</c:v>
                </c:pt>
                <c:pt idx="8510">
                  <c:v>5.1923990887900002</c:v>
                </c:pt>
                <c:pt idx="8511">
                  <c:v>5.3811420848099996</c:v>
                </c:pt>
                <c:pt idx="8512">
                  <c:v>5.2359930502800003</c:v>
                </c:pt>
                <c:pt idx="8513">
                  <c:v>5.4964733629299998</c:v>
                </c:pt>
                <c:pt idx="8514">
                  <c:v>5.2727851233600003</c:v>
                </c:pt>
                <c:pt idx="8515">
                  <c:v>5.4846990990200002</c:v>
                </c:pt>
                <c:pt idx="8516">
                  <c:v>5.0442082574000002</c:v>
                </c:pt>
                <c:pt idx="8517">
                  <c:v>5.2873852235900003</c:v>
                </c:pt>
                <c:pt idx="8518">
                  <c:v>5.2347466014000004</c:v>
                </c:pt>
                <c:pt idx="8519">
                  <c:v>5.1762825535700001</c:v>
                </c:pt>
                <c:pt idx="8520">
                  <c:v>5.5259022996900002</c:v>
                </c:pt>
                <c:pt idx="8521">
                  <c:v>5.1302442832899997</c:v>
                </c:pt>
                <c:pt idx="8522">
                  <c:v>5.1863499576700001</c:v>
                </c:pt>
                <c:pt idx="8523">
                  <c:v>5.2906104061599999</c:v>
                </c:pt>
                <c:pt idx="8524">
                  <c:v>5.2211653143300003</c:v>
                </c:pt>
                <c:pt idx="8525">
                  <c:v>5.42847939367</c:v>
                </c:pt>
                <c:pt idx="8526">
                  <c:v>5.2127476910399997</c:v>
                </c:pt>
                <c:pt idx="8527">
                  <c:v>5.0637605060600004</c:v>
                </c:pt>
                <c:pt idx="8528">
                  <c:v>5.0192050420300003</c:v>
                </c:pt>
                <c:pt idx="8529">
                  <c:v>5.4625117899699998</c:v>
                </c:pt>
                <c:pt idx="8530">
                  <c:v>5.01401148284</c:v>
                </c:pt>
                <c:pt idx="8531">
                  <c:v>5.1839075673500004</c:v>
                </c:pt>
                <c:pt idx="8532">
                  <c:v>5.5905994157499999</c:v>
                </c:pt>
                <c:pt idx="8533">
                  <c:v>5.2515501970900003</c:v>
                </c:pt>
                <c:pt idx="8534">
                  <c:v>5.2992499314800003</c:v>
                </c:pt>
                <c:pt idx="8535">
                  <c:v>5.3264951680800001</c:v>
                </c:pt>
                <c:pt idx="8536">
                  <c:v>5.4957023522300004</c:v>
                </c:pt>
                <c:pt idx="8537">
                  <c:v>5.0970643174600001</c:v>
                </c:pt>
                <c:pt idx="8538">
                  <c:v>5.3528875397300002</c:v>
                </c:pt>
                <c:pt idx="8539">
                  <c:v>5.3811420848099996</c:v>
                </c:pt>
                <c:pt idx="8540">
                  <c:v>5.2153172769899996</c:v>
                </c:pt>
                <c:pt idx="8541">
                  <c:v>5.0574913884399999</c:v>
                </c:pt>
                <c:pt idx="8542">
                  <c:v>5.0282821462799996</c:v>
                </c:pt>
                <c:pt idx="8543">
                  <c:v>5.1878991576700004</c:v>
                </c:pt>
                <c:pt idx="8544">
                  <c:v>5.1596527780599999</c:v>
                </c:pt>
                <c:pt idx="8545">
                  <c:v>5.1212473562199996</c:v>
                </c:pt>
                <c:pt idx="8546">
                  <c:v>5.2195394629900003</c:v>
                </c:pt>
                <c:pt idx="8547">
                  <c:v>5.5807460431999996</c:v>
                </c:pt>
                <c:pt idx="8548">
                  <c:v>5.20701238993</c:v>
                </c:pt>
                <c:pt idx="8549">
                  <c:v>5.0285388532199997</c:v>
                </c:pt>
                <c:pt idx="8550">
                  <c:v>5.3996505200999998</c:v>
                </c:pt>
                <c:pt idx="8551">
                  <c:v>5.0709363357599999</c:v>
                </c:pt>
                <c:pt idx="8552">
                  <c:v>5.6154045563799997</c:v>
                </c:pt>
                <c:pt idx="8553">
                  <c:v>5.5395885914100003</c:v>
                </c:pt>
                <c:pt idx="8554">
                  <c:v>5.09120454355</c:v>
                </c:pt>
                <c:pt idx="8555">
                  <c:v>5.2786355244000003</c:v>
                </c:pt>
                <c:pt idx="8556">
                  <c:v>5.5640268081600004</c:v>
                </c:pt>
                <c:pt idx="8557">
                  <c:v>5.2127476910399997</c:v>
                </c:pt>
                <c:pt idx="8558">
                  <c:v>5.0171359510700002</c:v>
                </c:pt>
                <c:pt idx="8559">
                  <c:v>5.5260943979499997</c:v>
                </c:pt>
                <c:pt idx="8560">
                  <c:v>5.3803787315399996</c:v>
                </c:pt>
                <c:pt idx="8561">
                  <c:v>5.15118170562</c:v>
                </c:pt>
                <c:pt idx="8562">
                  <c:v>5.1128828779099997</c:v>
                </c:pt>
                <c:pt idx="8563">
                  <c:v>5.3807558395399999</c:v>
                </c:pt>
                <c:pt idx="8564">
                  <c:v>5.2174779685699999</c:v>
                </c:pt>
                <c:pt idx="8565">
                  <c:v>5.2872734126100003</c:v>
                </c:pt>
                <c:pt idx="8566">
                  <c:v>5.5328748438700002</c:v>
                </c:pt>
                <c:pt idx="8567">
                  <c:v>5.5515457181799999</c:v>
                </c:pt>
                <c:pt idx="8568">
                  <c:v>5.2225326034900004</c:v>
                </c:pt>
                <c:pt idx="8569">
                  <c:v>5.2956902888100004</c:v>
                </c:pt>
                <c:pt idx="8570">
                  <c:v>5.5813073057800002</c:v>
                </c:pt>
                <c:pt idx="8571">
                  <c:v>5.0651705949099997</c:v>
                </c:pt>
                <c:pt idx="8572">
                  <c:v>5.2347466014000004</c:v>
                </c:pt>
                <c:pt idx="8573">
                  <c:v>5.0590039033399998</c:v>
                </c:pt>
                <c:pt idx="8574">
                  <c:v>5.1953449528300002</c:v>
                </c:pt>
                <c:pt idx="8575">
                  <c:v>5.5860816049500004</c:v>
                </c:pt>
                <c:pt idx="8576">
                  <c:v>5.1923990887900002</c:v>
                </c:pt>
                <c:pt idx="8577">
                  <c:v>5.0741030867600001</c:v>
                </c:pt>
                <c:pt idx="8578">
                  <c:v>5.10225303</c:v>
                </c:pt>
                <c:pt idx="8579">
                  <c:v>5.5132174386199999</c:v>
                </c:pt>
                <c:pt idx="8580">
                  <c:v>5.5501366699199997</c:v>
                </c:pt>
                <c:pt idx="8581">
                  <c:v>5.04005239518</c:v>
                </c:pt>
                <c:pt idx="8582">
                  <c:v>5.2710554541199999</c:v>
                </c:pt>
                <c:pt idx="8583">
                  <c:v>5.0622341470999999</c:v>
                </c:pt>
                <c:pt idx="8584">
                  <c:v>5.3081199247299997</c:v>
                </c:pt>
                <c:pt idx="8585">
                  <c:v>5.3978791717899997</c:v>
                </c:pt>
                <c:pt idx="8586">
                  <c:v>5.1458072921899998</c:v>
                </c:pt>
                <c:pt idx="8587">
                  <c:v>5.5259550310599996</c:v>
                </c:pt>
                <c:pt idx="8588">
                  <c:v>5.0171359510700002</c:v>
                </c:pt>
                <c:pt idx="8589">
                  <c:v>5.37900010213</c:v>
                </c:pt>
                <c:pt idx="8590">
                  <c:v>5.3547986526500004</c:v>
                </c:pt>
                <c:pt idx="8591">
                  <c:v>5.4440835482500001</c:v>
                </c:pt>
                <c:pt idx="8592">
                  <c:v>5.0622317400099996</c:v>
                </c:pt>
                <c:pt idx="8593">
                  <c:v>5.5858105625699999</c:v>
                </c:pt>
                <c:pt idx="8594">
                  <c:v>5.57534362039</c:v>
                </c:pt>
                <c:pt idx="8595">
                  <c:v>5.4897453176999997</c:v>
                </c:pt>
                <c:pt idx="8596">
                  <c:v>5.1128828779099997</c:v>
                </c:pt>
                <c:pt idx="8597">
                  <c:v>5.1407694759</c:v>
                </c:pt>
                <c:pt idx="8598">
                  <c:v>5.59701042902</c:v>
                </c:pt>
                <c:pt idx="8599">
                  <c:v>5.3756905063999998</c:v>
                </c:pt>
                <c:pt idx="8600">
                  <c:v>5.0907204537800004</c:v>
                </c:pt>
                <c:pt idx="8601">
                  <c:v>5.0411622327899996</c:v>
                </c:pt>
                <c:pt idx="8602">
                  <c:v>5.43329296868</c:v>
                </c:pt>
                <c:pt idx="8603">
                  <c:v>5.4168159288600002</c:v>
                </c:pt>
                <c:pt idx="8604">
                  <c:v>5.4653909502299998</c:v>
                </c:pt>
                <c:pt idx="8605">
                  <c:v>5.2176687791000003</c:v>
                </c:pt>
                <c:pt idx="8606">
                  <c:v>5.5287862661</c:v>
                </c:pt>
                <c:pt idx="8607">
                  <c:v>5.2161825893599998</c:v>
                </c:pt>
                <c:pt idx="8608">
                  <c:v>5.20617599857</c:v>
                </c:pt>
                <c:pt idx="8609">
                  <c:v>5.1863499576700001</c:v>
                </c:pt>
                <c:pt idx="8610">
                  <c:v>5.3504823865000004</c:v>
                </c:pt>
                <c:pt idx="8611">
                  <c:v>5.14083843487</c:v>
                </c:pt>
                <c:pt idx="8612">
                  <c:v>5.0401490227399997</c:v>
                </c:pt>
                <c:pt idx="8613">
                  <c:v>5.2344460686899996</c:v>
                </c:pt>
                <c:pt idx="8614">
                  <c:v>5.0724214452899998</c:v>
                </c:pt>
                <c:pt idx="8615">
                  <c:v>5.4064058536999999</c:v>
                </c:pt>
                <c:pt idx="8616">
                  <c:v>5.31686408807</c:v>
                </c:pt>
                <c:pt idx="8617">
                  <c:v>5.5013358102999996</c:v>
                </c:pt>
                <c:pt idx="8618">
                  <c:v>5.1302349517300003</c:v>
                </c:pt>
                <c:pt idx="8619">
                  <c:v>5.01640529248</c:v>
                </c:pt>
                <c:pt idx="8620">
                  <c:v>5.0275255031599997</c:v>
                </c:pt>
                <c:pt idx="8621">
                  <c:v>5.4390903858200002</c:v>
                </c:pt>
                <c:pt idx="8622">
                  <c:v>5.1743317771999999</c:v>
                </c:pt>
                <c:pt idx="8623">
                  <c:v>5.2793977749299996</c:v>
                </c:pt>
                <c:pt idx="8624">
                  <c:v>5.1754156032900003</c:v>
                </c:pt>
                <c:pt idx="8625">
                  <c:v>5.5647105247099997</c:v>
                </c:pt>
                <c:pt idx="8626">
                  <c:v>5.2195394629900003</c:v>
                </c:pt>
                <c:pt idx="8627">
                  <c:v>5.2017953563199999</c:v>
                </c:pt>
                <c:pt idx="8628">
                  <c:v>5.2445557482399998</c:v>
                </c:pt>
                <c:pt idx="8629">
                  <c:v>5.4944540898499996</c:v>
                </c:pt>
                <c:pt idx="8630">
                  <c:v>5.2575769872000002</c:v>
                </c:pt>
                <c:pt idx="8631">
                  <c:v>5.0414746284099996</c:v>
                </c:pt>
                <c:pt idx="8632">
                  <c:v>5.5715327459299999</c:v>
                </c:pt>
                <c:pt idx="8633">
                  <c:v>5.1278127604700003</c:v>
                </c:pt>
                <c:pt idx="8634">
                  <c:v>5.5319245840000004</c:v>
                </c:pt>
                <c:pt idx="8635">
                  <c:v>5.1497354779800002</c:v>
                </c:pt>
                <c:pt idx="8636">
                  <c:v>5.5607529855899998</c:v>
                </c:pt>
                <c:pt idx="8637">
                  <c:v>5.2283780664000004</c:v>
                </c:pt>
                <c:pt idx="8638">
                  <c:v>5.43522739435</c:v>
                </c:pt>
                <c:pt idx="8639">
                  <c:v>5.1212473562199996</c:v>
                </c:pt>
                <c:pt idx="8640">
                  <c:v>5.5295724183099999</c:v>
                </c:pt>
                <c:pt idx="8641">
                  <c:v>5.4567846020499999</c:v>
                </c:pt>
                <c:pt idx="8642">
                  <c:v>5.3913455091499998</c:v>
                </c:pt>
                <c:pt idx="8643">
                  <c:v>5.5515457181799999</c:v>
                </c:pt>
                <c:pt idx="8644">
                  <c:v>5.0653132646900003</c:v>
                </c:pt>
                <c:pt idx="8645">
                  <c:v>5.2153172769899996</c:v>
                </c:pt>
                <c:pt idx="8646">
                  <c:v>5.1302442832899997</c:v>
                </c:pt>
                <c:pt idx="8647">
                  <c:v>5.5058395975899996</c:v>
                </c:pt>
                <c:pt idx="8648">
                  <c:v>5.3811420848099996</c:v>
                </c:pt>
                <c:pt idx="8649">
                  <c:v>5.0160228167299996</c:v>
                </c:pt>
                <c:pt idx="8650">
                  <c:v>5.5409176749400002</c:v>
                </c:pt>
                <c:pt idx="8651">
                  <c:v>5.0411622327899996</c:v>
                </c:pt>
                <c:pt idx="8652">
                  <c:v>5.1596527780599999</c:v>
                </c:pt>
                <c:pt idx="8653">
                  <c:v>5.2080593029299997</c:v>
                </c:pt>
                <c:pt idx="8654">
                  <c:v>5.1537074150100004</c:v>
                </c:pt>
                <c:pt idx="8655">
                  <c:v>5.1639191872100003</c:v>
                </c:pt>
                <c:pt idx="8656">
                  <c:v>5.1025335195199997</c:v>
                </c:pt>
                <c:pt idx="8657">
                  <c:v>5.3334304326900002</c:v>
                </c:pt>
                <c:pt idx="8658">
                  <c:v>5.3973417385099998</c:v>
                </c:pt>
                <c:pt idx="8659">
                  <c:v>5.1821004974099996</c:v>
                </c:pt>
                <c:pt idx="8660">
                  <c:v>5.4733372312700004</c:v>
                </c:pt>
                <c:pt idx="8661">
                  <c:v>5.0484012029300001</c:v>
                </c:pt>
                <c:pt idx="8662">
                  <c:v>5.2079863163600004</c:v>
                </c:pt>
                <c:pt idx="8663">
                  <c:v>5.0203979211299998</c:v>
                </c:pt>
                <c:pt idx="8664">
                  <c:v>5.3375524955099998</c:v>
                </c:pt>
                <c:pt idx="8665">
                  <c:v>5.0936835403499998</c:v>
                </c:pt>
                <c:pt idx="8666">
                  <c:v>5.1596527780599999</c:v>
                </c:pt>
                <c:pt idx="8667">
                  <c:v>5.0192050420300003</c:v>
                </c:pt>
                <c:pt idx="8668">
                  <c:v>5.2189288612500002</c:v>
                </c:pt>
                <c:pt idx="8669">
                  <c:v>5.4255062809499996</c:v>
                </c:pt>
                <c:pt idx="8670">
                  <c:v>5.2400473773099998</c:v>
                </c:pt>
                <c:pt idx="8671">
                  <c:v>5.5409176749400002</c:v>
                </c:pt>
                <c:pt idx="8672">
                  <c:v>5.0474610781699996</c:v>
                </c:pt>
                <c:pt idx="8673">
                  <c:v>5.4107057439100004</c:v>
                </c:pt>
                <c:pt idx="8674">
                  <c:v>5.4944540898499996</c:v>
                </c:pt>
                <c:pt idx="8675">
                  <c:v>5.1766041021899998</c:v>
                </c:pt>
                <c:pt idx="8676">
                  <c:v>5.1766041021899998</c:v>
                </c:pt>
                <c:pt idx="8677">
                  <c:v>5.5612215625900001</c:v>
                </c:pt>
                <c:pt idx="8678">
                  <c:v>5.6080395464799997</c:v>
                </c:pt>
                <c:pt idx="8679">
                  <c:v>5.5501366699199997</c:v>
                </c:pt>
                <c:pt idx="8680">
                  <c:v>5.0296141063300004</c:v>
                </c:pt>
                <c:pt idx="8681">
                  <c:v>5.09971618326</c:v>
                </c:pt>
                <c:pt idx="8682">
                  <c:v>5.4293366724699998</c:v>
                </c:pt>
                <c:pt idx="8683">
                  <c:v>5.41520434247</c:v>
                </c:pt>
                <c:pt idx="8684">
                  <c:v>5.2011529363499998</c:v>
                </c:pt>
                <c:pt idx="8685">
                  <c:v>5.1407694759</c:v>
                </c:pt>
                <c:pt idx="8686">
                  <c:v>5.2992499314800003</c:v>
                </c:pt>
                <c:pt idx="8687">
                  <c:v>5.2810288357899999</c:v>
                </c:pt>
                <c:pt idx="8688">
                  <c:v>5.0263693587000002</c:v>
                </c:pt>
                <c:pt idx="8689">
                  <c:v>5.17606343865</c:v>
                </c:pt>
                <c:pt idx="8690">
                  <c:v>5.4357848617500002</c:v>
                </c:pt>
                <c:pt idx="8691">
                  <c:v>5.3258264469199998</c:v>
                </c:pt>
                <c:pt idx="8692">
                  <c:v>5.2177924227799997</c:v>
                </c:pt>
                <c:pt idx="8693">
                  <c:v>5.6153557255999997</c:v>
                </c:pt>
                <c:pt idx="8694">
                  <c:v>5.0183615438800002</c:v>
                </c:pt>
                <c:pt idx="8695">
                  <c:v>5.5155644114899998</c:v>
                </c:pt>
                <c:pt idx="8696">
                  <c:v>5.3686780890600003</c:v>
                </c:pt>
                <c:pt idx="8697">
                  <c:v>5.4807980046400004</c:v>
                </c:pt>
                <c:pt idx="8698">
                  <c:v>5.3976848617700002</c:v>
                </c:pt>
                <c:pt idx="8699">
                  <c:v>5.2381125158300001</c:v>
                </c:pt>
                <c:pt idx="8700">
                  <c:v>5.2896320855400001</c:v>
                </c:pt>
                <c:pt idx="8701">
                  <c:v>5.20617599857</c:v>
                </c:pt>
                <c:pt idx="8702">
                  <c:v>5.0367334058599997</c:v>
                </c:pt>
                <c:pt idx="8703">
                  <c:v>5.4897453176999997</c:v>
                </c:pt>
                <c:pt idx="8704">
                  <c:v>5.3876202881499999</c:v>
                </c:pt>
                <c:pt idx="8705">
                  <c:v>5.1890766820799996</c:v>
                </c:pt>
                <c:pt idx="8706">
                  <c:v>5.4064208443600004</c:v>
                </c:pt>
                <c:pt idx="8707">
                  <c:v>5.3650190862300002</c:v>
                </c:pt>
                <c:pt idx="8708">
                  <c:v>5.2280721778099997</c:v>
                </c:pt>
                <c:pt idx="8709">
                  <c:v>5.2648659528400001</c:v>
                </c:pt>
                <c:pt idx="8710">
                  <c:v>5.1975558404099997</c:v>
                </c:pt>
                <c:pt idx="8711">
                  <c:v>5.4733372312700004</c:v>
                </c:pt>
                <c:pt idx="8712">
                  <c:v>5.0224919994599997</c:v>
                </c:pt>
                <c:pt idx="8713">
                  <c:v>5.33615990836</c:v>
                </c:pt>
                <c:pt idx="8714">
                  <c:v>5.4170775402700002</c:v>
                </c:pt>
                <c:pt idx="8715">
                  <c:v>5.5775117215399996</c:v>
                </c:pt>
                <c:pt idx="8716">
                  <c:v>5.11297817126</c:v>
                </c:pt>
                <c:pt idx="8717">
                  <c:v>5.1762632482999997</c:v>
                </c:pt>
                <c:pt idx="8718">
                  <c:v>5.1653535350100004</c:v>
                </c:pt>
                <c:pt idx="8719">
                  <c:v>5.1365363687899999</c:v>
                </c:pt>
                <c:pt idx="8720">
                  <c:v>5.2314503391400002</c:v>
                </c:pt>
                <c:pt idx="8721">
                  <c:v>5.04005239518</c:v>
                </c:pt>
                <c:pt idx="8722">
                  <c:v>5.37900010213</c:v>
                </c:pt>
                <c:pt idx="8723">
                  <c:v>5.1378676837399997</c:v>
                </c:pt>
                <c:pt idx="8724">
                  <c:v>5.0590039033399998</c:v>
                </c:pt>
                <c:pt idx="8725">
                  <c:v>5.0296141063300004</c:v>
                </c:pt>
                <c:pt idx="8726">
                  <c:v>5.6053573932400003</c:v>
                </c:pt>
                <c:pt idx="8727">
                  <c:v>5.4791733579499997</c:v>
                </c:pt>
                <c:pt idx="8728">
                  <c:v>5.3840195307799998</c:v>
                </c:pt>
                <c:pt idx="8729">
                  <c:v>5.0546437623999996</c:v>
                </c:pt>
                <c:pt idx="8730">
                  <c:v>5.0814788499299999</c:v>
                </c:pt>
                <c:pt idx="8731">
                  <c:v>5.1263891986400001</c:v>
                </c:pt>
                <c:pt idx="8732">
                  <c:v>5.5956154831299996</c:v>
                </c:pt>
                <c:pt idx="8733">
                  <c:v>5.3994452662399999</c:v>
                </c:pt>
                <c:pt idx="8734">
                  <c:v>5.0187081494900001</c:v>
                </c:pt>
                <c:pt idx="8735">
                  <c:v>5.0334806165500003</c:v>
                </c:pt>
                <c:pt idx="8736">
                  <c:v>5.6141210852399999</c:v>
                </c:pt>
                <c:pt idx="8737">
                  <c:v>5.4064058536999999</c:v>
                </c:pt>
                <c:pt idx="8738">
                  <c:v>5.5412769166300002</c:v>
                </c:pt>
                <c:pt idx="8739">
                  <c:v>5.4515951630400004</c:v>
                </c:pt>
                <c:pt idx="8740">
                  <c:v>5.4424069665300001</c:v>
                </c:pt>
                <c:pt idx="8741">
                  <c:v>5.3640137615199999</c:v>
                </c:pt>
                <c:pt idx="8742">
                  <c:v>5.4567846020499999</c:v>
                </c:pt>
                <c:pt idx="8743">
                  <c:v>5.3348341403599999</c:v>
                </c:pt>
                <c:pt idx="8744">
                  <c:v>5.0990923667399999</c:v>
                </c:pt>
                <c:pt idx="8745">
                  <c:v>5.5251336784599996</c:v>
                </c:pt>
                <c:pt idx="8746">
                  <c:v>5.1263891986400001</c:v>
                </c:pt>
                <c:pt idx="8747">
                  <c:v>5.13382657978</c:v>
                </c:pt>
                <c:pt idx="8748">
                  <c:v>5.4062738033100004</c:v>
                </c:pt>
                <c:pt idx="8749">
                  <c:v>5.4995012358400004</c:v>
                </c:pt>
                <c:pt idx="8750">
                  <c:v>5.2525548243399998</c:v>
                </c:pt>
                <c:pt idx="8751">
                  <c:v>5.0951991569199997</c:v>
                </c:pt>
                <c:pt idx="8752">
                  <c:v>5.1754156032900003</c:v>
                </c:pt>
                <c:pt idx="8753">
                  <c:v>5.2843618570600004</c:v>
                </c:pt>
                <c:pt idx="8754">
                  <c:v>5.2529646401600001</c:v>
                </c:pt>
                <c:pt idx="8755">
                  <c:v>5.3181863865699999</c:v>
                </c:pt>
                <c:pt idx="8756">
                  <c:v>5.5295724183099999</c:v>
                </c:pt>
                <c:pt idx="8757">
                  <c:v>5.1936781943900003</c:v>
                </c:pt>
                <c:pt idx="8758">
                  <c:v>5.4082965123099997</c:v>
                </c:pt>
                <c:pt idx="8759">
                  <c:v>5.530910778</c:v>
                </c:pt>
                <c:pt idx="8760">
                  <c:v>5.2080593029299997</c:v>
                </c:pt>
                <c:pt idx="8761">
                  <c:v>5.2231535125399997</c:v>
                </c:pt>
                <c:pt idx="8762">
                  <c:v>5.5940532317000002</c:v>
                </c:pt>
                <c:pt idx="8763">
                  <c:v>5.0414746284099996</c:v>
                </c:pt>
                <c:pt idx="8764">
                  <c:v>5.2079863163600004</c:v>
                </c:pt>
                <c:pt idx="8765">
                  <c:v>5.3099326067100003</c:v>
                </c:pt>
                <c:pt idx="8766">
                  <c:v>5.0519624292999996</c:v>
                </c:pt>
                <c:pt idx="8767">
                  <c:v>5.4168159288600002</c:v>
                </c:pt>
                <c:pt idx="8768">
                  <c:v>5.0460751804499999</c:v>
                </c:pt>
                <c:pt idx="8769">
                  <c:v>5.6154045563799997</c:v>
                </c:pt>
                <c:pt idx="8770">
                  <c:v>5.1762825535700001</c:v>
                </c:pt>
                <c:pt idx="8771">
                  <c:v>5.38706683829</c:v>
                </c:pt>
                <c:pt idx="8772">
                  <c:v>5.2372823869799996</c:v>
                </c:pt>
                <c:pt idx="8773">
                  <c:v>5.0367172817099997</c:v>
                </c:pt>
                <c:pt idx="8774">
                  <c:v>5.0859859866199999</c:v>
                </c:pt>
                <c:pt idx="8775">
                  <c:v>5.5013358102999996</c:v>
                </c:pt>
                <c:pt idx="8776">
                  <c:v>5.2872734126100003</c:v>
                </c:pt>
                <c:pt idx="8777">
                  <c:v>5.6167811797500002</c:v>
                </c:pt>
                <c:pt idx="8778">
                  <c:v>5.5187099770300003</c:v>
                </c:pt>
                <c:pt idx="8779">
                  <c:v>5.2347466014000004</c:v>
                </c:pt>
                <c:pt idx="8780">
                  <c:v>5.2372823869799996</c:v>
                </c:pt>
                <c:pt idx="8781">
                  <c:v>5.2906104061599999</c:v>
                </c:pt>
                <c:pt idx="8782">
                  <c:v>5.0161994710400002</c:v>
                </c:pt>
                <c:pt idx="8783">
                  <c:v>5.02229992004</c:v>
                </c:pt>
                <c:pt idx="8784">
                  <c:v>5.4538170266700003</c:v>
                </c:pt>
                <c:pt idx="8785">
                  <c:v>5.6154045563799997</c:v>
                </c:pt>
                <c:pt idx="8786">
                  <c:v>5.13382657978</c:v>
                </c:pt>
                <c:pt idx="8787">
                  <c:v>5.0510272781400003</c:v>
                </c:pt>
                <c:pt idx="8788">
                  <c:v>5.1259739023900002</c:v>
                </c:pt>
                <c:pt idx="8789">
                  <c:v>5.2937649789399996</c:v>
                </c:pt>
                <c:pt idx="8790">
                  <c:v>5.42804114633</c:v>
                </c:pt>
                <c:pt idx="8791">
                  <c:v>5.5289887220800003</c:v>
                </c:pt>
                <c:pt idx="8792">
                  <c:v>5.0546437623999996</c:v>
                </c:pt>
                <c:pt idx="8793">
                  <c:v>5.0838541991800001</c:v>
                </c:pt>
                <c:pt idx="8794">
                  <c:v>5.6028853640999996</c:v>
                </c:pt>
                <c:pt idx="8795">
                  <c:v>5.2501234430799997</c:v>
                </c:pt>
                <c:pt idx="8796">
                  <c:v>5.4815300219300003</c:v>
                </c:pt>
                <c:pt idx="8797">
                  <c:v>5.4957023522300004</c:v>
                </c:pt>
                <c:pt idx="8798">
                  <c:v>5.1449792759999999</c:v>
                </c:pt>
                <c:pt idx="8799">
                  <c:v>5.4033425590600004</c:v>
                </c:pt>
                <c:pt idx="8800">
                  <c:v>5.1961787319799999</c:v>
                </c:pt>
                <c:pt idx="8801">
                  <c:v>5.2800668141999996</c:v>
                </c:pt>
                <c:pt idx="8802">
                  <c:v>5.16621467541</c:v>
                </c:pt>
                <c:pt idx="8803">
                  <c:v>5.5343001489599999</c:v>
                </c:pt>
                <c:pt idx="8804">
                  <c:v>5.2229841203999996</c:v>
                </c:pt>
                <c:pt idx="8805">
                  <c:v>5.0414746284099996</c:v>
                </c:pt>
                <c:pt idx="8806">
                  <c:v>5.1279947875299996</c:v>
                </c:pt>
                <c:pt idx="8807">
                  <c:v>5.2311682603199996</c:v>
                </c:pt>
                <c:pt idx="8808">
                  <c:v>5.4499672398700003</c:v>
                </c:pt>
                <c:pt idx="8809">
                  <c:v>5.2313501916299998</c:v>
                </c:pt>
                <c:pt idx="8810">
                  <c:v>5.1065304980499997</c:v>
                </c:pt>
                <c:pt idx="8811">
                  <c:v>5.6167811797500002</c:v>
                </c:pt>
                <c:pt idx="8812">
                  <c:v>5.1251296355499996</c:v>
                </c:pt>
                <c:pt idx="8813">
                  <c:v>5.5442822570799999</c:v>
                </c:pt>
                <c:pt idx="8814">
                  <c:v>5.5907361071399997</c:v>
                </c:pt>
                <c:pt idx="8815">
                  <c:v>5.1781795364500001</c:v>
                </c:pt>
                <c:pt idx="8816">
                  <c:v>5.30891261862</c:v>
                </c:pt>
                <c:pt idx="8817">
                  <c:v>5.0808261260599998</c:v>
                </c:pt>
                <c:pt idx="8818">
                  <c:v>5.1843470037000001</c:v>
                </c:pt>
                <c:pt idx="8819">
                  <c:v>5.4235350960700002</c:v>
                </c:pt>
                <c:pt idx="8820">
                  <c:v>5.4252130962200003</c:v>
                </c:pt>
                <c:pt idx="8821">
                  <c:v>5.12386124914</c:v>
                </c:pt>
                <c:pt idx="8822">
                  <c:v>5.4464951830699997</c:v>
                </c:pt>
                <c:pt idx="8823">
                  <c:v>5.0887772998500003</c:v>
                </c:pt>
                <c:pt idx="8824">
                  <c:v>5.2873852235900003</c:v>
                </c:pt>
                <c:pt idx="8825">
                  <c:v>5.0429619215899999</c:v>
                </c:pt>
                <c:pt idx="8826">
                  <c:v>5.0275255031599997</c:v>
                </c:pt>
                <c:pt idx="8827">
                  <c:v>5.4464951830699997</c:v>
                </c:pt>
                <c:pt idx="8828">
                  <c:v>5.01640529248</c:v>
                </c:pt>
                <c:pt idx="8829">
                  <c:v>5.25602015619</c:v>
                </c:pt>
                <c:pt idx="8830">
                  <c:v>5.6008120763999996</c:v>
                </c:pt>
                <c:pt idx="8831">
                  <c:v>5.1757328214099996</c:v>
                </c:pt>
                <c:pt idx="8832">
                  <c:v>5.5798819687999996</c:v>
                </c:pt>
                <c:pt idx="8833">
                  <c:v>5.13382657978</c:v>
                </c:pt>
                <c:pt idx="8834">
                  <c:v>5.1854732093999996</c:v>
                </c:pt>
                <c:pt idx="8835">
                  <c:v>5.0861151748699998</c:v>
                </c:pt>
                <c:pt idx="8836">
                  <c:v>5.0964497232800001</c:v>
                </c:pt>
                <c:pt idx="8837">
                  <c:v>5.3993676365600001</c:v>
                </c:pt>
                <c:pt idx="8838">
                  <c:v>5.2276993775499996</c:v>
                </c:pt>
                <c:pt idx="8839">
                  <c:v>5.2430448784600001</c:v>
                </c:pt>
                <c:pt idx="8840">
                  <c:v>5.2493080131700003</c:v>
                </c:pt>
                <c:pt idx="8841">
                  <c:v>5.6165307519400001</c:v>
                </c:pt>
                <c:pt idx="8842">
                  <c:v>5.01640529248</c:v>
                </c:pt>
                <c:pt idx="8843">
                  <c:v>5.46951252665</c:v>
                </c:pt>
                <c:pt idx="8844">
                  <c:v>5.4625117899699998</c:v>
                </c:pt>
                <c:pt idx="8845">
                  <c:v>5.27031268039</c:v>
                </c:pt>
                <c:pt idx="8846">
                  <c:v>5.0504179804399998</c:v>
                </c:pt>
                <c:pt idx="8847">
                  <c:v>5.3768464088299996</c:v>
                </c:pt>
                <c:pt idx="8848">
                  <c:v>5.0367334058599997</c:v>
                </c:pt>
                <c:pt idx="8849">
                  <c:v>5.1373427871699997</c:v>
                </c:pt>
                <c:pt idx="8850">
                  <c:v>5.1583329261299999</c:v>
                </c:pt>
                <c:pt idx="8851">
                  <c:v>5.2230891383699998</c:v>
                </c:pt>
                <c:pt idx="8852">
                  <c:v>5.0158110032999996</c:v>
                </c:pt>
                <c:pt idx="8853">
                  <c:v>5.1485722851300002</c:v>
                </c:pt>
                <c:pt idx="8854">
                  <c:v>5.5653292587600003</c:v>
                </c:pt>
                <c:pt idx="8855">
                  <c:v>5.4733372312700004</c:v>
                </c:pt>
                <c:pt idx="8856">
                  <c:v>5.3650190862300002</c:v>
                </c:pt>
                <c:pt idx="8857">
                  <c:v>5.0181728730000001</c:v>
                </c:pt>
                <c:pt idx="8858">
                  <c:v>5.5183221039400001</c:v>
                </c:pt>
                <c:pt idx="8859">
                  <c:v>5.1630266636400002</c:v>
                </c:pt>
                <c:pt idx="8860">
                  <c:v>5.3509937285199998</c:v>
                </c:pt>
                <c:pt idx="8861">
                  <c:v>5.1016848404799999</c:v>
                </c:pt>
                <c:pt idx="8862">
                  <c:v>5.6150315235899999</c:v>
                </c:pt>
                <c:pt idx="8863">
                  <c:v>5.3081199247299997</c:v>
                </c:pt>
                <c:pt idx="8864">
                  <c:v>5.01401148284</c:v>
                </c:pt>
                <c:pt idx="8865">
                  <c:v>5.2211653143300003</c:v>
                </c:pt>
                <c:pt idx="8866">
                  <c:v>5.3925787254999999</c:v>
                </c:pt>
                <c:pt idx="8867">
                  <c:v>5.3716661569199999</c:v>
                </c:pt>
                <c:pt idx="8868">
                  <c:v>5.3773540714900001</c:v>
                </c:pt>
                <c:pt idx="8869">
                  <c:v>5.1037517032200004</c:v>
                </c:pt>
                <c:pt idx="8870">
                  <c:v>5.3258264469199998</c:v>
                </c:pt>
                <c:pt idx="8871">
                  <c:v>5.1923990887900002</c:v>
                </c:pt>
                <c:pt idx="8872">
                  <c:v>5.4900548068899999</c:v>
                </c:pt>
                <c:pt idx="8873">
                  <c:v>5.3925773715799998</c:v>
                </c:pt>
                <c:pt idx="8874">
                  <c:v>5.3823775676899999</c:v>
                </c:pt>
                <c:pt idx="8875">
                  <c:v>5.0439036549600003</c:v>
                </c:pt>
                <c:pt idx="8876">
                  <c:v>5.2280721778099997</c:v>
                </c:pt>
                <c:pt idx="8877">
                  <c:v>5.1937957310599998</c:v>
                </c:pt>
                <c:pt idx="8878">
                  <c:v>5.0504179804399998</c:v>
                </c:pt>
                <c:pt idx="8879">
                  <c:v>5.0483577996899998</c:v>
                </c:pt>
                <c:pt idx="8880">
                  <c:v>5.0749301845400003</c:v>
                </c:pt>
                <c:pt idx="8881">
                  <c:v>5.4122195463400002</c:v>
                </c:pt>
                <c:pt idx="8882">
                  <c:v>5.4860532196599996</c:v>
                </c:pt>
                <c:pt idx="8883">
                  <c:v>5.1015084310800001</c:v>
                </c:pt>
                <c:pt idx="8884">
                  <c:v>5.4346533173199996</c:v>
                </c:pt>
                <c:pt idx="8885">
                  <c:v>5.0242956083700001</c:v>
                </c:pt>
                <c:pt idx="8886">
                  <c:v>5.4168159288600002</c:v>
                </c:pt>
                <c:pt idx="8887">
                  <c:v>5.0479484782000004</c:v>
                </c:pt>
                <c:pt idx="8888">
                  <c:v>5.5350880141200003</c:v>
                </c:pt>
                <c:pt idx="8889">
                  <c:v>5.3403667498200003</c:v>
                </c:pt>
                <c:pt idx="8890">
                  <c:v>5.0615765619499999</c:v>
                </c:pt>
                <c:pt idx="8891">
                  <c:v>5.4807980046400004</c:v>
                </c:pt>
                <c:pt idx="8892">
                  <c:v>5.1351170457800004</c:v>
                </c:pt>
                <c:pt idx="8893">
                  <c:v>5.3829300137800002</c:v>
                </c:pt>
                <c:pt idx="8894">
                  <c:v>5.2112244583000003</c:v>
                </c:pt>
                <c:pt idx="8895">
                  <c:v>5.3939348541000003</c:v>
                </c:pt>
                <c:pt idx="8896">
                  <c:v>5.53495575069</c:v>
                </c:pt>
                <c:pt idx="8897">
                  <c:v>5.0726883525100002</c:v>
                </c:pt>
                <c:pt idx="8898">
                  <c:v>5.3348341403599999</c:v>
                </c:pt>
                <c:pt idx="8899">
                  <c:v>5.1815400845699999</c:v>
                </c:pt>
                <c:pt idx="8900">
                  <c:v>5.3027421905800001</c:v>
                </c:pt>
                <c:pt idx="8901">
                  <c:v>5.1494118480299997</c:v>
                </c:pt>
                <c:pt idx="8902">
                  <c:v>5.6041738179799996</c:v>
                </c:pt>
                <c:pt idx="8903">
                  <c:v>5.1558131344799998</c:v>
                </c:pt>
                <c:pt idx="8904">
                  <c:v>5.3342816110399998</c:v>
                </c:pt>
                <c:pt idx="8905">
                  <c:v>5.17606343865</c:v>
                </c:pt>
                <c:pt idx="8906">
                  <c:v>5.0999357559499998</c:v>
                </c:pt>
                <c:pt idx="8907">
                  <c:v>5.5387677221700002</c:v>
                </c:pt>
                <c:pt idx="8908">
                  <c:v>5.0814788499299999</c:v>
                </c:pt>
                <c:pt idx="8909">
                  <c:v>5.2400473773099998</c:v>
                </c:pt>
                <c:pt idx="8910">
                  <c:v>5.1407694759</c:v>
                </c:pt>
                <c:pt idx="8911">
                  <c:v>5.0227323825900001</c:v>
                </c:pt>
                <c:pt idx="8912">
                  <c:v>5.1768662398499998</c:v>
                </c:pt>
                <c:pt idx="8913">
                  <c:v>5.0831327986300003</c:v>
                </c:pt>
                <c:pt idx="8914">
                  <c:v>5.2691923726600001</c:v>
                </c:pt>
                <c:pt idx="8915">
                  <c:v>5.3058854995100004</c:v>
                </c:pt>
                <c:pt idx="8916">
                  <c:v>5.5850371304099999</c:v>
                </c:pt>
                <c:pt idx="8917">
                  <c:v>5.2122178079000001</c:v>
                </c:pt>
                <c:pt idx="8918">
                  <c:v>5.4905251910799997</c:v>
                </c:pt>
                <c:pt idx="8919">
                  <c:v>5.0588309920799999</c:v>
                </c:pt>
                <c:pt idx="8920">
                  <c:v>5.1079994968099998</c:v>
                </c:pt>
                <c:pt idx="8921">
                  <c:v>5.5289887220800003</c:v>
                </c:pt>
                <c:pt idx="8922">
                  <c:v>5.1927752675600001</c:v>
                </c:pt>
                <c:pt idx="8923">
                  <c:v>5.3378544243899997</c:v>
                </c:pt>
                <c:pt idx="8924">
                  <c:v>5.1383307584500004</c:v>
                </c:pt>
                <c:pt idx="8925">
                  <c:v>5.0592638475699996</c:v>
                </c:pt>
                <c:pt idx="8926">
                  <c:v>5.1259739023900002</c:v>
                </c:pt>
                <c:pt idx="8927">
                  <c:v>5.2843618570600004</c:v>
                </c:pt>
                <c:pt idx="8928">
                  <c:v>5.1236019547599998</c:v>
                </c:pt>
                <c:pt idx="8929">
                  <c:v>5.3652413711999998</c:v>
                </c:pt>
                <c:pt idx="8930">
                  <c:v>5.4318031055800002</c:v>
                </c:pt>
                <c:pt idx="8931">
                  <c:v>5.1139049908700001</c:v>
                </c:pt>
                <c:pt idx="8932">
                  <c:v>5.0437375948599996</c:v>
                </c:pt>
                <c:pt idx="8933">
                  <c:v>5.0912427436099996</c:v>
                </c:pt>
                <c:pt idx="8934">
                  <c:v>5.1449792759999999</c:v>
                </c:pt>
                <c:pt idx="8935">
                  <c:v>5.1206737446000004</c:v>
                </c:pt>
                <c:pt idx="8936">
                  <c:v>5.5301535014900001</c:v>
                </c:pt>
                <c:pt idx="8937">
                  <c:v>5.3562267200499996</c:v>
                </c:pt>
                <c:pt idx="8938">
                  <c:v>5.1553622815100004</c:v>
                </c:pt>
                <c:pt idx="8939">
                  <c:v>5.5997662522600002</c:v>
                </c:pt>
                <c:pt idx="8940">
                  <c:v>5.4187502775700001</c:v>
                </c:pt>
                <c:pt idx="8941">
                  <c:v>5.4864344018600004</c:v>
                </c:pt>
                <c:pt idx="8942">
                  <c:v>5.3590350494500001</c:v>
                </c:pt>
                <c:pt idx="8943">
                  <c:v>5.2078636088900003</c:v>
                </c:pt>
                <c:pt idx="8944">
                  <c:v>5.2971710607400002</c:v>
                </c:pt>
                <c:pt idx="8945">
                  <c:v>5.4587292214399996</c:v>
                </c:pt>
                <c:pt idx="8946">
                  <c:v>5.1553622815100004</c:v>
                </c:pt>
                <c:pt idx="8947">
                  <c:v>5.3450246901599998</c:v>
                </c:pt>
                <c:pt idx="8948">
                  <c:v>5.5236250113200001</c:v>
                </c:pt>
                <c:pt idx="8949">
                  <c:v>5.2174779685699999</c:v>
                </c:pt>
                <c:pt idx="8950">
                  <c:v>5.2445557482399998</c:v>
                </c:pt>
                <c:pt idx="8951">
                  <c:v>5.2816636907400003</c:v>
                </c:pt>
                <c:pt idx="8952">
                  <c:v>5.5612215625900001</c:v>
                </c:pt>
                <c:pt idx="8953">
                  <c:v>5.4900548068899999</c:v>
                </c:pt>
                <c:pt idx="8954">
                  <c:v>5.4689552852099999</c:v>
                </c:pt>
                <c:pt idx="8955">
                  <c:v>5.0574913884399999</c:v>
                </c:pt>
                <c:pt idx="8956">
                  <c:v>5.3686780890600003</c:v>
                </c:pt>
                <c:pt idx="8957">
                  <c:v>5.2079863163600004</c:v>
                </c:pt>
                <c:pt idx="8958">
                  <c:v>5.2473813537499998</c:v>
                </c:pt>
                <c:pt idx="8959">
                  <c:v>5.0227323825900001</c:v>
                </c:pt>
                <c:pt idx="8960">
                  <c:v>5.2845222321699996</c:v>
                </c:pt>
                <c:pt idx="8961">
                  <c:v>5.3172802680800002</c:v>
                </c:pt>
                <c:pt idx="8962">
                  <c:v>5.3756905063999998</c:v>
                </c:pt>
                <c:pt idx="8963">
                  <c:v>5.1753024436999997</c:v>
                </c:pt>
                <c:pt idx="8964">
                  <c:v>5.4063687211099998</c:v>
                </c:pt>
                <c:pt idx="8965">
                  <c:v>5.3652413711999998</c:v>
                </c:pt>
                <c:pt idx="8966">
                  <c:v>5.58963864497</c:v>
                </c:pt>
                <c:pt idx="8967">
                  <c:v>5.5365685498500001</c:v>
                </c:pt>
                <c:pt idx="8968">
                  <c:v>5.1915385589099996</c:v>
                </c:pt>
                <c:pt idx="8969">
                  <c:v>5.3679793881300002</c:v>
                </c:pt>
                <c:pt idx="8970">
                  <c:v>5.3357963354400004</c:v>
                </c:pt>
                <c:pt idx="8971">
                  <c:v>5.2017953563199999</c:v>
                </c:pt>
                <c:pt idx="8972">
                  <c:v>5.2705367474899996</c:v>
                </c:pt>
                <c:pt idx="8973">
                  <c:v>5.4937211357800004</c:v>
                </c:pt>
                <c:pt idx="8974">
                  <c:v>5.2820952385600002</c:v>
                </c:pt>
                <c:pt idx="8975">
                  <c:v>5.0161886673899998</c:v>
                </c:pt>
                <c:pt idx="8976">
                  <c:v>5.1753024436999997</c:v>
                </c:pt>
                <c:pt idx="8977">
                  <c:v>5.3876202881499999</c:v>
                </c:pt>
                <c:pt idx="8978">
                  <c:v>5.3785508446500003</c:v>
                </c:pt>
                <c:pt idx="8979">
                  <c:v>5.1128828779099997</c:v>
                </c:pt>
                <c:pt idx="8980">
                  <c:v>5.1519071888300001</c:v>
                </c:pt>
                <c:pt idx="8981">
                  <c:v>5.2657179021299996</c:v>
                </c:pt>
                <c:pt idx="8982">
                  <c:v>5.2101158511900003</c:v>
                </c:pt>
                <c:pt idx="8983">
                  <c:v>5.3594842245900001</c:v>
                </c:pt>
                <c:pt idx="8984">
                  <c:v>5.35482276824</c:v>
                </c:pt>
                <c:pt idx="8985">
                  <c:v>5.3181863865699999</c:v>
                </c:pt>
                <c:pt idx="8986">
                  <c:v>5.5997662522600002</c:v>
                </c:pt>
                <c:pt idx="8987">
                  <c:v>5.4379426668699997</c:v>
                </c:pt>
                <c:pt idx="8988">
                  <c:v>5.2230891383699998</c:v>
                </c:pt>
                <c:pt idx="8989">
                  <c:v>5.5365685498500001</c:v>
                </c:pt>
                <c:pt idx="8990">
                  <c:v>5.0171359510700002</c:v>
                </c:pt>
                <c:pt idx="8991">
                  <c:v>5.5409176749400002</c:v>
                </c:pt>
                <c:pt idx="8992">
                  <c:v>5.1267146377500001</c:v>
                </c:pt>
                <c:pt idx="8993">
                  <c:v>5.3996505200999998</c:v>
                </c:pt>
                <c:pt idx="8994">
                  <c:v>5.2581583644499998</c:v>
                </c:pt>
                <c:pt idx="8995">
                  <c:v>5.18993078997</c:v>
                </c:pt>
                <c:pt idx="8996">
                  <c:v>5.2937649789399996</c:v>
                </c:pt>
                <c:pt idx="8997">
                  <c:v>5.42804114633</c:v>
                </c:pt>
                <c:pt idx="8998">
                  <c:v>5.59701042902</c:v>
                </c:pt>
                <c:pt idx="8999">
                  <c:v>5.5972151012399998</c:v>
                </c:pt>
                <c:pt idx="9000">
                  <c:v>5.4494447639899999</c:v>
                </c:pt>
                <c:pt idx="9001">
                  <c:v>5.02229992004</c:v>
                </c:pt>
                <c:pt idx="9002">
                  <c:v>5.3594842245900001</c:v>
                </c:pt>
                <c:pt idx="9003">
                  <c:v>5.6029743247999999</c:v>
                </c:pt>
                <c:pt idx="9004">
                  <c:v>5.0522848823600004</c:v>
                </c:pt>
                <c:pt idx="9005">
                  <c:v>5.1768188981199996</c:v>
                </c:pt>
                <c:pt idx="9006">
                  <c:v>5.4332249912300004</c:v>
                </c:pt>
                <c:pt idx="9007">
                  <c:v>5.59701042902</c:v>
                </c:pt>
                <c:pt idx="9008">
                  <c:v>5.1016848404799999</c:v>
                </c:pt>
                <c:pt idx="9009">
                  <c:v>5.44386929684</c:v>
                </c:pt>
                <c:pt idx="9010">
                  <c:v>5.3587226151899996</c:v>
                </c:pt>
                <c:pt idx="9011">
                  <c:v>5.6008120763999996</c:v>
                </c:pt>
                <c:pt idx="9012">
                  <c:v>5.4592021481500002</c:v>
                </c:pt>
                <c:pt idx="9013">
                  <c:v>5.2657179021299996</c:v>
                </c:pt>
                <c:pt idx="9014">
                  <c:v>5.6107341117200003</c:v>
                </c:pt>
                <c:pt idx="9015">
                  <c:v>5.3997768152400001</c:v>
                </c:pt>
                <c:pt idx="9016">
                  <c:v>5.6210938107499997</c:v>
                </c:pt>
                <c:pt idx="9017">
                  <c:v>5.2161447274699997</c:v>
                </c:pt>
                <c:pt idx="9018">
                  <c:v>5.2964121626000003</c:v>
                </c:pt>
                <c:pt idx="9019">
                  <c:v>5.2447274947200002</c:v>
                </c:pt>
                <c:pt idx="9020">
                  <c:v>5.0263693587000002</c:v>
                </c:pt>
                <c:pt idx="9021">
                  <c:v>5.2786759807600001</c:v>
                </c:pt>
                <c:pt idx="9022">
                  <c:v>5.2494669012699999</c:v>
                </c:pt>
                <c:pt idx="9023">
                  <c:v>5.3660369609799998</c:v>
                </c:pt>
                <c:pt idx="9024">
                  <c:v>5.0940669359599999</c:v>
                </c:pt>
                <c:pt idx="9025">
                  <c:v>5.2896320855400001</c:v>
                </c:pt>
                <c:pt idx="9026">
                  <c:v>5.2648659528400001</c:v>
                </c:pt>
                <c:pt idx="9027">
                  <c:v>5.3864170084899996</c:v>
                </c:pt>
                <c:pt idx="9028">
                  <c:v>5.3504823865000004</c:v>
                </c:pt>
                <c:pt idx="9029">
                  <c:v>5.4377927972700002</c:v>
                </c:pt>
                <c:pt idx="9030">
                  <c:v>5.2956902888100004</c:v>
                </c:pt>
                <c:pt idx="9031">
                  <c:v>5.07674919947</c:v>
                </c:pt>
                <c:pt idx="9032">
                  <c:v>5.1187303816399998</c:v>
                </c:pt>
                <c:pt idx="9033">
                  <c:v>5.4897453176999997</c:v>
                </c:pt>
                <c:pt idx="9034">
                  <c:v>5.1116946243500001</c:v>
                </c:pt>
                <c:pt idx="9035">
                  <c:v>5.4845175666600001</c:v>
                </c:pt>
                <c:pt idx="9036">
                  <c:v>5.2169134793599996</c:v>
                </c:pt>
                <c:pt idx="9037">
                  <c:v>5.3913455091499998</c:v>
                </c:pt>
                <c:pt idx="9038">
                  <c:v>5.2153659606699998</c:v>
                </c:pt>
                <c:pt idx="9039">
                  <c:v>5.4567846020499999</c:v>
                </c:pt>
                <c:pt idx="9040">
                  <c:v>5.1458072921899998</c:v>
                </c:pt>
                <c:pt idx="9041">
                  <c:v>5.2727851233600003</c:v>
                </c:pt>
                <c:pt idx="9042">
                  <c:v>5.3715782542600001</c:v>
                </c:pt>
                <c:pt idx="9043">
                  <c:v>5.1768188981199996</c:v>
                </c:pt>
                <c:pt idx="9044">
                  <c:v>5.4746633178200002</c:v>
                </c:pt>
                <c:pt idx="9045">
                  <c:v>5.5271604712600002</c:v>
                </c:pt>
                <c:pt idx="9046">
                  <c:v>5.5461414697300002</c:v>
                </c:pt>
                <c:pt idx="9047">
                  <c:v>5.1890766820799996</c:v>
                </c:pt>
                <c:pt idx="9048">
                  <c:v>5.4018040150699997</c:v>
                </c:pt>
                <c:pt idx="9049">
                  <c:v>5.3679793881300002</c:v>
                </c:pt>
                <c:pt idx="9050">
                  <c:v>5.5842217425499996</c:v>
                </c:pt>
                <c:pt idx="9051">
                  <c:v>5.5161838097400002</c:v>
                </c:pt>
                <c:pt idx="9052">
                  <c:v>5.3864170084899996</c:v>
                </c:pt>
                <c:pt idx="9053">
                  <c:v>5.4689552852099999</c:v>
                </c:pt>
                <c:pt idx="9054">
                  <c:v>5.0304997390199997</c:v>
                </c:pt>
                <c:pt idx="9055">
                  <c:v>5.4047598600600004</c:v>
                </c:pt>
                <c:pt idx="9056">
                  <c:v>5.1282317093899996</c:v>
                </c:pt>
                <c:pt idx="9057">
                  <c:v>5.19703864332</c:v>
                </c:pt>
                <c:pt idx="9058">
                  <c:v>5.0490462226200004</c:v>
                </c:pt>
                <c:pt idx="9059">
                  <c:v>5.2295428319899999</c:v>
                </c:pt>
                <c:pt idx="9060">
                  <c:v>5.318116893</c:v>
                </c:pt>
                <c:pt idx="9061">
                  <c:v>5.1187303816399998</c:v>
                </c:pt>
                <c:pt idx="9062">
                  <c:v>5.5101001078899996</c:v>
                </c:pt>
                <c:pt idx="9063">
                  <c:v>5.5968932642500002</c:v>
                </c:pt>
                <c:pt idx="9064">
                  <c:v>5.6008120763999996</c:v>
                </c:pt>
                <c:pt idx="9065">
                  <c:v>5.0285388532199997</c:v>
                </c:pt>
                <c:pt idx="9066">
                  <c:v>5.0726883525100002</c:v>
                </c:pt>
                <c:pt idx="9067">
                  <c:v>5.3135491412100002</c:v>
                </c:pt>
                <c:pt idx="9068">
                  <c:v>5.4307996454599996</c:v>
                </c:pt>
                <c:pt idx="9069">
                  <c:v>5.0912596139800002</c:v>
                </c:pt>
                <c:pt idx="9070">
                  <c:v>5.2575769872000002</c:v>
                </c:pt>
                <c:pt idx="9071">
                  <c:v>5.31040826049</c:v>
                </c:pt>
                <c:pt idx="9072">
                  <c:v>5.3017184778899997</c:v>
                </c:pt>
                <c:pt idx="9073">
                  <c:v>5.2945465992400003</c:v>
                </c:pt>
                <c:pt idx="9074">
                  <c:v>5.1137960307099997</c:v>
                </c:pt>
                <c:pt idx="9075">
                  <c:v>5.2710554541199999</c:v>
                </c:pt>
                <c:pt idx="9076">
                  <c:v>5.5696437695899998</c:v>
                </c:pt>
                <c:pt idx="9077">
                  <c:v>5.0181728730000001</c:v>
                </c:pt>
                <c:pt idx="9078">
                  <c:v>5.1762632482999997</c:v>
                </c:pt>
                <c:pt idx="9079">
                  <c:v>5.56740341167</c:v>
                </c:pt>
                <c:pt idx="9080">
                  <c:v>5.1154537877899999</c:v>
                </c:pt>
                <c:pt idx="9081">
                  <c:v>5.4522798365199998</c:v>
                </c:pt>
                <c:pt idx="9082">
                  <c:v>5.0459561122699998</c:v>
                </c:pt>
                <c:pt idx="9083">
                  <c:v>5.1025335195199997</c:v>
                </c:pt>
                <c:pt idx="9084">
                  <c:v>5.0600718569399996</c:v>
                </c:pt>
                <c:pt idx="9085">
                  <c:v>5.0439036549600003</c:v>
                </c:pt>
                <c:pt idx="9086">
                  <c:v>5.6053573932400003</c:v>
                </c:pt>
                <c:pt idx="9087">
                  <c:v>5.4147631341500002</c:v>
                </c:pt>
                <c:pt idx="9088">
                  <c:v>5.0238741831600002</c:v>
                </c:pt>
                <c:pt idx="9089">
                  <c:v>5.1231107933700004</c:v>
                </c:pt>
                <c:pt idx="9090">
                  <c:v>5.3847058813200004</c:v>
                </c:pt>
                <c:pt idx="9091">
                  <c:v>5.0282821462799996</c:v>
                </c:pt>
                <c:pt idx="9092">
                  <c:v>5.0224919994599997</c:v>
                </c:pt>
                <c:pt idx="9093">
                  <c:v>5.4390903858200002</c:v>
                </c:pt>
                <c:pt idx="9094">
                  <c:v>5.1128828779099997</c:v>
                </c:pt>
                <c:pt idx="9095">
                  <c:v>5.2153172769899996</c:v>
                </c:pt>
                <c:pt idx="9096">
                  <c:v>5.0864098216400002</c:v>
                </c:pt>
                <c:pt idx="9097">
                  <c:v>5.0465911282000002</c:v>
                </c:pt>
                <c:pt idx="9098">
                  <c:v>5.1194688079999997</c:v>
                </c:pt>
                <c:pt idx="9099">
                  <c:v>5.0864098216400002</c:v>
                </c:pt>
                <c:pt idx="9100">
                  <c:v>5.3840195307799998</c:v>
                </c:pt>
                <c:pt idx="9101">
                  <c:v>5.2992499314800003</c:v>
                </c:pt>
                <c:pt idx="9102">
                  <c:v>5.4987866090799997</c:v>
                </c:pt>
                <c:pt idx="9103">
                  <c:v>5.19703864332</c:v>
                </c:pt>
                <c:pt idx="9104">
                  <c:v>5.0334806165500003</c:v>
                </c:pt>
                <c:pt idx="9105">
                  <c:v>5.1929476366399996</c:v>
                </c:pt>
                <c:pt idx="9106">
                  <c:v>5.4029213787300003</c:v>
                </c:pt>
                <c:pt idx="9107">
                  <c:v>5.2011529363499998</c:v>
                </c:pt>
                <c:pt idx="9108">
                  <c:v>5.1968281555200004</c:v>
                </c:pt>
                <c:pt idx="9109">
                  <c:v>5.4343198161100004</c:v>
                </c:pt>
                <c:pt idx="9110">
                  <c:v>5.0951991569199997</c:v>
                </c:pt>
                <c:pt idx="9111">
                  <c:v>5.3840195307799998</c:v>
                </c:pt>
                <c:pt idx="9112">
                  <c:v>5.0964497232800001</c:v>
                </c:pt>
                <c:pt idx="9113">
                  <c:v>5.0588584863900001</c:v>
                </c:pt>
                <c:pt idx="9114">
                  <c:v>5.1536176386700001</c:v>
                </c:pt>
                <c:pt idx="9115">
                  <c:v>5.6153557255999997</c:v>
                </c:pt>
                <c:pt idx="9116">
                  <c:v>5.2914150099099997</c:v>
                </c:pt>
                <c:pt idx="9117">
                  <c:v>5.0264857046999998</c:v>
                </c:pt>
                <c:pt idx="9118">
                  <c:v>5.5412769166300002</c:v>
                </c:pt>
                <c:pt idx="9119">
                  <c:v>5.0557439222399996</c:v>
                </c:pt>
                <c:pt idx="9120">
                  <c:v>5.0289939643299997</c:v>
                </c:pt>
                <c:pt idx="9121">
                  <c:v>5.5427922603299997</c:v>
                </c:pt>
                <c:pt idx="9122">
                  <c:v>5.4987866090799997</c:v>
                </c:pt>
                <c:pt idx="9123">
                  <c:v>5.2033667570800004</c:v>
                </c:pt>
                <c:pt idx="9124">
                  <c:v>5.3721138327300002</c:v>
                </c:pt>
                <c:pt idx="9125">
                  <c:v>5.2910908920899997</c:v>
                </c:pt>
                <c:pt idx="9126">
                  <c:v>5.1227297915800003</c:v>
                </c:pt>
                <c:pt idx="9127">
                  <c:v>5.1366018779199996</c:v>
                </c:pt>
                <c:pt idx="9128">
                  <c:v>5.0534158317499998</c:v>
                </c:pt>
                <c:pt idx="9129">
                  <c:v>5.3334304326900002</c:v>
                </c:pt>
                <c:pt idx="9130">
                  <c:v>5.1278127604700003</c:v>
                </c:pt>
                <c:pt idx="9131">
                  <c:v>5.13922653823</c:v>
                </c:pt>
                <c:pt idx="9132">
                  <c:v>5.3939348541000003</c:v>
                </c:pt>
                <c:pt idx="9133">
                  <c:v>5.3348341403599999</c:v>
                </c:pt>
                <c:pt idx="9134">
                  <c:v>5.1279947875299996</c:v>
                </c:pt>
                <c:pt idx="9135">
                  <c:v>5.1925476537000002</c:v>
                </c:pt>
                <c:pt idx="9136">
                  <c:v>5.3876202881499999</c:v>
                </c:pt>
                <c:pt idx="9137">
                  <c:v>5.1863824869000004</c:v>
                </c:pt>
                <c:pt idx="9138">
                  <c:v>5.2195394629900003</c:v>
                </c:pt>
                <c:pt idx="9139">
                  <c:v>5.0439036549600003</c:v>
                </c:pt>
                <c:pt idx="9140">
                  <c:v>5.0594276438900003</c:v>
                </c:pt>
                <c:pt idx="9141">
                  <c:v>5.0557439222399996</c:v>
                </c:pt>
                <c:pt idx="9142">
                  <c:v>5.4587804397299999</c:v>
                </c:pt>
                <c:pt idx="9143">
                  <c:v>5.20701238993</c:v>
                </c:pt>
                <c:pt idx="9144">
                  <c:v>5.5420334383399998</c:v>
                </c:pt>
                <c:pt idx="9145">
                  <c:v>5.29242844945</c:v>
                </c:pt>
                <c:pt idx="9146">
                  <c:v>5.1392353334600003</c:v>
                </c:pt>
                <c:pt idx="9147">
                  <c:v>5.3587226151899996</c:v>
                </c:pt>
                <c:pt idx="9148">
                  <c:v>5.5547387474800001</c:v>
                </c:pt>
                <c:pt idx="9149">
                  <c:v>5.18993078997</c:v>
                </c:pt>
                <c:pt idx="9150">
                  <c:v>5.3937551570000002</c:v>
                </c:pt>
                <c:pt idx="9151">
                  <c:v>5.2964121626000003</c:v>
                </c:pt>
                <c:pt idx="9152">
                  <c:v>5.1139049908700001</c:v>
                </c:pt>
                <c:pt idx="9153">
                  <c:v>5.4440835482500001</c:v>
                </c:pt>
                <c:pt idx="9154">
                  <c:v>5.1251296355499996</c:v>
                </c:pt>
                <c:pt idx="9155">
                  <c:v>5.4494447639899999</c:v>
                </c:pt>
                <c:pt idx="9156">
                  <c:v>5.4734294134199999</c:v>
                </c:pt>
                <c:pt idx="9157">
                  <c:v>5.1583329261299999</c:v>
                </c:pt>
                <c:pt idx="9158">
                  <c:v>5.0474610781699996</c:v>
                </c:pt>
                <c:pt idx="9159">
                  <c:v>5.61750333105</c:v>
                </c:pt>
                <c:pt idx="9160">
                  <c:v>5.25602015619</c:v>
                </c:pt>
                <c:pt idx="9161">
                  <c:v>5.4728430281699998</c:v>
                </c:pt>
                <c:pt idx="9162">
                  <c:v>5.1382933746499999</c:v>
                </c:pt>
                <c:pt idx="9163">
                  <c:v>5.6041738179799996</c:v>
                </c:pt>
                <c:pt idx="9164">
                  <c:v>5.29936995046</c:v>
                </c:pt>
                <c:pt idx="9165">
                  <c:v>5.5344143461300002</c:v>
                </c:pt>
                <c:pt idx="9166">
                  <c:v>5.5747891857600003</c:v>
                </c:pt>
                <c:pt idx="9167">
                  <c:v>5.4592021481500002</c:v>
                </c:pt>
                <c:pt idx="9168">
                  <c:v>5.5956154831299996</c:v>
                </c:pt>
                <c:pt idx="9169">
                  <c:v>5.11751127426</c:v>
                </c:pt>
                <c:pt idx="9170">
                  <c:v>5.3297778887799998</c:v>
                </c:pt>
                <c:pt idx="9171">
                  <c:v>5.2937649789399996</c:v>
                </c:pt>
                <c:pt idx="9172">
                  <c:v>5.1975558404099997</c:v>
                </c:pt>
                <c:pt idx="9173">
                  <c:v>5.0519624292999996</c:v>
                </c:pt>
                <c:pt idx="9174">
                  <c:v>5.1154537877899999</c:v>
                </c:pt>
                <c:pt idx="9175">
                  <c:v>5.3460612056899999</c:v>
                </c:pt>
                <c:pt idx="9176">
                  <c:v>5.3400288791000001</c:v>
                </c:pt>
                <c:pt idx="9177">
                  <c:v>5.3324052918699998</c:v>
                </c:pt>
                <c:pt idx="9178">
                  <c:v>5.19703864332</c:v>
                </c:pt>
                <c:pt idx="9179">
                  <c:v>5.2161447274699997</c:v>
                </c:pt>
                <c:pt idx="9180">
                  <c:v>5.0413779223099997</c:v>
                </c:pt>
                <c:pt idx="9181">
                  <c:v>5.29242844945</c:v>
                </c:pt>
                <c:pt idx="9182">
                  <c:v>5.1159857253299998</c:v>
                </c:pt>
                <c:pt idx="9183">
                  <c:v>5.07514366926</c:v>
                </c:pt>
                <c:pt idx="9184">
                  <c:v>5.2447274947200002</c:v>
                </c:pt>
                <c:pt idx="9185">
                  <c:v>5.0474610781699996</c:v>
                </c:pt>
                <c:pt idx="9186">
                  <c:v>5.3327411498100004</c:v>
                </c:pt>
                <c:pt idx="9187">
                  <c:v>5.4029213787300003</c:v>
                </c:pt>
                <c:pt idx="9188">
                  <c:v>5.22972255084</c:v>
                </c:pt>
                <c:pt idx="9189">
                  <c:v>5.2338645342500003</c:v>
                </c:pt>
                <c:pt idx="9190">
                  <c:v>5.1553622815100004</c:v>
                </c:pt>
                <c:pt idx="9191">
                  <c:v>5.2767631692399997</c:v>
                </c:pt>
                <c:pt idx="9192">
                  <c:v>5.4362703766999996</c:v>
                </c:pt>
                <c:pt idx="9193">
                  <c:v>5.3017184778899997</c:v>
                </c:pt>
                <c:pt idx="9194">
                  <c:v>5.0395766522500001</c:v>
                </c:pt>
                <c:pt idx="9195">
                  <c:v>5.1668220282400004</c:v>
                </c:pt>
                <c:pt idx="9196">
                  <c:v>5.3489693883899996</c:v>
                </c:pt>
                <c:pt idx="9197">
                  <c:v>5.1109688451300004</c:v>
                </c:pt>
                <c:pt idx="9198">
                  <c:v>5.4307692252099997</c:v>
                </c:pt>
                <c:pt idx="9199">
                  <c:v>5.3166337495400002</c:v>
                </c:pt>
                <c:pt idx="9200">
                  <c:v>5.4047598600600004</c:v>
                </c:pt>
                <c:pt idx="9201">
                  <c:v>5.1759931419400003</c:v>
                </c:pt>
                <c:pt idx="9202">
                  <c:v>5.4255062809499996</c:v>
                </c:pt>
                <c:pt idx="9203">
                  <c:v>5.3652413711999998</c:v>
                </c:pt>
                <c:pt idx="9204">
                  <c:v>5.3937551570000002</c:v>
                </c:pt>
                <c:pt idx="9205">
                  <c:v>5.2141184263199998</c:v>
                </c:pt>
                <c:pt idx="9206">
                  <c:v>5.4251931283300001</c:v>
                </c:pt>
                <c:pt idx="9207">
                  <c:v>5.3504823865000004</c:v>
                </c:pt>
                <c:pt idx="9208">
                  <c:v>5.1229679268700004</c:v>
                </c:pt>
                <c:pt idx="9209">
                  <c:v>5.5455024573499996</c:v>
                </c:pt>
                <c:pt idx="9210">
                  <c:v>5.1335313318600004</c:v>
                </c:pt>
                <c:pt idx="9211">
                  <c:v>5.1994878067199997</c:v>
                </c:pt>
                <c:pt idx="9212">
                  <c:v>5.5166676701500004</c:v>
                </c:pt>
                <c:pt idx="9213">
                  <c:v>5.2280721778099997</c:v>
                </c:pt>
                <c:pt idx="9214">
                  <c:v>5.04466363437</c:v>
                </c:pt>
                <c:pt idx="9215">
                  <c:v>5.2657179021299996</c:v>
                </c:pt>
                <c:pt idx="9216">
                  <c:v>5.0223157553500002</c:v>
                </c:pt>
                <c:pt idx="9217">
                  <c:v>5.3047285095800003</c:v>
                </c:pt>
                <c:pt idx="9218">
                  <c:v>5.17606343865</c:v>
                </c:pt>
                <c:pt idx="9219">
                  <c:v>5.3181863865699999</c:v>
                </c:pt>
                <c:pt idx="9220">
                  <c:v>5.1862398289399998</c:v>
                </c:pt>
                <c:pt idx="9221">
                  <c:v>5.2344460686899996</c:v>
                </c:pt>
                <c:pt idx="9222">
                  <c:v>5.0151326568699996</c:v>
                </c:pt>
                <c:pt idx="9223">
                  <c:v>5.2311682603199996</c:v>
                </c:pt>
                <c:pt idx="9224">
                  <c:v>5.4047225371699996</c:v>
                </c:pt>
                <c:pt idx="9225">
                  <c:v>5.2043479257799996</c:v>
                </c:pt>
                <c:pt idx="9226">
                  <c:v>5.4422961517599999</c:v>
                </c:pt>
                <c:pt idx="9227">
                  <c:v>5.0491529771900003</c:v>
                </c:pt>
                <c:pt idx="9228">
                  <c:v>5.3378544243899997</c:v>
                </c:pt>
                <c:pt idx="9229">
                  <c:v>5.3547986526500004</c:v>
                </c:pt>
                <c:pt idx="9230">
                  <c:v>5.2225326034900004</c:v>
                </c:pt>
                <c:pt idx="9231">
                  <c:v>5.1884294508000002</c:v>
                </c:pt>
                <c:pt idx="9232">
                  <c:v>5.3460612056899999</c:v>
                </c:pt>
                <c:pt idx="9233">
                  <c:v>5.3863683993300002</c:v>
                </c:pt>
                <c:pt idx="9234">
                  <c:v>5.5295724183099999</c:v>
                </c:pt>
                <c:pt idx="9235">
                  <c:v>5.3640137615199999</c:v>
                </c:pt>
                <c:pt idx="9236">
                  <c:v>5.2359930502800003</c:v>
                </c:pt>
                <c:pt idx="9237">
                  <c:v>5.0534158317499998</c:v>
                </c:pt>
                <c:pt idx="9238">
                  <c:v>5.3871557362200004</c:v>
                </c:pt>
                <c:pt idx="9239">
                  <c:v>5.2141184263199998</c:v>
                </c:pt>
                <c:pt idx="9240">
                  <c:v>5.3973417385099998</c:v>
                </c:pt>
                <c:pt idx="9241">
                  <c:v>5.4746633178200002</c:v>
                </c:pt>
                <c:pt idx="9242">
                  <c:v>5.5956154831299996</c:v>
                </c:pt>
                <c:pt idx="9243">
                  <c:v>5.3879980344099998</c:v>
                </c:pt>
                <c:pt idx="9244">
                  <c:v>5.3976848617700002</c:v>
                </c:pt>
                <c:pt idx="9245">
                  <c:v>5.2400473773099998</c:v>
                </c:pt>
                <c:pt idx="9246">
                  <c:v>5.5806845976900004</c:v>
                </c:pt>
                <c:pt idx="9247">
                  <c:v>5.1923990887900002</c:v>
                </c:pt>
                <c:pt idx="9248">
                  <c:v>5.0357460095200004</c:v>
                </c:pt>
                <c:pt idx="9249">
                  <c:v>5.48496821071</c:v>
                </c:pt>
                <c:pt idx="9250">
                  <c:v>5.2280721778099997</c:v>
                </c:pt>
                <c:pt idx="9251">
                  <c:v>5.2283105980000002</c:v>
                </c:pt>
                <c:pt idx="9252">
                  <c:v>5.14466352107</c:v>
                </c:pt>
                <c:pt idx="9253">
                  <c:v>5.5150604333100004</c:v>
                </c:pt>
                <c:pt idx="9254">
                  <c:v>5.1155249103399996</c:v>
                </c:pt>
                <c:pt idx="9255">
                  <c:v>5.4033425590600004</c:v>
                </c:pt>
                <c:pt idx="9256">
                  <c:v>5.0151326568699996</c:v>
                </c:pt>
                <c:pt idx="9257">
                  <c:v>5.1313968867500002</c:v>
                </c:pt>
                <c:pt idx="9258">
                  <c:v>5.3378544243899997</c:v>
                </c:pt>
                <c:pt idx="9259">
                  <c:v>5.2600881588600004</c:v>
                </c:pt>
                <c:pt idx="9260">
                  <c:v>5.3686780890600003</c:v>
                </c:pt>
                <c:pt idx="9261">
                  <c:v>5.2971710607400002</c:v>
                </c:pt>
                <c:pt idx="9262">
                  <c:v>5.33615990836</c:v>
                </c:pt>
                <c:pt idx="9263">
                  <c:v>5.3299535217700003</c:v>
                </c:pt>
                <c:pt idx="9264">
                  <c:v>5.2691923726600001</c:v>
                </c:pt>
                <c:pt idx="9265">
                  <c:v>5.53495575069</c:v>
                </c:pt>
                <c:pt idx="9266">
                  <c:v>5.2512403399699998</c:v>
                </c:pt>
                <c:pt idx="9267">
                  <c:v>5.3181863865699999</c:v>
                </c:pt>
                <c:pt idx="9268">
                  <c:v>5.4538170266700003</c:v>
                </c:pt>
                <c:pt idx="9269">
                  <c:v>5.0719456461299997</c:v>
                </c:pt>
                <c:pt idx="9270">
                  <c:v>5.3829300137800002</c:v>
                </c:pt>
                <c:pt idx="9271">
                  <c:v>5.4807980046400004</c:v>
                </c:pt>
                <c:pt idx="9272">
                  <c:v>5.5493650062400004</c:v>
                </c:pt>
                <c:pt idx="9273">
                  <c:v>5.0594276438900003</c:v>
                </c:pt>
                <c:pt idx="9274">
                  <c:v>5.3925773715799998</c:v>
                </c:pt>
                <c:pt idx="9275">
                  <c:v>5.4689552852099999</c:v>
                </c:pt>
                <c:pt idx="9276">
                  <c:v>5.5251545594299998</c:v>
                </c:pt>
                <c:pt idx="9277">
                  <c:v>5.1155249103399996</c:v>
                </c:pt>
                <c:pt idx="9278">
                  <c:v>5.4235350960700002</c:v>
                </c:pt>
                <c:pt idx="9279">
                  <c:v>5.4122195463400002</c:v>
                </c:pt>
                <c:pt idx="9280">
                  <c:v>5.4258101882999998</c:v>
                </c:pt>
                <c:pt idx="9281">
                  <c:v>5.2373844430699998</c:v>
                </c:pt>
                <c:pt idx="9282">
                  <c:v>5.59181992181</c:v>
                </c:pt>
                <c:pt idx="9283">
                  <c:v>5.5669868521100003</c:v>
                </c:pt>
                <c:pt idx="9284">
                  <c:v>5.5035230034999998</c:v>
                </c:pt>
                <c:pt idx="9285">
                  <c:v>5.41416769833</c:v>
                </c:pt>
                <c:pt idx="9286">
                  <c:v>5.6029743247999999</c:v>
                </c:pt>
                <c:pt idx="9287">
                  <c:v>5.2101158511900003</c:v>
                </c:pt>
                <c:pt idx="9288">
                  <c:v>5.0459561122699998</c:v>
                </c:pt>
                <c:pt idx="9289">
                  <c:v>5.0712692004199997</c:v>
                </c:pt>
                <c:pt idx="9290">
                  <c:v>5.3027421905800001</c:v>
                </c:pt>
                <c:pt idx="9291">
                  <c:v>5.0203979211299998</c:v>
                </c:pt>
                <c:pt idx="9292">
                  <c:v>5.2643961320399999</c:v>
                </c:pt>
                <c:pt idx="9293">
                  <c:v>5.5088909141000002</c:v>
                </c:pt>
                <c:pt idx="9294">
                  <c:v>5.4047598600600004</c:v>
                </c:pt>
                <c:pt idx="9295">
                  <c:v>5.4809671882400002</c:v>
                </c:pt>
                <c:pt idx="9296">
                  <c:v>5.5640268081600004</c:v>
                </c:pt>
                <c:pt idx="9297">
                  <c:v>5.2600881588600004</c:v>
                </c:pt>
                <c:pt idx="9298">
                  <c:v>5.2964121626000003</c:v>
                </c:pt>
                <c:pt idx="9299">
                  <c:v>5.5081699105300004</c:v>
                </c:pt>
                <c:pt idx="9300">
                  <c:v>5.4907943516</c:v>
                </c:pt>
                <c:pt idx="9301">
                  <c:v>5.0651705949099997</c:v>
                </c:pt>
                <c:pt idx="9302">
                  <c:v>5.3355104217799996</c:v>
                </c:pt>
                <c:pt idx="9303">
                  <c:v>5.3379139562400004</c:v>
                </c:pt>
                <c:pt idx="9304">
                  <c:v>5.0504179804399998</c:v>
                </c:pt>
                <c:pt idx="9305">
                  <c:v>5.0367491724800004</c:v>
                </c:pt>
                <c:pt idx="9306">
                  <c:v>5.2342668481999999</c:v>
                </c:pt>
                <c:pt idx="9307">
                  <c:v>5.3071556057400002</c:v>
                </c:pt>
                <c:pt idx="9308">
                  <c:v>5.1497354779800002</c:v>
                </c:pt>
                <c:pt idx="9309">
                  <c:v>5.2502146622400003</c:v>
                </c:pt>
                <c:pt idx="9310">
                  <c:v>5.13922653823</c:v>
                </c:pt>
                <c:pt idx="9311">
                  <c:v>5.1895764174599996</c:v>
                </c:pt>
                <c:pt idx="9312">
                  <c:v>5.09120454355</c:v>
                </c:pt>
                <c:pt idx="9313">
                  <c:v>5.0712692004199997</c:v>
                </c:pt>
                <c:pt idx="9314">
                  <c:v>5.0442082574000002</c:v>
                </c:pt>
                <c:pt idx="9315">
                  <c:v>5.2169134793599996</c:v>
                </c:pt>
                <c:pt idx="9316">
                  <c:v>5.5180687804400002</c:v>
                </c:pt>
                <c:pt idx="9317">
                  <c:v>5.1884294508000002</c:v>
                </c:pt>
                <c:pt idx="9318">
                  <c:v>5.0191277165899999</c:v>
                </c:pt>
                <c:pt idx="9319">
                  <c:v>5.0967334390400003</c:v>
                </c:pt>
                <c:pt idx="9320">
                  <c:v>5.3181863865699999</c:v>
                </c:pt>
                <c:pt idx="9321">
                  <c:v>5.6053573932400003</c:v>
                </c:pt>
                <c:pt idx="9322">
                  <c:v>5.6141210852399999</c:v>
                </c:pt>
                <c:pt idx="9323">
                  <c:v>5.1151111614299998</c:v>
                </c:pt>
                <c:pt idx="9324">
                  <c:v>5.5301535014900001</c:v>
                </c:pt>
                <c:pt idx="9325">
                  <c:v>5.5515457181799999</c:v>
                </c:pt>
                <c:pt idx="9326">
                  <c:v>5.0395766522500001</c:v>
                </c:pt>
                <c:pt idx="9327">
                  <c:v>5.1956143803900003</c:v>
                </c:pt>
                <c:pt idx="9328">
                  <c:v>5.1768662398499998</c:v>
                </c:pt>
                <c:pt idx="9329">
                  <c:v>5.0629632540399996</c:v>
                </c:pt>
                <c:pt idx="9330">
                  <c:v>5.4332249912300004</c:v>
                </c:pt>
                <c:pt idx="9331">
                  <c:v>5.1678083094199998</c:v>
                </c:pt>
                <c:pt idx="9332">
                  <c:v>5.4683809814200002</c:v>
                </c:pt>
                <c:pt idx="9333">
                  <c:v>5.0726883525100002</c:v>
                </c:pt>
                <c:pt idx="9334">
                  <c:v>5.1862398289399998</c:v>
                </c:pt>
                <c:pt idx="9335">
                  <c:v>5.4302809946400004</c:v>
                </c:pt>
                <c:pt idx="9336">
                  <c:v>5.18993078997</c:v>
                </c:pt>
                <c:pt idx="9337">
                  <c:v>5.1263891986400001</c:v>
                </c:pt>
                <c:pt idx="9338">
                  <c:v>5.4627083385099997</c:v>
                </c:pt>
                <c:pt idx="9339">
                  <c:v>5.3299535217700003</c:v>
                </c:pt>
                <c:pt idx="9340">
                  <c:v>5.35482276824</c:v>
                </c:pt>
                <c:pt idx="9341">
                  <c:v>5.6226247631200001</c:v>
                </c:pt>
                <c:pt idx="9342">
                  <c:v>5.2276993775499996</c:v>
                </c:pt>
                <c:pt idx="9343">
                  <c:v>5.5927843812300004</c:v>
                </c:pt>
                <c:pt idx="9344">
                  <c:v>5.4900548068899999</c:v>
                </c:pt>
                <c:pt idx="9345">
                  <c:v>5.5161838097400002</c:v>
                </c:pt>
                <c:pt idx="9346">
                  <c:v>5.0544091626099998</c:v>
                </c:pt>
                <c:pt idx="9347">
                  <c:v>5.0160228167299996</c:v>
                </c:pt>
                <c:pt idx="9348">
                  <c:v>5.2445557482399998</c:v>
                </c:pt>
                <c:pt idx="9349">
                  <c:v>5.27031268039</c:v>
                </c:pt>
                <c:pt idx="9350">
                  <c:v>5.1451174527800001</c:v>
                </c:pt>
                <c:pt idx="9351">
                  <c:v>5.4494447639899999</c:v>
                </c:pt>
                <c:pt idx="9352">
                  <c:v>5.1278127604700003</c:v>
                </c:pt>
                <c:pt idx="9353">
                  <c:v>5.3375524955099998</c:v>
                </c:pt>
                <c:pt idx="9354">
                  <c:v>5.0296141063300004</c:v>
                </c:pt>
                <c:pt idx="9355">
                  <c:v>5.5704944344399996</c:v>
                </c:pt>
                <c:pt idx="9356">
                  <c:v>5.4897453176999997</c:v>
                </c:pt>
                <c:pt idx="9357">
                  <c:v>5.3879507759400003</c:v>
                </c:pt>
                <c:pt idx="9358">
                  <c:v>5.4252130962200003</c:v>
                </c:pt>
                <c:pt idx="9359">
                  <c:v>5.2524698032400003</c:v>
                </c:pt>
                <c:pt idx="9360">
                  <c:v>5.3460612056899999</c:v>
                </c:pt>
                <c:pt idx="9361">
                  <c:v>5.3724713025400002</c:v>
                </c:pt>
                <c:pt idx="9362">
                  <c:v>5.3660369609799998</c:v>
                </c:pt>
                <c:pt idx="9363">
                  <c:v>5.5230033600899997</c:v>
                </c:pt>
                <c:pt idx="9364">
                  <c:v>5.6049560862899996</c:v>
                </c:pt>
                <c:pt idx="9365">
                  <c:v>5.2176687791000003</c:v>
                </c:pt>
                <c:pt idx="9366">
                  <c:v>5.5919609526</c:v>
                </c:pt>
                <c:pt idx="9367">
                  <c:v>5.0160228167299996</c:v>
                </c:pt>
                <c:pt idx="9368">
                  <c:v>5.0594276438900003</c:v>
                </c:pt>
                <c:pt idx="9369">
                  <c:v>5.5444228773499997</c:v>
                </c:pt>
                <c:pt idx="9370">
                  <c:v>5.6183318610699997</c:v>
                </c:pt>
                <c:pt idx="9371">
                  <c:v>5.2747981313799999</c:v>
                </c:pt>
                <c:pt idx="9372">
                  <c:v>5.0859859866199999</c:v>
                </c:pt>
                <c:pt idx="9373">
                  <c:v>5.6226247631200001</c:v>
                </c:pt>
                <c:pt idx="9374">
                  <c:v>5.3817997901899997</c:v>
                </c:pt>
                <c:pt idx="9375">
                  <c:v>5.5301535014900001</c:v>
                </c:pt>
                <c:pt idx="9376">
                  <c:v>5.13382657978</c:v>
                </c:pt>
                <c:pt idx="9377">
                  <c:v>5.2355318286900001</c:v>
                </c:pt>
                <c:pt idx="9378">
                  <c:v>5.1953449528300002</c:v>
                </c:pt>
                <c:pt idx="9379">
                  <c:v>5.15191522822</c:v>
                </c:pt>
                <c:pt idx="9380">
                  <c:v>5.5319245840000004</c:v>
                </c:pt>
                <c:pt idx="9381">
                  <c:v>5.3197433623199997</c:v>
                </c:pt>
                <c:pt idx="9382">
                  <c:v>5.1430567205899997</c:v>
                </c:pt>
                <c:pt idx="9383">
                  <c:v>5.2195394629900003</c:v>
                </c:pt>
                <c:pt idx="9384">
                  <c:v>5.4077443022500002</c:v>
                </c:pt>
                <c:pt idx="9385">
                  <c:v>5.09120454355</c:v>
                </c:pt>
                <c:pt idx="9386">
                  <c:v>5.4515951630400004</c:v>
                </c:pt>
                <c:pt idx="9387">
                  <c:v>5.0276321174799996</c:v>
                </c:pt>
                <c:pt idx="9388">
                  <c:v>5.4029213787300003</c:v>
                </c:pt>
                <c:pt idx="9389">
                  <c:v>5.3480143508599998</c:v>
                </c:pt>
                <c:pt idx="9390">
                  <c:v>5.1210678827200002</c:v>
                </c:pt>
                <c:pt idx="9391">
                  <c:v>5.3440292919000001</c:v>
                </c:pt>
                <c:pt idx="9392">
                  <c:v>5.0678924855599998</c:v>
                </c:pt>
                <c:pt idx="9393">
                  <c:v>5.3328761923799997</c:v>
                </c:pt>
                <c:pt idx="9394">
                  <c:v>5.0744457235900002</c:v>
                </c:pt>
                <c:pt idx="9395">
                  <c:v>5.13922653823</c:v>
                </c:pt>
                <c:pt idx="9396">
                  <c:v>5.0875646125399996</c:v>
                </c:pt>
                <c:pt idx="9397">
                  <c:v>5.6049560862899996</c:v>
                </c:pt>
                <c:pt idx="9398">
                  <c:v>5.1768662398499998</c:v>
                </c:pt>
                <c:pt idx="9399">
                  <c:v>5.2910908920899997</c:v>
                </c:pt>
                <c:pt idx="9400">
                  <c:v>5.1137960307099997</c:v>
                </c:pt>
                <c:pt idx="9401">
                  <c:v>5.0583734856099998</c:v>
                </c:pt>
                <c:pt idx="9402">
                  <c:v>5.3715782542600001</c:v>
                </c:pt>
                <c:pt idx="9403">
                  <c:v>5.3686780890600003</c:v>
                </c:pt>
                <c:pt idx="9404">
                  <c:v>5.4587292214399996</c:v>
                </c:pt>
                <c:pt idx="9405">
                  <c:v>5.3099326067100003</c:v>
                </c:pt>
                <c:pt idx="9406">
                  <c:v>5.5217388172300002</c:v>
                </c:pt>
                <c:pt idx="9407">
                  <c:v>5.3467216451099997</c:v>
                </c:pt>
                <c:pt idx="9408">
                  <c:v>5.5289712358400003</c:v>
                </c:pt>
                <c:pt idx="9409">
                  <c:v>5.0227323825900001</c:v>
                </c:pt>
                <c:pt idx="9410">
                  <c:v>5.1781795364500001</c:v>
                </c:pt>
                <c:pt idx="9411">
                  <c:v>5.02229992004</c:v>
                </c:pt>
                <c:pt idx="9412">
                  <c:v>5.43529915424</c:v>
                </c:pt>
                <c:pt idx="9413">
                  <c:v>5.55280171216</c:v>
                </c:pt>
                <c:pt idx="9414">
                  <c:v>5.3716661569199999</c:v>
                </c:pt>
                <c:pt idx="9415">
                  <c:v>5.2287511435200003</c:v>
                </c:pt>
                <c:pt idx="9416">
                  <c:v>5.4821672745600001</c:v>
                </c:pt>
                <c:pt idx="9417">
                  <c:v>5.0861151748699998</c:v>
                </c:pt>
                <c:pt idx="9418">
                  <c:v>5.0223157553500002</c:v>
                </c:pt>
                <c:pt idx="9419">
                  <c:v>5.2620009351199997</c:v>
                </c:pt>
                <c:pt idx="9420">
                  <c:v>5.25602015619</c:v>
                </c:pt>
                <c:pt idx="9421">
                  <c:v>5.6210938107499997</c:v>
                </c:pt>
                <c:pt idx="9422">
                  <c:v>5.3045554613699997</c:v>
                </c:pt>
                <c:pt idx="9423">
                  <c:v>5.4064058536999999</c:v>
                </c:pt>
                <c:pt idx="9424">
                  <c:v>5.2584517708699998</c:v>
                </c:pt>
                <c:pt idx="9425">
                  <c:v>5.2017953563199999</c:v>
                </c:pt>
                <c:pt idx="9426">
                  <c:v>5.2637480760799997</c:v>
                </c:pt>
                <c:pt idx="9427">
                  <c:v>5.3181863865699999</c:v>
                </c:pt>
                <c:pt idx="9428">
                  <c:v>5.1937957310599998</c:v>
                </c:pt>
                <c:pt idx="9429">
                  <c:v>5.57534362039</c:v>
                </c:pt>
                <c:pt idx="9430">
                  <c:v>5.27801769546</c:v>
                </c:pt>
                <c:pt idx="9431">
                  <c:v>5.3058854995100004</c:v>
                </c:pt>
                <c:pt idx="9432">
                  <c:v>5.1448961926500001</c:v>
                </c:pt>
                <c:pt idx="9433">
                  <c:v>5.1351170457800004</c:v>
                </c:pt>
                <c:pt idx="9434">
                  <c:v>5.31686408807</c:v>
                </c:pt>
                <c:pt idx="9435">
                  <c:v>5.0474610781699996</c:v>
                </c:pt>
                <c:pt idx="9436">
                  <c:v>5.4255062809499996</c:v>
                </c:pt>
                <c:pt idx="9437">
                  <c:v>5.0257473904800003</c:v>
                </c:pt>
                <c:pt idx="9438">
                  <c:v>5.4571821311799997</c:v>
                </c:pt>
                <c:pt idx="9439">
                  <c:v>5.5607066199800004</c:v>
                </c:pt>
                <c:pt idx="9440">
                  <c:v>5.4107057439100004</c:v>
                </c:pt>
                <c:pt idx="9441">
                  <c:v>5.0175568070300001</c:v>
                </c:pt>
                <c:pt idx="9442">
                  <c:v>5.4578098634299996</c:v>
                </c:pt>
                <c:pt idx="9443">
                  <c:v>5.1768188981199996</c:v>
                </c:pt>
                <c:pt idx="9444">
                  <c:v>5.2355318286900001</c:v>
                </c:pt>
                <c:pt idx="9445">
                  <c:v>5.4172847233799999</c:v>
                </c:pt>
                <c:pt idx="9446">
                  <c:v>5.1050708388299997</c:v>
                </c:pt>
                <c:pt idx="9447">
                  <c:v>5.0474610781699996</c:v>
                </c:pt>
                <c:pt idx="9448">
                  <c:v>5.4860532196599996</c:v>
                </c:pt>
                <c:pt idx="9449">
                  <c:v>5.5071592473499997</c:v>
                </c:pt>
                <c:pt idx="9450">
                  <c:v>5.0907204537800004</c:v>
                </c:pt>
                <c:pt idx="9451">
                  <c:v>5.1936781943900003</c:v>
                </c:pt>
                <c:pt idx="9452">
                  <c:v>5.2259653473799998</c:v>
                </c:pt>
                <c:pt idx="9453">
                  <c:v>5.0653132646900003</c:v>
                </c:pt>
                <c:pt idx="9454">
                  <c:v>5.1282317093899996</c:v>
                </c:pt>
                <c:pt idx="9455">
                  <c:v>5.5842217425499996</c:v>
                </c:pt>
                <c:pt idx="9456">
                  <c:v>5.5653292587600003</c:v>
                </c:pt>
                <c:pt idx="9457">
                  <c:v>5.1929476366399996</c:v>
                </c:pt>
                <c:pt idx="9458">
                  <c:v>5.3721138327300002</c:v>
                </c:pt>
                <c:pt idx="9459">
                  <c:v>5.0808261260599998</c:v>
                </c:pt>
                <c:pt idx="9460">
                  <c:v>5.5101001078899996</c:v>
                </c:pt>
                <c:pt idx="9461">
                  <c:v>5.0191277165899999</c:v>
                </c:pt>
                <c:pt idx="9462">
                  <c:v>5.1137960307099997</c:v>
                </c:pt>
                <c:pt idx="9463">
                  <c:v>5.2195394629900003</c:v>
                </c:pt>
                <c:pt idx="9464">
                  <c:v>5.2613060226900004</c:v>
                </c:pt>
                <c:pt idx="9465">
                  <c:v>5.2189288612500002</c:v>
                </c:pt>
                <c:pt idx="9466">
                  <c:v>5.1558131344799998</c:v>
                </c:pt>
                <c:pt idx="9467">
                  <c:v>5.0459561122699998</c:v>
                </c:pt>
                <c:pt idx="9468">
                  <c:v>5.4499672398700003</c:v>
                </c:pt>
                <c:pt idx="9469">
                  <c:v>5.4864344018600004</c:v>
                </c:pt>
                <c:pt idx="9470">
                  <c:v>5.0594276438900003</c:v>
                </c:pt>
                <c:pt idx="9471">
                  <c:v>5.1116946243500001</c:v>
                </c:pt>
                <c:pt idx="9472">
                  <c:v>5.0912596139800002</c:v>
                </c:pt>
                <c:pt idx="9473">
                  <c:v>5.1917717321700003</c:v>
                </c:pt>
                <c:pt idx="9474">
                  <c:v>5.4854828736099996</c:v>
                </c:pt>
                <c:pt idx="9475">
                  <c:v>5.0831327986300003</c:v>
                </c:pt>
                <c:pt idx="9476">
                  <c:v>5.2866219473199996</c:v>
                </c:pt>
                <c:pt idx="9477">
                  <c:v>5.2816636907400003</c:v>
                </c:pt>
                <c:pt idx="9478">
                  <c:v>5.1762632482999997</c:v>
                </c:pt>
                <c:pt idx="9479">
                  <c:v>5.4379016654400001</c:v>
                </c:pt>
                <c:pt idx="9480">
                  <c:v>5.4139311397899998</c:v>
                </c:pt>
                <c:pt idx="9481">
                  <c:v>5.4857543020600001</c:v>
                </c:pt>
                <c:pt idx="9482">
                  <c:v>5.5261758193799997</c:v>
                </c:pt>
                <c:pt idx="9483">
                  <c:v>5.0161886673899998</c:v>
                </c:pt>
                <c:pt idx="9484">
                  <c:v>5.0429619215899999</c:v>
                </c:pt>
                <c:pt idx="9485">
                  <c:v>5.6226247631200001</c:v>
                </c:pt>
                <c:pt idx="9486">
                  <c:v>5.22972255084</c:v>
                </c:pt>
                <c:pt idx="9487">
                  <c:v>5.4251931283300001</c:v>
                </c:pt>
                <c:pt idx="9488">
                  <c:v>5.5775117215399996</c:v>
                </c:pt>
                <c:pt idx="9489">
                  <c:v>5.6008120763999996</c:v>
                </c:pt>
                <c:pt idx="9490">
                  <c:v>5.3197433623199997</c:v>
                </c:pt>
                <c:pt idx="9491">
                  <c:v>5.27371906706</c:v>
                </c:pt>
                <c:pt idx="9492">
                  <c:v>5.3732607340699996</c:v>
                </c:pt>
                <c:pt idx="9493">
                  <c:v>5.5101001078899996</c:v>
                </c:pt>
                <c:pt idx="9494">
                  <c:v>5.5647105247099997</c:v>
                </c:pt>
                <c:pt idx="9495">
                  <c:v>5.3650190862300002</c:v>
                </c:pt>
                <c:pt idx="9496">
                  <c:v>5.1365363687899999</c:v>
                </c:pt>
                <c:pt idx="9497">
                  <c:v>5.4578098634299996</c:v>
                </c:pt>
                <c:pt idx="9498">
                  <c:v>5.3587226151899996</c:v>
                </c:pt>
                <c:pt idx="9499">
                  <c:v>5.2674455926099997</c:v>
                </c:pt>
                <c:pt idx="9500">
                  <c:v>5.1519071888300001</c:v>
                </c:pt>
                <c:pt idx="9501">
                  <c:v>5.1936781943900003</c:v>
                </c:pt>
                <c:pt idx="9502">
                  <c:v>5.0285388532199997</c:v>
                </c:pt>
                <c:pt idx="9503">
                  <c:v>5.3334304326900002</c:v>
                </c:pt>
                <c:pt idx="9504">
                  <c:v>5.0749301845400003</c:v>
                </c:pt>
                <c:pt idx="9505">
                  <c:v>5.0648628196500001</c:v>
                </c:pt>
                <c:pt idx="9506">
                  <c:v>5.2843618570600004</c:v>
                </c:pt>
                <c:pt idx="9507">
                  <c:v>5.2648659528400001</c:v>
                </c:pt>
                <c:pt idx="9508">
                  <c:v>5.2141184263199998</c:v>
                </c:pt>
                <c:pt idx="9509">
                  <c:v>5.3438752697699998</c:v>
                </c:pt>
                <c:pt idx="9510">
                  <c:v>5.1762632482999997</c:v>
                </c:pt>
                <c:pt idx="9511">
                  <c:v>5.5343001489599999</c:v>
                </c:pt>
                <c:pt idx="9512">
                  <c:v>5.0964497232800001</c:v>
                </c:pt>
                <c:pt idx="9513">
                  <c:v>5.2011529363499998</c:v>
                </c:pt>
                <c:pt idx="9514">
                  <c:v>5.1025335195199997</c:v>
                </c:pt>
                <c:pt idx="9515">
                  <c:v>5.3104926322499999</c:v>
                </c:pt>
                <c:pt idx="9516">
                  <c:v>5.5301535014900001</c:v>
                </c:pt>
                <c:pt idx="9517">
                  <c:v>5.2375822849200002</c:v>
                </c:pt>
                <c:pt idx="9518">
                  <c:v>5.1862398289399998</c:v>
                </c:pt>
                <c:pt idx="9519">
                  <c:v>5.2796634634400004</c:v>
                </c:pt>
                <c:pt idx="9520">
                  <c:v>5.14466352107</c:v>
                </c:pt>
                <c:pt idx="9521">
                  <c:v>5.6008120763999996</c:v>
                </c:pt>
                <c:pt idx="9522">
                  <c:v>5.4575138780300003</c:v>
                </c:pt>
                <c:pt idx="9523">
                  <c:v>5.2937649789399996</c:v>
                </c:pt>
                <c:pt idx="9524">
                  <c:v>5.11297817126</c:v>
                </c:pt>
                <c:pt idx="9525">
                  <c:v>5.4897453176999997</c:v>
                </c:pt>
                <c:pt idx="9526">
                  <c:v>5.5696437695899998</c:v>
                </c:pt>
                <c:pt idx="9527">
                  <c:v>5.3577323657899996</c:v>
                </c:pt>
                <c:pt idx="9528">
                  <c:v>5.0429619215899999</c:v>
                </c:pt>
                <c:pt idx="9529">
                  <c:v>5.1766306595399998</c:v>
                </c:pt>
                <c:pt idx="9530">
                  <c:v>5.4361801721900003</c:v>
                </c:pt>
                <c:pt idx="9531">
                  <c:v>5.4386688270899999</c:v>
                </c:pt>
                <c:pt idx="9532">
                  <c:v>5.0238741831600002</c:v>
                </c:pt>
                <c:pt idx="9533">
                  <c:v>5.3188587675200001</c:v>
                </c:pt>
                <c:pt idx="9534">
                  <c:v>5.1931847906500002</c:v>
                </c:pt>
                <c:pt idx="9535">
                  <c:v>5.4255062809499996</c:v>
                </c:pt>
                <c:pt idx="9536">
                  <c:v>5.4235350960700002</c:v>
                </c:pt>
                <c:pt idx="9537">
                  <c:v>5.6229556366200004</c:v>
                </c:pt>
                <c:pt idx="9538">
                  <c:v>5.4107057439100004</c:v>
                </c:pt>
                <c:pt idx="9539">
                  <c:v>5.0838541991800001</c:v>
                </c:pt>
                <c:pt idx="9540">
                  <c:v>5.1753024436999997</c:v>
                </c:pt>
                <c:pt idx="9541">
                  <c:v>5.2786759807600001</c:v>
                </c:pt>
                <c:pt idx="9542">
                  <c:v>5.31686408807</c:v>
                </c:pt>
                <c:pt idx="9543">
                  <c:v>5.3047285095800003</c:v>
                </c:pt>
                <c:pt idx="9544">
                  <c:v>5.2867139720800003</c:v>
                </c:pt>
                <c:pt idx="9545">
                  <c:v>5.1451174527800001</c:v>
                </c:pt>
                <c:pt idx="9546">
                  <c:v>5.1171084867000003</c:v>
                </c:pt>
                <c:pt idx="9547">
                  <c:v>5.4272872867500004</c:v>
                </c:pt>
                <c:pt idx="9548">
                  <c:v>5.5101001078899996</c:v>
                </c:pt>
                <c:pt idx="9549">
                  <c:v>5.5612215625900001</c:v>
                </c:pt>
                <c:pt idx="9550">
                  <c:v>5.0304997390199997</c:v>
                </c:pt>
                <c:pt idx="9551">
                  <c:v>5.0895931323700001</c:v>
                </c:pt>
                <c:pt idx="9552">
                  <c:v>5.5607529855899998</c:v>
                </c:pt>
                <c:pt idx="9553">
                  <c:v>5.4588298116700003</c:v>
                </c:pt>
                <c:pt idx="9554">
                  <c:v>5.5071592473499997</c:v>
                </c:pt>
                <c:pt idx="9555">
                  <c:v>5.1302349517300003</c:v>
                </c:pt>
                <c:pt idx="9556">
                  <c:v>5.0964064263499997</c:v>
                </c:pt>
                <c:pt idx="9557">
                  <c:v>5.1639191872100003</c:v>
                </c:pt>
                <c:pt idx="9558">
                  <c:v>5.3017184778899997</c:v>
                </c:pt>
                <c:pt idx="9559">
                  <c:v>5.1261563816200004</c:v>
                </c:pt>
                <c:pt idx="9560">
                  <c:v>5.0875646125399996</c:v>
                </c:pt>
                <c:pt idx="9561">
                  <c:v>5.1251296355499996</c:v>
                </c:pt>
                <c:pt idx="9562">
                  <c:v>5.3171380886100001</c:v>
                </c:pt>
                <c:pt idx="9563">
                  <c:v>5.1610684540699996</c:v>
                </c:pt>
                <c:pt idx="9564">
                  <c:v>5.0544091626099998</c:v>
                </c:pt>
                <c:pt idx="9565">
                  <c:v>5.5295724183099999</c:v>
                </c:pt>
                <c:pt idx="9566">
                  <c:v>5.4957023522300004</c:v>
                </c:pt>
                <c:pt idx="9567">
                  <c:v>5.4187502775700001</c:v>
                </c:pt>
                <c:pt idx="9568">
                  <c:v>5.0864098216400002</c:v>
                </c:pt>
                <c:pt idx="9569">
                  <c:v>5.44386929684</c:v>
                </c:pt>
                <c:pt idx="9570">
                  <c:v>5.6053573932400003</c:v>
                </c:pt>
                <c:pt idx="9571">
                  <c:v>5.2631565663100002</c:v>
                </c:pt>
                <c:pt idx="9572">
                  <c:v>5.2195394629900003</c:v>
                </c:pt>
                <c:pt idx="9573">
                  <c:v>5.5705448280400001</c:v>
                </c:pt>
                <c:pt idx="9574">
                  <c:v>5.2912939138199997</c:v>
                </c:pt>
                <c:pt idx="9575">
                  <c:v>5.4600612072399999</c:v>
                </c:pt>
                <c:pt idx="9576">
                  <c:v>5.2657179021299996</c:v>
                </c:pt>
                <c:pt idx="9577">
                  <c:v>5.5187099770300003</c:v>
                </c:pt>
                <c:pt idx="9578">
                  <c:v>5.6049560862899996</c:v>
                </c:pt>
                <c:pt idx="9579">
                  <c:v>5.4971392329500004</c:v>
                </c:pt>
                <c:pt idx="9580">
                  <c:v>5.0483577996899998</c:v>
                </c:pt>
                <c:pt idx="9581">
                  <c:v>5.2674455926099997</c:v>
                </c:pt>
                <c:pt idx="9582">
                  <c:v>5.4024252214599997</c:v>
                </c:pt>
                <c:pt idx="9583">
                  <c:v>5.6028853640999996</c:v>
                </c:pt>
                <c:pt idx="9584">
                  <c:v>5.3403667498200003</c:v>
                </c:pt>
                <c:pt idx="9585">
                  <c:v>5.5869157271700001</c:v>
                </c:pt>
                <c:pt idx="9586">
                  <c:v>5.3686223644500002</c:v>
                </c:pt>
                <c:pt idx="9587">
                  <c:v>5.2283780664000004</c:v>
                </c:pt>
                <c:pt idx="9588">
                  <c:v>5.5380698648599997</c:v>
                </c:pt>
                <c:pt idx="9589">
                  <c:v>5.1247031926500002</c:v>
                </c:pt>
                <c:pt idx="9590">
                  <c:v>5.5132174386199999</c:v>
                </c:pt>
                <c:pt idx="9591">
                  <c:v>5.3348341403599999</c:v>
                </c:pt>
                <c:pt idx="9592">
                  <c:v>5.09120454355</c:v>
                </c:pt>
                <c:pt idx="9593">
                  <c:v>5.04466363437</c:v>
                </c:pt>
                <c:pt idx="9594">
                  <c:v>5.3045048330300002</c:v>
                </c:pt>
                <c:pt idx="9595">
                  <c:v>5.2866219473199996</c:v>
                </c:pt>
                <c:pt idx="9596">
                  <c:v>5.5180687804400002</c:v>
                </c:pt>
                <c:pt idx="9597">
                  <c:v>5.4018040150699997</c:v>
                </c:pt>
                <c:pt idx="9598">
                  <c:v>5.5907361071399997</c:v>
                </c:pt>
                <c:pt idx="9599">
                  <c:v>5.1236019547599998</c:v>
                </c:pt>
                <c:pt idx="9600">
                  <c:v>5.1766306595399998</c:v>
                </c:pt>
                <c:pt idx="9601">
                  <c:v>5.2372823869799996</c:v>
                </c:pt>
                <c:pt idx="9602">
                  <c:v>5.2866219473199996</c:v>
                </c:pt>
                <c:pt idx="9603">
                  <c:v>5.4018040150699997</c:v>
                </c:pt>
                <c:pt idx="9604">
                  <c:v>5.4390903858200002</c:v>
                </c:pt>
                <c:pt idx="9605">
                  <c:v>5.6183318610699997</c:v>
                </c:pt>
                <c:pt idx="9606">
                  <c:v>5.4538170266700003</c:v>
                </c:pt>
                <c:pt idx="9607">
                  <c:v>5.5813073057800002</c:v>
                </c:pt>
                <c:pt idx="9608">
                  <c:v>5.0151326568699996</c:v>
                </c:pt>
                <c:pt idx="9609">
                  <c:v>5.0590039033399998</c:v>
                </c:pt>
                <c:pt idx="9610">
                  <c:v>5.0637605060600004</c:v>
                </c:pt>
                <c:pt idx="9611">
                  <c:v>5.5371043738600001</c:v>
                </c:pt>
                <c:pt idx="9612">
                  <c:v>5.4047598600600004</c:v>
                </c:pt>
                <c:pt idx="9613">
                  <c:v>5.0895931323700001</c:v>
                </c:pt>
                <c:pt idx="9614">
                  <c:v>5.44516706875</c:v>
                </c:pt>
                <c:pt idx="9615">
                  <c:v>5.4077443022500002</c:v>
                </c:pt>
                <c:pt idx="9616">
                  <c:v>5.1236019547599998</c:v>
                </c:pt>
                <c:pt idx="9617">
                  <c:v>5.6183318610699997</c:v>
                </c:pt>
                <c:pt idx="9618">
                  <c:v>5.4347041849300002</c:v>
                </c:pt>
                <c:pt idx="9619">
                  <c:v>5.2529646401600001</c:v>
                </c:pt>
                <c:pt idx="9620">
                  <c:v>5.6165307519400001</c:v>
                </c:pt>
                <c:pt idx="9621">
                  <c:v>5.4122195463400002</c:v>
                </c:pt>
                <c:pt idx="9622">
                  <c:v>5.1461920438400002</c:v>
                </c:pt>
                <c:pt idx="9623">
                  <c:v>5.5200780868799999</c:v>
                </c:pt>
                <c:pt idx="9624">
                  <c:v>5.5259550310599996</c:v>
                </c:pt>
                <c:pt idx="9625">
                  <c:v>5.4255062809499996</c:v>
                </c:pt>
                <c:pt idx="9626">
                  <c:v>5.4343580381300001</c:v>
                </c:pt>
                <c:pt idx="9627">
                  <c:v>5.4020490833299997</c:v>
                </c:pt>
                <c:pt idx="9628">
                  <c:v>5.31140906138</c:v>
                </c:pt>
                <c:pt idx="9629">
                  <c:v>5.6029743247999999</c:v>
                </c:pt>
                <c:pt idx="9630">
                  <c:v>5.5292328094199998</c:v>
                </c:pt>
                <c:pt idx="9631">
                  <c:v>5.4362703766999996</c:v>
                </c:pt>
                <c:pt idx="9632">
                  <c:v>5.2890894843399998</c:v>
                </c:pt>
                <c:pt idx="9633">
                  <c:v>5.0437375948599996</c:v>
                </c:pt>
                <c:pt idx="9634">
                  <c:v>5.51942850953</c:v>
                </c:pt>
                <c:pt idx="9635">
                  <c:v>5.1961787319799999</c:v>
                </c:pt>
                <c:pt idx="9636">
                  <c:v>5.1107648751100001</c:v>
                </c:pt>
                <c:pt idx="9637">
                  <c:v>5.1458072921899998</c:v>
                </c:pt>
                <c:pt idx="9638">
                  <c:v>5.1701441527199998</c:v>
                </c:pt>
                <c:pt idx="9639">
                  <c:v>5.5780527143400001</c:v>
                </c:pt>
                <c:pt idx="9640">
                  <c:v>5.6229556366200004</c:v>
                </c:pt>
                <c:pt idx="9641">
                  <c:v>5.2903246400199997</c:v>
                </c:pt>
                <c:pt idx="9642">
                  <c:v>5.1025335195199997</c:v>
                </c:pt>
                <c:pt idx="9643">
                  <c:v>5.0838541991800001</c:v>
                </c:pt>
                <c:pt idx="9644">
                  <c:v>5.0161994710400002</c:v>
                </c:pt>
                <c:pt idx="9645">
                  <c:v>5.4569274614700003</c:v>
                </c:pt>
                <c:pt idx="9646">
                  <c:v>5.3973417385099998</c:v>
                </c:pt>
                <c:pt idx="9647">
                  <c:v>5.0592638475699996</c:v>
                </c:pt>
                <c:pt idx="9648">
                  <c:v>5.46951252665</c:v>
                </c:pt>
                <c:pt idx="9649">
                  <c:v>5.5271604712600002</c:v>
                </c:pt>
                <c:pt idx="9650">
                  <c:v>5.3081199247299997</c:v>
                </c:pt>
                <c:pt idx="9651">
                  <c:v>5.3994452662399999</c:v>
                </c:pt>
                <c:pt idx="9652">
                  <c:v>5.0276321174799996</c:v>
                </c:pt>
                <c:pt idx="9653">
                  <c:v>5.6145190219599996</c:v>
                </c:pt>
                <c:pt idx="9654">
                  <c:v>5.3965935326599999</c:v>
                </c:pt>
                <c:pt idx="9655">
                  <c:v>5.29242844945</c:v>
                </c:pt>
                <c:pt idx="9656">
                  <c:v>5.0678924855599998</c:v>
                </c:pt>
                <c:pt idx="9657">
                  <c:v>5.3379139562400004</c:v>
                </c:pt>
                <c:pt idx="9658">
                  <c:v>5.4195224312499999</c:v>
                </c:pt>
                <c:pt idx="9659">
                  <c:v>5.27801769546</c:v>
                </c:pt>
                <c:pt idx="9660">
                  <c:v>5.3058854995100004</c:v>
                </c:pt>
                <c:pt idx="9661">
                  <c:v>5.1884294508000002</c:v>
                </c:pt>
                <c:pt idx="9662">
                  <c:v>5.2109976783800001</c:v>
                </c:pt>
                <c:pt idx="9663">
                  <c:v>5.5180687804400002</c:v>
                </c:pt>
                <c:pt idx="9664">
                  <c:v>5.1759931419400003</c:v>
                </c:pt>
                <c:pt idx="9665">
                  <c:v>5.59701042902</c:v>
                </c:pt>
                <c:pt idx="9666">
                  <c:v>5.3099326067100003</c:v>
                </c:pt>
                <c:pt idx="9667">
                  <c:v>5.04005239518</c:v>
                </c:pt>
                <c:pt idx="9668">
                  <c:v>5.4195224312499999</c:v>
                </c:pt>
                <c:pt idx="9669">
                  <c:v>5.5940628554399998</c:v>
                </c:pt>
                <c:pt idx="9670">
                  <c:v>5.3545819355699997</c:v>
                </c:pt>
                <c:pt idx="9671">
                  <c:v>5.5123180392400002</c:v>
                </c:pt>
                <c:pt idx="9672">
                  <c:v>5.3510822845900003</c:v>
                </c:pt>
                <c:pt idx="9673">
                  <c:v>5.3357963354400004</c:v>
                </c:pt>
                <c:pt idx="9674">
                  <c:v>5.3287224881500004</c:v>
                </c:pt>
                <c:pt idx="9675">
                  <c:v>5.1677706573500002</c:v>
                </c:pt>
                <c:pt idx="9676">
                  <c:v>5.2600881588600004</c:v>
                </c:pt>
                <c:pt idx="9677">
                  <c:v>5.3547986526500004</c:v>
                </c:pt>
                <c:pt idx="9678">
                  <c:v>5.4653909502299998</c:v>
                </c:pt>
                <c:pt idx="9679">
                  <c:v>5.4343580381300001</c:v>
                </c:pt>
                <c:pt idx="9680">
                  <c:v>5.5409176749400002</c:v>
                </c:pt>
                <c:pt idx="9681">
                  <c:v>5.2674455926099997</c:v>
                </c:pt>
                <c:pt idx="9682">
                  <c:v>5.2375822849200002</c:v>
                </c:pt>
                <c:pt idx="9683">
                  <c:v>5.4689552852099999</c:v>
                </c:pt>
                <c:pt idx="9684">
                  <c:v>5.4107057439100004</c:v>
                </c:pt>
                <c:pt idx="9685">
                  <c:v>5.2342668481999999</c:v>
                </c:pt>
                <c:pt idx="9686">
                  <c:v>5.1373427871699997</c:v>
                </c:pt>
                <c:pt idx="9687">
                  <c:v>5.0964064263499997</c:v>
                </c:pt>
                <c:pt idx="9688">
                  <c:v>5.0859859866199999</c:v>
                </c:pt>
                <c:pt idx="9689">
                  <c:v>5.4046648886900002</c:v>
                </c:pt>
                <c:pt idx="9690">
                  <c:v>5.0838541991800001</c:v>
                </c:pt>
                <c:pt idx="9691">
                  <c:v>5.3725399295100003</c:v>
                </c:pt>
                <c:pt idx="9692">
                  <c:v>5.4683809814200002</c:v>
                </c:pt>
                <c:pt idx="9693">
                  <c:v>5.5452074858899998</c:v>
                </c:pt>
                <c:pt idx="9694">
                  <c:v>5.2816636907400003</c:v>
                </c:pt>
                <c:pt idx="9695">
                  <c:v>5.1596527780599999</c:v>
                </c:pt>
                <c:pt idx="9696">
                  <c:v>5.4302809946400004</c:v>
                </c:pt>
                <c:pt idx="9697">
                  <c:v>5.31686408807</c:v>
                </c:pt>
                <c:pt idx="9698">
                  <c:v>5.5088909141000002</c:v>
                </c:pt>
                <c:pt idx="9699">
                  <c:v>5.0787314872299998</c:v>
                </c:pt>
                <c:pt idx="9700">
                  <c:v>5.4692318890999996</c:v>
                </c:pt>
                <c:pt idx="9701">
                  <c:v>5.1137960307099997</c:v>
                </c:pt>
                <c:pt idx="9702">
                  <c:v>5.16621467541</c:v>
                </c:pt>
                <c:pt idx="9703">
                  <c:v>5.4187502775700001</c:v>
                </c:pt>
                <c:pt idx="9704">
                  <c:v>5.21645826475</c:v>
                </c:pt>
                <c:pt idx="9705">
                  <c:v>5.0781972316299999</c:v>
                </c:pt>
                <c:pt idx="9706">
                  <c:v>5.1754156032900003</c:v>
                </c:pt>
                <c:pt idx="9707">
                  <c:v>5.4422961517599999</c:v>
                </c:pt>
                <c:pt idx="9708">
                  <c:v>5.1895764174599996</c:v>
                </c:pt>
                <c:pt idx="9709">
                  <c:v>5.5798819687999996</c:v>
                </c:pt>
                <c:pt idx="9710">
                  <c:v>5.20617599857</c:v>
                </c:pt>
                <c:pt idx="9711">
                  <c:v>5.49943497814</c:v>
                </c:pt>
                <c:pt idx="9712">
                  <c:v>5.4029213787300003</c:v>
                </c:pt>
                <c:pt idx="9713">
                  <c:v>5.4374265082299997</c:v>
                </c:pt>
                <c:pt idx="9714">
                  <c:v>5.1757328214099996</c:v>
                </c:pt>
                <c:pt idx="9715">
                  <c:v>5.5166676701500004</c:v>
                </c:pt>
                <c:pt idx="9716">
                  <c:v>5.2177924227799997</c:v>
                </c:pt>
                <c:pt idx="9717">
                  <c:v>5.1753024436999997</c:v>
                </c:pt>
                <c:pt idx="9718">
                  <c:v>5.0861151748699998</c:v>
                </c:pt>
                <c:pt idx="9719">
                  <c:v>5.2845222321699996</c:v>
                </c:pt>
                <c:pt idx="9720">
                  <c:v>5.2910908920899997</c:v>
                </c:pt>
                <c:pt idx="9721">
                  <c:v>5.0970643174600001</c:v>
                </c:pt>
                <c:pt idx="9722">
                  <c:v>5.5534954538400001</c:v>
                </c:pt>
                <c:pt idx="9723">
                  <c:v>5.2400473773099998</c:v>
                </c:pt>
                <c:pt idx="9724">
                  <c:v>5.1332717846699998</c:v>
                </c:pt>
                <c:pt idx="9725">
                  <c:v>5.1917717321700003</c:v>
                </c:pt>
                <c:pt idx="9726">
                  <c:v>5.4817132430199997</c:v>
                </c:pt>
                <c:pt idx="9727">
                  <c:v>5.0519624292999996</c:v>
                </c:pt>
                <c:pt idx="9728">
                  <c:v>5.1297906179000003</c:v>
                </c:pt>
                <c:pt idx="9729">
                  <c:v>5.3660369609799998</c:v>
                </c:pt>
                <c:pt idx="9730">
                  <c:v>5.1918377712800003</c:v>
                </c:pt>
                <c:pt idx="9731">
                  <c:v>5.4995012358400004</c:v>
                </c:pt>
                <c:pt idx="9732">
                  <c:v>5.07674919947</c:v>
                </c:pt>
                <c:pt idx="9733">
                  <c:v>5.13382657978</c:v>
                </c:pt>
                <c:pt idx="9734">
                  <c:v>5.0534158317499998</c:v>
                </c:pt>
                <c:pt idx="9735">
                  <c:v>5.16502470997</c:v>
                </c:pt>
                <c:pt idx="9736">
                  <c:v>5.4501949819800002</c:v>
                </c:pt>
                <c:pt idx="9737">
                  <c:v>5.5444228773499997</c:v>
                </c:pt>
                <c:pt idx="9738">
                  <c:v>5.5387677221700002</c:v>
                </c:pt>
                <c:pt idx="9739">
                  <c:v>5.2184716476500004</c:v>
                </c:pt>
                <c:pt idx="9740">
                  <c:v>5.4357848617500002</c:v>
                </c:pt>
                <c:pt idx="9741">
                  <c:v>5.1194688079999997</c:v>
                </c:pt>
                <c:pt idx="9742">
                  <c:v>5.4362703766999996</c:v>
                </c:pt>
                <c:pt idx="9743">
                  <c:v>5.4035034557500001</c:v>
                </c:pt>
                <c:pt idx="9744">
                  <c:v>5.3557625353200002</c:v>
                </c:pt>
                <c:pt idx="9745">
                  <c:v>5.1220565021400004</c:v>
                </c:pt>
                <c:pt idx="9746">
                  <c:v>5.2078636088900003</c:v>
                </c:pt>
                <c:pt idx="9747">
                  <c:v>5.2018705101</c:v>
                </c:pt>
                <c:pt idx="9748">
                  <c:v>5.0534158317499998</c:v>
                </c:pt>
                <c:pt idx="9749">
                  <c:v>5.3287224881500004</c:v>
                </c:pt>
                <c:pt idx="9750">
                  <c:v>5.1227297915800003</c:v>
                </c:pt>
                <c:pt idx="9751">
                  <c:v>5.0615765619499999</c:v>
                </c:pt>
                <c:pt idx="9752">
                  <c:v>5.3712857458399998</c:v>
                </c:pt>
                <c:pt idx="9753">
                  <c:v>5.0223157553500002</c:v>
                </c:pt>
                <c:pt idx="9754">
                  <c:v>5.4578098634299996</c:v>
                </c:pt>
                <c:pt idx="9755">
                  <c:v>5.0223157553500002</c:v>
                </c:pt>
                <c:pt idx="9756">
                  <c:v>5.1366018779199996</c:v>
                </c:pt>
                <c:pt idx="9757">
                  <c:v>5.5047148973900004</c:v>
                </c:pt>
                <c:pt idx="9758">
                  <c:v>5.4797509780800002</c:v>
                </c:pt>
                <c:pt idx="9759">
                  <c:v>5.2810288357899999</c:v>
                </c:pt>
                <c:pt idx="9760">
                  <c:v>5.6008120763999996</c:v>
                </c:pt>
                <c:pt idx="9761">
                  <c:v>5.5992045827299997</c:v>
                </c:pt>
                <c:pt idx="9762">
                  <c:v>5.29091643851</c:v>
                </c:pt>
                <c:pt idx="9763">
                  <c:v>5.3347764721299997</c:v>
                </c:pt>
                <c:pt idx="9764">
                  <c:v>5.1953449528300002</c:v>
                </c:pt>
                <c:pt idx="9765">
                  <c:v>5.0912596139800002</c:v>
                </c:pt>
                <c:pt idx="9766">
                  <c:v>5.5705448280400001</c:v>
                </c:pt>
                <c:pt idx="9767">
                  <c:v>5.2526001422400004</c:v>
                </c:pt>
                <c:pt idx="9768">
                  <c:v>5.17606343865</c:v>
                </c:pt>
                <c:pt idx="9769">
                  <c:v>5.1975558404099997</c:v>
                </c:pt>
                <c:pt idx="9770">
                  <c:v>5.5161838097400002</c:v>
                </c:pt>
                <c:pt idx="9771">
                  <c:v>5.09120454355</c:v>
                </c:pt>
                <c:pt idx="9772">
                  <c:v>5.44386929684</c:v>
                </c:pt>
                <c:pt idx="9773">
                  <c:v>5.3166337495400002</c:v>
                </c:pt>
                <c:pt idx="9774">
                  <c:v>5.2575769872000002</c:v>
                </c:pt>
                <c:pt idx="9775">
                  <c:v>5.4817132430199997</c:v>
                </c:pt>
                <c:pt idx="9776">
                  <c:v>5.5587490023199999</c:v>
                </c:pt>
                <c:pt idx="9777">
                  <c:v>5.0455901246700003</c:v>
                </c:pt>
                <c:pt idx="9778">
                  <c:v>5.0622341470999999</c:v>
                </c:pt>
                <c:pt idx="9779">
                  <c:v>5.5081699105300004</c:v>
                </c:pt>
                <c:pt idx="9780">
                  <c:v>5.3557625353200002</c:v>
                </c:pt>
                <c:pt idx="9781">
                  <c:v>5.0304997390199997</c:v>
                </c:pt>
                <c:pt idx="9782">
                  <c:v>5.1759931419400003</c:v>
                </c:pt>
                <c:pt idx="9783">
                  <c:v>5.5118631853200002</c:v>
                </c:pt>
                <c:pt idx="9784">
                  <c:v>5.5338890947100001</c:v>
                </c:pt>
                <c:pt idx="9785">
                  <c:v>5.3604771167000003</c:v>
                </c:pt>
                <c:pt idx="9786">
                  <c:v>5.3993676365600001</c:v>
                </c:pt>
                <c:pt idx="9787">
                  <c:v>5.17606343865</c:v>
                </c:pt>
                <c:pt idx="9788">
                  <c:v>5.5295724183099999</c:v>
                </c:pt>
                <c:pt idx="9789">
                  <c:v>5.0191277165899999</c:v>
                </c:pt>
                <c:pt idx="9790">
                  <c:v>5.2342668481999999</c:v>
                </c:pt>
                <c:pt idx="9791">
                  <c:v>5.1956143803900003</c:v>
                </c:pt>
                <c:pt idx="9792">
                  <c:v>5.5997662522600002</c:v>
                </c:pt>
                <c:pt idx="9793">
                  <c:v>5.0490462226200004</c:v>
                </c:pt>
                <c:pt idx="9794">
                  <c:v>5.3469074973000001</c:v>
                </c:pt>
                <c:pt idx="9795">
                  <c:v>5.53495575069</c:v>
                </c:pt>
                <c:pt idx="9796">
                  <c:v>5.2873852235900003</c:v>
                </c:pt>
                <c:pt idx="9797">
                  <c:v>5.0990923667399999</c:v>
                </c:pt>
                <c:pt idx="9798">
                  <c:v>5.3324052918699998</c:v>
                </c:pt>
                <c:pt idx="9799">
                  <c:v>5.1497354779800002</c:v>
                </c:pt>
                <c:pt idx="9800">
                  <c:v>5.0367491724800004</c:v>
                </c:pt>
                <c:pt idx="9801">
                  <c:v>5.09971618326</c:v>
                </c:pt>
                <c:pt idx="9802">
                  <c:v>5.4683809814200002</c:v>
                </c:pt>
                <c:pt idx="9803">
                  <c:v>5.6220933835700002</c:v>
                </c:pt>
                <c:pt idx="9804">
                  <c:v>5.1567413264699997</c:v>
                </c:pt>
                <c:pt idx="9805">
                  <c:v>5.2153659606699998</c:v>
                </c:pt>
                <c:pt idx="9806">
                  <c:v>5.2843618570600004</c:v>
                </c:pt>
                <c:pt idx="9807">
                  <c:v>5.2386653088599999</c:v>
                </c:pt>
                <c:pt idx="9808">
                  <c:v>5.3058854995100004</c:v>
                </c:pt>
                <c:pt idx="9809">
                  <c:v>5.4728430281699998</c:v>
                </c:pt>
                <c:pt idx="9810">
                  <c:v>5.5907361071399997</c:v>
                </c:pt>
                <c:pt idx="9811">
                  <c:v>5.3348341403599999</c:v>
                </c:pt>
                <c:pt idx="9812">
                  <c:v>5.1998528569499998</c:v>
                </c:pt>
                <c:pt idx="9813">
                  <c:v>5.6189634808499997</c:v>
                </c:pt>
                <c:pt idx="9814">
                  <c:v>5.0282821462799996</c:v>
                </c:pt>
                <c:pt idx="9815">
                  <c:v>5.4318031055800002</c:v>
                </c:pt>
                <c:pt idx="9816">
                  <c:v>5.0859859866199999</c:v>
                </c:pt>
                <c:pt idx="9817">
                  <c:v>5.6041738179799996</c:v>
                </c:pt>
                <c:pt idx="9818">
                  <c:v>5.4944540898499996</c:v>
                </c:pt>
                <c:pt idx="9819">
                  <c:v>5.1385968589799997</c:v>
                </c:pt>
                <c:pt idx="9820">
                  <c:v>5.6226247631200001</c:v>
                </c:pt>
                <c:pt idx="9821">
                  <c:v>5.2890894843399998</c:v>
                </c:pt>
                <c:pt idx="9822">
                  <c:v>5.0907204537800004</c:v>
                </c:pt>
                <c:pt idx="9823">
                  <c:v>5.2287511435200003</c:v>
                </c:pt>
                <c:pt idx="9824">
                  <c:v>5.1464366447599996</c:v>
                </c:pt>
                <c:pt idx="9825">
                  <c:v>5.1459806567999999</c:v>
                </c:pt>
                <c:pt idx="9826">
                  <c:v>5.2512403399699998</c:v>
                </c:pt>
                <c:pt idx="9827">
                  <c:v>5.5893241420799997</c:v>
                </c:pt>
                <c:pt idx="9828">
                  <c:v>5.5992045827299997</c:v>
                </c:pt>
                <c:pt idx="9829">
                  <c:v>5.0907204537800004</c:v>
                </c:pt>
                <c:pt idx="9830">
                  <c:v>5.0940669359599999</c:v>
                </c:pt>
                <c:pt idx="9831">
                  <c:v>5.5287862661</c:v>
                </c:pt>
                <c:pt idx="9832">
                  <c:v>5.16502470997</c:v>
                </c:pt>
                <c:pt idx="9833">
                  <c:v>5.4181380151600003</c:v>
                </c:pt>
                <c:pt idx="9834">
                  <c:v>5.2775002601800001</c:v>
                </c:pt>
                <c:pt idx="9835">
                  <c:v>5.5022935754800004</c:v>
                </c:pt>
                <c:pt idx="9836">
                  <c:v>5.1610684540699996</c:v>
                </c:pt>
                <c:pt idx="9837">
                  <c:v>5.0716899776700002</c:v>
                </c:pt>
                <c:pt idx="9838">
                  <c:v>5.1259739023900002</c:v>
                </c:pt>
                <c:pt idx="9839">
                  <c:v>5.0285388532199997</c:v>
                </c:pt>
                <c:pt idx="9840">
                  <c:v>5.4262370679399998</c:v>
                </c:pt>
                <c:pt idx="9841">
                  <c:v>5.2528499285699999</c:v>
                </c:pt>
                <c:pt idx="9842">
                  <c:v>5.44516706875</c:v>
                </c:pt>
                <c:pt idx="9843">
                  <c:v>5.2637480760799997</c:v>
                </c:pt>
                <c:pt idx="9844">
                  <c:v>5.1497354779800002</c:v>
                </c:pt>
                <c:pt idx="9845">
                  <c:v>5.1383307584500004</c:v>
                </c:pt>
                <c:pt idx="9846">
                  <c:v>5.5647105247099997</c:v>
                </c:pt>
                <c:pt idx="9847">
                  <c:v>5.1015084310800001</c:v>
                </c:pt>
                <c:pt idx="9848">
                  <c:v>5.3364741286299999</c:v>
                </c:pt>
                <c:pt idx="9849">
                  <c:v>5.2643961320399999</c:v>
                </c:pt>
                <c:pt idx="9850">
                  <c:v>5.43329296868</c:v>
                </c:pt>
                <c:pt idx="9851">
                  <c:v>5.1123743468400002</c:v>
                </c:pt>
                <c:pt idx="9852">
                  <c:v>5.2584517708699998</c:v>
                </c:pt>
                <c:pt idx="9853">
                  <c:v>5.0191277165899999</c:v>
                </c:pt>
                <c:pt idx="9854">
                  <c:v>5.1762632482999997</c:v>
                </c:pt>
                <c:pt idx="9855">
                  <c:v>5.4937211357800004</c:v>
                </c:pt>
                <c:pt idx="9856">
                  <c:v>5.3716661569199999</c:v>
                </c:pt>
                <c:pt idx="9857">
                  <c:v>5.2631565663100002</c:v>
                </c:pt>
                <c:pt idx="9858">
                  <c:v>5.2588979268299996</c:v>
                </c:pt>
                <c:pt idx="9859">
                  <c:v>5.4122195463400002</c:v>
                </c:pt>
                <c:pt idx="9860">
                  <c:v>5.1973619045700001</c:v>
                </c:pt>
                <c:pt idx="9861">
                  <c:v>5.3364741286299999</c:v>
                </c:pt>
                <c:pt idx="9862">
                  <c:v>5.5071972115500003</c:v>
                </c:pt>
                <c:pt idx="9863">
                  <c:v>5.4575138780300003</c:v>
                </c:pt>
                <c:pt idx="9864">
                  <c:v>5.1630266636400002</c:v>
                </c:pt>
                <c:pt idx="9865">
                  <c:v>5.2141184263199998</c:v>
                </c:pt>
                <c:pt idx="9866">
                  <c:v>5.1553622815100004</c:v>
                </c:pt>
                <c:pt idx="9867">
                  <c:v>5.1220565021400004</c:v>
                </c:pt>
                <c:pt idx="9868">
                  <c:v>5.1952086801100004</c:v>
                </c:pt>
                <c:pt idx="9869">
                  <c:v>5.3166337495400002</c:v>
                </c:pt>
                <c:pt idx="9870">
                  <c:v>5.1459806567999999</c:v>
                </c:pt>
                <c:pt idx="9871">
                  <c:v>5.0544091626099998</c:v>
                </c:pt>
                <c:pt idx="9872">
                  <c:v>5.4343580381300001</c:v>
                </c:pt>
                <c:pt idx="9873">
                  <c:v>5.5132174386199999</c:v>
                </c:pt>
                <c:pt idx="9874">
                  <c:v>5.4522798365199998</c:v>
                </c:pt>
                <c:pt idx="9875">
                  <c:v>5.0594276438900003</c:v>
                </c:pt>
                <c:pt idx="9876">
                  <c:v>5.2014769633500002</c:v>
                </c:pt>
                <c:pt idx="9877">
                  <c:v>5.0191277165899999</c:v>
                </c:pt>
                <c:pt idx="9878">
                  <c:v>5.04005239518</c:v>
                </c:pt>
                <c:pt idx="9879">
                  <c:v>5.0238741831600002</c:v>
                </c:pt>
                <c:pt idx="9880">
                  <c:v>5.3673509029000002</c:v>
                </c:pt>
                <c:pt idx="9881">
                  <c:v>5.3937551570000002</c:v>
                </c:pt>
                <c:pt idx="9882">
                  <c:v>5.1936781943900003</c:v>
                </c:pt>
                <c:pt idx="9883">
                  <c:v>5.2710554541199999</c:v>
                </c:pt>
                <c:pt idx="9884">
                  <c:v>5.4484421602699999</c:v>
                </c:pt>
                <c:pt idx="9885">
                  <c:v>5.2238587842599999</c:v>
                </c:pt>
                <c:pt idx="9886">
                  <c:v>5.4252130962200003</c:v>
                </c:pt>
                <c:pt idx="9887">
                  <c:v>5.0744457235900002</c:v>
                </c:pt>
                <c:pt idx="9888">
                  <c:v>5.2948273311199996</c:v>
                </c:pt>
                <c:pt idx="9889">
                  <c:v>5.1236019547599998</c:v>
                </c:pt>
                <c:pt idx="9890">
                  <c:v>5.2994448976999999</c:v>
                </c:pt>
                <c:pt idx="9891">
                  <c:v>5.2189288612500002</c:v>
                </c:pt>
                <c:pt idx="9892">
                  <c:v>5.3104926322499999</c:v>
                </c:pt>
                <c:pt idx="9893">
                  <c:v>5.3029399585199997</c:v>
                </c:pt>
                <c:pt idx="9894">
                  <c:v>5.2079863163600004</c:v>
                </c:pt>
                <c:pt idx="9895">
                  <c:v>5.4647322942700001</c:v>
                </c:pt>
                <c:pt idx="9896">
                  <c:v>5.1843470037000001</c:v>
                </c:pt>
                <c:pt idx="9897">
                  <c:v>5.0999357559499998</c:v>
                </c:pt>
                <c:pt idx="9898">
                  <c:v>5.4029213787300003</c:v>
                </c:pt>
                <c:pt idx="9899">
                  <c:v>5.0592638475699996</c:v>
                </c:pt>
                <c:pt idx="9900">
                  <c:v>5.1220565021400004</c:v>
                </c:pt>
                <c:pt idx="9901">
                  <c:v>5.2177924227799997</c:v>
                </c:pt>
                <c:pt idx="9902">
                  <c:v>5.0367172817099997</c:v>
                </c:pt>
                <c:pt idx="9903">
                  <c:v>5.2843618570600004</c:v>
                </c:pt>
                <c:pt idx="9904">
                  <c:v>5.3823775676899999</c:v>
                </c:pt>
                <c:pt idx="9905">
                  <c:v>5.20701238993</c:v>
                </c:pt>
                <c:pt idx="9906">
                  <c:v>5.0678861351600002</c:v>
                </c:pt>
                <c:pt idx="9907">
                  <c:v>5.6183318610699997</c:v>
                </c:pt>
                <c:pt idx="9908">
                  <c:v>5.0437375948599996</c:v>
                </c:pt>
                <c:pt idx="9909">
                  <c:v>5.0990923667399999</c:v>
                </c:pt>
                <c:pt idx="9910">
                  <c:v>5.3601387655500004</c:v>
                </c:pt>
                <c:pt idx="9911">
                  <c:v>5.1968281555200004</c:v>
                </c:pt>
                <c:pt idx="9912">
                  <c:v>5.3782815936299997</c:v>
                </c:pt>
                <c:pt idx="9913">
                  <c:v>5.54478575055</c:v>
                </c:pt>
                <c:pt idx="9914">
                  <c:v>5.0716899776700002</c:v>
                </c:pt>
                <c:pt idx="9915">
                  <c:v>5.1976256012100004</c:v>
                </c:pt>
                <c:pt idx="9916">
                  <c:v>5.5394061358600002</c:v>
                </c:pt>
                <c:pt idx="9917">
                  <c:v>5.5200780868799999</c:v>
                </c:pt>
                <c:pt idx="9918">
                  <c:v>5.0227323825900001</c:v>
                </c:pt>
                <c:pt idx="9919">
                  <c:v>5.1927752675600001</c:v>
                </c:pt>
                <c:pt idx="9920">
                  <c:v>5.27801769546</c:v>
                </c:pt>
                <c:pt idx="9921">
                  <c:v>5.4515951630400004</c:v>
                </c:pt>
                <c:pt idx="9922">
                  <c:v>5.2691923726600001</c:v>
                </c:pt>
                <c:pt idx="9923">
                  <c:v>5.01640529248</c:v>
                </c:pt>
                <c:pt idx="9924">
                  <c:v>5.1409216557499997</c:v>
                </c:pt>
                <c:pt idx="9925">
                  <c:v>5.0940669359599999</c:v>
                </c:pt>
                <c:pt idx="9926">
                  <c:v>5.3545819355699997</c:v>
                </c:pt>
                <c:pt idx="9927">
                  <c:v>5.1937957310599998</c:v>
                </c:pt>
                <c:pt idx="9928">
                  <c:v>5.2018705101</c:v>
                </c:pt>
                <c:pt idx="9929">
                  <c:v>5.2067329872299997</c:v>
                </c:pt>
                <c:pt idx="9930">
                  <c:v>5.5251545594299998</c:v>
                </c:pt>
                <c:pt idx="9931">
                  <c:v>5.4204299284699999</c:v>
                </c:pt>
                <c:pt idx="9932">
                  <c:v>5.4386782452900002</c:v>
                </c:pt>
                <c:pt idx="9933">
                  <c:v>5.3782815936299997</c:v>
                </c:pt>
                <c:pt idx="9934">
                  <c:v>5.0787314872299998</c:v>
                </c:pt>
                <c:pt idx="9935">
                  <c:v>5.4815300219300003</c:v>
                </c:pt>
                <c:pt idx="9936">
                  <c:v>5.21013435343</c:v>
                </c:pt>
                <c:pt idx="9937">
                  <c:v>5.0223157553500002</c:v>
                </c:pt>
                <c:pt idx="9938">
                  <c:v>5.2153659606699998</c:v>
                </c:pt>
                <c:pt idx="9939">
                  <c:v>5.2313501916299998</c:v>
                </c:pt>
                <c:pt idx="9940">
                  <c:v>5.0964064263499997</c:v>
                </c:pt>
                <c:pt idx="9941">
                  <c:v>5.5120809270100004</c:v>
                </c:pt>
                <c:pt idx="9942">
                  <c:v>5.5152181016400004</c:v>
                </c:pt>
                <c:pt idx="9943">
                  <c:v>5.3047285095800003</c:v>
                </c:pt>
                <c:pt idx="9944">
                  <c:v>5.20978826225</c:v>
                </c:pt>
                <c:pt idx="9945">
                  <c:v>5.6210938107499997</c:v>
                </c:pt>
                <c:pt idx="9946">
                  <c:v>5.6154045563799997</c:v>
                </c:pt>
                <c:pt idx="9947">
                  <c:v>5.5180687804400002</c:v>
                </c:pt>
                <c:pt idx="9948">
                  <c:v>5.1925476537000002</c:v>
                </c:pt>
                <c:pt idx="9949">
                  <c:v>5.1620013113200001</c:v>
                </c:pt>
                <c:pt idx="9950">
                  <c:v>5.1265242926000001</c:v>
                </c:pt>
                <c:pt idx="9951">
                  <c:v>5.4047598600600004</c:v>
                </c:pt>
                <c:pt idx="9952">
                  <c:v>5.1781795364500001</c:v>
                </c:pt>
                <c:pt idx="9953">
                  <c:v>5.4501949819800002</c:v>
                </c:pt>
                <c:pt idx="9954">
                  <c:v>5.5956154831299996</c:v>
                </c:pt>
                <c:pt idx="9955">
                  <c:v>5.1964464813599998</c:v>
                </c:pt>
                <c:pt idx="9956">
                  <c:v>5.5927843812300004</c:v>
                </c:pt>
                <c:pt idx="9957">
                  <c:v>5.5699996686200004</c:v>
                </c:pt>
                <c:pt idx="9958">
                  <c:v>5.5940532317000002</c:v>
                </c:pt>
                <c:pt idx="9959">
                  <c:v>5.1606966212299996</c:v>
                </c:pt>
                <c:pt idx="9960">
                  <c:v>5.4377927972700002</c:v>
                </c:pt>
                <c:pt idx="9961">
                  <c:v>5.2524698032400003</c:v>
                </c:pt>
                <c:pt idx="9962">
                  <c:v>5.0276321174799996</c:v>
                </c:pt>
                <c:pt idx="9963">
                  <c:v>5.4734294134199999</c:v>
                </c:pt>
                <c:pt idx="9964">
                  <c:v>5.0781972316299999</c:v>
                </c:pt>
                <c:pt idx="9965">
                  <c:v>5.1407694759</c:v>
                </c:pt>
                <c:pt idx="9966">
                  <c:v>5.5956154831299996</c:v>
                </c:pt>
                <c:pt idx="9967">
                  <c:v>5.3528875397300002</c:v>
                </c:pt>
                <c:pt idx="9968">
                  <c:v>5.5455024573499996</c:v>
                </c:pt>
                <c:pt idx="9969">
                  <c:v>5.1365363687899999</c:v>
                </c:pt>
                <c:pt idx="9970">
                  <c:v>5.2845222321699996</c:v>
                </c:pt>
                <c:pt idx="9971">
                  <c:v>5.530910778</c:v>
                </c:pt>
                <c:pt idx="9972">
                  <c:v>5.59261999867</c:v>
                </c:pt>
                <c:pt idx="9973">
                  <c:v>5.2169075439299997</c:v>
                </c:pt>
                <c:pt idx="9974">
                  <c:v>5.53950623309</c:v>
                </c:pt>
                <c:pt idx="9975">
                  <c:v>5.1569587093999996</c:v>
                </c:pt>
                <c:pt idx="9976">
                  <c:v>5.2501234430799997</c:v>
                </c:pt>
                <c:pt idx="9977">
                  <c:v>5.5879345413300001</c:v>
                </c:pt>
                <c:pt idx="9978">
                  <c:v>5.0359733557600004</c:v>
                </c:pt>
                <c:pt idx="9979">
                  <c:v>5.2637480760799997</c:v>
                </c:pt>
                <c:pt idx="9980">
                  <c:v>5.0522848823600004</c:v>
                </c:pt>
                <c:pt idx="9981">
                  <c:v>5.2664456041500003</c:v>
                </c:pt>
                <c:pt idx="9982">
                  <c:v>5.2078636088900003</c:v>
                </c:pt>
                <c:pt idx="9983">
                  <c:v>5.2311682603199996</c:v>
                </c:pt>
                <c:pt idx="9984">
                  <c:v>5.2620009351199997</c:v>
                </c:pt>
                <c:pt idx="9985">
                  <c:v>5.2739878346399998</c:v>
                </c:pt>
                <c:pt idx="9986">
                  <c:v>5.1895764174599996</c:v>
                </c:pt>
                <c:pt idx="9987">
                  <c:v>5.04466363437</c:v>
                </c:pt>
                <c:pt idx="9988">
                  <c:v>5.2344460686899996</c:v>
                </c:pt>
                <c:pt idx="9989">
                  <c:v>5.1519071888300001</c:v>
                </c:pt>
                <c:pt idx="9990">
                  <c:v>5.4592021481500002</c:v>
                </c:pt>
                <c:pt idx="9991">
                  <c:v>5.0474610781699996</c:v>
                </c:pt>
                <c:pt idx="9992">
                  <c:v>5.3712857458399998</c:v>
                </c:pt>
                <c:pt idx="9993">
                  <c:v>5.36207728741</c:v>
                </c:pt>
                <c:pt idx="9994">
                  <c:v>5.4332249912300004</c:v>
                </c:pt>
                <c:pt idx="9995">
                  <c:v>5.4846990990200002</c:v>
                </c:pt>
                <c:pt idx="9996">
                  <c:v>5.5607529855899998</c:v>
                </c:pt>
                <c:pt idx="9997">
                  <c:v>5.4571821311799997</c:v>
                </c:pt>
                <c:pt idx="9998">
                  <c:v>5.1085862760499996</c:v>
                </c:pt>
                <c:pt idx="9999">
                  <c:v>5.4468089438799998</c:v>
                </c:pt>
                <c:pt idx="10000">
                  <c:v>5.4592021481500002</c:v>
                </c:pt>
                <c:pt idx="10001">
                  <c:v>5.5236250113200001</c:v>
                </c:pt>
                <c:pt idx="10002">
                  <c:v>5.4307996454599996</c:v>
                </c:pt>
                <c:pt idx="10003">
                  <c:v>5.4147631341500002</c:v>
                </c:pt>
                <c:pt idx="10004">
                  <c:v>5.3712857458399998</c:v>
                </c:pt>
                <c:pt idx="10005">
                  <c:v>5.4054568194100003</c:v>
                </c:pt>
                <c:pt idx="10006">
                  <c:v>5.0517519917299998</c:v>
                </c:pt>
                <c:pt idx="10007">
                  <c:v>5.2937649789399996</c:v>
                </c:pt>
                <c:pt idx="10008">
                  <c:v>5.6008120763999996</c:v>
                </c:pt>
                <c:pt idx="10009">
                  <c:v>5.2141184263199998</c:v>
                </c:pt>
                <c:pt idx="10010">
                  <c:v>5.4692318890999996</c:v>
                </c:pt>
                <c:pt idx="10011">
                  <c:v>5.0242956083700001</c:v>
                </c:pt>
                <c:pt idx="10012">
                  <c:v>5.1464366447599996</c:v>
                </c:pt>
                <c:pt idx="10013">
                  <c:v>5.4035034557500001</c:v>
                </c:pt>
                <c:pt idx="10014">
                  <c:v>5.2447274947200002</c:v>
                </c:pt>
                <c:pt idx="10015">
                  <c:v>5.4709692639099998</c:v>
                </c:pt>
                <c:pt idx="10016">
                  <c:v>5.1710723035099999</c:v>
                </c:pt>
                <c:pt idx="10017">
                  <c:v>5.0781972316299999</c:v>
                </c:pt>
                <c:pt idx="10018">
                  <c:v>5.36207728741</c:v>
                </c:pt>
                <c:pt idx="10019">
                  <c:v>5.2786759807600001</c:v>
                </c:pt>
                <c:pt idx="10020">
                  <c:v>5.0838541991800001</c:v>
                </c:pt>
                <c:pt idx="10021">
                  <c:v>5.0744457235900002</c:v>
                </c:pt>
                <c:pt idx="10022">
                  <c:v>5.0592638475699996</c:v>
                </c:pt>
                <c:pt idx="10023">
                  <c:v>5.2793977749299996</c:v>
                </c:pt>
                <c:pt idx="10024">
                  <c:v>5.3673509029000002</c:v>
                </c:pt>
                <c:pt idx="10025">
                  <c:v>5.3725399295100003</c:v>
                </c:pt>
                <c:pt idx="10026">
                  <c:v>5.5972151012399998</c:v>
                </c:pt>
                <c:pt idx="10027">
                  <c:v>5.17606343865</c:v>
                </c:pt>
                <c:pt idx="10028">
                  <c:v>5.2161825893599998</c:v>
                </c:pt>
                <c:pt idx="10029">
                  <c:v>5.3716661569199999</c:v>
                </c:pt>
                <c:pt idx="10030">
                  <c:v>5.3756905063999998</c:v>
                </c:pt>
                <c:pt idx="10031">
                  <c:v>5.5427922603299997</c:v>
                </c:pt>
                <c:pt idx="10032">
                  <c:v>5.6000211479999997</c:v>
                </c:pt>
                <c:pt idx="10033">
                  <c:v>5.0864098216400002</c:v>
                </c:pt>
                <c:pt idx="10034">
                  <c:v>5.3635964449599998</c:v>
                </c:pt>
                <c:pt idx="10035">
                  <c:v>5.2122178079000001</c:v>
                </c:pt>
                <c:pt idx="10036">
                  <c:v>5.5292328094199998</c:v>
                </c:pt>
                <c:pt idx="10037">
                  <c:v>5.1220565021400004</c:v>
                </c:pt>
                <c:pt idx="10038">
                  <c:v>5.1806979354299996</c:v>
                </c:pt>
                <c:pt idx="10039">
                  <c:v>5.45639512192</c:v>
                </c:pt>
                <c:pt idx="10040">
                  <c:v>5.5869157271700001</c:v>
                </c:pt>
                <c:pt idx="10041">
                  <c:v>5.1236019547599998</c:v>
                </c:pt>
                <c:pt idx="10042">
                  <c:v>5.3937551570000002</c:v>
                </c:pt>
                <c:pt idx="10043">
                  <c:v>5.1223421864000001</c:v>
                </c:pt>
                <c:pt idx="10044">
                  <c:v>5.3447287936699999</c:v>
                </c:pt>
                <c:pt idx="10045">
                  <c:v>5.33615990836</c:v>
                </c:pt>
                <c:pt idx="10046">
                  <c:v>5.14083843487</c:v>
                </c:pt>
                <c:pt idx="10047">
                  <c:v>5.2739878346399998</c:v>
                </c:pt>
                <c:pt idx="10048">
                  <c:v>5.0999357559499998</c:v>
                </c:pt>
                <c:pt idx="10049">
                  <c:v>5.2899378594400002</c:v>
                </c:pt>
                <c:pt idx="10050">
                  <c:v>5.0192050420300003</c:v>
                </c:pt>
                <c:pt idx="10051">
                  <c:v>5.2739878346399998</c:v>
                </c:pt>
                <c:pt idx="10052">
                  <c:v>5.1458072921899998</c:v>
                </c:pt>
                <c:pt idx="10053">
                  <c:v>5.0276321174799996</c:v>
                </c:pt>
                <c:pt idx="10054">
                  <c:v>5.1335313318600004</c:v>
                </c:pt>
                <c:pt idx="10055">
                  <c:v>5.3913455091499998</c:v>
                </c:pt>
                <c:pt idx="10056">
                  <c:v>5.4575138780300003</c:v>
                </c:pt>
                <c:pt idx="10057">
                  <c:v>5.1768188981199996</c:v>
                </c:pt>
                <c:pt idx="10058">
                  <c:v>5.1918377712800003</c:v>
                </c:pt>
                <c:pt idx="10059">
                  <c:v>5.0724214452899998</c:v>
                </c:pt>
                <c:pt idx="10060">
                  <c:v>5.2670740033800003</c:v>
                </c:pt>
                <c:pt idx="10061">
                  <c:v>5.1109688451300004</c:v>
                </c:pt>
                <c:pt idx="10062">
                  <c:v>5.5940628554399998</c:v>
                </c:pt>
                <c:pt idx="10063">
                  <c:v>5.2899378594400002</c:v>
                </c:pt>
                <c:pt idx="10064">
                  <c:v>5.3378544243899997</c:v>
                </c:pt>
                <c:pt idx="10065">
                  <c:v>5.4728430281699998</c:v>
                </c:pt>
                <c:pt idx="10066">
                  <c:v>5.5607529855899998</c:v>
                </c:pt>
                <c:pt idx="10067">
                  <c:v>5.2906104061599999</c:v>
                </c:pt>
                <c:pt idx="10068">
                  <c:v>5.58094995066</c:v>
                </c:pt>
                <c:pt idx="10069">
                  <c:v>5.6178477244999998</c:v>
                </c:pt>
                <c:pt idx="10070">
                  <c:v>5.3259488554300001</c:v>
                </c:pt>
                <c:pt idx="10071">
                  <c:v>5.3045554613699997</c:v>
                </c:pt>
                <c:pt idx="10072">
                  <c:v>5.07674919947</c:v>
                </c:pt>
                <c:pt idx="10073">
                  <c:v>5.4361801721900003</c:v>
                </c:pt>
                <c:pt idx="10074">
                  <c:v>5.1407694759</c:v>
                </c:pt>
                <c:pt idx="10075">
                  <c:v>5.1843470037000001</c:v>
                </c:pt>
                <c:pt idx="10076">
                  <c:v>5.3188587675200001</c:v>
                </c:pt>
                <c:pt idx="10077">
                  <c:v>5.1231107933700004</c:v>
                </c:pt>
                <c:pt idx="10078">
                  <c:v>5.0378409803900004</c:v>
                </c:pt>
                <c:pt idx="10079">
                  <c:v>5.3017184778899997</c:v>
                </c:pt>
                <c:pt idx="10080">
                  <c:v>5.1278127604700003</c:v>
                </c:pt>
                <c:pt idx="10081">
                  <c:v>5.41362715127</c:v>
                </c:pt>
                <c:pt idx="10082">
                  <c:v>5.5155644114899998</c:v>
                </c:pt>
                <c:pt idx="10083">
                  <c:v>5.2502146622400003</c:v>
                </c:pt>
                <c:pt idx="10084">
                  <c:v>5.06317548009</c:v>
                </c:pt>
                <c:pt idx="10085">
                  <c:v>5.0787314872299998</c:v>
                </c:pt>
                <c:pt idx="10086">
                  <c:v>5.2584517708699998</c:v>
                </c:pt>
                <c:pt idx="10087">
                  <c:v>5.2801819533899996</c:v>
                </c:pt>
                <c:pt idx="10088">
                  <c:v>5.2515501970900003</c:v>
                </c:pt>
                <c:pt idx="10089">
                  <c:v>5.1968281555200004</c:v>
                </c:pt>
                <c:pt idx="10090">
                  <c:v>5.2395257980699999</c:v>
                </c:pt>
                <c:pt idx="10091">
                  <c:v>5.3971050193399996</c:v>
                </c:pt>
                <c:pt idx="10092">
                  <c:v>5.2494669012699999</c:v>
                </c:pt>
                <c:pt idx="10093">
                  <c:v>5.15118170562</c:v>
                </c:pt>
                <c:pt idx="10094">
                  <c:v>5.2375822849200002</c:v>
                </c:pt>
                <c:pt idx="10095">
                  <c:v>5.2338645342500003</c:v>
                </c:pt>
                <c:pt idx="10096">
                  <c:v>5.0906157882900001</c:v>
                </c:pt>
                <c:pt idx="10097">
                  <c:v>5.33615990836</c:v>
                </c:pt>
                <c:pt idx="10098">
                  <c:v>5.4515951630400004</c:v>
                </c:pt>
                <c:pt idx="10099">
                  <c:v>5.3657731023400004</c:v>
                </c:pt>
                <c:pt idx="10100">
                  <c:v>5.1937957310599998</c:v>
                </c:pt>
                <c:pt idx="10101">
                  <c:v>5.4627083385099997</c:v>
                </c:pt>
                <c:pt idx="10102">
                  <c:v>5.2872734126100003</c:v>
                </c:pt>
                <c:pt idx="10103">
                  <c:v>5.2313501916299998</c:v>
                </c:pt>
                <c:pt idx="10104">
                  <c:v>5.2528499285699999</c:v>
                </c:pt>
                <c:pt idx="10105">
                  <c:v>5.1748846373099999</c:v>
                </c:pt>
                <c:pt idx="10106">
                  <c:v>5.1458072921899998</c:v>
                </c:pt>
                <c:pt idx="10107">
                  <c:v>5.6153446491399999</c:v>
                </c:pt>
                <c:pt idx="10108">
                  <c:v>5.0203979211299998</c:v>
                </c:pt>
                <c:pt idx="10109">
                  <c:v>5.0263693587000002</c:v>
                </c:pt>
                <c:pt idx="10110">
                  <c:v>5.3375524955099998</c:v>
                </c:pt>
                <c:pt idx="10111">
                  <c:v>5.1599413818400004</c:v>
                </c:pt>
                <c:pt idx="10112">
                  <c:v>5.0158110032999996</c:v>
                </c:pt>
                <c:pt idx="10113">
                  <c:v>5.1759931419400003</c:v>
                </c:pt>
                <c:pt idx="10114">
                  <c:v>5.3084139997499999</c:v>
                </c:pt>
                <c:pt idx="10115">
                  <c:v>5.01640529248</c:v>
                </c:pt>
                <c:pt idx="10116">
                  <c:v>5.2800668141999996</c:v>
                </c:pt>
                <c:pt idx="10117">
                  <c:v>5.0590039033399998</c:v>
                </c:pt>
                <c:pt idx="10118">
                  <c:v>5.0349654703600004</c:v>
                </c:pt>
                <c:pt idx="10119">
                  <c:v>5.0951991569199997</c:v>
                </c:pt>
                <c:pt idx="10120">
                  <c:v>5.1917717321700003</c:v>
                </c:pt>
                <c:pt idx="10121">
                  <c:v>5.4386782452900002</c:v>
                </c:pt>
                <c:pt idx="10122">
                  <c:v>5.2093900997600002</c:v>
                </c:pt>
                <c:pt idx="10123">
                  <c:v>5.5289712358400003</c:v>
                </c:pt>
                <c:pt idx="10124">
                  <c:v>5.1639191872100003</c:v>
                </c:pt>
                <c:pt idx="10125">
                  <c:v>5.1373427871699997</c:v>
                </c:pt>
                <c:pt idx="10126">
                  <c:v>5.3587226151899996</c:v>
                </c:pt>
                <c:pt idx="10127">
                  <c:v>5.3489693883899996</c:v>
                </c:pt>
                <c:pt idx="10128">
                  <c:v>5.0964064263499997</c:v>
                </c:pt>
                <c:pt idx="10129">
                  <c:v>5.0276321174799996</c:v>
                </c:pt>
                <c:pt idx="10130">
                  <c:v>5.3847058813200004</c:v>
                </c:pt>
                <c:pt idx="10131">
                  <c:v>5.5101001078899996</c:v>
                </c:pt>
                <c:pt idx="10132">
                  <c:v>5.3357963354400004</c:v>
                </c:pt>
                <c:pt idx="10133">
                  <c:v>5.0592638475699996</c:v>
                </c:pt>
                <c:pt idx="10134">
                  <c:v>5.4567270167700004</c:v>
                </c:pt>
                <c:pt idx="10135">
                  <c:v>5.1976256012100004</c:v>
                </c:pt>
                <c:pt idx="10136">
                  <c:v>5.2845222321699996</c:v>
                </c:pt>
                <c:pt idx="10137">
                  <c:v>5.2793977749299996</c:v>
                </c:pt>
                <c:pt idx="10138">
                  <c:v>5.0653132646900003</c:v>
                </c:pt>
                <c:pt idx="10139">
                  <c:v>5.3769189968099997</c:v>
                </c:pt>
                <c:pt idx="10140">
                  <c:v>5.3103990542000004</c:v>
                </c:pt>
                <c:pt idx="10141">
                  <c:v>5.5669868521100003</c:v>
                </c:pt>
                <c:pt idx="10142">
                  <c:v>5.0659945233199997</c:v>
                </c:pt>
                <c:pt idx="10143">
                  <c:v>5.0429619215899999</c:v>
                </c:pt>
                <c:pt idx="10144">
                  <c:v>5.2786759807600001</c:v>
                </c:pt>
                <c:pt idx="10145">
                  <c:v>5.04466363437</c:v>
                </c:pt>
                <c:pt idx="10146">
                  <c:v>5.5319245840000004</c:v>
                </c:pt>
                <c:pt idx="10147">
                  <c:v>5.0781972316299999</c:v>
                </c:pt>
                <c:pt idx="10148">
                  <c:v>5.6041738179799996</c:v>
                </c:pt>
                <c:pt idx="10149">
                  <c:v>5.0951991569199997</c:v>
                </c:pt>
                <c:pt idx="10150">
                  <c:v>5.2654772192500001</c:v>
                </c:pt>
                <c:pt idx="10151">
                  <c:v>5.16533092318</c:v>
                </c:pt>
                <c:pt idx="10152">
                  <c:v>5.4347041849300002</c:v>
                </c:pt>
                <c:pt idx="10153">
                  <c:v>5.0411622327899996</c:v>
                </c:pt>
                <c:pt idx="10154">
                  <c:v>5.5161838097400002</c:v>
                </c:pt>
                <c:pt idx="10155">
                  <c:v>5.5287862661</c:v>
                </c:pt>
                <c:pt idx="10156">
                  <c:v>5.1259739023900002</c:v>
                </c:pt>
                <c:pt idx="10157">
                  <c:v>5.3509404143300001</c:v>
                </c:pt>
                <c:pt idx="10158">
                  <c:v>5.5071972115500003</c:v>
                </c:pt>
                <c:pt idx="10159">
                  <c:v>5.1770441474900002</c:v>
                </c:pt>
                <c:pt idx="10160">
                  <c:v>5.1215047087299999</c:v>
                </c:pt>
                <c:pt idx="10161">
                  <c:v>5.5612215625900001</c:v>
                </c:pt>
                <c:pt idx="10162">
                  <c:v>5.19703864332</c:v>
                </c:pt>
                <c:pt idx="10163">
                  <c:v>5.5907361071399997</c:v>
                </c:pt>
                <c:pt idx="10164">
                  <c:v>5.3099326067100003</c:v>
                </c:pt>
                <c:pt idx="10165">
                  <c:v>5.1497354779800002</c:v>
                </c:pt>
                <c:pt idx="10166">
                  <c:v>5.5455024573499996</c:v>
                </c:pt>
                <c:pt idx="10167">
                  <c:v>5.4251931283300001</c:v>
                </c:pt>
                <c:pt idx="10168">
                  <c:v>5.2786355244000003</c:v>
                </c:pt>
                <c:pt idx="10169">
                  <c:v>5.1762825535700001</c:v>
                </c:pt>
                <c:pt idx="10170">
                  <c:v>5.1918377712800003</c:v>
                </c:pt>
                <c:pt idx="10171">
                  <c:v>5.2798403942299998</c:v>
                </c:pt>
                <c:pt idx="10172">
                  <c:v>5.4390903858200002</c:v>
                </c:pt>
                <c:pt idx="10173">
                  <c:v>5.0967334390400003</c:v>
                </c:pt>
                <c:pt idx="10174">
                  <c:v>5.1768662398499998</c:v>
                </c:pt>
                <c:pt idx="10175">
                  <c:v>5.1236019547599998</c:v>
                </c:pt>
                <c:pt idx="10176">
                  <c:v>5.3847058813200004</c:v>
                </c:pt>
                <c:pt idx="10177">
                  <c:v>5.5301535014900001</c:v>
                </c:pt>
                <c:pt idx="10178">
                  <c:v>5.1458072921899998</c:v>
                </c:pt>
                <c:pt idx="10179">
                  <c:v>5.1596527780599999</c:v>
                </c:pt>
                <c:pt idx="10180">
                  <c:v>5.5155644114899998</c:v>
                </c:pt>
                <c:pt idx="10181">
                  <c:v>5.3324052918699998</c:v>
                </c:pt>
                <c:pt idx="10182">
                  <c:v>5.5190422196000002</c:v>
                </c:pt>
                <c:pt idx="10183">
                  <c:v>5.1915385589099996</c:v>
                </c:pt>
                <c:pt idx="10184">
                  <c:v>5.22972255084</c:v>
                </c:pt>
                <c:pt idx="10185">
                  <c:v>5.5155644114899998</c:v>
                </c:pt>
                <c:pt idx="10186">
                  <c:v>5.3768464088299996</c:v>
                </c:pt>
                <c:pt idx="10187">
                  <c:v>5.0367491724800004</c:v>
                </c:pt>
                <c:pt idx="10188">
                  <c:v>5.31140906138</c:v>
                </c:pt>
                <c:pt idx="10189">
                  <c:v>5.29091643851</c:v>
                </c:pt>
                <c:pt idx="10190">
                  <c:v>5.0395766522500001</c:v>
                </c:pt>
                <c:pt idx="10191">
                  <c:v>5.6107341117200003</c:v>
                </c:pt>
                <c:pt idx="10192">
                  <c:v>5.5886073433899996</c:v>
                </c:pt>
                <c:pt idx="10193">
                  <c:v>5.2372823869799996</c:v>
                </c:pt>
                <c:pt idx="10194">
                  <c:v>5.5905994157499999</c:v>
                </c:pt>
                <c:pt idx="10195">
                  <c:v>5.1567413264699997</c:v>
                </c:pt>
                <c:pt idx="10196">
                  <c:v>5.1806979354299996</c:v>
                </c:pt>
                <c:pt idx="10197">
                  <c:v>5.2824752939100001</c:v>
                </c:pt>
                <c:pt idx="10198">
                  <c:v>5.42804114633</c:v>
                </c:pt>
                <c:pt idx="10199">
                  <c:v>5.2338032885799999</c:v>
                </c:pt>
                <c:pt idx="10200">
                  <c:v>5.3400288791000001</c:v>
                </c:pt>
                <c:pt idx="10201">
                  <c:v>5.2876365941700003</c:v>
                </c:pt>
                <c:pt idx="10202">
                  <c:v>5.25070067492</c:v>
                </c:pt>
                <c:pt idx="10203">
                  <c:v>5.0787314872299998</c:v>
                </c:pt>
                <c:pt idx="10204">
                  <c:v>5.4107057439100004</c:v>
                </c:pt>
                <c:pt idx="10205">
                  <c:v>5.2153659606699998</c:v>
                </c:pt>
                <c:pt idx="10206">
                  <c:v>5.2620518353400003</c:v>
                </c:pt>
                <c:pt idx="10207">
                  <c:v>5.1952086801100004</c:v>
                </c:pt>
                <c:pt idx="10208">
                  <c:v>5.1668220282400004</c:v>
                </c:pt>
                <c:pt idx="10209">
                  <c:v>5.1815400845699999</c:v>
                </c:pt>
                <c:pt idx="10210">
                  <c:v>5.5647105247099997</c:v>
                </c:pt>
                <c:pt idx="10211">
                  <c:v>5.3847058813200004</c:v>
                </c:pt>
                <c:pt idx="10212">
                  <c:v>5.3939348541000003</c:v>
                </c:pt>
                <c:pt idx="10213">
                  <c:v>5.07674919947</c:v>
                </c:pt>
                <c:pt idx="10214">
                  <c:v>5.3240903912600004</c:v>
                </c:pt>
                <c:pt idx="10215">
                  <c:v>5.20617599857</c:v>
                </c:pt>
                <c:pt idx="10216">
                  <c:v>5.5344143461300002</c:v>
                </c:pt>
                <c:pt idx="10217">
                  <c:v>5.2355318286900001</c:v>
                </c:pt>
                <c:pt idx="10218">
                  <c:v>5.2654772192500001</c:v>
                </c:pt>
                <c:pt idx="10219">
                  <c:v>5.3499559203500002</c:v>
                </c:pt>
                <c:pt idx="10220">
                  <c:v>5.2014769633500002</c:v>
                </c:pt>
                <c:pt idx="10221">
                  <c:v>5.5409176749400002</c:v>
                </c:pt>
                <c:pt idx="10222">
                  <c:v>5.3817997901899997</c:v>
                </c:pt>
                <c:pt idx="10223">
                  <c:v>5.5940532317000002</c:v>
                </c:pt>
                <c:pt idx="10224">
                  <c:v>5.3467216451099997</c:v>
                </c:pt>
                <c:pt idx="10225">
                  <c:v>5.27031268039</c:v>
                </c:pt>
                <c:pt idx="10226">
                  <c:v>5.4269062102800003</c:v>
                </c:pt>
                <c:pt idx="10227">
                  <c:v>5.3686780890600003</c:v>
                </c:pt>
                <c:pt idx="10228">
                  <c:v>5.43522739435</c:v>
                </c:pt>
                <c:pt idx="10229">
                  <c:v>5.3104258747399999</c:v>
                </c:pt>
                <c:pt idx="10230">
                  <c:v>5.0367491724800004</c:v>
                </c:pt>
                <c:pt idx="10231">
                  <c:v>5.1297906179000003</c:v>
                </c:pt>
                <c:pt idx="10232">
                  <c:v>5.5395885914100003</c:v>
                </c:pt>
                <c:pt idx="10233">
                  <c:v>5.0936835403499998</c:v>
                </c:pt>
                <c:pt idx="10234">
                  <c:v>5.3724713025400002</c:v>
                </c:pt>
                <c:pt idx="10235">
                  <c:v>5.2311682603199996</c:v>
                </c:pt>
                <c:pt idx="10236">
                  <c:v>5.4578098634299996</c:v>
                </c:pt>
                <c:pt idx="10237">
                  <c:v>5.4235350960700002</c:v>
                </c:pt>
                <c:pt idx="10238">
                  <c:v>5.1187303816399998</c:v>
                </c:pt>
                <c:pt idx="10239">
                  <c:v>5.1302349517300003</c:v>
                </c:pt>
                <c:pt idx="10240">
                  <c:v>5.2575769872000002</c:v>
                </c:pt>
                <c:pt idx="10241">
                  <c:v>5.3817997901899997</c:v>
                </c:pt>
                <c:pt idx="10242">
                  <c:v>5.1766041021899998</c:v>
                </c:pt>
                <c:pt idx="10243">
                  <c:v>5.1448961926500001</c:v>
                </c:pt>
                <c:pt idx="10244">
                  <c:v>5.5862940551099998</c:v>
                </c:pt>
                <c:pt idx="10245">
                  <c:v>5.1937957310599998</c:v>
                </c:pt>
                <c:pt idx="10246">
                  <c:v>5.2910908920899997</c:v>
                </c:pt>
                <c:pt idx="10247">
                  <c:v>5.1762632482999997</c:v>
                </c:pt>
                <c:pt idx="10248">
                  <c:v>5.6220933835700002</c:v>
                </c:pt>
                <c:pt idx="10249">
                  <c:v>5.2674635779600001</c:v>
                </c:pt>
                <c:pt idx="10250">
                  <c:v>5.1229679268700004</c:v>
                </c:pt>
                <c:pt idx="10251">
                  <c:v>5.0864098216400002</c:v>
                </c:pt>
                <c:pt idx="10252">
                  <c:v>5.58583497408</c:v>
                </c:pt>
                <c:pt idx="10253">
                  <c:v>5.1345835304899996</c:v>
                </c:pt>
                <c:pt idx="10254">
                  <c:v>5.0622317400099996</c:v>
                </c:pt>
                <c:pt idx="10255">
                  <c:v>5.1373427871699997</c:v>
                </c:pt>
                <c:pt idx="10256">
                  <c:v>5.3240903912600004</c:v>
                </c:pt>
                <c:pt idx="10257">
                  <c:v>5.2710554541199999</c:v>
                </c:pt>
                <c:pt idx="10258">
                  <c:v>5.31690122924</c:v>
                </c:pt>
                <c:pt idx="10259">
                  <c:v>5.0629632540399996</c:v>
                </c:pt>
                <c:pt idx="10260">
                  <c:v>5.3590350494500001</c:v>
                </c:pt>
                <c:pt idx="10261">
                  <c:v>5.2524698032400003</c:v>
                </c:pt>
                <c:pt idx="10262">
                  <c:v>5.41876093602</c:v>
                </c:pt>
                <c:pt idx="10263">
                  <c:v>5.5365685498500001</c:v>
                </c:pt>
                <c:pt idx="10264">
                  <c:v>5.4386782452900002</c:v>
                </c:pt>
                <c:pt idx="10265">
                  <c:v>5.0334806165500003</c:v>
                </c:pt>
                <c:pt idx="10266">
                  <c:v>5.5442822570799999</c:v>
                </c:pt>
                <c:pt idx="10267">
                  <c:v>5.5669868521100003</c:v>
                </c:pt>
                <c:pt idx="10268">
                  <c:v>5.3029399585199997</c:v>
                </c:pt>
                <c:pt idx="10269">
                  <c:v>5.1630266636400002</c:v>
                </c:pt>
                <c:pt idx="10270">
                  <c:v>5.13382657978</c:v>
                </c:pt>
                <c:pt idx="10271">
                  <c:v>5.5362957767900003</c:v>
                </c:pt>
                <c:pt idx="10272">
                  <c:v>5.1762632482999997</c:v>
                </c:pt>
                <c:pt idx="10273">
                  <c:v>5.4459188486899999</c:v>
                </c:pt>
                <c:pt idx="10274">
                  <c:v>5.1918377712800003</c:v>
                </c:pt>
                <c:pt idx="10275">
                  <c:v>5.1382933746499999</c:v>
                </c:pt>
                <c:pt idx="10276">
                  <c:v>5.4569274614700003</c:v>
                </c:pt>
                <c:pt idx="10277">
                  <c:v>5.1806979354299996</c:v>
                </c:pt>
                <c:pt idx="10278">
                  <c:v>5.4302809946400004</c:v>
                </c:pt>
                <c:pt idx="10279">
                  <c:v>5.2528499285699999</c:v>
                </c:pt>
                <c:pt idx="10280">
                  <c:v>5.0861151748699998</c:v>
                </c:pt>
                <c:pt idx="10281">
                  <c:v>5.5166676701500004</c:v>
                </c:pt>
                <c:pt idx="10282">
                  <c:v>5.4422961517599999</c:v>
                </c:pt>
                <c:pt idx="10283">
                  <c:v>5.1123743468400002</c:v>
                </c:pt>
                <c:pt idx="10284">
                  <c:v>5.530910778</c:v>
                </c:pt>
                <c:pt idx="10285">
                  <c:v>5.0175568070300001</c:v>
                </c:pt>
                <c:pt idx="10286">
                  <c:v>5.0590039033399998</c:v>
                </c:pt>
                <c:pt idx="10287">
                  <c:v>5.36207728741</c:v>
                </c:pt>
                <c:pt idx="10288">
                  <c:v>5.1918377712800003</c:v>
                </c:pt>
                <c:pt idx="10289">
                  <c:v>5.06317548009</c:v>
                </c:pt>
                <c:pt idx="10290">
                  <c:v>5.0712692004199997</c:v>
                </c:pt>
                <c:pt idx="10291">
                  <c:v>5.318116893</c:v>
                </c:pt>
                <c:pt idx="10292">
                  <c:v>5.1639191872100003</c:v>
                </c:pt>
                <c:pt idx="10293">
                  <c:v>5.3965935326599999</c:v>
                </c:pt>
                <c:pt idx="10294">
                  <c:v>5.33615990836</c:v>
                </c:pt>
                <c:pt idx="10295">
                  <c:v>5.5289887220800003</c:v>
                </c:pt>
                <c:pt idx="10296">
                  <c:v>5.4386688270899999</c:v>
                </c:pt>
                <c:pt idx="10297">
                  <c:v>5.5699996686200004</c:v>
                </c:pt>
                <c:pt idx="10298">
                  <c:v>5.1862398289399998</c:v>
                </c:pt>
                <c:pt idx="10299">
                  <c:v>5.0546437623999996</c:v>
                </c:pt>
                <c:pt idx="10300">
                  <c:v>5.27371906706</c:v>
                </c:pt>
                <c:pt idx="10301">
                  <c:v>5.2775002601800001</c:v>
                </c:pt>
                <c:pt idx="10302">
                  <c:v>5.1878991576700004</c:v>
                </c:pt>
                <c:pt idx="10303">
                  <c:v>5.1464366447599996</c:v>
                </c:pt>
                <c:pt idx="10304">
                  <c:v>5.0304997390199997</c:v>
                </c:pt>
                <c:pt idx="10305">
                  <c:v>5.4343580381300001</c:v>
                </c:pt>
                <c:pt idx="10306">
                  <c:v>5.2231535125399997</c:v>
                </c:pt>
                <c:pt idx="10307">
                  <c:v>5.2796634634400004</c:v>
                </c:pt>
                <c:pt idx="10308">
                  <c:v>5.2664456041500003</c:v>
                </c:pt>
                <c:pt idx="10309">
                  <c:v>5.41362715127</c:v>
                </c:pt>
                <c:pt idx="10310">
                  <c:v>5.53950623309</c:v>
                </c:pt>
                <c:pt idx="10311">
                  <c:v>5.0187081494900001</c:v>
                </c:pt>
                <c:pt idx="10312">
                  <c:v>5.3724713025400002</c:v>
                </c:pt>
                <c:pt idx="10313">
                  <c:v>5.0954172301999998</c:v>
                </c:pt>
                <c:pt idx="10314">
                  <c:v>5.3725399295100003</c:v>
                </c:pt>
                <c:pt idx="10315">
                  <c:v>5.1553622815100004</c:v>
                </c:pt>
                <c:pt idx="10316">
                  <c:v>5.53950623309</c:v>
                </c:pt>
                <c:pt idx="10317">
                  <c:v>5.5236250113200001</c:v>
                </c:pt>
                <c:pt idx="10318">
                  <c:v>5.1639191872100003</c:v>
                </c:pt>
                <c:pt idx="10319">
                  <c:v>5.4035034557500001</c:v>
                </c:pt>
                <c:pt idx="10320">
                  <c:v>5.4424069665300001</c:v>
                </c:pt>
                <c:pt idx="10321">
                  <c:v>5.4600612072399999</c:v>
                </c:pt>
                <c:pt idx="10322">
                  <c:v>5.1976256012100004</c:v>
                </c:pt>
                <c:pt idx="10323">
                  <c:v>5.4900548068899999</c:v>
                </c:pt>
                <c:pt idx="10324">
                  <c:v>5.1994878067199997</c:v>
                </c:pt>
                <c:pt idx="10325">
                  <c:v>5.2373844430699998</c:v>
                </c:pt>
                <c:pt idx="10326">
                  <c:v>5.5348494514400004</c:v>
                </c:pt>
                <c:pt idx="10327">
                  <c:v>5.2524698032400003</c:v>
                </c:pt>
                <c:pt idx="10328">
                  <c:v>5.1247031926500002</c:v>
                </c:pt>
                <c:pt idx="10329">
                  <c:v>5.07514366926</c:v>
                </c:pt>
                <c:pt idx="10330">
                  <c:v>5.1537074150100004</c:v>
                </c:pt>
                <c:pt idx="10331">
                  <c:v>5.2654772192500001</c:v>
                </c:pt>
                <c:pt idx="10332">
                  <c:v>5.2386653088599999</c:v>
                </c:pt>
                <c:pt idx="10333">
                  <c:v>5.0887772998500003</c:v>
                </c:pt>
                <c:pt idx="10334">
                  <c:v>5.3887793027899997</c:v>
                </c:pt>
                <c:pt idx="10335">
                  <c:v>5.4281318713299997</c:v>
                </c:pt>
                <c:pt idx="10336">
                  <c:v>5.2080593029299997</c:v>
                </c:pt>
                <c:pt idx="10337">
                  <c:v>5.0629632540399996</c:v>
                </c:pt>
                <c:pt idx="10338">
                  <c:v>5.44516706875</c:v>
                </c:pt>
                <c:pt idx="10339">
                  <c:v>5.5295299947599998</c:v>
                </c:pt>
                <c:pt idx="10340">
                  <c:v>5.5699996686200004</c:v>
                </c:pt>
                <c:pt idx="10341">
                  <c:v>5.1762632482999997</c:v>
                </c:pt>
                <c:pt idx="10342">
                  <c:v>5.1231107933700004</c:v>
                </c:pt>
                <c:pt idx="10343">
                  <c:v>5.20978826225</c:v>
                </c:pt>
                <c:pt idx="10344">
                  <c:v>5.3712857458399998</c:v>
                </c:pt>
                <c:pt idx="10345">
                  <c:v>5.3640137615199999</c:v>
                </c:pt>
                <c:pt idx="10346">
                  <c:v>5.04005239518</c:v>
                </c:pt>
                <c:pt idx="10347">
                  <c:v>5.5289712358400003</c:v>
                </c:pt>
                <c:pt idx="10348">
                  <c:v>5.0510272781400003</c:v>
                </c:pt>
                <c:pt idx="10349">
                  <c:v>5.3864170084899996</c:v>
                </c:pt>
                <c:pt idx="10350">
                  <c:v>5.4029213787300003</c:v>
                </c:pt>
                <c:pt idx="10351">
                  <c:v>5.01401148284</c:v>
                </c:pt>
                <c:pt idx="10352">
                  <c:v>5.6109341069100003</c:v>
                </c:pt>
                <c:pt idx="10353">
                  <c:v>5.58583497408</c:v>
                </c:pt>
                <c:pt idx="10354">
                  <c:v>5.01394475782</c:v>
                </c:pt>
                <c:pt idx="10355">
                  <c:v>5.2043479257799996</c:v>
                </c:pt>
                <c:pt idx="10356">
                  <c:v>5.4307692252099997</c:v>
                </c:pt>
                <c:pt idx="10357">
                  <c:v>5.4307996454599996</c:v>
                </c:pt>
                <c:pt idx="10358">
                  <c:v>5.0749301845400003</c:v>
                </c:pt>
                <c:pt idx="10359">
                  <c:v>5.3205363340399998</c:v>
                </c:pt>
                <c:pt idx="10360">
                  <c:v>5.2801819533899996</c:v>
                </c:pt>
                <c:pt idx="10361">
                  <c:v>5.5938080831399999</c:v>
                </c:pt>
                <c:pt idx="10362">
                  <c:v>5.1553622815100004</c:v>
                </c:pt>
                <c:pt idx="10363">
                  <c:v>5.4569274614700003</c:v>
                </c:pt>
                <c:pt idx="10364">
                  <c:v>5.2637480760799997</c:v>
                </c:pt>
                <c:pt idx="10365">
                  <c:v>5.0960615835400001</c:v>
                </c:pt>
                <c:pt idx="10366">
                  <c:v>5.5813073057800002</c:v>
                </c:pt>
                <c:pt idx="10367">
                  <c:v>5.2896320855400001</c:v>
                </c:pt>
                <c:pt idx="10368">
                  <c:v>5.0490462226200004</c:v>
                </c:pt>
                <c:pt idx="10369">
                  <c:v>5.2956902888100004</c:v>
                </c:pt>
                <c:pt idx="10370">
                  <c:v>5.4459188486899999</c:v>
                </c:pt>
                <c:pt idx="10371">
                  <c:v>5.2184716476500004</c:v>
                </c:pt>
                <c:pt idx="10372">
                  <c:v>5.2575769872000002</c:v>
                </c:pt>
                <c:pt idx="10373">
                  <c:v>5.4272872867500004</c:v>
                </c:pt>
                <c:pt idx="10374">
                  <c:v>5.0160228167299996</c:v>
                </c:pt>
                <c:pt idx="10375">
                  <c:v>5.37308173055</c:v>
                </c:pt>
                <c:pt idx="10376">
                  <c:v>5.0594276438900003</c:v>
                </c:pt>
                <c:pt idx="10377">
                  <c:v>5.11751127426</c:v>
                </c:pt>
                <c:pt idx="10378">
                  <c:v>5.2971710607400002</c:v>
                </c:pt>
                <c:pt idx="10379">
                  <c:v>5.2080593029299997</c:v>
                </c:pt>
                <c:pt idx="10380">
                  <c:v>5.1187303816399998</c:v>
                </c:pt>
                <c:pt idx="10381">
                  <c:v>5.3027421905800001</c:v>
                </c:pt>
                <c:pt idx="10382">
                  <c:v>5.4746633178200002</c:v>
                </c:pt>
                <c:pt idx="10383">
                  <c:v>5.58583497408</c:v>
                </c:pt>
                <c:pt idx="10384">
                  <c:v>5.1630266636400002</c:v>
                </c:pt>
                <c:pt idx="10385">
                  <c:v>5.3557625353200002</c:v>
                </c:pt>
                <c:pt idx="10386">
                  <c:v>5.5956154831299996</c:v>
                </c:pt>
                <c:pt idx="10387">
                  <c:v>5.2315623971500003</c:v>
                </c:pt>
                <c:pt idx="10388">
                  <c:v>5.16502470997</c:v>
                </c:pt>
                <c:pt idx="10389">
                  <c:v>5.0749301845400003</c:v>
                </c:pt>
                <c:pt idx="10390">
                  <c:v>5.2643961320399999</c:v>
                </c:pt>
                <c:pt idx="10391">
                  <c:v>5.5047148973900004</c:v>
                </c:pt>
                <c:pt idx="10392">
                  <c:v>5.0455901246700003</c:v>
                </c:pt>
                <c:pt idx="10393">
                  <c:v>5.5058395975899996</c:v>
                </c:pt>
                <c:pt idx="10394">
                  <c:v>5.5850371304099999</c:v>
                </c:pt>
                <c:pt idx="10395">
                  <c:v>5.33615990836</c:v>
                </c:pt>
                <c:pt idx="10396">
                  <c:v>5.2620009351199997</c:v>
                </c:pt>
                <c:pt idx="10397">
                  <c:v>5.3871557362200004</c:v>
                </c:pt>
                <c:pt idx="10398">
                  <c:v>5.0479484782000004</c:v>
                </c:pt>
                <c:pt idx="10399">
                  <c:v>5.5058395975899996</c:v>
                </c:pt>
                <c:pt idx="10400">
                  <c:v>5.4361801721900003</c:v>
                </c:pt>
                <c:pt idx="10401">
                  <c:v>5.1458072921899998</c:v>
                </c:pt>
                <c:pt idx="10402">
                  <c:v>5.4587804397299999</c:v>
                </c:pt>
                <c:pt idx="10403">
                  <c:v>5.0187081494900001</c:v>
                </c:pt>
                <c:pt idx="10404">
                  <c:v>5.1569587093999996</c:v>
                </c:pt>
                <c:pt idx="10405">
                  <c:v>5.3104258747399999</c:v>
                </c:pt>
                <c:pt idx="10406">
                  <c:v>5.2971710607400002</c:v>
                </c:pt>
                <c:pt idx="10407">
                  <c:v>5.3640137615199999</c:v>
                </c:pt>
                <c:pt idx="10408">
                  <c:v>5.1210678827200002</c:v>
                </c:pt>
                <c:pt idx="10409">
                  <c:v>5.2890894843399998</c:v>
                </c:pt>
                <c:pt idx="10410">
                  <c:v>5.4484421602699999</c:v>
                </c:pt>
                <c:pt idx="10411">
                  <c:v>5.3327411498100004</c:v>
                </c:pt>
                <c:pt idx="10412">
                  <c:v>5.2873852235900003</c:v>
                </c:pt>
                <c:pt idx="10413">
                  <c:v>5.01401148284</c:v>
                </c:pt>
                <c:pt idx="10414">
                  <c:v>5.3724713025400002</c:v>
                </c:pt>
                <c:pt idx="10415">
                  <c:v>5.3547986526500004</c:v>
                </c:pt>
                <c:pt idx="10416">
                  <c:v>5.3177853769299999</c:v>
                </c:pt>
                <c:pt idx="10417">
                  <c:v>5.1079994968099998</c:v>
                </c:pt>
                <c:pt idx="10418">
                  <c:v>5.43529915424</c:v>
                </c:pt>
                <c:pt idx="10419">
                  <c:v>5.2816636907400003</c:v>
                </c:pt>
                <c:pt idx="10420">
                  <c:v>5.1653535350100004</c:v>
                </c:pt>
                <c:pt idx="10421">
                  <c:v>5.1025335195199997</c:v>
                </c:pt>
                <c:pt idx="10422">
                  <c:v>5.5380698648599997</c:v>
                </c:pt>
                <c:pt idx="10423">
                  <c:v>5.1116946243500001</c:v>
                </c:pt>
                <c:pt idx="10424">
                  <c:v>5.1918377712800003</c:v>
                </c:pt>
                <c:pt idx="10425">
                  <c:v>5.1215047087299999</c:v>
                </c:pt>
                <c:pt idx="10426">
                  <c:v>5.07514366926</c:v>
                </c:pt>
                <c:pt idx="10427">
                  <c:v>5.0490462226200004</c:v>
                </c:pt>
                <c:pt idx="10428">
                  <c:v>5.5926734154600002</c:v>
                </c:pt>
                <c:pt idx="10429">
                  <c:v>5.0960615835400001</c:v>
                </c:pt>
                <c:pt idx="10430">
                  <c:v>5.20701238993</c:v>
                </c:pt>
                <c:pt idx="10431">
                  <c:v>5.0895931323700001</c:v>
                </c:pt>
                <c:pt idx="10432">
                  <c:v>5.0653132646900003</c:v>
                </c:pt>
                <c:pt idx="10433">
                  <c:v>5.3864170084899996</c:v>
                </c:pt>
                <c:pt idx="10434">
                  <c:v>5.2011529363499998</c:v>
                </c:pt>
                <c:pt idx="10435">
                  <c:v>5.1762632482999997</c:v>
                </c:pt>
                <c:pt idx="10436">
                  <c:v>5.2494622387899996</c:v>
                </c:pt>
                <c:pt idx="10437">
                  <c:v>5.0359733557600004</c:v>
                </c:pt>
                <c:pt idx="10438">
                  <c:v>5.2705367474899996</c:v>
                </c:pt>
                <c:pt idx="10439">
                  <c:v>5.1282317093899996</c:v>
                </c:pt>
                <c:pt idx="10440">
                  <c:v>5.37308173055</c:v>
                </c:pt>
                <c:pt idx="10441">
                  <c:v>5.5811262565500002</c:v>
                </c:pt>
                <c:pt idx="10442">
                  <c:v>5.2018705101</c:v>
                </c:pt>
                <c:pt idx="10443">
                  <c:v>5.3604771167000003</c:v>
                </c:pt>
                <c:pt idx="10444">
                  <c:v>5.1123743468400002</c:v>
                </c:pt>
                <c:pt idx="10445">
                  <c:v>5.4332249912300004</c:v>
                </c:pt>
                <c:pt idx="10446">
                  <c:v>5.1519071888300001</c:v>
                </c:pt>
                <c:pt idx="10447">
                  <c:v>5.3357963354400004</c:v>
                </c:pt>
                <c:pt idx="10448">
                  <c:v>5.1263891986400001</c:v>
                </c:pt>
                <c:pt idx="10449">
                  <c:v>5.07514366926</c:v>
                </c:pt>
                <c:pt idx="10450">
                  <c:v>5.1659676610999998</c:v>
                </c:pt>
                <c:pt idx="10451">
                  <c:v>5.4522798365199998</c:v>
                </c:pt>
                <c:pt idx="10452">
                  <c:v>5.01394475782</c:v>
                </c:pt>
                <c:pt idx="10453">
                  <c:v>5.2948273311199996</c:v>
                </c:pt>
                <c:pt idx="10454">
                  <c:v>5.02229992004</c:v>
                </c:pt>
                <c:pt idx="10455">
                  <c:v>5.1351170457800004</c:v>
                </c:pt>
                <c:pt idx="10456">
                  <c:v>5.2011529363499998</c:v>
                </c:pt>
                <c:pt idx="10457">
                  <c:v>5.0479484782000004</c:v>
                </c:pt>
                <c:pt idx="10458">
                  <c:v>5.1884294508000002</c:v>
                </c:pt>
                <c:pt idx="10459">
                  <c:v>5.5607529855899998</c:v>
                </c:pt>
                <c:pt idx="10460">
                  <c:v>5.5427922603299997</c:v>
                </c:pt>
                <c:pt idx="10461">
                  <c:v>5.4567270167700004</c:v>
                </c:pt>
                <c:pt idx="10462">
                  <c:v>5.5071972115500003</c:v>
                </c:pt>
                <c:pt idx="10463">
                  <c:v>5.4163715522400002</c:v>
                </c:pt>
                <c:pt idx="10464">
                  <c:v>5.3029399585199997</c:v>
                </c:pt>
                <c:pt idx="10465">
                  <c:v>5.54478575055</c:v>
                </c:pt>
                <c:pt idx="10466">
                  <c:v>5.5992045827299997</c:v>
                </c:pt>
                <c:pt idx="10467">
                  <c:v>5.3716661569199999</c:v>
                </c:pt>
                <c:pt idx="10468">
                  <c:v>5.0808261260599998</c:v>
                </c:pt>
                <c:pt idx="10469">
                  <c:v>5.0158110032999996</c:v>
                </c:pt>
                <c:pt idx="10470">
                  <c:v>5.58583497408</c:v>
                </c:pt>
                <c:pt idx="10471">
                  <c:v>5.3604771167000003</c:v>
                </c:pt>
                <c:pt idx="10472">
                  <c:v>5.0781972316299999</c:v>
                </c:pt>
                <c:pt idx="10473">
                  <c:v>5.2347466014000004</c:v>
                </c:pt>
                <c:pt idx="10474">
                  <c:v>5.27031268039</c:v>
                </c:pt>
                <c:pt idx="10475">
                  <c:v>5.2664456041500003</c:v>
                </c:pt>
                <c:pt idx="10476">
                  <c:v>5.5559594099099998</c:v>
                </c:pt>
                <c:pt idx="10477">
                  <c:v>5.1806979354299996</c:v>
                </c:pt>
                <c:pt idx="10478">
                  <c:v>5.2017953563199999</c:v>
                </c:pt>
                <c:pt idx="10479">
                  <c:v>5.5461414697300002</c:v>
                </c:pt>
                <c:pt idx="10480">
                  <c:v>5.1013509858799999</c:v>
                </c:pt>
                <c:pt idx="10481">
                  <c:v>5.2311682603199996</c:v>
                </c:pt>
                <c:pt idx="10482">
                  <c:v>5.5295724183099999</c:v>
                </c:pt>
                <c:pt idx="10483">
                  <c:v>5.2620009351199997</c:v>
                </c:pt>
                <c:pt idx="10484">
                  <c:v>5.5559594099099998</c:v>
                </c:pt>
                <c:pt idx="10485">
                  <c:v>5.2017953563199999</c:v>
                </c:pt>
                <c:pt idx="10486">
                  <c:v>5.1753024436999997</c:v>
                </c:pt>
                <c:pt idx="10487">
                  <c:v>5.1701441527199998</c:v>
                </c:pt>
                <c:pt idx="10488">
                  <c:v>5.5869157271700001</c:v>
                </c:pt>
                <c:pt idx="10489">
                  <c:v>5.1994878067199997</c:v>
                </c:pt>
                <c:pt idx="10490">
                  <c:v>5.3876202881499999</c:v>
                </c:pt>
                <c:pt idx="10491">
                  <c:v>5.4029213787300003</c:v>
                </c:pt>
                <c:pt idx="10492">
                  <c:v>5.2359930502800003</c:v>
                </c:pt>
                <c:pt idx="10493">
                  <c:v>5.1754156032900003</c:v>
                </c:pt>
                <c:pt idx="10494">
                  <c:v>5.2338645342500003</c:v>
                </c:pt>
                <c:pt idx="10495">
                  <c:v>5.58094995066</c:v>
                </c:pt>
                <c:pt idx="10496">
                  <c:v>5.1151111614299998</c:v>
                </c:pt>
                <c:pt idx="10497">
                  <c:v>5.4343198161100004</c:v>
                </c:pt>
                <c:pt idx="10498">
                  <c:v>5.2588979268299996</c:v>
                </c:pt>
                <c:pt idx="10499">
                  <c:v>5.2161825893599998</c:v>
                </c:pt>
                <c:pt idx="10500">
                  <c:v>5.5002063009800004</c:v>
                </c:pt>
                <c:pt idx="10501">
                  <c:v>5.3993676365600001</c:v>
                </c:pt>
                <c:pt idx="10502">
                  <c:v>5.1961787319799999</c:v>
                </c:pt>
                <c:pt idx="10503">
                  <c:v>5.1678083094199998</c:v>
                </c:pt>
                <c:pt idx="10504">
                  <c:v>5.20617599857</c:v>
                </c:pt>
                <c:pt idx="10505">
                  <c:v>5.1677706573500002</c:v>
                </c:pt>
                <c:pt idx="10506">
                  <c:v>5.2956902888100004</c:v>
                </c:pt>
                <c:pt idx="10507">
                  <c:v>5.2820952385600002</c:v>
                </c:pt>
                <c:pt idx="10508">
                  <c:v>5.0964064263499997</c:v>
                </c:pt>
                <c:pt idx="10509">
                  <c:v>5.2600881588600004</c:v>
                </c:pt>
                <c:pt idx="10510">
                  <c:v>5.5412769166300002</c:v>
                </c:pt>
                <c:pt idx="10511">
                  <c:v>5.19703864332</c:v>
                </c:pt>
                <c:pt idx="10512">
                  <c:v>5.5510598788900003</c:v>
                </c:pt>
                <c:pt idx="10513">
                  <c:v>5.2525548243399998</c:v>
                </c:pt>
                <c:pt idx="10514">
                  <c:v>5.0906157882900001</c:v>
                </c:pt>
                <c:pt idx="10515">
                  <c:v>5.2153172769899996</c:v>
                </c:pt>
                <c:pt idx="10516">
                  <c:v>5.4907943516</c:v>
                </c:pt>
                <c:pt idx="10517">
                  <c:v>5.1815400845699999</c:v>
                </c:pt>
                <c:pt idx="10518">
                  <c:v>5.0490462226200004</c:v>
                </c:pt>
                <c:pt idx="10519">
                  <c:v>5.0724214452899998</c:v>
                </c:pt>
                <c:pt idx="10520">
                  <c:v>5.27031268039</c:v>
                </c:pt>
                <c:pt idx="10521">
                  <c:v>5.2671892707500003</c:v>
                </c:pt>
                <c:pt idx="10522">
                  <c:v>5.12386124914</c:v>
                </c:pt>
                <c:pt idx="10523">
                  <c:v>5.2101158511900003</c:v>
                </c:pt>
                <c:pt idx="10524">
                  <c:v>5.5775117215399996</c:v>
                </c:pt>
                <c:pt idx="10525">
                  <c:v>5.4018040150699997</c:v>
                </c:pt>
                <c:pt idx="10526">
                  <c:v>5.2338032885799999</c:v>
                </c:pt>
                <c:pt idx="10527">
                  <c:v>5.2381125158300001</c:v>
                </c:pt>
                <c:pt idx="10528">
                  <c:v>5.3447287936699999</c:v>
                </c:pt>
                <c:pt idx="10529">
                  <c:v>5.4905251910799997</c:v>
                </c:pt>
                <c:pt idx="10530">
                  <c:v>5.5259550310599996</c:v>
                </c:pt>
                <c:pt idx="10531">
                  <c:v>5.1019689152499996</c:v>
                </c:pt>
                <c:pt idx="10532">
                  <c:v>5.4318031055800002</c:v>
                </c:pt>
                <c:pt idx="10533">
                  <c:v>5.3447287936699999</c:v>
                </c:pt>
                <c:pt idx="10534">
                  <c:v>5.3660369609799998</c:v>
                </c:pt>
                <c:pt idx="10535">
                  <c:v>5.1768662398499998</c:v>
                </c:pt>
                <c:pt idx="10536">
                  <c:v>5.4134786155699999</c:v>
                </c:pt>
                <c:pt idx="10537">
                  <c:v>5.6154045563799997</c:v>
                </c:pt>
                <c:pt idx="10538">
                  <c:v>5.3045048330300002</c:v>
                </c:pt>
                <c:pt idx="10539">
                  <c:v>5.2710554541199999</c:v>
                </c:pt>
                <c:pt idx="10540">
                  <c:v>5.29936995046</c:v>
                </c:pt>
                <c:pt idx="10541">
                  <c:v>5.2153659606699998</c:v>
                </c:pt>
                <c:pt idx="10542">
                  <c:v>5.3838633206799997</c:v>
                </c:pt>
                <c:pt idx="10543">
                  <c:v>5.3299535217700003</c:v>
                </c:pt>
                <c:pt idx="10544">
                  <c:v>5.3052916813</c:v>
                </c:pt>
                <c:pt idx="10545">
                  <c:v>5.5251336784599996</c:v>
                </c:pt>
                <c:pt idx="10546">
                  <c:v>5.3829300137800002</c:v>
                </c:pt>
                <c:pt idx="10547">
                  <c:v>5.4689552852099999</c:v>
                </c:pt>
                <c:pt idx="10548">
                  <c:v>5.0712692004199997</c:v>
                </c:pt>
                <c:pt idx="10549">
                  <c:v>5.55280171216</c:v>
                </c:pt>
                <c:pt idx="10550">
                  <c:v>5.1806979354299996</c:v>
                </c:pt>
                <c:pt idx="10551">
                  <c:v>5.5380698648599997</c:v>
                </c:pt>
                <c:pt idx="10552">
                  <c:v>5.04005239518</c:v>
                </c:pt>
                <c:pt idx="10553">
                  <c:v>5.5493650062400004</c:v>
                </c:pt>
                <c:pt idx="10554">
                  <c:v>5.2338032885799999</c:v>
                </c:pt>
                <c:pt idx="10555">
                  <c:v>5.1220565021400004</c:v>
                </c:pt>
                <c:pt idx="10556">
                  <c:v>5.0875646125399996</c:v>
                </c:pt>
                <c:pt idx="10557">
                  <c:v>5.2169134793599996</c:v>
                </c:pt>
                <c:pt idx="10558">
                  <c:v>5.0895931323700001</c:v>
                </c:pt>
                <c:pt idx="10559">
                  <c:v>5.2153172769899996</c:v>
                </c:pt>
                <c:pt idx="10560">
                  <c:v>5.3650190862300002</c:v>
                </c:pt>
                <c:pt idx="10561">
                  <c:v>5.4355442610200004</c:v>
                </c:pt>
                <c:pt idx="10562">
                  <c:v>5.1302349517300003</c:v>
                </c:pt>
                <c:pt idx="10563">
                  <c:v>5.4567846020499999</c:v>
                </c:pt>
                <c:pt idx="10564">
                  <c:v>5.5013358102999996</c:v>
                </c:pt>
                <c:pt idx="10565">
                  <c:v>5.2101158511900003</c:v>
                </c:pt>
                <c:pt idx="10566">
                  <c:v>5.1953449528300002</c:v>
                </c:pt>
                <c:pt idx="10567">
                  <c:v>5.2800668141999996</c:v>
                </c:pt>
                <c:pt idx="10568">
                  <c:v>5.1162670225699998</c:v>
                </c:pt>
                <c:pt idx="10569">
                  <c:v>5.1964464813599998</c:v>
                </c:pt>
                <c:pt idx="10570">
                  <c:v>5.1302442832899997</c:v>
                </c:pt>
                <c:pt idx="10571">
                  <c:v>5.12386124914</c:v>
                </c:pt>
                <c:pt idx="10572">
                  <c:v>5.5704944344399996</c:v>
                </c:pt>
                <c:pt idx="10573">
                  <c:v>5.2400473773099998</c:v>
                </c:pt>
                <c:pt idx="10574">
                  <c:v>5.2798403942299998</c:v>
                </c:pt>
                <c:pt idx="10575">
                  <c:v>5.0781972316299999</c:v>
                </c:pt>
                <c:pt idx="10576">
                  <c:v>5.1207781138400001</c:v>
                </c:pt>
                <c:pt idx="10577">
                  <c:v>5.4995012358400004</c:v>
                </c:pt>
                <c:pt idx="10578">
                  <c:v>5.1123743468400002</c:v>
                </c:pt>
                <c:pt idx="10579">
                  <c:v>5.0160228167299996</c:v>
                </c:pt>
                <c:pt idx="10580">
                  <c:v>5.3081199247299997</c:v>
                </c:pt>
                <c:pt idx="10581">
                  <c:v>5.37308173055</c:v>
                </c:pt>
                <c:pt idx="10582">
                  <c:v>5.4204299284699999</c:v>
                </c:pt>
                <c:pt idx="10583">
                  <c:v>5.4501949819800002</c:v>
                </c:pt>
                <c:pt idx="10584">
                  <c:v>5.1748846373099999</c:v>
                </c:pt>
                <c:pt idx="10585">
                  <c:v>5.2017953563199999</c:v>
                </c:pt>
                <c:pt idx="10586">
                  <c:v>5.2280721778099997</c:v>
                </c:pt>
                <c:pt idx="10587">
                  <c:v>5.1065304980499997</c:v>
                </c:pt>
                <c:pt idx="10588">
                  <c:v>5.1279947875299996</c:v>
                </c:pt>
                <c:pt idx="10589">
                  <c:v>5.2912939138199997</c:v>
                </c:pt>
                <c:pt idx="10590">
                  <c:v>5.4269062102800003</c:v>
                </c:pt>
                <c:pt idx="10591">
                  <c:v>5.0964497232800001</c:v>
                </c:pt>
                <c:pt idx="10592">
                  <c:v>5.2798403942299998</c:v>
                </c:pt>
                <c:pt idx="10593">
                  <c:v>5.6189634808499997</c:v>
                </c:pt>
                <c:pt idx="10594">
                  <c:v>5.4307996454599996</c:v>
                </c:pt>
                <c:pt idx="10595">
                  <c:v>5.0490462226200004</c:v>
                </c:pt>
                <c:pt idx="10596">
                  <c:v>5.2184716476500004</c:v>
                </c:pt>
                <c:pt idx="10597">
                  <c:v>5.1917717321700003</c:v>
                </c:pt>
                <c:pt idx="10598">
                  <c:v>5.6165307519400001</c:v>
                </c:pt>
                <c:pt idx="10599">
                  <c:v>5.20701238993</c:v>
                </c:pt>
                <c:pt idx="10600">
                  <c:v>5.2695549099300001</c:v>
                </c:pt>
                <c:pt idx="10601">
                  <c:v>5.3264951680800001</c:v>
                </c:pt>
                <c:pt idx="10602">
                  <c:v>5.3997768152400001</c:v>
                </c:pt>
                <c:pt idx="10603">
                  <c:v>5.6049560862899996</c:v>
                </c:pt>
                <c:pt idx="10604">
                  <c:v>5.0510272781400003</c:v>
                </c:pt>
                <c:pt idx="10605">
                  <c:v>5.4809671882400002</c:v>
                </c:pt>
                <c:pt idx="10606">
                  <c:v>5.1278127604700003</c:v>
                </c:pt>
                <c:pt idx="10607">
                  <c:v>5.5365685498500001</c:v>
                </c:pt>
                <c:pt idx="10608">
                  <c:v>5.0906157882900001</c:v>
                </c:pt>
                <c:pt idx="10609">
                  <c:v>5.4971392329500004</c:v>
                </c:pt>
                <c:pt idx="10610">
                  <c:v>5.2640440768700003</c:v>
                </c:pt>
                <c:pt idx="10611">
                  <c:v>5.1884294508000002</c:v>
                </c:pt>
                <c:pt idx="10612">
                  <c:v>5.46269507427</c:v>
                </c:pt>
                <c:pt idx="10613">
                  <c:v>5.4538170266700003</c:v>
                </c:pt>
                <c:pt idx="10614">
                  <c:v>5.4379016654400001</c:v>
                </c:pt>
                <c:pt idx="10615">
                  <c:v>5.2526001422400004</c:v>
                </c:pt>
                <c:pt idx="10616">
                  <c:v>5.1751614804499999</c:v>
                </c:pt>
                <c:pt idx="10617">
                  <c:v>5.2584517708699998</c:v>
                </c:pt>
                <c:pt idx="10618">
                  <c:v>5.1567413264699997</c:v>
                </c:pt>
                <c:pt idx="10619">
                  <c:v>5.2347466014000004</c:v>
                </c:pt>
                <c:pt idx="10620">
                  <c:v>5.3934133334899999</c:v>
                </c:pt>
                <c:pt idx="10621">
                  <c:v>5.0357460095200004</c:v>
                </c:pt>
                <c:pt idx="10622">
                  <c:v>5.1677706573500002</c:v>
                </c:pt>
                <c:pt idx="10623">
                  <c:v>5.4262370679399998</c:v>
                </c:pt>
                <c:pt idx="10624">
                  <c:v>5.5501366699199997</c:v>
                </c:pt>
                <c:pt idx="10625">
                  <c:v>5.1162670225699998</c:v>
                </c:pt>
                <c:pt idx="10626">
                  <c:v>5.11297817126</c:v>
                </c:pt>
                <c:pt idx="10627">
                  <c:v>5.530910778</c:v>
                </c:pt>
                <c:pt idx="10628">
                  <c:v>5.1229679268700004</c:v>
                </c:pt>
                <c:pt idx="10629">
                  <c:v>5.3171380886100001</c:v>
                </c:pt>
                <c:pt idx="10630">
                  <c:v>5.1279947875299996</c:v>
                </c:pt>
                <c:pt idx="10631">
                  <c:v>5.2080593029299997</c:v>
                </c:pt>
                <c:pt idx="10632">
                  <c:v>5.5559594099099998</c:v>
                </c:pt>
                <c:pt idx="10633">
                  <c:v>5.54478575055</c:v>
                </c:pt>
                <c:pt idx="10634">
                  <c:v>5.5289887220800003</c:v>
                </c:pt>
                <c:pt idx="10635">
                  <c:v>5.54478575055</c:v>
                </c:pt>
                <c:pt idx="10636">
                  <c:v>5.4638700078399998</c:v>
                </c:pt>
                <c:pt idx="10637">
                  <c:v>5.5738618951200003</c:v>
                </c:pt>
                <c:pt idx="10638">
                  <c:v>5.0653132646900003</c:v>
                </c:pt>
                <c:pt idx="10639">
                  <c:v>5.5259022996900002</c:v>
                </c:pt>
                <c:pt idx="10640">
                  <c:v>5.4204299284699999</c:v>
                </c:pt>
                <c:pt idx="10641">
                  <c:v>5.1753024436999997</c:v>
                </c:pt>
                <c:pt idx="10642">
                  <c:v>5.1839075673500004</c:v>
                </c:pt>
                <c:pt idx="10643">
                  <c:v>5.2501234430799997</c:v>
                </c:pt>
                <c:pt idx="10644">
                  <c:v>5.01394475782</c:v>
                </c:pt>
                <c:pt idx="10645">
                  <c:v>5.1215047087299999</c:v>
                </c:pt>
                <c:pt idx="10646">
                  <c:v>5.0964064263499997</c:v>
                </c:pt>
                <c:pt idx="10647">
                  <c:v>5.0459561122699998</c:v>
                </c:pt>
                <c:pt idx="10648">
                  <c:v>5.51942850953</c:v>
                </c:pt>
                <c:pt idx="10649">
                  <c:v>5.0864098216400002</c:v>
                </c:pt>
                <c:pt idx="10650">
                  <c:v>5.3773540714900001</c:v>
                </c:pt>
                <c:pt idx="10651">
                  <c:v>5.1973619045700001</c:v>
                </c:pt>
                <c:pt idx="10652">
                  <c:v>5.4262370679399998</c:v>
                </c:pt>
                <c:pt idx="10653">
                  <c:v>5.4817132430199997</c:v>
                </c:pt>
                <c:pt idx="10654">
                  <c:v>5.0334806165500003</c:v>
                </c:pt>
                <c:pt idx="10655">
                  <c:v>5.2515501970900003</c:v>
                </c:pt>
                <c:pt idx="10656">
                  <c:v>5.5607529855899998</c:v>
                </c:pt>
                <c:pt idx="10657">
                  <c:v>5.2373844430699998</c:v>
                </c:pt>
                <c:pt idx="10658">
                  <c:v>5.3403667498200003</c:v>
                </c:pt>
                <c:pt idx="10659">
                  <c:v>5.1132518784699998</c:v>
                </c:pt>
                <c:pt idx="10660">
                  <c:v>5.2526001422400004</c:v>
                </c:pt>
                <c:pt idx="10661">
                  <c:v>5.1863499576700001</c:v>
                </c:pt>
                <c:pt idx="10662">
                  <c:v>5.07674919947</c:v>
                </c:pt>
                <c:pt idx="10663">
                  <c:v>5.0455901246700003</c:v>
                </c:pt>
                <c:pt idx="10664">
                  <c:v>5.4307692252099997</c:v>
                </c:pt>
                <c:pt idx="10665">
                  <c:v>5.1677706573500002</c:v>
                </c:pt>
                <c:pt idx="10666">
                  <c:v>5.0349654703600004</c:v>
                </c:pt>
                <c:pt idx="10667">
                  <c:v>5.1668220282400004</c:v>
                </c:pt>
                <c:pt idx="10668">
                  <c:v>5.2231535125399997</c:v>
                </c:pt>
                <c:pt idx="10669">
                  <c:v>5.5251545594299998</c:v>
                </c:pt>
                <c:pt idx="10670">
                  <c:v>5.2400473773099998</c:v>
                </c:pt>
                <c:pt idx="10671">
                  <c:v>5.1451174527800001</c:v>
                </c:pt>
                <c:pt idx="10672">
                  <c:v>5.3887793027899997</c:v>
                </c:pt>
                <c:pt idx="10673">
                  <c:v>5.5669868521100003</c:v>
                </c:pt>
                <c:pt idx="10674">
                  <c:v>5.1843470037000001</c:v>
                </c:pt>
                <c:pt idx="10675">
                  <c:v>5.0510272781400003</c:v>
                </c:pt>
                <c:pt idx="10676">
                  <c:v>5.3328761923799997</c:v>
                </c:pt>
                <c:pt idx="10677">
                  <c:v>5.5775117215399996</c:v>
                </c:pt>
                <c:pt idx="10678">
                  <c:v>5.2643961320399999</c:v>
                </c:pt>
                <c:pt idx="10679">
                  <c:v>5.4905251910799997</c:v>
                </c:pt>
                <c:pt idx="10680">
                  <c:v>5.29242844945</c:v>
                </c:pt>
                <c:pt idx="10681">
                  <c:v>5.20978826225</c:v>
                </c:pt>
                <c:pt idx="10682">
                  <c:v>5.55280171216</c:v>
                </c:pt>
                <c:pt idx="10683">
                  <c:v>5.43529915424</c:v>
                </c:pt>
                <c:pt idx="10684">
                  <c:v>5.3438752697699998</c:v>
                </c:pt>
                <c:pt idx="10685">
                  <c:v>5.0357460095200004</c:v>
                </c:pt>
                <c:pt idx="10686">
                  <c:v>5.1085862760499996</c:v>
                </c:pt>
                <c:pt idx="10687">
                  <c:v>5.4018040150699997</c:v>
                </c:pt>
                <c:pt idx="10688">
                  <c:v>5.1884294508000002</c:v>
                </c:pt>
                <c:pt idx="10689">
                  <c:v>5.5362957767900003</c:v>
                </c:pt>
                <c:pt idx="10690">
                  <c:v>5.1109688451300004</c:v>
                </c:pt>
                <c:pt idx="10691">
                  <c:v>5.2798403942299998</c:v>
                </c:pt>
                <c:pt idx="10692">
                  <c:v>5.2695549099300001</c:v>
                </c:pt>
                <c:pt idx="10693">
                  <c:v>5.0659945233199997</c:v>
                </c:pt>
                <c:pt idx="10694">
                  <c:v>5.3264951680800001</c:v>
                </c:pt>
                <c:pt idx="10695">
                  <c:v>5.2512403399699998</c:v>
                </c:pt>
                <c:pt idx="10696">
                  <c:v>5.5035230034999998</c:v>
                </c:pt>
                <c:pt idx="10697">
                  <c:v>5.2342668481999999</c:v>
                </c:pt>
                <c:pt idx="10698">
                  <c:v>5.6141210852399999</c:v>
                </c:pt>
                <c:pt idx="10699">
                  <c:v>5.4054568194100003</c:v>
                </c:pt>
                <c:pt idx="10700">
                  <c:v>5.1937957310599998</c:v>
                </c:pt>
                <c:pt idx="10701">
                  <c:v>5.1128828779099997</c:v>
                </c:pt>
                <c:pt idx="10702">
                  <c:v>5.41362715127</c:v>
                </c:pt>
                <c:pt idx="10703">
                  <c:v>5.4029213787300003</c:v>
                </c:pt>
                <c:pt idx="10704">
                  <c:v>5.0367172817099997</c:v>
                </c:pt>
                <c:pt idx="10705">
                  <c:v>5.4269062102800003</c:v>
                </c:pt>
                <c:pt idx="10706">
                  <c:v>5.3879980344099998</c:v>
                </c:pt>
                <c:pt idx="10707">
                  <c:v>5.4258101882999998</c:v>
                </c:pt>
                <c:pt idx="10708">
                  <c:v>5.5493650062400004</c:v>
                </c:pt>
                <c:pt idx="10709">
                  <c:v>5.3876202881499999</c:v>
                </c:pt>
                <c:pt idx="10710">
                  <c:v>5.2824752939100001</c:v>
                </c:pt>
                <c:pt idx="10711">
                  <c:v>5.2494669012699999</c:v>
                </c:pt>
                <c:pt idx="10712">
                  <c:v>5.06695260539</c:v>
                </c:pt>
                <c:pt idx="10713">
                  <c:v>5.1397872715000004</c:v>
                </c:pt>
                <c:pt idx="10714">
                  <c:v>5.4791733579499997</c:v>
                </c:pt>
                <c:pt idx="10715">
                  <c:v>5.2238587842599999</c:v>
                </c:pt>
                <c:pt idx="10716">
                  <c:v>5.1485722851300002</c:v>
                </c:pt>
                <c:pt idx="10717">
                  <c:v>5.3716661569199999</c:v>
                </c:pt>
                <c:pt idx="10718">
                  <c:v>5.2153172769899996</c:v>
                </c:pt>
                <c:pt idx="10719">
                  <c:v>5.3438752697699998</c:v>
                </c:pt>
                <c:pt idx="10720">
                  <c:v>5.0637605060600004</c:v>
                </c:pt>
                <c:pt idx="10721">
                  <c:v>5.2703047775899998</c:v>
                </c:pt>
                <c:pt idx="10722">
                  <c:v>5.4062738033100004</c:v>
                </c:pt>
                <c:pt idx="10723">
                  <c:v>5.2786759807600001</c:v>
                </c:pt>
                <c:pt idx="10724">
                  <c:v>5.318116893</c:v>
                </c:pt>
                <c:pt idx="10725">
                  <c:v>5.4817132430199997</c:v>
                </c:pt>
                <c:pt idx="10726">
                  <c:v>5.3324052918699998</c:v>
                </c:pt>
                <c:pt idx="10727">
                  <c:v>5.6226247631200001</c:v>
                </c:pt>
                <c:pt idx="10728">
                  <c:v>5.2501234430799997</c:v>
                </c:pt>
                <c:pt idx="10729">
                  <c:v>5.5699996686200004</c:v>
                </c:pt>
                <c:pt idx="10730">
                  <c:v>5.1279947875299996</c:v>
                </c:pt>
                <c:pt idx="10731">
                  <c:v>5.1151111614299998</c:v>
                </c:pt>
                <c:pt idx="10732">
                  <c:v>5.41520434247</c:v>
                </c:pt>
                <c:pt idx="10733">
                  <c:v>5.4422961517599999</c:v>
                </c:pt>
                <c:pt idx="10734">
                  <c:v>5.6220933835700002</c:v>
                </c:pt>
                <c:pt idx="10735">
                  <c:v>5.5180687804400002</c:v>
                </c:pt>
                <c:pt idx="10736">
                  <c:v>5.2311682603199996</c:v>
                </c:pt>
                <c:pt idx="10737">
                  <c:v>5.0181728730000001</c:v>
                </c:pt>
                <c:pt idx="10738">
                  <c:v>5.1998528569499998</c:v>
                </c:pt>
                <c:pt idx="10739">
                  <c:v>5.3047285095800003</c:v>
                </c:pt>
                <c:pt idx="10740">
                  <c:v>5.3657731023400004</c:v>
                </c:pt>
                <c:pt idx="10741">
                  <c:v>5.5217388172300002</c:v>
                </c:pt>
                <c:pt idx="10742">
                  <c:v>5.6153446491399999</c:v>
                </c:pt>
                <c:pt idx="10743">
                  <c:v>5.3504823865000004</c:v>
                </c:pt>
                <c:pt idx="10744">
                  <c:v>5.2896320855400001</c:v>
                </c:pt>
                <c:pt idx="10745">
                  <c:v>5.5259022996900002</c:v>
                </c:pt>
                <c:pt idx="10746">
                  <c:v>5.3604771167000003</c:v>
                </c:pt>
                <c:pt idx="10747">
                  <c:v>5.3084139997499999</c:v>
                </c:pt>
                <c:pt idx="10748">
                  <c:v>5.2670740033800003</c:v>
                </c:pt>
                <c:pt idx="10749">
                  <c:v>5.4821672745600001</c:v>
                </c:pt>
                <c:pt idx="10750">
                  <c:v>5.1155249103399996</c:v>
                </c:pt>
                <c:pt idx="10751">
                  <c:v>5.2079863163600004</c:v>
                </c:pt>
                <c:pt idx="10752">
                  <c:v>5.2276993775499996</c:v>
                </c:pt>
                <c:pt idx="10753">
                  <c:v>5.4147631341500002</c:v>
                </c:pt>
                <c:pt idx="10754">
                  <c:v>5.4905251910799997</c:v>
                </c:pt>
                <c:pt idx="10755">
                  <c:v>5.5015224290500004</c:v>
                </c:pt>
                <c:pt idx="10756">
                  <c:v>5.3640137615199999</c:v>
                </c:pt>
                <c:pt idx="10757">
                  <c:v>5.0429619215899999</c:v>
                </c:pt>
                <c:pt idx="10758">
                  <c:v>5.5775117215399996</c:v>
                </c:pt>
                <c:pt idx="10759">
                  <c:v>5.0378409803900004</c:v>
                </c:pt>
                <c:pt idx="10760">
                  <c:v>5.4797509780800002</c:v>
                </c:pt>
                <c:pt idx="10761">
                  <c:v>5.5047148973900004</c:v>
                </c:pt>
                <c:pt idx="10762">
                  <c:v>5.4625117899699998</c:v>
                </c:pt>
                <c:pt idx="10763">
                  <c:v>5.3438752697699998</c:v>
                </c:pt>
                <c:pt idx="10764">
                  <c:v>5.3047285095800003</c:v>
                </c:pt>
                <c:pt idx="10765">
                  <c:v>5.5515457181799999</c:v>
                </c:pt>
                <c:pt idx="10766">
                  <c:v>5.5691087166099997</c:v>
                </c:pt>
                <c:pt idx="10767">
                  <c:v>5.5356825394999998</c:v>
                </c:pt>
                <c:pt idx="10768">
                  <c:v>5.0171359510700002</c:v>
                </c:pt>
                <c:pt idx="10769">
                  <c:v>5.6183318610699997</c:v>
                </c:pt>
                <c:pt idx="10770">
                  <c:v>5.0985546562300001</c:v>
                </c:pt>
                <c:pt idx="10771">
                  <c:v>5.4905251910799997</c:v>
                </c:pt>
                <c:pt idx="10772">
                  <c:v>5.5992045827299997</c:v>
                </c:pt>
                <c:pt idx="10773">
                  <c:v>5.04005239518</c:v>
                </c:pt>
                <c:pt idx="10774">
                  <c:v>5.5101001078899996</c:v>
                </c:pt>
                <c:pt idx="10775">
                  <c:v>5.2512403399699998</c:v>
                </c:pt>
                <c:pt idx="10776">
                  <c:v>5.6149587590400003</c:v>
                </c:pt>
                <c:pt idx="10777">
                  <c:v>5.3925787254999999</c:v>
                </c:pt>
                <c:pt idx="10778">
                  <c:v>5.5696437695899998</c:v>
                </c:pt>
                <c:pt idx="10779">
                  <c:v>5.2338032885799999</c:v>
                </c:pt>
                <c:pt idx="10780">
                  <c:v>5.4147631341500002</c:v>
                </c:pt>
                <c:pt idx="10781">
                  <c:v>5.1840399343200003</c:v>
                </c:pt>
                <c:pt idx="10782">
                  <c:v>5.3934133334899999</c:v>
                </c:pt>
                <c:pt idx="10783">
                  <c:v>5.4054568194100003</c:v>
                </c:pt>
                <c:pt idx="10784">
                  <c:v>5.3264951680800001</c:v>
                </c:pt>
                <c:pt idx="10785">
                  <c:v>5.1567413264699997</c:v>
                </c:pt>
                <c:pt idx="10786">
                  <c:v>5.0161886673899998</c:v>
                </c:pt>
                <c:pt idx="10787">
                  <c:v>5.1630266636400002</c:v>
                </c:pt>
                <c:pt idx="10788">
                  <c:v>5.2528499285699999</c:v>
                </c:pt>
                <c:pt idx="10789">
                  <c:v>5.0544091626099998</c:v>
                </c:pt>
                <c:pt idx="10790">
                  <c:v>5.2825037555499996</c:v>
                </c:pt>
                <c:pt idx="10791">
                  <c:v>5.0808261260599998</c:v>
                </c:pt>
                <c:pt idx="10792">
                  <c:v>5.0546437623999996</c:v>
                </c:pt>
                <c:pt idx="10793">
                  <c:v>5.5301535014900001</c:v>
                </c:pt>
                <c:pt idx="10794">
                  <c:v>5.1953449528300002</c:v>
                </c:pt>
                <c:pt idx="10795">
                  <c:v>5.1964464813599998</c:v>
                </c:pt>
                <c:pt idx="10796">
                  <c:v>5.1975558404099997</c:v>
                </c:pt>
                <c:pt idx="10797">
                  <c:v>5.2080593029299997</c:v>
                </c:pt>
                <c:pt idx="10798">
                  <c:v>5.31040826049</c:v>
                </c:pt>
                <c:pt idx="10799">
                  <c:v>5.2430448784600001</c:v>
                </c:pt>
                <c:pt idx="10800">
                  <c:v>5.0510272781400003</c:v>
                </c:pt>
                <c:pt idx="10801">
                  <c:v>5.1884294508000002</c:v>
                </c:pt>
                <c:pt idx="10802">
                  <c:v>5.0912596139800002</c:v>
                </c:pt>
                <c:pt idx="10803">
                  <c:v>5.4047598600600004</c:v>
                </c:pt>
                <c:pt idx="10804">
                  <c:v>5.2381125158300001</c:v>
                </c:pt>
                <c:pt idx="10805">
                  <c:v>5.1975558404099997</c:v>
                </c:pt>
                <c:pt idx="10806">
                  <c:v>5.1458072921899998</c:v>
                </c:pt>
                <c:pt idx="10807">
                  <c:v>5.41520434247</c:v>
                </c:pt>
                <c:pt idx="10808">
                  <c:v>5.6150315235899999</c:v>
                </c:pt>
                <c:pt idx="10809">
                  <c:v>5.5161838097400002</c:v>
                </c:pt>
                <c:pt idx="10810">
                  <c:v>5.5806845976900004</c:v>
                </c:pt>
                <c:pt idx="10811">
                  <c:v>5.5938080831399999</c:v>
                </c:pt>
                <c:pt idx="10812">
                  <c:v>5.2184716476500004</c:v>
                </c:pt>
                <c:pt idx="10813">
                  <c:v>5.2746699376099997</c:v>
                </c:pt>
                <c:pt idx="10814">
                  <c:v>5.4293366724699998</c:v>
                </c:pt>
                <c:pt idx="10815">
                  <c:v>5.0203979211299998</c:v>
                </c:pt>
                <c:pt idx="10816">
                  <c:v>5.1821004974099996</c:v>
                </c:pt>
                <c:pt idx="10817">
                  <c:v>5.4971392329500004</c:v>
                </c:pt>
                <c:pt idx="10818">
                  <c:v>5.11297817126</c:v>
                </c:pt>
                <c:pt idx="10819">
                  <c:v>5.5348494514400004</c:v>
                </c:pt>
                <c:pt idx="10820">
                  <c:v>5.2033667570800004</c:v>
                </c:pt>
                <c:pt idx="10821">
                  <c:v>5.2381125158300001</c:v>
                </c:pt>
                <c:pt idx="10822">
                  <c:v>5.1815752469399996</c:v>
                </c:pt>
                <c:pt idx="10823">
                  <c:v>5.2153172769899996</c:v>
                </c:pt>
                <c:pt idx="10824">
                  <c:v>5.0276321174799996</c:v>
                </c:pt>
                <c:pt idx="10825">
                  <c:v>5.4501949819800002</c:v>
                </c:pt>
                <c:pt idx="10826">
                  <c:v>5.1806979354299996</c:v>
                </c:pt>
                <c:pt idx="10827">
                  <c:v>5.3324052918699998</c:v>
                </c:pt>
                <c:pt idx="10828">
                  <c:v>5.0242956083700001</c:v>
                </c:pt>
                <c:pt idx="10829">
                  <c:v>5.0534158317499998</c:v>
                </c:pt>
                <c:pt idx="10830">
                  <c:v>5.4647322942700001</c:v>
                </c:pt>
                <c:pt idx="10831">
                  <c:v>5.1768662398499998</c:v>
                </c:pt>
                <c:pt idx="10832">
                  <c:v>5.0642615939400004</c:v>
                </c:pt>
                <c:pt idx="10833">
                  <c:v>5.3504823865000004</c:v>
                </c:pt>
                <c:pt idx="10834">
                  <c:v>5.4854828736099996</c:v>
                </c:pt>
                <c:pt idx="10835">
                  <c:v>5.5292328094199998</c:v>
                </c:pt>
                <c:pt idx="10836">
                  <c:v>5.4195224312499999</c:v>
                </c:pt>
                <c:pt idx="10837">
                  <c:v>5.0151326568699996</c:v>
                </c:pt>
                <c:pt idx="10838">
                  <c:v>5.0716899776700002</c:v>
                </c:pt>
                <c:pt idx="10839">
                  <c:v>5.5455024573499996</c:v>
                </c:pt>
                <c:pt idx="10840">
                  <c:v>5.4575138780300003</c:v>
                </c:pt>
                <c:pt idx="10841">
                  <c:v>5.3058854995100004</c:v>
                </c:pt>
                <c:pt idx="10842">
                  <c:v>5.1220565021400004</c:v>
                </c:pt>
                <c:pt idx="10843">
                  <c:v>5.0940669359599999</c:v>
                </c:pt>
                <c:pt idx="10844">
                  <c:v>5.1768188981199996</c:v>
                </c:pt>
                <c:pt idx="10845">
                  <c:v>5.1282317093899996</c:v>
                </c:pt>
                <c:pt idx="10846">
                  <c:v>5.6041738179799996</c:v>
                </c:pt>
                <c:pt idx="10847">
                  <c:v>5.1762825535700001</c:v>
                </c:pt>
                <c:pt idx="10848">
                  <c:v>5.3997768152400001</c:v>
                </c:pt>
                <c:pt idx="10849">
                  <c:v>5.5738618951200003</c:v>
                </c:pt>
                <c:pt idx="10850">
                  <c:v>5.0546437623999996</c:v>
                </c:pt>
                <c:pt idx="10851">
                  <c:v>5.4464951830699997</c:v>
                </c:pt>
                <c:pt idx="10852">
                  <c:v>5.1653535350100004</c:v>
                </c:pt>
                <c:pt idx="10853">
                  <c:v>5.3334304326900002</c:v>
                </c:pt>
                <c:pt idx="10854">
                  <c:v>5.4134786155699999</c:v>
                </c:pt>
                <c:pt idx="10855">
                  <c:v>5.0367334058599997</c:v>
                </c:pt>
                <c:pt idx="10856">
                  <c:v>5.3103990542000004</c:v>
                </c:pt>
                <c:pt idx="10857">
                  <c:v>5.46951252665</c:v>
                </c:pt>
                <c:pt idx="10858">
                  <c:v>5.4588298116700003</c:v>
                </c:pt>
                <c:pt idx="10859">
                  <c:v>5.2950418949199998</c:v>
                </c:pt>
                <c:pt idx="10860">
                  <c:v>5.0990923667399999</c:v>
                </c:pt>
                <c:pt idx="10861">
                  <c:v>5.0637605060600004</c:v>
                </c:pt>
                <c:pt idx="10862">
                  <c:v>5.3327411498100004</c:v>
                </c:pt>
                <c:pt idx="10863">
                  <c:v>5.1202347699899997</c:v>
                </c:pt>
                <c:pt idx="10864">
                  <c:v>5.2873852235900003</c:v>
                </c:pt>
                <c:pt idx="10865">
                  <c:v>5.5221217854200004</c:v>
                </c:pt>
                <c:pt idx="10866">
                  <c:v>5.1065304980499997</c:v>
                </c:pt>
                <c:pt idx="10867">
                  <c:v>5.1261563816200004</c:v>
                </c:pt>
                <c:pt idx="10868">
                  <c:v>5.46951252665</c:v>
                </c:pt>
                <c:pt idx="10869">
                  <c:v>5.1079994968099998</c:v>
                </c:pt>
                <c:pt idx="10870">
                  <c:v>5.0312894259499998</c:v>
                </c:pt>
                <c:pt idx="10871">
                  <c:v>5.0907204537800004</c:v>
                </c:pt>
                <c:pt idx="10872">
                  <c:v>5.3817997901899997</c:v>
                </c:pt>
                <c:pt idx="10873">
                  <c:v>5.0861151748699998</c:v>
                </c:pt>
                <c:pt idx="10874">
                  <c:v>5.3438752697699998</c:v>
                </c:pt>
                <c:pt idx="10875">
                  <c:v>5.0637605060600004</c:v>
                </c:pt>
                <c:pt idx="10876">
                  <c:v>5.4361801721900003</c:v>
                </c:pt>
                <c:pt idx="10877">
                  <c:v>5.2381125158300001</c:v>
                </c:pt>
                <c:pt idx="10878">
                  <c:v>5.1383307584500004</c:v>
                </c:pt>
                <c:pt idx="10879">
                  <c:v>5.4567270167700004</c:v>
                </c:pt>
                <c:pt idx="10880">
                  <c:v>5.0474610781699996</c:v>
                </c:pt>
                <c:pt idx="10881">
                  <c:v>5.3937551570000002</c:v>
                </c:pt>
                <c:pt idx="10882">
                  <c:v>5.2600881588600004</c:v>
                </c:pt>
                <c:pt idx="10883">
                  <c:v>5.1964464813599998</c:v>
                </c:pt>
                <c:pt idx="10884">
                  <c:v>5.5380698648599997</c:v>
                </c:pt>
                <c:pt idx="10885">
                  <c:v>5.3686223644500002</c:v>
                </c:pt>
                <c:pt idx="10886">
                  <c:v>5.0907204537800004</c:v>
                </c:pt>
                <c:pt idx="10887">
                  <c:v>5.1653535350100004</c:v>
                </c:pt>
                <c:pt idx="10888">
                  <c:v>5.4957023522300004</c:v>
                </c:pt>
                <c:pt idx="10889">
                  <c:v>5.0861151748699998</c:v>
                </c:pt>
                <c:pt idx="10890">
                  <c:v>5.0357460095200004</c:v>
                </c:pt>
                <c:pt idx="10891">
                  <c:v>5.0787314872299998</c:v>
                </c:pt>
                <c:pt idx="10892">
                  <c:v>5.4459188486899999</c:v>
                </c:pt>
                <c:pt idx="10893">
                  <c:v>5.1558131344799998</c:v>
                </c:pt>
                <c:pt idx="10894">
                  <c:v>5.4062738033100004</c:v>
                </c:pt>
                <c:pt idx="10895">
                  <c:v>5.09971618326</c:v>
                </c:pt>
                <c:pt idx="10896">
                  <c:v>5.4424069665300001</c:v>
                </c:pt>
                <c:pt idx="10897">
                  <c:v>5.3782815936299997</c:v>
                </c:pt>
                <c:pt idx="10898">
                  <c:v>5.1839075673500004</c:v>
                </c:pt>
                <c:pt idx="10899">
                  <c:v>5.2873852235900003</c:v>
                </c:pt>
                <c:pt idx="10900">
                  <c:v>5.5003271333499999</c:v>
                </c:pt>
                <c:pt idx="10901">
                  <c:v>5.4567846020499999</c:v>
                </c:pt>
                <c:pt idx="10902">
                  <c:v>5.0809763740399996</c:v>
                </c:pt>
                <c:pt idx="10903">
                  <c:v>5.4567846020499999</c:v>
                </c:pt>
                <c:pt idx="10904">
                  <c:v>5.2767631692399997</c:v>
                </c:pt>
                <c:pt idx="10905">
                  <c:v>5.3803787315399996</c:v>
                </c:pt>
                <c:pt idx="10906">
                  <c:v>5.5493650062400004</c:v>
                </c:pt>
                <c:pt idx="10907">
                  <c:v>5.5691087166099997</c:v>
                </c:pt>
                <c:pt idx="10908">
                  <c:v>5.31140906138</c:v>
                </c:pt>
                <c:pt idx="10909">
                  <c:v>5.4993044736899996</c:v>
                </c:pt>
                <c:pt idx="10910">
                  <c:v>5.5013358102999996</c:v>
                </c:pt>
                <c:pt idx="10911">
                  <c:v>5.3864170084899996</c:v>
                </c:pt>
                <c:pt idx="10912">
                  <c:v>5.1137960307099997</c:v>
                </c:pt>
                <c:pt idx="10913">
                  <c:v>5.5289712358400003</c:v>
                </c:pt>
                <c:pt idx="10914">
                  <c:v>5.07514366926</c:v>
                </c:pt>
                <c:pt idx="10915">
                  <c:v>5.3803787315399996</c:v>
                </c:pt>
                <c:pt idx="10916">
                  <c:v>5.4987866090799997</c:v>
                </c:pt>
                <c:pt idx="10917">
                  <c:v>5.5587490023199999</c:v>
                </c:pt>
                <c:pt idx="10918">
                  <c:v>5.2657179021299996</c:v>
                </c:pt>
                <c:pt idx="10919">
                  <c:v>5.0519624292999996</c:v>
                </c:pt>
                <c:pt idx="10920">
                  <c:v>5.29242844945</c:v>
                </c:pt>
                <c:pt idx="10921">
                  <c:v>5.3650190862300002</c:v>
                </c:pt>
                <c:pt idx="10922">
                  <c:v>5.12386124914</c:v>
                </c:pt>
                <c:pt idx="10923">
                  <c:v>5.0191277165899999</c:v>
                </c:pt>
                <c:pt idx="10924">
                  <c:v>5.1279947875299996</c:v>
                </c:pt>
                <c:pt idx="10925">
                  <c:v>5.1757328214099996</c:v>
                </c:pt>
                <c:pt idx="10926">
                  <c:v>5.2338032885799999</c:v>
                </c:pt>
                <c:pt idx="10927">
                  <c:v>5.3460612056899999</c:v>
                </c:pt>
                <c:pt idx="10928">
                  <c:v>5.0588584863900001</c:v>
                </c:pt>
                <c:pt idx="10929">
                  <c:v>5.16533092318</c:v>
                </c:pt>
                <c:pt idx="10930">
                  <c:v>5.0227323825900001</c:v>
                </c:pt>
                <c:pt idx="10931">
                  <c:v>5.2767631692399997</c:v>
                </c:pt>
                <c:pt idx="10932">
                  <c:v>5.3872082322299999</c:v>
                </c:pt>
                <c:pt idx="10933">
                  <c:v>5.5409176749400002</c:v>
                </c:pt>
                <c:pt idx="10934">
                  <c:v>5.2017953563199999</c:v>
                </c:pt>
                <c:pt idx="10935">
                  <c:v>5.1677706573500002</c:v>
                </c:pt>
                <c:pt idx="10936">
                  <c:v>5.2872734126100003</c:v>
                </c:pt>
                <c:pt idx="10937">
                  <c:v>5.0594276438900003</c:v>
                </c:pt>
                <c:pt idx="10938">
                  <c:v>5.3355104217799996</c:v>
                </c:pt>
                <c:pt idx="10939">
                  <c:v>5.2747981313799999</c:v>
                </c:pt>
                <c:pt idx="10940">
                  <c:v>5.48231942433</c:v>
                </c:pt>
                <c:pt idx="10941">
                  <c:v>5.0592638475699996</c:v>
                </c:pt>
                <c:pt idx="10942">
                  <c:v>5.2820952385600002</c:v>
                </c:pt>
                <c:pt idx="10943">
                  <c:v>5.1383307584500004</c:v>
                </c:pt>
                <c:pt idx="10944">
                  <c:v>5.09971618326</c:v>
                </c:pt>
                <c:pt idx="10945">
                  <c:v>5.3823775676899999</c:v>
                </c:pt>
                <c:pt idx="10946">
                  <c:v>5.1610684540699996</c:v>
                </c:pt>
                <c:pt idx="10947">
                  <c:v>5.1862398289399998</c:v>
                </c:pt>
                <c:pt idx="10948">
                  <c:v>5.07674919947</c:v>
                </c:pt>
                <c:pt idx="10949">
                  <c:v>5.0719456461299997</c:v>
                </c:pt>
                <c:pt idx="10950">
                  <c:v>5.5412769166300002</c:v>
                </c:pt>
                <c:pt idx="10951">
                  <c:v>5.3650190862300002</c:v>
                </c:pt>
                <c:pt idx="10952">
                  <c:v>5.1863824869000004</c:v>
                </c:pt>
                <c:pt idx="10953">
                  <c:v>5.0242956083700001</c:v>
                </c:pt>
                <c:pt idx="10954">
                  <c:v>5.3324052918699998</c:v>
                </c:pt>
                <c:pt idx="10955">
                  <c:v>5.5857751817299999</c:v>
                </c:pt>
                <c:pt idx="10956">
                  <c:v>5.1079994968099998</c:v>
                </c:pt>
                <c:pt idx="10957">
                  <c:v>5.1596527780599999</c:v>
                </c:pt>
                <c:pt idx="10958">
                  <c:v>5.1596527780599999</c:v>
                </c:pt>
                <c:pt idx="10959">
                  <c:v>5.3181863865699999</c:v>
                </c:pt>
                <c:pt idx="10960">
                  <c:v>5.2992499314800003</c:v>
                </c:pt>
                <c:pt idx="10961">
                  <c:v>5.3403667498200003</c:v>
                </c:pt>
                <c:pt idx="10962">
                  <c:v>5.3715782542600001</c:v>
                </c:pt>
                <c:pt idx="10963">
                  <c:v>5.0510272781400003</c:v>
                </c:pt>
                <c:pt idx="10964">
                  <c:v>5.4653909502299998</c:v>
                </c:pt>
                <c:pt idx="10965">
                  <c:v>5.0181728730000001</c:v>
                </c:pt>
                <c:pt idx="10966">
                  <c:v>5.3449502740100003</c:v>
                </c:pt>
                <c:pt idx="10967">
                  <c:v>5.5003271333499999</c:v>
                </c:pt>
                <c:pt idx="10968">
                  <c:v>5.2890894843399998</c:v>
                </c:pt>
                <c:pt idx="10969">
                  <c:v>5.1994878067199997</c:v>
                </c:pt>
                <c:pt idx="10970">
                  <c:v>5.01394475782</c:v>
                </c:pt>
                <c:pt idx="10971">
                  <c:v>5.2786355244000003</c:v>
                </c:pt>
                <c:pt idx="10972">
                  <c:v>5.54478575055</c:v>
                </c:pt>
                <c:pt idx="10973">
                  <c:v>5.0726883525100002</c:v>
                </c:pt>
                <c:pt idx="10974">
                  <c:v>5.3166337495400002</c:v>
                </c:pt>
                <c:pt idx="10975">
                  <c:v>5.0439036549600003</c:v>
                </c:pt>
                <c:pt idx="10976">
                  <c:v>5.6229556366200004</c:v>
                </c:pt>
                <c:pt idx="10977">
                  <c:v>5.2342668481999999</c:v>
                </c:pt>
                <c:pt idx="10978">
                  <c:v>5.1408949907899997</c:v>
                </c:pt>
                <c:pt idx="10979">
                  <c:v>5.5221217854200004</c:v>
                </c:pt>
                <c:pt idx="10980">
                  <c:v>5.2184716476500004</c:v>
                </c:pt>
                <c:pt idx="10981">
                  <c:v>5.19703864332</c:v>
                </c:pt>
                <c:pt idx="10982">
                  <c:v>5.4578098634299996</c:v>
                </c:pt>
                <c:pt idx="10983">
                  <c:v>5.0787314872299998</c:v>
                </c:pt>
                <c:pt idx="10984">
                  <c:v>5.1212473562199996</c:v>
                </c:pt>
                <c:pt idx="10985">
                  <c:v>5.3807558395399999</c:v>
                </c:pt>
                <c:pt idx="10986">
                  <c:v>5.0724214452899998</c:v>
                </c:pt>
                <c:pt idx="10987">
                  <c:v>5.3925773715799998</c:v>
                </c:pt>
                <c:pt idx="10988">
                  <c:v>5.4374265082299997</c:v>
                </c:pt>
                <c:pt idx="10989">
                  <c:v>5.4374265082299997</c:v>
                </c:pt>
                <c:pt idx="10990">
                  <c:v>5.3047285095800003</c:v>
                </c:pt>
                <c:pt idx="10991">
                  <c:v>5.5395885914100003</c:v>
                </c:pt>
                <c:pt idx="10992">
                  <c:v>5.3342816110399998</c:v>
                </c:pt>
                <c:pt idx="10993">
                  <c:v>5.2845222321699996</c:v>
                </c:pt>
                <c:pt idx="10994">
                  <c:v>5.1770441474900002</c:v>
                </c:pt>
                <c:pt idx="10995">
                  <c:v>5.2400473773099998</c:v>
                </c:pt>
                <c:pt idx="10996">
                  <c:v>5.6183318610699997</c:v>
                </c:pt>
                <c:pt idx="10997">
                  <c:v>5.2617760426100002</c:v>
                </c:pt>
                <c:pt idx="10998">
                  <c:v>5.2134973347000004</c:v>
                </c:pt>
                <c:pt idx="10999">
                  <c:v>5.2494669012699999</c:v>
                </c:pt>
                <c:pt idx="11000">
                  <c:v>5.2381125158300001</c:v>
                </c:pt>
                <c:pt idx="11001">
                  <c:v>5.4251931283300001</c:v>
                </c:pt>
                <c:pt idx="11002">
                  <c:v>5.0615765619499999</c:v>
                </c:pt>
                <c:pt idx="11003">
                  <c:v>5.4063439088800003</c:v>
                </c:pt>
                <c:pt idx="11004">
                  <c:v>5.2112244583000003</c:v>
                </c:pt>
                <c:pt idx="11005">
                  <c:v>5.318116893</c:v>
                </c:pt>
                <c:pt idx="11006">
                  <c:v>5.2800668141999996</c:v>
                </c:pt>
                <c:pt idx="11007">
                  <c:v>5.2011529363499998</c:v>
                </c:pt>
                <c:pt idx="11008">
                  <c:v>5.4815300219300003</c:v>
                </c:pt>
                <c:pt idx="11009">
                  <c:v>5.4964733629299998</c:v>
                </c:pt>
                <c:pt idx="11010">
                  <c:v>5.2512403399699998</c:v>
                </c:pt>
                <c:pt idx="11011">
                  <c:v>5.3863683993300002</c:v>
                </c:pt>
                <c:pt idx="11012">
                  <c:v>5.3925773715799998</c:v>
                </c:pt>
                <c:pt idx="11013">
                  <c:v>5.2631565663100002</c:v>
                </c:pt>
                <c:pt idx="11014">
                  <c:v>5.1261563816200004</c:v>
                </c:pt>
                <c:pt idx="11015">
                  <c:v>5.4343580381300001</c:v>
                </c:pt>
                <c:pt idx="11016">
                  <c:v>5.1630266636400002</c:v>
                </c:pt>
                <c:pt idx="11017">
                  <c:v>5.3724713025400002</c:v>
                </c:pt>
                <c:pt idx="11018">
                  <c:v>5.2925545882099998</c:v>
                </c:pt>
                <c:pt idx="11019">
                  <c:v>5.2671892707500003</c:v>
                </c:pt>
                <c:pt idx="11020">
                  <c:v>5.2703047775899998</c:v>
                </c:pt>
                <c:pt idx="11021">
                  <c:v>5.3973417385099998</c:v>
                </c:pt>
                <c:pt idx="11022">
                  <c:v>5.0719456461299997</c:v>
                </c:pt>
                <c:pt idx="11023">
                  <c:v>5.06317548009</c:v>
                </c:pt>
                <c:pt idx="11024">
                  <c:v>5.55280171216</c:v>
                </c:pt>
                <c:pt idx="11025">
                  <c:v>5.1762632482999997</c:v>
                </c:pt>
                <c:pt idx="11026">
                  <c:v>5.4683809814200002</c:v>
                </c:pt>
                <c:pt idx="11027">
                  <c:v>5.0401490227399997</c:v>
                </c:pt>
                <c:pt idx="11028">
                  <c:v>5.1247031926500002</c:v>
                </c:pt>
                <c:pt idx="11029">
                  <c:v>5.4815300219300003</c:v>
                </c:pt>
                <c:pt idx="11030">
                  <c:v>5.1409216557499997</c:v>
                </c:pt>
                <c:pt idx="11031">
                  <c:v>5.1345835304899996</c:v>
                </c:pt>
                <c:pt idx="11032">
                  <c:v>5.0964064263499997</c:v>
                </c:pt>
                <c:pt idx="11033">
                  <c:v>5.4285318151400004</c:v>
                </c:pt>
                <c:pt idx="11034">
                  <c:v>5.0349654703600004</c:v>
                </c:pt>
                <c:pt idx="11035">
                  <c:v>5.2873852235900003</c:v>
                </c:pt>
                <c:pt idx="11036">
                  <c:v>5.0439036549600003</c:v>
                </c:pt>
                <c:pt idx="11037">
                  <c:v>5.1918377712800003</c:v>
                </c:pt>
                <c:pt idx="11038">
                  <c:v>5.4734294134199999</c:v>
                </c:pt>
                <c:pt idx="11039">
                  <c:v>5.3379139562400004</c:v>
                </c:pt>
                <c:pt idx="11040">
                  <c:v>5.1407694759</c:v>
                </c:pt>
                <c:pt idx="11041">
                  <c:v>5.5762598328199999</c:v>
                </c:pt>
                <c:pt idx="11042">
                  <c:v>5.2177924227799997</c:v>
                </c:pt>
                <c:pt idx="11043">
                  <c:v>5.1037517032200004</c:v>
                </c:pt>
                <c:pt idx="11044">
                  <c:v>5.0999357559499998</c:v>
                </c:pt>
                <c:pt idx="11045">
                  <c:v>5.1751614804499999</c:v>
                </c:pt>
                <c:pt idx="11046">
                  <c:v>5.3258264469199998</c:v>
                </c:pt>
                <c:pt idx="11047">
                  <c:v>5.0490462226200004</c:v>
                </c:pt>
                <c:pt idx="11048">
                  <c:v>5.3971805634400001</c:v>
                </c:pt>
                <c:pt idx="11049">
                  <c:v>5.58583497408</c:v>
                </c:pt>
                <c:pt idx="11050">
                  <c:v>5.3081199247299997</c:v>
                </c:pt>
                <c:pt idx="11051">
                  <c:v>5.3539990478100004</c:v>
                </c:pt>
                <c:pt idx="11052">
                  <c:v>5.2948273311199996</c:v>
                </c:pt>
                <c:pt idx="11053">
                  <c:v>5.1076642196800002</c:v>
                </c:pt>
                <c:pt idx="11054">
                  <c:v>5.4424069665300001</c:v>
                </c:pt>
                <c:pt idx="11055">
                  <c:v>5.01640529248</c:v>
                </c:pt>
                <c:pt idx="11056">
                  <c:v>5.1952086801100004</c:v>
                </c:pt>
                <c:pt idx="11057">
                  <c:v>5.5409176749400002</c:v>
                </c:pt>
                <c:pt idx="11058">
                  <c:v>5.5806845976900004</c:v>
                </c:pt>
                <c:pt idx="11059">
                  <c:v>5.27371906706</c:v>
                </c:pt>
                <c:pt idx="11060">
                  <c:v>5.0887772998500003</c:v>
                </c:pt>
                <c:pt idx="11061">
                  <c:v>5.4494447639899999</c:v>
                </c:pt>
                <c:pt idx="11062">
                  <c:v>5.5860816049500004</c:v>
                </c:pt>
                <c:pt idx="11063">
                  <c:v>5.06695260539</c:v>
                </c:pt>
                <c:pt idx="11064">
                  <c:v>5.0709363357599999</c:v>
                </c:pt>
                <c:pt idx="11065">
                  <c:v>5.3489693883899996</c:v>
                </c:pt>
                <c:pt idx="11066">
                  <c:v>5.0970643174600001</c:v>
                </c:pt>
                <c:pt idx="11067">
                  <c:v>5.27031268039</c:v>
                </c:pt>
                <c:pt idx="11068">
                  <c:v>5.3993676365600001</c:v>
                </c:pt>
                <c:pt idx="11069">
                  <c:v>5.3355104217799996</c:v>
                </c:pt>
                <c:pt idx="11070">
                  <c:v>5.3509404143300001</c:v>
                </c:pt>
                <c:pt idx="11071">
                  <c:v>5.1202467009200001</c:v>
                </c:pt>
                <c:pt idx="11072">
                  <c:v>5.58963864497</c:v>
                </c:pt>
                <c:pt idx="11073">
                  <c:v>5.2613060226900004</c:v>
                </c:pt>
                <c:pt idx="11074">
                  <c:v>5.0588584863900001</c:v>
                </c:pt>
                <c:pt idx="11075">
                  <c:v>5.0831327986300003</c:v>
                </c:pt>
                <c:pt idx="11076">
                  <c:v>5.41362715127</c:v>
                </c:pt>
                <c:pt idx="11077">
                  <c:v>5.1451174527800001</c:v>
                </c:pt>
                <c:pt idx="11078">
                  <c:v>5.2153659606699998</c:v>
                </c:pt>
                <c:pt idx="11079">
                  <c:v>5.2161447274699997</c:v>
                </c:pt>
                <c:pt idx="11080">
                  <c:v>5.0319298993699997</c:v>
                </c:pt>
                <c:pt idx="11081">
                  <c:v>5.2314503391400002</c:v>
                </c:pt>
                <c:pt idx="11082">
                  <c:v>5.1956143803900003</c:v>
                </c:pt>
                <c:pt idx="11083">
                  <c:v>5.2395257980699999</c:v>
                </c:pt>
                <c:pt idx="11084">
                  <c:v>5.53950623309</c:v>
                </c:pt>
                <c:pt idx="11085">
                  <c:v>5.5780527143400001</c:v>
                </c:pt>
                <c:pt idx="11086">
                  <c:v>5.0719456461299997</c:v>
                </c:pt>
                <c:pt idx="11087">
                  <c:v>5.1449792759999999</c:v>
                </c:pt>
                <c:pt idx="11088">
                  <c:v>5.2231535125399997</c:v>
                </c:pt>
                <c:pt idx="11089">
                  <c:v>5.04005239518</c:v>
                </c:pt>
                <c:pt idx="11090">
                  <c:v>5.4538170266700003</c:v>
                </c:pt>
                <c:pt idx="11091">
                  <c:v>5.0642615939400004</c:v>
                </c:pt>
                <c:pt idx="11092">
                  <c:v>5.21013435343</c:v>
                </c:pt>
                <c:pt idx="11093">
                  <c:v>5.5118631853200002</c:v>
                </c:pt>
                <c:pt idx="11094">
                  <c:v>5.1917717321700003</c:v>
                </c:pt>
                <c:pt idx="11095">
                  <c:v>5.2529646401600001</c:v>
                </c:pt>
                <c:pt idx="11096">
                  <c:v>5.2620009351199997</c:v>
                </c:pt>
                <c:pt idx="11097">
                  <c:v>5.49943497814</c:v>
                </c:pt>
                <c:pt idx="11098">
                  <c:v>5.3327411498100004</c:v>
                </c:pt>
                <c:pt idx="11099">
                  <c:v>5.5387677221700002</c:v>
                </c:pt>
                <c:pt idx="11100">
                  <c:v>5.16533092318</c:v>
                </c:pt>
                <c:pt idx="11101">
                  <c:v>5.1781795364500001</c:v>
                </c:pt>
                <c:pt idx="11102">
                  <c:v>5.4082965123099997</c:v>
                </c:pt>
                <c:pt idx="11103">
                  <c:v>5.2229841203999996</c:v>
                </c:pt>
                <c:pt idx="11104">
                  <c:v>5.3673509029000002</c:v>
                </c:pt>
                <c:pt idx="11105">
                  <c:v>5.5940628554399998</c:v>
                </c:pt>
                <c:pt idx="11106">
                  <c:v>5.2195394629900003</c:v>
                </c:pt>
                <c:pt idx="11107">
                  <c:v>5.4343580381300001</c:v>
                </c:pt>
                <c:pt idx="11108">
                  <c:v>5.0808261260599998</c:v>
                </c:pt>
                <c:pt idx="11109">
                  <c:v>5.1754156032900003</c:v>
                </c:pt>
                <c:pt idx="11110">
                  <c:v>5.0191277165899999</c:v>
                </c:pt>
                <c:pt idx="11111">
                  <c:v>5.3052916813</c:v>
                </c:pt>
                <c:pt idx="11112">
                  <c:v>5.1754156032900003</c:v>
                </c:pt>
                <c:pt idx="11113">
                  <c:v>5.6000211479999997</c:v>
                </c:pt>
                <c:pt idx="11114">
                  <c:v>5.4468089438799998</c:v>
                </c:pt>
                <c:pt idx="11115">
                  <c:v>5.3364741286299999</c:v>
                </c:pt>
                <c:pt idx="11116">
                  <c:v>5.4374265082299997</c:v>
                </c:pt>
                <c:pt idx="11117">
                  <c:v>5.5893241420799997</c:v>
                </c:pt>
                <c:pt idx="11118">
                  <c:v>5.5013358102999996</c:v>
                </c:pt>
                <c:pt idx="11119">
                  <c:v>5.1344266459799996</c:v>
                </c:pt>
                <c:pt idx="11120">
                  <c:v>5.2945465992400003</c:v>
                </c:pt>
                <c:pt idx="11121">
                  <c:v>5.1207781138400001</c:v>
                </c:pt>
                <c:pt idx="11122">
                  <c:v>5.6049560862899996</c:v>
                </c:pt>
                <c:pt idx="11123">
                  <c:v>5.3562267200499996</c:v>
                </c:pt>
                <c:pt idx="11124">
                  <c:v>5.1770441474900002</c:v>
                </c:pt>
                <c:pt idx="11125">
                  <c:v>5.2134973347000004</c:v>
                </c:pt>
                <c:pt idx="11126">
                  <c:v>5.0484012029300001</c:v>
                </c:pt>
                <c:pt idx="11127">
                  <c:v>5.0161994710400002</c:v>
                </c:pt>
                <c:pt idx="11128">
                  <c:v>5.5261758193799997</c:v>
                </c:pt>
                <c:pt idx="11129">
                  <c:v>5.2873852235900003</c:v>
                </c:pt>
                <c:pt idx="11130">
                  <c:v>5.1815752469399996</c:v>
                </c:pt>
                <c:pt idx="11131">
                  <c:v>5.318116893</c:v>
                </c:pt>
                <c:pt idx="11132">
                  <c:v>5.58963864497</c:v>
                </c:pt>
                <c:pt idx="11133">
                  <c:v>5.1494118480299997</c:v>
                </c:pt>
                <c:pt idx="11134">
                  <c:v>5.5287862661</c:v>
                </c:pt>
                <c:pt idx="11135">
                  <c:v>5.06695260539</c:v>
                </c:pt>
                <c:pt idx="11136">
                  <c:v>5.5348494514400004</c:v>
                </c:pt>
                <c:pt idx="11137">
                  <c:v>5.0191277165899999</c:v>
                </c:pt>
                <c:pt idx="11138">
                  <c:v>5.3509937285199998</c:v>
                </c:pt>
                <c:pt idx="11139">
                  <c:v>5.1279947875299996</c:v>
                </c:pt>
                <c:pt idx="11140">
                  <c:v>5.51942850953</c:v>
                </c:pt>
                <c:pt idx="11141">
                  <c:v>5.14466352107</c:v>
                </c:pt>
                <c:pt idx="11142">
                  <c:v>5.1743317771999999</c:v>
                </c:pt>
                <c:pt idx="11143">
                  <c:v>5.5371043738600001</c:v>
                </c:pt>
                <c:pt idx="11144">
                  <c:v>5.42847939367</c:v>
                </c:pt>
                <c:pt idx="11145">
                  <c:v>5.2153659606699998</c:v>
                </c:pt>
                <c:pt idx="11146">
                  <c:v>5.1408949907899997</c:v>
                </c:pt>
                <c:pt idx="11147">
                  <c:v>5.1956143803900003</c:v>
                </c:pt>
                <c:pt idx="11148">
                  <c:v>5.4020490833299997</c:v>
                </c:pt>
                <c:pt idx="11149">
                  <c:v>5.2259653473799998</c:v>
                </c:pt>
                <c:pt idx="11150">
                  <c:v>5.1630266636400002</c:v>
                </c:pt>
                <c:pt idx="11151">
                  <c:v>5.0574913884399999</c:v>
                </c:pt>
                <c:pt idx="11152">
                  <c:v>5.6153446491399999</c:v>
                </c:pt>
                <c:pt idx="11153">
                  <c:v>5.0289939643299997</c:v>
                </c:pt>
                <c:pt idx="11154">
                  <c:v>5.2338645342500003</c:v>
                </c:pt>
                <c:pt idx="11155">
                  <c:v>5.14466352107</c:v>
                </c:pt>
                <c:pt idx="11156">
                  <c:v>5.4900548068899999</c:v>
                </c:pt>
                <c:pt idx="11157">
                  <c:v>5.3378544243899997</c:v>
                </c:pt>
                <c:pt idx="11158">
                  <c:v>5.4689552852099999</c:v>
                </c:pt>
                <c:pt idx="11159">
                  <c:v>5.0519624292999996</c:v>
                </c:pt>
                <c:pt idx="11160">
                  <c:v>5.2314503391400002</c:v>
                </c:pt>
                <c:pt idx="11161">
                  <c:v>5.3264951680800001</c:v>
                </c:pt>
                <c:pt idx="11162">
                  <c:v>5.2141184263199998</c:v>
                </c:pt>
                <c:pt idx="11163">
                  <c:v>5.3264951680800001</c:v>
                </c:pt>
                <c:pt idx="11164">
                  <c:v>5.2347466014000004</c:v>
                </c:pt>
                <c:pt idx="11165">
                  <c:v>5.0158110032999996</c:v>
                </c:pt>
                <c:pt idx="11166">
                  <c:v>5.0895931323700001</c:v>
                </c:pt>
                <c:pt idx="11167">
                  <c:v>5.41520434247</c:v>
                </c:pt>
                <c:pt idx="11168">
                  <c:v>5.51942850953</c:v>
                </c:pt>
                <c:pt idx="11169">
                  <c:v>5.3469074973000001</c:v>
                </c:pt>
                <c:pt idx="11170">
                  <c:v>5.6178477244999998</c:v>
                </c:pt>
                <c:pt idx="11171">
                  <c:v>5.22972255084</c:v>
                </c:pt>
                <c:pt idx="11172">
                  <c:v>5.4251931283300001</c:v>
                </c:pt>
                <c:pt idx="11173">
                  <c:v>5.2620518353400003</c:v>
                </c:pt>
                <c:pt idx="11174">
                  <c:v>5.01640529248</c:v>
                </c:pt>
                <c:pt idx="11175">
                  <c:v>5.0465911282000002</c:v>
                </c:pt>
                <c:pt idx="11176">
                  <c:v>5.3712857458399998</c:v>
                </c:pt>
                <c:pt idx="11177">
                  <c:v>5.5221217854200004</c:v>
                </c:pt>
                <c:pt idx="11178">
                  <c:v>5.1385968589799997</c:v>
                </c:pt>
                <c:pt idx="11179">
                  <c:v>5.3803787315399996</c:v>
                </c:pt>
                <c:pt idx="11180">
                  <c:v>5.4390131090900002</c:v>
                </c:pt>
                <c:pt idx="11181">
                  <c:v>5.0161994710400002</c:v>
                </c:pt>
                <c:pt idx="11182">
                  <c:v>5.1345835304899996</c:v>
                </c:pt>
                <c:pt idx="11183">
                  <c:v>5.1206737446000004</c:v>
                </c:pt>
                <c:pt idx="11184">
                  <c:v>5.5461414697300002</c:v>
                </c:pt>
                <c:pt idx="11185">
                  <c:v>5.61750333105</c:v>
                </c:pt>
                <c:pt idx="11186">
                  <c:v>5.41362715127</c:v>
                </c:pt>
                <c:pt idx="11187">
                  <c:v>5.36207728741</c:v>
                </c:pt>
                <c:pt idx="11188">
                  <c:v>5.0151326568699996</c:v>
                </c:pt>
                <c:pt idx="11189">
                  <c:v>5.4625117899699998</c:v>
                </c:pt>
                <c:pt idx="11190">
                  <c:v>5.4857543020600001</c:v>
                </c:pt>
                <c:pt idx="11191">
                  <c:v>5.2043479257799996</c:v>
                </c:pt>
                <c:pt idx="11192">
                  <c:v>5.1768662398499998</c:v>
                </c:pt>
                <c:pt idx="11193">
                  <c:v>5.0181728730000001</c:v>
                </c:pt>
                <c:pt idx="11194">
                  <c:v>5.1128828779099997</c:v>
                </c:pt>
                <c:pt idx="11195">
                  <c:v>5.5997662522600002</c:v>
                </c:pt>
                <c:pt idx="11196">
                  <c:v>5.0985546562300001</c:v>
                </c:pt>
                <c:pt idx="11197">
                  <c:v>5.0474610781699996</c:v>
                </c:pt>
                <c:pt idx="11198">
                  <c:v>5.5515457181799999</c:v>
                </c:pt>
                <c:pt idx="11199">
                  <c:v>5.2588979268299996</c:v>
                </c:pt>
                <c:pt idx="11200">
                  <c:v>5.22972255084</c:v>
                </c:pt>
                <c:pt idx="11201">
                  <c:v>5.1019689152499996</c:v>
                </c:pt>
                <c:pt idx="11202">
                  <c:v>5.4864521111300002</c:v>
                </c:pt>
                <c:pt idx="11203">
                  <c:v>5.4063687211099998</c:v>
                </c:pt>
                <c:pt idx="11204">
                  <c:v>5.04005239518</c:v>
                </c:pt>
                <c:pt idx="11205">
                  <c:v>5.5013358102999996</c:v>
                </c:pt>
                <c:pt idx="11206">
                  <c:v>5.5940532317000002</c:v>
                </c:pt>
                <c:pt idx="11207">
                  <c:v>5.5940628554399998</c:v>
                </c:pt>
                <c:pt idx="11208">
                  <c:v>5.1407694759</c:v>
                </c:pt>
                <c:pt idx="11209">
                  <c:v>5.1449792759999999</c:v>
                </c:pt>
                <c:pt idx="11210">
                  <c:v>5.01394475782</c:v>
                </c:pt>
                <c:pt idx="11211">
                  <c:v>5.43529915424</c:v>
                </c:pt>
                <c:pt idx="11212">
                  <c:v>5.0600718569399996</c:v>
                </c:pt>
                <c:pt idx="11213">
                  <c:v>5.5350880141200003</c:v>
                </c:pt>
                <c:pt idx="11214">
                  <c:v>5.5350880141200003</c:v>
                </c:pt>
                <c:pt idx="11215">
                  <c:v>5.3504823865000004</c:v>
                </c:pt>
                <c:pt idx="11216">
                  <c:v>5.1537074150100004</c:v>
                </c:pt>
                <c:pt idx="11217">
                  <c:v>5.45440398618</c:v>
                </c:pt>
                <c:pt idx="11218">
                  <c:v>5.2395257980699999</c:v>
                </c:pt>
                <c:pt idx="11219">
                  <c:v>5.3071556057400002</c:v>
                </c:pt>
                <c:pt idx="11220">
                  <c:v>5.0504179804399998</c:v>
                </c:pt>
                <c:pt idx="11221">
                  <c:v>5.1927752675600001</c:v>
                </c:pt>
                <c:pt idx="11222">
                  <c:v>5.1854732093999996</c:v>
                </c:pt>
                <c:pt idx="11223">
                  <c:v>5.1553622815100004</c:v>
                </c:pt>
                <c:pt idx="11224">
                  <c:v>5.4307692252099997</c:v>
                </c:pt>
                <c:pt idx="11225">
                  <c:v>5.1806979354299996</c:v>
                </c:pt>
                <c:pt idx="11226">
                  <c:v>5.29936995046</c:v>
                </c:pt>
                <c:pt idx="11227">
                  <c:v>5.2314503391400002</c:v>
                </c:pt>
                <c:pt idx="11228">
                  <c:v>5.0491529771900003</c:v>
                </c:pt>
                <c:pt idx="11229">
                  <c:v>5.5387677221700002</c:v>
                </c:pt>
                <c:pt idx="11230">
                  <c:v>5.5101001078899996</c:v>
                </c:pt>
                <c:pt idx="11231">
                  <c:v>5.4346533173199996</c:v>
                </c:pt>
                <c:pt idx="11232">
                  <c:v>5.4845175666600001</c:v>
                </c:pt>
                <c:pt idx="11233">
                  <c:v>5.0583734856099998</c:v>
                </c:pt>
                <c:pt idx="11234">
                  <c:v>5.3973417385099998</c:v>
                </c:pt>
                <c:pt idx="11235">
                  <c:v>5.1385968589799997</c:v>
                </c:pt>
                <c:pt idx="11236">
                  <c:v>5.0151326568699996</c:v>
                </c:pt>
                <c:pt idx="11237">
                  <c:v>5.1461920438400002</c:v>
                </c:pt>
                <c:pt idx="11238">
                  <c:v>5.4094279682900002</c:v>
                </c:pt>
                <c:pt idx="11239">
                  <c:v>5.4728430281699998</c:v>
                </c:pt>
                <c:pt idx="11240">
                  <c:v>5.4343580381300001</c:v>
                </c:pt>
                <c:pt idx="11241">
                  <c:v>5.3721138327300002</c:v>
                </c:pt>
                <c:pt idx="11242">
                  <c:v>5.3937551570000002</c:v>
                </c:pt>
                <c:pt idx="11243">
                  <c:v>5.5394061358600002</c:v>
                </c:pt>
                <c:pt idx="11244">
                  <c:v>5.3181863865699999</c:v>
                </c:pt>
                <c:pt idx="11245">
                  <c:v>5.4035034557500001</c:v>
                </c:pt>
                <c:pt idx="11246">
                  <c:v>5.5647105247099997</c:v>
                </c:pt>
                <c:pt idx="11247">
                  <c:v>5.2600881588600004</c:v>
                </c:pt>
                <c:pt idx="11248">
                  <c:v>5.3973417385099998</c:v>
                </c:pt>
                <c:pt idx="11249">
                  <c:v>5.2161447274699997</c:v>
                </c:pt>
                <c:pt idx="11250">
                  <c:v>5.4020490833299997</c:v>
                </c:pt>
                <c:pt idx="11251">
                  <c:v>5.2079863163600004</c:v>
                </c:pt>
                <c:pt idx="11252">
                  <c:v>5.1586522967099997</c:v>
                </c:pt>
                <c:pt idx="11253">
                  <c:v>5.2314503391400002</c:v>
                </c:pt>
                <c:pt idx="11254">
                  <c:v>5.0590039033399998</c:v>
                </c:pt>
                <c:pt idx="11255">
                  <c:v>5.2502146622400003</c:v>
                </c:pt>
                <c:pt idx="11256">
                  <c:v>5.3577323657899996</c:v>
                </c:pt>
                <c:pt idx="11257">
                  <c:v>5.3379139562400004</c:v>
                </c:pt>
                <c:pt idx="11258">
                  <c:v>5.4995012358400004</c:v>
                </c:pt>
                <c:pt idx="11259">
                  <c:v>5.4343580381300001</c:v>
                </c:pt>
                <c:pt idx="11260">
                  <c:v>5.3604771167000003</c:v>
                </c:pt>
                <c:pt idx="11261">
                  <c:v>5.2671892707500003</c:v>
                </c:pt>
                <c:pt idx="11262">
                  <c:v>5.2153172769899996</c:v>
                </c:pt>
                <c:pt idx="11263">
                  <c:v>5.2079863163600004</c:v>
                </c:pt>
                <c:pt idx="11264">
                  <c:v>5.0312894259499998</c:v>
                </c:pt>
                <c:pt idx="11265">
                  <c:v>5.4571821311799997</c:v>
                </c:pt>
                <c:pt idx="11266">
                  <c:v>5.0534158317499998</c:v>
                </c:pt>
                <c:pt idx="11267">
                  <c:v>5.1768662398499998</c:v>
                </c:pt>
                <c:pt idx="11268">
                  <c:v>5.1202347699899997</c:v>
                </c:pt>
                <c:pt idx="11269">
                  <c:v>5.1397872715000004</c:v>
                </c:pt>
                <c:pt idx="11270">
                  <c:v>5.5495707481799998</c:v>
                </c:pt>
                <c:pt idx="11271">
                  <c:v>5.2637480760799997</c:v>
                </c:pt>
                <c:pt idx="11272">
                  <c:v>5.4494447639899999</c:v>
                </c:pt>
                <c:pt idx="11273">
                  <c:v>5.0831327986300003</c:v>
                </c:pt>
                <c:pt idx="11274">
                  <c:v>5.4484421602699999</c:v>
                </c:pt>
                <c:pt idx="11275">
                  <c:v>5.0395766522500001</c:v>
                </c:pt>
                <c:pt idx="11276">
                  <c:v>5.0413779223099997</c:v>
                </c:pt>
                <c:pt idx="11277">
                  <c:v>5.1016848404799999</c:v>
                </c:pt>
                <c:pt idx="11278">
                  <c:v>5.2526001422400004</c:v>
                </c:pt>
                <c:pt idx="11279">
                  <c:v>5.4269062102800003</c:v>
                </c:pt>
                <c:pt idx="11280">
                  <c:v>5.5587490023199999</c:v>
                </c:pt>
                <c:pt idx="11281">
                  <c:v>5.1917717321700003</c:v>
                </c:pt>
                <c:pt idx="11282">
                  <c:v>5.0367491724800004</c:v>
                </c:pt>
                <c:pt idx="11283">
                  <c:v>5.2134973347000004</c:v>
                </c:pt>
                <c:pt idx="11284">
                  <c:v>5.5940532317000002</c:v>
                </c:pt>
                <c:pt idx="11285">
                  <c:v>5.2867139720800003</c:v>
                </c:pt>
                <c:pt idx="11286">
                  <c:v>5.3657731023400004</c:v>
                </c:pt>
                <c:pt idx="11287">
                  <c:v>5.1994878067199997</c:v>
                </c:pt>
                <c:pt idx="11288">
                  <c:v>5.1409216557499997</c:v>
                </c:pt>
                <c:pt idx="11289">
                  <c:v>5.3104258747399999</c:v>
                </c:pt>
                <c:pt idx="11290">
                  <c:v>5.1132518784699998</c:v>
                </c:pt>
                <c:pt idx="11291">
                  <c:v>5.6167811797500002</c:v>
                </c:pt>
                <c:pt idx="11292">
                  <c:v>5.13829281762</c:v>
                </c:pt>
                <c:pt idx="11293">
                  <c:v>5.1247031926500002</c:v>
                </c:pt>
                <c:pt idx="11294">
                  <c:v>5.19703864332</c:v>
                </c:pt>
                <c:pt idx="11295">
                  <c:v>5.5510598788900003</c:v>
                </c:pt>
                <c:pt idx="11296">
                  <c:v>5.0517519917299998</c:v>
                </c:pt>
                <c:pt idx="11297">
                  <c:v>5.2820952385600002</c:v>
                </c:pt>
                <c:pt idx="11298">
                  <c:v>5.4944540898499996</c:v>
                </c:pt>
                <c:pt idx="11299">
                  <c:v>5.4587292214399996</c:v>
                </c:pt>
                <c:pt idx="11300">
                  <c:v>5.1313968867500002</c:v>
                </c:pt>
                <c:pt idx="11301">
                  <c:v>5.1567413264699997</c:v>
                </c:pt>
                <c:pt idx="11302">
                  <c:v>5.0465911282000002</c:v>
                </c:pt>
                <c:pt idx="11303">
                  <c:v>5.0483577996899998</c:v>
                </c:pt>
                <c:pt idx="11304">
                  <c:v>5.3838633206799997</c:v>
                </c:pt>
                <c:pt idx="11305">
                  <c:v>5.0319638187300004</c:v>
                </c:pt>
                <c:pt idx="11306">
                  <c:v>5.0401490227399997</c:v>
                </c:pt>
                <c:pt idx="11307">
                  <c:v>5.2515501970900003</c:v>
                </c:pt>
                <c:pt idx="11308">
                  <c:v>5.0264857046999998</c:v>
                </c:pt>
                <c:pt idx="11309">
                  <c:v>5.0446377917499996</c:v>
                </c:pt>
                <c:pt idx="11310">
                  <c:v>5.5295299947599998</c:v>
                </c:pt>
                <c:pt idx="11311">
                  <c:v>5.0491529771900003</c:v>
                </c:pt>
                <c:pt idx="11312">
                  <c:v>5.0875646125399996</c:v>
                </c:pt>
                <c:pt idx="11313">
                  <c:v>5.3240903912600004</c:v>
                </c:pt>
                <c:pt idx="11314">
                  <c:v>5.3840195307799998</c:v>
                </c:pt>
                <c:pt idx="11315">
                  <c:v>5.0238741831600002</c:v>
                </c:pt>
                <c:pt idx="11316">
                  <c:v>5.0223157553500002</c:v>
                </c:pt>
                <c:pt idx="11317">
                  <c:v>5.0312894259499998</c:v>
                </c:pt>
                <c:pt idx="11318">
                  <c:v>5.1653535350100004</c:v>
                </c:pt>
                <c:pt idx="11319">
                  <c:v>5.0223157553500002</c:v>
                </c:pt>
                <c:pt idx="11320">
                  <c:v>5.0546437623999996</c:v>
                </c:pt>
                <c:pt idx="11321">
                  <c:v>5.3887793027899997</c:v>
                </c:pt>
                <c:pt idx="11322">
                  <c:v>5.2575769872000002</c:v>
                </c:pt>
                <c:pt idx="11323">
                  <c:v>5.3181863865699999</c:v>
                </c:pt>
                <c:pt idx="11324">
                  <c:v>5.0534158317499998</c:v>
                </c:pt>
                <c:pt idx="11325">
                  <c:v>5.5850371304099999</c:v>
                </c:pt>
                <c:pt idx="11326">
                  <c:v>5.0678861351600002</c:v>
                </c:pt>
                <c:pt idx="11327">
                  <c:v>5.6080395464799997</c:v>
                </c:pt>
                <c:pt idx="11328">
                  <c:v>5.3913455091499998</c:v>
                </c:pt>
                <c:pt idx="11329">
                  <c:v>5.5669868521100003</c:v>
                </c:pt>
                <c:pt idx="11330">
                  <c:v>5.1365363687899999</c:v>
                </c:pt>
                <c:pt idx="11331">
                  <c:v>5.44516706875</c:v>
                </c:pt>
                <c:pt idx="11332">
                  <c:v>5.4600612072399999</c:v>
                </c:pt>
                <c:pt idx="11333">
                  <c:v>5.41876093602</c:v>
                </c:pt>
                <c:pt idx="11334">
                  <c:v>5.1918377712800003</c:v>
                </c:pt>
                <c:pt idx="11335">
                  <c:v>5.3732017844</c:v>
                </c:pt>
                <c:pt idx="11336">
                  <c:v>5.1137960307099997</c:v>
                </c:pt>
                <c:pt idx="11337">
                  <c:v>5.0437375948599996</c:v>
                </c:pt>
                <c:pt idx="11338">
                  <c:v>5.3724713025400002</c:v>
                </c:pt>
                <c:pt idx="11339">
                  <c:v>5.3567389497400004</c:v>
                </c:pt>
                <c:pt idx="11340">
                  <c:v>5.2747981313799999</c:v>
                </c:pt>
                <c:pt idx="11341">
                  <c:v>5.3925787254999999</c:v>
                </c:pt>
                <c:pt idx="11342">
                  <c:v>5.1854732093999996</c:v>
                </c:pt>
                <c:pt idx="11343">
                  <c:v>5.2613060226900004</c:v>
                </c:pt>
                <c:pt idx="11344">
                  <c:v>5.4318031055800002</c:v>
                </c:pt>
                <c:pt idx="11345">
                  <c:v>5.0709363357599999</c:v>
                </c:pt>
                <c:pt idx="11346">
                  <c:v>5.3577323657899996</c:v>
                </c:pt>
                <c:pt idx="11347">
                  <c:v>5.0954172301999998</c:v>
                </c:pt>
                <c:pt idx="11348">
                  <c:v>5.0334806165500003</c:v>
                </c:pt>
                <c:pt idx="11349">
                  <c:v>5.3721138327300002</c:v>
                </c:pt>
                <c:pt idx="11350">
                  <c:v>5.3379139562400004</c:v>
                </c:pt>
                <c:pt idx="11351">
                  <c:v>5.17606343865</c:v>
                </c:pt>
                <c:pt idx="11352">
                  <c:v>5.04005239518</c:v>
                </c:pt>
                <c:pt idx="11353">
                  <c:v>5.10225303</c:v>
                </c:pt>
                <c:pt idx="11354">
                  <c:v>5.2896320855400001</c:v>
                </c:pt>
                <c:pt idx="11355">
                  <c:v>5.0557439222399996</c:v>
                </c:pt>
                <c:pt idx="11356">
                  <c:v>5.4459188486899999</c:v>
                </c:pt>
                <c:pt idx="11357">
                  <c:v>5.4905251910799997</c:v>
                </c:pt>
                <c:pt idx="11358">
                  <c:v>5.1710723035099999</c:v>
                </c:pt>
                <c:pt idx="11359">
                  <c:v>5.4852391539400003</c:v>
                </c:pt>
                <c:pt idx="11360">
                  <c:v>5.4797509780800002</c:v>
                </c:pt>
                <c:pt idx="11361">
                  <c:v>5.1187303816399998</c:v>
                </c:pt>
                <c:pt idx="11362">
                  <c:v>5.0809763740399996</c:v>
                </c:pt>
                <c:pt idx="11363">
                  <c:v>5.0954172301999998</c:v>
                </c:pt>
                <c:pt idx="11364">
                  <c:v>5.11751127426</c:v>
                </c:pt>
                <c:pt idx="11365">
                  <c:v>5.1895764174599996</c:v>
                </c:pt>
                <c:pt idx="11366">
                  <c:v>5.5132174386199999</c:v>
                </c:pt>
                <c:pt idx="11367">
                  <c:v>5.1878991576700004</c:v>
                </c:pt>
                <c:pt idx="11368">
                  <c:v>5.2747981313799999</c:v>
                </c:pt>
                <c:pt idx="11369">
                  <c:v>5.0594276438900003</c:v>
                </c:pt>
                <c:pt idx="11370">
                  <c:v>5.1302442832899997</c:v>
                </c:pt>
                <c:pt idx="11371">
                  <c:v>5.1553622815100004</c:v>
                </c:pt>
                <c:pt idx="11372">
                  <c:v>5.3997768152400001</c:v>
                </c:pt>
                <c:pt idx="11373">
                  <c:v>5.0522848823600004</c:v>
                </c:pt>
                <c:pt idx="11374">
                  <c:v>5.4567511378500004</c:v>
                </c:pt>
                <c:pt idx="11375">
                  <c:v>5.1863824869000004</c:v>
                </c:pt>
                <c:pt idx="11376">
                  <c:v>5.2313501916299998</c:v>
                </c:pt>
                <c:pt idx="11377">
                  <c:v>5.1227297915800003</c:v>
                </c:pt>
                <c:pt idx="11378">
                  <c:v>5.4821672745600001</c:v>
                </c:pt>
                <c:pt idx="11379">
                  <c:v>5.2739878346399998</c:v>
                </c:pt>
                <c:pt idx="11380">
                  <c:v>5.4033425590600004</c:v>
                </c:pt>
                <c:pt idx="11381">
                  <c:v>5.1366018779199996</c:v>
                </c:pt>
                <c:pt idx="11382">
                  <c:v>5.0859859866199999</c:v>
                </c:pt>
                <c:pt idx="11383">
                  <c:v>5.53495575069</c:v>
                </c:pt>
                <c:pt idx="11384">
                  <c:v>5.5798819687999996</c:v>
                </c:pt>
                <c:pt idx="11385">
                  <c:v>5.5926030981399997</c:v>
                </c:pt>
                <c:pt idx="11386">
                  <c:v>5.2176687791000003</c:v>
                </c:pt>
                <c:pt idx="11387">
                  <c:v>5.0895931323700001</c:v>
                </c:pt>
                <c:pt idx="11388">
                  <c:v>5.1263891986400001</c:v>
                </c:pt>
                <c:pt idx="11389">
                  <c:v>5.41876093602</c:v>
                </c:pt>
                <c:pt idx="11390">
                  <c:v>5.11751127426</c:v>
                </c:pt>
                <c:pt idx="11391">
                  <c:v>5.3177853769299999</c:v>
                </c:pt>
                <c:pt idx="11392">
                  <c:v>5.2786759807600001</c:v>
                </c:pt>
                <c:pt idx="11393">
                  <c:v>5.2816636907400003</c:v>
                </c:pt>
                <c:pt idx="11394">
                  <c:v>5.4728430281699998</c:v>
                </c:pt>
                <c:pt idx="11395">
                  <c:v>5.4709692639099998</c:v>
                </c:pt>
                <c:pt idx="11396">
                  <c:v>5.2810288357899999</c:v>
                </c:pt>
                <c:pt idx="11397">
                  <c:v>5.2372823869799996</c:v>
                </c:pt>
                <c:pt idx="11398">
                  <c:v>5.2169075439299997</c:v>
                </c:pt>
                <c:pt idx="11399">
                  <c:v>5.4587292214399996</c:v>
                </c:pt>
                <c:pt idx="11400">
                  <c:v>5.0158110032999996</c:v>
                </c:pt>
                <c:pt idx="11401">
                  <c:v>5.0726883525100002</c:v>
                </c:pt>
                <c:pt idx="11402">
                  <c:v>5.5380698648599997</c:v>
                </c:pt>
                <c:pt idx="11403">
                  <c:v>5.1210678827200002</c:v>
                </c:pt>
                <c:pt idx="11404">
                  <c:v>5.0171359510700002</c:v>
                </c:pt>
                <c:pt idx="11405">
                  <c:v>5.4094279682900002</c:v>
                </c:pt>
                <c:pt idx="11406">
                  <c:v>5.3838633206799997</c:v>
                </c:pt>
                <c:pt idx="11407">
                  <c:v>5.1766306595399998</c:v>
                </c:pt>
                <c:pt idx="11408">
                  <c:v>5.2305951909799999</c:v>
                </c:pt>
                <c:pt idx="11409">
                  <c:v>5.2845222321699996</c:v>
                </c:pt>
                <c:pt idx="11410">
                  <c:v>5.0161886673899998</c:v>
                </c:pt>
                <c:pt idx="11411">
                  <c:v>5.31686408807</c:v>
                </c:pt>
                <c:pt idx="11412">
                  <c:v>5.2373844430699998</c:v>
                </c:pt>
                <c:pt idx="11413">
                  <c:v>5.2359930502800003</c:v>
                </c:pt>
                <c:pt idx="11414">
                  <c:v>5.4107057439100004</c:v>
                </c:pt>
                <c:pt idx="11415">
                  <c:v>5.0192050420300003</c:v>
                </c:pt>
                <c:pt idx="11416">
                  <c:v>5.4390903858200002</c:v>
                </c:pt>
                <c:pt idx="11417">
                  <c:v>5.4627083385099997</c:v>
                </c:pt>
                <c:pt idx="11418">
                  <c:v>5.25070067492</c:v>
                </c:pt>
                <c:pt idx="11419">
                  <c:v>5.1212473562199996</c:v>
                </c:pt>
                <c:pt idx="11420">
                  <c:v>5.2512403399699998</c:v>
                </c:pt>
                <c:pt idx="11421">
                  <c:v>5.3872082322299999</c:v>
                </c:pt>
                <c:pt idx="11422">
                  <c:v>5.5344143461300002</c:v>
                </c:pt>
                <c:pt idx="11423">
                  <c:v>5.2637480760799997</c:v>
                </c:pt>
                <c:pt idx="11424">
                  <c:v>5.5365685498500001</c:v>
                </c:pt>
                <c:pt idx="11425">
                  <c:v>5.3171380886100001</c:v>
                </c:pt>
                <c:pt idx="11426">
                  <c:v>5.3299535217700003</c:v>
                </c:pt>
                <c:pt idx="11427">
                  <c:v>5.0781972316299999</c:v>
                </c:pt>
                <c:pt idx="11428">
                  <c:v>5.1839075673500004</c:v>
                </c:pt>
                <c:pt idx="11429">
                  <c:v>5.6000211479999997</c:v>
                </c:pt>
                <c:pt idx="11430">
                  <c:v>5.5150604333100004</c:v>
                </c:pt>
                <c:pt idx="11431">
                  <c:v>5.4944540898499996</c:v>
                </c:pt>
                <c:pt idx="11432">
                  <c:v>5.46269507427</c:v>
                </c:pt>
                <c:pt idx="11433">
                  <c:v>5.2674635779600001</c:v>
                </c:pt>
                <c:pt idx="11434">
                  <c:v>5.0183615438800002</c:v>
                </c:pt>
                <c:pt idx="11435">
                  <c:v>5.5715327459299999</c:v>
                </c:pt>
                <c:pt idx="11436">
                  <c:v>5.0264857046999998</c:v>
                </c:pt>
                <c:pt idx="11437">
                  <c:v>5.2843618570600004</c:v>
                </c:pt>
                <c:pt idx="11438">
                  <c:v>5.0678924855599998</c:v>
                </c:pt>
                <c:pt idx="11439">
                  <c:v>5.3925773715799998</c:v>
                </c:pt>
                <c:pt idx="11440">
                  <c:v>5.3264951680800001</c:v>
                </c:pt>
                <c:pt idx="11441">
                  <c:v>5.1402866278300001</c:v>
                </c:pt>
                <c:pt idx="11442">
                  <c:v>5.5338890947100001</c:v>
                </c:pt>
                <c:pt idx="11443">
                  <c:v>5.3785508446500003</c:v>
                </c:pt>
                <c:pt idx="11444">
                  <c:v>5.5180687804400002</c:v>
                </c:pt>
                <c:pt idx="11445">
                  <c:v>5.2079863163600004</c:v>
                </c:pt>
                <c:pt idx="11446">
                  <c:v>5.6000211479999997</c:v>
                </c:pt>
                <c:pt idx="11447">
                  <c:v>5.6049560862899996</c:v>
                </c:pt>
                <c:pt idx="11448">
                  <c:v>5.5762598328199999</c:v>
                </c:pt>
                <c:pt idx="11449">
                  <c:v>5.1397872715000004</c:v>
                </c:pt>
                <c:pt idx="11450">
                  <c:v>5.1151111614299998</c:v>
                </c:pt>
                <c:pt idx="11451">
                  <c:v>5.4459188486899999</c:v>
                </c:pt>
                <c:pt idx="11452">
                  <c:v>5.2153172769899996</c:v>
                </c:pt>
                <c:pt idx="11453">
                  <c:v>5.1668220282400004</c:v>
                </c:pt>
                <c:pt idx="11454">
                  <c:v>5.5259550310599996</c:v>
                </c:pt>
                <c:pt idx="11455">
                  <c:v>5.2600881588600004</c:v>
                </c:pt>
                <c:pt idx="11456">
                  <c:v>5.1107648751100001</c:v>
                </c:pt>
                <c:pt idx="11457">
                  <c:v>5.5394061358600002</c:v>
                </c:pt>
                <c:pt idx="11458">
                  <c:v>5.2033667570800004</c:v>
                </c:pt>
                <c:pt idx="11459">
                  <c:v>5.5035230034999998</c:v>
                </c:pt>
                <c:pt idx="11460">
                  <c:v>5.318116893</c:v>
                </c:pt>
                <c:pt idx="11461">
                  <c:v>5.2670740033800003</c:v>
                </c:pt>
                <c:pt idx="11462">
                  <c:v>5.1430567205899997</c:v>
                </c:pt>
                <c:pt idx="11463">
                  <c:v>5.4139311397899998</c:v>
                </c:pt>
                <c:pt idx="11464">
                  <c:v>5.1975558404099997</c:v>
                </c:pt>
                <c:pt idx="11465">
                  <c:v>5.1365363687899999</c:v>
                </c:pt>
                <c:pt idx="11466">
                  <c:v>5.6154045563799997</c:v>
                </c:pt>
                <c:pt idx="11467">
                  <c:v>5.6049560862899996</c:v>
                </c:pt>
                <c:pt idx="11468">
                  <c:v>5.3838633206799997</c:v>
                </c:pt>
                <c:pt idx="11469">
                  <c:v>5.3480143508599998</c:v>
                </c:pt>
                <c:pt idx="11470">
                  <c:v>5.1402866278300001</c:v>
                </c:pt>
                <c:pt idx="11471">
                  <c:v>5.2873852235900003</c:v>
                </c:pt>
                <c:pt idx="11472">
                  <c:v>5.5058395975899996</c:v>
                </c:pt>
                <c:pt idx="11473">
                  <c:v>5.14083843487</c:v>
                </c:pt>
                <c:pt idx="11474">
                  <c:v>5.4424069665300001</c:v>
                </c:pt>
                <c:pt idx="11475">
                  <c:v>5.0895931323700001</c:v>
                </c:pt>
                <c:pt idx="11476">
                  <c:v>5.14466352107</c:v>
                </c:pt>
                <c:pt idx="11477">
                  <c:v>5.2584517708699998</c:v>
                </c:pt>
                <c:pt idx="11478">
                  <c:v>5.5862940551099998</c:v>
                </c:pt>
                <c:pt idx="11479">
                  <c:v>5.1382933746499999</c:v>
                </c:pt>
                <c:pt idx="11480">
                  <c:v>5.5344143461300002</c:v>
                </c:pt>
                <c:pt idx="11481">
                  <c:v>5.0439036549600003</c:v>
                </c:pt>
                <c:pt idx="11482">
                  <c:v>5.2746905611399999</c:v>
                </c:pt>
                <c:pt idx="11483">
                  <c:v>5.7374011645399996</c:v>
                </c:pt>
                <c:pt idx="11484">
                  <c:v>5.8634408736300001</c:v>
                </c:pt>
                <c:pt idx="11485">
                  <c:v>6.3093959879400003</c:v>
                </c:pt>
                <c:pt idx="11486">
                  <c:v>5.80319849251</c:v>
                </c:pt>
                <c:pt idx="11487">
                  <c:v>6.25874234615</c:v>
                </c:pt>
                <c:pt idx="11488">
                  <c:v>5.7534527307700003</c:v>
                </c:pt>
                <c:pt idx="11489">
                  <c:v>5.8980452729000001</c:v>
                </c:pt>
                <c:pt idx="11490">
                  <c:v>5.7193404504399998</c:v>
                </c:pt>
                <c:pt idx="11491">
                  <c:v>5.7787872870100001</c:v>
                </c:pt>
                <c:pt idx="11492">
                  <c:v>6.23136985979</c:v>
                </c:pt>
                <c:pt idx="11493">
                  <c:v>5.7735121089400003</c:v>
                </c:pt>
                <c:pt idx="11494">
                  <c:v>5.8113148412399998</c:v>
                </c:pt>
                <c:pt idx="11495">
                  <c:v>5.6643183049400001</c:v>
                </c:pt>
                <c:pt idx="11496">
                  <c:v>5.8427928371600002</c:v>
                </c:pt>
                <c:pt idx="11497">
                  <c:v>5.74010322009</c:v>
                </c:pt>
                <c:pt idx="11498">
                  <c:v>6.2220574633199996</c:v>
                </c:pt>
                <c:pt idx="11499">
                  <c:v>5.8489944147799999</c:v>
                </c:pt>
                <c:pt idx="11500">
                  <c:v>6.16669196428</c:v>
                </c:pt>
                <c:pt idx="11501">
                  <c:v>5.9599536629500003</c:v>
                </c:pt>
                <c:pt idx="11502">
                  <c:v>5.6964189997499997</c:v>
                </c:pt>
                <c:pt idx="11503">
                  <c:v>6.2900014860300004</c:v>
                </c:pt>
                <c:pt idx="11504">
                  <c:v>5.7724414334</c:v>
                </c:pt>
                <c:pt idx="11505">
                  <c:v>5.8268136485499999</c:v>
                </c:pt>
                <c:pt idx="11506">
                  <c:v>5.7862897631800001</c:v>
                </c:pt>
                <c:pt idx="11507">
                  <c:v>6.2364223055599997</c:v>
                </c:pt>
                <c:pt idx="11508">
                  <c:v>5.6723979053400004</c:v>
                </c:pt>
                <c:pt idx="11509">
                  <c:v>5.6502091201300004</c:v>
                </c:pt>
                <c:pt idx="11510">
                  <c:v>6.1240719031399999</c:v>
                </c:pt>
                <c:pt idx="11511">
                  <c:v>6.1702375830299996</c:v>
                </c:pt>
                <c:pt idx="11512">
                  <c:v>6.0134788987499999</c:v>
                </c:pt>
                <c:pt idx="11513">
                  <c:v>5.9525139954300004</c:v>
                </c:pt>
                <c:pt idx="11514">
                  <c:v>6.1586928729899997</c:v>
                </c:pt>
                <c:pt idx="11515">
                  <c:v>5.8235980992199998</c:v>
                </c:pt>
                <c:pt idx="11516">
                  <c:v>6.0601654286200004</c:v>
                </c:pt>
                <c:pt idx="11517">
                  <c:v>6.2937119154700003</c:v>
                </c:pt>
                <c:pt idx="11518">
                  <c:v>6.0486243308900001</c:v>
                </c:pt>
                <c:pt idx="11519">
                  <c:v>5.7425144164599997</c:v>
                </c:pt>
                <c:pt idx="11520">
                  <c:v>6.2032759366199999</c:v>
                </c:pt>
                <c:pt idx="11521">
                  <c:v>6.0759173408000002</c:v>
                </c:pt>
                <c:pt idx="11522">
                  <c:v>6.2972191431600004</c:v>
                </c:pt>
                <c:pt idx="11523">
                  <c:v>5.9219627732199998</c:v>
                </c:pt>
                <c:pt idx="11524">
                  <c:v>5.8802939214099998</c:v>
                </c:pt>
                <c:pt idx="11525">
                  <c:v>6.0010255352100002</c:v>
                </c:pt>
                <c:pt idx="11526">
                  <c:v>5.8297170604800002</c:v>
                </c:pt>
                <c:pt idx="11527">
                  <c:v>5.8079442090900004</c:v>
                </c:pt>
                <c:pt idx="11528">
                  <c:v>6.1541871713600003</c:v>
                </c:pt>
                <c:pt idx="11529">
                  <c:v>5.94005516041</c:v>
                </c:pt>
                <c:pt idx="11530">
                  <c:v>6.2827987264800003</c:v>
                </c:pt>
                <c:pt idx="11531">
                  <c:v>6.0129848472600003</c:v>
                </c:pt>
                <c:pt idx="11532">
                  <c:v>6.0758711193000003</c:v>
                </c:pt>
                <c:pt idx="11533">
                  <c:v>5.7094783907000002</c:v>
                </c:pt>
                <c:pt idx="11534">
                  <c:v>6.0010255352100002</c:v>
                </c:pt>
                <c:pt idx="11535">
                  <c:v>6.1843568535999998</c:v>
                </c:pt>
                <c:pt idx="11536">
                  <c:v>5.6658797868199997</c:v>
                </c:pt>
                <c:pt idx="11537">
                  <c:v>6.2906063041399998</c:v>
                </c:pt>
                <c:pt idx="11538">
                  <c:v>6.0506131502000002</c:v>
                </c:pt>
                <c:pt idx="11539">
                  <c:v>5.8187589546199998</c:v>
                </c:pt>
                <c:pt idx="11540">
                  <c:v>5.9215757525299999</c:v>
                </c:pt>
                <c:pt idx="11541">
                  <c:v>5.6737663003699996</c:v>
                </c:pt>
                <c:pt idx="11542">
                  <c:v>5.74157956129</c:v>
                </c:pt>
                <c:pt idx="11543">
                  <c:v>6.1343146814800003</c:v>
                </c:pt>
                <c:pt idx="11544">
                  <c:v>5.6692659106900001</c:v>
                </c:pt>
                <c:pt idx="11545">
                  <c:v>5.70384581261</c:v>
                </c:pt>
                <c:pt idx="11546">
                  <c:v>5.7857023317899996</c:v>
                </c:pt>
                <c:pt idx="11547">
                  <c:v>6.1316653676500001</c:v>
                </c:pt>
                <c:pt idx="11548">
                  <c:v>5.6735936317100002</c:v>
                </c:pt>
                <c:pt idx="11549">
                  <c:v>6.25874234615</c:v>
                </c:pt>
                <c:pt idx="11550">
                  <c:v>6.2701698012399998</c:v>
                </c:pt>
                <c:pt idx="11551">
                  <c:v>6.0779096348100001</c:v>
                </c:pt>
                <c:pt idx="11552">
                  <c:v>5.8367801893699998</c:v>
                </c:pt>
                <c:pt idx="11553">
                  <c:v>5.9697311198799996</c:v>
                </c:pt>
                <c:pt idx="11554">
                  <c:v>5.7787928586200001</c:v>
                </c:pt>
                <c:pt idx="11555">
                  <c:v>6.2445277813400004</c:v>
                </c:pt>
                <c:pt idx="11556">
                  <c:v>5.7679615852600001</c:v>
                </c:pt>
                <c:pt idx="11557">
                  <c:v>6.0457216358099997</c:v>
                </c:pt>
                <c:pt idx="11558">
                  <c:v>5.8113148412399998</c:v>
                </c:pt>
                <c:pt idx="11559">
                  <c:v>5.8140948421600003</c:v>
                </c:pt>
                <c:pt idx="11560">
                  <c:v>5.6355596061200002</c:v>
                </c:pt>
                <c:pt idx="11561">
                  <c:v>5.8335118595899997</c:v>
                </c:pt>
                <c:pt idx="11562">
                  <c:v>6.1564134609599996</c:v>
                </c:pt>
                <c:pt idx="11563">
                  <c:v>5.9492766321900001</c:v>
                </c:pt>
                <c:pt idx="11564">
                  <c:v>5.6369424379300002</c:v>
                </c:pt>
                <c:pt idx="11565">
                  <c:v>5.7289514946500004</c:v>
                </c:pt>
                <c:pt idx="11566">
                  <c:v>5.7827834433899996</c:v>
                </c:pt>
                <c:pt idx="11567">
                  <c:v>5.7769759496599997</c:v>
                </c:pt>
                <c:pt idx="11568">
                  <c:v>5.8436724028900002</c:v>
                </c:pt>
                <c:pt idx="11569">
                  <c:v>6.2509340775000002</c:v>
                </c:pt>
                <c:pt idx="11570">
                  <c:v>5.8472803259399999</c:v>
                </c:pt>
                <c:pt idx="11571">
                  <c:v>5.7201633047199998</c:v>
                </c:pt>
                <c:pt idx="11572">
                  <c:v>6.2916397723299999</c:v>
                </c:pt>
                <c:pt idx="11573">
                  <c:v>5.7851608965599999</c:v>
                </c:pt>
                <c:pt idx="11574">
                  <c:v>5.9880899514400001</c:v>
                </c:pt>
                <c:pt idx="11575">
                  <c:v>6.2065743013499999</c:v>
                </c:pt>
                <c:pt idx="11576">
                  <c:v>5.8335118595899997</c:v>
                </c:pt>
                <c:pt idx="11577">
                  <c:v>6.1296693178000003</c:v>
                </c:pt>
                <c:pt idx="11578">
                  <c:v>6.0198225036800004</c:v>
                </c:pt>
                <c:pt idx="11579">
                  <c:v>6.0613233737899996</c:v>
                </c:pt>
                <c:pt idx="11580">
                  <c:v>6.0330137301300004</c:v>
                </c:pt>
                <c:pt idx="11581">
                  <c:v>5.9782009084299998</c:v>
                </c:pt>
                <c:pt idx="11582">
                  <c:v>5.6944292859300001</c:v>
                </c:pt>
                <c:pt idx="11583">
                  <c:v>5.8124881975099996</c:v>
                </c:pt>
                <c:pt idx="11584">
                  <c:v>5.9589450341300001</c:v>
                </c:pt>
                <c:pt idx="11585">
                  <c:v>5.70384581261</c:v>
                </c:pt>
                <c:pt idx="11586">
                  <c:v>6.1424270249699999</c:v>
                </c:pt>
                <c:pt idx="11587">
                  <c:v>6.0267827202799999</c:v>
                </c:pt>
                <c:pt idx="11588">
                  <c:v>5.7300411608799999</c:v>
                </c:pt>
                <c:pt idx="11589">
                  <c:v>5.8463877111700002</c:v>
                </c:pt>
                <c:pt idx="11590">
                  <c:v>6.2023051465699996</c:v>
                </c:pt>
                <c:pt idx="11591">
                  <c:v>5.80965386995</c:v>
                </c:pt>
                <c:pt idx="11592">
                  <c:v>6.3042306334999996</c:v>
                </c:pt>
                <c:pt idx="11593">
                  <c:v>5.8369977028899998</c:v>
                </c:pt>
                <c:pt idx="11594">
                  <c:v>5.7039548950899999</c:v>
                </c:pt>
                <c:pt idx="11595">
                  <c:v>5.6868594040199998</c:v>
                </c:pt>
                <c:pt idx="11596">
                  <c:v>6.2184002394100002</c:v>
                </c:pt>
                <c:pt idx="11597">
                  <c:v>5.6984445080399997</c:v>
                </c:pt>
                <c:pt idx="11598">
                  <c:v>5.8556834328600003</c:v>
                </c:pt>
                <c:pt idx="11599">
                  <c:v>5.6357302280799999</c:v>
                </c:pt>
                <c:pt idx="11600">
                  <c:v>5.6303049202900004</c:v>
                </c:pt>
                <c:pt idx="11601">
                  <c:v>5.6868594040199998</c:v>
                </c:pt>
                <c:pt idx="11602">
                  <c:v>6.0836914106900002</c:v>
                </c:pt>
                <c:pt idx="11603">
                  <c:v>5.6714409671099997</c:v>
                </c:pt>
                <c:pt idx="11604">
                  <c:v>5.6715350060700001</c:v>
                </c:pt>
                <c:pt idx="11605">
                  <c:v>6.2645735493499997</c:v>
                </c:pt>
                <c:pt idx="11606">
                  <c:v>6.06997628371</c:v>
                </c:pt>
                <c:pt idx="11607">
                  <c:v>5.7721369514700003</c:v>
                </c:pt>
                <c:pt idx="11608">
                  <c:v>5.6938181396100003</c:v>
                </c:pt>
                <c:pt idx="11609">
                  <c:v>5.8152664330099997</c:v>
                </c:pt>
                <c:pt idx="11610">
                  <c:v>5.6789438906700003</c:v>
                </c:pt>
                <c:pt idx="11611">
                  <c:v>5.6868594040199998</c:v>
                </c:pt>
                <c:pt idx="11612">
                  <c:v>5.7314840093299999</c:v>
                </c:pt>
                <c:pt idx="11613">
                  <c:v>5.6479678120800001</c:v>
                </c:pt>
                <c:pt idx="11614">
                  <c:v>6.1158066571400003</c:v>
                </c:pt>
                <c:pt idx="11615">
                  <c:v>5.8743875558500003</c:v>
                </c:pt>
                <c:pt idx="11616">
                  <c:v>5.9574813773699997</c:v>
                </c:pt>
                <c:pt idx="11617">
                  <c:v>6.0929568768899998</c:v>
                </c:pt>
                <c:pt idx="11618">
                  <c:v>6.0351770381199996</c:v>
                </c:pt>
                <c:pt idx="11619">
                  <c:v>6.1316653676500001</c:v>
                </c:pt>
                <c:pt idx="11620">
                  <c:v>5.9492766321900001</c:v>
                </c:pt>
                <c:pt idx="11621">
                  <c:v>6.0182477269900003</c:v>
                </c:pt>
                <c:pt idx="11622">
                  <c:v>5.8810811484399999</c:v>
                </c:pt>
                <c:pt idx="11623">
                  <c:v>5.6735936317100002</c:v>
                </c:pt>
                <c:pt idx="11624">
                  <c:v>5.9182892653400003</c:v>
                </c:pt>
                <c:pt idx="11625">
                  <c:v>6.0129848472600003</c:v>
                </c:pt>
                <c:pt idx="11626">
                  <c:v>5.9492766321900001</c:v>
                </c:pt>
                <c:pt idx="11627">
                  <c:v>5.6924775474200002</c:v>
                </c:pt>
                <c:pt idx="11628">
                  <c:v>6.1928052440699997</c:v>
                </c:pt>
                <c:pt idx="11629">
                  <c:v>6.0836657675800003</c:v>
                </c:pt>
                <c:pt idx="11630">
                  <c:v>5.6366274311</c:v>
                </c:pt>
                <c:pt idx="11631">
                  <c:v>5.6956892441300004</c:v>
                </c:pt>
                <c:pt idx="11632">
                  <c:v>6.0224133174899999</c:v>
                </c:pt>
                <c:pt idx="11633">
                  <c:v>6.2364223055599997</c:v>
                </c:pt>
                <c:pt idx="11634">
                  <c:v>6.1429213871700004</c:v>
                </c:pt>
                <c:pt idx="11635">
                  <c:v>6.1523978124000003</c:v>
                </c:pt>
                <c:pt idx="11636">
                  <c:v>5.9181644964300002</c:v>
                </c:pt>
                <c:pt idx="11637">
                  <c:v>5.75649631817</c:v>
                </c:pt>
                <c:pt idx="11638">
                  <c:v>5.6806900779499996</c:v>
                </c:pt>
                <c:pt idx="11639">
                  <c:v>5.7851608965599999</c:v>
                </c:pt>
                <c:pt idx="11640">
                  <c:v>5.6807102481699996</c:v>
                </c:pt>
                <c:pt idx="11641">
                  <c:v>5.76953131404</c:v>
                </c:pt>
                <c:pt idx="11642">
                  <c:v>5.7343153069300001</c:v>
                </c:pt>
                <c:pt idx="11643">
                  <c:v>5.7658278373899998</c:v>
                </c:pt>
                <c:pt idx="11644">
                  <c:v>5.9750037013000004</c:v>
                </c:pt>
                <c:pt idx="11645">
                  <c:v>5.8079442090900004</c:v>
                </c:pt>
                <c:pt idx="11646">
                  <c:v>6.2252540519900004</c:v>
                </c:pt>
                <c:pt idx="11647">
                  <c:v>5.8330076814499998</c:v>
                </c:pt>
                <c:pt idx="11648">
                  <c:v>5.9039389421099999</c:v>
                </c:pt>
                <c:pt idx="11649">
                  <c:v>5.9962982231700002</c:v>
                </c:pt>
                <c:pt idx="11650">
                  <c:v>6.1671299449600001</c:v>
                </c:pt>
                <c:pt idx="11651">
                  <c:v>5.6994696572599999</c:v>
                </c:pt>
                <c:pt idx="11652">
                  <c:v>5.8282482701399996</c:v>
                </c:pt>
                <c:pt idx="11653">
                  <c:v>5.8615568509499996</c:v>
                </c:pt>
                <c:pt idx="11654">
                  <c:v>6.0524264324399999</c:v>
                </c:pt>
                <c:pt idx="11655">
                  <c:v>5.7966205541300004</c:v>
                </c:pt>
                <c:pt idx="11656">
                  <c:v>6.22550786542</c:v>
                </c:pt>
                <c:pt idx="11657">
                  <c:v>5.9525139954300004</c:v>
                </c:pt>
                <c:pt idx="11658">
                  <c:v>6.0960639701400003</c:v>
                </c:pt>
                <c:pt idx="11659">
                  <c:v>6.01882619601</c:v>
                </c:pt>
                <c:pt idx="11660">
                  <c:v>5.8802939214099998</c:v>
                </c:pt>
                <c:pt idx="11661">
                  <c:v>5.83743625416</c:v>
                </c:pt>
                <c:pt idx="11662">
                  <c:v>5.8751027112900003</c:v>
                </c:pt>
                <c:pt idx="11663">
                  <c:v>6.1296693178000003</c:v>
                </c:pt>
                <c:pt idx="11664">
                  <c:v>5.9228709089600002</c:v>
                </c:pt>
                <c:pt idx="11665">
                  <c:v>6.2214242074100001</c:v>
                </c:pt>
                <c:pt idx="11666">
                  <c:v>6.1798878724300002</c:v>
                </c:pt>
                <c:pt idx="11667">
                  <c:v>5.7934520168499999</c:v>
                </c:pt>
                <c:pt idx="11668">
                  <c:v>6.0307611516500002</c:v>
                </c:pt>
                <c:pt idx="11669">
                  <c:v>5.9024397583899999</c:v>
                </c:pt>
                <c:pt idx="11670">
                  <c:v>5.9804081712799997</c:v>
                </c:pt>
                <c:pt idx="11671">
                  <c:v>5.75649631817</c:v>
                </c:pt>
                <c:pt idx="11672">
                  <c:v>5.7435617402799997</c:v>
                </c:pt>
                <c:pt idx="11673">
                  <c:v>6.1925352605799997</c:v>
                </c:pt>
                <c:pt idx="11674">
                  <c:v>6.0043529080800004</c:v>
                </c:pt>
                <c:pt idx="11675">
                  <c:v>6.2128842305800003</c:v>
                </c:pt>
                <c:pt idx="11676">
                  <c:v>6.2428641440400003</c:v>
                </c:pt>
                <c:pt idx="11677">
                  <c:v>5.85747734016</c:v>
                </c:pt>
                <c:pt idx="11678">
                  <c:v>5.6407576168400002</c:v>
                </c:pt>
                <c:pt idx="11679">
                  <c:v>6.2126121455199996</c:v>
                </c:pt>
                <c:pt idx="11680">
                  <c:v>5.7713041336200002</c:v>
                </c:pt>
                <c:pt idx="11681">
                  <c:v>5.9236563861200002</c:v>
                </c:pt>
                <c:pt idx="11682">
                  <c:v>5.9173745699399998</c:v>
                </c:pt>
                <c:pt idx="11683">
                  <c:v>6.1523978124000003</c:v>
                </c:pt>
                <c:pt idx="11684">
                  <c:v>5.8870853906000002</c:v>
                </c:pt>
                <c:pt idx="11685">
                  <c:v>5.7310848998499999</c:v>
                </c:pt>
                <c:pt idx="11686">
                  <c:v>5.7898042844599997</c:v>
                </c:pt>
                <c:pt idx="11687">
                  <c:v>5.8337357668300003</c:v>
                </c:pt>
                <c:pt idx="11688">
                  <c:v>6.2296785257099998</c:v>
                </c:pt>
                <c:pt idx="11689">
                  <c:v>6.1264024745199999</c:v>
                </c:pt>
                <c:pt idx="11690">
                  <c:v>5.6902653509199999</c:v>
                </c:pt>
                <c:pt idx="11691">
                  <c:v>5.8297170604800002</c:v>
                </c:pt>
                <c:pt idx="11692">
                  <c:v>6.1711586088199999</c:v>
                </c:pt>
                <c:pt idx="11693">
                  <c:v>5.6456036245899996</c:v>
                </c:pt>
                <c:pt idx="11694">
                  <c:v>5.64957836468</c:v>
                </c:pt>
                <c:pt idx="11695">
                  <c:v>5.7970265155399998</c:v>
                </c:pt>
                <c:pt idx="11696">
                  <c:v>6.0870183440699996</c:v>
                </c:pt>
                <c:pt idx="11697">
                  <c:v>5.6794974007999999</c:v>
                </c:pt>
                <c:pt idx="11698">
                  <c:v>6.0545476789199997</c:v>
                </c:pt>
                <c:pt idx="11699">
                  <c:v>5.6954000495799999</c:v>
                </c:pt>
                <c:pt idx="11700">
                  <c:v>5.6250242316100003</c:v>
                </c:pt>
                <c:pt idx="11701">
                  <c:v>6.1962298100300002</c:v>
                </c:pt>
                <c:pt idx="11702">
                  <c:v>6.2676900908500004</c:v>
                </c:pt>
                <c:pt idx="11703">
                  <c:v>5.9574735521099997</c:v>
                </c:pt>
                <c:pt idx="11704">
                  <c:v>5.7411485676099998</c:v>
                </c:pt>
                <c:pt idx="11705">
                  <c:v>6.2125845492999998</c:v>
                </c:pt>
                <c:pt idx="11706">
                  <c:v>5.68811548529</c:v>
                </c:pt>
                <c:pt idx="11707">
                  <c:v>5.8883988614899998</c:v>
                </c:pt>
                <c:pt idx="11708">
                  <c:v>5.6964189997499997</c:v>
                </c:pt>
                <c:pt idx="11709">
                  <c:v>5.8738957412400001</c:v>
                </c:pt>
                <c:pt idx="11710">
                  <c:v>6.0043326677</c:v>
                </c:pt>
                <c:pt idx="11711">
                  <c:v>6.2144762587800004</c:v>
                </c:pt>
                <c:pt idx="11712">
                  <c:v>5.7314840093299999</c:v>
                </c:pt>
                <c:pt idx="11713">
                  <c:v>5.6267856177800004</c:v>
                </c:pt>
                <c:pt idx="11714">
                  <c:v>5.6891335538699996</c:v>
                </c:pt>
                <c:pt idx="11715">
                  <c:v>6.1155070416499999</c:v>
                </c:pt>
                <c:pt idx="11716">
                  <c:v>5.9108874076899998</c:v>
                </c:pt>
                <c:pt idx="11717">
                  <c:v>5.9823255725199997</c:v>
                </c:pt>
                <c:pt idx="11718">
                  <c:v>5.9135470641700003</c:v>
                </c:pt>
                <c:pt idx="11719">
                  <c:v>5.73177766451</c:v>
                </c:pt>
                <c:pt idx="11720">
                  <c:v>6.0450124396799998</c:v>
                </c:pt>
                <c:pt idx="11721">
                  <c:v>6.0226346997100002</c:v>
                </c:pt>
                <c:pt idx="11722">
                  <c:v>5.83630615524</c:v>
                </c:pt>
                <c:pt idx="11723">
                  <c:v>5.7848623239099997</c:v>
                </c:pt>
                <c:pt idx="11724">
                  <c:v>5.6785204763000001</c:v>
                </c:pt>
                <c:pt idx="11725">
                  <c:v>6.2060359919400003</c:v>
                </c:pt>
                <c:pt idx="11726">
                  <c:v>6.1202452686599997</c:v>
                </c:pt>
                <c:pt idx="11727">
                  <c:v>6.3028665399200001</c:v>
                </c:pt>
                <c:pt idx="11728">
                  <c:v>5.7553091504499996</c:v>
                </c:pt>
                <c:pt idx="11729">
                  <c:v>5.9208829035999999</c:v>
                </c:pt>
                <c:pt idx="11730">
                  <c:v>5.9104937682700003</c:v>
                </c:pt>
                <c:pt idx="11731">
                  <c:v>5.9839142178699998</c:v>
                </c:pt>
                <c:pt idx="11732">
                  <c:v>6.16777814797</c:v>
                </c:pt>
                <c:pt idx="11733">
                  <c:v>5.7039548950899999</c:v>
                </c:pt>
                <c:pt idx="11734">
                  <c:v>5.9738810888399998</c:v>
                </c:pt>
                <c:pt idx="11735">
                  <c:v>6.0608005009200001</c:v>
                </c:pt>
                <c:pt idx="11736">
                  <c:v>5.9144837237600001</c:v>
                </c:pt>
                <c:pt idx="11737">
                  <c:v>5.96024747449</c:v>
                </c:pt>
                <c:pt idx="11738">
                  <c:v>5.7862897631800001</c:v>
                </c:pt>
                <c:pt idx="11739">
                  <c:v>5.7866113340599998</c:v>
                </c:pt>
                <c:pt idx="11740">
                  <c:v>6.1530287361599996</c:v>
                </c:pt>
                <c:pt idx="11741">
                  <c:v>6.0828419354300003</c:v>
                </c:pt>
                <c:pt idx="11742">
                  <c:v>5.8573235666799999</c:v>
                </c:pt>
                <c:pt idx="11743">
                  <c:v>5.8709656557200001</c:v>
                </c:pt>
                <c:pt idx="11744">
                  <c:v>5.99506582323</c:v>
                </c:pt>
                <c:pt idx="11745">
                  <c:v>5.6864008698299999</c:v>
                </c:pt>
                <c:pt idx="11746">
                  <c:v>6.1002992106600002</c:v>
                </c:pt>
                <c:pt idx="11747">
                  <c:v>6.06997628371</c:v>
                </c:pt>
                <c:pt idx="11748">
                  <c:v>6.0583145534699998</c:v>
                </c:pt>
                <c:pt idx="11749">
                  <c:v>6.1380135392200001</c:v>
                </c:pt>
                <c:pt idx="11750">
                  <c:v>5.8183929079299999</c:v>
                </c:pt>
                <c:pt idx="11751">
                  <c:v>5.8914245757800003</c:v>
                </c:pt>
                <c:pt idx="11752">
                  <c:v>5.8428201202499999</c:v>
                </c:pt>
                <c:pt idx="11753">
                  <c:v>5.6395348642399998</c:v>
                </c:pt>
                <c:pt idx="11754">
                  <c:v>5.6336136786399997</c:v>
                </c:pt>
                <c:pt idx="11755">
                  <c:v>5.9548917031900004</c:v>
                </c:pt>
                <c:pt idx="11756">
                  <c:v>5.9998838731299999</c:v>
                </c:pt>
                <c:pt idx="11757">
                  <c:v>5.7341826902799999</c:v>
                </c:pt>
                <c:pt idx="11758">
                  <c:v>6.1101114295299999</c:v>
                </c:pt>
                <c:pt idx="11759">
                  <c:v>6.2972191431600004</c:v>
                </c:pt>
                <c:pt idx="11760">
                  <c:v>6.2230832095500004</c:v>
                </c:pt>
                <c:pt idx="11761">
                  <c:v>6.1618607696399996</c:v>
                </c:pt>
                <c:pt idx="11762">
                  <c:v>5.9589450341300001</c:v>
                </c:pt>
                <c:pt idx="11763">
                  <c:v>5.9823255725199997</c:v>
                </c:pt>
                <c:pt idx="11764">
                  <c:v>6.3028665399200001</c:v>
                </c:pt>
                <c:pt idx="11765">
                  <c:v>6.0291031030599997</c:v>
                </c:pt>
                <c:pt idx="11766">
                  <c:v>5.8802939214099998</c:v>
                </c:pt>
                <c:pt idx="11767">
                  <c:v>6.0187652034200001</c:v>
                </c:pt>
                <c:pt idx="11768">
                  <c:v>5.9288597967700003</c:v>
                </c:pt>
                <c:pt idx="11769">
                  <c:v>5.9775270960100002</c:v>
                </c:pt>
                <c:pt idx="11770">
                  <c:v>6.2863683073700001</c:v>
                </c:pt>
                <c:pt idx="11771">
                  <c:v>5.8294008884400004</c:v>
                </c:pt>
                <c:pt idx="11772">
                  <c:v>6.1671299449600001</c:v>
                </c:pt>
                <c:pt idx="11773">
                  <c:v>5.9804300714199998</c:v>
                </c:pt>
                <c:pt idx="11774">
                  <c:v>5.8394087460900002</c:v>
                </c:pt>
                <c:pt idx="11775">
                  <c:v>5.8827400733699999</c:v>
                </c:pt>
                <c:pt idx="11776">
                  <c:v>6.20837451476</c:v>
                </c:pt>
                <c:pt idx="11777">
                  <c:v>5.7019373268800004</c:v>
                </c:pt>
                <c:pt idx="11778">
                  <c:v>5.6395348642399998</c:v>
                </c:pt>
                <c:pt idx="11779">
                  <c:v>5.9173745699399998</c:v>
                </c:pt>
                <c:pt idx="11780">
                  <c:v>6.1936699812600002</c:v>
                </c:pt>
                <c:pt idx="11781">
                  <c:v>5.9072532134799998</c:v>
                </c:pt>
                <c:pt idx="11782">
                  <c:v>6.0428380328099998</c:v>
                </c:pt>
                <c:pt idx="11783">
                  <c:v>6.2972191431600004</c:v>
                </c:pt>
                <c:pt idx="11784">
                  <c:v>5.7193404504399998</c:v>
                </c:pt>
                <c:pt idx="11785">
                  <c:v>6.2086220434300001</c:v>
                </c:pt>
                <c:pt idx="11786">
                  <c:v>5.6944292859300001</c:v>
                </c:pt>
                <c:pt idx="11787">
                  <c:v>6.2254531738000001</c:v>
                </c:pt>
                <c:pt idx="11788">
                  <c:v>5.80319849251</c:v>
                </c:pt>
                <c:pt idx="11789">
                  <c:v>5.9263386774200004</c:v>
                </c:pt>
                <c:pt idx="11790">
                  <c:v>6.1353594131699998</c:v>
                </c:pt>
                <c:pt idx="11791">
                  <c:v>6.1429213871700004</c:v>
                </c:pt>
                <c:pt idx="11792">
                  <c:v>5.9328081561300001</c:v>
                </c:pt>
                <c:pt idx="11793">
                  <c:v>5.72780537552</c:v>
                </c:pt>
                <c:pt idx="11794">
                  <c:v>5.7872645567900003</c:v>
                </c:pt>
                <c:pt idx="11795">
                  <c:v>5.9811700443699998</c:v>
                </c:pt>
                <c:pt idx="11796">
                  <c:v>6.2733679090100001</c:v>
                </c:pt>
                <c:pt idx="11797">
                  <c:v>5.7225406457699997</c:v>
                </c:pt>
                <c:pt idx="11798">
                  <c:v>5.8515133558399999</c:v>
                </c:pt>
                <c:pt idx="11799">
                  <c:v>6.1329521767399999</c:v>
                </c:pt>
                <c:pt idx="11800">
                  <c:v>5.8297170604800002</c:v>
                </c:pt>
                <c:pt idx="11801">
                  <c:v>5.8573235666799999</c:v>
                </c:pt>
                <c:pt idx="11802">
                  <c:v>5.7845898448500002</c:v>
                </c:pt>
                <c:pt idx="11803">
                  <c:v>5.9755569888500002</c:v>
                </c:pt>
                <c:pt idx="11804">
                  <c:v>6.1962298100300002</c:v>
                </c:pt>
                <c:pt idx="11805">
                  <c:v>6.0043529080800004</c:v>
                </c:pt>
                <c:pt idx="11806">
                  <c:v>5.7658278373899998</c:v>
                </c:pt>
                <c:pt idx="11807">
                  <c:v>5.6986862067799997</c:v>
                </c:pt>
                <c:pt idx="11808">
                  <c:v>6.1234982818099999</c:v>
                </c:pt>
                <c:pt idx="11809">
                  <c:v>5.9548917031900004</c:v>
                </c:pt>
                <c:pt idx="11810">
                  <c:v>5.9412870331700001</c:v>
                </c:pt>
                <c:pt idx="11811">
                  <c:v>5.8279264128400001</c:v>
                </c:pt>
                <c:pt idx="11812">
                  <c:v>5.6714409671099997</c:v>
                </c:pt>
                <c:pt idx="11813">
                  <c:v>6.30223270771</c:v>
                </c:pt>
                <c:pt idx="11814">
                  <c:v>5.9757319964100004</c:v>
                </c:pt>
                <c:pt idx="11815">
                  <c:v>5.7679615852600001</c:v>
                </c:pt>
                <c:pt idx="11816">
                  <c:v>5.6632598326099997</c:v>
                </c:pt>
                <c:pt idx="11817">
                  <c:v>6.0460194854299996</c:v>
                </c:pt>
                <c:pt idx="11818">
                  <c:v>5.7335914323999999</c:v>
                </c:pt>
                <c:pt idx="11819">
                  <c:v>5.9075954668700001</c:v>
                </c:pt>
                <c:pt idx="11820">
                  <c:v>5.95877231502</c:v>
                </c:pt>
                <c:pt idx="11821">
                  <c:v>5.7721369514700003</c:v>
                </c:pt>
                <c:pt idx="11822">
                  <c:v>6.2863683073700001</c:v>
                </c:pt>
                <c:pt idx="11823">
                  <c:v>5.7769759496599997</c:v>
                </c:pt>
                <c:pt idx="11824">
                  <c:v>6.0043326677</c:v>
                </c:pt>
                <c:pt idx="11825">
                  <c:v>5.6938181396100003</c:v>
                </c:pt>
                <c:pt idx="11826">
                  <c:v>6.1119280755899998</c:v>
                </c:pt>
                <c:pt idx="11827">
                  <c:v>6.1522758949399998</c:v>
                </c:pt>
                <c:pt idx="11828">
                  <c:v>5.6584865628100003</c:v>
                </c:pt>
                <c:pt idx="11829">
                  <c:v>6.0311006209100002</c:v>
                </c:pt>
                <c:pt idx="11830">
                  <c:v>6.0351770381199996</c:v>
                </c:pt>
                <c:pt idx="11831">
                  <c:v>5.8174860603400003</c:v>
                </c:pt>
                <c:pt idx="11832">
                  <c:v>6.1436367882500003</c:v>
                </c:pt>
                <c:pt idx="11833">
                  <c:v>6.0836657675800003</c:v>
                </c:pt>
                <c:pt idx="11834">
                  <c:v>6.2125845492999998</c:v>
                </c:pt>
                <c:pt idx="11835">
                  <c:v>6.0615104469499999</c:v>
                </c:pt>
                <c:pt idx="11836">
                  <c:v>5.9269803730400001</c:v>
                </c:pt>
                <c:pt idx="11837">
                  <c:v>5.8367801893699998</c:v>
                </c:pt>
                <c:pt idx="11838">
                  <c:v>6.0352582305000002</c:v>
                </c:pt>
                <c:pt idx="11839">
                  <c:v>6.0871293484900004</c:v>
                </c:pt>
                <c:pt idx="11840">
                  <c:v>5.9637290589600003</c:v>
                </c:pt>
                <c:pt idx="11841">
                  <c:v>6.2332211264900002</c:v>
                </c:pt>
                <c:pt idx="11842">
                  <c:v>5.6789438906700003</c:v>
                </c:pt>
                <c:pt idx="11843">
                  <c:v>6.0662342902499997</c:v>
                </c:pt>
                <c:pt idx="11844">
                  <c:v>6.2144778982100002</c:v>
                </c:pt>
                <c:pt idx="11845">
                  <c:v>6.29243469679</c:v>
                </c:pt>
                <c:pt idx="11846">
                  <c:v>5.9563273529499998</c:v>
                </c:pt>
                <c:pt idx="11847">
                  <c:v>5.6245979932300001</c:v>
                </c:pt>
                <c:pt idx="11848">
                  <c:v>5.9075954668700001</c:v>
                </c:pt>
                <c:pt idx="11849">
                  <c:v>5.6571463091999998</c:v>
                </c:pt>
                <c:pt idx="11850">
                  <c:v>5.8282482701399996</c:v>
                </c:pt>
                <c:pt idx="11851">
                  <c:v>6.0751669098000001</c:v>
                </c:pt>
                <c:pt idx="11852">
                  <c:v>5.6874761397500002</c:v>
                </c:pt>
                <c:pt idx="11853">
                  <c:v>6.27595154695</c:v>
                </c:pt>
                <c:pt idx="11854">
                  <c:v>5.9223404263399999</c:v>
                </c:pt>
                <c:pt idx="11855">
                  <c:v>6.0759173408000002</c:v>
                </c:pt>
                <c:pt idx="11856">
                  <c:v>6.1798878724300002</c:v>
                </c:pt>
                <c:pt idx="11857">
                  <c:v>5.76953131404</c:v>
                </c:pt>
                <c:pt idx="11858">
                  <c:v>5.7862897631800001</c:v>
                </c:pt>
                <c:pt idx="11859">
                  <c:v>6.1002992106600002</c:v>
                </c:pt>
                <c:pt idx="11860">
                  <c:v>5.8751027112900003</c:v>
                </c:pt>
                <c:pt idx="11861">
                  <c:v>5.9339060851600003</c:v>
                </c:pt>
                <c:pt idx="11862">
                  <c:v>5.6617460945499998</c:v>
                </c:pt>
                <c:pt idx="11863">
                  <c:v>5.6250242316100003</c:v>
                </c:pt>
                <c:pt idx="11864">
                  <c:v>5.7804644840600004</c:v>
                </c:pt>
                <c:pt idx="11865">
                  <c:v>6.2105462540099996</c:v>
                </c:pt>
                <c:pt idx="11866">
                  <c:v>5.6806900779499996</c:v>
                </c:pt>
                <c:pt idx="11867">
                  <c:v>6.2170198588399996</c:v>
                </c:pt>
                <c:pt idx="11868">
                  <c:v>6.1009505860499997</c:v>
                </c:pt>
                <c:pt idx="11869">
                  <c:v>6.0839947724699996</c:v>
                </c:pt>
                <c:pt idx="11870">
                  <c:v>6.3081249498499998</c:v>
                </c:pt>
                <c:pt idx="11871">
                  <c:v>6.0413178699600003</c:v>
                </c:pt>
                <c:pt idx="11872">
                  <c:v>5.64389182664</c:v>
                </c:pt>
                <c:pt idx="11873">
                  <c:v>5.9804300714199998</c:v>
                </c:pt>
                <c:pt idx="11874">
                  <c:v>5.7560378531699996</c:v>
                </c:pt>
                <c:pt idx="11875">
                  <c:v>5.7406493830600001</c:v>
                </c:pt>
                <c:pt idx="11876">
                  <c:v>6.1668795908499998</c:v>
                </c:pt>
                <c:pt idx="11877">
                  <c:v>6.2263563251800003</c:v>
                </c:pt>
                <c:pt idx="11878">
                  <c:v>5.7463084339200003</c:v>
                </c:pt>
                <c:pt idx="11879">
                  <c:v>5.6864008698299999</c:v>
                </c:pt>
                <c:pt idx="11880">
                  <c:v>6.16777814797</c:v>
                </c:pt>
                <c:pt idx="11881">
                  <c:v>5.8751027112900003</c:v>
                </c:pt>
                <c:pt idx="11882">
                  <c:v>5.9525139954300004</c:v>
                </c:pt>
                <c:pt idx="11883">
                  <c:v>5.9633817073199999</c:v>
                </c:pt>
                <c:pt idx="11884">
                  <c:v>6.0226346997100002</c:v>
                </c:pt>
                <c:pt idx="11885">
                  <c:v>5.7465737303699997</c:v>
                </c:pt>
                <c:pt idx="11886">
                  <c:v>5.8155869344599997</c:v>
                </c:pt>
                <c:pt idx="11887">
                  <c:v>5.8147904606000003</c:v>
                </c:pt>
                <c:pt idx="11888">
                  <c:v>5.62450680251</c:v>
                </c:pt>
                <c:pt idx="11889">
                  <c:v>5.6643183049400001</c:v>
                </c:pt>
                <c:pt idx="11890">
                  <c:v>6.1614532659599996</c:v>
                </c:pt>
                <c:pt idx="11891">
                  <c:v>6.2060359919400003</c:v>
                </c:pt>
                <c:pt idx="11892">
                  <c:v>6.25874234615</c:v>
                </c:pt>
                <c:pt idx="11893">
                  <c:v>6.3020090465100003</c:v>
                </c:pt>
                <c:pt idx="11894">
                  <c:v>5.9104937682700003</c:v>
                </c:pt>
                <c:pt idx="11895">
                  <c:v>5.7335914323999999</c:v>
                </c:pt>
                <c:pt idx="11896">
                  <c:v>6.0378354084100003</c:v>
                </c:pt>
                <c:pt idx="11897">
                  <c:v>5.9903046880200002</c:v>
                </c:pt>
                <c:pt idx="11898">
                  <c:v>5.8546165169000002</c:v>
                </c:pt>
                <c:pt idx="11899">
                  <c:v>6.1284849224500002</c:v>
                </c:pt>
                <c:pt idx="11900">
                  <c:v>6.21724522418</c:v>
                </c:pt>
                <c:pt idx="11901">
                  <c:v>6.28643892887</c:v>
                </c:pt>
                <c:pt idx="11902">
                  <c:v>6.26918449257</c:v>
                </c:pt>
                <c:pt idx="11903">
                  <c:v>6.1167586541599999</c:v>
                </c:pt>
                <c:pt idx="11904">
                  <c:v>5.9938258710200003</c:v>
                </c:pt>
                <c:pt idx="11905">
                  <c:v>5.8554944070600001</c:v>
                </c:pt>
                <c:pt idx="11906">
                  <c:v>5.8085889684699996</c:v>
                </c:pt>
                <c:pt idx="11907">
                  <c:v>6.1614532659599996</c:v>
                </c:pt>
                <c:pt idx="11908">
                  <c:v>6.1394184954600002</c:v>
                </c:pt>
                <c:pt idx="11909">
                  <c:v>6.0637120083099996</c:v>
                </c:pt>
                <c:pt idx="11910">
                  <c:v>6.0506131502000002</c:v>
                </c:pt>
                <c:pt idx="11911">
                  <c:v>6.1156711190999999</c:v>
                </c:pt>
                <c:pt idx="11912">
                  <c:v>5.69966702388</c:v>
                </c:pt>
                <c:pt idx="11913">
                  <c:v>6.14072959723</c:v>
                </c:pt>
                <c:pt idx="11914">
                  <c:v>6.1715846837399999</c:v>
                </c:pt>
                <c:pt idx="11915">
                  <c:v>5.9508460035399997</c:v>
                </c:pt>
                <c:pt idx="11916">
                  <c:v>5.7591828953100004</c:v>
                </c:pt>
                <c:pt idx="11917">
                  <c:v>5.6617460945499998</c:v>
                </c:pt>
                <c:pt idx="11918">
                  <c:v>5.8378110685399998</c:v>
                </c:pt>
                <c:pt idx="11919">
                  <c:v>5.8635823702799996</c:v>
                </c:pt>
                <c:pt idx="11920">
                  <c:v>5.9910370001000004</c:v>
                </c:pt>
                <c:pt idx="11921">
                  <c:v>6.2697485442299996</c:v>
                </c:pt>
                <c:pt idx="11922">
                  <c:v>6.1632012604100002</c:v>
                </c:pt>
                <c:pt idx="11923">
                  <c:v>5.6372613418500004</c:v>
                </c:pt>
                <c:pt idx="11924">
                  <c:v>5.7025345498700002</c:v>
                </c:pt>
                <c:pt idx="11925">
                  <c:v>5.7807133557699997</c:v>
                </c:pt>
                <c:pt idx="11926">
                  <c:v>6.2428297615900004</c:v>
                </c:pt>
                <c:pt idx="11927">
                  <c:v>5.9173745699399998</c:v>
                </c:pt>
                <c:pt idx="11928">
                  <c:v>6.3020090465100003</c:v>
                </c:pt>
                <c:pt idx="11929">
                  <c:v>6.0624072169999996</c:v>
                </c:pt>
                <c:pt idx="11930">
                  <c:v>5.9221965288499998</c:v>
                </c:pt>
                <c:pt idx="11931">
                  <c:v>5.7325952145599999</c:v>
                </c:pt>
                <c:pt idx="11932">
                  <c:v>5.6801117680899997</c:v>
                </c:pt>
                <c:pt idx="11933">
                  <c:v>5.8019155044400001</c:v>
                </c:pt>
                <c:pt idx="11934">
                  <c:v>6.2032759366199999</c:v>
                </c:pt>
                <c:pt idx="11935">
                  <c:v>5.6964189997499997</c:v>
                </c:pt>
                <c:pt idx="11936">
                  <c:v>6.0330884232499997</c:v>
                </c:pt>
                <c:pt idx="11937">
                  <c:v>5.6245979932300001</c:v>
                </c:pt>
                <c:pt idx="11938">
                  <c:v>6.2058745206500001</c:v>
                </c:pt>
                <c:pt idx="11939">
                  <c:v>6.0836657675800003</c:v>
                </c:pt>
                <c:pt idx="11940">
                  <c:v>5.9782009084299998</c:v>
                </c:pt>
                <c:pt idx="11941">
                  <c:v>6.1119280755899998</c:v>
                </c:pt>
                <c:pt idx="11942">
                  <c:v>6.2292391224300001</c:v>
                </c:pt>
                <c:pt idx="11943">
                  <c:v>6.2292391224300001</c:v>
                </c:pt>
                <c:pt idx="11944">
                  <c:v>6.1378670263000004</c:v>
                </c:pt>
                <c:pt idx="11945">
                  <c:v>5.8218294526400003</c:v>
                </c:pt>
                <c:pt idx="11946">
                  <c:v>5.8113148412399998</c:v>
                </c:pt>
                <c:pt idx="11947">
                  <c:v>6.2065146381999998</c:v>
                </c:pt>
                <c:pt idx="11948">
                  <c:v>5.6548389236299998</c:v>
                </c:pt>
                <c:pt idx="11949">
                  <c:v>5.8277674828899997</c:v>
                </c:pt>
                <c:pt idx="11950">
                  <c:v>6.12305179129</c:v>
                </c:pt>
                <c:pt idx="11951">
                  <c:v>6.0715889651900001</c:v>
                </c:pt>
                <c:pt idx="11952">
                  <c:v>6.1046984735500001</c:v>
                </c:pt>
                <c:pt idx="11953">
                  <c:v>6.3028665399200001</c:v>
                </c:pt>
                <c:pt idx="11954">
                  <c:v>5.7851608965599999</c:v>
                </c:pt>
                <c:pt idx="11955">
                  <c:v>6.0583145534699998</c:v>
                </c:pt>
                <c:pt idx="11956">
                  <c:v>6.2134214282100002</c:v>
                </c:pt>
                <c:pt idx="11957">
                  <c:v>6.2065146381999998</c:v>
                </c:pt>
                <c:pt idx="11958">
                  <c:v>6.1959013403099998</c:v>
                </c:pt>
                <c:pt idx="11959">
                  <c:v>5.9184998890999996</c:v>
                </c:pt>
                <c:pt idx="11960">
                  <c:v>6.0228382501500004</c:v>
                </c:pt>
                <c:pt idx="11961">
                  <c:v>5.8422149829799999</c:v>
                </c:pt>
                <c:pt idx="11962">
                  <c:v>5.7374776249400004</c:v>
                </c:pt>
                <c:pt idx="11963">
                  <c:v>5.9565903870900003</c:v>
                </c:pt>
                <c:pt idx="11964">
                  <c:v>6.2380984261499997</c:v>
                </c:pt>
                <c:pt idx="11965">
                  <c:v>5.68462748472</c:v>
                </c:pt>
                <c:pt idx="11966">
                  <c:v>6.2141618847000002</c:v>
                </c:pt>
                <c:pt idx="11967">
                  <c:v>5.6250242316100003</c:v>
                </c:pt>
                <c:pt idx="11968">
                  <c:v>5.6924775474200002</c:v>
                </c:pt>
                <c:pt idx="11969">
                  <c:v>5.8152507312699999</c:v>
                </c:pt>
                <c:pt idx="11970">
                  <c:v>6.0060970685199999</c:v>
                </c:pt>
                <c:pt idx="11971">
                  <c:v>6.0575439079900004</c:v>
                </c:pt>
                <c:pt idx="11972">
                  <c:v>6.0219024830699999</c:v>
                </c:pt>
                <c:pt idx="11973">
                  <c:v>5.80965386995</c:v>
                </c:pt>
                <c:pt idx="11974">
                  <c:v>6.1234982818099999</c:v>
                </c:pt>
                <c:pt idx="11975">
                  <c:v>5.9135470641700003</c:v>
                </c:pt>
                <c:pt idx="11976">
                  <c:v>5.8394182962799999</c:v>
                </c:pt>
                <c:pt idx="11977">
                  <c:v>5.6911232741199997</c:v>
                </c:pt>
                <c:pt idx="11978">
                  <c:v>5.9219627732199998</c:v>
                </c:pt>
                <c:pt idx="11979">
                  <c:v>5.8634408736300001</c:v>
                </c:pt>
                <c:pt idx="11980">
                  <c:v>5.8738957412400001</c:v>
                </c:pt>
                <c:pt idx="11981">
                  <c:v>5.7209155849800002</c:v>
                </c:pt>
                <c:pt idx="11982">
                  <c:v>6.2410558322599998</c:v>
                </c:pt>
                <c:pt idx="11983">
                  <c:v>5.9823255725199997</c:v>
                </c:pt>
                <c:pt idx="11984">
                  <c:v>6.0341536525299997</c:v>
                </c:pt>
                <c:pt idx="11985">
                  <c:v>6.3020090465100003</c:v>
                </c:pt>
                <c:pt idx="11986">
                  <c:v>5.7757752518899999</c:v>
                </c:pt>
                <c:pt idx="11987">
                  <c:v>6.24825543613</c:v>
                </c:pt>
                <c:pt idx="11988">
                  <c:v>5.68462748472</c:v>
                </c:pt>
                <c:pt idx="11989">
                  <c:v>5.6326408750599999</c:v>
                </c:pt>
                <c:pt idx="11990">
                  <c:v>6.3011494771000001</c:v>
                </c:pt>
                <c:pt idx="11991">
                  <c:v>6.30284926675</c:v>
                </c:pt>
                <c:pt idx="11992">
                  <c:v>5.9079043197700001</c:v>
                </c:pt>
                <c:pt idx="11993">
                  <c:v>5.8472803259399999</c:v>
                </c:pt>
                <c:pt idx="11994">
                  <c:v>5.6958867088899998</c:v>
                </c:pt>
                <c:pt idx="11995">
                  <c:v>5.8798030801700003</c:v>
                </c:pt>
                <c:pt idx="11996">
                  <c:v>6.2173852178300004</c:v>
                </c:pt>
                <c:pt idx="11997">
                  <c:v>5.7419829080399998</c:v>
                </c:pt>
                <c:pt idx="11998">
                  <c:v>6.1897310685300004</c:v>
                </c:pt>
                <c:pt idx="11999">
                  <c:v>6.0413178699600003</c:v>
                </c:pt>
                <c:pt idx="12000">
                  <c:v>5.9264492028599998</c:v>
                </c:pt>
                <c:pt idx="12001">
                  <c:v>5.8463877111700002</c:v>
                </c:pt>
                <c:pt idx="12002">
                  <c:v>6.0495739284800001</c:v>
                </c:pt>
                <c:pt idx="12003">
                  <c:v>5.9265795085799997</c:v>
                </c:pt>
                <c:pt idx="12004">
                  <c:v>5.6369424379300002</c:v>
                </c:pt>
                <c:pt idx="12005">
                  <c:v>5.9432849576400004</c:v>
                </c:pt>
                <c:pt idx="12006">
                  <c:v>6.2170198588399996</c:v>
                </c:pt>
                <c:pt idx="12007">
                  <c:v>5.7419829080399998</c:v>
                </c:pt>
                <c:pt idx="12008">
                  <c:v>5.9288597967700003</c:v>
                </c:pt>
                <c:pt idx="12009">
                  <c:v>5.6901609649099996</c:v>
                </c:pt>
                <c:pt idx="12010">
                  <c:v>5.7080413084500004</c:v>
                </c:pt>
                <c:pt idx="12011">
                  <c:v>5.6407576168400002</c:v>
                </c:pt>
                <c:pt idx="12012">
                  <c:v>5.7343153069300001</c:v>
                </c:pt>
                <c:pt idx="12013">
                  <c:v>6.2705449893200003</c:v>
                </c:pt>
                <c:pt idx="12014">
                  <c:v>5.6961576004200003</c:v>
                </c:pt>
                <c:pt idx="12015">
                  <c:v>5.7902454229</c:v>
                </c:pt>
                <c:pt idx="12016">
                  <c:v>5.63699226601</c:v>
                </c:pt>
                <c:pt idx="12017">
                  <c:v>5.6677476665200004</c:v>
                </c:pt>
                <c:pt idx="12018">
                  <c:v>5.7763820706900004</c:v>
                </c:pt>
                <c:pt idx="12019">
                  <c:v>5.75649631817</c:v>
                </c:pt>
                <c:pt idx="12020">
                  <c:v>5.7132096221699999</c:v>
                </c:pt>
                <c:pt idx="12021">
                  <c:v>6.0473016665000001</c:v>
                </c:pt>
                <c:pt idx="12022">
                  <c:v>6.2428641440400003</c:v>
                </c:pt>
                <c:pt idx="12023">
                  <c:v>6.1259984350499996</c:v>
                </c:pt>
                <c:pt idx="12024">
                  <c:v>5.7225406457699997</c:v>
                </c:pt>
                <c:pt idx="12025">
                  <c:v>6.1359033542599999</c:v>
                </c:pt>
                <c:pt idx="12026">
                  <c:v>5.7411485676099998</c:v>
                </c:pt>
                <c:pt idx="12027">
                  <c:v>5.8634408736300001</c:v>
                </c:pt>
                <c:pt idx="12028">
                  <c:v>6.1522758949399998</c:v>
                </c:pt>
                <c:pt idx="12029">
                  <c:v>5.8113148412399998</c:v>
                </c:pt>
                <c:pt idx="12030">
                  <c:v>5.73177766451</c:v>
                </c:pt>
                <c:pt idx="12031">
                  <c:v>6.0028463262000002</c:v>
                </c:pt>
                <c:pt idx="12032">
                  <c:v>5.8694620646400004</c:v>
                </c:pt>
                <c:pt idx="12033">
                  <c:v>5.9652638834799996</c:v>
                </c:pt>
                <c:pt idx="12034">
                  <c:v>6.0839947724699996</c:v>
                </c:pt>
                <c:pt idx="12035">
                  <c:v>6.27795926702</c:v>
                </c:pt>
                <c:pt idx="12036">
                  <c:v>5.7944143692900001</c:v>
                </c:pt>
                <c:pt idx="12037">
                  <c:v>5.7310848998499999</c:v>
                </c:pt>
                <c:pt idx="12038">
                  <c:v>6.1849405266100002</c:v>
                </c:pt>
                <c:pt idx="12039">
                  <c:v>6.2813598601400003</c:v>
                </c:pt>
                <c:pt idx="12040">
                  <c:v>5.6984445080399997</c:v>
                </c:pt>
                <c:pt idx="12041">
                  <c:v>5.7945574642300004</c:v>
                </c:pt>
                <c:pt idx="12042">
                  <c:v>6.0219024830699999</c:v>
                </c:pt>
                <c:pt idx="12043">
                  <c:v>5.7807133557699997</c:v>
                </c:pt>
                <c:pt idx="12044">
                  <c:v>6.2865732132799996</c:v>
                </c:pt>
                <c:pt idx="12045">
                  <c:v>5.6250242316100003</c:v>
                </c:pt>
                <c:pt idx="12046">
                  <c:v>5.8294008884400004</c:v>
                </c:pt>
                <c:pt idx="12047">
                  <c:v>6.0457216358099997</c:v>
                </c:pt>
                <c:pt idx="12048">
                  <c:v>5.7108740344199997</c:v>
                </c:pt>
                <c:pt idx="12049">
                  <c:v>6.0413749769600003</c:v>
                </c:pt>
                <c:pt idx="12050">
                  <c:v>6.1884670504099999</c:v>
                </c:pt>
                <c:pt idx="12051">
                  <c:v>6.2060760225199996</c:v>
                </c:pt>
                <c:pt idx="12052">
                  <c:v>6.2760339068900004</c:v>
                </c:pt>
                <c:pt idx="12053">
                  <c:v>5.8870853906000002</c:v>
                </c:pt>
                <c:pt idx="12054">
                  <c:v>6.1817451995399999</c:v>
                </c:pt>
                <c:pt idx="12055">
                  <c:v>5.93994988647</c:v>
                </c:pt>
                <c:pt idx="12056">
                  <c:v>6.1612426571799999</c:v>
                </c:pt>
                <c:pt idx="12057">
                  <c:v>6.2509340775000002</c:v>
                </c:pt>
                <c:pt idx="12058">
                  <c:v>5.9467765813</c:v>
                </c:pt>
                <c:pt idx="12059">
                  <c:v>6.2537118683499999</c:v>
                </c:pt>
                <c:pt idx="12060">
                  <c:v>5.9668055640400004</c:v>
                </c:pt>
                <c:pt idx="12061">
                  <c:v>6.1439755508599996</c:v>
                </c:pt>
                <c:pt idx="12062">
                  <c:v>5.9721206107600002</c:v>
                </c:pt>
                <c:pt idx="12063">
                  <c:v>5.6326408750599999</c:v>
                </c:pt>
                <c:pt idx="12064">
                  <c:v>6.0715889651900001</c:v>
                </c:pt>
                <c:pt idx="12065">
                  <c:v>5.6456036245899996</c:v>
                </c:pt>
                <c:pt idx="12066">
                  <c:v>5.8180254257200001</c:v>
                </c:pt>
                <c:pt idx="12067">
                  <c:v>5.8466210266200003</c:v>
                </c:pt>
                <c:pt idx="12068">
                  <c:v>5.8705407142399997</c:v>
                </c:pt>
                <c:pt idx="12069">
                  <c:v>5.9139312073800001</c:v>
                </c:pt>
                <c:pt idx="12070">
                  <c:v>6.1668795908499998</c:v>
                </c:pt>
                <c:pt idx="12071">
                  <c:v>6.1259725555099998</c:v>
                </c:pt>
                <c:pt idx="12072">
                  <c:v>6.23136985979</c:v>
                </c:pt>
                <c:pt idx="12073">
                  <c:v>5.6929881226000001</c:v>
                </c:pt>
                <c:pt idx="12074">
                  <c:v>5.9757319964100004</c:v>
                </c:pt>
                <c:pt idx="12075">
                  <c:v>5.8573235666799999</c:v>
                </c:pt>
                <c:pt idx="12076">
                  <c:v>5.8218294526400003</c:v>
                </c:pt>
                <c:pt idx="12077">
                  <c:v>5.8436724028900002</c:v>
                </c:pt>
                <c:pt idx="12078">
                  <c:v>6.1258645649599996</c:v>
                </c:pt>
                <c:pt idx="12079">
                  <c:v>5.9144837237600001</c:v>
                </c:pt>
                <c:pt idx="12080">
                  <c:v>6.0828419354300003</c:v>
                </c:pt>
                <c:pt idx="12081">
                  <c:v>5.8802939214099998</c:v>
                </c:pt>
                <c:pt idx="12082">
                  <c:v>5.6737663003699996</c:v>
                </c:pt>
                <c:pt idx="12083">
                  <c:v>5.7805274842100003</c:v>
                </c:pt>
                <c:pt idx="12084">
                  <c:v>6.2595530155399999</c:v>
                </c:pt>
                <c:pt idx="12085">
                  <c:v>5.7570090798500004</c:v>
                </c:pt>
                <c:pt idx="12086">
                  <c:v>5.6372613418500004</c:v>
                </c:pt>
                <c:pt idx="12087">
                  <c:v>6.0219024830699999</c:v>
                </c:pt>
                <c:pt idx="12088">
                  <c:v>6.0428380328099998</c:v>
                </c:pt>
                <c:pt idx="12089">
                  <c:v>6.2332425563999996</c:v>
                </c:pt>
                <c:pt idx="12090">
                  <c:v>6.2712865730300003</c:v>
                </c:pt>
                <c:pt idx="12091">
                  <c:v>6.1436367882500003</c:v>
                </c:pt>
                <c:pt idx="12092">
                  <c:v>5.7848623239099997</c:v>
                </c:pt>
                <c:pt idx="12093">
                  <c:v>5.9668055640400004</c:v>
                </c:pt>
                <c:pt idx="12094">
                  <c:v>5.8416475105899996</c:v>
                </c:pt>
                <c:pt idx="12095">
                  <c:v>5.9612641886500004</c:v>
                </c:pt>
                <c:pt idx="12096">
                  <c:v>6.0024018477999999</c:v>
                </c:pt>
                <c:pt idx="12097">
                  <c:v>5.8911277762500003</c:v>
                </c:pt>
                <c:pt idx="12098">
                  <c:v>6.2517583516900004</c:v>
                </c:pt>
                <c:pt idx="12099">
                  <c:v>5.9052150494099998</c:v>
                </c:pt>
                <c:pt idx="12100">
                  <c:v>5.6891335538699996</c:v>
                </c:pt>
                <c:pt idx="12101">
                  <c:v>6.1586928729899997</c:v>
                </c:pt>
                <c:pt idx="12102">
                  <c:v>6.0575759205099997</c:v>
                </c:pt>
                <c:pt idx="12103">
                  <c:v>6.0341536525299997</c:v>
                </c:pt>
                <c:pt idx="12104">
                  <c:v>6.14072959723</c:v>
                </c:pt>
                <c:pt idx="12105">
                  <c:v>5.9525139954300004</c:v>
                </c:pt>
                <c:pt idx="12106">
                  <c:v>5.9203736553699997</c:v>
                </c:pt>
                <c:pt idx="12107">
                  <c:v>5.8767576036299998</c:v>
                </c:pt>
                <c:pt idx="12108">
                  <c:v>5.9075954668700001</c:v>
                </c:pt>
                <c:pt idx="12109">
                  <c:v>6.0352582305000002</c:v>
                </c:pt>
                <c:pt idx="12110">
                  <c:v>5.8810811484399999</c:v>
                </c:pt>
                <c:pt idx="12111">
                  <c:v>6.1032677793600003</c:v>
                </c:pt>
                <c:pt idx="12112">
                  <c:v>5.9052150494099998</c:v>
                </c:pt>
                <c:pt idx="12113">
                  <c:v>5.9228709089600002</c:v>
                </c:pt>
                <c:pt idx="12114">
                  <c:v>6.0779096348100001</c:v>
                </c:pt>
                <c:pt idx="12115">
                  <c:v>6.2535487619000003</c:v>
                </c:pt>
                <c:pt idx="12116">
                  <c:v>6.1156711190999999</c:v>
                </c:pt>
                <c:pt idx="12117">
                  <c:v>5.9396309682400004</c:v>
                </c:pt>
                <c:pt idx="12118">
                  <c:v>5.8751027112900003</c:v>
                </c:pt>
                <c:pt idx="12119">
                  <c:v>5.7503928567399996</c:v>
                </c:pt>
                <c:pt idx="12120">
                  <c:v>5.8554944070600001</c:v>
                </c:pt>
                <c:pt idx="12121">
                  <c:v>5.91529649748</c:v>
                </c:pt>
                <c:pt idx="12122">
                  <c:v>6.1828570172599999</c:v>
                </c:pt>
                <c:pt idx="12123">
                  <c:v>6.0465974169800001</c:v>
                </c:pt>
                <c:pt idx="12124">
                  <c:v>5.9502443238399998</c:v>
                </c:pt>
                <c:pt idx="12125">
                  <c:v>6.13333521726</c:v>
                </c:pt>
                <c:pt idx="12126">
                  <c:v>5.95269447051</c:v>
                </c:pt>
                <c:pt idx="12127">
                  <c:v>6.0715889651900001</c:v>
                </c:pt>
                <c:pt idx="12128">
                  <c:v>5.67506873559</c:v>
                </c:pt>
                <c:pt idx="12129">
                  <c:v>5.8244911117099996</c:v>
                </c:pt>
                <c:pt idx="12130">
                  <c:v>5.8743875558500003</c:v>
                </c:pt>
                <c:pt idx="12131">
                  <c:v>6.0613233737899996</c:v>
                </c:pt>
                <c:pt idx="12132">
                  <c:v>5.7769759496599997</c:v>
                </c:pt>
                <c:pt idx="12133">
                  <c:v>5.9772175147500004</c:v>
                </c:pt>
                <c:pt idx="12134">
                  <c:v>5.6502091201300004</c:v>
                </c:pt>
                <c:pt idx="12135">
                  <c:v>6.2659586282399999</c:v>
                </c:pt>
                <c:pt idx="12136">
                  <c:v>6.0832866165299997</c:v>
                </c:pt>
                <c:pt idx="12137">
                  <c:v>5.6492913358500001</c:v>
                </c:pt>
                <c:pt idx="12138">
                  <c:v>5.6492913358500001</c:v>
                </c:pt>
                <c:pt idx="12139">
                  <c:v>6.0663420853899996</c:v>
                </c:pt>
                <c:pt idx="12140">
                  <c:v>6.1394184954600002</c:v>
                </c:pt>
                <c:pt idx="12141">
                  <c:v>6.2046793900199999</c:v>
                </c:pt>
                <c:pt idx="12142">
                  <c:v>5.7406493830600001</c:v>
                </c:pt>
                <c:pt idx="12143">
                  <c:v>5.7888369903000001</c:v>
                </c:pt>
                <c:pt idx="12144">
                  <c:v>6.2296785257099998</c:v>
                </c:pt>
                <c:pt idx="12145">
                  <c:v>6.1376102258099996</c:v>
                </c:pt>
                <c:pt idx="12146">
                  <c:v>5.85747734016</c:v>
                </c:pt>
                <c:pt idx="12147">
                  <c:v>5.6308053744800004</c:v>
                </c:pt>
                <c:pt idx="12148">
                  <c:v>5.9903046880200002</c:v>
                </c:pt>
                <c:pt idx="12149">
                  <c:v>5.82732144597</c:v>
                </c:pt>
                <c:pt idx="12150">
                  <c:v>5.6961576004200003</c:v>
                </c:pt>
                <c:pt idx="12151">
                  <c:v>6.1642616890499999</c:v>
                </c:pt>
                <c:pt idx="12152">
                  <c:v>6.1037282126700001</c:v>
                </c:pt>
                <c:pt idx="12153">
                  <c:v>6.0457216358099997</c:v>
                </c:pt>
                <c:pt idx="12154">
                  <c:v>5.6355596061200002</c:v>
                </c:pt>
                <c:pt idx="12155">
                  <c:v>6.3020090465100003</c:v>
                </c:pt>
                <c:pt idx="12156">
                  <c:v>6.0065610824500002</c:v>
                </c:pt>
                <c:pt idx="12157">
                  <c:v>6.0028463262000002</c:v>
                </c:pt>
                <c:pt idx="12158">
                  <c:v>5.9717755327699997</c:v>
                </c:pt>
                <c:pt idx="12159">
                  <c:v>5.9525139954300004</c:v>
                </c:pt>
                <c:pt idx="12160">
                  <c:v>5.7447169070199999</c:v>
                </c:pt>
                <c:pt idx="12161">
                  <c:v>5.84369715367</c:v>
                </c:pt>
                <c:pt idx="12162">
                  <c:v>6.1823177684499999</c:v>
                </c:pt>
                <c:pt idx="12163">
                  <c:v>6.1037282126700001</c:v>
                </c:pt>
                <c:pt idx="12164">
                  <c:v>5.9755569888500002</c:v>
                </c:pt>
                <c:pt idx="12165">
                  <c:v>5.6740546478300002</c:v>
                </c:pt>
                <c:pt idx="12166">
                  <c:v>5.7126121790299997</c:v>
                </c:pt>
                <c:pt idx="12167">
                  <c:v>5.8152507312699999</c:v>
                </c:pt>
                <c:pt idx="12168">
                  <c:v>6.1234982818099999</c:v>
                </c:pt>
                <c:pt idx="12169">
                  <c:v>6.0267827202799999</c:v>
                </c:pt>
                <c:pt idx="12170">
                  <c:v>6.2125845492999998</c:v>
                </c:pt>
                <c:pt idx="12171">
                  <c:v>6.27068573663</c:v>
                </c:pt>
                <c:pt idx="12172">
                  <c:v>5.9956329564199997</c:v>
                </c:pt>
                <c:pt idx="12173">
                  <c:v>6.0330137301300004</c:v>
                </c:pt>
                <c:pt idx="12174">
                  <c:v>5.8705407142399997</c:v>
                </c:pt>
                <c:pt idx="12175">
                  <c:v>6.0237202373700001</c:v>
                </c:pt>
                <c:pt idx="12176">
                  <c:v>6.1798878724300002</c:v>
                </c:pt>
                <c:pt idx="12177">
                  <c:v>6.2368771800399996</c:v>
                </c:pt>
                <c:pt idx="12178">
                  <c:v>5.7419829080399998</c:v>
                </c:pt>
                <c:pt idx="12179">
                  <c:v>5.7611709712700003</c:v>
                </c:pt>
                <c:pt idx="12180">
                  <c:v>5.9962982231700002</c:v>
                </c:pt>
                <c:pt idx="12181">
                  <c:v>5.6355596061200002</c:v>
                </c:pt>
                <c:pt idx="12182">
                  <c:v>5.8152507312699999</c:v>
                </c:pt>
                <c:pt idx="12183">
                  <c:v>5.6816795934600002</c:v>
                </c:pt>
                <c:pt idx="12184">
                  <c:v>5.7725166196800002</c:v>
                </c:pt>
                <c:pt idx="12185">
                  <c:v>5.9956329564199997</c:v>
                </c:pt>
                <c:pt idx="12186">
                  <c:v>6.2562819953100002</c:v>
                </c:pt>
                <c:pt idx="12187">
                  <c:v>6.1039132896400004</c:v>
                </c:pt>
                <c:pt idx="12188">
                  <c:v>5.9470308029099996</c:v>
                </c:pt>
                <c:pt idx="12189">
                  <c:v>5.7300411608799999</c:v>
                </c:pt>
                <c:pt idx="12190">
                  <c:v>5.7611709712700003</c:v>
                </c:pt>
                <c:pt idx="12191">
                  <c:v>6.2332425563999996</c:v>
                </c:pt>
                <c:pt idx="12192">
                  <c:v>5.6801117680899997</c:v>
                </c:pt>
                <c:pt idx="12193">
                  <c:v>6.01882619601</c:v>
                </c:pt>
                <c:pt idx="12194">
                  <c:v>5.9880899514400001</c:v>
                </c:pt>
                <c:pt idx="12195">
                  <c:v>5.7735497384499999</c:v>
                </c:pt>
                <c:pt idx="12196">
                  <c:v>5.9980480012899999</c:v>
                </c:pt>
                <c:pt idx="12197">
                  <c:v>5.9823255725199997</c:v>
                </c:pt>
                <c:pt idx="12198">
                  <c:v>6.2701698012399998</c:v>
                </c:pt>
                <c:pt idx="12199">
                  <c:v>5.7425144164599997</c:v>
                </c:pt>
                <c:pt idx="12200">
                  <c:v>6.03696663817</c:v>
                </c:pt>
                <c:pt idx="12201">
                  <c:v>6.2086220434300001</c:v>
                </c:pt>
                <c:pt idx="12202">
                  <c:v>6.23136985979</c:v>
                </c:pt>
                <c:pt idx="12203">
                  <c:v>5.9905781422200004</c:v>
                </c:pt>
                <c:pt idx="12204">
                  <c:v>6.1167586541599999</c:v>
                </c:pt>
                <c:pt idx="12205">
                  <c:v>6.1849439347399997</c:v>
                </c:pt>
                <c:pt idx="12206">
                  <c:v>6.0619150101899999</c:v>
                </c:pt>
                <c:pt idx="12207">
                  <c:v>5.9548917031900004</c:v>
                </c:pt>
                <c:pt idx="12208">
                  <c:v>6.0330137301300004</c:v>
                </c:pt>
                <c:pt idx="12209">
                  <c:v>6.08437054997</c:v>
                </c:pt>
                <c:pt idx="12210">
                  <c:v>5.95269447051</c:v>
                </c:pt>
                <c:pt idx="12211">
                  <c:v>5.9956329564199997</c:v>
                </c:pt>
                <c:pt idx="12212">
                  <c:v>5.6984445080399997</c:v>
                </c:pt>
                <c:pt idx="12213">
                  <c:v>5.8369977028899998</c:v>
                </c:pt>
                <c:pt idx="12214">
                  <c:v>5.84369715367</c:v>
                </c:pt>
                <c:pt idx="12215">
                  <c:v>6.0502558542199996</c:v>
                </c:pt>
                <c:pt idx="12216">
                  <c:v>6.2537118683499999</c:v>
                </c:pt>
                <c:pt idx="12217">
                  <c:v>6.1376102258099996</c:v>
                </c:pt>
                <c:pt idx="12218">
                  <c:v>5.9871231159400002</c:v>
                </c:pt>
                <c:pt idx="12219">
                  <c:v>5.9980480012899999</c:v>
                </c:pt>
                <c:pt idx="12220">
                  <c:v>5.7094783907000002</c:v>
                </c:pt>
                <c:pt idx="12221">
                  <c:v>6.1435221463399996</c:v>
                </c:pt>
                <c:pt idx="12222">
                  <c:v>5.8866579352299997</c:v>
                </c:pt>
                <c:pt idx="12223">
                  <c:v>6.2282437772500003</c:v>
                </c:pt>
                <c:pt idx="12224">
                  <c:v>5.7793872476899999</c:v>
                </c:pt>
                <c:pt idx="12225">
                  <c:v>5.7845898448500002</c:v>
                </c:pt>
                <c:pt idx="12226">
                  <c:v>5.9905781422200004</c:v>
                </c:pt>
                <c:pt idx="12227">
                  <c:v>5.9288597967700003</c:v>
                </c:pt>
                <c:pt idx="12228">
                  <c:v>6.0524264324399999</c:v>
                </c:pt>
                <c:pt idx="12229">
                  <c:v>5.7133568908700001</c:v>
                </c:pt>
                <c:pt idx="12230">
                  <c:v>5.8282482701399996</c:v>
                </c:pt>
                <c:pt idx="12231">
                  <c:v>6.1749365007500003</c:v>
                </c:pt>
                <c:pt idx="12232">
                  <c:v>6.1759328040700003</c:v>
                </c:pt>
                <c:pt idx="12233">
                  <c:v>6.0188382408900001</c:v>
                </c:pt>
                <c:pt idx="12234">
                  <c:v>6.2645735493499997</c:v>
                </c:pt>
                <c:pt idx="12235">
                  <c:v>6.1670234301600004</c:v>
                </c:pt>
                <c:pt idx="12236">
                  <c:v>5.96950007452</c:v>
                </c:pt>
                <c:pt idx="12237">
                  <c:v>6.2410558322599998</c:v>
                </c:pt>
                <c:pt idx="12238">
                  <c:v>6.0391016881799997</c:v>
                </c:pt>
                <c:pt idx="12239">
                  <c:v>5.7386115390399999</c:v>
                </c:pt>
                <c:pt idx="12240">
                  <c:v>6.27795926702</c:v>
                </c:pt>
                <c:pt idx="12241">
                  <c:v>5.6584865628100003</c:v>
                </c:pt>
                <c:pt idx="12242">
                  <c:v>6.2864947769099997</c:v>
                </c:pt>
                <c:pt idx="12243">
                  <c:v>6.02901527644</c:v>
                </c:pt>
                <c:pt idx="12244">
                  <c:v>6.0352582305000002</c:v>
                </c:pt>
                <c:pt idx="12245">
                  <c:v>6.0624072169999996</c:v>
                </c:pt>
                <c:pt idx="12246">
                  <c:v>5.7848623239099997</c:v>
                </c:pt>
                <c:pt idx="12247">
                  <c:v>5.8089937850000002</c:v>
                </c:pt>
                <c:pt idx="12248">
                  <c:v>5.7710502780999997</c:v>
                </c:pt>
                <c:pt idx="12249">
                  <c:v>5.9973513411099999</c:v>
                </c:pt>
                <c:pt idx="12250">
                  <c:v>5.74157956129</c:v>
                </c:pt>
                <c:pt idx="12251">
                  <c:v>6.1773362177499997</c:v>
                </c:pt>
                <c:pt idx="12252">
                  <c:v>6.0534544951899996</c:v>
                </c:pt>
                <c:pt idx="12253">
                  <c:v>5.6924775474200002</c:v>
                </c:pt>
                <c:pt idx="12254">
                  <c:v>6.2595530155399999</c:v>
                </c:pt>
                <c:pt idx="12255">
                  <c:v>5.6964189997499997</c:v>
                </c:pt>
                <c:pt idx="12256">
                  <c:v>6.2461183760400001</c:v>
                </c:pt>
                <c:pt idx="12257">
                  <c:v>5.64957836468</c:v>
                </c:pt>
                <c:pt idx="12258">
                  <c:v>5.8288504205000002</c:v>
                </c:pt>
                <c:pt idx="12259">
                  <c:v>5.7945574642300004</c:v>
                </c:pt>
                <c:pt idx="12260">
                  <c:v>6.2823419985599998</c:v>
                </c:pt>
                <c:pt idx="12261">
                  <c:v>6.0460194854299996</c:v>
                </c:pt>
                <c:pt idx="12262">
                  <c:v>5.7975811557099997</c:v>
                </c:pt>
                <c:pt idx="12263">
                  <c:v>6.0060424052399997</c:v>
                </c:pt>
                <c:pt idx="12264">
                  <c:v>6.1511684141999998</c:v>
                </c:pt>
                <c:pt idx="12265">
                  <c:v>5.7126121790299997</c:v>
                </c:pt>
                <c:pt idx="12266">
                  <c:v>5.7019373268800004</c:v>
                </c:pt>
                <c:pt idx="12267">
                  <c:v>5.9429375487499998</c:v>
                </c:pt>
                <c:pt idx="12268">
                  <c:v>5.6336136786399997</c:v>
                </c:pt>
                <c:pt idx="12269">
                  <c:v>5.8394182962799999</c:v>
                </c:pt>
                <c:pt idx="12270">
                  <c:v>5.8881252397299999</c:v>
                </c:pt>
                <c:pt idx="12271">
                  <c:v>6.0659577038299997</c:v>
                </c:pt>
                <c:pt idx="12272">
                  <c:v>6.10079405791</c:v>
                </c:pt>
                <c:pt idx="12273">
                  <c:v>6.0359722695000002</c:v>
                </c:pt>
                <c:pt idx="12274">
                  <c:v>5.8124881975099996</c:v>
                </c:pt>
                <c:pt idx="12275">
                  <c:v>5.6921496868399997</c:v>
                </c:pt>
                <c:pt idx="12276">
                  <c:v>6.0601654286200004</c:v>
                </c:pt>
                <c:pt idx="12277">
                  <c:v>6.19018879428</c:v>
                </c:pt>
                <c:pt idx="12278">
                  <c:v>6.0307296955199998</c:v>
                </c:pt>
                <c:pt idx="12279">
                  <c:v>5.7310848998499999</c:v>
                </c:pt>
                <c:pt idx="12280">
                  <c:v>6.1409156438499997</c:v>
                </c:pt>
                <c:pt idx="12281">
                  <c:v>6.2647929927700003</c:v>
                </c:pt>
                <c:pt idx="12282">
                  <c:v>6.0065610824500002</c:v>
                </c:pt>
                <c:pt idx="12283">
                  <c:v>5.7019373268800004</c:v>
                </c:pt>
                <c:pt idx="12284">
                  <c:v>5.8635823702799996</c:v>
                </c:pt>
                <c:pt idx="12285">
                  <c:v>6.2827987264800003</c:v>
                </c:pt>
                <c:pt idx="12286">
                  <c:v>5.7804644840600004</c:v>
                </c:pt>
                <c:pt idx="12287">
                  <c:v>5.7934520168499999</c:v>
                </c:pt>
                <c:pt idx="12288">
                  <c:v>5.9135470641700003</c:v>
                </c:pt>
                <c:pt idx="12289">
                  <c:v>5.6278328822399999</c:v>
                </c:pt>
                <c:pt idx="12290">
                  <c:v>5.9618135042400002</c:v>
                </c:pt>
                <c:pt idx="12291">
                  <c:v>5.9328081561300001</c:v>
                </c:pt>
                <c:pt idx="12292">
                  <c:v>6.2688086317699998</c:v>
                </c:pt>
                <c:pt idx="12293">
                  <c:v>6.0024018477999999</c:v>
                </c:pt>
                <c:pt idx="12294">
                  <c:v>5.6994696572599999</c:v>
                </c:pt>
                <c:pt idx="12295">
                  <c:v>5.8629910978300002</c:v>
                </c:pt>
                <c:pt idx="12296">
                  <c:v>6.0534723125600003</c:v>
                </c:pt>
                <c:pt idx="12297">
                  <c:v>5.6355596061200002</c:v>
                </c:pt>
                <c:pt idx="12298">
                  <c:v>5.94701172125</c:v>
                </c:pt>
                <c:pt idx="12299">
                  <c:v>6.1770382587399997</c:v>
                </c:pt>
                <c:pt idx="12300">
                  <c:v>6.2972191431600004</c:v>
                </c:pt>
                <c:pt idx="12301">
                  <c:v>6.2865732132799996</c:v>
                </c:pt>
                <c:pt idx="12302">
                  <c:v>5.8277674828899997</c:v>
                </c:pt>
                <c:pt idx="12303">
                  <c:v>5.9493719793300004</c:v>
                </c:pt>
                <c:pt idx="12304">
                  <c:v>6.1828570172599999</c:v>
                </c:pt>
                <c:pt idx="12305">
                  <c:v>5.8288504205000002</c:v>
                </c:pt>
                <c:pt idx="12306">
                  <c:v>5.7108740344199997</c:v>
                </c:pt>
                <c:pt idx="12307">
                  <c:v>5.86692187405</c:v>
                </c:pt>
                <c:pt idx="12308">
                  <c:v>5.6956892441300004</c:v>
                </c:pt>
                <c:pt idx="12309">
                  <c:v>6.2697485442299996</c:v>
                </c:pt>
                <c:pt idx="12310">
                  <c:v>5.7025345498700002</c:v>
                </c:pt>
                <c:pt idx="12311">
                  <c:v>5.7411485676099998</c:v>
                </c:pt>
                <c:pt idx="12312">
                  <c:v>6.0031273904700004</c:v>
                </c:pt>
                <c:pt idx="12313">
                  <c:v>5.9351104961900001</c:v>
                </c:pt>
                <c:pt idx="12314">
                  <c:v>5.8798030801700003</c:v>
                </c:pt>
                <c:pt idx="12315">
                  <c:v>5.7845898448500002</c:v>
                </c:pt>
                <c:pt idx="12316">
                  <c:v>5.7153126031300001</c:v>
                </c:pt>
                <c:pt idx="12317">
                  <c:v>6.2019107011600001</c:v>
                </c:pt>
                <c:pt idx="12318">
                  <c:v>5.8830316247200001</c:v>
                </c:pt>
                <c:pt idx="12319">
                  <c:v>6.1884670504099999</c:v>
                </c:pt>
                <c:pt idx="12320">
                  <c:v>6.0413749769600003</c:v>
                </c:pt>
                <c:pt idx="12321">
                  <c:v>5.8147904606000003</c:v>
                </c:pt>
                <c:pt idx="12322">
                  <c:v>6.25774733022</c:v>
                </c:pt>
                <c:pt idx="12323">
                  <c:v>6.0010255352100002</c:v>
                </c:pt>
                <c:pt idx="12324">
                  <c:v>5.8019155044400001</c:v>
                </c:pt>
                <c:pt idx="12325">
                  <c:v>5.8946177873299996</c:v>
                </c:pt>
                <c:pt idx="12326">
                  <c:v>5.9459817391699996</c:v>
                </c:pt>
                <c:pt idx="12327">
                  <c:v>6.0198225036800004</c:v>
                </c:pt>
                <c:pt idx="12328">
                  <c:v>5.68462748472</c:v>
                </c:pt>
                <c:pt idx="12329">
                  <c:v>5.6789438906700003</c:v>
                </c:pt>
                <c:pt idx="12330">
                  <c:v>5.8212931993100003</c:v>
                </c:pt>
                <c:pt idx="12331">
                  <c:v>6.1009505860499997</c:v>
                </c:pt>
                <c:pt idx="12332">
                  <c:v>5.9263386774200004</c:v>
                </c:pt>
                <c:pt idx="12333">
                  <c:v>5.8422149829799999</c:v>
                </c:pt>
                <c:pt idx="12334">
                  <c:v>6.1711586088199999</c:v>
                </c:pt>
                <c:pt idx="12335">
                  <c:v>6.2598812051800001</c:v>
                </c:pt>
                <c:pt idx="12336">
                  <c:v>5.7133568908700001</c:v>
                </c:pt>
                <c:pt idx="12337">
                  <c:v>5.68462748472</c:v>
                </c:pt>
                <c:pt idx="12338">
                  <c:v>6.1376102258099996</c:v>
                </c:pt>
                <c:pt idx="12339">
                  <c:v>5.8743875558500003</c:v>
                </c:pt>
                <c:pt idx="12340">
                  <c:v>5.7570090798500004</c:v>
                </c:pt>
                <c:pt idx="12341">
                  <c:v>6.2647929927700003</c:v>
                </c:pt>
                <c:pt idx="12342">
                  <c:v>5.7787872870100001</c:v>
                </c:pt>
                <c:pt idx="12343">
                  <c:v>5.88696564445</c:v>
                </c:pt>
                <c:pt idx="12344">
                  <c:v>6.17911770034</c:v>
                </c:pt>
                <c:pt idx="12345">
                  <c:v>5.9690605760200004</c:v>
                </c:pt>
                <c:pt idx="12346">
                  <c:v>5.8751064421399999</c:v>
                </c:pt>
                <c:pt idx="12347">
                  <c:v>6.2972171269399997</c:v>
                </c:pt>
                <c:pt idx="12348">
                  <c:v>5.9663757324300004</c:v>
                </c:pt>
                <c:pt idx="12349">
                  <c:v>6.2364459086900004</c:v>
                </c:pt>
                <c:pt idx="12350">
                  <c:v>5.7805274842100003</c:v>
                </c:pt>
                <c:pt idx="12351">
                  <c:v>6.2065743013499999</c:v>
                </c:pt>
                <c:pt idx="12352">
                  <c:v>5.98482007469</c:v>
                </c:pt>
                <c:pt idx="12353">
                  <c:v>6.10079405791</c:v>
                </c:pt>
                <c:pt idx="12354">
                  <c:v>5.6868594040199998</c:v>
                </c:pt>
                <c:pt idx="12355">
                  <c:v>5.69567049662</c:v>
                </c:pt>
                <c:pt idx="12356">
                  <c:v>6.0043529080800004</c:v>
                </c:pt>
                <c:pt idx="12357">
                  <c:v>6.19018879428</c:v>
                </c:pt>
                <c:pt idx="12358">
                  <c:v>5.9690605760200004</c:v>
                </c:pt>
                <c:pt idx="12359">
                  <c:v>5.6692659106900001</c:v>
                </c:pt>
                <c:pt idx="12360">
                  <c:v>5.8333740468700004</c:v>
                </c:pt>
                <c:pt idx="12361">
                  <c:v>5.6864008698299999</c:v>
                </c:pt>
                <c:pt idx="12362">
                  <c:v>6.2807796073500004</c:v>
                </c:pt>
                <c:pt idx="12363">
                  <c:v>5.77088998275</c:v>
                </c:pt>
                <c:pt idx="12364">
                  <c:v>6.2058745206500001</c:v>
                </c:pt>
                <c:pt idx="12365">
                  <c:v>5.92921316248</c:v>
                </c:pt>
                <c:pt idx="12366">
                  <c:v>5.7411485676099998</c:v>
                </c:pt>
                <c:pt idx="12367">
                  <c:v>5.9236563861200002</c:v>
                </c:pt>
                <c:pt idx="12368">
                  <c:v>5.8649289040000001</c:v>
                </c:pt>
                <c:pt idx="12369">
                  <c:v>5.7570090798500004</c:v>
                </c:pt>
                <c:pt idx="12370">
                  <c:v>5.7787872870100001</c:v>
                </c:pt>
                <c:pt idx="12371">
                  <c:v>5.7780747844100002</c:v>
                </c:pt>
                <c:pt idx="12372">
                  <c:v>5.6502091201300004</c:v>
                </c:pt>
                <c:pt idx="12373">
                  <c:v>6.1227819127599998</c:v>
                </c:pt>
                <c:pt idx="12374">
                  <c:v>5.7201633047199998</c:v>
                </c:pt>
                <c:pt idx="12375">
                  <c:v>6.0246836025399997</c:v>
                </c:pt>
                <c:pt idx="12376">
                  <c:v>6.0751669098000001</c:v>
                </c:pt>
                <c:pt idx="12377">
                  <c:v>5.7473191647900004</c:v>
                </c:pt>
                <c:pt idx="12378">
                  <c:v>6.2906063041399998</c:v>
                </c:pt>
                <c:pt idx="12379">
                  <c:v>6.0948742565999998</c:v>
                </c:pt>
                <c:pt idx="12380">
                  <c:v>5.7978579268199999</c:v>
                </c:pt>
                <c:pt idx="12381">
                  <c:v>6.1394184954600002</c:v>
                </c:pt>
                <c:pt idx="12382">
                  <c:v>5.8705407142399997</c:v>
                </c:pt>
                <c:pt idx="12383">
                  <c:v>5.96950007452</c:v>
                </c:pt>
                <c:pt idx="12384">
                  <c:v>5.9328161223200002</c:v>
                </c:pt>
                <c:pt idx="12385">
                  <c:v>6.2126121455199996</c:v>
                </c:pt>
                <c:pt idx="12386">
                  <c:v>5.9429375487499998</c:v>
                </c:pt>
                <c:pt idx="12387">
                  <c:v>6.2832652220699998</c:v>
                </c:pt>
                <c:pt idx="12388">
                  <c:v>6.2058745206500001</c:v>
                </c:pt>
                <c:pt idx="12389">
                  <c:v>5.8629910978300002</c:v>
                </c:pt>
                <c:pt idx="12390">
                  <c:v>6.1897310685300004</c:v>
                </c:pt>
                <c:pt idx="12391">
                  <c:v>5.7851608965599999</c:v>
                </c:pt>
                <c:pt idx="12392">
                  <c:v>5.6605374527499999</c:v>
                </c:pt>
                <c:pt idx="12393">
                  <c:v>5.7893923957500002</c:v>
                </c:pt>
                <c:pt idx="12394">
                  <c:v>6.2760339068900004</c:v>
                </c:pt>
                <c:pt idx="12395">
                  <c:v>5.9980480012899999</c:v>
                </c:pt>
                <c:pt idx="12396">
                  <c:v>5.9104937682700003</c:v>
                </c:pt>
                <c:pt idx="12397">
                  <c:v>5.9652638834799996</c:v>
                </c:pt>
                <c:pt idx="12398">
                  <c:v>6.05989364674</c:v>
                </c:pt>
                <c:pt idx="12399">
                  <c:v>5.9493719793300004</c:v>
                </c:pt>
                <c:pt idx="12400">
                  <c:v>6.2695587571700004</c:v>
                </c:pt>
                <c:pt idx="12401">
                  <c:v>6.2170198588399996</c:v>
                </c:pt>
                <c:pt idx="12402">
                  <c:v>5.9612641886500004</c:v>
                </c:pt>
                <c:pt idx="12403">
                  <c:v>5.9075954668700001</c:v>
                </c:pt>
                <c:pt idx="12404">
                  <c:v>5.8515251574600002</c:v>
                </c:pt>
                <c:pt idx="12405">
                  <c:v>6.1759992938900004</c:v>
                </c:pt>
                <c:pt idx="12406">
                  <c:v>5.96950007452</c:v>
                </c:pt>
                <c:pt idx="12407">
                  <c:v>6.1770382587399997</c:v>
                </c:pt>
                <c:pt idx="12408">
                  <c:v>6.1227819127599998</c:v>
                </c:pt>
                <c:pt idx="12409">
                  <c:v>6.2676900908500004</c:v>
                </c:pt>
                <c:pt idx="12410">
                  <c:v>5.6357302280799999</c:v>
                </c:pt>
                <c:pt idx="12411">
                  <c:v>6.2701698012399998</c:v>
                </c:pt>
                <c:pt idx="12412">
                  <c:v>5.6875315712700001</c:v>
                </c:pt>
                <c:pt idx="12413">
                  <c:v>5.8751027112900003</c:v>
                </c:pt>
                <c:pt idx="12414">
                  <c:v>5.9039389421099999</c:v>
                </c:pt>
                <c:pt idx="12415">
                  <c:v>5.9223404263399999</c:v>
                </c:pt>
                <c:pt idx="12416">
                  <c:v>6.0832866165299997</c:v>
                </c:pt>
                <c:pt idx="12417">
                  <c:v>5.74521167274</c:v>
                </c:pt>
                <c:pt idx="12418">
                  <c:v>6.0836657675800003</c:v>
                </c:pt>
                <c:pt idx="12419">
                  <c:v>5.6902653509199999</c:v>
                </c:pt>
                <c:pt idx="12420">
                  <c:v>6.1263855972699996</c:v>
                </c:pt>
                <c:pt idx="12421">
                  <c:v>5.9565903870900003</c:v>
                </c:pt>
                <c:pt idx="12422">
                  <c:v>6.2032759366199999</c:v>
                </c:pt>
                <c:pt idx="12423">
                  <c:v>6.1374367044999998</c:v>
                </c:pt>
                <c:pt idx="12424">
                  <c:v>6.1798878724300002</c:v>
                </c:pt>
                <c:pt idx="12425">
                  <c:v>5.6911232741199997</c:v>
                </c:pt>
                <c:pt idx="12426">
                  <c:v>6.1523978124000003</c:v>
                </c:pt>
                <c:pt idx="12427">
                  <c:v>5.6924775474200002</c:v>
                </c:pt>
                <c:pt idx="12428">
                  <c:v>6.0506131502000002</c:v>
                </c:pt>
                <c:pt idx="12429">
                  <c:v>5.6924775474200002</c:v>
                </c:pt>
                <c:pt idx="12430">
                  <c:v>6.2772581665400002</c:v>
                </c:pt>
                <c:pt idx="12431">
                  <c:v>5.9482130084399998</c:v>
                </c:pt>
                <c:pt idx="12432">
                  <c:v>6.0826453027099996</c:v>
                </c:pt>
                <c:pt idx="12433">
                  <c:v>5.6355596061200002</c:v>
                </c:pt>
                <c:pt idx="12434">
                  <c:v>6.16777814797</c:v>
                </c:pt>
                <c:pt idx="12435">
                  <c:v>6.1618607696399996</c:v>
                </c:pt>
                <c:pt idx="12436">
                  <c:v>5.8518919676000003</c:v>
                </c:pt>
                <c:pt idx="12437">
                  <c:v>5.9057026820900003</c:v>
                </c:pt>
                <c:pt idx="12438">
                  <c:v>5.9387485921499996</c:v>
                </c:pt>
                <c:pt idx="12439">
                  <c:v>5.6868594040199998</c:v>
                </c:pt>
                <c:pt idx="12440">
                  <c:v>6.1110272396600003</c:v>
                </c:pt>
                <c:pt idx="12441">
                  <c:v>5.8515251574600002</c:v>
                </c:pt>
                <c:pt idx="12442">
                  <c:v>5.7862897631800001</c:v>
                </c:pt>
                <c:pt idx="12443">
                  <c:v>6.1327695659100003</c:v>
                </c:pt>
                <c:pt idx="12444">
                  <c:v>6.0378354084100003</c:v>
                </c:pt>
                <c:pt idx="12445">
                  <c:v>6.15326530888</c:v>
                </c:pt>
                <c:pt idx="12446">
                  <c:v>6.16669196428</c:v>
                </c:pt>
                <c:pt idx="12447">
                  <c:v>5.7080413084500004</c:v>
                </c:pt>
                <c:pt idx="12448">
                  <c:v>6.0031273904700004</c:v>
                </c:pt>
                <c:pt idx="12449">
                  <c:v>5.6250242316100003</c:v>
                </c:pt>
                <c:pt idx="12450">
                  <c:v>6.0379162845399996</c:v>
                </c:pt>
                <c:pt idx="12451">
                  <c:v>5.9339060851600003</c:v>
                </c:pt>
                <c:pt idx="12452">
                  <c:v>6.16777814797</c:v>
                </c:pt>
                <c:pt idx="12453">
                  <c:v>6.1439755508599996</c:v>
                </c:pt>
                <c:pt idx="12454">
                  <c:v>5.9525139954300004</c:v>
                </c:pt>
                <c:pt idx="12455">
                  <c:v>6.0807479637200004</c:v>
                </c:pt>
                <c:pt idx="12456">
                  <c:v>5.7845898448500002</c:v>
                </c:pt>
                <c:pt idx="12457">
                  <c:v>6.1032677793600003</c:v>
                </c:pt>
                <c:pt idx="12458">
                  <c:v>5.9565903870900003</c:v>
                </c:pt>
                <c:pt idx="12459">
                  <c:v>6.0663420853899996</c:v>
                </c:pt>
                <c:pt idx="12460">
                  <c:v>5.9288597967700003</c:v>
                </c:pt>
                <c:pt idx="12461">
                  <c:v>6.2364459086900004</c:v>
                </c:pt>
                <c:pt idx="12462">
                  <c:v>6.0495739284800001</c:v>
                </c:pt>
                <c:pt idx="12463">
                  <c:v>5.8268136485499999</c:v>
                </c:pt>
                <c:pt idx="12464">
                  <c:v>6.2296785257099998</c:v>
                </c:pt>
                <c:pt idx="12465">
                  <c:v>6.24032088421</c:v>
                </c:pt>
                <c:pt idx="12466">
                  <c:v>6.0535867372999999</c:v>
                </c:pt>
                <c:pt idx="12467">
                  <c:v>5.7025345498700002</c:v>
                </c:pt>
                <c:pt idx="12468">
                  <c:v>5.85747734016</c:v>
                </c:pt>
                <c:pt idx="12469">
                  <c:v>6.15326530888</c:v>
                </c:pt>
                <c:pt idx="12470">
                  <c:v>5.8830316247200001</c:v>
                </c:pt>
                <c:pt idx="12471">
                  <c:v>5.7845898448500002</c:v>
                </c:pt>
                <c:pt idx="12472">
                  <c:v>5.7379513176500003</c:v>
                </c:pt>
                <c:pt idx="12473">
                  <c:v>6.2813598601400003</c:v>
                </c:pt>
                <c:pt idx="12474">
                  <c:v>6.1484317133399999</c:v>
                </c:pt>
                <c:pt idx="12475">
                  <c:v>6.1378670263000004</c:v>
                </c:pt>
                <c:pt idx="12476">
                  <c:v>6.2807796073500004</c:v>
                </c:pt>
                <c:pt idx="12477">
                  <c:v>5.7807133557699997</c:v>
                </c:pt>
                <c:pt idx="12478">
                  <c:v>5.9057026820900003</c:v>
                </c:pt>
                <c:pt idx="12479">
                  <c:v>6.1106529331499999</c:v>
                </c:pt>
                <c:pt idx="12480">
                  <c:v>6.27068573663</c:v>
                </c:pt>
                <c:pt idx="12481">
                  <c:v>6.00071943896</c:v>
                </c:pt>
                <c:pt idx="12482">
                  <c:v>5.8288504205000002</c:v>
                </c:pt>
                <c:pt idx="12483">
                  <c:v>5.7769759496599997</c:v>
                </c:pt>
                <c:pt idx="12484">
                  <c:v>6.2537118683499999</c:v>
                </c:pt>
                <c:pt idx="12485">
                  <c:v>6.1101114295299999</c:v>
                </c:pt>
                <c:pt idx="12486">
                  <c:v>6.0391016881799997</c:v>
                </c:pt>
                <c:pt idx="12487">
                  <c:v>6.27795926702</c:v>
                </c:pt>
                <c:pt idx="12488">
                  <c:v>6.1329521767399999</c:v>
                </c:pt>
                <c:pt idx="12489">
                  <c:v>5.8235980992199998</c:v>
                </c:pt>
                <c:pt idx="12490">
                  <c:v>5.7703189208200003</c:v>
                </c:pt>
                <c:pt idx="12491">
                  <c:v>5.7017603367199996</c:v>
                </c:pt>
                <c:pt idx="12492">
                  <c:v>6.2880998409700002</c:v>
                </c:pt>
                <c:pt idx="12493">
                  <c:v>6.2097037753300004</c:v>
                </c:pt>
                <c:pt idx="12494">
                  <c:v>5.7945574642300004</c:v>
                </c:pt>
                <c:pt idx="12495">
                  <c:v>5.8463877111700002</c:v>
                </c:pt>
                <c:pt idx="12496">
                  <c:v>5.7938687422399999</c:v>
                </c:pt>
                <c:pt idx="12497">
                  <c:v>6.1353594131699998</c:v>
                </c:pt>
                <c:pt idx="12498">
                  <c:v>5.7713041336200002</c:v>
                </c:pt>
                <c:pt idx="12499">
                  <c:v>5.7225406457699997</c:v>
                </c:pt>
                <c:pt idx="12500">
                  <c:v>5.9215757525299999</c:v>
                </c:pt>
                <c:pt idx="12501">
                  <c:v>5.7591828953100004</c:v>
                </c:pt>
                <c:pt idx="12502">
                  <c:v>6.2598812051800001</c:v>
                </c:pt>
                <c:pt idx="12503">
                  <c:v>6.2537118683499999</c:v>
                </c:pt>
                <c:pt idx="12504">
                  <c:v>6.2688086317699998</c:v>
                </c:pt>
                <c:pt idx="12505">
                  <c:v>6.11895816972</c:v>
                </c:pt>
                <c:pt idx="12506">
                  <c:v>6.1101114295299999</c:v>
                </c:pt>
                <c:pt idx="12507">
                  <c:v>5.9191147818600003</c:v>
                </c:pt>
                <c:pt idx="12508">
                  <c:v>5.9595122042900002</c:v>
                </c:pt>
                <c:pt idx="12509">
                  <c:v>6.1263855972699996</c:v>
                </c:pt>
                <c:pt idx="12510">
                  <c:v>5.9496378512100003</c:v>
                </c:pt>
                <c:pt idx="12511">
                  <c:v>6.1158066571400003</c:v>
                </c:pt>
                <c:pt idx="12512">
                  <c:v>6.0465974169800001</c:v>
                </c:pt>
                <c:pt idx="12513">
                  <c:v>6.2173852178300004</c:v>
                </c:pt>
                <c:pt idx="12514">
                  <c:v>5.8615568509499996</c:v>
                </c:pt>
                <c:pt idx="12515">
                  <c:v>5.7440871547999999</c:v>
                </c:pt>
                <c:pt idx="12516">
                  <c:v>5.7412794289300004</c:v>
                </c:pt>
                <c:pt idx="12517">
                  <c:v>5.9482130084399998</c:v>
                </c:pt>
                <c:pt idx="12518">
                  <c:v>5.8050907660200002</c:v>
                </c:pt>
                <c:pt idx="12519">
                  <c:v>5.6901609649099996</c:v>
                </c:pt>
                <c:pt idx="12520">
                  <c:v>6.1748955517799997</c:v>
                </c:pt>
                <c:pt idx="12521">
                  <c:v>6.0146143074599996</c:v>
                </c:pt>
                <c:pt idx="12522">
                  <c:v>6.2296785257099998</c:v>
                </c:pt>
                <c:pt idx="12523">
                  <c:v>6.2292391224300001</c:v>
                </c:pt>
                <c:pt idx="12524">
                  <c:v>5.9563273529499998</c:v>
                </c:pt>
                <c:pt idx="12525">
                  <c:v>5.7412794289300004</c:v>
                </c:pt>
                <c:pt idx="12526">
                  <c:v>5.8883988614899998</c:v>
                </c:pt>
                <c:pt idx="12527">
                  <c:v>6.1039132896400004</c:v>
                </c:pt>
                <c:pt idx="12528">
                  <c:v>5.9823255725199997</c:v>
                </c:pt>
                <c:pt idx="12529">
                  <c:v>6.1928052440699997</c:v>
                </c:pt>
                <c:pt idx="12530">
                  <c:v>5.8174860603400003</c:v>
                </c:pt>
                <c:pt idx="12531">
                  <c:v>5.8212931993100003</c:v>
                </c:pt>
                <c:pt idx="12532">
                  <c:v>5.9804081712799997</c:v>
                </c:pt>
                <c:pt idx="12533">
                  <c:v>5.74521167274</c:v>
                </c:pt>
                <c:pt idx="12534">
                  <c:v>6.2733679090100001</c:v>
                </c:pt>
                <c:pt idx="12535">
                  <c:v>5.8472803259399999</c:v>
                </c:pt>
                <c:pt idx="12536">
                  <c:v>6.2220574633199996</c:v>
                </c:pt>
                <c:pt idx="12537">
                  <c:v>5.8333740468700004</c:v>
                </c:pt>
                <c:pt idx="12538">
                  <c:v>6.0213176389500003</c:v>
                </c:pt>
                <c:pt idx="12539">
                  <c:v>5.8545785935800003</c:v>
                </c:pt>
                <c:pt idx="12540">
                  <c:v>5.9508460035399997</c:v>
                </c:pt>
                <c:pt idx="12541">
                  <c:v>5.8880805119300001</c:v>
                </c:pt>
                <c:pt idx="12542">
                  <c:v>5.6737663003699996</c:v>
                </c:pt>
                <c:pt idx="12543">
                  <c:v>5.7793872476899999</c:v>
                </c:pt>
                <c:pt idx="12544">
                  <c:v>5.6245979932300001</c:v>
                </c:pt>
                <c:pt idx="12545">
                  <c:v>6.2813598601400003</c:v>
                </c:pt>
                <c:pt idx="12546">
                  <c:v>5.8021428671599997</c:v>
                </c:pt>
                <c:pt idx="12547">
                  <c:v>6.0969818662700002</c:v>
                </c:pt>
                <c:pt idx="12548">
                  <c:v>6.1828570172599999</c:v>
                </c:pt>
                <c:pt idx="12549">
                  <c:v>5.8716709787000001</c:v>
                </c:pt>
                <c:pt idx="12550">
                  <c:v>5.6478685527000003</c:v>
                </c:pt>
                <c:pt idx="12551">
                  <c:v>5.9470308029099996</c:v>
                </c:pt>
                <c:pt idx="12552">
                  <c:v>5.7212029445499999</c:v>
                </c:pt>
                <c:pt idx="12553">
                  <c:v>6.2411300518899999</c:v>
                </c:pt>
                <c:pt idx="12554">
                  <c:v>6.2928158670899998</c:v>
                </c:pt>
                <c:pt idx="12555">
                  <c:v>6.1618607696399996</c:v>
                </c:pt>
                <c:pt idx="12556">
                  <c:v>5.7966205541300004</c:v>
                </c:pt>
                <c:pt idx="12557">
                  <c:v>6.2805521764999996</c:v>
                </c:pt>
                <c:pt idx="12558">
                  <c:v>5.9637290589600003</c:v>
                </c:pt>
                <c:pt idx="12559">
                  <c:v>6.1702375830299996</c:v>
                </c:pt>
                <c:pt idx="12560">
                  <c:v>6.20522984627</c:v>
                </c:pt>
                <c:pt idx="12561">
                  <c:v>6.2410558322599998</c:v>
                </c:pt>
                <c:pt idx="12562">
                  <c:v>5.9432849576400004</c:v>
                </c:pt>
                <c:pt idx="12563">
                  <c:v>6.17212800248</c:v>
                </c:pt>
                <c:pt idx="12564">
                  <c:v>5.6275756874800003</c:v>
                </c:pt>
                <c:pt idx="12565">
                  <c:v>5.9086882159499998</c:v>
                </c:pt>
                <c:pt idx="12566">
                  <c:v>5.82010610738</c:v>
                </c:pt>
                <c:pt idx="12567">
                  <c:v>6.0663420853899996</c:v>
                </c:pt>
                <c:pt idx="12568">
                  <c:v>5.9697311198799996</c:v>
                </c:pt>
                <c:pt idx="12569">
                  <c:v>6.2469570727999999</c:v>
                </c:pt>
                <c:pt idx="12570">
                  <c:v>6.0947452180599999</c:v>
                </c:pt>
                <c:pt idx="12571">
                  <c:v>5.9333316570400001</c:v>
                </c:pt>
                <c:pt idx="12572">
                  <c:v>5.72780537552</c:v>
                </c:pt>
                <c:pt idx="12573">
                  <c:v>5.8180254257200001</c:v>
                </c:pt>
                <c:pt idx="12574">
                  <c:v>6.2647929927700003</c:v>
                </c:pt>
                <c:pt idx="12575">
                  <c:v>5.6807102481699996</c:v>
                </c:pt>
                <c:pt idx="12576">
                  <c:v>5.9923542167799999</c:v>
                </c:pt>
                <c:pt idx="12577">
                  <c:v>5.7945574642300004</c:v>
                </c:pt>
                <c:pt idx="12578">
                  <c:v>6.0188382408900001</c:v>
                </c:pt>
                <c:pt idx="12579">
                  <c:v>5.94701172125</c:v>
                </c:pt>
                <c:pt idx="12580">
                  <c:v>5.9432849576400004</c:v>
                </c:pt>
                <c:pt idx="12581">
                  <c:v>5.8019155044400001</c:v>
                </c:pt>
                <c:pt idx="12582">
                  <c:v>5.7703189208200003</c:v>
                </c:pt>
                <c:pt idx="12583">
                  <c:v>6.2656553866699998</c:v>
                </c:pt>
                <c:pt idx="12584">
                  <c:v>6.0682350008499997</c:v>
                </c:pt>
                <c:pt idx="12585">
                  <c:v>5.9186574081799996</c:v>
                </c:pt>
                <c:pt idx="12586">
                  <c:v>6.20302464271</c:v>
                </c:pt>
                <c:pt idx="12587">
                  <c:v>5.70404295152</c:v>
                </c:pt>
                <c:pt idx="12588">
                  <c:v>5.8716709787000001</c:v>
                </c:pt>
                <c:pt idx="12589">
                  <c:v>5.7553091504499996</c:v>
                </c:pt>
                <c:pt idx="12590">
                  <c:v>5.6478685527000003</c:v>
                </c:pt>
                <c:pt idx="12591">
                  <c:v>5.6877044791999998</c:v>
                </c:pt>
                <c:pt idx="12592">
                  <c:v>5.6658797868199997</c:v>
                </c:pt>
                <c:pt idx="12593">
                  <c:v>5.9590878836899996</c:v>
                </c:pt>
                <c:pt idx="12594">
                  <c:v>6.2019107011600001</c:v>
                </c:pt>
                <c:pt idx="12595">
                  <c:v>6.2516285093399997</c:v>
                </c:pt>
                <c:pt idx="12596">
                  <c:v>5.8147904606000003</c:v>
                </c:pt>
                <c:pt idx="12597">
                  <c:v>5.6740546478300002</c:v>
                </c:pt>
                <c:pt idx="12598">
                  <c:v>6.0758711193000003</c:v>
                </c:pt>
                <c:pt idx="12599">
                  <c:v>5.8177046394699996</c:v>
                </c:pt>
                <c:pt idx="12600">
                  <c:v>5.9574735521099997</c:v>
                </c:pt>
                <c:pt idx="12601">
                  <c:v>6.0060424052399997</c:v>
                </c:pt>
                <c:pt idx="12602">
                  <c:v>5.7725166196800002</c:v>
                </c:pt>
                <c:pt idx="12603">
                  <c:v>5.7019373268800004</c:v>
                </c:pt>
                <c:pt idx="12604">
                  <c:v>5.7827834433899996</c:v>
                </c:pt>
                <c:pt idx="12605">
                  <c:v>6.2364223055599997</c:v>
                </c:pt>
                <c:pt idx="12606">
                  <c:v>5.8911277762500003</c:v>
                </c:pt>
                <c:pt idx="12607">
                  <c:v>5.7777264777099999</c:v>
                </c:pt>
                <c:pt idx="12608">
                  <c:v>5.6938181396100003</c:v>
                </c:pt>
                <c:pt idx="12609">
                  <c:v>5.6651545632199998</c:v>
                </c:pt>
                <c:pt idx="12610">
                  <c:v>5.9772175147500004</c:v>
                </c:pt>
                <c:pt idx="12611">
                  <c:v>5.8742792874000003</c:v>
                </c:pt>
                <c:pt idx="12612">
                  <c:v>5.9652638834799996</c:v>
                </c:pt>
                <c:pt idx="12613">
                  <c:v>5.9328081561300001</c:v>
                </c:pt>
                <c:pt idx="12614">
                  <c:v>5.7178117033599998</c:v>
                </c:pt>
                <c:pt idx="12615">
                  <c:v>6.2019865027199996</c:v>
                </c:pt>
                <c:pt idx="12616">
                  <c:v>6.0018992727700002</c:v>
                </c:pt>
                <c:pt idx="12617">
                  <c:v>5.8615568509499996</c:v>
                </c:pt>
                <c:pt idx="12618">
                  <c:v>5.9599536629500003</c:v>
                </c:pt>
                <c:pt idx="12619">
                  <c:v>5.7108740344199997</c:v>
                </c:pt>
                <c:pt idx="12620">
                  <c:v>6.2901533589199996</c:v>
                </c:pt>
                <c:pt idx="12621">
                  <c:v>6.1106529331499999</c:v>
                </c:pt>
                <c:pt idx="12622">
                  <c:v>5.9755569888500002</c:v>
                </c:pt>
                <c:pt idx="12623">
                  <c:v>5.8416475105899996</c:v>
                </c:pt>
                <c:pt idx="12624">
                  <c:v>6.1435221463399996</c:v>
                </c:pt>
                <c:pt idx="12625">
                  <c:v>5.8428201202499999</c:v>
                </c:pt>
                <c:pt idx="12626">
                  <c:v>5.7386115390399999</c:v>
                </c:pt>
                <c:pt idx="12627">
                  <c:v>6.0305704165599998</c:v>
                </c:pt>
                <c:pt idx="12628">
                  <c:v>6.1227819127599998</c:v>
                </c:pt>
                <c:pt idx="12629">
                  <c:v>6.0226346997100002</c:v>
                </c:pt>
                <c:pt idx="12630">
                  <c:v>5.8145449840700003</c:v>
                </c:pt>
                <c:pt idx="12631">
                  <c:v>5.6891335538699996</c:v>
                </c:pt>
                <c:pt idx="12632">
                  <c:v>6.1612426571799999</c:v>
                </c:pt>
                <c:pt idx="12633">
                  <c:v>5.6875315712700001</c:v>
                </c:pt>
                <c:pt idx="12634">
                  <c:v>6.0715889651900001</c:v>
                </c:pt>
                <c:pt idx="12635">
                  <c:v>5.9221965288499998</c:v>
                </c:pt>
                <c:pt idx="12636">
                  <c:v>5.8477196664099997</c:v>
                </c:pt>
                <c:pt idx="12637">
                  <c:v>6.0929568768899998</c:v>
                </c:pt>
                <c:pt idx="12638">
                  <c:v>5.9717755327699997</c:v>
                </c:pt>
                <c:pt idx="12639">
                  <c:v>6.2688086317699998</c:v>
                </c:pt>
                <c:pt idx="12640">
                  <c:v>5.6479678120800001</c:v>
                </c:pt>
                <c:pt idx="12641">
                  <c:v>6.1714088348800002</c:v>
                </c:pt>
                <c:pt idx="12642">
                  <c:v>6.2896929445299996</c:v>
                </c:pt>
                <c:pt idx="12643">
                  <c:v>5.7763820706900004</c:v>
                </c:pt>
                <c:pt idx="12644">
                  <c:v>5.9447292547900004</c:v>
                </c:pt>
                <c:pt idx="12645">
                  <c:v>6.2566612149700003</c:v>
                </c:pt>
                <c:pt idx="12646">
                  <c:v>5.7893923957500002</c:v>
                </c:pt>
                <c:pt idx="12647">
                  <c:v>6.2125845492999998</c:v>
                </c:pt>
                <c:pt idx="12648">
                  <c:v>5.8694620646400004</c:v>
                </c:pt>
                <c:pt idx="12649">
                  <c:v>5.95877231502</c:v>
                </c:pt>
                <c:pt idx="12650">
                  <c:v>6.0352582305000002</c:v>
                </c:pt>
                <c:pt idx="12651">
                  <c:v>6.2220574633199996</c:v>
                </c:pt>
                <c:pt idx="12652">
                  <c:v>5.77187585194</c:v>
                </c:pt>
                <c:pt idx="12653">
                  <c:v>5.9299440464300002</c:v>
                </c:pt>
                <c:pt idx="12654">
                  <c:v>5.6407576168400002</c:v>
                </c:pt>
                <c:pt idx="12655">
                  <c:v>5.74521167274</c:v>
                </c:pt>
                <c:pt idx="12656">
                  <c:v>6.2462102071899999</c:v>
                </c:pt>
                <c:pt idx="12657">
                  <c:v>6.1288165877800003</c:v>
                </c:pt>
                <c:pt idx="12658">
                  <c:v>5.6582638039499997</c:v>
                </c:pt>
                <c:pt idx="12659">
                  <c:v>6.0662342902499997</c:v>
                </c:pt>
                <c:pt idx="12660">
                  <c:v>6.0237202373700001</c:v>
                </c:pt>
                <c:pt idx="12661">
                  <c:v>5.84482914154</c:v>
                </c:pt>
                <c:pt idx="12662">
                  <c:v>6.0450124396799998</c:v>
                </c:pt>
                <c:pt idx="12663">
                  <c:v>6.0619150101899999</c:v>
                </c:pt>
                <c:pt idx="12664">
                  <c:v>5.6582638039499997</c:v>
                </c:pt>
                <c:pt idx="12665">
                  <c:v>5.8637876012200003</c:v>
                </c:pt>
                <c:pt idx="12666">
                  <c:v>6.1424270249699999</c:v>
                </c:pt>
                <c:pt idx="12667">
                  <c:v>6.0470108629599997</c:v>
                </c:pt>
                <c:pt idx="12668">
                  <c:v>5.85747734016</c:v>
                </c:pt>
                <c:pt idx="12669">
                  <c:v>6.2364223055599997</c:v>
                </c:pt>
                <c:pt idx="12670">
                  <c:v>6.2105462540099996</c:v>
                </c:pt>
                <c:pt idx="12671">
                  <c:v>5.7787928586200001</c:v>
                </c:pt>
                <c:pt idx="12672">
                  <c:v>5.6902653509199999</c:v>
                </c:pt>
                <c:pt idx="12673">
                  <c:v>6.1523978124000003</c:v>
                </c:pt>
                <c:pt idx="12674">
                  <c:v>5.9259213579700001</c:v>
                </c:pt>
                <c:pt idx="12675">
                  <c:v>6.0544381520200004</c:v>
                </c:pt>
                <c:pt idx="12676">
                  <c:v>6.0187652034200001</c:v>
                </c:pt>
                <c:pt idx="12677">
                  <c:v>6.0495739284800001</c:v>
                </c:pt>
                <c:pt idx="12678">
                  <c:v>6.0227033275200004</c:v>
                </c:pt>
                <c:pt idx="12679">
                  <c:v>5.9173745699399998</c:v>
                </c:pt>
                <c:pt idx="12680">
                  <c:v>5.7845898448500002</c:v>
                </c:pt>
                <c:pt idx="12681">
                  <c:v>5.6372613418500004</c:v>
                </c:pt>
                <c:pt idx="12682">
                  <c:v>5.8481258857</c:v>
                </c:pt>
                <c:pt idx="12683">
                  <c:v>6.0545476789199997</c:v>
                </c:pt>
                <c:pt idx="12684">
                  <c:v>5.7591828953100004</c:v>
                </c:pt>
                <c:pt idx="12685">
                  <c:v>5.9351104961900001</c:v>
                </c:pt>
                <c:pt idx="12686">
                  <c:v>6.1155070416499999</c:v>
                </c:pt>
                <c:pt idx="12687">
                  <c:v>5.6929881226000001</c:v>
                </c:pt>
                <c:pt idx="12688">
                  <c:v>6.0969818662700002</c:v>
                </c:pt>
                <c:pt idx="12689">
                  <c:v>5.9184998890999996</c:v>
                </c:pt>
                <c:pt idx="12690">
                  <c:v>6.1352771619500004</c:v>
                </c:pt>
                <c:pt idx="12691">
                  <c:v>5.9637290589600003</c:v>
                </c:pt>
                <c:pt idx="12692">
                  <c:v>6.2588964211000002</c:v>
                </c:pt>
                <c:pt idx="12693">
                  <c:v>6.0840466002799998</c:v>
                </c:pt>
                <c:pt idx="12694">
                  <c:v>5.8448149793099997</c:v>
                </c:pt>
                <c:pt idx="12695">
                  <c:v>6.0171246779000001</c:v>
                </c:pt>
                <c:pt idx="12696">
                  <c:v>6.0237202373700001</c:v>
                </c:pt>
                <c:pt idx="12697">
                  <c:v>6.0460194854299996</c:v>
                </c:pt>
                <c:pt idx="12698">
                  <c:v>5.8958368723000003</c:v>
                </c:pt>
                <c:pt idx="12699">
                  <c:v>5.7440871547999999</c:v>
                </c:pt>
                <c:pt idx="12700">
                  <c:v>5.9910370001000004</c:v>
                </c:pt>
                <c:pt idx="12701">
                  <c:v>6.0291031030599997</c:v>
                </c:pt>
                <c:pt idx="12702">
                  <c:v>5.9181644964300002</c:v>
                </c:pt>
                <c:pt idx="12703">
                  <c:v>6.0544381520200004</c:v>
                </c:pt>
                <c:pt idx="12704">
                  <c:v>5.7037667664700002</c:v>
                </c:pt>
                <c:pt idx="12705">
                  <c:v>5.9633817073199999</c:v>
                </c:pt>
                <c:pt idx="12706">
                  <c:v>5.96950007452</c:v>
                </c:pt>
                <c:pt idx="12707">
                  <c:v>6.29061252197</c:v>
                </c:pt>
                <c:pt idx="12708">
                  <c:v>5.8212931993100003</c:v>
                </c:pt>
                <c:pt idx="12709">
                  <c:v>5.80319849251</c:v>
                </c:pt>
                <c:pt idx="12710">
                  <c:v>6.2754222147199998</c:v>
                </c:pt>
                <c:pt idx="12711">
                  <c:v>5.7386115390399999</c:v>
                </c:pt>
                <c:pt idx="12712">
                  <c:v>6.1516708823500004</c:v>
                </c:pt>
                <c:pt idx="12713">
                  <c:v>5.8519477281199999</c:v>
                </c:pt>
                <c:pt idx="12714">
                  <c:v>5.6921496868399997</c:v>
                </c:pt>
                <c:pt idx="12715">
                  <c:v>6.2516285093399997</c:v>
                </c:pt>
                <c:pt idx="12716">
                  <c:v>6.2292391224300001</c:v>
                </c:pt>
                <c:pt idx="12717">
                  <c:v>5.9409657563399998</c:v>
                </c:pt>
                <c:pt idx="12718">
                  <c:v>5.7037667664700002</c:v>
                </c:pt>
                <c:pt idx="12719">
                  <c:v>6.0459063496600001</c:v>
                </c:pt>
                <c:pt idx="12720">
                  <c:v>6.1167586541599999</c:v>
                </c:pt>
                <c:pt idx="12721">
                  <c:v>6.1642616890499999</c:v>
                </c:pt>
                <c:pt idx="12722">
                  <c:v>5.8079442090900004</c:v>
                </c:pt>
                <c:pt idx="12723">
                  <c:v>6.1673116974799997</c:v>
                </c:pt>
                <c:pt idx="12724">
                  <c:v>6.26587820559</c:v>
                </c:pt>
                <c:pt idx="12725">
                  <c:v>6.1500887663099997</c:v>
                </c:pt>
                <c:pt idx="12726">
                  <c:v>5.9079043197700001</c:v>
                </c:pt>
                <c:pt idx="12727">
                  <c:v>5.9502443238399998</c:v>
                </c:pt>
                <c:pt idx="12728">
                  <c:v>5.6326408750599999</c:v>
                </c:pt>
                <c:pt idx="12729">
                  <c:v>6.0060424052399997</c:v>
                </c:pt>
                <c:pt idx="12730">
                  <c:v>6.1119280755899998</c:v>
                </c:pt>
                <c:pt idx="12731">
                  <c:v>5.99506582323</c:v>
                </c:pt>
                <c:pt idx="12732">
                  <c:v>6.0605603844099996</c:v>
                </c:pt>
                <c:pt idx="12733">
                  <c:v>6.2693678542600004</c:v>
                </c:pt>
                <c:pt idx="12734">
                  <c:v>5.8802939214099998</c:v>
                </c:pt>
                <c:pt idx="12735">
                  <c:v>6.1624142609000003</c:v>
                </c:pt>
                <c:pt idx="12736">
                  <c:v>6.2428641440400003</c:v>
                </c:pt>
                <c:pt idx="12737">
                  <c:v>5.86692187405</c:v>
                </c:pt>
                <c:pt idx="12738">
                  <c:v>6.1715846837399999</c:v>
                </c:pt>
                <c:pt idx="12739">
                  <c:v>5.8174860603400003</c:v>
                </c:pt>
                <c:pt idx="12740">
                  <c:v>6.19806799793</c:v>
                </c:pt>
                <c:pt idx="12741">
                  <c:v>6.2863683073700001</c:v>
                </c:pt>
                <c:pt idx="12742">
                  <c:v>5.7898042844599997</c:v>
                </c:pt>
                <c:pt idx="12743">
                  <c:v>5.9139312073800001</c:v>
                </c:pt>
                <c:pt idx="12744">
                  <c:v>6.3072939353999997</c:v>
                </c:pt>
                <c:pt idx="12745">
                  <c:v>5.9779141649299996</c:v>
                </c:pt>
                <c:pt idx="12746">
                  <c:v>5.9158558767900002</c:v>
                </c:pt>
                <c:pt idx="12747">
                  <c:v>5.8660654042399996</c:v>
                </c:pt>
                <c:pt idx="12748">
                  <c:v>6.1002992106600002</c:v>
                </c:pt>
                <c:pt idx="12749">
                  <c:v>6.0662342902499997</c:v>
                </c:pt>
                <c:pt idx="12750">
                  <c:v>6.1770382587399997</c:v>
                </c:pt>
                <c:pt idx="12751">
                  <c:v>6.2296785257099998</c:v>
                </c:pt>
                <c:pt idx="12752">
                  <c:v>6.1311075930100003</c:v>
                </c:pt>
                <c:pt idx="12753">
                  <c:v>5.9558843468499996</c:v>
                </c:pt>
                <c:pt idx="12754">
                  <c:v>6.2588964211000002</c:v>
                </c:pt>
                <c:pt idx="12755">
                  <c:v>5.8554944070600001</c:v>
                </c:pt>
                <c:pt idx="12756">
                  <c:v>6.0583145534699998</c:v>
                </c:pt>
                <c:pt idx="12757">
                  <c:v>5.8635823702799996</c:v>
                </c:pt>
                <c:pt idx="12758">
                  <c:v>5.70404295152</c:v>
                </c:pt>
                <c:pt idx="12759">
                  <c:v>6.2364223055599997</c:v>
                </c:pt>
                <c:pt idx="12760">
                  <c:v>6.25774733022</c:v>
                </c:pt>
                <c:pt idx="12761">
                  <c:v>5.7945574642300004</c:v>
                </c:pt>
                <c:pt idx="12762">
                  <c:v>5.8827400733699999</c:v>
                </c:pt>
                <c:pt idx="12763">
                  <c:v>5.80965386995</c:v>
                </c:pt>
                <c:pt idx="12764">
                  <c:v>5.9978987742300003</c:v>
                </c:pt>
                <c:pt idx="12765">
                  <c:v>6.0828419354300003</c:v>
                </c:pt>
                <c:pt idx="12766">
                  <c:v>5.64389182664</c:v>
                </c:pt>
                <c:pt idx="12767">
                  <c:v>6.2585643077300004</c:v>
                </c:pt>
                <c:pt idx="12768">
                  <c:v>5.9757319964100004</c:v>
                </c:pt>
                <c:pt idx="12769">
                  <c:v>6.2685741399500001</c:v>
                </c:pt>
                <c:pt idx="12770">
                  <c:v>6.1186438167099997</c:v>
                </c:pt>
                <c:pt idx="12771">
                  <c:v>6.2864947769099997</c:v>
                </c:pt>
                <c:pt idx="12772">
                  <c:v>5.7412794289300004</c:v>
                </c:pt>
                <c:pt idx="12773">
                  <c:v>6.2595530155399999</c:v>
                </c:pt>
                <c:pt idx="12774">
                  <c:v>5.9057026820900003</c:v>
                </c:pt>
                <c:pt idx="12775">
                  <c:v>5.7888369903000001</c:v>
                </c:pt>
                <c:pt idx="12776">
                  <c:v>5.9158558767900002</c:v>
                </c:pt>
                <c:pt idx="12777">
                  <c:v>5.7650930837000001</c:v>
                </c:pt>
                <c:pt idx="12778">
                  <c:v>5.6582638039499997</c:v>
                </c:pt>
                <c:pt idx="12779">
                  <c:v>5.8427928371600002</c:v>
                </c:pt>
                <c:pt idx="12780">
                  <c:v>5.7713041336200002</c:v>
                </c:pt>
                <c:pt idx="12781">
                  <c:v>5.6255869188599998</c:v>
                </c:pt>
                <c:pt idx="12782">
                  <c:v>5.70404295152</c:v>
                </c:pt>
                <c:pt idx="12783">
                  <c:v>6.1617863590999997</c:v>
                </c:pt>
                <c:pt idx="12784">
                  <c:v>5.9772175147500004</c:v>
                </c:pt>
                <c:pt idx="12785">
                  <c:v>5.9236563861200002</c:v>
                </c:pt>
                <c:pt idx="12786">
                  <c:v>5.7777264777099999</c:v>
                </c:pt>
                <c:pt idx="12787">
                  <c:v>5.9447292547900004</c:v>
                </c:pt>
                <c:pt idx="12788">
                  <c:v>6.27068573663</c:v>
                </c:pt>
                <c:pt idx="12789">
                  <c:v>5.7379513176500003</c:v>
                </c:pt>
                <c:pt idx="12790">
                  <c:v>6.0043326677</c:v>
                </c:pt>
                <c:pt idx="12791">
                  <c:v>6.0567397019099998</c:v>
                </c:pt>
                <c:pt idx="12792">
                  <c:v>5.7855688056899996</c:v>
                </c:pt>
                <c:pt idx="12793">
                  <c:v>5.6702073344799997</c:v>
                </c:pt>
                <c:pt idx="12794">
                  <c:v>6.2410558322599998</c:v>
                </c:pt>
                <c:pt idx="12795">
                  <c:v>6.2509340775000002</c:v>
                </c:pt>
                <c:pt idx="12796">
                  <c:v>5.7406493830600001</c:v>
                </c:pt>
                <c:pt idx="12797">
                  <c:v>6.2827987264800003</c:v>
                </c:pt>
                <c:pt idx="12798">
                  <c:v>5.6671749983100002</c:v>
                </c:pt>
                <c:pt idx="12799">
                  <c:v>6.2760339068900004</c:v>
                </c:pt>
                <c:pt idx="12800">
                  <c:v>6.0927430095500004</c:v>
                </c:pt>
                <c:pt idx="12801">
                  <c:v>5.6699355197400001</c:v>
                </c:pt>
                <c:pt idx="12802">
                  <c:v>6.1884670504099999</c:v>
                </c:pt>
                <c:pt idx="12803">
                  <c:v>6.1617863590999997</c:v>
                </c:pt>
                <c:pt idx="12804">
                  <c:v>5.9938258710200003</c:v>
                </c:pt>
                <c:pt idx="12805">
                  <c:v>5.7785996400800004</c:v>
                </c:pt>
                <c:pt idx="12806">
                  <c:v>5.7834801303000001</c:v>
                </c:pt>
                <c:pt idx="12807">
                  <c:v>6.0305704165599998</c:v>
                </c:pt>
                <c:pt idx="12808">
                  <c:v>6.1119280755899998</c:v>
                </c:pt>
                <c:pt idx="12809">
                  <c:v>5.69567049662</c:v>
                </c:pt>
                <c:pt idx="12810">
                  <c:v>5.9608888433200002</c:v>
                </c:pt>
                <c:pt idx="12811">
                  <c:v>5.9721206107600002</c:v>
                </c:pt>
                <c:pt idx="12812">
                  <c:v>6.2937119154700003</c:v>
                </c:pt>
                <c:pt idx="12813">
                  <c:v>5.8267356901399996</c:v>
                </c:pt>
                <c:pt idx="12814">
                  <c:v>5.7056222532499996</c:v>
                </c:pt>
                <c:pt idx="12815">
                  <c:v>5.6478685527000003</c:v>
                </c:pt>
                <c:pt idx="12816">
                  <c:v>5.8701868147600003</c:v>
                </c:pt>
                <c:pt idx="12817">
                  <c:v>5.6723979053400004</c:v>
                </c:pt>
                <c:pt idx="12818">
                  <c:v>6.0213904179900002</c:v>
                </c:pt>
                <c:pt idx="12819">
                  <c:v>6.0531723927399996</c:v>
                </c:pt>
                <c:pt idx="12820">
                  <c:v>5.7108740344199997</c:v>
                </c:pt>
                <c:pt idx="12821">
                  <c:v>6.1835338869400003</c:v>
                </c:pt>
                <c:pt idx="12822">
                  <c:v>5.6407576168400002</c:v>
                </c:pt>
                <c:pt idx="12823">
                  <c:v>5.6984445080399997</c:v>
                </c:pt>
                <c:pt idx="12824">
                  <c:v>5.62450680251</c:v>
                </c:pt>
                <c:pt idx="12825">
                  <c:v>5.7465737303699997</c:v>
                </c:pt>
                <c:pt idx="12826">
                  <c:v>5.9558843468499996</c:v>
                </c:pt>
                <c:pt idx="12827">
                  <c:v>5.9024397583899999</c:v>
                </c:pt>
                <c:pt idx="12828">
                  <c:v>6.0751669098000001</c:v>
                </c:pt>
                <c:pt idx="12829">
                  <c:v>5.7703189208200003</c:v>
                </c:pt>
                <c:pt idx="12830">
                  <c:v>5.6702073344799997</c:v>
                </c:pt>
                <c:pt idx="12831">
                  <c:v>5.8282482701399996</c:v>
                </c:pt>
                <c:pt idx="12832">
                  <c:v>6.1962298100300002</c:v>
                </c:pt>
                <c:pt idx="12833">
                  <c:v>5.9429375487499998</c:v>
                </c:pt>
                <c:pt idx="12834">
                  <c:v>5.9574735521099997</c:v>
                </c:pt>
                <c:pt idx="12835">
                  <c:v>5.7857023317899996</c:v>
                </c:pt>
                <c:pt idx="12836">
                  <c:v>6.17212800248</c:v>
                </c:pt>
                <c:pt idx="12837">
                  <c:v>5.9045396346099999</c:v>
                </c:pt>
                <c:pt idx="12838">
                  <c:v>5.8267356901399996</c:v>
                </c:pt>
                <c:pt idx="12839">
                  <c:v>5.9919961904400001</c:v>
                </c:pt>
                <c:pt idx="12840">
                  <c:v>6.2644291185299998</c:v>
                </c:pt>
                <c:pt idx="12841">
                  <c:v>6.0953731160000002</c:v>
                </c:pt>
                <c:pt idx="12842">
                  <c:v>5.9905781422200004</c:v>
                </c:pt>
                <c:pt idx="12843">
                  <c:v>6.1409156438499997</c:v>
                </c:pt>
                <c:pt idx="12844">
                  <c:v>5.6984445080399997</c:v>
                </c:pt>
                <c:pt idx="12845">
                  <c:v>6.00071943896</c:v>
                </c:pt>
                <c:pt idx="12846">
                  <c:v>5.6699355197400001</c:v>
                </c:pt>
                <c:pt idx="12847">
                  <c:v>5.7827834433899996</c:v>
                </c:pt>
                <c:pt idx="12848">
                  <c:v>6.1708134181199998</c:v>
                </c:pt>
                <c:pt idx="12849">
                  <c:v>5.6500616965499999</c:v>
                </c:pt>
                <c:pt idx="12850">
                  <c:v>5.9045396346099999</c:v>
                </c:pt>
                <c:pt idx="12851">
                  <c:v>5.9236563861200002</c:v>
                </c:pt>
                <c:pt idx="12852">
                  <c:v>5.8880805119300001</c:v>
                </c:pt>
                <c:pt idx="12853">
                  <c:v>5.8023748361800003</c:v>
                </c:pt>
                <c:pt idx="12854">
                  <c:v>5.7503928567399996</c:v>
                </c:pt>
                <c:pt idx="12855">
                  <c:v>5.8751064421399999</c:v>
                </c:pt>
                <c:pt idx="12856">
                  <c:v>5.7440871547999999</c:v>
                </c:pt>
                <c:pt idx="12857">
                  <c:v>6.2695587571700004</c:v>
                </c:pt>
                <c:pt idx="12858">
                  <c:v>5.6924775474200002</c:v>
                </c:pt>
                <c:pt idx="12859">
                  <c:v>5.9732453456699997</c:v>
                </c:pt>
                <c:pt idx="12860">
                  <c:v>6.0018948234299998</c:v>
                </c:pt>
                <c:pt idx="12861">
                  <c:v>6.0010255352100002</c:v>
                </c:pt>
                <c:pt idx="12862">
                  <c:v>5.8827400733699999</c:v>
                </c:pt>
                <c:pt idx="12863">
                  <c:v>6.1887036855900002</c:v>
                </c:pt>
                <c:pt idx="12864">
                  <c:v>5.7934520168499999</c:v>
                </c:pt>
                <c:pt idx="12865">
                  <c:v>5.6278034657099996</c:v>
                </c:pt>
                <c:pt idx="12866">
                  <c:v>5.9956329564199997</c:v>
                </c:pt>
                <c:pt idx="12867">
                  <c:v>6.2445277813400004</c:v>
                </c:pt>
                <c:pt idx="12868">
                  <c:v>5.6278328822399999</c:v>
                </c:pt>
                <c:pt idx="12869">
                  <c:v>6.0450124396799998</c:v>
                </c:pt>
                <c:pt idx="12870">
                  <c:v>5.7893923957500002</c:v>
                </c:pt>
                <c:pt idx="12871">
                  <c:v>6.2733679090100001</c:v>
                </c:pt>
                <c:pt idx="12872">
                  <c:v>6.0534544951899996</c:v>
                </c:pt>
                <c:pt idx="12873">
                  <c:v>5.6968375143000003</c:v>
                </c:pt>
                <c:pt idx="12874">
                  <c:v>6.1749365007500003</c:v>
                </c:pt>
                <c:pt idx="12875">
                  <c:v>5.6692659106900001</c:v>
                </c:pt>
                <c:pt idx="12876">
                  <c:v>6.0948742565999998</c:v>
                </c:pt>
                <c:pt idx="12877">
                  <c:v>6.1843568535999998</c:v>
                </c:pt>
                <c:pt idx="12878">
                  <c:v>5.6535225047299997</c:v>
                </c:pt>
                <c:pt idx="12879">
                  <c:v>6.25774733022</c:v>
                </c:pt>
                <c:pt idx="12880">
                  <c:v>5.8827400733699999</c:v>
                </c:pt>
                <c:pt idx="12881">
                  <c:v>6.0450124396799998</c:v>
                </c:pt>
                <c:pt idx="12882">
                  <c:v>5.7409003957799998</c:v>
                </c:pt>
                <c:pt idx="12883">
                  <c:v>5.7757752518899999</c:v>
                </c:pt>
                <c:pt idx="12884">
                  <c:v>5.8545421523799996</c:v>
                </c:pt>
                <c:pt idx="12885">
                  <c:v>5.7034548222500003</c:v>
                </c:pt>
                <c:pt idx="12886">
                  <c:v>5.8155869344599997</c:v>
                </c:pt>
                <c:pt idx="12887">
                  <c:v>5.8466210266200003</c:v>
                </c:pt>
                <c:pt idx="12888">
                  <c:v>5.9339060851600003</c:v>
                </c:pt>
                <c:pt idx="12889">
                  <c:v>5.85703589414</c:v>
                </c:pt>
                <c:pt idx="12890">
                  <c:v>5.8870853906000002</c:v>
                </c:pt>
                <c:pt idx="12891">
                  <c:v>5.8798030801700003</c:v>
                </c:pt>
                <c:pt idx="12892">
                  <c:v>5.9880899514400001</c:v>
                </c:pt>
                <c:pt idx="12893">
                  <c:v>6.1823177684499999</c:v>
                </c:pt>
                <c:pt idx="12894">
                  <c:v>5.8050907660200002</c:v>
                </c:pt>
                <c:pt idx="12895">
                  <c:v>6.0359722695000002</c:v>
                </c:pt>
                <c:pt idx="12896">
                  <c:v>6.29243469679</c:v>
                </c:pt>
                <c:pt idx="12897">
                  <c:v>5.7793872476899999</c:v>
                </c:pt>
                <c:pt idx="12898">
                  <c:v>6.2800518680300002</c:v>
                </c:pt>
                <c:pt idx="12899">
                  <c:v>6.1962298100300002</c:v>
                </c:pt>
                <c:pt idx="12900">
                  <c:v>6.0027340705099999</c:v>
                </c:pt>
                <c:pt idx="12901">
                  <c:v>5.6275756874800003</c:v>
                </c:pt>
                <c:pt idx="12902">
                  <c:v>5.9264492028599998</c:v>
                </c:pt>
                <c:pt idx="12903">
                  <c:v>5.77088998275</c:v>
                </c:pt>
                <c:pt idx="12904">
                  <c:v>5.8502007029899996</c:v>
                </c:pt>
                <c:pt idx="12905">
                  <c:v>6.0969818662700002</c:v>
                </c:pt>
                <c:pt idx="12906">
                  <c:v>5.9668055640400004</c:v>
                </c:pt>
                <c:pt idx="12907">
                  <c:v>6.2445277813400004</c:v>
                </c:pt>
                <c:pt idx="12908">
                  <c:v>5.99506582323</c:v>
                </c:pt>
                <c:pt idx="12909">
                  <c:v>5.8827400733699999</c:v>
                </c:pt>
                <c:pt idx="12910">
                  <c:v>5.8177046394699996</c:v>
                </c:pt>
                <c:pt idx="12911">
                  <c:v>6.0351770381199996</c:v>
                </c:pt>
                <c:pt idx="12912">
                  <c:v>6.1186438167099997</c:v>
                </c:pt>
                <c:pt idx="12913">
                  <c:v>5.7411485676099998</c:v>
                </c:pt>
                <c:pt idx="12914">
                  <c:v>5.9339060851600003</c:v>
                </c:pt>
                <c:pt idx="12915">
                  <c:v>5.6605374527499999</c:v>
                </c:pt>
                <c:pt idx="12916">
                  <c:v>6.2516285093399997</c:v>
                </c:pt>
                <c:pt idx="12917">
                  <c:v>6.2019107011600001</c:v>
                </c:pt>
                <c:pt idx="12918">
                  <c:v>6.1009505860499997</c:v>
                </c:pt>
                <c:pt idx="12919">
                  <c:v>5.7728365769699996</c:v>
                </c:pt>
                <c:pt idx="12920">
                  <c:v>6.2428641440400003</c:v>
                </c:pt>
                <c:pt idx="12921">
                  <c:v>5.69567049662</c:v>
                </c:pt>
                <c:pt idx="12922">
                  <c:v>5.8615568509499996</c:v>
                </c:pt>
                <c:pt idx="12923">
                  <c:v>5.8119481338799996</c:v>
                </c:pt>
                <c:pt idx="12924">
                  <c:v>6.0953731160000002</c:v>
                </c:pt>
                <c:pt idx="12925">
                  <c:v>5.95877231502</c:v>
                </c:pt>
                <c:pt idx="12926">
                  <c:v>6.1264024745199999</c:v>
                </c:pt>
                <c:pt idx="12927">
                  <c:v>5.9091006772399997</c:v>
                </c:pt>
                <c:pt idx="12928">
                  <c:v>6.0715889651900001</c:v>
                </c:pt>
                <c:pt idx="12929">
                  <c:v>5.7848623239099997</c:v>
                </c:pt>
                <c:pt idx="12930">
                  <c:v>5.6255869188599998</c:v>
                </c:pt>
                <c:pt idx="12931">
                  <c:v>6.2972191431600004</c:v>
                </c:pt>
                <c:pt idx="12932">
                  <c:v>5.7310848998499999</c:v>
                </c:pt>
                <c:pt idx="12933">
                  <c:v>5.6926470125600002</c:v>
                </c:pt>
                <c:pt idx="12934">
                  <c:v>5.7777264777099999</c:v>
                </c:pt>
                <c:pt idx="12935">
                  <c:v>5.6651545632199998</c:v>
                </c:pt>
                <c:pt idx="12936">
                  <c:v>5.7212029445499999</c:v>
                </c:pt>
                <c:pt idx="12937">
                  <c:v>6.2701698012399998</c:v>
                </c:pt>
                <c:pt idx="12938">
                  <c:v>5.7435617402799997</c:v>
                </c:pt>
                <c:pt idx="12939">
                  <c:v>5.9045396346099999</c:v>
                </c:pt>
                <c:pt idx="12940">
                  <c:v>5.8743875558500003</c:v>
                </c:pt>
                <c:pt idx="12941">
                  <c:v>6.27595154695</c:v>
                </c:pt>
                <c:pt idx="12942">
                  <c:v>5.8427928371600002</c:v>
                </c:pt>
                <c:pt idx="12943">
                  <c:v>6.3042306334999996</c:v>
                </c:pt>
                <c:pt idx="12944">
                  <c:v>5.6363871526000002</c:v>
                </c:pt>
                <c:pt idx="12945">
                  <c:v>6.07807669471</c:v>
                </c:pt>
                <c:pt idx="12946">
                  <c:v>5.6407576168400002</c:v>
                </c:pt>
                <c:pt idx="12947">
                  <c:v>5.6891721466699998</c:v>
                </c:pt>
                <c:pt idx="12948">
                  <c:v>6.2016550202399996</c:v>
                </c:pt>
                <c:pt idx="12949">
                  <c:v>5.8119481338799996</c:v>
                </c:pt>
                <c:pt idx="12950">
                  <c:v>6.0043529080800004</c:v>
                </c:pt>
                <c:pt idx="12951">
                  <c:v>6.1849405266100002</c:v>
                </c:pt>
                <c:pt idx="12952">
                  <c:v>6.28362675217</c:v>
                </c:pt>
                <c:pt idx="12953">
                  <c:v>6.0740175925899997</c:v>
                </c:pt>
                <c:pt idx="12954">
                  <c:v>5.9135470641700003</c:v>
                </c:pt>
                <c:pt idx="12955">
                  <c:v>6.0213176389500003</c:v>
                </c:pt>
                <c:pt idx="12956">
                  <c:v>5.8649289040000001</c:v>
                </c:pt>
                <c:pt idx="12957">
                  <c:v>5.9493719793300004</c:v>
                </c:pt>
                <c:pt idx="12958">
                  <c:v>5.8481258857</c:v>
                </c:pt>
                <c:pt idx="12959">
                  <c:v>5.6326408750599999</c:v>
                </c:pt>
                <c:pt idx="12960">
                  <c:v>6.1731945362299996</c:v>
                </c:pt>
                <c:pt idx="12961">
                  <c:v>6.1474771046100001</c:v>
                </c:pt>
                <c:pt idx="12962">
                  <c:v>5.9823255725199997</c:v>
                </c:pt>
                <c:pt idx="12963">
                  <c:v>5.9502443238399998</c:v>
                </c:pt>
                <c:pt idx="12964">
                  <c:v>5.9203736553699997</c:v>
                </c:pt>
                <c:pt idx="12965">
                  <c:v>6.1234982818099999</c:v>
                </c:pt>
                <c:pt idx="12966">
                  <c:v>5.6699355197400001</c:v>
                </c:pt>
                <c:pt idx="12967">
                  <c:v>6.1936699812600002</c:v>
                </c:pt>
                <c:pt idx="12968">
                  <c:v>5.9517190215799998</c:v>
                </c:pt>
                <c:pt idx="12969">
                  <c:v>5.8079442090900004</c:v>
                </c:pt>
                <c:pt idx="12970">
                  <c:v>5.66927799667</c:v>
                </c:pt>
                <c:pt idx="12971">
                  <c:v>5.9052150494099998</c:v>
                </c:pt>
                <c:pt idx="12972">
                  <c:v>6.2234701555200003</c:v>
                </c:pt>
                <c:pt idx="12973">
                  <c:v>6.0567397019099998</c:v>
                </c:pt>
                <c:pt idx="12974">
                  <c:v>6.2023051465699996</c:v>
                </c:pt>
                <c:pt idx="12975">
                  <c:v>6.2380984261499997</c:v>
                </c:pt>
                <c:pt idx="12976">
                  <c:v>5.7560378531699996</c:v>
                </c:pt>
                <c:pt idx="12977">
                  <c:v>5.7560378531699996</c:v>
                </c:pt>
                <c:pt idx="12978">
                  <c:v>6.26918449257</c:v>
                </c:pt>
                <c:pt idx="12979">
                  <c:v>6.1731945362299996</c:v>
                </c:pt>
                <c:pt idx="12980">
                  <c:v>5.98713024082</c:v>
                </c:pt>
                <c:pt idx="12981">
                  <c:v>6.2516285093399997</c:v>
                </c:pt>
                <c:pt idx="12982">
                  <c:v>5.7411485676099998</c:v>
                </c:pt>
                <c:pt idx="12983">
                  <c:v>6.1435221463399996</c:v>
                </c:pt>
                <c:pt idx="12984">
                  <c:v>6.1849405266100002</c:v>
                </c:pt>
                <c:pt idx="12985">
                  <c:v>5.6582638039499997</c:v>
                </c:pt>
                <c:pt idx="12986">
                  <c:v>5.94591404155</c:v>
                </c:pt>
                <c:pt idx="12987">
                  <c:v>5.83743625416</c:v>
                </c:pt>
                <c:pt idx="12988">
                  <c:v>5.8294008884400004</c:v>
                </c:pt>
                <c:pt idx="12989">
                  <c:v>5.8810811484399999</c:v>
                </c:pt>
                <c:pt idx="12990">
                  <c:v>5.7938687422399999</c:v>
                </c:pt>
                <c:pt idx="12991">
                  <c:v>6.1906340990000004</c:v>
                </c:pt>
                <c:pt idx="12992">
                  <c:v>6.1897310685300004</c:v>
                </c:pt>
                <c:pt idx="12993">
                  <c:v>6.0457216358099997</c:v>
                </c:pt>
                <c:pt idx="12994">
                  <c:v>6.30284926675</c:v>
                </c:pt>
                <c:pt idx="12995">
                  <c:v>6.08437054997</c:v>
                </c:pt>
                <c:pt idx="12996">
                  <c:v>5.7225406457699997</c:v>
                </c:pt>
                <c:pt idx="12997">
                  <c:v>6.2163517011899998</c:v>
                </c:pt>
                <c:pt idx="12998">
                  <c:v>5.6677476665200004</c:v>
                </c:pt>
                <c:pt idx="12999">
                  <c:v>6.202788923</c:v>
                </c:pt>
                <c:pt idx="13000">
                  <c:v>5.9823255725199997</c:v>
                </c:pt>
                <c:pt idx="13001">
                  <c:v>5.7193404504399998</c:v>
                </c:pt>
                <c:pt idx="13002">
                  <c:v>5.8089937850000002</c:v>
                </c:pt>
                <c:pt idx="13003">
                  <c:v>5.7209155849800002</c:v>
                </c:pt>
                <c:pt idx="13004">
                  <c:v>5.80319849251</c:v>
                </c:pt>
                <c:pt idx="13005">
                  <c:v>5.8140948421600003</c:v>
                </c:pt>
                <c:pt idx="13006">
                  <c:v>5.7209155849800002</c:v>
                </c:pt>
                <c:pt idx="13007">
                  <c:v>6.0031273904700004</c:v>
                </c:pt>
                <c:pt idx="13008">
                  <c:v>5.9755569888500002</c:v>
                </c:pt>
                <c:pt idx="13009">
                  <c:v>5.6737663003699996</c:v>
                </c:pt>
                <c:pt idx="13010">
                  <c:v>6.0637120083099996</c:v>
                </c:pt>
                <c:pt idx="13011">
                  <c:v>6.0575439079900004</c:v>
                </c:pt>
                <c:pt idx="13012">
                  <c:v>6.1376102258099996</c:v>
                </c:pt>
                <c:pt idx="13013">
                  <c:v>5.8802939214099998</c:v>
                </c:pt>
                <c:pt idx="13014">
                  <c:v>5.80965386995</c:v>
                </c:pt>
                <c:pt idx="13015">
                  <c:v>6.2972171269399997</c:v>
                </c:pt>
                <c:pt idx="13016">
                  <c:v>6.2065146381999998</c:v>
                </c:pt>
                <c:pt idx="13017">
                  <c:v>5.8496965600699999</c:v>
                </c:pt>
                <c:pt idx="13018">
                  <c:v>6.1009094828199997</c:v>
                </c:pt>
                <c:pt idx="13019">
                  <c:v>6.1439755508599996</c:v>
                </c:pt>
                <c:pt idx="13020">
                  <c:v>5.9663757324300004</c:v>
                </c:pt>
                <c:pt idx="13021">
                  <c:v>5.7056222532499996</c:v>
                </c:pt>
                <c:pt idx="13022">
                  <c:v>5.7757752518899999</c:v>
                </c:pt>
                <c:pt idx="13023">
                  <c:v>6.0345945137900001</c:v>
                </c:pt>
                <c:pt idx="13024">
                  <c:v>6.1263855972699996</c:v>
                </c:pt>
                <c:pt idx="13025">
                  <c:v>6.1994922345200001</c:v>
                </c:pt>
                <c:pt idx="13026">
                  <c:v>5.9139312073800001</c:v>
                </c:pt>
                <c:pt idx="13027">
                  <c:v>5.9269803730400001</c:v>
                </c:pt>
                <c:pt idx="13028">
                  <c:v>5.9956329564199997</c:v>
                </c:pt>
                <c:pt idx="13029">
                  <c:v>5.8716709787000001</c:v>
                </c:pt>
                <c:pt idx="13030">
                  <c:v>5.7793872476899999</c:v>
                </c:pt>
                <c:pt idx="13031">
                  <c:v>6.2397982805399996</c:v>
                </c:pt>
                <c:pt idx="13032">
                  <c:v>6.26533557554</c:v>
                </c:pt>
                <c:pt idx="13033">
                  <c:v>6.0534723125600003</c:v>
                </c:pt>
                <c:pt idx="13034">
                  <c:v>5.6336136786399997</c:v>
                </c:pt>
                <c:pt idx="13035">
                  <c:v>5.9264492028599998</c:v>
                </c:pt>
                <c:pt idx="13036">
                  <c:v>6.0779096348100001</c:v>
                </c:pt>
                <c:pt idx="13037">
                  <c:v>6.08437054997</c:v>
                </c:pt>
                <c:pt idx="13038">
                  <c:v>5.6806900779499996</c:v>
                </c:pt>
                <c:pt idx="13039">
                  <c:v>6.07982805305</c:v>
                </c:pt>
                <c:pt idx="13040">
                  <c:v>5.6456036245899996</c:v>
                </c:pt>
                <c:pt idx="13041">
                  <c:v>5.9492766321900001</c:v>
                </c:pt>
                <c:pt idx="13042">
                  <c:v>5.6671749983100002</c:v>
                </c:pt>
                <c:pt idx="13043">
                  <c:v>5.6926470125600002</c:v>
                </c:pt>
                <c:pt idx="13044">
                  <c:v>6.1611923068100003</c:v>
                </c:pt>
                <c:pt idx="13045">
                  <c:v>6.1611923068100003</c:v>
                </c:pt>
                <c:pt idx="13046">
                  <c:v>6.0524264324399999</c:v>
                </c:pt>
                <c:pt idx="13047">
                  <c:v>5.9816186387999997</c:v>
                </c:pt>
                <c:pt idx="13048">
                  <c:v>5.64389182664</c:v>
                </c:pt>
                <c:pt idx="13049">
                  <c:v>5.6794974007999999</c:v>
                </c:pt>
                <c:pt idx="13050">
                  <c:v>5.7094783907000002</c:v>
                </c:pt>
                <c:pt idx="13051">
                  <c:v>5.7126121790299997</c:v>
                </c:pt>
                <c:pt idx="13052">
                  <c:v>5.72800112959</c:v>
                </c:pt>
                <c:pt idx="13053">
                  <c:v>6.1264024745199999</c:v>
                </c:pt>
                <c:pt idx="13054">
                  <c:v>6.2901533589199996</c:v>
                </c:pt>
                <c:pt idx="13055">
                  <c:v>6.2705449893200003</c:v>
                </c:pt>
                <c:pt idx="13056">
                  <c:v>5.9973513411099999</c:v>
                </c:pt>
                <c:pt idx="13057">
                  <c:v>5.7703189208200003</c:v>
                </c:pt>
                <c:pt idx="13058">
                  <c:v>6.2807796073500004</c:v>
                </c:pt>
                <c:pt idx="13059">
                  <c:v>5.7785360210999999</c:v>
                </c:pt>
                <c:pt idx="13060">
                  <c:v>5.9903046880200002</c:v>
                </c:pt>
                <c:pt idx="13061">
                  <c:v>6.15326530888</c:v>
                </c:pt>
                <c:pt idx="13062">
                  <c:v>6.06997628371</c:v>
                </c:pt>
                <c:pt idx="13063">
                  <c:v>6.2901533589199996</c:v>
                </c:pt>
                <c:pt idx="13064">
                  <c:v>5.6984445080399997</c:v>
                </c:pt>
                <c:pt idx="13065">
                  <c:v>6.1959013403099998</c:v>
                </c:pt>
                <c:pt idx="13066">
                  <c:v>6.2105462540099996</c:v>
                </c:pt>
                <c:pt idx="13067">
                  <c:v>5.8089937850000002</c:v>
                </c:pt>
                <c:pt idx="13068">
                  <c:v>5.6357302280799999</c:v>
                </c:pt>
                <c:pt idx="13069">
                  <c:v>5.7735497384499999</c:v>
                </c:pt>
                <c:pt idx="13070">
                  <c:v>6.0001682084199999</c:v>
                </c:pt>
                <c:pt idx="13071">
                  <c:v>6.28362675217</c:v>
                </c:pt>
                <c:pt idx="13072">
                  <c:v>5.8021428671599997</c:v>
                </c:pt>
                <c:pt idx="13073">
                  <c:v>6.1994922345200001</c:v>
                </c:pt>
                <c:pt idx="13074">
                  <c:v>5.6715350060700001</c:v>
                </c:pt>
                <c:pt idx="13075">
                  <c:v>5.9118109949499997</c:v>
                </c:pt>
                <c:pt idx="13076">
                  <c:v>5.6275756874800003</c:v>
                </c:pt>
                <c:pt idx="13077">
                  <c:v>6.0738469824700001</c:v>
                </c:pt>
                <c:pt idx="13078">
                  <c:v>6.1614311081700004</c:v>
                </c:pt>
                <c:pt idx="13079">
                  <c:v>6.2669918985599997</c:v>
                </c:pt>
                <c:pt idx="13080">
                  <c:v>5.7300411608799999</c:v>
                </c:pt>
                <c:pt idx="13081">
                  <c:v>5.9599536629500003</c:v>
                </c:pt>
                <c:pt idx="13082">
                  <c:v>5.8331376767199998</c:v>
                </c:pt>
                <c:pt idx="13083">
                  <c:v>6.0460194854299996</c:v>
                </c:pt>
                <c:pt idx="13084">
                  <c:v>5.7143649164400001</c:v>
                </c:pt>
                <c:pt idx="13085">
                  <c:v>6.2428297615900004</c:v>
                </c:pt>
                <c:pt idx="13086">
                  <c:v>6.2585643077300004</c:v>
                </c:pt>
                <c:pt idx="13087">
                  <c:v>5.8914245757800003</c:v>
                </c:pt>
                <c:pt idx="13088">
                  <c:v>5.8545421523799996</c:v>
                </c:pt>
                <c:pt idx="13089">
                  <c:v>5.6632598326099997</c:v>
                </c:pt>
                <c:pt idx="13090">
                  <c:v>5.6929881226000001</c:v>
                </c:pt>
                <c:pt idx="13091">
                  <c:v>6.1520141117499998</c:v>
                </c:pt>
                <c:pt idx="13092">
                  <c:v>6.1037282126700001</c:v>
                </c:pt>
                <c:pt idx="13093">
                  <c:v>5.9755569888500002</c:v>
                </c:pt>
                <c:pt idx="13094">
                  <c:v>5.9221965288499998</c:v>
                </c:pt>
                <c:pt idx="13095">
                  <c:v>6.0495739284800001</c:v>
                </c:pt>
                <c:pt idx="13096">
                  <c:v>6.0267827202799999</c:v>
                </c:pt>
                <c:pt idx="13097">
                  <c:v>5.8050907660200002</c:v>
                </c:pt>
                <c:pt idx="13098">
                  <c:v>6.1886042076000001</c:v>
                </c:pt>
                <c:pt idx="13099">
                  <c:v>5.8519477281199999</c:v>
                </c:pt>
                <c:pt idx="13100">
                  <c:v>5.8510899298999997</c:v>
                </c:pt>
                <c:pt idx="13101">
                  <c:v>5.9910370001000004</c:v>
                </c:pt>
                <c:pt idx="13102">
                  <c:v>6.0515933644100004</c:v>
                </c:pt>
                <c:pt idx="13103">
                  <c:v>5.8183929079299999</c:v>
                </c:pt>
                <c:pt idx="13104">
                  <c:v>6.2760339068900004</c:v>
                </c:pt>
                <c:pt idx="13105">
                  <c:v>5.73177766451</c:v>
                </c:pt>
                <c:pt idx="13106">
                  <c:v>5.7787928586200001</c:v>
                </c:pt>
                <c:pt idx="13107">
                  <c:v>6.0828419354300003</c:v>
                </c:pt>
                <c:pt idx="13108">
                  <c:v>6.0175960425800001</c:v>
                </c:pt>
                <c:pt idx="13109">
                  <c:v>6.1327695659100003</c:v>
                </c:pt>
                <c:pt idx="13110">
                  <c:v>5.6989795721599998</c:v>
                </c:pt>
                <c:pt idx="13111">
                  <c:v>5.6548389236299998</c:v>
                </c:pt>
                <c:pt idx="13112">
                  <c:v>5.69567049662</c:v>
                </c:pt>
                <c:pt idx="13113">
                  <c:v>6.2937119154700003</c:v>
                </c:pt>
                <c:pt idx="13114">
                  <c:v>6.0515933644100004</c:v>
                </c:pt>
                <c:pt idx="13115">
                  <c:v>6.1227819127599998</c:v>
                </c:pt>
                <c:pt idx="13116">
                  <c:v>5.98713024082</c:v>
                </c:pt>
                <c:pt idx="13117">
                  <c:v>5.6326408750599999</c:v>
                </c:pt>
                <c:pt idx="13118">
                  <c:v>6.2656553866699998</c:v>
                </c:pt>
                <c:pt idx="13119">
                  <c:v>6.0345945137900001</c:v>
                </c:pt>
                <c:pt idx="13120">
                  <c:v>6.03696663817</c:v>
                </c:pt>
                <c:pt idx="13121">
                  <c:v>5.9203736553699997</c:v>
                </c:pt>
                <c:pt idx="13122">
                  <c:v>5.8980452729000001</c:v>
                </c:pt>
                <c:pt idx="13123">
                  <c:v>5.67506873559</c:v>
                </c:pt>
                <c:pt idx="13124">
                  <c:v>5.9663757324300004</c:v>
                </c:pt>
                <c:pt idx="13125">
                  <c:v>5.7289514946500004</c:v>
                </c:pt>
                <c:pt idx="13126">
                  <c:v>5.6702073344799997</c:v>
                </c:pt>
                <c:pt idx="13127">
                  <c:v>6.0662342902499997</c:v>
                </c:pt>
                <c:pt idx="13128">
                  <c:v>6.1798878724300002</c:v>
                </c:pt>
                <c:pt idx="13129">
                  <c:v>5.93994988647</c:v>
                </c:pt>
                <c:pt idx="13130">
                  <c:v>5.7753278770199996</c:v>
                </c:pt>
                <c:pt idx="13131">
                  <c:v>5.9409657563399998</c:v>
                </c:pt>
                <c:pt idx="13132">
                  <c:v>6.1759328040700003</c:v>
                </c:pt>
                <c:pt idx="13133">
                  <c:v>5.7387741377400001</c:v>
                </c:pt>
                <c:pt idx="13134">
                  <c:v>5.9263386774200004</c:v>
                </c:pt>
                <c:pt idx="13135">
                  <c:v>5.6877044791999998</c:v>
                </c:pt>
                <c:pt idx="13136">
                  <c:v>5.7314840093299999</c:v>
                </c:pt>
                <c:pt idx="13137">
                  <c:v>5.6723979053400004</c:v>
                </c:pt>
                <c:pt idx="13138">
                  <c:v>5.8333740468700004</c:v>
                </c:pt>
                <c:pt idx="13139">
                  <c:v>5.77187585194</c:v>
                </c:pt>
                <c:pt idx="13140">
                  <c:v>6.1329521767399999</c:v>
                </c:pt>
                <c:pt idx="13141">
                  <c:v>6.0060970685199999</c:v>
                </c:pt>
                <c:pt idx="13142">
                  <c:v>5.6954000495799999</c:v>
                </c:pt>
                <c:pt idx="13143">
                  <c:v>6.0808569023199999</c:v>
                </c:pt>
                <c:pt idx="13144">
                  <c:v>5.7387741377400001</c:v>
                </c:pt>
                <c:pt idx="13145">
                  <c:v>6.0018992727700002</c:v>
                </c:pt>
                <c:pt idx="13146">
                  <c:v>6.1274330732199997</c:v>
                </c:pt>
                <c:pt idx="13147">
                  <c:v>5.8147904606000003</c:v>
                </c:pt>
                <c:pt idx="13148">
                  <c:v>5.9919961904400001</c:v>
                </c:pt>
                <c:pt idx="13149">
                  <c:v>5.6278034657099996</c:v>
                </c:pt>
                <c:pt idx="13150">
                  <c:v>5.9775270960100002</c:v>
                </c:pt>
                <c:pt idx="13151">
                  <c:v>5.8331376767199998</c:v>
                </c:pt>
                <c:pt idx="13152">
                  <c:v>5.6938181396100003</c:v>
                </c:pt>
                <c:pt idx="13153">
                  <c:v>5.9106752042000004</c:v>
                </c:pt>
                <c:pt idx="13154">
                  <c:v>6.2916397723299999</c:v>
                </c:pt>
                <c:pt idx="13155">
                  <c:v>5.8802939214099998</c:v>
                </c:pt>
                <c:pt idx="13156">
                  <c:v>6.0291031030599997</c:v>
                </c:pt>
                <c:pt idx="13157">
                  <c:v>5.80965386995</c:v>
                </c:pt>
                <c:pt idx="13158">
                  <c:v>5.7934520168499999</c:v>
                </c:pt>
                <c:pt idx="13159">
                  <c:v>5.6407720827799999</c:v>
                </c:pt>
                <c:pt idx="13160">
                  <c:v>6.2535487619000003</c:v>
                </c:pt>
                <c:pt idx="13161">
                  <c:v>5.8369977028899998</c:v>
                </c:pt>
                <c:pt idx="13162">
                  <c:v>5.9757319964100004</c:v>
                </c:pt>
                <c:pt idx="13163">
                  <c:v>6.2252540519900004</c:v>
                </c:pt>
                <c:pt idx="13164">
                  <c:v>6.0024018477999999</c:v>
                </c:pt>
                <c:pt idx="13165">
                  <c:v>5.7710502780999997</c:v>
                </c:pt>
                <c:pt idx="13166">
                  <c:v>6.3011494771000001</c:v>
                </c:pt>
                <c:pt idx="13167">
                  <c:v>5.82010610738</c:v>
                </c:pt>
                <c:pt idx="13168">
                  <c:v>6.0605603844099996</c:v>
                </c:pt>
                <c:pt idx="13169">
                  <c:v>5.6877044791999998</c:v>
                </c:pt>
                <c:pt idx="13170">
                  <c:v>6.0575759205099997</c:v>
                </c:pt>
                <c:pt idx="13171">
                  <c:v>5.91529649748</c:v>
                </c:pt>
                <c:pt idx="13172">
                  <c:v>6.1711586088199999</c:v>
                </c:pt>
                <c:pt idx="13173">
                  <c:v>6.1828570172599999</c:v>
                </c:pt>
                <c:pt idx="13174">
                  <c:v>5.6954000495799999</c:v>
                </c:pt>
                <c:pt idx="13175">
                  <c:v>5.7753278770199996</c:v>
                </c:pt>
                <c:pt idx="13176">
                  <c:v>5.9387485921499996</c:v>
                </c:pt>
                <c:pt idx="13177">
                  <c:v>6.1309800518599999</c:v>
                </c:pt>
                <c:pt idx="13178">
                  <c:v>6.2474011139899996</c:v>
                </c:pt>
                <c:pt idx="13179">
                  <c:v>6.2896929445299996</c:v>
                </c:pt>
                <c:pt idx="13180">
                  <c:v>5.7725166196800002</c:v>
                </c:pt>
                <c:pt idx="13181">
                  <c:v>6.0201182370600002</c:v>
                </c:pt>
                <c:pt idx="13182">
                  <c:v>5.8751064421399999</c:v>
                </c:pt>
                <c:pt idx="13183">
                  <c:v>6.0779096348100001</c:v>
                </c:pt>
                <c:pt idx="13184">
                  <c:v>5.9447292547900004</c:v>
                </c:pt>
                <c:pt idx="13185">
                  <c:v>5.7777264777099999</c:v>
                </c:pt>
                <c:pt idx="13186">
                  <c:v>5.9104937682700003</c:v>
                </c:pt>
                <c:pt idx="13187">
                  <c:v>5.9964275416200001</c:v>
                </c:pt>
                <c:pt idx="13188">
                  <c:v>6.1534863794200003</c:v>
                </c:pt>
                <c:pt idx="13189">
                  <c:v>5.8751027112900003</c:v>
                </c:pt>
                <c:pt idx="13190">
                  <c:v>6.1886042076000001</c:v>
                </c:pt>
                <c:pt idx="13191">
                  <c:v>5.8152664330099997</c:v>
                </c:pt>
                <c:pt idx="13192">
                  <c:v>6.2019865027199996</c:v>
                </c:pt>
                <c:pt idx="13193">
                  <c:v>6.0948742565999998</c:v>
                </c:pt>
                <c:pt idx="13194">
                  <c:v>6.2364223055599997</c:v>
                </c:pt>
                <c:pt idx="13195">
                  <c:v>5.8147904606000003</c:v>
                </c:pt>
                <c:pt idx="13196">
                  <c:v>5.83630615524</c:v>
                </c:pt>
                <c:pt idx="13197">
                  <c:v>6.2254531738000001</c:v>
                </c:pt>
                <c:pt idx="13198">
                  <c:v>6.2230832095500004</c:v>
                </c:pt>
                <c:pt idx="13199">
                  <c:v>5.80319849251</c:v>
                </c:pt>
                <c:pt idx="13200">
                  <c:v>5.7804644840600004</c:v>
                </c:pt>
                <c:pt idx="13201">
                  <c:v>6.0031273904700004</c:v>
                </c:pt>
                <c:pt idx="13202">
                  <c:v>5.8369977028899998</c:v>
                </c:pt>
                <c:pt idx="13203">
                  <c:v>5.7807133557699997</c:v>
                </c:pt>
                <c:pt idx="13204">
                  <c:v>5.9964275416200001</c:v>
                </c:pt>
                <c:pt idx="13205">
                  <c:v>5.6898985960599999</c:v>
                </c:pt>
                <c:pt idx="13206">
                  <c:v>6.0619150101899999</c:v>
                </c:pt>
                <c:pt idx="13207">
                  <c:v>6.0839570475200002</c:v>
                </c:pt>
                <c:pt idx="13208">
                  <c:v>6.1155070416499999</c:v>
                </c:pt>
                <c:pt idx="13209">
                  <c:v>6.12305179129</c:v>
                </c:pt>
                <c:pt idx="13210">
                  <c:v>5.9182892653400003</c:v>
                </c:pt>
                <c:pt idx="13211">
                  <c:v>5.8534499342100004</c:v>
                </c:pt>
                <c:pt idx="13212">
                  <c:v>6.2380984261499997</c:v>
                </c:pt>
                <c:pt idx="13213">
                  <c:v>5.8881252397299999</c:v>
                </c:pt>
                <c:pt idx="13214">
                  <c:v>6.1110272396600003</c:v>
                </c:pt>
                <c:pt idx="13215">
                  <c:v>6.08437054997</c:v>
                </c:pt>
                <c:pt idx="13216">
                  <c:v>6.1887309216500004</c:v>
                </c:pt>
                <c:pt idx="13217">
                  <c:v>6.0738469824700001</c:v>
                </c:pt>
                <c:pt idx="13218">
                  <c:v>6.0224133174899999</c:v>
                </c:pt>
                <c:pt idx="13219">
                  <c:v>6.2282437772500003</c:v>
                </c:pt>
                <c:pt idx="13220">
                  <c:v>6.2065743013499999</c:v>
                </c:pt>
                <c:pt idx="13221">
                  <c:v>6.1541871713600003</c:v>
                </c:pt>
                <c:pt idx="13222">
                  <c:v>5.9721206107600002</c:v>
                </c:pt>
                <c:pt idx="13223">
                  <c:v>6.1815221023999998</c:v>
                </c:pt>
                <c:pt idx="13224">
                  <c:v>6.20522984627</c:v>
                </c:pt>
                <c:pt idx="13225">
                  <c:v>6.1785220119700002</c:v>
                </c:pt>
                <c:pt idx="13226">
                  <c:v>6.1936699812600002</c:v>
                </c:pt>
                <c:pt idx="13227">
                  <c:v>6.2019107011600001</c:v>
                </c:pt>
                <c:pt idx="13228">
                  <c:v>5.9172017135699999</c:v>
                </c:pt>
                <c:pt idx="13229">
                  <c:v>6.0060970685199999</c:v>
                </c:pt>
                <c:pt idx="13230">
                  <c:v>6.2032759366199999</c:v>
                </c:pt>
                <c:pt idx="13231">
                  <c:v>6.1843568535999998</c:v>
                </c:pt>
                <c:pt idx="13232">
                  <c:v>5.8546165169000002</c:v>
                </c:pt>
                <c:pt idx="13233">
                  <c:v>6.1618607696399996</c:v>
                </c:pt>
                <c:pt idx="13234">
                  <c:v>5.9091006772399997</c:v>
                </c:pt>
                <c:pt idx="13235">
                  <c:v>5.8914245757800003</c:v>
                </c:pt>
                <c:pt idx="13236">
                  <c:v>5.82732144597</c:v>
                </c:pt>
                <c:pt idx="13237">
                  <c:v>6.0898578867599999</c:v>
                </c:pt>
                <c:pt idx="13238">
                  <c:v>6.2126121455199996</c:v>
                </c:pt>
                <c:pt idx="13239">
                  <c:v>5.9738810888399998</c:v>
                </c:pt>
                <c:pt idx="13240">
                  <c:v>6.11895816972</c:v>
                </c:pt>
                <c:pt idx="13241">
                  <c:v>6.1329521767399999</c:v>
                </c:pt>
                <c:pt idx="13242">
                  <c:v>6.0460194854299996</c:v>
                </c:pt>
                <c:pt idx="13243">
                  <c:v>6.2163517011899998</c:v>
                </c:pt>
                <c:pt idx="13244">
                  <c:v>5.8089937850000002</c:v>
                </c:pt>
                <c:pt idx="13245">
                  <c:v>6.2214242074100001</c:v>
                </c:pt>
                <c:pt idx="13246">
                  <c:v>5.8600054660899996</c:v>
                </c:pt>
                <c:pt idx="13247">
                  <c:v>6.0534544951899996</c:v>
                </c:pt>
                <c:pt idx="13248">
                  <c:v>6.0146143074599996</c:v>
                </c:pt>
                <c:pt idx="13249">
                  <c:v>5.7289514946500004</c:v>
                </c:pt>
                <c:pt idx="13250">
                  <c:v>5.9589450341300001</c:v>
                </c:pt>
                <c:pt idx="13251">
                  <c:v>5.9108874076899998</c:v>
                </c:pt>
                <c:pt idx="13252">
                  <c:v>5.8075225036599996</c:v>
                </c:pt>
                <c:pt idx="13253">
                  <c:v>5.9823255725199997</c:v>
                </c:pt>
                <c:pt idx="13254">
                  <c:v>5.66927799667</c:v>
                </c:pt>
                <c:pt idx="13255">
                  <c:v>5.9144837237600001</c:v>
                </c:pt>
                <c:pt idx="13256">
                  <c:v>6.2001429780099997</c:v>
                </c:pt>
                <c:pt idx="13257">
                  <c:v>6.25774733022</c:v>
                </c:pt>
                <c:pt idx="13258">
                  <c:v>5.7178117033599998</c:v>
                </c:pt>
                <c:pt idx="13259">
                  <c:v>6.2144778982100002</c:v>
                </c:pt>
                <c:pt idx="13260">
                  <c:v>5.9072532134799998</c:v>
                </c:pt>
                <c:pt idx="13261">
                  <c:v>5.8118068975700004</c:v>
                </c:pt>
                <c:pt idx="13262">
                  <c:v>5.9734177921000002</c:v>
                </c:pt>
                <c:pt idx="13263">
                  <c:v>5.9595122042900002</c:v>
                </c:pt>
                <c:pt idx="13264">
                  <c:v>5.7570090798500004</c:v>
                </c:pt>
                <c:pt idx="13265">
                  <c:v>6.2469570727999999</c:v>
                </c:pt>
                <c:pt idx="13266">
                  <c:v>6.15326530888</c:v>
                </c:pt>
                <c:pt idx="13267">
                  <c:v>5.7169509718300002</c:v>
                </c:pt>
                <c:pt idx="13268">
                  <c:v>5.9964275416200001</c:v>
                </c:pt>
                <c:pt idx="13269">
                  <c:v>6.1642616890499999</c:v>
                </c:pt>
                <c:pt idx="13270">
                  <c:v>6.0213176389500003</c:v>
                </c:pt>
                <c:pt idx="13271">
                  <c:v>5.7411485676099998</c:v>
                </c:pt>
                <c:pt idx="13272">
                  <c:v>6.0129848472600003</c:v>
                </c:pt>
                <c:pt idx="13273">
                  <c:v>5.7406493830600001</c:v>
                </c:pt>
                <c:pt idx="13274">
                  <c:v>6.2733679090100001</c:v>
                </c:pt>
                <c:pt idx="13275">
                  <c:v>5.6395348642399998</c:v>
                </c:pt>
                <c:pt idx="13276">
                  <c:v>6.1263855972699996</c:v>
                </c:pt>
                <c:pt idx="13277">
                  <c:v>6.2733679090100001</c:v>
                </c:pt>
                <c:pt idx="13278">
                  <c:v>5.9518782539000004</c:v>
                </c:pt>
                <c:pt idx="13279">
                  <c:v>5.8288504205000002</c:v>
                </c:pt>
                <c:pt idx="13280">
                  <c:v>5.7785360210999999</c:v>
                </c:pt>
                <c:pt idx="13281">
                  <c:v>5.7225406457699997</c:v>
                </c:pt>
                <c:pt idx="13282">
                  <c:v>5.9983336617900003</c:v>
                </c:pt>
                <c:pt idx="13283">
                  <c:v>6.0720341279400003</c:v>
                </c:pt>
                <c:pt idx="13284">
                  <c:v>5.9595122042900002</c:v>
                </c:pt>
                <c:pt idx="13285">
                  <c:v>5.8701868147600003</c:v>
                </c:pt>
                <c:pt idx="13286">
                  <c:v>6.0470108629599997</c:v>
                </c:pt>
                <c:pt idx="13287">
                  <c:v>5.9962982231700002</c:v>
                </c:pt>
                <c:pt idx="13288">
                  <c:v>5.6801117680899997</c:v>
                </c:pt>
                <c:pt idx="13289">
                  <c:v>5.7735121089400003</c:v>
                </c:pt>
                <c:pt idx="13290">
                  <c:v>6.1770382587399997</c:v>
                </c:pt>
                <c:pt idx="13291">
                  <c:v>5.9590878836899996</c:v>
                </c:pt>
                <c:pt idx="13292">
                  <c:v>5.9173745699399998</c:v>
                </c:pt>
                <c:pt idx="13293">
                  <c:v>5.8827400733699999</c:v>
                </c:pt>
                <c:pt idx="13294">
                  <c:v>6.2397982805399996</c:v>
                </c:pt>
                <c:pt idx="13295">
                  <c:v>5.9288597967700003</c:v>
                </c:pt>
                <c:pt idx="13296">
                  <c:v>5.8716709787000001</c:v>
                </c:pt>
                <c:pt idx="13297">
                  <c:v>6.1702375830299996</c:v>
                </c:pt>
                <c:pt idx="13298">
                  <c:v>6.1575324983300002</c:v>
                </c:pt>
                <c:pt idx="13299">
                  <c:v>5.9104937682700003</c:v>
                </c:pt>
                <c:pt idx="13300">
                  <c:v>5.9480446440800003</c:v>
                </c:pt>
                <c:pt idx="13301">
                  <c:v>6.0313319704100001</c:v>
                </c:pt>
                <c:pt idx="13302">
                  <c:v>5.84369715367</c:v>
                </c:pt>
                <c:pt idx="13303">
                  <c:v>5.7193404504399998</c:v>
                </c:pt>
                <c:pt idx="13304">
                  <c:v>5.9079043197700001</c:v>
                </c:pt>
                <c:pt idx="13305">
                  <c:v>5.6366274311</c:v>
                </c:pt>
                <c:pt idx="13306">
                  <c:v>6.1617863590999997</c:v>
                </c:pt>
                <c:pt idx="13307">
                  <c:v>5.7133568908700001</c:v>
                </c:pt>
                <c:pt idx="13308">
                  <c:v>5.8448149793099997</c:v>
                </c:pt>
                <c:pt idx="13309">
                  <c:v>5.9181644964300002</c:v>
                </c:pt>
                <c:pt idx="13310">
                  <c:v>5.7834801303000001</c:v>
                </c:pt>
                <c:pt idx="13311">
                  <c:v>6.0682350008499997</c:v>
                </c:pt>
                <c:pt idx="13312">
                  <c:v>5.6478685527000003</c:v>
                </c:pt>
                <c:pt idx="13313">
                  <c:v>5.7787872870100001</c:v>
                </c:pt>
                <c:pt idx="13314">
                  <c:v>5.6502091201300004</c:v>
                </c:pt>
                <c:pt idx="13315">
                  <c:v>5.7649307070300004</c:v>
                </c:pt>
                <c:pt idx="13316">
                  <c:v>6.26918449257</c:v>
                </c:pt>
                <c:pt idx="13317">
                  <c:v>5.7374011645399996</c:v>
                </c:pt>
                <c:pt idx="13318">
                  <c:v>5.82920405546</c:v>
                </c:pt>
                <c:pt idx="13319">
                  <c:v>6.1516708823500004</c:v>
                </c:pt>
                <c:pt idx="13320">
                  <c:v>5.9366346167400001</c:v>
                </c:pt>
                <c:pt idx="13321">
                  <c:v>6.0226346997100002</c:v>
                </c:pt>
                <c:pt idx="13322">
                  <c:v>5.7553091504499996</c:v>
                </c:pt>
                <c:pt idx="13323">
                  <c:v>6.3079796670699997</c:v>
                </c:pt>
                <c:pt idx="13324">
                  <c:v>6.0378354084100003</c:v>
                </c:pt>
                <c:pt idx="13325">
                  <c:v>6.0645575155399998</c:v>
                </c:pt>
                <c:pt idx="13326">
                  <c:v>5.8152507312699999</c:v>
                </c:pt>
                <c:pt idx="13327">
                  <c:v>6.3054490991299996</c:v>
                </c:pt>
                <c:pt idx="13328">
                  <c:v>6.1900551114400004</c:v>
                </c:pt>
                <c:pt idx="13329">
                  <c:v>6.2220574633199996</c:v>
                </c:pt>
                <c:pt idx="13330">
                  <c:v>5.7780747844100002</c:v>
                </c:pt>
                <c:pt idx="13331">
                  <c:v>5.96024747449</c:v>
                </c:pt>
                <c:pt idx="13332">
                  <c:v>5.9219627732199998</c:v>
                </c:pt>
                <c:pt idx="13333">
                  <c:v>5.8634408736300001</c:v>
                </c:pt>
                <c:pt idx="13334">
                  <c:v>5.8980452729000001</c:v>
                </c:pt>
                <c:pt idx="13335">
                  <c:v>5.64389182664</c:v>
                </c:pt>
                <c:pt idx="13336">
                  <c:v>5.9091006772399997</c:v>
                </c:pt>
                <c:pt idx="13337">
                  <c:v>6.0428380328099998</c:v>
                </c:pt>
                <c:pt idx="13338">
                  <c:v>6.2141618847000002</c:v>
                </c:pt>
                <c:pt idx="13339">
                  <c:v>5.7356570365200001</c:v>
                </c:pt>
                <c:pt idx="13340">
                  <c:v>5.8615568509499996</c:v>
                </c:pt>
                <c:pt idx="13341">
                  <c:v>6.1119280755899998</c:v>
                </c:pt>
                <c:pt idx="13342">
                  <c:v>6.1258645649599996</c:v>
                </c:pt>
                <c:pt idx="13343">
                  <c:v>5.9905781422200004</c:v>
                </c:pt>
                <c:pt idx="13344">
                  <c:v>6.10079405791</c:v>
                </c:pt>
                <c:pt idx="13345">
                  <c:v>5.6891721466699998</c:v>
                </c:pt>
                <c:pt idx="13346">
                  <c:v>5.6794974007999999</c:v>
                </c:pt>
                <c:pt idx="13347">
                  <c:v>6.2735898435499999</c:v>
                </c:pt>
                <c:pt idx="13348">
                  <c:v>6.0663420853899996</c:v>
                </c:pt>
                <c:pt idx="13349">
                  <c:v>5.8883988614899998</c:v>
                </c:pt>
                <c:pt idx="13350">
                  <c:v>6.0031273904700004</c:v>
                </c:pt>
                <c:pt idx="13351">
                  <c:v>6.16669196428</c:v>
                </c:pt>
                <c:pt idx="13352">
                  <c:v>5.72800112959</c:v>
                </c:pt>
                <c:pt idx="13353">
                  <c:v>5.8119481338799996</c:v>
                </c:pt>
                <c:pt idx="13354">
                  <c:v>5.9412870331700001</c:v>
                </c:pt>
                <c:pt idx="13355">
                  <c:v>6.0979732060599998</c:v>
                </c:pt>
                <c:pt idx="13356">
                  <c:v>5.7629373278699996</c:v>
                </c:pt>
                <c:pt idx="13357">
                  <c:v>5.8600674650200002</c:v>
                </c:pt>
                <c:pt idx="13358">
                  <c:v>6.1429213871700004</c:v>
                </c:pt>
                <c:pt idx="13359">
                  <c:v>6.2712936507999997</c:v>
                </c:pt>
                <c:pt idx="13360">
                  <c:v>6.2364459086900004</c:v>
                </c:pt>
                <c:pt idx="13361">
                  <c:v>5.8180254257200001</c:v>
                </c:pt>
                <c:pt idx="13362">
                  <c:v>6.0210673045799998</c:v>
                </c:pt>
                <c:pt idx="13363">
                  <c:v>5.9086882159499998</c:v>
                </c:pt>
                <c:pt idx="13364">
                  <c:v>5.8212931993100003</c:v>
                </c:pt>
                <c:pt idx="13365">
                  <c:v>6.2060359919400003</c:v>
                </c:pt>
                <c:pt idx="13366">
                  <c:v>5.7456564622000004</c:v>
                </c:pt>
                <c:pt idx="13367">
                  <c:v>6.2445277813400004</c:v>
                </c:pt>
                <c:pt idx="13368">
                  <c:v>6.0836657675800003</c:v>
                </c:pt>
                <c:pt idx="13369">
                  <c:v>5.9599536629500003</c:v>
                </c:pt>
                <c:pt idx="13370">
                  <c:v>5.9548917031900004</c:v>
                </c:pt>
                <c:pt idx="13371">
                  <c:v>6.0495739284800001</c:v>
                </c:pt>
                <c:pt idx="13372">
                  <c:v>6.0460194854299996</c:v>
                </c:pt>
                <c:pt idx="13373">
                  <c:v>6.1394184954600002</c:v>
                </c:pt>
                <c:pt idx="13374">
                  <c:v>6.0637166664000004</c:v>
                </c:pt>
                <c:pt idx="13375">
                  <c:v>6.0828419354300003</c:v>
                </c:pt>
                <c:pt idx="13376">
                  <c:v>5.7039548950899999</c:v>
                </c:pt>
                <c:pt idx="13377">
                  <c:v>5.7735497384499999</c:v>
                </c:pt>
                <c:pt idx="13378">
                  <c:v>6.1534863794200003</c:v>
                </c:pt>
                <c:pt idx="13379">
                  <c:v>6.1240719031399999</c:v>
                </c:pt>
                <c:pt idx="13380">
                  <c:v>5.8448149793099997</c:v>
                </c:pt>
                <c:pt idx="13381">
                  <c:v>6.1439755508599996</c:v>
                </c:pt>
                <c:pt idx="13382">
                  <c:v>5.8187589546199998</c:v>
                </c:pt>
                <c:pt idx="13383">
                  <c:v>5.6926470125600002</c:v>
                </c:pt>
                <c:pt idx="13384">
                  <c:v>5.9772175147500004</c:v>
                </c:pt>
                <c:pt idx="13385">
                  <c:v>6.1564134609599996</c:v>
                </c:pt>
                <c:pt idx="13386">
                  <c:v>5.9161342265199997</c:v>
                </c:pt>
                <c:pt idx="13387">
                  <c:v>6.1167586541599999</c:v>
                </c:pt>
                <c:pt idx="13388">
                  <c:v>6.3001737559700004</c:v>
                </c:pt>
                <c:pt idx="13389">
                  <c:v>6.2397982805399996</c:v>
                </c:pt>
                <c:pt idx="13390">
                  <c:v>6.2462102071899999</c:v>
                </c:pt>
                <c:pt idx="13391">
                  <c:v>5.7133568908700001</c:v>
                </c:pt>
                <c:pt idx="13392">
                  <c:v>5.9652638834799996</c:v>
                </c:pt>
                <c:pt idx="13393">
                  <c:v>5.6435017426399998</c:v>
                </c:pt>
                <c:pt idx="13394">
                  <c:v>6.1140836410299997</c:v>
                </c:pt>
                <c:pt idx="13395">
                  <c:v>6.1711586088199999</c:v>
                </c:pt>
                <c:pt idx="13396">
                  <c:v>5.8085889684699996</c:v>
                </c:pt>
                <c:pt idx="13397">
                  <c:v>6.1611923068100003</c:v>
                </c:pt>
                <c:pt idx="13398">
                  <c:v>6.0979732060599998</c:v>
                </c:pt>
                <c:pt idx="13399">
                  <c:v>6.30502661464</c:v>
                </c:pt>
                <c:pt idx="13400">
                  <c:v>5.70384581261</c:v>
                </c:pt>
                <c:pt idx="13401">
                  <c:v>5.8339200885900002</c:v>
                </c:pt>
                <c:pt idx="13402">
                  <c:v>6.1106529331499999</c:v>
                </c:pt>
                <c:pt idx="13403">
                  <c:v>5.7851608965599999</c:v>
                </c:pt>
                <c:pt idx="13404">
                  <c:v>6.2701698012399998</c:v>
                </c:pt>
                <c:pt idx="13405">
                  <c:v>6.0198225036800004</c:v>
                </c:pt>
                <c:pt idx="13406">
                  <c:v>5.9775270960100002</c:v>
                </c:pt>
                <c:pt idx="13407">
                  <c:v>6.2688086317699998</c:v>
                </c:pt>
                <c:pt idx="13408">
                  <c:v>6.1884670504099999</c:v>
                </c:pt>
                <c:pt idx="13409">
                  <c:v>6.2125845492999998</c:v>
                </c:pt>
                <c:pt idx="13410">
                  <c:v>6.202788923</c:v>
                </c:pt>
                <c:pt idx="13411">
                  <c:v>6.1288991805500004</c:v>
                </c:pt>
                <c:pt idx="13412">
                  <c:v>5.8180254257200001</c:v>
                </c:pt>
                <c:pt idx="13413">
                  <c:v>6.0465974169800001</c:v>
                </c:pt>
                <c:pt idx="13414">
                  <c:v>6.2960822102899998</c:v>
                </c:pt>
                <c:pt idx="13415">
                  <c:v>6.1259725555099998</c:v>
                </c:pt>
                <c:pt idx="13416">
                  <c:v>5.9574735521099997</c:v>
                </c:pt>
                <c:pt idx="13417">
                  <c:v>5.9052150494099998</c:v>
                </c:pt>
                <c:pt idx="13418">
                  <c:v>5.9811700443699998</c:v>
                </c:pt>
                <c:pt idx="13419">
                  <c:v>5.9104937682700003</c:v>
                </c:pt>
                <c:pt idx="13420">
                  <c:v>6.2800518680300002</c:v>
                </c:pt>
                <c:pt idx="13421">
                  <c:v>6.2580142923700004</c:v>
                </c:pt>
                <c:pt idx="13422">
                  <c:v>6.0534544951899996</c:v>
                </c:pt>
                <c:pt idx="13423">
                  <c:v>5.9135470641700003</c:v>
                </c:pt>
                <c:pt idx="13424">
                  <c:v>6.0808569023199999</c:v>
                </c:pt>
                <c:pt idx="13425">
                  <c:v>6.0352582305000002</c:v>
                </c:pt>
                <c:pt idx="13426">
                  <c:v>5.9173745699399998</c:v>
                </c:pt>
                <c:pt idx="13427">
                  <c:v>6.1617863590999997</c:v>
                </c:pt>
                <c:pt idx="13428">
                  <c:v>5.9075954668700001</c:v>
                </c:pt>
                <c:pt idx="13429">
                  <c:v>6.2463706840800004</c:v>
                </c:pt>
                <c:pt idx="13430">
                  <c:v>6.0619150101899999</c:v>
                </c:pt>
                <c:pt idx="13431">
                  <c:v>6.24825543613</c:v>
                </c:pt>
                <c:pt idx="13432">
                  <c:v>5.7647499119300001</c:v>
                </c:pt>
                <c:pt idx="13433">
                  <c:v>6.1046984735500001</c:v>
                </c:pt>
                <c:pt idx="13434">
                  <c:v>6.1234982818099999</c:v>
                </c:pt>
                <c:pt idx="13435">
                  <c:v>5.6940930347799998</c:v>
                </c:pt>
                <c:pt idx="13436">
                  <c:v>5.6308053744800004</c:v>
                </c:pt>
                <c:pt idx="13437">
                  <c:v>5.8021428671599997</c:v>
                </c:pt>
                <c:pt idx="13438">
                  <c:v>6.1037282126700001</c:v>
                </c:pt>
                <c:pt idx="13439">
                  <c:v>6.24032088421</c:v>
                </c:pt>
                <c:pt idx="13440">
                  <c:v>5.7310848998499999</c:v>
                </c:pt>
                <c:pt idx="13441">
                  <c:v>5.7038092029999996</c:v>
                </c:pt>
                <c:pt idx="13442">
                  <c:v>5.7473191647900004</c:v>
                </c:pt>
                <c:pt idx="13443">
                  <c:v>5.7409003957799998</c:v>
                </c:pt>
                <c:pt idx="13444">
                  <c:v>5.7387741377400001</c:v>
                </c:pt>
                <c:pt idx="13445">
                  <c:v>5.96950007452</c:v>
                </c:pt>
                <c:pt idx="13446">
                  <c:v>5.6677476665200004</c:v>
                </c:pt>
                <c:pt idx="13447">
                  <c:v>5.7178117033599998</c:v>
                </c:pt>
                <c:pt idx="13448">
                  <c:v>5.6502091201300004</c:v>
                </c:pt>
                <c:pt idx="13449">
                  <c:v>5.8118068975700004</c:v>
                </c:pt>
                <c:pt idx="13450">
                  <c:v>6.27068573663</c:v>
                </c:pt>
                <c:pt idx="13451">
                  <c:v>5.9139312073800001</c:v>
                </c:pt>
                <c:pt idx="13452">
                  <c:v>5.7560378531699996</c:v>
                </c:pt>
                <c:pt idx="13453">
                  <c:v>5.74010322009</c:v>
                </c:pt>
                <c:pt idx="13454">
                  <c:v>5.8279264128400001</c:v>
                </c:pt>
                <c:pt idx="13455">
                  <c:v>6.0960639701400003</c:v>
                </c:pt>
                <c:pt idx="13456">
                  <c:v>5.7456564622000004</c:v>
                </c:pt>
                <c:pt idx="13457">
                  <c:v>5.71390021799</c:v>
                </c:pt>
                <c:pt idx="13458">
                  <c:v>5.8350361562800002</c:v>
                </c:pt>
                <c:pt idx="13459">
                  <c:v>5.9734177921000002</c:v>
                </c:pt>
                <c:pt idx="13460">
                  <c:v>5.9732453456699997</c:v>
                </c:pt>
                <c:pt idx="13461">
                  <c:v>5.7056222532499996</c:v>
                </c:pt>
                <c:pt idx="13462">
                  <c:v>5.73177766451</c:v>
                </c:pt>
                <c:pt idx="13463">
                  <c:v>6.1749365007500003</c:v>
                </c:pt>
                <c:pt idx="13464">
                  <c:v>5.9880899514400001</c:v>
                </c:pt>
                <c:pt idx="13465">
                  <c:v>6.0060424052399997</c:v>
                </c:pt>
                <c:pt idx="13466">
                  <c:v>5.6395348642399998</c:v>
                </c:pt>
                <c:pt idx="13467">
                  <c:v>5.69966702388</c:v>
                </c:pt>
                <c:pt idx="13468">
                  <c:v>5.6874761397500002</c:v>
                </c:pt>
                <c:pt idx="13469">
                  <c:v>6.1046984735500001</c:v>
                </c:pt>
                <c:pt idx="13470">
                  <c:v>5.9973513411099999</c:v>
                </c:pt>
                <c:pt idx="13471">
                  <c:v>5.9384490642700003</c:v>
                </c:pt>
                <c:pt idx="13472">
                  <c:v>6.1773362177499997</c:v>
                </c:pt>
                <c:pt idx="13473">
                  <c:v>5.9144837237600001</c:v>
                </c:pt>
                <c:pt idx="13474">
                  <c:v>5.7724414334</c:v>
                </c:pt>
                <c:pt idx="13475">
                  <c:v>5.6582638039499997</c:v>
                </c:pt>
                <c:pt idx="13476">
                  <c:v>6.0495739284800001</c:v>
                </c:pt>
                <c:pt idx="13477">
                  <c:v>6.1439755508599996</c:v>
                </c:pt>
                <c:pt idx="13478">
                  <c:v>5.8600054660899996</c:v>
                </c:pt>
                <c:pt idx="13479">
                  <c:v>6.3093959879400003</c:v>
                </c:pt>
                <c:pt idx="13480">
                  <c:v>6.0028463262000002</c:v>
                </c:pt>
                <c:pt idx="13481">
                  <c:v>6.1186438167099997</c:v>
                </c:pt>
                <c:pt idx="13482">
                  <c:v>5.97249020818</c:v>
                </c:pt>
                <c:pt idx="13483">
                  <c:v>6.0060970685199999</c:v>
                </c:pt>
                <c:pt idx="13484">
                  <c:v>5.7037667664700002</c:v>
                </c:pt>
                <c:pt idx="13485">
                  <c:v>5.7753278770199996</c:v>
                </c:pt>
                <c:pt idx="13486">
                  <c:v>5.6737663003699996</c:v>
                </c:pt>
                <c:pt idx="13487">
                  <c:v>6.0696225767699996</c:v>
                </c:pt>
                <c:pt idx="13488">
                  <c:v>5.7777264777099999</c:v>
                </c:pt>
                <c:pt idx="13489">
                  <c:v>6.0113832713499997</c:v>
                </c:pt>
                <c:pt idx="13490">
                  <c:v>5.7411485676099998</c:v>
                </c:pt>
                <c:pt idx="13491">
                  <c:v>5.6702073344799997</c:v>
                </c:pt>
                <c:pt idx="13492">
                  <c:v>6.1849439347399997</c:v>
                </c:pt>
                <c:pt idx="13493">
                  <c:v>5.8830316247200001</c:v>
                </c:pt>
                <c:pt idx="13494">
                  <c:v>6.0470108629599997</c:v>
                </c:pt>
                <c:pt idx="13495">
                  <c:v>5.94591404155</c:v>
                </c:pt>
                <c:pt idx="13496">
                  <c:v>6.2705449893200003</c:v>
                </c:pt>
                <c:pt idx="13497">
                  <c:v>5.8545421523799996</c:v>
                </c:pt>
                <c:pt idx="13498">
                  <c:v>5.9978987742300003</c:v>
                </c:pt>
                <c:pt idx="13499">
                  <c:v>5.6395348642399998</c:v>
                </c:pt>
                <c:pt idx="13500">
                  <c:v>5.9161342265199997</c:v>
                </c:pt>
                <c:pt idx="13501">
                  <c:v>6.0495739284800001</c:v>
                </c:pt>
                <c:pt idx="13502">
                  <c:v>6.19806799793</c:v>
                </c:pt>
                <c:pt idx="13503">
                  <c:v>6.1500887663099997</c:v>
                </c:pt>
                <c:pt idx="13504">
                  <c:v>6.0201182370600002</c:v>
                </c:pt>
                <c:pt idx="13505">
                  <c:v>5.8428201202499999</c:v>
                </c:pt>
                <c:pt idx="13506">
                  <c:v>5.74157956129</c:v>
                </c:pt>
                <c:pt idx="13507">
                  <c:v>6.1497219662599996</c:v>
                </c:pt>
                <c:pt idx="13508">
                  <c:v>6.0278251996999996</c:v>
                </c:pt>
                <c:pt idx="13509">
                  <c:v>5.7898042844599997</c:v>
                </c:pt>
                <c:pt idx="13510">
                  <c:v>6.1288165877800003</c:v>
                </c:pt>
                <c:pt idx="13511">
                  <c:v>6.22550786542</c:v>
                </c:pt>
                <c:pt idx="13512">
                  <c:v>6.24825543613</c:v>
                </c:pt>
                <c:pt idx="13513">
                  <c:v>6.1564134609599996</c:v>
                </c:pt>
                <c:pt idx="13514">
                  <c:v>5.7039548950899999</c:v>
                </c:pt>
                <c:pt idx="13515">
                  <c:v>6.17911770034</c:v>
                </c:pt>
                <c:pt idx="13516">
                  <c:v>6.28362675217</c:v>
                </c:pt>
                <c:pt idx="13517">
                  <c:v>5.8023748361800003</c:v>
                </c:pt>
                <c:pt idx="13518">
                  <c:v>5.7534527307700003</c:v>
                </c:pt>
                <c:pt idx="13519">
                  <c:v>6.1155070416499999</c:v>
                </c:pt>
                <c:pt idx="13520">
                  <c:v>6.2175944436300004</c:v>
                </c:pt>
                <c:pt idx="13521">
                  <c:v>6.2645735493499997</c:v>
                </c:pt>
                <c:pt idx="13522">
                  <c:v>6.0832866165299997</c:v>
                </c:pt>
                <c:pt idx="13523">
                  <c:v>5.7873776548500002</c:v>
                </c:pt>
                <c:pt idx="13524">
                  <c:v>5.6492913358500001</c:v>
                </c:pt>
                <c:pt idx="13525">
                  <c:v>5.7543981098200003</c:v>
                </c:pt>
                <c:pt idx="13526">
                  <c:v>5.6278328822399999</c:v>
                </c:pt>
                <c:pt idx="13527">
                  <c:v>6.2127434621599997</c:v>
                </c:pt>
                <c:pt idx="13528">
                  <c:v>6.2588964211000002</c:v>
                </c:pt>
                <c:pt idx="13529">
                  <c:v>5.8183929079299999</c:v>
                </c:pt>
                <c:pt idx="13530">
                  <c:v>5.9589450341300001</c:v>
                </c:pt>
                <c:pt idx="13531">
                  <c:v>5.97249020818</c:v>
                </c:pt>
                <c:pt idx="13532">
                  <c:v>6.29243469679</c:v>
                </c:pt>
                <c:pt idx="13533">
                  <c:v>5.8147904606000003</c:v>
                </c:pt>
                <c:pt idx="13534">
                  <c:v>5.9595122042900002</c:v>
                </c:pt>
                <c:pt idx="13535">
                  <c:v>5.9633817073199999</c:v>
                </c:pt>
                <c:pt idx="13536">
                  <c:v>5.6816795934600002</c:v>
                </c:pt>
                <c:pt idx="13537">
                  <c:v>5.6548389236299998</c:v>
                </c:pt>
                <c:pt idx="13538">
                  <c:v>5.6984445080399997</c:v>
                </c:pt>
                <c:pt idx="13539">
                  <c:v>6.2823419985599998</c:v>
                </c:pt>
                <c:pt idx="13540">
                  <c:v>5.8767576036299998</c:v>
                </c:pt>
                <c:pt idx="13541">
                  <c:v>6.20302464271</c:v>
                </c:pt>
                <c:pt idx="13542">
                  <c:v>5.7560378531699996</c:v>
                </c:pt>
                <c:pt idx="13543">
                  <c:v>6.0246836025399997</c:v>
                </c:pt>
                <c:pt idx="13544">
                  <c:v>5.6735936317100002</c:v>
                </c:pt>
                <c:pt idx="13545">
                  <c:v>6.2380984261499997</c:v>
                </c:pt>
                <c:pt idx="13546">
                  <c:v>6.3093959879400003</c:v>
                </c:pt>
                <c:pt idx="13547">
                  <c:v>5.8694620646400004</c:v>
                </c:pt>
                <c:pt idx="13548">
                  <c:v>5.8416475105899996</c:v>
                </c:pt>
                <c:pt idx="13549">
                  <c:v>6.2823419985599998</c:v>
                </c:pt>
                <c:pt idx="13550">
                  <c:v>6.2023051465699996</c:v>
                </c:pt>
                <c:pt idx="13551">
                  <c:v>5.9181644964300002</c:v>
                </c:pt>
                <c:pt idx="13552">
                  <c:v>6.1101114295299999</c:v>
                </c:pt>
                <c:pt idx="13553">
                  <c:v>5.9565903870900003</c:v>
                </c:pt>
                <c:pt idx="13554">
                  <c:v>5.7872645567900003</c:v>
                </c:pt>
                <c:pt idx="13555">
                  <c:v>6.1032677793600003</c:v>
                </c:pt>
                <c:pt idx="13556">
                  <c:v>6.1435221463399996</c:v>
                </c:pt>
                <c:pt idx="13557">
                  <c:v>5.9525139954300004</c:v>
                </c:pt>
                <c:pt idx="13558">
                  <c:v>5.6737663003699996</c:v>
                </c:pt>
                <c:pt idx="13559">
                  <c:v>5.9980480012899999</c:v>
                </c:pt>
                <c:pt idx="13560">
                  <c:v>6.3028665399200001</c:v>
                </c:pt>
                <c:pt idx="13561">
                  <c:v>6.0663420853899996</c:v>
                </c:pt>
                <c:pt idx="13562">
                  <c:v>5.8515251574600002</c:v>
                </c:pt>
                <c:pt idx="13563">
                  <c:v>6.03696663817</c:v>
                </c:pt>
                <c:pt idx="13564">
                  <c:v>6.0043529080800004</c:v>
                </c:pt>
                <c:pt idx="13565">
                  <c:v>5.9871231159400002</c:v>
                </c:pt>
                <c:pt idx="13566">
                  <c:v>5.7934520168499999</c:v>
                </c:pt>
                <c:pt idx="13567">
                  <c:v>6.0413749769600003</c:v>
                </c:pt>
                <c:pt idx="13568">
                  <c:v>5.7893923957500002</c:v>
                </c:pt>
                <c:pt idx="13569">
                  <c:v>6.2368771800399996</c:v>
                </c:pt>
                <c:pt idx="13570">
                  <c:v>5.9755569888500002</c:v>
                </c:pt>
                <c:pt idx="13571">
                  <c:v>5.6255869188599998</c:v>
                </c:pt>
                <c:pt idx="13572">
                  <c:v>5.8475221807900004</c:v>
                </c:pt>
                <c:pt idx="13573">
                  <c:v>5.7193145141399997</c:v>
                </c:pt>
                <c:pt idx="13574">
                  <c:v>5.9024397583899999</c:v>
                </c:pt>
                <c:pt idx="13575">
                  <c:v>5.8751027112900003</c:v>
                </c:pt>
                <c:pt idx="13576">
                  <c:v>5.9757319964100004</c:v>
                </c:pt>
                <c:pt idx="13577">
                  <c:v>6.0020771134000004</c:v>
                </c:pt>
                <c:pt idx="13578">
                  <c:v>6.1240719031399999</c:v>
                </c:pt>
                <c:pt idx="13579">
                  <c:v>5.9690605760200004</c:v>
                </c:pt>
                <c:pt idx="13580">
                  <c:v>6.1936699812600002</c:v>
                </c:pt>
                <c:pt idx="13581">
                  <c:v>5.9998838731299999</c:v>
                </c:pt>
                <c:pt idx="13582">
                  <c:v>5.6548389236299998</c:v>
                </c:pt>
                <c:pt idx="13583">
                  <c:v>5.7780747844100002</c:v>
                </c:pt>
                <c:pt idx="13584">
                  <c:v>5.8333740468700004</c:v>
                </c:pt>
                <c:pt idx="13585">
                  <c:v>6.0839570475200002</c:v>
                </c:pt>
                <c:pt idx="13586">
                  <c:v>5.6492913358500001</c:v>
                </c:pt>
                <c:pt idx="13587">
                  <c:v>6.2863683073700001</c:v>
                </c:pt>
                <c:pt idx="13588">
                  <c:v>5.7805274842100003</c:v>
                </c:pt>
                <c:pt idx="13589">
                  <c:v>5.8701868147600003</c:v>
                </c:pt>
                <c:pt idx="13590">
                  <c:v>6.01882619601</c:v>
                </c:pt>
                <c:pt idx="13591">
                  <c:v>5.68811548529</c:v>
                </c:pt>
                <c:pt idx="13592">
                  <c:v>6.2900014860300004</c:v>
                </c:pt>
                <c:pt idx="13593">
                  <c:v>5.8124881975099996</c:v>
                </c:pt>
                <c:pt idx="13594">
                  <c:v>6.0330884232499997</c:v>
                </c:pt>
                <c:pt idx="13595">
                  <c:v>5.9612641886500004</c:v>
                </c:pt>
                <c:pt idx="13596">
                  <c:v>5.85703589414</c:v>
                </c:pt>
                <c:pt idx="13597">
                  <c:v>6.0110911278800003</c:v>
                </c:pt>
                <c:pt idx="13598">
                  <c:v>6.2562819953100002</c:v>
                </c:pt>
                <c:pt idx="13599">
                  <c:v>5.9432849576400004</c:v>
                </c:pt>
                <c:pt idx="13600">
                  <c:v>5.9589450341300001</c:v>
                </c:pt>
                <c:pt idx="13601">
                  <c:v>5.6780697669000002</c:v>
                </c:pt>
                <c:pt idx="13602">
                  <c:v>6.0886780809800003</c:v>
                </c:pt>
                <c:pt idx="13603">
                  <c:v>5.7019373268800004</c:v>
                </c:pt>
                <c:pt idx="13604">
                  <c:v>5.9998838731299999</c:v>
                </c:pt>
                <c:pt idx="13605">
                  <c:v>6.0043529080800004</c:v>
                </c:pt>
                <c:pt idx="13606">
                  <c:v>6.0227033275200004</c:v>
                </c:pt>
                <c:pt idx="13607">
                  <c:v>5.6671749983100002</c:v>
                </c:pt>
                <c:pt idx="13608">
                  <c:v>6.08437054997</c:v>
                </c:pt>
                <c:pt idx="13609">
                  <c:v>6.1614532659599996</c:v>
                </c:pt>
                <c:pt idx="13610">
                  <c:v>5.7724414334</c:v>
                </c:pt>
                <c:pt idx="13611">
                  <c:v>6.0379162845399996</c:v>
                </c:pt>
                <c:pt idx="13612">
                  <c:v>6.30223270771</c:v>
                </c:pt>
                <c:pt idx="13613">
                  <c:v>6.2125845492999998</c:v>
                </c:pt>
                <c:pt idx="13614">
                  <c:v>6.2105462540099996</c:v>
                </c:pt>
                <c:pt idx="13615">
                  <c:v>5.6658797868199997</c:v>
                </c:pt>
                <c:pt idx="13616">
                  <c:v>6.1202452686599997</c:v>
                </c:pt>
                <c:pt idx="13617">
                  <c:v>5.7379513176500003</c:v>
                </c:pt>
                <c:pt idx="13618">
                  <c:v>5.9079043197700001</c:v>
                </c:pt>
                <c:pt idx="13619">
                  <c:v>6.0710132135099997</c:v>
                </c:pt>
                <c:pt idx="13620">
                  <c:v>6.1259725555099998</c:v>
                </c:pt>
                <c:pt idx="13621">
                  <c:v>6.2060359919400003</c:v>
                </c:pt>
                <c:pt idx="13622">
                  <c:v>6.0031273904700004</c:v>
                </c:pt>
                <c:pt idx="13623">
                  <c:v>6.2535487619000003</c:v>
                </c:pt>
                <c:pt idx="13624">
                  <c:v>6.0482010424199997</c:v>
                </c:pt>
                <c:pt idx="13625">
                  <c:v>6.0957996388</c:v>
                </c:pt>
                <c:pt idx="13626">
                  <c:v>6.0027340705099999</c:v>
                </c:pt>
                <c:pt idx="13627">
                  <c:v>6.2516285093399997</c:v>
                </c:pt>
                <c:pt idx="13628">
                  <c:v>6.1611923068100003</c:v>
                </c:pt>
                <c:pt idx="13629">
                  <c:v>5.8050907660200002</c:v>
                </c:pt>
                <c:pt idx="13630">
                  <c:v>6.0018992727700002</c:v>
                </c:pt>
                <c:pt idx="13631">
                  <c:v>5.8767576036299998</c:v>
                </c:pt>
                <c:pt idx="13632">
                  <c:v>6.1759328040700003</c:v>
                </c:pt>
                <c:pt idx="13633">
                  <c:v>5.9772175147500004</c:v>
                </c:pt>
                <c:pt idx="13634">
                  <c:v>5.9492766321900001</c:v>
                </c:pt>
                <c:pt idx="13635">
                  <c:v>6.3081249498499998</c:v>
                </c:pt>
                <c:pt idx="13636">
                  <c:v>5.8023748361800003</c:v>
                </c:pt>
                <c:pt idx="13637">
                  <c:v>5.7735497384499999</c:v>
                </c:pt>
                <c:pt idx="13638">
                  <c:v>5.6891335538699996</c:v>
                </c:pt>
                <c:pt idx="13639">
                  <c:v>5.9219627732199998</c:v>
                </c:pt>
                <c:pt idx="13640">
                  <c:v>5.8394182962799999</c:v>
                </c:pt>
                <c:pt idx="13641">
                  <c:v>6.0663420853899996</c:v>
                </c:pt>
                <c:pt idx="13642">
                  <c:v>6.0379162845399996</c:v>
                </c:pt>
                <c:pt idx="13643">
                  <c:v>6.2368771800399996</c:v>
                </c:pt>
                <c:pt idx="13644">
                  <c:v>5.9892163900500002</c:v>
                </c:pt>
                <c:pt idx="13645">
                  <c:v>5.7169509718300002</c:v>
                </c:pt>
                <c:pt idx="13646">
                  <c:v>6.2823419985599998</c:v>
                </c:pt>
                <c:pt idx="13647">
                  <c:v>6.27068573663</c:v>
                </c:pt>
                <c:pt idx="13648">
                  <c:v>5.9775270960100002</c:v>
                </c:pt>
                <c:pt idx="13649">
                  <c:v>5.7037667664700002</c:v>
                </c:pt>
                <c:pt idx="13650">
                  <c:v>6.1849405266100002</c:v>
                </c:pt>
                <c:pt idx="13651">
                  <c:v>5.7728365769699996</c:v>
                </c:pt>
                <c:pt idx="13652">
                  <c:v>6.2755053749099998</c:v>
                </c:pt>
                <c:pt idx="13653">
                  <c:v>5.6864008698299999</c:v>
                </c:pt>
                <c:pt idx="13654">
                  <c:v>6.1436367882500003</c:v>
                </c:pt>
                <c:pt idx="13655">
                  <c:v>6.0826453027099996</c:v>
                </c:pt>
                <c:pt idx="13656">
                  <c:v>5.7543981098200003</c:v>
                </c:pt>
                <c:pt idx="13657">
                  <c:v>5.7888369903000001</c:v>
                </c:pt>
                <c:pt idx="13658">
                  <c:v>5.8361390001400002</c:v>
                </c:pt>
                <c:pt idx="13659">
                  <c:v>6.2896929445299996</c:v>
                </c:pt>
                <c:pt idx="13660">
                  <c:v>6.2128842305800003</c:v>
                </c:pt>
                <c:pt idx="13661">
                  <c:v>6.2173210389799998</c:v>
                </c:pt>
                <c:pt idx="13662">
                  <c:v>6.0378354084100003</c:v>
                </c:pt>
                <c:pt idx="13663">
                  <c:v>6.1057387178600004</c:v>
                </c:pt>
                <c:pt idx="13664">
                  <c:v>5.8472803259399999</c:v>
                </c:pt>
                <c:pt idx="13665">
                  <c:v>5.83630615524</c:v>
                </c:pt>
                <c:pt idx="13666">
                  <c:v>5.6864008698299999</c:v>
                </c:pt>
                <c:pt idx="13667">
                  <c:v>6.1057387178600004</c:v>
                </c:pt>
                <c:pt idx="13668">
                  <c:v>5.9652638834799996</c:v>
                </c:pt>
                <c:pt idx="13669">
                  <c:v>6.2126121455199996</c:v>
                </c:pt>
                <c:pt idx="13670">
                  <c:v>5.6671749983100002</c:v>
                </c:pt>
                <c:pt idx="13671">
                  <c:v>6.0341536525299997</c:v>
                </c:pt>
                <c:pt idx="13672">
                  <c:v>5.9804081712799997</c:v>
                </c:pt>
                <c:pt idx="13673">
                  <c:v>5.6699355197400001</c:v>
                </c:pt>
                <c:pt idx="13674">
                  <c:v>6.3042306334999996</c:v>
                </c:pt>
                <c:pt idx="13675">
                  <c:v>6.2086220434300001</c:v>
                </c:pt>
                <c:pt idx="13676">
                  <c:v>6.1057387178600004</c:v>
                </c:pt>
                <c:pt idx="13677">
                  <c:v>5.7412794289300004</c:v>
                </c:pt>
                <c:pt idx="13678">
                  <c:v>5.8472803259399999</c:v>
                </c:pt>
                <c:pt idx="13679">
                  <c:v>6.2368771800399996</c:v>
                </c:pt>
                <c:pt idx="13680">
                  <c:v>6.2585643077300004</c:v>
                </c:pt>
                <c:pt idx="13681">
                  <c:v>5.9565903870900003</c:v>
                </c:pt>
                <c:pt idx="13682">
                  <c:v>5.8830316247200001</c:v>
                </c:pt>
                <c:pt idx="13683">
                  <c:v>6.11279368838</c:v>
                </c:pt>
                <c:pt idx="13684">
                  <c:v>6.2537118683499999</c:v>
                </c:pt>
                <c:pt idx="13685">
                  <c:v>6.2127434621599997</c:v>
                </c:pt>
                <c:pt idx="13686">
                  <c:v>6.2125845492999998</c:v>
                </c:pt>
                <c:pt idx="13687">
                  <c:v>5.64957836468</c:v>
                </c:pt>
                <c:pt idx="13688">
                  <c:v>5.6984445080399997</c:v>
                </c:pt>
                <c:pt idx="13689">
                  <c:v>5.9108874076899998</c:v>
                </c:pt>
                <c:pt idx="13690">
                  <c:v>5.9998838731299999</c:v>
                </c:pt>
                <c:pt idx="13691">
                  <c:v>5.9173236130999998</c:v>
                </c:pt>
                <c:pt idx="13692">
                  <c:v>5.6250242316100003</c:v>
                </c:pt>
                <c:pt idx="13693">
                  <c:v>6.1887036855900002</c:v>
                </c:pt>
                <c:pt idx="13694">
                  <c:v>6.1714088348800002</c:v>
                </c:pt>
                <c:pt idx="13695">
                  <c:v>5.9091006772399997</c:v>
                </c:pt>
                <c:pt idx="13696">
                  <c:v>6.2880998409700002</c:v>
                </c:pt>
                <c:pt idx="13697">
                  <c:v>5.8288504205000002</c:v>
                </c:pt>
                <c:pt idx="13698">
                  <c:v>6.3028665399200001</c:v>
                </c:pt>
                <c:pt idx="13699">
                  <c:v>6.04782207523</c:v>
                </c:pt>
                <c:pt idx="13700">
                  <c:v>5.8187589546199998</c:v>
                </c:pt>
                <c:pt idx="13701">
                  <c:v>5.6961576004200003</c:v>
                </c:pt>
                <c:pt idx="13702">
                  <c:v>6.1186438167099997</c:v>
                </c:pt>
                <c:pt idx="13703">
                  <c:v>5.74521167274</c:v>
                </c:pt>
                <c:pt idx="13704">
                  <c:v>5.8515133558399999</c:v>
                </c:pt>
                <c:pt idx="13705">
                  <c:v>5.6366274311</c:v>
                </c:pt>
                <c:pt idx="13706">
                  <c:v>6.2906063041399998</c:v>
                </c:pt>
                <c:pt idx="13707">
                  <c:v>5.7126121790299997</c:v>
                </c:pt>
                <c:pt idx="13708">
                  <c:v>5.8649289040000001</c:v>
                </c:pt>
                <c:pt idx="13709">
                  <c:v>5.6924775474200002</c:v>
                </c:pt>
                <c:pt idx="13710">
                  <c:v>5.7038092029999996</c:v>
                </c:pt>
                <c:pt idx="13711">
                  <c:v>5.8394182962799999</c:v>
                </c:pt>
                <c:pt idx="13712">
                  <c:v>5.9173745699399998</c:v>
                </c:pt>
                <c:pt idx="13713">
                  <c:v>6.2469570727999999</c:v>
                </c:pt>
                <c:pt idx="13714">
                  <c:v>5.9459817391699996</c:v>
                </c:pt>
                <c:pt idx="13715">
                  <c:v>5.9236563861200002</c:v>
                </c:pt>
                <c:pt idx="13716">
                  <c:v>5.8649289040000001</c:v>
                </c:pt>
                <c:pt idx="13717">
                  <c:v>5.9508460035399997</c:v>
                </c:pt>
                <c:pt idx="13718">
                  <c:v>5.8810811484399999</c:v>
                </c:pt>
                <c:pt idx="13719">
                  <c:v>6.0979732060599998</c:v>
                </c:pt>
                <c:pt idx="13720">
                  <c:v>6.0687200181899996</c:v>
                </c:pt>
                <c:pt idx="13721">
                  <c:v>5.8155869344599997</c:v>
                </c:pt>
                <c:pt idx="13722">
                  <c:v>5.7845898448500002</c:v>
                </c:pt>
                <c:pt idx="13723">
                  <c:v>5.7080413084500004</c:v>
                </c:pt>
                <c:pt idx="13724">
                  <c:v>5.9517190215799998</c:v>
                </c:pt>
                <c:pt idx="13725">
                  <c:v>6.1843568535999998</c:v>
                </c:pt>
                <c:pt idx="13726">
                  <c:v>6.0808569023199999</c:v>
                </c:pt>
                <c:pt idx="13727">
                  <c:v>5.7855688056899996</c:v>
                </c:pt>
                <c:pt idx="13728">
                  <c:v>5.6954000495799999</c:v>
                </c:pt>
                <c:pt idx="13729">
                  <c:v>5.7387741377400001</c:v>
                </c:pt>
                <c:pt idx="13730">
                  <c:v>6.1849439347399997</c:v>
                </c:pt>
                <c:pt idx="13731">
                  <c:v>5.8277674828899997</c:v>
                </c:pt>
                <c:pt idx="13732">
                  <c:v>5.6938181396100003</c:v>
                </c:pt>
                <c:pt idx="13733">
                  <c:v>5.6492913358500001</c:v>
                </c:pt>
                <c:pt idx="13734">
                  <c:v>5.9182892653400003</c:v>
                </c:pt>
                <c:pt idx="13735">
                  <c:v>5.6245979932300001</c:v>
                </c:pt>
                <c:pt idx="13736">
                  <c:v>6.0915447770600002</c:v>
                </c:pt>
                <c:pt idx="13737">
                  <c:v>6.1831375488400004</c:v>
                </c:pt>
                <c:pt idx="13738">
                  <c:v>5.6658797868199997</c:v>
                </c:pt>
                <c:pt idx="13739">
                  <c:v>5.9608888433200002</c:v>
                </c:pt>
                <c:pt idx="13740">
                  <c:v>5.9263386774200004</c:v>
                </c:pt>
                <c:pt idx="13741">
                  <c:v>6.1435221463399996</c:v>
                </c:pt>
                <c:pt idx="13742">
                  <c:v>6.2081956615399996</c:v>
                </c:pt>
                <c:pt idx="13743">
                  <c:v>5.9215757525299999</c:v>
                </c:pt>
                <c:pt idx="13744">
                  <c:v>6.1849405266100002</c:v>
                </c:pt>
                <c:pt idx="13745">
                  <c:v>5.6355596061200002</c:v>
                </c:pt>
                <c:pt idx="13746">
                  <c:v>5.6311813859899997</c:v>
                </c:pt>
                <c:pt idx="13747">
                  <c:v>5.7944143692900001</c:v>
                </c:pt>
                <c:pt idx="13748">
                  <c:v>6.1227819127599998</c:v>
                </c:pt>
                <c:pt idx="13749">
                  <c:v>5.7411485676099998</c:v>
                </c:pt>
                <c:pt idx="13750">
                  <c:v>6.1886042076000001</c:v>
                </c:pt>
                <c:pt idx="13751">
                  <c:v>5.9525139954300004</c:v>
                </c:pt>
                <c:pt idx="13752">
                  <c:v>5.9923542167799999</c:v>
                </c:pt>
                <c:pt idx="13753">
                  <c:v>6.0198225036800004</c:v>
                </c:pt>
                <c:pt idx="13754">
                  <c:v>5.7629373278699996</c:v>
                </c:pt>
                <c:pt idx="13755">
                  <c:v>6.22550786542</c:v>
                </c:pt>
                <c:pt idx="13756">
                  <c:v>6.1106529331499999</c:v>
                </c:pt>
                <c:pt idx="13757">
                  <c:v>6.07982805305</c:v>
                </c:pt>
                <c:pt idx="13758">
                  <c:v>6.2175944436300004</c:v>
                </c:pt>
                <c:pt idx="13759">
                  <c:v>5.8472803259399999</c:v>
                </c:pt>
                <c:pt idx="13760">
                  <c:v>5.7356570365200001</c:v>
                </c:pt>
                <c:pt idx="13761">
                  <c:v>5.7570090798500004</c:v>
                </c:pt>
                <c:pt idx="13762">
                  <c:v>6.1296693178000003</c:v>
                </c:pt>
                <c:pt idx="13763">
                  <c:v>6.0219024830699999</c:v>
                </c:pt>
                <c:pt idx="13764">
                  <c:v>5.9158558767900002</c:v>
                </c:pt>
                <c:pt idx="13765">
                  <c:v>5.9467765813</c:v>
                </c:pt>
                <c:pt idx="13766">
                  <c:v>5.7827834433899996</c:v>
                </c:pt>
                <c:pt idx="13767">
                  <c:v>6.2474011139899996</c:v>
                </c:pt>
                <c:pt idx="13768">
                  <c:v>6.1520141117499998</c:v>
                </c:pt>
                <c:pt idx="13769">
                  <c:v>5.6395348642399998</c:v>
                </c:pt>
                <c:pt idx="13770">
                  <c:v>6.2813598601400003</c:v>
                </c:pt>
                <c:pt idx="13771">
                  <c:v>6.2712936507999997</c:v>
                </c:pt>
                <c:pt idx="13772">
                  <c:v>5.92921316248</c:v>
                </c:pt>
                <c:pt idx="13773">
                  <c:v>5.7611709712700003</c:v>
                </c:pt>
                <c:pt idx="13774">
                  <c:v>5.8394087460900002</c:v>
                </c:pt>
                <c:pt idx="13775">
                  <c:v>5.8519477281199999</c:v>
                </c:pt>
                <c:pt idx="13776">
                  <c:v>6.0267827202799999</c:v>
                </c:pt>
                <c:pt idx="13777">
                  <c:v>6.0359722695000002</c:v>
                </c:pt>
                <c:pt idx="13778">
                  <c:v>6.1522758949399998</c:v>
                </c:pt>
                <c:pt idx="13779">
                  <c:v>5.9459817391699996</c:v>
                </c:pt>
                <c:pt idx="13780">
                  <c:v>6.1994922345200001</c:v>
                </c:pt>
                <c:pt idx="13781">
                  <c:v>5.7827834433899996</c:v>
                </c:pt>
                <c:pt idx="13782">
                  <c:v>5.8738957412400001</c:v>
                </c:pt>
                <c:pt idx="13783">
                  <c:v>5.6677476665200004</c:v>
                </c:pt>
                <c:pt idx="13784">
                  <c:v>6.2144762587800004</c:v>
                </c:pt>
                <c:pt idx="13785">
                  <c:v>6.1380135392200001</c:v>
                </c:pt>
                <c:pt idx="13786">
                  <c:v>5.64240466604</c:v>
                </c:pt>
                <c:pt idx="13787">
                  <c:v>6.2214242074100001</c:v>
                </c:pt>
                <c:pt idx="13788">
                  <c:v>6.1906340990000004</c:v>
                </c:pt>
                <c:pt idx="13789">
                  <c:v>5.9633817073199999</c:v>
                </c:pt>
                <c:pt idx="13790">
                  <c:v>5.82920405546</c:v>
                </c:pt>
                <c:pt idx="13791">
                  <c:v>5.8798030801700003</c:v>
                </c:pt>
                <c:pt idx="13792">
                  <c:v>6.0759173408000002</c:v>
                </c:pt>
                <c:pt idx="13793">
                  <c:v>5.9470308029099996</c:v>
                </c:pt>
                <c:pt idx="13794">
                  <c:v>5.6369424379300002</c:v>
                </c:pt>
                <c:pt idx="13795">
                  <c:v>6.0305704165599998</c:v>
                </c:pt>
                <c:pt idx="13796">
                  <c:v>5.9978987742300003</c:v>
                </c:pt>
                <c:pt idx="13797">
                  <c:v>6.19806799793</c:v>
                </c:pt>
                <c:pt idx="13798">
                  <c:v>5.7017603367199996</c:v>
                </c:pt>
                <c:pt idx="13799">
                  <c:v>6.1311075930100003</c:v>
                </c:pt>
                <c:pt idx="13800">
                  <c:v>5.8573235666799999</c:v>
                </c:pt>
                <c:pt idx="13801">
                  <c:v>6.0591655214899998</c:v>
                </c:pt>
                <c:pt idx="13802">
                  <c:v>6.0213904179900002</c:v>
                </c:pt>
                <c:pt idx="13803">
                  <c:v>5.7209155849800002</c:v>
                </c:pt>
                <c:pt idx="13804">
                  <c:v>5.8518919676000003</c:v>
                </c:pt>
                <c:pt idx="13805">
                  <c:v>5.6944292859300001</c:v>
                </c:pt>
                <c:pt idx="13806">
                  <c:v>6.1311075930100003</c:v>
                </c:pt>
                <c:pt idx="13807">
                  <c:v>6.0591655214899998</c:v>
                </c:pt>
                <c:pt idx="13808">
                  <c:v>5.9973513411099999</c:v>
                </c:pt>
                <c:pt idx="13809">
                  <c:v>6.2097037753300004</c:v>
                </c:pt>
                <c:pt idx="13810">
                  <c:v>5.91529649748</c:v>
                </c:pt>
                <c:pt idx="13811">
                  <c:v>5.9039389421099999</c:v>
                </c:pt>
                <c:pt idx="13812">
                  <c:v>6.0226346997100002</c:v>
                </c:pt>
                <c:pt idx="13813">
                  <c:v>5.7845898448500002</c:v>
                </c:pt>
                <c:pt idx="13814">
                  <c:v>5.7473191647900004</c:v>
                </c:pt>
                <c:pt idx="13815">
                  <c:v>5.6961576004200003</c:v>
                </c:pt>
                <c:pt idx="13816">
                  <c:v>6.1002992106600002</c:v>
                </c:pt>
                <c:pt idx="13817">
                  <c:v>6.0545476789199997</c:v>
                </c:pt>
                <c:pt idx="13818">
                  <c:v>5.6924775474200002</c:v>
                </c:pt>
                <c:pt idx="13819">
                  <c:v>6.2364459086900004</c:v>
                </c:pt>
                <c:pt idx="13820">
                  <c:v>6.07807669471</c:v>
                </c:pt>
                <c:pt idx="13821">
                  <c:v>6.0187652034200001</c:v>
                </c:pt>
                <c:pt idx="13822">
                  <c:v>6.1624142609000003</c:v>
                </c:pt>
                <c:pt idx="13823">
                  <c:v>5.83497363633</c:v>
                </c:pt>
                <c:pt idx="13824">
                  <c:v>5.74010322009</c:v>
                </c:pt>
                <c:pt idx="13825">
                  <c:v>5.7975811557099997</c:v>
                </c:pt>
                <c:pt idx="13826">
                  <c:v>6.08640747867</c:v>
                </c:pt>
                <c:pt idx="13827">
                  <c:v>6.0808569023199999</c:v>
                </c:pt>
                <c:pt idx="13828">
                  <c:v>5.8350361562800002</c:v>
                </c:pt>
                <c:pt idx="13829">
                  <c:v>5.7855688056899996</c:v>
                </c:pt>
                <c:pt idx="13830">
                  <c:v>5.83743625416</c:v>
                </c:pt>
                <c:pt idx="13831">
                  <c:v>6.0886780809800003</c:v>
                </c:pt>
                <c:pt idx="13832">
                  <c:v>5.71390021799</c:v>
                </c:pt>
                <c:pt idx="13833">
                  <c:v>6.3014324937800001</c:v>
                </c:pt>
                <c:pt idx="13834">
                  <c:v>6.2693678542600004</c:v>
                </c:pt>
                <c:pt idx="13835">
                  <c:v>5.8180254257200001</c:v>
                </c:pt>
                <c:pt idx="13836">
                  <c:v>5.9264492028599998</c:v>
                </c:pt>
                <c:pt idx="13837">
                  <c:v>6.1866948063200002</c:v>
                </c:pt>
                <c:pt idx="13838">
                  <c:v>5.7543981098200003</c:v>
                </c:pt>
                <c:pt idx="13839">
                  <c:v>6.2019865027199996</c:v>
                </c:pt>
                <c:pt idx="13840">
                  <c:v>5.9396309682400004</c:v>
                </c:pt>
                <c:pt idx="13841">
                  <c:v>5.9108874076899998</c:v>
                </c:pt>
                <c:pt idx="13842">
                  <c:v>6.1731945362299996</c:v>
                </c:pt>
                <c:pt idx="13843">
                  <c:v>5.9134107866900001</c:v>
                </c:pt>
                <c:pt idx="13844">
                  <c:v>6.2701698012399998</c:v>
                </c:pt>
                <c:pt idx="13845">
                  <c:v>5.8914245757800003</c:v>
                </c:pt>
                <c:pt idx="13846">
                  <c:v>5.8705407142399997</c:v>
                </c:pt>
                <c:pt idx="13847">
                  <c:v>6.1511684141999998</c:v>
                </c:pt>
                <c:pt idx="13848">
                  <c:v>5.6958867088899998</c:v>
                </c:pt>
                <c:pt idx="13849">
                  <c:v>5.89603661681</c:v>
                </c:pt>
                <c:pt idx="13850">
                  <c:v>5.9637290589600003</c:v>
                </c:pt>
                <c:pt idx="13851">
                  <c:v>5.73177766451</c:v>
                </c:pt>
                <c:pt idx="13852">
                  <c:v>5.6692659106900001</c:v>
                </c:pt>
                <c:pt idx="13853">
                  <c:v>6.1002992106600002</c:v>
                </c:pt>
                <c:pt idx="13854">
                  <c:v>5.8152507312699999</c:v>
                </c:pt>
                <c:pt idx="13855">
                  <c:v>6.0948742565999998</c:v>
                </c:pt>
                <c:pt idx="13856">
                  <c:v>5.8113148412399998</c:v>
                </c:pt>
                <c:pt idx="13857">
                  <c:v>5.8337357668300003</c:v>
                </c:pt>
                <c:pt idx="13858">
                  <c:v>6.0957996388</c:v>
                </c:pt>
                <c:pt idx="13859">
                  <c:v>6.1376102258099996</c:v>
                </c:pt>
                <c:pt idx="13860">
                  <c:v>6.0213176389500003</c:v>
                </c:pt>
                <c:pt idx="13861">
                  <c:v>5.8866579352299997</c:v>
                </c:pt>
                <c:pt idx="13862">
                  <c:v>5.9144837237600001</c:v>
                </c:pt>
                <c:pt idx="13863">
                  <c:v>5.9215757525299999</c:v>
                </c:pt>
                <c:pt idx="13864">
                  <c:v>5.7945574642300004</c:v>
                </c:pt>
                <c:pt idx="13865">
                  <c:v>6.0826453027099996</c:v>
                </c:pt>
                <c:pt idx="13866">
                  <c:v>5.9139312073800001</c:v>
                </c:pt>
                <c:pt idx="13867">
                  <c:v>5.9612641886500004</c:v>
                </c:pt>
                <c:pt idx="13868">
                  <c:v>6.1616685262299997</c:v>
                </c:pt>
                <c:pt idx="13869">
                  <c:v>6.11895816972</c:v>
                </c:pt>
                <c:pt idx="13870">
                  <c:v>5.9493719793300004</c:v>
                </c:pt>
                <c:pt idx="13871">
                  <c:v>6.2364459086900004</c:v>
                </c:pt>
                <c:pt idx="13872">
                  <c:v>5.8515133558399999</c:v>
                </c:pt>
                <c:pt idx="13873">
                  <c:v>5.9387485921499996</c:v>
                </c:pt>
                <c:pt idx="13874">
                  <c:v>5.9637290589600003</c:v>
                </c:pt>
                <c:pt idx="13875">
                  <c:v>5.8212441418500003</c:v>
                </c:pt>
                <c:pt idx="13876">
                  <c:v>5.7017603367199996</c:v>
                </c:pt>
                <c:pt idx="13877">
                  <c:v>5.8695292660999998</c:v>
                </c:pt>
                <c:pt idx="13878">
                  <c:v>6.0531723927399996</c:v>
                </c:pt>
                <c:pt idx="13879">
                  <c:v>6.07982805305</c:v>
                </c:pt>
                <c:pt idx="13880">
                  <c:v>6.0113832713499997</c:v>
                </c:pt>
                <c:pt idx="13881">
                  <c:v>6.2134214282100002</c:v>
                </c:pt>
                <c:pt idx="13882">
                  <c:v>6.2832652220699998</c:v>
                </c:pt>
                <c:pt idx="13883">
                  <c:v>5.8573235666799999</c:v>
                </c:pt>
                <c:pt idx="13884">
                  <c:v>5.6478685527000003</c:v>
                </c:pt>
                <c:pt idx="13885">
                  <c:v>6.1645509485799996</c:v>
                </c:pt>
                <c:pt idx="13886">
                  <c:v>5.64389182664</c:v>
                </c:pt>
                <c:pt idx="13887">
                  <c:v>5.6599873626499999</c:v>
                </c:pt>
                <c:pt idx="13888">
                  <c:v>6.2252540519900004</c:v>
                </c:pt>
                <c:pt idx="13889">
                  <c:v>5.7108740344199997</c:v>
                </c:pt>
                <c:pt idx="13890">
                  <c:v>6.1866948063200002</c:v>
                </c:pt>
                <c:pt idx="13891">
                  <c:v>5.9052150494099998</c:v>
                </c:pt>
                <c:pt idx="13892">
                  <c:v>5.6737663003699996</c:v>
                </c:pt>
                <c:pt idx="13893">
                  <c:v>6.0482010424199997</c:v>
                </c:pt>
                <c:pt idx="13894">
                  <c:v>5.6667764733399997</c:v>
                </c:pt>
                <c:pt idx="13895">
                  <c:v>6.0010255352100002</c:v>
                </c:pt>
                <c:pt idx="13896">
                  <c:v>6.2001429780099997</c:v>
                </c:pt>
                <c:pt idx="13897">
                  <c:v>5.7553091504499996</c:v>
                </c:pt>
                <c:pt idx="13898">
                  <c:v>5.7843390999000004</c:v>
                </c:pt>
                <c:pt idx="13899">
                  <c:v>5.8481258857</c:v>
                </c:pt>
                <c:pt idx="13900">
                  <c:v>5.6891335538699996</c:v>
                </c:pt>
                <c:pt idx="13901">
                  <c:v>5.67506873559</c:v>
                </c:pt>
                <c:pt idx="13902">
                  <c:v>6.16777814797</c:v>
                </c:pt>
                <c:pt idx="13903">
                  <c:v>5.6677476665200004</c:v>
                </c:pt>
                <c:pt idx="13904">
                  <c:v>6.0018948234299998</c:v>
                </c:pt>
                <c:pt idx="13905">
                  <c:v>5.6582638039499997</c:v>
                </c:pt>
                <c:pt idx="13906">
                  <c:v>6.0697804892900002</c:v>
                </c:pt>
                <c:pt idx="13907">
                  <c:v>5.76953131404</c:v>
                </c:pt>
                <c:pt idx="13908">
                  <c:v>5.9548917031900004</c:v>
                </c:pt>
                <c:pt idx="13909">
                  <c:v>6.0832866165299997</c:v>
                </c:pt>
                <c:pt idx="13910">
                  <c:v>5.7758988086800001</c:v>
                </c:pt>
                <c:pt idx="13911">
                  <c:v>5.8515133558399999</c:v>
                </c:pt>
                <c:pt idx="13912">
                  <c:v>5.8282482701399996</c:v>
                </c:pt>
                <c:pt idx="13913">
                  <c:v>6.0187652034200001</c:v>
                </c:pt>
                <c:pt idx="13914">
                  <c:v>5.6688515717200003</c:v>
                </c:pt>
                <c:pt idx="13915">
                  <c:v>5.8496965600699999</c:v>
                </c:pt>
                <c:pt idx="13916">
                  <c:v>5.9045396346099999</c:v>
                </c:pt>
                <c:pt idx="13917">
                  <c:v>6.1668795908499998</c:v>
                </c:pt>
                <c:pt idx="13918">
                  <c:v>5.77088998275</c:v>
                </c:pt>
                <c:pt idx="13919">
                  <c:v>5.6617460945499998</c:v>
                </c:pt>
                <c:pt idx="13920">
                  <c:v>6.2535487619000003</c:v>
                </c:pt>
                <c:pt idx="13921">
                  <c:v>5.9492766321900001</c:v>
                </c:pt>
                <c:pt idx="13922">
                  <c:v>5.8980452729000001</c:v>
                </c:pt>
                <c:pt idx="13923">
                  <c:v>5.6535225047299997</c:v>
                </c:pt>
                <c:pt idx="13924">
                  <c:v>6.2144778982100002</c:v>
                </c:pt>
                <c:pt idx="13925">
                  <c:v>6.0391016881799997</c:v>
                </c:pt>
                <c:pt idx="13926">
                  <c:v>5.8330076814499998</c:v>
                </c:pt>
                <c:pt idx="13927">
                  <c:v>6.0840466002799998</c:v>
                </c:pt>
                <c:pt idx="13928">
                  <c:v>6.29061252197</c:v>
                </c:pt>
                <c:pt idx="13929">
                  <c:v>6.2906063041399998</c:v>
                </c:pt>
                <c:pt idx="13930">
                  <c:v>6.29061252197</c:v>
                </c:pt>
                <c:pt idx="13931">
                  <c:v>5.7724414334</c:v>
                </c:pt>
                <c:pt idx="13932">
                  <c:v>5.7425144164599997</c:v>
                </c:pt>
                <c:pt idx="13933">
                  <c:v>5.8294008884400004</c:v>
                </c:pt>
                <c:pt idx="13934">
                  <c:v>6.0712226959500004</c:v>
                </c:pt>
                <c:pt idx="13935">
                  <c:v>6.2580142923700004</c:v>
                </c:pt>
                <c:pt idx="13936">
                  <c:v>6.2901533589199996</c:v>
                </c:pt>
                <c:pt idx="13937">
                  <c:v>5.7310848998499999</c:v>
                </c:pt>
                <c:pt idx="13938">
                  <c:v>5.7356570365200001</c:v>
                </c:pt>
                <c:pt idx="13939">
                  <c:v>6.2126121455199996</c:v>
                </c:pt>
                <c:pt idx="13940">
                  <c:v>5.6584865628100003</c:v>
                </c:pt>
                <c:pt idx="13941">
                  <c:v>6.2688581914399997</c:v>
                </c:pt>
                <c:pt idx="13942">
                  <c:v>6.0839947724699996</c:v>
                </c:pt>
                <c:pt idx="13943">
                  <c:v>5.8554944070600001</c:v>
                </c:pt>
                <c:pt idx="13944">
                  <c:v>6.2411300518899999</c:v>
                </c:pt>
                <c:pt idx="13945">
                  <c:v>6.0712226959500004</c:v>
                </c:pt>
                <c:pt idx="13946">
                  <c:v>6.2972191431600004</c:v>
                </c:pt>
                <c:pt idx="13947">
                  <c:v>6.2234701555200003</c:v>
                </c:pt>
                <c:pt idx="13948">
                  <c:v>5.8472803259399999</c:v>
                </c:pt>
                <c:pt idx="13949">
                  <c:v>5.8218294526400003</c:v>
                </c:pt>
                <c:pt idx="13950">
                  <c:v>5.9432849576400004</c:v>
                </c:pt>
                <c:pt idx="13951">
                  <c:v>6.2214242074100001</c:v>
                </c:pt>
                <c:pt idx="13952">
                  <c:v>5.9775270960100002</c:v>
                </c:pt>
                <c:pt idx="13953">
                  <c:v>5.8124881975099996</c:v>
                </c:pt>
                <c:pt idx="13954">
                  <c:v>6.0740175925899997</c:v>
                </c:pt>
                <c:pt idx="13955">
                  <c:v>5.86692187405</c:v>
                </c:pt>
                <c:pt idx="13956">
                  <c:v>5.8277674828899997</c:v>
                </c:pt>
                <c:pt idx="13957">
                  <c:v>5.8361390001400002</c:v>
                </c:pt>
                <c:pt idx="13958">
                  <c:v>5.6911232741199997</c:v>
                </c:pt>
                <c:pt idx="13959">
                  <c:v>5.9328161223200002</c:v>
                </c:pt>
                <c:pt idx="13960">
                  <c:v>6.1474771046100001</c:v>
                </c:pt>
                <c:pt idx="13961">
                  <c:v>5.6492913358500001</c:v>
                </c:pt>
                <c:pt idx="13962">
                  <c:v>6.0738469824700001</c:v>
                </c:pt>
                <c:pt idx="13963">
                  <c:v>6.20302464271</c:v>
                </c:pt>
                <c:pt idx="13964">
                  <c:v>5.6357302280799999</c:v>
                </c:pt>
                <c:pt idx="13965">
                  <c:v>5.8634408736300001</c:v>
                </c:pt>
                <c:pt idx="13966">
                  <c:v>5.7386115390399999</c:v>
                </c:pt>
                <c:pt idx="13967">
                  <c:v>5.7387741377400001</c:v>
                </c:pt>
                <c:pt idx="13968">
                  <c:v>6.2827987264800003</c:v>
                </c:pt>
                <c:pt idx="13969">
                  <c:v>5.9938258710200003</c:v>
                </c:pt>
                <c:pt idx="13970">
                  <c:v>6.0740175925899997</c:v>
                </c:pt>
                <c:pt idx="13971">
                  <c:v>6.0624072169999996</c:v>
                </c:pt>
                <c:pt idx="13972">
                  <c:v>5.8502007029899996</c:v>
                </c:pt>
                <c:pt idx="13973">
                  <c:v>6.1749365007500003</c:v>
                </c:pt>
                <c:pt idx="13974">
                  <c:v>5.83497363633</c:v>
                </c:pt>
                <c:pt idx="13975">
                  <c:v>5.6500616965499999</c:v>
                </c:pt>
                <c:pt idx="13976">
                  <c:v>6.0615104469499999</c:v>
                </c:pt>
                <c:pt idx="13977">
                  <c:v>5.7038092029999996</c:v>
                </c:pt>
                <c:pt idx="13978">
                  <c:v>5.9608888433200002</c:v>
                </c:pt>
                <c:pt idx="13979">
                  <c:v>6.0182477269900003</c:v>
                </c:pt>
                <c:pt idx="13980">
                  <c:v>5.8556834328600003</c:v>
                </c:pt>
                <c:pt idx="13981">
                  <c:v>5.6737663003699996</c:v>
                </c:pt>
                <c:pt idx="13982">
                  <c:v>5.91529649748</c:v>
                </c:pt>
                <c:pt idx="13983">
                  <c:v>6.2086220434300001</c:v>
                </c:pt>
                <c:pt idx="13984">
                  <c:v>6.1520141117499998</c:v>
                </c:pt>
                <c:pt idx="13985">
                  <c:v>5.9223404263399999</c:v>
                </c:pt>
                <c:pt idx="13986">
                  <c:v>5.9467765813</c:v>
                </c:pt>
                <c:pt idx="13987">
                  <c:v>5.7343153069300001</c:v>
                </c:pt>
                <c:pt idx="13988">
                  <c:v>5.6357302280799999</c:v>
                </c:pt>
                <c:pt idx="13989">
                  <c:v>5.6632598326099997</c:v>
                </c:pt>
                <c:pt idx="13990">
                  <c:v>6.2659586282399999</c:v>
                </c:pt>
                <c:pt idx="13991">
                  <c:v>6.1158066571400003</c:v>
                </c:pt>
                <c:pt idx="13992">
                  <c:v>5.8335118595899997</c:v>
                </c:pt>
                <c:pt idx="13993">
                  <c:v>6.1530287361599996</c:v>
                </c:pt>
                <c:pt idx="13994">
                  <c:v>5.7843390999000004</c:v>
                </c:pt>
                <c:pt idx="13995">
                  <c:v>5.7473191647900004</c:v>
                </c:pt>
                <c:pt idx="13996">
                  <c:v>5.6571463091999998</c:v>
                </c:pt>
                <c:pt idx="13997">
                  <c:v>6.30284926675</c:v>
                </c:pt>
                <c:pt idx="13998">
                  <c:v>5.9366346167400001</c:v>
                </c:pt>
                <c:pt idx="13999">
                  <c:v>6.2645735493499997</c:v>
                </c:pt>
                <c:pt idx="14000">
                  <c:v>6.2097037753300004</c:v>
                </c:pt>
                <c:pt idx="14001">
                  <c:v>5.7787872870100001</c:v>
                </c:pt>
                <c:pt idx="14002">
                  <c:v>5.8914245757800003</c:v>
                </c:pt>
                <c:pt idx="14003">
                  <c:v>5.7862897631800001</c:v>
                </c:pt>
                <c:pt idx="14004">
                  <c:v>6.2566612149700003</c:v>
                </c:pt>
                <c:pt idx="14005">
                  <c:v>5.7735497384499999</c:v>
                </c:pt>
                <c:pt idx="14006">
                  <c:v>6.2173210389799998</c:v>
                </c:pt>
                <c:pt idx="14007">
                  <c:v>5.9339060851600003</c:v>
                </c:pt>
                <c:pt idx="14008">
                  <c:v>6.1632012604100002</c:v>
                </c:pt>
                <c:pt idx="14009">
                  <c:v>5.9135470641700003</c:v>
                </c:pt>
                <c:pt idx="14010">
                  <c:v>5.7804644840600004</c:v>
                </c:pt>
                <c:pt idx="14011">
                  <c:v>5.6994696572599999</c:v>
                </c:pt>
                <c:pt idx="14012">
                  <c:v>5.82732144597</c:v>
                </c:pt>
                <c:pt idx="14013">
                  <c:v>6.1394184954600002</c:v>
                </c:pt>
                <c:pt idx="14014">
                  <c:v>5.8660654042399996</c:v>
                </c:pt>
                <c:pt idx="14015">
                  <c:v>6.16777814797</c:v>
                </c:pt>
                <c:pt idx="14016">
                  <c:v>6.2126121455199996</c:v>
                </c:pt>
                <c:pt idx="14017">
                  <c:v>5.7387741377400001</c:v>
                </c:pt>
                <c:pt idx="14018">
                  <c:v>5.8637876012200003</c:v>
                </c:pt>
                <c:pt idx="14019">
                  <c:v>5.75024014191</c:v>
                </c:pt>
                <c:pt idx="14020">
                  <c:v>5.83497363633</c:v>
                </c:pt>
                <c:pt idx="14021">
                  <c:v>5.8174860603400003</c:v>
                </c:pt>
                <c:pt idx="14022">
                  <c:v>6.0201182370600002</c:v>
                </c:pt>
                <c:pt idx="14023">
                  <c:v>5.8481258857</c:v>
                </c:pt>
                <c:pt idx="14024">
                  <c:v>5.6898985960599999</c:v>
                </c:pt>
                <c:pt idx="14025">
                  <c:v>5.7071826756000004</c:v>
                </c:pt>
                <c:pt idx="14026">
                  <c:v>5.6357302280799999</c:v>
                </c:pt>
                <c:pt idx="14027">
                  <c:v>5.7975811557099997</c:v>
                </c:pt>
                <c:pt idx="14028">
                  <c:v>5.8422149829799999</c:v>
                </c:pt>
                <c:pt idx="14029">
                  <c:v>6.2755053749099998</c:v>
                </c:pt>
                <c:pt idx="14030">
                  <c:v>6.1673116974799997</c:v>
                </c:pt>
                <c:pt idx="14031">
                  <c:v>5.7133568908700001</c:v>
                </c:pt>
                <c:pt idx="14032">
                  <c:v>5.78135059295</c:v>
                </c:pt>
                <c:pt idx="14033">
                  <c:v>6.1830650494899997</c:v>
                </c:pt>
                <c:pt idx="14034">
                  <c:v>5.7209155849800002</c:v>
                </c:pt>
                <c:pt idx="14035">
                  <c:v>5.62450680251</c:v>
                </c:pt>
                <c:pt idx="14036">
                  <c:v>6.1925352605799997</c:v>
                </c:pt>
                <c:pt idx="14037">
                  <c:v>5.6924775474200002</c:v>
                </c:pt>
                <c:pt idx="14038">
                  <c:v>6.0758711193000003</c:v>
                </c:pt>
                <c:pt idx="14039">
                  <c:v>5.7217311554799997</c:v>
                </c:pt>
                <c:pt idx="14040">
                  <c:v>5.7406493830600001</c:v>
                </c:pt>
                <c:pt idx="14041">
                  <c:v>5.9964275416200001</c:v>
                </c:pt>
                <c:pt idx="14042">
                  <c:v>6.2144762587800004</c:v>
                </c:pt>
                <c:pt idx="14043">
                  <c:v>5.7735121089400003</c:v>
                </c:pt>
                <c:pt idx="14044">
                  <c:v>6.1670234301600004</c:v>
                </c:pt>
                <c:pt idx="14045">
                  <c:v>5.7132096221699999</c:v>
                </c:pt>
                <c:pt idx="14046">
                  <c:v>6.2900014860300004</c:v>
                </c:pt>
                <c:pt idx="14047">
                  <c:v>6.27795926702</c:v>
                </c:pt>
                <c:pt idx="14048">
                  <c:v>5.8118068975700004</c:v>
                </c:pt>
                <c:pt idx="14049">
                  <c:v>6.0915447770600002</c:v>
                </c:pt>
                <c:pt idx="14050">
                  <c:v>5.7433006822600001</c:v>
                </c:pt>
                <c:pt idx="14051">
                  <c:v>6.0927430095500004</c:v>
                </c:pt>
                <c:pt idx="14052">
                  <c:v>6.2058745206500001</c:v>
                </c:pt>
                <c:pt idx="14053">
                  <c:v>6.0619019838800003</c:v>
                </c:pt>
                <c:pt idx="14054">
                  <c:v>5.97249020818</c:v>
                </c:pt>
                <c:pt idx="14055">
                  <c:v>6.0871293484900004</c:v>
                </c:pt>
                <c:pt idx="14056">
                  <c:v>5.77088998275</c:v>
                </c:pt>
                <c:pt idx="14057">
                  <c:v>5.8244911117099996</c:v>
                </c:pt>
                <c:pt idx="14058">
                  <c:v>5.7780747844100002</c:v>
                </c:pt>
                <c:pt idx="14059">
                  <c:v>6.2296785257099998</c:v>
                </c:pt>
                <c:pt idx="14060">
                  <c:v>5.9713173296999997</c:v>
                </c:pt>
                <c:pt idx="14061">
                  <c:v>5.7944143692900001</c:v>
                </c:pt>
                <c:pt idx="14062">
                  <c:v>5.7490969715800002</c:v>
                </c:pt>
                <c:pt idx="14063">
                  <c:v>6.0043529080800004</c:v>
                </c:pt>
                <c:pt idx="14064">
                  <c:v>6.0352582305000002</c:v>
                </c:pt>
                <c:pt idx="14065">
                  <c:v>6.10079405791</c:v>
                </c:pt>
                <c:pt idx="14066">
                  <c:v>5.9923542167799999</c:v>
                </c:pt>
                <c:pt idx="14067">
                  <c:v>6.2397982805399996</c:v>
                </c:pt>
                <c:pt idx="14068">
                  <c:v>5.8481258857</c:v>
                </c:pt>
                <c:pt idx="14069">
                  <c:v>6.0465974169800001</c:v>
                </c:pt>
                <c:pt idx="14070">
                  <c:v>6.2697485442299996</c:v>
                </c:pt>
                <c:pt idx="14071">
                  <c:v>6.2019107011600001</c:v>
                </c:pt>
                <c:pt idx="14072">
                  <c:v>6.1110272396600003</c:v>
                </c:pt>
                <c:pt idx="14073">
                  <c:v>5.9713173296999997</c:v>
                </c:pt>
                <c:pt idx="14074">
                  <c:v>5.9839142178699998</c:v>
                </c:pt>
                <c:pt idx="14075">
                  <c:v>6.1140836410299997</c:v>
                </c:pt>
                <c:pt idx="14076">
                  <c:v>5.96950007452</c:v>
                </c:pt>
                <c:pt idx="14077">
                  <c:v>6.0826453027099996</c:v>
                </c:pt>
                <c:pt idx="14078">
                  <c:v>6.2701698012399998</c:v>
                </c:pt>
                <c:pt idx="14079">
                  <c:v>5.77088998275</c:v>
                </c:pt>
                <c:pt idx="14080">
                  <c:v>6.2039601082700004</c:v>
                </c:pt>
                <c:pt idx="14081">
                  <c:v>6.0020771134000004</c:v>
                </c:pt>
                <c:pt idx="14082">
                  <c:v>6.1884670504099999</c:v>
                </c:pt>
                <c:pt idx="14083">
                  <c:v>6.1668795908499998</c:v>
                </c:pt>
                <c:pt idx="14084">
                  <c:v>6.1436367882500003</c:v>
                </c:pt>
                <c:pt idx="14085">
                  <c:v>5.7866113340599998</c:v>
                </c:pt>
                <c:pt idx="14086">
                  <c:v>6.2800518680300002</c:v>
                </c:pt>
                <c:pt idx="14087">
                  <c:v>5.7310848998499999</c:v>
                </c:pt>
                <c:pt idx="14088">
                  <c:v>5.8554944070600001</c:v>
                </c:pt>
                <c:pt idx="14089">
                  <c:v>5.7888369903000001</c:v>
                </c:pt>
                <c:pt idx="14090">
                  <c:v>5.8634408736300001</c:v>
                </c:pt>
                <c:pt idx="14091">
                  <c:v>5.7143649164400001</c:v>
                </c:pt>
                <c:pt idx="14092">
                  <c:v>6.1374367044999998</c:v>
                </c:pt>
                <c:pt idx="14093">
                  <c:v>5.8155869344599997</c:v>
                </c:pt>
                <c:pt idx="14094">
                  <c:v>6.2364223055599997</c:v>
                </c:pt>
                <c:pt idx="14095">
                  <c:v>5.9663757324300004</c:v>
                </c:pt>
                <c:pt idx="14096">
                  <c:v>5.7386115390399999</c:v>
                </c:pt>
                <c:pt idx="14097">
                  <c:v>5.7611709712700003</c:v>
                </c:pt>
                <c:pt idx="14098">
                  <c:v>5.7386115390399999</c:v>
                </c:pt>
                <c:pt idx="14099">
                  <c:v>6.2126121455199996</c:v>
                </c:pt>
                <c:pt idx="14100">
                  <c:v>5.62450680251</c:v>
                </c:pt>
                <c:pt idx="14101">
                  <c:v>6.0710132135099997</c:v>
                </c:pt>
                <c:pt idx="14102">
                  <c:v>6.1511684141999998</c:v>
                </c:pt>
                <c:pt idx="14103">
                  <c:v>5.8394087460900002</c:v>
                </c:pt>
                <c:pt idx="14104">
                  <c:v>5.9384490642700003</c:v>
                </c:pt>
                <c:pt idx="14105">
                  <c:v>5.9333316570400001</c:v>
                </c:pt>
                <c:pt idx="14106">
                  <c:v>6.1798878724300002</c:v>
                </c:pt>
                <c:pt idx="14107">
                  <c:v>6.1668795908499998</c:v>
                </c:pt>
                <c:pt idx="14108">
                  <c:v>5.8212441418500003</c:v>
                </c:pt>
                <c:pt idx="14109">
                  <c:v>5.8751064421399999</c:v>
                </c:pt>
                <c:pt idx="14110">
                  <c:v>6.2712865730300003</c:v>
                </c:pt>
                <c:pt idx="14111">
                  <c:v>6.1009094828199997</c:v>
                </c:pt>
                <c:pt idx="14112">
                  <c:v>5.8177046394699996</c:v>
                </c:pt>
                <c:pt idx="14113">
                  <c:v>5.7025345498700002</c:v>
                </c:pt>
                <c:pt idx="14114">
                  <c:v>5.8695292660999998</c:v>
                </c:pt>
                <c:pt idx="14115">
                  <c:v>6.1611923068100003</c:v>
                </c:pt>
                <c:pt idx="14116">
                  <c:v>5.72780537552</c:v>
                </c:pt>
                <c:pt idx="14117">
                  <c:v>6.1186438167099997</c:v>
                </c:pt>
                <c:pt idx="14118">
                  <c:v>6.2972191431600004</c:v>
                </c:pt>
                <c:pt idx="14119">
                  <c:v>5.7966205541300004</c:v>
                </c:pt>
                <c:pt idx="14120">
                  <c:v>5.9071815731399999</c:v>
                </c:pt>
                <c:pt idx="14121">
                  <c:v>5.7169509718300002</c:v>
                </c:pt>
                <c:pt idx="14122">
                  <c:v>5.9191147818600003</c:v>
                </c:pt>
                <c:pt idx="14123">
                  <c:v>5.7851608965599999</c:v>
                </c:pt>
                <c:pt idx="14124">
                  <c:v>5.95877231502</c:v>
                </c:pt>
                <c:pt idx="14125">
                  <c:v>6.2823419985599998</c:v>
                </c:pt>
                <c:pt idx="14126">
                  <c:v>6.3086175582399999</c:v>
                </c:pt>
                <c:pt idx="14127">
                  <c:v>5.9269803730400001</c:v>
                </c:pt>
                <c:pt idx="14128">
                  <c:v>6.2065743013499999</c:v>
                </c:pt>
                <c:pt idx="14129">
                  <c:v>5.7857023317899996</c:v>
                </c:pt>
                <c:pt idx="14130">
                  <c:v>6.0457216358099997</c:v>
                </c:pt>
                <c:pt idx="14131">
                  <c:v>6.0065610824500002</c:v>
                </c:pt>
                <c:pt idx="14132">
                  <c:v>5.74521167274</c:v>
                </c:pt>
                <c:pt idx="14133">
                  <c:v>5.8546165169000002</c:v>
                </c:pt>
                <c:pt idx="14134">
                  <c:v>6.0227033275200004</c:v>
                </c:pt>
                <c:pt idx="14135">
                  <c:v>5.8394182962799999</c:v>
                </c:pt>
                <c:pt idx="14136">
                  <c:v>5.6311813859899997</c:v>
                </c:pt>
                <c:pt idx="14137">
                  <c:v>6.0836657675800003</c:v>
                </c:pt>
                <c:pt idx="14138">
                  <c:v>5.8428201202499999</c:v>
                </c:pt>
                <c:pt idx="14139">
                  <c:v>6.1534863794200003</c:v>
                </c:pt>
                <c:pt idx="14140">
                  <c:v>5.8554944070600001</c:v>
                </c:pt>
                <c:pt idx="14141">
                  <c:v>5.6478685527000003</c:v>
                </c:pt>
                <c:pt idx="14142">
                  <c:v>6.25874234615</c:v>
                </c:pt>
                <c:pt idx="14143">
                  <c:v>6.0428380328099998</c:v>
                </c:pt>
                <c:pt idx="14144">
                  <c:v>5.9595122042900002</c:v>
                </c:pt>
                <c:pt idx="14145">
                  <c:v>6.1288991805500004</c:v>
                </c:pt>
                <c:pt idx="14146">
                  <c:v>5.9072532134799998</c:v>
                </c:pt>
                <c:pt idx="14147">
                  <c:v>6.0028463262000002</c:v>
                </c:pt>
                <c:pt idx="14148">
                  <c:v>6.2428297615900004</c:v>
                </c:pt>
                <c:pt idx="14149">
                  <c:v>6.1737976629900002</c:v>
                </c:pt>
                <c:pt idx="14150">
                  <c:v>6.1288991805500004</c:v>
                </c:pt>
                <c:pt idx="14151">
                  <c:v>6.1429213871700004</c:v>
                </c:pt>
                <c:pt idx="14152">
                  <c:v>6.1534863794200003</c:v>
                </c:pt>
                <c:pt idx="14153">
                  <c:v>5.7310848998499999</c:v>
                </c:pt>
                <c:pt idx="14154">
                  <c:v>5.6837401758099997</c:v>
                </c:pt>
                <c:pt idx="14155">
                  <c:v>5.6658797868199997</c:v>
                </c:pt>
                <c:pt idx="14156">
                  <c:v>5.9835065630699997</c:v>
                </c:pt>
                <c:pt idx="14157">
                  <c:v>5.6275756874800003</c:v>
                </c:pt>
                <c:pt idx="14158">
                  <c:v>5.8615568509499996</c:v>
                </c:pt>
                <c:pt idx="14159">
                  <c:v>6.1748955517799997</c:v>
                </c:pt>
                <c:pt idx="14160">
                  <c:v>6.0637120083099996</c:v>
                </c:pt>
                <c:pt idx="14161">
                  <c:v>6.1167586541599999</c:v>
                </c:pt>
                <c:pt idx="14162">
                  <c:v>5.8075225036599996</c:v>
                </c:pt>
                <c:pt idx="14163">
                  <c:v>6.2863683073700001</c:v>
                </c:pt>
                <c:pt idx="14164">
                  <c:v>5.6789438906700003</c:v>
                </c:pt>
                <c:pt idx="14165">
                  <c:v>6.0307611516500002</c:v>
                </c:pt>
                <c:pt idx="14166">
                  <c:v>5.8361390001400002</c:v>
                </c:pt>
                <c:pt idx="14167">
                  <c:v>5.8212931993100003</c:v>
                </c:pt>
                <c:pt idx="14168">
                  <c:v>5.6891721466699998</c:v>
                </c:pt>
                <c:pt idx="14169">
                  <c:v>5.6667401209000001</c:v>
                </c:pt>
                <c:pt idx="14170">
                  <c:v>6.0929568768899998</c:v>
                </c:pt>
                <c:pt idx="14171">
                  <c:v>6.0267827202799999</c:v>
                </c:pt>
                <c:pt idx="14172">
                  <c:v>6.3079796670699997</c:v>
                </c:pt>
                <c:pt idx="14173">
                  <c:v>6.0428380328099998</c:v>
                </c:pt>
                <c:pt idx="14174">
                  <c:v>6.0696225767699996</c:v>
                </c:pt>
                <c:pt idx="14175">
                  <c:v>5.8119481338799996</c:v>
                </c:pt>
                <c:pt idx="14176">
                  <c:v>5.7132096221699999</c:v>
                </c:pt>
                <c:pt idx="14177">
                  <c:v>6.3011494771000001</c:v>
                </c:pt>
                <c:pt idx="14178">
                  <c:v>5.9892163900500002</c:v>
                </c:pt>
                <c:pt idx="14179">
                  <c:v>6.2813598601400003</c:v>
                </c:pt>
                <c:pt idx="14180">
                  <c:v>5.86692187405</c:v>
                </c:pt>
                <c:pt idx="14181">
                  <c:v>6.2205141903500003</c:v>
                </c:pt>
                <c:pt idx="14182">
                  <c:v>5.6250242316100003</c:v>
                </c:pt>
                <c:pt idx="14183">
                  <c:v>5.9964275416200001</c:v>
                </c:pt>
                <c:pt idx="14184">
                  <c:v>5.7386115390399999</c:v>
                </c:pt>
                <c:pt idx="14185">
                  <c:v>6.1474771046100001</c:v>
                </c:pt>
                <c:pt idx="14186">
                  <c:v>6.2214242074100001</c:v>
                </c:pt>
                <c:pt idx="14187">
                  <c:v>5.7611709712700003</c:v>
                </c:pt>
                <c:pt idx="14188">
                  <c:v>6.0450124396799998</c:v>
                </c:pt>
                <c:pt idx="14189">
                  <c:v>5.74521167274</c:v>
                </c:pt>
                <c:pt idx="14190">
                  <c:v>6.0871293484900004</c:v>
                </c:pt>
                <c:pt idx="14191">
                  <c:v>5.9713173296999997</c:v>
                </c:pt>
                <c:pt idx="14192">
                  <c:v>5.9264492028599998</c:v>
                </c:pt>
                <c:pt idx="14193">
                  <c:v>6.2060359919400003</c:v>
                </c:pt>
                <c:pt idx="14194">
                  <c:v>6.2735898435499999</c:v>
                </c:pt>
                <c:pt idx="14195">
                  <c:v>5.8427928371600002</c:v>
                </c:pt>
                <c:pt idx="14196">
                  <c:v>5.7435617402799997</c:v>
                </c:pt>
                <c:pt idx="14197">
                  <c:v>5.9144837237600001</c:v>
                </c:pt>
                <c:pt idx="14198">
                  <c:v>5.7534527307700003</c:v>
                </c:pt>
                <c:pt idx="14199">
                  <c:v>6.2659586282399999</c:v>
                </c:pt>
                <c:pt idx="14200">
                  <c:v>6.20302464271</c:v>
                </c:pt>
                <c:pt idx="14201">
                  <c:v>6.0378354084100003</c:v>
                </c:pt>
                <c:pt idx="14202">
                  <c:v>5.7143649164400001</c:v>
                </c:pt>
                <c:pt idx="14203">
                  <c:v>6.2105462540099996</c:v>
                </c:pt>
                <c:pt idx="14204">
                  <c:v>5.9328161223200002</c:v>
                </c:pt>
                <c:pt idx="14205">
                  <c:v>5.7034548222500003</c:v>
                </c:pt>
                <c:pt idx="14206">
                  <c:v>6.1343146814800003</c:v>
                </c:pt>
                <c:pt idx="14207">
                  <c:v>6.2173852178300004</c:v>
                </c:pt>
                <c:pt idx="14208">
                  <c:v>6.0201182370600002</c:v>
                </c:pt>
                <c:pt idx="14209">
                  <c:v>5.6407576168400002</c:v>
                </c:pt>
                <c:pt idx="14210">
                  <c:v>5.84369715367</c:v>
                </c:pt>
                <c:pt idx="14211">
                  <c:v>6.1002992106600002</c:v>
                </c:pt>
                <c:pt idx="14212">
                  <c:v>6.2397982805399996</c:v>
                </c:pt>
                <c:pt idx="14213">
                  <c:v>5.93994988647</c:v>
                </c:pt>
                <c:pt idx="14214">
                  <c:v>6.1624142609000003</c:v>
                </c:pt>
                <c:pt idx="14215">
                  <c:v>5.7387741377400001</c:v>
                </c:pt>
                <c:pt idx="14216">
                  <c:v>6.1642616890499999</c:v>
                </c:pt>
                <c:pt idx="14217">
                  <c:v>6.1288991805500004</c:v>
                </c:pt>
                <c:pt idx="14218">
                  <c:v>5.9173745699399998</c:v>
                </c:pt>
                <c:pt idx="14219">
                  <c:v>5.8515133558399999</c:v>
                </c:pt>
                <c:pt idx="14220">
                  <c:v>6.2906063041399998</c:v>
                </c:pt>
                <c:pt idx="14221">
                  <c:v>6.1522758949399998</c:v>
                </c:pt>
                <c:pt idx="14222">
                  <c:v>6.1670234301600004</c:v>
                </c:pt>
                <c:pt idx="14223">
                  <c:v>5.9236563861200002</c:v>
                </c:pt>
                <c:pt idx="14224">
                  <c:v>6.1353594131699998</c:v>
                </c:pt>
                <c:pt idx="14225">
                  <c:v>5.6780697669000002</c:v>
                </c:pt>
                <c:pt idx="14226">
                  <c:v>5.7034548222500003</c:v>
                </c:pt>
                <c:pt idx="14227">
                  <c:v>5.8294008884400004</c:v>
                </c:pt>
                <c:pt idx="14228">
                  <c:v>5.8155869344599997</c:v>
                </c:pt>
                <c:pt idx="14229">
                  <c:v>6.2019865027199996</c:v>
                </c:pt>
                <c:pt idx="14230">
                  <c:v>6.2712060489999999</c:v>
                </c:pt>
                <c:pt idx="14231">
                  <c:v>5.6651545632199998</c:v>
                </c:pt>
                <c:pt idx="14232">
                  <c:v>6.1227819127599998</c:v>
                </c:pt>
                <c:pt idx="14233">
                  <c:v>5.6750632274799999</c:v>
                </c:pt>
                <c:pt idx="14234">
                  <c:v>6.0720341279400003</c:v>
                </c:pt>
                <c:pt idx="14235">
                  <c:v>5.8174860603400003</c:v>
                </c:pt>
                <c:pt idx="14236">
                  <c:v>6.0413178699600003</c:v>
                </c:pt>
                <c:pt idx="14237">
                  <c:v>6.1670234301600004</c:v>
                </c:pt>
                <c:pt idx="14238">
                  <c:v>5.9717755327699997</c:v>
                </c:pt>
                <c:pt idx="14239">
                  <c:v>6.2364459086900004</c:v>
                </c:pt>
                <c:pt idx="14240">
                  <c:v>5.9823255725199997</c:v>
                </c:pt>
                <c:pt idx="14241">
                  <c:v>5.9558843468499996</c:v>
                </c:pt>
                <c:pt idx="14242">
                  <c:v>5.6794974007999999</c:v>
                </c:pt>
                <c:pt idx="14243">
                  <c:v>5.9184998890999996</c:v>
                </c:pt>
                <c:pt idx="14244">
                  <c:v>6.2039601082700004</c:v>
                </c:pt>
                <c:pt idx="14245">
                  <c:v>5.83630615524</c:v>
                </c:pt>
                <c:pt idx="14246">
                  <c:v>5.7857023317899996</c:v>
                </c:pt>
                <c:pt idx="14247">
                  <c:v>6.0957996388</c:v>
                </c:pt>
                <c:pt idx="14248">
                  <c:v>5.64240466604</c:v>
                </c:pt>
                <c:pt idx="14249">
                  <c:v>5.96024747449</c:v>
                </c:pt>
                <c:pt idx="14250">
                  <c:v>6.07982805305</c:v>
                </c:pt>
                <c:pt idx="14251">
                  <c:v>6.0060424052399997</c:v>
                </c:pt>
                <c:pt idx="14252">
                  <c:v>5.7356570365200001</c:v>
                </c:pt>
                <c:pt idx="14253">
                  <c:v>5.6372613418500004</c:v>
                </c:pt>
                <c:pt idx="14254">
                  <c:v>6.30284926675</c:v>
                </c:pt>
                <c:pt idx="14255">
                  <c:v>5.9734177921000002</c:v>
                </c:pt>
                <c:pt idx="14256">
                  <c:v>6.0696225767699996</c:v>
                </c:pt>
                <c:pt idx="14257">
                  <c:v>5.64389182664</c:v>
                </c:pt>
                <c:pt idx="14258">
                  <c:v>5.8573235666799999</c:v>
                </c:pt>
                <c:pt idx="14259">
                  <c:v>5.6911232741199997</c:v>
                </c:pt>
                <c:pt idx="14260">
                  <c:v>5.6500616965499999</c:v>
                </c:pt>
                <c:pt idx="14261">
                  <c:v>6.0129848472600003</c:v>
                </c:pt>
                <c:pt idx="14262">
                  <c:v>6.1849405266100002</c:v>
                </c:pt>
                <c:pt idx="14263">
                  <c:v>6.1884670504099999</c:v>
                </c:pt>
                <c:pt idx="14264">
                  <c:v>6.0024018477999999</c:v>
                </c:pt>
                <c:pt idx="14265">
                  <c:v>6.0953731160000002</c:v>
                </c:pt>
                <c:pt idx="14266">
                  <c:v>5.6571463091999998</c:v>
                </c:pt>
                <c:pt idx="14267">
                  <c:v>5.9135470641700003</c:v>
                </c:pt>
                <c:pt idx="14268">
                  <c:v>5.78135059295</c:v>
                </c:pt>
                <c:pt idx="14269">
                  <c:v>5.6632598326099997</c:v>
                </c:pt>
                <c:pt idx="14270">
                  <c:v>6.0024018477999999</c:v>
                </c:pt>
                <c:pt idx="14271">
                  <c:v>6.1259725555099998</c:v>
                </c:pt>
                <c:pt idx="14272">
                  <c:v>6.1500887663099997</c:v>
                </c:pt>
                <c:pt idx="14273">
                  <c:v>5.9447292547900004</c:v>
                </c:pt>
                <c:pt idx="14274">
                  <c:v>5.78135059295</c:v>
                </c:pt>
                <c:pt idx="14275">
                  <c:v>5.7629373278699996</c:v>
                </c:pt>
                <c:pt idx="14276">
                  <c:v>5.7834801303000001</c:v>
                </c:pt>
                <c:pt idx="14277">
                  <c:v>5.97249020818</c:v>
                </c:pt>
                <c:pt idx="14278">
                  <c:v>6.0502558542199996</c:v>
                </c:pt>
                <c:pt idx="14279">
                  <c:v>6.2972191431600004</c:v>
                </c:pt>
                <c:pt idx="14280">
                  <c:v>6.0715889651900001</c:v>
                </c:pt>
                <c:pt idx="14281">
                  <c:v>5.8911277762500003</c:v>
                </c:pt>
                <c:pt idx="14282">
                  <c:v>5.92921316248</c:v>
                </c:pt>
                <c:pt idx="14283">
                  <c:v>5.68811548529</c:v>
                </c:pt>
                <c:pt idx="14284">
                  <c:v>5.8050907660200002</c:v>
                </c:pt>
                <c:pt idx="14285">
                  <c:v>6.0210673045799998</c:v>
                </c:pt>
                <c:pt idx="14286">
                  <c:v>5.91372360013</c:v>
                </c:pt>
                <c:pt idx="14287">
                  <c:v>6.3081249498499998</c:v>
                </c:pt>
                <c:pt idx="14288">
                  <c:v>6.1835338869400003</c:v>
                </c:pt>
                <c:pt idx="14289">
                  <c:v>5.7851608965599999</c:v>
                </c:pt>
                <c:pt idx="14290">
                  <c:v>6.1645509485799996</c:v>
                </c:pt>
                <c:pt idx="14291">
                  <c:v>5.7902454229</c:v>
                </c:pt>
                <c:pt idx="14292">
                  <c:v>5.8911277762500003</c:v>
                </c:pt>
                <c:pt idx="14293">
                  <c:v>6.0608005009200001</c:v>
                </c:pt>
                <c:pt idx="14294">
                  <c:v>6.1240719031399999</c:v>
                </c:pt>
                <c:pt idx="14295">
                  <c:v>5.6492913358500001</c:v>
                </c:pt>
                <c:pt idx="14296">
                  <c:v>6.0985742047200002</c:v>
                </c:pt>
                <c:pt idx="14297">
                  <c:v>5.7873776548500002</c:v>
                </c:pt>
                <c:pt idx="14298">
                  <c:v>5.6994696572599999</c:v>
                </c:pt>
                <c:pt idx="14299">
                  <c:v>5.6278328822399999</c:v>
                </c:pt>
                <c:pt idx="14300">
                  <c:v>5.7447169070199999</c:v>
                </c:pt>
                <c:pt idx="14301">
                  <c:v>6.3079796670699997</c:v>
                </c:pt>
                <c:pt idx="14302">
                  <c:v>6.14072959723</c:v>
                </c:pt>
                <c:pt idx="14303">
                  <c:v>6.07807669471</c:v>
                </c:pt>
                <c:pt idx="14304">
                  <c:v>5.7325952145599999</c:v>
                </c:pt>
                <c:pt idx="14305">
                  <c:v>5.9964275416200001</c:v>
                </c:pt>
                <c:pt idx="14306">
                  <c:v>5.7534527307700003</c:v>
                </c:pt>
                <c:pt idx="14307">
                  <c:v>5.9269803730400001</c:v>
                </c:pt>
                <c:pt idx="14308">
                  <c:v>6.0187652034200001</c:v>
                </c:pt>
                <c:pt idx="14309">
                  <c:v>6.20522984627</c:v>
                </c:pt>
                <c:pt idx="14310">
                  <c:v>5.68811548529</c:v>
                </c:pt>
                <c:pt idx="14311">
                  <c:v>5.9447292547900004</c:v>
                </c:pt>
                <c:pt idx="14312">
                  <c:v>5.9973513411099999</c:v>
                </c:pt>
                <c:pt idx="14313">
                  <c:v>5.7139808838399997</c:v>
                </c:pt>
                <c:pt idx="14314">
                  <c:v>6.26918449257</c:v>
                </c:pt>
                <c:pt idx="14315">
                  <c:v>6.2755053749099998</c:v>
                </c:pt>
                <c:pt idx="14316">
                  <c:v>6.2175944436300004</c:v>
                </c:pt>
                <c:pt idx="14317">
                  <c:v>5.6806900779499996</c:v>
                </c:pt>
                <c:pt idx="14318">
                  <c:v>5.68462748472</c:v>
                </c:pt>
                <c:pt idx="14319">
                  <c:v>6.0839570475200002</c:v>
                </c:pt>
                <c:pt idx="14320">
                  <c:v>5.8600674650200002</c:v>
                </c:pt>
                <c:pt idx="14321">
                  <c:v>5.7647499119300001</c:v>
                </c:pt>
                <c:pt idx="14322">
                  <c:v>6.0637120083099996</c:v>
                </c:pt>
                <c:pt idx="14323">
                  <c:v>5.9328161223200002</c:v>
                </c:pt>
                <c:pt idx="14324">
                  <c:v>5.7379513176500003</c:v>
                </c:pt>
                <c:pt idx="14325">
                  <c:v>5.6984445080399997</c:v>
                </c:pt>
                <c:pt idx="14326">
                  <c:v>5.8615568509499996</c:v>
                </c:pt>
                <c:pt idx="14327">
                  <c:v>6.1439755508599996</c:v>
                </c:pt>
                <c:pt idx="14328">
                  <c:v>6.1316653676500001</c:v>
                </c:pt>
                <c:pt idx="14329">
                  <c:v>5.9263386774200004</c:v>
                </c:pt>
                <c:pt idx="14330">
                  <c:v>5.9024397583899999</c:v>
                </c:pt>
                <c:pt idx="14331">
                  <c:v>5.9045396346099999</c:v>
                </c:pt>
                <c:pt idx="14332">
                  <c:v>6.1259984350499996</c:v>
                </c:pt>
                <c:pt idx="14333">
                  <c:v>5.80968941213</c:v>
                </c:pt>
                <c:pt idx="14334">
                  <c:v>5.9328081561300001</c:v>
                </c:pt>
                <c:pt idx="14335">
                  <c:v>5.9518782539000004</c:v>
                </c:pt>
                <c:pt idx="14336">
                  <c:v>5.9288597967700003</c:v>
                </c:pt>
                <c:pt idx="14337">
                  <c:v>6.0979732060599998</c:v>
                </c:pt>
                <c:pt idx="14338">
                  <c:v>5.8743875558500003</c:v>
                </c:pt>
                <c:pt idx="14339">
                  <c:v>5.72800112959</c:v>
                </c:pt>
                <c:pt idx="14340">
                  <c:v>5.7898042844599997</c:v>
                </c:pt>
                <c:pt idx="14341">
                  <c:v>6.1474771046100001</c:v>
                </c:pt>
                <c:pt idx="14342">
                  <c:v>6.1575324983300002</c:v>
                </c:pt>
                <c:pt idx="14343">
                  <c:v>5.6479678120800001</c:v>
                </c:pt>
                <c:pt idx="14344">
                  <c:v>5.9508460035399997</c:v>
                </c:pt>
                <c:pt idx="14345">
                  <c:v>6.2509340775000002</c:v>
                </c:pt>
                <c:pt idx="14346">
                  <c:v>6.2144778982100002</c:v>
                </c:pt>
                <c:pt idx="14347">
                  <c:v>5.8866579352299997</c:v>
                </c:pt>
                <c:pt idx="14348">
                  <c:v>5.7647499119300001</c:v>
                </c:pt>
                <c:pt idx="14349">
                  <c:v>6.2688581914399997</c:v>
                </c:pt>
                <c:pt idx="14350">
                  <c:v>5.8378110685399998</c:v>
                </c:pt>
                <c:pt idx="14351">
                  <c:v>5.7851608965599999</c:v>
                </c:pt>
                <c:pt idx="14352">
                  <c:v>6.07807669471</c:v>
                </c:pt>
                <c:pt idx="14353">
                  <c:v>6.2019865027199996</c:v>
                </c:pt>
                <c:pt idx="14354">
                  <c:v>5.6456036245899996</c:v>
                </c:pt>
                <c:pt idx="14355">
                  <c:v>5.69966702388</c:v>
                </c:pt>
                <c:pt idx="14356">
                  <c:v>5.9057026820900003</c:v>
                </c:pt>
                <c:pt idx="14357">
                  <c:v>6.2937119154700003</c:v>
                </c:pt>
                <c:pt idx="14358">
                  <c:v>5.7143649164400001</c:v>
                </c:pt>
                <c:pt idx="14359">
                  <c:v>5.7289514946500004</c:v>
                </c:pt>
                <c:pt idx="14360">
                  <c:v>6.2184002394100002</c:v>
                </c:pt>
                <c:pt idx="14361">
                  <c:v>5.9871231159400002</c:v>
                </c:pt>
                <c:pt idx="14362">
                  <c:v>6.0018992727700002</c:v>
                </c:pt>
                <c:pt idx="14363">
                  <c:v>6.12556315451</c:v>
                </c:pt>
                <c:pt idx="14364">
                  <c:v>5.91529649748</c:v>
                </c:pt>
                <c:pt idx="14365">
                  <c:v>6.2595530155399999</c:v>
                </c:pt>
                <c:pt idx="14366">
                  <c:v>6.26533557554</c:v>
                </c:pt>
                <c:pt idx="14367">
                  <c:v>5.8279264128400001</c:v>
                </c:pt>
                <c:pt idx="14368">
                  <c:v>6.0307296955199998</c:v>
                </c:pt>
                <c:pt idx="14369">
                  <c:v>6.2065146381999998</c:v>
                </c:pt>
                <c:pt idx="14370">
                  <c:v>5.82732144597</c:v>
                </c:pt>
                <c:pt idx="14371">
                  <c:v>5.7212029445499999</c:v>
                </c:pt>
                <c:pt idx="14372">
                  <c:v>5.9161342265199997</c:v>
                </c:pt>
                <c:pt idx="14373">
                  <c:v>5.8212441418500003</c:v>
                </c:pt>
                <c:pt idx="14374">
                  <c:v>6.1822025698200003</c:v>
                </c:pt>
                <c:pt idx="14375">
                  <c:v>5.9663757324300004</c:v>
                </c:pt>
                <c:pt idx="14376">
                  <c:v>6.1798878724300002</c:v>
                </c:pt>
                <c:pt idx="14377">
                  <c:v>6.25874234615</c:v>
                </c:pt>
                <c:pt idx="14378">
                  <c:v>6.26918449257</c:v>
                </c:pt>
                <c:pt idx="14379">
                  <c:v>5.6921496868399997</c:v>
                </c:pt>
                <c:pt idx="14380">
                  <c:v>5.7169509718300002</c:v>
                </c:pt>
                <c:pt idx="14381">
                  <c:v>6.16669196428</c:v>
                </c:pt>
                <c:pt idx="14382">
                  <c:v>6.1522758949399998</c:v>
                </c:pt>
                <c:pt idx="14383">
                  <c:v>5.93994988647</c:v>
                </c:pt>
                <c:pt idx="14384">
                  <c:v>5.6651545632199998</c:v>
                </c:pt>
                <c:pt idx="14385">
                  <c:v>6.0506131502000002</c:v>
                </c:pt>
                <c:pt idx="14386">
                  <c:v>6.0378354084100003</c:v>
                </c:pt>
                <c:pt idx="14387">
                  <c:v>5.7543981098200003</c:v>
                </c:pt>
                <c:pt idx="14388">
                  <c:v>6.1274330732199997</c:v>
                </c:pt>
                <c:pt idx="14389">
                  <c:v>5.6407576168400002</c:v>
                </c:pt>
                <c:pt idx="14390">
                  <c:v>5.9173236130999998</c:v>
                </c:pt>
                <c:pt idx="14391">
                  <c:v>5.6407720827799999</c:v>
                </c:pt>
                <c:pt idx="14392">
                  <c:v>6.1101114295299999</c:v>
                </c:pt>
                <c:pt idx="14393">
                  <c:v>5.7862897631800001</c:v>
                </c:pt>
                <c:pt idx="14394">
                  <c:v>6.1227819127599998</c:v>
                </c:pt>
                <c:pt idx="14395">
                  <c:v>5.9387485921499996</c:v>
                </c:pt>
                <c:pt idx="14396">
                  <c:v>5.7785996400800004</c:v>
                </c:pt>
                <c:pt idx="14397">
                  <c:v>5.7534527307700003</c:v>
                </c:pt>
                <c:pt idx="14398">
                  <c:v>6.1830650494899997</c:v>
                </c:pt>
                <c:pt idx="14399">
                  <c:v>5.7335625084900004</c:v>
                </c:pt>
                <c:pt idx="14400">
                  <c:v>5.8339200885900002</c:v>
                </c:pt>
                <c:pt idx="14401">
                  <c:v>6.0359722695000002</c:v>
                </c:pt>
                <c:pt idx="14402">
                  <c:v>5.6571463091999998</c:v>
                </c:pt>
                <c:pt idx="14403">
                  <c:v>6.0575439079900004</c:v>
                </c:pt>
                <c:pt idx="14404">
                  <c:v>5.7649307070300004</c:v>
                </c:pt>
                <c:pt idx="14405">
                  <c:v>5.9980480012899999</c:v>
                </c:pt>
                <c:pt idx="14406">
                  <c:v>6.2184002394100002</c:v>
                </c:pt>
                <c:pt idx="14407">
                  <c:v>5.7787872870100001</c:v>
                </c:pt>
                <c:pt idx="14408">
                  <c:v>6.1436367882500003</c:v>
                </c:pt>
                <c:pt idx="14409">
                  <c:v>5.8394182962799999</c:v>
                </c:pt>
                <c:pt idx="14410">
                  <c:v>6.0345945137900001</c:v>
                </c:pt>
                <c:pt idx="14411">
                  <c:v>5.8515251574600002</c:v>
                </c:pt>
                <c:pt idx="14412">
                  <c:v>6.0031273904700004</c:v>
                </c:pt>
                <c:pt idx="14413">
                  <c:v>5.8510899298999997</c:v>
                </c:pt>
                <c:pt idx="14414">
                  <c:v>5.9219627732199998</c:v>
                </c:pt>
                <c:pt idx="14415">
                  <c:v>5.9755569888500002</c:v>
                </c:pt>
                <c:pt idx="14416">
                  <c:v>5.7938687422399999</c:v>
                </c:pt>
                <c:pt idx="14417">
                  <c:v>5.8145449840700003</c:v>
                </c:pt>
                <c:pt idx="14418">
                  <c:v>5.8140948421600003</c:v>
                </c:pt>
                <c:pt idx="14419">
                  <c:v>6.1702375830299996</c:v>
                </c:pt>
                <c:pt idx="14420">
                  <c:v>5.7374776249400004</c:v>
                </c:pt>
                <c:pt idx="14421">
                  <c:v>6.0836914106900002</c:v>
                </c:pt>
                <c:pt idx="14422">
                  <c:v>5.9072532134799998</c:v>
                </c:pt>
                <c:pt idx="14423">
                  <c:v>5.9482130084399998</c:v>
                </c:pt>
                <c:pt idx="14424">
                  <c:v>5.8335118595899997</c:v>
                </c:pt>
                <c:pt idx="14425">
                  <c:v>5.9612641886500004</c:v>
                </c:pt>
                <c:pt idx="14426">
                  <c:v>5.8880805119300001</c:v>
                </c:pt>
                <c:pt idx="14427">
                  <c:v>6.1994922345200001</c:v>
                </c:pt>
                <c:pt idx="14428">
                  <c:v>6.0870183440699996</c:v>
                </c:pt>
                <c:pt idx="14429">
                  <c:v>6.0839570475200002</c:v>
                </c:pt>
                <c:pt idx="14430">
                  <c:v>5.8367801893699998</c:v>
                </c:pt>
                <c:pt idx="14431">
                  <c:v>6.21724522418</c:v>
                </c:pt>
                <c:pt idx="14432">
                  <c:v>5.9265795085799997</c:v>
                </c:pt>
                <c:pt idx="14433">
                  <c:v>5.6961576004200003</c:v>
                </c:pt>
                <c:pt idx="14434">
                  <c:v>5.7975811557099997</c:v>
                </c:pt>
                <c:pt idx="14435">
                  <c:v>6.0495739284800001</c:v>
                </c:pt>
                <c:pt idx="14436">
                  <c:v>6.2411300518899999</c:v>
                </c:pt>
                <c:pt idx="14437">
                  <c:v>5.6500616965499999</c:v>
                </c:pt>
                <c:pt idx="14438">
                  <c:v>6.3086175582399999</c:v>
                </c:pt>
                <c:pt idx="14439">
                  <c:v>5.6478685527000003</c:v>
                </c:pt>
                <c:pt idx="14440">
                  <c:v>6.1240719031399999</c:v>
                </c:pt>
                <c:pt idx="14441">
                  <c:v>5.7940631629099997</c:v>
                </c:pt>
                <c:pt idx="14442">
                  <c:v>6.0779096348100001</c:v>
                </c:pt>
                <c:pt idx="14443">
                  <c:v>6.1645509485799996</c:v>
                </c:pt>
                <c:pt idx="14444">
                  <c:v>6.0575439079900004</c:v>
                </c:pt>
                <c:pt idx="14445">
                  <c:v>5.8649289040000001</c:v>
                </c:pt>
                <c:pt idx="14446">
                  <c:v>5.6875315712700001</c:v>
                </c:pt>
                <c:pt idx="14447">
                  <c:v>5.7379513176500003</c:v>
                </c:pt>
                <c:pt idx="14448">
                  <c:v>6.0898578867599999</c:v>
                </c:pt>
                <c:pt idx="14449">
                  <c:v>5.9071815731399999</c:v>
                </c:pt>
                <c:pt idx="14450">
                  <c:v>6.0779096348100001</c:v>
                </c:pt>
                <c:pt idx="14451">
                  <c:v>6.0619150101899999</c:v>
                </c:pt>
                <c:pt idx="14452">
                  <c:v>6.0914777805</c:v>
                </c:pt>
                <c:pt idx="14453">
                  <c:v>5.6964189997499997</c:v>
                </c:pt>
                <c:pt idx="14454">
                  <c:v>5.7132096221699999</c:v>
                </c:pt>
                <c:pt idx="14455">
                  <c:v>5.9328161223200002</c:v>
                </c:pt>
                <c:pt idx="14456">
                  <c:v>5.6250242316100003</c:v>
                </c:pt>
                <c:pt idx="14457">
                  <c:v>5.8350361562800002</c:v>
                </c:pt>
                <c:pt idx="14458">
                  <c:v>5.6407576168400002</c:v>
                </c:pt>
                <c:pt idx="14459">
                  <c:v>6.0474364813900001</c:v>
                </c:pt>
                <c:pt idx="14460">
                  <c:v>5.8519477281199999</c:v>
                </c:pt>
                <c:pt idx="14461">
                  <c:v>6.0146143074599996</c:v>
                </c:pt>
                <c:pt idx="14462">
                  <c:v>5.8810811484399999</c:v>
                </c:pt>
                <c:pt idx="14463">
                  <c:v>6.0043326677</c:v>
                </c:pt>
                <c:pt idx="14464">
                  <c:v>5.9429375487499998</c:v>
                </c:pt>
                <c:pt idx="14465">
                  <c:v>6.0645575155399998</c:v>
                </c:pt>
                <c:pt idx="14466">
                  <c:v>5.6363871526000002</c:v>
                </c:pt>
                <c:pt idx="14467">
                  <c:v>6.0228382501500004</c:v>
                </c:pt>
                <c:pt idx="14468">
                  <c:v>5.9432849576400004</c:v>
                </c:pt>
                <c:pt idx="14469">
                  <c:v>6.2205141903500003</c:v>
                </c:pt>
                <c:pt idx="14470">
                  <c:v>5.7374776249400004</c:v>
                </c:pt>
                <c:pt idx="14471">
                  <c:v>5.6571160343600004</c:v>
                </c:pt>
                <c:pt idx="14472">
                  <c:v>5.6369424379300002</c:v>
                </c:pt>
                <c:pt idx="14473">
                  <c:v>5.9328161223200002</c:v>
                </c:pt>
                <c:pt idx="14474">
                  <c:v>6.0637120083099996</c:v>
                </c:pt>
                <c:pt idx="14475">
                  <c:v>5.9052150494099998</c:v>
                </c:pt>
                <c:pt idx="14476">
                  <c:v>6.2332211264900002</c:v>
                </c:pt>
                <c:pt idx="14477">
                  <c:v>6.2760339068900004</c:v>
                </c:pt>
                <c:pt idx="14478">
                  <c:v>5.74157956129</c:v>
                </c:pt>
                <c:pt idx="14479">
                  <c:v>5.9470308029099996</c:v>
                </c:pt>
                <c:pt idx="14480">
                  <c:v>6.0175960425800001</c:v>
                </c:pt>
                <c:pt idx="14481">
                  <c:v>5.6868594040199998</c:v>
                </c:pt>
                <c:pt idx="14482">
                  <c:v>6.2086220434300001</c:v>
                </c:pt>
                <c:pt idx="14483">
                  <c:v>6.0870183440699996</c:v>
                </c:pt>
                <c:pt idx="14484">
                  <c:v>5.7178117033599998</c:v>
                </c:pt>
                <c:pt idx="14485">
                  <c:v>6.0459063496600001</c:v>
                </c:pt>
                <c:pt idx="14486">
                  <c:v>5.7124503563199998</c:v>
                </c:pt>
                <c:pt idx="14487">
                  <c:v>5.6740546478300002</c:v>
                </c:pt>
                <c:pt idx="14488">
                  <c:v>5.77187585194</c:v>
                </c:pt>
                <c:pt idx="14489">
                  <c:v>6.0740175925899997</c:v>
                </c:pt>
                <c:pt idx="14490">
                  <c:v>6.1264024745199999</c:v>
                </c:pt>
                <c:pt idx="14491">
                  <c:v>5.95300661944</c:v>
                </c:pt>
                <c:pt idx="14492">
                  <c:v>5.8297170604800002</c:v>
                </c:pt>
                <c:pt idx="14493">
                  <c:v>5.8767576036299998</c:v>
                </c:pt>
                <c:pt idx="14494">
                  <c:v>5.9983336617900003</c:v>
                </c:pt>
                <c:pt idx="14495">
                  <c:v>6.1520141117499998</c:v>
                </c:pt>
                <c:pt idx="14496">
                  <c:v>5.99506582323</c:v>
                </c:pt>
                <c:pt idx="14497">
                  <c:v>6.07807669471</c:v>
                </c:pt>
                <c:pt idx="14498">
                  <c:v>5.6363871526000002</c:v>
                </c:pt>
                <c:pt idx="14499">
                  <c:v>5.6311813859899997</c:v>
                </c:pt>
                <c:pt idx="14500">
                  <c:v>6.2275491551500002</c:v>
                </c:pt>
                <c:pt idx="14501">
                  <c:v>6.2462102071899999</c:v>
                </c:pt>
                <c:pt idx="14502">
                  <c:v>5.8180254257200001</c:v>
                </c:pt>
                <c:pt idx="14503">
                  <c:v>5.7300411608799999</c:v>
                </c:pt>
                <c:pt idx="14504">
                  <c:v>6.2697485442299996</c:v>
                </c:pt>
                <c:pt idx="14505">
                  <c:v>6.0024018477999999</c:v>
                </c:pt>
                <c:pt idx="14506">
                  <c:v>5.6357302280799999</c:v>
                </c:pt>
                <c:pt idx="14507">
                  <c:v>5.8079442090900004</c:v>
                </c:pt>
                <c:pt idx="14508">
                  <c:v>6.2411300518899999</c:v>
                </c:pt>
                <c:pt idx="14509">
                  <c:v>5.9558843468499996</c:v>
                </c:pt>
                <c:pt idx="14510">
                  <c:v>6.0129848472600003</c:v>
                </c:pt>
                <c:pt idx="14511">
                  <c:v>6.0226346997100002</c:v>
                </c:pt>
                <c:pt idx="14512">
                  <c:v>5.8021428671599997</c:v>
                </c:pt>
                <c:pt idx="14513">
                  <c:v>5.9589450341300001</c:v>
                </c:pt>
                <c:pt idx="14514">
                  <c:v>6.28643892887</c:v>
                </c:pt>
                <c:pt idx="14515">
                  <c:v>5.8827400733699999</c:v>
                </c:pt>
                <c:pt idx="14516">
                  <c:v>6.1831375488400004</c:v>
                </c:pt>
                <c:pt idx="14517">
                  <c:v>6.0201182370600002</c:v>
                </c:pt>
                <c:pt idx="14518">
                  <c:v>6.0779096348100001</c:v>
                </c:pt>
                <c:pt idx="14519">
                  <c:v>5.6250242316100003</c:v>
                </c:pt>
                <c:pt idx="14520">
                  <c:v>5.8881252397299999</c:v>
                </c:pt>
                <c:pt idx="14521">
                  <c:v>5.9351104961900001</c:v>
                </c:pt>
                <c:pt idx="14522">
                  <c:v>6.2937119154700003</c:v>
                </c:pt>
                <c:pt idx="14523">
                  <c:v>5.9106752042000004</c:v>
                </c:pt>
                <c:pt idx="14524">
                  <c:v>6.202788923</c:v>
                </c:pt>
                <c:pt idx="14525">
                  <c:v>5.7873776548500002</c:v>
                </c:pt>
                <c:pt idx="14526">
                  <c:v>6.2081956615399996</c:v>
                </c:pt>
                <c:pt idx="14527">
                  <c:v>5.6837401758099997</c:v>
                </c:pt>
                <c:pt idx="14528">
                  <c:v>5.9903046880200002</c:v>
                </c:pt>
                <c:pt idx="14529">
                  <c:v>5.7310848998499999</c:v>
                </c:pt>
                <c:pt idx="14530">
                  <c:v>5.9052150494099998</c:v>
                </c:pt>
                <c:pt idx="14531">
                  <c:v>5.7374011645399996</c:v>
                </c:pt>
                <c:pt idx="14532">
                  <c:v>5.8174860603400003</c:v>
                </c:pt>
                <c:pt idx="14533">
                  <c:v>6.2474011139899996</c:v>
                </c:pt>
                <c:pt idx="14534">
                  <c:v>5.8874177376399999</c:v>
                </c:pt>
                <c:pt idx="14535">
                  <c:v>6.2263563251800003</c:v>
                </c:pt>
                <c:pt idx="14536">
                  <c:v>6.1186438167099997</c:v>
                </c:pt>
                <c:pt idx="14537">
                  <c:v>5.8331376767199998</c:v>
                </c:pt>
                <c:pt idx="14538">
                  <c:v>6.0807479637200004</c:v>
                </c:pt>
                <c:pt idx="14539">
                  <c:v>6.1823177684499999</c:v>
                </c:pt>
                <c:pt idx="14540">
                  <c:v>5.7463084339200003</c:v>
                </c:pt>
                <c:pt idx="14541">
                  <c:v>5.80968941213</c:v>
                </c:pt>
                <c:pt idx="14542">
                  <c:v>5.69567049662</c:v>
                </c:pt>
                <c:pt idx="14543">
                  <c:v>6.3072939353999997</c:v>
                </c:pt>
                <c:pt idx="14544">
                  <c:v>5.6605374527499999</c:v>
                </c:pt>
                <c:pt idx="14545">
                  <c:v>5.9173745699399998</c:v>
                </c:pt>
                <c:pt idx="14546">
                  <c:v>5.6875315712700001</c:v>
                </c:pt>
                <c:pt idx="14547">
                  <c:v>6.0947452180599999</c:v>
                </c:pt>
                <c:pt idx="14548">
                  <c:v>5.8075225036599996</c:v>
                </c:pt>
                <c:pt idx="14549">
                  <c:v>5.9938258710200003</c:v>
                </c:pt>
                <c:pt idx="14550">
                  <c:v>5.9618135042400002</c:v>
                </c:pt>
                <c:pt idx="14551">
                  <c:v>6.1240719031399999</c:v>
                </c:pt>
                <c:pt idx="14552">
                  <c:v>5.6311813859899997</c:v>
                </c:pt>
                <c:pt idx="14553">
                  <c:v>5.7940631629099997</c:v>
                </c:pt>
                <c:pt idx="14554">
                  <c:v>6.0450124396799998</c:v>
                </c:pt>
                <c:pt idx="14555">
                  <c:v>6.1511684141999998</c:v>
                </c:pt>
                <c:pt idx="14556">
                  <c:v>6.0601654286200004</c:v>
                </c:pt>
                <c:pt idx="14557">
                  <c:v>6.0915447770600002</c:v>
                </c:pt>
                <c:pt idx="14558">
                  <c:v>5.8862298078700004</c:v>
                </c:pt>
                <c:pt idx="14559">
                  <c:v>5.9182892653400003</c:v>
                </c:pt>
                <c:pt idx="14560">
                  <c:v>5.7225406457699997</c:v>
                </c:pt>
                <c:pt idx="14561">
                  <c:v>6.2428641440400003</c:v>
                </c:pt>
                <c:pt idx="14562">
                  <c:v>6.0531723927399996</c:v>
                </c:pt>
                <c:pt idx="14563">
                  <c:v>6.1167586541599999</c:v>
                </c:pt>
                <c:pt idx="14564">
                  <c:v>6.10079405791</c:v>
                </c:pt>
                <c:pt idx="14565">
                  <c:v>6.1288991805500004</c:v>
                </c:pt>
                <c:pt idx="14566">
                  <c:v>5.9823255725199997</c:v>
                </c:pt>
                <c:pt idx="14567">
                  <c:v>6.0378354084100003</c:v>
                </c:pt>
                <c:pt idx="14568">
                  <c:v>5.6308053744800004</c:v>
                </c:pt>
                <c:pt idx="14569">
                  <c:v>6.11895816972</c:v>
                </c:pt>
                <c:pt idx="14570">
                  <c:v>5.6898985960599999</c:v>
                </c:pt>
                <c:pt idx="14571">
                  <c:v>6.1329521767399999</c:v>
                </c:pt>
                <c:pt idx="14572">
                  <c:v>5.8268136485499999</c:v>
                </c:pt>
                <c:pt idx="14573">
                  <c:v>6.3054490991299996</c:v>
                </c:pt>
                <c:pt idx="14574">
                  <c:v>5.8369977028899998</c:v>
                </c:pt>
                <c:pt idx="14575">
                  <c:v>5.6355596061200002</c:v>
                </c:pt>
                <c:pt idx="14576">
                  <c:v>5.9964275416200001</c:v>
                </c:pt>
                <c:pt idx="14577">
                  <c:v>5.6671749983100002</c:v>
                </c:pt>
                <c:pt idx="14578">
                  <c:v>6.2712936507999997</c:v>
                </c:pt>
                <c:pt idx="14579">
                  <c:v>5.6651545632199998</c:v>
                </c:pt>
                <c:pt idx="14580">
                  <c:v>5.6401568681700001</c:v>
                </c:pt>
                <c:pt idx="14581">
                  <c:v>6.30284926675</c:v>
                </c:pt>
                <c:pt idx="14582">
                  <c:v>5.7034548222500003</c:v>
                </c:pt>
                <c:pt idx="14583">
                  <c:v>5.8235980992199998</c:v>
                </c:pt>
                <c:pt idx="14584">
                  <c:v>6.1798878724300002</c:v>
                </c:pt>
                <c:pt idx="14585">
                  <c:v>5.6940930347799998</c:v>
                </c:pt>
                <c:pt idx="14586">
                  <c:v>6.2184002394100002</c:v>
                </c:pt>
                <c:pt idx="14587">
                  <c:v>5.9339060851600003</c:v>
                </c:pt>
                <c:pt idx="14588">
                  <c:v>6.3093959879400003</c:v>
                </c:pt>
                <c:pt idx="14589">
                  <c:v>5.8472803259399999</c:v>
                </c:pt>
                <c:pt idx="14590">
                  <c:v>6.2580142923700004</c:v>
                </c:pt>
                <c:pt idx="14591">
                  <c:v>5.9118109949499997</c:v>
                </c:pt>
                <c:pt idx="14592">
                  <c:v>5.8743875558500003</c:v>
                </c:pt>
                <c:pt idx="14593">
                  <c:v>5.6336136786399997</c:v>
                </c:pt>
                <c:pt idx="14594">
                  <c:v>5.7169509718300002</c:v>
                </c:pt>
                <c:pt idx="14595">
                  <c:v>5.9333316570400001</c:v>
                </c:pt>
                <c:pt idx="14596">
                  <c:v>6.0506131502000002</c:v>
                </c:pt>
                <c:pt idx="14597">
                  <c:v>6.0043529080800004</c:v>
                </c:pt>
                <c:pt idx="14598">
                  <c:v>6.1156711190999999</c:v>
                </c:pt>
                <c:pt idx="14599">
                  <c:v>5.8701169120900003</c:v>
                </c:pt>
                <c:pt idx="14600">
                  <c:v>5.7938687422399999</c:v>
                </c:pt>
                <c:pt idx="14601">
                  <c:v>6.1329521767399999</c:v>
                </c:pt>
                <c:pt idx="14602">
                  <c:v>5.7038092029999996</c:v>
                </c:pt>
                <c:pt idx="14603">
                  <c:v>5.9191147818600003</c:v>
                </c:pt>
                <c:pt idx="14604">
                  <c:v>5.67506873559</c:v>
                </c:pt>
                <c:pt idx="14605">
                  <c:v>5.7465737303699997</c:v>
                </c:pt>
                <c:pt idx="14606">
                  <c:v>5.7037667664700002</c:v>
                </c:pt>
                <c:pt idx="14607">
                  <c:v>5.8023748361800003</c:v>
                </c:pt>
                <c:pt idx="14608">
                  <c:v>5.7553091504499996</c:v>
                </c:pt>
                <c:pt idx="14609">
                  <c:v>6.2214242074100001</c:v>
                </c:pt>
                <c:pt idx="14610">
                  <c:v>5.8369977028899998</c:v>
                </c:pt>
                <c:pt idx="14611">
                  <c:v>5.6303049202900004</c:v>
                </c:pt>
                <c:pt idx="14612">
                  <c:v>5.7314840093299999</c:v>
                </c:pt>
                <c:pt idx="14613">
                  <c:v>5.8466210266200003</c:v>
                </c:pt>
                <c:pt idx="14614">
                  <c:v>6.0535867372999999</c:v>
                </c:pt>
                <c:pt idx="14615">
                  <c:v>6.24659121987</c:v>
                </c:pt>
                <c:pt idx="14616">
                  <c:v>6.0836657675800003</c:v>
                </c:pt>
                <c:pt idx="14617">
                  <c:v>6.2864947769099997</c:v>
                </c:pt>
                <c:pt idx="14618">
                  <c:v>5.9755569888500002</c:v>
                </c:pt>
                <c:pt idx="14619">
                  <c:v>6.2428641440400003</c:v>
                </c:pt>
                <c:pt idx="14620">
                  <c:v>6.1614311081700004</c:v>
                </c:pt>
                <c:pt idx="14621">
                  <c:v>6.1831375488400004</c:v>
                </c:pt>
                <c:pt idx="14622">
                  <c:v>6.0832866165299997</c:v>
                </c:pt>
                <c:pt idx="14623">
                  <c:v>5.85703589414</c:v>
                </c:pt>
                <c:pt idx="14624">
                  <c:v>5.6671749983100002</c:v>
                </c:pt>
                <c:pt idx="14625">
                  <c:v>6.16669196428</c:v>
                </c:pt>
                <c:pt idx="14626">
                  <c:v>5.9618135042400002</c:v>
                </c:pt>
                <c:pt idx="14627">
                  <c:v>6.0359722695000002</c:v>
                </c:pt>
                <c:pt idx="14628">
                  <c:v>5.9502443238399998</c:v>
                </c:pt>
                <c:pt idx="14629">
                  <c:v>5.6582638039499997</c:v>
                </c:pt>
                <c:pt idx="14630">
                  <c:v>5.9493719793300004</c:v>
                </c:pt>
                <c:pt idx="14631">
                  <c:v>5.6964189997499997</c:v>
                </c:pt>
                <c:pt idx="14632">
                  <c:v>5.9525139954300004</c:v>
                </c:pt>
                <c:pt idx="14633">
                  <c:v>5.6311813859899997</c:v>
                </c:pt>
                <c:pt idx="14634">
                  <c:v>5.8288504205000002</c:v>
                </c:pt>
                <c:pt idx="14635">
                  <c:v>6.0146143074599996</c:v>
                </c:pt>
                <c:pt idx="14636">
                  <c:v>6.2659586282399999</c:v>
                </c:pt>
                <c:pt idx="14637">
                  <c:v>6.0720341279400003</c:v>
                </c:pt>
                <c:pt idx="14638">
                  <c:v>5.6363871526000002</c:v>
                </c:pt>
                <c:pt idx="14639">
                  <c:v>5.6395348642399998</c:v>
                </c:pt>
                <c:pt idx="14640">
                  <c:v>5.9612641886500004</c:v>
                </c:pt>
                <c:pt idx="14641">
                  <c:v>5.6837401758099997</c:v>
                </c:pt>
                <c:pt idx="14642">
                  <c:v>5.6924775474200002</c:v>
                </c:pt>
                <c:pt idx="14643">
                  <c:v>6.0237202373700001</c:v>
                </c:pt>
                <c:pt idx="14644">
                  <c:v>6.0839570475200002</c:v>
                </c:pt>
                <c:pt idx="14645">
                  <c:v>5.6898985960599999</c:v>
                </c:pt>
                <c:pt idx="14646">
                  <c:v>5.7721369514700003</c:v>
                </c:pt>
                <c:pt idx="14647">
                  <c:v>6.3020090465100003</c:v>
                </c:pt>
                <c:pt idx="14648">
                  <c:v>5.9215757525299999</c:v>
                </c:pt>
                <c:pt idx="14649">
                  <c:v>5.7873776548500002</c:v>
                </c:pt>
                <c:pt idx="14650">
                  <c:v>5.7857023317899996</c:v>
                </c:pt>
                <c:pt idx="14651">
                  <c:v>5.9880899514400001</c:v>
                </c:pt>
                <c:pt idx="14652">
                  <c:v>5.9732453456699997</c:v>
                </c:pt>
                <c:pt idx="14653">
                  <c:v>6.07982805305</c:v>
                </c:pt>
                <c:pt idx="14654">
                  <c:v>5.7039548950899999</c:v>
                </c:pt>
                <c:pt idx="14655">
                  <c:v>5.7758988086800001</c:v>
                </c:pt>
                <c:pt idx="14656">
                  <c:v>5.96074973135</c:v>
                </c:pt>
                <c:pt idx="14657">
                  <c:v>5.9633817073199999</c:v>
                </c:pt>
                <c:pt idx="14658">
                  <c:v>6.2919924138700001</c:v>
                </c:pt>
                <c:pt idx="14659">
                  <c:v>5.9605002068599999</c:v>
                </c:pt>
                <c:pt idx="14660">
                  <c:v>5.8810811484399999</c:v>
                </c:pt>
                <c:pt idx="14661">
                  <c:v>6.19806799793</c:v>
                </c:pt>
                <c:pt idx="14662">
                  <c:v>5.9447292547900004</c:v>
                </c:pt>
                <c:pt idx="14663">
                  <c:v>5.9223404263399999</c:v>
                </c:pt>
                <c:pt idx="14664">
                  <c:v>5.9599536629500003</c:v>
                </c:pt>
                <c:pt idx="14665">
                  <c:v>5.6366274311</c:v>
                </c:pt>
                <c:pt idx="14666">
                  <c:v>6.1520141117499998</c:v>
                </c:pt>
                <c:pt idx="14667">
                  <c:v>6.0227033275200004</c:v>
                </c:pt>
                <c:pt idx="14668">
                  <c:v>6.2595530155399999</c:v>
                </c:pt>
                <c:pt idx="14669">
                  <c:v>5.6651545632199998</c:v>
                </c:pt>
                <c:pt idx="14670">
                  <c:v>6.1831375488400004</c:v>
                </c:pt>
                <c:pt idx="14671">
                  <c:v>6.1259725555099998</c:v>
                </c:pt>
                <c:pt idx="14672">
                  <c:v>5.8660654042399996</c:v>
                </c:pt>
                <c:pt idx="14673">
                  <c:v>6.0237202373700001</c:v>
                </c:pt>
                <c:pt idx="14674">
                  <c:v>6.0502558542199996</c:v>
                </c:pt>
                <c:pt idx="14675">
                  <c:v>5.9221965288499998</c:v>
                </c:pt>
                <c:pt idx="14676">
                  <c:v>6.25774733022</c:v>
                </c:pt>
                <c:pt idx="14677">
                  <c:v>5.7940631629099997</c:v>
                </c:pt>
                <c:pt idx="14678">
                  <c:v>5.9108874076899998</c:v>
                </c:pt>
                <c:pt idx="14679">
                  <c:v>5.7386115390399999</c:v>
                </c:pt>
                <c:pt idx="14680">
                  <c:v>5.8330076814499998</c:v>
                </c:pt>
                <c:pt idx="14681">
                  <c:v>6.1119280755899998</c:v>
                </c:pt>
                <c:pt idx="14682">
                  <c:v>5.8600674650200002</c:v>
                </c:pt>
                <c:pt idx="14683">
                  <c:v>5.9045396346099999</c:v>
                </c:pt>
                <c:pt idx="14684">
                  <c:v>5.8075225036599996</c:v>
                </c:pt>
                <c:pt idx="14685">
                  <c:v>6.0567397019099998</c:v>
                </c:pt>
                <c:pt idx="14686">
                  <c:v>6.1673116974799997</c:v>
                </c:pt>
                <c:pt idx="14687">
                  <c:v>6.1140836410299997</c:v>
                </c:pt>
                <c:pt idx="14688">
                  <c:v>6.1046984735500001</c:v>
                </c:pt>
                <c:pt idx="14689">
                  <c:v>5.7037667664700002</c:v>
                </c:pt>
                <c:pt idx="14690">
                  <c:v>5.6714409671099997</c:v>
                </c:pt>
                <c:pt idx="14691">
                  <c:v>6.2535487619000003</c:v>
                </c:pt>
                <c:pt idx="14692">
                  <c:v>6.2364223055599997</c:v>
                </c:pt>
                <c:pt idx="14693">
                  <c:v>6.0267827202799999</c:v>
                </c:pt>
                <c:pt idx="14694">
                  <c:v>5.7902454229</c:v>
                </c:pt>
                <c:pt idx="14695">
                  <c:v>5.9508460035399997</c:v>
                </c:pt>
                <c:pt idx="14696">
                  <c:v>5.9215757525299999</c:v>
                </c:pt>
                <c:pt idx="14697">
                  <c:v>5.8436724028900002</c:v>
                </c:pt>
                <c:pt idx="14698">
                  <c:v>6.2462102071899999</c:v>
                </c:pt>
                <c:pt idx="14699">
                  <c:v>5.6502091201300004</c:v>
                </c:pt>
                <c:pt idx="14700">
                  <c:v>5.8660654042399996</c:v>
                </c:pt>
                <c:pt idx="14701">
                  <c:v>6.1770382587399997</c:v>
                </c:pt>
                <c:pt idx="14702">
                  <c:v>5.7902454229</c:v>
                </c:pt>
                <c:pt idx="14703">
                  <c:v>5.9366346167400001</c:v>
                </c:pt>
                <c:pt idx="14704">
                  <c:v>5.9459817391699996</c:v>
                </c:pt>
                <c:pt idx="14705">
                  <c:v>5.9903046880200002</c:v>
                </c:pt>
                <c:pt idx="14706">
                  <c:v>5.9240256025100004</c:v>
                </c:pt>
                <c:pt idx="14707">
                  <c:v>5.6735936317100002</c:v>
                </c:pt>
                <c:pt idx="14708">
                  <c:v>5.7873776548500002</c:v>
                </c:pt>
                <c:pt idx="14709">
                  <c:v>5.8874177376399999</c:v>
                </c:pt>
                <c:pt idx="14710">
                  <c:v>6.1435221463399996</c:v>
                </c:pt>
                <c:pt idx="14711">
                  <c:v>5.9236563861200002</c:v>
                </c:pt>
                <c:pt idx="14712">
                  <c:v>5.8870853906000002</c:v>
                </c:pt>
                <c:pt idx="14713">
                  <c:v>5.8496965600699999</c:v>
                </c:pt>
                <c:pt idx="14714">
                  <c:v>5.6363871526000002</c:v>
                </c:pt>
                <c:pt idx="14715">
                  <c:v>5.8113148412399998</c:v>
                </c:pt>
                <c:pt idx="14716">
                  <c:v>5.8050907660200002</c:v>
                </c:pt>
                <c:pt idx="14717">
                  <c:v>5.8830316247200001</c:v>
                </c:pt>
                <c:pt idx="14718">
                  <c:v>6.1156711190999999</c:v>
                </c:pt>
                <c:pt idx="14719">
                  <c:v>5.6958867088899998</c:v>
                </c:pt>
                <c:pt idx="14720">
                  <c:v>6.0311006209100002</c:v>
                </c:pt>
                <c:pt idx="14721">
                  <c:v>5.8244911117099996</c:v>
                </c:pt>
                <c:pt idx="14722">
                  <c:v>6.22550786542</c:v>
                </c:pt>
                <c:pt idx="14723">
                  <c:v>5.7056222532499996</c:v>
                </c:pt>
                <c:pt idx="14724">
                  <c:v>5.7873776548500002</c:v>
                </c:pt>
                <c:pt idx="14725">
                  <c:v>5.6336136786399997</c:v>
                </c:pt>
                <c:pt idx="14726">
                  <c:v>6.1186438167099997</c:v>
                </c:pt>
                <c:pt idx="14727">
                  <c:v>6.1327695659100003</c:v>
                </c:pt>
                <c:pt idx="14728">
                  <c:v>5.9835065630699997</c:v>
                </c:pt>
                <c:pt idx="14729">
                  <c:v>5.64957836468</c:v>
                </c:pt>
                <c:pt idx="14730">
                  <c:v>6.26918449257</c:v>
                </c:pt>
                <c:pt idx="14731">
                  <c:v>6.1928052440699997</c:v>
                </c:pt>
                <c:pt idx="14732">
                  <c:v>5.9595122042900002</c:v>
                </c:pt>
                <c:pt idx="14733">
                  <c:v>6.0413178699600003</c:v>
                </c:pt>
                <c:pt idx="14734">
                  <c:v>5.93994988647</c:v>
                </c:pt>
                <c:pt idx="14735">
                  <c:v>5.9134107866900001</c:v>
                </c:pt>
                <c:pt idx="14736">
                  <c:v>6.1815221023999998</c:v>
                </c:pt>
                <c:pt idx="14737">
                  <c:v>5.9052150494099998</c:v>
                </c:pt>
                <c:pt idx="14738">
                  <c:v>6.26918449257</c:v>
                </c:pt>
                <c:pt idx="14739">
                  <c:v>6.2807796073500004</c:v>
                </c:pt>
                <c:pt idx="14740">
                  <c:v>5.6994696572599999</c:v>
                </c:pt>
                <c:pt idx="14741">
                  <c:v>5.9181644964300002</c:v>
                </c:pt>
                <c:pt idx="14742">
                  <c:v>5.9351104961900001</c:v>
                </c:pt>
                <c:pt idx="14743">
                  <c:v>5.9039389421099999</c:v>
                </c:pt>
                <c:pt idx="14744">
                  <c:v>5.8546165169000002</c:v>
                </c:pt>
                <c:pt idx="14745">
                  <c:v>5.9057026820900003</c:v>
                </c:pt>
                <c:pt idx="14746">
                  <c:v>5.9964275416200001</c:v>
                </c:pt>
                <c:pt idx="14747">
                  <c:v>6.2807796073500004</c:v>
                </c:pt>
                <c:pt idx="14748">
                  <c:v>6.1101114295299999</c:v>
                </c:pt>
                <c:pt idx="14749">
                  <c:v>6.2705449893200003</c:v>
                </c:pt>
                <c:pt idx="14750">
                  <c:v>5.74521167274</c:v>
                </c:pt>
                <c:pt idx="14751">
                  <c:v>6.29243469679</c:v>
                </c:pt>
                <c:pt idx="14752">
                  <c:v>6.1424270249699999</c:v>
                </c:pt>
                <c:pt idx="14753">
                  <c:v>5.9387485921499996</c:v>
                </c:pt>
                <c:pt idx="14754">
                  <c:v>5.66927799667</c:v>
                </c:pt>
                <c:pt idx="14755">
                  <c:v>5.8113148412399998</c:v>
                </c:pt>
                <c:pt idx="14756">
                  <c:v>6.13333521726</c:v>
                </c:pt>
                <c:pt idx="14757">
                  <c:v>5.7143649164400001</c:v>
                </c:pt>
                <c:pt idx="14758">
                  <c:v>5.9574813773699997</c:v>
                </c:pt>
                <c:pt idx="14759">
                  <c:v>5.6599873626499999</c:v>
                </c:pt>
                <c:pt idx="14760">
                  <c:v>5.7902454229</c:v>
                </c:pt>
                <c:pt idx="14761">
                  <c:v>5.7356570365200001</c:v>
                </c:pt>
                <c:pt idx="14762">
                  <c:v>5.9104937682700003</c:v>
                </c:pt>
                <c:pt idx="14763">
                  <c:v>6.2230832095500004</c:v>
                </c:pt>
                <c:pt idx="14764">
                  <c:v>5.85747734016</c:v>
                </c:pt>
                <c:pt idx="14765">
                  <c:v>6.3001737559700004</c:v>
                </c:pt>
                <c:pt idx="14766">
                  <c:v>5.8218294526400003</c:v>
                </c:pt>
                <c:pt idx="14767">
                  <c:v>5.6671749983100002</c:v>
                </c:pt>
                <c:pt idx="14768">
                  <c:v>5.8545785935800003</c:v>
                </c:pt>
                <c:pt idx="14769">
                  <c:v>6.0871293484900004</c:v>
                </c:pt>
                <c:pt idx="14770">
                  <c:v>5.7412794289300004</c:v>
                </c:pt>
                <c:pt idx="14771">
                  <c:v>6.2220574633199996</c:v>
                </c:pt>
                <c:pt idx="14772">
                  <c:v>6.1376102258099996</c:v>
                </c:pt>
                <c:pt idx="14773">
                  <c:v>6.2896929445299996</c:v>
                </c:pt>
                <c:pt idx="14774">
                  <c:v>5.9757319964100004</c:v>
                </c:pt>
                <c:pt idx="14775">
                  <c:v>5.6986862067799997</c:v>
                </c:pt>
                <c:pt idx="14776">
                  <c:v>5.9998838731299999</c:v>
                </c:pt>
                <c:pt idx="14777">
                  <c:v>5.9173236130999998</c:v>
                </c:pt>
                <c:pt idx="14778">
                  <c:v>5.6989795721599998</c:v>
                </c:pt>
                <c:pt idx="14779">
                  <c:v>5.9782009084299998</c:v>
                </c:pt>
                <c:pt idx="14780">
                  <c:v>6.1830650494899997</c:v>
                </c:pt>
                <c:pt idx="14781">
                  <c:v>6.0871293484900004</c:v>
                </c:pt>
                <c:pt idx="14782">
                  <c:v>5.7735497384499999</c:v>
                </c:pt>
                <c:pt idx="14783">
                  <c:v>5.9608888433200002</c:v>
                </c:pt>
                <c:pt idx="14784">
                  <c:v>6.16669196428</c:v>
                </c:pt>
                <c:pt idx="14785">
                  <c:v>5.9589450341300001</c:v>
                </c:pt>
                <c:pt idx="14786">
                  <c:v>5.9811700443699998</c:v>
                </c:pt>
                <c:pt idx="14787">
                  <c:v>5.6714409671099997</c:v>
                </c:pt>
                <c:pt idx="14788">
                  <c:v>6.15944113759</c:v>
                </c:pt>
                <c:pt idx="14789">
                  <c:v>6.0474364813900001</c:v>
                </c:pt>
                <c:pt idx="14790">
                  <c:v>6.0682350008499997</c:v>
                </c:pt>
                <c:pt idx="14791">
                  <c:v>6.29243469679</c:v>
                </c:pt>
                <c:pt idx="14792">
                  <c:v>5.6363871526000002</c:v>
                </c:pt>
                <c:pt idx="14793">
                  <c:v>6.2141618847000002</c:v>
                </c:pt>
                <c:pt idx="14794">
                  <c:v>5.64240466604</c:v>
                </c:pt>
                <c:pt idx="14795">
                  <c:v>5.80965386995</c:v>
                </c:pt>
                <c:pt idx="14796">
                  <c:v>6.0278251996999996</c:v>
                </c:pt>
                <c:pt idx="14797">
                  <c:v>6.1158066571400003</c:v>
                </c:pt>
                <c:pt idx="14798">
                  <c:v>5.8660654042399996</c:v>
                </c:pt>
                <c:pt idx="14799">
                  <c:v>5.7132096221699999</c:v>
                </c:pt>
                <c:pt idx="14800">
                  <c:v>5.6366274311</c:v>
                </c:pt>
                <c:pt idx="14801">
                  <c:v>6.22550786542</c:v>
                </c:pt>
                <c:pt idx="14802">
                  <c:v>6.1353594131699998</c:v>
                </c:pt>
                <c:pt idx="14803">
                  <c:v>5.6940930347799998</c:v>
                </c:pt>
                <c:pt idx="14804">
                  <c:v>5.6874761397500002</c:v>
                </c:pt>
                <c:pt idx="14805">
                  <c:v>6.2813598601400003</c:v>
                </c:pt>
                <c:pt idx="14806">
                  <c:v>6.2807796073500004</c:v>
                </c:pt>
                <c:pt idx="14807">
                  <c:v>5.95300661944</c:v>
                </c:pt>
                <c:pt idx="14808">
                  <c:v>5.7934520168499999</c:v>
                </c:pt>
                <c:pt idx="14809">
                  <c:v>5.9173236130999998</c:v>
                </c:pt>
                <c:pt idx="14810">
                  <c:v>6.2644291185299998</c:v>
                </c:pt>
                <c:pt idx="14811">
                  <c:v>5.6699355197400001</c:v>
                </c:pt>
                <c:pt idx="14812">
                  <c:v>5.8145449840700003</c:v>
                </c:pt>
                <c:pt idx="14813">
                  <c:v>5.6735936317100002</c:v>
                </c:pt>
                <c:pt idx="14814">
                  <c:v>6.1737976629900002</c:v>
                </c:pt>
                <c:pt idx="14815">
                  <c:v>6.1258645649599996</c:v>
                </c:pt>
                <c:pt idx="14816">
                  <c:v>5.8145449840700003</c:v>
                </c:pt>
                <c:pt idx="14817">
                  <c:v>6.2813598601400003</c:v>
                </c:pt>
                <c:pt idx="14818">
                  <c:v>5.9871231159400002</c:v>
                </c:pt>
                <c:pt idx="14819">
                  <c:v>6.2558134823899998</c:v>
                </c:pt>
                <c:pt idx="14820">
                  <c:v>6.1737976629900002</c:v>
                </c:pt>
                <c:pt idx="14821">
                  <c:v>5.6372613418500004</c:v>
                </c:pt>
                <c:pt idx="14822">
                  <c:v>6.2901533589199996</c:v>
                </c:pt>
                <c:pt idx="14823">
                  <c:v>6.0027340705099999</c:v>
                </c:pt>
                <c:pt idx="14824">
                  <c:v>6.1057387178600004</c:v>
                </c:pt>
                <c:pt idx="14825">
                  <c:v>6.2712865730300003</c:v>
                </c:pt>
                <c:pt idx="14826">
                  <c:v>6.2685741399500001</c:v>
                </c:pt>
                <c:pt idx="14827">
                  <c:v>6.0637166664000004</c:v>
                </c:pt>
                <c:pt idx="14828">
                  <c:v>6.2380984261499997</c:v>
                </c:pt>
                <c:pt idx="14829">
                  <c:v>5.6599873626499999</c:v>
                </c:pt>
                <c:pt idx="14830">
                  <c:v>6.2023051465699996</c:v>
                </c:pt>
                <c:pt idx="14831">
                  <c:v>6.2016550202399996</c:v>
                </c:pt>
                <c:pt idx="14832">
                  <c:v>5.7862897631800001</c:v>
                </c:pt>
                <c:pt idx="14833">
                  <c:v>6.1002992106600002</c:v>
                </c:pt>
                <c:pt idx="14834">
                  <c:v>6.0624072169999996</c:v>
                </c:pt>
                <c:pt idx="14835">
                  <c:v>6.1155070416499999</c:v>
                </c:pt>
                <c:pt idx="14836">
                  <c:v>6.0175960425800001</c:v>
                </c:pt>
                <c:pt idx="14837">
                  <c:v>5.7848623239099997</c:v>
                </c:pt>
                <c:pt idx="14838">
                  <c:v>5.7866113340599998</c:v>
                </c:pt>
                <c:pt idx="14839">
                  <c:v>6.1711586088199999</c:v>
                </c:pt>
                <c:pt idx="14840">
                  <c:v>5.7728365769699996</c:v>
                </c:pt>
                <c:pt idx="14841">
                  <c:v>5.9755569888500002</c:v>
                </c:pt>
                <c:pt idx="14842">
                  <c:v>6.1887036855900002</c:v>
                </c:pt>
                <c:pt idx="14843">
                  <c:v>5.6986862067799997</c:v>
                </c:pt>
                <c:pt idx="14844">
                  <c:v>5.9599536629500003</c:v>
                </c:pt>
                <c:pt idx="14845">
                  <c:v>5.9804300714199998</c:v>
                </c:pt>
                <c:pt idx="14846">
                  <c:v>5.8023748361800003</c:v>
                </c:pt>
                <c:pt idx="14847">
                  <c:v>5.9652638834799996</c:v>
                </c:pt>
                <c:pt idx="14848">
                  <c:v>6.0012817036300001</c:v>
                </c:pt>
                <c:pt idx="14849">
                  <c:v>5.7611709712700003</c:v>
                </c:pt>
                <c:pt idx="14850">
                  <c:v>5.9599536629500003</c:v>
                </c:pt>
                <c:pt idx="14851">
                  <c:v>5.94005516041</c:v>
                </c:pt>
                <c:pt idx="14852">
                  <c:v>6.0457216358099997</c:v>
                </c:pt>
                <c:pt idx="14853">
                  <c:v>5.9892163900500002</c:v>
                </c:pt>
                <c:pt idx="14854">
                  <c:v>6.1327695659100003</c:v>
                </c:pt>
                <c:pt idx="14855">
                  <c:v>5.6926470125600002</c:v>
                </c:pt>
                <c:pt idx="14856">
                  <c:v>6.1520141117499998</c:v>
                </c:pt>
                <c:pt idx="14857">
                  <c:v>5.8394182962799999</c:v>
                </c:pt>
                <c:pt idx="14858">
                  <c:v>5.7017603367199996</c:v>
                </c:pt>
                <c:pt idx="14859">
                  <c:v>5.7647499119300001</c:v>
                </c:pt>
                <c:pt idx="14860">
                  <c:v>5.8767576036299998</c:v>
                </c:pt>
                <c:pt idx="14861">
                  <c:v>6.20837451476</c:v>
                </c:pt>
                <c:pt idx="14862">
                  <c:v>5.9590878836899996</c:v>
                </c:pt>
                <c:pt idx="14863">
                  <c:v>5.9186574081799996</c:v>
                </c:pt>
                <c:pt idx="14864">
                  <c:v>5.9823255725199997</c:v>
                </c:pt>
                <c:pt idx="14865">
                  <c:v>5.7753278770199996</c:v>
                </c:pt>
                <c:pt idx="14866">
                  <c:v>5.7178117033599998</c:v>
                </c:pt>
                <c:pt idx="14867">
                  <c:v>5.7647499119300001</c:v>
                </c:pt>
                <c:pt idx="14868">
                  <c:v>6.2184002394100002</c:v>
                </c:pt>
                <c:pt idx="14869">
                  <c:v>5.9039389421099999</c:v>
                </c:pt>
                <c:pt idx="14870">
                  <c:v>5.9880899514400001</c:v>
                </c:pt>
                <c:pt idx="14871">
                  <c:v>6.2688086317699998</c:v>
                </c:pt>
                <c:pt idx="14872">
                  <c:v>5.7133568908700001</c:v>
                </c:pt>
                <c:pt idx="14873">
                  <c:v>6.2585643077300004</c:v>
                </c:pt>
                <c:pt idx="14874">
                  <c:v>5.8330076814499998</c:v>
                </c:pt>
                <c:pt idx="14875">
                  <c:v>5.9288597967700003</c:v>
                </c:pt>
                <c:pt idx="14876">
                  <c:v>5.9091006772399997</c:v>
                </c:pt>
                <c:pt idx="14877">
                  <c:v>6.2580142923700004</c:v>
                </c:pt>
                <c:pt idx="14878">
                  <c:v>5.6643183049400001</c:v>
                </c:pt>
                <c:pt idx="14879">
                  <c:v>5.9429375487499998</c:v>
                </c:pt>
                <c:pt idx="14880">
                  <c:v>5.7374776249400004</c:v>
                </c:pt>
                <c:pt idx="14881">
                  <c:v>5.80965386995</c:v>
                </c:pt>
                <c:pt idx="14882">
                  <c:v>6.2214242074100001</c:v>
                </c:pt>
                <c:pt idx="14883">
                  <c:v>5.6369424379300002</c:v>
                </c:pt>
                <c:pt idx="14884">
                  <c:v>6.3028665399200001</c:v>
                </c:pt>
                <c:pt idx="14885">
                  <c:v>5.8152507312699999</c:v>
                </c:pt>
                <c:pt idx="14886">
                  <c:v>5.9387485921499996</c:v>
                </c:pt>
                <c:pt idx="14887">
                  <c:v>6.0193804260299997</c:v>
                </c:pt>
                <c:pt idx="14888">
                  <c:v>6.0715889651900001</c:v>
                </c:pt>
                <c:pt idx="14889">
                  <c:v>6.1106529331499999</c:v>
                </c:pt>
                <c:pt idx="14890">
                  <c:v>5.9717755327699997</c:v>
                </c:pt>
                <c:pt idx="14891">
                  <c:v>5.9052150494099998</c:v>
                </c:pt>
                <c:pt idx="14892">
                  <c:v>6.14072959723</c:v>
                </c:pt>
                <c:pt idx="14893">
                  <c:v>5.9467765813</c:v>
                </c:pt>
                <c:pt idx="14894">
                  <c:v>5.6794974007999999</c:v>
                </c:pt>
                <c:pt idx="14895">
                  <c:v>5.68462748472</c:v>
                </c:pt>
                <c:pt idx="14896">
                  <c:v>5.75649631817</c:v>
                </c:pt>
                <c:pt idx="14897">
                  <c:v>5.7902454229</c:v>
                </c:pt>
                <c:pt idx="14898">
                  <c:v>5.6667401209000001</c:v>
                </c:pt>
                <c:pt idx="14899">
                  <c:v>5.8218294526400003</c:v>
                </c:pt>
                <c:pt idx="14900">
                  <c:v>5.8534499342100004</c:v>
                </c:pt>
                <c:pt idx="14901">
                  <c:v>5.7133568908700001</c:v>
                </c:pt>
                <c:pt idx="14902">
                  <c:v>6.20522984627</c:v>
                </c:pt>
                <c:pt idx="14903">
                  <c:v>5.9328161223200002</c:v>
                </c:pt>
                <c:pt idx="14904">
                  <c:v>5.8738957412400001</c:v>
                </c:pt>
                <c:pt idx="14905">
                  <c:v>5.7019373268800004</c:v>
                </c:pt>
                <c:pt idx="14906">
                  <c:v>6.2645735493499997</c:v>
                </c:pt>
                <c:pt idx="14907">
                  <c:v>6.0738469824700001</c:v>
                </c:pt>
                <c:pt idx="14908">
                  <c:v>6.1186438167099997</c:v>
                </c:pt>
                <c:pt idx="14909">
                  <c:v>5.7834801303000001</c:v>
                </c:pt>
                <c:pt idx="14910">
                  <c:v>6.0129848472600003</c:v>
                </c:pt>
                <c:pt idx="14911">
                  <c:v>6.0267827202799999</c:v>
                </c:pt>
                <c:pt idx="14912">
                  <c:v>5.7490969715800002</c:v>
                </c:pt>
                <c:pt idx="14913">
                  <c:v>5.9264492028599998</c:v>
                </c:pt>
                <c:pt idx="14914">
                  <c:v>6.0697804892900002</c:v>
                </c:pt>
                <c:pt idx="14915">
                  <c:v>6.1737976629900002</c:v>
                </c:pt>
                <c:pt idx="14916">
                  <c:v>5.9191147818600003</c:v>
                </c:pt>
                <c:pt idx="14917">
                  <c:v>5.6357302280799999</c:v>
                </c:pt>
                <c:pt idx="14918">
                  <c:v>6.12556315451</c:v>
                </c:pt>
                <c:pt idx="14919">
                  <c:v>5.7143649164400001</c:v>
                </c:pt>
                <c:pt idx="14920">
                  <c:v>5.8695292660999998</c:v>
                </c:pt>
                <c:pt idx="14921">
                  <c:v>5.9288597967700003</c:v>
                </c:pt>
                <c:pt idx="14922">
                  <c:v>5.8866579352299997</c:v>
                </c:pt>
                <c:pt idx="14923">
                  <c:v>5.8515133558399999</c:v>
                </c:pt>
                <c:pt idx="14924">
                  <c:v>6.16669196428</c:v>
                </c:pt>
                <c:pt idx="14925">
                  <c:v>5.6984445080399997</c:v>
                </c:pt>
                <c:pt idx="14926">
                  <c:v>6.0637166664000004</c:v>
                </c:pt>
                <c:pt idx="14927">
                  <c:v>6.0459063496600001</c:v>
                </c:pt>
                <c:pt idx="14928">
                  <c:v>5.7126121790299997</c:v>
                </c:pt>
                <c:pt idx="14929">
                  <c:v>6.2060760225199996</c:v>
                </c:pt>
                <c:pt idx="14930">
                  <c:v>6.0969818662700002</c:v>
                </c:pt>
                <c:pt idx="14931">
                  <c:v>5.7785996400800004</c:v>
                </c:pt>
                <c:pt idx="14932">
                  <c:v>5.6407576168400002</c:v>
                </c:pt>
                <c:pt idx="14933">
                  <c:v>6.1474771046100001</c:v>
                </c:pt>
                <c:pt idx="14934">
                  <c:v>5.7845898448500002</c:v>
                </c:pt>
                <c:pt idx="14935">
                  <c:v>5.9980480012899999</c:v>
                </c:pt>
                <c:pt idx="14936">
                  <c:v>6.0028463262000002</c:v>
                </c:pt>
                <c:pt idx="14937">
                  <c:v>5.64389182664</c:v>
                </c:pt>
                <c:pt idx="14938">
                  <c:v>5.8021428671599997</c:v>
                </c:pt>
                <c:pt idx="14939">
                  <c:v>6.2296785257099998</c:v>
                </c:pt>
                <c:pt idx="14940">
                  <c:v>5.9134107866900001</c:v>
                </c:pt>
                <c:pt idx="14941">
                  <c:v>5.98482007469</c:v>
                </c:pt>
                <c:pt idx="14942">
                  <c:v>6.16669196428</c:v>
                </c:pt>
                <c:pt idx="14943">
                  <c:v>5.6921496868399997</c:v>
                </c:pt>
                <c:pt idx="14944">
                  <c:v>5.9089854106999997</c:v>
                </c:pt>
                <c:pt idx="14945">
                  <c:v>5.8145449840700003</c:v>
                </c:pt>
                <c:pt idx="14946">
                  <c:v>6.1959013403099998</c:v>
                </c:pt>
                <c:pt idx="14947">
                  <c:v>6.0715889651900001</c:v>
                </c:pt>
                <c:pt idx="14948">
                  <c:v>6.2972191431600004</c:v>
                </c:pt>
                <c:pt idx="14949">
                  <c:v>5.7862897631800001</c:v>
                </c:pt>
                <c:pt idx="14950">
                  <c:v>6.20302464271</c:v>
                </c:pt>
                <c:pt idx="14951">
                  <c:v>5.7225406457699997</c:v>
                </c:pt>
                <c:pt idx="14952">
                  <c:v>5.76953131404</c:v>
                </c:pt>
                <c:pt idx="14953">
                  <c:v>5.9775270960100002</c:v>
                </c:pt>
                <c:pt idx="14954">
                  <c:v>6.0659577038299997</c:v>
                </c:pt>
                <c:pt idx="14955">
                  <c:v>5.9804300714199998</c:v>
                </c:pt>
                <c:pt idx="14956">
                  <c:v>5.8751064421399999</c:v>
                </c:pt>
                <c:pt idx="14957">
                  <c:v>5.8980452729000001</c:v>
                </c:pt>
                <c:pt idx="14958">
                  <c:v>5.7447169070199999</c:v>
                </c:pt>
                <c:pt idx="14959">
                  <c:v>5.7787872870100001</c:v>
                </c:pt>
                <c:pt idx="14960">
                  <c:v>6.2516285093399997</c:v>
                </c:pt>
                <c:pt idx="14961">
                  <c:v>6.2813598601400003</c:v>
                </c:pt>
                <c:pt idx="14962">
                  <c:v>5.9734177921000002</c:v>
                </c:pt>
                <c:pt idx="14963">
                  <c:v>5.7650930837000001</c:v>
                </c:pt>
                <c:pt idx="14964">
                  <c:v>6.0065610824500002</c:v>
                </c:pt>
                <c:pt idx="14965">
                  <c:v>5.8481258857</c:v>
                </c:pt>
                <c:pt idx="14966">
                  <c:v>5.9482130084399998</c:v>
                </c:pt>
                <c:pt idx="14967">
                  <c:v>6.0210673045799998</c:v>
                </c:pt>
                <c:pt idx="14968">
                  <c:v>5.8023748361800003</c:v>
                </c:pt>
                <c:pt idx="14969">
                  <c:v>5.7898042844599997</c:v>
                </c:pt>
                <c:pt idx="14970">
                  <c:v>5.6989795721599998</c:v>
                </c:pt>
                <c:pt idx="14971">
                  <c:v>6.0610851805600001</c:v>
                </c:pt>
                <c:pt idx="14972">
                  <c:v>6.2184002394100002</c:v>
                </c:pt>
                <c:pt idx="14973">
                  <c:v>5.7777264777099999</c:v>
                </c:pt>
                <c:pt idx="14974">
                  <c:v>5.6901609649099996</c:v>
                </c:pt>
                <c:pt idx="14975">
                  <c:v>5.9118109949499997</c:v>
                </c:pt>
                <c:pt idx="14976">
                  <c:v>5.8545785935800003</c:v>
                </c:pt>
                <c:pt idx="14977">
                  <c:v>5.8810811484399999</c:v>
                </c:pt>
                <c:pt idx="14978">
                  <c:v>5.8980452729000001</c:v>
                </c:pt>
                <c:pt idx="14979">
                  <c:v>6.23136985979</c:v>
                </c:pt>
                <c:pt idx="14980">
                  <c:v>6.0619150101899999</c:v>
                </c:pt>
                <c:pt idx="14981">
                  <c:v>6.2712865730300003</c:v>
                </c:pt>
                <c:pt idx="14982">
                  <c:v>5.7721369514700003</c:v>
                </c:pt>
                <c:pt idx="14983">
                  <c:v>6.3028665399200001</c:v>
                </c:pt>
                <c:pt idx="14984">
                  <c:v>5.7411485676099998</c:v>
                </c:pt>
                <c:pt idx="14985">
                  <c:v>6.2023051465699996</c:v>
                </c:pt>
                <c:pt idx="14986">
                  <c:v>6.0450124396799998</c:v>
                </c:pt>
                <c:pt idx="14987">
                  <c:v>6.1928052440699997</c:v>
                </c:pt>
                <c:pt idx="14988">
                  <c:v>6.1849439347399997</c:v>
                </c:pt>
                <c:pt idx="14989">
                  <c:v>5.8279264128400001</c:v>
                </c:pt>
                <c:pt idx="14990">
                  <c:v>5.7341826902799999</c:v>
                </c:pt>
                <c:pt idx="14991">
                  <c:v>6.1830650494899997</c:v>
                </c:pt>
                <c:pt idx="14992">
                  <c:v>5.9115907589200001</c:v>
                </c:pt>
                <c:pt idx="14993">
                  <c:v>6.0378354084100003</c:v>
                </c:pt>
                <c:pt idx="14994">
                  <c:v>6.2928158670899998</c:v>
                </c:pt>
                <c:pt idx="14995">
                  <c:v>5.7124503563199998</c:v>
                </c:pt>
                <c:pt idx="14996">
                  <c:v>6.0330137301300004</c:v>
                </c:pt>
                <c:pt idx="14997">
                  <c:v>6.2126121455199996</c:v>
                </c:pt>
                <c:pt idx="14998">
                  <c:v>5.72800112959</c:v>
                </c:pt>
                <c:pt idx="14999">
                  <c:v>6.1424270249699999</c:v>
                </c:pt>
                <c:pt idx="15000">
                  <c:v>5.9482130084399998</c:v>
                </c:pt>
                <c:pt idx="15001">
                  <c:v>6.2428641440400003</c:v>
                </c:pt>
                <c:pt idx="15002">
                  <c:v>5.95300661944</c:v>
                </c:pt>
                <c:pt idx="15003">
                  <c:v>5.6986862067799997</c:v>
                </c:pt>
                <c:pt idx="15004">
                  <c:v>5.7387741377400001</c:v>
                </c:pt>
                <c:pt idx="15005">
                  <c:v>5.9480446440800003</c:v>
                </c:pt>
                <c:pt idx="15006">
                  <c:v>6.2644291185299998</c:v>
                </c:pt>
                <c:pt idx="15007">
                  <c:v>5.8378110685399998</c:v>
                </c:pt>
                <c:pt idx="15008">
                  <c:v>6.30284926675</c:v>
                </c:pt>
                <c:pt idx="15009">
                  <c:v>5.7201633047199998</c:v>
                </c:pt>
                <c:pt idx="15010">
                  <c:v>6.2585643077300004</c:v>
                </c:pt>
                <c:pt idx="15011">
                  <c:v>5.8335118595899997</c:v>
                </c:pt>
                <c:pt idx="15012">
                  <c:v>6.0575759205099997</c:v>
                </c:pt>
                <c:pt idx="15013">
                  <c:v>6.29243469679</c:v>
                </c:pt>
                <c:pt idx="15014">
                  <c:v>6.0985742047200002</c:v>
                </c:pt>
                <c:pt idx="15015">
                  <c:v>6.1925352605799997</c:v>
                </c:pt>
                <c:pt idx="15016">
                  <c:v>5.8883988614899998</c:v>
                </c:pt>
                <c:pt idx="15017">
                  <c:v>5.6395348642399998</c:v>
                </c:pt>
                <c:pt idx="15018">
                  <c:v>5.7379513176500003</c:v>
                </c:pt>
                <c:pt idx="15019">
                  <c:v>5.7975811557099997</c:v>
                </c:pt>
                <c:pt idx="15020">
                  <c:v>6.14072959723</c:v>
                </c:pt>
                <c:pt idx="15021">
                  <c:v>5.7934520168499999</c:v>
                </c:pt>
                <c:pt idx="15022">
                  <c:v>6.1497219662599996</c:v>
                </c:pt>
                <c:pt idx="15023">
                  <c:v>5.9595122042900002</c:v>
                </c:pt>
                <c:pt idx="15024">
                  <c:v>5.8113148412399998</c:v>
                </c:pt>
                <c:pt idx="15025">
                  <c:v>5.7374776249400004</c:v>
                </c:pt>
                <c:pt idx="15026">
                  <c:v>5.9608888433200002</c:v>
                </c:pt>
                <c:pt idx="15027">
                  <c:v>6.2687740981399998</c:v>
                </c:pt>
                <c:pt idx="15028">
                  <c:v>6.0474364813900001</c:v>
                </c:pt>
                <c:pt idx="15029">
                  <c:v>6.0010255352100002</c:v>
                </c:pt>
                <c:pt idx="15030">
                  <c:v>6.3079796670699997</c:v>
                </c:pt>
                <c:pt idx="15031">
                  <c:v>5.8089937850000002</c:v>
                </c:pt>
                <c:pt idx="15032">
                  <c:v>5.8534499342100004</c:v>
                </c:pt>
                <c:pt idx="15033">
                  <c:v>5.9482130084399998</c:v>
                </c:pt>
                <c:pt idx="15034">
                  <c:v>6.1715846837399999</c:v>
                </c:pt>
                <c:pt idx="15035">
                  <c:v>6.2039601082700004</c:v>
                </c:pt>
                <c:pt idx="15036">
                  <c:v>5.6921496868399997</c:v>
                </c:pt>
                <c:pt idx="15037">
                  <c:v>5.6837401758099997</c:v>
                </c:pt>
                <c:pt idx="15038">
                  <c:v>5.6599873626499999</c:v>
                </c:pt>
                <c:pt idx="15039">
                  <c:v>5.7300411608799999</c:v>
                </c:pt>
                <c:pt idx="15040">
                  <c:v>5.9265795085799997</c:v>
                </c:pt>
                <c:pt idx="15041">
                  <c:v>5.7209155849800002</c:v>
                </c:pt>
                <c:pt idx="15042">
                  <c:v>6.0759173408000002</c:v>
                </c:pt>
                <c:pt idx="15043">
                  <c:v>5.9173745699399998</c:v>
                </c:pt>
                <c:pt idx="15044">
                  <c:v>6.25874234615</c:v>
                </c:pt>
                <c:pt idx="15045">
                  <c:v>5.9835065630699997</c:v>
                </c:pt>
                <c:pt idx="15046">
                  <c:v>6.0379162845399996</c:v>
                </c:pt>
                <c:pt idx="15047">
                  <c:v>5.8294008884400004</c:v>
                </c:pt>
                <c:pt idx="15048">
                  <c:v>5.83630615524</c:v>
                </c:pt>
                <c:pt idx="15049">
                  <c:v>5.6632598326099997</c:v>
                </c:pt>
                <c:pt idx="15050">
                  <c:v>5.7139808838399997</c:v>
                </c:pt>
                <c:pt idx="15051">
                  <c:v>5.77088998275</c:v>
                </c:pt>
                <c:pt idx="15052">
                  <c:v>5.64240466604</c:v>
                </c:pt>
                <c:pt idx="15053">
                  <c:v>6.1329521767399999</c:v>
                </c:pt>
                <c:pt idx="15054">
                  <c:v>6.1039132896400004</c:v>
                </c:pt>
                <c:pt idx="15055">
                  <c:v>5.7490969715800002</c:v>
                </c:pt>
                <c:pt idx="15056">
                  <c:v>5.7193145141399997</c:v>
                </c:pt>
                <c:pt idx="15057">
                  <c:v>5.8427928371600002</c:v>
                </c:pt>
                <c:pt idx="15058">
                  <c:v>5.9089854106999997</c:v>
                </c:pt>
                <c:pt idx="15059">
                  <c:v>6.0379162845399996</c:v>
                </c:pt>
                <c:pt idx="15060">
                  <c:v>5.8218294526400003</c:v>
                </c:pt>
                <c:pt idx="15061">
                  <c:v>6.2705449893200003</c:v>
                </c:pt>
                <c:pt idx="15062">
                  <c:v>5.7902454229</c:v>
                </c:pt>
                <c:pt idx="15063">
                  <c:v>5.7787872870100001</c:v>
                </c:pt>
                <c:pt idx="15064">
                  <c:v>6.1564134609599996</c:v>
                </c:pt>
                <c:pt idx="15065">
                  <c:v>6.1378670263000004</c:v>
                </c:pt>
                <c:pt idx="15066">
                  <c:v>5.7650930837000001</c:v>
                </c:pt>
                <c:pt idx="15067">
                  <c:v>5.7037667664700002</c:v>
                </c:pt>
                <c:pt idx="15068">
                  <c:v>6.1770382587399997</c:v>
                </c:pt>
                <c:pt idx="15069">
                  <c:v>6.21724522418</c:v>
                </c:pt>
                <c:pt idx="15070">
                  <c:v>6.2823419985599998</c:v>
                </c:pt>
                <c:pt idx="15071">
                  <c:v>5.7039548950899999</c:v>
                </c:pt>
                <c:pt idx="15072">
                  <c:v>5.9517190215799998</c:v>
                </c:pt>
                <c:pt idx="15073">
                  <c:v>6.2205141903500003</c:v>
                </c:pt>
                <c:pt idx="15074">
                  <c:v>6.1632012604100002</c:v>
                </c:pt>
                <c:pt idx="15075">
                  <c:v>5.7938687422399999</c:v>
                </c:pt>
                <c:pt idx="15076">
                  <c:v>5.9816186387999997</c:v>
                </c:pt>
                <c:pt idx="15077">
                  <c:v>5.9089854106999997</c:v>
                </c:pt>
                <c:pt idx="15078">
                  <c:v>5.6308053744800004</c:v>
                </c:pt>
                <c:pt idx="15079">
                  <c:v>6.2012469045899996</c:v>
                </c:pt>
                <c:pt idx="15080">
                  <c:v>5.7873776548500002</c:v>
                </c:pt>
                <c:pt idx="15081">
                  <c:v>6.0836657675800003</c:v>
                </c:pt>
                <c:pt idx="15082">
                  <c:v>5.9015563503499999</c:v>
                </c:pt>
                <c:pt idx="15083">
                  <c:v>5.8600054660899996</c:v>
                </c:pt>
                <c:pt idx="15084">
                  <c:v>6.0482010424199997</c:v>
                </c:pt>
                <c:pt idx="15085">
                  <c:v>6.1429213871700004</c:v>
                </c:pt>
                <c:pt idx="15086">
                  <c:v>5.8481258857</c:v>
                </c:pt>
                <c:pt idx="15087">
                  <c:v>5.7387741377400001</c:v>
                </c:pt>
                <c:pt idx="15088">
                  <c:v>5.9962982231700002</c:v>
                </c:pt>
                <c:pt idx="15089">
                  <c:v>5.9182892653400003</c:v>
                </c:pt>
                <c:pt idx="15090">
                  <c:v>5.74157956129</c:v>
                </c:pt>
                <c:pt idx="15091">
                  <c:v>5.6617460945499998</c:v>
                </c:pt>
                <c:pt idx="15092">
                  <c:v>5.9429375487499998</c:v>
                </c:pt>
                <c:pt idx="15093">
                  <c:v>6.15326530888</c:v>
                </c:pt>
                <c:pt idx="15094">
                  <c:v>6.24659121987</c:v>
                </c:pt>
                <c:pt idx="15095">
                  <c:v>5.7025345498700002</c:v>
                </c:pt>
                <c:pt idx="15096">
                  <c:v>5.7649307070300004</c:v>
                </c:pt>
                <c:pt idx="15097">
                  <c:v>6.19482994063</c:v>
                </c:pt>
                <c:pt idx="15098">
                  <c:v>5.98482007469</c:v>
                </c:pt>
                <c:pt idx="15099">
                  <c:v>5.95877231502</c:v>
                </c:pt>
                <c:pt idx="15100">
                  <c:v>5.8050907660200002</c:v>
                </c:pt>
                <c:pt idx="15101">
                  <c:v>6.0572582855599997</c:v>
                </c:pt>
                <c:pt idx="15102">
                  <c:v>6.0307296955199998</c:v>
                </c:pt>
                <c:pt idx="15103">
                  <c:v>6.0291031030599997</c:v>
                </c:pt>
                <c:pt idx="15104">
                  <c:v>5.9387485921499996</c:v>
                </c:pt>
                <c:pt idx="15105">
                  <c:v>6.2712936507999997</c:v>
                </c:pt>
                <c:pt idx="15106">
                  <c:v>5.8089937850000002</c:v>
                </c:pt>
                <c:pt idx="15107">
                  <c:v>5.6964189997499997</c:v>
                </c:pt>
                <c:pt idx="15108">
                  <c:v>5.8183929079299999</c:v>
                </c:pt>
                <c:pt idx="15109">
                  <c:v>6.2995569421499997</c:v>
                </c:pt>
                <c:pt idx="15110">
                  <c:v>6.0359722695000002</c:v>
                </c:pt>
                <c:pt idx="15111">
                  <c:v>5.9236563861200002</c:v>
                </c:pt>
                <c:pt idx="15112">
                  <c:v>6.20302464271</c:v>
                </c:pt>
                <c:pt idx="15113">
                  <c:v>5.8335118595899997</c:v>
                </c:pt>
                <c:pt idx="15114">
                  <c:v>5.8079442090900004</c:v>
                </c:pt>
                <c:pt idx="15115">
                  <c:v>5.6617460945499998</c:v>
                </c:pt>
                <c:pt idx="15116">
                  <c:v>5.6492913358500001</c:v>
                </c:pt>
                <c:pt idx="15117">
                  <c:v>5.6868594040199998</c:v>
                </c:pt>
                <c:pt idx="15118">
                  <c:v>5.6456036245899996</c:v>
                </c:pt>
                <c:pt idx="15119">
                  <c:v>5.6780697669000002</c:v>
                </c:pt>
                <c:pt idx="15120">
                  <c:v>5.77187585194</c:v>
                </c:pt>
                <c:pt idx="15121">
                  <c:v>5.9429375487499998</c:v>
                </c:pt>
                <c:pt idx="15122">
                  <c:v>5.6435017426399998</c:v>
                </c:pt>
                <c:pt idx="15123">
                  <c:v>5.7037667664700002</c:v>
                </c:pt>
                <c:pt idx="15124">
                  <c:v>5.7335625084900004</c:v>
                </c:pt>
                <c:pt idx="15125">
                  <c:v>5.6267856177800004</c:v>
                </c:pt>
                <c:pt idx="15126">
                  <c:v>5.7785360210999999</c:v>
                </c:pt>
                <c:pt idx="15127">
                  <c:v>6.3093959879400003</c:v>
                </c:pt>
                <c:pt idx="15128">
                  <c:v>5.96074973135</c:v>
                </c:pt>
                <c:pt idx="15129">
                  <c:v>5.7343153069300001</c:v>
                </c:pt>
                <c:pt idx="15130">
                  <c:v>5.8339200885900002</c:v>
                </c:pt>
                <c:pt idx="15131">
                  <c:v>5.9447292547900004</c:v>
                </c:pt>
                <c:pt idx="15132">
                  <c:v>6.0502558542199996</c:v>
                </c:pt>
                <c:pt idx="15133">
                  <c:v>6.26918449257</c:v>
                </c:pt>
                <c:pt idx="15134">
                  <c:v>5.8361390001400002</c:v>
                </c:pt>
                <c:pt idx="15135">
                  <c:v>5.75649631817</c:v>
                </c:pt>
                <c:pt idx="15136">
                  <c:v>5.9236563861200002</c:v>
                </c:pt>
                <c:pt idx="15137">
                  <c:v>5.8802939214099998</c:v>
                </c:pt>
                <c:pt idx="15138">
                  <c:v>5.7217311554799997</c:v>
                </c:pt>
                <c:pt idx="15139">
                  <c:v>5.7710502780999997</c:v>
                </c:pt>
                <c:pt idx="15140">
                  <c:v>5.6968375143000003</c:v>
                </c:pt>
                <c:pt idx="15141">
                  <c:v>5.7780747844100002</c:v>
                </c:pt>
                <c:pt idx="15142">
                  <c:v>5.6964189997499997</c:v>
                </c:pt>
                <c:pt idx="15143">
                  <c:v>5.7503928567399996</c:v>
                </c:pt>
                <c:pt idx="15144">
                  <c:v>6.2234701555200003</c:v>
                </c:pt>
                <c:pt idx="15145">
                  <c:v>5.7873776548500002</c:v>
                </c:pt>
                <c:pt idx="15146">
                  <c:v>6.1534863794200003</c:v>
                </c:pt>
                <c:pt idx="15147">
                  <c:v>5.63699226601</c:v>
                </c:pt>
                <c:pt idx="15148">
                  <c:v>6.1259725555099998</c:v>
                </c:pt>
                <c:pt idx="15149">
                  <c:v>5.8911277762500003</c:v>
                </c:pt>
                <c:pt idx="15150">
                  <c:v>6.2733679090100001</c:v>
                </c:pt>
                <c:pt idx="15151">
                  <c:v>6.1227819127599998</c:v>
                </c:pt>
                <c:pt idx="15152">
                  <c:v>6.2444124678700001</c:v>
                </c:pt>
                <c:pt idx="15153">
                  <c:v>6.2126121455199996</c:v>
                </c:pt>
                <c:pt idx="15154">
                  <c:v>5.9228709089600002</c:v>
                </c:pt>
                <c:pt idx="15155">
                  <c:v>5.7534527307700003</c:v>
                </c:pt>
                <c:pt idx="15156">
                  <c:v>5.8089937850000002</c:v>
                </c:pt>
                <c:pt idx="15157">
                  <c:v>5.8050907660200002</c:v>
                </c:pt>
                <c:pt idx="15158">
                  <c:v>5.9518782539000004</c:v>
                </c:pt>
                <c:pt idx="15159">
                  <c:v>5.8187589546199998</c:v>
                </c:pt>
                <c:pt idx="15160">
                  <c:v>6.1359033542599999</c:v>
                </c:pt>
                <c:pt idx="15161">
                  <c:v>5.9517190215799998</c:v>
                </c:pt>
                <c:pt idx="15162">
                  <c:v>5.8152664330099997</c:v>
                </c:pt>
                <c:pt idx="15163">
                  <c:v>6.2644291185299998</c:v>
                </c:pt>
                <c:pt idx="15164">
                  <c:v>6.24857489579</c:v>
                </c:pt>
                <c:pt idx="15165">
                  <c:v>5.8331376767199998</c:v>
                </c:pt>
                <c:pt idx="15166">
                  <c:v>6.3093959879400003</c:v>
                </c:pt>
                <c:pt idx="15167">
                  <c:v>6.0828419354300003</c:v>
                </c:pt>
                <c:pt idx="15168">
                  <c:v>5.6891335538699996</c:v>
                </c:pt>
                <c:pt idx="15169">
                  <c:v>5.8874177376399999</c:v>
                </c:pt>
                <c:pt idx="15170">
                  <c:v>6.0198225036800004</c:v>
                </c:pt>
                <c:pt idx="15171">
                  <c:v>6.1928052440699997</c:v>
                </c:pt>
                <c:pt idx="15172">
                  <c:v>6.1378670263000004</c:v>
                </c:pt>
                <c:pt idx="15173">
                  <c:v>6.29243469679</c:v>
                </c:pt>
                <c:pt idx="15174">
                  <c:v>6.3086175582399999</c:v>
                </c:pt>
                <c:pt idx="15175">
                  <c:v>5.7143649164400001</c:v>
                </c:pt>
                <c:pt idx="15176">
                  <c:v>5.9104937682700003</c:v>
                </c:pt>
                <c:pt idx="15177">
                  <c:v>6.19482994063</c:v>
                </c:pt>
                <c:pt idx="15178">
                  <c:v>5.9208366359999998</c:v>
                </c:pt>
                <c:pt idx="15179">
                  <c:v>5.8660654042399996</c:v>
                </c:pt>
                <c:pt idx="15180">
                  <c:v>6.0840466002799998</c:v>
                </c:pt>
                <c:pt idx="15181">
                  <c:v>5.8119481338799996</c:v>
                </c:pt>
                <c:pt idx="15182">
                  <c:v>6.2687740981399998</c:v>
                </c:pt>
                <c:pt idx="15183">
                  <c:v>6.2900014860300004</c:v>
                </c:pt>
                <c:pt idx="15184">
                  <c:v>5.9173745699399998</c:v>
                </c:pt>
                <c:pt idx="15185">
                  <c:v>5.9384490642700003</c:v>
                </c:pt>
                <c:pt idx="15186">
                  <c:v>5.72780537552</c:v>
                </c:pt>
                <c:pt idx="15187">
                  <c:v>6.1311075930100003</c:v>
                </c:pt>
                <c:pt idx="15188">
                  <c:v>6.1259725555099998</c:v>
                </c:pt>
                <c:pt idx="15189">
                  <c:v>6.1284849224500002</c:v>
                </c:pt>
                <c:pt idx="15190">
                  <c:v>5.6816795934600002</c:v>
                </c:pt>
                <c:pt idx="15191">
                  <c:v>6.0065610824500002</c:v>
                </c:pt>
                <c:pt idx="15192">
                  <c:v>6.0182477269900003</c:v>
                </c:pt>
                <c:pt idx="15193">
                  <c:v>5.7225406457699997</c:v>
                </c:pt>
                <c:pt idx="15194">
                  <c:v>5.6617460945499998</c:v>
                </c:pt>
                <c:pt idx="15195">
                  <c:v>6.2001429780099997</c:v>
                </c:pt>
                <c:pt idx="15196">
                  <c:v>5.93994988647</c:v>
                </c:pt>
                <c:pt idx="15197">
                  <c:v>5.8742792874000003</c:v>
                </c:pt>
                <c:pt idx="15198">
                  <c:v>6.1642616890499999</c:v>
                </c:pt>
                <c:pt idx="15199">
                  <c:v>6.1770382587399997</c:v>
                </c:pt>
                <c:pt idx="15200">
                  <c:v>5.7325952145599999</c:v>
                </c:pt>
                <c:pt idx="15201">
                  <c:v>5.9978987742300003</c:v>
                </c:pt>
                <c:pt idx="15202">
                  <c:v>5.8914245757800003</c:v>
                </c:pt>
                <c:pt idx="15203">
                  <c:v>5.9075954668700001</c:v>
                </c:pt>
                <c:pt idx="15204">
                  <c:v>6.1673116974799997</c:v>
                </c:pt>
                <c:pt idx="15205">
                  <c:v>5.7038092029999996</c:v>
                </c:pt>
                <c:pt idx="15206">
                  <c:v>5.9605002068599999</c:v>
                </c:pt>
                <c:pt idx="15207">
                  <c:v>5.8337357668300003</c:v>
                </c:pt>
                <c:pt idx="15208">
                  <c:v>5.7763820706900004</c:v>
                </c:pt>
                <c:pt idx="15209">
                  <c:v>6.0171246779000001</c:v>
                </c:pt>
                <c:pt idx="15210">
                  <c:v>5.7201633047199998</c:v>
                </c:pt>
                <c:pt idx="15211">
                  <c:v>5.80965386995</c:v>
                </c:pt>
                <c:pt idx="15212">
                  <c:v>5.9945715683099996</c:v>
                </c:pt>
                <c:pt idx="15213">
                  <c:v>5.7978579268199999</c:v>
                </c:pt>
                <c:pt idx="15214">
                  <c:v>6.0246836025399997</c:v>
                </c:pt>
                <c:pt idx="15215">
                  <c:v>6.0031273904700004</c:v>
                </c:pt>
                <c:pt idx="15216">
                  <c:v>6.0018948234299998</c:v>
                </c:pt>
                <c:pt idx="15217">
                  <c:v>6.11279368838</c:v>
                </c:pt>
                <c:pt idx="15218">
                  <c:v>6.2126121455199996</c:v>
                </c:pt>
                <c:pt idx="15219">
                  <c:v>6.0450124396799998</c:v>
                </c:pt>
                <c:pt idx="15220">
                  <c:v>5.9144837237600001</c:v>
                </c:pt>
                <c:pt idx="15221">
                  <c:v>5.6407576168400002</c:v>
                </c:pt>
                <c:pt idx="15222">
                  <c:v>5.7780747844100002</c:v>
                </c:pt>
                <c:pt idx="15223">
                  <c:v>6.0969818662700002</c:v>
                </c:pt>
                <c:pt idx="15224">
                  <c:v>5.7335914323999999</c:v>
                </c:pt>
                <c:pt idx="15225">
                  <c:v>5.7212029445499999</c:v>
                </c:pt>
                <c:pt idx="15226">
                  <c:v>5.7940631629099997</c:v>
                </c:pt>
                <c:pt idx="15227">
                  <c:v>5.9517190215799998</c:v>
                </c:pt>
                <c:pt idx="15228">
                  <c:v>6.2141618847000002</c:v>
                </c:pt>
                <c:pt idx="15229">
                  <c:v>5.7735121089400003</c:v>
                </c:pt>
                <c:pt idx="15230">
                  <c:v>5.8466210266200003</c:v>
                </c:pt>
                <c:pt idx="15231">
                  <c:v>5.7379513176500003</c:v>
                </c:pt>
                <c:pt idx="15232">
                  <c:v>5.6311813859899997</c:v>
                </c:pt>
                <c:pt idx="15233">
                  <c:v>6.1352771619500004</c:v>
                </c:pt>
                <c:pt idx="15234">
                  <c:v>6.2173210389799998</c:v>
                </c:pt>
                <c:pt idx="15235">
                  <c:v>6.3079796670699997</c:v>
                </c:pt>
                <c:pt idx="15236">
                  <c:v>5.7785360210999999</c:v>
                </c:pt>
                <c:pt idx="15237">
                  <c:v>6.2397982805399996</c:v>
                </c:pt>
                <c:pt idx="15238">
                  <c:v>6.0043326677</c:v>
                </c:pt>
                <c:pt idx="15239">
                  <c:v>6.2263563251800003</c:v>
                </c:pt>
                <c:pt idx="15240">
                  <c:v>5.64389182664</c:v>
                </c:pt>
                <c:pt idx="15241">
                  <c:v>5.85703589414</c:v>
                </c:pt>
                <c:pt idx="15242">
                  <c:v>6.26918449257</c:v>
                </c:pt>
                <c:pt idx="15243">
                  <c:v>5.9219627732199998</c:v>
                </c:pt>
                <c:pt idx="15244">
                  <c:v>5.64240466604</c:v>
                </c:pt>
                <c:pt idx="15245">
                  <c:v>5.6617460945499998</c:v>
                </c:pt>
                <c:pt idx="15246">
                  <c:v>6.0226346997100002</c:v>
                </c:pt>
                <c:pt idx="15247">
                  <c:v>6.28362675217</c:v>
                </c:pt>
                <c:pt idx="15248">
                  <c:v>5.9919961904400001</c:v>
                </c:pt>
                <c:pt idx="15249">
                  <c:v>6.26533557554</c:v>
                </c:pt>
                <c:pt idx="15250">
                  <c:v>6.0198225036800004</c:v>
                </c:pt>
                <c:pt idx="15251">
                  <c:v>5.8980452729000001</c:v>
                </c:pt>
                <c:pt idx="15252">
                  <c:v>5.6479678120800001</c:v>
                </c:pt>
                <c:pt idx="15253">
                  <c:v>6.2693678542600004</c:v>
                </c:pt>
                <c:pt idx="15254">
                  <c:v>5.7335914323999999</c:v>
                </c:pt>
                <c:pt idx="15255">
                  <c:v>5.6938181396100003</c:v>
                </c:pt>
                <c:pt idx="15256">
                  <c:v>5.75649631817</c:v>
                </c:pt>
                <c:pt idx="15257">
                  <c:v>5.9412870331700001</c:v>
                </c:pt>
                <c:pt idx="15258">
                  <c:v>6.0201182370600002</c:v>
                </c:pt>
                <c:pt idx="15259">
                  <c:v>5.6275756874800003</c:v>
                </c:pt>
                <c:pt idx="15260">
                  <c:v>5.9905781422200004</c:v>
                </c:pt>
                <c:pt idx="15261">
                  <c:v>5.8751027112900003</c:v>
                </c:pt>
                <c:pt idx="15262">
                  <c:v>5.72800112959</c:v>
                </c:pt>
                <c:pt idx="15263">
                  <c:v>6.2693678542600004</c:v>
                </c:pt>
                <c:pt idx="15264">
                  <c:v>5.8416475105899996</c:v>
                </c:pt>
                <c:pt idx="15265">
                  <c:v>5.78135059295</c:v>
                </c:pt>
                <c:pt idx="15266">
                  <c:v>6.1731945362299996</c:v>
                </c:pt>
                <c:pt idx="15267">
                  <c:v>6.0836914106900002</c:v>
                </c:pt>
                <c:pt idx="15268">
                  <c:v>5.9480446440800003</c:v>
                </c:pt>
                <c:pt idx="15269">
                  <c:v>5.9738810888399998</c:v>
                </c:pt>
                <c:pt idx="15270">
                  <c:v>5.7419829080399998</c:v>
                </c:pt>
                <c:pt idx="15271">
                  <c:v>5.6964189997499997</c:v>
                </c:pt>
                <c:pt idx="15272">
                  <c:v>5.75649631817</c:v>
                </c:pt>
                <c:pt idx="15273">
                  <c:v>5.9091006772399997</c:v>
                </c:pt>
                <c:pt idx="15274">
                  <c:v>5.7212029445499999</c:v>
                </c:pt>
                <c:pt idx="15275">
                  <c:v>5.7379513176500003</c:v>
                </c:pt>
                <c:pt idx="15276">
                  <c:v>6.1575324983300002</c:v>
                </c:pt>
                <c:pt idx="15277">
                  <c:v>6.1849405266100002</c:v>
                </c:pt>
                <c:pt idx="15278">
                  <c:v>5.66927799667</c:v>
                </c:pt>
                <c:pt idx="15279">
                  <c:v>5.9605002068599999</c:v>
                </c:pt>
                <c:pt idx="15280">
                  <c:v>5.96024747449</c:v>
                </c:pt>
                <c:pt idx="15281">
                  <c:v>5.9508460035399997</c:v>
                </c:pt>
                <c:pt idx="15282">
                  <c:v>5.8798030801700003</c:v>
                </c:pt>
                <c:pt idx="15283">
                  <c:v>5.7735121089400003</c:v>
                </c:pt>
                <c:pt idx="15284">
                  <c:v>5.7325952145599999</c:v>
                </c:pt>
                <c:pt idx="15285">
                  <c:v>6.0601654286200004</c:v>
                </c:pt>
                <c:pt idx="15286">
                  <c:v>5.6355596061200002</c:v>
                </c:pt>
                <c:pt idx="15287">
                  <c:v>5.6707935602099999</c:v>
                </c:pt>
                <c:pt idx="15288">
                  <c:v>5.7419829080399998</c:v>
                </c:pt>
                <c:pt idx="15289">
                  <c:v>6.3093959879400003</c:v>
                </c:pt>
                <c:pt idx="15290">
                  <c:v>5.7387741377400001</c:v>
                </c:pt>
                <c:pt idx="15291">
                  <c:v>6.2397982805399996</c:v>
                </c:pt>
                <c:pt idx="15292">
                  <c:v>6.2760339068900004</c:v>
                </c:pt>
                <c:pt idx="15293">
                  <c:v>6.1714088348800002</c:v>
                </c:pt>
                <c:pt idx="15294">
                  <c:v>5.9467765813</c:v>
                </c:pt>
                <c:pt idx="15295">
                  <c:v>6.2972171269399997</c:v>
                </c:pt>
                <c:pt idx="15296">
                  <c:v>5.63699226601</c:v>
                </c:pt>
                <c:pt idx="15297">
                  <c:v>5.9459817391699996</c:v>
                </c:pt>
                <c:pt idx="15298">
                  <c:v>5.9525139954300004</c:v>
                </c:pt>
                <c:pt idx="15299">
                  <c:v>5.99506582323</c:v>
                </c:pt>
                <c:pt idx="15300">
                  <c:v>6.0948742565999998</c:v>
                </c:pt>
                <c:pt idx="15301">
                  <c:v>6.3028665399200001</c:v>
                </c:pt>
                <c:pt idx="15302">
                  <c:v>6.2252540519900004</c:v>
                </c:pt>
                <c:pt idx="15303">
                  <c:v>6.0198225036800004</c:v>
                </c:pt>
                <c:pt idx="15304">
                  <c:v>5.7944143692900001</c:v>
                </c:pt>
                <c:pt idx="15305">
                  <c:v>6.0028463262000002</c:v>
                </c:pt>
                <c:pt idx="15306">
                  <c:v>5.8716709787000001</c:v>
                </c:pt>
                <c:pt idx="15307">
                  <c:v>5.6599873626499999</c:v>
                </c:pt>
                <c:pt idx="15308">
                  <c:v>5.7435617402799997</c:v>
                </c:pt>
                <c:pt idx="15309">
                  <c:v>5.7056222532499996</c:v>
                </c:pt>
                <c:pt idx="15310">
                  <c:v>5.8212441418500003</c:v>
                </c:pt>
                <c:pt idx="15311">
                  <c:v>5.7855688056899996</c:v>
                </c:pt>
                <c:pt idx="15312">
                  <c:v>6.0662097353000002</c:v>
                </c:pt>
                <c:pt idx="15313">
                  <c:v>6.1798878724300002</c:v>
                </c:pt>
                <c:pt idx="15314">
                  <c:v>5.9221965288499998</c:v>
                </c:pt>
                <c:pt idx="15315">
                  <c:v>6.2170198588399996</c:v>
                </c:pt>
                <c:pt idx="15316">
                  <c:v>5.7940631629099997</c:v>
                </c:pt>
                <c:pt idx="15317">
                  <c:v>5.7314840093299999</c:v>
                </c:pt>
                <c:pt idx="15318">
                  <c:v>5.7888369903000001</c:v>
                </c:pt>
                <c:pt idx="15319">
                  <c:v>6.1534863794200003</c:v>
                </c:pt>
                <c:pt idx="15320">
                  <c:v>5.7379513176500003</c:v>
                </c:pt>
                <c:pt idx="15321">
                  <c:v>5.6968375143000003</c:v>
                </c:pt>
                <c:pt idx="15322">
                  <c:v>5.6336136786399997</c:v>
                </c:pt>
                <c:pt idx="15323">
                  <c:v>5.9980480012899999</c:v>
                </c:pt>
                <c:pt idx="15324">
                  <c:v>6.1614311081700004</c:v>
                </c:pt>
                <c:pt idx="15325">
                  <c:v>6.0474364813900001</c:v>
                </c:pt>
                <c:pt idx="15326">
                  <c:v>6.17911770034</c:v>
                </c:pt>
                <c:pt idx="15327">
                  <c:v>6.2712060489999999</c:v>
                </c:pt>
                <c:pt idx="15328">
                  <c:v>5.6326408750599999</c:v>
                </c:pt>
                <c:pt idx="15329">
                  <c:v>5.6278328822399999</c:v>
                </c:pt>
                <c:pt idx="15330">
                  <c:v>6.2755053749099998</c:v>
                </c:pt>
                <c:pt idx="15331">
                  <c:v>5.8489944147799999</c:v>
                </c:pt>
                <c:pt idx="15332">
                  <c:v>6.0615104469499999</c:v>
                </c:pt>
                <c:pt idx="15333">
                  <c:v>5.9181644964300002</c:v>
                </c:pt>
                <c:pt idx="15334">
                  <c:v>6.0985742047200002</c:v>
                </c:pt>
                <c:pt idx="15335">
                  <c:v>6.13333521726</c:v>
                </c:pt>
                <c:pt idx="15336">
                  <c:v>5.9938258710200003</c:v>
                </c:pt>
                <c:pt idx="15337">
                  <c:v>5.9983336617900003</c:v>
                </c:pt>
                <c:pt idx="15338">
                  <c:v>5.9880899514400001</c:v>
                </c:pt>
                <c:pt idx="15339">
                  <c:v>5.9903046880200002</c:v>
                </c:pt>
                <c:pt idx="15340">
                  <c:v>5.9089854106999997</c:v>
                </c:pt>
                <c:pt idx="15341">
                  <c:v>5.9396309682400004</c:v>
                </c:pt>
                <c:pt idx="15342">
                  <c:v>6.1435221463399996</c:v>
                </c:pt>
                <c:pt idx="15343">
                  <c:v>5.8946177873299996</c:v>
                </c:pt>
                <c:pt idx="15344">
                  <c:v>6.27795926702</c:v>
                </c:pt>
                <c:pt idx="15345">
                  <c:v>6.30223270771</c:v>
                </c:pt>
                <c:pt idx="15346">
                  <c:v>5.8716709787000001</c:v>
                </c:pt>
                <c:pt idx="15347">
                  <c:v>6.2428297615900004</c:v>
                </c:pt>
                <c:pt idx="15348">
                  <c:v>6.24032088421</c:v>
                </c:pt>
                <c:pt idx="15349">
                  <c:v>5.64389182664</c:v>
                </c:pt>
                <c:pt idx="15350">
                  <c:v>5.9482130084399998</c:v>
                </c:pt>
                <c:pt idx="15351">
                  <c:v>5.68462748472</c:v>
                </c:pt>
                <c:pt idx="15352">
                  <c:v>5.9396309682400004</c:v>
                </c:pt>
                <c:pt idx="15353">
                  <c:v>6.1380135392200001</c:v>
                </c:pt>
                <c:pt idx="15354">
                  <c:v>5.7132096221699999</c:v>
                </c:pt>
                <c:pt idx="15355">
                  <c:v>6.22550786542</c:v>
                </c:pt>
                <c:pt idx="15356">
                  <c:v>5.7893923957500002</c:v>
                </c:pt>
                <c:pt idx="15357">
                  <c:v>6.0871293484900004</c:v>
                </c:pt>
                <c:pt idx="15358">
                  <c:v>6.0018948234299998</c:v>
                </c:pt>
                <c:pt idx="15359">
                  <c:v>5.9432849576400004</c:v>
                </c:pt>
                <c:pt idx="15360">
                  <c:v>5.6864008698299999</c:v>
                </c:pt>
                <c:pt idx="15361">
                  <c:v>5.7757752518899999</c:v>
                </c:pt>
                <c:pt idx="15362">
                  <c:v>5.6938181396100003</c:v>
                </c:pt>
                <c:pt idx="15363">
                  <c:v>5.9172017135699999</c:v>
                </c:pt>
                <c:pt idx="15364">
                  <c:v>5.6617460945499998</c:v>
                </c:pt>
                <c:pt idx="15365">
                  <c:v>6.1039132896400004</c:v>
                </c:pt>
                <c:pt idx="15366">
                  <c:v>5.8615568509499996</c:v>
                </c:pt>
                <c:pt idx="15367">
                  <c:v>6.1202452686599997</c:v>
                </c:pt>
                <c:pt idx="15368">
                  <c:v>6.0960639701400003</c:v>
                </c:pt>
                <c:pt idx="15369">
                  <c:v>5.7938687422399999</c:v>
                </c:pt>
                <c:pt idx="15370">
                  <c:v>6.0898578867599999</c:v>
                </c:pt>
                <c:pt idx="15371">
                  <c:v>6.1329521767399999</c:v>
                </c:pt>
                <c:pt idx="15372">
                  <c:v>5.7412794289300004</c:v>
                </c:pt>
                <c:pt idx="15373">
                  <c:v>6.1058441451099998</c:v>
                </c:pt>
                <c:pt idx="15374">
                  <c:v>5.89603661681</c:v>
                </c:pt>
                <c:pt idx="15375">
                  <c:v>5.6789438906700003</c:v>
                </c:pt>
                <c:pt idx="15376">
                  <c:v>6.1140836410299997</c:v>
                </c:pt>
                <c:pt idx="15377">
                  <c:v>6.0591655214899998</c:v>
                </c:pt>
                <c:pt idx="15378">
                  <c:v>5.8695292660999998</c:v>
                </c:pt>
                <c:pt idx="15379">
                  <c:v>6.2105462540099996</c:v>
                </c:pt>
                <c:pt idx="15380">
                  <c:v>6.0391016881799997</c:v>
                </c:pt>
                <c:pt idx="15381">
                  <c:v>5.7132096221699999</c:v>
                </c:pt>
                <c:pt idx="15382">
                  <c:v>5.7412794289300004</c:v>
                </c:pt>
                <c:pt idx="15383">
                  <c:v>5.7143649164400001</c:v>
                </c:pt>
                <c:pt idx="15384">
                  <c:v>5.91529649748</c:v>
                </c:pt>
                <c:pt idx="15385">
                  <c:v>5.6255869188599998</c:v>
                </c:pt>
                <c:pt idx="15386">
                  <c:v>6.2016550202399996</c:v>
                </c:pt>
                <c:pt idx="15387">
                  <c:v>6.2012469045899996</c:v>
                </c:pt>
                <c:pt idx="15388">
                  <c:v>5.9697311198799996</c:v>
                </c:pt>
                <c:pt idx="15389">
                  <c:v>5.8463877111700002</c:v>
                </c:pt>
                <c:pt idx="15390">
                  <c:v>5.8958368723000003</c:v>
                </c:pt>
                <c:pt idx="15391">
                  <c:v>5.6363871526000002</c:v>
                </c:pt>
                <c:pt idx="15392">
                  <c:v>5.8716709787000001</c:v>
                </c:pt>
                <c:pt idx="15393">
                  <c:v>5.7503928567399996</c:v>
                </c:pt>
                <c:pt idx="15394">
                  <c:v>5.8152664330099997</c:v>
                </c:pt>
                <c:pt idx="15395">
                  <c:v>5.8113148412399998</c:v>
                </c:pt>
                <c:pt idx="15396">
                  <c:v>5.7080413084500004</c:v>
                </c:pt>
                <c:pt idx="15397">
                  <c:v>5.9387485921499996</c:v>
                </c:pt>
                <c:pt idx="15398">
                  <c:v>5.7225406457699997</c:v>
                </c:pt>
                <c:pt idx="15399">
                  <c:v>5.9612641886500004</c:v>
                </c:pt>
                <c:pt idx="15400">
                  <c:v>6.0413178699600003</c:v>
                </c:pt>
                <c:pt idx="15401">
                  <c:v>5.8369977028899998</c:v>
                </c:pt>
                <c:pt idx="15402">
                  <c:v>5.7178117033599998</c:v>
                </c:pt>
                <c:pt idx="15403">
                  <c:v>6.0267827202799999</c:v>
                </c:pt>
                <c:pt idx="15404">
                  <c:v>5.8019155044400001</c:v>
                </c:pt>
                <c:pt idx="15405">
                  <c:v>5.91372360013</c:v>
                </c:pt>
                <c:pt idx="15406">
                  <c:v>5.8510899298999997</c:v>
                </c:pt>
                <c:pt idx="15407">
                  <c:v>5.6891721466699998</c:v>
                </c:pt>
                <c:pt idx="15408">
                  <c:v>5.96254511332</c:v>
                </c:pt>
                <c:pt idx="15409">
                  <c:v>5.6407720827799999</c:v>
                </c:pt>
                <c:pt idx="15410">
                  <c:v>6.0378354084100003</c:v>
                </c:pt>
                <c:pt idx="15411">
                  <c:v>6.2558134823899998</c:v>
                </c:pt>
                <c:pt idx="15412">
                  <c:v>5.83743625416</c:v>
                </c:pt>
                <c:pt idx="15413">
                  <c:v>5.72800112959</c:v>
                </c:pt>
                <c:pt idx="15414">
                  <c:v>5.7039548950899999</c:v>
                </c:pt>
                <c:pt idx="15415">
                  <c:v>5.8649289040000001</c:v>
                </c:pt>
                <c:pt idx="15416">
                  <c:v>5.9052150494099998</c:v>
                </c:pt>
                <c:pt idx="15417">
                  <c:v>5.6395348642399998</c:v>
                </c:pt>
                <c:pt idx="15418">
                  <c:v>5.8286971640200003</c:v>
                </c:pt>
                <c:pt idx="15419">
                  <c:v>6.2065146381999998</c:v>
                </c:pt>
                <c:pt idx="15420">
                  <c:v>6.0210673045799998</c:v>
                </c:pt>
                <c:pt idx="15421">
                  <c:v>5.94701172125</c:v>
                </c:pt>
                <c:pt idx="15422">
                  <c:v>5.8152664330099997</c:v>
                </c:pt>
                <c:pt idx="15423">
                  <c:v>5.7440871547999999</c:v>
                </c:pt>
                <c:pt idx="15424">
                  <c:v>5.7650930837000001</c:v>
                </c:pt>
                <c:pt idx="15425">
                  <c:v>6.1009094828199997</c:v>
                </c:pt>
                <c:pt idx="15426">
                  <c:v>6.1564134609599996</c:v>
                </c:pt>
                <c:pt idx="15427">
                  <c:v>5.96024747449</c:v>
                </c:pt>
                <c:pt idx="15428">
                  <c:v>6.10079405791</c:v>
                </c:pt>
                <c:pt idx="15429">
                  <c:v>5.7456564622000004</c:v>
                </c:pt>
                <c:pt idx="15430">
                  <c:v>6.1106529331499999</c:v>
                </c:pt>
                <c:pt idx="15431">
                  <c:v>5.9091006772399997</c:v>
                </c:pt>
                <c:pt idx="15432">
                  <c:v>5.6599873626499999</c:v>
                </c:pt>
                <c:pt idx="15433">
                  <c:v>6.1900551114400004</c:v>
                </c:pt>
                <c:pt idx="15434">
                  <c:v>5.8743875558500003</c:v>
                </c:pt>
                <c:pt idx="15435">
                  <c:v>5.7834801303000001</c:v>
                </c:pt>
                <c:pt idx="15436">
                  <c:v>5.7893923957500002</c:v>
                </c:pt>
                <c:pt idx="15437">
                  <c:v>6.3011494771000001</c:v>
                </c:pt>
                <c:pt idx="15438">
                  <c:v>6.1534863794200003</c:v>
                </c:pt>
                <c:pt idx="15439">
                  <c:v>5.6667764733399997</c:v>
                </c:pt>
                <c:pt idx="15440">
                  <c:v>5.9757319964100004</c:v>
                </c:pt>
                <c:pt idx="15441">
                  <c:v>6.1274330732199997</c:v>
                </c:pt>
                <c:pt idx="15442">
                  <c:v>6.2058745206500001</c:v>
                </c:pt>
                <c:pt idx="15443">
                  <c:v>5.9633817073199999</c:v>
                </c:pt>
                <c:pt idx="15444">
                  <c:v>6.1614210145100001</c:v>
                </c:pt>
                <c:pt idx="15445">
                  <c:v>5.9387485921499996</c:v>
                </c:pt>
                <c:pt idx="15446">
                  <c:v>5.83497363633</c:v>
                </c:pt>
                <c:pt idx="15447">
                  <c:v>6.0758711193000003</c:v>
                </c:pt>
                <c:pt idx="15448">
                  <c:v>6.1474771046100001</c:v>
                </c:pt>
                <c:pt idx="15449">
                  <c:v>6.1936699812600002</c:v>
                </c:pt>
                <c:pt idx="15450">
                  <c:v>6.2566612149700003</c:v>
                </c:pt>
                <c:pt idx="15451">
                  <c:v>5.83630615524</c:v>
                </c:pt>
                <c:pt idx="15452">
                  <c:v>6.24032088421</c:v>
                </c:pt>
                <c:pt idx="15453">
                  <c:v>5.8554944070600001</c:v>
                </c:pt>
                <c:pt idx="15454">
                  <c:v>6.1540109479899998</c:v>
                </c:pt>
                <c:pt idx="15455">
                  <c:v>6.0828419354300003</c:v>
                </c:pt>
                <c:pt idx="15456">
                  <c:v>5.8277674828899997</c:v>
                </c:pt>
                <c:pt idx="15457">
                  <c:v>6.3020090465100003</c:v>
                </c:pt>
                <c:pt idx="15458">
                  <c:v>6.1886042076000001</c:v>
                </c:pt>
                <c:pt idx="15459">
                  <c:v>5.7343153069300001</c:v>
                </c:pt>
                <c:pt idx="15460">
                  <c:v>6.0886780809800003</c:v>
                </c:pt>
                <c:pt idx="15461">
                  <c:v>5.7725166196800002</c:v>
                </c:pt>
                <c:pt idx="15462">
                  <c:v>6.08640747867</c:v>
                </c:pt>
                <c:pt idx="15463">
                  <c:v>6.0031273904700004</c:v>
                </c:pt>
                <c:pt idx="15464">
                  <c:v>5.9024397583899999</c:v>
                </c:pt>
                <c:pt idx="15465">
                  <c:v>5.98482007469</c:v>
                </c:pt>
                <c:pt idx="15466">
                  <c:v>5.9024397583899999</c:v>
                </c:pt>
                <c:pt idx="15467">
                  <c:v>6.1671299449600001</c:v>
                </c:pt>
                <c:pt idx="15468">
                  <c:v>6.1439755508599996</c:v>
                </c:pt>
                <c:pt idx="15469">
                  <c:v>5.9980480012899999</c:v>
                </c:pt>
                <c:pt idx="15470">
                  <c:v>5.7769759496599997</c:v>
                </c:pt>
                <c:pt idx="15471">
                  <c:v>6.1374367044999998</c:v>
                </c:pt>
                <c:pt idx="15472">
                  <c:v>6.19018879428</c:v>
                </c:pt>
                <c:pt idx="15473">
                  <c:v>5.8124881975099996</c:v>
                </c:pt>
                <c:pt idx="15474">
                  <c:v>6.1186438167099997</c:v>
                </c:pt>
                <c:pt idx="15475">
                  <c:v>5.6702073344799997</c:v>
                </c:pt>
                <c:pt idx="15476">
                  <c:v>6.0246836025399997</c:v>
                </c:pt>
                <c:pt idx="15477">
                  <c:v>5.6535225047299997</c:v>
                </c:pt>
                <c:pt idx="15478">
                  <c:v>6.2588964211000002</c:v>
                </c:pt>
                <c:pt idx="15479">
                  <c:v>5.9738810888399998</c:v>
                </c:pt>
                <c:pt idx="15480">
                  <c:v>6.0470108629599997</c:v>
                </c:pt>
                <c:pt idx="15481">
                  <c:v>6.2755053749099998</c:v>
                </c:pt>
                <c:pt idx="15482">
                  <c:v>5.8701169120900003</c:v>
                </c:pt>
                <c:pt idx="15483">
                  <c:v>5.98713024082</c:v>
                </c:pt>
                <c:pt idx="15484">
                  <c:v>5.6548389236299998</c:v>
                </c:pt>
                <c:pt idx="15485">
                  <c:v>5.9015563503499999</c:v>
                </c:pt>
                <c:pt idx="15486">
                  <c:v>5.96950007452</c:v>
                </c:pt>
                <c:pt idx="15487">
                  <c:v>5.9804300714199998</c:v>
                </c:pt>
                <c:pt idx="15488">
                  <c:v>5.6479678120800001</c:v>
                </c:pt>
                <c:pt idx="15489">
                  <c:v>6.08437054997</c:v>
                </c:pt>
                <c:pt idx="15490">
                  <c:v>5.9384490642700003</c:v>
                </c:pt>
                <c:pt idx="15491">
                  <c:v>5.8701868147600003</c:v>
                </c:pt>
                <c:pt idx="15492">
                  <c:v>6.0715889651900001</c:v>
                </c:pt>
                <c:pt idx="15493">
                  <c:v>6.2445277813400004</c:v>
                </c:pt>
                <c:pt idx="15494">
                  <c:v>5.9502443238399998</c:v>
                </c:pt>
                <c:pt idx="15495">
                  <c:v>5.9299440464300002</c:v>
                </c:pt>
                <c:pt idx="15496">
                  <c:v>5.8235980992199998</c:v>
                </c:pt>
                <c:pt idx="15497">
                  <c:v>6.1380135392200001</c:v>
                </c:pt>
                <c:pt idx="15498">
                  <c:v>6.0567397019099998</c:v>
                </c:pt>
                <c:pt idx="15499">
                  <c:v>6.2060359919400003</c:v>
                </c:pt>
                <c:pt idx="15500">
                  <c:v>6.1617863590999997</c:v>
                </c:pt>
                <c:pt idx="15501">
                  <c:v>5.8350361562800002</c:v>
                </c:pt>
                <c:pt idx="15502">
                  <c:v>6.1352771619500004</c:v>
                </c:pt>
                <c:pt idx="15503">
                  <c:v>5.8050907660200002</c:v>
                </c:pt>
                <c:pt idx="15504">
                  <c:v>5.7724414334</c:v>
                </c:pt>
                <c:pt idx="15505">
                  <c:v>6.0465974169800001</c:v>
                </c:pt>
                <c:pt idx="15506">
                  <c:v>6.0531723927399996</c:v>
                </c:pt>
                <c:pt idx="15507">
                  <c:v>5.8428201202499999</c:v>
                </c:pt>
                <c:pt idx="15508">
                  <c:v>5.6891335538699996</c:v>
                </c:pt>
                <c:pt idx="15509">
                  <c:v>5.8463877111700002</c:v>
                </c:pt>
                <c:pt idx="15510">
                  <c:v>5.84369715367</c:v>
                </c:pt>
                <c:pt idx="15511">
                  <c:v>5.8545421523799996</c:v>
                </c:pt>
                <c:pt idx="15512">
                  <c:v>6.0028463262000002</c:v>
                </c:pt>
                <c:pt idx="15513">
                  <c:v>5.9181644964300002</c:v>
                </c:pt>
                <c:pt idx="15514">
                  <c:v>5.6801117680899997</c:v>
                </c:pt>
                <c:pt idx="15515">
                  <c:v>6.0237202373700001</c:v>
                </c:pt>
                <c:pt idx="15516">
                  <c:v>6.0018992727700002</c:v>
                </c:pt>
                <c:pt idx="15517">
                  <c:v>6.3086175582399999</c:v>
                </c:pt>
                <c:pt idx="15518">
                  <c:v>6.0219024830699999</c:v>
                </c:pt>
                <c:pt idx="15519">
                  <c:v>5.9755569888500002</c:v>
                </c:pt>
                <c:pt idx="15520">
                  <c:v>6.0391016881799997</c:v>
                </c:pt>
                <c:pt idx="15521">
                  <c:v>6.2685741399500001</c:v>
                </c:pt>
                <c:pt idx="15522">
                  <c:v>5.9299440464300002</c:v>
                </c:pt>
                <c:pt idx="15523">
                  <c:v>5.8705407142399997</c:v>
                </c:pt>
                <c:pt idx="15524">
                  <c:v>5.9772175147500004</c:v>
                </c:pt>
                <c:pt idx="15525">
                  <c:v>5.76953131404</c:v>
                </c:pt>
                <c:pt idx="15526">
                  <c:v>5.6303049202900004</c:v>
                </c:pt>
                <c:pt idx="15527">
                  <c:v>6.0473016665000001</c:v>
                </c:pt>
                <c:pt idx="15528">
                  <c:v>6.08437054997</c:v>
                </c:pt>
                <c:pt idx="15529">
                  <c:v>5.6699355197400001</c:v>
                </c:pt>
                <c:pt idx="15530">
                  <c:v>5.8361390001400002</c:v>
                </c:pt>
                <c:pt idx="15531">
                  <c:v>6.0839947724699996</c:v>
                </c:pt>
                <c:pt idx="15532">
                  <c:v>5.6632598326099997</c:v>
                </c:pt>
                <c:pt idx="15533">
                  <c:v>6.1614311081700004</c:v>
                </c:pt>
                <c:pt idx="15534">
                  <c:v>6.2832652220699998</c:v>
                </c:pt>
                <c:pt idx="15535">
                  <c:v>6.2364223055599997</c:v>
                </c:pt>
                <c:pt idx="15536">
                  <c:v>5.9590878836899996</c:v>
                </c:pt>
                <c:pt idx="15537">
                  <c:v>6.2701698012399998</c:v>
                </c:pt>
                <c:pt idx="15538">
                  <c:v>5.6740546478300002</c:v>
                </c:pt>
                <c:pt idx="15539">
                  <c:v>5.9240256025100004</c:v>
                </c:pt>
                <c:pt idx="15540">
                  <c:v>5.7289514946500004</c:v>
                </c:pt>
                <c:pt idx="15541">
                  <c:v>5.9772175147500004</c:v>
                </c:pt>
                <c:pt idx="15542">
                  <c:v>6.1749365007500003</c:v>
                </c:pt>
                <c:pt idx="15543">
                  <c:v>5.9086882159499998</c:v>
                </c:pt>
                <c:pt idx="15544">
                  <c:v>6.2558134823899998</c:v>
                </c:pt>
                <c:pt idx="15545">
                  <c:v>6.2016550202399996</c:v>
                </c:pt>
                <c:pt idx="15546">
                  <c:v>5.6311813859899997</c:v>
                </c:pt>
                <c:pt idx="15547">
                  <c:v>5.7034548222500003</c:v>
                </c:pt>
                <c:pt idx="15548">
                  <c:v>6.1798878724300002</c:v>
                </c:pt>
                <c:pt idx="15549">
                  <c:v>6.26918449257</c:v>
                </c:pt>
                <c:pt idx="15550">
                  <c:v>5.89603661681</c:v>
                </c:pt>
                <c:pt idx="15551">
                  <c:v>6.2517583516900004</c:v>
                </c:pt>
                <c:pt idx="15552">
                  <c:v>5.9024397583899999</c:v>
                </c:pt>
                <c:pt idx="15553">
                  <c:v>5.9905781422200004</c:v>
                </c:pt>
                <c:pt idx="15554">
                  <c:v>6.2170198588399996</c:v>
                </c:pt>
                <c:pt idx="15555">
                  <c:v>5.6535225047299997</c:v>
                </c:pt>
                <c:pt idx="15556">
                  <c:v>6.1614210145100001</c:v>
                </c:pt>
                <c:pt idx="15557">
                  <c:v>6.1359033542599999</c:v>
                </c:pt>
                <c:pt idx="15558">
                  <c:v>5.7647499119300001</c:v>
                </c:pt>
                <c:pt idx="15559">
                  <c:v>5.6789438906700003</c:v>
                </c:pt>
                <c:pt idx="15560">
                  <c:v>6.2173210389799998</c:v>
                </c:pt>
                <c:pt idx="15561">
                  <c:v>5.7169509718300002</c:v>
                </c:pt>
                <c:pt idx="15562">
                  <c:v>5.8448149793099997</c:v>
                </c:pt>
                <c:pt idx="15563">
                  <c:v>5.9773037314100002</c:v>
                </c:pt>
                <c:pt idx="15564">
                  <c:v>5.7387741377400001</c:v>
                </c:pt>
                <c:pt idx="15565">
                  <c:v>5.8335118595899997</c:v>
                </c:pt>
                <c:pt idx="15566">
                  <c:v>5.9919961904400001</c:v>
                </c:pt>
                <c:pt idx="15567">
                  <c:v>5.80968941213</c:v>
                </c:pt>
                <c:pt idx="15568">
                  <c:v>5.94591404155</c:v>
                </c:pt>
                <c:pt idx="15569">
                  <c:v>6.0696225767699996</c:v>
                </c:pt>
                <c:pt idx="15570">
                  <c:v>5.7019373268800004</c:v>
                </c:pt>
                <c:pt idx="15571">
                  <c:v>5.6677476665200004</c:v>
                </c:pt>
                <c:pt idx="15572">
                  <c:v>5.6806900779499996</c:v>
                </c:pt>
                <c:pt idx="15573">
                  <c:v>6.0591655214899998</c:v>
                </c:pt>
                <c:pt idx="15574">
                  <c:v>6.2772581665400002</c:v>
                </c:pt>
                <c:pt idx="15575">
                  <c:v>5.6877044791999998</c:v>
                </c:pt>
                <c:pt idx="15576">
                  <c:v>6.2919924138700001</c:v>
                </c:pt>
                <c:pt idx="15577">
                  <c:v>5.6864008698299999</c:v>
                </c:pt>
                <c:pt idx="15578">
                  <c:v>5.9039389421099999</c:v>
                </c:pt>
                <c:pt idx="15579">
                  <c:v>5.9823255725199997</c:v>
                </c:pt>
                <c:pt idx="15580">
                  <c:v>6.1522758949399998</c:v>
                </c:pt>
                <c:pt idx="15581">
                  <c:v>6.24825543613</c:v>
                </c:pt>
                <c:pt idx="15582">
                  <c:v>6.0662342902499997</c:v>
                </c:pt>
                <c:pt idx="15583">
                  <c:v>5.9558843468499996</c:v>
                </c:pt>
                <c:pt idx="15584">
                  <c:v>5.9502443238399998</c:v>
                </c:pt>
                <c:pt idx="15585">
                  <c:v>6.2656553866699998</c:v>
                </c:pt>
                <c:pt idx="15586">
                  <c:v>6.26918449257</c:v>
                </c:pt>
                <c:pt idx="15587">
                  <c:v>6.1002992106600002</c:v>
                </c:pt>
                <c:pt idx="15588">
                  <c:v>5.7217311554799997</c:v>
                </c:pt>
                <c:pt idx="15589">
                  <c:v>5.8635823702799996</c:v>
                </c:pt>
                <c:pt idx="15590">
                  <c:v>5.6961576004200003</c:v>
                </c:pt>
                <c:pt idx="15591">
                  <c:v>6.1887309216500004</c:v>
                </c:pt>
                <c:pt idx="15592">
                  <c:v>6.27795926702</c:v>
                </c:pt>
                <c:pt idx="15593">
                  <c:v>6.28643892887</c:v>
                </c:pt>
                <c:pt idx="15594">
                  <c:v>5.9973513411099999</c:v>
                </c:pt>
                <c:pt idx="15595">
                  <c:v>5.84369715367</c:v>
                </c:pt>
                <c:pt idx="15596">
                  <c:v>5.7374776249400004</c:v>
                </c:pt>
                <c:pt idx="15597">
                  <c:v>5.7335625084900004</c:v>
                </c:pt>
                <c:pt idx="15598">
                  <c:v>6.15944113759</c:v>
                </c:pt>
                <c:pt idx="15599">
                  <c:v>6.2735898435499999</c:v>
                </c:pt>
                <c:pt idx="15600">
                  <c:v>6.0311006209100002</c:v>
                </c:pt>
                <c:pt idx="15601">
                  <c:v>6.3020090465100003</c:v>
                </c:pt>
                <c:pt idx="15602">
                  <c:v>5.7425144164599997</c:v>
                </c:pt>
                <c:pt idx="15603">
                  <c:v>5.7757752518899999</c:v>
                </c:pt>
                <c:pt idx="15604">
                  <c:v>5.74010322009</c:v>
                </c:pt>
                <c:pt idx="15605">
                  <c:v>6.2701698012399998</c:v>
                </c:pt>
                <c:pt idx="15606">
                  <c:v>5.7169509718300002</c:v>
                </c:pt>
                <c:pt idx="15607">
                  <c:v>6.0010255352100002</c:v>
                </c:pt>
                <c:pt idx="15608">
                  <c:v>5.6500616965499999</c:v>
                </c:pt>
                <c:pt idx="15609">
                  <c:v>5.6372613418500004</c:v>
                </c:pt>
                <c:pt idx="15610">
                  <c:v>5.6677476665200004</c:v>
                </c:pt>
                <c:pt idx="15611">
                  <c:v>5.7785996400800004</c:v>
                </c:pt>
                <c:pt idx="15612">
                  <c:v>5.8177046394699996</c:v>
                </c:pt>
                <c:pt idx="15613">
                  <c:v>5.9412870331700001</c:v>
                </c:pt>
                <c:pt idx="15614">
                  <c:v>6.0001682084199999</c:v>
                </c:pt>
                <c:pt idx="15615">
                  <c:v>6.0219024830699999</c:v>
                </c:pt>
                <c:pt idx="15616">
                  <c:v>6.0012817036300001</c:v>
                </c:pt>
                <c:pt idx="15617">
                  <c:v>5.8798030801700003</c:v>
                </c:pt>
                <c:pt idx="15618">
                  <c:v>5.7133568908700001</c:v>
                </c:pt>
                <c:pt idx="15619">
                  <c:v>6.3042306334999996</c:v>
                </c:pt>
                <c:pt idx="15620">
                  <c:v>5.7314840093299999</c:v>
                </c:pt>
                <c:pt idx="15621">
                  <c:v>5.9589450341300001</c:v>
                </c:pt>
                <c:pt idx="15622">
                  <c:v>6.0712226959500004</c:v>
                </c:pt>
                <c:pt idx="15623">
                  <c:v>5.7225406457699997</c:v>
                </c:pt>
                <c:pt idx="15624">
                  <c:v>5.8545785935800003</c:v>
                </c:pt>
                <c:pt idx="15625">
                  <c:v>5.9589450341300001</c:v>
                </c:pt>
                <c:pt idx="15626">
                  <c:v>6.0985742047200002</c:v>
                </c:pt>
                <c:pt idx="15627">
                  <c:v>6.0572582855599997</c:v>
                </c:pt>
                <c:pt idx="15628">
                  <c:v>6.1240719031399999</c:v>
                </c:pt>
                <c:pt idx="15629">
                  <c:v>5.6363871526000002</c:v>
                </c:pt>
                <c:pt idx="15630">
                  <c:v>5.9590878836899996</c:v>
                </c:pt>
                <c:pt idx="15631">
                  <c:v>5.7379513176500003</c:v>
                </c:pt>
                <c:pt idx="15632">
                  <c:v>6.2173852178300004</c:v>
                </c:pt>
                <c:pt idx="15633">
                  <c:v>6.27595154695</c:v>
                </c:pt>
                <c:pt idx="15634">
                  <c:v>6.22550786542</c:v>
                </c:pt>
                <c:pt idx="15635">
                  <c:v>6.0473016665000001</c:v>
                </c:pt>
                <c:pt idx="15636">
                  <c:v>5.6868594040199998</c:v>
                </c:pt>
                <c:pt idx="15637">
                  <c:v>6.05989364674</c:v>
                </c:pt>
                <c:pt idx="15638">
                  <c:v>6.0506131502000002</c:v>
                </c:pt>
                <c:pt idx="15639">
                  <c:v>5.7763820706900004</c:v>
                </c:pt>
                <c:pt idx="15640">
                  <c:v>6.0738469824700001</c:v>
                </c:pt>
                <c:pt idx="15641">
                  <c:v>5.8140948421600003</c:v>
                </c:pt>
                <c:pt idx="15642">
                  <c:v>5.8050907660200002</c:v>
                </c:pt>
                <c:pt idx="15643">
                  <c:v>5.7940631629099997</c:v>
                </c:pt>
                <c:pt idx="15644">
                  <c:v>5.8874177376399999</c:v>
                </c:pt>
                <c:pt idx="15645">
                  <c:v>6.2712865730300003</c:v>
                </c:pt>
                <c:pt idx="15646">
                  <c:v>6.0915447770600002</c:v>
                </c:pt>
                <c:pt idx="15647">
                  <c:v>6.0545476789199997</c:v>
                </c:pt>
                <c:pt idx="15648">
                  <c:v>5.7710502780999997</c:v>
                </c:pt>
                <c:pt idx="15649">
                  <c:v>6.1288165877800003</c:v>
                </c:pt>
                <c:pt idx="15650">
                  <c:v>5.9668055640400004</c:v>
                </c:pt>
                <c:pt idx="15651">
                  <c:v>6.1866948063200002</c:v>
                </c:pt>
                <c:pt idx="15652">
                  <c:v>6.1156711190999999</c:v>
                </c:pt>
                <c:pt idx="15653">
                  <c:v>5.8079442090900004</c:v>
                </c:pt>
                <c:pt idx="15654">
                  <c:v>5.6989795721599998</c:v>
                </c:pt>
                <c:pt idx="15655">
                  <c:v>6.2445277813400004</c:v>
                </c:pt>
                <c:pt idx="15656">
                  <c:v>6.0605603844099996</c:v>
                </c:pt>
                <c:pt idx="15657">
                  <c:v>6.0506131502000002</c:v>
                </c:pt>
                <c:pt idx="15658">
                  <c:v>5.6571463091999998</c:v>
                </c:pt>
                <c:pt idx="15659">
                  <c:v>6.03696663817</c:v>
                </c:pt>
                <c:pt idx="15660">
                  <c:v>5.9387485921499996</c:v>
                </c:pt>
                <c:pt idx="15661">
                  <c:v>5.8331376767199998</c:v>
                </c:pt>
                <c:pt idx="15662">
                  <c:v>6.3011494771000001</c:v>
                </c:pt>
                <c:pt idx="15663">
                  <c:v>5.9135470641700003</c:v>
                </c:pt>
                <c:pt idx="15664">
                  <c:v>5.64240466604</c:v>
                </c:pt>
                <c:pt idx="15665">
                  <c:v>6.0226346997100002</c:v>
                </c:pt>
                <c:pt idx="15666">
                  <c:v>6.0870183440699996</c:v>
                </c:pt>
                <c:pt idx="15667">
                  <c:v>5.9223404263399999</c:v>
                </c:pt>
                <c:pt idx="15668">
                  <c:v>5.98713024082</c:v>
                </c:pt>
                <c:pt idx="15669">
                  <c:v>6.0524264324399999</c:v>
                </c:pt>
                <c:pt idx="15670">
                  <c:v>6.1673116974799997</c:v>
                </c:pt>
                <c:pt idx="15671">
                  <c:v>5.6533051254100002</c:v>
                </c:pt>
                <c:pt idx="15672">
                  <c:v>5.7804644840600004</c:v>
                </c:pt>
                <c:pt idx="15673">
                  <c:v>5.8534499342100004</c:v>
                </c:pt>
                <c:pt idx="15674">
                  <c:v>6.0482010424199997</c:v>
                </c:pt>
                <c:pt idx="15675">
                  <c:v>5.6688515717200003</c:v>
                </c:pt>
                <c:pt idx="15676">
                  <c:v>5.6584865628100003</c:v>
                </c:pt>
                <c:pt idx="15677">
                  <c:v>6.1058441451099998</c:v>
                </c:pt>
                <c:pt idx="15678">
                  <c:v>6.2900014860300004</c:v>
                </c:pt>
                <c:pt idx="15679">
                  <c:v>5.8369977028899998</c:v>
                </c:pt>
                <c:pt idx="15680">
                  <c:v>5.7725166196800002</c:v>
                </c:pt>
                <c:pt idx="15681">
                  <c:v>6.0619019838800003</c:v>
                </c:pt>
                <c:pt idx="15682">
                  <c:v>6.1484317133399999</c:v>
                </c:pt>
                <c:pt idx="15683">
                  <c:v>5.80319849251</c:v>
                </c:pt>
                <c:pt idx="15684">
                  <c:v>6.2428297615900004</c:v>
                </c:pt>
                <c:pt idx="15685">
                  <c:v>6.0524264324399999</c:v>
                </c:pt>
                <c:pt idx="15686">
                  <c:v>5.8339200885900002</c:v>
                </c:pt>
                <c:pt idx="15687">
                  <c:v>6.2023051465699996</c:v>
                </c:pt>
                <c:pt idx="15688">
                  <c:v>6.0712226959500004</c:v>
                </c:pt>
                <c:pt idx="15689">
                  <c:v>6.0929568768899998</c:v>
                </c:pt>
                <c:pt idx="15690">
                  <c:v>5.9191147818600003</c:v>
                </c:pt>
                <c:pt idx="15691">
                  <c:v>5.6877044791999998</c:v>
                </c:pt>
                <c:pt idx="15692">
                  <c:v>5.7406493830600001</c:v>
                </c:pt>
                <c:pt idx="15693">
                  <c:v>5.7785360210999999</c:v>
                </c:pt>
                <c:pt idx="15694">
                  <c:v>6.1288991805500004</c:v>
                </c:pt>
                <c:pt idx="15695">
                  <c:v>6.0610851805600001</c:v>
                </c:pt>
                <c:pt idx="15696">
                  <c:v>5.6456036245899996</c:v>
                </c:pt>
                <c:pt idx="15697">
                  <c:v>5.8743875558500003</c:v>
                </c:pt>
                <c:pt idx="15698">
                  <c:v>6.0969818662700002</c:v>
                </c:pt>
                <c:pt idx="15699">
                  <c:v>6.2469570727999999</c:v>
                </c:pt>
                <c:pt idx="15700">
                  <c:v>6.0031273904700004</c:v>
                </c:pt>
                <c:pt idx="15701">
                  <c:v>5.9208829035999999</c:v>
                </c:pt>
                <c:pt idx="15702">
                  <c:v>6.0291031030599997</c:v>
                </c:pt>
                <c:pt idx="15703">
                  <c:v>6.0470108629599997</c:v>
                </c:pt>
                <c:pt idx="15704">
                  <c:v>5.8615568509499996</c:v>
                </c:pt>
                <c:pt idx="15705">
                  <c:v>6.0267827202799999</c:v>
                </c:pt>
                <c:pt idx="15706">
                  <c:v>5.9880899514400001</c:v>
                </c:pt>
                <c:pt idx="15707">
                  <c:v>5.7335914323999999</c:v>
                </c:pt>
                <c:pt idx="15708">
                  <c:v>6.2566612149700003</c:v>
                </c:pt>
                <c:pt idx="15709">
                  <c:v>5.7490969715800002</c:v>
                </c:pt>
                <c:pt idx="15710">
                  <c:v>6.0662097353000002</c:v>
                </c:pt>
                <c:pt idx="15711">
                  <c:v>6.0663420853899996</c:v>
                </c:pt>
                <c:pt idx="15712">
                  <c:v>6.1497219662599996</c:v>
                </c:pt>
                <c:pt idx="15713">
                  <c:v>5.6326408750599999</c:v>
                </c:pt>
                <c:pt idx="15714">
                  <c:v>6.1835338869400003</c:v>
                </c:pt>
                <c:pt idx="15715">
                  <c:v>6.1715846837399999</c:v>
                </c:pt>
                <c:pt idx="15716">
                  <c:v>6.0840466002799998</c:v>
                </c:pt>
                <c:pt idx="15717">
                  <c:v>5.9429375487499998</c:v>
                </c:pt>
                <c:pt idx="15718">
                  <c:v>5.9905781422200004</c:v>
                </c:pt>
                <c:pt idx="15719">
                  <c:v>6.2039601082700004</c:v>
                </c:pt>
                <c:pt idx="15720">
                  <c:v>5.9104937682700003</c:v>
                </c:pt>
                <c:pt idx="15721">
                  <c:v>5.7611709712700003</c:v>
                </c:pt>
                <c:pt idx="15722">
                  <c:v>5.9447292547900004</c:v>
                </c:pt>
                <c:pt idx="15723">
                  <c:v>5.8147904606000003</c:v>
                </c:pt>
                <c:pt idx="15724">
                  <c:v>5.9750037013000004</c:v>
                </c:pt>
                <c:pt idx="15725">
                  <c:v>6.08437054997</c:v>
                </c:pt>
                <c:pt idx="15726">
                  <c:v>5.66927799667</c:v>
                </c:pt>
                <c:pt idx="15727">
                  <c:v>6.2463706840800004</c:v>
                </c:pt>
                <c:pt idx="15728">
                  <c:v>5.9480446440800003</c:v>
                </c:pt>
                <c:pt idx="15729">
                  <c:v>6.1296693178000003</c:v>
                </c:pt>
                <c:pt idx="15730">
                  <c:v>6.0188382408900001</c:v>
                </c:pt>
                <c:pt idx="15731">
                  <c:v>6.1830650494899997</c:v>
                </c:pt>
                <c:pt idx="15732">
                  <c:v>6.2469570727999999</c:v>
                </c:pt>
                <c:pt idx="15733">
                  <c:v>6.0915447770600002</c:v>
                </c:pt>
                <c:pt idx="15734">
                  <c:v>6.1002992106600002</c:v>
                </c:pt>
                <c:pt idx="15735">
                  <c:v>6.0391016881799997</c:v>
                </c:pt>
                <c:pt idx="15736">
                  <c:v>5.8545785935800003</c:v>
                </c:pt>
                <c:pt idx="15737">
                  <c:v>5.7132096221699999</c:v>
                </c:pt>
                <c:pt idx="15738">
                  <c:v>6.0110911278800003</c:v>
                </c:pt>
                <c:pt idx="15739">
                  <c:v>5.9432849576400004</c:v>
                </c:pt>
                <c:pt idx="15740">
                  <c:v>6.2899262756300001</c:v>
                </c:pt>
                <c:pt idx="15741">
                  <c:v>5.9554422178699999</c:v>
                </c:pt>
                <c:pt idx="15742">
                  <c:v>6.1240719031399999</c:v>
                </c:pt>
                <c:pt idx="15743">
                  <c:v>5.6864008698299999</c:v>
                </c:pt>
                <c:pt idx="15744">
                  <c:v>6.2230832095500004</c:v>
                </c:pt>
                <c:pt idx="15745">
                  <c:v>5.6245979932300001</c:v>
                </c:pt>
                <c:pt idx="15746">
                  <c:v>6.1887309216500004</c:v>
                </c:pt>
                <c:pt idx="15747">
                  <c:v>6.2960822102899998</c:v>
                </c:pt>
                <c:pt idx="15748">
                  <c:v>5.9072532134799998</c:v>
                </c:pt>
                <c:pt idx="15749">
                  <c:v>6.0291031030599997</c:v>
                </c:pt>
                <c:pt idx="15750">
                  <c:v>5.7893923957500002</c:v>
                </c:pt>
                <c:pt idx="15751">
                  <c:v>5.9618135042400002</c:v>
                </c:pt>
                <c:pt idx="15752">
                  <c:v>5.9618135042400002</c:v>
                </c:pt>
                <c:pt idx="15753">
                  <c:v>5.7873776548500002</c:v>
                </c:pt>
                <c:pt idx="15754">
                  <c:v>5.70384581261</c:v>
                </c:pt>
                <c:pt idx="15755">
                  <c:v>5.8866579352299997</c:v>
                </c:pt>
                <c:pt idx="15756">
                  <c:v>5.8827400733699999</c:v>
                </c:pt>
                <c:pt idx="15757">
                  <c:v>5.9470308029099996</c:v>
                </c:pt>
                <c:pt idx="15758">
                  <c:v>5.7560378531699996</c:v>
                </c:pt>
                <c:pt idx="15759">
                  <c:v>5.8980452729000001</c:v>
                </c:pt>
                <c:pt idx="15760">
                  <c:v>6.0352582305000002</c:v>
                </c:pt>
                <c:pt idx="15761">
                  <c:v>5.9158558767900002</c:v>
                </c:pt>
                <c:pt idx="15762">
                  <c:v>5.8335118595899997</c:v>
                </c:pt>
                <c:pt idx="15763">
                  <c:v>5.9181644964300002</c:v>
                </c:pt>
                <c:pt idx="15764">
                  <c:v>5.9134107866900001</c:v>
                </c:pt>
                <c:pt idx="15765">
                  <c:v>6.2060359919400003</c:v>
                </c:pt>
                <c:pt idx="15766">
                  <c:v>6.0024018477999999</c:v>
                </c:pt>
                <c:pt idx="15767">
                  <c:v>5.9186574081799996</c:v>
                </c:pt>
                <c:pt idx="15768">
                  <c:v>5.8477196664099997</c:v>
                </c:pt>
                <c:pt idx="15769">
                  <c:v>5.6278034657099996</c:v>
                </c:pt>
                <c:pt idx="15770">
                  <c:v>5.73177766451</c:v>
                </c:pt>
                <c:pt idx="15771">
                  <c:v>6.2712060489999999</c:v>
                </c:pt>
                <c:pt idx="15772">
                  <c:v>5.9412870331700001</c:v>
                </c:pt>
                <c:pt idx="15773">
                  <c:v>6.0715889651900001</c:v>
                </c:pt>
                <c:pt idx="15774">
                  <c:v>5.9835065630699997</c:v>
                </c:pt>
                <c:pt idx="15775">
                  <c:v>6.0840466002799998</c:v>
                </c:pt>
                <c:pt idx="15776">
                  <c:v>5.6801117680899997</c:v>
                </c:pt>
                <c:pt idx="15777">
                  <c:v>5.7629373278699996</c:v>
                </c:pt>
                <c:pt idx="15778">
                  <c:v>5.9738810888399998</c:v>
                </c:pt>
                <c:pt idx="15779">
                  <c:v>5.8350361562800002</c:v>
                </c:pt>
                <c:pt idx="15780">
                  <c:v>6.2474011139899996</c:v>
                </c:pt>
                <c:pt idx="15781">
                  <c:v>5.72800112959</c:v>
                </c:pt>
                <c:pt idx="15782">
                  <c:v>6.1186438167099997</c:v>
                </c:pt>
                <c:pt idx="15783">
                  <c:v>6.1849439347399997</c:v>
                </c:pt>
                <c:pt idx="15784">
                  <c:v>6.1106529331499999</c:v>
                </c:pt>
                <c:pt idx="15785">
                  <c:v>6.0960639701400003</c:v>
                </c:pt>
                <c:pt idx="15786">
                  <c:v>6.2937119154700003</c:v>
                </c:pt>
                <c:pt idx="15787">
                  <c:v>6.20302464271</c:v>
                </c:pt>
                <c:pt idx="15788">
                  <c:v>5.7902454229</c:v>
                </c:pt>
                <c:pt idx="15789">
                  <c:v>6.0836914106900002</c:v>
                </c:pt>
                <c:pt idx="15790">
                  <c:v>5.7827834433899996</c:v>
                </c:pt>
                <c:pt idx="15791">
                  <c:v>5.7629373278699996</c:v>
                </c:pt>
                <c:pt idx="15792">
                  <c:v>5.7379513176500003</c:v>
                </c:pt>
                <c:pt idx="15793">
                  <c:v>5.9337108807099996</c:v>
                </c:pt>
                <c:pt idx="15794">
                  <c:v>5.9263386774200004</c:v>
                </c:pt>
                <c:pt idx="15795">
                  <c:v>5.8694620646400004</c:v>
                </c:pt>
                <c:pt idx="15796">
                  <c:v>5.8515251574600002</c:v>
                </c:pt>
                <c:pt idx="15797">
                  <c:v>5.7356570365200001</c:v>
                </c:pt>
                <c:pt idx="15798">
                  <c:v>6.1500887663099997</c:v>
                </c:pt>
                <c:pt idx="15799">
                  <c:v>5.7343153069300001</c:v>
                </c:pt>
                <c:pt idx="15800">
                  <c:v>6.0515933644100004</c:v>
                </c:pt>
                <c:pt idx="15801">
                  <c:v>5.6801117680899997</c:v>
                </c:pt>
                <c:pt idx="15802">
                  <c:v>6.1866948063200002</c:v>
                </c:pt>
                <c:pt idx="15803">
                  <c:v>5.7056222532499996</c:v>
                </c:pt>
                <c:pt idx="15804">
                  <c:v>5.8367801893699998</c:v>
                </c:pt>
                <c:pt idx="15805">
                  <c:v>5.8337357668300003</c:v>
                </c:pt>
                <c:pt idx="15806">
                  <c:v>5.9978987742300003</c:v>
                </c:pt>
                <c:pt idx="15807">
                  <c:v>6.2676900908500004</c:v>
                </c:pt>
                <c:pt idx="15808">
                  <c:v>5.6278034657099996</c:v>
                </c:pt>
                <c:pt idx="15809">
                  <c:v>6.00071943896</c:v>
                </c:pt>
                <c:pt idx="15810">
                  <c:v>6.0534723125600003</c:v>
                </c:pt>
                <c:pt idx="15811">
                  <c:v>5.93994988647</c:v>
                </c:pt>
                <c:pt idx="15812">
                  <c:v>5.9804300714199998</c:v>
                </c:pt>
                <c:pt idx="15813">
                  <c:v>5.9223404263399999</c:v>
                </c:pt>
                <c:pt idx="15814">
                  <c:v>5.9108874076899998</c:v>
                </c:pt>
                <c:pt idx="15815">
                  <c:v>5.9892163900500002</c:v>
                </c:pt>
                <c:pt idx="15816">
                  <c:v>5.7108740344199997</c:v>
                </c:pt>
                <c:pt idx="15817">
                  <c:v>5.8394182962799999</c:v>
                </c:pt>
                <c:pt idx="15818">
                  <c:v>5.7225406457699997</c:v>
                </c:pt>
                <c:pt idx="15819">
                  <c:v>6.1668795908499998</c:v>
                </c:pt>
                <c:pt idx="15820">
                  <c:v>5.9823255725199997</c:v>
                </c:pt>
                <c:pt idx="15821">
                  <c:v>5.6707935602099999</c:v>
                </c:pt>
                <c:pt idx="15822">
                  <c:v>6.2516285093399997</c:v>
                </c:pt>
                <c:pt idx="15823">
                  <c:v>5.8023748361800003</c:v>
                </c:pt>
                <c:pt idx="15824">
                  <c:v>6.1835338869400003</c:v>
                </c:pt>
                <c:pt idx="15825">
                  <c:v>5.85747734016</c:v>
                </c:pt>
                <c:pt idx="15826">
                  <c:v>6.1586928729899997</c:v>
                </c:pt>
                <c:pt idx="15827">
                  <c:v>5.9823255725199997</c:v>
                </c:pt>
                <c:pt idx="15828">
                  <c:v>6.2972171269399997</c:v>
                </c:pt>
                <c:pt idx="15829">
                  <c:v>5.9228709089600002</c:v>
                </c:pt>
                <c:pt idx="15830">
                  <c:v>5.7034548222500003</c:v>
                </c:pt>
                <c:pt idx="15831">
                  <c:v>5.7843390999000004</c:v>
                </c:pt>
                <c:pt idx="15832">
                  <c:v>6.0591655214899998</c:v>
                </c:pt>
                <c:pt idx="15833">
                  <c:v>6.1288165877800003</c:v>
                </c:pt>
                <c:pt idx="15834">
                  <c:v>6.0531723927399996</c:v>
                </c:pt>
                <c:pt idx="15835">
                  <c:v>6.0687200181899996</c:v>
                </c:pt>
                <c:pt idx="15836">
                  <c:v>5.8634408736300001</c:v>
                </c:pt>
                <c:pt idx="15837">
                  <c:v>5.8716709787000001</c:v>
                </c:pt>
                <c:pt idx="15838">
                  <c:v>6.1523978124000003</c:v>
                </c:pt>
                <c:pt idx="15839">
                  <c:v>5.9191147818600003</c:v>
                </c:pt>
                <c:pt idx="15840">
                  <c:v>5.7845898448500002</c:v>
                </c:pt>
                <c:pt idx="15841">
                  <c:v>6.2060760225199996</c:v>
                </c:pt>
                <c:pt idx="15842">
                  <c:v>5.8946177873299996</c:v>
                </c:pt>
                <c:pt idx="15843">
                  <c:v>5.82920405546</c:v>
                </c:pt>
                <c:pt idx="15844">
                  <c:v>5.9228709089600002</c:v>
                </c:pt>
                <c:pt idx="15845">
                  <c:v>5.7379513176500003</c:v>
                </c:pt>
                <c:pt idx="15846">
                  <c:v>6.13333521726</c:v>
                </c:pt>
                <c:pt idx="15847">
                  <c:v>6.2906063041399998</c:v>
                </c:pt>
                <c:pt idx="15848">
                  <c:v>6.3014324937800001</c:v>
                </c:pt>
                <c:pt idx="15849">
                  <c:v>5.7851608965599999</c:v>
                </c:pt>
                <c:pt idx="15850">
                  <c:v>5.9181644964300002</c:v>
                </c:pt>
                <c:pt idx="15851">
                  <c:v>6.1429213871700004</c:v>
                </c:pt>
                <c:pt idx="15852">
                  <c:v>5.8124881975099996</c:v>
                </c:pt>
                <c:pt idx="15853">
                  <c:v>5.8738957412400001</c:v>
                </c:pt>
                <c:pt idx="15854">
                  <c:v>5.7132096221699999</c:v>
                </c:pt>
                <c:pt idx="15855">
                  <c:v>5.8767576036299998</c:v>
                </c:pt>
                <c:pt idx="15856">
                  <c:v>5.7124503563199998</c:v>
                </c:pt>
                <c:pt idx="15857">
                  <c:v>5.9173236130999998</c:v>
                </c:pt>
                <c:pt idx="15858">
                  <c:v>6.2562819953100002</c:v>
                </c:pt>
                <c:pt idx="15859">
                  <c:v>6.0696225767699996</c:v>
                </c:pt>
                <c:pt idx="15860">
                  <c:v>6.0663420853899996</c:v>
                </c:pt>
                <c:pt idx="15861">
                  <c:v>5.9574735521099997</c:v>
                </c:pt>
                <c:pt idx="15862">
                  <c:v>5.9075954668700001</c:v>
                </c:pt>
                <c:pt idx="15863">
                  <c:v>5.6901609649099996</c:v>
                </c:pt>
                <c:pt idx="15864">
                  <c:v>5.9366346167400001</c:v>
                </c:pt>
                <c:pt idx="15865">
                  <c:v>5.9732453456699997</c:v>
                </c:pt>
                <c:pt idx="15866">
                  <c:v>5.80968941213</c:v>
                </c:pt>
                <c:pt idx="15867">
                  <c:v>6.1158066571400003</c:v>
                </c:pt>
                <c:pt idx="15868">
                  <c:v>6.2906063041399998</c:v>
                </c:pt>
                <c:pt idx="15869">
                  <c:v>5.6395348642399998</c:v>
                </c:pt>
                <c:pt idx="15870">
                  <c:v>6.0345945137900001</c:v>
                </c:pt>
                <c:pt idx="15871">
                  <c:v>6.2656553866699998</c:v>
                </c:pt>
                <c:pt idx="15872">
                  <c:v>5.8297170604800002</c:v>
                </c:pt>
                <c:pt idx="15873">
                  <c:v>5.7217311554799997</c:v>
                </c:pt>
                <c:pt idx="15874">
                  <c:v>6.2428297615900004</c:v>
                </c:pt>
                <c:pt idx="15875">
                  <c:v>5.7133568908700001</c:v>
                </c:pt>
                <c:pt idx="15876">
                  <c:v>6.1352771619500004</c:v>
                </c:pt>
                <c:pt idx="15877">
                  <c:v>6.2097037753300004</c:v>
                </c:pt>
                <c:pt idx="15878">
                  <c:v>5.8600674650200002</c:v>
                </c:pt>
                <c:pt idx="15879">
                  <c:v>6.2995569421499997</c:v>
                </c:pt>
                <c:pt idx="15880">
                  <c:v>5.97249020818</c:v>
                </c:pt>
                <c:pt idx="15881">
                  <c:v>5.9962982231700002</c:v>
                </c:pt>
                <c:pt idx="15882">
                  <c:v>6.0465974169800001</c:v>
                </c:pt>
                <c:pt idx="15883">
                  <c:v>6.1715846837399999</c:v>
                </c:pt>
                <c:pt idx="15884">
                  <c:v>5.9980480012899999</c:v>
                </c:pt>
                <c:pt idx="15885">
                  <c:v>6.0957996388</c:v>
                </c:pt>
                <c:pt idx="15886">
                  <c:v>6.2019107011600001</c:v>
                </c:pt>
                <c:pt idx="15887">
                  <c:v>6.0659577038299997</c:v>
                </c:pt>
                <c:pt idx="15888">
                  <c:v>5.9919961904400001</c:v>
                </c:pt>
                <c:pt idx="15889">
                  <c:v>5.7212029445499999</c:v>
                </c:pt>
                <c:pt idx="15890">
                  <c:v>5.62450680251</c:v>
                </c:pt>
                <c:pt idx="15891">
                  <c:v>5.8701169120900003</c:v>
                </c:pt>
                <c:pt idx="15892">
                  <c:v>5.7143649164400001</c:v>
                </c:pt>
                <c:pt idx="15893">
                  <c:v>5.7108740344199997</c:v>
                </c:pt>
                <c:pt idx="15894">
                  <c:v>6.2598812051800001</c:v>
                </c:pt>
                <c:pt idx="15895">
                  <c:v>6.0610851805600001</c:v>
                </c:pt>
                <c:pt idx="15896">
                  <c:v>5.6956892441300004</c:v>
                </c:pt>
                <c:pt idx="15897">
                  <c:v>6.0450124396799998</c:v>
                </c:pt>
                <c:pt idx="15898">
                  <c:v>5.8448149793099997</c:v>
                </c:pt>
                <c:pt idx="15899">
                  <c:v>5.9980480012899999</c:v>
                </c:pt>
                <c:pt idx="15900">
                  <c:v>6.1429213871700004</c:v>
                </c:pt>
                <c:pt idx="15901">
                  <c:v>6.2688581914399997</c:v>
                </c:pt>
                <c:pt idx="15902">
                  <c:v>5.8660654042399996</c:v>
                </c:pt>
                <c:pt idx="15903">
                  <c:v>5.6989795721599998</c:v>
                </c:pt>
                <c:pt idx="15904">
                  <c:v>5.9447292547900004</c:v>
                </c:pt>
                <c:pt idx="15905">
                  <c:v>5.6785204763000001</c:v>
                </c:pt>
                <c:pt idx="15906">
                  <c:v>5.9905781422200004</c:v>
                </c:pt>
                <c:pt idx="15907">
                  <c:v>6.0759173408000002</c:v>
                </c:pt>
                <c:pt idx="15908">
                  <c:v>5.6407720827799999</c:v>
                </c:pt>
                <c:pt idx="15909">
                  <c:v>6.0659577038299997</c:v>
                </c:pt>
                <c:pt idx="15910">
                  <c:v>6.1258645649599996</c:v>
                </c:pt>
                <c:pt idx="15911">
                  <c:v>5.7217311554799997</c:v>
                </c:pt>
                <c:pt idx="15912">
                  <c:v>6.23136985979</c:v>
                </c:pt>
                <c:pt idx="15913">
                  <c:v>5.9945715683099996</c:v>
                </c:pt>
                <c:pt idx="15914">
                  <c:v>6.20302464271</c:v>
                </c:pt>
                <c:pt idx="15915">
                  <c:v>5.9772175147500004</c:v>
                </c:pt>
                <c:pt idx="15916">
                  <c:v>6.2585643077300004</c:v>
                </c:pt>
                <c:pt idx="15917">
                  <c:v>5.7300411608799999</c:v>
                </c:pt>
                <c:pt idx="15918">
                  <c:v>5.9337108807099996</c:v>
                </c:pt>
                <c:pt idx="15919">
                  <c:v>5.8914245757800003</c:v>
                </c:pt>
                <c:pt idx="15920">
                  <c:v>5.66927799667</c:v>
                </c:pt>
                <c:pt idx="15921">
                  <c:v>5.6940930347799998</c:v>
                </c:pt>
                <c:pt idx="15922">
                  <c:v>6.0979732060599998</c:v>
                </c:pt>
                <c:pt idx="15923">
                  <c:v>6.0758711193000003</c:v>
                </c:pt>
                <c:pt idx="15924">
                  <c:v>5.8394087460900002</c:v>
                </c:pt>
                <c:pt idx="15925">
                  <c:v>5.71390021799</c:v>
                </c:pt>
                <c:pt idx="15926">
                  <c:v>5.9496378512100003</c:v>
                </c:pt>
                <c:pt idx="15927">
                  <c:v>5.7374011645399996</c:v>
                </c:pt>
                <c:pt idx="15928">
                  <c:v>6.0001682084199999</c:v>
                </c:pt>
                <c:pt idx="15929">
                  <c:v>5.9923542167799999</c:v>
                </c:pt>
                <c:pt idx="15930">
                  <c:v>6.3079796670699997</c:v>
                </c:pt>
                <c:pt idx="15931">
                  <c:v>5.8751064421399999</c:v>
                </c:pt>
                <c:pt idx="15932">
                  <c:v>6.0663420853899996</c:v>
                </c:pt>
                <c:pt idx="15933">
                  <c:v>5.6740546478300002</c:v>
                </c:pt>
                <c:pt idx="15934">
                  <c:v>5.8089937850000002</c:v>
                </c:pt>
                <c:pt idx="15935">
                  <c:v>5.6789438906700003</c:v>
                </c:pt>
                <c:pt idx="15936">
                  <c:v>6.2800518680300002</c:v>
                </c:pt>
                <c:pt idx="15937">
                  <c:v>5.6535225047299997</c:v>
                </c:pt>
                <c:pt idx="15938">
                  <c:v>5.6571463091999998</c:v>
                </c:pt>
                <c:pt idx="15939">
                  <c:v>5.9024397583899999</c:v>
                </c:pt>
                <c:pt idx="15940">
                  <c:v>6.2001429780099997</c:v>
                </c:pt>
                <c:pt idx="15941">
                  <c:v>5.8337357668300003</c:v>
                </c:pt>
                <c:pt idx="15942">
                  <c:v>5.7591828953100004</c:v>
                </c:pt>
                <c:pt idx="15943">
                  <c:v>5.8297170604800002</c:v>
                </c:pt>
                <c:pt idx="15944">
                  <c:v>6.0379162845399996</c:v>
                </c:pt>
                <c:pt idx="15945">
                  <c:v>6.2282437772500003</c:v>
                </c:pt>
                <c:pt idx="15946">
                  <c:v>6.1843568535999998</c:v>
                </c:pt>
                <c:pt idx="15947">
                  <c:v>6.3001737559700004</c:v>
                </c:pt>
                <c:pt idx="15948">
                  <c:v>6.0506131502000002</c:v>
                </c:pt>
                <c:pt idx="15949">
                  <c:v>6.2019865027199996</c:v>
                </c:pt>
                <c:pt idx="15950">
                  <c:v>6.1037282126700001</c:v>
                </c:pt>
                <c:pt idx="15951">
                  <c:v>5.9772175147500004</c:v>
                </c:pt>
                <c:pt idx="15952">
                  <c:v>5.8880805119300001</c:v>
                </c:pt>
                <c:pt idx="15953">
                  <c:v>5.8089937850000002</c:v>
                </c:pt>
                <c:pt idx="15954">
                  <c:v>5.7938687422399999</c:v>
                </c:pt>
                <c:pt idx="15955">
                  <c:v>5.9024397583899999</c:v>
                </c:pt>
                <c:pt idx="15956">
                  <c:v>6.2230832095500004</c:v>
                </c:pt>
                <c:pt idx="15957">
                  <c:v>5.6984445080399997</c:v>
                </c:pt>
                <c:pt idx="15958">
                  <c:v>5.8830316247200001</c:v>
                </c:pt>
                <c:pt idx="15959">
                  <c:v>5.9517190215799998</c:v>
                </c:pt>
                <c:pt idx="15960">
                  <c:v>6.1167586541599999</c:v>
                </c:pt>
                <c:pt idx="15961">
                  <c:v>5.8477196664099997</c:v>
                </c:pt>
                <c:pt idx="15962">
                  <c:v>5.8463877111700002</c:v>
                </c:pt>
                <c:pt idx="15963">
                  <c:v>5.8152664330099997</c:v>
                </c:pt>
                <c:pt idx="15964">
                  <c:v>5.7374011645399996</c:v>
                </c:pt>
                <c:pt idx="15965">
                  <c:v>5.7139808838399997</c:v>
                </c:pt>
                <c:pt idx="15966">
                  <c:v>5.7758988086800001</c:v>
                </c:pt>
                <c:pt idx="15967">
                  <c:v>6.0459063496600001</c:v>
                </c:pt>
                <c:pt idx="15968">
                  <c:v>6.14072959723</c:v>
                </c:pt>
                <c:pt idx="15969">
                  <c:v>5.9045396346099999</c:v>
                </c:pt>
                <c:pt idx="15970">
                  <c:v>6.1353594131699998</c:v>
                </c:pt>
                <c:pt idx="15971">
                  <c:v>6.0914777805</c:v>
                </c:pt>
                <c:pt idx="15972">
                  <c:v>5.8394087460900002</c:v>
                </c:pt>
                <c:pt idx="15973">
                  <c:v>6.1110272396600003</c:v>
                </c:pt>
                <c:pt idx="15974">
                  <c:v>5.9757319964100004</c:v>
                </c:pt>
                <c:pt idx="15975">
                  <c:v>5.9811700443699998</c:v>
                </c:pt>
                <c:pt idx="15976">
                  <c:v>6.2173210389799998</c:v>
                </c:pt>
                <c:pt idx="15977">
                  <c:v>5.7473191647900004</c:v>
                </c:pt>
                <c:pt idx="15978">
                  <c:v>6.1258645649599996</c:v>
                </c:pt>
                <c:pt idx="15979">
                  <c:v>5.7975811557099997</c:v>
                </c:pt>
                <c:pt idx="15980">
                  <c:v>5.9072532134799998</c:v>
                </c:pt>
                <c:pt idx="15981">
                  <c:v>6.14072959723</c:v>
                </c:pt>
                <c:pt idx="15982">
                  <c:v>6.2275491551500002</c:v>
                </c:pt>
                <c:pt idx="15983">
                  <c:v>6.3011494771000001</c:v>
                </c:pt>
                <c:pt idx="15984">
                  <c:v>5.7225406457699997</c:v>
                </c:pt>
                <c:pt idx="15985">
                  <c:v>5.95300661944</c:v>
                </c:pt>
                <c:pt idx="15986">
                  <c:v>6.1866948063200002</c:v>
                </c:pt>
                <c:pt idx="15987">
                  <c:v>6.0060424052399997</c:v>
                </c:pt>
                <c:pt idx="15988">
                  <c:v>6.2065743013499999</c:v>
                </c:pt>
                <c:pt idx="15989">
                  <c:v>5.9492766321900001</c:v>
                </c:pt>
                <c:pt idx="15990">
                  <c:v>5.8297170604800002</c:v>
                </c:pt>
                <c:pt idx="15991">
                  <c:v>6.0028463262000002</c:v>
                </c:pt>
                <c:pt idx="15992">
                  <c:v>6.0759173408000002</c:v>
                </c:pt>
                <c:pt idx="15993">
                  <c:v>6.0662097353000002</c:v>
                </c:pt>
                <c:pt idx="15994">
                  <c:v>6.2800518680300002</c:v>
                </c:pt>
                <c:pt idx="15995">
                  <c:v>6.30223270771</c:v>
                </c:pt>
                <c:pt idx="15996">
                  <c:v>5.9697311198799996</c:v>
                </c:pt>
                <c:pt idx="15997">
                  <c:v>5.9173236130999998</c:v>
                </c:pt>
                <c:pt idx="15998">
                  <c:v>5.7019373268800004</c:v>
                </c:pt>
                <c:pt idx="15999">
                  <c:v>6.16777814797</c:v>
                </c:pt>
                <c:pt idx="16000">
                  <c:v>6.2127434621599997</c:v>
                </c:pt>
                <c:pt idx="16001">
                  <c:v>5.8866579352299997</c:v>
                </c:pt>
                <c:pt idx="16002">
                  <c:v>5.9998838731299999</c:v>
                </c:pt>
                <c:pt idx="16003">
                  <c:v>5.7325952145599999</c:v>
                </c:pt>
                <c:pt idx="16004">
                  <c:v>5.8827400733699999</c:v>
                </c:pt>
                <c:pt idx="16005">
                  <c:v>5.9447292547900004</c:v>
                </c:pt>
                <c:pt idx="16006">
                  <c:v>5.9467765813</c:v>
                </c:pt>
                <c:pt idx="16007">
                  <c:v>5.6533051254100002</c:v>
                </c:pt>
                <c:pt idx="16008">
                  <c:v>6.2019107011600001</c:v>
                </c:pt>
                <c:pt idx="16009">
                  <c:v>6.0836657675800003</c:v>
                </c:pt>
                <c:pt idx="16010">
                  <c:v>5.9713173296999997</c:v>
                </c:pt>
                <c:pt idx="16011">
                  <c:v>5.7356570365200001</c:v>
                </c:pt>
                <c:pt idx="16012">
                  <c:v>6.1906340990000004</c:v>
                </c:pt>
                <c:pt idx="16013">
                  <c:v>5.8701169120900003</c:v>
                </c:pt>
                <c:pt idx="16014">
                  <c:v>5.7978579268199999</c:v>
                </c:pt>
                <c:pt idx="16015">
                  <c:v>6.2016550202399996</c:v>
                </c:pt>
                <c:pt idx="16016">
                  <c:v>5.9045396346099999</c:v>
                </c:pt>
                <c:pt idx="16017">
                  <c:v>5.7017603367199996</c:v>
                </c:pt>
                <c:pt idx="16018">
                  <c:v>5.9208829035999999</c:v>
                </c:pt>
                <c:pt idx="16019">
                  <c:v>5.7212029445499999</c:v>
                </c:pt>
                <c:pt idx="16020">
                  <c:v>6.2332425563999996</c:v>
                </c:pt>
                <c:pt idx="16021">
                  <c:v>6.1009094828199997</c:v>
                </c:pt>
                <c:pt idx="16022">
                  <c:v>6.27068573663</c:v>
                </c:pt>
                <c:pt idx="16023">
                  <c:v>6.2754222147199998</c:v>
                </c:pt>
                <c:pt idx="16024">
                  <c:v>5.9263386774200004</c:v>
                </c:pt>
                <c:pt idx="16025">
                  <c:v>5.6407576168400002</c:v>
                </c:pt>
                <c:pt idx="16026">
                  <c:v>5.6816795934600002</c:v>
                </c:pt>
                <c:pt idx="16027">
                  <c:v>5.6989795721599998</c:v>
                </c:pt>
                <c:pt idx="16028">
                  <c:v>6.0341536525299997</c:v>
                </c:pt>
                <c:pt idx="16029">
                  <c:v>6.2712060489999999</c:v>
                </c:pt>
                <c:pt idx="16030">
                  <c:v>5.7080413084500004</c:v>
                </c:pt>
                <c:pt idx="16031">
                  <c:v>6.11895816972</c:v>
                </c:pt>
                <c:pt idx="16032">
                  <c:v>5.8751027112900003</c:v>
                </c:pt>
                <c:pt idx="16033">
                  <c:v>5.6535225047299997</c:v>
                </c:pt>
                <c:pt idx="16034">
                  <c:v>5.9612641886500004</c:v>
                </c:pt>
                <c:pt idx="16035">
                  <c:v>5.8124881975099996</c:v>
                </c:pt>
                <c:pt idx="16036">
                  <c:v>6.2880998409700002</c:v>
                </c:pt>
                <c:pt idx="16037">
                  <c:v>6.0465974169800001</c:v>
                </c:pt>
                <c:pt idx="16038">
                  <c:v>6.2687740981399998</c:v>
                </c:pt>
                <c:pt idx="16039">
                  <c:v>5.6502091201300004</c:v>
                </c:pt>
                <c:pt idx="16040">
                  <c:v>6.0605603844099996</c:v>
                </c:pt>
                <c:pt idx="16041">
                  <c:v>6.04782207523</c:v>
                </c:pt>
                <c:pt idx="16042">
                  <c:v>6.0219024830699999</c:v>
                </c:pt>
                <c:pt idx="16043">
                  <c:v>5.7857023317899996</c:v>
                </c:pt>
                <c:pt idx="16044">
                  <c:v>5.8361390001400002</c:v>
                </c:pt>
                <c:pt idx="16045">
                  <c:v>6.0495739284800001</c:v>
                </c:pt>
                <c:pt idx="16046">
                  <c:v>6.0544381520200004</c:v>
                </c:pt>
                <c:pt idx="16047">
                  <c:v>6.0544381520200004</c:v>
                </c:pt>
                <c:pt idx="16048">
                  <c:v>5.8705407142399997</c:v>
                </c:pt>
                <c:pt idx="16049">
                  <c:v>6.2332211264900002</c:v>
                </c:pt>
                <c:pt idx="16050">
                  <c:v>6.2928158670899998</c:v>
                </c:pt>
                <c:pt idx="16051">
                  <c:v>6.0687200181899996</c:v>
                </c:pt>
                <c:pt idx="16052">
                  <c:v>5.8634408736300001</c:v>
                </c:pt>
                <c:pt idx="16053">
                  <c:v>6.0001682084199999</c:v>
                </c:pt>
                <c:pt idx="16054">
                  <c:v>5.8152507312699999</c:v>
                </c:pt>
                <c:pt idx="16055">
                  <c:v>6.0697804892900002</c:v>
                </c:pt>
                <c:pt idx="16056">
                  <c:v>6.0979732060599998</c:v>
                </c:pt>
                <c:pt idx="16057">
                  <c:v>5.7938687422399999</c:v>
                </c:pt>
                <c:pt idx="16058">
                  <c:v>5.8361390001400002</c:v>
                </c:pt>
                <c:pt idx="16059">
                  <c:v>6.1352771619500004</c:v>
                </c:pt>
                <c:pt idx="16060">
                  <c:v>5.8155869344599997</c:v>
                </c:pt>
                <c:pt idx="16061">
                  <c:v>5.8075225036599996</c:v>
                </c:pt>
                <c:pt idx="16062">
                  <c:v>6.02901527644</c:v>
                </c:pt>
                <c:pt idx="16063">
                  <c:v>5.7975811557099997</c:v>
                </c:pt>
                <c:pt idx="16064">
                  <c:v>5.9980480012899999</c:v>
                </c:pt>
                <c:pt idx="16065">
                  <c:v>6.1614532659599996</c:v>
                </c:pt>
                <c:pt idx="16066">
                  <c:v>5.7201633047199998</c:v>
                </c:pt>
                <c:pt idx="16067">
                  <c:v>5.7934520168499999</c:v>
                </c:pt>
                <c:pt idx="16068">
                  <c:v>5.8422149829799999</c:v>
                </c:pt>
                <c:pt idx="16069">
                  <c:v>5.82920405546</c:v>
                </c:pt>
                <c:pt idx="16070">
                  <c:v>5.8637876012200003</c:v>
                </c:pt>
                <c:pt idx="16071">
                  <c:v>5.9024397583899999</c:v>
                </c:pt>
                <c:pt idx="16072">
                  <c:v>6.2023051465699996</c:v>
                </c:pt>
                <c:pt idx="16073">
                  <c:v>5.6617460945499998</c:v>
                </c:pt>
                <c:pt idx="16074">
                  <c:v>5.8716709787000001</c:v>
                </c:pt>
                <c:pt idx="16075">
                  <c:v>6.2972191431600004</c:v>
                </c:pt>
                <c:pt idx="16076">
                  <c:v>5.8297170604800002</c:v>
                </c:pt>
                <c:pt idx="16077">
                  <c:v>5.8124881975099996</c:v>
                </c:pt>
                <c:pt idx="16078">
                  <c:v>6.0836914106900002</c:v>
                </c:pt>
                <c:pt idx="16079">
                  <c:v>6.1959013403099998</c:v>
                </c:pt>
                <c:pt idx="16080">
                  <c:v>5.6898985960599999</c:v>
                </c:pt>
                <c:pt idx="16081">
                  <c:v>6.1186438167099997</c:v>
                </c:pt>
                <c:pt idx="16082">
                  <c:v>5.7356570365200001</c:v>
                </c:pt>
                <c:pt idx="16083">
                  <c:v>6.1009505860499997</c:v>
                </c:pt>
                <c:pt idx="16084">
                  <c:v>5.6245979932300001</c:v>
                </c:pt>
                <c:pt idx="16085">
                  <c:v>6.1906340990000004</c:v>
                </c:pt>
                <c:pt idx="16086">
                  <c:v>5.9804300714199998</c:v>
                </c:pt>
                <c:pt idx="16087">
                  <c:v>6.0201182370600002</c:v>
                </c:pt>
                <c:pt idx="16088">
                  <c:v>5.8827400733699999</c:v>
                </c:pt>
                <c:pt idx="16089">
                  <c:v>6.1343146814800003</c:v>
                </c:pt>
                <c:pt idx="16090">
                  <c:v>6.2928158670899998</c:v>
                </c:pt>
                <c:pt idx="16091">
                  <c:v>5.7133568908700001</c:v>
                </c:pt>
                <c:pt idx="16092">
                  <c:v>5.8183929079299999</c:v>
                </c:pt>
                <c:pt idx="16093">
                  <c:v>5.9835065630699997</c:v>
                </c:pt>
                <c:pt idx="16094">
                  <c:v>5.8881252397299999</c:v>
                </c:pt>
                <c:pt idx="16095">
                  <c:v>5.6533051254100002</c:v>
                </c:pt>
                <c:pt idx="16096">
                  <c:v>5.7834801303000001</c:v>
                </c:pt>
                <c:pt idx="16097">
                  <c:v>6.27595154695</c:v>
                </c:pt>
                <c:pt idx="16098">
                  <c:v>5.66927799667</c:v>
                </c:pt>
                <c:pt idx="16099">
                  <c:v>5.85747734016</c:v>
                </c:pt>
                <c:pt idx="16100">
                  <c:v>5.8556834328600003</c:v>
                </c:pt>
                <c:pt idx="16101">
                  <c:v>5.6366274311</c:v>
                </c:pt>
                <c:pt idx="16102">
                  <c:v>5.7169509718300002</c:v>
                </c:pt>
                <c:pt idx="16103">
                  <c:v>5.8448149793099997</c:v>
                </c:pt>
                <c:pt idx="16104">
                  <c:v>5.6921496868399997</c:v>
                </c:pt>
                <c:pt idx="16105">
                  <c:v>6.1702375830299996</c:v>
                </c:pt>
                <c:pt idx="16106">
                  <c:v>5.7139808838399997</c:v>
                </c:pt>
                <c:pt idx="16107">
                  <c:v>5.9668055640400004</c:v>
                </c:pt>
                <c:pt idx="16108">
                  <c:v>6.1617863590999997</c:v>
                </c:pt>
                <c:pt idx="16109">
                  <c:v>6.0610851805600001</c:v>
                </c:pt>
                <c:pt idx="16110">
                  <c:v>6.2705449893200003</c:v>
                </c:pt>
                <c:pt idx="16111">
                  <c:v>5.6479678120800001</c:v>
                </c:pt>
                <c:pt idx="16112">
                  <c:v>5.6582638039499997</c:v>
                </c:pt>
                <c:pt idx="16113">
                  <c:v>6.10079405791</c:v>
                </c:pt>
                <c:pt idx="16114">
                  <c:v>6.0043529080800004</c:v>
                </c:pt>
                <c:pt idx="16115">
                  <c:v>5.7463084339200003</c:v>
                </c:pt>
                <c:pt idx="16116">
                  <c:v>5.9618135042400002</c:v>
                </c:pt>
                <c:pt idx="16117">
                  <c:v>6.0307296955199998</c:v>
                </c:pt>
                <c:pt idx="16118">
                  <c:v>6.1311075930100003</c:v>
                </c:pt>
                <c:pt idx="16119">
                  <c:v>5.67506873559</c:v>
                </c:pt>
                <c:pt idx="16120">
                  <c:v>5.72800112959</c:v>
                </c:pt>
                <c:pt idx="16121">
                  <c:v>6.0544381520200004</c:v>
                </c:pt>
                <c:pt idx="16122">
                  <c:v>5.9518782539000004</c:v>
                </c:pt>
                <c:pt idx="16123">
                  <c:v>5.8600674650200002</c:v>
                </c:pt>
                <c:pt idx="16124">
                  <c:v>5.7425144164599997</c:v>
                </c:pt>
                <c:pt idx="16125">
                  <c:v>5.7314840093299999</c:v>
                </c:pt>
                <c:pt idx="16126">
                  <c:v>6.2659586282399999</c:v>
                </c:pt>
                <c:pt idx="16127">
                  <c:v>5.7787928586200001</c:v>
                </c:pt>
                <c:pt idx="16128">
                  <c:v>5.8695292660999998</c:v>
                </c:pt>
                <c:pt idx="16129">
                  <c:v>6.2928158670899998</c:v>
                </c:pt>
                <c:pt idx="16130">
                  <c:v>5.8023748361800003</c:v>
                </c:pt>
                <c:pt idx="16131">
                  <c:v>5.8637876012200003</c:v>
                </c:pt>
                <c:pt idx="16132">
                  <c:v>6.1520141117499998</c:v>
                </c:pt>
                <c:pt idx="16133">
                  <c:v>6.0379162845399996</c:v>
                </c:pt>
                <c:pt idx="16134">
                  <c:v>5.9091006772399997</c:v>
                </c:pt>
                <c:pt idx="16135">
                  <c:v>5.7217311554799997</c:v>
                </c:pt>
                <c:pt idx="16136">
                  <c:v>6.0187652034200001</c:v>
                </c:pt>
                <c:pt idx="16137">
                  <c:v>6.0720341279400003</c:v>
                </c:pt>
                <c:pt idx="16138">
                  <c:v>5.8021428671599997</c:v>
                </c:pt>
                <c:pt idx="16139">
                  <c:v>5.9945715683099996</c:v>
                </c:pt>
                <c:pt idx="16140">
                  <c:v>5.7938687422399999</c:v>
                </c:pt>
                <c:pt idx="16141">
                  <c:v>5.6801117680899997</c:v>
                </c:pt>
                <c:pt idx="16142">
                  <c:v>5.7888369903000001</c:v>
                </c:pt>
                <c:pt idx="16143">
                  <c:v>5.6407576168400002</c:v>
                </c:pt>
                <c:pt idx="16144">
                  <c:v>5.8021428671599997</c:v>
                </c:pt>
                <c:pt idx="16145">
                  <c:v>5.6864008698299999</c:v>
                </c:pt>
                <c:pt idx="16146">
                  <c:v>6.2474011139899996</c:v>
                </c:pt>
                <c:pt idx="16147">
                  <c:v>6.0808569023199999</c:v>
                </c:pt>
                <c:pt idx="16148">
                  <c:v>5.7873776548500002</c:v>
                </c:pt>
                <c:pt idx="16149">
                  <c:v>6.0624072169999996</c:v>
                </c:pt>
                <c:pt idx="16150">
                  <c:v>5.8515251574600002</c:v>
                </c:pt>
                <c:pt idx="16151">
                  <c:v>6.1155070416499999</c:v>
                </c:pt>
                <c:pt idx="16152">
                  <c:v>6.3086175582399999</c:v>
                </c:pt>
                <c:pt idx="16153">
                  <c:v>6.2705449893200003</c:v>
                </c:pt>
                <c:pt idx="16154">
                  <c:v>5.7851608965599999</c:v>
                </c:pt>
                <c:pt idx="16155">
                  <c:v>6.1670234301600004</c:v>
                </c:pt>
                <c:pt idx="16156">
                  <c:v>5.7721369514700003</c:v>
                </c:pt>
                <c:pt idx="16157">
                  <c:v>6.1378670263000004</c:v>
                </c:pt>
                <c:pt idx="16158">
                  <c:v>5.94701172125</c:v>
                </c:pt>
                <c:pt idx="16159">
                  <c:v>6.20302464271</c:v>
                </c:pt>
                <c:pt idx="16160">
                  <c:v>5.8637876012200003</c:v>
                </c:pt>
                <c:pt idx="16161">
                  <c:v>6.0043529080800004</c:v>
                </c:pt>
                <c:pt idx="16162">
                  <c:v>6.1329521767399999</c:v>
                </c:pt>
                <c:pt idx="16163">
                  <c:v>5.7843390999000004</c:v>
                </c:pt>
                <c:pt idx="16164">
                  <c:v>6.0645575155399998</c:v>
                </c:pt>
                <c:pt idx="16165">
                  <c:v>6.2863683073700001</c:v>
                </c:pt>
                <c:pt idx="16166">
                  <c:v>5.8140948421600003</c:v>
                </c:pt>
                <c:pt idx="16167">
                  <c:v>6.2728757044699996</c:v>
                </c:pt>
                <c:pt idx="16168">
                  <c:v>5.8615568509499996</c:v>
                </c:pt>
                <c:pt idx="16169">
                  <c:v>5.6723979053400004</c:v>
                </c:pt>
                <c:pt idx="16170">
                  <c:v>6.0929568768899998</c:v>
                </c:pt>
                <c:pt idx="16171">
                  <c:v>5.9387485921499996</c:v>
                </c:pt>
                <c:pt idx="16172">
                  <c:v>5.95300661944</c:v>
                </c:pt>
                <c:pt idx="16173">
                  <c:v>5.7411485676099998</c:v>
                </c:pt>
                <c:pt idx="16174">
                  <c:v>6.0313319704100001</c:v>
                </c:pt>
                <c:pt idx="16175">
                  <c:v>5.7178117033599998</c:v>
                </c:pt>
                <c:pt idx="16176">
                  <c:v>5.9384490642700003</c:v>
                </c:pt>
                <c:pt idx="16177">
                  <c:v>6.1110272396600003</c:v>
                </c:pt>
                <c:pt idx="16178">
                  <c:v>5.6961576004200003</c:v>
                </c:pt>
                <c:pt idx="16179">
                  <c:v>6.2588964211000002</c:v>
                </c:pt>
                <c:pt idx="16180">
                  <c:v>6.01882619601</c:v>
                </c:pt>
                <c:pt idx="16181">
                  <c:v>6.2128842305800003</c:v>
                </c:pt>
                <c:pt idx="16182">
                  <c:v>5.89603661681</c:v>
                </c:pt>
                <c:pt idx="16183">
                  <c:v>6.2001429780099997</c:v>
                </c:pt>
                <c:pt idx="16184">
                  <c:v>5.7647499119300001</c:v>
                </c:pt>
                <c:pt idx="16185">
                  <c:v>6.2428297615900004</c:v>
                </c:pt>
                <c:pt idx="16186">
                  <c:v>6.07807669471</c:v>
                </c:pt>
                <c:pt idx="16187">
                  <c:v>5.8466210266200003</c:v>
                </c:pt>
                <c:pt idx="16188">
                  <c:v>5.7132096221699999</c:v>
                </c:pt>
                <c:pt idx="16189">
                  <c:v>5.9554422178699999</c:v>
                </c:pt>
                <c:pt idx="16190">
                  <c:v>5.7975811557099997</c:v>
                </c:pt>
                <c:pt idx="16191">
                  <c:v>6.0836914106900002</c:v>
                </c:pt>
                <c:pt idx="16192">
                  <c:v>5.9118109949499997</c:v>
                </c:pt>
                <c:pt idx="16193">
                  <c:v>6.26918449257</c:v>
                </c:pt>
                <c:pt idx="16194">
                  <c:v>5.7039548950899999</c:v>
                </c:pt>
                <c:pt idx="16195">
                  <c:v>5.9181644964300002</c:v>
                </c:pt>
                <c:pt idx="16196">
                  <c:v>6.0060424052399997</c:v>
                </c:pt>
                <c:pt idx="16197">
                  <c:v>6.2712060489999999</c:v>
                </c:pt>
                <c:pt idx="16198">
                  <c:v>5.77187585194</c:v>
                </c:pt>
                <c:pt idx="16199">
                  <c:v>5.7970265155399998</c:v>
                </c:pt>
                <c:pt idx="16200">
                  <c:v>5.93994988647</c:v>
                </c:pt>
                <c:pt idx="16201">
                  <c:v>5.8615568509499996</c:v>
                </c:pt>
                <c:pt idx="16202">
                  <c:v>5.6571463091999998</c:v>
                </c:pt>
                <c:pt idx="16203">
                  <c:v>5.8556834328600003</c:v>
                </c:pt>
                <c:pt idx="16204">
                  <c:v>5.8369977028899998</c:v>
                </c:pt>
                <c:pt idx="16205">
                  <c:v>6.0807479637200004</c:v>
                </c:pt>
                <c:pt idx="16206">
                  <c:v>5.9412870331700001</c:v>
                </c:pt>
                <c:pt idx="16207">
                  <c:v>5.8874177376399999</c:v>
                </c:pt>
                <c:pt idx="16208">
                  <c:v>5.9978987742300003</c:v>
                </c:pt>
                <c:pt idx="16209">
                  <c:v>5.7379513176500003</c:v>
                </c:pt>
                <c:pt idx="16210">
                  <c:v>5.72800112959</c:v>
                </c:pt>
                <c:pt idx="16211">
                  <c:v>5.9690605760200004</c:v>
                </c:pt>
                <c:pt idx="16212">
                  <c:v>6.0171246779000001</c:v>
                </c:pt>
                <c:pt idx="16213">
                  <c:v>6.0020771134000004</c:v>
                </c:pt>
                <c:pt idx="16214">
                  <c:v>5.68462748472</c:v>
                </c:pt>
                <c:pt idx="16215">
                  <c:v>6.1575324983300002</c:v>
                </c:pt>
                <c:pt idx="16216">
                  <c:v>6.0027340705099999</c:v>
                </c:pt>
                <c:pt idx="16217">
                  <c:v>5.7289514946500004</c:v>
                </c:pt>
                <c:pt idx="16218">
                  <c:v>5.9871231159400002</c:v>
                </c:pt>
                <c:pt idx="16219">
                  <c:v>6.1828570172599999</c:v>
                </c:pt>
                <c:pt idx="16220">
                  <c:v>5.8367801893699998</c:v>
                </c:pt>
                <c:pt idx="16221">
                  <c:v>6.2046793900199999</c:v>
                </c:pt>
                <c:pt idx="16222">
                  <c:v>5.98713024082</c:v>
                </c:pt>
                <c:pt idx="16223">
                  <c:v>5.7804644840600004</c:v>
                </c:pt>
                <c:pt idx="16224">
                  <c:v>5.8914245757800003</c:v>
                </c:pt>
                <c:pt idx="16225">
                  <c:v>6.2012469045899996</c:v>
                </c:pt>
                <c:pt idx="16226">
                  <c:v>6.1541871713600003</c:v>
                </c:pt>
                <c:pt idx="16227">
                  <c:v>6.01882619601</c:v>
                </c:pt>
                <c:pt idx="16228">
                  <c:v>6.0213904179900002</c:v>
                </c:pt>
                <c:pt idx="16229">
                  <c:v>5.8634408736300001</c:v>
                </c:pt>
                <c:pt idx="16230">
                  <c:v>6.0615104469499999</c:v>
                </c:pt>
                <c:pt idx="16231">
                  <c:v>5.73177766451</c:v>
                </c:pt>
                <c:pt idx="16232">
                  <c:v>5.9565903870900003</c:v>
                </c:pt>
                <c:pt idx="16233">
                  <c:v>6.0113832713499997</c:v>
                </c:pt>
                <c:pt idx="16234">
                  <c:v>6.0210673045799998</c:v>
                </c:pt>
                <c:pt idx="16235">
                  <c:v>5.7465737303699997</c:v>
                </c:pt>
                <c:pt idx="16236">
                  <c:v>6.1614532659599996</c:v>
                </c:pt>
                <c:pt idx="16237">
                  <c:v>5.9773037314100002</c:v>
                </c:pt>
                <c:pt idx="16238">
                  <c:v>5.7898042844599997</c:v>
                </c:pt>
                <c:pt idx="16239">
                  <c:v>6.0457216358099997</c:v>
                </c:pt>
                <c:pt idx="16240">
                  <c:v>5.7978579268199999</c:v>
                </c:pt>
                <c:pt idx="16241">
                  <c:v>5.6780697669000002</c:v>
                </c:pt>
                <c:pt idx="16242">
                  <c:v>5.8361390001400002</c:v>
                </c:pt>
                <c:pt idx="16243">
                  <c:v>6.2097037753300004</c:v>
                </c:pt>
                <c:pt idx="16244">
                  <c:v>6.0572582855599997</c:v>
                </c:pt>
                <c:pt idx="16245">
                  <c:v>5.9964275416200001</c:v>
                </c:pt>
                <c:pt idx="16246">
                  <c:v>5.6401568681700001</c:v>
                </c:pt>
                <c:pt idx="16247">
                  <c:v>5.6940930347799998</c:v>
                </c:pt>
                <c:pt idx="16248">
                  <c:v>5.95269447051</c:v>
                </c:pt>
                <c:pt idx="16249">
                  <c:v>5.8810811484399999</c:v>
                </c:pt>
                <c:pt idx="16250">
                  <c:v>6.2214242074100001</c:v>
                </c:pt>
                <c:pt idx="16251">
                  <c:v>5.9892163900500002</c:v>
                </c:pt>
                <c:pt idx="16252">
                  <c:v>5.8701868147600003</c:v>
                </c:pt>
                <c:pt idx="16253">
                  <c:v>5.7139808838399997</c:v>
                </c:pt>
                <c:pt idx="16254">
                  <c:v>5.6651545632199998</c:v>
                </c:pt>
                <c:pt idx="16255">
                  <c:v>6.1530287361599996</c:v>
                </c:pt>
                <c:pt idx="16256">
                  <c:v>5.7793872476899999</c:v>
                </c:pt>
                <c:pt idx="16257">
                  <c:v>5.7490969715800002</c:v>
                </c:pt>
                <c:pt idx="16258">
                  <c:v>6.1329521767399999</c:v>
                </c:pt>
                <c:pt idx="16259">
                  <c:v>6.1670234301600004</c:v>
                </c:pt>
                <c:pt idx="16260">
                  <c:v>6.2184002394100002</c:v>
                </c:pt>
                <c:pt idx="16261">
                  <c:v>5.6958867088899998</c:v>
                </c:pt>
                <c:pt idx="16262">
                  <c:v>5.74010322009</c:v>
                </c:pt>
                <c:pt idx="16263">
                  <c:v>5.92921316248</c:v>
                </c:pt>
                <c:pt idx="16264">
                  <c:v>5.9236563861200002</c:v>
                </c:pt>
                <c:pt idx="16265">
                  <c:v>5.8124881975099996</c:v>
                </c:pt>
                <c:pt idx="16266">
                  <c:v>5.9973513411099999</c:v>
                </c:pt>
                <c:pt idx="16267">
                  <c:v>5.8880805119300001</c:v>
                </c:pt>
                <c:pt idx="16268">
                  <c:v>6.0171246779000001</c:v>
                </c:pt>
                <c:pt idx="16269">
                  <c:v>5.9757319964100004</c:v>
                </c:pt>
                <c:pt idx="16270">
                  <c:v>5.6267856177800004</c:v>
                </c:pt>
                <c:pt idx="16271">
                  <c:v>5.96950007452</c:v>
                </c:pt>
                <c:pt idx="16272">
                  <c:v>6.2972171269399997</c:v>
                </c:pt>
                <c:pt idx="16273">
                  <c:v>5.7193145141399997</c:v>
                </c:pt>
                <c:pt idx="16274">
                  <c:v>5.6780697669000002</c:v>
                </c:pt>
                <c:pt idx="16275">
                  <c:v>5.9052150494099998</c:v>
                </c:pt>
                <c:pt idx="16276">
                  <c:v>6.2687740981399998</c:v>
                </c:pt>
                <c:pt idx="16277">
                  <c:v>5.8350361562800002</c:v>
                </c:pt>
                <c:pt idx="16278">
                  <c:v>5.9978987742300003</c:v>
                </c:pt>
                <c:pt idx="16279">
                  <c:v>5.9910370001000004</c:v>
                </c:pt>
                <c:pt idx="16280">
                  <c:v>5.8798030801700003</c:v>
                </c:pt>
                <c:pt idx="16281">
                  <c:v>6.1343146814800003</c:v>
                </c:pt>
                <c:pt idx="16282">
                  <c:v>5.6816795934600002</c:v>
                </c:pt>
                <c:pt idx="16283">
                  <c:v>6.2214242074100001</c:v>
                </c:pt>
                <c:pt idx="16284">
                  <c:v>5.7940631629099997</c:v>
                </c:pt>
                <c:pt idx="16285">
                  <c:v>6.1284849224500002</c:v>
                </c:pt>
                <c:pt idx="16286">
                  <c:v>6.0465974169800001</c:v>
                </c:pt>
                <c:pt idx="16287">
                  <c:v>5.7017603367199996</c:v>
                </c:pt>
                <c:pt idx="16288">
                  <c:v>5.9652638834799996</c:v>
                </c:pt>
                <c:pt idx="16289">
                  <c:v>6.2509340775000002</c:v>
                </c:pt>
                <c:pt idx="16290">
                  <c:v>5.6958867088899998</c:v>
                </c:pt>
                <c:pt idx="16291">
                  <c:v>5.9554422178699999</c:v>
                </c:pt>
                <c:pt idx="16292">
                  <c:v>5.7038092029999996</c:v>
                </c:pt>
                <c:pt idx="16293">
                  <c:v>5.8288504205000002</c:v>
                </c:pt>
                <c:pt idx="16294">
                  <c:v>5.9713173296999997</c:v>
                </c:pt>
                <c:pt idx="16295">
                  <c:v>6.2263563251800003</c:v>
                </c:pt>
                <c:pt idx="16296">
                  <c:v>6.0027340705099999</c:v>
                </c:pt>
                <c:pt idx="16297">
                  <c:v>5.9184998890999996</c:v>
                </c:pt>
                <c:pt idx="16298">
                  <c:v>5.8862298078700004</c:v>
                </c:pt>
                <c:pt idx="16299">
                  <c:v>5.9396309682400004</c:v>
                </c:pt>
                <c:pt idx="16300">
                  <c:v>5.8862298078700004</c:v>
                </c:pt>
                <c:pt idx="16301">
                  <c:v>6.0187652034200001</c:v>
                </c:pt>
                <c:pt idx="16302">
                  <c:v>5.6961576004200003</c:v>
                </c:pt>
                <c:pt idx="16303">
                  <c:v>5.8436724028900002</c:v>
                </c:pt>
                <c:pt idx="16304">
                  <c:v>5.8331376767199998</c:v>
                </c:pt>
                <c:pt idx="16305">
                  <c:v>6.0305704165599998</c:v>
                </c:pt>
                <c:pt idx="16306">
                  <c:v>5.7710502780999997</c:v>
                </c:pt>
                <c:pt idx="16307">
                  <c:v>6.1259725555099998</c:v>
                </c:pt>
                <c:pt idx="16308">
                  <c:v>6.1817451995399999</c:v>
                </c:pt>
                <c:pt idx="16309">
                  <c:v>6.00071943896</c:v>
                </c:pt>
                <c:pt idx="16310">
                  <c:v>5.6875315712700001</c:v>
                </c:pt>
                <c:pt idx="16311">
                  <c:v>5.7845898448500002</c:v>
                </c:pt>
                <c:pt idx="16312">
                  <c:v>6.2144778982100002</c:v>
                </c:pt>
                <c:pt idx="16313">
                  <c:v>5.80965386995</c:v>
                </c:pt>
                <c:pt idx="16314">
                  <c:v>5.9263386774200004</c:v>
                </c:pt>
                <c:pt idx="16315">
                  <c:v>6.1263855972699996</c:v>
                </c:pt>
                <c:pt idx="16316">
                  <c:v>5.71390021799</c:v>
                </c:pt>
                <c:pt idx="16317">
                  <c:v>5.7710502780999997</c:v>
                </c:pt>
                <c:pt idx="16318">
                  <c:v>5.8085889684699996</c:v>
                </c:pt>
                <c:pt idx="16319">
                  <c:v>5.9208366359999998</c:v>
                </c:pt>
                <c:pt idx="16320">
                  <c:v>5.7124503563199998</c:v>
                </c:pt>
                <c:pt idx="16321">
                  <c:v>5.6407720827799999</c:v>
                </c:pt>
                <c:pt idx="16322">
                  <c:v>5.64240466604</c:v>
                </c:pt>
                <c:pt idx="16323">
                  <c:v>6.04782207523</c:v>
                </c:pt>
                <c:pt idx="16324">
                  <c:v>5.7169509718300002</c:v>
                </c:pt>
                <c:pt idx="16325">
                  <c:v>6.0619150101899999</c:v>
                </c:pt>
                <c:pt idx="16326">
                  <c:v>5.7721369514700003</c:v>
                </c:pt>
                <c:pt idx="16327">
                  <c:v>6.0759173408000002</c:v>
                </c:pt>
                <c:pt idx="16328">
                  <c:v>5.6737663003699996</c:v>
                </c:pt>
                <c:pt idx="16329">
                  <c:v>6.2184002394100002</c:v>
                </c:pt>
                <c:pt idx="16330">
                  <c:v>6.0018948234299998</c:v>
                </c:pt>
                <c:pt idx="16331">
                  <c:v>5.6311813859899997</c:v>
                </c:pt>
                <c:pt idx="16332">
                  <c:v>6.2972171269399997</c:v>
                </c:pt>
                <c:pt idx="16333">
                  <c:v>6.19482994063</c:v>
                </c:pt>
                <c:pt idx="16334">
                  <c:v>5.8244911117099996</c:v>
                </c:pt>
                <c:pt idx="16335">
                  <c:v>6.2972171269399997</c:v>
                </c:pt>
                <c:pt idx="16336">
                  <c:v>6.1785220119700002</c:v>
                </c:pt>
                <c:pt idx="16337">
                  <c:v>5.6789438906700003</c:v>
                </c:pt>
                <c:pt idx="16338">
                  <c:v>5.8089937850000002</c:v>
                </c:pt>
                <c:pt idx="16339">
                  <c:v>6.2805521764999996</c:v>
                </c:pt>
                <c:pt idx="16340">
                  <c:v>6.2275491551500002</c:v>
                </c:pt>
                <c:pt idx="16341">
                  <c:v>5.8475221807900004</c:v>
                </c:pt>
                <c:pt idx="16342">
                  <c:v>6.2252540519900004</c:v>
                </c:pt>
                <c:pt idx="16343">
                  <c:v>6.19806799793</c:v>
                </c:pt>
                <c:pt idx="16344">
                  <c:v>6.1343146814800003</c:v>
                </c:pt>
                <c:pt idx="16345">
                  <c:v>5.6938181396100003</c:v>
                </c:pt>
                <c:pt idx="16346">
                  <c:v>6.2364223055599997</c:v>
                </c:pt>
                <c:pt idx="16347">
                  <c:v>5.8174860603400003</c:v>
                </c:pt>
                <c:pt idx="16348">
                  <c:v>5.7037667664700002</c:v>
                </c:pt>
                <c:pt idx="16349">
                  <c:v>6.0188382408900001</c:v>
                </c:pt>
                <c:pt idx="16350">
                  <c:v>5.6502091201300004</c:v>
                </c:pt>
                <c:pt idx="16351">
                  <c:v>5.6714409671099997</c:v>
                </c:pt>
                <c:pt idx="16352">
                  <c:v>5.9057026820900003</c:v>
                </c:pt>
                <c:pt idx="16353">
                  <c:v>6.2827987264800003</c:v>
                </c:pt>
                <c:pt idx="16354">
                  <c:v>5.9563273529499998</c:v>
                </c:pt>
                <c:pt idx="16355">
                  <c:v>5.6891721466699998</c:v>
                </c:pt>
                <c:pt idx="16356">
                  <c:v>5.9983336617900003</c:v>
                </c:pt>
                <c:pt idx="16357">
                  <c:v>5.9871231159400002</c:v>
                </c:pt>
                <c:pt idx="16358">
                  <c:v>6.0175960425800001</c:v>
                </c:pt>
                <c:pt idx="16359">
                  <c:v>5.8600674650200002</c:v>
                </c:pt>
                <c:pt idx="16360">
                  <c:v>5.9115907589200001</c:v>
                </c:pt>
                <c:pt idx="16361">
                  <c:v>5.7845898448500002</c:v>
                </c:pt>
                <c:pt idx="16362">
                  <c:v>5.8212441418500003</c:v>
                </c:pt>
                <c:pt idx="16363">
                  <c:v>5.8534499342100004</c:v>
                </c:pt>
                <c:pt idx="16364">
                  <c:v>6.1352771619500004</c:v>
                </c:pt>
                <c:pt idx="16365">
                  <c:v>6.20522984627</c:v>
                </c:pt>
                <c:pt idx="16366">
                  <c:v>5.9173745699399998</c:v>
                </c:pt>
                <c:pt idx="16367">
                  <c:v>5.9265795085799997</c:v>
                </c:pt>
                <c:pt idx="16368">
                  <c:v>5.7787872870100001</c:v>
                </c:pt>
                <c:pt idx="16369">
                  <c:v>6.0060970685199999</c:v>
                </c:pt>
                <c:pt idx="16370">
                  <c:v>6.2065146381999998</c:v>
                </c:pt>
                <c:pt idx="16371">
                  <c:v>6.0870183440699996</c:v>
                </c:pt>
                <c:pt idx="16372">
                  <c:v>6.1167586541599999</c:v>
                </c:pt>
                <c:pt idx="16373">
                  <c:v>6.3079796670699997</c:v>
                </c:pt>
                <c:pt idx="16374">
                  <c:v>5.6255869188599998</c:v>
                </c:pt>
                <c:pt idx="16375">
                  <c:v>6.2058745206500001</c:v>
                </c:pt>
                <c:pt idx="16376">
                  <c:v>6.2516285093399997</c:v>
                </c:pt>
                <c:pt idx="16377">
                  <c:v>5.77187585194</c:v>
                </c:pt>
                <c:pt idx="16378">
                  <c:v>6.0291031030599997</c:v>
                </c:pt>
                <c:pt idx="16379">
                  <c:v>5.83497363633</c:v>
                </c:pt>
                <c:pt idx="16380">
                  <c:v>5.8635823702799996</c:v>
                </c:pt>
                <c:pt idx="16381">
                  <c:v>6.1140836410299997</c:v>
                </c:pt>
                <c:pt idx="16382">
                  <c:v>6.19482994063</c:v>
                </c:pt>
                <c:pt idx="16383">
                  <c:v>5.6901609649099996</c:v>
                </c:pt>
                <c:pt idx="16384">
                  <c:v>6.12305179129</c:v>
                </c:pt>
                <c:pt idx="16385">
                  <c:v>6.2900014860300004</c:v>
                </c:pt>
                <c:pt idx="16386">
                  <c:v>5.9782009084299998</c:v>
                </c:pt>
                <c:pt idx="16387">
                  <c:v>6.0213176389500003</c:v>
                </c:pt>
                <c:pt idx="16388">
                  <c:v>6.0060424052399997</c:v>
                </c:pt>
                <c:pt idx="16389">
                  <c:v>6.14072959723</c:v>
                </c:pt>
                <c:pt idx="16390">
                  <c:v>5.9057026820900003</c:v>
                </c:pt>
                <c:pt idx="16391">
                  <c:v>6.1785220119700002</c:v>
                </c:pt>
                <c:pt idx="16392">
                  <c:v>6.2695587571700004</c:v>
                </c:pt>
                <c:pt idx="16393">
                  <c:v>5.6267856177800004</c:v>
                </c:pt>
                <c:pt idx="16394">
                  <c:v>6.2016550202399996</c:v>
                </c:pt>
                <c:pt idx="16395">
                  <c:v>6.2645735493499997</c:v>
                </c:pt>
                <c:pt idx="16396">
                  <c:v>6.19482994063</c:v>
                </c:pt>
                <c:pt idx="16397">
                  <c:v>6.1394184954600002</c:v>
                </c:pt>
                <c:pt idx="16398">
                  <c:v>5.9608888433200002</c:v>
                </c:pt>
                <c:pt idx="16399">
                  <c:v>5.8286971640200003</c:v>
                </c:pt>
                <c:pt idx="16400">
                  <c:v>5.7728365769699996</c:v>
                </c:pt>
                <c:pt idx="16401">
                  <c:v>6.28362675217</c:v>
                </c:pt>
                <c:pt idx="16402">
                  <c:v>5.9184998890999996</c:v>
                </c:pt>
                <c:pt idx="16403">
                  <c:v>6.1887309216500004</c:v>
                </c:pt>
                <c:pt idx="16404">
                  <c:v>5.8350361562800002</c:v>
                </c:pt>
                <c:pt idx="16405">
                  <c:v>6.2685741399500001</c:v>
                </c:pt>
                <c:pt idx="16406">
                  <c:v>6.0065610824500002</c:v>
                </c:pt>
                <c:pt idx="16407">
                  <c:v>5.8742792874000003</c:v>
                </c:pt>
                <c:pt idx="16408">
                  <c:v>5.9983336617900003</c:v>
                </c:pt>
                <c:pt idx="16409">
                  <c:v>5.7787872870100001</c:v>
                </c:pt>
                <c:pt idx="16410">
                  <c:v>5.6750632274799999</c:v>
                </c:pt>
                <c:pt idx="16411">
                  <c:v>5.6940930347799998</c:v>
                </c:pt>
                <c:pt idx="16412">
                  <c:v>5.8545421523799996</c:v>
                </c:pt>
                <c:pt idx="16413">
                  <c:v>6.30502661464</c:v>
                </c:pt>
                <c:pt idx="16414">
                  <c:v>6.20522984627</c:v>
                </c:pt>
                <c:pt idx="16415">
                  <c:v>6.1101114295299999</c:v>
                </c:pt>
                <c:pt idx="16416">
                  <c:v>6.20522984627</c:v>
                </c:pt>
                <c:pt idx="16417">
                  <c:v>5.80319849251</c:v>
                </c:pt>
                <c:pt idx="16418">
                  <c:v>6.2368771800399996</c:v>
                </c:pt>
                <c:pt idx="16419">
                  <c:v>6.1749365007500003</c:v>
                </c:pt>
                <c:pt idx="16420">
                  <c:v>5.7289514946500004</c:v>
                </c:pt>
                <c:pt idx="16421">
                  <c:v>6.1497219662599996</c:v>
                </c:pt>
                <c:pt idx="16422">
                  <c:v>5.67506873559</c:v>
                </c:pt>
                <c:pt idx="16423">
                  <c:v>5.6245979932300001</c:v>
                </c:pt>
                <c:pt idx="16424">
                  <c:v>5.9264492028599998</c:v>
                </c:pt>
                <c:pt idx="16425">
                  <c:v>6.2755053749099998</c:v>
                </c:pt>
                <c:pt idx="16426">
                  <c:v>5.6571463091999998</c:v>
                </c:pt>
                <c:pt idx="16427">
                  <c:v>5.6938181396100003</c:v>
                </c:pt>
                <c:pt idx="16428">
                  <c:v>5.9903046880200002</c:v>
                </c:pt>
                <c:pt idx="16429">
                  <c:v>5.9039389421099999</c:v>
                </c:pt>
                <c:pt idx="16430">
                  <c:v>6.0129848472600003</c:v>
                </c:pt>
                <c:pt idx="16431">
                  <c:v>6.2332211264900002</c:v>
                </c:pt>
                <c:pt idx="16432">
                  <c:v>5.8113148412399998</c:v>
                </c:pt>
                <c:pt idx="16433">
                  <c:v>6.1380135392200001</c:v>
                </c:pt>
                <c:pt idx="16434">
                  <c:v>6.1429213871700004</c:v>
                </c:pt>
                <c:pt idx="16435">
                  <c:v>5.7945574642300004</c:v>
                </c:pt>
                <c:pt idx="16436">
                  <c:v>5.9186574081799996</c:v>
                </c:pt>
                <c:pt idx="16437">
                  <c:v>5.7433006822600001</c:v>
                </c:pt>
                <c:pt idx="16438">
                  <c:v>5.69966702388</c:v>
                </c:pt>
                <c:pt idx="16439">
                  <c:v>5.7938687422399999</c:v>
                </c:pt>
                <c:pt idx="16440">
                  <c:v>6.1439755508599996</c:v>
                </c:pt>
                <c:pt idx="16441">
                  <c:v>6.1288165877800003</c:v>
                </c:pt>
                <c:pt idx="16442">
                  <c:v>6.1670234301600004</c:v>
                </c:pt>
                <c:pt idx="16443">
                  <c:v>6.0018992727700002</c:v>
                </c:pt>
                <c:pt idx="16444">
                  <c:v>5.8147904606000003</c:v>
                </c:pt>
                <c:pt idx="16445">
                  <c:v>5.9264492028599998</c:v>
                </c:pt>
                <c:pt idx="16446">
                  <c:v>6.2702615548700003</c:v>
                </c:pt>
                <c:pt idx="16447">
                  <c:v>5.7728365769699996</c:v>
                </c:pt>
                <c:pt idx="16448">
                  <c:v>6.1429213871700004</c:v>
                </c:pt>
                <c:pt idx="16449">
                  <c:v>6.28362675217</c:v>
                </c:pt>
                <c:pt idx="16450">
                  <c:v>6.1119280755899998</c:v>
                </c:pt>
                <c:pt idx="16451">
                  <c:v>6.1119280755899998</c:v>
                </c:pt>
                <c:pt idx="16452">
                  <c:v>6.2800518680300002</c:v>
                </c:pt>
                <c:pt idx="16453">
                  <c:v>6.1614210145100001</c:v>
                </c:pt>
                <c:pt idx="16454">
                  <c:v>6.2410558322599998</c:v>
                </c:pt>
                <c:pt idx="16455">
                  <c:v>5.6735936317100002</c:v>
                </c:pt>
                <c:pt idx="16456">
                  <c:v>6.1409156438499997</c:v>
                </c:pt>
                <c:pt idx="16457">
                  <c:v>6.16777814797</c:v>
                </c:pt>
                <c:pt idx="16458">
                  <c:v>5.6582638039499997</c:v>
                </c:pt>
                <c:pt idx="16459">
                  <c:v>5.8660654042399996</c:v>
                </c:pt>
                <c:pt idx="16460">
                  <c:v>5.85703589414</c:v>
                </c:pt>
                <c:pt idx="16461">
                  <c:v>5.8660654042399996</c:v>
                </c:pt>
                <c:pt idx="16462">
                  <c:v>5.9599536629500003</c:v>
                </c:pt>
                <c:pt idx="16463">
                  <c:v>6.0969818662700002</c:v>
                </c:pt>
                <c:pt idx="16464">
                  <c:v>5.7343153069300001</c:v>
                </c:pt>
                <c:pt idx="16465">
                  <c:v>5.7124503563199998</c:v>
                </c:pt>
                <c:pt idx="16466">
                  <c:v>6.1039132896400004</c:v>
                </c:pt>
                <c:pt idx="16467">
                  <c:v>5.9690605760200004</c:v>
                </c:pt>
                <c:pt idx="16468">
                  <c:v>6.0915447770600002</c:v>
                </c:pt>
                <c:pt idx="16469">
                  <c:v>5.9998838731299999</c:v>
                </c:pt>
                <c:pt idx="16470">
                  <c:v>6.0171246779000001</c:v>
                </c:pt>
                <c:pt idx="16471">
                  <c:v>6.1227819127599998</c:v>
                </c:pt>
                <c:pt idx="16472">
                  <c:v>6.1540109479899998</c:v>
                </c:pt>
                <c:pt idx="16473">
                  <c:v>5.8339200885900002</c:v>
                </c:pt>
                <c:pt idx="16474">
                  <c:v>5.8866579352299997</c:v>
                </c:pt>
                <c:pt idx="16475">
                  <c:v>5.7034548222500003</c:v>
                </c:pt>
                <c:pt idx="16476">
                  <c:v>5.7300411608799999</c:v>
                </c:pt>
                <c:pt idx="16477">
                  <c:v>5.6308053744800004</c:v>
                </c:pt>
                <c:pt idx="16478">
                  <c:v>5.6707935602099999</c:v>
                </c:pt>
                <c:pt idx="16479">
                  <c:v>6.1155070416499999</c:v>
                </c:pt>
                <c:pt idx="16480">
                  <c:v>5.8183929079299999</c:v>
                </c:pt>
                <c:pt idx="16481">
                  <c:v>6.2411300518899999</c:v>
                </c:pt>
                <c:pt idx="16482">
                  <c:v>5.6326408750599999</c:v>
                </c:pt>
                <c:pt idx="16483">
                  <c:v>6.0311006209100002</c:v>
                </c:pt>
                <c:pt idx="16484">
                  <c:v>5.7728365769699996</c:v>
                </c:pt>
                <c:pt idx="16485">
                  <c:v>6.11895816972</c:v>
                </c:pt>
                <c:pt idx="16486">
                  <c:v>5.9518782539000004</c:v>
                </c:pt>
                <c:pt idx="16487">
                  <c:v>5.6599873626499999</c:v>
                </c:pt>
                <c:pt idx="16488">
                  <c:v>5.9075954668700001</c:v>
                </c:pt>
                <c:pt idx="16489">
                  <c:v>5.7409003957799998</c:v>
                </c:pt>
                <c:pt idx="16490">
                  <c:v>6.1409156438499997</c:v>
                </c:pt>
                <c:pt idx="16491">
                  <c:v>5.6940930347799998</c:v>
                </c:pt>
                <c:pt idx="16492">
                  <c:v>5.7038092029999996</c:v>
                </c:pt>
                <c:pt idx="16493">
                  <c:v>5.7133568908700001</c:v>
                </c:pt>
                <c:pt idx="16494">
                  <c:v>5.7763820706900004</c:v>
                </c:pt>
                <c:pt idx="16495">
                  <c:v>6.0524264324399999</c:v>
                </c:pt>
                <c:pt idx="16496">
                  <c:v>5.9264492028599998</c:v>
                </c:pt>
                <c:pt idx="16497">
                  <c:v>6.0482010424199997</c:v>
                </c:pt>
                <c:pt idx="16498">
                  <c:v>5.8416475105899996</c:v>
                </c:pt>
                <c:pt idx="16499">
                  <c:v>5.7553091504499996</c:v>
                </c:pt>
                <c:pt idx="16500">
                  <c:v>5.7763820706900004</c:v>
                </c:pt>
                <c:pt idx="16501">
                  <c:v>6.19482994063</c:v>
                </c:pt>
                <c:pt idx="16502">
                  <c:v>6.0870183440699996</c:v>
                </c:pt>
                <c:pt idx="16503">
                  <c:v>5.7412794289300004</c:v>
                </c:pt>
                <c:pt idx="16504">
                  <c:v>6.1186438167099997</c:v>
                </c:pt>
                <c:pt idx="16505">
                  <c:v>6.0535867372999999</c:v>
                </c:pt>
                <c:pt idx="16506">
                  <c:v>6.21724522418</c:v>
                </c:pt>
                <c:pt idx="16507">
                  <c:v>5.8946177873299996</c:v>
                </c:pt>
                <c:pt idx="16508">
                  <c:v>6.0188382408900001</c:v>
                </c:pt>
                <c:pt idx="16509">
                  <c:v>6.0307611516500002</c:v>
                </c:pt>
                <c:pt idx="16510">
                  <c:v>6.0712226959500004</c:v>
                </c:pt>
                <c:pt idx="16511">
                  <c:v>6.0531723927399996</c:v>
                </c:pt>
                <c:pt idx="16512">
                  <c:v>5.6308053744800004</c:v>
                </c:pt>
                <c:pt idx="16513">
                  <c:v>6.25874234615</c:v>
                </c:pt>
                <c:pt idx="16514">
                  <c:v>5.6479678120800001</c:v>
                </c:pt>
                <c:pt idx="16515">
                  <c:v>5.7335625084900004</c:v>
                </c:pt>
                <c:pt idx="16516">
                  <c:v>5.9493719793300004</c:v>
                </c:pt>
                <c:pt idx="16517">
                  <c:v>6.0715889651900001</c:v>
                </c:pt>
                <c:pt idx="16518">
                  <c:v>6.0341536525299997</c:v>
                </c:pt>
                <c:pt idx="16519">
                  <c:v>5.7845898448500002</c:v>
                </c:pt>
                <c:pt idx="16520">
                  <c:v>5.6667401209000001</c:v>
                </c:pt>
                <c:pt idx="16521">
                  <c:v>5.9983336617900003</c:v>
                </c:pt>
                <c:pt idx="16522">
                  <c:v>5.8709656557200001</c:v>
                </c:pt>
                <c:pt idx="16523">
                  <c:v>6.0378354084100003</c:v>
                </c:pt>
                <c:pt idx="16524">
                  <c:v>6.3054490991299996</c:v>
                </c:pt>
                <c:pt idx="16525">
                  <c:v>5.8545785935800003</c:v>
                </c:pt>
                <c:pt idx="16526">
                  <c:v>6.1614311081700004</c:v>
                </c:pt>
                <c:pt idx="16527">
                  <c:v>6.0637166664000004</c:v>
                </c:pt>
                <c:pt idx="16528">
                  <c:v>5.9173236130999998</c:v>
                </c:pt>
                <c:pt idx="16529">
                  <c:v>5.8767576036299998</c:v>
                </c:pt>
                <c:pt idx="16530">
                  <c:v>5.6407576168400002</c:v>
                </c:pt>
                <c:pt idx="16531">
                  <c:v>6.1436367882500003</c:v>
                </c:pt>
                <c:pt idx="16532">
                  <c:v>6.2469570727999999</c:v>
                </c:pt>
                <c:pt idx="16533">
                  <c:v>6.0545476789199997</c:v>
                </c:pt>
                <c:pt idx="16534">
                  <c:v>5.7785996400800004</c:v>
                </c:pt>
                <c:pt idx="16535">
                  <c:v>5.8556834328600003</c:v>
                </c:pt>
                <c:pt idx="16536">
                  <c:v>5.9919961904400001</c:v>
                </c:pt>
                <c:pt idx="16537">
                  <c:v>5.8212441418500003</c:v>
                </c:pt>
                <c:pt idx="16538">
                  <c:v>6.2012469045899996</c:v>
                </c:pt>
                <c:pt idx="16539">
                  <c:v>6.2364223055599997</c:v>
                </c:pt>
                <c:pt idx="16540">
                  <c:v>5.75024014191</c:v>
                </c:pt>
                <c:pt idx="16541">
                  <c:v>6.0341536525299997</c:v>
                </c:pt>
                <c:pt idx="16542">
                  <c:v>6.0352582305000002</c:v>
                </c:pt>
                <c:pt idx="16543">
                  <c:v>5.6357302280799999</c:v>
                </c:pt>
                <c:pt idx="16544">
                  <c:v>5.72800112959</c:v>
                </c:pt>
                <c:pt idx="16545">
                  <c:v>5.8330076814499998</c:v>
                </c:pt>
                <c:pt idx="16546">
                  <c:v>5.7362956663900002</c:v>
                </c:pt>
                <c:pt idx="16547">
                  <c:v>5.8634408736300001</c:v>
                </c:pt>
                <c:pt idx="16548">
                  <c:v>5.9880899514400001</c:v>
                </c:pt>
                <c:pt idx="16549">
                  <c:v>5.6584865628100003</c:v>
                </c:pt>
                <c:pt idx="16550">
                  <c:v>5.8183929079299999</c:v>
                </c:pt>
                <c:pt idx="16551">
                  <c:v>5.9508460035399997</c:v>
                </c:pt>
                <c:pt idx="16552">
                  <c:v>6.0619150101899999</c:v>
                </c:pt>
                <c:pt idx="16553">
                  <c:v>6.2562819953100002</c:v>
                </c:pt>
                <c:pt idx="16554">
                  <c:v>5.7025345498700002</c:v>
                </c:pt>
                <c:pt idx="16555">
                  <c:v>5.8534499342100004</c:v>
                </c:pt>
                <c:pt idx="16556">
                  <c:v>6.1264024745199999</c:v>
                </c:pt>
                <c:pt idx="16557">
                  <c:v>5.8023748361800003</c:v>
                </c:pt>
                <c:pt idx="16558">
                  <c:v>5.68462748472</c:v>
                </c:pt>
                <c:pt idx="16559">
                  <c:v>5.8880805119300001</c:v>
                </c:pt>
                <c:pt idx="16560">
                  <c:v>5.7944143692900001</c:v>
                </c:pt>
                <c:pt idx="16561">
                  <c:v>6.2558134823899998</c:v>
                </c:pt>
                <c:pt idx="16562">
                  <c:v>5.6956892441300004</c:v>
                </c:pt>
                <c:pt idx="16563">
                  <c:v>5.9118109949499997</c:v>
                </c:pt>
                <c:pt idx="16564">
                  <c:v>6.1259725555099998</c:v>
                </c:pt>
                <c:pt idx="16565">
                  <c:v>5.9804300714199998</c:v>
                </c:pt>
                <c:pt idx="16566">
                  <c:v>6.0619150101899999</c:v>
                </c:pt>
                <c:pt idx="16567">
                  <c:v>5.7703189208200003</c:v>
                </c:pt>
                <c:pt idx="16568">
                  <c:v>5.9518782539000004</c:v>
                </c:pt>
                <c:pt idx="16569">
                  <c:v>5.6303049202900004</c:v>
                </c:pt>
                <c:pt idx="16570">
                  <c:v>5.74521167274</c:v>
                </c:pt>
                <c:pt idx="16571">
                  <c:v>5.8350361562800002</c:v>
                </c:pt>
                <c:pt idx="16572">
                  <c:v>5.6548389236299998</c:v>
                </c:pt>
                <c:pt idx="16573">
                  <c:v>5.72800112959</c:v>
                </c:pt>
                <c:pt idx="16574">
                  <c:v>5.6533051254100002</c:v>
                </c:pt>
                <c:pt idx="16575">
                  <c:v>5.75649631817</c:v>
                </c:pt>
                <c:pt idx="16576">
                  <c:v>5.7785360210999999</c:v>
                </c:pt>
                <c:pt idx="16577">
                  <c:v>6.0712226959500004</c:v>
                </c:pt>
                <c:pt idx="16578">
                  <c:v>6.1039132896400004</c:v>
                </c:pt>
                <c:pt idx="16579">
                  <c:v>5.7143649164400001</c:v>
                </c:pt>
                <c:pt idx="16580">
                  <c:v>5.72780537552</c:v>
                </c:pt>
                <c:pt idx="16581">
                  <c:v>6.0351770381199996</c:v>
                </c:pt>
                <c:pt idx="16582">
                  <c:v>5.8333740468700004</c:v>
                </c:pt>
                <c:pt idx="16583">
                  <c:v>6.1962298100300002</c:v>
                </c:pt>
                <c:pt idx="16584">
                  <c:v>6.202788923</c:v>
                </c:pt>
                <c:pt idx="16585">
                  <c:v>6.1119280755899998</c:v>
                </c:pt>
                <c:pt idx="16586">
                  <c:v>5.7758988086800001</c:v>
                </c:pt>
                <c:pt idx="16587">
                  <c:v>6.2807796073500004</c:v>
                </c:pt>
                <c:pt idx="16588">
                  <c:v>6.2254531738000001</c:v>
                </c:pt>
                <c:pt idx="16589">
                  <c:v>6.1702375830299996</c:v>
                </c:pt>
                <c:pt idx="16590">
                  <c:v>5.8600054660899996</c:v>
                </c:pt>
                <c:pt idx="16591">
                  <c:v>6.2669918985599997</c:v>
                </c:pt>
                <c:pt idx="16592">
                  <c:v>5.7724414334</c:v>
                </c:pt>
                <c:pt idx="16593">
                  <c:v>5.9964275416200001</c:v>
                </c:pt>
                <c:pt idx="16594">
                  <c:v>6.1424270249699999</c:v>
                </c:pt>
                <c:pt idx="16595">
                  <c:v>6.2039601082700004</c:v>
                </c:pt>
                <c:pt idx="16596">
                  <c:v>5.8742792874000003</c:v>
                </c:pt>
                <c:pt idx="16597">
                  <c:v>6.2647929927700003</c:v>
                </c:pt>
                <c:pt idx="16598">
                  <c:v>5.7343153069300001</c:v>
                </c:pt>
                <c:pt idx="16599">
                  <c:v>5.8085889684699996</c:v>
                </c:pt>
                <c:pt idx="16600">
                  <c:v>5.9024397583899999</c:v>
                </c:pt>
                <c:pt idx="16601">
                  <c:v>6.0457216358099997</c:v>
                </c:pt>
                <c:pt idx="16602">
                  <c:v>5.9804300714199998</c:v>
                </c:pt>
                <c:pt idx="16603">
                  <c:v>5.8573235666799999</c:v>
                </c:pt>
                <c:pt idx="16604">
                  <c:v>5.9502443238399998</c:v>
                </c:pt>
                <c:pt idx="16605">
                  <c:v>5.7647499119300001</c:v>
                </c:pt>
                <c:pt idx="16606">
                  <c:v>6.29061252197</c:v>
                </c:pt>
                <c:pt idx="16607">
                  <c:v>5.9057026820900003</c:v>
                </c:pt>
                <c:pt idx="16608">
                  <c:v>6.2060760225199996</c:v>
                </c:pt>
                <c:pt idx="16609">
                  <c:v>5.8881252397299999</c:v>
                </c:pt>
                <c:pt idx="16610">
                  <c:v>5.8335118595899997</c:v>
                </c:pt>
                <c:pt idx="16611">
                  <c:v>5.9637290589600003</c:v>
                </c:pt>
                <c:pt idx="16612">
                  <c:v>6.2060359919400003</c:v>
                </c:pt>
                <c:pt idx="16613">
                  <c:v>5.7411485676099998</c:v>
                </c:pt>
                <c:pt idx="16614">
                  <c:v>6.0575759205099997</c:v>
                </c:pt>
                <c:pt idx="16615">
                  <c:v>6.0028463262000002</c:v>
                </c:pt>
                <c:pt idx="16616">
                  <c:v>6.0601654286200004</c:v>
                </c:pt>
                <c:pt idx="16617">
                  <c:v>5.8502007029899996</c:v>
                </c:pt>
                <c:pt idx="16618">
                  <c:v>5.9721206107600002</c:v>
                </c:pt>
                <c:pt idx="16619">
                  <c:v>5.6911232741199997</c:v>
                </c:pt>
                <c:pt idx="16620">
                  <c:v>6.2060359919400003</c:v>
                </c:pt>
                <c:pt idx="16621">
                  <c:v>6.2807796073500004</c:v>
                </c:pt>
                <c:pt idx="16622">
                  <c:v>5.8870853906000002</c:v>
                </c:pt>
                <c:pt idx="16623">
                  <c:v>6.2144762587800004</c:v>
                </c:pt>
                <c:pt idx="16624">
                  <c:v>6.3020090465100003</c:v>
                </c:pt>
                <c:pt idx="16625">
                  <c:v>5.9480446440800003</c:v>
                </c:pt>
                <c:pt idx="16626">
                  <c:v>5.7356570365200001</c:v>
                </c:pt>
                <c:pt idx="16627">
                  <c:v>6.2220574633199996</c:v>
                </c:pt>
                <c:pt idx="16628">
                  <c:v>5.9015563503499999</c:v>
                </c:pt>
                <c:pt idx="16629">
                  <c:v>5.7343153069300001</c:v>
                </c:pt>
                <c:pt idx="16630">
                  <c:v>6.2332211264900002</c:v>
                </c:pt>
                <c:pt idx="16631">
                  <c:v>5.9772175147500004</c:v>
                </c:pt>
                <c:pt idx="16632">
                  <c:v>6.2214242074100001</c:v>
                </c:pt>
                <c:pt idx="16633">
                  <c:v>5.9599536629500003</c:v>
                </c:pt>
                <c:pt idx="16634">
                  <c:v>5.8914245757800003</c:v>
                </c:pt>
                <c:pt idx="16635">
                  <c:v>5.8466210266200003</c:v>
                </c:pt>
                <c:pt idx="16636">
                  <c:v>6.1474771046100001</c:v>
                </c:pt>
                <c:pt idx="16637">
                  <c:v>6.3028665399200001</c:v>
                </c:pt>
                <c:pt idx="16638">
                  <c:v>5.68811548529</c:v>
                </c:pt>
                <c:pt idx="16639">
                  <c:v>6.1540109479899998</c:v>
                </c:pt>
                <c:pt idx="16640">
                  <c:v>6.2598812051800001</c:v>
                </c:pt>
                <c:pt idx="16641">
                  <c:v>6.1731945362299996</c:v>
                </c:pt>
                <c:pt idx="16642">
                  <c:v>5.80965386995</c:v>
                </c:pt>
                <c:pt idx="16643">
                  <c:v>5.77088998275</c:v>
                </c:pt>
                <c:pt idx="16644">
                  <c:v>5.9333316570400001</c:v>
                </c:pt>
                <c:pt idx="16645">
                  <c:v>6.0682350008499997</c:v>
                </c:pt>
                <c:pt idx="16646">
                  <c:v>5.82010610738</c:v>
                </c:pt>
                <c:pt idx="16647">
                  <c:v>6.08640747867</c:v>
                </c:pt>
                <c:pt idx="16648">
                  <c:v>5.8416475105899996</c:v>
                </c:pt>
                <c:pt idx="16649">
                  <c:v>6.1009094828199997</c:v>
                </c:pt>
                <c:pt idx="16650">
                  <c:v>6.1830650494899997</c:v>
                </c:pt>
                <c:pt idx="16651">
                  <c:v>6.0637120083099996</c:v>
                </c:pt>
                <c:pt idx="16652">
                  <c:v>5.8515133558399999</c:v>
                </c:pt>
                <c:pt idx="16653">
                  <c:v>6.0915447770600002</c:v>
                </c:pt>
                <c:pt idx="16654">
                  <c:v>6.0697804892900002</c:v>
                </c:pt>
                <c:pt idx="16655">
                  <c:v>5.7037667664700002</c:v>
                </c:pt>
                <c:pt idx="16656">
                  <c:v>5.7543981098200003</c:v>
                </c:pt>
                <c:pt idx="16657">
                  <c:v>6.3081249498499998</c:v>
                </c:pt>
                <c:pt idx="16658">
                  <c:v>5.9432849576400004</c:v>
                </c:pt>
                <c:pt idx="16659">
                  <c:v>6.03696663817</c:v>
                </c:pt>
                <c:pt idx="16660">
                  <c:v>5.6363871526000002</c:v>
                </c:pt>
                <c:pt idx="16661">
                  <c:v>5.85747734016</c:v>
                </c:pt>
                <c:pt idx="16662">
                  <c:v>5.9236563861200002</c:v>
                </c:pt>
                <c:pt idx="16663">
                  <c:v>5.7649307070300004</c:v>
                </c:pt>
                <c:pt idx="16664">
                  <c:v>6.1263855972699996</c:v>
                </c:pt>
                <c:pt idx="16665">
                  <c:v>5.7411485676099998</c:v>
                </c:pt>
                <c:pt idx="16666">
                  <c:v>5.7940631629099997</c:v>
                </c:pt>
                <c:pt idx="16667">
                  <c:v>5.8701169120900003</c:v>
                </c:pt>
                <c:pt idx="16668">
                  <c:v>6.1798878724300002</c:v>
                </c:pt>
                <c:pt idx="16669">
                  <c:v>6.1327695659100003</c:v>
                </c:pt>
                <c:pt idx="16670">
                  <c:v>5.6667764733399997</c:v>
                </c:pt>
                <c:pt idx="16671">
                  <c:v>5.7412794289300004</c:v>
                </c:pt>
                <c:pt idx="16672">
                  <c:v>5.7356570365200001</c:v>
                </c:pt>
                <c:pt idx="16673">
                  <c:v>6.1009505860499997</c:v>
                </c:pt>
                <c:pt idx="16674">
                  <c:v>5.6535225047299997</c:v>
                </c:pt>
                <c:pt idx="16675">
                  <c:v>6.3090398107999999</c:v>
                </c:pt>
                <c:pt idx="16676">
                  <c:v>6.0969818662700002</c:v>
                </c:pt>
                <c:pt idx="16677">
                  <c:v>5.9057026820900003</c:v>
                </c:pt>
                <c:pt idx="16678">
                  <c:v>6.1158066571400003</c:v>
                </c:pt>
                <c:pt idx="16679">
                  <c:v>5.72780537552</c:v>
                </c:pt>
                <c:pt idx="16680">
                  <c:v>5.7132096221699999</c:v>
                </c:pt>
                <c:pt idx="16681">
                  <c:v>6.2928158670899998</c:v>
                </c:pt>
                <c:pt idx="16682">
                  <c:v>6.0378354084100003</c:v>
                </c:pt>
                <c:pt idx="16683">
                  <c:v>6.1359033542599999</c:v>
                </c:pt>
                <c:pt idx="16684">
                  <c:v>6.3020090465100003</c:v>
                </c:pt>
                <c:pt idx="16685">
                  <c:v>6.1039132896400004</c:v>
                </c:pt>
                <c:pt idx="16686">
                  <c:v>5.7827834433899996</c:v>
                </c:pt>
                <c:pt idx="16687">
                  <c:v>5.7938687422399999</c:v>
                </c:pt>
                <c:pt idx="16688">
                  <c:v>5.6308053744800004</c:v>
                </c:pt>
                <c:pt idx="16689">
                  <c:v>5.6401568681700001</c:v>
                </c:pt>
                <c:pt idx="16690">
                  <c:v>6.2282437772500003</c:v>
                </c:pt>
                <c:pt idx="16691">
                  <c:v>5.6571463091999998</c:v>
                </c:pt>
                <c:pt idx="16692">
                  <c:v>6.1887036855900002</c:v>
                </c:pt>
                <c:pt idx="16693">
                  <c:v>6.2141618847000002</c:v>
                </c:pt>
                <c:pt idx="16694">
                  <c:v>6.0129848472600003</c:v>
                </c:pt>
                <c:pt idx="16695">
                  <c:v>5.77187585194</c:v>
                </c:pt>
                <c:pt idx="16696">
                  <c:v>6.2916397723299999</c:v>
                </c:pt>
                <c:pt idx="16697">
                  <c:v>6.1429213871700004</c:v>
                </c:pt>
                <c:pt idx="16698">
                  <c:v>5.7039548950899999</c:v>
                </c:pt>
                <c:pt idx="16699">
                  <c:v>6.2509340775000002</c:v>
                </c:pt>
                <c:pt idx="16700">
                  <c:v>6.2220574633199996</c:v>
                </c:pt>
                <c:pt idx="16701">
                  <c:v>5.69567049662</c:v>
                </c:pt>
                <c:pt idx="16702">
                  <c:v>5.8335118595899997</c:v>
                </c:pt>
                <c:pt idx="16703">
                  <c:v>5.70384581261</c:v>
                </c:pt>
                <c:pt idx="16704">
                  <c:v>5.8573235666799999</c:v>
                </c:pt>
                <c:pt idx="16705">
                  <c:v>6.01882619601</c:v>
                </c:pt>
                <c:pt idx="16706">
                  <c:v>5.9492766321900001</c:v>
                </c:pt>
                <c:pt idx="16707">
                  <c:v>5.8394087460900002</c:v>
                </c:pt>
                <c:pt idx="16708">
                  <c:v>6.2928158670899998</c:v>
                </c:pt>
                <c:pt idx="16709">
                  <c:v>5.8286971640200003</c:v>
                </c:pt>
                <c:pt idx="16710">
                  <c:v>5.7807133557699997</c:v>
                </c:pt>
                <c:pt idx="16711">
                  <c:v>6.1849405266100002</c:v>
                </c:pt>
                <c:pt idx="16712">
                  <c:v>5.8152664330099997</c:v>
                </c:pt>
                <c:pt idx="16713">
                  <c:v>5.7341826902799999</c:v>
                </c:pt>
                <c:pt idx="16714">
                  <c:v>6.2364223055599997</c:v>
                </c:pt>
                <c:pt idx="16715">
                  <c:v>5.9086882159499998</c:v>
                </c:pt>
                <c:pt idx="16716">
                  <c:v>5.9757319964100004</c:v>
                </c:pt>
                <c:pt idx="16717">
                  <c:v>6.1140836410299997</c:v>
                </c:pt>
                <c:pt idx="16718">
                  <c:v>6.0031273904700004</c:v>
                </c:pt>
                <c:pt idx="16719">
                  <c:v>5.7310848998499999</c:v>
                </c:pt>
                <c:pt idx="16720">
                  <c:v>5.9738810888399998</c:v>
                </c:pt>
                <c:pt idx="16721">
                  <c:v>6.0227033275200004</c:v>
                </c:pt>
                <c:pt idx="16722">
                  <c:v>5.9563273529499998</c:v>
                </c:pt>
                <c:pt idx="16723">
                  <c:v>5.76953131404</c:v>
                </c:pt>
                <c:pt idx="16724">
                  <c:v>5.66927799667</c:v>
                </c:pt>
                <c:pt idx="16725">
                  <c:v>5.8534499342100004</c:v>
                </c:pt>
                <c:pt idx="16726">
                  <c:v>6.0391016881799997</c:v>
                </c:pt>
                <c:pt idx="16727">
                  <c:v>6.0545476789199997</c:v>
                </c:pt>
                <c:pt idx="16728">
                  <c:v>6.1329521767399999</c:v>
                </c:pt>
                <c:pt idx="16729">
                  <c:v>6.2252540519900004</c:v>
                </c:pt>
                <c:pt idx="16730">
                  <c:v>5.6911232741199997</c:v>
                </c:pt>
                <c:pt idx="16731">
                  <c:v>5.63699226601</c:v>
                </c:pt>
                <c:pt idx="16732">
                  <c:v>5.9467765813</c:v>
                </c:pt>
                <c:pt idx="16733">
                  <c:v>5.9265795085799997</c:v>
                </c:pt>
                <c:pt idx="16734">
                  <c:v>5.8556834328600003</c:v>
                </c:pt>
                <c:pt idx="16735">
                  <c:v>5.8339200885900002</c:v>
                </c:pt>
                <c:pt idx="16736">
                  <c:v>5.8155869344599997</c:v>
                </c:pt>
                <c:pt idx="16737">
                  <c:v>5.75024014191</c:v>
                </c:pt>
                <c:pt idx="16738">
                  <c:v>6.0572582855599997</c:v>
                </c:pt>
                <c:pt idx="16739">
                  <c:v>6.26587820559</c:v>
                </c:pt>
                <c:pt idx="16740">
                  <c:v>5.9396309682400004</c:v>
                </c:pt>
                <c:pt idx="16741">
                  <c:v>6.2380984261499997</c:v>
                </c:pt>
                <c:pt idx="16742">
                  <c:v>5.83630615524</c:v>
                </c:pt>
                <c:pt idx="16743">
                  <c:v>5.6245979932300001</c:v>
                </c:pt>
                <c:pt idx="16744">
                  <c:v>5.8212931993100003</c:v>
                </c:pt>
                <c:pt idx="16745">
                  <c:v>5.8394182962799999</c:v>
                </c:pt>
                <c:pt idx="16746">
                  <c:v>5.6255869188599998</c:v>
                </c:pt>
                <c:pt idx="16747">
                  <c:v>6.0188382408900001</c:v>
                </c:pt>
                <c:pt idx="16748">
                  <c:v>6.1534863794200003</c:v>
                </c:pt>
                <c:pt idx="16749">
                  <c:v>5.8510899298999997</c:v>
                </c:pt>
                <c:pt idx="16750">
                  <c:v>6.1624142609000003</c:v>
                </c:pt>
                <c:pt idx="16751">
                  <c:v>6.2411300518899999</c:v>
                </c:pt>
                <c:pt idx="16752">
                  <c:v>5.8534499342100004</c:v>
                </c:pt>
                <c:pt idx="16753">
                  <c:v>5.6651545632199998</c:v>
                </c:pt>
                <c:pt idx="16754">
                  <c:v>5.6926470125600002</c:v>
                </c:pt>
                <c:pt idx="16755">
                  <c:v>5.7071826756000004</c:v>
                </c:pt>
                <c:pt idx="16756">
                  <c:v>5.7019373268800004</c:v>
                </c:pt>
                <c:pt idx="16757">
                  <c:v>5.9910370001000004</c:v>
                </c:pt>
                <c:pt idx="16758">
                  <c:v>5.6492913358500001</c:v>
                </c:pt>
                <c:pt idx="16759">
                  <c:v>6.1828570172599999</c:v>
                </c:pt>
                <c:pt idx="16760">
                  <c:v>6.2332211264900002</c:v>
                </c:pt>
                <c:pt idx="16761">
                  <c:v>5.8268136485499999</c:v>
                </c:pt>
                <c:pt idx="16762">
                  <c:v>5.8155869344599997</c:v>
                </c:pt>
                <c:pt idx="16763">
                  <c:v>5.8333740468700004</c:v>
                </c:pt>
                <c:pt idx="16764">
                  <c:v>5.8534499342100004</c:v>
                </c:pt>
                <c:pt idx="16765">
                  <c:v>5.8394182962799999</c:v>
                </c:pt>
                <c:pt idx="16766">
                  <c:v>6.0960639701400003</c:v>
                </c:pt>
                <c:pt idx="16767">
                  <c:v>5.6926470125600002</c:v>
                </c:pt>
                <c:pt idx="16768">
                  <c:v>6.2906063041399998</c:v>
                </c:pt>
                <c:pt idx="16769">
                  <c:v>5.6401568681700001</c:v>
                </c:pt>
                <c:pt idx="16770">
                  <c:v>6.2712060489999999</c:v>
                </c:pt>
                <c:pt idx="16771">
                  <c:v>6.0359722695000002</c:v>
                </c:pt>
                <c:pt idx="16772">
                  <c:v>6.2760339068900004</c:v>
                </c:pt>
                <c:pt idx="16773">
                  <c:v>5.7300411608799999</c:v>
                </c:pt>
                <c:pt idx="16774">
                  <c:v>6.2380984261499997</c:v>
                </c:pt>
                <c:pt idx="16775">
                  <c:v>5.62450680251</c:v>
                </c:pt>
                <c:pt idx="16776">
                  <c:v>6.2032759366199999</c:v>
                </c:pt>
                <c:pt idx="16777">
                  <c:v>5.9108874076899998</c:v>
                </c:pt>
                <c:pt idx="16778">
                  <c:v>5.9191147818600003</c:v>
                </c:pt>
                <c:pt idx="16779">
                  <c:v>5.7411485676099998</c:v>
                </c:pt>
                <c:pt idx="16780">
                  <c:v>6.2128842305800003</c:v>
                </c:pt>
                <c:pt idx="16781">
                  <c:v>5.9816186387999997</c:v>
                </c:pt>
                <c:pt idx="16782">
                  <c:v>6.0914777805</c:v>
                </c:pt>
                <c:pt idx="16783">
                  <c:v>5.6964189997499997</c:v>
                </c:pt>
                <c:pt idx="16784">
                  <c:v>5.6924775474200002</c:v>
                </c:pt>
                <c:pt idx="16785">
                  <c:v>6.2463706840800004</c:v>
                </c:pt>
                <c:pt idx="16786">
                  <c:v>5.8089937850000002</c:v>
                </c:pt>
                <c:pt idx="16787">
                  <c:v>5.8545785935800003</c:v>
                </c:pt>
                <c:pt idx="16788">
                  <c:v>5.6901609649099996</c:v>
                </c:pt>
                <c:pt idx="16789">
                  <c:v>6.0960639701400003</c:v>
                </c:pt>
                <c:pt idx="16790">
                  <c:v>6.1614532659599996</c:v>
                </c:pt>
                <c:pt idx="16791">
                  <c:v>6.2702615548700003</c:v>
                </c:pt>
                <c:pt idx="16792">
                  <c:v>6.0391016881799997</c:v>
                </c:pt>
                <c:pt idx="16793">
                  <c:v>6.0969818662700002</c:v>
                </c:pt>
                <c:pt idx="16794">
                  <c:v>6.2065743013499999</c:v>
                </c:pt>
                <c:pt idx="16795">
                  <c:v>5.98713024082</c:v>
                </c:pt>
                <c:pt idx="16796">
                  <c:v>6.2813598601400003</c:v>
                </c:pt>
                <c:pt idx="16797">
                  <c:v>6.0018948234299998</c:v>
                </c:pt>
                <c:pt idx="16798">
                  <c:v>5.9517190215799998</c:v>
                </c:pt>
                <c:pt idx="16799">
                  <c:v>5.8615568509499996</c:v>
                </c:pt>
                <c:pt idx="16800">
                  <c:v>5.7534527307700003</c:v>
                </c:pt>
                <c:pt idx="16801">
                  <c:v>5.7785996400800004</c:v>
                </c:pt>
                <c:pt idx="16802">
                  <c:v>5.8615568509499996</c:v>
                </c:pt>
                <c:pt idx="16803">
                  <c:v>5.9045396346099999</c:v>
                </c:pt>
                <c:pt idx="16804">
                  <c:v>6.0645575155399998</c:v>
                </c:pt>
                <c:pt idx="16805">
                  <c:v>6.0610851805600001</c:v>
                </c:pt>
                <c:pt idx="16806">
                  <c:v>5.9652638834799996</c:v>
                </c:pt>
                <c:pt idx="16807">
                  <c:v>5.9172017135699999</c:v>
                </c:pt>
                <c:pt idx="16808">
                  <c:v>6.2364223055599997</c:v>
                </c:pt>
                <c:pt idx="16809">
                  <c:v>5.8914245757800003</c:v>
                </c:pt>
                <c:pt idx="16810">
                  <c:v>6.0947452180599999</c:v>
                </c:pt>
                <c:pt idx="16811">
                  <c:v>5.9387485921499996</c:v>
                </c:pt>
                <c:pt idx="16812">
                  <c:v>5.7827834433899996</c:v>
                </c:pt>
                <c:pt idx="16813">
                  <c:v>5.7143649164400001</c:v>
                </c:pt>
                <c:pt idx="16814">
                  <c:v>5.8742792874000003</c:v>
                </c:pt>
                <c:pt idx="16815">
                  <c:v>5.8615568509499996</c:v>
                </c:pt>
                <c:pt idx="16816">
                  <c:v>5.9387485921499996</c:v>
                </c:pt>
                <c:pt idx="16817">
                  <c:v>5.9903046880200002</c:v>
                </c:pt>
                <c:pt idx="16818">
                  <c:v>6.2019107011600001</c:v>
                </c:pt>
                <c:pt idx="16819">
                  <c:v>6.1530287361599996</c:v>
                </c:pt>
                <c:pt idx="16820">
                  <c:v>6.26533557554</c:v>
                </c:pt>
                <c:pt idx="16821">
                  <c:v>6.25874234615</c:v>
                </c:pt>
                <c:pt idx="16822">
                  <c:v>5.6502091201300004</c:v>
                </c:pt>
                <c:pt idx="16823">
                  <c:v>6.1240719031399999</c:v>
                </c:pt>
                <c:pt idx="16824">
                  <c:v>6.1668795908499998</c:v>
                </c:pt>
                <c:pt idx="16825">
                  <c:v>6.0413178699600003</c:v>
                </c:pt>
                <c:pt idx="16826">
                  <c:v>5.8466210266200003</c:v>
                </c:pt>
                <c:pt idx="16827">
                  <c:v>5.98482007469</c:v>
                </c:pt>
                <c:pt idx="16828">
                  <c:v>5.6944292859300001</c:v>
                </c:pt>
                <c:pt idx="16829">
                  <c:v>5.7440871547999999</c:v>
                </c:pt>
                <c:pt idx="16830">
                  <c:v>5.9757319964100004</c:v>
                </c:pt>
                <c:pt idx="16831">
                  <c:v>6.1316653676500001</c:v>
                </c:pt>
                <c:pt idx="16832">
                  <c:v>5.6837401758099997</c:v>
                </c:pt>
                <c:pt idx="16833">
                  <c:v>5.7126121790299997</c:v>
                </c:pt>
                <c:pt idx="16834">
                  <c:v>5.8866579352299997</c:v>
                </c:pt>
                <c:pt idx="16835">
                  <c:v>6.0957996388</c:v>
                </c:pt>
                <c:pt idx="16836">
                  <c:v>6.0311006209100002</c:v>
                </c:pt>
                <c:pt idx="16837">
                  <c:v>6.0608005009200001</c:v>
                </c:pt>
                <c:pt idx="16838">
                  <c:v>5.9804081712799997</c:v>
                </c:pt>
                <c:pt idx="16839">
                  <c:v>6.2928158670899998</c:v>
                </c:pt>
                <c:pt idx="16840">
                  <c:v>5.8369977028899998</c:v>
                </c:pt>
                <c:pt idx="16841">
                  <c:v>5.7843390999000004</c:v>
                </c:pt>
                <c:pt idx="16842">
                  <c:v>5.7611709712700003</c:v>
                </c:pt>
                <c:pt idx="16843">
                  <c:v>5.78135059295</c:v>
                </c:pt>
                <c:pt idx="16844">
                  <c:v>5.7725166196800002</c:v>
                </c:pt>
                <c:pt idx="16845">
                  <c:v>6.20837451476</c:v>
                </c:pt>
                <c:pt idx="16846">
                  <c:v>6.1586928729899997</c:v>
                </c:pt>
                <c:pt idx="16847">
                  <c:v>6.1359033542599999</c:v>
                </c:pt>
                <c:pt idx="16848">
                  <c:v>5.8637876012200003</c:v>
                </c:pt>
                <c:pt idx="16849">
                  <c:v>5.9880899514400001</c:v>
                </c:pt>
                <c:pt idx="16850">
                  <c:v>5.6401568681700001</c:v>
                </c:pt>
                <c:pt idx="16851">
                  <c:v>6.0544381520200004</c:v>
                </c:pt>
                <c:pt idx="16852">
                  <c:v>5.6901609649099996</c:v>
                </c:pt>
                <c:pt idx="16853">
                  <c:v>5.9057026820900003</c:v>
                </c:pt>
                <c:pt idx="16854">
                  <c:v>6.2368771800399996</c:v>
                </c:pt>
                <c:pt idx="16855">
                  <c:v>5.8862298078700004</c:v>
                </c:pt>
                <c:pt idx="16856">
                  <c:v>6.1057387178600004</c:v>
                </c:pt>
                <c:pt idx="16857">
                  <c:v>5.7225406457699997</c:v>
                </c:pt>
                <c:pt idx="16858">
                  <c:v>6.1617863590999997</c:v>
                </c:pt>
                <c:pt idx="16859">
                  <c:v>6.0213904179900002</c:v>
                </c:pt>
                <c:pt idx="16860">
                  <c:v>5.7409003957799998</c:v>
                </c:pt>
                <c:pt idx="16861">
                  <c:v>5.6984445080399997</c:v>
                </c:pt>
                <c:pt idx="16862">
                  <c:v>6.0474364813900001</c:v>
                </c:pt>
                <c:pt idx="16863">
                  <c:v>5.8119481338799996</c:v>
                </c:pt>
                <c:pt idx="16864">
                  <c:v>6.2065743013499999</c:v>
                </c:pt>
                <c:pt idx="16865">
                  <c:v>5.9459817391699996</c:v>
                </c:pt>
                <c:pt idx="16866">
                  <c:v>5.8946177873299996</c:v>
                </c:pt>
                <c:pt idx="16867">
                  <c:v>6.0012817036300001</c:v>
                </c:pt>
                <c:pt idx="16868">
                  <c:v>5.83630615524</c:v>
                </c:pt>
                <c:pt idx="16869">
                  <c:v>6.2865732132799996</c:v>
                </c:pt>
                <c:pt idx="16870">
                  <c:v>5.8335118595899997</c:v>
                </c:pt>
                <c:pt idx="16871">
                  <c:v>5.9835065630699997</c:v>
                </c:pt>
                <c:pt idx="16872">
                  <c:v>6.0246836025399997</c:v>
                </c:pt>
                <c:pt idx="16873">
                  <c:v>5.92921316248</c:v>
                </c:pt>
                <c:pt idx="16874">
                  <c:v>6.2081956615399996</c:v>
                </c:pt>
                <c:pt idx="16875">
                  <c:v>5.9574735521099997</c:v>
                </c:pt>
                <c:pt idx="16876">
                  <c:v>6.2292391224300001</c:v>
                </c:pt>
                <c:pt idx="16877">
                  <c:v>5.7543981098200003</c:v>
                </c:pt>
                <c:pt idx="16878">
                  <c:v>6.2144762587800004</c:v>
                </c:pt>
                <c:pt idx="16879">
                  <c:v>6.1435221463399996</c:v>
                </c:pt>
                <c:pt idx="16880">
                  <c:v>5.8339200885900002</c:v>
                </c:pt>
                <c:pt idx="16881">
                  <c:v>6.1614311081700004</c:v>
                </c:pt>
                <c:pt idx="16882">
                  <c:v>5.8637876012200003</c:v>
                </c:pt>
                <c:pt idx="16883">
                  <c:v>6.2254531738000001</c:v>
                </c:pt>
                <c:pt idx="16884">
                  <c:v>6.0898578867599999</c:v>
                </c:pt>
                <c:pt idx="16885">
                  <c:v>5.8695292660999998</c:v>
                </c:pt>
                <c:pt idx="16886">
                  <c:v>5.82920405546</c:v>
                </c:pt>
                <c:pt idx="16887">
                  <c:v>6.2697485442299996</c:v>
                </c:pt>
                <c:pt idx="16888">
                  <c:v>5.64240466604</c:v>
                </c:pt>
                <c:pt idx="16889">
                  <c:v>5.9956329564199997</c:v>
                </c:pt>
                <c:pt idx="16890">
                  <c:v>6.2428641440400003</c:v>
                </c:pt>
                <c:pt idx="16891">
                  <c:v>6.0914777805</c:v>
                </c:pt>
                <c:pt idx="16892">
                  <c:v>6.0460194854299996</c:v>
                </c:pt>
                <c:pt idx="16893">
                  <c:v>6.2173210389799998</c:v>
                </c:pt>
                <c:pt idx="16894">
                  <c:v>6.0779096348100001</c:v>
                </c:pt>
                <c:pt idx="16895">
                  <c:v>5.8235980992199998</c:v>
                </c:pt>
                <c:pt idx="16896">
                  <c:v>5.9384490642700003</c:v>
                </c:pt>
                <c:pt idx="16897">
                  <c:v>6.2695587571700004</c:v>
                </c:pt>
                <c:pt idx="16898">
                  <c:v>5.8075225036599996</c:v>
                </c:pt>
                <c:pt idx="16899">
                  <c:v>6.0457216358099997</c:v>
                </c:pt>
                <c:pt idx="16900">
                  <c:v>5.7945574642300004</c:v>
                </c:pt>
                <c:pt idx="16901">
                  <c:v>5.7763820706900004</c:v>
                </c:pt>
                <c:pt idx="16902">
                  <c:v>5.7845898448500002</c:v>
                </c:pt>
                <c:pt idx="16903">
                  <c:v>6.0187652034200001</c:v>
                </c:pt>
                <c:pt idx="16904">
                  <c:v>6.0345945137900001</c:v>
                </c:pt>
                <c:pt idx="16905">
                  <c:v>5.82920405546</c:v>
                </c:pt>
                <c:pt idx="16906">
                  <c:v>5.9203736553699997</c:v>
                </c:pt>
                <c:pt idx="16907">
                  <c:v>5.7658278373899998</c:v>
                </c:pt>
                <c:pt idx="16908">
                  <c:v>5.8212931993100003</c:v>
                </c:pt>
                <c:pt idx="16909">
                  <c:v>5.8798030801700003</c:v>
                </c:pt>
                <c:pt idx="16910">
                  <c:v>5.8751027112900003</c:v>
                </c:pt>
                <c:pt idx="16911">
                  <c:v>6.1258645649599996</c:v>
                </c:pt>
                <c:pt idx="16912">
                  <c:v>5.6250242316100003</c:v>
                </c:pt>
                <c:pt idx="16913">
                  <c:v>6.1737976629900002</c:v>
                </c:pt>
                <c:pt idx="16914">
                  <c:v>5.9191147818600003</c:v>
                </c:pt>
                <c:pt idx="16915">
                  <c:v>6.2019865027199996</c:v>
                </c:pt>
                <c:pt idx="16916">
                  <c:v>5.6267856177800004</c:v>
                </c:pt>
                <c:pt idx="16917">
                  <c:v>6.1618607696399996</c:v>
                </c:pt>
                <c:pt idx="16918">
                  <c:v>5.8881252397299999</c:v>
                </c:pt>
                <c:pt idx="16919">
                  <c:v>6.1259725555099998</c:v>
                </c:pt>
                <c:pt idx="16920">
                  <c:v>5.8180254257200001</c:v>
                </c:pt>
                <c:pt idx="16921">
                  <c:v>5.6311813859899997</c:v>
                </c:pt>
                <c:pt idx="16922">
                  <c:v>5.9072532134799998</c:v>
                </c:pt>
                <c:pt idx="16923">
                  <c:v>6.0502558542199996</c:v>
                </c:pt>
                <c:pt idx="16924">
                  <c:v>6.3081249498499998</c:v>
                </c:pt>
                <c:pt idx="16925">
                  <c:v>5.8180254257200001</c:v>
                </c:pt>
                <c:pt idx="16926">
                  <c:v>5.8350361562800002</c:v>
                </c:pt>
                <c:pt idx="16927">
                  <c:v>6.1353594131699998</c:v>
                </c:pt>
                <c:pt idx="16928">
                  <c:v>6.2896929445299996</c:v>
                </c:pt>
                <c:pt idx="16929">
                  <c:v>6.2001429780099997</c:v>
                </c:pt>
                <c:pt idx="16930">
                  <c:v>5.9409657563399998</c:v>
                </c:pt>
                <c:pt idx="16931">
                  <c:v>5.6737663003699996</c:v>
                </c:pt>
                <c:pt idx="16932">
                  <c:v>5.82732144597</c:v>
                </c:pt>
                <c:pt idx="16933">
                  <c:v>6.0531723927399996</c:v>
                </c:pt>
                <c:pt idx="16934">
                  <c:v>5.9839142178699998</c:v>
                </c:pt>
                <c:pt idx="16935">
                  <c:v>6.2410558322599998</c:v>
                </c:pt>
                <c:pt idx="16936">
                  <c:v>5.8394182962799999</c:v>
                </c:pt>
                <c:pt idx="16937">
                  <c:v>6.3011494771000001</c:v>
                </c:pt>
                <c:pt idx="16938">
                  <c:v>5.6954000495799999</c:v>
                </c:pt>
                <c:pt idx="16939">
                  <c:v>5.9203736553699997</c:v>
                </c:pt>
                <c:pt idx="16940">
                  <c:v>5.6571160343600004</c:v>
                </c:pt>
                <c:pt idx="16941">
                  <c:v>5.8518919676000003</c:v>
                </c:pt>
                <c:pt idx="16942">
                  <c:v>5.86692187405</c:v>
                </c:pt>
                <c:pt idx="16943">
                  <c:v>6.1624142609000003</c:v>
                </c:pt>
                <c:pt idx="16944">
                  <c:v>5.7425144164599997</c:v>
                </c:pt>
                <c:pt idx="16945">
                  <c:v>6.0572582855599997</c:v>
                </c:pt>
                <c:pt idx="16946">
                  <c:v>6.02901527644</c:v>
                </c:pt>
                <c:pt idx="16947">
                  <c:v>5.6326408750599999</c:v>
                </c:pt>
                <c:pt idx="16948">
                  <c:v>6.0572582855599997</c:v>
                </c:pt>
                <c:pt idx="16949">
                  <c:v>6.2865732132799996</c:v>
                </c:pt>
                <c:pt idx="16950">
                  <c:v>5.9366346167400001</c:v>
                </c:pt>
                <c:pt idx="16951">
                  <c:v>6.2755053749099998</c:v>
                </c:pt>
                <c:pt idx="16952">
                  <c:v>6.1436367882500003</c:v>
                </c:pt>
                <c:pt idx="16953">
                  <c:v>5.7777264777099999</c:v>
                </c:pt>
                <c:pt idx="16954">
                  <c:v>5.6874761397500002</c:v>
                </c:pt>
                <c:pt idx="16955">
                  <c:v>5.6435017426399998</c:v>
                </c:pt>
                <c:pt idx="16956">
                  <c:v>5.9652638834799996</c:v>
                </c:pt>
                <c:pt idx="16957">
                  <c:v>6.0898578867599999</c:v>
                </c:pt>
                <c:pt idx="16958">
                  <c:v>6.12305179129</c:v>
                </c:pt>
                <c:pt idx="16959">
                  <c:v>6.26533557554</c:v>
                </c:pt>
                <c:pt idx="16960">
                  <c:v>5.7440871547999999</c:v>
                </c:pt>
                <c:pt idx="16961">
                  <c:v>5.9648555316999996</c:v>
                </c:pt>
                <c:pt idx="16962">
                  <c:v>5.6357302280799999</c:v>
                </c:pt>
                <c:pt idx="16963">
                  <c:v>5.8477196664099997</c:v>
                </c:pt>
                <c:pt idx="16964">
                  <c:v>5.7386115390399999</c:v>
                </c:pt>
                <c:pt idx="16965">
                  <c:v>6.1009505860499997</c:v>
                </c:pt>
                <c:pt idx="16966">
                  <c:v>6.1057387178600004</c:v>
                </c:pt>
                <c:pt idx="16967">
                  <c:v>5.6785204763000001</c:v>
                </c:pt>
                <c:pt idx="16968">
                  <c:v>5.7209155849800002</c:v>
                </c:pt>
                <c:pt idx="16969">
                  <c:v>5.9804300714199998</c:v>
                </c:pt>
                <c:pt idx="16970">
                  <c:v>6.1618607696399996</c:v>
                </c:pt>
                <c:pt idx="16971">
                  <c:v>6.0043529080800004</c:v>
                </c:pt>
                <c:pt idx="16972">
                  <c:v>5.7757752518899999</c:v>
                </c:pt>
                <c:pt idx="16973">
                  <c:v>5.8267356901399996</c:v>
                </c:pt>
                <c:pt idx="16974">
                  <c:v>5.9923542167799999</c:v>
                </c:pt>
                <c:pt idx="16975">
                  <c:v>5.6548389236299998</c:v>
                </c:pt>
                <c:pt idx="16976">
                  <c:v>6.1474771046100001</c:v>
                </c:pt>
                <c:pt idx="16977">
                  <c:v>6.2755053749099998</c:v>
                </c:pt>
                <c:pt idx="16978">
                  <c:v>6.0591655214899998</c:v>
                </c:pt>
                <c:pt idx="16979">
                  <c:v>6.3086175582399999</c:v>
                </c:pt>
                <c:pt idx="16980">
                  <c:v>6.1849439347399997</c:v>
                </c:pt>
                <c:pt idx="16981">
                  <c:v>5.7325952145599999</c:v>
                </c:pt>
                <c:pt idx="16982">
                  <c:v>5.9079043197700001</c:v>
                </c:pt>
                <c:pt idx="16983">
                  <c:v>5.8545785935800003</c:v>
                </c:pt>
                <c:pt idx="16984">
                  <c:v>5.7862897631800001</c:v>
                </c:pt>
                <c:pt idx="16985">
                  <c:v>5.7374776249400004</c:v>
                </c:pt>
                <c:pt idx="16986">
                  <c:v>6.2184002394100002</c:v>
                </c:pt>
                <c:pt idx="16987">
                  <c:v>5.6714409671099997</c:v>
                </c:pt>
                <c:pt idx="16988">
                  <c:v>5.8350361562800002</c:v>
                </c:pt>
                <c:pt idx="16989">
                  <c:v>5.68811548529</c:v>
                </c:pt>
                <c:pt idx="16990">
                  <c:v>5.82732144597</c:v>
                </c:pt>
                <c:pt idx="16991">
                  <c:v>6.1611923068100003</c:v>
                </c:pt>
                <c:pt idx="16992">
                  <c:v>6.1673116974799997</c:v>
                </c:pt>
                <c:pt idx="16993">
                  <c:v>5.8716709787000001</c:v>
                </c:pt>
                <c:pt idx="16994">
                  <c:v>5.7456564622000004</c:v>
                </c:pt>
                <c:pt idx="16995">
                  <c:v>5.6806900779499996</c:v>
                </c:pt>
                <c:pt idx="16996">
                  <c:v>6.2685741399500001</c:v>
                </c:pt>
                <c:pt idx="16997">
                  <c:v>5.9811700443699998</c:v>
                </c:pt>
                <c:pt idx="16998">
                  <c:v>5.9396309682400004</c:v>
                </c:pt>
                <c:pt idx="16999">
                  <c:v>5.8427928371600002</c:v>
                </c:pt>
                <c:pt idx="17000">
                  <c:v>5.9839142178699998</c:v>
                </c:pt>
                <c:pt idx="17001">
                  <c:v>6.3054490991299996</c:v>
                </c:pt>
                <c:pt idx="17002">
                  <c:v>6.2805521764999996</c:v>
                </c:pt>
                <c:pt idx="17003">
                  <c:v>6.1773362177499997</c:v>
                </c:pt>
                <c:pt idx="17004">
                  <c:v>6.1296693178000003</c:v>
                </c:pt>
                <c:pt idx="17005">
                  <c:v>6.26587820559</c:v>
                </c:pt>
                <c:pt idx="17006">
                  <c:v>6.0567397019099998</c:v>
                </c:pt>
                <c:pt idx="17007">
                  <c:v>6.0311006209100002</c:v>
                </c:pt>
                <c:pt idx="17008">
                  <c:v>5.6478685527000003</c:v>
                </c:pt>
                <c:pt idx="17009">
                  <c:v>5.7777264777099999</c:v>
                </c:pt>
                <c:pt idx="17010">
                  <c:v>5.9493719793300004</c:v>
                </c:pt>
                <c:pt idx="17011">
                  <c:v>5.9172017135699999</c:v>
                </c:pt>
                <c:pt idx="17012">
                  <c:v>6.26533557554</c:v>
                </c:pt>
                <c:pt idx="17013">
                  <c:v>5.9480446440800003</c:v>
                </c:pt>
                <c:pt idx="17014">
                  <c:v>6.1374367044999998</c:v>
                </c:pt>
                <c:pt idx="17015">
                  <c:v>5.9525139954300004</c:v>
                </c:pt>
                <c:pt idx="17016">
                  <c:v>5.7387741377400001</c:v>
                </c:pt>
                <c:pt idx="17017">
                  <c:v>6.2537118683499999</c:v>
                </c:pt>
                <c:pt idx="17018">
                  <c:v>5.7940631629099997</c:v>
                </c:pt>
                <c:pt idx="17019">
                  <c:v>6.1435221463399996</c:v>
                </c:pt>
                <c:pt idx="17020">
                  <c:v>5.7386115390399999</c:v>
                </c:pt>
                <c:pt idx="17021">
                  <c:v>5.9574813773699997</c:v>
                </c:pt>
                <c:pt idx="17022">
                  <c:v>5.6651545632199998</c:v>
                </c:pt>
                <c:pt idx="17023">
                  <c:v>5.6723979053400004</c:v>
                </c:pt>
                <c:pt idx="17024">
                  <c:v>6.0624072169999996</c:v>
                </c:pt>
                <c:pt idx="17025">
                  <c:v>5.6891721466699998</c:v>
                </c:pt>
                <c:pt idx="17026">
                  <c:v>6.2995569421499997</c:v>
                </c:pt>
                <c:pt idx="17027">
                  <c:v>5.6643183049400001</c:v>
                </c:pt>
                <c:pt idx="17028">
                  <c:v>5.91529649748</c:v>
                </c:pt>
                <c:pt idx="17029">
                  <c:v>6.2081956615399996</c:v>
                </c:pt>
                <c:pt idx="17030">
                  <c:v>5.7543981098200003</c:v>
                </c:pt>
                <c:pt idx="17031">
                  <c:v>5.8481258857</c:v>
                </c:pt>
                <c:pt idx="17032">
                  <c:v>6.0291031030599997</c:v>
                </c:pt>
                <c:pt idx="17033">
                  <c:v>6.2537118683499999</c:v>
                </c:pt>
                <c:pt idx="17034">
                  <c:v>5.77187585194</c:v>
                </c:pt>
                <c:pt idx="17035">
                  <c:v>5.7490969715800002</c:v>
                </c:pt>
                <c:pt idx="17036">
                  <c:v>6.0227033275200004</c:v>
                </c:pt>
                <c:pt idx="17037">
                  <c:v>5.6877044791999998</c:v>
                </c:pt>
                <c:pt idx="17038">
                  <c:v>6.0024018477999999</c:v>
                </c:pt>
                <c:pt idx="17039">
                  <c:v>5.9432849576400004</c:v>
                </c:pt>
                <c:pt idx="17040">
                  <c:v>5.8830316247200001</c:v>
                </c:pt>
                <c:pt idx="17041">
                  <c:v>6.2234701555200003</c:v>
                </c:pt>
                <c:pt idx="17042">
                  <c:v>6.07982805305</c:v>
                </c:pt>
                <c:pt idx="17043">
                  <c:v>6.2127434621599997</c:v>
                </c:pt>
                <c:pt idx="17044">
                  <c:v>6.1158066571400003</c:v>
                </c:pt>
                <c:pt idx="17045">
                  <c:v>6.0495739284800001</c:v>
                </c:pt>
                <c:pt idx="17046">
                  <c:v>5.9905781422200004</c:v>
                </c:pt>
                <c:pt idx="17047">
                  <c:v>5.7872645567900003</c:v>
                </c:pt>
                <c:pt idx="17048">
                  <c:v>6.0697804892900002</c:v>
                </c:pt>
                <c:pt idx="17049">
                  <c:v>5.8235980992199998</c:v>
                </c:pt>
                <c:pt idx="17050">
                  <c:v>5.9384490642700003</c:v>
                </c:pt>
                <c:pt idx="17051">
                  <c:v>6.0738469824700001</c:v>
                </c:pt>
                <c:pt idx="17052">
                  <c:v>5.7855688056899996</c:v>
                </c:pt>
                <c:pt idx="17053">
                  <c:v>6.1436367882500003</c:v>
                </c:pt>
                <c:pt idx="17054">
                  <c:v>6.1002992106600002</c:v>
                </c:pt>
                <c:pt idx="17055">
                  <c:v>5.72780537552</c:v>
                </c:pt>
                <c:pt idx="17056">
                  <c:v>5.9738810888399998</c:v>
                </c:pt>
                <c:pt idx="17057">
                  <c:v>6.24825543613</c:v>
                </c:pt>
                <c:pt idx="17058">
                  <c:v>6.2428641440400003</c:v>
                </c:pt>
                <c:pt idx="17059">
                  <c:v>5.7435617402799997</c:v>
                </c:pt>
                <c:pt idx="17060">
                  <c:v>5.9938258710200003</c:v>
                </c:pt>
                <c:pt idx="17061">
                  <c:v>5.6533051254100002</c:v>
                </c:pt>
                <c:pt idx="17062">
                  <c:v>5.6605374527499999</c:v>
                </c:pt>
                <c:pt idx="17063">
                  <c:v>6.07807669471</c:v>
                </c:pt>
                <c:pt idx="17064">
                  <c:v>6.0031273904700004</c:v>
                </c:pt>
                <c:pt idx="17065">
                  <c:v>6.0524264324399999</c:v>
                </c:pt>
                <c:pt idx="17066">
                  <c:v>6.2755053749099998</c:v>
                </c:pt>
                <c:pt idx="17067">
                  <c:v>5.6874761397500002</c:v>
                </c:pt>
                <c:pt idx="17068">
                  <c:v>6.1002992106600002</c:v>
                </c:pt>
                <c:pt idx="17069">
                  <c:v>6.0459063496600001</c:v>
                </c:pt>
                <c:pt idx="17070">
                  <c:v>5.7735497384499999</c:v>
                </c:pt>
                <c:pt idx="17071">
                  <c:v>5.6924775474200002</c:v>
                </c:pt>
                <c:pt idx="17072">
                  <c:v>5.8218294526400003</c:v>
                </c:pt>
                <c:pt idx="17073">
                  <c:v>5.9750037013000004</c:v>
                </c:pt>
                <c:pt idx="17074">
                  <c:v>5.9072532134799998</c:v>
                </c:pt>
                <c:pt idx="17075">
                  <c:v>5.7440871547999999</c:v>
                </c:pt>
                <c:pt idx="17076">
                  <c:v>5.6311813859899997</c:v>
                </c:pt>
                <c:pt idx="17077">
                  <c:v>6.2693678542600004</c:v>
                </c:pt>
                <c:pt idx="17078">
                  <c:v>6.1009094828199997</c:v>
                </c:pt>
                <c:pt idx="17079">
                  <c:v>5.9158558767900002</c:v>
                </c:pt>
                <c:pt idx="17080">
                  <c:v>5.6715350060700001</c:v>
                </c:pt>
                <c:pt idx="17081">
                  <c:v>5.6407720827799999</c:v>
                </c:pt>
                <c:pt idx="17082">
                  <c:v>5.64240466604</c:v>
                </c:pt>
                <c:pt idx="17083">
                  <c:v>6.1046984735500001</c:v>
                </c:pt>
                <c:pt idx="17084">
                  <c:v>6.0715889651900001</c:v>
                </c:pt>
                <c:pt idx="17085">
                  <c:v>5.9554422178699999</c:v>
                </c:pt>
                <c:pt idx="17086">
                  <c:v>5.6395348642399998</c:v>
                </c:pt>
                <c:pt idx="17087">
                  <c:v>6.3093959879400003</c:v>
                </c:pt>
                <c:pt idx="17088">
                  <c:v>6.0237202373700001</c:v>
                </c:pt>
                <c:pt idx="17089">
                  <c:v>5.7611709712700003</c:v>
                </c:pt>
                <c:pt idx="17090">
                  <c:v>6.1617863590999997</c:v>
                </c:pt>
                <c:pt idx="17091">
                  <c:v>5.6407576168400002</c:v>
                </c:pt>
                <c:pt idx="17092">
                  <c:v>6.2728757044699996</c:v>
                </c:pt>
                <c:pt idx="17093">
                  <c:v>6.1866948063200002</c:v>
                </c:pt>
                <c:pt idx="17094">
                  <c:v>6.0886780809800003</c:v>
                </c:pt>
                <c:pt idx="17095">
                  <c:v>5.6707935602099999</c:v>
                </c:pt>
                <c:pt idx="17096">
                  <c:v>5.7356570365200001</c:v>
                </c:pt>
                <c:pt idx="17097">
                  <c:v>5.7873776548500002</c:v>
                </c:pt>
                <c:pt idx="17098">
                  <c:v>5.9690605760200004</c:v>
                </c:pt>
                <c:pt idx="17099">
                  <c:v>5.7374776249400004</c:v>
                </c:pt>
                <c:pt idx="17100">
                  <c:v>6.2332425563999996</c:v>
                </c:pt>
                <c:pt idx="17101">
                  <c:v>5.6407576168400002</c:v>
                </c:pt>
                <c:pt idx="17102">
                  <c:v>5.8830316247200001</c:v>
                </c:pt>
                <c:pt idx="17103">
                  <c:v>6.0758711193000003</c:v>
                </c:pt>
                <c:pt idx="17104">
                  <c:v>5.7570090798500004</c:v>
                </c:pt>
                <c:pt idx="17105">
                  <c:v>5.7490969715800002</c:v>
                </c:pt>
                <c:pt idx="17106">
                  <c:v>5.64240466604</c:v>
                </c:pt>
                <c:pt idx="17107">
                  <c:v>6.1817451995399999</c:v>
                </c:pt>
                <c:pt idx="17108">
                  <c:v>5.7757752518899999</c:v>
                </c:pt>
                <c:pt idx="17109">
                  <c:v>5.6961576004200003</c:v>
                </c:pt>
                <c:pt idx="17110">
                  <c:v>5.7411485676099998</c:v>
                </c:pt>
                <c:pt idx="17111">
                  <c:v>5.7944143692900001</c:v>
                </c:pt>
                <c:pt idx="17112">
                  <c:v>6.2012469045899996</c:v>
                </c:pt>
                <c:pt idx="17113">
                  <c:v>6.2937119154700003</c:v>
                </c:pt>
                <c:pt idx="17114">
                  <c:v>5.64957836468</c:v>
                </c:pt>
                <c:pt idx="17115">
                  <c:v>5.9215757525299999</c:v>
                </c:pt>
                <c:pt idx="17116">
                  <c:v>5.9734177921000002</c:v>
                </c:pt>
                <c:pt idx="17117">
                  <c:v>5.6874761397500002</c:v>
                </c:pt>
                <c:pt idx="17118">
                  <c:v>5.7080413084500004</c:v>
                </c:pt>
                <c:pt idx="17119">
                  <c:v>6.13333521726</c:v>
                </c:pt>
                <c:pt idx="17120">
                  <c:v>5.6837401758099997</c:v>
                </c:pt>
                <c:pt idx="17121">
                  <c:v>5.9690605760200004</c:v>
                </c:pt>
                <c:pt idx="17122">
                  <c:v>5.7463084339200003</c:v>
                </c:pt>
                <c:pt idx="17123">
                  <c:v>6.0608005009200001</c:v>
                </c:pt>
                <c:pt idx="17124">
                  <c:v>6.2134214282100002</c:v>
                </c:pt>
                <c:pt idx="17125">
                  <c:v>5.6699355197400001</c:v>
                </c:pt>
                <c:pt idx="17126">
                  <c:v>6.1994922345200001</c:v>
                </c:pt>
                <c:pt idx="17127">
                  <c:v>5.6395348642399998</c:v>
                </c:pt>
                <c:pt idx="17128">
                  <c:v>5.6605374527499999</c:v>
                </c:pt>
                <c:pt idx="17129">
                  <c:v>5.8510899298999997</c:v>
                </c:pt>
                <c:pt idx="17130">
                  <c:v>5.9697311198799996</c:v>
                </c:pt>
                <c:pt idx="17131">
                  <c:v>5.9668055640400004</c:v>
                </c:pt>
                <c:pt idx="17132">
                  <c:v>6.2896929445299996</c:v>
                </c:pt>
                <c:pt idx="17133">
                  <c:v>5.7341826902799999</c:v>
                </c:pt>
                <c:pt idx="17134">
                  <c:v>5.7143649164400001</c:v>
                </c:pt>
                <c:pt idx="17135">
                  <c:v>5.8519477281199999</c:v>
                </c:pt>
                <c:pt idx="17136">
                  <c:v>5.6891335538699996</c:v>
                </c:pt>
                <c:pt idx="17137">
                  <c:v>5.98482007469</c:v>
                </c:pt>
                <c:pt idx="17138">
                  <c:v>5.9773037314100002</c:v>
                </c:pt>
                <c:pt idx="17139">
                  <c:v>5.74010322009</c:v>
                </c:pt>
                <c:pt idx="17140">
                  <c:v>5.9259213579700001</c:v>
                </c:pt>
                <c:pt idx="17141">
                  <c:v>5.7758988086800001</c:v>
                </c:pt>
                <c:pt idx="17142">
                  <c:v>5.9880899514400001</c:v>
                </c:pt>
                <c:pt idx="17143">
                  <c:v>6.0459063496600001</c:v>
                </c:pt>
                <c:pt idx="17144">
                  <c:v>6.1534863794200003</c:v>
                </c:pt>
                <c:pt idx="17145">
                  <c:v>5.8350361562800002</c:v>
                </c:pt>
                <c:pt idx="17146">
                  <c:v>5.8518919676000003</c:v>
                </c:pt>
                <c:pt idx="17147">
                  <c:v>5.9697311198799996</c:v>
                </c:pt>
                <c:pt idx="17148">
                  <c:v>6.0535867372999999</c:v>
                </c:pt>
                <c:pt idx="17149">
                  <c:v>6.1671299449600001</c:v>
                </c:pt>
                <c:pt idx="17150">
                  <c:v>6.1380135392200001</c:v>
                </c:pt>
                <c:pt idx="17151">
                  <c:v>5.9938258710200003</c:v>
                </c:pt>
                <c:pt idx="17152">
                  <c:v>5.9432849576400004</c:v>
                </c:pt>
                <c:pt idx="17153">
                  <c:v>6.0457216358099997</c:v>
                </c:pt>
                <c:pt idx="17154">
                  <c:v>5.8802939214099998</c:v>
                </c:pt>
                <c:pt idx="17155">
                  <c:v>6.11279368838</c:v>
                </c:pt>
                <c:pt idx="17156">
                  <c:v>6.0840466002799998</c:v>
                </c:pt>
                <c:pt idx="17157">
                  <c:v>6.0914777805</c:v>
                </c:pt>
                <c:pt idx="17158">
                  <c:v>5.9750037013000004</c:v>
                </c:pt>
                <c:pt idx="17159">
                  <c:v>5.7679615852600001</c:v>
                </c:pt>
                <c:pt idx="17160">
                  <c:v>5.9459817391699996</c:v>
                </c:pt>
                <c:pt idx="17161">
                  <c:v>5.7463084339200003</c:v>
                </c:pt>
                <c:pt idx="17162">
                  <c:v>5.9978987742300003</c:v>
                </c:pt>
                <c:pt idx="17163">
                  <c:v>5.9905781422200004</c:v>
                </c:pt>
                <c:pt idx="17164">
                  <c:v>5.8709656557200001</c:v>
                </c:pt>
                <c:pt idx="17165">
                  <c:v>5.77088998275</c:v>
                </c:pt>
                <c:pt idx="17166">
                  <c:v>6.2125845492999998</c:v>
                </c:pt>
                <c:pt idx="17167">
                  <c:v>5.6750632274799999</c:v>
                </c:pt>
                <c:pt idx="17168">
                  <c:v>6.0060424052399997</c:v>
                </c:pt>
                <c:pt idx="17169">
                  <c:v>5.6984445080399997</c:v>
                </c:pt>
                <c:pt idx="17170">
                  <c:v>6.0524264324399999</c:v>
                </c:pt>
                <c:pt idx="17171">
                  <c:v>5.7056222532499996</c:v>
                </c:pt>
                <c:pt idx="17172">
                  <c:v>5.6989795721599998</c:v>
                </c:pt>
                <c:pt idx="17173">
                  <c:v>6.1274330732199997</c:v>
                </c:pt>
                <c:pt idx="17174">
                  <c:v>5.8428201202499999</c:v>
                </c:pt>
                <c:pt idx="17175">
                  <c:v>5.68462748472</c:v>
                </c:pt>
                <c:pt idx="17176">
                  <c:v>5.9492766321900001</c:v>
                </c:pt>
                <c:pt idx="17177">
                  <c:v>5.6369424379300002</c:v>
                </c:pt>
                <c:pt idx="17178">
                  <c:v>5.7038092029999996</c:v>
                </c:pt>
                <c:pt idx="17179">
                  <c:v>5.9903046880200002</c:v>
                </c:pt>
                <c:pt idx="17180">
                  <c:v>5.7785996400800004</c:v>
                </c:pt>
                <c:pt idx="17181">
                  <c:v>5.6968375143000003</c:v>
                </c:pt>
                <c:pt idx="17182">
                  <c:v>6.0619019838800003</c:v>
                </c:pt>
                <c:pt idx="17183">
                  <c:v>6.0043326677</c:v>
                </c:pt>
                <c:pt idx="17184">
                  <c:v>5.6891335538699996</c:v>
                </c:pt>
                <c:pt idx="17185">
                  <c:v>5.9181644964300002</c:v>
                </c:pt>
                <c:pt idx="17186">
                  <c:v>5.7843390999000004</c:v>
                </c:pt>
                <c:pt idx="17187">
                  <c:v>5.7780747844100002</c:v>
                </c:pt>
                <c:pt idx="17188">
                  <c:v>6.0044231481599999</c:v>
                </c:pt>
                <c:pt idx="17189">
                  <c:v>6.2445277813400004</c:v>
                </c:pt>
                <c:pt idx="17190">
                  <c:v>5.8394087460900002</c:v>
                </c:pt>
                <c:pt idx="17191">
                  <c:v>5.7435617402799997</c:v>
                </c:pt>
                <c:pt idx="17192">
                  <c:v>6.0010255352100002</c:v>
                </c:pt>
                <c:pt idx="17193">
                  <c:v>5.96074973135</c:v>
                </c:pt>
                <c:pt idx="17194">
                  <c:v>5.8545785935800003</c:v>
                </c:pt>
                <c:pt idx="17195">
                  <c:v>6.2105462540099996</c:v>
                </c:pt>
                <c:pt idx="17196">
                  <c:v>6.11895816972</c:v>
                </c:pt>
                <c:pt idx="17197">
                  <c:v>5.8870853906000002</c:v>
                </c:pt>
                <c:pt idx="17198">
                  <c:v>5.6245979932300001</c:v>
                </c:pt>
                <c:pt idx="17199">
                  <c:v>5.9158558767900002</c:v>
                </c:pt>
                <c:pt idx="17200">
                  <c:v>5.8187589546199998</c:v>
                </c:pt>
                <c:pt idx="17201">
                  <c:v>5.9816186387999997</c:v>
                </c:pt>
                <c:pt idx="17202">
                  <c:v>6.0495739284800001</c:v>
                </c:pt>
                <c:pt idx="17203">
                  <c:v>6.10079405791</c:v>
                </c:pt>
                <c:pt idx="17204">
                  <c:v>6.2595530155399999</c:v>
                </c:pt>
                <c:pt idx="17205">
                  <c:v>5.6671749983100002</c:v>
                </c:pt>
                <c:pt idx="17206">
                  <c:v>5.7724414334</c:v>
                </c:pt>
                <c:pt idx="17207">
                  <c:v>5.7553091504499996</c:v>
                </c:pt>
                <c:pt idx="17208">
                  <c:v>6.0663420853899996</c:v>
                </c:pt>
                <c:pt idx="17209">
                  <c:v>6.29243469679</c:v>
                </c:pt>
                <c:pt idx="17210">
                  <c:v>5.7169509718300002</c:v>
                </c:pt>
                <c:pt idx="17211">
                  <c:v>5.8743875558500003</c:v>
                </c:pt>
                <c:pt idx="17212">
                  <c:v>5.8635823702799996</c:v>
                </c:pt>
                <c:pt idx="17213">
                  <c:v>5.6692659106900001</c:v>
                </c:pt>
                <c:pt idx="17214">
                  <c:v>5.9328161223200002</c:v>
                </c:pt>
                <c:pt idx="17215">
                  <c:v>6.0428380328099998</c:v>
                </c:pt>
                <c:pt idx="17216">
                  <c:v>6.0836914106900002</c:v>
                </c:pt>
                <c:pt idx="17217">
                  <c:v>5.9208829035999999</c:v>
                </c:pt>
                <c:pt idx="17218">
                  <c:v>5.7855688056899996</c:v>
                </c:pt>
                <c:pt idx="17219">
                  <c:v>6.2901533589199996</c:v>
                </c:pt>
                <c:pt idx="17220">
                  <c:v>5.9447292547900004</c:v>
                </c:pt>
                <c:pt idx="17221">
                  <c:v>6.0929568768899998</c:v>
                </c:pt>
                <c:pt idx="17222">
                  <c:v>6.2469570727999999</c:v>
                </c:pt>
                <c:pt idx="17223">
                  <c:v>6.1329521767399999</c:v>
                </c:pt>
                <c:pt idx="17224">
                  <c:v>6.2128842305800003</c:v>
                </c:pt>
                <c:pt idx="17225">
                  <c:v>5.9328161223200002</c:v>
                </c:pt>
                <c:pt idx="17226">
                  <c:v>5.6582638039499997</c:v>
                </c:pt>
                <c:pt idx="17227">
                  <c:v>5.7975811557099997</c:v>
                </c:pt>
                <c:pt idx="17228">
                  <c:v>5.6533051254100002</c:v>
                </c:pt>
                <c:pt idx="17229">
                  <c:v>5.8489944147799999</c:v>
                </c:pt>
                <c:pt idx="17230">
                  <c:v>6.1830650494899997</c:v>
                </c:pt>
                <c:pt idx="17231">
                  <c:v>6.1731945362299996</c:v>
                </c:pt>
                <c:pt idx="17232">
                  <c:v>5.7735121089400003</c:v>
                </c:pt>
                <c:pt idx="17233">
                  <c:v>5.68811548529</c:v>
                </c:pt>
                <c:pt idx="17234">
                  <c:v>5.8716709787000001</c:v>
                </c:pt>
                <c:pt idx="17235">
                  <c:v>6.0870183440699996</c:v>
                </c:pt>
                <c:pt idx="17236">
                  <c:v>5.64957836468</c:v>
                </c:pt>
                <c:pt idx="17237">
                  <c:v>6.04782207523</c:v>
                </c:pt>
                <c:pt idx="17238">
                  <c:v>5.84482914154</c:v>
                </c:pt>
                <c:pt idx="17239">
                  <c:v>5.75024014191</c:v>
                </c:pt>
                <c:pt idx="17240">
                  <c:v>5.83497363633</c:v>
                </c:pt>
                <c:pt idx="17241">
                  <c:v>6.1887036855900002</c:v>
                </c:pt>
                <c:pt idx="17242">
                  <c:v>6.0591655214899998</c:v>
                </c:pt>
                <c:pt idx="17243">
                  <c:v>5.6651545632199998</c:v>
                </c:pt>
                <c:pt idx="17244">
                  <c:v>5.8152664330099997</c:v>
                </c:pt>
                <c:pt idx="17245">
                  <c:v>6.0027340705099999</c:v>
                </c:pt>
                <c:pt idx="17246">
                  <c:v>5.9015563503499999</c:v>
                </c:pt>
                <c:pt idx="17247">
                  <c:v>5.9880899514400001</c:v>
                </c:pt>
                <c:pt idx="17248">
                  <c:v>6.25874234615</c:v>
                </c:pt>
                <c:pt idx="17249">
                  <c:v>5.69567049662</c:v>
                </c:pt>
                <c:pt idx="17250">
                  <c:v>6.2461183760400001</c:v>
                </c:pt>
                <c:pt idx="17251">
                  <c:v>6.0470108629599997</c:v>
                </c:pt>
                <c:pt idx="17252">
                  <c:v>5.7209155849800002</c:v>
                </c:pt>
                <c:pt idx="17253">
                  <c:v>5.9337108807099996</c:v>
                </c:pt>
                <c:pt idx="17254">
                  <c:v>5.7314840093299999</c:v>
                </c:pt>
                <c:pt idx="17255">
                  <c:v>6.0267827202799999</c:v>
                </c:pt>
                <c:pt idx="17256">
                  <c:v>5.7966205541300004</c:v>
                </c:pt>
                <c:pt idx="17257">
                  <c:v>5.8333740468700004</c:v>
                </c:pt>
                <c:pt idx="17258">
                  <c:v>5.6737663003699996</c:v>
                </c:pt>
                <c:pt idx="17259">
                  <c:v>6.2506950180400001</c:v>
                </c:pt>
                <c:pt idx="17260">
                  <c:v>5.9599536629500003</c:v>
                </c:pt>
                <c:pt idx="17261">
                  <c:v>5.9983336617900003</c:v>
                </c:pt>
                <c:pt idx="17262">
                  <c:v>6.2972191431600004</c:v>
                </c:pt>
                <c:pt idx="17263">
                  <c:v>5.74521167274</c:v>
                </c:pt>
                <c:pt idx="17264">
                  <c:v>5.8212441418500003</c:v>
                </c:pt>
                <c:pt idx="17265">
                  <c:v>5.7611709712700003</c:v>
                </c:pt>
                <c:pt idx="17266">
                  <c:v>5.7412794289300004</c:v>
                </c:pt>
                <c:pt idx="17267">
                  <c:v>5.8177046394699996</c:v>
                </c:pt>
                <c:pt idx="17268">
                  <c:v>5.6336136786399997</c:v>
                </c:pt>
                <c:pt idx="17269">
                  <c:v>5.7938687422399999</c:v>
                </c:pt>
                <c:pt idx="17270">
                  <c:v>5.9973513411099999</c:v>
                </c:pt>
                <c:pt idx="17271">
                  <c:v>5.9259213579700001</c:v>
                </c:pt>
                <c:pt idx="17272">
                  <c:v>5.6401568681700001</c:v>
                </c:pt>
                <c:pt idx="17273">
                  <c:v>5.9652638834799996</c:v>
                </c:pt>
                <c:pt idx="17274">
                  <c:v>5.9134107866900001</c:v>
                </c:pt>
                <c:pt idx="17275">
                  <c:v>5.9839142178699998</c:v>
                </c:pt>
                <c:pt idx="17276">
                  <c:v>6.0624072169999996</c:v>
                </c:pt>
                <c:pt idx="17277">
                  <c:v>5.6658797868199997</c:v>
                </c:pt>
                <c:pt idx="17278">
                  <c:v>5.9173236130999998</c:v>
                </c:pt>
                <c:pt idx="17279">
                  <c:v>5.8023748361800003</c:v>
                </c:pt>
                <c:pt idx="17280">
                  <c:v>5.9775270960100002</c:v>
                </c:pt>
                <c:pt idx="17281">
                  <c:v>6.1541871713600003</c:v>
                </c:pt>
                <c:pt idx="17282">
                  <c:v>6.2127434621599997</c:v>
                </c:pt>
                <c:pt idx="17283">
                  <c:v>5.69966702388</c:v>
                </c:pt>
                <c:pt idx="17284">
                  <c:v>5.7758988086800001</c:v>
                </c:pt>
                <c:pt idx="17285">
                  <c:v>5.9259213579700001</c:v>
                </c:pt>
                <c:pt idx="17286">
                  <c:v>6.0659577038299997</c:v>
                </c:pt>
                <c:pt idx="17287">
                  <c:v>5.6308053744800004</c:v>
                </c:pt>
                <c:pt idx="17288">
                  <c:v>5.8436724028900002</c:v>
                </c:pt>
                <c:pt idx="17289">
                  <c:v>5.84482914154</c:v>
                </c:pt>
                <c:pt idx="17290">
                  <c:v>6.1540109479899998</c:v>
                </c:pt>
                <c:pt idx="17291">
                  <c:v>6.2697485442299996</c:v>
                </c:pt>
                <c:pt idx="17292">
                  <c:v>5.7780747844100002</c:v>
                </c:pt>
                <c:pt idx="17293">
                  <c:v>6.1673116974799997</c:v>
                </c:pt>
                <c:pt idx="17294">
                  <c:v>6.2735898435499999</c:v>
                </c:pt>
                <c:pt idx="17295">
                  <c:v>6.0486243308900001</c:v>
                </c:pt>
                <c:pt idx="17296">
                  <c:v>5.7341826902799999</c:v>
                </c:pt>
                <c:pt idx="17297">
                  <c:v>6.2585643077300004</c:v>
                </c:pt>
                <c:pt idx="17298">
                  <c:v>5.7463084339200003</c:v>
                </c:pt>
                <c:pt idx="17299">
                  <c:v>6.0060424052399997</c:v>
                </c:pt>
                <c:pt idx="17300">
                  <c:v>6.2760339068900004</c:v>
                </c:pt>
                <c:pt idx="17301">
                  <c:v>5.8212931993100003</c:v>
                </c:pt>
                <c:pt idx="17302">
                  <c:v>5.8145449840700003</c:v>
                </c:pt>
                <c:pt idx="17303">
                  <c:v>6.1817451995399999</c:v>
                </c:pt>
                <c:pt idx="17304">
                  <c:v>5.8428201202499999</c:v>
                </c:pt>
                <c:pt idx="17305">
                  <c:v>5.7289514946500004</c:v>
                </c:pt>
                <c:pt idx="17306">
                  <c:v>5.7553091504499996</c:v>
                </c:pt>
                <c:pt idx="17307">
                  <c:v>6.1702375830299996</c:v>
                </c:pt>
                <c:pt idx="17308">
                  <c:v>6.3028665399200001</c:v>
                </c:pt>
                <c:pt idx="17309">
                  <c:v>6.23136985979</c:v>
                </c:pt>
                <c:pt idx="17310">
                  <c:v>6.22550786542</c:v>
                </c:pt>
                <c:pt idx="17311">
                  <c:v>5.7374776249400004</c:v>
                </c:pt>
                <c:pt idx="17312">
                  <c:v>5.8556834328600003</c:v>
                </c:pt>
                <c:pt idx="17313">
                  <c:v>6.1002992106600002</c:v>
                </c:pt>
                <c:pt idx="17314">
                  <c:v>6.19482994063</c:v>
                </c:pt>
                <c:pt idx="17315">
                  <c:v>6.07982805305</c:v>
                </c:pt>
                <c:pt idx="17316">
                  <c:v>6.0345945137900001</c:v>
                </c:pt>
                <c:pt idx="17317">
                  <c:v>5.8282482701399996</c:v>
                </c:pt>
                <c:pt idx="17318">
                  <c:v>6.2598812051800001</c:v>
                </c:pt>
                <c:pt idx="17319">
                  <c:v>5.68462748472</c:v>
                </c:pt>
                <c:pt idx="17320">
                  <c:v>5.8810811484399999</c:v>
                </c:pt>
                <c:pt idx="17321">
                  <c:v>5.8050907660200002</c:v>
                </c:pt>
                <c:pt idx="17322">
                  <c:v>5.6308053744800004</c:v>
                </c:pt>
                <c:pt idx="17323">
                  <c:v>5.8615568509499996</c:v>
                </c:pt>
                <c:pt idx="17324">
                  <c:v>5.9106752042000004</c:v>
                </c:pt>
                <c:pt idx="17325">
                  <c:v>6.0610851805600001</c:v>
                </c:pt>
                <c:pt idx="17326">
                  <c:v>5.9496378512100003</c:v>
                </c:pt>
                <c:pt idx="17327">
                  <c:v>5.78135059295</c:v>
                </c:pt>
                <c:pt idx="17328">
                  <c:v>5.7447169070199999</c:v>
                </c:pt>
                <c:pt idx="17329">
                  <c:v>6.2705449893200003</c:v>
                </c:pt>
                <c:pt idx="17330">
                  <c:v>5.9459817391699996</c:v>
                </c:pt>
                <c:pt idx="17331">
                  <c:v>6.2562819953100002</c:v>
                </c:pt>
                <c:pt idx="17332">
                  <c:v>5.9288597967700003</c:v>
                </c:pt>
                <c:pt idx="17333">
                  <c:v>5.7966205541300004</c:v>
                </c:pt>
                <c:pt idx="17334">
                  <c:v>6.1759992938900004</c:v>
                </c:pt>
                <c:pt idx="17335">
                  <c:v>5.9339060851600003</c:v>
                </c:pt>
                <c:pt idx="17336">
                  <c:v>5.9775270960100002</c:v>
                </c:pt>
                <c:pt idx="17337">
                  <c:v>5.7341826902799999</c:v>
                </c:pt>
                <c:pt idx="17338">
                  <c:v>5.9158558767900002</c:v>
                </c:pt>
                <c:pt idx="17339">
                  <c:v>5.7132096221699999</c:v>
                </c:pt>
                <c:pt idx="17340">
                  <c:v>6.1140836410299997</c:v>
                </c:pt>
                <c:pt idx="17341">
                  <c:v>5.7898042844599997</c:v>
                </c:pt>
                <c:pt idx="17342">
                  <c:v>5.80965386995</c:v>
                </c:pt>
                <c:pt idx="17343">
                  <c:v>5.7978579268199999</c:v>
                </c:pt>
                <c:pt idx="17344">
                  <c:v>6.0043529080800004</c:v>
                </c:pt>
                <c:pt idx="17345">
                  <c:v>5.68811548529</c:v>
                </c:pt>
                <c:pt idx="17346">
                  <c:v>6.23136985979</c:v>
                </c:pt>
                <c:pt idx="17347">
                  <c:v>5.7650930837000001</c:v>
                </c:pt>
                <c:pt idx="17348">
                  <c:v>5.9525139954300004</c:v>
                </c:pt>
                <c:pt idx="17349">
                  <c:v>5.6308053744800004</c:v>
                </c:pt>
                <c:pt idx="17350">
                  <c:v>5.7193404504399998</c:v>
                </c:pt>
                <c:pt idx="17351">
                  <c:v>5.9045396346099999</c:v>
                </c:pt>
                <c:pt idx="17352">
                  <c:v>5.6355596061200002</c:v>
                </c:pt>
                <c:pt idx="17353">
                  <c:v>5.8297170604800002</c:v>
                </c:pt>
                <c:pt idx="17354">
                  <c:v>5.7851608965599999</c:v>
                </c:pt>
                <c:pt idx="17355">
                  <c:v>5.6651545632199998</c:v>
                </c:pt>
                <c:pt idx="17356">
                  <c:v>5.9998838731299999</c:v>
                </c:pt>
                <c:pt idx="17357">
                  <c:v>5.7169509718300002</c:v>
                </c:pt>
                <c:pt idx="17358">
                  <c:v>6.1474771046100001</c:v>
                </c:pt>
                <c:pt idx="17359">
                  <c:v>5.6571463091999998</c:v>
                </c:pt>
                <c:pt idx="17360">
                  <c:v>6.15326530888</c:v>
                </c:pt>
                <c:pt idx="17361">
                  <c:v>6.1240719031399999</c:v>
                </c:pt>
                <c:pt idx="17362">
                  <c:v>5.8369977028899998</c:v>
                </c:pt>
                <c:pt idx="17363">
                  <c:v>6.1612426571799999</c:v>
                </c:pt>
                <c:pt idx="17364">
                  <c:v>6.1645509485799996</c:v>
                </c:pt>
                <c:pt idx="17365">
                  <c:v>6.2693678542600004</c:v>
                </c:pt>
                <c:pt idx="17366">
                  <c:v>5.6956892441300004</c:v>
                </c:pt>
                <c:pt idx="17367">
                  <c:v>5.9750037013000004</c:v>
                </c:pt>
                <c:pt idx="17368">
                  <c:v>5.9980480012899999</c:v>
                </c:pt>
                <c:pt idx="17369">
                  <c:v>6.11279368838</c:v>
                </c:pt>
                <c:pt idx="17370">
                  <c:v>6.2144762587800004</c:v>
                </c:pt>
                <c:pt idx="17371">
                  <c:v>5.8075225036599996</c:v>
                </c:pt>
                <c:pt idx="17372">
                  <c:v>5.8649289040000001</c:v>
                </c:pt>
                <c:pt idx="17373">
                  <c:v>6.0758711193000003</c:v>
                </c:pt>
                <c:pt idx="17374">
                  <c:v>6.1866948063200002</c:v>
                </c:pt>
                <c:pt idx="17375">
                  <c:v>5.7793872476899999</c:v>
                </c:pt>
                <c:pt idx="17376">
                  <c:v>5.8634408736300001</c:v>
                </c:pt>
                <c:pt idx="17377">
                  <c:v>6.2712936507999997</c:v>
                </c:pt>
                <c:pt idx="17378">
                  <c:v>5.6984445080399997</c:v>
                </c:pt>
                <c:pt idx="17379">
                  <c:v>5.9089854106999997</c:v>
                </c:pt>
                <c:pt idx="17380">
                  <c:v>6.1394184954600002</c:v>
                </c:pt>
                <c:pt idx="17381">
                  <c:v>5.7966205541300004</c:v>
                </c:pt>
                <c:pt idx="17382">
                  <c:v>5.9039389421099999</c:v>
                </c:pt>
                <c:pt idx="17383">
                  <c:v>6.2428297615900004</c:v>
                </c:pt>
                <c:pt idx="17384">
                  <c:v>6.0839570475200002</c:v>
                </c:pt>
                <c:pt idx="17385">
                  <c:v>5.8089937850000002</c:v>
                </c:pt>
                <c:pt idx="17386">
                  <c:v>5.7757752518899999</c:v>
                </c:pt>
                <c:pt idx="17387">
                  <c:v>6.0391016881799997</c:v>
                </c:pt>
                <c:pt idx="17388">
                  <c:v>5.6944292859300001</c:v>
                </c:pt>
                <c:pt idx="17389">
                  <c:v>5.75024014191</c:v>
                </c:pt>
                <c:pt idx="17390">
                  <c:v>5.9574813773699997</c:v>
                </c:pt>
                <c:pt idx="17391">
                  <c:v>6.0605603844099996</c:v>
                </c:pt>
                <c:pt idx="17392">
                  <c:v>6.0608005009200001</c:v>
                </c:pt>
                <c:pt idx="17393">
                  <c:v>5.7848623239099997</c:v>
                </c:pt>
                <c:pt idx="17394">
                  <c:v>6.1520141117499998</c:v>
                </c:pt>
                <c:pt idx="17395">
                  <c:v>5.9208829035999999</c:v>
                </c:pt>
                <c:pt idx="17396">
                  <c:v>5.7758988086800001</c:v>
                </c:pt>
                <c:pt idx="17397">
                  <c:v>5.6245979932300001</c:v>
                </c:pt>
                <c:pt idx="17398">
                  <c:v>5.7314840093299999</c:v>
                </c:pt>
                <c:pt idx="17399">
                  <c:v>6.1534863794200003</c:v>
                </c:pt>
                <c:pt idx="17400">
                  <c:v>5.9782009084299998</c:v>
                </c:pt>
                <c:pt idx="17401">
                  <c:v>5.8268136485499999</c:v>
                </c:pt>
                <c:pt idx="17402">
                  <c:v>5.89603661681</c:v>
                </c:pt>
                <c:pt idx="17403">
                  <c:v>6.1140836410299997</c:v>
                </c:pt>
                <c:pt idx="17404">
                  <c:v>5.8416475105899996</c:v>
                </c:pt>
                <c:pt idx="17405">
                  <c:v>6.01882619601</c:v>
                </c:pt>
                <c:pt idx="17406">
                  <c:v>5.6372613418500004</c:v>
                </c:pt>
                <c:pt idx="17407">
                  <c:v>5.8021428671599997</c:v>
                </c:pt>
                <c:pt idx="17408">
                  <c:v>5.9492766321900001</c:v>
                </c:pt>
                <c:pt idx="17409">
                  <c:v>5.66927799667</c:v>
                </c:pt>
                <c:pt idx="17410">
                  <c:v>6.2733679090100001</c:v>
                </c:pt>
                <c:pt idx="17411">
                  <c:v>5.80319849251</c:v>
                </c:pt>
                <c:pt idx="17412">
                  <c:v>6.0465974169800001</c:v>
                </c:pt>
                <c:pt idx="17413">
                  <c:v>6.2693678542600004</c:v>
                </c:pt>
                <c:pt idx="17414">
                  <c:v>6.0224133174899999</c:v>
                </c:pt>
                <c:pt idx="17415">
                  <c:v>6.1002992106600002</c:v>
                </c:pt>
                <c:pt idx="17416">
                  <c:v>6.1925352605799997</c:v>
                </c:pt>
                <c:pt idx="17417">
                  <c:v>5.6336136786399997</c:v>
                </c:pt>
                <c:pt idx="17418">
                  <c:v>5.8294008884400004</c:v>
                </c:pt>
                <c:pt idx="17419">
                  <c:v>5.8701868147600003</c:v>
                </c:pt>
                <c:pt idx="17420">
                  <c:v>6.2332211264900002</c:v>
                </c:pt>
                <c:pt idx="17421">
                  <c:v>5.7845898448500002</c:v>
                </c:pt>
                <c:pt idx="17422">
                  <c:v>5.7857023317899996</c:v>
                </c:pt>
                <c:pt idx="17423">
                  <c:v>5.6806900779499996</c:v>
                </c:pt>
                <c:pt idx="17424">
                  <c:v>6.0645575155399998</c:v>
                </c:pt>
                <c:pt idx="17425">
                  <c:v>5.8021428671599997</c:v>
                </c:pt>
                <c:pt idx="17426">
                  <c:v>6.0450124396799998</c:v>
                </c:pt>
                <c:pt idx="17427">
                  <c:v>5.6548389236299998</c:v>
                </c:pt>
                <c:pt idx="17428">
                  <c:v>5.6688515717200003</c:v>
                </c:pt>
                <c:pt idx="17429">
                  <c:v>5.8600674650200002</c:v>
                </c:pt>
                <c:pt idx="17430">
                  <c:v>5.8288504205000002</c:v>
                </c:pt>
                <c:pt idx="17431">
                  <c:v>5.80968941213</c:v>
                </c:pt>
                <c:pt idx="17432">
                  <c:v>5.6940930347799998</c:v>
                </c:pt>
                <c:pt idx="17433">
                  <c:v>5.8174860603400003</c:v>
                </c:pt>
                <c:pt idx="17434">
                  <c:v>5.9115907589200001</c:v>
                </c:pt>
                <c:pt idx="17435">
                  <c:v>5.84369715367</c:v>
                </c:pt>
                <c:pt idx="17436">
                  <c:v>6.0534723125600003</c:v>
                </c:pt>
                <c:pt idx="17437">
                  <c:v>6.0482010424199997</c:v>
                </c:pt>
                <c:pt idx="17438">
                  <c:v>6.2175944436300004</c:v>
                </c:pt>
                <c:pt idx="17439">
                  <c:v>6.07982805305</c:v>
                </c:pt>
                <c:pt idx="17440">
                  <c:v>6.0738469824700001</c:v>
                </c:pt>
                <c:pt idx="17441">
                  <c:v>5.7721369514700003</c:v>
                </c:pt>
                <c:pt idx="17442">
                  <c:v>5.7193145141399997</c:v>
                </c:pt>
                <c:pt idx="17443">
                  <c:v>5.7855688056899996</c:v>
                </c:pt>
                <c:pt idx="17444">
                  <c:v>5.6921496868399997</c:v>
                </c:pt>
                <c:pt idx="17445">
                  <c:v>5.8635823702799996</c:v>
                </c:pt>
                <c:pt idx="17446">
                  <c:v>6.1288165877800003</c:v>
                </c:pt>
                <c:pt idx="17447">
                  <c:v>5.6571160343600004</c:v>
                </c:pt>
                <c:pt idx="17448">
                  <c:v>6.0613233737899996</c:v>
                </c:pt>
                <c:pt idx="17449">
                  <c:v>5.8481258857</c:v>
                </c:pt>
                <c:pt idx="17450">
                  <c:v>5.7225406457699997</c:v>
                </c:pt>
                <c:pt idx="17451">
                  <c:v>5.85703589414</c:v>
                </c:pt>
                <c:pt idx="17452">
                  <c:v>5.7855688056899996</c:v>
                </c:pt>
                <c:pt idx="17453">
                  <c:v>5.9057026820900003</c:v>
                </c:pt>
                <c:pt idx="17454">
                  <c:v>6.27068573663</c:v>
                </c:pt>
                <c:pt idx="17455">
                  <c:v>6.1673116974799997</c:v>
                </c:pt>
                <c:pt idx="17456">
                  <c:v>5.7379513176500003</c:v>
                </c:pt>
                <c:pt idx="17457">
                  <c:v>5.9447292547900004</c:v>
                </c:pt>
                <c:pt idx="17458">
                  <c:v>5.7629373278699996</c:v>
                </c:pt>
                <c:pt idx="17459">
                  <c:v>6.03696663817</c:v>
                </c:pt>
                <c:pt idx="17460">
                  <c:v>5.6740546478300002</c:v>
                </c:pt>
                <c:pt idx="17461">
                  <c:v>6.1828570172599999</c:v>
                </c:pt>
                <c:pt idx="17462">
                  <c:v>6.0662342902499997</c:v>
                </c:pt>
                <c:pt idx="17463">
                  <c:v>6.0979732060599998</c:v>
                </c:pt>
                <c:pt idx="17464">
                  <c:v>5.8481258857</c:v>
                </c:pt>
                <c:pt idx="17465">
                  <c:v>6.1849439347399997</c:v>
                </c:pt>
                <c:pt idx="17466">
                  <c:v>5.6986862067799997</c:v>
                </c:pt>
                <c:pt idx="17467">
                  <c:v>5.9134107866900001</c:v>
                </c:pt>
                <c:pt idx="17468">
                  <c:v>5.6806900779499996</c:v>
                </c:pt>
                <c:pt idx="17469">
                  <c:v>5.9075954668700001</c:v>
                </c:pt>
                <c:pt idx="17470">
                  <c:v>6.0113832713499997</c:v>
                </c:pt>
                <c:pt idx="17471">
                  <c:v>5.92921316248</c:v>
                </c:pt>
                <c:pt idx="17472">
                  <c:v>6.0474364813900001</c:v>
                </c:pt>
                <c:pt idx="17473">
                  <c:v>6.2282437772500003</c:v>
                </c:pt>
                <c:pt idx="17474">
                  <c:v>5.7153126031300001</c:v>
                </c:pt>
                <c:pt idx="17475">
                  <c:v>6.2693678542600004</c:v>
                </c:pt>
                <c:pt idx="17476">
                  <c:v>6.1886042076000001</c:v>
                </c:pt>
                <c:pt idx="17477">
                  <c:v>5.7893923957500002</c:v>
                </c:pt>
                <c:pt idx="17478">
                  <c:v>5.7356570365200001</c:v>
                </c:pt>
                <c:pt idx="17479">
                  <c:v>5.9208366359999998</c:v>
                </c:pt>
                <c:pt idx="17480">
                  <c:v>5.6877044791999998</c:v>
                </c:pt>
                <c:pt idx="17481">
                  <c:v>5.9919961904400001</c:v>
                </c:pt>
                <c:pt idx="17482">
                  <c:v>6.05989364674</c:v>
                </c:pt>
                <c:pt idx="17483">
                  <c:v>6.2537118683499999</c:v>
                </c:pt>
                <c:pt idx="17484">
                  <c:v>5.7080413084500004</c:v>
                </c:pt>
                <c:pt idx="17485">
                  <c:v>6.1994922345200001</c:v>
                </c:pt>
                <c:pt idx="17486">
                  <c:v>5.9938258710200003</c:v>
                </c:pt>
                <c:pt idx="17487">
                  <c:v>6.2058745206500001</c:v>
                </c:pt>
                <c:pt idx="17488">
                  <c:v>6.2733679090100001</c:v>
                </c:pt>
                <c:pt idx="17489">
                  <c:v>5.6780697669000002</c:v>
                </c:pt>
                <c:pt idx="17490">
                  <c:v>5.6807102481699996</c:v>
                </c:pt>
                <c:pt idx="17491">
                  <c:v>6.2746703296200002</c:v>
                </c:pt>
                <c:pt idx="17492">
                  <c:v>5.9757319964100004</c:v>
                </c:pt>
                <c:pt idx="17493">
                  <c:v>6.2144762587800004</c:v>
                </c:pt>
                <c:pt idx="17494">
                  <c:v>6.1962298100300002</c:v>
                </c:pt>
                <c:pt idx="17495">
                  <c:v>5.7769759496599997</c:v>
                </c:pt>
                <c:pt idx="17496">
                  <c:v>6.3011494771000001</c:v>
                </c:pt>
                <c:pt idx="17497">
                  <c:v>6.1436367882500003</c:v>
                </c:pt>
                <c:pt idx="17498">
                  <c:v>5.8212441418500003</c:v>
                </c:pt>
                <c:pt idx="17499">
                  <c:v>6.0060970685199999</c:v>
                </c:pt>
                <c:pt idx="17500">
                  <c:v>5.7845898448500002</c:v>
                </c:pt>
                <c:pt idx="17501">
                  <c:v>5.7793872476899999</c:v>
                </c:pt>
                <c:pt idx="17502">
                  <c:v>5.7534527307700003</c:v>
                </c:pt>
                <c:pt idx="17503">
                  <c:v>6.0682350008499997</c:v>
                </c:pt>
                <c:pt idx="17504">
                  <c:v>5.6250242316100003</c:v>
                </c:pt>
                <c:pt idx="17505">
                  <c:v>6.0572582855599997</c:v>
                </c:pt>
                <c:pt idx="17506">
                  <c:v>5.9333316570400001</c:v>
                </c:pt>
                <c:pt idx="17507">
                  <c:v>5.9387485921499996</c:v>
                </c:pt>
                <c:pt idx="17508">
                  <c:v>5.8021428671599997</c:v>
                </c:pt>
                <c:pt idx="17509">
                  <c:v>5.9595122042900002</c:v>
                </c:pt>
                <c:pt idx="17510">
                  <c:v>5.98713024082</c:v>
                </c:pt>
                <c:pt idx="17511">
                  <c:v>5.9091006772399997</c:v>
                </c:pt>
                <c:pt idx="17512">
                  <c:v>5.6715350060700001</c:v>
                </c:pt>
                <c:pt idx="17513">
                  <c:v>5.76953131404</c:v>
                </c:pt>
                <c:pt idx="17514">
                  <c:v>5.9089854106999997</c:v>
                </c:pt>
                <c:pt idx="17515">
                  <c:v>5.6605374527499999</c:v>
                </c:pt>
                <c:pt idx="17516">
                  <c:v>5.84482914154</c:v>
                </c:pt>
                <c:pt idx="17517">
                  <c:v>5.6355596061200002</c:v>
                </c:pt>
                <c:pt idx="17518">
                  <c:v>5.8152507312699999</c:v>
                </c:pt>
                <c:pt idx="17519">
                  <c:v>5.85703589414</c:v>
                </c:pt>
                <c:pt idx="17520">
                  <c:v>6.02901527644</c:v>
                </c:pt>
                <c:pt idx="17521">
                  <c:v>5.8330076814499998</c:v>
                </c:pt>
                <c:pt idx="17522">
                  <c:v>5.8394182962799999</c:v>
                </c:pt>
                <c:pt idx="17523">
                  <c:v>5.7721369514700003</c:v>
                </c:pt>
                <c:pt idx="17524">
                  <c:v>5.7139808838399997</c:v>
                </c:pt>
                <c:pt idx="17525">
                  <c:v>5.9775270960100002</c:v>
                </c:pt>
                <c:pt idx="17526">
                  <c:v>5.6735936317100002</c:v>
                </c:pt>
                <c:pt idx="17527">
                  <c:v>5.7650930837000001</c:v>
                </c:pt>
                <c:pt idx="17528">
                  <c:v>5.7724414334</c:v>
                </c:pt>
                <c:pt idx="17529">
                  <c:v>5.8980452729000001</c:v>
                </c:pt>
                <c:pt idx="17530">
                  <c:v>6.0305704165599998</c:v>
                </c:pt>
                <c:pt idx="17531">
                  <c:v>5.7473191647900004</c:v>
                </c:pt>
                <c:pt idx="17532">
                  <c:v>5.8534499342100004</c:v>
                </c:pt>
                <c:pt idx="17533">
                  <c:v>5.7862897631800001</c:v>
                </c:pt>
                <c:pt idx="17534">
                  <c:v>6.1009094828199997</c:v>
                </c:pt>
                <c:pt idx="17535">
                  <c:v>5.9517190215799998</c:v>
                </c:pt>
                <c:pt idx="17536">
                  <c:v>6.0534544951899996</c:v>
                </c:pt>
                <c:pt idx="17537">
                  <c:v>5.8113148412399998</c:v>
                </c:pt>
                <c:pt idx="17538">
                  <c:v>5.7710502780999997</c:v>
                </c:pt>
                <c:pt idx="17539">
                  <c:v>5.9919961904400001</c:v>
                </c:pt>
                <c:pt idx="17540">
                  <c:v>6.2364223055599997</c:v>
                </c:pt>
                <c:pt idx="17541">
                  <c:v>5.9429375487499998</c:v>
                </c:pt>
                <c:pt idx="17542">
                  <c:v>5.8716709787000001</c:v>
                </c:pt>
                <c:pt idx="17543">
                  <c:v>5.8394087460900002</c:v>
                </c:pt>
                <c:pt idx="17544">
                  <c:v>6.0219024830699999</c:v>
                </c:pt>
                <c:pt idx="17545">
                  <c:v>5.8911277762500003</c:v>
                </c:pt>
                <c:pt idx="17546">
                  <c:v>6.2462102071899999</c:v>
                </c:pt>
                <c:pt idx="17547">
                  <c:v>5.8187589546199998</c:v>
                </c:pt>
                <c:pt idx="17548">
                  <c:v>5.8481258857</c:v>
                </c:pt>
                <c:pt idx="17549">
                  <c:v>5.9172017135699999</c:v>
                </c:pt>
                <c:pt idx="17550">
                  <c:v>6.28362675217</c:v>
                </c:pt>
                <c:pt idx="17551">
                  <c:v>5.9956329564199997</c:v>
                </c:pt>
                <c:pt idx="17552">
                  <c:v>6.3042306334999996</c:v>
                </c:pt>
                <c:pt idx="17553">
                  <c:v>6.1523978124000003</c:v>
                </c:pt>
                <c:pt idx="17554">
                  <c:v>6.0043326677</c:v>
                </c:pt>
                <c:pt idx="17555">
                  <c:v>5.8481258857</c:v>
                </c:pt>
                <c:pt idx="17556">
                  <c:v>5.8767576036299998</c:v>
                </c:pt>
                <c:pt idx="17557">
                  <c:v>6.0110911278800003</c:v>
                </c:pt>
                <c:pt idx="17558">
                  <c:v>5.8428201202499999</c:v>
                </c:pt>
                <c:pt idx="17559">
                  <c:v>6.2669918985599997</c:v>
                </c:pt>
                <c:pt idx="17560">
                  <c:v>5.6911232741199997</c:v>
                </c:pt>
                <c:pt idx="17561">
                  <c:v>5.9223404263399999</c:v>
                </c:pt>
                <c:pt idx="17562">
                  <c:v>5.8333740468700004</c:v>
                </c:pt>
                <c:pt idx="17563">
                  <c:v>5.7108740344199997</c:v>
                </c:pt>
                <c:pt idx="17564">
                  <c:v>5.9135470641700003</c:v>
                </c:pt>
                <c:pt idx="17565">
                  <c:v>5.6956892441300004</c:v>
                </c:pt>
                <c:pt idx="17566">
                  <c:v>6.1849439347399997</c:v>
                </c:pt>
                <c:pt idx="17567">
                  <c:v>6.1497219662599996</c:v>
                </c:pt>
                <c:pt idx="17568">
                  <c:v>5.9599536629500003</c:v>
                </c:pt>
                <c:pt idx="17569">
                  <c:v>5.9835065630699997</c:v>
                </c:pt>
                <c:pt idx="17570">
                  <c:v>6.0391016881799997</c:v>
                </c:pt>
                <c:pt idx="17571">
                  <c:v>5.9181644964300002</c:v>
                </c:pt>
                <c:pt idx="17572">
                  <c:v>5.7490969715800002</c:v>
                </c:pt>
                <c:pt idx="17573">
                  <c:v>6.1668795908499998</c:v>
                </c:pt>
                <c:pt idx="17574">
                  <c:v>5.7724414334</c:v>
                </c:pt>
                <c:pt idx="17575">
                  <c:v>6.2760339068900004</c:v>
                </c:pt>
                <c:pt idx="17576">
                  <c:v>5.8021428671599997</c:v>
                </c:pt>
                <c:pt idx="17577">
                  <c:v>6.2428297615900004</c:v>
                </c:pt>
                <c:pt idx="17578">
                  <c:v>5.7037667664700002</c:v>
                </c:pt>
                <c:pt idx="17579">
                  <c:v>5.6667401209000001</c:v>
                </c:pt>
                <c:pt idx="17580">
                  <c:v>6.0474364813900001</c:v>
                </c:pt>
                <c:pt idx="17581">
                  <c:v>5.8277674828899997</c:v>
                </c:pt>
                <c:pt idx="17582">
                  <c:v>5.7193145141399997</c:v>
                </c:pt>
                <c:pt idx="17583">
                  <c:v>5.7139808838399997</c:v>
                </c:pt>
                <c:pt idx="17584">
                  <c:v>5.6395348642399998</c:v>
                </c:pt>
                <c:pt idx="17585">
                  <c:v>5.7857023317899996</c:v>
                </c:pt>
                <c:pt idx="17586">
                  <c:v>6.1343146814800003</c:v>
                </c:pt>
                <c:pt idx="17587">
                  <c:v>6.2234701555200003</c:v>
                </c:pt>
                <c:pt idx="17588">
                  <c:v>5.6737663003699996</c:v>
                </c:pt>
                <c:pt idx="17589">
                  <c:v>5.6926470125600002</c:v>
                </c:pt>
                <c:pt idx="17590">
                  <c:v>6.0330884232499997</c:v>
                </c:pt>
                <c:pt idx="17591">
                  <c:v>6.0187652034200001</c:v>
                </c:pt>
                <c:pt idx="17592">
                  <c:v>5.6938181396100003</c:v>
                </c:pt>
                <c:pt idx="17593">
                  <c:v>6.0531723927399996</c:v>
                </c:pt>
                <c:pt idx="17594">
                  <c:v>6.3090398107999999</c:v>
                </c:pt>
                <c:pt idx="17595">
                  <c:v>6.1866948063200002</c:v>
                </c:pt>
                <c:pt idx="17596">
                  <c:v>6.24825543613</c:v>
                </c:pt>
                <c:pt idx="17597">
                  <c:v>6.2697485442299996</c:v>
                </c:pt>
                <c:pt idx="17598">
                  <c:v>6.1516708823500004</c:v>
                </c:pt>
                <c:pt idx="17599">
                  <c:v>5.6801117680899997</c:v>
                </c:pt>
                <c:pt idx="17600">
                  <c:v>5.7335625084900004</c:v>
                </c:pt>
                <c:pt idx="17601">
                  <c:v>5.6929881226000001</c:v>
                </c:pt>
                <c:pt idx="17602">
                  <c:v>5.8155869344599997</c:v>
                </c:pt>
                <c:pt idx="17603">
                  <c:v>6.0495739284800001</c:v>
                </c:pt>
                <c:pt idx="17604">
                  <c:v>6.1624142609000003</c:v>
                </c:pt>
                <c:pt idx="17605">
                  <c:v>5.75024014191</c:v>
                </c:pt>
                <c:pt idx="17606">
                  <c:v>5.8145449840700003</c:v>
                </c:pt>
                <c:pt idx="17607">
                  <c:v>5.8152507312699999</c:v>
                </c:pt>
                <c:pt idx="17608">
                  <c:v>5.6816795934600002</c:v>
                </c:pt>
                <c:pt idx="17609">
                  <c:v>5.6986862067799997</c:v>
                </c:pt>
                <c:pt idx="17610">
                  <c:v>5.98482007469</c:v>
                </c:pt>
                <c:pt idx="17611">
                  <c:v>5.9139312073800001</c:v>
                </c:pt>
                <c:pt idx="17612">
                  <c:v>6.20302464271</c:v>
                </c:pt>
                <c:pt idx="17613">
                  <c:v>5.9923542167799999</c:v>
                </c:pt>
                <c:pt idx="17614">
                  <c:v>6.0307611516500002</c:v>
                </c:pt>
                <c:pt idx="17615">
                  <c:v>5.8554944070600001</c:v>
                </c:pt>
                <c:pt idx="17616">
                  <c:v>6.2380984261499997</c:v>
                </c:pt>
                <c:pt idx="17617">
                  <c:v>6.2023051465699996</c:v>
                </c:pt>
                <c:pt idx="17618">
                  <c:v>5.94591404155</c:v>
                </c:pt>
                <c:pt idx="17619">
                  <c:v>5.6632598326099997</c:v>
                </c:pt>
                <c:pt idx="17620">
                  <c:v>5.7034548222500003</c:v>
                </c:pt>
                <c:pt idx="17621">
                  <c:v>5.67506873559</c:v>
                </c:pt>
                <c:pt idx="17622">
                  <c:v>6.2411300518899999</c:v>
                </c:pt>
                <c:pt idx="17623">
                  <c:v>5.76953131404</c:v>
                </c:pt>
                <c:pt idx="17624">
                  <c:v>5.6692659106900001</c:v>
                </c:pt>
                <c:pt idx="17625">
                  <c:v>6.0018992727700002</c:v>
                </c:pt>
                <c:pt idx="17626">
                  <c:v>5.7463084339200003</c:v>
                </c:pt>
                <c:pt idx="17627">
                  <c:v>5.8297170604800002</c:v>
                </c:pt>
                <c:pt idx="17628">
                  <c:v>5.8119481338799996</c:v>
                </c:pt>
                <c:pt idx="17629">
                  <c:v>5.8477196664099997</c:v>
                </c:pt>
                <c:pt idx="17630">
                  <c:v>5.7124503563199998</c:v>
                </c:pt>
                <c:pt idx="17631">
                  <c:v>5.9496378512100003</c:v>
                </c:pt>
                <c:pt idx="17632">
                  <c:v>5.7212029445499999</c:v>
                </c:pt>
                <c:pt idx="17633">
                  <c:v>5.8331376767199998</c:v>
                </c:pt>
                <c:pt idx="17634">
                  <c:v>6.0018948234299998</c:v>
                </c:pt>
                <c:pt idx="17635">
                  <c:v>6.0010255352100002</c:v>
                </c:pt>
                <c:pt idx="17636">
                  <c:v>5.6924775474200002</c:v>
                </c:pt>
                <c:pt idx="17637">
                  <c:v>6.1167586541599999</c:v>
                </c:pt>
                <c:pt idx="17638">
                  <c:v>5.9432849576400004</c:v>
                </c:pt>
                <c:pt idx="17639">
                  <c:v>5.7902454229</c:v>
                </c:pt>
                <c:pt idx="17640">
                  <c:v>5.9574735521099997</c:v>
                </c:pt>
                <c:pt idx="17641">
                  <c:v>5.9574735521099997</c:v>
                </c:pt>
                <c:pt idx="17642">
                  <c:v>5.7201633047199998</c:v>
                </c:pt>
                <c:pt idx="17643">
                  <c:v>5.7017603367199996</c:v>
                </c:pt>
                <c:pt idx="17644">
                  <c:v>6.1186438167099997</c:v>
                </c:pt>
                <c:pt idx="17645">
                  <c:v>5.8427928371600002</c:v>
                </c:pt>
                <c:pt idx="17646">
                  <c:v>5.9983336617900003</c:v>
                </c:pt>
                <c:pt idx="17647">
                  <c:v>6.2175944436300004</c:v>
                </c:pt>
                <c:pt idx="17648">
                  <c:v>5.8187589546199998</c:v>
                </c:pt>
                <c:pt idx="17649">
                  <c:v>5.6735936317100002</c:v>
                </c:pt>
                <c:pt idx="17650">
                  <c:v>5.9563273529499998</c:v>
                </c:pt>
                <c:pt idx="17651">
                  <c:v>5.9184998890999996</c:v>
                </c:pt>
                <c:pt idx="17652">
                  <c:v>6.1849439347399997</c:v>
                </c:pt>
                <c:pt idx="17653">
                  <c:v>5.7804644840600004</c:v>
                </c:pt>
                <c:pt idx="17654">
                  <c:v>6.1671299449600001</c:v>
                </c:pt>
                <c:pt idx="17655">
                  <c:v>5.9079043197700001</c:v>
                </c:pt>
                <c:pt idx="17656">
                  <c:v>5.8958368723000003</c:v>
                </c:pt>
                <c:pt idx="17657">
                  <c:v>6.0065610824500002</c:v>
                </c:pt>
                <c:pt idx="17658">
                  <c:v>6.3081249498499998</c:v>
                </c:pt>
                <c:pt idx="17659">
                  <c:v>5.9240256025100004</c:v>
                </c:pt>
                <c:pt idx="17660">
                  <c:v>5.9086882159499998</c:v>
                </c:pt>
                <c:pt idx="17661">
                  <c:v>6.0237202373700001</c:v>
                </c:pt>
                <c:pt idx="17662">
                  <c:v>5.89603661681</c:v>
                </c:pt>
                <c:pt idx="17663">
                  <c:v>6.30502661464</c:v>
                </c:pt>
                <c:pt idx="17664">
                  <c:v>6.0969818662700002</c:v>
                </c:pt>
                <c:pt idx="17665">
                  <c:v>6.0182477269900003</c:v>
                </c:pt>
                <c:pt idx="17666">
                  <c:v>5.7753278770199996</c:v>
                </c:pt>
                <c:pt idx="17667">
                  <c:v>5.6582638039499997</c:v>
                </c:pt>
                <c:pt idx="17668">
                  <c:v>5.8705407142399997</c:v>
                </c:pt>
                <c:pt idx="17669">
                  <c:v>5.74521167274</c:v>
                </c:pt>
                <c:pt idx="17670">
                  <c:v>6.1259984350499996</c:v>
                </c:pt>
                <c:pt idx="17671">
                  <c:v>5.9184998890999996</c:v>
                </c:pt>
                <c:pt idx="17672">
                  <c:v>6.1645509485799996</c:v>
                </c:pt>
                <c:pt idx="17673">
                  <c:v>6.2428641440400003</c:v>
                </c:pt>
                <c:pt idx="17674">
                  <c:v>6.0832866165299997</c:v>
                </c:pt>
                <c:pt idx="17675">
                  <c:v>6.1668795908499998</c:v>
                </c:pt>
                <c:pt idx="17676">
                  <c:v>6.2364459086900004</c:v>
                </c:pt>
                <c:pt idx="17677">
                  <c:v>5.63699226601</c:v>
                </c:pt>
                <c:pt idx="17678">
                  <c:v>6.0740175925899997</c:v>
                </c:pt>
                <c:pt idx="17679">
                  <c:v>5.6911232741199997</c:v>
                </c:pt>
                <c:pt idx="17680">
                  <c:v>6.1523978124000003</c:v>
                </c:pt>
                <c:pt idx="17681">
                  <c:v>5.7735497384499999</c:v>
                </c:pt>
                <c:pt idx="17682">
                  <c:v>6.0473016665000001</c:v>
                </c:pt>
                <c:pt idx="17683">
                  <c:v>5.8738957412400001</c:v>
                </c:pt>
                <c:pt idx="17684">
                  <c:v>5.7785360210999999</c:v>
                </c:pt>
                <c:pt idx="17685">
                  <c:v>5.7132096221699999</c:v>
                </c:pt>
                <c:pt idx="17686">
                  <c:v>6.0129848472600003</c:v>
                </c:pt>
                <c:pt idx="17687">
                  <c:v>5.8738957412400001</c:v>
                </c:pt>
                <c:pt idx="17688">
                  <c:v>5.7851608965599999</c:v>
                </c:pt>
                <c:pt idx="17689">
                  <c:v>5.8600054660899996</c:v>
                </c:pt>
                <c:pt idx="17690">
                  <c:v>6.2060760225199996</c:v>
                </c:pt>
                <c:pt idx="17691">
                  <c:v>6.12556315451</c:v>
                </c:pt>
                <c:pt idx="17692">
                  <c:v>5.9713173296999997</c:v>
                </c:pt>
                <c:pt idx="17693">
                  <c:v>5.7132096221699999</c:v>
                </c:pt>
                <c:pt idx="17694">
                  <c:v>6.2807796073500004</c:v>
                </c:pt>
                <c:pt idx="17695">
                  <c:v>5.84369715367</c:v>
                </c:pt>
                <c:pt idx="17696">
                  <c:v>6.1202452686599997</c:v>
                </c:pt>
                <c:pt idx="17697">
                  <c:v>6.2676900908500004</c:v>
                </c:pt>
                <c:pt idx="17698">
                  <c:v>6.1002992106600002</c:v>
                </c:pt>
                <c:pt idx="17699">
                  <c:v>5.8416475105899996</c:v>
                </c:pt>
                <c:pt idx="17700">
                  <c:v>6.0575439079900004</c:v>
                </c:pt>
                <c:pt idx="17701">
                  <c:v>6.0307296955199998</c:v>
                </c:pt>
                <c:pt idx="17702">
                  <c:v>5.9772175147500004</c:v>
                </c:pt>
                <c:pt idx="17703">
                  <c:v>6.3014324937800001</c:v>
                </c:pt>
                <c:pt idx="17704">
                  <c:v>6.2919924138700001</c:v>
                </c:pt>
                <c:pt idx="17705">
                  <c:v>6.2065146381999998</c:v>
                </c:pt>
                <c:pt idx="17706">
                  <c:v>6.0662342902499997</c:v>
                </c:pt>
                <c:pt idx="17707">
                  <c:v>5.6929881226000001</c:v>
                </c:pt>
                <c:pt idx="17708">
                  <c:v>5.6308053744800004</c:v>
                </c:pt>
                <c:pt idx="17709">
                  <c:v>6.0808569023199999</c:v>
                </c:pt>
                <c:pt idx="17710">
                  <c:v>6.0413749769600003</c:v>
                </c:pt>
                <c:pt idx="17711">
                  <c:v>5.7490969715800002</c:v>
                </c:pt>
                <c:pt idx="17712">
                  <c:v>5.9333316570400001</c:v>
                </c:pt>
                <c:pt idx="17713">
                  <c:v>6.27068573663</c:v>
                </c:pt>
                <c:pt idx="17714">
                  <c:v>5.9024397583899999</c:v>
                </c:pt>
                <c:pt idx="17715">
                  <c:v>5.6671749983100002</c:v>
                </c:pt>
                <c:pt idx="17716">
                  <c:v>5.9221965288499998</c:v>
                </c:pt>
                <c:pt idx="17717">
                  <c:v>5.6584865628100003</c:v>
                </c:pt>
                <c:pt idx="17718">
                  <c:v>6.1618607696399996</c:v>
                </c:pt>
                <c:pt idx="17719">
                  <c:v>6.0187652034200001</c:v>
                </c:pt>
                <c:pt idx="17720">
                  <c:v>5.7777264777099999</c:v>
                </c:pt>
                <c:pt idx="17721">
                  <c:v>6.2580142923700004</c:v>
                </c:pt>
                <c:pt idx="17722">
                  <c:v>6.202788923</c:v>
                </c:pt>
                <c:pt idx="17723">
                  <c:v>6.1472908375099999</c:v>
                </c:pt>
                <c:pt idx="17724">
                  <c:v>5.7978579268199999</c:v>
                </c:pt>
                <c:pt idx="17725">
                  <c:v>6.0291031030599997</c:v>
                </c:pt>
                <c:pt idx="17726">
                  <c:v>6.1472908375099999</c:v>
                </c:pt>
                <c:pt idx="17727">
                  <c:v>5.64240466604</c:v>
                </c:pt>
                <c:pt idx="17728">
                  <c:v>6.2772581665400002</c:v>
                </c:pt>
                <c:pt idx="17729">
                  <c:v>5.9384490642700003</c:v>
                </c:pt>
                <c:pt idx="17730">
                  <c:v>6.0682350008499997</c:v>
                </c:pt>
                <c:pt idx="17731">
                  <c:v>5.8330076814499998</c:v>
                </c:pt>
                <c:pt idx="17732">
                  <c:v>6.22550786542</c:v>
                </c:pt>
                <c:pt idx="17733">
                  <c:v>5.6875315712700001</c:v>
                </c:pt>
                <c:pt idx="17734">
                  <c:v>5.9173745699399998</c:v>
                </c:pt>
                <c:pt idx="17735">
                  <c:v>5.82920405546</c:v>
                </c:pt>
                <c:pt idx="17736">
                  <c:v>5.8767576036299998</c:v>
                </c:pt>
                <c:pt idx="17737">
                  <c:v>5.9554422178699999</c:v>
                </c:pt>
                <c:pt idx="17738">
                  <c:v>5.8089937850000002</c:v>
                </c:pt>
                <c:pt idx="17739">
                  <c:v>6.2060359919400003</c:v>
                </c:pt>
                <c:pt idx="17740">
                  <c:v>5.9956329564199997</c:v>
                </c:pt>
                <c:pt idx="17741">
                  <c:v>5.9558843468499996</c:v>
                </c:pt>
                <c:pt idx="17742">
                  <c:v>5.9269803730400001</c:v>
                </c:pt>
                <c:pt idx="17743">
                  <c:v>6.21724522418</c:v>
                </c:pt>
                <c:pt idx="17744">
                  <c:v>5.86692187405</c:v>
                </c:pt>
                <c:pt idx="17745">
                  <c:v>5.6336136786399997</c:v>
                </c:pt>
                <c:pt idx="17746">
                  <c:v>5.6924775474200002</c:v>
                </c:pt>
                <c:pt idx="17747">
                  <c:v>5.9518782539000004</c:v>
                </c:pt>
                <c:pt idx="17748">
                  <c:v>6.2081956615399996</c:v>
                </c:pt>
                <c:pt idx="17749">
                  <c:v>5.77088998275</c:v>
                </c:pt>
                <c:pt idx="17750">
                  <c:v>6.11279368838</c:v>
                </c:pt>
                <c:pt idx="17751">
                  <c:v>6.0506131502000002</c:v>
                </c:pt>
                <c:pt idx="17752">
                  <c:v>5.8337357668300003</c:v>
                </c:pt>
                <c:pt idx="17753">
                  <c:v>5.9108874076899998</c:v>
                </c:pt>
                <c:pt idx="17754">
                  <c:v>6.0544381520200004</c:v>
                </c:pt>
                <c:pt idx="17755">
                  <c:v>5.69966702388</c:v>
                </c:pt>
                <c:pt idx="17756">
                  <c:v>5.6964189997499997</c:v>
                </c:pt>
                <c:pt idx="17757">
                  <c:v>5.8496965600699999</c:v>
                </c:pt>
                <c:pt idx="17758">
                  <c:v>5.8874177376399999</c:v>
                </c:pt>
                <c:pt idx="17759">
                  <c:v>5.9721206107600002</c:v>
                </c:pt>
                <c:pt idx="17760">
                  <c:v>5.8545421523799996</c:v>
                </c:pt>
                <c:pt idx="17761">
                  <c:v>5.8279264128400001</c:v>
                </c:pt>
                <c:pt idx="17762">
                  <c:v>5.9384490642700003</c:v>
                </c:pt>
                <c:pt idx="17763">
                  <c:v>6.0948742565999998</c:v>
                </c:pt>
                <c:pt idx="17764">
                  <c:v>6.1714088348800002</c:v>
                </c:pt>
                <c:pt idx="17765">
                  <c:v>5.8510899298999997</c:v>
                </c:pt>
                <c:pt idx="17766">
                  <c:v>5.6535225047299997</c:v>
                </c:pt>
                <c:pt idx="17767">
                  <c:v>5.8350361562800002</c:v>
                </c:pt>
                <c:pt idx="17768">
                  <c:v>5.6278328822399999</c:v>
                </c:pt>
                <c:pt idx="17769">
                  <c:v>5.9599536629500003</c:v>
                </c:pt>
                <c:pt idx="17770">
                  <c:v>5.9945715683099996</c:v>
                </c:pt>
                <c:pt idx="17771">
                  <c:v>5.7201633047199998</c:v>
                </c:pt>
                <c:pt idx="17772">
                  <c:v>5.7503928567399996</c:v>
                </c:pt>
                <c:pt idx="17773">
                  <c:v>6.2128842305800003</c:v>
                </c:pt>
                <c:pt idx="17774">
                  <c:v>6.0534723125600003</c:v>
                </c:pt>
                <c:pt idx="17775">
                  <c:v>5.7473191647900004</c:v>
                </c:pt>
                <c:pt idx="17776">
                  <c:v>5.6984445080399997</c:v>
                </c:pt>
                <c:pt idx="17777">
                  <c:v>5.6714409671099997</c:v>
                </c:pt>
                <c:pt idx="17778">
                  <c:v>5.9648555316999996</c:v>
                </c:pt>
                <c:pt idx="17779">
                  <c:v>5.66927799667</c:v>
                </c:pt>
                <c:pt idx="17780">
                  <c:v>5.7300411608799999</c:v>
                </c:pt>
                <c:pt idx="17781">
                  <c:v>6.1671299449600001</c:v>
                </c:pt>
                <c:pt idx="17782">
                  <c:v>5.7201633047199998</c:v>
                </c:pt>
                <c:pt idx="17783">
                  <c:v>6.1057387178600004</c:v>
                </c:pt>
                <c:pt idx="17784">
                  <c:v>6.2832652220699998</c:v>
                </c:pt>
                <c:pt idx="17785">
                  <c:v>5.9892163900500002</c:v>
                </c:pt>
                <c:pt idx="17786">
                  <c:v>6.2805521764999996</c:v>
                </c:pt>
                <c:pt idx="17787">
                  <c:v>5.6816795934600002</c:v>
                </c:pt>
                <c:pt idx="17788">
                  <c:v>5.9732453456699997</c:v>
                </c:pt>
                <c:pt idx="17789">
                  <c:v>6.3001737559700004</c:v>
                </c:pt>
                <c:pt idx="17790">
                  <c:v>5.82010610738</c:v>
                </c:pt>
                <c:pt idx="17791">
                  <c:v>6.29243469679</c:v>
                </c:pt>
                <c:pt idx="17792">
                  <c:v>5.6921496868399997</c:v>
                </c:pt>
                <c:pt idx="17793">
                  <c:v>6.2230832095500004</c:v>
                </c:pt>
                <c:pt idx="17794">
                  <c:v>5.7893923957500002</c:v>
                </c:pt>
                <c:pt idx="17795">
                  <c:v>6.2397982805399996</c:v>
                </c:pt>
                <c:pt idx="17796">
                  <c:v>5.8394182962799999</c:v>
                </c:pt>
                <c:pt idx="17797">
                  <c:v>5.7629373278699996</c:v>
                </c:pt>
                <c:pt idx="17798">
                  <c:v>5.6891335538699996</c:v>
                </c:pt>
                <c:pt idx="17799">
                  <c:v>5.9135470641700003</c:v>
                </c:pt>
                <c:pt idx="17800">
                  <c:v>6.0278251996999996</c:v>
                </c:pt>
                <c:pt idx="17801">
                  <c:v>5.94591404155</c:v>
                </c:pt>
                <c:pt idx="17802">
                  <c:v>6.2916397723299999</c:v>
                </c:pt>
                <c:pt idx="17803">
                  <c:v>5.7217311554799997</c:v>
                </c:pt>
                <c:pt idx="17804">
                  <c:v>5.7827834433899996</c:v>
                </c:pt>
                <c:pt idx="17805">
                  <c:v>6.1843568535999998</c:v>
                </c:pt>
                <c:pt idx="17806">
                  <c:v>5.6363871526000002</c:v>
                </c:pt>
                <c:pt idx="17807">
                  <c:v>5.9502443238399998</c:v>
                </c:pt>
                <c:pt idx="17808">
                  <c:v>6.1817451995399999</c:v>
                </c:pt>
                <c:pt idx="17809">
                  <c:v>6.0267827202799999</c:v>
                </c:pt>
                <c:pt idx="17810">
                  <c:v>5.7039548950899999</c:v>
                </c:pt>
                <c:pt idx="17811">
                  <c:v>5.9351104961900001</c:v>
                </c:pt>
                <c:pt idx="17812">
                  <c:v>5.6605374527499999</c:v>
                </c:pt>
                <c:pt idx="17813">
                  <c:v>5.91372360013</c:v>
                </c:pt>
                <c:pt idx="17814">
                  <c:v>5.6789438906700003</c:v>
                </c:pt>
                <c:pt idx="17815">
                  <c:v>5.7827834433899996</c:v>
                </c:pt>
                <c:pt idx="17816">
                  <c:v>5.9186574081799996</c:v>
                </c:pt>
                <c:pt idx="17817">
                  <c:v>5.8709656557200001</c:v>
                </c:pt>
                <c:pt idx="17818">
                  <c:v>5.8546165169000002</c:v>
                </c:pt>
                <c:pt idx="17819">
                  <c:v>5.7848623239099997</c:v>
                </c:pt>
                <c:pt idx="17820">
                  <c:v>6.1773362177499997</c:v>
                </c:pt>
                <c:pt idx="17821">
                  <c:v>6.3014324937800001</c:v>
                </c:pt>
                <c:pt idx="17822">
                  <c:v>6.2656553866699998</c:v>
                </c:pt>
                <c:pt idx="17823">
                  <c:v>6.04782207523</c:v>
                </c:pt>
                <c:pt idx="17824">
                  <c:v>6.11279368838</c:v>
                </c:pt>
                <c:pt idx="17825">
                  <c:v>6.3079796670699997</c:v>
                </c:pt>
                <c:pt idx="17826">
                  <c:v>6.1039132896400004</c:v>
                </c:pt>
                <c:pt idx="17827">
                  <c:v>6.1522758949399998</c:v>
                </c:pt>
                <c:pt idx="17828">
                  <c:v>6.0659577038299997</c:v>
                </c:pt>
                <c:pt idx="17829">
                  <c:v>5.6868594040199998</c:v>
                </c:pt>
                <c:pt idx="17830">
                  <c:v>5.7713041336200002</c:v>
                </c:pt>
                <c:pt idx="17831">
                  <c:v>6.2760339068900004</c:v>
                </c:pt>
                <c:pt idx="17832">
                  <c:v>6.2001429780099997</c:v>
                </c:pt>
                <c:pt idx="17833">
                  <c:v>6.0535867372999999</c:v>
                </c:pt>
                <c:pt idx="17834">
                  <c:v>6.1994922345200001</c:v>
                </c:pt>
                <c:pt idx="17835">
                  <c:v>6.2509340775000002</c:v>
                </c:pt>
                <c:pt idx="17836">
                  <c:v>6.2173210389799998</c:v>
                </c:pt>
                <c:pt idx="17837">
                  <c:v>6.1202452686599997</c:v>
                </c:pt>
                <c:pt idx="17838">
                  <c:v>6.1309800518599999</c:v>
                </c:pt>
                <c:pt idx="17839">
                  <c:v>6.1296693178000003</c:v>
                </c:pt>
                <c:pt idx="17840">
                  <c:v>5.72780537552</c:v>
                </c:pt>
                <c:pt idx="17841">
                  <c:v>6.2019865027199996</c:v>
                </c:pt>
                <c:pt idx="17842">
                  <c:v>5.7037667664700002</c:v>
                </c:pt>
                <c:pt idx="17843">
                  <c:v>5.6964189997499997</c:v>
                </c:pt>
                <c:pt idx="17844">
                  <c:v>5.6956892441300004</c:v>
                </c:pt>
                <c:pt idx="17845">
                  <c:v>6.0715889651900001</c:v>
                </c:pt>
                <c:pt idx="17846">
                  <c:v>6.1511684141999998</c:v>
                </c:pt>
                <c:pt idx="17847">
                  <c:v>6.0460194854299996</c:v>
                </c:pt>
                <c:pt idx="17848">
                  <c:v>5.7412794289300004</c:v>
                </c:pt>
                <c:pt idx="17849">
                  <c:v>5.7406493830600001</c:v>
                </c:pt>
                <c:pt idx="17850">
                  <c:v>5.9492766321900001</c:v>
                </c:pt>
                <c:pt idx="17851">
                  <c:v>5.6921496868399997</c:v>
                </c:pt>
                <c:pt idx="17852">
                  <c:v>5.7374776249400004</c:v>
                </c:pt>
                <c:pt idx="17853">
                  <c:v>5.7872645567900003</c:v>
                </c:pt>
                <c:pt idx="17854">
                  <c:v>6.1711586088199999</c:v>
                </c:pt>
                <c:pt idx="17855">
                  <c:v>5.8573235666799999</c:v>
                </c:pt>
                <c:pt idx="17856">
                  <c:v>5.94701172125</c:v>
                </c:pt>
                <c:pt idx="17857">
                  <c:v>5.9919961904400001</c:v>
                </c:pt>
                <c:pt idx="17858">
                  <c:v>5.8660654042399996</c:v>
                </c:pt>
                <c:pt idx="17859">
                  <c:v>5.7126121790299997</c:v>
                </c:pt>
                <c:pt idx="17860">
                  <c:v>5.6961576004200003</c:v>
                </c:pt>
                <c:pt idx="17861">
                  <c:v>6.0591655214899998</c:v>
                </c:pt>
                <c:pt idx="17862">
                  <c:v>5.9106752042000004</c:v>
                </c:pt>
                <c:pt idx="17863">
                  <c:v>6.0524264324399999</c:v>
                </c:pt>
                <c:pt idx="17864">
                  <c:v>6.1057387178600004</c:v>
                </c:pt>
                <c:pt idx="17865">
                  <c:v>5.6785204763000001</c:v>
                </c:pt>
                <c:pt idx="17866">
                  <c:v>5.7456564622000004</c:v>
                </c:pt>
                <c:pt idx="17867">
                  <c:v>6.0687200181899996</c:v>
                </c:pt>
                <c:pt idx="17868">
                  <c:v>6.2676900908500004</c:v>
                </c:pt>
                <c:pt idx="17869">
                  <c:v>6.1284849224500002</c:v>
                </c:pt>
                <c:pt idx="17870">
                  <c:v>6.1353594131699998</c:v>
                </c:pt>
                <c:pt idx="17871">
                  <c:v>6.1770382587399997</c:v>
                </c:pt>
                <c:pt idx="17872">
                  <c:v>5.6632598326099997</c:v>
                </c:pt>
                <c:pt idx="17873">
                  <c:v>5.6632598326099997</c:v>
                </c:pt>
                <c:pt idx="17874">
                  <c:v>6.0219024830699999</c:v>
                </c:pt>
                <c:pt idx="17875">
                  <c:v>5.7978579268199999</c:v>
                </c:pt>
                <c:pt idx="17876">
                  <c:v>6.2805521764999996</c:v>
                </c:pt>
                <c:pt idx="17877">
                  <c:v>5.67506873559</c:v>
                </c:pt>
                <c:pt idx="17878">
                  <c:v>5.8477196664099997</c:v>
                </c:pt>
                <c:pt idx="17879">
                  <c:v>6.1259984350499996</c:v>
                </c:pt>
                <c:pt idx="17880">
                  <c:v>5.7225406457699997</c:v>
                </c:pt>
                <c:pt idx="17881">
                  <c:v>6.0914777805</c:v>
                </c:pt>
                <c:pt idx="17882">
                  <c:v>6.0898578867599999</c:v>
                </c:pt>
                <c:pt idx="17883">
                  <c:v>6.0613233737899996</c:v>
                </c:pt>
                <c:pt idx="17884">
                  <c:v>5.9264492028599998</c:v>
                </c:pt>
                <c:pt idx="17885">
                  <c:v>6.0605603844099996</c:v>
                </c:pt>
                <c:pt idx="17886">
                  <c:v>5.9015563503499999</c:v>
                </c:pt>
                <c:pt idx="17887">
                  <c:v>5.8489944147799999</c:v>
                </c:pt>
                <c:pt idx="17888">
                  <c:v>5.9208366359999998</c:v>
                </c:pt>
                <c:pt idx="17889">
                  <c:v>5.8515251574600002</c:v>
                </c:pt>
                <c:pt idx="17890">
                  <c:v>5.9962982231700002</c:v>
                </c:pt>
                <c:pt idx="17891">
                  <c:v>5.8510899298999997</c:v>
                </c:pt>
                <c:pt idx="17892">
                  <c:v>5.77088998275</c:v>
                </c:pt>
                <c:pt idx="17893">
                  <c:v>6.2428641440400003</c:v>
                </c:pt>
                <c:pt idx="17894">
                  <c:v>5.8510899298999997</c:v>
                </c:pt>
                <c:pt idx="17895">
                  <c:v>5.7374011645399996</c:v>
                </c:pt>
                <c:pt idx="17896">
                  <c:v>5.7570090798500004</c:v>
                </c:pt>
                <c:pt idx="17897">
                  <c:v>5.9215757525299999</c:v>
                </c:pt>
                <c:pt idx="17898">
                  <c:v>5.8152507312699999</c:v>
                </c:pt>
                <c:pt idx="17899">
                  <c:v>6.2016550202399996</c:v>
                </c:pt>
                <c:pt idx="17900">
                  <c:v>6.1866948063200002</c:v>
                </c:pt>
                <c:pt idx="17901">
                  <c:v>6.3014324937800001</c:v>
                </c:pt>
                <c:pt idx="17902">
                  <c:v>6.1575324983300002</c:v>
                </c:pt>
                <c:pt idx="17903">
                  <c:v>5.7300411608799999</c:v>
                </c:pt>
                <c:pt idx="17904">
                  <c:v>5.93994988647</c:v>
                </c:pt>
                <c:pt idx="17905">
                  <c:v>6.0506131502000002</c:v>
                </c:pt>
                <c:pt idx="17906">
                  <c:v>5.6864008698299999</c:v>
                </c:pt>
                <c:pt idx="17907">
                  <c:v>6.2937119154700003</c:v>
                </c:pt>
                <c:pt idx="17908">
                  <c:v>5.94591404155</c:v>
                </c:pt>
                <c:pt idx="17909">
                  <c:v>5.6395348642399998</c:v>
                </c:pt>
                <c:pt idx="17910">
                  <c:v>6.1711586088199999</c:v>
                </c:pt>
                <c:pt idx="17911">
                  <c:v>5.8862298078700004</c:v>
                </c:pt>
                <c:pt idx="17912">
                  <c:v>6.1002992106600002</c:v>
                </c:pt>
                <c:pt idx="17913">
                  <c:v>5.6308053744800004</c:v>
                </c:pt>
                <c:pt idx="17914">
                  <c:v>6.0198225036800004</c:v>
                </c:pt>
                <c:pt idx="17915">
                  <c:v>5.8113148412399998</c:v>
                </c:pt>
                <c:pt idx="17916">
                  <c:v>6.1186438167099997</c:v>
                </c:pt>
                <c:pt idx="17917">
                  <c:v>6.1617863590999997</c:v>
                </c:pt>
                <c:pt idx="17918">
                  <c:v>5.8394087460900002</c:v>
                </c:pt>
                <c:pt idx="17919">
                  <c:v>6.2060760225199996</c:v>
                </c:pt>
                <c:pt idx="17920">
                  <c:v>5.8183929079299999</c:v>
                </c:pt>
                <c:pt idx="17921">
                  <c:v>5.8075225036599996</c:v>
                </c:pt>
                <c:pt idx="17922">
                  <c:v>6.2046793900199999</c:v>
                </c:pt>
                <c:pt idx="17923">
                  <c:v>5.7038092029999996</c:v>
                </c:pt>
                <c:pt idx="17924">
                  <c:v>6.2807796073500004</c:v>
                </c:pt>
                <c:pt idx="17925">
                  <c:v>6.2474011139899996</c:v>
                </c:pt>
                <c:pt idx="17926">
                  <c:v>6.3014324937800001</c:v>
                </c:pt>
                <c:pt idx="17927">
                  <c:v>5.8827400733699999</c:v>
                </c:pt>
                <c:pt idx="17928">
                  <c:v>5.7341826902799999</c:v>
                </c:pt>
                <c:pt idx="17929">
                  <c:v>6.2516285093399997</c:v>
                </c:pt>
                <c:pt idx="17930">
                  <c:v>6.0738469824700001</c:v>
                </c:pt>
                <c:pt idx="17931">
                  <c:v>5.9173745699399998</c:v>
                </c:pt>
                <c:pt idx="17932">
                  <c:v>6.3020090465100003</c:v>
                </c:pt>
                <c:pt idx="17933">
                  <c:v>6.1711586088199999</c:v>
                </c:pt>
                <c:pt idx="17934">
                  <c:v>5.6944292859300001</c:v>
                </c:pt>
                <c:pt idx="17935">
                  <c:v>6.0515933644100004</c:v>
                </c:pt>
                <c:pt idx="17936">
                  <c:v>6.03696663817</c:v>
                </c:pt>
                <c:pt idx="17937">
                  <c:v>5.7017603367199996</c:v>
                </c:pt>
                <c:pt idx="17938">
                  <c:v>5.8649289040000001</c:v>
                </c:pt>
                <c:pt idx="17939">
                  <c:v>6.0544381520200004</c:v>
                </c:pt>
                <c:pt idx="17940">
                  <c:v>5.9339060851600003</c:v>
                </c:pt>
                <c:pt idx="17941">
                  <c:v>5.91372360013</c:v>
                </c:pt>
                <c:pt idx="17942">
                  <c:v>5.7857023317899996</c:v>
                </c:pt>
                <c:pt idx="17943">
                  <c:v>5.6255869188599998</c:v>
                </c:pt>
                <c:pt idx="17944">
                  <c:v>6.0567397019099998</c:v>
                </c:pt>
                <c:pt idx="17945">
                  <c:v>6.17212800248</c:v>
                </c:pt>
                <c:pt idx="17946">
                  <c:v>6.1380135392200001</c:v>
                </c:pt>
                <c:pt idx="17947">
                  <c:v>5.96950007452</c:v>
                </c:pt>
                <c:pt idx="17948">
                  <c:v>5.9605002068599999</c:v>
                </c:pt>
                <c:pt idx="17949">
                  <c:v>5.64240466604</c:v>
                </c:pt>
                <c:pt idx="17950">
                  <c:v>5.8751064421399999</c:v>
                </c:pt>
                <c:pt idx="17951">
                  <c:v>6.2864947769099997</c:v>
                </c:pt>
                <c:pt idx="17952">
                  <c:v>5.6750632274799999</c:v>
                </c:pt>
                <c:pt idx="17953">
                  <c:v>5.93994988647</c:v>
                </c:pt>
                <c:pt idx="17954">
                  <c:v>5.9265795085799997</c:v>
                </c:pt>
                <c:pt idx="17955">
                  <c:v>5.8463877111700002</c:v>
                </c:pt>
                <c:pt idx="17956">
                  <c:v>6.2184002394100002</c:v>
                </c:pt>
                <c:pt idx="17957">
                  <c:v>6.2012469045899996</c:v>
                </c:pt>
                <c:pt idx="17958">
                  <c:v>6.0710132135099997</c:v>
                </c:pt>
                <c:pt idx="17959">
                  <c:v>5.9118109949499997</c:v>
                </c:pt>
                <c:pt idx="17960">
                  <c:v>5.69567049662</c:v>
                </c:pt>
                <c:pt idx="17961">
                  <c:v>6.06997628371</c:v>
                </c:pt>
                <c:pt idx="17962">
                  <c:v>5.9637290589600003</c:v>
                </c:pt>
                <c:pt idx="17963">
                  <c:v>5.9518782539000004</c:v>
                </c:pt>
                <c:pt idx="17964">
                  <c:v>5.7703189208200003</c:v>
                </c:pt>
                <c:pt idx="17965">
                  <c:v>5.6582638039499997</c:v>
                </c:pt>
                <c:pt idx="17966">
                  <c:v>6.1759992938900004</c:v>
                </c:pt>
                <c:pt idx="17967">
                  <c:v>5.7108740344199997</c:v>
                </c:pt>
                <c:pt idx="17968">
                  <c:v>5.7721369514700003</c:v>
                </c:pt>
                <c:pt idx="17969">
                  <c:v>5.9387485921499996</c:v>
                </c:pt>
                <c:pt idx="17970">
                  <c:v>6.26533557554</c:v>
                </c:pt>
                <c:pt idx="17971">
                  <c:v>5.8767576036299998</c:v>
                </c:pt>
                <c:pt idx="17972">
                  <c:v>5.6891335538699996</c:v>
                </c:pt>
                <c:pt idx="17973">
                  <c:v>6.2175944436300004</c:v>
                </c:pt>
                <c:pt idx="17974">
                  <c:v>5.8502007029899996</c:v>
                </c:pt>
                <c:pt idx="17975">
                  <c:v>5.6632598326099997</c:v>
                </c:pt>
                <c:pt idx="17976">
                  <c:v>6.1785220119700002</c:v>
                </c:pt>
                <c:pt idx="17977">
                  <c:v>6.0378354084100003</c:v>
                </c:pt>
                <c:pt idx="17978">
                  <c:v>5.6902653509199999</c:v>
                </c:pt>
                <c:pt idx="17979">
                  <c:v>5.9835065630699997</c:v>
                </c:pt>
                <c:pt idx="17980">
                  <c:v>6.2368771800399996</c:v>
                </c:pt>
                <c:pt idx="17981">
                  <c:v>6.1835338869400003</c:v>
                </c:pt>
                <c:pt idx="17982">
                  <c:v>6.1614210145100001</c:v>
                </c:pt>
                <c:pt idx="17983">
                  <c:v>6.0662097353000002</c:v>
                </c:pt>
                <c:pt idx="17984">
                  <c:v>5.7212029445499999</c:v>
                </c:pt>
                <c:pt idx="17985">
                  <c:v>5.77088998275</c:v>
                </c:pt>
                <c:pt idx="17986">
                  <c:v>6.1617863590999997</c:v>
                </c:pt>
                <c:pt idx="17987">
                  <c:v>5.88696564445</c:v>
                </c:pt>
                <c:pt idx="17988">
                  <c:v>5.6877044791999998</c:v>
                </c:pt>
                <c:pt idx="17989">
                  <c:v>6.26587820559</c:v>
                </c:pt>
                <c:pt idx="17990">
                  <c:v>5.8510899298999997</c:v>
                </c:pt>
                <c:pt idx="17991">
                  <c:v>6.0534544951899996</c:v>
                </c:pt>
                <c:pt idx="17992">
                  <c:v>5.7763820706900004</c:v>
                </c:pt>
                <c:pt idx="17993">
                  <c:v>6.0413178699600003</c:v>
                </c:pt>
                <c:pt idx="17994">
                  <c:v>6.1274330732199997</c:v>
                </c:pt>
                <c:pt idx="17995">
                  <c:v>5.9172017135699999</c:v>
                </c:pt>
                <c:pt idx="17996">
                  <c:v>6.27595154695</c:v>
                </c:pt>
                <c:pt idx="17997">
                  <c:v>6.0307611516500002</c:v>
                </c:pt>
                <c:pt idx="17998">
                  <c:v>6.0413178699600003</c:v>
                </c:pt>
                <c:pt idx="17999">
                  <c:v>6.1900551114400004</c:v>
                </c:pt>
                <c:pt idx="18000">
                  <c:v>5.6667401209000001</c:v>
                </c:pt>
                <c:pt idx="18001">
                  <c:v>6.13333521726</c:v>
                </c:pt>
                <c:pt idx="18002">
                  <c:v>5.6750632274799999</c:v>
                </c:pt>
                <c:pt idx="18003">
                  <c:v>6.1798878724300002</c:v>
                </c:pt>
                <c:pt idx="18004">
                  <c:v>5.7456564622000004</c:v>
                </c:pt>
                <c:pt idx="18005">
                  <c:v>5.6789438906700003</c:v>
                </c:pt>
                <c:pt idx="18006">
                  <c:v>5.6968375143000003</c:v>
                </c:pt>
                <c:pt idx="18007">
                  <c:v>5.95300661944</c:v>
                </c:pt>
                <c:pt idx="18008">
                  <c:v>5.68462748472</c:v>
                </c:pt>
                <c:pt idx="18009">
                  <c:v>6.0330884232499997</c:v>
                </c:pt>
                <c:pt idx="18010">
                  <c:v>6.0413749769600003</c:v>
                </c:pt>
                <c:pt idx="18011">
                  <c:v>5.82732144597</c:v>
                </c:pt>
                <c:pt idx="18012">
                  <c:v>6.2332425563999996</c:v>
                </c:pt>
                <c:pt idx="18013">
                  <c:v>6.2688581914399997</c:v>
                </c:pt>
                <c:pt idx="18014">
                  <c:v>5.7341826902799999</c:v>
                </c:pt>
                <c:pt idx="18015">
                  <c:v>5.8124881975099996</c:v>
                </c:pt>
                <c:pt idx="18016">
                  <c:v>5.9089854106999997</c:v>
                </c:pt>
                <c:pt idx="18017">
                  <c:v>6.2364459086900004</c:v>
                </c:pt>
                <c:pt idx="18018">
                  <c:v>6.2144778982100002</c:v>
                </c:pt>
                <c:pt idx="18019">
                  <c:v>6.2995569421499997</c:v>
                </c:pt>
                <c:pt idx="18020">
                  <c:v>6.2469570727999999</c:v>
                </c:pt>
                <c:pt idx="18021">
                  <c:v>5.6737663003699996</c:v>
                </c:pt>
                <c:pt idx="18022">
                  <c:v>5.71390021799</c:v>
                </c:pt>
                <c:pt idx="18023">
                  <c:v>5.7209155849800002</c:v>
                </c:pt>
                <c:pt idx="18024">
                  <c:v>6.0379162845399996</c:v>
                </c:pt>
                <c:pt idx="18025">
                  <c:v>6.1843568535999998</c:v>
                </c:pt>
                <c:pt idx="18026">
                  <c:v>5.6500616965499999</c:v>
                </c:pt>
                <c:pt idx="18027">
                  <c:v>6.0979732060599998</c:v>
                </c:pt>
                <c:pt idx="18028">
                  <c:v>6.2086220434300001</c:v>
                </c:pt>
                <c:pt idx="18029">
                  <c:v>6.0779096348100001</c:v>
                </c:pt>
                <c:pt idx="18030">
                  <c:v>5.7300411608799999</c:v>
                </c:pt>
                <c:pt idx="18031">
                  <c:v>5.9517190215799998</c:v>
                </c:pt>
                <c:pt idx="18032">
                  <c:v>5.6303049202900004</c:v>
                </c:pt>
                <c:pt idx="18033">
                  <c:v>6.0535867372999999</c:v>
                </c:pt>
                <c:pt idx="18034">
                  <c:v>6.0359722695000002</c:v>
                </c:pt>
                <c:pt idx="18035">
                  <c:v>6.0927430095500004</c:v>
                </c:pt>
                <c:pt idx="18036">
                  <c:v>5.9903046880200002</c:v>
                </c:pt>
                <c:pt idx="18037">
                  <c:v>5.84369715367</c:v>
                </c:pt>
                <c:pt idx="18038">
                  <c:v>6.0278251996999996</c:v>
                </c:pt>
                <c:pt idx="18039">
                  <c:v>6.29061252197</c:v>
                </c:pt>
                <c:pt idx="18040">
                  <c:v>6.1828570172599999</c:v>
                </c:pt>
                <c:pt idx="18041">
                  <c:v>6.0947452180599999</c:v>
                </c:pt>
                <c:pt idx="18042">
                  <c:v>5.9978987742300003</c:v>
                </c:pt>
                <c:pt idx="18043">
                  <c:v>6.2173852178300004</c:v>
                </c:pt>
                <c:pt idx="18044">
                  <c:v>5.6735936317100002</c:v>
                </c:pt>
                <c:pt idx="18045">
                  <c:v>5.8268136485499999</c:v>
                </c:pt>
                <c:pt idx="18046">
                  <c:v>6.0929568768899998</c:v>
                </c:pt>
                <c:pt idx="18047">
                  <c:v>5.6492913358500001</c:v>
                </c:pt>
                <c:pt idx="18048">
                  <c:v>6.1520141117499998</c:v>
                </c:pt>
                <c:pt idx="18049">
                  <c:v>5.6806900779499996</c:v>
                </c:pt>
                <c:pt idx="18050">
                  <c:v>6.1617863590999997</c:v>
                </c:pt>
                <c:pt idx="18051">
                  <c:v>5.9892163900500002</c:v>
                </c:pt>
                <c:pt idx="18052">
                  <c:v>6.2735898435499999</c:v>
                </c:pt>
                <c:pt idx="18053">
                  <c:v>5.64240466604</c:v>
                </c:pt>
                <c:pt idx="18054">
                  <c:v>6.0979732060599998</c:v>
                </c:pt>
                <c:pt idx="18055">
                  <c:v>6.2823419985599998</c:v>
                </c:pt>
                <c:pt idx="18056">
                  <c:v>6.2588964211000002</c:v>
                </c:pt>
                <c:pt idx="18057">
                  <c:v>5.62450680251</c:v>
                </c:pt>
                <c:pt idx="18058">
                  <c:v>5.95877231502</c:v>
                </c:pt>
                <c:pt idx="18059">
                  <c:v>6.2001429780099997</c:v>
                </c:pt>
                <c:pt idx="18060">
                  <c:v>5.9072532134799998</c:v>
                </c:pt>
                <c:pt idx="18061">
                  <c:v>6.2685741399500001</c:v>
                </c:pt>
                <c:pt idx="18062">
                  <c:v>5.9071815731399999</c:v>
                </c:pt>
                <c:pt idx="18063">
                  <c:v>5.91372360013</c:v>
                </c:pt>
                <c:pt idx="18064">
                  <c:v>5.8810811484399999</c:v>
                </c:pt>
                <c:pt idx="18065">
                  <c:v>5.7019373268800004</c:v>
                </c:pt>
                <c:pt idx="18066">
                  <c:v>6.2170198588399996</c:v>
                </c:pt>
                <c:pt idx="18067">
                  <c:v>5.8361390001400002</c:v>
                </c:pt>
                <c:pt idx="18068">
                  <c:v>5.8883988614899998</c:v>
                </c:pt>
                <c:pt idx="18069">
                  <c:v>6.0870183440699996</c:v>
                </c:pt>
                <c:pt idx="18070">
                  <c:v>5.9517190215799998</c:v>
                </c:pt>
                <c:pt idx="18071">
                  <c:v>5.6456036245899996</c:v>
                </c:pt>
                <c:pt idx="18072">
                  <c:v>5.6891335538699996</c:v>
                </c:pt>
                <c:pt idx="18073">
                  <c:v>5.6924775474200002</c:v>
                </c:pt>
                <c:pt idx="18074">
                  <c:v>5.8155869344599997</c:v>
                </c:pt>
                <c:pt idx="18075">
                  <c:v>5.96950007452</c:v>
                </c:pt>
                <c:pt idx="18076">
                  <c:v>6.1424270249699999</c:v>
                </c:pt>
                <c:pt idx="18077">
                  <c:v>5.9892163900500002</c:v>
                </c:pt>
                <c:pt idx="18078">
                  <c:v>6.2134214282100002</c:v>
                </c:pt>
                <c:pt idx="18079">
                  <c:v>6.0391016881799997</c:v>
                </c:pt>
                <c:pt idx="18080">
                  <c:v>5.7902454229</c:v>
                </c:pt>
                <c:pt idx="18081">
                  <c:v>6.0687200181899996</c:v>
                </c:pt>
                <c:pt idx="18082">
                  <c:v>6.05989364674</c:v>
                </c:pt>
                <c:pt idx="18083">
                  <c:v>5.9480446440800003</c:v>
                </c:pt>
                <c:pt idx="18084">
                  <c:v>6.2685741399500001</c:v>
                </c:pt>
                <c:pt idx="18085">
                  <c:v>5.9668055640400004</c:v>
                </c:pt>
                <c:pt idx="18086">
                  <c:v>5.6407720827799999</c:v>
                </c:pt>
                <c:pt idx="18087">
                  <c:v>5.74010322009</c:v>
                </c:pt>
                <c:pt idx="18088">
                  <c:v>6.00071943896</c:v>
                </c:pt>
                <c:pt idx="18089">
                  <c:v>6.0198225036800004</c:v>
                </c:pt>
                <c:pt idx="18090">
                  <c:v>6.2937119154700003</c:v>
                </c:pt>
                <c:pt idx="18091">
                  <c:v>5.8709656557200001</c:v>
                </c:pt>
                <c:pt idx="18092">
                  <c:v>6.2728757044699996</c:v>
                </c:pt>
                <c:pt idx="18093">
                  <c:v>6.12556315451</c:v>
                </c:pt>
                <c:pt idx="18094">
                  <c:v>6.0645575155399998</c:v>
                </c:pt>
                <c:pt idx="18095">
                  <c:v>5.7780747844100002</c:v>
                </c:pt>
                <c:pt idx="18096">
                  <c:v>6.08437054997</c:v>
                </c:pt>
                <c:pt idx="18097">
                  <c:v>5.8050907660200002</c:v>
                </c:pt>
                <c:pt idx="18098">
                  <c:v>6.0534723125600003</c:v>
                </c:pt>
                <c:pt idx="18099">
                  <c:v>6.2220574633199996</c:v>
                </c:pt>
                <c:pt idx="18100">
                  <c:v>6.1264024745199999</c:v>
                </c:pt>
                <c:pt idx="18101">
                  <c:v>6.0720341279400003</c:v>
                </c:pt>
                <c:pt idx="18102">
                  <c:v>5.6874761397500002</c:v>
                </c:pt>
                <c:pt idx="18103">
                  <c:v>6.28643892887</c:v>
                </c:pt>
                <c:pt idx="18104">
                  <c:v>6.2474011139899996</c:v>
                </c:pt>
                <c:pt idx="18105">
                  <c:v>5.6677476665200004</c:v>
                </c:pt>
                <c:pt idx="18106">
                  <c:v>5.8481258857</c:v>
                </c:pt>
                <c:pt idx="18107">
                  <c:v>6.25874234615</c:v>
                </c:pt>
                <c:pt idx="18108">
                  <c:v>6.2702615548700003</c:v>
                </c:pt>
                <c:pt idx="18109">
                  <c:v>6.1748955517799997</c:v>
                </c:pt>
                <c:pt idx="18110">
                  <c:v>5.7153126031300001</c:v>
                </c:pt>
                <c:pt idx="18111">
                  <c:v>5.72780537552</c:v>
                </c:pt>
                <c:pt idx="18112">
                  <c:v>5.9508460035399997</c:v>
                </c:pt>
                <c:pt idx="18113">
                  <c:v>6.0379162845399996</c:v>
                </c:pt>
                <c:pt idx="18114">
                  <c:v>5.6584865628100003</c:v>
                </c:pt>
                <c:pt idx="18115">
                  <c:v>5.8335118595899997</c:v>
                </c:pt>
                <c:pt idx="18116">
                  <c:v>6.1884670504099999</c:v>
                </c:pt>
                <c:pt idx="18117">
                  <c:v>5.64389182664</c:v>
                </c:pt>
                <c:pt idx="18118">
                  <c:v>6.1234982818099999</c:v>
                </c:pt>
                <c:pt idx="18119">
                  <c:v>5.7387741377400001</c:v>
                </c:pt>
                <c:pt idx="18120">
                  <c:v>6.1843568535999998</c:v>
                </c:pt>
                <c:pt idx="18121">
                  <c:v>6.2060760225199996</c:v>
                </c:pt>
                <c:pt idx="18122">
                  <c:v>6.2712865730300003</c:v>
                </c:pt>
                <c:pt idx="18123">
                  <c:v>5.8282482701399996</c:v>
                </c:pt>
                <c:pt idx="18124">
                  <c:v>5.9299440464300002</c:v>
                </c:pt>
                <c:pt idx="18125">
                  <c:v>5.70404295152</c:v>
                </c:pt>
                <c:pt idx="18126">
                  <c:v>6.2813598601400003</c:v>
                </c:pt>
                <c:pt idx="18127">
                  <c:v>5.9075954668700001</c:v>
                </c:pt>
                <c:pt idx="18128">
                  <c:v>5.8147904606000003</c:v>
                </c:pt>
                <c:pt idx="18129">
                  <c:v>6.2065743013499999</c:v>
                </c:pt>
                <c:pt idx="18130">
                  <c:v>5.9608888433200002</c:v>
                </c:pt>
                <c:pt idx="18131">
                  <c:v>6.07982805305</c:v>
                </c:pt>
                <c:pt idx="18132">
                  <c:v>5.6535225047299997</c:v>
                </c:pt>
                <c:pt idx="18133">
                  <c:v>6.2901533589199996</c:v>
                </c:pt>
                <c:pt idx="18134">
                  <c:v>6.30284926675</c:v>
                </c:pt>
                <c:pt idx="18135">
                  <c:v>6.0378354084100003</c:v>
                </c:pt>
                <c:pt idx="18136">
                  <c:v>5.6245979932300001</c:v>
                </c:pt>
                <c:pt idx="18137">
                  <c:v>5.7713041336200002</c:v>
                </c:pt>
                <c:pt idx="18138">
                  <c:v>6.3014324937800001</c:v>
                </c:pt>
                <c:pt idx="18139">
                  <c:v>6.26587820559</c:v>
                </c:pt>
                <c:pt idx="18140">
                  <c:v>5.6794974007999999</c:v>
                </c:pt>
                <c:pt idx="18141">
                  <c:v>5.97249020818</c:v>
                </c:pt>
                <c:pt idx="18142">
                  <c:v>6.0043326677</c:v>
                </c:pt>
                <c:pt idx="18143">
                  <c:v>6.2800518680300002</c:v>
                </c:pt>
                <c:pt idx="18144">
                  <c:v>5.6667401209000001</c:v>
                </c:pt>
                <c:pt idx="18145">
                  <c:v>5.7289514946500004</c:v>
                </c:pt>
                <c:pt idx="18146">
                  <c:v>6.0028463262000002</c:v>
                </c:pt>
                <c:pt idx="18147">
                  <c:v>5.9384490642700003</c:v>
                </c:pt>
                <c:pt idx="18148">
                  <c:v>5.6961576004200003</c:v>
                </c:pt>
                <c:pt idx="18149">
                  <c:v>5.7465737303699997</c:v>
                </c:pt>
                <c:pt idx="18150">
                  <c:v>6.2928158670899998</c:v>
                </c:pt>
                <c:pt idx="18151">
                  <c:v>5.8369977028899998</c:v>
                </c:pt>
                <c:pt idx="18152">
                  <c:v>5.8428201202499999</c:v>
                </c:pt>
                <c:pt idx="18153">
                  <c:v>6.1329521767399999</c:v>
                </c:pt>
                <c:pt idx="18154">
                  <c:v>5.73177766451</c:v>
                </c:pt>
                <c:pt idx="18155">
                  <c:v>6.1155070416499999</c:v>
                </c:pt>
                <c:pt idx="18156">
                  <c:v>5.8881252397299999</c:v>
                </c:pt>
                <c:pt idx="18157">
                  <c:v>6.3014324937800001</c:v>
                </c:pt>
                <c:pt idx="18158">
                  <c:v>5.7940631629099997</c:v>
                </c:pt>
                <c:pt idx="18159">
                  <c:v>5.6643183049400001</c:v>
                </c:pt>
                <c:pt idx="18160">
                  <c:v>5.8294008884400004</c:v>
                </c:pt>
                <c:pt idx="18161">
                  <c:v>5.8177046394699996</c:v>
                </c:pt>
                <c:pt idx="18162">
                  <c:v>6.0060970685199999</c:v>
                </c:pt>
                <c:pt idx="18163">
                  <c:v>5.85703589414</c:v>
                </c:pt>
                <c:pt idx="18164">
                  <c:v>6.0224133174899999</c:v>
                </c:pt>
                <c:pt idx="18165">
                  <c:v>6.17212800248</c:v>
                </c:pt>
                <c:pt idx="18166">
                  <c:v>5.9045396346099999</c:v>
                </c:pt>
                <c:pt idx="18167">
                  <c:v>5.8267356901399996</c:v>
                </c:pt>
                <c:pt idx="18168">
                  <c:v>5.7039548950899999</c:v>
                </c:pt>
                <c:pt idx="18169">
                  <c:v>6.1352771619500004</c:v>
                </c:pt>
                <c:pt idx="18170">
                  <c:v>5.7629373278699996</c:v>
                </c:pt>
                <c:pt idx="18171">
                  <c:v>6.2282437772500003</c:v>
                </c:pt>
                <c:pt idx="18172">
                  <c:v>5.8282482701399996</c:v>
                </c:pt>
                <c:pt idx="18173">
                  <c:v>5.6702073344799997</c:v>
                </c:pt>
                <c:pt idx="18174">
                  <c:v>5.8145449840700003</c:v>
                </c:pt>
                <c:pt idx="18175">
                  <c:v>6.0696225767699996</c:v>
                </c:pt>
                <c:pt idx="18176">
                  <c:v>5.6921496868399997</c:v>
                </c:pt>
                <c:pt idx="18177">
                  <c:v>6.0018948234299998</c:v>
                </c:pt>
                <c:pt idx="18178">
                  <c:v>5.85703589414</c:v>
                </c:pt>
                <c:pt idx="18179">
                  <c:v>5.9409657563399998</c:v>
                </c:pt>
                <c:pt idx="18180">
                  <c:v>5.7126121790299997</c:v>
                </c:pt>
                <c:pt idx="18181">
                  <c:v>5.7679615852600001</c:v>
                </c:pt>
                <c:pt idx="18182">
                  <c:v>5.7940631629099997</c:v>
                </c:pt>
                <c:pt idx="18183">
                  <c:v>6.2019865027199996</c:v>
                </c:pt>
                <c:pt idx="18184">
                  <c:v>5.8212441418500003</c:v>
                </c:pt>
                <c:pt idx="18185">
                  <c:v>6.0213176389500003</c:v>
                </c:pt>
                <c:pt idx="18186">
                  <c:v>6.2170198588399996</c:v>
                </c:pt>
                <c:pt idx="18187">
                  <c:v>6.2517583516900004</c:v>
                </c:pt>
                <c:pt idx="18188">
                  <c:v>5.7658278373899998</c:v>
                </c:pt>
                <c:pt idx="18189">
                  <c:v>5.7325952145599999</c:v>
                </c:pt>
                <c:pt idx="18190">
                  <c:v>5.8798030801700003</c:v>
                </c:pt>
                <c:pt idx="18191">
                  <c:v>6.0947452180599999</c:v>
                </c:pt>
                <c:pt idx="18192">
                  <c:v>5.6435017426399998</c:v>
                </c:pt>
                <c:pt idx="18193">
                  <c:v>5.9804081712799997</c:v>
                </c:pt>
                <c:pt idx="18194">
                  <c:v>5.7379513176500003</c:v>
                </c:pt>
                <c:pt idx="18195">
                  <c:v>5.7934520168499999</c:v>
                </c:pt>
                <c:pt idx="18196">
                  <c:v>6.2332425563999996</c:v>
                </c:pt>
                <c:pt idx="18197">
                  <c:v>6.2332211264900002</c:v>
                </c:pt>
                <c:pt idx="18198">
                  <c:v>5.8235980992199998</c:v>
                </c:pt>
                <c:pt idx="18199">
                  <c:v>6.2364223055599997</c:v>
                </c:pt>
                <c:pt idx="18200">
                  <c:v>6.1668795908499998</c:v>
                </c:pt>
                <c:pt idx="18201">
                  <c:v>6.08640747867</c:v>
                </c:pt>
                <c:pt idx="18202">
                  <c:v>5.96254511332</c:v>
                </c:pt>
                <c:pt idx="18203">
                  <c:v>6.1523978124000003</c:v>
                </c:pt>
                <c:pt idx="18204">
                  <c:v>6.0610851805600001</c:v>
                </c:pt>
                <c:pt idx="18205">
                  <c:v>6.22550786542</c:v>
                </c:pt>
                <c:pt idx="18206">
                  <c:v>5.7335625084900004</c:v>
                </c:pt>
                <c:pt idx="18207">
                  <c:v>5.6278328822399999</c:v>
                </c:pt>
                <c:pt idx="18208">
                  <c:v>5.6582638039499997</c:v>
                </c:pt>
                <c:pt idx="18209">
                  <c:v>6.0807479637200004</c:v>
                </c:pt>
                <c:pt idx="18210">
                  <c:v>6.0915447770600002</c:v>
                </c:pt>
                <c:pt idx="18211">
                  <c:v>5.64240466604</c:v>
                </c:pt>
                <c:pt idx="18212">
                  <c:v>6.2306417006799997</c:v>
                </c:pt>
                <c:pt idx="18213">
                  <c:v>6.3028665399200001</c:v>
                </c:pt>
                <c:pt idx="18214">
                  <c:v>5.9015563503499999</c:v>
                </c:pt>
                <c:pt idx="18215">
                  <c:v>5.7139808838399997</c:v>
                </c:pt>
                <c:pt idx="18216">
                  <c:v>5.9328161223200002</c:v>
                </c:pt>
                <c:pt idx="18217">
                  <c:v>6.0043326677</c:v>
                </c:pt>
                <c:pt idx="18218">
                  <c:v>5.6395348642399998</c:v>
                </c:pt>
                <c:pt idx="18219">
                  <c:v>5.9208366359999998</c:v>
                </c:pt>
                <c:pt idx="18220">
                  <c:v>6.1586928729899997</c:v>
                </c:pt>
                <c:pt idx="18221">
                  <c:v>6.1240719031399999</c:v>
                </c:pt>
                <c:pt idx="18222">
                  <c:v>5.7447169070199999</c:v>
                </c:pt>
                <c:pt idx="18223">
                  <c:v>6.1378670263000004</c:v>
                </c:pt>
                <c:pt idx="18224">
                  <c:v>6.04782207523</c:v>
                </c:pt>
                <c:pt idx="18225">
                  <c:v>6.2012469045899996</c:v>
                </c:pt>
                <c:pt idx="18226">
                  <c:v>5.7805274842100003</c:v>
                </c:pt>
                <c:pt idx="18227">
                  <c:v>6.0044231481599999</c:v>
                </c:pt>
                <c:pt idx="18228">
                  <c:v>5.8021428671599997</c:v>
                </c:pt>
                <c:pt idx="18229">
                  <c:v>5.7201633047199998</c:v>
                </c:pt>
                <c:pt idx="18230">
                  <c:v>5.7406493830600001</c:v>
                </c:pt>
                <c:pt idx="18231">
                  <c:v>5.8416475105899996</c:v>
                </c:pt>
                <c:pt idx="18232">
                  <c:v>5.7034548222500003</c:v>
                </c:pt>
                <c:pt idx="18233">
                  <c:v>5.85747734016</c:v>
                </c:pt>
                <c:pt idx="18234">
                  <c:v>5.84369715367</c:v>
                </c:pt>
                <c:pt idx="18235">
                  <c:v>5.6651545632199998</c:v>
                </c:pt>
                <c:pt idx="18236">
                  <c:v>6.2685741399500001</c:v>
                </c:pt>
                <c:pt idx="18237">
                  <c:v>6.0947452180599999</c:v>
                </c:pt>
                <c:pt idx="18238">
                  <c:v>5.70404295152</c:v>
                </c:pt>
                <c:pt idx="18239">
                  <c:v>6.1849439347399997</c:v>
                </c:pt>
                <c:pt idx="18240">
                  <c:v>6.0175960425800001</c:v>
                </c:pt>
                <c:pt idx="18241">
                  <c:v>5.7456564622000004</c:v>
                </c:pt>
                <c:pt idx="18242">
                  <c:v>5.7785996400800004</c:v>
                </c:pt>
                <c:pt idx="18243">
                  <c:v>5.6898985960599999</c:v>
                </c:pt>
                <c:pt idx="18244">
                  <c:v>6.2023051465699996</c:v>
                </c:pt>
                <c:pt idx="18245">
                  <c:v>6.2676900908500004</c:v>
                </c:pt>
                <c:pt idx="18246">
                  <c:v>5.6956892441300004</c:v>
                </c:pt>
                <c:pt idx="18247">
                  <c:v>5.6735936317100002</c:v>
                </c:pt>
                <c:pt idx="18248">
                  <c:v>5.9923542167799999</c:v>
                </c:pt>
                <c:pt idx="18249">
                  <c:v>5.68811548529</c:v>
                </c:pt>
                <c:pt idx="18250">
                  <c:v>5.8545785935800003</c:v>
                </c:pt>
                <c:pt idx="18251">
                  <c:v>5.8767576036299998</c:v>
                </c:pt>
                <c:pt idx="18252">
                  <c:v>6.19482994063</c:v>
                </c:pt>
                <c:pt idx="18253">
                  <c:v>6.0175960425800001</c:v>
                </c:pt>
                <c:pt idx="18254">
                  <c:v>5.7080413084500004</c:v>
                </c:pt>
                <c:pt idx="18255">
                  <c:v>5.8436724028900002</c:v>
                </c:pt>
                <c:pt idx="18256">
                  <c:v>5.6707935602099999</c:v>
                </c:pt>
                <c:pt idx="18257">
                  <c:v>6.2173852178300004</c:v>
                </c:pt>
                <c:pt idx="18258">
                  <c:v>6.0129848472600003</c:v>
                </c:pt>
                <c:pt idx="18259">
                  <c:v>6.0171246779000001</c:v>
                </c:pt>
                <c:pt idx="18260">
                  <c:v>5.8716709787000001</c:v>
                </c:pt>
                <c:pt idx="18261">
                  <c:v>6.2410558322599998</c:v>
                </c:pt>
                <c:pt idx="18262">
                  <c:v>6.0720341279400003</c:v>
                </c:pt>
                <c:pt idx="18263">
                  <c:v>6.1002992106600002</c:v>
                </c:pt>
                <c:pt idx="18264">
                  <c:v>5.9750037013000004</c:v>
                </c:pt>
                <c:pt idx="18265">
                  <c:v>5.6875315712700001</c:v>
                </c:pt>
                <c:pt idx="18266">
                  <c:v>5.9618135042400002</c:v>
                </c:pt>
                <c:pt idx="18267">
                  <c:v>5.7126121790299997</c:v>
                </c:pt>
                <c:pt idx="18268">
                  <c:v>6.2669918985599997</c:v>
                </c:pt>
                <c:pt idx="18269">
                  <c:v>6.2535487619000003</c:v>
                </c:pt>
                <c:pt idx="18270">
                  <c:v>6.2693678542600004</c:v>
                </c:pt>
                <c:pt idx="18271">
                  <c:v>6.1866948063200002</c:v>
                </c:pt>
                <c:pt idx="18272">
                  <c:v>5.9221965288499998</c:v>
                </c:pt>
                <c:pt idx="18273">
                  <c:v>6.0915447770600002</c:v>
                </c:pt>
                <c:pt idx="18274">
                  <c:v>6.1309800518599999</c:v>
                </c:pt>
                <c:pt idx="18275">
                  <c:v>5.7193145141399997</c:v>
                </c:pt>
                <c:pt idx="18276">
                  <c:v>5.6735936317100002</c:v>
                </c:pt>
                <c:pt idx="18277">
                  <c:v>5.9973513411099999</c:v>
                </c:pt>
                <c:pt idx="18278">
                  <c:v>5.7807133557699997</c:v>
                </c:pt>
                <c:pt idx="18279">
                  <c:v>6.1575324983300002</c:v>
                </c:pt>
                <c:pt idx="18280">
                  <c:v>6.2800518680300002</c:v>
                </c:pt>
                <c:pt idx="18281">
                  <c:v>6.1472908375099999</c:v>
                </c:pt>
                <c:pt idx="18282">
                  <c:v>5.8235980992199998</c:v>
                </c:pt>
                <c:pt idx="18283">
                  <c:v>5.8350361562800002</c:v>
                </c:pt>
                <c:pt idx="18284">
                  <c:v>5.6275756874800003</c:v>
                </c:pt>
                <c:pt idx="18285">
                  <c:v>6.2585643077300004</c:v>
                </c:pt>
                <c:pt idx="18286">
                  <c:v>6.1436367882500003</c:v>
                </c:pt>
                <c:pt idx="18287">
                  <c:v>5.6357302280799999</c:v>
                </c:pt>
                <c:pt idx="18288">
                  <c:v>5.9750037013000004</c:v>
                </c:pt>
                <c:pt idx="18289">
                  <c:v>6.1835338869400003</c:v>
                </c:pt>
                <c:pt idx="18290">
                  <c:v>6.0171246779000001</c:v>
                </c:pt>
                <c:pt idx="18291">
                  <c:v>6.1708134181199998</c:v>
                </c:pt>
                <c:pt idx="18292">
                  <c:v>5.69966702388</c:v>
                </c:pt>
                <c:pt idx="18293">
                  <c:v>6.0227033275200004</c:v>
                </c:pt>
                <c:pt idx="18294">
                  <c:v>5.8085889684699996</c:v>
                </c:pt>
                <c:pt idx="18295">
                  <c:v>6.05989364674</c:v>
                </c:pt>
                <c:pt idx="18296">
                  <c:v>6.22550786542</c:v>
                </c:pt>
                <c:pt idx="18297">
                  <c:v>5.7944143692900001</c:v>
                </c:pt>
                <c:pt idx="18298">
                  <c:v>5.6584865628100003</c:v>
                </c:pt>
                <c:pt idx="18299">
                  <c:v>5.8023748361800003</c:v>
                </c:pt>
                <c:pt idx="18300">
                  <c:v>5.6944292859300001</c:v>
                </c:pt>
                <c:pt idx="18301">
                  <c:v>6.2535487619000003</c:v>
                </c:pt>
                <c:pt idx="18302">
                  <c:v>6.0246836025399997</c:v>
                </c:pt>
                <c:pt idx="18303">
                  <c:v>5.7888369903000001</c:v>
                </c:pt>
                <c:pt idx="18304">
                  <c:v>5.8534499342100004</c:v>
                </c:pt>
                <c:pt idx="18305">
                  <c:v>5.9734177921000002</c:v>
                </c:pt>
                <c:pt idx="18306">
                  <c:v>5.7201633047199998</c:v>
                </c:pt>
                <c:pt idx="18307">
                  <c:v>5.9804081712799997</c:v>
                </c:pt>
                <c:pt idx="18308">
                  <c:v>5.8866579352299997</c:v>
                </c:pt>
                <c:pt idx="18309">
                  <c:v>6.1849405266100002</c:v>
                </c:pt>
                <c:pt idx="18310">
                  <c:v>5.6502091201300004</c:v>
                </c:pt>
                <c:pt idx="18311">
                  <c:v>5.7780747844100002</c:v>
                </c:pt>
                <c:pt idx="18312">
                  <c:v>6.0352582305000002</c:v>
                </c:pt>
                <c:pt idx="18313">
                  <c:v>5.7300411608799999</c:v>
                </c:pt>
                <c:pt idx="18314">
                  <c:v>6.2695587571700004</c:v>
                </c:pt>
                <c:pt idx="18315">
                  <c:v>5.8155869344599997</c:v>
                </c:pt>
                <c:pt idx="18316">
                  <c:v>5.84369715367</c:v>
                </c:pt>
                <c:pt idx="18317">
                  <c:v>6.0227033275200004</c:v>
                </c:pt>
                <c:pt idx="18318">
                  <c:v>6.22550786542</c:v>
                </c:pt>
                <c:pt idx="18319">
                  <c:v>6.0470108629599997</c:v>
                </c:pt>
                <c:pt idx="18320">
                  <c:v>6.2813598601400003</c:v>
                </c:pt>
                <c:pt idx="18321">
                  <c:v>6.0871293484900004</c:v>
                </c:pt>
                <c:pt idx="18322">
                  <c:v>5.9223404263399999</c:v>
                </c:pt>
                <c:pt idx="18323">
                  <c:v>5.7560378531699996</c:v>
                </c:pt>
                <c:pt idx="18324">
                  <c:v>6.2220574633199996</c:v>
                </c:pt>
                <c:pt idx="18325">
                  <c:v>6.0662097353000002</c:v>
                </c:pt>
                <c:pt idx="18326">
                  <c:v>5.7341826902799999</c:v>
                </c:pt>
                <c:pt idx="18327">
                  <c:v>5.6667401209000001</c:v>
                </c:pt>
                <c:pt idx="18328">
                  <c:v>5.7387741377400001</c:v>
                </c:pt>
                <c:pt idx="18329">
                  <c:v>5.8145449840700003</c:v>
                </c:pt>
                <c:pt idx="18330">
                  <c:v>6.1374367044999998</c:v>
                </c:pt>
                <c:pt idx="18331">
                  <c:v>5.7785360210999999</c:v>
                </c:pt>
                <c:pt idx="18332">
                  <c:v>6.0608005009200001</c:v>
                </c:pt>
                <c:pt idx="18333">
                  <c:v>6.0605603844099996</c:v>
                </c:pt>
                <c:pt idx="18334">
                  <c:v>5.9779141649299996</c:v>
                </c:pt>
                <c:pt idx="18335">
                  <c:v>6.0146143074599996</c:v>
                </c:pt>
                <c:pt idx="18336">
                  <c:v>6.0474364813900001</c:v>
                </c:pt>
                <c:pt idx="18337">
                  <c:v>5.8874177376399999</c:v>
                </c:pt>
                <c:pt idx="18338">
                  <c:v>6.2019865027199996</c:v>
                </c:pt>
                <c:pt idx="18339">
                  <c:v>5.6902653509199999</c:v>
                </c:pt>
                <c:pt idx="18340">
                  <c:v>5.8378110685399998</c:v>
                </c:pt>
                <c:pt idx="18341">
                  <c:v>6.2134214282100002</c:v>
                </c:pt>
                <c:pt idx="18342">
                  <c:v>5.6964189997499997</c:v>
                </c:pt>
                <c:pt idx="18343">
                  <c:v>6.19018879428</c:v>
                </c:pt>
                <c:pt idx="18344">
                  <c:v>5.8472803259399999</c:v>
                </c:pt>
                <c:pt idx="18345">
                  <c:v>5.9228709089600002</c:v>
                </c:pt>
                <c:pt idx="18346">
                  <c:v>5.95269447051</c:v>
                </c:pt>
                <c:pt idx="18347">
                  <c:v>5.6245979932300001</c:v>
                </c:pt>
                <c:pt idx="18348">
                  <c:v>5.9871231159400002</c:v>
                </c:pt>
                <c:pt idx="18349">
                  <c:v>5.7019373268800004</c:v>
                </c:pt>
                <c:pt idx="18350">
                  <c:v>6.1037282126700001</c:v>
                </c:pt>
                <c:pt idx="18351">
                  <c:v>6.1435221463399996</c:v>
                </c:pt>
                <c:pt idx="18352">
                  <c:v>5.6643183049400001</c:v>
                </c:pt>
                <c:pt idx="18353">
                  <c:v>5.9467765813</c:v>
                </c:pt>
                <c:pt idx="18354">
                  <c:v>6.0313319704100001</c:v>
                </c:pt>
                <c:pt idx="18355">
                  <c:v>5.9366346167400001</c:v>
                </c:pt>
                <c:pt idx="18356">
                  <c:v>5.9339060851600003</c:v>
                </c:pt>
                <c:pt idx="18357">
                  <c:v>5.6571463091999998</c:v>
                </c:pt>
                <c:pt idx="18358">
                  <c:v>5.9563273529499998</c:v>
                </c:pt>
                <c:pt idx="18359">
                  <c:v>6.1072595250499999</c:v>
                </c:pt>
                <c:pt idx="18360">
                  <c:v>5.7225406457699997</c:v>
                </c:pt>
                <c:pt idx="18361">
                  <c:v>6.2746703296200002</c:v>
                </c:pt>
                <c:pt idx="18362">
                  <c:v>5.93994988647</c:v>
                </c:pt>
                <c:pt idx="18363">
                  <c:v>5.6940930347799998</c:v>
                </c:pt>
                <c:pt idx="18364">
                  <c:v>5.9772175147500004</c:v>
                </c:pt>
                <c:pt idx="18365">
                  <c:v>5.7866113340599998</c:v>
                </c:pt>
                <c:pt idx="18366">
                  <c:v>6.1353594131699998</c:v>
                </c:pt>
                <c:pt idx="18367">
                  <c:v>6.1617863590999997</c:v>
                </c:pt>
                <c:pt idx="18368">
                  <c:v>5.7153126031300001</c:v>
                </c:pt>
                <c:pt idx="18369">
                  <c:v>5.9892163900500002</c:v>
                </c:pt>
                <c:pt idx="18370">
                  <c:v>5.6926470125600002</c:v>
                </c:pt>
                <c:pt idx="18371">
                  <c:v>5.8297170604800002</c:v>
                </c:pt>
                <c:pt idx="18372">
                  <c:v>5.8556834328600003</c:v>
                </c:pt>
                <c:pt idx="18373">
                  <c:v>5.8502007029899996</c:v>
                </c:pt>
                <c:pt idx="18374">
                  <c:v>5.6311813859899997</c:v>
                </c:pt>
                <c:pt idx="18375">
                  <c:v>5.6667764733399997</c:v>
                </c:pt>
                <c:pt idx="18376">
                  <c:v>5.8705407142399997</c:v>
                </c:pt>
                <c:pt idx="18377">
                  <c:v>5.8862298078700004</c:v>
                </c:pt>
                <c:pt idx="18378">
                  <c:v>5.9983336617900003</c:v>
                </c:pt>
                <c:pt idx="18379">
                  <c:v>5.8079442090900004</c:v>
                </c:pt>
                <c:pt idx="18380">
                  <c:v>5.8427928371600002</c:v>
                </c:pt>
                <c:pt idx="18381">
                  <c:v>5.7945574642300004</c:v>
                </c:pt>
                <c:pt idx="18382">
                  <c:v>5.8436724028900002</c:v>
                </c:pt>
                <c:pt idx="18383">
                  <c:v>6.0134788987499999</c:v>
                </c:pt>
                <c:pt idx="18384">
                  <c:v>6.1439755508599996</c:v>
                </c:pt>
                <c:pt idx="18385">
                  <c:v>5.6968375143000003</c:v>
                </c:pt>
                <c:pt idx="18386">
                  <c:v>6.1530287361599996</c:v>
                </c:pt>
                <c:pt idx="18387">
                  <c:v>5.7356570365200001</c:v>
                </c:pt>
                <c:pt idx="18388">
                  <c:v>6.1759992938900004</c:v>
                </c:pt>
                <c:pt idx="18389">
                  <c:v>5.9106752042000004</c:v>
                </c:pt>
                <c:pt idx="18390">
                  <c:v>6.0413749769600003</c:v>
                </c:pt>
                <c:pt idx="18391">
                  <c:v>6.0305704165599998</c:v>
                </c:pt>
                <c:pt idx="18392">
                  <c:v>5.8235980992199998</c:v>
                </c:pt>
                <c:pt idx="18393">
                  <c:v>5.9172017135699999</c:v>
                </c:pt>
                <c:pt idx="18394">
                  <c:v>5.9263386774200004</c:v>
                </c:pt>
                <c:pt idx="18395">
                  <c:v>6.0359722695000002</c:v>
                </c:pt>
                <c:pt idx="18396">
                  <c:v>6.2595530155399999</c:v>
                </c:pt>
                <c:pt idx="18397">
                  <c:v>6.1714088348800002</c:v>
                </c:pt>
                <c:pt idx="18398">
                  <c:v>5.6929881226000001</c:v>
                </c:pt>
                <c:pt idx="18399">
                  <c:v>6.0712226959500004</c:v>
                </c:pt>
                <c:pt idx="18400">
                  <c:v>6.2899262756300001</c:v>
                </c:pt>
                <c:pt idx="18401">
                  <c:v>6.11279368838</c:v>
                </c:pt>
                <c:pt idx="18402">
                  <c:v>5.9548917031900004</c:v>
                </c:pt>
                <c:pt idx="18403">
                  <c:v>6.1645509485799996</c:v>
                </c:pt>
                <c:pt idx="18404">
                  <c:v>6.3054490991299996</c:v>
                </c:pt>
                <c:pt idx="18405">
                  <c:v>6.0351770381199996</c:v>
                </c:pt>
                <c:pt idx="18406">
                  <c:v>6.1612426571799999</c:v>
                </c:pt>
                <c:pt idx="18407">
                  <c:v>5.7193145141399997</c:v>
                </c:pt>
                <c:pt idx="18408">
                  <c:v>6.2712060489999999</c:v>
                </c:pt>
                <c:pt idx="18409">
                  <c:v>5.7807133557699997</c:v>
                </c:pt>
                <c:pt idx="18410">
                  <c:v>5.9328081561300001</c:v>
                </c:pt>
                <c:pt idx="18411">
                  <c:v>5.7703189208200003</c:v>
                </c:pt>
                <c:pt idx="18412">
                  <c:v>5.6502091201300004</c:v>
                </c:pt>
                <c:pt idx="18413">
                  <c:v>5.6479678120800001</c:v>
                </c:pt>
                <c:pt idx="18414">
                  <c:v>6.2960822102899998</c:v>
                </c:pt>
                <c:pt idx="18415">
                  <c:v>5.9633817073199999</c:v>
                </c:pt>
                <c:pt idx="18416">
                  <c:v>5.63699226601</c:v>
                </c:pt>
                <c:pt idx="18417">
                  <c:v>6.1156711190999999</c:v>
                </c:pt>
                <c:pt idx="18418">
                  <c:v>5.9558843468499996</c:v>
                </c:pt>
                <c:pt idx="18419">
                  <c:v>6.2688086317699998</c:v>
                </c:pt>
                <c:pt idx="18420">
                  <c:v>6.3020090465100003</c:v>
                </c:pt>
                <c:pt idx="18421">
                  <c:v>5.9663757324300004</c:v>
                </c:pt>
                <c:pt idx="18422">
                  <c:v>6.03696663817</c:v>
                </c:pt>
                <c:pt idx="18423">
                  <c:v>5.89603661681</c:v>
                </c:pt>
                <c:pt idx="18424">
                  <c:v>5.6363871526000002</c:v>
                </c:pt>
                <c:pt idx="18425">
                  <c:v>5.9208366359999998</c:v>
                </c:pt>
                <c:pt idx="18426">
                  <c:v>6.2173210389799998</c:v>
                </c:pt>
                <c:pt idx="18427">
                  <c:v>6.27068573663</c:v>
                </c:pt>
                <c:pt idx="18428">
                  <c:v>5.9181644964300002</c:v>
                </c:pt>
                <c:pt idx="18429">
                  <c:v>6.2032759366199999</c:v>
                </c:pt>
                <c:pt idx="18430">
                  <c:v>5.7757752518899999</c:v>
                </c:pt>
                <c:pt idx="18431">
                  <c:v>6.0113832713499997</c:v>
                </c:pt>
                <c:pt idx="18432">
                  <c:v>5.9221965288499998</c:v>
                </c:pt>
                <c:pt idx="18433">
                  <c:v>6.1258645649599996</c:v>
                </c:pt>
                <c:pt idx="18434">
                  <c:v>5.8212441418500003</c:v>
                </c:pt>
                <c:pt idx="18435">
                  <c:v>6.2928158670899998</c:v>
                </c:pt>
                <c:pt idx="18436">
                  <c:v>5.8337357668300003</c:v>
                </c:pt>
                <c:pt idx="18437">
                  <c:v>5.8288504205000002</c:v>
                </c:pt>
                <c:pt idx="18438">
                  <c:v>5.8534499342100004</c:v>
                </c:pt>
                <c:pt idx="18439">
                  <c:v>5.8279264128400001</c:v>
                </c:pt>
                <c:pt idx="18440">
                  <c:v>6.1936699812600002</c:v>
                </c:pt>
                <c:pt idx="18441">
                  <c:v>6.0246836025399997</c:v>
                </c:pt>
                <c:pt idx="18442">
                  <c:v>6.0696225767699996</c:v>
                </c:pt>
                <c:pt idx="18443">
                  <c:v>5.6940930347799998</c:v>
                </c:pt>
                <c:pt idx="18444">
                  <c:v>5.8660654042399996</c:v>
                </c:pt>
                <c:pt idx="18445">
                  <c:v>5.6962928673600004</c:v>
                </c:pt>
                <c:pt idx="18446">
                  <c:v>6.2697485442299996</c:v>
                </c:pt>
                <c:pt idx="18447">
                  <c:v>6.0020771134000004</c:v>
                </c:pt>
                <c:pt idx="18448">
                  <c:v>5.95269447051</c:v>
                </c:pt>
                <c:pt idx="18449">
                  <c:v>6.2046793900199999</c:v>
                </c:pt>
                <c:pt idx="18450">
                  <c:v>6.0832866165299997</c:v>
                </c:pt>
                <c:pt idx="18451">
                  <c:v>6.0605603844099996</c:v>
                </c:pt>
                <c:pt idx="18452">
                  <c:v>6.21724522418</c:v>
                </c:pt>
                <c:pt idx="18453">
                  <c:v>6.2685741399500001</c:v>
                </c:pt>
                <c:pt idx="18454">
                  <c:v>5.62450680251</c:v>
                </c:pt>
                <c:pt idx="18455">
                  <c:v>6.1039132896400004</c:v>
                </c:pt>
                <c:pt idx="18456">
                  <c:v>5.8333740468700004</c:v>
                </c:pt>
                <c:pt idx="18457">
                  <c:v>5.9554422178699999</c:v>
                </c:pt>
                <c:pt idx="18458">
                  <c:v>5.8798030801700003</c:v>
                </c:pt>
                <c:pt idx="18459">
                  <c:v>6.1058441451099998</c:v>
                </c:pt>
                <c:pt idx="18460">
                  <c:v>5.8297170604800002</c:v>
                </c:pt>
                <c:pt idx="18461">
                  <c:v>5.9998838731299999</c:v>
                </c:pt>
                <c:pt idx="18462">
                  <c:v>5.8556834328600003</c:v>
                </c:pt>
                <c:pt idx="18463">
                  <c:v>5.7310848998499999</c:v>
                </c:pt>
                <c:pt idx="18464">
                  <c:v>5.7872645567900003</c:v>
                </c:pt>
                <c:pt idx="18465">
                  <c:v>6.0927430095500004</c:v>
                </c:pt>
                <c:pt idx="18466">
                  <c:v>6.2516285093399997</c:v>
                </c:pt>
                <c:pt idx="18467">
                  <c:v>5.9134107866900001</c:v>
                </c:pt>
                <c:pt idx="18468">
                  <c:v>5.8705407142399997</c:v>
                </c:pt>
                <c:pt idx="18469">
                  <c:v>5.7902454229</c:v>
                </c:pt>
                <c:pt idx="18470">
                  <c:v>5.6401568681700001</c:v>
                </c:pt>
                <c:pt idx="18471">
                  <c:v>6.1642616890499999</c:v>
                </c:pt>
                <c:pt idx="18472">
                  <c:v>5.6994696572599999</c:v>
                </c:pt>
                <c:pt idx="18473">
                  <c:v>6.0307611516500002</c:v>
                </c:pt>
                <c:pt idx="18474">
                  <c:v>6.0662342902499997</c:v>
                </c:pt>
                <c:pt idx="18475">
                  <c:v>6.13333521726</c:v>
                </c:pt>
                <c:pt idx="18476">
                  <c:v>6.1227819127599998</c:v>
                </c:pt>
                <c:pt idx="18477">
                  <c:v>5.7411485676099998</c:v>
                </c:pt>
                <c:pt idx="18478">
                  <c:v>5.8021428671599997</c:v>
                </c:pt>
                <c:pt idx="18479">
                  <c:v>5.97249020818</c:v>
                </c:pt>
                <c:pt idx="18480">
                  <c:v>5.7193404504399998</c:v>
                </c:pt>
                <c:pt idx="18481">
                  <c:v>5.9482130084399998</c:v>
                </c:pt>
                <c:pt idx="18482">
                  <c:v>5.6837401758099997</c:v>
                </c:pt>
                <c:pt idx="18483">
                  <c:v>6.1511684141999998</c:v>
                </c:pt>
                <c:pt idx="18484">
                  <c:v>5.6688515717200003</c:v>
                </c:pt>
                <c:pt idx="18485">
                  <c:v>6.0228382501500004</c:v>
                </c:pt>
                <c:pt idx="18486">
                  <c:v>6.1101114295299999</c:v>
                </c:pt>
                <c:pt idx="18487">
                  <c:v>6.2735898435499999</c:v>
                </c:pt>
                <c:pt idx="18488">
                  <c:v>6.1962298100300002</c:v>
                </c:pt>
                <c:pt idx="18489">
                  <c:v>6.0758711193000003</c:v>
                </c:pt>
                <c:pt idx="18490">
                  <c:v>5.7851608965599999</c:v>
                </c:pt>
                <c:pt idx="18491">
                  <c:v>5.8489944147799999</c:v>
                </c:pt>
                <c:pt idx="18492">
                  <c:v>5.8866579352299997</c:v>
                </c:pt>
                <c:pt idx="18493">
                  <c:v>5.9288597967700003</c:v>
                </c:pt>
                <c:pt idx="18494">
                  <c:v>6.2282437772500003</c:v>
                </c:pt>
                <c:pt idx="18495">
                  <c:v>6.3054490991299996</c:v>
                </c:pt>
                <c:pt idx="18496">
                  <c:v>5.9079043197700001</c:v>
                </c:pt>
                <c:pt idx="18497">
                  <c:v>6.25874234615</c:v>
                </c:pt>
                <c:pt idx="18498">
                  <c:v>5.7017603367199996</c:v>
                </c:pt>
                <c:pt idx="18499">
                  <c:v>6.2995569421499997</c:v>
                </c:pt>
                <c:pt idx="18500">
                  <c:v>6.0662342902499997</c:v>
                </c:pt>
                <c:pt idx="18501">
                  <c:v>5.7387741377400001</c:v>
                </c:pt>
                <c:pt idx="18502">
                  <c:v>5.9387485921499996</c:v>
                </c:pt>
                <c:pt idx="18503">
                  <c:v>5.6407720827799999</c:v>
                </c:pt>
                <c:pt idx="18504">
                  <c:v>5.7080413084500004</c:v>
                </c:pt>
                <c:pt idx="18505">
                  <c:v>6.2332211264900002</c:v>
                </c:pt>
                <c:pt idx="18506">
                  <c:v>5.7071826756000004</c:v>
                </c:pt>
                <c:pt idx="18507">
                  <c:v>5.6582638039499997</c:v>
                </c:pt>
                <c:pt idx="18508">
                  <c:v>6.2827987264800003</c:v>
                </c:pt>
                <c:pt idx="18509">
                  <c:v>5.8629910978300002</c:v>
                </c:pt>
                <c:pt idx="18510">
                  <c:v>5.6303049202900004</c:v>
                </c:pt>
                <c:pt idx="18511">
                  <c:v>6.16777814797</c:v>
                </c:pt>
                <c:pt idx="18512">
                  <c:v>5.9738810888399998</c:v>
                </c:pt>
                <c:pt idx="18513">
                  <c:v>6.2863683073700001</c:v>
                </c:pt>
                <c:pt idx="18514">
                  <c:v>6.0311006209100002</c:v>
                </c:pt>
                <c:pt idx="18515">
                  <c:v>5.7409003957799998</c:v>
                </c:pt>
                <c:pt idx="18516">
                  <c:v>6.1155070416499999</c:v>
                </c:pt>
                <c:pt idx="18517">
                  <c:v>5.8367801893699998</c:v>
                </c:pt>
                <c:pt idx="18518">
                  <c:v>5.8827400733699999</c:v>
                </c:pt>
                <c:pt idx="18519">
                  <c:v>5.9773037314100002</c:v>
                </c:pt>
                <c:pt idx="18520">
                  <c:v>6.17911770034</c:v>
                </c:pt>
                <c:pt idx="18521">
                  <c:v>6.2705449893200003</c:v>
                </c:pt>
                <c:pt idx="18522">
                  <c:v>6.2995569421499997</c:v>
                </c:pt>
                <c:pt idx="18523">
                  <c:v>5.8174860603400003</c:v>
                </c:pt>
                <c:pt idx="18524">
                  <c:v>6.0224133174899999</c:v>
                </c:pt>
                <c:pt idx="18525">
                  <c:v>5.9717755327699997</c:v>
                </c:pt>
                <c:pt idx="18526">
                  <c:v>5.96254511332</c:v>
                </c:pt>
                <c:pt idx="18527">
                  <c:v>5.83497363633</c:v>
                </c:pt>
                <c:pt idx="18528">
                  <c:v>6.1497219662599996</c:v>
                </c:pt>
                <c:pt idx="18529">
                  <c:v>5.6789438906700003</c:v>
                </c:pt>
                <c:pt idx="18530">
                  <c:v>6.0715889651900001</c:v>
                </c:pt>
                <c:pt idx="18531">
                  <c:v>5.95300661944</c:v>
                </c:pt>
                <c:pt idx="18532">
                  <c:v>6.1037282126700001</c:v>
                </c:pt>
                <c:pt idx="18533">
                  <c:v>6.2755053749099998</c:v>
                </c:pt>
                <c:pt idx="18534">
                  <c:v>5.7433006822600001</c:v>
                </c:pt>
                <c:pt idx="18535">
                  <c:v>6.1380135392200001</c:v>
                </c:pt>
                <c:pt idx="18536">
                  <c:v>6.0227033275200004</c:v>
                </c:pt>
                <c:pt idx="18537">
                  <c:v>5.9938258710200003</c:v>
                </c:pt>
                <c:pt idx="18538">
                  <c:v>5.7490969715800002</c:v>
                </c:pt>
                <c:pt idx="18539">
                  <c:v>5.9240256025100004</c:v>
                </c:pt>
                <c:pt idx="18540">
                  <c:v>6.0024018477999999</c:v>
                </c:pt>
                <c:pt idx="18541">
                  <c:v>5.89603661681</c:v>
                </c:pt>
                <c:pt idx="18542">
                  <c:v>5.8545785935800003</c:v>
                </c:pt>
                <c:pt idx="18543">
                  <c:v>6.0697804892900002</c:v>
                </c:pt>
                <c:pt idx="18544">
                  <c:v>5.6308053744800004</c:v>
                </c:pt>
                <c:pt idx="18545">
                  <c:v>5.7379513176500003</c:v>
                </c:pt>
                <c:pt idx="18546">
                  <c:v>5.9259213579700001</c:v>
                </c:pt>
                <c:pt idx="18547">
                  <c:v>5.8118068975700004</c:v>
                </c:pt>
                <c:pt idx="18548">
                  <c:v>6.2832652220699998</c:v>
                </c:pt>
                <c:pt idx="18549">
                  <c:v>5.64389182664</c:v>
                </c:pt>
                <c:pt idx="18550">
                  <c:v>5.9492766321900001</c:v>
                </c:pt>
                <c:pt idx="18551">
                  <c:v>5.8378110685399998</c:v>
                </c:pt>
                <c:pt idx="18552">
                  <c:v>5.8075225036599996</c:v>
                </c:pt>
                <c:pt idx="18553">
                  <c:v>5.6643183049400001</c:v>
                </c:pt>
                <c:pt idx="18554">
                  <c:v>5.9089854106999997</c:v>
                </c:pt>
                <c:pt idx="18555">
                  <c:v>5.6891335538699996</c:v>
                </c:pt>
                <c:pt idx="18556">
                  <c:v>6.1296693178000003</c:v>
                </c:pt>
                <c:pt idx="18557">
                  <c:v>5.6395348642399998</c:v>
                </c:pt>
                <c:pt idx="18558">
                  <c:v>5.8556834328600003</c:v>
                </c:pt>
                <c:pt idx="18559">
                  <c:v>6.30284926675</c:v>
                </c:pt>
                <c:pt idx="18560">
                  <c:v>6.2995569421499997</c:v>
                </c:pt>
                <c:pt idx="18561">
                  <c:v>6.2644291185299998</c:v>
                </c:pt>
                <c:pt idx="18562">
                  <c:v>5.8880805119300001</c:v>
                </c:pt>
                <c:pt idx="18563">
                  <c:v>5.7038092029999996</c:v>
                </c:pt>
                <c:pt idx="18564">
                  <c:v>5.9052150494099998</c:v>
                </c:pt>
                <c:pt idx="18565">
                  <c:v>6.2928158670899998</c:v>
                </c:pt>
                <c:pt idx="18566">
                  <c:v>6.0662342902499997</c:v>
                </c:pt>
                <c:pt idx="18567">
                  <c:v>6.1158066571400003</c:v>
                </c:pt>
                <c:pt idx="18568">
                  <c:v>6.1749365007500003</c:v>
                </c:pt>
                <c:pt idx="18569">
                  <c:v>5.9288597967700003</c:v>
                </c:pt>
                <c:pt idx="18570">
                  <c:v>5.8427928371600002</c:v>
                </c:pt>
                <c:pt idx="18571">
                  <c:v>5.8600054660899996</c:v>
                </c:pt>
                <c:pt idx="18572">
                  <c:v>6.2896929445299996</c:v>
                </c:pt>
                <c:pt idx="18573">
                  <c:v>5.74010322009</c:v>
                </c:pt>
                <c:pt idx="18574">
                  <c:v>5.9173745699399998</c:v>
                </c:pt>
                <c:pt idx="18575">
                  <c:v>5.6780697669000002</c:v>
                </c:pt>
                <c:pt idx="18576">
                  <c:v>6.12305179129</c:v>
                </c:pt>
                <c:pt idx="18577">
                  <c:v>5.8394087460900002</c:v>
                </c:pt>
                <c:pt idx="18578">
                  <c:v>6.1668795908499998</c:v>
                </c:pt>
                <c:pt idx="18579">
                  <c:v>6.1259725555099998</c:v>
                </c:pt>
                <c:pt idx="18580">
                  <c:v>5.8361390001400002</c:v>
                </c:pt>
                <c:pt idx="18581">
                  <c:v>6.1748955517799997</c:v>
                </c:pt>
                <c:pt idx="18582">
                  <c:v>6.23136985979</c:v>
                </c:pt>
                <c:pt idx="18583">
                  <c:v>5.9333316570400001</c:v>
                </c:pt>
                <c:pt idx="18584">
                  <c:v>6.0624072169999996</c:v>
                </c:pt>
                <c:pt idx="18585">
                  <c:v>5.6989795721599998</c:v>
                </c:pt>
                <c:pt idx="18586">
                  <c:v>6.11895816972</c:v>
                </c:pt>
                <c:pt idx="18587">
                  <c:v>5.9983336617900003</c:v>
                </c:pt>
                <c:pt idx="18588">
                  <c:v>6.0359722695000002</c:v>
                </c:pt>
                <c:pt idx="18589">
                  <c:v>5.8870853906000002</c:v>
                </c:pt>
                <c:pt idx="18590">
                  <c:v>5.92921316248</c:v>
                </c:pt>
                <c:pt idx="18591">
                  <c:v>6.0188382408900001</c:v>
                </c:pt>
                <c:pt idx="18592">
                  <c:v>5.67506873559</c:v>
                </c:pt>
                <c:pt idx="18593">
                  <c:v>6.2184002394100002</c:v>
                </c:pt>
                <c:pt idx="18594">
                  <c:v>5.8023748361800003</c:v>
                </c:pt>
                <c:pt idx="18595">
                  <c:v>5.7473191647900004</c:v>
                </c:pt>
                <c:pt idx="18596">
                  <c:v>5.9269803730400001</c:v>
                </c:pt>
                <c:pt idx="18597">
                  <c:v>5.8113148412399998</c:v>
                </c:pt>
                <c:pt idx="18598">
                  <c:v>6.1522758949399998</c:v>
                </c:pt>
                <c:pt idx="18599">
                  <c:v>5.8881252397299999</c:v>
                </c:pt>
                <c:pt idx="18600">
                  <c:v>6.2735898435499999</c:v>
                </c:pt>
                <c:pt idx="18601">
                  <c:v>6.1900551114400004</c:v>
                </c:pt>
                <c:pt idx="18602">
                  <c:v>6.0044231481599999</c:v>
                </c:pt>
                <c:pt idx="18603">
                  <c:v>6.0228382501500004</c:v>
                </c:pt>
                <c:pt idx="18604">
                  <c:v>6.0613233737899996</c:v>
                </c:pt>
                <c:pt idx="18605">
                  <c:v>5.8600054660899996</c:v>
                </c:pt>
                <c:pt idx="18606">
                  <c:v>6.2275491551500002</c:v>
                </c:pt>
                <c:pt idx="18607">
                  <c:v>5.6801117680899997</c:v>
                </c:pt>
                <c:pt idx="18608">
                  <c:v>6.1259984350499996</c:v>
                </c:pt>
                <c:pt idx="18609">
                  <c:v>6.1714088348800002</c:v>
                </c:pt>
                <c:pt idx="18610">
                  <c:v>5.6702073344799997</c:v>
                </c:pt>
                <c:pt idx="18611">
                  <c:v>5.8288504205000002</c:v>
                </c:pt>
                <c:pt idx="18612">
                  <c:v>5.7094783907000002</c:v>
                </c:pt>
                <c:pt idx="18613">
                  <c:v>5.7805274842100003</c:v>
                </c:pt>
                <c:pt idx="18614">
                  <c:v>6.1830650494899997</c:v>
                </c:pt>
                <c:pt idx="18615">
                  <c:v>5.6806900779499996</c:v>
                </c:pt>
                <c:pt idx="18616">
                  <c:v>5.6278034657099996</c:v>
                </c:pt>
                <c:pt idx="18617">
                  <c:v>5.9024397583899999</c:v>
                </c:pt>
                <c:pt idx="18618">
                  <c:v>6.1353594131699998</c:v>
                </c:pt>
                <c:pt idx="18619">
                  <c:v>5.9835065630699997</c:v>
                </c:pt>
                <c:pt idx="18620">
                  <c:v>5.9181644964300002</c:v>
                </c:pt>
                <c:pt idx="18621">
                  <c:v>6.0534723125600003</c:v>
                </c:pt>
                <c:pt idx="18622">
                  <c:v>5.7866113340599998</c:v>
                </c:pt>
                <c:pt idx="18623">
                  <c:v>6.1830650494899997</c:v>
                </c:pt>
                <c:pt idx="18624">
                  <c:v>5.9554422178699999</c:v>
                </c:pt>
                <c:pt idx="18625">
                  <c:v>5.8980452729000001</c:v>
                </c:pt>
                <c:pt idx="18626">
                  <c:v>6.0898578867599999</c:v>
                </c:pt>
                <c:pt idx="18627">
                  <c:v>6.2368771800399996</c:v>
                </c:pt>
                <c:pt idx="18628">
                  <c:v>5.8448149793099997</c:v>
                </c:pt>
                <c:pt idx="18629">
                  <c:v>6.1484317133399999</c:v>
                </c:pt>
                <c:pt idx="18630">
                  <c:v>6.1424270249699999</c:v>
                </c:pt>
                <c:pt idx="18631">
                  <c:v>5.6702073344799997</c:v>
                </c:pt>
                <c:pt idx="18632">
                  <c:v>5.7387741377400001</c:v>
                </c:pt>
                <c:pt idx="18633">
                  <c:v>6.2469570727999999</c:v>
                </c:pt>
                <c:pt idx="18634">
                  <c:v>6.0807479637200004</c:v>
                </c:pt>
                <c:pt idx="18635">
                  <c:v>5.7862897631800001</c:v>
                </c:pt>
                <c:pt idx="18636">
                  <c:v>5.8742792874000003</c:v>
                </c:pt>
                <c:pt idx="18637">
                  <c:v>5.6801117680899997</c:v>
                </c:pt>
                <c:pt idx="18638">
                  <c:v>6.0001682084199999</c:v>
                </c:pt>
                <c:pt idx="18639">
                  <c:v>6.2144762587800004</c:v>
                </c:pt>
                <c:pt idx="18640">
                  <c:v>5.9172017135699999</c:v>
                </c:pt>
                <c:pt idx="18641">
                  <c:v>5.9269803730400001</c:v>
                </c:pt>
                <c:pt idx="18642">
                  <c:v>5.7553091504499996</c:v>
                </c:pt>
                <c:pt idx="18643">
                  <c:v>6.1711586088199999</c:v>
                </c:pt>
                <c:pt idx="18644">
                  <c:v>6.06997628371</c:v>
                </c:pt>
                <c:pt idx="18645">
                  <c:v>5.8085889684699996</c:v>
                </c:pt>
                <c:pt idx="18646">
                  <c:v>5.66927799667</c:v>
                </c:pt>
                <c:pt idx="18647">
                  <c:v>6.0947452180599999</c:v>
                </c:pt>
                <c:pt idx="18648">
                  <c:v>5.8394182962799999</c:v>
                </c:pt>
                <c:pt idx="18649">
                  <c:v>6.2019865027199996</c:v>
                </c:pt>
                <c:pt idx="18650">
                  <c:v>5.7209155849800002</c:v>
                </c:pt>
                <c:pt idx="18651">
                  <c:v>6.3093959879400003</c:v>
                </c:pt>
                <c:pt idx="18652">
                  <c:v>6.0213176389500003</c:v>
                </c:pt>
                <c:pt idx="18653">
                  <c:v>6.2252540519900004</c:v>
                </c:pt>
                <c:pt idx="18654">
                  <c:v>6.0228382501500004</c:v>
                </c:pt>
                <c:pt idx="18655">
                  <c:v>5.7193404504399998</c:v>
                </c:pt>
                <c:pt idx="18656">
                  <c:v>5.9470308029099996</c:v>
                </c:pt>
                <c:pt idx="18657">
                  <c:v>6.16669196428</c:v>
                </c:pt>
                <c:pt idx="18658">
                  <c:v>6.1329521767399999</c:v>
                </c:pt>
                <c:pt idx="18659">
                  <c:v>6.0759173408000002</c:v>
                </c:pt>
                <c:pt idx="18660">
                  <c:v>5.7703189208200003</c:v>
                </c:pt>
                <c:pt idx="18661">
                  <c:v>6.2127434621599997</c:v>
                </c:pt>
                <c:pt idx="18662">
                  <c:v>6.2128842305800003</c:v>
                </c:pt>
                <c:pt idx="18663">
                  <c:v>5.6901609649099996</c:v>
                </c:pt>
                <c:pt idx="18664">
                  <c:v>5.7725166196800002</c:v>
                </c:pt>
                <c:pt idx="18665">
                  <c:v>5.6667764733399997</c:v>
                </c:pt>
                <c:pt idx="18666">
                  <c:v>5.7888369903000001</c:v>
                </c:pt>
                <c:pt idx="18667">
                  <c:v>6.0696225767699996</c:v>
                </c:pt>
                <c:pt idx="18668">
                  <c:v>6.2746703296200002</c:v>
                </c:pt>
                <c:pt idx="18669">
                  <c:v>5.8742792874000003</c:v>
                </c:pt>
                <c:pt idx="18670">
                  <c:v>5.6901609649099996</c:v>
                </c:pt>
                <c:pt idx="18671">
                  <c:v>6.0470108629599997</c:v>
                </c:pt>
                <c:pt idx="18672">
                  <c:v>5.6785204763000001</c:v>
                </c:pt>
                <c:pt idx="18673">
                  <c:v>5.6456036245899996</c:v>
                </c:pt>
                <c:pt idx="18674">
                  <c:v>5.6789438906700003</c:v>
                </c:pt>
                <c:pt idx="18675">
                  <c:v>6.2263563251800003</c:v>
                </c:pt>
                <c:pt idx="18676">
                  <c:v>5.9923542167799999</c:v>
                </c:pt>
                <c:pt idx="18677">
                  <c:v>5.9203736553699997</c:v>
                </c:pt>
                <c:pt idx="18678">
                  <c:v>6.0465974169800001</c:v>
                </c:pt>
                <c:pt idx="18679">
                  <c:v>6.1284849224500002</c:v>
                </c:pt>
                <c:pt idx="18680">
                  <c:v>5.7056222532499996</c:v>
                </c:pt>
                <c:pt idx="18681">
                  <c:v>6.0027340705099999</c:v>
                </c:pt>
                <c:pt idx="18682">
                  <c:v>5.9782009084299998</c:v>
                </c:pt>
                <c:pt idx="18683">
                  <c:v>5.8333740468700004</c:v>
                </c:pt>
                <c:pt idx="18684">
                  <c:v>6.2537118683499999</c:v>
                </c:pt>
                <c:pt idx="18685">
                  <c:v>6.1376102258099996</c:v>
                </c:pt>
                <c:pt idx="18686">
                  <c:v>6.0311006209100002</c:v>
                </c:pt>
                <c:pt idx="18687">
                  <c:v>6.30223270771</c:v>
                </c:pt>
                <c:pt idx="18688">
                  <c:v>5.9057026820900003</c:v>
                </c:pt>
                <c:pt idx="18689">
                  <c:v>6.0710132135099997</c:v>
                </c:pt>
                <c:pt idx="18690">
                  <c:v>6.1439755508599996</c:v>
                </c:pt>
                <c:pt idx="18691">
                  <c:v>5.9734177921000002</c:v>
                </c:pt>
                <c:pt idx="18692">
                  <c:v>6.1830650494899997</c:v>
                </c:pt>
                <c:pt idx="18693">
                  <c:v>5.7866113340599998</c:v>
                </c:pt>
                <c:pt idx="18694">
                  <c:v>5.9973513411099999</c:v>
                </c:pt>
                <c:pt idx="18695">
                  <c:v>5.7503928567399996</c:v>
                </c:pt>
                <c:pt idx="18696">
                  <c:v>6.1329521767399999</c:v>
                </c:pt>
                <c:pt idx="18697">
                  <c:v>6.1002992106600002</c:v>
                </c:pt>
                <c:pt idx="18698">
                  <c:v>5.8180254257200001</c:v>
                </c:pt>
                <c:pt idx="18699">
                  <c:v>5.94005516041</c:v>
                </c:pt>
                <c:pt idx="18700">
                  <c:v>5.9595122042900002</c:v>
                </c:pt>
                <c:pt idx="18701">
                  <c:v>5.8297170604800002</c:v>
                </c:pt>
                <c:pt idx="18702">
                  <c:v>6.1516708823500004</c:v>
                </c:pt>
                <c:pt idx="18703">
                  <c:v>5.8297170604800002</c:v>
                </c:pt>
                <c:pt idx="18704">
                  <c:v>6.1378670263000004</c:v>
                </c:pt>
                <c:pt idx="18705">
                  <c:v>5.9871231159400002</c:v>
                </c:pt>
                <c:pt idx="18706">
                  <c:v>5.6938181396100003</c:v>
                </c:pt>
                <c:pt idx="18707">
                  <c:v>5.85747734016</c:v>
                </c:pt>
                <c:pt idx="18708">
                  <c:v>5.8297170604800002</c:v>
                </c:pt>
                <c:pt idx="18709">
                  <c:v>5.7124503563199998</c:v>
                </c:pt>
                <c:pt idx="18710">
                  <c:v>5.9409657563399998</c:v>
                </c:pt>
                <c:pt idx="18711">
                  <c:v>5.6780697669000002</c:v>
                </c:pt>
                <c:pt idx="18712">
                  <c:v>5.6891335538699996</c:v>
                </c:pt>
                <c:pt idx="18713">
                  <c:v>5.6789438906700003</c:v>
                </c:pt>
                <c:pt idx="18714">
                  <c:v>6.2697485442299996</c:v>
                </c:pt>
                <c:pt idx="18715">
                  <c:v>5.8554944070600001</c:v>
                </c:pt>
                <c:pt idx="18716">
                  <c:v>5.7169509718300002</c:v>
                </c:pt>
                <c:pt idx="18717">
                  <c:v>5.9134107866900001</c:v>
                </c:pt>
                <c:pt idx="18718">
                  <c:v>6.0027340705099999</c:v>
                </c:pt>
                <c:pt idx="18719">
                  <c:v>5.7570090798500004</c:v>
                </c:pt>
                <c:pt idx="18720">
                  <c:v>5.72800112959</c:v>
                </c:pt>
                <c:pt idx="18721">
                  <c:v>5.6407720827799999</c:v>
                </c:pt>
                <c:pt idx="18722">
                  <c:v>6.30284926675</c:v>
                </c:pt>
                <c:pt idx="18723">
                  <c:v>6.1039132896400004</c:v>
                </c:pt>
                <c:pt idx="18724">
                  <c:v>6.1409156438499997</c:v>
                </c:pt>
                <c:pt idx="18725">
                  <c:v>6.2306417006799997</c:v>
                </c:pt>
                <c:pt idx="18726">
                  <c:v>5.9075954668700001</c:v>
                </c:pt>
                <c:pt idx="18727">
                  <c:v>6.0715889651900001</c:v>
                </c:pt>
                <c:pt idx="18728">
                  <c:v>5.6938181396100003</c:v>
                </c:pt>
                <c:pt idx="18729">
                  <c:v>5.8629910978300002</c:v>
                </c:pt>
                <c:pt idx="18730">
                  <c:v>5.89603661681</c:v>
                </c:pt>
                <c:pt idx="18731">
                  <c:v>5.9589450341300001</c:v>
                </c:pt>
                <c:pt idx="18732">
                  <c:v>5.9173745699399998</c:v>
                </c:pt>
                <c:pt idx="18733">
                  <c:v>6.24857489579</c:v>
                </c:pt>
                <c:pt idx="18734">
                  <c:v>5.7314840093299999</c:v>
                </c:pt>
                <c:pt idx="18735">
                  <c:v>6.0712226959500004</c:v>
                </c:pt>
                <c:pt idx="18736">
                  <c:v>6.2702615548700003</c:v>
                </c:pt>
                <c:pt idx="18737">
                  <c:v>5.7038092029999996</c:v>
                </c:pt>
                <c:pt idx="18738">
                  <c:v>6.1424270249699999</c:v>
                </c:pt>
                <c:pt idx="18739">
                  <c:v>5.88696564445</c:v>
                </c:pt>
                <c:pt idx="18740">
                  <c:v>5.7851608965599999</c:v>
                </c:pt>
                <c:pt idx="18741">
                  <c:v>6.1296693178000003</c:v>
                </c:pt>
                <c:pt idx="18742">
                  <c:v>6.0915447770600002</c:v>
                </c:pt>
                <c:pt idx="18743">
                  <c:v>5.6989795721599998</c:v>
                </c:pt>
                <c:pt idx="18744">
                  <c:v>5.9717755327699997</c:v>
                </c:pt>
                <c:pt idx="18745">
                  <c:v>6.06997628371</c:v>
                </c:pt>
                <c:pt idx="18746">
                  <c:v>5.9333316570400001</c:v>
                </c:pt>
                <c:pt idx="18747">
                  <c:v>6.1828570172599999</c:v>
                </c:pt>
                <c:pt idx="18748">
                  <c:v>6.0662097353000002</c:v>
                </c:pt>
                <c:pt idx="18749">
                  <c:v>6.11279368838</c:v>
                </c:pt>
                <c:pt idx="18750">
                  <c:v>6.1714088348800002</c:v>
                </c:pt>
                <c:pt idx="18751">
                  <c:v>6.0601654286200004</c:v>
                </c:pt>
                <c:pt idx="18752">
                  <c:v>5.6956892441300004</c:v>
                </c:pt>
                <c:pt idx="18753">
                  <c:v>6.1612426571799999</c:v>
                </c:pt>
                <c:pt idx="18754">
                  <c:v>5.6877044791999998</c:v>
                </c:pt>
                <c:pt idx="18755">
                  <c:v>5.8183929079299999</c:v>
                </c:pt>
                <c:pt idx="18756">
                  <c:v>5.7805274842100003</c:v>
                </c:pt>
                <c:pt idx="18757">
                  <c:v>6.0591655214899998</c:v>
                </c:pt>
                <c:pt idx="18758">
                  <c:v>6.0291031030599997</c:v>
                </c:pt>
                <c:pt idx="18759">
                  <c:v>6.0330137301300004</c:v>
                </c:pt>
                <c:pt idx="18760">
                  <c:v>5.6723979053400004</c:v>
                </c:pt>
                <c:pt idx="18761">
                  <c:v>6.07807669471</c:v>
                </c:pt>
                <c:pt idx="18762">
                  <c:v>6.2462102071899999</c:v>
                </c:pt>
                <c:pt idx="18763">
                  <c:v>6.0024018477999999</c:v>
                </c:pt>
                <c:pt idx="18764">
                  <c:v>5.7225406457699997</c:v>
                </c:pt>
                <c:pt idx="18765">
                  <c:v>6.0313319704100001</c:v>
                </c:pt>
                <c:pt idx="18766">
                  <c:v>5.6278034657099996</c:v>
                </c:pt>
                <c:pt idx="18767">
                  <c:v>6.3054490991299996</c:v>
                </c:pt>
                <c:pt idx="18768">
                  <c:v>5.7362956663900002</c:v>
                </c:pt>
                <c:pt idx="18769">
                  <c:v>6.0645575155399998</c:v>
                </c:pt>
                <c:pt idx="18770">
                  <c:v>5.8212441418500003</c:v>
                </c:pt>
                <c:pt idx="18771">
                  <c:v>5.8496965600699999</c:v>
                </c:pt>
                <c:pt idx="18772">
                  <c:v>6.2060359919400003</c:v>
                </c:pt>
                <c:pt idx="18773">
                  <c:v>5.8502007029899996</c:v>
                </c:pt>
                <c:pt idx="18774">
                  <c:v>6.1409156438499997</c:v>
                </c:pt>
                <c:pt idx="18775">
                  <c:v>5.8701169120900003</c:v>
                </c:pt>
                <c:pt idx="18776">
                  <c:v>6.1928052440699997</c:v>
                </c:pt>
                <c:pt idx="18777">
                  <c:v>6.1849439347399997</c:v>
                </c:pt>
                <c:pt idx="18778">
                  <c:v>5.8294008884400004</c:v>
                </c:pt>
                <c:pt idx="18779">
                  <c:v>5.7374011645399996</c:v>
                </c:pt>
                <c:pt idx="18780">
                  <c:v>6.2676900908500004</c:v>
                </c:pt>
                <c:pt idx="18781">
                  <c:v>6.2205141903500003</c:v>
                </c:pt>
                <c:pt idx="18782">
                  <c:v>6.0715889651900001</c:v>
                </c:pt>
                <c:pt idx="18783">
                  <c:v>5.7827834433899996</c:v>
                </c:pt>
                <c:pt idx="18784">
                  <c:v>5.8019155044400001</c:v>
                </c:pt>
                <c:pt idx="18785">
                  <c:v>5.9782009084299998</c:v>
                </c:pt>
                <c:pt idx="18786">
                  <c:v>5.7866113340599998</c:v>
                </c:pt>
                <c:pt idx="18787">
                  <c:v>6.1263855972699996</c:v>
                </c:pt>
                <c:pt idx="18788">
                  <c:v>5.9429375487499998</c:v>
                </c:pt>
                <c:pt idx="18789">
                  <c:v>5.7721369514700003</c:v>
                </c:pt>
                <c:pt idx="18790">
                  <c:v>6.2558134823899998</c:v>
                </c:pt>
                <c:pt idx="18791">
                  <c:v>6.2046793900199999</c:v>
                </c:pt>
                <c:pt idx="18792">
                  <c:v>6.0870183440699996</c:v>
                </c:pt>
                <c:pt idx="18793">
                  <c:v>6.0979732060599998</c:v>
                </c:pt>
                <c:pt idx="18794">
                  <c:v>5.8394087460900002</c:v>
                </c:pt>
                <c:pt idx="18795">
                  <c:v>6.1274330732199997</c:v>
                </c:pt>
                <c:pt idx="18796">
                  <c:v>6.1534863794200003</c:v>
                </c:pt>
                <c:pt idx="18797">
                  <c:v>5.6940930347799998</c:v>
                </c:pt>
                <c:pt idx="18798">
                  <c:v>6.1749365007500003</c:v>
                </c:pt>
                <c:pt idx="18799">
                  <c:v>5.9663757324300004</c:v>
                </c:pt>
                <c:pt idx="18800">
                  <c:v>6.0473016665000001</c:v>
                </c:pt>
                <c:pt idx="18801">
                  <c:v>6.1671299449600001</c:v>
                </c:pt>
                <c:pt idx="18802">
                  <c:v>6.0531723927399996</c:v>
                </c:pt>
                <c:pt idx="18803">
                  <c:v>5.8079442090900004</c:v>
                </c:pt>
                <c:pt idx="18804">
                  <c:v>5.9186574081799996</c:v>
                </c:pt>
                <c:pt idx="18805">
                  <c:v>5.7108740344199997</c:v>
                </c:pt>
                <c:pt idx="18806">
                  <c:v>5.9816186387999997</c:v>
                </c:pt>
                <c:pt idx="18807">
                  <c:v>6.2807796073500004</c:v>
                </c:pt>
                <c:pt idx="18808">
                  <c:v>6.1906340990000004</c:v>
                </c:pt>
                <c:pt idx="18809">
                  <c:v>5.7447169070199999</c:v>
                </c:pt>
                <c:pt idx="18810">
                  <c:v>5.6571463091999998</c:v>
                </c:pt>
                <c:pt idx="18811">
                  <c:v>5.9713173296999997</c:v>
                </c:pt>
                <c:pt idx="18812">
                  <c:v>6.15326530888</c:v>
                </c:pt>
                <c:pt idx="18813">
                  <c:v>5.8079442090900004</c:v>
                </c:pt>
                <c:pt idx="18814">
                  <c:v>5.8914245757800003</c:v>
                </c:pt>
                <c:pt idx="18815">
                  <c:v>5.8119481338799996</c:v>
                </c:pt>
                <c:pt idx="18816">
                  <c:v>5.8554944070600001</c:v>
                </c:pt>
                <c:pt idx="18817">
                  <c:v>5.7724414334</c:v>
                </c:pt>
                <c:pt idx="18818">
                  <c:v>6.2687740981399998</c:v>
                </c:pt>
                <c:pt idx="18819">
                  <c:v>6.0345945137900001</c:v>
                </c:pt>
                <c:pt idx="18820">
                  <c:v>5.7902454229</c:v>
                </c:pt>
                <c:pt idx="18821">
                  <c:v>6.0495739284800001</c:v>
                </c:pt>
                <c:pt idx="18822">
                  <c:v>5.9429375487499998</c:v>
                </c:pt>
                <c:pt idx="18823">
                  <c:v>6.1671299449600001</c:v>
                </c:pt>
                <c:pt idx="18824">
                  <c:v>6.1614532659599996</c:v>
                </c:pt>
                <c:pt idx="18825">
                  <c:v>5.8279264128400001</c:v>
                </c:pt>
                <c:pt idx="18826">
                  <c:v>5.7341826902799999</c:v>
                </c:pt>
                <c:pt idx="18827">
                  <c:v>6.0213904179900002</c:v>
                </c:pt>
                <c:pt idx="18828">
                  <c:v>5.9052150494099998</c:v>
                </c:pt>
                <c:pt idx="18829">
                  <c:v>5.6311813859899997</c:v>
                </c:pt>
                <c:pt idx="18830">
                  <c:v>5.8743875558500003</c:v>
                </c:pt>
                <c:pt idx="18831">
                  <c:v>5.7503928567399996</c:v>
                </c:pt>
                <c:pt idx="18832">
                  <c:v>5.6357302280799999</c:v>
                </c:pt>
                <c:pt idx="18833">
                  <c:v>5.8615568509499996</c:v>
                </c:pt>
                <c:pt idx="18834">
                  <c:v>5.74010322009</c:v>
                </c:pt>
                <c:pt idx="18835">
                  <c:v>6.0495739284800001</c:v>
                </c:pt>
                <c:pt idx="18836">
                  <c:v>6.1106529331499999</c:v>
                </c:pt>
                <c:pt idx="18837">
                  <c:v>6.0391016881799997</c:v>
                </c:pt>
                <c:pt idx="18838">
                  <c:v>5.9104937682700003</c:v>
                </c:pt>
                <c:pt idx="18839">
                  <c:v>5.9779141649299996</c:v>
                </c:pt>
                <c:pt idx="18840">
                  <c:v>6.1925352605799997</c:v>
                </c:pt>
                <c:pt idx="18841">
                  <c:v>6.0591655214899998</c:v>
                </c:pt>
                <c:pt idx="18842">
                  <c:v>5.6737663003699996</c:v>
                </c:pt>
                <c:pt idx="18843">
                  <c:v>5.96254511332</c:v>
                </c:pt>
                <c:pt idx="18844">
                  <c:v>5.9956329564199997</c:v>
                </c:pt>
                <c:pt idx="18845">
                  <c:v>5.7647499119300001</c:v>
                </c:pt>
                <c:pt idx="18846">
                  <c:v>6.1759328040700003</c:v>
                </c:pt>
                <c:pt idx="18847">
                  <c:v>5.8268136485499999</c:v>
                </c:pt>
                <c:pt idx="18848">
                  <c:v>5.95877231502</c:v>
                </c:pt>
                <c:pt idx="18849">
                  <c:v>6.0459063496600001</c:v>
                </c:pt>
                <c:pt idx="18850">
                  <c:v>5.9173236130999998</c:v>
                </c:pt>
                <c:pt idx="18851">
                  <c:v>5.9191147818600003</c:v>
                </c:pt>
                <c:pt idx="18852">
                  <c:v>5.7201633047199998</c:v>
                </c:pt>
                <c:pt idx="18853">
                  <c:v>5.63699226601</c:v>
                </c:pt>
                <c:pt idx="18854">
                  <c:v>5.8235980992199998</c:v>
                </c:pt>
                <c:pt idx="18855">
                  <c:v>5.6571463091999998</c:v>
                </c:pt>
                <c:pt idx="18856">
                  <c:v>6.0352582305000002</c:v>
                </c:pt>
                <c:pt idx="18857">
                  <c:v>6.1158066571400003</c:v>
                </c:pt>
                <c:pt idx="18858">
                  <c:v>6.1849439347399997</c:v>
                </c:pt>
                <c:pt idx="18859">
                  <c:v>5.8694620646400004</c:v>
                </c:pt>
                <c:pt idx="18860">
                  <c:v>6.0043326677</c:v>
                </c:pt>
                <c:pt idx="18861">
                  <c:v>6.1002992106600002</c:v>
                </c:pt>
                <c:pt idx="18862">
                  <c:v>6.1962298100300002</c:v>
                </c:pt>
                <c:pt idx="18863">
                  <c:v>6.16777814797</c:v>
                </c:pt>
                <c:pt idx="18864">
                  <c:v>5.9612641886500004</c:v>
                </c:pt>
                <c:pt idx="18865">
                  <c:v>6.21724522418</c:v>
                </c:pt>
                <c:pt idx="18866">
                  <c:v>5.6479678120800001</c:v>
                </c:pt>
                <c:pt idx="18867">
                  <c:v>5.8448149793099997</c:v>
                </c:pt>
                <c:pt idx="18868">
                  <c:v>6.0012817036300001</c:v>
                </c:pt>
                <c:pt idx="18869">
                  <c:v>6.2535487619000003</c:v>
                </c:pt>
                <c:pt idx="18870">
                  <c:v>5.9387485921499996</c:v>
                </c:pt>
                <c:pt idx="18871">
                  <c:v>5.6456036245899996</c:v>
                </c:pt>
                <c:pt idx="18872">
                  <c:v>5.9173745699399998</c:v>
                </c:pt>
                <c:pt idx="18873">
                  <c:v>5.6958867088899998</c:v>
                </c:pt>
                <c:pt idx="18874">
                  <c:v>6.2760339068900004</c:v>
                </c:pt>
                <c:pt idx="18875">
                  <c:v>6.1817451995399999</c:v>
                </c:pt>
                <c:pt idx="18876">
                  <c:v>5.6492913358500001</c:v>
                </c:pt>
                <c:pt idx="18877">
                  <c:v>6.3001737559700004</c:v>
                </c:pt>
                <c:pt idx="18878">
                  <c:v>5.9191147818600003</c:v>
                </c:pt>
                <c:pt idx="18879">
                  <c:v>5.7412794289300004</c:v>
                </c:pt>
                <c:pt idx="18880">
                  <c:v>5.7463084339200003</c:v>
                </c:pt>
                <c:pt idx="18881">
                  <c:v>5.9219627732199998</c:v>
                </c:pt>
                <c:pt idx="18882">
                  <c:v>5.6667401209000001</c:v>
                </c:pt>
                <c:pt idx="18883">
                  <c:v>5.7314840093299999</c:v>
                </c:pt>
                <c:pt idx="18884">
                  <c:v>6.0465974169800001</c:v>
                </c:pt>
                <c:pt idx="18885">
                  <c:v>5.7386115390399999</c:v>
                </c:pt>
                <c:pt idx="18886">
                  <c:v>5.8466210266200003</c:v>
                </c:pt>
                <c:pt idx="18887">
                  <c:v>5.74010322009</c:v>
                </c:pt>
                <c:pt idx="18888">
                  <c:v>6.1614210145100001</c:v>
                </c:pt>
                <c:pt idx="18889">
                  <c:v>6.2595530155399999</c:v>
                </c:pt>
                <c:pt idx="18890">
                  <c:v>5.9973513411099999</c:v>
                </c:pt>
                <c:pt idx="18891">
                  <c:v>6.0330137301300004</c:v>
                </c:pt>
                <c:pt idx="18892">
                  <c:v>6.2712060489999999</c:v>
                </c:pt>
                <c:pt idx="18893">
                  <c:v>6.2254531738000001</c:v>
                </c:pt>
                <c:pt idx="18894">
                  <c:v>6.2919924138700001</c:v>
                </c:pt>
                <c:pt idx="18895">
                  <c:v>6.1516708823500004</c:v>
                </c:pt>
                <c:pt idx="18896">
                  <c:v>5.70384581261</c:v>
                </c:pt>
                <c:pt idx="18897">
                  <c:v>5.70384581261</c:v>
                </c:pt>
                <c:pt idx="18898">
                  <c:v>5.7490969715800002</c:v>
                </c:pt>
                <c:pt idx="18899">
                  <c:v>6.2380984261499997</c:v>
                </c:pt>
                <c:pt idx="18900">
                  <c:v>6.2906063041399998</c:v>
                </c:pt>
                <c:pt idx="18901">
                  <c:v>6.21724522418</c:v>
                </c:pt>
                <c:pt idx="18902">
                  <c:v>6.1037282126700001</c:v>
                </c:pt>
                <c:pt idx="18903">
                  <c:v>5.8874177376399999</c:v>
                </c:pt>
                <c:pt idx="18904">
                  <c:v>5.6605374527499999</c:v>
                </c:pt>
                <c:pt idx="18905">
                  <c:v>5.6651545632199998</c:v>
                </c:pt>
                <c:pt idx="18906">
                  <c:v>5.8427928371600002</c:v>
                </c:pt>
                <c:pt idx="18907">
                  <c:v>5.9482130084399998</c:v>
                </c:pt>
                <c:pt idx="18908">
                  <c:v>6.0985742047200002</c:v>
                </c:pt>
                <c:pt idx="18909">
                  <c:v>5.8244911117099996</c:v>
                </c:pt>
                <c:pt idx="18910">
                  <c:v>6.17212800248</c:v>
                </c:pt>
                <c:pt idx="18911">
                  <c:v>6.2282437772500003</c:v>
                </c:pt>
                <c:pt idx="18912">
                  <c:v>6.2755053749099998</c:v>
                </c:pt>
                <c:pt idx="18913">
                  <c:v>5.83743625416</c:v>
                </c:pt>
                <c:pt idx="18914">
                  <c:v>5.7209155849800002</c:v>
                </c:pt>
                <c:pt idx="18915">
                  <c:v>6.2023051465699996</c:v>
                </c:pt>
                <c:pt idx="18916">
                  <c:v>6.07807669471</c:v>
                </c:pt>
                <c:pt idx="18917">
                  <c:v>5.9734177921000002</c:v>
                </c:pt>
                <c:pt idx="18918">
                  <c:v>5.78135059295</c:v>
                </c:pt>
                <c:pt idx="18919">
                  <c:v>6.0947452180599999</c:v>
                </c:pt>
                <c:pt idx="18920">
                  <c:v>5.7343153069300001</c:v>
                </c:pt>
                <c:pt idx="18921">
                  <c:v>6.2230832095500004</c:v>
                </c:pt>
                <c:pt idx="18922">
                  <c:v>5.7387741377400001</c:v>
                </c:pt>
                <c:pt idx="18923">
                  <c:v>6.2647929927700003</c:v>
                </c:pt>
                <c:pt idx="18924">
                  <c:v>6.2755053749099998</c:v>
                </c:pt>
                <c:pt idx="18925">
                  <c:v>5.8331376767199998</c:v>
                </c:pt>
                <c:pt idx="18926">
                  <c:v>5.6924775474200002</c:v>
                </c:pt>
                <c:pt idx="18927">
                  <c:v>6.0352582305000002</c:v>
                </c:pt>
                <c:pt idx="18928">
                  <c:v>6.0826453027099996</c:v>
                </c:pt>
                <c:pt idx="18929">
                  <c:v>6.0927430095500004</c:v>
                </c:pt>
                <c:pt idx="18930">
                  <c:v>6.0134788987499999</c:v>
                </c:pt>
                <c:pt idx="18931">
                  <c:v>5.6911232741199997</c:v>
                </c:pt>
                <c:pt idx="18932">
                  <c:v>6.0502558542199996</c:v>
                </c:pt>
                <c:pt idx="18933">
                  <c:v>6.2364459086900004</c:v>
                </c:pt>
                <c:pt idx="18934">
                  <c:v>6.2128842305800003</c:v>
                </c:pt>
                <c:pt idx="18935">
                  <c:v>5.9558843468499996</c:v>
                </c:pt>
                <c:pt idx="18936">
                  <c:v>6.0043326677</c:v>
                </c:pt>
                <c:pt idx="18937">
                  <c:v>6.2807796073500004</c:v>
                </c:pt>
                <c:pt idx="18938">
                  <c:v>6.2805521764999996</c:v>
                </c:pt>
                <c:pt idx="18939">
                  <c:v>6.2580142923700004</c:v>
                </c:pt>
                <c:pt idx="18940">
                  <c:v>5.7855688056899996</c:v>
                </c:pt>
                <c:pt idx="18941">
                  <c:v>6.0615104469499999</c:v>
                </c:pt>
                <c:pt idx="18942">
                  <c:v>5.6245979932300001</c:v>
                </c:pt>
                <c:pt idx="18943">
                  <c:v>5.84482914154</c:v>
                </c:pt>
                <c:pt idx="18944">
                  <c:v>5.8615568509499996</c:v>
                </c:pt>
                <c:pt idx="18945">
                  <c:v>6.1828570172599999</c:v>
                </c:pt>
                <c:pt idx="18946">
                  <c:v>5.9106752042000004</c:v>
                </c:pt>
                <c:pt idx="18947">
                  <c:v>6.1866948063200002</c:v>
                </c:pt>
                <c:pt idx="18948">
                  <c:v>6.0188382408900001</c:v>
                </c:pt>
                <c:pt idx="18949">
                  <c:v>6.1439755508599996</c:v>
                </c:pt>
                <c:pt idx="18950">
                  <c:v>5.8394087460900002</c:v>
                </c:pt>
                <c:pt idx="18951">
                  <c:v>6.07982805305</c:v>
                </c:pt>
                <c:pt idx="18952">
                  <c:v>5.6311813859899997</c:v>
                </c:pt>
                <c:pt idx="18953">
                  <c:v>5.6311813859899997</c:v>
                </c:pt>
                <c:pt idx="18954">
                  <c:v>6.2566612149700003</c:v>
                </c:pt>
                <c:pt idx="18955">
                  <c:v>6.0720341279400003</c:v>
                </c:pt>
                <c:pt idx="18956">
                  <c:v>5.6584865628100003</c:v>
                </c:pt>
                <c:pt idx="18957">
                  <c:v>5.9412870331700001</c:v>
                </c:pt>
                <c:pt idx="18958">
                  <c:v>6.1436367882500003</c:v>
                </c:pt>
                <c:pt idx="18959">
                  <c:v>5.8118068975700004</c:v>
                </c:pt>
                <c:pt idx="18960">
                  <c:v>5.6723979053400004</c:v>
                </c:pt>
                <c:pt idx="18961">
                  <c:v>5.7178117033599998</c:v>
                </c:pt>
                <c:pt idx="18962">
                  <c:v>6.2065146381999998</c:v>
                </c:pt>
                <c:pt idx="18963">
                  <c:v>5.7406493830600001</c:v>
                </c:pt>
                <c:pt idx="18964">
                  <c:v>5.8279264128400001</c:v>
                </c:pt>
                <c:pt idx="18965">
                  <c:v>5.99506582323</c:v>
                </c:pt>
                <c:pt idx="18966">
                  <c:v>6.1770382587399997</c:v>
                </c:pt>
                <c:pt idx="18967">
                  <c:v>6.1274330732199997</c:v>
                </c:pt>
                <c:pt idx="18968">
                  <c:v>6.1352771619500004</c:v>
                </c:pt>
                <c:pt idx="18969">
                  <c:v>6.1962298100300002</c:v>
                </c:pt>
                <c:pt idx="18970">
                  <c:v>5.9106752042000004</c:v>
                </c:pt>
                <c:pt idx="18971">
                  <c:v>5.7225406457699997</c:v>
                </c:pt>
                <c:pt idx="18972">
                  <c:v>5.8416475105899996</c:v>
                </c:pt>
                <c:pt idx="18973">
                  <c:v>5.7649307070300004</c:v>
                </c:pt>
                <c:pt idx="18974">
                  <c:v>5.64957836468</c:v>
                </c:pt>
                <c:pt idx="18975">
                  <c:v>5.8333740468700004</c:v>
                </c:pt>
                <c:pt idx="18976">
                  <c:v>5.8079442090900004</c:v>
                </c:pt>
                <c:pt idx="18977">
                  <c:v>5.8637876012200003</c:v>
                </c:pt>
                <c:pt idx="18978">
                  <c:v>5.8518919676000003</c:v>
                </c:pt>
                <c:pt idx="18979">
                  <c:v>5.9983336617900003</c:v>
                </c:pt>
                <c:pt idx="18980">
                  <c:v>5.7658278373899998</c:v>
                </c:pt>
                <c:pt idx="18981">
                  <c:v>5.9663757324300004</c:v>
                </c:pt>
                <c:pt idx="18982">
                  <c:v>6.3081249498499998</c:v>
                </c:pt>
                <c:pt idx="18983">
                  <c:v>6.0278251996999996</c:v>
                </c:pt>
                <c:pt idx="18984">
                  <c:v>6.19482994063</c:v>
                </c:pt>
                <c:pt idx="18985">
                  <c:v>5.7769759496599997</c:v>
                </c:pt>
                <c:pt idx="18986">
                  <c:v>6.2712936507999997</c:v>
                </c:pt>
                <c:pt idx="18987">
                  <c:v>6.0969818662700002</c:v>
                </c:pt>
                <c:pt idx="18988">
                  <c:v>6.3072939353999997</c:v>
                </c:pt>
                <c:pt idx="18989">
                  <c:v>6.2364459086900004</c:v>
                </c:pt>
                <c:pt idx="18990">
                  <c:v>5.6901609649099996</c:v>
                </c:pt>
                <c:pt idx="18991">
                  <c:v>6.1906340990000004</c:v>
                </c:pt>
                <c:pt idx="18992">
                  <c:v>5.9412870331700001</c:v>
                </c:pt>
                <c:pt idx="18993">
                  <c:v>6.2125845492999998</c:v>
                </c:pt>
                <c:pt idx="18994">
                  <c:v>6.0659577038299997</c:v>
                </c:pt>
                <c:pt idx="18995">
                  <c:v>5.8023748361800003</c:v>
                </c:pt>
                <c:pt idx="18996">
                  <c:v>6.0018992727700002</c:v>
                </c:pt>
                <c:pt idx="18997">
                  <c:v>6.24857489579</c:v>
                </c:pt>
                <c:pt idx="18998">
                  <c:v>6.0428380328099998</c:v>
                </c:pt>
                <c:pt idx="18999">
                  <c:v>6.2001429780099997</c:v>
                </c:pt>
                <c:pt idx="19000">
                  <c:v>5.8810811484399999</c:v>
                </c:pt>
                <c:pt idx="19001">
                  <c:v>5.9690605760200004</c:v>
                </c:pt>
                <c:pt idx="19002">
                  <c:v>6.1343146814800003</c:v>
                </c:pt>
                <c:pt idx="19003">
                  <c:v>5.7848623239099997</c:v>
                </c:pt>
                <c:pt idx="19004">
                  <c:v>6.2864947769099997</c:v>
                </c:pt>
                <c:pt idx="19005">
                  <c:v>6.0506131502000002</c:v>
                </c:pt>
                <c:pt idx="19006">
                  <c:v>5.7938687422399999</c:v>
                </c:pt>
                <c:pt idx="19007">
                  <c:v>5.9215757525299999</c:v>
                </c:pt>
                <c:pt idx="19008">
                  <c:v>6.2676900908500004</c:v>
                </c:pt>
                <c:pt idx="19009">
                  <c:v>5.72780537552</c:v>
                </c:pt>
                <c:pt idx="19010">
                  <c:v>5.7728365769699996</c:v>
                </c:pt>
                <c:pt idx="19011">
                  <c:v>6.0720341279400003</c:v>
                </c:pt>
                <c:pt idx="19012">
                  <c:v>6.1072595250499999</c:v>
                </c:pt>
                <c:pt idx="19013">
                  <c:v>6.15326530888</c:v>
                </c:pt>
                <c:pt idx="19014">
                  <c:v>5.9721206107600002</c:v>
                </c:pt>
                <c:pt idx="19015">
                  <c:v>6.2906063041399998</c:v>
                </c:pt>
                <c:pt idx="19016">
                  <c:v>6.19018879428</c:v>
                </c:pt>
                <c:pt idx="19017">
                  <c:v>5.8914245757800003</c:v>
                </c:pt>
                <c:pt idx="19018">
                  <c:v>5.7132096221699999</c:v>
                </c:pt>
                <c:pt idx="19019">
                  <c:v>5.6940930347799998</c:v>
                </c:pt>
                <c:pt idx="19020">
                  <c:v>5.9871231159400002</c:v>
                </c:pt>
                <c:pt idx="19021">
                  <c:v>5.6891335538699996</c:v>
                </c:pt>
                <c:pt idx="19022">
                  <c:v>6.1058441451099998</c:v>
                </c:pt>
                <c:pt idx="19023">
                  <c:v>5.9144837237600001</c:v>
                </c:pt>
                <c:pt idx="19024">
                  <c:v>6.14072959723</c:v>
                </c:pt>
                <c:pt idx="19025">
                  <c:v>6.2175944436300004</c:v>
                </c:pt>
                <c:pt idx="19026">
                  <c:v>5.7456564622000004</c:v>
                </c:pt>
                <c:pt idx="19027">
                  <c:v>6.1374367044999998</c:v>
                </c:pt>
                <c:pt idx="19028">
                  <c:v>6.1823177684499999</c:v>
                </c:pt>
                <c:pt idx="19029">
                  <c:v>6.1439755508599996</c:v>
                </c:pt>
                <c:pt idx="19030">
                  <c:v>6.2644291185299998</c:v>
                </c:pt>
                <c:pt idx="19031">
                  <c:v>6.0619019838800003</c:v>
                </c:pt>
                <c:pt idx="19032">
                  <c:v>5.9782009084299998</c:v>
                </c:pt>
                <c:pt idx="19033">
                  <c:v>6.0219024830699999</c:v>
                </c:pt>
                <c:pt idx="19034">
                  <c:v>5.7658278373899998</c:v>
                </c:pt>
                <c:pt idx="19035">
                  <c:v>6.04782207523</c:v>
                </c:pt>
                <c:pt idx="19036">
                  <c:v>5.6715350060700001</c:v>
                </c:pt>
                <c:pt idx="19037">
                  <c:v>5.9717755327699997</c:v>
                </c:pt>
                <c:pt idx="19038">
                  <c:v>6.26587820559</c:v>
                </c:pt>
                <c:pt idx="19039">
                  <c:v>5.7570090798500004</c:v>
                </c:pt>
                <c:pt idx="19040">
                  <c:v>5.9956329564199997</c:v>
                </c:pt>
                <c:pt idx="19041">
                  <c:v>5.64389182664</c:v>
                </c:pt>
                <c:pt idx="19042">
                  <c:v>5.8119481338799996</c:v>
                </c:pt>
                <c:pt idx="19043">
                  <c:v>5.8267356901399996</c:v>
                </c:pt>
                <c:pt idx="19044">
                  <c:v>6.0413749769600003</c:v>
                </c:pt>
                <c:pt idx="19045">
                  <c:v>6.2506950180400001</c:v>
                </c:pt>
                <c:pt idx="19046">
                  <c:v>6.1822025698200003</c:v>
                </c:pt>
                <c:pt idx="19047">
                  <c:v>5.9518782539000004</c:v>
                </c:pt>
                <c:pt idx="19048">
                  <c:v>6.2928158670899998</c:v>
                </c:pt>
                <c:pt idx="19049">
                  <c:v>6.1702375830299996</c:v>
                </c:pt>
                <c:pt idx="19050">
                  <c:v>6.2081956615399996</c:v>
                </c:pt>
                <c:pt idx="19051">
                  <c:v>5.6278328822399999</c:v>
                </c:pt>
                <c:pt idx="19052">
                  <c:v>5.6989795721599998</c:v>
                </c:pt>
                <c:pt idx="19053">
                  <c:v>6.1072595250499999</c:v>
                </c:pt>
                <c:pt idx="19054">
                  <c:v>5.68811548529</c:v>
                </c:pt>
                <c:pt idx="19055">
                  <c:v>5.9496378512100003</c:v>
                </c:pt>
                <c:pt idx="19056">
                  <c:v>5.8174860603400003</c:v>
                </c:pt>
                <c:pt idx="19057">
                  <c:v>5.8767576036299998</c:v>
                </c:pt>
                <c:pt idx="19058">
                  <c:v>6.0018948234299998</c:v>
                </c:pt>
                <c:pt idx="19059">
                  <c:v>5.8267356901399996</c:v>
                </c:pt>
                <c:pt idx="19060">
                  <c:v>5.6395348642399998</c:v>
                </c:pt>
                <c:pt idx="19061">
                  <c:v>5.8152507312699999</c:v>
                </c:pt>
                <c:pt idx="19062">
                  <c:v>5.83630615524</c:v>
                </c:pt>
                <c:pt idx="19063">
                  <c:v>6.0871293484900004</c:v>
                </c:pt>
                <c:pt idx="19064">
                  <c:v>5.9269803730400001</c:v>
                </c:pt>
                <c:pt idx="19065">
                  <c:v>5.8634408736300001</c:v>
                </c:pt>
                <c:pt idx="19066">
                  <c:v>6.17911770034</c:v>
                </c:pt>
                <c:pt idx="19067">
                  <c:v>5.7769759496599997</c:v>
                </c:pt>
                <c:pt idx="19068">
                  <c:v>6.1259984350499996</c:v>
                </c:pt>
                <c:pt idx="19069">
                  <c:v>5.7132096221699999</c:v>
                </c:pt>
                <c:pt idx="19070">
                  <c:v>6.1616685262299997</c:v>
                </c:pt>
                <c:pt idx="19071">
                  <c:v>5.6864008698299999</c:v>
                </c:pt>
                <c:pt idx="19072">
                  <c:v>6.2046793900199999</c:v>
                </c:pt>
                <c:pt idx="19073">
                  <c:v>6.1737976629900002</c:v>
                </c:pt>
                <c:pt idx="19074">
                  <c:v>6.1900551114400004</c:v>
                </c:pt>
                <c:pt idx="19075">
                  <c:v>6.1828570172599999</c:v>
                </c:pt>
                <c:pt idx="19076">
                  <c:v>5.6366274311</c:v>
                </c:pt>
                <c:pt idx="19077">
                  <c:v>5.9203736553699997</c:v>
                </c:pt>
                <c:pt idx="19078">
                  <c:v>5.7570090798500004</c:v>
                </c:pt>
                <c:pt idx="19079">
                  <c:v>6.2537118683499999</c:v>
                </c:pt>
                <c:pt idx="19080">
                  <c:v>6.20302464271</c:v>
                </c:pt>
                <c:pt idx="19081">
                  <c:v>6.1530287361599996</c:v>
                </c:pt>
                <c:pt idx="19082">
                  <c:v>6.1327695659100003</c:v>
                </c:pt>
                <c:pt idx="19083">
                  <c:v>5.7335914323999999</c:v>
                </c:pt>
                <c:pt idx="19084">
                  <c:v>6.0224133174899999</c:v>
                </c:pt>
                <c:pt idx="19085">
                  <c:v>5.7356570365200001</c:v>
                </c:pt>
                <c:pt idx="19086">
                  <c:v>6.0495739284800001</c:v>
                </c:pt>
                <c:pt idx="19087">
                  <c:v>5.9755569888500002</c:v>
                </c:pt>
                <c:pt idx="19088">
                  <c:v>5.7534527307700003</c:v>
                </c:pt>
                <c:pt idx="19089">
                  <c:v>5.83497363633</c:v>
                </c:pt>
                <c:pt idx="19090">
                  <c:v>5.73177766451</c:v>
                </c:pt>
                <c:pt idx="19091">
                  <c:v>6.2693678542600004</c:v>
                </c:pt>
                <c:pt idx="19092">
                  <c:v>6.1156711190999999</c:v>
                </c:pt>
                <c:pt idx="19093">
                  <c:v>6.0201182370600002</c:v>
                </c:pt>
                <c:pt idx="19094">
                  <c:v>6.0311006209100002</c:v>
                </c:pt>
                <c:pt idx="19095">
                  <c:v>6.1742213110100002</c:v>
                </c:pt>
                <c:pt idx="19096">
                  <c:v>6.0219024830699999</c:v>
                </c:pt>
                <c:pt idx="19097">
                  <c:v>6.27795926702</c:v>
                </c:pt>
                <c:pt idx="19098">
                  <c:v>5.7721369514700003</c:v>
                </c:pt>
                <c:pt idx="19099">
                  <c:v>6.1435221463399996</c:v>
                </c:pt>
                <c:pt idx="19100">
                  <c:v>6.0065610824500002</c:v>
                </c:pt>
                <c:pt idx="19101">
                  <c:v>6.0182477269900003</c:v>
                </c:pt>
                <c:pt idx="19102">
                  <c:v>5.9910370001000004</c:v>
                </c:pt>
                <c:pt idx="19103">
                  <c:v>5.82010610738</c:v>
                </c:pt>
                <c:pt idx="19104">
                  <c:v>5.6667764733399997</c:v>
                </c:pt>
                <c:pt idx="19105">
                  <c:v>5.7473191647900004</c:v>
                </c:pt>
                <c:pt idx="19106">
                  <c:v>5.9208829035999999</c:v>
                </c:pt>
                <c:pt idx="19107">
                  <c:v>5.8463877111700002</c:v>
                </c:pt>
                <c:pt idx="19108">
                  <c:v>6.2735898435499999</c:v>
                </c:pt>
                <c:pt idx="19109">
                  <c:v>6.0311006209100002</c:v>
                </c:pt>
                <c:pt idx="19110">
                  <c:v>6.1359033542599999</c:v>
                </c:pt>
                <c:pt idx="19111">
                  <c:v>6.1928052440699997</c:v>
                </c:pt>
                <c:pt idx="19112">
                  <c:v>5.6715350060700001</c:v>
                </c:pt>
                <c:pt idx="19113">
                  <c:v>5.9412870331700001</c:v>
                </c:pt>
                <c:pt idx="19114">
                  <c:v>5.9697311198799996</c:v>
                </c:pt>
                <c:pt idx="19115">
                  <c:v>5.8118068975700004</c:v>
                </c:pt>
                <c:pt idx="19116">
                  <c:v>5.9964275416200001</c:v>
                </c:pt>
                <c:pt idx="19117">
                  <c:v>5.6571160343600004</c:v>
                </c:pt>
                <c:pt idx="19118">
                  <c:v>5.9492766321900001</c:v>
                </c:pt>
                <c:pt idx="19119">
                  <c:v>6.2712936507999997</c:v>
                </c:pt>
                <c:pt idx="19120">
                  <c:v>6.1274330732199997</c:v>
                </c:pt>
                <c:pt idx="19121">
                  <c:v>6.0171246779000001</c:v>
                </c:pt>
                <c:pt idx="19122">
                  <c:v>6.1866948063200002</c:v>
                </c:pt>
                <c:pt idx="19123">
                  <c:v>6.2805521764999996</c:v>
                </c:pt>
                <c:pt idx="19124">
                  <c:v>6.1258645649599996</c:v>
                </c:pt>
                <c:pt idx="19125">
                  <c:v>5.83497363633</c:v>
                </c:pt>
                <c:pt idx="19126">
                  <c:v>5.8147904606000003</c:v>
                </c:pt>
                <c:pt idx="19127">
                  <c:v>5.9637290589600003</c:v>
                </c:pt>
                <c:pt idx="19128">
                  <c:v>5.73177766451</c:v>
                </c:pt>
                <c:pt idx="19129">
                  <c:v>5.9045396346099999</c:v>
                </c:pt>
                <c:pt idx="19130">
                  <c:v>5.7124503563199998</c:v>
                </c:pt>
                <c:pt idx="19131">
                  <c:v>5.9384490642700003</c:v>
                </c:pt>
                <c:pt idx="19132">
                  <c:v>5.9775270960100002</c:v>
                </c:pt>
                <c:pt idx="19133">
                  <c:v>5.9956329564199997</c:v>
                </c:pt>
                <c:pt idx="19134">
                  <c:v>5.9663757324300004</c:v>
                </c:pt>
                <c:pt idx="19135">
                  <c:v>5.9158558767900002</c:v>
                </c:pt>
                <c:pt idx="19136">
                  <c:v>5.6278328822399999</c:v>
                </c:pt>
                <c:pt idx="19137">
                  <c:v>5.7777264777099999</c:v>
                </c:pt>
                <c:pt idx="19138">
                  <c:v>5.9690605760200004</c:v>
                </c:pt>
                <c:pt idx="19139">
                  <c:v>6.2697485442299996</c:v>
                </c:pt>
                <c:pt idx="19140">
                  <c:v>6.2306417006799997</c:v>
                </c:pt>
                <c:pt idx="19141">
                  <c:v>6.1817451995399999</c:v>
                </c:pt>
                <c:pt idx="19142">
                  <c:v>5.9823255725199997</c:v>
                </c:pt>
                <c:pt idx="19143">
                  <c:v>5.9172017135699999</c:v>
                </c:pt>
                <c:pt idx="19144">
                  <c:v>6.0391016881799997</c:v>
                </c:pt>
                <c:pt idx="19145">
                  <c:v>6.0495739284800001</c:v>
                </c:pt>
                <c:pt idx="19146">
                  <c:v>6.30502661464</c:v>
                </c:pt>
                <c:pt idx="19147">
                  <c:v>5.8337357668300003</c:v>
                </c:pt>
                <c:pt idx="19148">
                  <c:v>5.8742792874000003</c:v>
                </c:pt>
                <c:pt idx="19149">
                  <c:v>5.8634408736300001</c:v>
                </c:pt>
                <c:pt idx="19150">
                  <c:v>5.8767576036299998</c:v>
                </c:pt>
                <c:pt idx="19151">
                  <c:v>5.96024747449</c:v>
                </c:pt>
                <c:pt idx="19152">
                  <c:v>5.7649307070300004</c:v>
                </c:pt>
                <c:pt idx="19153">
                  <c:v>6.0506131502000002</c:v>
                </c:pt>
                <c:pt idx="19154">
                  <c:v>5.6533051254100002</c:v>
                </c:pt>
                <c:pt idx="19155">
                  <c:v>5.69567049662</c:v>
                </c:pt>
                <c:pt idx="19156">
                  <c:v>5.9590878836899996</c:v>
                </c:pt>
                <c:pt idx="19157">
                  <c:v>5.6617460945499998</c:v>
                </c:pt>
                <c:pt idx="19158">
                  <c:v>5.9964275416200001</c:v>
                </c:pt>
                <c:pt idx="19159">
                  <c:v>5.7710502780999997</c:v>
                </c:pt>
                <c:pt idx="19160">
                  <c:v>5.6902653509199999</c:v>
                </c:pt>
                <c:pt idx="19161">
                  <c:v>5.6789438906700003</c:v>
                </c:pt>
                <c:pt idx="19162">
                  <c:v>5.8472803259399999</c:v>
                </c:pt>
                <c:pt idx="19163">
                  <c:v>6.0524264324399999</c:v>
                </c:pt>
                <c:pt idx="19164">
                  <c:v>6.0470108629599997</c:v>
                </c:pt>
                <c:pt idx="19165">
                  <c:v>6.0031273904700004</c:v>
                </c:pt>
                <c:pt idx="19166">
                  <c:v>6.29061252197</c:v>
                </c:pt>
                <c:pt idx="19167">
                  <c:v>6.1263855972699996</c:v>
                </c:pt>
                <c:pt idx="19168">
                  <c:v>5.7409003957799998</c:v>
                </c:pt>
                <c:pt idx="19169">
                  <c:v>5.6902653509199999</c:v>
                </c:pt>
                <c:pt idx="19170">
                  <c:v>5.6688515717200003</c:v>
                </c:pt>
                <c:pt idx="19171">
                  <c:v>5.7039548950899999</c:v>
                </c:pt>
                <c:pt idx="19172">
                  <c:v>5.9558843468499996</c:v>
                </c:pt>
                <c:pt idx="19173">
                  <c:v>5.6785204763000001</c:v>
                </c:pt>
                <c:pt idx="19174">
                  <c:v>5.6940930347799998</c:v>
                </c:pt>
                <c:pt idx="19175">
                  <c:v>5.7866113340599998</c:v>
                </c:pt>
                <c:pt idx="19176">
                  <c:v>6.1843568535999998</c:v>
                </c:pt>
                <c:pt idx="19177">
                  <c:v>5.6571160343600004</c:v>
                </c:pt>
                <c:pt idx="19178">
                  <c:v>6.1311075930100003</c:v>
                </c:pt>
                <c:pt idx="19179">
                  <c:v>6.2656553866699998</c:v>
                </c:pt>
                <c:pt idx="19180">
                  <c:v>5.6407720827799999</c:v>
                </c:pt>
                <c:pt idx="19181">
                  <c:v>5.67506873559</c:v>
                </c:pt>
                <c:pt idx="19182">
                  <c:v>5.8331376767199998</c:v>
                </c:pt>
                <c:pt idx="19183">
                  <c:v>6.0601654286200004</c:v>
                </c:pt>
                <c:pt idx="19184">
                  <c:v>6.1759992938900004</c:v>
                </c:pt>
                <c:pt idx="19185">
                  <c:v>5.97249020818</c:v>
                </c:pt>
                <c:pt idx="19186">
                  <c:v>5.8751064421399999</c:v>
                </c:pt>
                <c:pt idx="19187">
                  <c:v>5.7503928567399996</c:v>
                </c:pt>
                <c:pt idx="19188">
                  <c:v>6.2469570727999999</c:v>
                </c:pt>
                <c:pt idx="19189">
                  <c:v>5.8152507312699999</c:v>
                </c:pt>
                <c:pt idx="19190">
                  <c:v>6.2086220434300001</c:v>
                </c:pt>
                <c:pt idx="19191">
                  <c:v>6.19018879428</c:v>
                </c:pt>
                <c:pt idx="19192">
                  <c:v>6.2428641440400003</c:v>
                </c:pt>
                <c:pt idx="19193">
                  <c:v>6.27795926702</c:v>
                </c:pt>
                <c:pt idx="19194">
                  <c:v>5.7374011645399996</c:v>
                </c:pt>
                <c:pt idx="19195">
                  <c:v>6.0826453027099996</c:v>
                </c:pt>
                <c:pt idx="19196">
                  <c:v>5.7386115390399999</c:v>
                </c:pt>
                <c:pt idx="19197">
                  <c:v>6.0113832713499997</c:v>
                </c:pt>
                <c:pt idx="19198">
                  <c:v>6.0608005009200001</c:v>
                </c:pt>
                <c:pt idx="19199">
                  <c:v>5.6901609649099996</c:v>
                </c:pt>
                <c:pt idx="19200">
                  <c:v>5.8337357668300003</c:v>
                </c:pt>
                <c:pt idx="19201">
                  <c:v>5.9259213579700001</c:v>
                </c:pt>
                <c:pt idx="19202">
                  <c:v>6.0839947724699996</c:v>
                </c:pt>
                <c:pt idx="19203">
                  <c:v>5.6250242316100003</c:v>
                </c:pt>
                <c:pt idx="19204">
                  <c:v>5.9732453456699997</c:v>
                </c:pt>
                <c:pt idx="19205">
                  <c:v>5.6395348642399998</c:v>
                </c:pt>
                <c:pt idx="19206">
                  <c:v>5.7735497384499999</c:v>
                </c:pt>
                <c:pt idx="19207">
                  <c:v>5.96254511332</c:v>
                </c:pt>
                <c:pt idx="19208">
                  <c:v>5.69966702388</c:v>
                </c:pt>
                <c:pt idx="19209">
                  <c:v>5.8742792874000003</c:v>
                </c:pt>
                <c:pt idx="19210">
                  <c:v>6.2445277813400004</c:v>
                </c:pt>
                <c:pt idx="19211">
                  <c:v>5.8914245757800003</c:v>
                </c:pt>
                <c:pt idx="19212">
                  <c:v>5.6308053744800004</c:v>
                </c:pt>
                <c:pt idx="19213">
                  <c:v>5.8510899298999997</c:v>
                </c:pt>
                <c:pt idx="19214">
                  <c:v>6.0313319704100001</c:v>
                </c:pt>
                <c:pt idx="19215">
                  <c:v>6.0567397019099998</c:v>
                </c:pt>
                <c:pt idx="19216">
                  <c:v>5.8331376767199998</c:v>
                </c:pt>
                <c:pt idx="19217">
                  <c:v>6.1731945362299996</c:v>
                </c:pt>
                <c:pt idx="19218">
                  <c:v>5.7169509718300002</c:v>
                </c:pt>
                <c:pt idx="19219">
                  <c:v>6.0535867372999999</c:v>
                </c:pt>
                <c:pt idx="19220">
                  <c:v>5.9039389421099999</c:v>
                </c:pt>
                <c:pt idx="19221">
                  <c:v>6.1822025698200003</c:v>
                </c:pt>
                <c:pt idx="19222">
                  <c:v>6.06997628371</c:v>
                </c:pt>
                <c:pt idx="19223">
                  <c:v>5.7758988086800001</c:v>
                </c:pt>
                <c:pt idx="19224">
                  <c:v>6.1843568535999998</c:v>
                </c:pt>
                <c:pt idx="19225">
                  <c:v>5.8331376767199998</c:v>
                </c:pt>
                <c:pt idx="19226">
                  <c:v>6.0001682084199999</c:v>
                </c:pt>
                <c:pt idx="19227">
                  <c:v>5.8911277762500003</c:v>
                </c:pt>
                <c:pt idx="19228">
                  <c:v>5.8235980992199998</c:v>
                </c:pt>
                <c:pt idx="19229">
                  <c:v>6.0591655214899998</c:v>
                </c:pt>
                <c:pt idx="19230">
                  <c:v>5.8075225036599996</c:v>
                </c:pt>
                <c:pt idx="19231">
                  <c:v>5.7769759496599997</c:v>
                </c:pt>
                <c:pt idx="19232">
                  <c:v>5.6478685527000003</c:v>
                </c:pt>
                <c:pt idx="19233">
                  <c:v>6.0637166664000004</c:v>
                </c:pt>
                <c:pt idx="19234">
                  <c:v>5.84482914154</c:v>
                </c:pt>
                <c:pt idx="19235">
                  <c:v>6.0060970685199999</c:v>
                </c:pt>
                <c:pt idx="19236">
                  <c:v>6.25874234615</c:v>
                </c:pt>
                <c:pt idx="19237">
                  <c:v>5.72780537552</c:v>
                </c:pt>
                <c:pt idx="19238">
                  <c:v>5.8448149793099997</c:v>
                </c:pt>
                <c:pt idx="19239">
                  <c:v>5.9605002068599999</c:v>
                </c:pt>
                <c:pt idx="19240">
                  <c:v>6.2234701555200003</c:v>
                </c:pt>
                <c:pt idx="19241">
                  <c:v>5.9039389421099999</c:v>
                </c:pt>
                <c:pt idx="19242">
                  <c:v>6.0502558542199996</c:v>
                </c:pt>
                <c:pt idx="19243">
                  <c:v>6.08437054997</c:v>
                </c:pt>
                <c:pt idx="19244">
                  <c:v>5.9980480012899999</c:v>
                </c:pt>
                <c:pt idx="19245">
                  <c:v>6.0307611516500002</c:v>
                </c:pt>
                <c:pt idx="19246">
                  <c:v>5.7409003957799998</c:v>
                </c:pt>
                <c:pt idx="19247">
                  <c:v>6.0359722695000002</c:v>
                </c:pt>
                <c:pt idx="19248">
                  <c:v>6.2928158670899998</c:v>
                </c:pt>
                <c:pt idx="19249">
                  <c:v>5.7769759496599997</c:v>
                </c:pt>
                <c:pt idx="19250">
                  <c:v>6.2144778982100002</c:v>
                </c:pt>
                <c:pt idx="19251">
                  <c:v>6.13333521726</c:v>
                </c:pt>
                <c:pt idx="19252">
                  <c:v>6.0662097353000002</c:v>
                </c:pt>
                <c:pt idx="19253">
                  <c:v>5.6958867088899998</c:v>
                </c:pt>
                <c:pt idx="19254">
                  <c:v>6.2019107011600001</c:v>
                </c:pt>
                <c:pt idx="19255">
                  <c:v>5.7975811557099997</c:v>
                </c:pt>
                <c:pt idx="19256">
                  <c:v>5.7456564622000004</c:v>
                </c:pt>
                <c:pt idx="19257">
                  <c:v>5.8019155044400001</c:v>
                </c:pt>
                <c:pt idx="19258">
                  <c:v>6.27795926702</c:v>
                </c:pt>
                <c:pt idx="19259">
                  <c:v>5.7785360210999999</c:v>
                </c:pt>
                <c:pt idx="19260">
                  <c:v>6.1785220119700002</c:v>
                </c:pt>
                <c:pt idx="19261">
                  <c:v>5.6714409671099997</c:v>
                </c:pt>
                <c:pt idx="19262">
                  <c:v>5.6962928673600004</c:v>
                </c:pt>
                <c:pt idx="19263">
                  <c:v>5.7133568908700001</c:v>
                </c:pt>
                <c:pt idx="19264">
                  <c:v>5.9366346167400001</c:v>
                </c:pt>
                <c:pt idx="19265">
                  <c:v>5.89603661681</c:v>
                </c:pt>
                <c:pt idx="19266">
                  <c:v>6.2805521764999996</c:v>
                </c:pt>
                <c:pt idx="19267">
                  <c:v>5.82732144597</c:v>
                </c:pt>
                <c:pt idx="19268">
                  <c:v>5.8862298078700004</c:v>
                </c:pt>
                <c:pt idx="19269">
                  <c:v>6.1234982818099999</c:v>
                </c:pt>
                <c:pt idx="19270">
                  <c:v>6.26587820559</c:v>
                </c:pt>
                <c:pt idx="19271">
                  <c:v>5.9919961904400001</c:v>
                </c:pt>
                <c:pt idx="19272">
                  <c:v>5.9750037013000004</c:v>
                </c:pt>
                <c:pt idx="19273">
                  <c:v>5.99506582323</c:v>
                </c:pt>
                <c:pt idx="19274">
                  <c:v>5.8145449840700003</c:v>
                </c:pt>
                <c:pt idx="19275">
                  <c:v>6.2144778982100002</c:v>
                </c:pt>
                <c:pt idx="19276">
                  <c:v>5.7374011645399996</c:v>
                </c:pt>
                <c:pt idx="19277">
                  <c:v>5.7713041336200002</c:v>
                </c:pt>
                <c:pt idx="19278">
                  <c:v>5.9663757324300004</c:v>
                </c:pt>
                <c:pt idx="19279">
                  <c:v>6.2023051465699996</c:v>
                </c:pt>
                <c:pt idx="19280">
                  <c:v>6.1702375830299996</c:v>
                </c:pt>
                <c:pt idx="19281">
                  <c:v>6.3072939353999997</c:v>
                </c:pt>
                <c:pt idx="19282">
                  <c:v>6.2060760225199996</c:v>
                </c:pt>
                <c:pt idx="19283">
                  <c:v>5.9384490642700003</c:v>
                </c:pt>
                <c:pt idx="19284">
                  <c:v>5.8556834328600003</c:v>
                </c:pt>
                <c:pt idx="19285">
                  <c:v>5.6311813859899997</c:v>
                </c:pt>
                <c:pt idx="19286">
                  <c:v>5.6986862067799997</c:v>
                </c:pt>
                <c:pt idx="19287">
                  <c:v>6.0307296955199998</c:v>
                </c:pt>
                <c:pt idx="19288">
                  <c:v>5.7658278373899998</c:v>
                </c:pt>
                <c:pt idx="19289">
                  <c:v>6.1936699812600002</c:v>
                </c:pt>
                <c:pt idx="19290">
                  <c:v>5.6921496868399997</c:v>
                </c:pt>
                <c:pt idx="19291">
                  <c:v>5.7225406457699997</c:v>
                </c:pt>
                <c:pt idx="19292">
                  <c:v>6.0345945137900001</c:v>
                </c:pt>
                <c:pt idx="19293">
                  <c:v>6.2065146381999998</c:v>
                </c:pt>
                <c:pt idx="19294">
                  <c:v>5.73177766451</c:v>
                </c:pt>
                <c:pt idx="19295">
                  <c:v>5.8695292660999998</c:v>
                </c:pt>
                <c:pt idx="19296">
                  <c:v>5.8330076814499998</c:v>
                </c:pt>
                <c:pt idx="19297">
                  <c:v>5.6267856177800004</c:v>
                </c:pt>
                <c:pt idx="19298">
                  <c:v>5.9964275416200001</c:v>
                </c:pt>
                <c:pt idx="19299">
                  <c:v>6.2562819953100002</c:v>
                </c:pt>
                <c:pt idx="19300">
                  <c:v>6.02901527644</c:v>
                </c:pt>
                <c:pt idx="19301">
                  <c:v>5.8515133558399999</c:v>
                </c:pt>
                <c:pt idx="19302">
                  <c:v>5.96254511332</c:v>
                </c:pt>
                <c:pt idx="19303">
                  <c:v>5.8294008884400004</c:v>
                </c:pt>
                <c:pt idx="19304">
                  <c:v>6.1830650494899997</c:v>
                </c:pt>
                <c:pt idx="19305">
                  <c:v>5.9998838731299999</c:v>
                </c:pt>
                <c:pt idx="19306">
                  <c:v>6.0740175925899997</c:v>
                </c:pt>
                <c:pt idx="19307">
                  <c:v>5.9108874076899998</c:v>
                </c:pt>
                <c:pt idx="19308">
                  <c:v>6.0608005009200001</c:v>
                </c:pt>
                <c:pt idx="19309">
                  <c:v>5.6303049202900004</c:v>
                </c:pt>
                <c:pt idx="19310">
                  <c:v>5.6677476665200004</c:v>
                </c:pt>
                <c:pt idx="19311">
                  <c:v>5.8496965600699999</c:v>
                </c:pt>
                <c:pt idx="19312">
                  <c:v>5.9903046880200002</c:v>
                </c:pt>
                <c:pt idx="19313">
                  <c:v>6.0544381520200004</c:v>
                </c:pt>
                <c:pt idx="19314">
                  <c:v>5.9432849576400004</c:v>
                </c:pt>
                <c:pt idx="19315">
                  <c:v>5.6372613418500004</c:v>
                </c:pt>
                <c:pt idx="19316">
                  <c:v>6.0044231481599999</c:v>
                </c:pt>
                <c:pt idx="19317">
                  <c:v>6.20837451476</c:v>
                </c:pt>
                <c:pt idx="19318">
                  <c:v>5.9964275416200001</c:v>
                </c:pt>
                <c:pt idx="19319">
                  <c:v>6.25874234615</c:v>
                </c:pt>
                <c:pt idx="19320">
                  <c:v>6.3042306334999996</c:v>
                </c:pt>
                <c:pt idx="19321">
                  <c:v>5.9072532134799998</c:v>
                </c:pt>
                <c:pt idx="19322">
                  <c:v>5.6994696572599999</c:v>
                </c:pt>
                <c:pt idx="19323">
                  <c:v>5.8751064421399999</c:v>
                </c:pt>
                <c:pt idx="19324">
                  <c:v>5.6267856177800004</c:v>
                </c:pt>
                <c:pt idx="19325">
                  <c:v>5.8881252397299999</c:v>
                </c:pt>
                <c:pt idx="19326">
                  <c:v>5.8267356901399996</c:v>
                </c:pt>
                <c:pt idx="19327">
                  <c:v>5.6357302280799999</c:v>
                </c:pt>
                <c:pt idx="19328">
                  <c:v>5.7212029445499999</c:v>
                </c:pt>
                <c:pt idx="19329">
                  <c:v>5.7785996400800004</c:v>
                </c:pt>
                <c:pt idx="19330">
                  <c:v>6.21724522418</c:v>
                </c:pt>
                <c:pt idx="19331">
                  <c:v>5.7425144164599997</c:v>
                </c:pt>
                <c:pt idx="19332">
                  <c:v>5.7769759496599997</c:v>
                </c:pt>
                <c:pt idx="19333">
                  <c:v>6.2469570727999999</c:v>
                </c:pt>
                <c:pt idx="19334">
                  <c:v>6.2141618847000002</c:v>
                </c:pt>
                <c:pt idx="19335">
                  <c:v>5.7629373278699996</c:v>
                </c:pt>
                <c:pt idx="19336">
                  <c:v>6.0134788987499999</c:v>
                </c:pt>
                <c:pt idx="19337">
                  <c:v>6.2712060489999999</c:v>
                </c:pt>
                <c:pt idx="19338">
                  <c:v>6.2275491551500002</c:v>
                </c:pt>
                <c:pt idx="19339">
                  <c:v>6.2060760225199996</c:v>
                </c:pt>
                <c:pt idx="19340">
                  <c:v>5.8333740468700004</c:v>
                </c:pt>
                <c:pt idx="19341">
                  <c:v>5.96024747449</c:v>
                </c:pt>
                <c:pt idx="19342">
                  <c:v>5.8751064421399999</c:v>
                </c:pt>
                <c:pt idx="19343">
                  <c:v>6.2039601082700004</c:v>
                </c:pt>
                <c:pt idx="19344">
                  <c:v>5.9668055640400004</c:v>
                </c:pt>
                <c:pt idx="19345">
                  <c:v>5.7807133557699997</c:v>
                </c:pt>
                <c:pt idx="19346">
                  <c:v>5.6806900779499996</c:v>
                </c:pt>
                <c:pt idx="19347">
                  <c:v>5.7898042844599997</c:v>
                </c:pt>
                <c:pt idx="19348">
                  <c:v>5.8510899298999997</c:v>
                </c:pt>
                <c:pt idx="19349">
                  <c:v>6.2558134823899998</c:v>
                </c:pt>
                <c:pt idx="19350">
                  <c:v>6.1759328040700003</c:v>
                </c:pt>
                <c:pt idx="19351">
                  <c:v>6.2645735493499997</c:v>
                </c:pt>
                <c:pt idx="19352">
                  <c:v>5.72780537552</c:v>
                </c:pt>
                <c:pt idx="19353">
                  <c:v>5.70404295152</c:v>
                </c:pt>
                <c:pt idx="19354">
                  <c:v>6.2097037753300004</c:v>
                </c:pt>
                <c:pt idx="19355">
                  <c:v>5.7560378531699996</c:v>
                </c:pt>
                <c:pt idx="19356">
                  <c:v>5.9106752042000004</c:v>
                </c:pt>
                <c:pt idx="19357">
                  <c:v>5.72780537552</c:v>
                </c:pt>
                <c:pt idx="19358">
                  <c:v>5.9118109949499997</c:v>
                </c:pt>
                <c:pt idx="19359">
                  <c:v>6.0839947724699996</c:v>
                </c:pt>
                <c:pt idx="19360">
                  <c:v>5.7193145141399997</c:v>
                </c:pt>
                <c:pt idx="19361">
                  <c:v>5.7735121089400003</c:v>
                </c:pt>
                <c:pt idx="19362">
                  <c:v>6.2669918985599997</c:v>
                </c:pt>
                <c:pt idx="19363">
                  <c:v>6.0870183440699996</c:v>
                </c:pt>
                <c:pt idx="19364">
                  <c:v>5.6255869188599998</c:v>
                </c:pt>
                <c:pt idx="19365">
                  <c:v>6.2214242074100001</c:v>
                </c:pt>
                <c:pt idx="19366">
                  <c:v>5.7785360210999999</c:v>
                </c:pt>
                <c:pt idx="19367">
                  <c:v>5.6582638039499997</c:v>
                </c:pt>
                <c:pt idx="19368">
                  <c:v>5.6921496868399997</c:v>
                </c:pt>
                <c:pt idx="19369">
                  <c:v>5.8738957412400001</c:v>
                </c:pt>
                <c:pt idx="19370">
                  <c:v>5.8297170604800002</c:v>
                </c:pt>
                <c:pt idx="19371">
                  <c:v>6.2647929927700003</c:v>
                </c:pt>
                <c:pt idx="19372">
                  <c:v>5.7153126031300001</c:v>
                </c:pt>
                <c:pt idx="19373">
                  <c:v>5.9903046880200002</c:v>
                </c:pt>
                <c:pt idx="19374">
                  <c:v>5.6875315712700001</c:v>
                </c:pt>
                <c:pt idx="19375">
                  <c:v>5.6891335538699996</c:v>
                </c:pt>
                <c:pt idx="19376">
                  <c:v>5.7769759496599997</c:v>
                </c:pt>
                <c:pt idx="19377">
                  <c:v>5.8883988614899998</c:v>
                </c:pt>
                <c:pt idx="19378">
                  <c:v>6.0210673045799998</c:v>
                </c:pt>
                <c:pt idx="19379">
                  <c:v>5.8881252397299999</c:v>
                </c:pt>
                <c:pt idx="19380">
                  <c:v>5.6877044791999998</c:v>
                </c:pt>
                <c:pt idx="19381">
                  <c:v>5.9773037314100002</c:v>
                </c:pt>
                <c:pt idx="19382">
                  <c:v>5.64957836468</c:v>
                </c:pt>
                <c:pt idx="19383">
                  <c:v>5.7940631629099997</c:v>
                </c:pt>
                <c:pt idx="19384">
                  <c:v>5.7409003957799998</c:v>
                </c:pt>
                <c:pt idx="19385">
                  <c:v>6.1316653676500001</c:v>
                </c:pt>
                <c:pt idx="19386">
                  <c:v>6.2428297615900004</c:v>
                </c:pt>
                <c:pt idx="19387">
                  <c:v>5.8481258857</c:v>
                </c:pt>
                <c:pt idx="19388">
                  <c:v>6.2469570727999999</c:v>
                </c:pt>
                <c:pt idx="19389">
                  <c:v>6.3090398107999999</c:v>
                </c:pt>
                <c:pt idx="19390">
                  <c:v>5.6651545632199998</c:v>
                </c:pt>
                <c:pt idx="19391">
                  <c:v>6.1773362177499997</c:v>
                </c:pt>
                <c:pt idx="19392">
                  <c:v>5.6651545632199998</c:v>
                </c:pt>
                <c:pt idx="19393">
                  <c:v>5.6479678120800001</c:v>
                </c:pt>
                <c:pt idx="19394">
                  <c:v>6.0134788987499999</c:v>
                </c:pt>
                <c:pt idx="19395">
                  <c:v>5.8701868147600003</c:v>
                </c:pt>
                <c:pt idx="19396">
                  <c:v>5.8827400733699999</c:v>
                </c:pt>
                <c:pt idx="19397">
                  <c:v>6.2252540519900004</c:v>
                </c:pt>
                <c:pt idx="19398">
                  <c:v>6.0060970685199999</c:v>
                </c:pt>
                <c:pt idx="19399">
                  <c:v>6.1274330732199997</c:v>
                </c:pt>
                <c:pt idx="19400">
                  <c:v>6.30284926675</c:v>
                </c:pt>
                <c:pt idx="19401">
                  <c:v>6.1715846837399999</c:v>
                </c:pt>
                <c:pt idx="19402">
                  <c:v>5.8742792874000003</c:v>
                </c:pt>
                <c:pt idx="19403">
                  <c:v>6.0175960425800001</c:v>
                </c:pt>
                <c:pt idx="19404">
                  <c:v>5.7611709712700003</c:v>
                </c:pt>
                <c:pt idx="19405">
                  <c:v>5.88696564445</c:v>
                </c:pt>
                <c:pt idx="19406">
                  <c:v>5.7807133557699997</c:v>
                </c:pt>
                <c:pt idx="19407">
                  <c:v>6.2141618847000002</c:v>
                </c:pt>
                <c:pt idx="19408">
                  <c:v>6.2163517011899998</c:v>
                </c:pt>
                <c:pt idx="19409">
                  <c:v>6.0610851805600001</c:v>
                </c:pt>
                <c:pt idx="19410">
                  <c:v>5.6479678120800001</c:v>
                </c:pt>
                <c:pt idx="19411">
                  <c:v>6.0018992727700002</c:v>
                </c:pt>
                <c:pt idx="19412">
                  <c:v>5.9508460035399997</c:v>
                </c:pt>
                <c:pt idx="19413">
                  <c:v>6.1394184954600002</c:v>
                </c:pt>
                <c:pt idx="19414">
                  <c:v>5.9779141649299996</c:v>
                </c:pt>
                <c:pt idx="19415">
                  <c:v>5.7425144164599997</c:v>
                </c:pt>
                <c:pt idx="19416">
                  <c:v>5.9755569888500002</c:v>
                </c:pt>
                <c:pt idx="19417">
                  <c:v>5.6789438906700003</c:v>
                </c:pt>
                <c:pt idx="19418">
                  <c:v>6.0506131502000002</c:v>
                </c:pt>
                <c:pt idx="19419">
                  <c:v>6.10079405791</c:v>
                </c:pt>
                <c:pt idx="19420">
                  <c:v>5.7553091504499996</c:v>
                </c:pt>
                <c:pt idx="19421">
                  <c:v>5.68811548529</c:v>
                </c:pt>
                <c:pt idx="19422">
                  <c:v>5.8534499342100004</c:v>
                </c:pt>
                <c:pt idx="19423">
                  <c:v>6.0832866165299997</c:v>
                </c:pt>
                <c:pt idx="19424">
                  <c:v>6.0065610824500002</c:v>
                </c:pt>
                <c:pt idx="19425">
                  <c:v>6.1284849224500002</c:v>
                </c:pt>
                <c:pt idx="19426">
                  <c:v>6.2444124678700001</c:v>
                </c:pt>
                <c:pt idx="19427">
                  <c:v>6.2535487619000003</c:v>
                </c:pt>
                <c:pt idx="19428">
                  <c:v>6.2562819953100002</c:v>
                </c:pt>
                <c:pt idx="19429">
                  <c:v>5.7143649164400001</c:v>
                </c:pt>
                <c:pt idx="19430">
                  <c:v>5.8212931993100003</c:v>
                </c:pt>
                <c:pt idx="19431">
                  <c:v>5.6794974007999999</c:v>
                </c:pt>
                <c:pt idx="19432">
                  <c:v>5.9173745699399998</c:v>
                </c:pt>
                <c:pt idx="19433">
                  <c:v>5.75024014191</c:v>
                </c:pt>
                <c:pt idx="19434">
                  <c:v>6.2332425563999996</c:v>
                </c:pt>
                <c:pt idx="19435">
                  <c:v>6.24857489579</c:v>
                </c:pt>
                <c:pt idx="19436">
                  <c:v>5.7335914323999999</c:v>
                </c:pt>
                <c:pt idx="19437">
                  <c:v>5.6278034657099996</c:v>
                </c:pt>
                <c:pt idx="19438">
                  <c:v>6.1618607696399996</c:v>
                </c:pt>
                <c:pt idx="19439">
                  <c:v>5.6901609649099996</c:v>
                </c:pt>
                <c:pt idx="19440">
                  <c:v>6.30502661464</c:v>
                </c:pt>
                <c:pt idx="19441">
                  <c:v>6.0028463262000002</c:v>
                </c:pt>
                <c:pt idx="19442">
                  <c:v>6.0601654286200004</c:v>
                </c:pt>
                <c:pt idx="19443">
                  <c:v>6.2469570727999999</c:v>
                </c:pt>
                <c:pt idx="19444">
                  <c:v>5.9574735521099997</c:v>
                </c:pt>
                <c:pt idx="19445">
                  <c:v>5.77088998275</c:v>
                </c:pt>
                <c:pt idx="19446">
                  <c:v>5.9690605760200004</c:v>
                </c:pt>
                <c:pt idx="19447">
                  <c:v>6.1394184954600002</c:v>
                </c:pt>
                <c:pt idx="19448">
                  <c:v>6.2128842305800003</c:v>
                </c:pt>
                <c:pt idx="19449">
                  <c:v>6.1897310685300004</c:v>
                </c:pt>
                <c:pt idx="19450">
                  <c:v>6.1378670263000004</c:v>
                </c:pt>
                <c:pt idx="19451">
                  <c:v>5.6688515717200003</c:v>
                </c:pt>
                <c:pt idx="19452">
                  <c:v>5.6278034657099996</c:v>
                </c:pt>
                <c:pt idx="19453">
                  <c:v>6.0482010424199997</c:v>
                </c:pt>
                <c:pt idx="19454">
                  <c:v>5.64957836468</c:v>
                </c:pt>
                <c:pt idx="19455">
                  <c:v>5.80965386995</c:v>
                </c:pt>
                <c:pt idx="19456">
                  <c:v>6.0545476789199997</c:v>
                </c:pt>
                <c:pt idx="19457">
                  <c:v>6.1352771619500004</c:v>
                </c:pt>
                <c:pt idx="19458">
                  <c:v>6.1296693178000003</c:v>
                </c:pt>
                <c:pt idx="19459">
                  <c:v>5.7379513176500003</c:v>
                </c:pt>
                <c:pt idx="19460">
                  <c:v>6.07807669471</c:v>
                </c:pt>
                <c:pt idx="19461">
                  <c:v>6.0957996388</c:v>
                </c:pt>
                <c:pt idx="19462">
                  <c:v>5.99506582323</c:v>
                </c:pt>
                <c:pt idx="19463">
                  <c:v>6.0808569023199999</c:v>
                </c:pt>
                <c:pt idx="19464">
                  <c:v>6.1158066571400003</c:v>
                </c:pt>
                <c:pt idx="19465">
                  <c:v>6.2058745206500001</c:v>
                </c:pt>
                <c:pt idx="19466">
                  <c:v>5.9816186387999997</c:v>
                </c:pt>
                <c:pt idx="19467">
                  <c:v>6.0575759205099997</c:v>
                </c:pt>
                <c:pt idx="19468">
                  <c:v>5.6255869188599998</c:v>
                </c:pt>
                <c:pt idx="19469">
                  <c:v>5.8477196664099997</c:v>
                </c:pt>
                <c:pt idx="19470">
                  <c:v>5.8694620646400004</c:v>
                </c:pt>
                <c:pt idx="19471">
                  <c:v>5.9104937682700003</c:v>
                </c:pt>
                <c:pt idx="19472">
                  <c:v>5.8118068975700004</c:v>
                </c:pt>
                <c:pt idx="19473">
                  <c:v>6.0474364813900001</c:v>
                </c:pt>
                <c:pt idx="19474">
                  <c:v>5.8911277762500003</c:v>
                </c:pt>
                <c:pt idx="19475">
                  <c:v>6.19482994063</c:v>
                </c:pt>
                <c:pt idx="19476">
                  <c:v>6.12305179129</c:v>
                </c:pt>
                <c:pt idx="19477">
                  <c:v>5.8422149829799999</c:v>
                </c:pt>
                <c:pt idx="19478">
                  <c:v>5.8235980992199998</c:v>
                </c:pt>
                <c:pt idx="19479">
                  <c:v>6.2220574633199996</c:v>
                </c:pt>
                <c:pt idx="19480">
                  <c:v>5.8545421523799996</c:v>
                </c:pt>
                <c:pt idx="19481">
                  <c:v>5.6308053744800004</c:v>
                </c:pt>
                <c:pt idx="19482">
                  <c:v>5.7873776548500002</c:v>
                </c:pt>
                <c:pt idx="19483">
                  <c:v>5.7409003957799998</c:v>
                </c:pt>
                <c:pt idx="19484">
                  <c:v>5.7611709712700003</c:v>
                </c:pt>
                <c:pt idx="19485">
                  <c:v>6.1155070416499999</c:v>
                </c:pt>
                <c:pt idx="19486">
                  <c:v>5.8751027112900003</c:v>
                </c:pt>
                <c:pt idx="19487">
                  <c:v>6.0839947724699996</c:v>
                </c:pt>
                <c:pt idx="19488">
                  <c:v>6.2173210389799998</c:v>
                </c:pt>
                <c:pt idx="19489">
                  <c:v>6.2702615548700003</c:v>
                </c:pt>
                <c:pt idx="19490">
                  <c:v>5.8802939214099998</c:v>
                </c:pt>
                <c:pt idx="19491">
                  <c:v>6.0110911278800003</c:v>
                </c:pt>
                <c:pt idx="19492">
                  <c:v>5.9772175147500004</c:v>
                </c:pt>
                <c:pt idx="19493">
                  <c:v>5.6326408750599999</c:v>
                </c:pt>
                <c:pt idx="19494">
                  <c:v>5.8534499342100004</c:v>
                </c:pt>
                <c:pt idx="19495">
                  <c:v>5.9339060851600003</c:v>
                </c:pt>
                <c:pt idx="19496">
                  <c:v>5.8743875558500003</c:v>
                </c:pt>
                <c:pt idx="19497">
                  <c:v>5.9186574081799996</c:v>
                </c:pt>
                <c:pt idx="19498">
                  <c:v>6.0697804892900002</c:v>
                </c:pt>
                <c:pt idx="19499">
                  <c:v>5.7893923957500002</c:v>
                </c:pt>
                <c:pt idx="19500">
                  <c:v>6.10079405791</c:v>
                </c:pt>
                <c:pt idx="19501">
                  <c:v>5.8463877111700002</c:v>
                </c:pt>
                <c:pt idx="19502">
                  <c:v>5.9384490642700003</c:v>
                </c:pt>
                <c:pt idx="19503">
                  <c:v>5.7728365769699996</c:v>
                </c:pt>
                <c:pt idx="19504">
                  <c:v>5.7780747844100002</c:v>
                </c:pt>
                <c:pt idx="19505">
                  <c:v>5.6311813859899997</c:v>
                </c:pt>
                <c:pt idx="19506">
                  <c:v>6.0637120083099996</c:v>
                </c:pt>
                <c:pt idx="19507">
                  <c:v>5.96254511332</c:v>
                </c:pt>
                <c:pt idx="19508">
                  <c:v>5.7735497384499999</c:v>
                </c:pt>
                <c:pt idx="19509">
                  <c:v>5.7335914323999999</c:v>
                </c:pt>
                <c:pt idx="19510">
                  <c:v>5.9161342265199997</c:v>
                </c:pt>
                <c:pt idx="19511">
                  <c:v>5.6877044791999998</c:v>
                </c:pt>
                <c:pt idx="19512">
                  <c:v>5.9732453456699997</c:v>
                </c:pt>
                <c:pt idx="19513">
                  <c:v>5.8600054660899996</c:v>
                </c:pt>
                <c:pt idx="19514">
                  <c:v>6.0113832713499997</c:v>
                </c:pt>
                <c:pt idx="19515">
                  <c:v>5.8244911117099996</c:v>
                </c:pt>
                <c:pt idx="19516">
                  <c:v>5.8416475105899996</c:v>
                </c:pt>
                <c:pt idx="19517">
                  <c:v>6.0659577038299997</c:v>
                </c:pt>
                <c:pt idx="19518">
                  <c:v>5.7473191647900004</c:v>
                </c:pt>
                <c:pt idx="19519">
                  <c:v>5.8502007029899996</c:v>
                </c:pt>
                <c:pt idx="19520">
                  <c:v>6.1155070416499999</c:v>
                </c:pt>
                <c:pt idx="19521">
                  <c:v>5.6994696572599999</c:v>
                </c:pt>
                <c:pt idx="19522">
                  <c:v>6.0807479637200004</c:v>
                </c:pt>
                <c:pt idx="19523">
                  <c:v>6.1668795908499998</c:v>
                </c:pt>
                <c:pt idx="19524">
                  <c:v>6.0957996388</c:v>
                </c:pt>
                <c:pt idx="19525">
                  <c:v>5.7409003957799998</c:v>
                </c:pt>
                <c:pt idx="19526">
                  <c:v>5.7769759496599997</c:v>
                </c:pt>
                <c:pt idx="19527">
                  <c:v>6.2693678542600004</c:v>
                </c:pt>
                <c:pt idx="19528">
                  <c:v>6.0213176389500003</c:v>
                </c:pt>
                <c:pt idx="19529">
                  <c:v>5.8050907660200002</c:v>
                </c:pt>
                <c:pt idx="19530">
                  <c:v>6.07982805305</c:v>
                </c:pt>
                <c:pt idx="19531">
                  <c:v>6.0267827202799999</c:v>
                </c:pt>
                <c:pt idx="19532">
                  <c:v>5.9215757525299999</c:v>
                </c:pt>
                <c:pt idx="19533">
                  <c:v>5.6868594040199998</c:v>
                </c:pt>
                <c:pt idx="19534">
                  <c:v>5.7785996400800004</c:v>
                </c:pt>
                <c:pt idx="19535">
                  <c:v>6.1343146814800003</c:v>
                </c:pt>
                <c:pt idx="19536">
                  <c:v>5.7178117033599998</c:v>
                </c:pt>
                <c:pt idx="19537">
                  <c:v>5.9263386774200004</c:v>
                </c:pt>
                <c:pt idx="19538">
                  <c:v>5.9186574081799996</c:v>
                </c:pt>
                <c:pt idx="19539">
                  <c:v>6.2516285093399997</c:v>
                </c:pt>
                <c:pt idx="19540">
                  <c:v>6.1516708823500004</c:v>
                </c:pt>
                <c:pt idx="19541">
                  <c:v>5.6363871526000002</c:v>
                </c:pt>
                <c:pt idx="19542">
                  <c:v>5.6535225047299997</c:v>
                </c:pt>
                <c:pt idx="19543">
                  <c:v>5.6944292859300001</c:v>
                </c:pt>
                <c:pt idx="19544">
                  <c:v>5.8911277762500003</c:v>
                </c:pt>
                <c:pt idx="19545">
                  <c:v>6.0198225036800004</c:v>
                </c:pt>
                <c:pt idx="19546">
                  <c:v>6.1670234301600004</c:v>
                </c:pt>
                <c:pt idx="19547">
                  <c:v>6.2827987264800003</c:v>
                </c:pt>
                <c:pt idx="19548">
                  <c:v>5.8174860603400003</c:v>
                </c:pt>
                <c:pt idx="19549">
                  <c:v>5.9697311198799996</c:v>
                </c:pt>
                <c:pt idx="19550">
                  <c:v>6.2254531738000001</c:v>
                </c:pt>
                <c:pt idx="19551">
                  <c:v>5.7178117033599998</c:v>
                </c:pt>
                <c:pt idx="19552">
                  <c:v>5.6617460945499998</c:v>
                </c:pt>
                <c:pt idx="19553">
                  <c:v>5.9652638834799996</c:v>
                </c:pt>
                <c:pt idx="19554">
                  <c:v>5.7785360210999999</c:v>
                </c:pt>
                <c:pt idx="19555">
                  <c:v>6.2364223055599997</c:v>
                </c:pt>
                <c:pt idx="19556">
                  <c:v>6.0028463262000002</c:v>
                </c:pt>
                <c:pt idx="19557">
                  <c:v>6.26918449257</c:v>
                </c:pt>
                <c:pt idx="19558">
                  <c:v>5.7843390999000004</c:v>
                </c:pt>
                <c:pt idx="19559">
                  <c:v>5.8883988614899998</c:v>
                </c:pt>
                <c:pt idx="19560">
                  <c:v>5.7178117033599998</c:v>
                </c:pt>
                <c:pt idx="19561">
                  <c:v>6.06997628371</c:v>
                </c:pt>
                <c:pt idx="19562">
                  <c:v>5.8463877111700002</c:v>
                </c:pt>
                <c:pt idx="19563">
                  <c:v>6.0028463262000002</c:v>
                </c:pt>
                <c:pt idx="19564">
                  <c:v>5.72780537552</c:v>
                </c:pt>
                <c:pt idx="19565">
                  <c:v>6.14072959723</c:v>
                </c:pt>
                <c:pt idx="19566">
                  <c:v>5.8615568509499996</c:v>
                </c:pt>
                <c:pt idx="19567">
                  <c:v>6.0450124396799998</c:v>
                </c:pt>
                <c:pt idx="19568">
                  <c:v>6.1541871713600003</c:v>
                </c:pt>
                <c:pt idx="19569">
                  <c:v>5.7611709712700003</c:v>
                </c:pt>
                <c:pt idx="19570">
                  <c:v>5.9618135042400002</c:v>
                </c:pt>
                <c:pt idx="19571">
                  <c:v>6.16777814797</c:v>
                </c:pt>
                <c:pt idx="19572">
                  <c:v>5.7425144164599997</c:v>
                </c:pt>
                <c:pt idx="19573">
                  <c:v>5.9492766321900001</c:v>
                </c:pt>
                <c:pt idx="19574">
                  <c:v>5.8798030801700003</c:v>
                </c:pt>
                <c:pt idx="19575">
                  <c:v>5.8119481338799996</c:v>
                </c:pt>
                <c:pt idx="19576">
                  <c:v>5.9091006772399997</c:v>
                </c:pt>
                <c:pt idx="19577">
                  <c:v>6.1394184954600002</c:v>
                </c:pt>
                <c:pt idx="19578">
                  <c:v>5.85703589414</c:v>
                </c:pt>
                <c:pt idx="19579">
                  <c:v>6.0113832713499997</c:v>
                </c:pt>
                <c:pt idx="19580">
                  <c:v>5.6401568681700001</c:v>
                </c:pt>
                <c:pt idx="19581">
                  <c:v>5.9508460035399997</c:v>
                </c:pt>
                <c:pt idx="19582">
                  <c:v>5.7193404504399998</c:v>
                </c:pt>
                <c:pt idx="19583">
                  <c:v>6.1429213871700004</c:v>
                </c:pt>
                <c:pt idx="19584">
                  <c:v>5.8751027112900003</c:v>
                </c:pt>
                <c:pt idx="19585">
                  <c:v>5.7857023317899996</c:v>
                </c:pt>
                <c:pt idx="19586">
                  <c:v>5.7387741377400001</c:v>
                </c:pt>
                <c:pt idx="19587">
                  <c:v>5.9015563503499999</c:v>
                </c:pt>
                <c:pt idx="19588">
                  <c:v>5.7169509718300002</c:v>
                </c:pt>
                <c:pt idx="19589">
                  <c:v>5.7534527307700003</c:v>
                </c:pt>
                <c:pt idx="19590">
                  <c:v>5.8883988614899998</c:v>
                </c:pt>
                <c:pt idx="19591">
                  <c:v>5.8079442090900004</c:v>
                </c:pt>
                <c:pt idx="19592">
                  <c:v>5.77088998275</c:v>
                </c:pt>
                <c:pt idx="19593">
                  <c:v>6.30223270771</c:v>
                </c:pt>
                <c:pt idx="19594">
                  <c:v>6.1523978124000003</c:v>
                </c:pt>
                <c:pt idx="19595">
                  <c:v>6.0624072169999996</c:v>
                </c:pt>
                <c:pt idx="19596">
                  <c:v>5.7126121790299997</c:v>
                </c:pt>
                <c:pt idx="19597">
                  <c:v>5.6500616965499999</c:v>
                </c:pt>
                <c:pt idx="19598">
                  <c:v>6.1759992938900004</c:v>
                </c:pt>
                <c:pt idx="19599">
                  <c:v>5.6278328822399999</c:v>
                </c:pt>
                <c:pt idx="19600">
                  <c:v>5.7374011645399996</c:v>
                </c:pt>
                <c:pt idx="19601">
                  <c:v>5.9459817391699996</c:v>
                </c:pt>
                <c:pt idx="19602">
                  <c:v>5.8515251574600002</c:v>
                </c:pt>
                <c:pt idx="19603">
                  <c:v>5.6986862067799997</c:v>
                </c:pt>
                <c:pt idx="19604">
                  <c:v>5.9158558767900002</c:v>
                </c:pt>
                <c:pt idx="19605">
                  <c:v>6.0613233737899996</c:v>
                </c:pt>
                <c:pt idx="19606">
                  <c:v>6.0010255352100002</c:v>
                </c:pt>
                <c:pt idx="19607">
                  <c:v>5.7386115390399999</c:v>
                </c:pt>
                <c:pt idx="19608">
                  <c:v>6.0575759205099997</c:v>
                </c:pt>
                <c:pt idx="19609">
                  <c:v>6.0663420853899996</c:v>
                </c:pt>
                <c:pt idx="19610">
                  <c:v>6.26918449257</c:v>
                </c:pt>
                <c:pt idx="19611">
                  <c:v>6.2746703296200002</c:v>
                </c:pt>
                <c:pt idx="19612">
                  <c:v>6.0065610824500002</c:v>
                </c:pt>
                <c:pt idx="19613">
                  <c:v>5.76953131404</c:v>
                </c:pt>
                <c:pt idx="19614">
                  <c:v>6.0470108629599997</c:v>
                </c:pt>
                <c:pt idx="19615">
                  <c:v>6.1835338869400003</c:v>
                </c:pt>
                <c:pt idx="19616">
                  <c:v>6.1327695659100003</c:v>
                </c:pt>
                <c:pt idx="19617">
                  <c:v>6.1749365007500003</c:v>
                </c:pt>
                <c:pt idx="19618">
                  <c:v>5.88696564445</c:v>
                </c:pt>
                <c:pt idx="19619">
                  <c:v>5.9182892653400003</c:v>
                </c:pt>
                <c:pt idx="19620">
                  <c:v>6.1259725555099998</c:v>
                </c:pt>
                <c:pt idx="19621">
                  <c:v>6.2595530155399999</c:v>
                </c:pt>
                <c:pt idx="19622">
                  <c:v>5.7343153069300001</c:v>
                </c:pt>
                <c:pt idx="19623">
                  <c:v>6.2023051465699996</c:v>
                </c:pt>
                <c:pt idx="19624">
                  <c:v>6.0502558542199996</c:v>
                </c:pt>
                <c:pt idx="19625">
                  <c:v>5.9892163900500002</c:v>
                </c:pt>
                <c:pt idx="19626">
                  <c:v>6.1849439347399997</c:v>
                </c:pt>
                <c:pt idx="19627">
                  <c:v>6.0839947724699996</c:v>
                </c:pt>
                <c:pt idx="19628">
                  <c:v>5.80965386995</c:v>
                </c:pt>
                <c:pt idx="19629">
                  <c:v>6.0065610824500002</c:v>
                </c:pt>
                <c:pt idx="19630">
                  <c:v>5.9956329564199997</c:v>
                </c:pt>
                <c:pt idx="19631">
                  <c:v>5.7757752518899999</c:v>
                </c:pt>
                <c:pt idx="19632">
                  <c:v>5.8534499342100004</c:v>
                </c:pt>
                <c:pt idx="19633">
                  <c:v>5.8218294526400003</c:v>
                </c:pt>
                <c:pt idx="19634">
                  <c:v>6.2126121455199996</c:v>
                </c:pt>
                <c:pt idx="19635">
                  <c:v>5.6395348642399998</c:v>
                </c:pt>
                <c:pt idx="19636">
                  <c:v>5.6435017426399998</c:v>
                </c:pt>
                <c:pt idx="19637">
                  <c:v>5.7793872476899999</c:v>
                </c:pt>
                <c:pt idx="19638">
                  <c:v>5.7944143692900001</c:v>
                </c:pt>
                <c:pt idx="19639">
                  <c:v>5.76953131404</c:v>
                </c:pt>
                <c:pt idx="19640">
                  <c:v>5.7679615852600001</c:v>
                </c:pt>
                <c:pt idx="19641">
                  <c:v>6.2880998409700002</c:v>
                </c:pt>
                <c:pt idx="19642">
                  <c:v>6.2058745206500001</c:v>
                </c:pt>
                <c:pt idx="19643">
                  <c:v>6.1296693178000003</c:v>
                </c:pt>
                <c:pt idx="19644">
                  <c:v>6.0740175925899997</c:v>
                </c:pt>
                <c:pt idx="19645">
                  <c:v>5.9387485921499996</c:v>
                </c:pt>
                <c:pt idx="19646">
                  <c:v>6.0502558542199996</c:v>
                </c:pt>
                <c:pt idx="19647">
                  <c:v>5.8496965600699999</c:v>
                </c:pt>
                <c:pt idx="19648">
                  <c:v>5.8701868147600003</c:v>
                </c:pt>
                <c:pt idx="19649">
                  <c:v>6.0060424052399997</c:v>
                </c:pt>
                <c:pt idx="19650">
                  <c:v>5.7703189208200003</c:v>
                </c:pt>
                <c:pt idx="19651">
                  <c:v>6.0840466002799998</c:v>
                </c:pt>
                <c:pt idx="19652">
                  <c:v>5.9328081561300001</c:v>
                </c:pt>
                <c:pt idx="19653">
                  <c:v>5.6737663003699996</c:v>
                </c:pt>
                <c:pt idx="19654">
                  <c:v>5.7780747844100002</c:v>
                </c:pt>
                <c:pt idx="19655">
                  <c:v>6.19806799793</c:v>
                </c:pt>
                <c:pt idx="19656">
                  <c:v>5.7356570365200001</c:v>
                </c:pt>
                <c:pt idx="19657">
                  <c:v>5.8870853906000002</c:v>
                </c:pt>
                <c:pt idx="19658">
                  <c:v>5.8946177873299996</c:v>
                </c:pt>
                <c:pt idx="19659">
                  <c:v>6.0486243308900001</c:v>
                </c:pt>
                <c:pt idx="19660">
                  <c:v>6.0313319704100001</c:v>
                </c:pt>
                <c:pt idx="19661">
                  <c:v>6.0001682084199999</c:v>
                </c:pt>
                <c:pt idx="19662">
                  <c:v>6.0682350008499997</c:v>
                </c:pt>
                <c:pt idx="19663">
                  <c:v>5.7804644840600004</c:v>
                </c:pt>
                <c:pt idx="19664">
                  <c:v>5.9612641886500004</c:v>
                </c:pt>
                <c:pt idx="19665">
                  <c:v>5.6891335538699996</c:v>
                </c:pt>
                <c:pt idx="19666">
                  <c:v>5.6961576004200003</c:v>
                </c:pt>
                <c:pt idx="19667">
                  <c:v>6.3079796670699997</c:v>
                </c:pt>
                <c:pt idx="19668">
                  <c:v>5.8350361562800002</c:v>
                </c:pt>
                <c:pt idx="19669">
                  <c:v>5.8475221807900004</c:v>
                </c:pt>
                <c:pt idx="19670">
                  <c:v>5.64957836468</c:v>
                </c:pt>
                <c:pt idx="19671">
                  <c:v>5.63699226601</c:v>
                </c:pt>
                <c:pt idx="19672">
                  <c:v>5.9139312073800001</c:v>
                </c:pt>
                <c:pt idx="19673">
                  <c:v>5.6479678120800001</c:v>
                </c:pt>
                <c:pt idx="19674">
                  <c:v>6.16669196428</c:v>
                </c:pt>
                <c:pt idx="19675">
                  <c:v>6.2807796073500004</c:v>
                </c:pt>
                <c:pt idx="19676">
                  <c:v>5.80968941213</c:v>
                </c:pt>
                <c:pt idx="19677">
                  <c:v>5.9713173296999997</c:v>
                </c:pt>
                <c:pt idx="19678">
                  <c:v>6.1742213110100002</c:v>
                </c:pt>
                <c:pt idx="19679">
                  <c:v>5.9182892653400003</c:v>
                </c:pt>
                <c:pt idx="19680">
                  <c:v>6.15944113759</c:v>
                </c:pt>
                <c:pt idx="19681">
                  <c:v>6.0198225036800004</c:v>
                </c:pt>
                <c:pt idx="19682">
                  <c:v>5.8489944147799999</c:v>
                </c:pt>
                <c:pt idx="19683">
                  <c:v>5.80965386995</c:v>
                </c:pt>
                <c:pt idx="19684">
                  <c:v>5.8394087460900002</c:v>
                </c:pt>
                <c:pt idx="19685">
                  <c:v>5.9333316570400001</c:v>
                </c:pt>
                <c:pt idx="19686">
                  <c:v>5.8023748361800003</c:v>
                </c:pt>
                <c:pt idx="19687">
                  <c:v>6.23136985979</c:v>
                </c:pt>
                <c:pt idx="19688">
                  <c:v>5.6599873626499999</c:v>
                </c:pt>
                <c:pt idx="19689">
                  <c:v>5.9328161223200002</c:v>
                </c:pt>
                <c:pt idx="19690">
                  <c:v>5.6740546478300002</c:v>
                </c:pt>
                <c:pt idx="19691">
                  <c:v>6.0826453027099996</c:v>
                </c:pt>
                <c:pt idx="19692">
                  <c:v>6.2380984261499997</c:v>
                </c:pt>
                <c:pt idx="19693">
                  <c:v>5.6548389236299998</c:v>
                </c:pt>
                <c:pt idx="19694">
                  <c:v>5.8600054660899996</c:v>
                </c:pt>
                <c:pt idx="19695">
                  <c:v>5.8600674650200002</c:v>
                </c:pt>
                <c:pt idx="19696">
                  <c:v>5.6308053744800004</c:v>
                </c:pt>
                <c:pt idx="19697">
                  <c:v>5.9328161223200002</c:v>
                </c:pt>
                <c:pt idx="19698">
                  <c:v>6.1530287361599996</c:v>
                </c:pt>
                <c:pt idx="19699">
                  <c:v>5.96024747449</c:v>
                </c:pt>
                <c:pt idx="19700">
                  <c:v>6.30284926675</c:v>
                </c:pt>
                <c:pt idx="19701">
                  <c:v>6.1759328040700003</c:v>
                </c:pt>
                <c:pt idx="19702">
                  <c:v>5.6964189997499997</c:v>
                </c:pt>
                <c:pt idx="19703">
                  <c:v>6.1770382587399997</c:v>
                </c:pt>
                <c:pt idx="19704">
                  <c:v>5.80319849251</c:v>
                </c:pt>
                <c:pt idx="19705">
                  <c:v>6.1156711190999999</c:v>
                </c:pt>
                <c:pt idx="19706">
                  <c:v>5.6533051254100002</c:v>
                </c:pt>
                <c:pt idx="19707">
                  <c:v>5.8629910978300002</c:v>
                </c:pt>
                <c:pt idx="19708">
                  <c:v>6.1564134609599996</c:v>
                </c:pt>
                <c:pt idx="19709">
                  <c:v>5.7807133557699997</c:v>
                </c:pt>
                <c:pt idx="19710">
                  <c:v>5.9563273529499998</c:v>
                </c:pt>
                <c:pt idx="19711">
                  <c:v>5.8267356901399996</c:v>
                </c:pt>
                <c:pt idx="19712">
                  <c:v>5.8085889684699996</c:v>
                </c:pt>
                <c:pt idx="19713">
                  <c:v>6.0567397019099998</c:v>
                </c:pt>
                <c:pt idx="19714">
                  <c:v>6.0459063496600001</c:v>
                </c:pt>
                <c:pt idx="19715">
                  <c:v>5.8079442090900004</c:v>
                </c:pt>
                <c:pt idx="19716">
                  <c:v>6.0341536525299997</c:v>
                </c:pt>
                <c:pt idx="19717">
                  <c:v>6.1673116974799997</c:v>
                </c:pt>
                <c:pt idx="19718">
                  <c:v>6.0330137301300004</c:v>
                </c:pt>
                <c:pt idx="19719">
                  <c:v>5.6702073344799997</c:v>
                </c:pt>
                <c:pt idx="19720">
                  <c:v>5.9384490642700003</c:v>
                </c:pt>
                <c:pt idx="19721">
                  <c:v>5.9945715683099996</c:v>
                </c:pt>
                <c:pt idx="19722">
                  <c:v>6.1886042076000001</c:v>
                </c:pt>
                <c:pt idx="19723">
                  <c:v>6.2252540519900004</c:v>
                </c:pt>
                <c:pt idx="19724">
                  <c:v>5.6326408750599999</c:v>
                </c:pt>
                <c:pt idx="19725">
                  <c:v>6.0175960425800001</c:v>
                </c:pt>
                <c:pt idx="19726">
                  <c:v>5.7710502780999997</c:v>
                </c:pt>
                <c:pt idx="19727">
                  <c:v>5.6255869188599998</c:v>
                </c:pt>
                <c:pt idx="19728">
                  <c:v>5.7435617402799997</c:v>
                </c:pt>
                <c:pt idx="19729">
                  <c:v>6.2880998409700002</c:v>
                </c:pt>
                <c:pt idx="19730">
                  <c:v>6.01882619601</c:v>
                </c:pt>
                <c:pt idx="19731">
                  <c:v>5.8394087460900002</c:v>
                </c:pt>
                <c:pt idx="19732">
                  <c:v>6.2275491551500002</c:v>
                </c:pt>
                <c:pt idx="19733">
                  <c:v>6.1564134609599996</c:v>
                </c:pt>
                <c:pt idx="19734">
                  <c:v>6.0985742047200002</c:v>
                </c:pt>
                <c:pt idx="19735">
                  <c:v>5.6535225047299997</c:v>
                </c:pt>
                <c:pt idx="19736">
                  <c:v>5.6692659106900001</c:v>
                </c:pt>
                <c:pt idx="19737">
                  <c:v>5.94591404155</c:v>
                </c:pt>
                <c:pt idx="19738">
                  <c:v>5.7787872870100001</c:v>
                </c:pt>
                <c:pt idx="19739">
                  <c:v>5.8694620646400004</c:v>
                </c:pt>
                <c:pt idx="19740">
                  <c:v>5.77187585194</c:v>
                </c:pt>
                <c:pt idx="19741">
                  <c:v>5.9366346167400001</c:v>
                </c:pt>
                <c:pt idx="19742">
                  <c:v>5.8489944147799999</c:v>
                </c:pt>
                <c:pt idx="19743">
                  <c:v>5.7153126031300001</c:v>
                </c:pt>
                <c:pt idx="19744">
                  <c:v>5.7785996400800004</c:v>
                </c:pt>
                <c:pt idx="19745">
                  <c:v>5.9223404263399999</c:v>
                </c:pt>
                <c:pt idx="19746">
                  <c:v>5.7873776548500002</c:v>
                </c:pt>
                <c:pt idx="19747">
                  <c:v>6.1714088348800002</c:v>
                </c:pt>
                <c:pt idx="19748">
                  <c:v>5.7866113340599998</c:v>
                </c:pt>
                <c:pt idx="19749">
                  <c:v>5.9713173296999997</c:v>
                </c:pt>
                <c:pt idx="19750">
                  <c:v>6.2444124678700001</c:v>
                </c:pt>
                <c:pt idx="19751">
                  <c:v>6.21724522418</c:v>
                </c:pt>
                <c:pt idx="19752">
                  <c:v>5.8695292660999998</c:v>
                </c:pt>
                <c:pt idx="19753">
                  <c:v>6.2960822102899998</c:v>
                </c:pt>
                <c:pt idx="19754">
                  <c:v>6.2919924138700001</c:v>
                </c:pt>
                <c:pt idx="19755">
                  <c:v>5.7409003957799998</c:v>
                </c:pt>
                <c:pt idx="19756">
                  <c:v>6.2081956615399996</c:v>
                </c:pt>
                <c:pt idx="19757">
                  <c:v>5.8152664330099997</c:v>
                </c:pt>
                <c:pt idx="19758">
                  <c:v>5.6837401758099997</c:v>
                </c:pt>
                <c:pt idx="19759">
                  <c:v>5.9091006772399997</c:v>
                </c:pt>
                <c:pt idx="19760">
                  <c:v>5.89603661681</c:v>
                </c:pt>
                <c:pt idx="19761">
                  <c:v>6.1540109479899998</c:v>
                </c:pt>
                <c:pt idx="19762">
                  <c:v>5.8958368723000003</c:v>
                </c:pt>
                <c:pt idx="19763">
                  <c:v>6.1409156438499997</c:v>
                </c:pt>
                <c:pt idx="19764">
                  <c:v>5.7037667664700002</c:v>
                </c:pt>
                <c:pt idx="19765">
                  <c:v>6.1296693178000003</c:v>
                </c:pt>
                <c:pt idx="19766">
                  <c:v>6.2585643077300004</c:v>
                </c:pt>
                <c:pt idx="19767">
                  <c:v>5.7335914323999999</c:v>
                </c:pt>
                <c:pt idx="19768">
                  <c:v>5.8701169120900003</c:v>
                </c:pt>
                <c:pt idx="19769">
                  <c:v>6.1072595250499999</c:v>
                </c:pt>
                <c:pt idx="19770">
                  <c:v>6.2659586282399999</c:v>
                </c:pt>
                <c:pt idx="19771">
                  <c:v>5.7178117033599998</c:v>
                </c:pt>
                <c:pt idx="19772">
                  <c:v>5.9071815731399999</c:v>
                </c:pt>
                <c:pt idx="19773">
                  <c:v>6.1711586088199999</c:v>
                </c:pt>
                <c:pt idx="19774">
                  <c:v>6.0345945137900001</c:v>
                </c:pt>
                <c:pt idx="19775">
                  <c:v>6.1343146814800003</c:v>
                </c:pt>
                <c:pt idx="19776">
                  <c:v>6.1258645649599996</c:v>
                </c:pt>
                <c:pt idx="19777">
                  <c:v>5.7124503563199998</c:v>
                </c:pt>
                <c:pt idx="19778">
                  <c:v>5.9804300714199998</c:v>
                </c:pt>
                <c:pt idx="19779">
                  <c:v>5.6435017426399998</c:v>
                </c:pt>
                <c:pt idx="19780">
                  <c:v>6.2687740981399998</c:v>
                </c:pt>
                <c:pt idx="19781">
                  <c:v>5.8394182962799999</c:v>
                </c:pt>
                <c:pt idx="19782">
                  <c:v>5.8649289040000001</c:v>
                </c:pt>
                <c:pt idx="19783">
                  <c:v>6.0345945137900001</c:v>
                </c:pt>
                <c:pt idx="19784">
                  <c:v>5.6267856177800004</c:v>
                </c:pt>
                <c:pt idx="19785">
                  <c:v>5.95877231502</c:v>
                </c:pt>
                <c:pt idx="19786">
                  <c:v>5.6372613418500004</c:v>
                </c:pt>
                <c:pt idx="19787">
                  <c:v>6.0198225036800004</c:v>
                </c:pt>
                <c:pt idx="19788">
                  <c:v>5.6715350060700001</c:v>
                </c:pt>
                <c:pt idx="19789">
                  <c:v>5.6921496868399997</c:v>
                </c:pt>
                <c:pt idx="19790">
                  <c:v>5.9045396346099999</c:v>
                </c:pt>
                <c:pt idx="19791">
                  <c:v>5.9075954668700001</c:v>
                </c:pt>
                <c:pt idx="19792">
                  <c:v>6.2535487619000003</c:v>
                </c:pt>
                <c:pt idx="19793">
                  <c:v>5.9663757324300004</c:v>
                </c:pt>
                <c:pt idx="19794">
                  <c:v>5.8155869344599997</c:v>
                </c:pt>
                <c:pt idx="19795">
                  <c:v>6.2254531738000001</c:v>
                </c:pt>
                <c:pt idx="19796">
                  <c:v>5.8862298078700004</c:v>
                </c:pt>
                <c:pt idx="19797">
                  <c:v>5.8152507312699999</c:v>
                </c:pt>
                <c:pt idx="19798">
                  <c:v>6.1009094828199997</c:v>
                </c:pt>
                <c:pt idx="19799">
                  <c:v>6.3028665399200001</c:v>
                </c:pt>
                <c:pt idx="19800">
                  <c:v>6.1259984350499996</c:v>
                </c:pt>
                <c:pt idx="19801">
                  <c:v>5.9605002068599999</c:v>
                </c:pt>
                <c:pt idx="19802">
                  <c:v>5.8297170604800002</c:v>
                </c:pt>
                <c:pt idx="19803">
                  <c:v>5.7038092029999996</c:v>
                </c:pt>
                <c:pt idx="19804">
                  <c:v>5.7721369514700003</c:v>
                </c:pt>
                <c:pt idx="19805">
                  <c:v>6.1155070416499999</c:v>
                </c:pt>
                <c:pt idx="19806">
                  <c:v>5.8244911117099996</c:v>
                </c:pt>
                <c:pt idx="19807">
                  <c:v>6.19482994063</c:v>
                </c:pt>
                <c:pt idx="19808">
                  <c:v>5.9240256025100004</c:v>
                </c:pt>
                <c:pt idx="19809">
                  <c:v>6.1830650494899997</c:v>
                </c:pt>
                <c:pt idx="19810">
                  <c:v>5.6500616965499999</c:v>
                </c:pt>
                <c:pt idx="19811">
                  <c:v>6.2695587571700004</c:v>
                </c:pt>
                <c:pt idx="19812">
                  <c:v>6.2712060489999999</c:v>
                </c:pt>
                <c:pt idx="19813">
                  <c:v>6.2012469045899996</c:v>
                </c:pt>
                <c:pt idx="19814">
                  <c:v>6.2558134823899998</c:v>
                </c:pt>
                <c:pt idx="19815">
                  <c:v>5.9186574081799996</c:v>
                </c:pt>
                <c:pt idx="19816">
                  <c:v>5.8701169120900003</c:v>
                </c:pt>
                <c:pt idx="19817">
                  <c:v>5.9015563503499999</c:v>
                </c:pt>
                <c:pt idx="19818">
                  <c:v>6.0608005009200001</c:v>
                </c:pt>
                <c:pt idx="19819">
                  <c:v>5.7335914323999999</c:v>
                </c:pt>
                <c:pt idx="19820">
                  <c:v>6.19018879428</c:v>
                </c:pt>
                <c:pt idx="19821">
                  <c:v>5.8335118595899997</c:v>
                </c:pt>
                <c:pt idx="19822">
                  <c:v>5.9823255725199997</c:v>
                </c:pt>
                <c:pt idx="19823">
                  <c:v>5.6924775474200002</c:v>
                </c:pt>
                <c:pt idx="19824">
                  <c:v>5.8448149793099997</c:v>
                </c:pt>
                <c:pt idx="19825">
                  <c:v>6.0619019838800003</c:v>
                </c:pt>
                <c:pt idx="19826">
                  <c:v>6.1770382587399997</c:v>
                </c:pt>
                <c:pt idx="19827">
                  <c:v>6.1523978124000003</c:v>
                </c:pt>
                <c:pt idx="19828">
                  <c:v>5.6584865628100003</c:v>
                </c:pt>
                <c:pt idx="19829">
                  <c:v>5.9496378512100003</c:v>
                </c:pt>
                <c:pt idx="19830">
                  <c:v>6.2332211264900002</c:v>
                </c:pt>
                <c:pt idx="19831">
                  <c:v>6.2693678542600004</c:v>
                </c:pt>
                <c:pt idx="19832">
                  <c:v>5.7225406457699997</c:v>
                </c:pt>
                <c:pt idx="19833">
                  <c:v>5.6692659106900001</c:v>
                </c:pt>
                <c:pt idx="19834">
                  <c:v>5.8124881975099996</c:v>
                </c:pt>
                <c:pt idx="19835">
                  <c:v>5.8463877111700002</c:v>
                </c:pt>
                <c:pt idx="19836">
                  <c:v>6.23136985979</c:v>
                </c:pt>
                <c:pt idx="19837">
                  <c:v>5.6584865628100003</c:v>
                </c:pt>
                <c:pt idx="19838">
                  <c:v>6.2410558322599998</c:v>
                </c:pt>
                <c:pt idx="19839">
                  <c:v>5.7785996400800004</c:v>
                </c:pt>
                <c:pt idx="19840">
                  <c:v>5.7848623239099997</c:v>
                </c:pt>
                <c:pt idx="19841">
                  <c:v>5.8288504205000002</c:v>
                </c:pt>
                <c:pt idx="19842">
                  <c:v>5.7080413084500004</c:v>
                </c:pt>
                <c:pt idx="19843">
                  <c:v>6.3020090465100003</c:v>
                </c:pt>
                <c:pt idx="19844">
                  <c:v>5.9184998890999996</c:v>
                </c:pt>
                <c:pt idx="19845">
                  <c:v>6.10079405791</c:v>
                </c:pt>
                <c:pt idx="19846">
                  <c:v>5.8546165169000002</c:v>
                </c:pt>
                <c:pt idx="19847">
                  <c:v>5.7289514946500004</c:v>
                </c:pt>
                <c:pt idx="19848">
                  <c:v>5.6435017426399998</c:v>
                </c:pt>
                <c:pt idx="19849">
                  <c:v>6.2397982805399996</c:v>
                </c:pt>
                <c:pt idx="19850">
                  <c:v>5.8767576036299998</c:v>
                </c:pt>
                <c:pt idx="19851">
                  <c:v>5.7153126031300001</c:v>
                </c:pt>
                <c:pt idx="19852">
                  <c:v>6.2184002394100002</c:v>
                </c:pt>
                <c:pt idx="19853">
                  <c:v>5.64389182664</c:v>
                </c:pt>
                <c:pt idx="19854">
                  <c:v>5.8177046394699996</c:v>
                </c:pt>
                <c:pt idx="19855">
                  <c:v>5.97249020818</c:v>
                </c:pt>
                <c:pt idx="19856">
                  <c:v>5.7805274842100003</c:v>
                </c:pt>
                <c:pt idx="19857">
                  <c:v>6.1264024745199999</c:v>
                </c:pt>
                <c:pt idx="19858">
                  <c:v>6.1742213110100002</c:v>
                </c:pt>
                <c:pt idx="19859">
                  <c:v>5.6372613418500004</c:v>
                </c:pt>
                <c:pt idx="19860">
                  <c:v>6.0710132135099997</c:v>
                </c:pt>
                <c:pt idx="19861">
                  <c:v>6.1962298100300002</c:v>
                </c:pt>
                <c:pt idx="19862">
                  <c:v>6.0043529080800004</c:v>
                </c:pt>
                <c:pt idx="19863">
                  <c:v>5.8881252397299999</c:v>
                </c:pt>
                <c:pt idx="19864">
                  <c:v>5.7447169070199999</c:v>
                </c:pt>
                <c:pt idx="19865">
                  <c:v>5.8751027112900003</c:v>
                </c:pt>
                <c:pt idx="19866">
                  <c:v>6.1900551114400004</c:v>
                </c:pt>
                <c:pt idx="19867">
                  <c:v>5.9508460035399997</c:v>
                </c:pt>
                <c:pt idx="19868">
                  <c:v>6.2900014860300004</c:v>
                </c:pt>
                <c:pt idx="19869">
                  <c:v>5.7970265155399998</c:v>
                </c:pt>
                <c:pt idx="19870">
                  <c:v>6.13333521726</c:v>
                </c:pt>
                <c:pt idx="19871">
                  <c:v>6.2755053749099998</c:v>
                </c:pt>
                <c:pt idx="19872">
                  <c:v>6.2585643077300004</c:v>
                </c:pt>
                <c:pt idx="19873">
                  <c:v>5.8660654042399996</c:v>
                </c:pt>
                <c:pt idx="19874">
                  <c:v>6.2832652220699998</c:v>
                </c:pt>
                <c:pt idx="19875">
                  <c:v>6.2445277813400004</c:v>
                </c:pt>
                <c:pt idx="19876">
                  <c:v>5.9482130084399998</c:v>
                </c:pt>
                <c:pt idx="19877">
                  <c:v>6.0572582855599997</c:v>
                </c:pt>
                <c:pt idx="19878">
                  <c:v>5.7139808838399997</c:v>
                </c:pt>
                <c:pt idx="19879">
                  <c:v>6.1575324983300002</c:v>
                </c:pt>
                <c:pt idx="19880">
                  <c:v>5.84369715367</c:v>
                </c:pt>
                <c:pt idx="19881">
                  <c:v>5.9839142178699998</c:v>
                </c:pt>
                <c:pt idx="19882">
                  <c:v>6.0710132135099997</c:v>
                </c:pt>
                <c:pt idx="19883">
                  <c:v>5.7769759496599997</c:v>
                </c:pt>
                <c:pt idx="19884">
                  <c:v>6.2134214282100002</c:v>
                </c:pt>
                <c:pt idx="19885">
                  <c:v>5.6911232741199997</c:v>
                </c:pt>
                <c:pt idx="19886">
                  <c:v>5.7804644840600004</c:v>
                </c:pt>
                <c:pt idx="19887">
                  <c:v>6.1849405266100002</c:v>
                </c:pt>
                <c:pt idx="19888">
                  <c:v>5.8980452729000001</c:v>
                </c:pt>
                <c:pt idx="19889">
                  <c:v>6.0836914106900002</c:v>
                </c:pt>
                <c:pt idx="19890">
                  <c:v>5.7193404504399998</c:v>
                </c:pt>
                <c:pt idx="19891">
                  <c:v>5.6632598326099997</c:v>
                </c:pt>
                <c:pt idx="19892">
                  <c:v>5.8330076814499998</c:v>
                </c:pt>
                <c:pt idx="19893">
                  <c:v>5.82010610738</c:v>
                </c:pt>
                <c:pt idx="19894">
                  <c:v>6.2832652220699998</c:v>
                </c:pt>
                <c:pt idx="19895">
                  <c:v>6.0482010424199997</c:v>
                </c:pt>
                <c:pt idx="19896">
                  <c:v>6.14072959723</c:v>
                </c:pt>
                <c:pt idx="19897">
                  <c:v>5.83497363633</c:v>
                </c:pt>
                <c:pt idx="19898">
                  <c:v>5.7209155849800002</c:v>
                </c:pt>
                <c:pt idx="19899">
                  <c:v>5.6750632274799999</c:v>
                </c:pt>
                <c:pt idx="19900">
                  <c:v>5.68811548529</c:v>
                </c:pt>
                <c:pt idx="19901">
                  <c:v>5.9811700443699998</c:v>
                </c:pt>
                <c:pt idx="19902">
                  <c:v>6.2693678542600004</c:v>
                </c:pt>
                <c:pt idx="19903">
                  <c:v>5.7411485676099998</c:v>
                </c:pt>
                <c:pt idx="19904">
                  <c:v>6.0687200181899996</c:v>
                </c:pt>
                <c:pt idx="19905">
                  <c:v>5.7758988086800001</c:v>
                </c:pt>
                <c:pt idx="19906">
                  <c:v>5.9663757324300004</c:v>
                </c:pt>
                <c:pt idx="19907">
                  <c:v>6.2252540519900004</c:v>
                </c:pt>
                <c:pt idx="19908">
                  <c:v>5.8187589546199998</c:v>
                </c:pt>
                <c:pt idx="19909">
                  <c:v>6.10079405791</c:v>
                </c:pt>
                <c:pt idx="19910">
                  <c:v>6.1906340990000004</c:v>
                </c:pt>
                <c:pt idx="19911">
                  <c:v>5.9923542167799999</c:v>
                </c:pt>
                <c:pt idx="19912">
                  <c:v>6.2676900908500004</c:v>
                </c:pt>
                <c:pt idx="19913">
                  <c:v>6.2282437772500003</c:v>
                </c:pt>
                <c:pt idx="19914">
                  <c:v>5.9493719793300004</c:v>
                </c:pt>
                <c:pt idx="19915">
                  <c:v>6.2562819953100002</c:v>
                </c:pt>
                <c:pt idx="19916">
                  <c:v>6.1798878724300002</c:v>
                </c:pt>
                <c:pt idx="19917">
                  <c:v>5.8218294526400003</c:v>
                </c:pt>
                <c:pt idx="19918">
                  <c:v>5.6275756874800003</c:v>
                </c:pt>
                <c:pt idx="19919">
                  <c:v>5.7374776249400004</c:v>
                </c:pt>
                <c:pt idx="19920">
                  <c:v>5.6868594040199998</c:v>
                </c:pt>
                <c:pt idx="19921">
                  <c:v>5.8709656557200001</c:v>
                </c:pt>
                <c:pt idx="19922">
                  <c:v>5.8466210266200003</c:v>
                </c:pt>
                <c:pt idx="19923">
                  <c:v>6.1843568535999998</c:v>
                </c:pt>
                <c:pt idx="19924">
                  <c:v>6.1759328040700003</c:v>
                </c:pt>
                <c:pt idx="19925">
                  <c:v>6.1612426571799999</c:v>
                </c:pt>
                <c:pt idx="19926">
                  <c:v>5.7374776249400004</c:v>
                </c:pt>
                <c:pt idx="19927">
                  <c:v>6.1759328040700003</c:v>
                </c:pt>
                <c:pt idx="19928">
                  <c:v>5.6308053744800004</c:v>
                </c:pt>
                <c:pt idx="19929">
                  <c:v>5.8335118595899997</c:v>
                </c:pt>
                <c:pt idx="19930">
                  <c:v>6.0307611516500002</c:v>
                </c:pt>
                <c:pt idx="19931">
                  <c:v>5.6255869188599998</c:v>
                </c:pt>
                <c:pt idx="19932">
                  <c:v>5.8743875558500003</c:v>
                </c:pt>
                <c:pt idx="19933">
                  <c:v>5.6533051254100002</c:v>
                </c:pt>
                <c:pt idx="19934">
                  <c:v>5.6944292859300001</c:v>
                </c:pt>
                <c:pt idx="19935">
                  <c:v>5.8615568509499996</c:v>
                </c:pt>
                <c:pt idx="19936">
                  <c:v>6.0720341279400003</c:v>
                </c:pt>
                <c:pt idx="19937">
                  <c:v>5.6355596061200002</c:v>
                </c:pt>
                <c:pt idx="19938">
                  <c:v>5.9590878836899996</c:v>
                </c:pt>
                <c:pt idx="19939">
                  <c:v>6.0738469824700001</c:v>
                </c:pt>
                <c:pt idx="19940">
                  <c:v>6.0246836025399997</c:v>
                </c:pt>
                <c:pt idx="19941">
                  <c:v>5.9045396346099999</c:v>
                </c:pt>
                <c:pt idx="19942">
                  <c:v>6.1353594131699998</c:v>
                </c:pt>
                <c:pt idx="19943">
                  <c:v>6.22550786542</c:v>
                </c:pt>
                <c:pt idx="19944">
                  <c:v>5.7534527307700003</c:v>
                </c:pt>
                <c:pt idx="19945">
                  <c:v>6.2687740981399998</c:v>
                </c:pt>
                <c:pt idx="19946">
                  <c:v>5.9816186387999997</c:v>
                </c:pt>
                <c:pt idx="19947">
                  <c:v>5.6877044791999998</c:v>
                </c:pt>
                <c:pt idx="19948">
                  <c:v>6.2173210389799998</c:v>
                </c:pt>
                <c:pt idx="19949">
                  <c:v>5.8367801893699998</c:v>
                </c:pt>
                <c:pt idx="19950">
                  <c:v>5.6599873626499999</c:v>
                </c:pt>
                <c:pt idx="19951">
                  <c:v>5.7300411608799999</c:v>
                </c:pt>
                <c:pt idx="19952">
                  <c:v>5.7341826902799999</c:v>
                </c:pt>
                <c:pt idx="19953">
                  <c:v>6.0307296955199998</c:v>
                </c:pt>
                <c:pt idx="19954">
                  <c:v>5.7412794289300004</c:v>
                </c:pt>
                <c:pt idx="19955">
                  <c:v>5.6707935602099999</c:v>
                </c:pt>
                <c:pt idx="19956">
                  <c:v>5.6994696572599999</c:v>
                </c:pt>
                <c:pt idx="19957">
                  <c:v>6.0379162845399996</c:v>
                </c:pt>
                <c:pt idx="19958">
                  <c:v>5.6267856177800004</c:v>
                </c:pt>
                <c:pt idx="19959">
                  <c:v>6.0985742047200002</c:v>
                </c:pt>
                <c:pt idx="19960">
                  <c:v>5.7456564622000004</c:v>
                </c:pt>
                <c:pt idx="19961">
                  <c:v>5.8946177873299996</c:v>
                </c:pt>
                <c:pt idx="19962">
                  <c:v>6.2032759366199999</c:v>
                </c:pt>
                <c:pt idx="19963">
                  <c:v>6.0929568768899998</c:v>
                </c:pt>
                <c:pt idx="19964">
                  <c:v>6.24857489579</c:v>
                </c:pt>
                <c:pt idx="19965">
                  <c:v>6.0246836025399997</c:v>
                </c:pt>
                <c:pt idx="19966">
                  <c:v>5.6801117680899997</c:v>
                </c:pt>
                <c:pt idx="19967">
                  <c:v>5.8546165169000002</c:v>
                </c:pt>
                <c:pt idx="19968">
                  <c:v>6.2444124678700001</c:v>
                </c:pt>
                <c:pt idx="19969">
                  <c:v>5.9328161223200002</c:v>
                </c:pt>
                <c:pt idx="19970">
                  <c:v>5.9773037314100002</c:v>
                </c:pt>
                <c:pt idx="19971">
                  <c:v>6.2016550202399996</c:v>
                </c:pt>
                <c:pt idx="19972">
                  <c:v>6.0018948234299998</c:v>
                </c:pt>
                <c:pt idx="19973">
                  <c:v>6.2364459086900004</c:v>
                </c:pt>
                <c:pt idx="19974">
                  <c:v>5.9903046880200002</c:v>
                </c:pt>
                <c:pt idx="19975">
                  <c:v>5.7679615852600001</c:v>
                </c:pt>
                <c:pt idx="19976">
                  <c:v>6.2292391224300001</c:v>
                </c:pt>
                <c:pt idx="19977">
                  <c:v>6.1424270249699999</c:v>
                </c:pt>
                <c:pt idx="19978">
                  <c:v>5.8695292660999998</c:v>
                </c:pt>
                <c:pt idx="19979">
                  <c:v>5.6961576004200003</c:v>
                </c:pt>
                <c:pt idx="19980">
                  <c:v>5.6407720827799999</c:v>
                </c:pt>
                <c:pt idx="19981">
                  <c:v>6.1798878724300002</c:v>
                </c:pt>
                <c:pt idx="19982">
                  <c:v>6.3079796670699997</c:v>
                </c:pt>
                <c:pt idx="19983">
                  <c:v>5.8958368723000003</c:v>
                </c:pt>
                <c:pt idx="19984">
                  <c:v>6.2688581914399997</c:v>
                </c:pt>
                <c:pt idx="19985">
                  <c:v>6.1343146814800003</c:v>
                </c:pt>
                <c:pt idx="19986">
                  <c:v>5.66927799667</c:v>
                </c:pt>
                <c:pt idx="19987">
                  <c:v>5.7872645567900003</c:v>
                </c:pt>
                <c:pt idx="19988">
                  <c:v>6.04782207523</c:v>
                </c:pt>
                <c:pt idx="19989">
                  <c:v>5.7807133557699997</c:v>
                </c:pt>
                <c:pt idx="19990">
                  <c:v>5.9750037013000004</c:v>
                </c:pt>
                <c:pt idx="19991">
                  <c:v>5.9135470641700003</c:v>
                </c:pt>
                <c:pt idx="19992">
                  <c:v>5.6303049202900004</c:v>
                </c:pt>
                <c:pt idx="19993">
                  <c:v>5.6702073344799997</c:v>
                </c:pt>
                <c:pt idx="19994">
                  <c:v>6.25774733022</c:v>
                </c:pt>
                <c:pt idx="19995">
                  <c:v>6.0313319704100001</c:v>
                </c:pt>
                <c:pt idx="19996">
                  <c:v>5.7362956663900002</c:v>
                </c:pt>
                <c:pt idx="19997">
                  <c:v>6.15326530888</c:v>
                </c:pt>
                <c:pt idx="19998">
                  <c:v>6.0379162845399996</c:v>
                </c:pt>
                <c:pt idx="19999">
                  <c:v>6.1472908375099999</c:v>
                </c:pt>
                <c:pt idx="20000">
                  <c:v>5.62450680251</c:v>
                </c:pt>
                <c:pt idx="20001">
                  <c:v>5.9804300714199998</c:v>
                </c:pt>
                <c:pt idx="20002">
                  <c:v>5.74010322009</c:v>
                </c:pt>
                <c:pt idx="20003">
                  <c:v>5.9605002068599999</c:v>
                </c:pt>
                <c:pt idx="20004">
                  <c:v>5.8914245757800003</c:v>
                </c:pt>
                <c:pt idx="20005">
                  <c:v>5.8212931993100003</c:v>
                </c:pt>
                <c:pt idx="20006">
                  <c:v>5.83497363633</c:v>
                </c:pt>
                <c:pt idx="20007">
                  <c:v>5.6714409671099997</c:v>
                </c:pt>
                <c:pt idx="20008">
                  <c:v>6.2588964211000002</c:v>
                </c:pt>
                <c:pt idx="20009">
                  <c:v>5.6326408750599999</c:v>
                </c:pt>
                <c:pt idx="20010">
                  <c:v>6.2880998409700002</c:v>
                </c:pt>
                <c:pt idx="20011">
                  <c:v>6.0113832713499997</c:v>
                </c:pt>
                <c:pt idx="20012">
                  <c:v>5.6308053744800004</c:v>
                </c:pt>
                <c:pt idx="20013">
                  <c:v>5.6699355197400001</c:v>
                </c:pt>
                <c:pt idx="20014">
                  <c:v>6.1884670504099999</c:v>
                </c:pt>
                <c:pt idx="20015">
                  <c:v>5.7855688056899996</c:v>
                </c:pt>
                <c:pt idx="20016">
                  <c:v>6.2306417006799997</c:v>
                </c:pt>
                <c:pt idx="20017">
                  <c:v>6.1886042076000001</c:v>
                </c:pt>
                <c:pt idx="20018">
                  <c:v>6.3042306334999996</c:v>
                </c:pt>
                <c:pt idx="20019">
                  <c:v>5.6617460945499998</c:v>
                </c:pt>
                <c:pt idx="20020">
                  <c:v>5.8634408736300001</c:v>
                </c:pt>
                <c:pt idx="20021">
                  <c:v>6.1614210145100001</c:v>
                </c:pt>
                <c:pt idx="20022">
                  <c:v>5.9816186387999997</c:v>
                </c:pt>
                <c:pt idx="20023">
                  <c:v>6.2588964211000002</c:v>
                </c:pt>
                <c:pt idx="20024">
                  <c:v>5.6267856177800004</c:v>
                </c:pt>
                <c:pt idx="20025">
                  <c:v>6.0043529080800004</c:v>
                </c:pt>
                <c:pt idx="20026">
                  <c:v>5.6303049202900004</c:v>
                </c:pt>
                <c:pt idx="20027">
                  <c:v>5.7386115390399999</c:v>
                </c:pt>
                <c:pt idx="20028">
                  <c:v>5.7629373278699996</c:v>
                </c:pt>
                <c:pt idx="20029">
                  <c:v>6.2972191431600004</c:v>
                </c:pt>
                <c:pt idx="20030">
                  <c:v>6.1523978124000003</c:v>
                </c:pt>
                <c:pt idx="20031">
                  <c:v>5.8810811484399999</c:v>
                </c:pt>
                <c:pt idx="20032">
                  <c:v>6.26918449257</c:v>
                </c:pt>
                <c:pt idx="20033">
                  <c:v>6.0929568768899998</c:v>
                </c:pt>
                <c:pt idx="20034">
                  <c:v>5.8649289040000001</c:v>
                </c:pt>
                <c:pt idx="20035">
                  <c:v>5.9203736553699997</c:v>
                </c:pt>
                <c:pt idx="20036">
                  <c:v>5.9052150494099998</c:v>
                </c:pt>
                <c:pt idx="20037">
                  <c:v>6.07807669471</c:v>
                </c:pt>
                <c:pt idx="20038">
                  <c:v>5.6548389236299998</c:v>
                </c:pt>
                <c:pt idx="20039">
                  <c:v>5.8079442090900004</c:v>
                </c:pt>
                <c:pt idx="20040">
                  <c:v>5.74010322009</c:v>
                </c:pt>
                <c:pt idx="20041">
                  <c:v>5.69966702388</c:v>
                </c:pt>
                <c:pt idx="20042">
                  <c:v>6.1530287361599996</c:v>
                </c:pt>
                <c:pt idx="20043">
                  <c:v>5.7034548222500003</c:v>
                </c:pt>
                <c:pt idx="20044">
                  <c:v>5.7735497384499999</c:v>
                </c:pt>
                <c:pt idx="20045">
                  <c:v>6.2144778982100002</c:v>
                </c:pt>
                <c:pt idx="20046">
                  <c:v>5.7126121790299997</c:v>
                </c:pt>
                <c:pt idx="20047">
                  <c:v>6.0610851805600001</c:v>
                </c:pt>
                <c:pt idx="20048">
                  <c:v>5.7658278373899998</c:v>
                </c:pt>
                <c:pt idx="20049">
                  <c:v>6.29061252197</c:v>
                </c:pt>
                <c:pt idx="20050">
                  <c:v>6.29061252197</c:v>
                </c:pt>
                <c:pt idx="20051">
                  <c:v>5.9299440464300002</c:v>
                </c:pt>
                <c:pt idx="20052">
                  <c:v>5.9328081561300001</c:v>
                </c:pt>
                <c:pt idx="20053">
                  <c:v>5.6643183049400001</c:v>
                </c:pt>
                <c:pt idx="20054">
                  <c:v>5.8427928371600002</c:v>
                </c:pt>
                <c:pt idx="20055">
                  <c:v>5.9750037013000004</c:v>
                </c:pt>
                <c:pt idx="20056">
                  <c:v>6.2134214282100002</c:v>
                </c:pt>
                <c:pt idx="20057">
                  <c:v>6.21724522418</c:v>
                </c:pt>
                <c:pt idx="20058">
                  <c:v>6.2141618847000002</c:v>
                </c:pt>
                <c:pt idx="20059">
                  <c:v>5.6780697669000002</c:v>
                </c:pt>
                <c:pt idx="20060">
                  <c:v>5.9134107866900001</c:v>
                </c:pt>
                <c:pt idx="20061">
                  <c:v>6.2474011139899996</c:v>
                </c:pt>
                <c:pt idx="20062">
                  <c:v>6.0957996388</c:v>
                </c:pt>
                <c:pt idx="20063">
                  <c:v>6.0535867372999999</c:v>
                </c:pt>
                <c:pt idx="20064">
                  <c:v>6.1618607696399996</c:v>
                </c:pt>
                <c:pt idx="20065">
                  <c:v>5.6250242316100003</c:v>
                </c:pt>
                <c:pt idx="20066">
                  <c:v>6.1227819127599998</c:v>
                </c:pt>
                <c:pt idx="20067">
                  <c:v>5.8502007029899996</c:v>
                </c:pt>
                <c:pt idx="20068">
                  <c:v>5.9612641886500004</c:v>
                </c:pt>
                <c:pt idx="20069">
                  <c:v>5.9823255725199997</c:v>
                </c:pt>
                <c:pt idx="20070">
                  <c:v>6.3090398107999999</c:v>
                </c:pt>
                <c:pt idx="20071">
                  <c:v>6.2899262756300001</c:v>
                </c:pt>
                <c:pt idx="20072">
                  <c:v>5.7543981098200003</c:v>
                </c:pt>
                <c:pt idx="20073">
                  <c:v>5.7703189208200003</c:v>
                </c:pt>
                <c:pt idx="20074">
                  <c:v>5.6407720827799999</c:v>
                </c:pt>
                <c:pt idx="20075">
                  <c:v>5.9713173296999997</c:v>
                </c:pt>
                <c:pt idx="20076">
                  <c:v>5.8297170604800002</c:v>
                </c:pt>
                <c:pt idx="20077">
                  <c:v>5.6898985960599999</c:v>
                </c:pt>
                <c:pt idx="20078">
                  <c:v>5.9467765813</c:v>
                </c:pt>
                <c:pt idx="20079">
                  <c:v>6.0330137301300004</c:v>
                </c:pt>
                <c:pt idx="20080">
                  <c:v>5.9697311198799996</c:v>
                </c:pt>
                <c:pt idx="20081">
                  <c:v>5.7463084339200003</c:v>
                </c:pt>
                <c:pt idx="20082">
                  <c:v>5.9964275416200001</c:v>
                </c:pt>
                <c:pt idx="20083">
                  <c:v>5.6780697669000002</c:v>
                </c:pt>
                <c:pt idx="20084">
                  <c:v>6.2428297615900004</c:v>
                </c:pt>
                <c:pt idx="20085">
                  <c:v>6.1240719031399999</c:v>
                </c:pt>
                <c:pt idx="20086">
                  <c:v>5.9459817391699996</c:v>
                </c:pt>
                <c:pt idx="20087">
                  <c:v>5.9652638834799996</c:v>
                </c:pt>
                <c:pt idx="20088">
                  <c:v>6.0428380328099998</c:v>
                </c:pt>
                <c:pt idx="20089">
                  <c:v>6.0758711193000003</c:v>
                </c:pt>
                <c:pt idx="20090">
                  <c:v>6.1409156438499997</c:v>
                </c:pt>
                <c:pt idx="20091">
                  <c:v>5.98482007469</c:v>
                </c:pt>
                <c:pt idx="20092">
                  <c:v>6.0583145534699998</c:v>
                </c:pt>
                <c:pt idx="20093">
                  <c:v>6.0428380328099998</c:v>
                </c:pt>
                <c:pt idx="20094">
                  <c:v>5.7080413084500004</c:v>
                </c:pt>
                <c:pt idx="20095">
                  <c:v>6.1886042076000001</c:v>
                </c:pt>
                <c:pt idx="20096">
                  <c:v>5.7975811557099997</c:v>
                </c:pt>
                <c:pt idx="20097">
                  <c:v>6.0715889651900001</c:v>
                </c:pt>
                <c:pt idx="20098">
                  <c:v>6.19018879428</c:v>
                </c:pt>
                <c:pt idx="20099">
                  <c:v>6.1234982818099999</c:v>
                </c:pt>
                <c:pt idx="20100">
                  <c:v>5.9072532134799998</c:v>
                </c:pt>
                <c:pt idx="20101">
                  <c:v>6.29243469679</c:v>
                </c:pt>
                <c:pt idx="20102">
                  <c:v>6.2685741399500001</c:v>
                </c:pt>
                <c:pt idx="20103">
                  <c:v>5.8881252397299999</c:v>
                </c:pt>
                <c:pt idx="20104">
                  <c:v>5.8519477281199999</c:v>
                </c:pt>
                <c:pt idx="20105">
                  <c:v>5.6605374527499999</c:v>
                </c:pt>
                <c:pt idx="20106">
                  <c:v>5.7473191647900004</c:v>
                </c:pt>
                <c:pt idx="20107">
                  <c:v>5.7440871547999999</c:v>
                </c:pt>
                <c:pt idx="20108">
                  <c:v>6.0871293484900004</c:v>
                </c:pt>
                <c:pt idx="20109">
                  <c:v>5.9409657563399998</c:v>
                </c:pt>
                <c:pt idx="20110">
                  <c:v>6.26587820559</c:v>
                </c:pt>
                <c:pt idx="20111">
                  <c:v>5.6278034657099996</c:v>
                </c:pt>
                <c:pt idx="20112">
                  <c:v>5.9775270960100002</c:v>
                </c:pt>
                <c:pt idx="20113">
                  <c:v>6.2588964211000002</c:v>
                </c:pt>
                <c:pt idx="20114">
                  <c:v>6.0929568768899998</c:v>
                </c:pt>
                <c:pt idx="20115">
                  <c:v>6.1409156438499997</c:v>
                </c:pt>
                <c:pt idx="20116">
                  <c:v>6.2364459086900004</c:v>
                </c:pt>
                <c:pt idx="20117">
                  <c:v>5.9328081561300001</c:v>
                </c:pt>
                <c:pt idx="20118">
                  <c:v>5.8496965600699999</c:v>
                </c:pt>
                <c:pt idx="20119">
                  <c:v>5.7647499119300001</c:v>
                </c:pt>
                <c:pt idx="20120">
                  <c:v>5.9811700443699998</c:v>
                </c:pt>
                <c:pt idx="20121">
                  <c:v>5.8019155044400001</c:v>
                </c:pt>
                <c:pt idx="20122">
                  <c:v>6.1817451995399999</c:v>
                </c:pt>
                <c:pt idx="20123">
                  <c:v>5.8267356901399996</c:v>
                </c:pt>
                <c:pt idx="20124">
                  <c:v>5.7757752518899999</c:v>
                </c:pt>
                <c:pt idx="20125">
                  <c:v>6.2813598601400003</c:v>
                </c:pt>
                <c:pt idx="20126">
                  <c:v>6.0213904179900002</c:v>
                </c:pt>
                <c:pt idx="20127">
                  <c:v>5.9263386774200004</c:v>
                </c:pt>
                <c:pt idx="20128">
                  <c:v>5.7108740344199997</c:v>
                </c:pt>
                <c:pt idx="20129">
                  <c:v>5.7056222532499996</c:v>
                </c:pt>
                <c:pt idx="20130">
                  <c:v>5.6435017426399998</c:v>
                </c:pt>
                <c:pt idx="20131">
                  <c:v>6.1748955517799997</c:v>
                </c:pt>
                <c:pt idx="20132">
                  <c:v>6.1715846837399999</c:v>
                </c:pt>
                <c:pt idx="20133">
                  <c:v>6.0601654286200004</c:v>
                </c:pt>
                <c:pt idx="20134">
                  <c:v>6.1770382587399997</c:v>
                </c:pt>
                <c:pt idx="20135">
                  <c:v>6.19018879428</c:v>
                </c:pt>
                <c:pt idx="20136">
                  <c:v>5.9409657563399998</c:v>
                </c:pt>
                <c:pt idx="20137">
                  <c:v>6.2928158670899998</c:v>
                </c:pt>
                <c:pt idx="20138">
                  <c:v>5.9773037314100002</c:v>
                </c:pt>
                <c:pt idx="20139">
                  <c:v>5.8802939214099998</c:v>
                </c:pt>
                <c:pt idx="20140">
                  <c:v>5.9775270960100002</c:v>
                </c:pt>
                <c:pt idx="20141">
                  <c:v>5.9502443238399998</c:v>
                </c:pt>
                <c:pt idx="20142">
                  <c:v>5.8629910978300002</c:v>
                </c:pt>
                <c:pt idx="20143">
                  <c:v>5.7834801303000001</c:v>
                </c:pt>
                <c:pt idx="20144">
                  <c:v>5.6643183049400001</c:v>
                </c:pt>
                <c:pt idx="20145">
                  <c:v>6.1234982818099999</c:v>
                </c:pt>
                <c:pt idx="20146">
                  <c:v>5.6336136786399997</c:v>
                </c:pt>
                <c:pt idx="20147">
                  <c:v>6.29243469679</c:v>
                </c:pt>
                <c:pt idx="20148">
                  <c:v>6.2702615548700003</c:v>
                </c:pt>
                <c:pt idx="20149">
                  <c:v>5.94591404155</c:v>
                </c:pt>
                <c:pt idx="20150">
                  <c:v>6.3028665399200001</c:v>
                </c:pt>
                <c:pt idx="20151">
                  <c:v>5.6372613418500004</c:v>
                </c:pt>
                <c:pt idx="20152">
                  <c:v>5.8282482701399996</c:v>
                </c:pt>
                <c:pt idx="20153">
                  <c:v>5.8333740468700004</c:v>
                </c:pt>
                <c:pt idx="20154">
                  <c:v>6.1309800518599999</c:v>
                </c:pt>
                <c:pt idx="20155">
                  <c:v>6.2097037753300004</c:v>
                </c:pt>
                <c:pt idx="20156">
                  <c:v>5.8738957412400001</c:v>
                </c:pt>
                <c:pt idx="20157">
                  <c:v>6.0226346997100002</c:v>
                </c:pt>
                <c:pt idx="20158">
                  <c:v>6.1586928729899997</c:v>
                </c:pt>
                <c:pt idx="20159">
                  <c:v>5.9118109949499997</c:v>
                </c:pt>
                <c:pt idx="20160">
                  <c:v>5.69966702388</c:v>
                </c:pt>
                <c:pt idx="20161">
                  <c:v>6.0886780809800003</c:v>
                </c:pt>
                <c:pt idx="20162">
                  <c:v>6.1119280755899998</c:v>
                </c:pt>
                <c:pt idx="20163">
                  <c:v>6.0129848472600003</c:v>
                </c:pt>
                <c:pt idx="20164">
                  <c:v>5.67506873559</c:v>
                </c:pt>
                <c:pt idx="20165">
                  <c:v>6.0808569023199999</c:v>
                </c:pt>
                <c:pt idx="20166">
                  <c:v>5.7769759496599997</c:v>
                </c:pt>
                <c:pt idx="20167">
                  <c:v>6.2712060489999999</c:v>
                </c:pt>
                <c:pt idx="20168">
                  <c:v>6.1835338869400003</c:v>
                </c:pt>
                <c:pt idx="20169">
                  <c:v>6.0307611516500002</c:v>
                </c:pt>
                <c:pt idx="20170">
                  <c:v>5.7845898448500002</c:v>
                </c:pt>
                <c:pt idx="20171">
                  <c:v>5.7080413084500004</c:v>
                </c:pt>
                <c:pt idx="20172">
                  <c:v>6.1472908375099999</c:v>
                </c:pt>
                <c:pt idx="20173">
                  <c:v>6.1928052440699997</c:v>
                </c:pt>
                <c:pt idx="20174">
                  <c:v>6.0313319704100001</c:v>
                </c:pt>
                <c:pt idx="20175">
                  <c:v>5.8958368723000003</c:v>
                </c:pt>
                <c:pt idx="20176">
                  <c:v>5.9964275416200001</c:v>
                </c:pt>
                <c:pt idx="20177">
                  <c:v>6.0929568768899998</c:v>
                </c:pt>
                <c:pt idx="20178">
                  <c:v>5.8534499342100004</c:v>
                </c:pt>
                <c:pt idx="20179">
                  <c:v>6.2060359919400003</c:v>
                </c:pt>
                <c:pt idx="20180">
                  <c:v>5.8980452729000001</c:v>
                </c:pt>
                <c:pt idx="20181">
                  <c:v>5.6372613418500004</c:v>
                </c:pt>
                <c:pt idx="20182">
                  <c:v>5.9938258710200003</c:v>
                </c:pt>
                <c:pt idx="20183">
                  <c:v>5.8180254257200001</c:v>
                </c:pt>
                <c:pt idx="20184">
                  <c:v>5.7763820706900004</c:v>
                </c:pt>
                <c:pt idx="20185">
                  <c:v>6.0201182370600002</c:v>
                </c:pt>
                <c:pt idx="20186">
                  <c:v>5.9215757525299999</c:v>
                </c:pt>
                <c:pt idx="20187">
                  <c:v>6.0502558542199996</c:v>
                </c:pt>
                <c:pt idx="20188">
                  <c:v>5.9589450341300001</c:v>
                </c:pt>
                <c:pt idx="20189">
                  <c:v>5.6837401758099997</c:v>
                </c:pt>
                <c:pt idx="20190">
                  <c:v>6.2901533589199996</c:v>
                </c:pt>
                <c:pt idx="20191">
                  <c:v>5.6806900779499996</c:v>
                </c:pt>
                <c:pt idx="20192">
                  <c:v>6.1887036855900002</c:v>
                </c:pt>
                <c:pt idx="20193">
                  <c:v>5.7124503563199998</c:v>
                </c:pt>
                <c:pt idx="20194">
                  <c:v>6.0010255352100002</c:v>
                </c:pt>
                <c:pt idx="20195">
                  <c:v>5.7409003957799998</c:v>
                </c:pt>
                <c:pt idx="20196">
                  <c:v>5.6677476665200004</c:v>
                </c:pt>
                <c:pt idx="20197">
                  <c:v>6.0018992727700002</c:v>
                </c:pt>
                <c:pt idx="20198">
                  <c:v>6.2566612149700003</c:v>
                </c:pt>
                <c:pt idx="20199">
                  <c:v>6.2065146381999998</c:v>
                </c:pt>
                <c:pt idx="20200">
                  <c:v>5.7553091504499996</c:v>
                </c:pt>
                <c:pt idx="20201">
                  <c:v>6.2712936507999997</c:v>
                </c:pt>
                <c:pt idx="20202">
                  <c:v>6.0460194854299996</c:v>
                </c:pt>
                <c:pt idx="20203">
                  <c:v>6.07982805305</c:v>
                </c:pt>
                <c:pt idx="20204">
                  <c:v>6.1618607696399996</c:v>
                </c:pt>
                <c:pt idx="20205">
                  <c:v>5.63699226601</c:v>
                </c:pt>
                <c:pt idx="20206">
                  <c:v>5.7735497384499999</c:v>
                </c:pt>
                <c:pt idx="20207">
                  <c:v>5.6435017426399998</c:v>
                </c:pt>
                <c:pt idx="20208">
                  <c:v>6.2039601082700004</c:v>
                </c:pt>
                <c:pt idx="20209">
                  <c:v>6.0524264324399999</c:v>
                </c:pt>
                <c:pt idx="20210">
                  <c:v>6.1936699812600002</c:v>
                </c:pt>
                <c:pt idx="20211">
                  <c:v>5.9384490642700003</c:v>
                </c:pt>
                <c:pt idx="20212">
                  <c:v>6.0832866165299997</c:v>
                </c:pt>
                <c:pt idx="20213">
                  <c:v>6.2566612149700003</c:v>
                </c:pt>
                <c:pt idx="20214">
                  <c:v>5.9106752042000004</c:v>
                </c:pt>
                <c:pt idx="20215">
                  <c:v>5.9024397583899999</c:v>
                </c:pt>
                <c:pt idx="20216">
                  <c:v>6.0129848472600003</c:v>
                </c:pt>
                <c:pt idx="20217">
                  <c:v>5.9590878836899996</c:v>
                </c:pt>
                <c:pt idx="20218">
                  <c:v>5.6877044791999998</c:v>
                </c:pt>
                <c:pt idx="20219">
                  <c:v>6.06997628371</c:v>
                </c:pt>
                <c:pt idx="20220">
                  <c:v>5.8463877111700002</c:v>
                </c:pt>
                <c:pt idx="20221">
                  <c:v>5.6864008698299999</c:v>
                </c:pt>
                <c:pt idx="20222">
                  <c:v>5.7735497384499999</c:v>
                </c:pt>
                <c:pt idx="20223">
                  <c:v>5.7978579268199999</c:v>
                </c:pt>
                <c:pt idx="20224">
                  <c:v>5.96074973135</c:v>
                </c:pt>
                <c:pt idx="20225">
                  <c:v>6.0188382408900001</c:v>
                </c:pt>
                <c:pt idx="20226">
                  <c:v>6.2916397723299999</c:v>
                </c:pt>
                <c:pt idx="20227">
                  <c:v>6.2588964211000002</c:v>
                </c:pt>
                <c:pt idx="20228">
                  <c:v>6.1258645649599996</c:v>
                </c:pt>
                <c:pt idx="20229">
                  <c:v>6.2060359919400003</c:v>
                </c:pt>
                <c:pt idx="20230">
                  <c:v>5.63699226601</c:v>
                </c:pt>
                <c:pt idx="20231">
                  <c:v>6.0341536525299997</c:v>
                </c:pt>
                <c:pt idx="20232">
                  <c:v>6.0601654286200004</c:v>
                </c:pt>
                <c:pt idx="20233">
                  <c:v>5.7201633047199998</c:v>
                </c:pt>
                <c:pt idx="20234">
                  <c:v>6.2813598601400003</c:v>
                </c:pt>
                <c:pt idx="20235">
                  <c:v>6.1770382587399997</c:v>
                </c:pt>
                <c:pt idx="20236">
                  <c:v>5.9208829035999999</c:v>
                </c:pt>
                <c:pt idx="20237">
                  <c:v>5.6363871526000002</c:v>
                </c:pt>
                <c:pt idx="20238">
                  <c:v>6.0226346997100002</c:v>
                </c:pt>
                <c:pt idx="20239">
                  <c:v>5.6584865628100003</c:v>
                </c:pt>
                <c:pt idx="20240">
                  <c:v>5.7940631629099997</c:v>
                </c:pt>
                <c:pt idx="20241">
                  <c:v>6.07982805305</c:v>
                </c:pt>
                <c:pt idx="20242">
                  <c:v>5.8089937850000002</c:v>
                </c:pt>
                <c:pt idx="20243">
                  <c:v>5.7724414334</c:v>
                </c:pt>
                <c:pt idx="20244">
                  <c:v>5.8085889684699996</c:v>
                </c:pt>
                <c:pt idx="20245">
                  <c:v>6.2645735493499997</c:v>
                </c:pt>
                <c:pt idx="20246">
                  <c:v>6.0027340705099999</c:v>
                </c:pt>
                <c:pt idx="20247">
                  <c:v>6.0001682084199999</c:v>
                </c:pt>
                <c:pt idx="20248">
                  <c:v>6.00071943896</c:v>
                </c:pt>
                <c:pt idx="20249">
                  <c:v>6.1959013403099998</c:v>
                </c:pt>
                <c:pt idx="20250">
                  <c:v>5.8152507312699999</c:v>
                </c:pt>
                <c:pt idx="20251">
                  <c:v>5.6275756874800003</c:v>
                </c:pt>
                <c:pt idx="20252">
                  <c:v>5.6898985960599999</c:v>
                </c:pt>
                <c:pt idx="20253">
                  <c:v>5.8534499342100004</c:v>
                </c:pt>
                <c:pt idx="20254">
                  <c:v>5.7133568908700001</c:v>
                </c:pt>
                <c:pt idx="20255">
                  <c:v>6.0659577038299997</c:v>
                </c:pt>
                <c:pt idx="20256">
                  <c:v>6.0341536525299997</c:v>
                </c:pt>
                <c:pt idx="20257">
                  <c:v>6.0624072169999996</c:v>
                </c:pt>
                <c:pt idx="20258">
                  <c:v>5.83743625416</c:v>
                </c:pt>
                <c:pt idx="20259">
                  <c:v>5.64389182664</c:v>
                </c:pt>
                <c:pt idx="20260">
                  <c:v>5.9333316570400001</c:v>
                </c:pt>
                <c:pt idx="20261">
                  <c:v>5.8367801893699998</c:v>
                </c:pt>
                <c:pt idx="20262">
                  <c:v>6.17911770034</c:v>
                </c:pt>
                <c:pt idx="20263">
                  <c:v>6.0871293484900004</c:v>
                </c:pt>
                <c:pt idx="20264">
                  <c:v>6.2463706840800004</c:v>
                </c:pt>
                <c:pt idx="20265">
                  <c:v>6.30502661464</c:v>
                </c:pt>
                <c:pt idx="20266">
                  <c:v>6.0687200181899996</c:v>
                </c:pt>
                <c:pt idx="20267">
                  <c:v>6.0808569023199999</c:v>
                </c:pt>
                <c:pt idx="20268">
                  <c:v>6.15326530888</c:v>
                </c:pt>
                <c:pt idx="20269">
                  <c:v>5.8519477281199999</c:v>
                </c:pt>
                <c:pt idx="20270">
                  <c:v>6.1009094828199997</c:v>
                </c:pt>
                <c:pt idx="20271">
                  <c:v>5.7038092029999996</c:v>
                </c:pt>
                <c:pt idx="20272">
                  <c:v>6.0720341279400003</c:v>
                </c:pt>
                <c:pt idx="20273">
                  <c:v>6.2144778982100002</c:v>
                </c:pt>
                <c:pt idx="20274">
                  <c:v>5.9983336617900003</c:v>
                </c:pt>
                <c:pt idx="20275">
                  <c:v>5.7387741377400001</c:v>
                </c:pt>
                <c:pt idx="20276">
                  <c:v>5.72780537552</c:v>
                </c:pt>
                <c:pt idx="20277">
                  <c:v>5.9075954668700001</c:v>
                </c:pt>
                <c:pt idx="20278">
                  <c:v>5.7970265155399998</c:v>
                </c:pt>
                <c:pt idx="20279">
                  <c:v>6.2046793900199999</c:v>
                </c:pt>
                <c:pt idx="20280">
                  <c:v>5.9563273529499998</c:v>
                </c:pt>
                <c:pt idx="20281">
                  <c:v>5.8294008884400004</c:v>
                </c:pt>
                <c:pt idx="20282">
                  <c:v>6.1119280755899998</c:v>
                </c:pt>
                <c:pt idx="20283">
                  <c:v>5.7387741377400001</c:v>
                </c:pt>
                <c:pt idx="20284">
                  <c:v>6.0524264324399999</c:v>
                </c:pt>
                <c:pt idx="20285">
                  <c:v>6.0459063496600001</c:v>
                </c:pt>
                <c:pt idx="20286">
                  <c:v>5.67506873559</c:v>
                </c:pt>
                <c:pt idx="20287">
                  <c:v>5.7649307070300004</c:v>
                </c:pt>
                <c:pt idx="20288">
                  <c:v>5.9652638834799996</c:v>
                </c:pt>
                <c:pt idx="20289">
                  <c:v>5.9599536629500003</c:v>
                </c:pt>
                <c:pt idx="20290">
                  <c:v>6.2972171269399997</c:v>
                </c:pt>
                <c:pt idx="20291">
                  <c:v>6.2332211264900002</c:v>
                </c:pt>
                <c:pt idx="20292">
                  <c:v>5.6944292859300001</c:v>
                </c:pt>
                <c:pt idx="20293">
                  <c:v>5.91372360013</c:v>
                </c:pt>
                <c:pt idx="20294">
                  <c:v>5.74010322009</c:v>
                </c:pt>
                <c:pt idx="20295">
                  <c:v>6.1928052440699997</c:v>
                </c:pt>
                <c:pt idx="20296">
                  <c:v>5.6275756874800003</c:v>
                </c:pt>
                <c:pt idx="20297">
                  <c:v>5.8152664330099997</c:v>
                </c:pt>
                <c:pt idx="20298">
                  <c:v>5.62450680251</c:v>
                </c:pt>
                <c:pt idx="20299">
                  <c:v>6.1472908375099999</c:v>
                </c:pt>
                <c:pt idx="20300">
                  <c:v>6.0808569023199999</c:v>
                </c:pt>
                <c:pt idx="20301">
                  <c:v>6.17212800248</c:v>
                </c:pt>
                <c:pt idx="20302">
                  <c:v>6.27068573663</c:v>
                </c:pt>
                <c:pt idx="20303">
                  <c:v>5.7193404504399998</c:v>
                </c:pt>
                <c:pt idx="20304">
                  <c:v>5.8152664330099997</c:v>
                </c:pt>
                <c:pt idx="20305">
                  <c:v>6.2060359919400003</c:v>
                </c:pt>
                <c:pt idx="20306">
                  <c:v>6.1140836410299997</c:v>
                </c:pt>
                <c:pt idx="20307">
                  <c:v>5.92921316248</c:v>
                </c:pt>
                <c:pt idx="20308">
                  <c:v>6.28643892887</c:v>
                </c:pt>
                <c:pt idx="20309">
                  <c:v>6.2937119154700003</c:v>
                </c:pt>
                <c:pt idx="20310">
                  <c:v>6.0779096348100001</c:v>
                </c:pt>
                <c:pt idx="20311">
                  <c:v>5.7386115390399999</c:v>
                </c:pt>
                <c:pt idx="20312">
                  <c:v>6.2937119154700003</c:v>
                </c:pt>
                <c:pt idx="20313">
                  <c:v>6.0330137301300004</c:v>
                </c:pt>
                <c:pt idx="20314">
                  <c:v>6.2863683073700001</c:v>
                </c:pt>
                <c:pt idx="20315">
                  <c:v>6.0637166664000004</c:v>
                </c:pt>
                <c:pt idx="20316">
                  <c:v>5.9839142178699998</c:v>
                </c:pt>
                <c:pt idx="20317">
                  <c:v>5.6962928673600004</c:v>
                </c:pt>
                <c:pt idx="20318">
                  <c:v>5.68462748472</c:v>
                </c:pt>
                <c:pt idx="20319">
                  <c:v>6.2685741399500001</c:v>
                </c:pt>
                <c:pt idx="20320">
                  <c:v>5.75649631817</c:v>
                </c:pt>
                <c:pt idx="20321">
                  <c:v>6.1828570172599999</c:v>
                </c:pt>
                <c:pt idx="20322">
                  <c:v>5.8958368723000003</c:v>
                </c:pt>
                <c:pt idx="20323">
                  <c:v>5.7902454229</c:v>
                </c:pt>
                <c:pt idx="20324">
                  <c:v>6.0307611516500002</c:v>
                </c:pt>
                <c:pt idx="20325">
                  <c:v>5.7724414334</c:v>
                </c:pt>
                <c:pt idx="20326">
                  <c:v>6.0915447770600002</c:v>
                </c:pt>
                <c:pt idx="20327">
                  <c:v>6.1511684141999998</c:v>
                </c:pt>
                <c:pt idx="20328">
                  <c:v>6.0018992727700002</c:v>
                </c:pt>
                <c:pt idx="20329">
                  <c:v>5.9161342265199997</c:v>
                </c:pt>
                <c:pt idx="20330">
                  <c:v>5.9108874076899998</c:v>
                </c:pt>
                <c:pt idx="20331">
                  <c:v>5.6938181396100003</c:v>
                </c:pt>
                <c:pt idx="20332">
                  <c:v>5.9264492028599998</c:v>
                </c:pt>
                <c:pt idx="20333">
                  <c:v>5.7300411608799999</c:v>
                </c:pt>
                <c:pt idx="20334">
                  <c:v>5.72780537552</c:v>
                </c:pt>
                <c:pt idx="20335">
                  <c:v>6.2214242074100001</c:v>
                </c:pt>
                <c:pt idx="20336">
                  <c:v>5.6944292859300001</c:v>
                </c:pt>
                <c:pt idx="20337">
                  <c:v>5.7139808838399997</c:v>
                </c:pt>
                <c:pt idx="20338">
                  <c:v>6.2516285093399997</c:v>
                </c:pt>
                <c:pt idx="20339">
                  <c:v>6.1429213871700004</c:v>
                </c:pt>
                <c:pt idx="20340">
                  <c:v>6.2060760225199996</c:v>
                </c:pt>
                <c:pt idx="20341">
                  <c:v>6.1110272396600003</c:v>
                </c:pt>
                <c:pt idx="20342">
                  <c:v>5.7898042844599997</c:v>
                </c:pt>
                <c:pt idx="20343">
                  <c:v>5.8694620646400004</c:v>
                </c:pt>
                <c:pt idx="20344">
                  <c:v>5.7888369903000001</c:v>
                </c:pt>
                <c:pt idx="20345">
                  <c:v>6.1673116974799997</c:v>
                </c:pt>
                <c:pt idx="20346">
                  <c:v>6.1835338869400003</c:v>
                </c:pt>
                <c:pt idx="20347">
                  <c:v>6.0927430095500004</c:v>
                </c:pt>
                <c:pt idx="20348">
                  <c:v>6.2712060489999999</c:v>
                </c:pt>
                <c:pt idx="20349">
                  <c:v>6.0459063496600001</c:v>
                </c:pt>
                <c:pt idx="20350">
                  <c:v>6.08640747867</c:v>
                </c:pt>
                <c:pt idx="20351">
                  <c:v>6.0043326677</c:v>
                </c:pt>
                <c:pt idx="20352">
                  <c:v>6.0028463262000002</c:v>
                </c:pt>
                <c:pt idx="20353">
                  <c:v>5.9713173296999997</c:v>
                </c:pt>
                <c:pt idx="20354">
                  <c:v>5.7534527307700003</c:v>
                </c:pt>
                <c:pt idx="20355">
                  <c:v>6.1624142609000003</c:v>
                </c:pt>
                <c:pt idx="20356">
                  <c:v>5.7034548222500003</c:v>
                </c:pt>
                <c:pt idx="20357">
                  <c:v>5.8335118595899997</c:v>
                </c:pt>
                <c:pt idx="20358">
                  <c:v>6.0840466002799998</c:v>
                </c:pt>
                <c:pt idx="20359">
                  <c:v>5.7873776548500002</c:v>
                </c:pt>
                <c:pt idx="20360">
                  <c:v>6.26918449257</c:v>
                </c:pt>
                <c:pt idx="20361">
                  <c:v>6.1749365007500003</c:v>
                </c:pt>
                <c:pt idx="20362">
                  <c:v>6.2128842305800003</c:v>
                </c:pt>
                <c:pt idx="20363">
                  <c:v>5.7658278373899998</c:v>
                </c:pt>
                <c:pt idx="20364">
                  <c:v>5.8350361562800002</c:v>
                </c:pt>
                <c:pt idx="20365">
                  <c:v>5.6994696572599999</c:v>
                </c:pt>
                <c:pt idx="20366">
                  <c:v>5.7503928567399996</c:v>
                </c:pt>
                <c:pt idx="20367">
                  <c:v>5.9351104961900001</c:v>
                </c:pt>
                <c:pt idx="20368">
                  <c:v>5.9779141649299996</c:v>
                </c:pt>
                <c:pt idx="20369">
                  <c:v>5.6267856177800004</c:v>
                </c:pt>
                <c:pt idx="20370">
                  <c:v>5.9173236130999998</c:v>
                </c:pt>
                <c:pt idx="20371">
                  <c:v>6.17212800248</c:v>
                </c:pt>
                <c:pt idx="20372">
                  <c:v>5.7888369903000001</c:v>
                </c:pt>
                <c:pt idx="20373">
                  <c:v>6.24825543613</c:v>
                </c:pt>
                <c:pt idx="20374">
                  <c:v>6.0758711193000003</c:v>
                </c:pt>
                <c:pt idx="20375">
                  <c:v>5.9493719793300004</c:v>
                </c:pt>
                <c:pt idx="20376">
                  <c:v>5.6571463091999998</c:v>
                </c:pt>
                <c:pt idx="20377">
                  <c:v>6.2141618847000002</c:v>
                </c:pt>
                <c:pt idx="20378">
                  <c:v>6.2863683073700001</c:v>
                </c:pt>
                <c:pt idx="20379">
                  <c:v>6.2428297615900004</c:v>
                </c:pt>
                <c:pt idx="20380">
                  <c:v>5.8267356901399996</c:v>
                </c:pt>
                <c:pt idx="20381">
                  <c:v>5.7713041336200002</c:v>
                </c:pt>
                <c:pt idx="20382">
                  <c:v>5.6864008698299999</c:v>
                </c:pt>
                <c:pt idx="20383">
                  <c:v>5.6407576168400002</c:v>
                </c:pt>
                <c:pt idx="20384">
                  <c:v>5.9648555316999996</c:v>
                </c:pt>
                <c:pt idx="20385">
                  <c:v>5.93994988647</c:v>
                </c:pt>
                <c:pt idx="20386">
                  <c:v>5.6500616965499999</c:v>
                </c:pt>
                <c:pt idx="20387">
                  <c:v>6.1564134609599996</c:v>
                </c:pt>
                <c:pt idx="20388">
                  <c:v>6.2411300518899999</c:v>
                </c:pt>
                <c:pt idx="20389">
                  <c:v>5.7019373268800004</c:v>
                </c:pt>
                <c:pt idx="20390">
                  <c:v>6.0129848472600003</c:v>
                </c:pt>
                <c:pt idx="20391">
                  <c:v>5.9973513411099999</c:v>
                </c:pt>
                <c:pt idx="20392">
                  <c:v>6.1032677793600003</c:v>
                </c:pt>
                <c:pt idx="20393">
                  <c:v>5.7763820706900004</c:v>
                </c:pt>
                <c:pt idx="20394">
                  <c:v>6.0870183440699996</c:v>
                </c:pt>
                <c:pt idx="20395">
                  <c:v>6.0044231481599999</c:v>
                </c:pt>
                <c:pt idx="20396">
                  <c:v>5.9269803730400001</c:v>
                </c:pt>
                <c:pt idx="20397">
                  <c:v>5.9263386774200004</c:v>
                </c:pt>
                <c:pt idx="20398">
                  <c:v>5.6794974007999999</c:v>
                </c:pt>
                <c:pt idx="20399">
                  <c:v>5.8119481338799996</c:v>
                </c:pt>
                <c:pt idx="20400">
                  <c:v>6.0278251996999996</c:v>
                </c:pt>
                <c:pt idx="20401">
                  <c:v>5.6984445080399997</c:v>
                </c:pt>
                <c:pt idx="20402">
                  <c:v>6.1002992106600002</c:v>
                </c:pt>
                <c:pt idx="20403">
                  <c:v>6.1327695659100003</c:v>
                </c:pt>
                <c:pt idx="20404">
                  <c:v>6.0171246779000001</c:v>
                </c:pt>
                <c:pt idx="20405">
                  <c:v>6.0619150101899999</c:v>
                </c:pt>
                <c:pt idx="20406">
                  <c:v>5.7710502780999997</c:v>
                </c:pt>
                <c:pt idx="20407">
                  <c:v>6.2128842305800003</c:v>
                </c:pt>
                <c:pt idx="20408">
                  <c:v>6.2032759366199999</c:v>
                </c:pt>
                <c:pt idx="20409">
                  <c:v>5.8883988614899998</c:v>
                </c:pt>
                <c:pt idx="20410">
                  <c:v>5.9496378512100003</c:v>
                </c:pt>
                <c:pt idx="20411">
                  <c:v>6.0012817036300001</c:v>
                </c:pt>
                <c:pt idx="20412">
                  <c:v>5.77088998275</c:v>
                </c:pt>
                <c:pt idx="20413">
                  <c:v>6.0502558542199996</c:v>
                </c:pt>
                <c:pt idx="20414">
                  <c:v>6.17212800248</c:v>
                </c:pt>
                <c:pt idx="20415">
                  <c:v>6.2645735493499997</c:v>
                </c:pt>
                <c:pt idx="20416">
                  <c:v>5.86692187405</c:v>
                </c:pt>
                <c:pt idx="20417">
                  <c:v>6.0182477269900003</c:v>
                </c:pt>
                <c:pt idx="20418">
                  <c:v>5.8282482701399996</c:v>
                </c:pt>
                <c:pt idx="20419">
                  <c:v>5.8448149793099997</c:v>
                </c:pt>
                <c:pt idx="20420">
                  <c:v>5.8695292660999998</c:v>
                </c:pt>
                <c:pt idx="20421">
                  <c:v>6.0697804892900002</c:v>
                </c:pt>
                <c:pt idx="20422">
                  <c:v>5.7133568908700001</c:v>
                </c:pt>
                <c:pt idx="20423">
                  <c:v>5.6571463091999998</c:v>
                </c:pt>
                <c:pt idx="20424">
                  <c:v>5.6667764733399997</c:v>
                </c:pt>
                <c:pt idx="20425">
                  <c:v>5.9605002068599999</c:v>
                </c:pt>
                <c:pt idx="20426">
                  <c:v>5.9072532134799998</c:v>
                </c:pt>
                <c:pt idx="20427">
                  <c:v>5.9467765813</c:v>
                </c:pt>
                <c:pt idx="20428">
                  <c:v>6.2595530155399999</c:v>
                </c:pt>
                <c:pt idx="20429">
                  <c:v>6.1575324983300002</c:v>
                </c:pt>
                <c:pt idx="20430">
                  <c:v>5.6924775474200002</c:v>
                </c:pt>
                <c:pt idx="20431">
                  <c:v>5.9612641886500004</c:v>
                </c:pt>
                <c:pt idx="20432">
                  <c:v>5.7056222532499996</c:v>
                </c:pt>
                <c:pt idx="20433">
                  <c:v>5.8339200885900002</c:v>
                </c:pt>
                <c:pt idx="20434">
                  <c:v>5.9574735521099997</c:v>
                </c:pt>
                <c:pt idx="20435">
                  <c:v>5.8489944147799999</c:v>
                </c:pt>
                <c:pt idx="20436">
                  <c:v>6.1671299449600001</c:v>
                </c:pt>
                <c:pt idx="20437">
                  <c:v>6.3072939353999997</c:v>
                </c:pt>
                <c:pt idx="20438">
                  <c:v>6.1616685262299997</c:v>
                </c:pt>
                <c:pt idx="20439">
                  <c:v>5.9590878836899996</c:v>
                </c:pt>
                <c:pt idx="20440">
                  <c:v>5.7735497384499999</c:v>
                </c:pt>
                <c:pt idx="20441">
                  <c:v>6.0201182370600002</c:v>
                </c:pt>
                <c:pt idx="20442">
                  <c:v>6.0645575155399998</c:v>
                </c:pt>
                <c:pt idx="20443">
                  <c:v>6.0506131502000002</c:v>
                </c:pt>
                <c:pt idx="20444">
                  <c:v>5.7310848998499999</c:v>
                </c:pt>
                <c:pt idx="20445">
                  <c:v>6.2332211264900002</c:v>
                </c:pt>
                <c:pt idx="20446">
                  <c:v>5.6250242316100003</c:v>
                </c:pt>
                <c:pt idx="20447">
                  <c:v>5.6801117680899997</c:v>
                </c:pt>
                <c:pt idx="20448">
                  <c:v>5.9470308029099996</c:v>
                </c:pt>
                <c:pt idx="20449">
                  <c:v>5.7611709712700003</c:v>
                </c:pt>
                <c:pt idx="20450">
                  <c:v>5.6275756874800003</c:v>
                </c:pt>
                <c:pt idx="20451">
                  <c:v>6.2772581665400002</c:v>
                </c:pt>
                <c:pt idx="20452">
                  <c:v>6.2380984261499997</c:v>
                </c:pt>
                <c:pt idx="20453">
                  <c:v>5.8515133558399999</c:v>
                </c:pt>
                <c:pt idx="20454">
                  <c:v>5.8235980992199998</c:v>
                </c:pt>
                <c:pt idx="20455">
                  <c:v>5.7379513176500003</c:v>
                </c:pt>
                <c:pt idx="20456">
                  <c:v>5.9835065630699997</c:v>
                </c:pt>
                <c:pt idx="20457">
                  <c:v>5.9554422178699999</c:v>
                </c:pt>
                <c:pt idx="20458">
                  <c:v>5.8798030801700003</c:v>
                </c:pt>
                <c:pt idx="20459">
                  <c:v>6.2813598601400003</c:v>
                </c:pt>
                <c:pt idx="20460">
                  <c:v>5.7094783907000002</c:v>
                </c:pt>
                <c:pt idx="20461">
                  <c:v>5.9839142178699998</c:v>
                </c:pt>
                <c:pt idx="20462">
                  <c:v>5.8810811484399999</c:v>
                </c:pt>
                <c:pt idx="20463">
                  <c:v>5.7827834433899996</c:v>
                </c:pt>
                <c:pt idx="20464">
                  <c:v>6.1887309216500004</c:v>
                </c:pt>
                <c:pt idx="20465">
                  <c:v>6.3054490991299996</c:v>
                </c:pt>
                <c:pt idx="20466">
                  <c:v>6.2296785257099998</c:v>
                </c:pt>
                <c:pt idx="20467">
                  <c:v>6.0828419354300003</c:v>
                </c:pt>
                <c:pt idx="20468">
                  <c:v>5.8119481338799996</c:v>
                </c:pt>
                <c:pt idx="20469">
                  <c:v>5.9135470641700003</c:v>
                </c:pt>
                <c:pt idx="20470">
                  <c:v>5.9172017135699999</c:v>
                </c:pt>
                <c:pt idx="20471">
                  <c:v>6.29061252197</c:v>
                </c:pt>
                <c:pt idx="20472">
                  <c:v>5.8089937850000002</c:v>
                </c:pt>
                <c:pt idx="20473">
                  <c:v>5.9502443238399998</c:v>
                </c:pt>
                <c:pt idx="20474">
                  <c:v>6.2562819953100002</c:v>
                </c:pt>
                <c:pt idx="20475">
                  <c:v>6.01882619601</c:v>
                </c:pt>
                <c:pt idx="20476">
                  <c:v>6.00071943896</c:v>
                </c:pt>
                <c:pt idx="20477">
                  <c:v>6.1815221023999998</c:v>
                </c:pt>
                <c:pt idx="20478">
                  <c:v>6.0457216358099997</c:v>
                </c:pt>
                <c:pt idx="20479">
                  <c:v>5.7934520168499999</c:v>
                </c:pt>
                <c:pt idx="20480">
                  <c:v>5.8649289040000001</c:v>
                </c:pt>
                <c:pt idx="20481">
                  <c:v>5.9089854106999997</c:v>
                </c:pt>
                <c:pt idx="20482">
                  <c:v>6.48900798749</c:v>
                </c:pt>
                <c:pt idx="20483">
                  <c:v>6.3436848860400001</c:v>
                </c:pt>
                <c:pt idx="20484">
                  <c:v>6.7620760129099997</c:v>
                </c:pt>
                <c:pt idx="20485">
                  <c:v>6.5054240320199996</c:v>
                </c:pt>
                <c:pt idx="20486">
                  <c:v>7.0199404127999996</c:v>
                </c:pt>
                <c:pt idx="20487">
                  <c:v>7.0235866762899999</c:v>
                </c:pt>
                <c:pt idx="20488">
                  <c:v>6.8374856031900002</c:v>
                </c:pt>
                <c:pt idx="20489">
                  <c:v>6.8936809294400003</c:v>
                </c:pt>
                <c:pt idx="20490">
                  <c:v>6.48157309584</c:v>
                </c:pt>
                <c:pt idx="20491">
                  <c:v>7.0199404127999996</c:v>
                </c:pt>
                <c:pt idx="20492">
                  <c:v>6.54102039107</c:v>
                </c:pt>
                <c:pt idx="20493">
                  <c:v>6.4312927845400001</c:v>
                </c:pt>
                <c:pt idx="20494">
                  <c:v>6.98260903157</c:v>
                </c:pt>
                <c:pt idx="20495">
                  <c:v>6.8234169394900004</c:v>
                </c:pt>
                <c:pt idx="20496">
                  <c:v>6.4318677164200002</c:v>
                </c:pt>
                <c:pt idx="20497">
                  <c:v>6.80465832405</c:v>
                </c:pt>
                <c:pt idx="20498">
                  <c:v>6.7823326740900001</c:v>
                </c:pt>
                <c:pt idx="20499">
                  <c:v>6.5526196596500004</c:v>
                </c:pt>
                <c:pt idx="20500">
                  <c:v>6.6319146855</c:v>
                </c:pt>
                <c:pt idx="20501">
                  <c:v>6.8028820425100003</c:v>
                </c:pt>
                <c:pt idx="20502">
                  <c:v>7.0366703254100003</c:v>
                </c:pt>
                <c:pt idx="20503">
                  <c:v>6.9112275809700003</c:v>
                </c:pt>
                <c:pt idx="20504">
                  <c:v>6.5714294101000004</c:v>
                </c:pt>
                <c:pt idx="20505">
                  <c:v>6.5483732432400004</c:v>
                </c:pt>
                <c:pt idx="20506">
                  <c:v>6.9112275809700003</c:v>
                </c:pt>
                <c:pt idx="20507">
                  <c:v>6.5594633794200004</c:v>
                </c:pt>
                <c:pt idx="20508">
                  <c:v>6.5058334419200001</c:v>
                </c:pt>
                <c:pt idx="20509">
                  <c:v>6.9365153920799996</c:v>
                </c:pt>
                <c:pt idx="20510">
                  <c:v>6.5691708162699998</c:v>
                </c:pt>
                <c:pt idx="20511">
                  <c:v>6.7524140254700002</c:v>
                </c:pt>
                <c:pt idx="20512">
                  <c:v>6.6531446133500003</c:v>
                </c:pt>
                <c:pt idx="20513">
                  <c:v>7.0557242278299999</c:v>
                </c:pt>
                <c:pt idx="20514">
                  <c:v>6.9208201758000003</c:v>
                </c:pt>
                <c:pt idx="20515">
                  <c:v>6.9190507161700001</c:v>
                </c:pt>
                <c:pt idx="20516">
                  <c:v>6.6095033944699999</c:v>
                </c:pt>
                <c:pt idx="20517">
                  <c:v>6.4392443644900004</c:v>
                </c:pt>
                <c:pt idx="20518">
                  <c:v>6.6971827744199999</c:v>
                </c:pt>
                <c:pt idx="20519">
                  <c:v>6.5799983428299997</c:v>
                </c:pt>
                <c:pt idx="20520">
                  <c:v>6.8665685228599997</c:v>
                </c:pt>
                <c:pt idx="20521">
                  <c:v>6.3307959304499999</c:v>
                </c:pt>
                <c:pt idx="20522">
                  <c:v>6.8925069153200003</c:v>
                </c:pt>
                <c:pt idx="20523">
                  <c:v>6.6775099969399996</c:v>
                </c:pt>
                <c:pt idx="20524">
                  <c:v>7.0316434004200001</c:v>
                </c:pt>
                <c:pt idx="20525">
                  <c:v>6.3705444926799997</c:v>
                </c:pt>
                <c:pt idx="20526">
                  <c:v>6.3407020055299999</c:v>
                </c:pt>
                <c:pt idx="20527">
                  <c:v>6.9949654599300004</c:v>
                </c:pt>
                <c:pt idx="20528">
                  <c:v>6.6543991248800003</c:v>
                </c:pt>
                <c:pt idx="20529">
                  <c:v>6.4214101012300002</c:v>
                </c:pt>
                <c:pt idx="20530">
                  <c:v>6.9376581468199996</c:v>
                </c:pt>
                <c:pt idx="20531">
                  <c:v>6.4811606536499999</c:v>
                </c:pt>
                <c:pt idx="20532">
                  <c:v>6.6193949703600001</c:v>
                </c:pt>
                <c:pt idx="20533">
                  <c:v>7.0580980893499996</c:v>
                </c:pt>
                <c:pt idx="20534">
                  <c:v>7.00063874717</c:v>
                </c:pt>
                <c:pt idx="20535">
                  <c:v>6.3582460739700002</c:v>
                </c:pt>
                <c:pt idx="20536">
                  <c:v>6.33288687705</c:v>
                </c:pt>
                <c:pt idx="20537">
                  <c:v>6.4966961947400002</c:v>
                </c:pt>
                <c:pt idx="20538">
                  <c:v>6.4392443644900004</c:v>
                </c:pt>
                <c:pt idx="20539">
                  <c:v>6.5108614256599999</c:v>
                </c:pt>
                <c:pt idx="20540">
                  <c:v>6.7202981617499997</c:v>
                </c:pt>
                <c:pt idx="20541">
                  <c:v>6.9429375520200001</c:v>
                </c:pt>
                <c:pt idx="20542">
                  <c:v>6.7081422921899998</c:v>
                </c:pt>
                <c:pt idx="20543">
                  <c:v>6.3148905305199996</c:v>
                </c:pt>
                <c:pt idx="20544">
                  <c:v>6.6543991248800003</c:v>
                </c:pt>
                <c:pt idx="20545">
                  <c:v>6.4959111673500001</c:v>
                </c:pt>
                <c:pt idx="20546">
                  <c:v>6.9350068446200002</c:v>
                </c:pt>
                <c:pt idx="20547">
                  <c:v>6.9288261444100003</c:v>
                </c:pt>
                <c:pt idx="20548">
                  <c:v>6.8566345969400002</c:v>
                </c:pt>
                <c:pt idx="20549">
                  <c:v>6.4401822320999997</c:v>
                </c:pt>
                <c:pt idx="20550">
                  <c:v>6.5996241396900004</c:v>
                </c:pt>
                <c:pt idx="20551">
                  <c:v>6.8487984947699996</c:v>
                </c:pt>
                <c:pt idx="20552">
                  <c:v>6.7098976717100003</c:v>
                </c:pt>
                <c:pt idx="20553">
                  <c:v>6.88068797647</c:v>
                </c:pt>
                <c:pt idx="20554">
                  <c:v>6.5749274175499997</c:v>
                </c:pt>
                <c:pt idx="20555">
                  <c:v>6.48157309584</c:v>
                </c:pt>
                <c:pt idx="20556">
                  <c:v>6.4833702939100002</c:v>
                </c:pt>
                <c:pt idx="20557">
                  <c:v>6.33288687705</c:v>
                </c:pt>
                <c:pt idx="20558">
                  <c:v>6.9208201758000003</c:v>
                </c:pt>
                <c:pt idx="20559">
                  <c:v>6.5594633794200004</c:v>
                </c:pt>
                <c:pt idx="20560">
                  <c:v>6.9310442135399999</c:v>
                </c:pt>
                <c:pt idx="20561">
                  <c:v>6.8898582775700001</c:v>
                </c:pt>
                <c:pt idx="20562">
                  <c:v>7.0345567748400004</c:v>
                </c:pt>
                <c:pt idx="20563">
                  <c:v>6.3210717823999998</c:v>
                </c:pt>
                <c:pt idx="20564">
                  <c:v>6.9793914630099998</c:v>
                </c:pt>
                <c:pt idx="20565">
                  <c:v>6.31596493238</c:v>
                </c:pt>
                <c:pt idx="20566">
                  <c:v>6.8055685223299998</c:v>
                </c:pt>
                <c:pt idx="20567">
                  <c:v>6.6777568184899998</c:v>
                </c:pt>
                <c:pt idx="20568">
                  <c:v>6.9090995898400003</c:v>
                </c:pt>
                <c:pt idx="20569">
                  <c:v>6.5436937239799997</c:v>
                </c:pt>
                <c:pt idx="20570">
                  <c:v>6.9478394069</c:v>
                </c:pt>
                <c:pt idx="20571">
                  <c:v>6.8901526150499999</c:v>
                </c:pt>
                <c:pt idx="20572">
                  <c:v>6.3482247520900001</c:v>
                </c:pt>
                <c:pt idx="20573">
                  <c:v>6.8949748530599999</c:v>
                </c:pt>
                <c:pt idx="20574">
                  <c:v>7.0037839289099999</c:v>
                </c:pt>
                <c:pt idx="20575">
                  <c:v>6.3319668127600002</c:v>
                </c:pt>
                <c:pt idx="20576">
                  <c:v>6.3851351694799998</c:v>
                </c:pt>
                <c:pt idx="20577">
                  <c:v>6.6632336241500001</c:v>
                </c:pt>
                <c:pt idx="20578">
                  <c:v>6.5436937239799997</c:v>
                </c:pt>
                <c:pt idx="20579">
                  <c:v>6.8538174332399997</c:v>
                </c:pt>
                <c:pt idx="20580">
                  <c:v>6.6277098167400004</c:v>
                </c:pt>
                <c:pt idx="20581">
                  <c:v>6.5619895111700002</c:v>
                </c:pt>
                <c:pt idx="20582">
                  <c:v>6.7052162791200001</c:v>
                </c:pt>
                <c:pt idx="20583">
                  <c:v>6.7782012189299996</c:v>
                </c:pt>
                <c:pt idx="20584">
                  <c:v>6.5353880796399997</c:v>
                </c:pt>
                <c:pt idx="20585">
                  <c:v>6.6558178260699998</c:v>
                </c:pt>
                <c:pt idx="20586">
                  <c:v>6.5108614256599999</c:v>
                </c:pt>
                <c:pt idx="20587">
                  <c:v>6.7948560914599998</c:v>
                </c:pt>
                <c:pt idx="20588">
                  <c:v>6.6199320557299997</c:v>
                </c:pt>
                <c:pt idx="20589">
                  <c:v>6.3148905305199996</c:v>
                </c:pt>
                <c:pt idx="20590">
                  <c:v>6.9350068446200002</c:v>
                </c:pt>
                <c:pt idx="20591">
                  <c:v>6.8348546175799996</c:v>
                </c:pt>
                <c:pt idx="20592">
                  <c:v>6.9864746923199998</c:v>
                </c:pt>
                <c:pt idx="20593">
                  <c:v>6.3774089607200004</c:v>
                </c:pt>
                <c:pt idx="20594">
                  <c:v>6.9949654599300004</c:v>
                </c:pt>
                <c:pt idx="20595">
                  <c:v>6.90924803374</c:v>
                </c:pt>
                <c:pt idx="20596">
                  <c:v>6.3888342185799996</c:v>
                </c:pt>
                <c:pt idx="20597">
                  <c:v>6.36981839145</c:v>
                </c:pt>
                <c:pt idx="20598">
                  <c:v>6.4345981697900001</c:v>
                </c:pt>
                <c:pt idx="20599">
                  <c:v>6.3353158844899999</c:v>
                </c:pt>
                <c:pt idx="20600">
                  <c:v>7.0087490267300003</c:v>
                </c:pt>
                <c:pt idx="20601">
                  <c:v>6.4936679785999996</c:v>
                </c:pt>
                <c:pt idx="20602">
                  <c:v>6.6775099969399996</c:v>
                </c:pt>
                <c:pt idx="20603">
                  <c:v>6.7900461618500003</c:v>
                </c:pt>
                <c:pt idx="20604">
                  <c:v>6.6822700705500004</c:v>
                </c:pt>
                <c:pt idx="20605">
                  <c:v>7.0458811539599999</c:v>
                </c:pt>
                <c:pt idx="20606">
                  <c:v>6.8510297687100001</c:v>
                </c:pt>
                <c:pt idx="20607">
                  <c:v>6.8419207363299996</c:v>
                </c:pt>
                <c:pt idx="20608">
                  <c:v>6.55052464104</c:v>
                </c:pt>
                <c:pt idx="20609">
                  <c:v>6.7125738336299996</c:v>
                </c:pt>
                <c:pt idx="20610">
                  <c:v>6.3174446132800002</c:v>
                </c:pt>
                <c:pt idx="20611">
                  <c:v>7.0425351964900003</c:v>
                </c:pt>
                <c:pt idx="20612">
                  <c:v>6.3341053831099998</c:v>
                </c:pt>
                <c:pt idx="20613">
                  <c:v>7.0665320793399999</c:v>
                </c:pt>
                <c:pt idx="20614">
                  <c:v>6.8487984947699996</c:v>
                </c:pt>
                <c:pt idx="20615">
                  <c:v>6.4484598963700002</c:v>
                </c:pt>
                <c:pt idx="20616">
                  <c:v>6.8898582775700001</c:v>
                </c:pt>
                <c:pt idx="20617">
                  <c:v>6.8914438799599997</c:v>
                </c:pt>
                <c:pt idx="20618">
                  <c:v>6.88068797647</c:v>
                </c:pt>
                <c:pt idx="20619">
                  <c:v>6.5118448533300004</c:v>
                </c:pt>
                <c:pt idx="20620">
                  <c:v>6.8894622886899999</c:v>
                </c:pt>
                <c:pt idx="20621">
                  <c:v>6.4029328378699999</c:v>
                </c:pt>
                <c:pt idx="20622">
                  <c:v>6.8538174332399997</c:v>
                </c:pt>
                <c:pt idx="20623">
                  <c:v>6.8853809409700002</c:v>
                </c:pt>
                <c:pt idx="20624">
                  <c:v>6.4971895904899997</c:v>
                </c:pt>
                <c:pt idx="20625">
                  <c:v>6.3482247520900001</c:v>
                </c:pt>
                <c:pt idx="20626">
                  <c:v>6.6193949703600001</c:v>
                </c:pt>
                <c:pt idx="20627">
                  <c:v>6.9331039908500003</c:v>
                </c:pt>
                <c:pt idx="20628">
                  <c:v>6.3770306446699996</c:v>
                </c:pt>
                <c:pt idx="20629">
                  <c:v>6.5580795439399999</c:v>
                </c:pt>
                <c:pt idx="20630">
                  <c:v>6.6948381787000004</c:v>
                </c:pt>
                <c:pt idx="20631">
                  <c:v>6.46150009598</c:v>
                </c:pt>
                <c:pt idx="20632">
                  <c:v>7.0037839289099999</c:v>
                </c:pt>
                <c:pt idx="20633">
                  <c:v>6.3544109527700003</c:v>
                </c:pt>
                <c:pt idx="20634">
                  <c:v>6.4318677164200002</c:v>
                </c:pt>
                <c:pt idx="20635">
                  <c:v>6.4011589823500001</c:v>
                </c:pt>
                <c:pt idx="20636">
                  <c:v>6.7210934397199997</c:v>
                </c:pt>
                <c:pt idx="20637">
                  <c:v>6.7038784000799998</c:v>
                </c:pt>
                <c:pt idx="20638">
                  <c:v>6.8386802928200003</c:v>
                </c:pt>
                <c:pt idx="20639">
                  <c:v>7.0342906450999996</c:v>
                </c:pt>
                <c:pt idx="20640">
                  <c:v>6.7765150955299998</c:v>
                </c:pt>
                <c:pt idx="20641">
                  <c:v>6.7134968271300002</c:v>
                </c:pt>
                <c:pt idx="20642">
                  <c:v>6.56411918508</c:v>
                </c:pt>
                <c:pt idx="20643">
                  <c:v>6.58245178535</c:v>
                </c:pt>
                <c:pt idx="20644">
                  <c:v>6.4765566463599997</c:v>
                </c:pt>
                <c:pt idx="20645">
                  <c:v>6.4880104706499999</c:v>
                </c:pt>
                <c:pt idx="20646">
                  <c:v>6.7501802873000001</c:v>
                </c:pt>
                <c:pt idx="20647">
                  <c:v>6.8579557796000001</c:v>
                </c:pt>
                <c:pt idx="20648">
                  <c:v>6.5580795439399999</c:v>
                </c:pt>
                <c:pt idx="20649">
                  <c:v>6.7209834913000002</c:v>
                </c:pt>
                <c:pt idx="20650">
                  <c:v>6.4930173696700004</c:v>
                </c:pt>
                <c:pt idx="20651">
                  <c:v>6.5162404464200003</c:v>
                </c:pt>
                <c:pt idx="20652">
                  <c:v>6.8566345969400002</c:v>
                </c:pt>
                <c:pt idx="20653">
                  <c:v>6.8566570450400004</c:v>
                </c:pt>
                <c:pt idx="20654">
                  <c:v>6.6164907736399998</c:v>
                </c:pt>
                <c:pt idx="20655">
                  <c:v>6.48157309584</c:v>
                </c:pt>
                <c:pt idx="20656">
                  <c:v>6.7158989485999996</c:v>
                </c:pt>
                <c:pt idx="20657">
                  <c:v>6.4491775198600001</c:v>
                </c:pt>
                <c:pt idx="20658">
                  <c:v>6.3859799955099996</c:v>
                </c:pt>
                <c:pt idx="20659">
                  <c:v>6.9233298421400002</c:v>
                </c:pt>
                <c:pt idx="20660">
                  <c:v>6.5950204663800003</c:v>
                </c:pt>
                <c:pt idx="20661">
                  <c:v>6.9647012581199998</c:v>
                </c:pt>
                <c:pt idx="20662">
                  <c:v>6.4558727223599996</c:v>
                </c:pt>
                <c:pt idx="20663">
                  <c:v>6.9365153920799996</c:v>
                </c:pt>
                <c:pt idx="20664">
                  <c:v>6.9208201758000003</c:v>
                </c:pt>
                <c:pt idx="20665">
                  <c:v>7.0727847128999999</c:v>
                </c:pt>
                <c:pt idx="20666">
                  <c:v>6.7476760710799999</c:v>
                </c:pt>
                <c:pt idx="20667">
                  <c:v>6.45201653134</c:v>
                </c:pt>
                <c:pt idx="20668">
                  <c:v>6.4161969706499997</c:v>
                </c:pt>
                <c:pt idx="20669">
                  <c:v>6.4833702939100002</c:v>
                </c:pt>
                <c:pt idx="20670">
                  <c:v>6.6005430607799997</c:v>
                </c:pt>
                <c:pt idx="20671">
                  <c:v>6.4081213741600003</c:v>
                </c:pt>
                <c:pt idx="20672">
                  <c:v>6.3108159343999999</c:v>
                </c:pt>
                <c:pt idx="20673">
                  <c:v>6.84396354231</c:v>
                </c:pt>
                <c:pt idx="20674">
                  <c:v>6.3788526045199996</c:v>
                </c:pt>
                <c:pt idx="20675">
                  <c:v>7.0629326777400001</c:v>
                </c:pt>
                <c:pt idx="20676">
                  <c:v>7.0545668884200001</c:v>
                </c:pt>
                <c:pt idx="20677">
                  <c:v>6.5691708162699998</c:v>
                </c:pt>
                <c:pt idx="20678">
                  <c:v>6.59474948061</c:v>
                </c:pt>
                <c:pt idx="20679">
                  <c:v>6.5293121701399999</c:v>
                </c:pt>
                <c:pt idx="20680">
                  <c:v>6.7911496959999997</c:v>
                </c:pt>
                <c:pt idx="20681">
                  <c:v>6.4190752499899997</c:v>
                </c:pt>
                <c:pt idx="20682">
                  <c:v>6.5369976683399997</c:v>
                </c:pt>
                <c:pt idx="20683">
                  <c:v>6.8031761904200003</c:v>
                </c:pt>
                <c:pt idx="20684">
                  <c:v>6.3724010776200002</c:v>
                </c:pt>
                <c:pt idx="20685">
                  <c:v>6.48157309584</c:v>
                </c:pt>
                <c:pt idx="20686">
                  <c:v>6.3312789229400002</c:v>
                </c:pt>
                <c:pt idx="20687">
                  <c:v>7.0192892461999996</c:v>
                </c:pt>
                <c:pt idx="20688">
                  <c:v>6.80260227556</c:v>
                </c:pt>
                <c:pt idx="20689">
                  <c:v>6.8808728885499999</c:v>
                </c:pt>
                <c:pt idx="20690">
                  <c:v>6.5315718868400001</c:v>
                </c:pt>
                <c:pt idx="20691">
                  <c:v>6.3926841540700003</c:v>
                </c:pt>
                <c:pt idx="20692">
                  <c:v>6.4740067060399999</c:v>
                </c:pt>
                <c:pt idx="20693">
                  <c:v>6.4920991776500001</c:v>
                </c:pt>
                <c:pt idx="20694">
                  <c:v>6.8444184300200002</c:v>
                </c:pt>
                <c:pt idx="20695">
                  <c:v>6.3170529962100002</c:v>
                </c:pt>
                <c:pt idx="20696">
                  <c:v>6.7943957522499998</c:v>
                </c:pt>
                <c:pt idx="20697">
                  <c:v>6.7514868418300003</c:v>
                </c:pt>
                <c:pt idx="20698">
                  <c:v>6.4812168409100002</c:v>
                </c:pt>
                <c:pt idx="20699">
                  <c:v>6.4493988621199998</c:v>
                </c:pt>
                <c:pt idx="20700">
                  <c:v>6.5976621429</c:v>
                </c:pt>
                <c:pt idx="20701">
                  <c:v>6.6802231974200001</c:v>
                </c:pt>
                <c:pt idx="20702">
                  <c:v>6.9126305388400002</c:v>
                </c:pt>
                <c:pt idx="20703">
                  <c:v>6.8825744014900003</c:v>
                </c:pt>
                <c:pt idx="20704">
                  <c:v>6.9120218474300001</c:v>
                </c:pt>
                <c:pt idx="20705">
                  <c:v>6.3693329780200001</c:v>
                </c:pt>
                <c:pt idx="20706">
                  <c:v>6.3108055102599998</c:v>
                </c:pt>
                <c:pt idx="20707">
                  <c:v>6.8498843105100002</c:v>
                </c:pt>
                <c:pt idx="20708">
                  <c:v>6.84412025463</c:v>
                </c:pt>
                <c:pt idx="20709">
                  <c:v>6.3689412218500001</c:v>
                </c:pt>
                <c:pt idx="20710">
                  <c:v>6.3851351694799998</c:v>
                </c:pt>
                <c:pt idx="20711">
                  <c:v>6.5963448108699998</c:v>
                </c:pt>
                <c:pt idx="20712">
                  <c:v>6.81872780538</c:v>
                </c:pt>
                <c:pt idx="20713">
                  <c:v>6.3672003395100001</c:v>
                </c:pt>
                <c:pt idx="20714">
                  <c:v>6.5162404464200003</c:v>
                </c:pt>
                <c:pt idx="20715">
                  <c:v>6.6549781822199998</c:v>
                </c:pt>
                <c:pt idx="20716">
                  <c:v>6.7248175377399999</c:v>
                </c:pt>
                <c:pt idx="20717">
                  <c:v>6.34901717311</c:v>
                </c:pt>
                <c:pt idx="20718">
                  <c:v>6.7558288685300001</c:v>
                </c:pt>
                <c:pt idx="20719">
                  <c:v>6.8432854280099997</c:v>
                </c:pt>
                <c:pt idx="20720">
                  <c:v>6.7625920773899999</c:v>
                </c:pt>
                <c:pt idx="20721">
                  <c:v>6.8002400839200003</c:v>
                </c:pt>
                <c:pt idx="20722">
                  <c:v>6.8997438551999997</c:v>
                </c:pt>
                <c:pt idx="20723">
                  <c:v>6.8000141415600002</c:v>
                </c:pt>
                <c:pt idx="20724">
                  <c:v>6.7760646696600002</c:v>
                </c:pt>
                <c:pt idx="20725">
                  <c:v>6.3774089607200004</c:v>
                </c:pt>
                <c:pt idx="20726">
                  <c:v>6.89558908399</c:v>
                </c:pt>
                <c:pt idx="20727">
                  <c:v>6.5652683207799996</c:v>
                </c:pt>
                <c:pt idx="20728">
                  <c:v>6.6632336241500001</c:v>
                </c:pt>
                <c:pt idx="20729">
                  <c:v>6.73168481</c:v>
                </c:pt>
                <c:pt idx="20730">
                  <c:v>6.8371657182199996</c:v>
                </c:pt>
                <c:pt idx="20731">
                  <c:v>6.4158581181500001</c:v>
                </c:pt>
                <c:pt idx="20732">
                  <c:v>6.8328590757600001</c:v>
                </c:pt>
                <c:pt idx="20733">
                  <c:v>6.7524140254700002</c:v>
                </c:pt>
                <c:pt idx="20734">
                  <c:v>6.9076069555200004</c:v>
                </c:pt>
                <c:pt idx="20735">
                  <c:v>6.7248175377399999</c:v>
                </c:pt>
                <c:pt idx="20736">
                  <c:v>6.5464734295299998</c:v>
                </c:pt>
                <c:pt idx="20737">
                  <c:v>7.0790054764899999</c:v>
                </c:pt>
                <c:pt idx="20738">
                  <c:v>6.9365153920799996</c:v>
                </c:pt>
                <c:pt idx="20739">
                  <c:v>6.44816040169</c:v>
                </c:pt>
                <c:pt idx="20740">
                  <c:v>6.9538527568899999</c:v>
                </c:pt>
                <c:pt idx="20741">
                  <c:v>6.3726765538499999</c:v>
                </c:pt>
                <c:pt idx="20742">
                  <c:v>6.6919089212299996</c:v>
                </c:pt>
                <c:pt idx="20743">
                  <c:v>6.6632336241500001</c:v>
                </c:pt>
                <c:pt idx="20744">
                  <c:v>6.5755378221400003</c:v>
                </c:pt>
                <c:pt idx="20745">
                  <c:v>6.5162404464200003</c:v>
                </c:pt>
                <c:pt idx="20746">
                  <c:v>6.5407755726000003</c:v>
                </c:pt>
                <c:pt idx="20747">
                  <c:v>6.3224787934500002</c:v>
                </c:pt>
                <c:pt idx="20748">
                  <c:v>7.0548983615800003</c:v>
                </c:pt>
                <c:pt idx="20749">
                  <c:v>7.0151792947200002</c:v>
                </c:pt>
                <c:pt idx="20750">
                  <c:v>6.34248905865</c:v>
                </c:pt>
                <c:pt idx="20751">
                  <c:v>7.0487006109600001</c:v>
                </c:pt>
                <c:pt idx="20752">
                  <c:v>6.5642328613499998</c:v>
                </c:pt>
                <c:pt idx="20753">
                  <c:v>6.55052464104</c:v>
                </c:pt>
                <c:pt idx="20754">
                  <c:v>6.7013716680500002</c:v>
                </c:pt>
                <c:pt idx="20755">
                  <c:v>6.6971898219300003</c:v>
                </c:pt>
                <c:pt idx="20756">
                  <c:v>6.3974875832400002</c:v>
                </c:pt>
                <c:pt idx="20757">
                  <c:v>6.88589153714</c:v>
                </c:pt>
                <c:pt idx="20758">
                  <c:v>6.3108055102599998</c:v>
                </c:pt>
                <c:pt idx="20759">
                  <c:v>7.0284605710800001</c:v>
                </c:pt>
                <c:pt idx="20760">
                  <c:v>6.5020471143399998</c:v>
                </c:pt>
                <c:pt idx="20761">
                  <c:v>6.79406264135</c:v>
                </c:pt>
                <c:pt idx="20762">
                  <c:v>6.8362586070700004</c:v>
                </c:pt>
                <c:pt idx="20763">
                  <c:v>6.5407755726000003</c:v>
                </c:pt>
                <c:pt idx="20764">
                  <c:v>7.0209614710999997</c:v>
                </c:pt>
                <c:pt idx="20765">
                  <c:v>6.3931805454999999</c:v>
                </c:pt>
                <c:pt idx="20766">
                  <c:v>7.0548983615800003</c:v>
                </c:pt>
                <c:pt idx="20767">
                  <c:v>6.3853890264200004</c:v>
                </c:pt>
                <c:pt idx="20768">
                  <c:v>6.3774089607200004</c:v>
                </c:pt>
                <c:pt idx="20769">
                  <c:v>6.55886389548</c:v>
                </c:pt>
                <c:pt idx="20770">
                  <c:v>6.98260903157</c:v>
                </c:pt>
                <c:pt idx="20771">
                  <c:v>7.0199404127999996</c:v>
                </c:pt>
                <c:pt idx="20772">
                  <c:v>6.9350068446200002</c:v>
                </c:pt>
                <c:pt idx="20773">
                  <c:v>6.9391240853599996</c:v>
                </c:pt>
                <c:pt idx="20774">
                  <c:v>6.4920991776500001</c:v>
                </c:pt>
                <c:pt idx="20775">
                  <c:v>6.5359171056400003</c:v>
                </c:pt>
                <c:pt idx="20776">
                  <c:v>6.6601110116099997</c:v>
                </c:pt>
                <c:pt idx="20777">
                  <c:v>6.3828655844500002</c:v>
                </c:pt>
                <c:pt idx="20778">
                  <c:v>6.81347869901</c:v>
                </c:pt>
                <c:pt idx="20779">
                  <c:v>6.8773536665100004</c:v>
                </c:pt>
                <c:pt idx="20780">
                  <c:v>6.6193949703600001</c:v>
                </c:pt>
                <c:pt idx="20781">
                  <c:v>6.3110320468400003</c:v>
                </c:pt>
                <c:pt idx="20782">
                  <c:v>6.5407755726000003</c:v>
                </c:pt>
                <c:pt idx="20783">
                  <c:v>6.73888345687</c:v>
                </c:pt>
                <c:pt idx="20784">
                  <c:v>6.46150009598</c:v>
                </c:pt>
                <c:pt idx="20785">
                  <c:v>6.3307959304499999</c:v>
                </c:pt>
                <c:pt idx="20786">
                  <c:v>6.4484598963700002</c:v>
                </c:pt>
                <c:pt idx="20787">
                  <c:v>6.3888607908699999</c:v>
                </c:pt>
                <c:pt idx="20788">
                  <c:v>6.4930173696700004</c:v>
                </c:pt>
                <c:pt idx="20789">
                  <c:v>6.9350068446200002</c:v>
                </c:pt>
                <c:pt idx="20790">
                  <c:v>6.9253366124199998</c:v>
                </c:pt>
                <c:pt idx="20791">
                  <c:v>6.7519821788599996</c:v>
                </c:pt>
                <c:pt idx="20792">
                  <c:v>6.8213769596600002</c:v>
                </c:pt>
                <c:pt idx="20793">
                  <c:v>6.9851967310700003</c:v>
                </c:pt>
                <c:pt idx="20794">
                  <c:v>7.0099597141599999</c:v>
                </c:pt>
                <c:pt idx="20795">
                  <c:v>6.7612681486700001</c:v>
                </c:pt>
                <c:pt idx="20796">
                  <c:v>6.3857250506999996</c:v>
                </c:pt>
                <c:pt idx="20797">
                  <c:v>7.0474294610400001</c:v>
                </c:pt>
                <c:pt idx="20798">
                  <c:v>6.8019702361899999</c:v>
                </c:pt>
                <c:pt idx="20799">
                  <c:v>6.4796264908600003</c:v>
                </c:pt>
                <c:pt idx="20800">
                  <c:v>6.3482247520900001</c:v>
                </c:pt>
                <c:pt idx="20801">
                  <c:v>6.4896920760099999</c:v>
                </c:pt>
                <c:pt idx="20802">
                  <c:v>6.4783609098700001</c:v>
                </c:pt>
                <c:pt idx="20803">
                  <c:v>6.3110320468400003</c:v>
                </c:pt>
                <c:pt idx="20804">
                  <c:v>6.40257488559</c:v>
                </c:pt>
                <c:pt idx="20805">
                  <c:v>6.9825037627800004</c:v>
                </c:pt>
                <c:pt idx="20806">
                  <c:v>6.8313383060900001</c:v>
                </c:pt>
                <c:pt idx="20807">
                  <c:v>6.5050357426899996</c:v>
                </c:pt>
                <c:pt idx="20808">
                  <c:v>7.0768205412</c:v>
                </c:pt>
                <c:pt idx="20809">
                  <c:v>6.3692668078699999</c:v>
                </c:pt>
                <c:pt idx="20810">
                  <c:v>7.05871200114</c:v>
                </c:pt>
                <c:pt idx="20811">
                  <c:v>6.5033058944500004</c:v>
                </c:pt>
                <c:pt idx="20812">
                  <c:v>6.7495830015999996</c:v>
                </c:pt>
                <c:pt idx="20813">
                  <c:v>6.3551248146299999</c:v>
                </c:pt>
                <c:pt idx="20814">
                  <c:v>6.7432428070499997</c:v>
                </c:pt>
                <c:pt idx="20815">
                  <c:v>6.3485423066599997</c:v>
                </c:pt>
                <c:pt idx="20816">
                  <c:v>7.0395317431500004</c:v>
                </c:pt>
                <c:pt idx="20817">
                  <c:v>6.3165048527899996</c:v>
                </c:pt>
                <c:pt idx="20818">
                  <c:v>6.7853826779600004</c:v>
                </c:pt>
                <c:pt idx="20819">
                  <c:v>6.7233038704699997</c:v>
                </c:pt>
                <c:pt idx="20820">
                  <c:v>6.84807954496</c:v>
                </c:pt>
                <c:pt idx="20821">
                  <c:v>6.9896160142500001</c:v>
                </c:pt>
                <c:pt idx="20822">
                  <c:v>7.0474294610400001</c:v>
                </c:pt>
                <c:pt idx="20823">
                  <c:v>6.7677275642000003</c:v>
                </c:pt>
                <c:pt idx="20824">
                  <c:v>6.8765675832399999</c:v>
                </c:pt>
                <c:pt idx="20825">
                  <c:v>6.7435018664499999</c:v>
                </c:pt>
                <c:pt idx="20826">
                  <c:v>7.0487006109600001</c:v>
                </c:pt>
                <c:pt idx="20827">
                  <c:v>6.47360872442</c:v>
                </c:pt>
                <c:pt idx="20828">
                  <c:v>6.8531269687999998</c:v>
                </c:pt>
                <c:pt idx="20829">
                  <c:v>6.3312789229400002</c:v>
                </c:pt>
                <c:pt idx="20830">
                  <c:v>6.7382537341699997</c:v>
                </c:pt>
                <c:pt idx="20831">
                  <c:v>6.4054115390300002</c:v>
                </c:pt>
                <c:pt idx="20832">
                  <c:v>6.54505642107</c:v>
                </c:pt>
                <c:pt idx="20833">
                  <c:v>6.5687322245499997</c:v>
                </c:pt>
                <c:pt idx="20834">
                  <c:v>6.73168481</c:v>
                </c:pt>
                <c:pt idx="20835">
                  <c:v>6.5862198134099996</c:v>
                </c:pt>
                <c:pt idx="20836">
                  <c:v>6.3729824378700002</c:v>
                </c:pt>
                <c:pt idx="20837">
                  <c:v>6.8485380657999997</c:v>
                </c:pt>
                <c:pt idx="20838">
                  <c:v>6.4013103151899999</c:v>
                </c:pt>
                <c:pt idx="20839">
                  <c:v>6.7432428070499997</c:v>
                </c:pt>
                <c:pt idx="20840">
                  <c:v>6.8174243811000004</c:v>
                </c:pt>
                <c:pt idx="20841">
                  <c:v>6.3953523199899998</c:v>
                </c:pt>
                <c:pt idx="20842">
                  <c:v>6.3888607908699999</c:v>
                </c:pt>
                <c:pt idx="20843">
                  <c:v>6.9176001360599999</c:v>
                </c:pt>
                <c:pt idx="20844">
                  <c:v>6.4304668650599996</c:v>
                </c:pt>
                <c:pt idx="20845">
                  <c:v>6.3110320468400003</c:v>
                </c:pt>
                <c:pt idx="20846">
                  <c:v>6.78283804416</c:v>
                </c:pt>
                <c:pt idx="20847">
                  <c:v>6.7134968271300002</c:v>
                </c:pt>
                <c:pt idx="20848">
                  <c:v>6.9176962804900004</c:v>
                </c:pt>
                <c:pt idx="20849">
                  <c:v>6.5566500918399999</c:v>
                </c:pt>
                <c:pt idx="20850">
                  <c:v>6.3693329780200001</c:v>
                </c:pt>
                <c:pt idx="20851">
                  <c:v>6.6538667904200004</c:v>
                </c:pt>
                <c:pt idx="20852">
                  <c:v>6.6005430607799997</c:v>
                </c:pt>
                <c:pt idx="20853">
                  <c:v>6.8213769596600002</c:v>
                </c:pt>
                <c:pt idx="20854">
                  <c:v>6.9574341732000002</c:v>
                </c:pt>
                <c:pt idx="20855">
                  <c:v>6.6370184243299999</c:v>
                </c:pt>
                <c:pt idx="20856">
                  <c:v>6.5118448533300004</c:v>
                </c:pt>
                <c:pt idx="20857">
                  <c:v>6.9864746923199998</c:v>
                </c:pt>
                <c:pt idx="20858">
                  <c:v>6.8313383060900001</c:v>
                </c:pt>
                <c:pt idx="20859">
                  <c:v>6.6759241257799999</c:v>
                </c:pt>
                <c:pt idx="20860">
                  <c:v>6.6252162132299999</c:v>
                </c:pt>
                <c:pt idx="20861">
                  <c:v>6.7246476576500003</c:v>
                </c:pt>
                <c:pt idx="20862">
                  <c:v>6.9828418232200002</c:v>
                </c:pt>
                <c:pt idx="20863">
                  <c:v>6.6919089212299996</c:v>
                </c:pt>
                <c:pt idx="20864">
                  <c:v>7.0127075429700003</c:v>
                </c:pt>
                <c:pt idx="20865">
                  <c:v>7.0790054764899999</c:v>
                </c:pt>
                <c:pt idx="20866">
                  <c:v>6.6452900895799996</c:v>
                </c:pt>
                <c:pt idx="20867">
                  <c:v>6.6005430607799997</c:v>
                </c:pt>
                <c:pt idx="20868">
                  <c:v>7.0779907449200001</c:v>
                </c:pt>
                <c:pt idx="20869">
                  <c:v>6.6870681243899996</c:v>
                </c:pt>
                <c:pt idx="20870">
                  <c:v>7.0779907449200001</c:v>
                </c:pt>
                <c:pt idx="20871">
                  <c:v>6.8665685228599997</c:v>
                </c:pt>
                <c:pt idx="20872">
                  <c:v>6.8566570450400004</c:v>
                </c:pt>
                <c:pt idx="20873">
                  <c:v>6.5283356148899996</c:v>
                </c:pt>
                <c:pt idx="20874">
                  <c:v>6.9343897673599999</c:v>
                </c:pt>
                <c:pt idx="20875">
                  <c:v>6.7437198889400003</c:v>
                </c:pt>
                <c:pt idx="20876">
                  <c:v>6.89491264819</c:v>
                </c:pt>
                <c:pt idx="20877">
                  <c:v>6.4993979810000004</c:v>
                </c:pt>
                <c:pt idx="20878">
                  <c:v>6.4577406804299997</c:v>
                </c:pt>
                <c:pt idx="20879">
                  <c:v>6.394411249</c:v>
                </c:pt>
                <c:pt idx="20880">
                  <c:v>7.0403123142900004</c:v>
                </c:pt>
                <c:pt idx="20881">
                  <c:v>6.6126407289699998</c:v>
                </c:pt>
                <c:pt idx="20882">
                  <c:v>6.7760646696600002</c:v>
                </c:pt>
                <c:pt idx="20883">
                  <c:v>6.5108614256599999</c:v>
                </c:pt>
                <c:pt idx="20884">
                  <c:v>6.8668228845700003</c:v>
                </c:pt>
                <c:pt idx="20885">
                  <c:v>6.83351137993</c:v>
                </c:pt>
                <c:pt idx="20886">
                  <c:v>6.8328590757600001</c:v>
                </c:pt>
                <c:pt idx="20887">
                  <c:v>6.4499248636099997</c:v>
                </c:pt>
                <c:pt idx="20888">
                  <c:v>6.73168481</c:v>
                </c:pt>
                <c:pt idx="20889">
                  <c:v>6.7324096238699997</c:v>
                </c:pt>
                <c:pt idx="20890">
                  <c:v>6.5687322245499997</c:v>
                </c:pt>
                <c:pt idx="20891">
                  <c:v>6.6601110116099997</c:v>
                </c:pt>
                <c:pt idx="20892">
                  <c:v>6.4477066992800003</c:v>
                </c:pt>
                <c:pt idx="20893">
                  <c:v>6.9236721984500003</c:v>
                </c:pt>
                <c:pt idx="20894">
                  <c:v>6.5568768740900003</c:v>
                </c:pt>
                <c:pt idx="20895">
                  <c:v>6.3853890264200004</c:v>
                </c:pt>
                <c:pt idx="20896">
                  <c:v>6.4315139383700002</c:v>
                </c:pt>
                <c:pt idx="20897">
                  <c:v>6.4796264908600003</c:v>
                </c:pt>
                <c:pt idx="20898">
                  <c:v>6.7277034311200001</c:v>
                </c:pt>
                <c:pt idx="20899">
                  <c:v>7.0548983615800003</c:v>
                </c:pt>
                <c:pt idx="20900">
                  <c:v>6.4385716743600003</c:v>
                </c:pt>
                <c:pt idx="20901">
                  <c:v>6.7351523131000004</c:v>
                </c:pt>
                <c:pt idx="20902">
                  <c:v>6.4318677164200002</c:v>
                </c:pt>
                <c:pt idx="20903">
                  <c:v>7.0772533652799998</c:v>
                </c:pt>
                <c:pt idx="20904">
                  <c:v>6.3871803161700003</c:v>
                </c:pt>
                <c:pt idx="20905">
                  <c:v>6.3582460739700002</c:v>
                </c:pt>
                <c:pt idx="20906">
                  <c:v>6.7277589456799998</c:v>
                </c:pt>
                <c:pt idx="20907">
                  <c:v>6.7911496959999997</c:v>
                </c:pt>
                <c:pt idx="20908">
                  <c:v>6.9372468994099998</c:v>
                </c:pt>
                <c:pt idx="20909">
                  <c:v>6.6040640283799998</c:v>
                </c:pt>
                <c:pt idx="20910">
                  <c:v>6.9277181212099999</c:v>
                </c:pt>
                <c:pt idx="20911">
                  <c:v>6.5204012746700002</c:v>
                </c:pt>
                <c:pt idx="20912">
                  <c:v>6.3873065567199996</c:v>
                </c:pt>
                <c:pt idx="20913">
                  <c:v>6.6993070384799998</c:v>
                </c:pt>
                <c:pt idx="20914">
                  <c:v>6.9792418367</c:v>
                </c:pt>
                <c:pt idx="20915">
                  <c:v>6.3485423066599997</c:v>
                </c:pt>
                <c:pt idx="20916">
                  <c:v>6.88068797647</c:v>
                </c:pt>
                <c:pt idx="20917">
                  <c:v>6.3596692632499998</c:v>
                </c:pt>
                <c:pt idx="20918">
                  <c:v>6.5163708915400003</c:v>
                </c:pt>
                <c:pt idx="20919">
                  <c:v>6.7014475394900002</c:v>
                </c:pt>
                <c:pt idx="20920">
                  <c:v>6.7760983165899997</c:v>
                </c:pt>
                <c:pt idx="20921">
                  <c:v>6.7228345495899999</c:v>
                </c:pt>
                <c:pt idx="20922">
                  <c:v>6.8813928086300002</c:v>
                </c:pt>
                <c:pt idx="20923">
                  <c:v>6.7765150955299998</c:v>
                </c:pt>
                <c:pt idx="20924">
                  <c:v>6.9078452630999996</c:v>
                </c:pt>
                <c:pt idx="20925">
                  <c:v>6.3109903200700002</c:v>
                </c:pt>
                <c:pt idx="20926">
                  <c:v>6.8463273447299997</c:v>
                </c:pt>
                <c:pt idx="20927">
                  <c:v>7.0012840387699997</c:v>
                </c:pt>
                <c:pt idx="20928">
                  <c:v>6.32675231171</c:v>
                </c:pt>
                <c:pt idx="20929">
                  <c:v>6.5382002052699999</c:v>
                </c:pt>
                <c:pt idx="20930">
                  <c:v>6.7853826779600004</c:v>
                </c:pt>
                <c:pt idx="20931">
                  <c:v>6.6252162132299999</c:v>
                </c:pt>
                <c:pt idx="20932">
                  <c:v>6.4678790660500001</c:v>
                </c:pt>
                <c:pt idx="20933">
                  <c:v>6.8670626473</c:v>
                </c:pt>
                <c:pt idx="20934">
                  <c:v>7.0487006109600001</c:v>
                </c:pt>
                <c:pt idx="20935">
                  <c:v>6.8793853230700002</c:v>
                </c:pt>
                <c:pt idx="20936">
                  <c:v>6.4730998635999999</c:v>
                </c:pt>
                <c:pt idx="20937">
                  <c:v>6.8000883394900002</c:v>
                </c:pt>
                <c:pt idx="20938">
                  <c:v>6.6281751637699999</c:v>
                </c:pt>
                <c:pt idx="20939">
                  <c:v>6.6632336241500001</c:v>
                </c:pt>
                <c:pt idx="20940">
                  <c:v>6.93515277905</c:v>
                </c:pt>
                <c:pt idx="20941">
                  <c:v>6.84807954496</c:v>
                </c:pt>
                <c:pt idx="20942">
                  <c:v>6.3421106271600003</c:v>
                </c:pt>
                <c:pt idx="20943">
                  <c:v>6.5446223637800003</c:v>
                </c:pt>
                <c:pt idx="20944">
                  <c:v>6.8310179680400003</c:v>
                </c:pt>
                <c:pt idx="20945">
                  <c:v>6.3961531959500002</c:v>
                </c:pt>
                <c:pt idx="20946">
                  <c:v>6.4130017654899998</c:v>
                </c:pt>
                <c:pt idx="20947">
                  <c:v>6.40257488559</c:v>
                </c:pt>
                <c:pt idx="20948">
                  <c:v>6.8310179680400003</c:v>
                </c:pt>
                <c:pt idx="20949">
                  <c:v>6.3871803161700003</c:v>
                </c:pt>
                <c:pt idx="20950">
                  <c:v>6.4763556445299999</c:v>
                </c:pt>
                <c:pt idx="20951">
                  <c:v>6.3724010776200002</c:v>
                </c:pt>
                <c:pt idx="20952">
                  <c:v>7.0276656524299996</c:v>
                </c:pt>
                <c:pt idx="20953">
                  <c:v>7.0233414173600002</c:v>
                </c:pt>
                <c:pt idx="20954">
                  <c:v>6.4005472209300001</c:v>
                </c:pt>
                <c:pt idx="20955">
                  <c:v>6.7351453068599998</c:v>
                </c:pt>
                <c:pt idx="20956">
                  <c:v>6.8628563307599997</c:v>
                </c:pt>
                <c:pt idx="20957">
                  <c:v>6.89264733039</c:v>
                </c:pt>
                <c:pt idx="20958">
                  <c:v>7.0737750773299997</c:v>
                </c:pt>
                <c:pt idx="20959">
                  <c:v>6.42241903682</c:v>
                </c:pt>
                <c:pt idx="20960">
                  <c:v>6.7600554870699998</c:v>
                </c:pt>
                <c:pt idx="20961">
                  <c:v>6.70580236234</c:v>
                </c:pt>
                <c:pt idx="20962">
                  <c:v>6.9565295267399998</c:v>
                </c:pt>
                <c:pt idx="20963">
                  <c:v>6.4187942195099996</c:v>
                </c:pt>
                <c:pt idx="20964">
                  <c:v>6.9112275809700003</c:v>
                </c:pt>
                <c:pt idx="20965">
                  <c:v>7.0057279866100002</c:v>
                </c:pt>
                <c:pt idx="20966">
                  <c:v>6.5898996349900001</c:v>
                </c:pt>
                <c:pt idx="20967">
                  <c:v>6.5799983428299997</c:v>
                </c:pt>
                <c:pt idx="20968">
                  <c:v>6.3931805454999999</c:v>
                </c:pt>
                <c:pt idx="20969">
                  <c:v>6.5648172729400001</c:v>
                </c:pt>
                <c:pt idx="20970">
                  <c:v>6.34901717311</c:v>
                </c:pt>
                <c:pt idx="20971">
                  <c:v>6.7519821788599996</c:v>
                </c:pt>
                <c:pt idx="20972">
                  <c:v>6.5642328613499998</c:v>
                </c:pt>
                <c:pt idx="20973">
                  <c:v>6.5619895111700002</c:v>
                </c:pt>
                <c:pt idx="20974">
                  <c:v>6.9042726050900001</c:v>
                </c:pt>
                <c:pt idx="20975">
                  <c:v>6.9208201758000003</c:v>
                </c:pt>
                <c:pt idx="20976">
                  <c:v>6.3689412218500001</c:v>
                </c:pt>
                <c:pt idx="20977">
                  <c:v>6.4983962067599998</c:v>
                </c:pt>
                <c:pt idx="20978">
                  <c:v>6.6161145747600001</c:v>
                </c:pt>
                <c:pt idx="20979">
                  <c:v>6.3989663590200001</c:v>
                </c:pt>
                <c:pt idx="20980">
                  <c:v>6.98254846763</c:v>
                </c:pt>
                <c:pt idx="20981">
                  <c:v>6.3312789229400002</c:v>
                </c:pt>
                <c:pt idx="20982">
                  <c:v>6.5749274175499997</c:v>
                </c:pt>
                <c:pt idx="20983">
                  <c:v>6.3953523199899998</c:v>
                </c:pt>
                <c:pt idx="20984">
                  <c:v>6.3888607908699999</c:v>
                </c:pt>
                <c:pt idx="20985">
                  <c:v>6.6252162132299999</c:v>
                </c:pt>
                <c:pt idx="20986">
                  <c:v>6.7202981617499997</c:v>
                </c:pt>
                <c:pt idx="20987">
                  <c:v>6.4577406804299997</c:v>
                </c:pt>
                <c:pt idx="20988">
                  <c:v>6.5362937451100001</c:v>
                </c:pt>
                <c:pt idx="20989">
                  <c:v>6.98254846763</c:v>
                </c:pt>
                <c:pt idx="20990">
                  <c:v>6.7839386287499996</c:v>
                </c:pt>
                <c:pt idx="20991">
                  <c:v>6.5810639908599997</c:v>
                </c:pt>
                <c:pt idx="20992">
                  <c:v>6.4093009496500004</c:v>
                </c:pt>
                <c:pt idx="20993">
                  <c:v>6.4054115390300002</c:v>
                </c:pt>
                <c:pt idx="20994">
                  <c:v>6.3821888171600003</c:v>
                </c:pt>
                <c:pt idx="20995">
                  <c:v>6.9058939662899999</c:v>
                </c:pt>
                <c:pt idx="20996">
                  <c:v>6.9898178192999998</c:v>
                </c:pt>
                <c:pt idx="20997">
                  <c:v>6.6851563842699999</c:v>
                </c:pt>
                <c:pt idx="20998">
                  <c:v>6.9686897200600004</c:v>
                </c:pt>
                <c:pt idx="20999">
                  <c:v>6.4081213741600003</c:v>
                </c:pt>
                <c:pt idx="21000">
                  <c:v>6.51636728128</c:v>
                </c:pt>
                <c:pt idx="21001">
                  <c:v>6.3758272734999997</c:v>
                </c:pt>
                <c:pt idx="21002">
                  <c:v>6.5010394912900002</c:v>
                </c:pt>
                <c:pt idx="21003">
                  <c:v>6.4345981697900001</c:v>
                </c:pt>
                <c:pt idx="21004">
                  <c:v>6.8301645773099997</c:v>
                </c:pt>
                <c:pt idx="21005">
                  <c:v>6.9042726050900001</c:v>
                </c:pt>
                <c:pt idx="21006">
                  <c:v>6.5382002052699999</c:v>
                </c:pt>
                <c:pt idx="21007">
                  <c:v>6.9623213721099999</c:v>
                </c:pt>
                <c:pt idx="21008">
                  <c:v>6.7782012189299996</c:v>
                </c:pt>
                <c:pt idx="21009">
                  <c:v>6.33770105367</c:v>
                </c:pt>
                <c:pt idx="21010">
                  <c:v>6.81143684195</c:v>
                </c:pt>
                <c:pt idx="21011">
                  <c:v>7.02719698771</c:v>
                </c:pt>
                <c:pt idx="21012">
                  <c:v>6.6370184243299999</c:v>
                </c:pt>
                <c:pt idx="21013">
                  <c:v>6.5108614256599999</c:v>
                </c:pt>
                <c:pt idx="21014">
                  <c:v>6.6844674424599999</c:v>
                </c:pt>
                <c:pt idx="21015">
                  <c:v>6.8094202093299998</c:v>
                </c:pt>
                <c:pt idx="21016">
                  <c:v>7.0260670249499997</c:v>
                </c:pt>
                <c:pt idx="21017">
                  <c:v>6.3551248146299999</c:v>
                </c:pt>
                <c:pt idx="21018">
                  <c:v>6.6603460207099996</c:v>
                </c:pt>
                <c:pt idx="21019">
                  <c:v>6.4558727223599996</c:v>
                </c:pt>
                <c:pt idx="21020">
                  <c:v>6.3206525978999997</c:v>
                </c:pt>
                <c:pt idx="21021">
                  <c:v>6.8055685223299998</c:v>
                </c:pt>
                <c:pt idx="21022">
                  <c:v>6.5795765256100003</c:v>
                </c:pt>
                <c:pt idx="21023">
                  <c:v>6.6536149728799998</c:v>
                </c:pt>
                <c:pt idx="21024">
                  <c:v>6.5799983428299997</c:v>
                </c:pt>
                <c:pt idx="21025">
                  <c:v>7.0252572623500003</c:v>
                </c:pt>
                <c:pt idx="21026">
                  <c:v>6.7843949723000003</c:v>
                </c:pt>
                <c:pt idx="21027">
                  <c:v>6.6953223444500001</c:v>
                </c:pt>
                <c:pt idx="21028">
                  <c:v>6.4783609098700001</c:v>
                </c:pt>
                <c:pt idx="21029">
                  <c:v>6.4940673290599999</c:v>
                </c:pt>
                <c:pt idx="21030">
                  <c:v>6.3469287730900001</c:v>
                </c:pt>
                <c:pt idx="21031">
                  <c:v>6.3276487674200004</c:v>
                </c:pt>
                <c:pt idx="21032">
                  <c:v>6.5265913633199997</c:v>
                </c:pt>
                <c:pt idx="21033">
                  <c:v>6.8973352416599996</c:v>
                </c:pt>
                <c:pt idx="21034">
                  <c:v>6.3150611568899997</c:v>
                </c:pt>
                <c:pt idx="21035">
                  <c:v>6.5407755726000003</c:v>
                </c:pt>
                <c:pt idx="21036">
                  <c:v>6.3770306446699996</c:v>
                </c:pt>
                <c:pt idx="21037">
                  <c:v>7.0178553820699996</c:v>
                </c:pt>
                <c:pt idx="21038">
                  <c:v>6.5594633794200004</c:v>
                </c:pt>
                <c:pt idx="21039">
                  <c:v>6.93515277905</c:v>
                </c:pt>
                <c:pt idx="21040">
                  <c:v>6.57714527067</c:v>
                </c:pt>
                <c:pt idx="21041">
                  <c:v>6.4130017654899998</c:v>
                </c:pt>
                <c:pt idx="21042">
                  <c:v>6.4959111673500001</c:v>
                </c:pt>
                <c:pt idx="21043">
                  <c:v>6.7209834913000002</c:v>
                </c:pt>
                <c:pt idx="21044">
                  <c:v>6.40257488559</c:v>
                </c:pt>
                <c:pt idx="21045">
                  <c:v>6.8301645773099997</c:v>
                </c:pt>
                <c:pt idx="21046">
                  <c:v>6.8350823426599998</c:v>
                </c:pt>
                <c:pt idx="21047">
                  <c:v>6.3106431575800004</c:v>
                </c:pt>
                <c:pt idx="21048">
                  <c:v>6.8892997291700002</c:v>
                </c:pt>
                <c:pt idx="21049">
                  <c:v>6.4484598963700002</c:v>
                </c:pt>
                <c:pt idx="21050">
                  <c:v>6.8773536665100004</c:v>
                </c:pt>
                <c:pt idx="21051">
                  <c:v>6.8133424182400004</c:v>
                </c:pt>
                <c:pt idx="21052">
                  <c:v>6.5019059903800001</c:v>
                </c:pt>
                <c:pt idx="21053">
                  <c:v>6.7602697834400001</c:v>
                </c:pt>
                <c:pt idx="21054">
                  <c:v>6.5749274175499997</c:v>
                </c:pt>
                <c:pt idx="21055">
                  <c:v>6.6701945831499998</c:v>
                </c:pt>
                <c:pt idx="21056">
                  <c:v>6.8386802928200003</c:v>
                </c:pt>
                <c:pt idx="21057">
                  <c:v>6.3110320468400003</c:v>
                </c:pt>
                <c:pt idx="21058">
                  <c:v>6.8566345969400002</c:v>
                </c:pt>
                <c:pt idx="21059">
                  <c:v>6.3110320468400003</c:v>
                </c:pt>
                <c:pt idx="21060">
                  <c:v>6.39623973548</c:v>
                </c:pt>
                <c:pt idx="21061">
                  <c:v>6.3167947503399997</c:v>
                </c:pt>
                <c:pt idx="21062">
                  <c:v>6.5514120272899996</c:v>
                </c:pt>
                <c:pt idx="21063">
                  <c:v>6.8905635231</c:v>
                </c:pt>
                <c:pt idx="21064">
                  <c:v>6.8386802928200003</c:v>
                </c:pt>
                <c:pt idx="21065">
                  <c:v>6.4564396946500002</c:v>
                </c:pt>
                <c:pt idx="21066">
                  <c:v>6.6369601453499998</c:v>
                </c:pt>
                <c:pt idx="21067">
                  <c:v>6.92948632425</c:v>
                </c:pt>
                <c:pt idx="21068">
                  <c:v>6.3479583056299997</c:v>
                </c:pt>
                <c:pt idx="21069">
                  <c:v>6.7195250301999998</c:v>
                </c:pt>
                <c:pt idx="21070">
                  <c:v>6.6827583982299998</c:v>
                </c:pt>
                <c:pt idx="21071">
                  <c:v>6.8275495268600004</c:v>
                </c:pt>
                <c:pt idx="21072">
                  <c:v>6.84412025463</c:v>
                </c:pt>
                <c:pt idx="21073">
                  <c:v>6.5265913633199997</c:v>
                </c:pt>
                <c:pt idx="21074">
                  <c:v>7.0487006109600001</c:v>
                </c:pt>
                <c:pt idx="21075">
                  <c:v>6.5001425947499998</c:v>
                </c:pt>
                <c:pt idx="21076">
                  <c:v>6.7228345495899999</c:v>
                </c:pt>
                <c:pt idx="21077">
                  <c:v>7.02719698771</c:v>
                </c:pt>
                <c:pt idx="21078">
                  <c:v>6.8837008422699997</c:v>
                </c:pt>
                <c:pt idx="21079">
                  <c:v>6.5956707078200001</c:v>
                </c:pt>
                <c:pt idx="21080">
                  <c:v>6.5832268989299996</c:v>
                </c:pt>
                <c:pt idx="21081">
                  <c:v>6.9864746923199998</c:v>
                </c:pt>
                <c:pt idx="21082">
                  <c:v>6.8626624613100002</c:v>
                </c:pt>
                <c:pt idx="21083">
                  <c:v>6.6953223444500001</c:v>
                </c:pt>
                <c:pt idx="21084">
                  <c:v>6.6624634046000004</c:v>
                </c:pt>
                <c:pt idx="21085">
                  <c:v>6.8189436675600001</c:v>
                </c:pt>
                <c:pt idx="21086">
                  <c:v>6.3255057607299996</c:v>
                </c:pt>
                <c:pt idx="21087">
                  <c:v>6.9128058472299996</c:v>
                </c:pt>
                <c:pt idx="21088">
                  <c:v>6.4880104706499999</c:v>
                </c:pt>
                <c:pt idx="21089">
                  <c:v>6.6040640283799998</c:v>
                </c:pt>
                <c:pt idx="21090">
                  <c:v>6.3857250506999996</c:v>
                </c:pt>
                <c:pt idx="21091">
                  <c:v>6.8331483121299996</c:v>
                </c:pt>
                <c:pt idx="21092">
                  <c:v>6.4312927845400001</c:v>
                </c:pt>
                <c:pt idx="21093">
                  <c:v>6.7882018602900001</c:v>
                </c:pt>
                <c:pt idx="21094">
                  <c:v>6.3150611568899997</c:v>
                </c:pt>
                <c:pt idx="21095">
                  <c:v>6.3873065567199996</c:v>
                </c:pt>
                <c:pt idx="21096">
                  <c:v>6.3989663590200001</c:v>
                </c:pt>
                <c:pt idx="21097">
                  <c:v>6.3945280779200004</c:v>
                </c:pt>
                <c:pt idx="21098">
                  <c:v>6.8831075129299997</c:v>
                </c:pt>
                <c:pt idx="21099">
                  <c:v>6.7875816864000003</c:v>
                </c:pt>
                <c:pt idx="21100">
                  <c:v>6.7943369183</c:v>
                </c:pt>
                <c:pt idx="21101">
                  <c:v>6.3150611568899997</c:v>
                </c:pt>
                <c:pt idx="21102">
                  <c:v>7.0252572623500003</c:v>
                </c:pt>
                <c:pt idx="21103">
                  <c:v>6.5630857922499999</c:v>
                </c:pt>
                <c:pt idx="21104">
                  <c:v>7.0768205412</c:v>
                </c:pt>
                <c:pt idx="21105">
                  <c:v>7.0722905385099999</c:v>
                </c:pt>
                <c:pt idx="21106">
                  <c:v>6.3580166377599996</c:v>
                </c:pt>
                <c:pt idx="21107">
                  <c:v>6.59474948061</c:v>
                </c:pt>
                <c:pt idx="21108">
                  <c:v>6.7303614128399998</c:v>
                </c:pt>
                <c:pt idx="21109">
                  <c:v>6.7992161236199999</c:v>
                </c:pt>
                <c:pt idx="21110">
                  <c:v>6.4372118704399997</c:v>
                </c:pt>
                <c:pt idx="21111">
                  <c:v>6.9521017495999997</c:v>
                </c:pt>
                <c:pt idx="21112">
                  <c:v>6.5795765256100003</c:v>
                </c:pt>
                <c:pt idx="21113">
                  <c:v>6.9482356524500002</c:v>
                </c:pt>
                <c:pt idx="21114">
                  <c:v>6.6603460207099996</c:v>
                </c:pt>
                <c:pt idx="21115">
                  <c:v>6.7037461807299996</c:v>
                </c:pt>
                <c:pt idx="21116">
                  <c:v>6.4477066992800003</c:v>
                </c:pt>
                <c:pt idx="21117">
                  <c:v>6.9630970319500003</c:v>
                </c:pt>
                <c:pt idx="21118">
                  <c:v>6.8832979314099996</c:v>
                </c:pt>
                <c:pt idx="21119">
                  <c:v>6.7860206965599996</c:v>
                </c:pt>
                <c:pt idx="21120">
                  <c:v>6.9100274433699997</c:v>
                </c:pt>
                <c:pt idx="21121">
                  <c:v>6.4959111673500001</c:v>
                </c:pt>
                <c:pt idx="21122">
                  <c:v>6.5524541771199996</c:v>
                </c:pt>
                <c:pt idx="21123">
                  <c:v>6.6529093336200003</c:v>
                </c:pt>
                <c:pt idx="21124">
                  <c:v>6.3317177295100002</c:v>
                </c:pt>
                <c:pt idx="21125">
                  <c:v>7.0252572623500003</c:v>
                </c:pt>
                <c:pt idx="21126">
                  <c:v>6.8886092422600003</c:v>
                </c:pt>
                <c:pt idx="21127">
                  <c:v>6.4029328378699999</c:v>
                </c:pt>
                <c:pt idx="21128">
                  <c:v>6.8024161096300002</c:v>
                </c:pt>
                <c:pt idx="21129">
                  <c:v>6.4924578906799999</c:v>
                </c:pt>
                <c:pt idx="21130">
                  <c:v>7.0239325191599997</c:v>
                </c:pt>
                <c:pt idx="21131">
                  <c:v>6.8069241011699999</c:v>
                </c:pt>
                <c:pt idx="21132">
                  <c:v>6.4137959111100002</c:v>
                </c:pt>
                <c:pt idx="21133">
                  <c:v>6.3693329780200001</c:v>
                </c:pt>
                <c:pt idx="21134">
                  <c:v>6.4035480547199999</c:v>
                </c:pt>
                <c:pt idx="21135">
                  <c:v>6.4076818589900002</c:v>
                </c:pt>
                <c:pt idx="21136">
                  <c:v>7.0074952542900002</c:v>
                </c:pt>
                <c:pt idx="21137">
                  <c:v>6.6901444023399996</c:v>
                </c:pt>
                <c:pt idx="21138">
                  <c:v>6.7961248145699997</c:v>
                </c:pt>
                <c:pt idx="21139">
                  <c:v>6.7514868418300003</c:v>
                </c:pt>
                <c:pt idx="21140">
                  <c:v>6.3758272734999997</c:v>
                </c:pt>
                <c:pt idx="21141">
                  <c:v>6.7209834913000002</c:v>
                </c:pt>
                <c:pt idx="21142">
                  <c:v>6.4913016828499996</c:v>
                </c:pt>
                <c:pt idx="21143">
                  <c:v>6.3888342185799996</c:v>
                </c:pt>
                <c:pt idx="21144">
                  <c:v>6.7612681486700001</c:v>
                </c:pt>
                <c:pt idx="21145">
                  <c:v>6.7574077371300003</c:v>
                </c:pt>
                <c:pt idx="21146">
                  <c:v>6.8164674361399999</c:v>
                </c:pt>
                <c:pt idx="21147">
                  <c:v>6.5034625607900001</c:v>
                </c:pt>
                <c:pt idx="21148">
                  <c:v>6.5243152148899997</c:v>
                </c:pt>
                <c:pt idx="21149">
                  <c:v>6.5261032930300003</c:v>
                </c:pt>
                <c:pt idx="21150">
                  <c:v>6.7044184480400002</c:v>
                </c:pt>
                <c:pt idx="21151">
                  <c:v>6.4869755950799997</c:v>
                </c:pt>
                <c:pt idx="21152">
                  <c:v>6.6555363184100003</c:v>
                </c:pt>
                <c:pt idx="21153">
                  <c:v>6.5832268989299996</c:v>
                </c:pt>
                <c:pt idx="21154">
                  <c:v>6.8343510258500002</c:v>
                </c:pt>
                <c:pt idx="21155">
                  <c:v>6.6161145747600001</c:v>
                </c:pt>
                <c:pt idx="21156">
                  <c:v>6.5332592071700004</c:v>
                </c:pt>
                <c:pt idx="21157">
                  <c:v>6.6894550066100003</c:v>
                </c:pt>
                <c:pt idx="21158">
                  <c:v>6.4318677164200002</c:v>
                </c:pt>
                <c:pt idx="21159">
                  <c:v>6.5359171056400003</c:v>
                </c:pt>
                <c:pt idx="21160">
                  <c:v>6.7495830015999996</c:v>
                </c:pt>
                <c:pt idx="21161">
                  <c:v>6.5355393934899997</c:v>
                </c:pt>
                <c:pt idx="21162">
                  <c:v>6.7775504894800003</c:v>
                </c:pt>
                <c:pt idx="21163">
                  <c:v>6.9986354939700002</c:v>
                </c:pt>
                <c:pt idx="21164">
                  <c:v>6.8886092422600003</c:v>
                </c:pt>
                <c:pt idx="21165">
                  <c:v>6.41810976897</c:v>
                </c:pt>
                <c:pt idx="21166">
                  <c:v>6.88068797647</c:v>
                </c:pt>
                <c:pt idx="21167">
                  <c:v>6.5810639908599997</c:v>
                </c:pt>
                <c:pt idx="21168">
                  <c:v>6.88589153714</c:v>
                </c:pt>
                <c:pt idx="21169">
                  <c:v>6.5058334419200001</c:v>
                </c:pt>
                <c:pt idx="21170">
                  <c:v>6.7277589456799998</c:v>
                </c:pt>
                <c:pt idx="21171">
                  <c:v>6.6075751135600003</c:v>
                </c:pt>
                <c:pt idx="21172">
                  <c:v>6.8164674361399999</c:v>
                </c:pt>
                <c:pt idx="21173">
                  <c:v>6.4372118704399997</c:v>
                </c:pt>
                <c:pt idx="21174">
                  <c:v>6.6075751135600003</c:v>
                </c:pt>
                <c:pt idx="21175">
                  <c:v>6.3312789229400002</c:v>
                </c:pt>
                <c:pt idx="21176">
                  <c:v>6.92444510293</c:v>
                </c:pt>
                <c:pt idx="21177">
                  <c:v>6.5648172729400001</c:v>
                </c:pt>
                <c:pt idx="21178">
                  <c:v>6.7351523131000004</c:v>
                </c:pt>
                <c:pt idx="21179">
                  <c:v>6.8313383060900001</c:v>
                </c:pt>
                <c:pt idx="21180">
                  <c:v>6.6190368070199996</c:v>
                </c:pt>
                <c:pt idx="21181">
                  <c:v>6.7853826779600004</c:v>
                </c:pt>
                <c:pt idx="21182">
                  <c:v>6.3291462005500003</c:v>
                </c:pt>
                <c:pt idx="21183">
                  <c:v>6.3801577149700002</c:v>
                </c:pt>
                <c:pt idx="21184">
                  <c:v>7.0252572623500003</c:v>
                </c:pt>
                <c:pt idx="21185">
                  <c:v>6.3479583056299997</c:v>
                </c:pt>
                <c:pt idx="21186">
                  <c:v>6.5463565033900002</c:v>
                </c:pt>
                <c:pt idx="21187">
                  <c:v>6.9048436861000004</c:v>
                </c:pt>
                <c:pt idx="21188">
                  <c:v>6.6827583982299998</c:v>
                </c:pt>
                <c:pt idx="21189">
                  <c:v>6.7384724073999998</c:v>
                </c:pt>
                <c:pt idx="21190">
                  <c:v>6.4558727223599996</c:v>
                </c:pt>
                <c:pt idx="21191">
                  <c:v>6.3989663590200001</c:v>
                </c:pt>
                <c:pt idx="21192">
                  <c:v>6.5580795439399999</c:v>
                </c:pt>
                <c:pt idx="21193">
                  <c:v>7.0102446092999999</c:v>
                </c:pt>
                <c:pt idx="21194">
                  <c:v>6.9343897673599999</c:v>
                </c:pt>
                <c:pt idx="21195">
                  <c:v>6.5671616079200001</c:v>
                </c:pt>
                <c:pt idx="21196">
                  <c:v>6.42650138573</c:v>
                </c:pt>
                <c:pt idx="21197">
                  <c:v>6.4224493173199999</c:v>
                </c:pt>
                <c:pt idx="21198">
                  <c:v>6.6987492509399997</c:v>
                </c:pt>
                <c:pt idx="21199">
                  <c:v>7.0448599986299998</c:v>
                </c:pt>
                <c:pt idx="21200">
                  <c:v>6.80260227556</c:v>
                </c:pt>
                <c:pt idx="21201">
                  <c:v>6.9042726050900001</c:v>
                </c:pt>
                <c:pt idx="21202">
                  <c:v>6.4404497923499999</c:v>
                </c:pt>
                <c:pt idx="21203">
                  <c:v>6.8133424182400004</c:v>
                </c:pt>
                <c:pt idx="21204">
                  <c:v>6.8707019380199998</c:v>
                </c:pt>
                <c:pt idx="21205">
                  <c:v>6.7574077371300003</c:v>
                </c:pt>
                <c:pt idx="21206">
                  <c:v>6.36981839145</c:v>
                </c:pt>
                <c:pt idx="21207">
                  <c:v>6.9048436861000004</c:v>
                </c:pt>
                <c:pt idx="21208">
                  <c:v>6.8432854280099997</c:v>
                </c:pt>
                <c:pt idx="21209">
                  <c:v>6.62675373112</c:v>
                </c:pt>
                <c:pt idx="21210">
                  <c:v>6.4430079320300004</c:v>
                </c:pt>
                <c:pt idx="21211">
                  <c:v>6.6894550066100003</c:v>
                </c:pt>
                <c:pt idx="21212">
                  <c:v>6.8000141415600002</c:v>
                </c:pt>
                <c:pt idx="21213">
                  <c:v>6.7342845537900002</c:v>
                </c:pt>
                <c:pt idx="21214">
                  <c:v>6.5223146075500003</c:v>
                </c:pt>
                <c:pt idx="21215">
                  <c:v>6.8153382486399998</c:v>
                </c:pt>
                <c:pt idx="21216">
                  <c:v>6.7277589456799998</c:v>
                </c:pt>
                <c:pt idx="21217">
                  <c:v>6.7277034311200001</c:v>
                </c:pt>
                <c:pt idx="21218">
                  <c:v>6.8182461730000004</c:v>
                </c:pt>
                <c:pt idx="21219">
                  <c:v>6.3551248146299999</c:v>
                </c:pt>
                <c:pt idx="21220">
                  <c:v>6.7338932972699999</c:v>
                </c:pt>
                <c:pt idx="21221">
                  <c:v>6.5832268989299996</c:v>
                </c:pt>
                <c:pt idx="21222">
                  <c:v>7.0772533652799998</c:v>
                </c:pt>
                <c:pt idx="21223">
                  <c:v>6.6894550066100003</c:v>
                </c:pt>
                <c:pt idx="21224">
                  <c:v>6.5652683207799996</c:v>
                </c:pt>
                <c:pt idx="21225">
                  <c:v>6.5626463995000002</c:v>
                </c:pt>
                <c:pt idx="21226">
                  <c:v>6.6827583982299998</c:v>
                </c:pt>
                <c:pt idx="21227">
                  <c:v>6.3317177295100002</c:v>
                </c:pt>
                <c:pt idx="21228">
                  <c:v>6.8773536665100004</c:v>
                </c:pt>
                <c:pt idx="21229">
                  <c:v>6.9647012581199998</c:v>
                </c:pt>
                <c:pt idx="21230">
                  <c:v>6.8444184300200002</c:v>
                </c:pt>
                <c:pt idx="21231">
                  <c:v>6.46150009598</c:v>
                </c:pt>
                <c:pt idx="21232">
                  <c:v>6.3181570855700002</c:v>
                </c:pt>
                <c:pt idx="21233">
                  <c:v>6.4334793670000003</c:v>
                </c:pt>
                <c:pt idx="21234">
                  <c:v>6.5976621429</c:v>
                </c:pt>
                <c:pt idx="21235">
                  <c:v>6.7943260378500003</c:v>
                </c:pt>
                <c:pt idx="21236">
                  <c:v>6.6452900895799996</c:v>
                </c:pt>
                <c:pt idx="21237">
                  <c:v>6.9431366021400001</c:v>
                </c:pt>
                <c:pt idx="21238">
                  <c:v>7.0127075429700003</c:v>
                </c:pt>
                <c:pt idx="21239">
                  <c:v>6.5293121701399999</c:v>
                </c:pt>
                <c:pt idx="21240">
                  <c:v>6.7826179366700003</c:v>
                </c:pt>
                <c:pt idx="21241">
                  <c:v>6.9391240853599996</c:v>
                </c:pt>
                <c:pt idx="21242">
                  <c:v>6.8802320073200001</c:v>
                </c:pt>
                <c:pt idx="21243">
                  <c:v>7.0395317431500004</c:v>
                </c:pt>
                <c:pt idx="21244">
                  <c:v>6.4525938786900001</c:v>
                </c:pt>
                <c:pt idx="21245">
                  <c:v>6.8019702361899999</c:v>
                </c:pt>
                <c:pt idx="21246">
                  <c:v>7.0211996564700003</c:v>
                </c:pt>
                <c:pt idx="21247">
                  <c:v>6.7970489165499997</c:v>
                </c:pt>
                <c:pt idx="21248">
                  <c:v>6.5261032930300003</c:v>
                </c:pt>
                <c:pt idx="21249">
                  <c:v>6.4896920760099999</c:v>
                </c:pt>
                <c:pt idx="21250">
                  <c:v>6.6095033944699999</c:v>
                </c:pt>
                <c:pt idx="21251">
                  <c:v>6.3353158844899999</c:v>
                </c:pt>
                <c:pt idx="21252">
                  <c:v>6.5265913633199997</c:v>
                </c:pt>
                <c:pt idx="21253">
                  <c:v>7.0178553820699996</c:v>
                </c:pt>
                <c:pt idx="21254">
                  <c:v>6.8683648233600003</c:v>
                </c:pt>
                <c:pt idx="21255">
                  <c:v>7.0448599986299998</c:v>
                </c:pt>
                <c:pt idx="21256">
                  <c:v>7.0474294610400001</c:v>
                </c:pt>
                <c:pt idx="21257">
                  <c:v>6.8153382486399998</c:v>
                </c:pt>
                <c:pt idx="21258">
                  <c:v>6.5243152148899997</c:v>
                </c:pt>
                <c:pt idx="21259">
                  <c:v>6.3341053831099998</c:v>
                </c:pt>
                <c:pt idx="21260">
                  <c:v>6.6588009349000004</c:v>
                </c:pt>
                <c:pt idx="21261">
                  <c:v>6.3790874526500003</c:v>
                </c:pt>
                <c:pt idx="21262">
                  <c:v>6.90924803374</c:v>
                </c:pt>
                <c:pt idx="21263">
                  <c:v>6.3974875832400002</c:v>
                </c:pt>
                <c:pt idx="21264">
                  <c:v>6.8905635231</c:v>
                </c:pt>
                <c:pt idx="21265">
                  <c:v>6.7447289746900001</c:v>
                </c:pt>
                <c:pt idx="21266">
                  <c:v>6.9033632281399999</c:v>
                </c:pt>
                <c:pt idx="21267">
                  <c:v>6.6757045164399997</c:v>
                </c:pt>
                <c:pt idx="21268">
                  <c:v>6.7956947596999999</c:v>
                </c:pt>
                <c:pt idx="21269">
                  <c:v>6.9482356524500002</c:v>
                </c:pt>
                <c:pt idx="21270">
                  <c:v>6.9310442135399999</c:v>
                </c:pt>
                <c:pt idx="21271">
                  <c:v>6.4863923799399998</c:v>
                </c:pt>
                <c:pt idx="21272">
                  <c:v>6.7600554870699998</c:v>
                </c:pt>
                <c:pt idx="21273">
                  <c:v>6.79406264135</c:v>
                </c:pt>
                <c:pt idx="21274">
                  <c:v>6.7437198889400003</c:v>
                </c:pt>
                <c:pt idx="21275">
                  <c:v>6.9144425930400004</c:v>
                </c:pt>
                <c:pt idx="21276">
                  <c:v>6.9686897200600004</c:v>
                </c:pt>
                <c:pt idx="21277">
                  <c:v>6.66034993285</c:v>
                </c:pt>
                <c:pt idx="21278">
                  <c:v>6.5483732432400004</c:v>
                </c:pt>
                <c:pt idx="21279">
                  <c:v>6.3129448256099998</c:v>
                </c:pt>
                <c:pt idx="21280">
                  <c:v>6.6353858417199998</c:v>
                </c:pt>
                <c:pt idx="21281">
                  <c:v>6.8766016535099999</c:v>
                </c:pt>
                <c:pt idx="21282">
                  <c:v>6.9068965673599996</c:v>
                </c:pt>
                <c:pt idx="21283">
                  <c:v>6.4716620955300002</c:v>
                </c:pt>
                <c:pt idx="21284">
                  <c:v>6.8444184300200002</c:v>
                </c:pt>
                <c:pt idx="21285">
                  <c:v>6.4345981697900001</c:v>
                </c:pt>
                <c:pt idx="21286">
                  <c:v>6.8419207363299996</c:v>
                </c:pt>
                <c:pt idx="21287">
                  <c:v>6.96699464754</c:v>
                </c:pt>
                <c:pt idx="21288">
                  <c:v>7.0737750773299997</c:v>
                </c:pt>
                <c:pt idx="21289">
                  <c:v>7.0209614710999997</c:v>
                </c:pt>
                <c:pt idx="21290">
                  <c:v>6.7225383083699999</c:v>
                </c:pt>
                <c:pt idx="21291">
                  <c:v>6.4869755950799997</c:v>
                </c:pt>
                <c:pt idx="21292">
                  <c:v>6.8580800326600002</c:v>
                </c:pt>
                <c:pt idx="21293">
                  <c:v>6.8525901000099996</c:v>
                </c:pt>
                <c:pt idx="21294">
                  <c:v>6.4312927845400001</c:v>
                </c:pt>
                <c:pt idx="21295">
                  <c:v>6.8352434851700004</c:v>
                </c:pt>
                <c:pt idx="21296">
                  <c:v>6.7447289746900001</c:v>
                </c:pt>
                <c:pt idx="21297">
                  <c:v>6.9630970319500003</c:v>
                </c:pt>
                <c:pt idx="21298">
                  <c:v>6.7266918260799997</c:v>
                </c:pt>
                <c:pt idx="21299">
                  <c:v>6.5463565033900002</c:v>
                </c:pt>
                <c:pt idx="21300">
                  <c:v>6.81872780538</c:v>
                </c:pt>
                <c:pt idx="21301">
                  <c:v>6.5382002052699999</c:v>
                </c:pt>
                <c:pt idx="21302">
                  <c:v>6.57714527067</c:v>
                </c:pt>
                <c:pt idx="21303">
                  <c:v>6.6140456470900002</c:v>
                </c:pt>
                <c:pt idx="21304">
                  <c:v>6.36981839145</c:v>
                </c:pt>
                <c:pt idx="21305">
                  <c:v>6.8000141415600002</c:v>
                </c:pt>
                <c:pt idx="21306">
                  <c:v>6.6531446133500003</c:v>
                </c:pt>
                <c:pt idx="21307">
                  <c:v>6.7690924434899999</c:v>
                </c:pt>
                <c:pt idx="21308">
                  <c:v>6.7823326740900001</c:v>
                </c:pt>
                <c:pt idx="21309">
                  <c:v>6.3774089607200004</c:v>
                </c:pt>
                <c:pt idx="21310">
                  <c:v>6.42435873282</c:v>
                </c:pt>
                <c:pt idx="21311">
                  <c:v>6.6227135618100004</c:v>
                </c:pt>
                <c:pt idx="21312">
                  <c:v>6.4362752500899996</c:v>
                </c:pt>
                <c:pt idx="21313">
                  <c:v>6.3291462005500003</c:v>
                </c:pt>
                <c:pt idx="21314">
                  <c:v>6.73168481</c:v>
                </c:pt>
                <c:pt idx="21315">
                  <c:v>6.3134432700199996</c:v>
                </c:pt>
                <c:pt idx="21316">
                  <c:v>6.4499248636099997</c:v>
                </c:pt>
                <c:pt idx="21317">
                  <c:v>6.7992161236199999</c:v>
                </c:pt>
                <c:pt idx="21318">
                  <c:v>6.7760983165899997</c:v>
                </c:pt>
                <c:pt idx="21319">
                  <c:v>6.9619065328899996</c:v>
                </c:pt>
                <c:pt idx="21320">
                  <c:v>6.4392443644900004</c:v>
                </c:pt>
                <c:pt idx="21321">
                  <c:v>6.8024161096300002</c:v>
                </c:pt>
                <c:pt idx="21322">
                  <c:v>6.9538527568899999</c:v>
                </c:pt>
                <c:pt idx="21323">
                  <c:v>6.7158989485999996</c:v>
                </c:pt>
                <c:pt idx="21324">
                  <c:v>6.9346970810100004</c:v>
                </c:pt>
                <c:pt idx="21325">
                  <c:v>6.6603460207099996</c:v>
                </c:pt>
                <c:pt idx="21326">
                  <c:v>6.4525938786900001</c:v>
                </c:pt>
                <c:pt idx="21327">
                  <c:v>6.5510050549400001</c:v>
                </c:pt>
                <c:pt idx="21328">
                  <c:v>6.4971895904899997</c:v>
                </c:pt>
                <c:pt idx="21329">
                  <c:v>6.8892997291700002</c:v>
                </c:pt>
                <c:pt idx="21330">
                  <c:v>6.3774089607200004</c:v>
                </c:pt>
                <c:pt idx="21331">
                  <c:v>6.8517802331300004</c:v>
                </c:pt>
                <c:pt idx="21332">
                  <c:v>6.6000423268199997</c:v>
                </c:pt>
                <c:pt idx="21333">
                  <c:v>6.3758272734999997</c:v>
                </c:pt>
                <c:pt idx="21334">
                  <c:v>6.6701088404200002</c:v>
                </c:pt>
                <c:pt idx="21335">
                  <c:v>6.4130017654899998</c:v>
                </c:pt>
                <c:pt idx="21336">
                  <c:v>6.3272931579999998</c:v>
                </c:pt>
                <c:pt idx="21337">
                  <c:v>6.9550459142400003</c:v>
                </c:pt>
                <c:pt idx="21338">
                  <c:v>6.4964854993900003</c:v>
                </c:pt>
                <c:pt idx="21339">
                  <c:v>6.7158989485999996</c:v>
                </c:pt>
                <c:pt idx="21340">
                  <c:v>6.5054240320199996</c:v>
                </c:pt>
                <c:pt idx="21341">
                  <c:v>6.80260227556</c:v>
                </c:pt>
                <c:pt idx="21342">
                  <c:v>6.7495830015999996</c:v>
                </c:pt>
                <c:pt idx="21343">
                  <c:v>6.7853089973599996</c:v>
                </c:pt>
                <c:pt idx="21344">
                  <c:v>6.5671616079200001</c:v>
                </c:pt>
                <c:pt idx="21345">
                  <c:v>7.0127075429700003</c:v>
                </c:pt>
                <c:pt idx="21346">
                  <c:v>7.0127075429700003</c:v>
                </c:pt>
                <c:pt idx="21347">
                  <c:v>6.81143684195</c:v>
                </c:pt>
                <c:pt idx="21348">
                  <c:v>6.4869755950799997</c:v>
                </c:pt>
                <c:pt idx="21349">
                  <c:v>6.9566671286900004</c:v>
                </c:pt>
                <c:pt idx="21350">
                  <c:v>6.3859799955099996</c:v>
                </c:pt>
                <c:pt idx="21351">
                  <c:v>6.8566570450400004</c:v>
                </c:pt>
                <c:pt idx="21352">
                  <c:v>6.3165048527899996</c:v>
                </c:pt>
                <c:pt idx="21353">
                  <c:v>6.8141812899599996</c:v>
                </c:pt>
                <c:pt idx="21354">
                  <c:v>6.9482356524500002</c:v>
                </c:pt>
                <c:pt idx="21355">
                  <c:v>6.7943957522499998</c:v>
                </c:pt>
                <c:pt idx="21356">
                  <c:v>6.6095033944699999</c:v>
                </c:pt>
                <c:pt idx="21357">
                  <c:v>6.6558178260699998</c:v>
                </c:pt>
                <c:pt idx="21358">
                  <c:v>6.8386802928200003</c:v>
                </c:pt>
                <c:pt idx="21359">
                  <c:v>7.0043028291300002</c:v>
                </c:pt>
                <c:pt idx="21360">
                  <c:v>6.6971898219300003</c:v>
                </c:pt>
                <c:pt idx="21361">
                  <c:v>7.0403123142900004</c:v>
                </c:pt>
                <c:pt idx="21362">
                  <c:v>6.7558288685300001</c:v>
                </c:pt>
                <c:pt idx="21363">
                  <c:v>6.8310179680400003</c:v>
                </c:pt>
                <c:pt idx="21364">
                  <c:v>6.8723888613700002</c:v>
                </c:pt>
                <c:pt idx="21365">
                  <c:v>6.3989663590200001</c:v>
                </c:pt>
                <c:pt idx="21366">
                  <c:v>7.0284605710800001</c:v>
                </c:pt>
                <c:pt idx="21367">
                  <c:v>6.6953223444500001</c:v>
                </c:pt>
                <c:pt idx="21368">
                  <c:v>6.4765566463599997</c:v>
                </c:pt>
                <c:pt idx="21369">
                  <c:v>6.7266918260799997</c:v>
                </c:pt>
                <c:pt idx="21370">
                  <c:v>6.56123481779</c:v>
                </c:pt>
                <c:pt idx="21371">
                  <c:v>6.8164674361399999</c:v>
                </c:pt>
                <c:pt idx="21372">
                  <c:v>6.5691708162699998</c:v>
                </c:pt>
                <c:pt idx="21373">
                  <c:v>6.7956878822900002</c:v>
                </c:pt>
                <c:pt idx="21374">
                  <c:v>6.5626463995000002</c:v>
                </c:pt>
                <c:pt idx="21375">
                  <c:v>6.3821888171600003</c:v>
                </c:pt>
                <c:pt idx="21376">
                  <c:v>6.6199320557299997</c:v>
                </c:pt>
                <c:pt idx="21377">
                  <c:v>6.6370184243299999</c:v>
                </c:pt>
                <c:pt idx="21378">
                  <c:v>6.4716620955300002</c:v>
                </c:pt>
                <c:pt idx="21379">
                  <c:v>6.4564396946500002</c:v>
                </c:pt>
                <c:pt idx="21380">
                  <c:v>6.4880104706499999</c:v>
                </c:pt>
                <c:pt idx="21381">
                  <c:v>6.3627434480699998</c:v>
                </c:pt>
                <c:pt idx="21382">
                  <c:v>6.6336381584400002</c:v>
                </c:pt>
                <c:pt idx="21383">
                  <c:v>6.4112860991799998</c:v>
                </c:pt>
                <c:pt idx="21384">
                  <c:v>6.6140456470900002</c:v>
                </c:pt>
                <c:pt idx="21385">
                  <c:v>6.8135847688500002</c:v>
                </c:pt>
                <c:pt idx="21386">
                  <c:v>6.3312789229400002</c:v>
                </c:pt>
                <c:pt idx="21387">
                  <c:v>6.6538667904200004</c:v>
                </c:pt>
                <c:pt idx="21388">
                  <c:v>6.9068965673599996</c:v>
                </c:pt>
                <c:pt idx="21389">
                  <c:v>6.4491775198600001</c:v>
                </c:pt>
                <c:pt idx="21390">
                  <c:v>6.7432428070499997</c:v>
                </c:pt>
                <c:pt idx="21391">
                  <c:v>6.9623213721099999</c:v>
                </c:pt>
                <c:pt idx="21392">
                  <c:v>6.3873065567199996</c:v>
                </c:pt>
                <c:pt idx="21393">
                  <c:v>6.9898178192999998</c:v>
                </c:pt>
                <c:pt idx="21394">
                  <c:v>6.7209834913000002</c:v>
                </c:pt>
                <c:pt idx="21395">
                  <c:v>6.7956947596999999</c:v>
                </c:pt>
                <c:pt idx="21396">
                  <c:v>6.5034625607900001</c:v>
                </c:pt>
                <c:pt idx="21397">
                  <c:v>6.7038784000799998</c:v>
                </c:pt>
                <c:pt idx="21398">
                  <c:v>6.6543991248800003</c:v>
                </c:pt>
                <c:pt idx="21399">
                  <c:v>6.5500353050499998</c:v>
                </c:pt>
                <c:pt idx="21400">
                  <c:v>6.3469287730900001</c:v>
                </c:pt>
                <c:pt idx="21401">
                  <c:v>6.6088419840199997</c:v>
                </c:pt>
                <c:pt idx="21402">
                  <c:v>6.8002400839200003</c:v>
                </c:pt>
                <c:pt idx="21403">
                  <c:v>6.3707328806900003</c:v>
                </c:pt>
                <c:pt idx="21404">
                  <c:v>6.4062772844599998</c:v>
                </c:pt>
                <c:pt idx="21405">
                  <c:v>6.3788526045199996</c:v>
                </c:pt>
                <c:pt idx="21406">
                  <c:v>6.3275110211400003</c:v>
                </c:pt>
                <c:pt idx="21407">
                  <c:v>6.7970489165499997</c:v>
                </c:pt>
                <c:pt idx="21408">
                  <c:v>6.8290045524299998</c:v>
                </c:pt>
                <c:pt idx="21409">
                  <c:v>6.8898582775700001</c:v>
                </c:pt>
                <c:pt idx="21410">
                  <c:v>6.6161145747600001</c:v>
                </c:pt>
                <c:pt idx="21411">
                  <c:v>6.9120218474300001</c:v>
                </c:pt>
                <c:pt idx="21412">
                  <c:v>6.9331039908500003</c:v>
                </c:pt>
                <c:pt idx="21413">
                  <c:v>6.7579667264900003</c:v>
                </c:pt>
                <c:pt idx="21414">
                  <c:v>6.6676441619000002</c:v>
                </c:pt>
                <c:pt idx="21415">
                  <c:v>6.8903651668499997</c:v>
                </c:pt>
                <c:pt idx="21416">
                  <c:v>6.7037461807299996</c:v>
                </c:pt>
                <c:pt idx="21417">
                  <c:v>6.4112860991799998</c:v>
                </c:pt>
                <c:pt idx="21418">
                  <c:v>6.9686897200600004</c:v>
                </c:pt>
                <c:pt idx="21419">
                  <c:v>6.6977208178999996</c:v>
                </c:pt>
                <c:pt idx="21420">
                  <c:v>6.7106595329000003</c:v>
                </c:pt>
                <c:pt idx="21421">
                  <c:v>6.3915543312400001</c:v>
                </c:pt>
                <c:pt idx="21422">
                  <c:v>6.4880104706499999</c:v>
                </c:pt>
                <c:pt idx="21423">
                  <c:v>6.9565295267399998</c:v>
                </c:pt>
                <c:pt idx="21424">
                  <c:v>6.7853826779600004</c:v>
                </c:pt>
                <c:pt idx="21425">
                  <c:v>6.3276487674200004</c:v>
                </c:pt>
                <c:pt idx="21426">
                  <c:v>6.7775504894800003</c:v>
                </c:pt>
                <c:pt idx="21427">
                  <c:v>6.5250070929800001</c:v>
                </c:pt>
                <c:pt idx="21428">
                  <c:v>6.4880104706499999</c:v>
                </c:pt>
                <c:pt idx="21429">
                  <c:v>6.67928466557</c:v>
                </c:pt>
                <c:pt idx="21430">
                  <c:v>6.5153269481100002</c:v>
                </c:pt>
                <c:pt idx="21431">
                  <c:v>6.4029328378699999</c:v>
                </c:pt>
                <c:pt idx="21432">
                  <c:v>6.7209834913000002</c:v>
                </c:pt>
                <c:pt idx="21433">
                  <c:v>6.4044642299600003</c:v>
                </c:pt>
                <c:pt idx="21434">
                  <c:v>6.5486355519600004</c:v>
                </c:pt>
                <c:pt idx="21435">
                  <c:v>6.8667191466400004</c:v>
                </c:pt>
                <c:pt idx="21436">
                  <c:v>6.8164674361399999</c:v>
                </c:pt>
                <c:pt idx="21437">
                  <c:v>6.4564396946500002</c:v>
                </c:pt>
                <c:pt idx="21438">
                  <c:v>6.4035480547199999</c:v>
                </c:pt>
                <c:pt idx="21439">
                  <c:v>6.9688988960999998</c:v>
                </c:pt>
                <c:pt idx="21440">
                  <c:v>6.4484598963700002</c:v>
                </c:pt>
                <c:pt idx="21441">
                  <c:v>6.4129825506099998</c:v>
                </c:pt>
                <c:pt idx="21442">
                  <c:v>6.4896920760099999</c:v>
                </c:pt>
                <c:pt idx="21443">
                  <c:v>6.5952815719500002</c:v>
                </c:pt>
                <c:pt idx="21444">
                  <c:v>6.4013103151899999</c:v>
                </c:pt>
                <c:pt idx="21445">
                  <c:v>6.52194253492</c:v>
                </c:pt>
                <c:pt idx="21446">
                  <c:v>6.4930173696700004</c:v>
                </c:pt>
                <c:pt idx="21447">
                  <c:v>6.6555363184100003</c:v>
                </c:pt>
                <c:pt idx="21448">
                  <c:v>6.4362752500899996</c:v>
                </c:pt>
                <c:pt idx="21449">
                  <c:v>7.0168925152700004</c:v>
                </c:pt>
                <c:pt idx="21450">
                  <c:v>6.8707019380199998</c:v>
                </c:pt>
                <c:pt idx="21451">
                  <c:v>6.57292621684</c:v>
                </c:pt>
                <c:pt idx="21452">
                  <c:v>7.0345567748400004</c:v>
                </c:pt>
                <c:pt idx="21453">
                  <c:v>7.0074952542900002</c:v>
                </c:pt>
                <c:pt idx="21454">
                  <c:v>6.34901717311</c:v>
                </c:pt>
                <c:pt idx="21455">
                  <c:v>6.7602697834400001</c:v>
                </c:pt>
                <c:pt idx="21456">
                  <c:v>6.7225383083699999</c:v>
                </c:pt>
                <c:pt idx="21457">
                  <c:v>6.9619065328899996</c:v>
                </c:pt>
                <c:pt idx="21458">
                  <c:v>6.6827583982299998</c:v>
                </c:pt>
                <c:pt idx="21459">
                  <c:v>6.9187048708800001</c:v>
                </c:pt>
                <c:pt idx="21460">
                  <c:v>6.5626463995000002</c:v>
                </c:pt>
                <c:pt idx="21461">
                  <c:v>6.4940673290599999</c:v>
                </c:pt>
                <c:pt idx="21462">
                  <c:v>6.9013239568199998</c:v>
                </c:pt>
                <c:pt idx="21463">
                  <c:v>6.3609948041999997</c:v>
                </c:pt>
                <c:pt idx="21464">
                  <c:v>6.8028820425100003</c:v>
                </c:pt>
                <c:pt idx="21465">
                  <c:v>6.93207750911</c:v>
                </c:pt>
                <c:pt idx="21466">
                  <c:v>6.4029328378699999</c:v>
                </c:pt>
                <c:pt idx="21467">
                  <c:v>6.6095033944699999</c:v>
                </c:pt>
                <c:pt idx="21468">
                  <c:v>6.9474662287999998</c:v>
                </c:pt>
                <c:pt idx="21469">
                  <c:v>6.7775504894800003</c:v>
                </c:pt>
                <c:pt idx="21470">
                  <c:v>6.8949748530599999</c:v>
                </c:pt>
                <c:pt idx="21471">
                  <c:v>6.7898795269400001</c:v>
                </c:pt>
                <c:pt idx="21472">
                  <c:v>6.5118448533300004</c:v>
                </c:pt>
                <c:pt idx="21473">
                  <c:v>6.6543991248800003</c:v>
                </c:pt>
                <c:pt idx="21474">
                  <c:v>6.6410608737899999</c:v>
                </c:pt>
                <c:pt idx="21475">
                  <c:v>6.5294685570600004</c:v>
                </c:pt>
                <c:pt idx="21476">
                  <c:v>6.8859957126899998</c:v>
                </c:pt>
                <c:pt idx="21477">
                  <c:v>6.7663997700999996</c:v>
                </c:pt>
                <c:pt idx="21478">
                  <c:v>6.77070108713</c:v>
                </c:pt>
                <c:pt idx="21479">
                  <c:v>6.9595797452900001</c:v>
                </c:pt>
                <c:pt idx="21480">
                  <c:v>6.4561623049600003</c:v>
                </c:pt>
                <c:pt idx="21481">
                  <c:v>6.5950204663800003</c:v>
                </c:pt>
                <c:pt idx="21482">
                  <c:v>6.7090745780200001</c:v>
                </c:pt>
                <c:pt idx="21483">
                  <c:v>6.4940673290599999</c:v>
                </c:pt>
                <c:pt idx="21484">
                  <c:v>6.3413549628899997</c:v>
                </c:pt>
                <c:pt idx="21485">
                  <c:v>6.7882018602900001</c:v>
                </c:pt>
                <c:pt idx="21486">
                  <c:v>6.9574341732000002</c:v>
                </c:pt>
                <c:pt idx="21487">
                  <c:v>6.4334793670000003</c:v>
                </c:pt>
                <c:pt idx="21488">
                  <c:v>6.4334793670000003</c:v>
                </c:pt>
                <c:pt idx="21489">
                  <c:v>6.9288261444100003</c:v>
                </c:pt>
                <c:pt idx="21490">
                  <c:v>6.9478394069</c:v>
                </c:pt>
                <c:pt idx="21491">
                  <c:v>6.5799380163099999</c:v>
                </c:pt>
                <c:pt idx="21492">
                  <c:v>6.58245178535</c:v>
                </c:pt>
                <c:pt idx="21493">
                  <c:v>6.81347869901</c:v>
                </c:pt>
                <c:pt idx="21494">
                  <c:v>6.5261032930300003</c:v>
                </c:pt>
                <c:pt idx="21495">
                  <c:v>6.3961531959500002</c:v>
                </c:pt>
                <c:pt idx="21496">
                  <c:v>6.3421743805700004</c:v>
                </c:pt>
                <c:pt idx="21497">
                  <c:v>6.5568768740900003</c:v>
                </c:pt>
                <c:pt idx="21498">
                  <c:v>6.7875816864000003</c:v>
                </c:pt>
                <c:pt idx="21499">
                  <c:v>6.3629634645499999</c:v>
                </c:pt>
                <c:pt idx="21500">
                  <c:v>6.5714713271000003</c:v>
                </c:pt>
                <c:pt idx="21501">
                  <c:v>6.6647659414899998</c:v>
                </c:pt>
                <c:pt idx="21502">
                  <c:v>6.8720126811200002</c:v>
                </c:pt>
                <c:pt idx="21503">
                  <c:v>6.4315139383700002</c:v>
                </c:pt>
                <c:pt idx="21504">
                  <c:v>6.5641983097400001</c:v>
                </c:pt>
                <c:pt idx="21505">
                  <c:v>6.5996241396900004</c:v>
                </c:pt>
                <c:pt idx="21506">
                  <c:v>6.6901444023399996</c:v>
                </c:pt>
                <c:pt idx="21507">
                  <c:v>6.4759109506600003</c:v>
                </c:pt>
                <c:pt idx="21508">
                  <c:v>6.3888607908699999</c:v>
                </c:pt>
                <c:pt idx="21509">
                  <c:v>6.51636728128</c:v>
                </c:pt>
                <c:pt idx="21510">
                  <c:v>6.8871959578900004</c:v>
                </c:pt>
                <c:pt idx="21511">
                  <c:v>6.6666958302100001</c:v>
                </c:pt>
                <c:pt idx="21512">
                  <c:v>6.8765675832399999</c:v>
                </c:pt>
                <c:pt idx="21513">
                  <c:v>6.4041241548399999</c:v>
                </c:pt>
                <c:pt idx="21514">
                  <c:v>6.3189114506299999</c:v>
                </c:pt>
                <c:pt idx="21515">
                  <c:v>6.4158443359300001</c:v>
                </c:pt>
                <c:pt idx="21516">
                  <c:v>6.8667191466400004</c:v>
                </c:pt>
                <c:pt idx="21517">
                  <c:v>6.3821888171600003</c:v>
                </c:pt>
                <c:pt idx="21518">
                  <c:v>6.6387194538700003</c:v>
                </c:pt>
                <c:pt idx="21519">
                  <c:v>6.8028820425100003</c:v>
                </c:pt>
                <c:pt idx="21520">
                  <c:v>6.58245178535</c:v>
                </c:pt>
                <c:pt idx="21521">
                  <c:v>6.4137959111100002</c:v>
                </c:pt>
                <c:pt idx="21522">
                  <c:v>6.3165048527899996</c:v>
                </c:pt>
                <c:pt idx="21523">
                  <c:v>6.6647659414899998</c:v>
                </c:pt>
                <c:pt idx="21524">
                  <c:v>6.7209834913000002</c:v>
                </c:pt>
                <c:pt idx="21525">
                  <c:v>6.69186463512</c:v>
                </c:pt>
                <c:pt idx="21526">
                  <c:v>6.6971827744199999</c:v>
                </c:pt>
                <c:pt idx="21527">
                  <c:v>7.0403123142900004</c:v>
                </c:pt>
                <c:pt idx="21528">
                  <c:v>6.9574341732000002</c:v>
                </c:pt>
                <c:pt idx="21529">
                  <c:v>7.0373824057199998</c:v>
                </c:pt>
                <c:pt idx="21530">
                  <c:v>6.4777874277</c:v>
                </c:pt>
                <c:pt idx="21531">
                  <c:v>6.8352434851700004</c:v>
                </c:pt>
                <c:pt idx="21532">
                  <c:v>6.6504300163799996</c:v>
                </c:pt>
                <c:pt idx="21533">
                  <c:v>6.5936767308700004</c:v>
                </c:pt>
                <c:pt idx="21534">
                  <c:v>6.5369976683399997</c:v>
                </c:pt>
                <c:pt idx="21535">
                  <c:v>6.7953087400300003</c:v>
                </c:pt>
                <c:pt idx="21536">
                  <c:v>6.3413549628899997</c:v>
                </c:pt>
                <c:pt idx="21537">
                  <c:v>6.9187048708800001</c:v>
                </c:pt>
                <c:pt idx="21538">
                  <c:v>6.9203354939299997</c:v>
                </c:pt>
                <c:pt idx="21539">
                  <c:v>6.5950786179399996</c:v>
                </c:pt>
                <c:pt idx="21540">
                  <c:v>6.7573515611100001</c:v>
                </c:pt>
                <c:pt idx="21541">
                  <c:v>6.9391240853599996</c:v>
                </c:pt>
                <c:pt idx="21542">
                  <c:v>6.78236648722</c:v>
                </c:pt>
                <c:pt idx="21543">
                  <c:v>6.5261032930300003</c:v>
                </c:pt>
                <c:pt idx="21544">
                  <c:v>6.9630970319500003</c:v>
                </c:pt>
                <c:pt idx="21545">
                  <c:v>6.83351137993</c:v>
                </c:pt>
                <c:pt idx="21546">
                  <c:v>7.0037839289099999</c:v>
                </c:pt>
                <c:pt idx="21547">
                  <c:v>6.9303136537799999</c:v>
                </c:pt>
                <c:pt idx="21548">
                  <c:v>6.4777874277</c:v>
                </c:pt>
                <c:pt idx="21549">
                  <c:v>6.6521462911100002</c:v>
                </c:pt>
                <c:pt idx="21550">
                  <c:v>6.4759109506600003</c:v>
                </c:pt>
                <c:pt idx="21551">
                  <c:v>6.5192893817100002</c:v>
                </c:pt>
                <c:pt idx="21552">
                  <c:v>6.8328590757600001</c:v>
                </c:pt>
                <c:pt idx="21553">
                  <c:v>7.0209614710999997</c:v>
                </c:pt>
                <c:pt idx="21554">
                  <c:v>6.4010154228999996</c:v>
                </c:pt>
                <c:pt idx="21555">
                  <c:v>6.8150529170800001</c:v>
                </c:pt>
                <c:pt idx="21556">
                  <c:v>6.6399521594899999</c:v>
                </c:pt>
                <c:pt idx="21557">
                  <c:v>6.4631674589100001</c:v>
                </c:pt>
                <c:pt idx="21558">
                  <c:v>6.4054115390300002</c:v>
                </c:pt>
                <c:pt idx="21559">
                  <c:v>6.8153382486399998</c:v>
                </c:pt>
                <c:pt idx="21560">
                  <c:v>6.6751424520100002</c:v>
                </c:pt>
                <c:pt idx="21561">
                  <c:v>6.8808728885499999</c:v>
                </c:pt>
                <c:pt idx="21562">
                  <c:v>6.6558178260699998</c:v>
                </c:pt>
                <c:pt idx="21563">
                  <c:v>7.0102446092999999</c:v>
                </c:pt>
                <c:pt idx="21564">
                  <c:v>6.3108055102599998</c:v>
                </c:pt>
                <c:pt idx="21565">
                  <c:v>6.8668228845700003</c:v>
                </c:pt>
                <c:pt idx="21566">
                  <c:v>6.4076750467499997</c:v>
                </c:pt>
                <c:pt idx="21567">
                  <c:v>6.4522095360699998</c:v>
                </c:pt>
                <c:pt idx="21568">
                  <c:v>6.7826179366700003</c:v>
                </c:pt>
                <c:pt idx="21569">
                  <c:v>6.3980018754500003</c:v>
                </c:pt>
                <c:pt idx="21570">
                  <c:v>6.9825037627800004</c:v>
                </c:pt>
                <c:pt idx="21571">
                  <c:v>6.8773536665100004</c:v>
                </c:pt>
                <c:pt idx="21572">
                  <c:v>6.78283804416</c:v>
                </c:pt>
                <c:pt idx="21573">
                  <c:v>6.4005472209300001</c:v>
                </c:pt>
                <c:pt idx="21574">
                  <c:v>6.7435018664499999</c:v>
                </c:pt>
                <c:pt idx="21575">
                  <c:v>6.4011589823500001</c:v>
                </c:pt>
                <c:pt idx="21576">
                  <c:v>6.4869755950799997</c:v>
                </c:pt>
                <c:pt idx="21577">
                  <c:v>6.9417088181700004</c:v>
                </c:pt>
                <c:pt idx="21578">
                  <c:v>6.8565120642600004</c:v>
                </c:pt>
                <c:pt idx="21579">
                  <c:v>6.5514120272899996</c:v>
                </c:pt>
                <c:pt idx="21580">
                  <c:v>6.31596493238</c:v>
                </c:pt>
                <c:pt idx="21581">
                  <c:v>6.7860206965599996</c:v>
                </c:pt>
                <c:pt idx="21582">
                  <c:v>6.7901421638899997</c:v>
                </c:pt>
                <c:pt idx="21583">
                  <c:v>6.4983962067599998</c:v>
                </c:pt>
                <c:pt idx="21584">
                  <c:v>6.62675373112</c:v>
                </c:pt>
                <c:pt idx="21585">
                  <c:v>6.9654255878500004</c:v>
                </c:pt>
                <c:pt idx="21586">
                  <c:v>7.0239325191599997</c:v>
                </c:pt>
                <c:pt idx="21587">
                  <c:v>6.9068965673599996</c:v>
                </c:pt>
                <c:pt idx="21588">
                  <c:v>6.6676441619000002</c:v>
                </c:pt>
                <c:pt idx="21589">
                  <c:v>6.9635152296599996</c:v>
                </c:pt>
                <c:pt idx="21590">
                  <c:v>6.5407755726000003</c:v>
                </c:pt>
                <c:pt idx="21591">
                  <c:v>7.03447782775</c:v>
                </c:pt>
                <c:pt idx="21592">
                  <c:v>6.8683648233600003</c:v>
                </c:pt>
                <c:pt idx="21593">
                  <c:v>6.6894550066100003</c:v>
                </c:pt>
                <c:pt idx="21594">
                  <c:v>6.9793914630099998</c:v>
                </c:pt>
                <c:pt idx="21595">
                  <c:v>6.7195250301999998</c:v>
                </c:pt>
                <c:pt idx="21596">
                  <c:v>6.8667191466400004</c:v>
                </c:pt>
                <c:pt idx="21597">
                  <c:v>6.7501802873000001</c:v>
                </c:pt>
                <c:pt idx="21598">
                  <c:v>6.3763145660399996</c:v>
                </c:pt>
                <c:pt idx="21599">
                  <c:v>7.0168925152700004</c:v>
                </c:pt>
                <c:pt idx="21600">
                  <c:v>6.6428833216100003</c:v>
                </c:pt>
                <c:pt idx="21601">
                  <c:v>6.4880104706499999</c:v>
                </c:pt>
                <c:pt idx="21602">
                  <c:v>6.8898582775700001</c:v>
                </c:pt>
                <c:pt idx="21603">
                  <c:v>6.5261032930300003</c:v>
                </c:pt>
                <c:pt idx="21604">
                  <c:v>6.5668354438399996</c:v>
                </c:pt>
                <c:pt idx="21605">
                  <c:v>6.5996241396900004</c:v>
                </c:pt>
                <c:pt idx="21606">
                  <c:v>6.92444510293</c:v>
                </c:pt>
                <c:pt idx="21607">
                  <c:v>6.5524541771199996</c:v>
                </c:pt>
                <c:pt idx="21608">
                  <c:v>6.8419207363299996</c:v>
                </c:pt>
                <c:pt idx="21609">
                  <c:v>6.5390452677999997</c:v>
                </c:pt>
                <c:pt idx="21610">
                  <c:v>7.0790054764899999</c:v>
                </c:pt>
                <c:pt idx="21611">
                  <c:v>6.33770105367</c:v>
                </c:pt>
                <c:pt idx="21612">
                  <c:v>6.78997804712</c:v>
                </c:pt>
                <c:pt idx="21613">
                  <c:v>6.3370718882299997</c:v>
                </c:pt>
                <c:pt idx="21614">
                  <c:v>6.9288261444100003</c:v>
                </c:pt>
                <c:pt idx="21615">
                  <c:v>6.7065301652900002</c:v>
                </c:pt>
                <c:pt idx="21616">
                  <c:v>6.7034902829099998</c:v>
                </c:pt>
                <c:pt idx="21617">
                  <c:v>6.7953087400300003</c:v>
                </c:pt>
                <c:pt idx="21618">
                  <c:v>6.8853809409700002</c:v>
                </c:pt>
                <c:pt idx="21619">
                  <c:v>6.7158989485999996</c:v>
                </c:pt>
                <c:pt idx="21620">
                  <c:v>6.4284293508200001</c:v>
                </c:pt>
                <c:pt idx="21621">
                  <c:v>7.0425351964900003</c:v>
                </c:pt>
                <c:pt idx="21622">
                  <c:v>6.98254846763</c:v>
                </c:pt>
                <c:pt idx="21623">
                  <c:v>6.8960279257400003</c:v>
                </c:pt>
                <c:pt idx="21624">
                  <c:v>6.4345981697900001</c:v>
                </c:pt>
                <c:pt idx="21625">
                  <c:v>6.7437198889400003</c:v>
                </c:pt>
                <c:pt idx="21626">
                  <c:v>6.5293121701399999</c:v>
                </c:pt>
                <c:pt idx="21627">
                  <c:v>6.5714713271000003</c:v>
                </c:pt>
                <c:pt idx="21628">
                  <c:v>6.3389533465900003</c:v>
                </c:pt>
                <c:pt idx="21629">
                  <c:v>6.5897381233000001</c:v>
                </c:pt>
                <c:pt idx="21630">
                  <c:v>6.8707019380199998</c:v>
                </c:pt>
                <c:pt idx="21631">
                  <c:v>6.40257488559</c:v>
                </c:pt>
                <c:pt idx="21632">
                  <c:v>6.3693329780200001</c:v>
                </c:pt>
                <c:pt idx="21633">
                  <c:v>6.7537507796899998</c:v>
                </c:pt>
                <c:pt idx="21634">
                  <c:v>6.9378091496399996</c:v>
                </c:pt>
                <c:pt idx="21635">
                  <c:v>6.54102039107</c:v>
                </c:pt>
                <c:pt idx="21636">
                  <c:v>6.5691708162699998</c:v>
                </c:pt>
                <c:pt idx="21637">
                  <c:v>6.7052162791200001</c:v>
                </c:pt>
                <c:pt idx="21638">
                  <c:v>6.6977208178999996</c:v>
                </c:pt>
                <c:pt idx="21639">
                  <c:v>6.8452687162199997</c:v>
                </c:pt>
                <c:pt idx="21640">
                  <c:v>6.5250070929800001</c:v>
                </c:pt>
                <c:pt idx="21641">
                  <c:v>6.7530880806900004</c:v>
                </c:pt>
                <c:pt idx="21642">
                  <c:v>6.5527623225999996</c:v>
                </c:pt>
                <c:pt idx="21643">
                  <c:v>6.5641983097400001</c:v>
                </c:pt>
                <c:pt idx="21644">
                  <c:v>6.9350068446200002</c:v>
                </c:pt>
                <c:pt idx="21645">
                  <c:v>6.3705444926799997</c:v>
                </c:pt>
                <c:pt idx="21646">
                  <c:v>6.6135018837699997</c:v>
                </c:pt>
                <c:pt idx="21647">
                  <c:v>6.8766016535099999</c:v>
                </c:pt>
                <c:pt idx="21648">
                  <c:v>6.4880104706499999</c:v>
                </c:pt>
                <c:pt idx="21649">
                  <c:v>6.5862198134099996</c:v>
                </c:pt>
                <c:pt idx="21650">
                  <c:v>6.8572768554000003</c:v>
                </c:pt>
                <c:pt idx="21651">
                  <c:v>6.7196526590100003</c:v>
                </c:pt>
                <c:pt idx="21652">
                  <c:v>6.7690924434899999</c:v>
                </c:pt>
                <c:pt idx="21653">
                  <c:v>6.4493988621199998</c:v>
                </c:pt>
                <c:pt idx="21654">
                  <c:v>6.7090745780200001</c:v>
                </c:pt>
                <c:pt idx="21655">
                  <c:v>6.8114561268299996</c:v>
                </c:pt>
                <c:pt idx="21656">
                  <c:v>6.8031761904200003</c:v>
                </c:pt>
                <c:pt idx="21657">
                  <c:v>7.0768205412</c:v>
                </c:pt>
                <c:pt idx="21658">
                  <c:v>6.70580236234</c:v>
                </c:pt>
                <c:pt idx="21659">
                  <c:v>6.3407020055299999</c:v>
                </c:pt>
                <c:pt idx="21660">
                  <c:v>6.8284549445899998</c:v>
                </c:pt>
                <c:pt idx="21661">
                  <c:v>6.6901444023399996</c:v>
                </c:pt>
                <c:pt idx="21662">
                  <c:v>6.6647659414899998</c:v>
                </c:pt>
                <c:pt idx="21663">
                  <c:v>6.4453377295100003</c:v>
                </c:pt>
                <c:pt idx="21664">
                  <c:v>6.8014830555700003</c:v>
                </c:pt>
                <c:pt idx="21665">
                  <c:v>6.6005430607799997</c:v>
                </c:pt>
                <c:pt idx="21666">
                  <c:v>6.93601400933</c:v>
                </c:pt>
                <c:pt idx="21667">
                  <c:v>6.6775099969399996</c:v>
                </c:pt>
                <c:pt idx="21668">
                  <c:v>7.0688778166399997</c:v>
                </c:pt>
                <c:pt idx="21669">
                  <c:v>6.7826179366700003</c:v>
                </c:pt>
                <c:pt idx="21670">
                  <c:v>6.7760646696600002</c:v>
                </c:pt>
                <c:pt idx="21671">
                  <c:v>6.9647012581199998</c:v>
                </c:pt>
                <c:pt idx="21672">
                  <c:v>7.03447782775</c:v>
                </c:pt>
                <c:pt idx="21673">
                  <c:v>6.8343510258500002</c:v>
                </c:pt>
                <c:pt idx="21674">
                  <c:v>6.8543933918600004</c:v>
                </c:pt>
                <c:pt idx="21675">
                  <c:v>6.8936809294400003</c:v>
                </c:pt>
                <c:pt idx="21676">
                  <c:v>7.0035726458200003</c:v>
                </c:pt>
                <c:pt idx="21677">
                  <c:v>6.5774388801999999</c:v>
                </c:pt>
                <c:pt idx="21678">
                  <c:v>6.3204900657099996</c:v>
                </c:pt>
                <c:pt idx="21679">
                  <c:v>6.7956947596999999</c:v>
                </c:pt>
                <c:pt idx="21680">
                  <c:v>6.9013594809500001</c:v>
                </c:pt>
                <c:pt idx="21681">
                  <c:v>6.3189114506299999</c:v>
                </c:pt>
                <c:pt idx="21682">
                  <c:v>7.0276656524299996</c:v>
                </c:pt>
                <c:pt idx="21683">
                  <c:v>6.9187048708800001</c:v>
                </c:pt>
                <c:pt idx="21684">
                  <c:v>6.6894550066100003</c:v>
                </c:pt>
                <c:pt idx="21685">
                  <c:v>6.5846277021099997</c:v>
                </c:pt>
                <c:pt idx="21686">
                  <c:v>6.8055685223299998</c:v>
                </c:pt>
                <c:pt idx="21687">
                  <c:v>6.5088907424400002</c:v>
                </c:pt>
                <c:pt idx="21688">
                  <c:v>6.3945280779200004</c:v>
                </c:pt>
                <c:pt idx="21689">
                  <c:v>6.8871959578900004</c:v>
                </c:pt>
                <c:pt idx="21690">
                  <c:v>6.8668228845700003</c:v>
                </c:pt>
                <c:pt idx="21691">
                  <c:v>6.3980018754500003</c:v>
                </c:pt>
                <c:pt idx="21692">
                  <c:v>6.80260227556</c:v>
                </c:pt>
                <c:pt idx="21693">
                  <c:v>6.34248905865</c:v>
                </c:pt>
                <c:pt idx="21694">
                  <c:v>6.6277997662699999</c:v>
                </c:pt>
                <c:pt idx="21695">
                  <c:v>6.6987492509399997</c:v>
                </c:pt>
                <c:pt idx="21696">
                  <c:v>6.3836212184300001</c:v>
                </c:pt>
                <c:pt idx="21697">
                  <c:v>6.6993070384799998</c:v>
                </c:pt>
                <c:pt idx="21698">
                  <c:v>6.5810639908599997</c:v>
                </c:pt>
                <c:pt idx="21699">
                  <c:v>7.0772533652799998</c:v>
                </c:pt>
                <c:pt idx="21700">
                  <c:v>6.55886389548</c:v>
                </c:pt>
                <c:pt idx="21701">
                  <c:v>6.4207378668199997</c:v>
                </c:pt>
                <c:pt idx="21702">
                  <c:v>6.6135018837699997</c:v>
                </c:pt>
                <c:pt idx="21703">
                  <c:v>6.9128058472299996</c:v>
                </c:pt>
                <c:pt idx="21704">
                  <c:v>6.4863923799399998</c:v>
                </c:pt>
                <c:pt idx="21705">
                  <c:v>6.5369976683399997</c:v>
                </c:pt>
                <c:pt idx="21706">
                  <c:v>6.5351274763599996</c:v>
                </c:pt>
                <c:pt idx="21707">
                  <c:v>6.7451026800399996</c:v>
                </c:pt>
                <c:pt idx="21708">
                  <c:v>6.4522095360699998</c:v>
                </c:pt>
                <c:pt idx="21709">
                  <c:v>6.7248175377399999</c:v>
                </c:pt>
                <c:pt idx="21710">
                  <c:v>6.9612064510599998</c:v>
                </c:pt>
                <c:pt idx="21711">
                  <c:v>6.7218952699200001</c:v>
                </c:pt>
                <c:pt idx="21712">
                  <c:v>6.7435018664499999</c:v>
                </c:pt>
                <c:pt idx="21713">
                  <c:v>6.3951850914500001</c:v>
                </c:pt>
                <c:pt idx="21714">
                  <c:v>6.3413549628899997</c:v>
                </c:pt>
                <c:pt idx="21715">
                  <c:v>6.42650138573</c:v>
                </c:pt>
                <c:pt idx="21716">
                  <c:v>6.4783609098700001</c:v>
                </c:pt>
                <c:pt idx="21717">
                  <c:v>6.7712288190400001</c:v>
                </c:pt>
                <c:pt idx="21718">
                  <c:v>6.4484598963700002</c:v>
                </c:pt>
                <c:pt idx="21719">
                  <c:v>6.61770423885</c:v>
                </c:pt>
                <c:pt idx="21720">
                  <c:v>6.5163708915400003</c:v>
                </c:pt>
                <c:pt idx="21721">
                  <c:v>6.46150009598</c:v>
                </c:pt>
                <c:pt idx="21722">
                  <c:v>6.7232624668099996</c:v>
                </c:pt>
                <c:pt idx="21723">
                  <c:v>6.7530880806900004</c:v>
                </c:pt>
                <c:pt idx="21724">
                  <c:v>6.7342845537900002</c:v>
                </c:pt>
                <c:pt idx="21725">
                  <c:v>6.7410039404099997</c:v>
                </c:pt>
                <c:pt idx="21726">
                  <c:v>6.59806477424</c:v>
                </c:pt>
                <c:pt idx="21727">
                  <c:v>6.7065301652900002</c:v>
                </c:pt>
                <c:pt idx="21728">
                  <c:v>6.33288687705</c:v>
                </c:pt>
                <c:pt idx="21729">
                  <c:v>6.3243742052799998</c:v>
                </c:pt>
                <c:pt idx="21730">
                  <c:v>6.4558727223599996</c:v>
                </c:pt>
                <c:pt idx="21731">
                  <c:v>6.5710077657400001</c:v>
                </c:pt>
                <c:pt idx="21732">
                  <c:v>6.4971895904899997</c:v>
                </c:pt>
                <c:pt idx="21733">
                  <c:v>6.6506080621199999</c:v>
                </c:pt>
                <c:pt idx="21734">
                  <c:v>6.7775504894800003</c:v>
                </c:pt>
                <c:pt idx="21735">
                  <c:v>6.3730170382400004</c:v>
                </c:pt>
                <c:pt idx="21736">
                  <c:v>6.7521520156100001</c:v>
                </c:pt>
                <c:pt idx="21737">
                  <c:v>6.4869755950799997</c:v>
                </c:pt>
                <c:pt idx="21738">
                  <c:v>6.8510297687100001</c:v>
                </c:pt>
                <c:pt idx="21739">
                  <c:v>6.9793914630099998</c:v>
                </c:pt>
                <c:pt idx="21740">
                  <c:v>7.0354531799400002</c:v>
                </c:pt>
                <c:pt idx="21741">
                  <c:v>6.3170529962100002</c:v>
                </c:pt>
                <c:pt idx="21742">
                  <c:v>6.3341053831099998</c:v>
                </c:pt>
                <c:pt idx="21743">
                  <c:v>6.9652899231100003</c:v>
                </c:pt>
                <c:pt idx="21744">
                  <c:v>6.8580800326600002</c:v>
                </c:pt>
                <c:pt idx="21745">
                  <c:v>6.6701088404200002</c:v>
                </c:pt>
                <c:pt idx="21746">
                  <c:v>6.6987492509399997</c:v>
                </c:pt>
                <c:pt idx="21747">
                  <c:v>6.8892997291700002</c:v>
                </c:pt>
                <c:pt idx="21748">
                  <c:v>6.9346970810100004</c:v>
                </c:pt>
                <c:pt idx="21749">
                  <c:v>6.9986354939700002</c:v>
                </c:pt>
                <c:pt idx="21750">
                  <c:v>6.4964854993900003</c:v>
                </c:pt>
                <c:pt idx="21751">
                  <c:v>6.3275110211400003</c:v>
                </c:pt>
                <c:pt idx="21752">
                  <c:v>6.6095033944699999</c:v>
                </c:pt>
                <c:pt idx="21753">
                  <c:v>6.6336381584400002</c:v>
                </c:pt>
                <c:pt idx="21754">
                  <c:v>6.4493988621199998</c:v>
                </c:pt>
                <c:pt idx="21755">
                  <c:v>6.8572768554000003</c:v>
                </c:pt>
                <c:pt idx="21756">
                  <c:v>6.5353880796399997</c:v>
                </c:pt>
                <c:pt idx="21757">
                  <c:v>6.81143684195</c:v>
                </c:pt>
                <c:pt idx="21758">
                  <c:v>6.6126407289699998</c:v>
                </c:pt>
                <c:pt idx="21759">
                  <c:v>6.4345981697900001</c:v>
                </c:pt>
                <c:pt idx="21760">
                  <c:v>6.7044184480400002</c:v>
                </c:pt>
                <c:pt idx="21761">
                  <c:v>6.5527623225999996</c:v>
                </c:pt>
                <c:pt idx="21762">
                  <c:v>6.48900798749</c:v>
                </c:pt>
                <c:pt idx="21763">
                  <c:v>6.5980227811200001</c:v>
                </c:pt>
                <c:pt idx="21764">
                  <c:v>6.4777874277</c:v>
                </c:pt>
                <c:pt idx="21765">
                  <c:v>6.8903651668499997</c:v>
                </c:pt>
                <c:pt idx="21766">
                  <c:v>6.8579557796000001</c:v>
                </c:pt>
                <c:pt idx="21767">
                  <c:v>6.6513994089299997</c:v>
                </c:pt>
                <c:pt idx="21768">
                  <c:v>7.0720597458999999</c:v>
                </c:pt>
                <c:pt idx="21769">
                  <c:v>6.4190752499899997</c:v>
                </c:pt>
                <c:pt idx="21770">
                  <c:v>6.9145886785700004</c:v>
                </c:pt>
                <c:pt idx="21771">
                  <c:v>6.48900798749</c:v>
                </c:pt>
                <c:pt idx="21772">
                  <c:v>6.3851351694799998</c:v>
                </c:pt>
                <c:pt idx="21773">
                  <c:v>6.6710449368300004</c:v>
                </c:pt>
                <c:pt idx="21774">
                  <c:v>6.89264733039</c:v>
                </c:pt>
                <c:pt idx="21775">
                  <c:v>6.3190389826200004</c:v>
                </c:pt>
                <c:pt idx="21776">
                  <c:v>6.8219007334699997</c:v>
                </c:pt>
                <c:pt idx="21777">
                  <c:v>6.7677275642000003</c:v>
                </c:pt>
                <c:pt idx="21778">
                  <c:v>6.3951850914500001</c:v>
                </c:pt>
                <c:pt idx="21779">
                  <c:v>6.4035480547199999</c:v>
                </c:pt>
                <c:pt idx="21780">
                  <c:v>6.5390452677999997</c:v>
                </c:pt>
                <c:pt idx="21781">
                  <c:v>6.9478394069</c:v>
                </c:pt>
                <c:pt idx="21782">
                  <c:v>6.5383042189799996</c:v>
                </c:pt>
                <c:pt idx="21783">
                  <c:v>6.8898582775700001</c:v>
                </c:pt>
                <c:pt idx="21784">
                  <c:v>6.4930173696700004</c:v>
                </c:pt>
                <c:pt idx="21785">
                  <c:v>6.7205939810800004</c:v>
                </c:pt>
                <c:pt idx="21786">
                  <c:v>6.3150611568899997</c:v>
                </c:pt>
                <c:pt idx="21787">
                  <c:v>6.9241638276400002</c:v>
                </c:pt>
                <c:pt idx="21788">
                  <c:v>6.7728879256800001</c:v>
                </c:pt>
                <c:pt idx="21789">
                  <c:v>6.7943369183</c:v>
                </c:pt>
                <c:pt idx="21790">
                  <c:v>6.5265913633199997</c:v>
                </c:pt>
                <c:pt idx="21791">
                  <c:v>6.3787356602200003</c:v>
                </c:pt>
                <c:pt idx="21792">
                  <c:v>6.7956878822900002</c:v>
                </c:pt>
                <c:pt idx="21793">
                  <c:v>6.6161145747600001</c:v>
                </c:pt>
                <c:pt idx="21794">
                  <c:v>7.0342329981500002</c:v>
                </c:pt>
                <c:pt idx="21795">
                  <c:v>6.7233038704699997</c:v>
                </c:pt>
                <c:pt idx="21796">
                  <c:v>6.8362586070700004</c:v>
                </c:pt>
                <c:pt idx="21797">
                  <c:v>6.6199320557299997</c:v>
                </c:pt>
                <c:pt idx="21798">
                  <c:v>6.4564396946500002</c:v>
                </c:pt>
                <c:pt idx="21799">
                  <c:v>6.8960279257400003</c:v>
                </c:pt>
                <c:pt idx="21800">
                  <c:v>6.6301522605900001</c:v>
                </c:pt>
                <c:pt idx="21801">
                  <c:v>6.3134432700199996</c:v>
                </c:pt>
                <c:pt idx="21802">
                  <c:v>6.4763556445299999</c:v>
                </c:pt>
                <c:pt idx="21803">
                  <c:v>7.0316434004200001</c:v>
                </c:pt>
                <c:pt idx="21804">
                  <c:v>6.3415648493400001</c:v>
                </c:pt>
                <c:pt idx="21805">
                  <c:v>6.6164907736399998</c:v>
                </c:pt>
                <c:pt idx="21806">
                  <c:v>6.7246476576500003</c:v>
                </c:pt>
                <c:pt idx="21807">
                  <c:v>6.7406042321199999</c:v>
                </c:pt>
                <c:pt idx="21808">
                  <c:v>6.6536149728799998</c:v>
                </c:pt>
                <c:pt idx="21809">
                  <c:v>6.52194253492</c:v>
                </c:pt>
                <c:pt idx="21810">
                  <c:v>6.8313383060900001</c:v>
                </c:pt>
                <c:pt idx="21811">
                  <c:v>6.3758272734999997</c:v>
                </c:pt>
                <c:pt idx="21812">
                  <c:v>6.78283804416</c:v>
                </c:pt>
                <c:pt idx="21813">
                  <c:v>6.6319146855</c:v>
                </c:pt>
                <c:pt idx="21814">
                  <c:v>6.3763145660399996</c:v>
                </c:pt>
                <c:pt idx="21815">
                  <c:v>6.4304668650599996</c:v>
                </c:pt>
                <c:pt idx="21816">
                  <c:v>6.99338811324</c:v>
                </c:pt>
                <c:pt idx="21817">
                  <c:v>6.6277997662699999</c:v>
                </c:pt>
                <c:pt idx="21818">
                  <c:v>6.9120218474300001</c:v>
                </c:pt>
                <c:pt idx="21819">
                  <c:v>6.5568768740900003</c:v>
                </c:pt>
                <c:pt idx="21820">
                  <c:v>6.9411309779600003</c:v>
                </c:pt>
                <c:pt idx="21821">
                  <c:v>6.4093009496500004</c:v>
                </c:pt>
                <c:pt idx="21822">
                  <c:v>6.3413549628899997</c:v>
                </c:pt>
                <c:pt idx="21823">
                  <c:v>6.8607641263600003</c:v>
                </c:pt>
                <c:pt idx="21824">
                  <c:v>6.46150009598</c:v>
                </c:pt>
                <c:pt idx="21825">
                  <c:v>6.36795427719</c:v>
                </c:pt>
                <c:pt idx="21826">
                  <c:v>6.3931805454999999</c:v>
                </c:pt>
                <c:pt idx="21827">
                  <c:v>6.7860206965599996</c:v>
                </c:pt>
                <c:pt idx="21828">
                  <c:v>6.8374856031900002</c:v>
                </c:pt>
                <c:pt idx="21829">
                  <c:v>6.56603294676</c:v>
                </c:pt>
                <c:pt idx="21830">
                  <c:v>6.3204900657099996</c:v>
                </c:pt>
                <c:pt idx="21831">
                  <c:v>6.8914438799599997</c:v>
                </c:pt>
                <c:pt idx="21832">
                  <c:v>6.89264733039</c:v>
                </c:pt>
                <c:pt idx="21833">
                  <c:v>6.9574341732000002</c:v>
                </c:pt>
                <c:pt idx="21834">
                  <c:v>6.6701945831499998</c:v>
                </c:pt>
                <c:pt idx="21835">
                  <c:v>6.7034902829099998</c:v>
                </c:pt>
                <c:pt idx="21836">
                  <c:v>6.5952815719500002</c:v>
                </c:pt>
                <c:pt idx="21837">
                  <c:v>6.6632336241500001</c:v>
                </c:pt>
                <c:pt idx="21838">
                  <c:v>6.8114561268299996</c:v>
                </c:pt>
                <c:pt idx="21839">
                  <c:v>6.8379965699999996</c:v>
                </c:pt>
                <c:pt idx="21840">
                  <c:v>6.8980239045899996</c:v>
                </c:pt>
                <c:pt idx="21841">
                  <c:v>6.4392443644900004</c:v>
                </c:pt>
                <c:pt idx="21842">
                  <c:v>6.84807954496</c:v>
                </c:pt>
                <c:pt idx="21843">
                  <c:v>6.6369601453499998</c:v>
                </c:pt>
                <c:pt idx="21844">
                  <c:v>6.4401822320999997</c:v>
                </c:pt>
                <c:pt idx="21845">
                  <c:v>6.5755378221400003</c:v>
                </c:pt>
                <c:pt idx="21846">
                  <c:v>6.4362752500899996</c:v>
                </c:pt>
                <c:pt idx="21847">
                  <c:v>6.3589765508199996</c:v>
                </c:pt>
                <c:pt idx="21848">
                  <c:v>6.5642328613499998</c:v>
                </c:pt>
                <c:pt idx="21849">
                  <c:v>6.4970750838000004</c:v>
                </c:pt>
                <c:pt idx="21850">
                  <c:v>6.7558288685300001</c:v>
                </c:pt>
                <c:pt idx="21851">
                  <c:v>6.3888607908699999</c:v>
                </c:pt>
                <c:pt idx="21852">
                  <c:v>6.8525901000099996</c:v>
                </c:pt>
                <c:pt idx="21853">
                  <c:v>6.9630730784299999</c:v>
                </c:pt>
                <c:pt idx="21854">
                  <c:v>6.3353158844899999</c:v>
                </c:pt>
                <c:pt idx="21855">
                  <c:v>6.3951850914500001</c:v>
                </c:pt>
                <c:pt idx="21856">
                  <c:v>6.7379543436900002</c:v>
                </c:pt>
                <c:pt idx="21857">
                  <c:v>6.6631491406399999</c:v>
                </c:pt>
                <c:pt idx="21858">
                  <c:v>6.7384724073999998</c:v>
                </c:pt>
                <c:pt idx="21859">
                  <c:v>6.56411918508</c:v>
                </c:pt>
                <c:pt idx="21860">
                  <c:v>6.9478394069</c:v>
                </c:pt>
                <c:pt idx="21861">
                  <c:v>6.9654255878500004</c:v>
                </c:pt>
                <c:pt idx="21862">
                  <c:v>6.9647012581199998</c:v>
                </c:pt>
                <c:pt idx="21863">
                  <c:v>6.7782012189299996</c:v>
                </c:pt>
                <c:pt idx="21864">
                  <c:v>6.6075751135600003</c:v>
                </c:pt>
                <c:pt idx="21865">
                  <c:v>6.5510050549400001</c:v>
                </c:pt>
                <c:pt idx="21866">
                  <c:v>7.0252572623500003</c:v>
                </c:pt>
                <c:pt idx="21867">
                  <c:v>6.6193949703600001</c:v>
                </c:pt>
                <c:pt idx="21868">
                  <c:v>6.3707328806900003</c:v>
                </c:pt>
                <c:pt idx="21869">
                  <c:v>6.7228416711800003</c:v>
                </c:pt>
                <c:pt idx="21870">
                  <c:v>6.5630857922499999</c:v>
                </c:pt>
                <c:pt idx="21871">
                  <c:v>6.3421743805700004</c:v>
                </c:pt>
                <c:pt idx="21872">
                  <c:v>6.3110320468400003</c:v>
                </c:pt>
                <c:pt idx="21873">
                  <c:v>6.8000141415600002</c:v>
                </c:pt>
                <c:pt idx="21874">
                  <c:v>6.6319146855</c:v>
                </c:pt>
                <c:pt idx="21875">
                  <c:v>6.3700762866499998</c:v>
                </c:pt>
                <c:pt idx="21876">
                  <c:v>6.81872780538</c:v>
                </c:pt>
                <c:pt idx="21877">
                  <c:v>6.8832979314099996</c:v>
                </c:pt>
                <c:pt idx="21878">
                  <c:v>6.9595797452900001</c:v>
                </c:pt>
                <c:pt idx="21879">
                  <c:v>6.4758952874100002</c:v>
                </c:pt>
                <c:pt idx="21880">
                  <c:v>6.3931805454999999</c:v>
                </c:pt>
                <c:pt idx="21881">
                  <c:v>6.4796264908600003</c:v>
                </c:pt>
                <c:pt idx="21882">
                  <c:v>6.4158581181500001</c:v>
                </c:pt>
                <c:pt idx="21883">
                  <c:v>6.7248175377399999</c:v>
                </c:pt>
                <c:pt idx="21884">
                  <c:v>6.3293339799000004</c:v>
                </c:pt>
                <c:pt idx="21885">
                  <c:v>7.0741981971500003</c:v>
                </c:pt>
                <c:pt idx="21886">
                  <c:v>6.4318677164200002</c:v>
                </c:pt>
                <c:pt idx="21887">
                  <c:v>6.4283718518399997</c:v>
                </c:pt>
                <c:pt idx="21888">
                  <c:v>6.5054240320199996</c:v>
                </c:pt>
                <c:pt idx="21889">
                  <c:v>6.41395496185</c:v>
                </c:pt>
                <c:pt idx="21890">
                  <c:v>6.3167947503399997</c:v>
                </c:pt>
                <c:pt idx="21891">
                  <c:v>6.74538443464</c:v>
                </c:pt>
                <c:pt idx="21892">
                  <c:v>6.4334793670000003</c:v>
                </c:pt>
                <c:pt idx="21893">
                  <c:v>6.8901526150499999</c:v>
                </c:pt>
                <c:pt idx="21894">
                  <c:v>7.0629326777400001</c:v>
                </c:pt>
                <c:pt idx="21895">
                  <c:v>6.6161145747600001</c:v>
                </c:pt>
                <c:pt idx="21896">
                  <c:v>6.33770105367</c:v>
                </c:pt>
                <c:pt idx="21897">
                  <c:v>6.5950204663800003</c:v>
                </c:pt>
                <c:pt idx="21898">
                  <c:v>6.7325753230099998</c:v>
                </c:pt>
                <c:pt idx="21899">
                  <c:v>6.9949654599300004</c:v>
                </c:pt>
                <c:pt idx="21900">
                  <c:v>6.5163708915400003</c:v>
                </c:pt>
                <c:pt idx="21901">
                  <c:v>7.0553406253600004</c:v>
                </c:pt>
                <c:pt idx="21902">
                  <c:v>6.5755378221400003</c:v>
                </c:pt>
                <c:pt idx="21903">
                  <c:v>6.7417132205800003</c:v>
                </c:pt>
                <c:pt idx="21904">
                  <c:v>6.3319668127600002</c:v>
                </c:pt>
                <c:pt idx="21905">
                  <c:v>6.99358964301</c:v>
                </c:pt>
                <c:pt idx="21906">
                  <c:v>6.80465832405</c:v>
                </c:pt>
                <c:pt idx="21907">
                  <c:v>6.9217954083100004</c:v>
                </c:pt>
                <c:pt idx="21908">
                  <c:v>6.62675373112</c:v>
                </c:pt>
                <c:pt idx="21909">
                  <c:v>6.8853809409700002</c:v>
                </c:pt>
                <c:pt idx="21910">
                  <c:v>6.9365153920799996</c:v>
                </c:pt>
                <c:pt idx="21911">
                  <c:v>6.7826179366700003</c:v>
                </c:pt>
                <c:pt idx="21912">
                  <c:v>6.4112860991799998</c:v>
                </c:pt>
                <c:pt idx="21913">
                  <c:v>6.34901717311</c:v>
                </c:pt>
                <c:pt idx="21914">
                  <c:v>6.5710077657400001</c:v>
                </c:pt>
                <c:pt idx="21915">
                  <c:v>7.03447782775</c:v>
                </c:pt>
                <c:pt idx="21916">
                  <c:v>7.0686566632999996</c:v>
                </c:pt>
                <c:pt idx="21917">
                  <c:v>6.8352434851700004</c:v>
                </c:pt>
                <c:pt idx="21918">
                  <c:v>6.7574077371300003</c:v>
                </c:pt>
                <c:pt idx="21919">
                  <c:v>6.3926841540700003</c:v>
                </c:pt>
                <c:pt idx="21920">
                  <c:v>6.3189114506299999</c:v>
                </c:pt>
                <c:pt idx="21921">
                  <c:v>6.5927379123399996</c:v>
                </c:pt>
                <c:pt idx="21922">
                  <c:v>6.8808728885499999</c:v>
                </c:pt>
                <c:pt idx="21923">
                  <c:v>6.3857250506999996</c:v>
                </c:pt>
                <c:pt idx="21924">
                  <c:v>6.3129448256099998</c:v>
                </c:pt>
                <c:pt idx="21925">
                  <c:v>7.0087023897699998</c:v>
                </c:pt>
                <c:pt idx="21926">
                  <c:v>6.3312789229400002</c:v>
                </c:pt>
                <c:pt idx="21927">
                  <c:v>6.6504300163799996</c:v>
                </c:pt>
                <c:pt idx="21928">
                  <c:v>7.0373824057199998</c:v>
                </c:pt>
                <c:pt idx="21929">
                  <c:v>6.5652683207799996</c:v>
                </c:pt>
                <c:pt idx="21930">
                  <c:v>6.6110734689799999</c:v>
                </c:pt>
                <c:pt idx="21931">
                  <c:v>7.0548983615800003</c:v>
                </c:pt>
                <c:pt idx="21932">
                  <c:v>6.3551248146299999</c:v>
                </c:pt>
                <c:pt idx="21933">
                  <c:v>6.70674065627</c:v>
                </c:pt>
                <c:pt idx="21934">
                  <c:v>6.9144425930400004</c:v>
                </c:pt>
                <c:pt idx="21935">
                  <c:v>6.5243152148899997</c:v>
                </c:pt>
                <c:pt idx="21936">
                  <c:v>7.0333536076499996</c:v>
                </c:pt>
                <c:pt idx="21937">
                  <c:v>6.5355393934899997</c:v>
                </c:pt>
                <c:pt idx="21938">
                  <c:v>6.7531784042599998</c:v>
                </c:pt>
                <c:pt idx="21939">
                  <c:v>6.7225333464799997</c:v>
                </c:pt>
                <c:pt idx="21940">
                  <c:v>6.3276487674200004</c:v>
                </c:pt>
                <c:pt idx="21941">
                  <c:v>6.4964854993900003</c:v>
                </c:pt>
                <c:pt idx="21942">
                  <c:v>6.3875701771099997</c:v>
                </c:pt>
                <c:pt idx="21943">
                  <c:v>6.9595797452900001</c:v>
                </c:pt>
                <c:pt idx="21944">
                  <c:v>6.8531269687999998</c:v>
                </c:pt>
                <c:pt idx="21945">
                  <c:v>6.9042726050900001</c:v>
                </c:pt>
                <c:pt idx="21946">
                  <c:v>6.8723888613700002</c:v>
                </c:pt>
                <c:pt idx="21947">
                  <c:v>6.5623331281199997</c:v>
                </c:pt>
                <c:pt idx="21948">
                  <c:v>6.4284293508200001</c:v>
                </c:pt>
                <c:pt idx="21949">
                  <c:v>6.4318677164200002</c:v>
                </c:pt>
                <c:pt idx="21950">
                  <c:v>6.4404497923499999</c:v>
                </c:pt>
                <c:pt idx="21951">
                  <c:v>6.8164674361399999</c:v>
                </c:pt>
                <c:pt idx="21952">
                  <c:v>6.5950204663800003</c:v>
                </c:pt>
                <c:pt idx="21953">
                  <c:v>6.5315718868400001</c:v>
                </c:pt>
                <c:pt idx="21954">
                  <c:v>6.4392443644900004</c:v>
                </c:pt>
                <c:pt idx="21955">
                  <c:v>6.9068965673599996</c:v>
                </c:pt>
                <c:pt idx="21956">
                  <c:v>6.3210717823999998</c:v>
                </c:pt>
                <c:pt idx="21957">
                  <c:v>6.6844674424599999</c:v>
                </c:pt>
                <c:pt idx="21958">
                  <c:v>6.7826179366700003</c:v>
                </c:pt>
                <c:pt idx="21959">
                  <c:v>6.81143684195</c:v>
                </c:pt>
                <c:pt idx="21960">
                  <c:v>6.3618372997800003</c:v>
                </c:pt>
                <c:pt idx="21961">
                  <c:v>6.6005430607799997</c:v>
                </c:pt>
                <c:pt idx="21962">
                  <c:v>6.5010394912900002</c:v>
                </c:pt>
                <c:pt idx="21963">
                  <c:v>7.0151792947200002</c:v>
                </c:pt>
                <c:pt idx="21964">
                  <c:v>6.7843949723000003</c:v>
                </c:pt>
                <c:pt idx="21965">
                  <c:v>6.4190752499899997</c:v>
                </c:pt>
                <c:pt idx="21966">
                  <c:v>6.9623213721099999</c:v>
                </c:pt>
                <c:pt idx="21967">
                  <c:v>6.6075751135600003</c:v>
                </c:pt>
                <c:pt idx="21968">
                  <c:v>6.8475050123900001</c:v>
                </c:pt>
                <c:pt idx="21969">
                  <c:v>6.7823326740900001</c:v>
                </c:pt>
                <c:pt idx="21970">
                  <c:v>6.5504019829000004</c:v>
                </c:pt>
                <c:pt idx="21971">
                  <c:v>6.6452900895799996</c:v>
                </c:pt>
                <c:pt idx="21972">
                  <c:v>6.4678790660500001</c:v>
                </c:pt>
                <c:pt idx="21973">
                  <c:v>6.4129825506099998</c:v>
                </c:pt>
                <c:pt idx="21974">
                  <c:v>6.4740067060399999</c:v>
                </c:pt>
                <c:pt idx="21975">
                  <c:v>6.7760202922700001</c:v>
                </c:pt>
                <c:pt idx="21976">
                  <c:v>6.7879893393700002</c:v>
                </c:pt>
                <c:pt idx="21977">
                  <c:v>7.0206928508599997</c:v>
                </c:pt>
                <c:pt idx="21978">
                  <c:v>6.5250070929800001</c:v>
                </c:pt>
                <c:pt idx="21979">
                  <c:v>6.9283962821099996</c:v>
                </c:pt>
                <c:pt idx="21980">
                  <c:v>6.42435873282</c:v>
                </c:pt>
                <c:pt idx="21981">
                  <c:v>6.6410608737899999</c:v>
                </c:pt>
                <c:pt idx="21982">
                  <c:v>6.5359171056400003</c:v>
                </c:pt>
                <c:pt idx="21983">
                  <c:v>6.8014830555700003</c:v>
                </c:pt>
                <c:pt idx="21984">
                  <c:v>6.9652899231100003</c:v>
                </c:pt>
                <c:pt idx="21985">
                  <c:v>6.3693329780200001</c:v>
                </c:pt>
                <c:pt idx="21986">
                  <c:v>6.3599767530899998</c:v>
                </c:pt>
                <c:pt idx="21987">
                  <c:v>6.8668228845700003</c:v>
                </c:pt>
                <c:pt idx="21988">
                  <c:v>6.3873065567199996</c:v>
                </c:pt>
                <c:pt idx="21989">
                  <c:v>6.3724010776200002</c:v>
                </c:pt>
                <c:pt idx="21990">
                  <c:v>6.7202981617499997</c:v>
                </c:pt>
                <c:pt idx="21991">
                  <c:v>6.8301645773099997</c:v>
                </c:pt>
                <c:pt idx="21992">
                  <c:v>6.8802320073200001</c:v>
                </c:pt>
                <c:pt idx="21993">
                  <c:v>6.44816040169</c:v>
                </c:pt>
                <c:pt idx="21994">
                  <c:v>6.7839386287499996</c:v>
                </c:pt>
                <c:pt idx="21995">
                  <c:v>6.9303136537799999</c:v>
                </c:pt>
                <c:pt idx="21996">
                  <c:v>6.7494050964100003</c:v>
                </c:pt>
                <c:pt idx="21997">
                  <c:v>6.7620760129099997</c:v>
                </c:pt>
                <c:pt idx="21998">
                  <c:v>6.6751424520100002</c:v>
                </c:pt>
                <c:pt idx="21999">
                  <c:v>6.7765150955299998</c:v>
                </c:pt>
                <c:pt idx="22000">
                  <c:v>6.6701945831499998</c:v>
                </c:pt>
                <c:pt idx="22001">
                  <c:v>7.0252572623500003</c:v>
                </c:pt>
                <c:pt idx="22002">
                  <c:v>6.6504300163799996</c:v>
                </c:pt>
                <c:pt idx="22003">
                  <c:v>6.7228345495899999</c:v>
                </c:pt>
                <c:pt idx="22004">
                  <c:v>6.66034993285</c:v>
                </c:pt>
                <c:pt idx="22005">
                  <c:v>6.7246476576500003</c:v>
                </c:pt>
                <c:pt idx="22006">
                  <c:v>6.4759109506600003</c:v>
                </c:pt>
                <c:pt idx="22007">
                  <c:v>6.6399521594899999</c:v>
                </c:pt>
                <c:pt idx="22008">
                  <c:v>6.4522095360699998</c:v>
                </c:pt>
                <c:pt idx="22009">
                  <c:v>6.3758272734999997</c:v>
                </c:pt>
                <c:pt idx="22010">
                  <c:v>6.5223146075500003</c:v>
                </c:pt>
                <c:pt idx="22011">
                  <c:v>6.5795765256100003</c:v>
                </c:pt>
                <c:pt idx="22012">
                  <c:v>7.0354531799400002</c:v>
                </c:pt>
                <c:pt idx="22013">
                  <c:v>6.8258586391199998</c:v>
                </c:pt>
                <c:pt idx="22014">
                  <c:v>6.6701088404200002</c:v>
                </c:pt>
                <c:pt idx="22015">
                  <c:v>6.7232624668099996</c:v>
                </c:pt>
                <c:pt idx="22016">
                  <c:v>6.7853826779600004</c:v>
                </c:pt>
                <c:pt idx="22017">
                  <c:v>6.7351453068599998</c:v>
                </c:pt>
                <c:pt idx="22018">
                  <c:v>6.8628563307599997</c:v>
                </c:pt>
                <c:pt idx="22019">
                  <c:v>6.8973352416599996</c:v>
                </c:pt>
                <c:pt idx="22020">
                  <c:v>7.0768205412</c:v>
                </c:pt>
                <c:pt idx="22021">
                  <c:v>6.3915543312400001</c:v>
                </c:pt>
                <c:pt idx="22022">
                  <c:v>6.3551248146299999</c:v>
                </c:pt>
                <c:pt idx="22023">
                  <c:v>6.8857192198500003</c:v>
                </c:pt>
                <c:pt idx="22024">
                  <c:v>6.9112275809700003</c:v>
                </c:pt>
                <c:pt idx="22025">
                  <c:v>6.4970750838000004</c:v>
                </c:pt>
                <c:pt idx="22026">
                  <c:v>6.9986354939700002</c:v>
                </c:pt>
                <c:pt idx="22027">
                  <c:v>6.4112860991799998</c:v>
                </c:pt>
                <c:pt idx="22028">
                  <c:v>6.5359171056400003</c:v>
                </c:pt>
                <c:pt idx="22029">
                  <c:v>6.6164907736399998</c:v>
                </c:pt>
                <c:pt idx="22030">
                  <c:v>6.6953223444500001</c:v>
                </c:pt>
                <c:pt idx="22031">
                  <c:v>6.9299452599300002</c:v>
                </c:pt>
                <c:pt idx="22032">
                  <c:v>6.7826179366700003</c:v>
                </c:pt>
                <c:pt idx="22033">
                  <c:v>6.3873065567199996</c:v>
                </c:pt>
                <c:pt idx="22034">
                  <c:v>6.6719016792700003</c:v>
                </c:pt>
                <c:pt idx="22035">
                  <c:v>6.3692668078699999</c:v>
                </c:pt>
                <c:pt idx="22036">
                  <c:v>6.6822700705500004</c:v>
                </c:pt>
                <c:pt idx="22037">
                  <c:v>6.7839386287499996</c:v>
                </c:pt>
                <c:pt idx="22038">
                  <c:v>6.5033058944500004</c:v>
                </c:pt>
                <c:pt idx="22039">
                  <c:v>6.8237430979399996</c:v>
                </c:pt>
                <c:pt idx="22040">
                  <c:v>6.7495830015999996</c:v>
                </c:pt>
                <c:pt idx="22041">
                  <c:v>6.5710973603499996</c:v>
                </c:pt>
                <c:pt idx="22042">
                  <c:v>6.8772997508799998</c:v>
                </c:pt>
                <c:pt idx="22043">
                  <c:v>6.9145886785700004</c:v>
                </c:pt>
                <c:pt idx="22044">
                  <c:v>6.9126305388400002</c:v>
                </c:pt>
                <c:pt idx="22045">
                  <c:v>6.8107982931700004</c:v>
                </c:pt>
                <c:pt idx="22046">
                  <c:v>6.5359171056400003</c:v>
                </c:pt>
                <c:pt idx="22047">
                  <c:v>6.5382002052699999</c:v>
                </c:pt>
                <c:pt idx="22048">
                  <c:v>6.8910351790700002</c:v>
                </c:pt>
                <c:pt idx="22049">
                  <c:v>6.73888345687</c:v>
                </c:pt>
                <c:pt idx="22050">
                  <c:v>6.8668228845700003</c:v>
                </c:pt>
                <c:pt idx="22051">
                  <c:v>6.7882018602900001</c:v>
                </c:pt>
                <c:pt idx="22052">
                  <c:v>6.7956878822900002</c:v>
                </c:pt>
                <c:pt idx="22053">
                  <c:v>6.76079446488</c:v>
                </c:pt>
                <c:pt idx="22054">
                  <c:v>6.8572768554000003</c:v>
                </c:pt>
                <c:pt idx="22055">
                  <c:v>6.7883512741900001</c:v>
                </c:pt>
                <c:pt idx="22056">
                  <c:v>6.5714713271000003</c:v>
                </c:pt>
                <c:pt idx="22057">
                  <c:v>6.9630970319500003</c:v>
                </c:pt>
                <c:pt idx="22058">
                  <c:v>6.4577406804299997</c:v>
                </c:pt>
                <c:pt idx="22059">
                  <c:v>6.4625366292399997</c:v>
                </c:pt>
                <c:pt idx="22060">
                  <c:v>6.9619065328899996</c:v>
                </c:pt>
                <c:pt idx="22061">
                  <c:v>6.4896920760099999</c:v>
                </c:pt>
                <c:pt idx="22062">
                  <c:v>6.4044642299600003</c:v>
                </c:pt>
                <c:pt idx="22063">
                  <c:v>6.9429375520200001</c:v>
                </c:pt>
                <c:pt idx="22064">
                  <c:v>6.6851563842699999</c:v>
                </c:pt>
                <c:pt idx="22065">
                  <c:v>6.3167947503399997</c:v>
                </c:pt>
                <c:pt idx="22066">
                  <c:v>7.0557242278299999</c:v>
                </c:pt>
                <c:pt idx="22067">
                  <c:v>6.6460466164199996</c:v>
                </c:pt>
                <c:pt idx="22068">
                  <c:v>6.9890032850799999</c:v>
                </c:pt>
                <c:pt idx="22069">
                  <c:v>6.4964854993900003</c:v>
                </c:pt>
                <c:pt idx="22070">
                  <c:v>6.59474948061</c:v>
                </c:pt>
                <c:pt idx="22071">
                  <c:v>7.0192892461999996</c:v>
                </c:pt>
                <c:pt idx="22072">
                  <c:v>6.5749274175499997</c:v>
                </c:pt>
                <c:pt idx="22073">
                  <c:v>6.3787356602200003</c:v>
                </c:pt>
                <c:pt idx="22074">
                  <c:v>7.0752810100300003</c:v>
                </c:pt>
                <c:pt idx="22075">
                  <c:v>6.7158989485999996</c:v>
                </c:pt>
                <c:pt idx="22076">
                  <c:v>6.5714713271000003</c:v>
                </c:pt>
                <c:pt idx="22077">
                  <c:v>6.3926841540700003</c:v>
                </c:pt>
                <c:pt idx="22078">
                  <c:v>6.9786633895200003</c:v>
                </c:pt>
                <c:pt idx="22079">
                  <c:v>6.4158581181500001</c:v>
                </c:pt>
                <c:pt idx="22080">
                  <c:v>6.96699464754</c:v>
                </c:pt>
                <c:pt idx="22081">
                  <c:v>6.5568768740900003</c:v>
                </c:pt>
                <c:pt idx="22082">
                  <c:v>6.4522095360699998</c:v>
                </c:pt>
                <c:pt idx="22083">
                  <c:v>6.68994473345</c:v>
                </c:pt>
                <c:pt idx="22084">
                  <c:v>6.4738423893599997</c:v>
                </c:pt>
                <c:pt idx="22085">
                  <c:v>6.7303614128399998</c:v>
                </c:pt>
                <c:pt idx="22086">
                  <c:v>6.7351453068599998</c:v>
                </c:pt>
                <c:pt idx="22087">
                  <c:v>6.4896920760099999</c:v>
                </c:pt>
                <c:pt idx="22088">
                  <c:v>7.0629326777400001</c:v>
                </c:pt>
                <c:pt idx="22089">
                  <c:v>6.4120788686800001</c:v>
                </c:pt>
                <c:pt idx="22090">
                  <c:v>6.56411918508</c:v>
                </c:pt>
                <c:pt idx="22091">
                  <c:v>6.5500353050499998</c:v>
                </c:pt>
                <c:pt idx="22092">
                  <c:v>6.6802231974200001</c:v>
                </c:pt>
                <c:pt idx="22093">
                  <c:v>6.5652683207799996</c:v>
                </c:pt>
                <c:pt idx="22094">
                  <c:v>6.8374856031900002</c:v>
                </c:pt>
                <c:pt idx="22095">
                  <c:v>6.9474662287999998</c:v>
                </c:pt>
                <c:pt idx="22096">
                  <c:v>6.3945280779200004</c:v>
                </c:pt>
                <c:pt idx="22097">
                  <c:v>6.5963448108699998</c:v>
                </c:pt>
                <c:pt idx="22098">
                  <c:v>6.3763145660399996</c:v>
                </c:pt>
                <c:pt idx="22099">
                  <c:v>6.6088419840199997</c:v>
                </c:pt>
                <c:pt idx="22100">
                  <c:v>6.4783609098700001</c:v>
                </c:pt>
                <c:pt idx="22101">
                  <c:v>6.8831075129299997</c:v>
                </c:pt>
                <c:pt idx="22102">
                  <c:v>6.3953523199899998</c:v>
                </c:pt>
                <c:pt idx="22103">
                  <c:v>6.9332908669000002</c:v>
                </c:pt>
                <c:pt idx="22104">
                  <c:v>6.5795765256100003</c:v>
                </c:pt>
                <c:pt idx="22105">
                  <c:v>7.0260670249499997</c:v>
                </c:pt>
                <c:pt idx="22106">
                  <c:v>6.4970750838000004</c:v>
                </c:pt>
                <c:pt idx="22107">
                  <c:v>6.6140456470900002</c:v>
                </c:pt>
                <c:pt idx="22108">
                  <c:v>6.3618372997800003</c:v>
                </c:pt>
                <c:pt idx="22109">
                  <c:v>6.9288261444100003</c:v>
                </c:pt>
                <c:pt idx="22110">
                  <c:v>6.7246476576500003</c:v>
                </c:pt>
                <c:pt idx="22111">
                  <c:v>6.5108614256599999</c:v>
                </c:pt>
                <c:pt idx="22112">
                  <c:v>6.4783609098700001</c:v>
                </c:pt>
                <c:pt idx="22113">
                  <c:v>6.4129825506099998</c:v>
                </c:pt>
                <c:pt idx="22114">
                  <c:v>6.6993070384799998</c:v>
                </c:pt>
                <c:pt idx="22115">
                  <c:v>6.69186463512</c:v>
                </c:pt>
                <c:pt idx="22116">
                  <c:v>6.69186463512</c:v>
                </c:pt>
                <c:pt idx="22117">
                  <c:v>6.4372118704399997</c:v>
                </c:pt>
                <c:pt idx="22118">
                  <c:v>6.9851967310700003</c:v>
                </c:pt>
                <c:pt idx="22119">
                  <c:v>6.6529093336200003</c:v>
                </c:pt>
                <c:pt idx="22120">
                  <c:v>6.8290045524299998</c:v>
                </c:pt>
                <c:pt idx="22121">
                  <c:v>6.808652983</c:v>
                </c:pt>
                <c:pt idx="22122">
                  <c:v>6.7448494778899999</c:v>
                </c:pt>
                <c:pt idx="22123">
                  <c:v>7.0233414173600002</c:v>
                </c:pt>
                <c:pt idx="22124">
                  <c:v>7.0633559141299997</c:v>
                </c:pt>
                <c:pt idx="22125">
                  <c:v>6.6413325794200002</c:v>
                </c:pt>
                <c:pt idx="22126">
                  <c:v>6.8310179680400003</c:v>
                </c:pt>
                <c:pt idx="22127">
                  <c:v>6.4112860991799998</c:v>
                </c:pt>
                <c:pt idx="22128">
                  <c:v>6.8114561268299996</c:v>
                </c:pt>
                <c:pt idx="22129">
                  <c:v>6.9060102315799998</c:v>
                </c:pt>
                <c:pt idx="22130">
                  <c:v>6.61770423885</c:v>
                </c:pt>
                <c:pt idx="22131">
                  <c:v>6.69186463512</c:v>
                </c:pt>
                <c:pt idx="22132">
                  <c:v>6.5283356148899996</c:v>
                </c:pt>
                <c:pt idx="22133">
                  <c:v>6.3485423066599997</c:v>
                </c:pt>
                <c:pt idx="22134">
                  <c:v>6.5990510668800004</c:v>
                </c:pt>
                <c:pt idx="22135">
                  <c:v>6.60089473724</c:v>
                </c:pt>
                <c:pt idx="22136">
                  <c:v>6.4010154228999996</c:v>
                </c:pt>
                <c:pt idx="22137">
                  <c:v>6.7090745780200001</c:v>
                </c:pt>
                <c:pt idx="22138">
                  <c:v>7.0737750773299997</c:v>
                </c:pt>
                <c:pt idx="22139">
                  <c:v>6.4477066992800003</c:v>
                </c:pt>
                <c:pt idx="22140">
                  <c:v>6.7948560914599998</c:v>
                </c:pt>
                <c:pt idx="22141">
                  <c:v>6.3700762866499998</c:v>
                </c:pt>
                <c:pt idx="22142">
                  <c:v>6.5383042189799996</c:v>
                </c:pt>
                <c:pt idx="22143">
                  <c:v>6.3861726822599998</c:v>
                </c:pt>
                <c:pt idx="22144">
                  <c:v>6.7517043664600003</c:v>
                </c:pt>
                <c:pt idx="22145">
                  <c:v>6.4477066992800003</c:v>
                </c:pt>
                <c:pt idx="22146">
                  <c:v>6.8328590757600001</c:v>
                </c:pt>
                <c:pt idx="22147">
                  <c:v>6.92444510293</c:v>
                </c:pt>
                <c:pt idx="22148">
                  <c:v>6.8844269739800001</c:v>
                </c:pt>
                <c:pt idx="22149">
                  <c:v>6.8503107036599999</c:v>
                </c:pt>
                <c:pt idx="22150">
                  <c:v>6.8831075129299997</c:v>
                </c:pt>
                <c:pt idx="22151">
                  <c:v>6.5626463995000002</c:v>
                </c:pt>
                <c:pt idx="22152">
                  <c:v>6.3821888171600003</c:v>
                </c:pt>
                <c:pt idx="22153">
                  <c:v>7.0665320793399999</c:v>
                </c:pt>
                <c:pt idx="22154">
                  <c:v>6.31596493238</c:v>
                </c:pt>
                <c:pt idx="22155">
                  <c:v>6.77070108713</c:v>
                </c:pt>
                <c:pt idx="22156">
                  <c:v>6.41395496185</c:v>
                </c:pt>
                <c:pt idx="22157">
                  <c:v>6.56123481779</c:v>
                </c:pt>
                <c:pt idx="22158">
                  <c:v>6.8189436675600001</c:v>
                </c:pt>
                <c:pt idx="22159">
                  <c:v>6.5118448533300004</c:v>
                </c:pt>
                <c:pt idx="22160">
                  <c:v>7.0474294610400001</c:v>
                </c:pt>
                <c:pt idx="22161">
                  <c:v>6.8871959578900004</c:v>
                </c:pt>
                <c:pt idx="22162">
                  <c:v>6.7925531492199998</c:v>
                </c:pt>
                <c:pt idx="22163">
                  <c:v>6.84807954496</c:v>
                </c:pt>
                <c:pt idx="22164">
                  <c:v>6.44816040169</c:v>
                </c:pt>
                <c:pt idx="22165">
                  <c:v>6.4924578906799999</c:v>
                </c:pt>
                <c:pt idx="22166">
                  <c:v>6.6555363184100003</c:v>
                </c:pt>
                <c:pt idx="22167">
                  <c:v>6.9376581468199996</c:v>
                </c:pt>
                <c:pt idx="22168">
                  <c:v>6.6413325794200002</c:v>
                </c:pt>
                <c:pt idx="22169">
                  <c:v>6.7125738336299996</c:v>
                </c:pt>
                <c:pt idx="22170">
                  <c:v>6.7992161236199999</c:v>
                </c:pt>
                <c:pt idx="22171">
                  <c:v>6.5671616079200001</c:v>
                </c:pt>
                <c:pt idx="22172">
                  <c:v>6.5261032930300003</c:v>
                </c:pt>
                <c:pt idx="22173">
                  <c:v>7.0239325191599997</c:v>
                </c:pt>
                <c:pt idx="22174">
                  <c:v>7.0580980893499996</c:v>
                </c:pt>
                <c:pt idx="22175">
                  <c:v>6.9376581468199996</c:v>
                </c:pt>
                <c:pt idx="22176">
                  <c:v>6.6558178260699998</c:v>
                </c:pt>
                <c:pt idx="22177">
                  <c:v>6.5315718868400001</c:v>
                </c:pt>
                <c:pt idx="22178">
                  <c:v>7.0045978878100001</c:v>
                </c:pt>
                <c:pt idx="22179">
                  <c:v>6.7351523131000004</c:v>
                </c:pt>
                <c:pt idx="22180">
                  <c:v>6.7248420482600002</c:v>
                </c:pt>
                <c:pt idx="22181">
                  <c:v>6.3421743805700004</c:v>
                </c:pt>
                <c:pt idx="22182">
                  <c:v>7.0239325191599997</c:v>
                </c:pt>
                <c:pt idx="22183">
                  <c:v>6.8813991545500004</c:v>
                </c:pt>
                <c:pt idx="22184">
                  <c:v>6.3165048527899996</c:v>
                </c:pt>
                <c:pt idx="22185">
                  <c:v>6.39623973548</c:v>
                </c:pt>
                <c:pt idx="22186">
                  <c:v>6.70708966753</c:v>
                </c:pt>
                <c:pt idx="22187">
                  <c:v>6.8910351790700002</c:v>
                </c:pt>
                <c:pt idx="22188">
                  <c:v>6.33288687705</c:v>
                </c:pt>
                <c:pt idx="22189">
                  <c:v>6.54505642107</c:v>
                </c:pt>
                <c:pt idx="22190">
                  <c:v>6.8182461730000004</c:v>
                </c:pt>
                <c:pt idx="22191">
                  <c:v>6.6190368070199996</c:v>
                </c:pt>
                <c:pt idx="22192">
                  <c:v>7.0178553820699996</c:v>
                </c:pt>
                <c:pt idx="22193">
                  <c:v>6.98254846763</c:v>
                </c:pt>
                <c:pt idx="22194">
                  <c:v>6.7370357960399998</c:v>
                </c:pt>
                <c:pt idx="22195">
                  <c:v>6.5504019829000004</c:v>
                </c:pt>
                <c:pt idx="22196">
                  <c:v>6.9376581468199996</c:v>
                </c:pt>
                <c:pt idx="22197">
                  <c:v>6.4678790660500001</c:v>
                </c:pt>
                <c:pt idx="22198">
                  <c:v>6.5483732432400004</c:v>
                </c:pt>
                <c:pt idx="22199">
                  <c:v>6.6301307125799998</c:v>
                </c:pt>
                <c:pt idx="22200">
                  <c:v>6.6531446133500003</c:v>
                </c:pt>
                <c:pt idx="22201">
                  <c:v>6.9538527568899999</c:v>
                </c:pt>
                <c:pt idx="22202">
                  <c:v>6.5510050549400001</c:v>
                </c:pt>
                <c:pt idx="22203">
                  <c:v>6.77070108713</c:v>
                </c:pt>
                <c:pt idx="22204">
                  <c:v>6.9482356524500002</c:v>
                </c:pt>
                <c:pt idx="22205">
                  <c:v>6.7901421638899997</c:v>
                </c:pt>
                <c:pt idx="22206">
                  <c:v>6.91168956904</c:v>
                </c:pt>
                <c:pt idx="22207">
                  <c:v>6.3609948041999997</c:v>
                </c:pt>
                <c:pt idx="22208">
                  <c:v>6.4041241548399999</c:v>
                </c:pt>
                <c:pt idx="22209">
                  <c:v>6.9793914630099998</c:v>
                </c:pt>
                <c:pt idx="22210">
                  <c:v>6.79406264135</c:v>
                </c:pt>
                <c:pt idx="22211">
                  <c:v>6.8772997508799998</c:v>
                </c:pt>
                <c:pt idx="22212">
                  <c:v>6.4558727223599996</c:v>
                </c:pt>
                <c:pt idx="22213">
                  <c:v>6.3544109527700003</c:v>
                </c:pt>
                <c:pt idx="22214">
                  <c:v>7.0059646497300001</c:v>
                </c:pt>
                <c:pt idx="22215">
                  <c:v>6.8531269687999998</c:v>
                </c:pt>
                <c:pt idx="22216">
                  <c:v>6.3705444926799997</c:v>
                </c:pt>
                <c:pt idx="22217">
                  <c:v>6.3915543312400001</c:v>
                </c:pt>
                <c:pt idx="22218">
                  <c:v>6.5619895111700002</c:v>
                </c:pt>
                <c:pt idx="22219">
                  <c:v>6.6676441619000002</c:v>
                </c:pt>
                <c:pt idx="22220">
                  <c:v>6.4076818589900002</c:v>
                </c:pt>
                <c:pt idx="22221">
                  <c:v>6.9533822173599997</c:v>
                </c:pt>
                <c:pt idx="22222">
                  <c:v>6.5799983428299997</c:v>
                </c:pt>
                <c:pt idx="22223">
                  <c:v>6.8886092422600003</c:v>
                </c:pt>
                <c:pt idx="22224">
                  <c:v>6.4315139383700002</c:v>
                </c:pt>
                <c:pt idx="22225">
                  <c:v>6.73168481</c:v>
                </c:pt>
                <c:pt idx="22226">
                  <c:v>6.9165720973499996</c:v>
                </c:pt>
                <c:pt idx="22227">
                  <c:v>7.0059646497300001</c:v>
                </c:pt>
                <c:pt idx="22228">
                  <c:v>6.7406042321199999</c:v>
                </c:pt>
                <c:pt idx="22229">
                  <c:v>6.93207750911</c:v>
                </c:pt>
                <c:pt idx="22230">
                  <c:v>6.73888345687</c:v>
                </c:pt>
                <c:pt idx="22231">
                  <c:v>6.7299969689000001</c:v>
                </c:pt>
                <c:pt idx="22232">
                  <c:v>6.9271844570500001</c:v>
                </c:pt>
                <c:pt idx="22233">
                  <c:v>6.9595797452900001</c:v>
                </c:pt>
                <c:pt idx="22234">
                  <c:v>6.6513994089299997</c:v>
                </c:pt>
                <c:pt idx="22235">
                  <c:v>6.5168628129700004</c:v>
                </c:pt>
                <c:pt idx="22236">
                  <c:v>6.8980239045899996</c:v>
                </c:pt>
                <c:pt idx="22237">
                  <c:v>6.7210934397199997</c:v>
                </c:pt>
                <c:pt idx="22238">
                  <c:v>6.3224787934500002</c:v>
                </c:pt>
                <c:pt idx="22239">
                  <c:v>6.6987492509399997</c:v>
                </c:pt>
                <c:pt idx="22240">
                  <c:v>6.76079446488</c:v>
                </c:pt>
                <c:pt idx="22241">
                  <c:v>6.7195250301999998</c:v>
                </c:pt>
                <c:pt idx="22242">
                  <c:v>6.8124556742099998</c:v>
                </c:pt>
                <c:pt idx="22243">
                  <c:v>6.4430079320300004</c:v>
                </c:pt>
                <c:pt idx="22244">
                  <c:v>6.3875701771099997</c:v>
                </c:pt>
                <c:pt idx="22245">
                  <c:v>7.0403123142900004</c:v>
                </c:pt>
                <c:pt idx="22246">
                  <c:v>6.82223580504</c:v>
                </c:pt>
                <c:pt idx="22247">
                  <c:v>6.4093009496500004</c:v>
                </c:pt>
                <c:pt idx="22248">
                  <c:v>6.7451026800399996</c:v>
                </c:pt>
                <c:pt idx="22249">
                  <c:v>6.5483732432400004</c:v>
                </c:pt>
                <c:pt idx="22250">
                  <c:v>7.0458811539599999</c:v>
                </c:pt>
                <c:pt idx="22251">
                  <c:v>6.7228416711800003</c:v>
                </c:pt>
                <c:pt idx="22252">
                  <c:v>6.8892997291700002</c:v>
                </c:pt>
                <c:pt idx="22253">
                  <c:v>6.3150611568899997</c:v>
                </c:pt>
                <c:pt idx="22254">
                  <c:v>6.6161145747600001</c:v>
                </c:pt>
                <c:pt idx="22255">
                  <c:v>6.39623973548</c:v>
                </c:pt>
                <c:pt idx="22256">
                  <c:v>6.9378091496399996</c:v>
                </c:pt>
                <c:pt idx="22257">
                  <c:v>6.4041241548399999</c:v>
                </c:pt>
                <c:pt idx="22258">
                  <c:v>6.6744331755999999</c:v>
                </c:pt>
                <c:pt idx="22259">
                  <c:v>6.7052162791200001</c:v>
                </c:pt>
                <c:pt idx="22260">
                  <c:v>6.5630857922499999</c:v>
                </c:pt>
                <c:pt idx="22261">
                  <c:v>6.3134432700199996</c:v>
                </c:pt>
                <c:pt idx="22262">
                  <c:v>6.6632336241500001</c:v>
                </c:pt>
                <c:pt idx="22263">
                  <c:v>6.6369601453499998</c:v>
                </c:pt>
                <c:pt idx="22264">
                  <c:v>6.5980227811200001</c:v>
                </c:pt>
                <c:pt idx="22265">
                  <c:v>6.4453377295100003</c:v>
                </c:pt>
                <c:pt idx="22266">
                  <c:v>6.7342845537900002</c:v>
                </c:pt>
                <c:pt idx="22267">
                  <c:v>6.9647012581199998</c:v>
                </c:pt>
                <c:pt idx="22268">
                  <c:v>6.56603294676</c:v>
                </c:pt>
                <c:pt idx="22269">
                  <c:v>6.3174446132800002</c:v>
                </c:pt>
                <c:pt idx="22270">
                  <c:v>6.8340144612699998</c:v>
                </c:pt>
                <c:pt idx="22271">
                  <c:v>6.83351137993</c:v>
                </c:pt>
                <c:pt idx="22272">
                  <c:v>6.6252162132299999</c:v>
                </c:pt>
                <c:pt idx="22273">
                  <c:v>6.5527623225999996</c:v>
                </c:pt>
                <c:pt idx="22274">
                  <c:v>6.34248905865</c:v>
                </c:pt>
                <c:pt idx="22275">
                  <c:v>6.3836212184300001</c:v>
                </c:pt>
                <c:pt idx="22276">
                  <c:v>6.4062772844599998</c:v>
                </c:pt>
                <c:pt idx="22277">
                  <c:v>6.4401822320999997</c:v>
                </c:pt>
                <c:pt idx="22278">
                  <c:v>6.9417088181700004</c:v>
                </c:pt>
                <c:pt idx="22279">
                  <c:v>6.9482356524500002</c:v>
                </c:pt>
                <c:pt idx="22280">
                  <c:v>6.6529093336200003</c:v>
                </c:pt>
                <c:pt idx="22281">
                  <c:v>6.3828655844500002</c:v>
                </c:pt>
                <c:pt idx="22282">
                  <c:v>7.0403123142900004</c:v>
                </c:pt>
                <c:pt idx="22283">
                  <c:v>6.4759109506600003</c:v>
                </c:pt>
                <c:pt idx="22284">
                  <c:v>6.3129448256099998</c:v>
                </c:pt>
                <c:pt idx="22285">
                  <c:v>6.8114561268299996</c:v>
                </c:pt>
                <c:pt idx="22286">
                  <c:v>6.4062772844599998</c:v>
                </c:pt>
                <c:pt idx="22287">
                  <c:v>6.8230799361900001</c:v>
                </c:pt>
                <c:pt idx="22288">
                  <c:v>6.8189436675600001</c:v>
                </c:pt>
                <c:pt idx="22289">
                  <c:v>6.7435018664499999</c:v>
                </c:pt>
                <c:pt idx="22290">
                  <c:v>6.4740067060399999</c:v>
                </c:pt>
                <c:pt idx="22291">
                  <c:v>6.3172987239099996</c:v>
                </c:pt>
                <c:pt idx="22292">
                  <c:v>6.7883512741900001</c:v>
                </c:pt>
                <c:pt idx="22293">
                  <c:v>6.4345981697900001</c:v>
                </c:pt>
                <c:pt idx="22294">
                  <c:v>6.3729824378700002</c:v>
                </c:pt>
                <c:pt idx="22295">
                  <c:v>6.7370357960399998</c:v>
                </c:pt>
                <c:pt idx="22296">
                  <c:v>6.7514868418300003</c:v>
                </c:pt>
                <c:pt idx="22297">
                  <c:v>6.4493988621199998</c:v>
                </c:pt>
                <c:pt idx="22298">
                  <c:v>6.4930173696700004</c:v>
                </c:pt>
                <c:pt idx="22299">
                  <c:v>6.3733443685299997</c:v>
                </c:pt>
                <c:pt idx="22300">
                  <c:v>6.5332592071700004</c:v>
                </c:pt>
                <c:pt idx="22301">
                  <c:v>6.8475050123900001</c:v>
                </c:pt>
                <c:pt idx="22302">
                  <c:v>7.0208666343099999</c:v>
                </c:pt>
                <c:pt idx="22303">
                  <c:v>6.5952815719500002</c:v>
                </c:pt>
                <c:pt idx="22304">
                  <c:v>6.5301025579800003</c:v>
                </c:pt>
                <c:pt idx="22305">
                  <c:v>7.0704380265599998</c:v>
                </c:pt>
                <c:pt idx="22306">
                  <c:v>6.6353858417199998</c:v>
                </c:pt>
                <c:pt idx="22307">
                  <c:v>6.6452900895799996</c:v>
                </c:pt>
                <c:pt idx="22308">
                  <c:v>6.5936767308700004</c:v>
                </c:pt>
                <c:pt idx="22309">
                  <c:v>7.0366703254100003</c:v>
                </c:pt>
                <c:pt idx="22310">
                  <c:v>6.8384481160500004</c:v>
                </c:pt>
                <c:pt idx="22311">
                  <c:v>6.7410039404099997</c:v>
                </c:pt>
                <c:pt idx="22312">
                  <c:v>6.81725992341</c:v>
                </c:pt>
                <c:pt idx="22313">
                  <c:v>6.9187048708800001</c:v>
                </c:pt>
                <c:pt idx="22314">
                  <c:v>6.54505642107</c:v>
                </c:pt>
                <c:pt idx="22315">
                  <c:v>6.6710449368300004</c:v>
                </c:pt>
                <c:pt idx="22316">
                  <c:v>6.5332592071700004</c:v>
                </c:pt>
                <c:pt idx="22317">
                  <c:v>6.8944078085999996</c:v>
                </c:pt>
                <c:pt idx="22318">
                  <c:v>6.7760202922700001</c:v>
                </c:pt>
                <c:pt idx="22319">
                  <c:v>6.4420600107699997</c:v>
                </c:pt>
                <c:pt idx="22320">
                  <c:v>6.66034993285</c:v>
                </c:pt>
                <c:pt idx="22321">
                  <c:v>6.3781800395900001</c:v>
                </c:pt>
                <c:pt idx="22322">
                  <c:v>6.4403442781800004</c:v>
                </c:pt>
                <c:pt idx="22323">
                  <c:v>6.7760646696600002</c:v>
                </c:pt>
                <c:pt idx="22324">
                  <c:v>6.4983962067599998</c:v>
                </c:pt>
                <c:pt idx="22325">
                  <c:v>6.4401822320999997</c:v>
                </c:pt>
                <c:pt idx="22326">
                  <c:v>6.3580166377599996</c:v>
                </c:pt>
                <c:pt idx="22327">
                  <c:v>6.3875701771099997</c:v>
                </c:pt>
                <c:pt idx="22328">
                  <c:v>6.3109683483700003</c:v>
                </c:pt>
                <c:pt idx="22329">
                  <c:v>6.7992161236199999</c:v>
                </c:pt>
                <c:pt idx="22330">
                  <c:v>6.4120788686800001</c:v>
                </c:pt>
                <c:pt idx="22331">
                  <c:v>6.8813991545500004</c:v>
                </c:pt>
                <c:pt idx="22332">
                  <c:v>6.8886092422600003</c:v>
                </c:pt>
                <c:pt idx="22333">
                  <c:v>6.4129825506099998</c:v>
                </c:pt>
                <c:pt idx="22334">
                  <c:v>6.8343510258500002</c:v>
                </c:pt>
                <c:pt idx="22335">
                  <c:v>6.3980018754500003</c:v>
                </c:pt>
                <c:pt idx="22336">
                  <c:v>6.4207378668199997</c:v>
                </c:pt>
                <c:pt idx="22337">
                  <c:v>6.4318677164200002</c:v>
                </c:pt>
                <c:pt idx="22338">
                  <c:v>6.9271844570500001</c:v>
                </c:pt>
                <c:pt idx="22339">
                  <c:v>6.6666958302100001</c:v>
                </c:pt>
                <c:pt idx="22340">
                  <c:v>6.5668354438399996</c:v>
                </c:pt>
                <c:pt idx="22341">
                  <c:v>6.3692668078699999</c:v>
                </c:pt>
                <c:pt idx="22342">
                  <c:v>6.7898795269400001</c:v>
                </c:pt>
                <c:pt idx="22343">
                  <c:v>6.84807954496</c:v>
                </c:pt>
                <c:pt idx="22344">
                  <c:v>6.6971898219300003</c:v>
                </c:pt>
                <c:pt idx="22345">
                  <c:v>6.7158989485999996</c:v>
                </c:pt>
                <c:pt idx="22346">
                  <c:v>7.0151792947200002</c:v>
                </c:pt>
                <c:pt idx="22347">
                  <c:v>6.7478669353300003</c:v>
                </c:pt>
                <c:pt idx="22348">
                  <c:v>7.0151792947200002</c:v>
                </c:pt>
                <c:pt idx="22349">
                  <c:v>6.5118448533300004</c:v>
                </c:pt>
                <c:pt idx="22350">
                  <c:v>7.0208666343099999</c:v>
                </c:pt>
                <c:pt idx="22351">
                  <c:v>6.4983962067599998</c:v>
                </c:pt>
                <c:pt idx="22352">
                  <c:v>6.5362937451100001</c:v>
                </c:pt>
                <c:pt idx="22353">
                  <c:v>6.7517043664600003</c:v>
                </c:pt>
                <c:pt idx="22354">
                  <c:v>6.6088419840199997</c:v>
                </c:pt>
                <c:pt idx="22355">
                  <c:v>6.8524322896900003</c:v>
                </c:pt>
                <c:pt idx="22356">
                  <c:v>6.9786633895200003</c:v>
                </c:pt>
                <c:pt idx="22357">
                  <c:v>6.3174446132800002</c:v>
                </c:pt>
                <c:pt idx="22358">
                  <c:v>6.5301025579800003</c:v>
                </c:pt>
                <c:pt idx="22359">
                  <c:v>6.55886389548</c:v>
                </c:pt>
                <c:pt idx="22360">
                  <c:v>6.6193949703600001</c:v>
                </c:pt>
                <c:pt idx="22361">
                  <c:v>6.7275368122100003</c:v>
                </c:pt>
                <c:pt idx="22362">
                  <c:v>7.0425351964900003</c:v>
                </c:pt>
                <c:pt idx="22363">
                  <c:v>6.60089473724</c:v>
                </c:pt>
                <c:pt idx="22364">
                  <c:v>6.7883512741900001</c:v>
                </c:pt>
                <c:pt idx="22365">
                  <c:v>6.7524140254700002</c:v>
                </c:pt>
                <c:pt idx="22366">
                  <c:v>6.7448494778899999</c:v>
                </c:pt>
                <c:pt idx="22367">
                  <c:v>7.0786472955999997</c:v>
                </c:pt>
                <c:pt idx="22368">
                  <c:v>6.34901717311</c:v>
                </c:pt>
                <c:pt idx="22369">
                  <c:v>6.96699464754</c:v>
                </c:pt>
                <c:pt idx="22370">
                  <c:v>6.3150611568899997</c:v>
                </c:pt>
                <c:pt idx="22371">
                  <c:v>6.4112860991799998</c:v>
                </c:pt>
                <c:pt idx="22372">
                  <c:v>6.5909198134400002</c:v>
                </c:pt>
                <c:pt idx="22373">
                  <c:v>6.8831075129299997</c:v>
                </c:pt>
                <c:pt idx="22374">
                  <c:v>6.4062772844599998</c:v>
                </c:pt>
                <c:pt idx="22375">
                  <c:v>6.3165048527899996</c:v>
                </c:pt>
                <c:pt idx="22376">
                  <c:v>6.8626624613100002</c:v>
                </c:pt>
                <c:pt idx="22377">
                  <c:v>6.5034625607900001</c:v>
                </c:pt>
                <c:pt idx="22378">
                  <c:v>6.8258586391199998</c:v>
                </c:pt>
                <c:pt idx="22379">
                  <c:v>6.6993070384799998</c:v>
                </c:pt>
                <c:pt idx="22380">
                  <c:v>6.8107982931700004</c:v>
                </c:pt>
                <c:pt idx="22381">
                  <c:v>6.3790874526500003</c:v>
                </c:pt>
                <c:pt idx="22382">
                  <c:v>6.8069241011699999</c:v>
                </c:pt>
                <c:pt idx="22383">
                  <c:v>6.3167947503399997</c:v>
                </c:pt>
                <c:pt idx="22384">
                  <c:v>6.6538667904200004</c:v>
                </c:pt>
                <c:pt idx="22385">
                  <c:v>6.56411918508</c:v>
                </c:pt>
                <c:pt idx="22386">
                  <c:v>6.9042726050900001</c:v>
                </c:pt>
                <c:pt idx="22387">
                  <c:v>7.02169526562</c:v>
                </c:pt>
                <c:pt idx="22388">
                  <c:v>6.7299969689000001</c:v>
                </c:pt>
                <c:pt idx="22389">
                  <c:v>6.4796264908600003</c:v>
                </c:pt>
                <c:pt idx="22390">
                  <c:v>6.7448494778899999</c:v>
                </c:pt>
                <c:pt idx="22391">
                  <c:v>6.9595797452900001</c:v>
                </c:pt>
                <c:pt idx="22392">
                  <c:v>6.36981839145</c:v>
                </c:pt>
                <c:pt idx="22393">
                  <c:v>6.3961531959500002</c:v>
                </c:pt>
                <c:pt idx="22394">
                  <c:v>6.5499428781500004</c:v>
                </c:pt>
                <c:pt idx="22395">
                  <c:v>7.0752810100300003</c:v>
                </c:pt>
                <c:pt idx="22396">
                  <c:v>6.4631674589100001</c:v>
                </c:pt>
                <c:pt idx="22397">
                  <c:v>6.89558908399</c:v>
                </c:pt>
                <c:pt idx="22398">
                  <c:v>6.3469287730900001</c:v>
                </c:pt>
                <c:pt idx="22399">
                  <c:v>7.0316434004200001</c:v>
                </c:pt>
                <c:pt idx="22400">
                  <c:v>6.5897381233000001</c:v>
                </c:pt>
                <c:pt idx="22401">
                  <c:v>6.5463565033900002</c:v>
                </c:pt>
                <c:pt idx="22402">
                  <c:v>6.8055685223299998</c:v>
                </c:pt>
                <c:pt idx="22403">
                  <c:v>6.42435873282</c:v>
                </c:pt>
                <c:pt idx="22404">
                  <c:v>6.8485380657999997</c:v>
                </c:pt>
                <c:pt idx="22405">
                  <c:v>7.0545668884200001</c:v>
                </c:pt>
                <c:pt idx="22406">
                  <c:v>7.0458811539599999</c:v>
                </c:pt>
                <c:pt idx="22407">
                  <c:v>6.36795427719</c:v>
                </c:pt>
                <c:pt idx="22408">
                  <c:v>6.3370718882299997</c:v>
                </c:pt>
                <c:pt idx="22409">
                  <c:v>6.89264733039</c:v>
                </c:pt>
                <c:pt idx="22410">
                  <c:v>6.7956947596999999</c:v>
                </c:pt>
                <c:pt idx="22411">
                  <c:v>6.4834556128400003</c:v>
                </c:pt>
                <c:pt idx="22412">
                  <c:v>6.6413325794200002</c:v>
                </c:pt>
                <c:pt idx="22413">
                  <c:v>6.34248905865</c:v>
                </c:pt>
                <c:pt idx="22414">
                  <c:v>6.5950204663800003</c:v>
                </c:pt>
                <c:pt idx="22415">
                  <c:v>6.5671616079200001</c:v>
                </c:pt>
                <c:pt idx="22416">
                  <c:v>6.6460466164199996</c:v>
                </c:pt>
                <c:pt idx="22417">
                  <c:v>7.0696968739099999</c:v>
                </c:pt>
                <c:pt idx="22418">
                  <c:v>6.4751692855199998</c:v>
                </c:pt>
                <c:pt idx="22419">
                  <c:v>6.5369976683399997</c:v>
                </c:pt>
                <c:pt idx="22420">
                  <c:v>6.9078452630999996</c:v>
                </c:pt>
                <c:pt idx="22421">
                  <c:v>6.3108159343999999</c:v>
                </c:pt>
                <c:pt idx="22422">
                  <c:v>6.4884781393399997</c:v>
                </c:pt>
                <c:pt idx="22423">
                  <c:v>6.4964854993900003</c:v>
                </c:pt>
                <c:pt idx="22424">
                  <c:v>7.0227702225600002</c:v>
                </c:pt>
                <c:pt idx="22425">
                  <c:v>6.6751424520100002</c:v>
                </c:pt>
                <c:pt idx="22426">
                  <c:v>6.5950204663800003</c:v>
                </c:pt>
                <c:pt idx="22427">
                  <c:v>6.9594255365500004</c:v>
                </c:pt>
                <c:pt idx="22428">
                  <c:v>6.7205939810800004</c:v>
                </c:pt>
                <c:pt idx="22429">
                  <c:v>6.9165720973499996</c:v>
                </c:pt>
                <c:pt idx="22430">
                  <c:v>6.4525938786900001</c:v>
                </c:pt>
                <c:pt idx="22431">
                  <c:v>6.4863923799399998</c:v>
                </c:pt>
                <c:pt idx="22432">
                  <c:v>7.0118915715099996</c:v>
                </c:pt>
                <c:pt idx="22433">
                  <c:v>6.9068965673599996</c:v>
                </c:pt>
                <c:pt idx="22434">
                  <c:v>6.74538443464</c:v>
                </c:pt>
                <c:pt idx="22435">
                  <c:v>6.9391240853599996</c:v>
                </c:pt>
                <c:pt idx="22436">
                  <c:v>6.9791762254999998</c:v>
                </c:pt>
                <c:pt idx="22437">
                  <c:v>6.9217954083100004</c:v>
                </c:pt>
                <c:pt idx="22438">
                  <c:v>6.7410039404099997</c:v>
                </c:pt>
                <c:pt idx="22439">
                  <c:v>6.6095033944699999</c:v>
                </c:pt>
                <c:pt idx="22440">
                  <c:v>6.4453377295100003</c:v>
                </c:pt>
                <c:pt idx="22441">
                  <c:v>6.8150529170800001</c:v>
                </c:pt>
                <c:pt idx="22442">
                  <c:v>6.6851563842699999</c:v>
                </c:pt>
                <c:pt idx="22443">
                  <c:v>6.9236337803600003</c:v>
                </c:pt>
                <c:pt idx="22444">
                  <c:v>6.8670626473</c:v>
                </c:pt>
                <c:pt idx="22445">
                  <c:v>6.42241903682</c:v>
                </c:pt>
                <c:pt idx="22446">
                  <c:v>6.3836212184300001</c:v>
                </c:pt>
                <c:pt idx="22447">
                  <c:v>6.8566570450400004</c:v>
                </c:pt>
                <c:pt idx="22448">
                  <c:v>7.0316434004200001</c:v>
                </c:pt>
                <c:pt idx="22449">
                  <c:v>6.3170529962100002</c:v>
                </c:pt>
                <c:pt idx="22450">
                  <c:v>7.0102446092999999</c:v>
                </c:pt>
                <c:pt idx="22451">
                  <c:v>6.3926841540700003</c:v>
                </c:pt>
                <c:pt idx="22452">
                  <c:v>6.3689412218500001</c:v>
                </c:pt>
                <c:pt idx="22453">
                  <c:v>6.808652983</c:v>
                </c:pt>
                <c:pt idx="22454">
                  <c:v>7.0276656524299996</c:v>
                </c:pt>
                <c:pt idx="22455">
                  <c:v>6.57026725425</c:v>
                </c:pt>
                <c:pt idx="22456">
                  <c:v>6.5118448533300004</c:v>
                </c:pt>
                <c:pt idx="22457">
                  <c:v>6.5504019829000004</c:v>
                </c:pt>
                <c:pt idx="22458">
                  <c:v>6.98254846763</c:v>
                </c:pt>
                <c:pt idx="22459">
                  <c:v>7.0208666343099999</c:v>
                </c:pt>
                <c:pt idx="22460">
                  <c:v>6.4093009496500004</c:v>
                </c:pt>
                <c:pt idx="22461">
                  <c:v>6.9378091496399996</c:v>
                </c:pt>
                <c:pt idx="22462">
                  <c:v>6.5980227811200001</c:v>
                </c:pt>
                <c:pt idx="22463">
                  <c:v>6.31596493238</c:v>
                </c:pt>
                <c:pt idx="22464">
                  <c:v>6.9654255878500004</c:v>
                </c:pt>
                <c:pt idx="22465">
                  <c:v>6.8773536665100004</c:v>
                </c:pt>
                <c:pt idx="22466">
                  <c:v>6.3707328806900003</c:v>
                </c:pt>
                <c:pt idx="22467">
                  <c:v>6.9574341732000002</c:v>
                </c:pt>
                <c:pt idx="22468">
                  <c:v>6.39623973548</c:v>
                </c:pt>
                <c:pt idx="22469">
                  <c:v>6.7948560914599998</c:v>
                </c:pt>
                <c:pt idx="22470">
                  <c:v>6.7853826779600004</c:v>
                </c:pt>
                <c:pt idx="22471">
                  <c:v>6.93515277905</c:v>
                </c:pt>
                <c:pt idx="22472">
                  <c:v>6.3888342185799996</c:v>
                </c:pt>
                <c:pt idx="22473">
                  <c:v>6.7325753230099998</c:v>
                </c:pt>
                <c:pt idx="22474">
                  <c:v>6.3875701771099997</c:v>
                </c:pt>
                <c:pt idx="22475">
                  <c:v>6.8290045524299998</c:v>
                </c:pt>
                <c:pt idx="22476">
                  <c:v>6.8069241011699999</c:v>
                </c:pt>
                <c:pt idx="22477">
                  <c:v>6.4005472209300001</c:v>
                </c:pt>
                <c:pt idx="22478">
                  <c:v>6.8153382486399998</c:v>
                </c:pt>
                <c:pt idx="22479">
                  <c:v>6.9825037627800004</c:v>
                </c:pt>
                <c:pt idx="22480">
                  <c:v>7.0342906450999996</c:v>
                </c:pt>
                <c:pt idx="22481">
                  <c:v>6.6506080621199999</c:v>
                </c:pt>
                <c:pt idx="22482">
                  <c:v>6.9165720973499996</c:v>
                </c:pt>
                <c:pt idx="22483">
                  <c:v>6.3627434480699998</c:v>
                </c:pt>
                <c:pt idx="22484">
                  <c:v>6.5265913633199997</c:v>
                </c:pt>
                <c:pt idx="22485">
                  <c:v>6.6005430607799997</c:v>
                </c:pt>
                <c:pt idx="22486">
                  <c:v>6.8444184300200002</c:v>
                </c:pt>
                <c:pt idx="22487">
                  <c:v>6.3596692632499998</c:v>
                </c:pt>
                <c:pt idx="22488">
                  <c:v>6.6387194538700003</c:v>
                </c:pt>
                <c:pt idx="22489">
                  <c:v>6.9236721984500003</c:v>
                </c:pt>
                <c:pt idx="22490">
                  <c:v>6.93357056301</c:v>
                </c:pt>
                <c:pt idx="22491">
                  <c:v>6.9686897200600004</c:v>
                </c:pt>
                <c:pt idx="22492">
                  <c:v>6.5054240320199996</c:v>
                </c:pt>
                <c:pt idx="22493">
                  <c:v>6.7925531492199998</c:v>
                </c:pt>
                <c:pt idx="22494">
                  <c:v>6.7899632256200002</c:v>
                </c:pt>
                <c:pt idx="22495">
                  <c:v>6.8379965699999996</c:v>
                </c:pt>
                <c:pt idx="22496">
                  <c:v>6.4936679785999996</c:v>
                </c:pt>
                <c:pt idx="22497">
                  <c:v>6.3167947503399997</c:v>
                </c:pt>
                <c:pt idx="22498">
                  <c:v>6.9346970810100004</c:v>
                </c:pt>
                <c:pt idx="22499">
                  <c:v>6.3224787934500002</c:v>
                </c:pt>
                <c:pt idx="22500">
                  <c:v>6.3821888171600003</c:v>
                </c:pt>
                <c:pt idx="22501">
                  <c:v>6.3276487674200004</c:v>
                </c:pt>
                <c:pt idx="22502">
                  <c:v>6.9654255878500004</c:v>
                </c:pt>
                <c:pt idx="22503">
                  <c:v>6.3857250506999996</c:v>
                </c:pt>
                <c:pt idx="22504">
                  <c:v>7.0704380265599998</c:v>
                </c:pt>
                <c:pt idx="22505">
                  <c:v>6.4315139383700002</c:v>
                </c:pt>
                <c:pt idx="22506">
                  <c:v>6.7558439041799998</c:v>
                </c:pt>
                <c:pt idx="22507">
                  <c:v>6.3167947503399997</c:v>
                </c:pt>
                <c:pt idx="22508">
                  <c:v>6.4130017654899998</c:v>
                </c:pt>
                <c:pt idx="22509">
                  <c:v>7.0284605710800001</c:v>
                </c:pt>
                <c:pt idx="22510">
                  <c:v>6.9594255365500004</c:v>
                </c:pt>
                <c:pt idx="22511">
                  <c:v>6.4281980377999997</c:v>
                </c:pt>
                <c:pt idx="22512">
                  <c:v>6.57292621684</c:v>
                </c:pt>
                <c:pt idx="22513">
                  <c:v>6.7437198889400003</c:v>
                </c:pt>
                <c:pt idx="22514">
                  <c:v>6.9033632281399999</c:v>
                </c:pt>
                <c:pt idx="22515">
                  <c:v>6.7521520156100001</c:v>
                </c:pt>
                <c:pt idx="22516">
                  <c:v>6.9431366021400001</c:v>
                </c:pt>
                <c:pt idx="22517">
                  <c:v>6.6827583982299998</c:v>
                </c:pt>
                <c:pt idx="22518">
                  <c:v>6.8290045524299998</c:v>
                </c:pt>
                <c:pt idx="22519">
                  <c:v>6.8000883394900002</c:v>
                </c:pt>
                <c:pt idx="22520">
                  <c:v>6.5626463995000002</c:v>
                </c:pt>
                <c:pt idx="22521">
                  <c:v>6.96699464754</c:v>
                </c:pt>
                <c:pt idx="22522">
                  <c:v>6.7524140254700002</c:v>
                </c:pt>
                <c:pt idx="22523">
                  <c:v>6.59806477424</c:v>
                </c:pt>
                <c:pt idx="22524">
                  <c:v>6.9078452630999996</c:v>
                </c:pt>
                <c:pt idx="22525">
                  <c:v>6.6802231974200001</c:v>
                </c:pt>
                <c:pt idx="22526">
                  <c:v>7.0127075429700003</c:v>
                </c:pt>
                <c:pt idx="22527">
                  <c:v>7.0252572623500003</c:v>
                </c:pt>
                <c:pt idx="22528">
                  <c:v>6.74538443464</c:v>
                </c:pt>
                <c:pt idx="22529">
                  <c:v>6.5243152148899997</c:v>
                </c:pt>
                <c:pt idx="22530">
                  <c:v>6.9236721984500003</c:v>
                </c:pt>
                <c:pt idx="22531">
                  <c:v>6.7579667264900003</c:v>
                </c:pt>
                <c:pt idx="22532">
                  <c:v>6.4484598963700002</c:v>
                </c:pt>
                <c:pt idx="22533">
                  <c:v>6.4777874277</c:v>
                </c:pt>
                <c:pt idx="22534">
                  <c:v>6.5996269643199996</c:v>
                </c:pt>
                <c:pt idx="22535">
                  <c:v>6.3787356602200003</c:v>
                </c:pt>
                <c:pt idx="22536">
                  <c:v>6.6005430607799997</c:v>
                </c:pt>
                <c:pt idx="22537">
                  <c:v>6.9786633895200003</c:v>
                </c:pt>
                <c:pt idx="22538">
                  <c:v>6.7600554870699998</c:v>
                </c:pt>
                <c:pt idx="22539">
                  <c:v>6.3707328806900003</c:v>
                </c:pt>
                <c:pt idx="22540">
                  <c:v>6.3109683483700003</c:v>
                </c:pt>
                <c:pt idx="22541">
                  <c:v>6.7501802873000001</c:v>
                </c:pt>
                <c:pt idx="22542">
                  <c:v>6.8566570450400004</c:v>
                </c:pt>
                <c:pt idx="22543">
                  <c:v>6.9688988960999998</c:v>
                </c:pt>
                <c:pt idx="22544">
                  <c:v>6.5058334419200001</c:v>
                </c:pt>
                <c:pt idx="22545">
                  <c:v>6.45201653134</c:v>
                </c:pt>
                <c:pt idx="22546">
                  <c:v>6.8980239045899996</c:v>
                </c:pt>
                <c:pt idx="22547">
                  <c:v>7.0458811539599999</c:v>
                </c:pt>
                <c:pt idx="22548">
                  <c:v>6.7044184480400002</c:v>
                </c:pt>
                <c:pt idx="22549">
                  <c:v>6.81347869901</c:v>
                </c:pt>
                <c:pt idx="22550">
                  <c:v>6.7558439041799998</c:v>
                </c:pt>
                <c:pt idx="22551">
                  <c:v>6.8580800326600002</c:v>
                </c:pt>
                <c:pt idx="22552">
                  <c:v>6.6719016792700003</c:v>
                </c:pt>
                <c:pt idx="22553">
                  <c:v>6.57292621684</c:v>
                </c:pt>
                <c:pt idx="22554">
                  <c:v>6.5301025579800003</c:v>
                </c:pt>
                <c:pt idx="22555">
                  <c:v>6.3689412218500001</c:v>
                </c:pt>
                <c:pt idx="22556">
                  <c:v>7.0037839289099999</c:v>
                </c:pt>
                <c:pt idx="22557">
                  <c:v>6.9033632281399999</c:v>
                </c:pt>
                <c:pt idx="22558">
                  <c:v>6.6227135618100004</c:v>
                </c:pt>
                <c:pt idx="22559">
                  <c:v>6.5909198134400002</c:v>
                </c:pt>
                <c:pt idx="22560">
                  <c:v>6.6971827744199999</c:v>
                </c:pt>
                <c:pt idx="22561">
                  <c:v>6.3110320468400003</c:v>
                </c:pt>
                <c:pt idx="22562">
                  <c:v>6.3788526045199996</c:v>
                </c:pt>
                <c:pt idx="22563">
                  <c:v>6.3945280779200004</c:v>
                </c:pt>
                <c:pt idx="22564">
                  <c:v>6.6135018837699997</c:v>
                </c:pt>
                <c:pt idx="22565">
                  <c:v>6.8189436675600001</c:v>
                </c:pt>
                <c:pt idx="22566">
                  <c:v>6.6106776613899996</c:v>
                </c:pt>
                <c:pt idx="22567">
                  <c:v>6.8230799361900001</c:v>
                </c:pt>
                <c:pt idx="22568">
                  <c:v>6.8580800326600002</c:v>
                </c:pt>
                <c:pt idx="22569">
                  <c:v>6.8000883394900002</c:v>
                </c:pt>
                <c:pt idx="22570">
                  <c:v>6.5527623225999996</c:v>
                </c:pt>
                <c:pt idx="22571">
                  <c:v>6.6126407289699998</c:v>
                </c:pt>
                <c:pt idx="22572">
                  <c:v>6.83351137993</c:v>
                </c:pt>
                <c:pt idx="22573">
                  <c:v>6.5996269643199996</c:v>
                </c:pt>
                <c:pt idx="22574">
                  <c:v>6.3413549628899997</c:v>
                </c:pt>
                <c:pt idx="22575">
                  <c:v>6.4207378668199997</c:v>
                </c:pt>
                <c:pt idx="22576">
                  <c:v>6.92444510293</c:v>
                </c:pt>
                <c:pt idx="22577">
                  <c:v>6.3341053831099998</c:v>
                </c:pt>
                <c:pt idx="22578">
                  <c:v>6.4011589823500001</c:v>
                </c:pt>
                <c:pt idx="22579">
                  <c:v>6.9176001360599999</c:v>
                </c:pt>
                <c:pt idx="22580">
                  <c:v>6.6802231974200001</c:v>
                </c:pt>
                <c:pt idx="22581">
                  <c:v>6.9451695990099998</c:v>
                </c:pt>
                <c:pt idx="22582">
                  <c:v>6.98254846763</c:v>
                </c:pt>
                <c:pt idx="22583">
                  <c:v>7.0557242278299999</c:v>
                </c:pt>
                <c:pt idx="22584">
                  <c:v>6.9949654599300004</c:v>
                </c:pt>
                <c:pt idx="22585">
                  <c:v>6.7106595329000003</c:v>
                </c:pt>
                <c:pt idx="22586">
                  <c:v>6.4180456024400003</c:v>
                </c:pt>
                <c:pt idx="22587">
                  <c:v>6.3763145660399996</c:v>
                </c:pt>
                <c:pt idx="22588">
                  <c:v>6.5950204663800003</c:v>
                </c:pt>
                <c:pt idx="22589">
                  <c:v>6.45201653134</c:v>
                </c:pt>
                <c:pt idx="22590">
                  <c:v>6.8000141415600002</c:v>
                </c:pt>
                <c:pt idx="22591">
                  <c:v>6.8607641263600003</c:v>
                </c:pt>
                <c:pt idx="22592">
                  <c:v>6.4940673290599999</c:v>
                </c:pt>
                <c:pt idx="22593">
                  <c:v>6.8094202093299998</c:v>
                </c:pt>
                <c:pt idx="22594">
                  <c:v>6.93515277905</c:v>
                </c:pt>
                <c:pt idx="22595">
                  <c:v>7.0461606774899996</c:v>
                </c:pt>
                <c:pt idx="22596">
                  <c:v>6.6262017792199996</c:v>
                </c:pt>
                <c:pt idx="22597">
                  <c:v>6.6460466164199996</c:v>
                </c:pt>
                <c:pt idx="22598">
                  <c:v>6.57026725425</c:v>
                </c:pt>
                <c:pt idx="22599">
                  <c:v>6.7382537341699997</c:v>
                </c:pt>
                <c:pt idx="22600">
                  <c:v>7.0178553820699996</c:v>
                </c:pt>
                <c:pt idx="22601">
                  <c:v>6.4783609098700001</c:v>
                </c:pt>
                <c:pt idx="22602">
                  <c:v>6.7225383083699999</c:v>
                </c:pt>
                <c:pt idx="22603">
                  <c:v>6.8000883394900002</c:v>
                </c:pt>
                <c:pt idx="22604">
                  <c:v>7.0487006109600001</c:v>
                </c:pt>
                <c:pt idx="22605">
                  <c:v>6.4588786706799999</c:v>
                </c:pt>
                <c:pt idx="22606">
                  <c:v>7.0206928508599997</c:v>
                </c:pt>
                <c:pt idx="22607">
                  <c:v>6.8832979314099996</c:v>
                </c:pt>
                <c:pt idx="22608">
                  <c:v>6.5996241396900004</c:v>
                </c:pt>
                <c:pt idx="22609">
                  <c:v>6.55052464104</c:v>
                </c:pt>
                <c:pt idx="22610">
                  <c:v>6.9686897200600004</c:v>
                </c:pt>
                <c:pt idx="22611">
                  <c:v>6.3596692632499998</c:v>
                </c:pt>
                <c:pt idx="22612">
                  <c:v>6.6666958302100001</c:v>
                </c:pt>
                <c:pt idx="22613">
                  <c:v>6.4401822320999997</c:v>
                </c:pt>
                <c:pt idx="22614">
                  <c:v>6.58280349181</c:v>
                </c:pt>
                <c:pt idx="22615">
                  <c:v>6.7014475394900002</c:v>
                </c:pt>
                <c:pt idx="22616">
                  <c:v>6.7275368122100003</c:v>
                </c:pt>
                <c:pt idx="22617">
                  <c:v>6.8543772903400004</c:v>
                </c:pt>
                <c:pt idx="22618">
                  <c:v>6.57026725425</c:v>
                </c:pt>
                <c:pt idx="22619">
                  <c:v>6.7275368122100003</c:v>
                </c:pt>
                <c:pt idx="22620">
                  <c:v>6.7860206965599996</c:v>
                </c:pt>
                <c:pt idx="22621">
                  <c:v>6.5383042189799996</c:v>
                </c:pt>
                <c:pt idx="22622">
                  <c:v>6.7579431527900002</c:v>
                </c:pt>
                <c:pt idx="22623">
                  <c:v>6.5710077657400001</c:v>
                </c:pt>
                <c:pt idx="22624">
                  <c:v>6.9166730836800001</c:v>
                </c:pt>
                <c:pt idx="22625">
                  <c:v>7.0686566632999996</c:v>
                </c:pt>
                <c:pt idx="22626">
                  <c:v>6.55052464104</c:v>
                </c:pt>
                <c:pt idx="22627">
                  <c:v>6.8566570450400004</c:v>
                </c:pt>
                <c:pt idx="22628">
                  <c:v>6.7625920773899999</c:v>
                </c:pt>
                <c:pt idx="22629">
                  <c:v>6.6759241257799999</c:v>
                </c:pt>
                <c:pt idx="22630">
                  <c:v>6.7853826779600004</c:v>
                </c:pt>
                <c:pt idx="22631">
                  <c:v>6.55052464104</c:v>
                </c:pt>
                <c:pt idx="22632">
                  <c:v>6.6919089212299996</c:v>
                </c:pt>
                <c:pt idx="22633">
                  <c:v>6.5033058944500004</c:v>
                </c:pt>
                <c:pt idx="22634">
                  <c:v>6.3951850914500001</c:v>
                </c:pt>
                <c:pt idx="22635">
                  <c:v>7.0786472955999997</c:v>
                </c:pt>
                <c:pt idx="22636">
                  <c:v>6.9635152296599996</c:v>
                </c:pt>
                <c:pt idx="22637">
                  <c:v>6.7277034311200001</c:v>
                </c:pt>
                <c:pt idx="22638">
                  <c:v>6.6775099969399996</c:v>
                </c:pt>
                <c:pt idx="22639">
                  <c:v>6.7898795269400001</c:v>
                </c:pt>
                <c:pt idx="22640">
                  <c:v>6.48157309584</c:v>
                </c:pt>
                <c:pt idx="22641">
                  <c:v>6.6647659414899998</c:v>
                </c:pt>
                <c:pt idx="22642">
                  <c:v>6.6894550066100003</c:v>
                </c:pt>
                <c:pt idx="22643">
                  <c:v>6.4796264908600003</c:v>
                </c:pt>
                <c:pt idx="22644">
                  <c:v>6.3190389826200004</c:v>
                </c:pt>
                <c:pt idx="22645">
                  <c:v>6.3781800395900001</c:v>
                </c:pt>
                <c:pt idx="22646">
                  <c:v>6.7948560914599998</c:v>
                </c:pt>
                <c:pt idx="22647">
                  <c:v>6.69186463512</c:v>
                </c:pt>
                <c:pt idx="22648">
                  <c:v>6.7351523131000004</c:v>
                </c:pt>
                <c:pt idx="22649">
                  <c:v>6.6919089212299996</c:v>
                </c:pt>
                <c:pt idx="22650">
                  <c:v>6.8313383060900001</c:v>
                </c:pt>
                <c:pt idx="22651">
                  <c:v>6.73168481</c:v>
                </c:pt>
                <c:pt idx="22652">
                  <c:v>6.5204012746700002</c:v>
                </c:pt>
                <c:pt idx="22653">
                  <c:v>6.57026725425</c:v>
                </c:pt>
                <c:pt idx="22654">
                  <c:v>6.5243152148899997</c:v>
                </c:pt>
                <c:pt idx="22655">
                  <c:v>7.05871200114</c:v>
                </c:pt>
                <c:pt idx="22656">
                  <c:v>6.9299452599300002</c:v>
                </c:pt>
                <c:pt idx="22657">
                  <c:v>6.9550459142400003</c:v>
                </c:pt>
                <c:pt idx="22658">
                  <c:v>6.46150009598</c:v>
                </c:pt>
                <c:pt idx="22659">
                  <c:v>6.4796264908600003</c:v>
                </c:pt>
                <c:pt idx="22660">
                  <c:v>6.3421106271600003</c:v>
                </c:pt>
                <c:pt idx="22661">
                  <c:v>6.7712288190400001</c:v>
                </c:pt>
                <c:pt idx="22662">
                  <c:v>6.6370184243299999</c:v>
                </c:pt>
                <c:pt idx="22663">
                  <c:v>6.9986354939700002</c:v>
                </c:pt>
                <c:pt idx="22664">
                  <c:v>6.9033632281399999</c:v>
                </c:pt>
                <c:pt idx="22665">
                  <c:v>6.7433165868099998</c:v>
                </c:pt>
                <c:pt idx="22666">
                  <c:v>6.4499248636099997</c:v>
                </c:pt>
                <c:pt idx="22667">
                  <c:v>6.3322176664400001</c:v>
                </c:pt>
                <c:pt idx="22668">
                  <c:v>6.6851563842699999</c:v>
                </c:pt>
                <c:pt idx="22669">
                  <c:v>6.7379543436900002</c:v>
                </c:pt>
                <c:pt idx="22670">
                  <c:v>6.3317177295100002</c:v>
                </c:pt>
                <c:pt idx="22671">
                  <c:v>6.3726765538499999</c:v>
                </c:pt>
                <c:pt idx="22672">
                  <c:v>6.51636728128</c:v>
                </c:pt>
                <c:pt idx="22673">
                  <c:v>6.3730170382400004</c:v>
                </c:pt>
                <c:pt idx="22674">
                  <c:v>6.7992161236199999</c:v>
                </c:pt>
                <c:pt idx="22675">
                  <c:v>6.9190507161700001</c:v>
                </c:pt>
                <c:pt idx="22676">
                  <c:v>6.3931805454999999</c:v>
                </c:pt>
                <c:pt idx="22677">
                  <c:v>6.5936767308700004</c:v>
                </c:pt>
                <c:pt idx="22678">
                  <c:v>6.5223146075500003</c:v>
                </c:pt>
                <c:pt idx="22679">
                  <c:v>6.5010394912900002</c:v>
                </c:pt>
                <c:pt idx="22680">
                  <c:v>6.4334793670000003</c:v>
                </c:pt>
                <c:pt idx="22681">
                  <c:v>6.7063366378999998</c:v>
                </c:pt>
                <c:pt idx="22682">
                  <c:v>6.8350823426599998</c:v>
                </c:pt>
                <c:pt idx="22683">
                  <c:v>6.4385716743600003</c:v>
                </c:pt>
                <c:pt idx="22684">
                  <c:v>6.4993979810000004</c:v>
                </c:pt>
                <c:pt idx="22685">
                  <c:v>6.6040640283799998</c:v>
                </c:pt>
                <c:pt idx="22686">
                  <c:v>6.7901421638899997</c:v>
                </c:pt>
                <c:pt idx="22687">
                  <c:v>6.4411019567599999</c:v>
                </c:pt>
                <c:pt idx="22688">
                  <c:v>6.8503107036599999</c:v>
                </c:pt>
                <c:pt idx="22689">
                  <c:v>6.6574750065600004</c:v>
                </c:pt>
                <c:pt idx="22690">
                  <c:v>6.9654934744799997</c:v>
                </c:pt>
                <c:pt idx="22691">
                  <c:v>6.4041241548399999</c:v>
                </c:pt>
                <c:pt idx="22692">
                  <c:v>6.4678790660500001</c:v>
                </c:pt>
                <c:pt idx="22693">
                  <c:v>6.3945280779200004</c:v>
                </c:pt>
                <c:pt idx="22694">
                  <c:v>6.3857250506999996</c:v>
                </c:pt>
                <c:pt idx="22695">
                  <c:v>6.7266918260799997</c:v>
                </c:pt>
                <c:pt idx="22696">
                  <c:v>6.6757045164399997</c:v>
                </c:pt>
                <c:pt idx="22697">
                  <c:v>6.3319668127600002</c:v>
                </c:pt>
                <c:pt idx="22698">
                  <c:v>6.3859799955099996</c:v>
                </c:pt>
                <c:pt idx="22699">
                  <c:v>6.4884781393399997</c:v>
                </c:pt>
                <c:pt idx="22700">
                  <c:v>6.4137959111100002</c:v>
                </c:pt>
                <c:pt idx="22701">
                  <c:v>6.3873065567199996</c:v>
                </c:pt>
                <c:pt idx="22702">
                  <c:v>6.5054240320199996</c:v>
                </c:pt>
                <c:pt idx="22703">
                  <c:v>6.8487984947699996</c:v>
                </c:pt>
                <c:pt idx="22704">
                  <c:v>6.4081213741600003</c:v>
                </c:pt>
                <c:pt idx="22705">
                  <c:v>6.9100274433699997</c:v>
                </c:pt>
                <c:pt idx="22706">
                  <c:v>7.05871200114</c:v>
                </c:pt>
                <c:pt idx="22707">
                  <c:v>6.5668354438399996</c:v>
                </c:pt>
                <c:pt idx="22708">
                  <c:v>6.3129448256099998</c:v>
                </c:pt>
                <c:pt idx="22709">
                  <c:v>6.8525901000099996</c:v>
                </c:pt>
                <c:pt idx="22710">
                  <c:v>6.5691708162699998</c:v>
                </c:pt>
                <c:pt idx="22711">
                  <c:v>6.5446223637800003</c:v>
                </c:pt>
                <c:pt idx="22712">
                  <c:v>6.84396354231</c:v>
                </c:pt>
                <c:pt idx="22713">
                  <c:v>6.3312789229400002</c:v>
                </c:pt>
                <c:pt idx="22714">
                  <c:v>6.3953523199899998</c:v>
                </c:pt>
                <c:pt idx="22715">
                  <c:v>6.6191084232200001</c:v>
                </c:pt>
                <c:pt idx="22716">
                  <c:v>6.6621334000800001</c:v>
                </c:pt>
                <c:pt idx="22717">
                  <c:v>6.6110734689799999</c:v>
                </c:pt>
                <c:pt idx="22718">
                  <c:v>7.0545668884200001</c:v>
                </c:pt>
                <c:pt idx="22719">
                  <c:v>6.8538174332399997</c:v>
                </c:pt>
                <c:pt idx="22720">
                  <c:v>6.4880104706499999</c:v>
                </c:pt>
                <c:pt idx="22721">
                  <c:v>6.8910351790700002</c:v>
                </c:pt>
                <c:pt idx="22722">
                  <c:v>6.4966961947400002</c:v>
                </c:pt>
                <c:pt idx="22723">
                  <c:v>6.4076750467499997</c:v>
                </c:pt>
                <c:pt idx="22724">
                  <c:v>6.5714294101000004</c:v>
                </c:pt>
                <c:pt idx="22725">
                  <c:v>6.4187942195099996</c:v>
                </c:pt>
                <c:pt idx="22726">
                  <c:v>6.8230799361900001</c:v>
                </c:pt>
                <c:pt idx="22727">
                  <c:v>6.8707019380199998</c:v>
                </c:pt>
                <c:pt idx="22728">
                  <c:v>6.6647659414899998</c:v>
                </c:pt>
                <c:pt idx="22729">
                  <c:v>6.6971827744199999</c:v>
                </c:pt>
                <c:pt idx="22730">
                  <c:v>6.3206525978999997</c:v>
                </c:pt>
                <c:pt idx="22731">
                  <c:v>6.4224493173199999</c:v>
                </c:pt>
                <c:pt idx="22732">
                  <c:v>6.6329985792599997</c:v>
                </c:pt>
                <c:pt idx="22733">
                  <c:v>6.7478669353300003</c:v>
                </c:pt>
                <c:pt idx="22734">
                  <c:v>6.3763145660399996</c:v>
                </c:pt>
                <c:pt idx="22735">
                  <c:v>6.6216420295300003</c:v>
                </c:pt>
                <c:pt idx="22736">
                  <c:v>6.4312927845400001</c:v>
                </c:pt>
                <c:pt idx="22737">
                  <c:v>6.8831075129299997</c:v>
                </c:pt>
                <c:pt idx="22738">
                  <c:v>6.6588009349000004</c:v>
                </c:pt>
                <c:pt idx="22739">
                  <c:v>6.5019059903800001</c:v>
                </c:pt>
                <c:pt idx="22740">
                  <c:v>6.7925531492199998</c:v>
                </c:pt>
                <c:pt idx="22741">
                  <c:v>6.7517043664600003</c:v>
                </c:pt>
                <c:pt idx="22742">
                  <c:v>6.3482247520900001</c:v>
                </c:pt>
                <c:pt idx="22743">
                  <c:v>6.6140456470900002</c:v>
                </c:pt>
                <c:pt idx="22744">
                  <c:v>6.8853809409700002</c:v>
                </c:pt>
                <c:pt idx="22745">
                  <c:v>6.7275368122100003</c:v>
                </c:pt>
                <c:pt idx="22746">
                  <c:v>6.9112275809700003</c:v>
                </c:pt>
                <c:pt idx="22747">
                  <c:v>6.3322176664400001</c:v>
                </c:pt>
                <c:pt idx="22748">
                  <c:v>6.3278556320000003</c:v>
                </c:pt>
                <c:pt idx="22749">
                  <c:v>6.8028820425100003</c:v>
                </c:pt>
                <c:pt idx="22750">
                  <c:v>6.3108159343999999</c:v>
                </c:pt>
                <c:pt idx="22751">
                  <c:v>6.4029328378699999</c:v>
                </c:pt>
                <c:pt idx="22752">
                  <c:v>6.4029328378699999</c:v>
                </c:pt>
                <c:pt idx="22753">
                  <c:v>6.7299969689000001</c:v>
                </c:pt>
                <c:pt idx="22754">
                  <c:v>6.4076750467499997</c:v>
                </c:pt>
                <c:pt idx="22755">
                  <c:v>6.67222691032</c:v>
                </c:pt>
                <c:pt idx="22756">
                  <c:v>6.3150611568899997</c:v>
                </c:pt>
                <c:pt idx="22757">
                  <c:v>6.8832979314099996</c:v>
                </c:pt>
                <c:pt idx="22758">
                  <c:v>6.5898996349900001</c:v>
                </c:pt>
                <c:pt idx="22759">
                  <c:v>6.8055685223299998</c:v>
                </c:pt>
                <c:pt idx="22760">
                  <c:v>6.3754764208700001</c:v>
                </c:pt>
                <c:pt idx="22761">
                  <c:v>6.9076069555200004</c:v>
                </c:pt>
                <c:pt idx="22762">
                  <c:v>6.3413549628899997</c:v>
                </c:pt>
                <c:pt idx="22763">
                  <c:v>7.0786472955999997</c:v>
                </c:pt>
                <c:pt idx="22764">
                  <c:v>6.4983962067599998</c:v>
                </c:pt>
                <c:pt idx="22765">
                  <c:v>6.76079446488</c:v>
                </c:pt>
                <c:pt idx="22766">
                  <c:v>6.5250070929800001</c:v>
                </c:pt>
                <c:pt idx="22767">
                  <c:v>6.8219007334699997</c:v>
                </c:pt>
                <c:pt idx="22768">
                  <c:v>6.5652683207799996</c:v>
                </c:pt>
                <c:pt idx="22769">
                  <c:v>6.3857250506999996</c:v>
                </c:pt>
                <c:pt idx="22770">
                  <c:v>6.9448327341200002</c:v>
                </c:pt>
                <c:pt idx="22771">
                  <c:v>6.7728879256800001</c:v>
                </c:pt>
                <c:pt idx="22772">
                  <c:v>6.7860206965599996</c:v>
                </c:pt>
                <c:pt idx="22773">
                  <c:v>6.4011589823500001</c:v>
                </c:pt>
                <c:pt idx="22774">
                  <c:v>6.55052464104</c:v>
                </c:pt>
                <c:pt idx="22775">
                  <c:v>6.7106595329000003</c:v>
                </c:pt>
                <c:pt idx="22776">
                  <c:v>6.4811606536499999</c:v>
                </c:pt>
                <c:pt idx="22777">
                  <c:v>7.0102446092999999</c:v>
                </c:pt>
                <c:pt idx="22778">
                  <c:v>6.3787356602200003</c:v>
                </c:pt>
                <c:pt idx="22779">
                  <c:v>6.9686897200600004</c:v>
                </c:pt>
                <c:pt idx="22780">
                  <c:v>6.3243742052799998</c:v>
                </c:pt>
                <c:pt idx="22781">
                  <c:v>6.7943369183</c:v>
                </c:pt>
                <c:pt idx="22782">
                  <c:v>6.7600554870699998</c:v>
                </c:pt>
                <c:pt idx="22783">
                  <c:v>6.8124556742099998</c:v>
                </c:pt>
                <c:pt idx="22784">
                  <c:v>6.6394926928900002</c:v>
                </c:pt>
                <c:pt idx="22785">
                  <c:v>6.3851351694799998</c:v>
                </c:pt>
                <c:pt idx="22786">
                  <c:v>6.9630970319500003</c:v>
                </c:pt>
                <c:pt idx="22787">
                  <c:v>6.8510297687100001</c:v>
                </c:pt>
                <c:pt idx="22788">
                  <c:v>6.4920991776500001</c:v>
                </c:pt>
                <c:pt idx="22789">
                  <c:v>6.3788526045199996</c:v>
                </c:pt>
                <c:pt idx="22790">
                  <c:v>6.4759109506600003</c:v>
                </c:pt>
                <c:pt idx="22791">
                  <c:v>6.4403442781800004</c:v>
                </c:pt>
                <c:pt idx="22792">
                  <c:v>6.6126407289699998</c:v>
                </c:pt>
                <c:pt idx="22793">
                  <c:v>6.8031761904200003</c:v>
                </c:pt>
                <c:pt idx="22794">
                  <c:v>6.9013239568199998</c:v>
                </c:pt>
                <c:pt idx="22795">
                  <c:v>6.4093009496500004</c:v>
                </c:pt>
                <c:pt idx="22796">
                  <c:v>6.3926841540700003</c:v>
                </c:pt>
                <c:pt idx="22797">
                  <c:v>6.3926841540700003</c:v>
                </c:pt>
                <c:pt idx="22798">
                  <c:v>6.5732576636599997</c:v>
                </c:pt>
                <c:pt idx="22799">
                  <c:v>6.5223146075500003</c:v>
                </c:pt>
                <c:pt idx="22800">
                  <c:v>6.4920991776500001</c:v>
                </c:pt>
                <c:pt idx="22801">
                  <c:v>6.4281980377999997</c:v>
                </c:pt>
                <c:pt idx="22802">
                  <c:v>6.4284293508200001</c:v>
                </c:pt>
                <c:pt idx="22803">
                  <c:v>6.8765675832399999</c:v>
                </c:pt>
                <c:pt idx="22804">
                  <c:v>6.9090995898400003</c:v>
                </c:pt>
                <c:pt idx="22805">
                  <c:v>6.3726765538499999</c:v>
                </c:pt>
                <c:pt idx="22806">
                  <c:v>6.5648172729400001</c:v>
                </c:pt>
                <c:pt idx="22807">
                  <c:v>6.9654255878500004</c:v>
                </c:pt>
                <c:pt idx="22808">
                  <c:v>6.3596692632499998</c:v>
                </c:pt>
                <c:pt idx="22809">
                  <c:v>6.8230799361900001</c:v>
                </c:pt>
                <c:pt idx="22810">
                  <c:v>6.61770423885</c:v>
                </c:pt>
                <c:pt idx="22811">
                  <c:v>6.7765150955299998</c:v>
                </c:pt>
                <c:pt idx="22812">
                  <c:v>6.6628514476499996</c:v>
                </c:pt>
                <c:pt idx="22813">
                  <c:v>6.7943369183</c:v>
                </c:pt>
                <c:pt idx="22814">
                  <c:v>6.7612681486700001</c:v>
                </c:pt>
                <c:pt idx="22815">
                  <c:v>6.6757045164399997</c:v>
                </c:pt>
                <c:pt idx="22816">
                  <c:v>6.7433165868099998</c:v>
                </c:pt>
                <c:pt idx="22817">
                  <c:v>6.4028695390500001</c:v>
                </c:pt>
                <c:pt idx="22818">
                  <c:v>6.9253366124199998</c:v>
                </c:pt>
                <c:pt idx="22819">
                  <c:v>6.5950786179399996</c:v>
                </c:pt>
                <c:pt idx="22820">
                  <c:v>6.3980018754500003</c:v>
                </c:pt>
                <c:pt idx="22821">
                  <c:v>6.5436937239799997</c:v>
                </c:pt>
                <c:pt idx="22822">
                  <c:v>6.8892997291700002</c:v>
                </c:pt>
                <c:pt idx="22823">
                  <c:v>6.6161145747600001</c:v>
                </c:pt>
                <c:pt idx="22824">
                  <c:v>6.7690924434899999</c:v>
                </c:pt>
                <c:pt idx="22825">
                  <c:v>6.70580236234</c:v>
                </c:pt>
                <c:pt idx="22826">
                  <c:v>7.0059646497300001</c:v>
                </c:pt>
                <c:pt idx="22827">
                  <c:v>6.9299452599300002</c:v>
                </c:pt>
                <c:pt idx="22828">
                  <c:v>6.5755378221400003</c:v>
                </c:pt>
                <c:pt idx="22829">
                  <c:v>6.44816040169</c:v>
                </c:pt>
                <c:pt idx="22830">
                  <c:v>6.3148905305199996</c:v>
                </c:pt>
                <c:pt idx="22831">
                  <c:v>6.42791286821</c:v>
                </c:pt>
                <c:pt idx="22832">
                  <c:v>6.8031761904200003</c:v>
                </c:pt>
                <c:pt idx="22833">
                  <c:v>6.5956707078200001</c:v>
                </c:pt>
                <c:pt idx="22834">
                  <c:v>6.4028695390500001</c:v>
                </c:pt>
                <c:pt idx="22835">
                  <c:v>7.0688778166399997</c:v>
                </c:pt>
                <c:pt idx="22836">
                  <c:v>6.4318677164200002</c:v>
                </c:pt>
                <c:pt idx="22837">
                  <c:v>6.6759241257799999</c:v>
                </c:pt>
                <c:pt idx="22838">
                  <c:v>6.9013239568199998</c:v>
                </c:pt>
                <c:pt idx="22839">
                  <c:v>6.46150009598</c:v>
                </c:pt>
                <c:pt idx="22840">
                  <c:v>6.5996241396900004</c:v>
                </c:pt>
                <c:pt idx="22841">
                  <c:v>6.8350823426599998</c:v>
                </c:pt>
                <c:pt idx="22842">
                  <c:v>6.4345981697900001</c:v>
                </c:pt>
                <c:pt idx="22843">
                  <c:v>6.7573515611100001</c:v>
                </c:pt>
                <c:pt idx="22844">
                  <c:v>6.8384850402100001</c:v>
                </c:pt>
                <c:pt idx="22845">
                  <c:v>6.82223580504</c:v>
                </c:pt>
                <c:pt idx="22846">
                  <c:v>6.3762292288599998</c:v>
                </c:pt>
                <c:pt idx="22847">
                  <c:v>6.6894550066100003</c:v>
                </c:pt>
                <c:pt idx="22848">
                  <c:v>6.8091254116600002</c:v>
                </c:pt>
                <c:pt idx="22849">
                  <c:v>6.7519821788599996</c:v>
                </c:pt>
                <c:pt idx="22850">
                  <c:v>6.3729824378700002</c:v>
                </c:pt>
                <c:pt idx="22851">
                  <c:v>6.6506080621199999</c:v>
                </c:pt>
                <c:pt idx="22852">
                  <c:v>6.3291462005500003</c:v>
                </c:pt>
                <c:pt idx="22853">
                  <c:v>6.3873065567199996</c:v>
                </c:pt>
                <c:pt idx="22854">
                  <c:v>6.4625366292399997</c:v>
                </c:pt>
                <c:pt idx="22855">
                  <c:v>6.3931805454999999</c:v>
                </c:pt>
                <c:pt idx="22856">
                  <c:v>6.8350823426599998</c:v>
                </c:pt>
                <c:pt idx="22857">
                  <c:v>6.3599767530899998</c:v>
                </c:pt>
                <c:pt idx="22858">
                  <c:v>6.4011589823500001</c:v>
                </c:pt>
                <c:pt idx="22859">
                  <c:v>6.48569564737</c:v>
                </c:pt>
                <c:pt idx="22860">
                  <c:v>6.9299452599300002</c:v>
                </c:pt>
                <c:pt idx="22861">
                  <c:v>6.8094202093299998</c:v>
                </c:pt>
                <c:pt idx="22862">
                  <c:v>6.90924803374</c:v>
                </c:pt>
                <c:pt idx="22863">
                  <c:v>6.8371657182199996</c:v>
                </c:pt>
                <c:pt idx="22864">
                  <c:v>6.6336381584400002</c:v>
                </c:pt>
                <c:pt idx="22865">
                  <c:v>7.0043028291300002</c:v>
                </c:pt>
                <c:pt idx="22866">
                  <c:v>6.8565120642600004</c:v>
                </c:pt>
                <c:pt idx="22867">
                  <c:v>6.3224787934500002</c:v>
                </c:pt>
                <c:pt idx="22868">
                  <c:v>6.4013103151899999</c:v>
                </c:pt>
                <c:pt idx="22869">
                  <c:v>6.7342845537900002</c:v>
                </c:pt>
                <c:pt idx="22870">
                  <c:v>6.3888342185799996</c:v>
                </c:pt>
                <c:pt idx="22871">
                  <c:v>6.5179502501400002</c:v>
                </c:pt>
                <c:pt idx="22872">
                  <c:v>6.3110320468400003</c:v>
                </c:pt>
                <c:pt idx="22873">
                  <c:v>7.0373824057199998</c:v>
                </c:pt>
                <c:pt idx="22874">
                  <c:v>6.48569564737</c:v>
                </c:pt>
                <c:pt idx="22875">
                  <c:v>6.74538443464</c:v>
                </c:pt>
                <c:pt idx="22876">
                  <c:v>6.4564396946500002</c:v>
                </c:pt>
                <c:pt idx="22877">
                  <c:v>6.7521520156100001</c:v>
                </c:pt>
                <c:pt idx="22878">
                  <c:v>6.9828418232200002</c:v>
                </c:pt>
                <c:pt idx="22879">
                  <c:v>6.4112860991799998</c:v>
                </c:pt>
                <c:pt idx="22880">
                  <c:v>6.5714294101000004</c:v>
                </c:pt>
                <c:pt idx="22881">
                  <c:v>6.6802231974200001</c:v>
                </c:pt>
                <c:pt idx="22882">
                  <c:v>6.6601110116099997</c:v>
                </c:pt>
                <c:pt idx="22883">
                  <c:v>6.5407755726000003</c:v>
                </c:pt>
                <c:pt idx="22884">
                  <c:v>6.3770306446699996</c:v>
                </c:pt>
                <c:pt idx="22885">
                  <c:v>6.4558727223599996</c:v>
                </c:pt>
                <c:pt idx="22886">
                  <c:v>7.0474294610400001</c:v>
                </c:pt>
                <c:pt idx="22887">
                  <c:v>6.4210451792900001</c:v>
                </c:pt>
                <c:pt idx="22888">
                  <c:v>6.7612681486700001</c:v>
                </c:pt>
                <c:pt idx="22889">
                  <c:v>6.7953087400300003</c:v>
                </c:pt>
                <c:pt idx="22890">
                  <c:v>6.4983962067599998</c:v>
                </c:pt>
                <c:pt idx="22891">
                  <c:v>6.8350823426599998</c:v>
                </c:pt>
                <c:pt idx="22892">
                  <c:v>6.3589765508199996</c:v>
                </c:pt>
                <c:pt idx="22893">
                  <c:v>6.3272931579999998</c:v>
                </c:pt>
                <c:pt idx="22894">
                  <c:v>6.6504300163799996</c:v>
                </c:pt>
                <c:pt idx="22895">
                  <c:v>6.8670626473</c:v>
                </c:pt>
                <c:pt idx="22896">
                  <c:v>6.4558727223599996</c:v>
                </c:pt>
                <c:pt idx="22897">
                  <c:v>6.7531784042599998</c:v>
                </c:pt>
                <c:pt idx="22898">
                  <c:v>6.36981839145</c:v>
                </c:pt>
                <c:pt idx="22899">
                  <c:v>6.8174243811000004</c:v>
                </c:pt>
                <c:pt idx="22900">
                  <c:v>6.9187048708800001</c:v>
                </c:pt>
                <c:pt idx="22901">
                  <c:v>6.4625366292399997</c:v>
                </c:pt>
                <c:pt idx="22902">
                  <c:v>6.7410039404099997</c:v>
                </c:pt>
                <c:pt idx="22903">
                  <c:v>6.5088907424400002</c:v>
                </c:pt>
                <c:pt idx="22904">
                  <c:v>6.88589153714</c:v>
                </c:pt>
                <c:pt idx="22905">
                  <c:v>6.7558288685300001</c:v>
                </c:pt>
                <c:pt idx="22906">
                  <c:v>6.7823326740900001</c:v>
                </c:pt>
                <c:pt idx="22907">
                  <c:v>6.5011814035400004</c:v>
                </c:pt>
                <c:pt idx="22908">
                  <c:v>6.4312927845400001</c:v>
                </c:pt>
                <c:pt idx="22909">
                  <c:v>6.7410039404099997</c:v>
                </c:pt>
                <c:pt idx="22910">
                  <c:v>7.0043028291300002</c:v>
                </c:pt>
                <c:pt idx="22911">
                  <c:v>6.5162404464200003</c:v>
                </c:pt>
                <c:pt idx="22912">
                  <c:v>6.9574341732000002</c:v>
                </c:pt>
                <c:pt idx="22913">
                  <c:v>6.7943957522499998</c:v>
                </c:pt>
                <c:pt idx="22914">
                  <c:v>6.5153269481100002</c:v>
                </c:pt>
                <c:pt idx="22915">
                  <c:v>6.7313625543500004</c:v>
                </c:pt>
                <c:pt idx="22916">
                  <c:v>6.7839386287499996</c:v>
                </c:pt>
                <c:pt idx="22917">
                  <c:v>6.4283718518399997</c:v>
                </c:pt>
                <c:pt idx="22918">
                  <c:v>6.4076750467499997</c:v>
                </c:pt>
                <c:pt idx="22919">
                  <c:v>6.4076750467499997</c:v>
                </c:pt>
                <c:pt idx="22920">
                  <c:v>6.46150009598</c:v>
                </c:pt>
                <c:pt idx="22921">
                  <c:v>6.4964854993900003</c:v>
                </c:pt>
                <c:pt idx="22922">
                  <c:v>6.7900461618500003</c:v>
                </c:pt>
                <c:pt idx="22923">
                  <c:v>6.57026725425</c:v>
                </c:pt>
                <c:pt idx="22924">
                  <c:v>6.8213769596600002</c:v>
                </c:pt>
                <c:pt idx="22925">
                  <c:v>7.0722905385099999</c:v>
                </c:pt>
                <c:pt idx="22926">
                  <c:v>6.5710973603499996</c:v>
                </c:pt>
                <c:pt idx="22927">
                  <c:v>6.3726765538499999</c:v>
                </c:pt>
                <c:pt idx="22928">
                  <c:v>6.4161969706499997</c:v>
                </c:pt>
                <c:pt idx="22929">
                  <c:v>6.6777568184899998</c:v>
                </c:pt>
                <c:pt idx="22930">
                  <c:v>7.0741981971500003</c:v>
                </c:pt>
                <c:pt idx="22931">
                  <c:v>7.0474294610400001</c:v>
                </c:pt>
                <c:pt idx="22932">
                  <c:v>6.7476760710799999</c:v>
                </c:pt>
                <c:pt idx="22933">
                  <c:v>6.84396354231</c:v>
                </c:pt>
                <c:pt idx="22934">
                  <c:v>6.4924578906799999</c:v>
                </c:pt>
                <c:pt idx="22935">
                  <c:v>6.47360872442</c:v>
                </c:pt>
                <c:pt idx="22936">
                  <c:v>6.5483732432400004</c:v>
                </c:pt>
                <c:pt idx="22937">
                  <c:v>6.6089091125100001</c:v>
                </c:pt>
                <c:pt idx="22938">
                  <c:v>6.9203354939299997</c:v>
                </c:pt>
                <c:pt idx="22939">
                  <c:v>6.41810976897</c:v>
                </c:pt>
                <c:pt idx="22940">
                  <c:v>6.8625709009699998</c:v>
                </c:pt>
                <c:pt idx="22941">
                  <c:v>6.8949748530599999</c:v>
                </c:pt>
                <c:pt idx="22942">
                  <c:v>6.3596692632499998</c:v>
                </c:pt>
                <c:pt idx="22943">
                  <c:v>6.8793853230700002</c:v>
                </c:pt>
                <c:pt idx="22944">
                  <c:v>6.4330629630300002</c:v>
                </c:pt>
                <c:pt idx="22945">
                  <c:v>6.8487984947699996</c:v>
                </c:pt>
                <c:pt idx="22946">
                  <c:v>6.7748957484199996</c:v>
                </c:pt>
                <c:pt idx="22947">
                  <c:v>6.8150529170800001</c:v>
                </c:pt>
                <c:pt idx="22948">
                  <c:v>6.6504300163799996</c:v>
                </c:pt>
                <c:pt idx="22949">
                  <c:v>6.3110320468400003</c:v>
                </c:pt>
                <c:pt idx="22950">
                  <c:v>6.9478786100600001</c:v>
                </c:pt>
                <c:pt idx="22951">
                  <c:v>6.9429375520200001</c:v>
                </c:pt>
                <c:pt idx="22952">
                  <c:v>6.81725992341</c:v>
                </c:pt>
                <c:pt idx="22953">
                  <c:v>6.8386802928200003</c:v>
                </c:pt>
                <c:pt idx="22954">
                  <c:v>6.8901526150499999</c:v>
                </c:pt>
                <c:pt idx="22955">
                  <c:v>6.8481156146300002</c:v>
                </c:pt>
                <c:pt idx="22956">
                  <c:v>6.7524140254700002</c:v>
                </c:pt>
                <c:pt idx="22957">
                  <c:v>6.5108614256599999</c:v>
                </c:pt>
                <c:pt idx="22958">
                  <c:v>6.4320410366400003</c:v>
                </c:pt>
                <c:pt idx="22959">
                  <c:v>6.61770423885</c:v>
                </c:pt>
                <c:pt idx="22960">
                  <c:v>6.5514120272899996</c:v>
                </c:pt>
                <c:pt idx="22961">
                  <c:v>6.9315199993299998</c:v>
                </c:pt>
                <c:pt idx="22962">
                  <c:v>6.9236337803600003</c:v>
                </c:pt>
                <c:pt idx="22963">
                  <c:v>6.7970489165499997</c:v>
                </c:pt>
                <c:pt idx="22964">
                  <c:v>6.4758952874100002</c:v>
                </c:pt>
                <c:pt idx="22965">
                  <c:v>6.5641983097400001</c:v>
                </c:pt>
                <c:pt idx="22966">
                  <c:v>6.4484598963700002</c:v>
                </c:pt>
                <c:pt idx="22967">
                  <c:v>6.99358964301</c:v>
                </c:pt>
                <c:pt idx="22968">
                  <c:v>6.7690924434899999</c:v>
                </c:pt>
                <c:pt idx="22969">
                  <c:v>6.4028695390500001</c:v>
                </c:pt>
                <c:pt idx="22970">
                  <c:v>7.0087490267300003</c:v>
                </c:pt>
                <c:pt idx="22971">
                  <c:v>6.3857250506999996</c:v>
                </c:pt>
                <c:pt idx="22972">
                  <c:v>6.7853826779600004</c:v>
                </c:pt>
                <c:pt idx="22973">
                  <c:v>6.7574077371300003</c:v>
                </c:pt>
                <c:pt idx="22974">
                  <c:v>7.0273178853199996</c:v>
                </c:pt>
                <c:pt idx="22975">
                  <c:v>6.3871803161700003</c:v>
                </c:pt>
                <c:pt idx="22976">
                  <c:v>6.7992161236199999</c:v>
                </c:pt>
                <c:pt idx="22977">
                  <c:v>6.8362586070700004</c:v>
                </c:pt>
                <c:pt idx="22978">
                  <c:v>6.7195250301999998</c:v>
                </c:pt>
                <c:pt idx="22979">
                  <c:v>6.8379965699999996</c:v>
                </c:pt>
                <c:pt idx="22980">
                  <c:v>6.8176345309700004</c:v>
                </c:pt>
                <c:pt idx="22981">
                  <c:v>6.48569564737</c:v>
                </c:pt>
                <c:pt idx="22982">
                  <c:v>6.6621334000800001</c:v>
                </c:pt>
                <c:pt idx="22983">
                  <c:v>6.7448494778899999</c:v>
                </c:pt>
                <c:pt idx="22984">
                  <c:v>6.74538443464</c:v>
                </c:pt>
                <c:pt idx="22985">
                  <c:v>6.8894622886899999</c:v>
                </c:pt>
                <c:pt idx="22986">
                  <c:v>6.7728879256800001</c:v>
                </c:pt>
                <c:pt idx="22987">
                  <c:v>7.0713063633799997</c:v>
                </c:pt>
                <c:pt idx="22988">
                  <c:v>6.4420600107699997</c:v>
                </c:pt>
                <c:pt idx="22989">
                  <c:v>6.8000883394900002</c:v>
                </c:pt>
                <c:pt idx="22990">
                  <c:v>6.5832268989299996</c:v>
                </c:pt>
                <c:pt idx="22991">
                  <c:v>6.9688988960999998</c:v>
                </c:pt>
                <c:pt idx="22992">
                  <c:v>6.7937554601499999</c:v>
                </c:pt>
                <c:pt idx="22993">
                  <c:v>6.3544109527700003</c:v>
                </c:pt>
                <c:pt idx="22994">
                  <c:v>6.9072417722899999</c:v>
                </c:pt>
                <c:pt idx="22995">
                  <c:v>6.9716240471299997</c:v>
                </c:pt>
                <c:pt idx="22996">
                  <c:v>6.5351274763599996</c:v>
                </c:pt>
                <c:pt idx="22997">
                  <c:v>6.8135847688500002</c:v>
                </c:pt>
                <c:pt idx="22998">
                  <c:v>6.6353858417199998</c:v>
                </c:pt>
                <c:pt idx="22999">
                  <c:v>6.7826179366700003</c:v>
                </c:pt>
                <c:pt idx="23000">
                  <c:v>6.8853809409700002</c:v>
                </c:pt>
                <c:pt idx="23001">
                  <c:v>6.5353880796399997</c:v>
                </c:pt>
                <c:pt idx="23002">
                  <c:v>6.3110320468400003</c:v>
                </c:pt>
                <c:pt idx="23003">
                  <c:v>6.93515277905</c:v>
                </c:pt>
                <c:pt idx="23004">
                  <c:v>6.8628563307599997</c:v>
                </c:pt>
                <c:pt idx="23005">
                  <c:v>6.67222691032</c:v>
                </c:pt>
                <c:pt idx="23006">
                  <c:v>6.3341053831099998</c:v>
                </c:pt>
                <c:pt idx="23007">
                  <c:v>6.7218952699200001</c:v>
                </c:pt>
                <c:pt idx="23008">
                  <c:v>6.7410039404099997</c:v>
                </c:pt>
                <c:pt idx="23009">
                  <c:v>6.40257488559</c:v>
                </c:pt>
                <c:pt idx="23010">
                  <c:v>6.9166730836800001</c:v>
                </c:pt>
                <c:pt idx="23011">
                  <c:v>6.6879050161500002</c:v>
                </c:pt>
                <c:pt idx="23012">
                  <c:v>6.6227135618100004</c:v>
                </c:pt>
                <c:pt idx="23013">
                  <c:v>6.7925531492199998</c:v>
                </c:pt>
                <c:pt idx="23014">
                  <c:v>7.0192892461999996</c:v>
                </c:pt>
                <c:pt idx="23015">
                  <c:v>6.8857192198500003</c:v>
                </c:pt>
                <c:pt idx="23016">
                  <c:v>6.31357316268</c:v>
                </c:pt>
                <c:pt idx="23017">
                  <c:v>6.32675231171</c:v>
                </c:pt>
                <c:pt idx="23018">
                  <c:v>6.9716240471299997</c:v>
                </c:pt>
                <c:pt idx="23019">
                  <c:v>6.5223146075500003</c:v>
                </c:pt>
                <c:pt idx="23020">
                  <c:v>7.0790054764899999</c:v>
                </c:pt>
                <c:pt idx="23021">
                  <c:v>6.9417088181700004</c:v>
                </c:pt>
                <c:pt idx="23022">
                  <c:v>6.59474948061</c:v>
                </c:pt>
                <c:pt idx="23023">
                  <c:v>6.32675231171</c:v>
                </c:pt>
                <c:pt idx="23024">
                  <c:v>6.92444510293</c:v>
                </c:pt>
                <c:pt idx="23025">
                  <c:v>6.4131192628799996</c:v>
                </c:pt>
                <c:pt idx="23026">
                  <c:v>6.5261032930300003</c:v>
                </c:pt>
                <c:pt idx="23027">
                  <c:v>6.6110734689799999</c:v>
                </c:pt>
                <c:pt idx="23028">
                  <c:v>6.4484598963700002</c:v>
                </c:pt>
                <c:pt idx="23029">
                  <c:v>6.8498843105100002</c:v>
                </c:pt>
                <c:pt idx="23030">
                  <c:v>6.5359171056400003</c:v>
                </c:pt>
                <c:pt idx="23031">
                  <c:v>6.3754764208700001</c:v>
                </c:pt>
                <c:pt idx="23032">
                  <c:v>6.5261032930300003</c:v>
                </c:pt>
                <c:pt idx="23033">
                  <c:v>6.8475050123900001</c:v>
                </c:pt>
                <c:pt idx="23034">
                  <c:v>6.3436848860400001</c:v>
                </c:pt>
                <c:pt idx="23035">
                  <c:v>6.61770423885</c:v>
                </c:pt>
                <c:pt idx="23036">
                  <c:v>6.7447289746900001</c:v>
                </c:pt>
                <c:pt idx="23037">
                  <c:v>6.7712288190400001</c:v>
                </c:pt>
                <c:pt idx="23038">
                  <c:v>6.7382537341699997</c:v>
                </c:pt>
                <c:pt idx="23039">
                  <c:v>6.7824132485600002</c:v>
                </c:pt>
                <c:pt idx="23040">
                  <c:v>6.3134432700199996</c:v>
                </c:pt>
                <c:pt idx="23041">
                  <c:v>6.8014830555700003</c:v>
                </c:pt>
                <c:pt idx="23042">
                  <c:v>6.8384481160500004</c:v>
                </c:pt>
                <c:pt idx="23043">
                  <c:v>6.7883512741900001</c:v>
                </c:pt>
                <c:pt idx="23044">
                  <c:v>6.6827583982299998</c:v>
                </c:pt>
                <c:pt idx="23045">
                  <c:v>6.8348546175799996</c:v>
                </c:pt>
                <c:pt idx="23046">
                  <c:v>6.5163708915400003</c:v>
                </c:pt>
                <c:pt idx="23047">
                  <c:v>7.0395317431500004</c:v>
                </c:pt>
                <c:pt idx="23048">
                  <c:v>6.5500353050499998</c:v>
                </c:pt>
                <c:pt idx="23049">
                  <c:v>6.4180456024400003</c:v>
                </c:pt>
                <c:pt idx="23050">
                  <c:v>6.3322176664400001</c:v>
                </c:pt>
                <c:pt idx="23051">
                  <c:v>6.4865224885700004</c:v>
                </c:pt>
                <c:pt idx="23052">
                  <c:v>6.7266918260799997</c:v>
                </c:pt>
                <c:pt idx="23053">
                  <c:v>6.84396354231</c:v>
                </c:pt>
                <c:pt idx="23054">
                  <c:v>6.8091254116600002</c:v>
                </c:pt>
                <c:pt idx="23055">
                  <c:v>6.7943957522499998</c:v>
                </c:pt>
                <c:pt idx="23056">
                  <c:v>6.7351453068599998</c:v>
                </c:pt>
                <c:pt idx="23057">
                  <c:v>6.3272931579999998</c:v>
                </c:pt>
                <c:pt idx="23058">
                  <c:v>7.0284605710800001</c:v>
                </c:pt>
                <c:pt idx="23059">
                  <c:v>6.81347869901</c:v>
                </c:pt>
                <c:pt idx="23060">
                  <c:v>6.7839386287499996</c:v>
                </c:pt>
                <c:pt idx="23061">
                  <c:v>6.9203354939299997</c:v>
                </c:pt>
                <c:pt idx="23062">
                  <c:v>6.69186463512</c:v>
                </c:pt>
                <c:pt idx="23063">
                  <c:v>7.0633559141299997</c:v>
                </c:pt>
                <c:pt idx="23064">
                  <c:v>7.0316434004200001</c:v>
                </c:pt>
                <c:pt idx="23065">
                  <c:v>6.9431366021400001</c:v>
                </c:pt>
                <c:pt idx="23066">
                  <c:v>6.3861726822599998</c:v>
                </c:pt>
                <c:pt idx="23067">
                  <c:v>6.3272931579999998</c:v>
                </c:pt>
                <c:pt idx="23068">
                  <c:v>6.5369976683399997</c:v>
                </c:pt>
                <c:pt idx="23069">
                  <c:v>6.7760646696600002</c:v>
                </c:pt>
                <c:pt idx="23070">
                  <c:v>6.7351523131000004</c:v>
                </c:pt>
                <c:pt idx="23071">
                  <c:v>6.9429375520200001</c:v>
                </c:pt>
                <c:pt idx="23072">
                  <c:v>6.3407020055299999</c:v>
                </c:pt>
                <c:pt idx="23073">
                  <c:v>6.78236648722</c:v>
                </c:pt>
                <c:pt idx="23074">
                  <c:v>6.6901444023399996</c:v>
                </c:pt>
                <c:pt idx="23075">
                  <c:v>6.6106776613899996</c:v>
                </c:pt>
                <c:pt idx="23076">
                  <c:v>6.5383042189799996</c:v>
                </c:pt>
                <c:pt idx="23077">
                  <c:v>7.0373824057199998</c:v>
                </c:pt>
                <c:pt idx="23078">
                  <c:v>6.3224787934500002</c:v>
                </c:pt>
                <c:pt idx="23079">
                  <c:v>6.4315139383700002</c:v>
                </c:pt>
                <c:pt idx="23080">
                  <c:v>6.9271844570500001</c:v>
                </c:pt>
                <c:pt idx="23081">
                  <c:v>6.8773536665100004</c:v>
                </c:pt>
                <c:pt idx="23082">
                  <c:v>6.4588786706799999</c:v>
                </c:pt>
                <c:pt idx="23083">
                  <c:v>6.4279696772500001</c:v>
                </c:pt>
                <c:pt idx="23084">
                  <c:v>6.80260227556</c:v>
                </c:pt>
                <c:pt idx="23085">
                  <c:v>6.4283718518399997</c:v>
                </c:pt>
                <c:pt idx="23086">
                  <c:v>6.8668228845700003</c:v>
                </c:pt>
                <c:pt idx="23087">
                  <c:v>6.4131192628799996</c:v>
                </c:pt>
                <c:pt idx="23088">
                  <c:v>6.3851351694799998</c:v>
                </c:pt>
                <c:pt idx="23089">
                  <c:v>6.9992383795200004</c:v>
                </c:pt>
                <c:pt idx="23090">
                  <c:v>6.6588009349000004</c:v>
                </c:pt>
                <c:pt idx="23091">
                  <c:v>6.40257488559</c:v>
                </c:pt>
                <c:pt idx="23092">
                  <c:v>7.0273178853199996</c:v>
                </c:pt>
                <c:pt idx="23093">
                  <c:v>6.89491264819</c:v>
                </c:pt>
                <c:pt idx="23094">
                  <c:v>7.0209614710999997</c:v>
                </c:pt>
                <c:pt idx="23095">
                  <c:v>6.8340144612699998</c:v>
                </c:pt>
                <c:pt idx="23096">
                  <c:v>6.8094202093299998</c:v>
                </c:pt>
                <c:pt idx="23097">
                  <c:v>6.3762292288599998</c:v>
                </c:pt>
                <c:pt idx="23098">
                  <c:v>6.5261032930300003</c:v>
                </c:pt>
                <c:pt idx="23099">
                  <c:v>6.6894550066100003</c:v>
                </c:pt>
                <c:pt idx="23100">
                  <c:v>7.0070159701000003</c:v>
                </c:pt>
                <c:pt idx="23101">
                  <c:v>6.4281980377999997</c:v>
                </c:pt>
                <c:pt idx="23102">
                  <c:v>6.7514868418300003</c:v>
                </c:pt>
                <c:pt idx="23103">
                  <c:v>6.6110734689799999</c:v>
                </c:pt>
                <c:pt idx="23104">
                  <c:v>6.7435018664499999</c:v>
                </c:pt>
                <c:pt idx="23105">
                  <c:v>6.8914438799599997</c:v>
                </c:pt>
                <c:pt idx="23106">
                  <c:v>6.9190507161700001</c:v>
                </c:pt>
                <c:pt idx="23107">
                  <c:v>6.7625920773899999</c:v>
                </c:pt>
                <c:pt idx="23108">
                  <c:v>6.3548202493500003</c:v>
                </c:pt>
                <c:pt idx="23109">
                  <c:v>6.7205939810800004</c:v>
                </c:pt>
                <c:pt idx="23110">
                  <c:v>6.4430079320300004</c:v>
                </c:pt>
                <c:pt idx="23111">
                  <c:v>6.3210717823999998</c:v>
                </c:pt>
                <c:pt idx="23112">
                  <c:v>6.9594255365500004</c:v>
                </c:pt>
                <c:pt idx="23113">
                  <c:v>6.3544109527700003</c:v>
                </c:pt>
                <c:pt idx="23114">
                  <c:v>6.4131192628799996</c:v>
                </c:pt>
                <c:pt idx="23115">
                  <c:v>6.5504019829000004</c:v>
                </c:pt>
                <c:pt idx="23116">
                  <c:v>6.57714527067</c:v>
                </c:pt>
                <c:pt idx="23117">
                  <c:v>6.7202981617499997</c:v>
                </c:pt>
                <c:pt idx="23118">
                  <c:v>6.9126305388400002</c:v>
                </c:pt>
                <c:pt idx="23119">
                  <c:v>6.3888607908699999</c:v>
                </c:pt>
                <c:pt idx="23120">
                  <c:v>6.42650138573</c:v>
                </c:pt>
                <c:pt idx="23121">
                  <c:v>6.6399521594899999</c:v>
                </c:pt>
                <c:pt idx="23122">
                  <c:v>6.3307959304499999</c:v>
                </c:pt>
                <c:pt idx="23123">
                  <c:v>6.59806477424</c:v>
                </c:pt>
                <c:pt idx="23124">
                  <c:v>6.3341053831099998</c:v>
                </c:pt>
                <c:pt idx="23125">
                  <c:v>7.0688778166399997</c:v>
                </c:pt>
                <c:pt idx="23126">
                  <c:v>6.96699464754</c:v>
                </c:pt>
                <c:pt idx="23127">
                  <c:v>6.6262017792199996</c:v>
                </c:pt>
                <c:pt idx="23128">
                  <c:v>6.5483732432400004</c:v>
                </c:pt>
                <c:pt idx="23129">
                  <c:v>6.6410608737899999</c:v>
                </c:pt>
                <c:pt idx="23130">
                  <c:v>6.33288687705</c:v>
                </c:pt>
                <c:pt idx="23131">
                  <c:v>6.52194253492</c:v>
                </c:pt>
                <c:pt idx="23132">
                  <c:v>6.58280349181</c:v>
                </c:pt>
                <c:pt idx="23133">
                  <c:v>7.0057279866100002</c:v>
                </c:pt>
                <c:pt idx="23134">
                  <c:v>6.4588786706799999</c:v>
                </c:pt>
                <c:pt idx="23135">
                  <c:v>6.5464734295299998</c:v>
                </c:pt>
                <c:pt idx="23136">
                  <c:v>6.7494050964100003</c:v>
                </c:pt>
                <c:pt idx="23137">
                  <c:v>6.7275368122100003</c:v>
                </c:pt>
                <c:pt idx="23138">
                  <c:v>6.7898795269400001</c:v>
                </c:pt>
                <c:pt idx="23139">
                  <c:v>6.3871803161700003</c:v>
                </c:pt>
                <c:pt idx="23140">
                  <c:v>6.68994473345</c:v>
                </c:pt>
                <c:pt idx="23141">
                  <c:v>6.6844674424599999</c:v>
                </c:pt>
                <c:pt idx="23142">
                  <c:v>7.0768205412</c:v>
                </c:pt>
                <c:pt idx="23143">
                  <c:v>6.9565295267399998</c:v>
                </c:pt>
                <c:pt idx="23144">
                  <c:v>6.81143684195</c:v>
                </c:pt>
                <c:pt idx="23145">
                  <c:v>6.4312927845400001</c:v>
                </c:pt>
                <c:pt idx="23146">
                  <c:v>6.3859799955099996</c:v>
                </c:pt>
                <c:pt idx="23147">
                  <c:v>6.8825744014900003</c:v>
                </c:pt>
                <c:pt idx="23148">
                  <c:v>6.5710077657400001</c:v>
                </c:pt>
                <c:pt idx="23149">
                  <c:v>6.6005430607799997</c:v>
                </c:pt>
                <c:pt idx="23150">
                  <c:v>6.6140456470900002</c:v>
                </c:pt>
                <c:pt idx="23151">
                  <c:v>6.8328590757600001</c:v>
                </c:pt>
                <c:pt idx="23152">
                  <c:v>6.9112329560700001</c:v>
                </c:pt>
                <c:pt idx="23153">
                  <c:v>7.0448599986299998</c:v>
                </c:pt>
                <c:pt idx="23154">
                  <c:v>6.5504019829000004</c:v>
                </c:pt>
                <c:pt idx="23155">
                  <c:v>6.3580166377599996</c:v>
                </c:pt>
                <c:pt idx="23156">
                  <c:v>6.8524322896900003</c:v>
                </c:pt>
                <c:pt idx="23157">
                  <c:v>6.70580236234</c:v>
                </c:pt>
                <c:pt idx="23158">
                  <c:v>6.70708966753</c:v>
                </c:pt>
                <c:pt idx="23159">
                  <c:v>6.34901717311</c:v>
                </c:pt>
                <c:pt idx="23160">
                  <c:v>6.9277181212099999</c:v>
                </c:pt>
                <c:pt idx="23161">
                  <c:v>6.3821888171600003</c:v>
                </c:pt>
                <c:pt idx="23162">
                  <c:v>6.9623213721099999</c:v>
                </c:pt>
                <c:pt idx="23163">
                  <c:v>6.8350823426599998</c:v>
                </c:pt>
                <c:pt idx="23164">
                  <c:v>6.6369601453499998</c:v>
                </c:pt>
                <c:pt idx="23165">
                  <c:v>6.7248420482600002</c:v>
                </c:pt>
                <c:pt idx="23166">
                  <c:v>7.0736061670000003</c:v>
                </c:pt>
                <c:pt idx="23167">
                  <c:v>6.3174446132800002</c:v>
                </c:pt>
                <c:pt idx="23168">
                  <c:v>6.6997509526399996</c:v>
                </c:pt>
                <c:pt idx="23169">
                  <c:v>6.7045595974400003</c:v>
                </c:pt>
                <c:pt idx="23170">
                  <c:v>6.8944078085999996</c:v>
                </c:pt>
                <c:pt idx="23171">
                  <c:v>6.5369976683399997</c:v>
                </c:pt>
                <c:pt idx="23172">
                  <c:v>6.5630857922499999</c:v>
                </c:pt>
                <c:pt idx="23173">
                  <c:v>6.7514868418300003</c:v>
                </c:pt>
                <c:pt idx="23174">
                  <c:v>6.8419207363299996</c:v>
                </c:pt>
                <c:pt idx="23175">
                  <c:v>6.6751424520100002</c:v>
                </c:pt>
                <c:pt idx="23176">
                  <c:v>7.0448599986299998</c:v>
                </c:pt>
                <c:pt idx="23177">
                  <c:v>6.4284293508200001</c:v>
                </c:pt>
                <c:pt idx="23178">
                  <c:v>6.3726765538499999</c:v>
                </c:pt>
                <c:pt idx="23179">
                  <c:v>6.7782012189299996</c:v>
                </c:pt>
                <c:pt idx="23180">
                  <c:v>6.3915543312400001</c:v>
                </c:pt>
                <c:pt idx="23181">
                  <c:v>6.5369976683399997</c:v>
                </c:pt>
                <c:pt idx="23182">
                  <c:v>6.9635152296599996</c:v>
                </c:pt>
                <c:pt idx="23183">
                  <c:v>6.4477066992800003</c:v>
                </c:pt>
                <c:pt idx="23184">
                  <c:v>6.8028820425100003</c:v>
                </c:pt>
                <c:pt idx="23185">
                  <c:v>6.88589153714</c:v>
                </c:pt>
                <c:pt idx="23186">
                  <c:v>6.7530880806900004</c:v>
                </c:pt>
                <c:pt idx="23187">
                  <c:v>6.3821888171600003</c:v>
                </c:pt>
                <c:pt idx="23188">
                  <c:v>6.6574750065600004</c:v>
                </c:pt>
                <c:pt idx="23189">
                  <c:v>6.3150611568899997</c:v>
                </c:pt>
                <c:pt idx="23190">
                  <c:v>6.7712288190400001</c:v>
                </c:pt>
                <c:pt idx="23191">
                  <c:v>6.3479583056299997</c:v>
                </c:pt>
                <c:pt idx="23192">
                  <c:v>6.4561623049600003</c:v>
                </c:pt>
                <c:pt idx="23193">
                  <c:v>6.5691708162699998</c:v>
                </c:pt>
                <c:pt idx="23194">
                  <c:v>6.7558288685300001</c:v>
                </c:pt>
                <c:pt idx="23195">
                  <c:v>6.9898178192999998</c:v>
                </c:pt>
                <c:pt idx="23196">
                  <c:v>6.4869755950799997</c:v>
                </c:pt>
                <c:pt idx="23197">
                  <c:v>6.5020471143399998</c:v>
                </c:pt>
                <c:pt idx="23198">
                  <c:v>6.9277181212099999</c:v>
                </c:pt>
                <c:pt idx="23199">
                  <c:v>6.9654934744799997</c:v>
                </c:pt>
                <c:pt idx="23200">
                  <c:v>6.6632336241500001</c:v>
                </c:pt>
                <c:pt idx="23201">
                  <c:v>6.5526196596500004</c:v>
                </c:pt>
                <c:pt idx="23202">
                  <c:v>6.3873065567199996</c:v>
                </c:pt>
                <c:pt idx="23203">
                  <c:v>6.3174446132800002</c:v>
                </c:pt>
                <c:pt idx="23204">
                  <c:v>6.7045595974400003</c:v>
                </c:pt>
                <c:pt idx="23205">
                  <c:v>6.4930173696700004</c:v>
                </c:pt>
                <c:pt idx="23206">
                  <c:v>6.7943369183</c:v>
                </c:pt>
                <c:pt idx="23207">
                  <c:v>6.5222857418600002</c:v>
                </c:pt>
                <c:pt idx="23208">
                  <c:v>6.4161969706499997</c:v>
                </c:pt>
                <c:pt idx="23209">
                  <c:v>6.60089473724</c:v>
                </c:pt>
                <c:pt idx="23210">
                  <c:v>6.4161969706499997</c:v>
                </c:pt>
                <c:pt idx="23211">
                  <c:v>7.0545668884200001</c:v>
                </c:pt>
                <c:pt idx="23212">
                  <c:v>6.4158443359300001</c:v>
                </c:pt>
                <c:pt idx="23213">
                  <c:v>6.7228345495899999</c:v>
                </c:pt>
                <c:pt idx="23214">
                  <c:v>6.8014830555700003</c:v>
                </c:pt>
                <c:pt idx="23215">
                  <c:v>6.9100274433699997</c:v>
                </c:pt>
                <c:pt idx="23216">
                  <c:v>7.00063874717</c:v>
                </c:pt>
                <c:pt idx="23217">
                  <c:v>7.0244575127099997</c:v>
                </c:pt>
                <c:pt idx="23218">
                  <c:v>6.3421106271600003</c:v>
                </c:pt>
                <c:pt idx="23219">
                  <c:v>6.7625920773899999</c:v>
                </c:pt>
                <c:pt idx="23220">
                  <c:v>6.8670626473</c:v>
                </c:pt>
                <c:pt idx="23221">
                  <c:v>6.8566345969400002</c:v>
                </c:pt>
                <c:pt idx="23222">
                  <c:v>6.6802231974200001</c:v>
                </c:pt>
                <c:pt idx="23223">
                  <c:v>7.0395317431500004</c:v>
                </c:pt>
                <c:pt idx="23224">
                  <c:v>6.4970750838000004</c:v>
                </c:pt>
                <c:pt idx="23225">
                  <c:v>6.6504300163799996</c:v>
                </c:pt>
                <c:pt idx="23226">
                  <c:v>6.4044376773899998</c:v>
                </c:pt>
                <c:pt idx="23227">
                  <c:v>6.3108159343999999</c:v>
                </c:pt>
                <c:pt idx="23228">
                  <c:v>6.6227135618100004</c:v>
                </c:pt>
                <c:pt idx="23229">
                  <c:v>6.3190389826200004</c:v>
                </c:pt>
                <c:pt idx="23230">
                  <c:v>6.6369601453499998</c:v>
                </c:pt>
                <c:pt idx="23231">
                  <c:v>6.4970750838000004</c:v>
                </c:pt>
                <c:pt idx="23232">
                  <c:v>6.7875816864000003</c:v>
                </c:pt>
                <c:pt idx="23233">
                  <c:v>6.3689412218500001</c:v>
                </c:pt>
                <c:pt idx="23234">
                  <c:v>6.7228416711800003</c:v>
                </c:pt>
                <c:pt idx="23235">
                  <c:v>6.58280349181</c:v>
                </c:pt>
                <c:pt idx="23236">
                  <c:v>6.6193949703600001</c:v>
                </c:pt>
                <c:pt idx="23237">
                  <c:v>7.0059646497300001</c:v>
                </c:pt>
                <c:pt idx="23238">
                  <c:v>6.7948560914599998</c:v>
                </c:pt>
                <c:pt idx="23239">
                  <c:v>6.6262017792199996</c:v>
                </c:pt>
                <c:pt idx="23240">
                  <c:v>6.5382002052699999</c:v>
                </c:pt>
                <c:pt idx="23241">
                  <c:v>6.6621334000800001</c:v>
                </c:pt>
                <c:pt idx="23242">
                  <c:v>6.8607641263600003</c:v>
                </c:pt>
                <c:pt idx="23243">
                  <c:v>6.9060102315799998</c:v>
                </c:pt>
                <c:pt idx="23244">
                  <c:v>7.0587214226499997</c:v>
                </c:pt>
                <c:pt idx="23245">
                  <c:v>6.5976621429</c:v>
                </c:pt>
                <c:pt idx="23246">
                  <c:v>7.00063874717</c:v>
                </c:pt>
                <c:pt idx="23247">
                  <c:v>6.4960398710999998</c:v>
                </c:pt>
                <c:pt idx="23248">
                  <c:v>6.7765150955299998</c:v>
                </c:pt>
                <c:pt idx="23249">
                  <c:v>6.3407020055299999</c:v>
                </c:pt>
                <c:pt idx="23250">
                  <c:v>6.5956707078200001</c:v>
                </c:pt>
                <c:pt idx="23251">
                  <c:v>6.5153269481100002</c:v>
                </c:pt>
                <c:pt idx="23252">
                  <c:v>6.4062772844599998</c:v>
                </c:pt>
                <c:pt idx="23253">
                  <c:v>6.4411019567599999</c:v>
                </c:pt>
                <c:pt idx="23254">
                  <c:v>6.7949194889999998</c:v>
                </c:pt>
                <c:pt idx="23255">
                  <c:v>6.4631674589100001</c:v>
                </c:pt>
                <c:pt idx="23256">
                  <c:v>6.77070108713</c:v>
                </c:pt>
                <c:pt idx="23257">
                  <c:v>6.9190507161700001</c:v>
                </c:pt>
                <c:pt idx="23258">
                  <c:v>6.4284293508200001</c:v>
                </c:pt>
                <c:pt idx="23259">
                  <c:v>6.4076818589900002</c:v>
                </c:pt>
                <c:pt idx="23260">
                  <c:v>7.0736061670000003</c:v>
                </c:pt>
                <c:pt idx="23261">
                  <c:v>6.5990510668800004</c:v>
                </c:pt>
                <c:pt idx="23262">
                  <c:v>6.4930173696700004</c:v>
                </c:pt>
                <c:pt idx="23263">
                  <c:v>6.7266918260799997</c:v>
                </c:pt>
                <c:pt idx="23264">
                  <c:v>6.3627434480699998</c:v>
                </c:pt>
                <c:pt idx="23265">
                  <c:v>6.4093009496500004</c:v>
                </c:pt>
                <c:pt idx="23266">
                  <c:v>6.8831075129299997</c:v>
                </c:pt>
                <c:pt idx="23267">
                  <c:v>6.5936767308700004</c:v>
                </c:pt>
                <c:pt idx="23268">
                  <c:v>7.0252572623500003</c:v>
                </c:pt>
                <c:pt idx="23269">
                  <c:v>7.0633559141299997</c:v>
                </c:pt>
                <c:pt idx="23270">
                  <c:v>6.3915543312400001</c:v>
                </c:pt>
                <c:pt idx="23271">
                  <c:v>6.68994473345</c:v>
                </c:pt>
                <c:pt idx="23272">
                  <c:v>6.6987492509399997</c:v>
                </c:pt>
                <c:pt idx="23273">
                  <c:v>6.3730170382400004</c:v>
                </c:pt>
                <c:pt idx="23274">
                  <c:v>6.9165720973499996</c:v>
                </c:pt>
                <c:pt idx="23275">
                  <c:v>6.6428833216100003</c:v>
                </c:pt>
                <c:pt idx="23276">
                  <c:v>6.7052162791200001</c:v>
                </c:pt>
                <c:pt idx="23277">
                  <c:v>6.5483732432400004</c:v>
                </c:pt>
                <c:pt idx="23278">
                  <c:v>6.6027965808699998</c:v>
                </c:pt>
                <c:pt idx="23279">
                  <c:v>7.0128258014</c:v>
                </c:pt>
                <c:pt idx="23280">
                  <c:v>6.70674065627</c:v>
                </c:pt>
                <c:pt idx="23281">
                  <c:v>6.6369601453499998</c:v>
                </c:pt>
                <c:pt idx="23282">
                  <c:v>6.8628563307599997</c:v>
                </c:pt>
                <c:pt idx="23283">
                  <c:v>7.0548983615800003</c:v>
                </c:pt>
                <c:pt idx="23284">
                  <c:v>6.57026725425</c:v>
                </c:pt>
                <c:pt idx="23285">
                  <c:v>6.7843949723000003</c:v>
                </c:pt>
                <c:pt idx="23286">
                  <c:v>6.7313625543500004</c:v>
                </c:pt>
                <c:pt idx="23287">
                  <c:v>6.7620760129099997</c:v>
                </c:pt>
                <c:pt idx="23288">
                  <c:v>6.4180456024400003</c:v>
                </c:pt>
                <c:pt idx="23289">
                  <c:v>6.7728879256800001</c:v>
                </c:pt>
                <c:pt idx="23290">
                  <c:v>6.7228416711800003</c:v>
                </c:pt>
                <c:pt idx="23291">
                  <c:v>6.9688988960999998</c:v>
                </c:pt>
                <c:pt idx="23292">
                  <c:v>6.4927842770500002</c:v>
                </c:pt>
                <c:pt idx="23293">
                  <c:v>6.7209834913000002</c:v>
                </c:pt>
                <c:pt idx="23294">
                  <c:v>6.9630730784299999</c:v>
                </c:pt>
                <c:pt idx="23295">
                  <c:v>6.7065301652900002</c:v>
                </c:pt>
                <c:pt idx="23296">
                  <c:v>6.4281980377999997</c:v>
                </c:pt>
                <c:pt idx="23297">
                  <c:v>6.6971827744199999</c:v>
                </c:pt>
                <c:pt idx="23298">
                  <c:v>6.8898582775700001</c:v>
                </c:pt>
                <c:pt idx="23299">
                  <c:v>6.9090995898400003</c:v>
                </c:pt>
                <c:pt idx="23300">
                  <c:v>6.42650138573</c:v>
                </c:pt>
                <c:pt idx="23301">
                  <c:v>6.3421106271600003</c:v>
                </c:pt>
                <c:pt idx="23302">
                  <c:v>6.5033058944500004</c:v>
                </c:pt>
                <c:pt idx="23303">
                  <c:v>6.8189436675600001</c:v>
                </c:pt>
                <c:pt idx="23304">
                  <c:v>6.5532537937799997</c:v>
                </c:pt>
                <c:pt idx="23305">
                  <c:v>6.6301307125799998</c:v>
                </c:pt>
                <c:pt idx="23306">
                  <c:v>6.4930173696700004</c:v>
                </c:pt>
                <c:pt idx="23307">
                  <c:v>6.3322176664400001</c:v>
                </c:pt>
                <c:pt idx="23308">
                  <c:v>6.9478786100600001</c:v>
                </c:pt>
                <c:pt idx="23309">
                  <c:v>6.9594255365500004</c:v>
                </c:pt>
                <c:pt idx="23310">
                  <c:v>6.6399521594899999</c:v>
                </c:pt>
                <c:pt idx="23311">
                  <c:v>6.5088907424400002</c:v>
                </c:pt>
                <c:pt idx="23312">
                  <c:v>6.48900798749</c:v>
                </c:pt>
                <c:pt idx="23313">
                  <c:v>6.7356969723600004</c:v>
                </c:pt>
                <c:pt idx="23314">
                  <c:v>6.8024161096300002</c:v>
                </c:pt>
                <c:pt idx="23315">
                  <c:v>6.8124556742099998</c:v>
                </c:pt>
                <c:pt idx="23316">
                  <c:v>6.8452687162199997</c:v>
                </c:pt>
                <c:pt idx="23317">
                  <c:v>6.5034625607900001</c:v>
                </c:pt>
                <c:pt idx="23318">
                  <c:v>6.96699464754</c:v>
                </c:pt>
                <c:pt idx="23319">
                  <c:v>6.8795762364700002</c:v>
                </c:pt>
                <c:pt idx="23320">
                  <c:v>6.3953523199899998</c:v>
                </c:pt>
                <c:pt idx="23321">
                  <c:v>6.8331483121299996</c:v>
                </c:pt>
                <c:pt idx="23322">
                  <c:v>6.9365153920799996</c:v>
                </c:pt>
                <c:pt idx="23323">
                  <c:v>6.6027965808699998</c:v>
                </c:pt>
                <c:pt idx="23324">
                  <c:v>6.8014830555700003</c:v>
                </c:pt>
                <c:pt idx="23325">
                  <c:v>6.3888342185799996</c:v>
                </c:pt>
                <c:pt idx="23326">
                  <c:v>6.5652683207799996</c:v>
                </c:pt>
                <c:pt idx="23327">
                  <c:v>6.8503107036599999</c:v>
                </c:pt>
                <c:pt idx="23328">
                  <c:v>6.9299452599300002</c:v>
                </c:pt>
                <c:pt idx="23329">
                  <c:v>6.4041241548399999</c:v>
                </c:pt>
                <c:pt idx="23330">
                  <c:v>6.4362752500899996</c:v>
                </c:pt>
                <c:pt idx="23331">
                  <c:v>6.4751692855199998</c:v>
                </c:pt>
                <c:pt idx="23332">
                  <c:v>6.4740067060399999</c:v>
                </c:pt>
                <c:pt idx="23333">
                  <c:v>6.4401822320999997</c:v>
                </c:pt>
                <c:pt idx="23334">
                  <c:v>6.6027965808699998</c:v>
                </c:pt>
                <c:pt idx="23335">
                  <c:v>6.4318677164200002</c:v>
                </c:pt>
                <c:pt idx="23336">
                  <c:v>7.0074952542900002</c:v>
                </c:pt>
                <c:pt idx="23337">
                  <c:v>7.0553406253600004</c:v>
                </c:pt>
                <c:pt idx="23338">
                  <c:v>6.7760646696600002</c:v>
                </c:pt>
                <c:pt idx="23339">
                  <c:v>6.9096284685100002</c:v>
                </c:pt>
                <c:pt idx="23340">
                  <c:v>6.7943369183</c:v>
                </c:pt>
                <c:pt idx="23341">
                  <c:v>6.4491775198600001</c:v>
                </c:pt>
                <c:pt idx="23342">
                  <c:v>6.7447289746900001</c:v>
                </c:pt>
                <c:pt idx="23343">
                  <c:v>6.3774089607200004</c:v>
                </c:pt>
                <c:pt idx="23344">
                  <c:v>6.3596692632499998</c:v>
                </c:pt>
                <c:pt idx="23345">
                  <c:v>6.3167947503399997</c:v>
                </c:pt>
                <c:pt idx="23346">
                  <c:v>6.8000883394900002</c:v>
                </c:pt>
                <c:pt idx="23347">
                  <c:v>6.5250070929800001</c:v>
                </c:pt>
                <c:pt idx="23348">
                  <c:v>6.45201653134</c:v>
                </c:pt>
                <c:pt idx="23349">
                  <c:v>6.9343897673599999</c:v>
                </c:pt>
                <c:pt idx="23350">
                  <c:v>7.0178553820699996</c:v>
                </c:pt>
                <c:pt idx="23351">
                  <c:v>6.6193949703600001</c:v>
                </c:pt>
                <c:pt idx="23352">
                  <c:v>7.0425351964900003</c:v>
                </c:pt>
                <c:pt idx="23353">
                  <c:v>6.76079446488</c:v>
                </c:pt>
                <c:pt idx="23354">
                  <c:v>6.83351137993</c:v>
                </c:pt>
                <c:pt idx="23355">
                  <c:v>6.4028695390500001</c:v>
                </c:pt>
                <c:pt idx="23356">
                  <c:v>7.0316434004200001</c:v>
                </c:pt>
                <c:pt idx="23357">
                  <c:v>6.9378091496399996</c:v>
                </c:pt>
                <c:pt idx="23358">
                  <c:v>6.92948632425</c:v>
                </c:pt>
                <c:pt idx="23359">
                  <c:v>6.93515277905</c:v>
                </c:pt>
                <c:pt idx="23360">
                  <c:v>6.8565120642600004</c:v>
                </c:pt>
                <c:pt idx="23361">
                  <c:v>6.7813837356700004</c:v>
                </c:pt>
                <c:pt idx="23362">
                  <c:v>6.6647659414899998</c:v>
                </c:pt>
                <c:pt idx="23363">
                  <c:v>6.9898178192999998</c:v>
                </c:pt>
                <c:pt idx="23364">
                  <c:v>6.3206525978999997</c:v>
                </c:pt>
                <c:pt idx="23365">
                  <c:v>6.3689412218500001</c:v>
                </c:pt>
                <c:pt idx="23366">
                  <c:v>6.84807954496</c:v>
                </c:pt>
                <c:pt idx="23367">
                  <c:v>7.0779907449200001</c:v>
                </c:pt>
                <c:pt idx="23368">
                  <c:v>7.0713063633799997</c:v>
                </c:pt>
                <c:pt idx="23369">
                  <c:v>6.9478786100600001</c:v>
                </c:pt>
                <c:pt idx="23370">
                  <c:v>6.3421743805700004</c:v>
                </c:pt>
                <c:pt idx="23371">
                  <c:v>6.3754764208700001</c:v>
                </c:pt>
                <c:pt idx="23372">
                  <c:v>6.6844674424599999</c:v>
                </c:pt>
                <c:pt idx="23373">
                  <c:v>6.4081213741600003</c:v>
                </c:pt>
                <c:pt idx="23374">
                  <c:v>6.3272931579999998</c:v>
                </c:pt>
                <c:pt idx="23375">
                  <c:v>6.7853089973599996</c:v>
                </c:pt>
                <c:pt idx="23376">
                  <c:v>6.3980018754500003</c:v>
                </c:pt>
                <c:pt idx="23377">
                  <c:v>6.68994473345</c:v>
                </c:pt>
                <c:pt idx="23378">
                  <c:v>6.8766016535099999</c:v>
                </c:pt>
                <c:pt idx="23379">
                  <c:v>6.7843949723000003</c:v>
                </c:pt>
                <c:pt idx="23380">
                  <c:v>6.7090745780200001</c:v>
                </c:pt>
                <c:pt idx="23381">
                  <c:v>6.9792418367</c:v>
                </c:pt>
                <c:pt idx="23382">
                  <c:v>7.0333536076499996</c:v>
                </c:pt>
                <c:pt idx="23383">
                  <c:v>6.6588009349000004</c:v>
                </c:pt>
                <c:pt idx="23384">
                  <c:v>6.4304668650599996</c:v>
                </c:pt>
                <c:pt idx="23385">
                  <c:v>6.4279696772500001</c:v>
                </c:pt>
                <c:pt idx="23386">
                  <c:v>7.0448599986299998</c:v>
                </c:pt>
                <c:pt idx="23387">
                  <c:v>6.6759241257799999</c:v>
                </c:pt>
                <c:pt idx="23388">
                  <c:v>6.9350068446200002</c:v>
                </c:pt>
                <c:pt idx="23389">
                  <c:v>7.0736061670000003</c:v>
                </c:pt>
                <c:pt idx="23390">
                  <c:v>6.7558439041799998</c:v>
                </c:pt>
                <c:pt idx="23391">
                  <c:v>7.0012840387699997</c:v>
                </c:pt>
                <c:pt idx="23392">
                  <c:v>6.73888345687</c:v>
                </c:pt>
                <c:pt idx="23393">
                  <c:v>6.8626624613100002</c:v>
                </c:pt>
                <c:pt idx="23394">
                  <c:v>6.8723888613700002</c:v>
                </c:pt>
                <c:pt idx="23395">
                  <c:v>6.8189436675600001</c:v>
                </c:pt>
                <c:pt idx="23396">
                  <c:v>6.6199320557299997</c:v>
                </c:pt>
                <c:pt idx="23397">
                  <c:v>6.5162404464200003</c:v>
                </c:pt>
                <c:pt idx="23398">
                  <c:v>6.42241903682</c:v>
                </c:pt>
                <c:pt idx="23399">
                  <c:v>6.54505642107</c:v>
                </c:pt>
                <c:pt idx="23400">
                  <c:v>6.4081213741600003</c:v>
                </c:pt>
                <c:pt idx="23401">
                  <c:v>6.8014830555700003</c:v>
                </c:pt>
                <c:pt idx="23402">
                  <c:v>6.9864746923199998</c:v>
                </c:pt>
                <c:pt idx="23403">
                  <c:v>6.9890032850799999</c:v>
                </c:pt>
                <c:pt idx="23404">
                  <c:v>6.9120218474300001</c:v>
                </c:pt>
                <c:pt idx="23405">
                  <c:v>6.6822700705500004</c:v>
                </c:pt>
                <c:pt idx="23406">
                  <c:v>6.9112275809700003</c:v>
                </c:pt>
                <c:pt idx="23407">
                  <c:v>6.3582460739700002</c:v>
                </c:pt>
                <c:pt idx="23408">
                  <c:v>6.3582460739700002</c:v>
                </c:pt>
                <c:pt idx="23409">
                  <c:v>6.8230799361900001</c:v>
                </c:pt>
                <c:pt idx="23410">
                  <c:v>6.48900798749</c:v>
                </c:pt>
                <c:pt idx="23411">
                  <c:v>6.4765566463599997</c:v>
                </c:pt>
                <c:pt idx="23412">
                  <c:v>6.6666958302100001</c:v>
                </c:pt>
                <c:pt idx="23413">
                  <c:v>6.6428833216100003</c:v>
                </c:pt>
                <c:pt idx="23414">
                  <c:v>6.78283804416</c:v>
                </c:pt>
                <c:pt idx="23415">
                  <c:v>7.0786472955999997</c:v>
                </c:pt>
                <c:pt idx="23416">
                  <c:v>6.4430079320300004</c:v>
                </c:pt>
                <c:pt idx="23417">
                  <c:v>6.5623331281199997</c:v>
                </c:pt>
                <c:pt idx="23418">
                  <c:v>7.02169526562</c:v>
                </c:pt>
                <c:pt idx="23419">
                  <c:v>6.4315139383700002</c:v>
                </c:pt>
                <c:pt idx="23420">
                  <c:v>6.3580166377599996</c:v>
                </c:pt>
                <c:pt idx="23421">
                  <c:v>6.8135847688500002</c:v>
                </c:pt>
                <c:pt idx="23422">
                  <c:v>6.8419207363299996</c:v>
                </c:pt>
                <c:pt idx="23423">
                  <c:v>6.4312927845400001</c:v>
                </c:pt>
                <c:pt idx="23424">
                  <c:v>6.7911496959999997</c:v>
                </c:pt>
                <c:pt idx="23425">
                  <c:v>6.8960279257400003</c:v>
                </c:pt>
                <c:pt idx="23426">
                  <c:v>6.9120218474300001</c:v>
                </c:pt>
                <c:pt idx="23427">
                  <c:v>6.7899632256200002</c:v>
                </c:pt>
                <c:pt idx="23428">
                  <c:v>6.6191084232200001</c:v>
                </c:pt>
                <c:pt idx="23429">
                  <c:v>6.3836212184300001</c:v>
                </c:pt>
                <c:pt idx="23430">
                  <c:v>6.8813928086300002</c:v>
                </c:pt>
                <c:pt idx="23431">
                  <c:v>6.6822700705500004</c:v>
                </c:pt>
                <c:pt idx="23432">
                  <c:v>6.55886389548</c:v>
                </c:pt>
                <c:pt idx="23433">
                  <c:v>6.8135847688500002</c:v>
                </c:pt>
                <c:pt idx="23434">
                  <c:v>6.3485423066599997</c:v>
                </c:pt>
                <c:pt idx="23435">
                  <c:v>6.5641983097400001</c:v>
                </c:pt>
                <c:pt idx="23436">
                  <c:v>6.5927379123399996</c:v>
                </c:pt>
                <c:pt idx="23437">
                  <c:v>6.8444184300200002</c:v>
                </c:pt>
                <c:pt idx="23438">
                  <c:v>6.8901526150499999</c:v>
                </c:pt>
                <c:pt idx="23439">
                  <c:v>6.8485380657999997</c:v>
                </c:pt>
                <c:pt idx="23440">
                  <c:v>6.6628514476499996</c:v>
                </c:pt>
                <c:pt idx="23441">
                  <c:v>6.46150009598</c:v>
                </c:pt>
                <c:pt idx="23442">
                  <c:v>6.6775099969399996</c:v>
                </c:pt>
                <c:pt idx="23443">
                  <c:v>7.0316434004200001</c:v>
                </c:pt>
                <c:pt idx="23444">
                  <c:v>6.8813928086300002</c:v>
                </c:pt>
                <c:pt idx="23445">
                  <c:v>6.7853089973599996</c:v>
                </c:pt>
                <c:pt idx="23446">
                  <c:v>6.5218174141</c:v>
                </c:pt>
                <c:pt idx="23447">
                  <c:v>6.8452687162199997</c:v>
                </c:pt>
                <c:pt idx="23448">
                  <c:v>6.5732576636599997</c:v>
                </c:pt>
                <c:pt idx="23449">
                  <c:v>6.9013239568199998</c:v>
                </c:pt>
                <c:pt idx="23450">
                  <c:v>6.7299969689000001</c:v>
                </c:pt>
                <c:pt idx="23451">
                  <c:v>6.48569564737</c:v>
                </c:pt>
                <c:pt idx="23452">
                  <c:v>6.3596692632499998</c:v>
                </c:pt>
                <c:pt idx="23453">
                  <c:v>6.9283962821099996</c:v>
                </c:pt>
                <c:pt idx="23454">
                  <c:v>6.7728879256800001</c:v>
                </c:pt>
                <c:pt idx="23455">
                  <c:v>7.0244575127099997</c:v>
                </c:pt>
                <c:pt idx="23456">
                  <c:v>6.9165720973499996</c:v>
                </c:pt>
                <c:pt idx="23457">
                  <c:v>6.9332908669000002</c:v>
                </c:pt>
                <c:pt idx="23458">
                  <c:v>6.9241638276400002</c:v>
                </c:pt>
                <c:pt idx="23459">
                  <c:v>6.7210934397199997</c:v>
                </c:pt>
                <c:pt idx="23460">
                  <c:v>6.3181570855700002</c:v>
                </c:pt>
                <c:pt idx="23461">
                  <c:v>6.5192893817100002</c:v>
                </c:pt>
                <c:pt idx="23462">
                  <c:v>6.3821888171600003</c:v>
                </c:pt>
                <c:pt idx="23463">
                  <c:v>6.9793914630099998</c:v>
                </c:pt>
                <c:pt idx="23464">
                  <c:v>6.5108614256599999</c:v>
                </c:pt>
                <c:pt idx="23465">
                  <c:v>6.70580236234</c:v>
                </c:pt>
                <c:pt idx="23466">
                  <c:v>6.6574750065600004</c:v>
                </c:pt>
                <c:pt idx="23467">
                  <c:v>6.7045595974400003</c:v>
                </c:pt>
                <c:pt idx="23468">
                  <c:v>6.5504019829000004</c:v>
                </c:pt>
                <c:pt idx="23469">
                  <c:v>6.4499248636099997</c:v>
                </c:pt>
                <c:pt idx="23470">
                  <c:v>6.4678790660500001</c:v>
                </c:pt>
                <c:pt idx="23471">
                  <c:v>6.4940673290599999</c:v>
                </c:pt>
                <c:pt idx="23472">
                  <c:v>6.4137959111100002</c:v>
                </c:pt>
                <c:pt idx="23473">
                  <c:v>6.7476760710799999</c:v>
                </c:pt>
                <c:pt idx="23474">
                  <c:v>6.7277589456799998</c:v>
                </c:pt>
                <c:pt idx="23475">
                  <c:v>6.7537507796899998</c:v>
                </c:pt>
                <c:pt idx="23476">
                  <c:v>6.3463577339199997</c:v>
                </c:pt>
                <c:pt idx="23477">
                  <c:v>6.5963448108699998</c:v>
                </c:pt>
                <c:pt idx="23478">
                  <c:v>6.3758272734999997</c:v>
                </c:pt>
                <c:pt idx="23479">
                  <c:v>6.4763556445299999</c:v>
                </c:pt>
                <c:pt idx="23480">
                  <c:v>6.3370718882299997</c:v>
                </c:pt>
                <c:pt idx="23481">
                  <c:v>6.3873065567199996</c:v>
                </c:pt>
                <c:pt idx="23482">
                  <c:v>6.4187942195099996</c:v>
                </c:pt>
                <c:pt idx="23483">
                  <c:v>6.4304668650599996</c:v>
                </c:pt>
                <c:pt idx="23484">
                  <c:v>6.57637628188</c:v>
                </c:pt>
                <c:pt idx="23485">
                  <c:v>6.7342845537900002</c:v>
                </c:pt>
                <c:pt idx="23486">
                  <c:v>6.5407755726000003</c:v>
                </c:pt>
                <c:pt idx="23487">
                  <c:v>6.9451695990099998</c:v>
                </c:pt>
                <c:pt idx="23488">
                  <c:v>6.4863923799399998</c:v>
                </c:pt>
                <c:pt idx="23489">
                  <c:v>6.3770306446699996</c:v>
                </c:pt>
                <c:pt idx="23490">
                  <c:v>6.6341616476800001</c:v>
                </c:pt>
                <c:pt idx="23491">
                  <c:v>6.70708966753</c:v>
                </c:pt>
                <c:pt idx="23492">
                  <c:v>6.5294685570600004</c:v>
                </c:pt>
                <c:pt idx="23493">
                  <c:v>6.9864746923199998</c:v>
                </c:pt>
                <c:pt idx="23494">
                  <c:v>6.6277997662699999</c:v>
                </c:pt>
                <c:pt idx="23495">
                  <c:v>6.8628563307599997</c:v>
                </c:pt>
                <c:pt idx="23496">
                  <c:v>6.8258586391199998</c:v>
                </c:pt>
                <c:pt idx="23497">
                  <c:v>7.0629326777400001</c:v>
                </c:pt>
                <c:pt idx="23498">
                  <c:v>6.4966961947400002</c:v>
                </c:pt>
                <c:pt idx="23499">
                  <c:v>6.3763145660399996</c:v>
                </c:pt>
                <c:pt idx="23500">
                  <c:v>6.4013103151899999</c:v>
                </c:pt>
                <c:pt idx="23501">
                  <c:v>6.3989663590200001</c:v>
                </c:pt>
                <c:pt idx="23502">
                  <c:v>6.9521017495999997</c:v>
                </c:pt>
                <c:pt idx="23503">
                  <c:v>6.8371657182199996</c:v>
                </c:pt>
                <c:pt idx="23504">
                  <c:v>6.7943260378500003</c:v>
                </c:pt>
                <c:pt idx="23505">
                  <c:v>6.4210451792900001</c:v>
                </c:pt>
                <c:pt idx="23506">
                  <c:v>6.5846277021099997</c:v>
                </c:pt>
                <c:pt idx="23507">
                  <c:v>6.4137959111100002</c:v>
                </c:pt>
                <c:pt idx="23508">
                  <c:v>6.6140456470900002</c:v>
                </c:pt>
                <c:pt idx="23509">
                  <c:v>6.4811606536499999</c:v>
                </c:pt>
                <c:pt idx="23510">
                  <c:v>6.3707328806900003</c:v>
                </c:pt>
                <c:pt idx="23511">
                  <c:v>6.4137959111100002</c:v>
                </c:pt>
                <c:pt idx="23512">
                  <c:v>6.5862198134099996</c:v>
                </c:pt>
                <c:pt idx="23513">
                  <c:v>7.0316434004200001</c:v>
                </c:pt>
                <c:pt idx="23514">
                  <c:v>6.9974917672699997</c:v>
                </c:pt>
                <c:pt idx="23515">
                  <c:v>6.9112329560700001</c:v>
                </c:pt>
                <c:pt idx="23516">
                  <c:v>6.5500353050499998</c:v>
                </c:pt>
                <c:pt idx="23517">
                  <c:v>6.9372468994099998</c:v>
                </c:pt>
                <c:pt idx="23518">
                  <c:v>7.0388590821900001</c:v>
                </c:pt>
                <c:pt idx="23519">
                  <c:v>6.6428833216100003</c:v>
                </c:pt>
                <c:pt idx="23520">
                  <c:v>6.4924578906799999</c:v>
                </c:pt>
                <c:pt idx="23521">
                  <c:v>6.7436483582099997</c:v>
                </c:pt>
                <c:pt idx="23522">
                  <c:v>6.3319668127600002</c:v>
                </c:pt>
                <c:pt idx="23523">
                  <c:v>6.5963448108699998</c:v>
                </c:pt>
                <c:pt idx="23524">
                  <c:v>6.4863923799399998</c:v>
                </c:pt>
                <c:pt idx="23525">
                  <c:v>6.8487984947699996</c:v>
                </c:pt>
                <c:pt idx="23526">
                  <c:v>6.4318677164200002</c:v>
                </c:pt>
                <c:pt idx="23527">
                  <c:v>6.31596493238</c:v>
                </c:pt>
                <c:pt idx="23528">
                  <c:v>6.3774089607200004</c:v>
                </c:pt>
                <c:pt idx="23529">
                  <c:v>6.8035392958800003</c:v>
                </c:pt>
                <c:pt idx="23530">
                  <c:v>6.6775099969399996</c:v>
                </c:pt>
                <c:pt idx="23531">
                  <c:v>7.0035726458200003</c:v>
                </c:pt>
                <c:pt idx="23532">
                  <c:v>6.6555363184100003</c:v>
                </c:pt>
                <c:pt idx="23533">
                  <c:v>6.4913016828499996</c:v>
                </c:pt>
                <c:pt idx="23534">
                  <c:v>6.6005430607799997</c:v>
                </c:pt>
                <c:pt idx="23535">
                  <c:v>6.3291462005500003</c:v>
                </c:pt>
                <c:pt idx="23536">
                  <c:v>7.0448599986299998</c:v>
                </c:pt>
                <c:pt idx="23537">
                  <c:v>7.0206928508599997</c:v>
                </c:pt>
                <c:pt idx="23538">
                  <c:v>6.6410608737899999</c:v>
                </c:pt>
                <c:pt idx="23539">
                  <c:v>6.5118448533300004</c:v>
                </c:pt>
                <c:pt idx="23540">
                  <c:v>6.8903651668499997</c:v>
                </c:pt>
                <c:pt idx="23541">
                  <c:v>6.4041241548399999</c:v>
                </c:pt>
                <c:pt idx="23542">
                  <c:v>6.4401822320999997</c:v>
                </c:pt>
                <c:pt idx="23543">
                  <c:v>6.4207378668199997</c:v>
                </c:pt>
                <c:pt idx="23544">
                  <c:v>6.3580166377599996</c:v>
                </c:pt>
                <c:pt idx="23545">
                  <c:v>6.3873065567199996</c:v>
                </c:pt>
                <c:pt idx="23546">
                  <c:v>6.3754764208700001</c:v>
                </c:pt>
                <c:pt idx="23547">
                  <c:v>6.5359171056400003</c:v>
                </c:pt>
                <c:pt idx="23548">
                  <c:v>6.9411309779600003</c:v>
                </c:pt>
                <c:pt idx="23549">
                  <c:v>6.8707019380199998</c:v>
                </c:pt>
                <c:pt idx="23550">
                  <c:v>6.8310179680400003</c:v>
                </c:pt>
                <c:pt idx="23551">
                  <c:v>7.0545668884200001</c:v>
                </c:pt>
                <c:pt idx="23552">
                  <c:v>6.4751692855199998</c:v>
                </c:pt>
                <c:pt idx="23553">
                  <c:v>6.5580795439399999</c:v>
                </c:pt>
                <c:pt idx="23554">
                  <c:v>6.4005472209300001</c:v>
                </c:pt>
                <c:pt idx="23555">
                  <c:v>6.8914438799599997</c:v>
                </c:pt>
                <c:pt idx="23556">
                  <c:v>6.3951850914500001</c:v>
                </c:pt>
                <c:pt idx="23557">
                  <c:v>6.8832979314099996</c:v>
                </c:pt>
                <c:pt idx="23558">
                  <c:v>6.3828655844500002</c:v>
                </c:pt>
                <c:pt idx="23559">
                  <c:v>6.57026725425</c:v>
                </c:pt>
                <c:pt idx="23560">
                  <c:v>6.5950204663800003</c:v>
                </c:pt>
                <c:pt idx="23561">
                  <c:v>6.4304668650599996</c:v>
                </c:pt>
                <c:pt idx="23562">
                  <c:v>6.6369601453499998</c:v>
                </c:pt>
                <c:pt idx="23563">
                  <c:v>6.3729824378700002</c:v>
                </c:pt>
                <c:pt idx="23564">
                  <c:v>6.4207378668199997</c:v>
                </c:pt>
                <c:pt idx="23565">
                  <c:v>6.7065301652900002</c:v>
                </c:pt>
                <c:pt idx="23566">
                  <c:v>6.7970489165499997</c:v>
                </c:pt>
                <c:pt idx="23567">
                  <c:v>6.9128058472299996</c:v>
                </c:pt>
                <c:pt idx="23568">
                  <c:v>6.41395496185</c:v>
                </c:pt>
                <c:pt idx="23569">
                  <c:v>6.59474948061</c:v>
                </c:pt>
                <c:pt idx="23570">
                  <c:v>6.6452900895799996</c:v>
                </c:pt>
                <c:pt idx="23571">
                  <c:v>6.7574077371300003</c:v>
                </c:pt>
                <c:pt idx="23572">
                  <c:v>6.9303136537799999</c:v>
                </c:pt>
                <c:pt idx="23573">
                  <c:v>6.6216420295300003</c:v>
                </c:pt>
                <c:pt idx="23574">
                  <c:v>6.3293339799000004</c:v>
                </c:pt>
                <c:pt idx="23575">
                  <c:v>7.0099597141599999</c:v>
                </c:pt>
                <c:pt idx="23576">
                  <c:v>6.5626463995000002</c:v>
                </c:pt>
                <c:pt idx="23577">
                  <c:v>6.7476760710799999</c:v>
                </c:pt>
                <c:pt idx="23578">
                  <c:v>6.4522095360699998</c:v>
                </c:pt>
                <c:pt idx="23579">
                  <c:v>6.6341616476800001</c:v>
                </c:pt>
                <c:pt idx="23580">
                  <c:v>6.81143684195</c:v>
                </c:pt>
                <c:pt idx="23581">
                  <c:v>6.8670626473</c:v>
                </c:pt>
                <c:pt idx="23582">
                  <c:v>6.9378091496399996</c:v>
                </c:pt>
                <c:pt idx="23583">
                  <c:v>6.3181570855700002</c:v>
                </c:pt>
                <c:pt idx="23584">
                  <c:v>6.55052464104</c:v>
                </c:pt>
                <c:pt idx="23585">
                  <c:v>7.0736061670000003</c:v>
                </c:pt>
                <c:pt idx="23586">
                  <c:v>6.7195250301999998</c:v>
                </c:pt>
                <c:pt idx="23587">
                  <c:v>6.8723888613700002</c:v>
                </c:pt>
                <c:pt idx="23588">
                  <c:v>6.8487984947699996</c:v>
                </c:pt>
                <c:pt idx="23589">
                  <c:v>6.7826179366700003</c:v>
                </c:pt>
                <c:pt idx="23590">
                  <c:v>7.0333536076499996</c:v>
                </c:pt>
                <c:pt idx="23591">
                  <c:v>6.7823326740900001</c:v>
                </c:pt>
                <c:pt idx="23592">
                  <c:v>6.4453377295100003</c:v>
                </c:pt>
                <c:pt idx="23593">
                  <c:v>6.4153984843099998</c:v>
                </c:pt>
                <c:pt idx="23594">
                  <c:v>6.8949748530599999</c:v>
                </c:pt>
                <c:pt idx="23595">
                  <c:v>6.6802231974200001</c:v>
                </c:pt>
                <c:pt idx="23596">
                  <c:v>6.5243152148899997</c:v>
                </c:pt>
                <c:pt idx="23597">
                  <c:v>6.7600554870699998</c:v>
                </c:pt>
                <c:pt idx="23598">
                  <c:v>6.7943369183</c:v>
                </c:pt>
                <c:pt idx="23599">
                  <c:v>6.9068965673599996</c:v>
                </c:pt>
                <c:pt idx="23600">
                  <c:v>6.3770306446699996</c:v>
                </c:pt>
                <c:pt idx="23601">
                  <c:v>6.42650138573</c:v>
                </c:pt>
                <c:pt idx="23602">
                  <c:v>6.7277589456799998</c:v>
                </c:pt>
                <c:pt idx="23603">
                  <c:v>6.9078452630999996</c:v>
                </c:pt>
                <c:pt idx="23604">
                  <c:v>6.4010154228999996</c:v>
                </c:pt>
                <c:pt idx="23605">
                  <c:v>6.8626624613100002</c:v>
                </c:pt>
                <c:pt idx="23606">
                  <c:v>6.6529093336200003</c:v>
                </c:pt>
                <c:pt idx="23607">
                  <c:v>6.5630857922499999</c:v>
                </c:pt>
                <c:pt idx="23608">
                  <c:v>6.8910351790700002</c:v>
                </c:pt>
                <c:pt idx="23609">
                  <c:v>6.7218952699200001</c:v>
                </c:pt>
                <c:pt idx="23610">
                  <c:v>6.6005430607799997</c:v>
                </c:pt>
                <c:pt idx="23611">
                  <c:v>6.4010154228999996</c:v>
                </c:pt>
                <c:pt idx="23612">
                  <c:v>6.5467461470600004</c:v>
                </c:pt>
                <c:pt idx="23613">
                  <c:v>6.3729824378700002</c:v>
                </c:pt>
                <c:pt idx="23614">
                  <c:v>6.8665685228599997</c:v>
                </c:pt>
                <c:pt idx="23615">
                  <c:v>6.7196526590100003</c:v>
                </c:pt>
                <c:pt idx="23616">
                  <c:v>6.8611426771700001</c:v>
                </c:pt>
                <c:pt idx="23617">
                  <c:v>6.4812168409100002</c:v>
                </c:pt>
                <c:pt idx="23618">
                  <c:v>6.8002400839200003</c:v>
                </c:pt>
                <c:pt idx="23619">
                  <c:v>6.3278556320000003</c:v>
                </c:pt>
                <c:pt idx="23620">
                  <c:v>7.0553406253600004</c:v>
                </c:pt>
                <c:pt idx="23621">
                  <c:v>6.9786633895200003</c:v>
                </c:pt>
                <c:pt idx="23622">
                  <c:v>6.4970750838000004</c:v>
                </c:pt>
                <c:pt idx="23623">
                  <c:v>6.7579667264900003</c:v>
                </c:pt>
                <c:pt idx="23624">
                  <c:v>6.3754764208700001</c:v>
                </c:pt>
                <c:pt idx="23625">
                  <c:v>6.4130017654899998</c:v>
                </c:pt>
                <c:pt idx="23626">
                  <c:v>6.4281980377999997</c:v>
                </c:pt>
                <c:pt idx="23627">
                  <c:v>6.33770105367</c:v>
                </c:pt>
                <c:pt idx="23628">
                  <c:v>6.8543772903400004</c:v>
                </c:pt>
                <c:pt idx="23629">
                  <c:v>6.8813928086300002</c:v>
                </c:pt>
                <c:pt idx="23630">
                  <c:v>6.4158443359300001</c:v>
                </c:pt>
                <c:pt idx="23631">
                  <c:v>6.7748957484199996</c:v>
                </c:pt>
                <c:pt idx="23632">
                  <c:v>7.0769146819099999</c:v>
                </c:pt>
                <c:pt idx="23633">
                  <c:v>7.05871200114</c:v>
                </c:pt>
                <c:pt idx="23634">
                  <c:v>6.6410608737899999</c:v>
                </c:pt>
                <c:pt idx="23635">
                  <c:v>6.3108055102599998</c:v>
                </c:pt>
                <c:pt idx="23636">
                  <c:v>6.56123481779</c:v>
                </c:pt>
                <c:pt idx="23637">
                  <c:v>6.4913016828499996</c:v>
                </c:pt>
                <c:pt idx="23638">
                  <c:v>6.9165720973499996</c:v>
                </c:pt>
                <c:pt idx="23639">
                  <c:v>6.5294685570600004</c:v>
                </c:pt>
                <c:pt idx="23640">
                  <c:v>6.7625920773899999</c:v>
                </c:pt>
                <c:pt idx="23641">
                  <c:v>6.6301307125799998</c:v>
                </c:pt>
                <c:pt idx="23642">
                  <c:v>7.0233414173600002</c:v>
                </c:pt>
                <c:pt idx="23643">
                  <c:v>6.42650138573</c:v>
                </c:pt>
                <c:pt idx="23644">
                  <c:v>6.8720126811200002</c:v>
                </c:pt>
                <c:pt idx="23645">
                  <c:v>7.0206928508599997</c:v>
                </c:pt>
                <c:pt idx="23646">
                  <c:v>6.5774388801999999</c:v>
                </c:pt>
                <c:pt idx="23647">
                  <c:v>6.3926841540700003</c:v>
                </c:pt>
                <c:pt idx="23648">
                  <c:v>6.9299452599300002</c:v>
                </c:pt>
                <c:pt idx="23649">
                  <c:v>6.6710449368300004</c:v>
                </c:pt>
                <c:pt idx="23650">
                  <c:v>6.8566345969400002</c:v>
                </c:pt>
                <c:pt idx="23651">
                  <c:v>6.84412025463</c:v>
                </c:pt>
                <c:pt idx="23652">
                  <c:v>6.6529093336200003</c:v>
                </c:pt>
                <c:pt idx="23653">
                  <c:v>6.32675231171</c:v>
                </c:pt>
                <c:pt idx="23654">
                  <c:v>6.8379965699999996</c:v>
                </c:pt>
                <c:pt idx="23655">
                  <c:v>6.8566345969400002</c:v>
                </c:pt>
                <c:pt idx="23656">
                  <c:v>6.4129825506099998</c:v>
                </c:pt>
                <c:pt idx="23657">
                  <c:v>6.5952815719500002</c:v>
                </c:pt>
                <c:pt idx="23658">
                  <c:v>6.4716620955300002</c:v>
                </c:pt>
                <c:pt idx="23659">
                  <c:v>7.0168925152700004</c:v>
                </c:pt>
                <c:pt idx="23660">
                  <c:v>7.0168925152700004</c:v>
                </c:pt>
                <c:pt idx="23661">
                  <c:v>6.7514868418300003</c:v>
                </c:pt>
                <c:pt idx="23662">
                  <c:v>6.4920991776500001</c:v>
                </c:pt>
                <c:pt idx="23663">
                  <c:v>6.3754764208700001</c:v>
                </c:pt>
                <c:pt idx="23664">
                  <c:v>6.78236648722</c:v>
                </c:pt>
                <c:pt idx="23665">
                  <c:v>7.0118915715099996</c:v>
                </c:pt>
                <c:pt idx="23666">
                  <c:v>6.93601400933</c:v>
                </c:pt>
                <c:pt idx="23667">
                  <c:v>6.6106776613899996</c:v>
                </c:pt>
                <c:pt idx="23668">
                  <c:v>7.0178553820699996</c:v>
                </c:pt>
                <c:pt idx="23669">
                  <c:v>6.3915543312400001</c:v>
                </c:pt>
                <c:pt idx="23670">
                  <c:v>6.3801577149700002</c:v>
                </c:pt>
                <c:pt idx="23671">
                  <c:v>6.7209834913000002</c:v>
                </c:pt>
                <c:pt idx="23672">
                  <c:v>7.0057279866100002</c:v>
                </c:pt>
                <c:pt idx="23673">
                  <c:v>7.05871200114</c:v>
                </c:pt>
                <c:pt idx="23674">
                  <c:v>6.5990510668800004</c:v>
                </c:pt>
                <c:pt idx="23675">
                  <c:v>6.4783609098700001</c:v>
                </c:pt>
                <c:pt idx="23676">
                  <c:v>6.7579667264900003</c:v>
                </c:pt>
                <c:pt idx="23677">
                  <c:v>6.4035480547199999</c:v>
                </c:pt>
                <c:pt idx="23678">
                  <c:v>6.7712288190400001</c:v>
                </c:pt>
                <c:pt idx="23679">
                  <c:v>6.3861726822599998</c:v>
                </c:pt>
                <c:pt idx="23680">
                  <c:v>6.5294685570600004</c:v>
                </c:pt>
                <c:pt idx="23681">
                  <c:v>6.7855134181799999</c:v>
                </c:pt>
                <c:pt idx="23682">
                  <c:v>6.4362752500899996</c:v>
                </c:pt>
                <c:pt idx="23683">
                  <c:v>7.0665320793399999</c:v>
                </c:pt>
                <c:pt idx="23684">
                  <c:v>6.5500353050499998</c:v>
                </c:pt>
                <c:pt idx="23685">
                  <c:v>6.4180456024400003</c:v>
                </c:pt>
                <c:pt idx="23686">
                  <c:v>6.3689412218500001</c:v>
                </c:pt>
                <c:pt idx="23687">
                  <c:v>6.6301522605900001</c:v>
                </c:pt>
                <c:pt idx="23688">
                  <c:v>6.3407020055299999</c:v>
                </c:pt>
                <c:pt idx="23689">
                  <c:v>6.9474662287999998</c:v>
                </c:pt>
                <c:pt idx="23690">
                  <c:v>6.4716620955300002</c:v>
                </c:pt>
                <c:pt idx="23691">
                  <c:v>6.4805069675800002</c:v>
                </c:pt>
                <c:pt idx="23692">
                  <c:v>6.4334793670000003</c:v>
                </c:pt>
                <c:pt idx="23693">
                  <c:v>6.6005430607799997</c:v>
                </c:pt>
                <c:pt idx="23694">
                  <c:v>6.7956878822900002</c:v>
                </c:pt>
                <c:pt idx="23695">
                  <c:v>6.66034993285</c:v>
                </c:pt>
                <c:pt idx="23696">
                  <c:v>6.7530880806900004</c:v>
                </c:pt>
                <c:pt idx="23697">
                  <c:v>6.6531446133500003</c:v>
                </c:pt>
                <c:pt idx="23698">
                  <c:v>6.4224493173199999</c:v>
                </c:pt>
                <c:pt idx="23699">
                  <c:v>6.4477066992800003</c:v>
                </c:pt>
                <c:pt idx="23700">
                  <c:v>6.7501802873000001</c:v>
                </c:pt>
                <c:pt idx="23701">
                  <c:v>7.0352266504700003</c:v>
                </c:pt>
                <c:pt idx="23702">
                  <c:v>6.3312789229400002</c:v>
                </c:pt>
                <c:pt idx="23703">
                  <c:v>6.7949194889999998</c:v>
                </c:pt>
                <c:pt idx="23704">
                  <c:v>6.3548202493500003</c:v>
                </c:pt>
                <c:pt idx="23705">
                  <c:v>6.3255057607299996</c:v>
                </c:pt>
                <c:pt idx="23706">
                  <c:v>6.8176345309700004</c:v>
                </c:pt>
                <c:pt idx="23707">
                  <c:v>6.3291462005500003</c:v>
                </c:pt>
                <c:pt idx="23708">
                  <c:v>6.4062772844599998</c:v>
                </c:pt>
                <c:pt idx="23709">
                  <c:v>6.42435873282</c:v>
                </c:pt>
                <c:pt idx="23710">
                  <c:v>6.8487984947699996</c:v>
                </c:pt>
                <c:pt idx="23711">
                  <c:v>6.5243152148899997</c:v>
                </c:pt>
                <c:pt idx="23712">
                  <c:v>6.8352434851700004</c:v>
                </c:pt>
                <c:pt idx="23713">
                  <c:v>7.0465157020999998</c:v>
                </c:pt>
                <c:pt idx="23714">
                  <c:v>6.8487984947699996</c:v>
                </c:pt>
                <c:pt idx="23715">
                  <c:v>6.8189436675600001</c:v>
                </c:pt>
                <c:pt idx="23716">
                  <c:v>6.5486355519600004</c:v>
                </c:pt>
                <c:pt idx="23717">
                  <c:v>6.6844674424599999</c:v>
                </c:pt>
                <c:pt idx="23718">
                  <c:v>7.0128258014</c:v>
                </c:pt>
                <c:pt idx="23719">
                  <c:v>6.4913016828499996</c:v>
                </c:pt>
                <c:pt idx="23720">
                  <c:v>6.6744331755999999</c:v>
                </c:pt>
                <c:pt idx="23721">
                  <c:v>6.45201653134</c:v>
                </c:pt>
                <c:pt idx="23722">
                  <c:v>7.0168925152700004</c:v>
                </c:pt>
                <c:pt idx="23723">
                  <c:v>6.5671616079200001</c:v>
                </c:pt>
                <c:pt idx="23724">
                  <c:v>6.3857250506999996</c:v>
                </c:pt>
                <c:pt idx="23725">
                  <c:v>6.4884781393399997</c:v>
                </c:pt>
                <c:pt idx="23726">
                  <c:v>6.6701945831499998</c:v>
                </c:pt>
                <c:pt idx="23727">
                  <c:v>6.8340144612699998</c:v>
                </c:pt>
                <c:pt idx="23728">
                  <c:v>6.6164907736399998</c:v>
                </c:pt>
                <c:pt idx="23729">
                  <c:v>6.6822700705500004</c:v>
                </c:pt>
                <c:pt idx="23730">
                  <c:v>6.6387194538700003</c:v>
                </c:pt>
                <c:pt idx="23731">
                  <c:v>6.7521520156100001</c:v>
                </c:pt>
                <c:pt idx="23732">
                  <c:v>7.0465157020999998</c:v>
                </c:pt>
                <c:pt idx="23733">
                  <c:v>6.7579667264900003</c:v>
                </c:pt>
                <c:pt idx="23734">
                  <c:v>6.7299969689000001</c:v>
                </c:pt>
                <c:pt idx="23735">
                  <c:v>6.4971895904899997</c:v>
                </c:pt>
                <c:pt idx="23736">
                  <c:v>6.41810976897</c:v>
                </c:pt>
                <c:pt idx="23737">
                  <c:v>6.4161969706499997</c:v>
                </c:pt>
                <c:pt idx="23738">
                  <c:v>7.0603338753999996</c:v>
                </c:pt>
                <c:pt idx="23739">
                  <c:v>6.3255057607299996</c:v>
                </c:pt>
                <c:pt idx="23740">
                  <c:v>6.7384724073999998</c:v>
                </c:pt>
                <c:pt idx="23741">
                  <c:v>6.3857250506999996</c:v>
                </c:pt>
                <c:pt idx="23742">
                  <c:v>6.5463565033900002</c:v>
                </c:pt>
                <c:pt idx="23743">
                  <c:v>6.3724010776200002</c:v>
                </c:pt>
                <c:pt idx="23744">
                  <c:v>6.6262017792199996</c:v>
                </c:pt>
                <c:pt idx="23745">
                  <c:v>6.7992161236199999</c:v>
                </c:pt>
                <c:pt idx="23746">
                  <c:v>6.8973352416599996</c:v>
                </c:pt>
                <c:pt idx="23747">
                  <c:v>6.4758952874100002</c:v>
                </c:pt>
                <c:pt idx="23748">
                  <c:v>6.5369976683399997</c:v>
                </c:pt>
                <c:pt idx="23749">
                  <c:v>7.0345567748400004</c:v>
                </c:pt>
                <c:pt idx="23750">
                  <c:v>6.9176962804900004</c:v>
                </c:pt>
                <c:pt idx="23751">
                  <c:v>6.5436937239799997</c:v>
                </c:pt>
                <c:pt idx="23752">
                  <c:v>6.4730998635999999</c:v>
                </c:pt>
                <c:pt idx="23753">
                  <c:v>6.9448327341200002</c:v>
                </c:pt>
                <c:pt idx="23754">
                  <c:v>6.5566500918399999</c:v>
                </c:pt>
                <c:pt idx="23755">
                  <c:v>6.6987492509399997</c:v>
                </c:pt>
                <c:pt idx="23756">
                  <c:v>6.5785252944200003</c:v>
                </c:pt>
                <c:pt idx="23757">
                  <c:v>6.8432854280099997</c:v>
                </c:pt>
                <c:pt idx="23758">
                  <c:v>6.57026725425</c:v>
                </c:pt>
                <c:pt idx="23759">
                  <c:v>6.7600554870699998</c:v>
                </c:pt>
                <c:pt idx="23760">
                  <c:v>6.5054240320199996</c:v>
                </c:pt>
                <c:pt idx="23761">
                  <c:v>6.4153984843099998</c:v>
                </c:pt>
                <c:pt idx="23762">
                  <c:v>6.5222857418600002</c:v>
                </c:pt>
                <c:pt idx="23763">
                  <c:v>6.7379543436900002</c:v>
                </c:pt>
                <c:pt idx="23764">
                  <c:v>6.8808728885499999</c:v>
                </c:pt>
                <c:pt idx="23765">
                  <c:v>6.4284293508200001</c:v>
                </c:pt>
                <c:pt idx="23766">
                  <c:v>6.7883512741900001</c:v>
                </c:pt>
                <c:pt idx="23767">
                  <c:v>6.3705444926799997</c:v>
                </c:pt>
                <c:pt idx="23768">
                  <c:v>6.7494050964100003</c:v>
                </c:pt>
                <c:pt idx="23769">
                  <c:v>7.0087023897699998</c:v>
                </c:pt>
                <c:pt idx="23770">
                  <c:v>6.34248905865</c:v>
                </c:pt>
                <c:pt idx="23771">
                  <c:v>6.8275495268600004</c:v>
                </c:pt>
                <c:pt idx="23772">
                  <c:v>7.0240458653399998</c:v>
                </c:pt>
                <c:pt idx="23773">
                  <c:v>6.8997438551999997</c:v>
                </c:pt>
                <c:pt idx="23774">
                  <c:v>6.4983962067599998</c:v>
                </c:pt>
                <c:pt idx="23775">
                  <c:v>6.6666958302100001</c:v>
                </c:pt>
                <c:pt idx="23776">
                  <c:v>6.8588141035300003</c:v>
                </c:pt>
                <c:pt idx="23777">
                  <c:v>6.7813837356700004</c:v>
                </c:pt>
                <c:pt idx="23778">
                  <c:v>6.8668228845700003</c:v>
                </c:pt>
                <c:pt idx="23779">
                  <c:v>6.8384850402100001</c:v>
                </c:pt>
                <c:pt idx="23780">
                  <c:v>6.7625920773899999</c:v>
                </c:pt>
                <c:pt idx="23781">
                  <c:v>6.5990510668800004</c:v>
                </c:pt>
                <c:pt idx="23782">
                  <c:v>6.7090745780200001</c:v>
                </c:pt>
                <c:pt idx="23783">
                  <c:v>6.3482247520900001</c:v>
                </c:pt>
                <c:pt idx="23784">
                  <c:v>6.4924578906799999</c:v>
                </c:pt>
                <c:pt idx="23785">
                  <c:v>6.54505642107</c:v>
                </c:pt>
                <c:pt idx="23786">
                  <c:v>6.9654934744799997</c:v>
                </c:pt>
                <c:pt idx="23787">
                  <c:v>6.4362752500899996</c:v>
                </c:pt>
                <c:pt idx="23788">
                  <c:v>6.9851967310700003</c:v>
                </c:pt>
                <c:pt idx="23789">
                  <c:v>6.5168628129700004</c:v>
                </c:pt>
                <c:pt idx="23790">
                  <c:v>6.5362937451100001</c:v>
                </c:pt>
                <c:pt idx="23791">
                  <c:v>6.9890032850799999</c:v>
                </c:pt>
                <c:pt idx="23792">
                  <c:v>6.6370184243299999</c:v>
                </c:pt>
                <c:pt idx="23793">
                  <c:v>6.8524322896900003</c:v>
                </c:pt>
                <c:pt idx="23794">
                  <c:v>7.0708069455900002</c:v>
                </c:pt>
                <c:pt idx="23795">
                  <c:v>7.0704380265599998</c:v>
                </c:pt>
                <c:pt idx="23796">
                  <c:v>6.8352434851700004</c:v>
                </c:pt>
                <c:pt idx="23797">
                  <c:v>6.6879050161500002</c:v>
                </c:pt>
                <c:pt idx="23798">
                  <c:v>6.4334793670000003</c:v>
                </c:pt>
                <c:pt idx="23799">
                  <c:v>6.7494050964100003</c:v>
                </c:pt>
                <c:pt idx="23800">
                  <c:v>6.5594633794200004</c:v>
                </c:pt>
                <c:pt idx="23801">
                  <c:v>6.5619895111700002</c:v>
                </c:pt>
                <c:pt idx="23802">
                  <c:v>6.48900798749</c:v>
                </c:pt>
                <c:pt idx="23803">
                  <c:v>6.6506080621199999</c:v>
                </c:pt>
                <c:pt idx="23804">
                  <c:v>6.7940335657400004</c:v>
                </c:pt>
                <c:pt idx="23805">
                  <c:v>6.6301307125799998</c:v>
                </c:pt>
                <c:pt idx="23806">
                  <c:v>6.6701945831499998</c:v>
                </c:pt>
                <c:pt idx="23807">
                  <c:v>6.3729824378700002</c:v>
                </c:pt>
                <c:pt idx="23808">
                  <c:v>6.5795765256100003</c:v>
                </c:pt>
                <c:pt idx="23809">
                  <c:v>6.4493988621199998</c:v>
                </c:pt>
                <c:pt idx="23810">
                  <c:v>6.5732576636599997</c:v>
                </c:pt>
                <c:pt idx="23811">
                  <c:v>6.9890032850799999</c:v>
                </c:pt>
                <c:pt idx="23812">
                  <c:v>6.3282408146</c:v>
                </c:pt>
                <c:pt idx="23813">
                  <c:v>7.0199404127999996</c:v>
                </c:pt>
                <c:pt idx="23814">
                  <c:v>6.5243152148899997</c:v>
                </c:pt>
                <c:pt idx="23815">
                  <c:v>6.6997509526399996</c:v>
                </c:pt>
                <c:pt idx="23816">
                  <c:v>6.9864746923199998</c:v>
                </c:pt>
                <c:pt idx="23817">
                  <c:v>6.7600554870699998</c:v>
                </c:pt>
                <c:pt idx="23818">
                  <c:v>6.8091254116600002</c:v>
                </c:pt>
                <c:pt idx="23819">
                  <c:v>6.7125738336299996</c:v>
                </c:pt>
                <c:pt idx="23820">
                  <c:v>6.6413325794200002</c:v>
                </c:pt>
                <c:pt idx="23821">
                  <c:v>6.7879893393700002</c:v>
                </c:pt>
                <c:pt idx="23822">
                  <c:v>6.5407755726000003</c:v>
                </c:pt>
                <c:pt idx="23823">
                  <c:v>6.55886389548</c:v>
                </c:pt>
                <c:pt idx="23824">
                  <c:v>6.8531269687999998</c:v>
                </c:pt>
                <c:pt idx="23825">
                  <c:v>6.5108614256599999</c:v>
                </c:pt>
                <c:pt idx="23826">
                  <c:v>6.8503107036599999</c:v>
                </c:pt>
                <c:pt idx="23827">
                  <c:v>6.9288976957299999</c:v>
                </c:pt>
                <c:pt idx="23828">
                  <c:v>6.7228416711800003</c:v>
                </c:pt>
                <c:pt idx="23829">
                  <c:v>6.9974917672699997</c:v>
                </c:pt>
                <c:pt idx="23830">
                  <c:v>7.0102446092999999</c:v>
                </c:pt>
                <c:pt idx="23831">
                  <c:v>6.5810639908599997</c:v>
                </c:pt>
                <c:pt idx="23832">
                  <c:v>6.4153984843099998</c:v>
                </c:pt>
                <c:pt idx="23833">
                  <c:v>6.4028695390500001</c:v>
                </c:pt>
                <c:pt idx="23834">
                  <c:v>6.46150009598</c:v>
                </c:pt>
                <c:pt idx="23835">
                  <c:v>6.8602116122599996</c:v>
                </c:pt>
                <c:pt idx="23836">
                  <c:v>6.7517043664600003</c:v>
                </c:pt>
                <c:pt idx="23837">
                  <c:v>6.3204900657099996</c:v>
                </c:pt>
                <c:pt idx="23838">
                  <c:v>6.5261032930300003</c:v>
                </c:pt>
                <c:pt idx="23839">
                  <c:v>6.90924803374</c:v>
                </c:pt>
                <c:pt idx="23840">
                  <c:v>7.0502020911700001</c:v>
                </c:pt>
                <c:pt idx="23841">
                  <c:v>6.57292621684</c:v>
                </c:pt>
                <c:pt idx="23842">
                  <c:v>6.9166730836800001</c:v>
                </c:pt>
                <c:pt idx="23843">
                  <c:v>6.4759109506600003</c:v>
                </c:pt>
                <c:pt idx="23844">
                  <c:v>6.9013594809500001</c:v>
                </c:pt>
                <c:pt idx="23845">
                  <c:v>6.6088419840199997</c:v>
                </c:pt>
                <c:pt idx="23846">
                  <c:v>6.9208201758000003</c:v>
                </c:pt>
                <c:pt idx="23847">
                  <c:v>6.6574750065600004</c:v>
                </c:pt>
                <c:pt idx="23848">
                  <c:v>6.7943369183</c:v>
                </c:pt>
                <c:pt idx="23849">
                  <c:v>6.92444510293</c:v>
                </c:pt>
                <c:pt idx="23850">
                  <c:v>6.4401822320999997</c:v>
                </c:pt>
                <c:pt idx="23851">
                  <c:v>6.7228345495899999</c:v>
                </c:pt>
                <c:pt idx="23852">
                  <c:v>6.6191084232200001</c:v>
                </c:pt>
                <c:pt idx="23853">
                  <c:v>6.4491775198600001</c:v>
                </c:pt>
                <c:pt idx="23854">
                  <c:v>6.93601400933</c:v>
                </c:pt>
                <c:pt idx="23855">
                  <c:v>7.0342329981500002</c:v>
                </c:pt>
                <c:pt idx="23856">
                  <c:v>6.9203354939299997</c:v>
                </c:pt>
                <c:pt idx="23857">
                  <c:v>6.6336381584400002</c:v>
                </c:pt>
                <c:pt idx="23858">
                  <c:v>6.99338811324</c:v>
                </c:pt>
                <c:pt idx="23859">
                  <c:v>6.4420600107699997</c:v>
                </c:pt>
                <c:pt idx="23860">
                  <c:v>6.5383042189799996</c:v>
                </c:pt>
                <c:pt idx="23861">
                  <c:v>6.76079446488</c:v>
                </c:pt>
                <c:pt idx="23862">
                  <c:v>6.8980239045899996</c:v>
                </c:pt>
                <c:pt idx="23863">
                  <c:v>6.5222857418600002</c:v>
                </c:pt>
                <c:pt idx="23864">
                  <c:v>6.9120218474300001</c:v>
                </c:pt>
                <c:pt idx="23865">
                  <c:v>6.5463565033900002</c:v>
                </c:pt>
                <c:pt idx="23866">
                  <c:v>7.0035726458200003</c:v>
                </c:pt>
                <c:pt idx="23867">
                  <c:v>6.80260227556</c:v>
                </c:pt>
                <c:pt idx="23868">
                  <c:v>6.8565120642600004</c:v>
                </c:pt>
                <c:pt idx="23869">
                  <c:v>6.7342845537900002</c:v>
                </c:pt>
                <c:pt idx="23870">
                  <c:v>7.0209614710999997</c:v>
                </c:pt>
                <c:pt idx="23871">
                  <c:v>6.8683648233600003</c:v>
                </c:pt>
                <c:pt idx="23872">
                  <c:v>6.3705444926799997</c:v>
                </c:pt>
                <c:pt idx="23873">
                  <c:v>6.7045595974400003</c:v>
                </c:pt>
                <c:pt idx="23874">
                  <c:v>6.3206525978999997</c:v>
                </c:pt>
                <c:pt idx="23875">
                  <c:v>6.6531446133500003</c:v>
                </c:pt>
                <c:pt idx="23876">
                  <c:v>6.3319668127600002</c:v>
                </c:pt>
                <c:pt idx="23877">
                  <c:v>6.6193949703600001</c:v>
                </c:pt>
                <c:pt idx="23878">
                  <c:v>6.6777568184899998</c:v>
                </c:pt>
                <c:pt idx="23879">
                  <c:v>6.3788526045199996</c:v>
                </c:pt>
                <c:pt idx="23880">
                  <c:v>6.77070108713</c:v>
                </c:pt>
                <c:pt idx="23881">
                  <c:v>6.8230799361900001</c:v>
                </c:pt>
                <c:pt idx="23882">
                  <c:v>6.8980239045899996</c:v>
                </c:pt>
                <c:pt idx="23883">
                  <c:v>6.3762292288599998</c:v>
                </c:pt>
                <c:pt idx="23884">
                  <c:v>6.7052162791200001</c:v>
                </c:pt>
                <c:pt idx="23885">
                  <c:v>6.5799983428299997</c:v>
                </c:pt>
                <c:pt idx="23886">
                  <c:v>6.8625709009699998</c:v>
                </c:pt>
                <c:pt idx="23887">
                  <c:v>6.7063366378999998</c:v>
                </c:pt>
                <c:pt idx="23888">
                  <c:v>6.7826179366700003</c:v>
                </c:pt>
                <c:pt idx="23889">
                  <c:v>6.7899632256200002</c:v>
                </c:pt>
                <c:pt idx="23890">
                  <c:v>6.96699464754</c:v>
                </c:pt>
                <c:pt idx="23891">
                  <c:v>6.8189436675600001</c:v>
                </c:pt>
                <c:pt idx="23892">
                  <c:v>6.7625920773899999</c:v>
                </c:pt>
                <c:pt idx="23893">
                  <c:v>6.57292621684</c:v>
                </c:pt>
                <c:pt idx="23894">
                  <c:v>6.5710973603499996</c:v>
                </c:pt>
                <c:pt idx="23895">
                  <c:v>6.3307959304499999</c:v>
                </c:pt>
                <c:pt idx="23896">
                  <c:v>6.9851967310700003</c:v>
                </c:pt>
                <c:pt idx="23897">
                  <c:v>6.8374856031900002</c:v>
                </c:pt>
                <c:pt idx="23898">
                  <c:v>6.4930173696700004</c:v>
                </c:pt>
                <c:pt idx="23899">
                  <c:v>6.8120589732800001</c:v>
                </c:pt>
                <c:pt idx="23900">
                  <c:v>6.8362586070700004</c:v>
                </c:pt>
                <c:pt idx="23901">
                  <c:v>7.0192892461999996</c:v>
                </c:pt>
                <c:pt idx="23902">
                  <c:v>7.0713063633799997</c:v>
                </c:pt>
                <c:pt idx="23903">
                  <c:v>6.9058939662899999</c:v>
                </c:pt>
                <c:pt idx="23904">
                  <c:v>6.5956707078200001</c:v>
                </c:pt>
                <c:pt idx="23905">
                  <c:v>6.7081422921899998</c:v>
                </c:pt>
                <c:pt idx="23906">
                  <c:v>6.3389533465900003</c:v>
                </c:pt>
                <c:pt idx="23907">
                  <c:v>6.3762292288599998</c:v>
                </c:pt>
                <c:pt idx="23908">
                  <c:v>6.8565120642600004</c:v>
                </c:pt>
                <c:pt idx="23909">
                  <c:v>6.9519607300699997</c:v>
                </c:pt>
                <c:pt idx="23910">
                  <c:v>6.4564396946500002</c:v>
                </c:pt>
                <c:pt idx="23911">
                  <c:v>7.0629326777400001</c:v>
                </c:pt>
                <c:pt idx="23912">
                  <c:v>6.5862198134099996</c:v>
                </c:pt>
                <c:pt idx="23913">
                  <c:v>6.3482247520900001</c:v>
                </c:pt>
                <c:pt idx="23914">
                  <c:v>6.3224787934500002</c:v>
                </c:pt>
                <c:pt idx="23915">
                  <c:v>6.9372468994099998</c:v>
                </c:pt>
                <c:pt idx="23916">
                  <c:v>6.4493988621199998</c:v>
                </c:pt>
                <c:pt idx="23917">
                  <c:v>6.6603460207099996</c:v>
                </c:pt>
                <c:pt idx="23918">
                  <c:v>6.8517802331300004</c:v>
                </c:pt>
                <c:pt idx="23919">
                  <c:v>6.7277589456799998</c:v>
                </c:pt>
                <c:pt idx="23920">
                  <c:v>6.7052162791200001</c:v>
                </c:pt>
                <c:pt idx="23921">
                  <c:v>6.8588141035300003</c:v>
                </c:pt>
                <c:pt idx="23922">
                  <c:v>6.7517043664600003</c:v>
                </c:pt>
                <c:pt idx="23923">
                  <c:v>6.7066204257199997</c:v>
                </c:pt>
                <c:pt idx="23924">
                  <c:v>6.7677275642000003</c:v>
                </c:pt>
                <c:pt idx="23925">
                  <c:v>7.0345567748400004</c:v>
                </c:pt>
                <c:pt idx="23926">
                  <c:v>6.7448494778899999</c:v>
                </c:pt>
                <c:pt idx="23927">
                  <c:v>7.0688778166399997</c:v>
                </c:pt>
                <c:pt idx="23928">
                  <c:v>6.4392443644900004</c:v>
                </c:pt>
                <c:pt idx="23929">
                  <c:v>6.4190752499899997</c:v>
                </c:pt>
                <c:pt idx="23930">
                  <c:v>6.3730170382400004</c:v>
                </c:pt>
                <c:pt idx="23931">
                  <c:v>6.4730998635999999</c:v>
                </c:pt>
                <c:pt idx="23932">
                  <c:v>6.5261032930300003</c:v>
                </c:pt>
                <c:pt idx="23933">
                  <c:v>6.8898582775700001</c:v>
                </c:pt>
                <c:pt idx="23934">
                  <c:v>6.6487459494100003</c:v>
                </c:pt>
                <c:pt idx="23935">
                  <c:v>6.5996269643199996</c:v>
                </c:pt>
                <c:pt idx="23936">
                  <c:v>6.8960279257400003</c:v>
                </c:pt>
                <c:pt idx="23937">
                  <c:v>6.9236337803600003</c:v>
                </c:pt>
                <c:pt idx="23938">
                  <c:v>6.3781800395900001</c:v>
                </c:pt>
                <c:pt idx="23939">
                  <c:v>6.80465832405</c:v>
                </c:pt>
                <c:pt idx="23940">
                  <c:v>6.5714713271000003</c:v>
                </c:pt>
                <c:pt idx="23941">
                  <c:v>6.8331483121299996</c:v>
                </c:pt>
                <c:pt idx="23942">
                  <c:v>6.5436937239799997</c:v>
                </c:pt>
                <c:pt idx="23943">
                  <c:v>6.9986354939700002</c:v>
                </c:pt>
                <c:pt idx="23944">
                  <c:v>6.9048436861000004</c:v>
                </c:pt>
                <c:pt idx="23945">
                  <c:v>6.7351453068599998</c:v>
                </c:pt>
                <c:pt idx="23946">
                  <c:v>6.3415648493400001</c:v>
                </c:pt>
                <c:pt idx="23947">
                  <c:v>6.8340144612699998</c:v>
                </c:pt>
                <c:pt idx="23948">
                  <c:v>6.9042726050900001</c:v>
                </c:pt>
                <c:pt idx="23949">
                  <c:v>6.9128058472299996</c:v>
                </c:pt>
                <c:pt idx="23950">
                  <c:v>6.9208201758000003</c:v>
                </c:pt>
                <c:pt idx="23951">
                  <c:v>6.4678790660500001</c:v>
                </c:pt>
                <c:pt idx="23952">
                  <c:v>6.7992161236199999</c:v>
                </c:pt>
                <c:pt idx="23953">
                  <c:v>6.9550459142400003</c:v>
                </c:pt>
                <c:pt idx="23954">
                  <c:v>6.5162404464200003</c:v>
                </c:pt>
                <c:pt idx="23955">
                  <c:v>6.4940673290599999</c:v>
                </c:pt>
                <c:pt idx="23956">
                  <c:v>6.3482247520900001</c:v>
                </c:pt>
                <c:pt idx="23957">
                  <c:v>6.89491264819</c:v>
                </c:pt>
                <c:pt idx="23958">
                  <c:v>6.9145886785700004</c:v>
                </c:pt>
                <c:pt idx="23959">
                  <c:v>6.5390452677999997</c:v>
                </c:pt>
                <c:pt idx="23960">
                  <c:v>6.9236721984500003</c:v>
                </c:pt>
                <c:pt idx="23961">
                  <c:v>7.0587214226499997</c:v>
                </c:pt>
                <c:pt idx="23962">
                  <c:v>6.4805069675800002</c:v>
                </c:pt>
                <c:pt idx="23963">
                  <c:v>6.8894622886899999</c:v>
                </c:pt>
                <c:pt idx="23964">
                  <c:v>6.6521462911100002</c:v>
                </c:pt>
                <c:pt idx="23965">
                  <c:v>6.6894550066100003</c:v>
                </c:pt>
                <c:pt idx="23966">
                  <c:v>6.3672003395100001</c:v>
                </c:pt>
                <c:pt idx="23967">
                  <c:v>6.3953523199899998</c:v>
                </c:pt>
                <c:pt idx="23968">
                  <c:v>7.0087023897699998</c:v>
                </c:pt>
                <c:pt idx="23969">
                  <c:v>6.7558288685300001</c:v>
                </c:pt>
                <c:pt idx="23970">
                  <c:v>6.8174243811000004</c:v>
                </c:pt>
                <c:pt idx="23971">
                  <c:v>6.5301025579800003</c:v>
                </c:pt>
                <c:pt idx="23972">
                  <c:v>6.5192893817100002</c:v>
                </c:pt>
                <c:pt idx="23973">
                  <c:v>6.92948632425</c:v>
                </c:pt>
                <c:pt idx="23974">
                  <c:v>7.0235866762899999</c:v>
                </c:pt>
                <c:pt idx="23975">
                  <c:v>6.57714527067</c:v>
                </c:pt>
                <c:pt idx="23976">
                  <c:v>6.3629634645499999</c:v>
                </c:pt>
                <c:pt idx="23977">
                  <c:v>6.4081213741600003</c:v>
                </c:pt>
                <c:pt idx="23978">
                  <c:v>6.3700762866499998</c:v>
                </c:pt>
                <c:pt idx="23979">
                  <c:v>6.6531446133500003</c:v>
                </c:pt>
                <c:pt idx="23980">
                  <c:v>6.8002400839200003</c:v>
                </c:pt>
                <c:pt idx="23981">
                  <c:v>6.5755378221400003</c:v>
                </c:pt>
                <c:pt idx="23982">
                  <c:v>6.3479583056299997</c:v>
                </c:pt>
                <c:pt idx="23983">
                  <c:v>6.3548202493500003</c:v>
                </c:pt>
                <c:pt idx="23984">
                  <c:v>6.7879893393700002</c:v>
                </c:pt>
                <c:pt idx="23985">
                  <c:v>6.3860029735400001</c:v>
                </c:pt>
                <c:pt idx="23986">
                  <c:v>6.47360872442</c:v>
                </c:pt>
                <c:pt idx="23987">
                  <c:v>6.3170529962100002</c:v>
                </c:pt>
                <c:pt idx="23988">
                  <c:v>6.6751424520100002</c:v>
                </c:pt>
                <c:pt idx="23989">
                  <c:v>6.9013594809500001</c:v>
                </c:pt>
                <c:pt idx="23990">
                  <c:v>6.4561623049600003</c:v>
                </c:pt>
                <c:pt idx="23991">
                  <c:v>6.5054240320199996</c:v>
                </c:pt>
                <c:pt idx="23992">
                  <c:v>6.3208557070399998</c:v>
                </c:pt>
                <c:pt idx="23993">
                  <c:v>6.4577406804299997</c:v>
                </c:pt>
                <c:pt idx="23994">
                  <c:v>6.42241903682</c:v>
                </c:pt>
                <c:pt idx="23995">
                  <c:v>6.4207378668199997</c:v>
                </c:pt>
                <c:pt idx="23996">
                  <c:v>6.6919089212299996</c:v>
                </c:pt>
                <c:pt idx="23997">
                  <c:v>6.31596493238</c:v>
                </c:pt>
                <c:pt idx="23998">
                  <c:v>7.0704380265599998</c:v>
                </c:pt>
                <c:pt idx="23999">
                  <c:v>6.8683648233600003</c:v>
                </c:pt>
                <c:pt idx="24000">
                  <c:v>6.8802320073200001</c:v>
                </c:pt>
                <c:pt idx="24001">
                  <c:v>6.4345981697900001</c:v>
                </c:pt>
                <c:pt idx="24002">
                  <c:v>6.9652899231100003</c:v>
                </c:pt>
                <c:pt idx="24003">
                  <c:v>6.6987492509399997</c:v>
                </c:pt>
                <c:pt idx="24004">
                  <c:v>6.9072417722899999</c:v>
                </c:pt>
                <c:pt idx="24005">
                  <c:v>6.3129448256099998</c:v>
                </c:pt>
                <c:pt idx="24006">
                  <c:v>6.5648172729400001</c:v>
                </c:pt>
                <c:pt idx="24007">
                  <c:v>6.7233038704699997</c:v>
                </c:pt>
                <c:pt idx="24008">
                  <c:v>6.8898582775700001</c:v>
                </c:pt>
                <c:pt idx="24009">
                  <c:v>6.46150009598</c:v>
                </c:pt>
                <c:pt idx="24010">
                  <c:v>6.4796264908600003</c:v>
                </c:pt>
                <c:pt idx="24011">
                  <c:v>6.7195250301999998</c:v>
                </c:pt>
                <c:pt idx="24012">
                  <c:v>6.8833990525699997</c:v>
                </c:pt>
                <c:pt idx="24013">
                  <c:v>6.7483592242899997</c:v>
                </c:pt>
                <c:pt idx="24014">
                  <c:v>6.5832268989299996</c:v>
                </c:pt>
                <c:pt idx="24015">
                  <c:v>6.9078452630999996</c:v>
                </c:pt>
                <c:pt idx="24016">
                  <c:v>6.8960279257400003</c:v>
                </c:pt>
                <c:pt idx="24017">
                  <c:v>7.0403123142900004</c:v>
                </c:pt>
                <c:pt idx="24018">
                  <c:v>6.59474948061</c:v>
                </c:pt>
                <c:pt idx="24019">
                  <c:v>6.8894622886899999</c:v>
                </c:pt>
                <c:pt idx="24020">
                  <c:v>6.9793914630099998</c:v>
                </c:pt>
                <c:pt idx="24021">
                  <c:v>6.9595797452900001</c:v>
                </c:pt>
                <c:pt idx="24022">
                  <c:v>6.7973643860199999</c:v>
                </c:pt>
                <c:pt idx="24023">
                  <c:v>6.4187942195099996</c:v>
                </c:pt>
                <c:pt idx="24024">
                  <c:v>6.8626624613100002</c:v>
                </c:pt>
                <c:pt idx="24025">
                  <c:v>6.5390452677999997</c:v>
                </c:pt>
                <c:pt idx="24026">
                  <c:v>6.7066204257199997</c:v>
                </c:pt>
                <c:pt idx="24027">
                  <c:v>7.0298153769600003</c:v>
                </c:pt>
                <c:pt idx="24028">
                  <c:v>6.9630730784299999</c:v>
                </c:pt>
                <c:pt idx="24029">
                  <c:v>6.6536149728799998</c:v>
                </c:pt>
                <c:pt idx="24030">
                  <c:v>6.4499248636099997</c:v>
                </c:pt>
                <c:pt idx="24031">
                  <c:v>6.8773536665100004</c:v>
                </c:pt>
                <c:pt idx="24032">
                  <c:v>6.7248175377399999</c:v>
                </c:pt>
                <c:pt idx="24033">
                  <c:v>6.69186463512</c:v>
                </c:pt>
                <c:pt idx="24034">
                  <c:v>6.9461665524600003</c:v>
                </c:pt>
                <c:pt idx="24035">
                  <c:v>6.5623331281199997</c:v>
                </c:pt>
                <c:pt idx="24036">
                  <c:v>6.5033058944500004</c:v>
                </c:pt>
                <c:pt idx="24037">
                  <c:v>6.6894550066100003</c:v>
                </c:pt>
                <c:pt idx="24038">
                  <c:v>6.7579431527900002</c:v>
                </c:pt>
                <c:pt idx="24039">
                  <c:v>7.00063874717</c:v>
                </c:pt>
                <c:pt idx="24040">
                  <c:v>6.9565295267399998</c:v>
                </c:pt>
                <c:pt idx="24041">
                  <c:v>6.8258586391199998</c:v>
                </c:pt>
                <c:pt idx="24042">
                  <c:v>6.9520749617900002</c:v>
                </c:pt>
                <c:pt idx="24043">
                  <c:v>6.7209834913000002</c:v>
                </c:pt>
                <c:pt idx="24044">
                  <c:v>6.6719016792700003</c:v>
                </c:pt>
                <c:pt idx="24045">
                  <c:v>6.5862198134099996</c:v>
                </c:pt>
                <c:pt idx="24046">
                  <c:v>6.8833990525699997</c:v>
                </c:pt>
                <c:pt idx="24047">
                  <c:v>6.7232624668099996</c:v>
                </c:pt>
                <c:pt idx="24048">
                  <c:v>6.6506080621199999</c:v>
                </c:pt>
                <c:pt idx="24049">
                  <c:v>6.8301645773099997</c:v>
                </c:pt>
                <c:pt idx="24050">
                  <c:v>6.4763556445299999</c:v>
                </c:pt>
                <c:pt idx="24051">
                  <c:v>7.0345567748400004</c:v>
                </c:pt>
                <c:pt idx="24052">
                  <c:v>6.3463577339199997</c:v>
                </c:pt>
                <c:pt idx="24053">
                  <c:v>6.6460466164199996</c:v>
                </c:pt>
                <c:pt idx="24054">
                  <c:v>6.48900798749</c:v>
                </c:pt>
                <c:pt idx="24055">
                  <c:v>6.31596493238</c:v>
                </c:pt>
                <c:pt idx="24056">
                  <c:v>6.3275110211400003</c:v>
                </c:pt>
                <c:pt idx="24057">
                  <c:v>6.4224493173199999</c:v>
                </c:pt>
                <c:pt idx="24058">
                  <c:v>6.9595797452900001</c:v>
                </c:pt>
                <c:pt idx="24059">
                  <c:v>6.9299452599300002</c:v>
                </c:pt>
                <c:pt idx="24060">
                  <c:v>6.46150009598</c:v>
                </c:pt>
                <c:pt idx="24061">
                  <c:v>6.3208557070399998</c:v>
                </c:pt>
                <c:pt idx="24062">
                  <c:v>6.6588009349000004</c:v>
                </c:pt>
                <c:pt idx="24063">
                  <c:v>6.3134432700199996</c:v>
                </c:pt>
                <c:pt idx="24064">
                  <c:v>6.7483592242899997</c:v>
                </c:pt>
                <c:pt idx="24065">
                  <c:v>6.9190507161700001</c:v>
                </c:pt>
                <c:pt idx="24066">
                  <c:v>6.4625366292399997</c:v>
                </c:pt>
                <c:pt idx="24067">
                  <c:v>6.7218952699200001</c:v>
                </c:pt>
                <c:pt idx="24068">
                  <c:v>6.9100274433699997</c:v>
                </c:pt>
                <c:pt idx="24069">
                  <c:v>6.83351137993</c:v>
                </c:pt>
                <c:pt idx="24070">
                  <c:v>6.3629634645499999</c:v>
                </c:pt>
                <c:pt idx="24071">
                  <c:v>7.0373824057199998</c:v>
                </c:pt>
                <c:pt idx="24072">
                  <c:v>6.6632336241500001</c:v>
                </c:pt>
                <c:pt idx="24073">
                  <c:v>7.0720597458999999</c:v>
                </c:pt>
                <c:pt idx="24074">
                  <c:v>6.5630857922499999</c:v>
                </c:pt>
                <c:pt idx="24075">
                  <c:v>6.8894622886899999</c:v>
                </c:pt>
                <c:pt idx="24076">
                  <c:v>6.9128058472299996</c:v>
                </c:pt>
                <c:pt idx="24077">
                  <c:v>6.4153984843099998</c:v>
                </c:pt>
                <c:pt idx="24078">
                  <c:v>6.9176001360599999</c:v>
                </c:pt>
                <c:pt idx="24079">
                  <c:v>6.46150009598</c:v>
                </c:pt>
                <c:pt idx="24080">
                  <c:v>6.5301025579800003</c:v>
                </c:pt>
                <c:pt idx="24081">
                  <c:v>6.3307959304499999</c:v>
                </c:pt>
                <c:pt idx="24082">
                  <c:v>7.0425351964900003</c:v>
                </c:pt>
                <c:pt idx="24083">
                  <c:v>6.7342845537900002</c:v>
                </c:pt>
                <c:pt idx="24084">
                  <c:v>6.55886389548</c:v>
                </c:pt>
                <c:pt idx="24085">
                  <c:v>6.9378091496399996</c:v>
                </c:pt>
                <c:pt idx="24086">
                  <c:v>6.7970489165499997</c:v>
                </c:pt>
                <c:pt idx="24087">
                  <c:v>6.8124556742099998</c:v>
                </c:pt>
                <c:pt idx="24088">
                  <c:v>6.4057014678300002</c:v>
                </c:pt>
                <c:pt idx="24089">
                  <c:v>6.4214101012300002</c:v>
                </c:pt>
                <c:pt idx="24090">
                  <c:v>6.7531784042599998</c:v>
                </c:pt>
                <c:pt idx="24091">
                  <c:v>7.0342906450999996</c:v>
                </c:pt>
                <c:pt idx="24092">
                  <c:v>6.56411918508</c:v>
                </c:pt>
                <c:pt idx="24093">
                  <c:v>6.9977710460300004</c:v>
                </c:pt>
                <c:pt idx="24094">
                  <c:v>6.8386802928200003</c:v>
                </c:pt>
                <c:pt idx="24095">
                  <c:v>6.7961248145699997</c:v>
                </c:pt>
                <c:pt idx="24096">
                  <c:v>6.8487984947699996</c:v>
                </c:pt>
                <c:pt idx="24097">
                  <c:v>6.99338811324</c:v>
                </c:pt>
                <c:pt idx="24098">
                  <c:v>6.4936679785999996</c:v>
                </c:pt>
                <c:pt idx="24099">
                  <c:v>6.4558727223599996</c:v>
                </c:pt>
                <c:pt idx="24100">
                  <c:v>6.7158989485999996</c:v>
                </c:pt>
                <c:pt idx="24101">
                  <c:v>6.8107982931700004</c:v>
                </c:pt>
                <c:pt idx="24102">
                  <c:v>6.5594633794200004</c:v>
                </c:pt>
                <c:pt idx="24103">
                  <c:v>6.84396354231</c:v>
                </c:pt>
                <c:pt idx="24104">
                  <c:v>7.0727847128999999</c:v>
                </c:pt>
                <c:pt idx="24105">
                  <c:v>6.7514868418300003</c:v>
                </c:pt>
                <c:pt idx="24106">
                  <c:v>7.0099597141599999</c:v>
                </c:pt>
                <c:pt idx="24107">
                  <c:v>6.9429375520200001</c:v>
                </c:pt>
                <c:pt idx="24108">
                  <c:v>6.6549781822199998</c:v>
                </c:pt>
                <c:pt idx="24109">
                  <c:v>6.73888345687</c:v>
                </c:pt>
                <c:pt idx="24110">
                  <c:v>7.0696968739099999</c:v>
                </c:pt>
                <c:pt idx="24111">
                  <c:v>6.4093009496500004</c:v>
                </c:pt>
                <c:pt idx="24112">
                  <c:v>6.5351274763599996</c:v>
                </c:pt>
                <c:pt idx="24113">
                  <c:v>6.57026725425</c:v>
                </c:pt>
                <c:pt idx="24114">
                  <c:v>6.34248905865</c:v>
                </c:pt>
                <c:pt idx="24115">
                  <c:v>6.9299452599300002</c:v>
                </c:pt>
                <c:pt idx="24116">
                  <c:v>6.8531269687999998</c:v>
                </c:pt>
                <c:pt idx="24117">
                  <c:v>6.5652683207799996</c:v>
                </c:pt>
                <c:pt idx="24118">
                  <c:v>6.9623213721099999</c:v>
                </c:pt>
                <c:pt idx="24119">
                  <c:v>6.82223580504</c:v>
                </c:pt>
                <c:pt idx="24120">
                  <c:v>6.4491775198600001</c:v>
                </c:pt>
                <c:pt idx="24121">
                  <c:v>6.9623213721099999</c:v>
                </c:pt>
                <c:pt idx="24122">
                  <c:v>6.6399521594899999</c:v>
                </c:pt>
                <c:pt idx="24123">
                  <c:v>6.60089473724</c:v>
                </c:pt>
                <c:pt idx="24124">
                  <c:v>7.0704380265599998</c:v>
                </c:pt>
                <c:pt idx="24125">
                  <c:v>6.7338932972699999</c:v>
                </c:pt>
                <c:pt idx="24126">
                  <c:v>6.5436937239799997</c:v>
                </c:pt>
                <c:pt idx="24127">
                  <c:v>6.5108614256599999</c:v>
                </c:pt>
                <c:pt idx="24128">
                  <c:v>6.5486355519600004</c:v>
                </c:pt>
                <c:pt idx="24129">
                  <c:v>6.9288261444100003</c:v>
                </c:pt>
                <c:pt idx="24130">
                  <c:v>6.9792418367</c:v>
                </c:pt>
                <c:pt idx="24131">
                  <c:v>6.83351137993</c:v>
                </c:pt>
                <c:pt idx="24132">
                  <c:v>6.4035480547199999</c:v>
                </c:pt>
                <c:pt idx="24133">
                  <c:v>6.6161145747600001</c:v>
                </c:pt>
                <c:pt idx="24134">
                  <c:v>6.81347869901</c:v>
                </c:pt>
                <c:pt idx="24135">
                  <c:v>6.8463273447299997</c:v>
                </c:pt>
                <c:pt idx="24136">
                  <c:v>6.4153984843099998</c:v>
                </c:pt>
                <c:pt idx="24137">
                  <c:v>6.61770423885</c:v>
                </c:pt>
                <c:pt idx="24138">
                  <c:v>6.80260227556</c:v>
                </c:pt>
                <c:pt idx="24139">
                  <c:v>6.8579557796000001</c:v>
                </c:pt>
                <c:pt idx="24140">
                  <c:v>6.6701088404200002</c:v>
                </c:pt>
                <c:pt idx="24141">
                  <c:v>6.7937554601499999</c:v>
                </c:pt>
                <c:pt idx="24142">
                  <c:v>6.4763556445299999</c:v>
                </c:pt>
                <c:pt idx="24143">
                  <c:v>6.9076069555200004</c:v>
                </c:pt>
                <c:pt idx="24144">
                  <c:v>6.57026725425</c:v>
                </c:pt>
                <c:pt idx="24145">
                  <c:v>6.7248420482600002</c:v>
                </c:pt>
                <c:pt idx="24146">
                  <c:v>6.7098976717100003</c:v>
                </c:pt>
                <c:pt idx="24147">
                  <c:v>6.6142939484100003</c:v>
                </c:pt>
                <c:pt idx="24148">
                  <c:v>6.3548202493500003</c:v>
                </c:pt>
                <c:pt idx="24149">
                  <c:v>6.9986354939700002</c:v>
                </c:pt>
                <c:pt idx="24150">
                  <c:v>6.4493988621199998</c:v>
                </c:pt>
                <c:pt idx="24151">
                  <c:v>6.4035480547199999</c:v>
                </c:pt>
                <c:pt idx="24152">
                  <c:v>6.5846277021099997</c:v>
                </c:pt>
                <c:pt idx="24153">
                  <c:v>6.8331483121299996</c:v>
                </c:pt>
                <c:pt idx="24154">
                  <c:v>6.9686897200600004</c:v>
                </c:pt>
                <c:pt idx="24155">
                  <c:v>6.5168628129700004</c:v>
                </c:pt>
                <c:pt idx="24156">
                  <c:v>6.5140680178299997</c:v>
                </c:pt>
                <c:pt idx="24157">
                  <c:v>6.8772997508799998</c:v>
                </c:pt>
                <c:pt idx="24158">
                  <c:v>7.0178553820699996</c:v>
                </c:pt>
                <c:pt idx="24159">
                  <c:v>6.9253366124199998</c:v>
                </c:pt>
                <c:pt idx="24160">
                  <c:v>6.6529093336200003</c:v>
                </c:pt>
                <c:pt idx="24161">
                  <c:v>6.7324096238699997</c:v>
                </c:pt>
                <c:pt idx="24162">
                  <c:v>6.7937554601499999</c:v>
                </c:pt>
                <c:pt idx="24163">
                  <c:v>6.6631491406399999</c:v>
                </c:pt>
                <c:pt idx="24164">
                  <c:v>6.8607641263600003</c:v>
                </c:pt>
                <c:pt idx="24165">
                  <c:v>6.4330629630300002</c:v>
                </c:pt>
                <c:pt idx="24166">
                  <c:v>6.84396354231</c:v>
                </c:pt>
                <c:pt idx="24167">
                  <c:v>6.83351137993</c:v>
                </c:pt>
                <c:pt idx="24168">
                  <c:v>6.56123481779</c:v>
                </c:pt>
                <c:pt idx="24169">
                  <c:v>6.51636728128</c:v>
                </c:pt>
                <c:pt idx="24170">
                  <c:v>6.5223146075500003</c:v>
                </c:pt>
                <c:pt idx="24171">
                  <c:v>7.0211996564700003</c:v>
                </c:pt>
                <c:pt idx="24172">
                  <c:v>6.99338811324</c:v>
                </c:pt>
                <c:pt idx="24173">
                  <c:v>6.4081213741600003</c:v>
                </c:pt>
                <c:pt idx="24174">
                  <c:v>6.9949654599300004</c:v>
                </c:pt>
                <c:pt idx="24175">
                  <c:v>6.8611426771700001</c:v>
                </c:pt>
                <c:pt idx="24176">
                  <c:v>6.8481156146300002</c:v>
                </c:pt>
                <c:pt idx="24177">
                  <c:v>6.6948381787000004</c:v>
                </c:pt>
                <c:pt idx="24178">
                  <c:v>6.4315139383700002</c:v>
                </c:pt>
                <c:pt idx="24179">
                  <c:v>6.3707328806900003</c:v>
                </c:pt>
                <c:pt idx="24180">
                  <c:v>7.0720597458999999</c:v>
                </c:pt>
                <c:pt idx="24181">
                  <c:v>6.8002400839200003</c:v>
                </c:pt>
                <c:pt idx="24182">
                  <c:v>6.6844674424599999</c:v>
                </c:pt>
                <c:pt idx="24183">
                  <c:v>6.8284549445899998</c:v>
                </c:pt>
                <c:pt idx="24184">
                  <c:v>6.7052162791200001</c:v>
                </c:pt>
                <c:pt idx="24185">
                  <c:v>6.5580795439399999</c:v>
                </c:pt>
                <c:pt idx="24186">
                  <c:v>6.8625709009699998</c:v>
                </c:pt>
                <c:pt idx="24187">
                  <c:v>6.3859799955099996</c:v>
                </c:pt>
                <c:pt idx="24188">
                  <c:v>6.8670626473</c:v>
                </c:pt>
                <c:pt idx="24189">
                  <c:v>6.7765150955299998</c:v>
                </c:pt>
                <c:pt idx="24190">
                  <c:v>6.9478786100600001</c:v>
                </c:pt>
                <c:pt idx="24191">
                  <c:v>6.3272931579999998</c:v>
                </c:pt>
                <c:pt idx="24192">
                  <c:v>7.0178553820699996</c:v>
                </c:pt>
                <c:pt idx="24193">
                  <c:v>6.5996241396900004</c:v>
                </c:pt>
                <c:pt idx="24194">
                  <c:v>6.7843949723000003</c:v>
                </c:pt>
                <c:pt idx="24195">
                  <c:v>6.8284549445899998</c:v>
                </c:pt>
                <c:pt idx="24196">
                  <c:v>6.4625366292399997</c:v>
                </c:pt>
                <c:pt idx="24197">
                  <c:v>6.4966961947400002</c:v>
                </c:pt>
                <c:pt idx="24198">
                  <c:v>6.4279696772500001</c:v>
                </c:pt>
                <c:pt idx="24199">
                  <c:v>7.0779907449200001</c:v>
                </c:pt>
                <c:pt idx="24200">
                  <c:v>6.4130017654899998</c:v>
                </c:pt>
                <c:pt idx="24201">
                  <c:v>6.9448327341200002</c:v>
                </c:pt>
                <c:pt idx="24202">
                  <c:v>6.8611426771700001</c:v>
                </c:pt>
                <c:pt idx="24203">
                  <c:v>6.9013594809500001</c:v>
                </c:pt>
                <c:pt idx="24204">
                  <c:v>6.4403442781800004</c:v>
                </c:pt>
                <c:pt idx="24205">
                  <c:v>7.0487006109600001</c:v>
                </c:pt>
                <c:pt idx="24206">
                  <c:v>6.98254846763</c:v>
                </c:pt>
                <c:pt idx="24207">
                  <c:v>6.6971827744199999</c:v>
                </c:pt>
                <c:pt idx="24208">
                  <c:v>6.57637628188</c:v>
                </c:pt>
                <c:pt idx="24209">
                  <c:v>6.7202981617499997</c:v>
                </c:pt>
                <c:pt idx="24210">
                  <c:v>6.80260227556</c:v>
                </c:pt>
                <c:pt idx="24211">
                  <c:v>6.7370357960399998</c:v>
                </c:pt>
                <c:pt idx="24212">
                  <c:v>6.8960279257400003</c:v>
                </c:pt>
                <c:pt idx="24213">
                  <c:v>6.4896920760099999</c:v>
                </c:pt>
                <c:pt idx="24214">
                  <c:v>6.7900461618500003</c:v>
                </c:pt>
                <c:pt idx="24215">
                  <c:v>6.5223146075500003</c:v>
                </c:pt>
                <c:pt idx="24216">
                  <c:v>6.6549781822199998</c:v>
                </c:pt>
                <c:pt idx="24217">
                  <c:v>6.5648172729400001</c:v>
                </c:pt>
                <c:pt idx="24218">
                  <c:v>6.5140680178299997</c:v>
                </c:pt>
                <c:pt idx="24219">
                  <c:v>6.3873065567199996</c:v>
                </c:pt>
                <c:pt idx="24220">
                  <c:v>6.6095033944699999</c:v>
                </c:pt>
                <c:pt idx="24221">
                  <c:v>6.3693329780200001</c:v>
                </c:pt>
                <c:pt idx="24222">
                  <c:v>6.3707328806900003</c:v>
                </c:pt>
                <c:pt idx="24223">
                  <c:v>6.4345981697900001</c:v>
                </c:pt>
                <c:pt idx="24224">
                  <c:v>6.8485380657999997</c:v>
                </c:pt>
                <c:pt idx="24225">
                  <c:v>6.9288976957299999</c:v>
                </c:pt>
                <c:pt idx="24226">
                  <c:v>6.8944078085999996</c:v>
                </c:pt>
                <c:pt idx="24227">
                  <c:v>6.5168628129700004</c:v>
                </c:pt>
                <c:pt idx="24228">
                  <c:v>6.5204012746700002</c:v>
                </c:pt>
                <c:pt idx="24229">
                  <c:v>6.44816040169</c:v>
                </c:pt>
                <c:pt idx="24230">
                  <c:v>6.6759241257799999</c:v>
                </c:pt>
                <c:pt idx="24231">
                  <c:v>6.5140680178299997</c:v>
                </c:pt>
                <c:pt idx="24232">
                  <c:v>6.6948381787000004</c:v>
                </c:pt>
                <c:pt idx="24233">
                  <c:v>6.3875701771099997</c:v>
                </c:pt>
                <c:pt idx="24234">
                  <c:v>6.6140456470900002</c:v>
                </c:pt>
                <c:pt idx="24235">
                  <c:v>6.5153269481100002</c:v>
                </c:pt>
                <c:pt idx="24236">
                  <c:v>6.5223146075500003</c:v>
                </c:pt>
                <c:pt idx="24237">
                  <c:v>6.6369601453499998</c:v>
                </c:pt>
                <c:pt idx="24238">
                  <c:v>6.5755378221400003</c:v>
                </c:pt>
                <c:pt idx="24239">
                  <c:v>6.4777874277</c:v>
                </c:pt>
                <c:pt idx="24240">
                  <c:v>6.7514868418300003</c:v>
                </c:pt>
                <c:pt idx="24241">
                  <c:v>6.8712965237799999</c:v>
                </c:pt>
                <c:pt idx="24242">
                  <c:v>6.8597433492700004</c:v>
                </c:pt>
                <c:pt idx="24243">
                  <c:v>6.5436937239799997</c:v>
                </c:pt>
                <c:pt idx="24244">
                  <c:v>6.4318677164200002</c:v>
                </c:pt>
                <c:pt idx="24245">
                  <c:v>6.8857192198500003</c:v>
                </c:pt>
                <c:pt idx="24246">
                  <c:v>6.8597433492700004</c:v>
                </c:pt>
                <c:pt idx="24247">
                  <c:v>6.9630970319500003</c:v>
                </c:pt>
                <c:pt idx="24248">
                  <c:v>7.0128258014</c:v>
                </c:pt>
                <c:pt idx="24249">
                  <c:v>6.9635152296599996</c:v>
                </c:pt>
                <c:pt idx="24250">
                  <c:v>6.70674065627</c:v>
                </c:pt>
                <c:pt idx="24251">
                  <c:v>6.8903651668499997</c:v>
                </c:pt>
                <c:pt idx="24252">
                  <c:v>6.5749274175499997</c:v>
                </c:pt>
                <c:pt idx="24253">
                  <c:v>6.5630857922499999</c:v>
                </c:pt>
                <c:pt idx="24254">
                  <c:v>6.7521520156100001</c:v>
                </c:pt>
                <c:pt idx="24255">
                  <c:v>6.89558908399</c:v>
                </c:pt>
                <c:pt idx="24256">
                  <c:v>6.6277098167400004</c:v>
                </c:pt>
                <c:pt idx="24257">
                  <c:v>6.7853826779600004</c:v>
                </c:pt>
                <c:pt idx="24258">
                  <c:v>6.5546773620099996</c:v>
                </c:pt>
                <c:pt idx="24259">
                  <c:v>6.3172987239099996</c:v>
                </c:pt>
                <c:pt idx="24260">
                  <c:v>6.3951850914500001</c:v>
                </c:pt>
                <c:pt idx="24261">
                  <c:v>6.90924803374</c:v>
                </c:pt>
                <c:pt idx="24262">
                  <c:v>6.9236337803600003</c:v>
                </c:pt>
                <c:pt idx="24263">
                  <c:v>6.89491264819</c:v>
                </c:pt>
                <c:pt idx="24264">
                  <c:v>6.7406042321199999</c:v>
                </c:pt>
                <c:pt idx="24265">
                  <c:v>6.5382002052699999</c:v>
                </c:pt>
                <c:pt idx="24266">
                  <c:v>6.3322176664400001</c:v>
                </c:pt>
                <c:pt idx="24267">
                  <c:v>6.76079446488</c:v>
                </c:pt>
                <c:pt idx="24268">
                  <c:v>6.4112860991799998</c:v>
                </c:pt>
                <c:pt idx="24269">
                  <c:v>6.3436848860400001</c:v>
                </c:pt>
                <c:pt idx="24270">
                  <c:v>6.8498843105100002</c:v>
                </c:pt>
                <c:pt idx="24271">
                  <c:v>6.9828418232200002</c:v>
                </c:pt>
                <c:pt idx="24272">
                  <c:v>6.5714713271000003</c:v>
                </c:pt>
                <c:pt idx="24273">
                  <c:v>6.9365153920799996</c:v>
                </c:pt>
                <c:pt idx="24274">
                  <c:v>6.9623213721099999</c:v>
                </c:pt>
                <c:pt idx="24275">
                  <c:v>6.4960398710999998</c:v>
                </c:pt>
                <c:pt idx="24276">
                  <c:v>6.5732576636599997</c:v>
                </c:pt>
                <c:pt idx="24277">
                  <c:v>6.8831075129299997</c:v>
                </c:pt>
                <c:pt idx="24278">
                  <c:v>7.0352266504700003</c:v>
                </c:pt>
                <c:pt idx="24279">
                  <c:v>6.4404497923499999</c:v>
                </c:pt>
                <c:pt idx="24280">
                  <c:v>6.5061218913700003</c:v>
                </c:pt>
                <c:pt idx="24281">
                  <c:v>6.5524541771199996</c:v>
                </c:pt>
                <c:pt idx="24282">
                  <c:v>6.5265913633199997</c:v>
                </c:pt>
                <c:pt idx="24283">
                  <c:v>6.3148905305199996</c:v>
                </c:pt>
                <c:pt idx="24284">
                  <c:v>6.3243742052799998</c:v>
                </c:pt>
                <c:pt idx="24285">
                  <c:v>7.0487006109600001</c:v>
                </c:pt>
                <c:pt idx="24286">
                  <c:v>6.4224493173199999</c:v>
                </c:pt>
                <c:pt idx="24287">
                  <c:v>6.82223580504</c:v>
                </c:pt>
                <c:pt idx="24288">
                  <c:v>6.7813837356700004</c:v>
                </c:pt>
                <c:pt idx="24289">
                  <c:v>6.7712288190400001</c:v>
                </c:pt>
                <c:pt idx="24290">
                  <c:v>6.3953523199899998</c:v>
                </c:pt>
                <c:pt idx="24291">
                  <c:v>6.8374856031900002</c:v>
                </c:pt>
                <c:pt idx="24292">
                  <c:v>6.4716620955300002</c:v>
                </c:pt>
                <c:pt idx="24293">
                  <c:v>6.4863923799399998</c:v>
                </c:pt>
                <c:pt idx="24294">
                  <c:v>7.02169526562</c:v>
                </c:pt>
                <c:pt idx="24295">
                  <c:v>6.6301307125799998</c:v>
                </c:pt>
                <c:pt idx="24296">
                  <c:v>6.3165048527899996</c:v>
                </c:pt>
                <c:pt idx="24297">
                  <c:v>6.5192893817100002</c:v>
                </c:pt>
                <c:pt idx="24298">
                  <c:v>6.6161145747600001</c:v>
                </c:pt>
                <c:pt idx="24299">
                  <c:v>6.3980018754500003</c:v>
                </c:pt>
                <c:pt idx="24300">
                  <c:v>6.7501802873000001</c:v>
                </c:pt>
                <c:pt idx="24301">
                  <c:v>6.5963448108699998</c:v>
                </c:pt>
                <c:pt idx="24302">
                  <c:v>6.8475050123900001</c:v>
                </c:pt>
                <c:pt idx="24303">
                  <c:v>6.6710449368300004</c:v>
                </c:pt>
                <c:pt idx="24304">
                  <c:v>6.3801577149700002</c:v>
                </c:pt>
                <c:pt idx="24305">
                  <c:v>6.3165048527899996</c:v>
                </c:pt>
                <c:pt idx="24306">
                  <c:v>7.0373824057199998</c:v>
                </c:pt>
                <c:pt idx="24307">
                  <c:v>6.7558439041799998</c:v>
                </c:pt>
                <c:pt idx="24308">
                  <c:v>6.5294685570600004</c:v>
                </c:pt>
                <c:pt idx="24309">
                  <c:v>6.5566500918399999</c:v>
                </c:pt>
                <c:pt idx="24310">
                  <c:v>7.0686566632999996</c:v>
                </c:pt>
                <c:pt idx="24311">
                  <c:v>6.8343510258500002</c:v>
                </c:pt>
                <c:pt idx="24312">
                  <c:v>6.6603460207099996</c:v>
                </c:pt>
                <c:pt idx="24313">
                  <c:v>6.9350068446200002</c:v>
                </c:pt>
                <c:pt idx="24314">
                  <c:v>6.40257488559</c:v>
                </c:pt>
                <c:pt idx="24315">
                  <c:v>6.4315139383700002</c:v>
                </c:pt>
                <c:pt idx="24316">
                  <c:v>6.7034902829099998</c:v>
                </c:pt>
                <c:pt idx="24317">
                  <c:v>6.8350823426599998</c:v>
                </c:pt>
                <c:pt idx="24318">
                  <c:v>6.8182461730000004</c:v>
                </c:pt>
                <c:pt idx="24319">
                  <c:v>6.8340144612699998</c:v>
                </c:pt>
                <c:pt idx="24320">
                  <c:v>6.3582460739700002</c:v>
                </c:pt>
                <c:pt idx="24321">
                  <c:v>7.0553406253600004</c:v>
                </c:pt>
                <c:pt idx="24322">
                  <c:v>6.31596493238</c:v>
                </c:pt>
                <c:pt idx="24323">
                  <c:v>6.9461665524600003</c:v>
                </c:pt>
                <c:pt idx="24324">
                  <c:v>7.0273178853199996</c:v>
                </c:pt>
                <c:pt idx="24325">
                  <c:v>6.8936809294400003</c:v>
                </c:pt>
                <c:pt idx="24326">
                  <c:v>6.8133424182400004</c:v>
                </c:pt>
                <c:pt idx="24327">
                  <c:v>6.5810639908599997</c:v>
                </c:pt>
                <c:pt idx="24328">
                  <c:v>6.8343510258500002</c:v>
                </c:pt>
                <c:pt idx="24329">
                  <c:v>6.51636728128</c:v>
                </c:pt>
                <c:pt idx="24330">
                  <c:v>6.4281980377999997</c:v>
                </c:pt>
                <c:pt idx="24331">
                  <c:v>7.0768205412</c:v>
                </c:pt>
                <c:pt idx="24332">
                  <c:v>6.3629634645499999</c:v>
                </c:pt>
                <c:pt idx="24333">
                  <c:v>6.80260227556</c:v>
                </c:pt>
                <c:pt idx="24334">
                  <c:v>6.4833702939100002</c:v>
                </c:pt>
                <c:pt idx="24335">
                  <c:v>6.8765675832399999</c:v>
                </c:pt>
                <c:pt idx="24336">
                  <c:v>6.8607641263600003</c:v>
                </c:pt>
                <c:pt idx="24337">
                  <c:v>6.4129825506099998</c:v>
                </c:pt>
                <c:pt idx="24338">
                  <c:v>6.8028820425100003</c:v>
                </c:pt>
                <c:pt idx="24339">
                  <c:v>6.5623331281199997</c:v>
                </c:pt>
                <c:pt idx="24340">
                  <c:v>6.3926841540700003</c:v>
                </c:pt>
                <c:pt idx="24341">
                  <c:v>6.9482356524500002</c:v>
                </c:pt>
                <c:pt idx="24342">
                  <c:v>6.7324096238699997</c:v>
                </c:pt>
                <c:pt idx="24343">
                  <c:v>6.7943957522499998</c:v>
                </c:pt>
                <c:pt idx="24344">
                  <c:v>6.5283356148899996</c:v>
                </c:pt>
                <c:pt idx="24345">
                  <c:v>6.3317177295100002</c:v>
                </c:pt>
                <c:pt idx="24346">
                  <c:v>6.7034902829099998</c:v>
                </c:pt>
                <c:pt idx="24347">
                  <c:v>6.3801577149700002</c:v>
                </c:pt>
                <c:pt idx="24348">
                  <c:v>6.5500353050499998</c:v>
                </c:pt>
                <c:pt idx="24349">
                  <c:v>6.6851563842699999</c:v>
                </c:pt>
                <c:pt idx="24350">
                  <c:v>6.5580795439399999</c:v>
                </c:pt>
                <c:pt idx="24351">
                  <c:v>6.3931805454999999</c:v>
                </c:pt>
                <c:pt idx="24352">
                  <c:v>6.4960398710999998</c:v>
                </c:pt>
                <c:pt idx="24353">
                  <c:v>6.9068965673599996</c:v>
                </c:pt>
                <c:pt idx="24354">
                  <c:v>6.4966961947400002</c:v>
                </c:pt>
                <c:pt idx="24355">
                  <c:v>6.6870681243899996</c:v>
                </c:pt>
                <c:pt idx="24356">
                  <c:v>6.7612681486700001</c:v>
                </c:pt>
                <c:pt idx="24357">
                  <c:v>6.9176001360599999</c:v>
                </c:pt>
                <c:pt idx="24358">
                  <c:v>6.3951850914500001</c:v>
                </c:pt>
                <c:pt idx="24359">
                  <c:v>6.7537507796899998</c:v>
                </c:pt>
                <c:pt idx="24360">
                  <c:v>6.9828418232200002</c:v>
                </c:pt>
                <c:pt idx="24361">
                  <c:v>6.9630730784299999</c:v>
                </c:pt>
                <c:pt idx="24362">
                  <c:v>6.3275110211400003</c:v>
                </c:pt>
                <c:pt idx="24363">
                  <c:v>6.7824132485600002</c:v>
                </c:pt>
                <c:pt idx="24364">
                  <c:v>6.3454559721799999</c:v>
                </c:pt>
                <c:pt idx="24365">
                  <c:v>6.54102039107</c:v>
                </c:pt>
                <c:pt idx="24366">
                  <c:v>6.3454559721799999</c:v>
                </c:pt>
                <c:pt idx="24367">
                  <c:v>6.8765675832399999</c:v>
                </c:pt>
                <c:pt idx="24368">
                  <c:v>7.0779907449200001</c:v>
                </c:pt>
                <c:pt idx="24369">
                  <c:v>6.3951850914500001</c:v>
                </c:pt>
                <c:pt idx="24370">
                  <c:v>6.6588009349000004</c:v>
                </c:pt>
                <c:pt idx="24371">
                  <c:v>6.9128058472299996</c:v>
                </c:pt>
                <c:pt idx="24372">
                  <c:v>6.3551248146299999</c:v>
                </c:pt>
                <c:pt idx="24373">
                  <c:v>6.8362586070700004</c:v>
                </c:pt>
                <c:pt idx="24374">
                  <c:v>6.93601400933</c:v>
                </c:pt>
                <c:pt idx="24375">
                  <c:v>6.6370184243299999</c:v>
                </c:pt>
                <c:pt idx="24376">
                  <c:v>6.6844674424599999</c:v>
                </c:pt>
                <c:pt idx="24377">
                  <c:v>6.7432428070499997</c:v>
                </c:pt>
                <c:pt idx="24378">
                  <c:v>6.78997804712</c:v>
                </c:pt>
                <c:pt idx="24379">
                  <c:v>6.4392443644900004</c:v>
                </c:pt>
                <c:pt idx="24380">
                  <c:v>6.5996269643199996</c:v>
                </c:pt>
                <c:pt idx="24381">
                  <c:v>6.6666958302100001</c:v>
                </c:pt>
                <c:pt idx="24382">
                  <c:v>6.5755378221400003</c:v>
                </c:pt>
                <c:pt idx="24383">
                  <c:v>6.9310442135399999</c:v>
                </c:pt>
                <c:pt idx="24384">
                  <c:v>6.3888607908699999</c:v>
                </c:pt>
                <c:pt idx="24385">
                  <c:v>6.4863923799399998</c:v>
                </c:pt>
                <c:pt idx="24386">
                  <c:v>6.4758952874100002</c:v>
                </c:pt>
                <c:pt idx="24387">
                  <c:v>6.3108055102599998</c:v>
                </c:pt>
                <c:pt idx="24388">
                  <c:v>6.3923401579199997</c:v>
                </c:pt>
                <c:pt idx="24389">
                  <c:v>6.78997804712</c:v>
                </c:pt>
                <c:pt idx="24390">
                  <c:v>6.7478669353300003</c:v>
                </c:pt>
                <c:pt idx="24391">
                  <c:v>6.4210451792900001</c:v>
                </c:pt>
                <c:pt idx="24392">
                  <c:v>6.7956878822900002</c:v>
                </c:pt>
                <c:pt idx="24393">
                  <c:v>6.5351274763599996</c:v>
                </c:pt>
                <c:pt idx="24394">
                  <c:v>6.4796264908600003</c:v>
                </c:pt>
                <c:pt idx="24395">
                  <c:v>6.5301025579800003</c:v>
                </c:pt>
                <c:pt idx="24396">
                  <c:v>6.5795765256100003</c:v>
                </c:pt>
                <c:pt idx="24397">
                  <c:v>6.3170529962100002</c:v>
                </c:pt>
                <c:pt idx="24398">
                  <c:v>6.9431366021400001</c:v>
                </c:pt>
                <c:pt idx="24399">
                  <c:v>6.9090995898400003</c:v>
                </c:pt>
                <c:pt idx="24400">
                  <c:v>6.8813991545500004</c:v>
                </c:pt>
                <c:pt idx="24401">
                  <c:v>6.9271844570500001</c:v>
                </c:pt>
                <c:pt idx="24402">
                  <c:v>6.5755378221400003</c:v>
                </c:pt>
                <c:pt idx="24403">
                  <c:v>6.7432428070499997</c:v>
                </c:pt>
                <c:pt idx="24404">
                  <c:v>6.32675231171</c:v>
                </c:pt>
                <c:pt idx="24405">
                  <c:v>6.4180456024400003</c:v>
                </c:pt>
                <c:pt idx="24406">
                  <c:v>6.9792418367</c:v>
                </c:pt>
                <c:pt idx="24407">
                  <c:v>6.6666958302100001</c:v>
                </c:pt>
                <c:pt idx="24408">
                  <c:v>6.89558908399</c:v>
                </c:pt>
                <c:pt idx="24409">
                  <c:v>6.34901717311</c:v>
                </c:pt>
                <c:pt idx="24410">
                  <c:v>6.5566500918399999</c:v>
                </c:pt>
                <c:pt idx="24411">
                  <c:v>6.7558439041799998</c:v>
                </c:pt>
                <c:pt idx="24412">
                  <c:v>6.9376581468199996</c:v>
                </c:pt>
                <c:pt idx="24413">
                  <c:v>6.9303136537799999</c:v>
                </c:pt>
                <c:pt idx="24414">
                  <c:v>6.4564396946500002</c:v>
                </c:pt>
                <c:pt idx="24415">
                  <c:v>6.9461665524600003</c:v>
                </c:pt>
                <c:pt idx="24416">
                  <c:v>6.3726765538499999</c:v>
                </c:pt>
                <c:pt idx="24417">
                  <c:v>6.34248905865</c:v>
                </c:pt>
                <c:pt idx="24418">
                  <c:v>6.33770105367</c:v>
                </c:pt>
                <c:pt idx="24419">
                  <c:v>6.4011589823500001</c:v>
                </c:pt>
                <c:pt idx="24420">
                  <c:v>6.4281980377999997</c:v>
                </c:pt>
                <c:pt idx="24421">
                  <c:v>6.52194253492</c:v>
                </c:pt>
                <c:pt idx="24422">
                  <c:v>6.9635152296599996</c:v>
                </c:pt>
                <c:pt idx="24423">
                  <c:v>6.6164907736399998</c:v>
                </c:pt>
                <c:pt idx="24424">
                  <c:v>6.5832268989299996</c:v>
                </c:pt>
                <c:pt idx="24425">
                  <c:v>6.7014475394900002</c:v>
                </c:pt>
                <c:pt idx="24426">
                  <c:v>6.3888607908699999</c:v>
                </c:pt>
                <c:pt idx="24427">
                  <c:v>6.58280349181</c:v>
                </c:pt>
                <c:pt idx="24428">
                  <c:v>6.6531446133500003</c:v>
                </c:pt>
                <c:pt idx="24429">
                  <c:v>6.6506080621199999</c:v>
                </c:pt>
                <c:pt idx="24430">
                  <c:v>6.3758272734999997</c:v>
                </c:pt>
                <c:pt idx="24431">
                  <c:v>6.8831075129299997</c:v>
                </c:pt>
                <c:pt idx="24432">
                  <c:v>7.0587214226499997</c:v>
                </c:pt>
                <c:pt idx="24433">
                  <c:v>6.5369976683399997</c:v>
                </c:pt>
                <c:pt idx="24434">
                  <c:v>6.56411918508</c:v>
                </c:pt>
                <c:pt idx="24435">
                  <c:v>6.9350068446200002</c:v>
                </c:pt>
                <c:pt idx="24436">
                  <c:v>6.8028820425100003</c:v>
                </c:pt>
                <c:pt idx="24437">
                  <c:v>6.9299452599300002</c:v>
                </c:pt>
                <c:pt idx="24438">
                  <c:v>6.7517043664600003</c:v>
                </c:pt>
                <c:pt idx="24439">
                  <c:v>6.6110734689799999</c:v>
                </c:pt>
                <c:pt idx="24440">
                  <c:v>6.3454559721799999</c:v>
                </c:pt>
                <c:pt idx="24441">
                  <c:v>6.78236648722</c:v>
                </c:pt>
                <c:pt idx="24442">
                  <c:v>6.4740067060399999</c:v>
                </c:pt>
                <c:pt idx="24443">
                  <c:v>6.3150611568899997</c:v>
                </c:pt>
                <c:pt idx="24444">
                  <c:v>6.4499248636099997</c:v>
                </c:pt>
                <c:pt idx="24445">
                  <c:v>6.5223146075500003</c:v>
                </c:pt>
                <c:pt idx="24446">
                  <c:v>6.8094202093299998</c:v>
                </c:pt>
                <c:pt idx="24447">
                  <c:v>6.7900461618500003</c:v>
                </c:pt>
                <c:pt idx="24448">
                  <c:v>6.7044184480400002</c:v>
                </c:pt>
                <c:pt idx="24449">
                  <c:v>6.8000883394900002</c:v>
                </c:pt>
                <c:pt idx="24450">
                  <c:v>6.9072417722899999</c:v>
                </c:pt>
                <c:pt idx="24451">
                  <c:v>6.79406264135</c:v>
                </c:pt>
                <c:pt idx="24452">
                  <c:v>6.9792418367</c:v>
                </c:pt>
                <c:pt idx="24453">
                  <c:v>6.4093009496500004</c:v>
                </c:pt>
                <c:pt idx="24454">
                  <c:v>6.7417132205800003</c:v>
                </c:pt>
                <c:pt idx="24455">
                  <c:v>6.55886389548</c:v>
                </c:pt>
                <c:pt idx="24456">
                  <c:v>6.41395496185</c:v>
                </c:pt>
                <c:pt idx="24457">
                  <c:v>6.34901717311</c:v>
                </c:pt>
                <c:pt idx="24458">
                  <c:v>7.0704380265599998</c:v>
                </c:pt>
                <c:pt idx="24459">
                  <c:v>6.8153382486399998</c:v>
                </c:pt>
                <c:pt idx="24460">
                  <c:v>6.7225333464799997</c:v>
                </c:pt>
                <c:pt idx="24461">
                  <c:v>6.4041241548399999</c:v>
                </c:pt>
                <c:pt idx="24462">
                  <c:v>6.9630730784299999</c:v>
                </c:pt>
                <c:pt idx="24463">
                  <c:v>6.7813837356700004</c:v>
                </c:pt>
                <c:pt idx="24464">
                  <c:v>6.5980227811200001</c:v>
                </c:pt>
                <c:pt idx="24465">
                  <c:v>6.8579557796000001</c:v>
                </c:pt>
                <c:pt idx="24466">
                  <c:v>6.7839386287499996</c:v>
                </c:pt>
                <c:pt idx="24467">
                  <c:v>7.0035726458200003</c:v>
                </c:pt>
                <c:pt idx="24468">
                  <c:v>6.3322176664400001</c:v>
                </c:pt>
                <c:pt idx="24469">
                  <c:v>6.5510050549400001</c:v>
                </c:pt>
                <c:pt idx="24470">
                  <c:v>6.5353880796399997</c:v>
                </c:pt>
                <c:pt idx="24471">
                  <c:v>6.8795762364700002</c:v>
                </c:pt>
                <c:pt idx="24472">
                  <c:v>6.8237430979399996</c:v>
                </c:pt>
                <c:pt idx="24473">
                  <c:v>6.8808728885499999</c:v>
                </c:pt>
                <c:pt idx="24474">
                  <c:v>7.0354531799400002</c:v>
                </c:pt>
                <c:pt idx="24475">
                  <c:v>6.8765675832399999</c:v>
                </c:pt>
                <c:pt idx="24476">
                  <c:v>6.8124556742099998</c:v>
                </c:pt>
                <c:pt idx="24477">
                  <c:v>6.3729824378700002</c:v>
                </c:pt>
                <c:pt idx="24478">
                  <c:v>6.7558288685300001</c:v>
                </c:pt>
                <c:pt idx="24479">
                  <c:v>6.8914438799599997</c:v>
                </c:pt>
                <c:pt idx="24480">
                  <c:v>6.59806477424</c:v>
                </c:pt>
                <c:pt idx="24481">
                  <c:v>6.5927379123399996</c:v>
                </c:pt>
                <c:pt idx="24482">
                  <c:v>6.67928466557</c:v>
                </c:pt>
                <c:pt idx="24483">
                  <c:v>6.67928466557</c:v>
                </c:pt>
                <c:pt idx="24484">
                  <c:v>6.8284549445899998</c:v>
                </c:pt>
                <c:pt idx="24485">
                  <c:v>6.7823326740900001</c:v>
                </c:pt>
                <c:pt idx="24486">
                  <c:v>6.6827583982299998</c:v>
                </c:pt>
                <c:pt idx="24487">
                  <c:v>7.0127075429700003</c:v>
                </c:pt>
                <c:pt idx="24488">
                  <c:v>6.58245178535</c:v>
                </c:pt>
                <c:pt idx="24489">
                  <c:v>6.9112275809700003</c:v>
                </c:pt>
                <c:pt idx="24490">
                  <c:v>6.4420600107699997</c:v>
                </c:pt>
                <c:pt idx="24491">
                  <c:v>6.4805069675800002</c:v>
                </c:pt>
                <c:pt idx="24492">
                  <c:v>6.8340144612699998</c:v>
                </c:pt>
                <c:pt idx="24493">
                  <c:v>6.6410608737899999</c:v>
                </c:pt>
                <c:pt idx="24494">
                  <c:v>6.7299969689000001</c:v>
                </c:pt>
                <c:pt idx="24495">
                  <c:v>6.51636728128</c:v>
                </c:pt>
                <c:pt idx="24496">
                  <c:v>6.4093009496500004</c:v>
                </c:pt>
                <c:pt idx="24497">
                  <c:v>6.7760202922700001</c:v>
                </c:pt>
                <c:pt idx="24498">
                  <c:v>6.48157309584</c:v>
                </c:pt>
                <c:pt idx="24499">
                  <c:v>6.7900461618500003</c:v>
                </c:pt>
                <c:pt idx="24500">
                  <c:v>6.808652983</c:v>
                </c:pt>
                <c:pt idx="24501">
                  <c:v>6.7435018664499999</c:v>
                </c:pt>
                <c:pt idx="24502">
                  <c:v>6.5351274763599996</c:v>
                </c:pt>
                <c:pt idx="24503">
                  <c:v>6.7949194889999998</c:v>
                </c:pt>
                <c:pt idx="24504">
                  <c:v>6.9482356524500002</c:v>
                </c:pt>
                <c:pt idx="24505">
                  <c:v>6.7356969723600004</c:v>
                </c:pt>
                <c:pt idx="24506">
                  <c:v>6.8580800326600002</c:v>
                </c:pt>
                <c:pt idx="24507">
                  <c:v>6.3762292288599998</c:v>
                </c:pt>
                <c:pt idx="24508">
                  <c:v>6.8362586070700004</c:v>
                </c:pt>
                <c:pt idx="24509">
                  <c:v>6.90924803374</c:v>
                </c:pt>
                <c:pt idx="24510">
                  <c:v>6.4137959111100002</c:v>
                </c:pt>
                <c:pt idx="24511">
                  <c:v>6.5956707078200001</c:v>
                </c:pt>
                <c:pt idx="24512">
                  <c:v>6.8894622886899999</c:v>
                </c:pt>
                <c:pt idx="24513">
                  <c:v>6.7014475394900002</c:v>
                </c:pt>
                <c:pt idx="24514">
                  <c:v>6.3204900657099996</c:v>
                </c:pt>
                <c:pt idx="24515">
                  <c:v>6.5950786179399996</c:v>
                </c:pt>
                <c:pt idx="24516">
                  <c:v>6.4005472209300001</c:v>
                </c:pt>
                <c:pt idx="24517">
                  <c:v>6.5265913633199997</c:v>
                </c:pt>
                <c:pt idx="24518">
                  <c:v>6.8120589732800001</c:v>
                </c:pt>
                <c:pt idx="24519">
                  <c:v>6.8069241011699999</c:v>
                </c:pt>
                <c:pt idx="24520">
                  <c:v>6.9533822173599997</c:v>
                </c:pt>
                <c:pt idx="24521">
                  <c:v>6.4430079320300004</c:v>
                </c:pt>
                <c:pt idx="24522">
                  <c:v>6.4187942195099996</c:v>
                </c:pt>
                <c:pt idx="24523">
                  <c:v>6.3609948041999997</c:v>
                </c:pt>
                <c:pt idx="24524">
                  <c:v>6.7514868418300003</c:v>
                </c:pt>
                <c:pt idx="24525">
                  <c:v>6.7248175377399999</c:v>
                </c:pt>
                <c:pt idx="24526">
                  <c:v>6.3828655844500002</c:v>
                </c:pt>
                <c:pt idx="24527">
                  <c:v>6.4236972970500004</c:v>
                </c:pt>
                <c:pt idx="24528">
                  <c:v>6.7911496959999997</c:v>
                </c:pt>
                <c:pt idx="24529">
                  <c:v>6.8898582775700001</c:v>
                </c:pt>
                <c:pt idx="24530">
                  <c:v>6.3110320468400003</c:v>
                </c:pt>
                <c:pt idx="24531">
                  <c:v>6.6676441619000002</c:v>
                </c:pt>
                <c:pt idx="24532">
                  <c:v>6.4013103151899999</c:v>
                </c:pt>
                <c:pt idx="24533">
                  <c:v>6.8808728885499999</c:v>
                </c:pt>
                <c:pt idx="24534">
                  <c:v>6.9112329560700001</c:v>
                </c:pt>
                <c:pt idx="24535">
                  <c:v>6.9635152296599996</c:v>
                </c:pt>
                <c:pt idx="24536">
                  <c:v>6.3469287730900001</c:v>
                </c:pt>
                <c:pt idx="24537">
                  <c:v>6.6027965808699998</c:v>
                </c:pt>
                <c:pt idx="24538">
                  <c:v>6.7925531492199998</c:v>
                </c:pt>
                <c:pt idx="24539">
                  <c:v>6.3108159343999999</c:v>
                </c:pt>
                <c:pt idx="24540">
                  <c:v>6.5524541771199996</c:v>
                </c:pt>
                <c:pt idx="24541">
                  <c:v>6.3801577149700002</c:v>
                </c:pt>
                <c:pt idx="24542">
                  <c:v>6.9145886785700004</c:v>
                </c:pt>
                <c:pt idx="24543">
                  <c:v>6.5467461470600004</c:v>
                </c:pt>
                <c:pt idx="24544">
                  <c:v>6.9058939662899999</c:v>
                </c:pt>
                <c:pt idx="24545">
                  <c:v>7.0240458653399998</c:v>
                </c:pt>
                <c:pt idx="24546">
                  <c:v>6.9630730784299999</c:v>
                </c:pt>
                <c:pt idx="24547">
                  <c:v>6.9654255878500004</c:v>
                </c:pt>
                <c:pt idx="24548">
                  <c:v>6.70674065627</c:v>
                </c:pt>
                <c:pt idx="24549">
                  <c:v>6.67222691032</c:v>
                </c:pt>
                <c:pt idx="24550">
                  <c:v>6.3454559721799999</c:v>
                </c:pt>
                <c:pt idx="24551">
                  <c:v>6.5265913633199997</c:v>
                </c:pt>
                <c:pt idx="24552">
                  <c:v>7.0074952542900002</c:v>
                </c:pt>
                <c:pt idx="24553">
                  <c:v>6.6369601453499998</c:v>
                </c:pt>
                <c:pt idx="24554">
                  <c:v>7.0502020911700001</c:v>
                </c:pt>
                <c:pt idx="24555">
                  <c:v>6.3208557070399998</c:v>
                </c:pt>
                <c:pt idx="24556">
                  <c:v>6.8024161096300002</c:v>
                </c:pt>
                <c:pt idx="24557">
                  <c:v>6.7205939810800004</c:v>
                </c:pt>
                <c:pt idx="24558">
                  <c:v>6.6948381787000004</c:v>
                </c:pt>
                <c:pt idx="24559">
                  <c:v>6.8348546175799996</c:v>
                </c:pt>
                <c:pt idx="24560">
                  <c:v>6.9992383795200004</c:v>
                </c:pt>
                <c:pt idx="24561">
                  <c:v>6.3871803161700003</c:v>
                </c:pt>
                <c:pt idx="24562">
                  <c:v>6.4783609098700001</c:v>
                </c:pt>
                <c:pt idx="24563">
                  <c:v>6.3174446132800002</c:v>
                </c:pt>
                <c:pt idx="24564">
                  <c:v>6.9786633895200003</c:v>
                </c:pt>
                <c:pt idx="24565">
                  <c:v>6.89558908399</c:v>
                </c:pt>
                <c:pt idx="24566">
                  <c:v>6.48346231904</c:v>
                </c:pt>
                <c:pt idx="24567">
                  <c:v>6.7760983165899997</c:v>
                </c:pt>
                <c:pt idx="24568">
                  <c:v>7.0366703254100003</c:v>
                </c:pt>
                <c:pt idx="24569">
                  <c:v>6.7209834913000002</c:v>
                </c:pt>
                <c:pt idx="24570">
                  <c:v>6.7451026800399996</c:v>
                </c:pt>
                <c:pt idx="24571">
                  <c:v>6.4751692855199998</c:v>
                </c:pt>
                <c:pt idx="24572">
                  <c:v>6.8031761904200003</c:v>
                </c:pt>
                <c:pt idx="24573">
                  <c:v>6.5500353050499998</c:v>
                </c:pt>
                <c:pt idx="24574">
                  <c:v>6.4625366292399997</c:v>
                </c:pt>
                <c:pt idx="24575">
                  <c:v>6.7949194889999998</c:v>
                </c:pt>
                <c:pt idx="24576">
                  <c:v>7.0502020911700001</c:v>
                </c:pt>
                <c:pt idx="24577">
                  <c:v>6.4758952874100002</c:v>
                </c:pt>
                <c:pt idx="24578">
                  <c:v>6.67928466557</c:v>
                </c:pt>
                <c:pt idx="24579">
                  <c:v>7.0345567748400004</c:v>
                </c:pt>
                <c:pt idx="24580">
                  <c:v>6.5996269643199996</c:v>
                </c:pt>
                <c:pt idx="24581">
                  <c:v>6.3224787934500002</c:v>
                </c:pt>
                <c:pt idx="24582">
                  <c:v>6.3293339799000004</c:v>
                </c:pt>
                <c:pt idx="24583">
                  <c:v>6.7495830015999996</c:v>
                </c:pt>
                <c:pt idx="24584">
                  <c:v>6.5163708915400003</c:v>
                </c:pt>
                <c:pt idx="24585">
                  <c:v>6.3836212184300001</c:v>
                </c:pt>
                <c:pt idx="24586">
                  <c:v>6.9332908669000002</c:v>
                </c:pt>
                <c:pt idx="24587">
                  <c:v>6.6329985792599997</c:v>
                </c:pt>
                <c:pt idx="24588">
                  <c:v>6.68994473345</c:v>
                </c:pt>
                <c:pt idx="24589">
                  <c:v>6.7712288190400001</c:v>
                </c:pt>
                <c:pt idx="24590">
                  <c:v>6.9072417722899999</c:v>
                </c:pt>
                <c:pt idx="24591">
                  <c:v>6.5980227811200001</c:v>
                </c:pt>
                <c:pt idx="24592">
                  <c:v>6.6513994089299997</c:v>
                </c:pt>
                <c:pt idx="24593">
                  <c:v>6.8683648233600003</c:v>
                </c:pt>
                <c:pt idx="24594">
                  <c:v>6.4385716743600003</c:v>
                </c:pt>
                <c:pt idx="24595">
                  <c:v>6.6901444023399996</c:v>
                </c:pt>
                <c:pt idx="24596">
                  <c:v>6.3875701771099997</c:v>
                </c:pt>
                <c:pt idx="24597">
                  <c:v>6.7052162791200001</c:v>
                </c:pt>
                <c:pt idx="24598">
                  <c:v>6.99338811324</c:v>
                </c:pt>
                <c:pt idx="24599">
                  <c:v>6.5168628129700004</c:v>
                </c:pt>
                <c:pt idx="24600">
                  <c:v>6.7612681486700001</c:v>
                </c:pt>
                <c:pt idx="24601">
                  <c:v>6.9519607300699997</c:v>
                </c:pt>
                <c:pt idx="24602">
                  <c:v>6.5446223637800003</c:v>
                </c:pt>
                <c:pt idx="24603">
                  <c:v>6.69186463512</c:v>
                </c:pt>
                <c:pt idx="24604">
                  <c:v>7.0342906450999996</c:v>
                </c:pt>
                <c:pt idx="24605">
                  <c:v>6.6399521594899999</c:v>
                </c:pt>
                <c:pt idx="24606">
                  <c:v>6.9236337803600003</c:v>
                </c:pt>
                <c:pt idx="24607">
                  <c:v>6.7370357960399998</c:v>
                </c:pt>
                <c:pt idx="24608">
                  <c:v>6.7338932972699999</c:v>
                </c:pt>
                <c:pt idx="24609">
                  <c:v>6.5749274175499997</c:v>
                </c:pt>
                <c:pt idx="24610">
                  <c:v>6.4493988621199998</c:v>
                </c:pt>
                <c:pt idx="24611">
                  <c:v>6.9595797452900001</c:v>
                </c:pt>
                <c:pt idx="24612">
                  <c:v>6.7573515611100001</c:v>
                </c:pt>
                <c:pt idx="24613">
                  <c:v>6.8905635231</c:v>
                </c:pt>
                <c:pt idx="24614">
                  <c:v>6.9048436861000004</c:v>
                </c:pt>
                <c:pt idx="24615">
                  <c:v>6.67928466557</c:v>
                </c:pt>
                <c:pt idx="24616">
                  <c:v>6.83351137993</c:v>
                </c:pt>
                <c:pt idx="24617">
                  <c:v>6.8665685228599997</c:v>
                </c:pt>
                <c:pt idx="24618">
                  <c:v>6.3801577149700002</c:v>
                </c:pt>
                <c:pt idx="24619">
                  <c:v>6.7612681486700001</c:v>
                </c:pt>
                <c:pt idx="24620">
                  <c:v>6.4224493173199999</c:v>
                </c:pt>
                <c:pt idx="24621">
                  <c:v>6.80465832405</c:v>
                </c:pt>
                <c:pt idx="24622">
                  <c:v>6.4403442781800004</c:v>
                </c:pt>
                <c:pt idx="24623">
                  <c:v>6.4054115390300002</c:v>
                </c:pt>
                <c:pt idx="24624">
                  <c:v>6.8275495268600004</c:v>
                </c:pt>
                <c:pt idx="24625">
                  <c:v>6.6624634046000004</c:v>
                </c:pt>
                <c:pt idx="24626">
                  <c:v>6.7956878822900002</c:v>
                </c:pt>
                <c:pt idx="24627">
                  <c:v>6.3689412218500001</c:v>
                </c:pt>
                <c:pt idx="24628">
                  <c:v>6.3730170382400004</c:v>
                </c:pt>
                <c:pt idx="24629">
                  <c:v>6.4207378668199997</c:v>
                </c:pt>
                <c:pt idx="24630">
                  <c:v>6.54102039107</c:v>
                </c:pt>
                <c:pt idx="24631">
                  <c:v>7.0768205412</c:v>
                </c:pt>
                <c:pt idx="24632">
                  <c:v>6.5019059903800001</c:v>
                </c:pt>
                <c:pt idx="24633">
                  <c:v>6.56123481779</c:v>
                </c:pt>
                <c:pt idx="24634">
                  <c:v>6.7620760129099997</c:v>
                </c:pt>
                <c:pt idx="24635">
                  <c:v>6.8597433492700004</c:v>
                </c:pt>
                <c:pt idx="24636">
                  <c:v>7.0070159701000003</c:v>
                </c:pt>
                <c:pt idx="24637">
                  <c:v>7.0099597141599999</c:v>
                </c:pt>
                <c:pt idx="24638">
                  <c:v>6.6369601453499998</c:v>
                </c:pt>
                <c:pt idx="24639">
                  <c:v>6.5996269643199996</c:v>
                </c:pt>
                <c:pt idx="24640">
                  <c:v>6.4564396946500002</c:v>
                </c:pt>
                <c:pt idx="24641">
                  <c:v>6.8328590757600001</c:v>
                </c:pt>
                <c:pt idx="24642">
                  <c:v>6.3165048527899996</c:v>
                </c:pt>
                <c:pt idx="24643">
                  <c:v>6.57637628188</c:v>
                </c:pt>
                <c:pt idx="24644">
                  <c:v>6.8901526150499999</c:v>
                </c:pt>
                <c:pt idx="24645">
                  <c:v>6.8825744014900003</c:v>
                </c:pt>
                <c:pt idx="24646">
                  <c:v>6.5504019829000004</c:v>
                </c:pt>
                <c:pt idx="24647">
                  <c:v>6.3548202493500003</c:v>
                </c:pt>
                <c:pt idx="24648">
                  <c:v>6.4913016828499996</c:v>
                </c:pt>
                <c:pt idx="24649">
                  <c:v>6.5359171056400003</c:v>
                </c:pt>
                <c:pt idx="24650">
                  <c:v>7.02719698771</c:v>
                </c:pt>
                <c:pt idx="24651">
                  <c:v>6.8328590757600001</c:v>
                </c:pt>
                <c:pt idx="24652">
                  <c:v>6.7202981617499997</c:v>
                </c:pt>
                <c:pt idx="24653">
                  <c:v>6.6628514476499996</c:v>
                </c:pt>
                <c:pt idx="24654">
                  <c:v>6.9299452599300002</c:v>
                </c:pt>
                <c:pt idx="24655">
                  <c:v>6.4054115390300002</c:v>
                </c:pt>
                <c:pt idx="24656">
                  <c:v>6.6543991248800003</c:v>
                </c:pt>
                <c:pt idx="24657">
                  <c:v>6.9033632281399999</c:v>
                </c:pt>
                <c:pt idx="24658">
                  <c:v>6.7911496959999997</c:v>
                </c:pt>
                <c:pt idx="24659">
                  <c:v>6.3224787934500002</c:v>
                </c:pt>
                <c:pt idx="24660">
                  <c:v>6.4561623049600003</c:v>
                </c:pt>
                <c:pt idx="24661">
                  <c:v>6.3255057607299996</c:v>
                </c:pt>
                <c:pt idx="24662">
                  <c:v>6.9417088181700004</c:v>
                </c:pt>
                <c:pt idx="24663">
                  <c:v>6.9786633895200003</c:v>
                </c:pt>
                <c:pt idx="24664">
                  <c:v>6.7826179366700003</c:v>
                </c:pt>
                <c:pt idx="24665">
                  <c:v>6.31357316268</c:v>
                </c:pt>
                <c:pt idx="24666">
                  <c:v>6.4453377295100003</c:v>
                </c:pt>
                <c:pt idx="24667">
                  <c:v>6.4304668650599996</c:v>
                </c:pt>
                <c:pt idx="24668">
                  <c:v>6.4392443644900004</c:v>
                </c:pt>
                <c:pt idx="24669">
                  <c:v>6.3278556320000003</c:v>
                </c:pt>
                <c:pt idx="24670">
                  <c:v>6.4564396946500002</c:v>
                </c:pt>
                <c:pt idx="24671">
                  <c:v>6.6095033944699999</c:v>
                </c:pt>
                <c:pt idx="24672">
                  <c:v>6.33288687705</c:v>
                </c:pt>
                <c:pt idx="24673">
                  <c:v>6.5714294101000004</c:v>
                </c:pt>
                <c:pt idx="24674">
                  <c:v>6.9303136537799999</c:v>
                </c:pt>
                <c:pt idx="24675">
                  <c:v>6.7925531492199998</c:v>
                </c:pt>
                <c:pt idx="24676">
                  <c:v>6.7228345495899999</c:v>
                </c:pt>
                <c:pt idx="24677">
                  <c:v>7.0769146819099999</c:v>
                </c:pt>
                <c:pt idx="24678">
                  <c:v>6.7943369183</c:v>
                </c:pt>
                <c:pt idx="24679">
                  <c:v>6.4740067060399999</c:v>
                </c:pt>
                <c:pt idx="24680">
                  <c:v>6.5301025579800003</c:v>
                </c:pt>
                <c:pt idx="24681">
                  <c:v>6.3801577149700002</c:v>
                </c:pt>
                <c:pt idx="24682">
                  <c:v>6.7232624668099996</c:v>
                </c:pt>
                <c:pt idx="24683">
                  <c:v>6.6394926928900002</c:v>
                </c:pt>
                <c:pt idx="24684">
                  <c:v>6.7531784042599998</c:v>
                </c:pt>
                <c:pt idx="24685">
                  <c:v>6.8000141415600002</c:v>
                </c:pt>
                <c:pt idx="24686">
                  <c:v>6.3726765538499999</c:v>
                </c:pt>
                <c:pt idx="24687">
                  <c:v>6.7225333464799997</c:v>
                </c:pt>
                <c:pt idx="24688">
                  <c:v>6.3317177295100002</c:v>
                </c:pt>
                <c:pt idx="24689">
                  <c:v>6.4403442781800004</c:v>
                </c:pt>
                <c:pt idx="24690">
                  <c:v>7.0688778166399997</c:v>
                </c:pt>
                <c:pt idx="24691">
                  <c:v>6.5687322245499997</c:v>
                </c:pt>
                <c:pt idx="24692">
                  <c:v>6.3836212184300001</c:v>
                </c:pt>
                <c:pt idx="24693">
                  <c:v>6.67928466557</c:v>
                </c:pt>
                <c:pt idx="24694">
                  <c:v>6.8808728885499999</c:v>
                </c:pt>
                <c:pt idx="24695">
                  <c:v>6.9233298421400002</c:v>
                </c:pt>
                <c:pt idx="24696">
                  <c:v>6.9144425930400004</c:v>
                </c:pt>
                <c:pt idx="24697">
                  <c:v>6.5500353050499998</c:v>
                </c:pt>
                <c:pt idx="24698">
                  <c:v>6.6216420295300003</c:v>
                </c:pt>
                <c:pt idx="24699">
                  <c:v>7.02719698771</c:v>
                </c:pt>
                <c:pt idx="24700">
                  <c:v>6.5514120272899996</c:v>
                </c:pt>
                <c:pt idx="24701">
                  <c:v>6.7530880806900004</c:v>
                </c:pt>
                <c:pt idx="24702">
                  <c:v>6.7356969723600004</c:v>
                </c:pt>
                <c:pt idx="24703">
                  <c:v>6.5956707078200001</c:v>
                </c:pt>
                <c:pt idx="24704">
                  <c:v>6.4041241548399999</c:v>
                </c:pt>
                <c:pt idx="24705">
                  <c:v>7.0779907449200001</c:v>
                </c:pt>
                <c:pt idx="24706">
                  <c:v>6.3389533465900003</c:v>
                </c:pt>
                <c:pt idx="24707">
                  <c:v>7.0333536076499996</c:v>
                </c:pt>
                <c:pt idx="24708">
                  <c:v>6.5463565033900002</c:v>
                </c:pt>
                <c:pt idx="24709">
                  <c:v>6.5355393934899997</c:v>
                </c:pt>
                <c:pt idx="24710">
                  <c:v>6.7433165868099998</c:v>
                </c:pt>
                <c:pt idx="24711">
                  <c:v>6.3454559721799999</c:v>
                </c:pt>
                <c:pt idx="24712">
                  <c:v>6.7690924434899999</c:v>
                </c:pt>
                <c:pt idx="24713">
                  <c:v>6.6901444023399996</c:v>
                </c:pt>
                <c:pt idx="24714">
                  <c:v>6.8793853230700002</c:v>
                </c:pt>
                <c:pt idx="24715">
                  <c:v>6.7476760710799999</c:v>
                </c:pt>
                <c:pt idx="24716">
                  <c:v>6.9623213721099999</c:v>
                </c:pt>
                <c:pt idx="24717">
                  <c:v>6.6555363184100003</c:v>
                </c:pt>
                <c:pt idx="24718">
                  <c:v>6.7406042321199999</c:v>
                </c:pt>
                <c:pt idx="24719">
                  <c:v>6.4577406804299997</c:v>
                </c:pt>
                <c:pt idx="24720">
                  <c:v>6.4236972970500004</c:v>
                </c:pt>
                <c:pt idx="24721">
                  <c:v>6.9078452630999996</c:v>
                </c:pt>
                <c:pt idx="24722">
                  <c:v>6.3923401579199997</c:v>
                </c:pt>
                <c:pt idx="24723">
                  <c:v>6.6719016792700003</c:v>
                </c:pt>
                <c:pt idx="24724">
                  <c:v>6.9128058472299996</c:v>
                </c:pt>
                <c:pt idx="24725">
                  <c:v>6.9176001360599999</c:v>
                </c:pt>
                <c:pt idx="24726">
                  <c:v>6.8611426771700001</c:v>
                </c:pt>
                <c:pt idx="24727">
                  <c:v>6.4345981697900001</c:v>
                </c:pt>
                <c:pt idx="24728">
                  <c:v>6.6005430607799997</c:v>
                </c:pt>
                <c:pt idx="24729">
                  <c:v>6.6628514476499996</c:v>
                </c:pt>
                <c:pt idx="24730">
                  <c:v>6.4130017654899998</c:v>
                </c:pt>
                <c:pt idx="24731">
                  <c:v>6.3580166377599996</c:v>
                </c:pt>
                <c:pt idx="24732">
                  <c:v>6.6631491406399999</c:v>
                </c:pt>
                <c:pt idx="24733">
                  <c:v>6.7225333464799997</c:v>
                </c:pt>
                <c:pt idx="24734">
                  <c:v>6.4044376773899998</c:v>
                </c:pt>
                <c:pt idx="24735">
                  <c:v>6.7382537341699997</c:v>
                </c:pt>
                <c:pt idx="24736">
                  <c:v>7.0342329981500002</c:v>
                </c:pt>
                <c:pt idx="24737">
                  <c:v>6.7065301652900002</c:v>
                </c:pt>
                <c:pt idx="24738">
                  <c:v>6.3781800395900001</c:v>
                </c:pt>
                <c:pt idx="24739">
                  <c:v>6.4112860991799998</c:v>
                </c:pt>
                <c:pt idx="24740">
                  <c:v>6.6844674424599999</c:v>
                </c:pt>
                <c:pt idx="24741">
                  <c:v>6.78283804416</c:v>
                </c:pt>
                <c:pt idx="24742">
                  <c:v>6.9521017495999997</c:v>
                </c:pt>
                <c:pt idx="24743">
                  <c:v>6.8813991545500004</c:v>
                </c:pt>
                <c:pt idx="24744">
                  <c:v>7.0425351964900003</c:v>
                </c:pt>
                <c:pt idx="24745">
                  <c:v>6.79406264135</c:v>
                </c:pt>
                <c:pt idx="24746">
                  <c:v>6.4751692855199998</c:v>
                </c:pt>
                <c:pt idx="24747">
                  <c:v>6.8914438799599997</c:v>
                </c:pt>
                <c:pt idx="24748">
                  <c:v>6.3150611568899997</c:v>
                </c:pt>
                <c:pt idx="24749">
                  <c:v>7.0043028291300002</c:v>
                </c:pt>
                <c:pt idx="24750">
                  <c:v>6.36981839145</c:v>
                </c:pt>
                <c:pt idx="24751">
                  <c:v>6.3243742052799998</c:v>
                </c:pt>
                <c:pt idx="24752">
                  <c:v>6.98260903157</c:v>
                </c:pt>
                <c:pt idx="24753">
                  <c:v>6.8531269687999998</c:v>
                </c:pt>
                <c:pt idx="24754">
                  <c:v>6.7351523131000004</c:v>
                </c:pt>
                <c:pt idx="24755">
                  <c:v>6.9208201758000003</c:v>
                </c:pt>
                <c:pt idx="24756">
                  <c:v>6.4028695390500001</c:v>
                </c:pt>
                <c:pt idx="24757">
                  <c:v>6.9013239568199998</c:v>
                </c:pt>
                <c:pt idx="24758">
                  <c:v>6.6460466164199996</c:v>
                </c:pt>
                <c:pt idx="24759">
                  <c:v>6.7195250301999998</c:v>
                </c:pt>
                <c:pt idx="24760">
                  <c:v>6.3860029735400001</c:v>
                </c:pt>
                <c:pt idx="24761">
                  <c:v>6.3931805454999999</c:v>
                </c:pt>
                <c:pt idx="24762">
                  <c:v>6.8002400839200003</c:v>
                </c:pt>
                <c:pt idx="24763">
                  <c:v>6.8000141415600002</c:v>
                </c:pt>
                <c:pt idx="24764">
                  <c:v>6.3787356602200003</c:v>
                </c:pt>
                <c:pt idx="24765">
                  <c:v>6.7406042321199999</c:v>
                </c:pt>
                <c:pt idx="24766">
                  <c:v>6.5179393767300002</c:v>
                </c:pt>
                <c:pt idx="24767">
                  <c:v>6.4588786706799999</c:v>
                </c:pt>
                <c:pt idx="24768">
                  <c:v>6.89558908399</c:v>
                </c:pt>
                <c:pt idx="24769">
                  <c:v>6.7956947596999999</c:v>
                </c:pt>
                <c:pt idx="24770">
                  <c:v>6.5382002052699999</c:v>
                </c:pt>
                <c:pt idx="24771">
                  <c:v>6.3322176664400001</c:v>
                </c:pt>
                <c:pt idx="24772">
                  <c:v>6.4759109506600003</c:v>
                </c:pt>
                <c:pt idx="24773">
                  <c:v>6.3167947503399997</c:v>
                </c:pt>
                <c:pt idx="24774">
                  <c:v>6.4420600107699997</c:v>
                </c:pt>
                <c:pt idx="24775">
                  <c:v>6.5001425947499998</c:v>
                </c:pt>
                <c:pt idx="24776">
                  <c:v>6.41395496185</c:v>
                </c:pt>
                <c:pt idx="24777">
                  <c:v>6.3293339799000004</c:v>
                </c:pt>
                <c:pt idx="24778">
                  <c:v>6.7038784000799998</c:v>
                </c:pt>
                <c:pt idx="24779">
                  <c:v>6.5714294101000004</c:v>
                </c:pt>
                <c:pt idx="24780">
                  <c:v>6.4561623049600003</c:v>
                </c:pt>
                <c:pt idx="24781">
                  <c:v>6.4812168409100002</c:v>
                </c:pt>
                <c:pt idx="24782">
                  <c:v>6.6140456470900002</c:v>
                </c:pt>
                <c:pt idx="24783">
                  <c:v>6.8230799361900001</c:v>
                </c:pt>
                <c:pt idx="24784">
                  <c:v>6.3189114506299999</c:v>
                </c:pt>
                <c:pt idx="24785">
                  <c:v>6.4588786706799999</c:v>
                </c:pt>
                <c:pt idx="24786">
                  <c:v>6.4959111673500001</c:v>
                </c:pt>
                <c:pt idx="24787">
                  <c:v>6.3627434480699998</c:v>
                </c:pt>
                <c:pt idx="24788">
                  <c:v>6.5594633794200004</c:v>
                </c:pt>
                <c:pt idx="24789">
                  <c:v>6.59806477424</c:v>
                </c:pt>
                <c:pt idx="24790">
                  <c:v>6.6549781822199998</c:v>
                </c:pt>
                <c:pt idx="24791">
                  <c:v>6.3317177295100002</c:v>
                </c:pt>
                <c:pt idx="24792">
                  <c:v>6.5774388801999999</c:v>
                </c:pt>
                <c:pt idx="24793">
                  <c:v>6.6110734689799999</c:v>
                </c:pt>
                <c:pt idx="24794">
                  <c:v>6.5898996349900001</c:v>
                </c:pt>
                <c:pt idx="24795">
                  <c:v>6.4971895904899997</c:v>
                </c:pt>
                <c:pt idx="24796">
                  <c:v>6.7478669353300003</c:v>
                </c:pt>
                <c:pt idx="24797">
                  <c:v>7.0227702225600002</c:v>
                </c:pt>
                <c:pt idx="24798">
                  <c:v>6.5976621429</c:v>
                </c:pt>
                <c:pt idx="24799">
                  <c:v>6.88068797647</c:v>
                </c:pt>
                <c:pt idx="24800">
                  <c:v>6.3781800395900001</c:v>
                </c:pt>
                <c:pt idx="24801">
                  <c:v>6.5566500918399999</c:v>
                </c:pt>
                <c:pt idx="24802">
                  <c:v>6.5294685570600004</c:v>
                </c:pt>
                <c:pt idx="24803">
                  <c:v>6.4372118704399997</c:v>
                </c:pt>
                <c:pt idx="24804">
                  <c:v>6.7519821788599996</c:v>
                </c:pt>
                <c:pt idx="24805">
                  <c:v>6.3148905305199996</c:v>
                </c:pt>
                <c:pt idx="24806">
                  <c:v>6.7494050964100003</c:v>
                </c:pt>
                <c:pt idx="24807">
                  <c:v>6.3705444926799997</c:v>
                </c:pt>
                <c:pt idx="24808">
                  <c:v>6.6369601453499998</c:v>
                </c:pt>
                <c:pt idx="24809">
                  <c:v>6.3109903200700002</c:v>
                </c:pt>
                <c:pt idx="24810">
                  <c:v>6.6701945831499998</c:v>
                </c:pt>
                <c:pt idx="24811">
                  <c:v>6.7277034311200001</c:v>
                </c:pt>
                <c:pt idx="24812">
                  <c:v>6.7210934397199997</c:v>
                </c:pt>
                <c:pt idx="24813">
                  <c:v>6.7478669353300003</c:v>
                </c:pt>
                <c:pt idx="24814">
                  <c:v>6.7225333464799997</c:v>
                </c:pt>
                <c:pt idx="24815">
                  <c:v>6.8174243811000004</c:v>
                </c:pt>
                <c:pt idx="24816">
                  <c:v>6.8019702361899999</c:v>
                </c:pt>
                <c:pt idx="24817">
                  <c:v>6.4411019567599999</c:v>
                </c:pt>
                <c:pt idx="24818">
                  <c:v>6.9277181212099999</c:v>
                </c:pt>
                <c:pt idx="24819">
                  <c:v>6.8024161096300002</c:v>
                </c:pt>
                <c:pt idx="24820">
                  <c:v>6.6110734689799999</c:v>
                </c:pt>
                <c:pt idx="24821">
                  <c:v>6.58280349181</c:v>
                </c:pt>
                <c:pt idx="24822">
                  <c:v>6.9176962804900004</c:v>
                </c:pt>
                <c:pt idx="24823">
                  <c:v>6.4044642299600003</c:v>
                </c:pt>
                <c:pt idx="24824">
                  <c:v>6.3108159343999999</c:v>
                </c:pt>
                <c:pt idx="24825">
                  <c:v>6.3544109527700003</c:v>
                </c:pt>
                <c:pt idx="24826">
                  <c:v>6.8903651668499997</c:v>
                </c:pt>
                <c:pt idx="24827">
                  <c:v>6.56123481779</c:v>
                </c:pt>
                <c:pt idx="24828">
                  <c:v>6.7232624668099996</c:v>
                </c:pt>
                <c:pt idx="24829">
                  <c:v>6.8498843105100002</c:v>
                </c:pt>
                <c:pt idx="24830">
                  <c:v>6.3181570855700002</c:v>
                </c:pt>
                <c:pt idx="24831">
                  <c:v>6.9013594809500001</c:v>
                </c:pt>
                <c:pt idx="24832">
                  <c:v>6.7782012189299996</c:v>
                </c:pt>
                <c:pt idx="24833">
                  <c:v>6.8153382486399998</c:v>
                </c:pt>
                <c:pt idx="24834">
                  <c:v>6.5626463995000002</c:v>
                </c:pt>
                <c:pt idx="24835">
                  <c:v>6.5514120272899996</c:v>
                </c:pt>
                <c:pt idx="24836">
                  <c:v>6.5799983428299997</c:v>
                </c:pt>
                <c:pt idx="24837">
                  <c:v>6.9072417722899999</c:v>
                </c:pt>
                <c:pt idx="24838">
                  <c:v>7.0227702225600002</c:v>
                </c:pt>
                <c:pt idx="24839">
                  <c:v>6.9630730784299999</c:v>
                </c:pt>
                <c:pt idx="24840">
                  <c:v>6.4811606536499999</c:v>
                </c:pt>
                <c:pt idx="24841">
                  <c:v>6.9145886785700004</c:v>
                </c:pt>
                <c:pt idx="24842">
                  <c:v>6.57714527067</c:v>
                </c:pt>
                <c:pt idx="24843">
                  <c:v>6.5691708162699998</c:v>
                </c:pt>
                <c:pt idx="24844">
                  <c:v>6.5499428781500004</c:v>
                </c:pt>
                <c:pt idx="24845">
                  <c:v>6.5691708162699998</c:v>
                </c:pt>
                <c:pt idx="24846">
                  <c:v>6.61770423885</c:v>
                </c:pt>
                <c:pt idx="24847">
                  <c:v>6.5019059903800001</c:v>
                </c:pt>
                <c:pt idx="24848">
                  <c:v>6.4812168409100002</c:v>
                </c:pt>
                <c:pt idx="24849">
                  <c:v>6.3861726822599998</c:v>
                </c:pt>
                <c:pt idx="24850">
                  <c:v>6.5785252944200003</c:v>
                </c:pt>
                <c:pt idx="24851">
                  <c:v>6.6506080621199999</c:v>
                </c:pt>
                <c:pt idx="24852">
                  <c:v>6.7925531492199998</c:v>
                </c:pt>
                <c:pt idx="24853">
                  <c:v>6.7356969723600004</c:v>
                </c:pt>
                <c:pt idx="24854">
                  <c:v>6.7901421638899997</c:v>
                </c:pt>
                <c:pt idx="24855">
                  <c:v>6.8481156146300002</c:v>
                </c:pt>
                <c:pt idx="24856">
                  <c:v>7.0178553820699996</c:v>
                </c:pt>
                <c:pt idx="24857">
                  <c:v>7.0354531799400002</c:v>
                </c:pt>
                <c:pt idx="24858">
                  <c:v>6.5755378221400003</c:v>
                </c:pt>
                <c:pt idx="24859">
                  <c:v>6.7514868418300003</c:v>
                </c:pt>
                <c:pt idx="24860">
                  <c:v>6.7925531492199998</c:v>
                </c:pt>
                <c:pt idx="24861">
                  <c:v>6.4137959111100002</c:v>
                </c:pt>
                <c:pt idx="24862">
                  <c:v>6.47360872442</c:v>
                </c:pt>
                <c:pt idx="24863">
                  <c:v>6.9411309779600003</c:v>
                </c:pt>
                <c:pt idx="24864">
                  <c:v>6.9608348329899998</c:v>
                </c:pt>
                <c:pt idx="24865">
                  <c:v>6.6164907736399998</c:v>
                </c:pt>
                <c:pt idx="24866">
                  <c:v>6.3787356602200003</c:v>
                </c:pt>
                <c:pt idx="24867">
                  <c:v>6.3479583056299997</c:v>
                </c:pt>
                <c:pt idx="24868">
                  <c:v>6.6075751135600003</c:v>
                </c:pt>
                <c:pt idx="24869">
                  <c:v>6.8463273447299997</c:v>
                </c:pt>
                <c:pt idx="24870">
                  <c:v>6.7225383083699999</c:v>
                </c:pt>
                <c:pt idx="24871">
                  <c:v>6.4330629630300002</c:v>
                </c:pt>
                <c:pt idx="24872">
                  <c:v>6.5061218913700003</c:v>
                </c:pt>
                <c:pt idx="24873">
                  <c:v>6.3774089607200004</c:v>
                </c:pt>
                <c:pt idx="24874">
                  <c:v>6.6555363184100003</c:v>
                </c:pt>
                <c:pt idx="24875">
                  <c:v>7.0727847128999999</c:v>
                </c:pt>
                <c:pt idx="24876">
                  <c:v>6.4112860991799998</c:v>
                </c:pt>
                <c:pt idx="24877">
                  <c:v>6.5464734295299998</c:v>
                </c:pt>
                <c:pt idx="24878">
                  <c:v>6.3317177295100002</c:v>
                </c:pt>
                <c:pt idx="24879">
                  <c:v>6.9474662287999998</c:v>
                </c:pt>
                <c:pt idx="24880">
                  <c:v>6.9864746923199998</c:v>
                </c:pt>
                <c:pt idx="24881">
                  <c:v>6.3953523199899998</c:v>
                </c:pt>
                <c:pt idx="24882">
                  <c:v>6.54102039107</c:v>
                </c:pt>
                <c:pt idx="24883">
                  <c:v>6.6513994089299997</c:v>
                </c:pt>
                <c:pt idx="24884">
                  <c:v>6.3108055102599998</c:v>
                </c:pt>
                <c:pt idx="24885">
                  <c:v>6.5500353050499998</c:v>
                </c:pt>
                <c:pt idx="24886">
                  <c:v>6.8825744014900003</c:v>
                </c:pt>
                <c:pt idx="24887">
                  <c:v>6.6319146855</c:v>
                </c:pt>
                <c:pt idx="24888">
                  <c:v>6.8837008422699997</c:v>
                </c:pt>
                <c:pt idx="24889">
                  <c:v>6.9645581326999997</c:v>
                </c:pt>
                <c:pt idx="24890">
                  <c:v>6.5301025579800003</c:v>
                </c:pt>
                <c:pt idx="24891">
                  <c:v>6.48900798749</c:v>
                </c:pt>
                <c:pt idx="24892">
                  <c:v>6.6336381584400002</c:v>
                </c:pt>
                <c:pt idx="24893">
                  <c:v>6.3272931579999998</c:v>
                </c:pt>
                <c:pt idx="24894">
                  <c:v>6.6879050161500002</c:v>
                </c:pt>
                <c:pt idx="24895">
                  <c:v>6.33770105367</c:v>
                </c:pt>
                <c:pt idx="24896">
                  <c:v>6.6135018837699997</c:v>
                </c:pt>
                <c:pt idx="24897">
                  <c:v>6.5301025579800003</c:v>
                </c:pt>
                <c:pt idx="24898">
                  <c:v>6.6538667904200004</c:v>
                </c:pt>
                <c:pt idx="24899">
                  <c:v>6.7843949723000003</c:v>
                </c:pt>
                <c:pt idx="24900">
                  <c:v>6.3413549628899997</c:v>
                </c:pt>
                <c:pt idx="24901">
                  <c:v>6.5315718868400001</c:v>
                </c:pt>
                <c:pt idx="24902">
                  <c:v>6.3758272734999997</c:v>
                </c:pt>
                <c:pt idx="24903">
                  <c:v>6.4062772844599998</c:v>
                </c:pt>
                <c:pt idx="24904">
                  <c:v>6.5261032930300003</c:v>
                </c:pt>
                <c:pt idx="24905">
                  <c:v>6.4577406804299997</c:v>
                </c:pt>
                <c:pt idx="24906">
                  <c:v>6.8107982931700004</c:v>
                </c:pt>
                <c:pt idx="24907">
                  <c:v>6.6413325794200002</c:v>
                </c:pt>
                <c:pt idx="24908">
                  <c:v>6.7663997700999996</c:v>
                </c:pt>
                <c:pt idx="24909">
                  <c:v>6.4763556445299999</c:v>
                </c:pt>
                <c:pt idx="24910">
                  <c:v>6.5486355519600004</c:v>
                </c:pt>
                <c:pt idx="24911">
                  <c:v>6.8379965699999996</c:v>
                </c:pt>
                <c:pt idx="24912">
                  <c:v>6.6777568184899998</c:v>
                </c:pt>
                <c:pt idx="24913">
                  <c:v>6.7883512741900001</c:v>
                </c:pt>
                <c:pt idx="24914">
                  <c:v>6.5223146075500003</c:v>
                </c:pt>
                <c:pt idx="24915">
                  <c:v>6.3733443685299997</c:v>
                </c:pt>
                <c:pt idx="24916">
                  <c:v>6.6277098167400004</c:v>
                </c:pt>
                <c:pt idx="24917">
                  <c:v>6.8176345309700004</c:v>
                </c:pt>
                <c:pt idx="24918">
                  <c:v>6.3224787934500002</c:v>
                </c:pt>
                <c:pt idx="24919">
                  <c:v>6.4207378668199997</c:v>
                </c:pt>
                <c:pt idx="24920">
                  <c:v>6.3263493663099997</c:v>
                </c:pt>
                <c:pt idx="24921">
                  <c:v>6.6628514476499996</c:v>
                </c:pt>
                <c:pt idx="24922">
                  <c:v>6.48157309584</c:v>
                </c:pt>
                <c:pt idx="24923">
                  <c:v>7.0352266504700003</c:v>
                </c:pt>
                <c:pt idx="24924">
                  <c:v>6.8002400839200003</c:v>
                </c:pt>
                <c:pt idx="24925">
                  <c:v>6.7899632256200002</c:v>
                </c:pt>
                <c:pt idx="24926">
                  <c:v>6.8602116122599996</c:v>
                </c:pt>
                <c:pt idx="24927">
                  <c:v>6.9686897200600004</c:v>
                </c:pt>
                <c:pt idx="24928">
                  <c:v>7.0043028291300002</c:v>
                </c:pt>
                <c:pt idx="24929">
                  <c:v>6.96699464754</c:v>
                </c:pt>
                <c:pt idx="24930">
                  <c:v>6.5163708915400003</c:v>
                </c:pt>
                <c:pt idx="24931">
                  <c:v>6.48900798749</c:v>
                </c:pt>
                <c:pt idx="24932">
                  <c:v>6.7351523131000004</c:v>
                </c:pt>
                <c:pt idx="24933">
                  <c:v>6.4081213741600003</c:v>
                </c:pt>
                <c:pt idx="24934">
                  <c:v>6.8871959578900004</c:v>
                </c:pt>
                <c:pt idx="24935">
                  <c:v>6.62675373112</c:v>
                </c:pt>
                <c:pt idx="24936">
                  <c:v>7.0240458653399998</c:v>
                </c:pt>
                <c:pt idx="24937">
                  <c:v>6.89264733039</c:v>
                </c:pt>
                <c:pt idx="24938">
                  <c:v>6.9619065328899996</c:v>
                </c:pt>
                <c:pt idx="24939">
                  <c:v>6.5243152148899997</c:v>
                </c:pt>
                <c:pt idx="24940">
                  <c:v>6.4236972970500004</c:v>
                </c:pt>
                <c:pt idx="24941">
                  <c:v>6.3548202493500003</c:v>
                </c:pt>
                <c:pt idx="24942">
                  <c:v>6.9176001360599999</c:v>
                </c:pt>
                <c:pt idx="24943">
                  <c:v>6.8124556742099998</c:v>
                </c:pt>
                <c:pt idx="24944">
                  <c:v>6.6870681243899996</c:v>
                </c:pt>
                <c:pt idx="24945">
                  <c:v>6.4811606536499999</c:v>
                </c:pt>
                <c:pt idx="24946">
                  <c:v>6.4112860991799998</c:v>
                </c:pt>
                <c:pt idx="24947">
                  <c:v>6.67222691032</c:v>
                </c:pt>
                <c:pt idx="24948">
                  <c:v>7.0665320793399999</c:v>
                </c:pt>
                <c:pt idx="24949">
                  <c:v>6.4930173696700004</c:v>
                </c:pt>
                <c:pt idx="24950">
                  <c:v>6.4190752499899997</c:v>
                </c:pt>
                <c:pt idx="24951">
                  <c:v>7.0688778166399997</c:v>
                </c:pt>
                <c:pt idx="24952">
                  <c:v>6.4372118704399997</c:v>
                </c:pt>
                <c:pt idx="24953">
                  <c:v>6.42241903682</c:v>
                </c:pt>
                <c:pt idx="24954">
                  <c:v>6.7436483582099997</c:v>
                </c:pt>
                <c:pt idx="24955">
                  <c:v>6.5301025579800003</c:v>
                </c:pt>
                <c:pt idx="24956">
                  <c:v>6.7925531492199998</c:v>
                </c:pt>
                <c:pt idx="24957">
                  <c:v>7.0260670249499997</c:v>
                </c:pt>
                <c:pt idx="24958">
                  <c:v>7.0388590821900001</c:v>
                </c:pt>
                <c:pt idx="24959">
                  <c:v>6.7574077371300003</c:v>
                </c:pt>
                <c:pt idx="24960">
                  <c:v>6.7521520156100001</c:v>
                </c:pt>
                <c:pt idx="24961">
                  <c:v>6.5301025579800003</c:v>
                </c:pt>
                <c:pt idx="24962">
                  <c:v>6.5996269643199996</c:v>
                </c:pt>
                <c:pt idx="24963">
                  <c:v>6.8910351790700002</c:v>
                </c:pt>
                <c:pt idx="24964">
                  <c:v>6.3108055102599998</c:v>
                </c:pt>
                <c:pt idx="24965">
                  <c:v>6.3609948041999997</c:v>
                </c:pt>
                <c:pt idx="24966">
                  <c:v>7.0206928508599997</c:v>
                </c:pt>
                <c:pt idx="24967">
                  <c:v>6.3788526045199996</c:v>
                </c:pt>
                <c:pt idx="24968">
                  <c:v>6.6632336241500001</c:v>
                </c:pt>
                <c:pt idx="24969">
                  <c:v>6.5580795439399999</c:v>
                </c:pt>
                <c:pt idx="24970">
                  <c:v>6.77070108713</c:v>
                </c:pt>
                <c:pt idx="24971">
                  <c:v>6.3707328806900003</c:v>
                </c:pt>
                <c:pt idx="24972">
                  <c:v>6.3551248146299999</c:v>
                </c:pt>
                <c:pt idx="24973">
                  <c:v>6.3729824378700002</c:v>
                </c:pt>
                <c:pt idx="24974">
                  <c:v>6.48569564737</c:v>
                </c:pt>
                <c:pt idx="24975">
                  <c:v>6.8997438551999997</c:v>
                </c:pt>
                <c:pt idx="24976">
                  <c:v>6.3421106271600003</c:v>
                </c:pt>
                <c:pt idx="24977">
                  <c:v>6.7517043664600003</c:v>
                </c:pt>
                <c:pt idx="24978">
                  <c:v>6.8141812899599996</c:v>
                </c:pt>
                <c:pt idx="24979">
                  <c:v>6.7324096238699997</c:v>
                </c:pt>
                <c:pt idx="24980">
                  <c:v>6.9519607300699997</c:v>
                </c:pt>
                <c:pt idx="24981">
                  <c:v>6.5594633794200004</c:v>
                </c:pt>
                <c:pt idx="24982">
                  <c:v>6.4153984843099998</c:v>
                </c:pt>
                <c:pt idx="24983">
                  <c:v>6.5034625607900001</c:v>
                </c:pt>
                <c:pt idx="24984">
                  <c:v>6.67928466557</c:v>
                </c:pt>
                <c:pt idx="24985">
                  <c:v>6.5058334419200001</c:v>
                </c:pt>
                <c:pt idx="24986">
                  <c:v>6.8903651668499997</c:v>
                </c:pt>
                <c:pt idx="24987">
                  <c:v>7.0548983615800003</c:v>
                </c:pt>
                <c:pt idx="24988">
                  <c:v>6.80465832405</c:v>
                </c:pt>
                <c:pt idx="24989">
                  <c:v>6.6588009349000004</c:v>
                </c:pt>
                <c:pt idx="24990">
                  <c:v>6.8107982931700004</c:v>
                </c:pt>
                <c:pt idx="24991">
                  <c:v>6.8219007334699997</c:v>
                </c:pt>
                <c:pt idx="24992">
                  <c:v>6.8182461730000004</c:v>
                </c:pt>
                <c:pt idx="24993">
                  <c:v>6.62675373112</c:v>
                </c:pt>
                <c:pt idx="24994">
                  <c:v>6.9042726050900001</c:v>
                </c:pt>
                <c:pt idx="24995">
                  <c:v>6.7775504894800003</c:v>
                </c:pt>
                <c:pt idx="24996">
                  <c:v>6.6277997662699999</c:v>
                </c:pt>
                <c:pt idx="24997">
                  <c:v>6.5641983097400001</c:v>
                </c:pt>
                <c:pt idx="24998">
                  <c:v>6.8831075129299997</c:v>
                </c:pt>
                <c:pt idx="24999">
                  <c:v>6.7248175377399999</c:v>
                </c:pt>
                <c:pt idx="25000">
                  <c:v>6.4834556128400003</c:v>
                </c:pt>
                <c:pt idx="25001">
                  <c:v>6.4320410366400003</c:v>
                </c:pt>
                <c:pt idx="25002">
                  <c:v>6.5642328613499998</c:v>
                </c:pt>
                <c:pt idx="25003">
                  <c:v>6.7063366378999998</c:v>
                </c:pt>
                <c:pt idx="25004">
                  <c:v>6.4811606536499999</c:v>
                </c:pt>
                <c:pt idx="25005">
                  <c:v>6.3915543312400001</c:v>
                </c:pt>
                <c:pt idx="25006">
                  <c:v>6.7579431527900002</c:v>
                </c:pt>
                <c:pt idx="25007">
                  <c:v>6.3860029735400001</c:v>
                </c:pt>
                <c:pt idx="25008">
                  <c:v>6.8628563307599997</c:v>
                </c:pt>
                <c:pt idx="25009">
                  <c:v>6.9550459142400003</c:v>
                </c:pt>
                <c:pt idx="25010">
                  <c:v>6.99338811324</c:v>
                </c:pt>
                <c:pt idx="25011">
                  <c:v>6.8219007334699997</c:v>
                </c:pt>
                <c:pt idx="25012">
                  <c:v>6.8301645773099997</c:v>
                </c:pt>
                <c:pt idx="25013">
                  <c:v>6.7765150955299998</c:v>
                </c:pt>
                <c:pt idx="25014">
                  <c:v>6.8331483121299996</c:v>
                </c:pt>
                <c:pt idx="25015">
                  <c:v>6.98260903157</c:v>
                </c:pt>
                <c:pt idx="25016">
                  <c:v>6.7275368122100003</c:v>
                </c:pt>
                <c:pt idx="25017">
                  <c:v>6.4010154228999996</c:v>
                </c:pt>
                <c:pt idx="25018">
                  <c:v>6.5532537937799997</c:v>
                </c:pt>
                <c:pt idx="25019">
                  <c:v>6.4865224885700004</c:v>
                </c:pt>
                <c:pt idx="25020">
                  <c:v>6.7574077371300003</c:v>
                </c:pt>
                <c:pt idx="25021">
                  <c:v>6.6277997662699999</c:v>
                </c:pt>
                <c:pt idx="25022">
                  <c:v>6.4834556128400003</c:v>
                </c:pt>
                <c:pt idx="25023">
                  <c:v>6.9042726050900001</c:v>
                </c:pt>
                <c:pt idx="25024">
                  <c:v>6.9072417722899999</c:v>
                </c:pt>
                <c:pt idx="25025">
                  <c:v>6.6894550066100003</c:v>
                </c:pt>
                <c:pt idx="25026">
                  <c:v>6.7824132485600002</c:v>
                </c:pt>
                <c:pt idx="25027">
                  <c:v>6.7232624668099996</c:v>
                </c:pt>
                <c:pt idx="25028">
                  <c:v>6.4834556128400003</c:v>
                </c:pt>
                <c:pt idx="25029">
                  <c:v>6.70580236234</c:v>
                </c:pt>
                <c:pt idx="25030">
                  <c:v>7.02719698771</c:v>
                </c:pt>
                <c:pt idx="25031">
                  <c:v>6.8301645773099997</c:v>
                </c:pt>
                <c:pt idx="25032">
                  <c:v>7.0458811539599999</c:v>
                </c:pt>
                <c:pt idx="25033">
                  <c:v>6.3421743805700004</c:v>
                </c:pt>
                <c:pt idx="25034">
                  <c:v>6.8670626473</c:v>
                </c:pt>
                <c:pt idx="25035">
                  <c:v>6.7259648490400004</c:v>
                </c:pt>
                <c:pt idx="25036">
                  <c:v>6.4044642299600003</c:v>
                </c:pt>
                <c:pt idx="25037">
                  <c:v>6.5504019829000004</c:v>
                </c:pt>
                <c:pt idx="25038">
                  <c:v>6.70580236234</c:v>
                </c:pt>
                <c:pt idx="25039">
                  <c:v>6.8531269687999998</c:v>
                </c:pt>
                <c:pt idx="25040">
                  <c:v>6.3873065567199996</c:v>
                </c:pt>
                <c:pt idx="25041">
                  <c:v>6.6757045164399997</c:v>
                </c:pt>
                <c:pt idx="25042">
                  <c:v>6.8566345969400002</c:v>
                </c:pt>
                <c:pt idx="25043">
                  <c:v>7.0736061670000003</c:v>
                </c:pt>
                <c:pt idx="25044">
                  <c:v>6.4983962067599998</c:v>
                </c:pt>
                <c:pt idx="25045">
                  <c:v>7.0686566632999996</c:v>
                </c:pt>
                <c:pt idx="25046">
                  <c:v>6.7410039404099997</c:v>
                </c:pt>
                <c:pt idx="25047">
                  <c:v>6.4120788686800001</c:v>
                </c:pt>
                <c:pt idx="25048">
                  <c:v>6.4896920760099999</c:v>
                </c:pt>
                <c:pt idx="25049">
                  <c:v>6.5088907424400002</c:v>
                </c:pt>
                <c:pt idx="25050">
                  <c:v>6.3106431575800004</c:v>
                </c:pt>
                <c:pt idx="25051">
                  <c:v>6.9429375520200001</c:v>
                </c:pt>
                <c:pt idx="25052">
                  <c:v>6.6353858417199998</c:v>
                </c:pt>
                <c:pt idx="25053">
                  <c:v>6.3781800395900001</c:v>
                </c:pt>
                <c:pt idx="25054">
                  <c:v>6.3861726822599998</c:v>
                </c:pt>
                <c:pt idx="25055">
                  <c:v>6.3729824378700002</c:v>
                </c:pt>
                <c:pt idx="25056">
                  <c:v>6.394411249</c:v>
                </c:pt>
                <c:pt idx="25057">
                  <c:v>6.9645581326999997</c:v>
                </c:pt>
                <c:pt idx="25058">
                  <c:v>6.8611426771700001</c:v>
                </c:pt>
                <c:pt idx="25059">
                  <c:v>6.6628514476499996</c:v>
                </c:pt>
                <c:pt idx="25060">
                  <c:v>6.4362752500899996</c:v>
                </c:pt>
                <c:pt idx="25061">
                  <c:v>6.84412025463</c:v>
                </c:pt>
                <c:pt idx="25062">
                  <c:v>6.4131192628799996</c:v>
                </c:pt>
                <c:pt idx="25063">
                  <c:v>7.0178553820699996</c:v>
                </c:pt>
                <c:pt idx="25064">
                  <c:v>6.6521462911100002</c:v>
                </c:pt>
                <c:pt idx="25065">
                  <c:v>6.5795765256100003</c:v>
                </c:pt>
                <c:pt idx="25066">
                  <c:v>6.3276487674200004</c:v>
                </c:pt>
                <c:pt idx="25067">
                  <c:v>6.6005430607799997</c:v>
                </c:pt>
                <c:pt idx="25068">
                  <c:v>6.54505642107</c:v>
                </c:pt>
                <c:pt idx="25069">
                  <c:v>6.8837008422699997</c:v>
                </c:pt>
                <c:pt idx="25070">
                  <c:v>6.3129448256099998</c:v>
                </c:pt>
                <c:pt idx="25071">
                  <c:v>6.4420600107699997</c:v>
                </c:pt>
                <c:pt idx="25072">
                  <c:v>6.8844269739800001</c:v>
                </c:pt>
                <c:pt idx="25073">
                  <c:v>6.8475050123900001</c:v>
                </c:pt>
                <c:pt idx="25074">
                  <c:v>6.8980239045899996</c:v>
                </c:pt>
                <c:pt idx="25075">
                  <c:v>6.3700762866499998</c:v>
                </c:pt>
                <c:pt idx="25076">
                  <c:v>6.6005430607799997</c:v>
                </c:pt>
                <c:pt idx="25077">
                  <c:v>6.8475050123900001</c:v>
                </c:pt>
                <c:pt idx="25078">
                  <c:v>6.5623331281199997</c:v>
                </c:pt>
                <c:pt idx="25079">
                  <c:v>6.7437198889400003</c:v>
                </c:pt>
                <c:pt idx="25080">
                  <c:v>6.8597433492700004</c:v>
                </c:pt>
                <c:pt idx="25081">
                  <c:v>6.3861726822599998</c:v>
                </c:pt>
                <c:pt idx="25082">
                  <c:v>6.5687322245499997</c:v>
                </c:pt>
                <c:pt idx="25083">
                  <c:v>6.7406042321199999</c:v>
                </c:pt>
                <c:pt idx="25084">
                  <c:v>6.3774089607200004</c:v>
                </c:pt>
                <c:pt idx="25085">
                  <c:v>6.4283718518399997</c:v>
                </c:pt>
                <c:pt idx="25086">
                  <c:v>6.6193949703600001</c:v>
                </c:pt>
                <c:pt idx="25087">
                  <c:v>6.6701088404200002</c:v>
                </c:pt>
                <c:pt idx="25088">
                  <c:v>6.8031761904200003</c:v>
                </c:pt>
                <c:pt idx="25089">
                  <c:v>6.7901421638899997</c:v>
                </c:pt>
                <c:pt idx="25090">
                  <c:v>6.7573515611100001</c:v>
                </c:pt>
                <c:pt idx="25091">
                  <c:v>6.67222691032</c:v>
                </c:pt>
                <c:pt idx="25092">
                  <c:v>6.4834556128400003</c:v>
                </c:pt>
                <c:pt idx="25093">
                  <c:v>6.8028820425100003</c:v>
                </c:pt>
                <c:pt idx="25094">
                  <c:v>6.8802320073200001</c:v>
                </c:pt>
                <c:pt idx="25095">
                  <c:v>6.48569564737</c:v>
                </c:pt>
                <c:pt idx="25096">
                  <c:v>6.5710077657400001</c:v>
                </c:pt>
                <c:pt idx="25097">
                  <c:v>6.8853809409700002</c:v>
                </c:pt>
                <c:pt idx="25098">
                  <c:v>6.3210717823999998</c:v>
                </c:pt>
                <c:pt idx="25099">
                  <c:v>6.36795427719</c:v>
                </c:pt>
                <c:pt idx="25100">
                  <c:v>6.7432428070499997</c:v>
                </c:pt>
                <c:pt idx="25101">
                  <c:v>7.0102446092999999</c:v>
                </c:pt>
                <c:pt idx="25102">
                  <c:v>6.8765675832399999</c:v>
                </c:pt>
                <c:pt idx="25103">
                  <c:v>6.9233298421400002</c:v>
                </c:pt>
                <c:pt idx="25104">
                  <c:v>6.57026725425</c:v>
                </c:pt>
                <c:pt idx="25105">
                  <c:v>6.6140456470900002</c:v>
                </c:pt>
                <c:pt idx="25106">
                  <c:v>6.5956707078200001</c:v>
                </c:pt>
                <c:pt idx="25107">
                  <c:v>7.0284605710800001</c:v>
                </c:pt>
                <c:pt idx="25108">
                  <c:v>6.4187942195099996</c:v>
                </c:pt>
                <c:pt idx="25109">
                  <c:v>6.7259648490400004</c:v>
                </c:pt>
                <c:pt idx="25110">
                  <c:v>6.7992161236199999</c:v>
                </c:pt>
                <c:pt idx="25111">
                  <c:v>6.8566570450400004</c:v>
                </c:pt>
                <c:pt idx="25112">
                  <c:v>6.8340144612699998</c:v>
                </c:pt>
                <c:pt idx="25113">
                  <c:v>6.3181570855700002</c:v>
                </c:pt>
                <c:pt idx="25114">
                  <c:v>6.59806477424</c:v>
                </c:pt>
                <c:pt idx="25115">
                  <c:v>6.3544109527700003</c:v>
                </c:pt>
                <c:pt idx="25116">
                  <c:v>6.4076818589900002</c:v>
                </c:pt>
                <c:pt idx="25117">
                  <c:v>6.3974875832400002</c:v>
                </c:pt>
                <c:pt idx="25118">
                  <c:v>6.78997804712</c:v>
                </c:pt>
                <c:pt idx="25119">
                  <c:v>6.5996269643199996</c:v>
                </c:pt>
                <c:pt idx="25120">
                  <c:v>6.3134432700199996</c:v>
                </c:pt>
                <c:pt idx="25121">
                  <c:v>6.3421106271600003</c:v>
                </c:pt>
                <c:pt idx="25122">
                  <c:v>6.4013103151899999</c:v>
                </c:pt>
                <c:pt idx="25123">
                  <c:v>6.5407755726000003</c:v>
                </c:pt>
                <c:pt idx="25124">
                  <c:v>6.9076069555200004</c:v>
                </c:pt>
                <c:pt idx="25125">
                  <c:v>6.5058334419200001</c:v>
                </c:pt>
                <c:pt idx="25126">
                  <c:v>6.5315718868400001</c:v>
                </c:pt>
                <c:pt idx="25127">
                  <c:v>6.3210717823999998</c:v>
                </c:pt>
                <c:pt idx="25128">
                  <c:v>6.9627120806200002</c:v>
                </c:pt>
                <c:pt idx="25129">
                  <c:v>6.3871803161700003</c:v>
                </c:pt>
                <c:pt idx="25130">
                  <c:v>6.6802231974200001</c:v>
                </c:pt>
                <c:pt idx="25131">
                  <c:v>6.7218952699200001</c:v>
                </c:pt>
                <c:pt idx="25132">
                  <c:v>6.7275368122100003</c:v>
                </c:pt>
                <c:pt idx="25133">
                  <c:v>6.9241638276400002</c:v>
                </c:pt>
                <c:pt idx="25134">
                  <c:v>6.8475050123900001</c:v>
                </c:pt>
                <c:pt idx="25135">
                  <c:v>6.3700762866499998</c:v>
                </c:pt>
                <c:pt idx="25136">
                  <c:v>6.7313625543500004</c:v>
                </c:pt>
                <c:pt idx="25137">
                  <c:v>6.6543991248800003</c:v>
                </c:pt>
                <c:pt idx="25138">
                  <c:v>6.5301025579800003</c:v>
                </c:pt>
                <c:pt idx="25139">
                  <c:v>6.6971898219300003</c:v>
                </c:pt>
                <c:pt idx="25140">
                  <c:v>6.9431366021400001</c:v>
                </c:pt>
                <c:pt idx="25141">
                  <c:v>6.4913016828499996</c:v>
                </c:pt>
                <c:pt idx="25142">
                  <c:v>6.7875816864000003</c:v>
                </c:pt>
                <c:pt idx="25143">
                  <c:v>6.6879050161500002</c:v>
                </c:pt>
                <c:pt idx="25144">
                  <c:v>6.6744331755999999</c:v>
                </c:pt>
                <c:pt idx="25145">
                  <c:v>6.4927842770500002</c:v>
                </c:pt>
                <c:pt idx="25146">
                  <c:v>6.33770105367</c:v>
                </c:pt>
                <c:pt idx="25147">
                  <c:v>6.4158443359300001</c:v>
                </c:pt>
                <c:pt idx="25148">
                  <c:v>7.0388590821900001</c:v>
                </c:pt>
                <c:pt idx="25149">
                  <c:v>6.4940673290599999</c:v>
                </c:pt>
                <c:pt idx="25150">
                  <c:v>6.99338811324</c:v>
                </c:pt>
                <c:pt idx="25151">
                  <c:v>6.84396354231</c:v>
                </c:pt>
                <c:pt idx="25152">
                  <c:v>6.7038784000799998</c:v>
                </c:pt>
                <c:pt idx="25153">
                  <c:v>6.4927842770500002</c:v>
                </c:pt>
                <c:pt idx="25154">
                  <c:v>6.6919089212299996</c:v>
                </c:pt>
                <c:pt idx="25155">
                  <c:v>6.4525938786900001</c:v>
                </c:pt>
                <c:pt idx="25156">
                  <c:v>6.3551248146299999</c:v>
                </c:pt>
                <c:pt idx="25157">
                  <c:v>6.3291462005500003</c:v>
                </c:pt>
                <c:pt idx="25158">
                  <c:v>6.6126407289699998</c:v>
                </c:pt>
                <c:pt idx="25159">
                  <c:v>6.6095033944699999</c:v>
                </c:pt>
                <c:pt idx="25160">
                  <c:v>6.8580800326600002</c:v>
                </c:pt>
                <c:pt idx="25161">
                  <c:v>6.5732576636599997</c:v>
                </c:pt>
                <c:pt idx="25162">
                  <c:v>6.4577406804299997</c:v>
                </c:pt>
                <c:pt idx="25163">
                  <c:v>6.6089091125100001</c:v>
                </c:pt>
                <c:pt idx="25164">
                  <c:v>6.3629634645499999</c:v>
                </c:pt>
                <c:pt idx="25165">
                  <c:v>6.58245178535</c:v>
                </c:pt>
                <c:pt idx="25166">
                  <c:v>6.5301025579800003</c:v>
                </c:pt>
                <c:pt idx="25167">
                  <c:v>6.8340144612699998</c:v>
                </c:pt>
                <c:pt idx="25168">
                  <c:v>6.41395496185</c:v>
                </c:pt>
                <c:pt idx="25169">
                  <c:v>6.3580166377599996</c:v>
                </c:pt>
                <c:pt idx="25170">
                  <c:v>6.7259648490400004</c:v>
                </c:pt>
                <c:pt idx="25171">
                  <c:v>6.3871803161700003</c:v>
                </c:pt>
                <c:pt idx="25172">
                  <c:v>6.7417132205800003</c:v>
                </c:pt>
                <c:pt idx="25173">
                  <c:v>6.3700762866499998</c:v>
                </c:pt>
                <c:pt idx="25174">
                  <c:v>6.3693329780200001</c:v>
                </c:pt>
                <c:pt idx="25175">
                  <c:v>6.9565295267399998</c:v>
                </c:pt>
                <c:pt idx="25176">
                  <c:v>6.9792418367</c:v>
                </c:pt>
                <c:pt idx="25177">
                  <c:v>6.9566671286900004</c:v>
                </c:pt>
                <c:pt idx="25178">
                  <c:v>6.31596493238</c:v>
                </c:pt>
                <c:pt idx="25179">
                  <c:v>6.5714294101000004</c:v>
                </c:pt>
                <c:pt idx="25180">
                  <c:v>6.8665685228599997</c:v>
                </c:pt>
                <c:pt idx="25181">
                  <c:v>7.0458811539599999</c:v>
                </c:pt>
                <c:pt idx="25182">
                  <c:v>6.8524322896900003</c:v>
                </c:pt>
                <c:pt idx="25183">
                  <c:v>6.57026725425</c:v>
                </c:pt>
                <c:pt idx="25184">
                  <c:v>6.8543933918600004</c:v>
                </c:pt>
                <c:pt idx="25185">
                  <c:v>6.6301307125799998</c:v>
                </c:pt>
                <c:pt idx="25186">
                  <c:v>6.7158989485999996</c:v>
                </c:pt>
                <c:pt idx="25187">
                  <c:v>6.5293121701399999</c:v>
                </c:pt>
                <c:pt idx="25188">
                  <c:v>6.31596493238</c:v>
                </c:pt>
                <c:pt idx="25189">
                  <c:v>6.3618372997800003</c:v>
                </c:pt>
                <c:pt idx="25190">
                  <c:v>6.7823326740900001</c:v>
                </c:pt>
                <c:pt idx="25191">
                  <c:v>6.6262017792199996</c:v>
                </c:pt>
                <c:pt idx="25192">
                  <c:v>6.9574341732000002</c:v>
                </c:pt>
                <c:pt idx="25193">
                  <c:v>7.0284605710800001</c:v>
                </c:pt>
                <c:pt idx="25194">
                  <c:v>6.9654934744799997</c:v>
                </c:pt>
                <c:pt idx="25195">
                  <c:v>6.6504300163799996</c:v>
                </c:pt>
                <c:pt idx="25196">
                  <c:v>7.0580980893499996</c:v>
                </c:pt>
                <c:pt idx="25197">
                  <c:v>6.9241638276400002</c:v>
                </c:pt>
                <c:pt idx="25198">
                  <c:v>6.7937554601499999</c:v>
                </c:pt>
                <c:pt idx="25199">
                  <c:v>6.3548202493500003</c:v>
                </c:pt>
                <c:pt idx="25200">
                  <c:v>6.69186463512</c:v>
                </c:pt>
                <c:pt idx="25201">
                  <c:v>6.4983962067599998</c:v>
                </c:pt>
                <c:pt idx="25202">
                  <c:v>6.9538527568899999</c:v>
                </c:pt>
                <c:pt idx="25203">
                  <c:v>6.4190752499899997</c:v>
                </c:pt>
                <c:pt idx="25204">
                  <c:v>6.8665685228599997</c:v>
                </c:pt>
                <c:pt idx="25205">
                  <c:v>6.3415648493400001</c:v>
                </c:pt>
                <c:pt idx="25206">
                  <c:v>6.8525901000099996</c:v>
                </c:pt>
                <c:pt idx="25207">
                  <c:v>6.5088907424400002</c:v>
                </c:pt>
                <c:pt idx="25208">
                  <c:v>6.5566500918399999</c:v>
                </c:pt>
                <c:pt idx="25209">
                  <c:v>6.6953223444500001</c:v>
                </c:pt>
                <c:pt idx="25210">
                  <c:v>6.6088419840199997</c:v>
                </c:pt>
                <c:pt idx="25211">
                  <c:v>6.69186463512</c:v>
                </c:pt>
                <c:pt idx="25212">
                  <c:v>6.6879050161500002</c:v>
                </c:pt>
                <c:pt idx="25213">
                  <c:v>7.0345567748400004</c:v>
                </c:pt>
                <c:pt idx="25214">
                  <c:v>6.8313383060900001</c:v>
                </c:pt>
                <c:pt idx="25215">
                  <c:v>6.62675373112</c:v>
                </c:pt>
                <c:pt idx="25216">
                  <c:v>6.4564396946500002</c:v>
                </c:pt>
                <c:pt idx="25217">
                  <c:v>6.7299969689000001</c:v>
                </c:pt>
                <c:pt idx="25218">
                  <c:v>6.3224787934500002</c:v>
                </c:pt>
                <c:pt idx="25219">
                  <c:v>6.9203354939299997</c:v>
                </c:pt>
                <c:pt idx="25220">
                  <c:v>6.7303614128399998</c:v>
                </c:pt>
                <c:pt idx="25221">
                  <c:v>6.5179393767300002</c:v>
                </c:pt>
                <c:pt idx="25222">
                  <c:v>6.4315139383700002</c:v>
                </c:pt>
                <c:pt idx="25223">
                  <c:v>6.4783609098700001</c:v>
                </c:pt>
                <c:pt idx="25224">
                  <c:v>6.7038784000799998</c:v>
                </c:pt>
                <c:pt idx="25225">
                  <c:v>6.9365153920799996</c:v>
                </c:pt>
                <c:pt idx="25226">
                  <c:v>6.4029328378699999</c:v>
                </c:pt>
                <c:pt idx="25227">
                  <c:v>6.90924803374</c:v>
                </c:pt>
                <c:pt idx="25228">
                  <c:v>6.7478669353300003</c:v>
                </c:pt>
                <c:pt idx="25229">
                  <c:v>6.8597433492700004</c:v>
                </c:pt>
                <c:pt idx="25230">
                  <c:v>6.5500353050499998</c:v>
                </c:pt>
                <c:pt idx="25231">
                  <c:v>6.7066204257199997</c:v>
                </c:pt>
                <c:pt idx="25232">
                  <c:v>6.5369976683399997</c:v>
                </c:pt>
                <c:pt idx="25233">
                  <c:v>6.7620760129099997</c:v>
                </c:pt>
                <c:pt idx="25234">
                  <c:v>6.8973352416599996</c:v>
                </c:pt>
                <c:pt idx="25235">
                  <c:v>6.8055685223299998</c:v>
                </c:pt>
                <c:pt idx="25236">
                  <c:v>6.7898795269400001</c:v>
                </c:pt>
                <c:pt idx="25237">
                  <c:v>6.4869755950799997</c:v>
                </c:pt>
                <c:pt idx="25238">
                  <c:v>6.48569564737</c:v>
                </c:pt>
                <c:pt idx="25239">
                  <c:v>6.5936767308700004</c:v>
                </c:pt>
                <c:pt idx="25240">
                  <c:v>6.6000423268199997</c:v>
                </c:pt>
                <c:pt idx="25241">
                  <c:v>6.5956707078200001</c:v>
                </c:pt>
                <c:pt idx="25242">
                  <c:v>6.6005430607799997</c:v>
                </c:pt>
                <c:pt idx="25243">
                  <c:v>6.7690924434899999</c:v>
                </c:pt>
                <c:pt idx="25244">
                  <c:v>6.5351274763599996</c:v>
                </c:pt>
                <c:pt idx="25245">
                  <c:v>6.7826179366700003</c:v>
                </c:pt>
                <c:pt idx="25246">
                  <c:v>6.66034993285</c:v>
                </c:pt>
                <c:pt idx="25247">
                  <c:v>6.3210717823999998</c:v>
                </c:pt>
                <c:pt idx="25248">
                  <c:v>6.5162404464200003</c:v>
                </c:pt>
                <c:pt idx="25249">
                  <c:v>6.8857192198500003</c:v>
                </c:pt>
                <c:pt idx="25250">
                  <c:v>6.4330629630300002</c:v>
                </c:pt>
                <c:pt idx="25251">
                  <c:v>6.6110734689799999</c:v>
                </c:pt>
                <c:pt idx="25252">
                  <c:v>6.56411918508</c:v>
                </c:pt>
                <c:pt idx="25253">
                  <c:v>6.8625709009699998</c:v>
                </c:pt>
                <c:pt idx="25254">
                  <c:v>6.8055685223299998</c:v>
                </c:pt>
                <c:pt idx="25255">
                  <c:v>6.42435873282</c:v>
                </c:pt>
                <c:pt idx="25256">
                  <c:v>6.4411019567599999</c:v>
                </c:pt>
                <c:pt idx="25257">
                  <c:v>6.3255057607299996</c:v>
                </c:pt>
                <c:pt idx="25258">
                  <c:v>6.3729824378700002</c:v>
                </c:pt>
                <c:pt idx="25259">
                  <c:v>7.0686566632999996</c:v>
                </c:pt>
                <c:pt idx="25260">
                  <c:v>6.5243152148899997</c:v>
                </c:pt>
                <c:pt idx="25261">
                  <c:v>6.8133424182400004</c:v>
                </c:pt>
                <c:pt idx="25262">
                  <c:v>6.3989663590200001</c:v>
                </c:pt>
                <c:pt idx="25263">
                  <c:v>7.0373824057199998</c:v>
                </c:pt>
                <c:pt idx="25264">
                  <c:v>6.8419207363299996</c:v>
                </c:pt>
                <c:pt idx="25265">
                  <c:v>6.7158989485999996</c:v>
                </c:pt>
                <c:pt idx="25266">
                  <c:v>6.4522095360699998</c:v>
                </c:pt>
                <c:pt idx="25267">
                  <c:v>6.9060102315799998</c:v>
                </c:pt>
                <c:pt idx="25268">
                  <c:v>6.7600554870699998</c:v>
                </c:pt>
                <c:pt idx="25269">
                  <c:v>6.6701088404200002</c:v>
                </c:pt>
                <c:pt idx="25270">
                  <c:v>6.7579667264900003</c:v>
                </c:pt>
                <c:pt idx="25271">
                  <c:v>6.4588786706799999</c:v>
                </c:pt>
                <c:pt idx="25272">
                  <c:v>6.4993979810000004</c:v>
                </c:pt>
                <c:pt idx="25273">
                  <c:v>6.7437198889400003</c:v>
                </c:pt>
                <c:pt idx="25274">
                  <c:v>6.7813837356700004</c:v>
                </c:pt>
                <c:pt idx="25275">
                  <c:v>6.4076818589900002</c:v>
                </c:pt>
                <c:pt idx="25276">
                  <c:v>6.8419207363299996</c:v>
                </c:pt>
                <c:pt idx="25277">
                  <c:v>6.3389533465900003</c:v>
                </c:pt>
                <c:pt idx="25278">
                  <c:v>6.6757045164399997</c:v>
                </c:pt>
                <c:pt idx="25279">
                  <c:v>6.4805069675800002</c:v>
                </c:pt>
                <c:pt idx="25280">
                  <c:v>6.8234169394900004</c:v>
                </c:pt>
                <c:pt idx="25281">
                  <c:v>6.4716620955300002</c:v>
                </c:pt>
                <c:pt idx="25282">
                  <c:v>6.3926841540700003</c:v>
                </c:pt>
                <c:pt idx="25283">
                  <c:v>6.5510050549400001</c:v>
                </c:pt>
                <c:pt idx="25284">
                  <c:v>6.8091254116600002</c:v>
                </c:pt>
                <c:pt idx="25285">
                  <c:v>7.0713063633799997</c:v>
                </c:pt>
                <c:pt idx="25286">
                  <c:v>6.4740067060399999</c:v>
                </c:pt>
                <c:pt idx="25287">
                  <c:v>6.4190752499899997</c:v>
                </c:pt>
                <c:pt idx="25288">
                  <c:v>6.3729824378700002</c:v>
                </c:pt>
                <c:pt idx="25289">
                  <c:v>6.9042726050900001</c:v>
                </c:pt>
                <c:pt idx="25290">
                  <c:v>6.5301025579800003</c:v>
                </c:pt>
                <c:pt idx="25291">
                  <c:v>6.54102039107</c:v>
                </c:pt>
                <c:pt idx="25292">
                  <c:v>6.7081422921899998</c:v>
                </c:pt>
                <c:pt idx="25293">
                  <c:v>6.54505642107</c:v>
                </c:pt>
                <c:pt idx="25294">
                  <c:v>6.76079446488</c:v>
                </c:pt>
                <c:pt idx="25295">
                  <c:v>6.5192893817100002</c:v>
                </c:pt>
                <c:pt idx="25296">
                  <c:v>6.34901717311</c:v>
                </c:pt>
                <c:pt idx="25297">
                  <c:v>6.7948560914599998</c:v>
                </c:pt>
                <c:pt idx="25298">
                  <c:v>6.7045595974400003</c:v>
                </c:pt>
                <c:pt idx="25299">
                  <c:v>6.3692668078699999</c:v>
                </c:pt>
                <c:pt idx="25300">
                  <c:v>6.3282408146</c:v>
                </c:pt>
                <c:pt idx="25301">
                  <c:v>6.5222857418600002</c:v>
                </c:pt>
                <c:pt idx="25302">
                  <c:v>6.7625920773899999</c:v>
                </c:pt>
                <c:pt idx="25303">
                  <c:v>6.7248420482600002</c:v>
                </c:pt>
                <c:pt idx="25304">
                  <c:v>6.9078452630999996</c:v>
                </c:pt>
                <c:pt idx="25305">
                  <c:v>6.7451026800399996</c:v>
                </c:pt>
                <c:pt idx="25306">
                  <c:v>6.6428833216100003</c:v>
                </c:pt>
                <c:pt idx="25307">
                  <c:v>7.0192892461999996</c:v>
                </c:pt>
                <c:pt idx="25308">
                  <c:v>6.8579557796000001</c:v>
                </c:pt>
                <c:pt idx="25309">
                  <c:v>6.76079446488</c:v>
                </c:pt>
                <c:pt idx="25310">
                  <c:v>6.59474948061</c:v>
                </c:pt>
                <c:pt idx="25311">
                  <c:v>6.54505642107</c:v>
                </c:pt>
                <c:pt idx="25312">
                  <c:v>6.5369976683399997</c:v>
                </c:pt>
                <c:pt idx="25313">
                  <c:v>6.9376581468199996</c:v>
                </c:pt>
                <c:pt idx="25314">
                  <c:v>6.8901526150499999</c:v>
                </c:pt>
                <c:pt idx="25315">
                  <c:v>6.7013716680500002</c:v>
                </c:pt>
                <c:pt idx="25316">
                  <c:v>7.0352266504700003</c:v>
                </c:pt>
                <c:pt idx="25317">
                  <c:v>6.6504300163799996</c:v>
                </c:pt>
                <c:pt idx="25318">
                  <c:v>6.7228416711800003</c:v>
                </c:pt>
                <c:pt idx="25319">
                  <c:v>6.4315139383700002</c:v>
                </c:pt>
                <c:pt idx="25320">
                  <c:v>6.3224787934500002</c:v>
                </c:pt>
                <c:pt idx="25321">
                  <c:v>6.4062772844599998</c:v>
                </c:pt>
                <c:pt idx="25322">
                  <c:v>6.6506080621199999</c:v>
                </c:pt>
                <c:pt idx="25323">
                  <c:v>6.9365153920799996</c:v>
                </c:pt>
                <c:pt idx="25324">
                  <c:v>6.7900461618500003</c:v>
                </c:pt>
                <c:pt idx="25325">
                  <c:v>6.3888342185799996</c:v>
                </c:pt>
                <c:pt idx="25326">
                  <c:v>7.0403123142900004</c:v>
                </c:pt>
                <c:pt idx="25327">
                  <c:v>6.4028695390500001</c:v>
                </c:pt>
                <c:pt idx="25328">
                  <c:v>6.7037461807299996</c:v>
                </c:pt>
                <c:pt idx="25329">
                  <c:v>6.9048436861000004</c:v>
                </c:pt>
                <c:pt idx="25330">
                  <c:v>6.4833702939100002</c:v>
                </c:pt>
                <c:pt idx="25331">
                  <c:v>6.6775099969399996</c:v>
                </c:pt>
                <c:pt idx="25332">
                  <c:v>6.3210717823999998</c:v>
                </c:pt>
                <c:pt idx="25333">
                  <c:v>6.7782012189299996</c:v>
                </c:pt>
                <c:pt idx="25334">
                  <c:v>6.73168481</c:v>
                </c:pt>
                <c:pt idx="25335">
                  <c:v>6.7370357960399998</c:v>
                </c:pt>
                <c:pt idx="25336">
                  <c:v>6.84807954496</c:v>
                </c:pt>
                <c:pt idx="25337">
                  <c:v>6.6759241257799999</c:v>
                </c:pt>
                <c:pt idx="25338">
                  <c:v>6.5568768740900003</c:v>
                </c:pt>
                <c:pt idx="25339">
                  <c:v>6.3170529962100002</c:v>
                </c:pt>
                <c:pt idx="25340">
                  <c:v>6.8765675832399999</c:v>
                </c:pt>
                <c:pt idx="25341">
                  <c:v>6.8580800326600002</c:v>
                </c:pt>
                <c:pt idx="25342">
                  <c:v>6.7521520156100001</c:v>
                </c:pt>
                <c:pt idx="25343">
                  <c:v>6.48900798749</c:v>
                </c:pt>
                <c:pt idx="25344">
                  <c:v>6.7058118597699998</c:v>
                </c:pt>
                <c:pt idx="25345">
                  <c:v>6.8531269687999998</c:v>
                </c:pt>
                <c:pt idx="25346">
                  <c:v>6.4959111673500001</c:v>
                </c:pt>
                <c:pt idx="25347">
                  <c:v>6.9236721984500003</c:v>
                </c:pt>
                <c:pt idx="25348">
                  <c:v>6.4561623049600003</c:v>
                </c:pt>
                <c:pt idx="25349">
                  <c:v>6.5390452677999997</c:v>
                </c:pt>
                <c:pt idx="25350">
                  <c:v>6.3980018754500003</c:v>
                </c:pt>
                <c:pt idx="25351">
                  <c:v>6.9411309779600003</c:v>
                </c:pt>
                <c:pt idx="25352">
                  <c:v>6.5261032930300003</c:v>
                </c:pt>
                <c:pt idx="25353">
                  <c:v>6.9013239568199998</c:v>
                </c:pt>
                <c:pt idx="25354">
                  <c:v>6.9332908669000002</c:v>
                </c:pt>
                <c:pt idx="25355">
                  <c:v>6.9478786100600001</c:v>
                </c:pt>
                <c:pt idx="25356">
                  <c:v>7.02719698771</c:v>
                </c:pt>
                <c:pt idx="25357">
                  <c:v>6.6190368070199996</c:v>
                </c:pt>
                <c:pt idx="25358">
                  <c:v>6.5222857418600002</c:v>
                </c:pt>
                <c:pt idx="25359">
                  <c:v>6.4284293508200001</c:v>
                </c:pt>
                <c:pt idx="25360">
                  <c:v>6.9376581468199996</c:v>
                </c:pt>
                <c:pt idx="25361">
                  <c:v>6.7826179366700003</c:v>
                </c:pt>
                <c:pt idx="25362">
                  <c:v>6.7410039404099997</c:v>
                </c:pt>
                <c:pt idx="25363">
                  <c:v>6.8572768554000003</c:v>
                </c:pt>
                <c:pt idx="25364">
                  <c:v>6.5652683207799996</c:v>
                </c:pt>
                <c:pt idx="25365">
                  <c:v>6.3609948041999997</c:v>
                </c:pt>
                <c:pt idx="25366">
                  <c:v>6.39623973548</c:v>
                </c:pt>
                <c:pt idx="25367">
                  <c:v>6.4372118704399997</c:v>
                </c:pt>
                <c:pt idx="25368">
                  <c:v>6.5058334419200001</c:v>
                </c:pt>
                <c:pt idx="25369">
                  <c:v>6.4005472209300001</c:v>
                </c:pt>
                <c:pt idx="25370">
                  <c:v>6.3860029735400001</c:v>
                </c:pt>
                <c:pt idx="25371">
                  <c:v>6.3174446132800002</c:v>
                </c:pt>
                <c:pt idx="25372">
                  <c:v>6.3589765508199996</c:v>
                </c:pt>
                <c:pt idx="25373">
                  <c:v>6.67928466557</c:v>
                </c:pt>
                <c:pt idx="25374">
                  <c:v>6.9331039908500003</c:v>
                </c:pt>
                <c:pt idx="25375">
                  <c:v>6.3926841540700003</c:v>
                </c:pt>
                <c:pt idx="25376">
                  <c:v>6.6040640283799998</c:v>
                </c:pt>
                <c:pt idx="25377">
                  <c:v>6.9288976957299999</c:v>
                </c:pt>
                <c:pt idx="25378">
                  <c:v>6.8219007334699997</c:v>
                </c:pt>
                <c:pt idx="25379">
                  <c:v>6.8905635231</c:v>
                </c:pt>
                <c:pt idx="25380">
                  <c:v>6.6387194538700003</c:v>
                </c:pt>
                <c:pt idx="25381">
                  <c:v>6.5936767308700004</c:v>
                </c:pt>
                <c:pt idx="25382">
                  <c:v>6.4588786706799999</c:v>
                </c:pt>
                <c:pt idx="25383">
                  <c:v>6.3888342185799996</c:v>
                </c:pt>
                <c:pt idx="25384">
                  <c:v>6.7940335657400004</c:v>
                </c:pt>
                <c:pt idx="25385">
                  <c:v>6.5996241396900004</c:v>
                </c:pt>
                <c:pt idx="25386">
                  <c:v>6.9187048708800001</c:v>
                </c:pt>
                <c:pt idx="25387">
                  <c:v>6.9042726050900001</c:v>
                </c:pt>
                <c:pt idx="25388">
                  <c:v>6.4076750467499997</c:v>
                </c:pt>
                <c:pt idx="25389">
                  <c:v>6.42435873282</c:v>
                </c:pt>
                <c:pt idx="25390">
                  <c:v>6.7524140254700002</c:v>
                </c:pt>
                <c:pt idx="25391">
                  <c:v>6.4158443359300001</c:v>
                </c:pt>
                <c:pt idx="25392">
                  <c:v>6.4758952874100002</c:v>
                </c:pt>
                <c:pt idx="25393">
                  <c:v>6.3108055102599998</c:v>
                </c:pt>
                <c:pt idx="25394">
                  <c:v>6.4420600107699997</c:v>
                </c:pt>
                <c:pt idx="25395">
                  <c:v>6.8543933918600004</c:v>
                </c:pt>
                <c:pt idx="25396">
                  <c:v>6.8384481160500004</c:v>
                </c:pt>
                <c:pt idx="25397">
                  <c:v>7.0461606774899996</c:v>
                </c:pt>
                <c:pt idx="25398">
                  <c:v>6.8120589732800001</c:v>
                </c:pt>
                <c:pt idx="25399">
                  <c:v>6.5898996349900001</c:v>
                </c:pt>
                <c:pt idx="25400">
                  <c:v>6.5996241396900004</c:v>
                </c:pt>
                <c:pt idx="25401">
                  <c:v>6.4913016828499996</c:v>
                </c:pt>
                <c:pt idx="25402">
                  <c:v>6.7948560914599998</c:v>
                </c:pt>
                <c:pt idx="25403">
                  <c:v>6.3693329780200001</c:v>
                </c:pt>
                <c:pt idx="25404">
                  <c:v>7.0284605710800001</c:v>
                </c:pt>
                <c:pt idx="25405">
                  <c:v>6.7448494778899999</c:v>
                </c:pt>
                <c:pt idx="25406">
                  <c:v>6.7202981617499997</c:v>
                </c:pt>
                <c:pt idx="25407">
                  <c:v>6.9478786100600001</c:v>
                </c:pt>
                <c:pt idx="25408">
                  <c:v>6.7824132485600002</c:v>
                </c:pt>
                <c:pt idx="25409">
                  <c:v>6.58245178535</c:v>
                </c:pt>
                <c:pt idx="25410">
                  <c:v>6.9647012581199998</c:v>
                </c:pt>
                <c:pt idx="25411">
                  <c:v>6.62675373112</c:v>
                </c:pt>
                <c:pt idx="25412">
                  <c:v>6.6759241257799999</c:v>
                </c:pt>
                <c:pt idx="25413">
                  <c:v>6.54102039107</c:v>
                </c:pt>
                <c:pt idx="25414">
                  <c:v>6.8094202093299998</c:v>
                </c:pt>
                <c:pt idx="25415">
                  <c:v>6.42650138573</c:v>
                </c:pt>
                <c:pt idx="25416">
                  <c:v>6.7045595974400003</c:v>
                </c:pt>
                <c:pt idx="25417">
                  <c:v>6.56411918508</c:v>
                </c:pt>
                <c:pt idx="25418">
                  <c:v>6.8825744014900003</c:v>
                </c:pt>
                <c:pt idx="25419">
                  <c:v>6.61770423885</c:v>
                </c:pt>
                <c:pt idx="25420">
                  <c:v>6.4970750838000004</c:v>
                </c:pt>
                <c:pt idx="25421">
                  <c:v>6.9520749617900002</c:v>
                </c:pt>
                <c:pt idx="25422">
                  <c:v>6.6777568184899998</c:v>
                </c:pt>
                <c:pt idx="25423">
                  <c:v>6.8602116122599996</c:v>
                </c:pt>
                <c:pt idx="25424">
                  <c:v>6.5050357426899996</c:v>
                </c:pt>
                <c:pt idx="25425">
                  <c:v>7.03447782775</c:v>
                </c:pt>
                <c:pt idx="25426">
                  <c:v>6.4318677164200002</c:v>
                </c:pt>
                <c:pt idx="25427">
                  <c:v>6.3413549628899997</c:v>
                </c:pt>
                <c:pt idx="25428">
                  <c:v>7.0342906450999996</c:v>
                </c:pt>
                <c:pt idx="25429">
                  <c:v>6.4960398710999998</c:v>
                </c:pt>
                <c:pt idx="25430">
                  <c:v>6.8531269687999998</c:v>
                </c:pt>
                <c:pt idx="25431">
                  <c:v>6.7573515611100001</c:v>
                </c:pt>
                <c:pt idx="25432">
                  <c:v>6.3167947503399997</c:v>
                </c:pt>
                <c:pt idx="25433">
                  <c:v>6.6777568184899998</c:v>
                </c:pt>
                <c:pt idx="25434">
                  <c:v>6.7823326740900001</c:v>
                </c:pt>
                <c:pt idx="25435">
                  <c:v>6.3953523199899998</c:v>
                </c:pt>
                <c:pt idx="25436">
                  <c:v>6.3873065567199996</c:v>
                </c:pt>
                <c:pt idx="25437">
                  <c:v>6.42435873282</c:v>
                </c:pt>
                <c:pt idx="25438">
                  <c:v>6.3951850914500001</c:v>
                </c:pt>
                <c:pt idx="25439">
                  <c:v>6.7843949723000003</c:v>
                </c:pt>
                <c:pt idx="25440">
                  <c:v>6.7625920773899999</c:v>
                </c:pt>
                <c:pt idx="25441">
                  <c:v>6.7956878822900002</c:v>
                </c:pt>
                <c:pt idx="25442">
                  <c:v>6.8665685228599997</c:v>
                </c:pt>
                <c:pt idx="25443">
                  <c:v>6.7233038704699997</c:v>
                </c:pt>
                <c:pt idx="25444">
                  <c:v>6.9013594809500001</c:v>
                </c:pt>
                <c:pt idx="25445">
                  <c:v>6.9627120806200002</c:v>
                </c:pt>
                <c:pt idx="25446">
                  <c:v>6.8625709009699998</c:v>
                </c:pt>
                <c:pt idx="25447">
                  <c:v>6.6710449368300004</c:v>
                </c:pt>
                <c:pt idx="25448">
                  <c:v>6.8766016535099999</c:v>
                </c:pt>
                <c:pt idx="25449">
                  <c:v>6.9372468994099998</c:v>
                </c:pt>
                <c:pt idx="25450">
                  <c:v>6.6369601453499998</c:v>
                </c:pt>
                <c:pt idx="25451">
                  <c:v>6.3204900657099996</c:v>
                </c:pt>
                <c:pt idx="25452">
                  <c:v>6.7579431527900002</c:v>
                </c:pt>
                <c:pt idx="25453">
                  <c:v>6.8362586070700004</c:v>
                </c:pt>
                <c:pt idx="25454">
                  <c:v>6.3263493663099997</c:v>
                </c:pt>
                <c:pt idx="25455">
                  <c:v>6.4112860991799998</c:v>
                </c:pt>
                <c:pt idx="25456">
                  <c:v>6.6777568184899998</c:v>
                </c:pt>
                <c:pt idx="25457">
                  <c:v>6.66034993285</c:v>
                </c:pt>
                <c:pt idx="25458">
                  <c:v>6.4283718518399997</c:v>
                </c:pt>
                <c:pt idx="25459">
                  <c:v>6.6631491406399999</c:v>
                </c:pt>
                <c:pt idx="25460">
                  <c:v>6.4362752500899996</c:v>
                </c:pt>
                <c:pt idx="25461">
                  <c:v>6.4057014678300002</c:v>
                </c:pt>
                <c:pt idx="25462">
                  <c:v>6.7494050964100003</c:v>
                </c:pt>
                <c:pt idx="25463">
                  <c:v>7.0240458653399998</c:v>
                </c:pt>
                <c:pt idx="25464">
                  <c:v>6.9647012581199998</c:v>
                </c:pt>
                <c:pt idx="25465">
                  <c:v>6.5714294101000004</c:v>
                </c:pt>
                <c:pt idx="25466">
                  <c:v>6.5034625607900001</c:v>
                </c:pt>
                <c:pt idx="25467">
                  <c:v>6.57292621684</c:v>
                </c:pt>
                <c:pt idx="25468">
                  <c:v>6.9461665524600003</c:v>
                </c:pt>
                <c:pt idx="25469">
                  <c:v>6.33288687705</c:v>
                </c:pt>
                <c:pt idx="25470">
                  <c:v>7.0722905385099999</c:v>
                </c:pt>
                <c:pt idx="25471">
                  <c:v>6.9851967310700003</c:v>
                </c:pt>
                <c:pt idx="25472">
                  <c:v>6.7495830015999996</c:v>
                </c:pt>
                <c:pt idx="25473">
                  <c:v>6.3724010776200002</c:v>
                </c:pt>
                <c:pt idx="25474">
                  <c:v>6.5862198134099996</c:v>
                </c:pt>
                <c:pt idx="25475">
                  <c:v>6.5504019829000004</c:v>
                </c:pt>
                <c:pt idx="25476">
                  <c:v>6.7953087400300003</c:v>
                </c:pt>
                <c:pt idx="25477">
                  <c:v>6.4130017654899998</c:v>
                </c:pt>
                <c:pt idx="25478">
                  <c:v>6.8898582775700001</c:v>
                </c:pt>
                <c:pt idx="25479">
                  <c:v>6.5774388801999999</c:v>
                </c:pt>
                <c:pt idx="25480">
                  <c:v>6.33288687705</c:v>
                </c:pt>
                <c:pt idx="25481">
                  <c:v>6.4740067060399999</c:v>
                </c:pt>
                <c:pt idx="25482">
                  <c:v>6.41395496185</c:v>
                </c:pt>
                <c:pt idx="25483">
                  <c:v>6.6277098167400004</c:v>
                </c:pt>
                <c:pt idx="25484">
                  <c:v>7.0461606774899996</c:v>
                </c:pt>
                <c:pt idx="25485">
                  <c:v>6.6603460207099996</c:v>
                </c:pt>
                <c:pt idx="25486">
                  <c:v>6.5619895111700002</c:v>
                </c:pt>
                <c:pt idx="25487">
                  <c:v>6.6413325794200002</c:v>
                </c:pt>
                <c:pt idx="25488">
                  <c:v>6.3926841540700003</c:v>
                </c:pt>
                <c:pt idx="25489">
                  <c:v>6.9478394069</c:v>
                </c:pt>
                <c:pt idx="25490">
                  <c:v>7.0118915715099996</c:v>
                </c:pt>
                <c:pt idx="25491">
                  <c:v>6.51636728128</c:v>
                </c:pt>
                <c:pt idx="25492">
                  <c:v>7.0465157020999998</c:v>
                </c:pt>
                <c:pt idx="25493">
                  <c:v>6.6948381787000004</c:v>
                </c:pt>
                <c:pt idx="25494">
                  <c:v>6.7514868418300003</c:v>
                </c:pt>
                <c:pt idx="25495">
                  <c:v>6.5464734295299998</c:v>
                </c:pt>
                <c:pt idx="25496">
                  <c:v>6.5626463995000002</c:v>
                </c:pt>
                <c:pt idx="25497">
                  <c:v>6.3763145660399996</c:v>
                </c:pt>
                <c:pt idx="25498">
                  <c:v>6.60089473724</c:v>
                </c:pt>
                <c:pt idx="25499">
                  <c:v>6.9112329560700001</c:v>
                </c:pt>
                <c:pt idx="25500">
                  <c:v>6.5407755726000003</c:v>
                </c:pt>
                <c:pt idx="25501">
                  <c:v>7.0209614710999997</c:v>
                </c:pt>
                <c:pt idx="25502">
                  <c:v>6.7038784000799998</c:v>
                </c:pt>
                <c:pt idx="25503">
                  <c:v>6.3134432700199996</c:v>
                </c:pt>
                <c:pt idx="25504">
                  <c:v>7.02719698771</c:v>
                </c:pt>
                <c:pt idx="25505">
                  <c:v>6.8510297687100001</c:v>
                </c:pt>
                <c:pt idx="25506">
                  <c:v>6.3851351694799998</c:v>
                </c:pt>
                <c:pt idx="25507">
                  <c:v>6.4312927845400001</c:v>
                </c:pt>
                <c:pt idx="25508">
                  <c:v>6.45201653134</c:v>
                </c:pt>
                <c:pt idx="25509">
                  <c:v>6.7558288685300001</c:v>
                </c:pt>
                <c:pt idx="25510">
                  <c:v>7.0074952542900002</c:v>
                </c:pt>
                <c:pt idx="25511">
                  <c:v>6.4005472209300001</c:v>
                </c:pt>
                <c:pt idx="25512">
                  <c:v>6.5755378221400003</c:v>
                </c:pt>
                <c:pt idx="25513">
                  <c:v>6.4005472209300001</c:v>
                </c:pt>
                <c:pt idx="25514">
                  <c:v>7.0342906450999996</c:v>
                </c:pt>
                <c:pt idx="25515">
                  <c:v>6.5500353050499998</c:v>
                </c:pt>
                <c:pt idx="25516">
                  <c:v>6.6919089212299996</c:v>
                </c:pt>
                <c:pt idx="25517">
                  <c:v>6.8234169394900004</c:v>
                </c:pt>
                <c:pt idx="25518">
                  <c:v>6.9461665524600003</c:v>
                </c:pt>
                <c:pt idx="25519">
                  <c:v>6.7558439041799998</c:v>
                </c:pt>
                <c:pt idx="25520">
                  <c:v>6.8905635231</c:v>
                </c:pt>
                <c:pt idx="25521">
                  <c:v>6.7663997700999996</c:v>
                </c:pt>
                <c:pt idx="25522">
                  <c:v>6.4493988621199998</c:v>
                </c:pt>
                <c:pt idx="25523">
                  <c:v>6.9864746923199998</c:v>
                </c:pt>
                <c:pt idx="25524">
                  <c:v>6.5909198134400002</c:v>
                </c:pt>
                <c:pt idx="25525">
                  <c:v>6.67222691032</c:v>
                </c:pt>
                <c:pt idx="25526">
                  <c:v>6.5623331281199997</c:v>
                </c:pt>
                <c:pt idx="25527">
                  <c:v>6.4796264908600003</c:v>
                </c:pt>
                <c:pt idx="25528">
                  <c:v>7.0057279866100002</c:v>
                </c:pt>
                <c:pt idx="25529">
                  <c:v>6.6603460207099996</c:v>
                </c:pt>
                <c:pt idx="25530">
                  <c:v>6.9233298421400002</c:v>
                </c:pt>
                <c:pt idx="25531">
                  <c:v>6.5407755726000003</c:v>
                </c:pt>
                <c:pt idx="25532">
                  <c:v>6.5799380163099999</c:v>
                </c:pt>
                <c:pt idx="25533">
                  <c:v>6.9986354939700002</c:v>
                </c:pt>
                <c:pt idx="25534">
                  <c:v>6.9013239568199998</c:v>
                </c:pt>
                <c:pt idx="25535">
                  <c:v>6.4315139383700002</c:v>
                </c:pt>
                <c:pt idx="25536">
                  <c:v>7.05871200114</c:v>
                </c:pt>
                <c:pt idx="25537">
                  <c:v>6.4362752500899996</c:v>
                </c:pt>
                <c:pt idx="25538">
                  <c:v>6.42435873282</c:v>
                </c:pt>
                <c:pt idx="25539">
                  <c:v>6.3370718882299997</c:v>
                </c:pt>
                <c:pt idx="25540">
                  <c:v>6.7351453068599998</c:v>
                </c:pt>
                <c:pt idx="25541">
                  <c:v>6.4966961947400002</c:v>
                </c:pt>
                <c:pt idx="25542">
                  <c:v>6.59806477424</c:v>
                </c:pt>
                <c:pt idx="25543">
                  <c:v>6.3859799955099996</c:v>
                </c:pt>
                <c:pt idx="25544">
                  <c:v>7.0345567748400004</c:v>
                </c:pt>
                <c:pt idx="25545">
                  <c:v>6.4884781393399997</c:v>
                </c:pt>
                <c:pt idx="25546">
                  <c:v>6.7690924434899999</c:v>
                </c:pt>
                <c:pt idx="25547">
                  <c:v>6.9128058472299996</c:v>
                </c:pt>
                <c:pt idx="25548">
                  <c:v>7.0769146819099999</c:v>
                </c:pt>
                <c:pt idx="25549">
                  <c:v>6.5118448533300004</c:v>
                </c:pt>
                <c:pt idx="25550">
                  <c:v>6.8498843105100002</c:v>
                </c:pt>
                <c:pt idx="25551">
                  <c:v>6.9992383795200004</c:v>
                </c:pt>
                <c:pt idx="25552">
                  <c:v>6.4158443359300001</c:v>
                </c:pt>
                <c:pt idx="25553">
                  <c:v>6.7970489165499997</c:v>
                </c:pt>
                <c:pt idx="25554">
                  <c:v>6.7013716680500002</c:v>
                </c:pt>
                <c:pt idx="25555">
                  <c:v>6.9058939662899999</c:v>
                </c:pt>
                <c:pt idx="25556">
                  <c:v>6.5382002052699999</c:v>
                </c:pt>
                <c:pt idx="25557">
                  <c:v>6.5514120272899996</c:v>
                </c:pt>
                <c:pt idx="25558">
                  <c:v>6.4577406804299997</c:v>
                </c:pt>
                <c:pt idx="25559">
                  <c:v>6.74538443464</c:v>
                </c:pt>
                <c:pt idx="25560">
                  <c:v>6.4588786706799999</c:v>
                </c:pt>
                <c:pt idx="25561">
                  <c:v>6.8230799361900001</c:v>
                </c:pt>
                <c:pt idx="25562">
                  <c:v>6.8510297687100001</c:v>
                </c:pt>
                <c:pt idx="25563">
                  <c:v>6.67222691032</c:v>
                </c:pt>
                <c:pt idx="25564">
                  <c:v>6.6088419840199997</c:v>
                </c:pt>
                <c:pt idx="25565">
                  <c:v>6.3108159343999999</c:v>
                </c:pt>
                <c:pt idx="25566">
                  <c:v>7.0772533652799998</c:v>
                </c:pt>
                <c:pt idx="25567">
                  <c:v>6.3724010776200002</c:v>
                </c:pt>
                <c:pt idx="25568">
                  <c:v>6.6632336241500001</c:v>
                </c:pt>
                <c:pt idx="25569">
                  <c:v>6.6252162132299999</c:v>
                </c:pt>
                <c:pt idx="25570">
                  <c:v>6.4759109506600003</c:v>
                </c:pt>
                <c:pt idx="25571">
                  <c:v>6.6666958302100001</c:v>
                </c:pt>
                <c:pt idx="25572">
                  <c:v>6.3389533465900003</c:v>
                </c:pt>
                <c:pt idx="25573">
                  <c:v>6.4738423893599997</c:v>
                </c:pt>
                <c:pt idx="25574">
                  <c:v>6.7860206965599996</c:v>
                </c:pt>
                <c:pt idx="25575">
                  <c:v>6.8328590757600001</c:v>
                </c:pt>
                <c:pt idx="25576">
                  <c:v>6.5648172729400001</c:v>
                </c:pt>
                <c:pt idx="25577">
                  <c:v>6.3787356602200003</c:v>
                </c:pt>
                <c:pt idx="25578">
                  <c:v>6.3167947503399997</c:v>
                </c:pt>
                <c:pt idx="25579">
                  <c:v>6.5369976683399997</c:v>
                </c:pt>
                <c:pt idx="25580">
                  <c:v>6.9128058472299996</c:v>
                </c:pt>
                <c:pt idx="25581">
                  <c:v>6.5332592071700004</c:v>
                </c:pt>
                <c:pt idx="25582">
                  <c:v>6.5524541771199996</c:v>
                </c:pt>
                <c:pt idx="25583">
                  <c:v>6.4131192628799996</c:v>
                </c:pt>
                <c:pt idx="25584">
                  <c:v>6.6452900895799996</c:v>
                </c:pt>
                <c:pt idx="25585">
                  <c:v>6.5952815719500002</c:v>
                </c:pt>
                <c:pt idx="25586">
                  <c:v>6.6227135618100004</c:v>
                </c:pt>
                <c:pt idx="25587">
                  <c:v>7.0772533652799998</c:v>
                </c:pt>
                <c:pt idx="25588">
                  <c:v>6.48346231904</c:v>
                </c:pt>
                <c:pt idx="25589">
                  <c:v>6.3129448256099998</c:v>
                </c:pt>
                <c:pt idx="25590">
                  <c:v>6.3828655844500002</c:v>
                </c:pt>
                <c:pt idx="25591">
                  <c:v>6.7476760710799999</c:v>
                </c:pt>
                <c:pt idx="25592">
                  <c:v>6.9898178192999998</c:v>
                </c:pt>
                <c:pt idx="25593">
                  <c:v>6.34248905865</c:v>
                </c:pt>
                <c:pt idx="25594">
                  <c:v>6.3508609425099998</c:v>
                </c:pt>
                <c:pt idx="25595">
                  <c:v>6.6336381584400002</c:v>
                </c:pt>
                <c:pt idx="25596">
                  <c:v>7.02169526562</c:v>
                </c:pt>
                <c:pt idx="25597">
                  <c:v>6.80465832405</c:v>
                </c:pt>
                <c:pt idx="25598">
                  <c:v>6.3167947503399997</c:v>
                </c:pt>
                <c:pt idx="25599">
                  <c:v>6.7970489165499997</c:v>
                </c:pt>
                <c:pt idx="25600">
                  <c:v>6.9288261444100003</c:v>
                </c:pt>
                <c:pt idx="25601">
                  <c:v>6.3108055102599998</c:v>
                </c:pt>
                <c:pt idx="25602">
                  <c:v>6.4730998635999999</c:v>
                </c:pt>
                <c:pt idx="25603">
                  <c:v>6.4625366292399997</c:v>
                </c:pt>
                <c:pt idx="25604">
                  <c:v>6.3190389826200004</c:v>
                </c:pt>
                <c:pt idx="25605">
                  <c:v>6.6870681243899996</c:v>
                </c:pt>
                <c:pt idx="25606">
                  <c:v>6.3763145660399996</c:v>
                </c:pt>
                <c:pt idx="25607">
                  <c:v>6.54505642107</c:v>
                </c:pt>
                <c:pt idx="25608">
                  <c:v>6.3551248146299999</c:v>
                </c:pt>
                <c:pt idx="25609">
                  <c:v>6.89491264819</c:v>
                </c:pt>
                <c:pt idx="25610">
                  <c:v>6.3353158844899999</c:v>
                </c:pt>
                <c:pt idx="25611">
                  <c:v>6.5001425947499998</c:v>
                </c:pt>
                <c:pt idx="25612">
                  <c:v>7.0260670249499997</c:v>
                </c:pt>
                <c:pt idx="25613">
                  <c:v>6.3479583056299997</c:v>
                </c:pt>
                <c:pt idx="25614">
                  <c:v>6.8944078085999996</c:v>
                </c:pt>
                <c:pt idx="25615">
                  <c:v>6.7501802873000001</c:v>
                </c:pt>
                <c:pt idx="25616">
                  <c:v>6.5486355519600004</c:v>
                </c:pt>
                <c:pt idx="25617">
                  <c:v>6.3980018754500003</c:v>
                </c:pt>
                <c:pt idx="25618">
                  <c:v>6.9520749617900002</c:v>
                </c:pt>
                <c:pt idx="25619">
                  <c:v>6.8579557796000001</c:v>
                </c:pt>
                <c:pt idx="25620">
                  <c:v>6.9303136537799999</c:v>
                </c:pt>
                <c:pt idx="25621">
                  <c:v>6.5927379123399996</c:v>
                </c:pt>
                <c:pt idx="25622">
                  <c:v>6.3224787934500002</c:v>
                </c:pt>
                <c:pt idx="25623">
                  <c:v>6.8331483121299996</c:v>
                </c:pt>
                <c:pt idx="25624">
                  <c:v>6.8936809294400003</c:v>
                </c:pt>
                <c:pt idx="25625">
                  <c:v>6.7898795269400001</c:v>
                </c:pt>
                <c:pt idx="25626">
                  <c:v>6.5580795439399999</c:v>
                </c:pt>
                <c:pt idx="25627">
                  <c:v>6.3293339799000004</c:v>
                </c:pt>
                <c:pt idx="25628">
                  <c:v>6.4403442781800004</c:v>
                </c:pt>
                <c:pt idx="25629">
                  <c:v>6.3851351694799998</c:v>
                </c:pt>
                <c:pt idx="25630">
                  <c:v>6.5294685570600004</c:v>
                </c:pt>
                <c:pt idx="25631">
                  <c:v>6.6555363184100003</c:v>
                </c:pt>
                <c:pt idx="25632">
                  <c:v>6.3322176664400001</c:v>
                </c:pt>
                <c:pt idx="25633">
                  <c:v>6.9271844570500001</c:v>
                </c:pt>
                <c:pt idx="25634">
                  <c:v>6.5504019829000004</c:v>
                </c:pt>
                <c:pt idx="25635">
                  <c:v>6.7384724073999998</c:v>
                </c:pt>
                <c:pt idx="25636">
                  <c:v>6.4751692855199998</c:v>
                </c:pt>
                <c:pt idx="25637">
                  <c:v>6.6879050161500002</c:v>
                </c:pt>
                <c:pt idx="25638">
                  <c:v>6.7447289746900001</c:v>
                </c:pt>
                <c:pt idx="25639">
                  <c:v>6.8107982931700004</c:v>
                </c:pt>
                <c:pt idx="25640">
                  <c:v>6.6126407289699998</c:v>
                </c:pt>
                <c:pt idx="25641">
                  <c:v>7.0741981971500003</c:v>
                </c:pt>
                <c:pt idx="25642">
                  <c:v>6.5927379123399996</c:v>
                </c:pt>
                <c:pt idx="25643">
                  <c:v>6.9652899231100003</c:v>
                </c:pt>
                <c:pt idx="25644">
                  <c:v>6.5691708162699998</c:v>
                </c:pt>
                <c:pt idx="25645">
                  <c:v>6.96878558529</c:v>
                </c:pt>
                <c:pt idx="25646">
                  <c:v>6.3580166377599996</c:v>
                </c:pt>
                <c:pt idx="25647">
                  <c:v>6.5019059903800001</c:v>
                </c:pt>
                <c:pt idx="25648">
                  <c:v>6.7853089973599996</c:v>
                </c:pt>
                <c:pt idx="25649">
                  <c:v>6.6757045164399997</c:v>
                </c:pt>
                <c:pt idx="25650">
                  <c:v>6.8831075129299997</c:v>
                </c:pt>
                <c:pt idx="25651">
                  <c:v>6.7495830015999996</c:v>
                </c:pt>
                <c:pt idx="25652">
                  <c:v>6.3974875832400002</c:v>
                </c:pt>
                <c:pt idx="25653">
                  <c:v>6.7342845537900002</c:v>
                </c:pt>
                <c:pt idx="25654">
                  <c:v>6.7748957484199996</c:v>
                </c:pt>
                <c:pt idx="25655">
                  <c:v>6.5504019829000004</c:v>
                </c:pt>
                <c:pt idx="25656">
                  <c:v>6.7266918260799997</c:v>
                </c:pt>
                <c:pt idx="25657">
                  <c:v>6.8588141035300003</c:v>
                </c:pt>
                <c:pt idx="25658">
                  <c:v>7.0629326777400001</c:v>
                </c:pt>
                <c:pt idx="25659">
                  <c:v>6.7911496959999997</c:v>
                </c:pt>
                <c:pt idx="25660">
                  <c:v>6.6574750065600004</c:v>
                </c:pt>
                <c:pt idx="25661">
                  <c:v>6.6977208178999996</c:v>
                </c:pt>
                <c:pt idx="25662">
                  <c:v>6.6369601453499998</c:v>
                </c:pt>
                <c:pt idx="25663">
                  <c:v>6.5626463995000002</c:v>
                </c:pt>
                <c:pt idx="25664">
                  <c:v>6.7760202922700001</c:v>
                </c:pt>
                <c:pt idx="25665">
                  <c:v>6.6394926928900002</c:v>
                </c:pt>
                <c:pt idx="25666">
                  <c:v>6.5810639908599997</c:v>
                </c:pt>
                <c:pt idx="25667">
                  <c:v>6.6513994089299997</c:v>
                </c:pt>
                <c:pt idx="25668">
                  <c:v>6.3293339799000004</c:v>
                </c:pt>
                <c:pt idx="25669">
                  <c:v>6.6647659414899998</c:v>
                </c:pt>
                <c:pt idx="25670">
                  <c:v>6.3469287730900001</c:v>
                </c:pt>
                <c:pt idx="25671">
                  <c:v>6.7483592242899997</c:v>
                </c:pt>
                <c:pt idx="25672">
                  <c:v>6.4210451792900001</c:v>
                </c:pt>
                <c:pt idx="25673">
                  <c:v>6.7324096238699997</c:v>
                </c:pt>
                <c:pt idx="25674">
                  <c:v>6.3276487674200004</c:v>
                </c:pt>
                <c:pt idx="25675">
                  <c:v>7.0192892461999996</c:v>
                </c:pt>
                <c:pt idx="25676">
                  <c:v>6.8772997508799998</c:v>
                </c:pt>
                <c:pt idx="25677">
                  <c:v>6.90924803374</c:v>
                </c:pt>
                <c:pt idx="25678">
                  <c:v>6.8980239045899996</c:v>
                </c:pt>
                <c:pt idx="25679">
                  <c:v>7.0178553820699996</c:v>
                </c:pt>
                <c:pt idx="25680">
                  <c:v>6.5623331281199997</c:v>
                </c:pt>
                <c:pt idx="25681">
                  <c:v>6.9112275809700003</c:v>
                </c:pt>
                <c:pt idx="25682">
                  <c:v>6.3293339799000004</c:v>
                </c:pt>
                <c:pt idx="25683">
                  <c:v>6.3210717823999998</c:v>
                </c:pt>
                <c:pt idx="25684">
                  <c:v>6.4190752499899997</c:v>
                </c:pt>
                <c:pt idx="25685">
                  <c:v>6.9482356524500002</c:v>
                </c:pt>
                <c:pt idx="25686">
                  <c:v>6.6549781822199998</c:v>
                </c:pt>
                <c:pt idx="25687">
                  <c:v>6.7052162791200001</c:v>
                </c:pt>
                <c:pt idx="25688">
                  <c:v>6.8000141415600002</c:v>
                </c:pt>
                <c:pt idx="25689">
                  <c:v>6.7338932972699999</c:v>
                </c:pt>
                <c:pt idx="25690">
                  <c:v>6.4392443644900004</c:v>
                </c:pt>
                <c:pt idx="25691">
                  <c:v>6.9299452599300002</c:v>
                </c:pt>
                <c:pt idx="25692">
                  <c:v>6.8707019380199998</c:v>
                </c:pt>
                <c:pt idx="25693">
                  <c:v>6.8802320073200001</c:v>
                </c:pt>
                <c:pt idx="25694">
                  <c:v>7.0603338753999996</c:v>
                </c:pt>
                <c:pt idx="25695">
                  <c:v>6.9176962804900004</c:v>
                </c:pt>
                <c:pt idx="25696">
                  <c:v>6.83351137993</c:v>
                </c:pt>
                <c:pt idx="25697">
                  <c:v>6.9145886785700004</c:v>
                </c:pt>
                <c:pt idx="25698">
                  <c:v>7.0240458653399998</c:v>
                </c:pt>
                <c:pt idx="25699">
                  <c:v>6.8543933918600004</c:v>
                </c:pt>
                <c:pt idx="25700">
                  <c:v>6.7451026800399996</c:v>
                </c:pt>
                <c:pt idx="25701">
                  <c:v>6.99358964301</c:v>
                </c:pt>
                <c:pt idx="25702">
                  <c:v>6.8094202093299998</c:v>
                </c:pt>
                <c:pt idx="25703">
                  <c:v>6.7501802873000001</c:v>
                </c:pt>
                <c:pt idx="25704">
                  <c:v>6.3923401579199997</c:v>
                </c:pt>
                <c:pt idx="25705">
                  <c:v>6.6095033944699999</c:v>
                </c:pt>
                <c:pt idx="25706">
                  <c:v>6.3165048527899996</c:v>
                </c:pt>
                <c:pt idx="25707">
                  <c:v>6.60089473724</c:v>
                </c:pt>
                <c:pt idx="25708">
                  <c:v>6.7943369183</c:v>
                </c:pt>
                <c:pt idx="25709">
                  <c:v>6.8290045524299998</c:v>
                </c:pt>
                <c:pt idx="25710">
                  <c:v>6.6601110116099997</c:v>
                </c:pt>
                <c:pt idx="25711">
                  <c:v>6.6161145747600001</c:v>
                </c:pt>
                <c:pt idx="25712">
                  <c:v>6.5862198134099996</c:v>
                </c:pt>
                <c:pt idx="25713">
                  <c:v>6.3129448256099998</c:v>
                </c:pt>
                <c:pt idx="25714">
                  <c:v>7.0087490267300003</c:v>
                </c:pt>
                <c:pt idx="25715">
                  <c:v>6.7066204257199997</c:v>
                </c:pt>
                <c:pt idx="25716">
                  <c:v>6.8525901000099996</c:v>
                </c:pt>
                <c:pt idx="25717">
                  <c:v>7.0553406253600004</c:v>
                </c:pt>
                <c:pt idx="25718">
                  <c:v>6.8973352416599996</c:v>
                </c:pt>
                <c:pt idx="25719">
                  <c:v>6.48900798749</c:v>
                </c:pt>
                <c:pt idx="25720">
                  <c:v>6.3436848860400001</c:v>
                </c:pt>
                <c:pt idx="25721">
                  <c:v>7.05871200114</c:v>
                </c:pt>
                <c:pt idx="25722">
                  <c:v>6.4631674589100001</c:v>
                </c:pt>
                <c:pt idx="25723">
                  <c:v>6.3945280779200004</c:v>
                </c:pt>
                <c:pt idx="25724">
                  <c:v>6.3821888171600003</c:v>
                </c:pt>
                <c:pt idx="25725">
                  <c:v>6.4279696772500001</c:v>
                </c:pt>
                <c:pt idx="25726">
                  <c:v>6.7225333464799997</c:v>
                </c:pt>
                <c:pt idx="25727">
                  <c:v>6.9288261444100003</c:v>
                </c:pt>
                <c:pt idx="25728">
                  <c:v>6.8133424182400004</c:v>
                </c:pt>
                <c:pt idx="25729">
                  <c:v>6.4062772844599998</c:v>
                </c:pt>
                <c:pt idx="25730">
                  <c:v>6.4522095360699998</c:v>
                </c:pt>
                <c:pt idx="25731">
                  <c:v>6.6744331755999999</c:v>
                </c:pt>
                <c:pt idx="25732">
                  <c:v>6.9623213721099999</c:v>
                </c:pt>
                <c:pt idx="25733">
                  <c:v>6.6719016792700003</c:v>
                </c:pt>
                <c:pt idx="25734">
                  <c:v>6.3479583056299997</c:v>
                </c:pt>
                <c:pt idx="25735">
                  <c:v>6.9612064510599998</c:v>
                </c:pt>
                <c:pt idx="25736">
                  <c:v>6.7090745780200001</c:v>
                </c:pt>
                <c:pt idx="25737">
                  <c:v>6.5897381233000001</c:v>
                </c:pt>
                <c:pt idx="25738">
                  <c:v>6.8237430979399996</c:v>
                </c:pt>
                <c:pt idx="25739">
                  <c:v>7.0012840387699997</c:v>
                </c:pt>
                <c:pt idx="25740">
                  <c:v>6.56603294676</c:v>
                </c:pt>
                <c:pt idx="25741">
                  <c:v>7.0395317431500004</c:v>
                </c:pt>
                <c:pt idx="25742">
                  <c:v>6.3206525978999997</c:v>
                </c:pt>
                <c:pt idx="25743">
                  <c:v>7.0151792947200002</c:v>
                </c:pt>
                <c:pt idx="25744">
                  <c:v>6.36981839145</c:v>
                </c:pt>
                <c:pt idx="25745">
                  <c:v>6.6353858417199998</c:v>
                </c:pt>
                <c:pt idx="25746">
                  <c:v>6.4558727223599996</c:v>
                </c:pt>
                <c:pt idx="25747">
                  <c:v>6.8871959578900004</c:v>
                </c:pt>
                <c:pt idx="25748">
                  <c:v>6.4631674589100001</c:v>
                </c:pt>
                <c:pt idx="25749">
                  <c:v>6.4210451792900001</c:v>
                </c:pt>
                <c:pt idx="25750">
                  <c:v>6.7855134181799999</c:v>
                </c:pt>
                <c:pt idx="25751">
                  <c:v>6.7045595974400003</c:v>
                </c:pt>
                <c:pt idx="25752">
                  <c:v>6.4207378668199997</c:v>
                </c:pt>
                <c:pt idx="25753">
                  <c:v>6.3370718882299997</c:v>
                </c:pt>
                <c:pt idx="25754">
                  <c:v>7.0395317431500004</c:v>
                </c:pt>
                <c:pt idx="25755">
                  <c:v>6.4430079320300004</c:v>
                </c:pt>
                <c:pt idx="25756">
                  <c:v>6.8859957126899998</c:v>
                </c:pt>
                <c:pt idx="25757">
                  <c:v>6.6301307125799998</c:v>
                </c:pt>
                <c:pt idx="25758">
                  <c:v>6.7125738336299996</c:v>
                </c:pt>
                <c:pt idx="25759">
                  <c:v>6.3263493663099997</c:v>
                </c:pt>
                <c:pt idx="25760">
                  <c:v>6.4558727223599996</c:v>
                </c:pt>
                <c:pt idx="25761">
                  <c:v>6.7447289746900001</c:v>
                </c:pt>
                <c:pt idx="25762">
                  <c:v>6.5283356148899996</c:v>
                </c:pt>
                <c:pt idx="25763">
                  <c:v>7.0720597458999999</c:v>
                </c:pt>
                <c:pt idx="25764">
                  <c:v>6.7066204257199997</c:v>
                </c:pt>
                <c:pt idx="25765">
                  <c:v>6.7573515611100001</c:v>
                </c:pt>
                <c:pt idx="25766">
                  <c:v>6.4940673290599999</c:v>
                </c:pt>
                <c:pt idx="25767">
                  <c:v>6.5223146075500003</c:v>
                </c:pt>
                <c:pt idx="25768">
                  <c:v>6.4993979810000004</c:v>
                </c:pt>
                <c:pt idx="25769">
                  <c:v>6.3733443685299997</c:v>
                </c:pt>
                <c:pt idx="25770">
                  <c:v>6.4913016828499996</c:v>
                </c:pt>
                <c:pt idx="25771">
                  <c:v>6.9288976957299999</c:v>
                </c:pt>
                <c:pt idx="25772">
                  <c:v>6.3174446132800002</c:v>
                </c:pt>
                <c:pt idx="25773">
                  <c:v>6.7303614128399998</c:v>
                </c:pt>
                <c:pt idx="25774">
                  <c:v>6.9828418232200002</c:v>
                </c:pt>
                <c:pt idx="25775">
                  <c:v>6.3580166377599996</c:v>
                </c:pt>
                <c:pt idx="25776">
                  <c:v>6.3148905305199996</c:v>
                </c:pt>
                <c:pt idx="25777">
                  <c:v>6.9792418367</c:v>
                </c:pt>
                <c:pt idx="25778">
                  <c:v>6.5467461470600004</c:v>
                </c:pt>
                <c:pt idx="25779">
                  <c:v>6.9391240853599996</c:v>
                </c:pt>
                <c:pt idx="25780">
                  <c:v>6.7324096238699997</c:v>
                </c:pt>
                <c:pt idx="25781">
                  <c:v>6.8898582775700001</c:v>
                </c:pt>
                <c:pt idx="25782">
                  <c:v>6.3700762866499998</c:v>
                </c:pt>
                <c:pt idx="25783">
                  <c:v>6.3170529962100002</c:v>
                </c:pt>
                <c:pt idx="25784">
                  <c:v>6.7299969689000001</c:v>
                </c:pt>
                <c:pt idx="25785">
                  <c:v>6.5050357426899996</c:v>
                </c:pt>
                <c:pt idx="25786">
                  <c:v>6.88589153714</c:v>
                </c:pt>
                <c:pt idx="25787">
                  <c:v>6.3276487674200004</c:v>
                </c:pt>
                <c:pt idx="25788">
                  <c:v>6.4812168409100002</c:v>
                </c:pt>
                <c:pt idx="25789">
                  <c:v>6.8825744014900003</c:v>
                </c:pt>
                <c:pt idx="25790">
                  <c:v>6.48157309584</c:v>
                </c:pt>
                <c:pt idx="25791">
                  <c:v>6.7266918260799997</c:v>
                </c:pt>
                <c:pt idx="25792">
                  <c:v>6.3413549628899997</c:v>
                </c:pt>
                <c:pt idx="25793">
                  <c:v>6.5353880796399997</c:v>
                </c:pt>
                <c:pt idx="25794">
                  <c:v>6.9190507161700001</c:v>
                </c:pt>
                <c:pt idx="25795">
                  <c:v>6.42650138573</c:v>
                </c:pt>
                <c:pt idx="25796">
                  <c:v>6.4190752499899997</c:v>
                </c:pt>
                <c:pt idx="25797">
                  <c:v>6.3851351694799998</c:v>
                </c:pt>
                <c:pt idx="25798">
                  <c:v>6.8525901000099996</c:v>
                </c:pt>
                <c:pt idx="25799">
                  <c:v>6.8475050123900001</c:v>
                </c:pt>
                <c:pt idx="25800">
                  <c:v>6.9271844570500001</c:v>
                </c:pt>
                <c:pt idx="25801">
                  <c:v>6.3204900657099996</c:v>
                </c:pt>
                <c:pt idx="25802">
                  <c:v>6.7248175377399999</c:v>
                </c:pt>
                <c:pt idx="25803">
                  <c:v>6.6329985792599997</c:v>
                </c:pt>
                <c:pt idx="25804">
                  <c:v>6.3276487674200004</c:v>
                </c:pt>
                <c:pt idx="25805">
                  <c:v>6.6216420295300003</c:v>
                </c:pt>
                <c:pt idx="25806">
                  <c:v>6.8588141035300003</c:v>
                </c:pt>
                <c:pt idx="25807">
                  <c:v>6.33770105367</c:v>
                </c:pt>
                <c:pt idx="25808">
                  <c:v>6.9864746923199998</c:v>
                </c:pt>
                <c:pt idx="25809">
                  <c:v>6.3672003395100001</c:v>
                </c:pt>
                <c:pt idx="25810">
                  <c:v>6.4777874277</c:v>
                </c:pt>
                <c:pt idx="25811">
                  <c:v>6.7765150955299998</c:v>
                </c:pt>
                <c:pt idx="25812">
                  <c:v>6.88589153714</c:v>
                </c:pt>
                <c:pt idx="25813">
                  <c:v>7.0395317431500004</c:v>
                </c:pt>
                <c:pt idx="25814">
                  <c:v>6.8237430979399996</c:v>
                </c:pt>
                <c:pt idx="25815">
                  <c:v>6.5668354438399996</c:v>
                </c:pt>
                <c:pt idx="25816">
                  <c:v>6.7277034311200001</c:v>
                </c:pt>
                <c:pt idx="25817">
                  <c:v>6.5355393934899997</c:v>
                </c:pt>
                <c:pt idx="25818">
                  <c:v>6.3469287730900001</c:v>
                </c:pt>
                <c:pt idx="25819">
                  <c:v>6.3508609425099998</c:v>
                </c:pt>
                <c:pt idx="25820">
                  <c:v>6.9145886785700004</c:v>
                </c:pt>
                <c:pt idx="25821">
                  <c:v>6.7495830015999996</c:v>
                </c:pt>
                <c:pt idx="25822">
                  <c:v>6.4924578906799999</c:v>
                </c:pt>
                <c:pt idx="25823">
                  <c:v>6.5566500918399999</c:v>
                </c:pt>
                <c:pt idx="25824">
                  <c:v>6.5332592071700004</c:v>
                </c:pt>
                <c:pt idx="25825">
                  <c:v>7.0333536076499996</c:v>
                </c:pt>
                <c:pt idx="25826">
                  <c:v>7.0458811539599999</c:v>
                </c:pt>
                <c:pt idx="25827">
                  <c:v>6.59474948061</c:v>
                </c:pt>
                <c:pt idx="25828">
                  <c:v>6.7530880806900004</c:v>
                </c:pt>
                <c:pt idx="25829">
                  <c:v>6.3282408146</c:v>
                </c:pt>
                <c:pt idx="25830">
                  <c:v>7.0316434004200001</c:v>
                </c:pt>
                <c:pt idx="25831">
                  <c:v>6.4765566463599997</c:v>
                </c:pt>
                <c:pt idx="25832">
                  <c:v>6.98260903157</c:v>
                </c:pt>
                <c:pt idx="25833">
                  <c:v>6.6281751637699999</c:v>
                </c:pt>
                <c:pt idx="25834">
                  <c:v>6.7524140254700002</c:v>
                </c:pt>
                <c:pt idx="25835">
                  <c:v>6.4411019567599999</c:v>
                </c:pt>
                <c:pt idx="25836">
                  <c:v>6.8091254116600002</c:v>
                </c:pt>
                <c:pt idx="25837">
                  <c:v>6.9864746923199998</c:v>
                </c:pt>
                <c:pt idx="25838">
                  <c:v>6.5019059903800001</c:v>
                </c:pt>
                <c:pt idx="25839">
                  <c:v>6.8607641263600003</c:v>
                </c:pt>
                <c:pt idx="25840">
                  <c:v>6.8135847688500002</c:v>
                </c:pt>
                <c:pt idx="25841">
                  <c:v>6.5510050549400001</c:v>
                </c:pt>
                <c:pt idx="25842">
                  <c:v>6.81872780538</c:v>
                </c:pt>
                <c:pt idx="25843">
                  <c:v>6.7196526590100003</c:v>
                </c:pt>
                <c:pt idx="25844">
                  <c:v>6.4759109506600003</c:v>
                </c:pt>
                <c:pt idx="25845">
                  <c:v>6.3415648493400001</c:v>
                </c:pt>
                <c:pt idx="25846">
                  <c:v>7.0708069455900002</c:v>
                </c:pt>
                <c:pt idx="25847">
                  <c:v>6.4812168409100002</c:v>
                </c:pt>
                <c:pt idx="25848">
                  <c:v>6.3945280779200004</c:v>
                </c:pt>
                <c:pt idx="25849">
                  <c:v>6.5362937451100001</c:v>
                </c:pt>
                <c:pt idx="25850">
                  <c:v>6.6088419840199997</c:v>
                </c:pt>
                <c:pt idx="25851">
                  <c:v>6.7782012189299996</c:v>
                </c:pt>
                <c:pt idx="25852">
                  <c:v>6.5130195747700004</c:v>
                </c:pt>
                <c:pt idx="25853">
                  <c:v>6.78283804416</c:v>
                </c:pt>
                <c:pt idx="25854">
                  <c:v>6.5407755726000003</c:v>
                </c:pt>
                <c:pt idx="25855">
                  <c:v>6.4971895904899997</c:v>
                </c:pt>
                <c:pt idx="25856">
                  <c:v>6.7973643860199999</c:v>
                </c:pt>
                <c:pt idx="25857">
                  <c:v>6.8944078085999996</c:v>
                </c:pt>
                <c:pt idx="25858">
                  <c:v>6.3312789229400002</c:v>
                </c:pt>
                <c:pt idx="25859">
                  <c:v>6.7948560914599998</c:v>
                </c:pt>
                <c:pt idx="25860">
                  <c:v>7.0772533652799998</c:v>
                </c:pt>
                <c:pt idx="25861">
                  <c:v>6.8024161096300002</c:v>
                </c:pt>
                <c:pt idx="25862">
                  <c:v>6.8379965699999996</c:v>
                </c:pt>
                <c:pt idx="25863">
                  <c:v>6.5810639908599997</c:v>
                </c:pt>
                <c:pt idx="25864">
                  <c:v>6.4411019567599999</c:v>
                </c:pt>
                <c:pt idx="25865">
                  <c:v>6.6987492509399997</c:v>
                </c:pt>
                <c:pt idx="25866">
                  <c:v>7.0461606774899996</c:v>
                </c:pt>
                <c:pt idx="25867">
                  <c:v>6.8475050123900001</c:v>
                </c:pt>
                <c:pt idx="25868">
                  <c:v>6.34901717311</c:v>
                </c:pt>
                <c:pt idx="25869">
                  <c:v>6.3190389826200004</c:v>
                </c:pt>
                <c:pt idx="25870">
                  <c:v>6.8813928086300002</c:v>
                </c:pt>
                <c:pt idx="25871">
                  <c:v>6.4044642299600003</c:v>
                </c:pt>
                <c:pt idx="25872">
                  <c:v>6.55886389548</c:v>
                </c:pt>
                <c:pt idx="25873">
                  <c:v>6.4960398710999998</c:v>
                </c:pt>
                <c:pt idx="25874">
                  <c:v>6.5898996349900001</c:v>
                </c:pt>
                <c:pt idx="25875">
                  <c:v>6.9058939662899999</c:v>
                </c:pt>
                <c:pt idx="25876">
                  <c:v>6.9612064510599998</c:v>
                </c:pt>
                <c:pt idx="25877">
                  <c:v>6.9519607300699997</c:v>
                </c:pt>
                <c:pt idx="25878">
                  <c:v>6.3672003395100001</c:v>
                </c:pt>
                <c:pt idx="25879">
                  <c:v>6.8150529170800001</c:v>
                </c:pt>
                <c:pt idx="25880">
                  <c:v>6.7158989485999996</c:v>
                </c:pt>
                <c:pt idx="25881">
                  <c:v>6.4901819014999997</c:v>
                </c:pt>
                <c:pt idx="25882">
                  <c:v>6.8667191466400004</c:v>
                </c:pt>
                <c:pt idx="25883">
                  <c:v>6.7882018602900001</c:v>
                </c:pt>
                <c:pt idx="25884">
                  <c:v>6.9376581468199996</c:v>
                </c:pt>
                <c:pt idx="25885">
                  <c:v>6.6336381584400002</c:v>
                </c:pt>
                <c:pt idx="25886">
                  <c:v>6.70580236234</c:v>
                </c:pt>
                <c:pt idx="25887">
                  <c:v>6.9688988960999998</c:v>
                </c:pt>
                <c:pt idx="25888">
                  <c:v>6.8343510258500002</c:v>
                </c:pt>
                <c:pt idx="25889">
                  <c:v>6.5927379123399996</c:v>
                </c:pt>
                <c:pt idx="25890">
                  <c:v>6.41395496185</c:v>
                </c:pt>
                <c:pt idx="25891">
                  <c:v>7.0260670249499997</c:v>
                </c:pt>
                <c:pt idx="25892">
                  <c:v>6.5362937451100001</c:v>
                </c:pt>
                <c:pt idx="25893">
                  <c:v>6.4759109506600003</c:v>
                </c:pt>
                <c:pt idx="25894">
                  <c:v>6.6452900895799996</c:v>
                </c:pt>
                <c:pt idx="25895">
                  <c:v>6.4315139383700002</c:v>
                </c:pt>
                <c:pt idx="25896">
                  <c:v>6.8000883394900002</c:v>
                </c:pt>
                <c:pt idx="25897">
                  <c:v>6.4283718518399997</c:v>
                </c:pt>
                <c:pt idx="25898">
                  <c:v>6.8189436675600001</c:v>
                </c:pt>
                <c:pt idx="25899">
                  <c:v>6.7899632256200002</c:v>
                </c:pt>
                <c:pt idx="25900">
                  <c:v>6.9482356524500002</c:v>
                </c:pt>
                <c:pt idx="25901">
                  <c:v>6.70580236234</c:v>
                </c:pt>
                <c:pt idx="25902">
                  <c:v>6.6971827744199999</c:v>
                </c:pt>
                <c:pt idx="25903">
                  <c:v>6.8498843105100002</c:v>
                </c:pt>
                <c:pt idx="25904">
                  <c:v>7.0012840387699997</c:v>
                </c:pt>
                <c:pt idx="25905">
                  <c:v>6.8213769596600002</c:v>
                </c:pt>
                <c:pt idx="25906">
                  <c:v>6.3859799955099996</c:v>
                </c:pt>
                <c:pt idx="25907">
                  <c:v>6.8802320073200001</c:v>
                </c:pt>
                <c:pt idx="25908">
                  <c:v>6.33770105367</c:v>
                </c:pt>
                <c:pt idx="25909">
                  <c:v>6.54102039107</c:v>
                </c:pt>
                <c:pt idx="25910">
                  <c:v>6.3730170382400004</c:v>
                </c:pt>
                <c:pt idx="25911">
                  <c:v>6.6901444023399996</c:v>
                </c:pt>
                <c:pt idx="25912">
                  <c:v>6.8813991545500004</c:v>
                </c:pt>
                <c:pt idx="25913">
                  <c:v>6.5668354438399996</c:v>
                </c:pt>
                <c:pt idx="25914">
                  <c:v>6.9166730836800001</c:v>
                </c:pt>
                <c:pt idx="25915">
                  <c:v>6.5996269643199996</c:v>
                </c:pt>
                <c:pt idx="25916">
                  <c:v>6.3762292288599998</c:v>
                </c:pt>
                <c:pt idx="25917">
                  <c:v>6.5223146075500003</c:v>
                </c:pt>
                <c:pt idx="25918">
                  <c:v>6.4304668650599996</c:v>
                </c:pt>
                <c:pt idx="25919">
                  <c:v>6.3469287730900001</c:v>
                </c:pt>
                <c:pt idx="25920">
                  <c:v>6.9461665524600003</c:v>
                </c:pt>
                <c:pt idx="25921">
                  <c:v>6.5218174141</c:v>
                </c:pt>
                <c:pt idx="25922">
                  <c:v>6.4190752499899997</c:v>
                </c:pt>
                <c:pt idx="25923">
                  <c:v>6.55052464104</c:v>
                </c:pt>
                <c:pt idx="25924">
                  <c:v>6.5846277021099997</c:v>
                </c:pt>
                <c:pt idx="25925">
                  <c:v>6.5714713271000003</c:v>
                </c:pt>
                <c:pt idx="25926">
                  <c:v>6.7537507796899998</c:v>
                </c:pt>
                <c:pt idx="25927">
                  <c:v>6.8837008422699997</c:v>
                </c:pt>
                <c:pt idx="25928">
                  <c:v>6.7573515611100001</c:v>
                </c:pt>
                <c:pt idx="25929">
                  <c:v>6.8837008422699997</c:v>
                </c:pt>
                <c:pt idx="25930">
                  <c:v>6.3762292288599998</c:v>
                </c:pt>
                <c:pt idx="25931">
                  <c:v>6.5050357426899996</c:v>
                </c:pt>
                <c:pt idx="25932">
                  <c:v>6.8153382486399998</c:v>
                </c:pt>
                <c:pt idx="25933">
                  <c:v>6.68994473345</c:v>
                </c:pt>
                <c:pt idx="25934">
                  <c:v>6.3629634645499999</c:v>
                </c:pt>
                <c:pt idx="25935">
                  <c:v>6.394411249</c:v>
                </c:pt>
                <c:pt idx="25936">
                  <c:v>6.6603460207099996</c:v>
                </c:pt>
                <c:pt idx="25937">
                  <c:v>7.0502020911700001</c:v>
                </c:pt>
                <c:pt idx="25938">
                  <c:v>6.9793914630099998</c:v>
                </c:pt>
                <c:pt idx="25939">
                  <c:v>6.5034625607900001</c:v>
                </c:pt>
                <c:pt idx="25940">
                  <c:v>6.4057014678300002</c:v>
                </c:pt>
                <c:pt idx="25941">
                  <c:v>6.9538527568899999</c:v>
                </c:pt>
                <c:pt idx="25942">
                  <c:v>6.5332592071700004</c:v>
                </c:pt>
                <c:pt idx="25943">
                  <c:v>6.8936809294400003</c:v>
                </c:pt>
                <c:pt idx="25944">
                  <c:v>6.9851967310700003</c:v>
                </c:pt>
                <c:pt idx="25945">
                  <c:v>6.48346231904</c:v>
                </c:pt>
                <c:pt idx="25946">
                  <c:v>6.9594255365500004</c:v>
                </c:pt>
                <c:pt idx="25947">
                  <c:v>6.9346970810100004</c:v>
                </c:pt>
                <c:pt idx="25948">
                  <c:v>6.6827583982299998</c:v>
                </c:pt>
                <c:pt idx="25949">
                  <c:v>6.4284293508200001</c:v>
                </c:pt>
                <c:pt idx="25950">
                  <c:v>6.4137959111100002</c:v>
                </c:pt>
                <c:pt idx="25951">
                  <c:v>6.8602116122599996</c:v>
                </c:pt>
                <c:pt idx="25952">
                  <c:v>6.9627120806200002</c:v>
                </c:pt>
                <c:pt idx="25953">
                  <c:v>6.7521520156100001</c:v>
                </c:pt>
                <c:pt idx="25954">
                  <c:v>6.7855134181799999</c:v>
                </c:pt>
                <c:pt idx="25955">
                  <c:v>6.39623973548</c:v>
                </c:pt>
                <c:pt idx="25956">
                  <c:v>7.0087023897699998</c:v>
                </c:pt>
                <c:pt idx="25957">
                  <c:v>6.7228416711800003</c:v>
                </c:pt>
                <c:pt idx="25958">
                  <c:v>6.808652983</c:v>
                </c:pt>
                <c:pt idx="25959">
                  <c:v>6.5383042189799996</c:v>
                </c:pt>
                <c:pt idx="25960">
                  <c:v>6.8331483121299996</c:v>
                </c:pt>
                <c:pt idx="25961">
                  <c:v>6.8069241011699999</c:v>
                </c:pt>
                <c:pt idx="25962">
                  <c:v>6.6894550066100003</c:v>
                </c:pt>
                <c:pt idx="25963">
                  <c:v>6.8164674361399999</c:v>
                </c:pt>
                <c:pt idx="25964">
                  <c:v>6.9096284685100002</c:v>
                </c:pt>
                <c:pt idx="25965">
                  <c:v>6.8234169394900004</c:v>
                </c:pt>
                <c:pt idx="25966">
                  <c:v>6.7058118597699998</c:v>
                </c:pt>
                <c:pt idx="25967">
                  <c:v>6.8973352416599996</c:v>
                </c:pt>
                <c:pt idx="25968">
                  <c:v>6.8531269687999998</c:v>
                </c:pt>
                <c:pt idx="25969">
                  <c:v>6.6757045164399997</c:v>
                </c:pt>
                <c:pt idx="25970">
                  <c:v>6.6394926928900002</c:v>
                </c:pt>
                <c:pt idx="25971">
                  <c:v>6.7313625543500004</c:v>
                </c:pt>
                <c:pt idx="25972">
                  <c:v>6.6394926928900002</c:v>
                </c:pt>
                <c:pt idx="25973">
                  <c:v>6.6971827744199999</c:v>
                </c:pt>
                <c:pt idx="25974">
                  <c:v>6.4190752499899997</c:v>
                </c:pt>
                <c:pt idx="25975">
                  <c:v>6.8597433492700004</c:v>
                </c:pt>
                <c:pt idx="25976">
                  <c:v>6.3828655844500002</c:v>
                </c:pt>
                <c:pt idx="25977">
                  <c:v>6.44816040169</c:v>
                </c:pt>
                <c:pt idx="25978">
                  <c:v>6.3109683483700003</c:v>
                </c:pt>
                <c:pt idx="25979">
                  <c:v>6.5383042189799996</c:v>
                </c:pt>
                <c:pt idx="25980">
                  <c:v>6.3730170382400004</c:v>
                </c:pt>
                <c:pt idx="25981">
                  <c:v>6.67222691032</c:v>
                </c:pt>
                <c:pt idx="25982">
                  <c:v>7.0786472955999997</c:v>
                </c:pt>
                <c:pt idx="25983">
                  <c:v>6.8517802331300004</c:v>
                </c:pt>
                <c:pt idx="25984">
                  <c:v>6.3174446132800002</c:v>
                </c:pt>
                <c:pt idx="25985">
                  <c:v>6.7228345495899999</c:v>
                </c:pt>
                <c:pt idx="25986">
                  <c:v>7.0284605710800001</c:v>
                </c:pt>
                <c:pt idx="25987">
                  <c:v>6.7451026800399996</c:v>
                </c:pt>
                <c:pt idx="25988">
                  <c:v>6.3479583056299997</c:v>
                </c:pt>
                <c:pt idx="25989">
                  <c:v>7.0696968739099999</c:v>
                </c:pt>
                <c:pt idx="25990">
                  <c:v>6.5626463995000002</c:v>
                </c:pt>
                <c:pt idx="25991">
                  <c:v>7.0722905385099999</c:v>
                </c:pt>
                <c:pt idx="25992">
                  <c:v>6.34901717311</c:v>
                </c:pt>
                <c:pt idx="25993">
                  <c:v>7.0333536076499996</c:v>
                </c:pt>
                <c:pt idx="25994">
                  <c:v>6.8665685228599997</c:v>
                </c:pt>
                <c:pt idx="25995">
                  <c:v>6.3821888171600003</c:v>
                </c:pt>
                <c:pt idx="25996">
                  <c:v>6.9271844570500001</c:v>
                </c:pt>
                <c:pt idx="25997">
                  <c:v>6.4279696772500001</c:v>
                </c:pt>
                <c:pt idx="25998">
                  <c:v>6.78283804416</c:v>
                </c:pt>
                <c:pt idx="25999">
                  <c:v>6.3733443685299997</c:v>
                </c:pt>
                <c:pt idx="26000">
                  <c:v>6.6399521594899999</c:v>
                </c:pt>
                <c:pt idx="26001">
                  <c:v>6.7417132205800003</c:v>
                </c:pt>
                <c:pt idx="26002">
                  <c:v>6.84807954496</c:v>
                </c:pt>
                <c:pt idx="26003">
                  <c:v>6.5980227811200001</c:v>
                </c:pt>
                <c:pt idx="26004">
                  <c:v>6.4093009496500004</c:v>
                </c:pt>
                <c:pt idx="26005">
                  <c:v>6.6647659414899998</c:v>
                </c:pt>
                <c:pt idx="26006">
                  <c:v>6.42650138573</c:v>
                </c:pt>
                <c:pt idx="26007">
                  <c:v>6.8903651668499997</c:v>
                </c:pt>
                <c:pt idx="26008">
                  <c:v>6.5283356148899996</c:v>
                </c:pt>
                <c:pt idx="26009">
                  <c:v>6.6536149728799998</c:v>
                </c:pt>
                <c:pt idx="26010">
                  <c:v>6.5976621429</c:v>
                </c:pt>
                <c:pt idx="26011">
                  <c:v>6.9090995898400003</c:v>
                </c:pt>
                <c:pt idx="26012">
                  <c:v>6.55886389548</c:v>
                </c:pt>
                <c:pt idx="26013">
                  <c:v>6.6948381787000004</c:v>
                </c:pt>
                <c:pt idx="26014">
                  <c:v>7.0373824057199998</c:v>
                </c:pt>
                <c:pt idx="26015">
                  <c:v>6.8572768554000003</c:v>
                </c:pt>
                <c:pt idx="26016">
                  <c:v>6.3110320468400003</c:v>
                </c:pt>
                <c:pt idx="26017">
                  <c:v>6.3730170382400004</c:v>
                </c:pt>
                <c:pt idx="26018">
                  <c:v>6.56123481779</c:v>
                </c:pt>
                <c:pt idx="26019">
                  <c:v>6.8371657182199996</c:v>
                </c:pt>
                <c:pt idx="26020">
                  <c:v>6.8284549445899998</c:v>
                </c:pt>
                <c:pt idx="26021">
                  <c:v>6.60089473724</c:v>
                </c:pt>
                <c:pt idx="26022">
                  <c:v>6.42241903682</c:v>
                </c:pt>
                <c:pt idx="26023">
                  <c:v>6.5222857418600002</c:v>
                </c:pt>
                <c:pt idx="26024">
                  <c:v>6.4865224885700004</c:v>
                </c:pt>
                <c:pt idx="26025">
                  <c:v>6.6027965808699998</c:v>
                </c:pt>
                <c:pt idx="26026">
                  <c:v>7.0252572623500003</c:v>
                </c:pt>
                <c:pt idx="26027">
                  <c:v>6.9078452630999996</c:v>
                </c:pt>
                <c:pt idx="26028">
                  <c:v>6.3421743805700004</c:v>
                </c:pt>
                <c:pt idx="26029">
                  <c:v>6.9253366124199998</c:v>
                </c:pt>
                <c:pt idx="26030">
                  <c:v>6.6531446133500003</c:v>
                </c:pt>
                <c:pt idx="26031">
                  <c:v>6.6744331755999999</c:v>
                </c:pt>
                <c:pt idx="26032">
                  <c:v>6.4869755950799997</c:v>
                </c:pt>
                <c:pt idx="26033">
                  <c:v>6.7558288685300001</c:v>
                </c:pt>
                <c:pt idx="26034">
                  <c:v>6.3951850914500001</c:v>
                </c:pt>
                <c:pt idx="26035">
                  <c:v>6.9013594809500001</c:v>
                </c:pt>
                <c:pt idx="26036">
                  <c:v>6.8579557796000001</c:v>
                </c:pt>
                <c:pt idx="26037">
                  <c:v>6.7760983165899997</c:v>
                </c:pt>
                <c:pt idx="26038">
                  <c:v>6.808652983</c:v>
                </c:pt>
                <c:pt idx="26039">
                  <c:v>7.0118915715099996</c:v>
                </c:pt>
                <c:pt idx="26040">
                  <c:v>6.6701088404200002</c:v>
                </c:pt>
                <c:pt idx="26041">
                  <c:v>6.89491264819</c:v>
                </c:pt>
                <c:pt idx="26042">
                  <c:v>6.6135018837699997</c:v>
                </c:pt>
                <c:pt idx="26043">
                  <c:v>6.4678790660500001</c:v>
                </c:pt>
                <c:pt idx="26044">
                  <c:v>6.9566671286900004</c:v>
                </c:pt>
                <c:pt idx="26045">
                  <c:v>6.6977208178999996</c:v>
                </c:pt>
                <c:pt idx="26046">
                  <c:v>6.7233038704699997</c:v>
                </c:pt>
                <c:pt idx="26047">
                  <c:v>6.6336381584400002</c:v>
                </c:pt>
                <c:pt idx="26048">
                  <c:v>6.3312789229400002</c:v>
                </c:pt>
                <c:pt idx="26049">
                  <c:v>6.5446223637800003</c:v>
                </c:pt>
                <c:pt idx="26050">
                  <c:v>6.4970750838000004</c:v>
                </c:pt>
                <c:pt idx="26051">
                  <c:v>6.7943260378500003</c:v>
                </c:pt>
                <c:pt idx="26052">
                  <c:v>6.3413549628899997</c:v>
                </c:pt>
                <c:pt idx="26053">
                  <c:v>6.5222857418600002</c:v>
                </c:pt>
                <c:pt idx="26054">
                  <c:v>6.7853826779600004</c:v>
                </c:pt>
                <c:pt idx="26055">
                  <c:v>6.6555363184100003</c:v>
                </c:pt>
                <c:pt idx="26056">
                  <c:v>7.0352266504700003</c:v>
                </c:pt>
                <c:pt idx="26057">
                  <c:v>6.3599767530899998</c:v>
                </c:pt>
                <c:pt idx="26058">
                  <c:v>6.5223146075500003</c:v>
                </c:pt>
                <c:pt idx="26059">
                  <c:v>6.8766016535099999</c:v>
                </c:pt>
                <c:pt idx="26060">
                  <c:v>6.7134968271300002</c:v>
                </c:pt>
                <c:pt idx="26061">
                  <c:v>6.3705444926799997</c:v>
                </c:pt>
                <c:pt idx="26062">
                  <c:v>6.88068797647</c:v>
                </c:pt>
                <c:pt idx="26063">
                  <c:v>6.8328590757600001</c:v>
                </c:pt>
                <c:pt idx="26064">
                  <c:v>6.3763145660399996</c:v>
                </c:pt>
                <c:pt idx="26065">
                  <c:v>6.8905635231</c:v>
                </c:pt>
                <c:pt idx="26066">
                  <c:v>6.7524140254700002</c:v>
                </c:pt>
                <c:pt idx="26067">
                  <c:v>6.5061218913700003</c:v>
                </c:pt>
                <c:pt idx="26068">
                  <c:v>7.0192892461999996</c:v>
                </c:pt>
                <c:pt idx="26069">
                  <c:v>7.0354531799400002</c:v>
                </c:pt>
                <c:pt idx="26070">
                  <c:v>6.5996269643199996</c:v>
                </c:pt>
                <c:pt idx="26071">
                  <c:v>6.4283718518399997</c:v>
                </c:pt>
                <c:pt idx="26072">
                  <c:v>6.8135847688500002</c:v>
                </c:pt>
                <c:pt idx="26073">
                  <c:v>6.5527623225999996</c:v>
                </c:pt>
                <c:pt idx="26074">
                  <c:v>6.5714713271000003</c:v>
                </c:pt>
                <c:pt idx="26075">
                  <c:v>6.81872780538</c:v>
                </c:pt>
                <c:pt idx="26076">
                  <c:v>6.8670626473</c:v>
                </c:pt>
                <c:pt idx="26077">
                  <c:v>6.5265913633199997</c:v>
                </c:pt>
                <c:pt idx="26078">
                  <c:v>6.7248175377399999</c:v>
                </c:pt>
                <c:pt idx="26079">
                  <c:v>6.6538667904200004</c:v>
                </c:pt>
                <c:pt idx="26080">
                  <c:v>6.5243152148899997</c:v>
                </c:pt>
                <c:pt idx="26081">
                  <c:v>6.42650138573</c:v>
                </c:pt>
                <c:pt idx="26082">
                  <c:v>6.3629634645499999</c:v>
                </c:pt>
                <c:pt idx="26083">
                  <c:v>6.4493988621199998</c:v>
                </c:pt>
                <c:pt idx="26084">
                  <c:v>6.90924803374</c:v>
                </c:pt>
                <c:pt idx="26085">
                  <c:v>6.7948560914599998</c:v>
                </c:pt>
                <c:pt idx="26086">
                  <c:v>6.5118448533300004</c:v>
                </c:pt>
                <c:pt idx="26087">
                  <c:v>6.9688988960999998</c:v>
                </c:pt>
                <c:pt idx="26088">
                  <c:v>6.3788526045199996</c:v>
                </c:pt>
                <c:pt idx="26089">
                  <c:v>6.34901717311</c:v>
                </c:pt>
                <c:pt idx="26090">
                  <c:v>6.3692668078699999</c:v>
                </c:pt>
                <c:pt idx="26091">
                  <c:v>7.0465157020999998</c:v>
                </c:pt>
                <c:pt idx="26092">
                  <c:v>6.3790874526500003</c:v>
                </c:pt>
                <c:pt idx="26093">
                  <c:v>6.4865224885700004</c:v>
                </c:pt>
                <c:pt idx="26094">
                  <c:v>6.7225383083699999</c:v>
                </c:pt>
                <c:pt idx="26095">
                  <c:v>6.5061218913700003</c:v>
                </c:pt>
                <c:pt idx="26096">
                  <c:v>6.56603294676</c:v>
                </c:pt>
                <c:pt idx="26097">
                  <c:v>6.6191084232200001</c:v>
                </c:pt>
                <c:pt idx="26098">
                  <c:v>7.0474294610400001</c:v>
                </c:pt>
                <c:pt idx="26099">
                  <c:v>6.57714527067</c:v>
                </c:pt>
                <c:pt idx="26100">
                  <c:v>6.6948381787000004</c:v>
                </c:pt>
                <c:pt idx="26101">
                  <c:v>6.5566500918399999</c:v>
                </c:pt>
                <c:pt idx="26102">
                  <c:v>7.0720597458999999</c:v>
                </c:pt>
                <c:pt idx="26103">
                  <c:v>6.3204900657099996</c:v>
                </c:pt>
                <c:pt idx="26104">
                  <c:v>6.4130017654899998</c:v>
                </c:pt>
                <c:pt idx="26105">
                  <c:v>7.0741981971500003</c:v>
                </c:pt>
                <c:pt idx="26106">
                  <c:v>6.8914438799599997</c:v>
                </c:pt>
                <c:pt idx="26107">
                  <c:v>6.808652983</c:v>
                </c:pt>
                <c:pt idx="26108">
                  <c:v>6.7961248145699997</c:v>
                </c:pt>
                <c:pt idx="26109">
                  <c:v>6.4970750838000004</c:v>
                </c:pt>
                <c:pt idx="26110">
                  <c:v>6.7342845537900002</c:v>
                </c:pt>
                <c:pt idx="26111">
                  <c:v>6.9608348329899998</c:v>
                </c:pt>
                <c:pt idx="26112">
                  <c:v>6.56123481779</c:v>
                </c:pt>
                <c:pt idx="26113">
                  <c:v>6.3730170382400004</c:v>
                </c:pt>
                <c:pt idx="26114">
                  <c:v>6.3548202493500003</c:v>
                </c:pt>
                <c:pt idx="26115">
                  <c:v>6.9203354939299997</c:v>
                </c:pt>
                <c:pt idx="26116">
                  <c:v>6.4759109506600003</c:v>
                </c:pt>
                <c:pt idx="26117">
                  <c:v>6.7384724073999998</c:v>
                </c:pt>
                <c:pt idx="26118">
                  <c:v>6.6000423268199997</c:v>
                </c:pt>
                <c:pt idx="26119">
                  <c:v>6.8432854280099997</c:v>
                </c:pt>
                <c:pt idx="26120">
                  <c:v>6.89558908399</c:v>
                </c:pt>
                <c:pt idx="26121">
                  <c:v>6.5980227811200001</c:v>
                </c:pt>
                <c:pt idx="26122">
                  <c:v>6.9716240471299997</c:v>
                </c:pt>
                <c:pt idx="26123">
                  <c:v>6.7940335657400004</c:v>
                </c:pt>
                <c:pt idx="26124">
                  <c:v>6.7356969723600004</c:v>
                </c:pt>
                <c:pt idx="26125">
                  <c:v>6.3730170382400004</c:v>
                </c:pt>
                <c:pt idx="26126">
                  <c:v>6.8348546175799996</c:v>
                </c:pt>
                <c:pt idx="26127">
                  <c:v>7.0487006109600001</c:v>
                </c:pt>
                <c:pt idx="26128">
                  <c:v>6.9376581468199996</c:v>
                </c:pt>
                <c:pt idx="26129">
                  <c:v>6.89264733039</c:v>
                </c:pt>
                <c:pt idx="26130">
                  <c:v>6.7209834913000002</c:v>
                </c:pt>
                <c:pt idx="26131">
                  <c:v>6.3436848860400001</c:v>
                </c:pt>
                <c:pt idx="26132">
                  <c:v>6.5687322245499997</c:v>
                </c:pt>
                <c:pt idx="26133">
                  <c:v>6.7476760710799999</c:v>
                </c:pt>
                <c:pt idx="26134">
                  <c:v>6.6369601453499998</c:v>
                </c:pt>
                <c:pt idx="26135">
                  <c:v>6.7537507796899998</c:v>
                </c:pt>
                <c:pt idx="26136">
                  <c:v>6.98254846763</c:v>
                </c:pt>
                <c:pt idx="26137">
                  <c:v>6.9652899231100003</c:v>
                </c:pt>
                <c:pt idx="26138">
                  <c:v>6.9520749617900002</c:v>
                </c:pt>
                <c:pt idx="26139">
                  <c:v>7.0737750773299997</c:v>
                </c:pt>
                <c:pt idx="26140">
                  <c:v>6.9652899231100003</c:v>
                </c:pt>
                <c:pt idx="26141">
                  <c:v>6.3596692632499998</c:v>
                </c:pt>
                <c:pt idx="26142">
                  <c:v>6.6827583982299998</c:v>
                </c:pt>
                <c:pt idx="26143">
                  <c:v>6.7579667264900003</c:v>
                </c:pt>
                <c:pt idx="26144">
                  <c:v>6.8384850402100001</c:v>
                </c:pt>
                <c:pt idx="26145">
                  <c:v>6.9411309779600003</c:v>
                </c:pt>
                <c:pt idx="26146">
                  <c:v>6.3888607908699999</c:v>
                </c:pt>
                <c:pt idx="26147">
                  <c:v>6.5566500918399999</c:v>
                </c:pt>
                <c:pt idx="26148">
                  <c:v>6.70708966753</c:v>
                </c:pt>
                <c:pt idx="26149">
                  <c:v>6.3926841540700003</c:v>
                </c:pt>
                <c:pt idx="26150">
                  <c:v>7.0580980893499996</c:v>
                </c:pt>
                <c:pt idx="26151">
                  <c:v>6.4730998635999999</c:v>
                </c:pt>
                <c:pt idx="26152">
                  <c:v>6.9288261444100003</c:v>
                </c:pt>
                <c:pt idx="26153">
                  <c:v>6.3857250506999996</c:v>
                </c:pt>
                <c:pt idx="26154">
                  <c:v>6.4013103151899999</c:v>
                </c:pt>
                <c:pt idx="26155">
                  <c:v>6.5642328613499998</c:v>
                </c:pt>
                <c:pt idx="26156">
                  <c:v>7.0233414173600002</c:v>
                </c:pt>
                <c:pt idx="26157">
                  <c:v>6.5054240320199996</c:v>
                </c:pt>
                <c:pt idx="26158">
                  <c:v>6.8720126811200002</c:v>
                </c:pt>
                <c:pt idx="26159">
                  <c:v>6.8894622886899999</c:v>
                </c:pt>
                <c:pt idx="26160">
                  <c:v>6.6513994089299997</c:v>
                </c:pt>
                <c:pt idx="26161">
                  <c:v>6.59806477424</c:v>
                </c:pt>
                <c:pt idx="26162">
                  <c:v>6.7712288190400001</c:v>
                </c:pt>
                <c:pt idx="26163">
                  <c:v>6.4758952874100002</c:v>
                </c:pt>
                <c:pt idx="26164">
                  <c:v>6.66034993285</c:v>
                </c:pt>
                <c:pt idx="26165">
                  <c:v>6.9283962821099996</c:v>
                </c:pt>
                <c:pt idx="26166">
                  <c:v>6.3129448256099998</c:v>
                </c:pt>
                <c:pt idx="26167">
                  <c:v>6.5011814035400004</c:v>
                </c:pt>
                <c:pt idx="26168">
                  <c:v>6.3781800395900001</c:v>
                </c:pt>
                <c:pt idx="26169">
                  <c:v>6.9612064510599998</c:v>
                </c:pt>
                <c:pt idx="26170">
                  <c:v>7.0118915715099996</c:v>
                </c:pt>
                <c:pt idx="26171">
                  <c:v>6.5486355519600004</c:v>
                </c:pt>
                <c:pt idx="26172">
                  <c:v>6.3479583056299997</c:v>
                </c:pt>
                <c:pt idx="26173">
                  <c:v>6.8720126811200002</c:v>
                </c:pt>
                <c:pt idx="26174">
                  <c:v>6.8350823426599998</c:v>
                </c:pt>
                <c:pt idx="26175">
                  <c:v>6.76079446488</c:v>
                </c:pt>
                <c:pt idx="26176">
                  <c:v>6.7824132485600002</c:v>
                </c:pt>
                <c:pt idx="26177">
                  <c:v>6.6487459494100003</c:v>
                </c:pt>
                <c:pt idx="26178">
                  <c:v>6.5010394912900002</c:v>
                </c:pt>
                <c:pt idx="26179">
                  <c:v>7.0233414173600002</c:v>
                </c:pt>
                <c:pt idx="26180">
                  <c:v>6.5382002052699999</c:v>
                </c:pt>
                <c:pt idx="26181">
                  <c:v>6.7943369183</c:v>
                </c:pt>
                <c:pt idx="26182">
                  <c:v>6.46150009598</c:v>
                </c:pt>
                <c:pt idx="26183">
                  <c:v>6.4112860991799998</c:v>
                </c:pt>
                <c:pt idx="26184">
                  <c:v>6.67928466557</c:v>
                </c:pt>
                <c:pt idx="26185">
                  <c:v>6.6844674424599999</c:v>
                </c:pt>
                <c:pt idx="26186">
                  <c:v>6.3110320468400003</c:v>
                </c:pt>
                <c:pt idx="26187">
                  <c:v>6.48900798749</c:v>
                </c:pt>
                <c:pt idx="26188">
                  <c:v>6.48346231904</c:v>
                </c:pt>
                <c:pt idx="26189">
                  <c:v>7.0208666343099999</c:v>
                </c:pt>
                <c:pt idx="26190">
                  <c:v>7.0403123142900004</c:v>
                </c:pt>
                <c:pt idx="26191">
                  <c:v>6.3353158844899999</c:v>
                </c:pt>
                <c:pt idx="26192">
                  <c:v>6.4158443359300001</c:v>
                </c:pt>
                <c:pt idx="26193">
                  <c:v>6.4112860991799998</c:v>
                </c:pt>
                <c:pt idx="26194">
                  <c:v>6.9033632281399999</c:v>
                </c:pt>
                <c:pt idx="26195">
                  <c:v>6.9299452599300002</c:v>
                </c:pt>
                <c:pt idx="26196">
                  <c:v>7.0354531799400002</c:v>
                </c:pt>
                <c:pt idx="26197">
                  <c:v>6.6601110116099997</c:v>
                </c:pt>
                <c:pt idx="26198">
                  <c:v>6.4214101012300002</c:v>
                </c:pt>
                <c:pt idx="26199">
                  <c:v>6.79406264135</c:v>
                </c:pt>
                <c:pt idx="26200">
                  <c:v>6.3190389826200004</c:v>
                </c:pt>
                <c:pt idx="26201">
                  <c:v>6.3754764208700001</c:v>
                </c:pt>
                <c:pt idx="26202">
                  <c:v>6.5710973603499996</c:v>
                </c:pt>
                <c:pt idx="26203">
                  <c:v>7.0603338753999996</c:v>
                </c:pt>
                <c:pt idx="26204">
                  <c:v>6.5996241396900004</c:v>
                </c:pt>
                <c:pt idx="26205">
                  <c:v>6.7677275642000003</c:v>
                </c:pt>
                <c:pt idx="26206">
                  <c:v>6.9176001360599999</c:v>
                </c:pt>
                <c:pt idx="26207">
                  <c:v>6.7417132205800003</c:v>
                </c:pt>
                <c:pt idx="26208">
                  <c:v>6.82223580504</c:v>
                </c:pt>
                <c:pt idx="26209">
                  <c:v>6.7824132485600002</c:v>
                </c:pt>
                <c:pt idx="26210">
                  <c:v>6.7034902829099998</c:v>
                </c:pt>
                <c:pt idx="26211">
                  <c:v>6.5243152148899997</c:v>
                </c:pt>
                <c:pt idx="26212">
                  <c:v>6.7690924434899999</c:v>
                </c:pt>
                <c:pt idx="26213">
                  <c:v>6.5351274763599996</c:v>
                </c:pt>
                <c:pt idx="26214">
                  <c:v>6.5936767308700004</c:v>
                </c:pt>
                <c:pt idx="26215">
                  <c:v>6.4093009496500004</c:v>
                </c:pt>
                <c:pt idx="26216">
                  <c:v>7.0790054764899999</c:v>
                </c:pt>
                <c:pt idx="26217">
                  <c:v>6.5648172729400001</c:v>
                </c:pt>
                <c:pt idx="26218">
                  <c:v>6.3582460739700002</c:v>
                </c:pt>
                <c:pt idx="26219">
                  <c:v>6.44816040169</c:v>
                </c:pt>
                <c:pt idx="26220">
                  <c:v>6.4913016828499996</c:v>
                </c:pt>
                <c:pt idx="26221">
                  <c:v>7.0260670249499997</c:v>
                </c:pt>
                <c:pt idx="26222">
                  <c:v>6.3599767530899998</c:v>
                </c:pt>
                <c:pt idx="26223">
                  <c:v>6.7232624668099996</c:v>
                </c:pt>
                <c:pt idx="26224">
                  <c:v>6.7228345495899999</c:v>
                </c:pt>
                <c:pt idx="26225">
                  <c:v>6.5532537937799997</c:v>
                </c:pt>
                <c:pt idx="26226">
                  <c:v>6.6506080621199999</c:v>
                </c:pt>
                <c:pt idx="26227">
                  <c:v>6.8352434851700004</c:v>
                </c:pt>
                <c:pt idx="26228">
                  <c:v>6.96699464754</c:v>
                </c:pt>
                <c:pt idx="26229">
                  <c:v>6.3454559721799999</c:v>
                </c:pt>
                <c:pt idx="26230">
                  <c:v>6.42791286821</c:v>
                </c:pt>
                <c:pt idx="26231">
                  <c:v>6.6410608737899999</c:v>
                </c:pt>
                <c:pt idx="26232">
                  <c:v>6.5359171056400003</c:v>
                </c:pt>
                <c:pt idx="26233">
                  <c:v>6.8331483121299996</c:v>
                </c:pt>
                <c:pt idx="26234">
                  <c:v>6.6262017792199996</c:v>
                </c:pt>
                <c:pt idx="26235">
                  <c:v>6.3821888171600003</c:v>
                </c:pt>
                <c:pt idx="26236">
                  <c:v>6.78997804712</c:v>
                </c:pt>
                <c:pt idx="26237">
                  <c:v>6.8853809409700002</c:v>
                </c:pt>
                <c:pt idx="26238">
                  <c:v>6.6227135618100004</c:v>
                </c:pt>
                <c:pt idx="26239">
                  <c:v>6.9654934744799997</c:v>
                </c:pt>
                <c:pt idx="26240">
                  <c:v>6.5020471143399998</c:v>
                </c:pt>
                <c:pt idx="26241">
                  <c:v>7.0240458653399998</c:v>
                </c:pt>
                <c:pt idx="26242">
                  <c:v>6.7521520156100001</c:v>
                </c:pt>
                <c:pt idx="26243">
                  <c:v>6.7600554870699998</c:v>
                </c:pt>
                <c:pt idx="26244">
                  <c:v>6.9851967310700003</c:v>
                </c:pt>
                <c:pt idx="26245">
                  <c:v>6.9898178192999998</c:v>
                </c:pt>
                <c:pt idx="26246">
                  <c:v>6.4041241548399999</c:v>
                </c:pt>
                <c:pt idx="26247">
                  <c:v>6.4561623049600003</c:v>
                </c:pt>
                <c:pt idx="26248">
                  <c:v>6.4180456024400003</c:v>
                </c:pt>
                <c:pt idx="26249">
                  <c:v>6.4499248636099997</c:v>
                </c:pt>
                <c:pt idx="26250">
                  <c:v>6.76079446488</c:v>
                </c:pt>
                <c:pt idx="26251">
                  <c:v>7.0727847128999999</c:v>
                </c:pt>
                <c:pt idx="26252">
                  <c:v>6.48900798749</c:v>
                </c:pt>
                <c:pt idx="26253">
                  <c:v>6.8290045524299998</c:v>
                </c:pt>
                <c:pt idx="26254">
                  <c:v>6.5130195747700004</c:v>
                </c:pt>
                <c:pt idx="26255">
                  <c:v>6.4625366292399997</c:v>
                </c:pt>
                <c:pt idx="26256">
                  <c:v>6.4738423893599997</c:v>
                </c:pt>
                <c:pt idx="26257">
                  <c:v>6.7065301652900002</c:v>
                </c:pt>
                <c:pt idx="26258">
                  <c:v>6.8000141415600002</c:v>
                </c:pt>
                <c:pt idx="26259">
                  <c:v>6.4913016828499996</c:v>
                </c:pt>
                <c:pt idx="26260">
                  <c:v>6.6135018837699997</c:v>
                </c:pt>
                <c:pt idx="26261">
                  <c:v>6.6193949703600001</c:v>
                </c:pt>
                <c:pt idx="26262">
                  <c:v>6.5108614256599999</c:v>
                </c:pt>
                <c:pt idx="26263">
                  <c:v>6.7232624668099996</c:v>
                </c:pt>
                <c:pt idx="26264">
                  <c:v>6.8313383060900001</c:v>
                </c:pt>
                <c:pt idx="26265">
                  <c:v>6.7782012189299996</c:v>
                </c:pt>
                <c:pt idx="26266">
                  <c:v>6.4880104706499999</c:v>
                </c:pt>
                <c:pt idx="26267">
                  <c:v>6.7382537341699997</c:v>
                </c:pt>
                <c:pt idx="26268">
                  <c:v>6.9310442135399999</c:v>
                </c:pt>
                <c:pt idx="26269">
                  <c:v>6.42650138573</c:v>
                </c:pt>
                <c:pt idx="26270">
                  <c:v>6.6095033944699999</c:v>
                </c:pt>
                <c:pt idx="26271">
                  <c:v>6.4561623049600003</c:v>
                </c:pt>
                <c:pt idx="26272">
                  <c:v>6.6341616476800001</c:v>
                </c:pt>
                <c:pt idx="26273">
                  <c:v>6.9391240853599996</c:v>
                </c:pt>
                <c:pt idx="26274">
                  <c:v>6.5222857418600002</c:v>
                </c:pt>
                <c:pt idx="26275">
                  <c:v>6.7435018664499999</c:v>
                </c:pt>
                <c:pt idx="26276">
                  <c:v>6.59806477424</c:v>
                </c:pt>
                <c:pt idx="26277">
                  <c:v>6.5956707078200001</c:v>
                </c:pt>
                <c:pt idx="26278">
                  <c:v>6.59474948061</c:v>
                </c:pt>
                <c:pt idx="26279">
                  <c:v>6.8795762364700002</c:v>
                </c:pt>
                <c:pt idx="26280">
                  <c:v>7.0373824057199998</c:v>
                </c:pt>
                <c:pt idx="26281">
                  <c:v>6.5514120272899996</c:v>
                </c:pt>
                <c:pt idx="26282">
                  <c:v>6.8174243811000004</c:v>
                </c:pt>
                <c:pt idx="26283">
                  <c:v>6.3860029735400001</c:v>
                </c:pt>
                <c:pt idx="26284">
                  <c:v>6.3599767530899998</c:v>
                </c:pt>
                <c:pt idx="26285">
                  <c:v>6.57292621684</c:v>
                </c:pt>
                <c:pt idx="26286">
                  <c:v>6.57026725425</c:v>
                </c:pt>
                <c:pt idx="26287">
                  <c:v>6.4940673290599999</c:v>
                </c:pt>
                <c:pt idx="26288">
                  <c:v>6.4062772844599998</c:v>
                </c:pt>
                <c:pt idx="26289">
                  <c:v>6.8234169394900004</c:v>
                </c:pt>
                <c:pt idx="26290">
                  <c:v>6.9652899231100003</c:v>
                </c:pt>
                <c:pt idx="26291">
                  <c:v>6.70580236234</c:v>
                </c:pt>
                <c:pt idx="26292">
                  <c:v>6.8133424182400004</c:v>
                </c:pt>
                <c:pt idx="26293">
                  <c:v>6.68994473345</c:v>
                </c:pt>
                <c:pt idx="26294">
                  <c:v>6.5204012746700002</c:v>
                </c:pt>
                <c:pt idx="26295">
                  <c:v>6.8813991545500004</c:v>
                </c:pt>
                <c:pt idx="26296">
                  <c:v>6.69186463512</c:v>
                </c:pt>
                <c:pt idx="26297">
                  <c:v>6.7037461807299996</c:v>
                </c:pt>
                <c:pt idx="26298">
                  <c:v>7.0790054764899999</c:v>
                </c:pt>
                <c:pt idx="26299">
                  <c:v>6.6822700705500004</c:v>
                </c:pt>
                <c:pt idx="26300">
                  <c:v>7.05871200114</c:v>
                </c:pt>
                <c:pt idx="26301">
                  <c:v>6.4093009496500004</c:v>
                </c:pt>
                <c:pt idx="26302">
                  <c:v>6.5714294101000004</c:v>
                </c:pt>
                <c:pt idx="26303">
                  <c:v>6.3705444926799997</c:v>
                </c:pt>
                <c:pt idx="26304">
                  <c:v>6.7448494778899999</c:v>
                </c:pt>
                <c:pt idx="26305">
                  <c:v>6.3851351694799998</c:v>
                </c:pt>
                <c:pt idx="26306">
                  <c:v>6.3317177295100002</c:v>
                </c:pt>
                <c:pt idx="26307">
                  <c:v>6.3482247520900001</c:v>
                </c:pt>
                <c:pt idx="26308">
                  <c:v>6.7437198889400003</c:v>
                </c:pt>
                <c:pt idx="26309">
                  <c:v>6.8219007334699997</c:v>
                </c:pt>
                <c:pt idx="26310">
                  <c:v>6.8503107036599999</c:v>
                </c:pt>
                <c:pt idx="26311">
                  <c:v>6.6953223444500001</c:v>
                </c:pt>
                <c:pt idx="26312">
                  <c:v>6.7246476576500003</c:v>
                </c:pt>
                <c:pt idx="26313">
                  <c:v>6.7600554870699998</c:v>
                </c:pt>
                <c:pt idx="26314">
                  <c:v>6.4678790660500001</c:v>
                </c:pt>
                <c:pt idx="26315">
                  <c:v>6.9594255365500004</c:v>
                </c:pt>
                <c:pt idx="26316">
                  <c:v>6.6676441619000002</c:v>
                </c:pt>
                <c:pt idx="26317">
                  <c:v>6.7521520156100001</c:v>
                </c:pt>
                <c:pt idx="26318">
                  <c:v>6.7384724073999998</c:v>
                </c:pt>
                <c:pt idx="26319">
                  <c:v>6.78283804416</c:v>
                </c:pt>
                <c:pt idx="26320">
                  <c:v>6.3974875832400002</c:v>
                </c:pt>
                <c:pt idx="26321">
                  <c:v>6.8892997291700002</c:v>
                </c:pt>
                <c:pt idx="26322">
                  <c:v>6.6504300163799996</c:v>
                </c:pt>
                <c:pt idx="26323">
                  <c:v>6.6536149728799998</c:v>
                </c:pt>
                <c:pt idx="26324">
                  <c:v>6.8301645773099997</c:v>
                </c:pt>
                <c:pt idx="26325">
                  <c:v>6.6529093336200003</c:v>
                </c:pt>
                <c:pt idx="26326">
                  <c:v>6.6329985792599997</c:v>
                </c:pt>
                <c:pt idx="26327">
                  <c:v>6.3951850914500001</c:v>
                </c:pt>
                <c:pt idx="26328">
                  <c:v>7.0260670249499997</c:v>
                </c:pt>
                <c:pt idx="26329">
                  <c:v>6.3945280779200004</c:v>
                </c:pt>
                <c:pt idx="26330">
                  <c:v>6.8903651668499997</c:v>
                </c:pt>
                <c:pt idx="26331">
                  <c:v>6.4312927845400001</c:v>
                </c:pt>
                <c:pt idx="26332">
                  <c:v>6.5626463995000002</c:v>
                </c:pt>
                <c:pt idx="26333">
                  <c:v>6.6089091125100001</c:v>
                </c:pt>
                <c:pt idx="26334">
                  <c:v>6.5033058944500004</c:v>
                </c:pt>
                <c:pt idx="26335">
                  <c:v>6.3692668078699999</c:v>
                </c:pt>
                <c:pt idx="26336">
                  <c:v>6.8683648233600003</c:v>
                </c:pt>
                <c:pt idx="26337">
                  <c:v>6.34901717311</c:v>
                </c:pt>
                <c:pt idx="26338">
                  <c:v>6.3150611568899997</c:v>
                </c:pt>
                <c:pt idx="26339">
                  <c:v>6.9792418367</c:v>
                </c:pt>
                <c:pt idx="26340">
                  <c:v>6.4420600107699997</c:v>
                </c:pt>
                <c:pt idx="26341">
                  <c:v>6.6089091125100001</c:v>
                </c:pt>
                <c:pt idx="26342">
                  <c:v>6.3860029735400001</c:v>
                </c:pt>
                <c:pt idx="26343">
                  <c:v>6.9078452630999996</c:v>
                </c:pt>
                <c:pt idx="26344">
                  <c:v>6.5033058944500004</c:v>
                </c:pt>
                <c:pt idx="26345">
                  <c:v>6.82223580504</c:v>
                </c:pt>
                <c:pt idx="26346">
                  <c:v>6.59474948061</c:v>
                </c:pt>
                <c:pt idx="26347">
                  <c:v>6.8831075129299997</c:v>
                </c:pt>
                <c:pt idx="26348">
                  <c:v>6.9144425930400004</c:v>
                </c:pt>
                <c:pt idx="26349">
                  <c:v>6.4057014678300002</c:v>
                </c:pt>
                <c:pt idx="26350">
                  <c:v>6.6621334000800001</c:v>
                </c:pt>
                <c:pt idx="26351">
                  <c:v>6.57026725425</c:v>
                </c:pt>
                <c:pt idx="26352">
                  <c:v>6.7410039404099997</c:v>
                </c:pt>
                <c:pt idx="26353">
                  <c:v>6.5179502501400002</c:v>
                </c:pt>
                <c:pt idx="26354">
                  <c:v>6.8135847688500002</c:v>
                </c:pt>
                <c:pt idx="26355">
                  <c:v>6.4010154228999996</c:v>
                </c:pt>
                <c:pt idx="26356">
                  <c:v>6.9630970319500003</c:v>
                </c:pt>
                <c:pt idx="26357">
                  <c:v>6.4740067060399999</c:v>
                </c:pt>
                <c:pt idx="26358">
                  <c:v>6.3589765508199996</c:v>
                </c:pt>
                <c:pt idx="26359">
                  <c:v>6.3110320468400003</c:v>
                </c:pt>
                <c:pt idx="26360">
                  <c:v>6.55886389548</c:v>
                </c:pt>
                <c:pt idx="26361">
                  <c:v>6.3551248146299999</c:v>
                </c:pt>
                <c:pt idx="26362">
                  <c:v>6.5950204663800003</c:v>
                </c:pt>
                <c:pt idx="26363">
                  <c:v>6.7853826779600004</c:v>
                </c:pt>
                <c:pt idx="26364">
                  <c:v>6.89491264819</c:v>
                </c:pt>
                <c:pt idx="26365">
                  <c:v>6.8853809409700002</c:v>
                </c:pt>
                <c:pt idx="26366">
                  <c:v>6.8901526150499999</c:v>
                </c:pt>
                <c:pt idx="26367">
                  <c:v>6.45201653134</c:v>
                </c:pt>
                <c:pt idx="26368">
                  <c:v>6.4913016828499996</c:v>
                </c:pt>
                <c:pt idx="26369">
                  <c:v>6.4833702939100002</c:v>
                </c:pt>
                <c:pt idx="26370">
                  <c:v>6.5179502501400002</c:v>
                </c:pt>
                <c:pt idx="26371">
                  <c:v>6.7478669353300003</c:v>
                </c:pt>
                <c:pt idx="26372">
                  <c:v>6.4525938786900001</c:v>
                </c:pt>
                <c:pt idx="26373">
                  <c:v>6.7949194889999998</c:v>
                </c:pt>
                <c:pt idx="26374">
                  <c:v>6.7432428070499997</c:v>
                </c:pt>
                <c:pt idx="26375">
                  <c:v>6.7901421638899997</c:v>
                </c:pt>
                <c:pt idx="26376">
                  <c:v>6.3421106271600003</c:v>
                </c:pt>
                <c:pt idx="26377">
                  <c:v>6.4044642299600003</c:v>
                </c:pt>
                <c:pt idx="26378">
                  <c:v>7.0240458653399998</c:v>
                </c:pt>
                <c:pt idx="26379">
                  <c:v>6.7883512741900001</c:v>
                </c:pt>
                <c:pt idx="26380">
                  <c:v>7.0403123142900004</c:v>
                </c:pt>
                <c:pt idx="26381">
                  <c:v>7.0045978878100001</c:v>
                </c:pt>
                <c:pt idx="26382">
                  <c:v>6.42435873282</c:v>
                </c:pt>
                <c:pt idx="26383">
                  <c:v>6.3150611568899997</c:v>
                </c:pt>
                <c:pt idx="26384">
                  <c:v>7.0373824057199998</c:v>
                </c:pt>
                <c:pt idx="26385">
                  <c:v>6.5010394912900002</c:v>
                </c:pt>
                <c:pt idx="26386">
                  <c:v>6.4153984843099998</c:v>
                </c:pt>
                <c:pt idx="26387">
                  <c:v>6.4765566463599997</c:v>
                </c:pt>
                <c:pt idx="26388">
                  <c:v>6.7956878822900002</c:v>
                </c:pt>
                <c:pt idx="26389">
                  <c:v>6.5568768740900003</c:v>
                </c:pt>
                <c:pt idx="26390">
                  <c:v>7.0487006109600001</c:v>
                </c:pt>
                <c:pt idx="26391">
                  <c:v>6.7853826779600004</c:v>
                </c:pt>
                <c:pt idx="26392">
                  <c:v>6.7956878822900002</c:v>
                </c:pt>
                <c:pt idx="26393">
                  <c:v>6.4966961947400002</c:v>
                </c:pt>
                <c:pt idx="26394">
                  <c:v>6.4477066992800003</c:v>
                </c:pt>
                <c:pt idx="26395">
                  <c:v>6.4318677164200002</c:v>
                </c:pt>
                <c:pt idx="26396">
                  <c:v>6.5118448533300004</c:v>
                </c:pt>
                <c:pt idx="26397">
                  <c:v>6.99358964301</c:v>
                </c:pt>
                <c:pt idx="26398">
                  <c:v>6.8384850402100001</c:v>
                </c:pt>
                <c:pt idx="26399">
                  <c:v>6.8588141035300003</c:v>
                </c:pt>
                <c:pt idx="26400">
                  <c:v>7.0736061670000003</c:v>
                </c:pt>
                <c:pt idx="26401">
                  <c:v>6.7943957522499998</c:v>
                </c:pt>
                <c:pt idx="26402">
                  <c:v>6.9429375520200001</c:v>
                </c:pt>
                <c:pt idx="26403">
                  <c:v>6.8628563307599997</c:v>
                </c:pt>
                <c:pt idx="26404">
                  <c:v>6.8114561268299996</c:v>
                </c:pt>
                <c:pt idx="26405">
                  <c:v>6.6190368070199996</c:v>
                </c:pt>
                <c:pt idx="26406">
                  <c:v>7.0354531799400002</c:v>
                </c:pt>
                <c:pt idx="26407">
                  <c:v>6.5846277021099997</c:v>
                </c:pt>
                <c:pt idx="26408">
                  <c:v>6.6977208178999996</c:v>
                </c:pt>
                <c:pt idx="26409">
                  <c:v>6.6543991248800003</c:v>
                </c:pt>
                <c:pt idx="26410">
                  <c:v>6.8808728885499999</c:v>
                </c:pt>
                <c:pt idx="26411">
                  <c:v>6.5630857922499999</c:v>
                </c:pt>
                <c:pt idx="26412">
                  <c:v>6.8825744014900003</c:v>
                </c:pt>
                <c:pt idx="26413">
                  <c:v>6.45201653134</c:v>
                </c:pt>
                <c:pt idx="26414">
                  <c:v>6.7038784000799998</c:v>
                </c:pt>
                <c:pt idx="26415">
                  <c:v>6.8503107036599999</c:v>
                </c:pt>
                <c:pt idx="26416">
                  <c:v>6.7937554601499999</c:v>
                </c:pt>
                <c:pt idx="26417">
                  <c:v>7.0696968739099999</c:v>
                </c:pt>
                <c:pt idx="26418">
                  <c:v>6.5153269481100002</c:v>
                </c:pt>
                <c:pt idx="26419">
                  <c:v>6.9144425930400004</c:v>
                </c:pt>
                <c:pt idx="26420">
                  <c:v>6.4044642299600003</c:v>
                </c:pt>
                <c:pt idx="26421">
                  <c:v>6.69186463512</c:v>
                </c:pt>
                <c:pt idx="26422">
                  <c:v>6.78236648722</c:v>
                </c:pt>
                <c:pt idx="26423">
                  <c:v>6.8284549445899998</c:v>
                </c:pt>
                <c:pt idx="26424">
                  <c:v>6.74538443464</c:v>
                </c:pt>
                <c:pt idx="26425">
                  <c:v>7.0587214226499997</c:v>
                </c:pt>
                <c:pt idx="26426">
                  <c:v>6.8611426771700001</c:v>
                </c:pt>
                <c:pt idx="26427">
                  <c:v>7.0696968739099999</c:v>
                </c:pt>
                <c:pt idx="26428">
                  <c:v>6.7342845537900002</c:v>
                </c:pt>
                <c:pt idx="26429">
                  <c:v>6.4959111673500001</c:v>
                </c:pt>
                <c:pt idx="26430">
                  <c:v>6.7620760129099997</c:v>
                </c:pt>
                <c:pt idx="26431">
                  <c:v>6.67222691032</c:v>
                </c:pt>
                <c:pt idx="26432">
                  <c:v>6.8579557796000001</c:v>
                </c:pt>
                <c:pt idx="26433">
                  <c:v>6.6428833216100003</c:v>
                </c:pt>
                <c:pt idx="26434">
                  <c:v>6.80260227556</c:v>
                </c:pt>
                <c:pt idx="26435">
                  <c:v>6.3733443685299997</c:v>
                </c:pt>
                <c:pt idx="26436">
                  <c:v>6.4970750838000004</c:v>
                </c:pt>
                <c:pt idx="26437">
                  <c:v>6.8766016535099999</c:v>
                </c:pt>
                <c:pt idx="26438">
                  <c:v>6.7898795269400001</c:v>
                </c:pt>
                <c:pt idx="26439">
                  <c:v>6.4959111673500001</c:v>
                </c:pt>
                <c:pt idx="26440">
                  <c:v>6.34248905865</c:v>
                </c:pt>
                <c:pt idx="26441">
                  <c:v>6.7370357960399998</c:v>
                </c:pt>
                <c:pt idx="26442">
                  <c:v>6.7483592242899997</c:v>
                </c:pt>
                <c:pt idx="26443">
                  <c:v>6.8892997291700002</c:v>
                </c:pt>
                <c:pt idx="26444">
                  <c:v>7.0244575127099997</c:v>
                </c:pt>
                <c:pt idx="26445">
                  <c:v>7.0502020911700001</c:v>
                </c:pt>
                <c:pt idx="26446">
                  <c:v>6.5108614256599999</c:v>
                </c:pt>
                <c:pt idx="26447">
                  <c:v>6.8572768554000003</c:v>
                </c:pt>
                <c:pt idx="26448">
                  <c:v>6.8055685223299998</c:v>
                </c:pt>
                <c:pt idx="26449">
                  <c:v>6.3693329780200001</c:v>
                </c:pt>
                <c:pt idx="26450">
                  <c:v>6.5832268989299996</c:v>
                </c:pt>
                <c:pt idx="26451">
                  <c:v>7.0227702225600002</c:v>
                </c:pt>
                <c:pt idx="26452">
                  <c:v>6.3705444926799997</c:v>
                </c:pt>
                <c:pt idx="26453">
                  <c:v>7.0087023897699998</c:v>
                </c:pt>
                <c:pt idx="26454">
                  <c:v>6.5243152148899997</c:v>
                </c:pt>
                <c:pt idx="26455">
                  <c:v>6.9217954083100004</c:v>
                </c:pt>
                <c:pt idx="26456">
                  <c:v>6.3469287730900001</c:v>
                </c:pt>
                <c:pt idx="26457">
                  <c:v>6.3312789229400002</c:v>
                </c:pt>
                <c:pt idx="26458">
                  <c:v>6.46150009598</c:v>
                </c:pt>
                <c:pt idx="26459">
                  <c:v>6.7037461807299996</c:v>
                </c:pt>
                <c:pt idx="26460">
                  <c:v>6.7448494778899999</c:v>
                </c:pt>
                <c:pt idx="26461">
                  <c:v>6.4561623049600003</c:v>
                </c:pt>
                <c:pt idx="26462">
                  <c:v>7.0345567748400004</c:v>
                </c:pt>
                <c:pt idx="26463">
                  <c:v>7.0388590821900001</c:v>
                </c:pt>
                <c:pt idx="26464">
                  <c:v>6.8350823426599998</c:v>
                </c:pt>
                <c:pt idx="26465">
                  <c:v>6.7823326740900001</c:v>
                </c:pt>
                <c:pt idx="26466">
                  <c:v>7.05871200114</c:v>
                </c:pt>
                <c:pt idx="26467">
                  <c:v>6.57714527067</c:v>
                </c:pt>
                <c:pt idx="26468">
                  <c:v>6.8980239045899996</c:v>
                </c:pt>
                <c:pt idx="26469">
                  <c:v>6.8525901000099996</c:v>
                </c:pt>
                <c:pt idx="26470">
                  <c:v>6.33770105367</c:v>
                </c:pt>
                <c:pt idx="26471">
                  <c:v>6.6621334000800001</c:v>
                </c:pt>
                <c:pt idx="26472">
                  <c:v>6.6971827744199999</c:v>
                </c:pt>
                <c:pt idx="26473">
                  <c:v>6.7432428070499997</c:v>
                </c:pt>
                <c:pt idx="26474">
                  <c:v>6.3110320468400003</c:v>
                </c:pt>
                <c:pt idx="26475">
                  <c:v>6.7853089973599996</c:v>
                </c:pt>
                <c:pt idx="26476">
                  <c:v>6.6142939484100003</c:v>
                </c:pt>
                <c:pt idx="26477">
                  <c:v>6.93207750911</c:v>
                </c:pt>
                <c:pt idx="26478">
                  <c:v>6.7432428070499997</c:v>
                </c:pt>
                <c:pt idx="26479">
                  <c:v>6.4765566463599997</c:v>
                </c:pt>
                <c:pt idx="26480">
                  <c:v>6.9574341732000002</c:v>
                </c:pt>
                <c:pt idx="26481">
                  <c:v>6.3580166377599996</c:v>
                </c:pt>
                <c:pt idx="26482">
                  <c:v>6.73168481</c:v>
                </c:pt>
                <c:pt idx="26483">
                  <c:v>6.4430079320300004</c:v>
                </c:pt>
                <c:pt idx="26484">
                  <c:v>6.7045595974400003</c:v>
                </c:pt>
                <c:pt idx="26485">
                  <c:v>6.4730998635999999</c:v>
                </c:pt>
                <c:pt idx="26486">
                  <c:v>6.7266918260799997</c:v>
                </c:pt>
                <c:pt idx="26487">
                  <c:v>6.5034625607900001</c:v>
                </c:pt>
                <c:pt idx="26488">
                  <c:v>6.6948381787000004</c:v>
                </c:pt>
                <c:pt idx="26489">
                  <c:v>6.7299969689000001</c:v>
                </c:pt>
                <c:pt idx="26490">
                  <c:v>6.9448327341200002</c:v>
                </c:pt>
                <c:pt idx="26491">
                  <c:v>6.5446223637800003</c:v>
                </c:pt>
                <c:pt idx="26492">
                  <c:v>6.4137959111100002</c:v>
                </c:pt>
                <c:pt idx="26493">
                  <c:v>6.93515277905</c:v>
                </c:pt>
                <c:pt idx="26494">
                  <c:v>6.81725992341</c:v>
                </c:pt>
                <c:pt idx="26495">
                  <c:v>6.6319146855</c:v>
                </c:pt>
                <c:pt idx="26496">
                  <c:v>6.5691708162699998</c:v>
                </c:pt>
                <c:pt idx="26497">
                  <c:v>6.5990510668800004</c:v>
                </c:pt>
                <c:pt idx="26498">
                  <c:v>6.8543772903400004</c:v>
                </c:pt>
                <c:pt idx="26499">
                  <c:v>6.8055685223299998</c:v>
                </c:pt>
                <c:pt idx="26500">
                  <c:v>7.0629326777400001</c:v>
                </c:pt>
                <c:pt idx="26501">
                  <c:v>6.7574077371300003</c:v>
                </c:pt>
                <c:pt idx="26502">
                  <c:v>6.4430079320300004</c:v>
                </c:pt>
                <c:pt idx="26503">
                  <c:v>6.6191084232200001</c:v>
                </c:pt>
                <c:pt idx="26504">
                  <c:v>6.93515277905</c:v>
                </c:pt>
                <c:pt idx="26505">
                  <c:v>6.6529093336200003</c:v>
                </c:pt>
                <c:pt idx="26506">
                  <c:v>6.6822700705500004</c:v>
                </c:pt>
                <c:pt idx="26507">
                  <c:v>6.6413325794200002</c:v>
                </c:pt>
                <c:pt idx="26508">
                  <c:v>7.0553406253600004</c:v>
                </c:pt>
                <c:pt idx="26509">
                  <c:v>6.7531784042599998</c:v>
                </c:pt>
                <c:pt idx="26510">
                  <c:v>6.32675231171</c:v>
                </c:pt>
                <c:pt idx="26511">
                  <c:v>6.5641983097400001</c:v>
                </c:pt>
                <c:pt idx="26512">
                  <c:v>6.6529093336200003</c:v>
                </c:pt>
                <c:pt idx="26513">
                  <c:v>6.7209834913000002</c:v>
                </c:pt>
                <c:pt idx="26514">
                  <c:v>6.9791762254999998</c:v>
                </c:pt>
                <c:pt idx="26515">
                  <c:v>6.6543991248800003</c:v>
                </c:pt>
                <c:pt idx="26516">
                  <c:v>6.7843949723000003</c:v>
                </c:pt>
                <c:pt idx="26517">
                  <c:v>6.8002400839200003</c:v>
                </c:pt>
                <c:pt idx="26518">
                  <c:v>7.0059646497300001</c:v>
                </c:pt>
                <c:pt idx="26519">
                  <c:v>6.7579431527900002</c:v>
                </c:pt>
                <c:pt idx="26520">
                  <c:v>6.5526196596500004</c:v>
                </c:pt>
                <c:pt idx="26521">
                  <c:v>7.0768205412</c:v>
                </c:pt>
                <c:pt idx="26522">
                  <c:v>6.56411918508</c:v>
                </c:pt>
                <c:pt idx="26523">
                  <c:v>6.9538527568899999</c:v>
                </c:pt>
                <c:pt idx="26524">
                  <c:v>6.6301307125799998</c:v>
                </c:pt>
                <c:pt idx="26525">
                  <c:v>6.4811606536499999</c:v>
                </c:pt>
                <c:pt idx="26526">
                  <c:v>6.79406264135</c:v>
                </c:pt>
                <c:pt idx="26527">
                  <c:v>6.6370184243299999</c:v>
                </c:pt>
                <c:pt idx="26528">
                  <c:v>6.48157309584</c:v>
                </c:pt>
                <c:pt idx="26529">
                  <c:v>6.5671616079200001</c:v>
                </c:pt>
                <c:pt idx="26530">
                  <c:v>6.8107982931700004</c:v>
                </c:pt>
                <c:pt idx="26531">
                  <c:v>6.5359171056400003</c:v>
                </c:pt>
                <c:pt idx="26532">
                  <c:v>6.3109683483700003</c:v>
                </c:pt>
                <c:pt idx="26533">
                  <c:v>6.3860029735400001</c:v>
                </c:pt>
                <c:pt idx="26534">
                  <c:v>6.4631674589100001</c:v>
                </c:pt>
                <c:pt idx="26535">
                  <c:v>6.8859957126899998</c:v>
                </c:pt>
                <c:pt idx="26536">
                  <c:v>7.0087490267300003</c:v>
                </c:pt>
                <c:pt idx="26537">
                  <c:v>6.6399521594899999</c:v>
                </c:pt>
                <c:pt idx="26538">
                  <c:v>6.3208557070399998</c:v>
                </c:pt>
                <c:pt idx="26539">
                  <c:v>7.05871200114</c:v>
                </c:pt>
                <c:pt idx="26540">
                  <c:v>6.7379543436900002</c:v>
                </c:pt>
                <c:pt idx="26541">
                  <c:v>6.4130017654899998</c:v>
                </c:pt>
                <c:pt idx="26542">
                  <c:v>6.3980018754500003</c:v>
                </c:pt>
                <c:pt idx="26543">
                  <c:v>6.4993979810000004</c:v>
                </c:pt>
                <c:pt idx="26544">
                  <c:v>6.5315718868400001</c:v>
                </c:pt>
                <c:pt idx="26545">
                  <c:v>6.3627434480699998</c:v>
                </c:pt>
                <c:pt idx="26546">
                  <c:v>6.98254846763</c:v>
                </c:pt>
                <c:pt idx="26547">
                  <c:v>6.6329985792599997</c:v>
                </c:pt>
                <c:pt idx="26548">
                  <c:v>6.8069241011699999</c:v>
                </c:pt>
                <c:pt idx="26549">
                  <c:v>6.7228345495899999</c:v>
                </c:pt>
                <c:pt idx="26550">
                  <c:v>6.3110320468400003</c:v>
                </c:pt>
                <c:pt idx="26551">
                  <c:v>6.3726765538499999</c:v>
                </c:pt>
                <c:pt idx="26552">
                  <c:v>6.6428833216100003</c:v>
                </c:pt>
                <c:pt idx="26553">
                  <c:v>6.3204900657099996</c:v>
                </c:pt>
                <c:pt idx="26554">
                  <c:v>7.0713063633799997</c:v>
                </c:pt>
                <c:pt idx="26555">
                  <c:v>6.4210451792900001</c:v>
                </c:pt>
                <c:pt idx="26556">
                  <c:v>7.0688778166399997</c:v>
                </c:pt>
                <c:pt idx="26557">
                  <c:v>6.7765150955299998</c:v>
                </c:pt>
                <c:pt idx="26558">
                  <c:v>6.4187942195099996</c:v>
                </c:pt>
                <c:pt idx="26559">
                  <c:v>6.9048436861000004</c:v>
                </c:pt>
                <c:pt idx="26560">
                  <c:v>6.7382537341699997</c:v>
                </c:pt>
                <c:pt idx="26561">
                  <c:v>6.9448327341200002</c:v>
                </c:pt>
                <c:pt idx="26562">
                  <c:v>6.3836212184300001</c:v>
                </c:pt>
                <c:pt idx="26563">
                  <c:v>6.34159795373</c:v>
                </c:pt>
                <c:pt idx="26564">
                  <c:v>6.7228416711800003</c:v>
                </c:pt>
                <c:pt idx="26565">
                  <c:v>6.4884781393399997</c:v>
                </c:pt>
                <c:pt idx="26566">
                  <c:v>6.4625366292399997</c:v>
                </c:pt>
                <c:pt idx="26567">
                  <c:v>6.7451026800399996</c:v>
                </c:pt>
                <c:pt idx="26568">
                  <c:v>6.3758272734999997</c:v>
                </c:pt>
                <c:pt idx="26569">
                  <c:v>6.3482247520900001</c:v>
                </c:pt>
                <c:pt idx="26570">
                  <c:v>6.4561623049600003</c:v>
                </c:pt>
                <c:pt idx="26571">
                  <c:v>6.7519821788599996</c:v>
                </c:pt>
                <c:pt idx="26572">
                  <c:v>6.8837008422699997</c:v>
                </c:pt>
                <c:pt idx="26573">
                  <c:v>6.56603294676</c:v>
                </c:pt>
                <c:pt idx="26574">
                  <c:v>6.60089473724</c:v>
                </c:pt>
                <c:pt idx="26575">
                  <c:v>7.0070159701000003</c:v>
                </c:pt>
                <c:pt idx="26576">
                  <c:v>6.5710077657400001</c:v>
                </c:pt>
                <c:pt idx="26577">
                  <c:v>6.9688988960999998</c:v>
                </c:pt>
                <c:pt idx="26578">
                  <c:v>6.7351523131000004</c:v>
                </c:pt>
                <c:pt idx="26579">
                  <c:v>6.5527623225999996</c:v>
                </c:pt>
                <c:pt idx="26580">
                  <c:v>6.8150529170800001</c:v>
                </c:pt>
                <c:pt idx="26581">
                  <c:v>6.79406264135</c:v>
                </c:pt>
                <c:pt idx="26582">
                  <c:v>6.8135847688500002</c:v>
                </c:pt>
                <c:pt idx="26583">
                  <c:v>6.7483592242899997</c:v>
                </c:pt>
                <c:pt idx="26584">
                  <c:v>7.0316434004200001</c:v>
                </c:pt>
                <c:pt idx="26585">
                  <c:v>6.7925531492199998</c:v>
                </c:pt>
                <c:pt idx="26586">
                  <c:v>6.6549781822199998</c:v>
                </c:pt>
                <c:pt idx="26587">
                  <c:v>6.8793853230700002</c:v>
                </c:pt>
                <c:pt idx="26588">
                  <c:v>6.4062772844599998</c:v>
                </c:pt>
                <c:pt idx="26589">
                  <c:v>6.6919089212299996</c:v>
                </c:pt>
                <c:pt idx="26590">
                  <c:v>6.46150009598</c:v>
                </c:pt>
                <c:pt idx="26591">
                  <c:v>6.5668354438399996</c:v>
                </c:pt>
                <c:pt idx="26592">
                  <c:v>7.0342329981500002</c:v>
                </c:pt>
                <c:pt idx="26593">
                  <c:v>6.9520749617900002</c:v>
                </c:pt>
                <c:pt idx="26594">
                  <c:v>6.3596692632499998</c:v>
                </c:pt>
                <c:pt idx="26595">
                  <c:v>6.4678790660500001</c:v>
                </c:pt>
                <c:pt idx="26596">
                  <c:v>6.4029328378699999</c:v>
                </c:pt>
                <c:pt idx="26597">
                  <c:v>6.6529093336200003</c:v>
                </c:pt>
                <c:pt idx="26598">
                  <c:v>6.5980227811200001</c:v>
                </c:pt>
                <c:pt idx="26599">
                  <c:v>6.3319668127600002</c:v>
                </c:pt>
                <c:pt idx="26600">
                  <c:v>6.3629634645499999</c:v>
                </c:pt>
                <c:pt idx="26601">
                  <c:v>6.8524322896900003</c:v>
                </c:pt>
                <c:pt idx="26602">
                  <c:v>6.9574341732000002</c:v>
                </c:pt>
                <c:pt idx="26603">
                  <c:v>6.76079446488</c:v>
                </c:pt>
                <c:pt idx="26604">
                  <c:v>6.93207750911</c:v>
                </c:pt>
                <c:pt idx="26605">
                  <c:v>6.7899632256200002</c:v>
                </c:pt>
                <c:pt idx="26606">
                  <c:v>6.9623213721099999</c:v>
                </c:pt>
                <c:pt idx="26607">
                  <c:v>6.4796264908600003</c:v>
                </c:pt>
                <c:pt idx="26608">
                  <c:v>6.6676441619000002</c:v>
                </c:pt>
                <c:pt idx="26609">
                  <c:v>7.0209614710999997</c:v>
                </c:pt>
                <c:pt idx="26610">
                  <c:v>6.7277034311200001</c:v>
                </c:pt>
                <c:pt idx="26611">
                  <c:v>6.4759109506600003</c:v>
                </c:pt>
                <c:pt idx="26612">
                  <c:v>6.8055685223299998</c:v>
                </c:pt>
                <c:pt idx="26613">
                  <c:v>6.4525938786900001</c:v>
                </c:pt>
                <c:pt idx="26614">
                  <c:v>6.4863923799399998</c:v>
                </c:pt>
                <c:pt idx="26615">
                  <c:v>6.5668354438399996</c:v>
                </c:pt>
                <c:pt idx="26616">
                  <c:v>6.3129448256099998</c:v>
                </c:pt>
                <c:pt idx="26617">
                  <c:v>6.4493988621199998</c:v>
                </c:pt>
                <c:pt idx="26618">
                  <c:v>6.3672003395100001</c:v>
                </c:pt>
                <c:pt idx="26619">
                  <c:v>6.8150529170800001</c:v>
                </c:pt>
                <c:pt idx="26620">
                  <c:v>6.9828418232200002</c:v>
                </c:pt>
                <c:pt idx="26621">
                  <c:v>6.4959111673500001</c:v>
                </c:pt>
                <c:pt idx="26622">
                  <c:v>6.8258586391199998</c:v>
                </c:pt>
                <c:pt idx="26623">
                  <c:v>6.9533822173599997</c:v>
                </c:pt>
                <c:pt idx="26624">
                  <c:v>6.8213769596600002</c:v>
                </c:pt>
                <c:pt idx="26625">
                  <c:v>6.7677275642000003</c:v>
                </c:pt>
                <c:pt idx="26626">
                  <c:v>6.7940335657400004</c:v>
                </c:pt>
                <c:pt idx="26627">
                  <c:v>6.9076069555200004</c:v>
                </c:pt>
                <c:pt idx="26628">
                  <c:v>6.4372118704399997</c:v>
                </c:pt>
                <c:pt idx="26629">
                  <c:v>6.3781800395900001</c:v>
                </c:pt>
                <c:pt idx="26630">
                  <c:v>6.3353158844899999</c:v>
                </c:pt>
                <c:pt idx="26631">
                  <c:v>6.3370718882299997</c:v>
                </c:pt>
                <c:pt idx="26632">
                  <c:v>6.6319146855</c:v>
                </c:pt>
                <c:pt idx="26633">
                  <c:v>6.3627434480699998</c:v>
                </c:pt>
                <c:pt idx="26634">
                  <c:v>6.7417132205800003</c:v>
                </c:pt>
                <c:pt idx="26635">
                  <c:v>6.808652983</c:v>
                </c:pt>
                <c:pt idx="26636">
                  <c:v>6.5668354438399996</c:v>
                </c:pt>
                <c:pt idx="26637">
                  <c:v>6.3980018754500003</c:v>
                </c:pt>
                <c:pt idx="26638">
                  <c:v>6.6757045164399997</c:v>
                </c:pt>
                <c:pt idx="26639">
                  <c:v>6.3945280779200004</c:v>
                </c:pt>
                <c:pt idx="26640">
                  <c:v>6.4493988621199998</c:v>
                </c:pt>
                <c:pt idx="26641">
                  <c:v>6.4010154228999996</c:v>
                </c:pt>
                <c:pt idx="26642">
                  <c:v>6.4833702939100002</c:v>
                </c:pt>
                <c:pt idx="26643">
                  <c:v>6.42650138573</c:v>
                </c:pt>
                <c:pt idx="26644">
                  <c:v>6.3150611568899997</c:v>
                </c:pt>
                <c:pt idx="26645">
                  <c:v>6.3415648493400001</c:v>
                </c:pt>
                <c:pt idx="26646">
                  <c:v>6.5927379123399996</c:v>
                </c:pt>
                <c:pt idx="26647">
                  <c:v>6.7602697834400001</c:v>
                </c:pt>
                <c:pt idx="26648">
                  <c:v>6.8487984947699996</c:v>
                </c:pt>
                <c:pt idx="26649">
                  <c:v>6.7712288190400001</c:v>
                </c:pt>
                <c:pt idx="26650">
                  <c:v>6.8813991545500004</c:v>
                </c:pt>
                <c:pt idx="26651">
                  <c:v>6.7855134181799999</c:v>
                </c:pt>
                <c:pt idx="26652">
                  <c:v>6.4044642299600003</c:v>
                </c:pt>
                <c:pt idx="26653">
                  <c:v>6.3629634645499999</c:v>
                </c:pt>
                <c:pt idx="26654">
                  <c:v>6.8301645773099997</c:v>
                </c:pt>
                <c:pt idx="26655">
                  <c:v>6.9686897200600004</c:v>
                </c:pt>
                <c:pt idx="26656">
                  <c:v>6.8525901000099996</c:v>
                </c:pt>
                <c:pt idx="26657">
                  <c:v>6.3421743805700004</c:v>
                </c:pt>
                <c:pt idx="26658">
                  <c:v>7.0059646497300001</c:v>
                </c:pt>
                <c:pt idx="26659">
                  <c:v>6.6919089212299996</c:v>
                </c:pt>
                <c:pt idx="26660">
                  <c:v>6.6666958302100001</c:v>
                </c:pt>
                <c:pt idx="26661">
                  <c:v>6.394411249</c:v>
                </c:pt>
                <c:pt idx="26662">
                  <c:v>6.5546773620099996</c:v>
                </c:pt>
                <c:pt idx="26663">
                  <c:v>6.3282408146</c:v>
                </c:pt>
                <c:pt idx="26664">
                  <c:v>6.3871803161700003</c:v>
                </c:pt>
                <c:pt idx="26665">
                  <c:v>6.8141812899599996</c:v>
                </c:pt>
                <c:pt idx="26666">
                  <c:v>6.7775504894800003</c:v>
                </c:pt>
                <c:pt idx="26667">
                  <c:v>6.3989663590200001</c:v>
                </c:pt>
                <c:pt idx="26668">
                  <c:v>6.3860029735400001</c:v>
                </c:pt>
                <c:pt idx="26669">
                  <c:v>6.9058939662899999</c:v>
                </c:pt>
                <c:pt idx="26670">
                  <c:v>7.0037839289099999</c:v>
                </c:pt>
                <c:pt idx="26671">
                  <c:v>6.84412025463</c:v>
                </c:pt>
                <c:pt idx="26672">
                  <c:v>6.48346231904</c:v>
                </c:pt>
                <c:pt idx="26673">
                  <c:v>6.8024161096300002</c:v>
                </c:pt>
                <c:pt idx="26674">
                  <c:v>6.7233038704699997</c:v>
                </c:pt>
                <c:pt idx="26675">
                  <c:v>6.3317177295100002</c:v>
                </c:pt>
                <c:pt idx="26676">
                  <c:v>6.5749274175499997</c:v>
                </c:pt>
                <c:pt idx="26677">
                  <c:v>6.7760983165899997</c:v>
                </c:pt>
                <c:pt idx="26678">
                  <c:v>6.6095033944699999</c:v>
                </c:pt>
                <c:pt idx="26679">
                  <c:v>6.7925531492199998</c:v>
                </c:pt>
                <c:pt idx="26680">
                  <c:v>7.0465157020999998</c:v>
                </c:pt>
                <c:pt idx="26681">
                  <c:v>6.9461665524600003</c:v>
                </c:pt>
                <c:pt idx="26682">
                  <c:v>6.55886389548</c:v>
                </c:pt>
                <c:pt idx="26683">
                  <c:v>6.9350068446200002</c:v>
                </c:pt>
                <c:pt idx="26684">
                  <c:v>6.3170529962100002</c:v>
                </c:pt>
                <c:pt idx="26685">
                  <c:v>6.57292621684</c:v>
                </c:pt>
                <c:pt idx="26686">
                  <c:v>6.9090995898400003</c:v>
                </c:pt>
                <c:pt idx="26687">
                  <c:v>6.6971898219300003</c:v>
                </c:pt>
                <c:pt idx="26688">
                  <c:v>6.8014830555700003</c:v>
                </c:pt>
                <c:pt idx="26689">
                  <c:v>6.4484598963700002</c:v>
                </c:pt>
                <c:pt idx="26690">
                  <c:v>6.8670626473</c:v>
                </c:pt>
                <c:pt idx="26691">
                  <c:v>6.3189114506299999</c:v>
                </c:pt>
                <c:pt idx="26692">
                  <c:v>6.9977710460300004</c:v>
                </c:pt>
                <c:pt idx="26693">
                  <c:v>6.4385716743600003</c:v>
                </c:pt>
                <c:pt idx="26694">
                  <c:v>6.84396354231</c:v>
                </c:pt>
                <c:pt idx="26695">
                  <c:v>6.9786633895200003</c:v>
                </c:pt>
                <c:pt idx="26696">
                  <c:v>6.3689412218500001</c:v>
                </c:pt>
                <c:pt idx="26697">
                  <c:v>7.0035726458200003</c:v>
                </c:pt>
                <c:pt idx="26698">
                  <c:v>6.9120218474300001</c:v>
                </c:pt>
                <c:pt idx="26699">
                  <c:v>6.3853890264200004</c:v>
                </c:pt>
                <c:pt idx="26700">
                  <c:v>6.5283356148899996</c:v>
                </c:pt>
                <c:pt idx="26701">
                  <c:v>6.9451695990099998</c:v>
                </c:pt>
                <c:pt idx="26702">
                  <c:v>6.5140680178299997</c:v>
                </c:pt>
                <c:pt idx="26703">
                  <c:v>6.7038784000799998</c:v>
                </c:pt>
                <c:pt idx="26704">
                  <c:v>6.5283356148899996</c:v>
                </c:pt>
                <c:pt idx="26705">
                  <c:v>6.8275495268600004</c:v>
                </c:pt>
                <c:pt idx="26706">
                  <c:v>6.808652983</c:v>
                </c:pt>
                <c:pt idx="26707">
                  <c:v>6.8892997291700002</c:v>
                </c:pt>
                <c:pt idx="26708">
                  <c:v>6.7066204257199997</c:v>
                </c:pt>
                <c:pt idx="26709">
                  <c:v>6.4558727223599996</c:v>
                </c:pt>
                <c:pt idx="26710">
                  <c:v>6.8793853230700002</c:v>
                </c:pt>
                <c:pt idx="26711">
                  <c:v>6.6329985792599997</c:v>
                </c:pt>
                <c:pt idx="26712">
                  <c:v>6.6987492509399997</c:v>
                </c:pt>
                <c:pt idx="26713">
                  <c:v>6.5033058944500004</c:v>
                </c:pt>
                <c:pt idx="26714">
                  <c:v>7.0727847128999999</c:v>
                </c:pt>
                <c:pt idx="26715">
                  <c:v>6.47360872442</c:v>
                </c:pt>
                <c:pt idx="26716">
                  <c:v>6.9372468994099998</c:v>
                </c:pt>
                <c:pt idx="26717">
                  <c:v>6.3580166377599996</c:v>
                </c:pt>
                <c:pt idx="26718">
                  <c:v>6.93601400933</c:v>
                </c:pt>
                <c:pt idx="26719">
                  <c:v>6.8000141415600002</c:v>
                </c:pt>
                <c:pt idx="26720">
                  <c:v>6.8176345309700004</c:v>
                </c:pt>
                <c:pt idx="26721">
                  <c:v>6.4588786706799999</c:v>
                </c:pt>
                <c:pt idx="26722">
                  <c:v>6.8611426771700001</c:v>
                </c:pt>
                <c:pt idx="26723">
                  <c:v>6.9630970319500003</c:v>
                </c:pt>
                <c:pt idx="26724">
                  <c:v>6.3781800395900001</c:v>
                </c:pt>
                <c:pt idx="26725">
                  <c:v>6.8107982931700004</c:v>
                </c:pt>
                <c:pt idx="26726">
                  <c:v>6.5019059903800001</c:v>
                </c:pt>
                <c:pt idx="26727">
                  <c:v>6.3181570855700002</c:v>
                </c:pt>
                <c:pt idx="26728">
                  <c:v>6.7953087400300003</c:v>
                </c:pt>
                <c:pt idx="26729">
                  <c:v>6.7324096238699997</c:v>
                </c:pt>
                <c:pt idx="26730">
                  <c:v>6.9594255365500004</c:v>
                </c:pt>
                <c:pt idx="26731">
                  <c:v>6.7313625543500004</c:v>
                </c:pt>
                <c:pt idx="26732">
                  <c:v>6.9310442135399999</c:v>
                </c:pt>
                <c:pt idx="26733">
                  <c:v>6.4777874277</c:v>
                </c:pt>
                <c:pt idx="26734">
                  <c:v>6.6971827744199999</c:v>
                </c:pt>
                <c:pt idx="26735">
                  <c:v>6.9825037627800004</c:v>
                </c:pt>
                <c:pt idx="26736">
                  <c:v>6.7098976717100003</c:v>
                </c:pt>
                <c:pt idx="26737">
                  <c:v>6.3801577149700002</c:v>
                </c:pt>
                <c:pt idx="26738">
                  <c:v>7.0720597458999999</c:v>
                </c:pt>
                <c:pt idx="26739">
                  <c:v>6.4738423893599997</c:v>
                </c:pt>
                <c:pt idx="26740">
                  <c:v>6.6075751135600003</c:v>
                </c:pt>
                <c:pt idx="26741">
                  <c:v>6.7961248145699997</c:v>
                </c:pt>
                <c:pt idx="26742">
                  <c:v>6.7448494778899999</c:v>
                </c:pt>
                <c:pt idx="26743">
                  <c:v>6.4913016828499996</c:v>
                </c:pt>
                <c:pt idx="26744">
                  <c:v>6.9949654599300004</c:v>
                </c:pt>
                <c:pt idx="26745">
                  <c:v>6.8825744014900003</c:v>
                </c:pt>
                <c:pt idx="26746">
                  <c:v>6.6621334000800001</c:v>
                </c:pt>
                <c:pt idx="26747">
                  <c:v>7.0366703254100003</c:v>
                </c:pt>
                <c:pt idx="26748">
                  <c:v>6.7417132205800003</c:v>
                </c:pt>
                <c:pt idx="26749">
                  <c:v>6.8002400839200003</c:v>
                </c:pt>
                <c:pt idx="26750">
                  <c:v>6.7855134181799999</c:v>
                </c:pt>
                <c:pt idx="26751">
                  <c:v>6.6513994089299997</c:v>
                </c:pt>
                <c:pt idx="26752">
                  <c:v>6.4522095360699998</c:v>
                </c:pt>
                <c:pt idx="26753">
                  <c:v>6.3821888171600003</c:v>
                </c:pt>
                <c:pt idx="26754">
                  <c:v>6.3317177295100002</c:v>
                </c:pt>
                <c:pt idx="26755">
                  <c:v>6.4044376773899998</c:v>
                </c:pt>
                <c:pt idx="26756">
                  <c:v>6.6005430607799997</c:v>
                </c:pt>
                <c:pt idx="26757">
                  <c:v>6.6399521594899999</c:v>
                </c:pt>
                <c:pt idx="26758">
                  <c:v>6.5846277021099997</c:v>
                </c:pt>
                <c:pt idx="26759">
                  <c:v>6.7937554601499999</c:v>
                </c:pt>
                <c:pt idx="26760">
                  <c:v>6.48346231904</c:v>
                </c:pt>
                <c:pt idx="26761">
                  <c:v>7.03447782775</c:v>
                </c:pt>
                <c:pt idx="26762">
                  <c:v>6.4158443359300001</c:v>
                </c:pt>
                <c:pt idx="26763">
                  <c:v>6.7034902829099998</c:v>
                </c:pt>
                <c:pt idx="26764">
                  <c:v>6.7106595329000003</c:v>
                </c:pt>
                <c:pt idx="26765">
                  <c:v>6.6394926928900002</c:v>
                </c:pt>
                <c:pt idx="26766">
                  <c:v>6.6281751637699999</c:v>
                </c:pt>
                <c:pt idx="26767">
                  <c:v>7.0244575127099997</c:v>
                </c:pt>
                <c:pt idx="26768">
                  <c:v>6.4279696772500001</c:v>
                </c:pt>
                <c:pt idx="26769">
                  <c:v>6.4730998635999999</c:v>
                </c:pt>
                <c:pt idx="26770">
                  <c:v>6.32675231171</c:v>
                </c:pt>
                <c:pt idx="26771">
                  <c:v>6.7537507796899998</c:v>
                </c:pt>
                <c:pt idx="26772">
                  <c:v>7.0206928508599997</c:v>
                </c:pt>
                <c:pt idx="26773">
                  <c:v>6.3705444926799997</c:v>
                </c:pt>
                <c:pt idx="26774">
                  <c:v>6.9566671286900004</c:v>
                </c:pt>
                <c:pt idx="26775">
                  <c:v>6.7232624668099996</c:v>
                </c:pt>
                <c:pt idx="26776">
                  <c:v>6.7038784000799998</c:v>
                </c:pt>
                <c:pt idx="26777">
                  <c:v>6.4013103151899999</c:v>
                </c:pt>
                <c:pt idx="26778">
                  <c:v>6.5652683207799996</c:v>
                </c:pt>
                <c:pt idx="26779">
                  <c:v>6.4076818589900002</c:v>
                </c:pt>
                <c:pt idx="26780">
                  <c:v>6.5936767308700004</c:v>
                </c:pt>
                <c:pt idx="26781">
                  <c:v>6.6301307125799998</c:v>
                </c:pt>
                <c:pt idx="26782">
                  <c:v>6.5714294101000004</c:v>
                </c:pt>
                <c:pt idx="26783">
                  <c:v>6.8114561268299996</c:v>
                </c:pt>
                <c:pt idx="26784">
                  <c:v>6.5532537937799997</c:v>
                </c:pt>
                <c:pt idx="26785">
                  <c:v>6.36795427719</c:v>
                </c:pt>
                <c:pt idx="26786">
                  <c:v>6.4558727223599996</c:v>
                </c:pt>
                <c:pt idx="26787">
                  <c:v>6.3875701771099997</c:v>
                </c:pt>
                <c:pt idx="26788">
                  <c:v>6.8670626473</c:v>
                </c:pt>
                <c:pt idx="26789">
                  <c:v>6.4044376773899998</c:v>
                </c:pt>
                <c:pt idx="26790">
                  <c:v>6.8310179680400003</c:v>
                </c:pt>
                <c:pt idx="26791">
                  <c:v>6.8290045524299998</c:v>
                </c:pt>
                <c:pt idx="26792">
                  <c:v>6.3210717823999998</c:v>
                </c:pt>
                <c:pt idx="26793">
                  <c:v>6.6536149728799998</c:v>
                </c:pt>
                <c:pt idx="26794">
                  <c:v>6.8944078085999996</c:v>
                </c:pt>
                <c:pt idx="26795">
                  <c:v>7.0487006109600001</c:v>
                </c:pt>
                <c:pt idx="26796">
                  <c:v>6.9716240471299997</c:v>
                </c:pt>
                <c:pt idx="26797">
                  <c:v>6.5088907424400002</c:v>
                </c:pt>
                <c:pt idx="26798">
                  <c:v>6.5980227811200001</c:v>
                </c:pt>
                <c:pt idx="26799">
                  <c:v>6.32675231171</c:v>
                </c:pt>
                <c:pt idx="26800">
                  <c:v>6.3463577339199997</c:v>
                </c:pt>
                <c:pt idx="26801">
                  <c:v>6.3148905305199996</c:v>
                </c:pt>
                <c:pt idx="26802">
                  <c:v>6.7432428070499997</c:v>
                </c:pt>
                <c:pt idx="26803">
                  <c:v>6.7600554870699998</c:v>
                </c:pt>
                <c:pt idx="26804">
                  <c:v>6.5846277021099997</c:v>
                </c:pt>
                <c:pt idx="26805">
                  <c:v>6.8980239045899996</c:v>
                </c:pt>
                <c:pt idx="26806">
                  <c:v>6.3875701771099997</c:v>
                </c:pt>
                <c:pt idx="26807">
                  <c:v>6.8667191466400004</c:v>
                </c:pt>
                <c:pt idx="26808">
                  <c:v>6.7038784000799998</c:v>
                </c:pt>
                <c:pt idx="26809">
                  <c:v>6.6410608737899999</c:v>
                </c:pt>
                <c:pt idx="26810">
                  <c:v>6.57637628188</c:v>
                </c:pt>
                <c:pt idx="26811">
                  <c:v>6.8625709009699998</c:v>
                </c:pt>
                <c:pt idx="26812">
                  <c:v>6.8859957126899998</c:v>
                </c:pt>
                <c:pt idx="26813">
                  <c:v>6.3945280779200004</c:v>
                </c:pt>
                <c:pt idx="26814">
                  <c:v>6.56123481779</c:v>
                </c:pt>
                <c:pt idx="26815">
                  <c:v>6.7949194889999998</c:v>
                </c:pt>
                <c:pt idx="26816">
                  <c:v>6.4730998635999999</c:v>
                </c:pt>
                <c:pt idx="26817">
                  <c:v>6.8150529170800001</c:v>
                </c:pt>
                <c:pt idx="26818">
                  <c:v>6.7953087400300003</c:v>
                </c:pt>
                <c:pt idx="26819">
                  <c:v>6.34159795373</c:v>
                </c:pt>
                <c:pt idx="26820">
                  <c:v>6.7090745780200001</c:v>
                </c:pt>
                <c:pt idx="26821">
                  <c:v>6.8825744014900003</c:v>
                </c:pt>
                <c:pt idx="26822">
                  <c:v>6.3243742052799998</c:v>
                </c:pt>
                <c:pt idx="26823">
                  <c:v>6.9521017495999997</c:v>
                </c:pt>
                <c:pt idx="26824">
                  <c:v>6.3888342185799996</c:v>
                </c:pt>
                <c:pt idx="26825">
                  <c:v>6.8485380657999997</c:v>
                </c:pt>
                <c:pt idx="26826">
                  <c:v>6.45201653134</c:v>
                </c:pt>
                <c:pt idx="26827">
                  <c:v>7.0665320793399999</c:v>
                </c:pt>
                <c:pt idx="26828">
                  <c:v>6.6369601453499998</c:v>
                </c:pt>
                <c:pt idx="26829">
                  <c:v>7.0233414173600002</c:v>
                </c:pt>
                <c:pt idx="26830">
                  <c:v>6.4013103151899999</c:v>
                </c:pt>
                <c:pt idx="26831">
                  <c:v>6.6190368070199996</c:v>
                </c:pt>
                <c:pt idx="26832">
                  <c:v>6.5710077657400001</c:v>
                </c:pt>
                <c:pt idx="26833">
                  <c:v>6.5500353050499998</c:v>
                </c:pt>
                <c:pt idx="26834">
                  <c:v>6.4901819014999997</c:v>
                </c:pt>
                <c:pt idx="26835">
                  <c:v>7.0070159701000003</c:v>
                </c:pt>
                <c:pt idx="26836">
                  <c:v>6.4158443359300001</c:v>
                </c:pt>
                <c:pt idx="26837">
                  <c:v>6.4187942195099996</c:v>
                </c:pt>
                <c:pt idx="26838">
                  <c:v>6.44816040169</c:v>
                </c:pt>
                <c:pt idx="26839">
                  <c:v>6.6993070384799998</c:v>
                </c:pt>
                <c:pt idx="26840">
                  <c:v>6.4811606536499999</c:v>
                </c:pt>
                <c:pt idx="26841">
                  <c:v>6.40257488559</c:v>
                </c:pt>
                <c:pt idx="26842">
                  <c:v>6.9451695990099998</c:v>
                </c:pt>
                <c:pt idx="26843">
                  <c:v>6.7433165868099998</c:v>
                </c:pt>
                <c:pt idx="26844">
                  <c:v>6.6870681243899996</c:v>
                </c:pt>
                <c:pt idx="26845">
                  <c:v>6.7956878822900002</c:v>
                </c:pt>
                <c:pt idx="26846">
                  <c:v>6.5001425947499998</c:v>
                </c:pt>
                <c:pt idx="26847">
                  <c:v>6.9565295267399998</c:v>
                </c:pt>
                <c:pt idx="26848">
                  <c:v>6.3774089607200004</c:v>
                </c:pt>
                <c:pt idx="26849">
                  <c:v>6.8665685228599997</c:v>
                </c:pt>
                <c:pt idx="26850">
                  <c:v>6.8668228845700003</c:v>
                </c:pt>
                <c:pt idx="26851">
                  <c:v>6.3109903200700002</c:v>
                </c:pt>
                <c:pt idx="26852">
                  <c:v>6.3551248146299999</c:v>
                </c:pt>
                <c:pt idx="26853">
                  <c:v>6.6452900895799996</c:v>
                </c:pt>
                <c:pt idx="26854">
                  <c:v>6.8580800326600002</c:v>
                </c:pt>
                <c:pt idx="26855">
                  <c:v>6.5001425947499998</c:v>
                </c:pt>
                <c:pt idx="26856">
                  <c:v>6.5130195747700004</c:v>
                </c:pt>
                <c:pt idx="26857">
                  <c:v>6.4392443644900004</c:v>
                </c:pt>
                <c:pt idx="26858">
                  <c:v>7.0603338753999996</c:v>
                </c:pt>
                <c:pt idx="26859">
                  <c:v>6.9533822173599997</c:v>
                </c:pt>
                <c:pt idx="26860">
                  <c:v>6.6948381787000004</c:v>
                </c:pt>
                <c:pt idx="26861">
                  <c:v>6.51636728128</c:v>
                </c:pt>
                <c:pt idx="26862">
                  <c:v>6.7134968271300002</c:v>
                </c:pt>
                <c:pt idx="26863">
                  <c:v>6.7218952699200001</c:v>
                </c:pt>
                <c:pt idx="26864">
                  <c:v>6.9096284685100002</c:v>
                </c:pt>
                <c:pt idx="26865">
                  <c:v>6.93357056301</c:v>
                </c:pt>
                <c:pt idx="26866">
                  <c:v>6.3821888171600003</c:v>
                </c:pt>
                <c:pt idx="26867">
                  <c:v>6.9048436861000004</c:v>
                </c:pt>
                <c:pt idx="26868">
                  <c:v>6.3758272734999997</c:v>
                </c:pt>
                <c:pt idx="26869">
                  <c:v>6.34159795373</c:v>
                </c:pt>
                <c:pt idx="26870">
                  <c:v>6.6538667904200004</c:v>
                </c:pt>
                <c:pt idx="26871">
                  <c:v>6.394411249</c:v>
                </c:pt>
                <c:pt idx="26872">
                  <c:v>6.4057014678300002</c:v>
                </c:pt>
                <c:pt idx="26873">
                  <c:v>6.6757045164399997</c:v>
                </c:pt>
                <c:pt idx="26874">
                  <c:v>6.3589765508199996</c:v>
                </c:pt>
                <c:pt idx="26875">
                  <c:v>6.8886092422600003</c:v>
                </c:pt>
                <c:pt idx="26876">
                  <c:v>6.9277181212099999</c:v>
                </c:pt>
                <c:pt idx="26877">
                  <c:v>6.7248420482600002</c:v>
                </c:pt>
                <c:pt idx="26878">
                  <c:v>6.6802231974200001</c:v>
                </c:pt>
                <c:pt idx="26879">
                  <c:v>6.3255057607299996</c:v>
                </c:pt>
                <c:pt idx="26880">
                  <c:v>6.8903651668499997</c:v>
                </c:pt>
                <c:pt idx="26881">
                  <c:v>6.8340144612699998</c:v>
                </c:pt>
                <c:pt idx="26882">
                  <c:v>6.5088907424400002</c:v>
                </c:pt>
                <c:pt idx="26883">
                  <c:v>6.6827583982299998</c:v>
                </c:pt>
                <c:pt idx="26884">
                  <c:v>6.6549781822199998</c:v>
                </c:pt>
                <c:pt idx="26885">
                  <c:v>6.99358964301</c:v>
                </c:pt>
                <c:pt idx="26886">
                  <c:v>6.5626463995000002</c:v>
                </c:pt>
                <c:pt idx="26887">
                  <c:v>6.7158989485999996</c:v>
                </c:pt>
                <c:pt idx="26888">
                  <c:v>6.3861726822599998</c:v>
                </c:pt>
                <c:pt idx="26889">
                  <c:v>6.4884781393399997</c:v>
                </c:pt>
                <c:pt idx="26890">
                  <c:v>7.0127075429700003</c:v>
                </c:pt>
                <c:pt idx="26891">
                  <c:v>6.6851563842699999</c:v>
                </c:pt>
                <c:pt idx="26892">
                  <c:v>6.9896160142500001</c:v>
                </c:pt>
                <c:pt idx="26893">
                  <c:v>6.7134968271300002</c:v>
                </c:pt>
                <c:pt idx="26894">
                  <c:v>6.8793853230700002</c:v>
                </c:pt>
                <c:pt idx="26895">
                  <c:v>6.4777874277</c:v>
                </c:pt>
                <c:pt idx="26896">
                  <c:v>6.4678790660500001</c:v>
                </c:pt>
                <c:pt idx="26897">
                  <c:v>6.6506080621199999</c:v>
                </c:pt>
                <c:pt idx="26898">
                  <c:v>6.3733443685299997</c:v>
                </c:pt>
                <c:pt idx="26899">
                  <c:v>6.3319668127600002</c:v>
                </c:pt>
                <c:pt idx="26900">
                  <c:v>6.3181570855700002</c:v>
                </c:pt>
                <c:pt idx="26901">
                  <c:v>6.74538443464</c:v>
                </c:pt>
                <c:pt idx="26902">
                  <c:v>6.57637628188</c:v>
                </c:pt>
                <c:pt idx="26903">
                  <c:v>6.4730998635999999</c:v>
                </c:pt>
                <c:pt idx="26904">
                  <c:v>6.9608348329899998</c:v>
                </c:pt>
                <c:pt idx="26905">
                  <c:v>6.6410608737899999</c:v>
                </c:pt>
                <c:pt idx="26906">
                  <c:v>6.6000423268199997</c:v>
                </c:pt>
                <c:pt idx="26907">
                  <c:v>6.8973352416599996</c:v>
                </c:pt>
                <c:pt idx="26908">
                  <c:v>6.6827583982299998</c:v>
                </c:pt>
                <c:pt idx="26909">
                  <c:v>6.4561623049600003</c:v>
                </c:pt>
                <c:pt idx="26910">
                  <c:v>6.6088419840199997</c:v>
                </c:pt>
                <c:pt idx="26911">
                  <c:v>6.91168956904</c:v>
                </c:pt>
                <c:pt idx="26912">
                  <c:v>6.8182461730000004</c:v>
                </c:pt>
                <c:pt idx="26913">
                  <c:v>6.7209834913000002</c:v>
                </c:pt>
                <c:pt idx="26914">
                  <c:v>6.7379543436900002</c:v>
                </c:pt>
                <c:pt idx="26915">
                  <c:v>6.99338811324</c:v>
                </c:pt>
                <c:pt idx="26916">
                  <c:v>6.5909198134400002</c:v>
                </c:pt>
                <c:pt idx="26917">
                  <c:v>6.9343897673599999</c:v>
                </c:pt>
                <c:pt idx="26918">
                  <c:v>6.8588141035300003</c:v>
                </c:pt>
                <c:pt idx="26919">
                  <c:v>6.8857192198500003</c:v>
                </c:pt>
                <c:pt idx="26920">
                  <c:v>6.7246476576500003</c:v>
                </c:pt>
                <c:pt idx="26921">
                  <c:v>6.8313383060900001</c:v>
                </c:pt>
                <c:pt idx="26922">
                  <c:v>6.4491775198600001</c:v>
                </c:pt>
                <c:pt idx="26923">
                  <c:v>6.8481156146300002</c:v>
                </c:pt>
                <c:pt idx="26924">
                  <c:v>6.8723888613700002</c:v>
                </c:pt>
                <c:pt idx="26925">
                  <c:v>6.8485380657999997</c:v>
                </c:pt>
                <c:pt idx="26926">
                  <c:v>6.45201653134</c:v>
                </c:pt>
                <c:pt idx="26927">
                  <c:v>6.3726765538499999</c:v>
                </c:pt>
                <c:pt idx="26928">
                  <c:v>6.4588786706799999</c:v>
                </c:pt>
                <c:pt idx="26929">
                  <c:v>6.8055685223299998</c:v>
                </c:pt>
                <c:pt idx="26930">
                  <c:v>7.0727847128999999</c:v>
                </c:pt>
                <c:pt idx="26931">
                  <c:v>6.6775099969399996</c:v>
                </c:pt>
                <c:pt idx="26932">
                  <c:v>6.3272931579999998</c:v>
                </c:pt>
                <c:pt idx="26933">
                  <c:v>6.5140680178299997</c:v>
                </c:pt>
                <c:pt idx="26934">
                  <c:v>6.5218174141</c:v>
                </c:pt>
                <c:pt idx="26935">
                  <c:v>7.0151792947200002</c:v>
                </c:pt>
                <c:pt idx="26936">
                  <c:v>6.7158989485999996</c:v>
                </c:pt>
                <c:pt idx="26937">
                  <c:v>6.48346231904</c:v>
                </c:pt>
                <c:pt idx="26938">
                  <c:v>6.9482356524500002</c:v>
                </c:pt>
                <c:pt idx="26939">
                  <c:v>6.78236648722</c:v>
                </c:pt>
                <c:pt idx="26940">
                  <c:v>6.7209834913000002</c:v>
                </c:pt>
                <c:pt idx="26941">
                  <c:v>6.89264733039</c:v>
                </c:pt>
                <c:pt idx="26942">
                  <c:v>7.03447782775</c:v>
                </c:pt>
                <c:pt idx="26943">
                  <c:v>6.6719016792700003</c:v>
                </c:pt>
                <c:pt idx="26944">
                  <c:v>6.6190368070199996</c:v>
                </c:pt>
                <c:pt idx="26945">
                  <c:v>6.4964854993900003</c:v>
                </c:pt>
                <c:pt idx="26946">
                  <c:v>6.5687322245499997</c:v>
                </c:pt>
                <c:pt idx="26947">
                  <c:v>6.5619895111700002</c:v>
                </c:pt>
                <c:pt idx="26948">
                  <c:v>6.8793853230700002</c:v>
                </c:pt>
                <c:pt idx="26949">
                  <c:v>6.3508609425099998</c:v>
                </c:pt>
                <c:pt idx="26950">
                  <c:v>6.4758952874100002</c:v>
                </c:pt>
                <c:pt idx="26951">
                  <c:v>6.7600554870699998</c:v>
                </c:pt>
                <c:pt idx="26952">
                  <c:v>6.6775099969399996</c:v>
                </c:pt>
                <c:pt idx="26953">
                  <c:v>6.8384481160500004</c:v>
                </c:pt>
                <c:pt idx="26954">
                  <c:v>6.3436848860400001</c:v>
                </c:pt>
                <c:pt idx="26955">
                  <c:v>6.7225383083699999</c:v>
                </c:pt>
                <c:pt idx="26956">
                  <c:v>6.6301307125799998</c:v>
                </c:pt>
                <c:pt idx="26957">
                  <c:v>6.7125738336299996</c:v>
                </c:pt>
                <c:pt idx="26958">
                  <c:v>6.5108614256599999</c:v>
                </c:pt>
                <c:pt idx="26959">
                  <c:v>6.8543933918600004</c:v>
                </c:pt>
                <c:pt idx="26960">
                  <c:v>6.7961248145699997</c:v>
                </c:pt>
                <c:pt idx="26961">
                  <c:v>6.3370718882299997</c:v>
                </c:pt>
                <c:pt idx="26962">
                  <c:v>6.5652683207799996</c:v>
                </c:pt>
                <c:pt idx="26963">
                  <c:v>6.9203354939299997</c:v>
                </c:pt>
                <c:pt idx="26964">
                  <c:v>6.6632336241500001</c:v>
                </c:pt>
                <c:pt idx="26965">
                  <c:v>6.3627434480699998</c:v>
                </c:pt>
                <c:pt idx="26966">
                  <c:v>6.5261032930300003</c:v>
                </c:pt>
                <c:pt idx="26967">
                  <c:v>6.5580795439399999</c:v>
                </c:pt>
                <c:pt idx="26968">
                  <c:v>6.9299452599300002</c:v>
                </c:pt>
                <c:pt idx="26969">
                  <c:v>6.6005430607799997</c:v>
                </c:pt>
                <c:pt idx="26970">
                  <c:v>6.7351453068599998</c:v>
                </c:pt>
                <c:pt idx="26971">
                  <c:v>6.3828655844500002</c:v>
                </c:pt>
                <c:pt idx="26972">
                  <c:v>7.0629326777400001</c:v>
                </c:pt>
                <c:pt idx="26973">
                  <c:v>6.8973352416599996</c:v>
                </c:pt>
                <c:pt idx="26974">
                  <c:v>6.8024161096300002</c:v>
                </c:pt>
                <c:pt idx="26975">
                  <c:v>6.8189436675600001</c:v>
                </c:pt>
                <c:pt idx="26976">
                  <c:v>6.9461665524600003</c:v>
                </c:pt>
                <c:pt idx="26977">
                  <c:v>6.9630730784299999</c:v>
                </c:pt>
                <c:pt idx="26978">
                  <c:v>6.8133424182400004</c:v>
                </c:pt>
                <c:pt idx="26979">
                  <c:v>6.3134432700199996</c:v>
                </c:pt>
                <c:pt idx="26980">
                  <c:v>6.9288976957299999</c:v>
                </c:pt>
                <c:pt idx="26981">
                  <c:v>6.4187942195099996</c:v>
                </c:pt>
                <c:pt idx="26982">
                  <c:v>6.3821888171600003</c:v>
                </c:pt>
                <c:pt idx="26983">
                  <c:v>6.6879050161500002</c:v>
                </c:pt>
                <c:pt idx="26984">
                  <c:v>6.7037461807299996</c:v>
                </c:pt>
                <c:pt idx="26985">
                  <c:v>6.7351453068599998</c:v>
                </c:pt>
                <c:pt idx="26986">
                  <c:v>6.4076750467499997</c:v>
                </c:pt>
                <c:pt idx="26987">
                  <c:v>7.0057279866100002</c:v>
                </c:pt>
                <c:pt idx="26988">
                  <c:v>6.4404497923499999</c:v>
                </c:pt>
                <c:pt idx="26989">
                  <c:v>6.3857250506999996</c:v>
                </c:pt>
                <c:pt idx="26990">
                  <c:v>6.8481156146300002</c:v>
                </c:pt>
                <c:pt idx="26991">
                  <c:v>6.8452687162199997</c:v>
                </c:pt>
                <c:pt idx="26992">
                  <c:v>6.55886389548</c:v>
                </c:pt>
                <c:pt idx="26993">
                  <c:v>6.6555363184100003</c:v>
                </c:pt>
                <c:pt idx="26994">
                  <c:v>6.4740067060399999</c:v>
                </c:pt>
                <c:pt idx="26995">
                  <c:v>6.8813928086300002</c:v>
                </c:pt>
                <c:pt idx="26996">
                  <c:v>6.5785252944200003</c:v>
                </c:pt>
                <c:pt idx="26997">
                  <c:v>6.9076069555200004</c:v>
                </c:pt>
                <c:pt idx="26998">
                  <c:v>7.0752810100300003</c:v>
                </c:pt>
                <c:pt idx="26999">
                  <c:v>6.8625709009699998</c:v>
                </c:pt>
                <c:pt idx="27000">
                  <c:v>6.9126305388400002</c:v>
                </c:pt>
                <c:pt idx="27001">
                  <c:v>6.8898582775700001</c:v>
                </c:pt>
                <c:pt idx="27002">
                  <c:v>7.0720597458999999</c:v>
                </c:pt>
                <c:pt idx="27003">
                  <c:v>7.0790054764899999</c:v>
                </c:pt>
                <c:pt idx="27004">
                  <c:v>6.78283804416</c:v>
                </c:pt>
                <c:pt idx="27005">
                  <c:v>6.44816040169</c:v>
                </c:pt>
                <c:pt idx="27006">
                  <c:v>6.31596493238</c:v>
                </c:pt>
                <c:pt idx="27007">
                  <c:v>6.3801577149700002</c:v>
                </c:pt>
                <c:pt idx="27008">
                  <c:v>6.8980239045899996</c:v>
                </c:pt>
                <c:pt idx="27009">
                  <c:v>6.4740067060399999</c:v>
                </c:pt>
                <c:pt idx="27010">
                  <c:v>7.0284605710800001</c:v>
                </c:pt>
                <c:pt idx="27011">
                  <c:v>6.5526196596500004</c:v>
                </c:pt>
                <c:pt idx="27012">
                  <c:v>6.8667191466400004</c:v>
                </c:pt>
                <c:pt idx="27013">
                  <c:v>6.3181570855700002</c:v>
                </c:pt>
                <c:pt idx="27014">
                  <c:v>6.40257488559</c:v>
                </c:pt>
                <c:pt idx="27015">
                  <c:v>7.0239325191599997</c:v>
                </c:pt>
                <c:pt idx="27016">
                  <c:v>6.3181570855700002</c:v>
                </c:pt>
                <c:pt idx="27017">
                  <c:v>6.6574750065600004</c:v>
                </c:pt>
                <c:pt idx="27018">
                  <c:v>6.5050357426899996</c:v>
                </c:pt>
                <c:pt idx="27019">
                  <c:v>6.3726765538499999</c:v>
                </c:pt>
                <c:pt idx="27020">
                  <c:v>6.6399521594899999</c:v>
                </c:pt>
                <c:pt idx="27021">
                  <c:v>6.4372118704399997</c:v>
                </c:pt>
                <c:pt idx="27022">
                  <c:v>6.5714294101000004</c:v>
                </c:pt>
                <c:pt idx="27023">
                  <c:v>6.7760983165899997</c:v>
                </c:pt>
                <c:pt idx="27024">
                  <c:v>6.8517802331300004</c:v>
                </c:pt>
                <c:pt idx="27025">
                  <c:v>6.5652683207799996</c:v>
                </c:pt>
                <c:pt idx="27026">
                  <c:v>7.0070159701000003</c:v>
                </c:pt>
                <c:pt idx="27027">
                  <c:v>6.4318677164200002</c:v>
                </c:pt>
                <c:pt idx="27028">
                  <c:v>6.8350823426599998</c:v>
                </c:pt>
                <c:pt idx="27029">
                  <c:v>6.5580795439399999</c:v>
                </c:pt>
                <c:pt idx="27030">
                  <c:v>6.6701088404200002</c:v>
                </c:pt>
                <c:pt idx="27031">
                  <c:v>6.6757045164399997</c:v>
                </c:pt>
                <c:pt idx="27032">
                  <c:v>6.4863923799399998</c:v>
                </c:pt>
                <c:pt idx="27033">
                  <c:v>6.3282408146</c:v>
                </c:pt>
                <c:pt idx="27034">
                  <c:v>6.7663997700999996</c:v>
                </c:pt>
                <c:pt idx="27035">
                  <c:v>6.6301307125799998</c:v>
                </c:pt>
                <c:pt idx="27036">
                  <c:v>6.9365153920799996</c:v>
                </c:pt>
                <c:pt idx="27037">
                  <c:v>6.7943369183</c:v>
                </c:pt>
                <c:pt idx="27038">
                  <c:v>6.83351137993</c:v>
                </c:pt>
                <c:pt idx="27039">
                  <c:v>7.0688778166399997</c:v>
                </c:pt>
                <c:pt idx="27040">
                  <c:v>6.6531446133500003</c:v>
                </c:pt>
                <c:pt idx="27041">
                  <c:v>6.9078452630999996</c:v>
                </c:pt>
                <c:pt idx="27042">
                  <c:v>6.3370718882299997</c:v>
                </c:pt>
                <c:pt idx="27043">
                  <c:v>6.3609948041999997</c:v>
                </c:pt>
                <c:pt idx="27044">
                  <c:v>6.4930173696700004</c:v>
                </c:pt>
                <c:pt idx="27045">
                  <c:v>6.4029328378699999</c:v>
                </c:pt>
                <c:pt idx="27046">
                  <c:v>6.8903651668499997</c:v>
                </c:pt>
                <c:pt idx="27047">
                  <c:v>6.7275368122100003</c:v>
                </c:pt>
                <c:pt idx="27048">
                  <c:v>6.84807954496</c:v>
                </c:pt>
                <c:pt idx="27049">
                  <c:v>6.4765566463599997</c:v>
                </c:pt>
                <c:pt idx="27050">
                  <c:v>6.3108159343999999</c:v>
                </c:pt>
                <c:pt idx="27051">
                  <c:v>6.5118448533300004</c:v>
                </c:pt>
                <c:pt idx="27052">
                  <c:v>6.9461665524600003</c:v>
                </c:pt>
                <c:pt idx="27053">
                  <c:v>6.8510297687100001</c:v>
                </c:pt>
                <c:pt idx="27054">
                  <c:v>6.7370357960399998</c:v>
                </c:pt>
                <c:pt idx="27055">
                  <c:v>6.9013594809500001</c:v>
                </c:pt>
                <c:pt idx="27056">
                  <c:v>6.7218952699200001</c:v>
                </c:pt>
                <c:pt idx="27057">
                  <c:v>6.808652983</c:v>
                </c:pt>
                <c:pt idx="27058">
                  <c:v>6.4493988621199998</c:v>
                </c:pt>
                <c:pt idx="27059">
                  <c:v>6.5140680178299997</c:v>
                </c:pt>
                <c:pt idx="27060">
                  <c:v>7.0206928508599997</c:v>
                </c:pt>
                <c:pt idx="27061">
                  <c:v>6.8524322896900003</c:v>
                </c:pt>
                <c:pt idx="27062">
                  <c:v>6.3208557070399998</c:v>
                </c:pt>
                <c:pt idx="27063">
                  <c:v>6.6387194538700003</c:v>
                </c:pt>
                <c:pt idx="27064">
                  <c:v>6.3788526045199996</c:v>
                </c:pt>
                <c:pt idx="27065">
                  <c:v>6.4477066992800003</c:v>
                </c:pt>
                <c:pt idx="27066">
                  <c:v>6.4372118704399997</c:v>
                </c:pt>
                <c:pt idx="27067">
                  <c:v>6.4334793670000003</c:v>
                </c:pt>
                <c:pt idx="27068">
                  <c:v>6.9033632281399999</c:v>
                </c:pt>
                <c:pt idx="27069">
                  <c:v>6.41810976897</c:v>
                </c:pt>
                <c:pt idx="27070">
                  <c:v>6.4924578906799999</c:v>
                </c:pt>
                <c:pt idx="27071">
                  <c:v>6.6953223444500001</c:v>
                </c:pt>
                <c:pt idx="27072">
                  <c:v>6.8343510258500002</c:v>
                </c:pt>
                <c:pt idx="27073">
                  <c:v>6.6775099969399996</c:v>
                </c:pt>
                <c:pt idx="27074">
                  <c:v>6.5153269481100002</c:v>
                </c:pt>
                <c:pt idx="27075">
                  <c:v>6.5355393934899997</c:v>
                </c:pt>
                <c:pt idx="27076">
                  <c:v>6.3454559721799999</c:v>
                </c:pt>
                <c:pt idx="27077">
                  <c:v>6.4960398710999998</c:v>
                </c:pt>
                <c:pt idx="27078">
                  <c:v>7.0260670249499997</c:v>
                </c:pt>
                <c:pt idx="27079">
                  <c:v>6.9519607300699997</c:v>
                </c:pt>
                <c:pt idx="27080">
                  <c:v>6.4330629630300002</c:v>
                </c:pt>
                <c:pt idx="27081">
                  <c:v>6.6997509526399996</c:v>
                </c:pt>
                <c:pt idx="27082">
                  <c:v>6.7600554870699998</c:v>
                </c:pt>
                <c:pt idx="27083">
                  <c:v>6.7210934397199997</c:v>
                </c:pt>
                <c:pt idx="27084">
                  <c:v>6.7899632256200002</c:v>
                </c:pt>
                <c:pt idx="27085">
                  <c:v>6.4936679785999996</c:v>
                </c:pt>
                <c:pt idx="27086">
                  <c:v>6.3415648493400001</c:v>
                </c:pt>
                <c:pt idx="27087">
                  <c:v>6.4120788686800001</c:v>
                </c:pt>
                <c:pt idx="27088">
                  <c:v>6.9128058472299996</c:v>
                </c:pt>
                <c:pt idx="27089">
                  <c:v>6.7058118597699998</c:v>
                </c:pt>
                <c:pt idx="27090">
                  <c:v>6.7517043664600003</c:v>
                </c:pt>
                <c:pt idx="27091">
                  <c:v>6.6227135618100004</c:v>
                </c:pt>
                <c:pt idx="27092">
                  <c:v>6.96699464754</c:v>
                </c:pt>
                <c:pt idx="27093">
                  <c:v>6.4970750838000004</c:v>
                </c:pt>
                <c:pt idx="27094">
                  <c:v>6.8813928086300002</c:v>
                </c:pt>
                <c:pt idx="27095">
                  <c:v>6.9058939662899999</c:v>
                </c:pt>
                <c:pt idx="27096">
                  <c:v>6.3174446132800002</c:v>
                </c:pt>
                <c:pt idx="27097">
                  <c:v>6.3190389826200004</c:v>
                </c:pt>
                <c:pt idx="27098">
                  <c:v>6.5710077657400001</c:v>
                </c:pt>
                <c:pt idx="27099">
                  <c:v>6.5464734295299998</c:v>
                </c:pt>
                <c:pt idx="27100">
                  <c:v>6.5963448108699998</c:v>
                </c:pt>
                <c:pt idx="27101">
                  <c:v>6.6987492509399997</c:v>
                </c:pt>
                <c:pt idx="27102">
                  <c:v>6.5250070929800001</c:v>
                </c:pt>
                <c:pt idx="27103">
                  <c:v>6.7478669353300003</c:v>
                </c:pt>
                <c:pt idx="27104">
                  <c:v>6.7748957484199996</c:v>
                </c:pt>
                <c:pt idx="27105">
                  <c:v>6.4187942195099996</c:v>
                </c:pt>
                <c:pt idx="27106">
                  <c:v>6.9283962821099996</c:v>
                </c:pt>
                <c:pt idx="27107">
                  <c:v>6.6281751637699999</c:v>
                </c:pt>
                <c:pt idx="27108">
                  <c:v>6.5668354438399996</c:v>
                </c:pt>
                <c:pt idx="27109">
                  <c:v>6.8707019380199998</c:v>
                </c:pt>
                <c:pt idx="27110">
                  <c:v>6.8765675832399999</c:v>
                </c:pt>
                <c:pt idx="27111">
                  <c:v>6.5118448533300004</c:v>
                </c:pt>
                <c:pt idx="27112">
                  <c:v>6.8107982931700004</c:v>
                </c:pt>
                <c:pt idx="27113">
                  <c:v>6.5383042189799996</c:v>
                </c:pt>
                <c:pt idx="27114">
                  <c:v>6.88589153714</c:v>
                </c:pt>
                <c:pt idx="27115">
                  <c:v>7.0779907449200001</c:v>
                </c:pt>
                <c:pt idx="27116">
                  <c:v>6.61770423885</c:v>
                </c:pt>
                <c:pt idx="27117">
                  <c:v>6.9864746923199998</c:v>
                </c:pt>
                <c:pt idx="27118">
                  <c:v>6.8871959578900004</c:v>
                </c:pt>
                <c:pt idx="27119">
                  <c:v>6.5897381233000001</c:v>
                </c:pt>
                <c:pt idx="27120">
                  <c:v>6.3754764208700001</c:v>
                </c:pt>
                <c:pt idx="27121">
                  <c:v>6.7524140254700002</c:v>
                </c:pt>
                <c:pt idx="27122">
                  <c:v>6.7970489165499997</c:v>
                </c:pt>
                <c:pt idx="27123">
                  <c:v>6.89558908399</c:v>
                </c:pt>
                <c:pt idx="27124">
                  <c:v>6.8766016535099999</c:v>
                </c:pt>
                <c:pt idx="27125">
                  <c:v>6.4936679785999996</c:v>
                </c:pt>
                <c:pt idx="27126">
                  <c:v>6.8831075129299997</c:v>
                </c:pt>
                <c:pt idx="27127">
                  <c:v>6.9166730836800001</c:v>
                </c:pt>
                <c:pt idx="27128">
                  <c:v>6.6027965808699998</c:v>
                </c:pt>
                <c:pt idx="27129">
                  <c:v>6.5909198134400002</c:v>
                </c:pt>
                <c:pt idx="27130">
                  <c:v>6.6252162132299999</c:v>
                </c:pt>
                <c:pt idx="27131">
                  <c:v>6.5369976683399997</c:v>
                </c:pt>
                <c:pt idx="27132">
                  <c:v>6.7612681486700001</c:v>
                </c:pt>
                <c:pt idx="27133">
                  <c:v>6.6319146855</c:v>
                </c:pt>
                <c:pt idx="27134">
                  <c:v>6.5810639908599997</c:v>
                </c:pt>
                <c:pt idx="27135">
                  <c:v>6.7134968271300002</c:v>
                </c:pt>
                <c:pt idx="27136">
                  <c:v>7.0722905385099999</c:v>
                </c:pt>
                <c:pt idx="27137">
                  <c:v>6.3189114506299999</c:v>
                </c:pt>
                <c:pt idx="27138">
                  <c:v>6.56411918508</c:v>
                </c:pt>
                <c:pt idx="27139">
                  <c:v>6.6513994089299997</c:v>
                </c:pt>
                <c:pt idx="27140">
                  <c:v>6.78283804416</c:v>
                </c:pt>
                <c:pt idx="27141">
                  <c:v>7.0074952542900002</c:v>
                </c:pt>
                <c:pt idx="27142">
                  <c:v>6.3293339799000004</c:v>
                </c:pt>
                <c:pt idx="27143">
                  <c:v>7.0722905385099999</c:v>
                </c:pt>
                <c:pt idx="27144">
                  <c:v>6.5510050549400001</c:v>
                </c:pt>
                <c:pt idx="27145">
                  <c:v>6.3788526045199996</c:v>
                </c:pt>
                <c:pt idx="27146">
                  <c:v>6.4765566463599997</c:v>
                </c:pt>
                <c:pt idx="27147">
                  <c:v>6.8997438551999997</c:v>
                </c:pt>
                <c:pt idx="27148">
                  <c:v>6.4284293508200001</c:v>
                </c:pt>
                <c:pt idx="27149">
                  <c:v>6.6953223444500001</c:v>
                </c:pt>
                <c:pt idx="27150">
                  <c:v>6.3733443685299997</c:v>
                </c:pt>
                <c:pt idx="27151">
                  <c:v>6.9474662287999998</c:v>
                </c:pt>
                <c:pt idx="27152">
                  <c:v>6.3312789229400002</c:v>
                </c:pt>
                <c:pt idx="27153">
                  <c:v>6.55052464104</c:v>
                </c:pt>
                <c:pt idx="27154">
                  <c:v>6.4362752500899996</c:v>
                </c:pt>
                <c:pt idx="27155">
                  <c:v>6.8230799361900001</c:v>
                </c:pt>
                <c:pt idx="27156">
                  <c:v>6.7558439041799998</c:v>
                </c:pt>
                <c:pt idx="27157">
                  <c:v>6.3788526045199996</c:v>
                </c:pt>
                <c:pt idx="27158">
                  <c:v>6.4190752499899997</c:v>
                </c:pt>
                <c:pt idx="27159">
                  <c:v>6.6624634046000004</c:v>
                </c:pt>
                <c:pt idx="27160">
                  <c:v>6.6624634046000004</c:v>
                </c:pt>
                <c:pt idx="27161">
                  <c:v>6.7210934397199997</c:v>
                </c:pt>
                <c:pt idx="27162">
                  <c:v>6.7225333464799997</c:v>
                </c:pt>
                <c:pt idx="27163">
                  <c:v>6.7034902829099998</c:v>
                </c:pt>
                <c:pt idx="27164">
                  <c:v>6.58280349181</c:v>
                </c:pt>
                <c:pt idx="27165">
                  <c:v>6.6216420295300003</c:v>
                </c:pt>
                <c:pt idx="27166">
                  <c:v>6.4812168409100002</c:v>
                </c:pt>
                <c:pt idx="27167">
                  <c:v>6.6647659414899998</c:v>
                </c:pt>
                <c:pt idx="27168">
                  <c:v>6.8772997508799998</c:v>
                </c:pt>
                <c:pt idx="27169">
                  <c:v>6.3129448256099998</c:v>
                </c:pt>
                <c:pt idx="27170">
                  <c:v>6.91168956904</c:v>
                </c:pt>
                <c:pt idx="27171">
                  <c:v>6.5580795439399999</c:v>
                </c:pt>
                <c:pt idx="27172">
                  <c:v>6.4964854993900003</c:v>
                </c:pt>
                <c:pt idx="27173">
                  <c:v>6.8150529170800001</c:v>
                </c:pt>
                <c:pt idx="27174">
                  <c:v>6.6997509526399996</c:v>
                </c:pt>
                <c:pt idx="27175">
                  <c:v>6.7277589456799998</c:v>
                </c:pt>
                <c:pt idx="27176">
                  <c:v>6.6089091125100001</c:v>
                </c:pt>
                <c:pt idx="27177">
                  <c:v>6.5936767308700004</c:v>
                </c:pt>
                <c:pt idx="27178">
                  <c:v>6.5108614256599999</c:v>
                </c:pt>
                <c:pt idx="27179">
                  <c:v>6.8833990525699997</c:v>
                </c:pt>
                <c:pt idx="27180">
                  <c:v>6.55886389548</c:v>
                </c:pt>
                <c:pt idx="27181">
                  <c:v>6.66034993285</c:v>
                </c:pt>
                <c:pt idx="27182">
                  <c:v>6.33288687705</c:v>
                </c:pt>
                <c:pt idx="27183">
                  <c:v>6.8802320073200001</c:v>
                </c:pt>
                <c:pt idx="27184">
                  <c:v>6.4783609098700001</c:v>
                </c:pt>
                <c:pt idx="27185">
                  <c:v>6.5996241396900004</c:v>
                </c:pt>
                <c:pt idx="27186">
                  <c:v>6.3278556320000003</c:v>
                </c:pt>
                <c:pt idx="27187">
                  <c:v>6.5963448108699998</c:v>
                </c:pt>
                <c:pt idx="27188">
                  <c:v>6.4214101012300002</c:v>
                </c:pt>
                <c:pt idx="27189">
                  <c:v>6.8348546175799996</c:v>
                </c:pt>
                <c:pt idx="27190">
                  <c:v>6.4805069675800002</c:v>
                </c:pt>
                <c:pt idx="27191">
                  <c:v>6.8853809409700002</c:v>
                </c:pt>
                <c:pt idx="27192">
                  <c:v>6.44816040169</c:v>
                </c:pt>
                <c:pt idx="27193">
                  <c:v>6.6487459494100003</c:v>
                </c:pt>
                <c:pt idx="27194">
                  <c:v>7.0209614710999997</c:v>
                </c:pt>
                <c:pt idx="27195">
                  <c:v>6.3871803161700003</c:v>
                </c:pt>
                <c:pt idx="27196">
                  <c:v>6.60089473724</c:v>
                </c:pt>
                <c:pt idx="27197">
                  <c:v>6.6262017792199996</c:v>
                </c:pt>
                <c:pt idx="27198">
                  <c:v>6.6005430607799997</c:v>
                </c:pt>
                <c:pt idx="27199">
                  <c:v>6.7196526590100003</c:v>
                </c:pt>
                <c:pt idx="27200">
                  <c:v>6.7225333464799997</c:v>
                </c:pt>
                <c:pt idx="27201">
                  <c:v>6.76079446488</c:v>
                </c:pt>
                <c:pt idx="27202">
                  <c:v>6.5483732432400004</c:v>
                </c:pt>
                <c:pt idx="27203">
                  <c:v>6.3582460739700002</c:v>
                </c:pt>
                <c:pt idx="27204">
                  <c:v>6.7612681486700001</c:v>
                </c:pt>
                <c:pt idx="27205">
                  <c:v>6.41395496185</c:v>
                </c:pt>
                <c:pt idx="27206">
                  <c:v>6.3692668078699999</c:v>
                </c:pt>
                <c:pt idx="27207">
                  <c:v>6.7275368122100003</c:v>
                </c:pt>
                <c:pt idx="27208">
                  <c:v>6.3551248146299999</c:v>
                </c:pt>
                <c:pt idx="27209">
                  <c:v>6.80260227556</c:v>
                </c:pt>
                <c:pt idx="27210">
                  <c:v>6.4959111673500001</c:v>
                </c:pt>
                <c:pt idx="27211">
                  <c:v>6.5293121701399999</c:v>
                </c:pt>
                <c:pt idx="27212">
                  <c:v>6.4812168409100002</c:v>
                </c:pt>
                <c:pt idx="27213">
                  <c:v>6.4054115390300002</c:v>
                </c:pt>
                <c:pt idx="27214">
                  <c:v>6.7277034311200001</c:v>
                </c:pt>
                <c:pt idx="27215">
                  <c:v>6.6574750065600004</c:v>
                </c:pt>
                <c:pt idx="27216">
                  <c:v>6.4013103151899999</c:v>
                </c:pt>
                <c:pt idx="27217">
                  <c:v>6.7961248145699997</c:v>
                </c:pt>
                <c:pt idx="27218">
                  <c:v>6.9595797452900001</c:v>
                </c:pt>
                <c:pt idx="27219">
                  <c:v>6.9896160142500001</c:v>
                </c:pt>
                <c:pt idx="27220">
                  <c:v>6.3479583056299997</c:v>
                </c:pt>
                <c:pt idx="27221">
                  <c:v>6.8035392958800003</c:v>
                </c:pt>
                <c:pt idx="27222">
                  <c:v>6.4153984843099998</c:v>
                </c:pt>
                <c:pt idx="27223">
                  <c:v>6.4010154228999996</c:v>
                </c:pt>
                <c:pt idx="27224">
                  <c:v>6.3689412218500001</c:v>
                </c:pt>
                <c:pt idx="27225">
                  <c:v>6.90924803374</c:v>
                </c:pt>
                <c:pt idx="27226">
                  <c:v>6.5630857922499999</c:v>
                </c:pt>
                <c:pt idx="27227">
                  <c:v>6.93207750911</c:v>
                </c:pt>
                <c:pt idx="27228">
                  <c:v>6.5714294101000004</c:v>
                </c:pt>
                <c:pt idx="27229">
                  <c:v>6.9898178192999998</c:v>
                </c:pt>
                <c:pt idx="27230">
                  <c:v>6.8903651668499997</c:v>
                </c:pt>
                <c:pt idx="27231">
                  <c:v>6.96699464754</c:v>
                </c:pt>
                <c:pt idx="27232">
                  <c:v>6.68994473345</c:v>
                </c:pt>
                <c:pt idx="27233">
                  <c:v>6.9283962821099996</c:v>
                </c:pt>
                <c:pt idx="27234">
                  <c:v>6.7860206965599996</c:v>
                </c:pt>
                <c:pt idx="27235">
                  <c:v>6.78997804712</c:v>
                </c:pt>
                <c:pt idx="27236">
                  <c:v>6.7519821788599996</c:v>
                </c:pt>
                <c:pt idx="27237">
                  <c:v>6.48900798749</c:v>
                </c:pt>
                <c:pt idx="27238">
                  <c:v>6.5359171056400003</c:v>
                </c:pt>
                <c:pt idx="27239">
                  <c:v>7.0298153769600003</c:v>
                </c:pt>
                <c:pt idx="27240">
                  <c:v>6.57637628188</c:v>
                </c:pt>
                <c:pt idx="27241">
                  <c:v>6.4631674589100001</c:v>
                </c:pt>
                <c:pt idx="27242">
                  <c:v>6.4631674589100001</c:v>
                </c:pt>
                <c:pt idx="27243">
                  <c:v>6.5243152148899997</c:v>
                </c:pt>
                <c:pt idx="27244">
                  <c:v>6.6410608737899999</c:v>
                </c:pt>
                <c:pt idx="27245">
                  <c:v>6.5668354438399996</c:v>
                </c:pt>
                <c:pt idx="27246">
                  <c:v>6.7195250301999998</c:v>
                </c:pt>
                <c:pt idx="27247">
                  <c:v>6.4940673290599999</c:v>
                </c:pt>
                <c:pt idx="27248">
                  <c:v>6.33288687705</c:v>
                </c:pt>
                <c:pt idx="27249">
                  <c:v>7.0465157020999998</c:v>
                </c:pt>
                <c:pt idx="27250">
                  <c:v>6.8892997291700002</c:v>
                </c:pt>
                <c:pt idx="27251">
                  <c:v>6.9277181212099999</c:v>
                </c:pt>
                <c:pt idx="27252">
                  <c:v>6.8000141415600002</c:v>
                </c:pt>
                <c:pt idx="27253">
                  <c:v>7.03447782775</c:v>
                </c:pt>
                <c:pt idx="27254">
                  <c:v>6.3860029735400001</c:v>
                </c:pt>
                <c:pt idx="27255">
                  <c:v>6.7574077371300003</c:v>
                </c:pt>
                <c:pt idx="27256">
                  <c:v>6.4811606536499999</c:v>
                </c:pt>
                <c:pt idx="27257">
                  <c:v>6.8107982931700004</c:v>
                </c:pt>
                <c:pt idx="27258">
                  <c:v>6.9343897673599999</c:v>
                </c:pt>
                <c:pt idx="27259">
                  <c:v>6.5996241396900004</c:v>
                </c:pt>
                <c:pt idx="27260">
                  <c:v>6.5436937239799997</c:v>
                </c:pt>
                <c:pt idx="27261">
                  <c:v>6.40257488559</c:v>
                </c:pt>
                <c:pt idx="27262">
                  <c:v>6.3961531959500002</c:v>
                </c:pt>
                <c:pt idx="27263">
                  <c:v>6.8002400839200003</c:v>
                </c:pt>
                <c:pt idx="27264">
                  <c:v>6.3272931579999998</c:v>
                </c:pt>
                <c:pt idx="27265">
                  <c:v>6.81143684195</c:v>
                </c:pt>
                <c:pt idx="27266">
                  <c:v>6.3692668078699999</c:v>
                </c:pt>
                <c:pt idx="27267">
                  <c:v>6.4993979810000004</c:v>
                </c:pt>
                <c:pt idx="27268">
                  <c:v>7.0074952542900002</c:v>
                </c:pt>
                <c:pt idx="27269">
                  <c:v>6.9253366124199998</c:v>
                </c:pt>
                <c:pt idx="27270">
                  <c:v>6.5499428781500004</c:v>
                </c:pt>
                <c:pt idx="27271">
                  <c:v>6.6428833216100003</c:v>
                </c:pt>
                <c:pt idx="27272">
                  <c:v>6.8844269739800001</c:v>
                </c:pt>
                <c:pt idx="27273">
                  <c:v>6.8626624613100002</c:v>
                </c:pt>
                <c:pt idx="27274">
                  <c:v>6.4993979810000004</c:v>
                </c:pt>
                <c:pt idx="27275">
                  <c:v>6.36981839145</c:v>
                </c:pt>
                <c:pt idx="27276">
                  <c:v>6.3915543312400001</c:v>
                </c:pt>
                <c:pt idx="27277">
                  <c:v>6.9608348329899998</c:v>
                </c:pt>
                <c:pt idx="27278">
                  <c:v>6.8914438799599997</c:v>
                </c:pt>
                <c:pt idx="27279">
                  <c:v>6.4010154228999996</c:v>
                </c:pt>
                <c:pt idx="27280">
                  <c:v>6.6777568184899998</c:v>
                </c:pt>
                <c:pt idx="27281">
                  <c:v>6.3758272734999997</c:v>
                </c:pt>
                <c:pt idx="27282">
                  <c:v>6.4625366292399997</c:v>
                </c:pt>
                <c:pt idx="27283">
                  <c:v>6.8219007334699997</c:v>
                </c:pt>
                <c:pt idx="27284">
                  <c:v>6.3454559721799999</c:v>
                </c:pt>
                <c:pt idx="27285">
                  <c:v>6.5546773620099996</c:v>
                </c:pt>
                <c:pt idx="27286">
                  <c:v>6.7090745780200001</c:v>
                </c:pt>
                <c:pt idx="27287">
                  <c:v>6.5020471143399998</c:v>
                </c:pt>
                <c:pt idx="27288">
                  <c:v>6.5619895111700002</c:v>
                </c:pt>
                <c:pt idx="27289">
                  <c:v>6.4187942195099996</c:v>
                </c:pt>
                <c:pt idx="27290">
                  <c:v>6.3148905305199996</c:v>
                </c:pt>
                <c:pt idx="27291">
                  <c:v>6.5514120272899996</c:v>
                </c:pt>
                <c:pt idx="27292">
                  <c:v>6.6987492509399997</c:v>
                </c:pt>
                <c:pt idx="27293">
                  <c:v>6.8844269739800001</c:v>
                </c:pt>
                <c:pt idx="27294">
                  <c:v>6.4420600107699997</c:v>
                </c:pt>
                <c:pt idx="27295">
                  <c:v>6.3857250506999996</c:v>
                </c:pt>
                <c:pt idx="27296">
                  <c:v>6.7384724073999998</c:v>
                </c:pt>
                <c:pt idx="27297">
                  <c:v>6.67222691032</c:v>
                </c:pt>
                <c:pt idx="27298">
                  <c:v>6.7956947596999999</c:v>
                </c:pt>
                <c:pt idx="27299">
                  <c:v>6.8531269687999998</c:v>
                </c:pt>
                <c:pt idx="27300">
                  <c:v>6.6628514476499996</c:v>
                </c:pt>
                <c:pt idx="27301">
                  <c:v>6.6336381584400002</c:v>
                </c:pt>
                <c:pt idx="27302">
                  <c:v>6.3974875832400002</c:v>
                </c:pt>
                <c:pt idx="27303">
                  <c:v>6.4081213741600003</c:v>
                </c:pt>
                <c:pt idx="27304">
                  <c:v>6.6161145747600001</c:v>
                </c:pt>
                <c:pt idx="27305">
                  <c:v>6.8331483121299996</c:v>
                </c:pt>
                <c:pt idx="27306">
                  <c:v>6.42241903682</c:v>
                </c:pt>
                <c:pt idx="27307">
                  <c:v>6.7356969723600004</c:v>
                </c:pt>
                <c:pt idx="27308">
                  <c:v>6.8374856031900002</c:v>
                </c:pt>
                <c:pt idx="27309">
                  <c:v>6.4076818589900002</c:v>
                </c:pt>
                <c:pt idx="27310">
                  <c:v>6.56123481779</c:v>
                </c:pt>
                <c:pt idx="27311">
                  <c:v>6.9612064510599998</c:v>
                </c:pt>
                <c:pt idx="27312">
                  <c:v>6.3770306446699996</c:v>
                </c:pt>
                <c:pt idx="27313">
                  <c:v>6.4631674589100001</c:v>
                </c:pt>
                <c:pt idx="27314">
                  <c:v>6.8069241011699999</c:v>
                </c:pt>
                <c:pt idx="27315">
                  <c:v>6.6775099969399996</c:v>
                </c:pt>
                <c:pt idx="27316">
                  <c:v>6.7530880806900004</c:v>
                </c:pt>
                <c:pt idx="27317">
                  <c:v>6.7038784000799998</c:v>
                </c:pt>
                <c:pt idx="27318">
                  <c:v>6.8133424182400004</c:v>
                </c:pt>
                <c:pt idx="27319">
                  <c:v>6.9716240471299997</c:v>
                </c:pt>
                <c:pt idx="27320">
                  <c:v>6.7514868418300003</c:v>
                </c:pt>
                <c:pt idx="27321">
                  <c:v>6.4865224885700004</c:v>
                </c:pt>
                <c:pt idx="27322">
                  <c:v>6.89558908399</c:v>
                </c:pt>
                <c:pt idx="27323">
                  <c:v>6.3469287730900001</c:v>
                </c:pt>
                <c:pt idx="27324">
                  <c:v>6.6161145747600001</c:v>
                </c:pt>
                <c:pt idx="27325">
                  <c:v>6.9647012581199998</c:v>
                </c:pt>
                <c:pt idx="27326">
                  <c:v>6.5648172729400001</c:v>
                </c:pt>
                <c:pt idx="27327">
                  <c:v>6.7765150955299998</c:v>
                </c:pt>
                <c:pt idx="27328">
                  <c:v>6.8905635231</c:v>
                </c:pt>
                <c:pt idx="27329">
                  <c:v>6.8258586391199998</c:v>
                </c:pt>
                <c:pt idx="27330">
                  <c:v>6.5351274763599996</c:v>
                </c:pt>
                <c:pt idx="27331">
                  <c:v>6.4180456024400003</c:v>
                </c:pt>
                <c:pt idx="27332">
                  <c:v>6.7765150955299998</c:v>
                </c:pt>
                <c:pt idx="27333">
                  <c:v>6.9566671286900004</c:v>
                </c:pt>
                <c:pt idx="27334">
                  <c:v>6.80260227556</c:v>
                </c:pt>
                <c:pt idx="27335">
                  <c:v>6.9411309779600003</c:v>
                </c:pt>
                <c:pt idx="27336">
                  <c:v>6.8683648233600003</c:v>
                </c:pt>
                <c:pt idx="27337">
                  <c:v>6.47360872442</c:v>
                </c:pt>
                <c:pt idx="27338">
                  <c:v>6.3888607908699999</c:v>
                </c:pt>
                <c:pt idx="27339">
                  <c:v>6.4924578906799999</c:v>
                </c:pt>
                <c:pt idx="27340">
                  <c:v>6.9654255878500004</c:v>
                </c:pt>
                <c:pt idx="27341">
                  <c:v>6.8857192198500003</c:v>
                </c:pt>
                <c:pt idx="27342">
                  <c:v>6.76079446488</c:v>
                </c:pt>
                <c:pt idx="27343">
                  <c:v>6.7823326740900001</c:v>
                </c:pt>
                <c:pt idx="27344">
                  <c:v>6.5332592071700004</c:v>
                </c:pt>
                <c:pt idx="27345">
                  <c:v>6.8566570450400004</c:v>
                </c:pt>
                <c:pt idx="27346">
                  <c:v>6.9365153920799996</c:v>
                </c:pt>
                <c:pt idx="27347">
                  <c:v>6.6632336241500001</c:v>
                </c:pt>
                <c:pt idx="27348">
                  <c:v>6.8348546175799996</c:v>
                </c:pt>
                <c:pt idx="27349">
                  <c:v>6.4564396946500002</c:v>
                </c:pt>
                <c:pt idx="27350">
                  <c:v>6.42241903682</c:v>
                </c:pt>
                <c:pt idx="27351">
                  <c:v>6.4588786706799999</c:v>
                </c:pt>
                <c:pt idx="27352">
                  <c:v>6.4564396946500002</c:v>
                </c:pt>
                <c:pt idx="27353">
                  <c:v>6.5668354438399996</c:v>
                </c:pt>
                <c:pt idx="27354">
                  <c:v>6.6504300163799996</c:v>
                </c:pt>
                <c:pt idx="27355">
                  <c:v>6.8091254116600002</c:v>
                </c:pt>
                <c:pt idx="27356">
                  <c:v>6.34248905865</c:v>
                </c:pt>
                <c:pt idx="27357">
                  <c:v>6.3109683483700003</c:v>
                </c:pt>
                <c:pt idx="27358">
                  <c:v>7.0070159701000003</c:v>
                </c:pt>
                <c:pt idx="27359">
                  <c:v>6.7065301652900002</c:v>
                </c:pt>
                <c:pt idx="27360">
                  <c:v>6.8384481160500004</c:v>
                </c:pt>
                <c:pt idx="27361">
                  <c:v>6.88589153714</c:v>
                </c:pt>
                <c:pt idx="27362">
                  <c:v>6.3263493663099997</c:v>
                </c:pt>
                <c:pt idx="27363">
                  <c:v>6.4401822320999997</c:v>
                </c:pt>
                <c:pt idx="27364">
                  <c:v>6.7949194889999998</c:v>
                </c:pt>
                <c:pt idx="27365">
                  <c:v>7.0603338753999996</c:v>
                </c:pt>
                <c:pt idx="27366">
                  <c:v>6.5351274763599996</c:v>
                </c:pt>
                <c:pt idx="27367">
                  <c:v>6.7090745780200001</c:v>
                </c:pt>
                <c:pt idx="27368">
                  <c:v>7.0461606774899996</c:v>
                </c:pt>
                <c:pt idx="27369">
                  <c:v>6.8588141035300003</c:v>
                </c:pt>
                <c:pt idx="27370">
                  <c:v>6.5668354438399996</c:v>
                </c:pt>
                <c:pt idx="27371">
                  <c:v>6.3322176664400001</c:v>
                </c:pt>
                <c:pt idx="27372">
                  <c:v>6.9144425930400004</c:v>
                </c:pt>
                <c:pt idx="27373">
                  <c:v>6.7677275642000003</c:v>
                </c:pt>
                <c:pt idx="27374">
                  <c:v>6.4158443359300001</c:v>
                </c:pt>
                <c:pt idx="27375">
                  <c:v>6.93601400933</c:v>
                </c:pt>
                <c:pt idx="27376">
                  <c:v>6.6353858417199998</c:v>
                </c:pt>
                <c:pt idx="27377">
                  <c:v>6.99358964301</c:v>
                </c:pt>
                <c:pt idx="27378">
                  <c:v>6.4312927845400001</c:v>
                </c:pt>
                <c:pt idx="27379">
                  <c:v>7.0345567748400004</c:v>
                </c:pt>
                <c:pt idx="27380">
                  <c:v>6.5755378221400003</c:v>
                </c:pt>
                <c:pt idx="27381">
                  <c:v>6.3875701771099997</c:v>
                </c:pt>
                <c:pt idx="27382">
                  <c:v>6.6252162132299999</c:v>
                </c:pt>
                <c:pt idx="27383">
                  <c:v>6.9478394069</c:v>
                </c:pt>
                <c:pt idx="27384">
                  <c:v>6.8150529170800001</c:v>
                </c:pt>
                <c:pt idx="27385">
                  <c:v>7.05871200114</c:v>
                </c:pt>
                <c:pt idx="27386">
                  <c:v>6.9478786100600001</c:v>
                </c:pt>
                <c:pt idx="27387">
                  <c:v>6.9793914630099998</c:v>
                </c:pt>
                <c:pt idx="27388">
                  <c:v>6.3857250506999996</c:v>
                </c:pt>
                <c:pt idx="27389">
                  <c:v>6.6336381584400002</c:v>
                </c:pt>
                <c:pt idx="27390">
                  <c:v>6.6428833216100003</c:v>
                </c:pt>
                <c:pt idx="27391">
                  <c:v>6.4970750838000004</c:v>
                </c:pt>
                <c:pt idx="27392">
                  <c:v>6.7232624668099996</c:v>
                </c:pt>
                <c:pt idx="27393">
                  <c:v>6.4153984843099998</c:v>
                </c:pt>
                <c:pt idx="27394">
                  <c:v>6.9949654599300004</c:v>
                </c:pt>
                <c:pt idx="27395">
                  <c:v>6.4029328378699999</c:v>
                </c:pt>
                <c:pt idx="27396">
                  <c:v>6.8538174332399997</c:v>
                </c:pt>
                <c:pt idx="27397">
                  <c:v>6.7949194889999998</c:v>
                </c:pt>
                <c:pt idx="27398">
                  <c:v>6.3129448256099998</c:v>
                </c:pt>
                <c:pt idx="27399">
                  <c:v>7.0043028291300002</c:v>
                </c:pt>
                <c:pt idx="27400">
                  <c:v>6.6413325794200002</c:v>
                </c:pt>
                <c:pt idx="27401">
                  <c:v>6.8795762364700002</c:v>
                </c:pt>
                <c:pt idx="27402">
                  <c:v>6.36795427719</c:v>
                </c:pt>
                <c:pt idx="27403">
                  <c:v>6.5019059903800001</c:v>
                </c:pt>
                <c:pt idx="27404">
                  <c:v>6.8091254116600002</c:v>
                </c:pt>
                <c:pt idx="27405">
                  <c:v>6.41810976897</c:v>
                </c:pt>
                <c:pt idx="27406">
                  <c:v>6.8772997508799998</c:v>
                </c:pt>
                <c:pt idx="27407">
                  <c:v>6.7826179366700003</c:v>
                </c:pt>
                <c:pt idx="27408">
                  <c:v>6.4758952874100002</c:v>
                </c:pt>
                <c:pt idx="27409">
                  <c:v>6.67928466557</c:v>
                </c:pt>
                <c:pt idx="27410">
                  <c:v>6.73888345687</c:v>
                </c:pt>
                <c:pt idx="27411">
                  <c:v>6.6336381584400002</c:v>
                </c:pt>
                <c:pt idx="27412">
                  <c:v>6.5315718868400001</c:v>
                </c:pt>
                <c:pt idx="27413">
                  <c:v>6.7501802873000001</c:v>
                </c:pt>
                <c:pt idx="27414">
                  <c:v>6.59474948061</c:v>
                </c:pt>
                <c:pt idx="27415">
                  <c:v>6.8723888613700002</c:v>
                </c:pt>
                <c:pt idx="27416">
                  <c:v>6.8432854280099997</c:v>
                </c:pt>
                <c:pt idx="27417">
                  <c:v>6.57026725425</c:v>
                </c:pt>
                <c:pt idx="27418">
                  <c:v>6.5108614256599999</c:v>
                </c:pt>
                <c:pt idx="27419">
                  <c:v>6.4372118704399997</c:v>
                </c:pt>
                <c:pt idx="27420">
                  <c:v>6.5153269481100002</c:v>
                </c:pt>
                <c:pt idx="27421">
                  <c:v>6.56411918508</c:v>
                </c:pt>
                <c:pt idx="27422">
                  <c:v>6.7898795269400001</c:v>
                </c:pt>
                <c:pt idx="27423">
                  <c:v>6.3821888171600003</c:v>
                </c:pt>
                <c:pt idx="27424">
                  <c:v>6.5568768740900003</c:v>
                </c:pt>
                <c:pt idx="27425">
                  <c:v>6.3421106271600003</c:v>
                </c:pt>
                <c:pt idx="27426">
                  <c:v>6.3413549628899997</c:v>
                </c:pt>
                <c:pt idx="27427">
                  <c:v>6.8667191466400004</c:v>
                </c:pt>
                <c:pt idx="27428">
                  <c:v>6.4936679785999996</c:v>
                </c:pt>
                <c:pt idx="27429">
                  <c:v>6.81347869901</c:v>
                </c:pt>
                <c:pt idx="27430">
                  <c:v>7.03447782775</c:v>
                </c:pt>
                <c:pt idx="27431">
                  <c:v>6.3341053831099998</c:v>
                </c:pt>
                <c:pt idx="27432">
                  <c:v>6.7210934397199997</c:v>
                </c:pt>
                <c:pt idx="27433">
                  <c:v>6.9474662287999998</c:v>
                </c:pt>
                <c:pt idx="27434">
                  <c:v>6.8607641263600003</c:v>
                </c:pt>
                <c:pt idx="27435">
                  <c:v>6.7600554870699998</c:v>
                </c:pt>
                <c:pt idx="27436">
                  <c:v>6.9391240853599996</c:v>
                </c:pt>
                <c:pt idx="27437">
                  <c:v>6.6319146855</c:v>
                </c:pt>
                <c:pt idx="27438">
                  <c:v>6.5524541771199996</c:v>
                </c:pt>
                <c:pt idx="27439">
                  <c:v>6.5810639908599997</c:v>
                </c:pt>
                <c:pt idx="27440">
                  <c:v>6.6632336241500001</c:v>
                </c:pt>
                <c:pt idx="27441">
                  <c:v>6.8419207363299996</c:v>
                </c:pt>
                <c:pt idx="27442">
                  <c:v>6.4525938786900001</c:v>
                </c:pt>
                <c:pt idx="27443">
                  <c:v>7.02719698771</c:v>
                </c:pt>
                <c:pt idx="27444">
                  <c:v>6.7760646696600002</c:v>
                </c:pt>
                <c:pt idx="27445">
                  <c:v>6.8352434851700004</c:v>
                </c:pt>
                <c:pt idx="27446">
                  <c:v>6.7579431527900002</c:v>
                </c:pt>
                <c:pt idx="27447">
                  <c:v>6.9253366124199998</c:v>
                </c:pt>
                <c:pt idx="27448">
                  <c:v>7.0260670249499997</c:v>
                </c:pt>
                <c:pt idx="27449">
                  <c:v>6.7106595329000003</c:v>
                </c:pt>
                <c:pt idx="27450">
                  <c:v>6.9890032850799999</c:v>
                </c:pt>
                <c:pt idx="27451">
                  <c:v>6.7514868418300003</c:v>
                </c:pt>
                <c:pt idx="27452">
                  <c:v>6.5382002052699999</c:v>
                </c:pt>
                <c:pt idx="27453">
                  <c:v>6.9090995898400003</c:v>
                </c:pt>
                <c:pt idx="27454">
                  <c:v>6.7266918260799997</c:v>
                </c:pt>
                <c:pt idx="27455">
                  <c:v>6.7956947596999999</c:v>
                </c:pt>
                <c:pt idx="27456">
                  <c:v>6.6370184243299999</c:v>
                </c:pt>
                <c:pt idx="27457">
                  <c:v>6.8141812899599996</c:v>
                </c:pt>
                <c:pt idx="27458">
                  <c:v>6.9431366021400001</c:v>
                </c:pt>
                <c:pt idx="27459">
                  <c:v>6.89558908399</c:v>
                </c:pt>
                <c:pt idx="27460">
                  <c:v>6.5799983428299997</c:v>
                </c:pt>
                <c:pt idx="27461">
                  <c:v>6.4920991776500001</c:v>
                </c:pt>
                <c:pt idx="27462">
                  <c:v>6.5691708162699998</c:v>
                </c:pt>
                <c:pt idx="27463">
                  <c:v>6.5088907424400002</c:v>
                </c:pt>
                <c:pt idx="27464">
                  <c:v>6.5799380163099999</c:v>
                </c:pt>
                <c:pt idx="27465">
                  <c:v>6.4525938786900001</c:v>
                </c:pt>
                <c:pt idx="27466">
                  <c:v>6.8683648233600003</c:v>
                </c:pt>
                <c:pt idx="27467">
                  <c:v>6.7058118597699998</c:v>
                </c:pt>
                <c:pt idx="27468">
                  <c:v>6.9686897200600004</c:v>
                </c:pt>
                <c:pt idx="27469">
                  <c:v>6.5315718868400001</c:v>
                </c:pt>
                <c:pt idx="27470">
                  <c:v>6.9217954083100004</c:v>
                </c:pt>
                <c:pt idx="27471">
                  <c:v>6.4884781393399997</c:v>
                </c:pt>
                <c:pt idx="27472">
                  <c:v>6.7813837356700004</c:v>
                </c:pt>
                <c:pt idx="27473">
                  <c:v>6.7432428070499997</c:v>
                </c:pt>
                <c:pt idx="27474">
                  <c:v>6.7970489165499997</c:v>
                </c:pt>
                <c:pt idx="27475">
                  <c:v>6.8517802331300004</c:v>
                </c:pt>
                <c:pt idx="27476">
                  <c:v>6.5054240320199996</c:v>
                </c:pt>
                <c:pt idx="27477">
                  <c:v>6.7765150955299998</c:v>
                </c:pt>
                <c:pt idx="27478">
                  <c:v>6.8960279257400003</c:v>
                </c:pt>
                <c:pt idx="27479">
                  <c:v>6.8572768554000003</c:v>
                </c:pt>
                <c:pt idx="27480">
                  <c:v>6.9566671286900004</c:v>
                </c:pt>
                <c:pt idx="27481">
                  <c:v>6.9078452630999996</c:v>
                </c:pt>
                <c:pt idx="27482">
                  <c:v>6.4112860991799998</c:v>
                </c:pt>
                <c:pt idx="27483">
                  <c:v>6.7882018602900001</c:v>
                </c:pt>
                <c:pt idx="27484">
                  <c:v>7.0786472955999997</c:v>
                </c:pt>
                <c:pt idx="27485">
                  <c:v>6.9376581468199996</c:v>
                </c:pt>
                <c:pt idx="27486">
                  <c:v>6.6301522605900001</c:v>
                </c:pt>
                <c:pt idx="27487">
                  <c:v>6.5332592071700004</c:v>
                </c:pt>
                <c:pt idx="27488">
                  <c:v>6.6513994089299997</c:v>
                </c:pt>
                <c:pt idx="27489">
                  <c:v>6.9594255365500004</c:v>
                </c:pt>
                <c:pt idx="27490">
                  <c:v>6.9343897673599999</c:v>
                </c:pt>
                <c:pt idx="27491">
                  <c:v>7.0209614710999997</c:v>
                </c:pt>
                <c:pt idx="27492">
                  <c:v>6.8091254116600002</c:v>
                </c:pt>
                <c:pt idx="27493">
                  <c:v>6.3951850914500001</c:v>
                </c:pt>
                <c:pt idx="27494">
                  <c:v>6.9974917672699997</c:v>
                </c:pt>
                <c:pt idx="27495">
                  <c:v>6.3148905305199996</c:v>
                </c:pt>
                <c:pt idx="27496">
                  <c:v>6.6040640283799998</c:v>
                </c:pt>
                <c:pt idx="27497">
                  <c:v>6.60089473724</c:v>
                </c:pt>
                <c:pt idx="27498">
                  <c:v>6.9126305388400002</c:v>
                </c:pt>
                <c:pt idx="27499">
                  <c:v>6.5369976683399997</c:v>
                </c:pt>
                <c:pt idx="27500">
                  <c:v>6.6000423268199997</c:v>
                </c:pt>
                <c:pt idx="27501">
                  <c:v>6.5795765256100003</c:v>
                </c:pt>
                <c:pt idx="27502">
                  <c:v>6.4631674589100001</c:v>
                </c:pt>
                <c:pt idx="27503">
                  <c:v>6.6719016792700003</c:v>
                </c:pt>
                <c:pt idx="27504">
                  <c:v>7.0099597141599999</c:v>
                </c:pt>
                <c:pt idx="27505">
                  <c:v>6.4158443359300001</c:v>
                </c:pt>
                <c:pt idx="27506">
                  <c:v>6.7875816864000003</c:v>
                </c:pt>
                <c:pt idx="27507">
                  <c:v>6.74538443464</c:v>
                </c:pt>
                <c:pt idx="27508">
                  <c:v>6.5898996349900001</c:v>
                </c:pt>
                <c:pt idx="27509">
                  <c:v>6.5749274175499997</c:v>
                </c:pt>
                <c:pt idx="27510">
                  <c:v>6.4281980377999997</c:v>
                </c:pt>
                <c:pt idx="27511">
                  <c:v>6.4765566463599997</c:v>
                </c:pt>
                <c:pt idx="27512">
                  <c:v>6.4392443644900004</c:v>
                </c:pt>
                <c:pt idx="27513">
                  <c:v>7.0235866762899999</c:v>
                </c:pt>
                <c:pt idx="27514">
                  <c:v>6.5332592071700004</c:v>
                </c:pt>
                <c:pt idx="27515">
                  <c:v>6.9652899231100003</c:v>
                </c:pt>
                <c:pt idx="27516">
                  <c:v>6.5353880796399997</c:v>
                </c:pt>
                <c:pt idx="27517">
                  <c:v>6.4411019567599999</c:v>
                </c:pt>
                <c:pt idx="27518">
                  <c:v>7.0199404127999996</c:v>
                </c:pt>
                <c:pt idx="27519">
                  <c:v>6.3733443685299997</c:v>
                </c:pt>
                <c:pt idx="27520">
                  <c:v>6.9236337803600003</c:v>
                </c:pt>
                <c:pt idx="27521">
                  <c:v>6.4936679785999996</c:v>
                </c:pt>
                <c:pt idx="27522">
                  <c:v>6.7677275642000003</c:v>
                </c:pt>
                <c:pt idx="27523">
                  <c:v>6.4180456024400003</c:v>
                </c:pt>
                <c:pt idx="27524">
                  <c:v>6.3204900657099996</c:v>
                </c:pt>
                <c:pt idx="27525">
                  <c:v>6.9448327341200002</c:v>
                </c:pt>
                <c:pt idx="27526">
                  <c:v>6.3787356602200003</c:v>
                </c:pt>
                <c:pt idx="27527">
                  <c:v>6.3951850914500001</c:v>
                </c:pt>
                <c:pt idx="27528">
                  <c:v>6.7205939810800004</c:v>
                </c:pt>
                <c:pt idx="27529">
                  <c:v>6.5058334419200001</c:v>
                </c:pt>
                <c:pt idx="27530">
                  <c:v>6.8683648233600003</c:v>
                </c:pt>
                <c:pt idx="27531">
                  <c:v>6.4279696772500001</c:v>
                </c:pt>
                <c:pt idx="27532">
                  <c:v>6.8566570450400004</c:v>
                </c:pt>
                <c:pt idx="27533">
                  <c:v>6.8566570450400004</c:v>
                </c:pt>
                <c:pt idx="27534">
                  <c:v>6.5499428781500004</c:v>
                </c:pt>
                <c:pt idx="27535">
                  <c:v>6.3276487674200004</c:v>
                </c:pt>
                <c:pt idx="27536">
                  <c:v>6.8031761904200003</c:v>
                </c:pt>
                <c:pt idx="27537">
                  <c:v>6.7760202922700001</c:v>
                </c:pt>
                <c:pt idx="27538">
                  <c:v>6.3923401579199997</c:v>
                </c:pt>
                <c:pt idx="27539">
                  <c:v>6.7494050964100003</c:v>
                </c:pt>
                <c:pt idx="27540">
                  <c:v>6.4730998635999999</c:v>
                </c:pt>
                <c:pt idx="27541">
                  <c:v>6.3174446132800002</c:v>
                </c:pt>
                <c:pt idx="27542">
                  <c:v>7.02719698771</c:v>
                </c:pt>
                <c:pt idx="27543">
                  <c:v>7.0461606774899996</c:v>
                </c:pt>
                <c:pt idx="27544">
                  <c:v>6.5293121701399999</c:v>
                </c:pt>
                <c:pt idx="27545">
                  <c:v>6.5846277021099997</c:v>
                </c:pt>
                <c:pt idx="27546">
                  <c:v>6.6827583982299998</c:v>
                </c:pt>
                <c:pt idx="27547">
                  <c:v>6.5463565033900002</c:v>
                </c:pt>
                <c:pt idx="27548">
                  <c:v>6.4093009496500004</c:v>
                </c:pt>
                <c:pt idx="27549">
                  <c:v>7.0233414173600002</c:v>
                </c:pt>
                <c:pt idx="27550">
                  <c:v>6.4404497923499999</c:v>
                </c:pt>
                <c:pt idx="27551">
                  <c:v>6.83351137993</c:v>
                </c:pt>
                <c:pt idx="27552">
                  <c:v>6.7248175377399999</c:v>
                </c:pt>
                <c:pt idx="27553">
                  <c:v>6.57292621684</c:v>
                </c:pt>
                <c:pt idx="27554">
                  <c:v>6.8503107036599999</c:v>
                </c:pt>
                <c:pt idx="27555">
                  <c:v>6.9654934744799997</c:v>
                </c:pt>
                <c:pt idx="27556">
                  <c:v>6.4493988621199998</c:v>
                </c:pt>
                <c:pt idx="27557">
                  <c:v>6.4777874277</c:v>
                </c:pt>
                <c:pt idx="27558">
                  <c:v>7.0342906450999996</c:v>
                </c:pt>
                <c:pt idx="27559">
                  <c:v>6.4187942195099996</c:v>
                </c:pt>
                <c:pt idx="27560">
                  <c:v>7.0227702225600002</c:v>
                </c:pt>
                <c:pt idx="27561">
                  <c:v>6.34159795373</c:v>
                </c:pt>
                <c:pt idx="27562">
                  <c:v>6.9078452630999996</c:v>
                </c:pt>
                <c:pt idx="27563">
                  <c:v>6.3370718882299997</c:v>
                </c:pt>
                <c:pt idx="27564">
                  <c:v>6.7437198889400003</c:v>
                </c:pt>
                <c:pt idx="27565">
                  <c:v>6.4153984843099998</c:v>
                </c:pt>
                <c:pt idx="27566">
                  <c:v>6.7843949723000003</c:v>
                </c:pt>
                <c:pt idx="27567">
                  <c:v>6.9343897673599999</c:v>
                </c:pt>
                <c:pt idx="27568">
                  <c:v>7.0151792947200002</c:v>
                </c:pt>
                <c:pt idx="27569">
                  <c:v>6.8813991545500004</c:v>
                </c:pt>
                <c:pt idx="27570">
                  <c:v>6.4453377295100003</c:v>
                </c:pt>
                <c:pt idx="27571">
                  <c:v>6.7728879256800001</c:v>
                </c:pt>
                <c:pt idx="27572">
                  <c:v>6.8452687162199997</c:v>
                </c:pt>
                <c:pt idx="27573">
                  <c:v>7.0752810100300003</c:v>
                </c:pt>
                <c:pt idx="27574">
                  <c:v>6.36795427719</c:v>
                </c:pt>
                <c:pt idx="27575">
                  <c:v>6.7748957484199996</c:v>
                </c:pt>
                <c:pt idx="27576">
                  <c:v>6.6574750065600004</c:v>
                </c:pt>
                <c:pt idx="27577">
                  <c:v>6.6277098167400004</c:v>
                </c:pt>
                <c:pt idx="27578">
                  <c:v>6.7690924434899999</c:v>
                </c:pt>
                <c:pt idx="27579">
                  <c:v>6.5250070929800001</c:v>
                </c:pt>
                <c:pt idx="27580">
                  <c:v>6.6301307125799998</c:v>
                </c:pt>
                <c:pt idx="27581">
                  <c:v>6.9538527568899999</c:v>
                </c:pt>
                <c:pt idx="27582">
                  <c:v>6.7748957484199996</c:v>
                </c:pt>
                <c:pt idx="27583">
                  <c:v>6.9793914630099998</c:v>
                </c:pt>
                <c:pt idx="27584">
                  <c:v>6.7690924434899999</c:v>
                </c:pt>
                <c:pt idx="27585">
                  <c:v>6.3319668127600002</c:v>
                </c:pt>
                <c:pt idx="27586">
                  <c:v>6.3733443685299997</c:v>
                </c:pt>
                <c:pt idx="27587">
                  <c:v>6.9076069555200004</c:v>
                </c:pt>
                <c:pt idx="27588">
                  <c:v>6.9288261444100003</c:v>
                </c:pt>
                <c:pt idx="27589">
                  <c:v>7.0458811539599999</c:v>
                </c:pt>
                <c:pt idx="27590">
                  <c:v>7.0736061670000003</c:v>
                </c:pt>
                <c:pt idx="27591">
                  <c:v>6.9253366124199998</c:v>
                </c:pt>
                <c:pt idx="27592">
                  <c:v>6.3172987239099996</c:v>
                </c:pt>
                <c:pt idx="27593">
                  <c:v>6.93207750911</c:v>
                </c:pt>
                <c:pt idx="27594">
                  <c:v>6.4411019567599999</c:v>
                </c:pt>
                <c:pt idx="27595">
                  <c:v>6.3353158844899999</c:v>
                </c:pt>
                <c:pt idx="27596">
                  <c:v>6.4420600107699997</c:v>
                </c:pt>
                <c:pt idx="27597">
                  <c:v>6.5668354438399996</c:v>
                </c:pt>
                <c:pt idx="27598">
                  <c:v>6.5755378221400003</c:v>
                </c:pt>
                <c:pt idx="27599">
                  <c:v>6.3692668078699999</c:v>
                </c:pt>
                <c:pt idx="27600">
                  <c:v>6.5353880796399997</c:v>
                </c:pt>
                <c:pt idx="27601">
                  <c:v>6.6399521594899999</c:v>
                </c:pt>
                <c:pt idx="27602">
                  <c:v>6.7760202922700001</c:v>
                </c:pt>
                <c:pt idx="27603">
                  <c:v>6.4281980377999997</c:v>
                </c:pt>
                <c:pt idx="27604">
                  <c:v>6.8973352416599996</c:v>
                </c:pt>
                <c:pt idx="27605">
                  <c:v>6.4920991776500001</c:v>
                </c:pt>
                <c:pt idx="27606">
                  <c:v>6.8384481160500004</c:v>
                </c:pt>
                <c:pt idx="27607">
                  <c:v>6.3317177295100002</c:v>
                </c:pt>
                <c:pt idx="27608">
                  <c:v>6.54102039107</c:v>
                </c:pt>
                <c:pt idx="27609">
                  <c:v>6.8432854280099997</c:v>
                </c:pt>
                <c:pt idx="27610">
                  <c:v>6.9343897673599999</c:v>
                </c:pt>
                <c:pt idx="27611">
                  <c:v>6.8795762364700002</c:v>
                </c:pt>
                <c:pt idx="27612">
                  <c:v>6.9112275809700003</c:v>
                </c:pt>
                <c:pt idx="27613">
                  <c:v>6.7943260378500003</c:v>
                </c:pt>
                <c:pt idx="27614">
                  <c:v>6.5355393934899997</c:v>
                </c:pt>
                <c:pt idx="27615">
                  <c:v>6.8960279257400003</c:v>
                </c:pt>
                <c:pt idx="27616">
                  <c:v>6.8813991545500004</c:v>
                </c:pt>
                <c:pt idx="27617">
                  <c:v>6.7574077371300003</c:v>
                </c:pt>
                <c:pt idx="27618">
                  <c:v>6.3821888171600003</c:v>
                </c:pt>
                <c:pt idx="27619">
                  <c:v>6.84412025463</c:v>
                </c:pt>
                <c:pt idx="27620">
                  <c:v>6.9786633895200003</c:v>
                </c:pt>
                <c:pt idx="27621">
                  <c:v>6.99358964301</c:v>
                </c:pt>
                <c:pt idx="27622">
                  <c:v>6.9217954083100004</c:v>
                </c:pt>
                <c:pt idx="27623">
                  <c:v>6.9217954083100004</c:v>
                </c:pt>
                <c:pt idx="27624">
                  <c:v>6.9688988960999998</c:v>
                </c:pt>
                <c:pt idx="27625">
                  <c:v>7.0352266504700003</c:v>
                </c:pt>
                <c:pt idx="27626">
                  <c:v>6.78997804712</c:v>
                </c:pt>
                <c:pt idx="27627">
                  <c:v>6.5436937239799997</c:v>
                </c:pt>
                <c:pt idx="27628">
                  <c:v>6.6549781822199998</c:v>
                </c:pt>
                <c:pt idx="27629">
                  <c:v>6.4214101012300002</c:v>
                </c:pt>
                <c:pt idx="27630">
                  <c:v>6.9283962821099996</c:v>
                </c:pt>
                <c:pt idx="27631">
                  <c:v>6.3871803161700003</c:v>
                </c:pt>
                <c:pt idx="27632">
                  <c:v>6.4035480547199999</c:v>
                </c:pt>
                <c:pt idx="27633">
                  <c:v>6.36795427719</c:v>
                </c:pt>
                <c:pt idx="27634">
                  <c:v>6.4865224885700004</c:v>
                </c:pt>
                <c:pt idx="27635">
                  <c:v>6.5710973603499996</c:v>
                </c:pt>
                <c:pt idx="27636">
                  <c:v>6.8566345969400002</c:v>
                </c:pt>
                <c:pt idx="27637">
                  <c:v>6.4130017654899998</c:v>
                </c:pt>
                <c:pt idx="27638">
                  <c:v>6.8543772903400004</c:v>
                </c:pt>
                <c:pt idx="27639">
                  <c:v>6.6088419840199997</c:v>
                </c:pt>
                <c:pt idx="27640">
                  <c:v>6.3953523199899998</c:v>
                </c:pt>
                <c:pt idx="27641">
                  <c:v>6.6252162132299999</c:v>
                </c:pt>
                <c:pt idx="27642">
                  <c:v>6.3801577149700002</c:v>
                </c:pt>
                <c:pt idx="27643">
                  <c:v>6.3415648493400001</c:v>
                </c:pt>
                <c:pt idx="27644">
                  <c:v>6.4093009496500004</c:v>
                </c:pt>
                <c:pt idx="27645">
                  <c:v>6.9315199993299998</c:v>
                </c:pt>
                <c:pt idx="27646">
                  <c:v>6.7956878822900002</c:v>
                </c:pt>
                <c:pt idx="27647">
                  <c:v>7.0686566632999996</c:v>
                </c:pt>
                <c:pt idx="27648">
                  <c:v>6.7728879256800001</c:v>
                </c:pt>
                <c:pt idx="27649">
                  <c:v>6.3888607908699999</c:v>
                </c:pt>
                <c:pt idx="27650">
                  <c:v>6.56123481779</c:v>
                </c:pt>
                <c:pt idx="27651">
                  <c:v>6.8031761904200003</c:v>
                </c:pt>
                <c:pt idx="27652">
                  <c:v>7.0727847128999999</c:v>
                </c:pt>
                <c:pt idx="27653">
                  <c:v>6.6190368070199996</c:v>
                </c:pt>
                <c:pt idx="27654">
                  <c:v>6.8290045524299998</c:v>
                </c:pt>
                <c:pt idx="27655">
                  <c:v>6.5010394912900002</c:v>
                </c:pt>
                <c:pt idx="27656">
                  <c:v>6.3672003395100001</c:v>
                </c:pt>
                <c:pt idx="27657">
                  <c:v>6.9060102315799998</c:v>
                </c:pt>
                <c:pt idx="27658">
                  <c:v>7.0741981971500003</c:v>
                </c:pt>
                <c:pt idx="27659">
                  <c:v>6.4499248636099997</c:v>
                </c:pt>
                <c:pt idx="27660">
                  <c:v>6.9060102315799998</c:v>
                </c:pt>
                <c:pt idx="27661">
                  <c:v>6.3790874526500003</c:v>
                </c:pt>
                <c:pt idx="27662">
                  <c:v>6.3580166377599996</c:v>
                </c:pt>
                <c:pt idx="27663">
                  <c:v>6.5980227811200001</c:v>
                </c:pt>
                <c:pt idx="27664">
                  <c:v>6.9474662287999998</c:v>
                </c:pt>
                <c:pt idx="27665">
                  <c:v>6.5810639908599997</c:v>
                </c:pt>
                <c:pt idx="27666">
                  <c:v>6.3857250506999996</c:v>
                </c:pt>
                <c:pt idx="27667">
                  <c:v>6.7277034311200001</c:v>
                </c:pt>
                <c:pt idx="27668">
                  <c:v>6.3108159343999999</c:v>
                </c:pt>
                <c:pt idx="27669">
                  <c:v>6.6624634046000004</c:v>
                </c:pt>
                <c:pt idx="27670">
                  <c:v>6.4392443644900004</c:v>
                </c:pt>
                <c:pt idx="27671">
                  <c:v>6.4896920760099999</c:v>
                </c:pt>
                <c:pt idx="27672">
                  <c:v>6.6106776613899996</c:v>
                </c:pt>
                <c:pt idx="27673">
                  <c:v>6.3836212184300001</c:v>
                </c:pt>
                <c:pt idx="27674">
                  <c:v>6.34159795373</c:v>
                </c:pt>
                <c:pt idx="27675">
                  <c:v>6.9896160142500001</c:v>
                </c:pt>
                <c:pt idx="27676">
                  <c:v>6.4499248636099997</c:v>
                </c:pt>
                <c:pt idx="27677">
                  <c:v>6.55052464104</c:v>
                </c:pt>
                <c:pt idx="27678">
                  <c:v>6.7940335657400004</c:v>
                </c:pt>
                <c:pt idx="27679">
                  <c:v>7.0057279866100002</c:v>
                </c:pt>
                <c:pt idx="27680">
                  <c:v>6.9096284685100002</c:v>
                </c:pt>
                <c:pt idx="27681">
                  <c:v>6.4884781393399997</c:v>
                </c:pt>
                <c:pt idx="27682">
                  <c:v>6.9793914630099998</c:v>
                </c:pt>
                <c:pt idx="27683">
                  <c:v>6.8343510258500002</c:v>
                </c:pt>
                <c:pt idx="27684">
                  <c:v>6.6879050161500002</c:v>
                </c:pt>
                <c:pt idx="27685">
                  <c:v>6.4561623049600003</c:v>
                </c:pt>
                <c:pt idx="27686">
                  <c:v>6.7839386287499996</c:v>
                </c:pt>
                <c:pt idx="27687">
                  <c:v>6.5799380163099999</c:v>
                </c:pt>
                <c:pt idx="27688">
                  <c:v>6.6191084232200001</c:v>
                </c:pt>
                <c:pt idx="27689">
                  <c:v>6.8150529170800001</c:v>
                </c:pt>
                <c:pt idx="27690">
                  <c:v>6.4210451792900001</c:v>
                </c:pt>
                <c:pt idx="27691">
                  <c:v>6.7973643860199999</c:v>
                </c:pt>
                <c:pt idx="27692">
                  <c:v>6.5710077657400001</c:v>
                </c:pt>
                <c:pt idx="27693">
                  <c:v>6.4281980377999997</c:v>
                </c:pt>
                <c:pt idx="27694">
                  <c:v>7.7199908429599997</c:v>
                </c:pt>
                <c:pt idx="27695">
                  <c:v>7.1318787810900002</c:v>
                </c:pt>
                <c:pt idx="27696">
                  <c:v>7.4987562270600003</c:v>
                </c:pt>
                <c:pt idx="27697">
                  <c:v>7.5710639463199998</c:v>
                </c:pt>
                <c:pt idx="27698">
                  <c:v>7.4848281216199997</c:v>
                </c:pt>
                <c:pt idx="27699">
                  <c:v>7.4651880077600001</c:v>
                </c:pt>
                <c:pt idx="27700">
                  <c:v>7.3267777188699998</c:v>
                </c:pt>
                <c:pt idx="27701">
                  <c:v>7.6766197502400004</c:v>
                </c:pt>
                <c:pt idx="27702">
                  <c:v>7.4732071499600004</c:v>
                </c:pt>
                <c:pt idx="27703">
                  <c:v>7.4246013590100004</c:v>
                </c:pt>
                <c:pt idx="27704">
                  <c:v>7.2473075562</c:v>
                </c:pt>
                <c:pt idx="27705">
                  <c:v>7.7748098608099996</c:v>
                </c:pt>
                <c:pt idx="27706">
                  <c:v>7.7412737268600003</c:v>
                </c:pt>
                <c:pt idx="27707">
                  <c:v>7.8823665924200004</c:v>
                </c:pt>
                <c:pt idx="27708">
                  <c:v>7.3072778430299996</c:v>
                </c:pt>
                <c:pt idx="27709">
                  <c:v>7.9430886388599999</c:v>
                </c:pt>
                <c:pt idx="27710">
                  <c:v>7.9133398040099996</c:v>
                </c:pt>
                <c:pt idx="27711">
                  <c:v>7.8125516351400002</c:v>
                </c:pt>
                <c:pt idx="27712">
                  <c:v>7.57039717363</c:v>
                </c:pt>
                <c:pt idx="27713">
                  <c:v>7.7366229319300004</c:v>
                </c:pt>
                <c:pt idx="27714">
                  <c:v>7.68693473074</c:v>
                </c:pt>
                <c:pt idx="27715">
                  <c:v>7.1634060701799998</c:v>
                </c:pt>
                <c:pt idx="27716">
                  <c:v>7.4439269602299998</c:v>
                </c:pt>
                <c:pt idx="27717">
                  <c:v>7.8751492151900004</c:v>
                </c:pt>
                <c:pt idx="27718">
                  <c:v>7.1831029842699996</c:v>
                </c:pt>
                <c:pt idx="27719">
                  <c:v>7.1256017182500004</c:v>
                </c:pt>
                <c:pt idx="27720">
                  <c:v>7.3222159277400003</c:v>
                </c:pt>
                <c:pt idx="27721">
                  <c:v>7.4176539515500002</c:v>
                </c:pt>
                <c:pt idx="27722">
                  <c:v>7.3186952846700004</c:v>
                </c:pt>
                <c:pt idx="27723">
                  <c:v>7.0824232693500004</c:v>
                </c:pt>
                <c:pt idx="27724">
                  <c:v>7.6762756479899998</c:v>
                </c:pt>
                <c:pt idx="27725">
                  <c:v>7.9048126872799997</c:v>
                </c:pt>
                <c:pt idx="27726">
                  <c:v>7.5351815463399996</c:v>
                </c:pt>
                <c:pt idx="27727">
                  <c:v>7.4371578956400004</c:v>
                </c:pt>
                <c:pt idx="27728">
                  <c:v>7.6875650994700004</c:v>
                </c:pt>
                <c:pt idx="27729">
                  <c:v>7.5335523356999996</c:v>
                </c:pt>
                <c:pt idx="27730">
                  <c:v>7.7299028451899998</c:v>
                </c:pt>
                <c:pt idx="27731">
                  <c:v>7.1634060701799998</c:v>
                </c:pt>
                <c:pt idx="27732">
                  <c:v>7.3149030977100002</c:v>
                </c:pt>
                <c:pt idx="27733">
                  <c:v>7.5482294762500004</c:v>
                </c:pt>
                <c:pt idx="27734">
                  <c:v>7.2610619568499999</c:v>
                </c:pt>
                <c:pt idx="27735">
                  <c:v>7.6433565673499997</c:v>
                </c:pt>
                <c:pt idx="27736">
                  <c:v>7.9317159453199997</c:v>
                </c:pt>
                <c:pt idx="27737">
                  <c:v>7.4380029426899998</c:v>
                </c:pt>
                <c:pt idx="27738">
                  <c:v>7.1988419599000002</c:v>
                </c:pt>
                <c:pt idx="27739">
                  <c:v>7.0965915188700004</c:v>
                </c:pt>
                <c:pt idx="27740">
                  <c:v>7.5983464496600002</c:v>
                </c:pt>
                <c:pt idx="27741">
                  <c:v>7.0942707007600001</c:v>
                </c:pt>
                <c:pt idx="27742">
                  <c:v>7.7611864309499996</c:v>
                </c:pt>
                <c:pt idx="27743">
                  <c:v>7.7697456209000002</c:v>
                </c:pt>
                <c:pt idx="27744">
                  <c:v>7.5026141702400002</c:v>
                </c:pt>
                <c:pt idx="27745">
                  <c:v>7.0943101260699999</c:v>
                </c:pt>
                <c:pt idx="27746">
                  <c:v>7.0965915188700004</c:v>
                </c:pt>
                <c:pt idx="27747">
                  <c:v>7.0835960506699998</c:v>
                </c:pt>
                <c:pt idx="27748">
                  <c:v>7.6829461111199997</c:v>
                </c:pt>
                <c:pt idx="27749">
                  <c:v>7.0847166741200001</c:v>
                </c:pt>
                <c:pt idx="27750">
                  <c:v>7.2150677759299997</c:v>
                </c:pt>
                <c:pt idx="27751">
                  <c:v>7.1465854929699999</c:v>
                </c:pt>
                <c:pt idx="27752">
                  <c:v>7.4176539515500002</c:v>
                </c:pt>
                <c:pt idx="27753">
                  <c:v>7.9079034587799999</c:v>
                </c:pt>
                <c:pt idx="27754">
                  <c:v>7.48220665911</c:v>
                </c:pt>
                <c:pt idx="27755">
                  <c:v>7.28861322821</c:v>
                </c:pt>
                <c:pt idx="27756">
                  <c:v>7.19764629275</c:v>
                </c:pt>
                <c:pt idx="27757">
                  <c:v>7.4628806131300003</c:v>
                </c:pt>
                <c:pt idx="27758">
                  <c:v>7.47675727736</c:v>
                </c:pt>
                <c:pt idx="27759">
                  <c:v>7.4207058038199998</c:v>
                </c:pt>
                <c:pt idx="27760">
                  <c:v>7.2022023715600003</c:v>
                </c:pt>
                <c:pt idx="27761">
                  <c:v>7.7073526623299999</c:v>
                </c:pt>
                <c:pt idx="27762">
                  <c:v>7.1422830773500001</c:v>
                </c:pt>
                <c:pt idx="27763">
                  <c:v>7.2169606229100003</c:v>
                </c:pt>
                <c:pt idx="27764">
                  <c:v>7.4638670838900003</c:v>
                </c:pt>
                <c:pt idx="27765">
                  <c:v>7.3682984818300001</c:v>
                </c:pt>
                <c:pt idx="27766">
                  <c:v>7.81637646111</c:v>
                </c:pt>
                <c:pt idx="27767">
                  <c:v>7.7446986459699998</c:v>
                </c:pt>
                <c:pt idx="27768">
                  <c:v>7.7098250857100004</c:v>
                </c:pt>
                <c:pt idx="27769">
                  <c:v>7.73732984933</c:v>
                </c:pt>
                <c:pt idx="27770">
                  <c:v>7.7023935874799996</c:v>
                </c:pt>
                <c:pt idx="27771">
                  <c:v>7.4064646871999997</c:v>
                </c:pt>
                <c:pt idx="27772">
                  <c:v>7.7633291787800003</c:v>
                </c:pt>
                <c:pt idx="27773">
                  <c:v>7.3483229607</c:v>
                </c:pt>
                <c:pt idx="27774">
                  <c:v>7.46030861788</c:v>
                </c:pt>
                <c:pt idx="27775">
                  <c:v>7.5658332321800001</c:v>
                </c:pt>
                <c:pt idx="27776">
                  <c:v>7.1511320299500003</c:v>
                </c:pt>
                <c:pt idx="27777">
                  <c:v>7.5644858816599996</c:v>
                </c:pt>
                <c:pt idx="27778">
                  <c:v>7.9126413233599999</c:v>
                </c:pt>
                <c:pt idx="27779">
                  <c:v>7.4321905197599998</c:v>
                </c:pt>
                <c:pt idx="27780">
                  <c:v>7.1040499975899998</c:v>
                </c:pt>
                <c:pt idx="27781">
                  <c:v>7.52591396515</c:v>
                </c:pt>
                <c:pt idx="27782">
                  <c:v>7.0942707007600001</c:v>
                </c:pt>
                <c:pt idx="27783">
                  <c:v>7.3149030977100002</c:v>
                </c:pt>
                <c:pt idx="27784">
                  <c:v>7.33965129018</c:v>
                </c:pt>
                <c:pt idx="27785">
                  <c:v>7.2527623988599998</c:v>
                </c:pt>
                <c:pt idx="27786">
                  <c:v>7.6605406129600002</c:v>
                </c:pt>
                <c:pt idx="27787">
                  <c:v>7.58011206758</c:v>
                </c:pt>
                <c:pt idx="27788">
                  <c:v>7.7098250857100004</c:v>
                </c:pt>
                <c:pt idx="27789">
                  <c:v>7.2319451160200003</c:v>
                </c:pt>
                <c:pt idx="27790">
                  <c:v>7.0886935618800004</c:v>
                </c:pt>
                <c:pt idx="27791">
                  <c:v>7.7940413368000003</c:v>
                </c:pt>
                <c:pt idx="27792">
                  <c:v>7.6277957891900003</c:v>
                </c:pt>
                <c:pt idx="27793">
                  <c:v>7.1510204078199999</c:v>
                </c:pt>
                <c:pt idx="27794">
                  <c:v>7.3547055880799999</c:v>
                </c:pt>
                <c:pt idx="27795">
                  <c:v>7.9260164891800002</c:v>
                </c:pt>
                <c:pt idx="27796">
                  <c:v>7.7045906440599996</c:v>
                </c:pt>
                <c:pt idx="27797">
                  <c:v>7.9288305037300004</c:v>
                </c:pt>
                <c:pt idx="27798">
                  <c:v>7.7107573992400003</c:v>
                </c:pt>
                <c:pt idx="27799">
                  <c:v>7.2319451160200003</c:v>
                </c:pt>
                <c:pt idx="27800">
                  <c:v>7.1111972161999999</c:v>
                </c:pt>
                <c:pt idx="27801">
                  <c:v>7.5551315003599999</c:v>
                </c:pt>
                <c:pt idx="27802">
                  <c:v>7.4218427161399996</c:v>
                </c:pt>
                <c:pt idx="27803">
                  <c:v>7.7102848371699997</c:v>
                </c:pt>
                <c:pt idx="27804">
                  <c:v>7.3806956281799998</c:v>
                </c:pt>
                <c:pt idx="27805">
                  <c:v>7.8312741506199997</c:v>
                </c:pt>
                <c:pt idx="27806">
                  <c:v>7.4638670838900003</c:v>
                </c:pt>
                <c:pt idx="27807">
                  <c:v>7.6811075767299997</c:v>
                </c:pt>
                <c:pt idx="27808">
                  <c:v>7.4238053987099999</c:v>
                </c:pt>
                <c:pt idx="27809">
                  <c:v>7.2199932876800004</c:v>
                </c:pt>
                <c:pt idx="27810">
                  <c:v>7.5743197687499997</c:v>
                </c:pt>
                <c:pt idx="27811">
                  <c:v>7.7748098608099996</c:v>
                </c:pt>
                <c:pt idx="27812">
                  <c:v>7.6405591777300002</c:v>
                </c:pt>
                <c:pt idx="27813">
                  <c:v>7.6894659049299996</c:v>
                </c:pt>
                <c:pt idx="27814">
                  <c:v>7.8658767263999998</c:v>
                </c:pt>
                <c:pt idx="27815">
                  <c:v>7.5951524622499997</c:v>
                </c:pt>
                <c:pt idx="27816">
                  <c:v>7.0941343619000001</c:v>
                </c:pt>
                <c:pt idx="27817">
                  <c:v>7.1771575365400002</c:v>
                </c:pt>
                <c:pt idx="27818">
                  <c:v>7.8977573686199998</c:v>
                </c:pt>
                <c:pt idx="27819">
                  <c:v>7.19358235245</c:v>
                </c:pt>
                <c:pt idx="27820">
                  <c:v>7.2134473841800002</c:v>
                </c:pt>
                <c:pt idx="27821">
                  <c:v>7.4426464239200003</c:v>
                </c:pt>
                <c:pt idx="27822">
                  <c:v>7.7349765369499996</c:v>
                </c:pt>
                <c:pt idx="27823">
                  <c:v>7.3647817133900002</c:v>
                </c:pt>
                <c:pt idx="27824">
                  <c:v>7.7743783116099996</c:v>
                </c:pt>
                <c:pt idx="27825">
                  <c:v>7.6894659049299996</c:v>
                </c:pt>
                <c:pt idx="27826">
                  <c:v>7.6196267136599998</c:v>
                </c:pt>
                <c:pt idx="27827">
                  <c:v>7.0865974634100004</c:v>
                </c:pt>
                <c:pt idx="27828">
                  <c:v>7.1273303629500004</c:v>
                </c:pt>
                <c:pt idx="27829">
                  <c:v>7.8245864495999999</c:v>
                </c:pt>
                <c:pt idx="27830">
                  <c:v>7.3260719200100004</c:v>
                </c:pt>
                <c:pt idx="27831">
                  <c:v>7.47675727736</c:v>
                </c:pt>
                <c:pt idx="27832">
                  <c:v>7.83858423672</c:v>
                </c:pt>
                <c:pt idx="27833">
                  <c:v>7.4102124575500001</c:v>
                </c:pt>
                <c:pt idx="27834">
                  <c:v>7.2678183571600004</c:v>
                </c:pt>
                <c:pt idx="27835">
                  <c:v>7.1639257071499998</c:v>
                </c:pt>
                <c:pt idx="27836">
                  <c:v>7.3595491778</c:v>
                </c:pt>
                <c:pt idx="27837">
                  <c:v>7.1639257071499998</c:v>
                </c:pt>
                <c:pt idx="27838">
                  <c:v>7.4220162296499996</c:v>
                </c:pt>
                <c:pt idx="27839">
                  <c:v>7.3754046763699996</c:v>
                </c:pt>
                <c:pt idx="27840">
                  <c:v>7.3282937164800002</c:v>
                </c:pt>
                <c:pt idx="27841">
                  <c:v>7.7144602193300003</c:v>
                </c:pt>
                <c:pt idx="27842">
                  <c:v>7.2304580324299996</c:v>
                </c:pt>
                <c:pt idx="27843">
                  <c:v>7.6736048120099998</c:v>
                </c:pt>
                <c:pt idx="27844">
                  <c:v>7.7466884203399999</c:v>
                </c:pt>
                <c:pt idx="27845">
                  <c:v>7.6409681463699997</c:v>
                </c:pt>
                <c:pt idx="27846">
                  <c:v>7.6599993301199998</c:v>
                </c:pt>
                <c:pt idx="27847">
                  <c:v>7.8883209081099999</c:v>
                </c:pt>
                <c:pt idx="27848">
                  <c:v>7.7016181159399997</c:v>
                </c:pt>
                <c:pt idx="27849">
                  <c:v>7.6409681463699997</c:v>
                </c:pt>
                <c:pt idx="27850">
                  <c:v>7.1170332051500003</c:v>
                </c:pt>
                <c:pt idx="27851">
                  <c:v>7.5464369503000004</c:v>
                </c:pt>
                <c:pt idx="27852">
                  <c:v>7.2279077248399997</c:v>
                </c:pt>
                <c:pt idx="27853">
                  <c:v>7.7045906440599996</c:v>
                </c:pt>
                <c:pt idx="27854">
                  <c:v>7.1634060701799998</c:v>
                </c:pt>
                <c:pt idx="27855">
                  <c:v>7.79608007581</c:v>
                </c:pt>
                <c:pt idx="27856">
                  <c:v>7.4311641160199997</c:v>
                </c:pt>
                <c:pt idx="27857">
                  <c:v>7.4171771216</c:v>
                </c:pt>
                <c:pt idx="27858">
                  <c:v>7.5599755526400001</c:v>
                </c:pt>
                <c:pt idx="27859">
                  <c:v>7.1661888933900002</c:v>
                </c:pt>
                <c:pt idx="27860">
                  <c:v>7.2876346724600003</c:v>
                </c:pt>
                <c:pt idx="27861">
                  <c:v>7.1766877717900002</c:v>
                </c:pt>
                <c:pt idx="27862">
                  <c:v>7.8829374296100001</c:v>
                </c:pt>
                <c:pt idx="27863">
                  <c:v>7.2720894638000004</c:v>
                </c:pt>
                <c:pt idx="27864">
                  <c:v>7.3679165774299999</c:v>
                </c:pt>
                <c:pt idx="27865">
                  <c:v>7.7412737268600003</c:v>
                </c:pt>
                <c:pt idx="27866">
                  <c:v>7.3723566108699998</c:v>
                </c:pt>
                <c:pt idx="27867">
                  <c:v>7.1255941816100004</c:v>
                </c:pt>
                <c:pt idx="27868">
                  <c:v>7.7424363918500001</c:v>
                </c:pt>
                <c:pt idx="27869">
                  <c:v>7.3354108791900003</c:v>
                </c:pt>
                <c:pt idx="27870">
                  <c:v>7.4054783315600003</c:v>
                </c:pt>
                <c:pt idx="27871">
                  <c:v>7.4825498912799997</c:v>
                </c:pt>
                <c:pt idx="27872">
                  <c:v>7.5046560043100001</c:v>
                </c:pt>
                <c:pt idx="27873">
                  <c:v>7.1643891073899999</c:v>
                </c:pt>
                <c:pt idx="27874">
                  <c:v>7.6433565673499997</c:v>
                </c:pt>
                <c:pt idx="27875">
                  <c:v>7.7590712420900001</c:v>
                </c:pt>
                <c:pt idx="27876">
                  <c:v>7.2563268493599997</c:v>
                </c:pt>
                <c:pt idx="27877">
                  <c:v>7.1725046430999999</c:v>
                </c:pt>
                <c:pt idx="27878">
                  <c:v>7.1634060701799998</c:v>
                </c:pt>
                <c:pt idx="27879">
                  <c:v>7.7407574972999997</c:v>
                </c:pt>
                <c:pt idx="27880">
                  <c:v>7.2824947285999997</c:v>
                </c:pt>
                <c:pt idx="27881">
                  <c:v>7.6320791904599998</c:v>
                </c:pt>
                <c:pt idx="27882">
                  <c:v>7.64609613973</c:v>
                </c:pt>
                <c:pt idx="27883">
                  <c:v>7.6309373426000002</c:v>
                </c:pt>
                <c:pt idx="27884">
                  <c:v>7.8273665758500002</c:v>
                </c:pt>
                <c:pt idx="27885">
                  <c:v>7.08251948848</c:v>
                </c:pt>
                <c:pt idx="27886">
                  <c:v>7.71922904992</c:v>
                </c:pt>
                <c:pt idx="27887">
                  <c:v>7.33162445509</c:v>
                </c:pt>
                <c:pt idx="27888">
                  <c:v>7.07970352266</c:v>
                </c:pt>
                <c:pt idx="27889">
                  <c:v>7.7446986459699998</c:v>
                </c:pt>
                <c:pt idx="27890">
                  <c:v>7.3832474727399999</c:v>
                </c:pt>
                <c:pt idx="27891">
                  <c:v>7.5552811488299998</c:v>
                </c:pt>
                <c:pt idx="27892">
                  <c:v>7.5662919784799998</c:v>
                </c:pt>
                <c:pt idx="27893">
                  <c:v>7.4420176973799999</c:v>
                </c:pt>
                <c:pt idx="27894">
                  <c:v>7.1575331303700001</c:v>
                </c:pt>
                <c:pt idx="27895">
                  <c:v>7.0814664978300002</c:v>
                </c:pt>
                <c:pt idx="27896">
                  <c:v>7.1588076589599998</c:v>
                </c:pt>
                <c:pt idx="27897">
                  <c:v>7.7779627064000003</c:v>
                </c:pt>
                <c:pt idx="27898">
                  <c:v>7.8238136926499999</c:v>
                </c:pt>
                <c:pt idx="27899">
                  <c:v>7.9185838248099998</c:v>
                </c:pt>
                <c:pt idx="27900">
                  <c:v>7.5201890554100004</c:v>
                </c:pt>
                <c:pt idx="27901">
                  <c:v>7.39230981531</c:v>
                </c:pt>
                <c:pt idx="27902">
                  <c:v>7.6624424092499996</c:v>
                </c:pt>
                <c:pt idx="27903">
                  <c:v>7.7107573992400003</c:v>
                </c:pt>
                <c:pt idx="27904">
                  <c:v>7.36255709849</c:v>
                </c:pt>
                <c:pt idx="27905">
                  <c:v>7.3260719200100004</c:v>
                </c:pt>
                <c:pt idx="27906">
                  <c:v>7.4063164415799996</c:v>
                </c:pt>
                <c:pt idx="27907">
                  <c:v>7.4246013590100004</c:v>
                </c:pt>
                <c:pt idx="27908">
                  <c:v>7.7056287114200002</c:v>
                </c:pt>
                <c:pt idx="27909">
                  <c:v>7.4750998659999999</c:v>
                </c:pt>
                <c:pt idx="27910">
                  <c:v>7.5194285558600003</c:v>
                </c:pt>
                <c:pt idx="27911">
                  <c:v>7.2017279150800002</c:v>
                </c:pt>
                <c:pt idx="27912">
                  <c:v>7.2384361267199999</c:v>
                </c:pt>
                <c:pt idx="27913">
                  <c:v>7.1326933369300001</c:v>
                </c:pt>
                <c:pt idx="27914">
                  <c:v>7.8901575370400003</c:v>
                </c:pt>
                <c:pt idx="27915">
                  <c:v>7.7299028451899998</c:v>
                </c:pt>
                <c:pt idx="27916">
                  <c:v>7.4750998659999999</c:v>
                </c:pt>
                <c:pt idx="27917">
                  <c:v>7.0885364199299996</c:v>
                </c:pt>
                <c:pt idx="27918">
                  <c:v>7.0896539918099997</c:v>
                </c:pt>
                <c:pt idx="27919">
                  <c:v>7.5834119234899999</c:v>
                </c:pt>
                <c:pt idx="27920">
                  <c:v>7.7588453200799998</c:v>
                </c:pt>
                <c:pt idx="27921">
                  <c:v>7.3186952846700004</c:v>
                </c:pt>
                <c:pt idx="27922">
                  <c:v>7.7034901266800002</c:v>
                </c:pt>
                <c:pt idx="27923">
                  <c:v>7.1267366899600004</c:v>
                </c:pt>
                <c:pt idx="27924">
                  <c:v>7.9288305037300004</c:v>
                </c:pt>
                <c:pt idx="27925">
                  <c:v>7.5139486181699997</c:v>
                </c:pt>
                <c:pt idx="27926">
                  <c:v>7.5707285324200004</c:v>
                </c:pt>
                <c:pt idx="27927">
                  <c:v>7.5215956509300002</c:v>
                </c:pt>
                <c:pt idx="27928">
                  <c:v>7.5529355497999999</c:v>
                </c:pt>
                <c:pt idx="27929">
                  <c:v>7.48220665911</c:v>
                </c:pt>
                <c:pt idx="27930">
                  <c:v>7.3781365317100001</c:v>
                </c:pt>
                <c:pt idx="27931">
                  <c:v>7.6270384714199997</c:v>
                </c:pt>
                <c:pt idx="27932">
                  <c:v>7.6561981758500002</c:v>
                </c:pt>
                <c:pt idx="27933">
                  <c:v>7.8658007461799997</c:v>
                </c:pt>
                <c:pt idx="27934">
                  <c:v>7.1715290076900002</c:v>
                </c:pt>
                <c:pt idx="27935">
                  <c:v>7.3657797507999998</c:v>
                </c:pt>
                <c:pt idx="27936">
                  <c:v>7.5215956509300002</c:v>
                </c:pt>
                <c:pt idx="27937">
                  <c:v>7.5159477748399999</c:v>
                </c:pt>
                <c:pt idx="27938">
                  <c:v>7.28499526395</c:v>
                </c:pt>
                <c:pt idx="27939">
                  <c:v>7.1790303015900001</c:v>
                </c:pt>
                <c:pt idx="27940">
                  <c:v>7.3715889318499999</c:v>
                </c:pt>
                <c:pt idx="27941">
                  <c:v>7.7474412328</c:v>
                </c:pt>
                <c:pt idx="27942">
                  <c:v>7.1415105691700003</c:v>
                </c:pt>
                <c:pt idx="27943">
                  <c:v>7.9114413799900003</c:v>
                </c:pt>
                <c:pt idx="27944">
                  <c:v>7.7803241450999998</c:v>
                </c:pt>
                <c:pt idx="27945">
                  <c:v>7.7366229319300004</c:v>
                </c:pt>
                <c:pt idx="27946">
                  <c:v>7.4732071499600004</c:v>
                </c:pt>
                <c:pt idx="27947">
                  <c:v>7.8901575370400003</c:v>
                </c:pt>
                <c:pt idx="27948">
                  <c:v>7.5570907607000004</c:v>
                </c:pt>
                <c:pt idx="27949">
                  <c:v>7.48220665911</c:v>
                </c:pt>
                <c:pt idx="27950">
                  <c:v>7.3488245481899996</c:v>
                </c:pt>
                <c:pt idx="27951">
                  <c:v>7.8983755359799996</c:v>
                </c:pt>
                <c:pt idx="27952">
                  <c:v>7.8901575370400003</c:v>
                </c:pt>
                <c:pt idx="27953">
                  <c:v>7.39230981531</c:v>
                </c:pt>
                <c:pt idx="27954">
                  <c:v>7.19358235245</c:v>
                </c:pt>
                <c:pt idx="27955">
                  <c:v>7.7628938465699999</c:v>
                </c:pt>
                <c:pt idx="27956">
                  <c:v>7.6646302204800003</c:v>
                </c:pt>
                <c:pt idx="27957">
                  <c:v>7.1996488328200003</c:v>
                </c:pt>
                <c:pt idx="27958">
                  <c:v>7.3816176243499996</c:v>
                </c:pt>
                <c:pt idx="27959">
                  <c:v>7.73732984933</c:v>
                </c:pt>
                <c:pt idx="27960">
                  <c:v>7.3100114736200004</c:v>
                </c:pt>
                <c:pt idx="27961">
                  <c:v>7.4426464239200003</c:v>
                </c:pt>
                <c:pt idx="27962">
                  <c:v>7.1170332051500003</c:v>
                </c:pt>
                <c:pt idx="27963">
                  <c:v>7.7376486831199998</c:v>
                </c:pt>
                <c:pt idx="27964">
                  <c:v>7.3278847216300003</c:v>
                </c:pt>
                <c:pt idx="27965">
                  <c:v>7.4164391811800003</c:v>
                </c:pt>
                <c:pt idx="27966">
                  <c:v>7.2041038938400002</c:v>
                </c:pt>
                <c:pt idx="27967">
                  <c:v>7.5951524622499997</c:v>
                </c:pt>
                <c:pt idx="27968">
                  <c:v>7.5153515766799996</c:v>
                </c:pt>
                <c:pt idx="27969">
                  <c:v>7.9174264559200003</c:v>
                </c:pt>
                <c:pt idx="27970">
                  <c:v>7.5950847020700003</c:v>
                </c:pt>
                <c:pt idx="27971">
                  <c:v>7.5486256763600004</c:v>
                </c:pt>
                <c:pt idx="27972">
                  <c:v>7.7970005789699997</c:v>
                </c:pt>
                <c:pt idx="27973">
                  <c:v>7.2989473480799996</c:v>
                </c:pt>
                <c:pt idx="27974">
                  <c:v>7.8239026549000004</c:v>
                </c:pt>
                <c:pt idx="27975">
                  <c:v>7.8293191973800003</c:v>
                </c:pt>
                <c:pt idx="27976">
                  <c:v>7.8718202869100002</c:v>
                </c:pt>
                <c:pt idx="27977">
                  <c:v>7.5985258996600002</c:v>
                </c:pt>
                <c:pt idx="27978">
                  <c:v>7.2169606229100003</c:v>
                </c:pt>
                <c:pt idx="27979">
                  <c:v>7.3462393948100004</c:v>
                </c:pt>
                <c:pt idx="27980">
                  <c:v>7.88241096496</c:v>
                </c:pt>
                <c:pt idx="27981">
                  <c:v>7.3917950515599999</c:v>
                </c:pt>
                <c:pt idx="27982">
                  <c:v>7.1579040764400004</c:v>
                </c:pt>
                <c:pt idx="27983">
                  <c:v>7.67466497755</c:v>
                </c:pt>
                <c:pt idx="27984">
                  <c:v>7.7732200755000003</c:v>
                </c:pt>
                <c:pt idx="27985">
                  <c:v>7.5748487555299997</c:v>
                </c:pt>
                <c:pt idx="27986">
                  <c:v>7.3518338603100002</c:v>
                </c:pt>
                <c:pt idx="27987">
                  <c:v>7.1040499975899998</c:v>
                </c:pt>
                <c:pt idx="27988">
                  <c:v>7.2049057619700001</c:v>
                </c:pt>
                <c:pt idx="27989">
                  <c:v>7.8273665758500002</c:v>
                </c:pt>
                <c:pt idx="27990">
                  <c:v>7.5990338832599997</c:v>
                </c:pt>
                <c:pt idx="27991">
                  <c:v>7.3912156152400001</c:v>
                </c:pt>
                <c:pt idx="27992">
                  <c:v>7.9185838248099998</c:v>
                </c:pt>
                <c:pt idx="27993">
                  <c:v>7.59512192545</c:v>
                </c:pt>
                <c:pt idx="27994">
                  <c:v>7.1766877717900002</c:v>
                </c:pt>
                <c:pt idx="27995">
                  <c:v>7.4439269602299998</c:v>
                </c:pt>
                <c:pt idx="27996">
                  <c:v>7.8658007461799997</c:v>
                </c:pt>
                <c:pt idx="27997">
                  <c:v>7.7045906440599996</c:v>
                </c:pt>
                <c:pt idx="27998">
                  <c:v>7.9355585250700003</c:v>
                </c:pt>
                <c:pt idx="27999">
                  <c:v>7.1831029842699996</c:v>
                </c:pt>
                <c:pt idx="28000">
                  <c:v>7.3821465597299998</c:v>
                </c:pt>
                <c:pt idx="28001">
                  <c:v>7.1267366899600004</c:v>
                </c:pt>
                <c:pt idx="28002">
                  <c:v>7.7412737268600003</c:v>
                </c:pt>
                <c:pt idx="28003">
                  <c:v>7.63628754428</c:v>
                </c:pt>
                <c:pt idx="28004">
                  <c:v>7.8454856909800004</c:v>
                </c:pt>
                <c:pt idx="28005">
                  <c:v>7.6321445960399998</c:v>
                </c:pt>
                <c:pt idx="28006">
                  <c:v>7.70576450095</c:v>
                </c:pt>
                <c:pt idx="28007">
                  <c:v>7.0854008763599996</c:v>
                </c:pt>
                <c:pt idx="28008">
                  <c:v>7.3190936127899997</c:v>
                </c:pt>
                <c:pt idx="28009">
                  <c:v>7.6040092911499997</c:v>
                </c:pt>
                <c:pt idx="28010">
                  <c:v>7.2134473841800002</c:v>
                </c:pt>
                <c:pt idx="28011">
                  <c:v>7.7045906440599996</c:v>
                </c:pt>
                <c:pt idx="28012">
                  <c:v>7.2279077248399997</c:v>
                </c:pt>
                <c:pt idx="28013">
                  <c:v>7.1588076589599998</c:v>
                </c:pt>
                <c:pt idx="28014">
                  <c:v>7.0942707007600001</c:v>
                </c:pt>
                <c:pt idx="28015">
                  <c:v>7.8125516351400002</c:v>
                </c:pt>
                <c:pt idx="28016">
                  <c:v>7.1079621037200003</c:v>
                </c:pt>
                <c:pt idx="28017">
                  <c:v>7.2720894638000004</c:v>
                </c:pt>
                <c:pt idx="28018">
                  <c:v>7.26253603315</c:v>
                </c:pt>
                <c:pt idx="28019">
                  <c:v>7.38583841224</c:v>
                </c:pt>
                <c:pt idx="28020">
                  <c:v>7.3260719200100004</c:v>
                </c:pt>
                <c:pt idx="28021">
                  <c:v>7.62397822382</c:v>
                </c:pt>
                <c:pt idx="28022">
                  <c:v>7.2882314213499999</c:v>
                </c:pt>
                <c:pt idx="28023">
                  <c:v>7.1326933369300001</c:v>
                </c:pt>
                <c:pt idx="28024">
                  <c:v>7.08641066717</c:v>
                </c:pt>
                <c:pt idx="28025">
                  <c:v>7.4492941092300002</c:v>
                </c:pt>
                <c:pt idx="28026">
                  <c:v>7.1829020843000002</c:v>
                </c:pt>
                <c:pt idx="28027">
                  <c:v>7.7502643150099999</c:v>
                </c:pt>
                <c:pt idx="28028">
                  <c:v>7.36112594009</c:v>
                </c:pt>
                <c:pt idx="28029">
                  <c:v>7.8384729553900003</c:v>
                </c:pt>
                <c:pt idx="28030">
                  <c:v>7.3125483930200001</c:v>
                </c:pt>
                <c:pt idx="28031">
                  <c:v>7.7168385057500002</c:v>
                </c:pt>
                <c:pt idx="28032">
                  <c:v>7.20962789847</c:v>
                </c:pt>
                <c:pt idx="28033">
                  <c:v>7.5168126594900002</c:v>
                </c:pt>
                <c:pt idx="28034">
                  <c:v>7.83858423672</c:v>
                </c:pt>
                <c:pt idx="28035">
                  <c:v>7.7366229319300004</c:v>
                </c:pt>
                <c:pt idx="28036">
                  <c:v>7.2651861451100004</c:v>
                </c:pt>
                <c:pt idx="28037">
                  <c:v>7.7367491644499999</c:v>
                </c:pt>
                <c:pt idx="28038">
                  <c:v>7.6220718405500003</c:v>
                </c:pt>
                <c:pt idx="28039">
                  <c:v>7.7769065839899998</c:v>
                </c:pt>
                <c:pt idx="28040">
                  <c:v>7.4623609221100002</c:v>
                </c:pt>
                <c:pt idx="28041">
                  <c:v>7.4627255299200002</c:v>
                </c:pt>
                <c:pt idx="28042">
                  <c:v>7.5701756498300004</c:v>
                </c:pt>
                <c:pt idx="28043">
                  <c:v>7.3684799723700003</c:v>
                </c:pt>
                <c:pt idx="28044">
                  <c:v>7.3714966226299996</c:v>
                </c:pt>
                <c:pt idx="28045">
                  <c:v>7.22827006209</c:v>
                </c:pt>
                <c:pt idx="28046">
                  <c:v>7.7214028346900001</c:v>
                </c:pt>
                <c:pt idx="28047">
                  <c:v>7.4644391924700004</c:v>
                </c:pt>
                <c:pt idx="28048">
                  <c:v>7.6419887208999997</c:v>
                </c:pt>
                <c:pt idx="28049">
                  <c:v>7.0896539918099997</c:v>
                </c:pt>
                <c:pt idx="28050">
                  <c:v>7.7212354507900001</c:v>
                </c:pt>
                <c:pt idx="28051">
                  <c:v>7.7107573992400003</c:v>
                </c:pt>
                <c:pt idx="28052">
                  <c:v>7.5658332321800001</c:v>
                </c:pt>
                <c:pt idx="28053">
                  <c:v>7.1318787810900002</c:v>
                </c:pt>
                <c:pt idx="28054">
                  <c:v>7.5701756498300004</c:v>
                </c:pt>
                <c:pt idx="28055">
                  <c:v>7.5969581330600002</c:v>
                </c:pt>
                <c:pt idx="28056">
                  <c:v>7.8073179882400003</c:v>
                </c:pt>
                <c:pt idx="28057">
                  <c:v>7.2619080139900003</c:v>
                </c:pt>
                <c:pt idx="28058">
                  <c:v>7.3559832745499998</c:v>
                </c:pt>
                <c:pt idx="28059">
                  <c:v>7.2549619344799998</c:v>
                </c:pt>
                <c:pt idx="28060">
                  <c:v>7.4220162296499996</c:v>
                </c:pt>
                <c:pt idx="28061">
                  <c:v>7.2452566102100002</c:v>
                </c:pt>
                <c:pt idx="28062">
                  <c:v>7.3977181752599996</c:v>
                </c:pt>
                <c:pt idx="28063">
                  <c:v>7.48220665911</c:v>
                </c:pt>
                <c:pt idx="28064">
                  <c:v>7.5215956509300002</c:v>
                </c:pt>
                <c:pt idx="28065">
                  <c:v>7.2243412034299999</c:v>
                </c:pt>
                <c:pt idx="28066">
                  <c:v>7.9174264559200003</c:v>
                </c:pt>
                <c:pt idx="28067">
                  <c:v>7.7102848371699997</c:v>
                </c:pt>
                <c:pt idx="28068">
                  <c:v>7.1868364054300002</c:v>
                </c:pt>
                <c:pt idx="28069">
                  <c:v>7.1422830773500001</c:v>
                </c:pt>
                <c:pt idx="28070">
                  <c:v>7.4390948013299996</c:v>
                </c:pt>
                <c:pt idx="28071">
                  <c:v>7.7274943452500002</c:v>
                </c:pt>
                <c:pt idx="28072">
                  <c:v>7.5215956509300002</c:v>
                </c:pt>
                <c:pt idx="28073">
                  <c:v>7.4834823904799999</c:v>
                </c:pt>
                <c:pt idx="28074">
                  <c:v>7.4227162575700003</c:v>
                </c:pt>
                <c:pt idx="28075">
                  <c:v>7.2023025697699996</c:v>
                </c:pt>
                <c:pt idx="28076">
                  <c:v>7.1856578535000004</c:v>
                </c:pt>
                <c:pt idx="28077">
                  <c:v>7.8405472934300002</c:v>
                </c:pt>
                <c:pt idx="28078">
                  <c:v>7.5039958174899999</c:v>
                </c:pt>
                <c:pt idx="28079">
                  <c:v>7.2022023715600003</c:v>
                </c:pt>
                <c:pt idx="28080">
                  <c:v>7.39413172165</c:v>
                </c:pt>
                <c:pt idx="28081">
                  <c:v>7.4109210464800004</c:v>
                </c:pt>
                <c:pt idx="28082">
                  <c:v>7.31456088886</c:v>
                </c:pt>
                <c:pt idx="28083">
                  <c:v>7.5707285324200004</c:v>
                </c:pt>
                <c:pt idx="28084">
                  <c:v>7.1868364054300002</c:v>
                </c:pt>
                <c:pt idx="28085">
                  <c:v>7.7914847928700004</c:v>
                </c:pt>
                <c:pt idx="28086">
                  <c:v>7.3559832745499998</c:v>
                </c:pt>
                <c:pt idx="28087">
                  <c:v>7.2041038938400002</c:v>
                </c:pt>
                <c:pt idx="28088">
                  <c:v>7.4306444450200004</c:v>
                </c:pt>
                <c:pt idx="28089">
                  <c:v>7.3803488269399997</c:v>
                </c:pt>
                <c:pt idx="28090">
                  <c:v>7.7902684848600003</c:v>
                </c:pt>
                <c:pt idx="28091">
                  <c:v>7.1922478999699999</c:v>
                </c:pt>
                <c:pt idx="28092">
                  <c:v>7.2652405027800002</c:v>
                </c:pt>
                <c:pt idx="28093">
                  <c:v>7.8767854557200003</c:v>
                </c:pt>
                <c:pt idx="28094">
                  <c:v>7.1337048487899999</c:v>
                </c:pt>
                <c:pt idx="28095">
                  <c:v>7.9307240779599999</c:v>
                </c:pt>
                <c:pt idx="28096">
                  <c:v>7.3391257961700003</c:v>
                </c:pt>
                <c:pt idx="28097">
                  <c:v>7.2060410498899996</c:v>
                </c:pt>
                <c:pt idx="28098">
                  <c:v>7.2999045868000003</c:v>
                </c:pt>
                <c:pt idx="28099">
                  <c:v>7.2134473841800002</c:v>
                </c:pt>
                <c:pt idx="28100">
                  <c:v>7.8720583852899999</c:v>
                </c:pt>
                <c:pt idx="28101">
                  <c:v>7.7407574972999997</c:v>
                </c:pt>
                <c:pt idx="28102">
                  <c:v>7.7779627064000003</c:v>
                </c:pt>
                <c:pt idx="28103">
                  <c:v>7.5748487555299997</c:v>
                </c:pt>
                <c:pt idx="28104">
                  <c:v>7.4957261105599997</c:v>
                </c:pt>
                <c:pt idx="28105">
                  <c:v>7.1831029842699996</c:v>
                </c:pt>
                <c:pt idx="28106">
                  <c:v>7.4874919966500002</c:v>
                </c:pt>
                <c:pt idx="28107">
                  <c:v>7.9293097747400001</c:v>
                </c:pt>
                <c:pt idx="28108">
                  <c:v>7.2824947285999997</c:v>
                </c:pt>
                <c:pt idx="28109">
                  <c:v>7.6136920099100003</c:v>
                </c:pt>
                <c:pt idx="28110">
                  <c:v>7.7268408236899999</c:v>
                </c:pt>
                <c:pt idx="28111">
                  <c:v>7.8273665758500002</c:v>
                </c:pt>
                <c:pt idx="28112">
                  <c:v>7.2304580324299996</c:v>
                </c:pt>
                <c:pt idx="28113">
                  <c:v>7.7967688516799996</c:v>
                </c:pt>
                <c:pt idx="28114">
                  <c:v>7.5502364530800001</c:v>
                </c:pt>
                <c:pt idx="28115">
                  <c:v>7.6985060514599999</c:v>
                </c:pt>
                <c:pt idx="28116">
                  <c:v>7.4592333045699997</c:v>
                </c:pt>
                <c:pt idx="28117">
                  <c:v>7.2702279970400001</c:v>
                </c:pt>
                <c:pt idx="28118">
                  <c:v>7.3754046763699996</c:v>
                </c:pt>
                <c:pt idx="28119">
                  <c:v>7.2041038938400002</c:v>
                </c:pt>
                <c:pt idx="28120">
                  <c:v>7.6321445960399998</c:v>
                </c:pt>
                <c:pt idx="28121">
                  <c:v>7.4418686441600004</c:v>
                </c:pt>
                <c:pt idx="28122">
                  <c:v>7.5383060258499999</c:v>
                </c:pt>
                <c:pt idx="28123">
                  <c:v>7.6755331011100001</c:v>
                </c:pt>
                <c:pt idx="28124">
                  <c:v>7.5051177079300002</c:v>
                </c:pt>
                <c:pt idx="28125">
                  <c:v>7.6723630368500002</c:v>
                </c:pt>
                <c:pt idx="28126">
                  <c:v>7.51992511037</c:v>
                </c:pt>
                <c:pt idx="28127">
                  <c:v>7.3456844347599999</c:v>
                </c:pt>
                <c:pt idx="28128">
                  <c:v>7.0855856460400002</c:v>
                </c:pt>
                <c:pt idx="28129">
                  <c:v>7.2020198907699999</c:v>
                </c:pt>
                <c:pt idx="28130">
                  <c:v>7.3732550162199999</c:v>
                </c:pt>
                <c:pt idx="28131">
                  <c:v>7.8127316369599997</c:v>
                </c:pt>
                <c:pt idx="28132">
                  <c:v>7.9001982662700003</c:v>
                </c:pt>
                <c:pt idx="28133">
                  <c:v>7.07970352266</c:v>
                </c:pt>
                <c:pt idx="28134">
                  <c:v>7.6048577657000003</c:v>
                </c:pt>
                <c:pt idx="28135">
                  <c:v>7.6191508924500004</c:v>
                </c:pt>
                <c:pt idx="28136">
                  <c:v>7.3595491778</c:v>
                </c:pt>
                <c:pt idx="28137">
                  <c:v>7.19764629275</c:v>
                </c:pt>
                <c:pt idx="28138">
                  <c:v>7.61692591028</c:v>
                </c:pt>
                <c:pt idx="28139">
                  <c:v>7.2279077248399997</c:v>
                </c:pt>
                <c:pt idx="28140">
                  <c:v>7.4418686441600004</c:v>
                </c:pt>
                <c:pt idx="28141">
                  <c:v>7.5153515766799996</c:v>
                </c:pt>
                <c:pt idx="28142">
                  <c:v>7.6220718405500003</c:v>
                </c:pt>
                <c:pt idx="28143">
                  <c:v>7.8370218736700004</c:v>
                </c:pt>
                <c:pt idx="28144">
                  <c:v>7.7274791696399996</c:v>
                </c:pt>
                <c:pt idx="28145">
                  <c:v>7.7368148113600004</c:v>
                </c:pt>
                <c:pt idx="28146">
                  <c:v>7.4884994948000001</c:v>
                </c:pt>
                <c:pt idx="28147">
                  <c:v>7.0912962029099997</c:v>
                </c:pt>
                <c:pt idx="28148">
                  <c:v>7.1605747835400004</c:v>
                </c:pt>
                <c:pt idx="28149">
                  <c:v>7.3832474727399999</c:v>
                </c:pt>
                <c:pt idx="28150">
                  <c:v>7.63628754428</c:v>
                </c:pt>
                <c:pt idx="28151">
                  <c:v>7.5662919784799998</c:v>
                </c:pt>
                <c:pt idx="28152">
                  <c:v>7.7407574972999997</c:v>
                </c:pt>
                <c:pt idx="28153">
                  <c:v>7.31456088886</c:v>
                </c:pt>
                <c:pt idx="28154">
                  <c:v>7.8993779859400002</c:v>
                </c:pt>
                <c:pt idx="28155">
                  <c:v>7.78867928784</c:v>
                </c:pt>
                <c:pt idx="28156">
                  <c:v>7.7501310974699997</c:v>
                </c:pt>
                <c:pt idx="28157">
                  <c:v>7.3917950515599999</c:v>
                </c:pt>
                <c:pt idx="28158">
                  <c:v>7.4130236679700001</c:v>
                </c:pt>
                <c:pt idx="28159">
                  <c:v>7.5598468151700002</c:v>
                </c:pt>
                <c:pt idx="28160">
                  <c:v>7.5820510196399997</c:v>
                </c:pt>
                <c:pt idx="28161">
                  <c:v>7.0854008763599996</c:v>
                </c:pt>
                <c:pt idx="28162">
                  <c:v>7.7407574972999997</c:v>
                </c:pt>
                <c:pt idx="28163">
                  <c:v>7.1831029842699996</c:v>
                </c:pt>
                <c:pt idx="28164">
                  <c:v>7.4504570979100002</c:v>
                </c:pt>
                <c:pt idx="28165">
                  <c:v>7.3193770772300004</c:v>
                </c:pt>
                <c:pt idx="28166">
                  <c:v>7.8763151199100001</c:v>
                </c:pt>
                <c:pt idx="28167">
                  <c:v>7.4884994948000001</c:v>
                </c:pt>
                <c:pt idx="28168">
                  <c:v>7.7199908429599997</c:v>
                </c:pt>
                <c:pt idx="28169">
                  <c:v>7.1661888933900002</c:v>
                </c:pt>
                <c:pt idx="28170">
                  <c:v>7.8635386261300004</c:v>
                </c:pt>
                <c:pt idx="28171">
                  <c:v>7.3872579784100001</c:v>
                </c:pt>
                <c:pt idx="28172">
                  <c:v>7.7148325044500004</c:v>
                </c:pt>
                <c:pt idx="28173">
                  <c:v>7.6851938981499996</c:v>
                </c:pt>
                <c:pt idx="28174">
                  <c:v>7.8583569904399999</c:v>
                </c:pt>
                <c:pt idx="28175">
                  <c:v>7.1829020843000002</c:v>
                </c:pt>
                <c:pt idx="28176">
                  <c:v>7.7274943452500002</c:v>
                </c:pt>
                <c:pt idx="28177">
                  <c:v>7.5443798938800004</c:v>
                </c:pt>
                <c:pt idx="28178">
                  <c:v>7.41942307375</c:v>
                </c:pt>
                <c:pt idx="28179">
                  <c:v>7.8273665758500002</c:v>
                </c:pt>
                <c:pt idx="28180">
                  <c:v>7.5743197687499997</c:v>
                </c:pt>
                <c:pt idx="28181">
                  <c:v>7.7075466871299998</c:v>
                </c:pt>
                <c:pt idx="28182">
                  <c:v>7.2945195743399998</c:v>
                </c:pt>
                <c:pt idx="28183">
                  <c:v>7.5797285733599997</c:v>
                </c:pt>
                <c:pt idx="28184">
                  <c:v>7.7302008561299997</c:v>
                </c:pt>
                <c:pt idx="28185">
                  <c:v>7.6321445960399998</c:v>
                </c:pt>
                <c:pt idx="28186">
                  <c:v>7.3088895347099996</c:v>
                </c:pt>
                <c:pt idx="28187">
                  <c:v>7.2700129552200004</c:v>
                </c:pt>
                <c:pt idx="28188">
                  <c:v>7.5891471312699998</c:v>
                </c:pt>
                <c:pt idx="28189">
                  <c:v>7.1441313534899997</c:v>
                </c:pt>
                <c:pt idx="28190">
                  <c:v>7.0855856460400002</c:v>
                </c:pt>
                <c:pt idx="28191">
                  <c:v>7.2424847892799997</c:v>
                </c:pt>
                <c:pt idx="28192">
                  <c:v>7.4064646871999997</c:v>
                </c:pt>
                <c:pt idx="28193">
                  <c:v>7.1325306896100003</c:v>
                </c:pt>
                <c:pt idx="28194">
                  <c:v>7.76073356736</c:v>
                </c:pt>
                <c:pt idx="28195">
                  <c:v>7.3391257961700003</c:v>
                </c:pt>
                <c:pt idx="28196">
                  <c:v>7.3606539740899999</c:v>
                </c:pt>
                <c:pt idx="28197">
                  <c:v>7.24180526535</c:v>
                </c:pt>
                <c:pt idx="28198">
                  <c:v>7.3395367670500002</c:v>
                </c:pt>
                <c:pt idx="28199">
                  <c:v>7.4171771216</c:v>
                </c:pt>
                <c:pt idx="28200">
                  <c:v>7.9097423860699996</c:v>
                </c:pt>
                <c:pt idx="28201">
                  <c:v>7.7073526623299999</c:v>
                </c:pt>
                <c:pt idx="28202">
                  <c:v>7.38583841224</c:v>
                </c:pt>
                <c:pt idx="28203">
                  <c:v>7.5594349944500001</c:v>
                </c:pt>
                <c:pt idx="28204">
                  <c:v>7.3100114736200004</c:v>
                </c:pt>
                <c:pt idx="28205">
                  <c:v>7.8273665758500002</c:v>
                </c:pt>
                <c:pt idx="28206">
                  <c:v>7.5502364530800001</c:v>
                </c:pt>
                <c:pt idx="28207">
                  <c:v>7.58693770037</c:v>
                </c:pt>
                <c:pt idx="28208">
                  <c:v>7.8923920328100001</c:v>
                </c:pt>
                <c:pt idx="28209">
                  <c:v>7.2410358378700002</c:v>
                </c:pt>
                <c:pt idx="28210">
                  <c:v>7.7065235396</c:v>
                </c:pt>
                <c:pt idx="28211">
                  <c:v>7.4363557838899998</c:v>
                </c:pt>
                <c:pt idx="28212">
                  <c:v>7.2243412034299999</c:v>
                </c:pt>
                <c:pt idx="28213">
                  <c:v>7.4874919966500002</c:v>
                </c:pt>
                <c:pt idx="28214">
                  <c:v>7.8823665924200004</c:v>
                </c:pt>
                <c:pt idx="28215">
                  <c:v>7.1326933369300001</c:v>
                </c:pt>
                <c:pt idx="28216">
                  <c:v>7.7318362813699997</c:v>
                </c:pt>
                <c:pt idx="28217">
                  <c:v>7.6499754838899996</c:v>
                </c:pt>
                <c:pt idx="28218">
                  <c:v>7.9114413799900003</c:v>
                </c:pt>
                <c:pt idx="28219">
                  <c:v>7.7569573705600003</c:v>
                </c:pt>
                <c:pt idx="28220">
                  <c:v>7.1575331303700001</c:v>
                </c:pt>
                <c:pt idx="28221">
                  <c:v>7.3679165774299999</c:v>
                </c:pt>
                <c:pt idx="28222">
                  <c:v>7.1735023594299996</c:v>
                </c:pt>
                <c:pt idx="28223">
                  <c:v>7.4390948013299996</c:v>
                </c:pt>
                <c:pt idx="28224">
                  <c:v>7.9014556855100002</c:v>
                </c:pt>
                <c:pt idx="28225">
                  <c:v>7.7506980810900004</c:v>
                </c:pt>
                <c:pt idx="28226">
                  <c:v>7.7104443162300003</c:v>
                </c:pt>
                <c:pt idx="28227">
                  <c:v>7.4504570979100002</c:v>
                </c:pt>
                <c:pt idx="28228">
                  <c:v>7.6123999611900004</c:v>
                </c:pt>
                <c:pt idx="28229">
                  <c:v>7.2651861451100004</c:v>
                </c:pt>
                <c:pt idx="28230">
                  <c:v>7.2652405027800002</c:v>
                </c:pt>
                <c:pt idx="28231">
                  <c:v>7.6605406129600002</c:v>
                </c:pt>
                <c:pt idx="28232">
                  <c:v>7.1639257071499998</c:v>
                </c:pt>
                <c:pt idx="28233">
                  <c:v>7.0814664978300002</c:v>
                </c:pt>
                <c:pt idx="28234">
                  <c:v>7.8520980707400003</c:v>
                </c:pt>
                <c:pt idx="28235">
                  <c:v>7.7822715805699998</c:v>
                </c:pt>
                <c:pt idx="28236">
                  <c:v>7.0876402457900003</c:v>
                </c:pt>
                <c:pt idx="28237">
                  <c:v>7.6829461111199997</c:v>
                </c:pt>
                <c:pt idx="28238">
                  <c:v>7.6734291418999998</c:v>
                </c:pt>
                <c:pt idx="28239">
                  <c:v>7.51301000565</c:v>
                </c:pt>
                <c:pt idx="28240">
                  <c:v>7.8938118468800003</c:v>
                </c:pt>
                <c:pt idx="28241">
                  <c:v>7.88241096496</c:v>
                </c:pt>
                <c:pt idx="28242">
                  <c:v>7.3806956281799998</c:v>
                </c:pt>
                <c:pt idx="28243">
                  <c:v>7.5107673286700001</c:v>
                </c:pt>
                <c:pt idx="28244">
                  <c:v>7.73732984933</c:v>
                </c:pt>
                <c:pt idx="28245">
                  <c:v>7.5513122483500004</c:v>
                </c:pt>
                <c:pt idx="28246">
                  <c:v>7.0854008763599996</c:v>
                </c:pt>
                <c:pt idx="28247">
                  <c:v>7.5748487555299997</c:v>
                </c:pt>
                <c:pt idx="28248">
                  <c:v>7.2436660240700004</c:v>
                </c:pt>
                <c:pt idx="28249">
                  <c:v>7.2989473480799996</c:v>
                </c:pt>
                <c:pt idx="28250">
                  <c:v>7.6634815122599997</c:v>
                </c:pt>
                <c:pt idx="28251">
                  <c:v>7.3008087849900001</c:v>
                </c:pt>
                <c:pt idx="28252">
                  <c:v>7.3088895347099996</c:v>
                </c:pt>
                <c:pt idx="28253">
                  <c:v>7.3909555099800004</c:v>
                </c:pt>
                <c:pt idx="28254">
                  <c:v>7.3986859736100001</c:v>
                </c:pt>
                <c:pt idx="28255">
                  <c:v>7.2279077248399997</c:v>
                </c:pt>
                <c:pt idx="28256">
                  <c:v>7.5511295790100004</c:v>
                </c:pt>
                <c:pt idx="28257">
                  <c:v>7.41942307375</c:v>
                </c:pt>
                <c:pt idx="28258">
                  <c:v>7.1824280735099997</c:v>
                </c:pt>
                <c:pt idx="28259">
                  <c:v>7.1511490168899998</c:v>
                </c:pt>
                <c:pt idx="28260">
                  <c:v>7.3435567538799997</c:v>
                </c:pt>
                <c:pt idx="28261">
                  <c:v>7.6736783052500002</c:v>
                </c:pt>
                <c:pt idx="28262">
                  <c:v>7.7914847928700004</c:v>
                </c:pt>
                <c:pt idx="28263">
                  <c:v>7.9161826659100001</c:v>
                </c:pt>
                <c:pt idx="28264">
                  <c:v>7.8245864495999999</c:v>
                </c:pt>
                <c:pt idx="28265">
                  <c:v>7.0998062296500004</c:v>
                </c:pt>
                <c:pt idx="28266">
                  <c:v>7.4054783315600003</c:v>
                </c:pt>
                <c:pt idx="28267">
                  <c:v>7.7748098608099996</c:v>
                </c:pt>
                <c:pt idx="28268">
                  <c:v>7.28499526395</c:v>
                </c:pt>
                <c:pt idx="28269">
                  <c:v>7.3247697375499996</c:v>
                </c:pt>
                <c:pt idx="28270">
                  <c:v>7.7366229319300004</c:v>
                </c:pt>
                <c:pt idx="28271">
                  <c:v>7.6932160550199997</c:v>
                </c:pt>
                <c:pt idx="28272">
                  <c:v>7.3106821264299997</c:v>
                </c:pt>
                <c:pt idx="28273">
                  <c:v>7.7270677440100002</c:v>
                </c:pt>
                <c:pt idx="28274">
                  <c:v>7.6766197502400004</c:v>
                </c:pt>
                <c:pt idx="28275">
                  <c:v>7.7919972795200003</c:v>
                </c:pt>
                <c:pt idx="28276">
                  <c:v>7.1916561973300004</c:v>
                </c:pt>
                <c:pt idx="28277">
                  <c:v>7.6132817492799996</c:v>
                </c:pt>
                <c:pt idx="28278">
                  <c:v>7.69617422434</c:v>
                </c:pt>
                <c:pt idx="28279">
                  <c:v>7.4627255299200002</c:v>
                </c:pt>
                <c:pt idx="28280">
                  <c:v>7.8767854557200003</c:v>
                </c:pt>
                <c:pt idx="28281">
                  <c:v>7.8503920487499999</c:v>
                </c:pt>
                <c:pt idx="28282">
                  <c:v>7.4440430905200001</c:v>
                </c:pt>
                <c:pt idx="28283">
                  <c:v>7.3205942503500001</c:v>
                </c:pt>
                <c:pt idx="28284">
                  <c:v>7.1142970541699997</c:v>
                </c:pt>
                <c:pt idx="28285">
                  <c:v>7.6190988057200002</c:v>
                </c:pt>
                <c:pt idx="28286">
                  <c:v>7.5433960017499997</c:v>
                </c:pt>
                <c:pt idx="28287">
                  <c:v>7.2720894638000004</c:v>
                </c:pt>
                <c:pt idx="28288">
                  <c:v>7.7948102245199999</c:v>
                </c:pt>
                <c:pt idx="28289">
                  <c:v>7.7597170798099997</c:v>
                </c:pt>
                <c:pt idx="28290">
                  <c:v>7.8926033715899999</c:v>
                </c:pt>
                <c:pt idx="28291">
                  <c:v>7.47675727736</c:v>
                </c:pt>
                <c:pt idx="28292">
                  <c:v>7.8600375489700003</c:v>
                </c:pt>
                <c:pt idx="28293">
                  <c:v>7.1213897235300001</c:v>
                </c:pt>
                <c:pt idx="28294">
                  <c:v>7.9118944660499997</c:v>
                </c:pt>
                <c:pt idx="28295">
                  <c:v>7.2201161792999997</c:v>
                </c:pt>
                <c:pt idx="28296">
                  <c:v>7.56552429128</c:v>
                </c:pt>
                <c:pt idx="28297">
                  <c:v>7.3341719650700004</c:v>
                </c:pt>
                <c:pt idx="28298">
                  <c:v>7.9317159453199997</c:v>
                </c:pt>
                <c:pt idx="28299">
                  <c:v>7.7611864309499996</c:v>
                </c:pt>
                <c:pt idx="28300">
                  <c:v>7.1318787810900002</c:v>
                </c:pt>
                <c:pt idx="28301">
                  <c:v>7.3257011835599997</c:v>
                </c:pt>
                <c:pt idx="28302">
                  <c:v>7.7743783116099996</c:v>
                </c:pt>
                <c:pt idx="28303">
                  <c:v>7.7291602893700002</c:v>
                </c:pt>
                <c:pt idx="28304">
                  <c:v>7.73732984933</c:v>
                </c:pt>
                <c:pt idx="28305">
                  <c:v>7.6645629590200004</c:v>
                </c:pt>
                <c:pt idx="28306">
                  <c:v>7.2945195743399998</c:v>
                </c:pt>
                <c:pt idx="28307">
                  <c:v>7.5760008492199997</c:v>
                </c:pt>
                <c:pt idx="28308">
                  <c:v>7.3613604974099998</c:v>
                </c:pt>
                <c:pt idx="28309">
                  <c:v>7.597716395</c:v>
                </c:pt>
                <c:pt idx="28310">
                  <c:v>7.8502572107299997</c:v>
                </c:pt>
                <c:pt idx="28311">
                  <c:v>7.1913394253199998</c:v>
                </c:pt>
                <c:pt idx="28312">
                  <c:v>7.8369104376900003</c:v>
                </c:pt>
                <c:pt idx="28313">
                  <c:v>7.2270927938799998</c:v>
                </c:pt>
                <c:pt idx="28314">
                  <c:v>7.56983443812</c:v>
                </c:pt>
                <c:pt idx="28315">
                  <c:v>7.3559832745499998</c:v>
                </c:pt>
                <c:pt idx="28316">
                  <c:v>7.5588685562500002</c:v>
                </c:pt>
                <c:pt idx="28317">
                  <c:v>7.0854008763599996</c:v>
                </c:pt>
                <c:pt idx="28318">
                  <c:v>7.1579040764400004</c:v>
                </c:pt>
                <c:pt idx="28319">
                  <c:v>7.3001582658200004</c:v>
                </c:pt>
                <c:pt idx="28320">
                  <c:v>7.13867948583</c:v>
                </c:pt>
                <c:pt idx="28321">
                  <c:v>7.8869052223000002</c:v>
                </c:pt>
                <c:pt idx="28322">
                  <c:v>7.7808579656500001</c:v>
                </c:pt>
                <c:pt idx="28323">
                  <c:v>7.58292776479</c:v>
                </c:pt>
                <c:pt idx="28324">
                  <c:v>7.8823665924200004</c:v>
                </c:pt>
                <c:pt idx="28325">
                  <c:v>7.4098260184500004</c:v>
                </c:pt>
                <c:pt idx="28326">
                  <c:v>7.3247697375499996</c:v>
                </c:pt>
                <c:pt idx="28327">
                  <c:v>7.7235166946799998</c:v>
                </c:pt>
                <c:pt idx="28328">
                  <c:v>7.1588076589599998</c:v>
                </c:pt>
                <c:pt idx="28329">
                  <c:v>7.3102796199800002</c:v>
                </c:pt>
                <c:pt idx="28330">
                  <c:v>7.8658767263999998</c:v>
                </c:pt>
                <c:pt idx="28331">
                  <c:v>7.1824280735099997</c:v>
                </c:pt>
                <c:pt idx="28332">
                  <c:v>7.0895670259400001</c:v>
                </c:pt>
                <c:pt idx="28333">
                  <c:v>7.8856249687400002</c:v>
                </c:pt>
                <c:pt idx="28334">
                  <c:v>7.6382072611399998</c:v>
                </c:pt>
                <c:pt idx="28335">
                  <c:v>7.4311641160199997</c:v>
                </c:pt>
                <c:pt idx="28336">
                  <c:v>7.7149700024000003</c:v>
                </c:pt>
                <c:pt idx="28337">
                  <c:v>7.1325306896100003</c:v>
                </c:pt>
                <c:pt idx="28338">
                  <c:v>7.7707749506999999</c:v>
                </c:pt>
                <c:pt idx="28339">
                  <c:v>7.1807680612000002</c:v>
                </c:pt>
                <c:pt idx="28340">
                  <c:v>7.1974217274700001</c:v>
                </c:pt>
                <c:pt idx="28341">
                  <c:v>7.4783226461699996</c:v>
                </c:pt>
                <c:pt idx="28342">
                  <c:v>7.1715290076900002</c:v>
                </c:pt>
                <c:pt idx="28343">
                  <c:v>7.1350091564199998</c:v>
                </c:pt>
                <c:pt idx="28344">
                  <c:v>7.7034901266800002</c:v>
                </c:pt>
                <c:pt idx="28345">
                  <c:v>7.5335523356999996</c:v>
                </c:pt>
                <c:pt idx="28346">
                  <c:v>7.8595172876000001</c:v>
                </c:pt>
                <c:pt idx="28347">
                  <c:v>7.4928206162600004</c:v>
                </c:pt>
                <c:pt idx="28348">
                  <c:v>7.8434121110200001</c:v>
                </c:pt>
                <c:pt idx="28349">
                  <c:v>7.8614800123400004</c:v>
                </c:pt>
                <c:pt idx="28350">
                  <c:v>7.4207058038199998</c:v>
                </c:pt>
                <c:pt idx="28351">
                  <c:v>7.0824232693500004</c:v>
                </c:pt>
                <c:pt idx="28352">
                  <c:v>7.5252301170699996</c:v>
                </c:pt>
                <c:pt idx="28353">
                  <c:v>7.3326338727499998</c:v>
                </c:pt>
                <c:pt idx="28354">
                  <c:v>7.7466884203399999</c:v>
                </c:pt>
                <c:pt idx="28355">
                  <c:v>7.8774324873500001</c:v>
                </c:pt>
                <c:pt idx="28356">
                  <c:v>7.7299028451899998</c:v>
                </c:pt>
                <c:pt idx="28357">
                  <c:v>7.3044788587399996</c:v>
                </c:pt>
                <c:pt idx="28358">
                  <c:v>7.8923920328100001</c:v>
                </c:pt>
                <c:pt idx="28359">
                  <c:v>7.2455849664700001</c:v>
                </c:pt>
                <c:pt idx="28360">
                  <c:v>7.8954317887899998</c:v>
                </c:pt>
                <c:pt idx="28361">
                  <c:v>7.2452566102100002</c:v>
                </c:pt>
                <c:pt idx="28362">
                  <c:v>7.5212003905799998</c:v>
                </c:pt>
                <c:pt idx="28363">
                  <c:v>7.2237718731099996</c:v>
                </c:pt>
                <c:pt idx="28364">
                  <c:v>7.6309373426000002</c:v>
                </c:pt>
                <c:pt idx="28365">
                  <c:v>7.5153515766799996</c:v>
                </c:pt>
                <c:pt idx="28366">
                  <c:v>7.1727948182399999</c:v>
                </c:pt>
                <c:pt idx="28367">
                  <c:v>7.2041038938400002</c:v>
                </c:pt>
                <c:pt idx="28368">
                  <c:v>7.4987562270600003</c:v>
                </c:pt>
                <c:pt idx="28369">
                  <c:v>7.4957261105599997</c:v>
                </c:pt>
                <c:pt idx="28370">
                  <c:v>7.59455613047</c:v>
                </c:pt>
                <c:pt idx="28371">
                  <c:v>7.4306444450200004</c:v>
                </c:pt>
                <c:pt idx="28372">
                  <c:v>7.13595067335</c:v>
                </c:pt>
                <c:pt idx="28373">
                  <c:v>7.3723566108699998</c:v>
                </c:pt>
                <c:pt idx="28374">
                  <c:v>7.3806795638500002</c:v>
                </c:pt>
                <c:pt idx="28375">
                  <c:v>7.0865974634100004</c:v>
                </c:pt>
                <c:pt idx="28376">
                  <c:v>7.1257458036700001</c:v>
                </c:pt>
                <c:pt idx="28377">
                  <c:v>7.2651861451100004</c:v>
                </c:pt>
                <c:pt idx="28378">
                  <c:v>7.8127316369599997</c:v>
                </c:pt>
                <c:pt idx="28379">
                  <c:v>7.3008087849900001</c:v>
                </c:pt>
                <c:pt idx="28380">
                  <c:v>7.4185623872999997</c:v>
                </c:pt>
                <c:pt idx="28381">
                  <c:v>7.4337950777800001</c:v>
                </c:pt>
                <c:pt idx="28382">
                  <c:v>7.4317837780199998</c:v>
                </c:pt>
                <c:pt idx="28383">
                  <c:v>7.7048590815400004</c:v>
                </c:pt>
                <c:pt idx="28384">
                  <c:v>7.8434121110200001</c:v>
                </c:pt>
                <c:pt idx="28385">
                  <c:v>7.9271670841399997</c:v>
                </c:pt>
                <c:pt idx="28386">
                  <c:v>7.5201188952800004</c:v>
                </c:pt>
                <c:pt idx="28387">
                  <c:v>7.3542063943900002</c:v>
                </c:pt>
                <c:pt idx="28388">
                  <c:v>7.7299028451899998</c:v>
                </c:pt>
                <c:pt idx="28389">
                  <c:v>7.8384729553900003</c:v>
                </c:pt>
                <c:pt idx="28390">
                  <c:v>7.5988608955699997</c:v>
                </c:pt>
                <c:pt idx="28391">
                  <c:v>7.2023025697699996</c:v>
                </c:pt>
                <c:pt idx="28392">
                  <c:v>7.2436660240700004</c:v>
                </c:pt>
                <c:pt idx="28393">
                  <c:v>7.3149030977100002</c:v>
                </c:pt>
                <c:pt idx="28394">
                  <c:v>7.7485451468599997</c:v>
                </c:pt>
                <c:pt idx="28395">
                  <c:v>7.33709791275</c:v>
                </c:pt>
                <c:pt idx="28396">
                  <c:v>7.8767854557200003</c:v>
                </c:pt>
                <c:pt idx="28397">
                  <c:v>7.4185623872999997</c:v>
                </c:pt>
                <c:pt idx="28398">
                  <c:v>7.4783226461699996</c:v>
                </c:pt>
                <c:pt idx="28399">
                  <c:v>7.79608007581</c:v>
                </c:pt>
                <c:pt idx="28400">
                  <c:v>7.1142970541699997</c:v>
                </c:pt>
                <c:pt idx="28401">
                  <c:v>7.1510204078199999</c:v>
                </c:pt>
                <c:pt idx="28402">
                  <c:v>7.46030861788</c:v>
                </c:pt>
                <c:pt idx="28403">
                  <c:v>7.2750377481599999</c:v>
                </c:pt>
                <c:pt idx="28404">
                  <c:v>7.9317159453199997</c:v>
                </c:pt>
                <c:pt idx="28405">
                  <c:v>7.7023935874799996</c:v>
                </c:pt>
                <c:pt idx="28406">
                  <c:v>7.4220162296499996</c:v>
                </c:pt>
                <c:pt idx="28407">
                  <c:v>7.1511490168899998</c:v>
                </c:pt>
                <c:pt idx="28408">
                  <c:v>7.4750998659999999</c:v>
                </c:pt>
                <c:pt idx="28409">
                  <c:v>7.6412547570799996</c:v>
                </c:pt>
                <c:pt idx="28410">
                  <c:v>7.1424932925600002</c:v>
                </c:pt>
                <c:pt idx="28411">
                  <c:v>7.8926033715899999</c:v>
                </c:pt>
                <c:pt idx="28412">
                  <c:v>7.6419887208999997</c:v>
                </c:pt>
                <c:pt idx="28413">
                  <c:v>7.0876402457900003</c:v>
                </c:pt>
                <c:pt idx="28414">
                  <c:v>7.7601101587699999</c:v>
                </c:pt>
                <c:pt idx="28415">
                  <c:v>7.7291602893700002</c:v>
                </c:pt>
                <c:pt idx="28416">
                  <c:v>7.4783226461699996</c:v>
                </c:pt>
                <c:pt idx="28417">
                  <c:v>7.3481116047299997</c:v>
                </c:pt>
                <c:pt idx="28418">
                  <c:v>7.7501310974699997</c:v>
                </c:pt>
                <c:pt idx="28419">
                  <c:v>7.4147882517900001</c:v>
                </c:pt>
                <c:pt idx="28420">
                  <c:v>7.2150677759299997</c:v>
                </c:pt>
                <c:pt idx="28421">
                  <c:v>7.7803241450999998</c:v>
                </c:pt>
                <c:pt idx="28422">
                  <c:v>7.5812792797600004</c:v>
                </c:pt>
                <c:pt idx="28423">
                  <c:v>7.5588685562500002</c:v>
                </c:pt>
                <c:pt idx="28424">
                  <c:v>7.1656477192899999</c:v>
                </c:pt>
                <c:pt idx="28425">
                  <c:v>7.7657070825899996</c:v>
                </c:pt>
                <c:pt idx="28426">
                  <c:v>7.38090823896</c:v>
                </c:pt>
                <c:pt idx="28427">
                  <c:v>7.4928206162600004</c:v>
                </c:pt>
                <c:pt idx="28428">
                  <c:v>7.5069478688200002</c:v>
                </c:pt>
                <c:pt idx="28429">
                  <c:v>7.1639257071499998</c:v>
                </c:pt>
                <c:pt idx="28430">
                  <c:v>7.5138580578200003</c:v>
                </c:pt>
                <c:pt idx="28431">
                  <c:v>7.4879419188999998</c:v>
                </c:pt>
                <c:pt idx="28432">
                  <c:v>7.0847166741200001</c:v>
                </c:pt>
                <c:pt idx="28433">
                  <c:v>7.1291022744600001</c:v>
                </c:pt>
                <c:pt idx="28434">
                  <c:v>7.1656902446400004</c:v>
                </c:pt>
                <c:pt idx="28435">
                  <c:v>7.2279077248399997</c:v>
                </c:pt>
                <c:pt idx="28436">
                  <c:v>7.5168126594900002</c:v>
                </c:pt>
                <c:pt idx="28437">
                  <c:v>7.2276648946400002</c:v>
                </c:pt>
                <c:pt idx="28438">
                  <c:v>7.1996488328200003</c:v>
                </c:pt>
                <c:pt idx="28439">
                  <c:v>7.4164391811800003</c:v>
                </c:pt>
                <c:pt idx="28440">
                  <c:v>7.5710639463199998</c:v>
                </c:pt>
                <c:pt idx="28441">
                  <c:v>7.4627255299200002</c:v>
                </c:pt>
                <c:pt idx="28442">
                  <c:v>7.2069194333300004</c:v>
                </c:pt>
                <c:pt idx="28443">
                  <c:v>7.7732200755000003</c:v>
                </c:pt>
                <c:pt idx="28444">
                  <c:v>7.54707334222</c:v>
                </c:pt>
                <c:pt idx="28445">
                  <c:v>7.4218427161399996</c:v>
                </c:pt>
                <c:pt idx="28446">
                  <c:v>7.8284372323999998</c:v>
                </c:pt>
                <c:pt idx="28447">
                  <c:v>7.10921480844</c:v>
                </c:pt>
                <c:pt idx="28448">
                  <c:v>7.5599755526400001</c:v>
                </c:pt>
                <c:pt idx="28449">
                  <c:v>7.25922146023</c:v>
                </c:pt>
                <c:pt idx="28450">
                  <c:v>7.5547492074699996</c:v>
                </c:pt>
                <c:pt idx="28451">
                  <c:v>7.4732071499600004</c:v>
                </c:pt>
                <c:pt idx="28452">
                  <c:v>7.7946704596599998</c:v>
                </c:pt>
                <c:pt idx="28453">
                  <c:v>7.3792265742999996</c:v>
                </c:pt>
                <c:pt idx="28454">
                  <c:v>7.3559832745499998</c:v>
                </c:pt>
                <c:pt idx="28455">
                  <c:v>7.0870285963299997</c:v>
                </c:pt>
                <c:pt idx="28456">
                  <c:v>7.8751492151900004</c:v>
                </c:pt>
                <c:pt idx="28457">
                  <c:v>7.6309373426000002</c:v>
                </c:pt>
                <c:pt idx="28458">
                  <c:v>7.7940413368000003</c:v>
                </c:pt>
                <c:pt idx="28459">
                  <c:v>7.26253603315</c:v>
                </c:pt>
                <c:pt idx="28460">
                  <c:v>7.82841720413</c:v>
                </c:pt>
                <c:pt idx="28461">
                  <c:v>7.6190988057200002</c:v>
                </c:pt>
                <c:pt idx="28462">
                  <c:v>7.67478673929</c:v>
                </c:pt>
                <c:pt idx="28463">
                  <c:v>7.58575387529</c:v>
                </c:pt>
                <c:pt idx="28464">
                  <c:v>7.7368148113600004</c:v>
                </c:pt>
                <c:pt idx="28465">
                  <c:v>7.1527982442100004</c:v>
                </c:pt>
                <c:pt idx="28466">
                  <c:v>7.8869052223000002</c:v>
                </c:pt>
                <c:pt idx="28467">
                  <c:v>7.1053342381300002</c:v>
                </c:pt>
                <c:pt idx="28468">
                  <c:v>7.8370397266699996</c:v>
                </c:pt>
                <c:pt idx="28469">
                  <c:v>7.4311641160199997</c:v>
                </c:pt>
                <c:pt idx="28470">
                  <c:v>7.4176539515500002</c:v>
                </c:pt>
                <c:pt idx="28471">
                  <c:v>7.1057038246699999</c:v>
                </c:pt>
                <c:pt idx="28472">
                  <c:v>7.43086301619</c:v>
                </c:pt>
                <c:pt idx="28473">
                  <c:v>7.2506122265200004</c:v>
                </c:pt>
                <c:pt idx="28474">
                  <c:v>7.2712150897500001</c:v>
                </c:pt>
                <c:pt idx="28475">
                  <c:v>7.5949964507400001</c:v>
                </c:pt>
                <c:pt idx="28476">
                  <c:v>7.8471099191400002</c:v>
                </c:pt>
                <c:pt idx="28477">
                  <c:v>7.3637501289899996</c:v>
                </c:pt>
                <c:pt idx="28478">
                  <c:v>7.0948959053199996</c:v>
                </c:pt>
                <c:pt idx="28479">
                  <c:v>7.1401732186300002</c:v>
                </c:pt>
                <c:pt idx="28480">
                  <c:v>7.8454856909800004</c:v>
                </c:pt>
                <c:pt idx="28481">
                  <c:v>7.1787855734799999</c:v>
                </c:pt>
                <c:pt idx="28482">
                  <c:v>7.3481116047299997</c:v>
                </c:pt>
                <c:pt idx="28483">
                  <c:v>7.56552429128</c:v>
                </c:pt>
                <c:pt idx="28484">
                  <c:v>7.5764346209499998</c:v>
                </c:pt>
                <c:pt idx="28485">
                  <c:v>7.8239026549000004</c:v>
                </c:pt>
                <c:pt idx="28486">
                  <c:v>7.79608007581</c:v>
                </c:pt>
                <c:pt idx="28487">
                  <c:v>7.4171771216</c:v>
                </c:pt>
                <c:pt idx="28488">
                  <c:v>7.3872579784100001</c:v>
                </c:pt>
                <c:pt idx="28489">
                  <c:v>7.2549619344799998</c:v>
                </c:pt>
                <c:pt idx="28490">
                  <c:v>7.6766197502400004</c:v>
                </c:pt>
                <c:pt idx="28491">
                  <c:v>7.4439269602299998</c:v>
                </c:pt>
                <c:pt idx="28492">
                  <c:v>7.5482294762500004</c:v>
                </c:pt>
                <c:pt idx="28493">
                  <c:v>7.6919001724599996</c:v>
                </c:pt>
                <c:pt idx="28494">
                  <c:v>7.3312071570899997</c:v>
                </c:pt>
                <c:pt idx="28495">
                  <c:v>7.8658767263999998</c:v>
                </c:pt>
                <c:pt idx="28496">
                  <c:v>7.49773197804</c:v>
                </c:pt>
                <c:pt idx="28497">
                  <c:v>7.6494882031299998</c:v>
                </c:pt>
                <c:pt idx="28498">
                  <c:v>7.1946081459500002</c:v>
                </c:pt>
                <c:pt idx="28499">
                  <c:v>7.7162413115900002</c:v>
                </c:pt>
                <c:pt idx="28500">
                  <c:v>7.7466884203399999</c:v>
                </c:pt>
                <c:pt idx="28501">
                  <c:v>7.1725046430999999</c:v>
                </c:pt>
                <c:pt idx="28502">
                  <c:v>7.7607562139799997</c:v>
                </c:pt>
                <c:pt idx="28503">
                  <c:v>7.8000121818699997</c:v>
                </c:pt>
                <c:pt idx="28504">
                  <c:v>7.4428855034600003</c:v>
                </c:pt>
                <c:pt idx="28505">
                  <c:v>7.5558619944699998</c:v>
                </c:pt>
                <c:pt idx="28506">
                  <c:v>7.5380698267900001</c:v>
                </c:pt>
                <c:pt idx="28507">
                  <c:v>7.6647540148399997</c:v>
                </c:pt>
                <c:pt idx="28508">
                  <c:v>7.8603884277700002</c:v>
                </c:pt>
                <c:pt idx="28509">
                  <c:v>7.9079034587799999</c:v>
                </c:pt>
                <c:pt idx="28510">
                  <c:v>7.3798661699199997</c:v>
                </c:pt>
                <c:pt idx="28511">
                  <c:v>7.39413172165</c:v>
                </c:pt>
                <c:pt idx="28512">
                  <c:v>7.1856578535000004</c:v>
                </c:pt>
                <c:pt idx="28513">
                  <c:v>7.43951998021</c:v>
                </c:pt>
                <c:pt idx="28514">
                  <c:v>7.7424363918500001</c:v>
                </c:pt>
                <c:pt idx="28515">
                  <c:v>7.4937186167899998</c:v>
                </c:pt>
                <c:pt idx="28516">
                  <c:v>7.9014556855100002</c:v>
                </c:pt>
                <c:pt idx="28517">
                  <c:v>7.8361604746099998</c:v>
                </c:pt>
                <c:pt idx="28518">
                  <c:v>7.5621223303400003</c:v>
                </c:pt>
                <c:pt idx="28519">
                  <c:v>7.5977314260900002</c:v>
                </c:pt>
                <c:pt idx="28520">
                  <c:v>7.4562272624499997</c:v>
                </c:pt>
                <c:pt idx="28521">
                  <c:v>7.0865974634100004</c:v>
                </c:pt>
                <c:pt idx="28522">
                  <c:v>7.9430886388599999</c:v>
                </c:pt>
                <c:pt idx="28523">
                  <c:v>7.3915225479200002</c:v>
                </c:pt>
                <c:pt idx="28524">
                  <c:v>7.1029452882199999</c:v>
                </c:pt>
                <c:pt idx="28525">
                  <c:v>7.4789090418799997</c:v>
                </c:pt>
                <c:pt idx="28526">
                  <c:v>7.52591396515</c:v>
                </c:pt>
                <c:pt idx="28527">
                  <c:v>7.5194285558600003</c:v>
                </c:pt>
                <c:pt idx="28528">
                  <c:v>7.4420374799599998</c:v>
                </c:pt>
                <c:pt idx="28529">
                  <c:v>7.7698072077599996</c:v>
                </c:pt>
                <c:pt idx="28530">
                  <c:v>7.5760008492199997</c:v>
                </c:pt>
                <c:pt idx="28531">
                  <c:v>7.2150677759299997</c:v>
                </c:pt>
                <c:pt idx="28532">
                  <c:v>7.47675727736</c:v>
                </c:pt>
                <c:pt idx="28533">
                  <c:v>7.2001946709500002</c:v>
                </c:pt>
                <c:pt idx="28534">
                  <c:v>7.7162413115900002</c:v>
                </c:pt>
                <c:pt idx="28535">
                  <c:v>7.27574907254</c:v>
                </c:pt>
                <c:pt idx="28536">
                  <c:v>7.8823665924200004</c:v>
                </c:pt>
                <c:pt idx="28537">
                  <c:v>7.7214028346900001</c:v>
                </c:pt>
                <c:pt idx="28538">
                  <c:v>7.3125483930200001</c:v>
                </c:pt>
                <c:pt idx="28539">
                  <c:v>7.2824947285999997</c:v>
                </c:pt>
                <c:pt idx="28540">
                  <c:v>7.8657624655799996</c:v>
                </c:pt>
                <c:pt idx="28541">
                  <c:v>7.3715889318499999</c:v>
                </c:pt>
                <c:pt idx="28542">
                  <c:v>7.4344747205899999</c:v>
                </c:pt>
                <c:pt idx="28543">
                  <c:v>7.7792331599600004</c:v>
                </c:pt>
                <c:pt idx="28544">
                  <c:v>7.6461219608900004</c:v>
                </c:pt>
                <c:pt idx="28545">
                  <c:v>7.3613604974099998</c:v>
                </c:pt>
                <c:pt idx="28546">
                  <c:v>7.6378420185699998</c:v>
                </c:pt>
                <c:pt idx="28547">
                  <c:v>7.7474412328</c:v>
                </c:pt>
                <c:pt idx="28548">
                  <c:v>7.33965129018</c:v>
                </c:pt>
                <c:pt idx="28549">
                  <c:v>7.0876402457900003</c:v>
                </c:pt>
                <c:pt idx="28550">
                  <c:v>7.1111972161999999</c:v>
                </c:pt>
                <c:pt idx="28551">
                  <c:v>7.3792265742999996</c:v>
                </c:pt>
                <c:pt idx="28552">
                  <c:v>7.2882314213499999</c:v>
                </c:pt>
                <c:pt idx="28553">
                  <c:v>7.51813447369</c:v>
                </c:pt>
                <c:pt idx="28554">
                  <c:v>7.1856578535000004</c:v>
                </c:pt>
                <c:pt idx="28555">
                  <c:v>7.8434121110200001</c:v>
                </c:pt>
                <c:pt idx="28556">
                  <c:v>7.6132817492799996</c:v>
                </c:pt>
                <c:pt idx="28557">
                  <c:v>7.9021853373799997</c:v>
                </c:pt>
                <c:pt idx="28558">
                  <c:v>7.3986859736100001</c:v>
                </c:pt>
                <c:pt idx="28559">
                  <c:v>7.6774294492999999</c:v>
                </c:pt>
                <c:pt idx="28560">
                  <c:v>7.6379185541099996</c:v>
                </c:pt>
                <c:pt idx="28561">
                  <c:v>7.2738389977600004</c:v>
                </c:pt>
                <c:pt idx="28562">
                  <c:v>7.8635386261300004</c:v>
                </c:pt>
                <c:pt idx="28563">
                  <c:v>7.2319451160200003</c:v>
                </c:pt>
                <c:pt idx="28564">
                  <c:v>7.33709791275</c:v>
                </c:pt>
                <c:pt idx="28565">
                  <c:v>7.2410358378700002</c:v>
                </c:pt>
                <c:pt idx="28566">
                  <c:v>7.1725046430999999</c:v>
                </c:pt>
                <c:pt idx="28567">
                  <c:v>7.8273665758500002</c:v>
                </c:pt>
                <c:pt idx="28568">
                  <c:v>7.1079621037200003</c:v>
                </c:pt>
                <c:pt idx="28569">
                  <c:v>7.9068307128899997</c:v>
                </c:pt>
                <c:pt idx="28570">
                  <c:v>7.4420374799599998</c:v>
                </c:pt>
                <c:pt idx="28571">
                  <c:v>7.4444463501599998</c:v>
                </c:pt>
                <c:pt idx="28572">
                  <c:v>7.8245864495999999</c:v>
                </c:pt>
                <c:pt idx="28573">
                  <c:v>7.7501310974699997</c:v>
                </c:pt>
                <c:pt idx="28574">
                  <c:v>7.0943101260699999</c:v>
                </c:pt>
                <c:pt idx="28575">
                  <c:v>7.19443727091</c:v>
                </c:pt>
                <c:pt idx="28576">
                  <c:v>7.3806795638500002</c:v>
                </c:pt>
                <c:pt idx="28577">
                  <c:v>7.5831093051499998</c:v>
                </c:pt>
                <c:pt idx="28578">
                  <c:v>7.5383060258499999</c:v>
                </c:pt>
                <c:pt idx="28579">
                  <c:v>7.7368148113600004</c:v>
                </c:pt>
                <c:pt idx="28580">
                  <c:v>7.3647817133900002</c:v>
                </c:pt>
                <c:pt idx="28581">
                  <c:v>7.7302008561299997</c:v>
                </c:pt>
                <c:pt idx="28582">
                  <c:v>7.4928206162600004</c:v>
                </c:pt>
                <c:pt idx="28583">
                  <c:v>7.1260852989299996</c:v>
                </c:pt>
                <c:pt idx="28584">
                  <c:v>7.1913394253199998</c:v>
                </c:pt>
                <c:pt idx="28585">
                  <c:v>7.7274943452500002</c:v>
                </c:pt>
                <c:pt idx="28586">
                  <c:v>7.3151310990400003</c:v>
                </c:pt>
                <c:pt idx="28587">
                  <c:v>7.7822645776300003</c:v>
                </c:pt>
                <c:pt idx="28588">
                  <c:v>7.883027791</c:v>
                </c:pt>
                <c:pt idx="28589">
                  <c:v>7.3102796199800002</c:v>
                </c:pt>
                <c:pt idx="28590">
                  <c:v>7.6819158189800003</c:v>
                </c:pt>
                <c:pt idx="28591">
                  <c:v>7.2720894638000004</c:v>
                </c:pt>
                <c:pt idx="28592">
                  <c:v>7.4162062662499997</c:v>
                </c:pt>
                <c:pt idx="28593">
                  <c:v>7.81595351118</c:v>
                </c:pt>
                <c:pt idx="28594">
                  <c:v>7.7607562139799997</c:v>
                </c:pt>
                <c:pt idx="28595">
                  <c:v>7.1441313534899997</c:v>
                </c:pt>
                <c:pt idx="28596">
                  <c:v>7.7412737268600003</c:v>
                </c:pt>
                <c:pt idx="28597">
                  <c:v>7.2274189445700001</c:v>
                </c:pt>
                <c:pt idx="28598">
                  <c:v>7.2527623988599998</c:v>
                </c:pt>
                <c:pt idx="28599">
                  <c:v>7.2738389977600004</c:v>
                </c:pt>
                <c:pt idx="28600">
                  <c:v>7.4238053987099999</c:v>
                </c:pt>
                <c:pt idx="28601">
                  <c:v>7.1401732186300002</c:v>
                </c:pt>
                <c:pt idx="28602">
                  <c:v>7.1701509034499997</c:v>
                </c:pt>
                <c:pt idx="28603">
                  <c:v>7.4207058038199998</c:v>
                </c:pt>
                <c:pt idx="28604">
                  <c:v>7.0941343619000001</c:v>
                </c:pt>
                <c:pt idx="28605">
                  <c:v>7.8862737342200004</c:v>
                </c:pt>
                <c:pt idx="28606">
                  <c:v>7.5159477748399999</c:v>
                </c:pt>
                <c:pt idx="28607">
                  <c:v>7.4694615601200001</c:v>
                </c:pt>
                <c:pt idx="28608">
                  <c:v>7.8777911415300004</c:v>
                </c:pt>
                <c:pt idx="28609">
                  <c:v>7.8763151199100001</c:v>
                </c:pt>
                <c:pt idx="28610">
                  <c:v>7.8767854557200003</c:v>
                </c:pt>
                <c:pt idx="28611">
                  <c:v>7.3518338603100002</c:v>
                </c:pt>
                <c:pt idx="28612">
                  <c:v>7.2069194333300004</c:v>
                </c:pt>
                <c:pt idx="28613">
                  <c:v>7.7075466871299998</c:v>
                </c:pt>
                <c:pt idx="28614">
                  <c:v>7.8891841817900001</c:v>
                </c:pt>
                <c:pt idx="28615">
                  <c:v>7.3196941678299998</c:v>
                </c:pt>
                <c:pt idx="28616">
                  <c:v>7.19443727091</c:v>
                </c:pt>
                <c:pt idx="28617">
                  <c:v>7.5977314260900002</c:v>
                </c:pt>
                <c:pt idx="28618">
                  <c:v>7.7235166946799998</c:v>
                </c:pt>
                <c:pt idx="28619">
                  <c:v>7.1511490168899998</c:v>
                </c:pt>
                <c:pt idx="28620">
                  <c:v>7.7474412328</c:v>
                </c:pt>
                <c:pt idx="28621">
                  <c:v>7.1826349154200004</c:v>
                </c:pt>
                <c:pt idx="28622">
                  <c:v>7.5188012975799996</c:v>
                </c:pt>
                <c:pt idx="28623">
                  <c:v>7.7073526623299999</c:v>
                </c:pt>
                <c:pt idx="28624">
                  <c:v>7.9172788973200001</c:v>
                </c:pt>
                <c:pt idx="28625">
                  <c:v>7.5834119234899999</c:v>
                </c:pt>
                <c:pt idx="28626">
                  <c:v>7.4176539515500002</c:v>
                </c:pt>
                <c:pt idx="28627">
                  <c:v>7.08668035039</c:v>
                </c:pt>
                <c:pt idx="28628">
                  <c:v>7.6138135062899996</c:v>
                </c:pt>
                <c:pt idx="28629">
                  <c:v>7.13858412054</c:v>
                </c:pt>
                <c:pt idx="28630">
                  <c:v>7.57039717363</c:v>
                </c:pt>
                <c:pt idx="28631">
                  <c:v>7.08251948848</c:v>
                </c:pt>
                <c:pt idx="28632">
                  <c:v>7.7469768716600003</c:v>
                </c:pt>
                <c:pt idx="28633">
                  <c:v>7.3272789047</c:v>
                </c:pt>
                <c:pt idx="28634">
                  <c:v>7.1974217274700001</c:v>
                </c:pt>
                <c:pt idx="28635">
                  <c:v>7.5159477748399999</c:v>
                </c:pt>
                <c:pt idx="28636">
                  <c:v>7.6645629590200004</c:v>
                </c:pt>
                <c:pt idx="28637">
                  <c:v>7.6935129259700004</c:v>
                </c:pt>
                <c:pt idx="28638">
                  <c:v>7.1318787810900002</c:v>
                </c:pt>
                <c:pt idx="28639">
                  <c:v>7.8760443063899999</c:v>
                </c:pt>
                <c:pt idx="28640">
                  <c:v>7.8938118468800003</c:v>
                </c:pt>
                <c:pt idx="28641">
                  <c:v>7.3205942503500001</c:v>
                </c:pt>
                <c:pt idx="28642">
                  <c:v>7.4750998659999999</c:v>
                </c:pt>
                <c:pt idx="28643">
                  <c:v>7.34787961454</c:v>
                </c:pt>
                <c:pt idx="28644">
                  <c:v>7.3682984818300001</c:v>
                </c:pt>
                <c:pt idx="28645">
                  <c:v>7.6594440213099997</c:v>
                </c:pt>
                <c:pt idx="28646">
                  <c:v>7.19764629275</c:v>
                </c:pt>
                <c:pt idx="28647">
                  <c:v>7.6048577657000003</c:v>
                </c:pt>
                <c:pt idx="28648">
                  <c:v>7.38090823896</c:v>
                </c:pt>
                <c:pt idx="28649">
                  <c:v>7.7597170798099997</c:v>
                </c:pt>
                <c:pt idx="28650">
                  <c:v>7.7376486831199998</c:v>
                </c:pt>
                <c:pt idx="28651">
                  <c:v>7.5934139054100003</c:v>
                </c:pt>
                <c:pt idx="28652">
                  <c:v>7.7302008561299997</c:v>
                </c:pt>
                <c:pt idx="28653">
                  <c:v>7.6629408915899999</c:v>
                </c:pt>
                <c:pt idx="28654">
                  <c:v>7.7268408236899999</c:v>
                </c:pt>
                <c:pt idx="28655">
                  <c:v>7.36112594009</c:v>
                </c:pt>
                <c:pt idx="28656">
                  <c:v>7.2410358378700002</c:v>
                </c:pt>
                <c:pt idx="28657">
                  <c:v>7.2651861451100004</c:v>
                </c:pt>
                <c:pt idx="28658">
                  <c:v>7.3456844347599999</c:v>
                </c:pt>
                <c:pt idx="28659">
                  <c:v>7.5951708603099997</c:v>
                </c:pt>
                <c:pt idx="28660">
                  <c:v>7.6152493428200003</c:v>
                </c:pt>
                <c:pt idx="28661">
                  <c:v>7.1826349154200004</c:v>
                </c:pt>
                <c:pt idx="28662">
                  <c:v>7.6629408915899999</c:v>
                </c:pt>
                <c:pt idx="28663">
                  <c:v>7.7299028451899998</c:v>
                </c:pt>
                <c:pt idx="28664">
                  <c:v>7.68693473074</c:v>
                </c:pt>
                <c:pt idx="28665">
                  <c:v>7.4504570979100002</c:v>
                </c:pt>
                <c:pt idx="28666">
                  <c:v>7.6409681463699997</c:v>
                </c:pt>
                <c:pt idx="28667">
                  <c:v>7.5764346209499998</c:v>
                </c:pt>
                <c:pt idx="28668">
                  <c:v>7.0948959053199996</c:v>
                </c:pt>
                <c:pt idx="28669">
                  <c:v>7.5722334089899999</c:v>
                </c:pt>
                <c:pt idx="28670">
                  <c:v>7.6473773063200001</c:v>
                </c:pt>
                <c:pt idx="28671">
                  <c:v>7.5188012975799996</c:v>
                </c:pt>
                <c:pt idx="28672">
                  <c:v>7.3792265742999996</c:v>
                </c:pt>
                <c:pt idx="28673">
                  <c:v>7.9330920718</c:v>
                </c:pt>
                <c:pt idx="28674">
                  <c:v>7.6646302204800003</c:v>
                </c:pt>
                <c:pt idx="28675">
                  <c:v>7.28285707629</c:v>
                </c:pt>
                <c:pt idx="28676">
                  <c:v>7.58297139043</c:v>
                </c:pt>
                <c:pt idx="28677">
                  <c:v>7.3196941678299998</c:v>
                </c:pt>
                <c:pt idx="28678">
                  <c:v>7.597716395</c:v>
                </c:pt>
                <c:pt idx="28679">
                  <c:v>7.2462613106199996</c:v>
                </c:pt>
                <c:pt idx="28680">
                  <c:v>7.1598772821700001</c:v>
                </c:pt>
                <c:pt idx="28681">
                  <c:v>7.2473075562</c:v>
                </c:pt>
                <c:pt idx="28682">
                  <c:v>7.8172093787900003</c:v>
                </c:pt>
                <c:pt idx="28683">
                  <c:v>7.2023025697699996</c:v>
                </c:pt>
                <c:pt idx="28684">
                  <c:v>7.7394408594200002</c:v>
                </c:pt>
                <c:pt idx="28685">
                  <c:v>7.7148325044500004</c:v>
                </c:pt>
                <c:pt idx="28686">
                  <c:v>7.4874919966500002</c:v>
                </c:pt>
                <c:pt idx="28687">
                  <c:v>7.1251474778399997</c:v>
                </c:pt>
                <c:pt idx="28688">
                  <c:v>7.7743783116099996</c:v>
                </c:pt>
                <c:pt idx="28689">
                  <c:v>7.7748098608099996</c:v>
                </c:pt>
                <c:pt idx="28690">
                  <c:v>7.84422162102</c:v>
                </c:pt>
                <c:pt idx="28691">
                  <c:v>7.52591396515</c:v>
                </c:pt>
                <c:pt idx="28692">
                  <c:v>7.4796071515899998</c:v>
                </c:pt>
                <c:pt idx="28693">
                  <c:v>7.6755331011100001</c:v>
                </c:pt>
                <c:pt idx="28694">
                  <c:v>7.3435567538799997</c:v>
                </c:pt>
                <c:pt idx="28695">
                  <c:v>7.5101524761</c:v>
                </c:pt>
                <c:pt idx="28696">
                  <c:v>7.36112594009</c:v>
                </c:pt>
                <c:pt idx="28697">
                  <c:v>7.0977414228700004</c:v>
                </c:pt>
                <c:pt idx="28698">
                  <c:v>7.6461219608900004</c:v>
                </c:pt>
                <c:pt idx="28699">
                  <c:v>7.2841633462099997</c:v>
                </c:pt>
                <c:pt idx="28700">
                  <c:v>7.6845984978299997</c:v>
                </c:pt>
                <c:pt idx="28701">
                  <c:v>7.51813447369</c:v>
                </c:pt>
                <c:pt idx="28702">
                  <c:v>7.9025830012</c:v>
                </c:pt>
                <c:pt idx="28703">
                  <c:v>7.1100697125799996</c:v>
                </c:pt>
                <c:pt idx="28704">
                  <c:v>7.3684799723700003</c:v>
                </c:pt>
                <c:pt idx="28705">
                  <c:v>7.8103278882899998</c:v>
                </c:pt>
                <c:pt idx="28706">
                  <c:v>7.3354108791900003</c:v>
                </c:pt>
                <c:pt idx="28707">
                  <c:v>7.5441854686700003</c:v>
                </c:pt>
                <c:pt idx="28708">
                  <c:v>7.7267742536600004</c:v>
                </c:pt>
                <c:pt idx="28709">
                  <c:v>7.07970352266</c:v>
                </c:pt>
                <c:pt idx="28710">
                  <c:v>7.4440430905200001</c:v>
                </c:pt>
                <c:pt idx="28711">
                  <c:v>7.7569573705600003</c:v>
                </c:pt>
                <c:pt idx="28712">
                  <c:v>7.4780695312100001</c:v>
                </c:pt>
                <c:pt idx="28713">
                  <c:v>7.2914034055499997</c:v>
                </c:pt>
                <c:pt idx="28714">
                  <c:v>7.7267089331000003</c:v>
                </c:pt>
                <c:pt idx="28715">
                  <c:v>7.51992511037</c:v>
                </c:pt>
                <c:pt idx="28716">
                  <c:v>7.9104742429200003</c:v>
                </c:pt>
                <c:pt idx="28717">
                  <c:v>7.8658767263999998</c:v>
                </c:pt>
                <c:pt idx="28718">
                  <c:v>7.9079034587799999</c:v>
                </c:pt>
                <c:pt idx="28719">
                  <c:v>7.6919001724599996</c:v>
                </c:pt>
                <c:pt idx="28720">
                  <c:v>7.2750377481599999</c:v>
                </c:pt>
                <c:pt idx="28721">
                  <c:v>7.3205942503500001</c:v>
                </c:pt>
                <c:pt idx="28722">
                  <c:v>7.1639257071499998</c:v>
                </c:pt>
                <c:pt idx="28723">
                  <c:v>7.8283828947899998</c:v>
                </c:pt>
                <c:pt idx="28724">
                  <c:v>7.5139486181699997</c:v>
                </c:pt>
                <c:pt idx="28725">
                  <c:v>7.2249412979100001</c:v>
                </c:pt>
                <c:pt idx="28726">
                  <c:v>7.2721236955700004</c:v>
                </c:pt>
                <c:pt idx="28727">
                  <c:v>7.9430886388599999</c:v>
                </c:pt>
                <c:pt idx="28728">
                  <c:v>7.6040092911499997</c:v>
                </c:pt>
                <c:pt idx="28729">
                  <c:v>7.9432234955299998</c:v>
                </c:pt>
                <c:pt idx="28730">
                  <c:v>7.1824280735099997</c:v>
                </c:pt>
                <c:pt idx="28731">
                  <c:v>7.8954317887899998</c:v>
                </c:pt>
                <c:pt idx="28732">
                  <c:v>7.4185623872999997</c:v>
                </c:pt>
                <c:pt idx="28733">
                  <c:v>7.6646302204800003</c:v>
                </c:pt>
                <c:pt idx="28734">
                  <c:v>7.7769065839899998</c:v>
                </c:pt>
                <c:pt idx="28735">
                  <c:v>7.5812792797600004</c:v>
                </c:pt>
                <c:pt idx="28736">
                  <c:v>7.2279077248399997</c:v>
                </c:pt>
                <c:pt idx="28737">
                  <c:v>7.9014556855100002</c:v>
                </c:pt>
                <c:pt idx="28738">
                  <c:v>7.7242770691200002</c:v>
                </c:pt>
                <c:pt idx="28739">
                  <c:v>7.5168126594900002</c:v>
                </c:pt>
                <c:pt idx="28740">
                  <c:v>7.1701509034499997</c:v>
                </c:pt>
                <c:pt idx="28741">
                  <c:v>7.3993221603599997</c:v>
                </c:pt>
                <c:pt idx="28742">
                  <c:v>7.5589886668900004</c:v>
                </c:pt>
                <c:pt idx="28743">
                  <c:v>7.2139802076099997</c:v>
                </c:pt>
                <c:pt idx="28744">
                  <c:v>7.5349950725300001</c:v>
                </c:pt>
                <c:pt idx="28745">
                  <c:v>7.51992511037</c:v>
                </c:pt>
                <c:pt idx="28746">
                  <c:v>7.1777201469799996</c:v>
                </c:pt>
                <c:pt idx="28747">
                  <c:v>7.4518435795500002</c:v>
                </c:pt>
                <c:pt idx="28748">
                  <c:v>7.7474412328</c:v>
                </c:pt>
                <c:pt idx="28749">
                  <c:v>7.7948102245199999</c:v>
                </c:pt>
                <c:pt idx="28750">
                  <c:v>7.2436660240700004</c:v>
                </c:pt>
                <c:pt idx="28751">
                  <c:v>7.1318787810900002</c:v>
                </c:pt>
                <c:pt idx="28752">
                  <c:v>7.7568320998300004</c:v>
                </c:pt>
                <c:pt idx="28753">
                  <c:v>7.2712150897500001</c:v>
                </c:pt>
                <c:pt idx="28754">
                  <c:v>7.7349765369499996</c:v>
                </c:pt>
                <c:pt idx="28755">
                  <c:v>7.8220619170800001</c:v>
                </c:pt>
                <c:pt idx="28756">
                  <c:v>7.8938118468800003</c:v>
                </c:pt>
                <c:pt idx="28757">
                  <c:v>7.1029452882199999</c:v>
                </c:pt>
                <c:pt idx="28758">
                  <c:v>7.46030861788</c:v>
                </c:pt>
                <c:pt idx="28759">
                  <c:v>7.28861322821</c:v>
                </c:pt>
                <c:pt idx="28760">
                  <c:v>7.5797285733599997</c:v>
                </c:pt>
                <c:pt idx="28761">
                  <c:v>7.2815953984100004</c:v>
                </c:pt>
                <c:pt idx="28762">
                  <c:v>7.8763151199100001</c:v>
                </c:pt>
                <c:pt idx="28763">
                  <c:v>7.6270384714199997</c:v>
                </c:pt>
                <c:pt idx="28764">
                  <c:v>7.5998253301999998</c:v>
                </c:pt>
                <c:pt idx="28765">
                  <c:v>7.5608187859199996</c:v>
                </c:pt>
                <c:pt idx="28766">
                  <c:v>7.79608007581</c:v>
                </c:pt>
                <c:pt idx="28767">
                  <c:v>7.1856578535000004</c:v>
                </c:pt>
                <c:pt idx="28768">
                  <c:v>7.6518489683600004</c:v>
                </c:pt>
                <c:pt idx="28769">
                  <c:v>7.6213788673999998</c:v>
                </c:pt>
                <c:pt idx="28770">
                  <c:v>7.1954507452699996</c:v>
                </c:pt>
                <c:pt idx="28771">
                  <c:v>7.7045906440599996</c:v>
                </c:pt>
                <c:pt idx="28772">
                  <c:v>7.8370218736700004</c:v>
                </c:pt>
                <c:pt idx="28773">
                  <c:v>7.3257011835599997</c:v>
                </c:pt>
                <c:pt idx="28774">
                  <c:v>7.0942707007600001</c:v>
                </c:pt>
                <c:pt idx="28775">
                  <c:v>7.3672156662799999</c:v>
                </c:pt>
                <c:pt idx="28776">
                  <c:v>7.1823652360899999</c:v>
                </c:pt>
                <c:pt idx="28777">
                  <c:v>7.13858412054</c:v>
                </c:pt>
                <c:pt idx="28778">
                  <c:v>7.47040086267</c:v>
                </c:pt>
                <c:pt idx="28779">
                  <c:v>7.48220665911</c:v>
                </c:pt>
                <c:pt idx="28780">
                  <c:v>7.1735023594299996</c:v>
                </c:pt>
                <c:pt idx="28781">
                  <c:v>7.6454763841500002</c:v>
                </c:pt>
                <c:pt idx="28782">
                  <c:v>7.8823665924200004</c:v>
                </c:pt>
                <c:pt idx="28783">
                  <c:v>7.8037602127200003</c:v>
                </c:pt>
                <c:pt idx="28784">
                  <c:v>7.2999045868000003</c:v>
                </c:pt>
                <c:pt idx="28785">
                  <c:v>7.1790303015900001</c:v>
                </c:pt>
                <c:pt idx="28786">
                  <c:v>7.2620326787199998</c:v>
                </c:pt>
                <c:pt idx="28787">
                  <c:v>7.4623609221100002</c:v>
                </c:pt>
                <c:pt idx="28788">
                  <c:v>7.1142970541699997</c:v>
                </c:pt>
                <c:pt idx="28789">
                  <c:v>7.8283828947899998</c:v>
                </c:pt>
                <c:pt idx="28790">
                  <c:v>7.2652405027800002</c:v>
                </c:pt>
                <c:pt idx="28791">
                  <c:v>7.28285707629</c:v>
                </c:pt>
                <c:pt idx="28792">
                  <c:v>7.6629408915899999</c:v>
                </c:pt>
                <c:pt idx="28793">
                  <c:v>7.6309373426000002</c:v>
                </c:pt>
                <c:pt idx="28794">
                  <c:v>7.7779627064000003</c:v>
                </c:pt>
                <c:pt idx="28795">
                  <c:v>7.1715290076900002</c:v>
                </c:pt>
                <c:pt idx="28796">
                  <c:v>7.2001946709500002</c:v>
                </c:pt>
                <c:pt idx="28797">
                  <c:v>7.3682984818300001</c:v>
                </c:pt>
                <c:pt idx="28798">
                  <c:v>7.81595351118</c:v>
                </c:pt>
                <c:pt idx="28799">
                  <c:v>7.4390948013299996</c:v>
                </c:pt>
                <c:pt idx="28800">
                  <c:v>7.4278320552899997</c:v>
                </c:pt>
                <c:pt idx="28801">
                  <c:v>7.8585992085400003</c:v>
                </c:pt>
                <c:pt idx="28802">
                  <c:v>7.7148325044500004</c:v>
                </c:pt>
                <c:pt idx="28803">
                  <c:v>7.1961468862200002</c:v>
                </c:pt>
                <c:pt idx="28804">
                  <c:v>7.7274791696399996</c:v>
                </c:pt>
                <c:pt idx="28805">
                  <c:v>7.88241096496</c:v>
                </c:pt>
                <c:pt idx="28806">
                  <c:v>7.2894412313299997</c:v>
                </c:pt>
                <c:pt idx="28807">
                  <c:v>7.1727948182399999</c:v>
                </c:pt>
                <c:pt idx="28808">
                  <c:v>7.3193770772300004</c:v>
                </c:pt>
                <c:pt idx="28809">
                  <c:v>7.5464369503000004</c:v>
                </c:pt>
                <c:pt idx="28810">
                  <c:v>7.5985258996600002</c:v>
                </c:pt>
                <c:pt idx="28811">
                  <c:v>7.3151310990400003</c:v>
                </c:pt>
                <c:pt idx="28812">
                  <c:v>7.8982346774799996</c:v>
                </c:pt>
                <c:pt idx="28813">
                  <c:v>7.6213894069399997</c:v>
                </c:pt>
                <c:pt idx="28814">
                  <c:v>7.4768859358300004</c:v>
                </c:pt>
                <c:pt idx="28815">
                  <c:v>7.1318787810900002</c:v>
                </c:pt>
                <c:pt idx="28816">
                  <c:v>7.7020975895300001</c:v>
                </c:pt>
                <c:pt idx="28817">
                  <c:v>7.4057317221399996</c:v>
                </c:pt>
                <c:pt idx="28818">
                  <c:v>7.3196941678299998</c:v>
                </c:pt>
                <c:pt idx="28819">
                  <c:v>7.6213788673999998</c:v>
                </c:pt>
                <c:pt idx="28820">
                  <c:v>7.5177755450100001</c:v>
                </c:pt>
                <c:pt idx="28821">
                  <c:v>7.4644391924700004</c:v>
                </c:pt>
                <c:pt idx="28822">
                  <c:v>7.2610619568499999</c:v>
                </c:pt>
                <c:pt idx="28823">
                  <c:v>7.0942882705699999</c:v>
                </c:pt>
                <c:pt idx="28824">
                  <c:v>7.2815953984100004</c:v>
                </c:pt>
                <c:pt idx="28825">
                  <c:v>7.8133539013700002</c:v>
                </c:pt>
                <c:pt idx="28826">
                  <c:v>7.8384729553900003</c:v>
                </c:pt>
                <c:pt idx="28827">
                  <c:v>7.7919972795200003</c:v>
                </c:pt>
                <c:pt idx="28828">
                  <c:v>7.6634815122599997</c:v>
                </c:pt>
                <c:pt idx="28829">
                  <c:v>7.7474412328</c:v>
                </c:pt>
                <c:pt idx="28830">
                  <c:v>7.5599755526400001</c:v>
                </c:pt>
                <c:pt idx="28831">
                  <c:v>7.0941343619000001</c:v>
                </c:pt>
                <c:pt idx="28832">
                  <c:v>7.7104443162300003</c:v>
                </c:pt>
                <c:pt idx="28833">
                  <c:v>7.7214028346900001</c:v>
                </c:pt>
                <c:pt idx="28834">
                  <c:v>7.7211685219400001</c:v>
                </c:pt>
                <c:pt idx="28835">
                  <c:v>7.6932160550199997</c:v>
                </c:pt>
                <c:pt idx="28836">
                  <c:v>7.6736783052500002</c:v>
                </c:pt>
                <c:pt idx="28837">
                  <c:v>7.7590712420900001</c:v>
                </c:pt>
                <c:pt idx="28838">
                  <c:v>7.2700129552200004</c:v>
                </c:pt>
                <c:pt idx="28839">
                  <c:v>7.8370218736700004</c:v>
                </c:pt>
                <c:pt idx="28840">
                  <c:v>7.1236175931799997</c:v>
                </c:pt>
                <c:pt idx="28841">
                  <c:v>7.8127316369599997</c:v>
                </c:pt>
                <c:pt idx="28842">
                  <c:v>7.9288305037300004</c:v>
                </c:pt>
                <c:pt idx="28843">
                  <c:v>7.3044788587399996</c:v>
                </c:pt>
                <c:pt idx="28844">
                  <c:v>7.2618343185500001</c:v>
                </c:pt>
                <c:pt idx="28845">
                  <c:v>7.8463965951499999</c:v>
                </c:pt>
                <c:pt idx="28846">
                  <c:v>7.1634060701799998</c:v>
                </c:pt>
                <c:pt idx="28847">
                  <c:v>7.0942707007600001</c:v>
                </c:pt>
                <c:pt idx="28848">
                  <c:v>7.1111972161999999</c:v>
                </c:pt>
                <c:pt idx="28849">
                  <c:v>7.6213788673999998</c:v>
                </c:pt>
                <c:pt idx="28850">
                  <c:v>7.2289985592499999</c:v>
                </c:pt>
                <c:pt idx="28851">
                  <c:v>7.39230981531</c:v>
                </c:pt>
                <c:pt idx="28852">
                  <c:v>7.2400731379099996</c:v>
                </c:pt>
                <c:pt idx="28853">
                  <c:v>7.6952684308799997</c:v>
                </c:pt>
                <c:pt idx="28854">
                  <c:v>7.1100697125799996</c:v>
                </c:pt>
                <c:pt idx="28855">
                  <c:v>7.7318362813699997</c:v>
                </c:pt>
                <c:pt idx="28856">
                  <c:v>7.6624424092499996</c:v>
                </c:pt>
                <c:pt idx="28857">
                  <c:v>7.1326933369300001</c:v>
                </c:pt>
                <c:pt idx="28858">
                  <c:v>7.8585992085400003</c:v>
                </c:pt>
                <c:pt idx="28859">
                  <c:v>7.8585422859699996</c:v>
                </c:pt>
                <c:pt idx="28860">
                  <c:v>7.8471585477600003</c:v>
                </c:pt>
                <c:pt idx="28861">
                  <c:v>7.9174264559200003</c:v>
                </c:pt>
                <c:pt idx="28862">
                  <c:v>7.2020198907699999</c:v>
                </c:pt>
                <c:pt idx="28863">
                  <c:v>7.0885364199299996</c:v>
                </c:pt>
                <c:pt idx="28864">
                  <c:v>7.5894103047000003</c:v>
                </c:pt>
                <c:pt idx="28865">
                  <c:v>7.2182175228899998</c:v>
                </c:pt>
                <c:pt idx="28866">
                  <c:v>7.6634815122599997</c:v>
                </c:pt>
                <c:pt idx="28867">
                  <c:v>7.61692591028</c:v>
                </c:pt>
                <c:pt idx="28868">
                  <c:v>7.28499526395</c:v>
                </c:pt>
                <c:pt idx="28869">
                  <c:v>7.4783226461699996</c:v>
                </c:pt>
                <c:pt idx="28870">
                  <c:v>7.13867948583</c:v>
                </c:pt>
                <c:pt idx="28871">
                  <c:v>7.39413172165</c:v>
                </c:pt>
                <c:pt idx="28872">
                  <c:v>7.5428877342299998</c:v>
                </c:pt>
                <c:pt idx="28873">
                  <c:v>7.0943101260699999</c:v>
                </c:pt>
                <c:pt idx="28874">
                  <c:v>7.9025830012</c:v>
                </c:pt>
                <c:pt idx="28875">
                  <c:v>7.33886376345</c:v>
                </c:pt>
                <c:pt idx="28876">
                  <c:v>7.1441313534899997</c:v>
                </c:pt>
                <c:pt idx="28877">
                  <c:v>7.7590712420900001</c:v>
                </c:pt>
                <c:pt idx="28878">
                  <c:v>7.1992756655600001</c:v>
                </c:pt>
                <c:pt idx="28879">
                  <c:v>7.3435567538799997</c:v>
                </c:pt>
                <c:pt idx="28880">
                  <c:v>7.3080613399900001</c:v>
                </c:pt>
                <c:pt idx="28881">
                  <c:v>7.8977573686199998</c:v>
                </c:pt>
                <c:pt idx="28882">
                  <c:v>7.7394408594200002</c:v>
                </c:pt>
                <c:pt idx="28883">
                  <c:v>7.19443727091</c:v>
                </c:pt>
                <c:pt idx="28884">
                  <c:v>7.0886935618800004</c:v>
                </c:pt>
                <c:pt idx="28885">
                  <c:v>7.8127316369599997</c:v>
                </c:pt>
                <c:pt idx="28886">
                  <c:v>7.1510204078199999</c:v>
                </c:pt>
                <c:pt idx="28887">
                  <c:v>7.7199908429599997</c:v>
                </c:pt>
                <c:pt idx="28888">
                  <c:v>7.78867928784</c:v>
                </c:pt>
                <c:pt idx="28889">
                  <c:v>7.2623128217400001</c:v>
                </c:pt>
                <c:pt idx="28890">
                  <c:v>7.2427139512199998</c:v>
                </c:pt>
                <c:pt idx="28891">
                  <c:v>7.8856249687400002</c:v>
                </c:pt>
                <c:pt idx="28892">
                  <c:v>7.1576575575900003</c:v>
                </c:pt>
                <c:pt idx="28893">
                  <c:v>7.9114413799900003</c:v>
                </c:pt>
                <c:pt idx="28894">
                  <c:v>7.6935129259700004</c:v>
                </c:pt>
                <c:pt idx="28895">
                  <c:v>7.7194362719300003</c:v>
                </c:pt>
                <c:pt idx="28896">
                  <c:v>7.1286730387199997</c:v>
                </c:pt>
                <c:pt idx="28897">
                  <c:v>7.9430886388599999</c:v>
                </c:pt>
                <c:pt idx="28898">
                  <c:v>7.0948959053199996</c:v>
                </c:pt>
                <c:pt idx="28899">
                  <c:v>7.2348128987100004</c:v>
                </c:pt>
                <c:pt idx="28900">
                  <c:v>7.0965915188700004</c:v>
                </c:pt>
                <c:pt idx="28901">
                  <c:v>7.6829461111199997</c:v>
                </c:pt>
                <c:pt idx="28902">
                  <c:v>7.5035222820899996</c:v>
                </c:pt>
                <c:pt idx="28903">
                  <c:v>7.8471099191400002</c:v>
                </c:pt>
                <c:pt idx="28904">
                  <c:v>7.7506980810900004</c:v>
                </c:pt>
                <c:pt idx="28905">
                  <c:v>7.5153515766799996</c:v>
                </c:pt>
                <c:pt idx="28906">
                  <c:v>7.3672156662799999</c:v>
                </c:pt>
                <c:pt idx="28907">
                  <c:v>7.9330920718</c:v>
                </c:pt>
                <c:pt idx="28908">
                  <c:v>7.33886376345</c:v>
                </c:pt>
                <c:pt idx="28909">
                  <c:v>7.8767854557200003</c:v>
                </c:pt>
                <c:pt idx="28910">
                  <c:v>7.8463965951499999</c:v>
                </c:pt>
                <c:pt idx="28911">
                  <c:v>7.5502364530800001</c:v>
                </c:pt>
                <c:pt idx="28912">
                  <c:v>7.4317837780199998</c:v>
                </c:pt>
                <c:pt idx="28913">
                  <c:v>7.7482202440399996</c:v>
                </c:pt>
                <c:pt idx="28914">
                  <c:v>7.3272789047</c:v>
                </c:pt>
                <c:pt idx="28915">
                  <c:v>7.7267742536600004</c:v>
                </c:pt>
                <c:pt idx="28916">
                  <c:v>7.1579040764400004</c:v>
                </c:pt>
                <c:pt idx="28917">
                  <c:v>7.1527982442100004</c:v>
                </c:pt>
                <c:pt idx="28918">
                  <c:v>7.9133398040099996</c:v>
                </c:pt>
                <c:pt idx="28919">
                  <c:v>7.6220718405500003</c:v>
                </c:pt>
                <c:pt idx="28920">
                  <c:v>7.8220619170800001</c:v>
                </c:pt>
                <c:pt idx="28921">
                  <c:v>7.4628806131300003</c:v>
                </c:pt>
                <c:pt idx="28922">
                  <c:v>7.7148325044500004</c:v>
                </c:pt>
                <c:pt idx="28923">
                  <c:v>7.7597170798099997</c:v>
                </c:pt>
                <c:pt idx="28924">
                  <c:v>7.8993779859400002</c:v>
                </c:pt>
                <c:pt idx="28925">
                  <c:v>7.4685132903799998</c:v>
                </c:pt>
                <c:pt idx="28926">
                  <c:v>7.1260852989299996</c:v>
                </c:pt>
                <c:pt idx="28927">
                  <c:v>7.1831029842699996</c:v>
                </c:pt>
                <c:pt idx="28928">
                  <c:v>7.6190988057200002</c:v>
                </c:pt>
                <c:pt idx="28929">
                  <c:v>7.4426464239200003</c:v>
                </c:pt>
                <c:pt idx="28930">
                  <c:v>7.5706136771999999</c:v>
                </c:pt>
                <c:pt idx="28931">
                  <c:v>7.1415105691700003</c:v>
                </c:pt>
                <c:pt idx="28932">
                  <c:v>7.8503920487499999</c:v>
                </c:pt>
                <c:pt idx="28933">
                  <c:v>7.5551315003599999</c:v>
                </c:pt>
                <c:pt idx="28934">
                  <c:v>7.7048590815400004</c:v>
                </c:pt>
                <c:pt idx="28935">
                  <c:v>7.7970005789699997</c:v>
                </c:pt>
                <c:pt idx="28936">
                  <c:v>7.8923920328100001</c:v>
                </c:pt>
                <c:pt idx="28937">
                  <c:v>7.7073526623299999</c:v>
                </c:pt>
                <c:pt idx="28938">
                  <c:v>7.2919592233400001</c:v>
                </c:pt>
                <c:pt idx="28939">
                  <c:v>7.5351815463399996</c:v>
                </c:pt>
                <c:pt idx="28940">
                  <c:v>7.3102796199800002</c:v>
                </c:pt>
                <c:pt idx="28941">
                  <c:v>7.7366229319300004</c:v>
                </c:pt>
                <c:pt idx="28942">
                  <c:v>7.3080613399900001</c:v>
                </c:pt>
                <c:pt idx="28943">
                  <c:v>7.6811075767299997</c:v>
                </c:pt>
                <c:pt idx="28944">
                  <c:v>7.1510204078199999</c:v>
                </c:pt>
                <c:pt idx="28945">
                  <c:v>7.8585992085400003</c:v>
                </c:pt>
                <c:pt idx="28946">
                  <c:v>7.1829020843000002</c:v>
                </c:pt>
                <c:pt idx="28947">
                  <c:v>7.1826349154200004</c:v>
                </c:pt>
                <c:pt idx="28948">
                  <c:v>7.9079034587799999</c:v>
                </c:pt>
                <c:pt idx="28949">
                  <c:v>7.6624424092499996</c:v>
                </c:pt>
                <c:pt idx="28950">
                  <c:v>7.8267978021499998</c:v>
                </c:pt>
                <c:pt idx="28951">
                  <c:v>7.5743439761199998</c:v>
                </c:pt>
                <c:pt idx="28952">
                  <c:v>7.1771575365400002</c:v>
                </c:pt>
                <c:pt idx="28953">
                  <c:v>7.33162445509</c:v>
                </c:pt>
                <c:pt idx="28954">
                  <c:v>7.7502643150099999</c:v>
                </c:pt>
                <c:pt idx="28955">
                  <c:v>7.2527623988599998</c:v>
                </c:pt>
                <c:pt idx="28956">
                  <c:v>7.7199908429599997</c:v>
                </c:pt>
                <c:pt idx="28957">
                  <c:v>7.2270927938799998</c:v>
                </c:pt>
                <c:pt idx="28958">
                  <c:v>7.1510204078199999</c:v>
                </c:pt>
                <c:pt idx="28959">
                  <c:v>7.1111972161999999</c:v>
                </c:pt>
                <c:pt idx="28960">
                  <c:v>7.1988419599000002</c:v>
                </c:pt>
                <c:pt idx="28961">
                  <c:v>7.8046646308999996</c:v>
                </c:pt>
                <c:pt idx="28962">
                  <c:v>7.0896539918099997</c:v>
                </c:pt>
                <c:pt idx="28963">
                  <c:v>7.9114413799900003</c:v>
                </c:pt>
                <c:pt idx="28964">
                  <c:v>7.2304580324299996</c:v>
                </c:pt>
                <c:pt idx="28965">
                  <c:v>7.6775229285300002</c:v>
                </c:pt>
                <c:pt idx="28966">
                  <c:v>7.1868364054300002</c:v>
                </c:pt>
                <c:pt idx="28967">
                  <c:v>7.4436195282400002</c:v>
                </c:pt>
                <c:pt idx="28968">
                  <c:v>7.5335523356999996</c:v>
                </c:pt>
                <c:pt idx="28969">
                  <c:v>7.4428855034600003</c:v>
                </c:pt>
                <c:pt idx="28970">
                  <c:v>7.4457400213399998</c:v>
                </c:pt>
                <c:pt idx="28971">
                  <c:v>7.2702279970400001</c:v>
                </c:pt>
                <c:pt idx="28972">
                  <c:v>7.9307240779599999</c:v>
                </c:pt>
                <c:pt idx="28973">
                  <c:v>7.6152493428200003</c:v>
                </c:pt>
                <c:pt idx="28974">
                  <c:v>7.5372578909400003</c:v>
                </c:pt>
                <c:pt idx="28975">
                  <c:v>7.3151310990400003</c:v>
                </c:pt>
                <c:pt idx="28976">
                  <c:v>7.61692591028</c:v>
                </c:pt>
                <c:pt idx="28977">
                  <c:v>7.9048126872799997</c:v>
                </c:pt>
                <c:pt idx="28978">
                  <c:v>7.7797169127399997</c:v>
                </c:pt>
                <c:pt idx="28979">
                  <c:v>7.3282937164800002</c:v>
                </c:pt>
                <c:pt idx="28980">
                  <c:v>7.5035222820899996</c:v>
                </c:pt>
                <c:pt idx="28981">
                  <c:v>7.3806795638500002</c:v>
                </c:pt>
                <c:pt idx="28982">
                  <c:v>7.6220718405500003</c:v>
                </c:pt>
                <c:pt idx="28983">
                  <c:v>7.59512192545</c:v>
                </c:pt>
                <c:pt idx="28984">
                  <c:v>7.2182175228899998</c:v>
                </c:pt>
                <c:pt idx="28985">
                  <c:v>7.8635386261300004</c:v>
                </c:pt>
                <c:pt idx="28986">
                  <c:v>7.26253603315</c:v>
                </c:pt>
                <c:pt idx="28987">
                  <c:v>7.7698072077599996</c:v>
                </c:pt>
                <c:pt idx="28988">
                  <c:v>7.8152136060200004</c:v>
                </c:pt>
                <c:pt idx="28989">
                  <c:v>7.1029452882199999</c:v>
                </c:pt>
                <c:pt idx="28990">
                  <c:v>7.7162413115900002</c:v>
                </c:pt>
                <c:pt idx="28991">
                  <c:v>7.4380029426899998</c:v>
                </c:pt>
                <c:pt idx="28992">
                  <c:v>7.8471585477600003</c:v>
                </c:pt>
                <c:pt idx="28993">
                  <c:v>7.56547928091</c:v>
                </c:pt>
                <c:pt idx="28994">
                  <c:v>7.8624806516200003</c:v>
                </c:pt>
                <c:pt idx="28995">
                  <c:v>7.6605406129600002</c:v>
                </c:pt>
                <c:pt idx="28996">
                  <c:v>7.0942882705699999</c:v>
                </c:pt>
                <c:pt idx="28997">
                  <c:v>7.1766877717900002</c:v>
                </c:pt>
                <c:pt idx="28998">
                  <c:v>7.13867948583</c:v>
                </c:pt>
                <c:pt idx="28999">
                  <c:v>7.6309373426000002</c:v>
                </c:pt>
                <c:pt idx="29000">
                  <c:v>7.2462613106199996</c:v>
                </c:pt>
                <c:pt idx="29001">
                  <c:v>7.1079621037200003</c:v>
                </c:pt>
                <c:pt idx="29002">
                  <c:v>7.4780695312100001</c:v>
                </c:pt>
                <c:pt idx="29003">
                  <c:v>7.6518489683600004</c:v>
                </c:pt>
                <c:pt idx="29004">
                  <c:v>7.1656902446400004</c:v>
                </c:pt>
                <c:pt idx="29005">
                  <c:v>7.2270927938799998</c:v>
                </c:pt>
                <c:pt idx="29006">
                  <c:v>7.8977573686199998</c:v>
                </c:pt>
                <c:pt idx="29007">
                  <c:v>7.2455849664700001</c:v>
                </c:pt>
                <c:pt idx="29008">
                  <c:v>7.8194302715399999</c:v>
                </c:pt>
                <c:pt idx="29009">
                  <c:v>7.5486256763600004</c:v>
                </c:pt>
                <c:pt idx="29010">
                  <c:v>7.4848281216199997</c:v>
                </c:pt>
                <c:pt idx="29011">
                  <c:v>7.7104443162300003</c:v>
                </c:pt>
                <c:pt idx="29012">
                  <c:v>7.4395700159800002</c:v>
                </c:pt>
                <c:pt idx="29013">
                  <c:v>7.2034942580600001</c:v>
                </c:pt>
                <c:pt idx="29014">
                  <c:v>7.24420475263</c:v>
                </c:pt>
                <c:pt idx="29015">
                  <c:v>7.8983755359799996</c:v>
                </c:pt>
                <c:pt idx="29016">
                  <c:v>7.8273665758500002</c:v>
                </c:pt>
                <c:pt idx="29017">
                  <c:v>7.61195188619</c:v>
                </c:pt>
                <c:pt idx="29018">
                  <c:v>7.7212354507900001</c:v>
                </c:pt>
                <c:pt idx="29019">
                  <c:v>7.5570907607000004</c:v>
                </c:pt>
                <c:pt idx="29020">
                  <c:v>7.2815953984100004</c:v>
                </c:pt>
                <c:pt idx="29021">
                  <c:v>7.4218427161399996</c:v>
                </c:pt>
                <c:pt idx="29022">
                  <c:v>7.4750998659999999</c:v>
                </c:pt>
                <c:pt idx="29023">
                  <c:v>7.6935129259700004</c:v>
                </c:pt>
                <c:pt idx="29024">
                  <c:v>7.8503920487499999</c:v>
                </c:pt>
                <c:pt idx="29025">
                  <c:v>7.08251948848</c:v>
                </c:pt>
                <c:pt idx="29026">
                  <c:v>7.9079034587799999</c:v>
                </c:pt>
                <c:pt idx="29027">
                  <c:v>7.6040092911499997</c:v>
                </c:pt>
                <c:pt idx="29028">
                  <c:v>7.83858423672</c:v>
                </c:pt>
                <c:pt idx="29029">
                  <c:v>7.3125483930200001</c:v>
                </c:pt>
                <c:pt idx="29030">
                  <c:v>7.5648774805499999</c:v>
                </c:pt>
                <c:pt idx="29031">
                  <c:v>7.1771575365400002</c:v>
                </c:pt>
                <c:pt idx="29032">
                  <c:v>7.3754046763699996</c:v>
                </c:pt>
                <c:pt idx="29033">
                  <c:v>7.7919972795200003</c:v>
                </c:pt>
                <c:pt idx="29034">
                  <c:v>7.13867948583</c:v>
                </c:pt>
                <c:pt idx="29035">
                  <c:v>7.36255709849</c:v>
                </c:pt>
                <c:pt idx="29036">
                  <c:v>7.3912156152400001</c:v>
                </c:pt>
                <c:pt idx="29037">
                  <c:v>7.3657797507999998</c:v>
                </c:pt>
                <c:pt idx="29038">
                  <c:v>7.5026141702400002</c:v>
                </c:pt>
                <c:pt idx="29039">
                  <c:v>7.5983464496600002</c:v>
                </c:pt>
                <c:pt idx="29040">
                  <c:v>7.3506053719800004</c:v>
                </c:pt>
                <c:pt idx="29041">
                  <c:v>7.8774324873500001</c:v>
                </c:pt>
                <c:pt idx="29042">
                  <c:v>7.5168126594900002</c:v>
                </c:pt>
                <c:pt idx="29043">
                  <c:v>7.3792265742999996</c:v>
                </c:pt>
                <c:pt idx="29044">
                  <c:v>7.1922478999699999</c:v>
                </c:pt>
                <c:pt idx="29045">
                  <c:v>7.7394408594200002</c:v>
                </c:pt>
                <c:pt idx="29046">
                  <c:v>7.6213894069399997</c:v>
                </c:pt>
                <c:pt idx="29047">
                  <c:v>7.5990338832599997</c:v>
                </c:pt>
                <c:pt idx="29048">
                  <c:v>7.7056287114200002</c:v>
                </c:pt>
                <c:pt idx="29049">
                  <c:v>7.2563268493599997</c:v>
                </c:pt>
                <c:pt idx="29050">
                  <c:v>7.4064646871999997</c:v>
                </c:pt>
                <c:pt idx="29051">
                  <c:v>7.3986859736100001</c:v>
                </c:pt>
                <c:pt idx="29052">
                  <c:v>7.33965129018</c:v>
                </c:pt>
                <c:pt idx="29053">
                  <c:v>7.8856249687400002</c:v>
                </c:pt>
                <c:pt idx="29054">
                  <c:v>7.7549124953000002</c:v>
                </c:pt>
                <c:pt idx="29055">
                  <c:v>7.2919592233400001</c:v>
                </c:pt>
                <c:pt idx="29056">
                  <c:v>7.1661888933900002</c:v>
                </c:pt>
                <c:pt idx="29057">
                  <c:v>7.3345885605600003</c:v>
                </c:pt>
                <c:pt idx="29058">
                  <c:v>7.8603884277700002</c:v>
                </c:pt>
                <c:pt idx="29059">
                  <c:v>7.1727948182399999</c:v>
                </c:pt>
                <c:pt idx="29060">
                  <c:v>7.4364990707600001</c:v>
                </c:pt>
                <c:pt idx="29061">
                  <c:v>7.5035222820899996</c:v>
                </c:pt>
                <c:pt idx="29062">
                  <c:v>7.1374883450600004</c:v>
                </c:pt>
                <c:pt idx="29063">
                  <c:v>7.4694615601200001</c:v>
                </c:pt>
                <c:pt idx="29064">
                  <c:v>7.5212003905799998</c:v>
                </c:pt>
                <c:pt idx="29065">
                  <c:v>7.3263032145100002</c:v>
                </c:pt>
                <c:pt idx="29066">
                  <c:v>7.3754046763699996</c:v>
                </c:pt>
                <c:pt idx="29067">
                  <c:v>7.0824232693500004</c:v>
                </c:pt>
                <c:pt idx="29068">
                  <c:v>7.1260852989299996</c:v>
                </c:pt>
                <c:pt idx="29069">
                  <c:v>7.8194302715399999</c:v>
                </c:pt>
                <c:pt idx="29070">
                  <c:v>7.6047773659800004</c:v>
                </c:pt>
                <c:pt idx="29071">
                  <c:v>7.6561981758500002</c:v>
                </c:pt>
                <c:pt idx="29072">
                  <c:v>7.2824947285999997</c:v>
                </c:pt>
                <c:pt idx="29073">
                  <c:v>7.8015611086999996</c:v>
                </c:pt>
                <c:pt idx="29074">
                  <c:v>7.64609613973</c:v>
                </c:pt>
                <c:pt idx="29075">
                  <c:v>7.5975675693299998</c:v>
                </c:pt>
                <c:pt idx="29076">
                  <c:v>7.4879419188999998</c:v>
                </c:pt>
                <c:pt idx="29077">
                  <c:v>7.7267742536600004</c:v>
                </c:pt>
                <c:pt idx="29078">
                  <c:v>7.1517216781100004</c:v>
                </c:pt>
                <c:pt idx="29079">
                  <c:v>7.3872579784100001</c:v>
                </c:pt>
                <c:pt idx="29080">
                  <c:v>7.61692591028</c:v>
                </c:pt>
                <c:pt idx="29081">
                  <c:v>7.7808579656500001</c:v>
                </c:pt>
                <c:pt idx="29082">
                  <c:v>7.62504128477</c:v>
                </c:pt>
                <c:pt idx="29083">
                  <c:v>7.6935129259700004</c:v>
                </c:pt>
                <c:pt idx="29084">
                  <c:v>7.49773197804</c:v>
                </c:pt>
                <c:pt idx="29085">
                  <c:v>7.0957631642600001</c:v>
                </c:pt>
                <c:pt idx="29086">
                  <c:v>7.5141980140499998</c:v>
                </c:pt>
                <c:pt idx="29087">
                  <c:v>7.6040092911499997</c:v>
                </c:pt>
                <c:pt idx="29088">
                  <c:v>7.8774324873500001</c:v>
                </c:pt>
                <c:pt idx="29089">
                  <c:v>7.4130835129300001</c:v>
                </c:pt>
                <c:pt idx="29090">
                  <c:v>7.8238136926499999</c:v>
                </c:pt>
                <c:pt idx="29091">
                  <c:v>7.7967688516799996</c:v>
                </c:pt>
                <c:pt idx="29092">
                  <c:v>7.2452566102100002</c:v>
                </c:pt>
                <c:pt idx="29093">
                  <c:v>7.8581324021899999</c:v>
                </c:pt>
                <c:pt idx="29094">
                  <c:v>7.9097423860699996</c:v>
                </c:pt>
                <c:pt idx="29095">
                  <c:v>7.67466497755</c:v>
                </c:pt>
                <c:pt idx="29096">
                  <c:v>7.2023025697699996</c:v>
                </c:pt>
                <c:pt idx="29097">
                  <c:v>7.0998062296500004</c:v>
                </c:pt>
                <c:pt idx="29098">
                  <c:v>7.2410358378700002</c:v>
                </c:pt>
                <c:pt idx="29099">
                  <c:v>7.5685908476700003</c:v>
                </c:pt>
                <c:pt idx="29100">
                  <c:v>7.0824232693500004</c:v>
                </c:pt>
                <c:pt idx="29101">
                  <c:v>7.35165397948</c:v>
                </c:pt>
                <c:pt idx="29102">
                  <c:v>7.84422162102</c:v>
                </c:pt>
                <c:pt idx="29103">
                  <c:v>7.2651861451100004</c:v>
                </c:pt>
                <c:pt idx="29104">
                  <c:v>7.3247697375499996</c:v>
                </c:pt>
                <c:pt idx="29105">
                  <c:v>7.8433012740099999</c:v>
                </c:pt>
                <c:pt idx="29106">
                  <c:v>7.4789090418799997</c:v>
                </c:pt>
                <c:pt idx="29107">
                  <c:v>7.4651880077600001</c:v>
                </c:pt>
                <c:pt idx="29108">
                  <c:v>7.7394408594200002</c:v>
                </c:pt>
                <c:pt idx="29109">
                  <c:v>7.3125483930200001</c:v>
                </c:pt>
                <c:pt idx="29110">
                  <c:v>7.3134421460999999</c:v>
                </c:pt>
                <c:pt idx="29111">
                  <c:v>7.1634060701799998</c:v>
                </c:pt>
                <c:pt idx="29112">
                  <c:v>7.47675727736</c:v>
                </c:pt>
                <c:pt idx="29113">
                  <c:v>7.4426464239200003</c:v>
                </c:pt>
                <c:pt idx="29114">
                  <c:v>7.2919592233400001</c:v>
                </c:pt>
                <c:pt idx="29115">
                  <c:v>7.1465854929699999</c:v>
                </c:pt>
                <c:pt idx="29116">
                  <c:v>7.5820510196399997</c:v>
                </c:pt>
                <c:pt idx="29117">
                  <c:v>7.0803943131300002</c:v>
                </c:pt>
                <c:pt idx="29118">
                  <c:v>7.20962789847</c:v>
                </c:pt>
                <c:pt idx="29119">
                  <c:v>7.5107673286700001</c:v>
                </c:pt>
                <c:pt idx="29120">
                  <c:v>7.2034942580600001</c:v>
                </c:pt>
                <c:pt idx="29121">
                  <c:v>7.4937186167899998</c:v>
                </c:pt>
                <c:pt idx="29122">
                  <c:v>7.5988608955699997</c:v>
                </c:pt>
                <c:pt idx="29123">
                  <c:v>7.85609501315</c:v>
                </c:pt>
                <c:pt idx="29124">
                  <c:v>7.8985925965700003</c:v>
                </c:pt>
                <c:pt idx="29125">
                  <c:v>7.7482202440399996</c:v>
                </c:pt>
                <c:pt idx="29126">
                  <c:v>7.1350091564199998</c:v>
                </c:pt>
                <c:pt idx="29127">
                  <c:v>7.6599993301199998</c:v>
                </c:pt>
                <c:pt idx="29128">
                  <c:v>7.2999045868000003</c:v>
                </c:pt>
                <c:pt idx="29129">
                  <c:v>7.3559832745499998</c:v>
                </c:pt>
                <c:pt idx="29130">
                  <c:v>7.8433012740099999</c:v>
                </c:pt>
                <c:pt idx="29131">
                  <c:v>7.5552811488299998</c:v>
                </c:pt>
                <c:pt idx="29132">
                  <c:v>7.7274943452500002</c:v>
                </c:pt>
                <c:pt idx="29133">
                  <c:v>7.5372578909400003</c:v>
                </c:pt>
                <c:pt idx="29134">
                  <c:v>7.3247697375499996</c:v>
                </c:pt>
                <c:pt idx="29135">
                  <c:v>7.2023025697699996</c:v>
                </c:pt>
                <c:pt idx="29136">
                  <c:v>7.6875650994700004</c:v>
                </c:pt>
                <c:pt idx="29137">
                  <c:v>7.6461219608900004</c:v>
                </c:pt>
                <c:pt idx="29138">
                  <c:v>7.2813374037900003</c:v>
                </c:pt>
                <c:pt idx="29139">
                  <c:v>7.3312071570899997</c:v>
                </c:pt>
                <c:pt idx="29140">
                  <c:v>7.1374883450600004</c:v>
                </c:pt>
                <c:pt idx="29141">
                  <c:v>7.9068307128899997</c:v>
                </c:pt>
                <c:pt idx="29142">
                  <c:v>7.4758886982300004</c:v>
                </c:pt>
                <c:pt idx="29143">
                  <c:v>7.4057317221399996</c:v>
                </c:pt>
                <c:pt idx="29144">
                  <c:v>7.11804583192</c:v>
                </c:pt>
                <c:pt idx="29145">
                  <c:v>7.7268408236899999</c:v>
                </c:pt>
                <c:pt idx="29146">
                  <c:v>7.5482294762500004</c:v>
                </c:pt>
                <c:pt idx="29147">
                  <c:v>7.56552429128</c:v>
                </c:pt>
                <c:pt idx="29148">
                  <c:v>7.2436660240700004</c:v>
                </c:pt>
                <c:pt idx="29149">
                  <c:v>7.47040086267</c:v>
                </c:pt>
                <c:pt idx="29150">
                  <c:v>7.5685908476700003</c:v>
                </c:pt>
                <c:pt idx="29151">
                  <c:v>7.7575559644399998</c:v>
                </c:pt>
                <c:pt idx="29152">
                  <c:v>7.0870285963299997</c:v>
                </c:pt>
                <c:pt idx="29153">
                  <c:v>7.6220718405500003</c:v>
                </c:pt>
                <c:pt idx="29154">
                  <c:v>7.2487041109900003</c:v>
                </c:pt>
                <c:pt idx="29155">
                  <c:v>7.6935129259700004</c:v>
                </c:pt>
                <c:pt idx="29156">
                  <c:v>7.2033422411899997</c:v>
                </c:pt>
                <c:pt idx="29157">
                  <c:v>7.1954507452699996</c:v>
                </c:pt>
                <c:pt idx="29158">
                  <c:v>7.6875650994700004</c:v>
                </c:pt>
                <c:pt idx="29159">
                  <c:v>7.6963781508000002</c:v>
                </c:pt>
                <c:pt idx="29160">
                  <c:v>7.8997276469699997</c:v>
                </c:pt>
                <c:pt idx="29161">
                  <c:v>7.1678127982199999</c:v>
                </c:pt>
                <c:pt idx="29162">
                  <c:v>7.2391577709000003</c:v>
                </c:pt>
                <c:pt idx="29163">
                  <c:v>7.3781365317100001</c:v>
                </c:pt>
                <c:pt idx="29164">
                  <c:v>7.35165397948</c:v>
                </c:pt>
                <c:pt idx="29165">
                  <c:v>7.54707334222</c:v>
                </c:pt>
                <c:pt idx="29166">
                  <c:v>7.2563268493599997</c:v>
                </c:pt>
                <c:pt idx="29167">
                  <c:v>7.3125483930200001</c:v>
                </c:pt>
                <c:pt idx="29168">
                  <c:v>7.4439269602299998</c:v>
                </c:pt>
                <c:pt idx="29169">
                  <c:v>7.6988975060199998</c:v>
                </c:pt>
                <c:pt idx="29170">
                  <c:v>7.0803943131300002</c:v>
                </c:pt>
                <c:pt idx="29171">
                  <c:v>7.6599993301199998</c:v>
                </c:pt>
                <c:pt idx="29172">
                  <c:v>7.8125516351400002</c:v>
                </c:pt>
                <c:pt idx="29173">
                  <c:v>7.1678127982199999</c:v>
                </c:pt>
                <c:pt idx="29174">
                  <c:v>7.1438373011799996</c:v>
                </c:pt>
                <c:pt idx="29175">
                  <c:v>7.3247697375499996</c:v>
                </c:pt>
                <c:pt idx="29176">
                  <c:v>7.3044788587399996</c:v>
                </c:pt>
                <c:pt idx="29177">
                  <c:v>7.9104742429200003</c:v>
                </c:pt>
                <c:pt idx="29178">
                  <c:v>7.7394408594200002</c:v>
                </c:pt>
                <c:pt idx="29179">
                  <c:v>7.6934973084399996</c:v>
                </c:pt>
                <c:pt idx="29180">
                  <c:v>7.6419887208999997</c:v>
                </c:pt>
                <c:pt idx="29181">
                  <c:v>7.1053342381300002</c:v>
                </c:pt>
                <c:pt idx="29182">
                  <c:v>7.7822715805699998</c:v>
                </c:pt>
                <c:pt idx="29183">
                  <c:v>7.7045906440599996</c:v>
                </c:pt>
                <c:pt idx="29184">
                  <c:v>7.2249412979100001</c:v>
                </c:pt>
                <c:pt idx="29185">
                  <c:v>7.6270384714199997</c:v>
                </c:pt>
                <c:pt idx="29186">
                  <c:v>7.4337950777800001</c:v>
                </c:pt>
                <c:pt idx="29187">
                  <c:v>7.2549619344799998</c:v>
                </c:pt>
                <c:pt idx="29188">
                  <c:v>7.3224165305</c:v>
                </c:pt>
                <c:pt idx="29189">
                  <c:v>7.6963781508000002</c:v>
                </c:pt>
                <c:pt idx="29190">
                  <c:v>7.5608187859199996</c:v>
                </c:pt>
                <c:pt idx="29191">
                  <c:v>7.4371578956400004</c:v>
                </c:pt>
                <c:pt idx="29192">
                  <c:v>7.6561981758500002</c:v>
                </c:pt>
                <c:pt idx="29193">
                  <c:v>7.2274189445700001</c:v>
                </c:pt>
                <c:pt idx="29194">
                  <c:v>7.38706606532</c:v>
                </c:pt>
                <c:pt idx="29195">
                  <c:v>7.4162062662499997</c:v>
                </c:pt>
                <c:pt idx="29196">
                  <c:v>7.2987573408399999</c:v>
                </c:pt>
                <c:pt idx="29197">
                  <c:v>7.4379681900300003</c:v>
                </c:pt>
                <c:pt idx="29198">
                  <c:v>7.5141980140499998</c:v>
                </c:pt>
                <c:pt idx="29199">
                  <c:v>7.5924462948300002</c:v>
                </c:pt>
                <c:pt idx="29200">
                  <c:v>7.2020198907699999</c:v>
                </c:pt>
                <c:pt idx="29201">
                  <c:v>7.0886935618800004</c:v>
                </c:pt>
                <c:pt idx="29202">
                  <c:v>7.6952684308799997</c:v>
                </c:pt>
                <c:pt idx="29203">
                  <c:v>7.5311084164200004</c:v>
                </c:pt>
                <c:pt idx="29204">
                  <c:v>7.4420176973799999</c:v>
                </c:pt>
                <c:pt idx="29205">
                  <c:v>7.6894659049299996</c:v>
                </c:pt>
                <c:pt idx="29206">
                  <c:v>7.3080613399900001</c:v>
                </c:pt>
                <c:pt idx="29207">
                  <c:v>7.1696436989199999</c:v>
                </c:pt>
                <c:pt idx="29208">
                  <c:v>7.7318362813699997</c:v>
                </c:pt>
                <c:pt idx="29209">
                  <c:v>7.6378420185699998</c:v>
                </c:pt>
                <c:pt idx="29210">
                  <c:v>7.1079621037200003</c:v>
                </c:pt>
                <c:pt idx="29211">
                  <c:v>7.74542652475</c:v>
                </c:pt>
                <c:pt idx="29212">
                  <c:v>7.0814664978300002</c:v>
                </c:pt>
                <c:pt idx="29213">
                  <c:v>7.5529355497999999</c:v>
                </c:pt>
                <c:pt idx="29214">
                  <c:v>7.1438373011799996</c:v>
                </c:pt>
                <c:pt idx="29215">
                  <c:v>7.3326338727499998</c:v>
                </c:pt>
                <c:pt idx="29216">
                  <c:v>7.5372578909400003</c:v>
                </c:pt>
                <c:pt idx="29217">
                  <c:v>7.1526453068700002</c:v>
                </c:pt>
                <c:pt idx="29218">
                  <c:v>7.2919592233400001</c:v>
                </c:pt>
                <c:pt idx="29219">
                  <c:v>7.4703141410600002</c:v>
                </c:pt>
                <c:pt idx="29220">
                  <c:v>7.3001582658200004</c:v>
                </c:pt>
                <c:pt idx="29221">
                  <c:v>7.8720583852899999</c:v>
                </c:pt>
                <c:pt idx="29222">
                  <c:v>7.7214028346900001</c:v>
                </c:pt>
                <c:pt idx="29223">
                  <c:v>7.6792183403400003</c:v>
                </c:pt>
                <c:pt idx="29224">
                  <c:v>7.8369104376900003</c:v>
                </c:pt>
                <c:pt idx="29225">
                  <c:v>7.6138135062899996</c:v>
                </c:pt>
                <c:pt idx="29226">
                  <c:v>7.2525922069100002</c:v>
                </c:pt>
                <c:pt idx="29227">
                  <c:v>7.8901575370400003</c:v>
                </c:pt>
                <c:pt idx="29228">
                  <c:v>7.8312741506199997</c:v>
                </c:pt>
                <c:pt idx="29229">
                  <c:v>7.48220665911</c:v>
                </c:pt>
                <c:pt idx="29230">
                  <c:v>7.8869052223000002</c:v>
                </c:pt>
                <c:pt idx="29231">
                  <c:v>7.56552429128</c:v>
                </c:pt>
                <c:pt idx="29232">
                  <c:v>7.7268408236899999</c:v>
                </c:pt>
                <c:pt idx="29233">
                  <c:v>7.4703141410600002</c:v>
                </c:pt>
                <c:pt idx="29234">
                  <c:v>7.6152493428200003</c:v>
                </c:pt>
                <c:pt idx="29235">
                  <c:v>7.3383614511899999</c:v>
                </c:pt>
                <c:pt idx="29236">
                  <c:v>7.6805072030900003</c:v>
                </c:pt>
                <c:pt idx="29237">
                  <c:v>7.0895670259400001</c:v>
                </c:pt>
                <c:pt idx="29238">
                  <c:v>7.3134421460999999</c:v>
                </c:pt>
                <c:pt idx="29239">
                  <c:v>7.5975675693299998</c:v>
                </c:pt>
                <c:pt idx="29240">
                  <c:v>7.6875650994700004</c:v>
                </c:pt>
                <c:pt idx="29241">
                  <c:v>7.5046560043100001</c:v>
                </c:pt>
                <c:pt idx="29242">
                  <c:v>7.4009462235100001</c:v>
                </c:pt>
                <c:pt idx="29243">
                  <c:v>7.2348128987100004</c:v>
                </c:pt>
                <c:pt idx="29244">
                  <c:v>7.08641066717</c:v>
                </c:pt>
                <c:pt idx="29245">
                  <c:v>7.3488245481899996</c:v>
                </c:pt>
                <c:pt idx="29246">
                  <c:v>7.3345885605600003</c:v>
                </c:pt>
                <c:pt idx="29247">
                  <c:v>7.3986859736100001</c:v>
                </c:pt>
                <c:pt idx="29248">
                  <c:v>7.1273398074900003</c:v>
                </c:pt>
                <c:pt idx="29249">
                  <c:v>7.4439269602299998</c:v>
                </c:pt>
                <c:pt idx="29250">
                  <c:v>7.7144602193300003</c:v>
                </c:pt>
                <c:pt idx="29251">
                  <c:v>7.3832474727399999</c:v>
                </c:pt>
                <c:pt idx="29252">
                  <c:v>7.5380698267900001</c:v>
                </c:pt>
                <c:pt idx="29253">
                  <c:v>7.3872579784100001</c:v>
                </c:pt>
                <c:pt idx="29254">
                  <c:v>7.8595172876000001</c:v>
                </c:pt>
                <c:pt idx="29255">
                  <c:v>7.085458332</c:v>
                </c:pt>
                <c:pt idx="29256">
                  <c:v>7.5820510196399997</c:v>
                </c:pt>
                <c:pt idx="29257">
                  <c:v>7.8273665758500002</c:v>
                </c:pt>
                <c:pt idx="29258">
                  <c:v>7.3399465859399999</c:v>
                </c:pt>
                <c:pt idx="29259">
                  <c:v>7.4874919966500002</c:v>
                </c:pt>
                <c:pt idx="29260">
                  <c:v>7.2348128987100004</c:v>
                </c:pt>
                <c:pt idx="29261">
                  <c:v>7.2134473841800002</c:v>
                </c:pt>
                <c:pt idx="29262">
                  <c:v>7.7748098608099996</c:v>
                </c:pt>
                <c:pt idx="29263">
                  <c:v>7.6588780877399998</c:v>
                </c:pt>
                <c:pt idx="29264">
                  <c:v>7.7211685219400001</c:v>
                </c:pt>
                <c:pt idx="29265">
                  <c:v>7.7967688516799996</c:v>
                </c:pt>
                <c:pt idx="29266">
                  <c:v>7.5773940174899996</c:v>
                </c:pt>
                <c:pt idx="29267">
                  <c:v>7.1777201469799996</c:v>
                </c:pt>
                <c:pt idx="29268">
                  <c:v>7.5975675693299998</c:v>
                </c:pt>
                <c:pt idx="29269">
                  <c:v>7.3102796199800002</c:v>
                </c:pt>
                <c:pt idx="29270">
                  <c:v>7.3803488269399997</c:v>
                </c:pt>
                <c:pt idx="29271">
                  <c:v>7.5046560043100001</c:v>
                </c:pt>
                <c:pt idx="29272">
                  <c:v>7.4638670838900003</c:v>
                </c:pt>
                <c:pt idx="29273">
                  <c:v>7.2623128217400001</c:v>
                </c:pt>
                <c:pt idx="29274">
                  <c:v>7.3072778430299996</c:v>
                </c:pt>
                <c:pt idx="29275">
                  <c:v>7.2237718731099996</c:v>
                </c:pt>
                <c:pt idx="29276">
                  <c:v>7.56547928091</c:v>
                </c:pt>
                <c:pt idx="29277">
                  <c:v>7.5311084164200004</c:v>
                </c:pt>
                <c:pt idx="29278">
                  <c:v>7.8152136060200004</c:v>
                </c:pt>
                <c:pt idx="29279">
                  <c:v>7.2818583742199996</c:v>
                </c:pt>
                <c:pt idx="29280">
                  <c:v>7.2022023715600003</c:v>
                </c:pt>
                <c:pt idx="29281">
                  <c:v>7.4054783315600003</c:v>
                </c:pt>
                <c:pt idx="29282">
                  <c:v>7.2989473480799996</c:v>
                </c:pt>
                <c:pt idx="29283">
                  <c:v>7.82841720413</c:v>
                </c:pt>
                <c:pt idx="29284">
                  <c:v>7.8283828947899998</c:v>
                </c:pt>
                <c:pt idx="29285">
                  <c:v>7.5258817083</c:v>
                </c:pt>
                <c:pt idx="29286">
                  <c:v>7.3518338603100002</c:v>
                </c:pt>
                <c:pt idx="29287">
                  <c:v>7.4592333045699997</c:v>
                </c:pt>
                <c:pt idx="29288">
                  <c:v>7.1946081459500002</c:v>
                </c:pt>
                <c:pt idx="29289">
                  <c:v>7.3100114736200004</c:v>
                </c:pt>
                <c:pt idx="29290">
                  <c:v>7.1111972161999999</c:v>
                </c:pt>
                <c:pt idx="29291">
                  <c:v>7.3832474727399999</c:v>
                </c:pt>
                <c:pt idx="29292">
                  <c:v>7.13595067335</c:v>
                </c:pt>
                <c:pt idx="29293">
                  <c:v>7.2579484278699997</c:v>
                </c:pt>
                <c:pt idx="29294">
                  <c:v>7.7412737268600003</c:v>
                </c:pt>
                <c:pt idx="29295">
                  <c:v>7.3573723601400003</c:v>
                </c:pt>
                <c:pt idx="29296">
                  <c:v>7.73732984933</c:v>
                </c:pt>
                <c:pt idx="29297">
                  <c:v>7.8125516351400002</c:v>
                </c:pt>
                <c:pt idx="29298">
                  <c:v>7.8008621333999999</c:v>
                </c:pt>
                <c:pt idx="29299">
                  <c:v>7.7792331599600004</c:v>
                </c:pt>
                <c:pt idx="29300">
                  <c:v>7.1208639333999999</c:v>
                </c:pt>
                <c:pt idx="29301">
                  <c:v>7.3813883740200001</c:v>
                </c:pt>
                <c:pt idx="29302">
                  <c:v>7.6624424092499996</c:v>
                </c:pt>
                <c:pt idx="29303">
                  <c:v>7.4379681900300003</c:v>
                </c:pt>
                <c:pt idx="29304">
                  <c:v>7.9114413799900003</c:v>
                </c:pt>
                <c:pt idx="29305">
                  <c:v>7.8614800123400004</c:v>
                </c:pt>
                <c:pt idx="29306">
                  <c:v>7.2738389977600004</c:v>
                </c:pt>
                <c:pt idx="29307">
                  <c:v>7.6047773659800004</c:v>
                </c:pt>
                <c:pt idx="29308">
                  <c:v>7.7366229319300004</c:v>
                </c:pt>
                <c:pt idx="29309">
                  <c:v>7.3760342038299997</c:v>
                </c:pt>
                <c:pt idx="29310">
                  <c:v>7.3912156152400001</c:v>
                </c:pt>
                <c:pt idx="29311">
                  <c:v>7.3842507528999999</c:v>
                </c:pt>
                <c:pt idx="29312">
                  <c:v>7.3803488269399997</c:v>
                </c:pt>
                <c:pt idx="29313">
                  <c:v>7.4685132903799998</c:v>
                </c:pt>
                <c:pt idx="29314">
                  <c:v>7.8667217898899997</c:v>
                </c:pt>
                <c:pt idx="29315">
                  <c:v>7.8600375489700003</c:v>
                </c:pt>
                <c:pt idx="29316">
                  <c:v>7.7657070825899996</c:v>
                </c:pt>
                <c:pt idx="29317">
                  <c:v>7.49773197804</c:v>
                </c:pt>
                <c:pt idx="29318">
                  <c:v>7.1237663099999997</c:v>
                </c:pt>
                <c:pt idx="29319">
                  <c:v>7.5800660494600001</c:v>
                </c:pt>
                <c:pt idx="29320">
                  <c:v>7.3821465597299998</c:v>
                </c:pt>
                <c:pt idx="29321">
                  <c:v>7.0854008763599996</c:v>
                </c:pt>
                <c:pt idx="29322">
                  <c:v>7.50090320336</c:v>
                </c:pt>
                <c:pt idx="29323">
                  <c:v>7.5831093051499998</c:v>
                </c:pt>
                <c:pt idx="29324">
                  <c:v>7.3001582658200004</c:v>
                </c:pt>
                <c:pt idx="29325">
                  <c:v>7.3222159277400003</c:v>
                </c:pt>
                <c:pt idx="29326">
                  <c:v>7.8312741506199997</c:v>
                </c:pt>
                <c:pt idx="29327">
                  <c:v>7.6458264286600004</c:v>
                </c:pt>
                <c:pt idx="29328">
                  <c:v>7.0895670259400001</c:v>
                </c:pt>
                <c:pt idx="29329">
                  <c:v>7.9344529432000002</c:v>
                </c:pt>
                <c:pt idx="29330">
                  <c:v>7.43951998021</c:v>
                </c:pt>
                <c:pt idx="29331">
                  <c:v>7.4388557133899997</c:v>
                </c:pt>
                <c:pt idx="29332">
                  <c:v>7.4436195282400002</c:v>
                </c:pt>
                <c:pt idx="29333">
                  <c:v>7.5551315003599999</c:v>
                </c:pt>
                <c:pt idx="29334">
                  <c:v>7.5743439761199998</c:v>
                </c:pt>
                <c:pt idx="29335">
                  <c:v>7.8103278882899998</c:v>
                </c:pt>
                <c:pt idx="29336">
                  <c:v>7.7830406787199999</c:v>
                </c:pt>
                <c:pt idx="29337">
                  <c:v>7.7601369466600003</c:v>
                </c:pt>
                <c:pt idx="29338">
                  <c:v>7.4628806131300003</c:v>
                </c:pt>
                <c:pt idx="29339">
                  <c:v>7.5513122483500004</c:v>
                </c:pt>
                <c:pt idx="29340">
                  <c:v>7.0990736611000003</c:v>
                </c:pt>
                <c:pt idx="29341">
                  <c:v>7.6829461111199997</c:v>
                </c:pt>
                <c:pt idx="29342">
                  <c:v>7.2436660240700004</c:v>
                </c:pt>
                <c:pt idx="29343">
                  <c:v>7.8614800123400004</c:v>
                </c:pt>
                <c:pt idx="29344">
                  <c:v>7.6518489683600004</c:v>
                </c:pt>
                <c:pt idx="29345">
                  <c:v>7.8634038963700004</c:v>
                </c:pt>
                <c:pt idx="29346">
                  <c:v>7.1188778271900004</c:v>
                </c:pt>
                <c:pt idx="29347">
                  <c:v>7.8869052223000002</c:v>
                </c:pt>
                <c:pt idx="29348">
                  <c:v>7.8823665924200004</c:v>
                </c:pt>
                <c:pt idx="29349">
                  <c:v>7.7359545002400001</c:v>
                </c:pt>
                <c:pt idx="29350">
                  <c:v>7.6775229285300002</c:v>
                </c:pt>
                <c:pt idx="29351">
                  <c:v>7.2690717106799996</c:v>
                </c:pt>
                <c:pt idx="29352">
                  <c:v>7.3354108791900003</c:v>
                </c:pt>
                <c:pt idx="29353">
                  <c:v>7.2678183571600004</c:v>
                </c:pt>
                <c:pt idx="29354">
                  <c:v>7.7359545002400001</c:v>
                </c:pt>
                <c:pt idx="29355">
                  <c:v>7.5894103047000003</c:v>
                </c:pt>
                <c:pt idx="29356">
                  <c:v>7.51884948976</c:v>
                </c:pt>
                <c:pt idx="29357">
                  <c:v>7.2384361267199999</c:v>
                </c:pt>
                <c:pt idx="29358">
                  <c:v>7.19764629275</c:v>
                </c:pt>
                <c:pt idx="29359">
                  <c:v>7.4439269602299998</c:v>
                </c:pt>
                <c:pt idx="29360">
                  <c:v>7.8133539013700002</c:v>
                </c:pt>
                <c:pt idx="29361">
                  <c:v>7.13858412054</c:v>
                </c:pt>
                <c:pt idx="29362">
                  <c:v>7.7412737268600003</c:v>
                </c:pt>
                <c:pt idx="29363">
                  <c:v>7.4194686596699997</c:v>
                </c:pt>
                <c:pt idx="29364">
                  <c:v>7.3391257961700003</c:v>
                </c:pt>
                <c:pt idx="29365">
                  <c:v>7.0977414228700004</c:v>
                </c:pt>
                <c:pt idx="29366">
                  <c:v>7.5748487555299997</c:v>
                </c:pt>
                <c:pt idx="29367">
                  <c:v>7.1823652360899999</c:v>
                </c:pt>
                <c:pt idx="29368">
                  <c:v>7.6454763841500002</c:v>
                </c:pt>
                <c:pt idx="29369">
                  <c:v>7.6213894069399997</c:v>
                </c:pt>
                <c:pt idx="29370">
                  <c:v>7.8985925965700003</c:v>
                </c:pt>
                <c:pt idx="29371">
                  <c:v>7.1922478999699999</c:v>
                </c:pt>
                <c:pt idx="29372">
                  <c:v>7.8774324873500001</c:v>
                </c:pt>
                <c:pt idx="29373">
                  <c:v>7.9313956111600001</c:v>
                </c:pt>
                <c:pt idx="29374">
                  <c:v>7.5349950725300001</c:v>
                </c:pt>
                <c:pt idx="29375">
                  <c:v>7.1527982442100004</c:v>
                </c:pt>
                <c:pt idx="29376">
                  <c:v>7.7914847928700004</c:v>
                </c:pt>
                <c:pt idx="29377">
                  <c:v>7.0847166741200001</c:v>
                </c:pt>
                <c:pt idx="29378">
                  <c:v>7.56552429128</c:v>
                </c:pt>
                <c:pt idx="29379">
                  <c:v>7.1848517594899999</c:v>
                </c:pt>
                <c:pt idx="29380">
                  <c:v>7.5589886668900004</c:v>
                </c:pt>
                <c:pt idx="29381">
                  <c:v>7.6040092911499997</c:v>
                </c:pt>
                <c:pt idx="29382">
                  <c:v>7.7214028346900001</c:v>
                </c:pt>
                <c:pt idx="29383">
                  <c:v>7.1860189076400003</c:v>
                </c:pt>
                <c:pt idx="29384">
                  <c:v>7.5641761194499999</c:v>
                </c:pt>
                <c:pt idx="29385">
                  <c:v>7.3518338603100002</c:v>
                </c:pt>
                <c:pt idx="29386">
                  <c:v>7.13595067335</c:v>
                </c:pt>
                <c:pt idx="29387">
                  <c:v>7.2914034055499997</c:v>
                </c:pt>
                <c:pt idx="29388">
                  <c:v>7.7045906440599996</c:v>
                </c:pt>
                <c:pt idx="29389">
                  <c:v>7.0847166741200001</c:v>
                </c:pt>
                <c:pt idx="29390">
                  <c:v>7.6664218027900004</c:v>
                </c:pt>
                <c:pt idx="29391">
                  <c:v>7.3506053719800004</c:v>
                </c:pt>
                <c:pt idx="29392">
                  <c:v>7.3481116047299997</c:v>
                </c:pt>
                <c:pt idx="29393">
                  <c:v>7.3672156662799999</c:v>
                </c:pt>
                <c:pt idx="29394">
                  <c:v>7.3917950515599999</c:v>
                </c:pt>
                <c:pt idx="29395">
                  <c:v>7.33886376345</c:v>
                </c:pt>
                <c:pt idx="29396">
                  <c:v>7.5558619944699998</c:v>
                </c:pt>
                <c:pt idx="29397">
                  <c:v>7.9174264559200003</c:v>
                </c:pt>
                <c:pt idx="29398">
                  <c:v>7.6561981758500002</c:v>
                </c:pt>
                <c:pt idx="29399">
                  <c:v>7.63628754428</c:v>
                </c:pt>
                <c:pt idx="29400">
                  <c:v>7.3754046763699996</c:v>
                </c:pt>
                <c:pt idx="29401">
                  <c:v>7.2274189445700001</c:v>
                </c:pt>
                <c:pt idx="29402">
                  <c:v>7.3251529254000003</c:v>
                </c:pt>
                <c:pt idx="29403">
                  <c:v>7.8284372323999998</c:v>
                </c:pt>
                <c:pt idx="29404">
                  <c:v>7.8313991932300002</c:v>
                </c:pt>
                <c:pt idx="29405">
                  <c:v>7.1208639333999999</c:v>
                </c:pt>
                <c:pt idx="29406">
                  <c:v>7.3488245481899996</c:v>
                </c:pt>
                <c:pt idx="29407">
                  <c:v>7.81637646111</c:v>
                </c:pt>
                <c:pt idx="29408">
                  <c:v>7.7501310974699997</c:v>
                </c:pt>
                <c:pt idx="29409">
                  <c:v>7.6594440213099997</c:v>
                </c:pt>
                <c:pt idx="29410">
                  <c:v>7.5983464496600002</c:v>
                </c:pt>
                <c:pt idx="29411">
                  <c:v>7.6588780877399998</c:v>
                </c:pt>
                <c:pt idx="29412">
                  <c:v>7.8635386261300004</c:v>
                </c:pt>
                <c:pt idx="29413">
                  <c:v>7.80286124611</c:v>
                </c:pt>
                <c:pt idx="29414">
                  <c:v>7.2813374037900003</c:v>
                </c:pt>
                <c:pt idx="29415">
                  <c:v>7.6605406129600002</c:v>
                </c:pt>
                <c:pt idx="29416">
                  <c:v>7.8868507692499996</c:v>
                </c:pt>
                <c:pt idx="29417">
                  <c:v>7.9357735417199997</c:v>
                </c:pt>
                <c:pt idx="29418">
                  <c:v>7.4171771216</c:v>
                </c:pt>
                <c:pt idx="29419">
                  <c:v>7.4164391811800003</c:v>
                </c:pt>
                <c:pt idx="29420">
                  <c:v>7.3986859736100001</c:v>
                </c:pt>
                <c:pt idx="29421">
                  <c:v>7.8583569904399999</c:v>
                </c:pt>
                <c:pt idx="29422">
                  <c:v>7.59512192545</c:v>
                </c:pt>
                <c:pt idx="29423">
                  <c:v>7.51813447369</c:v>
                </c:pt>
                <c:pt idx="29424">
                  <c:v>7.8046646308999996</c:v>
                </c:pt>
                <c:pt idx="29425">
                  <c:v>7.3806956281799998</c:v>
                </c:pt>
                <c:pt idx="29426">
                  <c:v>7.07970352266</c:v>
                </c:pt>
                <c:pt idx="29427">
                  <c:v>7.7104443162300003</c:v>
                </c:pt>
                <c:pt idx="29428">
                  <c:v>7.6499754838899996</c:v>
                </c:pt>
                <c:pt idx="29429">
                  <c:v>7.4457400213399998</c:v>
                </c:pt>
                <c:pt idx="29430">
                  <c:v>7.54974941528</c:v>
                </c:pt>
                <c:pt idx="29431">
                  <c:v>7.6409681463699997</c:v>
                </c:pt>
                <c:pt idx="29432">
                  <c:v>7.8583569904399999</c:v>
                </c:pt>
                <c:pt idx="29433">
                  <c:v>7.6379185541099996</c:v>
                </c:pt>
                <c:pt idx="29434">
                  <c:v>7.2139802076099997</c:v>
                </c:pt>
                <c:pt idx="29435">
                  <c:v>7.3114100906499999</c:v>
                </c:pt>
                <c:pt idx="29436">
                  <c:v>7.2462613106199996</c:v>
                </c:pt>
                <c:pt idx="29437">
                  <c:v>7.2620326787199998</c:v>
                </c:pt>
                <c:pt idx="29438">
                  <c:v>7.7367491644499999</c:v>
                </c:pt>
                <c:pt idx="29439">
                  <c:v>7.7733437204799998</c:v>
                </c:pt>
                <c:pt idx="29440">
                  <c:v>7.79608007581</c:v>
                </c:pt>
                <c:pt idx="29441">
                  <c:v>7.2384361267199999</c:v>
                </c:pt>
                <c:pt idx="29442">
                  <c:v>7.5743439761199998</c:v>
                </c:pt>
                <c:pt idx="29443">
                  <c:v>7.3088895347099996</c:v>
                </c:pt>
                <c:pt idx="29444">
                  <c:v>7.2882314213499999</c:v>
                </c:pt>
                <c:pt idx="29445">
                  <c:v>7.20522892345</c:v>
                </c:pt>
                <c:pt idx="29446">
                  <c:v>7.8467162890399997</c:v>
                </c:pt>
                <c:pt idx="29447">
                  <c:v>7.4518435795500002</c:v>
                </c:pt>
                <c:pt idx="29448">
                  <c:v>7.6461219608900004</c:v>
                </c:pt>
                <c:pt idx="29449">
                  <c:v>7.5547492074699996</c:v>
                </c:pt>
                <c:pt idx="29450">
                  <c:v>7.0948959053199996</c:v>
                </c:pt>
                <c:pt idx="29451">
                  <c:v>7.3282937164800002</c:v>
                </c:pt>
                <c:pt idx="29452">
                  <c:v>7.2041038938400002</c:v>
                </c:pt>
                <c:pt idx="29453">
                  <c:v>7.5658332321800001</c:v>
                </c:pt>
                <c:pt idx="29454">
                  <c:v>7.3723566108699998</c:v>
                </c:pt>
                <c:pt idx="29455">
                  <c:v>7.0870285963299997</c:v>
                </c:pt>
                <c:pt idx="29456">
                  <c:v>7.7214028346900001</c:v>
                </c:pt>
                <c:pt idx="29457">
                  <c:v>7.7830406787199999</c:v>
                </c:pt>
                <c:pt idx="29458">
                  <c:v>7.2824947285999997</c:v>
                </c:pt>
                <c:pt idx="29459">
                  <c:v>7.6309373426000002</c:v>
                </c:pt>
                <c:pt idx="29460">
                  <c:v>7.53894864912</c:v>
                </c:pt>
                <c:pt idx="29461">
                  <c:v>7.8384729553900003</c:v>
                </c:pt>
                <c:pt idx="29462">
                  <c:v>7.5522417924000003</c:v>
                </c:pt>
                <c:pt idx="29463">
                  <c:v>7.5522417924000003</c:v>
                </c:pt>
                <c:pt idx="29464">
                  <c:v>7.8983755359799996</c:v>
                </c:pt>
                <c:pt idx="29465">
                  <c:v>7.2427139512199998</c:v>
                </c:pt>
                <c:pt idx="29466">
                  <c:v>7.0896539918099997</c:v>
                </c:pt>
                <c:pt idx="29467">
                  <c:v>7.1489505304699996</c:v>
                </c:pt>
                <c:pt idx="29468">
                  <c:v>7.7149700024000003</c:v>
                </c:pt>
                <c:pt idx="29469">
                  <c:v>7.3595491778</c:v>
                </c:pt>
                <c:pt idx="29470">
                  <c:v>7.7235166946799998</c:v>
                </c:pt>
                <c:pt idx="29471">
                  <c:v>7.2249043609200001</c:v>
                </c:pt>
                <c:pt idx="29472">
                  <c:v>7.3668466795500001</c:v>
                </c:pt>
                <c:pt idx="29473">
                  <c:v>7.4428855034600003</c:v>
                </c:pt>
                <c:pt idx="29474">
                  <c:v>7.8938118468800003</c:v>
                </c:pt>
                <c:pt idx="29475">
                  <c:v>7.1511320299500003</c:v>
                </c:pt>
                <c:pt idx="29476">
                  <c:v>7.6152493428200003</c:v>
                </c:pt>
                <c:pt idx="29477">
                  <c:v>7.1656902446400004</c:v>
                </c:pt>
                <c:pt idx="29478">
                  <c:v>7.59512192545</c:v>
                </c:pt>
                <c:pt idx="29479">
                  <c:v>7.5372578909400003</c:v>
                </c:pt>
                <c:pt idx="29480">
                  <c:v>7.2020198907699999</c:v>
                </c:pt>
                <c:pt idx="29481">
                  <c:v>7.5748487555299997</c:v>
                </c:pt>
                <c:pt idx="29482">
                  <c:v>7.4388557133899997</c:v>
                </c:pt>
                <c:pt idx="29483">
                  <c:v>7.7841275101600003</c:v>
                </c:pt>
                <c:pt idx="29484">
                  <c:v>7.5168126594900002</c:v>
                </c:pt>
                <c:pt idx="29485">
                  <c:v>7.8283828947899998</c:v>
                </c:pt>
                <c:pt idx="29486">
                  <c:v>7.0885364199299996</c:v>
                </c:pt>
                <c:pt idx="29487">
                  <c:v>7.1588076589599998</c:v>
                </c:pt>
                <c:pt idx="29488">
                  <c:v>7.5701756498300004</c:v>
                </c:pt>
                <c:pt idx="29489">
                  <c:v>7.8774324873500001</c:v>
                </c:pt>
                <c:pt idx="29490">
                  <c:v>7.5621223303400003</c:v>
                </c:pt>
                <c:pt idx="29491">
                  <c:v>7.51813447369</c:v>
                </c:pt>
                <c:pt idx="29492">
                  <c:v>7.3682984818300001</c:v>
                </c:pt>
                <c:pt idx="29493">
                  <c:v>7.4879419188999998</c:v>
                </c:pt>
                <c:pt idx="29494">
                  <c:v>7.1273303629500004</c:v>
                </c:pt>
                <c:pt idx="29495">
                  <c:v>7.1057038246699999</c:v>
                </c:pt>
                <c:pt idx="29496">
                  <c:v>7.67466497755</c:v>
                </c:pt>
                <c:pt idx="29497">
                  <c:v>7.4783226461699996</c:v>
                </c:pt>
                <c:pt idx="29498">
                  <c:v>7.2199932876800004</c:v>
                </c:pt>
                <c:pt idx="29499">
                  <c:v>7.5372578909400003</c:v>
                </c:pt>
                <c:pt idx="29500">
                  <c:v>7.1511320299500003</c:v>
                </c:pt>
                <c:pt idx="29501">
                  <c:v>7.4426464239200003</c:v>
                </c:pt>
                <c:pt idx="29502">
                  <c:v>7.3456844347599999</c:v>
                </c:pt>
                <c:pt idx="29503">
                  <c:v>7.4109210464800004</c:v>
                </c:pt>
                <c:pt idx="29504">
                  <c:v>7.5621223303400003</c:v>
                </c:pt>
                <c:pt idx="29505">
                  <c:v>7.4388557133899997</c:v>
                </c:pt>
                <c:pt idx="29506">
                  <c:v>7.2041038938400002</c:v>
                </c:pt>
                <c:pt idx="29507">
                  <c:v>7.5998253301999998</c:v>
                </c:pt>
                <c:pt idx="29508">
                  <c:v>7.8463965951499999</c:v>
                </c:pt>
                <c:pt idx="29509">
                  <c:v>7.6775229285300002</c:v>
                </c:pt>
                <c:pt idx="29510">
                  <c:v>7.9271670841399997</c:v>
                </c:pt>
                <c:pt idx="29511">
                  <c:v>7.2506122265200004</c:v>
                </c:pt>
                <c:pt idx="29512">
                  <c:v>7.7034901266800002</c:v>
                </c:pt>
                <c:pt idx="29513">
                  <c:v>7.4294393340699996</c:v>
                </c:pt>
                <c:pt idx="29514">
                  <c:v>7.1255941816100004</c:v>
                </c:pt>
                <c:pt idx="29515">
                  <c:v>7.38583841224</c:v>
                </c:pt>
                <c:pt idx="29516">
                  <c:v>7.3260719200100004</c:v>
                </c:pt>
                <c:pt idx="29517">
                  <c:v>7.1079621037200003</c:v>
                </c:pt>
                <c:pt idx="29518">
                  <c:v>7.5128951601200002</c:v>
                </c:pt>
                <c:pt idx="29519">
                  <c:v>7.5598468151700002</c:v>
                </c:pt>
                <c:pt idx="29520">
                  <c:v>7.2755774717400001</c:v>
                </c:pt>
                <c:pt idx="29521">
                  <c:v>7.58292776479</c:v>
                </c:pt>
                <c:pt idx="29522">
                  <c:v>7.3267777188699998</c:v>
                </c:pt>
                <c:pt idx="29523">
                  <c:v>7.3186952846700004</c:v>
                </c:pt>
                <c:pt idx="29524">
                  <c:v>7.1053342381300002</c:v>
                </c:pt>
                <c:pt idx="29525">
                  <c:v>7.76073356736</c:v>
                </c:pt>
                <c:pt idx="29526">
                  <c:v>7.9307240779599999</c:v>
                </c:pt>
                <c:pt idx="29527">
                  <c:v>7.0965915188700004</c:v>
                </c:pt>
                <c:pt idx="29528">
                  <c:v>7.8503920487499999</c:v>
                </c:pt>
                <c:pt idx="29529">
                  <c:v>7.0895670259400001</c:v>
                </c:pt>
                <c:pt idx="29530">
                  <c:v>7.8361604746099998</c:v>
                </c:pt>
                <c:pt idx="29531">
                  <c:v>7.2201161792999997</c:v>
                </c:pt>
                <c:pt idx="29532">
                  <c:v>7.8635386261300004</c:v>
                </c:pt>
                <c:pt idx="29533">
                  <c:v>7.7034901266800002</c:v>
                </c:pt>
                <c:pt idx="29534">
                  <c:v>7.10921480844</c:v>
                </c:pt>
                <c:pt idx="29535">
                  <c:v>7.3341719650700004</c:v>
                </c:pt>
                <c:pt idx="29536">
                  <c:v>7.5502364530800001</c:v>
                </c:pt>
                <c:pt idx="29537">
                  <c:v>7.7162413115900002</c:v>
                </c:pt>
                <c:pt idx="29538">
                  <c:v>7.26253603315</c:v>
                </c:pt>
                <c:pt idx="29539">
                  <c:v>7.7590712420900001</c:v>
                </c:pt>
                <c:pt idx="29540">
                  <c:v>7.1100697125799996</c:v>
                </c:pt>
                <c:pt idx="29541">
                  <c:v>7.3290787565900004</c:v>
                </c:pt>
                <c:pt idx="29542">
                  <c:v>7.7948102245199999</c:v>
                </c:pt>
                <c:pt idx="29543">
                  <c:v>7.4957261105599997</c:v>
                </c:pt>
                <c:pt idx="29544">
                  <c:v>7.54974941528</c:v>
                </c:pt>
                <c:pt idx="29545">
                  <c:v>7.7423818001800004</c:v>
                </c:pt>
                <c:pt idx="29546">
                  <c:v>7.5802093822899996</c:v>
                </c:pt>
                <c:pt idx="29547">
                  <c:v>7.4644391924700004</c:v>
                </c:pt>
                <c:pt idx="29548">
                  <c:v>7.5252301170699996</c:v>
                </c:pt>
                <c:pt idx="29549">
                  <c:v>7.9363691217000003</c:v>
                </c:pt>
                <c:pt idx="29550">
                  <c:v>7.7797169127399997</c:v>
                </c:pt>
                <c:pt idx="29551">
                  <c:v>7.1946081459500002</c:v>
                </c:pt>
                <c:pt idx="29552">
                  <c:v>7.8703833206000002</c:v>
                </c:pt>
                <c:pt idx="29553">
                  <c:v>7.4750998659999999</c:v>
                </c:pt>
                <c:pt idx="29554">
                  <c:v>7.5843097499100001</c:v>
                </c:pt>
                <c:pt idx="29555">
                  <c:v>7.1575331303700001</c:v>
                </c:pt>
                <c:pt idx="29556">
                  <c:v>7.0886935618800004</c:v>
                </c:pt>
                <c:pt idx="29557">
                  <c:v>7.9293097747400001</c:v>
                </c:pt>
                <c:pt idx="29558">
                  <c:v>7.1959949894399999</c:v>
                </c:pt>
                <c:pt idx="29559">
                  <c:v>7.41942307375</c:v>
                </c:pt>
                <c:pt idx="29560">
                  <c:v>7.2815953984100004</c:v>
                </c:pt>
                <c:pt idx="29561">
                  <c:v>7.8751492151900004</c:v>
                </c:pt>
                <c:pt idx="29562">
                  <c:v>7.8127316369599997</c:v>
                </c:pt>
                <c:pt idx="29563">
                  <c:v>7.3267777188699998</c:v>
                </c:pt>
                <c:pt idx="29564">
                  <c:v>7.5335523356999996</c:v>
                </c:pt>
                <c:pt idx="29565">
                  <c:v>7.5644858816599996</c:v>
                </c:pt>
                <c:pt idx="29566">
                  <c:v>7.2720894638000004</c:v>
                </c:pt>
                <c:pt idx="29567">
                  <c:v>7.5894103047000003</c:v>
                </c:pt>
                <c:pt idx="29568">
                  <c:v>7.1511490168899998</c:v>
                </c:pt>
                <c:pt idx="29569">
                  <c:v>7.4504570979100002</c:v>
                </c:pt>
                <c:pt idx="29570">
                  <c:v>7.5026141702400002</c:v>
                </c:pt>
                <c:pt idx="29571">
                  <c:v>7.3792265742999996</c:v>
                </c:pt>
                <c:pt idx="29572">
                  <c:v>7.3269922596499999</c:v>
                </c:pt>
                <c:pt idx="29573">
                  <c:v>7.8152136060200004</c:v>
                </c:pt>
                <c:pt idx="29574">
                  <c:v>7.6934973084399996</c:v>
                </c:pt>
                <c:pt idx="29575">
                  <c:v>7.4444463501599998</c:v>
                </c:pt>
                <c:pt idx="29576">
                  <c:v>7.16302581345</c:v>
                </c:pt>
                <c:pt idx="29577">
                  <c:v>7.9185838248099998</c:v>
                </c:pt>
                <c:pt idx="29578">
                  <c:v>7.31830066763</c:v>
                </c:pt>
                <c:pt idx="29579">
                  <c:v>7.4218427161399996</c:v>
                </c:pt>
                <c:pt idx="29580">
                  <c:v>7.7597170798099997</c:v>
                </c:pt>
                <c:pt idx="29581">
                  <c:v>7.5977314260900002</c:v>
                </c:pt>
                <c:pt idx="29582">
                  <c:v>7.7267742536600004</c:v>
                </c:pt>
                <c:pt idx="29583">
                  <c:v>7.5588685562500002</c:v>
                </c:pt>
                <c:pt idx="29584">
                  <c:v>7.4928206162600004</c:v>
                </c:pt>
                <c:pt idx="29585">
                  <c:v>7.5899682014499996</c:v>
                </c:pt>
                <c:pt idx="29586">
                  <c:v>7.7161488219200001</c:v>
                </c:pt>
                <c:pt idx="29587">
                  <c:v>7.83858423672</c:v>
                </c:pt>
                <c:pt idx="29588">
                  <c:v>7.7023935874799996</c:v>
                </c:pt>
                <c:pt idx="29589">
                  <c:v>7.7291602893700002</c:v>
                </c:pt>
                <c:pt idx="29590">
                  <c:v>7.8505346531100004</c:v>
                </c:pt>
                <c:pt idx="29591">
                  <c:v>7.3595491778</c:v>
                </c:pt>
                <c:pt idx="29592">
                  <c:v>7.6270384714199997</c:v>
                </c:pt>
                <c:pt idx="29593">
                  <c:v>7.7482202440399996</c:v>
                </c:pt>
                <c:pt idx="29594">
                  <c:v>7.6321445960399998</c:v>
                </c:pt>
                <c:pt idx="29595">
                  <c:v>7.57039717363</c:v>
                </c:pt>
                <c:pt idx="29596">
                  <c:v>7.7104443162300003</c:v>
                </c:pt>
                <c:pt idx="29597">
                  <c:v>7.3715889318499999</c:v>
                </c:pt>
                <c:pt idx="29598">
                  <c:v>7.6279534976600001</c:v>
                </c:pt>
                <c:pt idx="29599">
                  <c:v>7.3290787565900004</c:v>
                </c:pt>
                <c:pt idx="29600">
                  <c:v>7.8073179882400003</c:v>
                </c:pt>
                <c:pt idx="29601">
                  <c:v>7.1527982442100004</c:v>
                </c:pt>
                <c:pt idx="29602">
                  <c:v>7.1701509034499997</c:v>
                </c:pt>
                <c:pt idx="29603">
                  <c:v>7.3782961139400003</c:v>
                </c:pt>
                <c:pt idx="29604">
                  <c:v>7.5433960017499997</c:v>
                </c:pt>
                <c:pt idx="29605">
                  <c:v>7.47040086267</c:v>
                </c:pt>
                <c:pt idx="29606">
                  <c:v>7.5934139054100003</c:v>
                </c:pt>
                <c:pt idx="29607">
                  <c:v>7.7148325044500004</c:v>
                </c:pt>
                <c:pt idx="29608">
                  <c:v>7.5764346209499998</c:v>
                </c:pt>
                <c:pt idx="29609">
                  <c:v>7.5843097499100001</c:v>
                </c:pt>
                <c:pt idx="29610">
                  <c:v>7.13858412054</c:v>
                </c:pt>
                <c:pt idx="29611">
                  <c:v>7.4518435795500002</c:v>
                </c:pt>
                <c:pt idx="29612">
                  <c:v>7.7485451468599997</c:v>
                </c:pt>
                <c:pt idx="29613">
                  <c:v>7.5051177079300002</c:v>
                </c:pt>
                <c:pt idx="29614">
                  <c:v>7.7698072077599996</c:v>
                </c:pt>
                <c:pt idx="29615">
                  <c:v>7.52591396515</c:v>
                </c:pt>
                <c:pt idx="29616">
                  <c:v>7.8245864495999999</c:v>
                </c:pt>
                <c:pt idx="29617">
                  <c:v>7.1829020843000002</c:v>
                </c:pt>
                <c:pt idx="29618">
                  <c:v>7.4635026730199998</c:v>
                </c:pt>
                <c:pt idx="29619">
                  <c:v>7.3425905708799997</c:v>
                </c:pt>
                <c:pt idx="29620">
                  <c:v>7.67466497755</c:v>
                </c:pt>
                <c:pt idx="29621">
                  <c:v>7.1255941816100004</c:v>
                </c:pt>
                <c:pt idx="29622">
                  <c:v>7.5975675693299998</c:v>
                </c:pt>
                <c:pt idx="29623">
                  <c:v>7.1639257071499998</c:v>
                </c:pt>
                <c:pt idx="29624">
                  <c:v>7.3134421460999999</c:v>
                </c:pt>
                <c:pt idx="29625">
                  <c:v>7.7149700024000003</c:v>
                </c:pt>
                <c:pt idx="29626">
                  <c:v>7.67478673929</c:v>
                </c:pt>
                <c:pt idx="29627">
                  <c:v>7.2001946709500002</c:v>
                </c:pt>
                <c:pt idx="29628">
                  <c:v>7.0977414228700004</c:v>
                </c:pt>
                <c:pt idx="29629">
                  <c:v>7.0854008763599996</c:v>
                </c:pt>
                <c:pt idx="29630">
                  <c:v>7.3668466795500001</c:v>
                </c:pt>
                <c:pt idx="29631">
                  <c:v>7.52591396515</c:v>
                </c:pt>
                <c:pt idx="29632">
                  <c:v>7.08668035039</c:v>
                </c:pt>
                <c:pt idx="29633">
                  <c:v>7.4504570979100002</c:v>
                </c:pt>
                <c:pt idx="29634">
                  <c:v>7.5159477748399999</c:v>
                </c:pt>
                <c:pt idx="29635">
                  <c:v>7.6646302204800003</c:v>
                </c:pt>
                <c:pt idx="29636">
                  <c:v>7.2169606229100003</c:v>
                </c:pt>
                <c:pt idx="29637">
                  <c:v>7.1257458036700001</c:v>
                </c:pt>
                <c:pt idx="29638">
                  <c:v>7.7755919021700004</c:v>
                </c:pt>
                <c:pt idx="29639">
                  <c:v>7.1511490168899998</c:v>
                </c:pt>
                <c:pt idx="29640">
                  <c:v>7.4579563848700001</c:v>
                </c:pt>
                <c:pt idx="29641">
                  <c:v>7.2720894638000004</c:v>
                </c:pt>
                <c:pt idx="29642">
                  <c:v>7.0885364199299996</c:v>
                </c:pt>
                <c:pt idx="29643">
                  <c:v>7.5831093051499998</c:v>
                </c:pt>
                <c:pt idx="29644">
                  <c:v>7.8763151199100001</c:v>
                </c:pt>
                <c:pt idx="29645">
                  <c:v>7.5899682014499996</c:v>
                </c:pt>
                <c:pt idx="29646">
                  <c:v>7.7235166946799998</c:v>
                </c:pt>
                <c:pt idx="29647">
                  <c:v>7.7502643150099999</c:v>
                </c:pt>
                <c:pt idx="29648">
                  <c:v>7.1579040764400004</c:v>
                </c:pt>
                <c:pt idx="29649">
                  <c:v>7.2977192310700003</c:v>
                </c:pt>
                <c:pt idx="29650">
                  <c:v>7.5588685562500002</c:v>
                </c:pt>
                <c:pt idx="29651">
                  <c:v>7.6500280605200004</c:v>
                </c:pt>
                <c:pt idx="29652">
                  <c:v>7.8883209081099999</c:v>
                </c:pt>
                <c:pt idx="29653">
                  <c:v>7.5598468151700002</c:v>
                </c:pt>
                <c:pt idx="29654">
                  <c:v>7.7104443162300003</c:v>
                </c:pt>
                <c:pt idx="29655">
                  <c:v>7.1424932925600002</c:v>
                </c:pt>
                <c:pt idx="29656">
                  <c:v>7.2610619568499999</c:v>
                </c:pt>
                <c:pt idx="29657">
                  <c:v>7.4780695312100001</c:v>
                </c:pt>
                <c:pt idx="29658">
                  <c:v>7.1831029842699996</c:v>
                </c:pt>
                <c:pt idx="29659">
                  <c:v>7.3715889318499999</c:v>
                </c:pt>
                <c:pt idx="29660">
                  <c:v>7.8600375489700003</c:v>
                </c:pt>
                <c:pt idx="29661">
                  <c:v>7.7199908429599997</c:v>
                </c:pt>
                <c:pt idx="29662">
                  <c:v>7.6756154171900004</c:v>
                </c:pt>
                <c:pt idx="29663">
                  <c:v>7.52591396515</c:v>
                </c:pt>
                <c:pt idx="29664">
                  <c:v>7.7045906440599996</c:v>
                </c:pt>
                <c:pt idx="29665">
                  <c:v>7.87110989498</c:v>
                </c:pt>
                <c:pt idx="29666">
                  <c:v>7.7199908429599997</c:v>
                </c:pt>
                <c:pt idx="29667">
                  <c:v>7.9174264559200003</c:v>
                </c:pt>
                <c:pt idx="29668">
                  <c:v>7.5648774805499999</c:v>
                </c:pt>
                <c:pt idx="29669">
                  <c:v>7.8194302715399999</c:v>
                </c:pt>
                <c:pt idx="29670">
                  <c:v>7.6494882031299998</c:v>
                </c:pt>
                <c:pt idx="29671">
                  <c:v>7.20522892345</c:v>
                </c:pt>
                <c:pt idx="29672">
                  <c:v>7.1826349154200004</c:v>
                </c:pt>
                <c:pt idx="29673">
                  <c:v>7.3102796199800002</c:v>
                </c:pt>
                <c:pt idx="29674">
                  <c:v>7.2882314213499999</c:v>
                </c:pt>
                <c:pt idx="29675">
                  <c:v>7.0948959053199996</c:v>
                </c:pt>
                <c:pt idx="29676">
                  <c:v>7.4904931794899996</c:v>
                </c:pt>
                <c:pt idx="29677">
                  <c:v>7.7808579656500001</c:v>
                </c:pt>
                <c:pt idx="29678">
                  <c:v>7.4957261105599997</c:v>
                </c:pt>
                <c:pt idx="29679">
                  <c:v>7.48220665911</c:v>
                </c:pt>
                <c:pt idx="29680">
                  <c:v>7.19358235245</c:v>
                </c:pt>
                <c:pt idx="29681">
                  <c:v>7.33965129018</c:v>
                </c:pt>
                <c:pt idx="29682">
                  <c:v>7.8763151199100001</c:v>
                </c:pt>
                <c:pt idx="29683">
                  <c:v>7.8370218736700004</c:v>
                </c:pt>
                <c:pt idx="29684">
                  <c:v>7.1008870780100004</c:v>
                </c:pt>
                <c:pt idx="29685">
                  <c:v>7.1996488328200003</c:v>
                </c:pt>
                <c:pt idx="29686">
                  <c:v>7.11804583192</c:v>
                </c:pt>
                <c:pt idx="29687">
                  <c:v>7.8313991932300002</c:v>
                </c:pt>
                <c:pt idx="29688">
                  <c:v>7.5831093051499998</c:v>
                </c:pt>
                <c:pt idx="29689">
                  <c:v>7.6762756479899998</c:v>
                </c:pt>
                <c:pt idx="29690">
                  <c:v>7.20522892345</c:v>
                </c:pt>
                <c:pt idx="29691">
                  <c:v>7.3196941678299998</c:v>
                </c:pt>
                <c:pt idx="29692">
                  <c:v>7.8319482422700002</c:v>
                </c:pt>
                <c:pt idx="29693">
                  <c:v>7.5895461071700003</c:v>
                </c:pt>
                <c:pt idx="29694">
                  <c:v>7.4171771216</c:v>
                </c:pt>
                <c:pt idx="29695">
                  <c:v>7.0998062296500004</c:v>
                </c:pt>
                <c:pt idx="29696">
                  <c:v>7.3205942503500001</c:v>
                </c:pt>
                <c:pt idx="29697">
                  <c:v>7.53894864912</c:v>
                </c:pt>
                <c:pt idx="29698">
                  <c:v>7.1260852989299996</c:v>
                </c:pt>
                <c:pt idx="29699">
                  <c:v>7.6220718405500003</c:v>
                </c:pt>
                <c:pt idx="29700">
                  <c:v>7.4457400213399998</c:v>
                </c:pt>
                <c:pt idx="29701">
                  <c:v>7.5706136771999999</c:v>
                </c:pt>
                <c:pt idx="29702">
                  <c:v>7.3912156152400001</c:v>
                </c:pt>
                <c:pt idx="29703">
                  <c:v>7.5748487555299997</c:v>
                </c:pt>
                <c:pt idx="29704">
                  <c:v>7.51813447369</c:v>
                </c:pt>
                <c:pt idx="29705">
                  <c:v>7.7549124953000002</c:v>
                </c:pt>
                <c:pt idx="29706">
                  <c:v>7.4098260184500004</c:v>
                </c:pt>
                <c:pt idx="29707">
                  <c:v>7.6894659049299996</c:v>
                </c:pt>
                <c:pt idx="29708">
                  <c:v>7.31456088886</c:v>
                </c:pt>
                <c:pt idx="29709">
                  <c:v>7.59512192545</c:v>
                </c:pt>
                <c:pt idx="29710">
                  <c:v>7.6919001724599996</c:v>
                </c:pt>
                <c:pt idx="29711">
                  <c:v>7.7919972795200003</c:v>
                </c:pt>
                <c:pt idx="29712">
                  <c:v>7.8977573686199998</c:v>
                </c:pt>
                <c:pt idx="29713">
                  <c:v>7.3272789047</c:v>
                </c:pt>
                <c:pt idx="29714">
                  <c:v>7.5039958174899999</c:v>
                </c:pt>
                <c:pt idx="29715">
                  <c:v>7.4321905197599998</c:v>
                </c:pt>
                <c:pt idx="29716">
                  <c:v>7.6851938981499996</c:v>
                </c:pt>
                <c:pt idx="29717">
                  <c:v>7.7611864309499996</c:v>
                </c:pt>
                <c:pt idx="29718">
                  <c:v>7.1588076589599998</c:v>
                </c:pt>
                <c:pt idx="29719">
                  <c:v>7.8720583852899999</c:v>
                </c:pt>
                <c:pt idx="29720">
                  <c:v>7.5748487555299997</c:v>
                </c:pt>
                <c:pt idx="29721">
                  <c:v>7.6473773063200001</c:v>
                </c:pt>
                <c:pt idx="29722">
                  <c:v>7.6664218027900004</c:v>
                </c:pt>
                <c:pt idx="29723">
                  <c:v>7.7733437204799998</c:v>
                </c:pt>
                <c:pt idx="29724">
                  <c:v>7.5990338832599997</c:v>
                </c:pt>
                <c:pt idx="29725">
                  <c:v>7.5895461071700003</c:v>
                </c:pt>
                <c:pt idx="29726">
                  <c:v>7.2945195743399998</c:v>
                </c:pt>
                <c:pt idx="29727">
                  <c:v>7.3768069114800001</c:v>
                </c:pt>
                <c:pt idx="29728">
                  <c:v>7.6970010129300004</c:v>
                </c:pt>
                <c:pt idx="29729">
                  <c:v>7.66913801908</c:v>
                </c:pt>
                <c:pt idx="29730">
                  <c:v>7.7485451468599997</c:v>
                </c:pt>
                <c:pt idx="29731">
                  <c:v>7.1142970541699997</c:v>
                </c:pt>
                <c:pt idx="29732">
                  <c:v>7.8891841817900001</c:v>
                </c:pt>
                <c:pt idx="29733">
                  <c:v>7.7394408594200002</c:v>
                </c:pt>
                <c:pt idx="29734">
                  <c:v>7.8914973211700001</c:v>
                </c:pt>
                <c:pt idx="29735">
                  <c:v>7.2348128987100004</c:v>
                </c:pt>
                <c:pt idx="29736">
                  <c:v>7.6161613669100001</c:v>
                </c:pt>
                <c:pt idx="29737">
                  <c:v>7.1291022744600001</c:v>
                </c:pt>
                <c:pt idx="29738">
                  <c:v>7.6605406129600002</c:v>
                </c:pt>
                <c:pt idx="29739">
                  <c:v>7.1954507452699996</c:v>
                </c:pt>
                <c:pt idx="29740">
                  <c:v>7.7501310974699997</c:v>
                </c:pt>
                <c:pt idx="29741">
                  <c:v>7.1213897235300001</c:v>
                </c:pt>
                <c:pt idx="29742">
                  <c:v>7.1661888933900002</c:v>
                </c:pt>
                <c:pt idx="29743">
                  <c:v>7.20962789847</c:v>
                </c:pt>
                <c:pt idx="29744">
                  <c:v>7.3684799723700003</c:v>
                </c:pt>
                <c:pt idx="29745">
                  <c:v>7.7469768716600003</c:v>
                </c:pt>
                <c:pt idx="29746">
                  <c:v>7.5983464496600002</c:v>
                </c:pt>
                <c:pt idx="29747">
                  <c:v>7.35165397948</c:v>
                </c:pt>
                <c:pt idx="29748">
                  <c:v>7.2652405027800002</c:v>
                </c:pt>
                <c:pt idx="29749">
                  <c:v>7.8698297541000004</c:v>
                </c:pt>
                <c:pt idx="29750">
                  <c:v>7.1255941816100004</c:v>
                </c:pt>
                <c:pt idx="29751">
                  <c:v>7.5800660494600001</c:v>
                </c:pt>
                <c:pt idx="29752">
                  <c:v>7.2623128217400001</c:v>
                </c:pt>
                <c:pt idx="29753">
                  <c:v>7.6973680192199998</c:v>
                </c:pt>
                <c:pt idx="29754">
                  <c:v>7.1273303629500004</c:v>
                </c:pt>
                <c:pt idx="29755">
                  <c:v>7.64609613973</c:v>
                </c:pt>
                <c:pt idx="29756">
                  <c:v>7.2876346724600003</c:v>
                </c:pt>
                <c:pt idx="29757">
                  <c:v>7.8614800123400004</c:v>
                </c:pt>
                <c:pt idx="29758">
                  <c:v>7.2319451160200003</c:v>
                </c:pt>
                <c:pt idx="29759">
                  <c:v>7.24420475263</c:v>
                </c:pt>
                <c:pt idx="29760">
                  <c:v>7.4440430905200001</c:v>
                </c:pt>
                <c:pt idx="29761">
                  <c:v>7.3518338603100002</c:v>
                </c:pt>
                <c:pt idx="29762">
                  <c:v>7.8312741506199997</c:v>
                </c:pt>
                <c:pt idx="29763">
                  <c:v>7.1643891073899999</c:v>
                </c:pt>
                <c:pt idx="29764">
                  <c:v>7.7199908429599997</c:v>
                </c:pt>
                <c:pt idx="29765">
                  <c:v>7.8720583852899999</c:v>
                </c:pt>
                <c:pt idx="29766">
                  <c:v>7.6087390790100002</c:v>
                </c:pt>
                <c:pt idx="29767">
                  <c:v>7.0896539918099997</c:v>
                </c:pt>
                <c:pt idx="29768">
                  <c:v>7.2001946709500002</c:v>
                </c:pt>
                <c:pt idx="29769">
                  <c:v>7.8634038963700004</c:v>
                </c:pt>
                <c:pt idx="29770">
                  <c:v>7.4780695312100001</c:v>
                </c:pt>
                <c:pt idx="29771">
                  <c:v>7.3839184895000001</c:v>
                </c:pt>
                <c:pt idx="29772">
                  <c:v>7.1251474778399997</c:v>
                </c:pt>
                <c:pt idx="29773">
                  <c:v>7.1576575575900003</c:v>
                </c:pt>
                <c:pt idx="29774">
                  <c:v>7.4528440221899999</c:v>
                </c:pt>
                <c:pt idx="29775">
                  <c:v>7.2914034055499997</c:v>
                </c:pt>
                <c:pt idx="29776">
                  <c:v>7.3647817133900002</c:v>
                </c:pt>
                <c:pt idx="29777">
                  <c:v>7.2405737110499997</c:v>
                </c:pt>
                <c:pt idx="29778">
                  <c:v>7.6664218027900004</c:v>
                </c:pt>
                <c:pt idx="29779">
                  <c:v>7.41942307375</c:v>
                </c:pt>
                <c:pt idx="29780">
                  <c:v>7.2017279150800002</c:v>
                </c:pt>
                <c:pt idx="29781">
                  <c:v>7.3257011835599997</c:v>
                </c:pt>
                <c:pt idx="29782">
                  <c:v>7.8312741506199997</c:v>
                </c:pt>
                <c:pt idx="29783">
                  <c:v>7.5883998692199999</c:v>
                </c:pt>
                <c:pt idx="29784">
                  <c:v>7.77778078507</c:v>
                </c:pt>
                <c:pt idx="29785">
                  <c:v>7.5212719646600004</c:v>
                </c:pt>
                <c:pt idx="29786">
                  <c:v>7.2134473841800002</c:v>
                </c:pt>
                <c:pt idx="29787">
                  <c:v>7.2270927938799998</c:v>
                </c:pt>
                <c:pt idx="29788">
                  <c:v>7.1823652360899999</c:v>
                </c:pt>
                <c:pt idx="29789">
                  <c:v>7.8763151199100001</c:v>
                </c:pt>
                <c:pt idx="29790">
                  <c:v>7.5168126594900002</c:v>
                </c:pt>
                <c:pt idx="29791">
                  <c:v>7.6220718405500003</c:v>
                </c:pt>
                <c:pt idx="29792">
                  <c:v>7.47032803941</c:v>
                </c:pt>
                <c:pt idx="29793">
                  <c:v>7.6664218027900004</c:v>
                </c:pt>
                <c:pt idx="29794">
                  <c:v>7.5743439761199998</c:v>
                </c:pt>
                <c:pt idx="29795">
                  <c:v>7.6277957891900003</c:v>
                </c:pt>
                <c:pt idx="29796">
                  <c:v>7.4317837780199998</c:v>
                </c:pt>
                <c:pt idx="29797">
                  <c:v>7.1237663099999997</c:v>
                </c:pt>
                <c:pt idx="29798">
                  <c:v>7.3080613399900001</c:v>
                </c:pt>
                <c:pt idx="29799">
                  <c:v>7.9206617065399998</c:v>
                </c:pt>
                <c:pt idx="29800">
                  <c:v>7.7020975895300001</c:v>
                </c:pt>
                <c:pt idx="29801">
                  <c:v>7.7149700024000003</c:v>
                </c:pt>
                <c:pt idx="29802">
                  <c:v>7.57039717363</c:v>
                </c:pt>
                <c:pt idx="29803">
                  <c:v>7.6650093178600001</c:v>
                </c:pt>
                <c:pt idx="29804">
                  <c:v>7.9001982662700003</c:v>
                </c:pt>
                <c:pt idx="29805">
                  <c:v>7.4337950777800001</c:v>
                </c:pt>
                <c:pt idx="29806">
                  <c:v>7.9185838248099998</c:v>
                </c:pt>
                <c:pt idx="29807">
                  <c:v>7.2134473841800002</c:v>
                </c:pt>
                <c:pt idx="29808">
                  <c:v>7.1422830773500001</c:v>
                </c:pt>
                <c:pt idx="29809">
                  <c:v>7.4285247495400002</c:v>
                </c:pt>
                <c:pt idx="29810">
                  <c:v>7.8361604746099998</c:v>
                </c:pt>
                <c:pt idx="29811">
                  <c:v>7.1996488328200003</c:v>
                </c:pt>
                <c:pt idx="29812">
                  <c:v>7.4395700159800002</c:v>
                </c:pt>
                <c:pt idx="29813">
                  <c:v>7.1576575575900003</c:v>
                </c:pt>
                <c:pt idx="29814">
                  <c:v>7.62397822382</c:v>
                </c:pt>
                <c:pt idx="29815">
                  <c:v>7.9015291844000002</c:v>
                </c:pt>
                <c:pt idx="29816">
                  <c:v>7.71922904992</c:v>
                </c:pt>
                <c:pt idx="29817">
                  <c:v>7.5159477748399999</c:v>
                </c:pt>
                <c:pt idx="29818">
                  <c:v>7.4269375354399996</c:v>
                </c:pt>
                <c:pt idx="29819">
                  <c:v>7.7214028346900001</c:v>
                </c:pt>
                <c:pt idx="29820">
                  <c:v>7.3974226989099998</c:v>
                </c:pt>
                <c:pt idx="29821">
                  <c:v>7.20522892345</c:v>
                </c:pt>
                <c:pt idx="29822">
                  <c:v>7.1860189076400003</c:v>
                </c:pt>
                <c:pt idx="29823">
                  <c:v>7.3190936127899997</c:v>
                </c:pt>
                <c:pt idx="29824">
                  <c:v>7.2348128987100004</c:v>
                </c:pt>
                <c:pt idx="29825">
                  <c:v>7.7902684848600003</c:v>
                </c:pt>
                <c:pt idx="29826">
                  <c:v>7.6500280605200004</c:v>
                </c:pt>
                <c:pt idx="29827">
                  <c:v>7.0895670259400001</c:v>
                </c:pt>
                <c:pt idx="29828">
                  <c:v>7.8220619170800001</c:v>
                </c:pt>
                <c:pt idx="29829">
                  <c:v>7.1256017182500004</c:v>
                </c:pt>
                <c:pt idx="29830">
                  <c:v>7.4371578956400004</c:v>
                </c:pt>
                <c:pt idx="29831">
                  <c:v>7.4904931794899996</c:v>
                </c:pt>
                <c:pt idx="29832">
                  <c:v>7.3782961139400003</c:v>
                </c:pt>
                <c:pt idx="29833">
                  <c:v>7.1053342381300002</c:v>
                </c:pt>
                <c:pt idx="29834">
                  <c:v>7.6617632182299999</c:v>
                </c:pt>
                <c:pt idx="29835">
                  <c:v>7.69617422434</c:v>
                </c:pt>
                <c:pt idx="29836">
                  <c:v>7.7697456209000002</c:v>
                </c:pt>
                <c:pt idx="29837">
                  <c:v>7.8073179882400003</c:v>
                </c:pt>
                <c:pt idx="29838">
                  <c:v>7.3839184895000001</c:v>
                </c:pt>
                <c:pt idx="29839">
                  <c:v>7.8405472934300002</c:v>
                </c:pt>
                <c:pt idx="29840">
                  <c:v>7.7020975895300001</c:v>
                </c:pt>
                <c:pt idx="29841">
                  <c:v>7.58011206758</c:v>
                </c:pt>
                <c:pt idx="29842">
                  <c:v>7.1489505304699996</c:v>
                </c:pt>
                <c:pt idx="29843">
                  <c:v>7.2750377481599999</c:v>
                </c:pt>
                <c:pt idx="29844">
                  <c:v>7.2276648946400002</c:v>
                </c:pt>
                <c:pt idx="29845">
                  <c:v>7.8901575370400003</c:v>
                </c:pt>
                <c:pt idx="29846">
                  <c:v>7.5215956509300002</c:v>
                </c:pt>
                <c:pt idx="29847">
                  <c:v>7.6963781508000002</c:v>
                </c:pt>
                <c:pt idx="29848">
                  <c:v>7.3151310990400003</c:v>
                </c:pt>
                <c:pt idx="29849">
                  <c:v>7.87110989498</c:v>
                </c:pt>
                <c:pt idx="29850">
                  <c:v>7.5139486181699997</c:v>
                </c:pt>
                <c:pt idx="29851">
                  <c:v>7.1273303629500004</c:v>
                </c:pt>
                <c:pt idx="29852">
                  <c:v>7.2462613106199996</c:v>
                </c:pt>
                <c:pt idx="29853">
                  <c:v>7.7469768716600003</c:v>
                </c:pt>
                <c:pt idx="29854">
                  <c:v>7.93903179447</c:v>
                </c:pt>
                <c:pt idx="29855">
                  <c:v>7.7299028451899998</c:v>
                </c:pt>
                <c:pt idx="29856">
                  <c:v>7.8505346531100004</c:v>
                </c:pt>
                <c:pt idx="29857">
                  <c:v>7.2647974807900004</c:v>
                </c:pt>
                <c:pt idx="29858">
                  <c:v>7.6820393348099998</c:v>
                </c:pt>
                <c:pt idx="29859">
                  <c:v>7.4102124575500001</c:v>
                </c:pt>
                <c:pt idx="29860">
                  <c:v>7.9174264559200003</c:v>
                </c:pt>
                <c:pt idx="29861">
                  <c:v>7.2813374037900003</c:v>
                </c:pt>
                <c:pt idx="29862">
                  <c:v>7.2750377481599999</c:v>
                </c:pt>
                <c:pt idx="29863">
                  <c:v>7.6433565673499997</c:v>
                </c:pt>
                <c:pt idx="29864">
                  <c:v>7.1431377211699996</c:v>
                </c:pt>
                <c:pt idx="29865">
                  <c:v>7.07970352266</c:v>
                </c:pt>
                <c:pt idx="29866">
                  <c:v>7.4528440221899999</c:v>
                </c:pt>
                <c:pt idx="29867">
                  <c:v>7.1286730387199997</c:v>
                </c:pt>
                <c:pt idx="29868">
                  <c:v>7.25922146023</c:v>
                </c:pt>
                <c:pt idx="29869">
                  <c:v>7.64609613973</c:v>
                </c:pt>
                <c:pt idx="29870">
                  <c:v>7.79608007581</c:v>
                </c:pt>
                <c:pt idx="29871">
                  <c:v>7.7065235396</c:v>
                </c:pt>
                <c:pt idx="29872">
                  <c:v>7.8008621333999999</c:v>
                </c:pt>
                <c:pt idx="29873">
                  <c:v>7.1643891073899999</c:v>
                </c:pt>
                <c:pt idx="29874">
                  <c:v>7.5983464496600002</c:v>
                </c:pt>
                <c:pt idx="29875">
                  <c:v>7.2384361267199999</c:v>
                </c:pt>
                <c:pt idx="29876">
                  <c:v>7.1291022744600001</c:v>
                </c:pt>
                <c:pt idx="29877">
                  <c:v>7.85609501315</c:v>
                </c:pt>
                <c:pt idx="29878">
                  <c:v>7.33965129018</c:v>
                </c:pt>
                <c:pt idx="29879">
                  <c:v>7.1576575575900003</c:v>
                </c:pt>
                <c:pt idx="29880">
                  <c:v>7.4306444450200004</c:v>
                </c:pt>
                <c:pt idx="29881">
                  <c:v>7.5924462948300002</c:v>
                </c:pt>
                <c:pt idx="29882">
                  <c:v>7.2623128217400001</c:v>
                </c:pt>
                <c:pt idx="29883">
                  <c:v>7.9079034587799999</c:v>
                </c:pt>
                <c:pt idx="29884">
                  <c:v>7.8454856909800004</c:v>
                </c:pt>
                <c:pt idx="29885">
                  <c:v>7.8238136926499999</c:v>
                </c:pt>
                <c:pt idx="29886">
                  <c:v>7.4644391924700004</c:v>
                </c:pt>
                <c:pt idx="29887">
                  <c:v>7.7601101587699999</c:v>
                </c:pt>
                <c:pt idx="29888">
                  <c:v>7.48220665911</c:v>
                </c:pt>
                <c:pt idx="29889">
                  <c:v>7.5899682014499996</c:v>
                </c:pt>
                <c:pt idx="29890">
                  <c:v>7.8141074450400003</c:v>
                </c:pt>
                <c:pt idx="29891">
                  <c:v>7.6040092911499997</c:v>
                </c:pt>
                <c:pt idx="29892">
                  <c:v>7.5101524761</c:v>
                </c:pt>
                <c:pt idx="29893">
                  <c:v>7.1831029842699996</c:v>
                </c:pt>
                <c:pt idx="29894">
                  <c:v>7.9432234955299998</c:v>
                </c:pt>
                <c:pt idx="29895">
                  <c:v>7.19443727091</c:v>
                </c:pt>
                <c:pt idx="29896">
                  <c:v>7.4848281216199997</c:v>
                </c:pt>
                <c:pt idx="29897">
                  <c:v>7.0895670259400001</c:v>
                </c:pt>
                <c:pt idx="29898">
                  <c:v>7.7235166946799998</c:v>
                </c:pt>
                <c:pt idx="29899">
                  <c:v>7.2424847892799997</c:v>
                </c:pt>
                <c:pt idx="29900">
                  <c:v>7.8235139546400001</c:v>
                </c:pt>
                <c:pt idx="29901">
                  <c:v>7.5441854686700003</c:v>
                </c:pt>
                <c:pt idx="29902">
                  <c:v>7.6309373426000002</c:v>
                </c:pt>
                <c:pt idx="29903">
                  <c:v>7.9185838248099998</c:v>
                </c:pt>
                <c:pt idx="29904">
                  <c:v>7.1954507452699996</c:v>
                </c:pt>
                <c:pt idx="29905">
                  <c:v>7.7502643150099999</c:v>
                </c:pt>
                <c:pt idx="29906">
                  <c:v>7.7023935874799996</c:v>
                </c:pt>
                <c:pt idx="29907">
                  <c:v>7.1526453068700002</c:v>
                </c:pt>
                <c:pt idx="29908">
                  <c:v>7.1255941816100004</c:v>
                </c:pt>
                <c:pt idx="29909">
                  <c:v>7.4171771216</c:v>
                </c:pt>
                <c:pt idx="29910">
                  <c:v>7.4904931794899996</c:v>
                </c:pt>
                <c:pt idx="29911">
                  <c:v>7.7967688516799996</c:v>
                </c:pt>
                <c:pt idx="29912">
                  <c:v>7.21921497699</c:v>
                </c:pt>
                <c:pt idx="29913">
                  <c:v>7.3151310990400003</c:v>
                </c:pt>
                <c:pt idx="29914">
                  <c:v>7.7377677143000003</c:v>
                </c:pt>
                <c:pt idx="29915">
                  <c:v>7.0885364199299996</c:v>
                </c:pt>
                <c:pt idx="29916">
                  <c:v>7.9260164891800002</c:v>
                </c:pt>
                <c:pt idx="29917">
                  <c:v>7.1988419599000002</c:v>
                </c:pt>
                <c:pt idx="29918">
                  <c:v>7.7946704596599998</c:v>
                </c:pt>
                <c:pt idx="29919">
                  <c:v>7.5141980140499998</c:v>
                </c:pt>
                <c:pt idx="29920">
                  <c:v>7.51884948976</c:v>
                </c:pt>
                <c:pt idx="29921">
                  <c:v>7.19358235245</c:v>
                </c:pt>
                <c:pt idx="29922">
                  <c:v>7.4874919966500002</c:v>
                </c:pt>
                <c:pt idx="29923">
                  <c:v>7.0942882705699999</c:v>
                </c:pt>
                <c:pt idx="29924">
                  <c:v>7.4535461568799999</c:v>
                </c:pt>
                <c:pt idx="29925">
                  <c:v>7.3481116047299997</c:v>
                </c:pt>
                <c:pt idx="29926">
                  <c:v>7.31830066763</c:v>
                </c:pt>
                <c:pt idx="29927">
                  <c:v>7.3754046763699996</c:v>
                </c:pt>
                <c:pt idx="29928">
                  <c:v>7.3986859736100001</c:v>
                </c:pt>
                <c:pt idx="29929">
                  <c:v>7.13858412054</c:v>
                </c:pt>
                <c:pt idx="29930">
                  <c:v>7.2427139512199998</c:v>
                </c:pt>
                <c:pt idx="29931">
                  <c:v>7.27574907254</c:v>
                </c:pt>
                <c:pt idx="29932">
                  <c:v>7.2678183571600004</c:v>
                </c:pt>
                <c:pt idx="29933">
                  <c:v>7.5648774805499999</c:v>
                </c:pt>
                <c:pt idx="29934">
                  <c:v>7.6917200261199996</c:v>
                </c:pt>
                <c:pt idx="29935">
                  <c:v>7.8982346774799996</c:v>
                </c:pt>
                <c:pt idx="29936">
                  <c:v>7.68693473074</c:v>
                </c:pt>
                <c:pt idx="29937">
                  <c:v>7.2702279970400001</c:v>
                </c:pt>
                <c:pt idx="29938">
                  <c:v>7.3326338727499998</c:v>
                </c:pt>
                <c:pt idx="29939">
                  <c:v>7.5934139054100003</c:v>
                </c:pt>
                <c:pt idx="29940">
                  <c:v>7.2841633462099997</c:v>
                </c:pt>
                <c:pt idx="29941">
                  <c:v>7.8954317887899998</c:v>
                </c:pt>
                <c:pt idx="29942">
                  <c:v>7.8405472934300002</c:v>
                </c:pt>
                <c:pt idx="29943">
                  <c:v>7.8283828947899998</c:v>
                </c:pt>
                <c:pt idx="29944">
                  <c:v>7.3224165305</c:v>
                </c:pt>
                <c:pt idx="29945">
                  <c:v>7.2228073005100004</c:v>
                </c:pt>
                <c:pt idx="29946">
                  <c:v>7.2563268493599997</c:v>
                </c:pt>
                <c:pt idx="29947">
                  <c:v>7.3247697375499996</c:v>
                </c:pt>
                <c:pt idx="29948">
                  <c:v>7.6588780877399998</c:v>
                </c:pt>
                <c:pt idx="29949">
                  <c:v>7.3100114736200004</c:v>
                </c:pt>
                <c:pt idx="29950">
                  <c:v>7.61195188619</c:v>
                </c:pt>
                <c:pt idx="29951">
                  <c:v>7.78052976664</c:v>
                </c:pt>
                <c:pt idx="29952">
                  <c:v>7.8434121110200001</c:v>
                </c:pt>
                <c:pt idx="29953">
                  <c:v>7.7779627064000003</c:v>
                </c:pt>
                <c:pt idx="29954">
                  <c:v>7.5810209857600004</c:v>
                </c:pt>
                <c:pt idx="29955">
                  <c:v>7.3595491778</c:v>
                </c:pt>
                <c:pt idx="29956">
                  <c:v>7.8585992085400003</c:v>
                </c:pt>
                <c:pt idx="29957">
                  <c:v>7.5351815463399996</c:v>
                </c:pt>
                <c:pt idx="29958">
                  <c:v>7.6826900595999996</c:v>
                </c:pt>
                <c:pt idx="29959">
                  <c:v>7.4936975153000001</c:v>
                </c:pt>
                <c:pt idx="29960">
                  <c:v>7.2237718731099996</c:v>
                </c:pt>
                <c:pt idx="29961">
                  <c:v>7.8977573686199998</c:v>
                </c:pt>
                <c:pt idx="29962">
                  <c:v>7.4825498912799997</c:v>
                </c:pt>
                <c:pt idx="29963">
                  <c:v>7.2033422411899997</c:v>
                </c:pt>
                <c:pt idx="29964">
                  <c:v>7.1696436989199999</c:v>
                </c:pt>
                <c:pt idx="29965">
                  <c:v>7.6647540148399997</c:v>
                </c:pt>
                <c:pt idx="29966">
                  <c:v>7.4294393340699996</c:v>
                </c:pt>
                <c:pt idx="29967">
                  <c:v>7.54974941528</c:v>
                </c:pt>
                <c:pt idx="29968">
                  <c:v>7.7267742536600004</c:v>
                </c:pt>
                <c:pt idx="29969">
                  <c:v>7.5658332321800001</c:v>
                </c:pt>
                <c:pt idx="29970">
                  <c:v>7.56547928091</c:v>
                </c:pt>
                <c:pt idx="29971">
                  <c:v>7.1831029842699996</c:v>
                </c:pt>
                <c:pt idx="29972">
                  <c:v>7.5310246052099998</c:v>
                </c:pt>
                <c:pt idx="29973">
                  <c:v>7.8015611086999996</c:v>
                </c:pt>
                <c:pt idx="29974">
                  <c:v>7.5139486181699997</c:v>
                </c:pt>
                <c:pt idx="29975">
                  <c:v>7.7633291787800003</c:v>
                </c:pt>
                <c:pt idx="29976">
                  <c:v>7.5552811488299998</c:v>
                </c:pt>
                <c:pt idx="29977">
                  <c:v>7.19764629275</c:v>
                </c:pt>
                <c:pt idx="29978">
                  <c:v>7.80666653806</c:v>
                </c:pt>
                <c:pt idx="29979">
                  <c:v>7.43951998021</c:v>
                </c:pt>
                <c:pt idx="29980">
                  <c:v>7.8634038963700004</c:v>
                </c:pt>
                <c:pt idx="29981">
                  <c:v>7.51813447369</c:v>
                </c:pt>
                <c:pt idx="29982">
                  <c:v>7.2977192310700003</c:v>
                </c:pt>
                <c:pt idx="29983">
                  <c:v>7.7423818001800004</c:v>
                </c:pt>
                <c:pt idx="29984">
                  <c:v>7.3917950515599999</c:v>
                </c:pt>
                <c:pt idx="29985">
                  <c:v>7.4294393340699996</c:v>
                </c:pt>
                <c:pt idx="29986">
                  <c:v>7.4834823904799999</c:v>
                </c:pt>
                <c:pt idx="29987">
                  <c:v>7.2418780685900002</c:v>
                </c:pt>
                <c:pt idx="29988">
                  <c:v>7.0990736611000003</c:v>
                </c:pt>
                <c:pt idx="29989">
                  <c:v>7.36112594009</c:v>
                </c:pt>
                <c:pt idx="29990">
                  <c:v>7.6734291418999998</c:v>
                </c:pt>
                <c:pt idx="29991">
                  <c:v>7.7268408236899999</c:v>
                </c:pt>
                <c:pt idx="29992">
                  <c:v>7.5311084164200004</c:v>
                </c:pt>
                <c:pt idx="29993">
                  <c:v>7.5529355497999999</c:v>
                </c:pt>
                <c:pt idx="29994">
                  <c:v>7.1829020843000002</c:v>
                </c:pt>
                <c:pt idx="29995">
                  <c:v>7.2651861451100004</c:v>
                </c:pt>
                <c:pt idx="29996">
                  <c:v>7.5570907607000004</c:v>
                </c:pt>
                <c:pt idx="29997">
                  <c:v>7.2139802076099997</c:v>
                </c:pt>
                <c:pt idx="29998">
                  <c:v>7.8537775960299996</c:v>
                </c:pt>
                <c:pt idx="29999">
                  <c:v>7.1251474778399997</c:v>
                </c:pt>
                <c:pt idx="30000">
                  <c:v>7.5802093822899996</c:v>
                </c:pt>
                <c:pt idx="30001">
                  <c:v>7.8760443063899999</c:v>
                </c:pt>
                <c:pt idx="30002">
                  <c:v>7.8868507692499996</c:v>
                </c:pt>
                <c:pt idx="30003">
                  <c:v>7.38706606532</c:v>
                </c:pt>
                <c:pt idx="30004">
                  <c:v>7.597716395</c:v>
                </c:pt>
                <c:pt idx="30005">
                  <c:v>7.0942882705699999</c:v>
                </c:pt>
                <c:pt idx="30006">
                  <c:v>7.7102848371699997</c:v>
                </c:pt>
                <c:pt idx="30007">
                  <c:v>7.1326933369300001</c:v>
                </c:pt>
                <c:pt idx="30008">
                  <c:v>7.5641327134500003</c:v>
                </c:pt>
                <c:pt idx="30009">
                  <c:v>7.5430139615099998</c:v>
                </c:pt>
                <c:pt idx="30010">
                  <c:v>7.5790036900000004</c:v>
                </c:pt>
                <c:pt idx="30011">
                  <c:v>7.08641066717</c:v>
                </c:pt>
                <c:pt idx="30012">
                  <c:v>7.8667217898899997</c:v>
                </c:pt>
                <c:pt idx="30013">
                  <c:v>7.4457400213399998</c:v>
                </c:pt>
                <c:pt idx="30014">
                  <c:v>7.2237718731099996</c:v>
                </c:pt>
                <c:pt idx="30015">
                  <c:v>7.1273303629500004</c:v>
                </c:pt>
                <c:pt idx="30016">
                  <c:v>7.52591396515</c:v>
                </c:pt>
                <c:pt idx="30017">
                  <c:v>7.8585992085400003</c:v>
                </c:pt>
                <c:pt idx="30018">
                  <c:v>7.7569573705600003</c:v>
                </c:pt>
                <c:pt idx="30019">
                  <c:v>7.4904931794899996</c:v>
                </c:pt>
                <c:pt idx="30020">
                  <c:v>7.3395367670500002</c:v>
                </c:pt>
                <c:pt idx="30021">
                  <c:v>7.5529355497999999</c:v>
                </c:pt>
                <c:pt idx="30022">
                  <c:v>7.8997276469699997</c:v>
                </c:pt>
                <c:pt idx="30023">
                  <c:v>7.27574907254</c:v>
                </c:pt>
                <c:pt idx="30024">
                  <c:v>7.8751492151900004</c:v>
                </c:pt>
                <c:pt idx="30025">
                  <c:v>7.8585422859699996</c:v>
                </c:pt>
                <c:pt idx="30026">
                  <c:v>7.75016455995</c:v>
                </c:pt>
                <c:pt idx="30027">
                  <c:v>7.6270384714199997</c:v>
                </c:pt>
                <c:pt idx="30028">
                  <c:v>7.1961468862200002</c:v>
                </c:pt>
                <c:pt idx="30029">
                  <c:v>7.6762756479899998</c:v>
                </c:pt>
                <c:pt idx="30030">
                  <c:v>7.5998253301999998</c:v>
                </c:pt>
                <c:pt idx="30031">
                  <c:v>7.1913394253199998</c:v>
                </c:pt>
                <c:pt idx="30032">
                  <c:v>7.7162413115900002</c:v>
                </c:pt>
                <c:pt idx="30033">
                  <c:v>7.58575387529</c:v>
                </c:pt>
                <c:pt idx="30034">
                  <c:v>7.2712150897500001</c:v>
                </c:pt>
                <c:pt idx="30035">
                  <c:v>7.2304580324299996</c:v>
                </c:pt>
                <c:pt idx="30036">
                  <c:v>7.1257458036700001</c:v>
                </c:pt>
                <c:pt idx="30037">
                  <c:v>7.1766877717900002</c:v>
                </c:pt>
                <c:pt idx="30038">
                  <c:v>7.1954507452699996</c:v>
                </c:pt>
                <c:pt idx="30039">
                  <c:v>7.5107673286700001</c:v>
                </c:pt>
                <c:pt idx="30040">
                  <c:v>7.7230175343300003</c:v>
                </c:pt>
                <c:pt idx="30041">
                  <c:v>7.1326933369300001</c:v>
                </c:pt>
                <c:pt idx="30042">
                  <c:v>7.6599993301199998</c:v>
                </c:pt>
                <c:pt idx="30043">
                  <c:v>7.2150677759299997</c:v>
                </c:pt>
                <c:pt idx="30044">
                  <c:v>7.7302008561299997</c:v>
                </c:pt>
                <c:pt idx="30045">
                  <c:v>7.6919001724599996</c:v>
                </c:pt>
                <c:pt idx="30046">
                  <c:v>7.0957631642600001</c:v>
                </c:pt>
                <c:pt idx="30047">
                  <c:v>7.7214028346900001</c:v>
                </c:pt>
                <c:pt idx="30048">
                  <c:v>7.8235139546400001</c:v>
                </c:pt>
                <c:pt idx="30049">
                  <c:v>7.6664218027900004</c:v>
                </c:pt>
                <c:pt idx="30050">
                  <c:v>7.1008870780100004</c:v>
                </c:pt>
                <c:pt idx="30051">
                  <c:v>7.7073526623299999</c:v>
                </c:pt>
                <c:pt idx="30052">
                  <c:v>7.5201188952800004</c:v>
                </c:pt>
                <c:pt idx="30053">
                  <c:v>7.2418780685900002</c:v>
                </c:pt>
                <c:pt idx="30054">
                  <c:v>7.4628806131300003</c:v>
                </c:pt>
                <c:pt idx="30055">
                  <c:v>7.3573723601400003</c:v>
                </c:pt>
                <c:pt idx="30056">
                  <c:v>7.1526453068700002</c:v>
                </c:pt>
                <c:pt idx="30057">
                  <c:v>7.3196941678299998</c:v>
                </c:pt>
                <c:pt idx="30058">
                  <c:v>7.3456844347599999</c:v>
                </c:pt>
                <c:pt idx="30059">
                  <c:v>7.4009462235100001</c:v>
                </c:pt>
                <c:pt idx="30060">
                  <c:v>7.13867948583</c:v>
                </c:pt>
                <c:pt idx="30061">
                  <c:v>7.3196941678299998</c:v>
                </c:pt>
                <c:pt idx="30062">
                  <c:v>7.4732071499600004</c:v>
                </c:pt>
                <c:pt idx="30063">
                  <c:v>7.1661888933900002</c:v>
                </c:pt>
                <c:pt idx="30064">
                  <c:v>7.2081773078299998</c:v>
                </c:pt>
                <c:pt idx="30065">
                  <c:v>7.2623128217400001</c:v>
                </c:pt>
                <c:pt idx="30066">
                  <c:v>7.4063164415799996</c:v>
                </c:pt>
                <c:pt idx="30067">
                  <c:v>7.6617632182299999</c:v>
                </c:pt>
                <c:pt idx="30068">
                  <c:v>7.2652405027800002</c:v>
                </c:pt>
                <c:pt idx="30069">
                  <c:v>7.7359545002400001</c:v>
                </c:pt>
                <c:pt idx="30070">
                  <c:v>7.20962789847</c:v>
                </c:pt>
                <c:pt idx="30071">
                  <c:v>7.3278847216300003</c:v>
                </c:pt>
                <c:pt idx="30072">
                  <c:v>7.8614800123400004</c:v>
                </c:pt>
                <c:pt idx="30073">
                  <c:v>7.2041038938400002</c:v>
                </c:pt>
                <c:pt idx="30074">
                  <c:v>7.2712150897500001</c:v>
                </c:pt>
                <c:pt idx="30075">
                  <c:v>7.1527982442100004</c:v>
                </c:pt>
                <c:pt idx="30076">
                  <c:v>7.2237718731099996</c:v>
                </c:pt>
                <c:pt idx="30077">
                  <c:v>7.2999045868000003</c:v>
                </c:pt>
                <c:pt idx="30078">
                  <c:v>7.9363691217000003</c:v>
                </c:pt>
                <c:pt idx="30079">
                  <c:v>7.3190936127899997</c:v>
                </c:pt>
                <c:pt idx="30080">
                  <c:v>7.2452566102100002</c:v>
                </c:pt>
                <c:pt idx="30081">
                  <c:v>7.7073526623299999</c:v>
                </c:pt>
                <c:pt idx="30082">
                  <c:v>7.5502364530800001</c:v>
                </c:pt>
                <c:pt idx="30083">
                  <c:v>7.7230175343300003</c:v>
                </c:pt>
                <c:pt idx="30084">
                  <c:v>7.6970010129300004</c:v>
                </c:pt>
                <c:pt idx="30085">
                  <c:v>7.7268408236899999</c:v>
                </c:pt>
                <c:pt idx="30086">
                  <c:v>7.0942882705699999</c:v>
                </c:pt>
                <c:pt idx="30087">
                  <c:v>7.6309373426000002</c:v>
                </c:pt>
                <c:pt idx="30088">
                  <c:v>7.5159477748399999</c:v>
                </c:pt>
                <c:pt idx="30089">
                  <c:v>7.7376486831199998</c:v>
                </c:pt>
                <c:pt idx="30090">
                  <c:v>7.9068307128899997</c:v>
                </c:pt>
                <c:pt idx="30091">
                  <c:v>7.7299028451899998</c:v>
                </c:pt>
                <c:pt idx="30092">
                  <c:v>7.52591396515</c:v>
                </c:pt>
                <c:pt idx="30093">
                  <c:v>7.1517216781100004</c:v>
                </c:pt>
                <c:pt idx="30094">
                  <c:v>7.3435567538799997</c:v>
                </c:pt>
                <c:pt idx="30095">
                  <c:v>7.5710639463199998</c:v>
                </c:pt>
                <c:pt idx="30096">
                  <c:v>7.7466884203399999</c:v>
                </c:pt>
                <c:pt idx="30097">
                  <c:v>7.4750998659999999</c:v>
                </c:pt>
                <c:pt idx="30098">
                  <c:v>7.7267742536600004</c:v>
                </c:pt>
                <c:pt idx="30099">
                  <c:v>7.6775361820199999</c:v>
                </c:pt>
                <c:pt idx="30100">
                  <c:v>7.4390948013299996</c:v>
                </c:pt>
                <c:pt idx="30101">
                  <c:v>7.1273398074900003</c:v>
                </c:pt>
                <c:pt idx="30102">
                  <c:v>7.0965915188700004</c:v>
                </c:pt>
                <c:pt idx="30103">
                  <c:v>7.6775229285300002</c:v>
                </c:pt>
                <c:pt idx="30104">
                  <c:v>7.3816176243499996</c:v>
                </c:pt>
                <c:pt idx="30105">
                  <c:v>7.1575331303700001</c:v>
                </c:pt>
                <c:pt idx="30106">
                  <c:v>7.3714966226299996</c:v>
                </c:pt>
                <c:pt idx="30107">
                  <c:v>7.1678127982199999</c:v>
                </c:pt>
                <c:pt idx="30108">
                  <c:v>7.8194302715399999</c:v>
                </c:pt>
                <c:pt idx="30109">
                  <c:v>7.6309373426000002</c:v>
                </c:pt>
                <c:pt idx="30110">
                  <c:v>7.1237663099999997</c:v>
                </c:pt>
                <c:pt idx="30111">
                  <c:v>7.11804583192</c:v>
                </c:pt>
                <c:pt idx="30112">
                  <c:v>7.7235166946799998</c:v>
                </c:pt>
                <c:pt idx="30113">
                  <c:v>7.6796221714700001</c:v>
                </c:pt>
                <c:pt idx="30114">
                  <c:v>7.3547055880799999</c:v>
                </c:pt>
                <c:pt idx="30115">
                  <c:v>7.62397822382</c:v>
                </c:pt>
                <c:pt idx="30116">
                  <c:v>7.1256017182500004</c:v>
                </c:pt>
                <c:pt idx="30117">
                  <c:v>7.1639257071499998</c:v>
                </c:pt>
                <c:pt idx="30118">
                  <c:v>7.2525922069100002</c:v>
                </c:pt>
                <c:pt idx="30119">
                  <c:v>7.2348128987100004</c:v>
                </c:pt>
                <c:pt idx="30120">
                  <c:v>7.7016181159399997</c:v>
                </c:pt>
                <c:pt idx="30121">
                  <c:v>7.7501310974699997</c:v>
                </c:pt>
                <c:pt idx="30122">
                  <c:v>7.35165397948</c:v>
                </c:pt>
                <c:pt idx="30123">
                  <c:v>7.9133398040099996</c:v>
                </c:pt>
                <c:pt idx="30124">
                  <c:v>7.5026141702400002</c:v>
                </c:pt>
                <c:pt idx="30125">
                  <c:v>7.8938118468800003</c:v>
                </c:pt>
                <c:pt idx="30126">
                  <c:v>7.5139486181699997</c:v>
                </c:pt>
                <c:pt idx="30127">
                  <c:v>7.2525922069100002</c:v>
                </c:pt>
                <c:pt idx="30128">
                  <c:v>7.7376486831199998</c:v>
                </c:pt>
                <c:pt idx="30129">
                  <c:v>7.2270927938799998</c:v>
                </c:pt>
                <c:pt idx="30130">
                  <c:v>7.5383060258499999</c:v>
                </c:pt>
                <c:pt idx="30131">
                  <c:v>7.8777911415300004</c:v>
                </c:pt>
                <c:pt idx="30132">
                  <c:v>7.66913801908</c:v>
                </c:pt>
                <c:pt idx="30133">
                  <c:v>7.2069194333300004</c:v>
                </c:pt>
                <c:pt idx="30134">
                  <c:v>7.5107673286700001</c:v>
                </c:pt>
                <c:pt idx="30135">
                  <c:v>7.5588685562500002</c:v>
                </c:pt>
                <c:pt idx="30136">
                  <c:v>7.7743783116099996</c:v>
                </c:pt>
                <c:pt idx="30137">
                  <c:v>7.7329270583399996</c:v>
                </c:pt>
                <c:pt idx="30138">
                  <c:v>7.4928206162600004</c:v>
                </c:pt>
                <c:pt idx="30139">
                  <c:v>7.5159477748399999</c:v>
                </c:pt>
                <c:pt idx="30140">
                  <c:v>7.5685908476700003</c:v>
                </c:pt>
                <c:pt idx="30141">
                  <c:v>7.8786517008199999</c:v>
                </c:pt>
                <c:pt idx="30142">
                  <c:v>7.7377677143000003</c:v>
                </c:pt>
                <c:pt idx="30143">
                  <c:v>7.7270677440100002</c:v>
                </c:pt>
                <c:pt idx="30144">
                  <c:v>7.7446986459699998</c:v>
                </c:pt>
                <c:pt idx="30145">
                  <c:v>7.5252301170699996</c:v>
                </c:pt>
                <c:pt idx="30146">
                  <c:v>7.1725046430999999</c:v>
                </c:pt>
                <c:pt idx="30147">
                  <c:v>7.8046646308999996</c:v>
                </c:pt>
                <c:pt idx="30148">
                  <c:v>7.1696436989199999</c:v>
                </c:pt>
                <c:pt idx="30149">
                  <c:v>7.3488245481899996</c:v>
                </c:pt>
                <c:pt idx="30150">
                  <c:v>7.3080613399900001</c:v>
                </c:pt>
                <c:pt idx="30151">
                  <c:v>7.1291022744600001</c:v>
                </c:pt>
                <c:pt idx="30152">
                  <c:v>7.1251474778399997</c:v>
                </c:pt>
                <c:pt idx="30153">
                  <c:v>7.1273398074900003</c:v>
                </c:pt>
                <c:pt idx="30154">
                  <c:v>7.0855856460400002</c:v>
                </c:pt>
                <c:pt idx="30155">
                  <c:v>7.68693473074</c:v>
                </c:pt>
                <c:pt idx="30156">
                  <c:v>7.13867948583</c:v>
                </c:pt>
                <c:pt idx="30157">
                  <c:v>7.5046560043100001</c:v>
                </c:pt>
                <c:pt idx="30158">
                  <c:v>7.2020198907699999</c:v>
                </c:pt>
                <c:pt idx="30159">
                  <c:v>7.0912962029099997</c:v>
                </c:pt>
                <c:pt idx="30160">
                  <c:v>7.8370218736700004</c:v>
                </c:pt>
                <c:pt idx="30161">
                  <c:v>7.4306444450200004</c:v>
                </c:pt>
                <c:pt idx="30162">
                  <c:v>7.6851938981499996</c:v>
                </c:pt>
                <c:pt idx="30163">
                  <c:v>7.1237663099999997</c:v>
                </c:pt>
                <c:pt idx="30164">
                  <c:v>7.5383060258499999</c:v>
                </c:pt>
                <c:pt idx="30165">
                  <c:v>7.4285247495400002</c:v>
                </c:pt>
                <c:pt idx="30166">
                  <c:v>7.5934139054100003</c:v>
                </c:pt>
                <c:pt idx="30167">
                  <c:v>7.1696436989199999</c:v>
                </c:pt>
                <c:pt idx="30168">
                  <c:v>7.75016455995</c:v>
                </c:pt>
                <c:pt idx="30169">
                  <c:v>7.4628806131300003</c:v>
                </c:pt>
                <c:pt idx="30170">
                  <c:v>7.3821465597299998</c:v>
                </c:pt>
                <c:pt idx="30171">
                  <c:v>7.8503920487499999</c:v>
                </c:pt>
                <c:pt idx="30172">
                  <c:v>7.81595351118</c:v>
                </c:pt>
                <c:pt idx="30173">
                  <c:v>7.7231577376700002</c:v>
                </c:pt>
                <c:pt idx="30174">
                  <c:v>7.81637646111</c:v>
                </c:pt>
                <c:pt idx="30175">
                  <c:v>7.9126413233599999</c:v>
                </c:pt>
                <c:pt idx="30176">
                  <c:v>7.7549124953000002</c:v>
                </c:pt>
                <c:pt idx="30177">
                  <c:v>7.8220619170800001</c:v>
                </c:pt>
                <c:pt idx="30178">
                  <c:v>7.4285247495400002</c:v>
                </c:pt>
                <c:pt idx="30179">
                  <c:v>7.9133398040099996</c:v>
                </c:pt>
                <c:pt idx="30180">
                  <c:v>7.5380698267900001</c:v>
                </c:pt>
                <c:pt idx="30181">
                  <c:v>7.6988975060199998</c:v>
                </c:pt>
                <c:pt idx="30182">
                  <c:v>7.5894103047000003</c:v>
                </c:pt>
                <c:pt idx="30183">
                  <c:v>7.1823652360899999</c:v>
                </c:pt>
                <c:pt idx="30184">
                  <c:v>7.9014556855100002</c:v>
                </c:pt>
                <c:pt idx="30185">
                  <c:v>7.0803943131300002</c:v>
                </c:pt>
                <c:pt idx="30186">
                  <c:v>7.4064646871999997</c:v>
                </c:pt>
                <c:pt idx="30187">
                  <c:v>7.7394408594200002</c:v>
                </c:pt>
                <c:pt idx="30188">
                  <c:v>7.8000121818699997</c:v>
                </c:pt>
                <c:pt idx="30189">
                  <c:v>7.6075336200899999</c:v>
                </c:pt>
                <c:pt idx="30190">
                  <c:v>7.5026141702400002</c:v>
                </c:pt>
                <c:pt idx="30191">
                  <c:v>7.3986859736100001</c:v>
                </c:pt>
                <c:pt idx="30192">
                  <c:v>7.7836432379499998</c:v>
                </c:pt>
                <c:pt idx="30193">
                  <c:v>7.1961468862200002</c:v>
                </c:pt>
                <c:pt idx="30194">
                  <c:v>7.6075336200899999</c:v>
                </c:pt>
                <c:pt idx="30195">
                  <c:v>7.6138135062899996</c:v>
                </c:pt>
                <c:pt idx="30196">
                  <c:v>7.08251948848</c:v>
                </c:pt>
                <c:pt idx="30197">
                  <c:v>7.7230175343300003</c:v>
                </c:pt>
                <c:pt idx="30198">
                  <c:v>7.33709791275</c:v>
                </c:pt>
                <c:pt idx="30199">
                  <c:v>7.8520980707400003</c:v>
                </c:pt>
                <c:pt idx="30200">
                  <c:v>7.54974941528</c:v>
                </c:pt>
                <c:pt idx="30201">
                  <c:v>7.24180526535</c:v>
                </c:pt>
                <c:pt idx="30202">
                  <c:v>7.7162413115900002</c:v>
                </c:pt>
                <c:pt idx="30203">
                  <c:v>7.5722334089899999</c:v>
                </c:pt>
                <c:pt idx="30204">
                  <c:v>7.5707285324200004</c:v>
                </c:pt>
                <c:pt idx="30205">
                  <c:v>7.4306444450200004</c:v>
                </c:pt>
                <c:pt idx="30206">
                  <c:v>7.8891841817900001</c:v>
                </c:pt>
                <c:pt idx="30207">
                  <c:v>7.5934139054100003</c:v>
                </c:pt>
                <c:pt idx="30208">
                  <c:v>7.2424847892799997</c:v>
                </c:pt>
                <c:pt idx="30209">
                  <c:v>7.6726422641900003</c:v>
                </c:pt>
                <c:pt idx="30210">
                  <c:v>7.7168385057500002</c:v>
                </c:pt>
                <c:pt idx="30211">
                  <c:v>7.8267978021499998</c:v>
                </c:pt>
                <c:pt idx="30212">
                  <c:v>7.6048577657000003</c:v>
                </c:pt>
                <c:pt idx="30213">
                  <c:v>7.53699183207</c:v>
                </c:pt>
                <c:pt idx="30214">
                  <c:v>7.33162445509</c:v>
                </c:pt>
                <c:pt idx="30215">
                  <c:v>7.3668466795500001</c:v>
                </c:pt>
                <c:pt idx="30216">
                  <c:v>7.7199908429599997</c:v>
                </c:pt>
                <c:pt idx="30217">
                  <c:v>7.8914973211700001</c:v>
                </c:pt>
                <c:pt idx="30218">
                  <c:v>7.5522417924000003</c:v>
                </c:pt>
                <c:pt idx="30219">
                  <c:v>7.5710639463199998</c:v>
                </c:pt>
                <c:pt idx="30220">
                  <c:v>7.56552429128</c:v>
                </c:pt>
                <c:pt idx="30221">
                  <c:v>7.1823652360899999</c:v>
                </c:pt>
                <c:pt idx="30222">
                  <c:v>7.9015291844000002</c:v>
                </c:pt>
                <c:pt idx="30223">
                  <c:v>7.5773940174899996</c:v>
                </c:pt>
                <c:pt idx="30224">
                  <c:v>7.7065235396</c:v>
                </c:pt>
                <c:pt idx="30225">
                  <c:v>7.6917310087099997</c:v>
                </c:pt>
                <c:pt idx="30226">
                  <c:v>7.6095927374399999</c:v>
                </c:pt>
                <c:pt idx="30227">
                  <c:v>7.4457400213399998</c:v>
                </c:pt>
                <c:pt idx="30228">
                  <c:v>7.2652405027800002</c:v>
                </c:pt>
                <c:pt idx="30229">
                  <c:v>7.6917200261199996</c:v>
                </c:pt>
                <c:pt idx="30230">
                  <c:v>7.2182175228899998</c:v>
                </c:pt>
                <c:pt idx="30231">
                  <c:v>7.7242770691200002</c:v>
                </c:pt>
                <c:pt idx="30232">
                  <c:v>7.6405591777300002</c:v>
                </c:pt>
                <c:pt idx="30233">
                  <c:v>7.6454763841500002</c:v>
                </c:pt>
                <c:pt idx="30234">
                  <c:v>7.2001946709500002</c:v>
                </c:pt>
                <c:pt idx="30235">
                  <c:v>7.6047773659800004</c:v>
                </c:pt>
                <c:pt idx="30236">
                  <c:v>7.4220162296499996</c:v>
                </c:pt>
                <c:pt idx="30237">
                  <c:v>7.6320791904599998</c:v>
                </c:pt>
                <c:pt idx="30238">
                  <c:v>7.8891841817900001</c:v>
                </c:pt>
                <c:pt idx="30239">
                  <c:v>7.1300544965999997</c:v>
                </c:pt>
                <c:pt idx="30240">
                  <c:v>7.1959949894399999</c:v>
                </c:pt>
                <c:pt idx="30241">
                  <c:v>7.3839184895000001</c:v>
                </c:pt>
                <c:pt idx="30242">
                  <c:v>7.9357735417199997</c:v>
                </c:pt>
                <c:pt idx="30243">
                  <c:v>7.2139802076099997</c:v>
                </c:pt>
                <c:pt idx="30244">
                  <c:v>7.35165397948</c:v>
                </c:pt>
                <c:pt idx="30245">
                  <c:v>7.2249412979100001</c:v>
                </c:pt>
                <c:pt idx="30246">
                  <c:v>7.5820510196399997</c:v>
                </c:pt>
                <c:pt idx="30247">
                  <c:v>7.8125516351400002</c:v>
                </c:pt>
                <c:pt idx="30248">
                  <c:v>7.9357735417199997</c:v>
                </c:pt>
                <c:pt idx="30249">
                  <c:v>7.4285247495400002</c:v>
                </c:pt>
                <c:pt idx="30250">
                  <c:v>7.3657797507999998</c:v>
                </c:pt>
                <c:pt idx="30251">
                  <c:v>7.38090823896</c:v>
                </c:pt>
                <c:pt idx="30252">
                  <c:v>7.7597170798099997</c:v>
                </c:pt>
                <c:pt idx="30253">
                  <c:v>7.4750998659999999</c:v>
                </c:pt>
                <c:pt idx="30254">
                  <c:v>7.78867928784</c:v>
                </c:pt>
                <c:pt idx="30255">
                  <c:v>7.0948959053199996</c:v>
                </c:pt>
                <c:pt idx="30256">
                  <c:v>7.7732200755000003</c:v>
                </c:pt>
                <c:pt idx="30257">
                  <c:v>7.2081773078299998</c:v>
                </c:pt>
                <c:pt idx="30258">
                  <c:v>7.3257011835599997</c:v>
                </c:pt>
                <c:pt idx="30259">
                  <c:v>7.2001946709500002</c:v>
                </c:pt>
                <c:pt idx="30260">
                  <c:v>7.6952684308799997</c:v>
                </c:pt>
                <c:pt idx="30261">
                  <c:v>7.3395367670500002</c:v>
                </c:pt>
                <c:pt idx="30262">
                  <c:v>7.82841720413</c:v>
                </c:pt>
                <c:pt idx="30263">
                  <c:v>7.1326933369300001</c:v>
                </c:pt>
                <c:pt idx="30264">
                  <c:v>7.7919972795200003</c:v>
                </c:pt>
                <c:pt idx="30265">
                  <c:v>7.3186952846700004</c:v>
                </c:pt>
                <c:pt idx="30266">
                  <c:v>7.7268408236899999</c:v>
                </c:pt>
                <c:pt idx="30267">
                  <c:v>7.4768859358300004</c:v>
                </c:pt>
                <c:pt idx="30268">
                  <c:v>7.7698072077599996</c:v>
                </c:pt>
                <c:pt idx="30269">
                  <c:v>7.3595491778</c:v>
                </c:pt>
                <c:pt idx="30270">
                  <c:v>7.5522417924000003</c:v>
                </c:pt>
                <c:pt idx="30271">
                  <c:v>7.9036970980900003</c:v>
                </c:pt>
                <c:pt idx="30272">
                  <c:v>7.5159477748399999</c:v>
                </c:pt>
                <c:pt idx="30273">
                  <c:v>7.6934973084399996</c:v>
                </c:pt>
                <c:pt idx="30274">
                  <c:v>7.8037602127200003</c:v>
                </c:pt>
                <c:pt idx="30275">
                  <c:v>7.9288305037300004</c:v>
                </c:pt>
                <c:pt idx="30276">
                  <c:v>7.8786517008199999</c:v>
                </c:pt>
                <c:pt idx="30277">
                  <c:v>7.6629408915899999</c:v>
                </c:pt>
                <c:pt idx="30278">
                  <c:v>7.47032803941</c:v>
                </c:pt>
                <c:pt idx="30279">
                  <c:v>7.8585422859699996</c:v>
                </c:pt>
                <c:pt idx="30280">
                  <c:v>7.5924462948300002</c:v>
                </c:pt>
                <c:pt idx="30281">
                  <c:v>7.8312741506199997</c:v>
                </c:pt>
                <c:pt idx="30282">
                  <c:v>7.1511320299500003</c:v>
                </c:pt>
                <c:pt idx="30283">
                  <c:v>7.1208639333999999</c:v>
                </c:pt>
                <c:pt idx="30284">
                  <c:v>7.3355141596999998</c:v>
                </c:pt>
                <c:pt idx="30285">
                  <c:v>7.1401732186300002</c:v>
                </c:pt>
                <c:pt idx="30286">
                  <c:v>7.1318787810900002</c:v>
                </c:pt>
                <c:pt idx="30287">
                  <c:v>7.6723630368500002</c:v>
                </c:pt>
                <c:pt idx="30288">
                  <c:v>7.3196941678299998</c:v>
                </c:pt>
                <c:pt idx="30289">
                  <c:v>7.7274943452500002</c:v>
                </c:pt>
                <c:pt idx="30290">
                  <c:v>7.0896539918099997</c:v>
                </c:pt>
                <c:pt idx="30291">
                  <c:v>7.1643891073899999</c:v>
                </c:pt>
                <c:pt idx="30292">
                  <c:v>7.69617422434</c:v>
                </c:pt>
                <c:pt idx="30293">
                  <c:v>7.4930912513400001</c:v>
                </c:pt>
                <c:pt idx="30294">
                  <c:v>7.6246825433099996</c:v>
                </c:pt>
                <c:pt idx="30295">
                  <c:v>7.7412737268600003</c:v>
                </c:pt>
                <c:pt idx="30296">
                  <c:v>7.1687508303699996</c:v>
                </c:pt>
                <c:pt idx="30297">
                  <c:v>7.4504570979100002</c:v>
                </c:pt>
                <c:pt idx="30298">
                  <c:v>7.4768859358300004</c:v>
                </c:pt>
                <c:pt idx="30299">
                  <c:v>7.7829337329900001</c:v>
                </c:pt>
                <c:pt idx="30300">
                  <c:v>7.13595067335</c:v>
                </c:pt>
                <c:pt idx="30301">
                  <c:v>7.9313956111600001</c:v>
                </c:pt>
                <c:pt idx="30302">
                  <c:v>7.4439269602299998</c:v>
                </c:pt>
                <c:pt idx="30303">
                  <c:v>7.2455849664700001</c:v>
                </c:pt>
                <c:pt idx="30304">
                  <c:v>7.2274189445700001</c:v>
                </c:pt>
                <c:pt idx="30305">
                  <c:v>7.5843097499100001</c:v>
                </c:pt>
                <c:pt idx="30306">
                  <c:v>7.3072778430299996</c:v>
                </c:pt>
                <c:pt idx="30307">
                  <c:v>7.4337950777800001</c:v>
                </c:pt>
                <c:pt idx="30308">
                  <c:v>7.3917950515599999</c:v>
                </c:pt>
                <c:pt idx="30309">
                  <c:v>7.4492941092300002</c:v>
                </c:pt>
                <c:pt idx="30310">
                  <c:v>7.6734291418999998</c:v>
                </c:pt>
                <c:pt idx="30311">
                  <c:v>7.6152493428200003</c:v>
                </c:pt>
                <c:pt idx="30312">
                  <c:v>7.3044788587399996</c:v>
                </c:pt>
                <c:pt idx="30313">
                  <c:v>7.1913394253199998</c:v>
                </c:pt>
                <c:pt idx="30314">
                  <c:v>7.2182175228899998</c:v>
                </c:pt>
                <c:pt idx="30315">
                  <c:v>7.1424932925600002</c:v>
                </c:pt>
                <c:pt idx="30316">
                  <c:v>7.56983443812</c:v>
                </c:pt>
                <c:pt idx="30317">
                  <c:v>7.6934973084399996</c:v>
                </c:pt>
                <c:pt idx="30318">
                  <c:v>7.6277957891900003</c:v>
                </c:pt>
                <c:pt idx="30319">
                  <c:v>7.5988608955699997</c:v>
                </c:pt>
                <c:pt idx="30320">
                  <c:v>7.40086149447</c:v>
                </c:pt>
                <c:pt idx="30321">
                  <c:v>7.1488465573899997</c:v>
                </c:pt>
                <c:pt idx="30322">
                  <c:v>7.2405737110499997</c:v>
                </c:pt>
                <c:pt idx="30323">
                  <c:v>7.2418780685900002</c:v>
                </c:pt>
                <c:pt idx="30324">
                  <c:v>7.2449392673300004</c:v>
                </c:pt>
                <c:pt idx="30325">
                  <c:v>7.3088895347099996</c:v>
                </c:pt>
                <c:pt idx="30326">
                  <c:v>7.6277957891900003</c:v>
                </c:pt>
                <c:pt idx="30327">
                  <c:v>7.2914034055499997</c:v>
                </c:pt>
                <c:pt idx="30328">
                  <c:v>7.6736048120099998</c:v>
                </c:pt>
                <c:pt idx="30329">
                  <c:v>7.4176539515500002</c:v>
                </c:pt>
                <c:pt idx="30330">
                  <c:v>7.3272789047</c:v>
                </c:pt>
                <c:pt idx="30331">
                  <c:v>7.4628806131300003</c:v>
                </c:pt>
                <c:pt idx="30332">
                  <c:v>7.4874919966500002</c:v>
                </c:pt>
                <c:pt idx="30333">
                  <c:v>7.3222159277400003</c:v>
                </c:pt>
                <c:pt idx="30334">
                  <c:v>7.5773940174899996</c:v>
                </c:pt>
                <c:pt idx="30335">
                  <c:v>7.9161826659100001</c:v>
                </c:pt>
                <c:pt idx="30336">
                  <c:v>7.6932160550199997</c:v>
                </c:pt>
                <c:pt idx="30337">
                  <c:v>7.6988975060199998</c:v>
                </c:pt>
                <c:pt idx="30338">
                  <c:v>7.2977192310700003</c:v>
                </c:pt>
                <c:pt idx="30339">
                  <c:v>7.7502643150099999</c:v>
                </c:pt>
                <c:pt idx="30340">
                  <c:v>7.38090823896</c:v>
                </c:pt>
                <c:pt idx="30341">
                  <c:v>7.9042077208799997</c:v>
                </c:pt>
                <c:pt idx="30342">
                  <c:v>7.8634038963700004</c:v>
                </c:pt>
                <c:pt idx="30343">
                  <c:v>7.4194686596699997</c:v>
                </c:pt>
                <c:pt idx="30344">
                  <c:v>7.5511295790100004</c:v>
                </c:pt>
                <c:pt idx="30345">
                  <c:v>7.6048577657000003</c:v>
                </c:pt>
                <c:pt idx="30346">
                  <c:v>7.5433960017499997</c:v>
                </c:pt>
                <c:pt idx="30347">
                  <c:v>7.5843097499100001</c:v>
                </c:pt>
                <c:pt idx="30348">
                  <c:v>7.3456844347599999</c:v>
                </c:pt>
                <c:pt idx="30349">
                  <c:v>7.5644858816599996</c:v>
                </c:pt>
                <c:pt idx="30350">
                  <c:v>7.2876346724600003</c:v>
                </c:pt>
                <c:pt idx="30351">
                  <c:v>7.6433565673499997</c:v>
                </c:pt>
                <c:pt idx="30352">
                  <c:v>7.7048590815400004</c:v>
                </c:pt>
                <c:pt idx="30353">
                  <c:v>7.40086149447</c:v>
                </c:pt>
                <c:pt idx="30354">
                  <c:v>7.2626327316900001</c:v>
                </c:pt>
                <c:pt idx="30355">
                  <c:v>7.7830683786600003</c:v>
                </c:pt>
                <c:pt idx="30356">
                  <c:v>7.9313956111600001</c:v>
                </c:pt>
                <c:pt idx="30357">
                  <c:v>7.4685132903799998</c:v>
                </c:pt>
                <c:pt idx="30358">
                  <c:v>7.7065235396</c:v>
                </c:pt>
                <c:pt idx="30359">
                  <c:v>7.2452566102100002</c:v>
                </c:pt>
                <c:pt idx="30360">
                  <c:v>7.5493172263000003</c:v>
                </c:pt>
                <c:pt idx="30361">
                  <c:v>7.2041038938400002</c:v>
                </c:pt>
                <c:pt idx="30362">
                  <c:v>7.5035222820899996</c:v>
                </c:pt>
                <c:pt idx="30363">
                  <c:v>7.7797169127399997</c:v>
                </c:pt>
                <c:pt idx="30364">
                  <c:v>7.2199932876800004</c:v>
                </c:pt>
                <c:pt idx="30365">
                  <c:v>7.39413172165</c:v>
                </c:pt>
                <c:pt idx="30366">
                  <c:v>7.1643891073899999</c:v>
                </c:pt>
                <c:pt idx="30367">
                  <c:v>7.4904931794899996</c:v>
                </c:pt>
                <c:pt idx="30368">
                  <c:v>7.7940413368000003</c:v>
                </c:pt>
                <c:pt idx="30369">
                  <c:v>7.5990338832599997</c:v>
                </c:pt>
                <c:pt idx="30370">
                  <c:v>7.7412737268600003</c:v>
                </c:pt>
                <c:pt idx="30371">
                  <c:v>7.5969581330600002</c:v>
                </c:pt>
                <c:pt idx="30372">
                  <c:v>7.19358235245</c:v>
                </c:pt>
                <c:pt idx="30373">
                  <c:v>7.19443727091</c:v>
                </c:pt>
                <c:pt idx="30374">
                  <c:v>7.5950847020700003</c:v>
                </c:pt>
                <c:pt idx="30375">
                  <c:v>7.1678127982199999</c:v>
                </c:pt>
                <c:pt idx="30376">
                  <c:v>7.4504570979100002</c:v>
                </c:pt>
                <c:pt idx="30377">
                  <c:v>7.2651861451100004</c:v>
                </c:pt>
                <c:pt idx="30378">
                  <c:v>7.6249729214100004</c:v>
                </c:pt>
                <c:pt idx="30379">
                  <c:v>7.58693770037</c:v>
                </c:pt>
                <c:pt idx="30380">
                  <c:v>7.5743439761199998</c:v>
                </c:pt>
                <c:pt idx="30381">
                  <c:v>7.2989473480799996</c:v>
                </c:pt>
                <c:pt idx="30382">
                  <c:v>7.4317837780199998</c:v>
                </c:pt>
                <c:pt idx="30383">
                  <c:v>7.3456844347599999</c:v>
                </c:pt>
                <c:pt idx="30384">
                  <c:v>7.7687582078900004</c:v>
                </c:pt>
                <c:pt idx="30385">
                  <c:v>7.5934139054100003</c:v>
                </c:pt>
                <c:pt idx="30386">
                  <c:v>7.8369104376900003</c:v>
                </c:pt>
                <c:pt idx="30387">
                  <c:v>7.1946081459500002</c:v>
                </c:pt>
                <c:pt idx="30388">
                  <c:v>7.2977192310700003</c:v>
                </c:pt>
                <c:pt idx="30389">
                  <c:v>7.34787961454</c:v>
                </c:pt>
                <c:pt idx="30390">
                  <c:v>7.2755774717400001</c:v>
                </c:pt>
                <c:pt idx="30391">
                  <c:v>7.2427139512199998</c:v>
                </c:pt>
                <c:pt idx="30392">
                  <c:v>7.47040086267</c:v>
                </c:pt>
                <c:pt idx="30393">
                  <c:v>7.4504570979100002</c:v>
                </c:pt>
                <c:pt idx="30394">
                  <c:v>7.3657797507999998</c:v>
                </c:pt>
                <c:pt idx="30395">
                  <c:v>7.0885364199299996</c:v>
                </c:pt>
                <c:pt idx="30396">
                  <c:v>7.3106821264299997</c:v>
                </c:pt>
                <c:pt idx="30397">
                  <c:v>7.3518338603100002</c:v>
                </c:pt>
                <c:pt idx="30398">
                  <c:v>7.2017279150800002</c:v>
                </c:pt>
                <c:pt idx="30399">
                  <c:v>7.4102124575500001</c:v>
                </c:pt>
                <c:pt idx="30400">
                  <c:v>7.1170332051500003</c:v>
                </c:pt>
                <c:pt idx="30401">
                  <c:v>7.3080613399900001</c:v>
                </c:pt>
                <c:pt idx="30402">
                  <c:v>7.7162413115900002</c:v>
                </c:pt>
                <c:pt idx="30403">
                  <c:v>7.8993779859400002</c:v>
                </c:pt>
                <c:pt idx="30404">
                  <c:v>7.74542652475</c:v>
                </c:pt>
                <c:pt idx="30405">
                  <c:v>7.5934139054100003</c:v>
                </c:pt>
                <c:pt idx="30406">
                  <c:v>7.8319482422700002</c:v>
                </c:pt>
                <c:pt idx="30407">
                  <c:v>7.4098260184500004</c:v>
                </c:pt>
                <c:pt idx="30408">
                  <c:v>7.7661362558300002</c:v>
                </c:pt>
                <c:pt idx="30409">
                  <c:v>7.6473773063200001</c:v>
                </c:pt>
                <c:pt idx="30410">
                  <c:v>7.5493172263000003</c:v>
                </c:pt>
                <c:pt idx="30411">
                  <c:v>7.3100114736200004</c:v>
                </c:pt>
                <c:pt idx="30412">
                  <c:v>7.8624806516200003</c:v>
                </c:pt>
                <c:pt idx="30413">
                  <c:v>7.1696436989199999</c:v>
                </c:pt>
                <c:pt idx="30414">
                  <c:v>7.1727948182399999</c:v>
                </c:pt>
                <c:pt idx="30415">
                  <c:v>7.3088895347099996</c:v>
                </c:pt>
                <c:pt idx="30416">
                  <c:v>7.4644391924700004</c:v>
                </c:pt>
                <c:pt idx="30417">
                  <c:v>7.9079034587799999</c:v>
                </c:pt>
                <c:pt idx="30418">
                  <c:v>7.56983443812</c:v>
                </c:pt>
                <c:pt idx="30419">
                  <c:v>7.1725046430999999</c:v>
                </c:pt>
                <c:pt idx="30420">
                  <c:v>7.9288305037300004</c:v>
                </c:pt>
                <c:pt idx="30421">
                  <c:v>7.2841633462099997</c:v>
                </c:pt>
                <c:pt idx="30422">
                  <c:v>7.9042077208799997</c:v>
                </c:pt>
                <c:pt idx="30423">
                  <c:v>7.4311641160199997</c:v>
                </c:pt>
                <c:pt idx="30424">
                  <c:v>7.3106821264299997</c:v>
                </c:pt>
                <c:pt idx="30425">
                  <c:v>7.3816176243499996</c:v>
                </c:pt>
                <c:pt idx="30426">
                  <c:v>7.1337048487899999</c:v>
                </c:pt>
                <c:pt idx="30427">
                  <c:v>7.3247697375499996</c:v>
                </c:pt>
                <c:pt idx="30428">
                  <c:v>7.39230981531</c:v>
                </c:pt>
                <c:pt idx="30429">
                  <c:v>7.2249043609200001</c:v>
                </c:pt>
                <c:pt idx="30430">
                  <c:v>7.2405737110499997</c:v>
                </c:pt>
                <c:pt idx="30431">
                  <c:v>7.1576575575900003</c:v>
                </c:pt>
                <c:pt idx="30432">
                  <c:v>7.6917200261199996</c:v>
                </c:pt>
                <c:pt idx="30433">
                  <c:v>7.6461219608900004</c:v>
                </c:pt>
                <c:pt idx="30434">
                  <c:v>7.9068307128899997</c:v>
                </c:pt>
                <c:pt idx="30435">
                  <c:v>7.4363557838899998</c:v>
                </c:pt>
                <c:pt idx="30436">
                  <c:v>7.7607562139799997</c:v>
                </c:pt>
                <c:pt idx="30437">
                  <c:v>7.8774324873500001</c:v>
                </c:pt>
                <c:pt idx="30438">
                  <c:v>7.7199908429599997</c:v>
                </c:pt>
                <c:pt idx="30439">
                  <c:v>7.4418686441600004</c:v>
                </c:pt>
                <c:pt idx="30440">
                  <c:v>7.8000121818699997</c:v>
                </c:pt>
                <c:pt idx="30441">
                  <c:v>7.8954317887899998</c:v>
                </c:pt>
                <c:pt idx="30442">
                  <c:v>7.2527623988599998</c:v>
                </c:pt>
                <c:pt idx="30443">
                  <c:v>7.7299028451899998</c:v>
                </c:pt>
                <c:pt idx="30444">
                  <c:v>7.1260852989299996</c:v>
                </c:pt>
                <c:pt idx="30445">
                  <c:v>7.0870285963299997</c:v>
                </c:pt>
                <c:pt idx="30446">
                  <c:v>7.4825498912799997</c:v>
                </c:pt>
                <c:pt idx="30447">
                  <c:v>7.6320791904599998</c:v>
                </c:pt>
                <c:pt idx="30448">
                  <c:v>7.5252301170699996</c:v>
                </c:pt>
                <c:pt idx="30449">
                  <c:v>7.3263032145100002</c:v>
                </c:pt>
                <c:pt idx="30450">
                  <c:v>7.4147882517900001</c:v>
                </c:pt>
                <c:pt idx="30451">
                  <c:v>7.5069478688200002</c:v>
                </c:pt>
                <c:pt idx="30452">
                  <c:v>7.9015291844000002</c:v>
                </c:pt>
                <c:pt idx="30453">
                  <c:v>7.2894412313299997</c:v>
                </c:pt>
                <c:pt idx="30454">
                  <c:v>7.8777911415300004</c:v>
                </c:pt>
                <c:pt idx="30455">
                  <c:v>7.4732071499600004</c:v>
                </c:pt>
                <c:pt idx="30456">
                  <c:v>7.8600375489700003</c:v>
                </c:pt>
                <c:pt idx="30457">
                  <c:v>7.9430886388599999</c:v>
                </c:pt>
                <c:pt idx="30458">
                  <c:v>7.2243412034299999</c:v>
                </c:pt>
                <c:pt idx="30459">
                  <c:v>7.2424847892799997</c:v>
                </c:pt>
                <c:pt idx="30460">
                  <c:v>7.20522892345</c:v>
                </c:pt>
                <c:pt idx="30461">
                  <c:v>7.3715889318499999</c:v>
                </c:pt>
                <c:pt idx="30462">
                  <c:v>7.11804583192</c:v>
                </c:pt>
                <c:pt idx="30463">
                  <c:v>7.3395367670500002</c:v>
                </c:pt>
                <c:pt idx="30464">
                  <c:v>7.3399465859399999</c:v>
                </c:pt>
                <c:pt idx="30465">
                  <c:v>7.7127972263500002</c:v>
                </c:pt>
                <c:pt idx="30466">
                  <c:v>7.2721236955700004</c:v>
                </c:pt>
                <c:pt idx="30467">
                  <c:v>7.1823652360899999</c:v>
                </c:pt>
                <c:pt idx="30468">
                  <c:v>7.3001582658200004</c:v>
                </c:pt>
                <c:pt idx="30469">
                  <c:v>7.7588453200799998</c:v>
                </c:pt>
                <c:pt idx="30470">
                  <c:v>7.6826900595999996</c:v>
                </c:pt>
                <c:pt idx="30471">
                  <c:v>7.2319451160200003</c:v>
                </c:pt>
                <c:pt idx="30472">
                  <c:v>7.6220718405500003</c:v>
                </c:pt>
                <c:pt idx="30473">
                  <c:v>7.1643891073899999</c:v>
                </c:pt>
                <c:pt idx="30474">
                  <c:v>7.6196267136599998</c:v>
                </c:pt>
                <c:pt idx="30475">
                  <c:v>7.7102848371699997</c:v>
                </c:pt>
                <c:pt idx="30476">
                  <c:v>7.7836432379499998</c:v>
                </c:pt>
                <c:pt idx="30477">
                  <c:v>7.6650093178600001</c:v>
                </c:pt>
                <c:pt idx="30478">
                  <c:v>7.6132817492799996</c:v>
                </c:pt>
                <c:pt idx="30479">
                  <c:v>7.6518489683600004</c:v>
                </c:pt>
                <c:pt idx="30480">
                  <c:v>7.4162062662499997</c:v>
                </c:pt>
                <c:pt idx="30481">
                  <c:v>7.1777201469799996</c:v>
                </c:pt>
                <c:pt idx="30482">
                  <c:v>7.3345885605600003</c:v>
                </c:pt>
                <c:pt idx="30483">
                  <c:v>7.5422119540099999</c:v>
                </c:pt>
                <c:pt idx="30484">
                  <c:v>7.2289985592499999</c:v>
                </c:pt>
                <c:pt idx="30485">
                  <c:v>7.7446986459699998</c:v>
                </c:pt>
                <c:pt idx="30486">
                  <c:v>7.2017279150800002</c:v>
                </c:pt>
                <c:pt idx="30487">
                  <c:v>7.2712150897500001</c:v>
                </c:pt>
                <c:pt idx="30488">
                  <c:v>7.8125516351400002</c:v>
                </c:pt>
                <c:pt idx="30489">
                  <c:v>7.5924462948300002</c:v>
                </c:pt>
                <c:pt idx="30490">
                  <c:v>7.7075466871299998</c:v>
                </c:pt>
                <c:pt idx="30491">
                  <c:v>7.7299028451899998</c:v>
                </c:pt>
                <c:pt idx="30492">
                  <c:v>7.1787855734799999</c:v>
                </c:pt>
                <c:pt idx="30493">
                  <c:v>7.7302008561299997</c:v>
                </c:pt>
                <c:pt idx="30494">
                  <c:v>7.5511295790100004</c:v>
                </c:pt>
                <c:pt idx="30495">
                  <c:v>7.6762756479899998</c:v>
                </c:pt>
                <c:pt idx="30496">
                  <c:v>7.9432234955299998</c:v>
                </c:pt>
                <c:pt idx="30497">
                  <c:v>7.7808579656500001</c:v>
                </c:pt>
                <c:pt idx="30498">
                  <c:v>7.7016181159399997</c:v>
                </c:pt>
                <c:pt idx="30499">
                  <c:v>7.3559832745499998</c:v>
                </c:pt>
                <c:pt idx="30500">
                  <c:v>7.1605747835400004</c:v>
                </c:pt>
                <c:pt idx="30501">
                  <c:v>7.5430139615099998</c:v>
                </c:pt>
                <c:pt idx="30502">
                  <c:v>7.7466884203399999</c:v>
                </c:pt>
                <c:pt idx="30503">
                  <c:v>7.5351815463399996</c:v>
                </c:pt>
                <c:pt idx="30504">
                  <c:v>7.4220162296499996</c:v>
                </c:pt>
                <c:pt idx="30505">
                  <c:v>7.3639107471200003</c:v>
                </c:pt>
                <c:pt idx="30506">
                  <c:v>7.6887372600799999</c:v>
                </c:pt>
                <c:pt idx="30507">
                  <c:v>7.22827006209</c:v>
                </c:pt>
                <c:pt idx="30508">
                  <c:v>7.16302581345</c:v>
                </c:pt>
                <c:pt idx="30509">
                  <c:v>7.2815953984100004</c:v>
                </c:pt>
                <c:pt idx="30510">
                  <c:v>7.4492941092300002</c:v>
                </c:pt>
                <c:pt idx="30511">
                  <c:v>7.7056287114200002</c:v>
                </c:pt>
                <c:pt idx="30512">
                  <c:v>7.6594440213099997</c:v>
                </c:pt>
                <c:pt idx="30513">
                  <c:v>7.6518489683600004</c:v>
                </c:pt>
                <c:pt idx="30514">
                  <c:v>7.4444463501599998</c:v>
                </c:pt>
                <c:pt idx="30515">
                  <c:v>7.4311641160199997</c:v>
                </c:pt>
                <c:pt idx="30516">
                  <c:v>7.6875650994700004</c:v>
                </c:pt>
                <c:pt idx="30517">
                  <c:v>7.5511295790100004</c:v>
                </c:pt>
                <c:pt idx="30518">
                  <c:v>7.2169606229100003</c:v>
                </c:pt>
                <c:pt idx="30519">
                  <c:v>7.8926033715899999</c:v>
                </c:pt>
                <c:pt idx="30520">
                  <c:v>7.5139486181699997</c:v>
                </c:pt>
                <c:pt idx="30521">
                  <c:v>7.1823652360899999</c:v>
                </c:pt>
                <c:pt idx="30522">
                  <c:v>7.5975675693299998</c:v>
                </c:pt>
                <c:pt idx="30523">
                  <c:v>7.28285707629</c:v>
                </c:pt>
                <c:pt idx="30524">
                  <c:v>7.1771575365400002</c:v>
                </c:pt>
                <c:pt idx="30525">
                  <c:v>7.73732984933</c:v>
                </c:pt>
                <c:pt idx="30526">
                  <c:v>7.4789090418799997</c:v>
                </c:pt>
                <c:pt idx="30527">
                  <c:v>7.8239026549000004</c:v>
                </c:pt>
                <c:pt idx="30528">
                  <c:v>7.6500280605200004</c:v>
                </c:pt>
                <c:pt idx="30529">
                  <c:v>7.0876402457900003</c:v>
                </c:pt>
                <c:pt idx="30530">
                  <c:v>7.7733437204799998</c:v>
                </c:pt>
                <c:pt idx="30531">
                  <c:v>7.7048590815400004</c:v>
                </c:pt>
                <c:pt idx="30532">
                  <c:v>7.2720894638000004</c:v>
                </c:pt>
                <c:pt idx="30533">
                  <c:v>7.13858412054</c:v>
                </c:pt>
                <c:pt idx="30534">
                  <c:v>7.8644346763000001</c:v>
                </c:pt>
                <c:pt idx="30535">
                  <c:v>7.1656477192899999</c:v>
                </c:pt>
                <c:pt idx="30536">
                  <c:v>7.5707285324200004</c:v>
                </c:pt>
                <c:pt idx="30537">
                  <c:v>7.3591816340999996</c:v>
                </c:pt>
                <c:pt idx="30538">
                  <c:v>7.5141980140499998</c:v>
                </c:pt>
                <c:pt idx="30539">
                  <c:v>7.4592333045699997</c:v>
                </c:pt>
                <c:pt idx="30540">
                  <c:v>7.4164391811800003</c:v>
                </c:pt>
                <c:pt idx="30541">
                  <c:v>7.8869052223000002</c:v>
                </c:pt>
                <c:pt idx="30542">
                  <c:v>7.8614800123400004</c:v>
                </c:pt>
                <c:pt idx="30543">
                  <c:v>7.6196267136599998</c:v>
                </c:pt>
                <c:pt idx="30544">
                  <c:v>7.2400731379099996</c:v>
                </c:pt>
                <c:pt idx="30545">
                  <c:v>7.47040086267</c:v>
                </c:pt>
                <c:pt idx="30546">
                  <c:v>7.5311084164200004</c:v>
                </c:pt>
                <c:pt idx="30547">
                  <c:v>7.16302581345</c:v>
                </c:pt>
                <c:pt idx="30548">
                  <c:v>7.6454763841500002</c:v>
                </c:pt>
                <c:pt idx="30549">
                  <c:v>7.87110989498</c:v>
                </c:pt>
                <c:pt idx="30550">
                  <c:v>7.3518338603100002</c:v>
                </c:pt>
                <c:pt idx="30551">
                  <c:v>7.0835960506699998</c:v>
                </c:pt>
                <c:pt idx="30552">
                  <c:v>7.7822715805699998</c:v>
                </c:pt>
                <c:pt idx="30553">
                  <c:v>7.6887372600799999</c:v>
                </c:pt>
                <c:pt idx="30554">
                  <c:v>7.2487041109900003</c:v>
                </c:pt>
                <c:pt idx="30555">
                  <c:v>7.2563268493599997</c:v>
                </c:pt>
                <c:pt idx="30556">
                  <c:v>7.7376486831199998</c:v>
                </c:pt>
                <c:pt idx="30557">
                  <c:v>7.8982346774799996</c:v>
                </c:pt>
                <c:pt idx="30558">
                  <c:v>7.0943101260699999</c:v>
                </c:pt>
                <c:pt idx="30559">
                  <c:v>7.4285247495400002</c:v>
                </c:pt>
                <c:pt idx="30560">
                  <c:v>7.7446986459699998</c:v>
                </c:pt>
                <c:pt idx="30561">
                  <c:v>7.2882314213499999</c:v>
                </c:pt>
                <c:pt idx="30562">
                  <c:v>7.5194285558600003</c:v>
                </c:pt>
                <c:pt idx="30563">
                  <c:v>7.8581324021899999</c:v>
                </c:pt>
                <c:pt idx="30564">
                  <c:v>7.50090320336</c:v>
                </c:pt>
                <c:pt idx="30565">
                  <c:v>7.3312071570899997</c:v>
                </c:pt>
                <c:pt idx="30566">
                  <c:v>7.6647540148399997</c:v>
                </c:pt>
                <c:pt idx="30567">
                  <c:v>7.7023935874799996</c:v>
                </c:pt>
                <c:pt idx="30568">
                  <c:v>7.8823665924200004</c:v>
                </c:pt>
                <c:pt idx="30569">
                  <c:v>7.7199908429599997</c:v>
                </c:pt>
                <c:pt idx="30570">
                  <c:v>7.6378420185699998</c:v>
                </c:pt>
                <c:pt idx="30571">
                  <c:v>7.4176539515500002</c:v>
                </c:pt>
                <c:pt idx="30572">
                  <c:v>7.2914034055499997</c:v>
                </c:pt>
                <c:pt idx="30573">
                  <c:v>7.3355141596999998</c:v>
                </c:pt>
                <c:pt idx="30574">
                  <c:v>7.3909555099800004</c:v>
                </c:pt>
                <c:pt idx="30575">
                  <c:v>7.5273966968000003</c:v>
                </c:pt>
                <c:pt idx="30576">
                  <c:v>7.4054783315600003</c:v>
                </c:pt>
                <c:pt idx="30577">
                  <c:v>7.3821465597299998</c:v>
                </c:pt>
                <c:pt idx="30578">
                  <c:v>7.0942707007600001</c:v>
                </c:pt>
                <c:pt idx="30579">
                  <c:v>7.48220665911</c:v>
                </c:pt>
                <c:pt idx="30580">
                  <c:v>7.7127972263500002</c:v>
                </c:pt>
                <c:pt idx="30581">
                  <c:v>7.8595172876000001</c:v>
                </c:pt>
                <c:pt idx="30582">
                  <c:v>7.5522417924000003</c:v>
                </c:pt>
                <c:pt idx="30583">
                  <c:v>7.6775229285300002</c:v>
                </c:pt>
                <c:pt idx="30584">
                  <c:v>7.8037602127200003</c:v>
                </c:pt>
                <c:pt idx="30585">
                  <c:v>7.5621223303400003</c:v>
                </c:pt>
                <c:pt idx="30586">
                  <c:v>7.8471099191400002</c:v>
                </c:pt>
                <c:pt idx="30587">
                  <c:v>7.7376486831199998</c:v>
                </c:pt>
                <c:pt idx="30588">
                  <c:v>7.3263032145100002</c:v>
                </c:pt>
                <c:pt idx="30589">
                  <c:v>7.5547492074699996</c:v>
                </c:pt>
                <c:pt idx="30590">
                  <c:v>7.7948102245199999</c:v>
                </c:pt>
                <c:pt idx="30591">
                  <c:v>7.6321445960399998</c:v>
                </c:pt>
                <c:pt idx="30592">
                  <c:v>7.27574907254</c:v>
                </c:pt>
                <c:pt idx="30593">
                  <c:v>7.1291022744600001</c:v>
                </c:pt>
                <c:pt idx="30594">
                  <c:v>7.8985925965700003</c:v>
                </c:pt>
                <c:pt idx="30595">
                  <c:v>7.39230981531</c:v>
                </c:pt>
                <c:pt idx="30596">
                  <c:v>7.3506053719800004</c:v>
                </c:pt>
                <c:pt idx="30597">
                  <c:v>7.7268408236899999</c:v>
                </c:pt>
                <c:pt idx="30598">
                  <c:v>7.8520980707400003</c:v>
                </c:pt>
                <c:pt idx="30599">
                  <c:v>7.5706136771999999</c:v>
                </c:pt>
                <c:pt idx="30600">
                  <c:v>7.5975675693299998</c:v>
                </c:pt>
                <c:pt idx="30601">
                  <c:v>7.5215956509300002</c:v>
                </c:pt>
                <c:pt idx="30602">
                  <c:v>7.3986859736100001</c:v>
                </c:pt>
                <c:pt idx="30603">
                  <c:v>7.50090320336</c:v>
                </c:pt>
                <c:pt idx="30604">
                  <c:v>7.7376486831199998</c:v>
                </c:pt>
                <c:pt idx="30605">
                  <c:v>7.1170332051500003</c:v>
                </c:pt>
                <c:pt idx="30606">
                  <c:v>7.8718202869100002</c:v>
                </c:pt>
                <c:pt idx="30607">
                  <c:v>7.4194686596699997</c:v>
                </c:pt>
                <c:pt idx="30608">
                  <c:v>7.7829337329900001</c:v>
                </c:pt>
                <c:pt idx="30609">
                  <c:v>7.1441313534899997</c:v>
                </c:pt>
                <c:pt idx="30610">
                  <c:v>7.24420475263</c:v>
                </c:pt>
                <c:pt idx="30611">
                  <c:v>7.6279534976600001</c:v>
                </c:pt>
                <c:pt idx="30612">
                  <c:v>7.5641327134500003</c:v>
                </c:pt>
                <c:pt idx="30613">
                  <c:v>7.4388557133899997</c:v>
                </c:pt>
                <c:pt idx="30614">
                  <c:v>7.4884994948000001</c:v>
                </c:pt>
                <c:pt idx="30615">
                  <c:v>7.6309373426000002</c:v>
                </c:pt>
                <c:pt idx="30616">
                  <c:v>7.085458332</c:v>
                </c:pt>
                <c:pt idx="30617">
                  <c:v>7.3754046763699996</c:v>
                </c:pt>
                <c:pt idx="30618">
                  <c:v>7.51301000565</c:v>
                </c:pt>
                <c:pt idx="30619">
                  <c:v>7.4627255299200002</c:v>
                </c:pt>
                <c:pt idx="30620">
                  <c:v>7.1438373011799996</c:v>
                </c:pt>
                <c:pt idx="30621">
                  <c:v>7.8938118468800003</c:v>
                </c:pt>
                <c:pt idx="30622">
                  <c:v>7.5522417924000003</c:v>
                </c:pt>
                <c:pt idx="30623">
                  <c:v>7.7485451468599997</c:v>
                </c:pt>
                <c:pt idx="30624">
                  <c:v>7.2623128217400001</c:v>
                </c:pt>
                <c:pt idx="30625">
                  <c:v>7.4623609221100002</c:v>
                </c:pt>
                <c:pt idx="30626">
                  <c:v>7.8926033715899999</c:v>
                </c:pt>
                <c:pt idx="30627">
                  <c:v>7.6766197502400004</c:v>
                </c:pt>
                <c:pt idx="30628">
                  <c:v>7.2755774717400001</c:v>
                </c:pt>
                <c:pt idx="30629">
                  <c:v>7.4399729503099996</c:v>
                </c:pt>
                <c:pt idx="30630">
                  <c:v>7.9355585250700003</c:v>
                </c:pt>
                <c:pt idx="30631">
                  <c:v>7.5594349944500001</c:v>
                </c:pt>
                <c:pt idx="30632">
                  <c:v>7.0847166741200001</c:v>
                </c:pt>
                <c:pt idx="30633">
                  <c:v>7.9417251207000001</c:v>
                </c:pt>
                <c:pt idx="30634">
                  <c:v>7.3044788587399996</c:v>
                </c:pt>
                <c:pt idx="30635">
                  <c:v>7.6152493428200003</c:v>
                </c:pt>
                <c:pt idx="30636">
                  <c:v>7.1100697125799996</c:v>
                </c:pt>
                <c:pt idx="30637">
                  <c:v>7.5802093822899996</c:v>
                </c:pt>
                <c:pt idx="30638">
                  <c:v>7.74542652475</c:v>
                </c:pt>
                <c:pt idx="30639">
                  <c:v>7.8938118468800003</c:v>
                </c:pt>
                <c:pt idx="30640">
                  <c:v>7.8172093787900003</c:v>
                </c:pt>
                <c:pt idx="30641">
                  <c:v>7.5928999361300002</c:v>
                </c:pt>
                <c:pt idx="30642">
                  <c:v>7.8471585477600003</c:v>
                </c:pt>
                <c:pt idx="30643">
                  <c:v>7.1527982442100004</c:v>
                </c:pt>
                <c:pt idx="30644">
                  <c:v>7.3205942503500001</c:v>
                </c:pt>
                <c:pt idx="30645">
                  <c:v>7.0814664978300002</c:v>
                </c:pt>
                <c:pt idx="30646">
                  <c:v>7.1576575575900003</c:v>
                </c:pt>
                <c:pt idx="30647">
                  <c:v>7.2455849664700001</c:v>
                </c:pt>
                <c:pt idx="30648">
                  <c:v>7.2274189445700001</c:v>
                </c:pt>
                <c:pt idx="30649">
                  <c:v>7.80666653806</c:v>
                </c:pt>
                <c:pt idx="30650">
                  <c:v>7.5894103047000003</c:v>
                </c:pt>
                <c:pt idx="30651">
                  <c:v>7.5069478688200002</c:v>
                </c:pt>
                <c:pt idx="30652">
                  <c:v>7.5372578909400003</c:v>
                </c:pt>
                <c:pt idx="30653">
                  <c:v>7.1424932925600002</c:v>
                </c:pt>
                <c:pt idx="30654">
                  <c:v>7.9133398040099996</c:v>
                </c:pt>
                <c:pt idx="30655">
                  <c:v>7.7274943452500002</c:v>
                </c:pt>
                <c:pt idx="30656">
                  <c:v>7.8914973211700001</c:v>
                </c:pt>
                <c:pt idx="30657">
                  <c:v>7.3813883740200001</c:v>
                </c:pt>
                <c:pt idx="30658">
                  <c:v>7.5310246052099998</c:v>
                </c:pt>
                <c:pt idx="30659">
                  <c:v>7.6647540148399997</c:v>
                </c:pt>
                <c:pt idx="30660">
                  <c:v>7.4364990707600001</c:v>
                </c:pt>
                <c:pt idx="30661">
                  <c:v>7.7231577376700002</c:v>
                </c:pt>
                <c:pt idx="30662">
                  <c:v>7.3782961139400003</c:v>
                </c:pt>
                <c:pt idx="30663">
                  <c:v>7.3205942503500001</c:v>
                </c:pt>
                <c:pt idx="30664">
                  <c:v>7.67466497755</c:v>
                </c:pt>
                <c:pt idx="30665">
                  <c:v>7.80286124611</c:v>
                </c:pt>
                <c:pt idx="30666">
                  <c:v>7.2033422411899997</c:v>
                </c:pt>
                <c:pt idx="30667">
                  <c:v>7.1422830773500001</c:v>
                </c:pt>
                <c:pt idx="30668">
                  <c:v>7.8823665924200004</c:v>
                </c:pt>
                <c:pt idx="30669">
                  <c:v>7.8235139546400001</c:v>
                </c:pt>
                <c:pt idx="30670">
                  <c:v>7.4218427161399996</c:v>
                </c:pt>
                <c:pt idx="30671">
                  <c:v>7.6792183403400003</c:v>
                </c:pt>
                <c:pt idx="30672">
                  <c:v>7.7597170798099997</c:v>
                </c:pt>
                <c:pt idx="30673">
                  <c:v>7.5790036900000004</c:v>
                </c:pt>
                <c:pt idx="30674">
                  <c:v>7.0977414228700004</c:v>
                </c:pt>
                <c:pt idx="30675">
                  <c:v>7.4238053987099999</c:v>
                </c:pt>
                <c:pt idx="30676">
                  <c:v>7.8606349470700003</c:v>
                </c:pt>
                <c:pt idx="30677">
                  <c:v>7.6932160550199997</c:v>
                </c:pt>
                <c:pt idx="30678">
                  <c:v>7.4185623872999997</c:v>
                </c:pt>
                <c:pt idx="30679">
                  <c:v>7.8585992085400003</c:v>
                </c:pt>
                <c:pt idx="30680">
                  <c:v>7.1575331303700001</c:v>
                </c:pt>
                <c:pt idx="30681">
                  <c:v>7.8284372323999998</c:v>
                </c:pt>
                <c:pt idx="30682">
                  <c:v>7.7235166946799998</c:v>
                </c:pt>
                <c:pt idx="30683">
                  <c:v>7.6605406129600002</c:v>
                </c:pt>
                <c:pt idx="30684">
                  <c:v>7.9048126872799997</c:v>
                </c:pt>
                <c:pt idx="30685">
                  <c:v>7.2549619344799998</c:v>
                </c:pt>
                <c:pt idx="30686">
                  <c:v>7.5051177079300002</c:v>
                </c:pt>
                <c:pt idx="30687">
                  <c:v>7.7045906440599996</c:v>
                </c:pt>
                <c:pt idx="30688">
                  <c:v>7.4130236679700001</c:v>
                </c:pt>
                <c:pt idx="30689">
                  <c:v>7.1291022744600001</c:v>
                </c:pt>
                <c:pt idx="30690">
                  <c:v>7.4227162575700003</c:v>
                </c:pt>
                <c:pt idx="30691">
                  <c:v>7.4635026730199998</c:v>
                </c:pt>
                <c:pt idx="30692">
                  <c:v>7.7407574972999997</c:v>
                </c:pt>
                <c:pt idx="30693">
                  <c:v>7.3224165305</c:v>
                </c:pt>
                <c:pt idx="30694">
                  <c:v>7.5820510196399997</c:v>
                </c:pt>
                <c:pt idx="30695">
                  <c:v>7.5194285558600003</c:v>
                </c:pt>
                <c:pt idx="30696">
                  <c:v>7.7948102245199999</c:v>
                </c:pt>
                <c:pt idx="30697">
                  <c:v>7.3272789047</c:v>
                </c:pt>
                <c:pt idx="30698">
                  <c:v>7.8267978021499998</c:v>
                </c:pt>
                <c:pt idx="30699">
                  <c:v>7.4904931794899996</c:v>
                </c:pt>
                <c:pt idx="30700">
                  <c:v>7.6766197502400004</c:v>
                </c:pt>
                <c:pt idx="30701">
                  <c:v>7.71922904992</c:v>
                </c:pt>
                <c:pt idx="30702">
                  <c:v>7.22827006209</c:v>
                </c:pt>
                <c:pt idx="30703">
                  <c:v>7.4635026730199998</c:v>
                </c:pt>
                <c:pt idx="30704">
                  <c:v>7.4224045458500001</c:v>
                </c:pt>
                <c:pt idx="30705">
                  <c:v>7.3488245481899996</c:v>
                </c:pt>
                <c:pt idx="30706">
                  <c:v>7.2060410498899996</c:v>
                </c:pt>
                <c:pt idx="30707">
                  <c:v>7.5621431822899998</c:v>
                </c:pt>
                <c:pt idx="30708">
                  <c:v>7.2700129552200004</c:v>
                </c:pt>
                <c:pt idx="30709">
                  <c:v>7.4628806131300003</c:v>
                </c:pt>
                <c:pt idx="30710">
                  <c:v>7.51884948976</c:v>
                </c:pt>
                <c:pt idx="30711">
                  <c:v>7.3714966226299996</c:v>
                </c:pt>
                <c:pt idx="30712">
                  <c:v>7.8667217898899997</c:v>
                </c:pt>
                <c:pt idx="30713">
                  <c:v>7.6811075767299997</c:v>
                </c:pt>
                <c:pt idx="30714">
                  <c:v>7.8502572107299997</c:v>
                </c:pt>
                <c:pt idx="30715">
                  <c:v>7.5194285558600003</c:v>
                </c:pt>
                <c:pt idx="30716">
                  <c:v>7.5335523356999996</c:v>
                </c:pt>
                <c:pt idx="30717">
                  <c:v>7.6774294492999999</c:v>
                </c:pt>
                <c:pt idx="30718">
                  <c:v>7.8384729553900003</c:v>
                </c:pt>
                <c:pt idx="30719">
                  <c:v>7.7230175343300003</c:v>
                </c:pt>
                <c:pt idx="30720">
                  <c:v>7.4939198602300001</c:v>
                </c:pt>
                <c:pt idx="30721">
                  <c:v>7.9185838248099998</c:v>
                </c:pt>
                <c:pt idx="30722">
                  <c:v>7.6617632182299999</c:v>
                </c:pt>
                <c:pt idx="30723">
                  <c:v>7.3080613399900001</c:v>
                </c:pt>
                <c:pt idx="30724">
                  <c:v>7.1579040764400004</c:v>
                </c:pt>
                <c:pt idx="30725">
                  <c:v>7.8293191973800003</c:v>
                </c:pt>
                <c:pt idx="30726">
                  <c:v>7.4579563848700001</c:v>
                </c:pt>
                <c:pt idx="30727">
                  <c:v>7.1848517594899999</c:v>
                </c:pt>
                <c:pt idx="30728">
                  <c:v>7.7394408594200002</c:v>
                </c:pt>
                <c:pt idx="30729">
                  <c:v>7.5710639463199998</c:v>
                </c:pt>
                <c:pt idx="30730">
                  <c:v>7.4285247495400002</c:v>
                </c:pt>
                <c:pt idx="30731">
                  <c:v>7.83858423672</c:v>
                </c:pt>
                <c:pt idx="30732">
                  <c:v>7.4269375354399996</c:v>
                </c:pt>
                <c:pt idx="30733">
                  <c:v>7.8463965951499999</c:v>
                </c:pt>
                <c:pt idx="30734">
                  <c:v>7.6766197502400004</c:v>
                </c:pt>
                <c:pt idx="30735">
                  <c:v>7.2818583742199996</c:v>
                </c:pt>
                <c:pt idx="30736">
                  <c:v>7.7073526623299999</c:v>
                </c:pt>
                <c:pt idx="30737">
                  <c:v>7.6645629590200004</c:v>
                </c:pt>
                <c:pt idx="30738">
                  <c:v>7.68693473074</c:v>
                </c:pt>
                <c:pt idx="30739">
                  <c:v>7.2452566102100002</c:v>
                </c:pt>
                <c:pt idx="30740">
                  <c:v>7.3993221603599997</c:v>
                </c:pt>
                <c:pt idx="30741">
                  <c:v>7.9317159453199997</c:v>
                </c:pt>
                <c:pt idx="30742">
                  <c:v>7.4218427161399996</c:v>
                </c:pt>
                <c:pt idx="30743">
                  <c:v>7.1517216781100004</c:v>
                </c:pt>
                <c:pt idx="30744">
                  <c:v>7.2876346724600003</c:v>
                </c:pt>
                <c:pt idx="30745">
                  <c:v>7.5069478688200002</c:v>
                </c:pt>
                <c:pt idx="30746">
                  <c:v>7.3595491778</c:v>
                </c:pt>
                <c:pt idx="30747">
                  <c:v>7.5949964507400001</c:v>
                </c:pt>
                <c:pt idx="30748">
                  <c:v>7.5820510196399997</c:v>
                </c:pt>
                <c:pt idx="30749">
                  <c:v>7.2678183571600004</c:v>
                </c:pt>
                <c:pt idx="30750">
                  <c:v>7.5883998692199999</c:v>
                </c:pt>
                <c:pt idx="30751">
                  <c:v>7.2033422411899997</c:v>
                </c:pt>
                <c:pt idx="30752">
                  <c:v>7.2740736822400001</c:v>
                </c:pt>
                <c:pt idx="30753">
                  <c:v>7.1868364054300002</c:v>
                </c:pt>
                <c:pt idx="30754">
                  <c:v>7.7211685219400001</c:v>
                </c:pt>
                <c:pt idx="30755">
                  <c:v>7.2919592233400001</c:v>
                </c:pt>
                <c:pt idx="30756">
                  <c:v>7.4054783315600003</c:v>
                </c:pt>
                <c:pt idx="30757">
                  <c:v>7.2023025697699996</c:v>
                </c:pt>
                <c:pt idx="30758">
                  <c:v>7.1725632570600002</c:v>
                </c:pt>
                <c:pt idx="30759">
                  <c:v>7.1824280735099997</c:v>
                </c:pt>
                <c:pt idx="30760">
                  <c:v>7.5558619944699998</c:v>
                </c:pt>
                <c:pt idx="30761">
                  <c:v>7.1856578535000004</c:v>
                </c:pt>
                <c:pt idx="30762">
                  <c:v>7.5441854686700003</c:v>
                </c:pt>
                <c:pt idx="30763">
                  <c:v>7.8284372323999998</c:v>
                </c:pt>
                <c:pt idx="30764">
                  <c:v>7.5599755526400001</c:v>
                </c:pt>
                <c:pt idx="30765">
                  <c:v>7.3542063943900002</c:v>
                </c:pt>
                <c:pt idx="30766">
                  <c:v>7.6095927374399999</c:v>
                </c:pt>
                <c:pt idx="30767">
                  <c:v>7.6409681463699997</c:v>
                </c:pt>
                <c:pt idx="30768">
                  <c:v>7.3506053719800004</c:v>
                </c:pt>
                <c:pt idx="30769">
                  <c:v>7.68693473074</c:v>
                </c:pt>
                <c:pt idx="30770">
                  <c:v>7.6829461111199997</c:v>
                </c:pt>
                <c:pt idx="30771">
                  <c:v>7.5594349944500001</c:v>
                </c:pt>
                <c:pt idx="30772">
                  <c:v>7.3792265742999996</c:v>
                </c:pt>
                <c:pt idx="30773">
                  <c:v>7.9417251207000001</c:v>
                </c:pt>
                <c:pt idx="30774">
                  <c:v>7.1337048487899999</c:v>
                </c:pt>
                <c:pt idx="30775">
                  <c:v>7.2041038938400002</c:v>
                </c:pt>
                <c:pt idx="30776">
                  <c:v>7.7071870597099998</c:v>
                </c:pt>
                <c:pt idx="30777">
                  <c:v>7.7661362558300002</c:v>
                </c:pt>
                <c:pt idx="30778">
                  <c:v>7.8172093787900003</c:v>
                </c:pt>
                <c:pt idx="30779">
                  <c:v>7.58297139043</c:v>
                </c:pt>
                <c:pt idx="30780">
                  <c:v>7.5891471312699998</c:v>
                </c:pt>
                <c:pt idx="30781">
                  <c:v>7.0803943131300002</c:v>
                </c:pt>
                <c:pt idx="30782">
                  <c:v>7.5141980140499998</c:v>
                </c:pt>
                <c:pt idx="30783">
                  <c:v>7.5975675693299998</c:v>
                </c:pt>
                <c:pt idx="30784">
                  <c:v>7.41942307375</c:v>
                </c:pt>
                <c:pt idx="30785">
                  <c:v>7.1438373011799996</c:v>
                </c:pt>
                <c:pt idx="30786">
                  <c:v>7.4444463501599998</c:v>
                </c:pt>
                <c:pt idx="30787">
                  <c:v>7.1079621037200003</c:v>
                </c:pt>
                <c:pt idx="30788">
                  <c:v>7.6500280605200004</c:v>
                </c:pt>
                <c:pt idx="30789">
                  <c:v>7.1678127982199999</c:v>
                </c:pt>
                <c:pt idx="30790">
                  <c:v>7.2914034055499997</c:v>
                </c:pt>
                <c:pt idx="30791">
                  <c:v>7.6917200261199996</c:v>
                </c:pt>
                <c:pt idx="30792">
                  <c:v>7.60376307728</c:v>
                </c:pt>
                <c:pt idx="30793">
                  <c:v>7.51884948976</c:v>
                </c:pt>
                <c:pt idx="30794">
                  <c:v>7.7836432379499998</c:v>
                </c:pt>
                <c:pt idx="30795">
                  <c:v>7.6494882031299998</c:v>
                </c:pt>
                <c:pt idx="30796">
                  <c:v>7.8133539013700002</c:v>
                </c:pt>
                <c:pt idx="30797">
                  <c:v>7.3732550162199999</c:v>
                </c:pt>
                <c:pt idx="30798">
                  <c:v>7.7249753298400003</c:v>
                </c:pt>
                <c:pt idx="30799">
                  <c:v>7.0870285963299997</c:v>
                </c:pt>
                <c:pt idx="30800">
                  <c:v>7.8667217898899997</c:v>
                </c:pt>
                <c:pt idx="30801">
                  <c:v>7.3088895347099996</c:v>
                </c:pt>
                <c:pt idx="30802">
                  <c:v>7.1237663099999997</c:v>
                </c:pt>
                <c:pt idx="30803">
                  <c:v>7.6736783052500002</c:v>
                </c:pt>
                <c:pt idx="30804">
                  <c:v>7.5153515766799996</c:v>
                </c:pt>
                <c:pt idx="30805">
                  <c:v>7.1946081459500002</c:v>
                </c:pt>
                <c:pt idx="30806">
                  <c:v>7.4218427161399996</c:v>
                </c:pt>
                <c:pt idx="30807">
                  <c:v>7.3196941678299998</c:v>
                </c:pt>
                <c:pt idx="30808">
                  <c:v>7.1715290076900002</c:v>
                </c:pt>
                <c:pt idx="30809">
                  <c:v>7.4930912513400001</c:v>
                </c:pt>
                <c:pt idx="30810">
                  <c:v>7.2619080139900003</c:v>
                </c:pt>
                <c:pt idx="30811">
                  <c:v>7.3872579784100001</c:v>
                </c:pt>
                <c:pt idx="30812">
                  <c:v>7.1727948182399999</c:v>
                </c:pt>
                <c:pt idx="30813">
                  <c:v>7.7575559644399998</c:v>
                </c:pt>
                <c:pt idx="30814">
                  <c:v>7.6645629590200004</c:v>
                </c:pt>
                <c:pt idx="30815">
                  <c:v>7.7376486831199998</c:v>
                </c:pt>
                <c:pt idx="30816">
                  <c:v>7.31456088886</c:v>
                </c:pt>
                <c:pt idx="30817">
                  <c:v>7.8361604746099998</c:v>
                </c:pt>
                <c:pt idx="30818">
                  <c:v>7.7098250857100004</c:v>
                </c:pt>
                <c:pt idx="30819">
                  <c:v>7.4651880077600001</c:v>
                </c:pt>
                <c:pt idx="30820">
                  <c:v>7.4879419188999998</c:v>
                </c:pt>
                <c:pt idx="30821">
                  <c:v>7.1725632570600002</c:v>
                </c:pt>
                <c:pt idx="30822">
                  <c:v>7.4457400213399998</c:v>
                </c:pt>
                <c:pt idx="30823">
                  <c:v>7.9014556855100002</c:v>
                </c:pt>
                <c:pt idx="30824">
                  <c:v>7.6095927374399999</c:v>
                </c:pt>
                <c:pt idx="30825">
                  <c:v>7.10921480844</c:v>
                </c:pt>
                <c:pt idx="30826">
                  <c:v>7.6309373426000002</c:v>
                </c:pt>
                <c:pt idx="30827">
                  <c:v>7.8760443063899999</c:v>
                </c:pt>
                <c:pt idx="30828">
                  <c:v>7.2060410498899996</c:v>
                </c:pt>
                <c:pt idx="30829">
                  <c:v>7.8000121818699997</c:v>
                </c:pt>
                <c:pt idx="30830">
                  <c:v>7.6629408915899999</c:v>
                </c:pt>
                <c:pt idx="30831">
                  <c:v>7.8703833206000002</c:v>
                </c:pt>
                <c:pt idx="30832">
                  <c:v>7.5335523356999996</c:v>
                </c:pt>
                <c:pt idx="30833">
                  <c:v>7.5748487555299997</c:v>
                </c:pt>
                <c:pt idx="30834">
                  <c:v>7.5215956509300002</c:v>
                </c:pt>
                <c:pt idx="30835">
                  <c:v>7.2228073005100004</c:v>
                </c:pt>
                <c:pt idx="30836">
                  <c:v>7.4054783315600003</c:v>
                </c:pt>
                <c:pt idx="30837">
                  <c:v>7.2914034055499997</c:v>
                </c:pt>
                <c:pt idx="30838">
                  <c:v>7.1656902446400004</c:v>
                </c:pt>
                <c:pt idx="30839">
                  <c:v>7.2882314213499999</c:v>
                </c:pt>
                <c:pt idx="30840">
                  <c:v>7.0824232693500004</c:v>
                </c:pt>
                <c:pt idx="30841">
                  <c:v>7.8891841817900001</c:v>
                </c:pt>
                <c:pt idx="30842">
                  <c:v>7.7267742536600004</c:v>
                </c:pt>
                <c:pt idx="30843">
                  <c:v>7.4364990707600001</c:v>
                </c:pt>
                <c:pt idx="30844">
                  <c:v>7.1771575365400002</c:v>
                </c:pt>
                <c:pt idx="30845">
                  <c:v>7.6599993301199998</c:v>
                </c:pt>
                <c:pt idx="30846">
                  <c:v>7.5988608955699997</c:v>
                </c:pt>
                <c:pt idx="30847">
                  <c:v>7.2289985592499999</c:v>
                </c:pt>
                <c:pt idx="30848">
                  <c:v>7.5335523356999996</c:v>
                </c:pt>
                <c:pt idx="30849">
                  <c:v>7.5843097499100001</c:v>
                </c:pt>
                <c:pt idx="30850">
                  <c:v>7.8938118468800003</c:v>
                </c:pt>
                <c:pt idx="30851">
                  <c:v>7.4939198602300001</c:v>
                </c:pt>
                <c:pt idx="30852">
                  <c:v>7.1286730387199997</c:v>
                </c:pt>
                <c:pt idx="30853">
                  <c:v>7.3672156662799999</c:v>
                </c:pt>
                <c:pt idx="30854">
                  <c:v>7.0835960506699998</c:v>
                </c:pt>
                <c:pt idx="30855">
                  <c:v>7.7407574972999997</c:v>
                </c:pt>
                <c:pt idx="30856">
                  <c:v>7.1424932925600002</c:v>
                </c:pt>
                <c:pt idx="30857">
                  <c:v>7.13595067335</c:v>
                </c:pt>
                <c:pt idx="30858">
                  <c:v>7.8862737342200004</c:v>
                </c:pt>
                <c:pt idx="30859">
                  <c:v>7.2436660240700004</c:v>
                </c:pt>
                <c:pt idx="30860">
                  <c:v>7.1725632570600002</c:v>
                </c:pt>
                <c:pt idx="30861">
                  <c:v>7.6048577657000003</c:v>
                </c:pt>
                <c:pt idx="30862">
                  <c:v>7.2274189445700001</c:v>
                </c:pt>
                <c:pt idx="30863">
                  <c:v>7.5422119540099999</c:v>
                </c:pt>
                <c:pt idx="30864">
                  <c:v>7.1326933369300001</c:v>
                </c:pt>
                <c:pt idx="30865">
                  <c:v>7.3803488269399997</c:v>
                </c:pt>
                <c:pt idx="30866">
                  <c:v>7.83858423672</c:v>
                </c:pt>
                <c:pt idx="30867">
                  <c:v>7.2740736822400001</c:v>
                </c:pt>
                <c:pt idx="30868">
                  <c:v>7.1422830773500001</c:v>
                </c:pt>
                <c:pt idx="30869">
                  <c:v>7.9293097747400001</c:v>
                </c:pt>
                <c:pt idx="30870">
                  <c:v>7.1526453068700002</c:v>
                </c:pt>
                <c:pt idx="30871">
                  <c:v>7.1787855734799999</c:v>
                </c:pt>
                <c:pt idx="30872">
                  <c:v>7.7231577376700002</c:v>
                </c:pt>
                <c:pt idx="30873">
                  <c:v>7.2678183571600004</c:v>
                </c:pt>
                <c:pt idx="30874">
                  <c:v>7.1807680612000002</c:v>
                </c:pt>
                <c:pt idx="30875">
                  <c:v>7.7368148113600004</c:v>
                </c:pt>
                <c:pt idx="30876">
                  <c:v>7.0957631642600001</c:v>
                </c:pt>
                <c:pt idx="30877">
                  <c:v>7.7267089331000003</c:v>
                </c:pt>
                <c:pt idx="30878">
                  <c:v>7.8554927035800004</c:v>
                </c:pt>
                <c:pt idx="30879">
                  <c:v>7.7329270583399996</c:v>
                </c:pt>
                <c:pt idx="30880">
                  <c:v>7.8433012740099999</c:v>
                </c:pt>
                <c:pt idx="30881">
                  <c:v>7.7666444965699997</c:v>
                </c:pt>
                <c:pt idx="30882">
                  <c:v>7.7697456209000002</c:v>
                </c:pt>
                <c:pt idx="30883">
                  <c:v>7.9430886388599999</c:v>
                </c:pt>
                <c:pt idx="30884">
                  <c:v>7.0895670259400001</c:v>
                </c:pt>
                <c:pt idx="30885">
                  <c:v>7.5441854686700003</c:v>
                </c:pt>
                <c:pt idx="30886">
                  <c:v>7.4321905197599998</c:v>
                </c:pt>
                <c:pt idx="30887">
                  <c:v>7.4130236679700001</c:v>
                </c:pt>
                <c:pt idx="30888">
                  <c:v>7.5951708603099997</c:v>
                </c:pt>
                <c:pt idx="30889">
                  <c:v>7.1029452882199999</c:v>
                </c:pt>
                <c:pt idx="30890">
                  <c:v>7.7349765369499996</c:v>
                </c:pt>
                <c:pt idx="30891">
                  <c:v>7.0912962029099997</c:v>
                </c:pt>
                <c:pt idx="30892">
                  <c:v>7.8883209081099999</c:v>
                </c:pt>
                <c:pt idx="30893">
                  <c:v>7.2022023715600003</c:v>
                </c:pt>
                <c:pt idx="30894">
                  <c:v>7.7732200755000003</c:v>
                </c:pt>
                <c:pt idx="30895">
                  <c:v>7.7148325044500004</c:v>
                </c:pt>
                <c:pt idx="30896">
                  <c:v>7.6985060514599999</c:v>
                </c:pt>
                <c:pt idx="30897">
                  <c:v>7.6246825433099996</c:v>
                </c:pt>
                <c:pt idx="30898">
                  <c:v>7.9344529432000002</c:v>
                </c:pt>
                <c:pt idx="30899">
                  <c:v>7.1431377211699996</c:v>
                </c:pt>
                <c:pt idx="30900">
                  <c:v>7.5464369503000004</c:v>
                </c:pt>
                <c:pt idx="30901">
                  <c:v>7.2041038938400002</c:v>
                </c:pt>
                <c:pt idx="30902">
                  <c:v>7.3986859736100001</c:v>
                </c:pt>
                <c:pt idx="30903">
                  <c:v>7.6433565673499997</c:v>
                </c:pt>
                <c:pt idx="30904">
                  <c:v>7.1913394253199998</c:v>
                </c:pt>
                <c:pt idx="30905">
                  <c:v>7.2274189445700001</c:v>
                </c:pt>
                <c:pt idx="30906">
                  <c:v>7.9432234955299998</c:v>
                </c:pt>
                <c:pt idx="30907">
                  <c:v>7.88241096496</c:v>
                </c:pt>
                <c:pt idx="30908">
                  <c:v>7.6161613669100001</c:v>
                </c:pt>
                <c:pt idx="30909">
                  <c:v>7.1913394253199998</c:v>
                </c:pt>
                <c:pt idx="30910">
                  <c:v>7.2651861451100004</c:v>
                </c:pt>
                <c:pt idx="30911">
                  <c:v>7.2150677759299997</c:v>
                </c:pt>
                <c:pt idx="30912">
                  <c:v>7.7291602893700002</c:v>
                </c:pt>
                <c:pt idx="30913">
                  <c:v>7.2384361267199999</c:v>
                </c:pt>
                <c:pt idx="30914">
                  <c:v>7.8786517008199999</c:v>
                </c:pt>
                <c:pt idx="30915">
                  <c:v>7.4436195282400002</c:v>
                </c:pt>
                <c:pt idx="30916">
                  <c:v>7.7020975895300001</c:v>
                </c:pt>
                <c:pt idx="30917">
                  <c:v>7.5380698267900001</c:v>
                </c:pt>
                <c:pt idx="30918">
                  <c:v>7.1860189076400003</c:v>
                </c:pt>
                <c:pt idx="30919">
                  <c:v>7.9001982662700003</c:v>
                </c:pt>
                <c:pt idx="30920">
                  <c:v>7.13858412054</c:v>
                </c:pt>
                <c:pt idx="30921">
                  <c:v>7.1511320299500003</c:v>
                </c:pt>
                <c:pt idx="30922">
                  <c:v>7.4399729503099996</c:v>
                </c:pt>
                <c:pt idx="30923">
                  <c:v>7.25922146023</c:v>
                </c:pt>
                <c:pt idx="30924">
                  <c:v>7.2919592233400001</c:v>
                </c:pt>
                <c:pt idx="30925">
                  <c:v>7.3456844347599999</c:v>
                </c:pt>
                <c:pt idx="30926">
                  <c:v>7.4192005706000002</c:v>
                </c:pt>
                <c:pt idx="30927">
                  <c:v>7.5722334089899999</c:v>
                </c:pt>
                <c:pt idx="30928">
                  <c:v>7.2579484278699997</c:v>
                </c:pt>
                <c:pt idx="30929">
                  <c:v>7.3806956281799998</c:v>
                </c:pt>
                <c:pt idx="30930">
                  <c:v>7.10694812833</c:v>
                </c:pt>
                <c:pt idx="30931">
                  <c:v>7.4930912513400001</c:v>
                </c:pt>
                <c:pt idx="30932">
                  <c:v>7.5335523356999996</c:v>
                </c:pt>
                <c:pt idx="30933">
                  <c:v>7.4834823904799999</c:v>
                </c:pt>
                <c:pt idx="30934">
                  <c:v>7.6766197502400004</c:v>
                </c:pt>
                <c:pt idx="30935">
                  <c:v>7.53699183207</c:v>
                </c:pt>
                <c:pt idx="30936">
                  <c:v>7.5215956509300002</c:v>
                </c:pt>
                <c:pt idx="30937">
                  <c:v>7.4402992300799999</c:v>
                </c:pt>
                <c:pt idx="30938">
                  <c:v>7.2455849664700001</c:v>
                </c:pt>
                <c:pt idx="30939">
                  <c:v>7.47032803941</c:v>
                </c:pt>
                <c:pt idx="30940">
                  <c:v>7.7170148956300002</c:v>
                </c:pt>
                <c:pt idx="30941">
                  <c:v>7.2876346724600003</c:v>
                </c:pt>
                <c:pt idx="30942">
                  <c:v>7.7065235396</c:v>
                </c:pt>
                <c:pt idx="30943">
                  <c:v>7.3251529254000003</c:v>
                </c:pt>
                <c:pt idx="30944">
                  <c:v>7.8127316369599997</c:v>
                </c:pt>
                <c:pt idx="30945">
                  <c:v>7.7075466871299998</c:v>
                </c:pt>
                <c:pt idx="30946">
                  <c:v>7.7946704596599998</c:v>
                </c:pt>
                <c:pt idx="30947">
                  <c:v>7.1142970541699997</c:v>
                </c:pt>
                <c:pt idx="30948">
                  <c:v>7.4638670838900003</c:v>
                </c:pt>
                <c:pt idx="30949">
                  <c:v>7.7560451918900002</c:v>
                </c:pt>
                <c:pt idx="30950">
                  <c:v>7.5349950725300001</c:v>
                </c:pt>
                <c:pt idx="30951">
                  <c:v>7.8273665758500002</c:v>
                </c:pt>
                <c:pt idx="30952">
                  <c:v>7.7020975895300001</c:v>
                </c:pt>
                <c:pt idx="30953">
                  <c:v>7.1916561973300004</c:v>
                </c:pt>
                <c:pt idx="30954">
                  <c:v>7.6588780877399998</c:v>
                </c:pt>
                <c:pt idx="30955">
                  <c:v>7.3435567538799997</c:v>
                </c:pt>
                <c:pt idx="30956">
                  <c:v>7.3542063943900002</c:v>
                </c:pt>
                <c:pt idx="30957">
                  <c:v>7.8914973211700001</c:v>
                </c:pt>
                <c:pt idx="30958">
                  <c:v>7.3559832745499998</c:v>
                </c:pt>
                <c:pt idx="30959">
                  <c:v>7.0847166741200001</c:v>
                </c:pt>
                <c:pt idx="30960">
                  <c:v>7.4364990707600001</c:v>
                </c:pt>
                <c:pt idx="30961">
                  <c:v>7.7755919021700004</c:v>
                </c:pt>
                <c:pt idx="30962">
                  <c:v>7.2894412313299997</c:v>
                </c:pt>
                <c:pt idx="30963">
                  <c:v>7.6458264286600004</c:v>
                </c:pt>
                <c:pt idx="30964">
                  <c:v>7.0865974634100004</c:v>
                </c:pt>
                <c:pt idx="30965">
                  <c:v>7.2199932876800004</c:v>
                </c:pt>
                <c:pt idx="30966">
                  <c:v>7.6934973084399996</c:v>
                </c:pt>
                <c:pt idx="30967">
                  <c:v>7.3267777188699998</c:v>
                </c:pt>
                <c:pt idx="30968">
                  <c:v>7.3134421460999999</c:v>
                </c:pt>
                <c:pt idx="30969">
                  <c:v>7.2740736822400001</c:v>
                </c:pt>
                <c:pt idx="30970">
                  <c:v>7.4982084029799996</c:v>
                </c:pt>
                <c:pt idx="30971">
                  <c:v>7.6650093178600001</c:v>
                </c:pt>
                <c:pt idx="30972">
                  <c:v>7.60376307728</c:v>
                </c:pt>
                <c:pt idx="30973">
                  <c:v>7.3657797507999998</c:v>
                </c:pt>
                <c:pt idx="30974">
                  <c:v>7.7733437204799998</c:v>
                </c:pt>
                <c:pt idx="30975">
                  <c:v>7.7485451468599997</c:v>
                </c:pt>
                <c:pt idx="30976">
                  <c:v>7.5496649282300003</c:v>
                </c:pt>
                <c:pt idx="30977">
                  <c:v>7.4224045458500001</c:v>
                </c:pt>
                <c:pt idx="30978">
                  <c:v>7.6851938981499996</c:v>
                </c:pt>
                <c:pt idx="30979">
                  <c:v>7.7568320998300004</c:v>
                </c:pt>
                <c:pt idx="30980">
                  <c:v>7.1424932925600002</c:v>
                </c:pt>
                <c:pt idx="30981">
                  <c:v>7.1678127982199999</c:v>
                </c:pt>
                <c:pt idx="30982">
                  <c:v>7.8133539013700002</c:v>
                </c:pt>
                <c:pt idx="30983">
                  <c:v>7.5843097499100001</c:v>
                </c:pt>
                <c:pt idx="30984">
                  <c:v>7.3821465597299998</c:v>
                </c:pt>
                <c:pt idx="30985">
                  <c:v>7.53699183207</c:v>
                </c:pt>
                <c:pt idx="30986">
                  <c:v>7.4371578956400004</c:v>
                </c:pt>
                <c:pt idx="30987">
                  <c:v>7.2060410498899996</c:v>
                </c:pt>
                <c:pt idx="30988">
                  <c:v>7.11804583192</c:v>
                </c:pt>
                <c:pt idx="30989">
                  <c:v>7.47032803941</c:v>
                </c:pt>
                <c:pt idx="30990">
                  <c:v>7.8938118468800003</c:v>
                </c:pt>
                <c:pt idx="30991">
                  <c:v>7.2410358378700002</c:v>
                </c:pt>
                <c:pt idx="30992">
                  <c:v>7.6500280605200004</c:v>
                </c:pt>
                <c:pt idx="30993">
                  <c:v>7.5641761194499999</c:v>
                </c:pt>
                <c:pt idx="30994">
                  <c:v>7.3247697375499996</c:v>
                </c:pt>
                <c:pt idx="30995">
                  <c:v>7.1040499975899998</c:v>
                </c:pt>
                <c:pt idx="30996">
                  <c:v>7.8997276469699997</c:v>
                </c:pt>
                <c:pt idx="30997">
                  <c:v>7.0965915188700004</c:v>
                </c:pt>
                <c:pt idx="30998">
                  <c:v>7.6756154171900004</c:v>
                </c:pt>
                <c:pt idx="30999">
                  <c:v>7.3383614511899999</c:v>
                </c:pt>
                <c:pt idx="31000">
                  <c:v>7.1588076589599998</c:v>
                </c:pt>
                <c:pt idx="31001">
                  <c:v>7.5977314260900002</c:v>
                </c:pt>
                <c:pt idx="31002">
                  <c:v>7.2506122265200004</c:v>
                </c:pt>
                <c:pt idx="31003">
                  <c:v>7.3595491778</c:v>
                </c:pt>
                <c:pt idx="31004">
                  <c:v>7.5969581330600002</c:v>
                </c:pt>
                <c:pt idx="31005">
                  <c:v>7.0943101260699999</c:v>
                </c:pt>
                <c:pt idx="31006">
                  <c:v>7.8370218736700004</c:v>
                </c:pt>
                <c:pt idx="31007">
                  <c:v>7.3290787565900004</c:v>
                </c:pt>
                <c:pt idx="31008">
                  <c:v>7.5710639463199998</c:v>
                </c:pt>
                <c:pt idx="31009">
                  <c:v>7.3260719200100004</c:v>
                </c:pt>
                <c:pt idx="31010">
                  <c:v>7.2199932876800004</c:v>
                </c:pt>
                <c:pt idx="31011">
                  <c:v>7.8015611086999996</c:v>
                </c:pt>
                <c:pt idx="31012">
                  <c:v>7.9021853373799997</c:v>
                </c:pt>
                <c:pt idx="31013">
                  <c:v>7.3573723601400003</c:v>
                </c:pt>
                <c:pt idx="31014">
                  <c:v>7.8883209081099999</c:v>
                </c:pt>
                <c:pt idx="31015">
                  <c:v>7.3355141596999998</c:v>
                </c:pt>
                <c:pt idx="31016">
                  <c:v>7.7097326436099998</c:v>
                </c:pt>
                <c:pt idx="31017">
                  <c:v>7.0854008763599996</c:v>
                </c:pt>
                <c:pt idx="31018">
                  <c:v>7.2977192310700003</c:v>
                </c:pt>
                <c:pt idx="31019">
                  <c:v>7.4207058038199998</c:v>
                </c:pt>
                <c:pt idx="31020">
                  <c:v>7.5706136771999999</c:v>
                </c:pt>
                <c:pt idx="31021">
                  <c:v>7.4192005706000002</c:v>
                </c:pt>
                <c:pt idx="31022">
                  <c:v>7.4399729503099996</c:v>
                </c:pt>
                <c:pt idx="31023">
                  <c:v>7.7967688516799996</c:v>
                </c:pt>
                <c:pt idx="31024">
                  <c:v>7.1678127982199999</c:v>
                </c:pt>
                <c:pt idx="31025">
                  <c:v>7.8985925965700003</c:v>
                </c:pt>
                <c:pt idx="31026">
                  <c:v>7.6985060514599999</c:v>
                </c:pt>
                <c:pt idx="31027">
                  <c:v>7.2249412979100001</c:v>
                </c:pt>
                <c:pt idx="31028">
                  <c:v>7.08641066717</c:v>
                </c:pt>
                <c:pt idx="31029">
                  <c:v>7.5128951601200002</c:v>
                </c:pt>
                <c:pt idx="31030">
                  <c:v>7.3798661699199997</c:v>
                </c:pt>
                <c:pt idx="31031">
                  <c:v>7.3080613399900001</c:v>
                </c:pt>
                <c:pt idx="31032">
                  <c:v>7.2824947285999997</c:v>
                </c:pt>
                <c:pt idx="31033">
                  <c:v>7.8993779859400002</c:v>
                </c:pt>
                <c:pt idx="31034">
                  <c:v>7.4285247495400002</c:v>
                </c:pt>
                <c:pt idx="31035">
                  <c:v>7.59512192545</c:v>
                </c:pt>
                <c:pt idx="31036">
                  <c:v>7.9293097747400001</c:v>
                </c:pt>
                <c:pt idx="31037">
                  <c:v>7.9174264559200003</c:v>
                </c:pt>
                <c:pt idx="31038">
                  <c:v>7.2876346724600003</c:v>
                </c:pt>
                <c:pt idx="31039">
                  <c:v>7.1188778271900004</c:v>
                </c:pt>
                <c:pt idx="31040">
                  <c:v>7.5983464496600002</c:v>
                </c:pt>
                <c:pt idx="31041">
                  <c:v>7.13595067335</c:v>
                </c:pt>
                <c:pt idx="31042">
                  <c:v>7.8657624655799996</c:v>
                </c:pt>
                <c:pt idx="31043">
                  <c:v>7.5748487555299997</c:v>
                </c:pt>
                <c:pt idx="31044">
                  <c:v>7.0855856460400002</c:v>
                </c:pt>
                <c:pt idx="31045">
                  <c:v>7.4457400213399998</c:v>
                </c:pt>
                <c:pt idx="31046">
                  <c:v>7.4758886982300004</c:v>
                </c:pt>
                <c:pt idx="31047">
                  <c:v>7.8954317887899998</c:v>
                </c:pt>
                <c:pt idx="31048">
                  <c:v>7.3782961139400003</c:v>
                </c:pt>
                <c:pt idx="31049">
                  <c:v>7.7423818001800004</c:v>
                </c:pt>
                <c:pt idx="31050">
                  <c:v>7.7366229319300004</c:v>
                </c:pt>
                <c:pt idx="31051">
                  <c:v>7.3668466795500001</c:v>
                </c:pt>
                <c:pt idx="31052">
                  <c:v>7.3917950515599999</c:v>
                </c:pt>
                <c:pt idx="31053">
                  <c:v>7.1256017182500004</c:v>
                </c:pt>
                <c:pt idx="31054">
                  <c:v>7.5977314260900002</c:v>
                </c:pt>
                <c:pt idx="31055">
                  <c:v>7.7359545002400001</c:v>
                </c:pt>
                <c:pt idx="31056">
                  <c:v>7.9021853373799997</c:v>
                </c:pt>
                <c:pt idx="31057">
                  <c:v>7.7016806822300001</c:v>
                </c:pt>
                <c:pt idx="31058">
                  <c:v>7.60376307728</c:v>
                </c:pt>
                <c:pt idx="31059">
                  <c:v>7.2690717106799996</c:v>
                </c:pt>
                <c:pt idx="31060">
                  <c:v>7.8312741506199997</c:v>
                </c:pt>
                <c:pt idx="31061">
                  <c:v>7.6792183403400003</c:v>
                </c:pt>
                <c:pt idx="31062">
                  <c:v>7.3872579784100001</c:v>
                </c:pt>
                <c:pt idx="31063">
                  <c:v>7.8220619170800001</c:v>
                </c:pt>
                <c:pt idx="31064">
                  <c:v>7.59512192545</c:v>
                </c:pt>
                <c:pt idx="31065">
                  <c:v>7.6075336200899999</c:v>
                </c:pt>
                <c:pt idx="31066">
                  <c:v>7.1823652360899999</c:v>
                </c:pt>
                <c:pt idx="31067">
                  <c:v>7.5529355497999999</c:v>
                </c:pt>
                <c:pt idx="31068">
                  <c:v>7.5790036900000004</c:v>
                </c:pt>
                <c:pt idx="31069">
                  <c:v>7.6629408915899999</c:v>
                </c:pt>
                <c:pt idx="31070">
                  <c:v>7.7466884203399999</c:v>
                </c:pt>
                <c:pt idx="31071">
                  <c:v>7.1079621037200003</c:v>
                </c:pt>
                <c:pt idx="31072">
                  <c:v>7.5513122483500004</c:v>
                </c:pt>
                <c:pt idx="31073">
                  <c:v>7.3205942503500001</c:v>
                </c:pt>
                <c:pt idx="31074">
                  <c:v>7.8239026549000004</c:v>
                </c:pt>
                <c:pt idx="31075">
                  <c:v>7.3354108791900003</c:v>
                </c:pt>
                <c:pt idx="31076">
                  <c:v>7.6409681463699997</c:v>
                </c:pt>
                <c:pt idx="31077">
                  <c:v>7.7274943452500002</c:v>
                </c:pt>
                <c:pt idx="31078">
                  <c:v>7.0854008763599996</c:v>
                </c:pt>
                <c:pt idx="31079">
                  <c:v>7.5511295790100004</c:v>
                </c:pt>
                <c:pt idx="31080">
                  <c:v>7.8856249687400002</c:v>
                </c:pt>
                <c:pt idx="31081">
                  <c:v>7.7098250857100004</c:v>
                </c:pt>
                <c:pt idx="31082">
                  <c:v>7.2424847892799997</c:v>
                </c:pt>
                <c:pt idx="31083">
                  <c:v>7.2463227337999996</c:v>
                </c:pt>
                <c:pt idx="31084">
                  <c:v>7.7549124953000002</c:v>
                </c:pt>
                <c:pt idx="31085">
                  <c:v>7.3872579784100001</c:v>
                </c:pt>
                <c:pt idx="31086">
                  <c:v>7.1256017182500004</c:v>
                </c:pt>
                <c:pt idx="31087">
                  <c:v>7.4164391811800003</c:v>
                </c:pt>
                <c:pt idx="31088">
                  <c:v>7.1208639333999999</c:v>
                </c:pt>
                <c:pt idx="31089">
                  <c:v>7.6664218027900004</c:v>
                </c:pt>
                <c:pt idx="31090">
                  <c:v>7.93903179447</c:v>
                </c:pt>
                <c:pt idx="31091">
                  <c:v>7.7597170798099997</c:v>
                </c:pt>
                <c:pt idx="31092">
                  <c:v>7.7242770691200002</c:v>
                </c:pt>
                <c:pt idx="31093">
                  <c:v>7.5977314260900002</c:v>
                </c:pt>
                <c:pt idx="31094">
                  <c:v>7.7970005789699997</c:v>
                </c:pt>
                <c:pt idx="31095">
                  <c:v>7.5188012975799996</c:v>
                </c:pt>
                <c:pt idx="31096">
                  <c:v>7.8926033715899999</c:v>
                </c:pt>
                <c:pt idx="31097">
                  <c:v>7.1236175931799997</c:v>
                </c:pt>
                <c:pt idx="31098">
                  <c:v>7.4063164415799996</c:v>
                </c:pt>
                <c:pt idx="31099">
                  <c:v>7.1208639333999999</c:v>
                </c:pt>
                <c:pt idx="31100">
                  <c:v>7.3490435543899997</c:v>
                </c:pt>
                <c:pt idx="31101">
                  <c:v>7.78867928784</c:v>
                </c:pt>
                <c:pt idx="31102">
                  <c:v>7.25922146023</c:v>
                </c:pt>
                <c:pt idx="31103">
                  <c:v>7.2652405027800002</c:v>
                </c:pt>
                <c:pt idx="31104">
                  <c:v>7.19443727091</c:v>
                </c:pt>
                <c:pt idx="31105">
                  <c:v>7.3100114736200004</c:v>
                </c:pt>
                <c:pt idx="31106">
                  <c:v>7.6309373426000002</c:v>
                </c:pt>
                <c:pt idx="31107">
                  <c:v>7.33709791275</c:v>
                </c:pt>
                <c:pt idx="31108">
                  <c:v>7.1256017182500004</c:v>
                </c:pt>
                <c:pt idx="31109">
                  <c:v>7.2740736822400001</c:v>
                </c:pt>
                <c:pt idx="31110">
                  <c:v>7.7560451918900002</c:v>
                </c:pt>
                <c:pt idx="31111">
                  <c:v>7.8471099191400002</c:v>
                </c:pt>
                <c:pt idx="31112">
                  <c:v>7.7698072077599996</c:v>
                </c:pt>
                <c:pt idx="31113">
                  <c:v>7.7170148956300002</c:v>
                </c:pt>
                <c:pt idx="31114">
                  <c:v>7.8985925965700003</c:v>
                </c:pt>
                <c:pt idx="31115">
                  <c:v>7.2815953984100004</c:v>
                </c:pt>
                <c:pt idx="31116">
                  <c:v>7.6766197502400004</c:v>
                </c:pt>
                <c:pt idx="31117">
                  <c:v>7.8901189881300002</c:v>
                </c:pt>
                <c:pt idx="31118">
                  <c:v>7.4436195282400002</c:v>
                </c:pt>
                <c:pt idx="31119">
                  <c:v>7.9021853373799997</c:v>
                </c:pt>
                <c:pt idx="31120">
                  <c:v>7.5252301170699996</c:v>
                </c:pt>
                <c:pt idx="31121">
                  <c:v>7.5895461071700003</c:v>
                </c:pt>
                <c:pt idx="31122">
                  <c:v>7.6736783052500002</c:v>
                </c:pt>
                <c:pt idx="31123">
                  <c:v>7.16302581345</c:v>
                </c:pt>
                <c:pt idx="31124">
                  <c:v>7.1526453068700002</c:v>
                </c:pt>
                <c:pt idx="31125">
                  <c:v>7.5951524622499997</c:v>
                </c:pt>
                <c:pt idx="31126">
                  <c:v>7.1415105691700003</c:v>
                </c:pt>
                <c:pt idx="31127">
                  <c:v>7.4321905197599998</c:v>
                </c:pt>
                <c:pt idx="31128">
                  <c:v>7.5820510196399997</c:v>
                </c:pt>
                <c:pt idx="31129">
                  <c:v>7.7249753298400003</c:v>
                </c:pt>
                <c:pt idx="31130">
                  <c:v>7.2424847892799997</c:v>
                </c:pt>
                <c:pt idx="31131">
                  <c:v>7.1100697125799996</c:v>
                </c:pt>
                <c:pt idx="31132">
                  <c:v>7.1831029842699996</c:v>
                </c:pt>
                <c:pt idx="31133">
                  <c:v>7.6279534976600001</c:v>
                </c:pt>
                <c:pt idx="31134">
                  <c:v>7.5985258996600002</c:v>
                </c:pt>
                <c:pt idx="31135">
                  <c:v>7.2436660240700004</c:v>
                </c:pt>
                <c:pt idx="31136">
                  <c:v>7.3977181752599996</c:v>
                </c:pt>
                <c:pt idx="31137">
                  <c:v>7.5812792797600004</c:v>
                </c:pt>
                <c:pt idx="31138">
                  <c:v>7.19358235245</c:v>
                </c:pt>
                <c:pt idx="31139">
                  <c:v>7.7235166946799998</c:v>
                </c:pt>
                <c:pt idx="31140">
                  <c:v>7.4694615601200001</c:v>
                </c:pt>
                <c:pt idx="31141">
                  <c:v>7.5621223303400003</c:v>
                </c:pt>
                <c:pt idx="31142">
                  <c:v>7.73732984933</c:v>
                </c:pt>
                <c:pt idx="31143">
                  <c:v>7.6756154171900004</c:v>
                </c:pt>
                <c:pt idx="31144">
                  <c:v>7.5589886668900004</c:v>
                </c:pt>
                <c:pt idx="31145">
                  <c:v>7.0948959053199996</c:v>
                </c:pt>
                <c:pt idx="31146">
                  <c:v>7.7424363918500001</c:v>
                </c:pt>
                <c:pt idx="31147">
                  <c:v>7.2473075562</c:v>
                </c:pt>
                <c:pt idx="31148">
                  <c:v>7.5372578909400003</c:v>
                </c:pt>
                <c:pt idx="31149">
                  <c:v>7.0835960506699998</c:v>
                </c:pt>
                <c:pt idx="31150">
                  <c:v>7.1831029842699996</c:v>
                </c:pt>
                <c:pt idx="31151">
                  <c:v>7.68693473074</c:v>
                </c:pt>
                <c:pt idx="31152">
                  <c:v>7.1424932925600002</c:v>
                </c:pt>
                <c:pt idx="31153">
                  <c:v>7.8923920328100001</c:v>
                </c:pt>
                <c:pt idx="31154">
                  <c:v>7.5529355497999999</c:v>
                </c:pt>
                <c:pt idx="31155">
                  <c:v>7.7779627064000003</c:v>
                </c:pt>
                <c:pt idx="31156">
                  <c:v>7.883027791</c:v>
                </c:pt>
                <c:pt idx="31157">
                  <c:v>7.0896539918099997</c:v>
                </c:pt>
                <c:pt idx="31158">
                  <c:v>7.1079621037200003</c:v>
                </c:pt>
                <c:pt idx="31159">
                  <c:v>7.4388557133899997</c:v>
                </c:pt>
                <c:pt idx="31160">
                  <c:v>7.6419887208999997</c:v>
                </c:pt>
                <c:pt idx="31161">
                  <c:v>7.5988608955699997</c:v>
                </c:pt>
                <c:pt idx="31162">
                  <c:v>7.76073356736</c:v>
                </c:pt>
                <c:pt idx="31163">
                  <c:v>7.6161613669100001</c:v>
                </c:pt>
                <c:pt idx="31164">
                  <c:v>7.3591816340999996</c:v>
                </c:pt>
                <c:pt idx="31165">
                  <c:v>7.56552429128</c:v>
                </c:pt>
                <c:pt idx="31166">
                  <c:v>7.7034901266800002</c:v>
                </c:pt>
                <c:pt idx="31167">
                  <c:v>7.8823665924200004</c:v>
                </c:pt>
                <c:pt idx="31168">
                  <c:v>7.8434121110200001</c:v>
                </c:pt>
                <c:pt idx="31169">
                  <c:v>7.3518338603100002</c:v>
                </c:pt>
                <c:pt idx="31170">
                  <c:v>7.0998062296500004</c:v>
                </c:pt>
                <c:pt idx="31171">
                  <c:v>7.4848281216199997</c:v>
                </c:pt>
                <c:pt idx="31172">
                  <c:v>7.2237718731099996</c:v>
                </c:pt>
                <c:pt idx="31173">
                  <c:v>7.2690717106799996</c:v>
                </c:pt>
                <c:pt idx="31174">
                  <c:v>7.4492941092300002</c:v>
                </c:pt>
                <c:pt idx="31175">
                  <c:v>7.25922146023</c:v>
                </c:pt>
                <c:pt idx="31176">
                  <c:v>7.13858412054</c:v>
                </c:pt>
                <c:pt idx="31177">
                  <c:v>7.6152493428200003</c:v>
                </c:pt>
                <c:pt idx="31178">
                  <c:v>7.7446986459699998</c:v>
                </c:pt>
                <c:pt idx="31179">
                  <c:v>7.8786517008199999</c:v>
                </c:pt>
                <c:pt idx="31180">
                  <c:v>7.7601369466600003</c:v>
                </c:pt>
                <c:pt idx="31181">
                  <c:v>7.4364990707600001</c:v>
                </c:pt>
                <c:pt idx="31182">
                  <c:v>7.1256017182500004</c:v>
                </c:pt>
                <c:pt idx="31183">
                  <c:v>7.2279077248399997</c:v>
                </c:pt>
                <c:pt idx="31184">
                  <c:v>7.8657624655799996</c:v>
                </c:pt>
                <c:pt idx="31185">
                  <c:v>7.7697456209000002</c:v>
                </c:pt>
                <c:pt idx="31186">
                  <c:v>7.3613604974099998</c:v>
                </c:pt>
                <c:pt idx="31187">
                  <c:v>7.3813883740200001</c:v>
                </c:pt>
                <c:pt idx="31188">
                  <c:v>7.2525922069100002</c:v>
                </c:pt>
                <c:pt idx="31189">
                  <c:v>7.4420176973799999</c:v>
                </c:pt>
                <c:pt idx="31190">
                  <c:v>7.3839184895000001</c:v>
                </c:pt>
                <c:pt idx="31191">
                  <c:v>7.8520980707400003</c:v>
                </c:pt>
                <c:pt idx="31192">
                  <c:v>7.1053342381300002</c:v>
                </c:pt>
                <c:pt idx="31193">
                  <c:v>7.8239026549000004</c:v>
                </c:pt>
                <c:pt idx="31194">
                  <c:v>7.3354108791900003</c:v>
                </c:pt>
                <c:pt idx="31195">
                  <c:v>7.5975675693299998</c:v>
                </c:pt>
                <c:pt idx="31196">
                  <c:v>7.1325306896100003</c:v>
                </c:pt>
                <c:pt idx="31197">
                  <c:v>7.6560142405300002</c:v>
                </c:pt>
                <c:pt idx="31198">
                  <c:v>7.22827006209</c:v>
                </c:pt>
                <c:pt idx="31199">
                  <c:v>7.79608007581</c:v>
                </c:pt>
                <c:pt idx="31200">
                  <c:v>7.6132817492799996</c:v>
                </c:pt>
                <c:pt idx="31201">
                  <c:v>7.3072778430299996</c:v>
                </c:pt>
                <c:pt idx="31202">
                  <c:v>7.8238136926499999</c:v>
                </c:pt>
                <c:pt idx="31203">
                  <c:v>7.8603884277700002</c:v>
                </c:pt>
                <c:pt idx="31204">
                  <c:v>7.51884948976</c:v>
                </c:pt>
                <c:pt idx="31205">
                  <c:v>7.4321905197599998</c:v>
                </c:pt>
                <c:pt idx="31206">
                  <c:v>7.3260719200100004</c:v>
                </c:pt>
                <c:pt idx="31207">
                  <c:v>7.7382358653300001</c:v>
                </c:pt>
                <c:pt idx="31208">
                  <c:v>7.0942707007600001</c:v>
                </c:pt>
                <c:pt idx="31209">
                  <c:v>7.7466884203399999</c:v>
                </c:pt>
                <c:pt idx="31210">
                  <c:v>7.59455613047</c:v>
                </c:pt>
                <c:pt idx="31211">
                  <c:v>7.3072778430299996</c:v>
                </c:pt>
                <c:pt idx="31212">
                  <c:v>7.4937186167899998</c:v>
                </c:pt>
                <c:pt idx="31213">
                  <c:v>7.1236175931799997</c:v>
                </c:pt>
                <c:pt idx="31214">
                  <c:v>7.8585422859699996</c:v>
                </c:pt>
                <c:pt idx="31215">
                  <c:v>7.6829461111199997</c:v>
                </c:pt>
                <c:pt idx="31216">
                  <c:v>7.19358235245</c:v>
                </c:pt>
                <c:pt idx="31217">
                  <c:v>7.7792331599600004</c:v>
                </c:pt>
                <c:pt idx="31218">
                  <c:v>7.1678127982199999</c:v>
                </c:pt>
                <c:pt idx="31219">
                  <c:v>7.19764629275</c:v>
                </c:pt>
                <c:pt idx="31220">
                  <c:v>7.7144602193300003</c:v>
                </c:pt>
                <c:pt idx="31221">
                  <c:v>7.16302581345</c:v>
                </c:pt>
                <c:pt idx="31222">
                  <c:v>7.1246158162400004</c:v>
                </c:pt>
                <c:pt idx="31223">
                  <c:v>7.7919972795200003</c:v>
                </c:pt>
                <c:pt idx="31224">
                  <c:v>7.1053342381300002</c:v>
                </c:pt>
                <c:pt idx="31225">
                  <c:v>7.1856578535000004</c:v>
                </c:pt>
                <c:pt idx="31226">
                  <c:v>7.2740736822400001</c:v>
                </c:pt>
                <c:pt idx="31227">
                  <c:v>7.28861322821</c:v>
                </c:pt>
                <c:pt idx="31228">
                  <c:v>7.7107573992400003</c:v>
                </c:pt>
                <c:pt idx="31229">
                  <c:v>7.8657624655799996</c:v>
                </c:pt>
                <c:pt idx="31230">
                  <c:v>7.2876346724600003</c:v>
                </c:pt>
                <c:pt idx="31231">
                  <c:v>7.8667217898899997</c:v>
                </c:pt>
                <c:pt idx="31232">
                  <c:v>7.81637646111</c:v>
                </c:pt>
                <c:pt idx="31233">
                  <c:v>7.6917310087099997</c:v>
                </c:pt>
                <c:pt idx="31234">
                  <c:v>7.9036970980900003</c:v>
                </c:pt>
                <c:pt idx="31235">
                  <c:v>7.6190988057200002</c:v>
                </c:pt>
                <c:pt idx="31236">
                  <c:v>7.6075336200899999</c:v>
                </c:pt>
                <c:pt idx="31237">
                  <c:v>7.8220619170800001</c:v>
                </c:pt>
                <c:pt idx="31238">
                  <c:v>7.8658007461799997</c:v>
                </c:pt>
                <c:pt idx="31239">
                  <c:v>7.2319451160200003</c:v>
                </c:pt>
                <c:pt idx="31240">
                  <c:v>7.4207058038199998</c:v>
                </c:pt>
                <c:pt idx="31241">
                  <c:v>7.6826900595999996</c:v>
                </c:pt>
                <c:pt idx="31242">
                  <c:v>7.7211685219400001</c:v>
                </c:pt>
                <c:pt idx="31243">
                  <c:v>7.5493172263000003</c:v>
                </c:pt>
                <c:pt idx="31244">
                  <c:v>7.7274791696399996</c:v>
                </c:pt>
                <c:pt idx="31245">
                  <c:v>7.4982084029799996</c:v>
                </c:pt>
                <c:pt idx="31246">
                  <c:v>7.0998062296500004</c:v>
                </c:pt>
                <c:pt idx="31247">
                  <c:v>7.6461219608900004</c:v>
                </c:pt>
                <c:pt idx="31248">
                  <c:v>7.5891471312699998</c:v>
                </c:pt>
                <c:pt idx="31249">
                  <c:v>7.3792265742999996</c:v>
                </c:pt>
                <c:pt idx="31250">
                  <c:v>7.085458332</c:v>
                </c:pt>
                <c:pt idx="31251">
                  <c:v>7.3345885605600003</c:v>
                </c:pt>
                <c:pt idx="31252">
                  <c:v>7.2249043609200001</c:v>
                </c:pt>
                <c:pt idx="31253">
                  <c:v>7.2620326787199998</c:v>
                </c:pt>
                <c:pt idx="31254">
                  <c:v>7.2700129552200004</c:v>
                </c:pt>
                <c:pt idx="31255">
                  <c:v>7.7231577376700002</c:v>
                </c:pt>
                <c:pt idx="31256">
                  <c:v>7.7231577376700002</c:v>
                </c:pt>
                <c:pt idx="31257">
                  <c:v>7.3193770772300004</c:v>
                </c:pt>
                <c:pt idx="31258">
                  <c:v>7.8235139546400001</c:v>
                </c:pt>
                <c:pt idx="31259">
                  <c:v>7.6499754838899996</c:v>
                </c:pt>
                <c:pt idx="31260">
                  <c:v>7.7056287114200002</c:v>
                </c:pt>
                <c:pt idx="31261">
                  <c:v>7.61692591028</c:v>
                </c:pt>
                <c:pt idx="31262">
                  <c:v>7.2506122265200004</c:v>
                </c:pt>
                <c:pt idx="31263">
                  <c:v>7.7071870597099998</c:v>
                </c:pt>
                <c:pt idx="31264">
                  <c:v>7.6379185541099996</c:v>
                </c:pt>
                <c:pt idx="31265">
                  <c:v>7.8502572107299997</c:v>
                </c:pt>
                <c:pt idx="31266">
                  <c:v>7.6811075767299997</c:v>
                </c:pt>
                <c:pt idx="31267">
                  <c:v>7.5641327134500003</c:v>
                </c:pt>
                <c:pt idx="31268">
                  <c:v>7.70576450095</c:v>
                </c:pt>
                <c:pt idx="31269">
                  <c:v>7.6726422641900003</c:v>
                </c:pt>
                <c:pt idx="31270">
                  <c:v>7.6040092911499997</c:v>
                </c:pt>
                <c:pt idx="31271">
                  <c:v>7.4109210464800004</c:v>
                </c:pt>
                <c:pt idx="31272">
                  <c:v>7.6646302204800003</c:v>
                </c:pt>
                <c:pt idx="31273">
                  <c:v>7.88241096496</c:v>
                </c:pt>
                <c:pt idx="31274">
                  <c:v>7.8600375489700003</c:v>
                </c:pt>
                <c:pt idx="31275">
                  <c:v>7.5658332321800001</c:v>
                </c:pt>
                <c:pt idx="31276">
                  <c:v>7.7666444965699997</c:v>
                </c:pt>
                <c:pt idx="31277">
                  <c:v>7.9217774433299999</c:v>
                </c:pt>
                <c:pt idx="31278">
                  <c:v>7.4982084029799996</c:v>
                </c:pt>
                <c:pt idx="31279">
                  <c:v>7.4192005706000002</c:v>
                </c:pt>
                <c:pt idx="31280">
                  <c:v>7.4294393340699996</c:v>
                </c:pt>
                <c:pt idx="31281">
                  <c:v>7.5977314260900002</c:v>
                </c:pt>
                <c:pt idx="31282">
                  <c:v>7.5951524622499997</c:v>
                </c:pt>
                <c:pt idx="31283">
                  <c:v>7.5998253301999998</c:v>
                </c:pt>
                <c:pt idx="31284">
                  <c:v>7.1465854929699999</c:v>
                </c:pt>
                <c:pt idx="31285">
                  <c:v>7.6861865040500001</c:v>
                </c:pt>
                <c:pt idx="31286">
                  <c:v>7.6617632182299999</c:v>
                </c:pt>
                <c:pt idx="31287">
                  <c:v>7.6132817492799996</c:v>
                </c:pt>
                <c:pt idx="31288">
                  <c:v>7.8405472934300002</c:v>
                </c:pt>
                <c:pt idx="31289">
                  <c:v>7.1237663099999997</c:v>
                </c:pt>
                <c:pt idx="31290">
                  <c:v>7.33886376345</c:v>
                </c:pt>
                <c:pt idx="31291">
                  <c:v>7.7366229319300004</c:v>
                </c:pt>
                <c:pt idx="31292">
                  <c:v>7.7779627064000003</c:v>
                </c:pt>
                <c:pt idx="31293">
                  <c:v>7.2289985592499999</c:v>
                </c:pt>
                <c:pt idx="31294">
                  <c:v>7.1424932925600002</c:v>
                </c:pt>
                <c:pt idx="31295">
                  <c:v>7.8361604746099998</c:v>
                </c:pt>
                <c:pt idx="31296">
                  <c:v>7.82841720413</c:v>
                </c:pt>
                <c:pt idx="31297">
                  <c:v>7.5598468151700002</c:v>
                </c:pt>
                <c:pt idx="31298">
                  <c:v>7.2506122265200004</c:v>
                </c:pt>
                <c:pt idx="31299">
                  <c:v>7.5046560043100001</c:v>
                </c:pt>
                <c:pt idx="31300">
                  <c:v>7.2721236955700004</c:v>
                </c:pt>
                <c:pt idx="31301">
                  <c:v>7.6138135062899996</c:v>
                </c:pt>
                <c:pt idx="31302">
                  <c:v>7.4227162575700003</c:v>
                </c:pt>
                <c:pt idx="31303">
                  <c:v>7.3326338727499998</c:v>
                </c:pt>
                <c:pt idx="31304">
                  <c:v>7.2228073005100004</c:v>
                </c:pt>
                <c:pt idx="31305">
                  <c:v>7.6796221714700001</c:v>
                </c:pt>
                <c:pt idx="31306">
                  <c:v>7.7071870597099998</c:v>
                </c:pt>
                <c:pt idx="31307">
                  <c:v>7.3205942503500001</c:v>
                </c:pt>
                <c:pt idx="31308">
                  <c:v>7.5621431822899998</c:v>
                </c:pt>
                <c:pt idx="31309">
                  <c:v>7.7743783116099996</c:v>
                </c:pt>
                <c:pt idx="31310">
                  <c:v>7.3001582658200004</c:v>
                </c:pt>
                <c:pt idx="31311">
                  <c:v>7.2033422411899997</c:v>
                </c:pt>
                <c:pt idx="31312">
                  <c:v>7.9104742429200003</c:v>
                </c:pt>
                <c:pt idx="31313">
                  <c:v>7.8195038446599998</c:v>
                </c:pt>
                <c:pt idx="31314">
                  <c:v>7.7203531654199997</c:v>
                </c:pt>
                <c:pt idx="31315">
                  <c:v>7.3481116047299997</c:v>
                </c:pt>
                <c:pt idx="31316">
                  <c:v>7.5951708603099997</c:v>
                </c:pt>
                <c:pt idx="31317">
                  <c:v>7.7967688516799996</c:v>
                </c:pt>
                <c:pt idx="31318">
                  <c:v>7.8774324873500001</c:v>
                </c:pt>
                <c:pt idx="31319">
                  <c:v>7.8283828947899998</c:v>
                </c:pt>
                <c:pt idx="31320">
                  <c:v>7.3190936127899997</c:v>
                </c:pt>
                <c:pt idx="31321">
                  <c:v>7.1213897235300001</c:v>
                </c:pt>
                <c:pt idx="31322">
                  <c:v>7.3682984818300001</c:v>
                </c:pt>
                <c:pt idx="31323">
                  <c:v>7.1643891073899999</c:v>
                </c:pt>
                <c:pt idx="31324">
                  <c:v>7.51884948976</c:v>
                </c:pt>
                <c:pt idx="31325">
                  <c:v>7.0865974634100004</c:v>
                </c:pt>
                <c:pt idx="31326">
                  <c:v>7.6819158189800003</c:v>
                </c:pt>
                <c:pt idx="31327">
                  <c:v>7.4395700159800002</c:v>
                </c:pt>
                <c:pt idx="31328">
                  <c:v>7.7697456209000002</c:v>
                </c:pt>
                <c:pt idx="31329">
                  <c:v>7.0847166741200001</c:v>
                </c:pt>
                <c:pt idx="31330">
                  <c:v>7.2678183571600004</c:v>
                </c:pt>
                <c:pt idx="31331">
                  <c:v>7.8914973211700001</c:v>
                </c:pt>
                <c:pt idx="31332">
                  <c:v>7.5311084164200004</c:v>
                </c:pt>
                <c:pt idx="31333">
                  <c:v>7.7144602193300003</c:v>
                </c:pt>
                <c:pt idx="31334">
                  <c:v>7.0957631642600001</c:v>
                </c:pt>
                <c:pt idx="31335">
                  <c:v>7.8471585477600003</c:v>
                </c:pt>
                <c:pt idx="31336">
                  <c:v>7.0886935618800004</c:v>
                </c:pt>
                <c:pt idx="31337">
                  <c:v>7.3806795638500002</c:v>
                </c:pt>
                <c:pt idx="31338">
                  <c:v>7.6220718405500003</c:v>
                </c:pt>
                <c:pt idx="31339">
                  <c:v>7.9114413799900003</c:v>
                </c:pt>
                <c:pt idx="31340">
                  <c:v>7.54707334222</c:v>
                </c:pt>
                <c:pt idx="31341">
                  <c:v>7.8369104376900003</c:v>
                </c:pt>
                <c:pt idx="31342">
                  <c:v>7.76073356736</c:v>
                </c:pt>
                <c:pt idx="31343">
                  <c:v>7.085458332</c:v>
                </c:pt>
                <c:pt idx="31344">
                  <c:v>7.7474412328</c:v>
                </c:pt>
                <c:pt idx="31345">
                  <c:v>7.3383614511899999</c:v>
                </c:pt>
                <c:pt idx="31346">
                  <c:v>7.3915225479200002</c:v>
                </c:pt>
                <c:pt idx="31347">
                  <c:v>7.56547928091</c:v>
                </c:pt>
                <c:pt idx="31348">
                  <c:v>7.5810209857600004</c:v>
                </c:pt>
                <c:pt idx="31349">
                  <c:v>7.2740736822400001</c:v>
                </c:pt>
                <c:pt idx="31350">
                  <c:v>7.7161488219200001</c:v>
                </c:pt>
                <c:pt idx="31351">
                  <c:v>7.1374883450600004</c:v>
                </c:pt>
                <c:pt idx="31352">
                  <c:v>7.10921480844</c:v>
                </c:pt>
                <c:pt idx="31353">
                  <c:v>7.7486730030100004</c:v>
                </c:pt>
                <c:pt idx="31354">
                  <c:v>7.7274791696399996</c:v>
                </c:pt>
                <c:pt idx="31355">
                  <c:v>7.7023935874799996</c:v>
                </c:pt>
                <c:pt idx="31356">
                  <c:v>7.6734291418999998</c:v>
                </c:pt>
                <c:pt idx="31357">
                  <c:v>7.4426464239200003</c:v>
                </c:pt>
                <c:pt idx="31358">
                  <c:v>7.6512102319900004</c:v>
                </c:pt>
                <c:pt idx="31359">
                  <c:v>7.1954507452699996</c:v>
                </c:pt>
                <c:pt idx="31360">
                  <c:v>7.2977192310700003</c:v>
                </c:pt>
                <c:pt idx="31361">
                  <c:v>7.1291022744600001</c:v>
                </c:pt>
                <c:pt idx="31362">
                  <c:v>7.4937186167899998</c:v>
                </c:pt>
                <c:pt idx="31363">
                  <c:v>7.6820393348099998</c:v>
                </c:pt>
                <c:pt idx="31364">
                  <c:v>7.3573723601400003</c:v>
                </c:pt>
                <c:pt idx="31365">
                  <c:v>7.3106821264299997</c:v>
                </c:pt>
                <c:pt idx="31366">
                  <c:v>7.8583569904399999</c:v>
                </c:pt>
                <c:pt idx="31367">
                  <c:v>7.47040086267</c:v>
                </c:pt>
                <c:pt idx="31368">
                  <c:v>7.1974217274700001</c:v>
                </c:pt>
                <c:pt idx="31369">
                  <c:v>7.2626327316900001</c:v>
                </c:pt>
                <c:pt idx="31370">
                  <c:v>7.7940413368000003</c:v>
                </c:pt>
                <c:pt idx="31371">
                  <c:v>7.4420176973799999</c:v>
                </c:pt>
                <c:pt idx="31372">
                  <c:v>7.1111972161999999</c:v>
                </c:pt>
                <c:pt idx="31373">
                  <c:v>7.2620326787199998</c:v>
                </c:pt>
                <c:pt idx="31374">
                  <c:v>7.4685132903799998</c:v>
                </c:pt>
                <c:pt idx="31375">
                  <c:v>7.54707334222</c:v>
                </c:pt>
                <c:pt idx="31376">
                  <c:v>7.3269922596499999</c:v>
                </c:pt>
                <c:pt idx="31377">
                  <c:v>7.3821465597299998</c:v>
                </c:pt>
                <c:pt idx="31378">
                  <c:v>7.2427139512199998</c:v>
                </c:pt>
                <c:pt idx="31379">
                  <c:v>7.0855856460400002</c:v>
                </c:pt>
                <c:pt idx="31380">
                  <c:v>7.085458332</c:v>
                </c:pt>
                <c:pt idx="31381">
                  <c:v>7.20962789847</c:v>
                </c:pt>
                <c:pt idx="31382">
                  <c:v>7.3224165305</c:v>
                </c:pt>
                <c:pt idx="31383">
                  <c:v>7.6796221714700001</c:v>
                </c:pt>
                <c:pt idx="31384">
                  <c:v>7.1431377211699996</c:v>
                </c:pt>
                <c:pt idx="31385">
                  <c:v>7.5895461071700003</c:v>
                </c:pt>
                <c:pt idx="31386">
                  <c:v>7.2069194333300004</c:v>
                </c:pt>
                <c:pt idx="31387">
                  <c:v>7.7748098608099996</c:v>
                </c:pt>
                <c:pt idx="31388">
                  <c:v>7.64609613973</c:v>
                </c:pt>
                <c:pt idx="31389">
                  <c:v>7.2427139512199998</c:v>
                </c:pt>
                <c:pt idx="31390">
                  <c:v>7.1913394253199998</c:v>
                </c:pt>
                <c:pt idx="31391">
                  <c:v>7.1831029842699996</c:v>
                </c:pt>
                <c:pt idx="31392">
                  <c:v>7.6500280605200004</c:v>
                </c:pt>
                <c:pt idx="31393">
                  <c:v>7.3637501289899996</c:v>
                </c:pt>
                <c:pt idx="31394">
                  <c:v>7.7274791696399996</c:v>
                </c:pt>
                <c:pt idx="31395">
                  <c:v>7.5433960017499997</c:v>
                </c:pt>
                <c:pt idx="31396">
                  <c:v>7.0940301403400001</c:v>
                </c:pt>
                <c:pt idx="31397">
                  <c:v>7.7569573705600003</c:v>
                </c:pt>
                <c:pt idx="31398">
                  <c:v>7.4109210464800004</c:v>
                </c:pt>
                <c:pt idx="31399">
                  <c:v>7.9118944660499997</c:v>
                </c:pt>
                <c:pt idx="31400">
                  <c:v>7.2237718731099996</c:v>
                </c:pt>
                <c:pt idx="31401">
                  <c:v>7.51301000565</c:v>
                </c:pt>
                <c:pt idx="31402">
                  <c:v>7.2033422411899997</c:v>
                </c:pt>
                <c:pt idx="31403">
                  <c:v>7.5883998692199999</c:v>
                </c:pt>
                <c:pt idx="31404">
                  <c:v>7.0814664978300002</c:v>
                </c:pt>
                <c:pt idx="31405">
                  <c:v>7.7755919021700004</c:v>
                </c:pt>
                <c:pt idx="31406">
                  <c:v>7.6190988057200002</c:v>
                </c:pt>
                <c:pt idx="31407">
                  <c:v>7.3842507528999999</c:v>
                </c:pt>
                <c:pt idx="31408">
                  <c:v>7.5988608955699997</c:v>
                </c:pt>
                <c:pt idx="31409">
                  <c:v>7.5310246052099998</c:v>
                </c:pt>
                <c:pt idx="31410">
                  <c:v>7.4192005706000002</c:v>
                </c:pt>
                <c:pt idx="31411">
                  <c:v>7.7948102245199999</c:v>
                </c:pt>
                <c:pt idx="31412">
                  <c:v>7.5502364530800001</c:v>
                </c:pt>
                <c:pt idx="31413">
                  <c:v>7.7212354507900001</c:v>
                </c:pt>
                <c:pt idx="31414">
                  <c:v>7.3224165305</c:v>
                </c:pt>
                <c:pt idx="31415">
                  <c:v>7.8433012740099999</c:v>
                </c:pt>
                <c:pt idx="31416">
                  <c:v>7.7792331599600004</c:v>
                </c:pt>
                <c:pt idx="31417">
                  <c:v>7.3591816340999996</c:v>
                </c:pt>
                <c:pt idx="31418">
                  <c:v>7.1053342381300002</c:v>
                </c:pt>
                <c:pt idx="31419">
                  <c:v>7.2391577709000003</c:v>
                </c:pt>
                <c:pt idx="31420">
                  <c:v>7.9317159453199997</c:v>
                </c:pt>
                <c:pt idx="31421">
                  <c:v>7.2436660240700004</c:v>
                </c:pt>
                <c:pt idx="31422">
                  <c:v>7.5743439761199998</c:v>
                </c:pt>
                <c:pt idx="31423">
                  <c:v>7.7368148113600004</c:v>
                </c:pt>
                <c:pt idx="31424">
                  <c:v>7.6499754838899996</c:v>
                </c:pt>
                <c:pt idx="31425">
                  <c:v>7.5820510196399997</c:v>
                </c:pt>
                <c:pt idx="31426">
                  <c:v>7.9430886388599999</c:v>
                </c:pt>
                <c:pt idx="31427">
                  <c:v>7.7446986459699998</c:v>
                </c:pt>
                <c:pt idx="31428">
                  <c:v>7.2702279970400001</c:v>
                </c:pt>
                <c:pt idx="31429">
                  <c:v>7.2001946709500002</c:v>
                </c:pt>
                <c:pt idx="31430">
                  <c:v>7.9036970980900003</c:v>
                </c:pt>
                <c:pt idx="31431">
                  <c:v>7.3290787565900004</c:v>
                </c:pt>
                <c:pt idx="31432">
                  <c:v>7.1300544965999997</c:v>
                </c:pt>
                <c:pt idx="31433">
                  <c:v>7.2169606229100003</c:v>
                </c:pt>
                <c:pt idx="31434">
                  <c:v>7.8862737342200004</c:v>
                </c:pt>
                <c:pt idx="31435">
                  <c:v>7.58693770037</c:v>
                </c:pt>
                <c:pt idx="31436">
                  <c:v>7.7914847928700004</c:v>
                </c:pt>
                <c:pt idx="31437">
                  <c:v>7.3598055150499997</c:v>
                </c:pt>
                <c:pt idx="31438">
                  <c:v>7.47040086267</c:v>
                </c:pt>
                <c:pt idx="31439">
                  <c:v>7.1725632570600002</c:v>
                </c:pt>
                <c:pt idx="31440">
                  <c:v>7.4278320552899997</c:v>
                </c:pt>
                <c:pt idx="31441">
                  <c:v>7.3435567538799997</c:v>
                </c:pt>
                <c:pt idx="31442">
                  <c:v>7.36255709849</c:v>
                </c:pt>
                <c:pt idx="31443">
                  <c:v>7.3974226989099998</c:v>
                </c:pt>
                <c:pt idx="31444">
                  <c:v>7.2678183571600004</c:v>
                </c:pt>
                <c:pt idx="31445">
                  <c:v>7.1823652360899999</c:v>
                </c:pt>
                <c:pt idx="31446">
                  <c:v>7.5743197687499997</c:v>
                </c:pt>
                <c:pt idx="31447">
                  <c:v>7.2473075562</c:v>
                </c:pt>
                <c:pt idx="31448">
                  <c:v>7.1260852989299996</c:v>
                </c:pt>
                <c:pt idx="31449">
                  <c:v>7.6646302204800003</c:v>
                </c:pt>
                <c:pt idx="31450">
                  <c:v>7.6560142405300002</c:v>
                </c:pt>
                <c:pt idx="31451">
                  <c:v>7.5441854686700003</c:v>
                </c:pt>
                <c:pt idx="31452">
                  <c:v>7.56983443812</c:v>
                </c:pt>
                <c:pt idx="31453">
                  <c:v>7.9097423860699996</c:v>
                </c:pt>
                <c:pt idx="31454">
                  <c:v>7.4768859358300004</c:v>
                </c:pt>
                <c:pt idx="31455">
                  <c:v>7.6191508924500004</c:v>
                </c:pt>
                <c:pt idx="31456">
                  <c:v>7.8868507692499996</c:v>
                </c:pt>
                <c:pt idx="31457">
                  <c:v>7.2987573408399999</c:v>
                </c:pt>
                <c:pt idx="31458">
                  <c:v>7.6650093178600001</c:v>
                </c:pt>
                <c:pt idx="31459">
                  <c:v>7.8125516351400002</c:v>
                </c:pt>
                <c:pt idx="31460">
                  <c:v>7.8856249687400002</c:v>
                </c:pt>
                <c:pt idx="31461">
                  <c:v>7.7666444965699997</c:v>
                </c:pt>
                <c:pt idx="31462">
                  <c:v>7.1856578535000004</c:v>
                </c:pt>
                <c:pt idx="31463">
                  <c:v>7.7733437204799998</c:v>
                </c:pt>
                <c:pt idx="31464">
                  <c:v>7.3456844347599999</c:v>
                </c:pt>
                <c:pt idx="31465">
                  <c:v>7.7299028451899998</c:v>
                </c:pt>
                <c:pt idx="31466">
                  <c:v>7.1517216781100004</c:v>
                </c:pt>
                <c:pt idx="31467">
                  <c:v>7.6412547570799996</c:v>
                </c:pt>
                <c:pt idx="31468">
                  <c:v>7.9114413799900003</c:v>
                </c:pt>
                <c:pt idx="31469">
                  <c:v>7.8239026549000004</c:v>
                </c:pt>
                <c:pt idx="31470">
                  <c:v>7.4285247495400002</c:v>
                </c:pt>
                <c:pt idx="31471">
                  <c:v>7.5258817083</c:v>
                </c:pt>
                <c:pt idx="31472">
                  <c:v>7.5648774805499999</c:v>
                </c:pt>
                <c:pt idx="31473">
                  <c:v>7.20962789847</c:v>
                </c:pt>
                <c:pt idx="31474">
                  <c:v>7.7803241450999998</c:v>
                </c:pt>
                <c:pt idx="31475">
                  <c:v>7.4418686441600004</c:v>
                </c:pt>
                <c:pt idx="31476">
                  <c:v>7.0895670259400001</c:v>
                </c:pt>
                <c:pt idx="31477">
                  <c:v>7.7792331599600004</c:v>
                </c:pt>
                <c:pt idx="31478">
                  <c:v>7.2463227337999996</c:v>
                </c:pt>
                <c:pt idx="31479">
                  <c:v>7.5558619944699998</c:v>
                </c:pt>
                <c:pt idx="31480">
                  <c:v>7.5891471312699998</c:v>
                </c:pt>
                <c:pt idx="31481">
                  <c:v>7.4936975153000001</c:v>
                </c:pt>
                <c:pt idx="31482">
                  <c:v>7.1142970541699997</c:v>
                </c:pt>
                <c:pt idx="31483">
                  <c:v>7.8731102059099998</c:v>
                </c:pt>
                <c:pt idx="31484">
                  <c:v>7.1237663099999997</c:v>
                </c:pt>
                <c:pt idx="31485">
                  <c:v>7.5998253301999998</c:v>
                </c:pt>
                <c:pt idx="31486">
                  <c:v>7.3395367670500002</c:v>
                </c:pt>
                <c:pt idx="31487">
                  <c:v>7.4379681900300003</c:v>
                </c:pt>
                <c:pt idx="31488">
                  <c:v>7.1656477192899999</c:v>
                </c:pt>
                <c:pt idx="31489">
                  <c:v>7.3251529254000003</c:v>
                </c:pt>
                <c:pt idx="31490">
                  <c:v>7.5422119540099999</c:v>
                </c:pt>
                <c:pt idx="31491">
                  <c:v>7.58575387529</c:v>
                </c:pt>
                <c:pt idx="31492">
                  <c:v>7.4130835129300001</c:v>
                </c:pt>
                <c:pt idx="31493">
                  <c:v>7.8585992085400003</c:v>
                </c:pt>
                <c:pt idx="31494">
                  <c:v>7.5552811488299998</c:v>
                </c:pt>
                <c:pt idx="31495">
                  <c:v>7.0854008763599996</c:v>
                </c:pt>
                <c:pt idx="31496">
                  <c:v>7.4379681900300003</c:v>
                </c:pt>
                <c:pt idx="31497">
                  <c:v>7.58292776479</c:v>
                </c:pt>
                <c:pt idx="31498">
                  <c:v>7.1656477192899999</c:v>
                </c:pt>
                <c:pt idx="31499">
                  <c:v>7.3125483930200001</c:v>
                </c:pt>
                <c:pt idx="31500">
                  <c:v>7.8644346763000001</c:v>
                </c:pt>
                <c:pt idx="31501">
                  <c:v>7.4518435795500002</c:v>
                </c:pt>
                <c:pt idx="31502">
                  <c:v>7.66913801908</c:v>
                </c:pt>
                <c:pt idx="31503">
                  <c:v>7.1826349154200004</c:v>
                </c:pt>
                <c:pt idx="31504">
                  <c:v>7.61692591028</c:v>
                </c:pt>
                <c:pt idx="31505">
                  <c:v>7.7048590815400004</c:v>
                </c:pt>
                <c:pt idx="31506">
                  <c:v>7.51992511037</c:v>
                </c:pt>
                <c:pt idx="31507">
                  <c:v>7.1527982442100004</c:v>
                </c:pt>
                <c:pt idx="31508">
                  <c:v>7.8454856909800004</c:v>
                </c:pt>
                <c:pt idx="31509">
                  <c:v>7.4192005706000002</c:v>
                </c:pt>
                <c:pt idx="31510">
                  <c:v>7.0814664978300002</c:v>
                </c:pt>
                <c:pt idx="31511">
                  <c:v>7.6875650994700004</c:v>
                </c:pt>
                <c:pt idx="31512">
                  <c:v>7.1510204078199999</c:v>
                </c:pt>
                <c:pt idx="31513">
                  <c:v>7.6932160550199997</c:v>
                </c:pt>
                <c:pt idx="31514">
                  <c:v>7.7016181159399997</c:v>
                </c:pt>
                <c:pt idx="31515">
                  <c:v>7.1824280735099997</c:v>
                </c:pt>
                <c:pt idx="31516">
                  <c:v>7.13858412054</c:v>
                </c:pt>
                <c:pt idx="31517">
                  <c:v>7.6473773063200001</c:v>
                </c:pt>
                <c:pt idx="31518">
                  <c:v>7.62397822382</c:v>
                </c:pt>
                <c:pt idx="31519">
                  <c:v>7.3547055880799999</c:v>
                </c:pt>
                <c:pt idx="31520">
                  <c:v>7.3798661699199997</c:v>
                </c:pt>
                <c:pt idx="31521">
                  <c:v>7.7267089331000003</c:v>
                </c:pt>
                <c:pt idx="31522">
                  <c:v>7.13595067335</c:v>
                </c:pt>
                <c:pt idx="31523">
                  <c:v>7.7075466871299998</c:v>
                </c:pt>
                <c:pt idx="31524">
                  <c:v>7.3754046763699996</c:v>
                </c:pt>
                <c:pt idx="31525">
                  <c:v>7.4694615601200001</c:v>
                </c:pt>
                <c:pt idx="31526">
                  <c:v>7.4651880077600001</c:v>
                </c:pt>
                <c:pt idx="31527">
                  <c:v>7.3760342038299997</c:v>
                </c:pt>
                <c:pt idx="31528">
                  <c:v>7.3598055150499997</c:v>
                </c:pt>
                <c:pt idx="31529">
                  <c:v>7.5101524761</c:v>
                </c:pt>
                <c:pt idx="31530">
                  <c:v>7.9347630529700002</c:v>
                </c:pt>
                <c:pt idx="31531">
                  <c:v>7.7161488219200001</c:v>
                </c:pt>
                <c:pt idx="31532">
                  <c:v>7.7697456209000002</c:v>
                </c:pt>
                <c:pt idx="31533">
                  <c:v>7.2017279150800002</c:v>
                </c:pt>
                <c:pt idx="31534">
                  <c:v>7.5039958174899999</c:v>
                </c:pt>
                <c:pt idx="31535">
                  <c:v>7.8585422859699996</c:v>
                </c:pt>
                <c:pt idx="31536">
                  <c:v>7.7970005789699997</c:v>
                </c:pt>
                <c:pt idx="31537">
                  <c:v>7.2945195743399998</c:v>
                </c:pt>
                <c:pt idx="31538">
                  <c:v>7.3813883740200001</c:v>
                </c:pt>
                <c:pt idx="31539">
                  <c:v>7.5522417924000003</c:v>
                </c:pt>
                <c:pt idx="31540">
                  <c:v>7.3672156662799999</c:v>
                </c:pt>
                <c:pt idx="31541">
                  <c:v>7.6826900595999996</c:v>
                </c:pt>
                <c:pt idx="31542">
                  <c:v>7.597716395</c:v>
                </c:pt>
                <c:pt idx="31543">
                  <c:v>7.7748098608099996</c:v>
                </c:pt>
                <c:pt idx="31544">
                  <c:v>7.2549619344799998</c:v>
                </c:pt>
                <c:pt idx="31545">
                  <c:v>7.74542652475</c:v>
                </c:pt>
                <c:pt idx="31546">
                  <c:v>7.7446986459699998</c:v>
                </c:pt>
                <c:pt idx="31547">
                  <c:v>7.6952684308799997</c:v>
                </c:pt>
                <c:pt idx="31548">
                  <c:v>7.5797285733599997</c:v>
                </c:pt>
                <c:pt idx="31549">
                  <c:v>7.5215956509300002</c:v>
                </c:pt>
                <c:pt idx="31550">
                  <c:v>7.8993779859400002</c:v>
                </c:pt>
                <c:pt idx="31551">
                  <c:v>7.1208639333999999</c:v>
                </c:pt>
                <c:pt idx="31552">
                  <c:v>7.4380029426899998</c:v>
                </c:pt>
                <c:pt idx="31553">
                  <c:v>7.5998253301999998</c:v>
                </c:pt>
                <c:pt idx="31554">
                  <c:v>7.5662919784799998</c:v>
                </c:pt>
                <c:pt idx="31555">
                  <c:v>7.6454763841500002</c:v>
                </c:pt>
                <c:pt idx="31556">
                  <c:v>7.2049057619700001</c:v>
                </c:pt>
                <c:pt idx="31557">
                  <c:v>7.8926033715899999</c:v>
                </c:pt>
                <c:pt idx="31558">
                  <c:v>7.54707334222</c:v>
                </c:pt>
                <c:pt idx="31559">
                  <c:v>7.5139486181699997</c:v>
                </c:pt>
                <c:pt idx="31560">
                  <c:v>7.1787855734799999</c:v>
                </c:pt>
                <c:pt idx="31561">
                  <c:v>7.7045906440599996</c:v>
                </c:pt>
                <c:pt idx="31562">
                  <c:v>7.5141980140499998</c:v>
                </c:pt>
                <c:pt idx="31563">
                  <c:v>7.4363557838899998</c:v>
                </c:pt>
                <c:pt idx="31564">
                  <c:v>7.3715889318499999</c:v>
                </c:pt>
                <c:pt idx="31565">
                  <c:v>7.4444463501599998</c:v>
                </c:pt>
                <c:pt idx="31566">
                  <c:v>7.3179594669299997</c:v>
                </c:pt>
                <c:pt idx="31567">
                  <c:v>7.4207058038199998</c:v>
                </c:pt>
                <c:pt idx="31568">
                  <c:v>7.6875650994700004</c:v>
                </c:pt>
                <c:pt idx="31569">
                  <c:v>7.3190936127899997</c:v>
                </c:pt>
                <c:pt idx="31570">
                  <c:v>7.5988608955699997</c:v>
                </c:pt>
                <c:pt idx="31571">
                  <c:v>7.7382358653300001</c:v>
                </c:pt>
                <c:pt idx="31572">
                  <c:v>7.8312741506199997</c:v>
                </c:pt>
                <c:pt idx="31573">
                  <c:v>7.6970010129300004</c:v>
                </c:pt>
                <c:pt idx="31574">
                  <c:v>7.8471099191400002</c:v>
                </c:pt>
                <c:pt idx="31575">
                  <c:v>7.4321905197599998</c:v>
                </c:pt>
                <c:pt idx="31576">
                  <c:v>7.5502364530800001</c:v>
                </c:pt>
                <c:pt idx="31577">
                  <c:v>7.7359545002400001</c:v>
                </c:pt>
                <c:pt idx="31578">
                  <c:v>7.1237663099999997</c:v>
                </c:pt>
                <c:pt idx="31579">
                  <c:v>7.5529355497999999</c:v>
                </c:pt>
                <c:pt idx="31580">
                  <c:v>7.71922904992</c:v>
                </c:pt>
                <c:pt idx="31581">
                  <c:v>7.51301000565</c:v>
                </c:pt>
                <c:pt idx="31582">
                  <c:v>7.2721236955700004</c:v>
                </c:pt>
                <c:pt idx="31583">
                  <c:v>7.1511490168899998</c:v>
                </c:pt>
                <c:pt idx="31584">
                  <c:v>7.6277957891900003</c:v>
                </c:pt>
                <c:pt idx="31585">
                  <c:v>7.5790036900000004</c:v>
                </c:pt>
                <c:pt idx="31586">
                  <c:v>7.33965129018</c:v>
                </c:pt>
                <c:pt idx="31587">
                  <c:v>7.3682984818300001</c:v>
                </c:pt>
                <c:pt idx="31588">
                  <c:v>7.2919592233400001</c:v>
                </c:pt>
                <c:pt idx="31589">
                  <c:v>7.5834119234899999</c:v>
                </c:pt>
                <c:pt idx="31590">
                  <c:v>7.4227162575700003</c:v>
                </c:pt>
                <c:pt idx="31591">
                  <c:v>7.2017279150800002</c:v>
                </c:pt>
                <c:pt idx="31592">
                  <c:v>7.4388557133899997</c:v>
                </c:pt>
                <c:pt idx="31593">
                  <c:v>7.9042077208799997</c:v>
                </c:pt>
                <c:pt idx="31594">
                  <c:v>7.5599755526400001</c:v>
                </c:pt>
                <c:pt idx="31595">
                  <c:v>7.1959949894399999</c:v>
                </c:pt>
                <c:pt idx="31596">
                  <c:v>7.6560142405300002</c:v>
                </c:pt>
                <c:pt idx="31597">
                  <c:v>7.5046560043100001</c:v>
                </c:pt>
                <c:pt idx="31598">
                  <c:v>7.4732071499600004</c:v>
                </c:pt>
                <c:pt idx="31599">
                  <c:v>7.085458332</c:v>
                </c:pt>
                <c:pt idx="31600">
                  <c:v>7.9430886388599999</c:v>
                </c:pt>
                <c:pt idx="31601">
                  <c:v>7.7368148113600004</c:v>
                </c:pt>
                <c:pt idx="31602">
                  <c:v>7.4420176973799999</c:v>
                </c:pt>
                <c:pt idx="31603">
                  <c:v>7.8600375489700003</c:v>
                </c:pt>
                <c:pt idx="31604">
                  <c:v>7.1527982442100004</c:v>
                </c:pt>
                <c:pt idx="31605">
                  <c:v>7.2424847892799997</c:v>
                </c:pt>
                <c:pt idx="31606">
                  <c:v>7.6458264286600004</c:v>
                </c:pt>
                <c:pt idx="31607">
                  <c:v>7.3637501289899996</c:v>
                </c:pt>
                <c:pt idx="31608">
                  <c:v>7.6605406129600002</c:v>
                </c:pt>
                <c:pt idx="31609">
                  <c:v>7.2455849664700001</c:v>
                </c:pt>
                <c:pt idx="31610">
                  <c:v>7.53699183207</c:v>
                </c:pt>
                <c:pt idx="31611">
                  <c:v>7.3341719650700004</c:v>
                </c:pt>
                <c:pt idx="31612">
                  <c:v>7.51884948976</c:v>
                </c:pt>
                <c:pt idx="31613">
                  <c:v>7.5428877342299998</c:v>
                </c:pt>
                <c:pt idx="31614">
                  <c:v>7.5802093822899996</c:v>
                </c:pt>
                <c:pt idx="31615">
                  <c:v>7.3872579784100001</c:v>
                </c:pt>
                <c:pt idx="31616">
                  <c:v>7.7549124953000002</c:v>
                </c:pt>
                <c:pt idx="31617">
                  <c:v>7.1273398074900003</c:v>
                </c:pt>
                <c:pt idx="31618">
                  <c:v>7.3723566108699998</c:v>
                </c:pt>
                <c:pt idx="31619">
                  <c:v>7.5748487555299997</c:v>
                </c:pt>
                <c:pt idx="31620">
                  <c:v>7.3679165774299999</c:v>
                </c:pt>
                <c:pt idx="31621">
                  <c:v>7.59455613047</c:v>
                </c:pt>
                <c:pt idx="31622">
                  <c:v>7.2623128217400001</c:v>
                </c:pt>
                <c:pt idx="31623">
                  <c:v>7.9260164891800002</c:v>
                </c:pt>
                <c:pt idx="31624">
                  <c:v>7.5899682014499996</c:v>
                </c:pt>
                <c:pt idx="31625">
                  <c:v>7.2001946709500002</c:v>
                </c:pt>
                <c:pt idx="31626">
                  <c:v>7.1431377211699996</c:v>
                </c:pt>
                <c:pt idx="31627">
                  <c:v>7.3106821264299997</c:v>
                </c:pt>
                <c:pt idx="31628">
                  <c:v>7.2824947285999997</c:v>
                </c:pt>
                <c:pt idx="31629">
                  <c:v>7.0948959053199996</c:v>
                </c:pt>
                <c:pt idx="31630">
                  <c:v>7.2919592233400001</c:v>
                </c:pt>
                <c:pt idx="31631">
                  <c:v>7.3341719650700004</c:v>
                </c:pt>
                <c:pt idx="31632">
                  <c:v>7.5335523356999996</c:v>
                </c:pt>
                <c:pt idx="31633">
                  <c:v>7.4825498912799997</c:v>
                </c:pt>
                <c:pt idx="31634">
                  <c:v>7.3383614511899999</c:v>
                </c:pt>
                <c:pt idx="31635">
                  <c:v>7.3267777188699998</c:v>
                </c:pt>
                <c:pt idx="31636">
                  <c:v>7.4635026730199998</c:v>
                </c:pt>
                <c:pt idx="31637">
                  <c:v>7.3102796199800002</c:v>
                </c:pt>
                <c:pt idx="31638">
                  <c:v>7.6605406129600002</c:v>
                </c:pt>
                <c:pt idx="31639">
                  <c:v>7.1856578535000004</c:v>
                </c:pt>
                <c:pt idx="31640">
                  <c:v>7.4518435795500002</c:v>
                </c:pt>
                <c:pt idx="31641">
                  <c:v>7.6458264286600004</c:v>
                </c:pt>
                <c:pt idx="31642">
                  <c:v>7.5710639463199998</c:v>
                </c:pt>
                <c:pt idx="31643">
                  <c:v>7.7707749506999999</c:v>
                </c:pt>
                <c:pt idx="31644">
                  <c:v>7.9430886388599999</c:v>
                </c:pt>
                <c:pt idx="31645">
                  <c:v>7.4492941092300002</c:v>
                </c:pt>
                <c:pt idx="31646">
                  <c:v>7.6952684308799997</c:v>
                </c:pt>
                <c:pt idx="31647">
                  <c:v>7.2289985592499999</c:v>
                </c:pt>
                <c:pt idx="31648">
                  <c:v>7.3792265742999996</c:v>
                </c:pt>
                <c:pt idx="31649">
                  <c:v>7.2001946709500002</c:v>
                </c:pt>
                <c:pt idx="31650">
                  <c:v>7.8585422859699996</c:v>
                </c:pt>
                <c:pt idx="31651">
                  <c:v>7.40086149447</c:v>
                </c:pt>
                <c:pt idx="31652">
                  <c:v>7.1273303629500004</c:v>
                </c:pt>
                <c:pt idx="31653">
                  <c:v>7.7302008561299997</c:v>
                </c:pt>
                <c:pt idx="31654">
                  <c:v>7.3125483930200001</c:v>
                </c:pt>
                <c:pt idx="31655">
                  <c:v>7.5496649282300003</c:v>
                </c:pt>
                <c:pt idx="31656">
                  <c:v>7.5139486181699997</c:v>
                </c:pt>
                <c:pt idx="31657">
                  <c:v>7.6963781508000002</c:v>
                </c:pt>
                <c:pt idx="31658">
                  <c:v>7.3912156152400001</c:v>
                </c:pt>
                <c:pt idx="31659">
                  <c:v>7.56983443812</c:v>
                </c:pt>
                <c:pt idx="31660">
                  <c:v>7.5706136771999999</c:v>
                </c:pt>
                <c:pt idx="31661">
                  <c:v>7.6861865040500001</c:v>
                </c:pt>
                <c:pt idx="31662">
                  <c:v>7.4758886982300004</c:v>
                </c:pt>
                <c:pt idx="31663">
                  <c:v>7.4936975153000001</c:v>
                </c:pt>
                <c:pt idx="31664">
                  <c:v>7.1988419599000002</c:v>
                </c:pt>
                <c:pt idx="31665">
                  <c:v>7.7446986459699998</c:v>
                </c:pt>
                <c:pt idx="31666">
                  <c:v>7.1273398074900003</c:v>
                </c:pt>
                <c:pt idx="31667">
                  <c:v>7.1079621037200003</c:v>
                </c:pt>
                <c:pt idx="31668">
                  <c:v>7.70576450095</c:v>
                </c:pt>
                <c:pt idx="31669">
                  <c:v>7.2022023715600003</c:v>
                </c:pt>
                <c:pt idx="31670">
                  <c:v>7.7082839964899996</c:v>
                </c:pt>
                <c:pt idx="31671">
                  <c:v>7.2384361267199999</c:v>
                </c:pt>
                <c:pt idx="31672">
                  <c:v>7.5570907607000004</c:v>
                </c:pt>
                <c:pt idx="31673">
                  <c:v>7.6277957891900003</c:v>
                </c:pt>
                <c:pt idx="31674">
                  <c:v>7.3803488269399997</c:v>
                </c:pt>
                <c:pt idx="31675">
                  <c:v>7.1257458036700001</c:v>
                </c:pt>
                <c:pt idx="31676">
                  <c:v>7.7368148113600004</c:v>
                </c:pt>
                <c:pt idx="31677">
                  <c:v>7.0876402457900003</c:v>
                </c:pt>
                <c:pt idx="31678">
                  <c:v>7.3269922596499999</c:v>
                </c:pt>
                <c:pt idx="31679">
                  <c:v>7.3647817133900002</c:v>
                </c:pt>
                <c:pt idx="31680">
                  <c:v>7.1291022744600001</c:v>
                </c:pt>
                <c:pt idx="31681">
                  <c:v>7.2678183571600004</c:v>
                </c:pt>
                <c:pt idx="31682">
                  <c:v>7.6040092911499997</c:v>
                </c:pt>
                <c:pt idx="31683">
                  <c:v>7.2139802076099997</c:v>
                </c:pt>
                <c:pt idx="31684">
                  <c:v>7.8370218736700004</c:v>
                </c:pt>
                <c:pt idx="31685">
                  <c:v>7.1488465573899997</c:v>
                </c:pt>
                <c:pt idx="31686">
                  <c:v>7.8046646308999996</c:v>
                </c:pt>
                <c:pt idx="31687">
                  <c:v>7.3754046763699996</c:v>
                </c:pt>
                <c:pt idx="31688">
                  <c:v>7.6190988057200002</c:v>
                </c:pt>
                <c:pt idx="31689">
                  <c:v>7.9097423860699996</c:v>
                </c:pt>
                <c:pt idx="31690">
                  <c:v>7.9347630529700002</c:v>
                </c:pt>
                <c:pt idx="31691">
                  <c:v>7.1868364054300002</c:v>
                </c:pt>
                <c:pt idx="31692">
                  <c:v>7.3723566108699998</c:v>
                </c:pt>
                <c:pt idx="31693">
                  <c:v>7.6705549231900001</c:v>
                </c:pt>
                <c:pt idx="31694">
                  <c:v>7.3792265742999996</c:v>
                </c:pt>
                <c:pt idx="31695">
                  <c:v>7.4218427161399996</c:v>
                </c:pt>
                <c:pt idx="31696">
                  <c:v>7.7359545002400001</c:v>
                </c:pt>
                <c:pt idx="31697">
                  <c:v>7.7830683786600003</c:v>
                </c:pt>
                <c:pt idx="31698">
                  <c:v>7.8370218736700004</c:v>
                </c:pt>
                <c:pt idx="31699">
                  <c:v>7.3102796199800002</c:v>
                </c:pt>
                <c:pt idx="31700">
                  <c:v>7.2201161792999997</c:v>
                </c:pt>
                <c:pt idx="31701">
                  <c:v>7.9001982662700003</c:v>
                </c:pt>
                <c:pt idx="31702">
                  <c:v>7.3260719200100004</c:v>
                </c:pt>
                <c:pt idx="31703">
                  <c:v>7.3803488269399997</c:v>
                </c:pt>
                <c:pt idx="31704">
                  <c:v>7.4535461568799999</c:v>
                </c:pt>
                <c:pt idx="31705">
                  <c:v>7.8614800123400004</c:v>
                </c:pt>
                <c:pt idx="31706">
                  <c:v>7.5310246052099998</c:v>
                </c:pt>
                <c:pt idx="31707">
                  <c:v>7.8923920328100001</c:v>
                </c:pt>
                <c:pt idx="31708">
                  <c:v>7.5743439761199998</c:v>
                </c:pt>
                <c:pt idx="31709">
                  <c:v>7.4102124575500001</c:v>
                </c:pt>
                <c:pt idx="31710">
                  <c:v>7.5644858816599996</c:v>
                </c:pt>
                <c:pt idx="31711">
                  <c:v>7.1465854929699999</c:v>
                </c:pt>
                <c:pt idx="31712">
                  <c:v>7.2418780685900002</c:v>
                </c:pt>
                <c:pt idx="31713">
                  <c:v>7.19443727091</c:v>
                </c:pt>
                <c:pt idx="31714">
                  <c:v>7.7779627064000003</c:v>
                </c:pt>
                <c:pt idx="31715">
                  <c:v>7.0943101260699999</c:v>
                </c:pt>
                <c:pt idx="31716">
                  <c:v>7.61195188619</c:v>
                </c:pt>
                <c:pt idx="31717">
                  <c:v>7.8603884277700002</c:v>
                </c:pt>
                <c:pt idx="31718">
                  <c:v>7.3354108791900003</c:v>
                </c:pt>
                <c:pt idx="31719">
                  <c:v>7.3682984818300001</c:v>
                </c:pt>
                <c:pt idx="31720">
                  <c:v>7.1142970541699997</c:v>
                </c:pt>
                <c:pt idx="31721">
                  <c:v>7.5820510196399997</c:v>
                </c:pt>
                <c:pt idx="31722">
                  <c:v>7.10694812833</c:v>
                </c:pt>
                <c:pt idx="31723">
                  <c:v>7.9042077208799997</c:v>
                </c:pt>
                <c:pt idx="31724">
                  <c:v>7.2169606229100003</c:v>
                </c:pt>
                <c:pt idx="31725">
                  <c:v>7.7560451918900002</c:v>
                </c:pt>
                <c:pt idx="31726">
                  <c:v>7.6617632182299999</c:v>
                </c:pt>
                <c:pt idx="31727">
                  <c:v>7.7016181159399997</c:v>
                </c:pt>
                <c:pt idx="31728">
                  <c:v>7.6826900595999996</c:v>
                </c:pt>
                <c:pt idx="31729">
                  <c:v>7.7611864309499996</c:v>
                </c:pt>
                <c:pt idx="31730">
                  <c:v>7.59512192545</c:v>
                </c:pt>
                <c:pt idx="31731">
                  <c:v>7.6246825433099996</c:v>
                </c:pt>
                <c:pt idx="31732">
                  <c:v>7.38706606532</c:v>
                </c:pt>
                <c:pt idx="31733">
                  <c:v>7.3917950515599999</c:v>
                </c:pt>
                <c:pt idx="31734">
                  <c:v>7.0990736611000003</c:v>
                </c:pt>
                <c:pt idx="31735">
                  <c:v>7.4436195282400002</c:v>
                </c:pt>
                <c:pt idx="31736">
                  <c:v>7.1634060701799998</c:v>
                </c:pt>
                <c:pt idx="31737">
                  <c:v>7.5641327134500003</c:v>
                </c:pt>
                <c:pt idx="31738">
                  <c:v>7.66913801908</c:v>
                </c:pt>
                <c:pt idx="31739">
                  <c:v>7.8883209081099999</c:v>
                </c:pt>
                <c:pt idx="31740">
                  <c:v>7.75016455995</c:v>
                </c:pt>
                <c:pt idx="31741">
                  <c:v>7.3679165774299999</c:v>
                </c:pt>
                <c:pt idx="31742">
                  <c:v>7.8657624655799996</c:v>
                </c:pt>
                <c:pt idx="31743">
                  <c:v>7.2249412979100001</c:v>
                </c:pt>
                <c:pt idx="31744">
                  <c:v>7.5883998692199999</c:v>
                </c:pt>
                <c:pt idx="31745">
                  <c:v>7.61195188619</c:v>
                </c:pt>
                <c:pt idx="31746">
                  <c:v>7.4098260184500004</c:v>
                </c:pt>
                <c:pt idx="31747">
                  <c:v>7.7102848371699997</c:v>
                </c:pt>
                <c:pt idx="31748">
                  <c:v>7.80666653806</c:v>
                </c:pt>
                <c:pt idx="31749">
                  <c:v>7.3806795638500002</c:v>
                </c:pt>
                <c:pt idx="31750">
                  <c:v>7.0835960506699998</c:v>
                </c:pt>
                <c:pt idx="31751">
                  <c:v>7.1517216781100004</c:v>
                </c:pt>
                <c:pt idx="31752">
                  <c:v>7.2945195743399998</c:v>
                </c:pt>
                <c:pt idx="31753">
                  <c:v>7.38090823896</c:v>
                </c:pt>
                <c:pt idx="31754">
                  <c:v>7.8901189881300002</c:v>
                </c:pt>
                <c:pt idx="31755">
                  <c:v>7.7940413368000003</c:v>
                </c:pt>
                <c:pt idx="31756">
                  <c:v>7.1142970541699997</c:v>
                </c:pt>
                <c:pt idx="31757">
                  <c:v>7.41942307375</c:v>
                </c:pt>
                <c:pt idx="31758">
                  <c:v>7.1170332051500003</c:v>
                </c:pt>
                <c:pt idx="31759">
                  <c:v>7.4874919966500002</c:v>
                </c:pt>
                <c:pt idx="31760">
                  <c:v>7.8983755359799996</c:v>
                </c:pt>
                <c:pt idx="31761">
                  <c:v>7.4401430533399999</c:v>
                </c:pt>
                <c:pt idx="31762">
                  <c:v>7.59455613047</c:v>
                </c:pt>
                <c:pt idx="31763">
                  <c:v>7.5310246052099998</c:v>
                </c:pt>
                <c:pt idx="31764">
                  <c:v>7.5383060258499999</c:v>
                </c:pt>
                <c:pt idx="31765">
                  <c:v>7.33162445509</c:v>
                </c:pt>
                <c:pt idx="31766">
                  <c:v>7.3196941678299998</c:v>
                </c:pt>
                <c:pt idx="31767">
                  <c:v>7.7755919021700004</c:v>
                </c:pt>
                <c:pt idx="31768">
                  <c:v>7.9172788973200001</c:v>
                </c:pt>
                <c:pt idx="31769">
                  <c:v>7.3754046763699996</c:v>
                </c:pt>
                <c:pt idx="31770">
                  <c:v>7.6851938981499996</c:v>
                </c:pt>
                <c:pt idx="31771">
                  <c:v>7.4057317221399996</c:v>
                </c:pt>
                <c:pt idx="31772">
                  <c:v>7.7822715805699998</c:v>
                </c:pt>
                <c:pt idx="31773">
                  <c:v>7.3425905708799997</c:v>
                </c:pt>
                <c:pt idx="31774">
                  <c:v>7.6985060514599999</c:v>
                </c:pt>
                <c:pt idx="31775">
                  <c:v>7.5433960017499997</c:v>
                </c:pt>
                <c:pt idx="31776">
                  <c:v>7.5894103047000003</c:v>
                </c:pt>
                <c:pt idx="31777">
                  <c:v>7.1696436989199999</c:v>
                </c:pt>
                <c:pt idx="31778">
                  <c:v>7.7048590815400004</c:v>
                </c:pt>
                <c:pt idx="31779">
                  <c:v>7.2487041109900003</c:v>
                </c:pt>
                <c:pt idx="31780">
                  <c:v>7.3247697375499996</c:v>
                </c:pt>
                <c:pt idx="31781">
                  <c:v>7.1656902446400004</c:v>
                </c:pt>
                <c:pt idx="31782">
                  <c:v>7.1922478999699999</c:v>
                </c:pt>
                <c:pt idx="31783">
                  <c:v>7.0912962029099997</c:v>
                </c:pt>
                <c:pt idx="31784">
                  <c:v>7.1053342381300002</c:v>
                </c:pt>
                <c:pt idx="31785">
                  <c:v>7.6861865040500001</c:v>
                </c:pt>
                <c:pt idx="31786">
                  <c:v>7.6190988057200002</c:v>
                </c:pt>
                <c:pt idx="31787">
                  <c:v>7.43151350681</c:v>
                </c:pt>
                <c:pt idx="31788">
                  <c:v>7.5201890554100004</c:v>
                </c:pt>
                <c:pt idx="31789">
                  <c:v>7.5722334089899999</c:v>
                </c:pt>
                <c:pt idx="31790">
                  <c:v>7.7349765369499996</c:v>
                </c:pt>
                <c:pt idx="31791">
                  <c:v>7.7291602893700002</c:v>
                </c:pt>
                <c:pt idx="31792">
                  <c:v>7.3668466795500001</c:v>
                </c:pt>
                <c:pt idx="31793">
                  <c:v>7.7568320998300004</c:v>
                </c:pt>
                <c:pt idx="31794">
                  <c:v>7.51301000565</c:v>
                </c:pt>
                <c:pt idx="31795">
                  <c:v>7.2700129552200004</c:v>
                </c:pt>
                <c:pt idx="31796">
                  <c:v>7.1661888933900002</c:v>
                </c:pt>
                <c:pt idx="31797">
                  <c:v>7.1824280735099997</c:v>
                </c:pt>
                <c:pt idx="31798">
                  <c:v>7.3754046763699996</c:v>
                </c:pt>
                <c:pt idx="31799">
                  <c:v>7.9174264559200003</c:v>
                </c:pt>
                <c:pt idx="31800">
                  <c:v>7.4492941092300002</c:v>
                </c:pt>
                <c:pt idx="31801">
                  <c:v>7.5547492074699996</c:v>
                </c:pt>
                <c:pt idx="31802">
                  <c:v>7.5511295790100004</c:v>
                </c:pt>
                <c:pt idx="31803">
                  <c:v>7.51992511037</c:v>
                </c:pt>
                <c:pt idx="31804">
                  <c:v>7.8658767263999998</c:v>
                </c:pt>
                <c:pt idx="31805">
                  <c:v>7.6826900595999996</c:v>
                </c:pt>
                <c:pt idx="31806">
                  <c:v>7.4278320552899997</c:v>
                </c:pt>
                <c:pt idx="31807">
                  <c:v>7.1996488328200003</c:v>
                </c:pt>
                <c:pt idx="31808">
                  <c:v>7.5511295790100004</c:v>
                </c:pt>
                <c:pt idx="31809">
                  <c:v>7.3679165774299999</c:v>
                </c:pt>
                <c:pt idx="31810">
                  <c:v>7.6774294492999999</c:v>
                </c:pt>
                <c:pt idx="31811">
                  <c:v>7.3668466795500001</c:v>
                </c:pt>
                <c:pt idx="31812">
                  <c:v>7.1954507452699996</c:v>
                </c:pt>
                <c:pt idx="31813">
                  <c:v>7.6723630368500002</c:v>
                </c:pt>
                <c:pt idx="31814">
                  <c:v>7.2919592233400001</c:v>
                </c:pt>
                <c:pt idx="31815">
                  <c:v>7.19764629275</c:v>
                </c:pt>
                <c:pt idx="31816">
                  <c:v>7.7485451468599997</c:v>
                </c:pt>
                <c:pt idx="31817">
                  <c:v>7.6917200261199996</c:v>
                </c:pt>
                <c:pt idx="31818">
                  <c:v>7.6726422641900003</c:v>
                </c:pt>
                <c:pt idx="31819">
                  <c:v>7.8283828947899998</c:v>
                </c:pt>
                <c:pt idx="31820">
                  <c:v>7.5138580578200003</c:v>
                </c:pt>
                <c:pt idx="31821">
                  <c:v>7.81595351118</c:v>
                </c:pt>
                <c:pt idx="31822">
                  <c:v>7.9068307128899997</c:v>
                </c:pt>
                <c:pt idx="31823">
                  <c:v>7.2977192310700003</c:v>
                </c:pt>
                <c:pt idx="31824">
                  <c:v>7.3782961139400003</c:v>
                </c:pt>
                <c:pt idx="31825">
                  <c:v>7.1916561973300004</c:v>
                </c:pt>
                <c:pt idx="31826">
                  <c:v>7.1040499975899998</c:v>
                </c:pt>
                <c:pt idx="31827">
                  <c:v>7.4420374799599998</c:v>
                </c:pt>
                <c:pt idx="31828">
                  <c:v>7.5101524761</c:v>
                </c:pt>
                <c:pt idx="31829">
                  <c:v>7.7486730030100004</c:v>
                </c:pt>
                <c:pt idx="31830">
                  <c:v>7.2023025697699996</c:v>
                </c:pt>
                <c:pt idx="31831">
                  <c:v>7.7104443162300003</c:v>
                </c:pt>
                <c:pt idx="31832">
                  <c:v>7.2150677759299997</c:v>
                </c:pt>
                <c:pt idx="31833">
                  <c:v>7.7168385057500002</c:v>
                </c:pt>
                <c:pt idx="31834">
                  <c:v>7.5351815463399996</c:v>
                </c:pt>
                <c:pt idx="31835">
                  <c:v>7.0941343619000001</c:v>
                </c:pt>
                <c:pt idx="31836">
                  <c:v>7.51301000565</c:v>
                </c:pt>
                <c:pt idx="31837">
                  <c:v>7.2610619568499999</c:v>
                </c:pt>
                <c:pt idx="31838">
                  <c:v>7.2702279970400001</c:v>
                </c:pt>
                <c:pt idx="31839">
                  <c:v>7.2755774717400001</c:v>
                </c:pt>
                <c:pt idx="31840">
                  <c:v>7.2384361267199999</c:v>
                </c:pt>
                <c:pt idx="31841">
                  <c:v>7.4054783315600003</c:v>
                </c:pt>
                <c:pt idx="31842">
                  <c:v>7.8141074450400003</c:v>
                </c:pt>
                <c:pt idx="31843">
                  <c:v>7.7601369466600003</c:v>
                </c:pt>
                <c:pt idx="31844">
                  <c:v>7.4402992300799999</c:v>
                </c:pt>
                <c:pt idx="31845">
                  <c:v>7.1996488328200003</c:v>
                </c:pt>
                <c:pt idx="31846">
                  <c:v>7.1273303629500004</c:v>
                </c:pt>
                <c:pt idx="31847">
                  <c:v>7.4098260184500004</c:v>
                </c:pt>
                <c:pt idx="31848">
                  <c:v>7.8657624655799996</c:v>
                </c:pt>
                <c:pt idx="31849">
                  <c:v>7.3821465597299998</c:v>
                </c:pt>
                <c:pt idx="31850">
                  <c:v>7.8103278882899998</c:v>
                </c:pt>
                <c:pt idx="31851">
                  <c:v>7.3100114736200004</c:v>
                </c:pt>
                <c:pt idx="31852">
                  <c:v>7.7203531654199997</c:v>
                </c:pt>
                <c:pt idx="31853">
                  <c:v>7.6095927374399999</c:v>
                </c:pt>
                <c:pt idx="31854">
                  <c:v>7.8125516351400002</c:v>
                </c:pt>
                <c:pt idx="31855">
                  <c:v>7.7267742536600004</c:v>
                </c:pt>
                <c:pt idx="31856">
                  <c:v>7.6805072030900003</c:v>
                </c:pt>
                <c:pt idx="31857">
                  <c:v>7.1829020843000002</c:v>
                </c:pt>
                <c:pt idx="31858">
                  <c:v>7.1959949894399999</c:v>
                </c:pt>
                <c:pt idx="31859">
                  <c:v>7.0824232693500004</c:v>
                </c:pt>
                <c:pt idx="31860">
                  <c:v>7.21921497699</c:v>
                </c:pt>
                <c:pt idx="31861">
                  <c:v>7.4321905197599998</c:v>
                </c:pt>
                <c:pt idx="31862">
                  <c:v>7.3345885605600003</c:v>
                </c:pt>
                <c:pt idx="31863">
                  <c:v>7.5764346209499998</c:v>
                </c:pt>
                <c:pt idx="31864">
                  <c:v>7.8581324021899999</c:v>
                </c:pt>
                <c:pt idx="31865">
                  <c:v>7.8467162890399997</c:v>
                </c:pt>
                <c:pt idx="31866">
                  <c:v>7.7168385057500002</c:v>
                </c:pt>
                <c:pt idx="31867">
                  <c:v>7.4344747205899999</c:v>
                </c:pt>
                <c:pt idx="31868">
                  <c:v>7.24180526535</c:v>
                </c:pt>
                <c:pt idx="31869">
                  <c:v>7.2549619344799998</c:v>
                </c:pt>
                <c:pt idx="31870">
                  <c:v>7.5306557703200001</c:v>
                </c:pt>
                <c:pt idx="31871">
                  <c:v>7.3425905708799997</c:v>
                </c:pt>
                <c:pt idx="31872">
                  <c:v>7.7214028346900001</c:v>
                </c:pt>
                <c:pt idx="31873">
                  <c:v>7.33886376345</c:v>
                </c:pt>
                <c:pt idx="31874">
                  <c:v>7.4218427161399996</c:v>
                </c:pt>
                <c:pt idx="31875">
                  <c:v>7.6095927374399999</c:v>
                </c:pt>
                <c:pt idx="31876">
                  <c:v>7.8720583852899999</c:v>
                </c:pt>
                <c:pt idx="31877">
                  <c:v>7.2750377481599999</c:v>
                </c:pt>
                <c:pt idx="31878">
                  <c:v>7.7170148956300002</c:v>
                </c:pt>
                <c:pt idx="31879">
                  <c:v>7.5258817083</c:v>
                </c:pt>
                <c:pt idx="31880">
                  <c:v>7.0847166741200001</c:v>
                </c:pt>
                <c:pt idx="31881">
                  <c:v>7.3806956281799998</c:v>
                </c:pt>
                <c:pt idx="31882">
                  <c:v>7.6985060514599999</c:v>
                </c:pt>
                <c:pt idx="31883">
                  <c:v>7.8720583852899999</c:v>
                </c:pt>
                <c:pt idx="31884">
                  <c:v>7.7829337329900001</c:v>
                </c:pt>
                <c:pt idx="31885">
                  <c:v>7.3355141596999998</c:v>
                </c:pt>
                <c:pt idx="31886">
                  <c:v>7.4439269602299998</c:v>
                </c:pt>
                <c:pt idx="31887">
                  <c:v>7.5552811488299998</c:v>
                </c:pt>
                <c:pt idx="31888">
                  <c:v>7.1725632570600002</c:v>
                </c:pt>
                <c:pt idx="31889">
                  <c:v>7.1829020843000002</c:v>
                </c:pt>
                <c:pt idx="31890">
                  <c:v>7.7859539601699996</c:v>
                </c:pt>
                <c:pt idx="31891">
                  <c:v>7.4220162296499996</c:v>
                </c:pt>
                <c:pt idx="31892">
                  <c:v>7.2041038938400002</c:v>
                </c:pt>
                <c:pt idx="31893">
                  <c:v>7.2270927938799998</c:v>
                </c:pt>
                <c:pt idx="31894">
                  <c:v>7.2876346724600003</c:v>
                </c:pt>
                <c:pt idx="31895">
                  <c:v>7.6249729214100004</c:v>
                </c:pt>
                <c:pt idx="31896">
                  <c:v>7.53894864912</c:v>
                </c:pt>
                <c:pt idx="31897">
                  <c:v>7.4426464239200003</c:v>
                </c:pt>
                <c:pt idx="31898">
                  <c:v>7.1401732186300002</c:v>
                </c:pt>
                <c:pt idx="31899">
                  <c:v>7.4428855034600003</c:v>
                </c:pt>
                <c:pt idx="31900">
                  <c:v>7.8537775960299996</c:v>
                </c:pt>
                <c:pt idx="31901">
                  <c:v>7.7149700024000003</c:v>
                </c:pt>
                <c:pt idx="31902">
                  <c:v>7.9317159453199997</c:v>
                </c:pt>
                <c:pt idx="31903">
                  <c:v>7.4936975153000001</c:v>
                </c:pt>
                <c:pt idx="31904">
                  <c:v>7.6894659049299996</c:v>
                </c:pt>
                <c:pt idx="31905">
                  <c:v>7.2700129552200004</c:v>
                </c:pt>
                <c:pt idx="31906">
                  <c:v>7.4987562270600003</c:v>
                </c:pt>
                <c:pt idx="31907">
                  <c:v>7.1488465573899997</c:v>
                </c:pt>
                <c:pt idx="31908">
                  <c:v>7.6605406129600002</c:v>
                </c:pt>
                <c:pt idx="31909">
                  <c:v>7.8127316369599997</c:v>
                </c:pt>
                <c:pt idx="31910">
                  <c:v>7.0912962029099997</c:v>
                </c:pt>
                <c:pt idx="31911">
                  <c:v>7.6599993301199998</c:v>
                </c:pt>
                <c:pt idx="31912">
                  <c:v>7.0886935618800004</c:v>
                </c:pt>
                <c:pt idx="31913">
                  <c:v>7.3260719200100004</c:v>
                </c:pt>
                <c:pt idx="31914">
                  <c:v>7.1237663099999997</c:v>
                </c:pt>
                <c:pt idx="31915">
                  <c:v>7.51992511037</c:v>
                </c:pt>
                <c:pt idx="31916">
                  <c:v>7.7698072077599996</c:v>
                </c:pt>
                <c:pt idx="31917">
                  <c:v>7.2721236955700004</c:v>
                </c:pt>
                <c:pt idx="31918">
                  <c:v>7.3205942503500001</c:v>
                </c:pt>
                <c:pt idx="31919">
                  <c:v>7.8923920328100001</c:v>
                </c:pt>
                <c:pt idx="31920">
                  <c:v>7.7601369466600003</c:v>
                </c:pt>
                <c:pt idx="31921">
                  <c:v>7.8366695125600003</c:v>
                </c:pt>
                <c:pt idx="31922">
                  <c:v>7.4147882517900001</c:v>
                </c:pt>
                <c:pt idx="31923">
                  <c:v>7.7970005789699997</c:v>
                </c:pt>
                <c:pt idx="31924">
                  <c:v>7.5547492074699996</c:v>
                </c:pt>
                <c:pt idx="31925">
                  <c:v>7.5934139054100003</c:v>
                </c:pt>
                <c:pt idx="31926">
                  <c:v>7.6512102319900004</c:v>
                </c:pt>
                <c:pt idx="31927">
                  <c:v>7.7082839964899996</c:v>
                </c:pt>
                <c:pt idx="31928">
                  <c:v>7.1040499975899998</c:v>
                </c:pt>
                <c:pt idx="31929">
                  <c:v>7.5212003905799998</c:v>
                </c:pt>
                <c:pt idx="31930">
                  <c:v>7.47675727736</c:v>
                </c:pt>
                <c:pt idx="31931">
                  <c:v>7.3806795638500002</c:v>
                </c:pt>
                <c:pt idx="31932">
                  <c:v>7.5998253301999998</c:v>
                </c:pt>
                <c:pt idx="31933">
                  <c:v>7.62397822382</c:v>
                </c:pt>
                <c:pt idx="31934">
                  <c:v>7.7242770691200002</c:v>
                </c:pt>
                <c:pt idx="31935">
                  <c:v>7.4009462235100001</c:v>
                </c:pt>
                <c:pt idx="31936">
                  <c:v>7.2449392673300004</c:v>
                </c:pt>
                <c:pt idx="31937">
                  <c:v>7.8194302715399999</c:v>
                </c:pt>
                <c:pt idx="31938">
                  <c:v>7.8319482422700002</c:v>
                </c:pt>
                <c:pt idx="31939">
                  <c:v>7.2069194333300004</c:v>
                </c:pt>
                <c:pt idx="31940">
                  <c:v>7.4238053987099999</c:v>
                </c:pt>
                <c:pt idx="31941">
                  <c:v>7.5139486181699997</c:v>
                </c:pt>
                <c:pt idx="31942">
                  <c:v>7.38090823896</c:v>
                </c:pt>
                <c:pt idx="31943">
                  <c:v>7.1170332051500003</c:v>
                </c:pt>
                <c:pt idx="31944">
                  <c:v>7.6851938981499996</c:v>
                </c:pt>
                <c:pt idx="31945">
                  <c:v>7.3547055880799999</c:v>
                </c:pt>
                <c:pt idx="31946">
                  <c:v>7.2750377481599999</c:v>
                </c:pt>
                <c:pt idx="31947">
                  <c:v>7.5486256763600004</c:v>
                </c:pt>
                <c:pt idx="31948">
                  <c:v>7.33965129018</c:v>
                </c:pt>
                <c:pt idx="31949">
                  <c:v>7.7841275101600003</c:v>
                </c:pt>
                <c:pt idx="31950">
                  <c:v>7.5598468151700002</c:v>
                </c:pt>
                <c:pt idx="31951">
                  <c:v>7.3290787565900004</c:v>
                </c:pt>
                <c:pt idx="31952">
                  <c:v>7.58297139043</c:v>
                </c:pt>
                <c:pt idx="31953">
                  <c:v>7.5977314260900002</c:v>
                </c:pt>
                <c:pt idx="31954">
                  <c:v>7.26253603315</c:v>
                </c:pt>
                <c:pt idx="31955">
                  <c:v>7.5522417924000003</c:v>
                </c:pt>
                <c:pt idx="31956">
                  <c:v>7.7274943452500002</c:v>
                </c:pt>
                <c:pt idx="31957">
                  <c:v>7.2279077248399997</c:v>
                </c:pt>
                <c:pt idx="31958">
                  <c:v>7.4439269602299998</c:v>
                </c:pt>
                <c:pt idx="31959">
                  <c:v>7.6646302204800003</c:v>
                </c:pt>
                <c:pt idx="31960">
                  <c:v>7.8238136926499999</c:v>
                </c:pt>
                <c:pt idx="31961">
                  <c:v>7.4098260184500004</c:v>
                </c:pt>
                <c:pt idx="31962">
                  <c:v>7.5710639463199998</c:v>
                </c:pt>
                <c:pt idx="31963">
                  <c:v>7.1401732186300002</c:v>
                </c:pt>
                <c:pt idx="31964">
                  <c:v>7.0854008763599996</c:v>
                </c:pt>
                <c:pt idx="31965">
                  <c:v>7.4644391924700004</c:v>
                </c:pt>
                <c:pt idx="31966">
                  <c:v>7.6935129259700004</c:v>
                </c:pt>
                <c:pt idx="31967">
                  <c:v>7.6454763841500002</c:v>
                </c:pt>
                <c:pt idx="31968">
                  <c:v>7.7267089331000003</c:v>
                </c:pt>
                <c:pt idx="31969">
                  <c:v>7.0865974634100004</c:v>
                </c:pt>
                <c:pt idx="31970">
                  <c:v>7.3149030977100002</c:v>
                </c:pt>
                <c:pt idx="31971">
                  <c:v>7.6796221714700001</c:v>
                </c:pt>
                <c:pt idx="31972">
                  <c:v>7.3312071570899997</c:v>
                </c:pt>
                <c:pt idx="31973">
                  <c:v>7.3637501289899996</c:v>
                </c:pt>
                <c:pt idx="31974">
                  <c:v>7.5975675693299998</c:v>
                </c:pt>
                <c:pt idx="31975">
                  <c:v>7.3909555099800004</c:v>
                </c:pt>
                <c:pt idx="31976">
                  <c:v>7.8868507692499996</c:v>
                </c:pt>
                <c:pt idx="31977">
                  <c:v>7.4194686596699997</c:v>
                </c:pt>
                <c:pt idx="31978">
                  <c:v>7.7268408236899999</c:v>
                </c:pt>
                <c:pt idx="31979">
                  <c:v>7.0912962029099997</c:v>
                </c:pt>
                <c:pt idx="31980">
                  <c:v>7.1257458036700001</c:v>
                </c:pt>
                <c:pt idx="31981">
                  <c:v>7.39413172165</c:v>
                </c:pt>
                <c:pt idx="31982">
                  <c:v>7.2270927938799998</c:v>
                </c:pt>
                <c:pt idx="31983">
                  <c:v>7.3768069114800001</c:v>
                </c:pt>
                <c:pt idx="31984">
                  <c:v>7.31830066763</c:v>
                </c:pt>
                <c:pt idx="31985">
                  <c:v>7.4227162575700003</c:v>
                </c:pt>
                <c:pt idx="31986">
                  <c:v>7.48220665911</c:v>
                </c:pt>
                <c:pt idx="31987">
                  <c:v>7.8125516351400002</c:v>
                </c:pt>
                <c:pt idx="31988">
                  <c:v>7.3974226989099998</c:v>
                </c:pt>
                <c:pt idx="31989">
                  <c:v>7.3573723601400003</c:v>
                </c:pt>
                <c:pt idx="31990">
                  <c:v>7.4269375354399996</c:v>
                </c:pt>
                <c:pt idx="31991">
                  <c:v>7.1273303629500004</c:v>
                </c:pt>
                <c:pt idx="31992">
                  <c:v>7.58693770037</c:v>
                </c:pt>
                <c:pt idx="31993">
                  <c:v>7.5310246052099998</c:v>
                </c:pt>
                <c:pt idx="31994">
                  <c:v>7.1656477192899999</c:v>
                </c:pt>
                <c:pt idx="31995">
                  <c:v>7.6409681463699997</c:v>
                </c:pt>
                <c:pt idx="31996">
                  <c:v>7.5899682014499996</c:v>
                </c:pt>
                <c:pt idx="31997">
                  <c:v>7.5372578909400003</c:v>
                </c:pt>
                <c:pt idx="31998">
                  <c:v>7.61195188619</c:v>
                </c:pt>
                <c:pt idx="31999">
                  <c:v>7.6433565673499997</c:v>
                </c:pt>
                <c:pt idx="32000">
                  <c:v>7.4420374799599998</c:v>
                </c:pt>
                <c:pt idx="32001">
                  <c:v>7.1300544965999997</c:v>
                </c:pt>
                <c:pt idx="32002">
                  <c:v>7.0814664978300002</c:v>
                </c:pt>
                <c:pt idx="32003">
                  <c:v>7.24180526535</c:v>
                </c:pt>
                <c:pt idx="32004">
                  <c:v>7.2813374037900003</c:v>
                </c:pt>
                <c:pt idx="32005">
                  <c:v>7.7242770691200002</c:v>
                </c:pt>
                <c:pt idx="32006">
                  <c:v>7.1100697125799996</c:v>
                </c:pt>
                <c:pt idx="32007">
                  <c:v>7.8537775960299996</c:v>
                </c:pt>
                <c:pt idx="32008">
                  <c:v>7.2319451160200003</c:v>
                </c:pt>
                <c:pt idx="32009">
                  <c:v>7.3222159277400003</c:v>
                </c:pt>
                <c:pt idx="32010">
                  <c:v>7.8718202869100002</c:v>
                </c:pt>
                <c:pt idx="32011">
                  <c:v>7.4321905197599998</c:v>
                </c:pt>
                <c:pt idx="32012">
                  <c:v>7.6851938981499996</c:v>
                </c:pt>
                <c:pt idx="32013">
                  <c:v>7.7859539601699996</c:v>
                </c:pt>
                <c:pt idx="32014">
                  <c:v>7.8319482422700002</c:v>
                </c:pt>
                <c:pt idx="32015">
                  <c:v>7.1255941816100004</c:v>
                </c:pt>
                <c:pt idx="32016">
                  <c:v>7.5422119540099999</c:v>
                </c:pt>
                <c:pt idx="32017">
                  <c:v>7.6499754838899996</c:v>
                </c:pt>
                <c:pt idx="32018">
                  <c:v>7.8862737342200004</c:v>
                </c:pt>
                <c:pt idx="32019">
                  <c:v>7.1441313534899997</c:v>
                </c:pt>
                <c:pt idx="32020">
                  <c:v>7.3260719200100004</c:v>
                </c:pt>
                <c:pt idx="32021">
                  <c:v>7.6136920099100003</c:v>
                </c:pt>
                <c:pt idx="32022">
                  <c:v>7.1634060701799998</c:v>
                </c:pt>
                <c:pt idx="32023">
                  <c:v>7.2348128987100004</c:v>
                </c:pt>
                <c:pt idx="32024">
                  <c:v>7.7162413115900002</c:v>
                </c:pt>
                <c:pt idx="32025">
                  <c:v>7.5194285558600003</c:v>
                </c:pt>
                <c:pt idx="32026">
                  <c:v>7.0895670259400001</c:v>
                </c:pt>
                <c:pt idx="32027">
                  <c:v>7.3842507528999999</c:v>
                </c:pt>
                <c:pt idx="32028">
                  <c:v>7.2473075562</c:v>
                </c:pt>
                <c:pt idx="32029">
                  <c:v>7.4848281216199997</c:v>
                </c:pt>
                <c:pt idx="32030">
                  <c:v>7.54974941528</c:v>
                </c:pt>
                <c:pt idx="32031">
                  <c:v>7.2049057619700001</c:v>
                </c:pt>
                <c:pt idx="32032">
                  <c:v>7.6473773063200001</c:v>
                </c:pt>
                <c:pt idx="32033">
                  <c:v>7.4436195282400002</c:v>
                </c:pt>
                <c:pt idx="32034">
                  <c:v>7.9025830012</c:v>
                </c:pt>
                <c:pt idx="32035">
                  <c:v>7.1465854929699999</c:v>
                </c:pt>
                <c:pt idx="32036">
                  <c:v>7.67466497755</c:v>
                </c:pt>
                <c:pt idx="32037">
                  <c:v>7.1831029842699996</c:v>
                </c:pt>
                <c:pt idx="32038">
                  <c:v>7.93903179447</c:v>
                </c:pt>
                <c:pt idx="32039">
                  <c:v>7.5722334089899999</c:v>
                </c:pt>
                <c:pt idx="32040">
                  <c:v>7.5764346209499998</c:v>
                </c:pt>
                <c:pt idx="32041">
                  <c:v>7.2987573408399999</c:v>
                </c:pt>
                <c:pt idx="32042">
                  <c:v>7.13867948583</c:v>
                </c:pt>
                <c:pt idx="32043">
                  <c:v>7.9104742429200003</c:v>
                </c:pt>
                <c:pt idx="32044">
                  <c:v>7.5648774805499999</c:v>
                </c:pt>
                <c:pt idx="32045">
                  <c:v>7.3782961139400003</c:v>
                </c:pt>
                <c:pt idx="32046">
                  <c:v>7.0854008763599996</c:v>
                </c:pt>
                <c:pt idx="32047">
                  <c:v>7.3354108791900003</c:v>
                </c:pt>
                <c:pt idx="32048">
                  <c:v>7.2720894638000004</c:v>
                </c:pt>
                <c:pt idx="32049">
                  <c:v>7.4579563848700001</c:v>
                </c:pt>
                <c:pt idx="32050">
                  <c:v>7.7486730030100004</c:v>
                </c:pt>
                <c:pt idx="32051">
                  <c:v>7.6845984978299997</c:v>
                </c:pt>
                <c:pt idx="32052">
                  <c:v>7.62397822382</c:v>
                </c:pt>
                <c:pt idx="32053">
                  <c:v>7.7359545002400001</c:v>
                </c:pt>
                <c:pt idx="32054">
                  <c:v>7.19443727091</c:v>
                </c:pt>
                <c:pt idx="32055">
                  <c:v>7.80666653806</c:v>
                </c:pt>
                <c:pt idx="32056">
                  <c:v>7.2169606229100003</c:v>
                </c:pt>
                <c:pt idx="32057">
                  <c:v>7.8901189881300002</c:v>
                </c:pt>
                <c:pt idx="32058">
                  <c:v>7.5710639463199998</c:v>
                </c:pt>
                <c:pt idx="32059">
                  <c:v>7.35165397948</c:v>
                </c:pt>
                <c:pt idx="32060">
                  <c:v>7.6594440213099997</c:v>
                </c:pt>
                <c:pt idx="32061">
                  <c:v>7.2647974807900004</c:v>
                </c:pt>
                <c:pt idx="32062">
                  <c:v>7.7377677143000003</c:v>
                </c:pt>
                <c:pt idx="32063">
                  <c:v>7.2626327316900001</c:v>
                </c:pt>
                <c:pt idx="32064">
                  <c:v>7.4109210464800004</c:v>
                </c:pt>
                <c:pt idx="32065">
                  <c:v>7.7902684848600003</c:v>
                </c:pt>
                <c:pt idx="32066">
                  <c:v>7.8273665758500002</c:v>
                </c:pt>
                <c:pt idx="32067">
                  <c:v>7.8624806516200003</c:v>
                </c:pt>
                <c:pt idx="32068">
                  <c:v>7.9133398040099996</c:v>
                </c:pt>
                <c:pt idx="32069">
                  <c:v>7.88241096496</c:v>
                </c:pt>
                <c:pt idx="32070">
                  <c:v>7.7590712420900001</c:v>
                </c:pt>
                <c:pt idx="32071">
                  <c:v>7.8856249687400002</c:v>
                </c:pt>
                <c:pt idx="32072">
                  <c:v>7.5215956509300002</c:v>
                </c:pt>
                <c:pt idx="32073">
                  <c:v>7.3383614511899999</c:v>
                </c:pt>
                <c:pt idx="32074">
                  <c:v>7.66068755517</c:v>
                </c:pt>
                <c:pt idx="32075">
                  <c:v>7.4783226461699996</c:v>
                </c:pt>
                <c:pt idx="32076">
                  <c:v>7.16302581345</c:v>
                </c:pt>
                <c:pt idx="32077">
                  <c:v>7.8914973211700001</c:v>
                </c:pt>
                <c:pt idx="32078">
                  <c:v>7.8133539013700002</c:v>
                </c:pt>
                <c:pt idx="32079">
                  <c:v>7.7485451468599997</c:v>
                </c:pt>
                <c:pt idx="32080">
                  <c:v>7.0855856460400002</c:v>
                </c:pt>
                <c:pt idx="32081">
                  <c:v>7.6726422641900003</c:v>
                </c:pt>
                <c:pt idx="32082">
                  <c:v>7.7474412328</c:v>
                </c:pt>
                <c:pt idx="32083">
                  <c:v>7.2894412313299997</c:v>
                </c:pt>
                <c:pt idx="32084">
                  <c:v>7.7733437204799998</c:v>
                </c:pt>
                <c:pt idx="32085">
                  <c:v>7.0990736611000003</c:v>
                </c:pt>
                <c:pt idx="32086">
                  <c:v>7.3917950515599999</c:v>
                </c:pt>
                <c:pt idx="32087">
                  <c:v>7.1291022744600001</c:v>
                </c:pt>
                <c:pt idx="32088">
                  <c:v>7.28861322821</c:v>
                </c:pt>
                <c:pt idx="32089">
                  <c:v>7.7549124953000002</c:v>
                </c:pt>
                <c:pt idx="32090">
                  <c:v>7.1273398074900003</c:v>
                </c:pt>
                <c:pt idx="32091">
                  <c:v>7.2020198907699999</c:v>
                </c:pt>
                <c:pt idx="32092">
                  <c:v>7.6736048120099998</c:v>
                </c:pt>
                <c:pt idx="32093">
                  <c:v>7.7048590815400004</c:v>
                </c:pt>
                <c:pt idx="32094">
                  <c:v>7.3263032145100002</c:v>
                </c:pt>
                <c:pt idx="32095">
                  <c:v>7.1946081459500002</c:v>
                </c:pt>
                <c:pt idx="32096">
                  <c:v>7.5153515766799996</c:v>
                </c:pt>
                <c:pt idx="32097">
                  <c:v>7.5594349944500001</c:v>
                </c:pt>
                <c:pt idx="32098">
                  <c:v>7.9206617065399998</c:v>
                </c:pt>
                <c:pt idx="32099">
                  <c:v>7.33709791275</c:v>
                </c:pt>
                <c:pt idx="32100">
                  <c:v>7.8503920487499999</c:v>
                </c:pt>
                <c:pt idx="32101">
                  <c:v>7.4750998659999999</c:v>
                </c:pt>
                <c:pt idx="32102">
                  <c:v>7.2549619344799998</c:v>
                </c:pt>
                <c:pt idx="32103">
                  <c:v>7.26253603315</c:v>
                </c:pt>
                <c:pt idx="32104">
                  <c:v>7.13595067335</c:v>
                </c:pt>
                <c:pt idx="32105">
                  <c:v>7.2824947285999997</c:v>
                </c:pt>
                <c:pt idx="32106">
                  <c:v>7.7549124953000002</c:v>
                </c:pt>
                <c:pt idx="32107">
                  <c:v>7.7104443162300003</c:v>
                </c:pt>
                <c:pt idx="32108">
                  <c:v>7.5773940174899996</c:v>
                </c:pt>
                <c:pt idx="32109">
                  <c:v>7.8293191973800003</c:v>
                </c:pt>
                <c:pt idx="32110">
                  <c:v>7.2034942580600001</c:v>
                </c:pt>
                <c:pt idx="32111">
                  <c:v>7.4627255299200002</c:v>
                </c:pt>
                <c:pt idx="32112">
                  <c:v>7.4147882517900001</c:v>
                </c:pt>
                <c:pt idx="32113">
                  <c:v>7.7822645776300003</c:v>
                </c:pt>
                <c:pt idx="32114">
                  <c:v>7.6917310087099997</c:v>
                </c:pt>
                <c:pt idx="32115">
                  <c:v>7.4269375354399996</c:v>
                </c:pt>
                <c:pt idx="32116">
                  <c:v>7.5621223303400003</c:v>
                </c:pt>
                <c:pt idx="32117">
                  <c:v>7.7469768716600003</c:v>
                </c:pt>
                <c:pt idx="32118">
                  <c:v>7.3205942503500001</c:v>
                </c:pt>
                <c:pt idx="32119">
                  <c:v>7.3326338727499998</c:v>
                </c:pt>
                <c:pt idx="32120">
                  <c:v>7.9317159453199997</c:v>
                </c:pt>
                <c:pt idx="32121">
                  <c:v>7.59455613047</c:v>
                </c:pt>
                <c:pt idx="32122">
                  <c:v>7.5212719646600004</c:v>
                </c:pt>
                <c:pt idx="32123">
                  <c:v>7.4147882517900001</c:v>
                </c:pt>
                <c:pt idx="32124">
                  <c:v>7.4337950777800001</c:v>
                </c:pt>
                <c:pt idx="32125">
                  <c:v>7.39096855846</c:v>
                </c:pt>
                <c:pt idx="32126">
                  <c:v>7.5701756498300004</c:v>
                </c:pt>
                <c:pt idx="32127">
                  <c:v>7.3106821264299997</c:v>
                </c:pt>
                <c:pt idx="32128">
                  <c:v>7.66913801908</c:v>
                </c:pt>
                <c:pt idx="32129">
                  <c:v>7.0941343619000001</c:v>
                </c:pt>
                <c:pt idx="32130">
                  <c:v>7.4390948013299996</c:v>
                </c:pt>
                <c:pt idx="32131">
                  <c:v>7.4278320552899997</c:v>
                </c:pt>
                <c:pt idx="32132">
                  <c:v>7.80666653806</c:v>
                </c:pt>
                <c:pt idx="32133">
                  <c:v>7.7016806822300001</c:v>
                </c:pt>
                <c:pt idx="32134">
                  <c:v>7.5201890554100004</c:v>
                </c:pt>
                <c:pt idx="32135">
                  <c:v>7.2626327316900001</c:v>
                </c:pt>
                <c:pt idx="32136">
                  <c:v>7.7611864309499996</c:v>
                </c:pt>
                <c:pt idx="32137">
                  <c:v>7.7214028346900001</c:v>
                </c:pt>
                <c:pt idx="32138">
                  <c:v>7.5949964507400001</c:v>
                </c:pt>
                <c:pt idx="32139">
                  <c:v>7.4848281216199997</c:v>
                </c:pt>
                <c:pt idx="32140">
                  <c:v>7.24180526535</c:v>
                </c:pt>
                <c:pt idx="32141">
                  <c:v>7.13595067335</c:v>
                </c:pt>
                <c:pt idx="32142">
                  <c:v>7.4904931794899996</c:v>
                </c:pt>
                <c:pt idx="32143">
                  <c:v>7.08668035039</c:v>
                </c:pt>
                <c:pt idx="32144">
                  <c:v>7.2977192310700003</c:v>
                </c:pt>
                <c:pt idx="32145">
                  <c:v>7.5101524761</c:v>
                </c:pt>
                <c:pt idx="32146">
                  <c:v>7.8141074450400003</c:v>
                </c:pt>
                <c:pt idx="32147">
                  <c:v>7.8554927035800004</c:v>
                </c:pt>
                <c:pt idx="32148">
                  <c:v>7.3917950515599999</c:v>
                </c:pt>
                <c:pt idx="32149">
                  <c:v>7.3088895347099996</c:v>
                </c:pt>
                <c:pt idx="32150">
                  <c:v>7.1251474778399997</c:v>
                </c:pt>
                <c:pt idx="32151">
                  <c:v>7.3839184895000001</c:v>
                </c:pt>
                <c:pt idx="32152">
                  <c:v>7.6917200261199996</c:v>
                </c:pt>
                <c:pt idx="32153">
                  <c:v>7.1634060701799998</c:v>
                </c:pt>
                <c:pt idx="32154">
                  <c:v>7.8698297541000004</c:v>
                </c:pt>
                <c:pt idx="32155">
                  <c:v>7.2987573408399999</c:v>
                </c:pt>
                <c:pt idx="32156">
                  <c:v>7.5194285558600003</c:v>
                </c:pt>
                <c:pt idx="32157">
                  <c:v>7.4535461568799999</c:v>
                </c:pt>
                <c:pt idx="32158">
                  <c:v>7.27574907254</c:v>
                </c:pt>
                <c:pt idx="32159">
                  <c:v>7.1286730387199997</c:v>
                </c:pt>
                <c:pt idx="32160">
                  <c:v>7.76073356736</c:v>
                </c:pt>
                <c:pt idx="32161">
                  <c:v>7.5998253301999998</c:v>
                </c:pt>
                <c:pt idx="32162">
                  <c:v>7.7162413115900002</c:v>
                </c:pt>
                <c:pt idx="32163">
                  <c:v>7.9357735417199997</c:v>
                </c:pt>
                <c:pt idx="32164">
                  <c:v>7.76073356736</c:v>
                </c:pt>
                <c:pt idx="32165">
                  <c:v>7.3193770772300004</c:v>
                </c:pt>
                <c:pt idx="32166">
                  <c:v>7.2199932876800004</c:v>
                </c:pt>
                <c:pt idx="32167">
                  <c:v>7.2652405027800002</c:v>
                </c:pt>
                <c:pt idx="32168">
                  <c:v>7.19443727091</c:v>
                </c:pt>
                <c:pt idx="32169">
                  <c:v>7.33886376345</c:v>
                </c:pt>
                <c:pt idx="32170">
                  <c:v>7.4380029426899998</c:v>
                </c:pt>
                <c:pt idx="32171">
                  <c:v>7.1286730387199997</c:v>
                </c:pt>
                <c:pt idx="32172">
                  <c:v>7.1251474778399997</c:v>
                </c:pt>
                <c:pt idx="32173">
                  <c:v>7.4285247495400002</c:v>
                </c:pt>
                <c:pt idx="32174">
                  <c:v>7.1053342381300002</c:v>
                </c:pt>
                <c:pt idx="32175">
                  <c:v>7.8883209081099999</c:v>
                </c:pt>
                <c:pt idx="32176">
                  <c:v>7.1286730387199997</c:v>
                </c:pt>
                <c:pt idx="32177">
                  <c:v>7.2384361267199999</c:v>
                </c:pt>
                <c:pt idx="32178">
                  <c:v>7.9317159453199997</c:v>
                </c:pt>
                <c:pt idx="32179">
                  <c:v>7.5138580578200003</c:v>
                </c:pt>
                <c:pt idx="32180">
                  <c:v>7.8950632463500003</c:v>
                </c:pt>
                <c:pt idx="32181">
                  <c:v>7.4457400213399998</c:v>
                </c:pt>
                <c:pt idx="32182">
                  <c:v>7.1527982442100004</c:v>
                </c:pt>
                <c:pt idx="32183">
                  <c:v>7.8194302715399999</c:v>
                </c:pt>
                <c:pt idx="32184">
                  <c:v>7.7485451468599997</c:v>
                </c:pt>
                <c:pt idx="32185">
                  <c:v>7.2678183571600004</c:v>
                </c:pt>
                <c:pt idx="32186">
                  <c:v>7.2702279970400001</c:v>
                </c:pt>
                <c:pt idx="32187">
                  <c:v>7.2462613106199996</c:v>
                </c:pt>
                <c:pt idx="32188">
                  <c:v>7.5311084164200004</c:v>
                </c:pt>
                <c:pt idx="32189">
                  <c:v>7.8658007461799997</c:v>
                </c:pt>
                <c:pt idx="32190">
                  <c:v>7.1988419599000002</c:v>
                </c:pt>
                <c:pt idx="32191">
                  <c:v>7.3290787565900004</c:v>
                </c:pt>
                <c:pt idx="32192">
                  <c:v>7.7034901266800002</c:v>
                </c:pt>
                <c:pt idx="32193">
                  <c:v>7.6561981758500002</c:v>
                </c:pt>
                <c:pt idx="32194">
                  <c:v>7.3754046763699996</c:v>
                </c:pt>
                <c:pt idx="32195">
                  <c:v>7.6412547570799996</c:v>
                </c:pt>
                <c:pt idx="32196">
                  <c:v>7.2270927938799998</c:v>
                </c:pt>
                <c:pt idx="32197">
                  <c:v>7.0854008763599996</c:v>
                </c:pt>
                <c:pt idx="32198">
                  <c:v>7.8283828947899998</c:v>
                </c:pt>
                <c:pt idx="32199">
                  <c:v>7.2579484278699997</c:v>
                </c:pt>
                <c:pt idx="32200">
                  <c:v>7.3813883740200001</c:v>
                </c:pt>
                <c:pt idx="32201">
                  <c:v>7.7203531654199997</c:v>
                </c:pt>
                <c:pt idx="32202">
                  <c:v>7.5951708603099997</c:v>
                </c:pt>
                <c:pt idx="32203">
                  <c:v>7.1489505304699996</c:v>
                </c:pt>
                <c:pt idx="32204">
                  <c:v>7.1213897235300001</c:v>
                </c:pt>
                <c:pt idx="32205">
                  <c:v>7.2023025697699996</c:v>
                </c:pt>
                <c:pt idx="32206">
                  <c:v>7.6499754838899996</c:v>
                </c:pt>
                <c:pt idx="32207">
                  <c:v>7.7607562139799997</c:v>
                </c:pt>
                <c:pt idx="32208">
                  <c:v>7.4444463501599998</c:v>
                </c:pt>
                <c:pt idx="32209">
                  <c:v>7.1860189076400003</c:v>
                </c:pt>
                <c:pt idx="32210">
                  <c:v>7.20962789847</c:v>
                </c:pt>
                <c:pt idx="32211">
                  <c:v>7.5983464496600002</c:v>
                </c:pt>
                <c:pt idx="32212">
                  <c:v>7.9036970980900003</c:v>
                </c:pt>
                <c:pt idx="32213">
                  <c:v>7.6040092911499997</c:v>
                </c:pt>
                <c:pt idx="32214">
                  <c:v>7.2304580324299996</c:v>
                </c:pt>
                <c:pt idx="32215">
                  <c:v>7.6894659049299996</c:v>
                </c:pt>
                <c:pt idx="32216">
                  <c:v>7.28499526395</c:v>
                </c:pt>
                <c:pt idx="32217">
                  <c:v>7.5797285733599997</c:v>
                </c:pt>
                <c:pt idx="32218">
                  <c:v>7.1992756655600001</c:v>
                </c:pt>
                <c:pt idx="32219">
                  <c:v>7.1213897235300001</c:v>
                </c:pt>
                <c:pt idx="32220">
                  <c:v>7.6095927374399999</c:v>
                </c:pt>
                <c:pt idx="32221">
                  <c:v>7.7628938465699999</c:v>
                </c:pt>
                <c:pt idx="32222">
                  <c:v>7.6774294492999999</c:v>
                </c:pt>
                <c:pt idx="32223">
                  <c:v>7.5760008492199997</c:v>
                </c:pt>
                <c:pt idx="32224">
                  <c:v>7.4130835129300001</c:v>
                </c:pt>
                <c:pt idx="32225">
                  <c:v>7.1213897235300001</c:v>
                </c:pt>
                <c:pt idx="32226">
                  <c:v>7.2427139512199998</c:v>
                </c:pt>
                <c:pt idx="32227">
                  <c:v>7.1868364054300002</c:v>
                </c:pt>
                <c:pt idx="32228">
                  <c:v>7.4192005706000002</c:v>
                </c:pt>
                <c:pt idx="32229">
                  <c:v>7.7127972263500002</c:v>
                </c:pt>
                <c:pt idx="32230">
                  <c:v>7.1465854929699999</c:v>
                </c:pt>
                <c:pt idx="32231">
                  <c:v>7.61692591028</c:v>
                </c:pt>
                <c:pt idx="32232">
                  <c:v>7.5139486181699997</c:v>
                </c:pt>
                <c:pt idx="32233">
                  <c:v>7.3613604974099998</c:v>
                </c:pt>
                <c:pt idx="32234">
                  <c:v>7.2279077248399997</c:v>
                </c:pt>
                <c:pt idx="32235">
                  <c:v>7.8954317887899998</c:v>
                </c:pt>
                <c:pt idx="32236">
                  <c:v>7.5273966968000003</c:v>
                </c:pt>
                <c:pt idx="32237">
                  <c:v>7.3547055880799999</c:v>
                </c:pt>
                <c:pt idx="32238">
                  <c:v>7.6629408915899999</c:v>
                </c:pt>
                <c:pt idx="32239">
                  <c:v>7.2427139512199998</c:v>
                </c:pt>
                <c:pt idx="32240">
                  <c:v>7.1300544965999997</c:v>
                </c:pt>
                <c:pt idx="32241">
                  <c:v>7.2276648946400002</c:v>
                </c:pt>
                <c:pt idx="32242">
                  <c:v>7.1350091564199998</c:v>
                </c:pt>
                <c:pt idx="32243">
                  <c:v>7.9349419219100001</c:v>
                </c:pt>
                <c:pt idx="32244">
                  <c:v>7.5177755450100001</c:v>
                </c:pt>
                <c:pt idx="32245">
                  <c:v>7.9126413233599999</c:v>
                </c:pt>
                <c:pt idx="32246">
                  <c:v>7.2549619344799998</c:v>
                </c:pt>
                <c:pt idx="32247">
                  <c:v>7.48220665911</c:v>
                </c:pt>
                <c:pt idx="32248">
                  <c:v>7.8405472934300002</c:v>
                </c:pt>
                <c:pt idx="32249">
                  <c:v>7.7097326436099998</c:v>
                </c:pt>
                <c:pt idx="32250">
                  <c:v>7.5589886668900004</c:v>
                </c:pt>
                <c:pt idx="32251">
                  <c:v>7.10694812833</c:v>
                </c:pt>
                <c:pt idx="32252">
                  <c:v>7.40086149447</c:v>
                </c:pt>
                <c:pt idx="32253">
                  <c:v>7.2276648946400002</c:v>
                </c:pt>
                <c:pt idx="32254">
                  <c:v>7.33162445509</c:v>
                </c:pt>
                <c:pt idx="32255">
                  <c:v>7.7230175343300003</c:v>
                </c:pt>
                <c:pt idx="32256">
                  <c:v>7.2620326787199998</c:v>
                </c:pt>
                <c:pt idx="32257">
                  <c:v>7.5191885949600001</c:v>
                </c:pt>
                <c:pt idx="32258">
                  <c:v>7.3080613399900001</c:v>
                </c:pt>
                <c:pt idx="32259">
                  <c:v>7.5383060258499999</c:v>
                </c:pt>
                <c:pt idx="32260">
                  <c:v>7.1441313534899997</c:v>
                </c:pt>
                <c:pt idx="32261">
                  <c:v>7.4848281216199997</c:v>
                </c:pt>
                <c:pt idx="32262">
                  <c:v>7.7466884203399999</c:v>
                </c:pt>
                <c:pt idx="32263">
                  <c:v>7.7474412328</c:v>
                </c:pt>
                <c:pt idx="32264">
                  <c:v>7.4098260184500004</c:v>
                </c:pt>
                <c:pt idx="32265">
                  <c:v>7.0824232693500004</c:v>
                </c:pt>
                <c:pt idx="32266">
                  <c:v>7.43086301619</c:v>
                </c:pt>
                <c:pt idx="32267">
                  <c:v>7.2249043609200001</c:v>
                </c:pt>
                <c:pt idx="32268">
                  <c:v>7.1517216781100004</c:v>
                </c:pt>
                <c:pt idx="32269">
                  <c:v>7.6594440213099997</c:v>
                </c:pt>
                <c:pt idx="32270">
                  <c:v>7.6095927374399999</c:v>
                </c:pt>
                <c:pt idx="32271">
                  <c:v>7.5764346209499998</c:v>
                </c:pt>
                <c:pt idx="32272">
                  <c:v>7.1787855734799999</c:v>
                </c:pt>
                <c:pt idx="32273">
                  <c:v>7.9174264559200003</c:v>
                </c:pt>
                <c:pt idx="32274">
                  <c:v>7.8000121818699997</c:v>
                </c:pt>
                <c:pt idx="32275">
                  <c:v>7.1807680612000002</c:v>
                </c:pt>
                <c:pt idx="32276">
                  <c:v>7.1988419599000002</c:v>
                </c:pt>
                <c:pt idx="32277">
                  <c:v>7.3391257961700003</c:v>
                </c:pt>
                <c:pt idx="32278">
                  <c:v>7.61692591028</c:v>
                </c:pt>
                <c:pt idx="32279">
                  <c:v>7.8856249687400002</c:v>
                </c:pt>
                <c:pt idx="32280">
                  <c:v>7.4306444450200004</c:v>
                </c:pt>
                <c:pt idx="32281">
                  <c:v>7.6774294492999999</c:v>
                </c:pt>
                <c:pt idx="32282">
                  <c:v>7.08251948848</c:v>
                </c:pt>
                <c:pt idx="32283">
                  <c:v>7.36112594009</c:v>
                </c:pt>
                <c:pt idx="32284">
                  <c:v>7.8194302715399999</c:v>
                </c:pt>
                <c:pt idx="32285">
                  <c:v>7.2525922069100002</c:v>
                </c:pt>
                <c:pt idx="32286">
                  <c:v>7.33886376345</c:v>
                </c:pt>
                <c:pt idx="32287">
                  <c:v>7.6736048120099998</c:v>
                </c:pt>
                <c:pt idx="32288">
                  <c:v>7.6952684308799997</c:v>
                </c:pt>
                <c:pt idx="32289">
                  <c:v>7.51813447369</c:v>
                </c:pt>
                <c:pt idx="32290">
                  <c:v>7.5834119234899999</c:v>
                </c:pt>
                <c:pt idx="32291">
                  <c:v>7.3573723601400003</c:v>
                </c:pt>
                <c:pt idx="32292">
                  <c:v>7.2647974807900004</c:v>
                </c:pt>
                <c:pt idx="32293">
                  <c:v>7.1605747835400004</c:v>
                </c:pt>
                <c:pt idx="32294">
                  <c:v>7.8760443063899999</c:v>
                </c:pt>
                <c:pt idx="32295">
                  <c:v>7.8763151199100001</c:v>
                </c:pt>
                <c:pt idx="32296">
                  <c:v>7.3839184895000001</c:v>
                </c:pt>
                <c:pt idx="32297">
                  <c:v>7.3639107471200003</c:v>
                </c:pt>
                <c:pt idx="32298">
                  <c:v>7.7376486831199998</c:v>
                </c:pt>
                <c:pt idx="32299">
                  <c:v>7.8823665924200004</c:v>
                </c:pt>
                <c:pt idx="32300">
                  <c:v>7.6756154171900004</c:v>
                </c:pt>
                <c:pt idx="32301">
                  <c:v>7.5383060258499999</c:v>
                </c:pt>
                <c:pt idx="32302">
                  <c:v>7.1826349154200004</c:v>
                </c:pt>
                <c:pt idx="32303">
                  <c:v>7.6629408915899999</c:v>
                </c:pt>
                <c:pt idx="32304">
                  <c:v>7.5039958174899999</c:v>
                </c:pt>
                <c:pt idx="32305">
                  <c:v>7.3684799723700003</c:v>
                </c:pt>
                <c:pt idx="32306">
                  <c:v>7.7162413115900002</c:v>
                </c:pt>
                <c:pt idx="32307">
                  <c:v>7.9014556855100002</c:v>
                </c:pt>
                <c:pt idx="32308">
                  <c:v>7.1517216781100004</c:v>
                </c:pt>
                <c:pt idx="32309">
                  <c:v>7.5748487555299997</c:v>
                </c:pt>
                <c:pt idx="32310">
                  <c:v>7.7274791696399996</c:v>
                </c:pt>
                <c:pt idx="32311">
                  <c:v>7.2721236955700004</c:v>
                </c:pt>
                <c:pt idx="32312">
                  <c:v>7.6917200261199996</c:v>
                </c:pt>
                <c:pt idx="32313">
                  <c:v>7.1188778271900004</c:v>
                </c:pt>
                <c:pt idx="32314">
                  <c:v>7.4758886982300004</c:v>
                </c:pt>
                <c:pt idx="32315">
                  <c:v>7.3102796199800002</c:v>
                </c:pt>
                <c:pt idx="32316">
                  <c:v>7.7446986459699998</c:v>
                </c:pt>
                <c:pt idx="32317">
                  <c:v>7.8239026549000004</c:v>
                </c:pt>
                <c:pt idx="32318">
                  <c:v>7.1286730387199997</c:v>
                </c:pt>
                <c:pt idx="32319">
                  <c:v>7.7946704596599998</c:v>
                </c:pt>
                <c:pt idx="32320">
                  <c:v>7.3481116047299997</c:v>
                </c:pt>
                <c:pt idx="32321">
                  <c:v>7.3435567538799997</c:v>
                </c:pt>
                <c:pt idx="32322">
                  <c:v>7.2023025697699996</c:v>
                </c:pt>
                <c:pt idx="32323">
                  <c:v>7.8751492151900004</c:v>
                </c:pt>
                <c:pt idx="32324">
                  <c:v>7.3395367670500002</c:v>
                </c:pt>
                <c:pt idx="32325">
                  <c:v>7.9288305037300004</c:v>
                </c:pt>
                <c:pt idx="32326">
                  <c:v>7.8583569904399999</c:v>
                </c:pt>
                <c:pt idx="32327">
                  <c:v>7.6624424092499996</c:v>
                </c:pt>
                <c:pt idx="32328">
                  <c:v>7.1974217274700001</c:v>
                </c:pt>
                <c:pt idx="32329">
                  <c:v>7.6970010129300004</c:v>
                </c:pt>
                <c:pt idx="32330">
                  <c:v>7.1053342381300002</c:v>
                </c:pt>
                <c:pt idx="32331">
                  <c:v>7.3114100906499999</c:v>
                </c:pt>
                <c:pt idx="32332">
                  <c:v>7.3134421460999999</c:v>
                </c:pt>
                <c:pt idx="32333">
                  <c:v>7.1790303015900001</c:v>
                </c:pt>
                <c:pt idx="32334">
                  <c:v>7.5743439761199998</c:v>
                </c:pt>
                <c:pt idx="32335">
                  <c:v>7.4439269602299998</c:v>
                </c:pt>
                <c:pt idx="32336">
                  <c:v>7.5975675693299998</c:v>
                </c:pt>
                <c:pt idx="32337">
                  <c:v>7.3542063943900002</c:v>
                </c:pt>
                <c:pt idx="32338">
                  <c:v>7.2400731379099996</c:v>
                </c:pt>
                <c:pt idx="32339">
                  <c:v>7.8731102059099998</c:v>
                </c:pt>
                <c:pt idx="32340">
                  <c:v>7.9430886388599999</c:v>
                </c:pt>
                <c:pt idx="32341">
                  <c:v>7.0940301403400001</c:v>
                </c:pt>
                <c:pt idx="32342">
                  <c:v>7.4651880077600001</c:v>
                </c:pt>
                <c:pt idx="32343">
                  <c:v>7.19358235245</c:v>
                </c:pt>
                <c:pt idx="32344">
                  <c:v>7.6819158189800003</c:v>
                </c:pt>
                <c:pt idx="32345">
                  <c:v>7.1643891073899999</c:v>
                </c:pt>
                <c:pt idx="32346">
                  <c:v>7.6047773659800004</c:v>
                </c:pt>
                <c:pt idx="32347">
                  <c:v>7.8644346763000001</c:v>
                </c:pt>
                <c:pt idx="32348">
                  <c:v>7.50090320336</c:v>
                </c:pt>
                <c:pt idx="32349">
                  <c:v>7.2319451160200003</c:v>
                </c:pt>
                <c:pt idx="32350">
                  <c:v>7.25922146023</c:v>
                </c:pt>
                <c:pt idx="32351">
                  <c:v>7.5486256763600004</c:v>
                </c:pt>
                <c:pt idx="32352">
                  <c:v>7.4644391924700004</c:v>
                </c:pt>
                <c:pt idx="32353">
                  <c:v>7.0865974634100004</c:v>
                </c:pt>
                <c:pt idx="32354">
                  <c:v>7.1401732186300002</c:v>
                </c:pt>
                <c:pt idx="32355">
                  <c:v>7.4651880077600001</c:v>
                </c:pt>
                <c:pt idx="32356">
                  <c:v>7.9417251207000001</c:v>
                </c:pt>
                <c:pt idx="32357">
                  <c:v>7.1954507452699996</c:v>
                </c:pt>
                <c:pt idx="32358">
                  <c:v>7.1488465573899997</c:v>
                </c:pt>
                <c:pt idx="32359">
                  <c:v>7.3842507528999999</c:v>
                </c:pt>
                <c:pt idx="32360">
                  <c:v>7.7597170798099997</c:v>
                </c:pt>
                <c:pt idx="32361">
                  <c:v>7.0998062296500004</c:v>
                </c:pt>
                <c:pt idx="32362">
                  <c:v>7.81595351118</c:v>
                </c:pt>
                <c:pt idx="32363">
                  <c:v>7.3781365317100001</c:v>
                </c:pt>
                <c:pt idx="32364">
                  <c:v>7.8433012740099999</c:v>
                </c:pt>
                <c:pt idx="32365">
                  <c:v>7.3598055150499997</c:v>
                </c:pt>
                <c:pt idx="32366">
                  <c:v>7.1771575365400002</c:v>
                </c:pt>
                <c:pt idx="32367">
                  <c:v>7.7097326436099998</c:v>
                </c:pt>
                <c:pt idx="32368">
                  <c:v>7.7792331599600004</c:v>
                </c:pt>
                <c:pt idx="32369">
                  <c:v>7.3821465597299998</c:v>
                </c:pt>
                <c:pt idx="32370">
                  <c:v>7.2740736822400001</c:v>
                </c:pt>
                <c:pt idx="32371">
                  <c:v>7.4227162575700003</c:v>
                </c:pt>
                <c:pt idx="32372">
                  <c:v>7.66913801908</c:v>
                </c:pt>
                <c:pt idx="32373">
                  <c:v>7.3806956281799998</c:v>
                </c:pt>
                <c:pt idx="32374">
                  <c:v>7.7549124953000002</c:v>
                </c:pt>
                <c:pt idx="32375">
                  <c:v>7.1598772821700001</c:v>
                </c:pt>
                <c:pt idx="32376">
                  <c:v>7.3282937164800002</c:v>
                </c:pt>
                <c:pt idx="32377">
                  <c:v>7.4109210464800004</c:v>
                </c:pt>
                <c:pt idx="32378">
                  <c:v>7.5153515766799996</c:v>
                </c:pt>
                <c:pt idx="32379">
                  <c:v>7.5598468151700002</c:v>
                </c:pt>
                <c:pt idx="32380">
                  <c:v>7.7056287114200002</c:v>
                </c:pt>
                <c:pt idx="32381">
                  <c:v>7.1696436989199999</c:v>
                </c:pt>
                <c:pt idx="32382">
                  <c:v>7.2651861451100004</c:v>
                </c:pt>
                <c:pt idx="32383">
                  <c:v>7.2249412979100001</c:v>
                </c:pt>
                <c:pt idx="32384">
                  <c:v>7.67466497755</c:v>
                </c:pt>
                <c:pt idx="32385">
                  <c:v>7.6664218027900004</c:v>
                </c:pt>
                <c:pt idx="32386">
                  <c:v>7.7394408594200002</c:v>
                </c:pt>
                <c:pt idx="32387">
                  <c:v>7.1961468862200002</c:v>
                </c:pt>
                <c:pt idx="32388">
                  <c:v>7.53699183207</c:v>
                </c:pt>
                <c:pt idx="32389">
                  <c:v>7.8720583852899999</c:v>
                </c:pt>
                <c:pt idx="32390">
                  <c:v>7.8829374296100001</c:v>
                </c:pt>
                <c:pt idx="32391">
                  <c:v>7.2134473841800002</c:v>
                </c:pt>
                <c:pt idx="32392">
                  <c:v>7.8015611086999996</c:v>
                </c:pt>
                <c:pt idx="32393">
                  <c:v>7.1790303015900001</c:v>
                </c:pt>
                <c:pt idx="32394">
                  <c:v>7.9036970980900003</c:v>
                </c:pt>
                <c:pt idx="32395">
                  <c:v>7.2651861451100004</c:v>
                </c:pt>
                <c:pt idx="32396">
                  <c:v>7.3547055880799999</c:v>
                </c:pt>
                <c:pt idx="32397">
                  <c:v>7.8433012740099999</c:v>
                </c:pt>
                <c:pt idx="32398">
                  <c:v>7.80286124611</c:v>
                </c:pt>
                <c:pt idx="32399">
                  <c:v>7.1634060701799998</c:v>
                </c:pt>
                <c:pt idx="32400">
                  <c:v>7.3639107471200003</c:v>
                </c:pt>
                <c:pt idx="32401">
                  <c:v>7.5764346209499998</c:v>
                </c:pt>
                <c:pt idx="32402">
                  <c:v>7.7769065839899998</c:v>
                </c:pt>
                <c:pt idx="32403">
                  <c:v>7.1527982442100004</c:v>
                </c:pt>
                <c:pt idx="32404">
                  <c:v>7.5380698267900001</c:v>
                </c:pt>
                <c:pt idx="32405">
                  <c:v>7.3684799723700003</c:v>
                </c:pt>
                <c:pt idx="32406">
                  <c:v>7.7349765369499996</c:v>
                </c:pt>
                <c:pt idx="32407">
                  <c:v>7.5951524622499997</c:v>
                </c:pt>
                <c:pt idx="32408">
                  <c:v>7.4936975153000001</c:v>
                </c:pt>
                <c:pt idx="32409">
                  <c:v>7.5934139054100003</c:v>
                </c:pt>
                <c:pt idx="32410">
                  <c:v>7.3813883740200001</c:v>
                </c:pt>
                <c:pt idx="32411">
                  <c:v>7.5883998692199999</c:v>
                </c:pt>
                <c:pt idx="32412">
                  <c:v>7.6095927374399999</c:v>
                </c:pt>
                <c:pt idx="32413">
                  <c:v>7.3723566108699998</c:v>
                </c:pt>
                <c:pt idx="32414">
                  <c:v>7.3278847216300003</c:v>
                </c:pt>
                <c:pt idx="32415">
                  <c:v>7.1959949894399999</c:v>
                </c:pt>
                <c:pt idx="32416">
                  <c:v>7.24180526535</c:v>
                </c:pt>
                <c:pt idx="32417">
                  <c:v>7.2999045868000003</c:v>
                </c:pt>
                <c:pt idx="32418">
                  <c:v>7.4371578956400004</c:v>
                </c:pt>
                <c:pt idx="32419">
                  <c:v>7.7318362813699997</c:v>
                </c:pt>
                <c:pt idx="32420">
                  <c:v>7.4638670838900003</c:v>
                </c:pt>
                <c:pt idx="32421">
                  <c:v>7.16302581345</c:v>
                </c:pt>
                <c:pt idx="32422">
                  <c:v>7.1300544965999997</c:v>
                </c:pt>
                <c:pt idx="32423">
                  <c:v>7.2452566102100002</c:v>
                </c:pt>
                <c:pt idx="32424">
                  <c:v>7.0847166741200001</c:v>
                </c:pt>
                <c:pt idx="32425">
                  <c:v>7.8985925965700003</c:v>
                </c:pt>
                <c:pt idx="32426">
                  <c:v>7.8235139546400001</c:v>
                </c:pt>
                <c:pt idx="32427">
                  <c:v>7.59512192545</c:v>
                </c:pt>
                <c:pt idx="32428">
                  <c:v>7.4063164415799996</c:v>
                </c:pt>
                <c:pt idx="32429">
                  <c:v>7.7588453200799998</c:v>
                </c:pt>
                <c:pt idx="32430">
                  <c:v>7.8718202869100002</c:v>
                </c:pt>
                <c:pt idx="32431">
                  <c:v>7.46030861788</c:v>
                </c:pt>
                <c:pt idx="32432">
                  <c:v>7.5990338832599997</c:v>
                </c:pt>
                <c:pt idx="32433">
                  <c:v>7.3821465597299998</c:v>
                </c:pt>
                <c:pt idx="32434">
                  <c:v>7.5502364530800001</c:v>
                </c:pt>
                <c:pt idx="32435">
                  <c:v>7.87656210981</c:v>
                </c:pt>
                <c:pt idx="32436">
                  <c:v>7.8073179882400003</c:v>
                </c:pt>
                <c:pt idx="32437">
                  <c:v>7.6461219608900004</c:v>
                </c:pt>
                <c:pt idx="32438">
                  <c:v>7.6458264286600004</c:v>
                </c:pt>
                <c:pt idx="32439">
                  <c:v>7.5644858816599996</c:v>
                </c:pt>
                <c:pt idx="32440">
                  <c:v>7.6734291418999998</c:v>
                </c:pt>
                <c:pt idx="32441">
                  <c:v>7.7588453200799998</c:v>
                </c:pt>
                <c:pt idx="32442">
                  <c:v>7.5983464496600002</c:v>
                </c:pt>
                <c:pt idx="32443">
                  <c:v>7.0865974634100004</c:v>
                </c:pt>
                <c:pt idx="32444">
                  <c:v>7.6723630368500002</c:v>
                </c:pt>
                <c:pt idx="32445">
                  <c:v>7.2023025697699996</c:v>
                </c:pt>
                <c:pt idx="32446">
                  <c:v>7.5153515766799996</c:v>
                </c:pt>
                <c:pt idx="32447">
                  <c:v>7.08251948848</c:v>
                </c:pt>
                <c:pt idx="32448">
                  <c:v>7.8901189881300002</c:v>
                </c:pt>
                <c:pt idx="32449">
                  <c:v>7.8777911415300004</c:v>
                </c:pt>
                <c:pt idx="32450">
                  <c:v>7.2977192310700003</c:v>
                </c:pt>
                <c:pt idx="32451">
                  <c:v>7.5834119234899999</c:v>
                </c:pt>
                <c:pt idx="32452">
                  <c:v>7.88241096496</c:v>
                </c:pt>
                <c:pt idx="32453">
                  <c:v>7.3044788587399996</c:v>
                </c:pt>
                <c:pt idx="32454">
                  <c:v>7.2243412034299999</c:v>
                </c:pt>
                <c:pt idx="32455">
                  <c:v>7.4194686596699997</c:v>
                </c:pt>
                <c:pt idx="32456">
                  <c:v>7.5108108267600002</c:v>
                </c:pt>
                <c:pt idx="32457">
                  <c:v>7.4780695312100001</c:v>
                </c:pt>
                <c:pt idx="32458">
                  <c:v>7.28285707629</c:v>
                </c:pt>
                <c:pt idx="32459">
                  <c:v>7.4311641160199997</c:v>
                </c:pt>
                <c:pt idx="32460">
                  <c:v>7.4930912513400001</c:v>
                </c:pt>
                <c:pt idx="32461">
                  <c:v>7.39413172165</c:v>
                </c:pt>
                <c:pt idx="32462">
                  <c:v>7.2700129552200004</c:v>
                </c:pt>
                <c:pt idx="32463">
                  <c:v>7.43151350681</c:v>
                </c:pt>
                <c:pt idx="32464">
                  <c:v>7.8901189881300002</c:v>
                </c:pt>
                <c:pt idx="32465">
                  <c:v>7.6988975060199998</c:v>
                </c:pt>
                <c:pt idx="32466">
                  <c:v>7.6249729214100004</c:v>
                </c:pt>
                <c:pt idx="32467">
                  <c:v>7.2201161792999997</c:v>
                </c:pt>
                <c:pt idx="32468">
                  <c:v>7.6246825433099996</c:v>
                </c:pt>
                <c:pt idx="32469">
                  <c:v>7.8366695125600003</c:v>
                </c:pt>
                <c:pt idx="32470">
                  <c:v>7.6734291418999998</c:v>
                </c:pt>
                <c:pt idx="32471">
                  <c:v>7.2049057619700001</c:v>
                </c:pt>
                <c:pt idx="32472">
                  <c:v>7.9293097747400001</c:v>
                </c:pt>
                <c:pt idx="32473">
                  <c:v>7.80286124611</c:v>
                </c:pt>
                <c:pt idx="32474">
                  <c:v>7.2249043609200001</c:v>
                </c:pt>
                <c:pt idx="32475">
                  <c:v>7.1251474778399997</c:v>
                </c:pt>
                <c:pt idx="32476">
                  <c:v>7.5046560043100001</c:v>
                </c:pt>
                <c:pt idx="32477">
                  <c:v>7.6277957891900003</c:v>
                </c:pt>
                <c:pt idx="32478">
                  <c:v>7.3391257961700003</c:v>
                </c:pt>
                <c:pt idx="32479">
                  <c:v>7.4420374799599998</c:v>
                </c:pt>
                <c:pt idx="32480">
                  <c:v>7.8583569904399999</c:v>
                </c:pt>
                <c:pt idx="32481">
                  <c:v>7.08251948848</c:v>
                </c:pt>
                <c:pt idx="32482">
                  <c:v>7.3682984818300001</c:v>
                </c:pt>
                <c:pt idx="32483">
                  <c:v>7.8503920487499999</c:v>
                </c:pt>
                <c:pt idx="32484">
                  <c:v>7.67478673929</c:v>
                </c:pt>
                <c:pt idx="32485">
                  <c:v>7.28499526395</c:v>
                </c:pt>
                <c:pt idx="32486">
                  <c:v>7.4321905197599998</c:v>
                </c:pt>
                <c:pt idx="32487">
                  <c:v>7.3365558151299997</c:v>
                </c:pt>
                <c:pt idx="32488">
                  <c:v>7.9288305037300004</c:v>
                </c:pt>
                <c:pt idx="32489">
                  <c:v>7.5800660494600001</c:v>
                </c:pt>
                <c:pt idx="32490">
                  <c:v>7.7633291787800003</c:v>
                </c:pt>
                <c:pt idx="32491">
                  <c:v>7.3134421460999999</c:v>
                </c:pt>
                <c:pt idx="32492">
                  <c:v>7.8454856909800004</c:v>
                </c:pt>
                <c:pt idx="32493">
                  <c:v>7.1656902446400004</c:v>
                </c:pt>
                <c:pt idx="32494">
                  <c:v>7.5790036900000004</c:v>
                </c:pt>
                <c:pt idx="32495">
                  <c:v>7.8983755359799996</c:v>
                </c:pt>
                <c:pt idx="32496">
                  <c:v>7.2702279970400001</c:v>
                </c:pt>
                <c:pt idx="32497">
                  <c:v>7.75016455995</c:v>
                </c:pt>
                <c:pt idx="32498">
                  <c:v>7.4579563848700001</c:v>
                </c:pt>
                <c:pt idx="32499">
                  <c:v>7.33886376345</c:v>
                </c:pt>
                <c:pt idx="32500">
                  <c:v>7.1511490168899998</c:v>
                </c:pt>
                <c:pt idx="32501">
                  <c:v>7.7601369466600003</c:v>
                </c:pt>
                <c:pt idx="32502">
                  <c:v>7.3506053719800004</c:v>
                </c:pt>
                <c:pt idx="32503">
                  <c:v>7.6599993301199998</c:v>
                </c:pt>
                <c:pt idx="32504">
                  <c:v>7.68693473074</c:v>
                </c:pt>
                <c:pt idx="32505">
                  <c:v>7.2237718731099996</c:v>
                </c:pt>
                <c:pt idx="32506">
                  <c:v>7.8467162890399997</c:v>
                </c:pt>
                <c:pt idx="32507">
                  <c:v>7.7502643150099999</c:v>
                </c:pt>
                <c:pt idx="32508">
                  <c:v>7.4147882517900001</c:v>
                </c:pt>
                <c:pt idx="32509">
                  <c:v>7.2400731379099996</c:v>
                </c:pt>
                <c:pt idx="32510">
                  <c:v>7.48220665911</c:v>
                </c:pt>
                <c:pt idx="32511">
                  <c:v>7.5722334089899999</c:v>
                </c:pt>
                <c:pt idx="32512">
                  <c:v>7.52591396515</c:v>
                </c:pt>
                <c:pt idx="32513">
                  <c:v>7.7023935874799996</c:v>
                </c:pt>
                <c:pt idx="32514">
                  <c:v>7.3088895347099996</c:v>
                </c:pt>
                <c:pt idx="32515">
                  <c:v>7.53699183207</c:v>
                </c:pt>
                <c:pt idx="32516">
                  <c:v>7.5951708603099997</c:v>
                </c:pt>
                <c:pt idx="32517">
                  <c:v>7.4440430905200001</c:v>
                </c:pt>
                <c:pt idx="32518">
                  <c:v>7.9001982662700003</c:v>
                </c:pt>
                <c:pt idx="32519">
                  <c:v>7.6756154171900004</c:v>
                </c:pt>
                <c:pt idx="32520">
                  <c:v>7.3100114736200004</c:v>
                </c:pt>
                <c:pt idx="32521">
                  <c:v>7.1656902446400004</c:v>
                </c:pt>
                <c:pt idx="32522">
                  <c:v>7.28861322821</c:v>
                </c:pt>
                <c:pt idx="32523">
                  <c:v>7.68693473074</c:v>
                </c:pt>
                <c:pt idx="32524">
                  <c:v>7.2150677759299997</c:v>
                </c:pt>
                <c:pt idx="32525">
                  <c:v>7.1251474778399997</c:v>
                </c:pt>
                <c:pt idx="32526">
                  <c:v>7.3488245481899996</c:v>
                </c:pt>
                <c:pt idx="32527">
                  <c:v>7.10694812833</c:v>
                </c:pt>
                <c:pt idx="32528">
                  <c:v>7.2304580324299996</c:v>
                </c:pt>
                <c:pt idx="32529">
                  <c:v>7.5951524622499997</c:v>
                </c:pt>
                <c:pt idx="32530">
                  <c:v>7.3260719200100004</c:v>
                </c:pt>
                <c:pt idx="32531">
                  <c:v>7.4768859358300004</c:v>
                </c:pt>
                <c:pt idx="32532">
                  <c:v>7.0977414228700004</c:v>
                </c:pt>
                <c:pt idx="32533">
                  <c:v>7.3102796199800002</c:v>
                </c:pt>
                <c:pt idx="32534">
                  <c:v>7.5035222820899996</c:v>
                </c:pt>
                <c:pt idx="32535">
                  <c:v>7.8073179882400003</c:v>
                </c:pt>
                <c:pt idx="32536">
                  <c:v>7.58297139043</c:v>
                </c:pt>
                <c:pt idx="32537">
                  <c:v>7.0977414228700004</c:v>
                </c:pt>
                <c:pt idx="32538">
                  <c:v>7.3435567538799997</c:v>
                </c:pt>
                <c:pt idx="32539">
                  <c:v>7.5570907607000004</c:v>
                </c:pt>
                <c:pt idx="32540">
                  <c:v>7.7506980810900004</c:v>
                </c:pt>
                <c:pt idx="32541">
                  <c:v>7.1441313534899997</c:v>
                </c:pt>
                <c:pt idx="32542">
                  <c:v>7.7948102245199999</c:v>
                </c:pt>
                <c:pt idx="32543">
                  <c:v>7.4317837780199998</c:v>
                </c:pt>
                <c:pt idx="32544">
                  <c:v>7.7902684848600003</c:v>
                </c:pt>
                <c:pt idx="32545">
                  <c:v>7.8554927035800004</c:v>
                </c:pt>
                <c:pt idx="32546">
                  <c:v>7.5351815463399996</c:v>
                </c:pt>
                <c:pt idx="32547">
                  <c:v>7.7023935874799996</c:v>
                </c:pt>
                <c:pt idx="32548">
                  <c:v>7.9344529432000002</c:v>
                </c:pt>
                <c:pt idx="32549">
                  <c:v>7.6320791904599998</c:v>
                </c:pt>
                <c:pt idx="32550">
                  <c:v>7.3272789047</c:v>
                </c:pt>
                <c:pt idx="32551">
                  <c:v>7.5998253301999998</c:v>
                </c:pt>
                <c:pt idx="32552">
                  <c:v>7.2169606229100003</c:v>
                </c:pt>
                <c:pt idx="32553">
                  <c:v>7.7803241450999998</c:v>
                </c:pt>
                <c:pt idx="32554">
                  <c:v>7.22827006209</c:v>
                </c:pt>
                <c:pt idx="32555">
                  <c:v>7.1438373011799996</c:v>
                </c:pt>
                <c:pt idx="32556">
                  <c:v>7.4390948013299996</c:v>
                </c:pt>
                <c:pt idx="32557">
                  <c:v>7.6952684308799997</c:v>
                </c:pt>
                <c:pt idx="32558">
                  <c:v>7.0990736611000003</c:v>
                </c:pt>
                <c:pt idx="32559">
                  <c:v>7.3816176243499996</c:v>
                </c:pt>
                <c:pt idx="32560">
                  <c:v>7.3488245481899996</c:v>
                </c:pt>
                <c:pt idx="32561">
                  <c:v>7.6048577657000003</c:v>
                </c:pt>
                <c:pt idx="32562">
                  <c:v>7.0948959053199996</c:v>
                </c:pt>
                <c:pt idx="32563">
                  <c:v>7.3483229607</c:v>
                </c:pt>
                <c:pt idx="32564">
                  <c:v>7.5107673286700001</c:v>
                </c:pt>
                <c:pt idx="32565">
                  <c:v>7.57039717363</c:v>
                </c:pt>
                <c:pt idx="32566">
                  <c:v>7.3257011835599997</c:v>
                </c:pt>
                <c:pt idx="32567">
                  <c:v>7.6887372600799999</c:v>
                </c:pt>
                <c:pt idx="32568">
                  <c:v>7.8767854557200003</c:v>
                </c:pt>
                <c:pt idx="32569">
                  <c:v>7.3542063943900002</c:v>
                </c:pt>
                <c:pt idx="32570">
                  <c:v>7.5924462948300002</c:v>
                </c:pt>
                <c:pt idx="32571">
                  <c:v>7.6963781508000002</c:v>
                </c:pt>
                <c:pt idx="32572">
                  <c:v>7.4627255299200002</c:v>
                </c:pt>
                <c:pt idx="32573">
                  <c:v>7.3269922596499999</c:v>
                </c:pt>
                <c:pt idx="32574">
                  <c:v>7.1860189076400003</c:v>
                </c:pt>
                <c:pt idx="32575">
                  <c:v>7.2738389977600004</c:v>
                </c:pt>
                <c:pt idx="32576">
                  <c:v>7.3591816340999996</c:v>
                </c:pt>
                <c:pt idx="32577">
                  <c:v>7.085458332</c:v>
                </c:pt>
                <c:pt idx="32578">
                  <c:v>7.2410358378700002</c:v>
                </c:pt>
                <c:pt idx="32579">
                  <c:v>7.1715290076900002</c:v>
                </c:pt>
                <c:pt idx="32580">
                  <c:v>7.6820393348099998</c:v>
                </c:pt>
                <c:pt idx="32581">
                  <c:v>7.08251948848</c:v>
                </c:pt>
                <c:pt idx="32582">
                  <c:v>7.1992756655600001</c:v>
                </c:pt>
                <c:pt idx="32583">
                  <c:v>7.3682984818300001</c:v>
                </c:pt>
                <c:pt idx="32584">
                  <c:v>7.4768859358300004</c:v>
                </c:pt>
                <c:pt idx="32585">
                  <c:v>7.3488245481899996</c:v>
                </c:pt>
                <c:pt idx="32586">
                  <c:v>7.6320791904599998</c:v>
                </c:pt>
                <c:pt idx="32587">
                  <c:v>7.64609613973</c:v>
                </c:pt>
                <c:pt idx="32588">
                  <c:v>7.1656902446400004</c:v>
                </c:pt>
                <c:pt idx="32589">
                  <c:v>7.1517216781100004</c:v>
                </c:pt>
                <c:pt idx="32590">
                  <c:v>7.1465854929699999</c:v>
                </c:pt>
                <c:pt idx="32591">
                  <c:v>7.1510204078199999</c:v>
                </c:pt>
                <c:pt idx="32592">
                  <c:v>7.3542063943900002</c:v>
                </c:pt>
                <c:pt idx="32593">
                  <c:v>7.4904931794899996</c:v>
                </c:pt>
                <c:pt idx="32594">
                  <c:v>7.7474412328</c:v>
                </c:pt>
                <c:pt idx="32595">
                  <c:v>7.4635026730199998</c:v>
                </c:pt>
                <c:pt idx="32596">
                  <c:v>7.1831029842699996</c:v>
                </c:pt>
                <c:pt idx="32597">
                  <c:v>7.6213788673999998</c:v>
                </c:pt>
                <c:pt idx="32598">
                  <c:v>7.2199932876800004</c:v>
                </c:pt>
                <c:pt idx="32599">
                  <c:v>7.8977573686199998</c:v>
                </c:pt>
                <c:pt idx="32600">
                  <c:v>7.1946081459500002</c:v>
                </c:pt>
                <c:pt idx="32601">
                  <c:v>7.3008087849900001</c:v>
                </c:pt>
                <c:pt idx="32602">
                  <c:v>7.1246158162400004</c:v>
                </c:pt>
                <c:pt idx="32603">
                  <c:v>7.5310246052099998</c:v>
                </c:pt>
                <c:pt idx="32604">
                  <c:v>7.2999045868000003</c:v>
                </c:pt>
                <c:pt idx="32605">
                  <c:v>7.2651861451100004</c:v>
                </c:pt>
                <c:pt idx="32606">
                  <c:v>7.6985060514599999</c:v>
                </c:pt>
                <c:pt idx="32607">
                  <c:v>7.40086149447</c:v>
                </c:pt>
                <c:pt idx="32608">
                  <c:v>7.0876402457900003</c:v>
                </c:pt>
                <c:pt idx="32609">
                  <c:v>7.5258817083</c:v>
                </c:pt>
                <c:pt idx="32610">
                  <c:v>7.9260164891800002</c:v>
                </c:pt>
                <c:pt idx="32611">
                  <c:v>7.6624424092499996</c:v>
                </c:pt>
                <c:pt idx="32612">
                  <c:v>7.5743439761199998</c:v>
                </c:pt>
                <c:pt idx="32613">
                  <c:v>7.4402992300799999</c:v>
                </c:pt>
                <c:pt idx="32614">
                  <c:v>7.1057038246699999</c:v>
                </c:pt>
                <c:pt idx="32615">
                  <c:v>7.9271670841399997</c:v>
                </c:pt>
                <c:pt idx="32616">
                  <c:v>7.1576575575900003</c:v>
                </c:pt>
                <c:pt idx="32617">
                  <c:v>7.2081773078299998</c:v>
                </c:pt>
                <c:pt idx="32618">
                  <c:v>7.61195188619</c:v>
                </c:pt>
                <c:pt idx="32619">
                  <c:v>7.6851938981499996</c:v>
                </c:pt>
                <c:pt idx="32620">
                  <c:v>7.3682984818300001</c:v>
                </c:pt>
                <c:pt idx="32621">
                  <c:v>7.8293191973800003</c:v>
                </c:pt>
                <c:pt idx="32622">
                  <c:v>7.7836432379499998</c:v>
                </c:pt>
                <c:pt idx="32623">
                  <c:v>7.1824280735099997</c:v>
                </c:pt>
                <c:pt idx="32624">
                  <c:v>7.5969581330600002</c:v>
                </c:pt>
                <c:pt idx="32625">
                  <c:v>7.3542063943900002</c:v>
                </c:pt>
                <c:pt idx="32626">
                  <c:v>7.9349419219100001</c:v>
                </c:pt>
                <c:pt idx="32627">
                  <c:v>7.2623128217400001</c:v>
                </c:pt>
                <c:pt idx="32628">
                  <c:v>7.3326338727499998</c:v>
                </c:pt>
                <c:pt idx="32629">
                  <c:v>7.4147882517900001</c:v>
                </c:pt>
                <c:pt idx="32630">
                  <c:v>7.20522892345</c:v>
                </c:pt>
                <c:pt idx="32631">
                  <c:v>7.3391257961700003</c:v>
                </c:pt>
                <c:pt idx="32632">
                  <c:v>7.3832474727399999</c:v>
                </c:pt>
                <c:pt idx="32633">
                  <c:v>7.6040092911499997</c:v>
                </c:pt>
                <c:pt idx="32634">
                  <c:v>7.0940301403400001</c:v>
                </c:pt>
                <c:pt idx="32635">
                  <c:v>7.2060410498899996</c:v>
                </c:pt>
                <c:pt idx="32636">
                  <c:v>7.3806795638500002</c:v>
                </c:pt>
                <c:pt idx="32637">
                  <c:v>7.11804583192</c:v>
                </c:pt>
                <c:pt idx="32638">
                  <c:v>7.7376486831199998</c:v>
                </c:pt>
                <c:pt idx="32639">
                  <c:v>7.7733437204799998</c:v>
                </c:pt>
                <c:pt idx="32640">
                  <c:v>7.6650093178600001</c:v>
                </c:pt>
                <c:pt idx="32641">
                  <c:v>7.32538036464</c:v>
                </c:pt>
                <c:pt idx="32642">
                  <c:v>7.2824947285999997</c:v>
                </c:pt>
                <c:pt idx="32643">
                  <c:v>7.35165397948</c:v>
                </c:pt>
                <c:pt idx="32644">
                  <c:v>7.7367491644499999</c:v>
                </c:pt>
                <c:pt idx="32645">
                  <c:v>7.81637646111</c:v>
                </c:pt>
                <c:pt idx="32646">
                  <c:v>7.6647540148399997</c:v>
                </c:pt>
                <c:pt idx="32647">
                  <c:v>7.1527982442100004</c:v>
                </c:pt>
                <c:pt idx="32648">
                  <c:v>7.3193770772300004</c:v>
                </c:pt>
                <c:pt idx="32649">
                  <c:v>7.5951708603099997</c:v>
                </c:pt>
                <c:pt idx="32650">
                  <c:v>7.6461219608900004</c:v>
                </c:pt>
                <c:pt idx="32651">
                  <c:v>7.7016181159399997</c:v>
                </c:pt>
                <c:pt idx="32652">
                  <c:v>7.5153515766799996</c:v>
                </c:pt>
                <c:pt idx="32653">
                  <c:v>7.9313956111600001</c:v>
                </c:pt>
                <c:pt idx="32654">
                  <c:v>7.8938118468800003</c:v>
                </c:pt>
                <c:pt idx="32655">
                  <c:v>7.8433012740099999</c:v>
                </c:pt>
                <c:pt idx="32656">
                  <c:v>7.38583841224</c:v>
                </c:pt>
                <c:pt idx="32657">
                  <c:v>7.7359545002400001</c:v>
                </c:pt>
                <c:pt idx="32658">
                  <c:v>7.6379185541099996</c:v>
                </c:pt>
                <c:pt idx="32659">
                  <c:v>7.4317837780199998</c:v>
                </c:pt>
                <c:pt idx="32660">
                  <c:v>7.8073179882400003</c:v>
                </c:pt>
                <c:pt idx="32661">
                  <c:v>7.10921480844</c:v>
                </c:pt>
                <c:pt idx="32662">
                  <c:v>7.5486256763600004</c:v>
                </c:pt>
                <c:pt idx="32663">
                  <c:v>7.5570907607000004</c:v>
                </c:pt>
                <c:pt idx="32664">
                  <c:v>7.8454856909800004</c:v>
                </c:pt>
                <c:pt idx="32665">
                  <c:v>7.3072778430299996</c:v>
                </c:pt>
                <c:pt idx="32666">
                  <c:v>7.3993221603599997</c:v>
                </c:pt>
                <c:pt idx="32667">
                  <c:v>7.4627255299200002</c:v>
                </c:pt>
                <c:pt idx="32668">
                  <c:v>7.4504570979100002</c:v>
                </c:pt>
                <c:pt idx="32669">
                  <c:v>7.1656902446400004</c:v>
                </c:pt>
                <c:pt idx="32670">
                  <c:v>7.4054783315600003</c:v>
                </c:pt>
                <c:pt idx="32671">
                  <c:v>7.5843097499100001</c:v>
                </c:pt>
                <c:pt idx="32672">
                  <c:v>7.5621223303400003</c:v>
                </c:pt>
                <c:pt idx="32673">
                  <c:v>7.1961468862200002</c:v>
                </c:pt>
                <c:pt idx="32674">
                  <c:v>7.8760443063899999</c:v>
                </c:pt>
                <c:pt idx="32675">
                  <c:v>7.4644391924700004</c:v>
                </c:pt>
                <c:pt idx="32676">
                  <c:v>7.7161488219200001</c:v>
                </c:pt>
                <c:pt idx="32677">
                  <c:v>7.1325306896100003</c:v>
                </c:pt>
                <c:pt idx="32678">
                  <c:v>7.1735023594299996</c:v>
                </c:pt>
                <c:pt idx="32679">
                  <c:v>7.1922478999699999</c:v>
                </c:pt>
                <c:pt idx="32680">
                  <c:v>7.2841633462099997</c:v>
                </c:pt>
                <c:pt idx="32681">
                  <c:v>7.5046560043100001</c:v>
                </c:pt>
                <c:pt idx="32682">
                  <c:v>7.5141980140499998</c:v>
                </c:pt>
                <c:pt idx="32683">
                  <c:v>7.7687582078900004</c:v>
                </c:pt>
                <c:pt idx="32684">
                  <c:v>7.5977314260900002</c:v>
                </c:pt>
                <c:pt idx="32685">
                  <c:v>7.7144602193300003</c:v>
                </c:pt>
                <c:pt idx="32686">
                  <c:v>7.6726422641900003</c:v>
                </c:pt>
                <c:pt idx="32687">
                  <c:v>7.6560142405300002</c:v>
                </c:pt>
                <c:pt idx="32688">
                  <c:v>7.1431377211699996</c:v>
                </c:pt>
                <c:pt idx="32689">
                  <c:v>7.6594440213099997</c:v>
                </c:pt>
                <c:pt idx="32690">
                  <c:v>7.5975675693299998</c:v>
                </c:pt>
                <c:pt idx="32691">
                  <c:v>7.1337048487899999</c:v>
                </c:pt>
                <c:pt idx="32692">
                  <c:v>7.5598468151700002</c:v>
                </c:pt>
                <c:pt idx="32693">
                  <c:v>7.7127972263500002</c:v>
                </c:pt>
                <c:pt idx="32694">
                  <c:v>7.4627255299200002</c:v>
                </c:pt>
                <c:pt idx="32695">
                  <c:v>7.8152136060200004</c:v>
                </c:pt>
                <c:pt idx="32696">
                  <c:v>7.4789090418799997</c:v>
                </c:pt>
                <c:pt idx="32697">
                  <c:v>7.6917200261199996</c:v>
                </c:pt>
                <c:pt idx="32698">
                  <c:v>7.8862737342200004</c:v>
                </c:pt>
                <c:pt idx="32699">
                  <c:v>7.8037602127200003</c:v>
                </c:pt>
                <c:pt idx="32700">
                  <c:v>7.0824232693500004</c:v>
                </c:pt>
                <c:pt idx="32701">
                  <c:v>7.61195188619</c:v>
                </c:pt>
                <c:pt idx="32702">
                  <c:v>7.5891471312699998</c:v>
                </c:pt>
                <c:pt idx="32703">
                  <c:v>7.80666653806</c:v>
                </c:pt>
                <c:pt idx="32704">
                  <c:v>7.7836432379499998</c:v>
                </c:pt>
                <c:pt idx="32705">
                  <c:v>7.5594349944500001</c:v>
                </c:pt>
                <c:pt idx="32706">
                  <c:v>7.2882314213499999</c:v>
                </c:pt>
                <c:pt idx="32707">
                  <c:v>7.26253603315</c:v>
                </c:pt>
                <c:pt idx="32708">
                  <c:v>7.6136920099100003</c:v>
                </c:pt>
                <c:pt idx="32709">
                  <c:v>7.6461219608900004</c:v>
                </c:pt>
                <c:pt idx="32710">
                  <c:v>7.20962789847</c:v>
                </c:pt>
                <c:pt idx="32711">
                  <c:v>7.7797169127399997</c:v>
                </c:pt>
                <c:pt idx="32712">
                  <c:v>7.1678127982199999</c:v>
                </c:pt>
                <c:pt idx="32713">
                  <c:v>7.7170148956300002</c:v>
                </c:pt>
                <c:pt idx="32714">
                  <c:v>7.6560142405300002</c:v>
                </c:pt>
                <c:pt idx="32715">
                  <c:v>7.2427139512199998</c:v>
                </c:pt>
                <c:pt idx="32716">
                  <c:v>7.5977314260900002</c:v>
                </c:pt>
                <c:pt idx="32717">
                  <c:v>7.5258817083</c:v>
                </c:pt>
                <c:pt idx="32718">
                  <c:v>7.1213897235300001</c:v>
                </c:pt>
                <c:pt idx="32719">
                  <c:v>7.3399465859399999</c:v>
                </c:pt>
                <c:pt idx="32720">
                  <c:v>7.5701756498300004</c:v>
                </c:pt>
                <c:pt idx="32721">
                  <c:v>7.2894412313299997</c:v>
                </c:pt>
                <c:pt idx="32722">
                  <c:v>7.32538036464</c:v>
                </c:pt>
                <c:pt idx="32723">
                  <c:v>7.47032803941</c:v>
                </c:pt>
                <c:pt idx="32724">
                  <c:v>7.0948959053199996</c:v>
                </c:pt>
                <c:pt idx="32725">
                  <c:v>7.2081773078299998</c:v>
                </c:pt>
                <c:pt idx="32726">
                  <c:v>7.4789090418799997</c:v>
                </c:pt>
                <c:pt idx="32727">
                  <c:v>7.6629408915899999</c:v>
                </c:pt>
                <c:pt idx="32728">
                  <c:v>7.5441854686700003</c:v>
                </c:pt>
                <c:pt idx="32729">
                  <c:v>7.7318362813699997</c:v>
                </c:pt>
                <c:pt idx="32730">
                  <c:v>7.1142970541699997</c:v>
                </c:pt>
                <c:pt idx="32731">
                  <c:v>7.8869052223000002</c:v>
                </c:pt>
                <c:pt idx="32732">
                  <c:v>7.4109210464800004</c:v>
                </c:pt>
                <c:pt idx="32733">
                  <c:v>7.6075336200899999</c:v>
                </c:pt>
                <c:pt idx="32734">
                  <c:v>7.2977192310700003</c:v>
                </c:pt>
                <c:pt idx="32735">
                  <c:v>7.3490435543899997</c:v>
                </c:pt>
                <c:pt idx="32736">
                  <c:v>7.2473075562</c:v>
                </c:pt>
                <c:pt idx="32737">
                  <c:v>7.43951998021</c:v>
                </c:pt>
                <c:pt idx="32738">
                  <c:v>7.3668466795500001</c:v>
                </c:pt>
                <c:pt idx="32739">
                  <c:v>7.2134473841800002</c:v>
                </c:pt>
                <c:pt idx="32740">
                  <c:v>7.2139802076099997</c:v>
                </c:pt>
                <c:pt idx="32741">
                  <c:v>7.1008870780100004</c:v>
                </c:pt>
                <c:pt idx="32742">
                  <c:v>7.7469768716600003</c:v>
                </c:pt>
                <c:pt idx="32743">
                  <c:v>7.6766197502400004</c:v>
                </c:pt>
                <c:pt idx="32744">
                  <c:v>7.36255709849</c:v>
                </c:pt>
                <c:pt idx="32745">
                  <c:v>7.1588076589599998</c:v>
                </c:pt>
                <c:pt idx="32746">
                  <c:v>7.5662919784799998</c:v>
                </c:pt>
                <c:pt idx="32747">
                  <c:v>7.48220665911</c:v>
                </c:pt>
                <c:pt idx="32748">
                  <c:v>7.1213897235300001</c:v>
                </c:pt>
                <c:pt idx="32749">
                  <c:v>7.4363557838899998</c:v>
                </c:pt>
                <c:pt idx="32750">
                  <c:v>7.5486256763600004</c:v>
                </c:pt>
                <c:pt idx="32751">
                  <c:v>7.34787961454</c:v>
                </c:pt>
                <c:pt idx="32752">
                  <c:v>7.3547055880799999</c:v>
                </c:pt>
                <c:pt idx="32753">
                  <c:v>7.7469768716600003</c:v>
                </c:pt>
                <c:pt idx="32754">
                  <c:v>7.4418686441600004</c:v>
                </c:pt>
                <c:pt idx="32755">
                  <c:v>7.1807680612000002</c:v>
                </c:pt>
                <c:pt idx="32756">
                  <c:v>7.4311641160199997</c:v>
                </c:pt>
                <c:pt idx="32757">
                  <c:v>7.5800660494600001</c:v>
                </c:pt>
                <c:pt idx="32758">
                  <c:v>7.8595172876000001</c:v>
                </c:pt>
                <c:pt idx="32759">
                  <c:v>7.7274791696399996</c:v>
                </c:pt>
                <c:pt idx="32760">
                  <c:v>7.4418686441600004</c:v>
                </c:pt>
                <c:pt idx="32761">
                  <c:v>7.7318362813699997</c:v>
                </c:pt>
                <c:pt idx="32762">
                  <c:v>7.1256017182500004</c:v>
                </c:pt>
                <c:pt idx="32763">
                  <c:v>7.8740288171500001</c:v>
                </c:pt>
                <c:pt idx="32764">
                  <c:v>7.7549124953000002</c:v>
                </c:pt>
                <c:pt idx="32765">
                  <c:v>7.6624424092499996</c:v>
                </c:pt>
                <c:pt idx="32766">
                  <c:v>7.6796221714700001</c:v>
                </c:pt>
                <c:pt idx="32767">
                  <c:v>7.6634815122599997</c:v>
                </c:pt>
                <c:pt idx="32768">
                  <c:v>7.3102796199800002</c:v>
                </c:pt>
                <c:pt idx="32769">
                  <c:v>7.6405591777300002</c:v>
                </c:pt>
                <c:pt idx="32770">
                  <c:v>7.2427139512199998</c:v>
                </c:pt>
                <c:pt idx="32771">
                  <c:v>7.5928999361300002</c:v>
                </c:pt>
                <c:pt idx="32772">
                  <c:v>7.56547928091</c:v>
                </c:pt>
                <c:pt idx="32773">
                  <c:v>7.7859539601699996</c:v>
                </c:pt>
                <c:pt idx="32774">
                  <c:v>7.51884948976</c:v>
                </c:pt>
                <c:pt idx="32775">
                  <c:v>7.88241096496</c:v>
                </c:pt>
                <c:pt idx="32776">
                  <c:v>7.0940301403400001</c:v>
                </c:pt>
                <c:pt idx="32777">
                  <c:v>7.33886376345</c:v>
                </c:pt>
                <c:pt idx="32778">
                  <c:v>7.5351815463399996</c:v>
                </c:pt>
                <c:pt idx="32779">
                  <c:v>7.4930912513400001</c:v>
                </c:pt>
                <c:pt idx="32780">
                  <c:v>7.7808579656500001</c:v>
                </c:pt>
                <c:pt idx="32781">
                  <c:v>7.27574907254</c:v>
                </c:pt>
                <c:pt idx="32782">
                  <c:v>7.7194362719300003</c:v>
                </c:pt>
                <c:pt idx="32783">
                  <c:v>7.5051177079300002</c:v>
                </c:pt>
                <c:pt idx="32784">
                  <c:v>7.3723566108699998</c:v>
                </c:pt>
                <c:pt idx="32785">
                  <c:v>7.9014556855100002</c:v>
                </c:pt>
                <c:pt idx="32786">
                  <c:v>7.5707285324200004</c:v>
                </c:pt>
                <c:pt idx="32787">
                  <c:v>7.7274943452500002</c:v>
                </c:pt>
                <c:pt idx="32788">
                  <c:v>7.8471099191400002</c:v>
                </c:pt>
                <c:pt idx="32789">
                  <c:v>7.7045906440599996</c:v>
                </c:pt>
                <c:pt idx="32790">
                  <c:v>7.77778078507</c:v>
                </c:pt>
                <c:pt idx="32791">
                  <c:v>7.0803943131300002</c:v>
                </c:pt>
                <c:pt idx="32792">
                  <c:v>7.8901575370400003</c:v>
                </c:pt>
                <c:pt idx="32793">
                  <c:v>7.47040086267</c:v>
                </c:pt>
                <c:pt idx="32794">
                  <c:v>7.6952684308799997</c:v>
                </c:pt>
                <c:pt idx="32795">
                  <c:v>7.4395700159800002</c:v>
                </c:pt>
                <c:pt idx="32796">
                  <c:v>7.7082839964899996</c:v>
                </c:pt>
                <c:pt idx="32797">
                  <c:v>7.6826900595999996</c:v>
                </c:pt>
                <c:pt idx="32798">
                  <c:v>7.3080613399900001</c:v>
                </c:pt>
                <c:pt idx="32799">
                  <c:v>7.7697456209000002</c:v>
                </c:pt>
                <c:pt idx="32800">
                  <c:v>7.7270677440100002</c:v>
                </c:pt>
                <c:pt idx="32801">
                  <c:v>7.6191508924500004</c:v>
                </c:pt>
                <c:pt idx="32802">
                  <c:v>7.08641066717</c:v>
                </c:pt>
                <c:pt idx="32803">
                  <c:v>7.5153515766799996</c:v>
                </c:pt>
                <c:pt idx="32804">
                  <c:v>7.2228073005100004</c:v>
                </c:pt>
                <c:pt idx="32805">
                  <c:v>7.3909555099800004</c:v>
                </c:pt>
                <c:pt idx="32806">
                  <c:v>7.9068307128899997</c:v>
                </c:pt>
                <c:pt idx="32807">
                  <c:v>7.0855856460400002</c:v>
                </c:pt>
                <c:pt idx="32808">
                  <c:v>7.4269375354399996</c:v>
                </c:pt>
                <c:pt idx="32809">
                  <c:v>7.7127972263500002</c:v>
                </c:pt>
                <c:pt idx="32810">
                  <c:v>7.7588453200799998</c:v>
                </c:pt>
                <c:pt idx="32811">
                  <c:v>7.4783226461699996</c:v>
                </c:pt>
                <c:pt idx="32812">
                  <c:v>7.9079034587799999</c:v>
                </c:pt>
                <c:pt idx="32813">
                  <c:v>7.4147882517900001</c:v>
                </c:pt>
                <c:pt idx="32814">
                  <c:v>7.5482294762500004</c:v>
                </c:pt>
                <c:pt idx="32815">
                  <c:v>7.4363557838899998</c:v>
                </c:pt>
                <c:pt idx="32816">
                  <c:v>7.47040086267</c:v>
                </c:pt>
                <c:pt idx="32817">
                  <c:v>7.7016181159399997</c:v>
                </c:pt>
                <c:pt idx="32818">
                  <c:v>7.1526453068700002</c:v>
                </c:pt>
                <c:pt idx="32819">
                  <c:v>7.2023025697699996</c:v>
                </c:pt>
                <c:pt idx="32820">
                  <c:v>7.8718202869100002</c:v>
                </c:pt>
                <c:pt idx="32821">
                  <c:v>7.7601369466600003</c:v>
                </c:pt>
                <c:pt idx="32822">
                  <c:v>7.8982346774799996</c:v>
                </c:pt>
                <c:pt idx="32823">
                  <c:v>7.1273398074900003</c:v>
                </c:pt>
                <c:pt idx="32824">
                  <c:v>7.2462613106199996</c:v>
                </c:pt>
                <c:pt idx="32825">
                  <c:v>7.7329270583399996</c:v>
                </c:pt>
                <c:pt idx="32826">
                  <c:v>7.6405591777300002</c:v>
                </c:pt>
                <c:pt idx="32827">
                  <c:v>7.6875650994700004</c:v>
                </c:pt>
                <c:pt idx="32828">
                  <c:v>7.6560142405300002</c:v>
                </c:pt>
                <c:pt idx="32829">
                  <c:v>7.7168385057500002</c:v>
                </c:pt>
                <c:pt idx="32830">
                  <c:v>7.3488245481899996</c:v>
                </c:pt>
                <c:pt idx="32831">
                  <c:v>7.2876346724600003</c:v>
                </c:pt>
                <c:pt idx="32832">
                  <c:v>7.0942707007600001</c:v>
                </c:pt>
                <c:pt idx="32833">
                  <c:v>7.9048126872799997</c:v>
                </c:pt>
                <c:pt idx="32834">
                  <c:v>7.1111972161999999</c:v>
                </c:pt>
                <c:pt idx="32835">
                  <c:v>7.2525922069100002</c:v>
                </c:pt>
                <c:pt idx="32836">
                  <c:v>7.0803943131300002</c:v>
                </c:pt>
                <c:pt idx="32837">
                  <c:v>7.5706136771999999</c:v>
                </c:pt>
                <c:pt idx="32838">
                  <c:v>7.5883998692199999</c:v>
                </c:pt>
                <c:pt idx="32839">
                  <c:v>7.4399729503099996</c:v>
                </c:pt>
                <c:pt idx="32840">
                  <c:v>7.1208639333999999</c:v>
                </c:pt>
                <c:pt idx="32841">
                  <c:v>7.19358235245</c:v>
                </c:pt>
                <c:pt idx="32842">
                  <c:v>7.3832474727399999</c:v>
                </c:pt>
                <c:pt idx="32843">
                  <c:v>7.3114100906499999</c:v>
                </c:pt>
                <c:pt idx="32844">
                  <c:v>7.4457400213399998</c:v>
                </c:pt>
                <c:pt idx="32845">
                  <c:v>7.2001946709500002</c:v>
                </c:pt>
                <c:pt idx="32846">
                  <c:v>7.8583569904399999</c:v>
                </c:pt>
                <c:pt idx="32847">
                  <c:v>7.2041038938400002</c:v>
                </c:pt>
                <c:pt idx="32848">
                  <c:v>7.8133539013700002</c:v>
                </c:pt>
                <c:pt idx="32849">
                  <c:v>7.7162413115900002</c:v>
                </c:pt>
                <c:pt idx="32850">
                  <c:v>7.3179594669299997</c:v>
                </c:pt>
                <c:pt idx="32851">
                  <c:v>7.3782961139400003</c:v>
                </c:pt>
                <c:pt idx="32852">
                  <c:v>7.2182175228899998</c:v>
                </c:pt>
                <c:pt idx="32853">
                  <c:v>7.5273966968000003</c:v>
                </c:pt>
                <c:pt idx="32854">
                  <c:v>7.7687582078900004</c:v>
                </c:pt>
                <c:pt idx="32855">
                  <c:v>7.2841633462099997</c:v>
                </c:pt>
                <c:pt idx="32856">
                  <c:v>7.6917310087099997</c:v>
                </c:pt>
                <c:pt idx="32857">
                  <c:v>7.7144602193300003</c:v>
                </c:pt>
                <c:pt idx="32858">
                  <c:v>7.1251474778399997</c:v>
                </c:pt>
                <c:pt idx="32859">
                  <c:v>7.66068755517</c:v>
                </c:pt>
                <c:pt idx="32860">
                  <c:v>7.38090823896</c:v>
                </c:pt>
                <c:pt idx="32861">
                  <c:v>7.6138135062899996</c:v>
                </c:pt>
                <c:pt idx="32862">
                  <c:v>7.4825498912799997</c:v>
                </c:pt>
                <c:pt idx="32863">
                  <c:v>7.2876346724600003</c:v>
                </c:pt>
                <c:pt idx="32864">
                  <c:v>7.2289985592499999</c:v>
                </c:pt>
                <c:pt idx="32865">
                  <c:v>7.5433960017499997</c:v>
                </c:pt>
                <c:pt idx="32866">
                  <c:v>7.21921497699</c:v>
                </c:pt>
                <c:pt idx="32867">
                  <c:v>7.7073526623299999</c:v>
                </c:pt>
                <c:pt idx="32868">
                  <c:v>7.5975675693299998</c:v>
                </c:pt>
                <c:pt idx="32869">
                  <c:v>7.4269375354399996</c:v>
                </c:pt>
                <c:pt idx="32870">
                  <c:v>7.3842507528999999</c:v>
                </c:pt>
                <c:pt idx="32871">
                  <c:v>7.4768859358300004</c:v>
                </c:pt>
                <c:pt idx="32872">
                  <c:v>7.8368849261399998</c:v>
                </c:pt>
                <c:pt idx="32873">
                  <c:v>7.5212719646600004</c:v>
                </c:pt>
                <c:pt idx="32874">
                  <c:v>7.3399465859399999</c:v>
                </c:pt>
                <c:pt idx="32875">
                  <c:v>7.8703833206000002</c:v>
                </c:pt>
                <c:pt idx="32876">
                  <c:v>7.53894864912</c:v>
                </c:pt>
                <c:pt idx="32877">
                  <c:v>7.7469768716600003</c:v>
                </c:pt>
                <c:pt idx="32878">
                  <c:v>7.36112594009</c:v>
                </c:pt>
                <c:pt idx="32879">
                  <c:v>7.6190988057200002</c:v>
                </c:pt>
                <c:pt idx="32880">
                  <c:v>7.69617422434</c:v>
                </c:pt>
                <c:pt idx="32881">
                  <c:v>7.2276648946400002</c:v>
                </c:pt>
                <c:pt idx="32882">
                  <c:v>7.6461219608900004</c:v>
                </c:pt>
                <c:pt idx="32883">
                  <c:v>7.4936975153000001</c:v>
                </c:pt>
                <c:pt idx="32884">
                  <c:v>7.5722334089899999</c:v>
                </c:pt>
                <c:pt idx="32885">
                  <c:v>7.6919001724599996</c:v>
                </c:pt>
                <c:pt idx="32886">
                  <c:v>7.5790036900000004</c:v>
                </c:pt>
                <c:pt idx="32887">
                  <c:v>7.7588453200799998</c:v>
                </c:pt>
                <c:pt idx="32888">
                  <c:v>7.1079621037200003</c:v>
                </c:pt>
                <c:pt idx="32889">
                  <c:v>7.38706606532</c:v>
                </c:pt>
                <c:pt idx="32890">
                  <c:v>7.5177755450100001</c:v>
                </c:pt>
                <c:pt idx="32891">
                  <c:v>7.2690717106799996</c:v>
                </c:pt>
                <c:pt idx="32892">
                  <c:v>7.2882314213499999</c:v>
                </c:pt>
                <c:pt idx="32893">
                  <c:v>7.5511295790100004</c:v>
                </c:pt>
                <c:pt idx="32894">
                  <c:v>7.5441854686700003</c:v>
                </c:pt>
                <c:pt idx="32895">
                  <c:v>7.2620326787199998</c:v>
                </c:pt>
                <c:pt idx="32896">
                  <c:v>7.6075336200899999</c:v>
                </c:pt>
                <c:pt idx="32897">
                  <c:v>7.8829374296100001</c:v>
                </c:pt>
                <c:pt idx="32898">
                  <c:v>7.5141980140499998</c:v>
                </c:pt>
                <c:pt idx="32899">
                  <c:v>7.5529355497999999</c:v>
                </c:pt>
                <c:pt idx="32900">
                  <c:v>7.4306444450200004</c:v>
                </c:pt>
                <c:pt idx="32901">
                  <c:v>7.8644346763000001</c:v>
                </c:pt>
                <c:pt idx="32902">
                  <c:v>7.5977314260900002</c:v>
                </c:pt>
                <c:pt idx="32903">
                  <c:v>7.7102848371699997</c:v>
                </c:pt>
                <c:pt idx="32904">
                  <c:v>7.1661888933900002</c:v>
                </c:pt>
                <c:pt idx="32905">
                  <c:v>7.1790303015900001</c:v>
                </c:pt>
                <c:pt idx="32906">
                  <c:v>7.16302581345</c:v>
                </c:pt>
                <c:pt idx="32907">
                  <c:v>7.8667217898899997</c:v>
                </c:pt>
                <c:pt idx="32908">
                  <c:v>7.24180526535</c:v>
                </c:pt>
                <c:pt idx="32909">
                  <c:v>7.7588453200799998</c:v>
                </c:pt>
                <c:pt idx="32910">
                  <c:v>7.08251948848</c:v>
                </c:pt>
                <c:pt idx="32911">
                  <c:v>7.1735023594299996</c:v>
                </c:pt>
                <c:pt idx="32912">
                  <c:v>7.6087390790100002</c:v>
                </c:pt>
                <c:pt idx="32913">
                  <c:v>7.8581324021899999</c:v>
                </c:pt>
                <c:pt idx="32914">
                  <c:v>7.4401430533399999</c:v>
                </c:pt>
                <c:pt idx="32915">
                  <c:v>7.2276648946400002</c:v>
                </c:pt>
                <c:pt idx="32916">
                  <c:v>7.41942307375</c:v>
                </c:pt>
                <c:pt idx="32917">
                  <c:v>7.3391257961700003</c:v>
                </c:pt>
                <c:pt idx="32918">
                  <c:v>7.88241096496</c:v>
                </c:pt>
                <c:pt idx="32919">
                  <c:v>7.8312741506199997</c:v>
                </c:pt>
                <c:pt idx="32920">
                  <c:v>7.1237663099999997</c:v>
                </c:pt>
                <c:pt idx="32921">
                  <c:v>7.3657797507999998</c:v>
                </c:pt>
                <c:pt idx="32922">
                  <c:v>7.10921480844</c:v>
                </c:pt>
                <c:pt idx="32923">
                  <c:v>7.8938118468800003</c:v>
                </c:pt>
                <c:pt idx="32924">
                  <c:v>7.9430886388599999</c:v>
                </c:pt>
                <c:pt idx="32925">
                  <c:v>7.6047773659800004</c:v>
                </c:pt>
                <c:pt idx="32926">
                  <c:v>7.08251948848</c:v>
                </c:pt>
                <c:pt idx="32927">
                  <c:v>7.7779627064000003</c:v>
                </c:pt>
                <c:pt idx="32928">
                  <c:v>7.10921480844</c:v>
                </c:pt>
                <c:pt idx="32929">
                  <c:v>7.1790303015900001</c:v>
                </c:pt>
                <c:pt idx="32930">
                  <c:v>7.1575331303700001</c:v>
                </c:pt>
                <c:pt idx="32931">
                  <c:v>7.1260852989299996</c:v>
                </c:pt>
                <c:pt idx="32932">
                  <c:v>7.5128951601200002</c:v>
                </c:pt>
                <c:pt idx="32933">
                  <c:v>7.57039717363</c:v>
                </c:pt>
                <c:pt idx="32934">
                  <c:v>7.4428855034600003</c:v>
                </c:pt>
                <c:pt idx="32935">
                  <c:v>7.7743783116099996</c:v>
                </c:pt>
                <c:pt idx="32936">
                  <c:v>7.2463227337999996</c:v>
                </c:pt>
                <c:pt idx="32937">
                  <c:v>7.10694812833</c:v>
                </c:pt>
                <c:pt idx="32938">
                  <c:v>7.66913801908</c:v>
                </c:pt>
                <c:pt idx="32939">
                  <c:v>7.7270677440100002</c:v>
                </c:pt>
                <c:pt idx="32940">
                  <c:v>7.5188012975799996</c:v>
                </c:pt>
                <c:pt idx="32941">
                  <c:v>7.43151350681</c:v>
                </c:pt>
                <c:pt idx="32942">
                  <c:v>7.3100114736200004</c:v>
                </c:pt>
                <c:pt idx="32943">
                  <c:v>7.24180526535</c:v>
                </c:pt>
                <c:pt idx="32944">
                  <c:v>7.19358235245</c:v>
                </c:pt>
                <c:pt idx="32945">
                  <c:v>7.8127316369599997</c:v>
                </c:pt>
                <c:pt idx="32946">
                  <c:v>7.2700129552200004</c:v>
                </c:pt>
                <c:pt idx="32947">
                  <c:v>7.8985925965700003</c:v>
                </c:pt>
                <c:pt idx="32948">
                  <c:v>7.0990736611000003</c:v>
                </c:pt>
                <c:pt idx="32949">
                  <c:v>7.6829461111199997</c:v>
                </c:pt>
                <c:pt idx="32950">
                  <c:v>7.2610619568499999</c:v>
                </c:pt>
                <c:pt idx="32951">
                  <c:v>7.9104742429200003</c:v>
                </c:pt>
                <c:pt idx="32952">
                  <c:v>7.4218427161399996</c:v>
                </c:pt>
                <c:pt idx="32953">
                  <c:v>7.7666444965699997</c:v>
                </c:pt>
                <c:pt idx="32954">
                  <c:v>7.4528440221899999</c:v>
                </c:pt>
                <c:pt idx="32955">
                  <c:v>7.7242770691200002</c:v>
                </c:pt>
                <c:pt idx="32956">
                  <c:v>7.4395700159800002</c:v>
                </c:pt>
                <c:pt idx="32957">
                  <c:v>7.8862737342200004</c:v>
                </c:pt>
                <c:pt idx="32958">
                  <c:v>7.3224165305</c:v>
                </c:pt>
                <c:pt idx="32959">
                  <c:v>7.6087390790100002</c:v>
                </c:pt>
                <c:pt idx="32960">
                  <c:v>7.07970352266</c:v>
                </c:pt>
                <c:pt idx="32961">
                  <c:v>7.3102796199800002</c:v>
                </c:pt>
                <c:pt idx="32962">
                  <c:v>7.5551315003599999</c:v>
                </c:pt>
                <c:pt idx="32963">
                  <c:v>7.5621431822899998</c:v>
                </c:pt>
                <c:pt idx="32964">
                  <c:v>7.4176539515500002</c:v>
                </c:pt>
                <c:pt idx="32965">
                  <c:v>7.9313956111600001</c:v>
                </c:pt>
                <c:pt idx="32966">
                  <c:v>7.1100697125799996</c:v>
                </c:pt>
                <c:pt idx="32967">
                  <c:v>7.6382072611399998</c:v>
                </c:pt>
                <c:pt idx="32968">
                  <c:v>7.2150677759299997</c:v>
                </c:pt>
                <c:pt idx="32969">
                  <c:v>7.4418686441600004</c:v>
                </c:pt>
                <c:pt idx="32970">
                  <c:v>7.4024790293800002</c:v>
                </c:pt>
                <c:pt idx="32971">
                  <c:v>7.5212719646600004</c:v>
                </c:pt>
                <c:pt idx="32972">
                  <c:v>7.4638670838900003</c:v>
                </c:pt>
                <c:pt idx="32973">
                  <c:v>7.7568320998300004</c:v>
                </c:pt>
                <c:pt idx="32974">
                  <c:v>7.5843097499100001</c:v>
                </c:pt>
                <c:pt idx="32975">
                  <c:v>7.5051177079300002</c:v>
                </c:pt>
                <c:pt idx="32976">
                  <c:v>7.7199908429599997</c:v>
                </c:pt>
                <c:pt idx="32977">
                  <c:v>7.2001946709500002</c:v>
                </c:pt>
                <c:pt idx="32978">
                  <c:v>7.5035222820899996</c:v>
                </c:pt>
                <c:pt idx="32979">
                  <c:v>7.1961468862200002</c:v>
                </c:pt>
                <c:pt idx="32980">
                  <c:v>7.7808579656500001</c:v>
                </c:pt>
                <c:pt idx="32981">
                  <c:v>7.2618343185500001</c:v>
                </c:pt>
                <c:pt idx="32982">
                  <c:v>7.8891841817900001</c:v>
                </c:pt>
                <c:pt idx="32983">
                  <c:v>7.5138580578200003</c:v>
                </c:pt>
                <c:pt idx="32984">
                  <c:v>7.5372578909400003</c:v>
                </c:pt>
                <c:pt idx="32985">
                  <c:v>7.3190936127899997</c:v>
                </c:pt>
                <c:pt idx="32986">
                  <c:v>7.87656210981</c:v>
                </c:pt>
                <c:pt idx="32987">
                  <c:v>7.2987573408399999</c:v>
                </c:pt>
                <c:pt idx="32988">
                  <c:v>7.78867928784</c:v>
                </c:pt>
                <c:pt idx="32989">
                  <c:v>7.2818583742199996</c:v>
                </c:pt>
                <c:pt idx="32990">
                  <c:v>7.4939198602300001</c:v>
                </c:pt>
                <c:pt idx="32991">
                  <c:v>7.5306557703200001</c:v>
                </c:pt>
                <c:pt idx="32992">
                  <c:v>7.7836432379499998</c:v>
                </c:pt>
                <c:pt idx="32993">
                  <c:v>7.8015611086999996</c:v>
                </c:pt>
                <c:pt idx="32994">
                  <c:v>7.5701756498300004</c:v>
                </c:pt>
                <c:pt idx="32995">
                  <c:v>7.5380698267900001</c:v>
                </c:pt>
                <c:pt idx="32996">
                  <c:v>7.7830406787199999</c:v>
                </c:pt>
                <c:pt idx="32997">
                  <c:v>7.8720583852899999</c:v>
                </c:pt>
                <c:pt idx="32998">
                  <c:v>7.4957261105599997</c:v>
                </c:pt>
                <c:pt idx="32999">
                  <c:v>7.6249729214100004</c:v>
                </c:pt>
                <c:pt idx="33000">
                  <c:v>7.3672156662799999</c:v>
                </c:pt>
                <c:pt idx="33001">
                  <c:v>7.34787961454</c:v>
                </c:pt>
                <c:pt idx="33002">
                  <c:v>7.08641066717</c:v>
                </c:pt>
                <c:pt idx="33003">
                  <c:v>7.5760008492199997</c:v>
                </c:pt>
                <c:pt idx="33004">
                  <c:v>7.9185838248099998</c:v>
                </c:pt>
                <c:pt idx="33005">
                  <c:v>7.6805072030900003</c:v>
                </c:pt>
                <c:pt idx="33006">
                  <c:v>7.61692591028</c:v>
                </c:pt>
                <c:pt idx="33007">
                  <c:v>7.2740736822400001</c:v>
                </c:pt>
                <c:pt idx="33008">
                  <c:v>7.2081773078299998</c:v>
                </c:pt>
                <c:pt idx="33009">
                  <c:v>7.8718202869100002</c:v>
                </c:pt>
                <c:pt idx="33010">
                  <c:v>7.39413172165</c:v>
                </c:pt>
                <c:pt idx="33011">
                  <c:v>7.6755331011100001</c:v>
                </c:pt>
                <c:pt idx="33012">
                  <c:v>7.1267366899600004</c:v>
                </c:pt>
                <c:pt idx="33013">
                  <c:v>7.3559832745499998</c:v>
                </c:pt>
                <c:pt idx="33014">
                  <c:v>7.07970352266</c:v>
                </c:pt>
                <c:pt idx="33015">
                  <c:v>7.1848517594899999</c:v>
                </c:pt>
                <c:pt idx="33016">
                  <c:v>7.5502364530800001</c:v>
                </c:pt>
                <c:pt idx="33017">
                  <c:v>7.3832474727399999</c:v>
                </c:pt>
                <c:pt idx="33018">
                  <c:v>7.2919592233400001</c:v>
                </c:pt>
                <c:pt idx="33019">
                  <c:v>7.3506053719800004</c:v>
                </c:pt>
                <c:pt idx="33020">
                  <c:v>7.7611864309499996</c:v>
                </c:pt>
                <c:pt idx="33021">
                  <c:v>7.8883209081099999</c:v>
                </c:pt>
                <c:pt idx="33022">
                  <c:v>7.7482202440399996</c:v>
                </c:pt>
                <c:pt idx="33023">
                  <c:v>7.3044788587399996</c:v>
                </c:pt>
                <c:pt idx="33024">
                  <c:v>7.60376307728</c:v>
                </c:pt>
                <c:pt idx="33025">
                  <c:v>7.78867928784</c:v>
                </c:pt>
                <c:pt idx="33026">
                  <c:v>7.5722334089899999</c:v>
                </c:pt>
                <c:pt idx="33027">
                  <c:v>7.2081773078299998</c:v>
                </c:pt>
                <c:pt idx="33028">
                  <c:v>7.8463965951499999</c:v>
                </c:pt>
                <c:pt idx="33029">
                  <c:v>7.5201890554100004</c:v>
                </c:pt>
                <c:pt idx="33030">
                  <c:v>7.1913394253199998</c:v>
                </c:pt>
                <c:pt idx="33031">
                  <c:v>7.1111972161999999</c:v>
                </c:pt>
                <c:pt idx="33032">
                  <c:v>7.1579040764400004</c:v>
                </c:pt>
                <c:pt idx="33033">
                  <c:v>7.8624806516200003</c:v>
                </c:pt>
                <c:pt idx="33034">
                  <c:v>7.6932160550199997</c:v>
                </c:pt>
                <c:pt idx="33035">
                  <c:v>7.0835960506699998</c:v>
                </c:pt>
                <c:pt idx="33036">
                  <c:v>7.39230981531</c:v>
                </c:pt>
                <c:pt idx="33037">
                  <c:v>7.1916561973300004</c:v>
                </c:pt>
                <c:pt idx="33038">
                  <c:v>7.85609501315</c:v>
                </c:pt>
                <c:pt idx="33039">
                  <c:v>7.3354108791900003</c:v>
                </c:pt>
                <c:pt idx="33040">
                  <c:v>7.0803943131300002</c:v>
                </c:pt>
                <c:pt idx="33041">
                  <c:v>7.5522417924000003</c:v>
                </c:pt>
                <c:pt idx="33042">
                  <c:v>7.3222159277400003</c:v>
                </c:pt>
                <c:pt idx="33043">
                  <c:v>7.5441854686700003</c:v>
                </c:pt>
                <c:pt idx="33044">
                  <c:v>7.3251529254000003</c:v>
                </c:pt>
                <c:pt idx="33045">
                  <c:v>7.4879419188999998</c:v>
                </c:pt>
                <c:pt idx="33046">
                  <c:v>7.1656477192899999</c:v>
                </c:pt>
                <c:pt idx="33047">
                  <c:v>7.8238136926499999</c:v>
                </c:pt>
                <c:pt idx="33048">
                  <c:v>7.3732550162199999</c:v>
                </c:pt>
                <c:pt idx="33049">
                  <c:v>7.2651861451100004</c:v>
                </c:pt>
                <c:pt idx="33050">
                  <c:v>7.4936975153000001</c:v>
                </c:pt>
                <c:pt idx="33051">
                  <c:v>7.6220718405500003</c:v>
                </c:pt>
                <c:pt idx="33052">
                  <c:v>7.1337048487899999</c:v>
                </c:pt>
                <c:pt idx="33053">
                  <c:v>7.4269375354399996</c:v>
                </c:pt>
                <c:pt idx="33054">
                  <c:v>7.1511490168899998</c:v>
                </c:pt>
                <c:pt idx="33055">
                  <c:v>7.2678183571600004</c:v>
                </c:pt>
                <c:pt idx="33056">
                  <c:v>7.8284372323999998</c:v>
                </c:pt>
                <c:pt idx="33057">
                  <c:v>7.1100697125799996</c:v>
                </c:pt>
                <c:pt idx="33058">
                  <c:v>7.3100114736200004</c:v>
                </c:pt>
                <c:pt idx="33059">
                  <c:v>7.2527623988599998</c:v>
                </c:pt>
                <c:pt idx="33060">
                  <c:v>7.5843097499100001</c:v>
                </c:pt>
                <c:pt idx="33061">
                  <c:v>7.1735023594299996</c:v>
                </c:pt>
                <c:pt idx="33062">
                  <c:v>7.3542063943900002</c:v>
                </c:pt>
                <c:pt idx="33063">
                  <c:v>7.77778078507</c:v>
                </c:pt>
                <c:pt idx="33064">
                  <c:v>7.7382358653300001</c:v>
                </c:pt>
                <c:pt idx="33065">
                  <c:v>7.3247697375499996</c:v>
                </c:pt>
                <c:pt idx="33066">
                  <c:v>7.4834823904799999</c:v>
                </c:pt>
                <c:pt idx="33067">
                  <c:v>7.4064646871999997</c:v>
                </c:pt>
                <c:pt idx="33068">
                  <c:v>7.6218930708499997</c:v>
                </c:pt>
                <c:pt idx="33069">
                  <c:v>7.4147882517900001</c:v>
                </c:pt>
                <c:pt idx="33070">
                  <c:v>7.8901189881300002</c:v>
                </c:pt>
                <c:pt idx="33071">
                  <c:v>7.2690717106799996</c:v>
                </c:pt>
                <c:pt idx="33072">
                  <c:v>7.4306444450200004</c:v>
                </c:pt>
                <c:pt idx="33073">
                  <c:v>7.1954507452699996</c:v>
                </c:pt>
                <c:pt idx="33074">
                  <c:v>7.2651861451100004</c:v>
                </c:pt>
                <c:pt idx="33075">
                  <c:v>7.4957261105599997</c:v>
                </c:pt>
                <c:pt idx="33076">
                  <c:v>7.9206617065399998</c:v>
                </c:pt>
                <c:pt idx="33077">
                  <c:v>7.2237718731099996</c:v>
                </c:pt>
                <c:pt idx="33078">
                  <c:v>7.5710639463199998</c:v>
                </c:pt>
                <c:pt idx="33079">
                  <c:v>7.3639107471200003</c:v>
                </c:pt>
                <c:pt idx="33080">
                  <c:v>7.87656210981</c:v>
                </c:pt>
                <c:pt idx="33081">
                  <c:v>7.1735023594299996</c:v>
                </c:pt>
                <c:pt idx="33082">
                  <c:v>7.0824232693500004</c:v>
                </c:pt>
                <c:pt idx="33083">
                  <c:v>7.6095927374399999</c:v>
                </c:pt>
                <c:pt idx="33084">
                  <c:v>7.4057317221399996</c:v>
                </c:pt>
                <c:pt idx="33085">
                  <c:v>7.4528440221899999</c:v>
                </c:pt>
                <c:pt idx="33086">
                  <c:v>7.35165397948</c:v>
                </c:pt>
                <c:pt idx="33087">
                  <c:v>7.58011206758</c:v>
                </c:pt>
                <c:pt idx="33088">
                  <c:v>7.0941343619000001</c:v>
                </c:pt>
                <c:pt idx="33089">
                  <c:v>7.2945195743399998</c:v>
                </c:pt>
                <c:pt idx="33090">
                  <c:v>7.0885364199299996</c:v>
                </c:pt>
                <c:pt idx="33091">
                  <c:v>7.7267742536600004</c:v>
                </c:pt>
                <c:pt idx="33092">
                  <c:v>7.7687582078900004</c:v>
                </c:pt>
                <c:pt idx="33093">
                  <c:v>7.5486256763600004</c:v>
                </c:pt>
                <c:pt idx="33094">
                  <c:v>7.8614800123400004</c:v>
                </c:pt>
                <c:pt idx="33095">
                  <c:v>7.2452566102100002</c:v>
                </c:pt>
                <c:pt idx="33096">
                  <c:v>7.5382583708400004</c:v>
                </c:pt>
                <c:pt idx="33097">
                  <c:v>7.4220162296499996</c:v>
                </c:pt>
                <c:pt idx="33098">
                  <c:v>7.5594349944500001</c:v>
                </c:pt>
                <c:pt idx="33099">
                  <c:v>7.6473773063200001</c:v>
                </c:pt>
                <c:pt idx="33100">
                  <c:v>7.1489505304699996</c:v>
                </c:pt>
                <c:pt idx="33101">
                  <c:v>7.9349419219100001</c:v>
                </c:pt>
                <c:pt idx="33102">
                  <c:v>7.5511295790100004</c:v>
                </c:pt>
                <c:pt idx="33103">
                  <c:v>7.1260852989299996</c:v>
                </c:pt>
                <c:pt idx="33104">
                  <c:v>7.4379681900300003</c:v>
                </c:pt>
                <c:pt idx="33105">
                  <c:v>7.75016455995</c:v>
                </c:pt>
                <c:pt idx="33106">
                  <c:v>7.5644858816599996</c:v>
                </c:pt>
                <c:pt idx="33107">
                  <c:v>7.1824280735099997</c:v>
                </c:pt>
                <c:pt idx="33108">
                  <c:v>7.8829374296100001</c:v>
                </c:pt>
                <c:pt idx="33109">
                  <c:v>7.7366229319300004</c:v>
                </c:pt>
                <c:pt idx="33110">
                  <c:v>7.7230175343300003</c:v>
                </c:pt>
                <c:pt idx="33111">
                  <c:v>7.3595491778</c:v>
                </c:pt>
                <c:pt idx="33112">
                  <c:v>7.1826349154200004</c:v>
                </c:pt>
                <c:pt idx="33113">
                  <c:v>7.7792331599600004</c:v>
                </c:pt>
                <c:pt idx="33114">
                  <c:v>7.28285707629</c:v>
                </c:pt>
                <c:pt idx="33115">
                  <c:v>7.6321445960399998</c:v>
                </c:pt>
                <c:pt idx="33116">
                  <c:v>7.2400731379099996</c:v>
                </c:pt>
                <c:pt idx="33117">
                  <c:v>7.5950847020700003</c:v>
                </c:pt>
                <c:pt idx="33118">
                  <c:v>7.5428877342299998</c:v>
                </c:pt>
                <c:pt idx="33119">
                  <c:v>7.2237718731099996</c:v>
                </c:pt>
                <c:pt idx="33120">
                  <c:v>7.3267777188699998</c:v>
                </c:pt>
                <c:pt idx="33121">
                  <c:v>7.9015291844000002</c:v>
                </c:pt>
                <c:pt idx="33122">
                  <c:v>7.8152136060200004</c:v>
                </c:pt>
                <c:pt idx="33123">
                  <c:v>7.68693473074</c:v>
                </c:pt>
                <c:pt idx="33124">
                  <c:v>7.57039717363</c:v>
                </c:pt>
                <c:pt idx="33125">
                  <c:v>7.49773197804</c:v>
                </c:pt>
                <c:pt idx="33126">
                  <c:v>7.5641327134500003</c:v>
                </c:pt>
                <c:pt idx="33127">
                  <c:v>7.2348128987100004</c:v>
                </c:pt>
                <c:pt idx="33128">
                  <c:v>7.4439269602299998</c:v>
                </c:pt>
                <c:pt idx="33129">
                  <c:v>7.5760008492199997</c:v>
                </c:pt>
                <c:pt idx="33130">
                  <c:v>7.9174264559200003</c:v>
                </c:pt>
                <c:pt idx="33131">
                  <c:v>7.8152136060200004</c:v>
                </c:pt>
                <c:pt idx="33132">
                  <c:v>7.1300544965999997</c:v>
                </c:pt>
                <c:pt idx="33133">
                  <c:v>7.5159477748399999</c:v>
                </c:pt>
                <c:pt idx="33134">
                  <c:v>7.1260852989299996</c:v>
                </c:pt>
                <c:pt idx="33135">
                  <c:v>7.2618343185500001</c:v>
                </c:pt>
                <c:pt idx="33136">
                  <c:v>7.7048590815400004</c:v>
                </c:pt>
                <c:pt idx="33137">
                  <c:v>7.8471099191400002</c:v>
                </c:pt>
                <c:pt idx="33138">
                  <c:v>7.4147882517900001</c:v>
                </c:pt>
                <c:pt idx="33139">
                  <c:v>7.4054783315600003</c:v>
                </c:pt>
                <c:pt idx="33140">
                  <c:v>7.5310246052099998</c:v>
                </c:pt>
                <c:pt idx="33141">
                  <c:v>7.3732550162199999</c:v>
                </c:pt>
                <c:pt idx="33142">
                  <c:v>7.4789090418799997</c:v>
                </c:pt>
                <c:pt idx="33143">
                  <c:v>7.6756154171900004</c:v>
                </c:pt>
                <c:pt idx="33144">
                  <c:v>7.51884948976</c:v>
                </c:pt>
                <c:pt idx="33145">
                  <c:v>7.3714966226299996</c:v>
                </c:pt>
                <c:pt idx="33146">
                  <c:v>7.7970005789699997</c:v>
                </c:pt>
                <c:pt idx="33147">
                  <c:v>7.47040086267</c:v>
                </c:pt>
                <c:pt idx="33148">
                  <c:v>7.4957261105599997</c:v>
                </c:pt>
                <c:pt idx="33149">
                  <c:v>7.2919592233400001</c:v>
                </c:pt>
                <c:pt idx="33150">
                  <c:v>7.9118944660499997</c:v>
                </c:pt>
                <c:pt idx="33151">
                  <c:v>7.2249043609200001</c:v>
                </c:pt>
                <c:pt idx="33152">
                  <c:v>7.4758886982300004</c:v>
                </c:pt>
                <c:pt idx="33153">
                  <c:v>7.7803241450999998</c:v>
                </c:pt>
                <c:pt idx="33154">
                  <c:v>7.2824947285999997</c:v>
                </c:pt>
                <c:pt idx="33155">
                  <c:v>7.3668466795500001</c:v>
                </c:pt>
                <c:pt idx="33156">
                  <c:v>7.9217774433299999</c:v>
                </c:pt>
                <c:pt idx="33157">
                  <c:v>7.46030861788</c:v>
                </c:pt>
                <c:pt idx="33158">
                  <c:v>7.7830683786600003</c:v>
                </c:pt>
                <c:pt idx="33159">
                  <c:v>7.6075336200899999</c:v>
                </c:pt>
                <c:pt idx="33160">
                  <c:v>7.5998253301999998</c:v>
                </c:pt>
                <c:pt idx="33161">
                  <c:v>7.5891471312699998</c:v>
                </c:pt>
                <c:pt idx="33162">
                  <c:v>7.7836432379499998</c:v>
                </c:pt>
                <c:pt idx="33163">
                  <c:v>7.5706136771999999</c:v>
                </c:pt>
                <c:pt idx="33164">
                  <c:v>7.2620326787199998</c:v>
                </c:pt>
                <c:pt idx="33165">
                  <c:v>7.0824232693500004</c:v>
                </c:pt>
                <c:pt idx="33166">
                  <c:v>7.2049057619700001</c:v>
                </c:pt>
                <c:pt idx="33167">
                  <c:v>7.7366229319300004</c:v>
                </c:pt>
                <c:pt idx="33168">
                  <c:v>7.5258817083</c:v>
                </c:pt>
                <c:pt idx="33169">
                  <c:v>7.3205942503500001</c:v>
                </c:pt>
                <c:pt idx="33170">
                  <c:v>7.8954317887899998</c:v>
                </c:pt>
                <c:pt idx="33171">
                  <c:v>7.9330920718</c:v>
                </c:pt>
                <c:pt idx="33172">
                  <c:v>7.4780695312100001</c:v>
                </c:pt>
                <c:pt idx="33173">
                  <c:v>7.7149700024000003</c:v>
                </c:pt>
                <c:pt idx="33174">
                  <c:v>7.3354108791900003</c:v>
                </c:pt>
                <c:pt idx="33175">
                  <c:v>7.7733437204799998</c:v>
                </c:pt>
                <c:pt idx="33176">
                  <c:v>7.6634815122599997</c:v>
                </c:pt>
                <c:pt idx="33177">
                  <c:v>7.8950632463500003</c:v>
                </c:pt>
                <c:pt idx="33178">
                  <c:v>7.5800660494600001</c:v>
                </c:pt>
                <c:pt idx="33179">
                  <c:v>7.6811075767299997</c:v>
                </c:pt>
                <c:pt idx="33180">
                  <c:v>7.3114100906499999</c:v>
                </c:pt>
                <c:pt idx="33181">
                  <c:v>7.3044788587399996</c:v>
                </c:pt>
                <c:pt idx="33182">
                  <c:v>7.9349419219100001</c:v>
                </c:pt>
                <c:pt idx="33183">
                  <c:v>7.2436660240700004</c:v>
                </c:pt>
                <c:pt idx="33184">
                  <c:v>7.1237663099999997</c:v>
                </c:pt>
                <c:pt idx="33185">
                  <c:v>7.3909555099800004</c:v>
                </c:pt>
                <c:pt idx="33186">
                  <c:v>7.5443798938800004</c:v>
                </c:pt>
                <c:pt idx="33187">
                  <c:v>7.8008621333999999</c:v>
                </c:pt>
                <c:pt idx="33188">
                  <c:v>7.3679165774299999</c:v>
                </c:pt>
                <c:pt idx="33189">
                  <c:v>7.3917950515599999</c:v>
                </c:pt>
                <c:pt idx="33190">
                  <c:v>7.8463965951499999</c:v>
                </c:pt>
                <c:pt idx="33191">
                  <c:v>7.84248433564</c:v>
                </c:pt>
                <c:pt idx="33192">
                  <c:v>7.7748098608099996</c:v>
                </c:pt>
                <c:pt idx="33193">
                  <c:v>7.5138580578200003</c:v>
                </c:pt>
                <c:pt idx="33194">
                  <c:v>7.7104443162300003</c:v>
                </c:pt>
                <c:pt idx="33195">
                  <c:v>7.1111972161999999</c:v>
                </c:pt>
                <c:pt idx="33196">
                  <c:v>7.7829337329900001</c:v>
                </c:pt>
                <c:pt idx="33197">
                  <c:v>7.66068755517</c:v>
                </c:pt>
                <c:pt idx="33198">
                  <c:v>7.1661888933900002</c:v>
                </c:pt>
                <c:pt idx="33199">
                  <c:v>7.3977181752599996</c:v>
                </c:pt>
                <c:pt idx="33200">
                  <c:v>7.7302008561299997</c:v>
                </c:pt>
                <c:pt idx="33201">
                  <c:v>7.0886935618800004</c:v>
                </c:pt>
                <c:pt idx="33202">
                  <c:v>7.0941343619000001</c:v>
                </c:pt>
                <c:pt idx="33203">
                  <c:v>7.2740736822400001</c:v>
                </c:pt>
                <c:pt idx="33204">
                  <c:v>7.41942307375</c:v>
                </c:pt>
                <c:pt idx="33205">
                  <c:v>7.7502643150099999</c:v>
                </c:pt>
                <c:pt idx="33206">
                  <c:v>7.3559832745499998</c:v>
                </c:pt>
                <c:pt idx="33207">
                  <c:v>7.2199932876800004</c:v>
                </c:pt>
                <c:pt idx="33208">
                  <c:v>7.4518435795500002</c:v>
                </c:pt>
                <c:pt idx="33209">
                  <c:v>7.2348128987100004</c:v>
                </c:pt>
                <c:pt idx="33210">
                  <c:v>7.6919001724599996</c:v>
                </c:pt>
                <c:pt idx="33211">
                  <c:v>7.1510204078199999</c:v>
                </c:pt>
                <c:pt idx="33212">
                  <c:v>7.5685908476700003</c:v>
                </c:pt>
                <c:pt idx="33213">
                  <c:v>7.8008621333999999</c:v>
                </c:pt>
                <c:pt idx="33214">
                  <c:v>7.5513122483500004</c:v>
                </c:pt>
                <c:pt idx="33215">
                  <c:v>7.2652405027800002</c:v>
                </c:pt>
                <c:pt idx="33216">
                  <c:v>7.2651861451100004</c:v>
                </c:pt>
                <c:pt idx="33217">
                  <c:v>7.33162445509</c:v>
                </c:pt>
                <c:pt idx="33218">
                  <c:v>7.58297139043</c:v>
                </c:pt>
                <c:pt idx="33219">
                  <c:v>7.1079621037200003</c:v>
                </c:pt>
                <c:pt idx="33220">
                  <c:v>7.9347630529700002</c:v>
                </c:pt>
                <c:pt idx="33221">
                  <c:v>7.7779627064000003</c:v>
                </c:pt>
                <c:pt idx="33222">
                  <c:v>7.3792265742999996</c:v>
                </c:pt>
                <c:pt idx="33223">
                  <c:v>7.2243412034299999</c:v>
                </c:pt>
                <c:pt idx="33224">
                  <c:v>7.5194285558600003</c:v>
                </c:pt>
                <c:pt idx="33225">
                  <c:v>7.6220718405500003</c:v>
                </c:pt>
                <c:pt idx="33226">
                  <c:v>7.35165397948</c:v>
                </c:pt>
                <c:pt idx="33227">
                  <c:v>7.1079621037200003</c:v>
                </c:pt>
                <c:pt idx="33228">
                  <c:v>7.3993221603599997</c:v>
                </c:pt>
                <c:pt idx="33229">
                  <c:v>7.4130236679700001</c:v>
                </c:pt>
                <c:pt idx="33230">
                  <c:v>7.1946081459500002</c:v>
                </c:pt>
                <c:pt idx="33231">
                  <c:v>7.7797169127399997</c:v>
                </c:pt>
                <c:pt idx="33232">
                  <c:v>7.4783226461699996</c:v>
                </c:pt>
                <c:pt idx="33233">
                  <c:v>7.6820393348099998</c:v>
                </c:pt>
                <c:pt idx="33234">
                  <c:v>7.4928206162600004</c:v>
                </c:pt>
                <c:pt idx="33235">
                  <c:v>7.1696436989199999</c:v>
                </c:pt>
                <c:pt idx="33236">
                  <c:v>7.58297139043</c:v>
                </c:pt>
                <c:pt idx="33237">
                  <c:v>7.87110989498</c:v>
                </c:pt>
                <c:pt idx="33238">
                  <c:v>7.8763151199100001</c:v>
                </c:pt>
                <c:pt idx="33239">
                  <c:v>7.6246825433099996</c:v>
                </c:pt>
                <c:pt idx="33240">
                  <c:v>7.7568320998300004</c:v>
                </c:pt>
                <c:pt idx="33241">
                  <c:v>7.1465854929699999</c:v>
                </c:pt>
                <c:pt idx="33242">
                  <c:v>7.6766197502400004</c:v>
                </c:pt>
                <c:pt idx="33243">
                  <c:v>7.3782961139400003</c:v>
                </c:pt>
                <c:pt idx="33244">
                  <c:v>7.8220619170800001</c:v>
                </c:pt>
                <c:pt idx="33245">
                  <c:v>7.3816176243499996</c:v>
                </c:pt>
                <c:pt idx="33246">
                  <c:v>7.1954507452699996</c:v>
                </c:pt>
                <c:pt idx="33247">
                  <c:v>7.1286730387199997</c:v>
                </c:pt>
                <c:pt idx="33248">
                  <c:v>7.0854008763599996</c:v>
                </c:pt>
                <c:pt idx="33249">
                  <c:v>7.7394408594200002</c:v>
                </c:pt>
                <c:pt idx="33250">
                  <c:v>7.8434121110200001</c:v>
                </c:pt>
                <c:pt idx="33251">
                  <c:v>7.4192005706000002</c:v>
                </c:pt>
                <c:pt idx="33252">
                  <c:v>7.1100697125799996</c:v>
                </c:pt>
                <c:pt idx="33253">
                  <c:v>7.7349765369499996</c:v>
                </c:pt>
                <c:pt idx="33254">
                  <c:v>7.6087390790100002</c:v>
                </c:pt>
                <c:pt idx="33255">
                  <c:v>7.59455613047</c:v>
                </c:pt>
                <c:pt idx="33256">
                  <c:v>7.3595491778</c:v>
                </c:pt>
                <c:pt idx="33257">
                  <c:v>7.7902684848600003</c:v>
                </c:pt>
                <c:pt idx="33258">
                  <c:v>7.3806956281799998</c:v>
                </c:pt>
                <c:pt idx="33259">
                  <c:v>7.19443727091</c:v>
                </c:pt>
                <c:pt idx="33260">
                  <c:v>7.2022023715600003</c:v>
                </c:pt>
                <c:pt idx="33261">
                  <c:v>7.1300544965999997</c:v>
                </c:pt>
                <c:pt idx="33262">
                  <c:v>7.7733437204799998</c:v>
                </c:pt>
                <c:pt idx="33263">
                  <c:v>7.48220665911</c:v>
                </c:pt>
                <c:pt idx="33264">
                  <c:v>7.4344747205899999</c:v>
                </c:pt>
                <c:pt idx="33265">
                  <c:v>7.5138580578200003</c:v>
                </c:pt>
                <c:pt idx="33266">
                  <c:v>7.5168126594900002</c:v>
                </c:pt>
                <c:pt idx="33267">
                  <c:v>7.1517216781100004</c:v>
                </c:pt>
                <c:pt idx="33268">
                  <c:v>7.2201161792999997</c:v>
                </c:pt>
                <c:pt idx="33269">
                  <c:v>7.2150677759299997</c:v>
                </c:pt>
                <c:pt idx="33270">
                  <c:v>7.4638670838900003</c:v>
                </c:pt>
                <c:pt idx="33271">
                  <c:v>7.6845984978299997</c:v>
                </c:pt>
                <c:pt idx="33272">
                  <c:v>7.1826349154200004</c:v>
                </c:pt>
                <c:pt idx="33273">
                  <c:v>7.6775229285300002</c:v>
                </c:pt>
                <c:pt idx="33274">
                  <c:v>7.8983755359799996</c:v>
                </c:pt>
                <c:pt idx="33275">
                  <c:v>7.6512102319900004</c:v>
                </c:pt>
                <c:pt idx="33276">
                  <c:v>7.3088895347099996</c:v>
                </c:pt>
                <c:pt idx="33277">
                  <c:v>7.8008621333999999</c:v>
                </c:pt>
                <c:pt idx="33278">
                  <c:v>7.5707285324200004</c:v>
                </c:pt>
                <c:pt idx="33279">
                  <c:v>7.2755774717400001</c:v>
                </c:pt>
                <c:pt idx="33280">
                  <c:v>7.0998062296500004</c:v>
                </c:pt>
                <c:pt idx="33281">
                  <c:v>7.4457400213399998</c:v>
                </c:pt>
                <c:pt idx="33282">
                  <c:v>7.69617422434</c:v>
                </c:pt>
                <c:pt idx="33283">
                  <c:v>7.35165397948</c:v>
                </c:pt>
                <c:pt idx="33284">
                  <c:v>7.8901575370400003</c:v>
                </c:pt>
                <c:pt idx="33285">
                  <c:v>7.2651861451100004</c:v>
                </c:pt>
                <c:pt idx="33286">
                  <c:v>7.8657624655799996</c:v>
                </c:pt>
                <c:pt idx="33287">
                  <c:v>7.3813883740200001</c:v>
                </c:pt>
                <c:pt idx="33288">
                  <c:v>7.597716395</c:v>
                </c:pt>
                <c:pt idx="33289">
                  <c:v>7.4436195282400002</c:v>
                </c:pt>
                <c:pt idx="33290">
                  <c:v>7.8703833206000002</c:v>
                </c:pt>
                <c:pt idx="33291">
                  <c:v>7.5834119234899999</c:v>
                </c:pt>
                <c:pt idx="33292">
                  <c:v>7.1213897235300001</c:v>
                </c:pt>
                <c:pt idx="33293">
                  <c:v>7.6617632182299999</c:v>
                </c:pt>
                <c:pt idx="33294">
                  <c:v>7.8923920328100001</c:v>
                </c:pt>
                <c:pt idx="33295">
                  <c:v>7.1057038246699999</c:v>
                </c:pt>
                <c:pt idx="33296">
                  <c:v>7.8037602127200003</c:v>
                </c:pt>
                <c:pt idx="33297">
                  <c:v>7.3001582658200004</c:v>
                </c:pt>
                <c:pt idx="33298">
                  <c:v>7.3684799723700003</c:v>
                </c:pt>
                <c:pt idx="33299">
                  <c:v>7.7377677143000003</c:v>
                </c:pt>
                <c:pt idx="33300">
                  <c:v>7.0876402457900003</c:v>
                </c:pt>
                <c:pt idx="33301">
                  <c:v>7.2473075562</c:v>
                </c:pt>
                <c:pt idx="33302">
                  <c:v>7.8703833206000002</c:v>
                </c:pt>
                <c:pt idx="33303">
                  <c:v>7.5797285733599997</c:v>
                </c:pt>
                <c:pt idx="33304">
                  <c:v>7.39413172165</c:v>
                </c:pt>
                <c:pt idx="33305">
                  <c:v>7.4278320552899997</c:v>
                </c:pt>
                <c:pt idx="33306">
                  <c:v>7.6917310087099997</c:v>
                </c:pt>
                <c:pt idx="33307">
                  <c:v>7.0803943131300002</c:v>
                </c:pt>
                <c:pt idx="33308">
                  <c:v>7.58693770037</c:v>
                </c:pt>
                <c:pt idx="33309">
                  <c:v>7.5430139615099998</c:v>
                </c:pt>
                <c:pt idx="33310">
                  <c:v>7.7149700024000003</c:v>
                </c:pt>
                <c:pt idx="33311">
                  <c:v>7.3125483930200001</c:v>
                </c:pt>
                <c:pt idx="33312">
                  <c:v>7.6647540148399997</c:v>
                </c:pt>
                <c:pt idx="33313">
                  <c:v>7.0965915188700004</c:v>
                </c:pt>
                <c:pt idx="33314">
                  <c:v>7.1992756655600001</c:v>
                </c:pt>
                <c:pt idx="33315">
                  <c:v>7.1576575575900003</c:v>
                </c:pt>
                <c:pt idx="33316">
                  <c:v>7.4130835129300001</c:v>
                </c:pt>
                <c:pt idx="33317">
                  <c:v>7.4326699182900002</c:v>
                </c:pt>
                <c:pt idx="33318">
                  <c:v>7.4363557838899998</c:v>
                </c:pt>
                <c:pt idx="33319">
                  <c:v>7.9417251207000001</c:v>
                </c:pt>
                <c:pt idx="33320">
                  <c:v>7.2017279150800002</c:v>
                </c:pt>
                <c:pt idx="33321">
                  <c:v>7.4825498912799997</c:v>
                </c:pt>
                <c:pt idx="33322">
                  <c:v>7.7601369466600003</c:v>
                </c:pt>
                <c:pt idx="33323">
                  <c:v>7.3224165305</c:v>
                </c:pt>
                <c:pt idx="33324">
                  <c:v>7.2919592233400001</c:v>
                </c:pt>
                <c:pt idx="33325">
                  <c:v>7.8869052223000002</c:v>
                </c:pt>
                <c:pt idx="33326">
                  <c:v>7.9048126872799997</c:v>
                </c:pt>
                <c:pt idx="33327">
                  <c:v>7.2249043609200001</c:v>
                </c:pt>
                <c:pt idx="33328">
                  <c:v>7.66913801908</c:v>
                </c:pt>
                <c:pt idx="33329">
                  <c:v>7.3290787565900004</c:v>
                </c:pt>
                <c:pt idx="33330">
                  <c:v>7.1727948182399999</c:v>
                </c:pt>
                <c:pt idx="33331">
                  <c:v>7.0865974634100004</c:v>
                </c:pt>
                <c:pt idx="33332">
                  <c:v>7.8767854557200003</c:v>
                </c:pt>
                <c:pt idx="33333">
                  <c:v>7.1337048487899999</c:v>
                </c:pt>
                <c:pt idx="33334">
                  <c:v>7.5928999361300002</c:v>
                </c:pt>
                <c:pt idx="33335">
                  <c:v>7.0854008763599996</c:v>
                </c:pt>
                <c:pt idx="33336">
                  <c:v>7.8600375489700003</c:v>
                </c:pt>
                <c:pt idx="33337">
                  <c:v>7.2249412979100001</c:v>
                </c:pt>
                <c:pt idx="33338">
                  <c:v>7.4364990707600001</c:v>
                </c:pt>
                <c:pt idx="33339">
                  <c:v>7.6796221714700001</c:v>
                </c:pt>
                <c:pt idx="33340">
                  <c:v>7.6805072030900003</c:v>
                </c:pt>
                <c:pt idx="33341">
                  <c:v>7.5139486181699997</c:v>
                </c:pt>
                <c:pt idx="33342">
                  <c:v>7.7199908429599997</c:v>
                </c:pt>
                <c:pt idx="33343">
                  <c:v>7.5685908476700003</c:v>
                </c:pt>
                <c:pt idx="33344">
                  <c:v>7.47040086267</c:v>
                </c:pt>
                <c:pt idx="33345">
                  <c:v>7.4371578956400004</c:v>
                </c:pt>
                <c:pt idx="33346">
                  <c:v>7.6494882031299998</c:v>
                </c:pt>
                <c:pt idx="33347">
                  <c:v>7.5988608955699997</c:v>
                </c:pt>
                <c:pt idx="33348">
                  <c:v>7.3595491778</c:v>
                </c:pt>
                <c:pt idx="33349">
                  <c:v>7.8634038963700004</c:v>
                </c:pt>
                <c:pt idx="33350">
                  <c:v>7.5108108267600002</c:v>
                </c:pt>
                <c:pt idx="33351">
                  <c:v>7.5430139615099998</c:v>
                </c:pt>
                <c:pt idx="33352">
                  <c:v>7.13867948583</c:v>
                </c:pt>
                <c:pt idx="33353">
                  <c:v>7.4957261105599997</c:v>
                </c:pt>
                <c:pt idx="33354">
                  <c:v>7.7075466871299998</c:v>
                </c:pt>
                <c:pt idx="33355">
                  <c:v>7.2060410498899996</c:v>
                </c:pt>
                <c:pt idx="33356">
                  <c:v>7.8073179882400003</c:v>
                </c:pt>
                <c:pt idx="33357">
                  <c:v>7.8434121110200001</c:v>
                </c:pt>
                <c:pt idx="33358">
                  <c:v>7.5701756498300004</c:v>
                </c:pt>
                <c:pt idx="33359">
                  <c:v>7.3732550162199999</c:v>
                </c:pt>
                <c:pt idx="33360">
                  <c:v>7.4227162575700003</c:v>
                </c:pt>
                <c:pt idx="33361">
                  <c:v>7.2914034055499997</c:v>
                </c:pt>
                <c:pt idx="33362">
                  <c:v>7.2199932876800004</c:v>
                </c:pt>
                <c:pt idx="33363">
                  <c:v>7.3909555099800004</c:v>
                </c:pt>
                <c:pt idx="33364">
                  <c:v>7.67466497755</c:v>
                </c:pt>
                <c:pt idx="33365">
                  <c:v>7.6382072611399998</c:v>
                </c:pt>
                <c:pt idx="33366">
                  <c:v>7.4171771216</c:v>
                </c:pt>
                <c:pt idx="33367">
                  <c:v>7.3732550162199999</c:v>
                </c:pt>
                <c:pt idx="33368">
                  <c:v>7.7366229319300004</c:v>
                </c:pt>
                <c:pt idx="33369">
                  <c:v>7.3278847216300003</c:v>
                </c:pt>
                <c:pt idx="33370">
                  <c:v>7.6321445960399998</c:v>
                </c:pt>
                <c:pt idx="33371">
                  <c:v>7.4428855034600003</c:v>
                </c:pt>
                <c:pt idx="33372">
                  <c:v>7.4317837780199998</c:v>
                </c:pt>
                <c:pt idx="33373">
                  <c:v>7.52591396515</c:v>
                </c:pt>
                <c:pt idx="33374">
                  <c:v>7.7366229319300004</c:v>
                </c:pt>
                <c:pt idx="33375">
                  <c:v>7.4057317221399996</c:v>
                </c:pt>
                <c:pt idx="33376">
                  <c:v>7.9048126872799997</c:v>
                </c:pt>
                <c:pt idx="33377">
                  <c:v>7.5552811488299998</c:v>
                </c:pt>
                <c:pt idx="33378">
                  <c:v>7.33709791275</c:v>
                </c:pt>
                <c:pt idx="33379">
                  <c:v>7.1575331303700001</c:v>
                </c:pt>
                <c:pt idx="33380">
                  <c:v>7.3272789047</c:v>
                </c:pt>
                <c:pt idx="33381">
                  <c:v>7.4379681900300003</c:v>
                </c:pt>
                <c:pt idx="33382">
                  <c:v>7.2020198907699999</c:v>
                </c:pt>
                <c:pt idx="33383">
                  <c:v>7.1916561973300004</c:v>
                </c:pt>
                <c:pt idx="33384">
                  <c:v>7.7045906440599996</c:v>
                </c:pt>
                <c:pt idx="33385">
                  <c:v>7.2022023715600003</c:v>
                </c:pt>
                <c:pt idx="33386">
                  <c:v>7.6277957891900003</c:v>
                </c:pt>
                <c:pt idx="33387">
                  <c:v>7.1526453068700002</c:v>
                </c:pt>
                <c:pt idx="33388">
                  <c:v>7.0854008763599996</c:v>
                </c:pt>
                <c:pt idx="33389">
                  <c:v>7.3080613399900001</c:v>
                </c:pt>
                <c:pt idx="33390">
                  <c:v>7.8658007461799997</c:v>
                </c:pt>
                <c:pt idx="33391">
                  <c:v>7.4109210464800004</c:v>
                </c:pt>
                <c:pt idx="33392">
                  <c:v>7.1286730387199997</c:v>
                </c:pt>
                <c:pt idx="33393">
                  <c:v>7.7098250857100004</c:v>
                </c:pt>
                <c:pt idx="33394">
                  <c:v>7.3345885605600003</c:v>
                </c:pt>
                <c:pt idx="33395">
                  <c:v>7.2001946709500002</c:v>
                </c:pt>
                <c:pt idx="33396">
                  <c:v>7.5951524622499997</c:v>
                </c:pt>
                <c:pt idx="33397">
                  <c:v>7.2427139512199998</c:v>
                </c:pt>
                <c:pt idx="33398">
                  <c:v>7.1213897235300001</c:v>
                </c:pt>
                <c:pt idx="33399">
                  <c:v>7.9036970980900003</c:v>
                </c:pt>
                <c:pt idx="33400">
                  <c:v>7.9330920718</c:v>
                </c:pt>
                <c:pt idx="33401">
                  <c:v>7.7733437204799998</c:v>
                </c:pt>
                <c:pt idx="33402">
                  <c:v>7.5834119234899999</c:v>
                </c:pt>
                <c:pt idx="33403">
                  <c:v>7.7127972263500002</c:v>
                </c:pt>
                <c:pt idx="33404">
                  <c:v>7.3247697375499996</c:v>
                </c:pt>
                <c:pt idx="33405">
                  <c:v>7.8245864495999999</c:v>
                </c:pt>
                <c:pt idx="33406">
                  <c:v>7.2882314213499999</c:v>
                </c:pt>
                <c:pt idx="33407">
                  <c:v>7.81595351118</c:v>
                </c:pt>
                <c:pt idx="33408">
                  <c:v>7.64609613973</c:v>
                </c:pt>
                <c:pt idx="33409">
                  <c:v>7.54707334222</c:v>
                </c:pt>
                <c:pt idx="33410">
                  <c:v>7.3559832745499998</c:v>
                </c:pt>
                <c:pt idx="33411">
                  <c:v>7.4418686441600004</c:v>
                </c:pt>
                <c:pt idx="33412">
                  <c:v>7.4371578956400004</c:v>
                </c:pt>
                <c:pt idx="33413">
                  <c:v>7.4768859358300004</c:v>
                </c:pt>
                <c:pt idx="33414">
                  <c:v>7.0912962029099997</c:v>
                </c:pt>
                <c:pt idx="33415">
                  <c:v>7.1256017182500004</c:v>
                </c:pt>
                <c:pt idx="33416">
                  <c:v>7.5139486181699997</c:v>
                </c:pt>
                <c:pt idx="33417">
                  <c:v>7.6775361820199999</c:v>
                </c:pt>
                <c:pt idx="33418">
                  <c:v>7.7045906440599996</c:v>
                </c:pt>
                <c:pt idx="33419">
                  <c:v>7.24420475263</c:v>
                </c:pt>
                <c:pt idx="33420">
                  <c:v>7.2017279150800002</c:v>
                </c:pt>
                <c:pt idx="33421">
                  <c:v>7.0895670259400001</c:v>
                </c:pt>
                <c:pt idx="33422">
                  <c:v>7.7822645776300003</c:v>
                </c:pt>
                <c:pt idx="33423">
                  <c:v>7.2651861451100004</c:v>
                </c:pt>
                <c:pt idx="33424">
                  <c:v>7.2249043609200001</c:v>
                </c:pt>
                <c:pt idx="33425">
                  <c:v>7.6249729214100004</c:v>
                </c:pt>
                <c:pt idx="33426">
                  <c:v>7.6461219608900004</c:v>
                </c:pt>
                <c:pt idx="33427">
                  <c:v>7.81595351118</c:v>
                </c:pt>
                <c:pt idx="33428">
                  <c:v>7.39230981531</c:v>
                </c:pt>
                <c:pt idx="33429">
                  <c:v>7.7235166946799998</c:v>
                </c:pt>
                <c:pt idx="33430">
                  <c:v>7.6138135062899996</c:v>
                </c:pt>
                <c:pt idx="33431">
                  <c:v>7.74542652475</c:v>
                </c:pt>
                <c:pt idx="33432">
                  <c:v>7.60376307728</c:v>
                </c:pt>
                <c:pt idx="33433">
                  <c:v>7.1273303629500004</c:v>
                </c:pt>
                <c:pt idx="33434">
                  <c:v>7.5547492074699996</c:v>
                </c:pt>
                <c:pt idx="33435">
                  <c:v>7.5201188952800004</c:v>
                </c:pt>
                <c:pt idx="33436">
                  <c:v>7.2348128987100004</c:v>
                </c:pt>
                <c:pt idx="33437">
                  <c:v>7.2563268493599997</c:v>
                </c:pt>
                <c:pt idx="33438">
                  <c:v>7.4326699182900002</c:v>
                </c:pt>
                <c:pt idx="33439">
                  <c:v>7.7506980810900004</c:v>
                </c:pt>
                <c:pt idx="33440">
                  <c:v>7.3080613399900001</c:v>
                </c:pt>
                <c:pt idx="33441">
                  <c:v>7.9330920718</c:v>
                </c:pt>
                <c:pt idx="33442">
                  <c:v>7.2750377481599999</c:v>
                </c:pt>
                <c:pt idx="33443">
                  <c:v>7.6494882031299998</c:v>
                </c:pt>
                <c:pt idx="33444">
                  <c:v>7.6826900595999996</c:v>
                </c:pt>
                <c:pt idx="33445">
                  <c:v>7.1040499975899998</c:v>
                </c:pt>
                <c:pt idx="33446">
                  <c:v>7.4492941092300002</c:v>
                </c:pt>
                <c:pt idx="33447">
                  <c:v>7.2400731379099996</c:v>
                </c:pt>
                <c:pt idx="33448">
                  <c:v>7.2405737110499997</c:v>
                </c:pt>
                <c:pt idx="33449">
                  <c:v>7.1057038246699999</c:v>
                </c:pt>
                <c:pt idx="33450">
                  <c:v>7.5441854686700003</c:v>
                </c:pt>
                <c:pt idx="33451">
                  <c:v>7.5153515766799996</c:v>
                </c:pt>
                <c:pt idx="33452">
                  <c:v>7.4064646871999997</c:v>
                </c:pt>
                <c:pt idx="33453">
                  <c:v>7.35165397948</c:v>
                </c:pt>
                <c:pt idx="33454">
                  <c:v>7.2712150897500001</c:v>
                </c:pt>
                <c:pt idx="33455">
                  <c:v>7.8503920487499999</c:v>
                </c:pt>
                <c:pt idx="33456">
                  <c:v>7.5335523356999996</c:v>
                </c:pt>
                <c:pt idx="33457">
                  <c:v>7.8635386261300004</c:v>
                </c:pt>
                <c:pt idx="33458">
                  <c:v>7.9347630529700002</c:v>
                </c:pt>
                <c:pt idx="33459">
                  <c:v>7.2201161792999997</c:v>
                </c:pt>
                <c:pt idx="33460">
                  <c:v>7.5153515766799996</c:v>
                </c:pt>
                <c:pt idx="33461">
                  <c:v>7.9097423860699996</c:v>
                </c:pt>
                <c:pt idx="33462">
                  <c:v>7.5422119540099999</c:v>
                </c:pt>
                <c:pt idx="33463">
                  <c:v>7.5975675693299998</c:v>
                </c:pt>
                <c:pt idx="33464">
                  <c:v>7.5748487555299997</c:v>
                </c:pt>
                <c:pt idx="33465">
                  <c:v>7.1826349154200004</c:v>
                </c:pt>
                <c:pt idx="33466">
                  <c:v>7.10921480844</c:v>
                </c:pt>
                <c:pt idx="33467">
                  <c:v>7.7687582078900004</c:v>
                </c:pt>
                <c:pt idx="33468">
                  <c:v>7.8141074450400003</c:v>
                </c:pt>
                <c:pt idx="33469">
                  <c:v>7.5594349944500001</c:v>
                </c:pt>
                <c:pt idx="33470">
                  <c:v>7.4440430905200001</c:v>
                </c:pt>
                <c:pt idx="33471">
                  <c:v>7.8125516351400002</c:v>
                </c:pt>
                <c:pt idx="33472">
                  <c:v>7.9042077208799997</c:v>
                </c:pt>
                <c:pt idx="33473">
                  <c:v>7.4164391811800003</c:v>
                </c:pt>
                <c:pt idx="33474">
                  <c:v>7.9048126872799997</c:v>
                </c:pt>
                <c:pt idx="33475">
                  <c:v>7.8624806516200003</c:v>
                </c:pt>
                <c:pt idx="33476">
                  <c:v>7.5834119234899999</c:v>
                </c:pt>
                <c:pt idx="33477">
                  <c:v>7.19764629275</c:v>
                </c:pt>
                <c:pt idx="33478">
                  <c:v>7.08251948848</c:v>
                </c:pt>
                <c:pt idx="33479">
                  <c:v>7.4063164415799996</c:v>
                </c:pt>
                <c:pt idx="33480">
                  <c:v>7.6087390790100002</c:v>
                </c:pt>
                <c:pt idx="33481">
                  <c:v>7.10694812833</c:v>
                </c:pt>
                <c:pt idx="33482">
                  <c:v>7.8763151199100001</c:v>
                </c:pt>
                <c:pt idx="33483">
                  <c:v>7.1422830773500001</c:v>
                </c:pt>
                <c:pt idx="33484">
                  <c:v>7.2243412034299999</c:v>
                </c:pt>
                <c:pt idx="33485">
                  <c:v>7.2022023715600003</c:v>
                </c:pt>
                <c:pt idx="33486">
                  <c:v>7.5588685562500002</c:v>
                </c:pt>
                <c:pt idx="33487">
                  <c:v>7.5191885949600001</c:v>
                </c:pt>
                <c:pt idx="33488">
                  <c:v>7.1643891073899999</c:v>
                </c:pt>
                <c:pt idx="33489">
                  <c:v>7.9307240779599999</c:v>
                </c:pt>
                <c:pt idx="33490">
                  <c:v>7.2914034055499997</c:v>
                </c:pt>
                <c:pt idx="33491">
                  <c:v>7.5069478688200002</c:v>
                </c:pt>
                <c:pt idx="33492">
                  <c:v>7.7349765369499996</c:v>
                </c:pt>
                <c:pt idx="33493">
                  <c:v>7.2506122265200004</c:v>
                </c:pt>
                <c:pt idx="33494">
                  <c:v>7.2023025697699996</c:v>
                </c:pt>
                <c:pt idx="33495">
                  <c:v>7.1236175931799997</c:v>
                </c:pt>
                <c:pt idx="33496">
                  <c:v>8.0697670045799992</c:v>
                </c:pt>
                <c:pt idx="33497">
                  <c:v>8.39626019568</c:v>
                </c:pt>
                <c:pt idx="33498">
                  <c:v>8.1327548589499994</c:v>
                </c:pt>
                <c:pt idx="33499">
                  <c:v>8.6478187152500006</c:v>
                </c:pt>
                <c:pt idx="33500">
                  <c:v>8.7327704645700006</c:v>
                </c:pt>
                <c:pt idx="33501">
                  <c:v>8.4904216369699999</c:v>
                </c:pt>
                <c:pt idx="33502">
                  <c:v>8.1734732804799997</c:v>
                </c:pt>
                <c:pt idx="33503">
                  <c:v>8.3792249514799995</c:v>
                </c:pt>
                <c:pt idx="33504">
                  <c:v>8.0201161663700002</c:v>
                </c:pt>
                <c:pt idx="33505">
                  <c:v>8.8532387354799997</c:v>
                </c:pt>
                <c:pt idx="33506">
                  <c:v>7.9788476301999998</c:v>
                </c:pt>
                <c:pt idx="33507">
                  <c:v>8.7853648115999992</c:v>
                </c:pt>
                <c:pt idx="33508">
                  <c:v>8.5486954425700006</c:v>
                </c:pt>
                <c:pt idx="33509">
                  <c:v>8.2270021380199996</c:v>
                </c:pt>
                <c:pt idx="33510">
                  <c:v>8.4347674654099993</c:v>
                </c:pt>
                <c:pt idx="33511">
                  <c:v>8.5342886302699998</c:v>
                </c:pt>
                <c:pt idx="33512">
                  <c:v>8.8289571677499996</c:v>
                </c:pt>
                <c:pt idx="33513">
                  <c:v>8.2147516841100003</c:v>
                </c:pt>
                <c:pt idx="33514">
                  <c:v>8.2883916844499996</c:v>
                </c:pt>
                <c:pt idx="33515">
                  <c:v>8.7334226499900005</c:v>
                </c:pt>
                <c:pt idx="33516">
                  <c:v>8.4992046589499992</c:v>
                </c:pt>
                <c:pt idx="33517">
                  <c:v>8.8466740838500009</c:v>
                </c:pt>
                <c:pt idx="33518">
                  <c:v>8.0261648659299993</c:v>
                </c:pt>
                <c:pt idx="33519">
                  <c:v>8.2843071456599997</c:v>
                </c:pt>
                <c:pt idx="33520">
                  <c:v>8.5199286256800004</c:v>
                </c:pt>
                <c:pt idx="33521">
                  <c:v>8.1790767352699998</c:v>
                </c:pt>
                <c:pt idx="33522">
                  <c:v>8.3613599501899998</c:v>
                </c:pt>
                <c:pt idx="33523">
                  <c:v>8.8104566147199996</c:v>
                </c:pt>
                <c:pt idx="33524">
                  <c:v>8.7524738531300006</c:v>
                </c:pt>
                <c:pt idx="33525">
                  <c:v>8.10408493085</c:v>
                </c:pt>
                <c:pt idx="33526">
                  <c:v>8.0750796059999992</c:v>
                </c:pt>
                <c:pt idx="33527">
                  <c:v>8.0255789811699998</c:v>
                </c:pt>
                <c:pt idx="33528">
                  <c:v>8.5658929720099994</c:v>
                </c:pt>
                <c:pt idx="33529">
                  <c:v>8.6641367018299995</c:v>
                </c:pt>
                <c:pt idx="33530">
                  <c:v>8.3825742839899995</c:v>
                </c:pt>
                <c:pt idx="33531">
                  <c:v>8.6657760761699993</c:v>
                </c:pt>
                <c:pt idx="33532">
                  <c:v>8.8348409597999993</c:v>
                </c:pt>
                <c:pt idx="33533">
                  <c:v>7.98152221448</c:v>
                </c:pt>
                <c:pt idx="33534">
                  <c:v>8.7853648115999992</c:v>
                </c:pt>
                <c:pt idx="33535">
                  <c:v>8.0897035316999997</c:v>
                </c:pt>
                <c:pt idx="33536">
                  <c:v>8.3910663924600009</c:v>
                </c:pt>
                <c:pt idx="33537">
                  <c:v>8.3972537746300002</c:v>
                </c:pt>
                <c:pt idx="33538">
                  <c:v>8.3639939880400007</c:v>
                </c:pt>
                <c:pt idx="33539">
                  <c:v>8.4417849790700004</c:v>
                </c:pt>
                <c:pt idx="33540">
                  <c:v>8.4952793033899994</c:v>
                </c:pt>
                <c:pt idx="33541">
                  <c:v>8.2541565187200003</c:v>
                </c:pt>
                <c:pt idx="33542">
                  <c:v>8.8303833851500002</c:v>
                </c:pt>
                <c:pt idx="33543">
                  <c:v>8.8442135800999999</c:v>
                </c:pt>
                <c:pt idx="33544">
                  <c:v>8.3335711457299997</c:v>
                </c:pt>
                <c:pt idx="33545">
                  <c:v>8.5404759514300004</c:v>
                </c:pt>
                <c:pt idx="33546">
                  <c:v>8.0240818977499995</c:v>
                </c:pt>
                <c:pt idx="33547">
                  <c:v>8.0608568889499992</c:v>
                </c:pt>
                <c:pt idx="33548">
                  <c:v>8.0465645757900006</c:v>
                </c:pt>
                <c:pt idx="33549">
                  <c:v>8.8788189861600006</c:v>
                </c:pt>
                <c:pt idx="33550">
                  <c:v>8.4871008956599994</c:v>
                </c:pt>
                <c:pt idx="33551">
                  <c:v>7.9944691053700003</c:v>
                </c:pt>
                <c:pt idx="33552">
                  <c:v>8.0240276363799996</c:v>
                </c:pt>
                <c:pt idx="33553">
                  <c:v>8.62490831701</c:v>
                </c:pt>
                <c:pt idx="33554">
                  <c:v>8.0240818977499995</c:v>
                </c:pt>
                <c:pt idx="33555">
                  <c:v>8.6201043721099992</c:v>
                </c:pt>
                <c:pt idx="33556">
                  <c:v>8.8794596269799992</c:v>
                </c:pt>
                <c:pt idx="33557">
                  <c:v>8.4538148073899997</c:v>
                </c:pt>
                <c:pt idx="33558">
                  <c:v>8.7048359828200006</c:v>
                </c:pt>
                <c:pt idx="33559">
                  <c:v>8.3581425132600007</c:v>
                </c:pt>
                <c:pt idx="33560">
                  <c:v>8.4420181298999992</c:v>
                </c:pt>
                <c:pt idx="33561">
                  <c:v>8.3972785796499991</c:v>
                </c:pt>
                <c:pt idx="33562">
                  <c:v>8.8348409597999993</c:v>
                </c:pt>
                <c:pt idx="33563">
                  <c:v>8.7365141522300007</c:v>
                </c:pt>
                <c:pt idx="33564">
                  <c:v>8.4088461068200004</c:v>
                </c:pt>
                <c:pt idx="33565">
                  <c:v>8.0324223871400005</c:v>
                </c:pt>
                <c:pt idx="33566">
                  <c:v>8.1639242346100005</c:v>
                </c:pt>
                <c:pt idx="33567">
                  <c:v>8.4766424055500007</c:v>
                </c:pt>
                <c:pt idx="33568">
                  <c:v>8.7192439015400005</c:v>
                </c:pt>
                <c:pt idx="33569">
                  <c:v>8.0709425298199999</c:v>
                </c:pt>
                <c:pt idx="33570">
                  <c:v>8.1631764546000003</c:v>
                </c:pt>
                <c:pt idx="33571">
                  <c:v>8.6505231655399992</c:v>
                </c:pt>
                <c:pt idx="33572">
                  <c:v>7.9523551511699999</c:v>
                </c:pt>
                <c:pt idx="33573">
                  <c:v>8.7803830003099996</c:v>
                </c:pt>
                <c:pt idx="33574">
                  <c:v>8.3825742839899995</c:v>
                </c:pt>
                <c:pt idx="33575">
                  <c:v>8.6885070277800001</c:v>
                </c:pt>
                <c:pt idx="33576">
                  <c:v>8.9060703482400001</c:v>
                </c:pt>
                <c:pt idx="33577">
                  <c:v>8.6505231655399992</c:v>
                </c:pt>
                <c:pt idx="33578">
                  <c:v>8.1849482424800009</c:v>
                </c:pt>
                <c:pt idx="33579">
                  <c:v>8.3972537746300002</c:v>
                </c:pt>
                <c:pt idx="33580">
                  <c:v>8.6668987896599994</c:v>
                </c:pt>
                <c:pt idx="33581">
                  <c:v>8.0171773424800001</c:v>
                </c:pt>
                <c:pt idx="33582">
                  <c:v>8.1731347786399997</c:v>
                </c:pt>
                <c:pt idx="33583">
                  <c:v>8.4651997581400007</c:v>
                </c:pt>
                <c:pt idx="33584">
                  <c:v>8.3136152575899995</c:v>
                </c:pt>
                <c:pt idx="33585">
                  <c:v>8.3838760416400007</c:v>
                </c:pt>
                <c:pt idx="33586">
                  <c:v>8.6598864820900001</c:v>
                </c:pt>
                <c:pt idx="33587">
                  <c:v>8.64084921245</c:v>
                </c:pt>
                <c:pt idx="33588">
                  <c:v>8.4084682047099992</c:v>
                </c:pt>
                <c:pt idx="33589">
                  <c:v>8.0594192326300007</c:v>
                </c:pt>
                <c:pt idx="33590">
                  <c:v>8.3891235171599998</c:v>
                </c:pt>
                <c:pt idx="33591">
                  <c:v>8.4294699203699999</c:v>
                </c:pt>
                <c:pt idx="33592">
                  <c:v>8.6823584788900003</c:v>
                </c:pt>
                <c:pt idx="33593">
                  <c:v>8.3972785796499991</c:v>
                </c:pt>
                <c:pt idx="33594">
                  <c:v>8.1888929810699995</c:v>
                </c:pt>
                <c:pt idx="33595">
                  <c:v>7.9459409155299996</c:v>
                </c:pt>
                <c:pt idx="33596">
                  <c:v>8.3348413557699992</c:v>
                </c:pt>
                <c:pt idx="33597">
                  <c:v>8.3986385742799996</c:v>
                </c:pt>
                <c:pt idx="33598">
                  <c:v>8.2534399270099996</c:v>
                </c:pt>
                <c:pt idx="33599">
                  <c:v>8.0171773424800001</c:v>
                </c:pt>
                <c:pt idx="33600">
                  <c:v>7.9774806421499997</c:v>
                </c:pt>
                <c:pt idx="33601">
                  <c:v>7.9563460861199999</c:v>
                </c:pt>
                <c:pt idx="33602">
                  <c:v>8.8006342420900001</c:v>
                </c:pt>
                <c:pt idx="33603">
                  <c:v>8.2035642692900002</c:v>
                </c:pt>
                <c:pt idx="33604">
                  <c:v>8.3239990417800005</c:v>
                </c:pt>
                <c:pt idx="33605">
                  <c:v>8.1125210327600001</c:v>
                </c:pt>
                <c:pt idx="33606">
                  <c:v>8.4114999753500008</c:v>
                </c:pt>
                <c:pt idx="33607">
                  <c:v>8.5493993610000008</c:v>
                </c:pt>
                <c:pt idx="33608">
                  <c:v>8.3849027535600005</c:v>
                </c:pt>
                <c:pt idx="33609">
                  <c:v>8.3152039538999993</c:v>
                </c:pt>
                <c:pt idx="33610">
                  <c:v>8.1279717080699996</c:v>
                </c:pt>
                <c:pt idx="33611">
                  <c:v>8.07165779312</c:v>
                </c:pt>
                <c:pt idx="33612">
                  <c:v>8.1486433968099998</c:v>
                </c:pt>
                <c:pt idx="33613">
                  <c:v>8.7365141522300007</c:v>
                </c:pt>
                <c:pt idx="33614">
                  <c:v>8.86594570914</c:v>
                </c:pt>
                <c:pt idx="33615">
                  <c:v>8.3593672639399994</c:v>
                </c:pt>
                <c:pt idx="33616">
                  <c:v>8.8907619320699993</c:v>
                </c:pt>
                <c:pt idx="33617">
                  <c:v>8.5800724801800001</c:v>
                </c:pt>
                <c:pt idx="33618">
                  <c:v>8.4441184294100005</c:v>
                </c:pt>
                <c:pt idx="33619">
                  <c:v>8.6307457361100006</c:v>
                </c:pt>
                <c:pt idx="33620">
                  <c:v>8.4096557467800004</c:v>
                </c:pt>
                <c:pt idx="33621">
                  <c:v>8.3986385742799996</c:v>
                </c:pt>
                <c:pt idx="33622">
                  <c:v>8.9057026985400007</c:v>
                </c:pt>
                <c:pt idx="33623">
                  <c:v>8.6890851753400007</c:v>
                </c:pt>
                <c:pt idx="33624">
                  <c:v>8.3674199987800009</c:v>
                </c:pt>
                <c:pt idx="33625">
                  <c:v>8.7934332020399992</c:v>
                </c:pt>
                <c:pt idx="33626">
                  <c:v>8.7357130666600007</c:v>
                </c:pt>
                <c:pt idx="33627">
                  <c:v>8.8180294308500002</c:v>
                </c:pt>
                <c:pt idx="33628">
                  <c:v>8.6492494849299995</c:v>
                </c:pt>
                <c:pt idx="33629">
                  <c:v>8.1555199572300001</c:v>
                </c:pt>
                <c:pt idx="33630">
                  <c:v>8.6898693320600007</c:v>
                </c:pt>
                <c:pt idx="33631">
                  <c:v>8.4158942535199994</c:v>
                </c:pt>
                <c:pt idx="33632">
                  <c:v>8.6898693320600007</c:v>
                </c:pt>
                <c:pt idx="33633">
                  <c:v>8.3256604567900006</c:v>
                </c:pt>
                <c:pt idx="33634">
                  <c:v>8.1190028188899994</c:v>
                </c:pt>
                <c:pt idx="33635">
                  <c:v>8.2595582646000008</c:v>
                </c:pt>
                <c:pt idx="33636">
                  <c:v>8.8842687340800008</c:v>
                </c:pt>
                <c:pt idx="33637">
                  <c:v>8.2129986154600001</c:v>
                </c:pt>
                <c:pt idx="33638">
                  <c:v>8.6946187447300005</c:v>
                </c:pt>
                <c:pt idx="33639">
                  <c:v>7.9925421034399999</c:v>
                </c:pt>
                <c:pt idx="33640">
                  <c:v>8.2943656383499995</c:v>
                </c:pt>
                <c:pt idx="33641">
                  <c:v>8.3241836463599999</c:v>
                </c:pt>
                <c:pt idx="33642">
                  <c:v>7.9944691053700003</c:v>
                </c:pt>
                <c:pt idx="33643">
                  <c:v>8.9019932334600007</c:v>
                </c:pt>
                <c:pt idx="33644">
                  <c:v>8.7751172576300007</c:v>
                </c:pt>
                <c:pt idx="33645">
                  <c:v>8.2801195568600008</c:v>
                </c:pt>
                <c:pt idx="33646">
                  <c:v>8.7444733858199992</c:v>
                </c:pt>
                <c:pt idx="33647">
                  <c:v>8.6650146912100006</c:v>
                </c:pt>
                <c:pt idx="33648">
                  <c:v>8.4651997581400007</c:v>
                </c:pt>
                <c:pt idx="33649">
                  <c:v>8.7334226499900005</c:v>
                </c:pt>
                <c:pt idx="33650">
                  <c:v>8.3360008175499996</c:v>
                </c:pt>
                <c:pt idx="33651">
                  <c:v>8.1571225461600001</c:v>
                </c:pt>
                <c:pt idx="33652">
                  <c:v>8.5497880824900001</c:v>
                </c:pt>
                <c:pt idx="33653">
                  <c:v>8.6946187447300005</c:v>
                </c:pt>
                <c:pt idx="33654">
                  <c:v>8.7406097028800005</c:v>
                </c:pt>
                <c:pt idx="33655">
                  <c:v>8.6343971011100002</c:v>
                </c:pt>
                <c:pt idx="33656">
                  <c:v>8.8065672377300004</c:v>
                </c:pt>
                <c:pt idx="33657">
                  <c:v>8.2533413210299997</c:v>
                </c:pt>
                <c:pt idx="33658">
                  <c:v>8.2943656383499995</c:v>
                </c:pt>
                <c:pt idx="33659">
                  <c:v>8.3674199987800009</c:v>
                </c:pt>
                <c:pt idx="33660">
                  <c:v>8.2226761490900007</c:v>
                </c:pt>
                <c:pt idx="33661">
                  <c:v>8.4505609424199992</c:v>
                </c:pt>
                <c:pt idx="33662">
                  <c:v>8.5629316322399998</c:v>
                </c:pt>
                <c:pt idx="33663">
                  <c:v>8.6471962001500007</c:v>
                </c:pt>
                <c:pt idx="33664">
                  <c:v>8.8776878929999992</c:v>
                </c:pt>
                <c:pt idx="33665">
                  <c:v>8.1962971271599994</c:v>
                </c:pt>
                <c:pt idx="33666">
                  <c:v>8.3357996557000007</c:v>
                </c:pt>
                <c:pt idx="33667">
                  <c:v>8.2252279278499998</c:v>
                </c:pt>
                <c:pt idx="33668">
                  <c:v>8.7103376652200009</c:v>
                </c:pt>
                <c:pt idx="33669">
                  <c:v>8.4395209650999998</c:v>
                </c:pt>
                <c:pt idx="33670">
                  <c:v>8.1042267118800009</c:v>
                </c:pt>
                <c:pt idx="33671">
                  <c:v>8.1172697491699992</c:v>
                </c:pt>
                <c:pt idx="33672">
                  <c:v>8.7747512247599992</c:v>
                </c:pt>
                <c:pt idx="33673">
                  <c:v>8.1545362242300001</c:v>
                </c:pt>
                <c:pt idx="33674">
                  <c:v>8.7871440881799998</c:v>
                </c:pt>
                <c:pt idx="33675">
                  <c:v>8.6890851753400007</c:v>
                </c:pt>
                <c:pt idx="33676">
                  <c:v>8.5145811464799994</c:v>
                </c:pt>
                <c:pt idx="33677">
                  <c:v>8.2018612473299992</c:v>
                </c:pt>
                <c:pt idx="33678">
                  <c:v>8.7934332020399992</c:v>
                </c:pt>
                <c:pt idx="33679">
                  <c:v>8.09428762794</c:v>
                </c:pt>
                <c:pt idx="33680">
                  <c:v>8.7458811220000001</c:v>
                </c:pt>
                <c:pt idx="33681">
                  <c:v>7.95233785888</c:v>
                </c:pt>
                <c:pt idx="33682">
                  <c:v>8.2035580598499998</c:v>
                </c:pt>
                <c:pt idx="33683">
                  <c:v>8.3285775396399995</c:v>
                </c:pt>
                <c:pt idx="33684">
                  <c:v>8.2327635304199998</c:v>
                </c:pt>
                <c:pt idx="33685">
                  <c:v>8.5631176696400004</c:v>
                </c:pt>
                <c:pt idx="33686">
                  <c:v>8.5587698245000006</c:v>
                </c:pt>
                <c:pt idx="33687">
                  <c:v>8.7622766752099999</c:v>
                </c:pt>
                <c:pt idx="33688">
                  <c:v>8.2218889879999999</c:v>
                </c:pt>
                <c:pt idx="33689">
                  <c:v>8.7510716862500004</c:v>
                </c:pt>
                <c:pt idx="33690">
                  <c:v>8.7337737794399999</c:v>
                </c:pt>
                <c:pt idx="33691">
                  <c:v>8.2430038229200004</c:v>
                </c:pt>
                <c:pt idx="33692">
                  <c:v>8.3792249514799995</c:v>
                </c:pt>
                <c:pt idx="33693">
                  <c:v>8.1201478120299999</c:v>
                </c:pt>
                <c:pt idx="33694">
                  <c:v>8.6471962001500007</c:v>
                </c:pt>
                <c:pt idx="33695">
                  <c:v>8.5356026259599993</c:v>
                </c:pt>
                <c:pt idx="33696">
                  <c:v>8.0547009367799998</c:v>
                </c:pt>
                <c:pt idx="33697">
                  <c:v>8.4200246244100008</c:v>
                </c:pt>
                <c:pt idx="33698">
                  <c:v>8.1561499018399992</c:v>
                </c:pt>
                <c:pt idx="33699">
                  <c:v>8.2253968212400004</c:v>
                </c:pt>
                <c:pt idx="33700">
                  <c:v>8.0750796059999992</c:v>
                </c:pt>
                <c:pt idx="33701">
                  <c:v>7.9708363900799997</c:v>
                </c:pt>
                <c:pt idx="33702">
                  <c:v>8.2592198941300001</c:v>
                </c:pt>
                <c:pt idx="33703">
                  <c:v>8.6115026878300007</c:v>
                </c:pt>
                <c:pt idx="33704">
                  <c:v>8.1292293410899994</c:v>
                </c:pt>
                <c:pt idx="33705">
                  <c:v>8.5310997343300006</c:v>
                </c:pt>
                <c:pt idx="33706">
                  <c:v>8.8566325183799997</c:v>
                </c:pt>
                <c:pt idx="33707">
                  <c:v>8.4081152551699994</c:v>
                </c:pt>
                <c:pt idx="33708">
                  <c:v>8.4339358278399992</c:v>
                </c:pt>
                <c:pt idx="33709">
                  <c:v>8.5209807675100002</c:v>
                </c:pt>
                <c:pt idx="33710">
                  <c:v>8.6569588632199999</c:v>
                </c:pt>
                <c:pt idx="33711">
                  <c:v>8.4460985756800007</c:v>
                </c:pt>
                <c:pt idx="33712">
                  <c:v>8.1582780960800001</c:v>
                </c:pt>
                <c:pt idx="33713">
                  <c:v>8.31870146234</c:v>
                </c:pt>
                <c:pt idx="33714">
                  <c:v>8.2262353592699995</c:v>
                </c:pt>
                <c:pt idx="33715">
                  <c:v>7.9658418064100003</c:v>
                </c:pt>
                <c:pt idx="33716">
                  <c:v>8.4339358278399992</c:v>
                </c:pt>
                <c:pt idx="33717">
                  <c:v>8.7415022147600006</c:v>
                </c:pt>
                <c:pt idx="33718">
                  <c:v>8.0107766676000001</c:v>
                </c:pt>
                <c:pt idx="33719">
                  <c:v>8.6311686173899993</c:v>
                </c:pt>
                <c:pt idx="33720">
                  <c:v>8.6343971011100002</c:v>
                </c:pt>
                <c:pt idx="33721">
                  <c:v>8.4625108309500003</c:v>
                </c:pt>
                <c:pt idx="33722">
                  <c:v>8.5007195026600009</c:v>
                </c:pt>
                <c:pt idx="33723">
                  <c:v>8.6635042407499991</c:v>
                </c:pt>
                <c:pt idx="33724">
                  <c:v>8.5965283050700005</c:v>
                </c:pt>
                <c:pt idx="33725">
                  <c:v>8.1176949200599999</c:v>
                </c:pt>
                <c:pt idx="33726">
                  <c:v>8.7116060848500005</c:v>
                </c:pt>
                <c:pt idx="33727">
                  <c:v>8.5544355888499997</c:v>
                </c:pt>
                <c:pt idx="33728">
                  <c:v>8.4339358278399992</c:v>
                </c:pt>
                <c:pt idx="33729">
                  <c:v>8.1313183199400001</c:v>
                </c:pt>
                <c:pt idx="33730">
                  <c:v>8.4015435152099993</c:v>
                </c:pt>
                <c:pt idx="33731">
                  <c:v>8.6375236161399993</c:v>
                </c:pt>
                <c:pt idx="33732">
                  <c:v>8.0245280388999998</c:v>
                </c:pt>
                <c:pt idx="33733">
                  <c:v>8.3585273101999995</c:v>
                </c:pt>
                <c:pt idx="33734">
                  <c:v>8.5510669122399996</c:v>
                </c:pt>
                <c:pt idx="33735">
                  <c:v>8.3594290103900004</c:v>
                </c:pt>
                <c:pt idx="33736">
                  <c:v>8.7239301312700004</c:v>
                </c:pt>
                <c:pt idx="33737">
                  <c:v>8.7371338268399992</c:v>
                </c:pt>
                <c:pt idx="33738">
                  <c:v>8.1078926619999994</c:v>
                </c:pt>
                <c:pt idx="33739">
                  <c:v>8.6821745484899999</c:v>
                </c:pt>
                <c:pt idx="33740">
                  <c:v>8.1631764546000003</c:v>
                </c:pt>
                <c:pt idx="33741">
                  <c:v>8.0158693431400003</c:v>
                </c:pt>
                <c:pt idx="33742">
                  <c:v>8.5607580382500004</c:v>
                </c:pt>
                <c:pt idx="33743">
                  <c:v>8.3651343429799994</c:v>
                </c:pt>
                <c:pt idx="33744">
                  <c:v>8.2843071456599997</c:v>
                </c:pt>
                <c:pt idx="33745">
                  <c:v>8.7690359167499992</c:v>
                </c:pt>
                <c:pt idx="33746">
                  <c:v>8.5858762146600007</c:v>
                </c:pt>
                <c:pt idx="33747">
                  <c:v>8.3077734549199995</c:v>
                </c:pt>
                <c:pt idx="33748">
                  <c:v>8.4802665065199996</c:v>
                </c:pt>
                <c:pt idx="33749">
                  <c:v>8.63359532532</c:v>
                </c:pt>
                <c:pt idx="33750">
                  <c:v>8.3431512672100006</c:v>
                </c:pt>
                <c:pt idx="33751">
                  <c:v>8.0925685765900006</c:v>
                </c:pt>
                <c:pt idx="33752">
                  <c:v>8.2894779971000006</c:v>
                </c:pt>
                <c:pt idx="33753">
                  <c:v>8.1780197000099992</c:v>
                </c:pt>
                <c:pt idx="33754">
                  <c:v>8.1712043687999998</c:v>
                </c:pt>
                <c:pt idx="33755">
                  <c:v>8.8788189861600006</c:v>
                </c:pt>
                <c:pt idx="33756">
                  <c:v>8.0141773685000004</c:v>
                </c:pt>
                <c:pt idx="33757">
                  <c:v>8.4766424055500007</c:v>
                </c:pt>
                <c:pt idx="33758">
                  <c:v>8.6595555937800004</c:v>
                </c:pt>
                <c:pt idx="33759">
                  <c:v>8.0840174399800002</c:v>
                </c:pt>
                <c:pt idx="33760">
                  <c:v>8.7956969673399996</c:v>
                </c:pt>
                <c:pt idx="33761">
                  <c:v>8.4907897437600006</c:v>
                </c:pt>
                <c:pt idx="33762">
                  <c:v>8.2226761490900007</c:v>
                </c:pt>
                <c:pt idx="33763">
                  <c:v>8.26927498515</c:v>
                </c:pt>
                <c:pt idx="33764">
                  <c:v>8.8841120638</c:v>
                </c:pt>
                <c:pt idx="33765">
                  <c:v>8.0478459944199994</c:v>
                </c:pt>
                <c:pt idx="33766">
                  <c:v>8.2801195568600008</c:v>
                </c:pt>
                <c:pt idx="33767">
                  <c:v>8.4294699203699999</c:v>
                </c:pt>
                <c:pt idx="33768">
                  <c:v>8.6886617762099991</c:v>
                </c:pt>
                <c:pt idx="33769">
                  <c:v>8.7116060848500005</c:v>
                </c:pt>
                <c:pt idx="33770">
                  <c:v>8.4220970819499996</c:v>
                </c:pt>
                <c:pt idx="33771">
                  <c:v>8.7945351170499997</c:v>
                </c:pt>
                <c:pt idx="33772">
                  <c:v>8.0650540543399991</c:v>
                </c:pt>
                <c:pt idx="33773">
                  <c:v>8.8303917674000001</c:v>
                </c:pt>
                <c:pt idx="33774">
                  <c:v>8.2009037238999998</c:v>
                </c:pt>
                <c:pt idx="33775">
                  <c:v>8.8986630391699997</c:v>
                </c:pt>
                <c:pt idx="33776">
                  <c:v>8.8566325183799997</c:v>
                </c:pt>
                <c:pt idx="33777">
                  <c:v>8.2009037238999998</c:v>
                </c:pt>
                <c:pt idx="33778">
                  <c:v>8.6353498611399999</c:v>
                </c:pt>
                <c:pt idx="33779">
                  <c:v>8.2117841265199996</c:v>
                </c:pt>
                <c:pt idx="33780">
                  <c:v>7.9708363900799997</c:v>
                </c:pt>
                <c:pt idx="33781">
                  <c:v>8.5629316322399998</c:v>
                </c:pt>
                <c:pt idx="33782">
                  <c:v>8.0107766676000001</c:v>
                </c:pt>
                <c:pt idx="33783">
                  <c:v>8.7956969673399996</c:v>
                </c:pt>
                <c:pt idx="33784">
                  <c:v>8.0445847224799998</c:v>
                </c:pt>
                <c:pt idx="33785">
                  <c:v>8.3246975939399999</c:v>
                </c:pt>
                <c:pt idx="33786">
                  <c:v>8.9038818721999995</c:v>
                </c:pt>
                <c:pt idx="33787">
                  <c:v>8.9082951807599997</c:v>
                </c:pt>
                <c:pt idx="33788">
                  <c:v>8.0897035316999997</c:v>
                </c:pt>
                <c:pt idx="33789">
                  <c:v>8.2858017648499995</c:v>
                </c:pt>
                <c:pt idx="33790">
                  <c:v>8.7612287106700002</c:v>
                </c:pt>
                <c:pt idx="33791">
                  <c:v>8.1172697491699992</c:v>
                </c:pt>
                <c:pt idx="33792">
                  <c:v>8.0160134245200005</c:v>
                </c:pt>
                <c:pt idx="33793">
                  <c:v>8.5827478876600001</c:v>
                </c:pt>
                <c:pt idx="33794">
                  <c:v>8.7947417970400004</c:v>
                </c:pt>
                <c:pt idx="33795">
                  <c:v>8.2065771218099997</c:v>
                </c:pt>
                <c:pt idx="33796">
                  <c:v>8.6601367136299992</c:v>
                </c:pt>
                <c:pt idx="33797">
                  <c:v>8.64373081986</c:v>
                </c:pt>
                <c:pt idx="33798">
                  <c:v>8.8134439261399997</c:v>
                </c:pt>
                <c:pt idx="33799">
                  <c:v>8.5296566184000007</c:v>
                </c:pt>
                <c:pt idx="33800">
                  <c:v>8.2133189634800008</c:v>
                </c:pt>
                <c:pt idx="33801">
                  <c:v>8.6071219193299999</c:v>
                </c:pt>
                <c:pt idx="33802">
                  <c:v>8.6387300031199992</c:v>
                </c:pt>
                <c:pt idx="33803">
                  <c:v>8.6062606612299994</c:v>
                </c:pt>
                <c:pt idx="33804">
                  <c:v>8.0569175154099995</c:v>
                </c:pt>
                <c:pt idx="33805">
                  <c:v>8.3157925323300006</c:v>
                </c:pt>
                <c:pt idx="33806">
                  <c:v>8.2164019831600008</c:v>
                </c:pt>
                <c:pt idx="33807">
                  <c:v>8.7415956190500008</c:v>
                </c:pt>
                <c:pt idx="33808">
                  <c:v>8.2249266588700003</c:v>
                </c:pt>
                <c:pt idx="33809">
                  <c:v>8.7658192399200008</c:v>
                </c:pt>
                <c:pt idx="33810">
                  <c:v>8.7192439015400005</c:v>
                </c:pt>
                <c:pt idx="33811">
                  <c:v>8.8842687340800008</c:v>
                </c:pt>
                <c:pt idx="33812">
                  <c:v>8.0834058445799997</c:v>
                </c:pt>
                <c:pt idx="33813">
                  <c:v>8.2578512987299995</c:v>
                </c:pt>
                <c:pt idx="33814">
                  <c:v>8.0364401311000009</c:v>
                </c:pt>
                <c:pt idx="33815">
                  <c:v>8.0710132273799999</c:v>
                </c:pt>
                <c:pt idx="33816">
                  <c:v>8.2164019831600008</c:v>
                </c:pt>
                <c:pt idx="33817">
                  <c:v>8.2858017648499995</c:v>
                </c:pt>
                <c:pt idx="33818">
                  <c:v>8.5103077844400001</c:v>
                </c:pt>
                <c:pt idx="33819">
                  <c:v>8.3122463493899996</c:v>
                </c:pt>
                <c:pt idx="33820">
                  <c:v>8.1048973640300002</c:v>
                </c:pt>
                <c:pt idx="33821">
                  <c:v>8.0931419925199997</c:v>
                </c:pt>
                <c:pt idx="33822">
                  <c:v>8.8101696545199992</c:v>
                </c:pt>
                <c:pt idx="33823">
                  <c:v>8.4730052214199993</c:v>
                </c:pt>
                <c:pt idx="33824">
                  <c:v>8.1631764546000003</c:v>
                </c:pt>
                <c:pt idx="33825">
                  <c:v>8.8651414482300002</c:v>
                </c:pt>
                <c:pt idx="33826">
                  <c:v>7.9935136244000002</c:v>
                </c:pt>
                <c:pt idx="33827">
                  <c:v>8.2099537794100002</c:v>
                </c:pt>
                <c:pt idx="33828">
                  <c:v>8.3792249514799995</c:v>
                </c:pt>
                <c:pt idx="33829">
                  <c:v>7.9522671151099997</c:v>
                </c:pt>
                <c:pt idx="33830">
                  <c:v>8.3285775396399995</c:v>
                </c:pt>
                <c:pt idx="33831">
                  <c:v>8.0850678203899999</c:v>
                </c:pt>
                <c:pt idx="33832">
                  <c:v>8.4342770966299998</c:v>
                </c:pt>
                <c:pt idx="33833">
                  <c:v>8.8610895880299996</c:v>
                </c:pt>
                <c:pt idx="33834">
                  <c:v>8.0649443995900008</c:v>
                </c:pt>
                <c:pt idx="33835">
                  <c:v>8.6430356136299995</c:v>
                </c:pt>
                <c:pt idx="33836">
                  <c:v>8.7415956190500008</c:v>
                </c:pt>
                <c:pt idx="33837">
                  <c:v>8.2823026728400002</c:v>
                </c:pt>
                <c:pt idx="33838">
                  <c:v>8.5111536822599998</c:v>
                </c:pt>
                <c:pt idx="33839">
                  <c:v>8.78782793335</c:v>
                </c:pt>
                <c:pt idx="33840">
                  <c:v>8.0547009367799998</c:v>
                </c:pt>
                <c:pt idx="33841">
                  <c:v>8.3132750079599997</c:v>
                </c:pt>
                <c:pt idx="33842">
                  <c:v>8.1976878720100004</c:v>
                </c:pt>
                <c:pt idx="33843">
                  <c:v>8.8222599938999995</c:v>
                </c:pt>
                <c:pt idx="33844">
                  <c:v>8.7154183517200003</c:v>
                </c:pt>
                <c:pt idx="33845">
                  <c:v>8.1479275514699996</c:v>
                </c:pt>
                <c:pt idx="33846">
                  <c:v>7.9850681950700002</c:v>
                </c:pt>
                <c:pt idx="33847">
                  <c:v>8.7337828454099995</c:v>
                </c:pt>
                <c:pt idx="33848">
                  <c:v>8.4392474378800006</c:v>
                </c:pt>
                <c:pt idx="33849">
                  <c:v>8.6973859575900008</c:v>
                </c:pt>
                <c:pt idx="33850">
                  <c:v>8.0650540543399991</c:v>
                </c:pt>
                <c:pt idx="33851">
                  <c:v>8.88666699881</c:v>
                </c:pt>
                <c:pt idx="33852">
                  <c:v>8.0339014794099999</c:v>
                </c:pt>
                <c:pt idx="33853">
                  <c:v>8.0857996409799995</c:v>
                </c:pt>
                <c:pt idx="33854">
                  <c:v>7.9485549178600001</c:v>
                </c:pt>
                <c:pt idx="33855">
                  <c:v>7.9440097649199997</c:v>
                </c:pt>
                <c:pt idx="33856">
                  <c:v>8.4407236799599996</c:v>
                </c:pt>
                <c:pt idx="33857">
                  <c:v>8.2459126008800006</c:v>
                </c:pt>
                <c:pt idx="33858">
                  <c:v>8.4407236799599996</c:v>
                </c:pt>
                <c:pt idx="33859">
                  <c:v>8.5984985974899999</c:v>
                </c:pt>
                <c:pt idx="33860">
                  <c:v>8.5237657960599993</c:v>
                </c:pt>
                <c:pt idx="33861">
                  <c:v>8.0710132273799999</c:v>
                </c:pt>
                <c:pt idx="33862">
                  <c:v>8.6134517660699998</c:v>
                </c:pt>
                <c:pt idx="33863">
                  <c:v>8.0171773424800001</c:v>
                </c:pt>
                <c:pt idx="33864">
                  <c:v>8.3029535713300007</c:v>
                </c:pt>
                <c:pt idx="33865">
                  <c:v>8.0990670477899993</c:v>
                </c:pt>
                <c:pt idx="33866">
                  <c:v>7.9892729499800001</c:v>
                </c:pt>
                <c:pt idx="33867">
                  <c:v>8.4917042676999994</c:v>
                </c:pt>
                <c:pt idx="33868">
                  <c:v>8.3807549888500006</c:v>
                </c:pt>
                <c:pt idx="33869">
                  <c:v>8.2216109154900003</c:v>
                </c:pt>
                <c:pt idx="33870">
                  <c:v>8.5662314263199999</c:v>
                </c:pt>
                <c:pt idx="33871">
                  <c:v>8.0650540543399991</c:v>
                </c:pt>
                <c:pt idx="33872">
                  <c:v>7.9892729499800001</c:v>
                </c:pt>
                <c:pt idx="33873">
                  <c:v>8.4407893937300003</c:v>
                </c:pt>
                <c:pt idx="33874">
                  <c:v>8.7357130666600007</c:v>
                </c:pt>
                <c:pt idx="33875">
                  <c:v>8.0739913690599998</c:v>
                </c:pt>
                <c:pt idx="33876">
                  <c:v>8.8986630391699997</c:v>
                </c:pt>
                <c:pt idx="33877">
                  <c:v>8.8104566147199996</c:v>
                </c:pt>
                <c:pt idx="33878">
                  <c:v>8.6322847258100008</c:v>
                </c:pt>
                <c:pt idx="33879">
                  <c:v>8.4896306406999997</c:v>
                </c:pt>
                <c:pt idx="33880">
                  <c:v>8.6657760761699993</c:v>
                </c:pt>
                <c:pt idx="33881">
                  <c:v>8.0462036333900002</c:v>
                </c:pt>
                <c:pt idx="33882">
                  <c:v>8.2026646772999996</c:v>
                </c:pt>
                <c:pt idx="33883">
                  <c:v>8.3012475627699995</c:v>
                </c:pt>
                <c:pt idx="33884">
                  <c:v>8.6988591945699998</c:v>
                </c:pt>
                <c:pt idx="33885">
                  <c:v>7.9787075441199997</c:v>
                </c:pt>
                <c:pt idx="33886">
                  <c:v>8.7577577075799997</c:v>
                </c:pt>
                <c:pt idx="33887">
                  <c:v>8.1201478120299999</c:v>
                </c:pt>
                <c:pt idx="33888">
                  <c:v>8.1849482424800009</c:v>
                </c:pt>
                <c:pt idx="33889">
                  <c:v>8.3210214303699992</c:v>
                </c:pt>
                <c:pt idx="33890">
                  <c:v>8.2993363811399998</c:v>
                </c:pt>
                <c:pt idx="33891">
                  <c:v>8.5132375840200005</c:v>
                </c:pt>
                <c:pt idx="33892">
                  <c:v>8.3210214303699992</c:v>
                </c:pt>
                <c:pt idx="33893">
                  <c:v>8.3906603805</c:v>
                </c:pt>
                <c:pt idx="33894">
                  <c:v>8.2065771218099997</c:v>
                </c:pt>
                <c:pt idx="33895">
                  <c:v>8.8952023812899998</c:v>
                </c:pt>
                <c:pt idx="33896">
                  <c:v>8.6842673356300004</c:v>
                </c:pt>
                <c:pt idx="33897">
                  <c:v>8.1147084566800007</c:v>
                </c:pt>
                <c:pt idx="33898">
                  <c:v>8.5472328454700008</c:v>
                </c:pt>
                <c:pt idx="33899">
                  <c:v>8.3142131813399995</c:v>
                </c:pt>
                <c:pt idx="33900">
                  <c:v>8.6074045546200004</c:v>
                </c:pt>
                <c:pt idx="33901">
                  <c:v>8.90115443943</c:v>
                </c:pt>
                <c:pt idx="33902">
                  <c:v>7.9788476301999998</c:v>
                </c:pt>
                <c:pt idx="33903">
                  <c:v>8.7417914406699992</c:v>
                </c:pt>
                <c:pt idx="33904">
                  <c:v>8.5812957720200007</c:v>
                </c:pt>
                <c:pt idx="33905">
                  <c:v>8.4917042676999994</c:v>
                </c:pt>
                <c:pt idx="33906">
                  <c:v>8.0934237087999996</c:v>
                </c:pt>
                <c:pt idx="33907">
                  <c:v>8.3459838664999992</c:v>
                </c:pt>
                <c:pt idx="33908">
                  <c:v>8.6322847258100008</c:v>
                </c:pt>
                <c:pt idx="33909">
                  <c:v>8.0840174399800002</c:v>
                </c:pt>
                <c:pt idx="33910">
                  <c:v>8.5833135911900005</c:v>
                </c:pt>
                <c:pt idx="33911">
                  <c:v>8.7747512247599992</c:v>
                </c:pt>
                <c:pt idx="33912">
                  <c:v>7.9999244342900004</c:v>
                </c:pt>
                <c:pt idx="33913">
                  <c:v>8.7818271683799995</c:v>
                </c:pt>
                <c:pt idx="33914">
                  <c:v>8.7780069036199997</c:v>
                </c:pt>
                <c:pt idx="33915">
                  <c:v>8.0201161663700002</c:v>
                </c:pt>
                <c:pt idx="33916">
                  <c:v>8.4266726800799994</c:v>
                </c:pt>
                <c:pt idx="33917">
                  <c:v>8.86898792685</c:v>
                </c:pt>
                <c:pt idx="33918">
                  <c:v>8.6375236161399993</c:v>
                </c:pt>
                <c:pt idx="33919">
                  <c:v>8.2760402328500007</c:v>
                </c:pt>
                <c:pt idx="33920">
                  <c:v>8.1555199572300001</c:v>
                </c:pt>
                <c:pt idx="33921">
                  <c:v>8.2289458196700007</c:v>
                </c:pt>
                <c:pt idx="33922">
                  <c:v>8.1037831448799995</c:v>
                </c:pt>
                <c:pt idx="33923">
                  <c:v>8.3256604567900006</c:v>
                </c:pt>
                <c:pt idx="33924">
                  <c:v>8.4407236799599996</c:v>
                </c:pt>
                <c:pt idx="33925">
                  <c:v>8.4253414233899999</c:v>
                </c:pt>
                <c:pt idx="33926">
                  <c:v>8.7898144898199995</c:v>
                </c:pt>
                <c:pt idx="33927">
                  <c:v>8.6074045546200004</c:v>
                </c:pt>
                <c:pt idx="33928">
                  <c:v>8.8776878929999992</c:v>
                </c:pt>
                <c:pt idx="33929">
                  <c:v>7.9830538278900001</c:v>
                </c:pt>
                <c:pt idx="33930">
                  <c:v>8.2226761490900007</c:v>
                </c:pt>
                <c:pt idx="33931">
                  <c:v>8.6062606612299994</c:v>
                </c:pt>
                <c:pt idx="33932">
                  <c:v>8.8644719830500005</c:v>
                </c:pt>
                <c:pt idx="33933">
                  <c:v>8.5751811049400004</c:v>
                </c:pt>
                <c:pt idx="33934">
                  <c:v>8.1275820369399998</c:v>
                </c:pt>
                <c:pt idx="33935">
                  <c:v>8.8114758305500001</c:v>
                </c:pt>
                <c:pt idx="33936">
                  <c:v>7.9739631452299999</c:v>
                </c:pt>
                <c:pt idx="33937">
                  <c:v>8.2993363811399998</c:v>
                </c:pt>
                <c:pt idx="33938">
                  <c:v>8.10408493085</c:v>
                </c:pt>
                <c:pt idx="33939">
                  <c:v>8.5356026259599993</c:v>
                </c:pt>
                <c:pt idx="33940">
                  <c:v>8.2989118287799997</c:v>
                </c:pt>
                <c:pt idx="33941">
                  <c:v>8.2772961160400005</c:v>
                </c:pt>
                <c:pt idx="33942">
                  <c:v>8.6988591945699998</c:v>
                </c:pt>
                <c:pt idx="33943">
                  <c:v>8.5797194271899997</c:v>
                </c:pt>
                <c:pt idx="33944">
                  <c:v>7.9610923385900003</c:v>
                </c:pt>
                <c:pt idx="33945">
                  <c:v>8.2073928021100002</c:v>
                </c:pt>
                <c:pt idx="33946">
                  <c:v>8.0445847224799998</c:v>
                </c:pt>
                <c:pt idx="33947">
                  <c:v>8.8820857992299995</c:v>
                </c:pt>
                <c:pt idx="33948">
                  <c:v>8.1028968967000008</c:v>
                </c:pt>
                <c:pt idx="33949">
                  <c:v>8.4508954159300007</c:v>
                </c:pt>
                <c:pt idx="33950">
                  <c:v>8.75603196418</c:v>
                </c:pt>
                <c:pt idx="33951">
                  <c:v>8.8303833851500002</c:v>
                </c:pt>
                <c:pt idx="33952">
                  <c:v>8.3846069219700006</c:v>
                </c:pt>
                <c:pt idx="33953">
                  <c:v>8.6109343025600005</c:v>
                </c:pt>
                <c:pt idx="33954">
                  <c:v>8.6592804081299999</c:v>
                </c:pt>
                <c:pt idx="33955">
                  <c:v>8.5296566184000007</c:v>
                </c:pt>
                <c:pt idx="33956">
                  <c:v>8.6079667134199997</c:v>
                </c:pt>
                <c:pt idx="33957">
                  <c:v>8.2760403459899994</c:v>
                </c:pt>
                <c:pt idx="33958">
                  <c:v>8.0740526081299997</c:v>
                </c:pt>
                <c:pt idx="33959">
                  <c:v>8.6813498870599997</c:v>
                </c:pt>
                <c:pt idx="33960">
                  <c:v>8.1637218886199996</c:v>
                </c:pt>
                <c:pt idx="33961">
                  <c:v>8.9082296034299997</c:v>
                </c:pt>
                <c:pt idx="33962">
                  <c:v>8.5812957720200007</c:v>
                </c:pt>
                <c:pt idx="33963">
                  <c:v>8.8788189861600006</c:v>
                </c:pt>
                <c:pt idx="33964">
                  <c:v>8.7144566790399995</c:v>
                </c:pt>
                <c:pt idx="33965">
                  <c:v>8.75140167076</c:v>
                </c:pt>
                <c:pt idx="33966">
                  <c:v>8.8794596269799992</c:v>
                </c:pt>
                <c:pt idx="33967">
                  <c:v>8.6115026878300007</c:v>
                </c:pt>
                <c:pt idx="33968">
                  <c:v>8.6054652327800003</c:v>
                </c:pt>
                <c:pt idx="33969">
                  <c:v>8.8023982427699998</c:v>
                </c:pt>
                <c:pt idx="33970">
                  <c:v>8.4147956120099998</c:v>
                </c:pt>
                <c:pt idx="33971">
                  <c:v>8.0478459944199994</c:v>
                </c:pt>
                <c:pt idx="33972">
                  <c:v>7.9944691053700003</c:v>
                </c:pt>
                <c:pt idx="33973">
                  <c:v>8.3933728050200003</c:v>
                </c:pt>
                <c:pt idx="33974">
                  <c:v>8.8348409597999993</c:v>
                </c:pt>
                <c:pt idx="33975">
                  <c:v>8.06360086816</c:v>
                </c:pt>
                <c:pt idx="33976">
                  <c:v>8.3431512672100006</c:v>
                </c:pt>
                <c:pt idx="33977">
                  <c:v>8.8482903587799999</c:v>
                </c:pt>
                <c:pt idx="33978">
                  <c:v>8.4940589487799993</c:v>
                </c:pt>
                <c:pt idx="33979">
                  <c:v>8.2164297140200002</c:v>
                </c:pt>
                <c:pt idx="33980">
                  <c:v>8.8457753972899997</c:v>
                </c:pt>
                <c:pt idx="33981">
                  <c:v>8.0718210909099994</c:v>
                </c:pt>
                <c:pt idx="33982">
                  <c:v>8.0739913690599998</c:v>
                </c:pt>
                <c:pt idx="33983">
                  <c:v>8.4420181298999992</c:v>
                </c:pt>
                <c:pt idx="33984">
                  <c:v>8.3825742839899995</c:v>
                </c:pt>
                <c:pt idx="33985">
                  <c:v>8.51793422185</c:v>
                </c:pt>
                <c:pt idx="33986">
                  <c:v>8.63359532532</c:v>
                </c:pt>
                <c:pt idx="33987">
                  <c:v>8.5920267266299994</c:v>
                </c:pt>
                <c:pt idx="33988">
                  <c:v>8.5514412864300002</c:v>
                </c:pt>
                <c:pt idx="33989">
                  <c:v>8.3706735696500001</c:v>
                </c:pt>
                <c:pt idx="33990">
                  <c:v>8.3530662494999994</c:v>
                </c:pt>
                <c:pt idx="33991">
                  <c:v>8.7110120561500004</c:v>
                </c:pt>
                <c:pt idx="33992">
                  <c:v>8.0774947971700009</c:v>
                </c:pt>
                <c:pt idx="33993">
                  <c:v>8.7770021103700007</c:v>
                </c:pt>
                <c:pt idx="33994">
                  <c:v>8.8759380287800003</c:v>
                </c:pt>
                <c:pt idx="33995">
                  <c:v>8.5705750959600007</c:v>
                </c:pt>
                <c:pt idx="33996">
                  <c:v>8.1809756984900002</c:v>
                </c:pt>
                <c:pt idx="33997">
                  <c:v>8.2993650272699995</c:v>
                </c:pt>
                <c:pt idx="33998">
                  <c:v>8.0414201259600002</c:v>
                </c:pt>
                <c:pt idx="33999">
                  <c:v>8.5963539999999998</c:v>
                </c:pt>
                <c:pt idx="34000">
                  <c:v>8.7426993355700002</c:v>
                </c:pt>
                <c:pt idx="34001">
                  <c:v>8.6525760539000007</c:v>
                </c:pt>
                <c:pt idx="34002">
                  <c:v>8.0504277849299992</c:v>
                </c:pt>
                <c:pt idx="34003">
                  <c:v>8.3122463493899996</c:v>
                </c:pt>
                <c:pt idx="34004">
                  <c:v>7.9570139280400003</c:v>
                </c:pt>
                <c:pt idx="34005">
                  <c:v>8.1849482424800009</c:v>
                </c:pt>
                <c:pt idx="34006">
                  <c:v>8.1774708242000003</c:v>
                </c:pt>
                <c:pt idx="34007">
                  <c:v>8.5274505295799994</c:v>
                </c:pt>
                <c:pt idx="34008">
                  <c:v>8.5909520011399998</c:v>
                </c:pt>
                <c:pt idx="34009">
                  <c:v>8.6886617762099991</c:v>
                </c:pt>
                <c:pt idx="34010">
                  <c:v>8.7783091835599993</c:v>
                </c:pt>
                <c:pt idx="34011">
                  <c:v>8.1176949200599999</c:v>
                </c:pt>
                <c:pt idx="34012">
                  <c:v>8.0171773424800001</c:v>
                </c:pt>
                <c:pt idx="34013">
                  <c:v>8.5757742270400001</c:v>
                </c:pt>
                <c:pt idx="34014">
                  <c:v>7.9717235732100002</c:v>
                </c:pt>
                <c:pt idx="34015">
                  <c:v>8.5422141291399996</c:v>
                </c:pt>
                <c:pt idx="34016">
                  <c:v>8.2632572290099997</c:v>
                </c:pt>
                <c:pt idx="34017">
                  <c:v>8.3585273101999995</c:v>
                </c:pt>
                <c:pt idx="34018">
                  <c:v>8.0908602247099992</c:v>
                </c:pt>
                <c:pt idx="34019">
                  <c:v>7.9504259238700001</c:v>
                </c:pt>
                <c:pt idx="34020">
                  <c:v>8.3801203693899993</c:v>
                </c:pt>
                <c:pt idx="34021">
                  <c:v>8.3936739316699995</c:v>
                </c:pt>
                <c:pt idx="34022">
                  <c:v>8.8867988954000001</c:v>
                </c:pt>
                <c:pt idx="34023">
                  <c:v>8.5983266382399997</c:v>
                </c:pt>
                <c:pt idx="34024">
                  <c:v>8.6134517660699998</c:v>
                </c:pt>
                <c:pt idx="34025">
                  <c:v>8.8104566147199996</c:v>
                </c:pt>
                <c:pt idx="34026">
                  <c:v>8.3246975939399999</c:v>
                </c:pt>
                <c:pt idx="34027">
                  <c:v>8.7149628464400006</c:v>
                </c:pt>
                <c:pt idx="34028">
                  <c:v>8.3360008175499996</c:v>
                </c:pt>
                <c:pt idx="34029">
                  <c:v>8.0710132273799999</c:v>
                </c:pt>
                <c:pt idx="34030">
                  <c:v>8.0504277849299992</c:v>
                </c:pt>
                <c:pt idx="34031">
                  <c:v>8.7690420426000006</c:v>
                </c:pt>
                <c:pt idx="34032">
                  <c:v>8.8114758305500001</c:v>
                </c:pt>
                <c:pt idx="34033">
                  <c:v>8.1287883128700003</c:v>
                </c:pt>
                <c:pt idx="34034">
                  <c:v>8.7083322206599991</c:v>
                </c:pt>
                <c:pt idx="34035">
                  <c:v>8.5035304762900008</c:v>
                </c:pt>
                <c:pt idx="34036">
                  <c:v>8.2574219614299995</c:v>
                </c:pt>
                <c:pt idx="34037">
                  <c:v>8.7229073260799996</c:v>
                </c:pt>
                <c:pt idx="34038">
                  <c:v>8.8863264939499995</c:v>
                </c:pt>
                <c:pt idx="34039">
                  <c:v>8.3240521846399993</c:v>
                </c:pt>
                <c:pt idx="34040">
                  <c:v>8.9082296034299997</c:v>
                </c:pt>
                <c:pt idx="34041">
                  <c:v>8.0368421898900007</c:v>
                </c:pt>
                <c:pt idx="34042">
                  <c:v>8.6322847258100008</c:v>
                </c:pt>
                <c:pt idx="34043">
                  <c:v>8.5211790728499999</c:v>
                </c:pt>
                <c:pt idx="34044">
                  <c:v>8.8660040223000003</c:v>
                </c:pt>
                <c:pt idx="34045">
                  <c:v>8.8892599564499992</c:v>
                </c:pt>
                <c:pt idx="34046">
                  <c:v>8.1128374321599992</c:v>
                </c:pt>
                <c:pt idx="34047">
                  <c:v>8.4730052214199993</c:v>
                </c:pt>
                <c:pt idx="34048">
                  <c:v>8.1712043687999998</c:v>
                </c:pt>
                <c:pt idx="34049">
                  <c:v>8.6079210480199997</c:v>
                </c:pt>
                <c:pt idx="34050">
                  <c:v>8.0785012067800004</c:v>
                </c:pt>
                <c:pt idx="34051">
                  <c:v>8.7127564737400007</c:v>
                </c:pt>
                <c:pt idx="34052">
                  <c:v>8.9060703482400001</c:v>
                </c:pt>
                <c:pt idx="34053">
                  <c:v>8.1486433968099998</c:v>
                </c:pt>
                <c:pt idx="34054">
                  <c:v>8.0697670045799992</c:v>
                </c:pt>
                <c:pt idx="34055">
                  <c:v>8.6232744181500003</c:v>
                </c:pt>
                <c:pt idx="34056">
                  <c:v>7.9522671151099997</c:v>
                </c:pt>
                <c:pt idx="34057">
                  <c:v>8.5035304762900008</c:v>
                </c:pt>
                <c:pt idx="34058">
                  <c:v>8.6343971011100002</c:v>
                </c:pt>
                <c:pt idx="34059">
                  <c:v>8.2720650317800004</c:v>
                </c:pt>
                <c:pt idx="34060">
                  <c:v>8.1323267245400004</c:v>
                </c:pt>
                <c:pt idx="34061">
                  <c:v>8.09428762794</c:v>
                </c:pt>
                <c:pt idx="34062">
                  <c:v>7.98152221448</c:v>
                </c:pt>
                <c:pt idx="34063">
                  <c:v>8.5237657960599993</c:v>
                </c:pt>
                <c:pt idx="34064">
                  <c:v>8.4987184706800001</c:v>
                </c:pt>
                <c:pt idx="34065">
                  <c:v>8.1915595327700004</c:v>
                </c:pt>
                <c:pt idx="34066">
                  <c:v>7.9935136244000002</c:v>
                </c:pt>
                <c:pt idx="34067">
                  <c:v>8.6207570218700003</c:v>
                </c:pt>
                <c:pt idx="34068">
                  <c:v>8.52343618013</c:v>
                </c:pt>
                <c:pt idx="34069">
                  <c:v>8.1822040149399999</c:v>
                </c:pt>
                <c:pt idx="34070">
                  <c:v>8.5587698245000006</c:v>
                </c:pt>
                <c:pt idx="34071">
                  <c:v>8.5247458872999999</c:v>
                </c:pt>
                <c:pt idx="34072">
                  <c:v>8.6042654918399997</c:v>
                </c:pt>
                <c:pt idx="34073">
                  <c:v>8.8289571677499996</c:v>
                </c:pt>
                <c:pt idx="34074">
                  <c:v>8.0550233678600005</c:v>
                </c:pt>
                <c:pt idx="34075">
                  <c:v>8.4347674654099993</c:v>
                </c:pt>
                <c:pt idx="34076">
                  <c:v>8.0697670045799992</c:v>
                </c:pt>
                <c:pt idx="34077">
                  <c:v>8.3123446265599998</c:v>
                </c:pt>
                <c:pt idx="34078">
                  <c:v>8.6353498611399999</c:v>
                </c:pt>
                <c:pt idx="34079">
                  <c:v>8.6114264705500005</c:v>
                </c:pt>
                <c:pt idx="34080">
                  <c:v>8.8094389104699999</c:v>
                </c:pt>
                <c:pt idx="34081">
                  <c:v>8.0694617299499996</c:v>
                </c:pt>
                <c:pt idx="34082">
                  <c:v>8.0710132273799999</c:v>
                </c:pt>
                <c:pt idx="34083">
                  <c:v>8.5091331790000009</c:v>
                </c:pt>
                <c:pt idx="34084">
                  <c:v>8.5751811049400004</c:v>
                </c:pt>
                <c:pt idx="34085">
                  <c:v>8.2533413210299997</c:v>
                </c:pt>
                <c:pt idx="34086">
                  <c:v>7.9522671151099997</c:v>
                </c:pt>
                <c:pt idx="34087">
                  <c:v>7.96062253777</c:v>
                </c:pt>
                <c:pt idx="34088">
                  <c:v>8.2384266684800007</c:v>
                </c:pt>
                <c:pt idx="34089">
                  <c:v>8.2939746492699999</c:v>
                </c:pt>
                <c:pt idx="34090">
                  <c:v>8.2913722768499998</c:v>
                </c:pt>
                <c:pt idx="34091">
                  <c:v>8.2913722768499998</c:v>
                </c:pt>
                <c:pt idx="34092">
                  <c:v>8.8644719830500005</c:v>
                </c:pt>
                <c:pt idx="34093">
                  <c:v>7.9610923385900003</c:v>
                </c:pt>
                <c:pt idx="34094">
                  <c:v>8.6525760539000007</c:v>
                </c:pt>
                <c:pt idx="34095">
                  <c:v>8.2511728933199997</c:v>
                </c:pt>
                <c:pt idx="34096">
                  <c:v>8.78782793335</c:v>
                </c:pt>
                <c:pt idx="34097">
                  <c:v>8.4706366863699998</c:v>
                </c:pt>
                <c:pt idx="34098">
                  <c:v>8.1659852043400001</c:v>
                </c:pt>
                <c:pt idx="34099">
                  <c:v>8.1659852043400001</c:v>
                </c:pt>
                <c:pt idx="34100">
                  <c:v>8.2801195568600008</c:v>
                </c:pt>
                <c:pt idx="34101">
                  <c:v>8.2155681023099998</c:v>
                </c:pt>
                <c:pt idx="34102">
                  <c:v>8.4325127911800006</c:v>
                </c:pt>
                <c:pt idx="34103">
                  <c:v>8.09428762794</c:v>
                </c:pt>
                <c:pt idx="34104">
                  <c:v>7.98152221448</c:v>
                </c:pt>
                <c:pt idx="34105">
                  <c:v>8.2679991011199991</c:v>
                </c:pt>
                <c:pt idx="34106">
                  <c:v>8.4605299373800005</c:v>
                </c:pt>
                <c:pt idx="34107">
                  <c:v>8.2918683352200002</c:v>
                </c:pt>
                <c:pt idx="34108">
                  <c:v>8.3849027535600005</c:v>
                </c:pt>
                <c:pt idx="34109">
                  <c:v>8.0900172155700005</c:v>
                </c:pt>
                <c:pt idx="34110">
                  <c:v>8.63826771998</c:v>
                </c:pt>
                <c:pt idx="34111">
                  <c:v>8.8179515735200003</c:v>
                </c:pt>
                <c:pt idx="34112">
                  <c:v>8.0608568889499992</c:v>
                </c:pt>
                <c:pt idx="34113">
                  <c:v>8.3553749284799999</c:v>
                </c:pt>
                <c:pt idx="34114">
                  <c:v>8.3119862316499997</c:v>
                </c:pt>
                <c:pt idx="34115">
                  <c:v>8.4802665065199996</c:v>
                </c:pt>
                <c:pt idx="34116">
                  <c:v>8.7154183517200003</c:v>
                </c:pt>
                <c:pt idx="34117">
                  <c:v>8.7327704645700006</c:v>
                </c:pt>
                <c:pt idx="34118">
                  <c:v>8.4392474378800006</c:v>
                </c:pt>
                <c:pt idx="34119">
                  <c:v>8.5631176696400004</c:v>
                </c:pt>
                <c:pt idx="34120">
                  <c:v>8.4059355726099998</c:v>
                </c:pt>
                <c:pt idx="34121">
                  <c:v>8.7956969673399996</c:v>
                </c:pt>
                <c:pt idx="34122">
                  <c:v>8.3514241141899994</c:v>
                </c:pt>
                <c:pt idx="34123">
                  <c:v>8.3639939880400007</c:v>
                </c:pt>
                <c:pt idx="34124">
                  <c:v>8.6471962001500007</c:v>
                </c:pt>
                <c:pt idx="34125">
                  <c:v>8.0323369030799991</c:v>
                </c:pt>
                <c:pt idx="34126">
                  <c:v>8.2218889879999999</c:v>
                </c:pt>
                <c:pt idx="34127">
                  <c:v>8.8646622297499995</c:v>
                </c:pt>
                <c:pt idx="34128">
                  <c:v>8.7818271683799995</c:v>
                </c:pt>
                <c:pt idx="34129">
                  <c:v>8.5858762146600007</c:v>
                </c:pt>
                <c:pt idx="34130">
                  <c:v>8.6322847258100008</c:v>
                </c:pt>
                <c:pt idx="34131">
                  <c:v>8.2578512987299995</c:v>
                </c:pt>
                <c:pt idx="34132">
                  <c:v>8.5703612371800002</c:v>
                </c:pt>
                <c:pt idx="34133">
                  <c:v>8.1804936103900001</c:v>
                </c:pt>
                <c:pt idx="34134">
                  <c:v>8.6925938607299997</c:v>
                </c:pt>
                <c:pt idx="34135">
                  <c:v>8.4436089686300004</c:v>
                </c:pt>
                <c:pt idx="34136">
                  <c:v>8.1362191090000007</c:v>
                </c:pt>
                <c:pt idx="34137">
                  <c:v>8.7229073260799996</c:v>
                </c:pt>
                <c:pt idx="34138">
                  <c:v>8.6988591945699998</c:v>
                </c:pt>
                <c:pt idx="34139">
                  <c:v>7.9930837753699997</c:v>
                </c:pt>
                <c:pt idx="34140">
                  <c:v>8.0995201921300009</c:v>
                </c:pt>
                <c:pt idx="34141">
                  <c:v>8.1467763252700003</c:v>
                </c:pt>
                <c:pt idx="34142">
                  <c:v>8.1486433968099998</c:v>
                </c:pt>
                <c:pt idx="34143">
                  <c:v>8.4417849790700004</c:v>
                </c:pt>
                <c:pt idx="34144">
                  <c:v>8.3123446265599998</c:v>
                </c:pt>
                <c:pt idx="34145">
                  <c:v>8.7229073260799996</c:v>
                </c:pt>
                <c:pt idx="34146">
                  <c:v>8.8430314295999999</c:v>
                </c:pt>
                <c:pt idx="34147">
                  <c:v>8.5497880824900001</c:v>
                </c:pt>
                <c:pt idx="34148">
                  <c:v>8.5380039427199996</c:v>
                </c:pt>
                <c:pt idx="34149">
                  <c:v>8.7904976683000005</c:v>
                </c:pt>
                <c:pt idx="34150">
                  <c:v>8.88666699881</c:v>
                </c:pt>
                <c:pt idx="34151">
                  <c:v>8.6697243176200001</c:v>
                </c:pt>
                <c:pt idx="34152">
                  <c:v>8.4893883067800004</c:v>
                </c:pt>
                <c:pt idx="34153">
                  <c:v>7.9699044273300004</c:v>
                </c:pt>
                <c:pt idx="34154">
                  <c:v>8.8794596269799992</c:v>
                </c:pt>
                <c:pt idx="34155">
                  <c:v>8.7595952498499994</c:v>
                </c:pt>
                <c:pt idx="34156">
                  <c:v>8.2427604321899999</c:v>
                </c:pt>
                <c:pt idx="34157">
                  <c:v>8.1631764546000003</c:v>
                </c:pt>
                <c:pt idx="34158">
                  <c:v>8.4940589487799993</c:v>
                </c:pt>
                <c:pt idx="34159">
                  <c:v>7.9999244342900004</c:v>
                </c:pt>
                <c:pt idx="34160">
                  <c:v>8.2981136670200009</c:v>
                </c:pt>
                <c:pt idx="34161">
                  <c:v>8.5779600080700007</c:v>
                </c:pt>
                <c:pt idx="34162">
                  <c:v>8.3619973997300008</c:v>
                </c:pt>
                <c:pt idx="34163">
                  <c:v>8.7946977658099996</c:v>
                </c:pt>
                <c:pt idx="34164">
                  <c:v>8.4339358278399992</c:v>
                </c:pt>
                <c:pt idx="34165">
                  <c:v>8.2216109154900003</c:v>
                </c:pt>
                <c:pt idx="34166">
                  <c:v>8.4147956120099998</c:v>
                </c:pt>
                <c:pt idx="34167">
                  <c:v>8.0478459944199994</c:v>
                </c:pt>
                <c:pt idx="34168">
                  <c:v>8.8323224419000006</c:v>
                </c:pt>
                <c:pt idx="34169">
                  <c:v>8.2574219614299995</c:v>
                </c:pt>
                <c:pt idx="34170">
                  <c:v>7.9888952719099997</c:v>
                </c:pt>
                <c:pt idx="34171">
                  <c:v>8.4766424055500007</c:v>
                </c:pt>
                <c:pt idx="34172">
                  <c:v>7.9714132852099997</c:v>
                </c:pt>
                <c:pt idx="34173">
                  <c:v>8.3012475627699995</c:v>
                </c:pt>
                <c:pt idx="34174">
                  <c:v>8.5493993610000008</c:v>
                </c:pt>
                <c:pt idx="34175">
                  <c:v>8.5132375840200005</c:v>
                </c:pt>
                <c:pt idx="34176">
                  <c:v>8.8101696545199992</c:v>
                </c:pt>
                <c:pt idx="34177">
                  <c:v>8.3557871956300005</c:v>
                </c:pt>
                <c:pt idx="34178">
                  <c:v>7.9925421034399999</c:v>
                </c:pt>
                <c:pt idx="34179">
                  <c:v>8.2993650272699995</c:v>
                </c:pt>
                <c:pt idx="34180">
                  <c:v>8.1382394602300003</c:v>
                </c:pt>
                <c:pt idx="34181">
                  <c:v>8.5906313731499999</c:v>
                </c:pt>
                <c:pt idx="34182">
                  <c:v>8.1888929810699995</c:v>
                </c:pt>
                <c:pt idx="34183">
                  <c:v>8.8031146628400005</c:v>
                </c:pt>
                <c:pt idx="34184">
                  <c:v>8.5833135911900005</c:v>
                </c:pt>
                <c:pt idx="34185">
                  <c:v>8.5342886302699998</c:v>
                </c:pt>
                <c:pt idx="34186">
                  <c:v>8.3807549888500006</c:v>
                </c:pt>
                <c:pt idx="34187">
                  <c:v>8.2193304742999995</c:v>
                </c:pt>
                <c:pt idx="34188">
                  <c:v>8.2275198846799995</c:v>
                </c:pt>
                <c:pt idx="34189">
                  <c:v>8.5101252501599998</c:v>
                </c:pt>
                <c:pt idx="34190">
                  <c:v>8.3498110392400005</c:v>
                </c:pt>
                <c:pt idx="34191">
                  <c:v>8.6823584788900003</c:v>
                </c:pt>
                <c:pt idx="34192">
                  <c:v>8.2159014820799996</c:v>
                </c:pt>
                <c:pt idx="34193">
                  <c:v>8.2981136670200009</c:v>
                </c:pt>
                <c:pt idx="34194">
                  <c:v>8.8907619320699993</c:v>
                </c:pt>
                <c:pt idx="34195">
                  <c:v>8.3520173085699998</c:v>
                </c:pt>
                <c:pt idx="34196">
                  <c:v>8.5157879305299993</c:v>
                </c:pt>
                <c:pt idx="34197">
                  <c:v>8.5587698245000006</c:v>
                </c:pt>
                <c:pt idx="34198">
                  <c:v>8.7577577075799997</c:v>
                </c:pt>
                <c:pt idx="34199">
                  <c:v>7.9999244342900004</c:v>
                </c:pt>
                <c:pt idx="34200">
                  <c:v>8.6722978939799997</c:v>
                </c:pt>
                <c:pt idx="34201">
                  <c:v>8.7382709696899994</c:v>
                </c:pt>
                <c:pt idx="34202">
                  <c:v>8.8715521349799999</c:v>
                </c:pt>
                <c:pt idx="34203">
                  <c:v>8.5591200575999995</c:v>
                </c:pt>
                <c:pt idx="34204">
                  <c:v>8.1048973640300002</c:v>
                </c:pt>
                <c:pt idx="34205">
                  <c:v>8.6305123971499995</c:v>
                </c:pt>
                <c:pt idx="34206">
                  <c:v>8.0649443995900008</c:v>
                </c:pt>
                <c:pt idx="34207">
                  <c:v>8.5318553729600008</c:v>
                </c:pt>
                <c:pt idx="34208">
                  <c:v>8.28965026855</c:v>
                </c:pt>
                <c:pt idx="34209">
                  <c:v>8.2459126008800006</c:v>
                </c:pt>
                <c:pt idx="34210">
                  <c:v>8.7904976683000005</c:v>
                </c:pt>
                <c:pt idx="34211">
                  <c:v>8.8222599938999995</c:v>
                </c:pt>
                <c:pt idx="34212">
                  <c:v>8.6885757032199997</c:v>
                </c:pt>
                <c:pt idx="34213">
                  <c:v>8.4267939920400003</c:v>
                </c:pt>
                <c:pt idx="34214">
                  <c:v>7.9944691053700003</c:v>
                </c:pt>
                <c:pt idx="34215">
                  <c:v>8.5807733587200001</c:v>
                </c:pt>
                <c:pt idx="34216">
                  <c:v>8.1362191090000007</c:v>
                </c:pt>
                <c:pt idx="34217">
                  <c:v>8.51793422185</c:v>
                </c:pt>
                <c:pt idx="34218">
                  <c:v>8.8670760277900005</c:v>
                </c:pt>
                <c:pt idx="34219">
                  <c:v>8.2313320060000006</c:v>
                </c:pt>
                <c:pt idx="34220">
                  <c:v>8.5209807675100002</c:v>
                </c:pt>
                <c:pt idx="34221">
                  <c:v>8.6017396139999995</c:v>
                </c:pt>
                <c:pt idx="34222">
                  <c:v>8.2193304742999995</c:v>
                </c:pt>
                <c:pt idx="34223">
                  <c:v>8.2574280827000006</c:v>
                </c:pt>
                <c:pt idx="34224">
                  <c:v>8.9099791276900007</c:v>
                </c:pt>
                <c:pt idx="34225">
                  <c:v>8.6543441004599995</c:v>
                </c:pt>
                <c:pt idx="34226">
                  <c:v>8.0234429846699999</c:v>
                </c:pt>
                <c:pt idx="34227">
                  <c:v>8.0055087467800004</c:v>
                </c:pt>
                <c:pt idx="34228">
                  <c:v>8.3613599501899998</c:v>
                </c:pt>
                <c:pt idx="34229">
                  <c:v>8.5318735852100005</c:v>
                </c:pt>
                <c:pt idx="34230">
                  <c:v>8.9050543422100006</c:v>
                </c:pt>
                <c:pt idx="34231">
                  <c:v>8.2295335309199995</c:v>
                </c:pt>
                <c:pt idx="34232">
                  <c:v>8.0650540543399991</c:v>
                </c:pt>
                <c:pt idx="34233">
                  <c:v>8.1087308720800007</c:v>
                </c:pt>
                <c:pt idx="34234">
                  <c:v>8.7690420426000006</c:v>
                </c:pt>
                <c:pt idx="34235">
                  <c:v>8.0364401311000009</c:v>
                </c:pt>
                <c:pt idx="34236">
                  <c:v>8.4264306535099998</c:v>
                </c:pt>
                <c:pt idx="34237">
                  <c:v>8.07165779312</c:v>
                </c:pt>
                <c:pt idx="34238">
                  <c:v>8.3498110392400005</c:v>
                </c:pt>
                <c:pt idx="34239">
                  <c:v>8.9093716813799997</c:v>
                </c:pt>
                <c:pt idx="34240">
                  <c:v>8.0926966285499997</c:v>
                </c:pt>
                <c:pt idx="34241">
                  <c:v>8.3506834609999991</c:v>
                </c:pt>
                <c:pt idx="34242">
                  <c:v>8.1734732804799997</c:v>
                </c:pt>
                <c:pt idx="34243">
                  <c:v>8.3553749284799999</c:v>
                </c:pt>
                <c:pt idx="34244">
                  <c:v>8.1640261339800002</c:v>
                </c:pt>
                <c:pt idx="34245">
                  <c:v>8.7195333377300006</c:v>
                </c:pt>
                <c:pt idx="34246">
                  <c:v>8.2447766733600005</c:v>
                </c:pt>
                <c:pt idx="34247">
                  <c:v>8.5237657960599993</c:v>
                </c:pt>
                <c:pt idx="34248">
                  <c:v>8.4987685707999994</c:v>
                </c:pt>
                <c:pt idx="34249">
                  <c:v>8.2679991011199991</c:v>
                </c:pt>
                <c:pt idx="34250">
                  <c:v>8.7110120561500004</c:v>
                </c:pt>
                <c:pt idx="34251">
                  <c:v>8.6072096904199995</c:v>
                </c:pt>
                <c:pt idx="34252">
                  <c:v>8.8776878929999992</c:v>
                </c:pt>
                <c:pt idx="34253">
                  <c:v>8.8771023693300002</c:v>
                </c:pt>
                <c:pt idx="34254">
                  <c:v>7.9921085654299997</c:v>
                </c:pt>
                <c:pt idx="34255">
                  <c:v>8.0865001521300002</c:v>
                </c:pt>
                <c:pt idx="34256">
                  <c:v>8.1780197000099992</c:v>
                </c:pt>
                <c:pt idx="34257">
                  <c:v>8.8618965638699994</c:v>
                </c:pt>
                <c:pt idx="34258">
                  <c:v>8.3674199987800009</c:v>
                </c:pt>
                <c:pt idx="34259">
                  <c:v>7.9708363900799997</c:v>
                </c:pt>
                <c:pt idx="34260">
                  <c:v>8.3418871374200005</c:v>
                </c:pt>
                <c:pt idx="34261">
                  <c:v>8.2511728933199997</c:v>
                </c:pt>
                <c:pt idx="34262">
                  <c:v>8.5984985974899999</c:v>
                </c:pt>
                <c:pt idx="34263">
                  <c:v>8.3792249514799995</c:v>
                </c:pt>
                <c:pt idx="34264">
                  <c:v>8.0141773685000004</c:v>
                </c:pt>
                <c:pt idx="34265">
                  <c:v>8.7144566790399995</c:v>
                </c:pt>
                <c:pt idx="34266">
                  <c:v>8.1275820369399998</c:v>
                </c:pt>
                <c:pt idx="34267">
                  <c:v>8.6102854651600005</c:v>
                </c:pt>
                <c:pt idx="34268">
                  <c:v>8.2918683352200002</c:v>
                </c:pt>
                <c:pt idx="34269">
                  <c:v>8.8218213738299998</c:v>
                </c:pt>
                <c:pt idx="34270">
                  <c:v>8.1323267245400004</c:v>
                </c:pt>
                <c:pt idx="34271">
                  <c:v>8.5544355888499997</c:v>
                </c:pt>
                <c:pt idx="34272">
                  <c:v>8.4317832741699998</c:v>
                </c:pt>
                <c:pt idx="34273">
                  <c:v>8.8532387354799997</c:v>
                </c:pt>
                <c:pt idx="34274">
                  <c:v>8.88666699881</c:v>
                </c:pt>
                <c:pt idx="34275">
                  <c:v>8.5028932890599993</c:v>
                </c:pt>
                <c:pt idx="34276">
                  <c:v>8.2858017648499995</c:v>
                </c:pt>
                <c:pt idx="34277">
                  <c:v>8.0740526081299997</c:v>
                </c:pt>
                <c:pt idx="34278">
                  <c:v>8.2939746492699999</c:v>
                </c:pt>
                <c:pt idx="34279">
                  <c:v>8.0858180349400008</c:v>
                </c:pt>
                <c:pt idx="34280">
                  <c:v>8.5310997343300006</c:v>
                </c:pt>
                <c:pt idx="34281">
                  <c:v>8.5998269466699995</c:v>
                </c:pt>
                <c:pt idx="34282">
                  <c:v>8.02125147892</c:v>
                </c:pt>
                <c:pt idx="34283">
                  <c:v>8.3706735696500001</c:v>
                </c:pt>
                <c:pt idx="34284">
                  <c:v>8.2632572290099997</c:v>
                </c:pt>
                <c:pt idx="34285">
                  <c:v>8.3619973997300008</c:v>
                </c:pt>
                <c:pt idx="34286">
                  <c:v>7.9700029632499998</c:v>
                </c:pt>
                <c:pt idx="34287">
                  <c:v>8.5326228619000002</c:v>
                </c:pt>
                <c:pt idx="34288">
                  <c:v>8.6071219193299999</c:v>
                </c:pt>
                <c:pt idx="34289">
                  <c:v>8.7357130666600007</c:v>
                </c:pt>
                <c:pt idx="34290">
                  <c:v>8.5007195026600009</c:v>
                </c:pt>
                <c:pt idx="34291">
                  <c:v>8.8651414482300002</c:v>
                </c:pt>
                <c:pt idx="34292">
                  <c:v>8.5342886302699998</c:v>
                </c:pt>
                <c:pt idx="34293">
                  <c:v>8.2883916844499996</c:v>
                </c:pt>
                <c:pt idx="34294">
                  <c:v>8.2129986154600001</c:v>
                </c:pt>
                <c:pt idx="34295">
                  <c:v>8.1822040149399999</c:v>
                </c:pt>
                <c:pt idx="34296">
                  <c:v>8.6890851753400007</c:v>
                </c:pt>
                <c:pt idx="34297">
                  <c:v>8.2026646772999996</c:v>
                </c:pt>
                <c:pt idx="34298">
                  <c:v>8.5408746539500005</c:v>
                </c:pt>
                <c:pt idx="34299">
                  <c:v>8.1639242346100005</c:v>
                </c:pt>
                <c:pt idx="34300">
                  <c:v>8.1592611878800003</c:v>
                </c:pt>
                <c:pt idx="34301">
                  <c:v>8.3210214303699992</c:v>
                </c:pt>
                <c:pt idx="34302">
                  <c:v>8.7350183188300008</c:v>
                </c:pt>
                <c:pt idx="34303">
                  <c:v>8.4730052214199993</c:v>
                </c:pt>
                <c:pt idx="34304">
                  <c:v>8.64084921245</c:v>
                </c:pt>
                <c:pt idx="34305">
                  <c:v>8.7261586485899993</c:v>
                </c:pt>
                <c:pt idx="34306">
                  <c:v>8.3667927255199999</c:v>
                </c:pt>
                <c:pt idx="34307">
                  <c:v>8.3639939880400007</c:v>
                </c:pt>
                <c:pt idx="34308">
                  <c:v>8.3133125153199998</c:v>
                </c:pt>
                <c:pt idx="34309">
                  <c:v>7.9717235732100002</c:v>
                </c:pt>
                <c:pt idx="34310">
                  <c:v>7.9559444464300002</c:v>
                </c:pt>
                <c:pt idx="34311">
                  <c:v>8.63359532532</c:v>
                </c:pt>
                <c:pt idx="34312">
                  <c:v>8.1376030305300002</c:v>
                </c:pt>
                <c:pt idx="34313">
                  <c:v>8.0823609046999998</c:v>
                </c:pt>
                <c:pt idx="34314">
                  <c:v>8.0823609046999998</c:v>
                </c:pt>
                <c:pt idx="34315">
                  <c:v>8.1037831448799995</c:v>
                </c:pt>
                <c:pt idx="34316">
                  <c:v>8.6821745484899999</c:v>
                </c:pt>
                <c:pt idx="34317">
                  <c:v>8.8531159966700006</c:v>
                </c:pt>
                <c:pt idx="34318">
                  <c:v>8.5703612371800002</c:v>
                </c:pt>
                <c:pt idx="34319">
                  <c:v>8.5544355888499997</c:v>
                </c:pt>
                <c:pt idx="34320">
                  <c:v>8.4135922329199992</c:v>
                </c:pt>
                <c:pt idx="34321">
                  <c:v>8.2159014820799996</c:v>
                </c:pt>
                <c:pt idx="34322">
                  <c:v>8.4605299373800005</c:v>
                </c:pt>
                <c:pt idx="34323">
                  <c:v>8.6102854651600005</c:v>
                </c:pt>
                <c:pt idx="34324">
                  <c:v>8.7444733858199992</c:v>
                </c:pt>
                <c:pt idx="34325">
                  <c:v>8.1824835507899998</c:v>
                </c:pt>
                <c:pt idx="34326">
                  <c:v>8.2200749133599995</c:v>
                </c:pt>
                <c:pt idx="34327">
                  <c:v>8.62490831701</c:v>
                </c:pt>
                <c:pt idx="34328">
                  <c:v>8.7382709696899994</c:v>
                </c:pt>
                <c:pt idx="34329">
                  <c:v>8.5095739250199998</c:v>
                </c:pt>
                <c:pt idx="34330">
                  <c:v>8.5310997343300006</c:v>
                </c:pt>
                <c:pt idx="34331">
                  <c:v>8.1172697491699992</c:v>
                </c:pt>
                <c:pt idx="34332">
                  <c:v>8.4131098904799995</c:v>
                </c:pt>
                <c:pt idx="34333">
                  <c:v>8.3891235171599998</c:v>
                </c:pt>
                <c:pt idx="34334">
                  <c:v>8.6109343025600005</c:v>
                </c:pt>
                <c:pt idx="34335">
                  <c:v>8.3029535713300007</c:v>
                </c:pt>
                <c:pt idx="34336">
                  <c:v>8.4467973396399998</c:v>
                </c:pt>
                <c:pt idx="34337">
                  <c:v>8.4465329324099994</c:v>
                </c:pt>
                <c:pt idx="34338">
                  <c:v>8.8222599938999995</c:v>
                </c:pt>
                <c:pt idx="34339">
                  <c:v>8.6635042407499991</c:v>
                </c:pt>
                <c:pt idx="34340">
                  <c:v>8.2147516841100003</c:v>
                </c:pt>
                <c:pt idx="34341">
                  <c:v>8.0141305522999993</c:v>
                </c:pt>
                <c:pt idx="34342">
                  <c:v>8.7853648115999992</c:v>
                </c:pt>
                <c:pt idx="34343">
                  <c:v>8.5318553729600008</c:v>
                </c:pt>
                <c:pt idx="34344">
                  <c:v>8.3723258037000008</c:v>
                </c:pt>
                <c:pt idx="34345">
                  <c:v>8.0550233678600005</c:v>
                </c:pt>
                <c:pt idx="34346">
                  <c:v>8.5965283050700005</c:v>
                </c:pt>
                <c:pt idx="34347">
                  <c:v>8.7498998227199998</c:v>
                </c:pt>
                <c:pt idx="34348">
                  <c:v>8.0323369030799991</c:v>
                </c:pt>
                <c:pt idx="34349">
                  <c:v>8.8212662230000003</c:v>
                </c:pt>
                <c:pt idx="34350">
                  <c:v>8.5984985974899999</c:v>
                </c:pt>
                <c:pt idx="34351">
                  <c:v>8.2958716522499998</c:v>
                </c:pt>
                <c:pt idx="34352">
                  <c:v>8.6740333886399998</c:v>
                </c:pt>
                <c:pt idx="34353">
                  <c:v>8.3928269253399996</c:v>
                </c:pt>
                <c:pt idx="34354">
                  <c:v>8.0473270058199997</c:v>
                </c:pt>
                <c:pt idx="34355">
                  <c:v>7.9548779721400003</c:v>
                </c:pt>
                <c:pt idx="34356">
                  <c:v>8.78782793335</c:v>
                </c:pt>
                <c:pt idx="34357">
                  <c:v>8.1963143619000007</c:v>
                </c:pt>
                <c:pt idx="34358">
                  <c:v>8.7702245948400002</c:v>
                </c:pt>
                <c:pt idx="34359">
                  <c:v>8.2021283660800002</c:v>
                </c:pt>
                <c:pt idx="34360">
                  <c:v>8.1545362242300001</c:v>
                </c:pt>
                <c:pt idx="34361">
                  <c:v>8.4060018328900004</c:v>
                </c:pt>
                <c:pt idx="34362">
                  <c:v>8.6641367018299995</c:v>
                </c:pt>
                <c:pt idx="34363">
                  <c:v>8.6293138402</c:v>
                </c:pt>
                <c:pt idx="34364">
                  <c:v>8.7435939887400007</c:v>
                </c:pt>
                <c:pt idx="34365">
                  <c:v>8.0130974637599994</c:v>
                </c:pt>
                <c:pt idx="34366">
                  <c:v>8.7904976683000005</c:v>
                </c:pt>
                <c:pt idx="34367">
                  <c:v>8.2459126008800006</c:v>
                </c:pt>
                <c:pt idx="34368">
                  <c:v>7.9456993107100002</c:v>
                </c:pt>
                <c:pt idx="34369">
                  <c:v>8.6293138402</c:v>
                </c:pt>
                <c:pt idx="34370">
                  <c:v>8.26927498515</c:v>
                </c:pt>
                <c:pt idx="34371">
                  <c:v>8.2893755862299994</c:v>
                </c:pt>
                <c:pt idx="34372">
                  <c:v>8.5371040772699995</c:v>
                </c:pt>
                <c:pt idx="34373">
                  <c:v>8.6836678130500005</c:v>
                </c:pt>
                <c:pt idx="34374">
                  <c:v>8.5371040772699995</c:v>
                </c:pt>
                <c:pt idx="34375">
                  <c:v>8.0245280388999998</c:v>
                </c:pt>
                <c:pt idx="34376">
                  <c:v>8.0694617299499996</c:v>
                </c:pt>
                <c:pt idx="34377">
                  <c:v>8.3738455495299995</c:v>
                </c:pt>
                <c:pt idx="34378">
                  <c:v>8.6115026878300007</c:v>
                </c:pt>
                <c:pt idx="34379">
                  <c:v>8.4006198869399995</c:v>
                </c:pt>
                <c:pt idx="34380">
                  <c:v>8.6398190892199995</c:v>
                </c:pt>
                <c:pt idx="34381">
                  <c:v>8.8134439261399997</c:v>
                </c:pt>
                <c:pt idx="34382">
                  <c:v>8.8134439261399997</c:v>
                </c:pt>
                <c:pt idx="34383">
                  <c:v>8.3553749284799999</c:v>
                </c:pt>
                <c:pt idx="34384">
                  <c:v>8.7853648115999992</c:v>
                </c:pt>
                <c:pt idx="34385">
                  <c:v>8.1545362242300001</c:v>
                </c:pt>
                <c:pt idx="34386">
                  <c:v>8.6251864196800003</c:v>
                </c:pt>
                <c:pt idx="34387">
                  <c:v>8.3849027535600005</c:v>
                </c:pt>
                <c:pt idx="34388">
                  <c:v>8.9058911406900005</c:v>
                </c:pt>
                <c:pt idx="34389">
                  <c:v>8.0364401311000009</c:v>
                </c:pt>
                <c:pt idx="34390">
                  <c:v>8.4992046589499992</c:v>
                </c:pt>
                <c:pt idx="34391">
                  <c:v>8.9060703482400001</c:v>
                </c:pt>
                <c:pt idx="34392">
                  <c:v>8.0391510511500002</c:v>
                </c:pt>
                <c:pt idx="34393">
                  <c:v>8.7709642370199994</c:v>
                </c:pt>
                <c:pt idx="34394">
                  <c:v>8.3357996557000007</c:v>
                </c:pt>
                <c:pt idx="34395">
                  <c:v>8.4407893937300003</c:v>
                </c:pt>
                <c:pt idx="34396">
                  <c:v>7.9774806421499997</c:v>
                </c:pt>
                <c:pt idx="34397">
                  <c:v>8.6201043721099992</c:v>
                </c:pt>
                <c:pt idx="34398">
                  <c:v>8.4171357632599992</c:v>
                </c:pt>
                <c:pt idx="34399">
                  <c:v>8.4417849790700004</c:v>
                </c:pt>
                <c:pt idx="34400">
                  <c:v>8.3241836463599999</c:v>
                </c:pt>
                <c:pt idx="34401">
                  <c:v>8.2466363682200008</c:v>
                </c:pt>
                <c:pt idx="34402">
                  <c:v>8.2073928021100002</c:v>
                </c:pt>
                <c:pt idx="34403">
                  <c:v>8.3459838664999992</c:v>
                </c:pt>
                <c:pt idx="34404">
                  <c:v>8.5998269466699995</c:v>
                </c:pt>
                <c:pt idx="34405">
                  <c:v>8.7122425778999997</c:v>
                </c:pt>
                <c:pt idx="34406">
                  <c:v>8.3335711457299997</c:v>
                </c:pt>
                <c:pt idx="34407">
                  <c:v>8.4267939920400003</c:v>
                </c:pt>
                <c:pt idx="34408">
                  <c:v>8.6697243176200001</c:v>
                </c:pt>
                <c:pt idx="34409">
                  <c:v>8.1637218886199996</c:v>
                </c:pt>
                <c:pt idx="34410">
                  <c:v>8.4200246244100008</c:v>
                </c:pt>
                <c:pt idx="34411">
                  <c:v>8.3157925323300006</c:v>
                </c:pt>
                <c:pt idx="34412">
                  <c:v>8.1172697491699992</c:v>
                </c:pt>
                <c:pt idx="34413">
                  <c:v>8.0925685765900006</c:v>
                </c:pt>
                <c:pt idx="34414">
                  <c:v>8.4996987455799999</c:v>
                </c:pt>
                <c:pt idx="34415">
                  <c:v>7.9839210467599999</c:v>
                </c:pt>
                <c:pt idx="34416">
                  <c:v>8.8950872710799995</c:v>
                </c:pt>
                <c:pt idx="34417">
                  <c:v>7.9888952719099997</c:v>
                </c:pt>
                <c:pt idx="34418">
                  <c:v>8.63359532532</c:v>
                </c:pt>
                <c:pt idx="34419">
                  <c:v>8.7417914406699992</c:v>
                </c:pt>
                <c:pt idx="34420">
                  <c:v>8.4810498624699999</c:v>
                </c:pt>
                <c:pt idx="34421">
                  <c:v>8.0364401311000009</c:v>
                </c:pt>
                <c:pt idx="34422">
                  <c:v>8.7337828454099995</c:v>
                </c:pt>
                <c:pt idx="34423">
                  <c:v>8.0054772253100008</c:v>
                </c:pt>
                <c:pt idx="34424">
                  <c:v>8.0504277849299992</c:v>
                </c:pt>
                <c:pt idx="34425">
                  <c:v>8.2958716522499998</c:v>
                </c:pt>
                <c:pt idx="34426">
                  <c:v>8.7709642370199994</c:v>
                </c:pt>
                <c:pt idx="34427">
                  <c:v>8.5984985974899999</c:v>
                </c:pt>
                <c:pt idx="34428">
                  <c:v>8.1545362242300001</c:v>
                </c:pt>
                <c:pt idx="34429">
                  <c:v>8.5514412864300002</c:v>
                </c:pt>
                <c:pt idx="34430">
                  <c:v>8.0990670477899993</c:v>
                </c:pt>
                <c:pt idx="34431">
                  <c:v>8.5658929720099994</c:v>
                </c:pt>
                <c:pt idx="34432">
                  <c:v>8.3662329683000003</c:v>
                </c:pt>
                <c:pt idx="34433">
                  <c:v>8.8653776029000007</c:v>
                </c:pt>
                <c:pt idx="34434">
                  <c:v>8.8094389104699999</c:v>
                </c:pt>
                <c:pt idx="34435">
                  <c:v>8.2858017648499995</c:v>
                </c:pt>
                <c:pt idx="34436">
                  <c:v>8.0594192326300007</c:v>
                </c:pt>
                <c:pt idx="34437">
                  <c:v>8.6920911563400001</c:v>
                </c:pt>
                <c:pt idx="34438">
                  <c:v>8.0256835983099997</c:v>
                </c:pt>
                <c:pt idx="34439">
                  <c:v>8.8886045003300005</c:v>
                </c:pt>
                <c:pt idx="34440">
                  <c:v>8.0323369030799991</c:v>
                </c:pt>
                <c:pt idx="34441">
                  <c:v>8.8031146628400005</c:v>
                </c:pt>
                <c:pt idx="34442">
                  <c:v>8.3706735696500001</c:v>
                </c:pt>
                <c:pt idx="34443">
                  <c:v>8.0130974637599994</c:v>
                </c:pt>
                <c:pt idx="34444">
                  <c:v>8.5963539999999998</c:v>
                </c:pt>
                <c:pt idx="34445">
                  <c:v>8.2073928021100002</c:v>
                </c:pt>
                <c:pt idx="34446">
                  <c:v>8.3613599501899998</c:v>
                </c:pt>
                <c:pt idx="34447">
                  <c:v>8.1097023295199993</c:v>
                </c:pt>
                <c:pt idx="34448">
                  <c:v>8.8759380287800003</c:v>
                </c:pt>
                <c:pt idx="34449">
                  <c:v>8.0882671488100009</c:v>
                </c:pt>
                <c:pt idx="34450">
                  <c:v>8.3256604567900006</c:v>
                </c:pt>
                <c:pt idx="34451">
                  <c:v>8.88666699881</c:v>
                </c:pt>
                <c:pt idx="34452">
                  <c:v>8.2427615897000006</c:v>
                </c:pt>
                <c:pt idx="34453">
                  <c:v>8.0323369030799991</c:v>
                </c:pt>
                <c:pt idx="34454">
                  <c:v>8.2016292140699996</c:v>
                </c:pt>
                <c:pt idx="34455">
                  <c:v>7.9700029632499998</c:v>
                </c:pt>
                <c:pt idx="34456">
                  <c:v>8.1787738635699991</c:v>
                </c:pt>
                <c:pt idx="34457">
                  <c:v>8.2022462200599993</c:v>
                </c:pt>
                <c:pt idx="34458">
                  <c:v>7.9563460861199999</c:v>
                </c:pt>
                <c:pt idx="34459">
                  <c:v>7.9774806421499997</c:v>
                </c:pt>
                <c:pt idx="34460">
                  <c:v>8.6859785259900004</c:v>
                </c:pt>
                <c:pt idx="34461">
                  <c:v>8.8541353724699992</c:v>
                </c:pt>
                <c:pt idx="34462">
                  <c:v>8.3581425132600007</c:v>
                </c:pt>
                <c:pt idx="34463">
                  <c:v>8.4059355726099998</c:v>
                </c:pt>
                <c:pt idx="34464">
                  <c:v>8.4198821807200002</c:v>
                </c:pt>
                <c:pt idx="34465">
                  <c:v>8.2939746492699999</c:v>
                </c:pt>
                <c:pt idx="34466">
                  <c:v>8.4605299373800005</c:v>
                </c:pt>
                <c:pt idx="34467">
                  <c:v>8.6890851753400007</c:v>
                </c:pt>
                <c:pt idx="34468">
                  <c:v>8.1716013781099992</c:v>
                </c:pt>
                <c:pt idx="34469">
                  <c:v>7.9888952719099997</c:v>
                </c:pt>
                <c:pt idx="34470">
                  <c:v>8.0697670045799992</c:v>
                </c:pt>
                <c:pt idx="34471">
                  <c:v>8.21313903261</c:v>
                </c:pt>
                <c:pt idx="34472">
                  <c:v>8.7122425778999997</c:v>
                </c:pt>
                <c:pt idx="34473">
                  <c:v>8.7577577075799997</c:v>
                </c:pt>
                <c:pt idx="34474">
                  <c:v>8.3404264704600006</c:v>
                </c:pt>
                <c:pt idx="34475">
                  <c:v>8.3891235171599998</c:v>
                </c:pt>
                <c:pt idx="34476">
                  <c:v>8.9019932334600007</c:v>
                </c:pt>
                <c:pt idx="34477">
                  <c:v>8.0697670045799992</c:v>
                </c:pt>
                <c:pt idx="34478">
                  <c:v>8.0709425298199999</c:v>
                </c:pt>
                <c:pt idx="34479">
                  <c:v>8.8579120315300006</c:v>
                </c:pt>
                <c:pt idx="34480">
                  <c:v>8.5800724801800001</c:v>
                </c:pt>
                <c:pt idx="34481">
                  <c:v>8.5369150452200007</c:v>
                </c:pt>
                <c:pt idx="34482">
                  <c:v>8.8097799677299999</c:v>
                </c:pt>
                <c:pt idx="34483">
                  <c:v>8.3639939880400007</c:v>
                </c:pt>
                <c:pt idx="34484">
                  <c:v>8.4810498624699999</c:v>
                </c:pt>
                <c:pt idx="34485">
                  <c:v>8.4952793033899994</c:v>
                </c:pt>
                <c:pt idx="34486">
                  <c:v>8.8589320011700003</c:v>
                </c:pt>
                <c:pt idx="34487">
                  <c:v>8.6641367018299995</c:v>
                </c:pt>
                <c:pt idx="34488">
                  <c:v>8.4135922329199992</c:v>
                </c:pt>
                <c:pt idx="34489">
                  <c:v>8.6109343025600005</c:v>
                </c:pt>
                <c:pt idx="34490">
                  <c:v>7.9839210467599999</c:v>
                </c:pt>
                <c:pt idx="34491">
                  <c:v>8.3605070649400002</c:v>
                </c:pt>
                <c:pt idx="34492">
                  <c:v>8.7690420426000006</c:v>
                </c:pt>
                <c:pt idx="34493">
                  <c:v>8.6920911563400001</c:v>
                </c:pt>
                <c:pt idx="34494">
                  <c:v>8.6722978939799997</c:v>
                </c:pt>
                <c:pt idx="34495">
                  <c:v>7.9788476301999998</c:v>
                </c:pt>
                <c:pt idx="34496">
                  <c:v>8.2679991011199991</c:v>
                </c:pt>
                <c:pt idx="34497">
                  <c:v>8.8122871369800002</c:v>
                </c:pt>
                <c:pt idx="34498">
                  <c:v>8.6375236161399993</c:v>
                </c:pt>
                <c:pt idx="34499">
                  <c:v>8.3891235171599998</c:v>
                </c:pt>
                <c:pt idx="34500">
                  <c:v>8.31870146234</c:v>
                </c:pt>
                <c:pt idx="34501">
                  <c:v>8.0054772253100008</c:v>
                </c:pt>
                <c:pt idx="34502">
                  <c:v>8.5514412864300002</c:v>
                </c:pt>
                <c:pt idx="34503">
                  <c:v>8.8243321896199998</c:v>
                </c:pt>
                <c:pt idx="34504">
                  <c:v>8.4508954159300007</c:v>
                </c:pt>
                <c:pt idx="34505">
                  <c:v>8.5091331790000009</c:v>
                </c:pt>
                <c:pt idx="34506">
                  <c:v>8.3979318978300004</c:v>
                </c:pt>
                <c:pt idx="34507">
                  <c:v>8.0462036333900002</c:v>
                </c:pt>
                <c:pt idx="34508">
                  <c:v>8.5131980143499995</c:v>
                </c:pt>
                <c:pt idx="34509">
                  <c:v>8.4525624263000001</c:v>
                </c:pt>
                <c:pt idx="34510">
                  <c:v>8.5658929720099994</c:v>
                </c:pt>
                <c:pt idx="34511">
                  <c:v>8.4625108309500003</c:v>
                </c:pt>
                <c:pt idx="34512">
                  <c:v>8.8006342420900001</c:v>
                </c:pt>
                <c:pt idx="34513">
                  <c:v>8.7934332020399992</c:v>
                </c:pt>
                <c:pt idx="34514">
                  <c:v>8.2801195568600008</c:v>
                </c:pt>
                <c:pt idx="34515">
                  <c:v>8.5920267266299994</c:v>
                </c:pt>
                <c:pt idx="34516">
                  <c:v>8.1822040149399999</c:v>
                </c:pt>
                <c:pt idx="34517">
                  <c:v>8.2578512987299995</c:v>
                </c:pt>
                <c:pt idx="34518">
                  <c:v>8.1666575944499993</c:v>
                </c:pt>
                <c:pt idx="34519">
                  <c:v>8.6569588632199999</c:v>
                </c:pt>
                <c:pt idx="34520">
                  <c:v>8.1637218886199996</c:v>
                </c:pt>
                <c:pt idx="34521">
                  <c:v>8.3605070649400002</c:v>
                </c:pt>
                <c:pt idx="34522">
                  <c:v>8.1915595327700004</c:v>
                </c:pt>
                <c:pt idx="34523">
                  <c:v>8.0897035316999997</c:v>
                </c:pt>
                <c:pt idx="34524">
                  <c:v>8.7154183517200003</c:v>
                </c:pt>
                <c:pt idx="34525">
                  <c:v>8.3770710668700001</c:v>
                </c:pt>
                <c:pt idx="34526">
                  <c:v>8.2105453904000001</c:v>
                </c:pt>
                <c:pt idx="34527">
                  <c:v>8.0368421898900007</c:v>
                </c:pt>
                <c:pt idx="34528">
                  <c:v>8.2652018153999993</c:v>
                </c:pt>
                <c:pt idx="34529">
                  <c:v>7.9892729499800001</c:v>
                </c:pt>
                <c:pt idx="34530">
                  <c:v>8.4088461068200004</c:v>
                </c:pt>
                <c:pt idx="34531">
                  <c:v>8.4006198869399995</c:v>
                </c:pt>
                <c:pt idx="34532">
                  <c:v>8.0364401311000009</c:v>
                </c:pt>
                <c:pt idx="34533">
                  <c:v>8.1809756984900002</c:v>
                </c:pt>
                <c:pt idx="34534">
                  <c:v>8.7334226499900005</c:v>
                </c:pt>
                <c:pt idx="34535">
                  <c:v>8.2818524669699993</c:v>
                </c:pt>
                <c:pt idx="34536">
                  <c:v>8.0900172155700005</c:v>
                </c:pt>
                <c:pt idx="34537">
                  <c:v>8.6949460298099996</c:v>
                </c:pt>
                <c:pt idx="34538">
                  <c:v>8.4909098499700004</c:v>
                </c:pt>
                <c:pt idx="34539">
                  <c:v>8.2216109154900003</c:v>
                </c:pt>
                <c:pt idx="34540">
                  <c:v>7.9888952719099997</c:v>
                </c:pt>
                <c:pt idx="34541">
                  <c:v>8.5211790728499999</c:v>
                </c:pt>
                <c:pt idx="34542">
                  <c:v>8.6178979015399992</c:v>
                </c:pt>
                <c:pt idx="34543">
                  <c:v>8.6201043721099992</c:v>
                </c:pt>
                <c:pt idx="34544">
                  <c:v>8.7444733858199992</c:v>
                </c:pt>
                <c:pt idx="34545">
                  <c:v>8.4625108309500003</c:v>
                </c:pt>
                <c:pt idx="34546">
                  <c:v>8.7862722078399997</c:v>
                </c:pt>
                <c:pt idx="34547">
                  <c:v>8.7904976683000005</c:v>
                </c:pt>
                <c:pt idx="34548">
                  <c:v>8.0199585757400005</c:v>
                </c:pt>
                <c:pt idx="34549">
                  <c:v>8.8303833851500002</c:v>
                </c:pt>
                <c:pt idx="34550">
                  <c:v>8.6016256248299996</c:v>
                </c:pt>
                <c:pt idx="34551">
                  <c:v>8.0364401311000009</c:v>
                </c:pt>
                <c:pt idx="34552">
                  <c:v>8.8013437902499998</c:v>
                </c:pt>
                <c:pt idx="34553">
                  <c:v>8.7904976683000005</c:v>
                </c:pt>
                <c:pt idx="34554">
                  <c:v>8.2843071456599997</c:v>
                </c:pt>
                <c:pt idx="34555">
                  <c:v>8.3394988674799997</c:v>
                </c:pt>
                <c:pt idx="34556">
                  <c:v>8.4088461068200004</c:v>
                </c:pt>
                <c:pt idx="34557">
                  <c:v>8.3360008175499996</c:v>
                </c:pt>
                <c:pt idx="34558">
                  <c:v>8.2253968212400004</c:v>
                </c:pt>
                <c:pt idx="34559">
                  <c:v>8.1788899774800008</c:v>
                </c:pt>
                <c:pt idx="34560">
                  <c:v>8.8137651649700004</c:v>
                </c:pt>
                <c:pt idx="34561">
                  <c:v>8.6988591945699998</c:v>
                </c:pt>
                <c:pt idx="34562">
                  <c:v>8.7783091835599993</c:v>
                </c:pt>
                <c:pt idx="34563">
                  <c:v>8.8260601126200005</c:v>
                </c:pt>
                <c:pt idx="34564">
                  <c:v>8.8608782143999996</c:v>
                </c:pt>
                <c:pt idx="34565">
                  <c:v>8.6859785259900004</c:v>
                </c:pt>
                <c:pt idx="34566">
                  <c:v>8.6692274236099998</c:v>
                </c:pt>
                <c:pt idx="34567">
                  <c:v>8.7195333377300006</c:v>
                </c:pt>
                <c:pt idx="34568">
                  <c:v>8.5827478876600001</c:v>
                </c:pt>
                <c:pt idx="34569">
                  <c:v>8.6232744181500003</c:v>
                </c:pt>
                <c:pt idx="34570">
                  <c:v>8.2088488063400007</c:v>
                </c:pt>
                <c:pt idx="34571">
                  <c:v>8.2534399270099996</c:v>
                </c:pt>
                <c:pt idx="34572">
                  <c:v>8.0171773424800001</c:v>
                </c:pt>
                <c:pt idx="34573">
                  <c:v>7.9700029632499998</c:v>
                </c:pt>
                <c:pt idx="34574">
                  <c:v>8.3807549888500006</c:v>
                </c:pt>
                <c:pt idx="34575">
                  <c:v>8.6102854651600005</c:v>
                </c:pt>
                <c:pt idx="34576">
                  <c:v>8.0199585757400005</c:v>
                </c:pt>
                <c:pt idx="34577">
                  <c:v>8.1037831448799995</c:v>
                </c:pt>
                <c:pt idx="34578">
                  <c:v>8.0107766676000001</c:v>
                </c:pt>
                <c:pt idx="34579">
                  <c:v>8.3975275593699994</c:v>
                </c:pt>
                <c:pt idx="34580">
                  <c:v>7.9459409155299996</c:v>
                </c:pt>
                <c:pt idx="34581">
                  <c:v>8.3122463493899996</c:v>
                </c:pt>
                <c:pt idx="34582">
                  <c:v>8.3770710668700001</c:v>
                </c:pt>
                <c:pt idx="34583">
                  <c:v>8.1659852043400001</c:v>
                </c:pt>
                <c:pt idx="34584">
                  <c:v>8.1631764546000003</c:v>
                </c:pt>
                <c:pt idx="34585">
                  <c:v>8.90775201796</c:v>
                </c:pt>
                <c:pt idx="34586">
                  <c:v>8.3196822075599997</c:v>
                </c:pt>
                <c:pt idx="34587">
                  <c:v>8.8949609062199997</c:v>
                </c:pt>
                <c:pt idx="34588">
                  <c:v>8.3986385742799996</c:v>
                </c:pt>
                <c:pt idx="34589">
                  <c:v>8.8653776029000007</c:v>
                </c:pt>
                <c:pt idx="34590">
                  <c:v>8.6387300031199992</c:v>
                </c:pt>
                <c:pt idx="34591">
                  <c:v>8.8759380287800003</c:v>
                </c:pt>
                <c:pt idx="34592">
                  <c:v>8.4987184706800001</c:v>
                </c:pt>
                <c:pt idx="34593">
                  <c:v>8.0731496070799995</c:v>
                </c:pt>
                <c:pt idx="34594">
                  <c:v>8.0234429846699999</c:v>
                </c:pt>
                <c:pt idx="34595">
                  <c:v>8.5015849962600001</c:v>
                </c:pt>
                <c:pt idx="34596">
                  <c:v>8.3418871374200005</c:v>
                </c:pt>
                <c:pt idx="34597">
                  <c:v>8.5238597663100002</c:v>
                </c:pt>
                <c:pt idx="34598">
                  <c:v>8.6284645432900007</c:v>
                </c:pt>
                <c:pt idx="34599">
                  <c:v>8.0107766676000001</c:v>
                </c:pt>
                <c:pt idx="34600">
                  <c:v>8.4441184294100005</c:v>
                </c:pt>
                <c:pt idx="34601">
                  <c:v>8.3295451119700008</c:v>
                </c:pt>
                <c:pt idx="34602">
                  <c:v>8.7127564737400007</c:v>
                </c:pt>
                <c:pt idx="34603">
                  <c:v>8.3239990417800005</c:v>
                </c:pt>
                <c:pt idx="34604">
                  <c:v>8.1147084566800007</c:v>
                </c:pt>
                <c:pt idx="34605">
                  <c:v>8.2707944106800007</c:v>
                </c:pt>
                <c:pt idx="34606">
                  <c:v>8.5211790728499999</c:v>
                </c:pt>
                <c:pt idx="34607">
                  <c:v>8.7402844006299993</c:v>
                </c:pt>
                <c:pt idx="34608">
                  <c:v>8.3639939880400007</c:v>
                </c:pt>
                <c:pt idx="34609">
                  <c:v>8.5591200575999995</c:v>
                </c:pt>
                <c:pt idx="34610">
                  <c:v>8.1043949215000008</c:v>
                </c:pt>
                <c:pt idx="34611">
                  <c:v>8.1292293410899994</c:v>
                </c:pt>
                <c:pt idx="34612">
                  <c:v>8.1403635022399996</c:v>
                </c:pt>
                <c:pt idx="34613">
                  <c:v>8.8104566147199996</c:v>
                </c:pt>
                <c:pt idx="34614">
                  <c:v>8.1037831448799995</c:v>
                </c:pt>
                <c:pt idx="34615">
                  <c:v>8.1074741884900003</c:v>
                </c:pt>
                <c:pt idx="34616">
                  <c:v>8.8863264939499995</c:v>
                </c:pt>
                <c:pt idx="34617">
                  <c:v>8.0657701788900003</c:v>
                </c:pt>
                <c:pt idx="34618">
                  <c:v>8.2595582646000008</c:v>
                </c:pt>
                <c:pt idx="34619">
                  <c:v>8.5091331790000009</c:v>
                </c:pt>
                <c:pt idx="34620">
                  <c:v>8.4802665065199996</c:v>
                </c:pt>
                <c:pt idx="34621">
                  <c:v>8.6920911563400001</c:v>
                </c:pt>
                <c:pt idx="34622">
                  <c:v>8.1403635022399996</c:v>
                </c:pt>
                <c:pt idx="34623">
                  <c:v>8.3193574608999992</c:v>
                </c:pt>
                <c:pt idx="34624">
                  <c:v>8.28965026855</c:v>
                </c:pt>
                <c:pt idx="34625">
                  <c:v>8.6145859340600008</c:v>
                </c:pt>
                <c:pt idx="34626">
                  <c:v>8.7149628464400006</c:v>
                </c:pt>
                <c:pt idx="34627">
                  <c:v>8.7593915381399992</c:v>
                </c:pt>
                <c:pt idx="34628">
                  <c:v>8.7334226499900005</c:v>
                </c:pt>
                <c:pt idx="34629">
                  <c:v>7.9610923385900003</c:v>
                </c:pt>
                <c:pt idx="34630">
                  <c:v>8.74433451148</c:v>
                </c:pt>
                <c:pt idx="34631">
                  <c:v>8.3127840968700006</c:v>
                </c:pt>
                <c:pt idx="34632">
                  <c:v>8.8303833851500002</c:v>
                </c:pt>
                <c:pt idx="34633">
                  <c:v>8.8670760277900005</c:v>
                </c:pt>
                <c:pt idx="34634">
                  <c:v>8.64084921245</c:v>
                </c:pt>
                <c:pt idx="34635">
                  <c:v>8.6134517660699998</c:v>
                </c:pt>
                <c:pt idx="34636">
                  <c:v>8.2918683352200002</c:v>
                </c:pt>
                <c:pt idx="34637">
                  <c:v>7.9485258062500002</c:v>
                </c:pt>
                <c:pt idx="34638">
                  <c:v>8.4154844919399991</c:v>
                </c:pt>
                <c:pt idx="34639">
                  <c:v>8.78782793335</c:v>
                </c:pt>
                <c:pt idx="34640">
                  <c:v>8.4870129530400007</c:v>
                </c:pt>
                <c:pt idx="34641">
                  <c:v>8.3846069219700006</c:v>
                </c:pt>
                <c:pt idx="34642">
                  <c:v>8.7195333377300006</c:v>
                </c:pt>
                <c:pt idx="34643">
                  <c:v>8.8759380287800003</c:v>
                </c:pt>
                <c:pt idx="34644">
                  <c:v>8.2226761490900007</c:v>
                </c:pt>
                <c:pt idx="34645">
                  <c:v>8.5847785176099993</c:v>
                </c:pt>
                <c:pt idx="34646">
                  <c:v>7.9739631452299999</c:v>
                </c:pt>
                <c:pt idx="34647">
                  <c:v>8.8759380287800003</c:v>
                </c:pt>
                <c:pt idx="34648">
                  <c:v>8.4294699203699999</c:v>
                </c:pt>
                <c:pt idx="34649">
                  <c:v>7.98152221448</c:v>
                </c:pt>
                <c:pt idx="34650">
                  <c:v>8.4220970819499996</c:v>
                </c:pt>
                <c:pt idx="34651">
                  <c:v>8.6890851753400007</c:v>
                </c:pt>
                <c:pt idx="34652">
                  <c:v>8.0925685765900006</c:v>
                </c:pt>
                <c:pt idx="34653">
                  <c:v>8.3148890180299997</c:v>
                </c:pt>
                <c:pt idx="34654">
                  <c:v>8.8457753972899997</c:v>
                </c:pt>
                <c:pt idx="34655">
                  <c:v>8.4438836511699993</c:v>
                </c:pt>
                <c:pt idx="34656">
                  <c:v>8.0391510511500002</c:v>
                </c:pt>
                <c:pt idx="34657">
                  <c:v>8.2018612473299992</c:v>
                </c:pt>
                <c:pt idx="34658">
                  <c:v>8.6155230964099996</c:v>
                </c:pt>
                <c:pt idx="34659">
                  <c:v>8.7552909346999996</c:v>
                </c:pt>
                <c:pt idx="34660">
                  <c:v>8.6822583637899999</c:v>
                </c:pt>
                <c:pt idx="34661">
                  <c:v>8.7681125914799996</c:v>
                </c:pt>
                <c:pt idx="34662">
                  <c:v>8.6072096904199995</c:v>
                </c:pt>
                <c:pt idx="34663">
                  <c:v>8.7444733858199992</c:v>
                </c:pt>
                <c:pt idx="34664">
                  <c:v>8.4810498624699999</c:v>
                </c:pt>
                <c:pt idx="34665">
                  <c:v>8.4909043877099997</c:v>
                </c:pt>
                <c:pt idx="34666">
                  <c:v>8.2592198941300001</c:v>
                </c:pt>
                <c:pt idx="34667">
                  <c:v>8.5591200575999995</c:v>
                </c:pt>
                <c:pt idx="34668">
                  <c:v>8.8420224960800002</c:v>
                </c:pt>
                <c:pt idx="34669">
                  <c:v>8.8449107379599994</c:v>
                </c:pt>
                <c:pt idx="34670">
                  <c:v>8.6322847258100008</c:v>
                </c:pt>
                <c:pt idx="34671">
                  <c:v>8.3285494726099998</c:v>
                </c:pt>
                <c:pt idx="34672">
                  <c:v>8.31870146234</c:v>
                </c:pt>
                <c:pt idx="34673">
                  <c:v>8.5779600080700007</c:v>
                </c:pt>
                <c:pt idx="34674">
                  <c:v>8.7934332020399992</c:v>
                </c:pt>
                <c:pt idx="34675">
                  <c:v>8.8097799677299999</c:v>
                </c:pt>
                <c:pt idx="34676">
                  <c:v>8.1712043687999998</c:v>
                </c:pt>
                <c:pt idx="34677">
                  <c:v>8.2022462200599993</c:v>
                </c:pt>
                <c:pt idx="34678">
                  <c:v>8.2679991011199991</c:v>
                </c:pt>
                <c:pt idx="34679">
                  <c:v>8.4870129530400007</c:v>
                </c:pt>
                <c:pt idx="34680">
                  <c:v>8.0774947971700009</c:v>
                </c:pt>
                <c:pt idx="34681">
                  <c:v>8.3674199987800009</c:v>
                </c:pt>
                <c:pt idx="34682">
                  <c:v>8.0739913690599998</c:v>
                </c:pt>
                <c:pt idx="34683">
                  <c:v>7.9739631452299999</c:v>
                </c:pt>
                <c:pt idx="34684">
                  <c:v>8.0355863425499994</c:v>
                </c:pt>
                <c:pt idx="34685">
                  <c:v>8.88666699881</c:v>
                </c:pt>
                <c:pt idx="34686">
                  <c:v>8.5199286256800004</c:v>
                </c:pt>
                <c:pt idx="34687">
                  <c:v>8.1787738635699991</c:v>
                </c:pt>
                <c:pt idx="34688">
                  <c:v>8.7031513290899998</c:v>
                </c:pt>
                <c:pt idx="34689">
                  <c:v>8.4154844919399991</c:v>
                </c:pt>
                <c:pt idx="34690">
                  <c:v>8.7415956190500008</c:v>
                </c:pt>
                <c:pt idx="34691">
                  <c:v>8.1780197000099992</c:v>
                </c:pt>
                <c:pt idx="34692">
                  <c:v>8.2147516841100003</c:v>
                </c:pt>
                <c:pt idx="34693">
                  <c:v>8.4940589487799993</c:v>
                </c:pt>
                <c:pt idx="34694">
                  <c:v>7.9570139280400003</c:v>
                </c:pt>
                <c:pt idx="34695">
                  <c:v>8.1545362242300001</c:v>
                </c:pt>
                <c:pt idx="34696">
                  <c:v>8.2016292140699996</c:v>
                </c:pt>
                <c:pt idx="34697">
                  <c:v>7.9774806421499997</c:v>
                </c:pt>
                <c:pt idx="34698">
                  <c:v>8.2492635162100001</c:v>
                </c:pt>
                <c:pt idx="34699">
                  <c:v>8.8892599564499992</c:v>
                </c:pt>
                <c:pt idx="34700">
                  <c:v>8.3321924319500003</c:v>
                </c:pt>
                <c:pt idx="34701">
                  <c:v>8.5105428715299993</c:v>
                </c:pt>
                <c:pt idx="34702">
                  <c:v>8.2009037238999998</c:v>
                </c:pt>
                <c:pt idx="34703">
                  <c:v>7.9756716889400003</c:v>
                </c:pt>
                <c:pt idx="34704">
                  <c:v>8.2533413210299997</c:v>
                </c:pt>
                <c:pt idx="34705">
                  <c:v>8.7406097028800005</c:v>
                </c:pt>
                <c:pt idx="34706">
                  <c:v>8.4625108309500003</c:v>
                </c:pt>
                <c:pt idx="34707">
                  <c:v>7.9756716889400003</c:v>
                </c:pt>
                <c:pt idx="34708">
                  <c:v>8.7749677777699997</c:v>
                </c:pt>
                <c:pt idx="34709">
                  <c:v>7.9850681950700002</c:v>
                </c:pt>
                <c:pt idx="34710">
                  <c:v>8.0856192949000008</c:v>
                </c:pt>
                <c:pt idx="34711">
                  <c:v>8.6640439018300004</c:v>
                </c:pt>
                <c:pt idx="34712">
                  <c:v>8.2016292140699996</c:v>
                </c:pt>
                <c:pt idx="34713">
                  <c:v>7.9485549178600001</c:v>
                </c:pt>
                <c:pt idx="34714">
                  <c:v>8.5101252501599998</c:v>
                </c:pt>
                <c:pt idx="34715">
                  <c:v>8.8531159966700006</c:v>
                </c:pt>
                <c:pt idx="34716">
                  <c:v>8.8048690064800006</c:v>
                </c:pt>
                <c:pt idx="34717">
                  <c:v>8.3910663924600009</c:v>
                </c:pt>
                <c:pt idx="34718">
                  <c:v>8.5833135911900005</c:v>
                </c:pt>
                <c:pt idx="34719">
                  <c:v>8.0351010252100004</c:v>
                </c:pt>
                <c:pt idx="34720">
                  <c:v>8.4766424055500007</c:v>
                </c:pt>
                <c:pt idx="34721">
                  <c:v>8.6201043721099992</c:v>
                </c:pt>
                <c:pt idx="34722">
                  <c:v>8.7458811220000001</c:v>
                </c:pt>
                <c:pt idx="34723">
                  <c:v>8.4060018328900004</c:v>
                </c:pt>
                <c:pt idx="34724">
                  <c:v>8.7271783370300007</c:v>
                </c:pt>
                <c:pt idx="34725">
                  <c:v>8.8260601126200005</c:v>
                </c:pt>
                <c:pt idx="34726">
                  <c:v>8.1449375909599997</c:v>
                </c:pt>
                <c:pt idx="34727">
                  <c:v>8.8660040223000003</c:v>
                </c:pt>
                <c:pt idx="34728">
                  <c:v>8.2832916012099993</c:v>
                </c:pt>
                <c:pt idx="34729">
                  <c:v>8.1042267118800009</c:v>
                </c:pt>
                <c:pt idx="34730">
                  <c:v>8.1787738635699991</c:v>
                </c:pt>
                <c:pt idx="34731">
                  <c:v>8.7083322206599991</c:v>
                </c:pt>
                <c:pt idx="34732">
                  <c:v>8.6977807834699998</c:v>
                </c:pt>
                <c:pt idx="34733">
                  <c:v>8.0934237087999996</c:v>
                </c:pt>
                <c:pt idx="34734">
                  <c:v>8.3891235171599998</c:v>
                </c:pt>
                <c:pt idx="34735">
                  <c:v>8.1176949200599999</c:v>
                </c:pt>
                <c:pt idx="34736">
                  <c:v>8.7944154425200001</c:v>
                </c:pt>
                <c:pt idx="34737">
                  <c:v>8.3056506741699998</c:v>
                </c:pt>
                <c:pt idx="34738">
                  <c:v>8.9038818721999995</c:v>
                </c:pt>
                <c:pt idx="34739">
                  <c:v>8.3506834609999991</c:v>
                </c:pt>
                <c:pt idx="34740">
                  <c:v>8.4810498624699999</c:v>
                </c:pt>
                <c:pt idx="34741">
                  <c:v>8.0055087467800004</c:v>
                </c:pt>
                <c:pt idx="34742">
                  <c:v>8.8776878929999992</c:v>
                </c:pt>
                <c:pt idx="34743">
                  <c:v>8.4312547070400008</c:v>
                </c:pt>
                <c:pt idx="34744">
                  <c:v>7.9930837753699997</c:v>
                </c:pt>
                <c:pt idx="34745">
                  <c:v>8.07165779312</c:v>
                </c:pt>
                <c:pt idx="34746">
                  <c:v>8.7780069036199997</c:v>
                </c:pt>
                <c:pt idx="34747">
                  <c:v>8.3723258037000008</c:v>
                </c:pt>
                <c:pt idx="34748">
                  <c:v>8.4171357632599992</c:v>
                </c:pt>
                <c:pt idx="34749">
                  <c:v>8.2226761490900007</c:v>
                </c:pt>
                <c:pt idx="34750">
                  <c:v>8.4436089686300004</c:v>
                </c:pt>
                <c:pt idx="34751">
                  <c:v>8.6963456107799999</c:v>
                </c:pt>
                <c:pt idx="34752">
                  <c:v>8.5847785176099993</c:v>
                </c:pt>
                <c:pt idx="34753">
                  <c:v>8.6102854651600005</c:v>
                </c:pt>
                <c:pt idx="34754">
                  <c:v>8.4907897437600006</c:v>
                </c:pt>
                <c:pt idx="34755">
                  <c:v>8.3256604567900006</c:v>
                </c:pt>
                <c:pt idx="34756">
                  <c:v>8.2147516841100003</c:v>
                </c:pt>
                <c:pt idx="34757">
                  <c:v>8.0856192949000008</c:v>
                </c:pt>
                <c:pt idx="34758">
                  <c:v>8.6134517660699998</c:v>
                </c:pt>
                <c:pt idx="34759">
                  <c:v>8.2533413210299997</c:v>
                </c:pt>
                <c:pt idx="34760">
                  <c:v>8.4177272343199991</c:v>
                </c:pt>
                <c:pt idx="34761">
                  <c:v>8.1190028188899994</c:v>
                </c:pt>
                <c:pt idx="34762">
                  <c:v>8.3825547881800002</c:v>
                </c:pt>
                <c:pt idx="34763">
                  <c:v>8.6740333886399998</c:v>
                </c:pt>
                <c:pt idx="34764">
                  <c:v>8.4339358278399992</c:v>
                </c:pt>
                <c:pt idx="34765">
                  <c:v>8.5800724801800001</c:v>
                </c:pt>
                <c:pt idx="34766">
                  <c:v>7.9700029632499998</c:v>
                </c:pt>
                <c:pt idx="34767">
                  <c:v>8.1849482424800009</c:v>
                </c:pt>
                <c:pt idx="34768">
                  <c:v>8.6542204652500008</c:v>
                </c:pt>
                <c:pt idx="34769">
                  <c:v>8.5056124582799999</c:v>
                </c:pt>
                <c:pt idx="34770">
                  <c:v>8.8323224419000006</c:v>
                </c:pt>
                <c:pt idx="34771">
                  <c:v>8.39626019568</c:v>
                </c:pt>
                <c:pt idx="34772">
                  <c:v>8.4810498624699999</c:v>
                </c:pt>
                <c:pt idx="34773">
                  <c:v>8.6102854651600005</c:v>
                </c:pt>
                <c:pt idx="34774">
                  <c:v>8.7945351170499997</c:v>
                </c:pt>
                <c:pt idx="34775">
                  <c:v>8.5629316322399998</c:v>
                </c:pt>
                <c:pt idx="34776">
                  <c:v>8.64373081986</c:v>
                </c:pt>
                <c:pt idx="34777">
                  <c:v>8.5909520011399998</c:v>
                </c:pt>
                <c:pt idx="34778">
                  <c:v>8.2506049056900004</c:v>
                </c:pt>
                <c:pt idx="34779">
                  <c:v>8.5920267266299994</c:v>
                </c:pt>
                <c:pt idx="34780">
                  <c:v>8.6332081599899997</c:v>
                </c:pt>
                <c:pt idx="34781">
                  <c:v>7.9658418064100003</c:v>
                </c:pt>
                <c:pt idx="34782">
                  <c:v>8.4268403486400008</c:v>
                </c:pt>
                <c:pt idx="34783">
                  <c:v>8.7595952498499994</c:v>
                </c:pt>
                <c:pt idx="34784">
                  <c:v>8.8002071652599998</c:v>
                </c:pt>
                <c:pt idx="34785">
                  <c:v>8.6352569354999993</c:v>
                </c:pt>
                <c:pt idx="34786">
                  <c:v>8.0158693431400003</c:v>
                </c:pt>
                <c:pt idx="34787">
                  <c:v>8.4870129530400007</c:v>
                </c:pt>
                <c:pt idx="34788">
                  <c:v>8.0255789811699998</c:v>
                </c:pt>
                <c:pt idx="34789">
                  <c:v>8.6109343025600005</c:v>
                </c:pt>
                <c:pt idx="34790">
                  <c:v>8.2760402328500007</c:v>
                </c:pt>
                <c:pt idx="34791">
                  <c:v>8.2437742326399999</c:v>
                </c:pt>
                <c:pt idx="34792">
                  <c:v>8.5028932890599993</c:v>
                </c:pt>
                <c:pt idx="34793">
                  <c:v>8.6194842790300008</c:v>
                </c:pt>
                <c:pt idx="34794">
                  <c:v>8.63359532532</c:v>
                </c:pt>
                <c:pt idx="34795">
                  <c:v>8.7871440881799998</c:v>
                </c:pt>
                <c:pt idx="34796">
                  <c:v>8.3418871374200005</c:v>
                </c:pt>
                <c:pt idx="34797">
                  <c:v>8.0569175154099995</c:v>
                </c:pt>
                <c:pt idx="34798">
                  <c:v>8.2616740934599999</c:v>
                </c:pt>
                <c:pt idx="34799">
                  <c:v>8.1125210327600001</c:v>
                </c:pt>
                <c:pt idx="34800">
                  <c:v>8.4229087376899994</c:v>
                </c:pt>
                <c:pt idx="34801">
                  <c:v>8.50968708045</c:v>
                </c:pt>
                <c:pt idx="34802">
                  <c:v>8.7681125914799996</c:v>
                </c:pt>
                <c:pt idx="34803">
                  <c:v>8.0255789811699998</c:v>
                </c:pt>
                <c:pt idx="34804">
                  <c:v>8.1486433968099998</c:v>
                </c:pt>
                <c:pt idx="34805">
                  <c:v>7.9839210467599999</c:v>
                </c:pt>
                <c:pt idx="34806">
                  <c:v>8.3619973997300008</c:v>
                </c:pt>
                <c:pt idx="34807">
                  <c:v>8.3458428302200005</c:v>
                </c:pt>
                <c:pt idx="34808">
                  <c:v>8.1666575944499993</c:v>
                </c:pt>
                <c:pt idx="34809">
                  <c:v>8.3651343429799994</c:v>
                </c:pt>
                <c:pt idx="34810">
                  <c:v>8.64084921245</c:v>
                </c:pt>
                <c:pt idx="34811">
                  <c:v>8.5091331790000009</c:v>
                </c:pt>
                <c:pt idx="34812">
                  <c:v>7.9935136244000002</c:v>
                </c:pt>
                <c:pt idx="34813">
                  <c:v>8.4441184294100005</c:v>
                </c:pt>
                <c:pt idx="34814">
                  <c:v>8.5271991816000003</c:v>
                </c:pt>
                <c:pt idx="34815">
                  <c:v>8.6890851753400007</c:v>
                </c:pt>
                <c:pt idx="34816">
                  <c:v>8.7271783370300007</c:v>
                </c:pt>
                <c:pt idx="34817">
                  <c:v>8.4015435152099993</c:v>
                </c:pt>
                <c:pt idx="34818">
                  <c:v>8.0141305522999993</c:v>
                </c:pt>
                <c:pt idx="34819">
                  <c:v>8.6072096904199995</c:v>
                </c:pt>
                <c:pt idx="34820">
                  <c:v>8.2671921835200006</c:v>
                </c:pt>
                <c:pt idx="34821">
                  <c:v>7.9787075441199997</c:v>
                </c:pt>
                <c:pt idx="34822">
                  <c:v>8.2801849034699995</c:v>
                </c:pt>
                <c:pt idx="34823">
                  <c:v>8.3972785796499991</c:v>
                </c:pt>
                <c:pt idx="34824">
                  <c:v>8.3404264704600006</c:v>
                </c:pt>
                <c:pt idx="34825">
                  <c:v>8.4325127911800006</c:v>
                </c:pt>
                <c:pt idx="34826">
                  <c:v>8.1802188376099991</c:v>
                </c:pt>
                <c:pt idx="34827">
                  <c:v>8.0055087467800004</c:v>
                </c:pt>
                <c:pt idx="34828">
                  <c:v>8.7648881104799994</c:v>
                </c:pt>
                <c:pt idx="34829">
                  <c:v>8.4508954159300007</c:v>
                </c:pt>
                <c:pt idx="34830">
                  <c:v>8.6145859340600008</c:v>
                </c:pt>
                <c:pt idx="34831">
                  <c:v>8.4359475530000001</c:v>
                </c:pt>
                <c:pt idx="34832">
                  <c:v>7.9700029632499998</c:v>
                </c:pt>
                <c:pt idx="34833">
                  <c:v>8.4371647905699998</c:v>
                </c:pt>
                <c:pt idx="34834">
                  <c:v>8.1804936103900001</c:v>
                </c:pt>
                <c:pt idx="34835">
                  <c:v>8.2022462200599993</c:v>
                </c:pt>
                <c:pt idx="34836">
                  <c:v>8.2021283660800002</c:v>
                </c:pt>
                <c:pt idx="34837">
                  <c:v>8.2327635304199998</c:v>
                </c:pt>
                <c:pt idx="34838">
                  <c:v>8.7830394190799996</c:v>
                </c:pt>
                <c:pt idx="34839">
                  <c:v>8.7271783370300007</c:v>
                </c:pt>
                <c:pt idx="34840">
                  <c:v>8.3472799099999992</c:v>
                </c:pt>
                <c:pt idx="34841">
                  <c:v>8.1640261339800002</c:v>
                </c:pt>
                <c:pt idx="34842">
                  <c:v>8.2502735588499991</c:v>
                </c:pt>
                <c:pt idx="34843">
                  <c:v>8.7702245948400002</c:v>
                </c:pt>
                <c:pt idx="34844">
                  <c:v>8.4684750948000005</c:v>
                </c:pt>
                <c:pt idx="34845">
                  <c:v>8.2801195568600008</c:v>
                </c:pt>
                <c:pt idx="34846">
                  <c:v>8.3723258037000008</c:v>
                </c:pt>
                <c:pt idx="34847">
                  <c:v>8.6635042407499991</c:v>
                </c:pt>
                <c:pt idx="34848">
                  <c:v>8.7830394190799996</c:v>
                </c:pt>
                <c:pt idx="34849">
                  <c:v>8.6342701893400005</c:v>
                </c:pt>
                <c:pt idx="34850">
                  <c:v>8.5797194271899997</c:v>
                </c:pt>
                <c:pt idx="34851">
                  <c:v>8.2935717807200007</c:v>
                </c:pt>
                <c:pt idx="34852">
                  <c:v>8.5035349711400006</c:v>
                </c:pt>
                <c:pt idx="34853">
                  <c:v>8.4135922329199992</c:v>
                </c:pt>
                <c:pt idx="34854">
                  <c:v>8.5847785176099993</c:v>
                </c:pt>
                <c:pt idx="34855">
                  <c:v>8.0990670477899993</c:v>
                </c:pt>
                <c:pt idx="34856">
                  <c:v>8.1788899774800008</c:v>
                </c:pt>
                <c:pt idx="34857">
                  <c:v>8.5010432624300005</c:v>
                </c:pt>
                <c:pt idx="34858">
                  <c:v>8.2249266588700003</c:v>
                </c:pt>
                <c:pt idx="34859">
                  <c:v>8.1790905810499996</c:v>
                </c:pt>
                <c:pt idx="34860">
                  <c:v>8.1790905810499996</c:v>
                </c:pt>
                <c:pt idx="34861">
                  <c:v>8.1962971271599994</c:v>
                </c:pt>
                <c:pt idx="34862">
                  <c:v>8.1883223658399995</c:v>
                </c:pt>
                <c:pt idx="34863">
                  <c:v>8.2595582646000008</c:v>
                </c:pt>
                <c:pt idx="34864">
                  <c:v>8.5703612371800002</c:v>
                </c:pt>
                <c:pt idx="34865">
                  <c:v>8.8985528127400002</c:v>
                </c:pt>
                <c:pt idx="34866">
                  <c:v>8.3723258037000008</c:v>
                </c:pt>
                <c:pt idx="34867">
                  <c:v>8.3801203693899993</c:v>
                </c:pt>
                <c:pt idx="34868">
                  <c:v>8.2216109154900003</c:v>
                </c:pt>
                <c:pt idx="34869">
                  <c:v>8.0504277849299992</c:v>
                </c:pt>
                <c:pt idx="34870">
                  <c:v>7.9930837753699997</c:v>
                </c:pt>
                <c:pt idx="34871">
                  <c:v>8.8845231677900003</c:v>
                </c:pt>
                <c:pt idx="34872">
                  <c:v>8.1449375909599997</c:v>
                </c:pt>
                <c:pt idx="34873">
                  <c:v>8.1692786898800005</c:v>
                </c:pt>
                <c:pt idx="34874">
                  <c:v>8.6592804081299999</c:v>
                </c:pt>
                <c:pt idx="34875">
                  <c:v>8.5662314263199999</c:v>
                </c:pt>
                <c:pt idx="34876">
                  <c:v>8.2498003540900005</c:v>
                </c:pt>
                <c:pt idx="34877">
                  <c:v>8.4505609424199992</c:v>
                </c:pt>
                <c:pt idx="34878">
                  <c:v>8.3639939880400007</c:v>
                </c:pt>
                <c:pt idx="34879">
                  <c:v>8.4395209650999998</c:v>
                </c:pt>
                <c:pt idx="34880">
                  <c:v>8.1963143619000007</c:v>
                </c:pt>
                <c:pt idx="34881">
                  <c:v>8.8610895880299996</c:v>
                </c:pt>
                <c:pt idx="34882">
                  <c:v>8.8482903587799999</c:v>
                </c:pt>
                <c:pt idx="34883">
                  <c:v>8.7406097028800005</c:v>
                </c:pt>
                <c:pt idx="34884">
                  <c:v>8.1802188376099991</c:v>
                </c:pt>
                <c:pt idx="34885">
                  <c:v>8.9109577684199994</c:v>
                </c:pt>
                <c:pt idx="34886">
                  <c:v>8.1279717080699996</c:v>
                </c:pt>
                <c:pt idx="34887">
                  <c:v>8.9109577684199994</c:v>
                </c:pt>
                <c:pt idx="34888">
                  <c:v>7.9532794922900001</c:v>
                </c:pt>
                <c:pt idx="34889">
                  <c:v>8.8532387354799997</c:v>
                </c:pt>
                <c:pt idx="34890">
                  <c:v>8.1201478120299999</c:v>
                </c:pt>
                <c:pt idx="34891">
                  <c:v>8.3841107273300004</c:v>
                </c:pt>
                <c:pt idx="34892">
                  <c:v>8.3404264704600006</c:v>
                </c:pt>
                <c:pt idx="34893">
                  <c:v>8.0028854986900004</c:v>
                </c:pt>
                <c:pt idx="34894">
                  <c:v>8.3285775396399995</c:v>
                </c:pt>
                <c:pt idx="34895">
                  <c:v>8.2843071456599997</c:v>
                </c:pt>
                <c:pt idx="34896">
                  <c:v>8.8031146628400005</c:v>
                </c:pt>
                <c:pt idx="34897">
                  <c:v>8.74433451148</c:v>
                </c:pt>
                <c:pt idx="34898">
                  <c:v>8.2592198941300001</c:v>
                </c:pt>
                <c:pt idx="34899">
                  <c:v>8.1479275514699996</c:v>
                </c:pt>
                <c:pt idx="34900">
                  <c:v>8.4417849790700004</c:v>
                </c:pt>
                <c:pt idx="34901">
                  <c:v>8.8776878929999992</c:v>
                </c:pt>
                <c:pt idx="34902">
                  <c:v>8.5318553729600008</c:v>
                </c:pt>
                <c:pt idx="34903">
                  <c:v>8.8776878929999992</c:v>
                </c:pt>
                <c:pt idx="34904">
                  <c:v>8.4508954159300007</c:v>
                </c:pt>
                <c:pt idx="34905">
                  <c:v>8.3433232590500008</c:v>
                </c:pt>
                <c:pt idx="34906">
                  <c:v>8.0934237087999996</c:v>
                </c:pt>
                <c:pt idx="34907">
                  <c:v>8.0606890234899993</c:v>
                </c:pt>
                <c:pt idx="34908">
                  <c:v>8.4407893937300003</c:v>
                </c:pt>
                <c:pt idx="34909">
                  <c:v>8.5812957720200007</c:v>
                </c:pt>
                <c:pt idx="34910">
                  <c:v>8.3928269253399996</c:v>
                </c:pt>
                <c:pt idx="34911">
                  <c:v>8.4557318219099997</c:v>
                </c:pt>
                <c:pt idx="34912">
                  <c:v>8.5751811049400004</c:v>
                </c:pt>
                <c:pt idx="34913">
                  <c:v>8.7229073260799996</c:v>
                </c:pt>
                <c:pt idx="34914">
                  <c:v>8.4084682047099992</c:v>
                </c:pt>
                <c:pt idx="34915">
                  <c:v>8.8610633649799997</c:v>
                </c:pt>
                <c:pt idx="34916">
                  <c:v>8.6890851753400007</c:v>
                </c:pt>
                <c:pt idx="34917">
                  <c:v>8.6598864820900001</c:v>
                </c:pt>
                <c:pt idx="34918">
                  <c:v>8.6115026878300007</c:v>
                </c:pt>
                <c:pt idx="34919">
                  <c:v>8.0882671488100009</c:v>
                </c:pt>
                <c:pt idx="34920">
                  <c:v>8.3156302249500005</c:v>
                </c:pt>
                <c:pt idx="34921">
                  <c:v>8.4436598587699994</c:v>
                </c:pt>
                <c:pt idx="34922">
                  <c:v>8.2159014820799996</c:v>
                </c:pt>
                <c:pt idx="34923">
                  <c:v>8.5035304762900008</c:v>
                </c:pt>
                <c:pt idx="34924">
                  <c:v>8.6692274236099998</c:v>
                </c:pt>
                <c:pt idx="34925">
                  <c:v>8.7350183188300008</c:v>
                </c:pt>
                <c:pt idx="34926">
                  <c:v>8.0710132273799999</c:v>
                </c:pt>
                <c:pt idx="34927">
                  <c:v>8.07055440267</c:v>
                </c:pt>
                <c:pt idx="34928">
                  <c:v>8.4131098904799995</c:v>
                </c:pt>
                <c:pt idx="34929">
                  <c:v>8.7749677777699997</c:v>
                </c:pt>
                <c:pt idx="34930">
                  <c:v>8.3639939880400007</c:v>
                </c:pt>
                <c:pt idx="34931">
                  <c:v>8.3404264704600006</c:v>
                </c:pt>
                <c:pt idx="34932">
                  <c:v>8.4015435152099993</c:v>
                </c:pt>
                <c:pt idx="34933">
                  <c:v>8.5271991816000003</c:v>
                </c:pt>
                <c:pt idx="34934">
                  <c:v>8.1752156975499997</c:v>
                </c:pt>
                <c:pt idx="34935">
                  <c:v>8.0028854986900004</c:v>
                </c:pt>
                <c:pt idx="34936">
                  <c:v>8.4896306406999997</c:v>
                </c:pt>
                <c:pt idx="34937">
                  <c:v>8.2671921835200006</c:v>
                </c:pt>
                <c:pt idx="34938">
                  <c:v>8.6387300031199992</c:v>
                </c:pt>
                <c:pt idx="34939">
                  <c:v>8.5408746539500005</c:v>
                </c:pt>
                <c:pt idx="34940">
                  <c:v>8.5662314263199999</c:v>
                </c:pt>
                <c:pt idx="34941">
                  <c:v>8.5437361404699992</c:v>
                </c:pt>
                <c:pt idx="34942">
                  <c:v>8.2502735588499991</c:v>
                </c:pt>
                <c:pt idx="34943">
                  <c:v>7.9485549178600001</c:v>
                </c:pt>
                <c:pt idx="34944">
                  <c:v>8.0860356951700005</c:v>
                </c:pt>
                <c:pt idx="34945">
                  <c:v>8.0257795991300007</c:v>
                </c:pt>
                <c:pt idx="34946">
                  <c:v>8.6963456107799999</c:v>
                </c:pt>
                <c:pt idx="34947">
                  <c:v>8.7593915381399992</c:v>
                </c:pt>
                <c:pt idx="34948">
                  <c:v>8.5015849962600001</c:v>
                </c:pt>
                <c:pt idx="34949">
                  <c:v>8.6595555937800004</c:v>
                </c:pt>
                <c:pt idx="34950">
                  <c:v>8.9050543422100006</c:v>
                </c:pt>
                <c:pt idx="34951">
                  <c:v>8.51793422185</c:v>
                </c:pt>
                <c:pt idx="34952">
                  <c:v>8.4467973396399998</c:v>
                </c:pt>
                <c:pt idx="34953">
                  <c:v>7.9532794922900001</c:v>
                </c:pt>
                <c:pt idx="34954">
                  <c:v>8.7524738531300006</c:v>
                </c:pt>
                <c:pt idx="34955">
                  <c:v>8.4896306406999997</c:v>
                </c:pt>
                <c:pt idx="34956">
                  <c:v>8.3263777454400003</c:v>
                </c:pt>
                <c:pt idx="34957">
                  <c:v>8.8048690064800006</c:v>
                </c:pt>
                <c:pt idx="34958">
                  <c:v>7.9935136244000002</c:v>
                </c:pt>
                <c:pt idx="34959">
                  <c:v>8.4909043877099997</c:v>
                </c:pt>
                <c:pt idx="34960">
                  <c:v>8.0048220092100006</c:v>
                </c:pt>
                <c:pt idx="34961">
                  <c:v>8.8180294308500002</c:v>
                </c:pt>
                <c:pt idx="34962">
                  <c:v>8.6821745484899999</c:v>
                </c:pt>
                <c:pt idx="34963">
                  <c:v>8.5901698130300002</c:v>
                </c:pt>
                <c:pt idx="34964">
                  <c:v>8.8771023693300002</c:v>
                </c:pt>
                <c:pt idx="34965">
                  <c:v>8.1486433968099998</c:v>
                </c:pt>
                <c:pt idx="34966">
                  <c:v>8.8566325183799997</c:v>
                </c:pt>
                <c:pt idx="34967">
                  <c:v>8.2993650272699995</c:v>
                </c:pt>
                <c:pt idx="34968">
                  <c:v>8.6011513084200004</c:v>
                </c:pt>
                <c:pt idx="34969">
                  <c:v>8.86898792685</c:v>
                </c:pt>
                <c:pt idx="34970">
                  <c:v>8.5422141291399996</c:v>
                </c:pt>
                <c:pt idx="34971">
                  <c:v>8.0351010252100004</c:v>
                </c:pt>
                <c:pt idx="34972">
                  <c:v>8.7229073260799996</c:v>
                </c:pt>
                <c:pt idx="34973">
                  <c:v>8.5121322868</c:v>
                </c:pt>
                <c:pt idx="34974">
                  <c:v>8.1070137415300003</c:v>
                </c:pt>
                <c:pt idx="34975">
                  <c:v>8.8985528127400002</c:v>
                </c:pt>
                <c:pt idx="34976">
                  <c:v>8.4342770966299998</c:v>
                </c:pt>
                <c:pt idx="34977">
                  <c:v>8.6543441004599995</c:v>
                </c:pt>
                <c:pt idx="34978">
                  <c:v>8.7435939887400007</c:v>
                </c:pt>
                <c:pt idx="34979">
                  <c:v>8.6109343025600005</c:v>
                </c:pt>
                <c:pt idx="34980">
                  <c:v>8.0850678203899999</c:v>
                </c:pt>
                <c:pt idx="34981">
                  <c:v>8.6879841962299995</c:v>
                </c:pt>
                <c:pt idx="34982">
                  <c:v>8.0856192949000008</c:v>
                </c:pt>
                <c:pt idx="34983">
                  <c:v>8.4015435152099993</c:v>
                </c:pt>
                <c:pt idx="34984">
                  <c:v>8.1888929810699995</c:v>
                </c:pt>
                <c:pt idx="34985">
                  <c:v>8.8541353724699992</c:v>
                </c:pt>
                <c:pt idx="34986">
                  <c:v>8.6879841962299995</c:v>
                </c:pt>
                <c:pt idx="34987">
                  <c:v>8.90775201796</c:v>
                </c:pt>
                <c:pt idx="34988">
                  <c:v>8.64084921245</c:v>
                </c:pt>
                <c:pt idx="34989">
                  <c:v>8.3651343429799994</c:v>
                </c:pt>
                <c:pt idx="34990">
                  <c:v>8.1042267118800009</c:v>
                </c:pt>
                <c:pt idx="34991">
                  <c:v>8.3674199987800009</c:v>
                </c:pt>
                <c:pt idx="34992">
                  <c:v>8.5007195026600009</c:v>
                </c:pt>
                <c:pt idx="34993">
                  <c:v>8.2506049056900004</c:v>
                </c:pt>
                <c:pt idx="34994">
                  <c:v>8.6375236161399993</c:v>
                </c:pt>
                <c:pt idx="34995">
                  <c:v>8.1176949200599999</c:v>
                </c:pt>
                <c:pt idx="34996">
                  <c:v>8.0473270058199997</c:v>
                </c:pt>
                <c:pt idx="34997">
                  <c:v>7.9944691053700003</c:v>
                </c:pt>
                <c:pt idx="34998">
                  <c:v>8.1087308720800007</c:v>
                </c:pt>
                <c:pt idx="34999">
                  <c:v>8.6697243176200001</c:v>
                </c:pt>
                <c:pt idx="35000">
                  <c:v>8.2502735588499991</c:v>
                </c:pt>
                <c:pt idx="35001">
                  <c:v>8.0169875641000008</c:v>
                </c:pt>
                <c:pt idx="35002">
                  <c:v>8.3951127671099997</c:v>
                </c:pt>
                <c:pt idx="35003">
                  <c:v>8.3877421970799997</c:v>
                </c:pt>
                <c:pt idx="35004">
                  <c:v>8.2009037238999998</c:v>
                </c:pt>
                <c:pt idx="35005">
                  <c:v>8.0857996409799995</c:v>
                </c:pt>
                <c:pt idx="35006">
                  <c:v>8.1313183199400001</c:v>
                </c:pt>
                <c:pt idx="35007">
                  <c:v>8.1486433968099998</c:v>
                </c:pt>
                <c:pt idx="35008">
                  <c:v>8.6658696297799995</c:v>
                </c:pt>
                <c:pt idx="35009">
                  <c:v>8.9018750222000005</c:v>
                </c:pt>
                <c:pt idx="35010">
                  <c:v>7.9770287401699997</c:v>
                </c:pt>
                <c:pt idx="35011">
                  <c:v>8.0694617299499996</c:v>
                </c:pt>
                <c:pt idx="35012">
                  <c:v>8.8788189861600006</c:v>
                </c:pt>
                <c:pt idx="35013">
                  <c:v>7.96062253777</c:v>
                </c:pt>
                <c:pt idx="35014">
                  <c:v>8.0323369030799991</c:v>
                </c:pt>
                <c:pt idx="35015">
                  <c:v>8.7127564737400007</c:v>
                </c:pt>
                <c:pt idx="35016">
                  <c:v>8.1362191090000007</c:v>
                </c:pt>
                <c:pt idx="35017">
                  <c:v>8.2574280827000006</c:v>
                </c:pt>
                <c:pt idx="35018">
                  <c:v>8.7365386319400002</c:v>
                </c:pt>
                <c:pt idx="35019">
                  <c:v>8.2103981909999995</c:v>
                </c:pt>
                <c:pt idx="35020">
                  <c:v>8.4778585308200007</c:v>
                </c:pt>
                <c:pt idx="35021">
                  <c:v>8.3431512672100006</c:v>
                </c:pt>
                <c:pt idx="35022">
                  <c:v>8.3122463493899996</c:v>
                </c:pt>
                <c:pt idx="35023">
                  <c:v>8.2327635304199998</c:v>
                </c:pt>
                <c:pt idx="35024">
                  <c:v>8.7701805887200006</c:v>
                </c:pt>
                <c:pt idx="35025">
                  <c:v>8.1712043687999998</c:v>
                </c:pt>
                <c:pt idx="35026">
                  <c:v>8.7415022147600006</c:v>
                </c:pt>
                <c:pt idx="35027">
                  <c:v>8.8065672377300004</c:v>
                </c:pt>
                <c:pt idx="35028">
                  <c:v>8.3906603805</c:v>
                </c:pt>
                <c:pt idx="35029">
                  <c:v>8.1822040149399999</c:v>
                </c:pt>
                <c:pt idx="35030">
                  <c:v>8.3557871956300005</c:v>
                </c:pt>
                <c:pt idx="35031">
                  <c:v>8.8610633649799997</c:v>
                </c:pt>
                <c:pt idx="35032">
                  <c:v>8.8153626180100009</c:v>
                </c:pt>
                <c:pt idx="35033">
                  <c:v>8.2262353592699995</c:v>
                </c:pt>
                <c:pt idx="35034">
                  <c:v>8.3196822075599997</c:v>
                </c:pt>
                <c:pt idx="35035">
                  <c:v>8.5406354181200008</c:v>
                </c:pt>
                <c:pt idx="35036">
                  <c:v>8.2760403459899994</c:v>
                </c:pt>
                <c:pt idx="35037">
                  <c:v>8.0931419925199997</c:v>
                </c:pt>
                <c:pt idx="35038">
                  <c:v>8.2459126008800006</c:v>
                </c:pt>
                <c:pt idx="35039">
                  <c:v>8.0858180349400008</c:v>
                </c:pt>
                <c:pt idx="35040">
                  <c:v>8.2427604321899999</c:v>
                </c:pt>
                <c:pt idx="35041">
                  <c:v>8.4253414233899999</c:v>
                </c:pt>
                <c:pt idx="35042">
                  <c:v>7.9559444464300002</c:v>
                </c:pt>
                <c:pt idx="35043">
                  <c:v>8.7830394190799996</c:v>
                </c:pt>
                <c:pt idx="35044">
                  <c:v>8.8610895880299996</c:v>
                </c:pt>
                <c:pt idx="35045">
                  <c:v>8.6011513084200004</c:v>
                </c:pt>
                <c:pt idx="35046">
                  <c:v>7.9699044273300004</c:v>
                </c:pt>
                <c:pt idx="35047">
                  <c:v>8.0333615682600001</c:v>
                </c:pt>
                <c:pt idx="35048">
                  <c:v>8.3910663924600009</c:v>
                </c:pt>
                <c:pt idx="35049">
                  <c:v>8.4317832741699998</c:v>
                </c:pt>
                <c:pt idx="35050">
                  <c:v>8.0048220092100006</c:v>
                </c:pt>
                <c:pt idx="35051">
                  <c:v>8.7441595664600005</c:v>
                </c:pt>
                <c:pt idx="35052">
                  <c:v>7.9921085654299997</c:v>
                </c:pt>
                <c:pt idx="35053">
                  <c:v>8.5274505295799994</c:v>
                </c:pt>
                <c:pt idx="35054">
                  <c:v>8.2164297140200002</c:v>
                </c:pt>
                <c:pt idx="35055">
                  <c:v>8.2652018153999993</c:v>
                </c:pt>
                <c:pt idx="35056">
                  <c:v>8.3119862316499997</c:v>
                </c:pt>
                <c:pt idx="35057">
                  <c:v>8.4264306535099998</c:v>
                </c:pt>
                <c:pt idx="35058">
                  <c:v>8.39626019568</c:v>
                </c:pt>
                <c:pt idx="35059">
                  <c:v>8.0729431919299994</c:v>
                </c:pt>
                <c:pt idx="35060">
                  <c:v>8.4802665065199996</c:v>
                </c:pt>
                <c:pt idx="35061">
                  <c:v>8.8131566561499994</c:v>
                </c:pt>
                <c:pt idx="35062">
                  <c:v>8.21313903261</c:v>
                </c:pt>
                <c:pt idx="35063">
                  <c:v>8.6284645432900007</c:v>
                </c:pt>
                <c:pt idx="35064">
                  <c:v>8.8097799677299999</c:v>
                </c:pt>
                <c:pt idx="35065">
                  <c:v>8.5342886302699998</c:v>
                </c:pt>
                <c:pt idx="35066">
                  <c:v>8.4081152551699994</c:v>
                </c:pt>
                <c:pt idx="35067">
                  <c:v>8.75603196418</c:v>
                </c:pt>
                <c:pt idx="35068">
                  <c:v>8.6650146912100006</c:v>
                </c:pt>
                <c:pt idx="35069">
                  <c:v>8.75140167076</c:v>
                </c:pt>
                <c:pt idx="35070">
                  <c:v>7.9658418064100003</c:v>
                </c:pt>
                <c:pt idx="35071">
                  <c:v>8.3056506741699998</c:v>
                </c:pt>
                <c:pt idx="35072">
                  <c:v>8.6746630595899994</c:v>
                </c:pt>
                <c:pt idx="35073">
                  <c:v>8.90775201796</c:v>
                </c:pt>
                <c:pt idx="35074">
                  <c:v>8.33579804805</c:v>
                </c:pt>
                <c:pt idx="35075">
                  <c:v>8.3738455495299995</c:v>
                </c:pt>
                <c:pt idx="35076">
                  <c:v>8.1048973640300002</c:v>
                </c:pt>
                <c:pt idx="35077">
                  <c:v>8.6042654918399997</c:v>
                </c:pt>
                <c:pt idx="35078">
                  <c:v>8.4917042676999994</c:v>
                </c:pt>
                <c:pt idx="35079">
                  <c:v>8.2384266684800007</c:v>
                </c:pt>
                <c:pt idx="35080">
                  <c:v>8.2679991011199991</c:v>
                </c:pt>
                <c:pt idx="35081">
                  <c:v>8.5318735852100005</c:v>
                </c:pt>
                <c:pt idx="35082">
                  <c:v>8.6437565155799998</c:v>
                </c:pt>
                <c:pt idx="35083">
                  <c:v>8.3360008175499996</c:v>
                </c:pt>
                <c:pt idx="35084">
                  <c:v>8.2275198846799995</c:v>
                </c:pt>
                <c:pt idx="35085">
                  <c:v>8.2035580598499998</c:v>
                </c:pt>
                <c:pt idx="35086">
                  <c:v>8.1790905810499996</c:v>
                </c:pt>
                <c:pt idx="35087">
                  <c:v>8.8807865860999993</c:v>
                </c:pt>
                <c:pt idx="35088">
                  <c:v>8.9019932334600007</c:v>
                </c:pt>
                <c:pt idx="35089">
                  <c:v>8.8985528127400002</c:v>
                </c:pt>
                <c:pt idx="35090">
                  <c:v>8.6542204652500008</c:v>
                </c:pt>
                <c:pt idx="35091">
                  <c:v>8.8346316011999999</c:v>
                </c:pt>
                <c:pt idx="35092">
                  <c:v>8.7365141522300007</c:v>
                </c:pt>
                <c:pt idx="35093">
                  <c:v>8.1292293410899994</c:v>
                </c:pt>
                <c:pt idx="35094">
                  <c:v>8.0865001521300002</c:v>
                </c:pt>
                <c:pt idx="35095">
                  <c:v>8.4730250273400003</c:v>
                </c:pt>
                <c:pt idx="35096">
                  <c:v>8.5404759514300004</c:v>
                </c:pt>
                <c:pt idx="35097">
                  <c:v>8.0107766676000001</c:v>
                </c:pt>
                <c:pt idx="35098">
                  <c:v>8.74433451148</c:v>
                </c:pt>
                <c:pt idx="35099">
                  <c:v>8.8207436428699992</c:v>
                </c:pt>
                <c:pt idx="35100">
                  <c:v>8.3619973997300008</c:v>
                </c:pt>
                <c:pt idx="35101">
                  <c:v>8.3122463493899996</c:v>
                </c:pt>
                <c:pt idx="35102">
                  <c:v>8.4730250273400003</c:v>
                </c:pt>
                <c:pt idx="35103">
                  <c:v>8.4467973396399998</c:v>
                </c:pt>
                <c:pt idx="35104">
                  <c:v>7.9839210467599999</c:v>
                </c:pt>
                <c:pt idx="35105">
                  <c:v>8.8541353724699992</c:v>
                </c:pt>
                <c:pt idx="35106">
                  <c:v>8.2939746492699999</c:v>
                </c:pt>
                <c:pt idx="35107">
                  <c:v>8.1545362242300001</c:v>
                </c:pt>
                <c:pt idx="35108">
                  <c:v>8.26927498515</c:v>
                </c:pt>
                <c:pt idx="35109">
                  <c:v>8.5631176696400004</c:v>
                </c:pt>
                <c:pt idx="35110">
                  <c:v>8.1976878720100004</c:v>
                </c:pt>
                <c:pt idx="35111">
                  <c:v>8.3979318978300004</c:v>
                </c:pt>
                <c:pt idx="35112">
                  <c:v>8.1587479170199995</c:v>
                </c:pt>
                <c:pt idx="35113">
                  <c:v>8.24820281507</c:v>
                </c:pt>
                <c:pt idx="35114">
                  <c:v>8.4317832741699998</c:v>
                </c:pt>
                <c:pt idx="35115">
                  <c:v>8.6102854651600005</c:v>
                </c:pt>
                <c:pt idx="35116">
                  <c:v>8.4505609424199992</c:v>
                </c:pt>
                <c:pt idx="35117">
                  <c:v>8.2632572290099997</c:v>
                </c:pt>
                <c:pt idx="35118">
                  <c:v>8.5518204493599992</c:v>
                </c:pt>
                <c:pt idx="35119">
                  <c:v>8.2707944106800007</c:v>
                </c:pt>
                <c:pt idx="35120">
                  <c:v>8.2801849034699995</c:v>
                </c:pt>
                <c:pt idx="35121">
                  <c:v>8.3408101891899999</c:v>
                </c:pt>
                <c:pt idx="35122">
                  <c:v>8.2252279278499998</c:v>
                </c:pt>
                <c:pt idx="35123">
                  <c:v>8.2506049056900004</c:v>
                </c:pt>
                <c:pt idx="35124">
                  <c:v>8.62490831701</c:v>
                </c:pt>
                <c:pt idx="35125">
                  <c:v>8.7110120561500004</c:v>
                </c:pt>
                <c:pt idx="35126">
                  <c:v>8.0486753621999991</c:v>
                </c:pt>
                <c:pt idx="35127">
                  <c:v>8.3136152575899995</c:v>
                </c:pt>
                <c:pt idx="35128">
                  <c:v>8.4612495022300003</c:v>
                </c:pt>
                <c:pt idx="35129">
                  <c:v>8.4625108309500003</c:v>
                </c:pt>
                <c:pt idx="35130">
                  <c:v>8.1362191090000007</c:v>
                </c:pt>
                <c:pt idx="35131">
                  <c:v>8.3723258037000008</c:v>
                </c:pt>
                <c:pt idx="35132">
                  <c:v>8.8023982427699998</c:v>
                </c:pt>
                <c:pt idx="35133">
                  <c:v>8.5247458872999999</c:v>
                </c:pt>
                <c:pt idx="35134">
                  <c:v>8.0107766676000001</c:v>
                </c:pt>
                <c:pt idx="35135">
                  <c:v>8.4766424055500007</c:v>
                </c:pt>
                <c:pt idx="35136">
                  <c:v>8.52343618013</c:v>
                </c:pt>
                <c:pt idx="35137">
                  <c:v>8.2574280827000006</c:v>
                </c:pt>
                <c:pt idx="35138">
                  <c:v>8.8608782143999996</c:v>
                </c:pt>
                <c:pt idx="35139">
                  <c:v>8.1201478120299999</c:v>
                </c:pt>
                <c:pt idx="35140">
                  <c:v>8.8114758305500001</c:v>
                </c:pt>
                <c:pt idx="35141">
                  <c:v>8.3275025465199999</c:v>
                </c:pt>
                <c:pt idx="35142">
                  <c:v>8.4264306535099998</c:v>
                </c:pt>
                <c:pt idx="35143">
                  <c:v>8.5703612371800002</c:v>
                </c:pt>
                <c:pt idx="35144">
                  <c:v>8.2275198846799995</c:v>
                </c:pt>
                <c:pt idx="35145">
                  <c:v>8.1883223658399995</c:v>
                </c:pt>
                <c:pt idx="35146">
                  <c:v>8.0840174399800002</c:v>
                </c:pt>
                <c:pt idx="35147">
                  <c:v>8.7577577075799997</c:v>
                </c:pt>
                <c:pt idx="35148">
                  <c:v>8.1048973640300002</c:v>
                </c:pt>
                <c:pt idx="35149">
                  <c:v>8.8892599564499992</c:v>
                </c:pt>
                <c:pt idx="35150">
                  <c:v>8.0169875641000008</c:v>
                </c:pt>
                <c:pt idx="35151">
                  <c:v>8.5105428715299993</c:v>
                </c:pt>
                <c:pt idx="35152">
                  <c:v>8.0995201921300009</c:v>
                </c:pt>
                <c:pt idx="35153">
                  <c:v>8.3639939880400007</c:v>
                </c:pt>
                <c:pt idx="35154">
                  <c:v>8.7552909346999996</c:v>
                </c:pt>
                <c:pt idx="35155">
                  <c:v>8.50968708045</c:v>
                </c:pt>
                <c:pt idx="35156">
                  <c:v>8.3335711457299997</c:v>
                </c:pt>
                <c:pt idx="35157">
                  <c:v>8.6859785259900004</c:v>
                </c:pt>
                <c:pt idx="35158">
                  <c:v>8.8222384887299992</c:v>
                </c:pt>
                <c:pt idx="35159">
                  <c:v>8.0882671488100009</c:v>
                </c:pt>
                <c:pt idx="35160">
                  <c:v>8.4059355726099998</c:v>
                </c:pt>
                <c:pt idx="35161">
                  <c:v>8.2679991011199991</c:v>
                </c:pt>
                <c:pt idx="35162">
                  <c:v>7.9921085654299997</c:v>
                </c:pt>
                <c:pt idx="35163">
                  <c:v>8.5250221289100008</c:v>
                </c:pt>
                <c:pt idx="35164">
                  <c:v>8.7944154425200001</c:v>
                </c:pt>
                <c:pt idx="35165">
                  <c:v>8.5839906211300008</c:v>
                </c:pt>
                <c:pt idx="35166">
                  <c:v>7.9756716889400003</c:v>
                </c:pt>
                <c:pt idx="35167">
                  <c:v>8.7134647212399994</c:v>
                </c:pt>
                <c:pt idx="35168">
                  <c:v>8.1125210327600001</c:v>
                </c:pt>
                <c:pt idx="35169">
                  <c:v>8.0486753621999991</c:v>
                </c:pt>
                <c:pt idx="35170">
                  <c:v>8.1963143619000007</c:v>
                </c:pt>
                <c:pt idx="35171">
                  <c:v>8.8000008812299999</c:v>
                </c:pt>
                <c:pt idx="35172">
                  <c:v>8.0465645757900006</c:v>
                </c:pt>
                <c:pt idx="35173">
                  <c:v>8.0261648659299993</c:v>
                </c:pt>
                <c:pt idx="35174">
                  <c:v>8.1912959899099995</c:v>
                </c:pt>
                <c:pt idx="35175">
                  <c:v>8.5408746539500005</c:v>
                </c:pt>
                <c:pt idx="35176">
                  <c:v>8.2437742326399999</c:v>
                </c:pt>
                <c:pt idx="35177">
                  <c:v>8.8532387354799997</c:v>
                </c:pt>
                <c:pt idx="35178">
                  <c:v>8.5404759514300004</c:v>
                </c:pt>
                <c:pt idx="35179">
                  <c:v>8.7134647212399994</c:v>
                </c:pt>
                <c:pt idx="35180">
                  <c:v>8.6842673356300004</c:v>
                </c:pt>
                <c:pt idx="35181">
                  <c:v>8.7612287106700002</c:v>
                </c:pt>
                <c:pt idx="35182">
                  <c:v>8.3936739316699995</c:v>
                </c:pt>
                <c:pt idx="35183">
                  <c:v>8.2105453904000001</c:v>
                </c:pt>
                <c:pt idx="35184">
                  <c:v>8.75140167076</c:v>
                </c:pt>
                <c:pt idx="35185">
                  <c:v>7.9888952719099997</c:v>
                </c:pt>
                <c:pt idx="35186">
                  <c:v>8.3295451119700008</c:v>
                </c:pt>
                <c:pt idx="35187">
                  <c:v>7.9459409155299996</c:v>
                </c:pt>
                <c:pt idx="35188">
                  <c:v>8.62490831701</c:v>
                </c:pt>
                <c:pt idx="35189">
                  <c:v>8.4438836511699993</c:v>
                </c:pt>
                <c:pt idx="35190">
                  <c:v>8.5380039427199996</c:v>
                </c:pt>
                <c:pt idx="35191">
                  <c:v>8.6746630595899994</c:v>
                </c:pt>
                <c:pt idx="35192">
                  <c:v>8.8845231677900003</c:v>
                </c:pt>
                <c:pt idx="35193">
                  <c:v>8.7113057759999997</c:v>
                </c:pt>
                <c:pt idx="35194">
                  <c:v>8.0709425298199999</c:v>
                </c:pt>
                <c:pt idx="35195">
                  <c:v>8.5662314263199999</c:v>
                </c:pt>
                <c:pt idx="35196">
                  <c:v>8.4730052214199993</c:v>
                </c:pt>
                <c:pt idx="35197">
                  <c:v>8.0882671488100009</c:v>
                </c:pt>
                <c:pt idx="35198">
                  <c:v>8.6576947056200009</c:v>
                </c:pt>
                <c:pt idx="35199">
                  <c:v>8.8610633649799997</c:v>
                </c:pt>
                <c:pt idx="35200">
                  <c:v>7.9850681950700002</c:v>
                </c:pt>
                <c:pt idx="35201">
                  <c:v>8.74433451148</c:v>
                </c:pt>
                <c:pt idx="35202">
                  <c:v>8.1048973640300002</c:v>
                </c:pt>
                <c:pt idx="35203">
                  <c:v>8.1631764546000003</c:v>
                </c:pt>
                <c:pt idx="35204">
                  <c:v>8.5587698245000006</c:v>
                </c:pt>
                <c:pt idx="35205">
                  <c:v>8.8048690064800006</c:v>
                </c:pt>
                <c:pt idx="35206">
                  <c:v>8.6054652327800003</c:v>
                </c:pt>
                <c:pt idx="35207">
                  <c:v>7.9676283876999996</c:v>
                </c:pt>
                <c:pt idx="35208">
                  <c:v>8.0354193916700005</c:v>
                </c:pt>
                <c:pt idx="35209">
                  <c:v>7.9830538278900001</c:v>
                </c:pt>
                <c:pt idx="35210">
                  <c:v>8.7560342894000005</c:v>
                </c:pt>
                <c:pt idx="35211">
                  <c:v>8.1790767352699998</c:v>
                </c:pt>
                <c:pt idx="35212">
                  <c:v>8.3418871374200005</c:v>
                </c:pt>
                <c:pt idx="35213">
                  <c:v>8.8531159966700006</c:v>
                </c:pt>
                <c:pt idx="35214">
                  <c:v>8.7444733858199992</c:v>
                </c:pt>
                <c:pt idx="35215">
                  <c:v>8.3136152575899995</c:v>
                </c:pt>
                <c:pt idx="35216">
                  <c:v>8.0925685765900006</c:v>
                </c:pt>
                <c:pt idx="35217">
                  <c:v>8.5756024710100007</c:v>
                </c:pt>
                <c:pt idx="35218">
                  <c:v>8.4267939920400003</c:v>
                </c:pt>
                <c:pt idx="35219">
                  <c:v>8.3514241141899994</c:v>
                </c:pt>
                <c:pt idx="35220">
                  <c:v>8.8134439261399997</c:v>
                </c:pt>
                <c:pt idx="35221">
                  <c:v>8.0718210909099994</c:v>
                </c:pt>
                <c:pt idx="35222">
                  <c:v>8.0697670045799992</c:v>
                </c:pt>
                <c:pt idx="35223">
                  <c:v>8.8708622957400003</c:v>
                </c:pt>
                <c:pt idx="35224">
                  <c:v>8.6654443610099996</c:v>
                </c:pt>
                <c:pt idx="35225">
                  <c:v>8.7803830003099996</c:v>
                </c:pt>
                <c:pt idx="35226">
                  <c:v>8.6102854651600005</c:v>
                </c:pt>
                <c:pt idx="35227">
                  <c:v>8.6592804081299999</c:v>
                </c:pt>
                <c:pt idx="35228">
                  <c:v>7.9700029632499998</c:v>
                </c:pt>
                <c:pt idx="35229">
                  <c:v>8.8845231677900003</c:v>
                </c:pt>
                <c:pt idx="35230">
                  <c:v>8.5356026259599993</c:v>
                </c:pt>
                <c:pt idx="35231">
                  <c:v>8.1915595327700004</c:v>
                </c:pt>
                <c:pt idx="35232">
                  <c:v>8.2801849034699995</c:v>
                </c:pt>
                <c:pt idx="35233">
                  <c:v>8.4436089686300004</c:v>
                </c:pt>
                <c:pt idx="35234">
                  <c:v>8.1275820369399998</c:v>
                </c:pt>
                <c:pt idx="35235">
                  <c:v>8.5199286256800004</c:v>
                </c:pt>
                <c:pt idx="35236">
                  <c:v>8.2022462200599993</c:v>
                </c:pt>
                <c:pt idx="35237">
                  <c:v>8.7113057759999997</c:v>
                </c:pt>
                <c:pt idx="35238">
                  <c:v>8.6322847258100008</c:v>
                </c:pt>
                <c:pt idx="35239">
                  <c:v>7.9756716889400003</c:v>
                </c:pt>
                <c:pt idx="35240">
                  <c:v>8.2943656383499995</c:v>
                </c:pt>
                <c:pt idx="35241">
                  <c:v>8.1194046661999995</c:v>
                </c:pt>
                <c:pt idx="35242">
                  <c:v>8.6473386913399999</c:v>
                </c:pt>
                <c:pt idx="35243">
                  <c:v>8.5514412864300002</c:v>
                </c:pt>
                <c:pt idx="35244">
                  <c:v>8.3933728050200003</c:v>
                </c:pt>
                <c:pt idx="35245">
                  <c:v>8.4879062045399998</c:v>
                </c:pt>
                <c:pt idx="35246">
                  <c:v>8.70546773429</c:v>
                </c:pt>
                <c:pt idx="35247">
                  <c:v>8.7597910936200005</c:v>
                </c:pt>
                <c:pt idx="35248">
                  <c:v>8.0054772253100008</c:v>
                </c:pt>
                <c:pt idx="35249">
                  <c:v>8.2003939678800002</c:v>
                </c:pt>
                <c:pt idx="35250">
                  <c:v>8.0130974637599994</c:v>
                </c:pt>
                <c:pt idx="35251">
                  <c:v>8.7337828454099995</c:v>
                </c:pt>
                <c:pt idx="35252">
                  <c:v>8.7904976683000005</c:v>
                </c:pt>
                <c:pt idx="35253">
                  <c:v>8.7154183517200003</c:v>
                </c:pt>
                <c:pt idx="35254">
                  <c:v>8.3132750079599997</c:v>
                </c:pt>
                <c:pt idx="35255">
                  <c:v>8.7945351170499997</c:v>
                </c:pt>
                <c:pt idx="35256">
                  <c:v>8.1545362242300001</c:v>
                </c:pt>
                <c:pt idx="35257">
                  <c:v>8.1587479170199995</c:v>
                </c:pt>
                <c:pt idx="35258">
                  <c:v>8.3246975939399999</c:v>
                </c:pt>
                <c:pt idx="35259">
                  <c:v>8.9018750222000005</c:v>
                </c:pt>
                <c:pt idx="35260">
                  <c:v>8.6842673356300004</c:v>
                </c:pt>
                <c:pt idx="35261">
                  <c:v>8.2018612473299992</c:v>
                </c:pt>
                <c:pt idx="35262">
                  <c:v>7.9903770579</c:v>
                </c:pt>
                <c:pt idx="35263">
                  <c:v>8.2044441370799994</c:v>
                </c:pt>
                <c:pt idx="35264">
                  <c:v>8.5998269466699995</c:v>
                </c:pt>
                <c:pt idx="35265">
                  <c:v>8.3986385742799996</c:v>
                </c:pt>
                <c:pt idx="35266">
                  <c:v>8.8610895880299996</c:v>
                </c:pt>
                <c:pt idx="35267">
                  <c:v>8.7701805887200006</c:v>
                </c:pt>
                <c:pt idx="35268">
                  <c:v>8.7658192399200008</c:v>
                </c:pt>
                <c:pt idx="35269">
                  <c:v>8.3619973997300008</c:v>
                </c:pt>
                <c:pt idx="35270">
                  <c:v>8.8892599564499992</c:v>
                </c:pt>
                <c:pt idx="35271">
                  <c:v>8.5342886302699998</c:v>
                </c:pt>
                <c:pt idx="35272">
                  <c:v>8.6635042407499991</c:v>
                </c:pt>
                <c:pt idx="35273">
                  <c:v>8.26927498515</c:v>
                </c:pt>
                <c:pt idx="35274">
                  <c:v>8.0462036333900002</c:v>
                </c:pt>
                <c:pt idx="35275">
                  <c:v>8.4684750948000005</c:v>
                </c:pt>
                <c:pt idx="35276">
                  <c:v>8.1128374321599992</c:v>
                </c:pt>
                <c:pt idx="35277">
                  <c:v>8.2022462200599993</c:v>
                </c:pt>
                <c:pt idx="35278">
                  <c:v>8.0364401311000009</c:v>
                </c:pt>
                <c:pt idx="35279">
                  <c:v>8.3056506741699998</c:v>
                </c:pt>
                <c:pt idx="35280">
                  <c:v>8.74433451148</c:v>
                </c:pt>
                <c:pt idx="35281">
                  <c:v>8.2823026728400002</c:v>
                </c:pt>
                <c:pt idx="35282">
                  <c:v>8.6387300031199992</c:v>
                </c:pt>
                <c:pt idx="35283">
                  <c:v>8.1780197000099992</c:v>
                </c:pt>
                <c:pt idx="35284">
                  <c:v>7.9788476301999998</c:v>
                </c:pt>
                <c:pt idx="35285">
                  <c:v>8.1479275514699996</c:v>
                </c:pt>
                <c:pt idx="35286">
                  <c:v>8.2164019831600008</c:v>
                </c:pt>
                <c:pt idx="35287">
                  <c:v>8.5493993610000008</c:v>
                </c:pt>
                <c:pt idx="35288">
                  <c:v>8.1587479170199995</c:v>
                </c:pt>
                <c:pt idx="35289">
                  <c:v>7.9675588941199997</c:v>
                </c:pt>
                <c:pt idx="35290">
                  <c:v>8.4135922329199992</c:v>
                </c:pt>
                <c:pt idx="35291">
                  <c:v>8.7402844006299993</c:v>
                </c:pt>
                <c:pt idx="35292">
                  <c:v>8.0486753621999991</c:v>
                </c:pt>
                <c:pt idx="35293">
                  <c:v>8.1313183199400001</c:v>
                </c:pt>
                <c:pt idx="35294">
                  <c:v>8.5091331790000009</c:v>
                </c:pt>
                <c:pt idx="35295">
                  <c:v>8.3357996557000007</c:v>
                </c:pt>
                <c:pt idx="35296">
                  <c:v>8.2894779971000006</c:v>
                </c:pt>
                <c:pt idx="35297">
                  <c:v>8.7127564737400007</c:v>
                </c:pt>
                <c:pt idx="35298">
                  <c:v>8.4359475530000001</c:v>
                </c:pt>
                <c:pt idx="35299">
                  <c:v>8.8420224960800002</c:v>
                </c:pt>
                <c:pt idx="35300">
                  <c:v>8.2460524680899994</c:v>
                </c:pt>
                <c:pt idx="35301">
                  <c:v>8.1587479170199995</c:v>
                </c:pt>
                <c:pt idx="35302">
                  <c:v>8.4301704723899995</c:v>
                </c:pt>
                <c:pt idx="35303">
                  <c:v>8.0440283974700009</c:v>
                </c:pt>
                <c:pt idx="35304">
                  <c:v>8.7510716862500004</c:v>
                </c:pt>
                <c:pt idx="35305">
                  <c:v>7.9999244342900004</c:v>
                </c:pt>
                <c:pt idx="35306">
                  <c:v>8.4268403486400008</c:v>
                </c:pt>
                <c:pt idx="35307">
                  <c:v>8.8913710114699995</c:v>
                </c:pt>
                <c:pt idx="35308">
                  <c:v>8.0547009367799998</c:v>
                </c:pt>
                <c:pt idx="35309">
                  <c:v>8.3408101891899999</c:v>
                </c:pt>
                <c:pt idx="35310">
                  <c:v>8.6112215063500006</c:v>
                </c:pt>
                <c:pt idx="35311">
                  <c:v>8.8863264939499995</c:v>
                </c:pt>
                <c:pt idx="35312">
                  <c:v>8.6251864196800003</c:v>
                </c:pt>
                <c:pt idx="35313">
                  <c:v>8.6886617762099991</c:v>
                </c:pt>
                <c:pt idx="35314">
                  <c:v>8.63359532532</c:v>
                </c:pt>
                <c:pt idx="35315">
                  <c:v>8.2065771218099997</c:v>
                </c:pt>
                <c:pt idx="35316">
                  <c:v>8.5042272827800005</c:v>
                </c:pt>
                <c:pt idx="35317">
                  <c:v>8.0882671488100009</c:v>
                </c:pt>
                <c:pt idx="35318">
                  <c:v>8.7357130666600007</c:v>
                </c:pt>
                <c:pt idx="35319">
                  <c:v>8.6074045546200004</c:v>
                </c:pt>
                <c:pt idx="35320">
                  <c:v>7.9559444464300002</c:v>
                </c:pt>
                <c:pt idx="35321">
                  <c:v>8.0729431919299994</c:v>
                </c:pt>
                <c:pt idx="35322">
                  <c:v>8.0364401311000009</c:v>
                </c:pt>
                <c:pt idx="35323">
                  <c:v>8.8646622297499995</c:v>
                </c:pt>
                <c:pt idx="35324">
                  <c:v>7.9563460861199999</c:v>
                </c:pt>
                <c:pt idx="35325">
                  <c:v>8.1962971271599994</c:v>
                </c:pt>
                <c:pt idx="35326">
                  <c:v>8.6601367136299992</c:v>
                </c:pt>
                <c:pt idx="35327">
                  <c:v>8.4557318219099997</c:v>
                </c:pt>
                <c:pt idx="35328">
                  <c:v>8.0694617299499996</c:v>
                </c:pt>
                <c:pt idx="35329">
                  <c:v>8.4325127911800006</c:v>
                </c:pt>
                <c:pt idx="35330">
                  <c:v>8.4229087376899994</c:v>
                </c:pt>
                <c:pt idx="35331">
                  <c:v>8.2820034481799993</c:v>
                </c:pt>
                <c:pt idx="35332">
                  <c:v>7.9774806421499997</c:v>
                </c:pt>
                <c:pt idx="35333">
                  <c:v>8.5797194271899997</c:v>
                </c:pt>
                <c:pt idx="35334">
                  <c:v>8.0731496070799995</c:v>
                </c:pt>
                <c:pt idx="35335">
                  <c:v>8.1070137415300003</c:v>
                </c:pt>
                <c:pt idx="35336">
                  <c:v>8.4342770966299998</c:v>
                </c:pt>
                <c:pt idx="35337">
                  <c:v>8.0729431919299994</c:v>
                </c:pt>
                <c:pt idx="35338">
                  <c:v>8.0785012067800004</c:v>
                </c:pt>
                <c:pt idx="35339">
                  <c:v>8.6311686173899993</c:v>
                </c:pt>
                <c:pt idx="35340">
                  <c:v>8.0462036333900002</c:v>
                </c:pt>
                <c:pt idx="35341">
                  <c:v>8.5007195026600009</c:v>
                </c:pt>
                <c:pt idx="35342">
                  <c:v>8.1631764546000003</c:v>
                </c:pt>
                <c:pt idx="35343">
                  <c:v>8.5705750959600007</c:v>
                </c:pt>
                <c:pt idx="35344">
                  <c:v>8.5858762146600007</c:v>
                </c:pt>
                <c:pt idx="35345">
                  <c:v>8.6977807834699998</c:v>
                </c:pt>
                <c:pt idx="35346">
                  <c:v>8.4081152551699994</c:v>
                </c:pt>
                <c:pt idx="35347">
                  <c:v>8.0856192949000008</c:v>
                </c:pt>
                <c:pt idx="35348">
                  <c:v>8.7512632946799993</c:v>
                </c:pt>
                <c:pt idx="35349">
                  <c:v>8.8794596269799992</c:v>
                </c:pt>
                <c:pt idx="35350">
                  <c:v>8.2578512987299995</c:v>
                </c:pt>
                <c:pt idx="35351">
                  <c:v>8.0130974637599994</c:v>
                </c:pt>
                <c:pt idx="35352">
                  <c:v>7.9830538278900001</c:v>
                </c:pt>
                <c:pt idx="35353">
                  <c:v>8.1915595327700004</c:v>
                </c:pt>
                <c:pt idx="35354">
                  <c:v>8.2671921835200006</c:v>
                </c:pt>
                <c:pt idx="35355">
                  <c:v>8.3408101891899999</c:v>
                </c:pt>
                <c:pt idx="35356">
                  <c:v>8.2955036244099993</c:v>
                </c:pt>
                <c:pt idx="35357">
                  <c:v>8.1659852043400001</c:v>
                </c:pt>
                <c:pt idx="35358">
                  <c:v>8.4730052214199993</c:v>
                </c:pt>
                <c:pt idx="35359">
                  <c:v>8.4557318219099997</c:v>
                </c:pt>
                <c:pt idx="35360">
                  <c:v>8.7701805887200006</c:v>
                </c:pt>
                <c:pt idx="35361">
                  <c:v>7.98152221448</c:v>
                </c:pt>
                <c:pt idx="35362">
                  <c:v>8.2818524669699993</c:v>
                </c:pt>
                <c:pt idx="35363">
                  <c:v>8.2506049056900004</c:v>
                </c:pt>
                <c:pt idx="35364">
                  <c:v>8.3459838664999992</c:v>
                </c:pt>
                <c:pt idx="35365">
                  <c:v>8.3553749284799999</c:v>
                </c:pt>
                <c:pt idx="35366">
                  <c:v>8.3394988674799997</c:v>
                </c:pt>
                <c:pt idx="35367">
                  <c:v>7.9906065976600003</c:v>
                </c:pt>
                <c:pt idx="35368">
                  <c:v>8.6821745484899999</c:v>
                </c:pt>
                <c:pt idx="35369">
                  <c:v>7.9559444464300002</c:v>
                </c:pt>
                <c:pt idx="35370">
                  <c:v>8.6114264705500005</c:v>
                </c:pt>
                <c:pt idx="35371">
                  <c:v>8.7560342894000005</c:v>
                </c:pt>
                <c:pt idx="35372">
                  <c:v>8.8207436428699992</c:v>
                </c:pt>
                <c:pt idx="35373">
                  <c:v>8.5157879305299993</c:v>
                </c:pt>
                <c:pt idx="35374">
                  <c:v>8.0354193916700005</c:v>
                </c:pt>
                <c:pt idx="35375">
                  <c:v>8.1571225461600001</c:v>
                </c:pt>
                <c:pt idx="35376">
                  <c:v>8.3891235171599998</c:v>
                </c:pt>
                <c:pt idx="35377">
                  <c:v>8.7064879030500002</c:v>
                </c:pt>
                <c:pt idx="35378">
                  <c:v>8.8715521349799999</c:v>
                </c:pt>
                <c:pt idx="35379">
                  <c:v>8.5342886302699998</c:v>
                </c:pt>
                <c:pt idx="35380">
                  <c:v>8.5868383140100004</c:v>
                </c:pt>
                <c:pt idx="35381">
                  <c:v>8.2812616111500006</c:v>
                </c:pt>
                <c:pt idx="35382">
                  <c:v>8.8068387943899999</c:v>
                </c:pt>
                <c:pt idx="35383">
                  <c:v>8.3520173085699998</c:v>
                </c:pt>
                <c:pt idx="35384">
                  <c:v>8.2578512987299995</c:v>
                </c:pt>
                <c:pt idx="35385">
                  <c:v>8.8006342420900001</c:v>
                </c:pt>
                <c:pt idx="35386">
                  <c:v>8.7770021103700007</c:v>
                </c:pt>
                <c:pt idx="35387">
                  <c:v>8.0606890234899993</c:v>
                </c:pt>
                <c:pt idx="35388">
                  <c:v>8.3241836463599999</c:v>
                </c:pt>
                <c:pt idx="35389">
                  <c:v>8.5371040772699995</c:v>
                </c:pt>
                <c:pt idx="35390">
                  <c:v>8.5152128019699997</c:v>
                </c:pt>
                <c:pt idx="35391">
                  <c:v>8.3838760416400007</c:v>
                </c:pt>
                <c:pt idx="35392">
                  <c:v>8.0697670045799992</c:v>
                </c:pt>
                <c:pt idx="35393">
                  <c:v>8.2772961160400005</c:v>
                </c:pt>
                <c:pt idx="35394">
                  <c:v>8.8841120638</c:v>
                </c:pt>
                <c:pt idx="35395">
                  <c:v>8.6042654918399997</c:v>
                </c:pt>
                <c:pt idx="35396">
                  <c:v>8.3239990417800005</c:v>
                </c:pt>
                <c:pt idx="35397">
                  <c:v>8.3335711457299997</c:v>
                </c:pt>
                <c:pt idx="35398">
                  <c:v>8.3012475627699995</c:v>
                </c:pt>
                <c:pt idx="35399">
                  <c:v>8.0364401311000009</c:v>
                </c:pt>
                <c:pt idx="35400">
                  <c:v>8.1097023295199993</c:v>
                </c:pt>
                <c:pt idx="35401">
                  <c:v>8.3285494726099998</c:v>
                </c:pt>
                <c:pt idx="35402">
                  <c:v>8.3360008175499996</c:v>
                </c:pt>
                <c:pt idx="35403">
                  <c:v>8.4909043877099997</c:v>
                </c:pt>
                <c:pt idx="35404">
                  <c:v>8.7612287106700002</c:v>
                </c:pt>
                <c:pt idx="35405">
                  <c:v>8.1659852043400001</c:v>
                </c:pt>
                <c:pt idx="35406">
                  <c:v>8.8610633649799997</c:v>
                </c:pt>
                <c:pt idx="35407">
                  <c:v>8.0990670477899993</c:v>
                </c:pt>
                <c:pt idx="35408">
                  <c:v>8.7122425778999997</c:v>
                </c:pt>
                <c:pt idx="35409">
                  <c:v>8.7593915381399992</c:v>
                </c:pt>
                <c:pt idx="35410">
                  <c:v>8.2035642692900002</c:v>
                </c:pt>
                <c:pt idx="35411">
                  <c:v>8.1403635022399996</c:v>
                </c:pt>
                <c:pt idx="35412">
                  <c:v>8.3979318978300004</c:v>
                </c:pt>
                <c:pt idx="35413">
                  <c:v>8.1376030305300002</c:v>
                </c:pt>
                <c:pt idx="35414">
                  <c:v>7.9485258062500002</c:v>
                </c:pt>
                <c:pt idx="35415">
                  <c:v>8.2295335309199995</c:v>
                </c:pt>
                <c:pt idx="35416">
                  <c:v>8.2427615897000006</c:v>
                </c:pt>
                <c:pt idx="35417">
                  <c:v>8.6813498870599997</c:v>
                </c:pt>
                <c:pt idx="35418">
                  <c:v>8.3148890180299997</c:v>
                </c:pt>
                <c:pt idx="35419">
                  <c:v>8.0323369030799991</c:v>
                </c:pt>
                <c:pt idx="35420">
                  <c:v>8.2858017648499995</c:v>
                </c:pt>
                <c:pt idx="35421">
                  <c:v>8.0834058445799997</c:v>
                </c:pt>
                <c:pt idx="35422">
                  <c:v>8.5103077844400001</c:v>
                </c:pt>
                <c:pt idx="35423">
                  <c:v>7.9675588941199997</c:v>
                </c:pt>
                <c:pt idx="35424">
                  <c:v>8.8863264939499995</c:v>
                </c:pt>
                <c:pt idx="35425">
                  <c:v>8.2065771218099997</c:v>
                </c:pt>
                <c:pt idx="35426">
                  <c:v>8.2506049056900004</c:v>
                </c:pt>
                <c:pt idx="35427">
                  <c:v>8.6813498870599997</c:v>
                </c:pt>
                <c:pt idx="35428">
                  <c:v>8.3849027535600005</c:v>
                </c:pt>
                <c:pt idx="35429">
                  <c:v>8.6437565155799998</c:v>
                </c:pt>
                <c:pt idx="35430">
                  <c:v>8.3285494726099998</c:v>
                </c:pt>
                <c:pt idx="35431">
                  <c:v>8.7947417970400004</c:v>
                </c:pt>
                <c:pt idx="35432">
                  <c:v>8.2262353592699995</c:v>
                </c:pt>
                <c:pt idx="35433">
                  <c:v>8.5662314263199999</c:v>
                </c:pt>
                <c:pt idx="35434">
                  <c:v>8.3849027535600005</c:v>
                </c:pt>
                <c:pt idx="35435">
                  <c:v>8.2795848892099997</c:v>
                </c:pt>
                <c:pt idx="35436">
                  <c:v>8.9058911406900005</c:v>
                </c:pt>
                <c:pt idx="35437">
                  <c:v>8.4987685707999994</c:v>
                </c:pt>
                <c:pt idx="35438">
                  <c:v>8.6332081599899997</c:v>
                </c:pt>
                <c:pt idx="35439">
                  <c:v>8.0141773685000004</c:v>
                </c:pt>
                <c:pt idx="35440">
                  <c:v>8.3122823311000005</c:v>
                </c:pt>
                <c:pt idx="35441">
                  <c:v>8.0256835983099997</c:v>
                </c:pt>
                <c:pt idx="35442">
                  <c:v>8.0649443995900008</c:v>
                </c:pt>
                <c:pt idx="35443">
                  <c:v>8.4301704723899995</c:v>
                </c:pt>
                <c:pt idx="35444">
                  <c:v>8.4229087376899994</c:v>
                </c:pt>
                <c:pt idx="35445">
                  <c:v>8.4616520006199991</c:v>
                </c:pt>
                <c:pt idx="35446">
                  <c:v>8.5157879305299993</c:v>
                </c:pt>
                <c:pt idx="35447">
                  <c:v>8.7441595664600005</c:v>
                </c:pt>
                <c:pt idx="35448">
                  <c:v>7.9999244342900004</c:v>
                </c:pt>
                <c:pt idx="35449">
                  <c:v>8.5514412864300002</c:v>
                </c:pt>
                <c:pt idx="35450">
                  <c:v>8.8104566147199996</c:v>
                </c:pt>
                <c:pt idx="35451">
                  <c:v>8.88666699881</c:v>
                </c:pt>
                <c:pt idx="35452">
                  <c:v>8.37602430914</c:v>
                </c:pt>
                <c:pt idx="35453">
                  <c:v>8.0028854986900004</c:v>
                </c:pt>
                <c:pt idx="35454">
                  <c:v>8.3142131813399995</c:v>
                </c:pt>
                <c:pt idx="35455">
                  <c:v>8.6722978939799997</c:v>
                </c:pt>
                <c:pt idx="35456">
                  <c:v>8.8566325183799997</c:v>
                </c:pt>
                <c:pt idx="35457">
                  <c:v>8.8782169744200008</c:v>
                </c:pt>
                <c:pt idx="35458">
                  <c:v>8.8243321896199998</c:v>
                </c:pt>
                <c:pt idx="35459">
                  <c:v>8.5318735852100005</c:v>
                </c:pt>
                <c:pt idx="35460">
                  <c:v>8.6492494849299995</c:v>
                </c:pt>
                <c:pt idx="35461">
                  <c:v>8.0319946350099993</c:v>
                </c:pt>
                <c:pt idx="35462">
                  <c:v>8.0900172155700005</c:v>
                </c:pt>
                <c:pt idx="35463">
                  <c:v>8.1279717080699996</c:v>
                </c:pt>
                <c:pt idx="35464">
                  <c:v>8.4135922329199992</c:v>
                </c:pt>
                <c:pt idx="35465">
                  <c:v>8.5662314263199999</c:v>
                </c:pt>
                <c:pt idx="35466">
                  <c:v>8.6822583637899999</c:v>
                </c:pt>
                <c:pt idx="35467">
                  <c:v>8.31870146234</c:v>
                </c:pt>
                <c:pt idx="35468">
                  <c:v>8.1659852043400001</c:v>
                </c:pt>
                <c:pt idx="35469">
                  <c:v>8.07055440267</c:v>
                </c:pt>
                <c:pt idx="35470">
                  <c:v>8.2760402328500007</c:v>
                </c:pt>
                <c:pt idx="35471">
                  <c:v>8.4779512896899991</c:v>
                </c:pt>
                <c:pt idx="35472">
                  <c:v>8.8303833851500002</c:v>
                </c:pt>
                <c:pt idx="35473">
                  <c:v>8.28965026855</c:v>
                </c:pt>
                <c:pt idx="35474">
                  <c:v>8.2016292140699996</c:v>
                </c:pt>
                <c:pt idx="35475">
                  <c:v>8.7709642370199994</c:v>
                </c:pt>
                <c:pt idx="35476">
                  <c:v>8.5486954425700006</c:v>
                </c:pt>
                <c:pt idx="35477">
                  <c:v>8.2099537794100002</c:v>
                </c:pt>
                <c:pt idx="35478">
                  <c:v>8.2427604321899999</c:v>
                </c:pt>
                <c:pt idx="35479">
                  <c:v>8.4691202867600008</c:v>
                </c:pt>
                <c:pt idx="35480">
                  <c:v>8.6640439018300004</c:v>
                </c:pt>
                <c:pt idx="35481">
                  <c:v>8.2495537734800006</c:v>
                </c:pt>
                <c:pt idx="35482">
                  <c:v>8.8402293978700008</c:v>
                </c:pt>
                <c:pt idx="35483">
                  <c:v>8.1901072282000005</c:v>
                </c:pt>
                <c:pt idx="35484">
                  <c:v>8.5968211782899999</c:v>
                </c:pt>
                <c:pt idx="35485">
                  <c:v>8.6375236161399993</c:v>
                </c:pt>
                <c:pt idx="35486">
                  <c:v>8.6207570218700003</c:v>
                </c:pt>
                <c:pt idx="35487">
                  <c:v>8.1479275514699996</c:v>
                </c:pt>
                <c:pt idx="35488">
                  <c:v>8.4441184294100005</c:v>
                </c:pt>
                <c:pt idx="35489">
                  <c:v>8.4904216369699999</c:v>
                </c:pt>
                <c:pt idx="35490">
                  <c:v>8.0740526081299997</c:v>
                </c:pt>
                <c:pt idx="35491">
                  <c:v>8.6155230964099996</c:v>
                </c:pt>
                <c:pt idx="35492">
                  <c:v>8.4944443201700004</c:v>
                </c:pt>
                <c:pt idx="35493">
                  <c:v>8.0925685765900006</c:v>
                </c:pt>
                <c:pt idx="35494">
                  <c:v>8.8557213123699992</c:v>
                </c:pt>
                <c:pt idx="35495">
                  <c:v>8.6505231655399992</c:v>
                </c:pt>
                <c:pt idx="35496">
                  <c:v>8.7435939887400007</c:v>
                </c:pt>
                <c:pt idx="35497">
                  <c:v>8.2913722768499998</c:v>
                </c:pt>
                <c:pt idx="35498">
                  <c:v>8.7195333377300006</c:v>
                </c:pt>
                <c:pt idx="35499">
                  <c:v>8.4395209650999998</c:v>
                </c:pt>
                <c:pt idx="35500">
                  <c:v>8.0355863425499994</c:v>
                </c:pt>
                <c:pt idx="35501">
                  <c:v>8.2574280827000006</c:v>
                </c:pt>
                <c:pt idx="35502">
                  <c:v>8.6635042407499991</c:v>
                </c:pt>
                <c:pt idx="35503">
                  <c:v>8.2164297140200002</c:v>
                </c:pt>
                <c:pt idx="35504">
                  <c:v>8.0539865555900008</c:v>
                </c:pt>
                <c:pt idx="35505">
                  <c:v>8.6813498870599997</c:v>
                </c:pt>
                <c:pt idx="35506">
                  <c:v>8.8850413977000002</c:v>
                </c:pt>
                <c:pt idx="35507">
                  <c:v>7.9610923385900003</c:v>
                </c:pt>
                <c:pt idx="35508">
                  <c:v>8.5800724801800001</c:v>
                </c:pt>
                <c:pt idx="35509">
                  <c:v>8.7365141522300007</c:v>
                </c:pt>
                <c:pt idx="35510">
                  <c:v>8.3418871374200005</c:v>
                </c:pt>
                <c:pt idx="35511">
                  <c:v>8.7365141522300007</c:v>
                </c:pt>
                <c:pt idx="35512">
                  <c:v>8.7612287106700002</c:v>
                </c:pt>
                <c:pt idx="35513">
                  <c:v>8.7898144898199995</c:v>
                </c:pt>
                <c:pt idx="35514">
                  <c:v>8.2022462200599993</c:v>
                </c:pt>
                <c:pt idx="35515">
                  <c:v>8.70546773429</c:v>
                </c:pt>
                <c:pt idx="35516">
                  <c:v>8.2289458196700007</c:v>
                </c:pt>
                <c:pt idx="35517">
                  <c:v>8.7289705784400002</c:v>
                </c:pt>
                <c:pt idx="35518">
                  <c:v>8.7749677777699997</c:v>
                </c:pt>
                <c:pt idx="35519">
                  <c:v>8.2760403459899994</c:v>
                </c:pt>
                <c:pt idx="35520">
                  <c:v>8.5807733587200001</c:v>
                </c:pt>
                <c:pt idx="35521">
                  <c:v>8.3662329683000003</c:v>
                </c:pt>
                <c:pt idx="35522">
                  <c:v>8.7127564737400007</c:v>
                </c:pt>
                <c:pt idx="35523">
                  <c:v>8.4684750948000005</c:v>
                </c:pt>
                <c:pt idx="35524">
                  <c:v>8.1774708242000003</c:v>
                </c:pt>
                <c:pt idx="35525">
                  <c:v>8.75140167076</c:v>
                </c:pt>
                <c:pt idx="35526">
                  <c:v>8.8449107379599994</c:v>
                </c:pt>
                <c:pt idx="35527">
                  <c:v>8.3157925323300006</c:v>
                </c:pt>
                <c:pt idx="35528">
                  <c:v>8.84287310701</c:v>
                </c:pt>
                <c:pt idx="35529">
                  <c:v>8.4556880689600007</c:v>
                </c:pt>
                <c:pt idx="35530">
                  <c:v>8.1323267245400004</c:v>
                </c:pt>
                <c:pt idx="35531">
                  <c:v>8.5408746539500005</c:v>
                </c:pt>
                <c:pt idx="35532">
                  <c:v>8.62490831701</c:v>
                </c:pt>
                <c:pt idx="35533">
                  <c:v>8.3585273101999995</c:v>
                </c:pt>
                <c:pt idx="35534">
                  <c:v>7.9925421034399999</c:v>
                </c:pt>
                <c:pt idx="35535">
                  <c:v>8.8589320011700003</c:v>
                </c:pt>
                <c:pt idx="35536">
                  <c:v>8.8842687340800008</c:v>
                </c:pt>
                <c:pt idx="35537">
                  <c:v>8.5082252913600005</c:v>
                </c:pt>
                <c:pt idx="35538">
                  <c:v>8.8303833851500002</c:v>
                </c:pt>
                <c:pt idx="35539">
                  <c:v>7.9935136244000002</c:v>
                </c:pt>
                <c:pt idx="35540">
                  <c:v>8.2155681023099998</c:v>
                </c:pt>
                <c:pt idx="35541">
                  <c:v>8.5709179853999995</c:v>
                </c:pt>
                <c:pt idx="35542">
                  <c:v>8.7648881104799994</c:v>
                </c:pt>
                <c:pt idx="35543">
                  <c:v>8.3706735696500001</c:v>
                </c:pt>
                <c:pt idx="35544">
                  <c:v>8.1731347786399997</c:v>
                </c:pt>
                <c:pt idx="35545">
                  <c:v>8.4883037956600003</c:v>
                </c:pt>
                <c:pt idx="35546">
                  <c:v>8.4264306535099998</c:v>
                </c:pt>
                <c:pt idx="35547">
                  <c:v>8.4266726800799994</c:v>
                </c:pt>
                <c:pt idx="35548">
                  <c:v>8.5371040772699995</c:v>
                </c:pt>
                <c:pt idx="35549">
                  <c:v>8.2289458196700007</c:v>
                </c:pt>
                <c:pt idx="35550">
                  <c:v>8.8131566561499994</c:v>
                </c:pt>
                <c:pt idx="35551">
                  <c:v>8.6542204652500008</c:v>
                </c:pt>
                <c:pt idx="35552">
                  <c:v>8.6530110788000005</c:v>
                </c:pt>
                <c:pt idx="35553">
                  <c:v>8.2981136670200009</c:v>
                </c:pt>
                <c:pt idx="35554">
                  <c:v>8.8842687340800008</c:v>
                </c:pt>
                <c:pt idx="35555">
                  <c:v>8.2577188277599998</c:v>
                </c:pt>
                <c:pt idx="35556">
                  <c:v>8.2913722768499998</c:v>
                </c:pt>
                <c:pt idx="35557">
                  <c:v>8.0240276363799996</c:v>
                </c:pt>
                <c:pt idx="35558">
                  <c:v>8.6898693320600007</c:v>
                </c:pt>
                <c:pt idx="35559">
                  <c:v>8.6879841962299995</c:v>
                </c:pt>
                <c:pt idx="35560">
                  <c:v>8.3240578967500003</c:v>
                </c:pt>
                <c:pt idx="35561">
                  <c:v>7.9850681950700002</c:v>
                </c:pt>
                <c:pt idx="35562">
                  <c:v>8.7898144898199995</c:v>
                </c:pt>
                <c:pt idx="35563">
                  <c:v>8.4220970819499996</c:v>
                </c:pt>
                <c:pt idx="35564">
                  <c:v>8.2506049056900004</c:v>
                </c:pt>
                <c:pt idx="35565">
                  <c:v>8.8104566147199996</c:v>
                </c:pt>
                <c:pt idx="35566">
                  <c:v>8.3122823311000005</c:v>
                </c:pt>
                <c:pt idx="35567">
                  <c:v>8.2065771218099997</c:v>
                </c:pt>
                <c:pt idx="35568">
                  <c:v>8.0422501817899992</c:v>
                </c:pt>
                <c:pt idx="35569">
                  <c:v>8.6114264705500005</c:v>
                </c:pt>
                <c:pt idx="35570">
                  <c:v>8.2018612473299992</c:v>
                </c:pt>
                <c:pt idx="35571">
                  <c:v>8.78782793335</c:v>
                </c:pt>
                <c:pt idx="35572">
                  <c:v>8.5399674243600003</c:v>
                </c:pt>
                <c:pt idx="35573">
                  <c:v>8.0750796059999992</c:v>
                </c:pt>
                <c:pt idx="35574">
                  <c:v>8.2313320060000006</c:v>
                </c:pt>
                <c:pt idx="35575">
                  <c:v>8.2133189634800008</c:v>
                </c:pt>
                <c:pt idx="35576">
                  <c:v>8.07165779312</c:v>
                </c:pt>
                <c:pt idx="35577">
                  <c:v>8.2598757191200001</c:v>
                </c:pt>
                <c:pt idx="35578">
                  <c:v>8.8985528127400002</c:v>
                </c:pt>
                <c:pt idx="35579">
                  <c:v>8.8794596269799992</c:v>
                </c:pt>
                <c:pt idx="35580">
                  <c:v>8.4893883067800004</c:v>
                </c:pt>
                <c:pt idx="35581">
                  <c:v>8.8759380287800003</c:v>
                </c:pt>
                <c:pt idx="35582">
                  <c:v>8.5251570455000003</c:v>
                </c:pt>
                <c:pt idx="35583">
                  <c:v>8.7709642370199994</c:v>
                </c:pt>
                <c:pt idx="35584">
                  <c:v>8.0141773685000004</c:v>
                </c:pt>
                <c:pt idx="35585">
                  <c:v>8.8212662230000003</c:v>
                </c:pt>
                <c:pt idx="35586">
                  <c:v>8.8363555392999995</c:v>
                </c:pt>
                <c:pt idx="35587">
                  <c:v>8.3581425132600007</c:v>
                </c:pt>
                <c:pt idx="35588">
                  <c:v>8.4810498624699999</c:v>
                </c:pt>
                <c:pt idx="35589">
                  <c:v>8.5544355888499997</c:v>
                </c:pt>
                <c:pt idx="35590">
                  <c:v>8.0857996409799995</c:v>
                </c:pt>
                <c:pt idx="35591">
                  <c:v>8.5369150452200007</c:v>
                </c:pt>
                <c:pt idx="35592">
                  <c:v>8.5909520011399998</c:v>
                </c:pt>
                <c:pt idx="35593">
                  <c:v>8.0255789811699998</c:v>
                </c:pt>
                <c:pt idx="35594">
                  <c:v>8.7365141522300007</c:v>
                </c:pt>
                <c:pt idx="35595">
                  <c:v>8.0925685765900006</c:v>
                </c:pt>
                <c:pt idx="35596">
                  <c:v>8.5472328454700008</c:v>
                </c:pt>
                <c:pt idx="35597">
                  <c:v>8.5591200575999995</c:v>
                </c:pt>
                <c:pt idx="35598">
                  <c:v>7.9474601159600002</c:v>
                </c:pt>
                <c:pt idx="35599">
                  <c:v>8.3662329683000003</c:v>
                </c:pt>
                <c:pt idx="35600">
                  <c:v>8.7350183188300008</c:v>
                </c:pt>
                <c:pt idx="35601">
                  <c:v>8.8442135800999999</c:v>
                </c:pt>
                <c:pt idx="35602">
                  <c:v>8.2022462200599993</c:v>
                </c:pt>
                <c:pt idx="35603">
                  <c:v>8.5757742270400001</c:v>
                </c:pt>
                <c:pt idx="35604">
                  <c:v>8.7830394190799996</c:v>
                </c:pt>
                <c:pt idx="35605">
                  <c:v>8.6654443610099996</c:v>
                </c:pt>
                <c:pt idx="35606">
                  <c:v>8.3891235171599998</c:v>
                </c:pt>
                <c:pt idx="35607">
                  <c:v>8.4909098499700004</c:v>
                </c:pt>
                <c:pt idx="35608">
                  <c:v>8.3148890180299997</c:v>
                </c:pt>
                <c:pt idx="35609">
                  <c:v>8.1790905810499996</c:v>
                </c:pt>
                <c:pt idx="35610">
                  <c:v>8.5369150452200007</c:v>
                </c:pt>
                <c:pt idx="35611">
                  <c:v>8.7702245948400002</c:v>
                </c:pt>
                <c:pt idx="35612">
                  <c:v>8.0731496070799995</c:v>
                </c:pt>
                <c:pt idx="35613">
                  <c:v>8.7947417970400004</c:v>
                </c:pt>
                <c:pt idx="35614">
                  <c:v>8.7417914406699992</c:v>
                </c:pt>
                <c:pt idx="35615">
                  <c:v>8.4779512896899991</c:v>
                </c:pt>
                <c:pt idx="35616">
                  <c:v>8.7709642370199994</c:v>
                </c:pt>
                <c:pt idx="35617">
                  <c:v>8.8006342420900001</c:v>
                </c:pt>
                <c:pt idx="35618">
                  <c:v>8.2893755862299994</c:v>
                </c:pt>
                <c:pt idx="35619">
                  <c:v>8.2022462200599993</c:v>
                </c:pt>
                <c:pt idx="35620">
                  <c:v>8.5199286256800004</c:v>
                </c:pt>
                <c:pt idx="35621">
                  <c:v>8.1788899774800008</c:v>
                </c:pt>
                <c:pt idx="35622">
                  <c:v>8.6224742651700002</c:v>
                </c:pt>
                <c:pt idx="35623">
                  <c:v>8.2147516841100003</c:v>
                </c:pt>
                <c:pt idx="35624">
                  <c:v>8.74433451148</c:v>
                </c:pt>
                <c:pt idx="35625">
                  <c:v>8.2003939678800002</c:v>
                </c:pt>
                <c:pt idx="35626">
                  <c:v>8.6663456436100006</c:v>
                </c:pt>
                <c:pt idx="35627">
                  <c:v>8.4722590323200002</c:v>
                </c:pt>
                <c:pt idx="35628">
                  <c:v>7.9913100132499997</c:v>
                </c:pt>
                <c:pt idx="35629">
                  <c:v>8.1587479170199995</c:v>
                </c:pt>
                <c:pt idx="35630">
                  <c:v>8.1639242346100005</c:v>
                </c:pt>
                <c:pt idx="35631">
                  <c:v>8.3285775396399995</c:v>
                </c:pt>
                <c:pt idx="35632">
                  <c:v>8.5209807675100002</c:v>
                </c:pt>
                <c:pt idx="35633">
                  <c:v>8.8000008812299999</c:v>
                </c:pt>
                <c:pt idx="35634">
                  <c:v>8.2832916012099993</c:v>
                </c:pt>
                <c:pt idx="35635">
                  <c:v>8.2918683352200002</c:v>
                </c:pt>
                <c:pt idx="35636">
                  <c:v>8.78782793335</c:v>
                </c:pt>
                <c:pt idx="35637">
                  <c:v>8.4556880689600007</c:v>
                </c:pt>
                <c:pt idx="35638">
                  <c:v>8.5103077844400001</c:v>
                </c:pt>
                <c:pt idx="35639">
                  <c:v>8.4154844919399991</c:v>
                </c:pt>
                <c:pt idx="35640">
                  <c:v>8.6963456107799999</c:v>
                </c:pt>
                <c:pt idx="35641">
                  <c:v>8.8863264939499995</c:v>
                </c:pt>
                <c:pt idx="35642">
                  <c:v>7.9610923385900003</c:v>
                </c:pt>
                <c:pt idx="35643">
                  <c:v>8.1097023295199993</c:v>
                </c:pt>
                <c:pt idx="35644">
                  <c:v>7.9522671151099997</c:v>
                </c:pt>
                <c:pt idx="35645">
                  <c:v>8.4940589487799993</c:v>
                </c:pt>
                <c:pt idx="35646">
                  <c:v>8.7373739912299992</c:v>
                </c:pt>
                <c:pt idx="35647">
                  <c:v>8.0857996409799995</c:v>
                </c:pt>
                <c:pt idx="35648">
                  <c:v>8.74433451148</c:v>
                </c:pt>
                <c:pt idx="35649">
                  <c:v>8.4342770966299998</c:v>
                </c:pt>
                <c:pt idx="35650">
                  <c:v>8.9082951807599997</c:v>
                </c:pt>
                <c:pt idx="35651">
                  <c:v>8.4904216369699999</c:v>
                </c:pt>
                <c:pt idx="35652">
                  <c:v>8.3910663924600009</c:v>
                </c:pt>
                <c:pt idx="35653">
                  <c:v>8.5356026259599993</c:v>
                </c:pt>
                <c:pt idx="35654">
                  <c:v>8.6353498611399999</c:v>
                </c:pt>
                <c:pt idx="35655">
                  <c:v>8.0731496070799995</c:v>
                </c:pt>
                <c:pt idx="35656">
                  <c:v>8.3593672639399994</c:v>
                </c:pt>
                <c:pt idx="35657">
                  <c:v>8.0620205847400008</c:v>
                </c:pt>
                <c:pt idx="35658">
                  <c:v>8.4339321027699992</c:v>
                </c:pt>
                <c:pt idx="35659">
                  <c:v>8.7692933856700002</c:v>
                </c:pt>
                <c:pt idx="35660">
                  <c:v>8.5028932890599993</c:v>
                </c:pt>
                <c:pt idx="35661">
                  <c:v>8.3605070649400002</c:v>
                </c:pt>
                <c:pt idx="35662">
                  <c:v>8.8442135800999999</c:v>
                </c:pt>
                <c:pt idx="35663">
                  <c:v>8.0882671488100009</c:v>
                </c:pt>
                <c:pt idx="35664">
                  <c:v>8.8122871369800002</c:v>
                </c:pt>
                <c:pt idx="35665">
                  <c:v>8.2447766733600005</c:v>
                </c:pt>
                <c:pt idx="35666">
                  <c:v>8.7127564737400007</c:v>
                </c:pt>
                <c:pt idx="35667">
                  <c:v>8.3157925323300006</c:v>
                </c:pt>
                <c:pt idx="35668">
                  <c:v>8.6885757032199997</c:v>
                </c:pt>
                <c:pt idx="35669">
                  <c:v>8.6641367018299995</c:v>
                </c:pt>
                <c:pt idx="35670">
                  <c:v>8.1194046661999995</c:v>
                </c:pt>
                <c:pt idx="35671">
                  <c:v>8.0473270058199997</c:v>
                </c:pt>
                <c:pt idx="35672">
                  <c:v>8.0504277849299992</c:v>
                </c:pt>
                <c:pt idx="35673">
                  <c:v>8.4359475530000001</c:v>
                </c:pt>
                <c:pt idx="35674">
                  <c:v>8.8842687340800008</c:v>
                </c:pt>
                <c:pt idx="35675">
                  <c:v>8.2578512987299995</c:v>
                </c:pt>
                <c:pt idx="35676">
                  <c:v>8.7116060848500005</c:v>
                </c:pt>
                <c:pt idx="35677">
                  <c:v>8.1313183199400001</c:v>
                </c:pt>
                <c:pt idx="35678">
                  <c:v>8.7612287106700002</c:v>
                </c:pt>
                <c:pt idx="35679">
                  <c:v>8.0858180349400008</c:v>
                </c:pt>
                <c:pt idx="35680">
                  <c:v>8.6322847258100008</c:v>
                </c:pt>
                <c:pt idx="35681">
                  <c:v>8.0931419925199997</c:v>
                </c:pt>
                <c:pt idx="35682">
                  <c:v>8.5909520011399998</c:v>
                </c:pt>
                <c:pt idx="35683">
                  <c:v>7.9998183020000004</c:v>
                </c:pt>
                <c:pt idx="35684">
                  <c:v>8.7702245948400002</c:v>
                </c:pt>
                <c:pt idx="35685">
                  <c:v>7.9921085654299997</c:v>
                </c:pt>
                <c:pt idx="35686">
                  <c:v>8.9038818721999995</c:v>
                </c:pt>
                <c:pt idx="35687">
                  <c:v>8.0414201259600002</c:v>
                </c:pt>
                <c:pt idx="35688">
                  <c:v>8.7597910936200005</c:v>
                </c:pt>
                <c:pt idx="35689">
                  <c:v>8.6949460298099996</c:v>
                </c:pt>
                <c:pt idx="35690">
                  <c:v>8.2760403459899994</c:v>
                </c:pt>
                <c:pt idx="35691">
                  <c:v>8.3408101891899999</c:v>
                </c:pt>
                <c:pt idx="35692">
                  <c:v>8.5132375840200005</c:v>
                </c:pt>
                <c:pt idx="35693">
                  <c:v>8.6178979015399992</c:v>
                </c:pt>
                <c:pt idx="35694">
                  <c:v>8.5250221289100008</c:v>
                </c:pt>
                <c:pt idx="35695">
                  <c:v>8.86898792685</c:v>
                </c:pt>
                <c:pt idx="35696">
                  <c:v>7.9676283876999996</c:v>
                </c:pt>
                <c:pt idx="35697">
                  <c:v>8.1561499018399992</c:v>
                </c:pt>
                <c:pt idx="35698">
                  <c:v>8.3240578967500003</c:v>
                </c:pt>
                <c:pt idx="35699">
                  <c:v>8.0234429846699999</c:v>
                </c:pt>
                <c:pt idx="35700">
                  <c:v>8.0785012067800004</c:v>
                </c:pt>
                <c:pt idx="35701">
                  <c:v>8.5251570455000003</c:v>
                </c:pt>
                <c:pt idx="35702">
                  <c:v>8.8207436428699992</c:v>
                </c:pt>
                <c:pt idx="35703">
                  <c:v>8.24820281507</c:v>
                </c:pt>
                <c:pt idx="35704">
                  <c:v>8.3801203693899993</c:v>
                </c:pt>
                <c:pt idx="35705">
                  <c:v>8.1486433968099998</c:v>
                </c:pt>
                <c:pt idx="35706">
                  <c:v>8.6879841962299995</c:v>
                </c:pt>
                <c:pt idx="35707">
                  <c:v>8.4395209650999998</c:v>
                </c:pt>
                <c:pt idx="35708">
                  <c:v>8.75603196418</c:v>
                </c:pt>
                <c:pt idx="35709">
                  <c:v>8.5631176696400004</c:v>
                </c:pt>
                <c:pt idx="35710">
                  <c:v>8.4441184294100005</c:v>
                </c:pt>
                <c:pt idx="35711">
                  <c:v>8.88666699881</c:v>
                </c:pt>
                <c:pt idx="35712">
                  <c:v>7.9788476301999998</c:v>
                </c:pt>
                <c:pt idx="35713">
                  <c:v>8.6145859340600008</c:v>
                </c:pt>
                <c:pt idx="35714">
                  <c:v>8.3530662494999994</c:v>
                </c:pt>
                <c:pt idx="35715">
                  <c:v>8.5518204493599992</c:v>
                </c:pt>
                <c:pt idx="35716">
                  <c:v>8.2164019831600008</c:v>
                </c:pt>
                <c:pt idx="35717">
                  <c:v>8.4006198869399995</c:v>
                </c:pt>
                <c:pt idx="35718">
                  <c:v>8.3152039538999993</c:v>
                </c:pt>
                <c:pt idx="35719">
                  <c:v>8.0787571682500001</c:v>
                </c:pt>
                <c:pt idx="35720">
                  <c:v>8.4505609424199992</c:v>
                </c:pt>
                <c:pt idx="35721">
                  <c:v>8.2016292140699996</c:v>
                </c:pt>
                <c:pt idx="35722">
                  <c:v>8.7337737794399999</c:v>
                </c:pt>
                <c:pt idx="35723">
                  <c:v>8.5310997343300006</c:v>
                </c:pt>
                <c:pt idx="35724">
                  <c:v>8.6480714602600006</c:v>
                </c:pt>
                <c:pt idx="35725">
                  <c:v>8.2993650272699995</c:v>
                </c:pt>
                <c:pt idx="35726">
                  <c:v>8.8179515735200003</c:v>
                </c:pt>
                <c:pt idx="35727">
                  <c:v>8.1790905810499996</c:v>
                </c:pt>
                <c:pt idx="35728">
                  <c:v>8.8845231677900003</c:v>
                </c:pt>
                <c:pt idx="35729">
                  <c:v>8.2009037238999998</c:v>
                </c:pt>
                <c:pt idx="35730">
                  <c:v>7.9459409155299996</c:v>
                </c:pt>
                <c:pt idx="35731">
                  <c:v>8.0422501817899992</c:v>
                </c:pt>
                <c:pt idx="35732">
                  <c:v>8.5983266382399997</c:v>
                </c:pt>
                <c:pt idx="35733">
                  <c:v>8.3133125153199998</c:v>
                </c:pt>
                <c:pt idx="35734">
                  <c:v>8.3210214303699992</c:v>
                </c:pt>
                <c:pt idx="35735">
                  <c:v>8.0338068750500007</c:v>
                </c:pt>
                <c:pt idx="35736">
                  <c:v>8.3295451119700008</c:v>
                </c:pt>
                <c:pt idx="35737">
                  <c:v>8.0569175154099995</c:v>
                </c:pt>
                <c:pt idx="35738">
                  <c:v>8.5437361404699992</c:v>
                </c:pt>
                <c:pt idx="35739">
                  <c:v>8.4944443201700004</c:v>
                </c:pt>
                <c:pt idx="35740">
                  <c:v>8.1043949215000008</c:v>
                </c:pt>
                <c:pt idx="35741">
                  <c:v>8.7195333377300006</c:v>
                </c:pt>
                <c:pt idx="35742">
                  <c:v>8.8289571677499996</c:v>
                </c:pt>
                <c:pt idx="35743">
                  <c:v>8.0926966285499997</c:v>
                </c:pt>
                <c:pt idx="35744">
                  <c:v>8.1790767352699998</c:v>
                </c:pt>
                <c:pt idx="35745">
                  <c:v>8.5710374184700004</c:v>
                </c:pt>
                <c:pt idx="35746">
                  <c:v>8.07165779312</c:v>
                </c:pt>
                <c:pt idx="35747">
                  <c:v>8.2459126008800006</c:v>
                </c:pt>
                <c:pt idx="35748">
                  <c:v>8.05504855601</c:v>
                </c:pt>
                <c:pt idx="35749">
                  <c:v>7.9774806421499997</c:v>
                </c:pt>
                <c:pt idx="35750">
                  <c:v>8.5889118679299994</c:v>
                </c:pt>
                <c:pt idx="35751">
                  <c:v>8.0857996409799995</c:v>
                </c:pt>
                <c:pt idx="35752">
                  <c:v>8.5147778905500004</c:v>
                </c:pt>
                <c:pt idx="35753">
                  <c:v>7.9570139280400003</c:v>
                </c:pt>
                <c:pt idx="35754">
                  <c:v>8.1493676786599991</c:v>
                </c:pt>
                <c:pt idx="35755">
                  <c:v>8.3157925323300006</c:v>
                </c:pt>
                <c:pt idx="35756">
                  <c:v>8.2384266684800007</c:v>
                </c:pt>
                <c:pt idx="35757">
                  <c:v>8.1637218886199996</c:v>
                </c:pt>
                <c:pt idx="35758">
                  <c:v>8.2801195568600008</c:v>
                </c:pt>
                <c:pt idx="35759">
                  <c:v>8.7983058895599999</c:v>
                </c:pt>
                <c:pt idx="35760">
                  <c:v>8.0602989572400006</c:v>
                </c:pt>
                <c:pt idx="35761">
                  <c:v>8.0550233678600005</c:v>
                </c:pt>
                <c:pt idx="35762">
                  <c:v>8.07165779312</c:v>
                </c:pt>
                <c:pt idx="35763">
                  <c:v>8.7357130666600007</c:v>
                </c:pt>
                <c:pt idx="35764">
                  <c:v>8.0908602247099992</c:v>
                </c:pt>
                <c:pt idx="35765">
                  <c:v>8.2099437597900007</c:v>
                </c:pt>
                <c:pt idx="35766">
                  <c:v>8.3635092310800001</c:v>
                </c:pt>
                <c:pt idx="35767">
                  <c:v>8.7701805887200006</c:v>
                </c:pt>
                <c:pt idx="35768">
                  <c:v>8.6595555937800004</c:v>
                </c:pt>
                <c:pt idx="35769">
                  <c:v>8.2327635304199998</c:v>
                </c:pt>
                <c:pt idx="35770">
                  <c:v>8.6134517660699998</c:v>
                </c:pt>
                <c:pt idx="35771">
                  <c:v>8.7365386319400002</c:v>
                </c:pt>
                <c:pt idx="35772">
                  <c:v>8.7690420426000006</c:v>
                </c:pt>
                <c:pt idx="35773">
                  <c:v>8.5629316322399998</c:v>
                </c:pt>
                <c:pt idx="35774">
                  <c:v>8.2894779971000006</c:v>
                </c:pt>
                <c:pt idx="35775">
                  <c:v>8.8646622297499995</c:v>
                </c:pt>
                <c:pt idx="35776">
                  <c:v>8.4301704723899995</c:v>
                </c:pt>
                <c:pt idx="35777">
                  <c:v>8.4651997581400007</c:v>
                </c:pt>
                <c:pt idx="35778">
                  <c:v>8.70546773429</c:v>
                </c:pt>
                <c:pt idx="35779">
                  <c:v>8.3662329683000003</c:v>
                </c:pt>
                <c:pt idx="35780">
                  <c:v>8.2327635304199998</c:v>
                </c:pt>
                <c:pt idx="35781">
                  <c:v>8.2044441370799994</c:v>
                </c:pt>
                <c:pt idx="35782">
                  <c:v>8.6406542332599994</c:v>
                </c:pt>
                <c:pt idx="35783">
                  <c:v>8.8867988954000001</c:v>
                </c:pt>
                <c:pt idx="35784">
                  <c:v>8.8886045003300005</c:v>
                </c:pt>
                <c:pt idx="35785">
                  <c:v>8.4691202867600008</c:v>
                </c:pt>
                <c:pt idx="35786">
                  <c:v>8.2801195568600008</c:v>
                </c:pt>
                <c:pt idx="35787">
                  <c:v>8.6657760761699993</c:v>
                </c:pt>
                <c:pt idx="35788">
                  <c:v>8.0697670045799992</c:v>
                </c:pt>
                <c:pt idx="35789">
                  <c:v>8.0900172155700005</c:v>
                </c:pt>
                <c:pt idx="35790">
                  <c:v>8.4557318219099997</c:v>
                </c:pt>
                <c:pt idx="35791">
                  <c:v>8.5121322868</c:v>
                </c:pt>
                <c:pt idx="35792">
                  <c:v>8.0364401311000009</c:v>
                </c:pt>
                <c:pt idx="35793">
                  <c:v>8.9060703482400001</c:v>
                </c:pt>
                <c:pt idx="35794">
                  <c:v>8.45893906439</c:v>
                </c:pt>
                <c:pt idx="35795">
                  <c:v>8.4987685707999994</c:v>
                </c:pt>
                <c:pt idx="35796">
                  <c:v>8.5968211782899999</c:v>
                </c:pt>
                <c:pt idx="35797">
                  <c:v>7.9440097649199997</c:v>
                </c:pt>
                <c:pt idx="35798">
                  <c:v>8.7818271683799995</c:v>
                </c:pt>
                <c:pt idx="35799">
                  <c:v>8.3928269253399996</c:v>
                </c:pt>
                <c:pt idx="35800">
                  <c:v>8.0931419925199997</c:v>
                </c:pt>
                <c:pt idx="35801">
                  <c:v>8.5091331790000009</c:v>
                </c:pt>
                <c:pt idx="35802">
                  <c:v>8.6284645432900007</c:v>
                </c:pt>
                <c:pt idx="35803">
                  <c:v>8.0169875641000008</c:v>
                </c:pt>
                <c:pt idx="35804">
                  <c:v>8.0740526081299997</c:v>
                </c:pt>
                <c:pt idx="35805">
                  <c:v>8.50968708045</c:v>
                </c:pt>
                <c:pt idx="35806">
                  <c:v>8.4625108309500003</c:v>
                </c:pt>
                <c:pt idx="35807">
                  <c:v>8.1292293410899994</c:v>
                </c:pt>
                <c:pt idx="35808">
                  <c:v>8.0257795991300007</c:v>
                </c:pt>
                <c:pt idx="35809">
                  <c:v>8.5091331790000009</c:v>
                </c:pt>
                <c:pt idx="35810">
                  <c:v>8.6232744181500003</c:v>
                </c:pt>
                <c:pt idx="35811">
                  <c:v>8.6920911563400001</c:v>
                </c:pt>
                <c:pt idx="35812">
                  <c:v>8.0171773424800001</c:v>
                </c:pt>
                <c:pt idx="35813">
                  <c:v>8.2598757191200001</c:v>
                </c:pt>
                <c:pt idx="35814">
                  <c:v>8.7371338268399992</c:v>
                </c:pt>
                <c:pt idx="35815">
                  <c:v>8.1788899774800008</c:v>
                </c:pt>
                <c:pt idx="35816">
                  <c:v>8.0015104332500009</c:v>
                </c:pt>
                <c:pt idx="35817">
                  <c:v>8.4154844919399991</c:v>
                </c:pt>
                <c:pt idx="35818">
                  <c:v>8.4264306535099998</c:v>
                </c:pt>
                <c:pt idx="35819">
                  <c:v>8.0171773424800001</c:v>
                </c:pt>
                <c:pt idx="35820">
                  <c:v>8.8557213123699992</c:v>
                </c:pt>
                <c:pt idx="35821">
                  <c:v>8.2164297140200002</c:v>
                </c:pt>
                <c:pt idx="35822">
                  <c:v>8.0620205847400008</c:v>
                </c:pt>
                <c:pt idx="35823">
                  <c:v>8.0740526081299997</c:v>
                </c:pt>
                <c:pt idx="35824">
                  <c:v>8.6062606612299994</c:v>
                </c:pt>
                <c:pt idx="35825">
                  <c:v>8.3333147343299991</c:v>
                </c:pt>
                <c:pt idx="35826">
                  <c:v>8.0602989572400006</c:v>
                </c:pt>
                <c:pt idx="35827">
                  <c:v>8.0926966285499997</c:v>
                </c:pt>
                <c:pt idx="35828">
                  <c:v>8.8097799677299999</c:v>
                </c:pt>
                <c:pt idx="35829">
                  <c:v>8.75603196418</c:v>
                </c:pt>
                <c:pt idx="35830">
                  <c:v>8.74433451148</c:v>
                </c:pt>
                <c:pt idx="35831">
                  <c:v>8.3335711457299997</c:v>
                </c:pt>
                <c:pt idx="35832">
                  <c:v>8.1692786898800005</c:v>
                </c:pt>
                <c:pt idx="35833">
                  <c:v>8.0473270058199997</c:v>
                </c:pt>
                <c:pt idx="35834">
                  <c:v>8.1640261339800002</c:v>
                </c:pt>
                <c:pt idx="35835">
                  <c:v>8.3639939880400007</c:v>
                </c:pt>
                <c:pt idx="35836">
                  <c:v>8.6658696297799995</c:v>
                </c:pt>
                <c:pt idx="35837">
                  <c:v>8.3256604567900006</c:v>
                </c:pt>
                <c:pt idx="35838">
                  <c:v>8.1362191090000007</c:v>
                </c:pt>
                <c:pt idx="35839">
                  <c:v>8.5082252913600005</c:v>
                </c:pt>
                <c:pt idx="35840">
                  <c:v>8.7113057759999997</c:v>
                </c:pt>
                <c:pt idx="35841">
                  <c:v>8.8949100778499997</c:v>
                </c:pt>
                <c:pt idx="35842">
                  <c:v>8.4267939920400003</c:v>
                </c:pt>
                <c:pt idx="35843">
                  <c:v>8.0256835983099997</c:v>
                </c:pt>
                <c:pt idx="35844">
                  <c:v>8.6598864820900001</c:v>
                </c:pt>
                <c:pt idx="35845">
                  <c:v>8.5709179853999995</c:v>
                </c:pt>
                <c:pt idx="35846">
                  <c:v>8.5797194271899997</c:v>
                </c:pt>
                <c:pt idx="35847">
                  <c:v>8.1963143619000007</c:v>
                </c:pt>
                <c:pt idx="35848">
                  <c:v>8.2133189634800008</c:v>
                </c:pt>
                <c:pt idx="35849">
                  <c:v>7.98152221448</c:v>
                </c:pt>
                <c:pt idx="35850">
                  <c:v>8.8323224419000006</c:v>
                </c:pt>
                <c:pt idx="35851">
                  <c:v>8.2843071456599997</c:v>
                </c:pt>
                <c:pt idx="35852">
                  <c:v>8.6733062717100005</c:v>
                </c:pt>
                <c:pt idx="35853">
                  <c:v>8.3472799099999992</c:v>
                </c:pt>
                <c:pt idx="35854">
                  <c:v>8.0261648659299993</c:v>
                </c:pt>
                <c:pt idx="35855">
                  <c:v>8.2003939678800002</c:v>
                </c:pt>
                <c:pt idx="35856">
                  <c:v>8.6697243176200001</c:v>
                </c:pt>
                <c:pt idx="35857">
                  <c:v>8.7751172576300007</c:v>
                </c:pt>
                <c:pt idx="35858">
                  <c:v>7.9839210467599999</c:v>
                </c:pt>
                <c:pt idx="35859">
                  <c:v>8.7402844006299993</c:v>
                </c:pt>
                <c:pt idx="35860">
                  <c:v>8.3936739316699995</c:v>
                </c:pt>
                <c:pt idx="35861">
                  <c:v>8.3581425132600007</c:v>
                </c:pt>
                <c:pt idx="35862">
                  <c:v>8.3127840968700006</c:v>
                </c:pt>
                <c:pt idx="35863">
                  <c:v>8.5629316322399998</c:v>
                </c:pt>
                <c:pt idx="35864">
                  <c:v>8.6722978939799997</c:v>
                </c:pt>
                <c:pt idx="35865">
                  <c:v>8.7031513290899998</c:v>
                </c:pt>
                <c:pt idx="35866">
                  <c:v>8.3891235171599998</c:v>
                </c:pt>
                <c:pt idx="35867">
                  <c:v>8.2129986154600001</c:v>
                </c:pt>
                <c:pt idx="35868">
                  <c:v>8.4317832741699998</c:v>
                </c:pt>
                <c:pt idx="35869">
                  <c:v>8.5132375840200005</c:v>
                </c:pt>
                <c:pt idx="35870">
                  <c:v>8.4940589487799993</c:v>
                </c:pt>
                <c:pt idx="35871">
                  <c:v>8.8646622297499995</c:v>
                </c:pt>
                <c:pt idx="35872">
                  <c:v>8.3906603805</c:v>
                </c:pt>
                <c:pt idx="35873">
                  <c:v>8.4625108309500003</c:v>
                </c:pt>
                <c:pt idx="35874">
                  <c:v>8.2534399270099996</c:v>
                </c:pt>
                <c:pt idx="35875">
                  <c:v>8.2252279278499998</c:v>
                </c:pt>
                <c:pt idx="35876">
                  <c:v>8.3619973997300008</c:v>
                </c:pt>
                <c:pt idx="35877">
                  <c:v>8.4573340383800009</c:v>
                </c:pt>
                <c:pt idx="35878">
                  <c:v>8.0107766676000001</c:v>
                </c:pt>
                <c:pt idx="35879">
                  <c:v>8.6946187447300005</c:v>
                </c:pt>
                <c:pt idx="35880">
                  <c:v>8.3360008175499996</c:v>
                </c:pt>
                <c:pt idx="35881">
                  <c:v>8.7898144898199995</c:v>
                </c:pt>
                <c:pt idx="35882">
                  <c:v>8.6293138402</c:v>
                </c:pt>
                <c:pt idx="35883">
                  <c:v>8.1376030305300002</c:v>
                </c:pt>
                <c:pt idx="35884">
                  <c:v>8.0240276363799996</c:v>
                </c:pt>
                <c:pt idx="35885">
                  <c:v>8.0368421898900007</c:v>
                </c:pt>
                <c:pt idx="35886">
                  <c:v>8.3360008175499996</c:v>
                </c:pt>
                <c:pt idx="35887">
                  <c:v>8.5531574646300008</c:v>
                </c:pt>
                <c:pt idx="35888">
                  <c:v>8.7335204695000002</c:v>
                </c:pt>
                <c:pt idx="35889">
                  <c:v>8.90775201796</c:v>
                </c:pt>
                <c:pt idx="35890">
                  <c:v>8.8950872710799995</c:v>
                </c:pt>
                <c:pt idx="35891">
                  <c:v>8.9093716813799997</c:v>
                </c:pt>
                <c:pt idx="35892">
                  <c:v>8.4023534351299993</c:v>
                </c:pt>
                <c:pt idx="35893">
                  <c:v>8.5157879305299993</c:v>
                </c:pt>
                <c:pt idx="35894">
                  <c:v>8.2253968212400004</c:v>
                </c:pt>
                <c:pt idx="35895">
                  <c:v>8.5518204493599992</c:v>
                </c:pt>
                <c:pt idx="35896">
                  <c:v>8.3716819673699998</c:v>
                </c:pt>
                <c:pt idx="35897">
                  <c:v>8.4294699203699999</c:v>
                </c:pt>
                <c:pt idx="35898">
                  <c:v>8.3133125153199998</c:v>
                </c:pt>
                <c:pt idx="35899">
                  <c:v>8.2495537734800006</c:v>
                </c:pt>
                <c:pt idx="35900">
                  <c:v>8.5519486254500006</c:v>
                </c:pt>
                <c:pt idx="35901">
                  <c:v>8.0391510511500002</c:v>
                </c:pt>
                <c:pt idx="35902">
                  <c:v>8.6224742651700002</c:v>
                </c:pt>
                <c:pt idx="35903">
                  <c:v>8.0141305522999993</c:v>
                </c:pt>
                <c:pt idx="35904">
                  <c:v>8.8670760277900005</c:v>
                </c:pt>
                <c:pt idx="35905">
                  <c:v>8.5963539999999998</c:v>
                </c:pt>
                <c:pt idx="35906">
                  <c:v>8.1824835507899998</c:v>
                </c:pt>
                <c:pt idx="35907">
                  <c:v>8.7780069036199997</c:v>
                </c:pt>
                <c:pt idx="35908">
                  <c:v>8.5493993610000008</c:v>
                </c:pt>
                <c:pt idx="35909">
                  <c:v>8.5807733587200001</c:v>
                </c:pt>
                <c:pt idx="35910">
                  <c:v>8.4871008956599994</c:v>
                </c:pt>
                <c:pt idx="35911">
                  <c:v>8.8867988954000001</c:v>
                </c:pt>
                <c:pt idx="35912">
                  <c:v>8.6722978939799997</c:v>
                </c:pt>
                <c:pt idx="35913">
                  <c:v>8.8097799677299999</c:v>
                </c:pt>
                <c:pt idx="35914">
                  <c:v>8.7031513290899998</c:v>
                </c:pt>
                <c:pt idx="35915">
                  <c:v>8.6480714602600006</c:v>
                </c:pt>
                <c:pt idx="35916">
                  <c:v>8.5833135911900005</c:v>
                </c:pt>
                <c:pt idx="35917">
                  <c:v>8.2592198941300001</c:v>
                </c:pt>
                <c:pt idx="35918">
                  <c:v>8.2313320060000006</c:v>
                </c:pt>
                <c:pt idx="35919">
                  <c:v>8.6352569354999993</c:v>
                </c:pt>
                <c:pt idx="35920">
                  <c:v>8.5868383140100004</c:v>
                </c:pt>
                <c:pt idx="35921">
                  <c:v>8.2216109154900003</c:v>
                </c:pt>
                <c:pt idx="35922">
                  <c:v>8.2894779971000006</c:v>
                </c:pt>
                <c:pt idx="35923">
                  <c:v>8.2164019831600008</c:v>
                </c:pt>
                <c:pt idx="35924">
                  <c:v>8.4023534351299993</c:v>
                </c:pt>
                <c:pt idx="35925">
                  <c:v>8.6145859340600008</c:v>
                </c:pt>
                <c:pt idx="35926">
                  <c:v>8.5326228619000002</c:v>
                </c:pt>
                <c:pt idx="35927">
                  <c:v>8.8323224419000006</c:v>
                </c:pt>
                <c:pt idx="35928">
                  <c:v>8.5833135911900005</c:v>
                </c:pt>
                <c:pt idx="35929">
                  <c:v>8.8449107379599994</c:v>
                </c:pt>
                <c:pt idx="35930">
                  <c:v>8.5984985974899999</c:v>
                </c:pt>
                <c:pt idx="35931">
                  <c:v>8.1774708242000003</c:v>
                </c:pt>
                <c:pt idx="35932">
                  <c:v>8.2894779971000006</c:v>
                </c:pt>
                <c:pt idx="35933">
                  <c:v>8.1376030305300002</c:v>
                </c:pt>
                <c:pt idx="35934">
                  <c:v>8.9099791276900007</c:v>
                </c:pt>
                <c:pt idx="35935">
                  <c:v>8.7898144898199995</c:v>
                </c:pt>
                <c:pt idx="35936">
                  <c:v>8.2026646772999996</c:v>
                </c:pt>
                <c:pt idx="35937">
                  <c:v>8.3459838664999992</c:v>
                </c:pt>
                <c:pt idx="35938">
                  <c:v>8.2492635162100001</c:v>
                </c:pt>
                <c:pt idx="35939">
                  <c:v>8.2981136670200009</c:v>
                </c:pt>
                <c:pt idx="35940">
                  <c:v>8.2193304742999995</c:v>
                </c:pt>
                <c:pt idx="35941">
                  <c:v>8.1787738635699991</c:v>
                </c:pt>
                <c:pt idx="35942">
                  <c:v>8.7688682851100008</c:v>
                </c:pt>
                <c:pt idx="35943">
                  <c:v>8.8023982427699998</c:v>
                </c:pt>
                <c:pt idx="35944">
                  <c:v>8.6592804081299999</c:v>
                </c:pt>
                <c:pt idx="35945">
                  <c:v>8.1824835507899998</c:v>
                </c:pt>
                <c:pt idx="35946">
                  <c:v>8.1734732804799997</c:v>
                </c:pt>
                <c:pt idx="35947">
                  <c:v>8.3547082266199997</c:v>
                </c:pt>
                <c:pt idx="35948">
                  <c:v>8.7970462846899995</c:v>
                </c:pt>
                <c:pt idx="35949">
                  <c:v>8.3152039538999993</c:v>
                </c:pt>
                <c:pt idx="35950">
                  <c:v>8.4778585308200007</c:v>
                </c:pt>
                <c:pt idx="35951">
                  <c:v>8.8243321896199998</c:v>
                </c:pt>
                <c:pt idx="35952">
                  <c:v>8.21313903261</c:v>
                </c:pt>
                <c:pt idx="35953">
                  <c:v>8.6155230964099996</c:v>
                </c:pt>
                <c:pt idx="35954">
                  <c:v>8.4612495022300003</c:v>
                </c:pt>
                <c:pt idx="35955">
                  <c:v>8.6879841962299995</c:v>
                </c:pt>
                <c:pt idx="35956">
                  <c:v>8.1323267245400004</c:v>
                </c:pt>
                <c:pt idx="35957">
                  <c:v>8.3716819673699998</c:v>
                </c:pt>
                <c:pt idx="35958">
                  <c:v>8.7435939887400007</c:v>
                </c:pt>
                <c:pt idx="35959">
                  <c:v>8.5901698130300002</c:v>
                </c:pt>
                <c:pt idx="35960">
                  <c:v>8.6742339824699997</c:v>
                </c:pt>
                <c:pt idx="35961">
                  <c:v>8.7415022147600006</c:v>
                </c:pt>
                <c:pt idx="35962">
                  <c:v>8.1574014433100004</c:v>
                </c:pt>
                <c:pt idx="35963">
                  <c:v>8.1028968967000008</c:v>
                </c:pt>
                <c:pt idx="35964">
                  <c:v>8.4317832741699998</c:v>
                </c:pt>
                <c:pt idx="35965">
                  <c:v>8.2546978710300003</c:v>
                </c:pt>
                <c:pt idx="35966">
                  <c:v>8.6194842790300008</c:v>
                </c:pt>
                <c:pt idx="35967">
                  <c:v>8.2823026728400002</c:v>
                </c:pt>
                <c:pt idx="35968">
                  <c:v>8.4177272343199991</c:v>
                </c:pt>
                <c:pt idx="35969">
                  <c:v>8.1734732804799997</c:v>
                </c:pt>
                <c:pt idx="35970">
                  <c:v>8.0882671488100009</c:v>
                </c:pt>
                <c:pt idx="35971">
                  <c:v>8.0608568889499992</c:v>
                </c:pt>
                <c:pt idx="35972">
                  <c:v>8.1486433968099998</c:v>
                </c:pt>
                <c:pt idx="35973">
                  <c:v>8.1802188376099991</c:v>
                </c:pt>
                <c:pt idx="35974">
                  <c:v>8.1128374321599992</c:v>
                </c:pt>
                <c:pt idx="35975">
                  <c:v>8.0367463808600004</c:v>
                </c:pt>
                <c:pt idx="35976">
                  <c:v>8.4200246244100008</c:v>
                </c:pt>
                <c:pt idx="35977">
                  <c:v>8.7681125914799996</c:v>
                </c:pt>
                <c:pt idx="35978">
                  <c:v>8.0339014794099999</c:v>
                </c:pt>
                <c:pt idx="35979">
                  <c:v>8.2466363682200008</c:v>
                </c:pt>
                <c:pt idx="35980">
                  <c:v>8.0857996409799995</c:v>
                </c:pt>
                <c:pt idx="35981">
                  <c:v>8.8207436428699992</c:v>
                </c:pt>
                <c:pt idx="35982">
                  <c:v>8.39908346034</c:v>
                </c:pt>
                <c:pt idx="35983">
                  <c:v>8.1774708242000003</c:v>
                </c:pt>
                <c:pt idx="35984">
                  <c:v>8.6011513084200004</c:v>
                </c:pt>
                <c:pt idx="35985">
                  <c:v>8.3333147343299991</c:v>
                </c:pt>
                <c:pt idx="35986">
                  <c:v>8.6305123971499995</c:v>
                </c:pt>
                <c:pt idx="35987">
                  <c:v>8.2200749133599995</c:v>
                </c:pt>
                <c:pt idx="35988">
                  <c:v>7.9829752135299996</c:v>
                </c:pt>
                <c:pt idx="35989">
                  <c:v>8.7658192399200008</c:v>
                </c:pt>
                <c:pt idx="35990">
                  <c:v>8.8222599938999995</c:v>
                </c:pt>
                <c:pt idx="35991">
                  <c:v>8.5296566184000007</c:v>
                </c:pt>
                <c:pt idx="35992">
                  <c:v>8.4904216369699999</c:v>
                </c:pt>
                <c:pt idx="35993">
                  <c:v>7.9676283876999996</c:v>
                </c:pt>
                <c:pt idx="35994">
                  <c:v>8.5131980143499995</c:v>
                </c:pt>
                <c:pt idx="35995">
                  <c:v>8.0414201259600002</c:v>
                </c:pt>
                <c:pt idx="35996">
                  <c:v>8.02125147892</c:v>
                </c:pt>
                <c:pt idx="35997">
                  <c:v>8.1953440727700002</c:v>
                </c:pt>
                <c:pt idx="35998">
                  <c:v>8.1172697491699992</c:v>
                </c:pt>
                <c:pt idx="35999">
                  <c:v>8.1787738635699991</c:v>
                </c:pt>
                <c:pt idx="36000">
                  <c:v>8.1070137415300003</c:v>
                </c:pt>
                <c:pt idx="36001">
                  <c:v>8.3594290103900004</c:v>
                </c:pt>
                <c:pt idx="36002">
                  <c:v>8.7871440881799998</c:v>
                </c:pt>
                <c:pt idx="36003">
                  <c:v>8.0729431919299994</c:v>
                </c:pt>
                <c:pt idx="36004">
                  <c:v>8.52343618013</c:v>
                </c:pt>
                <c:pt idx="36005">
                  <c:v>8.70546773429</c:v>
                </c:pt>
                <c:pt idx="36006">
                  <c:v>8.5342886302699998</c:v>
                </c:pt>
                <c:pt idx="36007">
                  <c:v>8.6640439018300004</c:v>
                </c:pt>
                <c:pt idx="36008">
                  <c:v>8.5515407705800008</c:v>
                </c:pt>
                <c:pt idx="36009">
                  <c:v>8.0245280388999998</c:v>
                </c:pt>
                <c:pt idx="36010">
                  <c:v>8.8788189861600006</c:v>
                </c:pt>
                <c:pt idx="36011">
                  <c:v>8.3605070649400002</c:v>
                </c:pt>
                <c:pt idx="36012">
                  <c:v>8.0257795991300007</c:v>
                </c:pt>
                <c:pt idx="36013">
                  <c:v>8.6114264705500005</c:v>
                </c:pt>
                <c:pt idx="36014">
                  <c:v>8.5983266382399997</c:v>
                </c:pt>
                <c:pt idx="36015">
                  <c:v>8.2226761490900007</c:v>
                </c:pt>
                <c:pt idx="36016">
                  <c:v>8.4359475530000001</c:v>
                </c:pt>
                <c:pt idx="36017">
                  <c:v>8.7365141522300007</c:v>
                </c:pt>
                <c:pt idx="36018">
                  <c:v>8.5082252913600005</c:v>
                </c:pt>
                <c:pt idx="36019">
                  <c:v>8.2289458196700007</c:v>
                </c:pt>
                <c:pt idx="36020">
                  <c:v>8.3246975939399999</c:v>
                </c:pt>
                <c:pt idx="36021">
                  <c:v>8.0245280388999998</c:v>
                </c:pt>
                <c:pt idx="36022">
                  <c:v>8.8207436428699992</c:v>
                </c:pt>
                <c:pt idx="36023">
                  <c:v>8.2427615897000006</c:v>
                </c:pt>
                <c:pt idx="36024">
                  <c:v>8.6298479798500001</c:v>
                </c:pt>
                <c:pt idx="36025">
                  <c:v>8.8222599938999995</c:v>
                </c:pt>
                <c:pt idx="36026">
                  <c:v>8.7072093645099997</c:v>
                </c:pt>
                <c:pt idx="36027">
                  <c:v>8.3239990417800005</c:v>
                </c:pt>
                <c:pt idx="36028">
                  <c:v>8.0160134245200005</c:v>
                </c:pt>
                <c:pt idx="36029">
                  <c:v>8.0486753621999991</c:v>
                </c:pt>
                <c:pt idx="36030">
                  <c:v>8.0900172155700005</c:v>
                </c:pt>
                <c:pt idx="36031">
                  <c:v>8.2935717807200007</c:v>
                </c:pt>
                <c:pt idx="36032">
                  <c:v>8.3972537746300002</c:v>
                </c:pt>
                <c:pt idx="36033">
                  <c:v>8.6663456436100006</c:v>
                </c:pt>
                <c:pt idx="36034">
                  <c:v>8.2823026728400002</c:v>
                </c:pt>
                <c:pt idx="36035">
                  <c:v>8.24820281507</c:v>
                </c:pt>
                <c:pt idx="36036">
                  <c:v>8.75603196418</c:v>
                </c:pt>
                <c:pt idx="36037">
                  <c:v>8.0990670477899993</c:v>
                </c:pt>
                <c:pt idx="36038">
                  <c:v>8.05504855601</c:v>
                </c:pt>
                <c:pt idx="36039">
                  <c:v>8.90115443943</c:v>
                </c:pt>
                <c:pt idx="36040">
                  <c:v>8.6657760761699993</c:v>
                </c:pt>
                <c:pt idx="36041">
                  <c:v>8.8122871369800002</c:v>
                </c:pt>
                <c:pt idx="36042">
                  <c:v>8.7904976683000005</c:v>
                </c:pt>
                <c:pt idx="36043">
                  <c:v>8.0261648659299993</c:v>
                </c:pt>
                <c:pt idx="36044">
                  <c:v>8.7402844006299993</c:v>
                </c:pt>
                <c:pt idx="36045">
                  <c:v>8.0414201259600002</c:v>
                </c:pt>
                <c:pt idx="36046">
                  <c:v>8.4220970819499996</c:v>
                </c:pt>
                <c:pt idx="36047">
                  <c:v>8.3694765578899997</c:v>
                </c:pt>
                <c:pt idx="36048">
                  <c:v>8.3459838664999992</c:v>
                </c:pt>
                <c:pt idx="36049">
                  <c:v>8.0934237087999996</c:v>
                </c:pt>
                <c:pt idx="36050">
                  <c:v>8.5010432624300005</c:v>
                </c:pt>
                <c:pt idx="36051">
                  <c:v>8.1194046661999995</c:v>
                </c:pt>
                <c:pt idx="36052">
                  <c:v>8.6740333886399998</c:v>
                </c:pt>
                <c:pt idx="36053">
                  <c:v>8.6109343025600005</c:v>
                </c:pt>
                <c:pt idx="36054">
                  <c:v>8.7701805887200006</c:v>
                </c:pt>
                <c:pt idx="36055">
                  <c:v>8.0740526081299997</c:v>
                </c:pt>
                <c:pt idx="36056">
                  <c:v>8.7498998227199998</c:v>
                </c:pt>
                <c:pt idx="36057">
                  <c:v>8.6576947056200009</c:v>
                </c:pt>
                <c:pt idx="36058">
                  <c:v>8.0850678203899999</c:v>
                </c:pt>
                <c:pt idx="36059">
                  <c:v>8.8482903587799999</c:v>
                </c:pt>
                <c:pt idx="36060">
                  <c:v>8.2981136670200009</c:v>
                </c:pt>
                <c:pt idx="36061">
                  <c:v>8.8610633649799997</c:v>
                </c:pt>
                <c:pt idx="36062">
                  <c:v>8.2574280827000006</c:v>
                </c:pt>
                <c:pt idx="36063">
                  <c:v>8.2918683352200002</c:v>
                </c:pt>
                <c:pt idx="36064">
                  <c:v>8.3193574608999992</c:v>
                </c:pt>
                <c:pt idx="36065">
                  <c:v>8.0990670477899993</c:v>
                </c:pt>
                <c:pt idx="36066">
                  <c:v>7.9714132852099997</c:v>
                </c:pt>
                <c:pt idx="36067">
                  <c:v>8.0199585757400005</c:v>
                </c:pt>
                <c:pt idx="36068">
                  <c:v>8.5565569343399996</c:v>
                </c:pt>
                <c:pt idx="36069">
                  <c:v>8.5342886302699998</c:v>
                </c:pt>
                <c:pt idx="36070">
                  <c:v>8.2993363811399998</c:v>
                </c:pt>
                <c:pt idx="36071">
                  <c:v>8.6011513084200004</c:v>
                </c:pt>
                <c:pt idx="36072">
                  <c:v>8.9060703482400001</c:v>
                </c:pt>
                <c:pt idx="36073">
                  <c:v>8.7239301312700004</c:v>
                </c:pt>
                <c:pt idx="36074">
                  <c:v>8.8794596269799992</c:v>
                </c:pt>
                <c:pt idx="36075">
                  <c:v>8.5028932890599993</c:v>
                </c:pt>
                <c:pt idx="36076">
                  <c:v>8.3123446265599998</c:v>
                </c:pt>
                <c:pt idx="36077">
                  <c:v>8.6762446695800008</c:v>
                </c:pt>
                <c:pt idx="36078">
                  <c:v>8.3157925323300006</c:v>
                </c:pt>
                <c:pt idx="36079">
                  <c:v>8.2164019831600008</c:v>
                </c:pt>
                <c:pt idx="36080">
                  <c:v>8.0261648659299993</c:v>
                </c:pt>
                <c:pt idx="36081">
                  <c:v>8.1097023295199993</c:v>
                </c:pt>
                <c:pt idx="36082">
                  <c:v>8.7783091835599993</c:v>
                </c:pt>
                <c:pt idx="36083">
                  <c:v>8.4651997581400007</c:v>
                </c:pt>
                <c:pt idx="36084">
                  <c:v>8.8023982427699998</c:v>
                </c:pt>
                <c:pt idx="36085">
                  <c:v>8.0925685765900006</c:v>
                </c:pt>
                <c:pt idx="36086">
                  <c:v>8.4616520006199991</c:v>
                </c:pt>
                <c:pt idx="36087">
                  <c:v>8.4573340383800009</c:v>
                </c:pt>
                <c:pt idx="36088">
                  <c:v>8.0339081086600004</c:v>
                </c:pt>
                <c:pt idx="36089">
                  <c:v>8.2818524669699993</c:v>
                </c:pt>
                <c:pt idx="36090">
                  <c:v>8.0550408171400001</c:v>
                </c:pt>
                <c:pt idx="36091">
                  <c:v>8.8153626180100009</c:v>
                </c:pt>
                <c:pt idx="36092">
                  <c:v>7.9888952719099997</c:v>
                </c:pt>
                <c:pt idx="36093">
                  <c:v>8.5105428715299993</c:v>
                </c:pt>
                <c:pt idx="36094">
                  <c:v>8.3979318978300004</c:v>
                </c:pt>
                <c:pt idx="36095">
                  <c:v>8.2760403459899994</c:v>
                </c:pt>
                <c:pt idx="36096">
                  <c:v>8.3651343429799994</c:v>
                </c:pt>
                <c:pt idx="36097">
                  <c:v>8.5211790728499999</c:v>
                </c:pt>
                <c:pt idx="36098">
                  <c:v>8.5238597663100002</c:v>
                </c:pt>
                <c:pt idx="36099">
                  <c:v>8.2430038229200004</c:v>
                </c:pt>
                <c:pt idx="36100">
                  <c:v>8.4612495022300003</c:v>
                </c:pt>
                <c:pt idx="36101">
                  <c:v>8.74433451148</c:v>
                </c:pt>
                <c:pt idx="36102">
                  <c:v>8.6885070277800001</c:v>
                </c:pt>
                <c:pt idx="36103">
                  <c:v>8.1571225461600001</c:v>
                </c:pt>
                <c:pt idx="36104">
                  <c:v>8.4200246244100008</c:v>
                </c:pt>
                <c:pt idx="36105">
                  <c:v>8.5833135911900005</c:v>
                </c:pt>
                <c:pt idx="36106">
                  <c:v>8.7118101746600001</c:v>
                </c:pt>
                <c:pt idx="36107">
                  <c:v>8.3360008175499996</c:v>
                </c:pt>
                <c:pt idx="36108">
                  <c:v>8.01020129664</c:v>
                </c:pt>
                <c:pt idx="36109">
                  <c:v>8.1087308720800007</c:v>
                </c:pt>
                <c:pt idx="36110">
                  <c:v>8.8068387943899999</c:v>
                </c:pt>
                <c:pt idx="36111">
                  <c:v>8.7373739912299992</c:v>
                </c:pt>
                <c:pt idx="36112">
                  <c:v>8.0740526081299997</c:v>
                </c:pt>
                <c:pt idx="36113">
                  <c:v>8.7337737794399999</c:v>
                </c:pt>
                <c:pt idx="36114">
                  <c:v>8.3369042315899993</c:v>
                </c:pt>
                <c:pt idx="36115">
                  <c:v>8.5705750959600007</c:v>
                </c:pt>
                <c:pt idx="36116">
                  <c:v>7.9756716889400003</c:v>
                </c:pt>
                <c:pt idx="36117">
                  <c:v>8.0646514178099995</c:v>
                </c:pt>
                <c:pt idx="36118">
                  <c:v>8.0650540543399991</c:v>
                </c:pt>
                <c:pt idx="36119">
                  <c:v>8.8618965638699994</c:v>
                </c:pt>
                <c:pt idx="36120">
                  <c:v>8.5145811464799994</c:v>
                </c:pt>
                <c:pt idx="36121">
                  <c:v>7.9998183020000004</c:v>
                </c:pt>
                <c:pt idx="36122">
                  <c:v>8.2313320060000006</c:v>
                </c:pt>
                <c:pt idx="36123">
                  <c:v>8.6598864820900001</c:v>
                </c:pt>
                <c:pt idx="36124">
                  <c:v>8.5515407705800008</c:v>
                </c:pt>
                <c:pt idx="36125">
                  <c:v>8.0130974637599994</c:v>
                </c:pt>
                <c:pt idx="36126">
                  <c:v>8.2252279278499998</c:v>
                </c:pt>
                <c:pt idx="36127">
                  <c:v>8.0504277849299992</c:v>
                </c:pt>
                <c:pt idx="36128">
                  <c:v>8.7658192399200008</c:v>
                </c:pt>
                <c:pt idx="36129">
                  <c:v>8.1731347786399997</c:v>
                </c:pt>
                <c:pt idx="36130">
                  <c:v>8.7371338268399992</c:v>
                </c:pt>
                <c:pt idx="36131">
                  <c:v>8.07165779312</c:v>
                </c:pt>
                <c:pt idx="36132">
                  <c:v>8.6307457361100006</c:v>
                </c:pt>
                <c:pt idx="36133">
                  <c:v>8.9050543422100006</c:v>
                </c:pt>
                <c:pt idx="36134">
                  <c:v>8.2592198941300001</c:v>
                </c:pt>
                <c:pt idx="36135">
                  <c:v>8.0931419925199997</c:v>
                </c:pt>
                <c:pt idx="36136">
                  <c:v>8.7614721728799996</c:v>
                </c:pt>
                <c:pt idx="36137">
                  <c:v>7.9930837753699997</c:v>
                </c:pt>
                <c:pt idx="36138">
                  <c:v>8.1809756984900002</c:v>
                </c:pt>
                <c:pt idx="36139">
                  <c:v>8.3605070649400002</c:v>
                </c:pt>
                <c:pt idx="36140">
                  <c:v>8.7334226499900005</c:v>
                </c:pt>
                <c:pt idx="36141">
                  <c:v>8.4684750948000005</c:v>
                </c:pt>
                <c:pt idx="36142">
                  <c:v>8.3891235171599998</c:v>
                </c:pt>
                <c:pt idx="36143">
                  <c:v>8.3825547881800002</c:v>
                </c:pt>
                <c:pt idx="36144">
                  <c:v>7.9456993107100002</c:v>
                </c:pt>
                <c:pt idx="36145">
                  <c:v>8.64373081986</c:v>
                </c:pt>
                <c:pt idx="36146">
                  <c:v>8.2506049056900004</c:v>
                </c:pt>
                <c:pt idx="36147">
                  <c:v>8.26927498515</c:v>
                </c:pt>
                <c:pt idx="36148">
                  <c:v>7.9610923385900003</c:v>
                </c:pt>
                <c:pt idx="36149">
                  <c:v>8.0486753621999991</c:v>
                </c:pt>
                <c:pt idx="36150">
                  <c:v>8.4730052214199993</c:v>
                </c:pt>
                <c:pt idx="36151">
                  <c:v>8.9050543422100006</c:v>
                </c:pt>
                <c:pt idx="36152">
                  <c:v>8.0171773424800001</c:v>
                </c:pt>
                <c:pt idx="36153">
                  <c:v>7.9739631452299999</c:v>
                </c:pt>
                <c:pt idx="36154">
                  <c:v>8.1147084566800007</c:v>
                </c:pt>
                <c:pt idx="36155">
                  <c:v>8.5091331790000009</c:v>
                </c:pt>
                <c:pt idx="36156">
                  <c:v>8.5998269466699995</c:v>
                </c:pt>
                <c:pt idx="36157">
                  <c:v>8.7406097028800005</c:v>
                </c:pt>
                <c:pt idx="36158">
                  <c:v>8.6692274236099998</c:v>
                </c:pt>
                <c:pt idx="36159">
                  <c:v>7.9559444464300002</c:v>
                </c:pt>
                <c:pt idx="36160">
                  <c:v>8.8134439261399997</c:v>
                </c:pt>
                <c:pt idx="36161">
                  <c:v>8.4347674654099993</c:v>
                </c:pt>
                <c:pt idx="36162">
                  <c:v>8.5963539999999998</c:v>
                </c:pt>
                <c:pt idx="36163">
                  <c:v>8.2065771218099997</c:v>
                </c:pt>
                <c:pt idx="36164">
                  <c:v>8.9093716813799997</c:v>
                </c:pt>
                <c:pt idx="36165">
                  <c:v>8.1275820369399998</c:v>
                </c:pt>
                <c:pt idx="36166">
                  <c:v>8.39626019568</c:v>
                </c:pt>
                <c:pt idx="36167">
                  <c:v>8.4158942535199994</c:v>
                </c:pt>
                <c:pt idx="36168">
                  <c:v>8.2939746492699999</c:v>
                </c:pt>
                <c:pt idx="36169">
                  <c:v>8.5015849962600001</c:v>
                </c:pt>
                <c:pt idx="36170">
                  <c:v>8.4177272343199991</c:v>
                </c:pt>
                <c:pt idx="36171">
                  <c:v>8.1486433968099998</c:v>
                </c:pt>
                <c:pt idx="36172">
                  <c:v>8.0897035316999997</c:v>
                </c:pt>
                <c:pt idx="36173">
                  <c:v>8.3240521846399993</c:v>
                </c:pt>
                <c:pt idx="36174">
                  <c:v>8.3295451119700008</c:v>
                </c:pt>
                <c:pt idx="36175">
                  <c:v>8.0710132273799999</c:v>
                </c:pt>
                <c:pt idx="36176">
                  <c:v>8.1194046661999995</c:v>
                </c:pt>
                <c:pt idx="36177">
                  <c:v>8.5406354181200008</c:v>
                </c:pt>
                <c:pt idx="36178">
                  <c:v>8.3581425132600007</c:v>
                </c:pt>
                <c:pt idx="36179">
                  <c:v>8.5406589957500003</c:v>
                </c:pt>
                <c:pt idx="36180">
                  <c:v>8.7648881104799994</c:v>
                </c:pt>
                <c:pt idx="36181">
                  <c:v>8.2022462200599993</c:v>
                </c:pt>
                <c:pt idx="36182">
                  <c:v>8.2164019831600008</c:v>
                </c:pt>
                <c:pt idx="36183">
                  <c:v>8.4987685707999994</c:v>
                </c:pt>
                <c:pt idx="36184">
                  <c:v>8.2652018153999993</c:v>
                </c:pt>
                <c:pt idx="36185">
                  <c:v>8.3295451119700008</c:v>
                </c:pt>
                <c:pt idx="36186">
                  <c:v>8.1631764546000003</c:v>
                </c:pt>
                <c:pt idx="36187">
                  <c:v>8.4605299373800005</c:v>
                </c:pt>
                <c:pt idx="36188">
                  <c:v>8.4147956120099998</c:v>
                </c:pt>
                <c:pt idx="36189">
                  <c:v>7.9935136244000002</c:v>
                </c:pt>
                <c:pt idx="36190">
                  <c:v>8.8013437902499998</c:v>
                </c:pt>
                <c:pt idx="36191">
                  <c:v>8.6576947056200009</c:v>
                </c:pt>
                <c:pt idx="36192">
                  <c:v>8.6530110788000005</c:v>
                </c:pt>
                <c:pt idx="36193">
                  <c:v>7.9523551511699999</c:v>
                </c:pt>
                <c:pt idx="36194">
                  <c:v>8.4865367732100001</c:v>
                </c:pt>
                <c:pt idx="36195">
                  <c:v>8.0245280388999998</c:v>
                </c:pt>
                <c:pt idx="36196">
                  <c:v>8.1659852043400001</c:v>
                </c:pt>
                <c:pt idx="36197">
                  <c:v>8.4267939920400003</c:v>
                </c:pt>
                <c:pt idx="36198">
                  <c:v>7.9559444464300002</c:v>
                </c:pt>
                <c:pt idx="36199">
                  <c:v>8.7110120561500004</c:v>
                </c:pt>
                <c:pt idx="36200">
                  <c:v>8.2164297140200002</c:v>
                </c:pt>
                <c:pt idx="36201">
                  <c:v>8.4685408771000006</c:v>
                </c:pt>
                <c:pt idx="36202">
                  <c:v>8.5497880824900001</c:v>
                </c:pt>
                <c:pt idx="36203">
                  <c:v>8.2289458196700007</c:v>
                </c:pt>
                <c:pt idx="36204">
                  <c:v>7.9676283876999996</c:v>
                </c:pt>
                <c:pt idx="36205">
                  <c:v>8.7690420426000006</c:v>
                </c:pt>
                <c:pt idx="36206">
                  <c:v>8.8101696545199992</c:v>
                </c:pt>
                <c:pt idx="36207">
                  <c:v>8.2541565187200003</c:v>
                </c:pt>
                <c:pt idx="36208">
                  <c:v>8.8892599564499992</c:v>
                </c:pt>
                <c:pt idx="36209">
                  <c:v>8.8608782143999996</c:v>
                </c:pt>
                <c:pt idx="36210">
                  <c:v>8.3933728050200003</c:v>
                </c:pt>
                <c:pt idx="36211">
                  <c:v>8.6650146912100006</c:v>
                </c:pt>
                <c:pt idx="36212">
                  <c:v>7.9839210467599999</c:v>
                </c:pt>
                <c:pt idx="36213">
                  <c:v>8.3012475627699995</c:v>
                </c:pt>
                <c:pt idx="36214">
                  <c:v>8.5237657960599993</c:v>
                </c:pt>
                <c:pt idx="36215">
                  <c:v>8.5296566184000007</c:v>
                </c:pt>
                <c:pt idx="36216">
                  <c:v>8.8430314295999999</c:v>
                </c:pt>
                <c:pt idx="36217">
                  <c:v>8.2893755862299994</c:v>
                </c:pt>
                <c:pt idx="36218">
                  <c:v>8.7692933856700002</c:v>
                </c:pt>
                <c:pt idx="36219">
                  <c:v>8.3613599501899998</c:v>
                </c:pt>
                <c:pt idx="36220">
                  <c:v>8.4557318219099997</c:v>
                </c:pt>
                <c:pt idx="36221">
                  <c:v>8.0199585757400005</c:v>
                </c:pt>
                <c:pt idx="36222">
                  <c:v>8.0657701788900003</c:v>
                </c:pt>
                <c:pt idx="36223">
                  <c:v>8.4625108309500003</c:v>
                </c:pt>
                <c:pt idx="36224">
                  <c:v>8.3514241141899994</c:v>
                </c:pt>
                <c:pt idx="36225">
                  <c:v>8.64084921245</c:v>
                </c:pt>
                <c:pt idx="36226">
                  <c:v>7.9570139280400003</c:v>
                </c:pt>
                <c:pt idx="36227">
                  <c:v>8.5082252913600005</c:v>
                </c:pt>
                <c:pt idx="36228">
                  <c:v>8.5371040772699995</c:v>
                </c:pt>
                <c:pt idx="36229">
                  <c:v>8.6307457361100006</c:v>
                </c:pt>
                <c:pt idx="36230">
                  <c:v>8.0255789811699998</c:v>
                </c:pt>
                <c:pt idx="36231">
                  <c:v>8.75140167076</c:v>
                </c:pt>
                <c:pt idx="36232">
                  <c:v>8.6740333886399998</c:v>
                </c:pt>
                <c:pt idx="36233">
                  <c:v>8.3667927255199999</c:v>
                </c:pt>
                <c:pt idx="36234">
                  <c:v>8.4556880689600007</c:v>
                </c:pt>
                <c:pt idx="36235">
                  <c:v>8.6437565155799998</c:v>
                </c:pt>
                <c:pt idx="36236">
                  <c:v>8.5486954425700006</c:v>
                </c:pt>
                <c:pt idx="36237">
                  <c:v>8.1582780960800001</c:v>
                </c:pt>
                <c:pt idx="36238">
                  <c:v>8.21313903261</c:v>
                </c:pt>
                <c:pt idx="36239">
                  <c:v>8.6251864196800003</c:v>
                </c:pt>
                <c:pt idx="36240">
                  <c:v>8.3585273101999995</c:v>
                </c:pt>
                <c:pt idx="36241">
                  <c:v>8.8635557739900008</c:v>
                </c:pt>
                <c:pt idx="36242">
                  <c:v>8.1716013781099992</c:v>
                </c:pt>
                <c:pt idx="36243">
                  <c:v>8.1275820369399998</c:v>
                </c:pt>
                <c:pt idx="36244">
                  <c:v>7.9788476301999998</c:v>
                </c:pt>
                <c:pt idx="36245">
                  <c:v>8.0339081086600004</c:v>
                </c:pt>
                <c:pt idx="36246">
                  <c:v>8.3838760416400007</c:v>
                </c:pt>
                <c:pt idx="36247">
                  <c:v>8.8608782143999996</c:v>
                </c:pt>
                <c:pt idx="36248">
                  <c:v>7.9906065976600003</c:v>
                </c:pt>
                <c:pt idx="36249">
                  <c:v>8.52343618013</c:v>
                </c:pt>
                <c:pt idx="36250">
                  <c:v>8.6492494849299995</c:v>
                </c:pt>
                <c:pt idx="36251">
                  <c:v>8.8892599564499992</c:v>
                </c:pt>
                <c:pt idx="36252">
                  <c:v>8.4573340383800009</c:v>
                </c:pt>
                <c:pt idx="36253">
                  <c:v>8.5565569343399996</c:v>
                </c:pt>
                <c:pt idx="36254">
                  <c:v>8.0486753621999991</c:v>
                </c:pt>
                <c:pt idx="36255">
                  <c:v>8.5906313731499999</c:v>
                </c:pt>
                <c:pt idx="36256">
                  <c:v>8.5519486254500006</c:v>
                </c:pt>
                <c:pt idx="36257">
                  <c:v>8.0473270058199997</c:v>
                </c:pt>
                <c:pt idx="36258">
                  <c:v>8.3193574608999992</c:v>
                </c:pt>
                <c:pt idx="36259">
                  <c:v>8.6331750132000007</c:v>
                </c:pt>
                <c:pt idx="36260">
                  <c:v>8.5399674243600003</c:v>
                </c:pt>
                <c:pt idx="36261">
                  <c:v>8.6836678130500005</c:v>
                </c:pt>
                <c:pt idx="36262">
                  <c:v>8.4883037956600003</c:v>
                </c:pt>
                <c:pt idx="36263">
                  <c:v>8.6342701893400005</c:v>
                </c:pt>
                <c:pt idx="36264">
                  <c:v>8.0169875641000008</c:v>
                </c:pt>
                <c:pt idx="36265">
                  <c:v>8.0015104332500009</c:v>
                </c:pt>
                <c:pt idx="36266">
                  <c:v>8.4512615633799992</c:v>
                </c:pt>
                <c:pt idx="36267">
                  <c:v>8.0865001521300002</c:v>
                </c:pt>
                <c:pt idx="36268">
                  <c:v>8.7970462846899995</c:v>
                </c:pt>
                <c:pt idx="36269">
                  <c:v>7.9532794922900001</c:v>
                </c:pt>
                <c:pt idx="36270">
                  <c:v>7.9440097649199997</c:v>
                </c:pt>
                <c:pt idx="36271">
                  <c:v>8.2679991011199991</c:v>
                </c:pt>
                <c:pt idx="36272">
                  <c:v>7.9739631452299999</c:v>
                </c:pt>
                <c:pt idx="36273">
                  <c:v>8.8455384985500007</c:v>
                </c:pt>
                <c:pt idx="36274">
                  <c:v>8.5906313731499999</c:v>
                </c:pt>
                <c:pt idx="36275">
                  <c:v>8.1449375909599997</c:v>
                </c:pt>
                <c:pt idx="36276">
                  <c:v>8.0473270058199997</c:v>
                </c:pt>
                <c:pt idx="36277">
                  <c:v>8.28965026855</c:v>
                </c:pt>
                <c:pt idx="36278">
                  <c:v>8.3593672639399994</c:v>
                </c:pt>
                <c:pt idx="36279">
                  <c:v>8.4480616327100009</c:v>
                </c:pt>
                <c:pt idx="36280">
                  <c:v>8.5518204493599992</c:v>
                </c:pt>
                <c:pt idx="36281">
                  <c:v>8.7373739912299992</c:v>
                </c:pt>
                <c:pt idx="36282">
                  <c:v>8.5756024710100007</c:v>
                </c:pt>
                <c:pt idx="36283">
                  <c:v>8.2801195568600008</c:v>
                </c:pt>
                <c:pt idx="36284">
                  <c:v>8.6251864196800003</c:v>
                </c:pt>
                <c:pt idx="36285">
                  <c:v>8.0650540543399991</c:v>
                </c:pt>
                <c:pt idx="36286">
                  <c:v>8.2088488063400007</c:v>
                </c:pt>
                <c:pt idx="36287">
                  <c:v>8.3472799099999992</c:v>
                </c:pt>
                <c:pt idx="36288">
                  <c:v>8.1194046661999995</c:v>
                </c:pt>
                <c:pt idx="36289">
                  <c:v>7.9658418064100003</c:v>
                </c:pt>
                <c:pt idx="36290">
                  <c:v>8.3635092310800001</c:v>
                </c:pt>
                <c:pt idx="36291">
                  <c:v>8.5369150452200007</c:v>
                </c:pt>
                <c:pt idx="36292">
                  <c:v>8.3557871956300005</c:v>
                </c:pt>
                <c:pt idx="36293">
                  <c:v>8.8532387354799997</c:v>
                </c:pt>
                <c:pt idx="36294">
                  <c:v>8.0048220092100006</c:v>
                </c:pt>
                <c:pt idx="36295">
                  <c:v>8.4438836511699993</c:v>
                </c:pt>
                <c:pt idx="36296">
                  <c:v>8.3127840968700006</c:v>
                </c:pt>
                <c:pt idx="36297">
                  <c:v>8.6322847258100008</c:v>
                </c:pt>
                <c:pt idx="36298">
                  <c:v>8.8207436428699992</c:v>
                </c:pt>
                <c:pt idx="36299">
                  <c:v>8.6194842790300008</c:v>
                </c:pt>
                <c:pt idx="36300">
                  <c:v>8.4177272343199991</c:v>
                </c:pt>
                <c:pt idx="36301">
                  <c:v>8.6074045546200004</c:v>
                </c:pt>
                <c:pt idx="36302">
                  <c:v>8.4347674654099993</c:v>
                </c:pt>
                <c:pt idx="36303">
                  <c:v>8.1731347786399997</c:v>
                </c:pt>
                <c:pt idx="36304">
                  <c:v>8.0990670477899993</c:v>
                </c:pt>
                <c:pt idx="36305">
                  <c:v>8.3594290103900004</c:v>
                </c:pt>
                <c:pt idx="36306">
                  <c:v>8.0141305522999993</c:v>
                </c:pt>
                <c:pt idx="36307">
                  <c:v>8.7064879030500002</c:v>
                </c:pt>
                <c:pt idx="36308">
                  <c:v>8.6836678130500005</c:v>
                </c:pt>
                <c:pt idx="36309">
                  <c:v>8.5963539999999998</c:v>
                </c:pt>
                <c:pt idx="36310">
                  <c:v>8.2989118287799997</c:v>
                </c:pt>
                <c:pt idx="36311">
                  <c:v>8.5514412864300002</c:v>
                </c:pt>
                <c:pt idx="36312">
                  <c:v>8.0261648659299993</c:v>
                </c:pt>
                <c:pt idx="36313">
                  <c:v>8.3530662494999994</c:v>
                </c:pt>
                <c:pt idx="36314">
                  <c:v>8.7690359167499992</c:v>
                </c:pt>
                <c:pt idx="36315">
                  <c:v>8.4465329324099994</c:v>
                </c:pt>
                <c:pt idx="36316">
                  <c:v>8.0539865555900008</c:v>
                </c:pt>
                <c:pt idx="36317">
                  <c:v>8.4730052214199993</c:v>
                </c:pt>
                <c:pt idx="36318">
                  <c:v>8.5318735852100005</c:v>
                </c:pt>
                <c:pt idx="36319">
                  <c:v>8.0440283974700009</c:v>
                </c:pt>
                <c:pt idx="36320">
                  <c:v>8.8179515735200003</c:v>
                </c:pt>
                <c:pt idx="36321">
                  <c:v>8.6332081599899997</c:v>
                </c:pt>
                <c:pt idx="36322">
                  <c:v>8.0324223871400005</c:v>
                </c:pt>
                <c:pt idx="36323">
                  <c:v>8.2843071456599997</c:v>
                </c:pt>
                <c:pt idx="36324">
                  <c:v>8.1659852043400001</c:v>
                </c:pt>
                <c:pt idx="36325">
                  <c:v>8.7335204695000002</c:v>
                </c:pt>
                <c:pt idx="36326">
                  <c:v>7.9913100132499997</c:v>
                </c:pt>
                <c:pt idx="36327">
                  <c:v>8.3613599501899998</c:v>
                </c:pt>
                <c:pt idx="36328">
                  <c:v>8.5101252501599998</c:v>
                </c:pt>
                <c:pt idx="36329">
                  <c:v>8.3723258037000008</c:v>
                </c:pt>
                <c:pt idx="36330">
                  <c:v>8.0650540543399991</c:v>
                </c:pt>
                <c:pt idx="36331">
                  <c:v>8.86898792685</c:v>
                </c:pt>
                <c:pt idx="36332">
                  <c:v>8.0028854986900004</c:v>
                </c:pt>
                <c:pt idx="36333">
                  <c:v>8.3241836463599999</c:v>
                </c:pt>
                <c:pt idx="36334">
                  <c:v>8.6109343025600005</c:v>
                </c:pt>
                <c:pt idx="36335">
                  <c:v>8.5607580382500004</c:v>
                </c:pt>
                <c:pt idx="36336">
                  <c:v>8.7118101746600001</c:v>
                </c:pt>
                <c:pt idx="36337">
                  <c:v>8.1640261339800002</c:v>
                </c:pt>
                <c:pt idx="36338">
                  <c:v>8.0787571682500001</c:v>
                </c:pt>
                <c:pt idx="36339">
                  <c:v>8.1780197000099992</c:v>
                </c:pt>
                <c:pt idx="36340">
                  <c:v>8.4563627744800005</c:v>
                </c:pt>
                <c:pt idx="36341">
                  <c:v>8.02294934717</c:v>
                </c:pt>
                <c:pt idx="36342">
                  <c:v>8.1376030305300002</c:v>
                </c:pt>
                <c:pt idx="36343">
                  <c:v>8.1292293410899994</c:v>
                </c:pt>
                <c:pt idx="36344">
                  <c:v>8.1574014433100004</c:v>
                </c:pt>
                <c:pt idx="36345">
                  <c:v>8.1716013781099992</c:v>
                </c:pt>
                <c:pt idx="36346">
                  <c:v>8.7335204695000002</c:v>
                </c:pt>
                <c:pt idx="36347">
                  <c:v>8.5369150452200007</c:v>
                </c:pt>
                <c:pt idx="36348">
                  <c:v>8.1716013781099992</c:v>
                </c:pt>
                <c:pt idx="36349">
                  <c:v>7.9708363900799997</c:v>
                </c:pt>
                <c:pt idx="36350">
                  <c:v>8.0897035316999997</c:v>
                </c:pt>
                <c:pt idx="36351">
                  <c:v>8.6387300031199992</c:v>
                </c:pt>
                <c:pt idx="36352">
                  <c:v>8.4371647905699998</c:v>
                </c:pt>
                <c:pt idx="36353">
                  <c:v>7.98152221448</c:v>
                </c:pt>
                <c:pt idx="36354">
                  <c:v>8.2297336987400005</c:v>
                </c:pt>
                <c:pt idx="36355">
                  <c:v>8.7830394190799996</c:v>
                </c:pt>
                <c:pt idx="36356">
                  <c:v>8.0694617299499996</c:v>
                </c:pt>
                <c:pt idx="36357">
                  <c:v>8.0240276363799996</c:v>
                </c:pt>
                <c:pt idx="36358">
                  <c:v>8.5371040772699995</c:v>
                </c:pt>
                <c:pt idx="36359">
                  <c:v>8.5901698130300002</c:v>
                </c:pt>
                <c:pt idx="36360">
                  <c:v>8.7614721728799996</c:v>
                </c:pt>
                <c:pt idx="36361">
                  <c:v>8.3163174644400009</c:v>
                </c:pt>
                <c:pt idx="36362">
                  <c:v>8.3613599501899998</c:v>
                </c:pt>
                <c:pt idx="36363">
                  <c:v>8.5010432624300005</c:v>
                </c:pt>
                <c:pt idx="36364">
                  <c:v>8.6471962001500007</c:v>
                </c:pt>
                <c:pt idx="36365">
                  <c:v>8.2105453904000001</c:v>
                </c:pt>
                <c:pt idx="36366">
                  <c:v>8.1780197000099992</c:v>
                </c:pt>
                <c:pt idx="36367">
                  <c:v>8.0485209936699995</c:v>
                </c:pt>
                <c:pt idx="36368">
                  <c:v>8.1028968967000008</c:v>
                </c:pt>
                <c:pt idx="36369">
                  <c:v>8.09428762794</c:v>
                </c:pt>
                <c:pt idx="36370">
                  <c:v>8.6569588632199999</c:v>
                </c:pt>
                <c:pt idx="36371">
                  <c:v>8.9082951807599997</c:v>
                </c:pt>
                <c:pt idx="36372">
                  <c:v>8.07055440267</c:v>
                </c:pt>
                <c:pt idx="36373">
                  <c:v>8.4557318219099997</c:v>
                </c:pt>
                <c:pt idx="36374">
                  <c:v>8.3792249514799995</c:v>
                </c:pt>
                <c:pt idx="36375">
                  <c:v>8.6722978939799997</c:v>
                </c:pt>
                <c:pt idx="36376">
                  <c:v>8.3825742839899995</c:v>
                </c:pt>
                <c:pt idx="36377">
                  <c:v>8.0860356951700005</c:v>
                </c:pt>
                <c:pt idx="36378">
                  <c:v>8.5422141291399996</c:v>
                </c:pt>
                <c:pt idx="36379">
                  <c:v>8.5237657960599993</c:v>
                </c:pt>
                <c:pt idx="36380">
                  <c:v>8.4605299373800005</c:v>
                </c:pt>
                <c:pt idx="36381">
                  <c:v>8.5710374184700004</c:v>
                </c:pt>
                <c:pt idx="36382">
                  <c:v>8.0255789811699998</c:v>
                </c:pt>
                <c:pt idx="36383">
                  <c:v>8.2883916844499996</c:v>
                </c:pt>
                <c:pt idx="36384">
                  <c:v>8.0856192949000008</c:v>
                </c:pt>
                <c:pt idx="36385">
                  <c:v>8.8013437902499998</c:v>
                </c:pt>
                <c:pt idx="36386">
                  <c:v>8.1804936103900001</c:v>
                </c:pt>
                <c:pt idx="36387">
                  <c:v>8.4992046589499992</c:v>
                </c:pt>
                <c:pt idx="36388">
                  <c:v>8.8065672377300004</c:v>
                </c:pt>
                <c:pt idx="36389">
                  <c:v>8.5497880824900001</c:v>
                </c:pt>
                <c:pt idx="36390">
                  <c:v>8.7830394190799996</c:v>
                </c:pt>
                <c:pt idx="36391">
                  <c:v>8.8841120638</c:v>
                </c:pt>
                <c:pt idx="36392">
                  <c:v>8.6842673356300004</c:v>
                </c:pt>
                <c:pt idx="36393">
                  <c:v>8.2384266684800007</c:v>
                </c:pt>
                <c:pt idx="36394">
                  <c:v>7.96062253777</c:v>
                </c:pt>
                <c:pt idx="36395">
                  <c:v>8.8430314295999999</c:v>
                </c:pt>
                <c:pt idx="36396">
                  <c:v>8.3849027535600005</c:v>
                </c:pt>
                <c:pt idx="36397">
                  <c:v>8.5812957720200007</c:v>
                </c:pt>
                <c:pt idx="36398">
                  <c:v>8.3946682709200005</c:v>
                </c:pt>
                <c:pt idx="36399">
                  <c:v>8.4883037956600003</c:v>
                </c:pt>
                <c:pt idx="36400">
                  <c:v>8.2546978710300003</c:v>
                </c:pt>
                <c:pt idx="36401">
                  <c:v>8.1078926619999994</c:v>
                </c:pt>
                <c:pt idx="36402">
                  <c:v>8.4436089686300004</c:v>
                </c:pt>
                <c:pt idx="36403">
                  <c:v>8.6406542332599994</c:v>
                </c:pt>
                <c:pt idx="36404">
                  <c:v>8.5797194271899997</c:v>
                </c:pt>
                <c:pt idx="36405">
                  <c:v>8.2035642692900002</c:v>
                </c:pt>
                <c:pt idx="36406">
                  <c:v>8.0141773685000004</c:v>
                </c:pt>
                <c:pt idx="36407">
                  <c:v>8.7327704645700006</c:v>
                </c:pt>
                <c:pt idx="36408">
                  <c:v>8.5237657960599993</c:v>
                </c:pt>
                <c:pt idx="36409">
                  <c:v>8.8002071652599998</c:v>
                </c:pt>
                <c:pt idx="36410">
                  <c:v>8.6598864820900001</c:v>
                </c:pt>
                <c:pt idx="36411">
                  <c:v>8.39626019568</c:v>
                </c:pt>
                <c:pt idx="36412">
                  <c:v>8.2772961160400005</c:v>
                </c:pt>
                <c:pt idx="36413">
                  <c:v>8.4015435152099993</c:v>
                </c:pt>
                <c:pt idx="36414">
                  <c:v>8.4730250273400003</c:v>
                </c:pt>
                <c:pt idx="36415">
                  <c:v>8.0116268288499999</c:v>
                </c:pt>
                <c:pt idx="36416">
                  <c:v>8.8653776029000007</c:v>
                </c:pt>
                <c:pt idx="36417">
                  <c:v>8.0650540543399991</c:v>
                </c:pt>
                <c:pt idx="36418">
                  <c:v>8.5408746539500005</c:v>
                </c:pt>
                <c:pt idx="36419">
                  <c:v>8.6885070277800001</c:v>
                </c:pt>
                <c:pt idx="36420">
                  <c:v>8.3127840968700006</c:v>
                </c:pt>
                <c:pt idx="36421">
                  <c:v>8.1774708242000003</c:v>
                </c:pt>
                <c:pt idx="36422">
                  <c:v>8.2216109154900003</c:v>
                </c:pt>
                <c:pt idx="36423">
                  <c:v>8.3077734549199995</c:v>
                </c:pt>
                <c:pt idx="36424">
                  <c:v>8.3133125153199998</c:v>
                </c:pt>
                <c:pt idx="36425">
                  <c:v>8.6201043721099992</c:v>
                </c:pt>
                <c:pt idx="36426">
                  <c:v>8.5607580382500004</c:v>
                </c:pt>
                <c:pt idx="36427">
                  <c:v>8.4339358278399992</c:v>
                </c:pt>
                <c:pt idx="36428">
                  <c:v>8.7182583706999992</c:v>
                </c:pt>
                <c:pt idx="36429">
                  <c:v>8.0368421898900007</c:v>
                </c:pt>
                <c:pt idx="36430">
                  <c:v>8.5356026259599993</c:v>
                </c:pt>
                <c:pt idx="36431">
                  <c:v>8.3256604567900006</c:v>
                </c:pt>
                <c:pt idx="36432">
                  <c:v>8.1327548589499994</c:v>
                </c:pt>
                <c:pt idx="36433">
                  <c:v>7.9676283876999996</c:v>
                </c:pt>
                <c:pt idx="36434">
                  <c:v>8.7118101746600001</c:v>
                </c:pt>
                <c:pt idx="36435">
                  <c:v>8.2275198846799995</c:v>
                </c:pt>
                <c:pt idx="36436">
                  <c:v>8.7871440881799998</c:v>
                </c:pt>
                <c:pt idx="36437">
                  <c:v>8.5847785176099993</c:v>
                </c:pt>
                <c:pt idx="36438">
                  <c:v>8.5152128019699997</c:v>
                </c:pt>
                <c:pt idx="36439">
                  <c:v>8.9038818721999995</c:v>
                </c:pt>
                <c:pt idx="36440">
                  <c:v>8.5247458872999999</c:v>
                </c:pt>
                <c:pt idx="36441">
                  <c:v>8.1822040149399999</c:v>
                </c:pt>
                <c:pt idx="36442">
                  <c:v>8.1716013781099992</c:v>
                </c:pt>
                <c:pt idx="36443">
                  <c:v>8.0445847224799998</c:v>
                </c:pt>
                <c:pt idx="36444">
                  <c:v>8.5238597663100002</c:v>
                </c:pt>
                <c:pt idx="36445">
                  <c:v>8.1382394602300003</c:v>
                </c:pt>
                <c:pt idx="36446">
                  <c:v>8.4154844919399991</c:v>
                </c:pt>
                <c:pt idx="36447">
                  <c:v>7.9921085654299997</c:v>
                </c:pt>
                <c:pt idx="36448">
                  <c:v>8.2652018153999993</c:v>
                </c:pt>
                <c:pt idx="36449">
                  <c:v>8.2200749133599995</c:v>
                </c:pt>
                <c:pt idx="36450">
                  <c:v>7.9774806421499997</c:v>
                </c:pt>
                <c:pt idx="36451">
                  <c:v>8.4229087376899994</c:v>
                </c:pt>
                <c:pt idx="36452">
                  <c:v>8.0606890234899993</c:v>
                </c:pt>
                <c:pt idx="36453">
                  <c:v>8.4883037956600003</c:v>
                </c:pt>
                <c:pt idx="36454">
                  <c:v>8.8179515735200003</c:v>
                </c:pt>
                <c:pt idx="36455">
                  <c:v>8.8222599938999995</c:v>
                </c:pt>
                <c:pt idx="36456">
                  <c:v>8.1323267245400004</c:v>
                </c:pt>
                <c:pt idx="36457">
                  <c:v>8.5705750959600007</c:v>
                </c:pt>
                <c:pt idx="36458">
                  <c:v>8.4987184706800001</c:v>
                </c:pt>
                <c:pt idx="36459">
                  <c:v>8.39626019568</c:v>
                </c:pt>
                <c:pt idx="36460">
                  <c:v>8.4264306535099998</c:v>
                </c:pt>
                <c:pt idx="36461">
                  <c:v>8.2720650317800004</c:v>
                </c:pt>
                <c:pt idx="36462">
                  <c:v>8.05504855601</c:v>
                </c:pt>
                <c:pt idx="36463">
                  <c:v>8.0339081086600004</c:v>
                </c:pt>
                <c:pt idx="36464">
                  <c:v>8.7048359828200006</c:v>
                </c:pt>
                <c:pt idx="36465">
                  <c:v>8.6207570218700003</c:v>
                </c:pt>
                <c:pt idx="36466">
                  <c:v>8.4525624263000001</c:v>
                </c:pt>
                <c:pt idx="36467">
                  <c:v>8.2200749133599995</c:v>
                </c:pt>
                <c:pt idx="36468">
                  <c:v>8.3498110392400005</c:v>
                </c:pt>
                <c:pt idx="36469">
                  <c:v>8.2498003540900005</c:v>
                </c:pt>
                <c:pt idx="36470">
                  <c:v>8.1037831448799995</c:v>
                </c:pt>
                <c:pt idx="36471">
                  <c:v>8.6879841962299995</c:v>
                </c:pt>
                <c:pt idx="36472">
                  <c:v>8.3706735696500001</c:v>
                </c:pt>
                <c:pt idx="36473">
                  <c:v>8.8863264939499995</c:v>
                </c:pt>
                <c:pt idx="36474">
                  <c:v>8.7337828454099995</c:v>
                </c:pt>
                <c:pt idx="36475">
                  <c:v>8.3213731073399995</c:v>
                </c:pt>
                <c:pt idx="36476">
                  <c:v>8.0731496070799995</c:v>
                </c:pt>
                <c:pt idx="36477">
                  <c:v>8.6072096904199995</c:v>
                </c:pt>
                <c:pt idx="36478">
                  <c:v>8.3877421970799997</c:v>
                </c:pt>
                <c:pt idx="36479">
                  <c:v>7.9676283876999996</c:v>
                </c:pt>
                <c:pt idx="36480">
                  <c:v>8.6471962001500007</c:v>
                </c:pt>
                <c:pt idx="36481">
                  <c:v>8.7956969673399996</c:v>
                </c:pt>
                <c:pt idx="36482">
                  <c:v>8.5493993610000008</c:v>
                </c:pt>
                <c:pt idx="36483">
                  <c:v>8.0858180349400008</c:v>
                </c:pt>
                <c:pt idx="36484">
                  <c:v>8.0606890234899993</c:v>
                </c:pt>
                <c:pt idx="36485">
                  <c:v>8.4088461068200004</c:v>
                </c:pt>
                <c:pt idx="36486">
                  <c:v>8.4407893937300003</c:v>
                </c:pt>
                <c:pt idx="36487">
                  <c:v>8.3240521846399993</c:v>
                </c:pt>
                <c:pt idx="36488">
                  <c:v>8.0649443995900008</c:v>
                </c:pt>
                <c:pt idx="36489">
                  <c:v>8.5326228619000002</c:v>
                </c:pt>
                <c:pt idx="36490">
                  <c:v>8.7415956190500008</c:v>
                </c:pt>
                <c:pt idx="36491">
                  <c:v>8.1275820369399998</c:v>
                </c:pt>
                <c:pt idx="36492">
                  <c:v>8.9019932334600007</c:v>
                </c:pt>
                <c:pt idx="36493">
                  <c:v>8.4465329324099994</c:v>
                </c:pt>
                <c:pt idx="36494">
                  <c:v>8.5315754117800005</c:v>
                </c:pt>
                <c:pt idx="36495">
                  <c:v>8.0485209936699995</c:v>
                </c:pt>
                <c:pt idx="36496">
                  <c:v>8.2772961160400005</c:v>
                </c:pt>
                <c:pt idx="36497">
                  <c:v>8.9060703482400001</c:v>
                </c:pt>
                <c:pt idx="36498">
                  <c:v>8.1176949200599999</c:v>
                </c:pt>
                <c:pt idx="36499">
                  <c:v>8.1147084566800007</c:v>
                </c:pt>
                <c:pt idx="36500">
                  <c:v>8.7373739912299992</c:v>
                </c:pt>
                <c:pt idx="36501">
                  <c:v>8.7498998227199998</c:v>
                </c:pt>
                <c:pt idx="36502">
                  <c:v>8.6115026878300007</c:v>
                </c:pt>
                <c:pt idx="36503">
                  <c:v>8.8222384887299992</c:v>
                </c:pt>
                <c:pt idx="36504">
                  <c:v>8.5709179853999995</c:v>
                </c:pt>
                <c:pt idx="36505">
                  <c:v>8.6598864820900001</c:v>
                </c:pt>
                <c:pt idx="36506">
                  <c:v>8.2021283660800002</c:v>
                </c:pt>
                <c:pt idx="36507">
                  <c:v>8.7692933856700002</c:v>
                </c:pt>
                <c:pt idx="36508">
                  <c:v>8.4154844919399991</c:v>
                </c:pt>
                <c:pt idx="36509">
                  <c:v>8.2164297140200002</c:v>
                </c:pt>
                <c:pt idx="36510">
                  <c:v>8.5889118679299994</c:v>
                </c:pt>
                <c:pt idx="36511">
                  <c:v>8.5847785176099993</c:v>
                </c:pt>
                <c:pt idx="36512">
                  <c:v>8.63826771998</c:v>
                </c:pt>
                <c:pt idx="36513">
                  <c:v>8.4436598587699994</c:v>
                </c:pt>
                <c:pt idx="36514">
                  <c:v>8.1734732804799997</c:v>
                </c:pt>
                <c:pt idx="36515">
                  <c:v>8.6635042407499991</c:v>
                </c:pt>
                <c:pt idx="36516">
                  <c:v>8.1070137415300003</c:v>
                </c:pt>
                <c:pt idx="36517">
                  <c:v>8.7132734283400008</c:v>
                </c:pt>
                <c:pt idx="36518">
                  <c:v>8.8137651649700004</c:v>
                </c:pt>
                <c:pt idx="36519">
                  <c:v>8.3838760416400007</c:v>
                </c:pt>
                <c:pt idx="36520">
                  <c:v>8.8952023812899998</c:v>
                </c:pt>
                <c:pt idx="36521">
                  <c:v>8.8104566147199996</c:v>
                </c:pt>
                <c:pt idx="36522">
                  <c:v>7.9474601159600002</c:v>
                </c:pt>
                <c:pt idx="36523">
                  <c:v>8.1545362242300001</c:v>
                </c:pt>
                <c:pt idx="36524">
                  <c:v>8.8532387354799997</c:v>
                </c:pt>
                <c:pt idx="36525">
                  <c:v>8.2943656383499995</c:v>
                </c:pt>
                <c:pt idx="36526">
                  <c:v>8.1582780960800001</c:v>
                </c:pt>
                <c:pt idx="36527">
                  <c:v>8.2818524669699993</c:v>
                </c:pt>
                <c:pt idx="36528">
                  <c:v>8.5145811464799994</c:v>
                </c:pt>
                <c:pt idx="36529">
                  <c:v>8.02294934717</c:v>
                </c:pt>
                <c:pt idx="36530">
                  <c:v>7.9485549178600001</c:v>
                </c:pt>
                <c:pt idx="36531">
                  <c:v>8.5147778905500004</c:v>
                </c:pt>
                <c:pt idx="36532">
                  <c:v>8.4987685707999994</c:v>
                </c:pt>
                <c:pt idx="36533">
                  <c:v>8.8482903587799999</c:v>
                </c:pt>
                <c:pt idx="36534">
                  <c:v>8.6284645432900007</c:v>
                </c:pt>
                <c:pt idx="36535">
                  <c:v>8.4147956120099998</c:v>
                </c:pt>
                <c:pt idx="36536">
                  <c:v>8.3241836463599999</c:v>
                </c:pt>
                <c:pt idx="36537">
                  <c:v>8.2993363811399998</c:v>
                </c:pt>
                <c:pt idx="36538">
                  <c:v>8.5356026259599993</c:v>
                </c:pt>
                <c:pt idx="36539">
                  <c:v>8.2065771218099997</c:v>
                </c:pt>
                <c:pt idx="36540">
                  <c:v>8.4301704723899995</c:v>
                </c:pt>
                <c:pt idx="36541">
                  <c:v>8.9019932334600007</c:v>
                </c:pt>
                <c:pt idx="36542">
                  <c:v>8.8794596269799992</c:v>
                </c:pt>
                <c:pt idx="36543">
                  <c:v>8.3357996557000007</c:v>
                </c:pt>
                <c:pt idx="36544">
                  <c:v>8.4319829846999994</c:v>
                </c:pt>
                <c:pt idx="36545">
                  <c:v>8.0317856342800003</c:v>
                </c:pt>
                <c:pt idx="36546">
                  <c:v>8.3163174644400009</c:v>
                </c:pt>
                <c:pt idx="36547">
                  <c:v>8.6988591945699998</c:v>
                </c:pt>
                <c:pt idx="36548">
                  <c:v>8.4381477442499992</c:v>
                </c:pt>
                <c:pt idx="36549">
                  <c:v>8.5968211782899999</c:v>
                </c:pt>
                <c:pt idx="36550">
                  <c:v>7.9440097649199997</c:v>
                </c:pt>
                <c:pt idx="36551">
                  <c:v>8.01020129664</c:v>
                </c:pt>
                <c:pt idx="36552">
                  <c:v>7.9532794922900001</c:v>
                </c:pt>
                <c:pt idx="36553">
                  <c:v>7.9708363900799997</c:v>
                </c:pt>
                <c:pt idx="36554">
                  <c:v>8.2632572290099997</c:v>
                </c:pt>
                <c:pt idx="36555">
                  <c:v>8.5705750959600007</c:v>
                </c:pt>
                <c:pt idx="36556">
                  <c:v>8.8579120315300006</c:v>
                </c:pt>
                <c:pt idx="36557">
                  <c:v>8.6963456107799999</c:v>
                </c:pt>
                <c:pt idx="36558">
                  <c:v>8.3838760416400007</c:v>
                </c:pt>
                <c:pt idx="36559">
                  <c:v>8.0391510511500002</c:v>
                </c:pt>
                <c:pt idx="36560">
                  <c:v>8.4557318219099997</c:v>
                </c:pt>
                <c:pt idx="36561">
                  <c:v>8.3716819673699998</c:v>
                </c:pt>
                <c:pt idx="36562">
                  <c:v>8.8608782143999996</c:v>
                </c:pt>
                <c:pt idx="36563">
                  <c:v>8.0858180349400008</c:v>
                </c:pt>
                <c:pt idx="36564">
                  <c:v>8.1802188376099991</c:v>
                </c:pt>
                <c:pt idx="36565">
                  <c:v>8.3148890180299997</c:v>
                </c:pt>
                <c:pt idx="36566">
                  <c:v>8.8646622297499995</c:v>
                </c:pt>
                <c:pt idx="36567">
                  <c:v>7.9906065976600003</c:v>
                </c:pt>
                <c:pt idx="36568">
                  <c:v>8.2574280827000006</c:v>
                </c:pt>
                <c:pt idx="36569">
                  <c:v>8.6722978939799997</c:v>
                </c:pt>
                <c:pt idx="36570">
                  <c:v>7.9892729499800001</c:v>
                </c:pt>
                <c:pt idx="36571">
                  <c:v>8.6641367018299995</c:v>
                </c:pt>
                <c:pt idx="36572">
                  <c:v>8.7947417970400004</c:v>
                </c:pt>
                <c:pt idx="36573">
                  <c:v>8.6062606612299994</c:v>
                </c:pt>
                <c:pt idx="36574">
                  <c:v>8.2511728933199997</c:v>
                </c:pt>
                <c:pt idx="36575">
                  <c:v>8.2018612473299992</c:v>
                </c:pt>
                <c:pt idx="36576">
                  <c:v>8.2460524680899994</c:v>
                </c:pt>
                <c:pt idx="36577">
                  <c:v>8.6478187152500006</c:v>
                </c:pt>
                <c:pt idx="36578">
                  <c:v>8.3295451119700008</c:v>
                </c:pt>
                <c:pt idx="36579">
                  <c:v>8.1639242346100005</c:v>
                </c:pt>
                <c:pt idx="36580">
                  <c:v>8.2044441370799994</c:v>
                </c:pt>
                <c:pt idx="36581">
                  <c:v>8.3152039538999993</c:v>
                </c:pt>
                <c:pt idx="36582">
                  <c:v>8.2327635304199998</c:v>
                </c:pt>
                <c:pt idx="36583">
                  <c:v>8.7893220202000002</c:v>
                </c:pt>
                <c:pt idx="36584">
                  <c:v>8.8134439261399997</c:v>
                </c:pt>
                <c:pt idx="36585">
                  <c:v>8.64373081986</c:v>
                </c:pt>
                <c:pt idx="36586">
                  <c:v>8.3408101891899999</c:v>
                </c:pt>
                <c:pt idx="36587">
                  <c:v>8.2065771218099997</c:v>
                </c:pt>
                <c:pt idx="36588">
                  <c:v>8.6946187447300005</c:v>
                </c:pt>
                <c:pt idx="36589">
                  <c:v>8.7327704645700006</c:v>
                </c:pt>
                <c:pt idx="36590">
                  <c:v>8.6011513084200004</c:v>
                </c:pt>
                <c:pt idx="36591">
                  <c:v>8.6322847258100008</c:v>
                </c:pt>
                <c:pt idx="36592">
                  <c:v>8.6569588632199999</c:v>
                </c:pt>
                <c:pt idx="36593">
                  <c:v>8.3706735696500001</c:v>
                </c:pt>
                <c:pt idx="36594">
                  <c:v>8.8153626180100009</c:v>
                </c:pt>
                <c:pt idx="36595">
                  <c:v>8.5493993610000008</c:v>
                </c:pt>
                <c:pt idx="36596">
                  <c:v>8.6074045546200004</c:v>
                </c:pt>
                <c:pt idx="36597">
                  <c:v>8.7783091835599993</c:v>
                </c:pt>
                <c:pt idx="36598">
                  <c:v>8.3122823311000005</c:v>
                </c:pt>
                <c:pt idx="36599">
                  <c:v>8.0740526081299997</c:v>
                </c:pt>
                <c:pt idx="36600">
                  <c:v>8.2947724760600003</c:v>
                </c:pt>
                <c:pt idx="36601">
                  <c:v>7.9935136244000002</c:v>
                </c:pt>
                <c:pt idx="36602">
                  <c:v>8.0860356951700005</c:v>
                </c:pt>
                <c:pt idx="36603">
                  <c:v>8.9057026985400007</c:v>
                </c:pt>
                <c:pt idx="36604">
                  <c:v>8.0445847224799998</c:v>
                </c:pt>
                <c:pt idx="36605">
                  <c:v>8.1639242346100005</c:v>
                </c:pt>
                <c:pt idx="36606">
                  <c:v>8.8455384985500007</c:v>
                </c:pt>
                <c:pt idx="36607">
                  <c:v>8.2820034481799993</c:v>
                </c:pt>
                <c:pt idx="36608">
                  <c:v>8.5422141291399996</c:v>
                </c:pt>
                <c:pt idx="36609">
                  <c:v>8.3148890180299997</c:v>
                </c:pt>
                <c:pt idx="36610">
                  <c:v>8.5446467154099999</c:v>
                </c:pt>
                <c:pt idx="36611">
                  <c:v>8.3593672639399994</c:v>
                </c:pt>
                <c:pt idx="36612">
                  <c:v>8.4088461068200004</c:v>
                </c:pt>
                <c:pt idx="36613">
                  <c:v>8.7853648115999992</c:v>
                </c:pt>
                <c:pt idx="36614">
                  <c:v>8.7134647212399994</c:v>
                </c:pt>
                <c:pt idx="36615">
                  <c:v>8.3239990417800005</c:v>
                </c:pt>
                <c:pt idx="36616">
                  <c:v>8.2823026728400002</c:v>
                </c:pt>
                <c:pt idx="36617">
                  <c:v>8.8886045003300005</c:v>
                </c:pt>
                <c:pt idx="36618">
                  <c:v>8.2311762806799997</c:v>
                </c:pt>
                <c:pt idx="36619">
                  <c:v>8.0865001521300002</c:v>
                </c:pt>
                <c:pt idx="36620">
                  <c:v>8.8207436428699992</c:v>
                </c:pt>
                <c:pt idx="36621">
                  <c:v>8.7612287106700002</c:v>
                </c:pt>
                <c:pt idx="36622">
                  <c:v>8.8094389104699999</c:v>
                </c:pt>
                <c:pt idx="36623">
                  <c:v>8.0858180349400008</c:v>
                </c:pt>
                <c:pt idx="36624">
                  <c:v>8.2164297140200002</c:v>
                </c:pt>
                <c:pt idx="36625">
                  <c:v>8.2159014820799996</c:v>
                </c:pt>
                <c:pt idx="36626">
                  <c:v>7.9787075441199997</c:v>
                </c:pt>
                <c:pt idx="36627">
                  <c:v>8.1176949200599999</c:v>
                </c:pt>
                <c:pt idx="36628">
                  <c:v>8.5437361404699992</c:v>
                </c:pt>
                <c:pt idx="36629">
                  <c:v>8.4294699203699999</c:v>
                </c:pt>
                <c:pt idx="36630">
                  <c:v>8.7512632946799993</c:v>
                </c:pt>
                <c:pt idx="36631">
                  <c:v>8.1362191090000007</c:v>
                </c:pt>
                <c:pt idx="36632">
                  <c:v>8.0364401311000009</c:v>
                </c:pt>
                <c:pt idx="36633">
                  <c:v>8.5965283050700005</c:v>
                </c:pt>
                <c:pt idx="36634">
                  <c:v>8.6668987896599994</c:v>
                </c:pt>
                <c:pt idx="36635">
                  <c:v>8.0925685765900006</c:v>
                </c:pt>
                <c:pt idx="36636">
                  <c:v>8.2671921835200006</c:v>
                </c:pt>
                <c:pt idx="36637">
                  <c:v>8.5342886302699998</c:v>
                </c:pt>
                <c:pt idx="36638">
                  <c:v>8.7415022147600006</c:v>
                </c:pt>
                <c:pt idx="36639">
                  <c:v>8.86117037032</c:v>
                </c:pt>
                <c:pt idx="36640">
                  <c:v>8.2795848892099997</c:v>
                </c:pt>
                <c:pt idx="36641">
                  <c:v>8.2893908976800006</c:v>
                </c:pt>
                <c:pt idx="36642">
                  <c:v>8.7371338268399992</c:v>
                </c:pt>
                <c:pt idx="36643">
                  <c:v>8.7289705784400002</c:v>
                </c:pt>
                <c:pt idx="36644">
                  <c:v>7.9906065976600003</c:v>
                </c:pt>
                <c:pt idx="36645">
                  <c:v>8.5514412864300002</c:v>
                </c:pt>
                <c:pt idx="36646">
                  <c:v>8.7702245948400002</c:v>
                </c:pt>
                <c:pt idx="36647">
                  <c:v>8.0547009367799998</c:v>
                </c:pt>
                <c:pt idx="36648">
                  <c:v>8.8646622297499995</c:v>
                </c:pt>
                <c:pt idx="36649">
                  <c:v>8.0486753621999991</c:v>
                </c:pt>
                <c:pt idx="36650">
                  <c:v>8.5007195026600009</c:v>
                </c:pt>
                <c:pt idx="36651">
                  <c:v>8.6598864820900001</c:v>
                </c:pt>
                <c:pt idx="36652">
                  <c:v>8.3933728050200003</c:v>
                </c:pt>
                <c:pt idx="36653">
                  <c:v>8.7132734283400008</c:v>
                </c:pt>
                <c:pt idx="36654">
                  <c:v>8.4392474378800006</c:v>
                </c:pt>
                <c:pt idx="36655">
                  <c:v>8.4904216369699999</c:v>
                </c:pt>
                <c:pt idx="36656">
                  <c:v>8.0319946350099993</c:v>
                </c:pt>
                <c:pt idx="36657">
                  <c:v>8.4447299640600004</c:v>
                </c:pt>
                <c:pt idx="36658">
                  <c:v>8.2270021380199996</c:v>
                </c:pt>
                <c:pt idx="36659">
                  <c:v>8.0729431919299994</c:v>
                </c:pt>
                <c:pt idx="36660">
                  <c:v>8.7195333377300006</c:v>
                </c:pt>
                <c:pt idx="36661">
                  <c:v>8.6274324024699993</c:v>
                </c:pt>
                <c:pt idx="36662">
                  <c:v>7.9999244342900004</c:v>
                </c:pt>
                <c:pt idx="36663">
                  <c:v>7.9888952719099997</c:v>
                </c:pt>
                <c:pt idx="36664">
                  <c:v>8.5515407705800008</c:v>
                </c:pt>
                <c:pt idx="36665">
                  <c:v>8.8289706894200002</c:v>
                </c:pt>
                <c:pt idx="36666">
                  <c:v>8.4766424055500007</c:v>
                </c:pt>
                <c:pt idx="36667">
                  <c:v>8.7783091835599993</c:v>
                </c:pt>
                <c:pt idx="36668">
                  <c:v>8.8002071652599998</c:v>
                </c:pt>
                <c:pt idx="36669">
                  <c:v>8.5315754117800005</c:v>
                </c:pt>
                <c:pt idx="36670">
                  <c:v>8.2253968212400004</c:v>
                </c:pt>
                <c:pt idx="36671">
                  <c:v>8.5812957720200007</c:v>
                </c:pt>
                <c:pt idx="36672">
                  <c:v>8.4407893937300003</c:v>
                </c:pt>
                <c:pt idx="36673">
                  <c:v>8.2533413210299997</c:v>
                </c:pt>
                <c:pt idx="36674">
                  <c:v>8.3594290103900004</c:v>
                </c:pt>
                <c:pt idx="36675">
                  <c:v>8.3335711457299997</c:v>
                </c:pt>
                <c:pt idx="36676">
                  <c:v>8.7770021103700007</c:v>
                </c:pt>
                <c:pt idx="36677">
                  <c:v>8.2820034481799993</c:v>
                </c:pt>
                <c:pt idx="36678">
                  <c:v>8.7239301312700004</c:v>
                </c:pt>
                <c:pt idx="36679">
                  <c:v>8.2193304742999995</c:v>
                </c:pt>
                <c:pt idx="36680">
                  <c:v>8.0462036333900002</c:v>
                </c:pt>
                <c:pt idx="36681">
                  <c:v>8.6284645432900007</c:v>
                </c:pt>
                <c:pt idx="36682">
                  <c:v>8.2671921835200006</c:v>
                </c:pt>
                <c:pt idx="36683">
                  <c:v>8.0257795991300007</c:v>
                </c:pt>
                <c:pt idx="36684">
                  <c:v>8.0445847224799998</c:v>
                </c:pt>
                <c:pt idx="36685">
                  <c:v>8.7966951937100006</c:v>
                </c:pt>
                <c:pt idx="36686">
                  <c:v>8.5018609421800004</c:v>
                </c:pt>
                <c:pt idx="36687">
                  <c:v>8.1287883128700003</c:v>
                </c:pt>
                <c:pt idx="36688">
                  <c:v>8.3877421970799997</c:v>
                </c:pt>
                <c:pt idx="36689">
                  <c:v>8.5807733587200001</c:v>
                </c:pt>
                <c:pt idx="36690">
                  <c:v>7.9699044273300004</c:v>
                </c:pt>
                <c:pt idx="36691">
                  <c:v>8.2679991011199991</c:v>
                </c:pt>
                <c:pt idx="36692">
                  <c:v>8.4342770966299998</c:v>
                </c:pt>
                <c:pt idx="36693">
                  <c:v>8.5751811049400004</c:v>
                </c:pt>
                <c:pt idx="36694">
                  <c:v>8.7182583706999992</c:v>
                </c:pt>
                <c:pt idx="36695">
                  <c:v>8.6821745484899999</c:v>
                </c:pt>
                <c:pt idx="36696">
                  <c:v>8.1097023295199993</c:v>
                </c:pt>
                <c:pt idx="36697">
                  <c:v>8.0324223871400005</c:v>
                </c:pt>
                <c:pt idx="36698">
                  <c:v>8.8776878929999992</c:v>
                </c:pt>
                <c:pt idx="36699">
                  <c:v>8.0333615682600001</c:v>
                </c:pt>
                <c:pt idx="36700">
                  <c:v>8.1486433968099998</c:v>
                </c:pt>
                <c:pt idx="36701">
                  <c:v>8.7350183188300008</c:v>
                </c:pt>
                <c:pt idx="36702">
                  <c:v>8.4480616327100009</c:v>
                </c:pt>
                <c:pt idx="36703">
                  <c:v>8.7132734283400008</c:v>
                </c:pt>
                <c:pt idx="36704">
                  <c:v>8.2253968212400004</c:v>
                </c:pt>
                <c:pt idx="36705">
                  <c:v>7.96062253777</c:v>
                </c:pt>
                <c:pt idx="36706">
                  <c:v>8.1912959899099995</c:v>
                </c:pt>
                <c:pt idx="36707">
                  <c:v>8.2823026728400002</c:v>
                </c:pt>
                <c:pt idx="36708">
                  <c:v>8.1734732804799997</c:v>
                </c:pt>
                <c:pt idx="36709">
                  <c:v>8.6569588632199999</c:v>
                </c:pt>
                <c:pt idx="36710">
                  <c:v>8.3122463493899996</c:v>
                </c:pt>
                <c:pt idx="36711">
                  <c:v>8.0485209936699995</c:v>
                </c:pt>
                <c:pt idx="36712">
                  <c:v>8.75603196418</c:v>
                </c:pt>
                <c:pt idx="36713">
                  <c:v>8.0354193916700005</c:v>
                </c:pt>
                <c:pt idx="36714">
                  <c:v>7.9888952719099997</c:v>
                </c:pt>
                <c:pt idx="36715">
                  <c:v>8.8180294308500002</c:v>
                </c:pt>
                <c:pt idx="36716">
                  <c:v>8.6641367018299995</c:v>
                </c:pt>
                <c:pt idx="36717">
                  <c:v>8.8646622297499995</c:v>
                </c:pt>
                <c:pt idx="36718">
                  <c:v>8.3156302249500005</c:v>
                </c:pt>
                <c:pt idx="36719">
                  <c:v>8.0650540543399991</c:v>
                </c:pt>
                <c:pt idx="36720">
                  <c:v>8.0738518529899999</c:v>
                </c:pt>
                <c:pt idx="36721">
                  <c:v>8.4883037956600003</c:v>
                </c:pt>
                <c:pt idx="36722">
                  <c:v>8.2993650272699995</c:v>
                </c:pt>
                <c:pt idx="36723">
                  <c:v>8.1912959899099995</c:v>
                </c:pt>
                <c:pt idx="36724">
                  <c:v>8.70546773429</c:v>
                </c:pt>
                <c:pt idx="36725">
                  <c:v>8.7048359828200006</c:v>
                </c:pt>
                <c:pt idx="36726">
                  <c:v>8.5010432624300005</c:v>
                </c:pt>
                <c:pt idx="36727">
                  <c:v>7.9888952719099997</c:v>
                </c:pt>
                <c:pt idx="36728">
                  <c:v>8.7337828454099995</c:v>
                </c:pt>
                <c:pt idx="36729">
                  <c:v>8.3530662494999994</c:v>
                </c:pt>
                <c:pt idx="36730">
                  <c:v>8.6813498870599997</c:v>
                </c:pt>
                <c:pt idx="36731">
                  <c:v>8.0646514178099995</c:v>
                </c:pt>
                <c:pt idx="36732">
                  <c:v>8.70546773429</c:v>
                </c:pt>
                <c:pt idx="36733">
                  <c:v>8.3240578967500003</c:v>
                </c:pt>
                <c:pt idx="36734">
                  <c:v>8.0856192949000008</c:v>
                </c:pt>
                <c:pt idx="36735">
                  <c:v>8.8094389104699999</c:v>
                </c:pt>
                <c:pt idx="36736">
                  <c:v>8.0473270058199997</c:v>
                </c:pt>
                <c:pt idx="36737">
                  <c:v>8.2088488063400007</c:v>
                </c:pt>
                <c:pt idx="36738">
                  <c:v>8.3716819673699998</c:v>
                </c:pt>
                <c:pt idx="36739">
                  <c:v>8.7308082243499996</c:v>
                </c:pt>
                <c:pt idx="36740">
                  <c:v>8.2009037238999998</c:v>
                </c:pt>
                <c:pt idx="36741">
                  <c:v>8.3906603805</c:v>
                </c:pt>
                <c:pt idx="36742">
                  <c:v>8.0882671488100009</c:v>
                </c:pt>
                <c:pt idx="36743">
                  <c:v>8.1774708242000003</c:v>
                </c:pt>
                <c:pt idx="36744">
                  <c:v>7.9699044273300004</c:v>
                </c:pt>
                <c:pt idx="36745">
                  <c:v>8.8363555392999995</c:v>
                </c:pt>
                <c:pt idx="36746">
                  <c:v>8.6822583637899999</c:v>
                </c:pt>
                <c:pt idx="36747">
                  <c:v>8.8289706894200002</c:v>
                </c:pt>
                <c:pt idx="36748">
                  <c:v>8.5514412864300002</c:v>
                </c:pt>
                <c:pt idx="36749">
                  <c:v>8.86898792685</c:v>
                </c:pt>
                <c:pt idx="36750">
                  <c:v>8.4229087376899994</c:v>
                </c:pt>
                <c:pt idx="36751">
                  <c:v>8.7783091835599993</c:v>
                </c:pt>
                <c:pt idx="36752">
                  <c:v>8.6530110788000005</c:v>
                </c:pt>
                <c:pt idx="36753">
                  <c:v>8.3792249514799995</c:v>
                </c:pt>
                <c:pt idx="36754">
                  <c:v>8.8708622957400003</c:v>
                </c:pt>
                <c:pt idx="36755">
                  <c:v>8.6746630595899994</c:v>
                </c:pt>
                <c:pt idx="36756">
                  <c:v>8.5889118679299994</c:v>
                </c:pt>
                <c:pt idx="36757">
                  <c:v>8.8101696545199992</c:v>
                </c:pt>
                <c:pt idx="36758">
                  <c:v>8.1571225461600001</c:v>
                </c:pt>
                <c:pt idx="36759">
                  <c:v>8.7749677777699997</c:v>
                </c:pt>
                <c:pt idx="36760">
                  <c:v>8.7127564737400007</c:v>
                </c:pt>
                <c:pt idx="36761">
                  <c:v>8.4730052214199993</c:v>
                </c:pt>
                <c:pt idx="36762">
                  <c:v>8.4779512896899991</c:v>
                </c:pt>
                <c:pt idx="36763">
                  <c:v>8.2117841265199996</c:v>
                </c:pt>
                <c:pt idx="36764">
                  <c:v>8.0823609046999998</c:v>
                </c:pt>
                <c:pt idx="36765">
                  <c:v>8.7357130666600007</c:v>
                </c:pt>
                <c:pt idx="36766">
                  <c:v>8.4381477442499992</c:v>
                </c:pt>
                <c:pt idx="36767">
                  <c:v>8.0649443995900008</c:v>
                </c:pt>
                <c:pt idx="36768">
                  <c:v>8.7289262207499991</c:v>
                </c:pt>
                <c:pt idx="36769">
                  <c:v>8.2707944106800007</c:v>
                </c:pt>
                <c:pt idx="36770">
                  <c:v>8.3012475627699995</c:v>
                </c:pt>
                <c:pt idx="36771">
                  <c:v>8.2099537794100002</c:v>
                </c:pt>
                <c:pt idx="36772">
                  <c:v>8.3520173085699998</c:v>
                </c:pt>
                <c:pt idx="36773">
                  <c:v>8.2018612473299992</c:v>
                </c:pt>
                <c:pt idx="36774">
                  <c:v>8.5472328454700008</c:v>
                </c:pt>
                <c:pt idx="36775">
                  <c:v>8.5015849962600001</c:v>
                </c:pt>
                <c:pt idx="36776">
                  <c:v>8.8131566561499994</c:v>
                </c:pt>
                <c:pt idx="36777">
                  <c:v>8.5514412864300002</c:v>
                </c:pt>
                <c:pt idx="36778">
                  <c:v>8.2018612473299992</c:v>
                </c:pt>
                <c:pt idx="36779">
                  <c:v>8.0931419925199997</c:v>
                </c:pt>
                <c:pt idx="36780">
                  <c:v>8.3321924319500003</c:v>
                </c:pt>
                <c:pt idx="36781">
                  <c:v>8.1382394602300003</c:v>
                </c:pt>
                <c:pt idx="36782">
                  <c:v>7.9485258062500002</c:v>
                </c:pt>
                <c:pt idx="36783">
                  <c:v>8.4023534351299993</c:v>
                </c:pt>
                <c:pt idx="36784">
                  <c:v>8.2502735588499991</c:v>
                </c:pt>
                <c:pt idx="36785">
                  <c:v>8.5121322868</c:v>
                </c:pt>
                <c:pt idx="36786">
                  <c:v>7.9770287401699997</c:v>
                </c:pt>
                <c:pt idx="36787">
                  <c:v>8.2918683352200002</c:v>
                </c:pt>
                <c:pt idx="36788">
                  <c:v>8.6102854651600005</c:v>
                </c:pt>
                <c:pt idx="36789">
                  <c:v>8.0245280388999998</c:v>
                </c:pt>
                <c:pt idx="36790">
                  <c:v>8.1323267245400004</c:v>
                </c:pt>
                <c:pt idx="36791">
                  <c:v>8.2018612473299992</c:v>
                </c:pt>
                <c:pt idx="36792">
                  <c:v>8.26927498515</c:v>
                </c:pt>
                <c:pt idx="36793">
                  <c:v>8.5211790728499999</c:v>
                </c:pt>
                <c:pt idx="36794">
                  <c:v>8.8346316011999999</c:v>
                </c:pt>
                <c:pt idx="36795">
                  <c:v>8.4465329324099994</c:v>
                </c:pt>
                <c:pt idx="36796">
                  <c:v>8.0731496070799995</c:v>
                </c:pt>
                <c:pt idx="36797">
                  <c:v>8.5356026259599993</c:v>
                </c:pt>
                <c:pt idx="36798">
                  <c:v>8.0048220092100006</c:v>
                </c:pt>
                <c:pt idx="36799">
                  <c:v>8.0857996409799995</c:v>
                </c:pt>
                <c:pt idx="36800">
                  <c:v>8.4359475530000001</c:v>
                </c:pt>
                <c:pt idx="36801">
                  <c:v>8.1279717080699996</c:v>
                </c:pt>
                <c:pt idx="36802">
                  <c:v>8.1790905810499996</c:v>
                </c:pt>
                <c:pt idx="36803">
                  <c:v>8.28965026855</c:v>
                </c:pt>
                <c:pt idx="36804">
                  <c:v>8.2021283660800002</c:v>
                </c:pt>
                <c:pt idx="36805">
                  <c:v>8.2772961160400005</c:v>
                </c:pt>
                <c:pt idx="36806">
                  <c:v>8.6697243176200001</c:v>
                </c:pt>
                <c:pt idx="36807">
                  <c:v>8.09428762794</c:v>
                </c:pt>
                <c:pt idx="36808">
                  <c:v>8.5157879305299993</c:v>
                </c:pt>
                <c:pt idx="36809">
                  <c:v>8.7048359828200006</c:v>
                </c:pt>
                <c:pt idx="36810">
                  <c:v>8.26927498515</c:v>
                </c:pt>
                <c:pt idx="36811">
                  <c:v>8.8646622297499995</c:v>
                </c:pt>
                <c:pt idx="36812">
                  <c:v>8.0261648659299993</c:v>
                </c:pt>
                <c:pt idx="36813">
                  <c:v>8.6307457361100006</c:v>
                </c:pt>
                <c:pt idx="36814">
                  <c:v>8.8455384985500007</c:v>
                </c:pt>
                <c:pt idx="36815">
                  <c:v>8.5818115729199995</c:v>
                </c:pt>
                <c:pt idx="36816">
                  <c:v>8.4987184706800001</c:v>
                </c:pt>
                <c:pt idx="36817">
                  <c:v>8.4114999753500008</c:v>
                </c:pt>
                <c:pt idx="36818">
                  <c:v>8.3357996557000007</c:v>
                </c:pt>
                <c:pt idx="36819">
                  <c:v>8.6332081599899997</c:v>
                </c:pt>
                <c:pt idx="36820">
                  <c:v>8.6031254156599992</c:v>
                </c:pt>
                <c:pt idx="36821">
                  <c:v>8.4612495022300003</c:v>
                </c:pt>
                <c:pt idx="36822">
                  <c:v>8.1780197000099992</c:v>
                </c:pt>
                <c:pt idx="36823">
                  <c:v>8.1659852043400001</c:v>
                </c:pt>
                <c:pt idx="36824">
                  <c:v>8.0620205847400008</c:v>
                </c:pt>
                <c:pt idx="36825">
                  <c:v>8.5515407705800008</c:v>
                </c:pt>
                <c:pt idx="36826">
                  <c:v>8.4084682047099992</c:v>
                </c:pt>
                <c:pt idx="36827">
                  <c:v>8.6194842790300008</c:v>
                </c:pt>
                <c:pt idx="36828">
                  <c:v>8.6946187447300005</c:v>
                </c:pt>
                <c:pt idx="36829">
                  <c:v>8.3547082266199997</c:v>
                </c:pt>
                <c:pt idx="36830">
                  <c:v>8.7195333377300006</c:v>
                </c:pt>
                <c:pt idx="36831">
                  <c:v>8.7458811220000001</c:v>
                </c:pt>
                <c:pt idx="36832">
                  <c:v>8.4616520006199991</c:v>
                </c:pt>
                <c:pt idx="36833">
                  <c:v>8.4987685707999994</c:v>
                </c:pt>
                <c:pt idx="36834">
                  <c:v>8.5710374184700004</c:v>
                </c:pt>
                <c:pt idx="36835">
                  <c:v>8.2117841265199996</c:v>
                </c:pt>
                <c:pt idx="36836">
                  <c:v>8.8776878929999992</c:v>
                </c:pt>
                <c:pt idx="36837">
                  <c:v>8.5518204493599992</c:v>
                </c:pt>
                <c:pt idx="36838">
                  <c:v>8.4684750948000005</c:v>
                </c:pt>
                <c:pt idx="36839">
                  <c:v>8.1467763252700003</c:v>
                </c:pt>
                <c:pt idx="36840">
                  <c:v>8.9082951807599997</c:v>
                </c:pt>
                <c:pt idx="36841">
                  <c:v>8.4917042676999994</c:v>
                </c:pt>
                <c:pt idx="36842">
                  <c:v>8.5889118679299994</c:v>
                </c:pt>
                <c:pt idx="36843">
                  <c:v>8.6112215063500006</c:v>
                </c:pt>
                <c:pt idx="36844">
                  <c:v>8.02125147892</c:v>
                </c:pt>
                <c:pt idx="36845">
                  <c:v>8.6542204652500008</c:v>
                </c:pt>
                <c:pt idx="36846">
                  <c:v>8.7622766752099999</c:v>
                </c:pt>
                <c:pt idx="36847">
                  <c:v>8.6042654918399997</c:v>
                </c:pt>
                <c:pt idx="36848">
                  <c:v>8.8949100778499997</c:v>
                </c:pt>
                <c:pt idx="36849">
                  <c:v>8.3408101891899999</c:v>
                </c:pt>
                <c:pt idx="36850">
                  <c:v>8.8566325183799997</c:v>
                </c:pt>
                <c:pt idx="36851">
                  <c:v>8.0718210909099994</c:v>
                </c:pt>
                <c:pt idx="36852">
                  <c:v>8.7690420426000006</c:v>
                </c:pt>
                <c:pt idx="36853">
                  <c:v>8.2200749133599995</c:v>
                </c:pt>
                <c:pt idx="36854">
                  <c:v>8.2246462213299996</c:v>
                </c:pt>
                <c:pt idx="36855">
                  <c:v>8.5371040772699995</c:v>
                </c:pt>
                <c:pt idx="36856">
                  <c:v>7.9935136244000002</c:v>
                </c:pt>
                <c:pt idx="36857">
                  <c:v>8.6251864196800003</c:v>
                </c:pt>
                <c:pt idx="36858">
                  <c:v>8.3581425132600007</c:v>
                </c:pt>
                <c:pt idx="36859">
                  <c:v>8.75603196418</c:v>
                </c:pt>
                <c:pt idx="36860">
                  <c:v>8.2295335309199995</c:v>
                </c:pt>
                <c:pt idx="36861">
                  <c:v>8.3662329683000003</c:v>
                </c:pt>
                <c:pt idx="36862">
                  <c:v>8.5250221289100008</c:v>
                </c:pt>
                <c:pt idx="36863">
                  <c:v>8.7334226499900005</c:v>
                </c:pt>
                <c:pt idx="36864">
                  <c:v>8.7270689765699991</c:v>
                </c:pt>
                <c:pt idx="36865">
                  <c:v>8.0201161663700002</c:v>
                </c:pt>
                <c:pt idx="36866">
                  <c:v>7.9570139280400003</c:v>
                </c:pt>
                <c:pt idx="36867">
                  <c:v>8.3825742839899995</c:v>
                </c:pt>
                <c:pt idx="36868">
                  <c:v>8.3498110392400005</c:v>
                </c:pt>
                <c:pt idx="36869">
                  <c:v>8.5237657960599993</c:v>
                </c:pt>
                <c:pt idx="36870">
                  <c:v>8.2327635304199998</c:v>
                </c:pt>
                <c:pt idx="36871">
                  <c:v>7.9522671151099997</c:v>
                </c:pt>
                <c:pt idx="36872">
                  <c:v>8.5152128019699997</c:v>
                </c:pt>
                <c:pt idx="36873">
                  <c:v>7.9955487982899998</c:v>
                </c:pt>
                <c:pt idx="36874">
                  <c:v>8.6072096904199995</c:v>
                </c:pt>
                <c:pt idx="36875">
                  <c:v>8.2534399270099996</c:v>
                </c:pt>
                <c:pt idx="36876">
                  <c:v>8.3459838664999992</c:v>
                </c:pt>
                <c:pt idx="36877">
                  <c:v>8.7577577075799997</c:v>
                </c:pt>
                <c:pt idx="36878">
                  <c:v>8.6102854651600005</c:v>
                </c:pt>
                <c:pt idx="36879">
                  <c:v>8.5132375840200005</c:v>
                </c:pt>
                <c:pt idx="36880">
                  <c:v>8.2155681023099998</c:v>
                </c:pt>
                <c:pt idx="36881">
                  <c:v>8.0550233678600005</c:v>
                </c:pt>
                <c:pt idx="36882">
                  <c:v>7.9700029632499998</c:v>
                </c:pt>
                <c:pt idx="36883">
                  <c:v>8.7681125914799996</c:v>
                </c:pt>
                <c:pt idx="36884">
                  <c:v>8.8212662230000003</c:v>
                </c:pt>
                <c:pt idx="36885">
                  <c:v>8.3662329683000003</c:v>
                </c:pt>
                <c:pt idx="36886">
                  <c:v>8.7904976683000005</c:v>
                </c:pt>
                <c:pt idx="36887">
                  <c:v>8.0900172155700005</c:v>
                </c:pt>
                <c:pt idx="36888">
                  <c:v>8.2216109154900003</c:v>
                </c:pt>
                <c:pt idx="36889">
                  <c:v>8.4392474378800006</c:v>
                </c:pt>
                <c:pt idx="36890">
                  <c:v>8.2720650317800004</c:v>
                </c:pt>
                <c:pt idx="36891">
                  <c:v>8.45893906439</c:v>
                </c:pt>
                <c:pt idx="36892">
                  <c:v>8.4147956120099998</c:v>
                </c:pt>
                <c:pt idx="36893">
                  <c:v>8.4154844919399991</c:v>
                </c:pt>
                <c:pt idx="36894">
                  <c:v>8.4650905891600008</c:v>
                </c:pt>
                <c:pt idx="36895">
                  <c:v>8.2099437597900007</c:v>
                </c:pt>
                <c:pt idx="36896">
                  <c:v>8.8023982427699998</c:v>
                </c:pt>
                <c:pt idx="36897">
                  <c:v>8.05504855601</c:v>
                </c:pt>
                <c:pt idx="36898">
                  <c:v>8.6654443610099996</c:v>
                </c:pt>
                <c:pt idx="36899">
                  <c:v>8.5018609421800004</c:v>
                </c:pt>
                <c:pt idx="36900">
                  <c:v>8.3910663924600009</c:v>
                </c:pt>
                <c:pt idx="36901">
                  <c:v>8.5028932890599993</c:v>
                </c:pt>
                <c:pt idx="36902">
                  <c:v>8.7218805267100006</c:v>
                </c:pt>
                <c:pt idx="36903">
                  <c:v>8.5209807675100002</c:v>
                </c:pt>
                <c:pt idx="36904">
                  <c:v>8.7770021103700007</c:v>
                </c:pt>
                <c:pt idx="36905">
                  <c:v>8.0900172155700005</c:v>
                </c:pt>
                <c:pt idx="36906">
                  <c:v>7.9930837753699997</c:v>
                </c:pt>
                <c:pt idx="36907">
                  <c:v>8.4447299640600004</c:v>
                </c:pt>
                <c:pt idx="36908">
                  <c:v>8.7751172576300007</c:v>
                </c:pt>
                <c:pt idx="36909">
                  <c:v>8.4158942535199994</c:v>
                </c:pt>
                <c:pt idx="36910">
                  <c:v>8.6542204652500008</c:v>
                </c:pt>
                <c:pt idx="36911">
                  <c:v>8.0255789811699998</c:v>
                </c:pt>
                <c:pt idx="36912">
                  <c:v>8.4870129530400007</c:v>
                </c:pt>
                <c:pt idx="36913">
                  <c:v>8.0234429846699999</c:v>
                </c:pt>
                <c:pt idx="36914">
                  <c:v>8.5035349711400006</c:v>
                </c:pt>
                <c:pt idx="36915">
                  <c:v>8.0882671488100009</c:v>
                </c:pt>
                <c:pt idx="36916">
                  <c:v>8.2577188277599998</c:v>
                </c:pt>
                <c:pt idx="36917">
                  <c:v>8.2492635162100001</c:v>
                </c:pt>
                <c:pt idx="36918">
                  <c:v>7.9485258062500002</c:v>
                </c:pt>
                <c:pt idx="36919">
                  <c:v>8.1734732804799997</c:v>
                </c:pt>
                <c:pt idx="36920">
                  <c:v>8.0422501817899992</c:v>
                </c:pt>
                <c:pt idx="36921">
                  <c:v>8.8466740838500009</c:v>
                </c:pt>
                <c:pt idx="36922">
                  <c:v>8.4625108309500003</c:v>
                </c:pt>
                <c:pt idx="36923">
                  <c:v>8.8949100778499997</c:v>
                </c:pt>
                <c:pt idx="36924">
                  <c:v>8.8892599564499992</c:v>
                </c:pt>
                <c:pt idx="36925">
                  <c:v>8.7435939887400007</c:v>
                </c:pt>
                <c:pt idx="36926">
                  <c:v>8.8610895880299996</c:v>
                </c:pt>
                <c:pt idx="36927">
                  <c:v>8.4325127911800006</c:v>
                </c:pt>
                <c:pt idx="36928">
                  <c:v>8.4778585308200007</c:v>
                </c:pt>
                <c:pt idx="36929">
                  <c:v>8.0856192949000008</c:v>
                </c:pt>
                <c:pt idx="36930">
                  <c:v>8.0130974637599994</c:v>
                </c:pt>
                <c:pt idx="36931">
                  <c:v>8.6576947056200009</c:v>
                </c:pt>
                <c:pt idx="36932">
                  <c:v>8.7524738531300006</c:v>
                </c:pt>
                <c:pt idx="36933">
                  <c:v>8.1074741884900003</c:v>
                </c:pt>
                <c:pt idx="36934">
                  <c:v>8.7270689765699991</c:v>
                </c:pt>
                <c:pt idx="36935">
                  <c:v>8.2935717807200007</c:v>
                </c:pt>
                <c:pt idx="36936">
                  <c:v>8.4952793033899994</c:v>
                </c:pt>
                <c:pt idx="36937">
                  <c:v>8.4420181298999992</c:v>
                </c:pt>
                <c:pt idx="36938">
                  <c:v>8.8207436428699992</c:v>
                </c:pt>
                <c:pt idx="36939">
                  <c:v>8.7524738531300006</c:v>
                </c:pt>
                <c:pt idx="36940">
                  <c:v>8.0897035316999997</c:v>
                </c:pt>
                <c:pt idx="36941">
                  <c:v>8.7031513290899998</c:v>
                </c:pt>
                <c:pt idx="36942">
                  <c:v>8.1734732804799997</c:v>
                </c:pt>
                <c:pt idx="36943">
                  <c:v>8.3156302249500005</c:v>
                </c:pt>
                <c:pt idx="36944">
                  <c:v>8.6762446695800008</c:v>
                </c:pt>
                <c:pt idx="36945">
                  <c:v>8.2026646772999996</c:v>
                </c:pt>
                <c:pt idx="36946">
                  <c:v>8.2218889879999999</c:v>
                </c:pt>
                <c:pt idx="36947">
                  <c:v>8.3792249514799995</c:v>
                </c:pt>
                <c:pt idx="36948">
                  <c:v>8.7862722078399997</c:v>
                </c:pt>
                <c:pt idx="36949">
                  <c:v>8.7658192399200008</c:v>
                </c:pt>
                <c:pt idx="36950">
                  <c:v>8.0550408171400001</c:v>
                </c:pt>
                <c:pt idx="36951">
                  <c:v>8.2216109154900003</c:v>
                </c:pt>
                <c:pt idx="36952">
                  <c:v>8.3127840968700006</c:v>
                </c:pt>
                <c:pt idx="36953">
                  <c:v>8.8260601126200005</c:v>
                </c:pt>
                <c:pt idx="36954">
                  <c:v>8.1631764546000003</c:v>
                </c:pt>
                <c:pt idx="36955">
                  <c:v>8.2679991011199991</c:v>
                </c:pt>
                <c:pt idx="36956">
                  <c:v>8.0729431919299994</c:v>
                </c:pt>
                <c:pt idx="36957">
                  <c:v>8.7134647212399994</c:v>
                </c:pt>
                <c:pt idx="36958">
                  <c:v>8.6074045546200004</c:v>
                </c:pt>
                <c:pt idx="36959">
                  <c:v>8.4883037956600003</c:v>
                </c:pt>
                <c:pt idx="36960">
                  <c:v>8.3694765578899997</c:v>
                </c:pt>
                <c:pt idx="36961">
                  <c:v>8.2099437597900007</c:v>
                </c:pt>
                <c:pt idx="36962">
                  <c:v>8.5587698245000006</c:v>
                </c:pt>
                <c:pt idx="36963">
                  <c:v>8.7373739912299992</c:v>
                </c:pt>
                <c:pt idx="36964">
                  <c:v>8.2832916012099993</c:v>
                </c:pt>
                <c:pt idx="36965">
                  <c:v>7.9485549178600001</c:v>
                </c:pt>
                <c:pt idx="36966">
                  <c:v>8.75140167076</c:v>
                </c:pt>
                <c:pt idx="36967">
                  <c:v>8.7690359167499992</c:v>
                </c:pt>
                <c:pt idx="36968">
                  <c:v>8.8289571677499996</c:v>
                </c:pt>
                <c:pt idx="36969">
                  <c:v>8.4996987455799999</c:v>
                </c:pt>
                <c:pt idx="36970">
                  <c:v>8.9109577684199994</c:v>
                </c:pt>
                <c:pt idx="36971">
                  <c:v>8.0860356951700005</c:v>
                </c:pt>
                <c:pt idx="36972">
                  <c:v>8.86594570914</c:v>
                </c:pt>
                <c:pt idx="36973">
                  <c:v>8.5147778905500004</c:v>
                </c:pt>
                <c:pt idx="36974">
                  <c:v>8.1716013781099992</c:v>
                </c:pt>
                <c:pt idx="36975">
                  <c:v>8.6115026878300007</c:v>
                </c:pt>
                <c:pt idx="36976">
                  <c:v>8.1639242346100005</c:v>
                </c:pt>
                <c:pt idx="36977">
                  <c:v>8.4684750948000005</c:v>
                </c:pt>
                <c:pt idx="36978">
                  <c:v>8.3246975939399999</c:v>
                </c:pt>
                <c:pt idx="36979">
                  <c:v>8.1787738635699991</c:v>
                </c:pt>
                <c:pt idx="36980">
                  <c:v>8.7218805267100006</c:v>
                </c:pt>
                <c:pt idx="36981">
                  <c:v>8.4650905891600008</c:v>
                </c:pt>
                <c:pt idx="36982">
                  <c:v>8.6224742651700002</c:v>
                </c:pt>
                <c:pt idx="36983">
                  <c:v>8.5779600080700007</c:v>
                </c:pt>
                <c:pt idx="36984">
                  <c:v>8.5515407705800008</c:v>
                </c:pt>
                <c:pt idx="36985">
                  <c:v>8.1790905810499996</c:v>
                </c:pt>
                <c:pt idx="36986">
                  <c:v>8.1716013781099992</c:v>
                </c:pt>
                <c:pt idx="36987">
                  <c:v>8.8807865860999993</c:v>
                </c:pt>
                <c:pt idx="36988">
                  <c:v>8.0245280388999998</c:v>
                </c:pt>
                <c:pt idx="36989">
                  <c:v>8.6194842790300008</c:v>
                </c:pt>
                <c:pt idx="36990">
                  <c:v>8.6920911563400001</c:v>
                </c:pt>
                <c:pt idx="36991">
                  <c:v>8.2246462213299996</c:v>
                </c:pt>
                <c:pt idx="36992">
                  <c:v>8.3910663924600009</c:v>
                </c:pt>
                <c:pt idx="36993">
                  <c:v>8.4267939920400003</c:v>
                </c:pt>
                <c:pt idx="36994">
                  <c:v>8.5519486254500006</c:v>
                </c:pt>
                <c:pt idx="36995">
                  <c:v>8.0169875641000008</c:v>
                </c:pt>
                <c:pt idx="36996">
                  <c:v>8.0882671488100009</c:v>
                </c:pt>
                <c:pt idx="36997">
                  <c:v>8.1962971271599994</c:v>
                </c:pt>
                <c:pt idx="36998">
                  <c:v>8.4059355726099998</c:v>
                </c:pt>
                <c:pt idx="36999">
                  <c:v>8.1639242346100005</c:v>
                </c:pt>
                <c:pt idx="37000">
                  <c:v>8.5963539999999998</c:v>
                </c:pt>
                <c:pt idx="37001">
                  <c:v>8.5211790728499999</c:v>
                </c:pt>
                <c:pt idx="37002">
                  <c:v>8.6375236161399993</c:v>
                </c:pt>
                <c:pt idx="37003">
                  <c:v>8.8886045003300005</c:v>
                </c:pt>
                <c:pt idx="37004">
                  <c:v>8.3694765578899997</c:v>
                </c:pt>
                <c:pt idx="37005">
                  <c:v>8.4722590323200002</c:v>
                </c:pt>
                <c:pt idx="37006">
                  <c:v>8.7134647212399994</c:v>
                </c:pt>
                <c:pt idx="37007">
                  <c:v>8.6668987896599994</c:v>
                </c:pt>
                <c:pt idx="37008">
                  <c:v>8.0462036333900002</c:v>
                </c:pt>
                <c:pt idx="37009">
                  <c:v>8.7357130666600007</c:v>
                </c:pt>
                <c:pt idx="37010">
                  <c:v>8.4325127911800006</c:v>
                </c:pt>
                <c:pt idx="37011">
                  <c:v>7.9774806421499997</c:v>
                </c:pt>
                <c:pt idx="37012">
                  <c:v>8.0158693431400003</c:v>
                </c:pt>
                <c:pt idx="37013">
                  <c:v>8.2760403459899994</c:v>
                </c:pt>
                <c:pt idx="37014">
                  <c:v>8.1780197000099992</c:v>
                </c:pt>
                <c:pt idx="37015">
                  <c:v>8.1692786898800005</c:v>
                </c:pt>
                <c:pt idx="37016">
                  <c:v>7.9658418064100003</c:v>
                </c:pt>
                <c:pt idx="37017">
                  <c:v>8.2502735588499991</c:v>
                </c:pt>
                <c:pt idx="37018">
                  <c:v>8.2073928021100002</c:v>
                </c:pt>
                <c:pt idx="37019">
                  <c:v>8.0354193916700005</c:v>
                </c:pt>
                <c:pt idx="37020">
                  <c:v>8.7327704645700006</c:v>
                </c:pt>
                <c:pt idx="37021">
                  <c:v>8.0240276363799996</c:v>
                </c:pt>
                <c:pt idx="37022">
                  <c:v>8.2246462213299996</c:v>
                </c:pt>
                <c:pt idx="37023">
                  <c:v>8.0234429846699999</c:v>
                </c:pt>
                <c:pt idx="37024">
                  <c:v>8.3547082266199997</c:v>
                </c:pt>
                <c:pt idx="37025">
                  <c:v>8.84287310701</c:v>
                </c:pt>
                <c:pt idx="37026">
                  <c:v>8.6430356136299995</c:v>
                </c:pt>
                <c:pt idx="37027">
                  <c:v>8.4512615633799992</c:v>
                </c:pt>
                <c:pt idx="37028">
                  <c:v>8.3256604567900006</c:v>
                </c:pt>
                <c:pt idx="37029">
                  <c:v>8.9038818721999995</c:v>
                </c:pt>
                <c:pt idx="37030">
                  <c:v>8.3321924319500003</c:v>
                </c:pt>
                <c:pt idx="37031">
                  <c:v>8.3635092310800001</c:v>
                </c:pt>
                <c:pt idx="37032">
                  <c:v>8.7681125914799996</c:v>
                </c:pt>
                <c:pt idx="37033">
                  <c:v>8.37602430914</c:v>
                </c:pt>
                <c:pt idx="37034">
                  <c:v>7.9892729499800001</c:v>
                </c:pt>
                <c:pt idx="37035">
                  <c:v>8.3122823311000005</c:v>
                </c:pt>
                <c:pt idx="37036">
                  <c:v>8.3593672639399994</c:v>
                </c:pt>
                <c:pt idx="37037">
                  <c:v>8.2823026728400002</c:v>
                </c:pt>
                <c:pt idx="37038">
                  <c:v>8.7690359167499992</c:v>
                </c:pt>
                <c:pt idx="37039">
                  <c:v>8.1545362242300001</c:v>
                </c:pt>
                <c:pt idx="37040">
                  <c:v>8.6343971011100002</c:v>
                </c:pt>
                <c:pt idx="37041">
                  <c:v>8.5015849962600001</c:v>
                </c:pt>
                <c:pt idx="37042">
                  <c:v>8.0718210909099994</c:v>
                </c:pt>
                <c:pt idx="37043">
                  <c:v>8.4508954159300007</c:v>
                </c:pt>
                <c:pt idx="37044">
                  <c:v>8.7031513290899998</c:v>
                </c:pt>
                <c:pt idx="37045">
                  <c:v>8.8212662230000003</c:v>
                </c:pt>
                <c:pt idx="37046">
                  <c:v>8.5042272827800005</c:v>
                </c:pt>
                <c:pt idx="37047">
                  <c:v>8.1592611878800003</c:v>
                </c:pt>
                <c:pt idx="37048">
                  <c:v>8.1582780960800001</c:v>
                </c:pt>
                <c:pt idx="37049">
                  <c:v>8.1048973640300002</c:v>
                </c:pt>
                <c:pt idx="37050">
                  <c:v>8.0785012067800004</c:v>
                </c:pt>
                <c:pt idx="37051">
                  <c:v>8.0130974637599994</c:v>
                </c:pt>
                <c:pt idx="37052">
                  <c:v>8.7072093645099997</c:v>
                </c:pt>
                <c:pt idx="37053">
                  <c:v>8.0650540543399991</c:v>
                </c:pt>
                <c:pt idx="37054">
                  <c:v>8.7853648115999992</c:v>
                </c:pt>
                <c:pt idx="37055">
                  <c:v>8.5889118679299994</c:v>
                </c:pt>
                <c:pt idx="37056">
                  <c:v>8.5406354181200008</c:v>
                </c:pt>
                <c:pt idx="37057">
                  <c:v>8.4684750948000005</c:v>
                </c:pt>
                <c:pt idx="37058">
                  <c:v>8.2216109154900003</c:v>
                </c:pt>
                <c:pt idx="37059">
                  <c:v>8.5145811464799994</c:v>
                </c:pt>
                <c:pt idx="37060">
                  <c:v>8.5035349711400006</c:v>
                </c:pt>
                <c:pt idx="37061">
                  <c:v>8.5705750959600007</c:v>
                </c:pt>
                <c:pt idx="37062">
                  <c:v>8.8579120315300006</c:v>
                </c:pt>
                <c:pt idx="37063">
                  <c:v>8.0900172155700005</c:v>
                </c:pt>
                <c:pt idx="37064">
                  <c:v>8.3557871956300005</c:v>
                </c:pt>
                <c:pt idx="37065">
                  <c:v>8.1962971271599994</c:v>
                </c:pt>
                <c:pt idx="37066">
                  <c:v>8.0339014794099999</c:v>
                </c:pt>
                <c:pt idx="37067">
                  <c:v>8.2541565187200003</c:v>
                </c:pt>
                <c:pt idx="37068">
                  <c:v>8.8104566147199996</c:v>
                </c:pt>
                <c:pt idx="37069">
                  <c:v>8.6530110788000005</c:v>
                </c:pt>
                <c:pt idx="37070">
                  <c:v>8.8185927723200006</c:v>
                </c:pt>
                <c:pt idx="37071">
                  <c:v>8.3841107273300004</c:v>
                </c:pt>
                <c:pt idx="37072">
                  <c:v>8.4436598587699994</c:v>
                </c:pt>
                <c:pt idx="37073">
                  <c:v>8.7498998227199998</c:v>
                </c:pt>
                <c:pt idx="37074">
                  <c:v>8.5274505295799994</c:v>
                </c:pt>
                <c:pt idx="37075">
                  <c:v>8.8759380287800003</c:v>
                </c:pt>
                <c:pt idx="37076">
                  <c:v>8.3321924319500003</c:v>
                </c:pt>
                <c:pt idx="37077">
                  <c:v>8.4135922329199992</c:v>
                </c:pt>
                <c:pt idx="37078">
                  <c:v>8.5399674243600003</c:v>
                </c:pt>
                <c:pt idx="37079">
                  <c:v>8.3119862316499997</c:v>
                </c:pt>
                <c:pt idx="37080">
                  <c:v>8.6946187447300005</c:v>
                </c:pt>
                <c:pt idx="37081">
                  <c:v>8.8363555392999995</c:v>
                </c:pt>
                <c:pt idx="37082">
                  <c:v>8.6074045546200004</c:v>
                </c:pt>
                <c:pt idx="37083">
                  <c:v>8.6925938607299997</c:v>
                </c:pt>
                <c:pt idx="37084">
                  <c:v>8.3972537746300002</c:v>
                </c:pt>
                <c:pt idx="37085">
                  <c:v>8.2652018153999993</c:v>
                </c:pt>
                <c:pt idx="37086">
                  <c:v>8.2218889879999999</c:v>
                </c:pt>
                <c:pt idx="37087">
                  <c:v>8.7402844006299993</c:v>
                </c:pt>
                <c:pt idx="37088">
                  <c:v>8.1915595327700004</c:v>
                </c:pt>
                <c:pt idx="37089">
                  <c:v>8.5565569343399996</c:v>
                </c:pt>
                <c:pt idx="37090">
                  <c:v>8.2546978710300003</c:v>
                </c:pt>
                <c:pt idx="37091">
                  <c:v>8.9038818721999995</c:v>
                </c:pt>
                <c:pt idx="37092">
                  <c:v>8.4342770966299998</c:v>
                </c:pt>
                <c:pt idx="37093">
                  <c:v>8.4342770966299998</c:v>
                </c:pt>
                <c:pt idx="37094">
                  <c:v>8.6305123971499995</c:v>
                </c:pt>
                <c:pt idx="37095">
                  <c:v>8.3360008175499996</c:v>
                </c:pt>
                <c:pt idx="37096">
                  <c:v>8.8867988954000001</c:v>
                </c:pt>
                <c:pt idx="37097">
                  <c:v>8.6353498611399999</c:v>
                </c:pt>
                <c:pt idx="37098">
                  <c:v>8.2384266684800007</c:v>
                </c:pt>
                <c:pt idx="37099">
                  <c:v>8.28965026855</c:v>
                </c:pt>
                <c:pt idx="37100">
                  <c:v>8.7031513290899998</c:v>
                </c:pt>
                <c:pt idx="37101">
                  <c:v>8.3694765578899997</c:v>
                </c:pt>
                <c:pt idx="37102">
                  <c:v>8.8618965638699994</c:v>
                </c:pt>
                <c:pt idx="37103">
                  <c:v>8.4312547070400008</c:v>
                </c:pt>
                <c:pt idx="37104">
                  <c:v>8.1639242346100005</c:v>
                </c:pt>
                <c:pt idx="37105">
                  <c:v>8.7956969673399996</c:v>
                </c:pt>
                <c:pt idx="37106">
                  <c:v>8.8892599564499992</c:v>
                </c:pt>
                <c:pt idx="37107">
                  <c:v>7.9888952719099997</c:v>
                </c:pt>
                <c:pt idx="37108">
                  <c:v>8.2159014820799996</c:v>
                </c:pt>
                <c:pt idx="37109">
                  <c:v>8.1074741884900003</c:v>
                </c:pt>
                <c:pt idx="37110">
                  <c:v>8.2289458196700007</c:v>
                </c:pt>
                <c:pt idx="37111">
                  <c:v>8.5901698130300002</c:v>
                </c:pt>
                <c:pt idx="37112">
                  <c:v>8.3136152575899995</c:v>
                </c:pt>
                <c:pt idx="37113">
                  <c:v>8.0787571682500001</c:v>
                </c:pt>
                <c:pt idx="37114">
                  <c:v>8.3951127671099997</c:v>
                </c:pt>
                <c:pt idx="37115">
                  <c:v>8.5662314263199999</c:v>
                </c:pt>
                <c:pt idx="37116">
                  <c:v>8.3716819673699998</c:v>
                </c:pt>
                <c:pt idx="37117">
                  <c:v>8.5800724801800001</c:v>
                </c:pt>
                <c:pt idx="37118">
                  <c:v>8.10408493085</c:v>
                </c:pt>
                <c:pt idx="37119">
                  <c:v>8.0351010252100004</c:v>
                </c:pt>
                <c:pt idx="37120">
                  <c:v>8.3136152575899995</c:v>
                </c:pt>
                <c:pt idx="37121">
                  <c:v>8.7417914406699992</c:v>
                </c:pt>
                <c:pt idx="37122">
                  <c:v>8.7904976683000005</c:v>
                </c:pt>
                <c:pt idx="37123">
                  <c:v>8.2253968212400004</c:v>
                </c:pt>
                <c:pt idx="37124">
                  <c:v>8.4512615633799992</c:v>
                </c:pt>
                <c:pt idx="37125">
                  <c:v>8.7144566790399995</c:v>
                </c:pt>
                <c:pt idx="37126">
                  <c:v>8.7658192399200008</c:v>
                </c:pt>
                <c:pt idx="37127">
                  <c:v>8.3459838664999992</c:v>
                </c:pt>
                <c:pt idx="37128">
                  <c:v>8.06360086816</c:v>
                </c:pt>
                <c:pt idx="37129">
                  <c:v>8.3605070649400002</c:v>
                </c:pt>
                <c:pt idx="37130">
                  <c:v>8.3906603805</c:v>
                </c:pt>
                <c:pt idx="37131">
                  <c:v>8.3613599501899998</c:v>
                </c:pt>
                <c:pt idx="37132">
                  <c:v>8.2246462213299996</c:v>
                </c:pt>
                <c:pt idx="37133">
                  <c:v>8.0055087467800004</c:v>
                </c:pt>
                <c:pt idx="37134">
                  <c:v>8.6963456107799999</c:v>
                </c:pt>
                <c:pt idx="37135">
                  <c:v>8.5779600080700007</c:v>
                </c:pt>
                <c:pt idx="37136">
                  <c:v>8.37602430914</c:v>
                </c:pt>
                <c:pt idx="37137">
                  <c:v>8.8068387943899999</c:v>
                </c:pt>
                <c:pt idx="37138">
                  <c:v>8.7702245948400002</c:v>
                </c:pt>
                <c:pt idx="37139">
                  <c:v>8.1637218886199996</c:v>
                </c:pt>
                <c:pt idx="37140">
                  <c:v>8.2147516841100003</c:v>
                </c:pt>
                <c:pt idx="37141">
                  <c:v>8.9058911406900005</c:v>
                </c:pt>
                <c:pt idx="37142">
                  <c:v>8.6387300031199992</c:v>
                </c:pt>
                <c:pt idx="37143">
                  <c:v>8.5920267266299994</c:v>
                </c:pt>
                <c:pt idx="37144">
                  <c:v>8.4114999753500008</c:v>
                </c:pt>
                <c:pt idx="37145">
                  <c:v>8.5968211782899999</c:v>
                </c:pt>
                <c:pt idx="37146">
                  <c:v>8.9038818721999995</c:v>
                </c:pt>
                <c:pt idx="37147">
                  <c:v>8.8457753972899997</c:v>
                </c:pt>
                <c:pt idx="37148">
                  <c:v>8.7524738531300006</c:v>
                </c:pt>
                <c:pt idx="37149">
                  <c:v>8.8566325183799997</c:v>
                </c:pt>
                <c:pt idx="37150">
                  <c:v>8.2574280827000006</c:v>
                </c:pt>
                <c:pt idx="37151">
                  <c:v>8.26927498515</c:v>
                </c:pt>
                <c:pt idx="37152">
                  <c:v>8.8841120638</c:v>
                </c:pt>
                <c:pt idx="37153">
                  <c:v>8.1849482424800009</c:v>
                </c:pt>
                <c:pt idx="37154">
                  <c:v>8.5007195026600009</c:v>
                </c:pt>
                <c:pt idx="37155">
                  <c:v>8.5237657960599993</c:v>
                </c:pt>
                <c:pt idx="37156">
                  <c:v>7.9485258062500002</c:v>
                </c:pt>
                <c:pt idx="37157">
                  <c:v>8.0323369030799991</c:v>
                </c:pt>
                <c:pt idx="37158">
                  <c:v>8.7118101746600001</c:v>
                </c:pt>
                <c:pt idx="37159">
                  <c:v>8.0709425298199999</c:v>
                </c:pt>
                <c:pt idx="37160">
                  <c:v>8.0738518529899999</c:v>
                </c:pt>
                <c:pt idx="37161">
                  <c:v>8.2495537734800006</c:v>
                </c:pt>
                <c:pt idx="37162">
                  <c:v>7.9944691053700003</c:v>
                </c:pt>
                <c:pt idx="37163">
                  <c:v>8.6284645432900007</c:v>
                </c:pt>
                <c:pt idx="37164">
                  <c:v>7.9676283876999996</c:v>
                </c:pt>
                <c:pt idx="37165">
                  <c:v>8.6977807834699998</c:v>
                </c:pt>
                <c:pt idx="37166">
                  <c:v>8.0324223871400005</c:v>
                </c:pt>
                <c:pt idx="37167">
                  <c:v>8.0171773424800001</c:v>
                </c:pt>
                <c:pt idx="37168">
                  <c:v>8.5406354181200008</c:v>
                </c:pt>
                <c:pt idx="37169">
                  <c:v>8.5807733587200001</c:v>
                </c:pt>
                <c:pt idx="37170">
                  <c:v>8.2384266684800007</c:v>
                </c:pt>
                <c:pt idx="37171">
                  <c:v>8.2246462213299996</c:v>
                </c:pt>
                <c:pt idx="37172">
                  <c:v>8.2105453904000001</c:v>
                </c:pt>
                <c:pt idx="37173">
                  <c:v>8.6011513084200004</c:v>
                </c:pt>
                <c:pt idx="37174">
                  <c:v>8.4441184294100005</c:v>
                </c:pt>
                <c:pt idx="37175">
                  <c:v>8.5103077844400001</c:v>
                </c:pt>
                <c:pt idx="37176">
                  <c:v>7.9930837753699997</c:v>
                </c:pt>
                <c:pt idx="37177">
                  <c:v>8.1849482424800009</c:v>
                </c:pt>
                <c:pt idx="37178">
                  <c:v>8.8442135800999999</c:v>
                </c:pt>
                <c:pt idx="37179">
                  <c:v>8.3444716439699995</c:v>
                </c:pt>
                <c:pt idx="37180">
                  <c:v>8.3148890180299997</c:v>
                </c:pt>
                <c:pt idx="37181">
                  <c:v>8.4059355726099998</c:v>
                </c:pt>
                <c:pt idx="37182">
                  <c:v>8.3951127671099997</c:v>
                </c:pt>
                <c:pt idx="37183">
                  <c:v>8.0317856342800003</c:v>
                </c:pt>
                <c:pt idx="37184">
                  <c:v>8.1147084566800007</c:v>
                </c:pt>
                <c:pt idx="37185">
                  <c:v>8.8289571677499996</c:v>
                </c:pt>
                <c:pt idx="37186">
                  <c:v>8.4612495022300003</c:v>
                </c:pt>
                <c:pt idx="37187">
                  <c:v>8.2506049056900004</c:v>
                </c:pt>
                <c:pt idx="37188">
                  <c:v>8.4417849790700004</c:v>
                </c:pt>
                <c:pt idx="37189">
                  <c:v>7.9739631452299999</c:v>
                </c:pt>
                <c:pt idx="37190">
                  <c:v>8.2044441370799994</c:v>
                </c:pt>
                <c:pt idx="37191">
                  <c:v>8.8180294308500002</c:v>
                </c:pt>
                <c:pt idx="37192">
                  <c:v>8.3156302249500005</c:v>
                </c:pt>
                <c:pt idx="37193">
                  <c:v>8.5399674243600003</c:v>
                </c:pt>
                <c:pt idx="37194">
                  <c:v>8.4480616327100009</c:v>
                </c:pt>
                <c:pt idx="37195">
                  <c:v>8.37602430914</c:v>
                </c:pt>
                <c:pt idx="37196">
                  <c:v>8.4802665065199996</c:v>
                </c:pt>
                <c:pt idx="37197">
                  <c:v>8.5296566184000007</c:v>
                </c:pt>
                <c:pt idx="37198">
                  <c:v>8.4987685707999994</c:v>
                </c:pt>
                <c:pt idx="37199">
                  <c:v>8.8646622297499995</c:v>
                </c:pt>
                <c:pt idx="37200">
                  <c:v>8.1323267245400004</c:v>
                </c:pt>
                <c:pt idx="37201">
                  <c:v>8.70546773429</c:v>
                </c:pt>
                <c:pt idx="37202">
                  <c:v>8.8610633649799997</c:v>
                </c:pt>
                <c:pt idx="37203">
                  <c:v>8.6746630595899994</c:v>
                </c:pt>
                <c:pt idx="37204">
                  <c:v>8.62490831701</c:v>
                </c:pt>
                <c:pt idx="37205">
                  <c:v>8.1574014433100004</c:v>
                </c:pt>
                <c:pt idx="37206">
                  <c:v>8.0107766676000001</c:v>
                </c:pt>
                <c:pt idx="37207">
                  <c:v>8.5868383140100004</c:v>
                </c:pt>
                <c:pt idx="37208">
                  <c:v>8.7373739912299992</c:v>
                </c:pt>
                <c:pt idx="37209">
                  <c:v>8.8346316011999999</c:v>
                </c:pt>
                <c:pt idx="37210">
                  <c:v>7.9570139280400003</c:v>
                </c:pt>
                <c:pt idx="37211">
                  <c:v>8.4015435152099993</c:v>
                </c:pt>
                <c:pt idx="37212">
                  <c:v>8.1201478120299999</c:v>
                </c:pt>
                <c:pt idx="37213">
                  <c:v>8.2427615897000006</c:v>
                </c:pt>
                <c:pt idx="37214">
                  <c:v>8.7681125914799996</c:v>
                </c:pt>
                <c:pt idx="37215">
                  <c:v>7.9787075441199997</c:v>
                </c:pt>
                <c:pt idx="37216">
                  <c:v>8.4441184294100005</c:v>
                </c:pt>
                <c:pt idx="37217">
                  <c:v>8.7144566790399995</c:v>
                </c:pt>
                <c:pt idx="37218">
                  <c:v>8.7195333377300006</c:v>
                </c:pt>
                <c:pt idx="37219">
                  <c:v>8.2044441370799994</c:v>
                </c:pt>
                <c:pt idx="37220">
                  <c:v>8.9050543422100006</c:v>
                </c:pt>
                <c:pt idx="37221">
                  <c:v>8.5839906211300008</c:v>
                </c:pt>
                <c:pt idx="37222">
                  <c:v>8.1963143619000007</c:v>
                </c:pt>
                <c:pt idx="37223">
                  <c:v>8.4766424055500007</c:v>
                </c:pt>
                <c:pt idx="37224">
                  <c:v>8.4722590323200002</c:v>
                </c:pt>
                <c:pt idx="37225">
                  <c:v>8.2117841265199996</c:v>
                </c:pt>
                <c:pt idx="37226">
                  <c:v>8.2289458196700007</c:v>
                </c:pt>
                <c:pt idx="37227">
                  <c:v>8.0160134245200005</c:v>
                </c:pt>
                <c:pt idx="37228">
                  <c:v>8.6016256248299996</c:v>
                </c:pt>
                <c:pt idx="37229">
                  <c:v>8.5847785176099993</c:v>
                </c:pt>
                <c:pt idx="37230">
                  <c:v>8.2989118287799997</c:v>
                </c:pt>
                <c:pt idx="37231">
                  <c:v>8.2295335309199995</c:v>
                </c:pt>
                <c:pt idx="37232">
                  <c:v>8.4312547070400008</c:v>
                </c:pt>
                <c:pt idx="37233">
                  <c:v>8.2801849034699995</c:v>
                </c:pt>
                <c:pt idx="37234">
                  <c:v>8.5145811464799994</c:v>
                </c:pt>
                <c:pt idx="37235">
                  <c:v>8.8065672377300004</c:v>
                </c:pt>
                <c:pt idx="37236">
                  <c:v>8.3012475627699995</c:v>
                </c:pt>
                <c:pt idx="37237">
                  <c:v>8.4563627744800005</c:v>
                </c:pt>
                <c:pt idx="37238">
                  <c:v>8.3849027535600005</c:v>
                </c:pt>
                <c:pt idx="37239">
                  <c:v>8.4507542264200008</c:v>
                </c:pt>
                <c:pt idx="37240">
                  <c:v>8.7415022147600006</c:v>
                </c:pt>
                <c:pt idx="37241">
                  <c:v>8.1125210327600001</c:v>
                </c:pt>
                <c:pt idx="37242">
                  <c:v>8.10408493085</c:v>
                </c:pt>
                <c:pt idx="37243">
                  <c:v>8.8850413977000002</c:v>
                </c:pt>
                <c:pt idx="37244">
                  <c:v>8.8104566147199996</c:v>
                </c:pt>
                <c:pt idx="37245">
                  <c:v>8.7373739912299992</c:v>
                </c:pt>
                <c:pt idx="37246">
                  <c:v>8.2216109154900003</c:v>
                </c:pt>
                <c:pt idx="37247">
                  <c:v>8.0710132273799999</c:v>
                </c:pt>
                <c:pt idx="37248">
                  <c:v>8.6311686173899993</c:v>
                </c:pt>
                <c:pt idx="37249">
                  <c:v>8.5274505295799994</c:v>
                </c:pt>
                <c:pt idx="37250">
                  <c:v>8.7783091835599993</c:v>
                </c:pt>
                <c:pt idx="37251">
                  <c:v>8.0048220092100006</c:v>
                </c:pt>
                <c:pt idx="37252">
                  <c:v>7.9955487982899998</c:v>
                </c:pt>
                <c:pt idx="37253">
                  <c:v>8.0319946350099993</c:v>
                </c:pt>
                <c:pt idx="37254">
                  <c:v>7.98152221448</c:v>
                </c:pt>
                <c:pt idx="37255">
                  <c:v>8.1147084566800007</c:v>
                </c:pt>
                <c:pt idx="37256">
                  <c:v>8.0750796059999992</c:v>
                </c:pt>
                <c:pt idx="37257">
                  <c:v>8.6733062717100005</c:v>
                </c:pt>
                <c:pt idx="37258">
                  <c:v>8.3408101891899999</c:v>
                </c:pt>
                <c:pt idx="37259">
                  <c:v>8.6398190892199995</c:v>
                </c:pt>
                <c:pt idx="37260">
                  <c:v>8.1822040149399999</c:v>
                </c:pt>
                <c:pt idx="37261">
                  <c:v>8.6298479798500001</c:v>
                </c:pt>
                <c:pt idx="37262">
                  <c:v>8.3619973997300008</c:v>
                </c:pt>
                <c:pt idx="37263">
                  <c:v>8.2159014820799996</c:v>
                </c:pt>
                <c:pt idx="37264">
                  <c:v>8.2099437597900007</c:v>
                </c:pt>
                <c:pt idx="37265">
                  <c:v>8.4460985756800007</c:v>
                </c:pt>
                <c:pt idx="37266">
                  <c:v>8.5326228619000002</c:v>
                </c:pt>
                <c:pt idx="37267">
                  <c:v>8.0391510511500002</c:v>
                </c:pt>
                <c:pt idx="37268">
                  <c:v>8.3877421970799997</c:v>
                </c:pt>
                <c:pt idx="37269">
                  <c:v>8.4264306535099998</c:v>
                </c:pt>
                <c:pt idx="37270">
                  <c:v>8.0882671488100009</c:v>
                </c:pt>
                <c:pt idx="37271">
                  <c:v>8.2947724760600003</c:v>
                </c:pt>
                <c:pt idx="37272">
                  <c:v>8.6332081599899997</c:v>
                </c:pt>
                <c:pt idx="37273">
                  <c:v>8.8651414482300002</c:v>
                </c:pt>
                <c:pt idx="37274">
                  <c:v>8.1486433968099998</c:v>
                </c:pt>
                <c:pt idx="37275">
                  <c:v>8.5629316322399998</c:v>
                </c:pt>
                <c:pt idx="37276">
                  <c:v>8.6762446695800008</c:v>
                </c:pt>
                <c:pt idx="37277">
                  <c:v>8.3315189258100002</c:v>
                </c:pt>
                <c:pt idx="37278">
                  <c:v>8.1292293410899994</c:v>
                </c:pt>
                <c:pt idx="37279">
                  <c:v>8.8289571677499996</c:v>
                </c:pt>
                <c:pt idx="37280">
                  <c:v>8.3122463493899996</c:v>
                </c:pt>
                <c:pt idx="37281">
                  <c:v>8.8608782143999996</c:v>
                </c:pt>
                <c:pt idx="37282">
                  <c:v>8.8985528127400002</c:v>
                </c:pt>
                <c:pt idx="37283">
                  <c:v>8.2671921835200006</c:v>
                </c:pt>
                <c:pt idx="37284">
                  <c:v>8.0787571682500001</c:v>
                </c:pt>
                <c:pt idx="37285">
                  <c:v>8.6079210480199997</c:v>
                </c:pt>
                <c:pt idx="37286">
                  <c:v>8.7751172576300007</c:v>
                </c:pt>
                <c:pt idx="37287">
                  <c:v>8.6062606612299994</c:v>
                </c:pt>
                <c:pt idx="37288">
                  <c:v>7.9559444464300002</c:v>
                </c:pt>
                <c:pt idx="37289">
                  <c:v>8.4436598587699994</c:v>
                </c:pt>
                <c:pt idx="37290">
                  <c:v>8.4359475530000001</c:v>
                </c:pt>
                <c:pt idx="37291">
                  <c:v>8.7577577075799997</c:v>
                </c:pt>
                <c:pt idx="37292">
                  <c:v>7.9935136244000002</c:v>
                </c:pt>
                <c:pt idx="37293">
                  <c:v>8.6813498870599997</c:v>
                </c:pt>
                <c:pt idx="37294">
                  <c:v>8.6733062717100005</c:v>
                </c:pt>
                <c:pt idx="37295">
                  <c:v>8.4996987455799999</c:v>
                </c:pt>
                <c:pt idx="37296">
                  <c:v>8.1697979224800008</c:v>
                </c:pt>
                <c:pt idx="37297">
                  <c:v>7.9955487982899998</c:v>
                </c:pt>
                <c:pt idx="37298">
                  <c:v>8.2065771218099997</c:v>
                </c:pt>
                <c:pt idx="37299">
                  <c:v>8.3275025465199999</c:v>
                </c:pt>
                <c:pt idx="37300">
                  <c:v>8.4512615633799992</c:v>
                </c:pt>
                <c:pt idx="37301">
                  <c:v>8.5565569343399996</c:v>
                </c:pt>
                <c:pt idx="37302">
                  <c:v>8.0774947971700009</c:v>
                </c:pt>
                <c:pt idx="37303">
                  <c:v>8.7271783370300007</c:v>
                </c:pt>
                <c:pt idx="37304">
                  <c:v>8.1637218886199996</c:v>
                </c:pt>
                <c:pt idx="37305">
                  <c:v>8.6885757032199997</c:v>
                </c:pt>
                <c:pt idx="37306">
                  <c:v>8.8137651649700004</c:v>
                </c:pt>
                <c:pt idx="37307">
                  <c:v>8.7144566790399995</c:v>
                </c:pt>
                <c:pt idx="37308">
                  <c:v>8.0324223871400005</c:v>
                </c:pt>
                <c:pt idx="37309">
                  <c:v>8.3333147343299991</c:v>
                </c:pt>
                <c:pt idx="37310">
                  <c:v>8.7261586485899993</c:v>
                </c:pt>
                <c:pt idx="37311">
                  <c:v>8.3246975939399999</c:v>
                </c:pt>
                <c:pt idx="37312">
                  <c:v>8.5238597663100002</c:v>
                </c:pt>
                <c:pt idx="37313">
                  <c:v>8.63826771998</c:v>
                </c:pt>
                <c:pt idx="37314">
                  <c:v>8.0323369030799991</c:v>
                </c:pt>
                <c:pt idx="37315">
                  <c:v>8.3122463493899996</c:v>
                </c:pt>
                <c:pt idx="37316">
                  <c:v>8.7335204695000002</c:v>
                </c:pt>
                <c:pt idx="37317">
                  <c:v>8.1804936103900001</c:v>
                </c:pt>
                <c:pt idx="37318">
                  <c:v>8.3458428302200005</c:v>
                </c:pt>
                <c:pt idx="37319">
                  <c:v>8.4131098904799995</c:v>
                </c:pt>
                <c:pt idx="37320">
                  <c:v>8.5565569343399996</c:v>
                </c:pt>
                <c:pt idx="37321">
                  <c:v>8.2823026728400002</c:v>
                </c:pt>
                <c:pt idx="37322">
                  <c:v>8.4467973396399998</c:v>
                </c:pt>
                <c:pt idx="37323">
                  <c:v>8.4200246244100008</c:v>
                </c:pt>
                <c:pt idx="37324">
                  <c:v>8.7308082243499996</c:v>
                </c:pt>
                <c:pt idx="37325">
                  <c:v>8.2218889879999999</c:v>
                </c:pt>
                <c:pt idx="37326">
                  <c:v>8.3123446265599998</c:v>
                </c:pt>
                <c:pt idx="37327">
                  <c:v>8.05504855601</c:v>
                </c:pt>
                <c:pt idx="37328">
                  <c:v>8.3951127671099997</c:v>
                </c:pt>
                <c:pt idx="37329">
                  <c:v>8.6879841962299995</c:v>
                </c:pt>
                <c:pt idx="37330">
                  <c:v>8.5968211782899999</c:v>
                </c:pt>
                <c:pt idx="37331">
                  <c:v>8.2164019831600008</c:v>
                </c:pt>
                <c:pt idx="37332">
                  <c:v>8.9019932334600007</c:v>
                </c:pt>
                <c:pt idx="37333">
                  <c:v>8.6654443610099996</c:v>
                </c:pt>
                <c:pt idx="37334">
                  <c:v>8.7770021103700007</c:v>
                </c:pt>
                <c:pt idx="37335">
                  <c:v>8.6727345404200005</c:v>
                </c:pt>
                <c:pt idx="37336">
                  <c:v>7.9913100132499997</c:v>
                </c:pt>
                <c:pt idx="37337">
                  <c:v>8.0657701788900003</c:v>
                </c:pt>
                <c:pt idx="37338">
                  <c:v>8.5056124582799999</c:v>
                </c:pt>
                <c:pt idx="37339">
                  <c:v>8.4944443201700004</c:v>
                </c:pt>
                <c:pt idx="37340">
                  <c:v>8.4909043877099997</c:v>
                </c:pt>
                <c:pt idx="37341">
                  <c:v>8.6305123971499995</c:v>
                </c:pt>
                <c:pt idx="37342">
                  <c:v>8.1804936103900001</c:v>
                </c:pt>
                <c:pt idx="37343">
                  <c:v>8.3142131813399995</c:v>
                </c:pt>
                <c:pt idx="37344">
                  <c:v>8.8466740838500009</c:v>
                </c:pt>
                <c:pt idx="37345">
                  <c:v>8.5399674243600003</c:v>
                </c:pt>
                <c:pt idx="37346">
                  <c:v>7.9921085654299997</c:v>
                </c:pt>
                <c:pt idx="37347">
                  <c:v>8.7681125914799996</c:v>
                </c:pt>
                <c:pt idx="37348">
                  <c:v>8.7577577075799997</c:v>
                </c:pt>
                <c:pt idx="37349">
                  <c:v>8.6525760539000007</c:v>
                </c:pt>
                <c:pt idx="37350">
                  <c:v>8.6194842790300008</c:v>
                </c:pt>
                <c:pt idx="37351">
                  <c:v>8.4381477442499992</c:v>
                </c:pt>
                <c:pt idx="37352">
                  <c:v>8.4883037956600003</c:v>
                </c:pt>
                <c:pt idx="37353">
                  <c:v>8.8243321896199998</c:v>
                </c:pt>
                <c:pt idx="37354">
                  <c:v>8.7934332020399992</c:v>
                </c:pt>
                <c:pt idx="37355">
                  <c:v>8.4480616327100009</c:v>
                </c:pt>
                <c:pt idx="37356">
                  <c:v>8.0731496070799995</c:v>
                </c:pt>
                <c:pt idx="37357">
                  <c:v>8.4507542264200008</c:v>
                </c:pt>
                <c:pt idx="37358">
                  <c:v>7.9714132852099997</c:v>
                </c:pt>
                <c:pt idx="37359">
                  <c:v>8.0995201921300009</c:v>
                </c:pt>
                <c:pt idx="37360">
                  <c:v>8.4301704723899995</c:v>
                </c:pt>
                <c:pt idx="37361">
                  <c:v>8.5614157048199999</c:v>
                </c:pt>
                <c:pt idx="37362">
                  <c:v>8.6112215063500006</c:v>
                </c:pt>
                <c:pt idx="37363">
                  <c:v>8.0257795991300007</c:v>
                </c:pt>
                <c:pt idx="37364">
                  <c:v>8.4200246244100008</c:v>
                </c:pt>
                <c:pt idx="37365">
                  <c:v>8.1888929810699995</c:v>
                </c:pt>
                <c:pt idx="37366">
                  <c:v>8.8097799677299999</c:v>
                </c:pt>
                <c:pt idx="37367">
                  <c:v>8.4507542264200008</c:v>
                </c:pt>
                <c:pt idx="37368">
                  <c:v>8.8212662230000003</c:v>
                </c:pt>
                <c:pt idx="37369">
                  <c:v>8.8871896021799994</c:v>
                </c:pt>
                <c:pt idx="37370">
                  <c:v>8.5965283050700005</c:v>
                </c:pt>
                <c:pt idx="37371">
                  <c:v>8.4339358278399992</c:v>
                </c:pt>
                <c:pt idx="37372">
                  <c:v>8.4616520006199991</c:v>
                </c:pt>
                <c:pt idx="37373">
                  <c:v>8.2574219614299995</c:v>
                </c:pt>
                <c:pt idx="37374">
                  <c:v>8.3951127671099997</c:v>
                </c:pt>
                <c:pt idx="37375">
                  <c:v>8.3240521846399993</c:v>
                </c:pt>
                <c:pt idx="37376">
                  <c:v>7.9892729499800001</c:v>
                </c:pt>
                <c:pt idx="37377">
                  <c:v>8.0354193916700005</c:v>
                </c:pt>
                <c:pt idx="37378">
                  <c:v>8.3846069219700006</c:v>
                </c:pt>
                <c:pt idx="37379">
                  <c:v>8.2578512987299995</c:v>
                </c:pt>
                <c:pt idx="37380">
                  <c:v>8.6134517660699998</c:v>
                </c:pt>
                <c:pt idx="37381">
                  <c:v>8.7560342894000005</c:v>
                </c:pt>
                <c:pt idx="37382">
                  <c:v>8.0255789811699998</c:v>
                </c:pt>
                <c:pt idx="37383">
                  <c:v>8.63359532532</c:v>
                </c:pt>
                <c:pt idx="37384">
                  <c:v>8.0130974637599994</c:v>
                </c:pt>
                <c:pt idx="37385">
                  <c:v>8.7904976683000005</c:v>
                </c:pt>
                <c:pt idx="37386">
                  <c:v>8.3514241141899994</c:v>
                </c:pt>
                <c:pt idx="37387">
                  <c:v>8.1048973640300002</c:v>
                </c:pt>
                <c:pt idx="37388">
                  <c:v>8.0240276363799996</c:v>
                </c:pt>
                <c:pt idx="37389">
                  <c:v>8.8952023812899998</c:v>
                </c:pt>
                <c:pt idx="37390">
                  <c:v>8.6963456107799999</c:v>
                </c:pt>
                <c:pt idx="37391">
                  <c:v>8.4317832741699998</c:v>
                </c:pt>
                <c:pt idx="37392">
                  <c:v>8.1292293410899994</c:v>
                </c:pt>
                <c:pt idx="37393">
                  <c:v>8.4684750948000005</c:v>
                </c:pt>
                <c:pt idx="37394">
                  <c:v>8.6054652327800003</c:v>
                </c:pt>
                <c:pt idx="37395">
                  <c:v>8.5103077844400001</c:v>
                </c:pt>
                <c:pt idx="37396">
                  <c:v>8.2133189634800008</c:v>
                </c:pt>
                <c:pt idx="37397">
                  <c:v>8.63359532532</c:v>
                </c:pt>
                <c:pt idx="37398">
                  <c:v>8.8289571677499996</c:v>
                </c:pt>
                <c:pt idx="37399">
                  <c:v>8.3240521846399993</c:v>
                </c:pt>
                <c:pt idx="37400">
                  <c:v>8.4253414233899999</c:v>
                </c:pt>
                <c:pt idx="37401">
                  <c:v>8.0141305522999993</c:v>
                </c:pt>
                <c:pt idx="37402">
                  <c:v>8.2327635304199998</c:v>
                </c:pt>
                <c:pt idx="37403">
                  <c:v>8.4940589487799993</c:v>
                </c:pt>
                <c:pt idx="37404">
                  <c:v>8.02125147892</c:v>
                </c:pt>
                <c:pt idx="37405">
                  <c:v>8.6973859575900008</c:v>
                </c:pt>
                <c:pt idx="37406">
                  <c:v>8.7365141522300007</c:v>
                </c:pt>
                <c:pt idx="37407">
                  <c:v>8.7747512247599992</c:v>
                </c:pt>
                <c:pt idx="37408">
                  <c:v>8.5515407705800008</c:v>
                </c:pt>
                <c:pt idx="37409">
                  <c:v>8.6031254156599992</c:v>
                </c:pt>
                <c:pt idx="37410">
                  <c:v>8.3520173085699998</c:v>
                </c:pt>
                <c:pt idx="37411">
                  <c:v>8.7966951937100006</c:v>
                </c:pt>
                <c:pt idx="37412">
                  <c:v>8.6492494849299995</c:v>
                </c:pt>
                <c:pt idx="37413">
                  <c:v>8.1176949200599999</c:v>
                </c:pt>
                <c:pt idx="37414">
                  <c:v>8.0141773685000004</c:v>
                </c:pt>
                <c:pt idx="37415">
                  <c:v>8.0649443995900008</c:v>
                </c:pt>
                <c:pt idx="37416">
                  <c:v>8.0171773424800001</c:v>
                </c:pt>
                <c:pt idx="37417">
                  <c:v>8.7498998227199998</c:v>
                </c:pt>
                <c:pt idx="37418">
                  <c:v>8.1790767352699998</c:v>
                </c:pt>
                <c:pt idx="37419">
                  <c:v>8.75382208083</c:v>
                </c:pt>
                <c:pt idx="37420">
                  <c:v>8.1574014433100004</c:v>
                </c:pt>
                <c:pt idx="37421">
                  <c:v>8.1382394602300003</c:v>
                </c:pt>
                <c:pt idx="37422">
                  <c:v>8.6471962001500007</c:v>
                </c:pt>
                <c:pt idx="37423">
                  <c:v>8.6658696297799995</c:v>
                </c:pt>
                <c:pt idx="37424">
                  <c:v>8.2327635304199998</c:v>
                </c:pt>
                <c:pt idx="37425">
                  <c:v>8.0774947971700009</c:v>
                </c:pt>
                <c:pt idx="37426">
                  <c:v>7.9658418064100003</c:v>
                </c:pt>
                <c:pt idx="37427">
                  <c:v>8.4996987455799999</c:v>
                </c:pt>
                <c:pt idx="37428">
                  <c:v>8.1697979224800008</c:v>
                </c:pt>
                <c:pt idx="37429">
                  <c:v>8.6031254156599992</c:v>
                </c:pt>
                <c:pt idx="37430">
                  <c:v>8.6663456436100006</c:v>
                </c:pt>
                <c:pt idx="37431">
                  <c:v>8.6525760539000007</c:v>
                </c:pt>
                <c:pt idx="37432">
                  <c:v>8.7512632946799993</c:v>
                </c:pt>
                <c:pt idx="37433">
                  <c:v>8.5356026259599993</c:v>
                </c:pt>
                <c:pt idx="37434">
                  <c:v>8.1639242346100005</c:v>
                </c:pt>
                <c:pt idx="37435">
                  <c:v>8.2246462213299996</c:v>
                </c:pt>
                <c:pt idx="37436">
                  <c:v>8.9082951807599997</c:v>
                </c:pt>
                <c:pt idx="37437">
                  <c:v>8.7031513290899998</c:v>
                </c:pt>
                <c:pt idx="37438">
                  <c:v>8.5519486254500006</c:v>
                </c:pt>
                <c:pt idx="37439">
                  <c:v>7.9522671151099997</c:v>
                </c:pt>
                <c:pt idx="37440">
                  <c:v>8.2533413210299997</c:v>
                </c:pt>
                <c:pt idx="37441">
                  <c:v>8.8222384887299992</c:v>
                </c:pt>
                <c:pt idx="37442">
                  <c:v>8.7382709696899994</c:v>
                </c:pt>
                <c:pt idx="37443">
                  <c:v>8.8771023693300002</c:v>
                </c:pt>
                <c:pt idx="37444">
                  <c:v>7.9559444464300002</c:v>
                </c:pt>
                <c:pt idx="37445">
                  <c:v>8.7415022147600006</c:v>
                </c:pt>
                <c:pt idx="37446">
                  <c:v>8.64373081986</c:v>
                </c:pt>
                <c:pt idx="37447">
                  <c:v>8.3333147343299991</c:v>
                </c:pt>
                <c:pt idx="37448">
                  <c:v>8.6946187447300005</c:v>
                </c:pt>
                <c:pt idx="37449">
                  <c:v>8.2858017648499995</c:v>
                </c:pt>
                <c:pt idx="37450">
                  <c:v>8.2129986154600001</c:v>
                </c:pt>
                <c:pt idx="37451">
                  <c:v>8.2289458196700007</c:v>
                </c:pt>
                <c:pt idx="37452">
                  <c:v>8.2947724760600003</c:v>
                </c:pt>
                <c:pt idx="37453">
                  <c:v>8.1037831448799995</c:v>
                </c:pt>
                <c:pt idx="37454">
                  <c:v>8.3594290103900004</c:v>
                </c:pt>
                <c:pt idx="37455">
                  <c:v>8.1888929810699995</c:v>
                </c:pt>
                <c:pt idx="37456">
                  <c:v>8.6072096904199995</c:v>
                </c:pt>
                <c:pt idx="37457">
                  <c:v>8.0199585757400005</c:v>
                </c:pt>
                <c:pt idx="37458">
                  <c:v>8.26927498515</c:v>
                </c:pt>
                <c:pt idx="37459">
                  <c:v>8.5111536822599998</c:v>
                </c:pt>
                <c:pt idx="37460">
                  <c:v>8.6740333886399998</c:v>
                </c:pt>
                <c:pt idx="37461">
                  <c:v>8.5380039427199996</c:v>
                </c:pt>
                <c:pt idx="37462">
                  <c:v>8.3472799099999992</c:v>
                </c:pt>
                <c:pt idx="37463">
                  <c:v>8.1883223658399995</c:v>
                </c:pt>
                <c:pt idx="37464">
                  <c:v>8.8759380287800003</c:v>
                </c:pt>
                <c:pt idx="37465">
                  <c:v>8.0840174399800002</c:v>
                </c:pt>
                <c:pt idx="37466">
                  <c:v>8.1449375909599997</c:v>
                </c:pt>
                <c:pt idx="37467">
                  <c:v>8.6569588632199999</c:v>
                </c:pt>
                <c:pt idx="37468">
                  <c:v>8.2164297140200002</c:v>
                </c:pt>
                <c:pt idx="37469">
                  <c:v>8.2801195568600008</c:v>
                </c:pt>
                <c:pt idx="37470">
                  <c:v>8.4006198869399995</c:v>
                </c:pt>
                <c:pt idx="37471">
                  <c:v>8.8845040873100007</c:v>
                </c:pt>
                <c:pt idx="37472">
                  <c:v>8.7702245948400002</c:v>
                </c:pt>
                <c:pt idx="37473">
                  <c:v>8.4339321027699992</c:v>
                </c:pt>
                <c:pt idx="37474">
                  <c:v>8.0990670477899993</c:v>
                </c:pt>
                <c:pt idx="37475">
                  <c:v>8.8644719830500005</c:v>
                </c:pt>
                <c:pt idx="37476">
                  <c:v>8.1697979224800008</c:v>
                </c:pt>
                <c:pt idx="37477">
                  <c:v>8.3770710668700001</c:v>
                </c:pt>
                <c:pt idx="37478">
                  <c:v>8.2026646772999996</c:v>
                </c:pt>
                <c:pt idx="37479">
                  <c:v>8.5101252501599998</c:v>
                </c:pt>
                <c:pt idx="37480">
                  <c:v>8.33579804805</c:v>
                </c:pt>
                <c:pt idx="37481">
                  <c:v>8.3433232590500008</c:v>
                </c:pt>
                <c:pt idx="37482">
                  <c:v>8.0422501817899992</c:v>
                </c:pt>
                <c:pt idx="37483">
                  <c:v>8.4563627744800005</c:v>
                </c:pt>
                <c:pt idx="37484">
                  <c:v>8.7402844006299993</c:v>
                </c:pt>
                <c:pt idx="37485">
                  <c:v>8.4060018328900004</c:v>
                </c:pt>
                <c:pt idx="37486">
                  <c:v>8.6601367136299992</c:v>
                </c:pt>
                <c:pt idx="37487">
                  <c:v>8.0324223871400005</c:v>
                </c:pt>
                <c:pt idx="37488">
                  <c:v>8.1587479170199995</c:v>
                </c:pt>
                <c:pt idx="37489">
                  <c:v>8.4871008956599994</c:v>
                </c:pt>
                <c:pt idx="37490">
                  <c:v>8.6885757032199997</c:v>
                </c:pt>
                <c:pt idx="37491">
                  <c:v>8.5010432624300005</c:v>
                </c:pt>
                <c:pt idx="37492">
                  <c:v>8.5827478876600001</c:v>
                </c:pt>
                <c:pt idx="37493">
                  <c:v>8.6331750132000007</c:v>
                </c:pt>
                <c:pt idx="37494">
                  <c:v>8.6576947056200009</c:v>
                </c:pt>
                <c:pt idx="37495">
                  <c:v>8.7271783370300007</c:v>
                </c:pt>
                <c:pt idx="37496">
                  <c:v>8.4779512896899991</c:v>
                </c:pt>
                <c:pt idx="37497">
                  <c:v>8.2498003540900005</c:v>
                </c:pt>
                <c:pt idx="37498">
                  <c:v>8.3459838664999992</c:v>
                </c:pt>
                <c:pt idx="37499">
                  <c:v>8.4508954159300007</c:v>
                </c:pt>
                <c:pt idx="37500">
                  <c:v>8.26927498515</c:v>
                </c:pt>
                <c:pt idx="37501">
                  <c:v>8.4691202867600008</c:v>
                </c:pt>
                <c:pt idx="37502">
                  <c:v>8.2437742326399999</c:v>
                </c:pt>
                <c:pt idx="37503">
                  <c:v>8.0054772253100008</c:v>
                </c:pt>
                <c:pt idx="37504">
                  <c:v>8.3369042315899993</c:v>
                </c:pt>
                <c:pt idx="37505">
                  <c:v>8.78782793335</c:v>
                </c:pt>
                <c:pt idx="37506">
                  <c:v>8.2652018153999993</c:v>
                </c:pt>
                <c:pt idx="37507">
                  <c:v>8.6658696297799995</c:v>
                </c:pt>
                <c:pt idx="37508">
                  <c:v>8.1640261339800002</c:v>
                </c:pt>
                <c:pt idx="37509">
                  <c:v>8.8845231677900003</c:v>
                </c:pt>
                <c:pt idx="37510">
                  <c:v>8.0750796059999992</c:v>
                </c:pt>
                <c:pt idx="37511">
                  <c:v>8.8323224419000006</c:v>
                </c:pt>
                <c:pt idx="37512">
                  <c:v>8.2595582646000008</c:v>
                </c:pt>
                <c:pt idx="37513">
                  <c:v>8.6179117723999994</c:v>
                </c:pt>
                <c:pt idx="37514">
                  <c:v>8.3156302249500005</c:v>
                </c:pt>
                <c:pt idx="37515">
                  <c:v>8.1787738635699991</c:v>
                </c:pt>
                <c:pt idx="37516">
                  <c:v>8.6224742651700002</c:v>
                </c:pt>
                <c:pt idx="37517">
                  <c:v>8.6836678130500005</c:v>
                </c:pt>
                <c:pt idx="37518">
                  <c:v>8.8886045003300005</c:v>
                </c:pt>
                <c:pt idx="37519">
                  <c:v>8.0414201259600002</c:v>
                </c:pt>
                <c:pt idx="37520">
                  <c:v>8.6480714602600006</c:v>
                </c:pt>
                <c:pt idx="37521">
                  <c:v>8.3295451119700008</c:v>
                </c:pt>
                <c:pt idx="37522">
                  <c:v>8.0338068750500007</c:v>
                </c:pt>
                <c:pt idx="37523">
                  <c:v>8.5399674243600003</c:v>
                </c:pt>
                <c:pt idx="37524">
                  <c:v>8.5519486254500006</c:v>
                </c:pt>
                <c:pt idx="37525">
                  <c:v>8.4088461068200004</c:v>
                </c:pt>
                <c:pt idx="37526">
                  <c:v>8.3431512672100006</c:v>
                </c:pt>
                <c:pt idx="37527">
                  <c:v>8.1788899774800008</c:v>
                </c:pt>
                <c:pt idx="37528">
                  <c:v>8.4987685707999994</c:v>
                </c:pt>
                <c:pt idx="37529">
                  <c:v>8.0602989572400006</c:v>
                </c:pt>
                <c:pt idx="37530">
                  <c:v>8.2218889879999999</c:v>
                </c:pt>
                <c:pt idx="37531">
                  <c:v>8.1555199572300001</c:v>
                </c:pt>
                <c:pt idx="37532">
                  <c:v>8.1486433968099998</c:v>
                </c:pt>
                <c:pt idx="37533">
                  <c:v>8.4407893937300003</c:v>
                </c:pt>
                <c:pt idx="37534">
                  <c:v>8.4802665065199996</c:v>
                </c:pt>
                <c:pt idx="37535">
                  <c:v>8.7113057759999997</c:v>
                </c:pt>
                <c:pt idx="37536">
                  <c:v>8.3906603805</c:v>
                </c:pt>
                <c:pt idx="37537">
                  <c:v>8.6988591945699998</c:v>
                </c:pt>
                <c:pt idx="37538">
                  <c:v>8.8949609062199997</c:v>
                </c:pt>
                <c:pt idx="37539">
                  <c:v>8.8104566147199996</c:v>
                </c:pt>
                <c:pt idx="37540">
                  <c:v>8.06360086816</c:v>
                </c:pt>
                <c:pt idx="37541">
                  <c:v>8.5010432624300005</c:v>
                </c:pt>
                <c:pt idx="37542">
                  <c:v>8.3239990417800005</c:v>
                </c:pt>
                <c:pt idx="37543">
                  <c:v>8.3275025465199999</c:v>
                </c:pt>
                <c:pt idx="37544">
                  <c:v>8.0823609046999998</c:v>
                </c:pt>
                <c:pt idx="37545">
                  <c:v>8.6886617762099991</c:v>
                </c:pt>
                <c:pt idx="37546">
                  <c:v>7.95233785888</c:v>
                </c:pt>
                <c:pt idx="37547">
                  <c:v>8.5999437754399999</c:v>
                </c:pt>
                <c:pt idx="37548">
                  <c:v>8.7692933856700002</c:v>
                </c:pt>
                <c:pt idx="37549">
                  <c:v>8.0926966285499997</c:v>
                </c:pt>
                <c:pt idx="37550">
                  <c:v>8.3246975939399999</c:v>
                </c:pt>
                <c:pt idx="37551">
                  <c:v>8.3315189258100002</c:v>
                </c:pt>
                <c:pt idx="37552">
                  <c:v>8.8950872710799995</c:v>
                </c:pt>
                <c:pt idx="37553">
                  <c:v>8.7122425778999997</c:v>
                </c:pt>
                <c:pt idx="37554">
                  <c:v>8.4730052214199993</c:v>
                </c:pt>
                <c:pt idx="37555">
                  <c:v>8.5121322868</c:v>
                </c:pt>
                <c:pt idx="37556">
                  <c:v>8.8420224960800002</c:v>
                </c:pt>
                <c:pt idx="37557">
                  <c:v>8.1043949215000008</c:v>
                </c:pt>
                <c:pt idx="37558">
                  <c:v>8.4266726800799994</c:v>
                </c:pt>
                <c:pt idx="37559">
                  <c:v>8.5607580382500004</c:v>
                </c:pt>
                <c:pt idx="37560">
                  <c:v>8.0473270058199997</c:v>
                </c:pt>
                <c:pt idx="37561">
                  <c:v>8.1292293410899994</c:v>
                </c:pt>
                <c:pt idx="37562">
                  <c:v>8.0850678203899999</c:v>
                </c:pt>
                <c:pt idx="37563">
                  <c:v>8.0193538355699996</c:v>
                </c:pt>
                <c:pt idx="37564">
                  <c:v>8.6530110788000005</c:v>
                </c:pt>
                <c:pt idx="37565">
                  <c:v>8.1804936103900001</c:v>
                </c:pt>
                <c:pt idx="37566">
                  <c:v>8.39626019568</c:v>
                </c:pt>
                <c:pt idx="37567">
                  <c:v>8.6722978939799997</c:v>
                </c:pt>
                <c:pt idx="37568">
                  <c:v>8.7512632946799993</c:v>
                </c:pt>
                <c:pt idx="37569">
                  <c:v>8.6530110788000005</c:v>
                </c:pt>
                <c:pt idx="37570">
                  <c:v>8.6592804081299999</c:v>
                </c:pt>
                <c:pt idx="37571">
                  <c:v>8.7270689765699991</c:v>
                </c:pt>
                <c:pt idx="37572">
                  <c:v>8.7512632946799993</c:v>
                </c:pt>
                <c:pt idx="37573">
                  <c:v>7.96062253777</c:v>
                </c:pt>
                <c:pt idx="37574">
                  <c:v>8.2498003540900005</c:v>
                </c:pt>
                <c:pt idx="37575">
                  <c:v>8.2858017648499995</c:v>
                </c:pt>
                <c:pt idx="37576">
                  <c:v>8.3514241141899994</c:v>
                </c:pt>
                <c:pt idx="37577">
                  <c:v>8.85768101687</c:v>
                </c:pt>
                <c:pt idx="37578">
                  <c:v>8.8006342420900001</c:v>
                </c:pt>
                <c:pt idx="37579">
                  <c:v>8.3801203693899993</c:v>
                </c:pt>
                <c:pt idx="37580">
                  <c:v>8.86594570914</c:v>
                </c:pt>
                <c:pt idx="37581">
                  <c:v>8.8759380287800003</c:v>
                </c:pt>
                <c:pt idx="37582">
                  <c:v>8.3662329683000003</c:v>
                </c:pt>
                <c:pt idx="37583">
                  <c:v>8.2275198846799995</c:v>
                </c:pt>
                <c:pt idx="37584">
                  <c:v>8.59300049402</c:v>
                </c:pt>
                <c:pt idx="37585">
                  <c:v>8.8986630391699997</c:v>
                </c:pt>
                <c:pt idx="37586">
                  <c:v>8.8776878929999992</c:v>
                </c:pt>
                <c:pt idx="37587">
                  <c:v>8.2099437597900007</c:v>
                </c:pt>
                <c:pt idx="37588">
                  <c:v>8.6232744181500003</c:v>
                </c:pt>
                <c:pt idx="37589">
                  <c:v>8.6406542332599994</c:v>
                </c:pt>
                <c:pt idx="37590">
                  <c:v>8.4407236799599996</c:v>
                </c:pt>
                <c:pt idx="37591">
                  <c:v>8.1362191090000007</c:v>
                </c:pt>
                <c:pt idx="37592">
                  <c:v>8.4810498624699999</c:v>
                </c:pt>
                <c:pt idx="37593">
                  <c:v>8.5703612371800002</c:v>
                </c:pt>
                <c:pt idx="37594">
                  <c:v>8.6530110788000005</c:v>
                </c:pt>
                <c:pt idx="37595">
                  <c:v>8.8013437902499998</c:v>
                </c:pt>
                <c:pt idx="37596">
                  <c:v>8.9082296034299997</c:v>
                </c:pt>
                <c:pt idx="37597">
                  <c:v>8.3667549551399993</c:v>
                </c:pt>
                <c:pt idx="37598">
                  <c:v>8.4917042676999994</c:v>
                </c:pt>
                <c:pt idx="37599">
                  <c:v>8.9099791276900007</c:v>
                </c:pt>
                <c:pt idx="37600">
                  <c:v>8.1467763252700003</c:v>
                </c:pt>
                <c:pt idx="37601">
                  <c:v>8.3459838664999992</c:v>
                </c:pt>
                <c:pt idx="37602">
                  <c:v>8.8807865860999993</c:v>
                </c:pt>
                <c:pt idx="37603">
                  <c:v>8.3581425132600007</c:v>
                </c:pt>
                <c:pt idx="37604">
                  <c:v>8.4625108309500003</c:v>
                </c:pt>
                <c:pt idx="37605">
                  <c:v>7.9944691053700003</c:v>
                </c:pt>
                <c:pt idx="37606">
                  <c:v>8.5486954425700006</c:v>
                </c:pt>
                <c:pt idx="37607">
                  <c:v>8.0739913690599998</c:v>
                </c:pt>
                <c:pt idx="37608">
                  <c:v>8.6823584788900003</c:v>
                </c:pt>
                <c:pt idx="37609">
                  <c:v>8.3056506741699998</c:v>
                </c:pt>
                <c:pt idx="37610">
                  <c:v>8.0055087467800004</c:v>
                </c:pt>
                <c:pt idx="37611">
                  <c:v>8.2035580598499998</c:v>
                </c:pt>
                <c:pt idx="37612">
                  <c:v>8.4301704723899995</c:v>
                </c:pt>
                <c:pt idx="37613">
                  <c:v>8.3157925323300006</c:v>
                </c:pt>
                <c:pt idx="37614">
                  <c:v>8.7681125914799996</c:v>
                </c:pt>
                <c:pt idx="37615">
                  <c:v>8.2574280827000006</c:v>
                </c:pt>
                <c:pt idx="37616">
                  <c:v>8.3119862316499997</c:v>
                </c:pt>
                <c:pt idx="37617">
                  <c:v>8.2270021380199996</c:v>
                </c:pt>
                <c:pt idx="37618">
                  <c:v>8.5211790728499999</c:v>
                </c:pt>
                <c:pt idx="37619">
                  <c:v>8.8892599564499992</c:v>
                </c:pt>
                <c:pt idx="37620">
                  <c:v>8.3593672639399994</c:v>
                </c:pt>
                <c:pt idx="37621">
                  <c:v>8.0649443995900008</c:v>
                </c:pt>
                <c:pt idx="37622">
                  <c:v>8.3530662494999994</c:v>
                </c:pt>
                <c:pt idx="37623">
                  <c:v>8.1048973640300002</c:v>
                </c:pt>
                <c:pt idx="37624">
                  <c:v>8.3506834609999991</c:v>
                </c:pt>
                <c:pt idx="37625">
                  <c:v>8.0414201259600002</c:v>
                </c:pt>
                <c:pt idx="37626">
                  <c:v>8.5250221289100008</c:v>
                </c:pt>
                <c:pt idx="37627">
                  <c:v>8.6398190892199995</c:v>
                </c:pt>
                <c:pt idx="37628">
                  <c:v>8.7709642370199994</c:v>
                </c:pt>
                <c:pt idx="37629">
                  <c:v>8.2384266684800007</c:v>
                </c:pt>
                <c:pt idx="37630">
                  <c:v>8.4465329324099994</c:v>
                </c:pt>
                <c:pt idx="37631">
                  <c:v>8.4952793033899994</c:v>
                </c:pt>
                <c:pt idx="37632">
                  <c:v>8.6658696297799995</c:v>
                </c:pt>
                <c:pt idx="37633">
                  <c:v>8.8557213123699992</c:v>
                </c:pt>
                <c:pt idx="37634">
                  <c:v>8.4605299373800005</c:v>
                </c:pt>
                <c:pt idx="37635">
                  <c:v>8.64129619801</c:v>
                </c:pt>
                <c:pt idx="37636">
                  <c:v>8.2289458196700007</c:v>
                </c:pt>
                <c:pt idx="37637">
                  <c:v>8.0731496070799995</c:v>
                </c:pt>
                <c:pt idx="37638">
                  <c:v>8.7597910936200005</c:v>
                </c:pt>
                <c:pt idx="37639">
                  <c:v>8.5131980143499995</c:v>
                </c:pt>
                <c:pt idx="37640">
                  <c:v>8.7893220202000002</c:v>
                </c:pt>
                <c:pt idx="37641">
                  <c:v>8.5544355888499997</c:v>
                </c:pt>
                <c:pt idx="37642">
                  <c:v>8.3152039538999993</c:v>
                </c:pt>
                <c:pt idx="37643">
                  <c:v>8.2720650317800004</c:v>
                </c:pt>
                <c:pt idx="37644">
                  <c:v>8.2164019831600008</c:v>
                </c:pt>
                <c:pt idx="37645">
                  <c:v>8.1963143619000007</c:v>
                </c:pt>
                <c:pt idx="37646">
                  <c:v>8.5779600080700007</c:v>
                </c:pt>
                <c:pt idx="37647">
                  <c:v>8.1172697491699992</c:v>
                </c:pt>
                <c:pt idx="37648">
                  <c:v>8.7597910936200005</c:v>
                </c:pt>
                <c:pt idx="37649">
                  <c:v>8.6072096904199995</c:v>
                </c:pt>
                <c:pt idx="37650">
                  <c:v>8.5318553729600008</c:v>
                </c:pt>
                <c:pt idx="37651">
                  <c:v>8.6640439018300004</c:v>
                </c:pt>
                <c:pt idx="37652">
                  <c:v>8.6332081599899997</c:v>
                </c:pt>
                <c:pt idx="37653">
                  <c:v>8.7337828454099995</c:v>
                </c:pt>
                <c:pt idx="37654">
                  <c:v>7.98152221448</c:v>
                </c:pt>
                <c:pt idx="37655">
                  <c:v>8.0606890234899993</c:v>
                </c:pt>
                <c:pt idx="37656">
                  <c:v>8.4407236799599996</c:v>
                </c:pt>
                <c:pt idx="37657">
                  <c:v>8.0774947971700009</c:v>
                </c:pt>
                <c:pt idx="37658">
                  <c:v>8.4088461068200004</c:v>
                </c:pt>
                <c:pt idx="37659">
                  <c:v>8.0199585757400005</c:v>
                </c:pt>
                <c:pt idx="37660">
                  <c:v>8.2021283660800002</c:v>
                </c:pt>
                <c:pt idx="37661">
                  <c:v>8.6062606612299994</c:v>
                </c:pt>
                <c:pt idx="37662">
                  <c:v>8.2430038229200004</c:v>
                </c:pt>
                <c:pt idx="37663">
                  <c:v>8.4420181298999992</c:v>
                </c:pt>
                <c:pt idx="37664">
                  <c:v>8.6920911563400001</c:v>
                </c:pt>
                <c:pt idx="37665">
                  <c:v>8.8222384887299992</c:v>
                </c:pt>
                <c:pt idx="37666">
                  <c:v>8.1176949200599999</c:v>
                </c:pt>
                <c:pt idx="37667">
                  <c:v>8.4507542264200008</c:v>
                </c:pt>
                <c:pt idx="37668">
                  <c:v>8.1787738635699991</c:v>
                </c:pt>
                <c:pt idx="37669">
                  <c:v>8.3605070649400002</c:v>
                </c:pt>
                <c:pt idx="37670">
                  <c:v>8.6988591945699998</c:v>
                </c:pt>
                <c:pt idx="37671">
                  <c:v>7.9714132852099997</c:v>
                </c:pt>
                <c:pt idx="37672">
                  <c:v>8.8867988954000001</c:v>
                </c:pt>
                <c:pt idx="37673">
                  <c:v>8.4371647905699998</c:v>
                </c:pt>
                <c:pt idx="37674">
                  <c:v>7.9829752135299996</c:v>
                </c:pt>
                <c:pt idx="37675">
                  <c:v>8.8660040223000003</c:v>
                </c:pt>
                <c:pt idx="37676">
                  <c:v>8.8653776029000007</c:v>
                </c:pt>
                <c:pt idx="37677">
                  <c:v>8.0107766676000001</c:v>
                </c:pt>
                <c:pt idx="37678">
                  <c:v>8.0324223871400005</c:v>
                </c:pt>
                <c:pt idx="37679">
                  <c:v>8.3213731073399995</c:v>
                </c:pt>
                <c:pt idx="37680">
                  <c:v>8.1555199572300001</c:v>
                </c:pt>
                <c:pt idx="37681">
                  <c:v>8.3838760416400007</c:v>
                </c:pt>
                <c:pt idx="37682">
                  <c:v>8.3122463493899996</c:v>
                </c:pt>
                <c:pt idx="37683">
                  <c:v>8.5342886302699998</c:v>
                </c:pt>
                <c:pt idx="37684">
                  <c:v>8.6762446695800008</c:v>
                </c:pt>
                <c:pt idx="37685">
                  <c:v>8.3585273101999995</c:v>
                </c:pt>
                <c:pt idx="37686">
                  <c:v>8.52343618013</c:v>
                </c:pt>
                <c:pt idx="37687">
                  <c:v>7.9955487982899998</c:v>
                </c:pt>
                <c:pt idx="37688">
                  <c:v>8.51793422185</c:v>
                </c:pt>
                <c:pt idx="37689">
                  <c:v>8.7524738531300006</c:v>
                </c:pt>
                <c:pt idx="37690">
                  <c:v>8.6733062717100005</c:v>
                </c:pt>
                <c:pt idx="37691">
                  <c:v>8.6542204652500008</c:v>
                </c:pt>
                <c:pt idx="37692">
                  <c:v>8.2155681023099998</c:v>
                </c:pt>
                <c:pt idx="37693">
                  <c:v>8.7270689765699991</c:v>
                </c:pt>
                <c:pt idx="37694">
                  <c:v>8.6179117723999994</c:v>
                </c:pt>
                <c:pt idx="37695">
                  <c:v>8.75140167076</c:v>
                </c:pt>
                <c:pt idx="37696">
                  <c:v>8.1788899774800008</c:v>
                </c:pt>
                <c:pt idx="37697">
                  <c:v>8.2216109154900003</c:v>
                </c:pt>
                <c:pt idx="37698">
                  <c:v>8.8122871369800002</c:v>
                </c:pt>
                <c:pt idx="37699">
                  <c:v>8.3975275593699994</c:v>
                </c:pt>
                <c:pt idx="37700">
                  <c:v>8.8532387354799997</c:v>
                </c:pt>
                <c:pt idx="37701">
                  <c:v>8.4779512896899991</c:v>
                </c:pt>
                <c:pt idx="37702">
                  <c:v>8.5310997343300006</c:v>
                </c:pt>
                <c:pt idx="37703">
                  <c:v>8.3246975939399999</c:v>
                </c:pt>
                <c:pt idx="37704">
                  <c:v>8.8986630391699997</c:v>
                </c:pt>
                <c:pt idx="37705">
                  <c:v>8.0171773424800001</c:v>
                </c:pt>
                <c:pt idx="37706">
                  <c:v>8.5132375840200005</c:v>
                </c:pt>
                <c:pt idx="37707">
                  <c:v>8.3157925323300006</c:v>
                </c:pt>
                <c:pt idx="37708">
                  <c:v>8.6305123971499995</c:v>
                </c:pt>
                <c:pt idx="37709">
                  <c:v>8.7688682851100008</c:v>
                </c:pt>
                <c:pt idx="37710">
                  <c:v>8.7072093645099997</c:v>
                </c:pt>
                <c:pt idx="37711">
                  <c:v>8.3498110392400005</c:v>
                </c:pt>
                <c:pt idx="37712">
                  <c:v>8.3029535713300007</c:v>
                </c:pt>
                <c:pt idx="37713">
                  <c:v>8.2495537734800006</c:v>
                </c:pt>
                <c:pt idx="37714">
                  <c:v>8.4381477442499992</c:v>
                </c:pt>
                <c:pt idx="37715">
                  <c:v>8.1382394602300003</c:v>
                </c:pt>
                <c:pt idx="37716">
                  <c:v>8.5705750959600007</c:v>
                </c:pt>
                <c:pt idx="37717">
                  <c:v>8.6031254156599992</c:v>
                </c:pt>
                <c:pt idx="37718">
                  <c:v>8.0317856342800003</c:v>
                </c:pt>
                <c:pt idx="37719">
                  <c:v>8.4395209650999998</c:v>
                </c:pt>
                <c:pt idx="37720">
                  <c:v>8.6274324024699993</c:v>
                </c:pt>
                <c:pt idx="37721">
                  <c:v>8.8134439261399997</c:v>
                </c:pt>
                <c:pt idx="37722">
                  <c:v>8.8260601126200005</c:v>
                </c:pt>
                <c:pt idx="37723">
                  <c:v>8.3142131813399995</c:v>
                </c:pt>
                <c:pt idx="37724">
                  <c:v>8.0240276363799996</c:v>
                </c:pt>
                <c:pt idx="37725">
                  <c:v>8.1822040149399999</c:v>
                </c:pt>
                <c:pt idx="37726">
                  <c:v>8.2958716522499998</c:v>
                </c:pt>
                <c:pt idx="37727">
                  <c:v>8.7083322206599991</c:v>
                </c:pt>
                <c:pt idx="37728">
                  <c:v>8.1571225461600001</c:v>
                </c:pt>
                <c:pt idx="37729">
                  <c:v>7.9921085654299997</c:v>
                </c:pt>
                <c:pt idx="37730">
                  <c:v>8.3123446265599998</c:v>
                </c:pt>
                <c:pt idx="37731">
                  <c:v>8.6657760761699993</c:v>
                </c:pt>
                <c:pt idx="37732">
                  <c:v>8.4342770966299998</c:v>
                </c:pt>
                <c:pt idx="37733">
                  <c:v>8.6017396139999995</c:v>
                </c:pt>
                <c:pt idx="37734">
                  <c:v>8.5422141291399996</c:v>
                </c:pt>
                <c:pt idx="37735">
                  <c:v>8.09428762794</c:v>
                </c:pt>
                <c:pt idx="37736">
                  <c:v>8.3825742839899995</c:v>
                </c:pt>
                <c:pt idx="37737">
                  <c:v>8.0141305522999993</c:v>
                </c:pt>
                <c:pt idx="37738">
                  <c:v>8.0646514178099995</c:v>
                </c:pt>
                <c:pt idx="37739">
                  <c:v>8.6311686173899993</c:v>
                </c:pt>
                <c:pt idx="37740">
                  <c:v>8.5296566184000007</c:v>
                </c:pt>
                <c:pt idx="37741">
                  <c:v>8.3906603805</c:v>
                </c:pt>
                <c:pt idx="37742">
                  <c:v>8.5710374184700004</c:v>
                </c:pt>
                <c:pt idx="37743">
                  <c:v>8.2447766733600005</c:v>
                </c:pt>
                <c:pt idx="37744">
                  <c:v>8.02294934717</c:v>
                </c:pt>
                <c:pt idx="37745">
                  <c:v>8.8222599938999995</c:v>
                </c:pt>
                <c:pt idx="37746">
                  <c:v>8.5587698245000006</c:v>
                </c:pt>
                <c:pt idx="37747">
                  <c:v>8.4952793033899994</c:v>
                </c:pt>
                <c:pt idx="37748">
                  <c:v>8.4940589487799993</c:v>
                </c:pt>
                <c:pt idx="37749">
                  <c:v>8.5274505295799994</c:v>
                </c:pt>
                <c:pt idx="37750">
                  <c:v>7.9944691053700003</c:v>
                </c:pt>
                <c:pt idx="37751">
                  <c:v>8.4538148073899997</c:v>
                </c:pt>
                <c:pt idx="37752">
                  <c:v>8.4268403486400008</c:v>
                </c:pt>
                <c:pt idx="37753">
                  <c:v>8.0908602247099992</c:v>
                </c:pt>
                <c:pt idx="37754">
                  <c:v>8.7402844006299993</c:v>
                </c:pt>
                <c:pt idx="37755">
                  <c:v>8.1774708242000003</c:v>
                </c:pt>
                <c:pt idx="37756">
                  <c:v>8.6274324024699993</c:v>
                </c:pt>
                <c:pt idx="37757">
                  <c:v>8.2289458196700007</c:v>
                </c:pt>
                <c:pt idx="37758">
                  <c:v>8.5807733587200001</c:v>
                </c:pt>
                <c:pt idx="37759">
                  <c:v>8.2812616111500006</c:v>
                </c:pt>
                <c:pt idx="37760">
                  <c:v>8.6692274236099998</c:v>
                </c:pt>
                <c:pt idx="37761">
                  <c:v>8.6635042407499991</c:v>
                </c:pt>
                <c:pt idx="37762">
                  <c:v>8.4359475530000001</c:v>
                </c:pt>
                <c:pt idx="37763">
                  <c:v>8.3946682709200005</c:v>
                </c:pt>
                <c:pt idx="37764">
                  <c:v>8.5812957720200007</c:v>
                </c:pt>
                <c:pt idx="37765">
                  <c:v>8.6406542332599994</c:v>
                </c:pt>
                <c:pt idx="37766">
                  <c:v>8.2009037238999998</c:v>
                </c:pt>
                <c:pt idx="37767">
                  <c:v>8.3122823311000005</c:v>
                </c:pt>
                <c:pt idx="37768">
                  <c:v>8.8013437902499998</c:v>
                </c:pt>
                <c:pt idx="37769">
                  <c:v>8.8670760277900005</c:v>
                </c:pt>
                <c:pt idx="37770">
                  <c:v>8.0657701788900003</c:v>
                </c:pt>
                <c:pt idx="37771">
                  <c:v>8.6224742651700002</c:v>
                </c:pt>
                <c:pt idx="37772">
                  <c:v>8.8782169744200008</c:v>
                </c:pt>
                <c:pt idx="37773">
                  <c:v>8.7830394190799996</c:v>
                </c:pt>
                <c:pt idx="37774">
                  <c:v>8.0882671488100009</c:v>
                </c:pt>
                <c:pt idx="37775">
                  <c:v>8.3933728050200003</c:v>
                </c:pt>
                <c:pt idx="37776">
                  <c:v>8.0710132273799999</c:v>
                </c:pt>
                <c:pt idx="37777">
                  <c:v>8.2955036244099993</c:v>
                </c:pt>
                <c:pt idx="37778">
                  <c:v>8.3825547881800002</c:v>
                </c:pt>
                <c:pt idx="37779">
                  <c:v>8.6842673356300004</c:v>
                </c:pt>
                <c:pt idx="37780">
                  <c:v>8.4200246244100008</c:v>
                </c:pt>
                <c:pt idx="37781">
                  <c:v>8.1403635022399996</c:v>
                </c:pt>
                <c:pt idx="37782">
                  <c:v>7.9999244342900004</c:v>
                </c:pt>
                <c:pt idx="37783">
                  <c:v>8.01020129664</c:v>
                </c:pt>
                <c:pt idx="37784">
                  <c:v>8.4154844919399991</c:v>
                </c:pt>
                <c:pt idx="37785">
                  <c:v>8.7371338268399992</c:v>
                </c:pt>
                <c:pt idx="37786">
                  <c:v>8.4909098499700004</c:v>
                </c:pt>
                <c:pt idx="37787">
                  <c:v>8.6886617762099991</c:v>
                </c:pt>
                <c:pt idx="37788">
                  <c:v>8.2117841265199996</c:v>
                </c:pt>
                <c:pt idx="37789">
                  <c:v>8.6925938607299997</c:v>
                </c:pt>
                <c:pt idx="37790">
                  <c:v>7.9955487982899998</c:v>
                </c:pt>
                <c:pt idx="37791">
                  <c:v>8.0257795991300007</c:v>
                </c:pt>
                <c:pt idx="37792">
                  <c:v>8.1479275514699996</c:v>
                </c:pt>
                <c:pt idx="37793">
                  <c:v>8.59300049402</c:v>
                </c:pt>
                <c:pt idx="37794">
                  <c:v>8.3846069219700006</c:v>
                </c:pt>
                <c:pt idx="37795">
                  <c:v>8.3295451119700008</c:v>
                </c:pt>
                <c:pt idx="37796">
                  <c:v>8.8131566561499994</c:v>
                </c:pt>
                <c:pt idx="37797">
                  <c:v>7.9532794922900001</c:v>
                </c:pt>
                <c:pt idx="37798">
                  <c:v>8.7239301312700004</c:v>
                </c:pt>
                <c:pt idx="37799">
                  <c:v>7.9714132852099997</c:v>
                </c:pt>
                <c:pt idx="37800">
                  <c:v>8.7524738531300006</c:v>
                </c:pt>
                <c:pt idx="37801">
                  <c:v>8.3119862316499997</c:v>
                </c:pt>
                <c:pt idx="37802">
                  <c:v>8.8104566147199996</c:v>
                </c:pt>
                <c:pt idx="37803">
                  <c:v>8.6201043721099992</c:v>
                </c:pt>
                <c:pt idx="37804">
                  <c:v>8.50968708045</c:v>
                </c:pt>
                <c:pt idx="37805">
                  <c:v>8.3593672639399994</c:v>
                </c:pt>
                <c:pt idx="37806">
                  <c:v>8.2159014820799996</c:v>
                </c:pt>
                <c:pt idx="37807">
                  <c:v>8.3594290103900004</c:v>
                </c:pt>
                <c:pt idx="37808">
                  <c:v>8.0850678203899999</c:v>
                </c:pt>
                <c:pt idx="37809">
                  <c:v>8.4319829846999994</c:v>
                </c:pt>
                <c:pt idx="37810">
                  <c:v>8.31870146234</c:v>
                </c:pt>
                <c:pt idx="37811">
                  <c:v>8.4879062045399998</c:v>
                </c:pt>
                <c:pt idx="37812">
                  <c:v>8.2632572290099997</c:v>
                </c:pt>
                <c:pt idx="37813">
                  <c:v>8.64084921245</c:v>
                </c:pt>
                <c:pt idx="37814">
                  <c:v>8.0550233678600005</c:v>
                </c:pt>
                <c:pt idx="37815">
                  <c:v>8.7337828454099995</c:v>
                </c:pt>
                <c:pt idx="37816">
                  <c:v>8.0840174399800002</c:v>
                </c:pt>
                <c:pt idx="37817">
                  <c:v>8.1963143619000007</c:v>
                </c:pt>
                <c:pt idx="37818">
                  <c:v>8.2595582646000008</c:v>
                </c:pt>
                <c:pt idx="37819">
                  <c:v>8.4722590323200002</c:v>
                </c:pt>
                <c:pt idx="37820">
                  <c:v>8.2935717807200007</c:v>
                </c:pt>
                <c:pt idx="37821">
                  <c:v>8.6813498870599997</c:v>
                </c:pt>
                <c:pt idx="37822">
                  <c:v>8.0504277849299992</c:v>
                </c:pt>
                <c:pt idx="37823">
                  <c:v>8.6885757032199997</c:v>
                </c:pt>
                <c:pt idx="37824">
                  <c:v>8.6823584788900003</c:v>
                </c:pt>
                <c:pt idx="37825">
                  <c:v>8.39626019568</c:v>
                </c:pt>
                <c:pt idx="37826">
                  <c:v>8.2533413210299997</c:v>
                </c:pt>
                <c:pt idx="37827">
                  <c:v>8.4894811668599992</c:v>
                </c:pt>
                <c:pt idx="37828">
                  <c:v>8.1953440727700002</c:v>
                </c:pt>
                <c:pt idx="37829">
                  <c:v>8.1467763252700003</c:v>
                </c:pt>
                <c:pt idx="37830">
                  <c:v>8.64084921245</c:v>
                </c:pt>
                <c:pt idx="37831">
                  <c:v>7.9739631452299999</c:v>
                </c:pt>
                <c:pt idx="37832">
                  <c:v>8.3792249514799995</c:v>
                </c:pt>
                <c:pt idx="37833">
                  <c:v>8.4131098904799995</c:v>
                </c:pt>
                <c:pt idx="37834">
                  <c:v>8.0054772253100008</c:v>
                </c:pt>
                <c:pt idx="37835">
                  <c:v>8.3498110392400005</c:v>
                </c:pt>
                <c:pt idx="37836">
                  <c:v>8.4088461068200004</c:v>
                </c:pt>
                <c:pt idx="37837">
                  <c:v>8.8442135800999999</c:v>
                </c:pt>
                <c:pt idx="37838">
                  <c:v>8.7966951937100006</c:v>
                </c:pt>
                <c:pt idx="37839">
                  <c:v>8.2502735588499991</c:v>
                </c:pt>
                <c:pt idx="37840">
                  <c:v>8.5812957720200007</c:v>
                </c:pt>
                <c:pt idx="37841">
                  <c:v>8.0547009367799998</c:v>
                </c:pt>
                <c:pt idx="37842">
                  <c:v>8.6885757032199997</c:v>
                </c:pt>
                <c:pt idx="37843">
                  <c:v>8.5827478876600001</c:v>
                </c:pt>
                <c:pt idx="37844">
                  <c:v>8.5807733587200001</c:v>
                </c:pt>
                <c:pt idx="37845">
                  <c:v>8.1774708242000003</c:v>
                </c:pt>
                <c:pt idx="37846">
                  <c:v>8.3838760416400007</c:v>
                </c:pt>
                <c:pt idx="37847">
                  <c:v>8.2495537734800006</c:v>
                </c:pt>
                <c:pt idx="37848">
                  <c:v>8.6473386913399999</c:v>
                </c:pt>
                <c:pt idx="37849">
                  <c:v>8.5035349711400006</c:v>
                </c:pt>
                <c:pt idx="37850">
                  <c:v>8.0261648659299993</c:v>
                </c:pt>
                <c:pt idx="37851">
                  <c:v>8.4810498624699999</c:v>
                </c:pt>
                <c:pt idx="37852">
                  <c:v>8.8841120638</c:v>
                </c:pt>
                <c:pt idx="37853">
                  <c:v>8.1787738635699991</c:v>
                </c:pt>
                <c:pt idx="37854">
                  <c:v>8.4557318219099997</c:v>
                </c:pt>
                <c:pt idx="37855">
                  <c:v>8.1087308720800007</c:v>
                </c:pt>
                <c:pt idx="37856">
                  <c:v>8.1804936103900001</c:v>
                </c:pt>
                <c:pt idx="37857">
                  <c:v>8.6885070277800001</c:v>
                </c:pt>
                <c:pt idx="37858">
                  <c:v>8.8892599564499992</c:v>
                </c:pt>
                <c:pt idx="37859">
                  <c:v>8.8850413977000002</c:v>
                </c:pt>
                <c:pt idx="37860">
                  <c:v>8.7524738531300006</c:v>
                </c:pt>
                <c:pt idx="37861">
                  <c:v>8.2843071456599997</c:v>
                </c:pt>
                <c:pt idx="37862">
                  <c:v>8.0028854986900004</c:v>
                </c:pt>
                <c:pt idx="37863">
                  <c:v>8.8886045003300005</c:v>
                </c:pt>
                <c:pt idx="37864">
                  <c:v>8.4883037956600003</c:v>
                </c:pt>
                <c:pt idx="37865">
                  <c:v>8.1849482424800009</c:v>
                </c:pt>
                <c:pt idx="37866">
                  <c:v>8.4879062045399998</c:v>
                </c:pt>
                <c:pt idx="37867">
                  <c:v>8.6543441004599995</c:v>
                </c:pt>
                <c:pt idx="37868">
                  <c:v>8.7116060848500005</c:v>
                </c:pt>
                <c:pt idx="37869">
                  <c:v>8.0646514178099995</c:v>
                </c:pt>
                <c:pt idx="37870">
                  <c:v>7.9913100132499997</c:v>
                </c:pt>
                <c:pt idx="37871">
                  <c:v>8.2427615897000006</c:v>
                </c:pt>
                <c:pt idx="37872">
                  <c:v>8.7498998227199998</c:v>
                </c:pt>
                <c:pt idx="37873">
                  <c:v>8.1883223658399995</c:v>
                </c:pt>
                <c:pt idx="37874">
                  <c:v>8.5839906211300008</c:v>
                </c:pt>
                <c:pt idx="37875">
                  <c:v>8.4420181298999992</c:v>
                </c:pt>
                <c:pt idx="37876">
                  <c:v>7.9770287401699997</c:v>
                </c:pt>
                <c:pt idx="37877">
                  <c:v>8.3263777454400003</c:v>
                </c:pt>
                <c:pt idx="37878">
                  <c:v>8.1382394602300003</c:v>
                </c:pt>
                <c:pt idx="37879">
                  <c:v>8.7415022147600006</c:v>
                </c:pt>
                <c:pt idx="37880">
                  <c:v>8.5152128019699997</c:v>
                </c:pt>
                <c:pt idx="37881">
                  <c:v>8.8949609062199997</c:v>
                </c:pt>
                <c:pt idx="37882">
                  <c:v>8.4904216369699999</c:v>
                </c:pt>
                <c:pt idx="37883">
                  <c:v>8.0925685765900006</c:v>
                </c:pt>
                <c:pt idx="37884">
                  <c:v>7.9787075441199997</c:v>
                </c:pt>
                <c:pt idx="37885">
                  <c:v>8.2506049056900004</c:v>
                </c:pt>
                <c:pt idx="37886">
                  <c:v>7.9675588941199997</c:v>
                </c:pt>
                <c:pt idx="37887">
                  <c:v>8.7064879030500002</c:v>
                </c:pt>
                <c:pt idx="37888">
                  <c:v>8.3972537746300002</c:v>
                </c:pt>
                <c:pt idx="37889">
                  <c:v>8.6471962001500007</c:v>
                </c:pt>
                <c:pt idx="37890">
                  <c:v>7.9756716889400003</c:v>
                </c:pt>
                <c:pt idx="37891">
                  <c:v>8.3613599501899998</c:v>
                </c:pt>
                <c:pt idx="37892">
                  <c:v>8.6332081599899997</c:v>
                </c:pt>
                <c:pt idx="37893">
                  <c:v>8.1449375909599997</c:v>
                </c:pt>
                <c:pt idx="37894">
                  <c:v>8.5709179853999995</c:v>
                </c:pt>
                <c:pt idx="37895">
                  <c:v>8.7225701460600007</c:v>
                </c:pt>
                <c:pt idx="37896">
                  <c:v>8.5404759514300004</c:v>
                </c:pt>
                <c:pt idx="37897">
                  <c:v>8.4691202867600008</c:v>
                </c:pt>
                <c:pt idx="37898">
                  <c:v>8.4465329324099994</c:v>
                </c:pt>
                <c:pt idx="37899">
                  <c:v>8.2311762806799997</c:v>
                </c:pt>
                <c:pt idx="37900">
                  <c:v>8.5983266382399997</c:v>
                </c:pt>
                <c:pt idx="37901">
                  <c:v>8.0850678203899999</c:v>
                </c:pt>
                <c:pt idx="37902">
                  <c:v>8.7747512247599992</c:v>
                </c:pt>
                <c:pt idx="37903">
                  <c:v>8.7134647212399994</c:v>
                </c:pt>
                <c:pt idx="37904">
                  <c:v>8.4865367732100001</c:v>
                </c:pt>
                <c:pt idx="37905">
                  <c:v>8.7853648115999992</c:v>
                </c:pt>
                <c:pt idx="37906">
                  <c:v>8.6042654918399997</c:v>
                </c:pt>
                <c:pt idx="37907">
                  <c:v>8.4778585308200007</c:v>
                </c:pt>
                <c:pt idx="37908">
                  <c:v>8.2760403459899994</c:v>
                </c:pt>
                <c:pt idx="37909">
                  <c:v>8.4909043877099997</c:v>
                </c:pt>
                <c:pt idx="37910">
                  <c:v>8.7803830003099996</c:v>
                </c:pt>
                <c:pt idx="37911">
                  <c:v>8.9058911406900005</c:v>
                </c:pt>
                <c:pt idx="37912">
                  <c:v>8.3148890180299997</c:v>
                </c:pt>
                <c:pt idx="37913">
                  <c:v>8.8137651649700004</c:v>
                </c:pt>
                <c:pt idx="37914">
                  <c:v>8.7225701460600007</c:v>
                </c:pt>
                <c:pt idx="37915">
                  <c:v>8.5102895288399996</c:v>
                </c:pt>
                <c:pt idx="37916">
                  <c:v>8.2430038229200004</c:v>
                </c:pt>
                <c:pt idx="37917">
                  <c:v>8.2003939678800002</c:v>
                </c:pt>
                <c:pt idx="37918">
                  <c:v>8.7770021103700007</c:v>
                </c:pt>
                <c:pt idx="37919">
                  <c:v>8.5296566184000007</c:v>
                </c:pt>
                <c:pt idx="37920">
                  <c:v>8.75382208083</c:v>
                </c:pt>
                <c:pt idx="37921">
                  <c:v>8.1176949200599999</c:v>
                </c:pt>
                <c:pt idx="37922">
                  <c:v>8.0028854986900004</c:v>
                </c:pt>
                <c:pt idx="37923">
                  <c:v>8.4436089686300004</c:v>
                </c:pt>
                <c:pt idx="37924">
                  <c:v>8.5614157048199999</c:v>
                </c:pt>
                <c:pt idx="37925">
                  <c:v>8.75140167076</c:v>
                </c:pt>
                <c:pt idx="37926">
                  <c:v>8.7337737794399999</c:v>
                </c:pt>
                <c:pt idx="37927">
                  <c:v>8.9060703482400001</c:v>
                </c:pt>
                <c:pt idx="37928">
                  <c:v>8.3348413557699992</c:v>
                </c:pt>
                <c:pt idx="37929">
                  <c:v>8.2164019831600008</c:v>
                </c:pt>
                <c:pt idx="37930">
                  <c:v>8.6692274236099998</c:v>
                </c:pt>
                <c:pt idx="37931">
                  <c:v>8.1787738635699991</c:v>
                </c:pt>
                <c:pt idx="37932">
                  <c:v>8.4538148073899997</c:v>
                </c:pt>
                <c:pt idx="37933">
                  <c:v>8.0882671488100009</c:v>
                </c:pt>
                <c:pt idx="37934">
                  <c:v>8.7552909346999996</c:v>
                </c:pt>
                <c:pt idx="37935">
                  <c:v>8.8212662230000003</c:v>
                </c:pt>
                <c:pt idx="37936">
                  <c:v>8.4088461068200004</c:v>
                </c:pt>
                <c:pt idx="37937">
                  <c:v>7.9830538278900001</c:v>
                </c:pt>
                <c:pt idx="37938">
                  <c:v>8.3514241141899994</c:v>
                </c:pt>
                <c:pt idx="37939">
                  <c:v>8.2993363811399998</c:v>
                </c:pt>
                <c:pt idx="37940">
                  <c:v>8.5251570455000003</c:v>
                </c:pt>
                <c:pt idx="37941">
                  <c:v>8.5868383140100004</c:v>
                </c:pt>
                <c:pt idx="37942">
                  <c:v>7.9739631452299999</c:v>
                </c:pt>
                <c:pt idx="37943">
                  <c:v>8.1449375909599997</c:v>
                </c:pt>
                <c:pt idx="37944">
                  <c:v>8.2297336987400005</c:v>
                </c:pt>
                <c:pt idx="37945">
                  <c:v>8.2073928021100002</c:v>
                </c:pt>
                <c:pt idx="37946">
                  <c:v>8.5371040772699995</c:v>
                </c:pt>
                <c:pt idx="37947">
                  <c:v>8.51793422185</c:v>
                </c:pt>
                <c:pt idx="37948">
                  <c:v>8.5565569343399996</c:v>
                </c:pt>
                <c:pt idx="37949">
                  <c:v>8.0199585757400005</c:v>
                </c:pt>
                <c:pt idx="37950">
                  <c:v>8.3706735696500001</c:v>
                </c:pt>
                <c:pt idx="37951">
                  <c:v>8.4131098904799995</c:v>
                </c:pt>
                <c:pt idx="37952">
                  <c:v>8.39908346034</c:v>
                </c:pt>
                <c:pt idx="37953">
                  <c:v>8.1493676786599991</c:v>
                </c:pt>
                <c:pt idx="37954">
                  <c:v>8.1190028188899994</c:v>
                </c:pt>
                <c:pt idx="37955">
                  <c:v>8.6740333886399998</c:v>
                </c:pt>
                <c:pt idx="37956">
                  <c:v>8.3458428302200005</c:v>
                </c:pt>
                <c:pt idx="37957">
                  <c:v>8.4342770966299998</c:v>
                </c:pt>
                <c:pt idx="37958">
                  <c:v>8.4319829846999994</c:v>
                </c:pt>
                <c:pt idx="37959">
                  <c:v>8.8635557739900008</c:v>
                </c:pt>
                <c:pt idx="37960">
                  <c:v>8.3694765578899997</c:v>
                </c:pt>
                <c:pt idx="37961">
                  <c:v>8.2384266684800007</c:v>
                </c:pt>
                <c:pt idx="37962">
                  <c:v>8.5920267266299994</c:v>
                </c:pt>
                <c:pt idx="37963">
                  <c:v>8.6478187152500006</c:v>
                </c:pt>
                <c:pt idx="37964">
                  <c:v>8.4131098904799995</c:v>
                </c:pt>
                <c:pt idx="37965">
                  <c:v>8.0465645757900006</c:v>
                </c:pt>
                <c:pt idx="37966">
                  <c:v>8.9093716813799997</c:v>
                </c:pt>
                <c:pt idx="37967">
                  <c:v>8.1279717080699996</c:v>
                </c:pt>
                <c:pt idx="37968">
                  <c:v>8.3156302249500005</c:v>
                </c:pt>
                <c:pt idx="37969">
                  <c:v>7.9548779721400003</c:v>
                </c:pt>
                <c:pt idx="37970">
                  <c:v>8.4722590323200002</c:v>
                </c:pt>
                <c:pt idx="37971">
                  <c:v>8.3122823311000005</c:v>
                </c:pt>
                <c:pt idx="37972">
                  <c:v>8.3119862316499997</c:v>
                </c:pt>
                <c:pt idx="37973">
                  <c:v>8.8048690064800006</c:v>
                </c:pt>
                <c:pt idx="37974">
                  <c:v>8.4944443201700004</c:v>
                </c:pt>
                <c:pt idx="37975">
                  <c:v>8.8708622957400003</c:v>
                </c:pt>
                <c:pt idx="37976">
                  <c:v>8.64373081986</c:v>
                </c:pt>
                <c:pt idx="37977">
                  <c:v>7.9930837753699997</c:v>
                </c:pt>
                <c:pt idx="37978">
                  <c:v>8.21313903261</c:v>
                </c:pt>
                <c:pt idx="37979">
                  <c:v>8.86594570914</c:v>
                </c:pt>
                <c:pt idx="37980">
                  <c:v>8.6650146912100006</c:v>
                </c:pt>
                <c:pt idx="37981">
                  <c:v>8.7365141522300007</c:v>
                </c:pt>
                <c:pt idx="37982">
                  <c:v>8.6307457361100006</c:v>
                </c:pt>
                <c:pt idx="37983">
                  <c:v>8.75140167076</c:v>
                </c:pt>
                <c:pt idx="37984">
                  <c:v>8.0606890234899993</c:v>
                </c:pt>
                <c:pt idx="37985">
                  <c:v>8.1135029148199997</c:v>
                </c:pt>
                <c:pt idx="37986">
                  <c:v>8.3933728050200003</c:v>
                </c:pt>
                <c:pt idx="37987">
                  <c:v>8.3706735696500001</c:v>
                </c:pt>
                <c:pt idx="37988">
                  <c:v>8.2958716522499998</c:v>
                </c:pt>
                <c:pt idx="37989">
                  <c:v>8.0646514178099995</c:v>
                </c:pt>
                <c:pt idx="37990">
                  <c:v>8.2981136670200009</c:v>
                </c:pt>
                <c:pt idx="37991">
                  <c:v>8.5250221289100008</c:v>
                </c:pt>
                <c:pt idx="37992">
                  <c:v>8.2506049056900004</c:v>
                </c:pt>
                <c:pt idx="37993">
                  <c:v>8.5010432624300005</c:v>
                </c:pt>
                <c:pt idx="37994">
                  <c:v>8.75382208083</c:v>
                </c:pt>
                <c:pt idx="37995">
                  <c:v>8.6692274236099998</c:v>
                </c:pt>
                <c:pt idx="37996">
                  <c:v>8.2592198941300001</c:v>
                </c:pt>
                <c:pt idx="37997">
                  <c:v>8.7524738531300006</c:v>
                </c:pt>
                <c:pt idx="37998">
                  <c:v>8.2652018153999993</c:v>
                </c:pt>
                <c:pt idx="37999">
                  <c:v>8.7690420426000006</c:v>
                </c:pt>
                <c:pt idx="38000">
                  <c:v>8.0931419925199997</c:v>
                </c:pt>
                <c:pt idx="38001">
                  <c:v>8.1734732804799997</c:v>
                </c:pt>
                <c:pt idx="38002">
                  <c:v>8.90775201796</c:v>
                </c:pt>
                <c:pt idx="38003">
                  <c:v>8.1362191090000007</c:v>
                </c:pt>
                <c:pt idx="38004">
                  <c:v>8.45893906439</c:v>
                </c:pt>
                <c:pt idx="38005">
                  <c:v>8.2133189634800008</c:v>
                </c:pt>
                <c:pt idx="38006">
                  <c:v>8.3418871374200005</c:v>
                </c:pt>
                <c:pt idx="38007">
                  <c:v>8.2502735588499991</c:v>
                </c:pt>
                <c:pt idx="38008">
                  <c:v>8.6305123971499995</c:v>
                </c:pt>
                <c:pt idx="38009">
                  <c:v>8.8913710114699995</c:v>
                </c:pt>
                <c:pt idx="38010">
                  <c:v>8.6813498870599997</c:v>
                </c:pt>
                <c:pt idx="38011">
                  <c:v>8.2022462200599993</c:v>
                </c:pt>
                <c:pt idx="38012">
                  <c:v>8.7622766752099999</c:v>
                </c:pt>
                <c:pt idx="38013">
                  <c:v>8.6842673356300004</c:v>
                </c:pt>
                <c:pt idx="38014">
                  <c:v>8.2913722768499998</c:v>
                </c:pt>
                <c:pt idx="38015">
                  <c:v>7.95233785888</c:v>
                </c:pt>
                <c:pt idx="38016">
                  <c:v>8.4909043877099997</c:v>
                </c:pt>
                <c:pt idx="38017">
                  <c:v>8.7498998227199998</c:v>
                </c:pt>
                <c:pt idx="38018">
                  <c:v>8.3240578967500003</c:v>
                </c:pt>
                <c:pt idx="38019">
                  <c:v>8.64373081986</c:v>
                </c:pt>
                <c:pt idx="38020">
                  <c:v>8.3581425132600007</c:v>
                </c:pt>
                <c:pt idx="38021">
                  <c:v>8.37602430914</c:v>
                </c:pt>
                <c:pt idx="38022">
                  <c:v>8.1752156975499997</c:v>
                </c:pt>
                <c:pt idx="38023">
                  <c:v>8.3148890180299997</c:v>
                </c:pt>
                <c:pt idx="38024">
                  <c:v>7.9955487982899998</c:v>
                </c:pt>
                <c:pt idx="38025">
                  <c:v>8.0550408171400001</c:v>
                </c:pt>
                <c:pt idx="38026">
                  <c:v>8.5807733587200001</c:v>
                </c:pt>
                <c:pt idx="38027">
                  <c:v>8.1824835507899998</c:v>
                </c:pt>
                <c:pt idx="38028">
                  <c:v>8.8670760277900005</c:v>
                </c:pt>
                <c:pt idx="38029">
                  <c:v>8.6074045546200004</c:v>
                </c:pt>
                <c:pt idx="38030">
                  <c:v>8.3936739316699995</c:v>
                </c:pt>
                <c:pt idx="38031">
                  <c:v>8.3123446265599998</c:v>
                </c:pt>
                <c:pt idx="38032">
                  <c:v>8.7970462846899995</c:v>
                </c:pt>
                <c:pt idx="38033">
                  <c:v>8.8708622957400003</c:v>
                </c:pt>
                <c:pt idx="38034">
                  <c:v>8.2616740934599999</c:v>
                </c:pt>
                <c:pt idx="38035">
                  <c:v>8.0897035316999997</c:v>
                </c:pt>
                <c:pt idx="38036">
                  <c:v>8.1043949215000008</c:v>
                </c:pt>
                <c:pt idx="38037">
                  <c:v>8.1788899774800008</c:v>
                </c:pt>
                <c:pt idx="38038">
                  <c:v>8.7444733858199992</c:v>
                </c:pt>
                <c:pt idx="38039">
                  <c:v>8.1313183199400001</c:v>
                </c:pt>
                <c:pt idx="38040">
                  <c:v>8.31870146234</c:v>
                </c:pt>
                <c:pt idx="38041">
                  <c:v>8.2427604321899999</c:v>
                </c:pt>
                <c:pt idx="38042">
                  <c:v>8.6102854651600005</c:v>
                </c:pt>
                <c:pt idx="38043">
                  <c:v>8.8104566147199996</c:v>
                </c:pt>
                <c:pt idx="38044">
                  <c:v>8.8841120638</c:v>
                </c:pt>
                <c:pt idx="38045">
                  <c:v>8.0850678203899999</c:v>
                </c:pt>
                <c:pt idx="38046">
                  <c:v>8.0934237087999996</c:v>
                </c:pt>
                <c:pt idx="38047">
                  <c:v>8.0787571682500001</c:v>
                </c:pt>
                <c:pt idx="38048">
                  <c:v>8.2820034481799993</c:v>
                </c:pt>
                <c:pt idx="38049">
                  <c:v>8.6569588632199999</c:v>
                </c:pt>
                <c:pt idx="38050">
                  <c:v>8.2035642692900002</c:v>
                </c:pt>
                <c:pt idx="38051">
                  <c:v>7.9999244342900004</c:v>
                </c:pt>
                <c:pt idx="38052">
                  <c:v>8.2812616111500006</c:v>
                </c:pt>
                <c:pt idx="38053">
                  <c:v>7.96062253777</c:v>
                </c:pt>
                <c:pt idx="38054">
                  <c:v>8.5591200575999995</c:v>
                </c:pt>
                <c:pt idx="38055">
                  <c:v>8.5889118679299994</c:v>
                </c:pt>
                <c:pt idx="38056">
                  <c:v>8.0657701788900003</c:v>
                </c:pt>
                <c:pt idx="38057">
                  <c:v>8.4407236799599996</c:v>
                </c:pt>
                <c:pt idx="38058">
                  <c:v>8.7709642370199994</c:v>
                </c:pt>
                <c:pt idx="38059">
                  <c:v>7.9903770579</c:v>
                </c:pt>
                <c:pt idx="38060">
                  <c:v>8.2459126008800006</c:v>
                </c:pt>
                <c:pt idx="38061">
                  <c:v>8.4114999753500008</c:v>
                </c:pt>
                <c:pt idx="38062">
                  <c:v>8.7134647212399994</c:v>
                </c:pt>
                <c:pt idx="38063">
                  <c:v>8.1888929810699995</c:v>
                </c:pt>
                <c:pt idx="38064">
                  <c:v>7.9676283876999996</c:v>
                </c:pt>
                <c:pt idx="38065">
                  <c:v>8.6179117723999994</c:v>
                </c:pt>
                <c:pt idx="38066">
                  <c:v>8.5515407705800008</c:v>
                </c:pt>
                <c:pt idx="38067">
                  <c:v>8.8420224960800002</c:v>
                </c:pt>
                <c:pt idx="38068">
                  <c:v>8.1592611878800003</c:v>
                </c:pt>
                <c:pt idx="38069">
                  <c:v>8.2993650272699995</c:v>
                </c:pt>
                <c:pt idx="38070">
                  <c:v>8.1545362242300001</c:v>
                </c:pt>
                <c:pt idx="38071">
                  <c:v>8.8180294308500002</c:v>
                </c:pt>
                <c:pt idx="38072">
                  <c:v>7.9676283876999996</c:v>
                </c:pt>
                <c:pt idx="38073">
                  <c:v>8.6650146912100006</c:v>
                </c:pt>
                <c:pt idx="38074">
                  <c:v>8.1712043687999998</c:v>
                </c:pt>
                <c:pt idx="38075">
                  <c:v>8.0709425298199999</c:v>
                </c:pt>
                <c:pt idx="38076">
                  <c:v>8.4096557467800004</c:v>
                </c:pt>
                <c:pt idx="38077">
                  <c:v>8.6224742651700002</c:v>
                </c:pt>
                <c:pt idx="38078">
                  <c:v>8.0718210909099994</c:v>
                </c:pt>
                <c:pt idx="38079">
                  <c:v>8.0422501817899992</c:v>
                </c:pt>
                <c:pt idx="38080">
                  <c:v>8.0738518529899999</c:v>
                </c:pt>
                <c:pt idx="38081">
                  <c:v>8.6746630595899994</c:v>
                </c:pt>
                <c:pt idx="38082">
                  <c:v>8.4347674654099993</c:v>
                </c:pt>
                <c:pt idx="38083">
                  <c:v>8.3122463493899996</c:v>
                </c:pt>
                <c:pt idx="38084">
                  <c:v>8.5983266382399997</c:v>
                </c:pt>
                <c:pt idx="38085">
                  <c:v>8.5889118679299994</c:v>
                </c:pt>
                <c:pt idx="38086">
                  <c:v>8.2574280827000006</c:v>
                </c:pt>
                <c:pt idx="38087">
                  <c:v>8.6822583637899999</c:v>
                </c:pt>
                <c:pt idx="38088">
                  <c:v>8.7239301312700004</c:v>
                </c:pt>
                <c:pt idx="38089">
                  <c:v>8.4907897437600006</c:v>
                </c:pt>
                <c:pt idx="38090">
                  <c:v>8.6145859340600008</c:v>
                </c:pt>
                <c:pt idx="38091">
                  <c:v>8.6654443610099996</c:v>
                </c:pt>
                <c:pt idx="38092">
                  <c:v>8.5406589957500003</c:v>
                </c:pt>
                <c:pt idx="38093">
                  <c:v>8.4006198869399995</c:v>
                </c:pt>
                <c:pt idx="38094">
                  <c:v>8.5103077844400001</c:v>
                </c:pt>
                <c:pt idx="38095">
                  <c:v>8.4015435152099993</c:v>
                </c:pt>
                <c:pt idx="38096">
                  <c:v>8.6224742651700002</c:v>
                </c:pt>
                <c:pt idx="38097">
                  <c:v>8.5408746539500005</c:v>
                </c:pt>
                <c:pt idx="38098">
                  <c:v>8.4381477442499992</c:v>
                </c:pt>
                <c:pt idx="38099">
                  <c:v>8.6601367136299992</c:v>
                </c:pt>
                <c:pt idx="38100">
                  <c:v>8.7904976683000005</c:v>
                </c:pt>
                <c:pt idx="38101">
                  <c:v>8.4339321027699992</c:v>
                </c:pt>
                <c:pt idx="38102">
                  <c:v>8.7830394190799996</c:v>
                </c:pt>
                <c:pt idx="38103">
                  <c:v>8.8303917674000001</c:v>
                </c:pt>
                <c:pt idx="38104">
                  <c:v>8.2506049056900004</c:v>
                </c:pt>
                <c:pt idx="38105">
                  <c:v>8.3321924319500003</c:v>
                </c:pt>
                <c:pt idx="38106">
                  <c:v>8.6207570218700003</c:v>
                </c:pt>
                <c:pt idx="38107">
                  <c:v>8.4015435152099993</c:v>
                </c:pt>
                <c:pt idx="38108">
                  <c:v>8.0355863425499994</c:v>
                </c:pt>
                <c:pt idx="38109">
                  <c:v>8.9099791276900007</c:v>
                </c:pt>
                <c:pt idx="38110">
                  <c:v>8.1883223658399995</c:v>
                </c:pt>
                <c:pt idx="38111">
                  <c:v>8.6109343025600005</c:v>
                </c:pt>
                <c:pt idx="38112">
                  <c:v>8.1279717080699996</c:v>
                </c:pt>
                <c:pt idx="38113">
                  <c:v>8.6658696297799995</c:v>
                </c:pt>
                <c:pt idx="38114">
                  <c:v>7.9699044273300004</c:v>
                </c:pt>
                <c:pt idx="38115">
                  <c:v>8.4706366863699998</c:v>
                </c:pt>
                <c:pt idx="38116">
                  <c:v>8.8949100778499997</c:v>
                </c:pt>
                <c:pt idx="38117">
                  <c:v>8.4870129530400007</c:v>
                </c:pt>
                <c:pt idx="38118">
                  <c:v>8.8303917674000001</c:v>
                </c:pt>
                <c:pt idx="38119">
                  <c:v>8.2384266684800007</c:v>
                </c:pt>
                <c:pt idx="38120">
                  <c:v>8.8250775458799993</c:v>
                </c:pt>
                <c:pt idx="38121">
                  <c:v>8.1486433968099998</c:v>
                </c:pt>
                <c:pt idx="38122">
                  <c:v>8.7127564737400007</c:v>
                </c:pt>
                <c:pt idx="38123">
                  <c:v>8.3127840968700006</c:v>
                </c:pt>
                <c:pt idx="38124">
                  <c:v>8.7122425778999997</c:v>
                </c:pt>
                <c:pt idx="38125">
                  <c:v>8.2289458196700007</c:v>
                </c:pt>
                <c:pt idx="38126">
                  <c:v>8.2384266684800007</c:v>
                </c:pt>
                <c:pt idx="38127">
                  <c:v>8.9050543422100006</c:v>
                </c:pt>
                <c:pt idx="38128">
                  <c:v>8.8455384985500007</c:v>
                </c:pt>
                <c:pt idx="38129">
                  <c:v>8.2795848892099997</c:v>
                </c:pt>
                <c:pt idx="38130">
                  <c:v>8.8635557739900008</c:v>
                </c:pt>
                <c:pt idx="38131">
                  <c:v>8.5296566184000007</c:v>
                </c:pt>
                <c:pt idx="38132">
                  <c:v>8.5406354181200008</c:v>
                </c:pt>
                <c:pt idx="38133">
                  <c:v>8.7597910936200005</c:v>
                </c:pt>
                <c:pt idx="38134">
                  <c:v>8.5406589957500003</c:v>
                </c:pt>
                <c:pt idx="38135">
                  <c:v>8.4417849790700004</c:v>
                </c:pt>
                <c:pt idx="38136">
                  <c:v>8.7132734283400008</c:v>
                </c:pt>
                <c:pt idx="38137">
                  <c:v>8.3275025465199999</c:v>
                </c:pt>
                <c:pt idx="38138">
                  <c:v>8.8153626180100009</c:v>
                </c:pt>
                <c:pt idx="38139">
                  <c:v>8.3321924319500003</c:v>
                </c:pt>
                <c:pt idx="38140">
                  <c:v>8.1976878720100004</c:v>
                </c:pt>
                <c:pt idx="38141">
                  <c:v>8.2133189634800008</c:v>
                </c:pt>
                <c:pt idx="38142">
                  <c:v>8.3738455495299995</c:v>
                </c:pt>
                <c:pt idx="38143">
                  <c:v>8.3239990417800005</c:v>
                </c:pt>
                <c:pt idx="38144">
                  <c:v>7.9906065976600003</c:v>
                </c:pt>
                <c:pt idx="38145">
                  <c:v>8.3321924319500003</c:v>
                </c:pt>
                <c:pt idx="38146">
                  <c:v>8.3333147343299991</c:v>
                </c:pt>
                <c:pt idx="38147">
                  <c:v>8.8122871369800002</c:v>
                </c:pt>
                <c:pt idx="38148">
                  <c:v>8.8101696545199992</c:v>
                </c:pt>
                <c:pt idx="38149">
                  <c:v>8.3156302249500005</c:v>
                </c:pt>
                <c:pt idx="38150">
                  <c:v>8.7103376652200009</c:v>
                </c:pt>
                <c:pt idx="38151">
                  <c:v>8.2495537734800006</c:v>
                </c:pt>
                <c:pt idx="38152">
                  <c:v>7.96062253777</c:v>
                </c:pt>
                <c:pt idx="38153">
                  <c:v>8.4438836511699993</c:v>
                </c:pt>
                <c:pt idx="38154">
                  <c:v>8.3295451119700008</c:v>
                </c:pt>
                <c:pt idx="38155">
                  <c:v>8.0504277849299992</c:v>
                </c:pt>
                <c:pt idx="38156">
                  <c:v>8.6963456107799999</c:v>
                </c:pt>
                <c:pt idx="38157">
                  <c:v>8.7577577075799997</c:v>
                </c:pt>
                <c:pt idx="38158">
                  <c:v>8.6641367018299995</c:v>
                </c:pt>
                <c:pt idx="38159">
                  <c:v>8.7552909346999996</c:v>
                </c:pt>
                <c:pt idx="38160">
                  <c:v>8.8094389104699999</c:v>
                </c:pt>
                <c:pt idx="38161">
                  <c:v>8.3846069219700006</c:v>
                </c:pt>
                <c:pt idx="38162">
                  <c:v>8.07165779312</c:v>
                </c:pt>
                <c:pt idx="38163">
                  <c:v>8.5968211782899999</c:v>
                </c:pt>
                <c:pt idx="38164">
                  <c:v>8.8482903587799999</c:v>
                </c:pt>
                <c:pt idx="38165">
                  <c:v>8.3706735696500001</c:v>
                </c:pt>
                <c:pt idx="38166">
                  <c:v>8.6733062717100005</c:v>
                </c:pt>
                <c:pt idx="38167">
                  <c:v>8.84287310701</c:v>
                </c:pt>
                <c:pt idx="38168">
                  <c:v>8.2297336987400005</c:v>
                </c:pt>
                <c:pt idx="38169">
                  <c:v>8.8048690064800006</c:v>
                </c:pt>
                <c:pt idx="38170">
                  <c:v>8.1043949215000008</c:v>
                </c:pt>
                <c:pt idx="38171">
                  <c:v>8.0255789811699998</c:v>
                </c:pt>
                <c:pt idx="38172">
                  <c:v>8.1125210327600001</c:v>
                </c:pt>
                <c:pt idx="38173">
                  <c:v>8.0455129389500009</c:v>
                </c:pt>
                <c:pt idx="38174">
                  <c:v>8.3333147343299991</c:v>
                </c:pt>
                <c:pt idx="38175">
                  <c:v>8.6375236161399993</c:v>
                </c:pt>
                <c:pt idx="38176">
                  <c:v>7.9850681950700002</c:v>
                </c:pt>
                <c:pt idx="38177">
                  <c:v>8.6569588632199999</c:v>
                </c:pt>
                <c:pt idx="38178">
                  <c:v>8.8137651649700004</c:v>
                </c:pt>
                <c:pt idx="38179">
                  <c:v>8.2943656383499995</c:v>
                </c:pt>
                <c:pt idx="38180">
                  <c:v>8.1780197000099992</c:v>
                </c:pt>
                <c:pt idx="38181">
                  <c:v>8.4015435152099993</c:v>
                </c:pt>
                <c:pt idx="38182">
                  <c:v>8.1659852043400001</c:v>
                </c:pt>
                <c:pt idx="38183">
                  <c:v>8.5095739250199998</c:v>
                </c:pt>
                <c:pt idx="38184">
                  <c:v>8.5318553729600008</c:v>
                </c:pt>
                <c:pt idx="38185">
                  <c:v>8.0171773424800001</c:v>
                </c:pt>
                <c:pt idx="38186">
                  <c:v>8.2574280827000006</c:v>
                </c:pt>
                <c:pt idx="38187">
                  <c:v>8.9058911406900005</c:v>
                </c:pt>
                <c:pt idx="38188">
                  <c:v>8.4081152551699994</c:v>
                </c:pt>
                <c:pt idx="38189">
                  <c:v>8.3459838664999992</c:v>
                </c:pt>
                <c:pt idx="38190">
                  <c:v>8.0368421898900007</c:v>
                </c:pt>
                <c:pt idx="38191">
                  <c:v>8.0850678203899999</c:v>
                </c:pt>
                <c:pt idx="38192">
                  <c:v>8.0823609046999998</c:v>
                </c:pt>
                <c:pt idx="38193">
                  <c:v>8.2252279278499998</c:v>
                </c:pt>
                <c:pt idx="38194">
                  <c:v>8.0440283974700009</c:v>
                </c:pt>
                <c:pt idx="38195">
                  <c:v>8.3357996557000007</c:v>
                </c:pt>
                <c:pt idx="38196">
                  <c:v>8.6342701893400005</c:v>
                </c:pt>
                <c:pt idx="38197">
                  <c:v>8.2598757191200001</c:v>
                </c:pt>
                <c:pt idx="38198">
                  <c:v>8.5369150452200007</c:v>
                </c:pt>
                <c:pt idx="38199">
                  <c:v>8.7458811220000001</c:v>
                </c:pt>
                <c:pt idx="38200">
                  <c:v>7.9999244342900004</c:v>
                </c:pt>
                <c:pt idx="38201">
                  <c:v>8.1592611878800003</c:v>
                </c:pt>
                <c:pt idx="38202">
                  <c:v>8.6886617762099991</c:v>
                </c:pt>
                <c:pt idx="38203">
                  <c:v>8.4253414233899999</c:v>
                </c:pt>
                <c:pt idx="38204">
                  <c:v>8.1697979224800008</c:v>
                </c:pt>
                <c:pt idx="38205">
                  <c:v>7.9658418064100003</c:v>
                </c:pt>
                <c:pt idx="38206">
                  <c:v>8.2270021380199996</c:v>
                </c:pt>
                <c:pt idx="38207">
                  <c:v>8.3910663924600009</c:v>
                </c:pt>
                <c:pt idx="38208">
                  <c:v>8.0860356951700005</c:v>
                </c:pt>
                <c:pt idx="38209">
                  <c:v>8.0860356951700005</c:v>
                </c:pt>
                <c:pt idx="38210">
                  <c:v>8.2044441370799994</c:v>
                </c:pt>
                <c:pt idx="38211">
                  <c:v>8.8179515735200003</c:v>
                </c:pt>
                <c:pt idx="38212">
                  <c:v>8.0620205847400008</c:v>
                </c:pt>
                <c:pt idx="38213">
                  <c:v>8.0445847224799998</c:v>
                </c:pt>
                <c:pt idx="38214">
                  <c:v>8.1574014433100004</c:v>
                </c:pt>
                <c:pt idx="38215">
                  <c:v>7.9829752135299996</c:v>
                </c:pt>
                <c:pt idx="38216">
                  <c:v>8.07055440267</c:v>
                </c:pt>
                <c:pt idx="38217">
                  <c:v>8.6155230964099996</c:v>
                </c:pt>
                <c:pt idx="38218">
                  <c:v>8.1822040149399999</c:v>
                </c:pt>
                <c:pt idx="38219">
                  <c:v>8.3458428302200005</c:v>
                </c:pt>
                <c:pt idx="38220">
                  <c:v>8.3706735696500001</c:v>
                </c:pt>
                <c:pt idx="38221">
                  <c:v>8.2492635162100001</c:v>
                </c:pt>
                <c:pt idx="38222">
                  <c:v>8.4625108309500003</c:v>
                </c:pt>
                <c:pt idx="38223">
                  <c:v>8.0440283974700009</c:v>
                </c:pt>
                <c:pt idx="38224">
                  <c:v>8.3557871956300005</c:v>
                </c:pt>
                <c:pt idx="38225">
                  <c:v>8.0860356951700005</c:v>
                </c:pt>
                <c:pt idx="38226">
                  <c:v>8.63359532532</c:v>
                </c:pt>
                <c:pt idx="38227">
                  <c:v>8.0317856342800003</c:v>
                </c:pt>
                <c:pt idx="38228">
                  <c:v>8.3972785796499991</c:v>
                </c:pt>
                <c:pt idx="38229">
                  <c:v>8.8871896021799994</c:v>
                </c:pt>
                <c:pt idx="38230">
                  <c:v>8.1901072282000005</c:v>
                </c:pt>
                <c:pt idx="38231">
                  <c:v>8.2652018153999993</c:v>
                </c:pt>
                <c:pt idx="38232">
                  <c:v>8.6194842790300008</c:v>
                </c:pt>
                <c:pt idx="38233">
                  <c:v>8.28965026855</c:v>
                </c:pt>
                <c:pt idx="38234">
                  <c:v>8.45714667811</c:v>
                </c:pt>
                <c:pt idx="38235">
                  <c:v>8.2313320060000006</c:v>
                </c:pt>
                <c:pt idx="38236">
                  <c:v>8.3841107273300004</c:v>
                </c:pt>
                <c:pt idx="38237">
                  <c:v>8.0339081086600004</c:v>
                </c:pt>
                <c:pt idx="38238">
                  <c:v>8.0364401311000009</c:v>
                </c:pt>
                <c:pt idx="38239">
                  <c:v>8.8000008812299999</c:v>
                </c:pt>
                <c:pt idx="38240">
                  <c:v>8.6742339824699997</c:v>
                </c:pt>
                <c:pt idx="38241">
                  <c:v>8.4407236799599996</c:v>
                </c:pt>
                <c:pt idx="38242">
                  <c:v>8.4371647905699998</c:v>
                </c:pt>
                <c:pt idx="38243">
                  <c:v>8.2943656383499995</c:v>
                </c:pt>
                <c:pt idx="38244">
                  <c:v>8.4266726800799994</c:v>
                </c:pt>
                <c:pt idx="38245">
                  <c:v>8.5515407705800008</c:v>
                </c:pt>
                <c:pt idx="38246">
                  <c:v>8.0657701788900003</c:v>
                </c:pt>
                <c:pt idx="38247">
                  <c:v>7.9459409155299996</c:v>
                </c:pt>
                <c:pt idx="38248">
                  <c:v>8.0355863425499994</c:v>
                </c:pt>
                <c:pt idx="38249">
                  <c:v>8.7132734283400008</c:v>
                </c:pt>
                <c:pt idx="38250">
                  <c:v>8.0710132273799999</c:v>
                </c:pt>
                <c:pt idx="38251">
                  <c:v>8.0339081086600004</c:v>
                </c:pt>
                <c:pt idx="38252">
                  <c:v>8.2136814221499996</c:v>
                </c:pt>
                <c:pt idx="38253">
                  <c:v>8.84287310701</c:v>
                </c:pt>
                <c:pt idx="38254">
                  <c:v>8.8886045003300005</c:v>
                </c:pt>
                <c:pt idx="38255">
                  <c:v>8.2246462213299996</c:v>
                </c:pt>
                <c:pt idx="38256">
                  <c:v>8.2883916844499996</c:v>
                </c:pt>
                <c:pt idx="38257">
                  <c:v>9.8150356046499994</c:v>
                </c:pt>
                <c:pt idx="38258">
                  <c:v>8.9402093127299995</c:v>
                </c:pt>
                <c:pt idx="38259">
                  <c:v>8.9842363836800008</c:v>
                </c:pt>
                <c:pt idx="38260">
                  <c:v>9.4866415915100006</c:v>
                </c:pt>
                <c:pt idx="38261">
                  <c:v>9.7994767717099993</c:v>
                </c:pt>
                <c:pt idx="38262">
                  <c:v>9.6683965258200004</c:v>
                </c:pt>
                <c:pt idx="38263">
                  <c:v>9.2874108115799991</c:v>
                </c:pt>
                <c:pt idx="38264">
                  <c:v>9.9097103075599993</c:v>
                </c:pt>
                <c:pt idx="38265">
                  <c:v>9.2819082965199993</c:v>
                </c:pt>
                <c:pt idx="38266">
                  <c:v>9.0902400802599992</c:v>
                </c:pt>
                <c:pt idx="38267">
                  <c:v>9.7262298898000008</c:v>
                </c:pt>
                <c:pt idx="38268">
                  <c:v>9.3872858348299992</c:v>
                </c:pt>
                <c:pt idx="38269">
                  <c:v>9.3895379856000005</c:v>
                </c:pt>
                <c:pt idx="38270">
                  <c:v>9.8579246860099996</c:v>
                </c:pt>
                <c:pt idx="38271">
                  <c:v>9.09928950726</c:v>
                </c:pt>
                <c:pt idx="38272">
                  <c:v>9.5008920305799993</c:v>
                </c:pt>
                <c:pt idx="38273">
                  <c:v>9.9488839705400007</c:v>
                </c:pt>
                <c:pt idx="38274">
                  <c:v>9.3864174901599995</c:v>
                </c:pt>
                <c:pt idx="38275">
                  <c:v>9.2045815255400001</c:v>
                </c:pt>
                <c:pt idx="38276">
                  <c:v>9.4199554482799996</c:v>
                </c:pt>
                <c:pt idx="38277">
                  <c:v>9.4279255237600008</c:v>
                </c:pt>
                <c:pt idx="38278">
                  <c:v>9.1067183320500007</c:v>
                </c:pt>
                <c:pt idx="38279">
                  <c:v>9.8430492798699998</c:v>
                </c:pt>
                <c:pt idx="38280">
                  <c:v>9.0742208162499995</c:v>
                </c:pt>
                <c:pt idx="38281">
                  <c:v>9.1115890652600005</c:v>
                </c:pt>
                <c:pt idx="38282">
                  <c:v>9.5087579880599993</c:v>
                </c:pt>
                <c:pt idx="38283">
                  <c:v>9.7088332198299998</c:v>
                </c:pt>
                <c:pt idx="38284">
                  <c:v>8.9570876605999992</c:v>
                </c:pt>
                <c:pt idx="38285">
                  <c:v>9.6535718210900008</c:v>
                </c:pt>
                <c:pt idx="38286">
                  <c:v>9.3978546560399998</c:v>
                </c:pt>
                <c:pt idx="38287">
                  <c:v>9.3345531459799993</c:v>
                </c:pt>
                <c:pt idx="38288">
                  <c:v>9.0095453409499999</c:v>
                </c:pt>
                <c:pt idx="38289">
                  <c:v>9.7251989640800005</c:v>
                </c:pt>
                <c:pt idx="38290">
                  <c:v>9.6139707418900002</c:v>
                </c:pt>
                <c:pt idx="38291">
                  <c:v>9.5671604084599995</c:v>
                </c:pt>
                <c:pt idx="38292">
                  <c:v>9.2785120549600002</c:v>
                </c:pt>
                <c:pt idx="38293">
                  <c:v>9.6423332636900003</c:v>
                </c:pt>
                <c:pt idx="38294">
                  <c:v>9.77267831112</c:v>
                </c:pt>
                <c:pt idx="38295">
                  <c:v>9.5517278755399992</c:v>
                </c:pt>
                <c:pt idx="38296">
                  <c:v>9.0378596791099994</c:v>
                </c:pt>
                <c:pt idx="38297">
                  <c:v>9.5779456227500006</c:v>
                </c:pt>
                <c:pt idx="38298">
                  <c:v>9.2392140250499999</c:v>
                </c:pt>
                <c:pt idx="38299">
                  <c:v>9.2352438699300006</c:v>
                </c:pt>
                <c:pt idx="38300">
                  <c:v>8.9976482262899999</c:v>
                </c:pt>
                <c:pt idx="38301">
                  <c:v>9.4861324837600005</c:v>
                </c:pt>
                <c:pt idx="38302">
                  <c:v>9.2776867694400007</c:v>
                </c:pt>
                <c:pt idx="38303">
                  <c:v>9.6901437884899995</c:v>
                </c:pt>
                <c:pt idx="38304">
                  <c:v>9.5273348260299997</c:v>
                </c:pt>
                <c:pt idx="38305">
                  <c:v>9.7887680702599997</c:v>
                </c:pt>
                <c:pt idx="38306">
                  <c:v>9.5992458758399994</c:v>
                </c:pt>
                <c:pt idx="38307">
                  <c:v>9.0995409436999992</c:v>
                </c:pt>
                <c:pt idx="38308">
                  <c:v>9.5255394652599996</c:v>
                </c:pt>
                <c:pt idx="38309">
                  <c:v>9.0126400979600003</c:v>
                </c:pt>
                <c:pt idx="38310">
                  <c:v>9.84084106199</c:v>
                </c:pt>
                <c:pt idx="38311">
                  <c:v>9.50684447115</c:v>
                </c:pt>
                <c:pt idx="38312">
                  <c:v>8.9503592063999999</c:v>
                </c:pt>
                <c:pt idx="38313">
                  <c:v>9.2473870636199997</c:v>
                </c:pt>
                <c:pt idx="38314">
                  <c:v>9.2559658219000003</c:v>
                </c:pt>
                <c:pt idx="38315">
                  <c:v>9.7117634520399996</c:v>
                </c:pt>
                <c:pt idx="38316">
                  <c:v>9.0359329509399995</c:v>
                </c:pt>
                <c:pt idx="38317">
                  <c:v>9.1098241738100008</c:v>
                </c:pt>
                <c:pt idx="38318">
                  <c:v>9.6139707418900002</c:v>
                </c:pt>
                <c:pt idx="38319">
                  <c:v>9.4125987444899994</c:v>
                </c:pt>
                <c:pt idx="38320">
                  <c:v>9.1649879414300006</c:v>
                </c:pt>
                <c:pt idx="38321">
                  <c:v>9.9174905872599997</c:v>
                </c:pt>
                <c:pt idx="38322">
                  <c:v>8.9404295028699998</c:v>
                </c:pt>
                <c:pt idx="38323">
                  <c:v>9.9059052695900007</c:v>
                </c:pt>
                <c:pt idx="38324">
                  <c:v>9.5949087188199993</c:v>
                </c:pt>
                <c:pt idx="38325">
                  <c:v>9.8550473678700001</c:v>
                </c:pt>
                <c:pt idx="38326">
                  <c:v>9.2730448360899995</c:v>
                </c:pt>
                <c:pt idx="38327">
                  <c:v>9.7070052767899995</c:v>
                </c:pt>
                <c:pt idx="38328">
                  <c:v>9.5907396364200004</c:v>
                </c:pt>
                <c:pt idx="38329">
                  <c:v>9.5043327673900002</c:v>
                </c:pt>
                <c:pt idx="38330">
                  <c:v>9.6889606709499994</c:v>
                </c:pt>
                <c:pt idx="38331">
                  <c:v>9.8727543660200006</c:v>
                </c:pt>
                <c:pt idx="38332">
                  <c:v>9.2354536058000001</c:v>
                </c:pt>
                <c:pt idx="38333">
                  <c:v>9.9545363684500003</c:v>
                </c:pt>
                <c:pt idx="38334">
                  <c:v>9.1939149921300007</c:v>
                </c:pt>
                <c:pt idx="38335">
                  <c:v>9.4628944636900005</c:v>
                </c:pt>
                <c:pt idx="38336">
                  <c:v>9.16769824028</c:v>
                </c:pt>
                <c:pt idx="38337">
                  <c:v>9.7361423131299993</c:v>
                </c:pt>
                <c:pt idx="38338">
                  <c:v>9.8550473678700001</c:v>
                </c:pt>
                <c:pt idx="38339">
                  <c:v>9.1888712013199996</c:v>
                </c:pt>
                <c:pt idx="38340">
                  <c:v>9.2240248764999997</c:v>
                </c:pt>
                <c:pt idx="38341">
                  <c:v>9.6521066708699994</c:v>
                </c:pt>
                <c:pt idx="38342">
                  <c:v>9.9897698803400008</c:v>
                </c:pt>
                <c:pt idx="38343">
                  <c:v>9.2072688786499999</c:v>
                </c:pt>
                <c:pt idx="38344">
                  <c:v>9.6522947641600005</c:v>
                </c:pt>
                <c:pt idx="38345">
                  <c:v>9.8067867419199999</c:v>
                </c:pt>
                <c:pt idx="38346">
                  <c:v>9.5671604084599995</c:v>
                </c:pt>
                <c:pt idx="38347">
                  <c:v>9.4949615402600003</c:v>
                </c:pt>
                <c:pt idx="38348">
                  <c:v>9.8005456724499993</c:v>
                </c:pt>
                <c:pt idx="38349">
                  <c:v>9.6312883234199997</c:v>
                </c:pt>
                <c:pt idx="38350">
                  <c:v>9.2352196583899993</c:v>
                </c:pt>
                <c:pt idx="38351">
                  <c:v>8.9491157967599992</c:v>
                </c:pt>
                <c:pt idx="38352">
                  <c:v>9.3144913574199997</c:v>
                </c:pt>
                <c:pt idx="38353">
                  <c:v>9.0058630566800009</c:v>
                </c:pt>
                <c:pt idx="38354">
                  <c:v>9.1935167477600004</c:v>
                </c:pt>
                <c:pt idx="38355">
                  <c:v>9.5696396060600009</c:v>
                </c:pt>
                <c:pt idx="38356">
                  <c:v>9.0249032093700006</c:v>
                </c:pt>
                <c:pt idx="38357">
                  <c:v>9.7361423131299993</c:v>
                </c:pt>
                <c:pt idx="38358">
                  <c:v>9.0095453409499999</c:v>
                </c:pt>
                <c:pt idx="38359">
                  <c:v>9.5175438439400004</c:v>
                </c:pt>
                <c:pt idx="38360">
                  <c:v>9.2707962141000007</c:v>
                </c:pt>
                <c:pt idx="38361">
                  <c:v>9.1481029721299993</c:v>
                </c:pt>
                <c:pt idx="38362">
                  <c:v>9.9286394664900008</c:v>
                </c:pt>
                <c:pt idx="38363">
                  <c:v>9.4327342116199997</c:v>
                </c:pt>
                <c:pt idx="38364">
                  <c:v>9.0638507985099999</c:v>
                </c:pt>
                <c:pt idx="38365">
                  <c:v>9.1935167477600004</c:v>
                </c:pt>
                <c:pt idx="38366">
                  <c:v>9.0907260226699993</c:v>
                </c:pt>
                <c:pt idx="38367">
                  <c:v>9.6909856775000005</c:v>
                </c:pt>
                <c:pt idx="38368">
                  <c:v>8.9202866348899992</c:v>
                </c:pt>
                <c:pt idx="38369">
                  <c:v>9.3929426876100006</c:v>
                </c:pt>
                <c:pt idx="38370">
                  <c:v>9.8257130162799999</c:v>
                </c:pt>
                <c:pt idx="38371">
                  <c:v>9.6313649120800005</c:v>
                </c:pt>
                <c:pt idx="38372">
                  <c:v>9.5517278755399992</c:v>
                </c:pt>
                <c:pt idx="38373">
                  <c:v>9.1857195357899997</c:v>
                </c:pt>
                <c:pt idx="38374">
                  <c:v>9.8837632553799999</c:v>
                </c:pt>
                <c:pt idx="38375">
                  <c:v>9.2999473536899995</c:v>
                </c:pt>
                <c:pt idx="38376">
                  <c:v>9.0433423897500003</c:v>
                </c:pt>
                <c:pt idx="38377">
                  <c:v>9.8855861062100008</c:v>
                </c:pt>
                <c:pt idx="38378">
                  <c:v>9.5732493032099999</c:v>
                </c:pt>
                <c:pt idx="38379">
                  <c:v>9.7013759899600007</c:v>
                </c:pt>
                <c:pt idx="38380">
                  <c:v>9.0126400979600003</c:v>
                </c:pt>
                <c:pt idx="38381">
                  <c:v>9.3492324827300006</c:v>
                </c:pt>
                <c:pt idx="38382">
                  <c:v>9.3872858348299992</c:v>
                </c:pt>
                <c:pt idx="38383">
                  <c:v>9.8933779228399992</c:v>
                </c:pt>
                <c:pt idx="38384">
                  <c:v>9.9190985022400007</c:v>
                </c:pt>
                <c:pt idx="38385">
                  <c:v>9.4454341496099996</c:v>
                </c:pt>
                <c:pt idx="38386">
                  <c:v>9.7105411042000007</c:v>
                </c:pt>
                <c:pt idx="38387">
                  <c:v>9.4984372652500006</c:v>
                </c:pt>
                <c:pt idx="38388">
                  <c:v>9.4841847225400002</c:v>
                </c:pt>
                <c:pt idx="38389">
                  <c:v>9.0000161257299993</c:v>
                </c:pt>
                <c:pt idx="38390">
                  <c:v>9.0909325597699997</c:v>
                </c:pt>
                <c:pt idx="38391">
                  <c:v>9.0600416721400006</c:v>
                </c:pt>
                <c:pt idx="38392">
                  <c:v>9.0274634875400004</c:v>
                </c:pt>
                <c:pt idx="38393">
                  <c:v>9.8079554081700007</c:v>
                </c:pt>
                <c:pt idx="38394">
                  <c:v>9.0285542626499993</c:v>
                </c:pt>
                <c:pt idx="38395">
                  <c:v>9.2772143179400004</c:v>
                </c:pt>
                <c:pt idx="38396">
                  <c:v>9.1684342327999993</c:v>
                </c:pt>
                <c:pt idx="38397">
                  <c:v>9.9661234999800001</c:v>
                </c:pt>
                <c:pt idx="38398">
                  <c:v>9.2742072954400001</c:v>
                </c:pt>
                <c:pt idx="38399">
                  <c:v>9.8586289700900007</c:v>
                </c:pt>
                <c:pt idx="38400">
                  <c:v>9.0617495719000001</c:v>
                </c:pt>
                <c:pt idx="38401">
                  <c:v>9.8468180456399992</c:v>
                </c:pt>
                <c:pt idx="38402">
                  <c:v>9.3951645414700007</c:v>
                </c:pt>
                <c:pt idx="38403">
                  <c:v>9.9198833359399998</c:v>
                </c:pt>
                <c:pt idx="38404">
                  <c:v>9.0617495719000001</c:v>
                </c:pt>
                <c:pt idx="38405">
                  <c:v>9.68226646964</c:v>
                </c:pt>
                <c:pt idx="38406">
                  <c:v>9.4826151754700003</c:v>
                </c:pt>
                <c:pt idx="38407">
                  <c:v>9.7994767717099993</c:v>
                </c:pt>
                <c:pt idx="38408">
                  <c:v>9.7495793064300003</c:v>
                </c:pt>
                <c:pt idx="38409">
                  <c:v>9.3177898795399994</c:v>
                </c:pt>
                <c:pt idx="38410">
                  <c:v>9.3913376417900007</c:v>
                </c:pt>
                <c:pt idx="38411">
                  <c:v>9.1970740362400001</c:v>
                </c:pt>
                <c:pt idx="38412">
                  <c:v>9.2817001980999994</c:v>
                </c:pt>
                <c:pt idx="38413">
                  <c:v>9.6315315251100007</c:v>
                </c:pt>
                <c:pt idx="38414">
                  <c:v>9.2352196583899993</c:v>
                </c:pt>
                <c:pt idx="38415">
                  <c:v>9.1807427013700007</c:v>
                </c:pt>
                <c:pt idx="38416">
                  <c:v>9.7375074846699992</c:v>
                </c:pt>
                <c:pt idx="38417">
                  <c:v>9.2618380356800003</c:v>
                </c:pt>
                <c:pt idx="38418">
                  <c:v>9.4304935145699993</c:v>
                </c:pt>
                <c:pt idx="38419">
                  <c:v>9.0277910579299991</c:v>
                </c:pt>
                <c:pt idx="38420">
                  <c:v>9.5607947869099998</c:v>
                </c:pt>
                <c:pt idx="38421">
                  <c:v>9.4866415915100006</c:v>
                </c:pt>
                <c:pt idx="38422">
                  <c:v>9.5957379916499992</c:v>
                </c:pt>
                <c:pt idx="38423">
                  <c:v>9.99750903262</c:v>
                </c:pt>
                <c:pt idx="38424">
                  <c:v>9.9059052695900007</c:v>
                </c:pt>
                <c:pt idx="38425">
                  <c:v>8.9688708371800008</c:v>
                </c:pt>
                <c:pt idx="38426">
                  <c:v>9.5026521549700007</c:v>
                </c:pt>
                <c:pt idx="38427">
                  <c:v>9.0249032093700006</c:v>
                </c:pt>
                <c:pt idx="38428">
                  <c:v>9.0340109027699995</c:v>
                </c:pt>
                <c:pt idx="38429">
                  <c:v>9.8436171308600002</c:v>
                </c:pt>
                <c:pt idx="38430">
                  <c:v>9.6223138195299995</c:v>
                </c:pt>
                <c:pt idx="38431">
                  <c:v>9.1237760519699993</c:v>
                </c:pt>
                <c:pt idx="38432">
                  <c:v>9.9647974550500003</c:v>
                </c:pt>
                <c:pt idx="38433">
                  <c:v>9.4657612089800001</c:v>
                </c:pt>
                <c:pt idx="38434">
                  <c:v>9.8045046467700008</c:v>
                </c:pt>
                <c:pt idx="38435">
                  <c:v>9.0826933537700008</c:v>
                </c:pt>
                <c:pt idx="38436">
                  <c:v>9.7699826725500003</c:v>
                </c:pt>
                <c:pt idx="38437">
                  <c:v>9.57381837354</c:v>
                </c:pt>
                <c:pt idx="38438">
                  <c:v>9.9753588960900004</c:v>
                </c:pt>
                <c:pt idx="38439">
                  <c:v>9.9881124006899995</c:v>
                </c:pt>
                <c:pt idx="38440">
                  <c:v>9.9536859596700005</c:v>
                </c:pt>
                <c:pt idx="38441">
                  <c:v>9.1268625086299995</c:v>
                </c:pt>
                <c:pt idx="38442">
                  <c:v>9.5793423884899997</c:v>
                </c:pt>
                <c:pt idx="38443">
                  <c:v>9.3317026002500008</c:v>
                </c:pt>
                <c:pt idx="38444">
                  <c:v>9.8020492189899997</c:v>
                </c:pt>
                <c:pt idx="38445">
                  <c:v>9.1322189144399992</c:v>
                </c:pt>
                <c:pt idx="38446">
                  <c:v>9.4479337871699993</c:v>
                </c:pt>
                <c:pt idx="38447">
                  <c:v>9.8042701353999995</c:v>
                </c:pt>
                <c:pt idx="38448">
                  <c:v>9.1237760519699993</c:v>
                </c:pt>
                <c:pt idx="38449">
                  <c:v>9.3082924280700006</c:v>
                </c:pt>
                <c:pt idx="38450">
                  <c:v>9.6003153215400001</c:v>
                </c:pt>
                <c:pt idx="38451">
                  <c:v>9.3000279822900005</c:v>
                </c:pt>
                <c:pt idx="38452">
                  <c:v>9.4125987444899994</c:v>
                </c:pt>
                <c:pt idx="38453">
                  <c:v>9.1131775066100005</c:v>
                </c:pt>
                <c:pt idx="38454">
                  <c:v>9.9826787548899993</c:v>
                </c:pt>
                <c:pt idx="38455">
                  <c:v>9.2592537472099998</c:v>
                </c:pt>
                <c:pt idx="38456">
                  <c:v>9.4090139570800009</c:v>
                </c:pt>
                <c:pt idx="38457">
                  <c:v>9.8506464071300002</c:v>
                </c:pt>
                <c:pt idx="38458">
                  <c:v>8.9583409416799995</c:v>
                </c:pt>
                <c:pt idx="38459">
                  <c:v>9.4060964442799992</c:v>
                </c:pt>
                <c:pt idx="38460">
                  <c:v>9.0393506733500004</c:v>
                </c:pt>
                <c:pt idx="38461">
                  <c:v>9.2618380356800003</c:v>
                </c:pt>
                <c:pt idx="38462">
                  <c:v>9.3196617584800006</c:v>
                </c:pt>
                <c:pt idx="38463">
                  <c:v>9.2226262761599997</c:v>
                </c:pt>
                <c:pt idx="38464">
                  <c:v>9.3913376417900007</c:v>
                </c:pt>
                <c:pt idx="38465">
                  <c:v>9.6174680607499994</c:v>
                </c:pt>
                <c:pt idx="38466">
                  <c:v>9.1649879414300006</c:v>
                </c:pt>
                <c:pt idx="38467">
                  <c:v>9.0388128322399997</c:v>
                </c:pt>
                <c:pt idx="38468">
                  <c:v>9.4404308136299999</c:v>
                </c:pt>
                <c:pt idx="38469">
                  <c:v>9.1288549337799996</c:v>
                </c:pt>
                <c:pt idx="38470">
                  <c:v>9.6107148575599997</c:v>
                </c:pt>
                <c:pt idx="38471">
                  <c:v>9.1296323382600004</c:v>
                </c:pt>
                <c:pt idx="38472">
                  <c:v>9.1872009268300001</c:v>
                </c:pt>
                <c:pt idx="38473">
                  <c:v>9.8042701353999995</c:v>
                </c:pt>
                <c:pt idx="38474">
                  <c:v>9.0742208162499995</c:v>
                </c:pt>
                <c:pt idx="38475">
                  <c:v>9.0902400802599992</c:v>
                </c:pt>
                <c:pt idx="38476">
                  <c:v>9.0638507985099999</c:v>
                </c:pt>
                <c:pt idx="38477">
                  <c:v>9.7911296033300008</c:v>
                </c:pt>
                <c:pt idx="38478">
                  <c:v>9.8023274989200004</c:v>
                </c:pt>
                <c:pt idx="38479">
                  <c:v>9.6346152518300006</c:v>
                </c:pt>
                <c:pt idx="38480">
                  <c:v>9.0489093032800003</c:v>
                </c:pt>
                <c:pt idx="38481">
                  <c:v>9.6313649120800005</c:v>
                </c:pt>
                <c:pt idx="38482">
                  <c:v>9.6872210709900006</c:v>
                </c:pt>
                <c:pt idx="38483">
                  <c:v>9.89272410379</c:v>
                </c:pt>
                <c:pt idx="38484">
                  <c:v>9.2671534862500007</c:v>
                </c:pt>
                <c:pt idx="38485">
                  <c:v>9.5273348260299997</c:v>
                </c:pt>
                <c:pt idx="38486">
                  <c:v>9.7232706075599999</c:v>
                </c:pt>
                <c:pt idx="38487">
                  <c:v>9.31331097178</c:v>
                </c:pt>
                <c:pt idx="38488">
                  <c:v>9.0563992935600002</c:v>
                </c:pt>
                <c:pt idx="38489">
                  <c:v>9.8864455545900007</c:v>
                </c:pt>
                <c:pt idx="38490">
                  <c:v>9.44440185831</c:v>
                </c:pt>
                <c:pt idx="38491">
                  <c:v>9.2286395327499999</c:v>
                </c:pt>
                <c:pt idx="38492">
                  <c:v>9.6446318232599992</c:v>
                </c:pt>
                <c:pt idx="38493">
                  <c:v>9.4001179051099992</c:v>
                </c:pt>
                <c:pt idx="38494">
                  <c:v>9.3187805325599999</c:v>
                </c:pt>
                <c:pt idx="38495">
                  <c:v>9.1620007791700004</c:v>
                </c:pt>
                <c:pt idx="38496">
                  <c:v>9.2390256652500007</c:v>
                </c:pt>
                <c:pt idx="38497">
                  <c:v>9.8952641756100004</c:v>
                </c:pt>
                <c:pt idx="38498">
                  <c:v>9.6069110270200007</c:v>
                </c:pt>
                <c:pt idx="38499">
                  <c:v>9.8837632553799999</c:v>
                </c:pt>
                <c:pt idx="38500">
                  <c:v>9.3047351350700005</c:v>
                </c:pt>
                <c:pt idx="38501">
                  <c:v>9.2790154956599995</c:v>
                </c:pt>
                <c:pt idx="38502">
                  <c:v>9.0909325597699997</c:v>
                </c:pt>
                <c:pt idx="38503">
                  <c:v>9.6962119545600007</c:v>
                </c:pt>
                <c:pt idx="38504">
                  <c:v>9.1576434158200009</c:v>
                </c:pt>
                <c:pt idx="38505">
                  <c:v>8.9491157967599992</c:v>
                </c:pt>
                <c:pt idx="38506">
                  <c:v>9.2629163195000004</c:v>
                </c:pt>
                <c:pt idx="38507">
                  <c:v>9.1686847200799999</c:v>
                </c:pt>
                <c:pt idx="38508">
                  <c:v>9.2829587026400002</c:v>
                </c:pt>
                <c:pt idx="38509">
                  <c:v>9.7428284697300001</c:v>
                </c:pt>
                <c:pt idx="38510">
                  <c:v>9.7957994318800008</c:v>
                </c:pt>
                <c:pt idx="38511">
                  <c:v>9.0815936096499996</c:v>
                </c:pt>
                <c:pt idx="38512">
                  <c:v>9.7743523488800008</c:v>
                </c:pt>
                <c:pt idx="38513">
                  <c:v>9.8374765572400005</c:v>
                </c:pt>
                <c:pt idx="38514">
                  <c:v>9.4461082676300006</c:v>
                </c:pt>
                <c:pt idx="38515">
                  <c:v>9.4165620501999996</c:v>
                </c:pt>
                <c:pt idx="38516">
                  <c:v>9.3243915661300001</c:v>
                </c:pt>
                <c:pt idx="38517">
                  <c:v>9.2352270295400007</c:v>
                </c:pt>
                <c:pt idx="38518">
                  <c:v>9.2352438699300006</c:v>
                </c:pt>
                <c:pt idx="38519">
                  <c:v>9.6363794824600006</c:v>
                </c:pt>
                <c:pt idx="38520">
                  <c:v>9.7093715522400004</c:v>
                </c:pt>
                <c:pt idx="38521">
                  <c:v>9.1620007791700004</c:v>
                </c:pt>
                <c:pt idx="38522">
                  <c:v>9.5543133020000006</c:v>
                </c:pt>
                <c:pt idx="38523">
                  <c:v>8.9942864863699992</c:v>
                </c:pt>
                <c:pt idx="38524">
                  <c:v>9.16769824028</c:v>
                </c:pt>
                <c:pt idx="38525">
                  <c:v>9.2707962141000007</c:v>
                </c:pt>
                <c:pt idx="38526">
                  <c:v>9.2671534862500007</c:v>
                </c:pt>
                <c:pt idx="38527">
                  <c:v>9.6287206102899994</c:v>
                </c:pt>
                <c:pt idx="38528">
                  <c:v>9.9561320351500004</c:v>
                </c:pt>
                <c:pt idx="38529">
                  <c:v>9.0878263238799999</c:v>
                </c:pt>
                <c:pt idx="38530">
                  <c:v>9.2874251592399997</c:v>
                </c:pt>
                <c:pt idx="38531">
                  <c:v>9.1849105369000004</c:v>
                </c:pt>
                <c:pt idx="38532">
                  <c:v>9.0238957517999996</c:v>
                </c:pt>
                <c:pt idx="38533">
                  <c:v>9.8468180456399992</c:v>
                </c:pt>
                <c:pt idx="38534">
                  <c:v>8.9202866348899992</c:v>
                </c:pt>
                <c:pt idx="38535">
                  <c:v>9.0405149247800001</c:v>
                </c:pt>
                <c:pt idx="38536">
                  <c:v>9.9137401461299994</c:v>
                </c:pt>
                <c:pt idx="38537">
                  <c:v>9.3241661325000003</c:v>
                </c:pt>
                <c:pt idx="38538">
                  <c:v>9.2226262761599997</c:v>
                </c:pt>
                <c:pt idx="38539">
                  <c:v>8.9451537057599992</c:v>
                </c:pt>
                <c:pt idx="38540">
                  <c:v>9.57433107614</c:v>
                </c:pt>
                <c:pt idx="38541">
                  <c:v>9.9862690983999993</c:v>
                </c:pt>
                <c:pt idx="38542">
                  <c:v>9.2776867694400007</c:v>
                </c:pt>
                <c:pt idx="38543">
                  <c:v>9.6521066708699994</c:v>
                </c:pt>
                <c:pt idx="38544">
                  <c:v>9.6535718210900008</c:v>
                </c:pt>
                <c:pt idx="38545">
                  <c:v>9.4320645300900008</c:v>
                </c:pt>
                <c:pt idx="38546">
                  <c:v>9.6253542788599997</c:v>
                </c:pt>
                <c:pt idx="38547">
                  <c:v>9.2192104910299992</c:v>
                </c:pt>
                <c:pt idx="38548">
                  <c:v>9.2585419877199993</c:v>
                </c:pt>
                <c:pt idx="38549">
                  <c:v>9.3692834322500005</c:v>
                </c:pt>
                <c:pt idx="38550">
                  <c:v>9.6513064252399996</c:v>
                </c:pt>
                <c:pt idx="38551">
                  <c:v>9.3080283697800006</c:v>
                </c:pt>
                <c:pt idx="38552">
                  <c:v>9.49498165364</c:v>
                </c:pt>
                <c:pt idx="38553">
                  <c:v>9.5488292549999993</c:v>
                </c:pt>
                <c:pt idx="38554">
                  <c:v>9.0658395188800007</c:v>
                </c:pt>
                <c:pt idx="38555">
                  <c:v>9.4995378363299992</c:v>
                </c:pt>
                <c:pt idx="38556">
                  <c:v>9.7255882884799991</c:v>
                </c:pt>
                <c:pt idx="38557">
                  <c:v>9.4602406394200003</c:v>
                </c:pt>
                <c:pt idx="38558">
                  <c:v>9.9563904902499996</c:v>
                </c:pt>
                <c:pt idx="38559">
                  <c:v>9.5782584091299992</c:v>
                </c:pt>
                <c:pt idx="38560">
                  <c:v>9.1969913649299997</c:v>
                </c:pt>
                <c:pt idx="38561">
                  <c:v>9.5261598022000005</c:v>
                </c:pt>
                <c:pt idx="38562">
                  <c:v>9.5311168641900004</c:v>
                </c:pt>
                <c:pt idx="38563">
                  <c:v>9.3278182312000002</c:v>
                </c:pt>
                <c:pt idx="38564">
                  <c:v>8.9446271901800003</c:v>
                </c:pt>
                <c:pt idx="38565">
                  <c:v>9.8586289700900007</c:v>
                </c:pt>
                <c:pt idx="38566">
                  <c:v>9.8272388922000005</c:v>
                </c:pt>
                <c:pt idx="38567">
                  <c:v>9.2856082212099995</c:v>
                </c:pt>
                <c:pt idx="38568">
                  <c:v>9.65710514431</c:v>
                </c:pt>
                <c:pt idx="38569">
                  <c:v>9.7361423131299993</c:v>
                </c:pt>
                <c:pt idx="38570">
                  <c:v>9.2352196583899993</c:v>
                </c:pt>
                <c:pt idx="38571">
                  <c:v>9.9045779501400002</c:v>
                </c:pt>
                <c:pt idx="38572">
                  <c:v>9.5851795413299996</c:v>
                </c:pt>
                <c:pt idx="38573">
                  <c:v>9.7556795947899992</c:v>
                </c:pt>
                <c:pt idx="38574">
                  <c:v>8.9557557725500008</c:v>
                </c:pt>
                <c:pt idx="38575">
                  <c:v>9.7118948847399995</c:v>
                </c:pt>
                <c:pt idx="38576">
                  <c:v>9.09928950726</c:v>
                </c:pt>
                <c:pt idx="38577">
                  <c:v>9.1396827355300001</c:v>
                </c:pt>
                <c:pt idx="38578">
                  <c:v>9.5511461886000006</c:v>
                </c:pt>
                <c:pt idx="38579">
                  <c:v>9.6498886512100004</c:v>
                </c:pt>
                <c:pt idx="38580">
                  <c:v>9.2817001980999994</c:v>
                </c:pt>
                <c:pt idx="38581">
                  <c:v>9.8586289700900007</c:v>
                </c:pt>
                <c:pt idx="38582">
                  <c:v>9.9033300721100002</c:v>
                </c:pt>
                <c:pt idx="38583">
                  <c:v>9.2392140250499999</c:v>
                </c:pt>
                <c:pt idx="38584">
                  <c:v>9.7298875249800005</c:v>
                </c:pt>
                <c:pt idx="38585">
                  <c:v>9.1748702404200007</c:v>
                </c:pt>
                <c:pt idx="38586">
                  <c:v>9.6513613453900007</c:v>
                </c:pt>
                <c:pt idx="38587">
                  <c:v>9.4516294838999997</c:v>
                </c:pt>
                <c:pt idx="38588">
                  <c:v>9.0165718467199998</c:v>
                </c:pt>
                <c:pt idx="38589">
                  <c:v>9.99750903262</c:v>
                </c:pt>
                <c:pt idx="38590">
                  <c:v>9.5336727059699999</c:v>
                </c:pt>
                <c:pt idx="38591">
                  <c:v>9.9292380895099992</c:v>
                </c:pt>
                <c:pt idx="38592">
                  <c:v>9.10882211815</c:v>
                </c:pt>
                <c:pt idx="38593">
                  <c:v>9.2877628904500007</c:v>
                </c:pt>
                <c:pt idx="38594">
                  <c:v>9.9563904902499996</c:v>
                </c:pt>
                <c:pt idx="38595">
                  <c:v>9.4480241065499992</c:v>
                </c:pt>
                <c:pt idx="38596">
                  <c:v>9.2874251592399997</c:v>
                </c:pt>
                <c:pt idx="38597">
                  <c:v>9.5696396060600009</c:v>
                </c:pt>
                <c:pt idx="38598">
                  <c:v>9.5932735775599998</c:v>
                </c:pt>
                <c:pt idx="38599">
                  <c:v>9.5026521549700007</c:v>
                </c:pt>
                <c:pt idx="38600">
                  <c:v>9.0249032093700006</c:v>
                </c:pt>
                <c:pt idx="38601">
                  <c:v>9.0800071126899997</c:v>
                </c:pt>
                <c:pt idx="38602">
                  <c:v>9.7579182158699993</c:v>
                </c:pt>
                <c:pt idx="38603">
                  <c:v>9.4778002433499999</c:v>
                </c:pt>
                <c:pt idx="38604">
                  <c:v>9.0509750782200005</c:v>
                </c:pt>
                <c:pt idx="38605">
                  <c:v>9.4456614212200005</c:v>
                </c:pt>
                <c:pt idx="38606">
                  <c:v>9.0122190368399995</c:v>
                </c:pt>
                <c:pt idx="38607">
                  <c:v>9.6314342811200007</c:v>
                </c:pt>
                <c:pt idx="38608">
                  <c:v>9.8980451854599991</c:v>
                </c:pt>
                <c:pt idx="38609">
                  <c:v>8.97226669458</c:v>
                </c:pt>
                <c:pt idx="38610">
                  <c:v>9.0393506733500004</c:v>
                </c:pt>
                <c:pt idx="38611">
                  <c:v>9.7743523488800008</c:v>
                </c:pt>
                <c:pt idx="38612">
                  <c:v>9.7958014566900005</c:v>
                </c:pt>
                <c:pt idx="38613">
                  <c:v>9.8837632553799999</c:v>
                </c:pt>
                <c:pt idx="38614">
                  <c:v>9.1001164750000001</c:v>
                </c:pt>
                <c:pt idx="38615">
                  <c:v>9.5932263161600009</c:v>
                </c:pt>
                <c:pt idx="38616">
                  <c:v>9.1481029721299993</c:v>
                </c:pt>
                <c:pt idx="38617">
                  <c:v>9.1896453287199993</c:v>
                </c:pt>
                <c:pt idx="38618">
                  <c:v>9.0966931669199997</c:v>
                </c:pt>
                <c:pt idx="38619">
                  <c:v>9.9897698803400008</c:v>
                </c:pt>
                <c:pt idx="38620">
                  <c:v>9.3872858348299992</c:v>
                </c:pt>
                <c:pt idx="38621">
                  <c:v>9.3483577282300008</c:v>
                </c:pt>
                <c:pt idx="38622">
                  <c:v>9.7358116695400003</c:v>
                </c:pt>
                <c:pt idx="38623">
                  <c:v>9.6051300764400001</c:v>
                </c:pt>
                <c:pt idx="38624">
                  <c:v>9.7721689925999993</c:v>
                </c:pt>
                <c:pt idx="38625">
                  <c:v>9.5912877719599994</c:v>
                </c:pt>
                <c:pt idx="38626">
                  <c:v>9.4257708585100008</c:v>
                </c:pt>
                <c:pt idx="38627">
                  <c:v>9.6683965258200004</c:v>
                </c:pt>
                <c:pt idx="38628">
                  <c:v>9.3011403501299998</c:v>
                </c:pt>
                <c:pt idx="38629">
                  <c:v>9.09333566854</c:v>
                </c:pt>
                <c:pt idx="38630">
                  <c:v>9.5902586660600004</c:v>
                </c:pt>
                <c:pt idx="38631">
                  <c:v>9.2776867694400007</c:v>
                </c:pt>
                <c:pt idx="38632">
                  <c:v>9.7845640854399996</c:v>
                </c:pt>
                <c:pt idx="38633">
                  <c:v>9.8931693745900002</c:v>
                </c:pt>
                <c:pt idx="38634">
                  <c:v>9.7247472637900003</c:v>
                </c:pt>
                <c:pt idx="38635">
                  <c:v>9.3448373191500007</c:v>
                </c:pt>
                <c:pt idx="38636">
                  <c:v>9.3352481306499993</c:v>
                </c:pt>
                <c:pt idx="38637">
                  <c:v>9.1322189144399992</c:v>
                </c:pt>
                <c:pt idx="38638">
                  <c:v>9.5225346638200001</c:v>
                </c:pt>
                <c:pt idx="38639">
                  <c:v>9.2586632280399996</c:v>
                </c:pt>
                <c:pt idx="38640">
                  <c:v>9.3483771642200004</c:v>
                </c:pt>
                <c:pt idx="38641">
                  <c:v>9.9709771722500005</c:v>
                </c:pt>
                <c:pt idx="38642">
                  <c:v>8.9954065625999995</c:v>
                </c:pt>
                <c:pt idx="38643">
                  <c:v>9.5641675855999999</c:v>
                </c:pt>
                <c:pt idx="38644">
                  <c:v>9.5008920305799993</c:v>
                </c:pt>
                <c:pt idx="38645">
                  <c:v>8.9586001135700002</c:v>
                </c:pt>
                <c:pt idx="38646">
                  <c:v>9.63311435464</c:v>
                </c:pt>
                <c:pt idx="38647">
                  <c:v>9.3423412030000001</c:v>
                </c:pt>
                <c:pt idx="38648">
                  <c:v>9.2538311718399999</c:v>
                </c:pt>
                <c:pt idx="38649">
                  <c:v>9.2286395327499999</c:v>
                </c:pt>
                <c:pt idx="38650">
                  <c:v>9.6020980623500005</c:v>
                </c:pt>
                <c:pt idx="38651">
                  <c:v>9.9495150610900005</c:v>
                </c:pt>
                <c:pt idx="38652">
                  <c:v>9.6884445036500004</c:v>
                </c:pt>
                <c:pt idx="38653">
                  <c:v>9.6466640873999996</c:v>
                </c:pt>
                <c:pt idx="38654">
                  <c:v>9.8020492189899997</c:v>
                </c:pt>
                <c:pt idx="38655">
                  <c:v>9.65710514431</c:v>
                </c:pt>
                <c:pt idx="38656">
                  <c:v>8.97812423397</c:v>
                </c:pt>
                <c:pt idx="38657">
                  <c:v>9.8045046467700008</c:v>
                </c:pt>
                <c:pt idx="38658">
                  <c:v>8.9372757689900002</c:v>
                </c:pt>
                <c:pt idx="38659">
                  <c:v>9.2062069191300004</c:v>
                </c:pt>
                <c:pt idx="38660">
                  <c:v>9.4913097607699992</c:v>
                </c:pt>
                <c:pt idx="38661">
                  <c:v>9.3241661325000003</c:v>
                </c:pt>
                <c:pt idx="38662">
                  <c:v>9.9580472716300008</c:v>
                </c:pt>
                <c:pt idx="38663">
                  <c:v>9.1877653732700004</c:v>
                </c:pt>
                <c:pt idx="38664">
                  <c:v>9.3951645414700007</c:v>
                </c:pt>
                <c:pt idx="38665">
                  <c:v>9.5657615254900001</c:v>
                </c:pt>
                <c:pt idx="38666">
                  <c:v>9.3997883719999997</c:v>
                </c:pt>
                <c:pt idx="38667">
                  <c:v>9.8485079661399997</c:v>
                </c:pt>
                <c:pt idx="38668">
                  <c:v>9.6848559521199995</c:v>
                </c:pt>
                <c:pt idx="38669">
                  <c:v>9.1649879414300006</c:v>
                </c:pt>
                <c:pt idx="38670">
                  <c:v>9.3332141528000001</c:v>
                </c:pt>
                <c:pt idx="38671">
                  <c:v>8.9130523313300003</c:v>
                </c:pt>
                <c:pt idx="38672">
                  <c:v>9.5202175659100003</c:v>
                </c:pt>
                <c:pt idx="38673">
                  <c:v>9.2333125646299994</c:v>
                </c:pt>
                <c:pt idx="38674">
                  <c:v>9.8837632553799999</c:v>
                </c:pt>
                <c:pt idx="38675">
                  <c:v>9.1844411345699992</c:v>
                </c:pt>
                <c:pt idx="38676">
                  <c:v>9.6466640873999996</c:v>
                </c:pt>
                <c:pt idx="38677">
                  <c:v>9.4304935145699993</c:v>
                </c:pt>
                <c:pt idx="38678">
                  <c:v>9.6176574081500004</c:v>
                </c:pt>
                <c:pt idx="38679">
                  <c:v>9.1872557475800001</c:v>
                </c:pt>
                <c:pt idx="38680">
                  <c:v>9.3798171871699996</c:v>
                </c:pt>
                <c:pt idx="38681">
                  <c:v>9.3180180622400002</c:v>
                </c:pt>
                <c:pt idx="38682">
                  <c:v>9.7232706075599999</c:v>
                </c:pt>
                <c:pt idx="38683">
                  <c:v>9.4257708585100008</c:v>
                </c:pt>
                <c:pt idx="38684">
                  <c:v>9.7251454283900003</c:v>
                </c:pt>
                <c:pt idx="38685">
                  <c:v>8.9215046061999992</c:v>
                </c:pt>
                <c:pt idx="38686">
                  <c:v>9.4935269674199994</c:v>
                </c:pt>
                <c:pt idx="38687">
                  <c:v>9.3564362139600004</c:v>
                </c:pt>
                <c:pt idx="38688">
                  <c:v>9.7879787454099993</c:v>
                </c:pt>
                <c:pt idx="38689">
                  <c:v>9.5569507629399997</c:v>
                </c:pt>
                <c:pt idx="38690">
                  <c:v>9.2819082965199993</c:v>
                </c:pt>
                <c:pt idx="38691">
                  <c:v>9.8217171969399999</c:v>
                </c:pt>
                <c:pt idx="38692">
                  <c:v>9.2416527095899994</c:v>
                </c:pt>
                <c:pt idx="38693">
                  <c:v>9.7117634520399996</c:v>
                </c:pt>
                <c:pt idx="38694">
                  <c:v>9.8691319062999998</c:v>
                </c:pt>
                <c:pt idx="38695">
                  <c:v>9.6304635599699999</c:v>
                </c:pt>
                <c:pt idx="38696">
                  <c:v>9.9750812613399997</c:v>
                </c:pt>
                <c:pt idx="38697">
                  <c:v>9.0902400802599992</c:v>
                </c:pt>
                <c:pt idx="38698">
                  <c:v>9.4584932058500009</c:v>
                </c:pt>
                <c:pt idx="38699">
                  <c:v>9.9897698803400008</c:v>
                </c:pt>
                <c:pt idx="38700">
                  <c:v>9.9563904902499996</c:v>
                </c:pt>
                <c:pt idx="38701">
                  <c:v>9.7245429302299993</c:v>
                </c:pt>
                <c:pt idx="38702">
                  <c:v>9.0630291844500004</c:v>
                </c:pt>
                <c:pt idx="38703">
                  <c:v>9.68061088334</c:v>
                </c:pt>
                <c:pt idx="38704">
                  <c:v>9.0393506733500004</c:v>
                </c:pt>
                <c:pt idx="38705">
                  <c:v>9.2788723902400001</c:v>
                </c:pt>
                <c:pt idx="38706">
                  <c:v>9.8617507499499997</c:v>
                </c:pt>
                <c:pt idx="38707">
                  <c:v>9.5310810130999997</c:v>
                </c:pt>
                <c:pt idx="38708">
                  <c:v>9.2943380433300007</c:v>
                </c:pt>
                <c:pt idx="38709">
                  <c:v>9.9630691351700005</c:v>
                </c:pt>
                <c:pt idx="38710">
                  <c:v>9.1939149921300007</c:v>
                </c:pt>
                <c:pt idx="38711">
                  <c:v>9.3345531459799993</c:v>
                </c:pt>
                <c:pt idx="38712">
                  <c:v>9.8748137582899993</c:v>
                </c:pt>
                <c:pt idx="38713">
                  <c:v>9.7837706670400006</c:v>
                </c:pt>
                <c:pt idx="38714">
                  <c:v>9.45876223488</c:v>
                </c:pt>
                <c:pt idx="38715">
                  <c:v>9.1857195357899997</c:v>
                </c:pt>
                <c:pt idx="38716">
                  <c:v>9.5488292549999993</c:v>
                </c:pt>
                <c:pt idx="38717">
                  <c:v>9.8018713482600006</c:v>
                </c:pt>
                <c:pt idx="38718">
                  <c:v>9.6094871733900007</c:v>
                </c:pt>
                <c:pt idx="38719">
                  <c:v>9.2742072954400001</c:v>
                </c:pt>
                <c:pt idx="38720">
                  <c:v>9.0457552264600007</c:v>
                </c:pt>
                <c:pt idx="38721">
                  <c:v>9.7095993712900004</c:v>
                </c:pt>
                <c:pt idx="38722">
                  <c:v>9.5060075820000005</c:v>
                </c:pt>
                <c:pt idx="38723">
                  <c:v>9.8528121142099998</c:v>
                </c:pt>
                <c:pt idx="38724">
                  <c:v>9.5202175659100003</c:v>
                </c:pt>
                <c:pt idx="38725">
                  <c:v>9.2773469841900003</c:v>
                </c:pt>
                <c:pt idx="38726">
                  <c:v>9.8837632553799999</c:v>
                </c:pt>
                <c:pt idx="38727">
                  <c:v>9.4215647095000001</c:v>
                </c:pt>
                <c:pt idx="38728">
                  <c:v>9.7262298898000008</c:v>
                </c:pt>
                <c:pt idx="38729">
                  <c:v>8.9942864863699992</c:v>
                </c:pt>
                <c:pt idx="38730">
                  <c:v>9.9519626650300008</c:v>
                </c:pt>
                <c:pt idx="38731">
                  <c:v>9.9047739506199992</c:v>
                </c:pt>
                <c:pt idx="38732">
                  <c:v>9.0995409436999992</c:v>
                </c:pt>
                <c:pt idx="38733">
                  <c:v>9.7837706670400006</c:v>
                </c:pt>
                <c:pt idx="38734">
                  <c:v>9.8180948944599997</c:v>
                </c:pt>
                <c:pt idx="38735">
                  <c:v>9.1505279317399992</c:v>
                </c:pt>
                <c:pt idx="38736">
                  <c:v>9.5171293443800007</c:v>
                </c:pt>
                <c:pt idx="38737">
                  <c:v>9.6535155990899995</c:v>
                </c:pt>
                <c:pt idx="38738">
                  <c:v>9.4165620501999996</c:v>
                </c:pt>
                <c:pt idx="38739">
                  <c:v>9.4473032213099994</c:v>
                </c:pt>
                <c:pt idx="38740">
                  <c:v>9.2981546801599997</c:v>
                </c:pt>
                <c:pt idx="38741">
                  <c:v>9.4461082676300006</c:v>
                </c:pt>
                <c:pt idx="38742">
                  <c:v>9.5086978336399994</c:v>
                </c:pt>
                <c:pt idx="38743">
                  <c:v>9.8430492798699998</c:v>
                </c:pt>
                <c:pt idx="38744">
                  <c:v>9.4113816312100003</c:v>
                </c:pt>
                <c:pt idx="38745">
                  <c:v>9.2494863401800007</c:v>
                </c:pt>
                <c:pt idx="38746">
                  <c:v>9.9750812613399997</c:v>
                </c:pt>
                <c:pt idx="38747">
                  <c:v>9.0660065032000006</c:v>
                </c:pt>
                <c:pt idx="38748">
                  <c:v>9.5514471673300001</c:v>
                </c:pt>
                <c:pt idx="38749">
                  <c:v>9.7247472637900003</c:v>
                </c:pt>
                <c:pt idx="38750">
                  <c:v>9.8503731790300009</c:v>
                </c:pt>
                <c:pt idx="38751">
                  <c:v>9.3495507638799999</c:v>
                </c:pt>
                <c:pt idx="38752">
                  <c:v>9.1481029721299993</c:v>
                </c:pt>
                <c:pt idx="38753">
                  <c:v>9.0288240368599997</c:v>
                </c:pt>
                <c:pt idx="38754">
                  <c:v>9.2818505124800001</c:v>
                </c:pt>
                <c:pt idx="38755">
                  <c:v>9.9145689984499992</c:v>
                </c:pt>
                <c:pt idx="38756">
                  <c:v>9.9099877234800005</c:v>
                </c:pt>
                <c:pt idx="38757">
                  <c:v>9.8697804750099998</c:v>
                </c:pt>
                <c:pt idx="38758">
                  <c:v>9.0457552264600007</c:v>
                </c:pt>
                <c:pt idx="38759">
                  <c:v>9.8374765572400005</c:v>
                </c:pt>
                <c:pt idx="38760">
                  <c:v>9.0151312866000008</c:v>
                </c:pt>
                <c:pt idx="38761">
                  <c:v>9.4955936180799991</c:v>
                </c:pt>
                <c:pt idx="38762">
                  <c:v>9.7597559420100009</c:v>
                </c:pt>
                <c:pt idx="38763">
                  <c:v>9.3423412030000001</c:v>
                </c:pt>
                <c:pt idx="38764">
                  <c:v>9.1141941238200008</c:v>
                </c:pt>
                <c:pt idx="38765">
                  <c:v>8.97812423397</c:v>
                </c:pt>
                <c:pt idx="38766">
                  <c:v>9.38780960265</c:v>
                </c:pt>
                <c:pt idx="38767">
                  <c:v>9.5255394652599996</c:v>
                </c:pt>
                <c:pt idx="38768">
                  <c:v>9.0617495719000001</c:v>
                </c:pt>
                <c:pt idx="38769">
                  <c:v>9.1268625086299995</c:v>
                </c:pt>
                <c:pt idx="38770">
                  <c:v>9.7195278289099996</c:v>
                </c:pt>
                <c:pt idx="38771">
                  <c:v>9.5571993777199999</c:v>
                </c:pt>
                <c:pt idx="38772">
                  <c:v>9.4104924796499994</c:v>
                </c:pt>
                <c:pt idx="38773">
                  <c:v>9.2115666046700007</c:v>
                </c:pt>
                <c:pt idx="38774">
                  <c:v>9.0638507985099999</c:v>
                </c:pt>
                <c:pt idx="38775">
                  <c:v>9.84233648915</c:v>
                </c:pt>
                <c:pt idx="38776">
                  <c:v>9.3989099624999994</c:v>
                </c:pt>
                <c:pt idx="38777">
                  <c:v>9.4558260699499996</c:v>
                </c:pt>
                <c:pt idx="38778">
                  <c:v>9.9897474310700005</c:v>
                </c:pt>
                <c:pt idx="38779">
                  <c:v>9.0617495719000001</c:v>
                </c:pt>
                <c:pt idx="38780">
                  <c:v>9.2819082965199993</c:v>
                </c:pt>
                <c:pt idx="38781">
                  <c:v>9.4090139570800009</c:v>
                </c:pt>
                <c:pt idx="38782">
                  <c:v>9.4461082676300006</c:v>
                </c:pt>
                <c:pt idx="38783">
                  <c:v>9.9073488376499999</c:v>
                </c:pt>
                <c:pt idx="38784">
                  <c:v>8.9503592063999999</c:v>
                </c:pt>
                <c:pt idx="38785">
                  <c:v>8.9407949716099999</c:v>
                </c:pt>
                <c:pt idx="38786">
                  <c:v>9.3010251373700008</c:v>
                </c:pt>
                <c:pt idx="38787">
                  <c:v>9.9198833359399998</c:v>
                </c:pt>
                <c:pt idx="38788">
                  <c:v>9.0274634875400004</c:v>
                </c:pt>
                <c:pt idx="38789">
                  <c:v>9.3483771642200004</c:v>
                </c:pt>
                <c:pt idx="38790">
                  <c:v>9.2207469784199994</c:v>
                </c:pt>
                <c:pt idx="38791">
                  <c:v>9.0097149292799994</c:v>
                </c:pt>
                <c:pt idx="38792">
                  <c:v>9.2072688786499999</c:v>
                </c:pt>
                <c:pt idx="38793">
                  <c:v>9.0274634875400004</c:v>
                </c:pt>
                <c:pt idx="38794">
                  <c:v>9.1146639810300005</c:v>
                </c:pt>
                <c:pt idx="38795">
                  <c:v>9.9097103075599993</c:v>
                </c:pt>
                <c:pt idx="38796">
                  <c:v>9.0274634875400004</c:v>
                </c:pt>
                <c:pt idx="38797">
                  <c:v>9.6513064252399996</c:v>
                </c:pt>
                <c:pt idx="38798">
                  <c:v>9.6516404834300005</c:v>
                </c:pt>
                <c:pt idx="38799">
                  <c:v>9.2773469841900003</c:v>
                </c:pt>
                <c:pt idx="38800">
                  <c:v>9.2592537472099998</c:v>
                </c:pt>
                <c:pt idx="38801">
                  <c:v>9.6521066708699994</c:v>
                </c:pt>
                <c:pt idx="38802">
                  <c:v>9.3247807475699993</c:v>
                </c:pt>
                <c:pt idx="38803">
                  <c:v>9.7495793064300003</c:v>
                </c:pt>
                <c:pt idx="38804">
                  <c:v>9.6028706814899998</c:v>
                </c:pt>
                <c:pt idx="38805">
                  <c:v>9.4955936180799991</c:v>
                </c:pt>
                <c:pt idx="38806">
                  <c:v>9.6732753686899997</c:v>
                </c:pt>
                <c:pt idx="38807">
                  <c:v>9.0660065032000006</c:v>
                </c:pt>
                <c:pt idx="38808">
                  <c:v>9.2768555207599999</c:v>
                </c:pt>
                <c:pt idx="38809">
                  <c:v>9.4090139570800009</c:v>
                </c:pt>
                <c:pt idx="38810">
                  <c:v>9.1275349704999993</c:v>
                </c:pt>
                <c:pt idx="38811">
                  <c:v>9.6674761135900003</c:v>
                </c:pt>
                <c:pt idx="38812">
                  <c:v>9.4799776033400001</c:v>
                </c:pt>
                <c:pt idx="38813">
                  <c:v>9.4801690186900007</c:v>
                </c:pt>
                <c:pt idx="38814">
                  <c:v>9.4113816312100003</c:v>
                </c:pt>
                <c:pt idx="38815">
                  <c:v>9.4584932058500009</c:v>
                </c:pt>
                <c:pt idx="38816">
                  <c:v>9.5543133020000006</c:v>
                </c:pt>
                <c:pt idx="38817">
                  <c:v>9.5448478180399992</c:v>
                </c:pt>
                <c:pt idx="38818">
                  <c:v>9.3828297520300001</c:v>
                </c:pt>
                <c:pt idx="38819">
                  <c:v>9.7914978080600008</c:v>
                </c:pt>
                <c:pt idx="38820">
                  <c:v>9.6884445036500004</c:v>
                </c:pt>
                <c:pt idx="38821">
                  <c:v>9.4986383668300007</c:v>
                </c:pt>
                <c:pt idx="38822">
                  <c:v>9.5476062817699994</c:v>
                </c:pt>
                <c:pt idx="38823">
                  <c:v>9.3663411774899998</c:v>
                </c:pt>
                <c:pt idx="38824">
                  <c:v>9.8980451854599991</c:v>
                </c:pt>
                <c:pt idx="38825">
                  <c:v>8.9570876605999992</c:v>
                </c:pt>
                <c:pt idx="38826">
                  <c:v>9.1268625086299995</c:v>
                </c:pt>
                <c:pt idx="38827">
                  <c:v>9.9073488376499999</c:v>
                </c:pt>
                <c:pt idx="38828">
                  <c:v>9.4450481713999999</c:v>
                </c:pt>
                <c:pt idx="38829">
                  <c:v>9.4286633886899995</c:v>
                </c:pt>
                <c:pt idx="38830">
                  <c:v>9.7093715522400004</c:v>
                </c:pt>
                <c:pt idx="38831">
                  <c:v>9.2148712374800006</c:v>
                </c:pt>
                <c:pt idx="38832">
                  <c:v>9.3864174901599995</c:v>
                </c:pt>
                <c:pt idx="38833">
                  <c:v>9.6176499038800003</c:v>
                </c:pt>
                <c:pt idx="38834">
                  <c:v>8.9985470788100006</c:v>
                </c:pt>
                <c:pt idx="38835">
                  <c:v>9.3390937882999996</c:v>
                </c:pt>
                <c:pt idx="38836">
                  <c:v>9.0800071126899997</c:v>
                </c:pt>
                <c:pt idx="38837">
                  <c:v>9.5970968790200004</c:v>
                </c:pt>
                <c:pt idx="38838">
                  <c:v>9.0126400979600003</c:v>
                </c:pt>
                <c:pt idx="38839">
                  <c:v>8.9570876605999992</c:v>
                </c:pt>
                <c:pt idx="38840">
                  <c:v>8.9703430677699991</c:v>
                </c:pt>
                <c:pt idx="38841">
                  <c:v>9.5086978336399994</c:v>
                </c:pt>
                <c:pt idx="38842">
                  <c:v>9.44440185831</c:v>
                </c:pt>
                <c:pt idx="38843">
                  <c:v>9.44440185831</c:v>
                </c:pt>
                <c:pt idx="38844">
                  <c:v>9.5000843117899993</c:v>
                </c:pt>
                <c:pt idx="38845">
                  <c:v>9.3011403501299998</c:v>
                </c:pt>
                <c:pt idx="38846">
                  <c:v>9.5957379916499992</c:v>
                </c:pt>
                <c:pt idx="38847">
                  <c:v>9.1141941238200008</c:v>
                </c:pt>
                <c:pt idx="38848">
                  <c:v>9.6990288839600005</c:v>
                </c:pt>
                <c:pt idx="38849">
                  <c:v>9.5136620785199995</c:v>
                </c:pt>
                <c:pt idx="38850">
                  <c:v>9.7984510161300005</c:v>
                </c:pt>
                <c:pt idx="38851">
                  <c:v>9.9897698803400008</c:v>
                </c:pt>
                <c:pt idx="38852">
                  <c:v>9.9952925428599997</c:v>
                </c:pt>
                <c:pt idx="38853">
                  <c:v>9.2008824853500002</c:v>
                </c:pt>
                <c:pt idx="38854">
                  <c:v>9.6320600898399995</c:v>
                </c:pt>
                <c:pt idx="38855">
                  <c:v>9.7445829813000007</c:v>
                </c:pt>
                <c:pt idx="38856">
                  <c:v>9.7430917334099991</c:v>
                </c:pt>
                <c:pt idx="38857">
                  <c:v>9.4711035067699996</c:v>
                </c:pt>
                <c:pt idx="38858">
                  <c:v>9.1614818314999997</c:v>
                </c:pt>
                <c:pt idx="38859">
                  <c:v>9.3369482241699995</c:v>
                </c:pt>
                <c:pt idx="38860">
                  <c:v>8.9842363836800008</c:v>
                </c:pt>
                <c:pt idx="38861">
                  <c:v>8.9466326003900001</c:v>
                </c:pt>
                <c:pt idx="38862">
                  <c:v>9.7013759899600007</c:v>
                </c:pt>
                <c:pt idx="38863">
                  <c:v>9.7744362063699999</c:v>
                </c:pt>
                <c:pt idx="38864">
                  <c:v>9.7914978080600008</c:v>
                </c:pt>
                <c:pt idx="38865">
                  <c:v>9.0826933537700008</c:v>
                </c:pt>
                <c:pt idx="38866">
                  <c:v>9.6128759529700005</c:v>
                </c:pt>
                <c:pt idx="38867">
                  <c:v>9.09928950726</c:v>
                </c:pt>
                <c:pt idx="38868">
                  <c:v>9.5109259096700001</c:v>
                </c:pt>
                <c:pt idx="38869">
                  <c:v>9.7009874055900003</c:v>
                </c:pt>
                <c:pt idx="38870">
                  <c:v>9.3317026002500008</c:v>
                </c:pt>
                <c:pt idx="38871">
                  <c:v>9.0433423897500003</c:v>
                </c:pt>
                <c:pt idx="38872">
                  <c:v>9.9464774034799994</c:v>
                </c:pt>
                <c:pt idx="38873">
                  <c:v>9.1440614681499994</c:v>
                </c:pt>
                <c:pt idx="38874">
                  <c:v>9.7195278289099996</c:v>
                </c:pt>
                <c:pt idx="38875">
                  <c:v>9.99750903262</c:v>
                </c:pt>
                <c:pt idx="38876">
                  <c:v>9.2730448360899995</c:v>
                </c:pt>
                <c:pt idx="38877">
                  <c:v>9.9503117874000004</c:v>
                </c:pt>
                <c:pt idx="38878">
                  <c:v>9.3261577765699997</c:v>
                </c:pt>
                <c:pt idx="38879">
                  <c:v>9.4866415915100006</c:v>
                </c:pt>
                <c:pt idx="38880">
                  <c:v>9.7463918728099994</c:v>
                </c:pt>
                <c:pt idx="38881">
                  <c:v>9.0288240368599997</c:v>
                </c:pt>
                <c:pt idx="38882">
                  <c:v>9.3010251373700008</c:v>
                </c:pt>
                <c:pt idx="38883">
                  <c:v>9.4478035458199994</c:v>
                </c:pt>
                <c:pt idx="38884">
                  <c:v>9.5854366174199992</c:v>
                </c:pt>
                <c:pt idx="38885">
                  <c:v>9.3692493619399997</c:v>
                </c:pt>
                <c:pt idx="38886">
                  <c:v>9.4924064110900002</c:v>
                </c:pt>
                <c:pt idx="38887">
                  <c:v>8.9215046061999992</c:v>
                </c:pt>
                <c:pt idx="38888">
                  <c:v>9.6473263667599998</c:v>
                </c:pt>
                <c:pt idx="38889">
                  <c:v>9.5260150405000008</c:v>
                </c:pt>
                <c:pt idx="38890">
                  <c:v>9.2292042567500001</c:v>
                </c:pt>
                <c:pt idx="38891">
                  <c:v>9.7440367233499998</c:v>
                </c:pt>
                <c:pt idx="38892">
                  <c:v>9.1380570321800008</c:v>
                </c:pt>
                <c:pt idx="38893">
                  <c:v>9.6176499038800003</c:v>
                </c:pt>
                <c:pt idx="38894">
                  <c:v>9.9174905872599997</c:v>
                </c:pt>
                <c:pt idx="38895">
                  <c:v>9.2559658219000003</c:v>
                </c:pt>
                <c:pt idx="38896">
                  <c:v>9.1969913649299997</c:v>
                </c:pt>
                <c:pt idx="38897">
                  <c:v>9.3151874571899995</c:v>
                </c:pt>
                <c:pt idx="38898">
                  <c:v>9.0151312866000008</c:v>
                </c:pt>
                <c:pt idx="38899">
                  <c:v>8.9881269776600003</c:v>
                </c:pt>
                <c:pt idx="38900">
                  <c:v>9.3798171871699996</c:v>
                </c:pt>
                <c:pt idx="38901">
                  <c:v>9.9948740563600005</c:v>
                </c:pt>
                <c:pt idx="38902">
                  <c:v>9.4984372652500006</c:v>
                </c:pt>
                <c:pt idx="38903">
                  <c:v>9.0249032093700006</c:v>
                </c:pt>
                <c:pt idx="38904">
                  <c:v>9.7247472637900003</c:v>
                </c:pt>
                <c:pt idx="38905">
                  <c:v>9.7895737160799996</c:v>
                </c:pt>
                <c:pt idx="38906">
                  <c:v>9.4826151754700003</c:v>
                </c:pt>
                <c:pt idx="38907">
                  <c:v>9.46491870929</c:v>
                </c:pt>
                <c:pt idx="38908">
                  <c:v>9.57433107614</c:v>
                </c:pt>
                <c:pt idx="38909">
                  <c:v>9.0696845148699996</c:v>
                </c:pt>
                <c:pt idx="38910">
                  <c:v>9.2292963443999998</c:v>
                </c:pt>
                <c:pt idx="38911">
                  <c:v>8.9404295028699998</c:v>
                </c:pt>
                <c:pt idx="38912">
                  <c:v>9.1001164750000001</c:v>
                </c:pt>
                <c:pt idx="38913">
                  <c:v>9.4986383668300007</c:v>
                </c:pt>
                <c:pt idx="38914">
                  <c:v>9.9045779501400002</c:v>
                </c:pt>
                <c:pt idx="38915">
                  <c:v>9.3487548656400001</c:v>
                </c:pt>
                <c:pt idx="38916">
                  <c:v>9.8864455545900007</c:v>
                </c:pt>
                <c:pt idx="38917">
                  <c:v>9.0058630566800009</c:v>
                </c:pt>
                <c:pt idx="38918">
                  <c:v>9.0095453409499999</c:v>
                </c:pt>
                <c:pt idx="38919">
                  <c:v>9.8926633970799998</c:v>
                </c:pt>
                <c:pt idx="38920">
                  <c:v>9.2226262761599997</c:v>
                </c:pt>
                <c:pt idx="38921">
                  <c:v>9.0814025277700008</c:v>
                </c:pt>
                <c:pt idx="38922">
                  <c:v>9.6693802917700005</c:v>
                </c:pt>
                <c:pt idx="38923">
                  <c:v>9.3196617584800006</c:v>
                </c:pt>
                <c:pt idx="38924">
                  <c:v>9.6076551426400005</c:v>
                </c:pt>
                <c:pt idx="38925">
                  <c:v>9.4125987444899994</c:v>
                </c:pt>
                <c:pt idx="38926">
                  <c:v>9.2849576834299992</c:v>
                </c:pt>
                <c:pt idx="38927">
                  <c:v>9.6527962272399996</c:v>
                </c:pt>
                <c:pt idx="38928">
                  <c:v>9.6309384597100003</c:v>
                </c:pt>
                <c:pt idx="38929">
                  <c:v>9.4215647095000001</c:v>
                </c:pt>
                <c:pt idx="38930">
                  <c:v>9.5043327673900002</c:v>
                </c:pt>
                <c:pt idx="38931">
                  <c:v>9.7262298898000008</c:v>
                </c:pt>
                <c:pt idx="38932">
                  <c:v>9.0165718467199998</c:v>
                </c:pt>
                <c:pt idx="38933">
                  <c:v>9.4509288534400007</c:v>
                </c:pt>
                <c:pt idx="38934">
                  <c:v>9.9661234999800001</c:v>
                </c:pt>
                <c:pt idx="38935">
                  <c:v>9.5930317879100002</c:v>
                </c:pt>
                <c:pt idx="38936">
                  <c:v>9.8952641756100004</c:v>
                </c:pt>
                <c:pt idx="38937">
                  <c:v>9.8468180456399992</c:v>
                </c:pt>
                <c:pt idx="38938">
                  <c:v>8.9942864863699992</c:v>
                </c:pt>
                <c:pt idx="38939">
                  <c:v>9.3243915661300001</c:v>
                </c:pt>
                <c:pt idx="38940">
                  <c:v>9.4141657824399996</c:v>
                </c:pt>
                <c:pt idx="38941">
                  <c:v>8.9527163261599991</c:v>
                </c:pt>
                <c:pt idx="38942">
                  <c:v>9.7556795947899992</c:v>
                </c:pt>
                <c:pt idx="38943">
                  <c:v>9.1322189144399992</c:v>
                </c:pt>
                <c:pt idx="38944">
                  <c:v>9.7743523488800008</c:v>
                </c:pt>
                <c:pt idx="38945">
                  <c:v>9.2629163195000004</c:v>
                </c:pt>
                <c:pt idx="38946">
                  <c:v>9.2148712374800006</c:v>
                </c:pt>
                <c:pt idx="38947">
                  <c:v>9.9286394664900008</c:v>
                </c:pt>
                <c:pt idx="38948">
                  <c:v>9.2585419877199993</c:v>
                </c:pt>
                <c:pt idx="38949">
                  <c:v>9.3660137699099995</c:v>
                </c:pt>
                <c:pt idx="38950">
                  <c:v>9.6314342811200007</c:v>
                </c:pt>
                <c:pt idx="38951">
                  <c:v>9.9744266390499998</c:v>
                </c:pt>
                <c:pt idx="38952">
                  <c:v>9.5831619840600002</c:v>
                </c:pt>
                <c:pt idx="38953">
                  <c:v>9.6674761135900003</c:v>
                </c:pt>
                <c:pt idx="38954">
                  <c:v>9.4162276855799991</c:v>
                </c:pt>
                <c:pt idx="38955">
                  <c:v>8.9133510777700007</c:v>
                </c:pt>
                <c:pt idx="38956">
                  <c:v>9.5641675855999999</c:v>
                </c:pt>
                <c:pt idx="38957">
                  <c:v>9.6313649120800005</c:v>
                </c:pt>
                <c:pt idx="38958">
                  <c:v>9.0000945797099998</c:v>
                </c:pt>
                <c:pt idx="38959">
                  <c:v>9.9561320351500004</c:v>
                </c:pt>
                <c:pt idx="38960">
                  <c:v>9.7158218395699993</c:v>
                </c:pt>
                <c:pt idx="38961">
                  <c:v>9.2707962141000007</c:v>
                </c:pt>
                <c:pt idx="38962">
                  <c:v>9.2592537472099998</c:v>
                </c:pt>
                <c:pt idx="38963">
                  <c:v>9.7160703527999992</c:v>
                </c:pt>
                <c:pt idx="38964">
                  <c:v>9.3423412030000001</c:v>
                </c:pt>
                <c:pt idx="38965">
                  <c:v>9.5732493032099999</c:v>
                </c:pt>
                <c:pt idx="38966">
                  <c:v>9.4260725828300007</c:v>
                </c:pt>
                <c:pt idx="38967">
                  <c:v>9.1856851622200004</c:v>
                </c:pt>
                <c:pt idx="38968">
                  <c:v>9.5854366174199992</c:v>
                </c:pt>
                <c:pt idx="38969">
                  <c:v>9.2561490952399996</c:v>
                </c:pt>
                <c:pt idx="38970">
                  <c:v>9.7296283589199994</c:v>
                </c:pt>
                <c:pt idx="38971">
                  <c:v>9.7323968192300008</c:v>
                </c:pt>
                <c:pt idx="38972">
                  <c:v>9.7389717329300005</c:v>
                </c:pt>
                <c:pt idx="38973">
                  <c:v>9.5641675855999999</c:v>
                </c:pt>
                <c:pt idx="38974">
                  <c:v>9.9242016518699998</c:v>
                </c:pt>
                <c:pt idx="38975">
                  <c:v>8.9688708371800008</c:v>
                </c:pt>
                <c:pt idx="38976">
                  <c:v>9.8697804750099998</c:v>
                </c:pt>
                <c:pt idx="38977">
                  <c:v>9.5346483097999997</c:v>
                </c:pt>
                <c:pt idx="38978">
                  <c:v>9.8838252695600008</c:v>
                </c:pt>
                <c:pt idx="38979">
                  <c:v>9.0978837397299994</c:v>
                </c:pt>
                <c:pt idx="38980">
                  <c:v>9.1296323382600004</c:v>
                </c:pt>
                <c:pt idx="38981">
                  <c:v>9.4925137898800003</c:v>
                </c:pt>
                <c:pt idx="38982">
                  <c:v>9.4949615402600003</c:v>
                </c:pt>
                <c:pt idx="38983">
                  <c:v>9.0755436284499993</c:v>
                </c:pt>
                <c:pt idx="38984">
                  <c:v>9.0015477435799998</c:v>
                </c:pt>
                <c:pt idx="38985">
                  <c:v>9.2352196583899993</c:v>
                </c:pt>
                <c:pt idx="38986">
                  <c:v>9.5311168641900004</c:v>
                </c:pt>
                <c:pt idx="38987">
                  <c:v>9.8325215344100005</c:v>
                </c:pt>
                <c:pt idx="38988">
                  <c:v>9.2240248764999997</c:v>
                </c:pt>
                <c:pt idx="38989">
                  <c:v>9.8228694748399992</c:v>
                </c:pt>
                <c:pt idx="38990">
                  <c:v>9.5303560861399994</c:v>
                </c:pt>
                <c:pt idx="38991">
                  <c:v>9.0909325597699997</c:v>
                </c:pt>
                <c:pt idx="38992">
                  <c:v>9.2072688786499999</c:v>
                </c:pt>
                <c:pt idx="38993">
                  <c:v>9.5095627616399998</c:v>
                </c:pt>
                <c:pt idx="38994">
                  <c:v>9.6848559521199995</c:v>
                </c:pt>
                <c:pt idx="38995">
                  <c:v>9.3370239838900009</c:v>
                </c:pt>
                <c:pt idx="38996">
                  <c:v>9.72014293258</c:v>
                </c:pt>
                <c:pt idx="38997">
                  <c:v>9.3010251373700008</c:v>
                </c:pt>
                <c:pt idx="38998">
                  <c:v>9.1324740862000002</c:v>
                </c:pt>
                <c:pt idx="38999">
                  <c:v>9.8926633970799998</c:v>
                </c:pt>
                <c:pt idx="39000">
                  <c:v>9.2177685543700001</c:v>
                </c:pt>
                <c:pt idx="39001">
                  <c:v>9.4260725828300007</c:v>
                </c:pt>
                <c:pt idx="39002">
                  <c:v>9.5932370034299996</c:v>
                </c:pt>
                <c:pt idx="39003">
                  <c:v>9.5346483097999997</c:v>
                </c:pt>
                <c:pt idx="39004">
                  <c:v>9.6473263667599998</c:v>
                </c:pt>
                <c:pt idx="39005">
                  <c:v>9.8544965181799995</c:v>
                </c:pt>
                <c:pt idx="39006">
                  <c:v>9.2045451933100004</c:v>
                </c:pt>
                <c:pt idx="39007">
                  <c:v>9.5514471673300001</c:v>
                </c:pt>
                <c:pt idx="39008">
                  <c:v>9.9223911275599992</c:v>
                </c:pt>
                <c:pt idx="39009">
                  <c:v>9.0600416721400006</c:v>
                </c:pt>
                <c:pt idx="39010">
                  <c:v>9.84084106199</c:v>
                </c:pt>
                <c:pt idx="39011">
                  <c:v>9.9059052695900007</c:v>
                </c:pt>
                <c:pt idx="39012">
                  <c:v>9.2072688786499999</c:v>
                </c:pt>
                <c:pt idx="39013">
                  <c:v>9.2829587026400002</c:v>
                </c:pt>
                <c:pt idx="39014">
                  <c:v>8.9813094166899994</c:v>
                </c:pt>
                <c:pt idx="39015">
                  <c:v>9.2561490952399996</c:v>
                </c:pt>
                <c:pt idx="39016">
                  <c:v>9.9716850049999994</c:v>
                </c:pt>
                <c:pt idx="39017">
                  <c:v>9.0742208162499995</c:v>
                </c:pt>
                <c:pt idx="39018">
                  <c:v>9.7437040960400001</c:v>
                </c:pt>
                <c:pt idx="39019">
                  <c:v>9.4935269674199994</c:v>
                </c:pt>
                <c:pt idx="39020">
                  <c:v>8.9451537057599992</c:v>
                </c:pt>
                <c:pt idx="39021">
                  <c:v>9.9059052695900007</c:v>
                </c:pt>
                <c:pt idx="39022">
                  <c:v>9.7278408038900004</c:v>
                </c:pt>
                <c:pt idx="39023">
                  <c:v>9.3177898795399994</c:v>
                </c:pt>
                <c:pt idx="39024">
                  <c:v>9.5793423884899997</c:v>
                </c:pt>
                <c:pt idx="39025">
                  <c:v>9.6749724665900008</c:v>
                </c:pt>
                <c:pt idx="39026">
                  <c:v>9.5000843117899993</c:v>
                </c:pt>
                <c:pt idx="39027">
                  <c:v>9.4635086245399993</c:v>
                </c:pt>
                <c:pt idx="39028">
                  <c:v>9.3261577765699997</c:v>
                </c:pt>
                <c:pt idx="39029">
                  <c:v>9.4516294838999997</c:v>
                </c:pt>
                <c:pt idx="39030">
                  <c:v>9.6363794824600006</c:v>
                </c:pt>
                <c:pt idx="39031">
                  <c:v>9.4913097607699992</c:v>
                </c:pt>
                <c:pt idx="39032">
                  <c:v>9.0340109027699995</c:v>
                </c:pt>
                <c:pt idx="39033">
                  <c:v>9.7603611566299993</c:v>
                </c:pt>
                <c:pt idx="39034">
                  <c:v>9.4879074159899996</c:v>
                </c:pt>
                <c:pt idx="39035">
                  <c:v>9.9492584296899995</c:v>
                </c:pt>
                <c:pt idx="39036">
                  <c:v>9.7104440258900002</c:v>
                </c:pt>
                <c:pt idx="39037">
                  <c:v>9.7611882720499992</c:v>
                </c:pt>
                <c:pt idx="39038">
                  <c:v>9.2392140250499999</c:v>
                </c:pt>
                <c:pt idx="39039">
                  <c:v>9.1957567450699997</c:v>
                </c:pt>
                <c:pt idx="39040">
                  <c:v>9.6176499038800003</c:v>
                </c:pt>
                <c:pt idx="39041">
                  <c:v>9.4041454369699995</c:v>
                </c:pt>
                <c:pt idx="39042">
                  <c:v>9.7195278289099996</c:v>
                </c:pt>
                <c:pt idx="39043">
                  <c:v>9.3989099624999994</c:v>
                </c:pt>
                <c:pt idx="39044">
                  <c:v>9.2768555207599999</c:v>
                </c:pt>
                <c:pt idx="39045">
                  <c:v>9.8863005745300008</c:v>
                </c:pt>
                <c:pt idx="39046">
                  <c:v>9.9242016518699998</c:v>
                </c:pt>
                <c:pt idx="39047">
                  <c:v>9.3151874571899995</c:v>
                </c:pt>
                <c:pt idx="39048">
                  <c:v>9.9647974550500003</c:v>
                </c:pt>
                <c:pt idx="39049">
                  <c:v>9.45876223488</c:v>
                </c:pt>
                <c:pt idx="39050">
                  <c:v>9.8980451854599991</c:v>
                </c:pt>
                <c:pt idx="39051">
                  <c:v>9.4964068391400005</c:v>
                </c:pt>
                <c:pt idx="39052">
                  <c:v>9.6971521642899994</c:v>
                </c:pt>
                <c:pt idx="39053">
                  <c:v>9.8931693745900002</c:v>
                </c:pt>
                <c:pt idx="39054">
                  <c:v>9.0509750782200005</c:v>
                </c:pt>
                <c:pt idx="39055">
                  <c:v>9.2790154956599995</c:v>
                </c:pt>
                <c:pt idx="39056">
                  <c:v>9.3332141528000001</c:v>
                </c:pt>
                <c:pt idx="39057">
                  <c:v>9.9750812613399997</c:v>
                </c:pt>
                <c:pt idx="39058">
                  <c:v>9.5496976369799995</c:v>
                </c:pt>
                <c:pt idx="39059">
                  <c:v>9.3692834322500005</c:v>
                </c:pt>
                <c:pt idx="39060">
                  <c:v>9.6889606709499994</c:v>
                </c:pt>
                <c:pt idx="39061">
                  <c:v>9.90002291333</c:v>
                </c:pt>
                <c:pt idx="39062">
                  <c:v>9.1014769723899995</c:v>
                </c:pt>
                <c:pt idx="39063">
                  <c:v>9.4491635775499994</c:v>
                </c:pt>
                <c:pt idx="39064">
                  <c:v>9.7400043493100004</c:v>
                </c:pt>
                <c:pt idx="39065">
                  <c:v>9.2309989884399997</c:v>
                </c:pt>
                <c:pt idx="39066">
                  <c:v>9.7117634520399996</c:v>
                </c:pt>
                <c:pt idx="39067">
                  <c:v>8.9466326003900001</c:v>
                </c:pt>
                <c:pt idx="39068">
                  <c:v>9.1380570321800008</c:v>
                </c:pt>
                <c:pt idx="39069">
                  <c:v>9.3913376417900007</c:v>
                </c:pt>
                <c:pt idx="39070">
                  <c:v>9.0274634875400004</c:v>
                </c:pt>
                <c:pt idx="39071">
                  <c:v>9.5346483097999997</c:v>
                </c:pt>
                <c:pt idx="39072">
                  <c:v>9.4841847225400002</c:v>
                </c:pt>
                <c:pt idx="39073">
                  <c:v>9.1161090761099999</c:v>
                </c:pt>
                <c:pt idx="39074">
                  <c:v>8.9491157967599992</c:v>
                </c:pt>
                <c:pt idx="39075">
                  <c:v>9.8579246860099996</c:v>
                </c:pt>
                <c:pt idx="39076">
                  <c:v>9.1896453287199993</c:v>
                </c:pt>
                <c:pt idx="39077">
                  <c:v>9.9519626650300008</c:v>
                </c:pt>
                <c:pt idx="39078">
                  <c:v>9.7092017571200007</c:v>
                </c:pt>
                <c:pt idx="39079">
                  <c:v>8.9191766104500001</c:v>
                </c:pt>
                <c:pt idx="39080">
                  <c:v>9.9530492338799998</c:v>
                </c:pt>
                <c:pt idx="39081">
                  <c:v>9.5641675855999999</c:v>
                </c:pt>
                <c:pt idx="39082">
                  <c:v>9.3750457043399997</c:v>
                </c:pt>
                <c:pt idx="39083">
                  <c:v>9.2788723902400001</c:v>
                </c:pt>
                <c:pt idx="39084">
                  <c:v>9.5607947869099998</c:v>
                </c:pt>
                <c:pt idx="39085">
                  <c:v>9.2272648749599995</c:v>
                </c:pt>
                <c:pt idx="39086">
                  <c:v>9.7104440258900002</c:v>
                </c:pt>
                <c:pt idx="39087">
                  <c:v>9.0829295208800005</c:v>
                </c:pt>
                <c:pt idx="39088">
                  <c:v>9.4778002433499999</c:v>
                </c:pt>
                <c:pt idx="39089">
                  <c:v>8.9641684445499994</c:v>
                </c:pt>
                <c:pt idx="39090">
                  <c:v>9.2744932322599993</c:v>
                </c:pt>
                <c:pt idx="39091">
                  <c:v>9.4732498314699995</c:v>
                </c:pt>
                <c:pt idx="39092">
                  <c:v>9.2943380433300007</c:v>
                </c:pt>
                <c:pt idx="39093">
                  <c:v>9.0064760170200007</c:v>
                </c:pt>
                <c:pt idx="39094">
                  <c:v>8.97226669458</c:v>
                </c:pt>
                <c:pt idx="39095">
                  <c:v>8.9357000449699999</c:v>
                </c:pt>
                <c:pt idx="39096">
                  <c:v>9.5026521549700007</c:v>
                </c:pt>
                <c:pt idx="39097">
                  <c:v>9.0165718467199998</c:v>
                </c:pt>
                <c:pt idx="39098">
                  <c:v>9.6971521642899994</c:v>
                </c:pt>
                <c:pt idx="39099">
                  <c:v>9.5590118286100001</c:v>
                </c:pt>
                <c:pt idx="39100">
                  <c:v>9.7117634520399996</c:v>
                </c:pt>
                <c:pt idx="39101">
                  <c:v>9.8334094089399997</c:v>
                </c:pt>
                <c:pt idx="39102">
                  <c:v>9.5336727059699999</c:v>
                </c:pt>
                <c:pt idx="39103">
                  <c:v>9.4711035067699996</c:v>
                </c:pt>
                <c:pt idx="39104">
                  <c:v>9.4362819422400008</c:v>
                </c:pt>
                <c:pt idx="39105">
                  <c:v>9.2922938004199995</c:v>
                </c:pt>
                <c:pt idx="39106">
                  <c:v>9.5930317879100002</c:v>
                </c:pt>
                <c:pt idx="39107">
                  <c:v>9.9461011547999991</c:v>
                </c:pt>
                <c:pt idx="39108">
                  <c:v>9.4948135645900003</c:v>
                </c:pt>
                <c:pt idx="39109">
                  <c:v>9.4527671618200007</c:v>
                </c:pt>
                <c:pt idx="39110">
                  <c:v>9.9145689984499992</c:v>
                </c:pt>
                <c:pt idx="39111">
                  <c:v>9.93873555383</c:v>
                </c:pt>
                <c:pt idx="39112">
                  <c:v>9.5313687534400007</c:v>
                </c:pt>
                <c:pt idx="39113">
                  <c:v>9.1576434158200009</c:v>
                </c:pt>
                <c:pt idx="39114">
                  <c:v>9.3750457043399997</c:v>
                </c:pt>
                <c:pt idx="39115">
                  <c:v>8.9942864863699992</c:v>
                </c:pt>
                <c:pt idx="39116">
                  <c:v>8.9583409416799995</c:v>
                </c:pt>
                <c:pt idx="39117">
                  <c:v>9.0739209597899997</c:v>
                </c:pt>
                <c:pt idx="39118">
                  <c:v>9.9556550296299999</c:v>
                </c:pt>
                <c:pt idx="39119">
                  <c:v>9.5238888922699996</c:v>
                </c:pt>
                <c:pt idx="39120">
                  <c:v>9.0000945797099998</c:v>
                </c:pt>
                <c:pt idx="39121">
                  <c:v>9.6295988553100003</c:v>
                </c:pt>
                <c:pt idx="39122">
                  <c:v>9.2600351440900006</c:v>
                </c:pt>
                <c:pt idx="39123">
                  <c:v>9.6020980623500005</c:v>
                </c:pt>
                <c:pt idx="39124">
                  <c:v>9.0288240368599997</c:v>
                </c:pt>
                <c:pt idx="39125">
                  <c:v>9.1635639854900006</c:v>
                </c:pt>
                <c:pt idx="39126">
                  <c:v>9.6107148575599997</c:v>
                </c:pt>
                <c:pt idx="39127">
                  <c:v>9.46491870929</c:v>
                </c:pt>
                <c:pt idx="39128">
                  <c:v>9.6749724665900008</c:v>
                </c:pt>
                <c:pt idx="39129">
                  <c:v>9.4320652275400008</c:v>
                </c:pt>
                <c:pt idx="39130">
                  <c:v>8.9534854633999998</c:v>
                </c:pt>
                <c:pt idx="39131">
                  <c:v>9.3640588707999992</c:v>
                </c:pt>
                <c:pt idx="39132">
                  <c:v>8.9837243620800002</c:v>
                </c:pt>
                <c:pt idx="39133">
                  <c:v>9.0274634875400004</c:v>
                </c:pt>
                <c:pt idx="39134">
                  <c:v>9.8919829792700007</c:v>
                </c:pt>
                <c:pt idx="39135">
                  <c:v>9.90002291333</c:v>
                </c:pt>
                <c:pt idx="39136">
                  <c:v>9.2788723902400001</c:v>
                </c:pt>
                <c:pt idx="39137">
                  <c:v>9.2916333438700001</c:v>
                </c:pt>
                <c:pt idx="39138">
                  <c:v>9.6732753686899997</c:v>
                </c:pt>
                <c:pt idx="39139">
                  <c:v>9.7093715522400004</c:v>
                </c:pt>
                <c:pt idx="39140">
                  <c:v>9.8124372018999999</c:v>
                </c:pt>
                <c:pt idx="39141">
                  <c:v>8.9503592063999999</c:v>
                </c:pt>
                <c:pt idx="39142">
                  <c:v>9.2177685543700001</c:v>
                </c:pt>
                <c:pt idx="39143">
                  <c:v>9.4327342116199997</c:v>
                </c:pt>
                <c:pt idx="39144">
                  <c:v>9.5696670153200003</c:v>
                </c:pt>
                <c:pt idx="39145">
                  <c:v>9.0437426807100003</c:v>
                </c:pt>
                <c:pt idx="39146">
                  <c:v>9.8550473678700001</c:v>
                </c:pt>
                <c:pt idx="39147">
                  <c:v>9.5532138009800001</c:v>
                </c:pt>
                <c:pt idx="39148">
                  <c:v>9.2354536058000001</c:v>
                </c:pt>
                <c:pt idx="39149">
                  <c:v>9.1872557475800001</c:v>
                </c:pt>
                <c:pt idx="39150">
                  <c:v>8.9241727929600003</c:v>
                </c:pt>
                <c:pt idx="39151">
                  <c:v>9.0742208162499995</c:v>
                </c:pt>
                <c:pt idx="39152">
                  <c:v>9.3170984267199994</c:v>
                </c:pt>
                <c:pt idx="39153">
                  <c:v>9.5902586660600004</c:v>
                </c:pt>
                <c:pt idx="39154">
                  <c:v>9.7118948847399995</c:v>
                </c:pt>
                <c:pt idx="39155">
                  <c:v>9.7831149674799995</c:v>
                </c:pt>
                <c:pt idx="39156">
                  <c:v>9.0288240368599997</c:v>
                </c:pt>
                <c:pt idx="39157">
                  <c:v>9.8952641756100004</c:v>
                </c:pt>
                <c:pt idx="39158">
                  <c:v>9.4527671618200007</c:v>
                </c:pt>
                <c:pt idx="39159">
                  <c:v>9.8538631535000007</c:v>
                </c:pt>
                <c:pt idx="39160">
                  <c:v>9.5392554488000005</c:v>
                </c:pt>
                <c:pt idx="39161">
                  <c:v>9.0457552264600007</c:v>
                </c:pt>
                <c:pt idx="39162">
                  <c:v>9.2874108115799991</c:v>
                </c:pt>
                <c:pt idx="39163">
                  <c:v>9.0800071126899997</c:v>
                </c:pt>
                <c:pt idx="39164">
                  <c:v>9.1272516377099997</c:v>
                </c:pt>
                <c:pt idx="39165">
                  <c:v>9.5490416526300006</c:v>
                </c:pt>
                <c:pt idx="39166">
                  <c:v>9.3772006362199996</c:v>
                </c:pt>
                <c:pt idx="39167">
                  <c:v>9.8304004960999993</c:v>
                </c:pt>
                <c:pt idx="39168">
                  <c:v>8.9904034766799992</c:v>
                </c:pt>
                <c:pt idx="39169">
                  <c:v>9.45876223488</c:v>
                </c:pt>
                <c:pt idx="39170">
                  <c:v>9.1844411345699992</c:v>
                </c:pt>
                <c:pt idx="39171">
                  <c:v>9.2874251592399997</c:v>
                </c:pt>
                <c:pt idx="39172">
                  <c:v>9.9294886782699994</c:v>
                </c:pt>
                <c:pt idx="39173">
                  <c:v>9.8666293404500003</c:v>
                </c:pt>
                <c:pt idx="39174">
                  <c:v>9.72014293258</c:v>
                </c:pt>
                <c:pt idx="39175">
                  <c:v>9.0602193949200007</c:v>
                </c:pt>
                <c:pt idx="39176">
                  <c:v>9.4118955195799998</c:v>
                </c:pt>
                <c:pt idx="39177">
                  <c:v>9.6600905177099996</c:v>
                </c:pt>
                <c:pt idx="39178">
                  <c:v>9.7262298898000008</c:v>
                </c:pt>
                <c:pt idx="39179">
                  <c:v>9.0563992935600002</c:v>
                </c:pt>
                <c:pt idx="39180">
                  <c:v>9.4060964442799992</c:v>
                </c:pt>
                <c:pt idx="39181">
                  <c:v>9.9780460424600008</c:v>
                </c:pt>
                <c:pt idx="39182">
                  <c:v>9.5932263161600009</c:v>
                </c:pt>
                <c:pt idx="39183">
                  <c:v>9.8374765572400005</c:v>
                </c:pt>
                <c:pt idx="39184">
                  <c:v>9.8334094089399997</c:v>
                </c:pt>
                <c:pt idx="39185">
                  <c:v>9.9371762978499998</c:v>
                </c:pt>
                <c:pt idx="39186">
                  <c:v>9.6128759529700005</c:v>
                </c:pt>
                <c:pt idx="39187">
                  <c:v>9.09333566854</c:v>
                </c:pt>
                <c:pt idx="39188">
                  <c:v>9.24967624636</c:v>
                </c:pt>
                <c:pt idx="39189">
                  <c:v>9.7958014566900005</c:v>
                </c:pt>
                <c:pt idx="39190">
                  <c:v>9.64919618397</c:v>
                </c:pt>
                <c:pt idx="39191">
                  <c:v>8.9688691251799995</c:v>
                </c:pt>
                <c:pt idx="39192">
                  <c:v>9.8952641756100004</c:v>
                </c:pt>
                <c:pt idx="39193">
                  <c:v>9.6749724665900008</c:v>
                </c:pt>
                <c:pt idx="39194">
                  <c:v>9.4841847225400002</c:v>
                </c:pt>
                <c:pt idx="39195">
                  <c:v>9.8372065233099999</c:v>
                </c:pt>
                <c:pt idx="39196">
                  <c:v>8.9404295028699998</c:v>
                </c:pt>
                <c:pt idx="39197">
                  <c:v>9.0405149247800001</c:v>
                </c:pt>
                <c:pt idx="39198">
                  <c:v>9.1939149921300007</c:v>
                </c:pt>
                <c:pt idx="39199">
                  <c:v>8.9813094166899994</c:v>
                </c:pt>
                <c:pt idx="39200">
                  <c:v>9.1153199923100008</c:v>
                </c:pt>
                <c:pt idx="39201">
                  <c:v>9.1576434158200009</c:v>
                </c:pt>
                <c:pt idx="39202">
                  <c:v>9.8257130162799999</c:v>
                </c:pt>
                <c:pt idx="39203">
                  <c:v>9.2072688786499999</c:v>
                </c:pt>
                <c:pt idx="39204">
                  <c:v>9.2874108115799991</c:v>
                </c:pt>
                <c:pt idx="39205">
                  <c:v>9.3640588707999992</c:v>
                </c:pt>
                <c:pt idx="39206">
                  <c:v>9.6176574081500004</c:v>
                </c:pt>
                <c:pt idx="39207">
                  <c:v>9.2819082965199993</c:v>
                </c:pt>
                <c:pt idx="39208">
                  <c:v>9.6346152518300006</c:v>
                </c:pt>
                <c:pt idx="39209">
                  <c:v>8.9881269776600003</c:v>
                </c:pt>
                <c:pt idx="39210">
                  <c:v>9.9090892511199993</c:v>
                </c:pt>
                <c:pt idx="39211">
                  <c:v>9.8919829792700007</c:v>
                </c:pt>
                <c:pt idx="39212">
                  <c:v>9.6909856775000005</c:v>
                </c:pt>
                <c:pt idx="39213">
                  <c:v>9.9580472716300008</c:v>
                </c:pt>
                <c:pt idx="39214">
                  <c:v>9.9536859596700005</c:v>
                </c:pt>
                <c:pt idx="39215">
                  <c:v>9.4038107117099994</c:v>
                </c:pt>
                <c:pt idx="39216">
                  <c:v>8.9688691251799995</c:v>
                </c:pt>
                <c:pt idx="39217">
                  <c:v>9.0400722733199999</c:v>
                </c:pt>
                <c:pt idx="39218">
                  <c:v>9.8280636750599992</c:v>
                </c:pt>
                <c:pt idx="39219">
                  <c:v>9.3369482241699995</c:v>
                </c:pt>
                <c:pt idx="39220">
                  <c:v>9.5496976369799995</c:v>
                </c:pt>
                <c:pt idx="39221">
                  <c:v>9.3663411774899998</c:v>
                </c:pt>
                <c:pt idx="39222">
                  <c:v>9.2472681851500003</c:v>
                </c:pt>
                <c:pt idx="39223">
                  <c:v>9.4964068391400005</c:v>
                </c:pt>
                <c:pt idx="39224">
                  <c:v>9.5202175659100003</c:v>
                </c:pt>
                <c:pt idx="39225">
                  <c:v>9.5641675855999999</c:v>
                </c:pt>
                <c:pt idx="39226">
                  <c:v>9.6107148575599997</c:v>
                </c:pt>
                <c:pt idx="39227">
                  <c:v>9.3951645414700007</c:v>
                </c:pt>
                <c:pt idx="39228">
                  <c:v>9.3663512304500003</c:v>
                </c:pt>
                <c:pt idx="39229">
                  <c:v>9.5109259096700001</c:v>
                </c:pt>
                <c:pt idx="39230">
                  <c:v>9.3673285300100009</c:v>
                </c:pt>
                <c:pt idx="39231">
                  <c:v>9.3483771642200004</c:v>
                </c:pt>
                <c:pt idx="39232">
                  <c:v>9.6538478118899995</c:v>
                </c:pt>
                <c:pt idx="39233">
                  <c:v>9.7495793064300003</c:v>
                </c:pt>
                <c:pt idx="39234">
                  <c:v>8.9813094166899994</c:v>
                </c:pt>
                <c:pt idx="39235">
                  <c:v>9.6223138195299995</c:v>
                </c:pt>
                <c:pt idx="39236">
                  <c:v>9.7914978080600008</c:v>
                </c:pt>
                <c:pt idx="39237">
                  <c:v>9.7260398963100005</c:v>
                </c:pt>
                <c:pt idx="39238">
                  <c:v>9.5932263161600009</c:v>
                </c:pt>
                <c:pt idx="39239">
                  <c:v>9.1791426806899992</c:v>
                </c:pt>
                <c:pt idx="39240">
                  <c:v>9.6693362015299993</c:v>
                </c:pt>
                <c:pt idx="39241">
                  <c:v>9.5957379916499992</c:v>
                </c:pt>
                <c:pt idx="39242">
                  <c:v>9.0866504902000003</c:v>
                </c:pt>
                <c:pt idx="39243">
                  <c:v>9.4141657824399996</c:v>
                </c:pt>
                <c:pt idx="39244">
                  <c:v>9.3345531459799993</c:v>
                </c:pt>
                <c:pt idx="39245">
                  <c:v>9.9948740563600005</c:v>
                </c:pt>
                <c:pt idx="39246">
                  <c:v>9.4711035067699996</c:v>
                </c:pt>
                <c:pt idx="39247">
                  <c:v>9.7260398963100005</c:v>
                </c:pt>
                <c:pt idx="39248">
                  <c:v>9.5717909161199994</c:v>
                </c:pt>
                <c:pt idx="39249">
                  <c:v>9.0826933537700008</c:v>
                </c:pt>
                <c:pt idx="39250">
                  <c:v>9.1969913649299997</c:v>
                </c:pt>
                <c:pt idx="39251">
                  <c:v>9.6538478118899995</c:v>
                </c:pt>
                <c:pt idx="39252">
                  <c:v>9.3619402655399995</c:v>
                </c:pt>
                <c:pt idx="39253">
                  <c:v>9.3660137699099995</c:v>
                </c:pt>
                <c:pt idx="39254">
                  <c:v>9.57381837354</c:v>
                </c:pt>
                <c:pt idx="39255">
                  <c:v>9.9679602986100004</c:v>
                </c:pt>
                <c:pt idx="39256">
                  <c:v>9.4127754409400008</c:v>
                </c:pt>
                <c:pt idx="39257">
                  <c:v>9.4711035067699996</c:v>
                </c:pt>
                <c:pt idx="39258">
                  <c:v>9.3750457043399997</c:v>
                </c:pt>
                <c:pt idx="39259">
                  <c:v>9.9223911275599992</c:v>
                </c:pt>
                <c:pt idx="39260">
                  <c:v>9.7428284697300001</c:v>
                </c:pt>
                <c:pt idx="39261">
                  <c:v>9.3180180622400002</c:v>
                </c:pt>
                <c:pt idx="39262">
                  <c:v>9.8430492798699998</c:v>
                </c:pt>
                <c:pt idx="39263">
                  <c:v>9.6346152518300006</c:v>
                </c:pt>
                <c:pt idx="39264">
                  <c:v>9.1141941238200008</c:v>
                </c:pt>
                <c:pt idx="39265">
                  <c:v>9.0165718467199998</c:v>
                </c:pt>
                <c:pt idx="39266">
                  <c:v>9.20342076843</c:v>
                </c:pt>
                <c:pt idx="39267">
                  <c:v>9.0826933537700008</c:v>
                </c:pt>
                <c:pt idx="39268">
                  <c:v>9.0602193949200007</c:v>
                </c:pt>
                <c:pt idx="39269">
                  <c:v>9.0388128322399997</c:v>
                </c:pt>
                <c:pt idx="39270">
                  <c:v>9.2585419877199993</c:v>
                </c:pt>
                <c:pt idx="39271">
                  <c:v>9.9277830462000001</c:v>
                </c:pt>
                <c:pt idx="39272">
                  <c:v>8.9446271901800003</c:v>
                </c:pt>
                <c:pt idx="39273">
                  <c:v>9.5818902026899995</c:v>
                </c:pt>
                <c:pt idx="39274">
                  <c:v>9.5419213250400006</c:v>
                </c:pt>
                <c:pt idx="39275">
                  <c:v>9.2916333438700001</c:v>
                </c:pt>
                <c:pt idx="39276">
                  <c:v>9.61463073032</c:v>
                </c:pt>
                <c:pt idx="39277">
                  <c:v>8.9766447177599993</c:v>
                </c:pt>
                <c:pt idx="39278">
                  <c:v>9.7195338339399999</c:v>
                </c:pt>
                <c:pt idx="39279">
                  <c:v>9.6223138195299995</c:v>
                </c:pt>
                <c:pt idx="39280">
                  <c:v>9.9033300721100002</c:v>
                </c:pt>
                <c:pt idx="39281">
                  <c:v>9.9277830462000001</c:v>
                </c:pt>
                <c:pt idx="39282">
                  <c:v>9.8538631535000007</c:v>
                </c:pt>
                <c:pt idx="39283">
                  <c:v>9.2069689144400009</c:v>
                </c:pt>
                <c:pt idx="39284">
                  <c:v>9.6300094174800002</c:v>
                </c:pt>
                <c:pt idx="39285">
                  <c:v>9.5024073095000006</c:v>
                </c:pt>
                <c:pt idx="39286">
                  <c:v>8.9837243620800002</c:v>
                </c:pt>
                <c:pt idx="39287">
                  <c:v>9.4001179051099992</c:v>
                </c:pt>
                <c:pt idx="39288">
                  <c:v>9.7744362063699999</c:v>
                </c:pt>
                <c:pt idx="39289">
                  <c:v>9.2943380433300007</c:v>
                </c:pt>
                <c:pt idx="39290">
                  <c:v>9.65710514431</c:v>
                </c:pt>
                <c:pt idx="39291">
                  <c:v>9.1844411345699992</c:v>
                </c:pt>
                <c:pt idx="39292">
                  <c:v>9.45876223488</c:v>
                </c:pt>
                <c:pt idx="39293">
                  <c:v>9.2819082965199993</c:v>
                </c:pt>
                <c:pt idx="39294">
                  <c:v>9.1247081387800009</c:v>
                </c:pt>
                <c:pt idx="39295">
                  <c:v>9.4393586386599999</c:v>
                </c:pt>
                <c:pt idx="39296">
                  <c:v>9.8926633970799998</c:v>
                </c:pt>
                <c:pt idx="39297">
                  <c:v>9.5993850091699997</c:v>
                </c:pt>
                <c:pt idx="39298">
                  <c:v>9.3080283697800006</c:v>
                </c:pt>
                <c:pt idx="39299">
                  <c:v>9.8217171969399999</c:v>
                </c:pt>
                <c:pt idx="39300">
                  <c:v>9.6003153215400001</c:v>
                </c:pt>
                <c:pt idx="39301">
                  <c:v>9.6309384597100003</c:v>
                </c:pt>
                <c:pt idx="39302">
                  <c:v>9.1849105369000004</c:v>
                </c:pt>
                <c:pt idx="39303">
                  <c:v>9.9897698803400008</c:v>
                </c:pt>
                <c:pt idx="39304">
                  <c:v>9.6661670410399996</c:v>
                </c:pt>
                <c:pt idx="39305">
                  <c:v>9.5660845628099995</c:v>
                </c:pt>
                <c:pt idx="39306">
                  <c:v>9.7525524098999998</c:v>
                </c:pt>
                <c:pt idx="39307">
                  <c:v>9.2443597314700003</c:v>
                </c:pt>
                <c:pt idx="39308">
                  <c:v>9.9889424814299996</c:v>
                </c:pt>
                <c:pt idx="39309">
                  <c:v>9.6658620798899992</c:v>
                </c:pt>
                <c:pt idx="39310">
                  <c:v>9.46491870929</c:v>
                </c:pt>
                <c:pt idx="39311">
                  <c:v>9.1649879414300006</c:v>
                </c:pt>
                <c:pt idx="39312">
                  <c:v>9.7611882720499992</c:v>
                </c:pt>
                <c:pt idx="39313">
                  <c:v>9.4141657824399996</c:v>
                </c:pt>
                <c:pt idx="39314">
                  <c:v>9.1856851622200004</c:v>
                </c:pt>
                <c:pt idx="39315">
                  <c:v>9.4948135645900003</c:v>
                </c:pt>
                <c:pt idx="39316">
                  <c:v>9.1371500011600002</c:v>
                </c:pt>
                <c:pt idx="39317">
                  <c:v>9.5370994404800005</c:v>
                </c:pt>
                <c:pt idx="39318">
                  <c:v>9.8015082358800001</c:v>
                </c:pt>
                <c:pt idx="39319">
                  <c:v>9.2707962141000007</c:v>
                </c:pt>
                <c:pt idx="39320">
                  <c:v>9.2253075395799993</c:v>
                </c:pt>
                <c:pt idx="39321">
                  <c:v>9.5831619840600002</c:v>
                </c:pt>
                <c:pt idx="39322">
                  <c:v>9.8736857688199997</c:v>
                </c:pt>
                <c:pt idx="39323">
                  <c:v>9.6181573077099998</c:v>
                </c:pt>
                <c:pt idx="39324">
                  <c:v>9.2408254872299995</c:v>
                </c:pt>
                <c:pt idx="39325">
                  <c:v>9.0064760170200007</c:v>
                </c:pt>
                <c:pt idx="39326">
                  <c:v>9.1314068710599994</c:v>
                </c:pt>
                <c:pt idx="39327">
                  <c:v>9.2790154956599995</c:v>
                </c:pt>
                <c:pt idx="39328">
                  <c:v>9.0826933537700008</c:v>
                </c:pt>
                <c:pt idx="39329">
                  <c:v>9.4984372652500006</c:v>
                </c:pt>
                <c:pt idx="39330">
                  <c:v>9.7601144871100001</c:v>
                </c:pt>
                <c:pt idx="39331">
                  <c:v>9.6693362015299993</c:v>
                </c:pt>
                <c:pt idx="39332">
                  <c:v>9.0866504902000003</c:v>
                </c:pt>
                <c:pt idx="39333">
                  <c:v>9.3864174901599995</c:v>
                </c:pt>
                <c:pt idx="39334">
                  <c:v>9.0815936096499996</c:v>
                </c:pt>
                <c:pt idx="39335">
                  <c:v>9.5657615254900001</c:v>
                </c:pt>
                <c:pt idx="39336">
                  <c:v>9.36349442711</c:v>
                </c:pt>
                <c:pt idx="39337">
                  <c:v>9.1872557475800001</c:v>
                </c:pt>
                <c:pt idx="39338">
                  <c:v>9.8374765572400005</c:v>
                </c:pt>
                <c:pt idx="39339">
                  <c:v>9.1266332669200008</c:v>
                </c:pt>
                <c:pt idx="39340">
                  <c:v>9.3110637515499999</c:v>
                </c:pt>
                <c:pt idx="39341">
                  <c:v>9.6287206102899994</c:v>
                </c:pt>
                <c:pt idx="39342">
                  <c:v>9.9561320351500004</c:v>
                </c:pt>
                <c:pt idx="39343">
                  <c:v>9.4038107117099994</c:v>
                </c:pt>
                <c:pt idx="39344">
                  <c:v>9.5171293443800007</c:v>
                </c:pt>
                <c:pt idx="39345">
                  <c:v>9.1014769723899995</c:v>
                </c:pt>
                <c:pt idx="39346">
                  <c:v>9.2877628904500007</c:v>
                </c:pt>
                <c:pt idx="39347">
                  <c:v>9.3892059900899998</c:v>
                </c:pt>
                <c:pt idx="39348">
                  <c:v>9.4304935145699993</c:v>
                </c:pt>
                <c:pt idx="39349">
                  <c:v>9.4400637590700001</c:v>
                </c:pt>
                <c:pt idx="39350">
                  <c:v>9.2877628904500007</c:v>
                </c:pt>
                <c:pt idx="39351">
                  <c:v>9.1684342327999993</c:v>
                </c:pt>
                <c:pt idx="39352">
                  <c:v>8.9839629422700007</c:v>
                </c:pt>
                <c:pt idx="39353">
                  <c:v>9.4113816312100003</c:v>
                </c:pt>
                <c:pt idx="39354">
                  <c:v>9.84084106199</c:v>
                </c:pt>
                <c:pt idx="39355">
                  <c:v>9.8015082358800001</c:v>
                </c:pt>
                <c:pt idx="39356">
                  <c:v>9.3000279822900005</c:v>
                </c:pt>
                <c:pt idx="39357">
                  <c:v>9.7088332198299998</c:v>
                </c:pt>
                <c:pt idx="39358">
                  <c:v>8.9483236766300003</c:v>
                </c:pt>
                <c:pt idx="39359">
                  <c:v>9.4454341496099996</c:v>
                </c:pt>
                <c:pt idx="39360">
                  <c:v>9.5095627616399998</c:v>
                </c:pt>
                <c:pt idx="39361">
                  <c:v>9.5332205651000006</c:v>
                </c:pt>
                <c:pt idx="39362">
                  <c:v>9.2931830453300002</c:v>
                </c:pt>
                <c:pt idx="39363">
                  <c:v>9.7445829813000007</c:v>
                </c:pt>
                <c:pt idx="39364">
                  <c:v>9.3495507638799999</c:v>
                </c:pt>
                <c:pt idx="39365">
                  <c:v>9.1374778579600004</c:v>
                </c:pt>
                <c:pt idx="39366">
                  <c:v>9.8101453726199992</c:v>
                </c:pt>
                <c:pt idx="39367">
                  <c:v>9.4456614212200005</c:v>
                </c:pt>
                <c:pt idx="39368">
                  <c:v>9.4161472323699993</c:v>
                </c:pt>
                <c:pt idx="39369">
                  <c:v>9.0826933537700008</c:v>
                </c:pt>
                <c:pt idx="39370">
                  <c:v>8.9904034766799992</c:v>
                </c:pt>
                <c:pt idx="39371">
                  <c:v>9.6176574081500004</c:v>
                </c:pt>
                <c:pt idx="39372">
                  <c:v>9.6538478118899995</c:v>
                </c:pt>
                <c:pt idx="39373">
                  <c:v>9.7525524098999998</c:v>
                </c:pt>
                <c:pt idx="39374">
                  <c:v>9.0621162985999995</c:v>
                </c:pt>
                <c:pt idx="39375">
                  <c:v>9.0485024096500002</c:v>
                </c:pt>
                <c:pt idx="39376">
                  <c:v>9.8617507499499997</c:v>
                </c:pt>
                <c:pt idx="39377">
                  <c:v>9.2093496081800001</c:v>
                </c:pt>
                <c:pt idx="39378">
                  <c:v>9.0249032093700006</c:v>
                </c:pt>
                <c:pt idx="39379">
                  <c:v>9.6693802917700005</c:v>
                </c:pt>
                <c:pt idx="39380">
                  <c:v>8.9904034766799992</c:v>
                </c:pt>
                <c:pt idx="39381">
                  <c:v>9.5311168641900004</c:v>
                </c:pt>
                <c:pt idx="39382">
                  <c:v>9.6309384597100003</c:v>
                </c:pt>
                <c:pt idx="39383">
                  <c:v>9.4984372652500006</c:v>
                </c:pt>
                <c:pt idx="39384">
                  <c:v>9.6309384597100003</c:v>
                </c:pt>
                <c:pt idx="39385">
                  <c:v>9.3055792304100002</c:v>
                </c:pt>
                <c:pt idx="39386">
                  <c:v>9.0044712573400005</c:v>
                </c:pt>
                <c:pt idx="39387">
                  <c:v>9.4986383668300007</c:v>
                </c:pt>
                <c:pt idx="39388">
                  <c:v>9.0907260226699993</c:v>
                </c:pt>
                <c:pt idx="39389">
                  <c:v>9.44440185831</c:v>
                </c:pt>
                <c:pt idx="39390">
                  <c:v>9.8544965181799995</c:v>
                </c:pt>
                <c:pt idx="39391">
                  <c:v>9.7579182158699993</c:v>
                </c:pt>
                <c:pt idx="39392">
                  <c:v>8.95884605006</c:v>
                </c:pt>
                <c:pt idx="39393">
                  <c:v>8.9904034766799992</c:v>
                </c:pt>
                <c:pt idx="39394">
                  <c:v>9.7104440258900002</c:v>
                </c:pt>
                <c:pt idx="39395">
                  <c:v>9.1635639854900006</c:v>
                </c:pt>
                <c:pt idx="39396">
                  <c:v>8.9133510777700007</c:v>
                </c:pt>
                <c:pt idx="39397">
                  <c:v>9.8890876078699996</c:v>
                </c:pt>
                <c:pt idx="39398">
                  <c:v>9.5225981027700008</c:v>
                </c:pt>
                <c:pt idx="39399">
                  <c:v>9.4165620501999996</c:v>
                </c:pt>
                <c:pt idx="39400">
                  <c:v>9.1802208215800007</c:v>
                </c:pt>
                <c:pt idx="39401">
                  <c:v>9.9948740563600005</c:v>
                </c:pt>
                <c:pt idx="39402">
                  <c:v>9.5671604084599995</c:v>
                </c:pt>
                <c:pt idx="39403">
                  <c:v>9.5696670153200003</c:v>
                </c:pt>
                <c:pt idx="39404">
                  <c:v>9.1141941238200008</c:v>
                </c:pt>
                <c:pt idx="39405">
                  <c:v>8.9451537057599992</c:v>
                </c:pt>
                <c:pt idx="39406">
                  <c:v>9.5060075820000005</c:v>
                </c:pt>
                <c:pt idx="39407">
                  <c:v>9.2392140250499999</c:v>
                </c:pt>
                <c:pt idx="39408">
                  <c:v>9.8736857688199997</c:v>
                </c:pt>
                <c:pt idx="39409">
                  <c:v>9.93873555383</c:v>
                </c:pt>
                <c:pt idx="39410">
                  <c:v>9.5095627616399998</c:v>
                </c:pt>
                <c:pt idx="39411">
                  <c:v>9.2348856274400006</c:v>
                </c:pt>
                <c:pt idx="39412">
                  <c:v>9.3080283697800006</c:v>
                </c:pt>
                <c:pt idx="39413">
                  <c:v>9.09333566854</c:v>
                </c:pt>
                <c:pt idx="39414">
                  <c:v>9.5584323157300002</c:v>
                </c:pt>
                <c:pt idx="39415">
                  <c:v>9.5086978336399994</c:v>
                </c:pt>
                <c:pt idx="39416">
                  <c:v>9.8271871168199993</c:v>
                </c:pt>
                <c:pt idx="39417">
                  <c:v>9.5043327673900002</c:v>
                </c:pt>
                <c:pt idx="39418">
                  <c:v>9.6466640873999996</c:v>
                </c:pt>
                <c:pt idx="39419">
                  <c:v>9.8658622643800005</c:v>
                </c:pt>
                <c:pt idx="39420">
                  <c:v>9.7642270436800001</c:v>
                </c:pt>
                <c:pt idx="39421">
                  <c:v>9.38780960265</c:v>
                </c:pt>
                <c:pt idx="39422">
                  <c:v>9.3663512304500003</c:v>
                </c:pt>
                <c:pt idx="39423">
                  <c:v>9.7896622389000001</c:v>
                </c:pt>
                <c:pt idx="39424">
                  <c:v>9.5000843117899993</c:v>
                </c:pt>
                <c:pt idx="39425">
                  <c:v>9.6003153215400001</c:v>
                </c:pt>
                <c:pt idx="39426">
                  <c:v>9.5428744438200006</c:v>
                </c:pt>
                <c:pt idx="39427">
                  <c:v>9.68061088334</c:v>
                </c:pt>
                <c:pt idx="39428">
                  <c:v>9.9241012049999995</c:v>
                </c:pt>
                <c:pt idx="39429">
                  <c:v>9.2192104910299992</c:v>
                </c:pt>
                <c:pt idx="39430">
                  <c:v>9.2045451933100004</c:v>
                </c:pt>
                <c:pt idx="39431">
                  <c:v>9.9872176644999993</c:v>
                </c:pt>
                <c:pt idx="39432">
                  <c:v>9.4320645300900008</c:v>
                </c:pt>
                <c:pt idx="39433">
                  <c:v>9.6419155634599996</c:v>
                </c:pt>
                <c:pt idx="39434">
                  <c:v>9.0638507985099999</c:v>
                </c:pt>
                <c:pt idx="39435">
                  <c:v>9.5310810130999997</c:v>
                </c:pt>
                <c:pt idx="39436">
                  <c:v>8.9842363836800008</c:v>
                </c:pt>
                <c:pt idx="39437">
                  <c:v>9.0359329509399995</c:v>
                </c:pt>
                <c:pt idx="39438">
                  <c:v>9.0122190368399995</c:v>
                </c:pt>
                <c:pt idx="39439">
                  <c:v>9.0488154385299993</c:v>
                </c:pt>
                <c:pt idx="39440">
                  <c:v>9.5717909161199994</c:v>
                </c:pt>
                <c:pt idx="39441">
                  <c:v>9.0400722733199999</c:v>
                </c:pt>
                <c:pt idx="39442">
                  <c:v>9.2045451933100004</c:v>
                </c:pt>
                <c:pt idx="39443">
                  <c:v>9.4924064110900002</c:v>
                </c:pt>
                <c:pt idx="39444">
                  <c:v>9.4153729327099995</c:v>
                </c:pt>
                <c:pt idx="39445">
                  <c:v>9.2262703203399994</c:v>
                </c:pt>
                <c:pt idx="39446">
                  <c:v>9.44440185831</c:v>
                </c:pt>
                <c:pt idx="39447">
                  <c:v>9.2881425753800002</c:v>
                </c:pt>
                <c:pt idx="39448">
                  <c:v>9.2115666046700007</c:v>
                </c:pt>
                <c:pt idx="39449">
                  <c:v>9.9744266390499998</c:v>
                </c:pt>
                <c:pt idx="39450">
                  <c:v>9.5497283164199995</c:v>
                </c:pt>
                <c:pt idx="39451">
                  <c:v>9.6513064252399996</c:v>
                </c:pt>
                <c:pt idx="39452">
                  <c:v>9.7887680702599997</c:v>
                </c:pt>
                <c:pt idx="39453">
                  <c:v>9.5866319247400007</c:v>
                </c:pt>
                <c:pt idx="39454">
                  <c:v>9.5497283164199995</c:v>
                </c:pt>
                <c:pt idx="39455">
                  <c:v>9.2991142813799996</c:v>
                </c:pt>
                <c:pt idx="39456">
                  <c:v>9.1146639810300005</c:v>
                </c:pt>
                <c:pt idx="39457">
                  <c:v>9.7478502536300002</c:v>
                </c:pt>
                <c:pt idx="39458">
                  <c:v>9.8747020124400002</c:v>
                </c:pt>
                <c:pt idx="39459">
                  <c:v>9.1324740862000002</c:v>
                </c:pt>
                <c:pt idx="39460">
                  <c:v>8.9281695236500003</c:v>
                </c:pt>
                <c:pt idx="39461">
                  <c:v>9.7984510161300005</c:v>
                </c:pt>
                <c:pt idx="39462">
                  <c:v>9.06362364736</c:v>
                </c:pt>
                <c:pt idx="39463">
                  <c:v>9.1289327497299997</c:v>
                </c:pt>
                <c:pt idx="39464">
                  <c:v>9.2253075395799993</c:v>
                </c:pt>
                <c:pt idx="39465">
                  <c:v>9.8033705286499995</c:v>
                </c:pt>
                <c:pt idx="39466">
                  <c:v>9.4925137898800003</c:v>
                </c:pt>
                <c:pt idx="39467">
                  <c:v>9.2849576834299992</c:v>
                </c:pt>
                <c:pt idx="39468">
                  <c:v>9.9073488376499999</c:v>
                </c:pt>
                <c:pt idx="39469">
                  <c:v>9.3082924280700006</c:v>
                </c:pt>
                <c:pt idx="39470">
                  <c:v>9.7957994318800008</c:v>
                </c:pt>
                <c:pt idx="39471">
                  <c:v>9.9090892511199993</c:v>
                </c:pt>
                <c:pt idx="39472">
                  <c:v>9.1791426806899992</c:v>
                </c:pt>
                <c:pt idx="39473">
                  <c:v>9.4257708585100008</c:v>
                </c:pt>
                <c:pt idx="39474">
                  <c:v>9.54565319654</c:v>
                </c:pt>
                <c:pt idx="39475">
                  <c:v>9.2561490952399996</c:v>
                </c:pt>
                <c:pt idx="39476">
                  <c:v>8.9133510777700007</c:v>
                </c:pt>
                <c:pt idx="39477">
                  <c:v>9.1146639810300005</c:v>
                </c:pt>
                <c:pt idx="39478">
                  <c:v>9.5313687534400007</c:v>
                </c:pt>
                <c:pt idx="39479">
                  <c:v>9.2219442456300005</c:v>
                </c:pt>
                <c:pt idx="39480">
                  <c:v>9.2788723902400001</c:v>
                </c:pt>
                <c:pt idx="39481">
                  <c:v>9.3369482241699995</c:v>
                </c:pt>
                <c:pt idx="39482">
                  <c:v>9.3483771642200004</c:v>
                </c:pt>
                <c:pt idx="39483">
                  <c:v>9.6891239359500005</c:v>
                </c:pt>
                <c:pt idx="39484">
                  <c:v>9.1109311887400004</c:v>
                </c:pt>
                <c:pt idx="39485">
                  <c:v>9.4480241065499992</c:v>
                </c:pt>
                <c:pt idx="39486">
                  <c:v>8.9181747689299993</c:v>
                </c:pt>
                <c:pt idx="39487">
                  <c:v>9.1374778579600004</c:v>
                </c:pt>
                <c:pt idx="39488">
                  <c:v>9.9266150249400003</c:v>
                </c:pt>
                <c:pt idx="39489">
                  <c:v>9.6661670410399996</c:v>
                </c:pt>
                <c:pt idx="39490">
                  <c:v>9.3692834322500005</c:v>
                </c:pt>
                <c:pt idx="39491">
                  <c:v>9.1886453986400003</c:v>
                </c:pt>
                <c:pt idx="39492">
                  <c:v>9.8304004960999993</c:v>
                </c:pt>
                <c:pt idx="39493">
                  <c:v>9.2931830453300002</c:v>
                </c:pt>
                <c:pt idx="39494">
                  <c:v>9.0165718467199998</c:v>
                </c:pt>
                <c:pt idx="39495">
                  <c:v>9.5571993777199999</c:v>
                </c:pt>
                <c:pt idx="39496">
                  <c:v>9.5800496200899996</c:v>
                </c:pt>
                <c:pt idx="39497">
                  <c:v>9.0521125725499996</c:v>
                </c:pt>
                <c:pt idx="39498">
                  <c:v>9.7911296033300008</c:v>
                </c:pt>
                <c:pt idx="39499">
                  <c:v>9.7093715522400004</c:v>
                </c:pt>
                <c:pt idx="39500">
                  <c:v>8.9970551746799998</c:v>
                </c:pt>
                <c:pt idx="39501">
                  <c:v>9.7437040960400001</c:v>
                </c:pt>
                <c:pt idx="39502">
                  <c:v>9.3715670144000001</c:v>
                </c:pt>
                <c:pt idx="39503">
                  <c:v>9.0405149247800001</c:v>
                </c:pt>
                <c:pt idx="39504">
                  <c:v>9.6174680607499994</c:v>
                </c:pt>
                <c:pt idx="39505">
                  <c:v>9.7095993712900004</c:v>
                </c:pt>
                <c:pt idx="39506">
                  <c:v>9.4879074159899996</c:v>
                </c:pt>
                <c:pt idx="39507">
                  <c:v>9.8579246860099996</c:v>
                </c:pt>
                <c:pt idx="39508">
                  <c:v>9.6313649120800005</c:v>
                </c:pt>
                <c:pt idx="39509">
                  <c:v>9.9371762978499998</c:v>
                </c:pt>
                <c:pt idx="39510">
                  <c:v>9.4952061436499999</c:v>
                </c:pt>
                <c:pt idx="39511">
                  <c:v>9.5782584091299992</c:v>
                </c:pt>
                <c:pt idx="39512">
                  <c:v>9.1135053536200008</c:v>
                </c:pt>
                <c:pt idx="39513">
                  <c:v>9.36349442711</c:v>
                </c:pt>
                <c:pt idx="39514">
                  <c:v>9.9371762978499998</c:v>
                </c:pt>
                <c:pt idx="39515">
                  <c:v>9.1135053536200008</c:v>
                </c:pt>
                <c:pt idx="39516">
                  <c:v>9.8968803975200004</c:v>
                </c:pt>
                <c:pt idx="39517">
                  <c:v>9.4986383668300007</c:v>
                </c:pt>
                <c:pt idx="39518">
                  <c:v>9.65710514431</c:v>
                </c:pt>
                <c:pt idx="39519">
                  <c:v>9.4161472323699993</c:v>
                </c:pt>
                <c:pt idx="39520">
                  <c:v>8.9402093127299995</c:v>
                </c:pt>
                <c:pt idx="39521">
                  <c:v>9.0866504902000003</c:v>
                </c:pt>
                <c:pt idx="39522">
                  <c:v>9.6069110270200007</c:v>
                </c:pt>
                <c:pt idx="39523">
                  <c:v>9.5043327673900002</c:v>
                </c:pt>
                <c:pt idx="39524">
                  <c:v>9.7845640854399996</c:v>
                </c:pt>
                <c:pt idx="39525">
                  <c:v>8.9584176967300007</c:v>
                </c:pt>
                <c:pt idx="39526">
                  <c:v>9.7013759899600007</c:v>
                </c:pt>
                <c:pt idx="39527">
                  <c:v>9.1896453287199993</c:v>
                </c:pt>
                <c:pt idx="39528">
                  <c:v>9.3317026002500008</c:v>
                </c:pt>
                <c:pt idx="39529">
                  <c:v>9.4454341496099996</c:v>
                </c:pt>
                <c:pt idx="39530">
                  <c:v>9.0457552264600007</c:v>
                </c:pt>
                <c:pt idx="39531">
                  <c:v>9.6223138195299995</c:v>
                </c:pt>
                <c:pt idx="39532">
                  <c:v>9.1054957442000006</c:v>
                </c:pt>
                <c:pt idx="39533">
                  <c:v>9.8880845557000008</c:v>
                </c:pt>
                <c:pt idx="39534">
                  <c:v>9.8258637091499992</c:v>
                </c:pt>
                <c:pt idx="39535">
                  <c:v>9.1935167477600004</c:v>
                </c:pt>
                <c:pt idx="39536">
                  <c:v>8.9567388982700002</c:v>
                </c:pt>
                <c:pt idx="39537">
                  <c:v>9.436649676</c:v>
                </c:pt>
                <c:pt idx="39538">
                  <c:v>9.1054957442000006</c:v>
                </c:pt>
                <c:pt idx="39539">
                  <c:v>9.5332205651000006</c:v>
                </c:pt>
                <c:pt idx="39540">
                  <c:v>9.2744932322599993</c:v>
                </c:pt>
                <c:pt idx="39541">
                  <c:v>9.7743523488800008</c:v>
                </c:pt>
                <c:pt idx="39542">
                  <c:v>9.2768555207599999</c:v>
                </c:pt>
                <c:pt idx="39543">
                  <c:v>9.1324740862000002</c:v>
                </c:pt>
                <c:pt idx="39544">
                  <c:v>9.7845640854399996</c:v>
                </c:pt>
                <c:pt idx="39545">
                  <c:v>8.9534854633999998</c:v>
                </c:pt>
                <c:pt idx="39546">
                  <c:v>9.2742072954400001</c:v>
                </c:pt>
                <c:pt idx="39547">
                  <c:v>9.8430492798699998</c:v>
                </c:pt>
                <c:pt idx="39548">
                  <c:v>9.8465010816700005</c:v>
                </c:pt>
                <c:pt idx="39549">
                  <c:v>9.3462924873300004</c:v>
                </c:pt>
                <c:pt idx="39550">
                  <c:v>9.8666293404500003</c:v>
                </c:pt>
                <c:pt idx="39551">
                  <c:v>8.94157207648</c:v>
                </c:pt>
                <c:pt idx="39552">
                  <c:v>9.8617507499499997</c:v>
                </c:pt>
                <c:pt idx="39553">
                  <c:v>9.0813894244199993</c:v>
                </c:pt>
                <c:pt idx="39554">
                  <c:v>9.2874251592399997</c:v>
                </c:pt>
                <c:pt idx="39555">
                  <c:v>9.3096955555900003</c:v>
                </c:pt>
                <c:pt idx="39556">
                  <c:v>9.2884032355600006</c:v>
                </c:pt>
                <c:pt idx="39557">
                  <c:v>9.3649234635499994</c:v>
                </c:pt>
                <c:pt idx="39558">
                  <c:v>9.5490416526300006</c:v>
                </c:pt>
                <c:pt idx="39559">
                  <c:v>9.3257186336900002</c:v>
                </c:pt>
                <c:pt idx="39560">
                  <c:v>9.4362819422400008</c:v>
                </c:pt>
                <c:pt idx="39561">
                  <c:v>9.9059052695900007</c:v>
                </c:pt>
                <c:pt idx="39562">
                  <c:v>9.2742072954400001</c:v>
                </c:pt>
                <c:pt idx="39563">
                  <c:v>9.5511659364899995</c:v>
                </c:pt>
                <c:pt idx="39564">
                  <c:v>9.9862690983999993</c:v>
                </c:pt>
                <c:pt idx="39565">
                  <c:v>9.2983835081499997</c:v>
                </c:pt>
                <c:pt idx="39566">
                  <c:v>9.6282159149200002</c:v>
                </c:pt>
                <c:pt idx="39567">
                  <c:v>9.0285542626499993</c:v>
                </c:pt>
                <c:pt idx="39568">
                  <c:v>9.6315315251100007</c:v>
                </c:pt>
                <c:pt idx="39569">
                  <c:v>9.7837706670400006</c:v>
                </c:pt>
                <c:pt idx="39570">
                  <c:v>9.6392104580400009</c:v>
                </c:pt>
                <c:pt idx="39571">
                  <c:v>9.3951645414700007</c:v>
                </c:pt>
                <c:pt idx="39572">
                  <c:v>9.2115666046700007</c:v>
                </c:pt>
                <c:pt idx="39573">
                  <c:v>9.2352438699300006</c:v>
                </c:pt>
                <c:pt idx="39574">
                  <c:v>9.5660845628099995</c:v>
                </c:pt>
                <c:pt idx="39575">
                  <c:v>9.3055792304100002</c:v>
                </c:pt>
                <c:pt idx="39576">
                  <c:v>9.6395669970999993</c:v>
                </c:pt>
                <c:pt idx="39577">
                  <c:v>9.1153199923100008</c:v>
                </c:pt>
                <c:pt idx="39578">
                  <c:v>9.6498886512100004</c:v>
                </c:pt>
                <c:pt idx="39579">
                  <c:v>9.4942682180200002</c:v>
                </c:pt>
                <c:pt idx="39580">
                  <c:v>9.6465861575599998</c:v>
                </c:pt>
                <c:pt idx="39581">
                  <c:v>9.7430917334099991</c:v>
                </c:pt>
                <c:pt idx="39582">
                  <c:v>9.6228771415899992</c:v>
                </c:pt>
                <c:pt idx="39583">
                  <c:v>9.5932370034299996</c:v>
                </c:pt>
                <c:pt idx="39584">
                  <c:v>9.1872557475800001</c:v>
                </c:pt>
                <c:pt idx="39585">
                  <c:v>9.4060964442799992</c:v>
                </c:pt>
                <c:pt idx="39586">
                  <c:v>9.0443237095800004</c:v>
                </c:pt>
                <c:pt idx="39587">
                  <c:v>9.7296283589199994</c:v>
                </c:pt>
                <c:pt idx="39588">
                  <c:v>9.1135053536200008</c:v>
                </c:pt>
                <c:pt idx="39589">
                  <c:v>9.1686847200799999</c:v>
                </c:pt>
                <c:pt idx="39590">
                  <c:v>9.6962119545600007</c:v>
                </c:pt>
                <c:pt idx="39591">
                  <c:v>9.2991150006400005</c:v>
                </c:pt>
                <c:pt idx="39592">
                  <c:v>9.4357945639899992</c:v>
                </c:pt>
                <c:pt idx="39593">
                  <c:v>9.4454341496099996</c:v>
                </c:pt>
                <c:pt idx="39594">
                  <c:v>9.8118205134400007</c:v>
                </c:pt>
                <c:pt idx="39595">
                  <c:v>9.2226262761599997</c:v>
                </c:pt>
                <c:pt idx="39596">
                  <c:v>9.1153199923100008</c:v>
                </c:pt>
                <c:pt idx="39597">
                  <c:v>9.1067183320500007</c:v>
                </c:pt>
                <c:pt idx="39598">
                  <c:v>9.5517278755399992</c:v>
                </c:pt>
                <c:pt idx="39599">
                  <c:v>8.9753709836999995</c:v>
                </c:pt>
                <c:pt idx="39600">
                  <c:v>9.5992458758399994</c:v>
                </c:pt>
                <c:pt idx="39601">
                  <c:v>9.9503117874000004</c:v>
                </c:pt>
                <c:pt idx="39602">
                  <c:v>9.8465010816700005</c:v>
                </c:pt>
                <c:pt idx="39603">
                  <c:v>9.9099877234800005</c:v>
                </c:pt>
                <c:pt idx="39604">
                  <c:v>9.4320645300900008</c:v>
                </c:pt>
                <c:pt idx="39605">
                  <c:v>9.1701450576599992</c:v>
                </c:pt>
                <c:pt idx="39606">
                  <c:v>9.7495793064300003</c:v>
                </c:pt>
                <c:pt idx="39607">
                  <c:v>9.1857195357899997</c:v>
                </c:pt>
                <c:pt idx="39608">
                  <c:v>9.5907396364200004</c:v>
                </c:pt>
                <c:pt idx="39609">
                  <c:v>9.1370607792000005</c:v>
                </c:pt>
                <c:pt idx="39610">
                  <c:v>9.7009874055900003</c:v>
                </c:pt>
                <c:pt idx="39611">
                  <c:v>9.0095453409499999</c:v>
                </c:pt>
                <c:pt idx="39612">
                  <c:v>9.64919618397</c:v>
                </c:pt>
                <c:pt idx="39613">
                  <c:v>9.6658620798899992</c:v>
                </c:pt>
                <c:pt idx="39614">
                  <c:v>9.38780960265</c:v>
                </c:pt>
                <c:pt idx="39615">
                  <c:v>9.1427443374700008</c:v>
                </c:pt>
                <c:pt idx="39616">
                  <c:v>9.7009874055900003</c:v>
                </c:pt>
                <c:pt idx="39617">
                  <c:v>9.1505279317399992</c:v>
                </c:pt>
                <c:pt idx="39618">
                  <c:v>9.3278182312000002</c:v>
                </c:pt>
                <c:pt idx="39619">
                  <c:v>8.9443185254100008</c:v>
                </c:pt>
                <c:pt idx="39620">
                  <c:v>9.7195278289099996</c:v>
                </c:pt>
                <c:pt idx="39621">
                  <c:v>9.6228771415899992</c:v>
                </c:pt>
                <c:pt idx="39622">
                  <c:v>9.6661670410399996</c:v>
                </c:pt>
                <c:pt idx="39623">
                  <c:v>9.3864174901599995</c:v>
                </c:pt>
                <c:pt idx="39624">
                  <c:v>9.1237760519699993</c:v>
                </c:pt>
                <c:pt idx="39625">
                  <c:v>8.9703430677699991</c:v>
                </c:pt>
                <c:pt idx="39626">
                  <c:v>9.3660137699099995</c:v>
                </c:pt>
                <c:pt idx="39627">
                  <c:v>9.1371500011600002</c:v>
                </c:pt>
                <c:pt idx="39628">
                  <c:v>9.1791426806899992</c:v>
                </c:pt>
                <c:pt idx="39629">
                  <c:v>9.0696845148699996</c:v>
                </c:pt>
                <c:pt idx="39630">
                  <c:v>9.6181367795099995</c:v>
                </c:pt>
                <c:pt idx="39631">
                  <c:v>9.2226262761599997</c:v>
                </c:pt>
                <c:pt idx="39632">
                  <c:v>9.88062625295</c:v>
                </c:pt>
                <c:pt idx="39633">
                  <c:v>9.1268625086299995</c:v>
                </c:pt>
                <c:pt idx="39634">
                  <c:v>9.5793423884899997</c:v>
                </c:pt>
                <c:pt idx="39635">
                  <c:v>9.2352270295400007</c:v>
                </c:pt>
                <c:pt idx="39636">
                  <c:v>9.4260725828300007</c:v>
                </c:pt>
                <c:pt idx="39637">
                  <c:v>9.7232706075599999</c:v>
                </c:pt>
                <c:pt idx="39638">
                  <c:v>9.9387091754100005</c:v>
                </c:pt>
                <c:pt idx="39639">
                  <c:v>9.0907260226699993</c:v>
                </c:pt>
                <c:pt idx="39640">
                  <c:v>9.1153199923100008</c:v>
                </c:pt>
                <c:pt idx="39641">
                  <c:v>9.8617507499499997</c:v>
                </c:pt>
                <c:pt idx="39642">
                  <c:v>9.0277910579299991</c:v>
                </c:pt>
                <c:pt idx="39643">
                  <c:v>9.9495150610900005</c:v>
                </c:pt>
                <c:pt idx="39644">
                  <c:v>9.1135053536200008</c:v>
                </c:pt>
                <c:pt idx="39645">
                  <c:v>9.2354536058000001</c:v>
                </c:pt>
                <c:pt idx="39646">
                  <c:v>9.8538631535000007</c:v>
                </c:pt>
                <c:pt idx="39647">
                  <c:v>9.5488292549999993</c:v>
                </c:pt>
                <c:pt idx="39648">
                  <c:v>9.4357945639899992</c:v>
                </c:pt>
                <c:pt idx="39649">
                  <c:v>9.0158117416899994</c:v>
                </c:pt>
                <c:pt idx="39650">
                  <c:v>9.4041454369699995</c:v>
                </c:pt>
                <c:pt idx="39651">
                  <c:v>9.5696396060600009</c:v>
                </c:pt>
                <c:pt idx="39652">
                  <c:v>8.9570876605999992</c:v>
                </c:pt>
                <c:pt idx="39653">
                  <c:v>9.9881124006899995</c:v>
                </c:pt>
                <c:pt idx="39654">
                  <c:v>9.7260398963100005</c:v>
                </c:pt>
                <c:pt idx="39655">
                  <c:v>9.1857195357899997</c:v>
                </c:pt>
                <c:pt idx="39656">
                  <c:v>9.3892059900899998</c:v>
                </c:pt>
                <c:pt idx="39657">
                  <c:v>9.8354946416800004</c:v>
                </c:pt>
                <c:pt idx="39658">
                  <c:v>9.99750903262</c:v>
                </c:pt>
                <c:pt idx="39659">
                  <c:v>9.3144913574199997</c:v>
                </c:pt>
                <c:pt idx="39660">
                  <c:v>9.9862690983999993</c:v>
                </c:pt>
                <c:pt idx="39661">
                  <c:v>9.3487548656400001</c:v>
                </c:pt>
                <c:pt idx="39662">
                  <c:v>9.16769824028</c:v>
                </c:pt>
                <c:pt idx="39663">
                  <c:v>9.5657813715</c:v>
                </c:pt>
                <c:pt idx="39664">
                  <c:v>9.5793423884899997</c:v>
                </c:pt>
                <c:pt idx="39665">
                  <c:v>9.1131775066100005</c:v>
                </c:pt>
                <c:pt idx="39666">
                  <c:v>8.9586001135700002</c:v>
                </c:pt>
                <c:pt idx="39667">
                  <c:v>9.3080283697800006</c:v>
                </c:pt>
                <c:pt idx="39668">
                  <c:v>9.6181367795099995</c:v>
                </c:pt>
                <c:pt idx="39669">
                  <c:v>9.4456614212200005</c:v>
                </c:pt>
                <c:pt idx="39670">
                  <c:v>9.1248111502199993</c:v>
                </c:pt>
                <c:pt idx="39671">
                  <c:v>9.65478694868</c:v>
                </c:pt>
                <c:pt idx="39672">
                  <c:v>9.8118205134400007</c:v>
                </c:pt>
                <c:pt idx="39673">
                  <c:v>9.3663512304500003</c:v>
                </c:pt>
                <c:pt idx="39674">
                  <c:v>9.4516294838999997</c:v>
                </c:pt>
                <c:pt idx="39675">
                  <c:v>9.6183348134200006</c:v>
                </c:pt>
                <c:pt idx="39676">
                  <c:v>9.4113816312100003</c:v>
                </c:pt>
                <c:pt idx="39677">
                  <c:v>9.7958014566900005</c:v>
                </c:pt>
                <c:pt idx="39678">
                  <c:v>9.8124372018999999</c:v>
                </c:pt>
                <c:pt idx="39679">
                  <c:v>9.9492584296899995</c:v>
                </c:pt>
                <c:pt idx="39680">
                  <c:v>9.9643562262199996</c:v>
                </c:pt>
                <c:pt idx="39681">
                  <c:v>9.3978546560399998</c:v>
                </c:pt>
                <c:pt idx="39682">
                  <c:v>9.4365996428700001</c:v>
                </c:pt>
                <c:pt idx="39683">
                  <c:v>9.2451464077800001</c:v>
                </c:pt>
                <c:pt idx="39684">
                  <c:v>9.1115890652600005</c:v>
                </c:pt>
                <c:pt idx="39685">
                  <c:v>9.2352438699300006</c:v>
                </c:pt>
                <c:pt idx="39686">
                  <c:v>9.3895379856000005</c:v>
                </c:pt>
                <c:pt idx="39687">
                  <c:v>8.9503592063999999</c:v>
                </c:pt>
                <c:pt idx="39688">
                  <c:v>9.4964068391400005</c:v>
                </c:pt>
                <c:pt idx="39689">
                  <c:v>9.1481029721299993</c:v>
                </c:pt>
                <c:pt idx="39690">
                  <c:v>9.90002291333</c:v>
                </c:pt>
                <c:pt idx="39691">
                  <c:v>9.9750812613399997</c:v>
                </c:pt>
                <c:pt idx="39692">
                  <c:v>9.8430492798699998</c:v>
                </c:pt>
                <c:pt idx="39693">
                  <c:v>9.3414219594700008</c:v>
                </c:pt>
                <c:pt idx="39694">
                  <c:v>9.2177685543700001</c:v>
                </c:pt>
                <c:pt idx="39695">
                  <c:v>9.1686847200799999</c:v>
                </c:pt>
                <c:pt idx="39696">
                  <c:v>9.8880845557000008</c:v>
                </c:pt>
                <c:pt idx="39697">
                  <c:v>9.1748702404200007</c:v>
                </c:pt>
                <c:pt idx="39698">
                  <c:v>9.1902891897700005</c:v>
                </c:pt>
                <c:pt idx="39699">
                  <c:v>9.1248111502199993</c:v>
                </c:pt>
                <c:pt idx="39700">
                  <c:v>9.1440614681499994</c:v>
                </c:pt>
                <c:pt idx="39701">
                  <c:v>9.7298875249800005</c:v>
                </c:pt>
                <c:pt idx="39702">
                  <c:v>8.9386989450099996</c:v>
                </c:pt>
                <c:pt idx="39703">
                  <c:v>9.2062069191300004</c:v>
                </c:pt>
                <c:pt idx="39704">
                  <c:v>9.0126400979600003</c:v>
                </c:pt>
                <c:pt idx="39705">
                  <c:v>9.8544965181799995</c:v>
                </c:pt>
                <c:pt idx="39706">
                  <c:v>9.2253061037900004</c:v>
                </c:pt>
                <c:pt idx="39707">
                  <c:v>9.7946218806500003</c:v>
                </c:pt>
                <c:pt idx="39708">
                  <c:v>9.2776867694400007</c:v>
                </c:pt>
                <c:pt idx="39709">
                  <c:v>9.2253075395799993</c:v>
                </c:pt>
                <c:pt idx="39710">
                  <c:v>9.5696670153200003</c:v>
                </c:pt>
                <c:pt idx="39711">
                  <c:v>9.8926633970799998</c:v>
                </c:pt>
                <c:pt idx="39712">
                  <c:v>9.9727954189800005</c:v>
                </c:pt>
                <c:pt idx="39713">
                  <c:v>9.7358116695400003</c:v>
                </c:pt>
                <c:pt idx="39714">
                  <c:v>9.0433423897500003</c:v>
                </c:pt>
                <c:pt idx="39715">
                  <c:v>9.2072755921600002</c:v>
                </c:pt>
                <c:pt idx="39716">
                  <c:v>9.1849105369000004</c:v>
                </c:pt>
                <c:pt idx="39717">
                  <c:v>9.1872557475800001</c:v>
                </c:pt>
                <c:pt idx="39718">
                  <c:v>9.6228771415899992</c:v>
                </c:pt>
                <c:pt idx="39719">
                  <c:v>9.1161090761099999</c:v>
                </c:pt>
                <c:pt idx="39720">
                  <c:v>9.2117960907000001</c:v>
                </c:pt>
                <c:pt idx="39721">
                  <c:v>9.0827348455399992</c:v>
                </c:pt>
                <c:pt idx="39722">
                  <c:v>9.1266332669200008</c:v>
                </c:pt>
                <c:pt idx="39723">
                  <c:v>9.5255394652599996</c:v>
                </c:pt>
                <c:pt idx="39724">
                  <c:v>9.5043327673900002</c:v>
                </c:pt>
                <c:pt idx="39725">
                  <c:v>8.9954065625999995</c:v>
                </c:pt>
                <c:pt idx="39726">
                  <c:v>9.1324740862000002</c:v>
                </c:pt>
                <c:pt idx="39727">
                  <c:v>9.2768555207599999</c:v>
                </c:pt>
                <c:pt idx="39728">
                  <c:v>9.24967624636</c:v>
                </c:pt>
                <c:pt idx="39729">
                  <c:v>9.4215647095000001</c:v>
                </c:pt>
                <c:pt idx="39730">
                  <c:v>9.0443237095800004</c:v>
                </c:pt>
                <c:pt idx="39731">
                  <c:v>9.4602406394200003</c:v>
                </c:pt>
                <c:pt idx="39732">
                  <c:v>9.4997188715800007</c:v>
                </c:pt>
                <c:pt idx="39733">
                  <c:v>9.2069689144400009</c:v>
                </c:pt>
                <c:pt idx="39734">
                  <c:v>9.1370607792000005</c:v>
                </c:pt>
                <c:pt idx="39735">
                  <c:v>9.5109259096700001</c:v>
                </c:pt>
                <c:pt idx="39736">
                  <c:v>9.2773469841900003</c:v>
                </c:pt>
                <c:pt idx="39737">
                  <c:v>9.7440367233499998</c:v>
                </c:pt>
                <c:pt idx="39738">
                  <c:v>9.4486390712400006</c:v>
                </c:pt>
                <c:pt idx="39739">
                  <c:v>9.2939766022200008</c:v>
                </c:pt>
                <c:pt idx="39740">
                  <c:v>9.9881124006899995</c:v>
                </c:pt>
                <c:pt idx="39741">
                  <c:v>9.3423412030000001</c:v>
                </c:pt>
                <c:pt idx="39742">
                  <c:v>9.6177346916800008</c:v>
                </c:pt>
                <c:pt idx="39743">
                  <c:v>9.4461082676300006</c:v>
                </c:pt>
                <c:pt idx="39744">
                  <c:v>9.4090139570800009</c:v>
                </c:pt>
                <c:pt idx="39745">
                  <c:v>9.2538311718399999</c:v>
                </c:pt>
                <c:pt idx="39746">
                  <c:v>9.4096644257299999</c:v>
                </c:pt>
                <c:pt idx="39747">
                  <c:v>9.4826151754700003</c:v>
                </c:pt>
                <c:pt idx="39748">
                  <c:v>9.7764303944899993</c:v>
                </c:pt>
                <c:pt idx="39749">
                  <c:v>9.2817001980999994</c:v>
                </c:pt>
                <c:pt idx="39750">
                  <c:v>9.3450811415700006</c:v>
                </c:pt>
                <c:pt idx="39751">
                  <c:v>9.0359329509399995</c:v>
                </c:pt>
                <c:pt idx="39752">
                  <c:v>8.9281695236500003</c:v>
                </c:pt>
                <c:pt idx="39753">
                  <c:v>9.5978254056499992</c:v>
                </c:pt>
                <c:pt idx="39754">
                  <c:v>9.6674761135900003</c:v>
                </c:pt>
                <c:pt idx="39755">
                  <c:v>9.36349442711</c:v>
                </c:pt>
                <c:pt idx="39756">
                  <c:v>8.9490337629100001</c:v>
                </c:pt>
                <c:pt idx="39757">
                  <c:v>8.9688708371800008</c:v>
                </c:pt>
                <c:pt idx="39758">
                  <c:v>9.6315315251100007</c:v>
                </c:pt>
                <c:pt idx="39759">
                  <c:v>9.7743523488800008</c:v>
                </c:pt>
                <c:pt idx="39760">
                  <c:v>9.7395616379399996</c:v>
                </c:pt>
                <c:pt idx="39761">
                  <c:v>9.4104924796499994</c:v>
                </c:pt>
                <c:pt idx="39762">
                  <c:v>9.9932234107000006</c:v>
                </c:pt>
                <c:pt idx="39763">
                  <c:v>9.4165620501999996</c:v>
                </c:pt>
                <c:pt idx="39764">
                  <c:v>8.9669045015499993</c:v>
                </c:pt>
                <c:pt idx="39765">
                  <c:v>9.4404308136299999</c:v>
                </c:pt>
                <c:pt idx="39766">
                  <c:v>9.1576434158200009</c:v>
                </c:pt>
                <c:pt idx="39767">
                  <c:v>9.4491635775499994</c:v>
                </c:pt>
                <c:pt idx="39768">
                  <c:v>9.9033300721100002</c:v>
                </c:pt>
                <c:pt idx="39769">
                  <c:v>9.7430917334099991</c:v>
                </c:pt>
                <c:pt idx="39770">
                  <c:v>9.8016891067999996</c:v>
                </c:pt>
                <c:pt idx="39771">
                  <c:v>9.2125912323199994</c:v>
                </c:pt>
                <c:pt idx="39772">
                  <c:v>9.5171293443800007</c:v>
                </c:pt>
                <c:pt idx="39773">
                  <c:v>9.2451464077800001</c:v>
                </c:pt>
                <c:pt idx="39774">
                  <c:v>9.7088332198299998</c:v>
                </c:pt>
                <c:pt idx="39775">
                  <c:v>9.3080283697800006</c:v>
                </c:pt>
                <c:pt idx="39776">
                  <c:v>9.9889424814299996</c:v>
                </c:pt>
                <c:pt idx="39777">
                  <c:v>9.44440185831</c:v>
                </c:pt>
                <c:pt idx="39778">
                  <c:v>9.7445829813000007</c:v>
                </c:pt>
                <c:pt idx="39779">
                  <c:v>9.0466388043200006</c:v>
                </c:pt>
                <c:pt idx="39780">
                  <c:v>9.1872009268300001</c:v>
                </c:pt>
                <c:pt idx="39781">
                  <c:v>9.1505279317399992</c:v>
                </c:pt>
                <c:pt idx="39782">
                  <c:v>8.9976482262899999</c:v>
                </c:pt>
                <c:pt idx="39783">
                  <c:v>9.9252317343499996</c:v>
                </c:pt>
                <c:pt idx="39784">
                  <c:v>9.3055792304100002</c:v>
                </c:pt>
                <c:pt idx="39785">
                  <c:v>9.1791426806899992</c:v>
                </c:pt>
                <c:pt idx="39786">
                  <c:v>9.1098241738100008</c:v>
                </c:pt>
                <c:pt idx="39787">
                  <c:v>9.3332141528000001</c:v>
                </c:pt>
                <c:pt idx="39788">
                  <c:v>9.8688646452200004</c:v>
                </c:pt>
                <c:pt idx="39789">
                  <c:v>8.9527163261599991</c:v>
                </c:pt>
                <c:pt idx="39790">
                  <c:v>9.9292380895099992</c:v>
                </c:pt>
                <c:pt idx="39791">
                  <c:v>9.6295988553100003</c:v>
                </c:pt>
                <c:pt idx="39792">
                  <c:v>9.9561320351500004</c:v>
                </c:pt>
                <c:pt idx="39793">
                  <c:v>9.1291289601799992</c:v>
                </c:pt>
                <c:pt idx="39794">
                  <c:v>9.3283243300399992</c:v>
                </c:pt>
                <c:pt idx="39795">
                  <c:v>9.2045815255400001</c:v>
                </c:pt>
                <c:pt idx="39796">
                  <c:v>9.4955936180799991</c:v>
                </c:pt>
                <c:pt idx="39797">
                  <c:v>8.97226669458</c:v>
                </c:pt>
                <c:pt idx="39798">
                  <c:v>9.6176574081500004</c:v>
                </c:pt>
                <c:pt idx="39799">
                  <c:v>9.2671534862500007</c:v>
                </c:pt>
                <c:pt idx="39800">
                  <c:v>9.1955321193700001</c:v>
                </c:pt>
                <c:pt idx="39801">
                  <c:v>9.9111176632800007</c:v>
                </c:pt>
                <c:pt idx="39802">
                  <c:v>9.1576434158200009</c:v>
                </c:pt>
                <c:pt idx="39803">
                  <c:v>9.7478502536300002</c:v>
                </c:pt>
                <c:pt idx="39804">
                  <c:v>8.9133510777700007</c:v>
                </c:pt>
                <c:pt idx="39805">
                  <c:v>9.3663512304500003</c:v>
                </c:pt>
                <c:pt idx="39806">
                  <c:v>9.8727543660200006</c:v>
                </c:pt>
                <c:pt idx="39807">
                  <c:v>8.9976482262899999</c:v>
                </c:pt>
                <c:pt idx="39808">
                  <c:v>9.7744362063699999</c:v>
                </c:pt>
                <c:pt idx="39809">
                  <c:v>9.1324078844999992</c:v>
                </c:pt>
                <c:pt idx="39810">
                  <c:v>9.0660065032000006</c:v>
                </c:pt>
                <c:pt idx="39811">
                  <c:v>9.5970968790200004</c:v>
                </c:pt>
                <c:pt idx="39812">
                  <c:v>9.88062625295</c:v>
                </c:pt>
                <c:pt idx="39813">
                  <c:v>9.2414796157300003</c:v>
                </c:pt>
                <c:pt idx="39814">
                  <c:v>9.3640588707999992</c:v>
                </c:pt>
                <c:pt idx="39815">
                  <c:v>9.4127754409400008</c:v>
                </c:pt>
                <c:pt idx="39816">
                  <c:v>9.2262703203399994</c:v>
                </c:pt>
                <c:pt idx="39817">
                  <c:v>9.5660845628099995</c:v>
                </c:pt>
                <c:pt idx="39818">
                  <c:v>9.8837632553799999</c:v>
                </c:pt>
                <c:pt idx="39819">
                  <c:v>9.6315315251100007</c:v>
                </c:pt>
                <c:pt idx="39820">
                  <c:v>9.4130670817500004</c:v>
                </c:pt>
                <c:pt idx="39821">
                  <c:v>9.9241012049999995</c:v>
                </c:pt>
                <c:pt idx="39822">
                  <c:v>9.5496976369799995</c:v>
                </c:pt>
                <c:pt idx="39823">
                  <c:v>9.5717909161199994</c:v>
                </c:pt>
                <c:pt idx="39824">
                  <c:v>9.8465010816700005</c:v>
                </c:pt>
                <c:pt idx="39825">
                  <c:v>9.9266150249400003</c:v>
                </c:pt>
                <c:pt idx="39826">
                  <c:v>9.9935019182700007</c:v>
                </c:pt>
                <c:pt idx="39827">
                  <c:v>9.7400043493100004</c:v>
                </c:pt>
                <c:pt idx="39828">
                  <c:v>9.4118955195799998</c:v>
                </c:pt>
                <c:pt idx="39829">
                  <c:v>9.3096955555900003</c:v>
                </c:pt>
                <c:pt idx="39830">
                  <c:v>9.10882211815</c:v>
                </c:pt>
                <c:pt idx="39831">
                  <c:v>9.3390937882999996</c:v>
                </c:pt>
                <c:pt idx="39832">
                  <c:v>9.2586632280399996</c:v>
                </c:pt>
                <c:pt idx="39833">
                  <c:v>9.7391248776400001</c:v>
                </c:pt>
                <c:pt idx="39834">
                  <c:v>9.2390256652500007</c:v>
                </c:pt>
                <c:pt idx="39835">
                  <c:v>9.20342076843</c:v>
                </c:pt>
                <c:pt idx="39836">
                  <c:v>9.0151312866000008</c:v>
                </c:pt>
                <c:pt idx="39837">
                  <c:v>9.7160703527999992</c:v>
                </c:pt>
                <c:pt idx="39838">
                  <c:v>9.3332141528000001</c:v>
                </c:pt>
                <c:pt idx="39839">
                  <c:v>9.6363794824600006</c:v>
                </c:pt>
                <c:pt idx="39840">
                  <c:v>8.97812423397</c:v>
                </c:pt>
                <c:pt idx="39841">
                  <c:v>9.4199554482799996</c:v>
                </c:pt>
                <c:pt idx="39842">
                  <c:v>9.6498886512100004</c:v>
                </c:pt>
                <c:pt idx="39843">
                  <c:v>9.0437426807100003</c:v>
                </c:pt>
                <c:pt idx="39844">
                  <c:v>9.9395877185499995</c:v>
                </c:pt>
                <c:pt idx="39845">
                  <c:v>9.5992458758399994</c:v>
                </c:pt>
                <c:pt idx="39846">
                  <c:v>9.9241012049999995</c:v>
                </c:pt>
                <c:pt idx="39847">
                  <c:v>9.2072755921600002</c:v>
                </c:pt>
                <c:pt idx="39848">
                  <c:v>9.3170984267199994</c:v>
                </c:pt>
                <c:pt idx="39849">
                  <c:v>9.0378596791099994</c:v>
                </c:pt>
                <c:pt idx="39850">
                  <c:v>9.5461005913200001</c:v>
                </c:pt>
                <c:pt idx="39851">
                  <c:v>9.1505279317399992</c:v>
                </c:pt>
                <c:pt idx="39852">
                  <c:v>9.0122190368399995</c:v>
                </c:pt>
                <c:pt idx="39853">
                  <c:v>9.0388128322399997</c:v>
                </c:pt>
                <c:pt idx="39854">
                  <c:v>9.9286394664900008</c:v>
                </c:pt>
                <c:pt idx="39855">
                  <c:v>9.0815936096499996</c:v>
                </c:pt>
                <c:pt idx="39856">
                  <c:v>8.9215046061999992</c:v>
                </c:pt>
                <c:pt idx="39857">
                  <c:v>9.9948740563600005</c:v>
                </c:pt>
                <c:pt idx="39858">
                  <c:v>9.1877653732700004</c:v>
                </c:pt>
                <c:pt idx="39859">
                  <c:v>9.3332141528000001</c:v>
                </c:pt>
                <c:pt idx="39860">
                  <c:v>8.9945429074399996</c:v>
                </c:pt>
                <c:pt idx="39861">
                  <c:v>9.5000843117899993</c:v>
                </c:pt>
                <c:pt idx="39862">
                  <c:v>9.3483577282300008</c:v>
                </c:pt>
                <c:pt idx="39863">
                  <c:v>9.2414796157300003</c:v>
                </c:pt>
                <c:pt idx="39864">
                  <c:v>8.9491157967599992</c:v>
                </c:pt>
                <c:pt idx="39865">
                  <c:v>9.66582079304</c:v>
                </c:pt>
                <c:pt idx="39866">
                  <c:v>9.1115890652600005</c:v>
                </c:pt>
                <c:pt idx="39867">
                  <c:v>9.3692493619399997</c:v>
                </c:pt>
                <c:pt idx="39868">
                  <c:v>9.5978254056499992</c:v>
                </c:pt>
                <c:pt idx="39869">
                  <c:v>9.4894030397400009</c:v>
                </c:pt>
                <c:pt idx="39870">
                  <c:v>9.2931830453300002</c:v>
                </c:pt>
                <c:pt idx="39871">
                  <c:v>9.7837706670400006</c:v>
                </c:pt>
                <c:pt idx="39872">
                  <c:v>9.7262298898000008</c:v>
                </c:pt>
                <c:pt idx="39873">
                  <c:v>9.8191044587499992</c:v>
                </c:pt>
                <c:pt idx="39874">
                  <c:v>9.5490416526300006</c:v>
                </c:pt>
                <c:pt idx="39875">
                  <c:v>9.1324078844999992</c:v>
                </c:pt>
                <c:pt idx="39876">
                  <c:v>9.7440367233499998</c:v>
                </c:pt>
                <c:pt idx="39877">
                  <c:v>9.6518147981400002</c:v>
                </c:pt>
                <c:pt idx="39878">
                  <c:v>9.9097103075599993</c:v>
                </c:pt>
                <c:pt idx="39879">
                  <c:v>9.0380594168300004</c:v>
                </c:pt>
                <c:pt idx="39880">
                  <c:v>9.1135053536200008</c:v>
                </c:pt>
                <c:pt idx="39881">
                  <c:v>9.7375074846699992</c:v>
                </c:pt>
                <c:pt idx="39882">
                  <c:v>9.10882211815</c:v>
                </c:pt>
                <c:pt idx="39883">
                  <c:v>9.2943380433300007</c:v>
                </c:pt>
                <c:pt idx="39884">
                  <c:v>9.3660137699099995</c:v>
                </c:pt>
                <c:pt idx="39885">
                  <c:v>9.4635086245399993</c:v>
                </c:pt>
                <c:pt idx="39886">
                  <c:v>9.3181039715999994</c:v>
                </c:pt>
                <c:pt idx="39887">
                  <c:v>9.4801690186900007</c:v>
                </c:pt>
                <c:pt idx="39888">
                  <c:v>9.7578914643000001</c:v>
                </c:pt>
                <c:pt idx="39889">
                  <c:v>9.2991142813799996</c:v>
                </c:pt>
                <c:pt idx="39890">
                  <c:v>8.9688679863199994</c:v>
                </c:pt>
                <c:pt idx="39891">
                  <c:v>9.0151312866000008</c:v>
                </c:pt>
                <c:pt idx="39892">
                  <c:v>9.3196617584800006</c:v>
                </c:pt>
                <c:pt idx="39893">
                  <c:v>8.9241727929600003</c:v>
                </c:pt>
                <c:pt idx="39894">
                  <c:v>9.0509750782200005</c:v>
                </c:pt>
                <c:pt idx="39895">
                  <c:v>8.9605346216800008</c:v>
                </c:pt>
                <c:pt idx="39896">
                  <c:v>9.9099877234800005</c:v>
                </c:pt>
                <c:pt idx="39897">
                  <c:v>9.2585419877199993</c:v>
                </c:pt>
                <c:pt idx="39898">
                  <c:v>9.6521066708699994</c:v>
                </c:pt>
                <c:pt idx="39899">
                  <c:v>9.4491635775499994</c:v>
                </c:pt>
                <c:pt idx="39900">
                  <c:v>9.6069110270200007</c:v>
                </c:pt>
                <c:pt idx="39901">
                  <c:v>9.8551173344999992</c:v>
                </c:pt>
                <c:pt idx="39902">
                  <c:v>9.8217171969399999</c:v>
                </c:pt>
                <c:pt idx="39903">
                  <c:v>9.7984510161300005</c:v>
                </c:pt>
                <c:pt idx="39904">
                  <c:v>9.2877628904500007</c:v>
                </c:pt>
                <c:pt idx="39905">
                  <c:v>9.9727954189800005</c:v>
                </c:pt>
                <c:pt idx="39906">
                  <c:v>9.9679602986100004</c:v>
                </c:pt>
                <c:pt idx="39907">
                  <c:v>9.9252317343499996</c:v>
                </c:pt>
                <c:pt idx="39908">
                  <c:v>9.1324740862000002</c:v>
                </c:pt>
                <c:pt idx="39909">
                  <c:v>8.9181747689299993</c:v>
                </c:pt>
                <c:pt idx="39910">
                  <c:v>9.7601144871100001</c:v>
                </c:pt>
                <c:pt idx="39911">
                  <c:v>9.9268531979900008</c:v>
                </c:pt>
                <c:pt idx="39912">
                  <c:v>9.3663411774899998</c:v>
                </c:pt>
                <c:pt idx="39913">
                  <c:v>9.7556795947899992</c:v>
                </c:pt>
                <c:pt idx="39914">
                  <c:v>9.3619402655399995</c:v>
                </c:pt>
                <c:pt idx="39915">
                  <c:v>9.7307567067900003</c:v>
                </c:pt>
                <c:pt idx="39916">
                  <c:v>9.3619492542499998</c:v>
                </c:pt>
                <c:pt idx="39917">
                  <c:v>9.1686847200799999</c:v>
                </c:pt>
                <c:pt idx="39918">
                  <c:v>9.6661670410399996</c:v>
                </c:pt>
                <c:pt idx="39919">
                  <c:v>9.8101453726199992</c:v>
                </c:pt>
                <c:pt idx="39920">
                  <c:v>9.50684447115</c:v>
                </c:pt>
                <c:pt idx="39921">
                  <c:v>9.8280636750599992</c:v>
                </c:pt>
                <c:pt idx="39922">
                  <c:v>9.5657813715</c:v>
                </c:pt>
                <c:pt idx="39923">
                  <c:v>8.9534854633999998</c:v>
                </c:pt>
                <c:pt idx="39924">
                  <c:v>9.8864455545900007</c:v>
                </c:pt>
                <c:pt idx="39925">
                  <c:v>9.9536859596700005</c:v>
                </c:pt>
                <c:pt idx="39926">
                  <c:v>9.2069689144400009</c:v>
                </c:pt>
                <c:pt idx="39927">
                  <c:v>9.9461011547999991</c:v>
                </c:pt>
                <c:pt idx="39928">
                  <c:v>9.7247472637900003</c:v>
                </c:pt>
                <c:pt idx="39929">
                  <c:v>9.9374325043099994</c:v>
                </c:pt>
                <c:pt idx="39930">
                  <c:v>9.0638507985099999</c:v>
                </c:pt>
                <c:pt idx="39931">
                  <c:v>9.5333597826399998</c:v>
                </c:pt>
                <c:pt idx="39932">
                  <c:v>8.9503592063999999</c:v>
                </c:pt>
                <c:pt idx="39933">
                  <c:v>8.9570876605999992</c:v>
                </c:pt>
                <c:pt idx="39934">
                  <c:v>9.4894030397400009</c:v>
                </c:pt>
                <c:pt idx="39935">
                  <c:v>9.6973289014800006</c:v>
                </c:pt>
                <c:pt idx="39936">
                  <c:v>9.7428284697300001</c:v>
                </c:pt>
                <c:pt idx="39937">
                  <c:v>9.7358116695400003</c:v>
                </c:pt>
                <c:pt idx="39938">
                  <c:v>9.8838252695600008</c:v>
                </c:pt>
                <c:pt idx="39939">
                  <c:v>8.9967500609699993</c:v>
                </c:pt>
                <c:pt idx="39940">
                  <c:v>9.3047351350700005</c:v>
                </c:pt>
                <c:pt idx="39941">
                  <c:v>9.8485079661399997</c:v>
                </c:pt>
                <c:pt idx="39942">
                  <c:v>9.7739294324900001</c:v>
                </c:pt>
                <c:pt idx="39943">
                  <c:v>9.9268531979900008</c:v>
                </c:pt>
                <c:pt idx="39944">
                  <c:v>9.8325215344100005</c:v>
                </c:pt>
                <c:pt idx="39945">
                  <c:v>9.6066195498599996</c:v>
                </c:pt>
                <c:pt idx="39946">
                  <c:v>9.6363794824600006</c:v>
                </c:pt>
                <c:pt idx="39947">
                  <c:v>9.2117960907000001</c:v>
                </c:pt>
                <c:pt idx="39948">
                  <c:v>9.0135255207</c:v>
                </c:pt>
                <c:pt idx="39949">
                  <c:v>9.0739209597899997</c:v>
                </c:pt>
                <c:pt idx="39950">
                  <c:v>9.0285542626499993</c:v>
                </c:pt>
                <c:pt idx="39951">
                  <c:v>9.1791426806899992</c:v>
                </c:pt>
                <c:pt idx="39952">
                  <c:v>9.2559658219000003</c:v>
                </c:pt>
                <c:pt idx="39953">
                  <c:v>9.8020492189899997</c:v>
                </c:pt>
                <c:pt idx="39954">
                  <c:v>9.6028706814899998</c:v>
                </c:pt>
                <c:pt idx="39955">
                  <c:v>9.6498886512100004</c:v>
                </c:pt>
                <c:pt idx="39956">
                  <c:v>9.9488839705400007</c:v>
                </c:pt>
                <c:pt idx="39957">
                  <c:v>9.3100008795099995</c:v>
                </c:pt>
                <c:pt idx="39958">
                  <c:v>9.7611882720499992</c:v>
                </c:pt>
                <c:pt idx="39959">
                  <c:v>9.7721689925999993</c:v>
                </c:pt>
                <c:pt idx="39960">
                  <c:v>9.9292380895099992</c:v>
                </c:pt>
                <c:pt idx="39961">
                  <c:v>9.0238957517999996</c:v>
                </c:pt>
                <c:pt idx="39962">
                  <c:v>9.5488292549999993</c:v>
                </c:pt>
                <c:pt idx="39963">
                  <c:v>9.9679602986100004</c:v>
                </c:pt>
                <c:pt idx="39964">
                  <c:v>9.9997674635199996</c:v>
                </c:pt>
                <c:pt idx="39965">
                  <c:v>9.2939766022200008</c:v>
                </c:pt>
                <c:pt idx="39966">
                  <c:v>9.0907260226699993</c:v>
                </c:pt>
                <c:pt idx="39967">
                  <c:v>9.4127754409400008</c:v>
                </c:pt>
                <c:pt idx="39968">
                  <c:v>9.1524361991299994</c:v>
                </c:pt>
                <c:pt idx="39969">
                  <c:v>9.0815936096499996</c:v>
                </c:pt>
                <c:pt idx="39970">
                  <c:v>9.2799735091700004</c:v>
                </c:pt>
                <c:pt idx="39971">
                  <c:v>9.2408254872299995</c:v>
                </c:pt>
                <c:pt idx="39972">
                  <c:v>9.7911296033300008</c:v>
                </c:pt>
                <c:pt idx="39973">
                  <c:v>9.8372065233099999</c:v>
                </c:pt>
                <c:pt idx="39974">
                  <c:v>9.0388128322399997</c:v>
                </c:pt>
                <c:pt idx="39975">
                  <c:v>9.7329938245900003</c:v>
                </c:pt>
                <c:pt idx="39976">
                  <c:v>9.7139163581299997</c:v>
                </c:pt>
                <c:pt idx="39977">
                  <c:v>9.38328836094</c:v>
                </c:pt>
                <c:pt idx="39978">
                  <c:v>9.2600351440900006</c:v>
                </c:pt>
                <c:pt idx="39979">
                  <c:v>8.9688691251799995</c:v>
                </c:pt>
                <c:pt idx="39980">
                  <c:v>8.9827751991400007</c:v>
                </c:pt>
                <c:pt idx="39981">
                  <c:v>9.4826255314899992</c:v>
                </c:pt>
                <c:pt idx="39982">
                  <c:v>9.3872858348299992</c:v>
                </c:pt>
                <c:pt idx="39983">
                  <c:v>9.2618380356800003</c:v>
                </c:pt>
                <c:pt idx="39984">
                  <c:v>9.9277830462000001</c:v>
                </c:pt>
                <c:pt idx="39985">
                  <c:v>9.5227341285199998</c:v>
                </c:pt>
                <c:pt idx="39986">
                  <c:v>9.5854366174199992</c:v>
                </c:pt>
                <c:pt idx="39987">
                  <c:v>9.2776867694400007</c:v>
                </c:pt>
                <c:pt idx="39988">
                  <c:v>9.9679602986100004</c:v>
                </c:pt>
                <c:pt idx="39989">
                  <c:v>9.9145689984499992</c:v>
                </c:pt>
                <c:pt idx="39990">
                  <c:v>9.3011403501299998</c:v>
                </c:pt>
                <c:pt idx="39991">
                  <c:v>9.5448478180399992</c:v>
                </c:pt>
                <c:pt idx="39992">
                  <c:v>9.9503117874000004</c:v>
                </c:pt>
                <c:pt idx="39993">
                  <c:v>9.0288240368599997</c:v>
                </c:pt>
                <c:pt idx="39994">
                  <c:v>9.2483914564099994</c:v>
                </c:pt>
                <c:pt idx="39995">
                  <c:v>9.4456614212200005</c:v>
                </c:pt>
                <c:pt idx="39996">
                  <c:v>8.9881269776600003</c:v>
                </c:pt>
                <c:pt idx="39997">
                  <c:v>9.6423332636900003</c:v>
                </c:pt>
                <c:pt idx="39998">
                  <c:v>9.1401520540100005</c:v>
                </c:pt>
                <c:pt idx="39999">
                  <c:v>8.9942864863699992</c:v>
                </c:pt>
                <c:pt idx="40000">
                  <c:v>9.1014769723899995</c:v>
                </c:pt>
                <c:pt idx="40001">
                  <c:v>8.9985470788100006</c:v>
                </c:pt>
                <c:pt idx="40002">
                  <c:v>9.1275349704999993</c:v>
                </c:pt>
                <c:pt idx="40003">
                  <c:v>9.5428744438200006</c:v>
                </c:pt>
                <c:pt idx="40004">
                  <c:v>9.1686847200799999</c:v>
                </c:pt>
                <c:pt idx="40005">
                  <c:v>9.0238957517999996</c:v>
                </c:pt>
                <c:pt idx="40006">
                  <c:v>9.7642270436800001</c:v>
                </c:pt>
                <c:pt idx="40007">
                  <c:v>9.3241661325000003</c:v>
                </c:pt>
                <c:pt idx="40008">
                  <c:v>9.2333125646299994</c:v>
                </c:pt>
                <c:pt idx="40009">
                  <c:v>9.4365996428700001</c:v>
                </c:pt>
                <c:pt idx="40010">
                  <c:v>9.7744362063699999</c:v>
                </c:pt>
                <c:pt idx="40011">
                  <c:v>9.0621162985999995</c:v>
                </c:pt>
                <c:pt idx="40012">
                  <c:v>8.9970551746799998</c:v>
                </c:pt>
                <c:pt idx="40013">
                  <c:v>9.5227341285199998</c:v>
                </c:pt>
                <c:pt idx="40014">
                  <c:v>9.6535155990899995</c:v>
                </c:pt>
                <c:pt idx="40015">
                  <c:v>9.8416663933899997</c:v>
                </c:pt>
                <c:pt idx="40016">
                  <c:v>8.9938508198400005</c:v>
                </c:pt>
                <c:pt idx="40017">
                  <c:v>9.8754142219100007</c:v>
                </c:pt>
                <c:pt idx="40018">
                  <c:v>9.0340109027699995</c:v>
                </c:pt>
                <c:pt idx="40019">
                  <c:v>9.1955321193700001</c:v>
                </c:pt>
                <c:pt idx="40020">
                  <c:v>9.1684342327999993</c:v>
                </c:pt>
                <c:pt idx="40021">
                  <c:v>9.5641675855999999</c:v>
                </c:pt>
                <c:pt idx="40022">
                  <c:v>9.6863696765099991</c:v>
                </c:pt>
                <c:pt idx="40023">
                  <c:v>9.8191044587499992</c:v>
                </c:pt>
                <c:pt idx="40024">
                  <c:v>9.8754142219100007</c:v>
                </c:pt>
                <c:pt idx="40025">
                  <c:v>9.6516404834300005</c:v>
                </c:pt>
                <c:pt idx="40026">
                  <c:v>9.88062625295</c:v>
                </c:pt>
                <c:pt idx="40027">
                  <c:v>9.5992458758399994</c:v>
                </c:pt>
                <c:pt idx="40028">
                  <c:v>9.5569507629399997</c:v>
                </c:pt>
                <c:pt idx="40029">
                  <c:v>9.9045056296399991</c:v>
                </c:pt>
                <c:pt idx="40030">
                  <c:v>9.4118955195799998</c:v>
                </c:pt>
                <c:pt idx="40031">
                  <c:v>9.5043327673900002</c:v>
                </c:pt>
                <c:pt idx="40032">
                  <c:v>9.1844411345699992</c:v>
                </c:pt>
                <c:pt idx="40033">
                  <c:v>9.4393586386599999</c:v>
                </c:pt>
                <c:pt idx="40034">
                  <c:v>9.4924064110900002</c:v>
                </c:pt>
                <c:pt idx="40035">
                  <c:v>9.1686847200799999</c:v>
                </c:pt>
                <c:pt idx="40036">
                  <c:v>9.5634451525100008</c:v>
                </c:pt>
                <c:pt idx="40037">
                  <c:v>9.5854366174199992</c:v>
                </c:pt>
                <c:pt idx="40038">
                  <c:v>8.9813094166899994</c:v>
                </c:pt>
                <c:pt idx="40039">
                  <c:v>9.3462924873300004</c:v>
                </c:pt>
                <c:pt idx="40040">
                  <c:v>9.1939149921300007</c:v>
                </c:pt>
                <c:pt idx="40041">
                  <c:v>9.7579182158699993</c:v>
                </c:pt>
                <c:pt idx="40042">
                  <c:v>9.2916333438700001</c:v>
                </c:pt>
                <c:pt idx="40043">
                  <c:v>9.1620007791700004</c:v>
                </c:pt>
                <c:pt idx="40044">
                  <c:v>9.0494617799300006</c:v>
                </c:pt>
                <c:pt idx="40045">
                  <c:v>9.5993850091699997</c:v>
                </c:pt>
                <c:pt idx="40046">
                  <c:v>9.8838252695600008</c:v>
                </c:pt>
                <c:pt idx="40047">
                  <c:v>9.1314068710599994</c:v>
                </c:pt>
                <c:pt idx="40048">
                  <c:v>9.7428284697300001</c:v>
                </c:pt>
                <c:pt idx="40049">
                  <c:v>9.1969913649299997</c:v>
                </c:pt>
                <c:pt idx="40050">
                  <c:v>9.1748702404200007</c:v>
                </c:pt>
                <c:pt idx="40051">
                  <c:v>9.2253061037900004</c:v>
                </c:pt>
                <c:pt idx="40052">
                  <c:v>9.6971521642899994</c:v>
                </c:pt>
                <c:pt idx="40053">
                  <c:v>8.9583409416799995</c:v>
                </c:pt>
                <c:pt idx="40054">
                  <c:v>9.8736857688199997</c:v>
                </c:pt>
                <c:pt idx="40055">
                  <c:v>9.4478035458199994</c:v>
                </c:pt>
                <c:pt idx="40056">
                  <c:v>9.4286633886899995</c:v>
                </c:pt>
                <c:pt idx="40057">
                  <c:v>9.2117960907000001</c:v>
                </c:pt>
                <c:pt idx="40058">
                  <c:v>9.5717909161199994</c:v>
                </c:pt>
                <c:pt idx="40059">
                  <c:v>8.9813094166899994</c:v>
                </c:pt>
                <c:pt idx="40060">
                  <c:v>9.49498165364</c:v>
                </c:pt>
                <c:pt idx="40061">
                  <c:v>9.0494617799300006</c:v>
                </c:pt>
                <c:pt idx="40062">
                  <c:v>9.7895737160799996</c:v>
                </c:pt>
                <c:pt idx="40063">
                  <c:v>9.5490416526300006</c:v>
                </c:pt>
                <c:pt idx="40064">
                  <c:v>9.2982836008300005</c:v>
                </c:pt>
                <c:pt idx="40065">
                  <c:v>9.9997674635199996</c:v>
                </c:pt>
                <c:pt idx="40066">
                  <c:v>8.94157207648</c:v>
                </c:pt>
                <c:pt idx="40067">
                  <c:v>9.64919618397</c:v>
                </c:pt>
                <c:pt idx="40068">
                  <c:v>9.5607947869099998</c:v>
                </c:pt>
                <c:pt idx="40069">
                  <c:v>9.5717365589500005</c:v>
                </c:pt>
                <c:pt idx="40070">
                  <c:v>9.0288240368599997</c:v>
                </c:pt>
                <c:pt idx="40071">
                  <c:v>9.5660845628099995</c:v>
                </c:pt>
                <c:pt idx="40072">
                  <c:v>9.0000945797099998</c:v>
                </c:pt>
                <c:pt idx="40073">
                  <c:v>8.9534854633999998</c:v>
                </c:pt>
                <c:pt idx="40074">
                  <c:v>9.5008920305799993</c:v>
                </c:pt>
                <c:pt idx="40075">
                  <c:v>9.0800071126899997</c:v>
                </c:pt>
                <c:pt idx="40076">
                  <c:v>9.6104065251200002</c:v>
                </c:pt>
                <c:pt idx="40077">
                  <c:v>9.3462924873300004</c:v>
                </c:pt>
                <c:pt idx="40078">
                  <c:v>9.84084106199</c:v>
                </c:pt>
                <c:pt idx="40079">
                  <c:v>9.9464774034799994</c:v>
                </c:pt>
                <c:pt idx="40080">
                  <c:v>9.7957994318800008</c:v>
                </c:pt>
                <c:pt idx="40081">
                  <c:v>9.5671604084599995</c:v>
                </c:pt>
                <c:pt idx="40082">
                  <c:v>9.8946620747100003</c:v>
                </c:pt>
                <c:pt idx="40083">
                  <c:v>9.6320600898399995</c:v>
                </c:pt>
                <c:pt idx="40084">
                  <c:v>9.8727543660200006</c:v>
                </c:pt>
                <c:pt idx="40085">
                  <c:v>9.2352270295400007</c:v>
                </c:pt>
                <c:pt idx="40086">
                  <c:v>9.2819082965199993</c:v>
                </c:pt>
                <c:pt idx="40087">
                  <c:v>8.9837243620800002</c:v>
                </c:pt>
                <c:pt idx="40088">
                  <c:v>8.9954065625999995</c:v>
                </c:pt>
                <c:pt idx="40089">
                  <c:v>9.0400722733199999</c:v>
                </c:pt>
                <c:pt idx="40090">
                  <c:v>9.8880845557000008</c:v>
                </c:pt>
                <c:pt idx="40091">
                  <c:v>9.5993850091699997</c:v>
                </c:pt>
                <c:pt idx="40092">
                  <c:v>9.1822731255600001</c:v>
                </c:pt>
                <c:pt idx="40093">
                  <c:v>9.8747670961100003</c:v>
                </c:pt>
                <c:pt idx="40094">
                  <c:v>9.1322189144399992</c:v>
                </c:pt>
                <c:pt idx="40095">
                  <c:v>9.4357945639899992</c:v>
                </c:pt>
                <c:pt idx="40096">
                  <c:v>9.6176574081500004</c:v>
                </c:pt>
                <c:pt idx="40097">
                  <c:v>9.7070052767899995</c:v>
                </c:pt>
                <c:pt idx="40098">
                  <c:v>9.0878263238799999</c:v>
                </c:pt>
                <c:pt idx="40099">
                  <c:v>9.1569548638100002</c:v>
                </c:pt>
                <c:pt idx="40100">
                  <c:v>9.4657612089800001</c:v>
                </c:pt>
                <c:pt idx="40101">
                  <c:v>9.5517278755399992</c:v>
                </c:pt>
                <c:pt idx="40102">
                  <c:v>9.1396827355300001</c:v>
                </c:pt>
                <c:pt idx="40103">
                  <c:v>9.6535155990899995</c:v>
                </c:pt>
                <c:pt idx="40104">
                  <c:v>8.9133510777700007</c:v>
                </c:pt>
                <c:pt idx="40105">
                  <c:v>8.9839629422700007</c:v>
                </c:pt>
                <c:pt idx="40106">
                  <c:v>9.64919618397</c:v>
                </c:pt>
                <c:pt idx="40107">
                  <c:v>9.5831619840600002</c:v>
                </c:pt>
                <c:pt idx="40108">
                  <c:v>9.5634451525100008</c:v>
                </c:pt>
                <c:pt idx="40109">
                  <c:v>9.1939149921300007</c:v>
                </c:pt>
                <c:pt idx="40110">
                  <c:v>9.1098241738100008</c:v>
                </c:pt>
                <c:pt idx="40111">
                  <c:v>9.1886453986400003</c:v>
                </c:pt>
                <c:pt idx="40112">
                  <c:v>9.0827348455399992</c:v>
                </c:pt>
                <c:pt idx="40113">
                  <c:v>9.9023789051200009</c:v>
                </c:pt>
                <c:pt idx="40114">
                  <c:v>9.7743523488800008</c:v>
                </c:pt>
                <c:pt idx="40115">
                  <c:v>9.7251989640800005</c:v>
                </c:pt>
                <c:pt idx="40116">
                  <c:v>9.4127754409400008</c:v>
                </c:pt>
                <c:pt idx="40117">
                  <c:v>9.3462924873300004</c:v>
                </c:pt>
                <c:pt idx="40118">
                  <c:v>8.9357000449699999</c:v>
                </c:pt>
                <c:pt idx="40119">
                  <c:v>9.2292963443999998</c:v>
                </c:pt>
                <c:pt idx="40120">
                  <c:v>9.2348856274400006</c:v>
                </c:pt>
                <c:pt idx="40121">
                  <c:v>9.5957379916499992</c:v>
                </c:pt>
                <c:pt idx="40122">
                  <c:v>9.2538311718399999</c:v>
                </c:pt>
                <c:pt idx="40123">
                  <c:v>9.0494617799300006</c:v>
                </c:pt>
                <c:pt idx="40124">
                  <c:v>9.4357945639899992</c:v>
                </c:pt>
                <c:pt idx="40125">
                  <c:v>8.9919338353500002</c:v>
                </c:pt>
                <c:pt idx="40126">
                  <c:v>9.6395669970999993</c:v>
                </c:pt>
                <c:pt idx="40127">
                  <c:v>9.4924064110900002</c:v>
                </c:pt>
                <c:pt idx="40128">
                  <c:v>9.4162276855799991</c:v>
                </c:pt>
                <c:pt idx="40129">
                  <c:v>9.7104440258900002</c:v>
                </c:pt>
                <c:pt idx="40130">
                  <c:v>9.1296323382600004</c:v>
                </c:pt>
                <c:pt idx="40131">
                  <c:v>9.1131775066100005</c:v>
                </c:pt>
                <c:pt idx="40132">
                  <c:v>9.6522947641600005</c:v>
                </c:pt>
                <c:pt idx="40133">
                  <c:v>9.2392140250499999</c:v>
                </c:pt>
                <c:pt idx="40134">
                  <c:v>9.0696845148699996</c:v>
                </c:pt>
                <c:pt idx="40135">
                  <c:v>9.5949087188199993</c:v>
                </c:pt>
                <c:pt idx="40136">
                  <c:v>9.9545363684500003</c:v>
                </c:pt>
                <c:pt idx="40137">
                  <c:v>9.6304635599699999</c:v>
                </c:pt>
                <c:pt idx="40138">
                  <c:v>9.9404618327400005</c:v>
                </c:pt>
                <c:pt idx="40139">
                  <c:v>9.7122125542699997</c:v>
                </c:pt>
                <c:pt idx="40140">
                  <c:v>9.2931830453300002</c:v>
                </c:pt>
                <c:pt idx="40141">
                  <c:v>9.4818695137100004</c:v>
                </c:pt>
                <c:pt idx="40142">
                  <c:v>9.9687517838299993</c:v>
                </c:pt>
                <c:pt idx="40143">
                  <c:v>9.6176574081500004</c:v>
                </c:pt>
                <c:pt idx="40144">
                  <c:v>9.9033300721100002</c:v>
                </c:pt>
                <c:pt idx="40145">
                  <c:v>9.1524361991299994</c:v>
                </c:pt>
                <c:pt idx="40146">
                  <c:v>8.9570876605999992</c:v>
                </c:pt>
                <c:pt idx="40147">
                  <c:v>9.8579246860099996</c:v>
                </c:pt>
                <c:pt idx="40148">
                  <c:v>9.93873555383</c:v>
                </c:pt>
                <c:pt idx="40149">
                  <c:v>9.6693802917700005</c:v>
                </c:pt>
                <c:pt idx="40150">
                  <c:v>9.8727543660200006</c:v>
                </c:pt>
                <c:pt idx="40151">
                  <c:v>9.0456478929300008</c:v>
                </c:pt>
                <c:pt idx="40152">
                  <c:v>9.2494863401800007</c:v>
                </c:pt>
                <c:pt idx="40153">
                  <c:v>9.5313687534400007</c:v>
                </c:pt>
                <c:pt idx="40154">
                  <c:v>9.1844411345699992</c:v>
                </c:pt>
                <c:pt idx="40155">
                  <c:v>9.9545363684500003</c:v>
                </c:pt>
                <c:pt idx="40156">
                  <c:v>9.7430917334099991</c:v>
                </c:pt>
                <c:pt idx="40157">
                  <c:v>9.9709771722500005</c:v>
                </c:pt>
                <c:pt idx="40158">
                  <c:v>9.5696670153200003</c:v>
                </c:pt>
                <c:pt idx="40159">
                  <c:v>9.5333597826399998</c:v>
                </c:pt>
                <c:pt idx="40160">
                  <c:v>8.9466326003900001</c:v>
                </c:pt>
                <c:pt idx="40161">
                  <c:v>9.2849576834299992</c:v>
                </c:pt>
                <c:pt idx="40162">
                  <c:v>9.2414796157300003</c:v>
                </c:pt>
                <c:pt idx="40163">
                  <c:v>9.0604440630200003</c:v>
                </c:pt>
                <c:pt idx="40164">
                  <c:v>9.6909856775000005</c:v>
                </c:pt>
                <c:pt idx="40165">
                  <c:v>9.2416527095899994</c:v>
                </c:pt>
                <c:pt idx="40166">
                  <c:v>9.6693802917700005</c:v>
                </c:pt>
                <c:pt idx="40167">
                  <c:v>8.9583409416799995</c:v>
                </c:pt>
                <c:pt idx="40168">
                  <c:v>9.5338082387800007</c:v>
                </c:pt>
                <c:pt idx="40169">
                  <c:v>9.9826787548899993</c:v>
                </c:pt>
                <c:pt idx="40170">
                  <c:v>9.8880845557000008</c:v>
                </c:pt>
                <c:pt idx="40171">
                  <c:v>9.7201243551999994</c:v>
                </c:pt>
                <c:pt idx="40172">
                  <c:v>9.1921997364300001</c:v>
                </c:pt>
                <c:pt idx="40173">
                  <c:v>9.1374778579600004</c:v>
                </c:pt>
                <c:pt idx="40174">
                  <c:v>9.4257708585100008</c:v>
                </c:pt>
                <c:pt idx="40175">
                  <c:v>9.2141882946900004</c:v>
                </c:pt>
                <c:pt idx="40176">
                  <c:v>9.52650860408</c:v>
                </c:pt>
                <c:pt idx="40177">
                  <c:v>9.1001164750000001</c:v>
                </c:pt>
                <c:pt idx="40178">
                  <c:v>9.0966931669199997</c:v>
                </c:pt>
                <c:pt idx="40179">
                  <c:v>9.2292042567500001</c:v>
                </c:pt>
                <c:pt idx="40180">
                  <c:v>9.0274634875400004</c:v>
                </c:pt>
                <c:pt idx="40181">
                  <c:v>9.6287206102899994</c:v>
                </c:pt>
                <c:pt idx="40182">
                  <c:v>9.9395877185499995</c:v>
                </c:pt>
                <c:pt idx="40183">
                  <c:v>9.5660845628099995</c:v>
                </c:pt>
                <c:pt idx="40184">
                  <c:v>9.0135255207</c:v>
                </c:pt>
                <c:pt idx="40185">
                  <c:v>9.5311168641900004</c:v>
                </c:pt>
                <c:pt idx="40186">
                  <c:v>9.1383925165999997</c:v>
                </c:pt>
                <c:pt idx="40187">
                  <c:v>9.1524361991299994</c:v>
                </c:pt>
                <c:pt idx="40188">
                  <c:v>9.4509288534400007</c:v>
                </c:pt>
                <c:pt idx="40189">
                  <c:v>9.4905356663900005</c:v>
                </c:pt>
                <c:pt idx="40190">
                  <c:v>9.9059052695900007</c:v>
                </c:pt>
                <c:pt idx="40191">
                  <c:v>9.0158117416899994</c:v>
                </c:pt>
                <c:pt idx="40192">
                  <c:v>9.6253542788599997</c:v>
                </c:pt>
                <c:pt idx="40193">
                  <c:v>9.9643562262199996</c:v>
                </c:pt>
                <c:pt idx="40194">
                  <c:v>9.0494617799300006</c:v>
                </c:pt>
                <c:pt idx="40195">
                  <c:v>9.8217171969399999</c:v>
                </c:pt>
                <c:pt idx="40196">
                  <c:v>9.1272516377099997</c:v>
                </c:pt>
                <c:pt idx="40197">
                  <c:v>9.6128759529700005</c:v>
                </c:pt>
                <c:pt idx="40198">
                  <c:v>9.3196617584800006</c:v>
                </c:pt>
                <c:pt idx="40199">
                  <c:v>9.2177685543700001</c:v>
                </c:pt>
                <c:pt idx="40200">
                  <c:v>9.1440614681499994</c:v>
                </c:pt>
                <c:pt idx="40201">
                  <c:v>9.7478502536300002</c:v>
                </c:pt>
                <c:pt idx="40202">
                  <c:v>9.3423412030000001</c:v>
                </c:pt>
                <c:pt idx="40203">
                  <c:v>9.6076551426400005</c:v>
                </c:pt>
                <c:pt idx="40204">
                  <c:v>9.3110637515499999</c:v>
                </c:pt>
                <c:pt idx="40205">
                  <c:v>9.4452374132900001</c:v>
                </c:pt>
                <c:pt idx="40206">
                  <c:v>9.3772006362199996</c:v>
                </c:pt>
                <c:pt idx="40207">
                  <c:v>9.8747670961100003</c:v>
                </c:pt>
                <c:pt idx="40208">
                  <c:v>9.3423412030000001</c:v>
                </c:pt>
                <c:pt idx="40209">
                  <c:v>9.1374778579600004</c:v>
                </c:pt>
                <c:pt idx="40210">
                  <c:v>9.9033300721100002</c:v>
                </c:pt>
                <c:pt idx="40211">
                  <c:v>9.4732498314699995</c:v>
                </c:pt>
                <c:pt idx="40212">
                  <c:v>8.9527163261599991</c:v>
                </c:pt>
                <c:pt idx="40213">
                  <c:v>9.0630291844500004</c:v>
                </c:pt>
                <c:pt idx="40214">
                  <c:v>9.8890876078699996</c:v>
                </c:pt>
                <c:pt idx="40215">
                  <c:v>9.5949087188199993</c:v>
                </c:pt>
                <c:pt idx="40216">
                  <c:v>9.9647974550500003</c:v>
                </c:pt>
                <c:pt idx="40217">
                  <c:v>9.5695591821400008</c:v>
                </c:pt>
                <c:pt idx="40218">
                  <c:v>9.0285542626499993</c:v>
                </c:pt>
                <c:pt idx="40219">
                  <c:v>9.2729368452000003</c:v>
                </c:pt>
                <c:pt idx="40220">
                  <c:v>9.0400722733199999</c:v>
                </c:pt>
                <c:pt idx="40221">
                  <c:v>9.7361423131299993</c:v>
                </c:pt>
                <c:pt idx="40222">
                  <c:v>9.8374765572400005</c:v>
                </c:pt>
                <c:pt idx="40223">
                  <c:v>9.5273348260299997</c:v>
                </c:pt>
                <c:pt idx="40224">
                  <c:v>9.1748702404200007</c:v>
                </c:pt>
                <c:pt idx="40225">
                  <c:v>8.9839629422700007</c:v>
                </c:pt>
                <c:pt idx="40226">
                  <c:v>9.65710514431</c:v>
                </c:pt>
                <c:pt idx="40227">
                  <c:v>9.3828297520300001</c:v>
                </c:pt>
                <c:pt idx="40228">
                  <c:v>9.3414219594700008</c:v>
                </c:pt>
                <c:pt idx="40229">
                  <c:v>9.54565319654</c:v>
                </c:pt>
                <c:pt idx="40230">
                  <c:v>9.4336664808300004</c:v>
                </c:pt>
                <c:pt idx="40231">
                  <c:v>9.8528121142099998</c:v>
                </c:pt>
                <c:pt idx="40232">
                  <c:v>9.2773469841900003</c:v>
                </c:pt>
                <c:pt idx="40233">
                  <c:v>9.7139163581299997</c:v>
                </c:pt>
                <c:pt idx="40234">
                  <c:v>9.7845640854399996</c:v>
                </c:pt>
                <c:pt idx="40235">
                  <c:v>9.5326494177600001</c:v>
                </c:pt>
                <c:pt idx="40236">
                  <c:v>9.0617495719000001</c:v>
                </c:pt>
                <c:pt idx="40237">
                  <c:v>9.1098241738100008</c:v>
                </c:pt>
                <c:pt idx="40238">
                  <c:v>9.0095453409499999</c:v>
                </c:pt>
                <c:pt idx="40239">
                  <c:v>8.9945429074399996</c:v>
                </c:pt>
                <c:pt idx="40240">
                  <c:v>8.9451537057599992</c:v>
                </c:pt>
                <c:pt idx="40241">
                  <c:v>9.4935269674199994</c:v>
                </c:pt>
                <c:pt idx="40242">
                  <c:v>9.2472681851500003</c:v>
                </c:pt>
                <c:pt idx="40243">
                  <c:v>9.8468180456399992</c:v>
                </c:pt>
                <c:pt idx="40244">
                  <c:v>9.8933779228399992</c:v>
                </c:pt>
                <c:pt idx="40245">
                  <c:v>9.3010251373700008</c:v>
                </c:pt>
                <c:pt idx="40246">
                  <c:v>9.7428284697300001</c:v>
                </c:pt>
                <c:pt idx="40247">
                  <c:v>9.4165620501999996</c:v>
                </c:pt>
                <c:pt idx="40248">
                  <c:v>8.9503592063999999</c:v>
                </c:pt>
                <c:pt idx="40249">
                  <c:v>9.3177898795399994</c:v>
                </c:pt>
                <c:pt idx="40250">
                  <c:v>9.8027885278600007</c:v>
                </c:pt>
                <c:pt idx="40251">
                  <c:v>9.8372065233099999</c:v>
                </c:pt>
                <c:pt idx="40252">
                  <c:v>9.2072755921600002</c:v>
                </c:pt>
                <c:pt idx="40253">
                  <c:v>9.7721689925999993</c:v>
                </c:pt>
                <c:pt idx="40254">
                  <c:v>9.5336727059699999</c:v>
                </c:pt>
                <c:pt idx="40255">
                  <c:v>9.1226064170000001</c:v>
                </c:pt>
                <c:pt idx="40256">
                  <c:v>8.9985470788100006</c:v>
                </c:pt>
                <c:pt idx="40257">
                  <c:v>9.4304935145699993</c:v>
                </c:pt>
                <c:pt idx="40258">
                  <c:v>9.9242016518699998</c:v>
                </c:pt>
                <c:pt idx="40259">
                  <c:v>9.68226646964</c:v>
                </c:pt>
                <c:pt idx="40260">
                  <c:v>9.6174680607499994</c:v>
                </c:pt>
                <c:pt idx="40261">
                  <c:v>9.6513064252399996</c:v>
                </c:pt>
                <c:pt idx="40262">
                  <c:v>9.3177898795399994</c:v>
                </c:pt>
                <c:pt idx="40263">
                  <c:v>9.9872176644999993</c:v>
                </c:pt>
                <c:pt idx="40264">
                  <c:v>9.7946218806500003</c:v>
                </c:pt>
                <c:pt idx="40265">
                  <c:v>8.9466326003900001</c:v>
                </c:pt>
                <c:pt idx="40266">
                  <c:v>9.0696845148699996</c:v>
                </c:pt>
                <c:pt idx="40267">
                  <c:v>9.1266332669200008</c:v>
                </c:pt>
                <c:pt idx="40268">
                  <c:v>9.0222863572600005</c:v>
                </c:pt>
                <c:pt idx="40269">
                  <c:v>9.1291289601799992</c:v>
                </c:pt>
                <c:pt idx="40270">
                  <c:v>9.8933779228399992</c:v>
                </c:pt>
                <c:pt idx="40271">
                  <c:v>8.9813094166899994</c:v>
                </c:pt>
                <c:pt idx="40272">
                  <c:v>9.65478694868</c:v>
                </c:pt>
                <c:pt idx="40273">
                  <c:v>9.2991150006400005</c:v>
                </c:pt>
                <c:pt idx="40274">
                  <c:v>8.9490337629100001</c:v>
                </c:pt>
                <c:pt idx="40275">
                  <c:v>9.5695591821400008</c:v>
                </c:pt>
                <c:pt idx="40276">
                  <c:v>9.89272410379</c:v>
                </c:pt>
                <c:pt idx="40277">
                  <c:v>9.6223138195299995</c:v>
                </c:pt>
                <c:pt idx="40278">
                  <c:v>9.8005158129000005</c:v>
                </c:pt>
                <c:pt idx="40279">
                  <c:v>9.1886453986400003</c:v>
                </c:pt>
                <c:pt idx="40280">
                  <c:v>9.1433404204900004</c:v>
                </c:pt>
                <c:pt idx="40281">
                  <c:v>9.8952641756100004</c:v>
                </c:pt>
                <c:pt idx="40282">
                  <c:v>9.8468180456399992</c:v>
                </c:pt>
                <c:pt idx="40283">
                  <c:v>9.7013759899600007</c:v>
                </c:pt>
                <c:pt idx="40284">
                  <c:v>9.5238888922699996</c:v>
                </c:pt>
                <c:pt idx="40285">
                  <c:v>9.8124372018999999</c:v>
                </c:pt>
                <c:pt idx="40286">
                  <c:v>9.1921997364300001</c:v>
                </c:pt>
                <c:pt idx="40287">
                  <c:v>9.49498165364</c:v>
                </c:pt>
                <c:pt idx="40288">
                  <c:v>9.5095627616399998</c:v>
                </c:pt>
                <c:pt idx="40289">
                  <c:v>9.8870861001100003</c:v>
                </c:pt>
                <c:pt idx="40290">
                  <c:v>8.9281877243400007</c:v>
                </c:pt>
                <c:pt idx="40291">
                  <c:v>9.1939149921300007</c:v>
                </c:pt>
                <c:pt idx="40292">
                  <c:v>9.2671534862500007</c:v>
                </c:pt>
                <c:pt idx="40293">
                  <c:v>9.1939149921300007</c:v>
                </c:pt>
                <c:pt idx="40294">
                  <c:v>9.1333519554000002</c:v>
                </c:pt>
                <c:pt idx="40295">
                  <c:v>9.4964068391400005</c:v>
                </c:pt>
                <c:pt idx="40296">
                  <c:v>9.0979097782899991</c:v>
                </c:pt>
                <c:pt idx="40297">
                  <c:v>9.2292042567500001</c:v>
                </c:pt>
                <c:pt idx="40298">
                  <c:v>9.7105411042000007</c:v>
                </c:pt>
                <c:pt idx="40299">
                  <c:v>9.1481029721299993</c:v>
                </c:pt>
                <c:pt idx="40300">
                  <c:v>8.9837243620800002</c:v>
                </c:pt>
                <c:pt idx="40301">
                  <c:v>9.8334094089399997</c:v>
                </c:pt>
                <c:pt idx="40302">
                  <c:v>9.1939149921300007</c:v>
                </c:pt>
                <c:pt idx="40303">
                  <c:v>9.5310810130999997</c:v>
                </c:pt>
                <c:pt idx="40304">
                  <c:v>9.4778002433499999</c:v>
                </c:pt>
                <c:pt idx="40305">
                  <c:v>9.0400722733199999</c:v>
                </c:pt>
                <c:pt idx="40306">
                  <c:v>9.7195278289099996</c:v>
                </c:pt>
                <c:pt idx="40307">
                  <c:v>9.10882211815</c:v>
                </c:pt>
                <c:pt idx="40308">
                  <c:v>9.7984510161300005</c:v>
                </c:pt>
                <c:pt idx="40309">
                  <c:v>9.6320600898399995</c:v>
                </c:pt>
                <c:pt idx="40310">
                  <c:v>9.2592537472099998</c:v>
                </c:pt>
                <c:pt idx="40311">
                  <c:v>9.7463918728099994</c:v>
                </c:pt>
                <c:pt idx="40312">
                  <c:v>9.7247472637900003</c:v>
                </c:pt>
                <c:pt idx="40313">
                  <c:v>8.9215046061999992</c:v>
                </c:pt>
                <c:pt idx="40314">
                  <c:v>9.0222863572600005</c:v>
                </c:pt>
                <c:pt idx="40315">
                  <c:v>9.8838252695600008</c:v>
                </c:pt>
                <c:pt idx="40316">
                  <c:v>9.1921997364300001</c:v>
                </c:pt>
                <c:pt idx="40317">
                  <c:v>9.0437426807100003</c:v>
                </c:pt>
                <c:pt idx="40318">
                  <c:v>9.2352196583899993</c:v>
                </c:pt>
                <c:pt idx="40319">
                  <c:v>9.6287206102899994</c:v>
                </c:pt>
                <c:pt idx="40320">
                  <c:v>9.7395616379399996</c:v>
                </c:pt>
                <c:pt idx="40321">
                  <c:v>9.9498637953200006</c:v>
                </c:pt>
                <c:pt idx="40322">
                  <c:v>9.4924064110900002</c:v>
                </c:pt>
                <c:pt idx="40323">
                  <c:v>9.5779456227500006</c:v>
                </c:pt>
                <c:pt idx="40324">
                  <c:v>9.6228771415899992</c:v>
                </c:pt>
                <c:pt idx="40325">
                  <c:v>9.6962119545600007</c:v>
                </c:pt>
                <c:pt idx="40326">
                  <c:v>9.5533347531999997</c:v>
                </c:pt>
                <c:pt idx="40327">
                  <c:v>9.9252317343499996</c:v>
                </c:pt>
                <c:pt idx="40328">
                  <c:v>9.1530705655000002</c:v>
                </c:pt>
                <c:pt idx="40329">
                  <c:v>8.9407949716099999</c:v>
                </c:pt>
                <c:pt idx="40330">
                  <c:v>9.6473263667599998</c:v>
                </c:pt>
                <c:pt idx="40331">
                  <c:v>9.0827348455399992</c:v>
                </c:pt>
                <c:pt idx="40332">
                  <c:v>9.5957379916499992</c:v>
                </c:pt>
                <c:pt idx="40333">
                  <c:v>9.9404618327400005</c:v>
                </c:pt>
                <c:pt idx="40334">
                  <c:v>9.9744266390499998</c:v>
                </c:pt>
                <c:pt idx="40335">
                  <c:v>9.7395616379399996</c:v>
                </c:pt>
                <c:pt idx="40336">
                  <c:v>9.2629163195000004</c:v>
                </c:pt>
                <c:pt idx="40337">
                  <c:v>9.5261598022000005</c:v>
                </c:pt>
                <c:pt idx="40338">
                  <c:v>9.2292963443999998</c:v>
                </c:pt>
                <c:pt idx="40339">
                  <c:v>8.9763822847700006</c:v>
                </c:pt>
                <c:pt idx="40340">
                  <c:v>9.6513064252399996</c:v>
                </c:pt>
                <c:pt idx="40341">
                  <c:v>9.4330253383600002</c:v>
                </c:pt>
                <c:pt idx="40342">
                  <c:v>9.6661670410399996</c:v>
                </c:pt>
                <c:pt idx="40343">
                  <c:v>9.0466388043200006</c:v>
                </c:pt>
                <c:pt idx="40344">
                  <c:v>9.8430492798699998</c:v>
                </c:pt>
                <c:pt idx="40345">
                  <c:v>9.6037774650699994</c:v>
                </c:pt>
                <c:pt idx="40346">
                  <c:v>9.7342641795699993</c:v>
                </c:pt>
                <c:pt idx="40347">
                  <c:v>9.1383925165999997</c:v>
                </c:pt>
                <c:pt idx="40348">
                  <c:v>9.3414219594700008</c:v>
                </c:pt>
                <c:pt idx="40349">
                  <c:v>9.6962119545600007</c:v>
                </c:pt>
                <c:pt idx="40350">
                  <c:v>8.97226669458</c:v>
                </c:pt>
                <c:pt idx="40351">
                  <c:v>9.0466388043200006</c:v>
                </c:pt>
                <c:pt idx="40352">
                  <c:v>9.9495150610900005</c:v>
                </c:pt>
                <c:pt idx="40353">
                  <c:v>9.3332141528000001</c:v>
                </c:pt>
                <c:pt idx="40354">
                  <c:v>9.2451464077800001</c:v>
                </c:pt>
                <c:pt idx="40355">
                  <c:v>9.1614818314999997</c:v>
                </c:pt>
                <c:pt idx="40356">
                  <c:v>9.1324078844999992</c:v>
                </c:pt>
                <c:pt idx="40357">
                  <c:v>9.6395669970999993</c:v>
                </c:pt>
                <c:pt idx="40358">
                  <c:v>9.5067437389999991</c:v>
                </c:pt>
                <c:pt idx="40359">
                  <c:v>9.8124372018999999</c:v>
                </c:pt>
                <c:pt idx="40360">
                  <c:v>9.9881124006899995</c:v>
                </c:pt>
                <c:pt idx="40361">
                  <c:v>9.6417405413099999</c:v>
                </c:pt>
                <c:pt idx="40362">
                  <c:v>9.5087579880599993</c:v>
                </c:pt>
                <c:pt idx="40363">
                  <c:v>9.3127965723999999</c:v>
                </c:pt>
                <c:pt idx="40364">
                  <c:v>9.4327342116199997</c:v>
                </c:pt>
                <c:pt idx="40365">
                  <c:v>9.0995409436999992</c:v>
                </c:pt>
                <c:pt idx="40366">
                  <c:v>9.3010251373700008</c:v>
                </c:pt>
                <c:pt idx="40367">
                  <c:v>9.4905356663900005</c:v>
                </c:pt>
                <c:pt idx="40368">
                  <c:v>9.7787580503699996</c:v>
                </c:pt>
                <c:pt idx="40369">
                  <c:v>9.16769824028</c:v>
                </c:pt>
                <c:pt idx="40370">
                  <c:v>9.6314342811200007</c:v>
                </c:pt>
                <c:pt idx="40371">
                  <c:v>9.6346152518300006</c:v>
                </c:pt>
                <c:pt idx="40372">
                  <c:v>9.7914978080600008</c:v>
                </c:pt>
                <c:pt idx="40373">
                  <c:v>8.9586001135700002</c:v>
                </c:pt>
                <c:pt idx="40374">
                  <c:v>9.2877628904500007</c:v>
                </c:pt>
                <c:pt idx="40375">
                  <c:v>9.9517373071600002</c:v>
                </c:pt>
                <c:pt idx="40376">
                  <c:v>8.9281877243400007</c:v>
                </c:pt>
                <c:pt idx="40377">
                  <c:v>9.6423332636900003</c:v>
                </c:pt>
                <c:pt idx="40378">
                  <c:v>8.97812423397</c:v>
                </c:pt>
                <c:pt idx="40379">
                  <c:v>9.8325215344100005</c:v>
                </c:pt>
                <c:pt idx="40380">
                  <c:v>9.2072755921600002</c:v>
                </c:pt>
                <c:pt idx="40381">
                  <c:v>9.3989099624999994</c:v>
                </c:pt>
                <c:pt idx="40382">
                  <c:v>9.0126400979600003</c:v>
                </c:pt>
                <c:pt idx="40383">
                  <c:v>9.5782584091299992</c:v>
                </c:pt>
                <c:pt idx="40384">
                  <c:v>9.1161090761099999</c:v>
                </c:pt>
                <c:pt idx="40385">
                  <c:v>9.7744362063699999</c:v>
                </c:pt>
                <c:pt idx="40386">
                  <c:v>9.5392554488000005</c:v>
                </c:pt>
                <c:pt idx="40387">
                  <c:v>9.2538311718399999</c:v>
                </c:pt>
                <c:pt idx="40388">
                  <c:v>9.0088884264699995</c:v>
                </c:pt>
                <c:pt idx="40389">
                  <c:v>8.9954065625999995</c:v>
                </c:pt>
                <c:pt idx="40390">
                  <c:v>9.7478502536300002</c:v>
                </c:pt>
                <c:pt idx="40391">
                  <c:v>9.8890876078699996</c:v>
                </c:pt>
                <c:pt idx="40392">
                  <c:v>9.1322189144399992</c:v>
                </c:pt>
                <c:pt idx="40393">
                  <c:v>9.7743523488800008</c:v>
                </c:pt>
                <c:pt idx="40394">
                  <c:v>9.8468180456399992</c:v>
                </c:pt>
                <c:pt idx="40395">
                  <c:v>9.4948135645900003</c:v>
                </c:pt>
                <c:pt idx="40396">
                  <c:v>9.6020980623500005</c:v>
                </c:pt>
                <c:pt idx="40397">
                  <c:v>9.7463918728099994</c:v>
                </c:pt>
                <c:pt idx="40398">
                  <c:v>9.6069110270200007</c:v>
                </c:pt>
                <c:pt idx="40399">
                  <c:v>9.4084864009999993</c:v>
                </c:pt>
                <c:pt idx="40400">
                  <c:v>9.3989099624999994</c:v>
                </c:pt>
                <c:pt idx="40401">
                  <c:v>8.9945429074399996</c:v>
                </c:pt>
                <c:pt idx="40402">
                  <c:v>9.3492324827300006</c:v>
                </c:pt>
                <c:pt idx="40403">
                  <c:v>9.3000279822900005</c:v>
                </c:pt>
                <c:pt idx="40404">
                  <c:v>9.1970740362400001</c:v>
                </c:pt>
                <c:pt idx="40405">
                  <c:v>9.3913376417900007</c:v>
                </c:pt>
                <c:pt idx="40406">
                  <c:v>9.3483771642200004</c:v>
                </c:pt>
                <c:pt idx="40407">
                  <c:v>9.8468180456399992</c:v>
                </c:pt>
                <c:pt idx="40408">
                  <c:v>9.7946218806500003</c:v>
                </c:pt>
                <c:pt idx="40409">
                  <c:v>9.1098241738100008</c:v>
                </c:pt>
                <c:pt idx="40410">
                  <c:v>9.9090892511199993</c:v>
                </c:pt>
                <c:pt idx="40411">
                  <c:v>9.5002000532699995</c:v>
                </c:pt>
                <c:pt idx="40412">
                  <c:v>9.3127965723999999</c:v>
                </c:pt>
                <c:pt idx="40413">
                  <c:v>9.7262298898000008</c:v>
                </c:pt>
                <c:pt idx="40414">
                  <c:v>8.9842363836800008</c:v>
                </c:pt>
                <c:pt idx="40415">
                  <c:v>9.5490416526300006</c:v>
                </c:pt>
                <c:pt idx="40416">
                  <c:v>9.1082642301900005</c:v>
                </c:pt>
                <c:pt idx="40417">
                  <c:v>9.9495150610900005</c:v>
                </c:pt>
                <c:pt idx="40418">
                  <c:v>9.2286395327499999</c:v>
                </c:pt>
                <c:pt idx="40419">
                  <c:v>9.4279255237600008</c:v>
                </c:pt>
                <c:pt idx="40420">
                  <c:v>9.1146639810300005</c:v>
                </c:pt>
                <c:pt idx="40421">
                  <c:v>9.5336727059699999</c:v>
                </c:pt>
                <c:pt idx="40422">
                  <c:v>9.2939766022200008</c:v>
                </c:pt>
                <c:pt idx="40423">
                  <c:v>8.9130523313300003</c:v>
                </c:pt>
                <c:pt idx="40424">
                  <c:v>9.3181039715999994</c:v>
                </c:pt>
                <c:pt idx="40425">
                  <c:v>9.3605418522200008</c:v>
                </c:pt>
                <c:pt idx="40426">
                  <c:v>9.3989099624999994</c:v>
                </c:pt>
                <c:pt idx="40427">
                  <c:v>9.5227341285199998</c:v>
                </c:pt>
                <c:pt idx="40428">
                  <c:v>8.9586001135700002</c:v>
                </c:pt>
                <c:pt idx="40429">
                  <c:v>9.5336727059699999</c:v>
                </c:pt>
                <c:pt idx="40430">
                  <c:v>9.1131775066100005</c:v>
                </c:pt>
                <c:pt idx="40431">
                  <c:v>9.9099877234800005</c:v>
                </c:pt>
                <c:pt idx="40432">
                  <c:v>9.7837706670400006</c:v>
                </c:pt>
                <c:pt idx="40433">
                  <c:v>8.9688679863199994</c:v>
                </c:pt>
                <c:pt idx="40434">
                  <c:v>9.5511659364899995</c:v>
                </c:pt>
                <c:pt idx="40435">
                  <c:v>9.2272648749599995</c:v>
                </c:pt>
                <c:pt idx="40436">
                  <c:v>9.3892059900899998</c:v>
                </c:pt>
                <c:pt idx="40437">
                  <c:v>8.9954065625999995</c:v>
                </c:pt>
                <c:pt idx="40438">
                  <c:v>9.0755436284499993</c:v>
                </c:pt>
                <c:pt idx="40439">
                  <c:v>9.6522947641600005</c:v>
                </c:pt>
                <c:pt idx="40440">
                  <c:v>9.0058630566800009</c:v>
                </c:pt>
                <c:pt idx="40441">
                  <c:v>9.8045046467700008</c:v>
                </c:pt>
                <c:pt idx="40442">
                  <c:v>9.6020749205199998</c:v>
                </c:pt>
                <c:pt idx="40443">
                  <c:v>9.9137669088799996</c:v>
                </c:pt>
                <c:pt idx="40444">
                  <c:v>9.1383925165999997</c:v>
                </c:pt>
                <c:pt idx="40445">
                  <c:v>9.4935269674199994</c:v>
                </c:pt>
                <c:pt idx="40446">
                  <c:v>9.0158117416899994</c:v>
                </c:pt>
                <c:pt idx="40447">
                  <c:v>9.2309989884399997</c:v>
                </c:pt>
                <c:pt idx="40448">
                  <c:v>8.9970551746799998</c:v>
                </c:pt>
                <c:pt idx="40449">
                  <c:v>9.8747670961100003</c:v>
                </c:pt>
                <c:pt idx="40450">
                  <c:v>9.5060075820000005</c:v>
                </c:pt>
                <c:pt idx="40451">
                  <c:v>9.0658395188800007</c:v>
                </c:pt>
                <c:pt idx="40452">
                  <c:v>9.1701450576599992</c:v>
                </c:pt>
                <c:pt idx="40453">
                  <c:v>9.3217417015200006</c:v>
                </c:pt>
                <c:pt idx="40454">
                  <c:v>9.8838252695600008</c:v>
                </c:pt>
                <c:pt idx="40455">
                  <c:v>9.61463073032</c:v>
                </c:pt>
                <c:pt idx="40456">
                  <c:v>9.09928950726</c:v>
                </c:pt>
                <c:pt idx="40457">
                  <c:v>9.5136620785199995</c:v>
                </c:pt>
                <c:pt idx="40458">
                  <c:v>9.64919618397</c:v>
                </c:pt>
                <c:pt idx="40459">
                  <c:v>9.3317026002500008</c:v>
                </c:pt>
                <c:pt idx="40460">
                  <c:v>9.6181573077099998</c:v>
                </c:pt>
                <c:pt idx="40461">
                  <c:v>9.2586632280399996</c:v>
                </c:pt>
                <c:pt idx="40462">
                  <c:v>9.8727543660200006</c:v>
                </c:pt>
                <c:pt idx="40463">
                  <c:v>9.6884445036500004</c:v>
                </c:pt>
                <c:pt idx="40464">
                  <c:v>9.7389717329300005</c:v>
                </c:pt>
                <c:pt idx="40465">
                  <c:v>9.2874251592399997</c:v>
                </c:pt>
                <c:pt idx="40466">
                  <c:v>9.4491635775499994</c:v>
                </c:pt>
                <c:pt idx="40467">
                  <c:v>9.1396827355300001</c:v>
                </c:pt>
                <c:pt idx="40468">
                  <c:v>9.3144913574199997</c:v>
                </c:pt>
                <c:pt idx="40469">
                  <c:v>9.2262212530200003</c:v>
                </c:pt>
                <c:pt idx="40470">
                  <c:v>9.6535718210900008</c:v>
                </c:pt>
                <c:pt idx="40471">
                  <c:v>8.9938508198400005</c:v>
                </c:pt>
                <c:pt idx="40472">
                  <c:v>9.2483914564099994</c:v>
                </c:pt>
                <c:pt idx="40473">
                  <c:v>9.0437426807100003</c:v>
                </c:pt>
                <c:pt idx="40474">
                  <c:v>9.6661670410399996</c:v>
                </c:pt>
                <c:pt idx="40475">
                  <c:v>8.9443185254100008</c:v>
                </c:pt>
                <c:pt idx="40476">
                  <c:v>9.9374325043099994</c:v>
                </c:pt>
                <c:pt idx="40477">
                  <c:v>9.8863005745300008</c:v>
                </c:pt>
                <c:pt idx="40478">
                  <c:v>9.8946620747100003</c:v>
                </c:pt>
                <c:pt idx="40479">
                  <c:v>9.6617232102399999</c:v>
                </c:pt>
                <c:pt idx="40480">
                  <c:v>9.7914978080600008</c:v>
                </c:pt>
                <c:pt idx="40481">
                  <c:v>9.0388128322399997</c:v>
                </c:pt>
                <c:pt idx="40482">
                  <c:v>9.1288549337799996</c:v>
                </c:pt>
                <c:pt idx="40483">
                  <c:v>9.8027885278600007</c:v>
                </c:pt>
                <c:pt idx="40484">
                  <c:v>9.4125987444899994</c:v>
                </c:pt>
                <c:pt idx="40485">
                  <c:v>9.0168650851900001</c:v>
                </c:pt>
                <c:pt idx="40486">
                  <c:v>9.4924064110900002</c:v>
                </c:pt>
                <c:pt idx="40487">
                  <c:v>9.7721689925999993</c:v>
                </c:pt>
                <c:pt idx="40488">
                  <c:v>9.2600351440900006</c:v>
                </c:pt>
                <c:pt idx="40489">
                  <c:v>9.5202175659100003</c:v>
                </c:pt>
                <c:pt idx="40490">
                  <c:v>9.0249032093700006</c:v>
                </c:pt>
                <c:pt idx="40491">
                  <c:v>9.5392554488000005</c:v>
                </c:pt>
                <c:pt idx="40492">
                  <c:v>9.2785120549600002</c:v>
                </c:pt>
                <c:pt idx="40493">
                  <c:v>8.9688679863199994</c:v>
                </c:pt>
                <c:pt idx="40494">
                  <c:v>9.0165718467199998</c:v>
                </c:pt>
                <c:pt idx="40495">
                  <c:v>9.6513064252399996</c:v>
                </c:pt>
                <c:pt idx="40496">
                  <c:v>9.6282159149200002</c:v>
                </c:pt>
                <c:pt idx="40497">
                  <c:v>9.0260450702299995</c:v>
                </c:pt>
                <c:pt idx="40498">
                  <c:v>9.8969255702499996</c:v>
                </c:pt>
                <c:pt idx="40499">
                  <c:v>9.4038107117099994</c:v>
                </c:pt>
                <c:pt idx="40500">
                  <c:v>9.3929426876100006</c:v>
                </c:pt>
                <c:pt idx="40501">
                  <c:v>9.7837706670400006</c:v>
                </c:pt>
                <c:pt idx="40502">
                  <c:v>9.0456478929300008</c:v>
                </c:pt>
                <c:pt idx="40503">
                  <c:v>9.5932263161600009</c:v>
                </c:pt>
                <c:pt idx="40504">
                  <c:v>9.3180180622400002</c:v>
                </c:pt>
                <c:pt idx="40505">
                  <c:v>9.3370239838900009</c:v>
                </c:pt>
                <c:pt idx="40506">
                  <c:v>9.5851795413299996</c:v>
                </c:pt>
                <c:pt idx="40507">
                  <c:v>9.2538311718399999</c:v>
                </c:pt>
                <c:pt idx="40508">
                  <c:v>9.8272388922000005</c:v>
                </c:pt>
                <c:pt idx="40509">
                  <c:v>9.9727954189800005</c:v>
                </c:pt>
                <c:pt idx="40510">
                  <c:v>9.2093496081800001</c:v>
                </c:pt>
                <c:pt idx="40511">
                  <c:v>9.6419155634599996</c:v>
                </c:pt>
                <c:pt idx="40512">
                  <c:v>8.9357000449699999</c:v>
                </c:pt>
                <c:pt idx="40513">
                  <c:v>9.6181367795099995</c:v>
                </c:pt>
                <c:pt idx="40514">
                  <c:v>9.1756625175500002</c:v>
                </c:pt>
                <c:pt idx="40515">
                  <c:v>9.8101453726199992</c:v>
                </c:pt>
                <c:pt idx="40516">
                  <c:v>9.0456478929300008</c:v>
                </c:pt>
                <c:pt idx="40517">
                  <c:v>9.9198833359399998</c:v>
                </c:pt>
                <c:pt idx="40518">
                  <c:v>9.5866319247400007</c:v>
                </c:pt>
                <c:pt idx="40519">
                  <c:v>9.6732753686899997</c:v>
                </c:pt>
                <c:pt idx="40520">
                  <c:v>8.9827751991400007</c:v>
                </c:pt>
                <c:pt idx="40521">
                  <c:v>9.4509288534400007</c:v>
                </c:pt>
                <c:pt idx="40522">
                  <c:v>9.1576434158200009</c:v>
                </c:pt>
                <c:pt idx="40523">
                  <c:v>9.9045779501400002</c:v>
                </c:pt>
                <c:pt idx="40524">
                  <c:v>9.0249032093700006</c:v>
                </c:pt>
                <c:pt idx="40525">
                  <c:v>9.7104440258900002</c:v>
                </c:pt>
                <c:pt idx="40526">
                  <c:v>9.0617495719000001</c:v>
                </c:pt>
                <c:pt idx="40527">
                  <c:v>9.6962119545600007</c:v>
                </c:pt>
                <c:pt idx="40528">
                  <c:v>9.9519626650300008</c:v>
                </c:pt>
                <c:pt idx="40529">
                  <c:v>9.7957994318800008</c:v>
                </c:pt>
                <c:pt idx="40530">
                  <c:v>9.1115890652600005</c:v>
                </c:pt>
                <c:pt idx="40531">
                  <c:v>9.1856851622200004</c:v>
                </c:pt>
                <c:pt idx="40532">
                  <c:v>9.7887680702599997</c:v>
                </c:pt>
                <c:pt idx="40533">
                  <c:v>9.7879787454099993</c:v>
                </c:pt>
                <c:pt idx="40534">
                  <c:v>9.1098241738100008</c:v>
                </c:pt>
                <c:pt idx="40535">
                  <c:v>9.8018713482600006</c:v>
                </c:pt>
                <c:pt idx="40536">
                  <c:v>9.7093715522400004</c:v>
                </c:pt>
                <c:pt idx="40537">
                  <c:v>9.6711612947599992</c:v>
                </c:pt>
                <c:pt idx="40538">
                  <c:v>9.0966931669199997</c:v>
                </c:pt>
                <c:pt idx="40539">
                  <c:v>9.0095453409499999</c:v>
                </c:pt>
                <c:pt idx="40540">
                  <c:v>9.7437040960400001</c:v>
                </c:pt>
                <c:pt idx="40541">
                  <c:v>9.7013759899600007</c:v>
                </c:pt>
                <c:pt idx="40542">
                  <c:v>9.5681281230100002</c:v>
                </c:pt>
                <c:pt idx="40543">
                  <c:v>9.1888712013199996</c:v>
                </c:pt>
                <c:pt idx="40544">
                  <c:v>9.5461005913200001</c:v>
                </c:pt>
                <c:pt idx="40545">
                  <c:v>9.4461082676300006</c:v>
                </c:pt>
                <c:pt idx="40546">
                  <c:v>9.1939149921300007</c:v>
                </c:pt>
                <c:pt idx="40547">
                  <c:v>9.2333517281400006</c:v>
                </c:pt>
                <c:pt idx="40548">
                  <c:v>9.8436171308600002</c:v>
                </c:pt>
                <c:pt idx="40549">
                  <c:v>9.0249032093700006</c:v>
                </c:pt>
                <c:pt idx="40550">
                  <c:v>8.9215046061999992</c:v>
                </c:pt>
                <c:pt idx="40551">
                  <c:v>9.4986383668300007</c:v>
                </c:pt>
                <c:pt idx="40552">
                  <c:v>9.0340109027699995</c:v>
                </c:pt>
                <c:pt idx="40553">
                  <c:v>9.5326494177600001</c:v>
                </c:pt>
                <c:pt idx="40554">
                  <c:v>9.3692493619399997</c:v>
                </c:pt>
                <c:pt idx="40555">
                  <c:v>8.9357000449699999</c:v>
                </c:pt>
                <c:pt idx="40556">
                  <c:v>9.8118205134400007</c:v>
                </c:pt>
                <c:pt idx="40557">
                  <c:v>8.9407949716099999</c:v>
                </c:pt>
                <c:pt idx="40558">
                  <c:v>9.0274634875400004</c:v>
                </c:pt>
                <c:pt idx="40559">
                  <c:v>9.5448478180399992</c:v>
                </c:pt>
                <c:pt idx="40560">
                  <c:v>8.9191766104500001</c:v>
                </c:pt>
                <c:pt idx="40561">
                  <c:v>9.2787293900400005</c:v>
                </c:pt>
                <c:pt idx="40562">
                  <c:v>9.5171293443800007</c:v>
                </c:pt>
                <c:pt idx="40563">
                  <c:v>9.4956425625099996</c:v>
                </c:pt>
                <c:pt idx="40564">
                  <c:v>9.5227341285199998</c:v>
                </c:pt>
                <c:pt idx="40565">
                  <c:v>9.0755436284499993</c:v>
                </c:pt>
                <c:pt idx="40566">
                  <c:v>9.9057136641000003</c:v>
                </c:pt>
                <c:pt idx="40567">
                  <c:v>9.9111176632800007</c:v>
                </c:pt>
                <c:pt idx="40568">
                  <c:v>9.5255394652599996</c:v>
                </c:pt>
                <c:pt idx="40569">
                  <c:v>9.5000843117899993</c:v>
                </c:pt>
                <c:pt idx="40570">
                  <c:v>9.6395669970999993</c:v>
                </c:pt>
                <c:pt idx="40571">
                  <c:v>9.5732493032099999</c:v>
                </c:pt>
                <c:pt idx="40572">
                  <c:v>9.4826151754700003</c:v>
                </c:pt>
                <c:pt idx="40573">
                  <c:v>9.4628944636900005</c:v>
                </c:pt>
                <c:pt idx="40574">
                  <c:v>9.4292282713199995</c:v>
                </c:pt>
                <c:pt idx="40575">
                  <c:v>9.3564362139600004</c:v>
                </c:pt>
                <c:pt idx="40576">
                  <c:v>9.9952925428599997</c:v>
                </c:pt>
                <c:pt idx="40577">
                  <c:v>9.3336319468499997</c:v>
                </c:pt>
                <c:pt idx="40578">
                  <c:v>9.1427443374700008</c:v>
                </c:pt>
                <c:pt idx="40579">
                  <c:v>9.1291289601799992</c:v>
                </c:pt>
                <c:pt idx="40580">
                  <c:v>9.1686847200799999</c:v>
                </c:pt>
                <c:pt idx="40581">
                  <c:v>9.2390256652500007</c:v>
                </c:pt>
                <c:pt idx="40582">
                  <c:v>9.9881124006899995</c:v>
                </c:pt>
                <c:pt idx="40583">
                  <c:v>9.7463918728099994</c:v>
                </c:pt>
                <c:pt idx="40584">
                  <c:v>9.5992458758399994</c:v>
                </c:pt>
                <c:pt idx="40585">
                  <c:v>9.5732493032099999</c:v>
                </c:pt>
                <c:pt idx="40586">
                  <c:v>9.5782584091299992</c:v>
                </c:pt>
                <c:pt idx="40587">
                  <c:v>9.2390256652500007</c:v>
                </c:pt>
                <c:pt idx="40588">
                  <c:v>9.9099877234800005</c:v>
                </c:pt>
                <c:pt idx="40589">
                  <c:v>9.3663512304500003</c:v>
                </c:pt>
                <c:pt idx="40590">
                  <c:v>9.5202175659100003</c:v>
                </c:pt>
                <c:pt idx="40591">
                  <c:v>9.0165718467199998</c:v>
                </c:pt>
                <c:pt idx="40592">
                  <c:v>9.3828297520300001</c:v>
                </c:pt>
                <c:pt idx="40593">
                  <c:v>9.0586608279000007</c:v>
                </c:pt>
                <c:pt idx="40594">
                  <c:v>9.6423332636900003</c:v>
                </c:pt>
                <c:pt idx="40595">
                  <c:v>9.2117960907000001</c:v>
                </c:pt>
                <c:pt idx="40596">
                  <c:v>9.5671604084599995</c:v>
                </c:pt>
                <c:pt idx="40597">
                  <c:v>9.5514471673300001</c:v>
                </c:pt>
                <c:pt idx="40598">
                  <c:v>8.9386989450099996</c:v>
                </c:pt>
                <c:pt idx="40599">
                  <c:v>9.7251989640800005</c:v>
                </c:pt>
                <c:pt idx="40600">
                  <c:v>9.4454977761799999</c:v>
                </c:pt>
                <c:pt idx="40601">
                  <c:v>9.9679602986100004</c:v>
                </c:pt>
                <c:pt idx="40602">
                  <c:v>9.0739209597899997</c:v>
                </c:pt>
                <c:pt idx="40603">
                  <c:v>9.2849576834299992</c:v>
                </c:pt>
                <c:pt idx="40604">
                  <c:v>9.0000945797099998</c:v>
                </c:pt>
                <c:pt idx="40605">
                  <c:v>9.0755436284499993</c:v>
                </c:pt>
                <c:pt idx="40606">
                  <c:v>9.6253542788599997</c:v>
                </c:pt>
                <c:pt idx="40607">
                  <c:v>9.2143367132999998</c:v>
                </c:pt>
                <c:pt idx="40608">
                  <c:v>9.7118948847399995</c:v>
                </c:pt>
                <c:pt idx="40609">
                  <c:v>9.3692834322500005</c:v>
                </c:pt>
                <c:pt idx="40610">
                  <c:v>9.1374778579600004</c:v>
                </c:pt>
                <c:pt idx="40611">
                  <c:v>9.8005158129000005</c:v>
                </c:pt>
                <c:pt idx="40612">
                  <c:v>9.9137669088799996</c:v>
                </c:pt>
                <c:pt idx="40613">
                  <c:v>9.7298875249800005</c:v>
                </c:pt>
                <c:pt idx="40614">
                  <c:v>9.1791426806899992</c:v>
                </c:pt>
                <c:pt idx="40615">
                  <c:v>9.6473263667599998</c:v>
                </c:pt>
                <c:pt idx="40616">
                  <c:v>8.9967500609699993</c:v>
                </c:pt>
                <c:pt idx="40617">
                  <c:v>9.5392554488000005</c:v>
                </c:pt>
                <c:pt idx="40618">
                  <c:v>8.9281695236500003</c:v>
                </c:pt>
                <c:pt idx="40619">
                  <c:v>9.8005456724499993</c:v>
                </c:pt>
                <c:pt idx="40620">
                  <c:v>9.0604440630200003</c:v>
                </c:pt>
                <c:pt idx="40621">
                  <c:v>9.8969255702499996</c:v>
                </c:pt>
                <c:pt idx="40622">
                  <c:v>9.7845640854399996</c:v>
                </c:pt>
                <c:pt idx="40623">
                  <c:v>9.3398588292000007</c:v>
                </c:pt>
                <c:pt idx="40624">
                  <c:v>9.3619402655399995</c:v>
                </c:pt>
                <c:pt idx="40625">
                  <c:v>9.2392140250499999</c:v>
                </c:pt>
                <c:pt idx="40626">
                  <c:v>9.0995409436999992</c:v>
                </c:pt>
                <c:pt idx="40627">
                  <c:v>8.9763822847700006</c:v>
                </c:pt>
                <c:pt idx="40628">
                  <c:v>9.2262703203399994</c:v>
                </c:pt>
                <c:pt idx="40629">
                  <c:v>9.8969255702499996</c:v>
                </c:pt>
                <c:pt idx="40630">
                  <c:v>9.6971521642899994</c:v>
                </c:pt>
                <c:pt idx="40631">
                  <c:v>9.1226064170000001</c:v>
                </c:pt>
                <c:pt idx="40632">
                  <c:v>9.0288240368599997</c:v>
                </c:pt>
                <c:pt idx="40633">
                  <c:v>9.52650860408</c:v>
                </c:pt>
                <c:pt idx="40634">
                  <c:v>9.0488154385299993</c:v>
                </c:pt>
                <c:pt idx="40635">
                  <c:v>9.2856082212099995</c:v>
                </c:pt>
                <c:pt idx="40636">
                  <c:v>9.1275349704999993</c:v>
                </c:pt>
                <c:pt idx="40637">
                  <c:v>9.2115666046700007</c:v>
                </c:pt>
                <c:pt idx="40638">
                  <c:v>9.8889472107599996</c:v>
                </c:pt>
                <c:pt idx="40639">
                  <c:v>9.3681791247500001</c:v>
                </c:pt>
                <c:pt idx="40640">
                  <c:v>9.2877628904500007</c:v>
                </c:pt>
                <c:pt idx="40641">
                  <c:v>9.1296323382600004</c:v>
                </c:pt>
                <c:pt idx="40642">
                  <c:v>9.1237760519699993</c:v>
                </c:pt>
                <c:pt idx="40643">
                  <c:v>9.24967624636</c:v>
                </c:pt>
                <c:pt idx="40644">
                  <c:v>9.8754142219100007</c:v>
                </c:pt>
                <c:pt idx="40645">
                  <c:v>9.3798171871699996</c:v>
                </c:pt>
                <c:pt idx="40646">
                  <c:v>9.98198983232</c:v>
                </c:pt>
                <c:pt idx="40647">
                  <c:v>9.9090892511199993</c:v>
                </c:pt>
                <c:pt idx="40648">
                  <c:v>9.0388128322399997</c:v>
                </c:pt>
                <c:pt idx="40649">
                  <c:v>9.4456614212200005</c:v>
                </c:pt>
                <c:pt idx="40650">
                  <c:v>8.9942864863699992</c:v>
                </c:pt>
                <c:pt idx="40651">
                  <c:v>9.0995409436999992</c:v>
                </c:pt>
                <c:pt idx="40652">
                  <c:v>9.8855861062100008</c:v>
                </c:pt>
                <c:pt idx="40653">
                  <c:v>9.4393586386599999</c:v>
                </c:pt>
                <c:pt idx="40654">
                  <c:v>9.8325215344100005</c:v>
                </c:pt>
                <c:pt idx="40655">
                  <c:v>9.0088884264699995</c:v>
                </c:pt>
                <c:pt idx="40656">
                  <c:v>9.4336664808300004</c:v>
                </c:pt>
                <c:pt idx="40657">
                  <c:v>9.2143367132999998</c:v>
                </c:pt>
                <c:pt idx="40658">
                  <c:v>9.0097149292799994</c:v>
                </c:pt>
                <c:pt idx="40659">
                  <c:v>9.0563992935600002</c:v>
                </c:pt>
                <c:pt idx="40660">
                  <c:v>9.93173295247</c:v>
                </c:pt>
                <c:pt idx="40661">
                  <c:v>9.4257708585100008</c:v>
                </c:pt>
                <c:pt idx="40662">
                  <c:v>9.5514471673300001</c:v>
                </c:pt>
                <c:pt idx="40663">
                  <c:v>9.0630291844500004</c:v>
                </c:pt>
                <c:pt idx="40664">
                  <c:v>8.9688691251799995</c:v>
                </c:pt>
                <c:pt idx="40665">
                  <c:v>9.7617319944100007</c:v>
                </c:pt>
                <c:pt idx="40666">
                  <c:v>8.9402093127299995</c:v>
                </c:pt>
                <c:pt idx="40667">
                  <c:v>9.1756625175500002</c:v>
                </c:pt>
                <c:pt idx="40668">
                  <c:v>9.8354946416800004</c:v>
                </c:pt>
                <c:pt idx="40669">
                  <c:v>8.9583409416799995</c:v>
                </c:pt>
                <c:pt idx="40670">
                  <c:v>9.5930317879100002</c:v>
                </c:pt>
                <c:pt idx="40671">
                  <c:v>9.4480241065499992</c:v>
                </c:pt>
                <c:pt idx="40672">
                  <c:v>9.4479337871699993</c:v>
                </c:pt>
                <c:pt idx="40673">
                  <c:v>9.0000161257299993</c:v>
                </c:pt>
                <c:pt idx="40674">
                  <c:v>9.4362819422400008</c:v>
                </c:pt>
                <c:pt idx="40675">
                  <c:v>9.7896622389000001</c:v>
                </c:pt>
                <c:pt idx="40676">
                  <c:v>9.4802813714800003</c:v>
                </c:pt>
                <c:pt idx="40677">
                  <c:v>9.8658622643800005</c:v>
                </c:pt>
                <c:pt idx="40678">
                  <c:v>9.4925137898800003</c:v>
                </c:pt>
                <c:pt idx="40679">
                  <c:v>9.1370607792000005</c:v>
                </c:pt>
                <c:pt idx="40680">
                  <c:v>9.2982836008300005</c:v>
                </c:pt>
                <c:pt idx="40681">
                  <c:v>9.3151874571899995</c:v>
                </c:pt>
                <c:pt idx="40682">
                  <c:v>9.0400722733199999</c:v>
                </c:pt>
                <c:pt idx="40683">
                  <c:v>9.7323968192300008</c:v>
                </c:pt>
                <c:pt idx="40684">
                  <c:v>9.1684342327999993</c:v>
                </c:pt>
                <c:pt idx="40685">
                  <c:v>9.0058630566800009</c:v>
                </c:pt>
                <c:pt idx="40686">
                  <c:v>9.5696670153200003</c:v>
                </c:pt>
                <c:pt idx="40687">
                  <c:v>9.4452374132900001</c:v>
                </c:pt>
                <c:pt idx="40688">
                  <c:v>9.4399246751000003</c:v>
                </c:pt>
                <c:pt idx="40689">
                  <c:v>9.1791426806899992</c:v>
                </c:pt>
                <c:pt idx="40690">
                  <c:v>9.8430492798699998</c:v>
                </c:pt>
                <c:pt idx="40691">
                  <c:v>9.4584932058500009</c:v>
                </c:pt>
                <c:pt idx="40692">
                  <c:v>9.1296323382600004</c:v>
                </c:pt>
                <c:pt idx="40693">
                  <c:v>9.7445829813000007</c:v>
                </c:pt>
                <c:pt idx="40694">
                  <c:v>9.0638507985099999</c:v>
                </c:pt>
                <c:pt idx="40695">
                  <c:v>9.8374183410999994</c:v>
                </c:pt>
                <c:pt idx="40696">
                  <c:v>9.0909325597699997</c:v>
                </c:pt>
                <c:pt idx="40697">
                  <c:v>9.6263767255499992</c:v>
                </c:pt>
                <c:pt idx="40698">
                  <c:v>9.3872858348299992</c:v>
                </c:pt>
                <c:pt idx="40699">
                  <c:v>9.0909325597699997</c:v>
                </c:pt>
                <c:pt idx="40700">
                  <c:v>9.7109208865600003</c:v>
                </c:pt>
                <c:pt idx="40701">
                  <c:v>9.8416663933899997</c:v>
                </c:pt>
                <c:pt idx="40702">
                  <c:v>9.0400722733199999</c:v>
                </c:pt>
                <c:pt idx="40703">
                  <c:v>9.7070052767899995</c:v>
                </c:pt>
                <c:pt idx="40704">
                  <c:v>9.5717909161199994</c:v>
                </c:pt>
                <c:pt idx="40705">
                  <c:v>9.4751435068899994</c:v>
                </c:pt>
                <c:pt idx="40706">
                  <c:v>9.9223911275599992</c:v>
                </c:pt>
                <c:pt idx="40707">
                  <c:v>9.8067867419199999</c:v>
                </c:pt>
                <c:pt idx="40708">
                  <c:v>9.3483577282300008</c:v>
                </c:pt>
                <c:pt idx="40709">
                  <c:v>9.3978546560399998</c:v>
                </c:pt>
                <c:pt idx="40710">
                  <c:v>8.9583409416799995</c:v>
                </c:pt>
                <c:pt idx="40711">
                  <c:v>9.3177898795399994</c:v>
                </c:pt>
                <c:pt idx="40712">
                  <c:v>9.5970968790200004</c:v>
                </c:pt>
                <c:pt idx="40713">
                  <c:v>9.2072688786499999</c:v>
                </c:pt>
                <c:pt idx="40714">
                  <c:v>9.2333125646299994</c:v>
                </c:pt>
                <c:pt idx="40715">
                  <c:v>9.9023789051200009</c:v>
                </c:pt>
                <c:pt idx="40716">
                  <c:v>9.8016891067999996</c:v>
                </c:pt>
                <c:pt idx="40717">
                  <c:v>9.8124372018999999</c:v>
                </c:pt>
                <c:pt idx="40718">
                  <c:v>9.2849576834299992</c:v>
                </c:pt>
                <c:pt idx="40719">
                  <c:v>9.8217171969399999</c:v>
                </c:pt>
                <c:pt idx="40720">
                  <c:v>9.1614818314999997</c:v>
                </c:pt>
                <c:pt idx="40721">
                  <c:v>9.0891050440400001</c:v>
                </c:pt>
                <c:pt idx="40722">
                  <c:v>9.4336664808300004</c:v>
                </c:pt>
                <c:pt idx="40723">
                  <c:v>9.0742208162499995</c:v>
                </c:pt>
                <c:pt idx="40724">
                  <c:v>9.0813894244199993</c:v>
                </c:pt>
                <c:pt idx="40725">
                  <c:v>9.1322189144399992</c:v>
                </c:pt>
                <c:pt idx="40726">
                  <c:v>8.9386989450099996</c:v>
                </c:pt>
                <c:pt idx="40727">
                  <c:v>9.5717909161199994</c:v>
                </c:pt>
                <c:pt idx="40728">
                  <c:v>9.7400043493100004</c:v>
                </c:pt>
                <c:pt idx="40729">
                  <c:v>9.36349442711</c:v>
                </c:pt>
                <c:pt idx="40730">
                  <c:v>9.9580472716300008</c:v>
                </c:pt>
                <c:pt idx="40731">
                  <c:v>9.6889606709499994</c:v>
                </c:pt>
                <c:pt idx="40732">
                  <c:v>9.9090892511199993</c:v>
                </c:pt>
                <c:pt idx="40733">
                  <c:v>9.0126400979600003</c:v>
                </c:pt>
                <c:pt idx="40734">
                  <c:v>9.1370607792000005</c:v>
                </c:pt>
                <c:pt idx="40735">
                  <c:v>9.4778002433499999</c:v>
                </c:pt>
                <c:pt idx="40736">
                  <c:v>9.0000945797099998</c:v>
                </c:pt>
                <c:pt idx="40737">
                  <c:v>9.4400637590700001</c:v>
                </c:pt>
                <c:pt idx="40738">
                  <c:v>9.2298419125799995</c:v>
                </c:pt>
                <c:pt idx="40739">
                  <c:v>9.8870861001100003</c:v>
                </c:pt>
                <c:pt idx="40740">
                  <c:v>9.0285542626499993</c:v>
                </c:pt>
                <c:pt idx="40741">
                  <c:v>9.8688646452200004</c:v>
                </c:pt>
                <c:pt idx="40742">
                  <c:v>9.7481792562800003</c:v>
                </c:pt>
                <c:pt idx="40743">
                  <c:v>9.0602193949200007</c:v>
                </c:pt>
                <c:pt idx="40744">
                  <c:v>9.9464774034799994</c:v>
                </c:pt>
                <c:pt idx="40745">
                  <c:v>9.5779456227500006</c:v>
                </c:pt>
                <c:pt idx="40746">
                  <c:v>9.6869804514699993</c:v>
                </c:pt>
                <c:pt idx="40747">
                  <c:v>8.9837243620800002</c:v>
                </c:pt>
                <c:pt idx="40748">
                  <c:v>9.65478694868</c:v>
                </c:pt>
                <c:pt idx="40749">
                  <c:v>8.9985470788100006</c:v>
                </c:pt>
                <c:pt idx="40750">
                  <c:v>9.7914978080600008</c:v>
                </c:pt>
                <c:pt idx="40751">
                  <c:v>9.8228694748399992</c:v>
                </c:pt>
                <c:pt idx="40752">
                  <c:v>9.4952061436499999</c:v>
                </c:pt>
                <c:pt idx="40753">
                  <c:v>8.9583409416799995</c:v>
                </c:pt>
                <c:pt idx="40754">
                  <c:v>9.5255394652599996</c:v>
                </c:pt>
                <c:pt idx="40755">
                  <c:v>9.6263767255499992</c:v>
                </c:pt>
                <c:pt idx="40756">
                  <c:v>9.2829587026400002</c:v>
                </c:pt>
                <c:pt idx="40757">
                  <c:v>9.2390256652500007</c:v>
                </c:pt>
                <c:pt idx="40758">
                  <c:v>9.7478502536300002</c:v>
                </c:pt>
                <c:pt idx="40759">
                  <c:v>9.0886608494600001</c:v>
                </c:pt>
                <c:pt idx="40760">
                  <c:v>9.8015082358800001</c:v>
                </c:pt>
                <c:pt idx="40761">
                  <c:v>9.2069689144400009</c:v>
                </c:pt>
                <c:pt idx="40762">
                  <c:v>9.7699826725500003</c:v>
                </c:pt>
                <c:pt idx="40763">
                  <c:v>9.4948135645900003</c:v>
                </c:pt>
                <c:pt idx="40764">
                  <c:v>8.9407949716099999</c:v>
                </c:pt>
                <c:pt idx="40765">
                  <c:v>9.2592537472099998</c:v>
                </c:pt>
                <c:pt idx="40766">
                  <c:v>9.7463918728099994</c:v>
                </c:pt>
                <c:pt idx="40767">
                  <c:v>9.8372065233099999</c:v>
                </c:pt>
                <c:pt idx="40768">
                  <c:v>9.5333597826399998</c:v>
                </c:pt>
                <c:pt idx="40769">
                  <c:v>9.3000279822900005</c:v>
                </c:pt>
                <c:pt idx="40770">
                  <c:v>9.50684447115</c:v>
                </c:pt>
                <c:pt idx="40771">
                  <c:v>9.2773469841900003</c:v>
                </c:pt>
                <c:pt idx="40772">
                  <c:v>9.4956425625099996</c:v>
                </c:pt>
                <c:pt idx="40773">
                  <c:v>9.3080283697800006</c:v>
                </c:pt>
                <c:pt idx="40774">
                  <c:v>9.2262703203399994</c:v>
                </c:pt>
                <c:pt idx="40775">
                  <c:v>9.2262703203399994</c:v>
                </c:pt>
                <c:pt idx="40776">
                  <c:v>9.4456614212200005</c:v>
                </c:pt>
                <c:pt idx="40777">
                  <c:v>9.4955936180799991</c:v>
                </c:pt>
                <c:pt idx="40778">
                  <c:v>9.4826255314899992</c:v>
                </c:pt>
                <c:pt idx="40779">
                  <c:v>9.1844411345699992</c:v>
                </c:pt>
                <c:pt idx="40780">
                  <c:v>9.0826933537700008</c:v>
                </c:pt>
                <c:pt idx="40781">
                  <c:v>9.6872210709900006</c:v>
                </c:pt>
                <c:pt idx="40782">
                  <c:v>9.4778002433499999</c:v>
                </c:pt>
                <c:pt idx="40783">
                  <c:v>9.1268625086299995</c:v>
                </c:pt>
                <c:pt idx="40784">
                  <c:v>9.8538631535000007</c:v>
                </c:pt>
                <c:pt idx="40785">
                  <c:v>9.9174905872599997</c:v>
                </c:pt>
                <c:pt idx="40786">
                  <c:v>9.4948135645900003</c:v>
                </c:pt>
                <c:pt idx="40787">
                  <c:v>9.0359329509399995</c:v>
                </c:pt>
                <c:pt idx="40788">
                  <c:v>9.2451464077800001</c:v>
                </c:pt>
                <c:pt idx="40789">
                  <c:v>9.9661234999800001</c:v>
                </c:pt>
                <c:pt idx="40790">
                  <c:v>9.5511461886000006</c:v>
                </c:pt>
                <c:pt idx="40791">
                  <c:v>9.2585419877199993</c:v>
                </c:pt>
                <c:pt idx="40792">
                  <c:v>9.0097149292799994</c:v>
                </c:pt>
                <c:pt idx="40793">
                  <c:v>9.4304935145699993</c:v>
                </c:pt>
                <c:pt idx="40794">
                  <c:v>9.1886453986400003</c:v>
                </c:pt>
                <c:pt idx="40795">
                  <c:v>9.8697804750099998</c:v>
                </c:pt>
                <c:pt idx="40796">
                  <c:v>9.5273348260299997</c:v>
                </c:pt>
                <c:pt idx="40797">
                  <c:v>9.4706381976199996</c:v>
                </c:pt>
                <c:pt idx="40798">
                  <c:v>9.7994767717099993</c:v>
                </c:pt>
                <c:pt idx="40799">
                  <c:v>9.1296323382600004</c:v>
                </c:pt>
                <c:pt idx="40800">
                  <c:v>9.4706381976199996</c:v>
                </c:pt>
                <c:pt idx="40801">
                  <c:v>9.5000843117899993</c:v>
                </c:pt>
                <c:pt idx="40802">
                  <c:v>9.6314342811200007</c:v>
                </c:pt>
                <c:pt idx="40803">
                  <c:v>9.2333125646299994</c:v>
                </c:pt>
                <c:pt idx="40804">
                  <c:v>9.3010251373700008</c:v>
                </c:pt>
                <c:pt idx="40805">
                  <c:v>9.45876223488</c:v>
                </c:pt>
                <c:pt idx="40806">
                  <c:v>8.9641684445499994</c:v>
                </c:pt>
                <c:pt idx="40807">
                  <c:v>9.1524361991299994</c:v>
                </c:pt>
                <c:pt idx="40808">
                  <c:v>9.8617507499499997</c:v>
                </c:pt>
                <c:pt idx="40809">
                  <c:v>9.3978546560399998</c:v>
                </c:pt>
                <c:pt idx="40810">
                  <c:v>9.0826933537700008</c:v>
                </c:pt>
                <c:pt idx="40811">
                  <c:v>9.4826151754700003</c:v>
                </c:pt>
                <c:pt idx="40812">
                  <c:v>9.0485024096500002</c:v>
                </c:pt>
                <c:pt idx="40813">
                  <c:v>9.65710514431</c:v>
                </c:pt>
                <c:pt idx="40814">
                  <c:v>9.9266150249400003</c:v>
                </c:pt>
                <c:pt idx="40815">
                  <c:v>9.9530492338799998</c:v>
                </c:pt>
                <c:pt idx="40816">
                  <c:v>9.6674761135900003</c:v>
                </c:pt>
                <c:pt idx="40817">
                  <c:v>9.9234338233300008</c:v>
                </c:pt>
                <c:pt idx="40818">
                  <c:v>9.7251989640800005</c:v>
                </c:pt>
                <c:pt idx="40819">
                  <c:v>9.6513064252399996</c:v>
                </c:pt>
                <c:pt idx="40820">
                  <c:v>9.7105411042000007</c:v>
                </c:pt>
                <c:pt idx="40821">
                  <c:v>9.6253542788599997</c:v>
                </c:pt>
                <c:pt idx="40822">
                  <c:v>9.9047739506199992</c:v>
                </c:pt>
                <c:pt idx="40823">
                  <c:v>9.2671534862500007</c:v>
                </c:pt>
                <c:pt idx="40824">
                  <c:v>9.5497283164199995</c:v>
                </c:pt>
                <c:pt idx="40825">
                  <c:v>9.9932234107000006</c:v>
                </c:pt>
                <c:pt idx="40826">
                  <c:v>8.9688691251799995</c:v>
                </c:pt>
                <c:pt idx="40827">
                  <c:v>9.9174905872599997</c:v>
                </c:pt>
                <c:pt idx="40828">
                  <c:v>9.0433423897500003</c:v>
                </c:pt>
                <c:pt idx="40829">
                  <c:v>9.8586289700900007</c:v>
                </c:pt>
                <c:pt idx="40830">
                  <c:v>9.72014293258</c:v>
                </c:pt>
                <c:pt idx="40831">
                  <c:v>9.1857195357899997</c:v>
                </c:pt>
                <c:pt idx="40832">
                  <c:v>9.1635639854900006</c:v>
                </c:pt>
                <c:pt idx="40833">
                  <c:v>9.65710514431</c:v>
                </c:pt>
                <c:pt idx="40834">
                  <c:v>9.4509288534400007</c:v>
                </c:pt>
                <c:pt idx="40835">
                  <c:v>9.1872009268300001</c:v>
                </c:pt>
                <c:pt idx="40836">
                  <c:v>9.0064760170200007</c:v>
                </c:pt>
                <c:pt idx="40837">
                  <c:v>9.5532138009800001</c:v>
                </c:pt>
                <c:pt idx="40838">
                  <c:v>9.5970968790200004</c:v>
                </c:pt>
                <c:pt idx="40839">
                  <c:v>9.5607947869099998</c:v>
                </c:pt>
                <c:pt idx="40840">
                  <c:v>9.0891050440400001</c:v>
                </c:pt>
                <c:pt idx="40841">
                  <c:v>9.1955321193700001</c:v>
                </c:pt>
                <c:pt idx="40842">
                  <c:v>9.1291289601799992</c:v>
                </c:pt>
                <c:pt idx="40843">
                  <c:v>9.5514471673300001</c:v>
                </c:pt>
                <c:pt idx="40844">
                  <c:v>9.2125912323199994</c:v>
                </c:pt>
                <c:pt idx="40845">
                  <c:v>9.9294886782699994</c:v>
                </c:pt>
                <c:pt idx="40846">
                  <c:v>9.9580472716300008</c:v>
                </c:pt>
                <c:pt idx="40847">
                  <c:v>8.9483236766300003</c:v>
                </c:pt>
                <c:pt idx="40848">
                  <c:v>9.44440185831</c:v>
                </c:pt>
                <c:pt idx="40849">
                  <c:v>9.2207469784199994</c:v>
                </c:pt>
                <c:pt idx="40850">
                  <c:v>9.49498165364</c:v>
                </c:pt>
                <c:pt idx="40851">
                  <c:v>9.2352438699300006</c:v>
                </c:pt>
                <c:pt idx="40852">
                  <c:v>9.7879787454099993</c:v>
                </c:pt>
                <c:pt idx="40853">
                  <c:v>9.4320652275400008</c:v>
                </c:pt>
                <c:pt idx="40854">
                  <c:v>9.0826933537700008</c:v>
                </c:pt>
                <c:pt idx="40855">
                  <c:v>9.8257130162799999</c:v>
                </c:pt>
                <c:pt idx="40856">
                  <c:v>9.8691319062999998</c:v>
                </c:pt>
                <c:pt idx="40857">
                  <c:v>8.9202866348899992</c:v>
                </c:pt>
                <c:pt idx="40858">
                  <c:v>9.6020980623500005</c:v>
                </c:pt>
                <c:pt idx="40859">
                  <c:v>9.98198983232</c:v>
                </c:pt>
                <c:pt idx="40860">
                  <c:v>8.9281877243400007</c:v>
                </c:pt>
                <c:pt idx="40861">
                  <c:v>9.1807427013700007</c:v>
                </c:pt>
                <c:pt idx="40862">
                  <c:v>9.3247807475699993</c:v>
                </c:pt>
                <c:pt idx="40863">
                  <c:v>9.1380570321800008</c:v>
                </c:pt>
                <c:pt idx="40864">
                  <c:v>9.8658622643800005</c:v>
                </c:pt>
                <c:pt idx="40865">
                  <c:v>8.97226669458</c:v>
                </c:pt>
                <c:pt idx="40866">
                  <c:v>9.5303560861399994</c:v>
                </c:pt>
                <c:pt idx="40867">
                  <c:v>9.7525524098999998</c:v>
                </c:pt>
                <c:pt idx="40868">
                  <c:v>9.2292042567500001</c:v>
                </c:pt>
                <c:pt idx="40869">
                  <c:v>8.9703430677699991</c:v>
                </c:pt>
                <c:pt idx="40870">
                  <c:v>9.1748702404200007</c:v>
                </c:pt>
                <c:pt idx="40871">
                  <c:v>9.2292042567500001</c:v>
                </c:pt>
                <c:pt idx="40872">
                  <c:v>9.4060964442799992</c:v>
                </c:pt>
                <c:pt idx="40873">
                  <c:v>9.5696670153200003</c:v>
                </c:pt>
                <c:pt idx="40874">
                  <c:v>9.6889606709499994</c:v>
                </c:pt>
                <c:pt idx="40875">
                  <c:v>9.2927599919400006</c:v>
                </c:pt>
                <c:pt idx="40876">
                  <c:v>9.4141657824399996</c:v>
                </c:pt>
                <c:pt idx="40877">
                  <c:v>9.2414796157300003</c:v>
                </c:pt>
                <c:pt idx="40878">
                  <c:v>9.3180180622400002</c:v>
                </c:pt>
                <c:pt idx="40879">
                  <c:v>9.9174905872599997</c:v>
                </c:pt>
                <c:pt idx="40880">
                  <c:v>9.8506464071300002</c:v>
                </c:pt>
                <c:pt idx="40881">
                  <c:v>9.9234338233300008</c:v>
                </c:pt>
                <c:pt idx="40882">
                  <c:v>9.16769824028</c:v>
                </c:pt>
                <c:pt idx="40883">
                  <c:v>9.0380594168300004</c:v>
                </c:pt>
                <c:pt idx="40884">
                  <c:v>9.0274634875400004</c:v>
                </c:pt>
                <c:pt idx="40885">
                  <c:v>8.9503592063999999</c:v>
                </c:pt>
                <c:pt idx="40886">
                  <c:v>9.0742018729599998</c:v>
                </c:pt>
                <c:pt idx="40887">
                  <c:v>9.4866415915100006</c:v>
                </c:pt>
                <c:pt idx="40888">
                  <c:v>9.8544965181799995</c:v>
                </c:pt>
                <c:pt idx="40889">
                  <c:v>9.7946218806500003</c:v>
                </c:pt>
                <c:pt idx="40890">
                  <c:v>9.5333597826399998</c:v>
                </c:pt>
                <c:pt idx="40891">
                  <c:v>9.6538478118899995</c:v>
                </c:pt>
                <c:pt idx="40892">
                  <c:v>9.2744932322599993</c:v>
                </c:pt>
                <c:pt idx="40893">
                  <c:v>9.8666293404500003</c:v>
                </c:pt>
                <c:pt idx="40894">
                  <c:v>9.6465861575599998</c:v>
                </c:pt>
                <c:pt idx="40895">
                  <c:v>8.9688679863199994</c:v>
                </c:pt>
                <c:pt idx="40896">
                  <c:v>9.6304635599699999</c:v>
                </c:pt>
                <c:pt idx="40897">
                  <c:v>9.8946620747100003</c:v>
                </c:pt>
                <c:pt idx="40898">
                  <c:v>9.6958681136199996</c:v>
                </c:pt>
                <c:pt idx="40899">
                  <c:v>9.5569507629399997</c:v>
                </c:pt>
                <c:pt idx="40900">
                  <c:v>9.9563904902499996</c:v>
                </c:pt>
                <c:pt idx="40901">
                  <c:v>9.2115666046700007</c:v>
                </c:pt>
                <c:pt idx="40902">
                  <c:v>9.7578914643000001</c:v>
                </c:pt>
                <c:pt idx="40903">
                  <c:v>9.6176574081500004</c:v>
                </c:pt>
                <c:pt idx="40904">
                  <c:v>9.1693996782900005</c:v>
                </c:pt>
                <c:pt idx="40905">
                  <c:v>9.2352438699300006</c:v>
                </c:pt>
                <c:pt idx="40906">
                  <c:v>9.0466388043200006</c:v>
                </c:pt>
                <c:pt idx="40907">
                  <c:v>9.6069110270200007</c:v>
                </c:pt>
                <c:pt idx="40908">
                  <c:v>9.6932687058799996</c:v>
                </c:pt>
                <c:pt idx="40909">
                  <c:v>9.0201954784700007</c:v>
                </c:pt>
                <c:pt idx="40910">
                  <c:v>9.8079554081700007</c:v>
                </c:pt>
                <c:pt idx="40911">
                  <c:v>9.6282159149200002</c:v>
                </c:pt>
                <c:pt idx="40912">
                  <c:v>9.8416663933899997</c:v>
                </c:pt>
                <c:pt idx="40913">
                  <c:v>9.2143367132999998</c:v>
                </c:pt>
                <c:pt idx="40914">
                  <c:v>9.6513064252399996</c:v>
                </c:pt>
                <c:pt idx="40915">
                  <c:v>9.7642270436800001</c:v>
                </c:pt>
                <c:pt idx="40916">
                  <c:v>9.8980451854599991</c:v>
                </c:pt>
                <c:pt idx="40917">
                  <c:v>8.9466326003900001</c:v>
                </c:pt>
                <c:pt idx="40918">
                  <c:v>9.9604912154599994</c:v>
                </c:pt>
                <c:pt idx="40919">
                  <c:v>9.2776867694400007</c:v>
                </c:pt>
                <c:pt idx="40920">
                  <c:v>9.0058630566800009</c:v>
                </c:pt>
                <c:pt idx="40921">
                  <c:v>9.9643562262199996</c:v>
                </c:pt>
                <c:pt idx="40922">
                  <c:v>9.1427443374700008</c:v>
                </c:pt>
                <c:pt idx="40923">
                  <c:v>9.2981546801599997</c:v>
                </c:pt>
                <c:pt idx="40924">
                  <c:v>9.5584323157300002</c:v>
                </c:pt>
                <c:pt idx="40925">
                  <c:v>9.0466388043200006</c:v>
                </c:pt>
                <c:pt idx="40926">
                  <c:v>9.4478035458199994</c:v>
                </c:pt>
                <c:pt idx="40927">
                  <c:v>9.4454341496099996</c:v>
                </c:pt>
                <c:pt idx="40928">
                  <c:v>8.9839629422700007</c:v>
                </c:pt>
                <c:pt idx="40929">
                  <c:v>9.9059052695900007</c:v>
                </c:pt>
                <c:pt idx="40930">
                  <c:v>9.3864174901599995</c:v>
                </c:pt>
                <c:pt idx="40931">
                  <c:v>9.6181367795099995</c:v>
                </c:pt>
                <c:pt idx="40932">
                  <c:v>9.7298875249800005</c:v>
                </c:pt>
                <c:pt idx="40933">
                  <c:v>9.9073488376499999</c:v>
                </c:pt>
                <c:pt idx="40934">
                  <c:v>9.3181039715999994</c:v>
                </c:pt>
                <c:pt idx="40935">
                  <c:v>9.8933779228399992</c:v>
                </c:pt>
                <c:pt idx="40936">
                  <c:v>9.1098241738100008</c:v>
                </c:pt>
                <c:pt idx="40937">
                  <c:v>9.5590118286100001</c:v>
                </c:pt>
                <c:pt idx="40938">
                  <c:v>8.9605346216800008</c:v>
                </c:pt>
                <c:pt idx="40939">
                  <c:v>9.0617495719000001</c:v>
                </c:pt>
                <c:pt idx="40940">
                  <c:v>9.9198833359399998</c:v>
                </c:pt>
                <c:pt idx="40941">
                  <c:v>9.9174905872599997</c:v>
                </c:pt>
                <c:pt idx="40942">
                  <c:v>9.0813894244199993</c:v>
                </c:pt>
                <c:pt idx="40943">
                  <c:v>9.8743149807199995</c:v>
                </c:pt>
                <c:pt idx="40944">
                  <c:v>9.52650860408</c:v>
                </c:pt>
                <c:pt idx="40945">
                  <c:v>9.8754142219100007</c:v>
                </c:pt>
                <c:pt idx="40946">
                  <c:v>9.9556550296299999</c:v>
                </c:pt>
                <c:pt idx="40947">
                  <c:v>9.1153199923100008</c:v>
                </c:pt>
                <c:pt idx="40948">
                  <c:v>9.2773469841900003</c:v>
                </c:pt>
                <c:pt idx="40949">
                  <c:v>9.1649879414300006</c:v>
                </c:pt>
                <c:pt idx="40950">
                  <c:v>9.8528121142099998</c:v>
                </c:pt>
                <c:pt idx="40951">
                  <c:v>9.1396827355300001</c:v>
                </c:pt>
                <c:pt idx="40952">
                  <c:v>9.57381837354</c:v>
                </c:pt>
                <c:pt idx="40953">
                  <c:v>9.4628944636900005</c:v>
                </c:pt>
                <c:pt idx="40954">
                  <c:v>9.8506464071300002</c:v>
                </c:pt>
                <c:pt idx="40955">
                  <c:v>9.6312883234199997</c:v>
                </c:pt>
                <c:pt idx="40956">
                  <c:v>9.9679602986100004</c:v>
                </c:pt>
                <c:pt idx="40957">
                  <c:v>9.4799679397500007</c:v>
                </c:pt>
                <c:pt idx="40958">
                  <c:v>9.4336664808300004</c:v>
                </c:pt>
                <c:pt idx="40959">
                  <c:v>9.5851795413299996</c:v>
                </c:pt>
                <c:pt idx="40960">
                  <c:v>9.3283243300399992</c:v>
                </c:pt>
                <c:pt idx="40961">
                  <c:v>9.5957379916499992</c:v>
                </c:pt>
                <c:pt idx="40962">
                  <c:v>9.5657813715</c:v>
                </c:pt>
                <c:pt idx="40963">
                  <c:v>9.4602406394200003</c:v>
                </c:pt>
                <c:pt idx="40964">
                  <c:v>9.2790154956599995</c:v>
                </c:pt>
                <c:pt idx="40965">
                  <c:v>9.2333517281400006</c:v>
                </c:pt>
                <c:pt idx="40966">
                  <c:v>9.7139163581299997</c:v>
                </c:pt>
                <c:pt idx="40967">
                  <c:v>9.2773469841900003</c:v>
                </c:pt>
                <c:pt idx="40968">
                  <c:v>9.2592537472099998</c:v>
                </c:pt>
                <c:pt idx="40969">
                  <c:v>9.4141657824399996</c:v>
                </c:pt>
                <c:pt idx="40970">
                  <c:v>9.7117634520399996</c:v>
                </c:pt>
                <c:pt idx="40971">
                  <c:v>9.4380090478199996</c:v>
                </c:pt>
                <c:pt idx="40972">
                  <c:v>9.5932370034299996</c:v>
                </c:pt>
                <c:pt idx="40973">
                  <c:v>9.5370994404800005</c:v>
                </c:pt>
                <c:pt idx="40974">
                  <c:v>9.4711035067699996</c:v>
                </c:pt>
                <c:pt idx="40975">
                  <c:v>9.1289327497299997</c:v>
                </c:pt>
                <c:pt idx="40976">
                  <c:v>9.4357945639899992</c:v>
                </c:pt>
                <c:pt idx="40977">
                  <c:v>9.1266332669200008</c:v>
                </c:pt>
                <c:pt idx="40978">
                  <c:v>9.0122190368399995</c:v>
                </c:pt>
                <c:pt idx="40979">
                  <c:v>9.2443597314700003</c:v>
                </c:pt>
                <c:pt idx="40980">
                  <c:v>9.9519626650300008</c:v>
                </c:pt>
                <c:pt idx="40981">
                  <c:v>9.2115666046700007</c:v>
                </c:pt>
                <c:pt idx="40982">
                  <c:v>9.0168650851900001</c:v>
                </c:pt>
                <c:pt idx="40983">
                  <c:v>9.4320645300900008</c:v>
                </c:pt>
                <c:pt idx="40984">
                  <c:v>9.5311168641900004</c:v>
                </c:pt>
                <c:pt idx="40985">
                  <c:v>9.3180180622400002</c:v>
                </c:pt>
                <c:pt idx="40986">
                  <c:v>9.90002291333</c:v>
                </c:pt>
                <c:pt idx="40987">
                  <c:v>9.0000161257299993</c:v>
                </c:pt>
                <c:pt idx="40988">
                  <c:v>9.61463073032</c:v>
                </c:pt>
                <c:pt idx="40989">
                  <c:v>8.9549940202999991</c:v>
                </c:pt>
                <c:pt idx="40990">
                  <c:v>9.0902400802599992</c:v>
                </c:pt>
                <c:pt idx="40991">
                  <c:v>9.4933632574899995</c:v>
                </c:pt>
                <c:pt idx="40992">
                  <c:v>9.3033245937799993</c:v>
                </c:pt>
                <c:pt idx="40993">
                  <c:v>9.1153199923100008</c:v>
                </c:pt>
                <c:pt idx="40994">
                  <c:v>9.5036977062899997</c:v>
                </c:pt>
                <c:pt idx="40995">
                  <c:v>9.0466388043200006</c:v>
                </c:pt>
                <c:pt idx="40996">
                  <c:v>9.7151381364600002</c:v>
                </c:pt>
                <c:pt idx="40997">
                  <c:v>9.8228694748399992</c:v>
                </c:pt>
                <c:pt idx="40998">
                  <c:v>8.9133510777700007</c:v>
                </c:pt>
                <c:pt idx="40999">
                  <c:v>8.9688708371800008</c:v>
                </c:pt>
                <c:pt idx="41000">
                  <c:v>9.1226064170000001</c:v>
                </c:pt>
                <c:pt idx="41001">
                  <c:v>9.7958014566900005</c:v>
                </c:pt>
                <c:pt idx="41002">
                  <c:v>8.9281877243400007</c:v>
                </c:pt>
                <c:pt idx="41003">
                  <c:v>9.9948740563600005</c:v>
                </c:pt>
                <c:pt idx="41004">
                  <c:v>9.3010251373700008</c:v>
                </c:pt>
                <c:pt idx="41005">
                  <c:v>9.36349442711</c:v>
                </c:pt>
                <c:pt idx="41006">
                  <c:v>9.4706381976199996</c:v>
                </c:pt>
                <c:pt idx="41007">
                  <c:v>9.2390256652500007</c:v>
                </c:pt>
                <c:pt idx="41008">
                  <c:v>9.0909325597699997</c:v>
                </c:pt>
                <c:pt idx="41009">
                  <c:v>9.4516294838999997</c:v>
                </c:pt>
                <c:pt idx="41010">
                  <c:v>9.0681307342299995</c:v>
                </c:pt>
                <c:pt idx="41011">
                  <c:v>9.2922938004199995</c:v>
                </c:pt>
                <c:pt idx="41012">
                  <c:v>9.4997188715800007</c:v>
                </c:pt>
                <c:pt idx="41013">
                  <c:v>8.9466326003900001</c:v>
                </c:pt>
                <c:pt idx="41014">
                  <c:v>9.0563992935600002</c:v>
                </c:pt>
                <c:pt idx="41015">
                  <c:v>8.9191766104500001</c:v>
                </c:pt>
                <c:pt idx="41016">
                  <c:v>9.5000843117899993</c:v>
                </c:pt>
                <c:pt idx="41017">
                  <c:v>9.8919829792700007</c:v>
                </c:pt>
                <c:pt idx="41018">
                  <c:v>9.2999473536899995</c:v>
                </c:pt>
                <c:pt idx="41019">
                  <c:v>9.4663796720800004</c:v>
                </c:pt>
                <c:pt idx="41020">
                  <c:v>9.4304935145699993</c:v>
                </c:pt>
                <c:pt idx="41021">
                  <c:v>9.5303560861399994</c:v>
                </c:pt>
                <c:pt idx="41022">
                  <c:v>9.4454977761799999</c:v>
                </c:pt>
                <c:pt idx="41023">
                  <c:v>9.0829295208800005</c:v>
                </c:pt>
                <c:pt idx="41024">
                  <c:v>9.2538311718399999</c:v>
                </c:pt>
                <c:pt idx="41025">
                  <c:v>9.2856082212099995</c:v>
                </c:pt>
                <c:pt idx="41026">
                  <c:v>9.1576434158200009</c:v>
                </c:pt>
                <c:pt idx="41027">
                  <c:v>8.9483236766300003</c:v>
                </c:pt>
                <c:pt idx="41028">
                  <c:v>9.64919618397</c:v>
                </c:pt>
                <c:pt idx="41029">
                  <c:v>8.9443185254100008</c:v>
                </c:pt>
                <c:pt idx="41030">
                  <c:v>9.4986383668300007</c:v>
                </c:pt>
                <c:pt idx="41031">
                  <c:v>8.9942864863699992</c:v>
                </c:pt>
                <c:pt idx="41032">
                  <c:v>9.1371500011600002</c:v>
                </c:pt>
                <c:pt idx="41033">
                  <c:v>9.5932735775599998</c:v>
                </c:pt>
                <c:pt idx="41034">
                  <c:v>9.2707962141000007</c:v>
                </c:pt>
                <c:pt idx="41035">
                  <c:v>9.1288549337799996</c:v>
                </c:pt>
                <c:pt idx="41036">
                  <c:v>9.2559658219000003</c:v>
                </c:pt>
                <c:pt idx="41037">
                  <c:v>9.7105411042000007</c:v>
                </c:pt>
                <c:pt idx="41038">
                  <c:v>9.1872009268300001</c:v>
                </c:pt>
                <c:pt idx="41039">
                  <c:v>9.8691319062999998</c:v>
                </c:pt>
                <c:pt idx="41040">
                  <c:v>8.9938508198400005</c:v>
                </c:pt>
                <c:pt idx="41041">
                  <c:v>9.8754142219100007</c:v>
                </c:pt>
                <c:pt idx="41042">
                  <c:v>9.1322189144399992</c:v>
                </c:pt>
                <c:pt idx="41043">
                  <c:v>9.9872973899400002</c:v>
                </c:pt>
                <c:pt idx="41044">
                  <c:v>9.9780460424600008</c:v>
                </c:pt>
                <c:pt idx="41045">
                  <c:v>9.4399246751000003</c:v>
                </c:pt>
                <c:pt idx="41046">
                  <c:v>9.3423412030000001</c:v>
                </c:pt>
                <c:pt idx="41047">
                  <c:v>9.9047739506199992</c:v>
                </c:pt>
                <c:pt idx="41048">
                  <c:v>9.2600351440900006</c:v>
                </c:pt>
                <c:pt idx="41049">
                  <c:v>9.6971521642899994</c:v>
                </c:pt>
                <c:pt idx="41050">
                  <c:v>9.3241661325000003</c:v>
                </c:pt>
                <c:pt idx="41051">
                  <c:v>9.6346152518300006</c:v>
                </c:pt>
                <c:pt idx="41052">
                  <c:v>9.3892059900899998</c:v>
                </c:pt>
                <c:pt idx="41053">
                  <c:v>9.3243915661300001</c:v>
                </c:pt>
                <c:pt idx="41054">
                  <c:v>9.0602193949200007</c:v>
                </c:pt>
                <c:pt idx="41055">
                  <c:v>9.4257708585100008</c:v>
                </c:pt>
                <c:pt idx="41056">
                  <c:v>9.9708634646099998</c:v>
                </c:pt>
                <c:pt idx="41057">
                  <c:v>8.9191766104500001</c:v>
                </c:pt>
                <c:pt idx="41058">
                  <c:v>9.9277830462000001</c:v>
                </c:pt>
                <c:pt idx="41059">
                  <c:v>8.9945429074399996</c:v>
                </c:pt>
                <c:pt idx="41060">
                  <c:v>9.2226262761599997</c:v>
                </c:pt>
                <c:pt idx="41061">
                  <c:v>9.6674761135900003</c:v>
                </c:pt>
                <c:pt idx="41062">
                  <c:v>9.5109259096700001</c:v>
                </c:pt>
                <c:pt idx="41063">
                  <c:v>9.2192104910299992</c:v>
                </c:pt>
                <c:pt idx="41064">
                  <c:v>9.2829587026400002</c:v>
                </c:pt>
                <c:pt idx="41065">
                  <c:v>9.5782584091299992</c:v>
                </c:pt>
                <c:pt idx="41066">
                  <c:v>9.0995409436999992</c:v>
                </c:pt>
                <c:pt idx="41067">
                  <c:v>8.9503592063999999</c:v>
                </c:pt>
                <c:pt idx="41068">
                  <c:v>9.5000843117899993</c:v>
                </c:pt>
                <c:pt idx="41069">
                  <c:v>9.4400637590700001</c:v>
                </c:pt>
                <c:pt idx="41070">
                  <c:v>9.8503731790300009</c:v>
                </c:pt>
                <c:pt idx="41071">
                  <c:v>9.0621162985999995</c:v>
                </c:pt>
                <c:pt idx="41072">
                  <c:v>9.4113816312100003</c:v>
                </c:pt>
                <c:pt idx="41073">
                  <c:v>9.4199554482799996</c:v>
                </c:pt>
                <c:pt idx="41074">
                  <c:v>9.5866319247400007</c:v>
                </c:pt>
                <c:pt idx="41075">
                  <c:v>9.7013759899600007</c:v>
                </c:pt>
                <c:pt idx="41076">
                  <c:v>9.09928950726</c:v>
                </c:pt>
                <c:pt idx="41077">
                  <c:v>9.9679602986100004</c:v>
                </c:pt>
                <c:pt idx="41078">
                  <c:v>9.5326494177600001</c:v>
                </c:pt>
                <c:pt idx="41079">
                  <c:v>9.2072688786499999</c:v>
                </c:pt>
                <c:pt idx="41080">
                  <c:v>9.7556795947899992</c:v>
                </c:pt>
                <c:pt idx="41081">
                  <c:v>9.49498165364</c:v>
                </c:pt>
                <c:pt idx="41082">
                  <c:v>9.8743149807199995</c:v>
                </c:pt>
                <c:pt idx="41083">
                  <c:v>9.1374778579600004</c:v>
                </c:pt>
                <c:pt idx="41084">
                  <c:v>9.0044712573400005</c:v>
                </c:pt>
                <c:pt idx="41085">
                  <c:v>9.3487548656400001</c:v>
                </c:pt>
                <c:pt idx="41086">
                  <c:v>9.20342076843</c:v>
                </c:pt>
                <c:pt idx="41087">
                  <c:v>9.2115666046700007</c:v>
                </c:pt>
                <c:pt idx="41088">
                  <c:v>9.1370607792000005</c:v>
                </c:pt>
                <c:pt idx="41089">
                  <c:v>9.2559658219000003</c:v>
                </c:pt>
                <c:pt idx="41090">
                  <c:v>8.9985470788100006</c:v>
                </c:pt>
                <c:pt idx="41091">
                  <c:v>9.4165620501999996</c:v>
                </c:pt>
                <c:pt idx="41092">
                  <c:v>8.9241727929600003</c:v>
                </c:pt>
                <c:pt idx="41093">
                  <c:v>9.5419213250400006</c:v>
                </c:pt>
                <c:pt idx="41094">
                  <c:v>9.4841847225400002</c:v>
                </c:pt>
                <c:pt idx="41095">
                  <c:v>9.6104065251200002</c:v>
                </c:pt>
                <c:pt idx="41096">
                  <c:v>9.5732493032099999</c:v>
                </c:pt>
                <c:pt idx="41097">
                  <c:v>9.8217171969399999</c:v>
                </c:pt>
                <c:pt idx="41098">
                  <c:v>9.4153729327099995</c:v>
                </c:pt>
                <c:pt idx="41099">
                  <c:v>9.3177898795399994</c:v>
                </c:pt>
                <c:pt idx="41100">
                  <c:v>9.3096955555900003</c:v>
                </c:pt>
                <c:pt idx="41101">
                  <c:v>9.3414219594700008</c:v>
                </c:pt>
                <c:pt idx="41102">
                  <c:v>9.7391248776400001</c:v>
                </c:pt>
                <c:pt idx="41103">
                  <c:v>9.31331097178</c:v>
                </c:pt>
                <c:pt idx="41104">
                  <c:v>9.1146639810300005</c:v>
                </c:pt>
                <c:pt idx="41105">
                  <c:v>9.5866319247400007</c:v>
                </c:pt>
                <c:pt idx="41106">
                  <c:v>9.4125987444899994</c:v>
                </c:pt>
                <c:pt idx="41107">
                  <c:v>9.1896453287199993</c:v>
                </c:pt>
                <c:pt idx="41108">
                  <c:v>9.5087579880599993</c:v>
                </c:pt>
                <c:pt idx="41109">
                  <c:v>9.2292963443999998</c:v>
                </c:pt>
                <c:pt idx="41110">
                  <c:v>9.2177685543700001</c:v>
                </c:pt>
                <c:pt idx="41111">
                  <c:v>9.0433423897500003</c:v>
                </c:pt>
                <c:pt idx="41112">
                  <c:v>9.3317026002500008</c:v>
                </c:pt>
                <c:pt idx="41113">
                  <c:v>9.2592537472099998</c:v>
                </c:pt>
                <c:pt idx="41114">
                  <c:v>9.3692834322500005</c:v>
                </c:pt>
                <c:pt idx="41115">
                  <c:v>9.2392140250499999</c:v>
                </c:pt>
                <c:pt idx="41116">
                  <c:v>9.49498165364</c:v>
                </c:pt>
                <c:pt idx="41117">
                  <c:v>9.2884032355600006</c:v>
                </c:pt>
                <c:pt idx="41118">
                  <c:v>9.436649676</c:v>
                </c:pt>
                <c:pt idx="41119">
                  <c:v>9.4365996428700001</c:v>
                </c:pt>
                <c:pt idx="41120">
                  <c:v>9.2943380433300007</c:v>
                </c:pt>
                <c:pt idx="41121">
                  <c:v>9.2768555207599999</c:v>
                </c:pt>
                <c:pt idx="41122">
                  <c:v>9.2559658219000003</c:v>
                </c:pt>
                <c:pt idx="41123">
                  <c:v>8.97812423397</c:v>
                </c:pt>
                <c:pt idx="41124">
                  <c:v>9.8354946416800004</c:v>
                </c:pt>
                <c:pt idx="41125">
                  <c:v>9.4801690186900007</c:v>
                </c:pt>
                <c:pt idx="41126">
                  <c:v>9.4090139570800009</c:v>
                </c:pt>
                <c:pt idx="41127">
                  <c:v>9.6051300764400001</c:v>
                </c:pt>
                <c:pt idx="41128">
                  <c:v>9.9661234999800001</c:v>
                </c:pt>
                <c:pt idx="41129">
                  <c:v>9.9198833359399998</c:v>
                </c:pt>
                <c:pt idx="41130">
                  <c:v>9.5695591821400008</c:v>
                </c:pt>
                <c:pt idx="41131">
                  <c:v>9.8436171308600002</c:v>
                </c:pt>
                <c:pt idx="41132">
                  <c:v>9.52650860408</c:v>
                </c:pt>
                <c:pt idx="41133">
                  <c:v>9.7158218395699993</c:v>
                </c:pt>
                <c:pt idx="41134">
                  <c:v>9.65478694868</c:v>
                </c:pt>
                <c:pt idx="41135">
                  <c:v>8.97587923649</c:v>
                </c:pt>
                <c:pt idx="41136">
                  <c:v>9.2981546801599997</c:v>
                </c:pt>
                <c:pt idx="41137">
                  <c:v>9.2773469841900003</c:v>
                </c:pt>
                <c:pt idx="41138">
                  <c:v>9.3033245937799993</c:v>
                </c:pt>
                <c:pt idx="41139">
                  <c:v>8.9549940202999991</c:v>
                </c:pt>
                <c:pt idx="41140">
                  <c:v>9.5332205651000006</c:v>
                </c:pt>
                <c:pt idx="41141">
                  <c:v>9.5311168641900004</c:v>
                </c:pt>
                <c:pt idx="41142">
                  <c:v>9.24710609117</c:v>
                </c:pt>
                <c:pt idx="41143">
                  <c:v>9.3181039715999994</c:v>
                </c:pt>
                <c:pt idx="41144">
                  <c:v>9.2352196583899993</c:v>
                </c:pt>
                <c:pt idx="41145">
                  <c:v>9.10882211815</c:v>
                </c:pt>
                <c:pt idx="41146">
                  <c:v>9.5260150405000008</c:v>
                </c:pt>
                <c:pt idx="41147">
                  <c:v>9.0696845148699996</c:v>
                </c:pt>
                <c:pt idx="41148">
                  <c:v>9.4404308136299999</c:v>
                </c:pt>
                <c:pt idx="41149">
                  <c:v>9.9033300721100002</c:v>
                </c:pt>
                <c:pt idx="41150">
                  <c:v>9.8090103396899995</c:v>
                </c:pt>
                <c:pt idx="41151">
                  <c:v>9.2867736059000006</c:v>
                </c:pt>
                <c:pt idx="41152">
                  <c:v>9.8854685223099992</c:v>
                </c:pt>
                <c:pt idx="41153">
                  <c:v>9.2742072954400001</c:v>
                </c:pt>
                <c:pt idx="41154">
                  <c:v>9.2093496081800001</c:v>
                </c:pt>
                <c:pt idx="41155">
                  <c:v>9.3390937882999996</c:v>
                </c:pt>
                <c:pt idx="41156">
                  <c:v>9.8079554081700007</c:v>
                </c:pt>
                <c:pt idx="41157">
                  <c:v>9.3177898795399994</c:v>
                </c:pt>
                <c:pt idx="41158">
                  <c:v>9.4890132238400007</c:v>
                </c:pt>
                <c:pt idx="41159">
                  <c:v>9.1054957442000006</c:v>
                </c:pt>
                <c:pt idx="41160">
                  <c:v>9.1268625086299995</c:v>
                </c:pt>
                <c:pt idx="41161">
                  <c:v>9.2785120549600002</c:v>
                </c:pt>
                <c:pt idx="41162">
                  <c:v>8.9688691251799995</c:v>
                </c:pt>
                <c:pt idx="41163">
                  <c:v>9.4516294838999997</c:v>
                </c:pt>
                <c:pt idx="41164">
                  <c:v>9.0600416721400006</c:v>
                </c:pt>
                <c:pt idx="41165">
                  <c:v>9.3892059900899998</c:v>
                </c:pt>
                <c:pt idx="41166">
                  <c:v>9.2219442456300005</c:v>
                </c:pt>
                <c:pt idx="41167">
                  <c:v>9.6600905177099996</c:v>
                </c:pt>
                <c:pt idx="41168">
                  <c:v>9.9545363684500003</c:v>
                </c:pt>
                <c:pt idx="41169">
                  <c:v>9.4935269674199994</c:v>
                </c:pt>
                <c:pt idx="41170">
                  <c:v>9.5533347531999997</c:v>
                </c:pt>
                <c:pt idx="41171">
                  <c:v>9.4584932058500009</c:v>
                </c:pt>
                <c:pt idx="41172">
                  <c:v>9.1896453287199993</c:v>
                </c:pt>
                <c:pt idx="41173">
                  <c:v>9.44440185831</c:v>
                </c:pt>
                <c:pt idx="41174">
                  <c:v>9.6282159149200002</c:v>
                </c:pt>
                <c:pt idx="41175">
                  <c:v>9.0443237095800004</c:v>
                </c:pt>
                <c:pt idx="41176">
                  <c:v>9.9374325043099994</c:v>
                </c:pt>
                <c:pt idx="41177">
                  <c:v>9.5912877719599994</c:v>
                </c:pt>
                <c:pt idx="41178">
                  <c:v>9.1161090761099999</c:v>
                </c:pt>
                <c:pt idx="41179">
                  <c:v>9.8334094089399997</c:v>
                </c:pt>
                <c:pt idx="41180">
                  <c:v>9.0485024096500002</c:v>
                </c:pt>
                <c:pt idx="41181">
                  <c:v>9.4454977761799999</c:v>
                </c:pt>
                <c:pt idx="41182">
                  <c:v>9.1684342327999993</c:v>
                </c:pt>
                <c:pt idx="41183">
                  <c:v>9.5238888922699996</c:v>
                </c:pt>
                <c:pt idx="41184">
                  <c:v>9.6094871733900007</c:v>
                </c:pt>
                <c:pt idx="41185">
                  <c:v>9.9371762978499998</c:v>
                </c:pt>
                <c:pt idx="41186">
                  <c:v>9.2177685543700001</c:v>
                </c:pt>
                <c:pt idx="41187">
                  <c:v>9.9724889685000004</c:v>
                </c:pt>
                <c:pt idx="41188">
                  <c:v>9.3369482241699995</c:v>
                </c:pt>
                <c:pt idx="41189">
                  <c:v>9.6535718210900008</c:v>
                </c:pt>
                <c:pt idx="41190">
                  <c:v>8.9942864863699992</c:v>
                </c:pt>
                <c:pt idx="41191">
                  <c:v>9.8005456724499993</c:v>
                </c:pt>
                <c:pt idx="41192">
                  <c:v>9.9881124006899995</c:v>
                </c:pt>
                <c:pt idx="41193">
                  <c:v>9.6107148575599997</c:v>
                </c:pt>
                <c:pt idx="41194">
                  <c:v>9.7787580503699996</c:v>
                </c:pt>
                <c:pt idx="41195">
                  <c:v>9.4925137898800003</c:v>
                </c:pt>
                <c:pt idx="41196">
                  <c:v>9.4560074617899996</c:v>
                </c:pt>
                <c:pt idx="41197">
                  <c:v>9.7151381364600002</c:v>
                </c:pt>
                <c:pt idx="41198">
                  <c:v>9.1322189144399992</c:v>
                </c:pt>
                <c:pt idx="41199">
                  <c:v>9.6228771415899992</c:v>
                </c:pt>
                <c:pt idx="41200">
                  <c:v>9.7984510161300005</c:v>
                </c:pt>
                <c:pt idx="41201">
                  <c:v>9.8465010816700005</c:v>
                </c:pt>
                <c:pt idx="41202">
                  <c:v>9.4393586386599999</c:v>
                </c:pt>
                <c:pt idx="41203">
                  <c:v>9.4257708585100008</c:v>
                </c:pt>
                <c:pt idx="41204">
                  <c:v>9.5932263161600009</c:v>
                </c:pt>
                <c:pt idx="41205">
                  <c:v>9.2473870636199997</c:v>
                </c:pt>
                <c:pt idx="41206">
                  <c:v>9.7247472637900003</c:v>
                </c:pt>
                <c:pt idx="41207">
                  <c:v>9.5333597826399998</c:v>
                </c:pt>
                <c:pt idx="41208">
                  <c:v>9.0393506733500004</c:v>
                </c:pt>
                <c:pt idx="41209">
                  <c:v>9.99750903262</c:v>
                </c:pt>
                <c:pt idx="41210">
                  <c:v>8.9837243620800002</c:v>
                </c:pt>
                <c:pt idx="41211">
                  <c:v>8.9557557725500008</c:v>
                </c:pt>
                <c:pt idx="41212">
                  <c:v>9.9234338233300008</c:v>
                </c:pt>
                <c:pt idx="41213">
                  <c:v>9.09928950726</c:v>
                </c:pt>
                <c:pt idx="41214">
                  <c:v>9.2586632280399996</c:v>
                </c:pt>
                <c:pt idx="41215">
                  <c:v>9.0494617799300006</c:v>
                </c:pt>
                <c:pt idx="41216">
                  <c:v>9.2207469784199994</c:v>
                </c:pt>
                <c:pt idx="41217">
                  <c:v>9.2849576834299992</c:v>
                </c:pt>
                <c:pt idx="41218">
                  <c:v>9.9324325307999999</c:v>
                </c:pt>
                <c:pt idx="41219">
                  <c:v>9.2874251592399997</c:v>
                </c:pt>
                <c:pt idx="41220">
                  <c:v>9.1380570321800008</c:v>
                </c:pt>
                <c:pt idx="41221">
                  <c:v>9.0995409436999992</c:v>
                </c:pt>
                <c:pt idx="41222">
                  <c:v>9.8080919664599993</c:v>
                </c:pt>
                <c:pt idx="41223">
                  <c:v>8.9641684445499994</c:v>
                </c:pt>
                <c:pt idx="41224">
                  <c:v>9.9780460424600008</c:v>
                </c:pt>
                <c:pt idx="41225">
                  <c:v>9.6003153215400001</c:v>
                </c:pt>
                <c:pt idx="41226">
                  <c:v>9.9716850049999994</c:v>
                </c:pt>
                <c:pt idx="41227">
                  <c:v>9.3640588707999992</c:v>
                </c:pt>
                <c:pt idx="41228">
                  <c:v>9.2776867694400007</c:v>
                </c:pt>
                <c:pt idx="41229">
                  <c:v>9.1115890652600005</c:v>
                </c:pt>
                <c:pt idx="41230">
                  <c:v>9.1370607792000005</c:v>
                </c:pt>
                <c:pt idx="41231">
                  <c:v>9.7247472637900003</c:v>
                </c:pt>
                <c:pt idx="41232">
                  <c:v>9.1322189144399992</c:v>
                </c:pt>
                <c:pt idx="41233">
                  <c:v>9.8016891067999996</c:v>
                </c:pt>
                <c:pt idx="41234">
                  <c:v>9.7764303944899993</c:v>
                </c:pt>
                <c:pt idx="41235">
                  <c:v>9.1969913649299997</c:v>
                </c:pt>
                <c:pt idx="41236">
                  <c:v>9.3692493619399997</c:v>
                </c:pt>
                <c:pt idx="41237">
                  <c:v>8.9904034766799992</c:v>
                </c:pt>
                <c:pt idx="41238">
                  <c:v>9.6538478118899995</c:v>
                </c:pt>
                <c:pt idx="41239">
                  <c:v>9.7430917334099991</c:v>
                </c:pt>
                <c:pt idx="41240">
                  <c:v>9.7104440258900002</c:v>
                </c:pt>
                <c:pt idx="41241">
                  <c:v>9.3170984267199994</c:v>
                </c:pt>
                <c:pt idx="41242">
                  <c:v>8.9130523313300003</c:v>
                </c:pt>
                <c:pt idx="41243">
                  <c:v>9.0433423897500003</c:v>
                </c:pt>
                <c:pt idx="41244">
                  <c:v>9.0866504902000003</c:v>
                </c:pt>
                <c:pt idx="41245">
                  <c:v>9.3448373191500007</c:v>
                </c:pt>
                <c:pt idx="41246">
                  <c:v>9.0370823822399995</c:v>
                </c:pt>
                <c:pt idx="41247">
                  <c:v>9.2072755921600002</c:v>
                </c:pt>
                <c:pt idx="41248">
                  <c:v>9.8325215344100005</c:v>
                </c:pt>
                <c:pt idx="41249">
                  <c:v>8.9688691251799995</c:v>
                </c:pt>
                <c:pt idx="41250">
                  <c:v>9.3110637515499999</c:v>
                </c:pt>
                <c:pt idx="41251">
                  <c:v>9.9724889685000004</c:v>
                </c:pt>
                <c:pt idx="41252">
                  <c:v>9.4628944636900005</c:v>
                </c:pt>
                <c:pt idx="41253">
                  <c:v>9.2795439836700009</c:v>
                </c:pt>
                <c:pt idx="41254">
                  <c:v>9.8658622643800005</c:v>
                </c:pt>
                <c:pt idx="41255">
                  <c:v>9.5717909161199994</c:v>
                </c:pt>
                <c:pt idx="41256">
                  <c:v>9.1153199923100008</c:v>
                </c:pt>
                <c:pt idx="41257">
                  <c:v>9.7391248776400001</c:v>
                </c:pt>
                <c:pt idx="41258">
                  <c:v>9.61463073032</c:v>
                </c:pt>
                <c:pt idx="41259">
                  <c:v>9.20342076843</c:v>
                </c:pt>
                <c:pt idx="41260">
                  <c:v>9.2729368452000003</c:v>
                </c:pt>
                <c:pt idx="41261">
                  <c:v>9.1969913649299997</c:v>
                </c:pt>
                <c:pt idx="41262">
                  <c:v>9.3000279822900005</c:v>
                </c:pt>
                <c:pt idx="41263">
                  <c:v>9.4711035067699996</c:v>
                </c:pt>
                <c:pt idx="41264">
                  <c:v>9.44440185831</c:v>
                </c:pt>
                <c:pt idx="41265">
                  <c:v>9.4949615402600003</c:v>
                </c:pt>
                <c:pt idx="41266">
                  <c:v>9.9948740563600005</c:v>
                </c:pt>
                <c:pt idx="41267">
                  <c:v>9.4400637590700001</c:v>
                </c:pt>
                <c:pt idx="41268">
                  <c:v>9.6181573077099998</c:v>
                </c:pt>
                <c:pt idx="41269">
                  <c:v>9.4558260699499996</c:v>
                </c:pt>
                <c:pt idx="41270">
                  <c:v>9.0829295208800005</c:v>
                </c:pt>
                <c:pt idx="41271">
                  <c:v>9.5932263161600009</c:v>
                </c:pt>
                <c:pt idx="41272">
                  <c:v>9.3663411774899998</c:v>
                </c:pt>
                <c:pt idx="41273">
                  <c:v>9.1701450576599992</c:v>
                </c:pt>
                <c:pt idx="41274">
                  <c:v>9.6685102902699995</c:v>
                </c:pt>
                <c:pt idx="41275">
                  <c:v>9.3978546560399998</c:v>
                </c:pt>
                <c:pt idx="41276">
                  <c:v>9.1291289601799992</c:v>
                </c:pt>
                <c:pt idx="41277">
                  <c:v>9.68226646964</c:v>
                </c:pt>
                <c:pt idx="41278">
                  <c:v>9.3673285300100009</c:v>
                </c:pt>
                <c:pt idx="41279">
                  <c:v>9.4304935145699993</c:v>
                </c:pt>
                <c:pt idx="41280">
                  <c:v>9.3483771642200004</c:v>
                </c:pt>
                <c:pt idx="41281">
                  <c:v>9.2982836008300005</c:v>
                </c:pt>
                <c:pt idx="41282">
                  <c:v>9.6176574081500004</c:v>
                </c:pt>
                <c:pt idx="41283">
                  <c:v>9.2333517281400006</c:v>
                </c:pt>
                <c:pt idx="41284">
                  <c:v>9.3100008795099995</c:v>
                </c:pt>
                <c:pt idx="41285">
                  <c:v>9.8727543660200006</c:v>
                </c:pt>
                <c:pt idx="41286">
                  <c:v>8.9491157967599992</c:v>
                </c:pt>
                <c:pt idx="41287">
                  <c:v>9.1401520540100005</c:v>
                </c:pt>
                <c:pt idx="41288">
                  <c:v>9.3772006362199996</c:v>
                </c:pt>
                <c:pt idx="41289">
                  <c:v>9.8430492798699998</c:v>
                </c:pt>
                <c:pt idx="41290">
                  <c:v>9.8150356046499994</c:v>
                </c:pt>
                <c:pt idx="41291">
                  <c:v>9.3093995655900006</c:v>
                </c:pt>
                <c:pt idx="41292">
                  <c:v>9.6066195498599996</c:v>
                </c:pt>
                <c:pt idx="41293">
                  <c:v>9.3978546560399998</c:v>
                </c:pt>
                <c:pt idx="41294">
                  <c:v>8.9133510777700007</c:v>
                </c:pt>
                <c:pt idx="41295">
                  <c:v>9.1115890652600005</c:v>
                </c:pt>
                <c:pt idx="41296">
                  <c:v>9.2443597314700003</c:v>
                </c:pt>
                <c:pt idx="41297">
                  <c:v>9.5851795413299996</c:v>
                </c:pt>
                <c:pt idx="41298">
                  <c:v>9.0886608494600001</c:v>
                </c:pt>
                <c:pt idx="41299">
                  <c:v>9.5854366174199992</c:v>
                </c:pt>
                <c:pt idx="41300">
                  <c:v>9.436649676</c:v>
                </c:pt>
                <c:pt idx="41301">
                  <c:v>9.0044712573400005</c:v>
                </c:pt>
                <c:pt idx="41302">
                  <c:v>9.4787289294800008</c:v>
                </c:pt>
                <c:pt idx="41303">
                  <c:v>9.4320652275400008</c:v>
                </c:pt>
                <c:pt idx="41304">
                  <c:v>9.3951645414700007</c:v>
                </c:pt>
                <c:pt idx="41305">
                  <c:v>9.2787293900400005</c:v>
                </c:pt>
                <c:pt idx="41306">
                  <c:v>9.2742072954400001</c:v>
                </c:pt>
                <c:pt idx="41307">
                  <c:v>9.8211039837400005</c:v>
                </c:pt>
                <c:pt idx="41308">
                  <c:v>9.2045451933100004</c:v>
                </c:pt>
                <c:pt idx="41309">
                  <c:v>9.5641675855999999</c:v>
                </c:pt>
                <c:pt idx="41310">
                  <c:v>9.3864174901599995</c:v>
                </c:pt>
                <c:pt idx="41311">
                  <c:v>9.4826255314899992</c:v>
                </c:pt>
                <c:pt idx="41312">
                  <c:v>9.4279255237600008</c:v>
                </c:pt>
                <c:pt idx="41313">
                  <c:v>9.7556795947899992</c:v>
                </c:pt>
                <c:pt idx="41314">
                  <c:v>9.3033245937799993</c:v>
                </c:pt>
                <c:pt idx="41315">
                  <c:v>9.0886608494600001</c:v>
                </c:pt>
                <c:pt idx="41316">
                  <c:v>9.0388128322399997</c:v>
                </c:pt>
                <c:pt idx="41317">
                  <c:v>9.1374778579600004</c:v>
                </c:pt>
                <c:pt idx="41318">
                  <c:v>8.9466326003900001</c:v>
                </c:pt>
                <c:pt idx="41319">
                  <c:v>9.8258637091499992</c:v>
                </c:pt>
                <c:pt idx="41320">
                  <c:v>9.4890132238400007</c:v>
                </c:pt>
                <c:pt idx="41321">
                  <c:v>9.6465861575599998</c:v>
                </c:pt>
                <c:pt idx="41322">
                  <c:v>9.5514471673300001</c:v>
                </c:pt>
                <c:pt idx="41323">
                  <c:v>9.5543133020000006</c:v>
                </c:pt>
                <c:pt idx="41324">
                  <c:v>9.0827348455399992</c:v>
                </c:pt>
                <c:pt idx="41325">
                  <c:v>9.9045056296399991</c:v>
                </c:pt>
                <c:pt idx="41326">
                  <c:v>9.7764303944899993</c:v>
                </c:pt>
                <c:pt idx="41327">
                  <c:v>9.2262212530200003</c:v>
                </c:pt>
                <c:pt idx="41328">
                  <c:v>9.2856082212099995</c:v>
                </c:pt>
                <c:pt idx="41329">
                  <c:v>9.4995378363299992</c:v>
                </c:pt>
                <c:pt idx="41330">
                  <c:v>9.5448478180399992</c:v>
                </c:pt>
                <c:pt idx="41331">
                  <c:v>9.8688646452200004</c:v>
                </c:pt>
                <c:pt idx="41332">
                  <c:v>9.2772143179400004</c:v>
                </c:pt>
                <c:pt idx="41333">
                  <c:v>9.2629163195000004</c:v>
                </c:pt>
                <c:pt idx="41334">
                  <c:v>9.3181039715999994</c:v>
                </c:pt>
                <c:pt idx="41335">
                  <c:v>9.2559658219000003</c:v>
                </c:pt>
                <c:pt idx="41336">
                  <c:v>9.7251454283900003</c:v>
                </c:pt>
                <c:pt idx="41337">
                  <c:v>9.6051300764400001</c:v>
                </c:pt>
                <c:pt idx="41338">
                  <c:v>9.7395616379399996</c:v>
                </c:pt>
                <c:pt idx="41339">
                  <c:v>9.1135053536200008</c:v>
                </c:pt>
                <c:pt idx="41340">
                  <c:v>9.1957567450699997</c:v>
                </c:pt>
                <c:pt idx="41341">
                  <c:v>9.2272648749599995</c:v>
                </c:pt>
                <c:pt idx="41342">
                  <c:v>9.4038107117099994</c:v>
                </c:pt>
                <c:pt idx="41343">
                  <c:v>9.1530705655000002</c:v>
                </c:pt>
                <c:pt idx="41344">
                  <c:v>9.3370239838900009</c:v>
                </c:pt>
                <c:pt idx="41345">
                  <c:v>9.5907396364200004</c:v>
                </c:pt>
                <c:pt idx="41346">
                  <c:v>9.8325215344100005</c:v>
                </c:pt>
                <c:pt idx="41347">
                  <c:v>9.0829295208800005</c:v>
                </c:pt>
                <c:pt idx="41348">
                  <c:v>9.9935019182700007</c:v>
                </c:pt>
                <c:pt idx="41349">
                  <c:v>9.5109259096700001</c:v>
                </c:pt>
                <c:pt idx="41350">
                  <c:v>9.0378596791099994</c:v>
                </c:pt>
                <c:pt idx="41351">
                  <c:v>9.3317026002500008</c:v>
                </c:pt>
                <c:pt idx="41352">
                  <c:v>9.0456478929300008</c:v>
                </c:pt>
                <c:pt idx="41353">
                  <c:v>9.0813894244199993</c:v>
                </c:pt>
                <c:pt idx="41354">
                  <c:v>9.0097149292799994</c:v>
                </c:pt>
                <c:pt idx="41355">
                  <c:v>9.3261577765699997</c:v>
                </c:pt>
                <c:pt idx="41356">
                  <c:v>9.2207469784199994</c:v>
                </c:pt>
                <c:pt idx="41357">
                  <c:v>8.9357000449699999</c:v>
                </c:pt>
                <c:pt idx="41358">
                  <c:v>9.9495150610900005</c:v>
                </c:pt>
                <c:pt idx="41359">
                  <c:v>9.2286395327499999</c:v>
                </c:pt>
                <c:pt idx="41360">
                  <c:v>9.9643562262199996</c:v>
                </c:pt>
                <c:pt idx="41361">
                  <c:v>9.2219442456300005</c:v>
                </c:pt>
                <c:pt idx="41362">
                  <c:v>9.5260150405000008</c:v>
                </c:pt>
                <c:pt idx="41363">
                  <c:v>9.3010251373700008</c:v>
                </c:pt>
                <c:pt idx="41364">
                  <c:v>9.6174680607499994</c:v>
                </c:pt>
                <c:pt idx="41365">
                  <c:v>9.3010251373700008</c:v>
                </c:pt>
                <c:pt idx="41366">
                  <c:v>9.6181573077099998</c:v>
                </c:pt>
                <c:pt idx="41367">
                  <c:v>9.1433404204900004</c:v>
                </c:pt>
                <c:pt idx="41368">
                  <c:v>9.1524361991299994</c:v>
                </c:pt>
                <c:pt idx="41369">
                  <c:v>9.5932370034299996</c:v>
                </c:pt>
                <c:pt idx="41370">
                  <c:v>9.6037774650699994</c:v>
                </c:pt>
                <c:pt idx="41371">
                  <c:v>9.5008920305799993</c:v>
                </c:pt>
                <c:pt idx="41372">
                  <c:v>9.1115890652600005</c:v>
                </c:pt>
                <c:pt idx="41373">
                  <c:v>9.4330253383600002</c:v>
                </c:pt>
                <c:pt idx="41374">
                  <c:v>9.4118955195799998</c:v>
                </c:pt>
                <c:pt idx="41375">
                  <c:v>9.5238888922699996</c:v>
                </c:pt>
                <c:pt idx="41376">
                  <c:v>9.2125912323199994</c:v>
                </c:pt>
                <c:pt idx="41377">
                  <c:v>9.8354946416800004</c:v>
                </c:pt>
                <c:pt idx="41378">
                  <c:v>9.5000843117899993</c:v>
                </c:pt>
                <c:pt idx="41379">
                  <c:v>9.9709771722500005</c:v>
                </c:pt>
                <c:pt idx="41380">
                  <c:v>8.9985470788100006</c:v>
                </c:pt>
                <c:pt idx="41381">
                  <c:v>9.5851795413299996</c:v>
                </c:pt>
                <c:pt idx="41382">
                  <c:v>9.3096955555900003</c:v>
                </c:pt>
                <c:pt idx="41383">
                  <c:v>9.6958681136199996</c:v>
                </c:pt>
                <c:pt idx="41384">
                  <c:v>9.6020749205199998</c:v>
                </c:pt>
                <c:pt idx="41385">
                  <c:v>9.1296323382600004</c:v>
                </c:pt>
                <c:pt idx="41386">
                  <c:v>9.2785120549600002</c:v>
                </c:pt>
                <c:pt idx="41387">
                  <c:v>9.4292282713199995</c:v>
                </c:pt>
                <c:pt idx="41388">
                  <c:v>9.4890132238400007</c:v>
                </c:pt>
                <c:pt idx="41389">
                  <c:v>9.8016891067999996</c:v>
                </c:pt>
                <c:pt idx="41390">
                  <c:v>9.4711035067699996</c:v>
                </c:pt>
                <c:pt idx="41391">
                  <c:v>9.6176574081500004</c:v>
                </c:pt>
                <c:pt idx="41392">
                  <c:v>9.7245429302299993</c:v>
                </c:pt>
                <c:pt idx="41393">
                  <c:v>9.1802208215800007</c:v>
                </c:pt>
                <c:pt idx="41394">
                  <c:v>9.2125912323199994</c:v>
                </c:pt>
                <c:pt idx="41395">
                  <c:v>9.2592537472099998</c:v>
                </c:pt>
                <c:pt idx="41396">
                  <c:v>9.8272388922000005</c:v>
                </c:pt>
                <c:pt idx="41397">
                  <c:v>8.9904034766799992</c:v>
                </c:pt>
                <c:pt idx="41398">
                  <c:v>9.3492324827300006</c:v>
                </c:pt>
                <c:pt idx="41399">
                  <c:v>9.0168650851900001</c:v>
                </c:pt>
                <c:pt idx="41400">
                  <c:v>8.9357000449699999</c:v>
                </c:pt>
                <c:pt idx="41401">
                  <c:v>9.0509750782200005</c:v>
                </c:pt>
                <c:pt idx="41402">
                  <c:v>9.9190985022400007</c:v>
                </c:pt>
                <c:pt idx="41403">
                  <c:v>9.3336319468499997</c:v>
                </c:pt>
                <c:pt idx="41404">
                  <c:v>8.97226669458</c:v>
                </c:pt>
                <c:pt idx="41405">
                  <c:v>9.2451464077800001</c:v>
                </c:pt>
                <c:pt idx="41406">
                  <c:v>9.8465010816700005</c:v>
                </c:pt>
                <c:pt idx="41407">
                  <c:v>9.9932234107000006</c:v>
                </c:pt>
                <c:pt idx="41408">
                  <c:v>9.9872176644999993</c:v>
                </c:pt>
                <c:pt idx="41409">
                  <c:v>9.8748137582899993</c:v>
                </c:pt>
                <c:pt idx="41410">
                  <c:v>9.9530492338799998</c:v>
                </c:pt>
                <c:pt idx="41411">
                  <c:v>8.9586001135700002</c:v>
                </c:pt>
                <c:pt idx="41412">
                  <c:v>9.1266332669200008</c:v>
                </c:pt>
                <c:pt idx="41413">
                  <c:v>9.0814025277700008</c:v>
                </c:pt>
                <c:pt idx="41414">
                  <c:v>9.7445829813000007</c:v>
                </c:pt>
                <c:pt idx="41415">
                  <c:v>9.65478694868</c:v>
                </c:pt>
                <c:pt idx="41416">
                  <c:v>9.8150356046499994</c:v>
                </c:pt>
                <c:pt idx="41417">
                  <c:v>9.8688646452200004</c:v>
                </c:pt>
                <c:pt idx="41418">
                  <c:v>9.4778002433499999</c:v>
                </c:pt>
                <c:pt idx="41419">
                  <c:v>9.6749724665900008</c:v>
                </c:pt>
                <c:pt idx="41420">
                  <c:v>9.8027885278600007</c:v>
                </c:pt>
                <c:pt idx="41421">
                  <c:v>8.97812423397</c:v>
                </c:pt>
                <c:pt idx="41422">
                  <c:v>9.4215647095000001</c:v>
                </c:pt>
                <c:pt idx="41423">
                  <c:v>9.5907396364200004</c:v>
                </c:pt>
                <c:pt idx="41424">
                  <c:v>9.5853857302899996</c:v>
                </c:pt>
                <c:pt idx="41425">
                  <c:v>9.4113816312100003</c:v>
                </c:pt>
                <c:pt idx="41426">
                  <c:v>9.2561490952399996</c:v>
                </c:pt>
                <c:pt idx="41427">
                  <c:v>9.1748702404200007</c:v>
                </c:pt>
                <c:pt idx="41428">
                  <c:v>8.9954065625999995</c:v>
                </c:pt>
                <c:pt idx="41429">
                  <c:v>9.6519534849599999</c:v>
                </c:pt>
                <c:pt idx="41430">
                  <c:v>9.8221574218299992</c:v>
                </c:pt>
                <c:pt idx="41431">
                  <c:v>9.9435469297699992</c:v>
                </c:pt>
                <c:pt idx="41432">
                  <c:v>8.9241727929600003</c:v>
                </c:pt>
                <c:pt idx="41433">
                  <c:v>9.3011403501299998</c:v>
                </c:pt>
                <c:pt idx="41434">
                  <c:v>8.9904034766799992</c:v>
                </c:pt>
                <c:pt idx="41435">
                  <c:v>9.3487548656400001</c:v>
                </c:pt>
                <c:pt idx="41436">
                  <c:v>9.8688646452200004</c:v>
                </c:pt>
                <c:pt idx="41437">
                  <c:v>9.1237760519699993</c:v>
                </c:pt>
                <c:pt idx="41438">
                  <c:v>9.6404293911100005</c:v>
                </c:pt>
                <c:pt idx="41439">
                  <c:v>9.6465861575599998</c:v>
                </c:pt>
                <c:pt idx="41440">
                  <c:v>8.9407949716099999</c:v>
                </c:pt>
                <c:pt idx="41441">
                  <c:v>9.6020749205199998</c:v>
                </c:pt>
                <c:pt idx="41442">
                  <c:v>9.3047351350700005</c:v>
                </c:pt>
                <c:pt idx="41443">
                  <c:v>9.3369482241699995</c:v>
                </c:pt>
                <c:pt idx="41444">
                  <c:v>9.0277910579299991</c:v>
                </c:pt>
                <c:pt idx="41445">
                  <c:v>9.4320645300900008</c:v>
                </c:pt>
                <c:pt idx="41446">
                  <c:v>9.4933632574899995</c:v>
                </c:pt>
                <c:pt idx="41447">
                  <c:v>9.2829587026400002</c:v>
                </c:pt>
                <c:pt idx="41448">
                  <c:v>9.0433423897500003</c:v>
                </c:pt>
                <c:pt idx="41449">
                  <c:v>9.6521066708699994</c:v>
                </c:pt>
                <c:pt idx="41450">
                  <c:v>9.6658620798899992</c:v>
                </c:pt>
                <c:pt idx="41451">
                  <c:v>9.1374778579600004</c:v>
                </c:pt>
                <c:pt idx="41452">
                  <c:v>9.2874251592399997</c:v>
                </c:pt>
                <c:pt idx="41453">
                  <c:v>9.6419155634599996</c:v>
                </c:pt>
                <c:pt idx="41454">
                  <c:v>9.6419155634599996</c:v>
                </c:pt>
                <c:pt idx="41455">
                  <c:v>9.3692493619399997</c:v>
                </c:pt>
                <c:pt idx="41456">
                  <c:v>9.0340109027699995</c:v>
                </c:pt>
                <c:pt idx="41457">
                  <c:v>9.1856851622200004</c:v>
                </c:pt>
                <c:pt idx="41458">
                  <c:v>9.7158218395699993</c:v>
                </c:pt>
                <c:pt idx="41459">
                  <c:v>9.2392140250499999</c:v>
                </c:pt>
                <c:pt idx="41460">
                  <c:v>9.3247807475699993</c:v>
                </c:pt>
                <c:pt idx="41461">
                  <c:v>9.0370823822399995</c:v>
                </c:pt>
                <c:pt idx="41462">
                  <c:v>9.4787289294800008</c:v>
                </c:pt>
                <c:pt idx="41463">
                  <c:v>9.4141657824399996</c:v>
                </c:pt>
                <c:pt idx="41464">
                  <c:v>9.8880845557000008</c:v>
                </c:pt>
                <c:pt idx="41465">
                  <c:v>9.9099877234800005</c:v>
                </c:pt>
                <c:pt idx="41466">
                  <c:v>9.5036977062899997</c:v>
                </c:pt>
                <c:pt idx="41467">
                  <c:v>9.9234338233300008</c:v>
                </c:pt>
                <c:pt idx="41468">
                  <c:v>9.3241661325000003</c:v>
                </c:pt>
                <c:pt idx="41469">
                  <c:v>9.3011403501299998</c:v>
                </c:pt>
                <c:pt idx="41470">
                  <c:v>9.7438045052700009</c:v>
                </c:pt>
                <c:pt idx="41471">
                  <c:v>9.4096644257299999</c:v>
                </c:pt>
                <c:pt idx="41472">
                  <c:v>9.0027749617000001</c:v>
                </c:pt>
                <c:pt idx="41473">
                  <c:v>9.2008824853500002</c:v>
                </c:pt>
                <c:pt idx="41474">
                  <c:v>9.93173295247</c:v>
                </c:pt>
                <c:pt idx="41475">
                  <c:v>9.3093995655900006</c:v>
                </c:pt>
                <c:pt idx="41476">
                  <c:v>9.6263767255499992</c:v>
                </c:pt>
                <c:pt idx="41477">
                  <c:v>9.7247472637900003</c:v>
                </c:pt>
                <c:pt idx="41478">
                  <c:v>9.5514471673300001</c:v>
                </c:pt>
                <c:pt idx="41479">
                  <c:v>9.9517373071600002</c:v>
                </c:pt>
                <c:pt idx="41480">
                  <c:v>9.0015477435799998</c:v>
                </c:pt>
                <c:pt idx="41481">
                  <c:v>9.8736857688199997</c:v>
                </c:pt>
                <c:pt idx="41482">
                  <c:v>9.0405149247800001</c:v>
                </c:pt>
                <c:pt idx="41483">
                  <c:v>9.0240608462500003</c:v>
                </c:pt>
                <c:pt idx="41484">
                  <c:v>9.68061088334</c:v>
                </c:pt>
                <c:pt idx="41485">
                  <c:v>9.4840868949099999</c:v>
                </c:pt>
                <c:pt idx="41486">
                  <c:v>9.6869804514699993</c:v>
                </c:pt>
                <c:pt idx="41487">
                  <c:v>9.2939766022200008</c:v>
                </c:pt>
                <c:pt idx="41488">
                  <c:v>9.6312883234199997</c:v>
                </c:pt>
                <c:pt idx="41489">
                  <c:v>9.3864174901599995</c:v>
                </c:pt>
                <c:pt idx="41490">
                  <c:v>9.9252317343499996</c:v>
                </c:pt>
                <c:pt idx="41491">
                  <c:v>9.0696845148699996</c:v>
                </c:pt>
                <c:pt idx="41492">
                  <c:v>9.1969913649299997</c:v>
                </c:pt>
                <c:pt idx="41493">
                  <c:v>9.8926633970799998</c:v>
                </c:pt>
                <c:pt idx="41494">
                  <c:v>9.2093496081800001</c:v>
                </c:pt>
                <c:pt idx="41495">
                  <c:v>9.1427443374700008</c:v>
                </c:pt>
                <c:pt idx="41496">
                  <c:v>9.7389717329300005</c:v>
                </c:pt>
                <c:pt idx="41497">
                  <c:v>9.2494863401800007</c:v>
                </c:pt>
                <c:pt idx="41498">
                  <c:v>8.9837243620800002</c:v>
                </c:pt>
                <c:pt idx="41499">
                  <c:v>9.3257186336900002</c:v>
                </c:pt>
                <c:pt idx="41500">
                  <c:v>9.5514471673300001</c:v>
                </c:pt>
                <c:pt idx="41501">
                  <c:v>9.4399246751000003</c:v>
                </c:pt>
                <c:pt idx="41502">
                  <c:v>9.0886608494600001</c:v>
                </c:pt>
                <c:pt idx="41503">
                  <c:v>9.9647974550500003</c:v>
                </c:pt>
                <c:pt idx="41504">
                  <c:v>8.9181747689299993</c:v>
                </c:pt>
                <c:pt idx="41505">
                  <c:v>8.9904034766799992</c:v>
                </c:pt>
                <c:pt idx="41506">
                  <c:v>9.8080919664599993</c:v>
                </c:pt>
                <c:pt idx="41507">
                  <c:v>9.0378596791099994</c:v>
                </c:pt>
                <c:pt idx="41508">
                  <c:v>9.5932370034299996</c:v>
                </c:pt>
                <c:pt idx="41509">
                  <c:v>9.6313649120800005</c:v>
                </c:pt>
                <c:pt idx="41510">
                  <c:v>9.1014769723899995</c:v>
                </c:pt>
                <c:pt idx="41511">
                  <c:v>9.3619492542499998</c:v>
                </c:pt>
                <c:pt idx="41512">
                  <c:v>9.1266332669200008</c:v>
                </c:pt>
                <c:pt idx="41513">
                  <c:v>9.0388128322399997</c:v>
                </c:pt>
                <c:pt idx="41514">
                  <c:v>9.8124372018999999</c:v>
                </c:pt>
                <c:pt idx="41515">
                  <c:v>8.9688679863199994</c:v>
                </c:pt>
                <c:pt idx="41516">
                  <c:v>9.2991142813799996</c:v>
                </c:pt>
                <c:pt idx="41517">
                  <c:v>9.0995409436999992</c:v>
                </c:pt>
                <c:pt idx="41518">
                  <c:v>9.8926633970799998</c:v>
                </c:pt>
                <c:pt idx="41519">
                  <c:v>9.1957567450699997</c:v>
                </c:pt>
                <c:pt idx="41520">
                  <c:v>9.2585419877199993</c:v>
                </c:pt>
                <c:pt idx="41521">
                  <c:v>8.9281695236500003</c:v>
                </c:pt>
                <c:pt idx="41522">
                  <c:v>9.8020492189899997</c:v>
                </c:pt>
                <c:pt idx="41523">
                  <c:v>9.2999473536899995</c:v>
                </c:pt>
                <c:pt idx="41524">
                  <c:v>9.8506464071300002</c:v>
                </c:pt>
                <c:pt idx="41525">
                  <c:v>9.3241661325000003</c:v>
                </c:pt>
                <c:pt idx="41526">
                  <c:v>9.93173295247</c:v>
                </c:pt>
                <c:pt idx="41527">
                  <c:v>9.3283243300399992</c:v>
                </c:pt>
                <c:pt idx="41528">
                  <c:v>9.4041454369699995</c:v>
                </c:pt>
                <c:pt idx="41529">
                  <c:v>9.9561320351500004</c:v>
                </c:pt>
                <c:pt idx="41530">
                  <c:v>9.5043327673900002</c:v>
                </c:pt>
                <c:pt idx="41531">
                  <c:v>9.9750812613399997</c:v>
                </c:pt>
                <c:pt idx="41532">
                  <c:v>9.8027885278600007</c:v>
                </c:pt>
                <c:pt idx="41533">
                  <c:v>9.1146639810300005</c:v>
                </c:pt>
                <c:pt idx="41534">
                  <c:v>9.1635639854900006</c:v>
                </c:pt>
                <c:pt idx="41535">
                  <c:v>9.4473032213099994</c:v>
                </c:pt>
                <c:pt idx="41536">
                  <c:v>9.9744266390499998</c:v>
                </c:pt>
                <c:pt idx="41537">
                  <c:v>9.5067437389999991</c:v>
                </c:pt>
                <c:pt idx="41538">
                  <c:v>9.9111176632800007</c:v>
                </c:pt>
                <c:pt idx="41539">
                  <c:v>9.0891050440400001</c:v>
                </c:pt>
                <c:pt idx="41540">
                  <c:v>9.72014293258</c:v>
                </c:pt>
                <c:pt idx="41541">
                  <c:v>9.3798171871699996</c:v>
                </c:pt>
                <c:pt idx="41542">
                  <c:v>9.1383925165999997</c:v>
                </c:pt>
                <c:pt idx="41543">
                  <c:v>9.5696396060600009</c:v>
                </c:pt>
                <c:pt idx="41544">
                  <c:v>9.2744932322599993</c:v>
                </c:pt>
                <c:pt idx="41545">
                  <c:v>9.1161090761099999</c:v>
                </c:pt>
                <c:pt idx="41546">
                  <c:v>9.3895379856000005</c:v>
                </c:pt>
                <c:pt idx="41547">
                  <c:v>9.7879787454099993</c:v>
                </c:pt>
                <c:pt idx="41548">
                  <c:v>9.8016891067999996</c:v>
                </c:pt>
                <c:pt idx="41549">
                  <c:v>8.9527163261599991</c:v>
                </c:pt>
                <c:pt idx="41550">
                  <c:v>9.2982836008300005</c:v>
                </c:pt>
                <c:pt idx="41551">
                  <c:v>9.1888712013199996</c:v>
                </c:pt>
                <c:pt idx="41552">
                  <c:v>9.9374325043099994</c:v>
                </c:pt>
                <c:pt idx="41553">
                  <c:v>9.4993671704199993</c:v>
                </c:pt>
                <c:pt idx="41554">
                  <c:v>9.3692493619399997</c:v>
                </c:pt>
                <c:pt idx="41555">
                  <c:v>9.6869804514699993</c:v>
                </c:pt>
                <c:pt idx="41556">
                  <c:v>9.1067183320500007</c:v>
                </c:pt>
                <c:pt idx="41557">
                  <c:v>9.7070052767899995</c:v>
                </c:pt>
                <c:pt idx="41558">
                  <c:v>9.0457552264600007</c:v>
                </c:pt>
                <c:pt idx="41559">
                  <c:v>9.9252317343499996</c:v>
                </c:pt>
                <c:pt idx="41560">
                  <c:v>9.2141882946900004</c:v>
                </c:pt>
                <c:pt idx="41561">
                  <c:v>9.6020980623500005</c:v>
                </c:pt>
                <c:pt idx="41562">
                  <c:v>9.8754142219100007</c:v>
                </c:pt>
                <c:pt idx="41563">
                  <c:v>9.4732498314699995</c:v>
                </c:pt>
                <c:pt idx="41564">
                  <c:v>9.0126400979600003</c:v>
                </c:pt>
                <c:pt idx="41565">
                  <c:v>9.1374778579600004</c:v>
                </c:pt>
                <c:pt idx="41566">
                  <c:v>9.2093496081800001</c:v>
                </c:pt>
                <c:pt idx="41567">
                  <c:v>9.7400043493100004</c:v>
                </c:pt>
                <c:pt idx="41568">
                  <c:v>9.7603611566299993</c:v>
                </c:pt>
                <c:pt idx="41569">
                  <c:v>9.4454341496099996</c:v>
                </c:pt>
                <c:pt idx="41570">
                  <c:v>9.5333597826399998</c:v>
                </c:pt>
                <c:pt idx="41571">
                  <c:v>9.0586608279000007</c:v>
                </c:pt>
                <c:pt idx="41572">
                  <c:v>9.9604912154599994</c:v>
                </c:pt>
                <c:pt idx="41573">
                  <c:v>8.94157207648</c:v>
                </c:pt>
                <c:pt idx="41574">
                  <c:v>9.4879074159899996</c:v>
                </c:pt>
                <c:pt idx="41575">
                  <c:v>9.2671534862500007</c:v>
                </c:pt>
                <c:pt idx="41576">
                  <c:v>9.2272648749599995</c:v>
                </c:pt>
                <c:pt idx="41577">
                  <c:v>8.9688679863199994</c:v>
                </c:pt>
                <c:pt idx="41578">
                  <c:v>9.9309733994999991</c:v>
                </c:pt>
                <c:pt idx="41579">
                  <c:v>9.7787580503699996</c:v>
                </c:pt>
                <c:pt idx="41580">
                  <c:v>9.4330253383600002</c:v>
                </c:pt>
                <c:pt idx="41581">
                  <c:v>9.7739294324900001</c:v>
                </c:pt>
                <c:pt idx="41582">
                  <c:v>9.8485079661399997</c:v>
                </c:pt>
                <c:pt idx="41583">
                  <c:v>9.9277830462000001</c:v>
                </c:pt>
                <c:pt idx="41584">
                  <c:v>9.1371500011600002</c:v>
                </c:pt>
                <c:pt idx="41585">
                  <c:v>9.2240248764999997</c:v>
                </c:pt>
                <c:pt idx="41586">
                  <c:v>9.7278408038900004</c:v>
                </c:pt>
                <c:pt idx="41587">
                  <c:v>9.5782584091299992</c:v>
                </c:pt>
                <c:pt idx="41588">
                  <c:v>9.1247081387800009</c:v>
                </c:pt>
                <c:pt idx="41589">
                  <c:v>9.2392140250499999</c:v>
                </c:pt>
                <c:pt idx="41590">
                  <c:v>9.7122125542699997</c:v>
                </c:pt>
                <c:pt idx="41591">
                  <c:v>9.2392140250499999</c:v>
                </c:pt>
                <c:pt idx="41592">
                  <c:v>9.3483577282300008</c:v>
                </c:pt>
                <c:pt idx="41593">
                  <c:v>8.9827751991400007</c:v>
                </c:pt>
                <c:pt idx="41594">
                  <c:v>9.1427443374700008</c:v>
                </c:pt>
                <c:pt idx="41595">
                  <c:v>9.6962119545600007</c:v>
                </c:pt>
                <c:pt idx="41596">
                  <c:v>9.5641675855999999</c:v>
                </c:pt>
                <c:pt idx="41597">
                  <c:v>9.9396212263399999</c:v>
                </c:pt>
                <c:pt idx="41598">
                  <c:v>9.5533347531999997</c:v>
                </c:pt>
                <c:pt idx="41599">
                  <c:v>9.1684342327999993</c:v>
                </c:pt>
                <c:pt idx="41600">
                  <c:v>9.2884032355600006</c:v>
                </c:pt>
                <c:pt idx="41601">
                  <c:v>9.9234338233300008</c:v>
                </c:pt>
                <c:pt idx="41602">
                  <c:v>9.9292380895099992</c:v>
                </c:pt>
                <c:pt idx="41603">
                  <c:v>9.5175438439400004</c:v>
                </c:pt>
                <c:pt idx="41604">
                  <c:v>9.3217417015200006</c:v>
                </c:pt>
                <c:pt idx="41605">
                  <c:v>9.0489093032800003</c:v>
                </c:pt>
                <c:pt idx="41606">
                  <c:v>9.6465861575599998</c:v>
                </c:pt>
                <c:pt idx="41607">
                  <c:v>9.0015477435799998</c:v>
                </c:pt>
                <c:pt idx="41608">
                  <c:v>9.2148712374800006</c:v>
                </c:pt>
                <c:pt idx="41609">
                  <c:v>9.5511461886000006</c:v>
                </c:pt>
                <c:pt idx="41610">
                  <c:v>9.4090139570800009</c:v>
                </c:pt>
                <c:pt idx="41611">
                  <c:v>9.8743149807199995</c:v>
                </c:pt>
                <c:pt idx="41612">
                  <c:v>9.4913097607699992</c:v>
                </c:pt>
                <c:pt idx="41613">
                  <c:v>9.2773469841900003</c:v>
                </c:pt>
                <c:pt idx="41614">
                  <c:v>9.2240248764999997</c:v>
                </c:pt>
                <c:pt idx="41615">
                  <c:v>9.5511659364899995</c:v>
                </c:pt>
                <c:pt idx="41616">
                  <c:v>9.4473032213099994</c:v>
                </c:pt>
                <c:pt idx="41617">
                  <c:v>9.7200717124100002</c:v>
                </c:pt>
                <c:pt idx="41618">
                  <c:v>9.7195338339399999</c:v>
                </c:pt>
                <c:pt idx="41619">
                  <c:v>8.9491157967599992</c:v>
                </c:pt>
                <c:pt idx="41620">
                  <c:v>9.1614818314999997</c:v>
                </c:pt>
                <c:pt idx="41621">
                  <c:v>9.2333517281400006</c:v>
                </c:pt>
                <c:pt idx="41622">
                  <c:v>9.0378596791099994</c:v>
                </c:pt>
                <c:pt idx="41623">
                  <c:v>9.5532138009800001</c:v>
                </c:pt>
                <c:pt idx="41624">
                  <c:v>9.09333566854</c:v>
                </c:pt>
                <c:pt idx="41625">
                  <c:v>9.4486390712400006</c:v>
                </c:pt>
                <c:pt idx="41626">
                  <c:v>9.5818902026899995</c:v>
                </c:pt>
                <c:pt idx="41627">
                  <c:v>9.6020749205199998</c:v>
                </c:pt>
                <c:pt idx="41628">
                  <c:v>9.9090892511199993</c:v>
                </c:pt>
                <c:pt idx="41629">
                  <c:v>8.9443185254100008</c:v>
                </c:pt>
                <c:pt idx="41630">
                  <c:v>9.4084864009999993</c:v>
                </c:pt>
                <c:pt idx="41631">
                  <c:v>9.2262703203399994</c:v>
                </c:pt>
                <c:pt idx="41632">
                  <c:v>9.64919618397</c:v>
                </c:pt>
                <c:pt idx="41633">
                  <c:v>9.7946218806500003</c:v>
                </c:pt>
                <c:pt idx="41634">
                  <c:v>9.0443791863899996</c:v>
                </c:pt>
                <c:pt idx="41635">
                  <c:v>9.3096955555900003</c:v>
                </c:pt>
                <c:pt idx="41636">
                  <c:v>9.6020980623500005</c:v>
                </c:pt>
                <c:pt idx="41637">
                  <c:v>9.7358116695400003</c:v>
                </c:pt>
                <c:pt idx="41638">
                  <c:v>9.4948135645900003</c:v>
                </c:pt>
                <c:pt idx="41639">
                  <c:v>9.4175373366800006</c:v>
                </c:pt>
                <c:pt idx="41640">
                  <c:v>9.0886608494600001</c:v>
                </c:pt>
                <c:pt idx="41641">
                  <c:v>9.0064760170200007</c:v>
                </c:pt>
                <c:pt idx="41642">
                  <c:v>9.8217171969399999</c:v>
                </c:pt>
                <c:pt idx="41643">
                  <c:v>9.0909325597699997</c:v>
                </c:pt>
                <c:pt idx="41644">
                  <c:v>9.3246103805300002</c:v>
                </c:pt>
                <c:pt idx="41645">
                  <c:v>9.6094871733900007</c:v>
                </c:pt>
                <c:pt idx="41646">
                  <c:v>9.2115666046700007</c:v>
                </c:pt>
                <c:pt idx="41647">
                  <c:v>9.0000161257299993</c:v>
                </c:pt>
                <c:pt idx="41648">
                  <c:v>9.2981546801599997</c:v>
                </c:pt>
                <c:pt idx="41649">
                  <c:v>9.2600351440900006</c:v>
                </c:pt>
                <c:pt idx="41650">
                  <c:v>9.2991150006400005</c:v>
                </c:pt>
                <c:pt idx="41651">
                  <c:v>9.9708634646099998</c:v>
                </c:pt>
                <c:pt idx="41652">
                  <c:v>9.0978837397299994</c:v>
                </c:pt>
                <c:pt idx="41653">
                  <c:v>8.97226669458</c:v>
                </c:pt>
                <c:pt idx="41654">
                  <c:v>9.3261577765699997</c:v>
                </c:pt>
                <c:pt idx="41655">
                  <c:v>9.9889424814299996</c:v>
                </c:pt>
                <c:pt idx="41656">
                  <c:v>9.1649879414300006</c:v>
                </c:pt>
                <c:pt idx="41657">
                  <c:v>9.6162006820200006</c:v>
                </c:pt>
                <c:pt idx="41658">
                  <c:v>8.9402093127299995</c:v>
                </c:pt>
                <c:pt idx="41659">
                  <c:v>9.0388128322399997</c:v>
                </c:pt>
                <c:pt idx="41660">
                  <c:v>9.4336664808300004</c:v>
                </c:pt>
                <c:pt idx="41661">
                  <c:v>9.1272516377099997</c:v>
                </c:pt>
                <c:pt idx="41662">
                  <c:v>9.7721689925999993</c:v>
                </c:pt>
                <c:pt idx="41663">
                  <c:v>8.9372757689900002</c:v>
                </c:pt>
                <c:pt idx="41664">
                  <c:v>9.8968803975200004</c:v>
                </c:pt>
                <c:pt idx="41665">
                  <c:v>9.3997883719999997</c:v>
                </c:pt>
                <c:pt idx="41666">
                  <c:v>8.9372757689900002</c:v>
                </c:pt>
                <c:pt idx="41667">
                  <c:v>9.8969255702499996</c:v>
                </c:pt>
                <c:pt idx="41668">
                  <c:v>9.8855861062100008</c:v>
                </c:pt>
                <c:pt idx="41669">
                  <c:v>8.9970551746799998</c:v>
                </c:pt>
                <c:pt idx="41670">
                  <c:v>9.6282159149200002</c:v>
                </c:pt>
                <c:pt idx="41671">
                  <c:v>9.8020492189899997</c:v>
                </c:pt>
                <c:pt idx="41672">
                  <c:v>8.9837243620800002</c:v>
                </c:pt>
                <c:pt idx="41673">
                  <c:v>9.5912877719599994</c:v>
                </c:pt>
                <c:pt idx="41674">
                  <c:v>9.3492324827300006</c:v>
                </c:pt>
                <c:pt idx="41675">
                  <c:v>9.6693362015299993</c:v>
                </c:pt>
                <c:pt idx="41676">
                  <c:v>9.4925137898800003</c:v>
                </c:pt>
                <c:pt idx="41677">
                  <c:v>9.2143367132999998</c:v>
                </c:pt>
                <c:pt idx="41678">
                  <c:v>9.63311435464</c:v>
                </c:pt>
                <c:pt idx="41679">
                  <c:v>9.9647974550500003</c:v>
                </c:pt>
                <c:pt idx="41680">
                  <c:v>9.2416527095899994</c:v>
                </c:pt>
                <c:pt idx="41681">
                  <c:v>9.3663512304500003</c:v>
                </c:pt>
                <c:pt idx="41682">
                  <c:v>9.5273348260299997</c:v>
                </c:pt>
                <c:pt idx="41683">
                  <c:v>9.0168650851900001</c:v>
                </c:pt>
                <c:pt idx="41684">
                  <c:v>9.5109259096700001</c:v>
                </c:pt>
                <c:pt idx="41685">
                  <c:v>8.9842363836800008</c:v>
                </c:pt>
                <c:pt idx="41686">
                  <c:v>9.3283243300399992</c:v>
                </c:pt>
                <c:pt idx="41687">
                  <c:v>9.6848559521199995</c:v>
                </c:pt>
                <c:pt idx="41688">
                  <c:v>9.1153199923100008</c:v>
                </c:pt>
                <c:pt idx="41689">
                  <c:v>9.7481792562800003</c:v>
                </c:pt>
                <c:pt idx="41690">
                  <c:v>9.2884032355600006</c:v>
                </c:pt>
                <c:pt idx="41691">
                  <c:v>9.2494863401800007</c:v>
                </c:pt>
                <c:pt idx="41692">
                  <c:v>9.5000843117899993</c:v>
                </c:pt>
                <c:pt idx="41693">
                  <c:v>8.9581737324299997</c:v>
                </c:pt>
                <c:pt idx="41694">
                  <c:v>9.0097149292799994</c:v>
                </c:pt>
                <c:pt idx="41695">
                  <c:v>9.31331097178</c:v>
                </c:pt>
                <c:pt idx="41696">
                  <c:v>9.7092017571200007</c:v>
                </c:pt>
                <c:pt idx="41697">
                  <c:v>9.0222863572600005</c:v>
                </c:pt>
                <c:pt idx="41698">
                  <c:v>9.6300094174800002</c:v>
                </c:pt>
                <c:pt idx="41699">
                  <c:v>9.7579182158699993</c:v>
                </c:pt>
                <c:pt idx="41700">
                  <c:v>9.5326494177600001</c:v>
                </c:pt>
                <c:pt idx="41701">
                  <c:v>9.5932370034299996</c:v>
                </c:pt>
                <c:pt idx="41702">
                  <c:v>9.5238888922699996</c:v>
                </c:pt>
                <c:pt idx="41703">
                  <c:v>9.4799776033400001</c:v>
                </c:pt>
                <c:pt idx="41704">
                  <c:v>9.4527671618200007</c:v>
                </c:pt>
                <c:pt idx="41705">
                  <c:v>9.1289327497299997</c:v>
                </c:pt>
                <c:pt idx="41706">
                  <c:v>8.9703430677699991</c:v>
                </c:pt>
                <c:pt idx="41707">
                  <c:v>9.6177346916800008</c:v>
                </c:pt>
                <c:pt idx="41708">
                  <c:v>9.2867736059000006</c:v>
                </c:pt>
                <c:pt idx="41709">
                  <c:v>9.4292282713199995</c:v>
                </c:pt>
                <c:pt idx="41710">
                  <c:v>9.0443791863899996</c:v>
                </c:pt>
                <c:pt idx="41711">
                  <c:v>9.4802813714800003</c:v>
                </c:pt>
                <c:pt idx="41712">
                  <c:v>9.5332205651000006</c:v>
                </c:pt>
                <c:pt idx="41713">
                  <c:v>9.2348856274400006</c:v>
                </c:pt>
                <c:pt idx="41714">
                  <c:v>9.8931693745900002</c:v>
                </c:pt>
                <c:pt idx="41715">
                  <c:v>9.1082642301900005</c:v>
                </c:pt>
                <c:pt idx="41716">
                  <c:v>9.4320645300900008</c:v>
                </c:pt>
                <c:pt idx="41717">
                  <c:v>9.7440367233499998</c:v>
                </c:pt>
                <c:pt idx="41718">
                  <c:v>9.6419155634599996</c:v>
                </c:pt>
                <c:pt idx="41719">
                  <c:v>9.5026521549700007</c:v>
                </c:pt>
                <c:pt idx="41720">
                  <c:v>8.9904034766799992</c:v>
                </c:pt>
                <c:pt idx="41721">
                  <c:v>9.9724889685000004</c:v>
                </c:pt>
                <c:pt idx="41722">
                  <c:v>8.9605346216800008</c:v>
                </c:pt>
                <c:pt idx="41723">
                  <c:v>9.2874108115799991</c:v>
                </c:pt>
                <c:pt idx="41724">
                  <c:v>8.9919338353500002</c:v>
                </c:pt>
                <c:pt idx="41725">
                  <c:v>9.5717365589500005</c:v>
                </c:pt>
                <c:pt idx="41726">
                  <c:v>9.1226064170000001</c:v>
                </c:pt>
                <c:pt idx="41727">
                  <c:v>9.9780460424600008</c:v>
                </c:pt>
                <c:pt idx="41728">
                  <c:v>9.6363794824600006</c:v>
                </c:pt>
                <c:pt idx="41729">
                  <c:v>8.9688708371800008</c:v>
                </c:pt>
                <c:pt idx="41730">
                  <c:v>8.9688679863199994</c:v>
                </c:pt>
                <c:pt idx="41731">
                  <c:v>9.1396827355300001</c:v>
                </c:pt>
                <c:pt idx="41732">
                  <c:v>9.3243915661300001</c:v>
                </c:pt>
                <c:pt idx="41733">
                  <c:v>9.8045046467700008</c:v>
                </c:pt>
                <c:pt idx="41734">
                  <c:v>9.4400637590700001</c:v>
                </c:pt>
                <c:pt idx="41735">
                  <c:v>9.3398588292000007</c:v>
                </c:pt>
                <c:pt idx="41736">
                  <c:v>9.3047351350700005</c:v>
                </c:pt>
                <c:pt idx="41737">
                  <c:v>9.9997674635199996</c:v>
                </c:pt>
                <c:pt idx="41738">
                  <c:v>9.8503731790300009</c:v>
                </c:pt>
                <c:pt idx="41739">
                  <c:v>9.9997674635199996</c:v>
                </c:pt>
                <c:pt idx="41740">
                  <c:v>9.4365996428700001</c:v>
                </c:pt>
                <c:pt idx="41741">
                  <c:v>9.9241012049999995</c:v>
                </c:pt>
                <c:pt idx="41742">
                  <c:v>9.8485079661399997</c:v>
                </c:pt>
                <c:pt idx="41743">
                  <c:v>9.2884032355600006</c:v>
                </c:pt>
                <c:pt idx="41744">
                  <c:v>9.9223911275599992</c:v>
                </c:pt>
                <c:pt idx="41745">
                  <c:v>9.5717365589500005</c:v>
                </c:pt>
                <c:pt idx="41746">
                  <c:v>9.0015477435799998</c:v>
                </c:pt>
                <c:pt idx="41747">
                  <c:v>9.5511461886000006</c:v>
                </c:pt>
                <c:pt idx="41748">
                  <c:v>9.4327342116199997</c:v>
                </c:pt>
                <c:pt idx="41749">
                  <c:v>9.8503731790300009</c:v>
                </c:pt>
                <c:pt idx="41750">
                  <c:v>9.5992458758399994</c:v>
                </c:pt>
                <c:pt idx="41751">
                  <c:v>9.4558260699499996</c:v>
                </c:pt>
                <c:pt idx="41752">
                  <c:v>9.1970740362400001</c:v>
                </c:pt>
                <c:pt idx="41753">
                  <c:v>9.2772143179400004</c:v>
                </c:pt>
                <c:pt idx="41754">
                  <c:v>9.5310810130999997</c:v>
                </c:pt>
                <c:pt idx="41755">
                  <c:v>9.8528121142099998</c:v>
                </c:pt>
                <c:pt idx="41756">
                  <c:v>9.0604440630200003</c:v>
                </c:pt>
                <c:pt idx="41757">
                  <c:v>9.8864455545900007</c:v>
                </c:pt>
                <c:pt idx="41758">
                  <c:v>9.8020492189899997</c:v>
                </c:pt>
                <c:pt idx="41759">
                  <c:v>9.9536859596700005</c:v>
                </c:pt>
                <c:pt idx="41760">
                  <c:v>9.8727543660200006</c:v>
                </c:pt>
                <c:pt idx="41761">
                  <c:v>9.6315315251100007</c:v>
                </c:pt>
                <c:pt idx="41762">
                  <c:v>9.5346483097999997</c:v>
                </c:pt>
                <c:pt idx="41763">
                  <c:v>9.6685102902699995</c:v>
                </c:pt>
                <c:pt idx="41764">
                  <c:v>9.9324325307999999</c:v>
                </c:pt>
                <c:pt idx="41765">
                  <c:v>9.7407269147599997</c:v>
                </c:pt>
                <c:pt idx="41766">
                  <c:v>9.2333125646299994</c:v>
                </c:pt>
                <c:pt idx="41767">
                  <c:v>9.2272648749599995</c:v>
                </c:pt>
                <c:pt idx="41768">
                  <c:v>9.8191044587499992</c:v>
                </c:pt>
                <c:pt idx="41769">
                  <c:v>9.3605418522200008</c:v>
                </c:pt>
                <c:pt idx="41770">
                  <c:v>9.5584323157300002</c:v>
                </c:pt>
                <c:pt idx="41771">
                  <c:v>9.7957994318800008</c:v>
                </c:pt>
                <c:pt idx="41772">
                  <c:v>9.0260450702299995</c:v>
                </c:pt>
                <c:pt idx="41773">
                  <c:v>9.1296323382600004</c:v>
                </c:pt>
                <c:pt idx="41774">
                  <c:v>9.4956425625099996</c:v>
                </c:pt>
                <c:pt idx="41775">
                  <c:v>9.7109208865600003</c:v>
                </c:pt>
                <c:pt idx="41776">
                  <c:v>9.4890132238400007</c:v>
                </c:pt>
                <c:pt idx="41777">
                  <c:v>9.6693802917700005</c:v>
                </c:pt>
                <c:pt idx="41778">
                  <c:v>9.4866415915100006</c:v>
                </c:pt>
                <c:pt idx="41779">
                  <c:v>9.2262703203399994</c:v>
                </c:pt>
                <c:pt idx="41780">
                  <c:v>9.8969255702499996</c:v>
                </c:pt>
                <c:pt idx="41781">
                  <c:v>9.6617232102399999</c:v>
                </c:pt>
                <c:pt idx="41782">
                  <c:v>9.5346483097999997</c:v>
                </c:pt>
                <c:pt idx="41783">
                  <c:v>9.2062069191300004</c:v>
                </c:pt>
                <c:pt idx="41784">
                  <c:v>9.4509288534400007</c:v>
                </c:pt>
                <c:pt idx="41785">
                  <c:v>9.7699826725500003</c:v>
                </c:pt>
                <c:pt idx="41786">
                  <c:v>9.0380594168300004</c:v>
                </c:pt>
                <c:pt idx="41787">
                  <c:v>9.2117960907000001</c:v>
                </c:pt>
                <c:pt idx="41788">
                  <c:v>9.8374183410999994</c:v>
                </c:pt>
                <c:pt idx="41789">
                  <c:v>9.0586608279000007</c:v>
                </c:pt>
                <c:pt idx="41790">
                  <c:v>9.8485079661399997</c:v>
                </c:pt>
                <c:pt idx="41791">
                  <c:v>9.9324325307999999</c:v>
                </c:pt>
                <c:pt idx="41792">
                  <c:v>9.1237760519699993</c:v>
                </c:pt>
                <c:pt idx="41793">
                  <c:v>9.64919618397</c:v>
                </c:pt>
                <c:pt idx="41794">
                  <c:v>9.5225346638200001</c:v>
                </c:pt>
                <c:pt idx="41795">
                  <c:v>9.5095627616399998</c:v>
                </c:pt>
                <c:pt idx="41796">
                  <c:v>9.5346483097999997</c:v>
                </c:pt>
                <c:pt idx="41797">
                  <c:v>9.9242016518699998</c:v>
                </c:pt>
                <c:pt idx="41798">
                  <c:v>9.0238957517999996</c:v>
                </c:pt>
                <c:pt idx="41799">
                  <c:v>9.5657615254900001</c:v>
                </c:pt>
                <c:pt idx="41800">
                  <c:v>9.4726699766400007</c:v>
                </c:pt>
                <c:pt idx="41801">
                  <c:v>9.3564362139600004</c:v>
                </c:pt>
                <c:pt idx="41802">
                  <c:v>9.1902891897700005</c:v>
                </c:pt>
                <c:pt idx="41803">
                  <c:v>8.9281695236500003</c:v>
                </c:pt>
                <c:pt idx="41804">
                  <c:v>9.1098241738100008</c:v>
                </c:pt>
                <c:pt idx="41805">
                  <c:v>9.9241012049999995</c:v>
                </c:pt>
                <c:pt idx="41806">
                  <c:v>9.7092017571200007</c:v>
                </c:pt>
                <c:pt idx="41807">
                  <c:v>8.9586001135700002</c:v>
                </c:pt>
                <c:pt idx="41808">
                  <c:v>8.9938508198400005</c:v>
                </c:pt>
                <c:pt idx="41809">
                  <c:v>9.2559658219000003</c:v>
                </c:pt>
                <c:pt idx="41810">
                  <c:v>9.1401520540100005</c:v>
                </c:pt>
                <c:pt idx="41811">
                  <c:v>9.5932263161600009</c:v>
                </c:pt>
                <c:pt idx="41812">
                  <c:v>9.9647974550500003</c:v>
                </c:pt>
                <c:pt idx="41813">
                  <c:v>9.6282159149200002</c:v>
                </c:pt>
                <c:pt idx="41814">
                  <c:v>9.0488154385299993</c:v>
                </c:pt>
                <c:pt idx="41815">
                  <c:v>9.0563992935600002</c:v>
                </c:pt>
                <c:pt idx="41816">
                  <c:v>9.2008824853500002</c:v>
                </c:pt>
                <c:pt idx="41817">
                  <c:v>9.6419155634599996</c:v>
                </c:pt>
                <c:pt idx="41818">
                  <c:v>9.1296323382600004</c:v>
                </c:pt>
                <c:pt idx="41819">
                  <c:v>9.3828297520300001</c:v>
                </c:pt>
                <c:pt idx="41820">
                  <c:v>9.2483914564099994</c:v>
                </c:pt>
                <c:pt idx="41821">
                  <c:v>8.9954065625999995</c:v>
                </c:pt>
                <c:pt idx="41822">
                  <c:v>9.8980451854599991</c:v>
                </c:pt>
                <c:pt idx="41823">
                  <c:v>9.0058630566800009</c:v>
                </c:pt>
                <c:pt idx="41824">
                  <c:v>9.1331834802799996</c:v>
                </c:pt>
                <c:pt idx="41825">
                  <c:v>9.2298419125799995</c:v>
                </c:pt>
                <c:pt idx="41826">
                  <c:v>9.5448478180399992</c:v>
                </c:pt>
                <c:pt idx="41827">
                  <c:v>9.2192104910299992</c:v>
                </c:pt>
                <c:pt idx="41828">
                  <c:v>9.4404308136299999</c:v>
                </c:pt>
                <c:pt idx="41829">
                  <c:v>9.7361423131299993</c:v>
                </c:pt>
                <c:pt idx="41830">
                  <c:v>9.3082924280700006</c:v>
                </c:pt>
                <c:pt idx="41831">
                  <c:v>9.1333519554000002</c:v>
                </c:pt>
                <c:pt idx="41832">
                  <c:v>9.4399246751000003</c:v>
                </c:pt>
                <c:pt idx="41833">
                  <c:v>9.6104065251200002</c:v>
                </c:pt>
                <c:pt idx="41834">
                  <c:v>9.9137669088799996</c:v>
                </c:pt>
                <c:pt idx="41835">
                  <c:v>9.2192104910299992</c:v>
                </c:pt>
                <c:pt idx="41836">
                  <c:v>9.3450811415700006</c:v>
                </c:pt>
                <c:pt idx="41837">
                  <c:v>9.6521066708699994</c:v>
                </c:pt>
                <c:pt idx="41838">
                  <c:v>9.5461005913200001</c:v>
                </c:pt>
                <c:pt idx="41839">
                  <c:v>9.6917581976600005</c:v>
                </c:pt>
                <c:pt idx="41840">
                  <c:v>9.3170984267199994</c:v>
                </c:pt>
                <c:pt idx="41841">
                  <c:v>9.1856851622200004</c:v>
                </c:pt>
                <c:pt idx="41842">
                  <c:v>9.8538631535000007</c:v>
                </c:pt>
                <c:pt idx="41843">
                  <c:v>9.8374183410999994</c:v>
                </c:pt>
                <c:pt idx="41844">
                  <c:v>9.6309384597100003</c:v>
                </c:pt>
                <c:pt idx="41845">
                  <c:v>9.0122190368399995</c:v>
                </c:pt>
                <c:pt idx="41846">
                  <c:v>9.2999473536899995</c:v>
                </c:pt>
                <c:pt idx="41847">
                  <c:v>8.9215046061999992</c:v>
                </c:pt>
                <c:pt idx="41848">
                  <c:v>9.7914978080600008</c:v>
                </c:pt>
                <c:pt idx="41849">
                  <c:v>9.5793423884899997</c:v>
                </c:pt>
                <c:pt idx="41850">
                  <c:v>9.2856082212099995</c:v>
                </c:pt>
                <c:pt idx="41851">
                  <c:v>9.8747670961100003</c:v>
                </c:pt>
                <c:pt idx="41852">
                  <c:v>9.1886453986400003</c:v>
                </c:pt>
                <c:pt idx="41853">
                  <c:v>9.3317026002500008</c:v>
                </c:pt>
                <c:pt idx="41854">
                  <c:v>9.0604440630200003</c:v>
                </c:pt>
                <c:pt idx="41855">
                  <c:v>9.1569548638100002</c:v>
                </c:pt>
                <c:pt idx="41856">
                  <c:v>9.5779456227500006</c:v>
                </c:pt>
                <c:pt idx="41857">
                  <c:v>9.7481792562800003</c:v>
                </c:pt>
                <c:pt idx="41858">
                  <c:v>9.6363794824600006</c:v>
                </c:pt>
                <c:pt idx="41859">
                  <c:v>9.7831149674799995</c:v>
                </c:pt>
                <c:pt idx="41860">
                  <c:v>9.7088332198299998</c:v>
                </c:pt>
                <c:pt idx="41861">
                  <c:v>8.9549940202999991</c:v>
                </c:pt>
                <c:pt idx="41862">
                  <c:v>9.2795439836700009</c:v>
                </c:pt>
                <c:pt idx="41863">
                  <c:v>9.8067867419199999</c:v>
                </c:pt>
                <c:pt idx="41864">
                  <c:v>9.1849105369000004</c:v>
                </c:pt>
                <c:pt idx="41865">
                  <c:v>9.0878263238799999</c:v>
                </c:pt>
                <c:pt idx="41866">
                  <c:v>9.6958681136199996</c:v>
                </c:pt>
                <c:pt idx="41867">
                  <c:v>9.8747670961100003</c:v>
                </c:pt>
                <c:pt idx="41868">
                  <c:v>9.3241661325000003</c:v>
                </c:pt>
                <c:pt idx="41869">
                  <c:v>9.8551173344999992</c:v>
                </c:pt>
                <c:pt idx="41870">
                  <c:v>9.3180180622400002</c:v>
                </c:pt>
                <c:pt idx="41871">
                  <c:v>9.6749724665900008</c:v>
                </c:pt>
                <c:pt idx="41872">
                  <c:v>9.5607947869099998</c:v>
                </c:pt>
                <c:pt idx="41873">
                  <c:v>9.7837706670400006</c:v>
                </c:pt>
                <c:pt idx="41874">
                  <c:v>9.2352438699300006</c:v>
                </c:pt>
                <c:pt idx="41875">
                  <c:v>9.9404618327400005</c:v>
                </c:pt>
                <c:pt idx="41876">
                  <c:v>8.9181747689299993</c:v>
                </c:pt>
                <c:pt idx="41877">
                  <c:v>9.5043327673900002</c:v>
                </c:pt>
                <c:pt idx="41878">
                  <c:v>9.2392140250499999</c:v>
                </c:pt>
                <c:pt idx="41879">
                  <c:v>9.90002291333</c:v>
                </c:pt>
                <c:pt idx="41880">
                  <c:v>9.4041454369699995</c:v>
                </c:pt>
                <c:pt idx="41881">
                  <c:v>9.2559658219000003</c:v>
                </c:pt>
                <c:pt idx="41882">
                  <c:v>9.0151312866000008</c:v>
                </c:pt>
                <c:pt idx="41883">
                  <c:v>9.0126400979600003</c:v>
                </c:pt>
                <c:pt idx="41884">
                  <c:v>9.4527671618200007</c:v>
                </c:pt>
                <c:pt idx="41885">
                  <c:v>8.9976482262899999</c:v>
                </c:pt>
                <c:pt idx="41886">
                  <c:v>9.3390937882999996</c:v>
                </c:pt>
                <c:pt idx="41887">
                  <c:v>9.1383925165999997</c:v>
                </c:pt>
                <c:pt idx="41888">
                  <c:v>9.9396212263399999</c:v>
                </c:pt>
                <c:pt idx="41889">
                  <c:v>9.0902400802599992</c:v>
                </c:pt>
                <c:pt idx="41890">
                  <c:v>9.1748702404200007</c:v>
                </c:pt>
                <c:pt idx="41891">
                  <c:v>9.3681791247500001</c:v>
                </c:pt>
                <c:pt idx="41892">
                  <c:v>8.9688708371800008</c:v>
                </c:pt>
                <c:pt idx="41893">
                  <c:v>9.2272648749599995</c:v>
                </c:pt>
                <c:pt idx="41894">
                  <c:v>9.2148712374800006</c:v>
                </c:pt>
                <c:pt idx="41895">
                  <c:v>9.2991142813799996</c:v>
                </c:pt>
                <c:pt idx="41896">
                  <c:v>9.5333597826399998</c:v>
                </c:pt>
                <c:pt idx="41897">
                  <c:v>9.4732498314699995</c:v>
                </c:pt>
                <c:pt idx="41898">
                  <c:v>8.95884605006</c:v>
                </c:pt>
                <c:pt idx="41899">
                  <c:v>9.1849105369000004</c:v>
                </c:pt>
                <c:pt idx="41900">
                  <c:v>8.9188881578100005</c:v>
                </c:pt>
                <c:pt idx="41901">
                  <c:v>9.1807427013700007</c:v>
                </c:pt>
                <c:pt idx="41902">
                  <c:v>9.0000161257299993</c:v>
                </c:pt>
                <c:pt idx="41903">
                  <c:v>9.0979097782899991</c:v>
                </c:pt>
                <c:pt idx="41904">
                  <c:v>9.0742208162499995</c:v>
                </c:pt>
                <c:pt idx="41905">
                  <c:v>9.0755436284499993</c:v>
                </c:pt>
                <c:pt idx="41906">
                  <c:v>9.3649234635499994</c:v>
                </c:pt>
                <c:pt idx="41907">
                  <c:v>9.2586632280399996</c:v>
                </c:pt>
                <c:pt idx="41908">
                  <c:v>9.5303560861399994</c:v>
                </c:pt>
                <c:pt idx="41909">
                  <c:v>9.3317026002500008</c:v>
                </c:pt>
                <c:pt idx="41910">
                  <c:v>9.5175438439400004</c:v>
                </c:pt>
                <c:pt idx="41911">
                  <c:v>9.9952925428599997</c:v>
                </c:pt>
                <c:pt idx="41912">
                  <c:v>9.3978546560399998</c:v>
                </c:pt>
                <c:pt idx="41913">
                  <c:v>9.4380090478199996</c:v>
                </c:pt>
                <c:pt idx="41914">
                  <c:v>9.1314068710599994</c:v>
                </c:pt>
                <c:pt idx="41915">
                  <c:v>9.9045056296399991</c:v>
                </c:pt>
                <c:pt idx="41916">
                  <c:v>9.6732753686899997</c:v>
                </c:pt>
                <c:pt idx="41917">
                  <c:v>9.7013759899600007</c:v>
                </c:pt>
                <c:pt idx="41918">
                  <c:v>9.3423412030000001</c:v>
                </c:pt>
                <c:pt idx="41919">
                  <c:v>9.4818695137100004</c:v>
                </c:pt>
                <c:pt idx="41920">
                  <c:v>8.9605346216800008</c:v>
                </c:pt>
                <c:pt idx="41921">
                  <c:v>9.0742208162499995</c:v>
                </c:pt>
                <c:pt idx="41922">
                  <c:v>9.8485079661399997</c:v>
                </c:pt>
                <c:pt idx="41923">
                  <c:v>9.0058630566800009</c:v>
                </c:pt>
                <c:pt idx="41924">
                  <c:v>9.0393506733500004</c:v>
                </c:pt>
                <c:pt idx="41925">
                  <c:v>9.1268625086299995</c:v>
                </c:pt>
                <c:pt idx="41926">
                  <c:v>8.9188881578100005</c:v>
                </c:pt>
                <c:pt idx="41927">
                  <c:v>9.7389717329300005</c:v>
                </c:pt>
                <c:pt idx="41928">
                  <c:v>9.8980451854599991</c:v>
                </c:pt>
                <c:pt idx="41929">
                  <c:v>9.9889424814299996</c:v>
                </c:pt>
                <c:pt idx="41930">
                  <c:v>9.3247807475699993</c:v>
                </c:pt>
                <c:pt idx="41931">
                  <c:v>9.1272516377099997</c:v>
                </c:pt>
                <c:pt idx="41932">
                  <c:v>9.2226262761599997</c:v>
                </c:pt>
                <c:pt idx="41933">
                  <c:v>9.4584932058500009</c:v>
                </c:pt>
                <c:pt idx="41934">
                  <c:v>9.2292042567500001</c:v>
                </c:pt>
                <c:pt idx="41935">
                  <c:v>9.2072755921600002</c:v>
                </c:pt>
                <c:pt idx="41936">
                  <c:v>9.1153199923100008</c:v>
                </c:pt>
                <c:pt idx="41937">
                  <c:v>9.3187805325599999</c:v>
                </c:pt>
                <c:pt idx="41938">
                  <c:v>9.6901437884899995</c:v>
                </c:pt>
                <c:pt idx="41939">
                  <c:v>9.5346483097999997</c:v>
                </c:pt>
                <c:pt idx="41940">
                  <c:v>9.7831149674799995</c:v>
                </c:pt>
                <c:pt idx="41941">
                  <c:v>10.3486270158</c:v>
                </c:pt>
                <c:pt idx="41942">
                  <c:v>10.0806862996</c:v>
                </c:pt>
                <c:pt idx="41943">
                  <c:v>10.268540250799999</c:v>
                </c:pt>
                <c:pt idx="41944">
                  <c:v>10.9889671378</c:v>
                </c:pt>
                <c:pt idx="41945">
                  <c:v>10.4299858125</c:v>
                </c:pt>
                <c:pt idx="41946">
                  <c:v>10.9400824938</c:v>
                </c:pt>
                <c:pt idx="41947">
                  <c:v>10.213876922000001</c:v>
                </c:pt>
                <c:pt idx="41948">
                  <c:v>10.8619245993</c:v>
                </c:pt>
                <c:pt idx="41949">
                  <c:v>10.8543407475</c:v>
                </c:pt>
                <c:pt idx="41950">
                  <c:v>11.080722998800001</c:v>
                </c:pt>
                <c:pt idx="41951">
                  <c:v>10.543671997200001</c:v>
                </c:pt>
                <c:pt idx="41952">
                  <c:v>11.2071068642</c:v>
                </c:pt>
                <c:pt idx="41953">
                  <c:v>10.119943640500001</c:v>
                </c:pt>
                <c:pt idx="41954">
                  <c:v>11.1335516333</c:v>
                </c:pt>
                <c:pt idx="41955">
                  <c:v>10.633603859200001</c:v>
                </c:pt>
                <c:pt idx="41956">
                  <c:v>10.9042377745</c:v>
                </c:pt>
                <c:pt idx="41957">
                  <c:v>10.644338468699999</c:v>
                </c:pt>
                <c:pt idx="41958">
                  <c:v>10.179202545700001</c:v>
                </c:pt>
                <c:pt idx="41959">
                  <c:v>10.267520189400001</c:v>
                </c:pt>
                <c:pt idx="41960">
                  <c:v>10.3662552713</c:v>
                </c:pt>
                <c:pt idx="41961">
                  <c:v>11.190790895299999</c:v>
                </c:pt>
                <c:pt idx="41962">
                  <c:v>10.0517469965</c:v>
                </c:pt>
                <c:pt idx="41963">
                  <c:v>10.348567281099999</c:v>
                </c:pt>
                <c:pt idx="41964">
                  <c:v>11.160622052900001</c:v>
                </c:pt>
                <c:pt idx="41965">
                  <c:v>10.558679231799999</c:v>
                </c:pt>
                <c:pt idx="41966">
                  <c:v>10.126980083599999</c:v>
                </c:pt>
                <c:pt idx="41967">
                  <c:v>10.244650535</c:v>
                </c:pt>
                <c:pt idx="41968">
                  <c:v>10.0891232904</c:v>
                </c:pt>
                <c:pt idx="41969">
                  <c:v>10.1269111283</c:v>
                </c:pt>
                <c:pt idx="41970">
                  <c:v>10.117553382500001</c:v>
                </c:pt>
                <c:pt idx="41971">
                  <c:v>10.1164549497</c:v>
                </c:pt>
                <c:pt idx="41972">
                  <c:v>11.175265105599999</c:v>
                </c:pt>
                <c:pt idx="41973">
                  <c:v>10.089746591600001</c:v>
                </c:pt>
                <c:pt idx="41974">
                  <c:v>10.9103196726</c:v>
                </c:pt>
                <c:pt idx="41975">
                  <c:v>10.261372157</c:v>
                </c:pt>
                <c:pt idx="41976">
                  <c:v>11.052799754700001</c:v>
                </c:pt>
                <c:pt idx="41977">
                  <c:v>10.626562124299999</c:v>
                </c:pt>
                <c:pt idx="41978">
                  <c:v>10.589417727000001</c:v>
                </c:pt>
                <c:pt idx="41979">
                  <c:v>10.7600407915</c:v>
                </c:pt>
                <c:pt idx="41980">
                  <c:v>10.825711215</c:v>
                </c:pt>
                <c:pt idx="41981">
                  <c:v>10.0785228808</c:v>
                </c:pt>
                <c:pt idx="41982">
                  <c:v>10.030561931199999</c:v>
                </c:pt>
                <c:pt idx="41983">
                  <c:v>10.067464101300001</c:v>
                </c:pt>
                <c:pt idx="41984">
                  <c:v>11.2095423974</c:v>
                </c:pt>
                <c:pt idx="41985">
                  <c:v>10.480986807900001</c:v>
                </c:pt>
                <c:pt idx="41986">
                  <c:v>10.3904050275</c:v>
                </c:pt>
                <c:pt idx="41987">
                  <c:v>10.081069984100001</c:v>
                </c:pt>
                <c:pt idx="41988">
                  <c:v>10.442760614000001</c:v>
                </c:pt>
                <c:pt idx="41989">
                  <c:v>10.1580134672</c:v>
                </c:pt>
                <c:pt idx="41990">
                  <c:v>10.514057493099999</c:v>
                </c:pt>
                <c:pt idx="41991">
                  <c:v>10.2950353624</c:v>
                </c:pt>
                <c:pt idx="41992">
                  <c:v>11.218843687</c:v>
                </c:pt>
                <c:pt idx="41993">
                  <c:v>10.0485503099</c:v>
                </c:pt>
                <c:pt idx="41994">
                  <c:v>10.428006845900001</c:v>
                </c:pt>
                <c:pt idx="41995">
                  <c:v>10.3937359733</c:v>
                </c:pt>
                <c:pt idx="41996">
                  <c:v>10.0157043105</c:v>
                </c:pt>
                <c:pt idx="41997">
                  <c:v>11.093160938600001</c:v>
                </c:pt>
                <c:pt idx="41998">
                  <c:v>10.580417131300001</c:v>
                </c:pt>
                <c:pt idx="41999">
                  <c:v>10.9331645359</c:v>
                </c:pt>
                <c:pt idx="42000">
                  <c:v>10.504970463299999</c:v>
                </c:pt>
                <c:pt idx="42001">
                  <c:v>10.398218784599999</c:v>
                </c:pt>
                <c:pt idx="42002">
                  <c:v>10.737662759899999</c:v>
                </c:pt>
                <c:pt idx="42003">
                  <c:v>10.9920685862</c:v>
                </c:pt>
                <c:pt idx="42004">
                  <c:v>11.025858206900001</c:v>
                </c:pt>
                <c:pt idx="42005">
                  <c:v>11.0813873019</c:v>
                </c:pt>
                <c:pt idx="42006">
                  <c:v>10.6584750723</c:v>
                </c:pt>
                <c:pt idx="42007">
                  <c:v>10.6233004284</c:v>
                </c:pt>
                <c:pt idx="42008">
                  <c:v>10.5287434677</c:v>
                </c:pt>
                <c:pt idx="42009">
                  <c:v>11.2075459076</c:v>
                </c:pt>
                <c:pt idx="42010">
                  <c:v>10.8677162617</c:v>
                </c:pt>
                <c:pt idx="42011">
                  <c:v>10.996638060800001</c:v>
                </c:pt>
                <c:pt idx="42012">
                  <c:v>11.117891586300001</c:v>
                </c:pt>
                <c:pt idx="42013">
                  <c:v>10.085103461099999</c:v>
                </c:pt>
                <c:pt idx="42014">
                  <c:v>10.8447344625</c:v>
                </c:pt>
                <c:pt idx="42015">
                  <c:v>10.459295882899999</c:v>
                </c:pt>
                <c:pt idx="42016">
                  <c:v>10.1647563208</c:v>
                </c:pt>
                <c:pt idx="42017">
                  <c:v>11.081436609700001</c:v>
                </c:pt>
                <c:pt idx="42018">
                  <c:v>10.329614123200001</c:v>
                </c:pt>
                <c:pt idx="42019">
                  <c:v>10.603002284700001</c:v>
                </c:pt>
                <c:pt idx="42020">
                  <c:v>10.26967557</c:v>
                </c:pt>
                <c:pt idx="42021">
                  <c:v>10.5906063306</c:v>
                </c:pt>
                <c:pt idx="42022">
                  <c:v>10.2877184748</c:v>
                </c:pt>
                <c:pt idx="42023">
                  <c:v>10.217338446499999</c:v>
                </c:pt>
                <c:pt idx="42024">
                  <c:v>10.6322848377</c:v>
                </c:pt>
                <c:pt idx="42025">
                  <c:v>10.7629953004</c:v>
                </c:pt>
                <c:pt idx="42026">
                  <c:v>10.126942509099999</c:v>
                </c:pt>
                <c:pt idx="42027">
                  <c:v>10.3923917151</c:v>
                </c:pt>
                <c:pt idx="42028">
                  <c:v>10.0830332067</c:v>
                </c:pt>
                <c:pt idx="42029">
                  <c:v>10.6799113419</c:v>
                </c:pt>
                <c:pt idx="42030">
                  <c:v>11.06782087</c:v>
                </c:pt>
                <c:pt idx="42031">
                  <c:v>10.126942509099999</c:v>
                </c:pt>
                <c:pt idx="42032">
                  <c:v>10.5304000859</c:v>
                </c:pt>
                <c:pt idx="42033">
                  <c:v>10.0093974469</c:v>
                </c:pt>
                <c:pt idx="42034">
                  <c:v>10.6582347657</c:v>
                </c:pt>
                <c:pt idx="42035">
                  <c:v>11.0145077502</c:v>
                </c:pt>
                <c:pt idx="42036">
                  <c:v>10.320585981200001</c:v>
                </c:pt>
                <c:pt idx="42037">
                  <c:v>10.1135991196</c:v>
                </c:pt>
                <c:pt idx="42038">
                  <c:v>10.005409288299999</c:v>
                </c:pt>
                <c:pt idx="42039">
                  <c:v>10.282570982899999</c:v>
                </c:pt>
                <c:pt idx="42040">
                  <c:v>10.8341502708</c:v>
                </c:pt>
                <c:pt idx="42041">
                  <c:v>11.150694337499999</c:v>
                </c:pt>
                <c:pt idx="42042">
                  <c:v>10.825711215</c:v>
                </c:pt>
                <c:pt idx="42043">
                  <c:v>10.5123723285</c:v>
                </c:pt>
                <c:pt idx="42044">
                  <c:v>10.019870046499999</c:v>
                </c:pt>
                <c:pt idx="42045">
                  <c:v>10.838720267699999</c:v>
                </c:pt>
                <c:pt idx="42046">
                  <c:v>10.650249197500001</c:v>
                </c:pt>
                <c:pt idx="42047">
                  <c:v>10.535933700599999</c:v>
                </c:pt>
                <c:pt idx="42048">
                  <c:v>10.016776006800001</c:v>
                </c:pt>
                <c:pt idx="42049">
                  <c:v>10.598578482500001</c:v>
                </c:pt>
                <c:pt idx="42050">
                  <c:v>10.444212649400001</c:v>
                </c:pt>
                <c:pt idx="42051">
                  <c:v>11.012267684299999</c:v>
                </c:pt>
                <c:pt idx="42052">
                  <c:v>10.0326616535</c:v>
                </c:pt>
                <c:pt idx="42053">
                  <c:v>10.6295846076</c:v>
                </c:pt>
                <c:pt idx="42054">
                  <c:v>10.762902632499999</c:v>
                </c:pt>
                <c:pt idx="42055">
                  <c:v>11.0386256207</c:v>
                </c:pt>
                <c:pt idx="42056">
                  <c:v>11.0071776232</c:v>
                </c:pt>
                <c:pt idx="42057">
                  <c:v>10.3319872986</c:v>
                </c:pt>
                <c:pt idx="42058">
                  <c:v>10.6822718363</c:v>
                </c:pt>
                <c:pt idx="42059">
                  <c:v>10.668877353099999</c:v>
                </c:pt>
                <c:pt idx="42060">
                  <c:v>10.384766881499999</c:v>
                </c:pt>
                <c:pt idx="42061">
                  <c:v>10.113613234000001</c:v>
                </c:pt>
                <c:pt idx="42062">
                  <c:v>10.0622013679</c:v>
                </c:pt>
                <c:pt idx="42063">
                  <c:v>10.127284063599999</c:v>
                </c:pt>
                <c:pt idx="42064">
                  <c:v>10.1047554439</c:v>
                </c:pt>
                <c:pt idx="42065">
                  <c:v>11.0813873019</c:v>
                </c:pt>
                <c:pt idx="42066">
                  <c:v>10.1902797425</c:v>
                </c:pt>
                <c:pt idx="42067">
                  <c:v>10.229553427700001</c:v>
                </c:pt>
                <c:pt idx="42068">
                  <c:v>10.633603859200001</c:v>
                </c:pt>
                <c:pt idx="42069">
                  <c:v>10.954779904800001</c:v>
                </c:pt>
                <c:pt idx="42070">
                  <c:v>10.1522986694</c:v>
                </c:pt>
                <c:pt idx="42071">
                  <c:v>10.3483002412</c:v>
                </c:pt>
                <c:pt idx="42072">
                  <c:v>10.989706929</c:v>
                </c:pt>
                <c:pt idx="42073">
                  <c:v>10.7341029892</c:v>
                </c:pt>
                <c:pt idx="42074">
                  <c:v>10.492491731199999</c:v>
                </c:pt>
                <c:pt idx="42075">
                  <c:v>11.1533648826</c:v>
                </c:pt>
                <c:pt idx="42076">
                  <c:v>10.983745652</c:v>
                </c:pt>
                <c:pt idx="42077">
                  <c:v>11.2133031935</c:v>
                </c:pt>
                <c:pt idx="42078">
                  <c:v>10.5103907983</c:v>
                </c:pt>
                <c:pt idx="42079">
                  <c:v>10.001475360500001</c:v>
                </c:pt>
                <c:pt idx="42080">
                  <c:v>10.1979947086</c:v>
                </c:pt>
                <c:pt idx="42081">
                  <c:v>10.550593604099999</c:v>
                </c:pt>
                <c:pt idx="42082">
                  <c:v>10.3319872986</c:v>
                </c:pt>
                <c:pt idx="42083">
                  <c:v>10.252564549900001</c:v>
                </c:pt>
                <c:pt idx="42084">
                  <c:v>10.8250056941</c:v>
                </c:pt>
                <c:pt idx="42085">
                  <c:v>10.605481790500001</c:v>
                </c:pt>
                <c:pt idx="42086">
                  <c:v>10.962503508399999</c:v>
                </c:pt>
                <c:pt idx="42087">
                  <c:v>11.013671433300001</c:v>
                </c:pt>
                <c:pt idx="42088">
                  <c:v>10.4664729915</c:v>
                </c:pt>
                <c:pt idx="42089">
                  <c:v>10.372477116900001</c:v>
                </c:pt>
                <c:pt idx="42090">
                  <c:v>10.4699827994</c:v>
                </c:pt>
                <c:pt idx="42091">
                  <c:v>10.402958053800001</c:v>
                </c:pt>
                <c:pt idx="42092">
                  <c:v>10.216421497900001</c:v>
                </c:pt>
                <c:pt idx="42093">
                  <c:v>10.8479497286</c:v>
                </c:pt>
                <c:pt idx="42094">
                  <c:v>11.1613019493</c:v>
                </c:pt>
                <c:pt idx="42095">
                  <c:v>10.0517469965</c:v>
                </c:pt>
                <c:pt idx="42096">
                  <c:v>11.038705031199999</c:v>
                </c:pt>
                <c:pt idx="42097">
                  <c:v>10.941240198699999</c:v>
                </c:pt>
                <c:pt idx="42098">
                  <c:v>10.8252202842</c:v>
                </c:pt>
                <c:pt idx="42099">
                  <c:v>10.2065864546</c:v>
                </c:pt>
                <c:pt idx="42100">
                  <c:v>10.019870046499999</c:v>
                </c:pt>
                <c:pt idx="42101">
                  <c:v>10.017451699</c:v>
                </c:pt>
                <c:pt idx="42102">
                  <c:v>10.2229947319</c:v>
                </c:pt>
                <c:pt idx="42103">
                  <c:v>10.4210574002</c:v>
                </c:pt>
                <c:pt idx="42104">
                  <c:v>10.2746188761</c:v>
                </c:pt>
                <c:pt idx="42105">
                  <c:v>10.539899043</c:v>
                </c:pt>
                <c:pt idx="42106">
                  <c:v>11.1535778156</c:v>
                </c:pt>
                <c:pt idx="42107">
                  <c:v>10.9920685862</c:v>
                </c:pt>
                <c:pt idx="42108">
                  <c:v>10.246729433500001</c:v>
                </c:pt>
                <c:pt idx="42109">
                  <c:v>10.261372157</c:v>
                </c:pt>
                <c:pt idx="42110">
                  <c:v>11.1970479546</c:v>
                </c:pt>
                <c:pt idx="42111">
                  <c:v>10.8357056287</c:v>
                </c:pt>
                <c:pt idx="42112">
                  <c:v>10.182682718100001</c:v>
                </c:pt>
                <c:pt idx="42113">
                  <c:v>10.6084580586</c:v>
                </c:pt>
                <c:pt idx="42114">
                  <c:v>10.858212077999999</c:v>
                </c:pt>
                <c:pt idx="42115">
                  <c:v>10.229553427700001</c:v>
                </c:pt>
                <c:pt idx="42116">
                  <c:v>10.1361808006</c:v>
                </c:pt>
                <c:pt idx="42117">
                  <c:v>10.459295882899999</c:v>
                </c:pt>
                <c:pt idx="42118">
                  <c:v>11.189391220399999</c:v>
                </c:pt>
                <c:pt idx="42119">
                  <c:v>11.1709507757</c:v>
                </c:pt>
                <c:pt idx="42120">
                  <c:v>11.170747650599999</c:v>
                </c:pt>
                <c:pt idx="42121">
                  <c:v>10.6940451404</c:v>
                </c:pt>
                <c:pt idx="42122">
                  <c:v>10.419904582599999</c:v>
                </c:pt>
                <c:pt idx="42123">
                  <c:v>10.728567824800001</c:v>
                </c:pt>
                <c:pt idx="42124">
                  <c:v>10.9595034051</c:v>
                </c:pt>
                <c:pt idx="42125">
                  <c:v>10.539012048</c:v>
                </c:pt>
                <c:pt idx="42126">
                  <c:v>10.4480388492</c:v>
                </c:pt>
                <c:pt idx="42127">
                  <c:v>10.8619245993</c:v>
                </c:pt>
                <c:pt idx="42128">
                  <c:v>10.2425190308</c:v>
                </c:pt>
                <c:pt idx="42129">
                  <c:v>10.7260537679</c:v>
                </c:pt>
                <c:pt idx="42130">
                  <c:v>10.214015568900001</c:v>
                </c:pt>
                <c:pt idx="42131">
                  <c:v>11.122070944300001</c:v>
                </c:pt>
                <c:pt idx="42132">
                  <c:v>10.8004182502</c:v>
                </c:pt>
                <c:pt idx="42133">
                  <c:v>10.8447344625</c:v>
                </c:pt>
                <c:pt idx="42134">
                  <c:v>10.4342610533</c:v>
                </c:pt>
                <c:pt idx="42135">
                  <c:v>11.0145077502</c:v>
                </c:pt>
                <c:pt idx="42136">
                  <c:v>11.115607907399999</c:v>
                </c:pt>
                <c:pt idx="42137">
                  <c:v>10.1902797425</c:v>
                </c:pt>
                <c:pt idx="42138">
                  <c:v>10.1269111283</c:v>
                </c:pt>
                <c:pt idx="42139">
                  <c:v>10.131502037500001</c:v>
                </c:pt>
                <c:pt idx="42140">
                  <c:v>10.1135991196</c:v>
                </c:pt>
                <c:pt idx="42141">
                  <c:v>11.1223537854</c:v>
                </c:pt>
                <c:pt idx="42142">
                  <c:v>10.309223211799999</c:v>
                </c:pt>
                <c:pt idx="42143">
                  <c:v>10.538487594699999</c:v>
                </c:pt>
                <c:pt idx="42144">
                  <c:v>10.085103461099999</c:v>
                </c:pt>
                <c:pt idx="42145">
                  <c:v>10.213876922000001</c:v>
                </c:pt>
                <c:pt idx="42146">
                  <c:v>10.609917712</c:v>
                </c:pt>
                <c:pt idx="42147">
                  <c:v>10.978429930700001</c:v>
                </c:pt>
                <c:pt idx="42148">
                  <c:v>10.743526427400001</c:v>
                </c:pt>
                <c:pt idx="42149">
                  <c:v>10.6533769949</c:v>
                </c:pt>
                <c:pt idx="42150">
                  <c:v>11.0083104298</c:v>
                </c:pt>
                <c:pt idx="42151">
                  <c:v>10.655588295199999</c:v>
                </c:pt>
                <c:pt idx="42152">
                  <c:v>10.4664729915</c:v>
                </c:pt>
                <c:pt idx="42153">
                  <c:v>10.666611297199999</c:v>
                </c:pt>
                <c:pt idx="42154">
                  <c:v>10.4299858125</c:v>
                </c:pt>
                <c:pt idx="42155">
                  <c:v>10.368281161300001</c:v>
                </c:pt>
                <c:pt idx="42156">
                  <c:v>10.5123723285</c:v>
                </c:pt>
                <c:pt idx="42157">
                  <c:v>10.322441725899999</c:v>
                </c:pt>
                <c:pt idx="42158">
                  <c:v>10.318212925299999</c:v>
                </c:pt>
                <c:pt idx="42159">
                  <c:v>10.6827683267</c:v>
                </c:pt>
                <c:pt idx="42160">
                  <c:v>11.013436180399999</c:v>
                </c:pt>
                <c:pt idx="42161">
                  <c:v>11.209393561300001</c:v>
                </c:pt>
                <c:pt idx="42162">
                  <c:v>10.4379282645</c:v>
                </c:pt>
                <c:pt idx="42163">
                  <c:v>10.6969795873</c:v>
                </c:pt>
                <c:pt idx="42164">
                  <c:v>10.7899525235</c:v>
                </c:pt>
                <c:pt idx="42165">
                  <c:v>10.389241672000001</c:v>
                </c:pt>
                <c:pt idx="42166">
                  <c:v>10.198768855499999</c:v>
                </c:pt>
                <c:pt idx="42167">
                  <c:v>10.5435555587</c:v>
                </c:pt>
                <c:pt idx="42168">
                  <c:v>10.9639390419</c:v>
                </c:pt>
                <c:pt idx="42169">
                  <c:v>10.5386685674</c:v>
                </c:pt>
                <c:pt idx="42170">
                  <c:v>10.492060633199999</c:v>
                </c:pt>
                <c:pt idx="42171">
                  <c:v>10.2531355815</c:v>
                </c:pt>
                <c:pt idx="42172">
                  <c:v>10.379788515</c:v>
                </c:pt>
                <c:pt idx="42173">
                  <c:v>10.108962658999999</c:v>
                </c:pt>
                <c:pt idx="42174">
                  <c:v>11.136145469700001</c:v>
                </c:pt>
                <c:pt idx="42175">
                  <c:v>10.066074753000001</c:v>
                </c:pt>
                <c:pt idx="42176">
                  <c:v>11.030343740499999</c:v>
                </c:pt>
                <c:pt idx="42177">
                  <c:v>10.244650535</c:v>
                </c:pt>
                <c:pt idx="42178">
                  <c:v>10.322441725899999</c:v>
                </c:pt>
                <c:pt idx="42179">
                  <c:v>10.2052708554</c:v>
                </c:pt>
                <c:pt idx="42180">
                  <c:v>10.6431754162</c:v>
                </c:pt>
                <c:pt idx="42181">
                  <c:v>11.040380434499999</c:v>
                </c:pt>
                <c:pt idx="42182">
                  <c:v>10.5287434677</c:v>
                </c:pt>
                <c:pt idx="42183">
                  <c:v>11.187915240100001</c:v>
                </c:pt>
                <c:pt idx="42184">
                  <c:v>10.2733353101</c:v>
                </c:pt>
                <c:pt idx="42185">
                  <c:v>10.1679777944</c:v>
                </c:pt>
                <c:pt idx="42186">
                  <c:v>10.512907263200001</c:v>
                </c:pt>
                <c:pt idx="42187">
                  <c:v>10.194301533499999</c:v>
                </c:pt>
                <c:pt idx="42188">
                  <c:v>10.650523360799999</c:v>
                </c:pt>
                <c:pt idx="42189">
                  <c:v>10.0157043105</c:v>
                </c:pt>
                <c:pt idx="42190">
                  <c:v>10.891690522499999</c:v>
                </c:pt>
                <c:pt idx="42191">
                  <c:v>11.0071776232</c:v>
                </c:pt>
                <c:pt idx="42192">
                  <c:v>10.432266589699999</c:v>
                </c:pt>
                <c:pt idx="42193">
                  <c:v>11.2024537962</c:v>
                </c:pt>
                <c:pt idx="42194">
                  <c:v>10.900194324099999</c:v>
                </c:pt>
                <c:pt idx="42195">
                  <c:v>10.82733726</c:v>
                </c:pt>
                <c:pt idx="42196">
                  <c:v>10.437245067899999</c:v>
                </c:pt>
                <c:pt idx="42197">
                  <c:v>11.039780259</c:v>
                </c:pt>
                <c:pt idx="42198">
                  <c:v>10.0448860037</c:v>
                </c:pt>
                <c:pt idx="42199">
                  <c:v>10.558679231799999</c:v>
                </c:pt>
                <c:pt idx="42200">
                  <c:v>10.005409288299999</c:v>
                </c:pt>
                <c:pt idx="42201">
                  <c:v>10.980883446</c:v>
                </c:pt>
                <c:pt idx="42202">
                  <c:v>10.4480388492</c:v>
                </c:pt>
                <c:pt idx="42203">
                  <c:v>10.840302125899999</c:v>
                </c:pt>
                <c:pt idx="42204">
                  <c:v>10.2527055483</c:v>
                </c:pt>
                <c:pt idx="42205">
                  <c:v>10.5029430369</c:v>
                </c:pt>
                <c:pt idx="42206">
                  <c:v>11.1751114143</c:v>
                </c:pt>
                <c:pt idx="42207">
                  <c:v>10.1358516854</c:v>
                </c:pt>
                <c:pt idx="42208">
                  <c:v>10.6703189667</c:v>
                </c:pt>
                <c:pt idx="42209">
                  <c:v>10.4233346351</c:v>
                </c:pt>
                <c:pt idx="42210">
                  <c:v>10.433258991800001</c:v>
                </c:pt>
                <c:pt idx="42211">
                  <c:v>10.0574628635</c:v>
                </c:pt>
                <c:pt idx="42212">
                  <c:v>10.4379282645</c:v>
                </c:pt>
                <c:pt idx="42213">
                  <c:v>11.0455438071</c:v>
                </c:pt>
                <c:pt idx="42214">
                  <c:v>10.5287434677</c:v>
                </c:pt>
                <c:pt idx="42215">
                  <c:v>10.659808226199999</c:v>
                </c:pt>
                <c:pt idx="42216">
                  <c:v>10.174577317000001</c:v>
                </c:pt>
                <c:pt idx="42217">
                  <c:v>10.388847268599999</c:v>
                </c:pt>
                <c:pt idx="42218">
                  <c:v>10.8366996507</c:v>
                </c:pt>
                <c:pt idx="42219">
                  <c:v>10.678716808000001</c:v>
                </c:pt>
                <c:pt idx="42220">
                  <c:v>11.147524521299999</c:v>
                </c:pt>
                <c:pt idx="42221">
                  <c:v>10.5386685674</c:v>
                </c:pt>
                <c:pt idx="42222">
                  <c:v>10.6264892607</c:v>
                </c:pt>
                <c:pt idx="42223">
                  <c:v>10.384766881499999</c:v>
                </c:pt>
                <c:pt idx="42224">
                  <c:v>10.0079253037</c:v>
                </c:pt>
                <c:pt idx="42225">
                  <c:v>10.820368414300001</c:v>
                </c:pt>
                <c:pt idx="42226">
                  <c:v>10.427006226</c:v>
                </c:pt>
                <c:pt idx="42227">
                  <c:v>10.447786044600001</c:v>
                </c:pt>
                <c:pt idx="42228">
                  <c:v>11.097296034099999</c:v>
                </c:pt>
                <c:pt idx="42229">
                  <c:v>10.6233004284</c:v>
                </c:pt>
                <c:pt idx="42230">
                  <c:v>10.1019275572</c:v>
                </c:pt>
                <c:pt idx="42231">
                  <c:v>10.0534697915</c:v>
                </c:pt>
                <c:pt idx="42232">
                  <c:v>10.9029717197</c:v>
                </c:pt>
                <c:pt idx="42233">
                  <c:v>10.338754759</c:v>
                </c:pt>
                <c:pt idx="42234">
                  <c:v>10.383804535599999</c:v>
                </c:pt>
                <c:pt idx="42235">
                  <c:v>10.505830937600001</c:v>
                </c:pt>
                <c:pt idx="42236">
                  <c:v>10.8570525875</c:v>
                </c:pt>
                <c:pt idx="42237">
                  <c:v>10.8044291403</c:v>
                </c:pt>
                <c:pt idx="42238">
                  <c:v>11.0087463548</c:v>
                </c:pt>
                <c:pt idx="42239">
                  <c:v>10.3499214729</c:v>
                </c:pt>
                <c:pt idx="42240">
                  <c:v>10.320503475600001</c:v>
                </c:pt>
                <c:pt idx="42241">
                  <c:v>10.221297569600001</c:v>
                </c:pt>
                <c:pt idx="42242">
                  <c:v>10.0277440176</c:v>
                </c:pt>
                <c:pt idx="42243">
                  <c:v>11.0992483114</c:v>
                </c:pt>
                <c:pt idx="42244">
                  <c:v>10.182080447100001</c:v>
                </c:pt>
                <c:pt idx="42245">
                  <c:v>11.144345793099999</c:v>
                </c:pt>
                <c:pt idx="42246">
                  <c:v>10.0199167467</c:v>
                </c:pt>
                <c:pt idx="42247">
                  <c:v>10.545462737799999</c:v>
                </c:pt>
                <c:pt idx="42248">
                  <c:v>10.0835618604</c:v>
                </c:pt>
                <c:pt idx="42249">
                  <c:v>11.0643527794</c:v>
                </c:pt>
                <c:pt idx="42250">
                  <c:v>10.1647563208</c:v>
                </c:pt>
                <c:pt idx="42251">
                  <c:v>10.0574628635</c:v>
                </c:pt>
                <c:pt idx="42252">
                  <c:v>10.57481258</c:v>
                </c:pt>
                <c:pt idx="42253">
                  <c:v>11.147524521299999</c:v>
                </c:pt>
                <c:pt idx="42254">
                  <c:v>10.483830408999999</c:v>
                </c:pt>
                <c:pt idx="42255">
                  <c:v>10.0835618604</c:v>
                </c:pt>
                <c:pt idx="42256">
                  <c:v>10.7948150179</c:v>
                </c:pt>
                <c:pt idx="42257">
                  <c:v>10.396500101799999</c:v>
                </c:pt>
                <c:pt idx="42258">
                  <c:v>10.9053510522</c:v>
                </c:pt>
                <c:pt idx="42259">
                  <c:v>10.8229868821</c:v>
                </c:pt>
                <c:pt idx="42260">
                  <c:v>10.050114689999999</c:v>
                </c:pt>
                <c:pt idx="42261">
                  <c:v>10.682119462799999</c:v>
                </c:pt>
                <c:pt idx="42262">
                  <c:v>10.82733726</c:v>
                </c:pt>
                <c:pt idx="42263">
                  <c:v>10.3499214729</c:v>
                </c:pt>
                <c:pt idx="42264">
                  <c:v>10.009296903099999</c:v>
                </c:pt>
                <c:pt idx="42265">
                  <c:v>11.1990757892</c:v>
                </c:pt>
                <c:pt idx="42266">
                  <c:v>10.2707176254</c:v>
                </c:pt>
                <c:pt idx="42267">
                  <c:v>10.154640363</c:v>
                </c:pt>
                <c:pt idx="42268">
                  <c:v>10.673849449</c:v>
                </c:pt>
                <c:pt idx="42269">
                  <c:v>10.4488256763</c:v>
                </c:pt>
                <c:pt idx="42270">
                  <c:v>10.1580134672</c:v>
                </c:pt>
                <c:pt idx="42271">
                  <c:v>11.204922441000001</c:v>
                </c:pt>
                <c:pt idx="42272">
                  <c:v>10.335074817100001</c:v>
                </c:pt>
                <c:pt idx="42273">
                  <c:v>10.497844495300001</c:v>
                </c:pt>
                <c:pt idx="42274">
                  <c:v>10.083189112299999</c:v>
                </c:pt>
                <c:pt idx="42275">
                  <c:v>10.9850237684</c:v>
                </c:pt>
                <c:pt idx="42276">
                  <c:v>10.6431754162</c:v>
                </c:pt>
                <c:pt idx="42277">
                  <c:v>10.048716635</c:v>
                </c:pt>
                <c:pt idx="42278">
                  <c:v>10.6205824815</c:v>
                </c:pt>
                <c:pt idx="42279">
                  <c:v>10.126980083599999</c:v>
                </c:pt>
                <c:pt idx="42280">
                  <c:v>10.9984279299</c:v>
                </c:pt>
                <c:pt idx="42281">
                  <c:v>10.1135991196</c:v>
                </c:pt>
                <c:pt idx="42282">
                  <c:v>10.4812783322</c:v>
                </c:pt>
                <c:pt idx="42283">
                  <c:v>10.351876303299999</c:v>
                </c:pt>
                <c:pt idx="42284">
                  <c:v>10.207309259500001</c:v>
                </c:pt>
                <c:pt idx="42285">
                  <c:v>10.5535423818</c:v>
                </c:pt>
                <c:pt idx="42286">
                  <c:v>10.0891232904</c:v>
                </c:pt>
                <c:pt idx="42287">
                  <c:v>11.156112884600001</c:v>
                </c:pt>
                <c:pt idx="42288">
                  <c:v>11.2064451277</c:v>
                </c:pt>
                <c:pt idx="42289">
                  <c:v>10.437274025000001</c:v>
                </c:pt>
                <c:pt idx="42290">
                  <c:v>10.4342610533</c:v>
                </c:pt>
                <c:pt idx="42291">
                  <c:v>10.252564549900001</c:v>
                </c:pt>
                <c:pt idx="42292">
                  <c:v>10.234477413900001</c:v>
                </c:pt>
                <c:pt idx="42293">
                  <c:v>10.481783829099999</c:v>
                </c:pt>
                <c:pt idx="42294">
                  <c:v>11.007829989699999</c:v>
                </c:pt>
                <c:pt idx="42295">
                  <c:v>11.0436590501</c:v>
                </c:pt>
                <c:pt idx="42296">
                  <c:v>10.816448878999999</c:v>
                </c:pt>
                <c:pt idx="42297">
                  <c:v>10.8738810735</c:v>
                </c:pt>
                <c:pt idx="42298">
                  <c:v>10.4533643741</c:v>
                </c:pt>
                <c:pt idx="42299">
                  <c:v>10.3228517266</c:v>
                </c:pt>
                <c:pt idx="42300">
                  <c:v>11.104835839</c:v>
                </c:pt>
                <c:pt idx="42301">
                  <c:v>11.143444843799999</c:v>
                </c:pt>
                <c:pt idx="42302">
                  <c:v>10.909275819699999</c:v>
                </c:pt>
                <c:pt idx="42303">
                  <c:v>10.872480546</c:v>
                </c:pt>
                <c:pt idx="42304">
                  <c:v>10.8044291403</c:v>
                </c:pt>
                <c:pt idx="42305">
                  <c:v>11.1335516333</c:v>
                </c:pt>
                <c:pt idx="42306">
                  <c:v>10.083189112299999</c:v>
                </c:pt>
                <c:pt idx="42307">
                  <c:v>10.538487594699999</c:v>
                </c:pt>
                <c:pt idx="42308">
                  <c:v>10.9292097434</c:v>
                </c:pt>
                <c:pt idx="42309">
                  <c:v>10.1755562126</c:v>
                </c:pt>
                <c:pt idx="42310">
                  <c:v>10.7559096732</c:v>
                </c:pt>
                <c:pt idx="42311">
                  <c:v>11.052799754700001</c:v>
                </c:pt>
                <c:pt idx="42312">
                  <c:v>10.499406098</c:v>
                </c:pt>
                <c:pt idx="42313">
                  <c:v>10.126942509099999</c:v>
                </c:pt>
                <c:pt idx="42314">
                  <c:v>10.7559096732</c:v>
                </c:pt>
                <c:pt idx="42315">
                  <c:v>10.1522628597</c:v>
                </c:pt>
                <c:pt idx="42316">
                  <c:v>10.1019275572</c:v>
                </c:pt>
                <c:pt idx="42317">
                  <c:v>10.487275374699999</c:v>
                </c:pt>
                <c:pt idx="42318">
                  <c:v>10.473873038800001</c:v>
                </c:pt>
                <c:pt idx="42319">
                  <c:v>10.762902632499999</c:v>
                </c:pt>
                <c:pt idx="42320">
                  <c:v>11.190790895299999</c:v>
                </c:pt>
                <c:pt idx="42321">
                  <c:v>10.432266589699999</c:v>
                </c:pt>
                <c:pt idx="42322">
                  <c:v>10.6295846076</c:v>
                </c:pt>
                <c:pt idx="42323">
                  <c:v>10.6807064217</c:v>
                </c:pt>
                <c:pt idx="42324">
                  <c:v>10.198774283300001</c:v>
                </c:pt>
                <c:pt idx="42325">
                  <c:v>10.9029717197</c:v>
                </c:pt>
                <c:pt idx="42326">
                  <c:v>10.553775916599999</c:v>
                </c:pt>
                <c:pt idx="42327">
                  <c:v>10.3014528617</c:v>
                </c:pt>
                <c:pt idx="42328">
                  <c:v>10.6711758845</c:v>
                </c:pt>
                <c:pt idx="42329">
                  <c:v>11.0969677214</c:v>
                </c:pt>
                <c:pt idx="42330">
                  <c:v>10.501999746299999</c:v>
                </c:pt>
                <c:pt idx="42331">
                  <c:v>10.2425190308</c:v>
                </c:pt>
                <c:pt idx="42332">
                  <c:v>10.1522628597</c:v>
                </c:pt>
                <c:pt idx="42333">
                  <c:v>11.1887744421</c:v>
                </c:pt>
                <c:pt idx="42334">
                  <c:v>10.4390724996</c:v>
                </c:pt>
                <c:pt idx="42335">
                  <c:v>10.7629953004</c:v>
                </c:pt>
                <c:pt idx="42336">
                  <c:v>10.3626783323</c:v>
                </c:pt>
                <c:pt idx="42337">
                  <c:v>10.750131917299999</c:v>
                </c:pt>
                <c:pt idx="42338">
                  <c:v>10.26233248</c:v>
                </c:pt>
                <c:pt idx="42339">
                  <c:v>10.7416523145</c:v>
                </c:pt>
                <c:pt idx="42340">
                  <c:v>11.144813354</c:v>
                </c:pt>
                <c:pt idx="42341">
                  <c:v>10.198768855499999</c:v>
                </c:pt>
                <c:pt idx="42342">
                  <c:v>10.3375767888</c:v>
                </c:pt>
                <c:pt idx="42343">
                  <c:v>11.160622052900001</c:v>
                </c:pt>
                <c:pt idx="42344">
                  <c:v>10.6168597976</c:v>
                </c:pt>
                <c:pt idx="42345">
                  <c:v>10.3499214729</c:v>
                </c:pt>
                <c:pt idx="42346">
                  <c:v>10.1279307573</c:v>
                </c:pt>
                <c:pt idx="42347">
                  <c:v>10.244650535</c:v>
                </c:pt>
                <c:pt idx="42348">
                  <c:v>10.9351720517</c:v>
                </c:pt>
                <c:pt idx="42349">
                  <c:v>10.982489451099999</c:v>
                </c:pt>
                <c:pt idx="42350">
                  <c:v>11.181568218800001</c:v>
                </c:pt>
                <c:pt idx="42351">
                  <c:v>10.2087398884</c:v>
                </c:pt>
                <c:pt idx="42352">
                  <c:v>10.890035254400001</c:v>
                </c:pt>
                <c:pt idx="42353">
                  <c:v>10.7617827436</c:v>
                </c:pt>
                <c:pt idx="42354">
                  <c:v>11.032000714400001</c:v>
                </c:pt>
                <c:pt idx="42355">
                  <c:v>10.557754255900001</c:v>
                </c:pt>
                <c:pt idx="42356">
                  <c:v>11.0643527794</c:v>
                </c:pt>
                <c:pt idx="42357">
                  <c:v>10.92254095</c:v>
                </c:pt>
                <c:pt idx="42358">
                  <c:v>10.4343946117</c:v>
                </c:pt>
                <c:pt idx="42359">
                  <c:v>10.1340493372</c:v>
                </c:pt>
                <c:pt idx="42360">
                  <c:v>10.433258991800001</c:v>
                </c:pt>
                <c:pt idx="42361">
                  <c:v>11.0386256207</c:v>
                </c:pt>
                <c:pt idx="42362">
                  <c:v>10.532160702400001</c:v>
                </c:pt>
                <c:pt idx="42363">
                  <c:v>10.838720267699999</c:v>
                </c:pt>
                <c:pt idx="42364">
                  <c:v>10.0891232904</c:v>
                </c:pt>
                <c:pt idx="42365">
                  <c:v>10.452760567</c:v>
                </c:pt>
                <c:pt idx="42366">
                  <c:v>10.9390519717</c:v>
                </c:pt>
                <c:pt idx="42367">
                  <c:v>10.020246995400001</c:v>
                </c:pt>
                <c:pt idx="42368">
                  <c:v>10.3501211798</c:v>
                </c:pt>
                <c:pt idx="42369">
                  <c:v>10.309223211799999</c:v>
                </c:pt>
                <c:pt idx="42370">
                  <c:v>10.790760089999999</c:v>
                </c:pt>
                <c:pt idx="42371">
                  <c:v>10.156591884999999</c:v>
                </c:pt>
                <c:pt idx="42372">
                  <c:v>11.0992483114</c:v>
                </c:pt>
                <c:pt idx="42373">
                  <c:v>10.5472627529</c:v>
                </c:pt>
                <c:pt idx="42374">
                  <c:v>10.259725346</c:v>
                </c:pt>
                <c:pt idx="42375">
                  <c:v>10.7125915988</c:v>
                </c:pt>
                <c:pt idx="42376">
                  <c:v>10.154640363</c:v>
                </c:pt>
                <c:pt idx="42377">
                  <c:v>10.557754255900001</c:v>
                </c:pt>
                <c:pt idx="42378">
                  <c:v>10.737662759899999</c:v>
                </c:pt>
                <c:pt idx="42379">
                  <c:v>10.1461508265</c:v>
                </c:pt>
                <c:pt idx="42380">
                  <c:v>10.482837121399999</c:v>
                </c:pt>
                <c:pt idx="42381">
                  <c:v>10.6533769949</c:v>
                </c:pt>
                <c:pt idx="42382">
                  <c:v>10.0206654335</c:v>
                </c:pt>
                <c:pt idx="42383">
                  <c:v>10.6334444788</c:v>
                </c:pt>
                <c:pt idx="42384">
                  <c:v>10.0080480151</c:v>
                </c:pt>
                <c:pt idx="42385">
                  <c:v>10.6642864428</c:v>
                </c:pt>
                <c:pt idx="42386">
                  <c:v>10.589417727000001</c:v>
                </c:pt>
                <c:pt idx="42387">
                  <c:v>10.2617524166</c:v>
                </c:pt>
                <c:pt idx="42388">
                  <c:v>11.1697272598</c:v>
                </c:pt>
                <c:pt idx="42389">
                  <c:v>10.066074753000001</c:v>
                </c:pt>
                <c:pt idx="42390">
                  <c:v>10.7065048505</c:v>
                </c:pt>
                <c:pt idx="42391">
                  <c:v>10.831622531100001</c:v>
                </c:pt>
                <c:pt idx="42392">
                  <c:v>11.189391220399999</c:v>
                </c:pt>
                <c:pt idx="42393">
                  <c:v>10.268540250799999</c:v>
                </c:pt>
                <c:pt idx="42394">
                  <c:v>10.0452909047</c:v>
                </c:pt>
                <c:pt idx="42395">
                  <c:v>10.666611297199999</c:v>
                </c:pt>
                <c:pt idx="42396">
                  <c:v>10.335074817100001</c:v>
                </c:pt>
                <c:pt idx="42397">
                  <c:v>11.117911363199999</c:v>
                </c:pt>
                <c:pt idx="42398">
                  <c:v>10.213876922000001</c:v>
                </c:pt>
                <c:pt idx="42399">
                  <c:v>10.307654896400001</c:v>
                </c:pt>
                <c:pt idx="42400">
                  <c:v>10.026371323199999</c:v>
                </c:pt>
                <c:pt idx="42401">
                  <c:v>10.751386742899999</c:v>
                </c:pt>
                <c:pt idx="42402">
                  <c:v>10.983745652</c:v>
                </c:pt>
                <c:pt idx="42403">
                  <c:v>10.9592340393</c:v>
                </c:pt>
                <c:pt idx="42404">
                  <c:v>11.0956066228</c:v>
                </c:pt>
                <c:pt idx="42405">
                  <c:v>10.985528135999999</c:v>
                </c:pt>
                <c:pt idx="42406">
                  <c:v>11.0386256207</c:v>
                </c:pt>
                <c:pt idx="42407">
                  <c:v>11.0386256207</c:v>
                </c:pt>
                <c:pt idx="42408">
                  <c:v>10.92254095</c:v>
                </c:pt>
                <c:pt idx="42409">
                  <c:v>10.0826757061</c:v>
                </c:pt>
                <c:pt idx="42410">
                  <c:v>11.146664511299999</c:v>
                </c:pt>
                <c:pt idx="42411">
                  <c:v>10.147078476300001</c:v>
                </c:pt>
                <c:pt idx="42412">
                  <c:v>10.127284063599999</c:v>
                </c:pt>
                <c:pt idx="42413">
                  <c:v>10.751386742899999</c:v>
                </c:pt>
                <c:pt idx="42414">
                  <c:v>10.3544623044</c:v>
                </c:pt>
                <c:pt idx="42415">
                  <c:v>10.7152602527</c:v>
                </c:pt>
                <c:pt idx="42416">
                  <c:v>10.083189112299999</c:v>
                </c:pt>
                <c:pt idx="42417">
                  <c:v>10.626562124299999</c:v>
                </c:pt>
                <c:pt idx="42418">
                  <c:v>11.0501630074</c:v>
                </c:pt>
                <c:pt idx="42419">
                  <c:v>10.156591884999999</c:v>
                </c:pt>
                <c:pt idx="42420">
                  <c:v>11.219160324200001</c:v>
                </c:pt>
                <c:pt idx="42421">
                  <c:v>10.545462737799999</c:v>
                </c:pt>
                <c:pt idx="42422">
                  <c:v>11.0477587539</c:v>
                </c:pt>
                <c:pt idx="42423">
                  <c:v>10.600366302199999</c:v>
                </c:pt>
                <c:pt idx="42424">
                  <c:v>10.92254095</c:v>
                </c:pt>
                <c:pt idx="42425">
                  <c:v>10.3491405379</c:v>
                </c:pt>
                <c:pt idx="42426">
                  <c:v>10.216421497900001</c:v>
                </c:pt>
                <c:pt idx="42427">
                  <c:v>10.1361808006</c:v>
                </c:pt>
                <c:pt idx="42428">
                  <c:v>11.080722998800001</c:v>
                </c:pt>
                <c:pt idx="42429">
                  <c:v>10.1522986694</c:v>
                </c:pt>
                <c:pt idx="42430">
                  <c:v>11.206324694499999</c:v>
                </c:pt>
                <c:pt idx="42431">
                  <c:v>10.4830142501</c:v>
                </c:pt>
                <c:pt idx="42432">
                  <c:v>10.230784034699999</c:v>
                </c:pt>
                <c:pt idx="42433">
                  <c:v>10.2746188761</c:v>
                </c:pt>
                <c:pt idx="42434">
                  <c:v>10.585954812700001</c:v>
                </c:pt>
                <c:pt idx="42435">
                  <c:v>11.0969677214</c:v>
                </c:pt>
                <c:pt idx="42436">
                  <c:v>10.474377237800001</c:v>
                </c:pt>
                <c:pt idx="42437">
                  <c:v>10.4342610533</c:v>
                </c:pt>
                <c:pt idx="42438">
                  <c:v>10.050114689999999</c:v>
                </c:pt>
                <c:pt idx="42439">
                  <c:v>10.8521718543</c:v>
                </c:pt>
                <c:pt idx="42440">
                  <c:v>10.3329991334</c:v>
                </c:pt>
                <c:pt idx="42441">
                  <c:v>10.4369073438</c:v>
                </c:pt>
                <c:pt idx="42442">
                  <c:v>10.978429930700001</c:v>
                </c:pt>
                <c:pt idx="42443">
                  <c:v>10.4021026925</c:v>
                </c:pt>
                <c:pt idx="42444">
                  <c:v>11.013976077500001</c:v>
                </c:pt>
                <c:pt idx="42445">
                  <c:v>10.147078476300001</c:v>
                </c:pt>
                <c:pt idx="42446">
                  <c:v>10.323660159999999</c:v>
                </c:pt>
                <c:pt idx="42447">
                  <c:v>10.0670560067</c:v>
                </c:pt>
                <c:pt idx="42448">
                  <c:v>10.7948150179</c:v>
                </c:pt>
                <c:pt idx="42449">
                  <c:v>10.598481959000001</c:v>
                </c:pt>
                <c:pt idx="42450">
                  <c:v>10.060446175599999</c:v>
                </c:pt>
                <c:pt idx="42451">
                  <c:v>10.8357056287</c:v>
                </c:pt>
                <c:pt idx="42452">
                  <c:v>10.0534960992</c:v>
                </c:pt>
                <c:pt idx="42453">
                  <c:v>10.697851918</c:v>
                </c:pt>
                <c:pt idx="42454">
                  <c:v>10.7738537245</c:v>
                </c:pt>
                <c:pt idx="42455">
                  <c:v>10.396500101799999</c:v>
                </c:pt>
                <c:pt idx="42456">
                  <c:v>10.8735126221</c:v>
                </c:pt>
                <c:pt idx="42457">
                  <c:v>11.0145077502</c:v>
                </c:pt>
                <c:pt idx="42458">
                  <c:v>10.3306417714</c:v>
                </c:pt>
                <c:pt idx="42459">
                  <c:v>11.1732290556</c:v>
                </c:pt>
                <c:pt idx="42460">
                  <c:v>10.7285172078</c:v>
                </c:pt>
                <c:pt idx="42461">
                  <c:v>10.917995229500001</c:v>
                </c:pt>
                <c:pt idx="42462">
                  <c:v>10.9041152093</c:v>
                </c:pt>
                <c:pt idx="42463">
                  <c:v>10.6642864428</c:v>
                </c:pt>
                <c:pt idx="42464">
                  <c:v>10.307654896400001</c:v>
                </c:pt>
                <c:pt idx="42465">
                  <c:v>10.009296903099999</c:v>
                </c:pt>
                <c:pt idx="42466">
                  <c:v>10.347955582499999</c:v>
                </c:pt>
                <c:pt idx="42467">
                  <c:v>10.1163456784</c:v>
                </c:pt>
                <c:pt idx="42468">
                  <c:v>10.504970463299999</c:v>
                </c:pt>
                <c:pt idx="42469">
                  <c:v>10.8122127883</c:v>
                </c:pt>
                <c:pt idx="42470">
                  <c:v>10.119943640500001</c:v>
                </c:pt>
                <c:pt idx="42471">
                  <c:v>10.379788515</c:v>
                </c:pt>
                <c:pt idx="42472">
                  <c:v>10.1490715048</c:v>
                </c:pt>
                <c:pt idx="42473">
                  <c:v>10.4299858125</c:v>
                </c:pt>
                <c:pt idx="42474">
                  <c:v>10.854111362999999</c:v>
                </c:pt>
                <c:pt idx="42475">
                  <c:v>10.8122127883</c:v>
                </c:pt>
                <c:pt idx="42476">
                  <c:v>11.2071068642</c:v>
                </c:pt>
                <c:pt idx="42477">
                  <c:v>10.2950353624</c:v>
                </c:pt>
                <c:pt idx="42478">
                  <c:v>10.307654896400001</c:v>
                </c:pt>
                <c:pt idx="42479">
                  <c:v>10.820170432299999</c:v>
                </c:pt>
                <c:pt idx="42480">
                  <c:v>10.036269663100001</c:v>
                </c:pt>
                <c:pt idx="42481">
                  <c:v>10.432266589699999</c:v>
                </c:pt>
                <c:pt idx="42482">
                  <c:v>10.1640497673</c:v>
                </c:pt>
                <c:pt idx="42483">
                  <c:v>10.633603859200001</c:v>
                </c:pt>
                <c:pt idx="42484">
                  <c:v>10.4233346351</c:v>
                </c:pt>
                <c:pt idx="42485">
                  <c:v>10.5080571243</c:v>
                </c:pt>
                <c:pt idx="42486">
                  <c:v>10.0326616535</c:v>
                </c:pt>
                <c:pt idx="42487">
                  <c:v>11.116553595899999</c:v>
                </c:pt>
                <c:pt idx="42488">
                  <c:v>10.9400824938</c:v>
                </c:pt>
                <c:pt idx="42489">
                  <c:v>11.1533648826</c:v>
                </c:pt>
                <c:pt idx="42490">
                  <c:v>10.820170432299999</c:v>
                </c:pt>
                <c:pt idx="42491">
                  <c:v>10.7530215138</c:v>
                </c:pt>
                <c:pt idx="42492">
                  <c:v>10.492060633199999</c:v>
                </c:pt>
                <c:pt idx="42493">
                  <c:v>10.3025869037</c:v>
                </c:pt>
                <c:pt idx="42494">
                  <c:v>11.2075459076</c:v>
                </c:pt>
                <c:pt idx="42495">
                  <c:v>10.3937359733</c:v>
                </c:pt>
                <c:pt idx="42496">
                  <c:v>10.585954812700001</c:v>
                </c:pt>
                <c:pt idx="42497">
                  <c:v>10.335074817100001</c:v>
                </c:pt>
                <c:pt idx="42498">
                  <c:v>10.933889047699999</c:v>
                </c:pt>
                <c:pt idx="42499">
                  <c:v>10.9850237684</c:v>
                </c:pt>
                <c:pt idx="42500">
                  <c:v>11.06782087</c:v>
                </c:pt>
                <c:pt idx="42501">
                  <c:v>11.082321503699999</c:v>
                </c:pt>
                <c:pt idx="42502">
                  <c:v>10.085103461099999</c:v>
                </c:pt>
                <c:pt idx="42503">
                  <c:v>10.955275135400001</c:v>
                </c:pt>
                <c:pt idx="42504">
                  <c:v>11.0933422989</c:v>
                </c:pt>
                <c:pt idx="42505">
                  <c:v>10.9575421001</c:v>
                </c:pt>
                <c:pt idx="42506">
                  <c:v>10.487275374699999</c:v>
                </c:pt>
                <c:pt idx="42507">
                  <c:v>10.7165358511</c:v>
                </c:pt>
                <c:pt idx="42508">
                  <c:v>10.197100962</c:v>
                </c:pt>
                <c:pt idx="42509">
                  <c:v>10.1490715048</c:v>
                </c:pt>
                <c:pt idx="42510">
                  <c:v>10.737662759899999</c:v>
                </c:pt>
                <c:pt idx="42511">
                  <c:v>10.4342610533</c:v>
                </c:pt>
                <c:pt idx="42512">
                  <c:v>11.040380434499999</c:v>
                </c:pt>
                <c:pt idx="42513">
                  <c:v>10.684757858299999</c:v>
                </c:pt>
                <c:pt idx="42514">
                  <c:v>10.968201821599999</c:v>
                </c:pt>
                <c:pt idx="42515">
                  <c:v>11.147524521299999</c:v>
                </c:pt>
                <c:pt idx="42516">
                  <c:v>10.709264086299999</c:v>
                </c:pt>
                <c:pt idx="42517">
                  <c:v>11.1732290556</c:v>
                </c:pt>
                <c:pt idx="42518">
                  <c:v>10.9041152093</c:v>
                </c:pt>
                <c:pt idx="42519">
                  <c:v>10.718642835600001</c:v>
                </c:pt>
                <c:pt idx="42520">
                  <c:v>10.3865640846</c:v>
                </c:pt>
                <c:pt idx="42521">
                  <c:v>10.558675877200001</c:v>
                </c:pt>
                <c:pt idx="42522">
                  <c:v>10.481783829099999</c:v>
                </c:pt>
                <c:pt idx="42523">
                  <c:v>10.997380554799999</c:v>
                </c:pt>
                <c:pt idx="42524">
                  <c:v>10.195846777</c:v>
                </c:pt>
                <c:pt idx="42525">
                  <c:v>10.8688597256</c:v>
                </c:pt>
                <c:pt idx="42526">
                  <c:v>10.459295882899999</c:v>
                </c:pt>
                <c:pt idx="42527">
                  <c:v>10.4930322023</c:v>
                </c:pt>
                <c:pt idx="42528">
                  <c:v>10.492491731199999</c:v>
                </c:pt>
                <c:pt idx="42529">
                  <c:v>10.252564549900001</c:v>
                </c:pt>
                <c:pt idx="42530">
                  <c:v>11.159076131799999</c:v>
                </c:pt>
                <c:pt idx="42531">
                  <c:v>10.980883446</c:v>
                </c:pt>
                <c:pt idx="42532">
                  <c:v>10.26967557</c:v>
                </c:pt>
                <c:pt idx="42533">
                  <c:v>10.5815294339</c:v>
                </c:pt>
                <c:pt idx="42534">
                  <c:v>10.9053510522</c:v>
                </c:pt>
                <c:pt idx="42535">
                  <c:v>11.146781259600001</c:v>
                </c:pt>
                <c:pt idx="42536">
                  <c:v>10.0299600932</c:v>
                </c:pt>
                <c:pt idx="42537">
                  <c:v>10.539899043</c:v>
                </c:pt>
                <c:pt idx="42538">
                  <c:v>10.962503508399999</c:v>
                </c:pt>
                <c:pt idx="42539">
                  <c:v>10.372477116900001</c:v>
                </c:pt>
                <c:pt idx="42540">
                  <c:v>10.104955652399999</c:v>
                </c:pt>
                <c:pt idx="42541">
                  <c:v>10.514018121299999</c:v>
                </c:pt>
                <c:pt idx="42542">
                  <c:v>10.831622531100001</c:v>
                </c:pt>
                <c:pt idx="42543">
                  <c:v>10.077531989200001</c:v>
                </c:pt>
                <c:pt idx="42544">
                  <c:v>10.1624183126</c:v>
                </c:pt>
                <c:pt idx="42545">
                  <c:v>11.147524521299999</c:v>
                </c:pt>
                <c:pt idx="42546">
                  <c:v>10.8147668981</c:v>
                </c:pt>
                <c:pt idx="42547">
                  <c:v>10.539899043</c:v>
                </c:pt>
                <c:pt idx="42548">
                  <c:v>10.252564549900001</c:v>
                </c:pt>
                <c:pt idx="42549">
                  <c:v>11.052799754700001</c:v>
                </c:pt>
                <c:pt idx="42550">
                  <c:v>10.3153332938</c:v>
                </c:pt>
                <c:pt idx="42551">
                  <c:v>10.059606701</c:v>
                </c:pt>
                <c:pt idx="42552">
                  <c:v>10.6739355347</c:v>
                </c:pt>
                <c:pt idx="42553">
                  <c:v>11.1990757892</c:v>
                </c:pt>
                <c:pt idx="42554">
                  <c:v>10.388847268599999</c:v>
                </c:pt>
                <c:pt idx="42555">
                  <c:v>11.051430226200001</c:v>
                </c:pt>
                <c:pt idx="42556">
                  <c:v>11.0024295642</c:v>
                </c:pt>
                <c:pt idx="42557">
                  <c:v>10.7152602527</c:v>
                </c:pt>
                <c:pt idx="42558">
                  <c:v>10.5269541513</c:v>
                </c:pt>
                <c:pt idx="42559">
                  <c:v>11.1708404436</c:v>
                </c:pt>
                <c:pt idx="42560">
                  <c:v>10.368281161300001</c:v>
                </c:pt>
                <c:pt idx="42561">
                  <c:v>11.1901505035</c:v>
                </c:pt>
                <c:pt idx="42562">
                  <c:v>10.820368414300001</c:v>
                </c:pt>
                <c:pt idx="42563">
                  <c:v>10.5389638119</c:v>
                </c:pt>
                <c:pt idx="42564">
                  <c:v>10.92254095</c:v>
                </c:pt>
                <c:pt idx="42565">
                  <c:v>10.4343946117</c:v>
                </c:pt>
                <c:pt idx="42566">
                  <c:v>10.060446175599999</c:v>
                </c:pt>
                <c:pt idx="42567">
                  <c:v>11.2064451277</c:v>
                </c:pt>
                <c:pt idx="42568">
                  <c:v>11.146781259600001</c:v>
                </c:pt>
                <c:pt idx="42569">
                  <c:v>10.6337241641</c:v>
                </c:pt>
                <c:pt idx="42570">
                  <c:v>10.1155047165</c:v>
                </c:pt>
                <c:pt idx="42571">
                  <c:v>11.041631283899999</c:v>
                </c:pt>
                <c:pt idx="42572">
                  <c:v>10.649929117099999</c:v>
                </c:pt>
                <c:pt idx="42573">
                  <c:v>10.789525728599999</c:v>
                </c:pt>
                <c:pt idx="42574">
                  <c:v>10.213876922000001</c:v>
                </c:pt>
                <c:pt idx="42575">
                  <c:v>10.582344949299999</c:v>
                </c:pt>
                <c:pt idx="42576">
                  <c:v>10.9742316718</c:v>
                </c:pt>
                <c:pt idx="42577">
                  <c:v>11.1035743418</c:v>
                </c:pt>
                <c:pt idx="42578">
                  <c:v>10.437274025000001</c:v>
                </c:pt>
                <c:pt idx="42579">
                  <c:v>10.891690522499999</c:v>
                </c:pt>
                <c:pt idx="42580">
                  <c:v>11.0969677214</c:v>
                </c:pt>
                <c:pt idx="42581">
                  <c:v>11.2071068642</c:v>
                </c:pt>
                <c:pt idx="42582">
                  <c:v>10.930287289000001</c:v>
                </c:pt>
                <c:pt idx="42583">
                  <c:v>10.5472627529</c:v>
                </c:pt>
                <c:pt idx="42584">
                  <c:v>10.549693635300001</c:v>
                </c:pt>
                <c:pt idx="42585">
                  <c:v>10.473873038800001</c:v>
                </c:pt>
                <c:pt idx="42586">
                  <c:v>10.659808226199999</c:v>
                </c:pt>
                <c:pt idx="42587">
                  <c:v>11.0477587539</c:v>
                </c:pt>
                <c:pt idx="42588">
                  <c:v>11.174260267599999</c:v>
                </c:pt>
                <c:pt idx="42589">
                  <c:v>10.067464101300001</c:v>
                </c:pt>
                <c:pt idx="42590">
                  <c:v>11.1402457683</c:v>
                </c:pt>
                <c:pt idx="42591">
                  <c:v>11.170740521600001</c:v>
                </c:pt>
                <c:pt idx="42592">
                  <c:v>11.093160938600001</c:v>
                </c:pt>
                <c:pt idx="42593">
                  <c:v>11.104835839</c:v>
                </c:pt>
                <c:pt idx="42594">
                  <c:v>11.081436609700001</c:v>
                </c:pt>
                <c:pt idx="42595">
                  <c:v>10.309223211799999</c:v>
                </c:pt>
                <c:pt idx="42596">
                  <c:v>10.3979077248</c:v>
                </c:pt>
                <c:pt idx="42597">
                  <c:v>11.1286333194</c:v>
                </c:pt>
                <c:pt idx="42598">
                  <c:v>10.980883446</c:v>
                </c:pt>
                <c:pt idx="42599">
                  <c:v>10.147078476300001</c:v>
                </c:pt>
                <c:pt idx="42600">
                  <c:v>10.120452159999999</c:v>
                </c:pt>
                <c:pt idx="42601">
                  <c:v>10.973394920400001</c:v>
                </c:pt>
                <c:pt idx="42602">
                  <c:v>10.540913554399999</c:v>
                </c:pt>
                <c:pt idx="42603">
                  <c:v>10.4535357459</c:v>
                </c:pt>
                <c:pt idx="42604">
                  <c:v>11.214522759599999</c:v>
                </c:pt>
                <c:pt idx="42605">
                  <c:v>11.1335516333</c:v>
                </c:pt>
                <c:pt idx="42606">
                  <c:v>10.126980083599999</c:v>
                </c:pt>
                <c:pt idx="42607">
                  <c:v>10.8852553136</c:v>
                </c:pt>
                <c:pt idx="42608">
                  <c:v>10.9400824938</c:v>
                </c:pt>
                <c:pt idx="42609">
                  <c:v>10.094590800200001</c:v>
                </c:pt>
                <c:pt idx="42610">
                  <c:v>10.553775916599999</c:v>
                </c:pt>
                <c:pt idx="42611">
                  <c:v>10.57481258</c:v>
                </c:pt>
                <c:pt idx="42612">
                  <c:v>10.955275135400001</c:v>
                </c:pt>
                <c:pt idx="42613">
                  <c:v>10.423688535</c:v>
                </c:pt>
                <c:pt idx="42614">
                  <c:v>10.678716808000001</c:v>
                </c:pt>
                <c:pt idx="42615">
                  <c:v>11.104800255300001</c:v>
                </c:pt>
                <c:pt idx="42616">
                  <c:v>10.892245368699999</c:v>
                </c:pt>
                <c:pt idx="42617">
                  <c:v>10.9068042425</c:v>
                </c:pt>
                <c:pt idx="42618">
                  <c:v>10.5705901545</c:v>
                </c:pt>
                <c:pt idx="42619">
                  <c:v>11.0537279661</c:v>
                </c:pt>
                <c:pt idx="42620">
                  <c:v>10.633603859200001</c:v>
                </c:pt>
                <c:pt idx="42621">
                  <c:v>11.0845475132</c:v>
                </c:pt>
                <c:pt idx="42622">
                  <c:v>10.3025869037</c:v>
                </c:pt>
                <c:pt idx="42623">
                  <c:v>10.609917712</c:v>
                </c:pt>
                <c:pt idx="42624">
                  <c:v>11.2133031935</c:v>
                </c:pt>
                <c:pt idx="42625">
                  <c:v>11.150694337499999</c:v>
                </c:pt>
                <c:pt idx="42626">
                  <c:v>10.673849449</c:v>
                </c:pt>
                <c:pt idx="42627">
                  <c:v>10.8357056287</c:v>
                </c:pt>
                <c:pt idx="42628">
                  <c:v>10.003274973</c:v>
                </c:pt>
                <c:pt idx="42629">
                  <c:v>10.338754759</c:v>
                </c:pt>
                <c:pt idx="42630">
                  <c:v>11.020828721699999</c:v>
                </c:pt>
                <c:pt idx="42631">
                  <c:v>10.182080447100001</c:v>
                </c:pt>
                <c:pt idx="42632">
                  <c:v>11.041631283899999</c:v>
                </c:pt>
                <c:pt idx="42633">
                  <c:v>10.3133417842</c:v>
                </c:pt>
                <c:pt idx="42634">
                  <c:v>11.021677970100001</c:v>
                </c:pt>
                <c:pt idx="42635">
                  <c:v>10.837103068699999</c:v>
                </c:pt>
                <c:pt idx="42636">
                  <c:v>10.156591884999999</c:v>
                </c:pt>
                <c:pt idx="42637">
                  <c:v>10.9673386488</c:v>
                </c:pt>
                <c:pt idx="42638">
                  <c:v>10.3530980922</c:v>
                </c:pt>
                <c:pt idx="42639">
                  <c:v>10.006428553799999</c:v>
                </c:pt>
                <c:pt idx="42640">
                  <c:v>10.198774283300001</c:v>
                </c:pt>
                <c:pt idx="42641">
                  <c:v>11.0813873019</c:v>
                </c:pt>
                <c:pt idx="42642">
                  <c:v>10.3068856774</c:v>
                </c:pt>
                <c:pt idx="42643">
                  <c:v>10.682690490000001</c:v>
                </c:pt>
                <c:pt idx="42644">
                  <c:v>10.648480214099999</c:v>
                </c:pt>
                <c:pt idx="42645">
                  <c:v>10.605481790500001</c:v>
                </c:pt>
                <c:pt idx="42646">
                  <c:v>10.083276143799999</c:v>
                </c:pt>
                <c:pt idx="42647">
                  <c:v>10.0534960992</c:v>
                </c:pt>
                <c:pt idx="42648">
                  <c:v>11.051430226200001</c:v>
                </c:pt>
                <c:pt idx="42649">
                  <c:v>11.030744029099999</c:v>
                </c:pt>
                <c:pt idx="42650">
                  <c:v>10.361556436200001</c:v>
                </c:pt>
                <c:pt idx="42651">
                  <c:v>10.585954812700001</c:v>
                </c:pt>
                <c:pt idx="42652">
                  <c:v>10.956476582900001</c:v>
                </c:pt>
                <c:pt idx="42653">
                  <c:v>10.9042377745</c:v>
                </c:pt>
                <c:pt idx="42654">
                  <c:v>10.897816662</c:v>
                </c:pt>
                <c:pt idx="42655">
                  <c:v>10.903873212300001</c:v>
                </c:pt>
                <c:pt idx="42656">
                  <c:v>10.8582904012</c:v>
                </c:pt>
                <c:pt idx="42657">
                  <c:v>11.0407803476</c:v>
                </c:pt>
                <c:pt idx="42658">
                  <c:v>11.025858206900001</c:v>
                </c:pt>
                <c:pt idx="42659">
                  <c:v>10.26233248</c:v>
                </c:pt>
                <c:pt idx="42660">
                  <c:v>11.043885432</c:v>
                </c:pt>
                <c:pt idx="42661">
                  <c:v>10.0785228808</c:v>
                </c:pt>
                <c:pt idx="42662">
                  <c:v>10.348567281099999</c:v>
                </c:pt>
                <c:pt idx="42663">
                  <c:v>10.6739355347</c:v>
                </c:pt>
                <c:pt idx="42664">
                  <c:v>10.2016499735</c:v>
                </c:pt>
                <c:pt idx="42665">
                  <c:v>11.0145077502</c:v>
                </c:pt>
                <c:pt idx="42666">
                  <c:v>10.536117129000001</c:v>
                </c:pt>
                <c:pt idx="42667">
                  <c:v>10.3375767888</c:v>
                </c:pt>
                <c:pt idx="42668">
                  <c:v>10.550593604099999</c:v>
                </c:pt>
                <c:pt idx="42669">
                  <c:v>10.824929553500001</c:v>
                </c:pt>
                <c:pt idx="42670">
                  <c:v>10.0534697915</c:v>
                </c:pt>
                <c:pt idx="42671">
                  <c:v>10.442606439</c:v>
                </c:pt>
                <c:pt idx="42672">
                  <c:v>10.108545128199999</c:v>
                </c:pt>
                <c:pt idx="42673">
                  <c:v>10.3632537924</c:v>
                </c:pt>
                <c:pt idx="42674">
                  <c:v>10.858240606200001</c:v>
                </c:pt>
                <c:pt idx="42675">
                  <c:v>10.8229868821</c:v>
                </c:pt>
                <c:pt idx="42676">
                  <c:v>10.4812783322</c:v>
                </c:pt>
                <c:pt idx="42677">
                  <c:v>10.905649763</c:v>
                </c:pt>
                <c:pt idx="42678">
                  <c:v>10.9747270448</c:v>
                </c:pt>
                <c:pt idx="42679">
                  <c:v>10.423688535</c:v>
                </c:pt>
                <c:pt idx="42680">
                  <c:v>10.4426932301</c:v>
                </c:pt>
                <c:pt idx="42681">
                  <c:v>11.062965761599999</c:v>
                </c:pt>
                <c:pt idx="42682">
                  <c:v>10.3025869037</c:v>
                </c:pt>
                <c:pt idx="42683">
                  <c:v>10.5029430369</c:v>
                </c:pt>
                <c:pt idx="42684">
                  <c:v>10.836566511699999</c:v>
                </c:pt>
                <c:pt idx="42685">
                  <c:v>10.001475360500001</c:v>
                </c:pt>
                <c:pt idx="42686">
                  <c:v>10.3264029914</c:v>
                </c:pt>
                <c:pt idx="42687">
                  <c:v>10.8535928903</c:v>
                </c:pt>
                <c:pt idx="42688">
                  <c:v>10.0659959304</c:v>
                </c:pt>
                <c:pt idx="42689">
                  <c:v>10.257479250799999</c:v>
                </c:pt>
                <c:pt idx="42690">
                  <c:v>10.574827275400001</c:v>
                </c:pt>
                <c:pt idx="42691">
                  <c:v>10.7323869854</c:v>
                </c:pt>
                <c:pt idx="42692">
                  <c:v>10.3155636487</c:v>
                </c:pt>
                <c:pt idx="42693">
                  <c:v>10.3308684185</c:v>
                </c:pt>
                <c:pt idx="42694">
                  <c:v>11.013671433300001</c:v>
                </c:pt>
                <c:pt idx="42695">
                  <c:v>10.0835618604</c:v>
                </c:pt>
                <c:pt idx="42696">
                  <c:v>10.2707176254</c:v>
                </c:pt>
                <c:pt idx="42697">
                  <c:v>10.2804321825</c:v>
                </c:pt>
                <c:pt idx="42698">
                  <c:v>10.3562133423</c:v>
                </c:pt>
                <c:pt idx="42699">
                  <c:v>10.172494399</c:v>
                </c:pt>
                <c:pt idx="42700">
                  <c:v>10.447786044600001</c:v>
                </c:pt>
                <c:pt idx="42701">
                  <c:v>11.051430226200001</c:v>
                </c:pt>
                <c:pt idx="42702">
                  <c:v>10.089746591600001</c:v>
                </c:pt>
                <c:pt idx="42703">
                  <c:v>10.8270783676</c:v>
                </c:pt>
                <c:pt idx="42704">
                  <c:v>10.598481959000001</c:v>
                </c:pt>
                <c:pt idx="42705">
                  <c:v>11.117891586300001</c:v>
                </c:pt>
                <c:pt idx="42706">
                  <c:v>10.3065958466</c:v>
                </c:pt>
                <c:pt idx="42707">
                  <c:v>10.2865174482</c:v>
                </c:pt>
                <c:pt idx="42708">
                  <c:v>11.0147658084</c:v>
                </c:pt>
                <c:pt idx="42709">
                  <c:v>10.858212077999999</c:v>
                </c:pt>
                <c:pt idx="42710">
                  <c:v>10.820368414300001</c:v>
                </c:pt>
                <c:pt idx="42711">
                  <c:v>11.0145077502</c:v>
                </c:pt>
                <c:pt idx="42712">
                  <c:v>10.1461508265</c:v>
                </c:pt>
                <c:pt idx="42713">
                  <c:v>10.0755374255</c:v>
                </c:pt>
                <c:pt idx="42714">
                  <c:v>10.5362239249</c:v>
                </c:pt>
                <c:pt idx="42715">
                  <c:v>10.4930322023</c:v>
                </c:pt>
                <c:pt idx="42716">
                  <c:v>10.3483002412</c:v>
                </c:pt>
                <c:pt idx="42717">
                  <c:v>10.5860245188</c:v>
                </c:pt>
                <c:pt idx="42718">
                  <c:v>10.483830408999999</c:v>
                </c:pt>
                <c:pt idx="42719">
                  <c:v>11.0436590501</c:v>
                </c:pt>
                <c:pt idx="42720">
                  <c:v>10.836566511699999</c:v>
                </c:pt>
                <c:pt idx="42721">
                  <c:v>10.182080447100001</c:v>
                </c:pt>
                <c:pt idx="42722">
                  <c:v>10.1461508265</c:v>
                </c:pt>
                <c:pt idx="42723">
                  <c:v>10.7530215138</c:v>
                </c:pt>
                <c:pt idx="42724">
                  <c:v>10.427006226</c:v>
                </c:pt>
                <c:pt idx="42725">
                  <c:v>10.8038528683</c:v>
                </c:pt>
                <c:pt idx="42726">
                  <c:v>10.4533643741</c:v>
                </c:pt>
                <c:pt idx="42727">
                  <c:v>10.126942509099999</c:v>
                </c:pt>
                <c:pt idx="42728">
                  <c:v>10.589417727000001</c:v>
                </c:pt>
                <c:pt idx="42729">
                  <c:v>10.0065569847</c:v>
                </c:pt>
                <c:pt idx="42730">
                  <c:v>10.020246995400001</c:v>
                </c:pt>
                <c:pt idx="42731">
                  <c:v>10.085103461099999</c:v>
                </c:pt>
                <c:pt idx="42732">
                  <c:v>10.261372157</c:v>
                </c:pt>
                <c:pt idx="42733">
                  <c:v>10.080979209200001</c:v>
                </c:pt>
                <c:pt idx="42734">
                  <c:v>10.0928018244</c:v>
                </c:pt>
                <c:pt idx="42735">
                  <c:v>10.048716635</c:v>
                </c:pt>
                <c:pt idx="42736">
                  <c:v>10.9390519717</c:v>
                </c:pt>
                <c:pt idx="42737">
                  <c:v>10.504970463299999</c:v>
                </c:pt>
                <c:pt idx="42738">
                  <c:v>10.1163456784</c:v>
                </c:pt>
                <c:pt idx="42739">
                  <c:v>10.219325747799999</c:v>
                </c:pt>
                <c:pt idx="42740">
                  <c:v>10.4287015376</c:v>
                </c:pt>
                <c:pt idx="42741">
                  <c:v>10.398218784599999</c:v>
                </c:pt>
                <c:pt idx="42742">
                  <c:v>10.259725346</c:v>
                </c:pt>
                <c:pt idx="42743">
                  <c:v>10.3626783323</c:v>
                </c:pt>
                <c:pt idx="42744">
                  <c:v>10.7152602527</c:v>
                </c:pt>
                <c:pt idx="42745">
                  <c:v>11.184629082400001</c:v>
                </c:pt>
                <c:pt idx="42746">
                  <c:v>11.190642774900001</c:v>
                </c:pt>
                <c:pt idx="42747">
                  <c:v>10.872480546</c:v>
                </c:pt>
                <c:pt idx="42748">
                  <c:v>10.4343946117</c:v>
                </c:pt>
                <c:pt idx="42749">
                  <c:v>10.505830937600001</c:v>
                </c:pt>
                <c:pt idx="42750">
                  <c:v>10.3054518378</c:v>
                </c:pt>
                <c:pt idx="42751">
                  <c:v>10.582344949299999</c:v>
                </c:pt>
                <c:pt idx="42752">
                  <c:v>10.956476582900001</c:v>
                </c:pt>
                <c:pt idx="42753">
                  <c:v>10.6584750723</c:v>
                </c:pt>
                <c:pt idx="42754">
                  <c:v>10.3435254808</c:v>
                </c:pt>
                <c:pt idx="42755">
                  <c:v>11.094735945</c:v>
                </c:pt>
                <c:pt idx="42756">
                  <c:v>10.7706674756</c:v>
                </c:pt>
                <c:pt idx="42757">
                  <c:v>10.0911252168</c:v>
                </c:pt>
                <c:pt idx="42758">
                  <c:v>10.398218784599999</c:v>
                </c:pt>
                <c:pt idx="42759">
                  <c:v>10.8002404277</c:v>
                </c:pt>
                <c:pt idx="42760">
                  <c:v>10.504970463299999</c:v>
                </c:pt>
                <c:pt idx="42761">
                  <c:v>10.6333469969</c:v>
                </c:pt>
                <c:pt idx="42762">
                  <c:v>10.558679231799999</c:v>
                </c:pt>
                <c:pt idx="42763">
                  <c:v>10.750131917299999</c:v>
                </c:pt>
                <c:pt idx="42764">
                  <c:v>10.048716635</c:v>
                </c:pt>
                <c:pt idx="42765">
                  <c:v>10.1047554439</c:v>
                </c:pt>
                <c:pt idx="42766">
                  <c:v>10.709264086299999</c:v>
                </c:pt>
                <c:pt idx="42767">
                  <c:v>10.996638060800001</c:v>
                </c:pt>
                <c:pt idx="42768">
                  <c:v>10.667678632099999</c:v>
                </c:pt>
                <c:pt idx="42769">
                  <c:v>10.8540770826</c:v>
                </c:pt>
                <c:pt idx="42770">
                  <c:v>11.1613019493</c:v>
                </c:pt>
                <c:pt idx="42771">
                  <c:v>10.3944383089</c:v>
                </c:pt>
                <c:pt idx="42772">
                  <c:v>10.626562124299999</c:v>
                </c:pt>
                <c:pt idx="42773">
                  <c:v>10.402958053800001</c:v>
                </c:pt>
                <c:pt idx="42774">
                  <c:v>11.094735945</c:v>
                </c:pt>
                <c:pt idx="42775">
                  <c:v>10.1163456784</c:v>
                </c:pt>
                <c:pt idx="42776">
                  <c:v>10.083227968399999</c:v>
                </c:pt>
                <c:pt idx="42777">
                  <c:v>10.214015568900001</c:v>
                </c:pt>
                <c:pt idx="42778">
                  <c:v>10.734629942</c:v>
                </c:pt>
                <c:pt idx="42779">
                  <c:v>10.2133180363</c:v>
                </c:pt>
                <c:pt idx="42780">
                  <c:v>11.0977037453</c:v>
                </c:pt>
                <c:pt idx="42781">
                  <c:v>10.414161224700001</c:v>
                </c:pt>
                <c:pt idx="42782">
                  <c:v>10.183611892</c:v>
                </c:pt>
                <c:pt idx="42783">
                  <c:v>10.437425774499999</c:v>
                </c:pt>
                <c:pt idx="42784">
                  <c:v>10.320197996599999</c:v>
                </c:pt>
                <c:pt idx="42785">
                  <c:v>11.0933422989</c:v>
                </c:pt>
                <c:pt idx="42786">
                  <c:v>10.8147668981</c:v>
                </c:pt>
                <c:pt idx="42787">
                  <c:v>10.557754255900001</c:v>
                </c:pt>
                <c:pt idx="42788">
                  <c:v>10.437425774499999</c:v>
                </c:pt>
                <c:pt idx="42789">
                  <c:v>10.269408275</c:v>
                </c:pt>
                <c:pt idx="42790">
                  <c:v>10.197100962</c:v>
                </c:pt>
                <c:pt idx="42791">
                  <c:v>10.207309259500001</c:v>
                </c:pt>
                <c:pt idx="42792">
                  <c:v>10.5006340828</c:v>
                </c:pt>
                <c:pt idx="42793">
                  <c:v>11.1581357516</c:v>
                </c:pt>
                <c:pt idx="42794">
                  <c:v>10.3428173853</c:v>
                </c:pt>
                <c:pt idx="42795">
                  <c:v>10.221297569600001</c:v>
                </c:pt>
                <c:pt idx="42796">
                  <c:v>10.3483002412</c:v>
                </c:pt>
                <c:pt idx="42797">
                  <c:v>10.550593604099999</c:v>
                </c:pt>
                <c:pt idx="42798">
                  <c:v>11.0659604459</c:v>
                </c:pt>
                <c:pt idx="42799">
                  <c:v>10.3937359733</c:v>
                </c:pt>
                <c:pt idx="42800">
                  <c:v>10.837103068699999</c:v>
                </c:pt>
                <c:pt idx="42801">
                  <c:v>11.1318302067</c:v>
                </c:pt>
                <c:pt idx="42802">
                  <c:v>10.6734784599</c:v>
                </c:pt>
                <c:pt idx="42803">
                  <c:v>11.012267684299999</c:v>
                </c:pt>
                <c:pt idx="42804">
                  <c:v>10.8122127883</c:v>
                </c:pt>
                <c:pt idx="42805">
                  <c:v>10.126980083599999</c:v>
                </c:pt>
                <c:pt idx="42806">
                  <c:v>11.1842844975</c:v>
                </c:pt>
                <c:pt idx="42807">
                  <c:v>11.0083104298</c:v>
                </c:pt>
                <c:pt idx="42808">
                  <c:v>10.930954488299999</c:v>
                </c:pt>
                <c:pt idx="42809">
                  <c:v>10.536117129000001</c:v>
                </c:pt>
                <c:pt idx="42810">
                  <c:v>10.3937359733</c:v>
                </c:pt>
                <c:pt idx="42811">
                  <c:v>10.844630174300001</c:v>
                </c:pt>
                <c:pt idx="42812">
                  <c:v>11.156112884600001</c:v>
                </c:pt>
                <c:pt idx="42813">
                  <c:v>10.368281161300001</c:v>
                </c:pt>
                <c:pt idx="42814">
                  <c:v>10.178581257299999</c:v>
                </c:pt>
                <c:pt idx="42815">
                  <c:v>10.7559096732</c:v>
                </c:pt>
                <c:pt idx="42816">
                  <c:v>10.3337081734</c:v>
                </c:pt>
                <c:pt idx="42817">
                  <c:v>10.427006226</c:v>
                </c:pt>
                <c:pt idx="42818">
                  <c:v>10.9802631615</c:v>
                </c:pt>
                <c:pt idx="42819">
                  <c:v>10.3337081734</c:v>
                </c:pt>
                <c:pt idx="42820">
                  <c:v>10.9920685862</c:v>
                </c:pt>
                <c:pt idx="42821">
                  <c:v>10.6353894087</c:v>
                </c:pt>
                <c:pt idx="42822">
                  <c:v>10.117176257700001</c:v>
                </c:pt>
                <c:pt idx="42823">
                  <c:v>10.4155996183</c:v>
                </c:pt>
                <c:pt idx="42824">
                  <c:v>10.0170224244</c:v>
                </c:pt>
                <c:pt idx="42825">
                  <c:v>10.0299600932</c:v>
                </c:pt>
                <c:pt idx="42826">
                  <c:v>10.593264722900001</c:v>
                </c:pt>
                <c:pt idx="42827">
                  <c:v>10.3065958466</c:v>
                </c:pt>
                <c:pt idx="42828">
                  <c:v>10.872480546</c:v>
                </c:pt>
                <c:pt idx="42829">
                  <c:v>10.372477116900001</c:v>
                </c:pt>
                <c:pt idx="42830">
                  <c:v>11.043885432</c:v>
                </c:pt>
                <c:pt idx="42831">
                  <c:v>10.3155636487</c:v>
                </c:pt>
                <c:pt idx="42832">
                  <c:v>10.164123439700001</c:v>
                </c:pt>
                <c:pt idx="42833">
                  <c:v>10.283396122699999</c:v>
                </c:pt>
                <c:pt idx="42834">
                  <c:v>10.892245368699999</c:v>
                </c:pt>
                <c:pt idx="42835">
                  <c:v>10.750131917299999</c:v>
                </c:pt>
                <c:pt idx="42836">
                  <c:v>10.5472627529</c:v>
                </c:pt>
                <c:pt idx="42837">
                  <c:v>10.572551648599999</c:v>
                </c:pt>
                <c:pt idx="42838">
                  <c:v>10.0371072549</c:v>
                </c:pt>
                <c:pt idx="42839">
                  <c:v>10.192848535</c:v>
                </c:pt>
                <c:pt idx="42840">
                  <c:v>10.156232015400001</c:v>
                </c:pt>
                <c:pt idx="42841">
                  <c:v>10.120726659400001</c:v>
                </c:pt>
                <c:pt idx="42842">
                  <c:v>10.067464101300001</c:v>
                </c:pt>
                <c:pt idx="42843">
                  <c:v>10.0170224244</c:v>
                </c:pt>
                <c:pt idx="42844">
                  <c:v>10.077531989200001</c:v>
                </c:pt>
                <c:pt idx="42845">
                  <c:v>10.935248189399999</c:v>
                </c:pt>
                <c:pt idx="42846">
                  <c:v>10.8521718543</c:v>
                </c:pt>
                <c:pt idx="42847">
                  <c:v>10.433258991800001</c:v>
                </c:pt>
                <c:pt idx="42848">
                  <c:v>10.066074753000001</c:v>
                </c:pt>
                <c:pt idx="42849">
                  <c:v>10.7151714535</c:v>
                </c:pt>
                <c:pt idx="42850">
                  <c:v>10.3337081734</c:v>
                </c:pt>
                <c:pt idx="42851">
                  <c:v>10.221297569600001</c:v>
                </c:pt>
                <c:pt idx="42852">
                  <c:v>11.0692165934</c:v>
                </c:pt>
                <c:pt idx="42853">
                  <c:v>10.351723527800001</c:v>
                </c:pt>
                <c:pt idx="42854">
                  <c:v>10.648480214099999</c:v>
                </c:pt>
                <c:pt idx="42855">
                  <c:v>10.282570982899999</c:v>
                </c:pt>
                <c:pt idx="42856">
                  <c:v>11.136145469700001</c:v>
                </c:pt>
                <c:pt idx="42857">
                  <c:v>10.483830408999999</c:v>
                </c:pt>
                <c:pt idx="42858">
                  <c:v>11.067524647300001</c:v>
                </c:pt>
                <c:pt idx="42859">
                  <c:v>10.9068042425</c:v>
                </c:pt>
                <c:pt idx="42860">
                  <c:v>10.2527055483</c:v>
                </c:pt>
                <c:pt idx="42861">
                  <c:v>10.8738810735</c:v>
                </c:pt>
                <c:pt idx="42862">
                  <c:v>10.402110196100001</c:v>
                </c:pt>
                <c:pt idx="42863">
                  <c:v>10.536414625400001</c:v>
                </c:pt>
                <c:pt idx="42864">
                  <c:v>10.0371072549</c:v>
                </c:pt>
                <c:pt idx="42865">
                  <c:v>10.483830408999999</c:v>
                </c:pt>
                <c:pt idx="42866">
                  <c:v>10.816448878999999</c:v>
                </c:pt>
                <c:pt idx="42867">
                  <c:v>10.5557275416</c:v>
                </c:pt>
                <c:pt idx="42868">
                  <c:v>11.1898002768</c:v>
                </c:pt>
                <c:pt idx="42869">
                  <c:v>10.989706929</c:v>
                </c:pt>
                <c:pt idx="42870">
                  <c:v>10.4564493802</c:v>
                </c:pt>
                <c:pt idx="42871">
                  <c:v>10.7629953004</c:v>
                </c:pt>
                <c:pt idx="42872">
                  <c:v>10.376731794099999</c:v>
                </c:pt>
                <c:pt idx="42873">
                  <c:v>10.6648482642</c:v>
                </c:pt>
                <c:pt idx="42874">
                  <c:v>10.2648982123</c:v>
                </c:pt>
                <c:pt idx="42875">
                  <c:v>10.858240606200001</c:v>
                </c:pt>
                <c:pt idx="42876">
                  <c:v>10.382851368600001</c:v>
                </c:pt>
                <c:pt idx="42877">
                  <c:v>10.667678632099999</c:v>
                </c:pt>
                <c:pt idx="42878">
                  <c:v>10.213701825199999</c:v>
                </c:pt>
                <c:pt idx="42879">
                  <c:v>10.7341029892</c:v>
                </c:pt>
                <c:pt idx="42880">
                  <c:v>10.8893713526</c:v>
                </c:pt>
                <c:pt idx="42881">
                  <c:v>11.181568218800001</c:v>
                </c:pt>
                <c:pt idx="42882">
                  <c:v>10.8038528683</c:v>
                </c:pt>
                <c:pt idx="42883">
                  <c:v>10.8868660328</c:v>
                </c:pt>
                <c:pt idx="42884">
                  <c:v>10.257479250799999</c:v>
                </c:pt>
                <c:pt idx="42885">
                  <c:v>10.428006845900001</c:v>
                </c:pt>
                <c:pt idx="42886">
                  <c:v>10.016776006800001</c:v>
                </c:pt>
                <c:pt idx="42887">
                  <c:v>10.1534603538</c:v>
                </c:pt>
                <c:pt idx="42888">
                  <c:v>10.997380554799999</c:v>
                </c:pt>
                <c:pt idx="42889">
                  <c:v>10.059145640200001</c:v>
                </c:pt>
                <c:pt idx="42890">
                  <c:v>10.540913554399999</c:v>
                </c:pt>
                <c:pt idx="42891">
                  <c:v>10.5907305246</c:v>
                </c:pt>
                <c:pt idx="42892">
                  <c:v>11.030744029099999</c:v>
                </c:pt>
                <c:pt idx="42893">
                  <c:v>10.4629272332</c:v>
                </c:pt>
                <c:pt idx="42894">
                  <c:v>10.582344949299999</c:v>
                </c:pt>
                <c:pt idx="42895">
                  <c:v>10.104955652399999</c:v>
                </c:pt>
                <c:pt idx="42896">
                  <c:v>10.2300267882</c:v>
                </c:pt>
                <c:pt idx="42897">
                  <c:v>10.104955652399999</c:v>
                </c:pt>
                <c:pt idx="42898">
                  <c:v>10.147078476300001</c:v>
                </c:pt>
                <c:pt idx="42899">
                  <c:v>10.4426932301</c:v>
                </c:pt>
                <c:pt idx="42900">
                  <c:v>10.956476582900001</c:v>
                </c:pt>
                <c:pt idx="42901">
                  <c:v>10.6233004284</c:v>
                </c:pt>
                <c:pt idx="42902">
                  <c:v>10.324573237299999</c:v>
                </c:pt>
                <c:pt idx="42903">
                  <c:v>10.066074753000001</c:v>
                </c:pt>
                <c:pt idx="42904">
                  <c:v>10.198774283300001</c:v>
                </c:pt>
                <c:pt idx="42905">
                  <c:v>11.097296034099999</c:v>
                </c:pt>
                <c:pt idx="42906">
                  <c:v>11.1990757892</c:v>
                </c:pt>
                <c:pt idx="42907">
                  <c:v>10.398218784599999</c:v>
                </c:pt>
                <c:pt idx="42908">
                  <c:v>10.108962658999999</c:v>
                </c:pt>
                <c:pt idx="42909">
                  <c:v>10.4379282645</c:v>
                </c:pt>
                <c:pt idx="42910">
                  <c:v>10.425436637500001</c:v>
                </c:pt>
                <c:pt idx="42911">
                  <c:v>10.4446506073</c:v>
                </c:pt>
                <c:pt idx="42912">
                  <c:v>11.144345793099999</c:v>
                </c:pt>
                <c:pt idx="42913">
                  <c:v>10.540913554399999</c:v>
                </c:pt>
                <c:pt idx="42914">
                  <c:v>10.4629272332</c:v>
                </c:pt>
                <c:pt idx="42915">
                  <c:v>10.269408275</c:v>
                </c:pt>
                <c:pt idx="42916">
                  <c:v>10.8229868821</c:v>
                </c:pt>
                <c:pt idx="42917">
                  <c:v>10.1679777944</c:v>
                </c:pt>
                <c:pt idx="42918">
                  <c:v>10.396500101799999</c:v>
                </c:pt>
                <c:pt idx="42919">
                  <c:v>10.475017901699999</c:v>
                </c:pt>
                <c:pt idx="42920">
                  <c:v>10.487275374699999</c:v>
                </c:pt>
                <c:pt idx="42921">
                  <c:v>11.086415193400001</c:v>
                </c:pt>
                <c:pt idx="42922">
                  <c:v>10.890930215999999</c:v>
                </c:pt>
                <c:pt idx="42923">
                  <c:v>10.890930215999999</c:v>
                </c:pt>
                <c:pt idx="42924">
                  <c:v>10.553775916599999</c:v>
                </c:pt>
                <c:pt idx="42925">
                  <c:v>10.3329991334</c:v>
                </c:pt>
                <c:pt idx="42926">
                  <c:v>10.621972528200001</c:v>
                </c:pt>
                <c:pt idx="42927">
                  <c:v>11.0145077502</c:v>
                </c:pt>
                <c:pt idx="42928">
                  <c:v>10.6355031096</c:v>
                </c:pt>
                <c:pt idx="42929">
                  <c:v>10.6044357416</c:v>
                </c:pt>
                <c:pt idx="42930">
                  <c:v>10.0755374255</c:v>
                </c:pt>
                <c:pt idx="42931">
                  <c:v>10.580417131300001</c:v>
                </c:pt>
                <c:pt idx="42932">
                  <c:v>10.5006340828</c:v>
                </c:pt>
                <c:pt idx="42933">
                  <c:v>10.626562124299999</c:v>
                </c:pt>
                <c:pt idx="42934">
                  <c:v>10.4651483087</c:v>
                </c:pt>
                <c:pt idx="42935">
                  <c:v>10.217338446499999</c:v>
                </c:pt>
                <c:pt idx="42936">
                  <c:v>10.438233931999999</c:v>
                </c:pt>
                <c:pt idx="42937">
                  <c:v>10.324656855200001</c:v>
                </c:pt>
                <c:pt idx="42938">
                  <c:v>10.5304000859</c:v>
                </c:pt>
                <c:pt idx="42939">
                  <c:v>10.8975497732</c:v>
                </c:pt>
                <c:pt idx="42940">
                  <c:v>10.1522986694</c:v>
                </c:pt>
                <c:pt idx="42941">
                  <c:v>10.350859614100001</c:v>
                </c:pt>
                <c:pt idx="42942">
                  <c:v>10.858212077999999</c:v>
                </c:pt>
                <c:pt idx="42943">
                  <c:v>10.980883446</c:v>
                </c:pt>
                <c:pt idx="42944">
                  <c:v>10.385380522</c:v>
                </c:pt>
                <c:pt idx="42945">
                  <c:v>10.1358516854</c:v>
                </c:pt>
                <c:pt idx="42946">
                  <c:v>11.001635031799999</c:v>
                </c:pt>
                <c:pt idx="42947">
                  <c:v>10.6648482642</c:v>
                </c:pt>
                <c:pt idx="42948">
                  <c:v>10.0806862996</c:v>
                </c:pt>
                <c:pt idx="42949">
                  <c:v>10.905649763</c:v>
                </c:pt>
                <c:pt idx="42950">
                  <c:v>10.117553382500001</c:v>
                </c:pt>
                <c:pt idx="42951">
                  <c:v>10.553775916599999</c:v>
                </c:pt>
                <c:pt idx="42952">
                  <c:v>10.283396122699999</c:v>
                </c:pt>
                <c:pt idx="42953">
                  <c:v>10.0534697915</c:v>
                </c:pt>
                <c:pt idx="42954">
                  <c:v>10.0534960992</c:v>
                </c:pt>
                <c:pt idx="42955">
                  <c:v>10.307654896400001</c:v>
                </c:pt>
                <c:pt idx="42956">
                  <c:v>10.790432064399999</c:v>
                </c:pt>
                <c:pt idx="42957">
                  <c:v>11.1200985788</c:v>
                </c:pt>
                <c:pt idx="42958">
                  <c:v>10.3068856774</c:v>
                </c:pt>
                <c:pt idx="42959">
                  <c:v>10.7165358511</c:v>
                </c:pt>
                <c:pt idx="42960">
                  <c:v>11.0477587539</c:v>
                </c:pt>
                <c:pt idx="42961">
                  <c:v>10.2133180363</c:v>
                </c:pt>
                <c:pt idx="42962">
                  <c:v>10.383804535599999</c:v>
                </c:pt>
                <c:pt idx="42963">
                  <c:v>11.1423727481</c:v>
                </c:pt>
                <c:pt idx="42964">
                  <c:v>10.0170224244</c:v>
                </c:pt>
                <c:pt idx="42965">
                  <c:v>10.9995411451</c:v>
                </c:pt>
                <c:pt idx="42966">
                  <c:v>10.6457433727</c:v>
                </c:pt>
                <c:pt idx="42967">
                  <c:v>10.6084580586</c:v>
                </c:pt>
                <c:pt idx="42968">
                  <c:v>10.9122822261</c:v>
                </c:pt>
                <c:pt idx="42969">
                  <c:v>10.6131123084</c:v>
                </c:pt>
                <c:pt idx="42970">
                  <c:v>10.331129470500001</c:v>
                </c:pt>
                <c:pt idx="42971">
                  <c:v>10.92254095</c:v>
                </c:pt>
                <c:pt idx="42972">
                  <c:v>10.6353894087</c:v>
                </c:pt>
                <c:pt idx="42973">
                  <c:v>10.1269111283</c:v>
                </c:pt>
                <c:pt idx="42974">
                  <c:v>10.9742316718</c:v>
                </c:pt>
                <c:pt idx="42975">
                  <c:v>10.089746591600001</c:v>
                </c:pt>
                <c:pt idx="42976">
                  <c:v>10.7738537245</c:v>
                </c:pt>
                <c:pt idx="42977">
                  <c:v>10.820170432299999</c:v>
                </c:pt>
                <c:pt idx="42978">
                  <c:v>10.026371323199999</c:v>
                </c:pt>
                <c:pt idx="42979">
                  <c:v>10.309223211799999</c:v>
                </c:pt>
                <c:pt idx="42980">
                  <c:v>11.0071776232</c:v>
                </c:pt>
                <c:pt idx="42981">
                  <c:v>10.655588295199999</c:v>
                </c:pt>
                <c:pt idx="42982">
                  <c:v>10.6333469969</c:v>
                </c:pt>
                <c:pt idx="42983">
                  <c:v>10.648321124200001</c:v>
                </c:pt>
                <c:pt idx="42984">
                  <c:v>10.193621119499999</c:v>
                </c:pt>
                <c:pt idx="42985">
                  <c:v>10.230784034699999</c:v>
                </c:pt>
                <c:pt idx="42986">
                  <c:v>10.996678766700001</c:v>
                </c:pt>
                <c:pt idx="42987">
                  <c:v>10.320503475600001</c:v>
                </c:pt>
                <c:pt idx="42988">
                  <c:v>10.282570982899999</c:v>
                </c:pt>
                <c:pt idx="42989">
                  <c:v>10.216421497900001</c:v>
                </c:pt>
                <c:pt idx="42990">
                  <c:v>10.3014528617</c:v>
                </c:pt>
                <c:pt idx="42991">
                  <c:v>10.8122127883</c:v>
                </c:pt>
                <c:pt idx="42992">
                  <c:v>11.190790895299999</c:v>
                </c:pt>
                <c:pt idx="42993">
                  <c:v>10.558679231799999</c:v>
                </c:pt>
                <c:pt idx="42994">
                  <c:v>10.9245931755</c:v>
                </c:pt>
                <c:pt idx="42995">
                  <c:v>10.122421773799999</c:v>
                </c:pt>
                <c:pt idx="42996">
                  <c:v>11.1666175787</c:v>
                </c:pt>
                <c:pt idx="42997">
                  <c:v>10.9292097434</c:v>
                </c:pt>
                <c:pt idx="42998">
                  <c:v>10.650249197500001</c:v>
                </c:pt>
                <c:pt idx="42999">
                  <c:v>10.650523360799999</c:v>
                </c:pt>
                <c:pt idx="43000">
                  <c:v>10.8357056287</c:v>
                </c:pt>
                <c:pt idx="43001">
                  <c:v>10.989299468800001</c:v>
                </c:pt>
                <c:pt idx="43002">
                  <c:v>10.558679231799999</c:v>
                </c:pt>
                <c:pt idx="43003">
                  <c:v>10.6228337915</c:v>
                </c:pt>
                <c:pt idx="43004">
                  <c:v>10.9412264856</c:v>
                </c:pt>
                <c:pt idx="43005">
                  <c:v>10.6205824815</c:v>
                </c:pt>
                <c:pt idx="43006">
                  <c:v>10.3228517266</c:v>
                </c:pt>
                <c:pt idx="43007">
                  <c:v>10.9920685862</c:v>
                </c:pt>
                <c:pt idx="43008">
                  <c:v>10.1358516854</c:v>
                </c:pt>
                <c:pt idx="43009">
                  <c:v>10.878653053200001</c:v>
                </c:pt>
                <c:pt idx="43010">
                  <c:v>10.909275819699999</c:v>
                </c:pt>
                <c:pt idx="43011">
                  <c:v>11.047951379100001</c:v>
                </c:pt>
                <c:pt idx="43012">
                  <c:v>11.1709507757</c:v>
                </c:pt>
                <c:pt idx="43013">
                  <c:v>10.3937359733</c:v>
                </c:pt>
                <c:pt idx="43014">
                  <c:v>10.973394920400001</c:v>
                </c:pt>
                <c:pt idx="43015">
                  <c:v>10.6295846076</c:v>
                </c:pt>
                <c:pt idx="43016">
                  <c:v>11.1382125651</c:v>
                </c:pt>
                <c:pt idx="43017">
                  <c:v>10.9053510522</c:v>
                </c:pt>
                <c:pt idx="43018">
                  <c:v>10.5508745763</c:v>
                </c:pt>
                <c:pt idx="43019">
                  <c:v>10.6726243103</c:v>
                </c:pt>
                <c:pt idx="43020">
                  <c:v>10.6084580586</c:v>
                </c:pt>
                <c:pt idx="43021">
                  <c:v>10.005409288299999</c:v>
                </c:pt>
                <c:pt idx="43022">
                  <c:v>10.497844495300001</c:v>
                </c:pt>
                <c:pt idx="43023">
                  <c:v>10.4629272332</c:v>
                </c:pt>
                <c:pt idx="43024">
                  <c:v>10.265086311299999</c:v>
                </c:pt>
                <c:pt idx="43025">
                  <c:v>10.974217163300001</c:v>
                </c:pt>
                <c:pt idx="43026">
                  <c:v>10.1279307573</c:v>
                </c:pt>
                <c:pt idx="43027">
                  <c:v>10.080979209200001</c:v>
                </c:pt>
                <c:pt idx="43028">
                  <c:v>10.548380420299999</c:v>
                </c:pt>
                <c:pt idx="43029">
                  <c:v>10.003274973</c:v>
                </c:pt>
                <c:pt idx="43030">
                  <c:v>10.1129737007</c:v>
                </c:pt>
                <c:pt idx="43031">
                  <c:v>10.750131917299999</c:v>
                </c:pt>
                <c:pt idx="43032">
                  <c:v>11.057055018</c:v>
                </c:pt>
                <c:pt idx="43033">
                  <c:v>10.538487594699999</c:v>
                </c:pt>
                <c:pt idx="43034">
                  <c:v>10.956476582900001</c:v>
                </c:pt>
                <c:pt idx="43035">
                  <c:v>10.697851918</c:v>
                </c:pt>
                <c:pt idx="43036">
                  <c:v>10.9571660312</c:v>
                </c:pt>
                <c:pt idx="43037">
                  <c:v>10.4699827994</c:v>
                </c:pt>
                <c:pt idx="43038">
                  <c:v>10.126980083599999</c:v>
                </c:pt>
                <c:pt idx="43039">
                  <c:v>10.3337081734</c:v>
                </c:pt>
                <c:pt idx="43040">
                  <c:v>10.890035254400001</c:v>
                </c:pt>
                <c:pt idx="43041">
                  <c:v>10.0199167467</c:v>
                </c:pt>
                <c:pt idx="43042">
                  <c:v>10.0627001117</c:v>
                </c:pt>
                <c:pt idx="43043">
                  <c:v>10.2648982123</c:v>
                </c:pt>
                <c:pt idx="43044">
                  <c:v>10.0079253037</c:v>
                </c:pt>
                <c:pt idx="43045">
                  <c:v>11.1135252657</c:v>
                </c:pt>
                <c:pt idx="43046">
                  <c:v>10.8341502708</c:v>
                </c:pt>
                <c:pt idx="43047">
                  <c:v>10.4533643741</c:v>
                </c:pt>
                <c:pt idx="43048">
                  <c:v>10.083227968399999</c:v>
                </c:pt>
                <c:pt idx="43049">
                  <c:v>11.148812507600001</c:v>
                </c:pt>
                <c:pt idx="43050">
                  <c:v>10.8229868821</c:v>
                </c:pt>
                <c:pt idx="43051">
                  <c:v>10.619218548499999</c:v>
                </c:pt>
                <c:pt idx="43052">
                  <c:v>11.144345793099999</c:v>
                </c:pt>
                <c:pt idx="43053">
                  <c:v>10.6734784599</c:v>
                </c:pt>
                <c:pt idx="43054">
                  <c:v>10.9351720517</c:v>
                </c:pt>
                <c:pt idx="43055">
                  <c:v>10.9390519717</c:v>
                </c:pt>
                <c:pt idx="43056">
                  <c:v>11.117891586300001</c:v>
                </c:pt>
                <c:pt idx="43057">
                  <c:v>10.6601170104</c:v>
                </c:pt>
                <c:pt idx="43058">
                  <c:v>10.589417727000001</c:v>
                </c:pt>
                <c:pt idx="43059">
                  <c:v>10.1163456784</c:v>
                </c:pt>
                <c:pt idx="43060">
                  <c:v>10.528820104899999</c:v>
                </c:pt>
                <c:pt idx="43061">
                  <c:v>10.994454837499999</c:v>
                </c:pt>
                <c:pt idx="43062">
                  <c:v>10.3428173853</c:v>
                </c:pt>
                <c:pt idx="43063">
                  <c:v>10.989299468800001</c:v>
                </c:pt>
                <c:pt idx="43064">
                  <c:v>10.3743194126</c:v>
                </c:pt>
                <c:pt idx="43065">
                  <c:v>10.6799113419</c:v>
                </c:pt>
                <c:pt idx="43066">
                  <c:v>10.282570982899999</c:v>
                </c:pt>
                <c:pt idx="43067">
                  <c:v>10.229553427700001</c:v>
                </c:pt>
                <c:pt idx="43068">
                  <c:v>10.983745652</c:v>
                </c:pt>
                <c:pt idx="43069">
                  <c:v>10.9390519717</c:v>
                </c:pt>
                <c:pt idx="43070">
                  <c:v>10.872480546</c:v>
                </c:pt>
                <c:pt idx="43071">
                  <c:v>10.0199167467</c:v>
                </c:pt>
                <c:pt idx="43072">
                  <c:v>10.2201082437</c:v>
                </c:pt>
                <c:pt idx="43073">
                  <c:v>11.066062588099999</c:v>
                </c:pt>
                <c:pt idx="43074">
                  <c:v>10.203685291799999</c:v>
                </c:pt>
                <c:pt idx="43075">
                  <c:v>10.324656855200001</c:v>
                </c:pt>
                <c:pt idx="43076">
                  <c:v>10.608138451</c:v>
                </c:pt>
                <c:pt idx="43077">
                  <c:v>10.263849558900001</c:v>
                </c:pt>
                <c:pt idx="43078">
                  <c:v>10.6813947</c:v>
                </c:pt>
                <c:pt idx="43079">
                  <c:v>10.3014528617</c:v>
                </c:pt>
                <c:pt idx="43080">
                  <c:v>11.117891586300001</c:v>
                </c:pt>
                <c:pt idx="43081">
                  <c:v>11.0651404174</c:v>
                </c:pt>
                <c:pt idx="43082">
                  <c:v>10.428006845900001</c:v>
                </c:pt>
                <c:pt idx="43083">
                  <c:v>10.482837121399999</c:v>
                </c:pt>
                <c:pt idx="43084">
                  <c:v>10.3632537924</c:v>
                </c:pt>
                <c:pt idx="43085">
                  <c:v>10.085103461099999</c:v>
                </c:pt>
                <c:pt idx="43086">
                  <c:v>10.3375767888</c:v>
                </c:pt>
                <c:pt idx="43087">
                  <c:v>10.898404452899999</c:v>
                </c:pt>
                <c:pt idx="43088">
                  <c:v>10.8619245993</c:v>
                </c:pt>
                <c:pt idx="43089">
                  <c:v>10.4664729915</c:v>
                </c:pt>
                <c:pt idx="43090">
                  <c:v>11.190642774900001</c:v>
                </c:pt>
                <c:pt idx="43091">
                  <c:v>10.269408275</c:v>
                </c:pt>
                <c:pt idx="43092">
                  <c:v>11.039780259</c:v>
                </c:pt>
                <c:pt idx="43093">
                  <c:v>10.3264029914</c:v>
                </c:pt>
                <c:pt idx="43094">
                  <c:v>10.1340493372</c:v>
                </c:pt>
                <c:pt idx="43095">
                  <c:v>10.398218784599999</c:v>
                </c:pt>
                <c:pt idx="43096">
                  <c:v>10.5103907983</c:v>
                </c:pt>
                <c:pt idx="43097">
                  <c:v>10.3562133423</c:v>
                </c:pt>
                <c:pt idx="43098">
                  <c:v>10.388847268599999</c:v>
                </c:pt>
                <c:pt idx="43099">
                  <c:v>10.2201082437</c:v>
                </c:pt>
                <c:pt idx="43100">
                  <c:v>11.1751114143</c:v>
                </c:pt>
                <c:pt idx="43101">
                  <c:v>10.113613234000001</c:v>
                </c:pt>
                <c:pt idx="43102">
                  <c:v>10.135329029299999</c:v>
                </c:pt>
                <c:pt idx="43103">
                  <c:v>10.682690490000001</c:v>
                </c:pt>
                <c:pt idx="43104">
                  <c:v>10.935008763100001</c:v>
                </c:pt>
                <c:pt idx="43105">
                  <c:v>10.3979077248</c:v>
                </c:pt>
                <c:pt idx="43106">
                  <c:v>10.6793207619</c:v>
                </c:pt>
                <c:pt idx="43107">
                  <c:v>10.761696776899999</c:v>
                </c:pt>
                <c:pt idx="43108">
                  <c:v>10.872480546</c:v>
                </c:pt>
                <c:pt idx="43109">
                  <c:v>10.178581257299999</c:v>
                </c:pt>
                <c:pt idx="43110">
                  <c:v>10.9068042425</c:v>
                </c:pt>
                <c:pt idx="43111">
                  <c:v>10.356244925</c:v>
                </c:pt>
                <c:pt idx="43112">
                  <c:v>10.019870046499999</c:v>
                </c:pt>
                <c:pt idx="43113">
                  <c:v>10.104955652399999</c:v>
                </c:pt>
                <c:pt idx="43114">
                  <c:v>10.959471965800001</c:v>
                </c:pt>
                <c:pt idx="43115">
                  <c:v>10.854111362999999</c:v>
                </c:pt>
                <c:pt idx="43116">
                  <c:v>10.382851368600001</c:v>
                </c:pt>
                <c:pt idx="43117">
                  <c:v>11.1928473116</c:v>
                </c:pt>
                <c:pt idx="43118">
                  <c:v>11.0071776232</c:v>
                </c:pt>
                <c:pt idx="43119">
                  <c:v>10.1605810136</c:v>
                </c:pt>
                <c:pt idx="43120">
                  <c:v>11.156112884600001</c:v>
                </c:pt>
                <c:pt idx="43121">
                  <c:v>10.020246995400001</c:v>
                </c:pt>
                <c:pt idx="43122">
                  <c:v>10.341411985600001</c:v>
                </c:pt>
                <c:pt idx="43123">
                  <c:v>10.333460753200001</c:v>
                </c:pt>
                <c:pt idx="43124">
                  <c:v>10.837103068699999</c:v>
                </c:pt>
                <c:pt idx="43125">
                  <c:v>10.989299468800001</c:v>
                </c:pt>
                <c:pt idx="43126">
                  <c:v>10.432266589699999</c:v>
                </c:pt>
                <c:pt idx="43127">
                  <c:v>10.1625973469</c:v>
                </c:pt>
                <c:pt idx="43128">
                  <c:v>10.8852553136</c:v>
                </c:pt>
                <c:pt idx="43129">
                  <c:v>10.8385222489</c:v>
                </c:pt>
                <c:pt idx="43130">
                  <c:v>10.066074753000001</c:v>
                </c:pt>
                <c:pt idx="43131">
                  <c:v>10.598481959000001</c:v>
                </c:pt>
                <c:pt idx="43132">
                  <c:v>11.1372291313</c:v>
                </c:pt>
                <c:pt idx="43133">
                  <c:v>10.1979947086</c:v>
                </c:pt>
                <c:pt idx="43134">
                  <c:v>10.351876303299999</c:v>
                </c:pt>
                <c:pt idx="43135">
                  <c:v>10.9276706318</c:v>
                </c:pt>
                <c:pt idx="43136">
                  <c:v>10.389241672000001</c:v>
                </c:pt>
                <c:pt idx="43137">
                  <c:v>11.0956066228</c:v>
                </c:pt>
                <c:pt idx="43138">
                  <c:v>10.9742316718</c:v>
                </c:pt>
                <c:pt idx="43139">
                  <c:v>10.843145264</c:v>
                </c:pt>
                <c:pt idx="43140">
                  <c:v>10.2214580011</c:v>
                </c:pt>
                <c:pt idx="43141">
                  <c:v>11.086415193400001</c:v>
                </c:pt>
                <c:pt idx="43142">
                  <c:v>10.127682721399999</c:v>
                </c:pt>
                <c:pt idx="43143">
                  <c:v>10.1647563208</c:v>
                </c:pt>
                <c:pt idx="43144">
                  <c:v>11.1010145056</c:v>
                </c:pt>
                <c:pt idx="43145">
                  <c:v>10.890035254400001</c:v>
                </c:pt>
                <c:pt idx="43146">
                  <c:v>10.7260537679</c:v>
                </c:pt>
                <c:pt idx="43147">
                  <c:v>10.677636868700001</c:v>
                </c:pt>
                <c:pt idx="43148">
                  <c:v>10.6734784599</c:v>
                </c:pt>
                <c:pt idx="43149">
                  <c:v>11.0501630074</c:v>
                </c:pt>
                <c:pt idx="43150">
                  <c:v>11.178857345500001</c:v>
                </c:pt>
                <c:pt idx="43151">
                  <c:v>10.7739851095</c:v>
                </c:pt>
                <c:pt idx="43152">
                  <c:v>11.117911363199999</c:v>
                </c:pt>
                <c:pt idx="43153">
                  <c:v>10.5222468953</c:v>
                </c:pt>
                <c:pt idx="43154">
                  <c:v>10.085103461099999</c:v>
                </c:pt>
                <c:pt idx="43155">
                  <c:v>10.1624183126</c:v>
                </c:pt>
                <c:pt idx="43156">
                  <c:v>11.047548798699999</c:v>
                </c:pt>
                <c:pt idx="43157">
                  <c:v>10.677636868700001</c:v>
                </c:pt>
                <c:pt idx="43158">
                  <c:v>10.844630174300001</c:v>
                </c:pt>
                <c:pt idx="43159">
                  <c:v>10.002407373600001</c:v>
                </c:pt>
                <c:pt idx="43160">
                  <c:v>10.414161224700001</c:v>
                </c:pt>
                <c:pt idx="43161">
                  <c:v>11.1010145056</c:v>
                </c:pt>
                <c:pt idx="43162">
                  <c:v>11.181922527699999</c:v>
                </c:pt>
                <c:pt idx="43163">
                  <c:v>10.219325747799999</c:v>
                </c:pt>
                <c:pt idx="43164">
                  <c:v>10.214015568900001</c:v>
                </c:pt>
                <c:pt idx="43165">
                  <c:v>10.7617827436</c:v>
                </c:pt>
                <c:pt idx="43166">
                  <c:v>10.3228517266</c:v>
                </c:pt>
                <c:pt idx="43167">
                  <c:v>10.709264086299999</c:v>
                </c:pt>
                <c:pt idx="43168">
                  <c:v>11.089194964800001</c:v>
                </c:pt>
                <c:pt idx="43169">
                  <c:v>11.1914178915</c:v>
                </c:pt>
                <c:pt idx="43170">
                  <c:v>10.437425774499999</c:v>
                </c:pt>
                <c:pt idx="43171">
                  <c:v>11.146781259600001</c:v>
                </c:pt>
                <c:pt idx="43172">
                  <c:v>10.820170432299999</c:v>
                </c:pt>
                <c:pt idx="43173">
                  <c:v>11.156265358600001</c:v>
                </c:pt>
                <c:pt idx="43174">
                  <c:v>10.605481790500001</c:v>
                </c:pt>
                <c:pt idx="43175">
                  <c:v>10.437274025000001</c:v>
                </c:pt>
                <c:pt idx="43176">
                  <c:v>10.2214580011</c:v>
                </c:pt>
                <c:pt idx="43177">
                  <c:v>10.0847515122</c:v>
                </c:pt>
                <c:pt idx="43178">
                  <c:v>10.7416523145</c:v>
                </c:pt>
                <c:pt idx="43179">
                  <c:v>11.064328785800001</c:v>
                </c:pt>
                <c:pt idx="43180">
                  <c:v>10.890035254400001</c:v>
                </c:pt>
                <c:pt idx="43181">
                  <c:v>10.030323300799999</c:v>
                </c:pt>
                <c:pt idx="43182">
                  <c:v>10.1623346333</c:v>
                </c:pt>
                <c:pt idx="43183">
                  <c:v>10.5386685674</c:v>
                </c:pt>
                <c:pt idx="43184">
                  <c:v>10.7899525235</c:v>
                </c:pt>
                <c:pt idx="43185">
                  <c:v>10.428006845900001</c:v>
                </c:pt>
                <c:pt idx="43186">
                  <c:v>10.244650535</c:v>
                </c:pt>
                <c:pt idx="43187">
                  <c:v>10.000853617500001</c:v>
                </c:pt>
                <c:pt idx="43188">
                  <c:v>10.557754255900001</c:v>
                </c:pt>
                <c:pt idx="43189">
                  <c:v>10.9041152093</c:v>
                </c:pt>
                <c:pt idx="43190">
                  <c:v>10.351197518299999</c:v>
                </c:pt>
                <c:pt idx="43191">
                  <c:v>10.295694237699999</c:v>
                </c:pt>
                <c:pt idx="43192">
                  <c:v>10.505830937600001</c:v>
                </c:pt>
                <c:pt idx="43193">
                  <c:v>10.154640363</c:v>
                </c:pt>
                <c:pt idx="43194">
                  <c:v>10.329614123200001</c:v>
                </c:pt>
                <c:pt idx="43195">
                  <c:v>11.0674199784</c:v>
                </c:pt>
                <c:pt idx="43196">
                  <c:v>10.1605810136</c:v>
                </c:pt>
                <c:pt idx="43197">
                  <c:v>11.0436590501</c:v>
                </c:pt>
                <c:pt idx="43198">
                  <c:v>10.973394920400001</c:v>
                </c:pt>
                <c:pt idx="43199">
                  <c:v>10.7416523145</c:v>
                </c:pt>
                <c:pt idx="43200">
                  <c:v>10.229553427700001</c:v>
                </c:pt>
                <c:pt idx="43201">
                  <c:v>10.4664729915</c:v>
                </c:pt>
                <c:pt idx="43202">
                  <c:v>10.7639461675</c:v>
                </c:pt>
                <c:pt idx="43203">
                  <c:v>10.3904050275</c:v>
                </c:pt>
                <c:pt idx="43204">
                  <c:v>10.717529388699999</c:v>
                </c:pt>
                <c:pt idx="43205">
                  <c:v>10.6642864428</c:v>
                </c:pt>
                <c:pt idx="43206">
                  <c:v>11.144813354</c:v>
                </c:pt>
                <c:pt idx="43207">
                  <c:v>10.075154274499999</c:v>
                </c:pt>
                <c:pt idx="43208">
                  <c:v>10.5269541513</c:v>
                </c:pt>
                <c:pt idx="43209">
                  <c:v>10.4601479699</c:v>
                </c:pt>
                <c:pt idx="43210">
                  <c:v>10.850464113099999</c:v>
                </c:pt>
                <c:pt idx="43211">
                  <c:v>10.0277440176</c:v>
                </c:pt>
                <c:pt idx="43212">
                  <c:v>10.667678632099999</c:v>
                </c:pt>
                <c:pt idx="43213">
                  <c:v>11.2064451277</c:v>
                </c:pt>
                <c:pt idx="43214">
                  <c:v>11.156485182500001</c:v>
                </c:pt>
                <c:pt idx="43215">
                  <c:v>11.066062588099999</c:v>
                </c:pt>
                <c:pt idx="43216">
                  <c:v>10.5587930437</c:v>
                </c:pt>
                <c:pt idx="43217">
                  <c:v>11.143444843799999</c:v>
                </c:pt>
                <c:pt idx="43218">
                  <c:v>10.8479497286</c:v>
                </c:pt>
                <c:pt idx="43219">
                  <c:v>10.324656855200001</c:v>
                </c:pt>
                <c:pt idx="43220">
                  <c:v>10.483830408999999</c:v>
                </c:pt>
                <c:pt idx="43221">
                  <c:v>11.082321503699999</c:v>
                </c:pt>
                <c:pt idx="43222">
                  <c:v>11.066062588099999</c:v>
                </c:pt>
                <c:pt idx="43223">
                  <c:v>10.419904582599999</c:v>
                </c:pt>
                <c:pt idx="43224">
                  <c:v>10.8735319687</c:v>
                </c:pt>
                <c:pt idx="43225">
                  <c:v>10.974217163300001</c:v>
                </c:pt>
                <c:pt idx="43226">
                  <c:v>10.603002284700001</c:v>
                </c:pt>
                <c:pt idx="43227">
                  <c:v>10.135329029299999</c:v>
                </c:pt>
                <c:pt idx="43228">
                  <c:v>10.0534960992</c:v>
                </c:pt>
                <c:pt idx="43229">
                  <c:v>10.6233004284</c:v>
                </c:pt>
                <c:pt idx="43230">
                  <c:v>10.117176257700001</c:v>
                </c:pt>
                <c:pt idx="43231">
                  <c:v>10.2133180363</c:v>
                </c:pt>
                <c:pt idx="43232">
                  <c:v>10.6648482642</c:v>
                </c:pt>
                <c:pt idx="43233">
                  <c:v>10.9391030065</c:v>
                </c:pt>
                <c:pt idx="43234">
                  <c:v>11.1697272598</c:v>
                </c:pt>
                <c:pt idx="43235">
                  <c:v>10.917995229500001</c:v>
                </c:pt>
                <c:pt idx="43236">
                  <c:v>10.5880085526</c:v>
                </c:pt>
                <c:pt idx="43237">
                  <c:v>10.4699827994</c:v>
                </c:pt>
                <c:pt idx="43238">
                  <c:v>10.8535928903</c:v>
                </c:pt>
                <c:pt idx="43239">
                  <c:v>10.183611892</c:v>
                </c:pt>
                <c:pt idx="43240">
                  <c:v>10.8893713526</c:v>
                </c:pt>
                <c:pt idx="43241">
                  <c:v>10.6351893545</c:v>
                </c:pt>
                <c:pt idx="43242">
                  <c:v>10.3939868148</c:v>
                </c:pt>
                <c:pt idx="43243">
                  <c:v>10.3486270158</c:v>
                </c:pt>
                <c:pt idx="43244">
                  <c:v>10.183611892</c:v>
                </c:pt>
                <c:pt idx="43245">
                  <c:v>10.127284063599999</c:v>
                </c:pt>
                <c:pt idx="43246">
                  <c:v>10.083227968399999</c:v>
                </c:pt>
                <c:pt idx="43247">
                  <c:v>10.0574628635</c:v>
                </c:pt>
                <c:pt idx="43248">
                  <c:v>10.187455709</c:v>
                </c:pt>
                <c:pt idx="43249">
                  <c:v>10.229553427700001</c:v>
                </c:pt>
                <c:pt idx="43250">
                  <c:v>11.0703264821</c:v>
                </c:pt>
                <c:pt idx="43251">
                  <c:v>10.648321124200001</c:v>
                </c:pt>
                <c:pt idx="43252">
                  <c:v>10.996678766700001</c:v>
                </c:pt>
                <c:pt idx="43253">
                  <c:v>10.4390724996</c:v>
                </c:pt>
                <c:pt idx="43254">
                  <c:v>10.4674623236</c:v>
                </c:pt>
                <c:pt idx="43255">
                  <c:v>10.433258991800001</c:v>
                </c:pt>
                <c:pt idx="43256">
                  <c:v>10.683918583500001</c:v>
                </c:pt>
                <c:pt idx="43257">
                  <c:v>10.2425190308</c:v>
                </c:pt>
                <c:pt idx="43258">
                  <c:v>10.8738810735</c:v>
                </c:pt>
                <c:pt idx="43259">
                  <c:v>10.858240606200001</c:v>
                </c:pt>
                <c:pt idx="43260">
                  <c:v>10.8252202842</c:v>
                </c:pt>
                <c:pt idx="43261">
                  <c:v>11.047548798699999</c:v>
                </c:pt>
                <c:pt idx="43262">
                  <c:v>10.0485503099</c:v>
                </c:pt>
                <c:pt idx="43263">
                  <c:v>10.852254245799999</c:v>
                </c:pt>
                <c:pt idx="43264">
                  <c:v>10.492491731199999</c:v>
                </c:pt>
                <c:pt idx="43265">
                  <c:v>10.104955652399999</c:v>
                </c:pt>
                <c:pt idx="43266">
                  <c:v>11.1867549782</c:v>
                </c:pt>
                <c:pt idx="43267">
                  <c:v>11.146664511299999</c:v>
                </c:pt>
                <c:pt idx="43268">
                  <c:v>10.0199167467</c:v>
                </c:pt>
                <c:pt idx="43269">
                  <c:v>10.6940451404</c:v>
                </c:pt>
                <c:pt idx="43270">
                  <c:v>11.210501539499999</c:v>
                </c:pt>
                <c:pt idx="43271">
                  <c:v>10.379788515</c:v>
                </c:pt>
                <c:pt idx="43272">
                  <c:v>10.379788515</c:v>
                </c:pt>
                <c:pt idx="43273">
                  <c:v>10.677636868700001</c:v>
                </c:pt>
                <c:pt idx="43274">
                  <c:v>10.452760567</c:v>
                </c:pt>
                <c:pt idx="43275">
                  <c:v>11.013671433300001</c:v>
                </c:pt>
                <c:pt idx="43276">
                  <c:v>11.115607907399999</c:v>
                </c:pt>
                <c:pt idx="43277">
                  <c:v>10.6205824815</c:v>
                </c:pt>
                <c:pt idx="43278">
                  <c:v>10.156232015400001</c:v>
                </c:pt>
                <c:pt idx="43279">
                  <c:v>10.347955582499999</c:v>
                </c:pt>
                <c:pt idx="43280">
                  <c:v>10.600366302199999</c:v>
                </c:pt>
                <c:pt idx="43281">
                  <c:v>11.113338718</c:v>
                </c:pt>
                <c:pt idx="43282">
                  <c:v>10.4369073438</c:v>
                </c:pt>
                <c:pt idx="43283">
                  <c:v>10.959471965800001</c:v>
                </c:pt>
                <c:pt idx="43284">
                  <c:v>11.0670385768</c:v>
                </c:pt>
                <c:pt idx="43285">
                  <c:v>10.268540250799999</c:v>
                </c:pt>
                <c:pt idx="43286">
                  <c:v>10.1704464695</c:v>
                </c:pt>
                <c:pt idx="43287">
                  <c:v>10.7323869854</c:v>
                </c:pt>
                <c:pt idx="43288">
                  <c:v>11.038705031199999</c:v>
                </c:pt>
                <c:pt idx="43289">
                  <c:v>10.648321124200001</c:v>
                </c:pt>
                <c:pt idx="43290">
                  <c:v>10.8581449913</c:v>
                </c:pt>
                <c:pt idx="43291">
                  <c:v>10.9331645359</c:v>
                </c:pt>
                <c:pt idx="43292">
                  <c:v>11.0087463548</c:v>
                </c:pt>
                <c:pt idx="43293">
                  <c:v>10.621972528200001</c:v>
                </c:pt>
                <c:pt idx="43294">
                  <c:v>10.850464113099999</c:v>
                </c:pt>
                <c:pt idx="43295">
                  <c:v>10.2321780452</c:v>
                </c:pt>
                <c:pt idx="43296">
                  <c:v>10.933889047699999</c:v>
                </c:pt>
                <c:pt idx="43297">
                  <c:v>10.450940600499999</c:v>
                </c:pt>
                <c:pt idx="43298">
                  <c:v>10.9592340393</c:v>
                </c:pt>
                <c:pt idx="43299">
                  <c:v>10.1640497673</c:v>
                </c:pt>
                <c:pt idx="43300">
                  <c:v>10.473873038800001</c:v>
                </c:pt>
                <c:pt idx="43301">
                  <c:v>10.197100962</c:v>
                </c:pt>
                <c:pt idx="43302">
                  <c:v>10.3308684185</c:v>
                </c:pt>
                <c:pt idx="43303">
                  <c:v>11.066062588099999</c:v>
                </c:pt>
                <c:pt idx="43304">
                  <c:v>10.7757663076</c:v>
                </c:pt>
                <c:pt idx="43305">
                  <c:v>10.5562552556</c:v>
                </c:pt>
                <c:pt idx="43306">
                  <c:v>10.609917712</c:v>
                </c:pt>
                <c:pt idx="43307">
                  <c:v>10.303968921199999</c:v>
                </c:pt>
                <c:pt idx="43308">
                  <c:v>10.997380554799999</c:v>
                </c:pt>
                <c:pt idx="43309">
                  <c:v>10.172494399</c:v>
                </c:pt>
                <c:pt idx="43310">
                  <c:v>10.6233004284</c:v>
                </c:pt>
                <c:pt idx="43311">
                  <c:v>11.107066684099999</c:v>
                </c:pt>
                <c:pt idx="43312">
                  <c:v>10.996678766700001</c:v>
                </c:pt>
                <c:pt idx="43313">
                  <c:v>10.066848117299999</c:v>
                </c:pt>
                <c:pt idx="43314">
                  <c:v>10.094518463</c:v>
                </c:pt>
                <c:pt idx="43315">
                  <c:v>11.013436180399999</c:v>
                </c:pt>
                <c:pt idx="43316">
                  <c:v>10.993640513900001</c:v>
                </c:pt>
                <c:pt idx="43317">
                  <c:v>10.585954812700001</c:v>
                </c:pt>
                <c:pt idx="43318">
                  <c:v>10.8677162617</c:v>
                </c:pt>
                <c:pt idx="43319">
                  <c:v>10.820170432299999</c:v>
                </c:pt>
                <c:pt idx="43320">
                  <c:v>11.1708404436</c:v>
                </c:pt>
                <c:pt idx="43321">
                  <c:v>10.217338446499999</c:v>
                </c:pt>
                <c:pt idx="43322">
                  <c:v>10.183611892</c:v>
                </c:pt>
                <c:pt idx="43323">
                  <c:v>11.0643527794</c:v>
                </c:pt>
                <c:pt idx="43324">
                  <c:v>10.535933700599999</c:v>
                </c:pt>
                <c:pt idx="43325">
                  <c:v>10.21882937</c:v>
                </c:pt>
                <c:pt idx="43326">
                  <c:v>10.6322848377</c:v>
                </c:pt>
                <c:pt idx="43327">
                  <c:v>10.307654896400001</c:v>
                </c:pt>
                <c:pt idx="43328">
                  <c:v>10.9688880203</c:v>
                </c:pt>
                <c:pt idx="43329">
                  <c:v>11.1286333194</c:v>
                </c:pt>
                <c:pt idx="43330">
                  <c:v>10.7531290526</c:v>
                </c:pt>
                <c:pt idx="43331">
                  <c:v>10.6044357416</c:v>
                </c:pt>
                <c:pt idx="43332">
                  <c:v>11.138344999799999</c:v>
                </c:pt>
                <c:pt idx="43333">
                  <c:v>10.6822718363</c:v>
                </c:pt>
                <c:pt idx="43334">
                  <c:v>10.061572937799999</c:v>
                </c:pt>
                <c:pt idx="43335">
                  <c:v>10.230784034699999</c:v>
                </c:pt>
                <c:pt idx="43336">
                  <c:v>10.396500101799999</c:v>
                </c:pt>
                <c:pt idx="43337">
                  <c:v>10.844630174300001</c:v>
                </c:pt>
                <c:pt idx="43338">
                  <c:v>10.4287015376</c:v>
                </c:pt>
                <c:pt idx="43339">
                  <c:v>10.2300267882</c:v>
                </c:pt>
                <c:pt idx="43340">
                  <c:v>10.324573237299999</c:v>
                </c:pt>
                <c:pt idx="43341">
                  <c:v>10.1163456784</c:v>
                </c:pt>
                <c:pt idx="43342">
                  <c:v>10.3944383089</c:v>
                </c:pt>
                <c:pt idx="43343">
                  <c:v>10.906183109100001</c:v>
                </c:pt>
                <c:pt idx="43344">
                  <c:v>10.9571660312</c:v>
                </c:pt>
                <c:pt idx="43345">
                  <c:v>10.4390724996</c:v>
                </c:pt>
                <c:pt idx="43346">
                  <c:v>10.7354454925</c:v>
                </c:pt>
                <c:pt idx="43347">
                  <c:v>10.2706231477</c:v>
                </c:pt>
                <c:pt idx="43348">
                  <c:v>10.824929553500001</c:v>
                </c:pt>
                <c:pt idx="43349">
                  <c:v>10.117176257700001</c:v>
                </c:pt>
                <c:pt idx="43350">
                  <c:v>11.039806798800001</c:v>
                </c:pt>
                <c:pt idx="43351">
                  <c:v>10.019870046499999</c:v>
                </c:pt>
                <c:pt idx="43352">
                  <c:v>10.197100962</c:v>
                </c:pt>
                <c:pt idx="43353">
                  <c:v>10.3329991334</c:v>
                </c:pt>
                <c:pt idx="43354">
                  <c:v>10.6264892607</c:v>
                </c:pt>
                <c:pt idx="43355">
                  <c:v>10.682690490000001</c:v>
                </c:pt>
                <c:pt idx="43356">
                  <c:v>10.8094232982</c:v>
                </c:pt>
                <c:pt idx="43357">
                  <c:v>10.6353894087</c:v>
                </c:pt>
                <c:pt idx="43358">
                  <c:v>10.0686436463</c:v>
                </c:pt>
                <c:pt idx="43359">
                  <c:v>11.0101571304</c:v>
                </c:pt>
                <c:pt idx="43360">
                  <c:v>11.1402457683</c:v>
                </c:pt>
                <c:pt idx="43361">
                  <c:v>10.2106422141</c:v>
                </c:pt>
                <c:pt idx="43362">
                  <c:v>10.059128307</c:v>
                </c:pt>
                <c:pt idx="43363">
                  <c:v>10.461116580000001</c:v>
                </c:pt>
                <c:pt idx="43364">
                  <c:v>10.2950353624</c:v>
                </c:pt>
                <c:pt idx="43365">
                  <c:v>10.650523360799999</c:v>
                </c:pt>
                <c:pt idx="43366">
                  <c:v>10.459295882899999</c:v>
                </c:pt>
                <c:pt idx="43367">
                  <c:v>10.8975497732</c:v>
                </c:pt>
                <c:pt idx="43368">
                  <c:v>10.1648638103</c:v>
                </c:pt>
                <c:pt idx="43369">
                  <c:v>10.294998955500001</c:v>
                </c:pt>
                <c:pt idx="43370">
                  <c:v>10.9995411451</c:v>
                </c:pt>
                <c:pt idx="43371">
                  <c:v>11.113338718</c:v>
                </c:pt>
                <c:pt idx="43372">
                  <c:v>10.190890205900001</c:v>
                </c:pt>
                <c:pt idx="43373">
                  <c:v>10.172494399</c:v>
                </c:pt>
                <c:pt idx="43374">
                  <c:v>10.4812783322</c:v>
                </c:pt>
                <c:pt idx="43375">
                  <c:v>10.0534697915</c:v>
                </c:pt>
                <c:pt idx="43376">
                  <c:v>11.209393561300001</c:v>
                </c:pt>
                <c:pt idx="43377">
                  <c:v>10.135329029299999</c:v>
                </c:pt>
                <c:pt idx="43378">
                  <c:v>10.282570982899999</c:v>
                </c:pt>
                <c:pt idx="43379">
                  <c:v>10.4391968744</c:v>
                </c:pt>
                <c:pt idx="43380">
                  <c:v>10.1135991196</c:v>
                </c:pt>
                <c:pt idx="43381">
                  <c:v>10.910720274299999</c:v>
                </c:pt>
                <c:pt idx="43382">
                  <c:v>10.193621119499999</c:v>
                </c:pt>
                <c:pt idx="43383">
                  <c:v>11.1402457683</c:v>
                </c:pt>
                <c:pt idx="43384">
                  <c:v>11.0477587539</c:v>
                </c:pt>
                <c:pt idx="43385">
                  <c:v>10.182080447100001</c:v>
                </c:pt>
                <c:pt idx="43386">
                  <c:v>10.4343946117</c:v>
                </c:pt>
                <c:pt idx="43387">
                  <c:v>10.1135991196</c:v>
                </c:pt>
                <c:pt idx="43388">
                  <c:v>11.0311312813</c:v>
                </c:pt>
                <c:pt idx="43389">
                  <c:v>11.2071068642</c:v>
                </c:pt>
                <c:pt idx="43390">
                  <c:v>10.3319872986</c:v>
                </c:pt>
                <c:pt idx="43391">
                  <c:v>10.7559096732</c:v>
                </c:pt>
                <c:pt idx="43392">
                  <c:v>10.982489451099999</c:v>
                </c:pt>
                <c:pt idx="43393">
                  <c:v>10.3944383089</c:v>
                </c:pt>
                <c:pt idx="43394">
                  <c:v>10.442606439</c:v>
                </c:pt>
                <c:pt idx="43395">
                  <c:v>11.052799754700001</c:v>
                </c:pt>
                <c:pt idx="43396">
                  <c:v>10.6233004284</c:v>
                </c:pt>
                <c:pt idx="43397">
                  <c:v>10.003274973</c:v>
                </c:pt>
                <c:pt idx="43398">
                  <c:v>10.7553208219</c:v>
                </c:pt>
                <c:pt idx="43399">
                  <c:v>10.608138451</c:v>
                </c:pt>
                <c:pt idx="43400">
                  <c:v>10.7998993669</c:v>
                </c:pt>
                <c:pt idx="43401">
                  <c:v>10.644338468699999</c:v>
                </c:pt>
                <c:pt idx="43402">
                  <c:v>10.7683336038</c:v>
                </c:pt>
                <c:pt idx="43403">
                  <c:v>10.7899525235</c:v>
                </c:pt>
                <c:pt idx="43404">
                  <c:v>10.5815294339</c:v>
                </c:pt>
                <c:pt idx="43405">
                  <c:v>11.190790895299999</c:v>
                </c:pt>
                <c:pt idx="43406">
                  <c:v>11.117891586300001</c:v>
                </c:pt>
                <c:pt idx="43407">
                  <c:v>10.896046989</c:v>
                </c:pt>
                <c:pt idx="43408">
                  <c:v>10.6295846076</c:v>
                </c:pt>
                <c:pt idx="43409">
                  <c:v>10.182682718100001</c:v>
                </c:pt>
                <c:pt idx="43410">
                  <c:v>10.5287434677</c:v>
                </c:pt>
                <c:pt idx="43411">
                  <c:v>11.086415193400001</c:v>
                </c:pt>
                <c:pt idx="43412">
                  <c:v>10.481783829099999</c:v>
                </c:pt>
                <c:pt idx="43413">
                  <c:v>10.6734784599</c:v>
                </c:pt>
                <c:pt idx="43414">
                  <c:v>10.5386685674</c:v>
                </c:pt>
                <c:pt idx="43415">
                  <c:v>10.234477413900001</c:v>
                </c:pt>
                <c:pt idx="43416">
                  <c:v>10.5815294339</c:v>
                </c:pt>
                <c:pt idx="43417">
                  <c:v>10.5559475353</c:v>
                </c:pt>
                <c:pt idx="43418">
                  <c:v>10.701801981599999</c:v>
                </c:pt>
                <c:pt idx="43419">
                  <c:v>10.361556436200001</c:v>
                </c:pt>
                <c:pt idx="43420">
                  <c:v>10.512907263200001</c:v>
                </c:pt>
                <c:pt idx="43421">
                  <c:v>10.329614123200001</c:v>
                </c:pt>
                <c:pt idx="43422">
                  <c:v>10.878653053200001</c:v>
                </c:pt>
                <c:pt idx="43423">
                  <c:v>10.558679231799999</c:v>
                </c:pt>
                <c:pt idx="43424">
                  <c:v>11.1887744421</c:v>
                </c:pt>
                <c:pt idx="43425">
                  <c:v>10.0157043105</c:v>
                </c:pt>
                <c:pt idx="43426">
                  <c:v>10.4021026925</c:v>
                </c:pt>
                <c:pt idx="43427">
                  <c:v>10.269408275</c:v>
                </c:pt>
                <c:pt idx="43428">
                  <c:v>10.7245322105</c:v>
                </c:pt>
                <c:pt idx="43429">
                  <c:v>10.9331645359</c:v>
                </c:pt>
                <c:pt idx="43430">
                  <c:v>11.0501630074</c:v>
                </c:pt>
                <c:pt idx="43431">
                  <c:v>10.1679777944</c:v>
                </c:pt>
                <c:pt idx="43432">
                  <c:v>10.6711758845</c:v>
                </c:pt>
                <c:pt idx="43433">
                  <c:v>10.609917712</c:v>
                </c:pt>
                <c:pt idx="43434">
                  <c:v>10.505062408000001</c:v>
                </c:pt>
                <c:pt idx="43435">
                  <c:v>10.935248189399999</c:v>
                </c:pt>
                <c:pt idx="43436">
                  <c:v>10.6271150172</c:v>
                </c:pt>
                <c:pt idx="43437">
                  <c:v>10.697851918</c:v>
                </c:pt>
                <c:pt idx="43438">
                  <c:v>11.070626985100001</c:v>
                </c:pt>
                <c:pt idx="43439">
                  <c:v>11.012267684299999</c:v>
                </c:pt>
                <c:pt idx="43440">
                  <c:v>10.3505705441</c:v>
                </c:pt>
                <c:pt idx="43441">
                  <c:v>10.8582904012</c:v>
                </c:pt>
                <c:pt idx="43442">
                  <c:v>10.3483002412</c:v>
                </c:pt>
                <c:pt idx="43443">
                  <c:v>10.878653053200001</c:v>
                </c:pt>
                <c:pt idx="43444">
                  <c:v>10.626562124299999</c:v>
                </c:pt>
                <c:pt idx="43445">
                  <c:v>11.0783206278</c:v>
                </c:pt>
                <c:pt idx="43446">
                  <c:v>10.182080447100001</c:v>
                </c:pt>
                <c:pt idx="43447">
                  <c:v>10.350859614100001</c:v>
                </c:pt>
                <c:pt idx="43448">
                  <c:v>10.368281161300001</c:v>
                </c:pt>
                <c:pt idx="43449">
                  <c:v>10.903873212300001</c:v>
                </c:pt>
                <c:pt idx="43450">
                  <c:v>10.1269111283</c:v>
                </c:pt>
                <c:pt idx="43451">
                  <c:v>10.059128307</c:v>
                </c:pt>
                <c:pt idx="43452">
                  <c:v>10.4446506073</c:v>
                </c:pt>
                <c:pt idx="43453">
                  <c:v>10.0448860037</c:v>
                </c:pt>
                <c:pt idx="43454">
                  <c:v>10.035150958399999</c:v>
                </c:pt>
                <c:pt idx="43455">
                  <c:v>10.2229947319</c:v>
                </c:pt>
                <c:pt idx="43456">
                  <c:v>10.303968921199999</c:v>
                </c:pt>
                <c:pt idx="43457">
                  <c:v>10.036269663100001</c:v>
                </c:pt>
                <c:pt idx="43458">
                  <c:v>11.219160324200001</c:v>
                </c:pt>
                <c:pt idx="43459">
                  <c:v>10.0199167467</c:v>
                </c:pt>
                <c:pt idx="43460">
                  <c:v>10.838720267699999</c:v>
                </c:pt>
                <c:pt idx="43461">
                  <c:v>10.414161224700001</c:v>
                </c:pt>
                <c:pt idx="43462">
                  <c:v>10.3054518378</c:v>
                </c:pt>
                <c:pt idx="43463">
                  <c:v>10.015345552299999</c:v>
                </c:pt>
                <c:pt idx="43464">
                  <c:v>10.294998955500001</c:v>
                </c:pt>
                <c:pt idx="43465">
                  <c:v>11.0083104298</c:v>
                </c:pt>
                <c:pt idx="43466">
                  <c:v>10.678716808000001</c:v>
                </c:pt>
                <c:pt idx="43467">
                  <c:v>10.57481258</c:v>
                </c:pt>
                <c:pt idx="43468">
                  <c:v>10.427006226</c:v>
                </c:pt>
                <c:pt idx="43469">
                  <c:v>11.041631283899999</c:v>
                </c:pt>
                <c:pt idx="43470">
                  <c:v>10.450940600499999</c:v>
                </c:pt>
                <c:pt idx="43471">
                  <c:v>10.437274025000001</c:v>
                </c:pt>
                <c:pt idx="43472">
                  <c:v>10.402943348499999</c:v>
                </c:pt>
                <c:pt idx="43473">
                  <c:v>11.109551420000001</c:v>
                </c:pt>
                <c:pt idx="43474">
                  <c:v>11.080722998800001</c:v>
                </c:pt>
                <c:pt idx="43475">
                  <c:v>10.295694237699999</c:v>
                </c:pt>
                <c:pt idx="43476">
                  <c:v>10.244650535</c:v>
                </c:pt>
                <c:pt idx="43477">
                  <c:v>10.973394920400001</c:v>
                </c:pt>
                <c:pt idx="43478">
                  <c:v>10.0517469965</c:v>
                </c:pt>
                <c:pt idx="43479">
                  <c:v>10.824929553500001</c:v>
                </c:pt>
                <c:pt idx="43480">
                  <c:v>10.682119462799999</c:v>
                </c:pt>
                <c:pt idx="43481">
                  <c:v>10.246729433500001</c:v>
                </c:pt>
                <c:pt idx="43482">
                  <c:v>10.3486270158</c:v>
                </c:pt>
                <c:pt idx="43483">
                  <c:v>10.4956236413</c:v>
                </c:pt>
                <c:pt idx="43484">
                  <c:v>11.136145469700001</c:v>
                </c:pt>
                <c:pt idx="43485">
                  <c:v>11.144813354</c:v>
                </c:pt>
                <c:pt idx="43486">
                  <c:v>10.8357056287</c:v>
                </c:pt>
                <c:pt idx="43487">
                  <c:v>10.221297569600001</c:v>
                </c:pt>
                <c:pt idx="43488">
                  <c:v>10.402958053800001</c:v>
                </c:pt>
                <c:pt idx="43489">
                  <c:v>11.082321503699999</c:v>
                </c:pt>
                <c:pt idx="43490">
                  <c:v>10.8868660328</c:v>
                </c:pt>
                <c:pt idx="43491">
                  <c:v>11.2024537962</c:v>
                </c:pt>
                <c:pt idx="43492">
                  <c:v>10.195846777</c:v>
                </c:pt>
                <c:pt idx="43493">
                  <c:v>10.385380522</c:v>
                </c:pt>
                <c:pt idx="43494">
                  <c:v>10.831622531100001</c:v>
                </c:pt>
                <c:pt idx="43495">
                  <c:v>10.2733353101</c:v>
                </c:pt>
                <c:pt idx="43496">
                  <c:v>10.499406098</c:v>
                </c:pt>
                <c:pt idx="43497">
                  <c:v>10.187455709</c:v>
                </c:pt>
                <c:pt idx="43498">
                  <c:v>10.0157043105</c:v>
                </c:pt>
                <c:pt idx="43499">
                  <c:v>10.187455709</c:v>
                </c:pt>
                <c:pt idx="43500">
                  <c:v>10.7178384508</c:v>
                </c:pt>
                <c:pt idx="43501">
                  <c:v>10.558679231799999</c:v>
                </c:pt>
                <c:pt idx="43502">
                  <c:v>10.9899786196</c:v>
                </c:pt>
                <c:pt idx="43503">
                  <c:v>10.572551648599999</c:v>
                </c:pt>
                <c:pt idx="43504">
                  <c:v>10.4664729915</c:v>
                </c:pt>
                <c:pt idx="43505">
                  <c:v>11.1335516333</c:v>
                </c:pt>
                <c:pt idx="43506">
                  <c:v>10.187455709</c:v>
                </c:pt>
                <c:pt idx="43507">
                  <c:v>11.0670385768</c:v>
                </c:pt>
                <c:pt idx="43508">
                  <c:v>10.0830332067</c:v>
                </c:pt>
                <c:pt idx="43509">
                  <c:v>10.2201082437</c:v>
                </c:pt>
                <c:pt idx="43510">
                  <c:v>10.0627001117</c:v>
                </c:pt>
                <c:pt idx="43511">
                  <c:v>10.1534603538</c:v>
                </c:pt>
                <c:pt idx="43512">
                  <c:v>10.080979209200001</c:v>
                </c:pt>
                <c:pt idx="43513">
                  <c:v>10.268540250799999</c:v>
                </c:pt>
                <c:pt idx="43514">
                  <c:v>10.0847515122</c:v>
                </c:pt>
                <c:pt idx="43515">
                  <c:v>10.437274025000001</c:v>
                </c:pt>
                <c:pt idx="43516">
                  <c:v>10.996678766700001</c:v>
                </c:pt>
                <c:pt idx="43517">
                  <c:v>11.029786551100001</c:v>
                </c:pt>
                <c:pt idx="43518">
                  <c:v>10.3435254808</c:v>
                </c:pt>
                <c:pt idx="43519">
                  <c:v>11.043885432</c:v>
                </c:pt>
                <c:pt idx="43520">
                  <c:v>10.898404452899999</c:v>
                </c:pt>
                <c:pt idx="43521">
                  <c:v>10.398218784599999</c:v>
                </c:pt>
                <c:pt idx="43522">
                  <c:v>11.020828721699999</c:v>
                </c:pt>
                <c:pt idx="43523">
                  <c:v>11.138344999799999</c:v>
                </c:pt>
                <c:pt idx="43524">
                  <c:v>11.1135252657</c:v>
                </c:pt>
                <c:pt idx="43525">
                  <c:v>10.025208920500001</c:v>
                </c:pt>
                <c:pt idx="43526">
                  <c:v>10.6937989951</c:v>
                </c:pt>
                <c:pt idx="43527">
                  <c:v>10.709264086299999</c:v>
                </c:pt>
                <c:pt idx="43528">
                  <c:v>10.6806076588</c:v>
                </c:pt>
                <c:pt idx="43529">
                  <c:v>10.461116580000001</c:v>
                </c:pt>
                <c:pt idx="43530">
                  <c:v>10.213701825199999</c:v>
                </c:pt>
                <c:pt idx="43531">
                  <c:v>10.443443976299999</c:v>
                </c:pt>
                <c:pt idx="43532">
                  <c:v>10.066848117299999</c:v>
                </c:pt>
                <c:pt idx="43533">
                  <c:v>10.8479497286</c:v>
                </c:pt>
                <c:pt idx="43534">
                  <c:v>10.1534603538</c:v>
                </c:pt>
                <c:pt idx="43535">
                  <c:v>10.5389638119</c:v>
                </c:pt>
                <c:pt idx="43536">
                  <c:v>10.6739355347</c:v>
                </c:pt>
                <c:pt idx="43537">
                  <c:v>10.548380420299999</c:v>
                </c:pt>
                <c:pt idx="43538">
                  <c:v>10.4390724996</c:v>
                </c:pt>
                <c:pt idx="43539">
                  <c:v>10.257479250799999</c:v>
                </c:pt>
                <c:pt idx="43540">
                  <c:v>10.930287289000001</c:v>
                </c:pt>
                <c:pt idx="43541">
                  <c:v>10.1163456784</c:v>
                </c:pt>
                <c:pt idx="43542">
                  <c:v>10.501999746299999</c:v>
                </c:pt>
                <c:pt idx="43543">
                  <c:v>10.3273862467</c:v>
                </c:pt>
                <c:pt idx="43544">
                  <c:v>10.067464101300001</c:v>
                </c:pt>
                <c:pt idx="43545">
                  <c:v>10.322441725899999</c:v>
                </c:pt>
                <c:pt idx="43546">
                  <c:v>11.1533648826</c:v>
                </c:pt>
                <c:pt idx="43547">
                  <c:v>10.3781359392</c:v>
                </c:pt>
                <c:pt idx="43548">
                  <c:v>10.5838320915</c:v>
                </c:pt>
                <c:pt idx="43549">
                  <c:v>10.2214580011</c:v>
                </c:pt>
                <c:pt idx="43550">
                  <c:v>10.438233931999999</c:v>
                </c:pt>
                <c:pt idx="43551">
                  <c:v>10.8582904012</c:v>
                </c:pt>
                <c:pt idx="43552">
                  <c:v>10.718642835600001</c:v>
                </c:pt>
                <c:pt idx="43553">
                  <c:v>10.973394920400001</c:v>
                </c:pt>
                <c:pt idx="43554">
                  <c:v>10.443443976299999</c:v>
                </c:pt>
                <c:pt idx="43555">
                  <c:v>11.1842844975</c:v>
                </c:pt>
                <c:pt idx="43556">
                  <c:v>10.178581257299999</c:v>
                </c:pt>
                <c:pt idx="43557">
                  <c:v>10.3743194126</c:v>
                </c:pt>
                <c:pt idx="43558">
                  <c:v>10.574450689100001</c:v>
                </c:pt>
                <c:pt idx="43559">
                  <c:v>10.6807064217</c:v>
                </c:pt>
                <c:pt idx="43560">
                  <c:v>10.263849558900001</c:v>
                </c:pt>
                <c:pt idx="43561">
                  <c:v>10.342555711199999</c:v>
                </c:pt>
                <c:pt idx="43562">
                  <c:v>10.382851368600001</c:v>
                </c:pt>
                <c:pt idx="43563">
                  <c:v>10.0585766573</c:v>
                </c:pt>
                <c:pt idx="43564">
                  <c:v>11.082321503699999</c:v>
                </c:pt>
                <c:pt idx="43565">
                  <c:v>11.214522759599999</c:v>
                </c:pt>
                <c:pt idx="43566">
                  <c:v>11.1709507757</c:v>
                </c:pt>
                <c:pt idx="43567">
                  <c:v>10.986811751699999</c:v>
                </c:pt>
                <c:pt idx="43568">
                  <c:v>10.153511535</c:v>
                </c:pt>
                <c:pt idx="43569">
                  <c:v>10.361556436200001</c:v>
                </c:pt>
                <c:pt idx="43570">
                  <c:v>10.0659959304</c:v>
                </c:pt>
                <c:pt idx="43571">
                  <c:v>10.113613234000001</c:v>
                </c:pt>
                <c:pt idx="43572">
                  <c:v>11.186108817899999</c:v>
                </c:pt>
                <c:pt idx="43573">
                  <c:v>10.119943640500001</c:v>
                </c:pt>
                <c:pt idx="43574">
                  <c:v>11.144345793099999</c:v>
                </c:pt>
                <c:pt idx="43575">
                  <c:v>10.738813287799999</c:v>
                </c:pt>
                <c:pt idx="43576">
                  <c:v>10.996638060800001</c:v>
                </c:pt>
                <c:pt idx="43577">
                  <c:v>11.038705031199999</c:v>
                </c:pt>
                <c:pt idx="43578">
                  <c:v>10.8735319687</c:v>
                </c:pt>
                <c:pt idx="43579">
                  <c:v>11.1035743418</c:v>
                </c:pt>
                <c:pt idx="43580">
                  <c:v>10.7706674756</c:v>
                </c:pt>
                <c:pt idx="43581">
                  <c:v>10.8094232982</c:v>
                </c:pt>
                <c:pt idx="43582">
                  <c:v>10.6322848377</c:v>
                </c:pt>
                <c:pt idx="43583">
                  <c:v>11.109598780800001</c:v>
                </c:pt>
                <c:pt idx="43584">
                  <c:v>10.207309259500001</c:v>
                </c:pt>
                <c:pt idx="43585">
                  <c:v>10.0170224244</c:v>
                </c:pt>
                <c:pt idx="43586">
                  <c:v>10.9122822261</c:v>
                </c:pt>
                <c:pt idx="43587">
                  <c:v>10.5469508724</c:v>
                </c:pt>
                <c:pt idx="43588">
                  <c:v>10.994454837499999</c:v>
                </c:pt>
                <c:pt idx="43589">
                  <c:v>10.9742316718</c:v>
                </c:pt>
                <c:pt idx="43590">
                  <c:v>10.9390519717</c:v>
                </c:pt>
                <c:pt idx="43591">
                  <c:v>10.909275819699999</c:v>
                </c:pt>
                <c:pt idx="43592">
                  <c:v>10.2300267882</c:v>
                </c:pt>
                <c:pt idx="43593">
                  <c:v>11.1048775129</c:v>
                </c:pt>
                <c:pt idx="43594">
                  <c:v>10.6601170104</c:v>
                </c:pt>
                <c:pt idx="43595">
                  <c:v>10.7245322105</c:v>
                </c:pt>
                <c:pt idx="43596">
                  <c:v>10.8735126221</c:v>
                </c:pt>
                <c:pt idx="43597">
                  <c:v>10.050114689999999</c:v>
                </c:pt>
                <c:pt idx="43598">
                  <c:v>10.935248189399999</c:v>
                </c:pt>
                <c:pt idx="43599">
                  <c:v>10.900921298</c:v>
                </c:pt>
                <c:pt idx="43600">
                  <c:v>10.6337241641</c:v>
                </c:pt>
                <c:pt idx="43601">
                  <c:v>10.6125814651</c:v>
                </c:pt>
                <c:pt idx="43602">
                  <c:v>10.351197518299999</c:v>
                </c:pt>
                <c:pt idx="43603">
                  <c:v>10.7739851095</c:v>
                </c:pt>
                <c:pt idx="43604">
                  <c:v>10.446373425299999</c:v>
                </c:pt>
                <c:pt idx="43605">
                  <c:v>10.0299600932</c:v>
                </c:pt>
                <c:pt idx="43606">
                  <c:v>10.185440852999999</c:v>
                </c:pt>
                <c:pt idx="43607">
                  <c:v>10.6703189667</c:v>
                </c:pt>
                <c:pt idx="43608">
                  <c:v>10.7071789546</c:v>
                </c:pt>
                <c:pt idx="43609">
                  <c:v>10.2658698555</c:v>
                </c:pt>
                <c:pt idx="43610">
                  <c:v>10.006428553799999</c:v>
                </c:pt>
                <c:pt idx="43611">
                  <c:v>10.1623346333</c:v>
                </c:pt>
                <c:pt idx="43612">
                  <c:v>10.487275374699999</c:v>
                </c:pt>
                <c:pt idx="43613">
                  <c:v>11.030744029099999</c:v>
                </c:pt>
                <c:pt idx="43614">
                  <c:v>10.2706231477</c:v>
                </c:pt>
                <c:pt idx="43615">
                  <c:v>10.236185719</c:v>
                </c:pt>
                <c:pt idx="43616">
                  <c:v>10.4674623236</c:v>
                </c:pt>
                <c:pt idx="43617">
                  <c:v>10.443443976299999</c:v>
                </c:pt>
                <c:pt idx="43618">
                  <c:v>10.589417727000001</c:v>
                </c:pt>
                <c:pt idx="43619">
                  <c:v>10.8250056941</c:v>
                </c:pt>
                <c:pt idx="43620">
                  <c:v>10.419904582599999</c:v>
                </c:pt>
                <c:pt idx="43621">
                  <c:v>10.2746188761</c:v>
                </c:pt>
                <c:pt idx="43622">
                  <c:v>11.1318302067</c:v>
                </c:pt>
                <c:pt idx="43623">
                  <c:v>10.825711215</c:v>
                </c:pt>
                <c:pt idx="43624">
                  <c:v>10.8546621193</c:v>
                </c:pt>
                <c:pt idx="43625">
                  <c:v>11.0537279661</c:v>
                </c:pt>
                <c:pt idx="43626">
                  <c:v>10.452760567</c:v>
                </c:pt>
                <c:pt idx="43627">
                  <c:v>10.560174421299999</c:v>
                </c:pt>
                <c:pt idx="43628">
                  <c:v>10.0785228808</c:v>
                </c:pt>
                <c:pt idx="43629">
                  <c:v>10.182682718100001</c:v>
                </c:pt>
                <c:pt idx="43630">
                  <c:v>10.081069984100001</c:v>
                </c:pt>
                <c:pt idx="43631">
                  <c:v>10.1279307573</c:v>
                </c:pt>
                <c:pt idx="43632">
                  <c:v>10.2348096399</c:v>
                </c:pt>
                <c:pt idx="43633">
                  <c:v>10.389695035900001</c:v>
                </c:pt>
                <c:pt idx="43634">
                  <c:v>10.108962658999999</c:v>
                </c:pt>
                <c:pt idx="43635">
                  <c:v>10.383804535599999</c:v>
                </c:pt>
                <c:pt idx="43636">
                  <c:v>10.5838380232</c:v>
                </c:pt>
                <c:pt idx="43637">
                  <c:v>10.2707176254</c:v>
                </c:pt>
                <c:pt idx="43638">
                  <c:v>10.8447344625</c:v>
                </c:pt>
                <c:pt idx="43639">
                  <c:v>10.7071789546</c:v>
                </c:pt>
                <c:pt idx="43640">
                  <c:v>10.402958053800001</c:v>
                </c:pt>
                <c:pt idx="43641">
                  <c:v>10.973550421700001</c:v>
                </c:pt>
                <c:pt idx="43642">
                  <c:v>10.8975497732</c:v>
                </c:pt>
                <c:pt idx="43643">
                  <c:v>10.036269663100001</c:v>
                </c:pt>
                <c:pt idx="43644">
                  <c:v>10.7071789546</c:v>
                </c:pt>
                <c:pt idx="43645">
                  <c:v>10.8357056287</c:v>
                </c:pt>
                <c:pt idx="43646">
                  <c:v>10.2531355815</c:v>
                </c:pt>
                <c:pt idx="43647">
                  <c:v>10.0686436463</c:v>
                </c:pt>
                <c:pt idx="43648">
                  <c:v>10.7071789546</c:v>
                </c:pt>
                <c:pt idx="43649">
                  <c:v>10.3505705441</c:v>
                </c:pt>
                <c:pt idx="43650">
                  <c:v>10.678716808000001</c:v>
                </c:pt>
                <c:pt idx="43651">
                  <c:v>10.3499214729</c:v>
                </c:pt>
                <c:pt idx="43652">
                  <c:v>10.0448860037</c:v>
                </c:pt>
                <c:pt idx="43653">
                  <c:v>10.831622531100001</c:v>
                </c:pt>
                <c:pt idx="43654">
                  <c:v>10.6168597976</c:v>
                </c:pt>
                <c:pt idx="43655">
                  <c:v>10.9920685862</c:v>
                </c:pt>
                <c:pt idx="43656">
                  <c:v>10.219325747799999</c:v>
                </c:pt>
                <c:pt idx="43657">
                  <c:v>10.283396122699999</c:v>
                </c:pt>
                <c:pt idx="43658">
                  <c:v>10.7631534806</c:v>
                </c:pt>
                <c:pt idx="43659">
                  <c:v>10.1979947086</c:v>
                </c:pt>
                <c:pt idx="43660">
                  <c:v>10.120452159999999</c:v>
                </c:pt>
                <c:pt idx="43661">
                  <c:v>10.6168597976</c:v>
                </c:pt>
                <c:pt idx="43662">
                  <c:v>10.935008763100001</c:v>
                </c:pt>
                <c:pt idx="43663">
                  <c:v>10.2531355815</c:v>
                </c:pt>
                <c:pt idx="43664">
                  <c:v>10.6337241641</c:v>
                </c:pt>
                <c:pt idx="43665">
                  <c:v>10.350859614100001</c:v>
                </c:pt>
                <c:pt idx="43666">
                  <c:v>11.0813873019</c:v>
                </c:pt>
                <c:pt idx="43667">
                  <c:v>10.188720372800001</c:v>
                </c:pt>
                <c:pt idx="43668">
                  <c:v>10.8479497286</c:v>
                </c:pt>
                <c:pt idx="43669">
                  <c:v>10.4391968744</c:v>
                </c:pt>
                <c:pt idx="43670">
                  <c:v>10.3781359392</c:v>
                </c:pt>
                <c:pt idx="43671">
                  <c:v>10.4535357459</c:v>
                </c:pt>
                <c:pt idx="43672">
                  <c:v>10.3319872986</c:v>
                </c:pt>
                <c:pt idx="43673">
                  <c:v>10.7553208219</c:v>
                </c:pt>
                <c:pt idx="43674">
                  <c:v>10.156232015400001</c:v>
                </c:pt>
                <c:pt idx="43675">
                  <c:v>10.989323651899999</c:v>
                </c:pt>
                <c:pt idx="43676">
                  <c:v>11.0436590501</c:v>
                </c:pt>
                <c:pt idx="43677">
                  <c:v>11.0477587539</c:v>
                </c:pt>
                <c:pt idx="43678">
                  <c:v>10.26233248</c:v>
                </c:pt>
                <c:pt idx="43679">
                  <c:v>10.7223010406</c:v>
                </c:pt>
                <c:pt idx="43680">
                  <c:v>10.9899755037</c:v>
                </c:pt>
                <c:pt idx="43681">
                  <c:v>10.3837741397</c:v>
                </c:pt>
                <c:pt idx="43682">
                  <c:v>10.600366302199999</c:v>
                </c:pt>
                <c:pt idx="43683">
                  <c:v>10.0785228808</c:v>
                </c:pt>
                <c:pt idx="43684">
                  <c:v>10.154640363</c:v>
                </c:pt>
                <c:pt idx="43685">
                  <c:v>10.7670104241</c:v>
                </c:pt>
                <c:pt idx="43686">
                  <c:v>10.761696776899999</c:v>
                </c:pt>
                <c:pt idx="43687">
                  <c:v>11.0087463548</c:v>
                </c:pt>
                <c:pt idx="43688">
                  <c:v>10.776564261900001</c:v>
                </c:pt>
                <c:pt idx="43689">
                  <c:v>11.0593164801</c:v>
                </c:pt>
                <c:pt idx="43690">
                  <c:v>10.2707176254</c:v>
                </c:pt>
                <c:pt idx="43691">
                  <c:v>10.473873038800001</c:v>
                </c:pt>
                <c:pt idx="43692">
                  <c:v>10.385380522</c:v>
                </c:pt>
                <c:pt idx="43693">
                  <c:v>10.504020649199999</c:v>
                </c:pt>
                <c:pt idx="43694">
                  <c:v>10.648321124200001</c:v>
                </c:pt>
                <c:pt idx="43695">
                  <c:v>10.0080480151</c:v>
                </c:pt>
                <c:pt idx="43696">
                  <c:v>10.4601479699</c:v>
                </c:pt>
                <c:pt idx="43697">
                  <c:v>10.2016499735</c:v>
                </c:pt>
                <c:pt idx="43698">
                  <c:v>10.7178384508</c:v>
                </c:pt>
                <c:pt idx="43699">
                  <c:v>10.5381864805</c:v>
                </c:pt>
                <c:pt idx="43700">
                  <c:v>10.582344949299999</c:v>
                </c:pt>
                <c:pt idx="43701">
                  <c:v>10.0093974469</c:v>
                </c:pt>
                <c:pt idx="43702">
                  <c:v>10.016776006800001</c:v>
                </c:pt>
                <c:pt idx="43703">
                  <c:v>11.0311312813</c:v>
                </c:pt>
                <c:pt idx="43704">
                  <c:v>10.850464113099999</c:v>
                </c:pt>
                <c:pt idx="43705">
                  <c:v>11.066062588099999</c:v>
                </c:pt>
                <c:pt idx="43706">
                  <c:v>10.094590800200001</c:v>
                </c:pt>
                <c:pt idx="43707">
                  <c:v>10.7101339831</c:v>
                </c:pt>
                <c:pt idx="43708">
                  <c:v>10.858212077999999</c:v>
                </c:pt>
                <c:pt idx="43709">
                  <c:v>10.6969795873</c:v>
                </c:pt>
                <c:pt idx="43710">
                  <c:v>11.147524521299999</c:v>
                </c:pt>
                <c:pt idx="43711">
                  <c:v>10.307654896400001</c:v>
                </c:pt>
                <c:pt idx="43712">
                  <c:v>10.120452159999999</c:v>
                </c:pt>
                <c:pt idx="43713">
                  <c:v>10.508310827900001</c:v>
                </c:pt>
                <c:pt idx="43714">
                  <c:v>11.186108817899999</c:v>
                </c:pt>
                <c:pt idx="43715">
                  <c:v>10.2865174482</c:v>
                </c:pt>
                <c:pt idx="43716">
                  <c:v>10.1533082197</c:v>
                </c:pt>
                <c:pt idx="43717">
                  <c:v>10.824929553500001</c:v>
                </c:pt>
                <c:pt idx="43718">
                  <c:v>10.2214580011</c:v>
                </c:pt>
                <c:pt idx="43719">
                  <c:v>10.935008763100001</c:v>
                </c:pt>
                <c:pt idx="43720">
                  <c:v>10.1791697762</c:v>
                </c:pt>
                <c:pt idx="43721">
                  <c:v>10.050114689999999</c:v>
                </c:pt>
                <c:pt idx="43722">
                  <c:v>10.9103015978</c:v>
                </c:pt>
                <c:pt idx="43723">
                  <c:v>10.6739355347</c:v>
                </c:pt>
                <c:pt idx="43724">
                  <c:v>11.156265358600001</c:v>
                </c:pt>
                <c:pt idx="43725">
                  <c:v>10.504970463299999</c:v>
                </c:pt>
                <c:pt idx="43726">
                  <c:v>10.4548408894</c:v>
                </c:pt>
                <c:pt idx="43727">
                  <c:v>10.265086311299999</c:v>
                </c:pt>
                <c:pt idx="43728">
                  <c:v>10.505830937600001</c:v>
                </c:pt>
                <c:pt idx="43729">
                  <c:v>11.064572780600001</c:v>
                </c:pt>
                <c:pt idx="43730">
                  <c:v>11.043885432</c:v>
                </c:pt>
                <c:pt idx="43731">
                  <c:v>10.6937989951</c:v>
                </c:pt>
                <c:pt idx="43732">
                  <c:v>10.6205824815</c:v>
                </c:pt>
                <c:pt idx="43733">
                  <c:v>10.7706674756</c:v>
                </c:pt>
                <c:pt idx="43734">
                  <c:v>10.3043507101</c:v>
                </c:pt>
                <c:pt idx="43735">
                  <c:v>10.4021026925</c:v>
                </c:pt>
                <c:pt idx="43736">
                  <c:v>10.147078476300001</c:v>
                </c:pt>
                <c:pt idx="43737">
                  <c:v>10.858212077999999</c:v>
                </c:pt>
                <c:pt idx="43738">
                  <c:v>10.5389638119</c:v>
                </c:pt>
                <c:pt idx="43739">
                  <c:v>10.482837121399999</c:v>
                </c:pt>
                <c:pt idx="43740">
                  <c:v>10.444212649400001</c:v>
                </c:pt>
                <c:pt idx="43741">
                  <c:v>10.941240198699999</c:v>
                </c:pt>
                <c:pt idx="43742">
                  <c:v>10.0928018244</c:v>
                </c:pt>
                <c:pt idx="43743">
                  <c:v>10.383804535599999</c:v>
                </c:pt>
                <c:pt idx="43744">
                  <c:v>10.5269541513</c:v>
                </c:pt>
                <c:pt idx="43745">
                  <c:v>10.566609993</c:v>
                </c:pt>
                <c:pt idx="43746">
                  <c:v>11.094735945</c:v>
                </c:pt>
                <c:pt idx="43747">
                  <c:v>10.244650535</c:v>
                </c:pt>
                <c:pt idx="43748">
                  <c:v>10.598481959000001</c:v>
                </c:pt>
                <c:pt idx="43749">
                  <c:v>10.320197996599999</c:v>
                </c:pt>
                <c:pt idx="43750">
                  <c:v>10.187455709</c:v>
                </c:pt>
                <c:pt idx="43751">
                  <c:v>10.020246995400001</c:v>
                </c:pt>
                <c:pt idx="43752">
                  <c:v>11.107066684099999</c:v>
                </c:pt>
                <c:pt idx="43753">
                  <c:v>10.6322848377</c:v>
                </c:pt>
                <c:pt idx="43754">
                  <c:v>10.066074753000001</c:v>
                </c:pt>
                <c:pt idx="43755">
                  <c:v>10.5587520216</c:v>
                </c:pt>
                <c:pt idx="43756">
                  <c:v>11.107066684099999</c:v>
                </c:pt>
                <c:pt idx="43757">
                  <c:v>10.505830937600001</c:v>
                </c:pt>
                <c:pt idx="43758">
                  <c:v>10.3937359733</c:v>
                </c:pt>
                <c:pt idx="43759">
                  <c:v>10.896046989</c:v>
                </c:pt>
                <c:pt idx="43760">
                  <c:v>10.3054518378</c:v>
                </c:pt>
                <c:pt idx="43761">
                  <c:v>10.030561931199999</c:v>
                </c:pt>
                <c:pt idx="43762">
                  <c:v>10.089746591600001</c:v>
                </c:pt>
                <c:pt idx="43763">
                  <c:v>10.059128307</c:v>
                </c:pt>
                <c:pt idx="43764">
                  <c:v>10.666611297199999</c:v>
                </c:pt>
                <c:pt idx="43765">
                  <c:v>10.8385222489</c:v>
                </c:pt>
                <c:pt idx="43766">
                  <c:v>10.030561931199999</c:v>
                </c:pt>
                <c:pt idx="43767">
                  <c:v>10.1135991196</c:v>
                </c:pt>
                <c:pt idx="43768">
                  <c:v>10.4342610533</c:v>
                </c:pt>
                <c:pt idx="43769">
                  <c:v>10.480986807900001</c:v>
                </c:pt>
                <c:pt idx="43770">
                  <c:v>10.5837928256</c:v>
                </c:pt>
                <c:pt idx="43771">
                  <c:v>10.650249197500001</c:v>
                </c:pt>
                <c:pt idx="43772">
                  <c:v>10.0299600932</c:v>
                </c:pt>
                <c:pt idx="43773">
                  <c:v>10.6582347657</c:v>
                </c:pt>
                <c:pt idx="43774">
                  <c:v>10.402943348499999</c:v>
                </c:pt>
                <c:pt idx="43775">
                  <c:v>10.6533769949</c:v>
                </c:pt>
                <c:pt idx="43776">
                  <c:v>10.0627001117</c:v>
                </c:pt>
                <c:pt idx="43777">
                  <c:v>11.170740521600001</c:v>
                </c:pt>
                <c:pt idx="43778">
                  <c:v>10.5696768271</c:v>
                </c:pt>
                <c:pt idx="43779">
                  <c:v>10.0826757061</c:v>
                </c:pt>
                <c:pt idx="43780">
                  <c:v>10.3562133423</c:v>
                </c:pt>
                <c:pt idx="43781">
                  <c:v>10.677636868700001</c:v>
                </c:pt>
                <c:pt idx="43782">
                  <c:v>10.427006226</c:v>
                </c:pt>
                <c:pt idx="43783">
                  <c:v>10.6739355347</c:v>
                </c:pt>
                <c:pt idx="43784">
                  <c:v>11.0083104298</c:v>
                </c:pt>
                <c:pt idx="43785">
                  <c:v>10.671084350699999</c:v>
                </c:pt>
                <c:pt idx="43786">
                  <c:v>10.897816662</c:v>
                </c:pt>
                <c:pt idx="43787">
                  <c:v>10.8852553136</c:v>
                </c:pt>
                <c:pt idx="43788">
                  <c:v>11.0102206016</c:v>
                </c:pt>
                <c:pt idx="43789">
                  <c:v>10.8540485297</c:v>
                </c:pt>
                <c:pt idx="43790">
                  <c:v>11.06782087</c:v>
                </c:pt>
                <c:pt idx="43791">
                  <c:v>10.9078011574</c:v>
                </c:pt>
                <c:pt idx="43792">
                  <c:v>10.608138451</c:v>
                </c:pt>
                <c:pt idx="43793">
                  <c:v>10.2950353624</c:v>
                </c:pt>
                <c:pt idx="43794">
                  <c:v>10.388847268599999</c:v>
                </c:pt>
                <c:pt idx="43795">
                  <c:v>10.1755562126</c:v>
                </c:pt>
                <c:pt idx="43796">
                  <c:v>10.0452909047</c:v>
                </c:pt>
                <c:pt idx="43797">
                  <c:v>11.026530388199999</c:v>
                </c:pt>
                <c:pt idx="43798">
                  <c:v>10.126980083599999</c:v>
                </c:pt>
                <c:pt idx="43799">
                  <c:v>10.5029430369</c:v>
                </c:pt>
                <c:pt idx="43800">
                  <c:v>10.5587930437</c:v>
                </c:pt>
                <c:pt idx="43801">
                  <c:v>10.1361808006</c:v>
                </c:pt>
                <c:pt idx="43802">
                  <c:v>11.107066684099999</c:v>
                </c:pt>
                <c:pt idx="43803">
                  <c:v>10.9984279299</c:v>
                </c:pt>
                <c:pt idx="43804">
                  <c:v>10.0659959304</c:v>
                </c:pt>
                <c:pt idx="43805">
                  <c:v>10.3491405379</c:v>
                </c:pt>
                <c:pt idx="43806">
                  <c:v>10.836566511699999</c:v>
                </c:pt>
                <c:pt idx="43807">
                  <c:v>10.5435555587</c:v>
                </c:pt>
                <c:pt idx="43808">
                  <c:v>10.480546159199999</c:v>
                </c:pt>
                <c:pt idx="43809">
                  <c:v>10.996678766700001</c:v>
                </c:pt>
                <c:pt idx="43810">
                  <c:v>10.655588295199999</c:v>
                </c:pt>
                <c:pt idx="43811">
                  <c:v>11.1842844975</c:v>
                </c:pt>
                <c:pt idx="43812">
                  <c:v>11.1887744421</c:v>
                </c:pt>
                <c:pt idx="43813">
                  <c:v>11.1292603152</c:v>
                </c:pt>
                <c:pt idx="43814">
                  <c:v>10.396500101799999</c:v>
                </c:pt>
                <c:pt idx="43815">
                  <c:v>10.0285951973</c:v>
                </c:pt>
                <c:pt idx="43816">
                  <c:v>10.6945542363</c:v>
                </c:pt>
                <c:pt idx="43817">
                  <c:v>11.0459366483</c:v>
                </c:pt>
                <c:pt idx="43818">
                  <c:v>10.535933700599999</c:v>
                </c:pt>
                <c:pt idx="43819">
                  <c:v>10.5210961689</c:v>
                </c:pt>
                <c:pt idx="43820">
                  <c:v>10.2201082437</c:v>
                </c:pt>
                <c:pt idx="43821">
                  <c:v>10.7694306439</c:v>
                </c:pt>
                <c:pt idx="43822">
                  <c:v>10.9979159561</c:v>
                </c:pt>
                <c:pt idx="43823">
                  <c:v>10.0079253037</c:v>
                </c:pt>
                <c:pt idx="43824">
                  <c:v>10.5562552556</c:v>
                </c:pt>
                <c:pt idx="43825">
                  <c:v>10.512907263200001</c:v>
                </c:pt>
                <c:pt idx="43826">
                  <c:v>10.6940451404</c:v>
                </c:pt>
                <c:pt idx="43827">
                  <c:v>11.113338718</c:v>
                </c:pt>
                <c:pt idx="43828">
                  <c:v>10.557754255900001</c:v>
                </c:pt>
                <c:pt idx="43829">
                  <c:v>10.0299600932</c:v>
                </c:pt>
                <c:pt idx="43830">
                  <c:v>10.9041152093</c:v>
                </c:pt>
                <c:pt idx="43831">
                  <c:v>10.538487594699999</c:v>
                </c:pt>
                <c:pt idx="43832">
                  <c:v>10.499406098</c:v>
                </c:pt>
                <c:pt idx="43833">
                  <c:v>10.356244925</c:v>
                </c:pt>
                <c:pt idx="43834">
                  <c:v>10.030323300799999</c:v>
                </c:pt>
                <c:pt idx="43835">
                  <c:v>10.854111362999999</c:v>
                </c:pt>
                <c:pt idx="43836">
                  <c:v>10.861744999900001</c:v>
                </c:pt>
                <c:pt idx="43837">
                  <c:v>10.156232015400001</c:v>
                </c:pt>
                <c:pt idx="43838">
                  <c:v>10.1625973469</c:v>
                </c:pt>
                <c:pt idx="43839">
                  <c:v>10.388847268599999</c:v>
                </c:pt>
                <c:pt idx="43840">
                  <c:v>10.4488256763</c:v>
                </c:pt>
                <c:pt idx="43841">
                  <c:v>10.282570982899999</c:v>
                </c:pt>
                <c:pt idx="43842">
                  <c:v>10.2531355815</c:v>
                </c:pt>
                <c:pt idx="43843">
                  <c:v>10.481783829099999</c:v>
                </c:pt>
                <c:pt idx="43844">
                  <c:v>11.1010145056</c:v>
                </c:pt>
                <c:pt idx="43845">
                  <c:v>10.2877184748</c:v>
                </c:pt>
                <c:pt idx="43846">
                  <c:v>11.0459366483</c:v>
                </c:pt>
                <c:pt idx="43847">
                  <c:v>10.3662552713</c:v>
                </c:pt>
                <c:pt idx="43848">
                  <c:v>10.535933700599999</c:v>
                </c:pt>
                <c:pt idx="43849">
                  <c:v>11.066062588099999</c:v>
                </c:pt>
                <c:pt idx="43850">
                  <c:v>11.181568218800001</c:v>
                </c:pt>
                <c:pt idx="43851">
                  <c:v>10.116279224199999</c:v>
                </c:pt>
                <c:pt idx="43852">
                  <c:v>10.0911252168</c:v>
                </c:pt>
                <c:pt idx="43853">
                  <c:v>10.389695035900001</c:v>
                </c:pt>
                <c:pt idx="43854">
                  <c:v>11.039407608299999</c:v>
                </c:pt>
                <c:pt idx="43855">
                  <c:v>10.443384696000001</c:v>
                </c:pt>
                <c:pt idx="43856">
                  <c:v>10.059145640200001</c:v>
                </c:pt>
                <c:pt idx="43857">
                  <c:v>10.379788515</c:v>
                </c:pt>
                <c:pt idx="43858">
                  <c:v>10.343139752300001</c:v>
                </c:pt>
                <c:pt idx="43859">
                  <c:v>10.1580134672</c:v>
                </c:pt>
                <c:pt idx="43860">
                  <c:v>11.1535778156</c:v>
                </c:pt>
                <c:pt idx="43861">
                  <c:v>11.181922527699999</c:v>
                </c:pt>
                <c:pt idx="43862">
                  <c:v>10.2719458355</c:v>
                </c:pt>
                <c:pt idx="43863">
                  <c:v>10.4299858125</c:v>
                </c:pt>
                <c:pt idx="43864">
                  <c:v>10.3337081734</c:v>
                </c:pt>
                <c:pt idx="43865">
                  <c:v>10.1135991196</c:v>
                </c:pt>
                <c:pt idx="43866">
                  <c:v>10.6726243103</c:v>
                </c:pt>
                <c:pt idx="43867">
                  <c:v>10.4446506073</c:v>
                </c:pt>
                <c:pt idx="43868">
                  <c:v>10.980883446</c:v>
                </c:pt>
                <c:pt idx="43869">
                  <c:v>11.0659604459</c:v>
                </c:pt>
                <c:pt idx="43870">
                  <c:v>10.532160702400001</c:v>
                </c:pt>
                <c:pt idx="43871">
                  <c:v>10.259725346</c:v>
                </c:pt>
                <c:pt idx="43872">
                  <c:v>10.156232015400001</c:v>
                </c:pt>
                <c:pt idx="43873">
                  <c:v>11.170740521600001</c:v>
                </c:pt>
                <c:pt idx="43874">
                  <c:v>10.3375767888</c:v>
                </c:pt>
                <c:pt idx="43875">
                  <c:v>11.109551420000001</c:v>
                </c:pt>
                <c:pt idx="43876">
                  <c:v>10.7245322105</c:v>
                </c:pt>
                <c:pt idx="43877">
                  <c:v>11.0163120151</c:v>
                </c:pt>
                <c:pt idx="43878">
                  <c:v>10.4299858125</c:v>
                </c:pt>
                <c:pt idx="43879">
                  <c:v>11.204922441000001</c:v>
                </c:pt>
                <c:pt idx="43880">
                  <c:v>10.9571660312</c:v>
                </c:pt>
                <c:pt idx="43881">
                  <c:v>11.0407803476</c:v>
                </c:pt>
                <c:pt idx="43882">
                  <c:v>10.030561931199999</c:v>
                </c:pt>
                <c:pt idx="43883">
                  <c:v>10.589417727000001</c:v>
                </c:pt>
                <c:pt idx="43884">
                  <c:v>10.5906063306</c:v>
                </c:pt>
                <c:pt idx="43885">
                  <c:v>10.8002404277</c:v>
                </c:pt>
                <c:pt idx="43886">
                  <c:v>10.2733353101</c:v>
                </c:pt>
                <c:pt idx="43887">
                  <c:v>10.3273862467</c:v>
                </c:pt>
                <c:pt idx="43888">
                  <c:v>11.001635031799999</c:v>
                </c:pt>
                <c:pt idx="43889">
                  <c:v>10.6093265482</c:v>
                </c:pt>
                <c:pt idx="43890">
                  <c:v>10.230038673199999</c:v>
                </c:pt>
                <c:pt idx="43891">
                  <c:v>11.0311312813</c:v>
                </c:pt>
                <c:pt idx="43892">
                  <c:v>10.351197518299999</c:v>
                </c:pt>
                <c:pt idx="43893">
                  <c:v>10.7998993669</c:v>
                </c:pt>
                <c:pt idx="43894">
                  <c:v>11.066062588099999</c:v>
                </c:pt>
                <c:pt idx="43895">
                  <c:v>10.8016134358</c:v>
                </c:pt>
                <c:pt idx="43896">
                  <c:v>10.6700235119</c:v>
                </c:pt>
                <c:pt idx="43897">
                  <c:v>11.187915240100001</c:v>
                </c:pt>
                <c:pt idx="43898">
                  <c:v>10.2087398884</c:v>
                </c:pt>
                <c:pt idx="43899">
                  <c:v>10.323660159999999</c:v>
                </c:pt>
                <c:pt idx="43900">
                  <c:v>10.188720372800001</c:v>
                </c:pt>
                <c:pt idx="43901">
                  <c:v>10.7152602527</c:v>
                </c:pt>
                <c:pt idx="43902">
                  <c:v>10.229553427700001</c:v>
                </c:pt>
                <c:pt idx="43903">
                  <c:v>10.998715368999999</c:v>
                </c:pt>
                <c:pt idx="43904">
                  <c:v>10.5103907983</c:v>
                </c:pt>
                <c:pt idx="43905">
                  <c:v>10.277983884999999</c:v>
                </c:pt>
                <c:pt idx="43906">
                  <c:v>10.0659959304</c:v>
                </c:pt>
                <c:pt idx="43907">
                  <c:v>10.540913554399999</c:v>
                </c:pt>
                <c:pt idx="43908">
                  <c:v>10.8540770826</c:v>
                </c:pt>
                <c:pt idx="43909">
                  <c:v>10.4369073438</c:v>
                </c:pt>
                <c:pt idx="43910">
                  <c:v>10.194301533499999</c:v>
                </c:pt>
                <c:pt idx="43911">
                  <c:v>11.096102721399999</c:v>
                </c:pt>
                <c:pt idx="43912">
                  <c:v>11.15906644</c:v>
                </c:pt>
                <c:pt idx="43913">
                  <c:v>10.8543407475</c:v>
                </c:pt>
                <c:pt idx="43914">
                  <c:v>10.4299858125</c:v>
                </c:pt>
                <c:pt idx="43915">
                  <c:v>10.192848535</c:v>
                </c:pt>
                <c:pt idx="43916">
                  <c:v>10.351723527800001</c:v>
                </c:pt>
                <c:pt idx="43917">
                  <c:v>11.043885432</c:v>
                </c:pt>
                <c:pt idx="43918">
                  <c:v>10.425436637500001</c:v>
                </c:pt>
                <c:pt idx="43919">
                  <c:v>11.1838593837</c:v>
                </c:pt>
                <c:pt idx="43920">
                  <c:v>10.858240606200001</c:v>
                </c:pt>
                <c:pt idx="43921">
                  <c:v>10.4930322023</c:v>
                </c:pt>
                <c:pt idx="43922">
                  <c:v>10.9673386488</c:v>
                </c:pt>
                <c:pt idx="43923">
                  <c:v>10.0452909047</c:v>
                </c:pt>
                <c:pt idx="43924">
                  <c:v>10.6582347657</c:v>
                </c:pt>
                <c:pt idx="43925">
                  <c:v>10.372477116900001</c:v>
                </c:pt>
                <c:pt idx="43926">
                  <c:v>10.9899755037</c:v>
                </c:pt>
                <c:pt idx="43927">
                  <c:v>10.048716635</c:v>
                </c:pt>
                <c:pt idx="43928">
                  <c:v>10.959471965800001</c:v>
                </c:pt>
                <c:pt idx="43929">
                  <c:v>10.4155996183</c:v>
                </c:pt>
                <c:pt idx="43930">
                  <c:v>11.0501630074</c:v>
                </c:pt>
                <c:pt idx="43931">
                  <c:v>10.1791697762</c:v>
                </c:pt>
                <c:pt idx="43932">
                  <c:v>10.9747270448</c:v>
                </c:pt>
                <c:pt idx="43933">
                  <c:v>10.402943348499999</c:v>
                </c:pt>
                <c:pt idx="43934">
                  <c:v>10.437425774499999</c:v>
                </c:pt>
                <c:pt idx="43935">
                  <c:v>11.160622052900001</c:v>
                </c:pt>
                <c:pt idx="43936">
                  <c:v>10.3264029914</c:v>
                </c:pt>
                <c:pt idx="43937">
                  <c:v>10.5587520216</c:v>
                </c:pt>
                <c:pt idx="43938">
                  <c:v>10.8521718543</c:v>
                </c:pt>
                <c:pt idx="43939">
                  <c:v>10.009296903099999</c:v>
                </c:pt>
                <c:pt idx="43940">
                  <c:v>10.8540485297</c:v>
                </c:pt>
                <c:pt idx="43941">
                  <c:v>10.550593604099999</c:v>
                </c:pt>
                <c:pt idx="43942">
                  <c:v>10.688636262599999</c:v>
                </c:pt>
                <c:pt idx="43943">
                  <c:v>10.900194324099999</c:v>
                </c:pt>
                <c:pt idx="43944">
                  <c:v>10.4021026925</c:v>
                </c:pt>
                <c:pt idx="43945">
                  <c:v>11.0629889757</c:v>
                </c:pt>
                <c:pt idx="43946">
                  <c:v>11.150694337499999</c:v>
                </c:pt>
                <c:pt idx="43947">
                  <c:v>10.6457433727</c:v>
                </c:pt>
                <c:pt idx="43948">
                  <c:v>10.982489451099999</c:v>
                </c:pt>
                <c:pt idx="43949">
                  <c:v>10.0093974469</c:v>
                </c:pt>
                <c:pt idx="43950">
                  <c:v>10.9571660312</c:v>
                </c:pt>
                <c:pt idx="43951">
                  <c:v>10.8016134358</c:v>
                </c:pt>
                <c:pt idx="43952">
                  <c:v>10.3068856774</c:v>
                </c:pt>
                <c:pt idx="43953">
                  <c:v>10.192848535</c:v>
                </c:pt>
                <c:pt idx="43954">
                  <c:v>11.030744029099999</c:v>
                </c:pt>
                <c:pt idx="43955">
                  <c:v>10.081069984100001</c:v>
                </c:pt>
                <c:pt idx="43956">
                  <c:v>10.383804535599999</c:v>
                </c:pt>
                <c:pt idx="43957">
                  <c:v>10.4021026925</c:v>
                </c:pt>
                <c:pt idx="43958">
                  <c:v>11.0537279661</c:v>
                </c:pt>
                <c:pt idx="43959">
                  <c:v>11.001635031799999</c:v>
                </c:pt>
                <c:pt idx="43960">
                  <c:v>11.040380434499999</c:v>
                </c:pt>
                <c:pt idx="43961">
                  <c:v>10.728074261</c:v>
                </c:pt>
                <c:pt idx="43962">
                  <c:v>11.025858206900001</c:v>
                </c:pt>
                <c:pt idx="43963">
                  <c:v>10.6093265482</c:v>
                </c:pt>
                <c:pt idx="43964">
                  <c:v>10.2016499735</c:v>
                </c:pt>
                <c:pt idx="43965">
                  <c:v>10.447786044600001</c:v>
                </c:pt>
                <c:pt idx="43966">
                  <c:v>10.372477116900001</c:v>
                </c:pt>
                <c:pt idx="43967">
                  <c:v>10.8521718543</c:v>
                </c:pt>
                <c:pt idx="43968">
                  <c:v>10.6584750723</c:v>
                </c:pt>
                <c:pt idx="43969">
                  <c:v>10.535933700599999</c:v>
                </c:pt>
                <c:pt idx="43970">
                  <c:v>10.3840237346</c:v>
                </c:pt>
                <c:pt idx="43971">
                  <c:v>10.7051290692</c:v>
                </c:pt>
                <c:pt idx="43972">
                  <c:v>10.2321780452</c:v>
                </c:pt>
                <c:pt idx="43973">
                  <c:v>10.221297569600001</c:v>
                </c:pt>
                <c:pt idx="43974">
                  <c:v>10.0965432979</c:v>
                </c:pt>
                <c:pt idx="43975">
                  <c:v>10.8540485297</c:v>
                </c:pt>
                <c:pt idx="43976">
                  <c:v>10.942312512100001</c:v>
                </c:pt>
                <c:pt idx="43977">
                  <c:v>10.108962658999999</c:v>
                </c:pt>
                <c:pt idx="43978">
                  <c:v>11.1709507757</c:v>
                </c:pt>
                <c:pt idx="43979">
                  <c:v>10.343139752300001</c:v>
                </c:pt>
                <c:pt idx="43980">
                  <c:v>10.6642864428</c:v>
                </c:pt>
                <c:pt idx="43981">
                  <c:v>10.320585981200001</c:v>
                </c:pt>
                <c:pt idx="43982">
                  <c:v>10.688636262599999</c:v>
                </c:pt>
                <c:pt idx="43983">
                  <c:v>11.1581357516</c:v>
                </c:pt>
                <c:pt idx="43984">
                  <c:v>10.131502037500001</c:v>
                </c:pt>
                <c:pt idx="43985">
                  <c:v>10.083276143799999</c:v>
                </c:pt>
                <c:pt idx="43986">
                  <c:v>11.1200985788</c:v>
                </c:pt>
                <c:pt idx="43987">
                  <c:v>10.5597361215</c:v>
                </c:pt>
                <c:pt idx="43988">
                  <c:v>10.1580134672</c:v>
                </c:pt>
                <c:pt idx="43989">
                  <c:v>10.4331645585</c:v>
                </c:pt>
                <c:pt idx="43990">
                  <c:v>10.954779904800001</c:v>
                </c:pt>
                <c:pt idx="43991">
                  <c:v>10.351876303299999</c:v>
                </c:pt>
                <c:pt idx="43992">
                  <c:v>10.193621119499999</c:v>
                </c:pt>
                <c:pt idx="43993">
                  <c:v>10.060453814000001</c:v>
                </c:pt>
                <c:pt idx="43994">
                  <c:v>10.683918583500001</c:v>
                </c:pt>
                <c:pt idx="43995">
                  <c:v>10.996638060800001</c:v>
                </c:pt>
                <c:pt idx="43996">
                  <c:v>10.401346951500001</c:v>
                </c:pt>
                <c:pt idx="43997">
                  <c:v>11.0783206278</c:v>
                </c:pt>
                <c:pt idx="43998">
                  <c:v>10.7074883283</c:v>
                </c:pt>
                <c:pt idx="43999">
                  <c:v>10.2425190308</c:v>
                </c:pt>
                <c:pt idx="44000">
                  <c:v>10.996638060800001</c:v>
                </c:pt>
                <c:pt idx="44001">
                  <c:v>11.097296034099999</c:v>
                </c:pt>
                <c:pt idx="44002">
                  <c:v>10.671084350699999</c:v>
                </c:pt>
                <c:pt idx="44003">
                  <c:v>10.1647563208</c:v>
                </c:pt>
                <c:pt idx="44004">
                  <c:v>10.0157043105</c:v>
                </c:pt>
                <c:pt idx="44005">
                  <c:v>10.5381864805</c:v>
                </c:pt>
                <c:pt idx="44006">
                  <c:v>10.5880085526</c:v>
                </c:pt>
                <c:pt idx="44007">
                  <c:v>10.450415663499999</c:v>
                </c:pt>
                <c:pt idx="44008">
                  <c:v>10.126942509099999</c:v>
                </c:pt>
                <c:pt idx="44009">
                  <c:v>10.5469508724</c:v>
                </c:pt>
                <c:pt idx="44010">
                  <c:v>10.318212925299999</c:v>
                </c:pt>
                <c:pt idx="44011">
                  <c:v>10.7600407915</c:v>
                </c:pt>
                <c:pt idx="44012">
                  <c:v>10.338754759</c:v>
                </c:pt>
                <c:pt idx="44013">
                  <c:v>10.0299600932</c:v>
                </c:pt>
                <c:pt idx="44014">
                  <c:v>10.0755374255</c:v>
                </c:pt>
                <c:pt idx="44015">
                  <c:v>10.4166112135</c:v>
                </c:pt>
                <c:pt idx="44016">
                  <c:v>10.5210961689</c:v>
                </c:pt>
                <c:pt idx="44017">
                  <c:v>11.1382125651</c:v>
                </c:pt>
                <c:pt idx="44018">
                  <c:v>10.5123723285</c:v>
                </c:pt>
                <c:pt idx="44019">
                  <c:v>10.1791697762</c:v>
                </c:pt>
                <c:pt idx="44020">
                  <c:v>10.9029717197</c:v>
                </c:pt>
                <c:pt idx="44021">
                  <c:v>11.0659604459</c:v>
                </c:pt>
                <c:pt idx="44022">
                  <c:v>10.060446175599999</c:v>
                </c:pt>
                <c:pt idx="44023">
                  <c:v>10.9506258542</c:v>
                </c:pt>
                <c:pt idx="44024">
                  <c:v>10.127682721399999</c:v>
                </c:pt>
                <c:pt idx="44025">
                  <c:v>11.2071068642</c:v>
                </c:pt>
                <c:pt idx="44026">
                  <c:v>10.259725346</c:v>
                </c:pt>
                <c:pt idx="44027">
                  <c:v>10.264820674799999</c:v>
                </c:pt>
                <c:pt idx="44028">
                  <c:v>10.5469508724</c:v>
                </c:pt>
                <c:pt idx="44029">
                  <c:v>11.0969677214</c:v>
                </c:pt>
                <c:pt idx="44030">
                  <c:v>11.0527421426</c:v>
                </c:pt>
                <c:pt idx="44031">
                  <c:v>10.3043507101</c:v>
                </c:pt>
                <c:pt idx="44032">
                  <c:v>10.2087398884</c:v>
                </c:pt>
                <c:pt idx="44033">
                  <c:v>10.3743194126</c:v>
                </c:pt>
                <c:pt idx="44034">
                  <c:v>10.1533082197</c:v>
                </c:pt>
                <c:pt idx="44035">
                  <c:v>10.505062408000001</c:v>
                </c:pt>
                <c:pt idx="44036">
                  <c:v>11.104800255300001</c:v>
                </c:pt>
                <c:pt idx="44037">
                  <c:v>10.3939868148</c:v>
                </c:pt>
                <c:pt idx="44038">
                  <c:v>11.1901505035</c:v>
                </c:pt>
                <c:pt idx="44039">
                  <c:v>10.5837928256</c:v>
                </c:pt>
                <c:pt idx="44040">
                  <c:v>10.2087398884</c:v>
                </c:pt>
                <c:pt idx="44041">
                  <c:v>10.094518463</c:v>
                </c:pt>
                <c:pt idx="44042">
                  <c:v>11.1535778156</c:v>
                </c:pt>
                <c:pt idx="44043">
                  <c:v>10.7001744855</c:v>
                </c:pt>
                <c:pt idx="44044">
                  <c:v>11.158478093699999</c:v>
                </c:pt>
                <c:pt idx="44045">
                  <c:v>10.309223211799999</c:v>
                </c:pt>
                <c:pt idx="44046">
                  <c:v>10.2865174482</c:v>
                </c:pt>
                <c:pt idx="44047">
                  <c:v>10.1902797425</c:v>
                </c:pt>
                <c:pt idx="44048">
                  <c:v>10.1164549497</c:v>
                </c:pt>
                <c:pt idx="44049">
                  <c:v>10.6582347657</c:v>
                </c:pt>
                <c:pt idx="44050">
                  <c:v>10.6322848377</c:v>
                </c:pt>
                <c:pt idx="44051">
                  <c:v>11.0703264821</c:v>
                </c:pt>
                <c:pt idx="44052">
                  <c:v>10.124471208999999</c:v>
                </c:pt>
                <c:pt idx="44053">
                  <c:v>11.104415035800001</c:v>
                </c:pt>
                <c:pt idx="44054">
                  <c:v>10.3491405379</c:v>
                </c:pt>
                <c:pt idx="44055">
                  <c:v>10.1625973469</c:v>
                </c:pt>
                <c:pt idx="44056">
                  <c:v>10.523256997100001</c:v>
                </c:pt>
                <c:pt idx="44057">
                  <c:v>10.122421773799999</c:v>
                </c:pt>
                <c:pt idx="44058">
                  <c:v>10.4446506073</c:v>
                </c:pt>
                <c:pt idx="44059">
                  <c:v>10.0911252168</c:v>
                </c:pt>
                <c:pt idx="44060">
                  <c:v>10.2542305447</c:v>
                </c:pt>
                <c:pt idx="44061">
                  <c:v>10.127682721399999</c:v>
                </c:pt>
                <c:pt idx="44062">
                  <c:v>10.164123439700001</c:v>
                </c:pt>
                <c:pt idx="44063">
                  <c:v>10.419904582599999</c:v>
                </c:pt>
                <c:pt idx="44064">
                  <c:v>10.593264722900001</c:v>
                </c:pt>
                <c:pt idx="44065">
                  <c:v>10.2648982123</c:v>
                </c:pt>
                <c:pt idx="44066">
                  <c:v>10.277983884999999</c:v>
                </c:pt>
                <c:pt idx="44067">
                  <c:v>10.6813947</c:v>
                </c:pt>
                <c:pt idx="44068">
                  <c:v>10.9292097434</c:v>
                </c:pt>
                <c:pt idx="44069">
                  <c:v>10.0296554919</c:v>
                </c:pt>
                <c:pt idx="44070">
                  <c:v>10.127284063599999</c:v>
                </c:pt>
                <c:pt idx="44071">
                  <c:v>10.437425774499999</c:v>
                </c:pt>
                <c:pt idx="44072">
                  <c:v>11.104800255300001</c:v>
                </c:pt>
                <c:pt idx="44073">
                  <c:v>10.385380522</c:v>
                </c:pt>
                <c:pt idx="44074">
                  <c:v>10.244650535</c:v>
                </c:pt>
                <c:pt idx="44075">
                  <c:v>10.379788515</c:v>
                </c:pt>
                <c:pt idx="44076">
                  <c:v>11.086415193400001</c:v>
                </c:pt>
                <c:pt idx="44077">
                  <c:v>11.039780259</c:v>
                </c:pt>
                <c:pt idx="44078">
                  <c:v>10.282570982899999</c:v>
                </c:pt>
                <c:pt idx="44079">
                  <c:v>11.0977037453</c:v>
                </c:pt>
                <c:pt idx="44080">
                  <c:v>10.650523360799999</c:v>
                </c:pt>
                <c:pt idx="44081">
                  <c:v>10.343139752300001</c:v>
                </c:pt>
                <c:pt idx="44082">
                  <c:v>10.351197518299999</c:v>
                </c:pt>
                <c:pt idx="44083">
                  <c:v>10.5287434677</c:v>
                </c:pt>
                <c:pt idx="44084">
                  <c:v>11.051430226200001</c:v>
                </c:pt>
                <c:pt idx="44085">
                  <c:v>10.083227968399999</c:v>
                </c:pt>
                <c:pt idx="44086">
                  <c:v>10.7223010406</c:v>
                </c:pt>
                <c:pt idx="44087">
                  <c:v>11.1928473116</c:v>
                </c:pt>
                <c:pt idx="44088">
                  <c:v>10.9068042425</c:v>
                </c:pt>
                <c:pt idx="44089">
                  <c:v>10.558675877200001</c:v>
                </c:pt>
                <c:pt idx="44090">
                  <c:v>10.383804535599999</c:v>
                </c:pt>
                <c:pt idx="44091">
                  <c:v>10.682690490000001</c:v>
                </c:pt>
                <c:pt idx="44092">
                  <c:v>10.026371323199999</c:v>
                </c:pt>
                <c:pt idx="44093">
                  <c:v>10.221297569600001</c:v>
                </c:pt>
                <c:pt idx="44094">
                  <c:v>10.5696768271</c:v>
                </c:pt>
                <c:pt idx="44095">
                  <c:v>10.331129470500001</c:v>
                </c:pt>
                <c:pt idx="44096">
                  <c:v>10.081069984100001</c:v>
                </c:pt>
                <c:pt idx="44097">
                  <c:v>10.414322052799999</c:v>
                </c:pt>
                <c:pt idx="44098">
                  <c:v>10.5705901545</c:v>
                </c:pt>
                <c:pt idx="44099">
                  <c:v>10.1522628597</c:v>
                </c:pt>
                <c:pt idx="44100">
                  <c:v>10.4343946117</c:v>
                </c:pt>
                <c:pt idx="44101">
                  <c:v>10.700007450099999</c:v>
                </c:pt>
                <c:pt idx="44102">
                  <c:v>10.067728727900001</c:v>
                </c:pt>
                <c:pt idx="44103">
                  <c:v>10.7074883283</c:v>
                </c:pt>
                <c:pt idx="44104">
                  <c:v>10.671084350699999</c:v>
                </c:pt>
                <c:pt idx="44105">
                  <c:v>10.5472627529</c:v>
                </c:pt>
                <c:pt idx="44106">
                  <c:v>10.3054518378</c:v>
                </c:pt>
                <c:pt idx="44107">
                  <c:v>10.3944383089</c:v>
                </c:pt>
                <c:pt idx="44108">
                  <c:v>10.030323300799999</c:v>
                </c:pt>
                <c:pt idx="44109">
                  <c:v>10.368281161300001</c:v>
                </c:pt>
                <c:pt idx="44110">
                  <c:v>10.6131123084</c:v>
                </c:pt>
                <c:pt idx="44111">
                  <c:v>10.717529388699999</c:v>
                </c:pt>
                <c:pt idx="44112">
                  <c:v>10.1129737007</c:v>
                </c:pt>
                <c:pt idx="44113">
                  <c:v>10.126942509099999</c:v>
                </c:pt>
                <c:pt idx="44114">
                  <c:v>10.21882937</c:v>
                </c:pt>
                <c:pt idx="44115">
                  <c:v>10.5557275416</c:v>
                </c:pt>
                <c:pt idx="44116">
                  <c:v>10.4391968744</c:v>
                </c:pt>
                <c:pt idx="44117">
                  <c:v>10.000853617500001</c:v>
                </c:pt>
                <c:pt idx="44118">
                  <c:v>10.762902632499999</c:v>
                </c:pt>
                <c:pt idx="44119">
                  <c:v>10.530058906900001</c:v>
                </c:pt>
                <c:pt idx="44120">
                  <c:v>10.119943640500001</c:v>
                </c:pt>
                <c:pt idx="44121">
                  <c:v>10.198774283300001</c:v>
                </c:pt>
                <c:pt idx="44122">
                  <c:v>11.104835839</c:v>
                </c:pt>
                <c:pt idx="44123">
                  <c:v>10.980883446</c:v>
                </c:pt>
                <c:pt idx="44124">
                  <c:v>10.683918583500001</c:v>
                </c:pt>
                <c:pt idx="44125">
                  <c:v>11.1914178915</c:v>
                </c:pt>
                <c:pt idx="44126">
                  <c:v>11.102167097300001</c:v>
                </c:pt>
                <c:pt idx="44127">
                  <c:v>11.0983174693</c:v>
                </c:pt>
                <c:pt idx="44128">
                  <c:v>11.094735945</c:v>
                </c:pt>
                <c:pt idx="44129">
                  <c:v>10.183611892</c:v>
                </c:pt>
                <c:pt idx="44130">
                  <c:v>10.236185719</c:v>
                </c:pt>
                <c:pt idx="44131">
                  <c:v>10.1164549497</c:v>
                </c:pt>
                <c:pt idx="44132">
                  <c:v>10.182682718100001</c:v>
                </c:pt>
                <c:pt idx="44133">
                  <c:v>10.536117129000001</c:v>
                </c:pt>
                <c:pt idx="44134">
                  <c:v>11.144345793099999</c:v>
                </c:pt>
                <c:pt idx="44135">
                  <c:v>11.040380434499999</c:v>
                </c:pt>
                <c:pt idx="44136">
                  <c:v>10.843145264</c:v>
                </c:pt>
                <c:pt idx="44137">
                  <c:v>10.4548408894</c:v>
                </c:pt>
                <c:pt idx="44138">
                  <c:v>11.064572780600001</c:v>
                </c:pt>
                <c:pt idx="44139">
                  <c:v>10.214015568900001</c:v>
                </c:pt>
                <c:pt idx="44140">
                  <c:v>10.930287289000001</c:v>
                </c:pt>
                <c:pt idx="44141">
                  <c:v>10.5269541513</c:v>
                </c:pt>
                <c:pt idx="44142">
                  <c:v>10.7416523145</c:v>
                </c:pt>
                <c:pt idx="44143">
                  <c:v>11.1079899939</c:v>
                </c:pt>
                <c:pt idx="44144">
                  <c:v>10.433258991800001</c:v>
                </c:pt>
                <c:pt idx="44145">
                  <c:v>10.7600407915</c:v>
                </c:pt>
                <c:pt idx="44146">
                  <c:v>10.5838320915</c:v>
                </c:pt>
                <c:pt idx="44147">
                  <c:v>11.204922441000001</c:v>
                </c:pt>
                <c:pt idx="44148">
                  <c:v>10.2648982123</c:v>
                </c:pt>
                <c:pt idx="44149">
                  <c:v>10.9850237684</c:v>
                </c:pt>
                <c:pt idx="44150">
                  <c:v>10.5123723285</c:v>
                </c:pt>
                <c:pt idx="44151">
                  <c:v>10.122421773799999</c:v>
                </c:pt>
                <c:pt idx="44152">
                  <c:v>10.2300267882</c:v>
                </c:pt>
                <c:pt idx="44153">
                  <c:v>10.5860245188</c:v>
                </c:pt>
                <c:pt idx="44154">
                  <c:v>10.383804535599999</c:v>
                </c:pt>
                <c:pt idx="44155">
                  <c:v>10.257479250799999</c:v>
                </c:pt>
                <c:pt idx="44156">
                  <c:v>10.8341502708</c:v>
                </c:pt>
                <c:pt idx="44157">
                  <c:v>10.351876303299999</c:v>
                </c:pt>
                <c:pt idx="44158">
                  <c:v>11.013671433300001</c:v>
                </c:pt>
                <c:pt idx="44159">
                  <c:v>10.8738810735</c:v>
                </c:pt>
                <c:pt idx="44160">
                  <c:v>10.0911252168</c:v>
                </c:pt>
                <c:pt idx="44161">
                  <c:v>10.963089368</c:v>
                </c:pt>
                <c:pt idx="44162">
                  <c:v>10.036269663100001</c:v>
                </c:pt>
                <c:pt idx="44163">
                  <c:v>10.789525728599999</c:v>
                </c:pt>
                <c:pt idx="44164">
                  <c:v>10.4390724996</c:v>
                </c:pt>
                <c:pt idx="44165">
                  <c:v>10.3562133423</c:v>
                </c:pt>
                <c:pt idx="44166">
                  <c:v>10.5907305246</c:v>
                </c:pt>
                <c:pt idx="44167">
                  <c:v>10.983745652</c:v>
                </c:pt>
                <c:pt idx="44168">
                  <c:v>10.6131123084</c:v>
                </c:pt>
                <c:pt idx="44169">
                  <c:v>10.0093974469</c:v>
                </c:pt>
                <c:pt idx="44170">
                  <c:v>10.3937359733</c:v>
                </c:pt>
                <c:pt idx="44171">
                  <c:v>10.4930322023</c:v>
                </c:pt>
                <c:pt idx="44172">
                  <c:v>10.659808226199999</c:v>
                </c:pt>
                <c:pt idx="44173">
                  <c:v>10.1979947086</c:v>
                </c:pt>
                <c:pt idx="44174">
                  <c:v>10.2425190308</c:v>
                </c:pt>
                <c:pt idx="44175">
                  <c:v>10.993640513900001</c:v>
                </c:pt>
                <c:pt idx="44176">
                  <c:v>10.350859614100001</c:v>
                </c:pt>
                <c:pt idx="44177">
                  <c:v>10.182080447100001</c:v>
                </c:pt>
                <c:pt idx="44178">
                  <c:v>10.124471208999999</c:v>
                </c:pt>
                <c:pt idx="44179">
                  <c:v>10.257479250799999</c:v>
                </c:pt>
                <c:pt idx="44180">
                  <c:v>10.8004182502</c:v>
                </c:pt>
                <c:pt idx="44181">
                  <c:v>10.203685291799999</c:v>
                </c:pt>
                <c:pt idx="44182">
                  <c:v>10.324656855200001</c:v>
                </c:pt>
                <c:pt idx="44183">
                  <c:v>10.8270783676</c:v>
                </c:pt>
                <c:pt idx="44184">
                  <c:v>10.432266589699999</c:v>
                </c:pt>
                <c:pt idx="44185">
                  <c:v>11.1223537854</c:v>
                </c:pt>
                <c:pt idx="44186">
                  <c:v>10.5103907983</c:v>
                </c:pt>
                <c:pt idx="44187">
                  <c:v>10.376731794099999</c:v>
                </c:pt>
                <c:pt idx="44188">
                  <c:v>11.174260267599999</c:v>
                </c:pt>
                <c:pt idx="44189">
                  <c:v>10.57481258</c:v>
                </c:pt>
                <c:pt idx="44190">
                  <c:v>10.120726659400001</c:v>
                </c:pt>
                <c:pt idx="44191">
                  <c:v>10.3025869037</c:v>
                </c:pt>
                <c:pt idx="44192">
                  <c:v>11.064572780600001</c:v>
                </c:pt>
                <c:pt idx="44193">
                  <c:v>10.9742316718</c:v>
                </c:pt>
                <c:pt idx="44194">
                  <c:v>10.230784034699999</c:v>
                </c:pt>
                <c:pt idx="44195">
                  <c:v>10.307654896400001</c:v>
                </c:pt>
                <c:pt idx="44196">
                  <c:v>10.232922798800001</c:v>
                </c:pt>
                <c:pt idx="44197">
                  <c:v>10.4564493802</c:v>
                </c:pt>
                <c:pt idx="44198">
                  <c:v>10.5860245188</c:v>
                </c:pt>
                <c:pt idx="44199">
                  <c:v>10.193488824299999</c:v>
                </c:pt>
                <c:pt idx="44200">
                  <c:v>10.2804321825</c:v>
                </c:pt>
                <c:pt idx="44201">
                  <c:v>10.3068856774</c:v>
                </c:pt>
                <c:pt idx="44202">
                  <c:v>10.351723527800001</c:v>
                </c:pt>
                <c:pt idx="44203">
                  <c:v>11.093160938600001</c:v>
                </c:pt>
                <c:pt idx="44204">
                  <c:v>10.207426224500001</c:v>
                </c:pt>
                <c:pt idx="44205">
                  <c:v>10.2052708554</c:v>
                </c:pt>
                <c:pt idx="44206">
                  <c:v>10.8038528683</c:v>
                </c:pt>
                <c:pt idx="44207">
                  <c:v>10.0065569847</c:v>
                </c:pt>
                <c:pt idx="44208">
                  <c:v>10.986811751699999</c:v>
                </c:pt>
                <c:pt idx="44209">
                  <c:v>10.1522628597</c:v>
                </c:pt>
                <c:pt idx="44210">
                  <c:v>10.5597361215</c:v>
                </c:pt>
                <c:pt idx="44211">
                  <c:v>10.194301533499999</c:v>
                </c:pt>
                <c:pt idx="44212">
                  <c:v>10.9053510522</c:v>
                </c:pt>
                <c:pt idx="44213">
                  <c:v>10.338754759</c:v>
                </c:pt>
                <c:pt idx="44214">
                  <c:v>10.050114689999999</c:v>
                </c:pt>
                <c:pt idx="44215">
                  <c:v>10.499406098</c:v>
                </c:pt>
                <c:pt idx="44216">
                  <c:v>10.5559475353</c:v>
                </c:pt>
                <c:pt idx="44217">
                  <c:v>10.933889047699999</c:v>
                </c:pt>
                <c:pt idx="44218">
                  <c:v>10.3781359392</c:v>
                </c:pt>
                <c:pt idx="44219">
                  <c:v>10.8341502708</c:v>
                </c:pt>
                <c:pt idx="44220">
                  <c:v>10.425436637500001</c:v>
                </c:pt>
                <c:pt idx="44221">
                  <c:v>10.2214580011</c:v>
                </c:pt>
                <c:pt idx="44222">
                  <c:v>10.890035254400001</c:v>
                </c:pt>
                <c:pt idx="44223">
                  <c:v>10.922957870899999</c:v>
                </c:pt>
                <c:pt idx="44224">
                  <c:v>11.109551420000001</c:v>
                </c:pt>
                <c:pt idx="44225">
                  <c:v>11.039407608299999</c:v>
                </c:pt>
                <c:pt idx="44226">
                  <c:v>10.585954812700001</c:v>
                </c:pt>
                <c:pt idx="44227">
                  <c:v>11.190642774900001</c:v>
                </c:pt>
                <c:pt idx="44228">
                  <c:v>10.6228337915</c:v>
                </c:pt>
                <c:pt idx="44229">
                  <c:v>10.2313739334</c:v>
                </c:pt>
                <c:pt idx="44230">
                  <c:v>10.582344949299999</c:v>
                </c:pt>
                <c:pt idx="44231">
                  <c:v>10.156232015400001</c:v>
                </c:pt>
                <c:pt idx="44232">
                  <c:v>11.0071776232</c:v>
                </c:pt>
                <c:pt idx="44233">
                  <c:v>10.6333469969</c:v>
                </c:pt>
                <c:pt idx="44234">
                  <c:v>10.989706929</c:v>
                </c:pt>
                <c:pt idx="44235">
                  <c:v>10.1534603538</c:v>
                </c:pt>
                <c:pt idx="44236">
                  <c:v>10.6334004285</c:v>
                </c:pt>
                <c:pt idx="44237">
                  <c:v>10.649929117099999</c:v>
                </c:pt>
                <c:pt idx="44238">
                  <c:v>11.041631283899999</c:v>
                </c:pt>
                <c:pt idx="44239">
                  <c:v>11.1842844975</c:v>
                </c:pt>
                <c:pt idx="44240">
                  <c:v>10.402943348499999</c:v>
                </c:pt>
                <c:pt idx="44241">
                  <c:v>10.968201821599999</c:v>
                </c:pt>
                <c:pt idx="44242">
                  <c:v>10.9889671378</c:v>
                </c:pt>
                <c:pt idx="44243">
                  <c:v>10.459295882899999</c:v>
                </c:pt>
                <c:pt idx="44244">
                  <c:v>10.831622531100001</c:v>
                </c:pt>
                <c:pt idx="44245">
                  <c:v>10.195846777</c:v>
                </c:pt>
                <c:pt idx="44246">
                  <c:v>10.480546159199999</c:v>
                </c:pt>
                <c:pt idx="44247">
                  <c:v>10.0830332067</c:v>
                </c:pt>
                <c:pt idx="44248">
                  <c:v>10.459295882899999</c:v>
                </c:pt>
                <c:pt idx="44249">
                  <c:v>10.608138451</c:v>
                </c:pt>
                <c:pt idx="44250">
                  <c:v>10.002407373600001</c:v>
                </c:pt>
                <c:pt idx="44251">
                  <c:v>10.450415663499999</c:v>
                </c:pt>
                <c:pt idx="44252">
                  <c:v>10.956476582900001</c:v>
                </c:pt>
                <c:pt idx="44253">
                  <c:v>11.001635031799999</c:v>
                </c:pt>
                <c:pt idx="44254">
                  <c:v>10.3563439955</c:v>
                </c:pt>
                <c:pt idx="44255">
                  <c:v>10.7165358511</c:v>
                </c:pt>
                <c:pt idx="44256">
                  <c:v>11.0537279661</c:v>
                </c:pt>
                <c:pt idx="44257">
                  <c:v>11.1928473116</c:v>
                </c:pt>
                <c:pt idx="44258">
                  <c:v>10.6351893545</c:v>
                </c:pt>
                <c:pt idx="44259">
                  <c:v>10.0485503099</c:v>
                </c:pt>
                <c:pt idx="44260">
                  <c:v>10.4379282645</c:v>
                </c:pt>
                <c:pt idx="44261">
                  <c:v>10.122421773799999</c:v>
                </c:pt>
                <c:pt idx="44262">
                  <c:v>11.184629082400001</c:v>
                </c:pt>
                <c:pt idx="44263">
                  <c:v>10.3264029914</c:v>
                </c:pt>
                <c:pt idx="44264">
                  <c:v>10.3530980922</c:v>
                </c:pt>
                <c:pt idx="44265">
                  <c:v>10.572551648599999</c:v>
                </c:pt>
                <c:pt idx="44266">
                  <c:v>10.872480546</c:v>
                </c:pt>
                <c:pt idx="44267">
                  <c:v>10.8366996507</c:v>
                </c:pt>
                <c:pt idx="44268">
                  <c:v>10.8229868821</c:v>
                </c:pt>
                <c:pt idx="44269">
                  <c:v>10.342555711199999</c:v>
                </c:pt>
                <c:pt idx="44270">
                  <c:v>10.443384696000001</c:v>
                </c:pt>
                <c:pt idx="44271">
                  <c:v>10.320197996599999</c:v>
                </c:pt>
                <c:pt idx="44272">
                  <c:v>10.5362239249</c:v>
                </c:pt>
                <c:pt idx="44273">
                  <c:v>10.005409288299999</c:v>
                </c:pt>
                <c:pt idx="44274">
                  <c:v>10.5210961689</c:v>
                </c:pt>
                <c:pt idx="44275">
                  <c:v>10.608138451</c:v>
                </c:pt>
                <c:pt idx="44276">
                  <c:v>10.444212649400001</c:v>
                </c:pt>
                <c:pt idx="44277">
                  <c:v>11.143444843799999</c:v>
                </c:pt>
                <c:pt idx="44278">
                  <c:v>10.1580134672</c:v>
                </c:pt>
                <c:pt idx="44279">
                  <c:v>10.8038528683</c:v>
                </c:pt>
                <c:pt idx="44280">
                  <c:v>10.000853617500001</c:v>
                </c:pt>
                <c:pt idx="44281">
                  <c:v>10.361556436200001</c:v>
                </c:pt>
                <c:pt idx="44282">
                  <c:v>10.3264029914</c:v>
                </c:pt>
                <c:pt idx="44283">
                  <c:v>10.5587930437</c:v>
                </c:pt>
                <c:pt idx="44284">
                  <c:v>10.6264892607</c:v>
                </c:pt>
                <c:pt idx="44285">
                  <c:v>10.9400824938</c:v>
                </c:pt>
                <c:pt idx="44286">
                  <c:v>11.156485182500001</c:v>
                </c:pt>
                <c:pt idx="44287">
                  <c:v>10.2865174482</c:v>
                </c:pt>
                <c:pt idx="44288">
                  <c:v>10.5123723285</c:v>
                </c:pt>
                <c:pt idx="44289">
                  <c:v>10.6333469969</c:v>
                </c:pt>
                <c:pt idx="44290">
                  <c:v>10.5587520216</c:v>
                </c:pt>
                <c:pt idx="44291">
                  <c:v>11.0674199784</c:v>
                </c:pt>
                <c:pt idx="44292">
                  <c:v>10.701127188099999</c:v>
                </c:pt>
                <c:pt idx="44293">
                  <c:v>10.4956236413</c:v>
                </c:pt>
                <c:pt idx="44294">
                  <c:v>11.1620836281</c:v>
                </c:pt>
                <c:pt idx="44295">
                  <c:v>10.4488256763</c:v>
                </c:pt>
                <c:pt idx="44296">
                  <c:v>10.743526427400001</c:v>
                </c:pt>
                <c:pt idx="44297">
                  <c:v>10.9739239485</c:v>
                </c:pt>
                <c:pt idx="44298">
                  <c:v>11.175265105599999</c:v>
                </c:pt>
                <c:pt idx="44299">
                  <c:v>10.1358516854</c:v>
                </c:pt>
                <c:pt idx="44300">
                  <c:v>10.7071789546</c:v>
                </c:pt>
                <c:pt idx="44301">
                  <c:v>11.0956066228</c:v>
                </c:pt>
                <c:pt idx="44302">
                  <c:v>10.3626783323</c:v>
                </c:pt>
                <c:pt idx="44303">
                  <c:v>10.8582904012</c:v>
                </c:pt>
                <c:pt idx="44304">
                  <c:v>11.100127930399999</c:v>
                </c:pt>
                <c:pt idx="44305">
                  <c:v>10.131502037500001</c:v>
                </c:pt>
                <c:pt idx="44306">
                  <c:v>10.6353894087</c:v>
                </c:pt>
                <c:pt idx="44307">
                  <c:v>10.8979308469</c:v>
                </c:pt>
                <c:pt idx="44308">
                  <c:v>10.3939868148</c:v>
                </c:pt>
                <c:pt idx="44309">
                  <c:v>10.035150958399999</c:v>
                </c:pt>
                <c:pt idx="44310">
                  <c:v>10.119943640500001</c:v>
                </c:pt>
                <c:pt idx="44311">
                  <c:v>10.030323300799999</c:v>
                </c:pt>
                <c:pt idx="44312">
                  <c:v>10.7065048505</c:v>
                </c:pt>
                <c:pt idx="44313">
                  <c:v>10.7354454925</c:v>
                </c:pt>
                <c:pt idx="44314">
                  <c:v>10.5837928256</c:v>
                </c:pt>
                <c:pt idx="44315">
                  <c:v>10.915404601400001</c:v>
                </c:pt>
                <c:pt idx="44316">
                  <c:v>10.996678766700001</c:v>
                </c:pt>
                <c:pt idx="44317">
                  <c:v>10.217338446499999</c:v>
                </c:pt>
                <c:pt idx="44318">
                  <c:v>10.061572937799999</c:v>
                </c:pt>
                <c:pt idx="44319">
                  <c:v>10.4622109853</c:v>
                </c:pt>
                <c:pt idx="44320">
                  <c:v>10.190890205900001</c:v>
                </c:pt>
                <c:pt idx="44321">
                  <c:v>10.824929553500001</c:v>
                </c:pt>
                <c:pt idx="44322">
                  <c:v>10.6584750723</c:v>
                </c:pt>
                <c:pt idx="44323">
                  <c:v>10.461116580000001</c:v>
                </c:pt>
                <c:pt idx="44324">
                  <c:v>10.7001744855</c:v>
                </c:pt>
                <c:pt idx="44325">
                  <c:v>10.7553208219</c:v>
                </c:pt>
                <c:pt idx="44326">
                  <c:v>11.030744029099999</c:v>
                </c:pt>
                <c:pt idx="44327">
                  <c:v>11.082321503699999</c:v>
                </c:pt>
                <c:pt idx="44328">
                  <c:v>10.5705901545</c:v>
                </c:pt>
                <c:pt idx="44329">
                  <c:v>11.1010145056</c:v>
                </c:pt>
                <c:pt idx="44330">
                  <c:v>10.9571660312</c:v>
                </c:pt>
                <c:pt idx="44331">
                  <c:v>11.080722998800001</c:v>
                </c:pt>
                <c:pt idx="44332">
                  <c:v>10.1704464695</c:v>
                </c:pt>
                <c:pt idx="44333">
                  <c:v>10.2313739334</c:v>
                </c:pt>
                <c:pt idx="44334">
                  <c:v>10.7271305437</c:v>
                </c:pt>
                <c:pt idx="44335">
                  <c:v>10.854111362999999</c:v>
                </c:pt>
                <c:pt idx="44336">
                  <c:v>10.482835784900001</c:v>
                </c:pt>
                <c:pt idx="44337">
                  <c:v>10.956476582900001</c:v>
                </c:pt>
                <c:pt idx="44338">
                  <c:v>10.207309259500001</c:v>
                </c:pt>
                <c:pt idx="44339">
                  <c:v>10.025208920500001</c:v>
                </c:pt>
                <c:pt idx="44340">
                  <c:v>11.158478093699999</c:v>
                </c:pt>
                <c:pt idx="44341">
                  <c:v>10.3153332938</c:v>
                </c:pt>
                <c:pt idx="44342">
                  <c:v>10.3491405379</c:v>
                </c:pt>
                <c:pt idx="44343">
                  <c:v>10.4446506073</c:v>
                </c:pt>
                <c:pt idx="44344">
                  <c:v>10.7600407915</c:v>
                </c:pt>
                <c:pt idx="44345">
                  <c:v>10.446373425299999</c:v>
                </c:pt>
                <c:pt idx="44346">
                  <c:v>10.701801981599999</c:v>
                </c:pt>
                <c:pt idx="44347">
                  <c:v>10.060453814000001</c:v>
                </c:pt>
                <c:pt idx="44348">
                  <c:v>10.749313435099999</c:v>
                </c:pt>
                <c:pt idx="44349">
                  <c:v>11.188625249399999</c:v>
                </c:pt>
                <c:pt idx="44350">
                  <c:v>10.5838320915</c:v>
                </c:pt>
                <c:pt idx="44351">
                  <c:v>11.039407608299999</c:v>
                </c:pt>
                <c:pt idx="44352">
                  <c:v>11.210501539499999</c:v>
                </c:pt>
                <c:pt idx="44353">
                  <c:v>10.398218784599999</c:v>
                </c:pt>
                <c:pt idx="44354">
                  <c:v>10.3562133423</c:v>
                </c:pt>
                <c:pt idx="44355">
                  <c:v>10.6937989951</c:v>
                </c:pt>
                <c:pt idx="44356">
                  <c:v>10.234477413900001</c:v>
                </c:pt>
                <c:pt idx="44357">
                  <c:v>11.181922527699999</c:v>
                </c:pt>
                <c:pt idx="44358">
                  <c:v>10.26233248</c:v>
                </c:pt>
                <c:pt idx="44359">
                  <c:v>11.0436590501</c:v>
                </c:pt>
                <c:pt idx="44360">
                  <c:v>11.038705031199999</c:v>
                </c:pt>
                <c:pt idx="44361">
                  <c:v>10.483830408999999</c:v>
                </c:pt>
                <c:pt idx="44362">
                  <c:v>10.853491785799999</c:v>
                </c:pt>
                <c:pt idx="44363">
                  <c:v>10.8122127883</c:v>
                </c:pt>
                <c:pt idx="44364">
                  <c:v>10.825711215</c:v>
                </c:pt>
                <c:pt idx="44365">
                  <c:v>10.903873212300001</c:v>
                </c:pt>
                <c:pt idx="44366">
                  <c:v>11.007829989699999</c:v>
                </c:pt>
                <c:pt idx="44367">
                  <c:v>10.443384696000001</c:v>
                </c:pt>
                <c:pt idx="44368">
                  <c:v>10.933889047699999</c:v>
                </c:pt>
                <c:pt idx="44369">
                  <c:v>10.993640513900001</c:v>
                </c:pt>
                <c:pt idx="44370">
                  <c:v>10.956476582900001</c:v>
                </c:pt>
                <c:pt idx="44371">
                  <c:v>10.6355031096</c:v>
                </c:pt>
                <c:pt idx="44372">
                  <c:v>11.066062588099999</c:v>
                </c:pt>
                <c:pt idx="44373">
                  <c:v>11.047548798699999</c:v>
                </c:pt>
                <c:pt idx="44374">
                  <c:v>11.174260267599999</c:v>
                </c:pt>
                <c:pt idx="44375">
                  <c:v>11.1620836281</c:v>
                </c:pt>
                <c:pt idx="44376">
                  <c:v>10.230784034699999</c:v>
                </c:pt>
                <c:pt idx="44377">
                  <c:v>10.8979308469</c:v>
                </c:pt>
                <c:pt idx="44378">
                  <c:v>10.0659959304</c:v>
                </c:pt>
                <c:pt idx="44379">
                  <c:v>10.348795512400001</c:v>
                </c:pt>
                <c:pt idx="44380">
                  <c:v>10.560174421299999</c:v>
                </c:pt>
                <c:pt idx="44381">
                  <c:v>10.6295846076</c:v>
                </c:pt>
                <c:pt idx="44382">
                  <c:v>10.2719458355</c:v>
                </c:pt>
                <c:pt idx="44383">
                  <c:v>10.789525728599999</c:v>
                </c:pt>
                <c:pt idx="44384">
                  <c:v>10.1340493372</c:v>
                </c:pt>
                <c:pt idx="44385">
                  <c:v>11.1296805096</c:v>
                </c:pt>
                <c:pt idx="44386">
                  <c:v>10.3530980922</c:v>
                </c:pt>
                <c:pt idx="44387">
                  <c:v>11.150694337499999</c:v>
                </c:pt>
                <c:pt idx="44388">
                  <c:v>10.178581257299999</c:v>
                </c:pt>
                <c:pt idx="44389">
                  <c:v>10.6351893545</c:v>
                </c:pt>
                <c:pt idx="44390">
                  <c:v>10.348795512400001</c:v>
                </c:pt>
                <c:pt idx="44391">
                  <c:v>10.135329029299999</c:v>
                </c:pt>
                <c:pt idx="44392">
                  <c:v>10.5860245188</c:v>
                </c:pt>
                <c:pt idx="44393">
                  <c:v>10.761696776899999</c:v>
                </c:pt>
                <c:pt idx="44394">
                  <c:v>10.0659959304</c:v>
                </c:pt>
                <c:pt idx="44395">
                  <c:v>10.648480214099999</c:v>
                </c:pt>
                <c:pt idx="44396">
                  <c:v>10.0928018244</c:v>
                </c:pt>
                <c:pt idx="44397">
                  <c:v>10.178581257299999</c:v>
                </c:pt>
                <c:pt idx="44398">
                  <c:v>10.263849558900001</c:v>
                </c:pt>
                <c:pt idx="44399">
                  <c:v>10.3626783323</c:v>
                </c:pt>
                <c:pt idx="44400">
                  <c:v>10.2648982123</c:v>
                </c:pt>
                <c:pt idx="44401">
                  <c:v>10.3632537924</c:v>
                </c:pt>
                <c:pt idx="44402">
                  <c:v>10.8738810735</c:v>
                </c:pt>
                <c:pt idx="44403">
                  <c:v>10.423688535</c:v>
                </c:pt>
                <c:pt idx="44404">
                  <c:v>10.059128307</c:v>
                </c:pt>
                <c:pt idx="44405">
                  <c:v>10.7001744855</c:v>
                </c:pt>
                <c:pt idx="44406">
                  <c:v>10.1522628597</c:v>
                </c:pt>
                <c:pt idx="44407">
                  <c:v>10.5696768271</c:v>
                </c:pt>
                <c:pt idx="44408">
                  <c:v>10.1164549497</c:v>
                </c:pt>
                <c:pt idx="44409">
                  <c:v>10.903873212300001</c:v>
                </c:pt>
                <c:pt idx="44410">
                  <c:v>10.2804321825</c:v>
                </c:pt>
                <c:pt idx="44411">
                  <c:v>10.000853617500001</c:v>
                </c:pt>
                <c:pt idx="44412">
                  <c:v>10.790760089999999</c:v>
                </c:pt>
                <c:pt idx="44413">
                  <c:v>10.3979077248</c:v>
                </c:pt>
                <c:pt idx="44414">
                  <c:v>11.1862519025</c:v>
                </c:pt>
                <c:pt idx="44415">
                  <c:v>10.1679777944</c:v>
                </c:pt>
                <c:pt idx="44416">
                  <c:v>10.582344949299999</c:v>
                </c:pt>
                <c:pt idx="44417">
                  <c:v>10.120726659400001</c:v>
                </c:pt>
                <c:pt idx="44418">
                  <c:v>10.395600973000001</c:v>
                </c:pt>
                <c:pt idx="44419">
                  <c:v>10.384766881499999</c:v>
                </c:pt>
                <c:pt idx="44420">
                  <c:v>10.626562124299999</c:v>
                </c:pt>
                <c:pt idx="44421">
                  <c:v>10.8893713526</c:v>
                </c:pt>
                <c:pt idx="44422">
                  <c:v>10.955275135400001</c:v>
                </c:pt>
                <c:pt idx="44423">
                  <c:v>10.122421773799999</c:v>
                </c:pt>
                <c:pt idx="44424">
                  <c:v>11.0801352084</c:v>
                </c:pt>
                <c:pt idx="44425">
                  <c:v>11.146664511299999</c:v>
                </c:pt>
                <c:pt idx="44426">
                  <c:v>10.585868077300001</c:v>
                </c:pt>
                <c:pt idx="44427">
                  <c:v>10.5562552556</c:v>
                </c:pt>
                <c:pt idx="44428">
                  <c:v>11.047548798699999</c:v>
                </c:pt>
                <c:pt idx="44429">
                  <c:v>10.2425190308</c:v>
                </c:pt>
                <c:pt idx="44430">
                  <c:v>10.7323869854</c:v>
                </c:pt>
                <c:pt idx="44431">
                  <c:v>10.179641385</c:v>
                </c:pt>
                <c:pt idx="44432">
                  <c:v>10.605481790500001</c:v>
                </c:pt>
                <c:pt idx="44433">
                  <c:v>10.678716808000001</c:v>
                </c:pt>
                <c:pt idx="44434">
                  <c:v>10.574827275400001</c:v>
                </c:pt>
                <c:pt idx="44435">
                  <c:v>10.183611892</c:v>
                </c:pt>
                <c:pt idx="44436">
                  <c:v>10.6093265482</c:v>
                </c:pt>
                <c:pt idx="44437">
                  <c:v>11.175265105599999</c:v>
                </c:pt>
                <c:pt idx="44438">
                  <c:v>10.621972528200001</c:v>
                </c:pt>
                <c:pt idx="44439">
                  <c:v>10.82733726</c:v>
                </c:pt>
                <c:pt idx="44440">
                  <c:v>10.483830408999999</c:v>
                </c:pt>
                <c:pt idx="44441">
                  <c:v>10.8738810735</c:v>
                </c:pt>
                <c:pt idx="44442">
                  <c:v>10.0928018244</c:v>
                </c:pt>
                <c:pt idx="44443">
                  <c:v>10.560174421299999</c:v>
                </c:pt>
                <c:pt idx="44444">
                  <c:v>10.295694237699999</c:v>
                </c:pt>
                <c:pt idx="44445">
                  <c:v>11.021677970100001</c:v>
                </c:pt>
                <c:pt idx="44446">
                  <c:v>10.8357056287</c:v>
                </c:pt>
                <c:pt idx="44447">
                  <c:v>10.3944383089</c:v>
                </c:pt>
                <c:pt idx="44448">
                  <c:v>10.0891232904</c:v>
                </c:pt>
                <c:pt idx="44449">
                  <c:v>10.442760614000001</c:v>
                </c:pt>
                <c:pt idx="44450">
                  <c:v>10.083276143799999</c:v>
                </c:pt>
                <c:pt idx="44451">
                  <c:v>10.2052708554</c:v>
                </c:pt>
                <c:pt idx="44452">
                  <c:v>10.650249197500001</c:v>
                </c:pt>
                <c:pt idx="44453">
                  <c:v>10.649929117099999</c:v>
                </c:pt>
                <c:pt idx="44454">
                  <c:v>10.9899786196</c:v>
                </c:pt>
                <c:pt idx="44455">
                  <c:v>10.035150958399999</c:v>
                </c:pt>
                <c:pt idx="44456">
                  <c:v>11.188625249399999</c:v>
                </c:pt>
                <c:pt idx="44457">
                  <c:v>10.1979947086</c:v>
                </c:pt>
                <c:pt idx="44458">
                  <c:v>10.1624183126</c:v>
                </c:pt>
                <c:pt idx="44459">
                  <c:v>10.2719458355</c:v>
                </c:pt>
                <c:pt idx="44460">
                  <c:v>10.6945542363</c:v>
                </c:pt>
                <c:pt idx="44461">
                  <c:v>10.442760614000001</c:v>
                </c:pt>
                <c:pt idx="44462">
                  <c:v>10.5587520216</c:v>
                </c:pt>
                <c:pt idx="44463">
                  <c:v>10.8735319687</c:v>
                </c:pt>
                <c:pt idx="44464">
                  <c:v>10.1791697762</c:v>
                </c:pt>
                <c:pt idx="44465">
                  <c:v>10.9219832308</c:v>
                </c:pt>
                <c:pt idx="44466">
                  <c:v>10.598481959000001</c:v>
                </c:pt>
                <c:pt idx="44467">
                  <c:v>11.147524521299999</c:v>
                </c:pt>
                <c:pt idx="44468">
                  <c:v>10.820368414300001</c:v>
                </c:pt>
                <c:pt idx="44469">
                  <c:v>10.1065122342</c:v>
                </c:pt>
                <c:pt idx="44470">
                  <c:v>10.452760567</c:v>
                </c:pt>
                <c:pt idx="44471">
                  <c:v>10.8581449913</c:v>
                </c:pt>
                <c:pt idx="44472">
                  <c:v>11.178857345500001</c:v>
                </c:pt>
                <c:pt idx="44473">
                  <c:v>10.094518463</c:v>
                </c:pt>
                <c:pt idx="44474">
                  <c:v>10.7530215138</c:v>
                </c:pt>
                <c:pt idx="44475">
                  <c:v>10.120726659400001</c:v>
                </c:pt>
                <c:pt idx="44476">
                  <c:v>11.143444843799999</c:v>
                </c:pt>
                <c:pt idx="44477">
                  <c:v>10.5587930437</c:v>
                </c:pt>
                <c:pt idx="44478">
                  <c:v>10.667678632099999</c:v>
                </c:pt>
                <c:pt idx="44479">
                  <c:v>10.843145264</c:v>
                </c:pt>
                <c:pt idx="44480">
                  <c:v>11.184629082400001</c:v>
                </c:pt>
                <c:pt idx="44481">
                  <c:v>10.6431754162</c:v>
                </c:pt>
                <c:pt idx="44482">
                  <c:v>10.001475360500001</c:v>
                </c:pt>
                <c:pt idx="44483">
                  <c:v>10.998715368999999</c:v>
                </c:pt>
                <c:pt idx="44484">
                  <c:v>10.303968921199999</c:v>
                </c:pt>
                <c:pt idx="44485">
                  <c:v>10.0093974469</c:v>
                </c:pt>
                <c:pt idx="44486">
                  <c:v>10.482835784900001</c:v>
                </c:pt>
                <c:pt idx="44487">
                  <c:v>10.57481258</c:v>
                </c:pt>
                <c:pt idx="44488">
                  <c:v>10.2804321825</c:v>
                </c:pt>
                <c:pt idx="44489">
                  <c:v>10.2658698555</c:v>
                </c:pt>
                <c:pt idx="44490">
                  <c:v>10.244650535</c:v>
                </c:pt>
                <c:pt idx="44491">
                  <c:v>10.320197996599999</c:v>
                </c:pt>
                <c:pt idx="44492">
                  <c:v>10.198768855499999</c:v>
                </c:pt>
                <c:pt idx="44493">
                  <c:v>10.973394920400001</c:v>
                </c:pt>
                <c:pt idx="44494">
                  <c:v>10.193488824299999</c:v>
                </c:pt>
                <c:pt idx="44495">
                  <c:v>10.1019275572</c:v>
                </c:pt>
                <c:pt idx="44496">
                  <c:v>10.217338446499999</c:v>
                </c:pt>
                <c:pt idx="44497">
                  <c:v>11.0455438071</c:v>
                </c:pt>
                <c:pt idx="44498">
                  <c:v>10.080979209200001</c:v>
                </c:pt>
                <c:pt idx="44499">
                  <c:v>10.8979308469</c:v>
                </c:pt>
                <c:pt idx="44500">
                  <c:v>10.183611892</c:v>
                </c:pt>
                <c:pt idx="44501">
                  <c:v>10.0285951973</c:v>
                </c:pt>
                <c:pt idx="44502">
                  <c:v>10.854111362999999</c:v>
                </c:pt>
                <c:pt idx="44503">
                  <c:v>10.9850237684</c:v>
                </c:pt>
                <c:pt idx="44504">
                  <c:v>10.994454837499999</c:v>
                </c:pt>
                <c:pt idx="44505">
                  <c:v>10.538487594699999</c:v>
                </c:pt>
                <c:pt idx="44506">
                  <c:v>10.853491785799999</c:v>
                </c:pt>
                <c:pt idx="44507">
                  <c:v>10.3337081734</c:v>
                </c:pt>
                <c:pt idx="44508">
                  <c:v>10.4930322023</c:v>
                </c:pt>
                <c:pt idx="44509">
                  <c:v>10.2527055483</c:v>
                </c:pt>
                <c:pt idx="44510">
                  <c:v>10.1164549497</c:v>
                </c:pt>
                <c:pt idx="44511">
                  <c:v>10.5587930437</c:v>
                </c:pt>
                <c:pt idx="44512">
                  <c:v>10.8581449913</c:v>
                </c:pt>
                <c:pt idx="44513">
                  <c:v>10.8688597256</c:v>
                </c:pt>
                <c:pt idx="44514">
                  <c:v>10.0826757061</c:v>
                </c:pt>
                <c:pt idx="44515">
                  <c:v>10.878653053200001</c:v>
                </c:pt>
                <c:pt idx="44516">
                  <c:v>10.1461508265</c:v>
                </c:pt>
                <c:pt idx="44517">
                  <c:v>11.1666175787</c:v>
                </c:pt>
                <c:pt idx="44518">
                  <c:v>10.2425190308</c:v>
                </c:pt>
                <c:pt idx="44519">
                  <c:v>10.183611892</c:v>
                </c:pt>
                <c:pt idx="44520">
                  <c:v>10.7341029892</c:v>
                </c:pt>
                <c:pt idx="44521">
                  <c:v>11.047951379100001</c:v>
                </c:pt>
                <c:pt idx="44522">
                  <c:v>10.6725171156</c:v>
                </c:pt>
                <c:pt idx="44523">
                  <c:v>10.401346951500001</c:v>
                </c:pt>
                <c:pt idx="44524">
                  <c:v>10.4548408894</c:v>
                </c:pt>
                <c:pt idx="44525">
                  <c:v>10.6351893545</c:v>
                </c:pt>
                <c:pt idx="44526">
                  <c:v>10.840302125899999</c:v>
                </c:pt>
                <c:pt idx="44527">
                  <c:v>10.7530215138</c:v>
                </c:pt>
                <c:pt idx="44528">
                  <c:v>10.156591884999999</c:v>
                </c:pt>
                <c:pt idx="44529">
                  <c:v>10.891690522499999</c:v>
                </c:pt>
                <c:pt idx="44530">
                  <c:v>10.341411985600001</c:v>
                </c:pt>
                <c:pt idx="44531">
                  <c:v>10.2313739334</c:v>
                </c:pt>
                <c:pt idx="44532">
                  <c:v>10.104955652399999</c:v>
                </c:pt>
                <c:pt idx="44533">
                  <c:v>10.5472627529</c:v>
                </c:pt>
                <c:pt idx="44534">
                  <c:v>10.2648982123</c:v>
                </c:pt>
                <c:pt idx="44535">
                  <c:v>10.384766881499999</c:v>
                </c:pt>
                <c:pt idx="44536">
                  <c:v>10.335074817100001</c:v>
                </c:pt>
                <c:pt idx="44537">
                  <c:v>11.082321503699999</c:v>
                </c:pt>
                <c:pt idx="44538">
                  <c:v>10.7354454925</c:v>
                </c:pt>
                <c:pt idx="44539">
                  <c:v>10.6295846076</c:v>
                </c:pt>
                <c:pt idx="44540">
                  <c:v>10.688636262599999</c:v>
                </c:pt>
                <c:pt idx="44541">
                  <c:v>11.086415193400001</c:v>
                </c:pt>
                <c:pt idx="44542">
                  <c:v>10.000853617500001</c:v>
                </c:pt>
                <c:pt idx="44543">
                  <c:v>10.2106422141</c:v>
                </c:pt>
                <c:pt idx="44544">
                  <c:v>10.016776006800001</c:v>
                </c:pt>
                <c:pt idx="44545">
                  <c:v>11.032752973999999</c:v>
                </c:pt>
                <c:pt idx="44546">
                  <c:v>10.492491731199999</c:v>
                </c:pt>
                <c:pt idx="44547">
                  <c:v>11.174260267599999</c:v>
                </c:pt>
                <c:pt idx="44548">
                  <c:v>10.9029717197</c:v>
                </c:pt>
                <c:pt idx="44549">
                  <c:v>10.8385222489</c:v>
                </c:pt>
                <c:pt idx="44550">
                  <c:v>10.322441725899999</c:v>
                </c:pt>
                <c:pt idx="44551">
                  <c:v>10.711108614700001</c:v>
                </c:pt>
                <c:pt idx="44552">
                  <c:v>10.2534671252</c:v>
                </c:pt>
                <c:pt idx="44553">
                  <c:v>10.4427679032</c:v>
                </c:pt>
                <c:pt idx="44554">
                  <c:v>10.9292097434</c:v>
                </c:pt>
                <c:pt idx="44555">
                  <c:v>10.5562552556</c:v>
                </c:pt>
                <c:pt idx="44556">
                  <c:v>10.179202545700001</c:v>
                </c:pt>
                <c:pt idx="44557">
                  <c:v>10.7639461675</c:v>
                </c:pt>
                <c:pt idx="44558">
                  <c:v>10.3923917151</c:v>
                </c:pt>
                <c:pt idx="44559">
                  <c:v>10.1647563208</c:v>
                </c:pt>
                <c:pt idx="44560">
                  <c:v>11.104415035800001</c:v>
                </c:pt>
                <c:pt idx="44561">
                  <c:v>10.3662552713</c:v>
                </c:pt>
                <c:pt idx="44562">
                  <c:v>10.193488824299999</c:v>
                </c:pt>
                <c:pt idx="44563">
                  <c:v>10.2133180363</c:v>
                </c:pt>
                <c:pt idx="44564">
                  <c:v>10.1269111283</c:v>
                </c:pt>
                <c:pt idx="44565">
                  <c:v>10.261372157</c:v>
                </c:pt>
                <c:pt idx="44566">
                  <c:v>11.156485182500001</c:v>
                </c:pt>
                <c:pt idx="44567">
                  <c:v>10.0206654335</c:v>
                </c:pt>
                <c:pt idx="44568">
                  <c:v>10.5469508724</c:v>
                </c:pt>
                <c:pt idx="44569">
                  <c:v>10.6711758845</c:v>
                </c:pt>
                <c:pt idx="44570">
                  <c:v>10.0534697915</c:v>
                </c:pt>
                <c:pt idx="44571">
                  <c:v>10.216421497900001</c:v>
                </c:pt>
                <c:pt idx="44572">
                  <c:v>10.6582347657</c:v>
                </c:pt>
                <c:pt idx="44573">
                  <c:v>10.2527055483</c:v>
                </c:pt>
                <c:pt idx="44574">
                  <c:v>10.183611892</c:v>
                </c:pt>
                <c:pt idx="44575">
                  <c:v>10.2087398884</c:v>
                </c:pt>
                <c:pt idx="44576">
                  <c:v>10.265086311299999</c:v>
                </c:pt>
                <c:pt idx="44577">
                  <c:v>10.9920685862</c:v>
                </c:pt>
                <c:pt idx="44578">
                  <c:v>11.0783206278</c:v>
                </c:pt>
                <c:pt idx="44579">
                  <c:v>10.9391030065</c:v>
                </c:pt>
                <c:pt idx="44580">
                  <c:v>10.550593604099999</c:v>
                </c:pt>
                <c:pt idx="44581">
                  <c:v>10.7152602527</c:v>
                </c:pt>
                <c:pt idx="44582">
                  <c:v>10.025208920500001</c:v>
                </c:pt>
                <c:pt idx="44583">
                  <c:v>10.5304000859</c:v>
                </c:pt>
                <c:pt idx="44584">
                  <c:v>10.1791697762</c:v>
                </c:pt>
                <c:pt idx="44585">
                  <c:v>10.548380420299999</c:v>
                </c:pt>
                <c:pt idx="44586">
                  <c:v>10.6355031096</c:v>
                </c:pt>
                <c:pt idx="44587">
                  <c:v>10.7416523145</c:v>
                </c:pt>
                <c:pt idx="44588">
                  <c:v>10.5472627529</c:v>
                </c:pt>
                <c:pt idx="44589">
                  <c:v>10.9995411451</c:v>
                </c:pt>
                <c:pt idx="44590">
                  <c:v>10.6333469969</c:v>
                </c:pt>
                <c:pt idx="44591">
                  <c:v>10.6813947</c:v>
                </c:pt>
                <c:pt idx="44592">
                  <c:v>10.060446175599999</c:v>
                </c:pt>
                <c:pt idx="44593">
                  <c:v>10.9984279299</c:v>
                </c:pt>
                <c:pt idx="44594">
                  <c:v>10.684757858299999</c:v>
                </c:pt>
                <c:pt idx="44595">
                  <c:v>10.385380522</c:v>
                </c:pt>
                <c:pt idx="44596">
                  <c:v>10.401346951500001</c:v>
                </c:pt>
                <c:pt idx="44597">
                  <c:v>10.001475360500001</c:v>
                </c:pt>
                <c:pt idx="44598">
                  <c:v>10.6353894087</c:v>
                </c:pt>
                <c:pt idx="44599">
                  <c:v>10.548380420299999</c:v>
                </c:pt>
                <c:pt idx="44600">
                  <c:v>10.667678632099999</c:v>
                </c:pt>
                <c:pt idx="44601">
                  <c:v>10.8038528683</c:v>
                </c:pt>
                <c:pt idx="44602">
                  <c:v>10.1340493372</c:v>
                </c:pt>
                <c:pt idx="44603">
                  <c:v>10.347955582499999</c:v>
                </c:pt>
                <c:pt idx="44604">
                  <c:v>10.2321780452</c:v>
                </c:pt>
                <c:pt idx="44605">
                  <c:v>10.6703189667</c:v>
                </c:pt>
                <c:pt idx="44606">
                  <c:v>10.2658698555</c:v>
                </c:pt>
                <c:pt idx="44607">
                  <c:v>10.644338468699999</c:v>
                </c:pt>
                <c:pt idx="44608">
                  <c:v>10.5362239249</c:v>
                </c:pt>
                <c:pt idx="44609">
                  <c:v>10.897816662</c:v>
                </c:pt>
                <c:pt idx="44610">
                  <c:v>10.0080480151</c:v>
                </c:pt>
                <c:pt idx="44611">
                  <c:v>11.1732290556</c:v>
                </c:pt>
                <c:pt idx="44612">
                  <c:v>10.379788515</c:v>
                </c:pt>
                <c:pt idx="44613">
                  <c:v>10.0627001117</c:v>
                </c:pt>
                <c:pt idx="44614">
                  <c:v>10.5029430369</c:v>
                </c:pt>
                <c:pt idx="44615">
                  <c:v>10.890035254400001</c:v>
                </c:pt>
                <c:pt idx="44616">
                  <c:v>10.213701825199999</c:v>
                </c:pt>
                <c:pt idx="44617">
                  <c:v>10.3155636487</c:v>
                </c:pt>
                <c:pt idx="44618">
                  <c:v>10.005409288299999</c:v>
                </c:pt>
                <c:pt idx="44619">
                  <c:v>11.1697272598</c:v>
                </c:pt>
                <c:pt idx="44620">
                  <c:v>11.146280729400001</c:v>
                </c:pt>
                <c:pt idx="44621">
                  <c:v>10.9400824938</c:v>
                </c:pt>
                <c:pt idx="44622">
                  <c:v>10.878653053200001</c:v>
                </c:pt>
                <c:pt idx="44623">
                  <c:v>10.020246995400001</c:v>
                </c:pt>
                <c:pt idx="44624">
                  <c:v>10.356244925</c:v>
                </c:pt>
                <c:pt idx="44625">
                  <c:v>11.039780259</c:v>
                </c:pt>
                <c:pt idx="44626">
                  <c:v>10.2542305447</c:v>
                </c:pt>
                <c:pt idx="44627">
                  <c:v>11.038705031199999</c:v>
                </c:pt>
                <c:pt idx="44628">
                  <c:v>10.7617827436</c:v>
                </c:pt>
                <c:pt idx="44629">
                  <c:v>11.144345793099999</c:v>
                </c:pt>
                <c:pt idx="44630">
                  <c:v>11.0674199784</c:v>
                </c:pt>
                <c:pt idx="44631">
                  <c:v>10.2052708554</c:v>
                </c:pt>
                <c:pt idx="44632">
                  <c:v>10.4426932301</c:v>
                </c:pt>
                <c:pt idx="44633">
                  <c:v>10.236185719</c:v>
                </c:pt>
                <c:pt idx="44634">
                  <c:v>10.4233346351</c:v>
                </c:pt>
                <c:pt idx="44635">
                  <c:v>11.1503004822</c:v>
                </c:pt>
                <c:pt idx="44636">
                  <c:v>10.9995411451</c:v>
                </c:pt>
                <c:pt idx="44637">
                  <c:v>10.8002404277</c:v>
                </c:pt>
                <c:pt idx="44638">
                  <c:v>10.5559475353</c:v>
                </c:pt>
                <c:pt idx="44639">
                  <c:v>10.320503475600001</c:v>
                </c:pt>
                <c:pt idx="44640">
                  <c:v>10.3155636487</c:v>
                </c:pt>
                <c:pt idx="44641">
                  <c:v>10.900194324099999</c:v>
                </c:pt>
                <c:pt idx="44642">
                  <c:v>10.443443976299999</c:v>
                </c:pt>
                <c:pt idx="44643">
                  <c:v>11.082321503699999</c:v>
                </c:pt>
                <c:pt idx="44644">
                  <c:v>10.8619245993</c:v>
                </c:pt>
                <c:pt idx="44645">
                  <c:v>10.671084350699999</c:v>
                </c:pt>
                <c:pt idx="44646">
                  <c:v>10.1135991196</c:v>
                </c:pt>
                <c:pt idx="44647">
                  <c:v>11.0783206278</c:v>
                </c:pt>
                <c:pt idx="44648">
                  <c:v>10.930954488299999</c:v>
                </c:pt>
                <c:pt idx="44649">
                  <c:v>10.892245368699999</c:v>
                </c:pt>
                <c:pt idx="44650">
                  <c:v>10.026371323199999</c:v>
                </c:pt>
                <c:pt idx="44651">
                  <c:v>11.0083104298</c:v>
                </c:pt>
                <c:pt idx="44652">
                  <c:v>10.7670104241</c:v>
                </c:pt>
                <c:pt idx="44653">
                  <c:v>10.193621119499999</c:v>
                </c:pt>
                <c:pt idx="44654">
                  <c:v>10.348795512400001</c:v>
                </c:pt>
                <c:pt idx="44655">
                  <c:v>10.942312512100001</c:v>
                </c:pt>
                <c:pt idx="44656">
                  <c:v>10.585868077300001</c:v>
                </c:pt>
                <c:pt idx="44657">
                  <c:v>10.5508745763</c:v>
                </c:pt>
                <c:pt idx="44658">
                  <c:v>10.372477116900001</c:v>
                </c:pt>
                <c:pt idx="44659">
                  <c:v>10.942875362900001</c:v>
                </c:pt>
                <c:pt idx="44660">
                  <c:v>11.1928473116</c:v>
                </c:pt>
                <c:pt idx="44661">
                  <c:v>10.5210961689</c:v>
                </c:pt>
                <c:pt idx="44662">
                  <c:v>11.030744029099999</c:v>
                </c:pt>
                <c:pt idx="44663">
                  <c:v>11.1131254008</c:v>
                </c:pt>
                <c:pt idx="44664">
                  <c:v>11.104415035800001</c:v>
                </c:pt>
                <c:pt idx="44665">
                  <c:v>10.1605810136</c:v>
                </c:pt>
                <c:pt idx="44666">
                  <c:v>10.7706674756</c:v>
                </c:pt>
                <c:pt idx="44667">
                  <c:v>11.109551420000001</c:v>
                </c:pt>
                <c:pt idx="44668">
                  <c:v>10.277983884999999</c:v>
                </c:pt>
                <c:pt idx="44669">
                  <c:v>10.030323300799999</c:v>
                </c:pt>
                <c:pt idx="44670">
                  <c:v>10.5815294339</c:v>
                </c:pt>
                <c:pt idx="44671">
                  <c:v>10.6806076588</c:v>
                </c:pt>
                <c:pt idx="44672">
                  <c:v>10.257479250799999</c:v>
                </c:pt>
                <c:pt idx="44673">
                  <c:v>10.609917712</c:v>
                </c:pt>
                <c:pt idx="44674">
                  <c:v>10.6937989951</c:v>
                </c:pt>
                <c:pt idx="44675">
                  <c:v>10.566609993</c:v>
                </c:pt>
                <c:pt idx="44676">
                  <c:v>10.7757663076</c:v>
                </c:pt>
                <c:pt idx="44677">
                  <c:v>10.050114689999999</c:v>
                </c:pt>
                <c:pt idx="44678">
                  <c:v>10.6578603692</c:v>
                </c:pt>
                <c:pt idx="44679">
                  <c:v>11.1200985788</c:v>
                </c:pt>
                <c:pt idx="44680">
                  <c:v>10.593121588100001</c:v>
                </c:pt>
                <c:pt idx="44681">
                  <c:v>10.268540250799999</c:v>
                </c:pt>
                <c:pt idx="44682">
                  <c:v>10.9390519717</c:v>
                </c:pt>
                <c:pt idx="44683">
                  <c:v>11.1131254008</c:v>
                </c:pt>
                <c:pt idx="44684">
                  <c:v>10.2300267882</c:v>
                </c:pt>
                <c:pt idx="44685">
                  <c:v>11.0659604459</c:v>
                </c:pt>
                <c:pt idx="44686">
                  <c:v>11.0101571304</c:v>
                </c:pt>
                <c:pt idx="44687">
                  <c:v>10.2201082437</c:v>
                </c:pt>
                <c:pt idx="44688">
                  <c:v>10.7629953004</c:v>
                </c:pt>
                <c:pt idx="44689">
                  <c:v>10.7001744855</c:v>
                </c:pt>
                <c:pt idx="44690">
                  <c:v>10.8341502708</c:v>
                </c:pt>
                <c:pt idx="44691">
                  <c:v>10.322441725899999</c:v>
                </c:pt>
                <c:pt idx="44692">
                  <c:v>10.9539002908</c:v>
                </c:pt>
                <c:pt idx="44693">
                  <c:v>10.673849449</c:v>
                </c:pt>
                <c:pt idx="44694">
                  <c:v>10.930954488299999</c:v>
                </c:pt>
                <c:pt idx="44695">
                  <c:v>10.7285172078</c:v>
                </c:pt>
                <c:pt idx="44696">
                  <c:v>11.0527421426</c:v>
                </c:pt>
                <c:pt idx="44697">
                  <c:v>10.504020649199999</c:v>
                </c:pt>
                <c:pt idx="44698">
                  <c:v>10.4622109853</c:v>
                </c:pt>
                <c:pt idx="44699">
                  <c:v>10.9463318884</c:v>
                </c:pt>
                <c:pt idx="44700">
                  <c:v>10.3428173853</c:v>
                </c:pt>
                <c:pt idx="44701">
                  <c:v>10.5381864805</c:v>
                </c:pt>
                <c:pt idx="44702">
                  <c:v>10.21882937</c:v>
                </c:pt>
                <c:pt idx="44703">
                  <c:v>10.4155996183</c:v>
                </c:pt>
                <c:pt idx="44704">
                  <c:v>10.178581257299999</c:v>
                </c:pt>
                <c:pt idx="44705">
                  <c:v>11.039780259</c:v>
                </c:pt>
                <c:pt idx="44706">
                  <c:v>10.9506258542</c:v>
                </c:pt>
                <c:pt idx="44707">
                  <c:v>10.621972528200001</c:v>
                </c:pt>
                <c:pt idx="44708">
                  <c:v>10.762902632499999</c:v>
                </c:pt>
                <c:pt idx="44709">
                  <c:v>10.688636262599999</c:v>
                </c:pt>
                <c:pt idx="44710">
                  <c:v>11.159076131799999</c:v>
                </c:pt>
                <c:pt idx="44711">
                  <c:v>10.858212077999999</c:v>
                </c:pt>
                <c:pt idx="44712">
                  <c:v>10.9390519717</c:v>
                </c:pt>
                <c:pt idx="44713">
                  <c:v>10.1791697762</c:v>
                </c:pt>
                <c:pt idx="44714">
                  <c:v>10.3014528617</c:v>
                </c:pt>
                <c:pt idx="44715">
                  <c:v>10.0928018244</c:v>
                </c:pt>
                <c:pt idx="44716">
                  <c:v>10.197100962</c:v>
                </c:pt>
                <c:pt idx="44717">
                  <c:v>10.5907305246</c:v>
                </c:pt>
                <c:pt idx="44718">
                  <c:v>10.548380420299999</c:v>
                </c:pt>
                <c:pt idx="44719">
                  <c:v>10.858240606200001</c:v>
                </c:pt>
                <c:pt idx="44720">
                  <c:v>10.257479250799999</c:v>
                </c:pt>
                <c:pt idx="44721">
                  <c:v>10.501999746299999</c:v>
                </c:pt>
                <c:pt idx="44722">
                  <c:v>10.21882937</c:v>
                </c:pt>
                <c:pt idx="44723">
                  <c:v>10.5386685674</c:v>
                </c:pt>
                <c:pt idx="44724">
                  <c:v>10.585954812700001</c:v>
                </c:pt>
                <c:pt idx="44725">
                  <c:v>11.0692165934</c:v>
                </c:pt>
                <c:pt idx="44726">
                  <c:v>10.035150958399999</c:v>
                </c:pt>
                <c:pt idx="44727">
                  <c:v>10.1640497673</c:v>
                </c:pt>
                <c:pt idx="44728">
                  <c:v>10.322441725899999</c:v>
                </c:pt>
                <c:pt idx="44729">
                  <c:v>10.8038528683</c:v>
                </c:pt>
                <c:pt idx="44730">
                  <c:v>11.170740521600001</c:v>
                </c:pt>
                <c:pt idx="44731">
                  <c:v>10.7617827436</c:v>
                </c:pt>
                <c:pt idx="44732">
                  <c:v>10.487326593700001</c:v>
                </c:pt>
                <c:pt idx="44733">
                  <c:v>10.7899525235</c:v>
                </c:pt>
                <c:pt idx="44734">
                  <c:v>10.910720274299999</c:v>
                </c:pt>
                <c:pt idx="44735">
                  <c:v>11.0801352084</c:v>
                </c:pt>
                <c:pt idx="44736">
                  <c:v>11.0024295642</c:v>
                </c:pt>
                <c:pt idx="44737">
                  <c:v>10.1490715048</c:v>
                </c:pt>
                <c:pt idx="44738">
                  <c:v>10.6969795873</c:v>
                </c:pt>
                <c:pt idx="44739">
                  <c:v>10.9747270448</c:v>
                </c:pt>
                <c:pt idx="44740">
                  <c:v>10.566609993</c:v>
                </c:pt>
                <c:pt idx="44741">
                  <c:v>10.8147668981</c:v>
                </c:pt>
                <c:pt idx="44742">
                  <c:v>10.0206654335</c:v>
                </c:pt>
                <c:pt idx="44743">
                  <c:v>10.6457433727</c:v>
                </c:pt>
                <c:pt idx="44744">
                  <c:v>10.644338468699999</c:v>
                </c:pt>
                <c:pt idx="44745">
                  <c:v>10.4564493802</c:v>
                </c:pt>
                <c:pt idx="44746">
                  <c:v>11.1286333194</c:v>
                </c:pt>
                <c:pt idx="44747">
                  <c:v>10.3662552713</c:v>
                </c:pt>
                <c:pt idx="44748">
                  <c:v>10.514018121299999</c:v>
                </c:pt>
                <c:pt idx="44749">
                  <c:v>10.9068042425</c:v>
                </c:pt>
                <c:pt idx="44750">
                  <c:v>10.900194324099999</c:v>
                </c:pt>
                <c:pt idx="44751">
                  <c:v>11.1318302067</c:v>
                </c:pt>
                <c:pt idx="44752">
                  <c:v>10.5838380232</c:v>
                </c:pt>
                <c:pt idx="44753">
                  <c:v>11.0969677214</c:v>
                </c:pt>
                <c:pt idx="44754">
                  <c:v>10.5103907983</c:v>
                </c:pt>
                <c:pt idx="44755">
                  <c:v>10.179202545700001</c:v>
                </c:pt>
                <c:pt idx="44756">
                  <c:v>11.1867549782</c:v>
                </c:pt>
                <c:pt idx="44757">
                  <c:v>10.6295846076</c:v>
                </c:pt>
                <c:pt idx="44758">
                  <c:v>10.6793207619</c:v>
                </c:pt>
                <c:pt idx="44759">
                  <c:v>10.7125915988</c:v>
                </c:pt>
                <c:pt idx="44760">
                  <c:v>11.082321503699999</c:v>
                </c:pt>
                <c:pt idx="44761">
                  <c:v>10.343139752300001</c:v>
                </c:pt>
                <c:pt idx="44762">
                  <c:v>10.3505705441</c:v>
                </c:pt>
                <c:pt idx="44763">
                  <c:v>10.6937989951</c:v>
                </c:pt>
                <c:pt idx="44764">
                  <c:v>10.9889671378</c:v>
                </c:pt>
                <c:pt idx="44765">
                  <c:v>10.4155996183</c:v>
                </c:pt>
                <c:pt idx="44766">
                  <c:v>10.0517469965</c:v>
                </c:pt>
                <c:pt idx="44767">
                  <c:v>10.1019275572</c:v>
                </c:pt>
                <c:pt idx="44768">
                  <c:v>10.8677162617</c:v>
                </c:pt>
                <c:pt idx="44769">
                  <c:v>10.4830142501</c:v>
                </c:pt>
                <c:pt idx="44770">
                  <c:v>11.170740521600001</c:v>
                </c:pt>
                <c:pt idx="44771">
                  <c:v>10.009296903099999</c:v>
                </c:pt>
                <c:pt idx="44772">
                  <c:v>10.8581449913</c:v>
                </c:pt>
                <c:pt idx="44773">
                  <c:v>10.442606439</c:v>
                </c:pt>
                <c:pt idx="44774">
                  <c:v>10.187455709</c:v>
                </c:pt>
                <c:pt idx="44775">
                  <c:v>10.598481959000001</c:v>
                </c:pt>
                <c:pt idx="44776">
                  <c:v>10.2531355815</c:v>
                </c:pt>
                <c:pt idx="44777">
                  <c:v>10.3264029914</c:v>
                </c:pt>
                <c:pt idx="44778">
                  <c:v>10.8735319687</c:v>
                </c:pt>
                <c:pt idx="44779">
                  <c:v>11.008138689400001</c:v>
                </c:pt>
                <c:pt idx="44780">
                  <c:v>10.982489451099999</c:v>
                </c:pt>
                <c:pt idx="44781">
                  <c:v>10.9747270448</c:v>
                </c:pt>
                <c:pt idx="44782">
                  <c:v>10.0285951973</c:v>
                </c:pt>
                <c:pt idx="44783">
                  <c:v>10.269408275</c:v>
                </c:pt>
                <c:pt idx="44784">
                  <c:v>11.178857345500001</c:v>
                </c:pt>
                <c:pt idx="44785">
                  <c:v>10.094518463</c:v>
                </c:pt>
                <c:pt idx="44786">
                  <c:v>10.094590800200001</c:v>
                </c:pt>
                <c:pt idx="44787">
                  <c:v>10.4379282645</c:v>
                </c:pt>
                <c:pt idx="44788">
                  <c:v>10.7151714535</c:v>
                </c:pt>
                <c:pt idx="44789">
                  <c:v>10.5123723285</c:v>
                </c:pt>
                <c:pt idx="44790">
                  <c:v>10.697851918</c:v>
                </c:pt>
                <c:pt idx="44791">
                  <c:v>10.825711215</c:v>
                </c:pt>
                <c:pt idx="44792">
                  <c:v>10.1490715048</c:v>
                </c:pt>
                <c:pt idx="44793">
                  <c:v>10.900194324099999</c:v>
                </c:pt>
                <c:pt idx="44794">
                  <c:v>10.667678632099999</c:v>
                </c:pt>
                <c:pt idx="44795">
                  <c:v>10.1279307573</c:v>
                </c:pt>
                <c:pt idx="44796">
                  <c:v>10.844630174300001</c:v>
                </c:pt>
                <c:pt idx="44797">
                  <c:v>11.1867549782</c:v>
                </c:pt>
                <c:pt idx="44798">
                  <c:v>10.268540250799999</c:v>
                </c:pt>
                <c:pt idx="44799">
                  <c:v>10.437425774499999</c:v>
                </c:pt>
                <c:pt idx="44800">
                  <c:v>10.060446175599999</c:v>
                </c:pt>
                <c:pt idx="44801">
                  <c:v>11.067524647300001</c:v>
                </c:pt>
                <c:pt idx="44802">
                  <c:v>10.6351893545</c:v>
                </c:pt>
                <c:pt idx="44803">
                  <c:v>10.1625973469</c:v>
                </c:pt>
                <c:pt idx="44804">
                  <c:v>10.9391030065</c:v>
                </c:pt>
                <c:pt idx="44805">
                  <c:v>10.7852451288</c:v>
                </c:pt>
                <c:pt idx="44806">
                  <c:v>10.833404721100001</c:v>
                </c:pt>
                <c:pt idx="44807">
                  <c:v>10.414161224700001</c:v>
                </c:pt>
                <c:pt idx="44808">
                  <c:v>11.543107618900001</c:v>
                </c:pt>
                <c:pt idx="44809">
                  <c:v>12.3221769624</c:v>
                </c:pt>
                <c:pt idx="44810">
                  <c:v>11.555347230300001</c:v>
                </c:pt>
                <c:pt idx="44811">
                  <c:v>11.297964614</c:v>
                </c:pt>
                <c:pt idx="44812">
                  <c:v>11.8235463148</c:v>
                </c:pt>
                <c:pt idx="44813">
                  <c:v>12.345671705399999</c:v>
                </c:pt>
                <c:pt idx="44814">
                  <c:v>11.711687098500001</c:v>
                </c:pt>
                <c:pt idx="44815">
                  <c:v>12.2013399402</c:v>
                </c:pt>
                <c:pt idx="44816">
                  <c:v>11.332208058200001</c:v>
                </c:pt>
                <c:pt idx="44817">
                  <c:v>11.385465715300001</c:v>
                </c:pt>
                <c:pt idx="44818">
                  <c:v>12.0063976939</c:v>
                </c:pt>
                <c:pt idx="44819">
                  <c:v>11.543107618900001</c:v>
                </c:pt>
                <c:pt idx="44820">
                  <c:v>11.7937223134</c:v>
                </c:pt>
                <c:pt idx="44821">
                  <c:v>12.345671705399999</c:v>
                </c:pt>
                <c:pt idx="44822">
                  <c:v>11.3680141398</c:v>
                </c:pt>
                <c:pt idx="44823">
                  <c:v>11.681767843199999</c:v>
                </c:pt>
                <c:pt idx="44824">
                  <c:v>11.3787528306</c:v>
                </c:pt>
                <c:pt idx="44825">
                  <c:v>12.4839294777</c:v>
                </c:pt>
                <c:pt idx="44826">
                  <c:v>11.3966097737</c:v>
                </c:pt>
                <c:pt idx="44827">
                  <c:v>12.159625416800001</c:v>
                </c:pt>
                <c:pt idx="44828">
                  <c:v>11.295194067300001</c:v>
                </c:pt>
                <c:pt idx="44829">
                  <c:v>12.357650441600001</c:v>
                </c:pt>
                <c:pt idx="44830">
                  <c:v>11.538952225899999</c:v>
                </c:pt>
                <c:pt idx="44831">
                  <c:v>12.1053400203</c:v>
                </c:pt>
                <c:pt idx="44832">
                  <c:v>11.624924416500001</c:v>
                </c:pt>
                <c:pt idx="44833">
                  <c:v>11.9859595448</c:v>
                </c:pt>
                <c:pt idx="44834">
                  <c:v>11.385870780099999</c:v>
                </c:pt>
                <c:pt idx="44835">
                  <c:v>12.138443216000001</c:v>
                </c:pt>
                <c:pt idx="44836">
                  <c:v>11.431639364500001</c:v>
                </c:pt>
                <c:pt idx="44837">
                  <c:v>12.421169517199999</c:v>
                </c:pt>
                <c:pt idx="44838">
                  <c:v>11.877903771</c:v>
                </c:pt>
                <c:pt idx="44839">
                  <c:v>11.952497643299999</c:v>
                </c:pt>
                <c:pt idx="44840">
                  <c:v>11.7663191361</c:v>
                </c:pt>
                <c:pt idx="44841">
                  <c:v>12.2288081583</c:v>
                </c:pt>
                <c:pt idx="44842">
                  <c:v>11.7055991983</c:v>
                </c:pt>
                <c:pt idx="44843">
                  <c:v>11.4258808072</c:v>
                </c:pt>
                <c:pt idx="44844">
                  <c:v>11.3149985836</c:v>
                </c:pt>
                <c:pt idx="44845">
                  <c:v>11.9494346243</c:v>
                </c:pt>
                <c:pt idx="44846">
                  <c:v>12.4175720065</c:v>
                </c:pt>
                <c:pt idx="44847">
                  <c:v>11.7674583891</c:v>
                </c:pt>
                <c:pt idx="44848">
                  <c:v>12.0726336714</c:v>
                </c:pt>
                <c:pt idx="44849">
                  <c:v>11.8846943728</c:v>
                </c:pt>
                <c:pt idx="44850">
                  <c:v>12.0059044776</c:v>
                </c:pt>
                <c:pt idx="44851">
                  <c:v>12.0759907811</c:v>
                </c:pt>
                <c:pt idx="44852">
                  <c:v>11.4356043697</c:v>
                </c:pt>
                <c:pt idx="44853">
                  <c:v>11.8448494746</c:v>
                </c:pt>
                <c:pt idx="44854">
                  <c:v>11.285776519700001</c:v>
                </c:pt>
                <c:pt idx="44855">
                  <c:v>12.2071584802</c:v>
                </c:pt>
                <c:pt idx="44856">
                  <c:v>11.3800072278</c:v>
                </c:pt>
                <c:pt idx="44857">
                  <c:v>11.639482038100001</c:v>
                </c:pt>
                <c:pt idx="44858">
                  <c:v>12.0985710944</c:v>
                </c:pt>
                <c:pt idx="44859">
                  <c:v>12.264703105000001</c:v>
                </c:pt>
                <c:pt idx="44860">
                  <c:v>12.5855245232</c:v>
                </c:pt>
                <c:pt idx="44861">
                  <c:v>12.484229017800001</c:v>
                </c:pt>
                <c:pt idx="44862">
                  <c:v>11.323251883199999</c:v>
                </c:pt>
                <c:pt idx="44863">
                  <c:v>11.506391284499999</c:v>
                </c:pt>
                <c:pt idx="44864">
                  <c:v>11.9560733892</c:v>
                </c:pt>
                <c:pt idx="44865">
                  <c:v>11.549113306600001</c:v>
                </c:pt>
                <c:pt idx="44866">
                  <c:v>11.2935922788</c:v>
                </c:pt>
                <c:pt idx="44867">
                  <c:v>11.770441053600001</c:v>
                </c:pt>
                <c:pt idx="44868">
                  <c:v>11.883180576299999</c:v>
                </c:pt>
                <c:pt idx="44869">
                  <c:v>11.220963664199999</c:v>
                </c:pt>
                <c:pt idx="44870">
                  <c:v>12.4050208122</c:v>
                </c:pt>
                <c:pt idx="44871">
                  <c:v>11.393756569000001</c:v>
                </c:pt>
                <c:pt idx="44872">
                  <c:v>11.9212272114</c:v>
                </c:pt>
                <c:pt idx="44873">
                  <c:v>12.289183214199999</c:v>
                </c:pt>
                <c:pt idx="44874">
                  <c:v>11.9159059822</c:v>
                </c:pt>
                <c:pt idx="44875">
                  <c:v>11.8035053489</c:v>
                </c:pt>
                <c:pt idx="44876">
                  <c:v>11.7128592394</c:v>
                </c:pt>
                <c:pt idx="44877">
                  <c:v>11.720823388499999</c:v>
                </c:pt>
                <c:pt idx="44878">
                  <c:v>11.9278031412</c:v>
                </c:pt>
                <c:pt idx="44879">
                  <c:v>12.319227419900001</c:v>
                </c:pt>
                <c:pt idx="44880">
                  <c:v>11.7648665789</c:v>
                </c:pt>
                <c:pt idx="44881">
                  <c:v>11.425352305900001</c:v>
                </c:pt>
                <c:pt idx="44882">
                  <c:v>11.729684221899999</c:v>
                </c:pt>
                <c:pt idx="44883">
                  <c:v>11.8588652386</c:v>
                </c:pt>
                <c:pt idx="44884">
                  <c:v>12.231544362799999</c:v>
                </c:pt>
                <c:pt idx="44885">
                  <c:v>11.508267674800001</c:v>
                </c:pt>
                <c:pt idx="44886">
                  <c:v>11.7291595729</c:v>
                </c:pt>
                <c:pt idx="44887">
                  <c:v>11.7957675668</c:v>
                </c:pt>
                <c:pt idx="44888">
                  <c:v>12.4479965596</c:v>
                </c:pt>
                <c:pt idx="44889">
                  <c:v>11.2826901274</c:v>
                </c:pt>
                <c:pt idx="44890">
                  <c:v>11.6878919623</c:v>
                </c:pt>
                <c:pt idx="44891">
                  <c:v>12.202317732699999</c:v>
                </c:pt>
                <c:pt idx="44892">
                  <c:v>12.196115881600001</c:v>
                </c:pt>
                <c:pt idx="44893">
                  <c:v>11.4801806728</c:v>
                </c:pt>
                <c:pt idx="44894">
                  <c:v>11.293248971600001</c:v>
                </c:pt>
                <c:pt idx="44895">
                  <c:v>11.4028175286</c:v>
                </c:pt>
                <c:pt idx="44896">
                  <c:v>11.6082079205</c:v>
                </c:pt>
                <c:pt idx="44897">
                  <c:v>12.2718347305</c:v>
                </c:pt>
                <c:pt idx="44898">
                  <c:v>12.1253591969</c:v>
                </c:pt>
                <c:pt idx="44899">
                  <c:v>12.586038392500001</c:v>
                </c:pt>
                <c:pt idx="44900">
                  <c:v>11.5621330677</c:v>
                </c:pt>
                <c:pt idx="44901">
                  <c:v>12.2000209136</c:v>
                </c:pt>
                <c:pt idx="44902">
                  <c:v>12.301014991200001</c:v>
                </c:pt>
                <c:pt idx="44903">
                  <c:v>12.301014991200001</c:v>
                </c:pt>
                <c:pt idx="44904">
                  <c:v>11.3073090836</c:v>
                </c:pt>
                <c:pt idx="44905">
                  <c:v>11.3083216563</c:v>
                </c:pt>
                <c:pt idx="44906">
                  <c:v>11.4539382634</c:v>
                </c:pt>
                <c:pt idx="44907">
                  <c:v>11.357805538499999</c:v>
                </c:pt>
                <c:pt idx="44908">
                  <c:v>11.250423297099999</c:v>
                </c:pt>
                <c:pt idx="44909">
                  <c:v>11.934256486800001</c:v>
                </c:pt>
                <c:pt idx="44910">
                  <c:v>11.840426927099999</c:v>
                </c:pt>
                <c:pt idx="44911">
                  <c:v>12.5324753423</c:v>
                </c:pt>
                <c:pt idx="44912">
                  <c:v>11.353595821000001</c:v>
                </c:pt>
                <c:pt idx="44913">
                  <c:v>12.3221769624</c:v>
                </c:pt>
                <c:pt idx="44914">
                  <c:v>12.4801737183</c:v>
                </c:pt>
                <c:pt idx="44915">
                  <c:v>11.380442569</c:v>
                </c:pt>
                <c:pt idx="44916">
                  <c:v>11.4198015803</c:v>
                </c:pt>
                <c:pt idx="44917">
                  <c:v>12.5263679352</c:v>
                </c:pt>
                <c:pt idx="44918">
                  <c:v>11.9851674713</c:v>
                </c:pt>
                <c:pt idx="44919">
                  <c:v>11.8669486571</c:v>
                </c:pt>
                <c:pt idx="44920">
                  <c:v>11.2919847201</c:v>
                </c:pt>
                <c:pt idx="44921">
                  <c:v>11.440979317</c:v>
                </c:pt>
                <c:pt idx="44922">
                  <c:v>11.6309456807</c:v>
                </c:pt>
                <c:pt idx="44923">
                  <c:v>11.937479527400001</c:v>
                </c:pt>
                <c:pt idx="44924">
                  <c:v>12.412547944</c:v>
                </c:pt>
                <c:pt idx="44925">
                  <c:v>11.796627683300001</c:v>
                </c:pt>
                <c:pt idx="44926">
                  <c:v>12.5729983176</c:v>
                </c:pt>
                <c:pt idx="44927">
                  <c:v>11.7044934125</c:v>
                </c:pt>
                <c:pt idx="44928">
                  <c:v>12.361965576999999</c:v>
                </c:pt>
                <c:pt idx="44929">
                  <c:v>11.546273664699999</c:v>
                </c:pt>
                <c:pt idx="44930">
                  <c:v>12.0491567116</c:v>
                </c:pt>
                <c:pt idx="44931">
                  <c:v>11.8781253982</c:v>
                </c:pt>
                <c:pt idx="44932">
                  <c:v>11.3692145243</c:v>
                </c:pt>
                <c:pt idx="44933">
                  <c:v>12.4661984469</c:v>
                </c:pt>
                <c:pt idx="44934">
                  <c:v>12.3315408746</c:v>
                </c:pt>
                <c:pt idx="44935">
                  <c:v>12.4284346995</c:v>
                </c:pt>
                <c:pt idx="44936">
                  <c:v>12.1881444198</c:v>
                </c:pt>
                <c:pt idx="44937">
                  <c:v>12.274684253</c:v>
                </c:pt>
                <c:pt idx="44938">
                  <c:v>11.4149448185</c:v>
                </c:pt>
                <c:pt idx="44939">
                  <c:v>11.3975823201</c:v>
                </c:pt>
                <c:pt idx="44940">
                  <c:v>11.9936292358</c:v>
                </c:pt>
                <c:pt idx="44941">
                  <c:v>11.670221186799999</c:v>
                </c:pt>
                <c:pt idx="44942">
                  <c:v>11.3548547553</c:v>
                </c:pt>
                <c:pt idx="44943">
                  <c:v>11.755103222900001</c:v>
                </c:pt>
                <c:pt idx="44944">
                  <c:v>12.0846252253</c:v>
                </c:pt>
                <c:pt idx="44945">
                  <c:v>11.4063379776</c:v>
                </c:pt>
                <c:pt idx="44946">
                  <c:v>12.1797557104</c:v>
                </c:pt>
                <c:pt idx="44947">
                  <c:v>12.1453628788</c:v>
                </c:pt>
                <c:pt idx="44948">
                  <c:v>11.2919847201</c:v>
                </c:pt>
                <c:pt idx="44949">
                  <c:v>11.241147420100001</c:v>
                </c:pt>
                <c:pt idx="44950">
                  <c:v>12.0005914517</c:v>
                </c:pt>
                <c:pt idx="44951">
                  <c:v>11.3816557675</c:v>
                </c:pt>
                <c:pt idx="44952">
                  <c:v>12.5448087369</c:v>
                </c:pt>
                <c:pt idx="44953">
                  <c:v>11.885457046399999</c:v>
                </c:pt>
                <c:pt idx="44954">
                  <c:v>11.631518910200001</c:v>
                </c:pt>
                <c:pt idx="44955">
                  <c:v>11.7751422056</c:v>
                </c:pt>
                <c:pt idx="44956">
                  <c:v>11.2470750628</c:v>
                </c:pt>
                <c:pt idx="44957">
                  <c:v>11.5882808855</c:v>
                </c:pt>
                <c:pt idx="44958">
                  <c:v>11.592057217200001</c:v>
                </c:pt>
                <c:pt idx="44959">
                  <c:v>12.0869627303</c:v>
                </c:pt>
                <c:pt idx="44960">
                  <c:v>11.6866370298</c:v>
                </c:pt>
                <c:pt idx="44961">
                  <c:v>11.8576105176</c:v>
                </c:pt>
                <c:pt idx="44962">
                  <c:v>11.4766123919</c:v>
                </c:pt>
                <c:pt idx="44963">
                  <c:v>11.2845476876</c:v>
                </c:pt>
                <c:pt idx="44964">
                  <c:v>11.968251267399999</c:v>
                </c:pt>
                <c:pt idx="44965">
                  <c:v>12.058592834300001</c:v>
                </c:pt>
                <c:pt idx="44966">
                  <c:v>11.3166658266</c:v>
                </c:pt>
                <c:pt idx="44967">
                  <c:v>12.274684253</c:v>
                </c:pt>
                <c:pt idx="44968">
                  <c:v>12.558209913500001</c:v>
                </c:pt>
                <c:pt idx="44969">
                  <c:v>11.5480056436</c:v>
                </c:pt>
                <c:pt idx="44970">
                  <c:v>11.5882808855</c:v>
                </c:pt>
                <c:pt idx="44971">
                  <c:v>11.3149985836</c:v>
                </c:pt>
                <c:pt idx="44972">
                  <c:v>11.796548827400001</c:v>
                </c:pt>
                <c:pt idx="44973">
                  <c:v>11.883630740699999</c:v>
                </c:pt>
                <c:pt idx="44974">
                  <c:v>11.813448122500001</c:v>
                </c:pt>
                <c:pt idx="44975">
                  <c:v>11.6224856789</c:v>
                </c:pt>
                <c:pt idx="44976">
                  <c:v>11.3305905751</c:v>
                </c:pt>
                <c:pt idx="44977">
                  <c:v>11.385465715300001</c:v>
                </c:pt>
                <c:pt idx="44978">
                  <c:v>12.1690595225</c:v>
                </c:pt>
                <c:pt idx="44979">
                  <c:v>11.8322107522</c:v>
                </c:pt>
                <c:pt idx="44980">
                  <c:v>11.5945042939</c:v>
                </c:pt>
                <c:pt idx="44981">
                  <c:v>11.5405631201</c:v>
                </c:pt>
                <c:pt idx="44982">
                  <c:v>11.796627683300001</c:v>
                </c:pt>
                <c:pt idx="44983">
                  <c:v>12.393642553599999</c:v>
                </c:pt>
                <c:pt idx="44984">
                  <c:v>11.485593035799999</c:v>
                </c:pt>
                <c:pt idx="44985">
                  <c:v>11.877214802499999</c:v>
                </c:pt>
                <c:pt idx="44986">
                  <c:v>12.5049793536</c:v>
                </c:pt>
                <c:pt idx="44987">
                  <c:v>11.843658703699999</c:v>
                </c:pt>
                <c:pt idx="44988">
                  <c:v>12.4089234943</c:v>
                </c:pt>
                <c:pt idx="44989">
                  <c:v>12.006153853100001</c:v>
                </c:pt>
                <c:pt idx="44990">
                  <c:v>11.489227841</c:v>
                </c:pt>
                <c:pt idx="44991">
                  <c:v>12.2571313258</c:v>
                </c:pt>
                <c:pt idx="44992">
                  <c:v>11.3739788035</c:v>
                </c:pt>
                <c:pt idx="44993">
                  <c:v>11.43922525</c:v>
                </c:pt>
                <c:pt idx="44994">
                  <c:v>11.968251267399999</c:v>
                </c:pt>
                <c:pt idx="44995">
                  <c:v>12.0450086529</c:v>
                </c:pt>
                <c:pt idx="44996">
                  <c:v>11.732386678999999</c:v>
                </c:pt>
                <c:pt idx="44997">
                  <c:v>12.374977936600001</c:v>
                </c:pt>
                <c:pt idx="44998">
                  <c:v>12.275584779800001</c:v>
                </c:pt>
                <c:pt idx="44999">
                  <c:v>11.616087412100001</c:v>
                </c:pt>
                <c:pt idx="45000">
                  <c:v>11.693005901799999</c:v>
                </c:pt>
                <c:pt idx="45001">
                  <c:v>11.261549177599999</c:v>
                </c:pt>
                <c:pt idx="45002">
                  <c:v>12.1558684473</c:v>
                </c:pt>
                <c:pt idx="45003">
                  <c:v>12.503781760400001</c:v>
                </c:pt>
                <c:pt idx="45004">
                  <c:v>11.9731526087</c:v>
                </c:pt>
                <c:pt idx="45005">
                  <c:v>11.8513550605</c:v>
                </c:pt>
                <c:pt idx="45006">
                  <c:v>11.299644320700001</c:v>
                </c:pt>
                <c:pt idx="45007">
                  <c:v>12.0450086529</c:v>
                </c:pt>
                <c:pt idx="45008">
                  <c:v>11.9294739093</c:v>
                </c:pt>
                <c:pt idx="45009">
                  <c:v>12.4221031686</c:v>
                </c:pt>
                <c:pt idx="45010">
                  <c:v>11.344009827100001</c:v>
                </c:pt>
                <c:pt idx="45011">
                  <c:v>12.5448087369</c:v>
                </c:pt>
                <c:pt idx="45012">
                  <c:v>11.241147420100001</c:v>
                </c:pt>
                <c:pt idx="45013">
                  <c:v>11.6032662464</c:v>
                </c:pt>
                <c:pt idx="45014">
                  <c:v>11.4787757041</c:v>
                </c:pt>
                <c:pt idx="45015">
                  <c:v>12.0675779075</c:v>
                </c:pt>
                <c:pt idx="45016">
                  <c:v>12.045828956199999</c:v>
                </c:pt>
                <c:pt idx="45017">
                  <c:v>12.136879926300001</c:v>
                </c:pt>
                <c:pt idx="45018">
                  <c:v>11.4448262476</c:v>
                </c:pt>
                <c:pt idx="45019">
                  <c:v>11.776176693</c:v>
                </c:pt>
                <c:pt idx="45020">
                  <c:v>11.298731889700001</c:v>
                </c:pt>
                <c:pt idx="45021">
                  <c:v>12.58155958</c:v>
                </c:pt>
                <c:pt idx="45022">
                  <c:v>12.282078070800001</c:v>
                </c:pt>
                <c:pt idx="45023">
                  <c:v>12.0604105039</c:v>
                </c:pt>
                <c:pt idx="45024">
                  <c:v>11.805238985000001</c:v>
                </c:pt>
                <c:pt idx="45025">
                  <c:v>11.385529178700001</c:v>
                </c:pt>
                <c:pt idx="45026">
                  <c:v>12.327216494</c:v>
                </c:pt>
                <c:pt idx="45027">
                  <c:v>11.577901045600001</c:v>
                </c:pt>
                <c:pt idx="45028">
                  <c:v>11.6463009634</c:v>
                </c:pt>
                <c:pt idx="45029">
                  <c:v>12.040786565599999</c:v>
                </c:pt>
                <c:pt idx="45030">
                  <c:v>11.546273664699999</c:v>
                </c:pt>
                <c:pt idx="45031">
                  <c:v>11.287476595799999</c:v>
                </c:pt>
                <c:pt idx="45032">
                  <c:v>12.1881444198</c:v>
                </c:pt>
                <c:pt idx="45033">
                  <c:v>11.9848325882</c:v>
                </c:pt>
                <c:pt idx="45034">
                  <c:v>12.3267677496</c:v>
                </c:pt>
                <c:pt idx="45035">
                  <c:v>12.202317732699999</c:v>
                </c:pt>
                <c:pt idx="45036">
                  <c:v>11.8843556689</c:v>
                </c:pt>
                <c:pt idx="45037">
                  <c:v>12.481730114099999</c:v>
                </c:pt>
                <c:pt idx="45038">
                  <c:v>11.606038773</c:v>
                </c:pt>
                <c:pt idx="45039">
                  <c:v>11.9820028816</c:v>
                </c:pt>
                <c:pt idx="45040">
                  <c:v>12.1599715938</c:v>
                </c:pt>
                <c:pt idx="45041">
                  <c:v>11.729684221899999</c:v>
                </c:pt>
                <c:pt idx="45042">
                  <c:v>11.425352305900001</c:v>
                </c:pt>
                <c:pt idx="45043">
                  <c:v>11.277078377400001</c:v>
                </c:pt>
                <c:pt idx="45044">
                  <c:v>12.4394921353</c:v>
                </c:pt>
                <c:pt idx="45045">
                  <c:v>11.512928070299999</c:v>
                </c:pt>
                <c:pt idx="45046">
                  <c:v>11.408993516600001</c:v>
                </c:pt>
                <c:pt idx="45047">
                  <c:v>11.7867970477</c:v>
                </c:pt>
                <c:pt idx="45048">
                  <c:v>12.2298532294</c:v>
                </c:pt>
                <c:pt idx="45049">
                  <c:v>11.311340529600001</c:v>
                </c:pt>
                <c:pt idx="45050">
                  <c:v>11.556838366599999</c:v>
                </c:pt>
                <c:pt idx="45051">
                  <c:v>12.1028549781</c:v>
                </c:pt>
                <c:pt idx="45052">
                  <c:v>12.1690595225</c:v>
                </c:pt>
                <c:pt idx="45053">
                  <c:v>11.4711249745</c:v>
                </c:pt>
                <c:pt idx="45054">
                  <c:v>11.5965925049</c:v>
                </c:pt>
                <c:pt idx="45055">
                  <c:v>12.242986778100001</c:v>
                </c:pt>
                <c:pt idx="45056">
                  <c:v>12.384495808900001</c:v>
                </c:pt>
                <c:pt idx="45057">
                  <c:v>12.544761695</c:v>
                </c:pt>
                <c:pt idx="45058">
                  <c:v>12.4551221628</c:v>
                </c:pt>
                <c:pt idx="45059">
                  <c:v>11.5480056436</c:v>
                </c:pt>
                <c:pt idx="45060">
                  <c:v>11.562262114799999</c:v>
                </c:pt>
                <c:pt idx="45061">
                  <c:v>11.4448262476</c:v>
                </c:pt>
                <c:pt idx="45062">
                  <c:v>11.493489885700001</c:v>
                </c:pt>
                <c:pt idx="45063">
                  <c:v>12.0056234501</c:v>
                </c:pt>
                <c:pt idx="45064">
                  <c:v>11.295194067300001</c:v>
                </c:pt>
                <c:pt idx="45065">
                  <c:v>12.3568399291</c:v>
                </c:pt>
                <c:pt idx="45066">
                  <c:v>12.1897909173</c:v>
                </c:pt>
                <c:pt idx="45067">
                  <c:v>11.6685055001</c:v>
                </c:pt>
                <c:pt idx="45068">
                  <c:v>12.4622631885</c:v>
                </c:pt>
                <c:pt idx="45069">
                  <c:v>12.0863825524</c:v>
                </c:pt>
                <c:pt idx="45070">
                  <c:v>11.343417838100001</c:v>
                </c:pt>
                <c:pt idx="45071">
                  <c:v>11.258687876</c:v>
                </c:pt>
                <c:pt idx="45072">
                  <c:v>11.593009029499999</c:v>
                </c:pt>
                <c:pt idx="45073">
                  <c:v>12.502928477099999</c:v>
                </c:pt>
                <c:pt idx="45074">
                  <c:v>11.730097032</c:v>
                </c:pt>
                <c:pt idx="45075">
                  <c:v>11.8235463148</c:v>
                </c:pt>
                <c:pt idx="45076">
                  <c:v>12.499258701900001</c:v>
                </c:pt>
                <c:pt idx="45077">
                  <c:v>11.8843556689</c:v>
                </c:pt>
                <c:pt idx="45078">
                  <c:v>11.9292284523</c:v>
                </c:pt>
                <c:pt idx="45079">
                  <c:v>12.2000209136</c:v>
                </c:pt>
                <c:pt idx="45080">
                  <c:v>11.417106264699999</c:v>
                </c:pt>
                <c:pt idx="45081">
                  <c:v>11.228456750399999</c:v>
                </c:pt>
                <c:pt idx="45082">
                  <c:v>11.393756569000001</c:v>
                </c:pt>
                <c:pt idx="45083">
                  <c:v>12.5430029325</c:v>
                </c:pt>
                <c:pt idx="45084">
                  <c:v>11.3782332645</c:v>
                </c:pt>
                <c:pt idx="45085">
                  <c:v>11.3923698122</c:v>
                </c:pt>
                <c:pt idx="45086">
                  <c:v>11.772163211100001</c:v>
                </c:pt>
                <c:pt idx="45087">
                  <c:v>11.527988586199999</c:v>
                </c:pt>
                <c:pt idx="45088">
                  <c:v>11.934256486800001</c:v>
                </c:pt>
                <c:pt idx="45089">
                  <c:v>11.805238985000001</c:v>
                </c:pt>
                <c:pt idx="45090">
                  <c:v>11.800277724000001</c:v>
                </c:pt>
                <c:pt idx="45091">
                  <c:v>11.290360147399999</c:v>
                </c:pt>
                <c:pt idx="45092">
                  <c:v>11.602980114699999</c:v>
                </c:pt>
                <c:pt idx="45093">
                  <c:v>12.051458074099999</c:v>
                </c:pt>
                <c:pt idx="45094">
                  <c:v>12.3402646881</c:v>
                </c:pt>
                <c:pt idx="45095">
                  <c:v>11.672585828200001</c:v>
                </c:pt>
                <c:pt idx="45096">
                  <c:v>12.406632780700001</c:v>
                </c:pt>
                <c:pt idx="45097">
                  <c:v>12.0759907811</c:v>
                </c:pt>
                <c:pt idx="45098">
                  <c:v>11.7800480511</c:v>
                </c:pt>
                <c:pt idx="45099">
                  <c:v>11.632537918200001</c:v>
                </c:pt>
                <c:pt idx="45100">
                  <c:v>11.2749315681</c:v>
                </c:pt>
                <c:pt idx="45101">
                  <c:v>12.1714355245</c:v>
                </c:pt>
                <c:pt idx="45102">
                  <c:v>12.510326668299999</c:v>
                </c:pt>
                <c:pt idx="45103">
                  <c:v>11.5942897996</c:v>
                </c:pt>
                <c:pt idx="45104">
                  <c:v>11.6277299126</c:v>
                </c:pt>
                <c:pt idx="45105">
                  <c:v>11.715040528199999</c:v>
                </c:pt>
                <c:pt idx="45106">
                  <c:v>12.0193306012</c:v>
                </c:pt>
                <c:pt idx="45107">
                  <c:v>12.408465269900001</c:v>
                </c:pt>
                <c:pt idx="45108">
                  <c:v>12.3267677496</c:v>
                </c:pt>
                <c:pt idx="45109">
                  <c:v>11.6158720909</c:v>
                </c:pt>
                <c:pt idx="45110">
                  <c:v>11.3975823201</c:v>
                </c:pt>
                <c:pt idx="45111">
                  <c:v>12.301014991200001</c:v>
                </c:pt>
                <c:pt idx="45112">
                  <c:v>11.451728771599999</c:v>
                </c:pt>
                <c:pt idx="45113">
                  <c:v>11.3993847982</c:v>
                </c:pt>
                <c:pt idx="45114">
                  <c:v>11.5055610219</c:v>
                </c:pt>
                <c:pt idx="45115">
                  <c:v>11.7944409913</c:v>
                </c:pt>
                <c:pt idx="45116">
                  <c:v>11.653653436100001</c:v>
                </c:pt>
                <c:pt idx="45117">
                  <c:v>11.6685055001</c:v>
                </c:pt>
                <c:pt idx="45118">
                  <c:v>12.5601217679</c:v>
                </c:pt>
                <c:pt idx="45119">
                  <c:v>11.3800072278</c:v>
                </c:pt>
                <c:pt idx="45120">
                  <c:v>11.768249431699999</c:v>
                </c:pt>
                <c:pt idx="45121">
                  <c:v>11.484880071099999</c:v>
                </c:pt>
                <c:pt idx="45122">
                  <c:v>12.544761695</c:v>
                </c:pt>
                <c:pt idx="45123">
                  <c:v>12.423149455500001</c:v>
                </c:pt>
                <c:pt idx="45124">
                  <c:v>12.4317331094</c:v>
                </c:pt>
                <c:pt idx="45125">
                  <c:v>12.339154992399999</c:v>
                </c:pt>
                <c:pt idx="45126">
                  <c:v>11.682757694899999</c:v>
                </c:pt>
                <c:pt idx="45127">
                  <c:v>11.6100434993</c:v>
                </c:pt>
                <c:pt idx="45128">
                  <c:v>12.4633620898</c:v>
                </c:pt>
                <c:pt idx="45129">
                  <c:v>12.4868164413</c:v>
                </c:pt>
                <c:pt idx="45130">
                  <c:v>12.3635633275</c:v>
                </c:pt>
                <c:pt idx="45131">
                  <c:v>12.306751913299999</c:v>
                </c:pt>
                <c:pt idx="45132">
                  <c:v>11.9209235553</c:v>
                </c:pt>
                <c:pt idx="45133">
                  <c:v>12.119919058300001</c:v>
                </c:pt>
                <c:pt idx="45134">
                  <c:v>11.730097032</c:v>
                </c:pt>
                <c:pt idx="45135">
                  <c:v>11.6279108796</c:v>
                </c:pt>
                <c:pt idx="45136">
                  <c:v>11.877214802499999</c:v>
                </c:pt>
                <c:pt idx="45137">
                  <c:v>11.544972419300001</c:v>
                </c:pt>
                <c:pt idx="45138">
                  <c:v>11.9936292358</c:v>
                </c:pt>
                <c:pt idx="45139">
                  <c:v>12.336534327400001</c:v>
                </c:pt>
                <c:pt idx="45140">
                  <c:v>11.7881307251</c:v>
                </c:pt>
                <c:pt idx="45141">
                  <c:v>12.013068734100001</c:v>
                </c:pt>
                <c:pt idx="45142">
                  <c:v>11.538952225899999</c:v>
                </c:pt>
                <c:pt idx="45143">
                  <c:v>11.729684221899999</c:v>
                </c:pt>
                <c:pt idx="45144">
                  <c:v>11.4434876339</c:v>
                </c:pt>
                <c:pt idx="45145">
                  <c:v>12.0709012048</c:v>
                </c:pt>
                <c:pt idx="45146">
                  <c:v>11.3739788035</c:v>
                </c:pt>
                <c:pt idx="45147">
                  <c:v>11.3692145243</c:v>
                </c:pt>
                <c:pt idx="45148">
                  <c:v>11.4711249745</c:v>
                </c:pt>
                <c:pt idx="45149">
                  <c:v>11.9820028816</c:v>
                </c:pt>
                <c:pt idx="45150">
                  <c:v>11.4446300366</c:v>
                </c:pt>
                <c:pt idx="45151">
                  <c:v>12.226089330500001</c:v>
                </c:pt>
                <c:pt idx="45152">
                  <c:v>12.301646698700001</c:v>
                </c:pt>
                <c:pt idx="45153">
                  <c:v>11.311340529600001</c:v>
                </c:pt>
                <c:pt idx="45154">
                  <c:v>11.570371246400001</c:v>
                </c:pt>
                <c:pt idx="45155">
                  <c:v>11.8618666781</c:v>
                </c:pt>
                <c:pt idx="45156">
                  <c:v>11.966785829499999</c:v>
                </c:pt>
                <c:pt idx="45157">
                  <c:v>12.0788511441</c:v>
                </c:pt>
                <c:pt idx="45158">
                  <c:v>12.301014991200001</c:v>
                </c:pt>
                <c:pt idx="45159">
                  <c:v>11.7030863604</c:v>
                </c:pt>
                <c:pt idx="45160">
                  <c:v>11.229141867399999</c:v>
                </c:pt>
                <c:pt idx="45161">
                  <c:v>11.8361053679</c:v>
                </c:pt>
                <c:pt idx="45162">
                  <c:v>11.880710321600001</c:v>
                </c:pt>
                <c:pt idx="45163">
                  <c:v>11.261549177599999</c:v>
                </c:pt>
                <c:pt idx="45164">
                  <c:v>11.737933029100001</c:v>
                </c:pt>
                <c:pt idx="45165">
                  <c:v>11.220963664199999</c:v>
                </c:pt>
                <c:pt idx="45166">
                  <c:v>12.508405809899999</c:v>
                </c:pt>
                <c:pt idx="45167">
                  <c:v>11.335151588700001</c:v>
                </c:pt>
                <c:pt idx="45168">
                  <c:v>12.237190629600001</c:v>
                </c:pt>
                <c:pt idx="45169">
                  <c:v>12.2664354092</c:v>
                </c:pt>
                <c:pt idx="45170">
                  <c:v>11.3800072278</c:v>
                </c:pt>
                <c:pt idx="45171">
                  <c:v>12.409912525199999</c:v>
                </c:pt>
                <c:pt idx="45172">
                  <c:v>11.602158080900001</c:v>
                </c:pt>
                <c:pt idx="45173">
                  <c:v>11.569159472300001</c:v>
                </c:pt>
                <c:pt idx="45174">
                  <c:v>11.4063379776</c:v>
                </c:pt>
                <c:pt idx="45175">
                  <c:v>11.6082079205</c:v>
                </c:pt>
                <c:pt idx="45176">
                  <c:v>11.725900537999999</c:v>
                </c:pt>
                <c:pt idx="45177">
                  <c:v>12.5729983176</c:v>
                </c:pt>
                <c:pt idx="45178">
                  <c:v>12.4314636779</c:v>
                </c:pt>
                <c:pt idx="45179">
                  <c:v>12.4303352613</c:v>
                </c:pt>
                <c:pt idx="45180">
                  <c:v>12.284639605200001</c:v>
                </c:pt>
                <c:pt idx="45181">
                  <c:v>11.3728857335</c:v>
                </c:pt>
                <c:pt idx="45182">
                  <c:v>11.672585828200001</c:v>
                </c:pt>
                <c:pt idx="45183">
                  <c:v>11.8235463148</c:v>
                </c:pt>
                <c:pt idx="45184">
                  <c:v>11.776176693</c:v>
                </c:pt>
                <c:pt idx="45185">
                  <c:v>11.593009029499999</c:v>
                </c:pt>
                <c:pt idx="45186">
                  <c:v>12.4622631885</c:v>
                </c:pt>
                <c:pt idx="45187">
                  <c:v>11.8207811298</c:v>
                </c:pt>
                <c:pt idx="45188">
                  <c:v>11.3923698122</c:v>
                </c:pt>
                <c:pt idx="45189">
                  <c:v>12.5026226817</c:v>
                </c:pt>
                <c:pt idx="45190">
                  <c:v>11.228352835300001</c:v>
                </c:pt>
                <c:pt idx="45191">
                  <c:v>11.4733987816</c:v>
                </c:pt>
                <c:pt idx="45192">
                  <c:v>11.952497643299999</c:v>
                </c:pt>
                <c:pt idx="45193">
                  <c:v>12.378150142200001</c:v>
                </c:pt>
                <c:pt idx="45194">
                  <c:v>11.515062932099999</c:v>
                </c:pt>
                <c:pt idx="45195">
                  <c:v>12.422217902</c:v>
                </c:pt>
                <c:pt idx="45196">
                  <c:v>11.4770652375</c:v>
                </c:pt>
                <c:pt idx="45197">
                  <c:v>12.4283256779</c:v>
                </c:pt>
                <c:pt idx="45198">
                  <c:v>11.766733195600001</c:v>
                </c:pt>
                <c:pt idx="45199">
                  <c:v>11.5291669402</c:v>
                </c:pt>
                <c:pt idx="45200">
                  <c:v>11.3073090836</c:v>
                </c:pt>
                <c:pt idx="45201">
                  <c:v>12.5278944688</c:v>
                </c:pt>
                <c:pt idx="45202">
                  <c:v>12.1048176333</c:v>
                </c:pt>
                <c:pt idx="45203">
                  <c:v>12.0063976939</c:v>
                </c:pt>
                <c:pt idx="45204">
                  <c:v>11.723734826799999</c:v>
                </c:pt>
                <c:pt idx="45205">
                  <c:v>12.198270777799999</c:v>
                </c:pt>
                <c:pt idx="45206">
                  <c:v>12.119919058300001</c:v>
                </c:pt>
                <c:pt idx="45207">
                  <c:v>11.299644320700001</c:v>
                </c:pt>
                <c:pt idx="45208">
                  <c:v>12.1303682756</c:v>
                </c:pt>
                <c:pt idx="45209">
                  <c:v>12.5458023169</c:v>
                </c:pt>
                <c:pt idx="45210">
                  <c:v>11.885457046399999</c:v>
                </c:pt>
                <c:pt idx="45211">
                  <c:v>12.436793856</c:v>
                </c:pt>
                <c:pt idx="45212">
                  <c:v>11.723734826799999</c:v>
                </c:pt>
                <c:pt idx="45213">
                  <c:v>11.950922904900001</c:v>
                </c:pt>
                <c:pt idx="45214">
                  <c:v>11.7359755417</c:v>
                </c:pt>
                <c:pt idx="45215">
                  <c:v>12.173391195600001</c:v>
                </c:pt>
                <c:pt idx="45216">
                  <c:v>11.813448122500001</c:v>
                </c:pt>
                <c:pt idx="45217">
                  <c:v>12.3315408746</c:v>
                </c:pt>
                <c:pt idx="45218">
                  <c:v>11.8331179684</c:v>
                </c:pt>
                <c:pt idx="45219">
                  <c:v>11.9920041988</c:v>
                </c:pt>
                <c:pt idx="45220">
                  <c:v>12.023069054400001</c:v>
                </c:pt>
                <c:pt idx="45221">
                  <c:v>12.4192007519</c:v>
                </c:pt>
                <c:pt idx="45222">
                  <c:v>11.668839054199999</c:v>
                </c:pt>
                <c:pt idx="45223">
                  <c:v>11.2347895937</c:v>
                </c:pt>
                <c:pt idx="45224">
                  <c:v>12.5784643354</c:v>
                </c:pt>
                <c:pt idx="45225">
                  <c:v>11.465179728800001</c:v>
                </c:pt>
                <c:pt idx="45226">
                  <c:v>11.3972984421</c:v>
                </c:pt>
                <c:pt idx="45227">
                  <c:v>11.515062932099999</c:v>
                </c:pt>
                <c:pt idx="45228">
                  <c:v>11.704450256699999</c:v>
                </c:pt>
                <c:pt idx="45229">
                  <c:v>12.224388403700001</c:v>
                </c:pt>
                <c:pt idx="45230">
                  <c:v>11.836116756999999</c:v>
                </c:pt>
                <c:pt idx="45231">
                  <c:v>11.241147420100001</c:v>
                </c:pt>
                <c:pt idx="45232">
                  <c:v>11.3739788035</c:v>
                </c:pt>
                <c:pt idx="45233">
                  <c:v>12.376462893599999</c:v>
                </c:pt>
                <c:pt idx="45234">
                  <c:v>11.729684221899999</c:v>
                </c:pt>
                <c:pt idx="45235">
                  <c:v>12.547543104500001</c:v>
                </c:pt>
                <c:pt idx="45236">
                  <c:v>11.3739788035</c:v>
                </c:pt>
                <c:pt idx="45237">
                  <c:v>12.4661984469</c:v>
                </c:pt>
                <c:pt idx="45238">
                  <c:v>11.749604144799999</c:v>
                </c:pt>
                <c:pt idx="45239">
                  <c:v>11.334340583299999</c:v>
                </c:pt>
                <c:pt idx="45240">
                  <c:v>12.2967418974</c:v>
                </c:pt>
                <c:pt idx="45241">
                  <c:v>11.6788709069</c:v>
                </c:pt>
                <c:pt idx="45242">
                  <c:v>11.8669486571</c:v>
                </c:pt>
                <c:pt idx="45243">
                  <c:v>12.4479965596</c:v>
                </c:pt>
                <c:pt idx="45244">
                  <c:v>12.131134599399999</c:v>
                </c:pt>
                <c:pt idx="45245">
                  <c:v>11.3972984421</c:v>
                </c:pt>
                <c:pt idx="45246">
                  <c:v>11.805942999999999</c:v>
                </c:pt>
                <c:pt idx="45247">
                  <c:v>11.602158080900001</c:v>
                </c:pt>
                <c:pt idx="45248">
                  <c:v>12.2495314991</c:v>
                </c:pt>
                <c:pt idx="45249">
                  <c:v>12.2372564729</c:v>
                </c:pt>
                <c:pt idx="45250">
                  <c:v>11.891633627399999</c:v>
                </c:pt>
                <c:pt idx="45251">
                  <c:v>12.543238472200001</c:v>
                </c:pt>
                <c:pt idx="45252">
                  <c:v>11.9685853307</c:v>
                </c:pt>
                <c:pt idx="45253">
                  <c:v>11.402656121</c:v>
                </c:pt>
                <c:pt idx="45254">
                  <c:v>12.3267677496</c:v>
                </c:pt>
                <c:pt idx="45255">
                  <c:v>11.534834351500001</c:v>
                </c:pt>
                <c:pt idx="45256">
                  <c:v>11.6661335058</c:v>
                </c:pt>
                <c:pt idx="45257">
                  <c:v>11.562262114799999</c:v>
                </c:pt>
                <c:pt idx="45258">
                  <c:v>12.325841306399999</c:v>
                </c:pt>
                <c:pt idx="45259">
                  <c:v>11.544972419300001</c:v>
                </c:pt>
                <c:pt idx="45260">
                  <c:v>12.0875880849</c:v>
                </c:pt>
                <c:pt idx="45261">
                  <c:v>12.0450086529</c:v>
                </c:pt>
                <c:pt idx="45262">
                  <c:v>11.6692375066</c:v>
                </c:pt>
                <c:pt idx="45263">
                  <c:v>11.508889574299999</c:v>
                </c:pt>
                <c:pt idx="45264">
                  <c:v>11.749604144799999</c:v>
                </c:pt>
                <c:pt idx="45265">
                  <c:v>11.972793339400001</c:v>
                </c:pt>
                <c:pt idx="45266">
                  <c:v>11.926720253899999</c:v>
                </c:pt>
                <c:pt idx="45267">
                  <c:v>11.3083216563</c:v>
                </c:pt>
                <c:pt idx="45268">
                  <c:v>11.508267674800001</c:v>
                </c:pt>
                <c:pt idx="45269">
                  <c:v>12.0293500305</c:v>
                </c:pt>
                <c:pt idx="45270">
                  <c:v>11.902090534699999</c:v>
                </c:pt>
                <c:pt idx="45271">
                  <c:v>12.056492087400001</c:v>
                </c:pt>
                <c:pt idx="45272">
                  <c:v>12.3221769624</c:v>
                </c:pt>
                <c:pt idx="45273">
                  <c:v>11.493489885700001</c:v>
                </c:pt>
                <c:pt idx="45274">
                  <c:v>11.380442569</c:v>
                </c:pt>
                <c:pt idx="45275">
                  <c:v>12.0063976939</c:v>
                </c:pt>
                <c:pt idx="45276">
                  <c:v>12.072765177400001</c:v>
                </c:pt>
                <c:pt idx="45277">
                  <c:v>11.9820028816</c:v>
                </c:pt>
                <c:pt idx="45278">
                  <c:v>12.408465269900001</c:v>
                </c:pt>
                <c:pt idx="45279">
                  <c:v>11.879003158</c:v>
                </c:pt>
                <c:pt idx="45280">
                  <c:v>11.8643404475</c:v>
                </c:pt>
                <c:pt idx="45281">
                  <c:v>11.704450256699999</c:v>
                </c:pt>
                <c:pt idx="45282">
                  <c:v>12.5685632001</c:v>
                </c:pt>
                <c:pt idx="45283">
                  <c:v>12.0759907811</c:v>
                </c:pt>
                <c:pt idx="45284">
                  <c:v>12.2689441307</c:v>
                </c:pt>
                <c:pt idx="45285">
                  <c:v>12.3644806156</c:v>
                </c:pt>
                <c:pt idx="45286">
                  <c:v>11.7766253125</c:v>
                </c:pt>
                <c:pt idx="45287">
                  <c:v>12.0056234501</c:v>
                </c:pt>
                <c:pt idx="45288">
                  <c:v>11.6224856789</c:v>
                </c:pt>
                <c:pt idx="45289">
                  <c:v>12.179035064900001</c:v>
                </c:pt>
                <c:pt idx="45290">
                  <c:v>11.805238985000001</c:v>
                </c:pt>
                <c:pt idx="45291">
                  <c:v>11.538952225899999</c:v>
                </c:pt>
                <c:pt idx="45292">
                  <c:v>11.9278031412</c:v>
                </c:pt>
                <c:pt idx="45293">
                  <c:v>12.0768935314</c:v>
                </c:pt>
                <c:pt idx="45294">
                  <c:v>11.6488812816</c:v>
                </c:pt>
                <c:pt idx="45295">
                  <c:v>11.2570653568</c:v>
                </c:pt>
                <c:pt idx="45296">
                  <c:v>11.3800072278</c:v>
                </c:pt>
                <c:pt idx="45297">
                  <c:v>12.254696795999999</c:v>
                </c:pt>
                <c:pt idx="45298">
                  <c:v>11.796548827400001</c:v>
                </c:pt>
                <c:pt idx="45299">
                  <c:v>12.0063976939</c:v>
                </c:pt>
                <c:pt idx="45300">
                  <c:v>11.341660732499999</c:v>
                </c:pt>
                <c:pt idx="45301">
                  <c:v>11.615081882</c:v>
                </c:pt>
                <c:pt idx="45302">
                  <c:v>12.1878278349</c:v>
                </c:pt>
                <c:pt idx="45303">
                  <c:v>11.8513550605</c:v>
                </c:pt>
                <c:pt idx="45304">
                  <c:v>12.3506424007</c:v>
                </c:pt>
                <c:pt idx="45305">
                  <c:v>11.3092483248</c:v>
                </c:pt>
                <c:pt idx="45306">
                  <c:v>11.6788709069</c:v>
                </c:pt>
                <c:pt idx="45307">
                  <c:v>12.0402643752</c:v>
                </c:pt>
                <c:pt idx="45308">
                  <c:v>11.5235051477</c:v>
                </c:pt>
                <c:pt idx="45309">
                  <c:v>11.485593035799999</c:v>
                </c:pt>
                <c:pt idx="45310">
                  <c:v>11.9388685854</c:v>
                </c:pt>
                <c:pt idx="45311">
                  <c:v>11.312766894199999</c:v>
                </c:pt>
                <c:pt idx="45312">
                  <c:v>11.749604144799999</c:v>
                </c:pt>
                <c:pt idx="45313">
                  <c:v>11.266869939599999</c:v>
                </c:pt>
                <c:pt idx="45314">
                  <c:v>11.361158255599999</c:v>
                </c:pt>
                <c:pt idx="45315">
                  <c:v>11.6106285319</c:v>
                </c:pt>
                <c:pt idx="45316">
                  <c:v>11.7391569513</c:v>
                </c:pt>
                <c:pt idx="45317">
                  <c:v>12.4868164413</c:v>
                </c:pt>
                <c:pt idx="45318">
                  <c:v>12.272963857300001</c:v>
                </c:pt>
                <c:pt idx="45319">
                  <c:v>11.8513550605</c:v>
                </c:pt>
                <c:pt idx="45320">
                  <c:v>11.465179728800001</c:v>
                </c:pt>
                <c:pt idx="45321">
                  <c:v>12.5033848948</c:v>
                </c:pt>
                <c:pt idx="45322">
                  <c:v>11.728828072500001</c:v>
                </c:pt>
                <c:pt idx="45323">
                  <c:v>12.131134599399999</c:v>
                </c:pt>
                <c:pt idx="45324">
                  <c:v>11.567395722000001</c:v>
                </c:pt>
                <c:pt idx="45325">
                  <c:v>12.209033044</c:v>
                </c:pt>
                <c:pt idx="45326">
                  <c:v>11.3188823615</c:v>
                </c:pt>
                <c:pt idx="45327">
                  <c:v>12.1488880229</c:v>
                </c:pt>
                <c:pt idx="45328">
                  <c:v>12.0063976939</c:v>
                </c:pt>
                <c:pt idx="45329">
                  <c:v>11.529452978</c:v>
                </c:pt>
                <c:pt idx="45330">
                  <c:v>12.242986778100001</c:v>
                </c:pt>
                <c:pt idx="45331">
                  <c:v>11.252489665300001</c:v>
                </c:pt>
                <c:pt idx="45332">
                  <c:v>11.837499130499999</c:v>
                </c:pt>
                <c:pt idx="45333">
                  <c:v>11.952497643299999</c:v>
                </c:pt>
                <c:pt idx="45334">
                  <c:v>11.269858000999999</c:v>
                </c:pt>
                <c:pt idx="45335">
                  <c:v>12.5802833644</c:v>
                </c:pt>
                <c:pt idx="45336">
                  <c:v>12.3016009121</c:v>
                </c:pt>
                <c:pt idx="45337">
                  <c:v>11.805942999999999</c:v>
                </c:pt>
                <c:pt idx="45338">
                  <c:v>11.4381882133</c:v>
                </c:pt>
                <c:pt idx="45339">
                  <c:v>11.5945042939</c:v>
                </c:pt>
                <c:pt idx="45340">
                  <c:v>12.3225044511</c:v>
                </c:pt>
                <c:pt idx="45341">
                  <c:v>11.287476595799999</c:v>
                </c:pt>
                <c:pt idx="45342">
                  <c:v>11.556838366599999</c:v>
                </c:pt>
                <c:pt idx="45343">
                  <c:v>12.436793856</c:v>
                </c:pt>
                <c:pt idx="45344">
                  <c:v>12.270515489699999</c:v>
                </c:pt>
                <c:pt idx="45345">
                  <c:v>11.489227841</c:v>
                </c:pt>
                <c:pt idx="45346">
                  <c:v>11.603153670299999</c:v>
                </c:pt>
                <c:pt idx="45347">
                  <c:v>11.356172275400001</c:v>
                </c:pt>
                <c:pt idx="45348">
                  <c:v>11.6766675724</c:v>
                </c:pt>
                <c:pt idx="45349">
                  <c:v>11.6032662464</c:v>
                </c:pt>
                <c:pt idx="45350">
                  <c:v>12.073695836500001</c:v>
                </c:pt>
                <c:pt idx="45351">
                  <c:v>11.356993942200001</c:v>
                </c:pt>
                <c:pt idx="45352">
                  <c:v>11.402656121</c:v>
                </c:pt>
                <c:pt idx="45353">
                  <c:v>11.4918176284</c:v>
                </c:pt>
                <c:pt idx="45354">
                  <c:v>11.4381882133</c:v>
                </c:pt>
                <c:pt idx="45355">
                  <c:v>12.5370982153</c:v>
                </c:pt>
                <c:pt idx="45356">
                  <c:v>11.3426026104</c:v>
                </c:pt>
                <c:pt idx="45357">
                  <c:v>12.4830025702</c:v>
                </c:pt>
                <c:pt idx="45358">
                  <c:v>11.748161552999999</c:v>
                </c:pt>
                <c:pt idx="45359">
                  <c:v>11.2813302105</c:v>
                </c:pt>
                <c:pt idx="45360">
                  <c:v>12.091581161800001</c:v>
                </c:pt>
                <c:pt idx="45361">
                  <c:v>11.9560733892</c:v>
                </c:pt>
                <c:pt idx="45362">
                  <c:v>12.540636876200001</c:v>
                </c:pt>
                <c:pt idx="45363">
                  <c:v>11.549113306600001</c:v>
                </c:pt>
                <c:pt idx="45364">
                  <c:v>11.2814719692</c:v>
                </c:pt>
                <c:pt idx="45365">
                  <c:v>11.715474796400001</c:v>
                </c:pt>
                <c:pt idx="45366">
                  <c:v>12.568851351599999</c:v>
                </c:pt>
                <c:pt idx="45367">
                  <c:v>12.2071584802</c:v>
                </c:pt>
                <c:pt idx="45368">
                  <c:v>11.473881973899999</c:v>
                </c:pt>
                <c:pt idx="45369">
                  <c:v>12.131134599399999</c:v>
                </c:pt>
                <c:pt idx="45370">
                  <c:v>11.946290040399999</c:v>
                </c:pt>
                <c:pt idx="45371">
                  <c:v>11.8618666781</c:v>
                </c:pt>
                <c:pt idx="45372">
                  <c:v>11.653653436100001</c:v>
                </c:pt>
                <c:pt idx="45373">
                  <c:v>11.4766123919</c:v>
                </c:pt>
                <c:pt idx="45374">
                  <c:v>12.5036104436</c:v>
                </c:pt>
                <c:pt idx="45375">
                  <c:v>11.4015778395</c:v>
                </c:pt>
                <c:pt idx="45376">
                  <c:v>11.6539946391</c:v>
                </c:pt>
                <c:pt idx="45377">
                  <c:v>11.473881973899999</c:v>
                </c:pt>
                <c:pt idx="45378">
                  <c:v>12.1254052049</c:v>
                </c:pt>
                <c:pt idx="45379">
                  <c:v>11.578027673299999</c:v>
                </c:pt>
                <c:pt idx="45380">
                  <c:v>11.3680141398</c:v>
                </c:pt>
                <c:pt idx="45381">
                  <c:v>12.4117177392</c:v>
                </c:pt>
                <c:pt idx="45382">
                  <c:v>11.3558051878</c:v>
                </c:pt>
                <c:pt idx="45383">
                  <c:v>12.472166273699999</c:v>
                </c:pt>
                <c:pt idx="45384">
                  <c:v>12.486272253499999</c:v>
                </c:pt>
                <c:pt idx="45385">
                  <c:v>11.800277724000001</c:v>
                </c:pt>
                <c:pt idx="45386">
                  <c:v>11.8012051398</c:v>
                </c:pt>
                <c:pt idx="45387">
                  <c:v>12.023069054400001</c:v>
                </c:pt>
                <c:pt idx="45388">
                  <c:v>12.231544362799999</c:v>
                </c:pt>
                <c:pt idx="45389">
                  <c:v>12.1291533322</c:v>
                </c:pt>
                <c:pt idx="45390">
                  <c:v>11.531760183999999</c:v>
                </c:pt>
                <c:pt idx="45391">
                  <c:v>12.2013197768</c:v>
                </c:pt>
                <c:pt idx="45392">
                  <c:v>11.9301748669</c:v>
                </c:pt>
                <c:pt idx="45393">
                  <c:v>11.299644320700001</c:v>
                </c:pt>
                <c:pt idx="45394">
                  <c:v>11.5625845225</c:v>
                </c:pt>
                <c:pt idx="45395">
                  <c:v>12.4622631885</c:v>
                </c:pt>
                <c:pt idx="45396">
                  <c:v>12.326848075699999</c:v>
                </c:pt>
                <c:pt idx="45397">
                  <c:v>12.1053400203</c:v>
                </c:pt>
                <c:pt idx="45398">
                  <c:v>12.1558684473</c:v>
                </c:pt>
                <c:pt idx="45399">
                  <c:v>11.624924416500001</c:v>
                </c:pt>
                <c:pt idx="45400">
                  <c:v>11.549491680599999</c:v>
                </c:pt>
                <c:pt idx="45401">
                  <c:v>11.770441053600001</c:v>
                </c:pt>
                <c:pt idx="45402">
                  <c:v>12.264703105000001</c:v>
                </c:pt>
                <c:pt idx="45403">
                  <c:v>11.9708433661</c:v>
                </c:pt>
                <c:pt idx="45404">
                  <c:v>12.4314636779</c:v>
                </c:pt>
                <c:pt idx="45405">
                  <c:v>12.480608665</c:v>
                </c:pt>
                <c:pt idx="45406">
                  <c:v>11.5104706883</c:v>
                </c:pt>
                <c:pt idx="45407">
                  <c:v>11.8580241843</c:v>
                </c:pt>
                <c:pt idx="45408">
                  <c:v>11.6424234376</c:v>
                </c:pt>
                <c:pt idx="45409">
                  <c:v>12.555824468300001</c:v>
                </c:pt>
                <c:pt idx="45410">
                  <c:v>12.138443216000001</c:v>
                </c:pt>
                <c:pt idx="45411">
                  <c:v>11.235043901299999</c:v>
                </c:pt>
                <c:pt idx="45412">
                  <c:v>11.2347895937</c:v>
                </c:pt>
                <c:pt idx="45413">
                  <c:v>11.4015778395</c:v>
                </c:pt>
                <c:pt idx="45414">
                  <c:v>11.3073090836</c:v>
                </c:pt>
                <c:pt idx="45415">
                  <c:v>12.4709006367</c:v>
                </c:pt>
                <c:pt idx="45416">
                  <c:v>12.5831000843</c:v>
                </c:pt>
                <c:pt idx="45417">
                  <c:v>12.5844716094</c:v>
                </c:pt>
                <c:pt idx="45418">
                  <c:v>12.5026226817</c:v>
                </c:pt>
                <c:pt idx="45419">
                  <c:v>12.015794830999999</c:v>
                </c:pt>
                <c:pt idx="45420">
                  <c:v>11.356993942200001</c:v>
                </c:pt>
                <c:pt idx="45421">
                  <c:v>12.562915639</c:v>
                </c:pt>
                <c:pt idx="45422">
                  <c:v>11.687617789200001</c:v>
                </c:pt>
                <c:pt idx="45423">
                  <c:v>11.6923614037</c:v>
                </c:pt>
                <c:pt idx="45424">
                  <c:v>12.4883280149</c:v>
                </c:pt>
                <c:pt idx="45425">
                  <c:v>12.345671705399999</c:v>
                </c:pt>
                <c:pt idx="45426">
                  <c:v>11.4484135962</c:v>
                </c:pt>
                <c:pt idx="45427">
                  <c:v>12.0056234501</c:v>
                </c:pt>
                <c:pt idx="45428">
                  <c:v>12.480237475199999</c:v>
                </c:pt>
                <c:pt idx="45429">
                  <c:v>11.3092483248</c:v>
                </c:pt>
                <c:pt idx="45430">
                  <c:v>11.228352835300001</c:v>
                </c:pt>
                <c:pt idx="45431">
                  <c:v>12.0628750186</c:v>
                </c:pt>
                <c:pt idx="45432">
                  <c:v>12.4883280149</c:v>
                </c:pt>
                <c:pt idx="45433">
                  <c:v>12.058592834300001</c:v>
                </c:pt>
                <c:pt idx="45434">
                  <c:v>12.5036104436</c:v>
                </c:pt>
                <c:pt idx="45435">
                  <c:v>12.1266970469</c:v>
                </c:pt>
                <c:pt idx="45436">
                  <c:v>11.8833511852</c:v>
                </c:pt>
                <c:pt idx="45437">
                  <c:v>12.357650441600001</c:v>
                </c:pt>
                <c:pt idx="45438">
                  <c:v>11.7319586548</c:v>
                </c:pt>
                <c:pt idx="45439">
                  <c:v>11.4448262476</c:v>
                </c:pt>
                <c:pt idx="45440">
                  <c:v>12.3635176219</c:v>
                </c:pt>
                <c:pt idx="45441">
                  <c:v>11.4539382634</c:v>
                </c:pt>
                <c:pt idx="45442">
                  <c:v>12.4633620898</c:v>
                </c:pt>
                <c:pt idx="45443">
                  <c:v>12.2062450128</c:v>
                </c:pt>
                <c:pt idx="45444">
                  <c:v>11.8322107522</c:v>
                </c:pt>
                <c:pt idx="45445">
                  <c:v>11.8580241843</c:v>
                </c:pt>
                <c:pt idx="45446">
                  <c:v>12.4483110444</c:v>
                </c:pt>
                <c:pt idx="45447">
                  <c:v>11.9805182784</c:v>
                </c:pt>
                <c:pt idx="45448">
                  <c:v>12.091581161800001</c:v>
                </c:pt>
                <c:pt idx="45449">
                  <c:v>12.1391516607</c:v>
                </c:pt>
                <c:pt idx="45450">
                  <c:v>11.406267977900001</c:v>
                </c:pt>
                <c:pt idx="45451">
                  <c:v>11.7867970477</c:v>
                </c:pt>
                <c:pt idx="45452">
                  <c:v>11.608527608099999</c:v>
                </c:pt>
                <c:pt idx="45453">
                  <c:v>11.625812765199999</c:v>
                </c:pt>
                <c:pt idx="45454">
                  <c:v>12.5223807507</c:v>
                </c:pt>
                <c:pt idx="45455">
                  <c:v>12.5278944688</c:v>
                </c:pt>
                <c:pt idx="45456">
                  <c:v>11.3374001612</c:v>
                </c:pt>
                <c:pt idx="45457">
                  <c:v>11.493489885700001</c:v>
                </c:pt>
                <c:pt idx="45458">
                  <c:v>12.0293500305</c:v>
                </c:pt>
                <c:pt idx="45459">
                  <c:v>12.096039471699999</c:v>
                </c:pt>
                <c:pt idx="45460">
                  <c:v>12.5036104436</c:v>
                </c:pt>
                <c:pt idx="45461">
                  <c:v>11.357805538499999</c:v>
                </c:pt>
                <c:pt idx="45462">
                  <c:v>11.3951883956</c:v>
                </c:pt>
                <c:pt idx="45463">
                  <c:v>12.5381094082</c:v>
                </c:pt>
                <c:pt idx="45464">
                  <c:v>12.4329918003</c:v>
                </c:pt>
                <c:pt idx="45465">
                  <c:v>12.4709006367</c:v>
                </c:pt>
                <c:pt idx="45466">
                  <c:v>11.232147294800001</c:v>
                </c:pt>
                <c:pt idx="45467">
                  <c:v>12.127705819599999</c:v>
                </c:pt>
                <c:pt idx="45468">
                  <c:v>11.944648812100001</c:v>
                </c:pt>
                <c:pt idx="45469">
                  <c:v>11.3227255399</c:v>
                </c:pt>
                <c:pt idx="45470">
                  <c:v>12.040646199199999</c:v>
                </c:pt>
                <c:pt idx="45471">
                  <c:v>11.749604144799999</c:v>
                </c:pt>
                <c:pt idx="45472">
                  <c:v>11.485593035799999</c:v>
                </c:pt>
                <c:pt idx="45473">
                  <c:v>12.5374598841</c:v>
                </c:pt>
                <c:pt idx="45474">
                  <c:v>11.755803114500001</c:v>
                </c:pt>
                <c:pt idx="45475">
                  <c:v>12.089136202000001</c:v>
                </c:pt>
                <c:pt idx="45476">
                  <c:v>12.4557328457</c:v>
                </c:pt>
                <c:pt idx="45477">
                  <c:v>11.337928545600001</c:v>
                </c:pt>
                <c:pt idx="45478">
                  <c:v>11.4895676501</c:v>
                </c:pt>
                <c:pt idx="45479">
                  <c:v>12.0402643752</c:v>
                </c:pt>
                <c:pt idx="45480">
                  <c:v>11.7412949187</c:v>
                </c:pt>
                <c:pt idx="45481">
                  <c:v>11.7580263734</c:v>
                </c:pt>
                <c:pt idx="45482">
                  <c:v>11.2327347481</c:v>
                </c:pt>
                <c:pt idx="45483">
                  <c:v>11.234951927599999</c:v>
                </c:pt>
                <c:pt idx="45484">
                  <c:v>11.7937223134</c:v>
                </c:pt>
                <c:pt idx="45485">
                  <c:v>11.8019963985</c:v>
                </c:pt>
                <c:pt idx="45486">
                  <c:v>11.728828072500001</c:v>
                </c:pt>
                <c:pt idx="45487">
                  <c:v>12.357650441600001</c:v>
                </c:pt>
                <c:pt idx="45488">
                  <c:v>12.529206668400001</c:v>
                </c:pt>
                <c:pt idx="45489">
                  <c:v>12.5537842306</c:v>
                </c:pt>
                <c:pt idx="45490">
                  <c:v>12.063955904</c:v>
                </c:pt>
                <c:pt idx="45491">
                  <c:v>11.543107618900001</c:v>
                </c:pt>
                <c:pt idx="45492">
                  <c:v>11.973983689600001</c:v>
                </c:pt>
                <c:pt idx="45493">
                  <c:v>11.9617880167</c:v>
                </c:pt>
                <c:pt idx="45494">
                  <c:v>12.242986778100001</c:v>
                </c:pt>
                <c:pt idx="45495">
                  <c:v>11.287476595799999</c:v>
                </c:pt>
                <c:pt idx="45496">
                  <c:v>11.5544447267</c:v>
                </c:pt>
                <c:pt idx="45497">
                  <c:v>12.3016009121</c:v>
                </c:pt>
                <c:pt idx="45498">
                  <c:v>11.8618666781</c:v>
                </c:pt>
                <c:pt idx="45499">
                  <c:v>11.851734674899999</c:v>
                </c:pt>
                <c:pt idx="45500">
                  <c:v>11.8057753817</c:v>
                </c:pt>
                <c:pt idx="45501">
                  <c:v>11.7922147977</c:v>
                </c:pt>
                <c:pt idx="45502">
                  <c:v>12.007716603</c:v>
                </c:pt>
                <c:pt idx="45503">
                  <c:v>11.7674583891</c:v>
                </c:pt>
                <c:pt idx="45504">
                  <c:v>12.148270845800001</c:v>
                </c:pt>
                <c:pt idx="45505">
                  <c:v>12.1475518105</c:v>
                </c:pt>
                <c:pt idx="45506">
                  <c:v>12.4098931039</c:v>
                </c:pt>
                <c:pt idx="45507">
                  <c:v>12.5844716094</c:v>
                </c:pt>
                <c:pt idx="45508">
                  <c:v>11.4918176284</c:v>
                </c:pt>
                <c:pt idx="45509">
                  <c:v>12.0030423781</c:v>
                </c:pt>
                <c:pt idx="45510">
                  <c:v>11.715474796400001</c:v>
                </c:pt>
                <c:pt idx="45511">
                  <c:v>12.4966290975</c:v>
                </c:pt>
                <c:pt idx="45512">
                  <c:v>11.5742349178</c:v>
                </c:pt>
                <c:pt idx="45513">
                  <c:v>12.0343682707</c:v>
                </c:pt>
                <c:pt idx="45514">
                  <c:v>11.8190975668</c:v>
                </c:pt>
                <c:pt idx="45515">
                  <c:v>11.8407209139</c:v>
                </c:pt>
                <c:pt idx="45516">
                  <c:v>11.4258808072</c:v>
                </c:pt>
                <c:pt idx="45517">
                  <c:v>11.431639364500001</c:v>
                </c:pt>
                <c:pt idx="45518">
                  <c:v>11.544972419300001</c:v>
                </c:pt>
                <c:pt idx="45519">
                  <c:v>12.5601163537</c:v>
                </c:pt>
                <c:pt idx="45520">
                  <c:v>11.2749315681</c:v>
                </c:pt>
                <c:pt idx="45521">
                  <c:v>11.6487313697</c:v>
                </c:pt>
                <c:pt idx="45522">
                  <c:v>11.7580297654</c:v>
                </c:pt>
                <c:pt idx="45523">
                  <c:v>12.429420783399999</c:v>
                </c:pt>
                <c:pt idx="45524">
                  <c:v>11.3321005502</c:v>
                </c:pt>
                <c:pt idx="45525">
                  <c:v>11.2814719692</c:v>
                </c:pt>
                <c:pt idx="45526">
                  <c:v>11.385529178700001</c:v>
                </c:pt>
                <c:pt idx="45527">
                  <c:v>12.458259523200001</c:v>
                </c:pt>
                <c:pt idx="45528">
                  <c:v>12.2571313258</c:v>
                </c:pt>
                <c:pt idx="45529">
                  <c:v>11.4063379776</c:v>
                </c:pt>
                <c:pt idx="45530">
                  <c:v>11.266869939599999</c:v>
                </c:pt>
                <c:pt idx="45531">
                  <c:v>11.670221186799999</c:v>
                </c:pt>
                <c:pt idx="45532">
                  <c:v>11.966785829499999</c:v>
                </c:pt>
                <c:pt idx="45533">
                  <c:v>12.5598814614</c:v>
                </c:pt>
                <c:pt idx="45534">
                  <c:v>11.443015624899999</c:v>
                </c:pt>
                <c:pt idx="45535">
                  <c:v>11.277019149999999</c:v>
                </c:pt>
                <c:pt idx="45536">
                  <c:v>12.5838817754</c:v>
                </c:pt>
                <c:pt idx="45537">
                  <c:v>11.926720253899999</c:v>
                </c:pt>
                <c:pt idx="45538">
                  <c:v>11.605942774900001</c:v>
                </c:pt>
                <c:pt idx="45539">
                  <c:v>11.569076619500001</c:v>
                </c:pt>
                <c:pt idx="45540">
                  <c:v>12.1881444198</c:v>
                </c:pt>
                <c:pt idx="45541">
                  <c:v>12.0056234501</c:v>
                </c:pt>
                <c:pt idx="45542">
                  <c:v>11.5126959814</c:v>
                </c:pt>
                <c:pt idx="45543">
                  <c:v>11.6710016805</c:v>
                </c:pt>
                <c:pt idx="45544">
                  <c:v>11.6692375066</c:v>
                </c:pt>
                <c:pt idx="45545">
                  <c:v>11.4484135962</c:v>
                </c:pt>
                <c:pt idx="45546">
                  <c:v>12.119919058300001</c:v>
                </c:pt>
                <c:pt idx="45547">
                  <c:v>11.3923698122</c:v>
                </c:pt>
                <c:pt idx="45548">
                  <c:v>11.393756569000001</c:v>
                </c:pt>
                <c:pt idx="45549">
                  <c:v>11.842961977</c:v>
                </c:pt>
                <c:pt idx="45550">
                  <c:v>12.040646199199999</c:v>
                </c:pt>
                <c:pt idx="45551">
                  <c:v>11.3171408181</c:v>
                </c:pt>
                <c:pt idx="45552">
                  <c:v>11.4258808072</c:v>
                </c:pt>
                <c:pt idx="45553">
                  <c:v>11.6424234376</c:v>
                </c:pt>
                <c:pt idx="45554">
                  <c:v>12.226089330500001</c:v>
                </c:pt>
                <c:pt idx="45555">
                  <c:v>11.357805538499999</c:v>
                </c:pt>
                <c:pt idx="45556">
                  <c:v>12.484229017800001</c:v>
                </c:pt>
                <c:pt idx="45557">
                  <c:v>12.419490039099999</c:v>
                </c:pt>
                <c:pt idx="45558">
                  <c:v>11.9533566493</c:v>
                </c:pt>
                <c:pt idx="45559">
                  <c:v>11.4711249745</c:v>
                </c:pt>
                <c:pt idx="45560">
                  <c:v>11.904961764799999</c:v>
                </c:pt>
                <c:pt idx="45561">
                  <c:v>11.755103222900001</c:v>
                </c:pt>
                <c:pt idx="45562">
                  <c:v>11.9708433661</c:v>
                </c:pt>
                <c:pt idx="45563">
                  <c:v>11.261302450200001</c:v>
                </c:pt>
                <c:pt idx="45564">
                  <c:v>12.140197843299999</c:v>
                </c:pt>
                <c:pt idx="45565">
                  <c:v>11.508267674800001</c:v>
                </c:pt>
                <c:pt idx="45566">
                  <c:v>11.862753175</c:v>
                </c:pt>
                <c:pt idx="45567">
                  <c:v>11.592057217200001</c:v>
                </c:pt>
                <c:pt idx="45568">
                  <c:v>11.736059747100001</c:v>
                </c:pt>
                <c:pt idx="45569">
                  <c:v>12.175304227</c:v>
                </c:pt>
                <c:pt idx="45570">
                  <c:v>12.448476644299999</c:v>
                </c:pt>
                <c:pt idx="45571">
                  <c:v>11.803153679999999</c:v>
                </c:pt>
                <c:pt idx="45572">
                  <c:v>12.4483110444</c:v>
                </c:pt>
                <c:pt idx="45573">
                  <c:v>11.489227841</c:v>
                </c:pt>
                <c:pt idx="45574">
                  <c:v>12.4154389059</c:v>
                </c:pt>
                <c:pt idx="45575">
                  <c:v>11.845083477499999</c:v>
                </c:pt>
                <c:pt idx="45576">
                  <c:v>11.6277299126</c:v>
                </c:pt>
                <c:pt idx="45577">
                  <c:v>11.7751422056</c:v>
                </c:pt>
                <c:pt idx="45578">
                  <c:v>12.518933643700001</c:v>
                </c:pt>
                <c:pt idx="45579">
                  <c:v>11.6923614037</c:v>
                </c:pt>
                <c:pt idx="45580">
                  <c:v>11.6424234376</c:v>
                </c:pt>
                <c:pt idx="45581">
                  <c:v>11.525623276199999</c:v>
                </c:pt>
                <c:pt idx="45582">
                  <c:v>11.7194318096</c:v>
                </c:pt>
                <c:pt idx="45583">
                  <c:v>11.570371246400001</c:v>
                </c:pt>
                <c:pt idx="45584">
                  <c:v>11.678963701700001</c:v>
                </c:pt>
                <c:pt idx="45585">
                  <c:v>11.7271813479</c:v>
                </c:pt>
                <c:pt idx="45586">
                  <c:v>11.4766123919</c:v>
                </c:pt>
                <c:pt idx="45587">
                  <c:v>11.840426927099999</c:v>
                </c:pt>
                <c:pt idx="45588">
                  <c:v>11.772163211100001</c:v>
                </c:pt>
                <c:pt idx="45589">
                  <c:v>12.148270845800001</c:v>
                </c:pt>
                <c:pt idx="45590">
                  <c:v>12.384495808900001</c:v>
                </c:pt>
                <c:pt idx="45591">
                  <c:v>12.2511810761</c:v>
                </c:pt>
                <c:pt idx="45592">
                  <c:v>11.8453127966</c:v>
                </c:pt>
                <c:pt idx="45593">
                  <c:v>11.6788709069</c:v>
                </c:pt>
                <c:pt idx="45594">
                  <c:v>12.031923232700001</c:v>
                </c:pt>
                <c:pt idx="45595">
                  <c:v>11.687617789200001</c:v>
                </c:pt>
                <c:pt idx="45596">
                  <c:v>11.796627683300001</c:v>
                </c:pt>
                <c:pt idx="45597">
                  <c:v>11.2749315681</c:v>
                </c:pt>
                <c:pt idx="45598">
                  <c:v>11.946290040399999</c:v>
                </c:pt>
                <c:pt idx="45599">
                  <c:v>12.421169517199999</c:v>
                </c:pt>
                <c:pt idx="45600">
                  <c:v>11.258687876</c:v>
                </c:pt>
                <c:pt idx="45601">
                  <c:v>11.736059747100001</c:v>
                </c:pt>
                <c:pt idx="45602">
                  <c:v>12.479748056</c:v>
                </c:pt>
                <c:pt idx="45603">
                  <c:v>12.226089330500001</c:v>
                </c:pt>
                <c:pt idx="45604">
                  <c:v>11.520215394999999</c:v>
                </c:pt>
                <c:pt idx="45605">
                  <c:v>12.4089234943</c:v>
                </c:pt>
                <c:pt idx="45606">
                  <c:v>12.112598694600001</c:v>
                </c:pt>
                <c:pt idx="45607">
                  <c:v>12.056492087400001</c:v>
                </c:pt>
                <c:pt idx="45608">
                  <c:v>12.4883280149</c:v>
                </c:pt>
                <c:pt idx="45609">
                  <c:v>11.730097032</c:v>
                </c:pt>
                <c:pt idx="45610">
                  <c:v>12.030468790500001</c:v>
                </c:pt>
                <c:pt idx="45611">
                  <c:v>11.7071126178</c:v>
                </c:pt>
                <c:pt idx="45612">
                  <c:v>11.8588652386</c:v>
                </c:pt>
                <c:pt idx="45613">
                  <c:v>11.3816557675</c:v>
                </c:pt>
                <c:pt idx="45614">
                  <c:v>12.0233282239</c:v>
                </c:pt>
                <c:pt idx="45615">
                  <c:v>11.402656121</c:v>
                </c:pt>
                <c:pt idx="45616">
                  <c:v>12.5855245232</c:v>
                </c:pt>
                <c:pt idx="45617">
                  <c:v>12.5632895013</c:v>
                </c:pt>
                <c:pt idx="45618">
                  <c:v>12.138443216000001</c:v>
                </c:pt>
                <c:pt idx="45619">
                  <c:v>12.250444831899999</c:v>
                </c:pt>
                <c:pt idx="45620">
                  <c:v>11.417106264699999</c:v>
                </c:pt>
                <c:pt idx="45621">
                  <c:v>12.4491933989</c:v>
                </c:pt>
                <c:pt idx="45622">
                  <c:v>11.855309738000001</c:v>
                </c:pt>
                <c:pt idx="45623">
                  <c:v>12.1320354977</c:v>
                </c:pt>
                <c:pt idx="45624">
                  <c:v>12.354273967699999</c:v>
                </c:pt>
                <c:pt idx="45625">
                  <c:v>11.3951883956</c:v>
                </c:pt>
                <c:pt idx="45626">
                  <c:v>11.2470750628</c:v>
                </c:pt>
                <c:pt idx="45627">
                  <c:v>11.5104706883</c:v>
                </c:pt>
                <c:pt idx="45628">
                  <c:v>11.4490272464</c:v>
                </c:pt>
                <c:pt idx="45629">
                  <c:v>12.1976145862</c:v>
                </c:pt>
                <c:pt idx="45630">
                  <c:v>11.8019963985</c:v>
                </c:pt>
                <c:pt idx="45631">
                  <c:v>12.295770661300001</c:v>
                </c:pt>
                <c:pt idx="45632">
                  <c:v>11.7066268139</c:v>
                </c:pt>
                <c:pt idx="45633">
                  <c:v>12.4830025702</c:v>
                </c:pt>
                <c:pt idx="45634">
                  <c:v>11.8448494746</c:v>
                </c:pt>
                <c:pt idx="45635">
                  <c:v>12.1881444198</c:v>
                </c:pt>
                <c:pt idx="45636">
                  <c:v>12.4868164413</c:v>
                </c:pt>
                <c:pt idx="45637">
                  <c:v>12.5109084843</c:v>
                </c:pt>
                <c:pt idx="45638">
                  <c:v>11.43922525</c:v>
                </c:pt>
                <c:pt idx="45639">
                  <c:v>12.1568077013</c:v>
                </c:pt>
                <c:pt idx="45640">
                  <c:v>11.3107942354</c:v>
                </c:pt>
                <c:pt idx="45641">
                  <c:v>12.301014991200001</c:v>
                </c:pt>
                <c:pt idx="45642">
                  <c:v>11.417106264699999</c:v>
                </c:pt>
                <c:pt idx="45643">
                  <c:v>11.7055991983</c:v>
                </c:pt>
                <c:pt idx="45644">
                  <c:v>11.8029687092</c:v>
                </c:pt>
                <c:pt idx="45645">
                  <c:v>11.715474796400001</c:v>
                </c:pt>
                <c:pt idx="45646">
                  <c:v>12.0709012048</c:v>
                </c:pt>
                <c:pt idx="45647">
                  <c:v>11.557529475100001</c:v>
                </c:pt>
                <c:pt idx="45648">
                  <c:v>11.555347230300001</c:v>
                </c:pt>
                <c:pt idx="45649">
                  <c:v>12.300699832599999</c:v>
                </c:pt>
                <c:pt idx="45650">
                  <c:v>11.5405631201</c:v>
                </c:pt>
                <c:pt idx="45651">
                  <c:v>12.4089234943</c:v>
                </c:pt>
                <c:pt idx="45652">
                  <c:v>11.9525745802</c:v>
                </c:pt>
                <c:pt idx="45653">
                  <c:v>11.915687500200001</c:v>
                </c:pt>
                <c:pt idx="45654">
                  <c:v>12.173391195600001</c:v>
                </c:pt>
                <c:pt idx="45655">
                  <c:v>12.168458339600001</c:v>
                </c:pt>
                <c:pt idx="45656">
                  <c:v>11.892063974899999</c:v>
                </c:pt>
                <c:pt idx="45657">
                  <c:v>11.557529475100001</c:v>
                </c:pt>
                <c:pt idx="45658">
                  <c:v>11.4854482616</c:v>
                </c:pt>
                <c:pt idx="45659">
                  <c:v>11.8448494746</c:v>
                </c:pt>
                <c:pt idx="45660">
                  <c:v>11.3374001612</c:v>
                </c:pt>
                <c:pt idx="45661">
                  <c:v>12.24621529</c:v>
                </c:pt>
                <c:pt idx="45662">
                  <c:v>11.900209199700001</c:v>
                </c:pt>
                <c:pt idx="45663">
                  <c:v>12.367814254300001</c:v>
                </c:pt>
                <c:pt idx="45664">
                  <c:v>11.3374001612</c:v>
                </c:pt>
                <c:pt idx="45665">
                  <c:v>12.168458339600001</c:v>
                </c:pt>
                <c:pt idx="45666">
                  <c:v>11.3321005502</c:v>
                </c:pt>
                <c:pt idx="45667">
                  <c:v>12.548998045099999</c:v>
                </c:pt>
                <c:pt idx="45668">
                  <c:v>11.2596636254</c:v>
                </c:pt>
                <c:pt idx="45669">
                  <c:v>11.693726740300001</c:v>
                </c:pt>
                <c:pt idx="45670">
                  <c:v>11.5341794564</c:v>
                </c:pt>
                <c:pt idx="45671">
                  <c:v>11.978616001500001</c:v>
                </c:pt>
                <c:pt idx="45672">
                  <c:v>12.242986778100001</c:v>
                </c:pt>
                <c:pt idx="45673">
                  <c:v>11.7751422056</c:v>
                </c:pt>
                <c:pt idx="45674">
                  <c:v>12.540940900600001</c:v>
                </c:pt>
                <c:pt idx="45675">
                  <c:v>11.7580263734</c:v>
                </c:pt>
                <c:pt idx="45676">
                  <c:v>12.4483110444</c:v>
                </c:pt>
                <c:pt idx="45677">
                  <c:v>11.2315670892</c:v>
                </c:pt>
                <c:pt idx="45678">
                  <c:v>11.3816557675</c:v>
                </c:pt>
                <c:pt idx="45679">
                  <c:v>12.486272253499999</c:v>
                </c:pt>
                <c:pt idx="45680">
                  <c:v>12.0788511441</c:v>
                </c:pt>
                <c:pt idx="45681">
                  <c:v>12.3016009121</c:v>
                </c:pt>
                <c:pt idx="45682">
                  <c:v>12.540940900600001</c:v>
                </c:pt>
                <c:pt idx="45683">
                  <c:v>11.972793339400001</c:v>
                </c:pt>
                <c:pt idx="45684">
                  <c:v>12.265508064500001</c:v>
                </c:pt>
                <c:pt idx="45685">
                  <c:v>11.8656703894</c:v>
                </c:pt>
                <c:pt idx="45686">
                  <c:v>11.5341794564</c:v>
                </c:pt>
                <c:pt idx="45687">
                  <c:v>11.3188823615</c:v>
                </c:pt>
                <c:pt idx="45688">
                  <c:v>11.287476595799999</c:v>
                </c:pt>
                <c:pt idx="45689">
                  <c:v>12.345671705399999</c:v>
                </c:pt>
                <c:pt idx="45690">
                  <c:v>12.1690595225</c:v>
                </c:pt>
                <c:pt idx="45691">
                  <c:v>12.319227419900001</c:v>
                </c:pt>
                <c:pt idx="45692">
                  <c:v>11.988718509</c:v>
                </c:pt>
                <c:pt idx="45693">
                  <c:v>12.349019802700001</c:v>
                </c:pt>
                <c:pt idx="45694">
                  <c:v>12.480237475199999</c:v>
                </c:pt>
                <c:pt idx="45695">
                  <c:v>12.1028549781</c:v>
                </c:pt>
                <c:pt idx="45696">
                  <c:v>11.959366748900001</c:v>
                </c:pt>
                <c:pt idx="45697">
                  <c:v>11.8143835685</c:v>
                </c:pt>
                <c:pt idx="45698">
                  <c:v>12.480608665</c:v>
                </c:pt>
                <c:pt idx="45699">
                  <c:v>11.285776519700001</c:v>
                </c:pt>
                <c:pt idx="45700">
                  <c:v>11.4412970751</c:v>
                </c:pt>
                <c:pt idx="45701">
                  <c:v>11.519701962099999</c:v>
                </c:pt>
                <c:pt idx="45702">
                  <c:v>11.915687500200001</c:v>
                </c:pt>
                <c:pt idx="45703">
                  <c:v>11.6032662464</c:v>
                </c:pt>
                <c:pt idx="45704">
                  <c:v>11.482160610699999</c:v>
                </c:pt>
                <c:pt idx="45705">
                  <c:v>11.715474796400001</c:v>
                </c:pt>
                <c:pt idx="45706">
                  <c:v>12.014000631</c:v>
                </c:pt>
                <c:pt idx="45707">
                  <c:v>12.4031000786</c:v>
                </c:pt>
                <c:pt idx="45708">
                  <c:v>12.2718347305</c:v>
                </c:pt>
                <c:pt idx="45709">
                  <c:v>11.3073090836</c:v>
                </c:pt>
                <c:pt idx="45710">
                  <c:v>11.9468306803</c:v>
                </c:pt>
                <c:pt idx="45711">
                  <c:v>11.8029687092</c:v>
                </c:pt>
                <c:pt idx="45712">
                  <c:v>11.484880071099999</c:v>
                </c:pt>
                <c:pt idx="45713">
                  <c:v>12.224388403700001</c:v>
                </c:pt>
                <c:pt idx="45714">
                  <c:v>11.7632717356</c:v>
                </c:pt>
                <c:pt idx="45715">
                  <c:v>11.959366748900001</c:v>
                </c:pt>
                <c:pt idx="45716">
                  <c:v>11.4490272464</c:v>
                </c:pt>
                <c:pt idx="45717">
                  <c:v>11.6878919623</c:v>
                </c:pt>
                <c:pt idx="45718">
                  <c:v>11.784395635699999</c:v>
                </c:pt>
                <c:pt idx="45719">
                  <c:v>11.600759100299999</c:v>
                </c:pt>
                <c:pt idx="45720">
                  <c:v>12.131134599399999</c:v>
                </c:pt>
                <c:pt idx="45721">
                  <c:v>12.544761695</c:v>
                </c:pt>
                <c:pt idx="45722">
                  <c:v>11.312766894199999</c:v>
                </c:pt>
                <c:pt idx="45723">
                  <c:v>11.3080313045</c:v>
                </c:pt>
                <c:pt idx="45724">
                  <c:v>11.768249431699999</c:v>
                </c:pt>
                <c:pt idx="45725">
                  <c:v>11.6788709069</c:v>
                </c:pt>
                <c:pt idx="45726">
                  <c:v>12.181184157800001</c:v>
                </c:pt>
                <c:pt idx="45727">
                  <c:v>12.112409639699999</c:v>
                </c:pt>
                <c:pt idx="45728">
                  <c:v>11.7648665789</c:v>
                </c:pt>
                <c:pt idx="45729">
                  <c:v>12.0364968795</c:v>
                </c:pt>
                <c:pt idx="45730">
                  <c:v>11.704450256699999</c:v>
                </c:pt>
                <c:pt idx="45731">
                  <c:v>12.4058108112</c:v>
                </c:pt>
                <c:pt idx="45732">
                  <c:v>11.489227841</c:v>
                </c:pt>
                <c:pt idx="45733">
                  <c:v>11.728828072500001</c:v>
                </c:pt>
                <c:pt idx="45734">
                  <c:v>12.4175720065</c:v>
                </c:pt>
                <c:pt idx="45735">
                  <c:v>11.484880071099999</c:v>
                </c:pt>
                <c:pt idx="45736">
                  <c:v>12.326848075699999</c:v>
                </c:pt>
                <c:pt idx="45737">
                  <c:v>12.4622631885</c:v>
                </c:pt>
                <c:pt idx="45738">
                  <c:v>11.885457046399999</c:v>
                </c:pt>
                <c:pt idx="45739">
                  <c:v>12.0542048775</c:v>
                </c:pt>
                <c:pt idx="45740">
                  <c:v>12.306751913299999</c:v>
                </c:pt>
                <c:pt idx="45741">
                  <c:v>12.247178273599999</c:v>
                </c:pt>
                <c:pt idx="45742">
                  <c:v>12.0604105039</c:v>
                </c:pt>
                <c:pt idx="45743">
                  <c:v>12.1599715938</c:v>
                </c:pt>
                <c:pt idx="45744">
                  <c:v>12.296088988999999</c:v>
                </c:pt>
                <c:pt idx="45745">
                  <c:v>11.959366748900001</c:v>
                </c:pt>
                <c:pt idx="45746">
                  <c:v>12.096039471699999</c:v>
                </c:pt>
                <c:pt idx="45747">
                  <c:v>11.715040528199999</c:v>
                </c:pt>
                <c:pt idx="45748">
                  <c:v>11.919205893599999</c:v>
                </c:pt>
                <c:pt idx="45749">
                  <c:v>11.749604144799999</c:v>
                </c:pt>
                <c:pt idx="45750">
                  <c:v>11.357805538499999</c:v>
                </c:pt>
                <c:pt idx="45751">
                  <c:v>11.866257003599999</c:v>
                </c:pt>
                <c:pt idx="45752">
                  <c:v>12.1484537951</c:v>
                </c:pt>
                <c:pt idx="45753">
                  <c:v>12.525309523700001</c:v>
                </c:pt>
                <c:pt idx="45754">
                  <c:v>12.5082164401</c:v>
                </c:pt>
                <c:pt idx="45755">
                  <c:v>11.715040528199999</c:v>
                </c:pt>
                <c:pt idx="45756">
                  <c:v>11.3080313045</c:v>
                </c:pt>
                <c:pt idx="45757">
                  <c:v>12.404845635299999</c:v>
                </c:pt>
                <c:pt idx="45758">
                  <c:v>11.3321005502</c:v>
                </c:pt>
                <c:pt idx="45759">
                  <c:v>11.7663191361</c:v>
                </c:pt>
                <c:pt idx="45760">
                  <c:v>12.307576685400001</c:v>
                </c:pt>
                <c:pt idx="45761">
                  <c:v>11.235043901299999</c:v>
                </c:pt>
                <c:pt idx="45762">
                  <c:v>12.2031938291</c:v>
                </c:pt>
                <c:pt idx="45763">
                  <c:v>12.1999287336</c:v>
                </c:pt>
                <c:pt idx="45764">
                  <c:v>11.9903564526</c:v>
                </c:pt>
                <c:pt idx="45765">
                  <c:v>12.459022966499999</c:v>
                </c:pt>
                <c:pt idx="45766">
                  <c:v>11.5291669402</c:v>
                </c:pt>
                <c:pt idx="45767">
                  <c:v>12.5441854442</c:v>
                </c:pt>
                <c:pt idx="45768">
                  <c:v>11.3958539989</c:v>
                </c:pt>
                <c:pt idx="45769">
                  <c:v>12.3735521103</c:v>
                </c:pt>
                <c:pt idx="45770">
                  <c:v>11.6224856789</c:v>
                </c:pt>
                <c:pt idx="45771">
                  <c:v>11.3166658266</c:v>
                </c:pt>
                <c:pt idx="45772">
                  <c:v>11.966785829499999</c:v>
                </c:pt>
                <c:pt idx="45773">
                  <c:v>12.477613944</c:v>
                </c:pt>
                <c:pt idx="45774">
                  <c:v>12.2270943716</c:v>
                </c:pt>
                <c:pt idx="45775">
                  <c:v>11.4448262476</c:v>
                </c:pt>
                <c:pt idx="45776">
                  <c:v>11.721043831999999</c:v>
                </c:pt>
                <c:pt idx="45777">
                  <c:v>11.3480726046</c:v>
                </c:pt>
                <c:pt idx="45778">
                  <c:v>12.4336003636</c:v>
                </c:pt>
                <c:pt idx="45779">
                  <c:v>12.325841306399999</c:v>
                </c:pt>
                <c:pt idx="45780">
                  <c:v>12.4636608752</c:v>
                </c:pt>
                <c:pt idx="45781">
                  <c:v>11.7055991983</c:v>
                </c:pt>
                <c:pt idx="45782">
                  <c:v>12.101520242699999</c:v>
                </c:pt>
                <c:pt idx="45783">
                  <c:v>11.5621330677</c:v>
                </c:pt>
                <c:pt idx="45784">
                  <c:v>11.5291669402</c:v>
                </c:pt>
                <c:pt idx="45785">
                  <c:v>12.5082164401</c:v>
                </c:pt>
                <c:pt idx="45786">
                  <c:v>11.4448262476</c:v>
                </c:pt>
                <c:pt idx="45787">
                  <c:v>12.0233282239</c:v>
                </c:pt>
                <c:pt idx="45788">
                  <c:v>11.4034022222</c:v>
                </c:pt>
                <c:pt idx="45789">
                  <c:v>12.429420783399999</c:v>
                </c:pt>
                <c:pt idx="45790">
                  <c:v>11.7353675992</c:v>
                </c:pt>
                <c:pt idx="45791">
                  <c:v>11.9212272114</c:v>
                </c:pt>
                <c:pt idx="45792">
                  <c:v>11.452914698600001</c:v>
                </c:pt>
                <c:pt idx="45793">
                  <c:v>11.7359755417</c:v>
                </c:pt>
                <c:pt idx="45794">
                  <c:v>11.4412970751</c:v>
                </c:pt>
                <c:pt idx="45795">
                  <c:v>12.1303682756</c:v>
                </c:pt>
                <c:pt idx="45796">
                  <c:v>12.429420783399999</c:v>
                </c:pt>
                <c:pt idx="45797">
                  <c:v>12.3644806156</c:v>
                </c:pt>
                <c:pt idx="45798">
                  <c:v>11.681332920099999</c:v>
                </c:pt>
                <c:pt idx="45799">
                  <c:v>11.2359994762</c:v>
                </c:pt>
                <c:pt idx="45800">
                  <c:v>12.0932594736</c:v>
                </c:pt>
                <c:pt idx="45801">
                  <c:v>11.625812765199999</c:v>
                </c:pt>
                <c:pt idx="45802">
                  <c:v>11.259331873400001</c:v>
                </c:pt>
                <c:pt idx="45803">
                  <c:v>12.179035064900001</c:v>
                </c:pt>
                <c:pt idx="45804">
                  <c:v>11.802601066499999</c:v>
                </c:pt>
                <c:pt idx="45805">
                  <c:v>11.707672411500001</c:v>
                </c:pt>
                <c:pt idx="45806">
                  <c:v>11.661431524299999</c:v>
                </c:pt>
                <c:pt idx="45807">
                  <c:v>12.543238472200001</c:v>
                </c:pt>
                <c:pt idx="45808">
                  <c:v>11.330191707099999</c:v>
                </c:pt>
                <c:pt idx="45809">
                  <c:v>11.977396837700001</c:v>
                </c:pt>
                <c:pt idx="45810">
                  <c:v>11.796627683300001</c:v>
                </c:pt>
                <c:pt idx="45811">
                  <c:v>12.186091405000001</c:v>
                </c:pt>
                <c:pt idx="45812">
                  <c:v>12.1717907753</c:v>
                </c:pt>
                <c:pt idx="45813">
                  <c:v>11.988718509</c:v>
                </c:pt>
                <c:pt idx="45814">
                  <c:v>11.749604144799999</c:v>
                </c:pt>
                <c:pt idx="45815">
                  <c:v>11.9159059822</c:v>
                </c:pt>
                <c:pt idx="45816">
                  <c:v>11.4539382634</c:v>
                </c:pt>
                <c:pt idx="45817">
                  <c:v>11.5341794564</c:v>
                </c:pt>
                <c:pt idx="45818">
                  <c:v>12.0193306012</c:v>
                </c:pt>
                <c:pt idx="45819">
                  <c:v>11.721069484499999</c:v>
                </c:pt>
                <c:pt idx="45820">
                  <c:v>11.252489665300001</c:v>
                </c:pt>
                <c:pt idx="45821">
                  <c:v>12.2031938291</c:v>
                </c:pt>
                <c:pt idx="45822">
                  <c:v>11.880710321600001</c:v>
                </c:pt>
                <c:pt idx="45823">
                  <c:v>11.5933416135</c:v>
                </c:pt>
                <c:pt idx="45824">
                  <c:v>11.2327347481</c:v>
                </c:pt>
                <c:pt idx="45825">
                  <c:v>11.704450256699999</c:v>
                </c:pt>
                <c:pt idx="45826">
                  <c:v>11.602158080900001</c:v>
                </c:pt>
                <c:pt idx="45827">
                  <c:v>12.026424115499999</c:v>
                </c:pt>
                <c:pt idx="45828">
                  <c:v>11.7391569513</c:v>
                </c:pt>
                <c:pt idx="45829">
                  <c:v>11.508889574299999</c:v>
                </c:pt>
                <c:pt idx="45830">
                  <c:v>11.378519853</c:v>
                </c:pt>
                <c:pt idx="45831">
                  <c:v>11.4895676501</c:v>
                </c:pt>
                <c:pt idx="45832">
                  <c:v>11.6766675724</c:v>
                </c:pt>
                <c:pt idx="45833">
                  <c:v>12.0846252253</c:v>
                </c:pt>
                <c:pt idx="45834">
                  <c:v>12.138443216000001</c:v>
                </c:pt>
                <c:pt idx="45835">
                  <c:v>11.2812749653</c:v>
                </c:pt>
                <c:pt idx="45836">
                  <c:v>11.402656121</c:v>
                </c:pt>
                <c:pt idx="45837">
                  <c:v>11.501290469900001</c:v>
                </c:pt>
                <c:pt idx="45838">
                  <c:v>11.2750178966</c:v>
                </c:pt>
                <c:pt idx="45839">
                  <c:v>11.425352305900001</c:v>
                </c:pt>
                <c:pt idx="45840">
                  <c:v>12.1927847983</c:v>
                </c:pt>
                <c:pt idx="45841">
                  <c:v>12.111498320500001</c:v>
                </c:pt>
                <c:pt idx="45842">
                  <c:v>12.257341358</c:v>
                </c:pt>
                <c:pt idx="45843">
                  <c:v>11.2730553029</c:v>
                </c:pt>
                <c:pt idx="45844">
                  <c:v>11.5405631201</c:v>
                </c:pt>
                <c:pt idx="45845">
                  <c:v>12.224388403700001</c:v>
                </c:pt>
                <c:pt idx="45846">
                  <c:v>12.254696795999999</c:v>
                </c:pt>
                <c:pt idx="45847">
                  <c:v>11.784395635699999</c:v>
                </c:pt>
                <c:pt idx="45848">
                  <c:v>11.842961977</c:v>
                </c:pt>
                <c:pt idx="45849">
                  <c:v>11.529452978</c:v>
                </c:pt>
                <c:pt idx="45850">
                  <c:v>11.4770652375</c:v>
                </c:pt>
                <c:pt idx="45851">
                  <c:v>11.8260646136</c:v>
                </c:pt>
                <c:pt idx="45852">
                  <c:v>11.4733987816</c:v>
                </c:pt>
                <c:pt idx="45853">
                  <c:v>11.9019564239</c:v>
                </c:pt>
                <c:pt idx="45854">
                  <c:v>11.880710321600001</c:v>
                </c:pt>
                <c:pt idx="45855">
                  <c:v>11.2827155413</c:v>
                </c:pt>
                <c:pt idx="45856">
                  <c:v>12.2372564729</c:v>
                </c:pt>
                <c:pt idx="45857">
                  <c:v>12.5773340403</c:v>
                </c:pt>
                <c:pt idx="45858">
                  <c:v>12.196115881600001</c:v>
                </c:pt>
                <c:pt idx="45859">
                  <c:v>12.4712184662</c:v>
                </c:pt>
                <c:pt idx="45860">
                  <c:v>12.2071584802</c:v>
                </c:pt>
                <c:pt idx="45861">
                  <c:v>12.1927847983</c:v>
                </c:pt>
                <c:pt idx="45862">
                  <c:v>12.4839294777</c:v>
                </c:pt>
                <c:pt idx="45863">
                  <c:v>11.3321005502</c:v>
                </c:pt>
                <c:pt idx="45864">
                  <c:v>11.9292284523</c:v>
                </c:pt>
                <c:pt idx="45865">
                  <c:v>11.229141867399999</c:v>
                </c:pt>
                <c:pt idx="45866">
                  <c:v>11.508889574299999</c:v>
                </c:pt>
                <c:pt idx="45867">
                  <c:v>11.4028175286</c:v>
                </c:pt>
                <c:pt idx="45868">
                  <c:v>12.1248187136</c:v>
                </c:pt>
                <c:pt idx="45869">
                  <c:v>12.1927847983</c:v>
                </c:pt>
                <c:pt idx="45870">
                  <c:v>11.7319586548</c:v>
                </c:pt>
                <c:pt idx="45871">
                  <c:v>11.7044934125</c:v>
                </c:pt>
                <c:pt idx="45872">
                  <c:v>11.4895676501</c:v>
                </c:pt>
                <c:pt idx="45873">
                  <c:v>11.840426927099999</c:v>
                </c:pt>
                <c:pt idx="45874">
                  <c:v>12.202317732699999</c:v>
                </c:pt>
                <c:pt idx="45875">
                  <c:v>12.4117177392</c:v>
                </c:pt>
                <c:pt idx="45876">
                  <c:v>12.3415879814</c:v>
                </c:pt>
                <c:pt idx="45877">
                  <c:v>11.356172275400001</c:v>
                </c:pt>
                <c:pt idx="45878">
                  <c:v>11.7353675992</c:v>
                </c:pt>
                <c:pt idx="45879">
                  <c:v>12.015794830999999</c:v>
                </c:pt>
                <c:pt idx="45880">
                  <c:v>11.731493968500001</c:v>
                </c:pt>
                <c:pt idx="45881">
                  <c:v>11.220963664199999</c:v>
                </c:pt>
                <c:pt idx="45882">
                  <c:v>12.530001404</c:v>
                </c:pt>
                <c:pt idx="45883">
                  <c:v>11.6279108796</c:v>
                </c:pt>
                <c:pt idx="45884">
                  <c:v>12.296088988999999</c:v>
                </c:pt>
                <c:pt idx="45885">
                  <c:v>11.9525745802</c:v>
                </c:pt>
                <c:pt idx="45886">
                  <c:v>11.603153670299999</c:v>
                </c:pt>
                <c:pt idx="45887">
                  <c:v>11.6032662464</c:v>
                </c:pt>
                <c:pt idx="45888">
                  <c:v>12.1248187136</c:v>
                </c:pt>
                <c:pt idx="45889">
                  <c:v>11.915687500200001</c:v>
                </c:pt>
                <c:pt idx="45890">
                  <c:v>11.5985802595</c:v>
                </c:pt>
                <c:pt idx="45891">
                  <c:v>11.277078377400001</c:v>
                </c:pt>
                <c:pt idx="45892">
                  <c:v>11.855309738000001</c:v>
                </c:pt>
                <c:pt idx="45893">
                  <c:v>12.4483110444</c:v>
                </c:pt>
                <c:pt idx="45894">
                  <c:v>11.608527608099999</c:v>
                </c:pt>
                <c:pt idx="45895">
                  <c:v>11.406267977900001</c:v>
                </c:pt>
                <c:pt idx="45896">
                  <c:v>11.498777430700001</c:v>
                </c:pt>
                <c:pt idx="45897">
                  <c:v>11.897549097300001</c:v>
                </c:pt>
                <c:pt idx="45898">
                  <c:v>11.3092483248</c:v>
                </c:pt>
                <c:pt idx="45899">
                  <c:v>11.5480056436</c:v>
                </c:pt>
                <c:pt idx="45900">
                  <c:v>12.464567635</c:v>
                </c:pt>
                <c:pt idx="45901">
                  <c:v>11.9388685854</c:v>
                </c:pt>
                <c:pt idx="45902">
                  <c:v>12.1460077016</c:v>
                </c:pt>
                <c:pt idx="45903">
                  <c:v>11.525623276199999</c:v>
                </c:pt>
                <c:pt idx="45904">
                  <c:v>12.301646698700001</c:v>
                </c:pt>
                <c:pt idx="45905">
                  <c:v>11.569076619500001</c:v>
                </c:pt>
                <c:pt idx="45906">
                  <c:v>11.5255021765</c:v>
                </c:pt>
                <c:pt idx="45907">
                  <c:v>11.5344151204</c:v>
                </c:pt>
                <c:pt idx="45908">
                  <c:v>12.5750918043</c:v>
                </c:pt>
                <c:pt idx="45909">
                  <c:v>11.4733987816</c:v>
                </c:pt>
                <c:pt idx="45910">
                  <c:v>12.067899457699999</c:v>
                </c:pt>
                <c:pt idx="45911">
                  <c:v>11.8260646136</c:v>
                </c:pt>
                <c:pt idx="45912">
                  <c:v>11.3958539989</c:v>
                </c:pt>
                <c:pt idx="45913">
                  <c:v>11.6309456807</c:v>
                </c:pt>
                <c:pt idx="45914">
                  <c:v>11.323251883199999</c:v>
                </c:pt>
                <c:pt idx="45915">
                  <c:v>11.851734674899999</c:v>
                </c:pt>
                <c:pt idx="45916">
                  <c:v>11.3816557675</c:v>
                </c:pt>
                <c:pt idx="45917">
                  <c:v>12.112409639699999</c:v>
                </c:pt>
                <c:pt idx="45918">
                  <c:v>12.354273967699999</c:v>
                </c:pt>
                <c:pt idx="45919">
                  <c:v>12.5109084843</c:v>
                </c:pt>
                <c:pt idx="45920">
                  <c:v>11.299644320700001</c:v>
                </c:pt>
                <c:pt idx="45921">
                  <c:v>11.531005693499999</c:v>
                </c:pt>
                <c:pt idx="45922">
                  <c:v>11.258687876</c:v>
                </c:pt>
                <c:pt idx="45923">
                  <c:v>11.266869939599999</c:v>
                </c:pt>
                <c:pt idx="45924">
                  <c:v>11.3967716738</c:v>
                </c:pt>
                <c:pt idx="45925">
                  <c:v>11.8201059437</c:v>
                </c:pt>
                <c:pt idx="45926">
                  <c:v>12.3267677496</c:v>
                </c:pt>
                <c:pt idx="45927">
                  <c:v>11.9388685854</c:v>
                </c:pt>
                <c:pt idx="45928">
                  <c:v>11.715474796400001</c:v>
                </c:pt>
                <c:pt idx="45929">
                  <c:v>11.5942897996</c:v>
                </c:pt>
                <c:pt idx="45930">
                  <c:v>12.450300817800001</c:v>
                </c:pt>
                <c:pt idx="45931">
                  <c:v>11.3993847982</c:v>
                </c:pt>
                <c:pt idx="45932">
                  <c:v>12.0985710944</c:v>
                </c:pt>
                <c:pt idx="45933">
                  <c:v>11.567395722000001</c:v>
                </c:pt>
                <c:pt idx="45934">
                  <c:v>11.2750178966</c:v>
                </c:pt>
                <c:pt idx="45935">
                  <c:v>12.161962130799999</c:v>
                </c:pt>
                <c:pt idx="45936">
                  <c:v>12.0059044776</c:v>
                </c:pt>
                <c:pt idx="45937">
                  <c:v>12.1048176333</c:v>
                </c:pt>
                <c:pt idx="45938">
                  <c:v>11.3975823201</c:v>
                </c:pt>
                <c:pt idx="45939">
                  <c:v>11.879003158</c:v>
                </c:pt>
                <c:pt idx="45940">
                  <c:v>11.5480056436</c:v>
                </c:pt>
                <c:pt idx="45941">
                  <c:v>11.252489665300001</c:v>
                </c:pt>
                <c:pt idx="45942">
                  <c:v>11.5625845225</c:v>
                </c:pt>
                <c:pt idx="45943">
                  <c:v>11.385870780099999</c:v>
                </c:pt>
                <c:pt idx="45944">
                  <c:v>11.562262114799999</c:v>
                </c:pt>
                <c:pt idx="45945">
                  <c:v>12.3016009121</c:v>
                </c:pt>
                <c:pt idx="45946">
                  <c:v>11.8131663134</c:v>
                </c:pt>
                <c:pt idx="45947">
                  <c:v>11.2596636254</c:v>
                </c:pt>
                <c:pt idx="45948">
                  <c:v>11.8361053679</c:v>
                </c:pt>
                <c:pt idx="45949">
                  <c:v>11.311340529600001</c:v>
                </c:pt>
                <c:pt idx="45950">
                  <c:v>12.272963857300001</c:v>
                </c:pt>
                <c:pt idx="45951">
                  <c:v>11.8104863715</c:v>
                </c:pt>
                <c:pt idx="45952">
                  <c:v>11.5882808855</c:v>
                </c:pt>
                <c:pt idx="45953">
                  <c:v>11.805238985000001</c:v>
                </c:pt>
                <c:pt idx="45954">
                  <c:v>11.4258808072</c:v>
                </c:pt>
                <c:pt idx="45955">
                  <c:v>11.4448262476</c:v>
                </c:pt>
                <c:pt idx="45956">
                  <c:v>11.484880071099999</c:v>
                </c:pt>
                <c:pt idx="45957">
                  <c:v>11.465179728800001</c:v>
                </c:pt>
                <c:pt idx="45958">
                  <c:v>11.592057217200001</c:v>
                </c:pt>
                <c:pt idx="45959">
                  <c:v>11.926720253899999</c:v>
                </c:pt>
                <c:pt idx="45960">
                  <c:v>11.980905419000001</c:v>
                </c:pt>
                <c:pt idx="45961">
                  <c:v>11.287476595799999</c:v>
                </c:pt>
                <c:pt idx="45962">
                  <c:v>12.3719468468</c:v>
                </c:pt>
                <c:pt idx="45963">
                  <c:v>12.1028549781</c:v>
                </c:pt>
                <c:pt idx="45964">
                  <c:v>11.3787528306</c:v>
                </c:pt>
                <c:pt idx="45965">
                  <c:v>12.296088988999999</c:v>
                </c:pt>
                <c:pt idx="45966">
                  <c:v>12.207984722300001</c:v>
                </c:pt>
                <c:pt idx="45967">
                  <c:v>11.653791673300001</c:v>
                </c:pt>
                <c:pt idx="45968">
                  <c:v>11.452914698600001</c:v>
                </c:pt>
                <c:pt idx="45969">
                  <c:v>12.295809330499999</c:v>
                </c:pt>
                <c:pt idx="45970">
                  <c:v>11.5235051477</c:v>
                </c:pt>
                <c:pt idx="45971">
                  <c:v>11.569159472300001</c:v>
                </c:pt>
                <c:pt idx="45972">
                  <c:v>11.332208058200001</c:v>
                </c:pt>
                <c:pt idx="45973">
                  <c:v>12.480608665</c:v>
                </c:pt>
                <c:pt idx="45974">
                  <c:v>12.0340096905</c:v>
                </c:pt>
                <c:pt idx="45975">
                  <c:v>11.654681613399999</c:v>
                </c:pt>
                <c:pt idx="45976">
                  <c:v>11.805238985000001</c:v>
                </c:pt>
                <c:pt idx="45977">
                  <c:v>11.5985802595</c:v>
                </c:pt>
                <c:pt idx="45978">
                  <c:v>12.5729983176</c:v>
                </c:pt>
                <c:pt idx="45979">
                  <c:v>11.5621962163</c:v>
                </c:pt>
                <c:pt idx="45980">
                  <c:v>12.456720669999999</c:v>
                </c:pt>
                <c:pt idx="45981">
                  <c:v>12.014000631</c:v>
                </c:pt>
                <c:pt idx="45982">
                  <c:v>11.464882812100001</c:v>
                </c:pt>
                <c:pt idx="45983">
                  <c:v>12.386907750200001</c:v>
                </c:pt>
                <c:pt idx="45984">
                  <c:v>12.422217902</c:v>
                </c:pt>
                <c:pt idx="45985">
                  <c:v>12.0768935314</c:v>
                </c:pt>
                <c:pt idx="45986">
                  <c:v>11.3188823615</c:v>
                </c:pt>
                <c:pt idx="45987">
                  <c:v>11.608527608099999</c:v>
                </c:pt>
                <c:pt idx="45988">
                  <c:v>11.567395722000001</c:v>
                </c:pt>
                <c:pt idx="45989">
                  <c:v>12.1253591969</c:v>
                </c:pt>
                <c:pt idx="45990">
                  <c:v>12.4031000786</c:v>
                </c:pt>
                <c:pt idx="45991">
                  <c:v>12.4052250865</c:v>
                </c:pt>
                <c:pt idx="45992">
                  <c:v>11.772163211100001</c:v>
                </c:pt>
                <c:pt idx="45993">
                  <c:v>11.2347895937</c:v>
                </c:pt>
                <c:pt idx="45994">
                  <c:v>12.112598694600001</c:v>
                </c:pt>
                <c:pt idx="45995">
                  <c:v>12.036254594600001</c:v>
                </c:pt>
                <c:pt idx="45996">
                  <c:v>11.4434876339</c:v>
                </c:pt>
                <c:pt idx="45997">
                  <c:v>11.5933416135</c:v>
                </c:pt>
                <c:pt idx="45998">
                  <c:v>12.1181516967</c:v>
                </c:pt>
                <c:pt idx="45999">
                  <c:v>11.473881973899999</c:v>
                </c:pt>
                <c:pt idx="46000">
                  <c:v>11.431639364500001</c:v>
                </c:pt>
                <c:pt idx="46001">
                  <c:v>12.422217902</c:v>
                </c:pt>
                <c:pt idx="46002">
                  <c:v>12.4888347825</c:v>
                </c:pt>
                <c:pt idx="46003">
                  <c:v>11.291901882099999</c:v>
                </c:pt>
                <c:pt idx="46004">
                  <c:v>11.6692375066</c:v>
                </c:pt>
                <c:pt idx="46005">
                  <c:v>12.5191334739</c:v>
                </c:pt>
                <c:pt idx="46006">
                  <c:v>11.3558051878</c:v>
                </c:pt>
                <c:pt idx="46007">
                  <c:v>11.7800480511</c:v>
                </c:pt>
                <c:pt idx="46008">
                  <c:v>12.295809330499999</c:v>
                </c:pt>
                <c:pt idx="46009">
                  <c:v>11.3171408181</c:v>
                </c:pt>
                <c:pt idx="46010">
                  <c:v>11.443015624899999</c:v>
                </c:pt>
                <c:pt idx="46011">
                  <c:v>11.972793339400001</c:v>
                </c:pt>
                <c:pt idx="46012">
                  <c:v>11.7674583891</c:v>
                </c:pt>
                <c:pt idx="46013">
                  <c:v>11.8059000449</c:v>
                </c:pt>
                <c:pt idx="46014">
                  <c:v>11.482160610699999</c:v>
                </c:pt>
                <c:pt idx="46015">
                  <c:v>11.646188261600001</c:v>
                </c:pt>
                <c:pt idx="46016">
                  <c:v>12.2288081583</c:v>
                </c:pt>
                <c:pt idx="46017">
                  <c:v>11.838876713199999</c:v>
                </c:pt>
                <c:pt idx="46018">
                  <c:v>12.3644806156</c:v>
                </c:pt>
                <c:pt idx="46019">
                  <c:v>11.2383812057</c:v>
                </c:pt>
                <c:pt idx="46020">
                  <c:v>12.3548673208</c:v>
                </c:pt>
                <c:pt idx="46021">
                  <c:v>11.5405631201</c:v>
                </c:pt>
                <c:pt idx="46022">
                  <c:v>11.8576105176</c:v>
                </c:pt>
                <c:pt idx="46023">
                  <c:v>12.416049753199999</c:v>
                </c:pt>
                <c:pt idx="46024">
                  <c:v>12.271836285199999</c:v>
                </c:pt>
                <c:pt idx="46025">
                  <c:v>11.508855717499999</c:v>
                </c:pt>
                <c:pt idx="46026">
                  <c:v>11.538952225899999</c:v>
                </c:pt>
                <c:pt idx="46027">
                  <c:v>11.2935922788</c:v>
                </c:pt>
                <c:pt idx="46028">
                  <c:v>11.344009827100001</c:v>
                </c:pt>
                <c:pt idx="46029">
                  <c:v>11.4490272464</c:v>
                </c:pt>
                <c:pt idx="46030">
                  <c:v>11.732386678999999</c:v>
                </c:pt>
                <c:pt idx="46031">
                  <c:v>11.241147420100001</c:v>
                </c:pt>
                <c:pt idx="46032">
                  <c:v>12.4374427447</c:v>
                </c:pt>
                <c:pt idx="46033">
                  <c:v>11.7693637037</c:v>
                </c:pt>
                <c:pt idx="46034">
                  <c:v>12.5572908741</c:v>
                </c:pt>
                <c:pt idx="46035">
                  <c:v>11.5985802595</c:v>
                </c:pt>
                <c:pt idx="46036">
                  <c:v>12.412547944</c:v>
                </c:pt>
                <c:pt idx="46037">
                  <c:v>12.045963636</c:v>
                </c:pt>
                <c:pt idx="46038">
                  <c:v>11.237285891699999</c:v>
                </c:pt>
                <c:pt idx="46039">
                  <c:v>12.4394921353</c:v>
                </c:pt>
                <c:pt idx="46040">
                  <c:v>12.4830025702</c:v>
                </c:pt>
                <c:pt idx="46041">
                  <c:v>11.7580297654</c:v>
                </c:pt>
                <c:pt idx="46042">
                  <c:v>11.934256486800001</c:v>
                </c:pt>
                <c:pt idx="46043">
                  <c:v>12.179035064900001</c:v>
                </c:pt>
                <c:pt idx="46044">
                  <c:v>12.419490039099999</c:v>
                </c:pt>
                <c:pt idx="46045">
                  <c:v>12.1291533322</c:v>
                </c:pt>
                <c:pt idx="46046">
                  <c:v>11.4381882133</c:v>
                </c:pt>
                <c:pt idx="46047">
                  <c:v>12.0364968795</c:v>
                </c:pt>
                <c:pt idx="46048">
                  <c:v>11.2383812057</c:v>
                </c:pt>
                <c:pt idx="46049">
                  <c:v>11.653791673300001</c:v>
                </c:pt>
                <c:pt idx="46050">
                  <c:v>11.7291595729</c:v>
                </c:pt>
                <c:pt idx="46051">
                  <c:v>11.4490272464</c:v>
                </c:pt>
                <c:pt idx="46052">
                  <c:v>11.500964658599999</c:v>
                </c:pt>
                <c:pt idx="46053">
                  <c:v>11.6539946391</c:v>
                </c:pt>
                <c:pt idx="46054">
                  <c:v>11.8012051398</c:v>
                </c:pt>
                <c:pt idx="46055">
                  <c:v>12.378382671100001</c:v>
                </c:pt>
                <c:pt idx="46056">
                  <c:v>11.934256486800001</c:v>
                </c:pt>
                <c:pt idx="46057">
                  <c:v>11.3480726046</c:v>
                </c:pt>
                <c:pt idx="46058">
                  <c:v>12.325930806400001</c:v>
                </c:pt>
                <c:pt idx="46059">
                  <c:v>12.525326002</c:v>
                </c:pt>
                <c:pt idx="46060">
                  <c:v>11.3975823201</c:v>
                </c:pt>
                <c:pt idx="46061">
                  <c:v>12.260875825799999</c:v>
                </c:pt>
                <c:pt idx="46062">
                  <c:v>11.7937223134</c:v>
                </c:pt>
                <c:pt idx="46063">
                  <c:v>12.0231547274</c:v>
                </c:pt>
                <c:pt idx="46064">
                  <c:v>12.4394921353</c:v>
                </c:pt>
                <c:pt idx="46065">
                  <c:v>11.287476595799999</c:v>
                </c:pt>
                <c:pt idx="46066">
                  <c:v>12.265508064500001</c:v>
                </c:pt>
                <c:pt idx="46067">
                  <c:v>11.891924059899999</c:v>
                </c:pt>
                <c:pt idx="46068">
                  <c:v>11.2953092162</c:v>
                </c:pt>
                <c:pt idx="46069">
                  <c:v>11.624560364000001</c:v>
                </c:pt>
                <c:pt idx="46070">
                  <c:v>11.3967716738</c:v>
                </c:pt>
                <c:pt idx="46071">
                  <c:v>11.8321393449</c:v>
                </c:pt>
                <c:pt idx="46072">
                  <c:v>12.5787285613</c:v>
                </c:pt>
                <c:pt idx="46073">
                  <c:v>11.337928545600001</c:v>
                </c:pt>
                <c:pt idx="46074">
                  <c:v>11.803153679999999</c:v>
                </c:pt>
                <c:pt idx="46075">
                  <c:v>11.862753175</c:v>
                </c:pt>
                <c:pt idx="46076">
                  <c:v>11.9292284523</c:v>
                </c:pt>
                <c:pt idx="46077">
                  <c:v>11.840426927099999</c:v>
                </c:pt>
                <c:pt idx="46078">
                  <c:v>12.0759907811</c:v>
                </c:pt>
                <c:pt idx="46079">
                  <c:v>11.3787528306</c:v>
                </c:pt>
                <c:pt idx="46080">
                  <c:v>12.2136282839</c:v>
                </c:pt>
                <c:pt idx="46081">
                  <c:v>12.2968960199</c:v>
                </c:pt>
                <c:pt idx="46082">
                  <c:v>11.2814719692</c:v>
                </c:pt>
                <c:pt idx="46083">
                  <c:v>12.0869627303</c:v>
                </c:pt>
                <c:pt idx="46084">
                  <c:v>11.299644320700001</c:v>
                </c:pt>
                <c:pt idx="46085">
                  <c:v>12.1320354977</c:v>
                </c:pt>
                <c:pt idx="46086">
                  <c:v>11.3305905751</c:v>
                </c:pt>
                <c:pt idx="46087">
                  <c:v>11.877903771</c:v>
                </c:pt>
                <c:pt idx="46088">
                  <c:v>11.871897819300001</c:v>
                </c:pt>
                <c:pt idx="46089">
                  <c:v>12.0491567116</c:v>
                </c:pt>
                <c:pt idx="46090">
                  <c:v>11.380442569</c:v>
                </c:pt>
                <c:pt idx="46091">
                  <c:v>12.056492087400001</c:v>
                </c:pt>
                <c:pt idx="46092">
                  <c:v>12.251831319900001</c:v>
                </c:pt>
                <c:pt idx="46093">
                  <c:v>12.245791432000001</c:v>
                </c:pt>
                <c:pt idx="46094">
                  <c:v>11.4210160874</c:v>
                </c:pt>
                <c:pt idx="46095">
                  <c:v>11.455476919000001</c:v>
                </c:pt>
                <c:pt idx="46096">
                  <c:v>12.540636876200001</c:v>
                </c:pt>
                <c:pt idx="46097">
                  <c:v>12.067899457699999</c:v>
                </c:pt>
                <c:pt idx="46098">
                  <c:v>11.796627683300001</c:v>
                </c:pt>
                <c:pt idx="46099">
                  <c:v>11.6082079205</c:v>
                </c:pt>
                <c:pt idx="46100">
                  <c:v>12.295809330499999</c:v>
                </c:pt>
                <c:pt idx="46101">
                  <c:v>11.987834829600001</c:v>
                </c:pt>
                <c:pt idx="46102">
                  <c:v>12.5381094082</c:v>
                </c:pt>
                <c:pt idx="46103">
                  <c:v>11.8846943728</c:v>
                </c:pt>
                <c:pt idx="46104">
                  <c:v>12.2071584802</c:v>
                </c:pt>
                <c:pt idx="46105">
                  <c:v>12.393642553599999</c:v>
                </c:pt>
                <c:pt idx="46106">
                  <c:v>12.4192007519</c:v>
                </c:pt>
                <c:pt idx="46107">
                  <c:v>11.7319586548</c:v>
                </c:pt>
                <c:pt idx="46108">
                  <c:v>11.4334742158</c:v>
                </c:pt>
                <c:pt idx="46109">
                  <c:v>11.229141867399999</c:v>
                </c:pt>
                <c:pt idx="46110">
                  <c:v>11.4412970751</c:v>
                </c:pt>
                <c:pt idx="46111">
                  <c:v>11.879003158</c:v>
                </c:pt>
                <c:pt idx="46112">
                  <c:v>11.4063379776</c:v>
                </c:pt>
                <c:pt idx="46113">
                  <c:v>12.421169517199999</c:v>
                </c:pt>
                <c:pt idx="46114">
                  <c:v>11.6685055001</c:v>
                </c:pt>
                <c:pt idx="46115">
                  <c:v>12.3644806156</c:v>
                </c:pt>
                <c:pt idx="46116">
                  <c:v>12.207269269999999</c:v>
                </c:pt>
                <c:pt idx="46117">
                  <c:v>11.952497643299999</c:v>
                </c:pt>
                <c:pt idx="46118">
                  <c:v>12.4785410822</c:v>
                </c:pt>
                <c:pt idx="46119">
                  <c:v>12.1307115571</c:v>
                </c:pt>
                <c:pt idx="46120">
                  <c:v>12.450300817800001</c:v>
                </c:pt>
                <c:pt idx="46121">
                  <c:v>11.542690433600001</c:v>
                </c:pt>
                <c:pt idx="46122">
                  <c:v>11.843658703699999</c:v>
                </c:pt>
                <c:pt idx="46123">
                  <c:v>11.5788120495</c:v>
                </c:pt>
                <c:pt idx="46124">
                  <c:v>11.5161092611</c:v>
                </c:pt>
                <c:pt idx="46125">
                  <c:v>11.803153679999999</c:v>
                </c:pt>
                <c:pt idx="46126">
                  <c:v>12.007716603</c:v>
                </c:pt>
                <c:pt idx="46127">
                  <c:v>11.755103222900001</c:v>
                </c:pt>
                <c:pt idx="46128">
                  <c:v>11.277078377400001</c:v>
                </c:pt>
                <c:pt idx="46129">
                  <c:v>11.417106264699999</c:v>
                </c:pt>
                <c:pt idx="46130">
                  <c:v>11.832878409799999</c:v>
                </c:pt>
                <c:pt idx="46131">
                  <c:v>12.026424115499999</c:v>
                </c:pt>
                <c:pt idx="46132">
                  <c:v>12.4317331094</c:v>
                </c:pt>
                <c:pt idx="46133">
                  <c:v>11.6032662464</c:v>
                </c:pt>
                <c:pt idx="46134">
                  <c:v>11.385870780099999</c:v>
                </c:pt>
                <c:pt idx="46135">
                  <c:v>12.248621206099999</c:v>
                </c:pt>
                <c:pt idx="46136">
                  <c:v>12.5729983176</c:v>
                </c:pt>
                <c:pt idx="46137">
                  <c:v>11.877214802499999</c:v>
                </c:pt>
                <c:pt idx="46138">
                  <c:v>11.4918176284</c:v>
                </c:pt>
                <c:pt idx="46139">
                  <c:v>12.2298532294</c:v>
                </c:pt>
                <c:pt idx="46140">
                  <c:v>12.306751913299999</c:v>
                </c:pt>
                <c:pt idx="46141">
                  <c:v>12.374977936600001</c:v>
                </c:pt>
                <c:pt idx="46142">
                  <c:v>11.525623276199999</c:v>
                </c:pt>
                <c:pt idx="46143">
                  <c:v>12.3282169756</c:v>
                </c:pt>
                <c:pt idx="46144">
                  <c:v>12.0005914517</c:v>
                </c:pt>
                <c:pt idx="46145">
                  <c:v>12.525309523700001</c:v>
                </c:pt>
                <c:pt idx="46146">
                  <c:v>12.289595242500001</c:v>
                </c:pt>
                <c:pt idx="46147">
                  <c:v>11.7291595729</c:v>
                </c:pt>
                <c:pt idx="46148">
                  <c:v>12.138443216000001</c:v>
                </c:pt>
                <c:pt idx="46149">
                  <c:v>12.300699832599999</c:v>
                </c:pt>
                <c:pt idx="46150">
                  <c:v>12.1558684473</c:v>
                </c:pt>
                <c:pt idx="46151">
                  <c:v>12.1087531726</c:v>
                </c:pt>
                <c:pt idx="46152">
                  <c:v>12.051458074099999</c:v>
                </c:pt>
                <c:pt idx="46153">
                  <c:v>11.897549097300001</c:v>
                </c:pt>
                <c:pt idx="46154">
                  <c:v>11.776176693</c:v>
                </c:pt>
                <c:pt idx="46155">
                  <c:v>11.6488812816</c:v>
                </c:pt>
                <c:pt idx="46156">
                  <c:v>11.5409504654</c:v>
                </c:pt>
                <c:pt idx="46157">
                  <c:v>12.0750977591</c:v>
                </c:pt>
                <c:pt idx="46158">
                  <c:v>11.9805182784</c:v>
                </c:pt>
                <c:pt idx="46159">
                  <c:v>11.2667415445</c:v>
                </c:pt>
                <c:pt idx="46160">
                  <c:v>12.2266119006</c:v>
                </c:pt>
                <c:pt idx="46161">
                  <c:v>12.319227419900001</c:v>
                </c:pt>
                <c:pt idx="46162">
                  <c:v>11.3675215986</c:v>
                </c:pt>
                <c:pt idx="46163">
                  <c:v>11.531005693499999</c:v>
                </c:pt>
                <c:pt idx="46164">
                  <c:v>11.335151588700001</c:v>
                </c:pt>
                <c:pt idx="46165">
                  <c:v>12.384495808900001</c:v>
                </c:pt>
                <c:pt idx="46166">
                  <c:v>12.0526011162</c:v>
                </c:pt>
                <c:pt idx="46167">
                  <c:v>11.250423297099999</c:v>
                </c:pt>
                <c:pt idx="46168">
                  <c:v>11.802601066499999</c:v>
                </c:pt>
                <c:pt idx="46169">
                  <c:v>11.5994876201</c:v>
                </c:pt>
                <c:pt idx="46170">
                  <c:v>11.880710321600001</c:v>
                </c:pt>
                <c:pt idx="46171">
                  <c:v>11.5104706883</c:v>
                </c:pt>
                <c:pt idx="46172">
                  <c:v>12.300699832599999</c:v>
                </c:pt>
                <c:pt idx="46173">
                  <c:v>11.7194318096</c:v>
                </c:pt>
                <c:pt idx="46174">
                  <c:v>12.2266119006</c:v>
                </c:pt>
                <c:pt idx="46175">
                  <c:v>11.7030863604</c:v>
                </c:pt>
                <c:pt idx="46176">
                  <c:v>11.9468306803</c:v>
                </c:pt>
                <c:pt idx="46177">
                  <c:v>11.715474796400001</c:v>
                </c:pt>
                <c:pt idx="46178">
                  <c:v>11.5942897996</c:v>
                </c:pt>
                <c:pt idx="46179">
                  <c:v>11.9893868141</c:v>
                </c:pt>
                <c:pt idx="46180">
                  <c:v>12.3748906835</c:v>
                </c:pt>
                <c:pt idx="46181">
                  <c:v>11.3149985836</c:v>
                </c:pt>
                <c:pt idx="46182">
                  <c:v>12.0726336714</c:v>
                </c:pt>
                <c:pt idx="46183">
                  <c:v>11.431639364500001</c:v>
                </c:pt>
                <c:pt idx="46184">
                  <c:v>12.4830025702</c:v>
                </c:pt>
                <c:pt idx="46185">
                  <c:v>11.8235463148</c:v>
                </c:pt>
                <c:pt idx="46186">
                  <c:v>11.5347566278</c:v>
                </c:pt>
                <c:pt idx="46187">
                  <c:v>11.883180576299999</c:v>
                </c:pt>
                <c:pt idx="46188">
                  <c:v>11.731493968500001</c:v>
                </c:pt>
                <c:pt idx="46189">
                  <c:v>11.8833511852</c:v>
                </c:pt>
                <c:pt idx="46190">
                  <c:v>12.0059044776</c:v>
                </c:pt>
                <c:pt idx="46191">
                  <c:v>11.9468306803</c:v>
                </c:pt>
                <c:pt idx="46192">
                  <c:v>12.289183214199999</c:v>
                </c:pt>
                <c:pt idx="46193">
                  <c:v>12.4801737183</c:v>
                </c:pt>
                <c:pt idx="46194">
                  <c:v>12.4633620898</c:v>
                </c:pt>
                <c:pt idx="46195">
                  <c:v>11.265555081500001</c:v>
                </c:pt>
                <c:pt idx="46196">
                  <c:v>11.2826901274</c:v>
                </c:pt>
                <c:pt idx="46197">
                  <c:v>12.4317331094</c:v>
                </c:pt>
                <c:pt idx="46198">
                  <c:v>12.122000486399999</c:v>
                </c:pt>
                <c:pt idx="46199">
                  <c:v>12.1002447963</c:v>
                </c:pt>
                <c:pt idx="46200">
                  <c:v>12.374977936600001</c:v>
                </c:pt>
                <c:pt idx="46201">
                  <c:v>12.325841306399999</c:v>
                </c:pt>
                <c:pt idx="46202">
                  <c:v>11.2919847201</c:v>
                </c:pt>
                <c:pt idx="46203">
                  <c:v>12.033994978999999</c:v>
                </c:pt>
                <c:pt idx="46204">
                  <c:v>12.260875825799999</c:v>
                </c:pt>
                <c:pt idx="46205">
                  <c:v>12.4801737183</c:v>
                </c:pt>
                <c:pt idx="46206">
                  <c:v>12.173391195600001</c:v>
                </c:pt>
                <c:pt idx="46207">
                  <c:v>12.1897909173</c:v>
                </c:pt>
                <c:pt idx="46208">
                  <c:v>11.4334742158</c:v>
                </c:pt>
                <c:pt idx="46209">
                  <c:v>11.711687098500001</c:v>
                </c:pt>
                <c:pt idx="46210">
                  <c:v>11.877214802499999</c:v>
                </c:pt>
                <c:pt idx="46211">
                  <c:v>11.9903564526</c:v>
                </c:pt>
                <c:pt idx="46212">
                  <c:v>11.7580263734</c:v>
                </c:pt>
                <c:pt idx="46213">
                  <c:v>12.2664354092</c:v>
                </c:pt>
                <c:pt idx="46214">
                  <c:v>11.6032662464</c:v>
                </c:pt>
                <c:pt idx="46215">
                  <c:v>12.1048176333</c:v>
                </c:pt>
                <c:pt idx="46216">
                  <c:v>11.605972033500001</c:v>
                </c:pt>
                <c:pt idx="46217">
                  <c:v>11.502506352899999</c:v>
                </c:pt>
                <c:pt idx="46218">
                  <c:v>11.721069484499999</c:v>
                </c:pt>
                <c:pt idx="46219">
                  <c:v>11.438836076799999</c:v>
                </c:pt>
                <c:pt idx="46220">
                  <c:v>11.501290469900001</c:v>
                </c:pt>
                <c:pt idx="46221">
                  <c:v>11.9859595448</c:v>
                </c:pt>
                <c:pt idx="46222">
                  <c:v>12.073695836500001</c:v>
                </c:pt>
                <c:pt idx="46223">
                  <c:v>11.334340583299999</c:v>
                </c:pt>
                <c:pt idx="46224">
                  <c:v>11.578027673299999</c:v>
                </c:pt>
                <c:pt idx="46225">
                  <c:v>11.531760183999999</c:v>
                </c:pt>
                <c:pt idx="46226">
                  <c:v>12.1042948496</c:v>
                </c:pt>
                <c:pt idx="46227">
                  <c:v>12.419490039099999</c:v>
                </c:pt>
                <c:pt idx="46228">
                  <c:v>11.8618666781</c:v>
                </c:pt>
                <c:pt idx="46229">
                  <c:v>12.2689441307</c:v>
                </c:pt>
                <c:pt idx="46230">
                  <c:v>12.0542048775</c:v>
                </c:pt>
                <c:pt idx="46231">
                  <c:v>12.0233282239</c:v>
                </c:pt>
                <c:pt idx="46232">
                  <c:v>11.7271813479</c:v>
                </c:pt>
                <c:pt idx="46233">
                  <c:v>11.5164977576</c:v>
                </c:pt>
                <c:pt idx="46234">
                  <c:v>11.5480056436</c:v>
                </c:pt>
                <c:pt idx="46235">
                  <c:v>12.1253591969</c:v>
                </c:pt>
                <c:pt idx="46236">
                  <c:v>11.520215394999999</c:v>
                </c:pt>
                <c:pt idx="46237">
                  <c:v>12.4709006367</c:v>
                </c:pt>
                <c:pt idx="46238">
                  <c:v>12.4296803097</c:v>
                </c:pt>
                <c:pt idx="46239">
                  <c:v>12.4031000786</c:v>
                </c:pt>
                <c:pt idx="46240">
                  <c:v>11.9473487941</c:v>
                </c:pt>
                <c:pt idx="46241">
                  <c:v>11.425352305900001</c:v>
                </c:pt>
                <c:pt idx="46242">
                  <c:v>11.766733195600001</c:v>
                </c:pt>
                <c:pt idx="46243">
                  <c:v>11.525623276199999</c:v>
                </c:pt>
                <c:pt idx="46244">
                  <c:v>12.3568399291</c:v>
                </c:pt>
                <c:pt idx="46245">
                  <c:v>11.9893868141</c:v>
                </c:pt>
                <c:pt idx="46246">
                  <c:v>11.885457046399999</c:v>
                </c:pt>
                <c:pt idx="46247">
                  <c:v>12.265508064500001</c:v>
                </c:pt>
                <c:pt idx="46248">
                  <c:v>12.131134599399999</c:v>
                </c:pt>
                <c:pt idx="46249">
                  <c:v>11.764421587799999</c:v>
                </c:pt>
                <c:pt idx="46250">
                  <c:v>11.4446300366</c:v>
                </c:pt>
                <c:pt idx="46251">
                  <c:v>12.138443216000001</c:v>
                </c:pt>
                <c:pt idx="46252">
                  <c:v>11.681767843199999</c:v>
                </c:pt>
                <c:pt idx="46253">
                  <c:v>11.229141867399999</c:v>
                </c:pt>
                <c:pt idx="46254">
                  <c:v>11.3680141398</c:v>
                </c:pt>
                <c:pt idx="46255">
                  <c:v>12.480237475199999</c:v>
                </c:pt>
                <c:pt idx="46256">
                  <c:v>12.4058108112</c:v>
                </c:pt>
                <c:pt idx="46257">
                  <c:v>11.451728771599999</c:v>
                </c:pt>
                <c:pt idx="46258">
                  <c:v>12.0709012048</c:v>
                </c:pt>
                <c:pt idx="46259">
                  <c:v>12.143118078400001</c:v>
                </c:pt>
                <c:pt idx="46260">
                  <c:v>11.578027673299999</c:v>
                </c:pt>
                <c:pt idx="46261">
                  <c:v>11.2315670892</c:v>
                </c:pt>
                <c:pt idx="46262">
                  <c:v>11.5341794564</c:v>
                </c:pt>
                <c:pt idx="46263">
                  <c:v>12.4317331094</c:v>
                </c:pt>
                <c:pt idx="46264">
                  <c:v>11.5117549863</c:v>
                </c:pt>
                <c:pt idx="46265">
                  <c:v>12.1266970469</c:v>
                </c:pt>
                <c:pt idx="46266">
                  <c:v>11.5933416135</c:v>
                </c:pt>
                <c:pt idx="46267">
                  <c:v>11.451728771599999</c:v>
                </c:pt>
                <c:pt idx="46268">
                  <c:v>12.127705819599999</c:v>
                </c:pt>
                <c:pt idx="46269">
                  <c:v>11.5965925049</c:v>
                </c:pt>
                <c:pt idx="46270">
                  <c:v>11.813448122500001</c:v>
                </c:pt>
                <c:pt idx="46271">
                  <c:v>11.228456750399999</c:v>
                </c:pt>
                <c:pt idx="46272">
                  <c:v>11.871897819300001</c:v>
                </c:pt>
                <c:pt idx="46273">
                  <c:v>12.0206394351</c:v>
                </c:pt>
                <c:pt idx="46274">
                  <c:v>11.4028175286</c:v>
                </c:pt>
                <c:pt idx="46275">
                  <c:v>11.484880071099999</c:v>
                </c:pt>
                <c:pt idx="46276">
                  <c:v>11.307864889999999</c:v>
                </c:pt>
                <c:pt idx="46277">
                  <c:v>12.584459755299999</c:v>
                </c:pt>
                <c:pt idx="46278">
                  <c:v>11.334340583299999</c:v>
                </c:pt>
                <c:pt idx="46279">
                  <c:v>11.988718509</c:v>
                </c:pt>
                <c:pt idx="46280">
                  <c:v>11.4446300366</c:v>
                </c:pt>
                <c:pt idx="46281">
                  <c:v>11.946290040399999</c:v>
                </c:pt>
                <c:pt idx="46282">
                  <c:v>11.4813402832</c:v>
                </c:pt>
                <c:pt idx="46283">
                  <c:v>11.3951883956</c:v>
                </c:pt>
                <c:pt idx="46284">
                  <c:v>11.783139933999999</c:v>
                </c:pt>
                <c:pt idx="46285">
                  <c:v>12.300699832599999</c:v>
                </c:pt>
                <c:pt idx="46286">
                  <c:v>11.732386678999999</c:v>
                </c:pt>
                <c:pt idx="46287">
                  <c:v>12.2288081583</c:v>
                </c:pt>
                <c:pt idx="46288">
                  <c:v>11.252489665300001</c:v>
                </c:pt>
                <c:pt idx="46289">
                  <c:v>11.477026398</c:v>
                </c:pt>
                <c:pt idx="46290">
                  <c:v>11.334340583299999</c:v>
                </c:pt>
                <c:pt idx="46291">
                  <c:v>12.406632780700001</c:v>
                </c:pt>
                <c:pt idx="46292">
                  <c:v>11.682757694899999</c:v>
                </c:pt>
                <c:pt idx="46293">
                  <c:v>11.4446300366</c:v>
                </c:pt>
                <c:pt idx="46294">
                  <c:v>11.755103222900001</c:v>
                </c:pt>
                <c:pt idx="46295">
                  <c:v>12.296088988999999</c:v>
                </c:pt>
                <c:pt idx="46296">
                  <c:v>11.5291669402</c:v>
                </c:pt>
                <c:pt idx="46297">
                  <c:v>12.1181516967</c:v>
                </c:pt>
                <c:pt idx="46298">
                  <c:v>12.508405809899999</c:v>
                </c:pt>
                <c:pt idx="46299">
                  <c:v>11.7580297654</c:v>
                </c:pt>
                <c:pt idx="46300">
                  <c:v>11.3923698122</c:v>
                </c:pt>
                <c:pt idx="46301">
                  <c:v>11.972793339400001</c:v>
                </c:pt>
                <c:pt idx="46302">
                  <c:v>11.9805182784</c:v>
                </c:pt>
                <c:pt idx="46303">
                  <c:v>12.2140402535</c:v>
                </c:pt>
                <c:pt idx="46304">
                  <c:v>11.6685055001</c:v>
                </c:pt>
                <c:pt idx="46305">
                  <c:v>11.8109665719</c:v>
                </c:pt>
                <c:pt idx="46306">
                  <c:v>12.0935831175</c:v>
                </c:pt>
                <c:pt idx="46307">
                  <c:v>12.558209913500001</c:v>
                </c:pt>
                <c:pt idx="46308">
                  <c:v>12.0526011162</c:v>
                </c:pt>
                <c:pt idx="46309">
                  <c:v>11.9731526087</c:v>
                </c:pt>
                <c:pt idx="46310">
                  <c:v>12.0963027066</c:v>
                </c:pt>
                <c:pt idx="46311">
                  <c:v>11.557529475100001</c:v>
                </c:pt>
                <c:pt idx="46312">
                  <c:v>11.904961764799999</c:v>
                </c:pt>
                <c:pt idx="46313">
                  <c:v>11.966785829499999</c:v>
                </c:pt>
                <c:pt idx="46314">
                  <c:v>11.5625845225</c:v>
                </c:pt>
                <c:pt idx="46315">
                  <c:v>12.5888012562</c:v>
                </c:pt>
                <c:pt idx="46316">
                  <c:v>12.0726336714</c:v>
                </c:pt>
                <c:pt idx="46317">
                  <c:v>12.112409639699999</c:v>
                </c:pt>
                <c:pt idx="46318">
                  <c:v>11.285776519700001</c:v>
                </c:pt>
                <c:pt idx="46319">
                  <c:v>12.2607472378</c:v>
                </c:pt>
                <c:pt idx="46320">
                  <c:v>12.4192007519</c:v>
                </c:pt>
                <c:pt idx="46321">
                  <c:v>11.977396837700001</c:v>
                </c:pt>
                <c:pt idx="46322">
                  <c:v>11.731493968500001</c:v>
                </c:pt>
                <c:pt idx="46323">
                  <c:v>11.616087412100001</c:v>
                </c:pt>
                <c:pt idx="46324">
                  <c:v>11.261549177599999</c:v>
                </c:pt>
                <c:pt idx="46325">
                  <c:v>11.2827155413</c:v>
                </c:pt>
                <c:pt idx="46326">
                  <c:v>12.499258701900001</c:v>
                </c:pt>
                <c:pt idx="46327">
                  <c:v>11.31445454</c:v>
                </c:pt>
                <c:pt idx="46328">
                  <c:v>11.4251149819</c:v>
                </c:pt>
                <c:pt idx="46329">
                  <c:v>11.631518910200001</c:v>
                </c:pt>
                <c:pt idx="46330">
                  <c:v>11.4766123919</c:v>
                </c:pt>
                <c:pt idx="46331">
                  <c:v>11.8260646136</c:v>
                </c:pt>
                <c:pt idx="46332">
                  <c:v>11.229440354399999</c:v>
                </c:pt>
                <c:pt idx="46333">
                  <c:v>12.073695836500001</c:v>
                </c:pt>
                <c:pt idx="46334">
                  <c:v>12.2689441307</c:v>
                </c:pt>
                <c:pt idx="46335">
                  <c:v>12.0063976939</c:v>
                </c:pt>
                <c:pt idx="46336">
                  <c:v>11.501290469900001</c:v>
                </c:pt>
                <c:pt idx="46337">
                  <c:v>12.096880387800001</c:v>
                </c:pt>
                <c:pt idx="46338">
                  <c:v>11.9525745802</c:v>
                </c:pt>
                <c:pt idx="46339">
                  <c:v>12.1032408436</c:v>
                </c:pt>
                <c:pt idx="46340">
                  <c:v>11.3426026104</c:v>
                </c:pt>
                <c:pt idx="46341">
                  <c:v>12.0633420562</c:v>
                </c:pt>
                <c:pt idx="46342">
                  <c:v>12.0666463358</c:v>
                </c:pt>
                <c:pt idx="46343">
                  <c:v>12.091581161800001</c:v>
                </c:pt>
                <c:pt idx="46344">
                  <c:v>12.1999287336</c:v>
                </c:pt>
                <c:pt idx="46345">
                  <c:v>11.7580263734</c:v>
                </c:pt>
                <c:pt idx="46346">
                  <c:v>12.0875880849</c:v>
                </c:pt>
                <c:pt idx="46347">
                  <c:v>11.512928070299999</c:v>
                </c:pt>
                <c:pt idx="46348">
                  <c:v>11.2827155413</c:v>
                </c:pt>
                <c:pt idx="46349">
                  <c:v>11.8235463148</c:v>
                </c:pt>
                <c:pt idx="46350">
                  <c:v>11.932546369900001</c:v>
                </c:pt>
                <c:pt idx="46351">
                  <c:v>12.4712184662</c:v>
                </c:pt>
                <c:pt idx="46352">
                  <c:v>11.8832076179</c:v>
                </c:pt>
                <c:pt idx="46353">
                  <c:v>11.725900537999999</c:v>
                </c:pt>
                <c:pt idx="46354">
                  <c:v>11.730097032</c:v>
                </c:pt>
                <c:pt idx="46355">
                  <c:v>12.0666463358</c:v>
                </c:pt>
                <c:pt idx="46356">
                  <c:v>11.4434876339</c:v>
                </c:pt>
                <c:pt idx="46357">
                  <c:v>12.508405809899999</c:v>
                </c:pt>
                <c:pt idx="46358">
                  <c:v>11.959366748900001</c:v>
                </c:pt>
                <c:pt idx="46359">
                  <c:v>11.8235463148</c:v>
                </c:pt>
                <c:pt idx="46360">
                  <c:v>11.897549097300001</c:v>
                </c:pt>
                <c:pt idx="46361">
                  <c:v>11.9685853307</c:v>
                </c:pt>
                <c:pt idx="46362">
                  <c:v>12.148270845800001</c:v>
                </c:pt>
                <c:pt idx="46363">
                  <c:v>11.5969538032</c:v>
                </c:pt>
                <c:pt idx="46364">
                  <c:v>11.330191707099999</c:v>
                </c:pt>
                <c:pt idx="46365">
                  <c:v>11.6100434993</c:v>
                </c:pt>
                <c:pt idx="46366">
                  <c:v>11.385870780099999</c:v>
                </c:pt>
                <c:pt idx="46367">
                  <c:v>12.5381094082</c:v>
                </c:pt>
                <c:pt idx="46368">
                  <c:v>11.4918176284</c:v>
                </c:pt>
                <c:pt idx="46369">
                  <c:v>11.891924059899999</c:v>
                </c:pt>
                <c:pt idx="46370">
                  <c:v>12.0875880849</c:v>
                </c:pt>
                <c:pt idx="46371">
                  <c:v>11.808428903699999</c:v>
                </c:pt>
                <c:pt idx="46372">
                  <c:v>11.952497643299999</c:v>
                </c:pt>
                <c:pt idx="46373">
                  <c:v>11.7751422056</c:v>
                </c:pt>
                <c:pt idx="46374">
                  <c:v>12.4636608752</c:v>
                </c:pt>
                <c:pt idx="46375">
                  <c:v>11.902090534699999</c:v>
                </c:pt>
                <c:pt idx="46376">
                  <c:v>11.9981165827</c:v>
                </c:pt>
                <c:pt idx="46377">
                  <c:v>11.293248971600001</c:v>
                </c:pt>
                <c:pt idx="46378">
                  <c:v>11.357805538499999</c:v>
                </c:pt>
                <c:pt idx="46379">
                  <c:v>12.3719468468</c:v>
                </c:pt>
                <c:pt idx="46380">
                  <c:v>12.1266970469</c:v>
                </c:pt>
                <c:pt idx="46381">
                  <c:v>11.385529178700001</c:v>
                </c:pt>
                <c:pt idx="46382">
                  <c:v>11.543107618900001</c:v>
                </c:pt>
                <c:pt idx="46383">
                  <c:v>11.800277724000001</c:v>
                </c:pt>
                <c:pt idx="46384">
                  <c:v>11.556838366599999</c:v>
                </c:pt>
                <c:pt idx="46385">
                  <c:v>11.3238274306</c:v>
                </c:pt>
                <c:pt idx="46386">
                  <c:v>11.707672411500001</c:v>
                </c:pt>
                <c:pt idx="46387">
                  <c:v>11.393756569000001</c:v>
                </c:pt>
                <c:pt idx="46388">
                  <c:v>11.978616001500001</c:v>
                </c:pt>
                <c:pt idx="46389">
                  <c:v>11.7457724695</c:v>
                </c:pt>
                <c:pt idx="46390">
                  <c:v>12.245791432000001</c:v>
                </c:pt>
                <c:pt idx="46391">
                  <c:v>11.463633791299999</c:v>
                </c:pt>
                <c:pt idx="46392">
                  <c:v>12.1248187136</c:v>
                </c:pt>
                <c:pt idx="46393">
                  <c:v>12.2270943716</c:v>
                </c:pt>
                <c:pt idx="46394">
                  <c:v>12.422217902</c:v>
                </c:pt>
                <c:pt idx="46395">
                  <c:v>12.529206668400001</c:v>
                </c:pt>
                <c:pt idx="46396">
                  <c:v>12.449484545000001</c:v>
                </c:pt>
                <c:pt idx="46397">
                  <c:v>11.508267674800001</c:v>
                </c:pt>
                <c:pt idx="46398">
                  <c:v>11.5827560848</c:v>
                </c:pt>
                <c:pt idx="46399">
                  <c:v>11.932546369900001</c:v>
                </c:pt>
                <c:pt idx="46400">
                  <c:v>11.3374001612</c:v>
                </c:pt>
                <c:pt idx="46401">
                  <c:v>11.8331179684</c:v>
                </c:pt>
                <c:pt idx="46402">
                  <c:v>11.866257003599999</c:v>
                </c:pt>
                <c:pt idx="46403">
                  <c:v>11.515062932099999</c:v>
                </c:pt>
                <c:pt idx="46404">
                  <c:v>11.7674583891</c:v>
                </c:pt>
                <c:pt idx="46405">
                  <c:v>11.603153670299999</c:v>
                </c:pt>
                <c:pt idx="46406">
                  <c:v>11.682757694899999</c:v>
                </c:pt>
                <c:pt idx="46407">
                  <c:v>11.562279822300001</c:v>
                </c:pt>
                <c:pt idx="46408">
                  <c:v>11.4854482616</c:v>
                </c:pt>
                <c:pt idx="46409">
                  <c:v>11.9560733892</c:v>
                </c:pt>
                <c:pt idx="46410">
                  <c:v>12.5729983176</c:v>
                </c:pt>
                <c:pt idx="46411">
                  <c:v>12.207269269999999</c:v>
                </c:pt>
                <c:pt idx="46412">
                  <c:v>11.3238274306</c:v>
                </c:pt>
                <c:pt idx="46413">
                  <c:v>12.0628750186</c:v>
                </c:pt>
                <c:pt idx="46414">
                  <c:v>11.544972419300001</c:v>
                </c:pt>
                <c:pt idx="46415">
                  <c:v>11.737933029100001</c:v>
                </c:pt>
                <c:pt idx="46416">
                  <c:v>11.567395722000001</c:v>
                </c:pt>
                <c:pt idx="46417">
                  <c:v>12.484229017800001</c:v>
                </c:pt>
                <c:pt idx="46418">
                  <c:v>11.5161092611</c:v>
                </c:pt>
                <c:pt idx="46419">
                  <c:v>11.632537918200001</c:v>
                </c:pt>
                <c:pt idx="46420">
                  <c:v>11.4210160874</c:v>
                </c:pt>
                <c:pt idx="46421">
                  <c:v>12.3635176219</c:v>
                </c:pt>
                <c:pt idx="46422">
                  <c:v>12.562281946000001</c:v>
                </c:pt>
                <c:pt idx="46423">
                  <c:v>12.384495808900001</c:v>
                </c:pt>
                <c:pt idx="46424">
                  <c:v>11.356993942200001</c:v>
                </c:pt>
                <c:pt idx="46425">
                  <c:v>11.7291595729</c:v>
                </c:pt>
                <c:pt idx="46426">
                  <c:v>11.6082079205</c:v>
                </c:pt>
                <c:pt idx="46427">
                  <c:v>12.3221769624</c:v>
                </c:pt>
                <c:pt idx="46428">
                  <c:v>12.202317732699999</c:v>
                </c:pt>
                <c:pt idx="46429">
                  <c:v>11.687617789200001</c:v>
                </c:pt>
                <c:pt idx="46430">
                  <c:v>11.3951883956</c:v>
                </c:pt>
                <c:pt idx="46431">
                  <c:v>11.720823388499999</c:v>
                </c:pt>
                <c:pt idx="46432">
                  <c:v>11.3966097737</c:v>
                </c:pt>
                <c:pt idx="46433">
                  <c:v>11.7766253125</c:v>
                </c:pt>
                <c:pt idx="46434">
                  <c:v>11.2359994762</c:v>
                </c:pt>
                <c:pt idx="46435">
                  <c:v>11.9473487941</c:v>
                </c:pt>
                <c:pt idx="46436">
                  <c:v>12.226613351199999</c:v>
                </c:pt>
                <c:pt idx="46437">
                  <c:v>11.748161552999999</c:v>
                </c:pt>
                <c:pt idx="46438">
                  <c:v>12.525326002</c:v>
                </c:pt>
                <c:pt idx="46439">
                  <c:v>11.9796422562</c:v>
                </c:pt>
                <c:pt idx="46440">
                  <c:v>11.3080313045</c:v>
                </c:pt>
                <c:pt idx="46441">
                  <c:v>12.484229017800001</c:v>
                </c:pt>
                <c:pt idx="46442">
                  <c:v>12.247178273599999</c:v>
                </c:pt>
                <c:pt idx="46443">
                  <c:v>11.879003158</c:v>
                </c:pt>
                <c:pt idx="46444">
                  <c:v>11.43922525</c:v>
                </c:pt>
                <c:pt idx="46445">
                  <c:v>12.58155958</c:v>
                </c:pt>
                <c:pt idx="46446">
                  <c:v>11.9212272114</c:v>
                </c:pt>
                <c:pt idx="46447">
                  <c:v>12.016601271300001</c:v>
                </c:pt>
                <c:pt idx="46448">
                  <c:v>11.8049018668</c:v>
                </c:pt>
                <c:pt idx="46449">
                  <c:v>12.1266970469</c:v>
                </c:pt>
                <c:pt idx="46450">
                  <c:v>12.4847449567</c:v>
                </c:pt>
                <c:pt idx="46451">
                  <c:v>12.1028549781</c:v>
                </c:pt>
                <c:pt idx="46452">
                  <c:v>12.3402646881</c:v>
                </c:pt>
                <c:pt idx="46453">
                  <c:v>11.440979317</c:v>
                </c:pt>
                <c:pt idx="46454">
                  <c:v>11.9292284523</c:v>
                </c:pt>
                <c:pt idx="46455">
                  <c:v>11.802601066499999</c:v>
                </c:pt>
                <c:pt idx="46456">
                  <c:v>11.9159059822</c:v>
                </c:pt>
                <c:pt idx="46457">
                  <c:v>11.5942897996</c:v>
                </c:pt>
                <c:pt idx="46458">
                  <c:v>11.7957675668</c:v>
                </c:pt>
                <c:pt idx="46459">
                  <c:v>11.8321548085</c:v>
                </c:pt>
                <c:pt idx="46460">
                  <c:v>12.2071584802</c:v>
                </c:pt>
                <c:pt idx="46461">
                  <c:v>12.319227419900001</c:v>
                </c:pt>
                <c:pt idx="46462">
                  <c:v>11.633268575900001</c:v>
                </c:pt>
                <c:pt idx="46463">
                  <c:v>12.3748906835</c:v>
                </c:pt>
                <c:pt idx="46464">
                  <c:v>11.357805538499999</c:v>
                </c:pt>
                <c:pt idx="46465">
                  <c:v>11.562262114799999</c:v>
                </c:pt>
                <c:pt idx="46466">
                  <c:v>11.508855717499999</c:v>
                </c:pt>
                <c:pt idx="46467">
                  <c:v>11.5827560848</c:v>
                </c:pt>
                <c:pt idx="46468">
                  <c:v>11.2812749653</c:v>
                </c:pt>
                <c:pt idx="46469">
                  <c:v>12.2470182527</c:v>
                </c:pt>
                <c:pt idx="46470">
                  <c:v>11.804694256099999</c:v>
                </c:pt>
                <c:pt idx="46471">
                  <c:v>12.2013197768</c:v>
                </c:pt>
                <c:pt idx="46472">
                  <c:v>11.661431524299999</c:v>
                </c:pt>
                <c:pt idx="46473">
                  <c:v>11.450451261</c:v>
                </c:pt>
                <c:pt idx="46474">
                  <c:v>11.512440461300001</c:v>
                </c:pt>
                <c:pt idx="46475">
                  <c:v>12.530161703399999</c:v>
                </c:pt>
                <c:pt idx="46476">
                  <c:v>12.4283256779</c:v>
                </c:pt>
                <c:pt idx="46477">
                  <c:v>12.0467570112</c:v>
                </c:pt>
                <c:pt idx="46478">
                  <c:v>11.6665534697</c:v>
                </c:pt>
                <c:pt idx="46479">
                  <c:v>11.3171408181</c:v>
                </c:pt>
                <c:pt idx="46480">
                  <c:v>12.450300817800001</c:v>
                </c:pt>
                <c:pt idx="46481">
                  <c:v>12.237190629600001</c:v>
                </c:pt>
                <c:pt idx="46482">
                  <c:v>12.3719468468</c:v>
                </c:pt>
                <c:pt idx="46483">
                  <c:v>11.730097032</c:v>
                </c:pt>
                <c:pt idx="46484">
                  <c:v>11.6878919623</c:v>
                </c:pt>
                <c:pt idx="46485">
                  <c:v>11.9903564526</c:v>
                </c:pt>
                <c:pt idx="46486">
                  <c:v>12.1558684473</c:v>
                </c:pt>
                <c:pt idx="46487">
                  <c:v>12.203029538799999</c:v>
                </c:pt>
                <c:pt idx="46488">
                  <c:v>12.1927847983</c:v>
                </c:pt>
                <c:pt idx="46489">
                  <c:v>11.4854482616</c:v>
                </c:pt>
                <c:pt idx="46490">
                  <c:v>11.312766894199999</c:v>
                </c:pt>
                <c:pt idx="46491">
                  <c:v>11.732386678999999</c:v>
                </c:pt>
                <c:pt idx="46492">
                  <c:v>12.0340096905</c:v>
                </c:pt>
                <c:pt idx="46493">
                  <c:v>11.2383812057</c:v>
                </c:pt>
                <c:pt idx="46494">
                  <c:v>11.4448262476</c:v>
                </c:pt>
                <c:pt idx="46495">
                  <c:v>11.7412949187</c:v>
                </c:pt>
                <c:pt idx="46496">
                  <c:v>12.5381094082</c:v>
                </c:pt>
                <c:pt idx="46497">
                  <c:v>12.2288081583</c:v>
                </c:pt>
                <c:pt idx="46498">
                  <c:v>12.0450086529</c:v>
                </c:pt>
                <c:pt idx="46499">
                  <c:v>12.510326668299999</c:v>
                </c:pt>
                <c:pt idx="46500">
                  <c:v>11.2730553029</c:v>
                </c:pt>
                <c:pt idx="46501">
                  <c:v>12.122000486399999</c:v>
                </c:pt>
                <c:pt idx="46502">
                  <c:v>11.228352835300001</c:v>
                </c:pt>
                <c:pt idx="46503">
                  <c:v>12.579364908800001</c:v>
                </c:pt>
                <c:pt idx="46504">
                  <c:v>11.7766253125</c:v>
                </c:pt>
                <c:pt idx="46505">
                  <c:v>11.5344151204</c:v>
                </c:pt>
                <c:pt idx="46506">
                  <c:v>11.307864889999999</c:v>
                </c:pt>
                <c:pt idx="46507">
                  <c:v>12.533300389200001</c:v>
                </c:pt>
                <c:pt idx="46508">
                  <c:v>11.3305905751</c:v>
                </c:pt>
                <c:pt idx="46509">
                  <c:v>12.4888347825</c:v>
                </c:pt>
                <c:pt idx="46510">
                  <c:v>12.0231547274</c:v>
                </c:pt>
                <c:pt idx="46511">
                  <c:v>11.8513550605</c:v>
                </c:pt>
                <c:pt idx="46512">
                  <c:v>12.072765177400001</c:v>
                </c:pt>
                <c:pt idx="46513">
                  <c:v>11.2383812057</c:v>
                </c:pt>
                <c:pt idx="46514">
                  <c:v>12.306751913299999</c:v>
                </c:pt>
                <c:pt idx="46515">
                  <c:v>12.181184157800001</c:v>
                </c:pt>
                <c:pt idx="46516">
                  <c:v>11.3092483248</c:v>
                </c:pt>
                <c:pt idx="46517">
                  <c:v>11.556838366599999</c:v>
                </c:pt>
                <c:pt idx="46518">
                  <c:v>11.2327347481</c:v>
                </c:pt>
                <c:pt idx="46519">
                  <c:v>12.2000209136</c:v>
                </c:pt>
                <c:pt idx="46520">
                  <c:v>11.9494346243</c:v>
                </c:pt>
                <c:pt idx="46521">
                  <c:v>11.463633791299999</c:v>
                </c:pt>
                <c:pt idx="46522">
                  <c:v>11.8322107522</c:v>
                </c:pt>
                <c:pt idx="46523">
                  <c:v>11.4687483843</c:v>
                </c:pt>
                <c:pt idx="46524">
                  <c:v>11.3188823615</c:v>
                </c:pt>
                <c:pt idx="46525">
                  <c:v>12.2774052967</c:v>
                </c:pt>
                <c:pt idx="46526">
                  <c:v>12.4284346995</c:v>
                </c:pt>
                <c:pt idx="46527">
                  <c:v>12.056492087400001</c:v>
                </c:pt>
                <c:pt idx="46528">
                  <c:v>12.3267677496</c:v>
                </c:pt>
                <c:pt idx="46529">
                  <c:v>12.577003361699999</c:v>
                </c:pt>
                <c:pt idx="46530">
                  <c:v>11.4448262476</c:v>
                </c:pt>
                <c:pt idx="46531">
                  <c:v>11.451728771599999</c:v>
                </c:pt>
                <c:pt idx="46532">
                  <c:v>12.175304227</c:v>
                </c:pt>
                <c:pt idx="46533">
                  <c:v>11.615081882</c:v>
                </c:pt>
                <c:pt idx="46534">
                  <c:v>11.4434876339</c:v>
                </c:pt>
                <c:pt idx="46535">
                  <c:v>11.8407209139</c:v>
                </c:pt>
                <c:pt idx="46536">
                  <c:v>12.548998045099999</c:v>
                </c:pt>
                <c:pt idx="46537">
                  <c:v>12.484229017800001</c:v>
                </c:pt>
                <c:pt idx="46538">
                  <c:v>11.4801806728</c:v>
                </c:pt>
                <c:pt idx="46539">
                  <c:v>11.5409504654</c:v>
                </c:pt>
                <c:pt idx="46540">
                  <c:v>12.404039617800001</c:v>
                </c:pt>
                <c:pt idx="46541">
                  <c:v>11.8161155602</c:v>
                </c:pt>
                <c:pt idx="46542">
                  <c:v>11.5621962163</c:v>
                </c:pt>
                <c:pt idx="46543">
                  <c:v>11.8833511852</c:v>
                </c:pt>
                <c:pt idx="46544">
                  <c:v>11.5480056436</c:v>
                </c:pt>
                <c:pt idx="46545">
                  <c:v>12.0675779075</c:v>
                </c:pt>
                <c:pt idx="46546">
                  <c:v>12.356912703000001</c:v>
                </c:pt>
                <c:pt idx="46547">
                  <c:v>11.582261390899999</c:v>
                </c:pt>
                <c:pt idx="46548">
                  <c:v>11.5965848607</c:v>
                </c:pt>
                <c:pt idx="46549">
                  <c:v>12.4089234943</c:v>
                </c:pt>
                <c:pt idx="46550">
                  <c:v>11.6032662464</c:v>
                </c:pt>
                <c:pt idx="46551">
                  <c:v>11.8588652386</c:v>
                </c:pt>
                <c:pt idx="46552">
                  <c:v>11.796627683300001</c:v>
                </c:pt>
                <c:pt idx="46553">
                  <c:v>11.2845476876</c:v>
                </c:pt>
                <c:pt idx="46554">
                  <c:v>11.7648665789</c:v>
                </c:pt>
                <c:pt idx="46555">
                  <c:v>11.3092483248</c:v>
                </c:pt>
                <c:pt idx="46556">
                  <c:v>12.272963857300001</c:v>
                </c:pt>
                <c:pt idx="46557">
                  <c:v>11.959366748900001</c:v>
                </c:pt>
                <c:pt idx="46558">
                  <c:v>12.187257059</c:v>
                </c:pt>
                <c:pt idx="46559">
                  <c:v>11.5255021765</c:v>
                </c:pt>
                <c:pt idx="46560">
                  <c:v>11.5544447267</c:v>
                </c:pt>
                <c:pt idx="46561">
                  <c:v>12.0005914517</c:v>
                </c:pt>
                <c:pt idx="46562">
                  <c:v>12.422409413600001</c:v>
                </c:pt>
                <c:pt idx="46563">
                  <c:v>12.111498320500001</c:v>
                </c:pt>
                <c:pt idx="46564">
                  <c:v>11.755753306700001</c:v>
                </c:pt>
                <c:pt idx="46565">
                  <c:v>12.1599715938</c:v>
                </c:pt>
                <c:pt idx="46566">
                  <c:v>12.577003361699999</c:v>
                </c:pt>
                <c:pt idx="46567">
                  <c:v>11.668839054199999</c:v>
                </c:pt>
                <c:pt idx="46568">
                  <c:v>11.237285891699999</c:v>
                </c:pt>
                <c:pt idx="46569">
                  <c:v>12.0713632758</c:v>
                </c:pt>
                <c:pt idx="46570">
                  <c:v>12.367814254300001</c:v>
                </c:pt>
                <c:pt idx="46571">
                  <c:v>12.1690595225</c:v>
                </c:pt>
                <c:pt idx="46572">
                  <c:v>12.5598814614</c:v>
                </c:pt>
                <c:pt idx="46573">
                  <c:v>11.6588830513</c:v>
                </c:pt>
                <c:pt idx="46574">
                  <c:v>12.5802833644</c:v>
                </c:pt>
                <c:pt idx="46575">
                  <c:v>11.7071126178</c:v>
                </c:pt>
                <c:pt idx="46576">
                  <c:v>11.455476919000001</c:v>
                </c:pt>
                <c:pt idx="46577">
                  <c:v>12.1878278349</c:v>
                </c:pt>
                <c:pt idx="46578">
                  <c:v>12.168458339600001</c:v>
                </c:pt>
                <c:pt idx="46579">
                  <c:v>12.272963857300001</c:v>
                </c:pt>
                <c:pt idx="46580">
                  <c:v>11.3783057209</c:v>
                </c:pt>
                <c:pt idx="46581">
                  <c:v>11.5765615809</c:v>
                </c:pt>
                <c:pt idx="46582">
                  <c:v>11.926720253899999</c:v>
                </c:pt>
                <c:pt idx="46583">
                  <c:v>11.228456750399999</c:v>
                </c:pt>
                <c:pt idx="46584">
                  <c:v>11.512928070299999</c:v>
                </c:pt>
                <c:pt idx="46585">
                  <c:v>11.417106264699999</c:v>
                </c:pt>
                <c:pt idx="46586">
                  <c:v>11.8049018668</c:v>
                </c:pt>
                <c:pt idx="46587">
                  <c:v>11.3227255399</c:v>
                </c:pt>
                <c:pt idx="46588">
                  <c:v>12.4551221628</c:v>
                </c:pt>
                <c:pt idx="46589">
                  <c:v>11.3480726046</c:v>
                </c:pt>
                <c:pt idx="46590">
                  <c:v>12.416049753199999</c:v>
                </c:pt>
                <c:pt idx="46591">
                  <c:v>11.8407209139</c:v>
                </c:pt>
                <c:pt idx="46592">
                  <c:v>12.226089330500001</c:v>
                </c:pt>
                <c:pt idx="46593">
                  <c:v>11.804694256099999</c:v>
                </c:pt>
                <c:pt idx="46594">
                  <c:v>11.341660732499999</c:v>
                </c:pt>
                <c:pt idx="46595">
                  <c:v>12.1391516607</c:v>
                </c:pt>
                <c:pt idx="46596">
                  <c:v>12.0542048775</c:v>
                </c:pt>
                <c:pt idx="46597">
                  <c:v>11.950922904900001</c:v>
                </c:pt>
                <c:pt idx="46598">
                  <c:v>12.540940900600001</c:v>
                </c:pt>
                <c:pt idx="46599">
                  <c:v>11.8588652386</c:v>
                </c:pt>
                <c:pt idx="46600">
                  <c:v>11.2383812057</c:v>
                </c:pt>
                <c:pt idx="46601">
                  <c:v>11.484880071099999</c:v>
                </c:pt>
                <c:pt idx="46602">
                  <c:v>11.902090534699999</c:v>
                </c:pt>
                <c:pt idx="46603">
                  <c:v>12.4303352613</c:v>
                </c:pt>
                <c:pt idx="46604">
                  <c:v>11.2935922788</c:v>
                </c:pt>
                <c:pt idx="46605">
                  <c:v>11.891924059899999</c:v>
                </c:pt>
                <c:pt idx="46606">
                  <c:v>11.8109665719</c:v>
                </c:pt>
                <c:pt idx="46607">
                  <c:v>11.715040528199999</c:v>
                </c:pt>
                <c:pt idx="46608">
                  <c:v>12.4192007519</c:v>
                </c:pt>
                <c:pt idx="46609">
                  <c:v>11.704450256699999</c:v>
                </c:pt>
                <c:pt idx="46610">
                  <c:v>11.8321393449</c:v>
                </c:pt>
                <c:pt idx="46611">
                  <c:v>11.6661335058</c:v>
                </c:pt>
                <c:pt idx="46612">
                  <c:v>11.3558051878</c:v>
                </c:pt>
                <c:pt idx="46613">
                  <c:v>11.477026398</c:v>
                </c:pt>
                <c:pt idx="46614">
                  <c:v>12.339154992399999</c:v>
                </c:pt>
                <c:pt idx="46615">
                  <c:v>12.0918771279</c:v>
                </c:pt>
                <c:pt idx="46616">
                  <c:v>11.8207811298</c:v>
                </c:pt>
                <c:pt idx="46617">
                  <c:v>12.5263679352</c:v>
                </c:pt>
                <c:pt idx="46618">
                  <c:v>11.721069484499999</c:v>
                </c:pt>
                <c:pt idx="46619">
                  <c:v>12.177865971999999</c:v>
                </c:pt>
                <c:pt idx="46620">
                  <c:v>12.2002802683</c:v>
                </c:pt>
                <c:pt idx="46621">
                  <c:v>11.8000507411</c:v>
                </c:pt>
                <c:pt idx="46622">
                  <c:v>11.291901882099999</c:v>
                </c:pt>
                <c:pt idx="46623">
                  <c:v>12.2727325152</c:v>
                </c:pt>
                <c:pt idx="46624">
                  <c:v>11.4787757041</c:v>
                </c:pt>
                <c:pt idx="46625">
                  <c:v>12.4262831521</c:v>
                </c:pt>
                <c:pt idx="46626">
                  <c:v>12.5572908741</c:v>
                </c:pt>
                <c:pt idx="46627">
                  <c:v>12.4709006367</c:v>
                </c:pt>
                <c:pt idx="46628">
                  <c:v>11.3678444686</c:v>
                </c:pt>
                <c:pt idx="46629">
                  <c:v>11.8407209139</c:v>
                </c:pt>
                <c:pt idx="46630">
                  <c:v>11.7457724695</c:v>
                </c:pt>
                <c:pt idx="46631">
                  <c:v>11.9209235553</c:v>
                </c:pt>
                <c:pt idx="46632">
                  <c:v>11.6766675724</c:v>
                </c:pt>
                <c:pt idx="46633">
                  <c:v>11.615081882</c:v>
                </c:pt>
                <c:pt idx="46634">
                  <c:v>12.056492087400001</c:v>
                </c:pt>
                <c:pt idx="46635">
                  <c:v>11.616087412100001</c:v>
                </c:pt>
                <c:pt idx="46636">
                  <c:v>11.748161552999999</c:v>
                </c:pt>
                <c:pt idx="46637">
                  <c:v>12.384495808900001</c:v>
                </c:pt>
                <c:pt idx="46638">
                  <c:v>12.568851351599999</c:v>
                </c:pt>
                <c:pt idx="46639">
                  <c:v>12.1797557104</c:v>
                </c:pt>
                <c:pt idx="46640">
                  <c:v>12.1717907753</c:v>
                </c:pt>
                <c:pt idx="46641">
                  <c:v>12.4491933989</c:v>
                </c:pt>
                <c:pt idx="46642">
                  <c:v>12.5537842306</c:v>
                </c:pt>
                <c:pt idx="46643">
                  <c:v>12.0628750186</c:v>
                </c:pt>
                <c:pt idx="46644">
                  <c:v>11.9796422562</c:v>
                </c:pt>
                <c:pt idx="46645">
                  <c:v>12.502928477099999</c:v>
                </c:pt>
                <c:pt idx="46646">
                  <c:v>11.6692375066</c:v>
                </c:pt>
                <c:pt idx="46647">
                  <c:v>11.802601066499999</c:v>
                </c:pt>
                <c:pt idx="46648">
                  <c:v>12.514749414900001</c:v>
                </c:pt>
                <c:pt idx="46649">
                  <c:v>12.1032408436</c:v>
                </c:pt>
                <c:pt idx="46650">
                  <c:v>11.9473487941</c:v>
                </c:pt>
                <c:pt idx="46651">
                  <c:v>11.4854482616</c:v>
                </c:pt>
                <c:pt idx="46652">
                  <c:v>12.2000209136</c:v>
                </c:pt>
                <c:pt idx="46653">
                  <c:v>11.661431524299999</c:v>
                </c:pt>
                <c:pt idx="46654">
                  <c:v>11.950922904900001</c:v>
                </c:pt>
                <c:pt idx="46655">
                  <c:v>12.250444831899999</c:v>
                </c:pt>
                <c:pt idx="46656">
                  <c:v>11.3107942354</c:v>
                </c:pt>
                <c:pt idx="46657">
                  <c:v>11.5882808855</c:v>
                </c:pt>
                <c:pt idx="46658">
                  <c:v>11.3728857335</c:v>
                </c:pt>
                <c:pt idx="46659">
                  <c:v>11.520215394999999</c:v>
                </c:pt>
                <c:pt idx="46660">
                  <c:v>12.207984722300001</c:v>
                </c:pt>
                <c:pt idx="46661">
                  <c:v>12.250444831899999</c:v>
                </c:pt>
                <c:pt idx="46662">
                  <c:v>12.051249778200001</c:v>
                </c:pt>
                <c:pt idx="46663">
                  <c:v>11.9294739093</c:v>
                </c:pt>
                <c:pt idx="46664">
                  <c:v>12.406632780700001</c:v>
                </c:pt>
                <c:pt idx="46665">
                  <c:v>12.1797557104</c:v>
                </c:pt>
                <c:pt idx="46666">
                  <c:v>11.638835330199999</c:v>
                </c:pt>
                <c:pt idx="46667">
                  <c:v>12.1254052049</c:v>
                </c:pt>
                <c:pt idx="46668">
                  <c:v>12.378382671100001</c:v>
                </c:pt>
                <c:pt idx="46669">
                  <c:v>11.500964658599999</c:v>
                </c:pt>
                <c:pt idx="46670">
                  <c:v>12.284639605200001</c:v>
                </c:pt>
                <c:pt idx="46671">
                  <c:v>12.543238472200001</c:v>
                </c:pt>
                <c:pt idx="46672">
                  <c:v>11.241147420100001</c:v>
                </c:pt>
                <c:pt idx="46673">
                  <c:v>11.3972984421</c:v>
                </c:pt>
                <c:pt idx="46674">
                  <c:v>11.3227255399</c:v>
                </c:pt>
                <c:pt idx="46675">
                  <c:v>12.479748056</c:v>
                </c:pt>
                <c:pt idx="46676">
                  <c:v>11.307864889999999</c:v>
                </c:pt>
                <c:pt idx="46677">
                  <c:v>11.950922904900001</c:v>
                </c:pt>
                <c:pt idx="46678">
                  <c:v>11.3083216563</c:v>
                </c:pt>
                <c:pt idx="46679">
                  <c:v>11.3480726046</c:v>
                </c:pt>
                <c:pt idx="46680">
                  <c:v>12.442545879400001</c:v>
                </c:pt>
                <c:pt idx="46681">
                  <c:v>12.1028549781</c:v>
                </c:pt>
                <c:pt idx="46682">
                  <c:v>11.678963701700001</c:v>
                </c:pt>
                <c:pt idx="46683">
                  <c:v>12.480237475199999</c:v>
                </c:pt>
                <c:pt idx="46684">
                  <c:v>12.5855245232</c:v>
                </c:pt>
                <c:pt idx="46685">
                  <c:v>11.5409504654</c:v>
                </c:pt>
                <c:pt idx="46686">
                  <c:v>12.339154992399999</c:v>
                </c:pt>
                <c:pt idx="46687">
                  <c:v>11.6902048384</c:v>
                </c:pt>
                <c:pt idx="46688">
                  <c:v>12.0450086529</c:v>
                </c:pt>
                <c:pt idx="46689">
                  <c:v>11.3321005502</c:v>
                </c:pt>
                <c:pt idx="46690">
                  <c:v>11.8833511852</c:v>
                </c:pt>
                <c:pt idx="46691">
                  <c:v>12.013068734100001</c:v>
                </c:pt>
                <c:pt idx="46692">
                  <c:v>12.3323314329</c:v>
                </c:pt>
                <c:pt idx="46693">
                  <c:v>11.784395635699999</c:v>
                </c:pt>
                <c:pt idx="46694">
                  <c:v>11.3692145243</c:v>
                </c:pt>
                <c:pt idx="46695">
                  <c:v>12.1253591969</c:v>
                </c:pt>
                <c:pt idx="46696">
                  <c:v>11.605972033500001</c:v>
                </c:pt>
                <c:pt idx="46697">
                  <c:v>11.9903564526</c:v>
                </c:pt>
                <c:pt idx="46698">
                  <c:v>11.4129049289</c:v>
                </c:pt>
                <c:pt idx="46699">
                  <c:v>12.096880387800001</c:v>
                </c:pt>
                <c:pt idx="46700">
                  <c:v>12.444019354</c:v>
                </c:pt>
                <c:pt idx="46701">
                  <c:v>12.3016009121</c:v>
                </c:pt>
                <c:pt idx="46702">
                  <c:v>11.297964614</c:v>
                </c:pt>
                <c:pt idx="46703">
                  <c:v>11.959173402599999</c:v>
                </c:pt>
                <c:pt idx="46704">
                  <c:v>11.2935922788</c:v>
                </c:pt>
                <c:pt idx="46705">
                  <c:v>12.0056234501</c:v>
                </c:pt>
                <c:pt idx="46706">
                  <c:v>11.578027673299999</c:v>
                </c:pt>
                <c:pt idx="46707">
                  <c:v>11.987834829600001</c:v>
                </c:pt>
                <c:pt idx="46708">
                  <c:v>11.6732553541</c:v>
                </c:pt>
                <c:pt idx="46709">
                  <c:v>11.755803114500001</c:v>
                </c:pt>
                <c:pt idx="46710">
                  <c:v>11.8656703894</c:v>
                </c:pt>
                <c:pt idx="46711">
                  <c:v>11.885457046399999</c:v>
                </c:pt>
                <c:pt idx="46712">
                  <c:v>12.5324753423</c:v>
                </c:pt>
                <c:pt idx="46713">
                  <c:v>12.231544362799999</c:v>
                </c:pt>
                <c:pt idx="46714">
                  <c:v>11.5985802595</c:v>
                </c:pt>
                <c:pt idx="46715">
                  <c:v>11.661431524299999</c:v>
                </c:pt>
                <c:pt idx="46716">
                  <c:v>12.1976145862</c:v>
                </c:pt>
                <c:pt idx="46717">
                  <c:v>11.498777430700001</c:v>
                </c:pt>
                <c:pt idx="46718">
                  <c:v>11.645069767400001</c:v>
                </c:pt>
                <c:pt idx="46719">
                  <c:v>11.4787757041</c:v>
                </c:pt>
                <c:pt idx="46720">
                  <c:v>12.242986778100001</c:v>
                </c:pt>
                <c:pt idx="46721">
                  <c:v>12.487417926799999</c:v>
                </c:pt>
                <c:pt idx="46722">
                  <c:v>11.8833511852</c:v>
                </c:pt>
                <c:pt idx="46723">
                  <c:v>11.6686300203</c:v>
                </c:pt>
                <c:pt idx="46724">
                  <c:v>12.1340831514</c:v>
                </c:pt>
                <c:pt idx="46725">
                  <c:v>12.007716603</c:v>
                </c:pt>
                <c:pt idx="46726">
                  <c:v>12.4336003636</c:v>
                </c:pt>
                <c:pt idx="46727">
                  <c:v>12.5784643354</c:v>
                </c:pt>
                <c:pt idx="46728">
                  <c:v>11.237285891699999</c:v>
                </c:pt>
                <c:pt idx="46729">
                  <c:v>12.339154992399999</c:v>
                </c:pt>
                <c:pt idx="46730">
                  <c:v>12.295770661300001</c:v>
                </c:pt>
                <c:pt idx="46731">
                  <c:v>11.330191707099999</c:v>
                </c:pt>
                <c:pt idx="46732">
                  <c:v>11.866257003599999</c:v>
                </c:pt>
                <c:pt idx="46733">
                  <c:v>12.0709012048</c:v>
                </c:pt>
                <c:pt idx="46734">
                  <c:v>11.8656703894</c:v>
                </c:pt>
                <c:pt idx="46735">
                  <c:v>11.8833511852</c:v>
                </c:pt>
                <c:pt idx="46736">
                  <c:v>12.533300389200001</c:v>
                </c:pt>
                <c:pt idx="46737">
                  <c:v>12.484519542399999</c:v>
                </c:pt>
                <c:pt idx="46738">
                  <c:v>11.3374001612</c:v>
                </c:pt>
                <c:pt idx="46739">
                  <c:v>12.538354821</c:v>
                </c:pt>
                <c:pt idx="46740">
                  <c:v>12.543238472200001</c:v>
                </c:pt>
                <c:pt idx="46741">
                  <c:v>12.248621206099999</c:v>
                </c:pt>
                <c:pt idx="46742">
                  <c:v>12.096039471699999</c:v>
                </c:pt>
                <c:pt idx="46743">
                  <c:v>12.442545879400001</c:v>
                </c:pt>
                <c:pt idx="46744">
                  <c:v>12.2270943716</c:v>
                </c:pt>
                <c:pt idx="46745">
                  <c:v>11.265555081500001</c:v>
                </c:pt>
                <c:pt idx="46746">
                  <c:v>11.946290040399999</c:v>
                </c:pt>
                <c:pt idx="46747">
                  <c:v>12.5685632001</c:v>
                </c:pt>
                <c:pt idx="46748">
                  <c:v>11.258687876</c:v>
                </c:pt>
                <c:pt idx="46749">
                  <c:v>12.2288081583</c:v>
                </c:pt>
                <c:pt idx="46750">
                  <c:v>11.8321393449</c:v>
                </c:pt>
                <c:pt idx="46751">
                  <c:v>12.503052305100001</c:v>
                </c:pt>
                <c:pt idx="46752">
                  <c:v>11.9292284523</c:v>
                </c:pt>
                <c:pt idx="46753">
                  <c:v>12.3735521103</c:v>
                </c:pt>
                <c:pt idx="46754">
                  <c:v>12.4284346995</c:v>
                </c:pt>
                <c:pt idx="46755">
                  <c:v>11.715040528199999</c:v>
                </c:pt>
                <c:pt idx="46756">
                  <c:v>11.330191707099999</c:v>
                </c:pt>
                <c:pt idx="46757">
                  <c:v>12.0206394351</c:v>
                </c:pt>
                <c:pt idx="46758">
                  <c:v>11.3188823615</c:v>
                </c:pt>
                <c:pt idx="46759">
                  <c:v>11.402252968599999</c:v>
                </c:pt>
                <c:pt idx="46760">
                  <c:v>12.378150142200001</c:v>
                </c:pt>
                <c:pt idx="46761">
                  <c:v>12.378382671100001</c:v>
                </c:pt>
                <c:pt idx="46762">
                  <c:v>11.734301694499999</c:v>
                </c:pt>
                <c:pt idx="46763">
                  <c:v>12.423149455500001</c:v>
                </c:pt>
                <c:pt idx="46764">
                  <c:v>11.749604144799999</c:v>
                </c:pt>
                <c:pt idx="46765">
                  <c:v>11.5842397976</c:v>
                </c:pt>
                <c:pt idx="46766">
                  <c:v>12.3719468468</c:v>
                </c:pt>
                <c:pt idx="46767">
                  <c:v>11.805942999999999</c:v>
                </c:pt>
                <c:pt idx="46768">
                  <c:v>11.277078377400001</c:v>
                </c:pt>
                <c:pt idx="46769">
                  <c:v>11.4854482616</c:v>
                </c:pt>
                <c:pt idx="46770">
                  <c:v>12.0542048775</c:v>
                </c:pt>
                <c:pt idx="46771">
                  <c:v>11.6424234376</c:v>
                </c:pt>
                <c:pt idx="46772">
                  <c:v>11.2570653568</c:v>
                </c:pt>
                <c:pt idx="46773">
                  <c:v>11.5291669402</c:v>
                </c:pt>
                <c:pt idx="46774">
                  <c:v>12.5381094082</c:v>
                </c:pt>
                <c:pt idx="46775">
                  <c:v>11.4854482616</c:v>
                </c:pt>
                <c:pt idx="46776">
                  <c:v>11.4149448185</c:v>
                </c:pt>
                <c:pt idx="46777">
                  <c:v>11.603153670299999</c:v>
                </c:pt>
                <c:pt idx="46778">
                  <c:v>11.9301748669</c:v>
                </c:pt>
                <c:pt idx="46779">
                  <c:v>11.8029687092</c:v>
                </c:pt>
                <c:pt idx="46780">
                  <c:v>12.4283256779</c:v>
                </c:pt>
                <c:pt idx="46781">
                  <c:v>11.7580297654</c:v>
                </c:pt>
                <c:pt idx="46782">
                  <c:v>12.0935831175</c:v>
                </c:pt>
                <c:pt idx="46783">
                  <c:v>11.5965925049</c:v>
                </c:pt>
                <c:pt idx="46784">
                  <c:v>11.4448262476</c:v>
                </c:pt>
                <c:pt idx="46785">
                  <c:v>12.2002802683</c:v>
                </c:pt>
                <c:pt idx="46786">
                  <c:v>12.0875880849</c:v>
                </c:pt>
                <c:pt idx="46787">
                  <c:v>11.515062932099999</c:v>
                </c:pt>
                <c:pt idx="46788">
                  <c:v>11.406267977900001</c:v>
                </c:pt>
                <c:pt idx="46789">
                  <c:v>11.3739788035</c:v>
                </c:pt>
                <c:pt idx="46790">
                  <c:v>12.4557328457</c:v>
                </c:pt>
                <c:pt idx="46791">
                  <c:v>11.5621330677</c:v>
                </c:pt>
                <c:pt idx="46792">
                  <c:v>12.2504659857</c:v>
                </c:pt>
                <c:pt idx="46793">
                  <c:v>11.570371246400001</c:v>
                </c:pt>
                <c:pt idx="46794">
                  <c:v>12.0869627303</c:v>
                </c:pt>
                <c:pt idx="46795">
                  <c:v>11.8322107522</c:v>
                </c:pt>
                <c:pt idx="46796">
                  <c:v>11.3923698122</c:v>
                </c:pt>
                <c:pt idx="46797">
                  <c:v>11.4129049289</c:v>
                </c:pt>
                <c:pt idx="46798">
                  <c:v>11.2860567107</c:v>
                </c:pt>
                <c:pt idx="46799">
                  <c:v>11.4918176284</c:v>
                </c:pt>
                <c:pt idx="46800">
                  <c:v>12.1391516607</c:v>
                </c:pt>
                <c:pt idx="46801">
                  <c:v>11.9920041988</c:v>
                </c:pt>
                <c:pt idx="46802">
                  <c:v>11.7128592394</c:v>
                </c:pt>
                <c:pt idx="46803">
                  <c:v>11.8322107522</c:v>
                </c:pt>
                <c:pt idx="46804">
                  <c:v>11.6106285319</c:v>
                </c:pt>
                <c:pt idx="46805">
                  <c:v>12.367814254300001</c:v>
                </c:pt>
                <c:pt idx="46806">
                  <c:v>12.4712184662</c:v>
                </c:pt>
                <c:pt idx="46807">
                  <c:v>11.8131663134</c:v>
                </c:pt>
                <c:pt idx="46808">
                  <c:v>11.43922525</c:v>
                </c:pt>
                <c:pt idx="46809">
                  <c:v>11.353595821000001</c:v>
                </c:pt>
                <c:pt idx="46810">
                  <c:v>11.8260646136</c:v>
                </c:pt>
                <c:pt idx="46811">
                  <c:v>12.264703105000001</c:v>
                </c:pt>
                <c:pt idx="46812">
                  <c:v>11.511053722</c:v>
                </c:pt>
                <c:pt idx="46813">
                  <c:v>11.425352305900001</c:v>
                </c:pt>
                <c:pt idx="46814">
                  <c:v>11.796627683300001</c:v>
                </c:pt>
                <c:pt idx="46815">
                  <c:v>12.015794830999999</c:v>
                </c:pt>
                <c:pt idx="46816">
                  <c:v>11.8260646136</c:v>
                </c:pt>
                <c:pt idx="46817">
                  <c:v>11.9301748669</c:v>
                </c:pt>
                <c:pt idx="46818">
                  <c:v>12.3024848135</c:v>
                </c:pt>
                <c:pt idx="46819">
                  <c:v>12.1053400203</c:v>
                </c:pt>
                <c:pt idx="46820">
                  <c:v>11.43922525</c:v>
                </c:pt>
                <c:pt idx="46821">
                  <c:v>11.7766253125</c:v>
                </c:pt>
                <c:pt idx="46822">
                  <c:v>11.3083216563</c:v>
                </c:pt>
                <c:pt idx="46823">
                  <c:v>12.3415879814</c:v>
                </c:pt>
                <c:pt idx="46824">
                  <c:v>11.534834351500001</c:v>
                </c:pt>
                <c:pt idx="46825">
                  <c:v>12.2298532294</c:v>
                </c:pt>
                <c:pt idx="46826">
                  <c:v>11.530523408800001</c:v>
                </c:pt>
                <c:pt idx="46827">
                  <c:v>11.838876713199999</c:v>
                </c:pt>
                <c:pt idx="46828">
                  <c:v>11.842961977</c:v>
                </c:pt>
                <c:pt idx="46829">
                  <c:v>12.168458339600001</c:v>
                </c:pt>
                <c:pt idx="46830">
                  <c:v>12.289595242500001</c:v>
                </c:pt>
                <c:pt idx="46831">
                  <c:v>12.4557328457</c:v>
                </c:pt>
                <c:pt idx="46832">
                  <c:v>11.6686300203</c:v>
                </c:pt>
                <c:pt idx="46833">
                  <c:v>11.3548547553</c:v>
                </c:pt>
                <c:pt idx="46834">
                  <c:v>11.527988586199999</c:v>
                </c:pt>
                <c:pt idx="46835">
                  <c:v>12.419490039099999</c:v>
                </c:pt>
                <c:pt idx="46836">
                  <c:v>12.412547944</c:v>
                </c:pt>
                <c:pt idx="46837">
                  <c:v>11.9796422562</c:v>
                </c:pt>
                <c:pt idx="46838">
                  <c:v>11.2826604977</c:v>
                </c:pt>
                <c:pt idx="46839">
                  <c:v>11.8832076179</c:v>
                </c:pt>
                <c:pt idx="46840">
                  <c:v>12.144987822999999</c:v>
                </c:pt>
                <c:pt idx="46841">
                  <c:v>12.480608665</c:v>
                </c:pt>
                <c:pt idx="46842">
                  <c:v>12.1599715938</c:v>
                </c:pt>
                <c:pt idx="46843">
                  <c:v>12.159625416800001</c:v>
                </c:pt>
                <c:pt idx="46844">
                  <c:v>11.602158080900001</c:v>
                </c:pt>
                <c:pt idx="46845">
                  <c:v>11.8453127966</c:v>
                </c:pt>
                <c:pt idx="46846">
                  <c:v>11.919205893599999</c:v>
                </c:pt>
                <c:pt idx="46847">
                  <c:v>11.770441053600001</c:v>
                </c:pt>
                <c:pt idx="46848">
                  <c:v>11.450451261</c:v>
                </c:pt>
                <c:pt idx="46849">
                  <c:v>11.915687500200001</c:v>
                </c:pt>
                <c:pt idx="46850">
                  <c:v>12.484229017800001</c:v>
                </c:pt>
                <c:pt idx="46851">
                  <c:v>11.840426927099999</c:v>
                </c:pt>
                <c:pt idx="46852">
                  <c:v>12.5263679352</c:v>
                </c:pt>
                <c:pt idx="46853">
                  <c:v>12.1245795657</c:v>
                </c:pt>
                <c:pt idx="46854">
                  <c:v>11.977396837700001</c:v>
                </c:pt>
                <c:pt idx="46855">
                  <c:v>11.4129049289</c:v>
                </c:pt>
                <c:pt idx="46856">
                  <c:v>12.4491933989</c:v>
                </c:pt>
                <c:pt idx="46857">
                  <c:v>12.0059044776</c:v>
                </c:pt>
                <c:pt idx="46858">
                  <c:v>11.4539382634</c:v>
                </c:pt>
                <c:pt idx="46859">
                  <c:v>11.7391569513</c:v>
                </c:pt>
                <c:pt idx="46860">
                  <c:v>12.4839294777</c:v>
                </c:pt>
                <c:pt idx="46861">
                  <c:v>11.3227255399</c:v>
                </c:pt>
                <c:pt idx="46862">
                  <c:v>11.357805538499999</c:v>
                </c:pt>
                <c:pt idx="46863">
                  <c:v>11.7071126178</c:v>
                </c:pt>
                <c:pt idx="46864">
                  <c:v>11.6732553541</c:v>
                </c:pt>
                <c:pt idx="46865">
                  <c:v>11.8843556689</c:v>
                </c:pt>
                <c:pt idx="46866">
                  <c:v>11.5291669402</c:v>
                </c:pt>
                <c:pt idx="46867">
                  <c:v>11.7648665789</c:v>
                </c:pt>
                <c:pt idx="46868">
                  <c:v>12.0675779075</c:v>
                </c:pt>
                <c:pt idx="46869">
                  <c:v>12.2944545321</c:v>
                </c:pt>
                <c:pt idx="46870">
                  <c:v>12.2140402535</c:v>
                </c:pt>
                <c:pt idx="46871">
                  <c:v>11.498777430700001</c:v>
                </c:pt>
                <c:pt idx="46872">
                  <c:v>11.862753175</c:v>
                </c:pt>
                <c:pt idx="46873">
                  <c:v>12.4622631885</c:v>
                </c:pt>
                <c:pt idx="46874">
                  <c:v>11.871897819300001</c:v>
                </c:pt>
                <c:pt idx="46875">
                  <c:v>11.291901882099999</c:v>
                </c:pt>
                <c:pt idx="46876">
                  <c:v>11.502506352899999</c:v>
                </c:pt>
                <c:pt idx="46877">
                  <c:v>12.143118078400001</c:v>
                </c:pt>
                <c:pt idx="46878">
                  <c:v>11.3205096896</c:v>
                </c:pt>
                <c:pt idx="46879">
                  <c:v>11.3678444686</c:v>
                </c:pt>
                <c:pt idx="46880">
                  <c:v>11.5409504654</c:v>
                </c:pt>
                <c:pt idx="46881">
                  <c:v>11.883180576299999</c:v>
                </c:pt>
                <c:pt idx="46882">
                  <c:v>12.063955904</c:v>
                </c:pt>
                <c:pt idx="46883">
                  <c:v>11.549768025600001</c:v>
                </c:pt>
                <c:pt idx="46884">
                  <c:v>12.1291533322</c:v>
                </c:pt>
                <c:pt idx="46885">
                  <c:v>12.3267677496</c:v>
                </c:pt>
                <c:pt idx="46886">
                  <c:v>12.4221031686</c:v>
                </c:pt>
                <c:pt idx="46887">
                  <c:v>12.0030423781</c:v>
                </c:pt>
                <c:pt idx="46888">
                  <c:v>12.4050208122</c:v>
                </c:pt>
                <c:pt idx="46889">
                  <c:v>11.772163211100001</c:v>
                </c:pt>
                <c:pt idx="46890">
                  <c:v>11.425352305900001</c:v>
                </c:pt>
                <c:pt idx="46891">
                  <c:v>11.4721235758</c:v>
                </c:pt>
                <c:pt idx="46892">
                  <c:v>11.911759457900001</c:v>
                </c:pt>
                <c:pt idx="46893">
                  <c:v>12.317518953900001</c:v>
                </c:pt>
                <c:pt idx="46894">
                  <c:v>12.5572908741</c:v>
                </c:pt>
                <c:pt idx="46895">
                  <c:v>11.332177245</c:v>
                </c:pt>
                <c:pt idx="46896">
                  <c:v>11.6685055001</c:v>
                </c:pt>
                <c:pt idx="46897">
                  <c:v>12.339154992399999</c:v>
                </c:pt>
                <c:pt idx="46898">
                  <c:v>11.851734674899999</c:v>
                </c:pt>
                <c:pt idx="46899">
                  <c:v>11.412645536499999</c:v>
                </c:pt>
                <c:pt idx="46900">
                  <c:v>11.298731889700001</c:v>
                </c:pt>
                <c:pt idx="46901">
                  <c:v>11.892063974899999</c:v>
                </c:pt>
                <c:pt idx="46902">
                  <c:v>12.1303682756</c:v>
                </c:pt>
                <c:pt idx="46903">
                  <c:v>11.593009029499999</c:v>
                </c:pt>
                <c:pt idx="46904">
                  <c:v>12.4491933989</c:v>
                </c:pt>
                <c:pt idx="46905">
                  <c:v>11.343417838100001</c:v>
                </c:pt>
                <c:pt idx="46906">
                  <c:v>11.8643404475</c:v>
                </c:pt>
                <c:pt idx="46907">
                  <c:v>11.612923368800001</c:v>
                </c:pt>
                <c:pt idx="46908">
                  <c:v>11.6902048384</c:v>
                </c:pt>
                <c:pt idx="46909">
                  <c:v>11.3083216563</c:v>
                </c:pt>
                <c:pt idx="46910">
                  <c:v>11.5621962163</c:v>
                </c:pt>
                <c:pt idx="46911">
                  <c:v>11.482160610699999</c:v>
                </c:pt>
                <c:pt idx="46912">
                  <c:v>12.345671705399999</c:v>
                </c:pt>
                <c:pt idx="46913">
                  <c:v>11.7178018452</c:v>
                </c:pt>
                <c:pt idx="46914">
                  <c:v>12.2256405595</c:v>
                </c:pt>
                <c:pt idx="46915">
                  <c:v>12.384495808900001</c:v>
                </c:pt>
                <c:pt idx="46916">
                  <c:v>11.8029687092</c:v>
                </c:pt>
                <c:pt idx="46917">
                  <c:v>12.482637518200001</c:v>
                </c:pt>
                <c:pt idx="46918">
                  <c:v>12.4742458411</c:v>
                </c:pt>
                <c:pt idx="46919">
                  <c:v>11.6539946391</c:v>
                </c:pt>
                <c:pt idx="46920">
                  <c:v>11.4770652375</c:v>
                </c:pt>
                <c:pt idx="46921">
                  <c:v>12.484229017800001</c:v>
                </c:pt>
                <c:pt idx="46922">
                  <c:v>12.006153853100001</c:v>
                </c:pt>
                <c:pt idx="46923">
                  <c:v>11.9796422562</c:v>
                </c:pt>
                <c:pt idx="46924">
                  <c:v>11.8029687092</c:v>
                </c:pt>
                <c:pt idx="46925">
                  <c:v>11.904961764799999</c:v>
                </c:pt>
                <c:pt idx="46926">
                  <c:v>11.3426026104</c:v>
                </c:pt>
                <c:pt idx="46927">
                  <c:v>12.207269269999999</c:v>
                </c:pt>
                <c:pt idx="46928">
                  <c:v>12.4636608752</c:v>
                </c:pt>
                <c:pt idx="46929">
                  <c:v>11.9294739093</c:v>
                </c:pt>
                <c:pt idx="46930">
                  <c:v>12.3644806156</c:v>
                </c:pt>
                <c:pt idx="46931">
                  <c:v>11.3480726046</c:v>
                </c:pt>
                <c:pt idx="46932">
                  <c:v>11.721069484499999</c:v>
                </c:pt>
                <c:pt idx="46933">
                  <c:v>12.4192007519</c:v>
                </c:pt>
                <c:pt idx="46934">
                  <c:v>11.3787528306</c:v>
                </c:pt>
                <c:pt idx="46935">
                  <c:v>11.393756569000001</c:v>
                </c:pt>
                <c:pt idx="46936">
                  <c:v>12.409912525199999</c:v>
                </c:pt>
                <c:pt idx="46937">
                  <c:v>11.455476919000001</c:v>
                </c:pt>
                <c:pt idx="46938">
                  <c:v>11.3993847982</c:v>
                </c:pt>
                <c:pt idx="46939">
                  <c:v>12.3267677496</c:v>
                </c:pt>
                <c:pt idx="46940">
                  <c:v>11.235043901299999</c:v>
                </c:pt>
                <c:pt idx="46941">
                  <c:v>12.237190629600001</c:v>
                </c:pt>
                <c:pt idx="46942">
                  <c:v>12.056492087400001</c:v>
                </c:pt>
                <c:pt idx="46943">
                  <c:v>12.030468790500001</c:v>
                </c:pt>
                <c:pt idx="46944">
                  <c:v>12.1254052049</c:v>
                </c:pt>
                <c:pt idx="46945">
                  <c:v>11.6710016805</c:v>
                </c:pt>
                <c:pt idx="46946">
                  <c:v>12.159625416800001</c:v>
                </c:pt>
                <c:pt idx="46947">
                  <c:v>12.0869627303</c:v>
                </c:pt>
                <c:pt idx="46948">
                  <c:v>11.431639364500001</c:v>
                </c:pt>
                <c:pt idx="46949">
                  <c:v>12.336534327400001</c:v>
                </c:pt>
                <c:pt idx="46950">
                  <c:v>12.1002447963</c:v>
                </c:pt>
                <c:pt idx="46951">
                  <c:v>12.586038392500001</c:v>
                </c:pt>
                <c:pt idx="46952">
                  <c:v>12.203029538799999</c:v>
                </c:pt>
                <c:pt idx="46953">
                  <c:v>11.9920041988</c:v>
                </c:pt>
                <c:pt idx="46954">
                  <c:v>11.653791673300001</c:v>
                </c:pt>
                <c:pt idx="46955">
                  <c:v>12.4479965596</c:v>
                </c:pt>
                <c:pt idx="46956">
                  <c:v>12.459022966499999</c:v>
                </c:pt>
                <c:pt idx="46957">
                  <c:v>11.838876713199999</c:v>
                </c:pt>
                <c:pt idx="46958">
                  <c:v>12.5336331313</c:v>
                </c:pt>
                <c:pt idx="46959">
                  <c:v>11.5621962163</c:v>
                </c:pt>
                <c:pt idx="46960">
                  <c:v>12.2298532294</c:v>
                </c:pt>
                <c:pt idx="46961">
                  <c:v>11.836116756999999</c:v>
                </c:pt>
                <c:pt idx="46962">
                  <c:v>12.584459755299999</c:v>
                </c:pt>
                <c:pt idx="46963">
                  <c:v>12.1248187136</c:v>
                </c:pt>
                <c:pt idx="46964">
                  <c:v>11.4484135962</c:v>
                </c:pt>
                <c:pt idx="46965">
                  <c:v>11.5965925049</c:v>
                </c:pt>
                <c:pt idx="46966">
                  <c:v>12.2372564729</c:v>
                </c:pt>
                <c:pt idx="46967">
                  <c:v>12.5601163537</c:v>
                </c:pt>
                <c:pt idx="46968">
                  <c:v>11.562279822300001</c:v>
                </c:pt>
                <c:pt idx="46969">
                  <c:v>11.534834351500001</c:v>
                </c:pt>
                <c:pt idx="46970">
                  <c:v>11.298731889700001</c:v>
                </c:pt>
                <c:pt idx="46971">
                  <c:v>12.406632780700001</c:v>
                </c:pt>
                <c:pt idx="46972">
                  <c:v>11.4034022222</c:v>
                </c:pt>
                <c:pt idx="46973">
                  <c:v>11.5398233465</c:v>
                </c:pt>
                <c:pt idx="46974">
                  <c:v>11.570371246400001</c:v>
                </c:pt>
                <c:pt idx="46975">
                  <c:v>12.422409413600001</c:v>
                </c:pt>
                <c:pt idx="46976">
                  <c:v>12.529206668400001</c:v>
                </c:pt>
                <c:pt idx="46977">
                  <c:v>12.529206668400001</c:v>
                </c:pt>
                <c:pt idx="46978">
                  <c:v>12.480608665</c:v>
                </c:pt>
                <c:pt idx="46979">
                  <c:v>11.6732553541</c:v>
                </c:pt>
                <c:pt idx="46980">
                  <c:v>12.131134599399999</c:v>
                </c:pt>
                <c:pt idx="46981">
                  <c:v>11.6878919623</c:v>
                </c:pt>
                <c:pt idx="46982">
                  <c:v>11.3975823201</c:v>
                </c:pt>
                <c:pt idx="46983">
                  <c:v>12.231544362799999</c:v>
                </c:pt>
                <c:pt idx="46984">
                  <c:v>12.3548673208</c:v>
                </c:pt>
                <c:pt idx="46985">
                  <c:v>11.3958539989</c:v>
                </c:pt>
                <c:pt idx="46986">
                  <c:v>12.0675779075</c:v>
                </c:pt>
                <c:pt idx="46987">
                  <c:v>12.2968960199</c:v>
                </c:pt>
                <c:pt idx="46988">
                  <c:v>11.307864889999999</c:v>
                </c:pt>
                <c:pt idx="46989">
                  <c:v>11.6802462261</c:v>
                </c:pt>
                <c:pt idx="46990">
                  <c:v>11.780637238400001</c:v>
                </c:pt>
                <c:pt idx="46991">
                  <c:v>11.7446461738</c:v>
                </c:pt>
                <c:pt idx="46992">
                  <c:v>12.5831000843</c:v>
                </c:pt>
                <c:pt idx="46993">
                  <c:v>12.0340096905</c:v>
                </c:pt>
                <c:pt idx="46994">
                  <c:v>11.768249431699999</c:v>
                </c:pt>
                <c:pt idx="46995">
                  <c:v>11.937479527400001</c:v>
                </c:pt>
                <c:pt idx="46996">
                  <c:v>11.5882808855</c:v>
                </c:pt>
                <c:pt idx="46997">
                  <c:v>11.6277299126</c:v>
                </c:pt>
                <c:pt idx="46998">
                  <c:v>11.772163211100001</c:v>
                </c:pt>
                <c:pt idx="46999">
                  <c:v>12.026424115499999</c:v>
                </c:pt>
                <c:pt idx="47000">
                  <c:v>11.678963701700001</c:v>
                </c:pt>
                <c:pt idx="47001">
                  <c:v>11.6277299126</c:v>
                </c:pt>
                <c:pt idx="47002">
                  <c:v>12.0633420562</c:v>
                </c:pt>
                <c:pt idx="47003">
                  <c:v>11.520215394999999</c:v>
                </c:pt>
                <c:pt idx="47004">
                  <c:v>11.9388685854</c:v>
                </c:pt>
                <c:pt idx="47005">
                  <c:v>11.582261390899999</c:v>
                </c:pt>
                <c:pt idx="47006">
                  <c:v>11.4028175286</c:v>
                </c:pt>
                <c:pt idx="47007">
                  <c:v>12.404845635299999</c:v>
                </c:pt>
                <c:pt idx="47008">
                  <c:v>11.3692145243</c:v>
                </c:pt>
                <c:pt idx="47009">
                  <c:v>11.473881973899999</c:v>
                </c:pt>
                <c:pt idx="47010">
                  <c:v>11.8669486571</c:v>
                </c:pt>
                <c:pt idx="47011">
                  <c:v>11.883180576299999</c:v>
                </c:pt>
                <c:pt idx="47012">
                  <c:v>11.515062932099999</c:v>
                </c:pt>
                <c:pt idx="47013">
                  <c:v>11.5117549863</c:v>
                </c:pt>
                <c:pt idx="47014">
                  <c:v>11.5291669402</c:v>
                </c:pt>
                <c:pt idx="47015">
                  <c:v>12.421169517199999</c:v>
                </c:pt>
                <c:pt idx="47016">
                  <c:v>11.7738353687</c:v>
                </c:pt>
                <c:pt idx="47017">
                  <c:v>11.2826901274</c:v>
                </c:pt>
                <c:pt idx="47018">
                  <c:v>11.646188261600001</c:v>
                </c:pt>
                <c:pt idx="47019">
                  <c:v>11.6710016805</c:v>
                </c:pt>
                <c:pt idx="47020">
                  <c:v>12.257341358</c:v>
                </c:pt>
                <c:pt idx="47021">
                  <c:v>11.7071126178</c:v>
                </c:pt>
                <c:pt idx="47022">
                  <c:v>12.4636608752</c:v>
                </c:pt>
                <c:pt idx="47023">
                  <c:v>12.4089234943</c:v>
                </c:pt>
                <c:pt idx="47024">
                  <c:v>11.4733987816</c:v>
                </c:pt>
                <c:pt idx="47025">
                  <c:v>11.8781253982</c:v>
                </c:pt>
                <c:pt idx="47026">
                  <c:v>12.1266970469</c:v>
                </c:pt>
                <c:pt idx="47027">
                  <c:v>11.269858000999999</c:v>
                </c:pt>
                <c:pt idx="47028">
                  <c:v>11.450451261</c:v>
                </c:pt>
                <c:pt idx="47029">
                  <c:v>11.5341794564</c:v>
                </c:pt>
                <c:pt idx="47030">
                  <c:v>12.0628750186</c:v>
                </c:pt>
                <c:pt idx="47031">
                  <c:v>12.1307115571</c:v>
                </c:pt>
                <c:pt idx="47032">
                  <c:v>12.24621529</c:v>
                </c:pt>
                <c:pt idx="47033">
                  <c:v>12.300699832599999</c:v>
                </c:pt>
                <c:pt idx="47034">
                  <c:v>11.2570653568</c:v>
                </c:pt>
                <c:pt idx="47035">
                  <c:v>11.2953092162</c:v>
                </c:pt>
                <c:pt idx="47036">
                  <c:v>11.307864889999999</c:v>
                </c:pt>
                <c:pt idx="47037">
                  <c:v>12.247178273599999</c:v>
                </c:pt>
                <c:pt idx="47038">
                  <c:v>12.449484545000001</c:v>
                </c:pt>
                <c:pt idx="47039">
                  <c:v>11.3305905751</c:v>
                </c:pt>
                <c:pt idx="47040">
                  <c:v>11.843658703699999</c:v>
                </c:pt>
                <c:pt idx="47041">
                  <c:v>12.072765177400001</c:v>
                </c:pt>
                <c:pt idx="47042">
                  <c:v>11.4539382634</c:v>
                </c:pt>
                <c:pt idx="47043">
                  <c:v>11.529452978</c:v>
                </c:pt>
                <c:pt idx="47044">
                  <c:v>12.136879926300001</c:v>
                </c:pt>
                <c:pt idx="47045">
                  <c:v>11.5765615809</c:v>
                </c:pt>
                <c:pt idx="47046">
                  <c:v>11.730097032</c:v>
                </c:pt>
                <c:pt idx="47047">
                  <c:v>12.345671705399999</c:v>
                </c:pt>
                <c:pt idx="47048">
                  <c:v>11.915687500200001</c:v>
                </c:pt>
                <c:pt idx="47049">
                  <c:v>11.4251149819</c:v>
                </c:pt>
                <c:pt idx="47050">
                  <c:v>12.198270777799999</c:v>
                </c:pt>
                <c:pt idx="47051">
                  <c:v>11.8832076179</c:v>
                </c:pt>
                <c:pt idx="47052">
                  <c:v>12.480237475199999</c:v>
                </c:pt>
                <c:pt idx="47053">
                  <c:v>11.3972984421</c:v>
                </c:pt>
                <c:pt idx="47054">
                  <c:v>11.5235051477</c:v>
                </c:pt>
                <c:pt idx="47055">
                  <c:v>11.3675215986</c:v>
                </c:pt>
                <c:pt idx="47056">
                  <c:v>11.4190643999</c:v>
                </c:pt>
                <c:pt idx="47057">
                  <c:v>11.749604144799999</c:v>
                </c:pt>
                <c:pt idx="47058">
                  <c:v>12.168458339600001</c:v>
                </c:pt>
                <c:pt idx="47059">
                  <c:v>11.937479527400001</c:v>
                </c:pt>
                <c:pt idx="47060">
                  <c:v>11.805238985000001</c:v>
                </c:pt>
                <c:pt idx="47061">
                  <c:v>11.661431524299999</c:v>
                </c:pt>
                <c:pt idx="47062">
                  <c:v>11.356172275400001</c:v>
                </c:pt>
                <c:pt idx="47063">
                  <c:v>11.631518910200001</c:v>
                </c:pt>
                <c:pt idx="47064">
                  <c:v>12.063955904</c:v>
                </c:pt>
                <c:pt idx="47065">
                  <c:v>12.4636608752</c:v>
                </c:pt>
                <c:pt idx="47066">
                  <c:v>12.479748056</c:v>
                </c:pt>
                <c:pt idx="47067">
                  <c:v>11.3958539989</c:v>
                </c:pt>
                <c:pt idx="47068">
                  <c:v>12.096039471699999</c:v>
                </c:pt>
                <c:pt idx="47069">
                  <c:v>11.4028175286</c:v>
                </c:pt>
                <c:pt idx="47070">
                  <c:v>11.7580297654</c:v>
                </c:pt>
                <c:pt idx="47071">
                  <c:v>11.678963701700001</c:v>
                </c:pt>
                <c:pt idx="47072">
                  <c:v>12.326848075699999</c:v>
                </c:pt>
                <c:pt idx="47073">
                  <c:v>11.764421587799999</c:v>
                </c:pt>
                <c:pt idx="47074">
                  <c:v>11.385870780099999</c:v>
                </c:pt>
                <c:pt idx="47075">
                  <c:v>11.8407209139</c:v>
                </c:pt>
                <c:pt idx="47076">
                  <c:v>12.033994978999999</c:v>
                </c:pt>
                <c:pt idx="47077">
                  <c:v>11.608527608099999</c:v>
                </c:pt>
                <c:pt idx="47078">
                  <c:v>11.9388685854</c:v>
                </c:pt>
                <c:pt idx="47079">
                  <c:v>12.1087531726</c:v>
                </c:pt>
                <c:pt idx="47080">
                  <c:v>11.5405631201</c:v>
                </c:pt>
                <c:pt idx="47081">
                  <c:v>11.8321548085</c:v>
                </c:pt>
                <c:pt idx="47082">
                  <c:v>11.7944409913</c:v>
                </c:pt>
                <c:pt idx="47083">
                  <c:v>12.530161703399999</c:v>
                </c:pt>
                <c:pt idx="47084">
                  <c:v>11.5965848607</c:v>
                </c:pt>
                <c:pt idx="47085">
                  <c:v>11.737933029100001</c:v>
                </c:pt>
                <c:pt idx="47086">
                  <c:v>11.9019564239</c:v>
                </c:pt>
                <c:pt idx="47087">
                  <c:v>11.2813302105</c:v>
                </c:pt>
                <c:pt idx="47088">
                  <c:v>12.1999287336</c:v>
                </c:pt>
                <c:pt idx="47089">
                  <c:v>11.385465715300001</c:v>
                </c:pt>
                <c:pt idx="47090">
                  <c:v>11.602158080900001</c:v>
                </c:pt>
                <c:pt idx="47091">
                  <c:v>12.067899457699999</c:v>
                </c:pt>
                <c:pt idx="47092">
                  <c:v>11.593009029499999</c:v>
                </c:pt>
                <c:pt idx="47093">
                  <c:v>11.7881307251</c:v>
                </c:pt>
                <c:pt idx="47094">
                  <c:v>11.937479527400001</c:v>
                </c:pt>
                <c:pt idx="47095">
                  <c:v>11.645069767400001</c:v>
                </c:pt>
                <c:pt idx="47096">
                  <c:v>12.0932594736</c:v>
                </c:pt>
                <c:pt idx="47097">
                  <c:v>11.678963701700001</c:v>
                </c:pt>
                <c:pt idx="47098">
                  <c:v>11.6463009634</c:v>
                </c:pt>
                <c:pt idx="47099">
                  <c:v>11.8035053489</c:v>
                </c:pt>
                <c:pt idx="47100">
                  <c:v>12.4839294777</c:v>
                </c:pt>
                <c:pt idx="47101">
                  <c:v>12.302776068</c:v>
                </c:pt>
                <c:pt idx="47102">
                  <c:v>11.6675371633</c:v>
                </c:pt>
                <c:pt idx="47103">
                  <c:v>11.3092483248</c:v>
                </c:pt>
                <c:pt idx="47104">
                  <c:v>11.887033169</c:v>
                </c:pt>
                <c:pt idx="47105">
                  <c:v>12.1484537951</c:v>
                </c:pt>
                <c:pt idx="47106">
                  <c:v>11.653653436100001</c:v>
                </c:pt>
                <c:pt idx="47107">
                  <c:v>11.4258808072</c:v>
                </c:pt>
                <c:pt idx="47108">
                  <c:v>12.3267677496</c:v>
                </c:pt>
                <c:pt idx="47109">
                  <c:v>12.345671705399999</c:v>
                </c:pt>
                <c:pt idx="47110">
                  <c:v>11.7353675992</c:v>
                </c:pt>
                <c:pt idx="47111">
                  <c:v>11.5965848607</c:v>
                </c:pt>
                <c:pt idx="47112">
                  <c:v>11.7632717356</c:v>
                </c:pt>
                <c:pt idx="47113">
                  <c:v>11.728828072500001</c:v>
                </c:pt>
                <c:pt idx="47114">
                  <c:v>11.6463009634</c:v>
                </c:pt>
                <c:pt idx="47115">
                  <c:v>11.670221186799999</c:v>
                </c:pt>
                <c:pt idx="47116">
                  <c:v>11.337928545600001</c:v>
                </c:pt>
                <c:pt idx="47117">
                  <c:v>11.9708433661</c:v>
                </c:pt>
                <c:pt idx="47118">
                  <c:v>12.4966290975</c:v>
                </c:pt>
                <c:pt idx="47119">
                  <c:v>11.508267674800001</c:v>
                </c:pt>
                <c:pt idx="47120">
                  <c:v>11.4034022222</c:v>
                </c:pt>
                <c:pt idx="47121">
                  <c:v>12.558209913500001</c:v>
                </c:pt>
                <c:pt idx="47122">
                  <c:v>11.9301748669</c:v>
                </c:pt>
                <c:pt idx="47123">
                  <c:v>11.904961764799999</c:v>
                </c:pt>
                <c:pt idx="47124">
                  <c:v>12.367814254300001</c:v>
                </c:pt>
                <c:pt idx="47125">
                  <c:v>11.530523408800001</c:v>
                </c:pt>
                <c:pt idx="47126">
                  <c:v>12.3415879814</c:v>
                </c:pt>
                <c:pt idx="47127">
                  <c:v>11.295194067300001</c:v>
                </c:pt>
                <c:pt idx="47128">
                  <c:v>11.3680141398</c:v>
                </c:pt>
                <c:pt idx="47129">
                  <c:v>11.277019149999999</c:v>
                </c:pt>
                <c:pt idx="47130">
                  <c:v>11.6100434993</c:v>
                </c:pt>
                <c:pt idx="47131">
                  <c:v>11.2327347481</c:v>
                </c:pt>
                <c:pt idx="47132">
                  <c:v>13.9043017509</c:v>
                </c:pt>
                <c:pt idx="47133">
                  <c:v>13.8891123771</c:v>
                </c:pt>
                <c:pt idx="47134">
                  <c:v>14.1135656292</c:v>
                </c:pt>
                <c:pt idx="47135">
                  <c:v>12.9388121478</c:v>
                </c:pt>
                <c:pt idx="47136">
                  <c:v>13.032950570200001</c:v>
                </c:pt>
                <c:pt idx="47137">
                  <c:v>13.7344175133</c:v>
                </c:pt>
                <c:pt idx="47138">
                  <c:v>12.755696646300001</c:v>
                </c:pt>
                <c:pt idx="47139">
                  <c:v>12.8277132663</c:v>
                </c:pt>
                <c:pt idx="47140">
                  <c:v>13.4855729955</c:v>
                </c:pt>
                <c:pt idx="47141">
                  <c:v>12.7742984298</c:v>
                </c:pt>
                <c:pt idx="47142">
                  <c:v>13.593671610299999</c:v>
                </c:pt>
                <c:pt idx="47143">
                  <c:v>13.5252212291</c:v>
                </c:pt>
                <c:pt idx="47144">
                  <c:v>12.5924655015</c:v>
                </c:pt>
                <c:pt idx="47145">
                  <c:v>12.9177434579</c:v>
                </c:pt>
                <c:pt idx="47146">
                  <c:v>13.2739161369</c:v>
                </c:pt>
                <c:pt idx="47147">
                  <c:v>13.667274279200001</c:v>
                </c:pt>
                <c:pt idx="47148">
                  <c:v>12.738008972099999</c:v>
                </c:pt>
                <c:pt idx="47149">
                  <c:v>12.9595223257</c:v>
                </c:pt>
                <c:pt idx="47150">
                  <c:v>13.7379859672</c:v>
                </c:pt>
                <c:pt idx="47151">
                  <c:v>12.832120201</c:v>
                </c:pt>
                <c:pt idx="47152">
                  <c:v>12.7226830703</c:v>
                </c:pt>
                <c:pt idx="47153">
                  <c:v>12.9746001609</c:v>
                </c:pt>
                <c:pt idx="47154">
                  <c:v>12.904609195200001</c:v>
                </c:pt>
                <c:pt idx="47155">
                  <c:v>12.713171985700001</c:v>
                </c:pt>
                <c:pt idx="47156">
                  <c:v>13.5217740556</c:v>
                </c:pt>
                <c:pt idx="47157">
                  <c:v>13.6267307012</c:v>
                </c:pt>
                <c:pt idx="47158">
                  <c:v>12.9715925255</c:v>
                </c:pt>
                <c:pt idx="47159">
                  <c:v>14.1030881305</c:v>
                </c:pt>
                <c:pt idx="47160">
                  <c:v>13.0956642483</c:v>
                </c:pt>
                <c:pt idx="47161">
                  <c:v>13.106020171000001</c:v>
                </c:pt>
                <c:pt idx="47162">
                  <c:v>13.736541082</c:v>
                </c:pt>
                <c:pt idx="47163">
                  <c:v>13.471587919899999</c:v>
                </c:pt>
                <c:pt idx="47164">
                  <c:v>12.5944627708</c:v>
                </c:pt>
                <c:pt idx="47165">
                  <c:v>13.217253277499999</c:v>
                </c:pt>
                <c:pt idx="47166">
                  <c:v>13.815416957</c:v>
                </c:pt>
                <c:pt idx="47167">
                  <c:v>13.568853324999999</c:v>
                </c:pt>
                <c:pt idx="47168">
                  <c:v>13.8188230869</c:v>
                </c:pt>
                <c:pt idx="47169">
                  <c:v>12.856479004300001</c:v>
                </c:pt>
                <c:pt idx="47170">
                  <c:v>13.1017735576</c:v>
                </c:pt>
                <c:pt idx="47171">
                  <c:v>13.246791035399999</c:v>
                </c:pt>
                <c:pt idx="47172">
                  <c:v>12.7646766098</c:v>
                </c:pt>
                <c:pt idx="47173">
                  <c:v>13.086479949099999</c:v>
                </c:pt>
                <c:pt idx="47174">
                  <c:v>12.6332309589</c:v>
                </c:pt>
                <c:pt idx="47175">
                  <c:v>13.375641852799999</c:v>
                </c:pt>
                <c:pt idx="47176">
                  <c:v>13.4824541868</c:v>
                </c:pt>
                <c:pt idx="47177">
                  <c:v>13.411563962600001</c:v>
                </c:pt>
                <c:pt idx="47178">
                  <c:v>13.8263536994</c:v>
                </c:pt>
                <c:pt idx="47179">
                  <c:v>13.7312554828</c:v>
                </c:pt>
                <c:pt idx="47180">
                  <c:v>13.193828679299999</c:v>
                </c:pt>
                <c:pt idx="47181">
                  <c:v>13.2635127892</c:v>
                </c:pt>
                <c:pt idx="47182">
                  <c:v>13.8439108262</c:v>
                </c:pt>
                <c:pt idx="47183">
                  <c:v>13.6752453144</c:v>
                </c:pt>
                <c:pt idx="47184">
                  <c:v>13.191558529</c:v>
                </c:pt>
                <c:pt idx="47185">
                  <c:v>12.9948582951</c:v>
                </c:pt>
                <c:pt idx="47186">
                  <c:v>13.5252212291</c:v>
                </c:pt>
                <c:pt idx="47187">
                  <c:v>13.211904732200001</c:v>
                </c:pt>
                <c:pt idx="47188">
                  <c:v>13.627359456500001</c:v>
                </c:pt>
                <c:pt idx="47189">
                  <c:v>12.738008972099999</c:v>
                </c:pt>
                <c:pt idx="47190">
                  <c:v>12.883560363000001</c:v>
                </c:pt>
                <c:pt idx="47191">
                  <c:v>12.8285075366</c:v>
                </c:pt>
                <c:pt idx="47192">
                  <c:v>12.6745673425</c:v>
                </c:pt>
                <c:pt idx="47193">
                  <c:v>12.681069919400001</c:v>
                </c:pt>
                <c:pt idx="47194">
                  <c:v>13.068176320999999</c:v>
                </c:pt>
                <c:pt idx="47195">
                  <c:v>12.8657753748</c:v>
                </c:pt>
                <c:pt idx="47196">
                  <c:v>13.3415110975</c:v>
                </c:pt>
                <c:pt idx="47197">
                  <c:v>12.897754432899999</c:v>
                </c:pt>
                <c:pt idx="47198">
                  <c:v>14.083678657</c:v>
                </c:pt>
                <c:pt idx="47199">
                  <c:v>12.6745673425</c:v>
                </c:pt>
                <c:pt idx="47200">
                  <c:v>13.5183492517</c:v>
                </c:pt>
                <c:pt idx="47201">
                  <c:v>12.929576986700001</c:v>
                </c:pt>
                <c:pt idx="47202">
                  <c:v>13.099910013600001</c:v>
                </c:pt>
                <c:pt idx="47203">
                  <c:v>13.091242763</c:v>
                </c:pt>
                <c:pt idx="47204">
                  <c:v>12.9388121478</c:v>
                </c:pt>
                <c:pt idx="47205">
                  <c:v>13.7723872571</c:v>
                </c:pt>
                <c:pt idx="47206">
                  <c:v>12.6952119655</c:v>
                </c:pt>
                <c:pt idx="47207">
                  <c:v>13.658448098299999</c:v>
                </c:pt>
                <c:pt idx="47208">
                  <c:v>13.901871374100001</c:v>
                </c:pt>
                <c:pt idx="47209">
                  <c:v>13.593671610299999</c:v>
                </c:pt>
                <c:pt idx="47210">
                  <c:v>13.156861982900001</c:v>
                </c:pt>
                <c:pt idx="47211">
                  <c:v>13.9297752609</c:v>
                </c:pt>
                <c:pt idx="47212">
                  <c:v>13.799548533899999</c:v>
                </c:pt>
                <c:pt idx="47213">
                  <c:v>13.060686782099999</c:v>
                </c:pt>
                <c:pt idx="47214">
                  <c:v>13.561598435700001</c:v>
                </c:pt>
                <c:pt idx="47215">
                  <c:v>13.3504973937</c:v>
                </c:pt>
                <c:pt idx="47216">
                  <c:v>13.913098203200001</c:v>
                </c:pt>
                <c:pt idx="47217">
                  <c:v>13.4679671748</c:v>
                </c:pt>
                <c:pt idx="47218">
                  <c:v>13.7926896564</c:v>
                </c:pt>
                <c:pt idx="47219">
                  <c:v>14.017417713</c:v>
                </c:pt>
                <c:pt idx="47220">
                  <c:v>12.5924655015</c:v>
                </c:pt>
                <c:pt idx="47221">
                  <c:v>13.434599159799999</c:v>
                </c:pt>
                <c:pt idx="47222">
                  <c:v>14.1218867103</c:v>
                </c:pt>
                <c:pt idx="47223">
                  <c:v>13.3736564653</c:v>
                </c:pt>
                <c:pt idx="47224">
                  <c:v>13.0871307756</c:v>
                </c:pt>
                <c:pt idx="47225">
                  <c:v>12.7099269253</c:v>
                </c:pt>
                <c:pt idx="47226">
                  <c:v>13.479637519800001</c:v>
                </c:pt>
                <c:pt idx="47227">
                  <c:v>12.713171985700001</c:v>
                </c:pt>
                <c:pt idx="47228">
                  <c:v>13.569477881699999</c:v>
                </c:pt>
                <c:pt idx="47229">
                  <c:v>12.9657967154</c:v>
                </c:pt>
                <c:pt idx="47230">
                  <c:v>13.078812747500001</c:v>
                </c:pt>
                <c:pt idx="47231">
                  <c:v>12.9184884091</c:v>
                </c:pt>
                <c:pt idx="47232">
                  <c:v>12.8285075366</c:v>
                </c:pt>
                <c:pt idx="47233">
                  <c:v>13.195242166</c:v>
                </c:pt>
                <c:pt idx="47234">
                  <c:v>13.545976341999999</c:v>
                </c:pt>
                <c:pt idx="47235">
                  <c:v>13.5252212291</c:v>
                </c:pt>
                <c:pt idx="47236">
                  <c:v>13.2232825915</c:v>
                </c:pt>
                <c:pt idx="47237">
                  <c:v>13.086479949099999</c:v>
                </c:pt>
                <c:pt idx="47238">
                  <c:v>12.9910955604</c:v>
                </c:pt>
                <c:pt idx="47239">
                  <c:v>12.8311622722</c:v>
                </c:pt>
                <c:pt idx="47240">
                  <c:v>13.4799597447</c:v>
                </c:pt>
                <c:pt idx="47241">
                  <c:v>13.236428657799999</c:v>
                </c:pt>
                <c:pt idx="47242">
                  <c:v>12.943693019099999</c:v>
                </c:pt>
                <c:pt idx="47243">
                  <c:v>13.0555459826</c:v>
                </c:pt>
                <c:pt idx="47244">
                  <c:v>13.1607240867</c:v>
                </c:pt>
                <c:pt idx="47245">
                  <c:v>13.6092997073</c:v>
                </c:pt>
                <c:pt idx="47246">
                  <c:v>12.772891550500001</c:v>
                </c:pt>
                <c:pt idx="47247">
                  <c:v>12.6339339188</c:v>
                </c:pt>
                <c:pt idx="47248">
                  <c:v>12.778839057300001</c:v>
                </c:pt>
                <c:pt idx="47249">
                  <c:v>13.1139599031</c:v>
                </c:pt>
                <c:pt idx="47250">
                  <c:v>12.618176203000001</c:v>
                </c:pt>
                <c:pt idx="47251">
                  <c:v>14.093654596</c:v>
                </c:pt>
                <c:pt idx="47252">
                  <c:v>13.635613082500001</c:v>
                </c:pt>
                <c:pt idx="47253">
                  <c:v>12.9115116083</c:v>
                </c:pt>
                <c:pt idx="47254">
                  <c:v>13.489167692300001</c:v>
                </c:pt>
                <c:pt idx="47255">
                  <c:v>13.722115155199999</c:v>
                </c:pt>
                <c:pt idx="47256">
                  <c:v>13.901265709800001</c:v>
                </c:pt>
                <c:pt idx="47257">
                  <c:v>13.8728068563</c:v>
                </c:pt>
                <c:pt idx="47258">
                  <c:v>12.978093364399999</c:v>
                </c:pt>
                <c:pt idx="47259">
                  <c:v>13.1541838578</c:v>
                </c:pt>
                <c:pt idx="47260">
                  <c:v>12.917248777199999</c:v>
                </c:pt>
                <c:pt idx="47261">
                  <c:v>12.794276699199999</c:v>
                </c:pt>
                <c:pt idx="47262">
                  <c:v>13.257546833999999</c:v>
                </c:pt>
                <c:pt idx="47263">
                  <c:v>13.2419931674</c:v>
                </c:pt>
                <c:pt idx="47264">
                  <c:v>12.8643398196</c:v>
                </c:pt>
                <c:pt idx="47265">
                  <c:v>12.7377701744</c:v>
                </c:pt>
                <c:pt idx="47266">
                  <c:v>13.7344175133</c:v>
                </c:pt>
                <c:pt idx="47267">
                  <c:v>13.5111115002</c:v>
                </c:pt>
                <c:pt idx="47268">
                  <c:v>12.8356901807</c:v>
                </c:pt>
                <c:pt idx="47269">
                  <c:v>12.973015440499999</c:v>
                </c:pt>
                <c:pt idx="47270">
                  <c:v>13.1472225864</c:v>
                </c:pt>
                <c:pt idx="47271">
                  <c:v>13.373438287300001</c:v>
                </c:pt>
                <c:pt idx="47272">
                  <c:v>12.5947223158</c:v>
                </c:pt>
                <c:pt idx="47273">
                  <c:v>13.2347576812</c:v>
                </c:pt>
                <c:pt idx="47274">
                  <c:v>13.0034959171</c:v>
                </c:pt>
                <c:pt idx="47275">
                  <c:v>12.9208920837</c:v>
                </c:pt>
                <c:pt idx="47276">
                  <c:v>12.774371459399999</c:v>
                </c:pt>
                <c:pt idx="47277">
                  <c:v>12.9154743941</c:v>
                </c:pt>
                <c:pt idx="47278">
                  <c:v>12.681069919400001</c:v>
                </c:pt>
                <c:pt idx="47279">
                  <c:v>13.192104736299999</c:v>
                </c:pt>
                <c:pt idx="47280">
                  <c:v>13.170357051</c:v>
                </c:pt>
                <c:pt idx="47281">
                  <c:v>13.1050547438</c:v>
                </c:pt>
                <c:pt idx="47282">
                  <c:v>12.637966002100001</c:v>
                </c:pt>
                <c:pt idx="47283">
                  <c:v>12.690977288699999</c:v>
                </c:pt>
                <c:pt idx="47284">
                  <c:v>13.8086663195</c:v>
                </c:pt>
                <c:pt idx="47285">
                  <c:v>13.722430803</c:v>
                </c:pt>
                <c:pt idx="47286">
                  <c:v>13.728706006399999</c:v>
                </c:pt>
                <c:pt idx="47287">
                  <c:v>14.000420566000001</c:v>
                </c:pt>
                <c:pt idx="47288">
                  <c:v>13.944059393</c:v>
                </c:pt>
                <c:pt idx="47289">
                  <c:v>13.231529870899999</c:v>
                </c:pt>
                <c:pt idx="47290">
                  <c:v>12.7496385484</c:v>
                </c:pt>
                <c:pt idx="47291">
                  <c:v>14.1027654358</c:v>
                </c:pt>
                <c:pt idx="47292">
                  <c:v>13.721674305800001</c:v>
                </c:pt>
                <c:pt idx="47293">
                  <c:v>12.973015440499999</c:v>
                </c:pt>
                <c:pt idx="47294">
                  <c:v>13.573508392300001</c:v>
                </c:pt>
                <c:pt idx="47295">
                  <c:v>13.3474018204</c:v>
                </c:pt>
                <c:pt idx="47296">
                  <c:v>12.8133451328</c:v>
                </c:pt>
                <c:pt idx="47297">
                  <c:v>13.005647296199999</c:v>
                </c:pt>
                <c:pt idx="47298">
                  <c:v>12.924796557900001</c:v>
                </c:pt>
                <c:pt idx="47299">
                  <c:v>13.282155315200001</c:v>
                </c:pt>
                <c:pt idx="47300">
                  <c:v>14.0678149883</c:v>
                </c:pt>
                <c:pt idx="47301">
                  <c:v>13.540281653999999</c:v>
                </c:pt>
                <c:pt idx="47302">
                  <c:v>12.7802487852</c:v>
                </c:pt>
                <c:pt idx="47303">
                  <c:v>13.3506748242</c:v>
                </c:pt>
                <c:pt idx="47304">
                  <c:v>13.0057216289</c:v>
                </c:pt>
                <c:pt idx="47305">
                  <c:v>13.192142307299999</c:v>
                </c:pt>
                <c:pt idx="47306">
                  <c:v>12.8100740451</c:v>
                </c:pt>
                <c:pt idx="47307">
                  <c:v>14.0766815873</c:v>
                </c:pt>
                <c:pt idx="47308">
                  <c:v>13.373645549500001</c:v>
                </c:pt>
                <c:pt idx="47309">
                  <c:v>12.704411905500001</c:v>
                </c:pt>
                <c:pt idx="47310">
                  <c:v>13.801011218599999</c:v>
                </c:pt>
                <c:pt idx="47311">
                  <c:v>12.8276712699</c:v>
                </c:pt>
                <c:pt idx="47312">
                  <c:v>13.913098203200001</c:v>
                </c:pt>
                <c:pt idx="47313">
                  <c:v>13.0091320969</c:v>
                </c:pt>
                <c:pt idx="47314">
                  <c:v>14.044673552400001</c:v>
                </c:pt>
                <c:pt idx="47315">
                  <c:v>12.9622048779</c:v>
                </c:pt>
                <c:pt idx="47316">
                  <c:v>13.5261140445</c:v>
                </c:pt>
                <c:pt idx="47317">
                  <c:v>13.8110031615</c:v>
                </c:pt>
                <c:pt idx="47318">
                  <c:v>12.960606692700001</c:v>
                </c:pt>
                <c:pt idx="47319">
                  <c:v>12.9184884091</c:v>
                </c:pt>
                <c:pt idx="47320">
                  <c:v>12.6109290318</c:v>
                </c:pt>
                <c:pt idx="47321">
                  <c:v>13.827368265800001</c:v>
                </c:pt>
                <c:pt idx="47322">
                  <c:v>13.138771721399999</c:v>
                </c:pt>
                <c:pt idx="47323">
                  <c:v>12.863223016999999</c:v>
                </c:pt>
                <c:pt idx="47324">
                  <c:v>13.7918867769</c:v>
                </c:pt>
                <c:pt idx="47325">
                  <c:v>13.932873453499999</c:v>
                </c:pt>
                <c:pt idx="47326">
                  <c:v>13.0091320969</c:v>
                </c:pt>
                <c:pt idx="47327">
                  <c:v>12.6109290318</c:v>
                </c:pt>
                <c:pt idx="47328">
                  <c:v>13.980050826999999</c:v>
                </c:pt>
                <c:pt idx="47329">
                  <c:v>12.9746001609</c:v>
                </c:pt>
                <c:pt idx="47330">
                  <c:v>14.032749641600001</c:v>
                </c:pt>
                <c:pt idx="47331">
                  <c:v>13.988424374199999</c:v>
                </c:pt>
                <c:pt idx="47332">
                  <c:v>12.7671793316</c:v>
                </c:pt>
                <c:pt idx="47333">
                  <c:v>13.2054432491</c:v>
                </c:pt>
                <c:pt idx="47334">
                  <c:v>12.646367569500001</c:v>
                </c:pt>
                <c:pt idx="47335">
                  <c:v>13.9586999789</c:v>
                </c:pt>
                <c:pt idx="47336">
                  <c:v>13.9322773484</c:v>
                </c:pt>
                <c:pt idx="47337">
                  <c:v>12.7671793316</c:v>
                </c:pt>
                <c:pt idx="47338">
                  <c:v>13.803374182400001</c:v>
                </c:pt>
                <c:pt idx="47339">
                  <c:v>13.492547500000001</c:v>
                </c:pt>
                <c:pt idx="47340">
                  <c:v>13.9154577036</c:v>
                </c:pt>
                <c:pt idx="47341">
                  <c:v>13.3594673224</c:v>
                </c:pt>
                <c:pt idx="47342">
                  <c:v>13.7267989424</c:v>
                </c:pt>
                <c:pt idx="47343">
                  <c:v>13.4799597447</c:v>
                </c:pt>
                <c:pt idx="47344">
                  <c:v>13.540281653999999</c:v>
                </c:pt>
                <c:pt idx="47345">
                  <c:v>12.881337993800001</c:v>
                </c:pt>
                <c:pt idx="47346">
                  <c:v>13.7873553615</c:v>
                </c:pt>
                <c:pt idx="47347">
                  <c:v>13.424614397699999</c:v>
                </c:pt>
                <c:pt idx="47348">
                  <c:v>13.8698076498</c:v>
                </c:pt>
                <c:pt idx="47349">
                  <c:v>12.750511892900001</c:v>
                </c:pt>
                <c:pt idx="47350">
                  <c:v>13.8728068563</c:v>
                </c:pt>
                <c:pt idx="47351">
                  <c:v>14.112558949</c:v>
                </c:pt>
                <c:pt idx="47352">
                  <c:v>13.2173715345</c:v>
                </c:pt>
                <c:pt idx="47353">
                  <c:v>13.060686782099999</c:v>
                </c:pt>
                <c:pt idx="47354">
                  <c:v>13.921486401299999</c:v>
                </c:pt>
                <c:pt idx="47355">
                  <c:v>13.8031414246</c:v>
                </c:pt>
                <c:pt idx="47356">
                  <c:v>12.968555674599999</c:v>
                </c:pt>
                <c:pt idx="47357">
                  <c:v>12.918250772</c:v>
                </c:pt>
                <c:pt idx="47358">
                  <c:v>13.6774378849</c:v>
                </c:pt>
                <c:pt idx="47359">
                  <c:v>12.7218507558</c:v>
                </c:pt>
                <c:pt idx="47360">
                  <c:v>12.797053377899999</c:v>
                </c:pt>
                <c:pt idx="47361">
                  <c:v>13.217253277499999</c:v>
                </c:pt>
                <c:pt idx="47362">
                  <c:v>13.635613082500001</c:v>
                </c:pt>
                <c:pt idx="47363">
                  <c:v>12.954562681900001</c:v>
                </c:pt>
                <c:pt idx="47364">
                  <c:v>13.0237567826</c:v>
                </c:pt>
                <c:pt idx="47365">
                  <c:v>13.4696680595</c:v>
                </c:pt>
                <c:pt idx="47366">
                  <c:v>13.304300275299999</c:v>
                </c:pt>
                <c:pt idx="47367">
                  <c:v>13.108353377</c:v>
                </c:pt>
                <c:pt idx="47368">
                  <c:v>13.038857589999999</c:v>
                </c:pt>
                <c:pt idx="47369">
                  <c:v>12.9208920837</c:v>
                </c:pt>
                <c:pt idx="47370">
                  <c:v>12.646367569500001</c:v>
                </c:pt>
                <c:pt idx="47371">
                  <c:v>13.373438287300001</c:v>
                </c:pt>
                <c:pt idx="47372">
                  <c:v>13.054323093200001</c:v>
                </c:pt>
                <c:pt idx="47373">
                  <c:v>13.5916418482</c:v>
                </c:pt>
                <c:pt idx="47374">
                  <c:v>12.8841048746</c:v>
                </c:pt>
                <c:pt idx="47375">
                  <c:v>12.8391950181</c:v>
                </c:pt>
                <c:pt idx="47376">
                  <c:v>13.4855729955</c:v>
                </c:pt>
                <c:pt idx="47377">
                  <c:v>13.586496482199999</c:v>
                </c:pt>
                <c:pt idx="47378">
                  <c:v>12.7226830703</c:v>
                </c:pt>
                <c:pt idx="47379">
                  <c:v>12.968555674599999</c:v>
                </c:pt>
                <c:pt idx="47380">
                  <c:v>13.038857589999999</c:v>
                </c:pt>
                <c:pt idx="47381">
                  <c:v>13.7785592575</c:v>
                </c:pt>
                <c:pt idx="47382">
                  <c:v>13.641109521300001</c:v>
                </c:pt>
                <c:pt idx="47383">
                  <c:v>13.988424374199999</c:v>
                </c:pt>
                <c:pt idx="47384">
                  <c:v>13.368460642100001</c:v>
                </c:pt>
                <c:pt idx="47385">
                  <c:v>14.044673552400001</c:v>
                </c:pt>
                <c:pt idx="47386">
                  <c:v>14.0516079146</c:v>
                </c:pt>
                <c:pt idx="47387">
                  <c:v>13.731652111400001</c:v>
                </c:pt>
                <c:pt idx="47388">
                  <c:v>13.8728068563</c:v>
                </c:pt>
                <c:pt idx="47389">
                  <c:v>13.5111115002</c:v>
                </c:pt>
                <c:pt idx="47390">
                  <c:v>13.4855729955</c:v>
                </c:pt>
                <c:pt idx="47391">
                  <c:v>12.828518284899999</c:v>
                </c:pt>
                <c:pt idx="47392">
                  <c:v>13.570288467899999</c:v>
                </c:pt>
                <c:pt idx="47393">
                  <c:v>14.017417713</c:v>
                </c:pt>
                <c:pt idx="47394">
                  <c:v>13.8060541535</c:v>
                </c:pt>
                <c:pt idx="47395">
                  <c:v>12.8300038653</c:v>
                </c:pt>
                <c:pt idx="47396">
                  <c:v>13.159100347300001</c:v>
                </c:pt>
                <c:pt idx="47397">
                  <c:v>13.530800680500001</c:v>
                </c:pt>
                <c:pt idx="47398">
                  <c:v>13.540281653999999</c:v>
                </c:pt>
                <c:pt idx="47399">
                  <c:v>12.7742984298</c:v>
                </c:pt>
                <c:pt idx="47400">
                  <c:v>13.4544574987</c:v>
                </c:pt>
                <c:pt idx="47401">
                  <c:v>13.6169527177</c:v>
                </c:pt>
                <c:pt idx="47402">
                  <c:v>12.745179483399999</c:v>
                </c:pt>
                <c:pt idx="47403">
                  <c:v>13.225381714199999</c:v>
                </c:pt>
                <c:pt idx="47404">
                  <c:v>13.7873553615</c:v>
                </c:pt>
                <c:pt idx="47405">
                  <c:v>12.758013031999999</c:v>
                </c:pt>
                <c:pt idx="47406">
                  <c:v>13.7901496088</c:v>
                </c:pt>
                <c:pt idx="47407">
                  <c:v>13.576164139799999</c:v>
                </c:pt>
                <c:pt idx="47408">
                  <c:v>12.593693484299999</c:v>
                </c:pt>
                <c:pt idx="47409">
                  <c:v>13.5930959219</c:v>
                </c:pt>
                <c:pt idx="47410">
                  <c:v>13.685234963999999</c:v>
                </c:pt>
                <c:pt idx="47411">
                  <c:v>12.918250772</c:v>
                </c:pt>
                <c:pt idx="47412">
                  <c:v>12.978093364399999</c:v>
                </c:pt>
                <c:pt idx="47413">
                  <c:v>13.8404510873</c:v>
                </c:pt>
                <c:pt idx="47414">
                  <c:v>13.571018795700001</c:v>
                </c:pt>
                <c:pt idx="47415">
                  <c:v>12.9284968281</c:v>
                </c:pt>
                <c:pt idx="47416">
                  <c:v>13.021691759899999</c:v>
                </c:pt>
                <c:pt idx="47417">
                  <c:v>12.9154743941</c:v>
                </c:pt>
                <c:pt idx="47418">
                  <c:v>13.7634348094</c:v>
                </c:pt>
                <c:pt idx="47419">
                  <c:v>12.8277132663</c:v>
                </c:pt>
                <c:pt idx="47420">
                  <c:v>12.6254960021</c:v>
                </c:pt>
                <c:pt idx="47421">
                  <c:v>12.7089526384</c:v>
                </c:pt>
                <c:pt idx="47422">
                  <c:v>13.3077994614</c:v>
                </c:pt>
                <c:pt idx="47423">
                  <c:v>12.7008289973</c:v>
                </c:pt>
                <c:pt idx="47424">
                  <c:v>12.7382499505</c:v>
                </c:pt>
                <c:pt idx="47425">
                  <c:v>12.778839057300001</c:v>
                </c:pt>
                <c:pt idx="47426">
                  <c:v>13.408686623099999</c:v>
                </c:pt>
                <c:pt idx="47427">
                  <c:v>12.998126747300001</c:v>
                </c:pt>
                <c:pt idx="47428">
                  <c:v>13.570855180500001</c:v>
                </c:pt>
                <c:pt idx="47429">
                  <c:v>14.0821596348</c:v>
                </c:pt>
                <c:pt idx="47430">
                  <c:v>12.6760327601</c:v>
                </c:pt>
                <c:pt idx="47431">
                  <c:v>13.016387586</c:v>
                </c:pt>
                <c:pt idx="47432">
                  <c:v>13.705368372500001</c:v>
                </c:pt>
                <c:pt idx="47433">
                  <c:v>12.739591665900001</c:v>
                </c:pt>
                <c:pt idx="47434">
                  <c:v>13.6901132568</c:v>
                </c:pt>
                <c:pt idx="47435">
                  <c:v>13.918888512300001</c:v>
                </c:pt>
                <c:pt idx="47436">
                  <c:v>12.8391950181</c:v>
                </c:pt>
                <c:pt idx="47437">
                  <c:v>12.9772799121</c:v>
                </c:pt>
                <c:pt idx="47438">
                  <c:v>13.119503255</c:v>
                </c:pt>
                <c:pt idx="47439">
                  <c:v>13.3415110975</c:v>
                </c:pt>
                <c:pt idx="47440">
                  <c:v>12.9688987409</c:v>
                </c:pt>
                <c:pt idx="47441">
                  <c:v>13.557994863499999</c:v>
                </c:pt>
                <c:pt idx="47442">
                  <c:v>13.815416957</c:v>
                </c:pt>
                <c:pt idx="47443">
                  <c:v>13.015072072400001</c:v>
                </c:pt>
                <c:pt idx="47444">
                  <c:v>13.2173715345</c:v>
                </c:pt>
                <c:pt idx="47445">
                  <c:v>13.225794585799999</c:v>
                </c:pt>
                <c:pt idx="47446">
                  <c:v>12.8707470876</c:v>
                </c:pt>
                <c:pt idx="47447">
                  <c:v>13.281057564399999</c:v>
                </c:pt>
                <c:pt idx="47448">
                  <c:v>13.225381714199999</c:v>
                </c:pt>
                <c:pt idx="47449">
                  <c:v>12.6919006451</c:v>
                </c:pt>
                <c:pt idx="47450">
                  <c:v>12.643415553200001</c:v>
                </c:pt>
                <c:pt idx="47451">
                  <c:v>13.994332852099999</c:v>
                </c:pt>
                <c:pt idx="47452">
                  <c:v>13.7803083506</c:v>
                </c:pt>
                <c:pt idx="47453">
                  <c:v>13.501313744300001</c:v>
                </c:pt>
                <c:pt idx="47454">
                  <c:v>13.4799597447</c:v>
                </c:pt>
                <c:pt idx="47455">
                  <c:v>13.3736564653</c:v>
                </c:pt>
                <c:pt idx="47456">
                  <c:v>12.7335368942</c:v>
                </c:pt>
                <c:pt idx="47457">
                  <c:v>13.062543765799999</c:v>
                </c:pt>
                <c:pt idx="47458">
                  <c:v>13.880737404</c:v>
                </c:pt>
                <c:pt idx="47459">
                  <c:v>12.7218507558</c:v>
                </c:pt>
                <c:pt idx="47460">
                  <c:v>13.399240814700001</c:v>
                </c:pt>
                <c:pt idx="47461">
                  <c:v>13.7143086952</c:v>
                </c:pt>
                <c:pt idx="47462">
                  <c:v>13.042136750399999</c:v>
                </c:pt>
                <c:pt idx="47463">
                  <c:v>13.042136750399999</c:v>
                </c:pt>
                <c:pt idx="47464">
                  <c:v>12.7504011957</c:v>
                </c:pt>
                <c:pt idx="47465">
                  <c:v>13.9024669433</c:v>
                </c:pt>
                <c:pt idx="47466">
                  <c:v>14.1038929402</c:v>
                </c:pt>
                <c:pt idx="47467">
                  <c:v>13.7479004959</c:v>
                </c:pt>
                <c:pt idx="47468">
                  <c:v>14.1038929402</c:v>
                </c:pt>
                <c:pt idx="47469">
                  <c:v>13.2139729021</c:v>
                </c:pt>
                <c:pt idx="47470">
                  <c:v>13.5804907764</c:v>
                </c:pt>
                <c:pt idx="47471">
                  <c:v>13.215980700299999</c:v>
                </c:pt>
                <c:pt idx="47472">
                  <c:v>14.0821596348</c:v>
                </c:pt>
                <c:pt idx="47473">
                  <c:v>12.7682276014</c:v>
                </c:pt>
                <c:pt idx="47474">
                  <c:v>14.071663641200001</c:v>
                </c:pt>
                <c:pt idx="47475">
                  <c:v>14.057409056299999</c:v>
                </c:pt>
                <c:pt idx="47476">
                  <c:v>12.681069919400001</c:v>
                </c:pt>
                <c:pt idx="47477">
                  <c:v>13.8258123943</c:v>
                </c:pt>
                <c:pt idx="47478">
                  <c:v>12.791640750099999</c:v>
                </c:pt>
                <c:pt idx="47479">
                  <c:v>13.7508518654</c:v>
                </c:pt>
                <c:pt idx="47480">
                  <c:v>13.225381714199999</c:v>
                </c:pt>
                <c:pt idx="47481">
                  <c:v>13.1675149164</c:v>
                </c:pt>
                <c:pt idx="47482">
                  <c:v>13.231529870899999</c:v>
                </c:pt>
                <c:pt idx="47483">
                  <c:v>12.6557438418</c:v>
                </c:pt>
                <c:pt idx="47484">
                  <c:v>13.042528731699999</c:v>
                </c:pt>
                <c:pt idx="47485">
                  <c:v>12.791640750099999</c:v>
                </c:pt>
                <c:pt idx="47486">
                  <c:v>12.6567204667</c:v>
                </c:pt>
                <c:pt idx="47487">
                  <c:v>12.939482547600001</c:v>
                </c:pt>
                <c:pt idx="47488">
                  <c:v>13.4645550994</c:v>
                </c:pt>
                <c:pt idx="47489">
                  <c:v>12.985640601</c:v>
                </c:pt>
                <c:pt idx="47490">
                  <c:v>12.860204726799999</c:v>
                </c:pt>
                <c:pt idx="47491">
                  <c:v>13.513843101799999</c:v>
                </c:pt>
                <c:pt idx="47492">
                  <c:v>13.191558529</c:v>
                </c:pt>
                <c:pt idx="47493">
                  <c:v>12.9688987409</c:v>
                </c:pt>
                <c:pt idx="47494">
                  <c:v>12.8643398196</c:v>
                </c:pt>
                <c:pt idx="47495">
                  <c:v>13.5368207053</c:v>
                </c:pt>
                <c:pt idx="47496">
                  <c:v>12.6109290318</c:v>
                </c:pt>
                <c:pt idx="47497">
                  <c:v>14.093654596</c:v>
                </c:pt>
                <c:pt idx="47498">
                  <c:v>13.577311483700001</c:v>
                </c:pt>
                <c:pt idx="47499">
                  <c:v>13.6969373809</c:v>
                </c:pt>
                <c:pt idx="47500">
                  <c:v>13.0677496527</c:v>
                </c:pt>
                <c:pt idx="47501">
                  <c:v>14.068926750799999</c:v>
                </c:pt>
                <c:pt idx="47502">
                  <c:v>12.758013031999999</c:v>
                </c:pt>
                <c:pt idx="47503">
                  <c:v>13.1472225864</c:v>
                </c:pt>
                <c:pt idx="47504">
                  <c:v>12.6557438418</c:v>
                </c:pt>
                <c:pt idx="47505">
                  <c:v>13.3602608144</c:v>
                </c:pt>
                <c:pt idx="47506">
                  <c:v>13.667274279200001</c:v>
                </c:pt>
                <c:pt idx="47507">
                  <c:v>12.9772799121</c:v>
                </c:pt>
                <c:pt idx="47508">
                  <c:v>13.1053603058</c:v>
                </c:pt>
                <c:pt idx="47509">
                  <c:v>13.3057582856</c:v>
                </c:pt>
                <c:pt idx="47510">
                  <c:v>14.1030881305</c:v>
                </c:pt>
                <c:pt idx="47511">
                  <c:v>13.163463562600001</c:v>
                </c:pt>
                <c:pt idx="47512">
                  <c:v>12.8807388719</c:v>
                </c:pt>
                <c:pt idx="47513">
                  <c:v>13.246791035399999</c:v>
                </c:pt>
                <c:pt idx="47514">
                  <c:v>13.8263536994</c:v>
                </c:pt>
                <c:pt idx="47515">
                  <c:v>13.363229151800001</c:v>
                </c:pt>
                <c:pt idx="47516">
                  <c:v>13.494944759499999</c:v>
                </c:pt>
                <c:pt idx="47517">
                  <c:v>12.8100740451</c:v>
                </c:pt>
                <c:pt idx="47518">
                  <c:v>13.334977781299999</c:v>
                </c:pt>
                <c:pt idx="47519">
                  <c:v>13.9634425998</c:v>
                </c:pt>
                <c:pt idx="47520">
                  <c:v>12.6302611856</c:v>
                </c:pt>
                <c:pt idx="47521">
                  <c:v>13.5180267465</c:v>
                </c:pt>
                <c:pt idx="47522">
                  <c:v>13.227207227899999</c:v>
                </c:pt>
                <c:pt idx="47523">
                  <c:v>13.7715554153</c:v>
                </c:pt>
                <c:pt idx="47524">
                  <c:v>13.0091320969</c:v>
                </c:pt>
                <c:pt idx="47525">
                  <c:v>13.4500384323</c:v>
                </c:pt>
                <c:pt idx="47526">
                  <c:v>13.8536220064</c:v>
                </c:pt>
                <c:pt idx="47527">
                  <c:v>13.9334528678</c:v>
                </c:pt>
                <c:pt idx="47528">
                  <c:v>12.9297092708</c:v>
                </c:pt>
                <c:pt idx="47529">
                  <c:v>13.633755664200001</c:v>
                </c:pt>
                <c:pt idx="47530">
                  <c:v>14.1030881305</c:v>
                </c:pt>
                <c:pt idx="47531">
                  <c:v>13.8049625563</c:v>
                </c:pt>
                <c:pt idx="47532">
                  <c:v>12.945397868000001</c:v>
                </c:pt>
                <c:pt idx="47533">
                  <c:v>13.8387914644</c:v>
                </c:pt>
                <c:pt idx="47534">
                  <c:v>13.660437787899999</c:v>
                </c:pt>
                <c:pt idx="47535">
                  <c:v>12.716855666700001</c:v>
                </c:pt>
                <c:pt idx="47536">
                  <c:v>14.112558949</c:v>
                </c:pt>
                <c:pt idx="47537">
                  <c:v>12.968569130400001</c:v>
                </c:pt>
                <c:pt idx="47538">
                  <c:v>12.920648128</c:v>
                </c:pt>
                <c:pt idx="47539">
                  <c:v>13.192104736299999</c:v>
                </c:pt>
                <c:pt idx="47540">
                  <c:v>12.625111521699999</c:v>
                </c:pt>
                <c:pt idx="47541">
                  <c:v>13.839778474299999</c:v>
                </c:pt>
                <c:pt idx="47542">
                  <c:v>13.660437787899999</c:v>
                </c:pt>
                <c:pt idx="47543">
                  <c:v>13.431205887400001</c:v>
                </c:pt>
                <c:pt idx="47544">
                  <c:v>13.5658841027</c:v>
                </c:pt>
                <c:pt idx="47545">
                  <c:v>13.4029920543</c:v>
                </c:pt>
                <c:pt idx="47546">
                  <c:v>13.4945133539</c:v>
                </c:pt>
                <c:pt idx="47547">
                  <c:v>13.119503255</c:v>
                </c:pt>
                <c:pt idx="47548">
                  <c:v>13.070192582300001</c:v>
                </c:pt>
                <c:pt idx="47549">
                  <c:v>13.4718782919</c:v>
                </c:pt>
                <c:pt idx="47550">
                  <c:v>12.644542551400001</c:v>
                </c:pt>
                <c:pt idx="47551">
                  <c:v>12.8475451884</c:v>
                </c:pt>
                <c:pt idx="47552">
                  <c:v>12.9169316224</c:v>
                </c:pt>
                <c:pt idx="47553">
                  <c:v>13.5214891212</c:v>
                </c:pt>
                <c:pt idx="47554">
                  <c:v>12.982771813499999</c:v>
                </c:pt>
                <c:pt idx="47555">
                  <c:v>13.4791771504</c:v>
                </c:pt>
                <c:pt idx="47556">
                  <c:v>13.7597167871</c:v>
                </c:pt>
                <c:pt idx="47557">
                  <c:v>13.557994863499999</c:v>
                </c:pt>
                <c:pt idx="47558">
                  <c:v>14.0677990565</c:v>
                </c:pt>
                <c:pt idx="47559">
                  <c:v>14.116193404800001</c:v>
                </c:pt>
                <c:pt idx="47560">
                  <c:v>13.005647296199999</c:v>
                </c:pt>
                <c:pt idx="47561">
                  <c:v>13.550358941900001</c:v>
                </c:pt>
                <c:pt idx="47562">
                  <c:v>12.9182227967</c:v>
                </c:pt>
                <c:pt idx="47563">
                  <c:v>13.5368207053</c:v>
                </c:pt>
                <c:pt idx="47564">
                  <c:v>12.742680558</c:v>
                </c:pt>
                <c:pt idx="47565">
                  <c:v>13.4070316074</c:v>
                </c:pt>
                <c:pt idx="47566">
                  <c:v>12.9780434378</c:v>
                </c:pt>
                <c:pt idx="47567">
                  <c:v>13.3602608144</c:v>
                </c:pt>
                <c:pt idx="47568">
                  <c:v>13.054323093200001</c:v>
                </c:pt>
                <c:pt idx="47569">
                  <c:v>13.7126270256</c:v>
                </c:pt>
                <c:pt idx="47570">
                  <c:v>13.215980700299999</c:v>
                </c:pt>
                <c:pt idx="47571">
                  <c:v>13.016387586</c:v>
                </c:pt>
                <c:pt idx="47572">
                  <c:v>13.008723038699999</c:v>
                </c:pt>
                <c:pt idx="47573">
                  <c:v>13.557994863499999</c:v>
                </c:pt>
                <c:pt idx="47574">
                  <c:v>13.378447963399999</c:v>
                </c:pt>
                <c:pt idx="47575">
                  <c:v>12.7496385484</c:v>
                </c:pt>
                <c:pt idx="47576">
                  <c:v>12.8430175618</c:v>
                </c:pt>
                <c:pt idx="47577">
                  <c:v>13.5055264354</c:v>
                </c:pt>
                <c:pt idx="47578">
                  <c:v>13.118299668300001</c:v>
                </c:pt>
                <c:pt idx="47579">
                  <c:v>12.915326848599999</c:v>
                </c:pt>
                <c:pt idx="47580">
                  <c:v>13.3506748242</c:v>
                </c:pt>
                <c:pt idx="47581">
                  <c:v>13.609260133499999</c:v>
                </c:pt>
                <c:pt idx="47582">
                  <c:v>13.568853324999999</c:v>
                </c:pt>
                <c:pt idx="47583">
                  <c:v>12.755696646300001</c:v>
                </c:pt>
                <c:pt idx="47584">
                  <c:v>12.814521471000001</c:v>
                </c:pt>
                <c:pt idx="47585">
                  <c:v>12.7699405617</c:v>
                </c:pt>
                <c:pt idx="47586">
                  <c:v>13.424614397699999</c:v>
                </c:pt>
                <c:pt idx="47587">
                  <c:v>12.8019480293</c:v>
                </c:pt>
                <c:pt idx="47588">
                  <c:v>13.5804907764</c:v>
                </c:pt>
                <c:pt idx="47589">
                  <c:v>12.917248777199999</c:v>
                </c:pt>
                <c:pt idx="47590">
                  <c:v>13.994332852099999</c:v>
                </c:pt>
                <c:pt idx="47591">
                  <c:v>13.6221798285</c:v>
                </c:pt>
                <c:pt idx="47592">
                  <c:v>13.679130088599999</c:v>
                </c:pt>
                <c:pt idx="47593">
                  <c:v>13.889241009299999</c:v>
                </c:pt>
                <c:pt idx="47594">
                  <c:v>13.067909868999999</c:v>
                </c:pt>
                <c:pt idx="47595">
                  <c:v>12.7956608153</c:v>
                </c:pt>
                <c:pt idx="47596">
                  <c:v>13.901871374100001</c:v>
                </c:pt>
                <c:pt idx="47597">
                  <c:v>13.0200807454</c:v>
                </c:pt>
                <c:pt idx="47598">
                  <c:v>13.2958477243</c:v>
                </c:pt>
                <c:pt idx="47599">
                  <c:v>12.8084823495</c:v>
                </c:pt>
                <c:pt idx="47600">
                  <c:v>13.653133215900001</c:v>
                </c:pt>
                <c:pt idx="47601">
                  <c:v>13.942877398</c:v>
                </c:pt>
                <c:pt idx="47602">
                  <c:v>13.413714371699999</c:v>
                </c:pt>
                <c:pt idx="47603">
                  <c:v>13.0894152322</c:v>
                </c:pt>
                <c:pt idx="47604">
                  <c:v>12.892737844999999</c:v>
                </c:pt>
                <c:pt idx="47605">
                  <c:v>13.3602608144</c:v>
                </c:pt>
                <c:pt idx="47606">
                  <c:v>13.086479949099999</c:v>
                </c:pt>
                <c:pt idx="47607">
                  <c:v>12.8707470876</c:v>
                </c:pt>
                <c:pt idx="47608">
                  <c:v>13.358403880399999</c:v>
                </c:pt>
                <c:pt idx="47609">
                  <c:v>12.9772799121</c:v>
                </c:pt>
                <c:pt idx="47610">
                  <c:v>13.2054432491</c:v>
                </c:pt>
                <c:pt idx="47611">
                  <c:v>12.917602154600001</c:v>
                </c:pt>
                <c:pt idx="47612">
                  <c:v>13.8230035154</c:v>
                </c:pt>
                <c:pt idx="47613">
                  <c:v>13.2590030643</c:v>
                </c:pt>
                <c:pt idx="47614">
                  <c:v>14.112499467499999</c:v>
                </c:pt>
                <c:pt idx="47615">
                  <c:v>12.943693019099999</c:v>
                </c:pt>
                <c:pt idx="47616">
                  <c:v>13.0894152322</c:v>
                </c:pt>
                <c:pt idx="47617">
                  <c:v>12.856479004300001</c:v>
                </c:pt>
                <c:pt idx="47618">
                  <c:v>13.802330484800001</c:v>
                </c:pt>
                <c:pt idx="47619">
                  <c:v>13.262861259299999</c:v>
                </c:pt>
                <c:pt idx="47620">
                  <c:v>13.738474162599999</c:v>
                </c:pt>
                <c:pt idx="47621">
                  <c:v>12.8356901807</c:v>
                </c:pt>
                <c:pt idx="47622">
                  <c:v>13.3214763631</c:v>
                </c:pt>
                <c:pt idx="47623">
                  <c:v>12.637966002100001</c:v>
                </c:pt>
                <c:pt idx="47624">
                  <c:v>13.0091320969</c:v>
                </c:pt>
                <c:pt idx="47625">
                  <c:v>13.5252212291</c:v>
                </c:pt>
                <c:pt idx="47626">
                  <c:v>13.008723038699999</c:v>
                </c:pt>
                <c:pt idx="47627">
                  <c:v>13.700420579199999</c:v>
                </c:pt>
                <c:pt idx="47628">
                  <c:v>13.078812747500001</c:v>
                </c:pt>
                <c:pt idx="47629">
                  <c:v>12.595956401400001</c:v>
                </c:pt>
                <c:pt idx="47630">
                  <c:v>12.9863833681</c:v>
                </c:pt>
                <c:pt idx="47631">
                  <c:v>13.119503255</c:v>
                </c:pt>
                <c:pt idx="47632">
                  <c:v>13.4945133539</c:v>
                </c:pt>
                <c:pt idx="47633">
                  <c:v>13.3143518078</c:v>
                </c:pt>
                <c:pt idx="47634">
                  <c:v>13.193828679299999</c:v>
                </c:pt>
                <c:pt idx="47635">
                  <c:v>13.2968599115</c:v>
                </c:pt>
                <c:pt idx="47636">
                  <c:v>13.4481895497</c:v>
                </c:pt>
                <c:pt idx="47637">
                  <c:v>13.193828679299999</c:v>
                </c:pt>
                <c:pt idx="47638">
                  <c:v>13.3264336479</c:v>
                </c:pt>
                <c:pt idx="47639">
                  <c:v>13.7440256994</c:v>
                </c:pt>
                <c:pt idx="47640">
                  <c:v>14.1016924689</c:v>
                </c:pt>
                <c:pt idx="47641">
                  <c:v>12.814560777700001</c:v>
                </c:pt>
                <c:pt idx="47642">
                  <c:v>13.418220637399999</c:v>
                </c:pt>
                <c:pt idx="47643">
                  <c:v>13.6191979298</c:v>
                </c:pt>
                <c:pt idx="47644">
                  <c:v>12.9948582951</c:v>
                </c:pt>
                <c:pt idx="47645">
                  <c:v>12.998126747300001</c:v>
                </c:pt>
                <c:pt idx="47646">
                  <c:v>12.828518284899999</c:v>
                </c:pt>
                <c:pt idx="47647">
                  <c:v>12.8146613103</c:v>
                </c:pt>
                <c:pt idx="47648">
                  <c:v>13.068176320999999</c:v>
                </c:pt>
                <c:pt idx="47649">
                  <c:v>13.9634425998</c:v>
                </c:pt>
                <c:pt idx="47650">
                  <c:v>13.4679671748</c:v>
                </c:pt>
                <c:pt idx="47651">
                  <c:v>13.9297752609</c:v>
                </c:pt>
                <c:pt idx="47652">
                  <c:v>13.1050547438</c:v>
                </c:pt>
                <c:pt idx="47653">
                  <c:v>13.424614397699999</c:v>
                </c:pt>
                <c:pt idx="47654">
                  <c:v>13.1711276395</c:v>
                </c:pt>
                <c:pt idx="47655">
                  <c:v>13.847824383700001</c:v>
                </c:pt>
                <c:pt idx="47656">
                  <c:v>13.848244879399999</c:v>
                </c:pt>
                <c:pt idx="47657">
                  <c:v>12.7980258645</c:v>
                </c:pt>
                <c:pt idx="47658">
                  <c:v>12.714043218800001</c:v>
                </c:pt>
                <c:pt idx="47659">
                  <c:v>12.627936049600001</c:v>
                </c:pt>
                <c:pt idx="47660">
                  <c:v>13.5600462171</c:v>
                </c:pt>
                <c:pt idx="47661">
                  <c:v>13.4679671748</c:v>
                </c:pt>
                <c:pt idx="47662">
                  <c:v>12.8444215278</c:v>
                </c:pt>
                <c:pt idx="47663">
                  <c:v>13.396561362</c:v>
                </c:pt>
                <c:pt idx="47664">
                  <c:v>13.901871374100001</c:v>
                </c:pt>
                <c:pt idx="47665">
                  <c:v>12.9182227967</c:v>
                </c:pt>
                <c:pt idx="47666">
                  <c:v>12.7770251507</c:v>
                </c:pt>
                <c:pt idx="47667">
                  <c:v>13.2284174297</c:v>
                </c:pt>
                <c:pt idx="47668">
                  <c:v>12.673342136500001</c:v>
                </c:pt>
                <c:pt idx="47669">
                  <c:v>13.591712171899999</c:v>
                </c:pt>
                <c:pt idx="47670">
                  <c:v>13.706623992999999</c:v>
                </c:pt>
                <c:pt idx="47671">
                  <c:v>13.013946474999999</c:v>
                </c:pt>
                <c:pt idx="47672">
                  <c:v>13.8612725422</c:v>
                </c:pt>
                <c:pt idx="47673">
                  <c:v>13.8367363016</c:v>
                </c:pt>
                <c:pt idx="47674">
                  <c:v>12.769431234500001</c:v>
                </c:pt>
                <c:pt idx="47675">
                  <c:v>13.025066907299999</c:v>
                </c:pt>
                <c:pt idx="47676">
                  <c:v>13.2590030643</c:v>
                </c:pt>
                <c:pt idx="47677">
                  <c:v>13.700420579199999</c:v>
                </c:pt>
                <c:pt idx="47678">
                  <c:v>13.815416957</c:v>
                </c:pt>
                <c:pt idx="47679">
                  <c:v>13.146616590700001</c:v>
                </c:pt>
                <c:pt idx="47680">
                  <c:v>13.569477881699999</c:v>
                </c:pt>
                <c:pt idx="47681">
                  <c:v>12.616011502199999</c:v>
                </c:pt>
                <c:pt idx="47682">
                  <c:v>13.446114104699999</c:v>
                </c:pt>
                <c:pt idx="47683">
                  <c:v>13.7187523218</c:v>
                </c:pt>
                <c:pt idx="47684">
                  <c:v>13.4844919405</c:v>
                </c:pt>
                <c:pt idx="47685">
                  <c:v>13.3372485728</c:v>
                </c:pt>
                <c:pt idx="47686">
                  <c:v>13.5948860931</c:v>
                </c:pt>
                <c:pt idx="47687">
                  <c:v>12.904609195200001</c:v>
                </c:pt>
                <c:pt idx="47688">
                  <c:v>13.5658841027</c:v>
                </c:pt>
                <c:pt idx="47689">
                  <c:v>13.254923185000001</c:v>
                </c:pt>
                <c:pt idx="47690">
                  <c:v>13.032950570200001</c:v>
                </c:pt>
                <c:pt idx="47691">
                  <c:v>13.215442291900001</c:v>
                </c:pt>
                <c:pt idx="47692">
                  <c:v>13.106020171000001</c:v>
                </c:pt>
                <c:pt idx="47693">
                  <c:v>12.636701989600001</c:v>
                </c:pt>
                <c:pt idx="47694">
                  <c:v>13.3059617708</c:v>
                </c:pt>
                <c:pt idx="47695">
                  <c:v>13.4400451559</c:v>
                </c:pt>
                <c:pt idx="47696">
                  <c:v>13.4845010044</c:v>
                </c:pt>
                <c:pt idx="47697">
                  <c:v>13.7918867769</c:v>
                </c:pt>
                <c:pt idx="47698">
                  <c:v>12.9746370491</c:v>
                </c:pt>
                <c:pt idx="47699">
                  <c:v>12.627936049600001</c:v>
                </c:pt>
                <c:pt idx="47700">
                  <c:v>12.9772799121</c:v>
                </c:pt>
                <c:pt idx="47701">
                  <c:v>14.0008360696</c:v>
                </c:pt>
                <c:pt idx="47702">
                  <c:v>13.700420579199999</c:v>
                </c:pt>
                <c:pt idx="47703">
                  <c:v>14.0451154669</c:v>
                </c:pt>
                <c:pt idx="47704">
                  <c:v>13.192142307299999</c:v>
                </c:pt>
                <c:pt idx="47705">
                  <c:v>13.0695505175</c:v>
                </c:pt>
                <c:pt idx="47706">
                  <c:v>13.2406053445</c:v>
                </c:pt>
                <c:pt idx="47707">
                  <c:v>13.1711276395</c:v>
                </c:pt>
                <c:pt idx="47708">
                  <c:v>14.112558949</c:v>
                </c:pt>
                <c:pt idx="47709">
                  <c:v>13.9656616598</c:v>
                </c:pt>
                <c:pt idx="47710">
                  <c:v>12.910326513099999</c:v>
                </c:pt>
                <c:pt idx="47711">
                  <c:v>12.904609195200001</c:v>
                </c:pt>
                <c:pt idx="47712">
                  <c:v>14.058503809099999</c:v>
                </c:pt>
                <c:pt idx="47713">
                  <c:v>13.2054432491</c:v>
                </c:pt>
                <c:pt idx="47714">
                  <c:v>13.4478284523</c:v>
                </c:pt>
                <c:pt idx="47715">
                  <c:v>12.819251294200001</c:v>
                </c:pt>
                <c:pt idx="47716">
                  <c:v>13.8698076498</c:v>
                </c:pt>
                <c:pt idx="47717">
                  <c:v>13.1053603058</c:v>
                </c:pt>
                <c:pt idx="47718">
                  <c:v>13.6221798285</c:v>
                </c:pt>
                <c:pt idx="47719">
                  <c:v>13.2835165973</c:v>
                </c:pt>
                <c:pt idx="47720">
                  <c:v>13.1550243136</c:v>
                </c:pt>
                <c:pt idx="47721">
                  <c:v>12.634551138899999</c:v>
                </c:pt>
                <c:pt idx="47722">
                  <c:v>13.3602608144</c:v>
                </c:pt>
                <c:pt idx="47723">
                  <c:v>13.896884739600001</c:v>
                </c:pt>
                <c:pt idx="47724">
                  <c:v>14.0765432714</c:v>
                </c:pt>
                <c:pt idx="47725">
                  <c:v>13.9056003068</c:v>
                </c:pt>
                <c:pt idx="47726">
                  <c:v>13.236428657799999</c:v>
                </c:pt>
                <c:pt idx="47727">
                  <c:v>12.998126747300001</c:v>
                </c:pt>
                <c:pt idx="47728">
                  <c:v>13.769617970000001</c:v>
                </c:pt>
                <c:pt idx="47729">
                  <c:v>13.573508392300001</c:v>
                </c:pt>
                <c:pt idx="47730">
                  <c:v>12.877956467100001</c:v>
                </c:pt>
                <c:pt idx="47731">
                  <c:v>13.660437787899999</c:v>
                </c:pt>
                <c:pt idx="47732">
                  <c:v>13.873668155800001</c:v>
                </c:pt>
                <c:pt idx="47733">
                  <c:v>13.623172115299999</c:v>
                </c:pt>
                <c:pt idx="47734">
                  <c:v>12.8324807439</c:v>
                </c:pt>
                <c:pt idx="47735">
                  <c:v>14.094732067000001</c:v>
                </c:pt>
                <c:pt idx="47736">
                  <c:v>14.053971175299999</c:v>
                </c:pt>
                <c:pt idx="47737">
                  <c:v>13.9586999789</c:v>
                </c:pt>
                <c:pt idx="47738">
                  <c:v>12.8276712699</c:v>
                </c:pt>
                <c:pt idx="47739">
                  <c:v>13.254923185000001</c:v>
                </c:pt>
                <c:pt idx="47740">
                  <c:v>13.8634536246</c:v>
                </c:pt>
                <c:pt idx="47741">
                  <c:v>13.262861259299999</c:v>
                </c:pt>
                <c:pt idx="47742">
                  <c:v>13.7904611441</c:v>
                </c:pt>
                <c:pt idx="47743">
                  <c:v>12.690977288699999</c:v>
                </c:pt>
                <c:pt idx="47744">
                  <c:v>13.8131887956</c:v>
                </c:pt>
                <c:pt idx="47745">
                  <c:v>13.3844640467</c:v>
                </c:pt>
                <c:pt idx="47746">
                  <c:v>12.917248777199999</c:v>
                </c:pt>
                <c:pt idx="47747">
                  <c:v>13.571018795700001</c:v>
                </c:pt>
                <c:pt idx="47748">
                  <c:v>12.772891550500001</c:v>
                </c:pt>
                <c:pt idx="47749">
                  <c:v>13.918888512300001</c:v>
                </c:pt>
                <c:pt idx="47750">
                  <c:v>13.1017735576</c:v>
                </c:pt>
                <c:pt idx="47751">
                  <c:v>13.038857589999999</c:v>
                </c:pt>
                <c:pt idx="47752">
                  <c:v>13.1587069232</c:v>
                </c:pt>
                <c:pt idx="47753">
                  <c:v>13.530468731899999</c:v>
                </c:pt>
                <c:pt idx="47754">
                  <c:v>13.2635127892</c:v>
                </c:pt>
                <c:pt idx="47755">
                  <c:v>13.5217740556</c:v>
                </c:pt>
                <c:pt idx="47756">
                  <c:v>13.9586999789</c:v>
                </c:pt>
                <c:pt idx="47757">
                  <c:v>12.618176203000001</c:v>
                </c:pt>
                <c:pt idx="47758">
                  <c:v>12.9746370491</c:v>
                </c:pt>
                <c:pt idx="47759">
                  <c:v>12.6952119655</c:v>
                </c:pt>
                <c:pt idx="47760">
                  <c:v>13.873668155800001</c:v>
                </c:pt>
                <c:pt idx="47761">
                  <c:v>13.1346019632</c:v>
                </c:pt>
                <c:pt idx="47762">
                  <c:v>12.8375610509</c:v>
                </c:pt>
                <c:pt idx="47763">
                  <c:v>13.085371525499999</c:v>
                </c:pt>
                <c:pt idx="47764">
                  <c:v>13.9154577036</c:v>
                </c:pt>
                <c:pt idx="47765">
                  <c:v>13.7344175133</c:v>
                </c:pt>
                <c:pt idx="47766">
                  <c:v>13.377644657799999</c:v>
                </c:pt>
                <c:pt idx="47767">
                  <c:v>13.246791035399999</c:v>
                </c:pt>
                <c:pt idx="47768">
                  <c:v>14.0678149883</c:v>
                </c:pt>
                <c:pt idx="47769">
                  <c:v>12.7646766098</c:v>
                </c:pt>
                <c:pt idx="47770">
                  <c:v>13.2796351464</c:v>
                </c:pt>
                <c:pt idx="47771">
                  <c:v>13.679130088599999</c:v>
                </c:pt>
                <c:pt idx="47772">
                  <c:v>13.8698076498</c:v>
                </c:pt>
                <c:pt idx="47773">
                  <c:v>13.0924537242</c:v>
                </c:pt>
                <c:pt idx="47774">
                  <c:v>13.4679671748</c:v>
                </c:pt>
                <c:pt idx="47775">
                  <c:v>12.968555674599999</c:v>
                </c:pt>
                <c:pt idx="47776">
                  <c:v>12.6597077612</c:v>
                </c:pt>
                <c:pt idx="47777">
                  <c:v>13.7479004959</c:v>
                </c:pt>
                <c:pt idx="47778">
                  <c:v>13.8110031615</c:v>
                </c:pt>
                <c:pt idx="47779">
                  <c:v>13.1229412958</c:v>
                </c:pt>
                <c:pt idx="47780">
                  <c:v>13.9587384227</c:v>
                </c:pt>
                <c:pt idx="47781">
                  <c:v>13.489318905799999</c:v>
                </c:pt>
                <c:pt idx="47782">
                  <c:v>13.9024669433</c:v>
                </c:pt>
                <c:pt idx="47783">
                  <c:v>13.146616590700001</c:v>
                </c:pt>
                <c:pt idx="47784">
                  <c:v>13.231529870899999</c:v>
                </c:pt>
                <c:pt idx="47785">
                  <c:v>13.9388596975</c:v>
                </c:pt>
                <c:pt idx="47786">
                  <c:v>13.761422528100001</c:v>
                </c:pt>
                <c:pt idx="47787">
                  <c:v>13.8421233772</c:v>
                </c:pt>
                <c:pt idx="47788">
                  <c:v>13.373645549500001</c:v>
                </c:pt>
                <c:pt idx="47789">
                  <c:v>13.489318905799999</c:v>
                </c:pt>
                <c:pt idx="47790">
                  <c:v>13.8439108262</c:v>
                </c:pt>
                <c:pt idx="47791">
                  <c:v>12.6271646174</c:v>
                </c:pt>
                <c:pt idx="47792">
                  <c:v>13.0052946937</c:v>
                </c:pt>
                <c:pt idx="47793">
                  <c:v>12.6870677637</c:v>
                </c:pt>
                <c:pt idx="47794">
                  <c:v>13.437234989</c:v>
                </c:pt>
                <c:pt idx="47795">
                  <c:v>13.901871374100001</c:v>
                </c:pt>
                <c:pt idx="47796">
                  <c:v>13.2370028568</c:v>
                </c:pt>
                <c:pt idx="47797">
                  <c:v>12.917602154600001</c:v>
                </c:pt>
                <c:pt idx="47798">
                  <c:v>13.0139726752</c:v>
                </c:pt>
                <c:pt idx="47799">
                  <c:v>13.2796351464</c:v>
                </c:pt>
                <c:pt idx="47800">
                  <c:v>13.0372862098</c:v>
                </c:pt>
                <c:pt idx="47801">
                  <c:v>13.068176320999999</c:v>
                </c:pt>
                <c:pt idx="47802">
                  <c:v>13.682764521999999</c:v>
                </c:pt>
                <c:pt idx="47803">
                  <c:v>13.1607240867</c:v>
                </c:pt>
                <c:pt idx="47804">
                  <c:v>14.0038238334</c:v>
                </c:pt>
                <c:pt idx="47805">
                  <c:v>12.9154743941</c:v>
                </c:pt>
                <c:pt idx="47806">
                  <c:v>14.1040789351</c:v>
                </c:pt>
                <c:pt idx="47807">
                  <c:v>14.114418261699999</c:v>
                </c:pt>
                <c:pt idx="47808">
                  <c:v>13.870369927900001</c:v>
                </c:pt>
                <c:pt idx="47809">
                  <c:v>13.582899899699999</c:v>
                </c:pt>
                <c:pt idx="47810">
                  <c:v>13.4649226729</c:v>
                </c:pt>
                <c:pt idx="47811">
                  <c:v>13.1607847995</c:v>
                </c:pt>
                <c:pt idx="47812">
                  <c:v>13.2958477243</c:v>
                </c:pt>
                <c:pt idx="47813">
                  <c:v>13.051654656</c:v>
                </c:pt>
                <c:pt idx="47814">
                  <c:v>13.0871307756</c:v>
                </c:pt>
                <c:pt idx="47815">
                  <c:v>13.215442291900001</c:v>
                </c:pt>
                <c:pt idx="47816">
                  <c:v>13.4943538725</c:v>
                </c:pt>
                <c:pt idx="47817">
                  <c:v>13.830266568000001</c:v>
                </c:pt>
                <c:pt idx="47818">
                  <c:v>13.494944759499999</c:v>
                </c:pt>
                <c:pt idx="47819">
                  <c:v>13.561598435700001</c:v>
                </c:pt>
                <c:pt idx="47820">
                  <c:v>12.7838426656</c:v>
                </c:pt>
                <c:pt idx="47821">
                  <c:v>12.9863833681</c:v>
                </c:pt>
                <c:pt idx="47822">
                  <c:v>13.6448655495</c:v>
                </c:pt>
                <c:pt idx="47823">
                  <c:v>12.915326848599999</c:v>
                </c:pt>
                <c:pt idx="47824">
                  <c:v>13.9334578293</c:v>
                </c:pt>
                <c:pt idx="47825">
                  <c:v>13.494944759499999</c:v>
                </c:pt>
                <c:pt idx="47826">
                  <c:v>12.7375050583</c:v>
                </c:pt>
                <c:pt idx="47827">
                  <c:v>13.493435595899999</c:v>
                </c:pt>
                <c:pt idx="47828">
                  <c:v>13.256809651699999</c:v>
                </c:pt>
                <c:pt idx="47829">
                  <c:v>13.282155315200001</c:v>
                </c:pt>
                <c:pt idx="47830">
                  <c:v>12.7802487852</c:v>
                </c:pt>
                <c:pt idx="47831">
                  <c:v>12.872887989300001</c:v>
                </c:pt>
                <c:pt idx="47832">
                  <c:v>12.9443036502</c:v>
                </c:pt>
                <c:pt idx="47833">
                  <c:v>12.706465969</c:v>
                </c:pt>
                <c:pt idx="47834">
                  <c:v>12.7682276014</c:v>
                </c:pt>
                <c:pt idx="47835">
                  <c:v>13.5180267465</c:v>
                </c:pt>
                <c:pt idx="47836">
                  <c:v>13.1587069232</c:v>
                </c:pt>
                <c:pt idx="47837">
                  <c:v>13.7750334066</c:v>
                </c:pt>
                <c:pt idx="47838">
                  <c:v>13.2739161369</c:v>
                </c:pt>
                <c:pt idx="47839">
                  <c:v>13.582899899699999</c:v>
                </c:pt>
                <c:pt idx="47840">
                  <c:v>13.583823926399999</c:v>
                </c:pt>
                <c:pt idx="47841">
                  <c:v>13.847824383700001</c:v>
                </c:pt>
                <c:pt idx="47842">
                  <c:v>13.820681499699999</c:v>
                </c:pt>
                <c:pt idx="47843">
                  <c:v>12.8899592079</c:v>
                </c:pt>
                <c:pt idx="47844">
                  <c:v>13.494944759499999</c:v>
                </c:pt>
                <c:pt idx="47845">
                  <c:v>14.060306583899999</c:v>
                </c:pt>
                <c:pt idx="47846">
                  <c:v>13.0117471576</c:v>
                </c:pt>
                <c:pt idx="47847">
                  <c:v>13.054323093200001</c:v>
                </c:pt>
                <c:pt idx="47848">
                  <c:v>13.5470915105</c:v>
                </c:pt>
                <c:pt idx="47849">
                  <c:v>12.681069919400001</c:v>
                </c:pt>
                <c:pt idx="47850">
                  <c:v>13.4343602117</c:v>
                </c:pt>
                <c:pt idx="47851">
                  <c:v>13.9056003068</c:v>
                </c:pt>
                <c:pt idx="47852">
                  <c:v>12.921172115199999</c:v>
                </c:pt>
                <c:pt idx="47853">
                  <c:v>14.036582258399999</c:v>
                </c:pt>
                <c:pt idx="47854">
                  <c:v>13.4824541868</c:v>
                </c:pt>
                <c:pt idx="47855">
                  <c:v>12.6597077612</c:v>
                </c:pt>
                <c:pt idx="47856">
                  <c:v>13.576164139799999</c:v>
                </c:pt>
                <c:pt idx="47857">
                  <c:v>12.9941383733</c:v>
                </c:pt>
                <c:pt idx="47858">
                  <c:v>12.943693019099999</c:v>
                </c:pt>
                <c:pt idx="47859">
                  <c:v>13.5111115002</c:v>
                </c:pt>
                <c:pt idx="47860">
                  <c:v>13.988424374199999</c:v>
                </c:pt>
                <c:pt idx="47861">
                  <c:v>12.778839057300001</c:v>
                </c:pt>
                <c:pt idx="47862">
                  <c:v>12.9799859566</c:v>
                </c:pt>
                <c:pt idx="47863">
                  <c:v>13.0612793176</c:v>
                </c:pt>
                <c:pt idx="47864">
                  <c:v>13.0585003811</c:v>
                </c:pt>
                <c:pt idx="47865">
                  <c:v>13.4544574987</c:v>
                </c:pt>
                <c:pt idx="47866">
                  <c:v>13.870369927900001</c:v>
                </c:pt>
                <c:pt idx="47867">
                  <c:v>13.7320987631</c:v>
                </c:pt>
                <c:pt idx="47868">
                  <c:v>13.3506748242</c:v>
                </c:pt>
                <c:pt idx="47869">
                  <c:v>14.050654569300001</c:v>
                </c:pt>
                <c:pt idx="47870">
                  <c:v>13.789716286199999</c:v>
                </c:pt>
                <c:pt idx="47871">
                  <c:v>13.8343456541</c:v>
                </c:pt>
                <c:pt idx="47872">
                  <c:v>12.649363983400001</c:v>
                </c:pt>
                <c:pt idx="47873">
                  <c:v>12.9208920837</c:v>
                </c:pt>
                <c:pt idx="47874">
                  <c:v>14.060306583899999</c:v>
                </c:pt>
                <c:pt idx="47875">
                  <c:v>13.1139599031</c:v>
                </c:pt>
                <c:pt idx="47876">
                  <c:v>12.903928495100001</c:v>
                </c:pt>
                <c:pt idx="47877">
                  <c:v>13.8634536246</c:v>
                </c:pt>
                <c:pt idx="47878">
                  <c:v>13.7644806766</c:v>
                </c:pt>
                <c:pt idx="47879">
                  <c:v>13.5600462171</c:v>
                </c:pt>
                <c:pt idx="47880">
                  <c:v>12.9715925255</c:v>
                </c:pt>
                <c:pt idx="47881">
                  <c:v>14.0199518294</c:v>
                </c:pt>
                <c:pt idx="47882">
                  <c:v>12.828542046000001</c:v>
                </c:pt>
                <c:pt idx="47883">
                  <c:v>12.677567477</c:v>
                </c:pt>
                <c:pt idx="47884">
                  <c:v>13.2284174297</c:v>
                </c:pt>
                <c:pt idx="47885">
                  <c:v>13.4343602117</c:v>
                </c:pt>
                <c:pt idx="47886">
                  <c:v>13.547119388900001</c:v>
                </c:pt>
                <c:pt idx="47887">
                  <c:v>13.224154392200001</c:v>
                </c:pt>
                <c:pt idx="47888">
                  <c:v>12.978306121999999</c:v>
                </c:pt>
                <c:pt idx="47889">
                  <c:v>13.8131887956</c:v>
                </c:pt>
                <c:pt idx="47890">
                  <c:v>12.814560777700001</c:v>
                </c:pt>
                <c:pt idx="47891">
                  <c:v>12.9618456455</c:v>
                </c:pt>
                <c:pt idx="47892">
                  <c:v>13.7715554153</c:v>
                </c:pt>
                <c:pt idx="47893">
                  <c:v>13.172668868400001</c:v>
                </c:pt>
                <c:pt idx="47894">
                  <c:v>13.078812747500001</c:v>
                </c:pt>
                <c:pt idx="47895">
                  <c:v>12.603597216200001</c:v>
                </c:pt>
                <c:pt idx="47896">
                  <c:v>13.868830023199999</c:v>
                </c:pt>
                <c:pt idx="47897">
                  <c:v>14.1166424822</c:v>
                </c:pt>
                <c:pt idx="47898">
                  <c:v>13.026322263200001</c:v>
                </c:pt>
                <c:pt idx="47899">
                  <c:v>12.8391950181</c:v>
                </c:pt>
                <c:pt idx="47900">
                  <c:v>13.5830196649</c:v>
                </c:pt>
                <c:pt idx="47901">
                  <c:v>13.7559625324</c:v>
                </c:pt>
                <c:pt idx="47902">
                  <c:v>12.7802487852</c:v>
                </c:pt>
                <c:pt idx="47903">
                  <c:v>12.794276699199999</c:v>
                </c:pt>
                <c:pt idx="47904">
                  <c:v>13.2958477243</c:v>
                </c:pt>
                <c:pt idx="47905">
                  <c:v>13.982560381500001</c:v>
                </c:pt>
                <c:pt idx="47906">
                  <c:v>12.9169316224</c:v>
                </c:pt>
                <c:pt idx="47907">
                  <c:v>13.4400451559</c:v>
                </c:pt>
                <c:pt idx="47908">
                  <c:v>12.945397868000001</c:v>
                </c:pt>
                <c:pt idx="47909">
                  <c:v>13.4982036223</c:v>
                </c:pt>
                <c:pt idx="47910">
                  <c:v>13.5111115002</c:v>
                </c:pt>
                <c:pt idx="47911">
                  <c:v>12.998126747300001</c:v>
                </c:pt>
                <c:pt idx="47912">
                  <c:v>13.375641852799999</c:v>
                </c:pt>
                <c:pt idx="47913">
                  <c:v>12.864801998700001</c:v>
                </c:pt>
                <c:pt idx="47914">
                  <c:v>12.985640601</c:v>
                </c:pt>
                <c:pt idx="47915">
                  <c:v>13.193828679299999</c:v>
                </c:pt>
                <c:pt idx="47916">
                  <c:v>13.2790158074</c:v>
                </c:pt>
                <c:pt idx="47917">
                  <c:v>12.8338284238</c:v>
                </c:pt>
                <c:pt idx="47918">
                  <c:v>12.5996163067</c:v>
                </c:pt>
                <c:pt idx="47919">
                  <c:v>13.582899899699999</c:v>
                </c:pt>
                <c:pt idx="47920">
                  <c:v>13.080589876099999</c:v>
                </c:pt>
                <c:pt idx="47921">
                  <c:v>12.817319688</c:v>
                </c:pt>
                <c:pt idx="47922">
                  <c:v>12.6998286014</c:v>
                </c:pt>
                <c:pt idx="47923">
                  <c:v>13.0505065709</c:v>
                </c:pt>
                <c:pt idx="47924">
                  <c:v>12.965060751499999</c:v>
                </c:pt>
                <c:pt idx="47925">
                  <c:v>13.722115155199999</c:v>
                </c:pt>
                <c:pt idx="47926">
                  <c:v>12.8430175618</c:v>
                </c:pt>
                <c:pt idx="47927">
                  <c:v>13.722430803</c:v>
                </c:pt>
                <c:pt idx="47928">
                  <c:v>12.758013031999999</c:v>
                </c:pt>
                <c:pt idx="47929">
                  <c:v>14.0576516238</c:v>
                </c:pt>
                <c:pt idx="47930">
                  <c:v>13.598755286099999</c:v>
                </c:pt>
                <c:pt idx="47931">
                  <c:v>13.1453543681</c:v>
                </c:pt>
                <c:pt idx="47932">
                  <c:v>13.4604827421</c:v>
                </c:pt>
                <c:pt idx="47933">
                  <c:v>12.7382499505</c:v>
                </c:pt>
                <c:pt idx="47934">
                  <c:v>13.5712002898</c:v>
                </c:pt>
                <c:pt idx="47935">
                  <c:v>12.8444215278</c:v>
                </c:pt>
                <c:pt idx="47936">
                  <c:v>13.2835165973</c:v>
                </c:pt>
                <c:pt idx="47937">
                  <c:v>12.644542551400001</c:v>
                </c:pt>
                <c:pt idx="47938">
                  <c:v>13.994332852099999</c:v>
                </c:pt>
                <c:pt idx="47939">
                  <c:v>13.8888886856</c:v>
                </c:pt>
                <c:pt idx="47940">
                  <c:v>12.8504529155</c:v>
                </c:pt>
                <c:pt idx="47941">
                  <c:v>12.8643398196</c:v>
                </c:pt>
                <c:pt idx="47942">
                  <c:v>12.9388121478</c:v>
                </c:pt>
                <c:pt idx="47943">
                  <c:v>13.040992410299999</c:v>
                </c:pt>
                <c:pt idx="47944">
                  <c:v>13.2590030643</c:v>
                </c:pt>
                <c:pt idx="47945">
                  <c:v>13.239302326400001</c:v>
                </c:pt>
                <c:pt idx="47946">
                  <c:v>13.3844640467</c:v>
                </c:pt>
                <c:pt idx="47947">
                  <c:v>12.7802487852</c:v>
                </c:pt>
                <c:pt idx="47948">
                  <c:v>13.4464988578</c:v>
                </c:pt>
                <c:pt idx="47949">
                  <c:v>13.119503255</c:v>
                </c:pt>
                <c:pt idx="47950">
                  <c:v>13.8612725422</c:v>
                </c:pt>
                <c:pt idx="47951">
                  <c:v>12.8444215278</c:v>
                </c:pt>
                <c:pt idx="47952">
                  <c:v>13.3306086936</c:v>
                </c:pt>
                <c:pt idx="47953">
                  <c:v>13.1684433713</c:v>
                </c:pt>
                <c:pt idx="47954">
                  <c:v>13.4478284523</c:v>
                </c:pt>
                <c:pt idx="47955">
                  <c:v>13.5055264354</c:v>
                </c:pt>
                <c:pt idx="47956">
                  <c:v>13.414461234699999</c:v>
                </c:pt>
                <c:pt idx="47957">
                  <c:v>13.736541082</c:v>
                </c:pt>
                <c:pt idx="47958">
                  <c:v>13.645645094700001</c:v>
                </c:pt>
                <c:pt idx="47959">
                  <c:v>12.8807388719</c:v>
                </c:pt>
                <c:pt idx="47960">
                  <c:v>12.5996163067</c:v>
                </c:pt>
                <c:pt idx="47961">
                  <c:v>12.892737844999999</c:v>
                </c:pt>
                <c:pt idx="47962">
                  <c:v>12.659158355200001</c:v>
                </c:pt>
                <c:pt idx="47963">
                  <c:v>12.5947223158</c:v>
                </c:pt>
                <c:pt idx="47964">
                  <c:v>12.936186830800001</c:v>
                </c:pt>
                <c:pt idx="47965">
                  <c:v>13.7267989424</c:v>
                </c:pt>
                <c:pt idx="47966">
                  <c:v>13.8343456541</c:v>
                </c:pt>
                <c:pt idx="47967">
                  <c:v>13.7030454596</c:v>
                </c:pt>
                <c:pt idx="47968">
                  <c:v>12.8002319676</c:v>
                </c:pt>
                <c:pt idx="47969">
                  <c:v>13.273930055099999</c:v>
                </c:pt>
                <c:pt idx="47970">
                  <c:v>12.8444215278</c:v>
                </c:pt>
                <c:pt idx="47971">
                  <c:v>12.690977288699999</c:v>
                </c:pt>
                <c:pt idx="47972">
                  <c:v>12.852339280900001</c:v>
                </c:pt>
                <c:pt idx="47973">
                  <c:v>13.4343602117</c:v>
                </c:pt>
                <c:pt idx="47974">
                  <c:v>13.322938687200001</c:v>
                </c:pt>
                <c:pt idx="47975">
                  <c:v>13.0924537242</c:v>
                </c:pt>
                <c:pt idx="47976">
                  <c:v>13.851649671800001</c:v>
                </c:pt>
                <c:pt idx="47977">
                  <c:v>13.8698076498</c:v>
                </c:pt>
                <c:pt idx="47978">
                  <c:v>13.1519810993</c:v>
                </c:pt>
                <c:pt idx="47979">
                  <c:v>14.114458978</c:v>
                </c:pt>
                <c:pt idx="47980">
                  <c:v>13.803374182400001</c:v>
                </c:pt>
                <c:pt idx="47981">
                  <c:v>12.941955971800001</c:v>
                </c:pt>
                <c:pt idx="47982">
                  <c:v>12.644542551400001</c:v>
                </c:pt>
                <c:pt idx="47983">
                  <c:v>12.8707470876</c:v>
                </c:pt>
                <c:pt idx="47984">
                  <c:v>12.982666027100001</c:v>
                </c:pt>
                <c:pt idx="47985">
                  <c:v>13.761422528100001</c:v>
                </c:pt>
                <c:pt idx="47986">
                  <c:v>14.000420566000001</c:v>
                </c:pt>
                <c:pt idx="47987">
                  <c:v>12.7089526384</c:v>
                </c:pt>
                <c:pt idx="47988">
                  <c:v>13.868830023199999</c:v>
                </c:pt>
                <c:pt idx="47989">
                  <c:v>14.112499467499999</c:v>
                </c:pt>
                <c:pt idx="47990">
                  <c:v>12.8504529155</c:v>
                </c:pt>
                <c:pt idx="47991">
                  <c:v>13.078812747500001</c:v>
                </c:pt>
                <c:pt idx="47992">
                  <c:v>13.679130088599999</c:v>
                </c:pt>
                <c:pt idx="47993">
                  <c:v>12.7661547931</c:v>
                </c:pt>
                <c:pt idx="47994">
                  <c:v>12.6850209732</c:v>
                </c:pt>
                <c:pt idx="47995">
                  <c:v>12.932521234899999</c:v>
                </c:pt>
                <c:pt idx="47996">
                  <c:v>13.304300275299999</c:v>
                </c:pt>
                <c:pt idx="47997">
                  <c:v>13.494944759499999</c:v>
                </c:pt>
                <c:pt idx="47998">
                  <c:v>13.8698076498</c:v>
                </c:pt>
                <c:pt idx="47999">
                  <c:v>12.9746001609</c:v>
                </c:pt>
                <c:pt idx="48000">
                  <c:v>13.961409654900001</c:v>
                </c:pt>
                <c:pt idx="48001">
                  <c:v>13.5830196649</c:v>
                </c:pt>
                <c:pt idx="48002">
                  <c:v>12.9612325122</c:v>
                </c:pt>
                <c:pt idx="48003">
                  <c:v>13.7582807172</c:v>
                </c:pt>
                <c:pt idx="48004">
                  <c:v>13.7803083506</c:v>
                </c:pt>
                <c:pt idx="48005">
                  <c:v>12.8060951777</c:v>
                </c:pt>
                <c:pt idx="48006">
                  <c:v>12.849078521199999</c:v>
                </c:pt>
                <c:pt idx="48007">
                  <c:v>12.7492937767</c:v>
                </c:pt>
                <c:pt idx="48008">
                  <c:v>12.8899592079</c:v>
                </c:pt>
                <c:pt idx="48009">
                  <c:v>12.814560777700001</c:v>
                </c:pt>
                <c:pt idx="48010">
                  <c:v>13.021691759899999</c:v>
                </c:pt>
                <c:pt idx="48011">
                  <c:v>12.846729588900001</c:v>
                </c:pt>
                <c:pt idx="48012">
                  <c:v>13.685234963999999</c:v>
                </c:pt>
                <c:pt idx="48013">
                  <c:v>13.373645549500001</c:v>
                </c:pt>
                <c:pt idx="48014">
                  <c:v>13.8612725422</c:v>
                </c:pt>
                <c:pt idx="48015">
                  <c:v>13.141854583900001</c:v>
                </c:pt>
                <c:pt idx="48016">
                  <c:v>12.6745673425</c:v>
                </c:pt>
                <c:pt idx="48017">
                  <c:v>13.913098203200001</c:v>
                </c:pt>
                <c:pt idx="48018">
                  <c:v>13.085371525499999</c:v>
                </c:pt>
                <c:pt idx="48019">
                  <c:v>13.836216262800001</c:v>
                </c:pt>
                <c:pt idx="48020">
                  <c:v>12.759579173000001</c:v>
                </c:pt>
                <c:pt idx="48021">
                  <c:v>13.2986179594</c:v>
                </c:pt>
                <c:pt idx="48022">
                  <c:v>13.568853324999999</c:v>
                </c:pt>
                <c:pt idx="48023">
                  <c:v>12.6919006451</c:v>
                </c:pt>
                <c:pt idx="48024">
                  <c:v>13.373438287300001</c:v>
                </c:pt>
                <c:pt idx="48025">
                  <c:v>12.618176203000001</c:v>
                </c:pt>
                <c:pt idx="48026">
                  <c:v>13.8728068563</c:v>
                </c:pt>
                <c:pt idx="48027">
                  <c:v>12.635954956899999</c:v>
                </c:pt>
                <c:pt idx="48028">
                  <c:v>13.9176417807</c:v>
                </c:pt>
                <c:pt idx="48029">
                  <c:v>13.3225456218</c:v>
                </c:pt>
                <c:pt idx="48030">
                  <c:v>13.3415110975</c:v>
                </c:pt>
                <c:pt idx="48031">
                  <c:v>13.9329075987</c:v>
                </c:pt>
                <c:pt idx="48032">
                  <c:v>13.722430803</c:v>
                </c:pt>
                <c:pt idx="48033">
                  <c:v>12.706465969</c:v>
                </c:pt>
                <c:pt idx="48034">
                  <c:v>12.713171985700001</c:v>
                </c:pt>
                <c:pt idx="48035">
                  <c:v>13.8536220064</c:v>
                </c:pt>
                <c:pt idx="48036">
                  <c:v>12.716855666700001</c:v>
                </c:pt>
                <c:pt idx="48037">
                  <c:v>13.4844919405</c:v>
                </c:pt>
                <c:pt idx="48038">
                  <c:v>14.071663641200001</c:v>
                </c:pt>
                <c:pt idx="48039">
                  <c:v>13.9043017509</c:v>
                </c:pt>
                <c:pt idx="48040">
                  <c:v>12.603597216200001</c:v>
                </c:pt>
                <c:pt idx="48041">
                  <c:v>13.7445068182</c:v>
                </c:pt>
                <c:pt idx="48042">
                  <c:v>12.8375612199</c:v>
                </c:pt>
                <c:pt idx="48043">
                  <c:v>13.231529870899999</c:v>
                </c:pt>
                <c:pt idx="48044">
                  <c:v>12.968555674599999</c:v>
                </c:pt>
                <c:pt idx="48045">
                  <c:v>13.0555459826</c:v>
                </c:pt>
                <c:pt idx="48046">
                  <c:v>12.9622048779</c:v>
                </c:pt>
                <c:pt idx="48047">
                  <c:v>13.3225456218</c:v>
                </c:pt>
                <c:pt idx="48048">
                  <c:v>13.060686782099999</c:v>
                </c:pt>
                <c:pt idx="48049">
                  <c:v>12.6271646174</c:v>
                </c:pt>
                <c:pt idx="48050">
                  <c:v>12.6626344214</c:v>
                </c:pt>
                <c:pt idx="48051">
                  <c:v>13.227207227899999</c:v>
                </c:pt>
                <c:pt idx="48052">
                  <c:v>13.016387586</c:v>
                </c:pt>
                <c:pt idx="48053">
                  <c:v>12.649363983400001</c:v>
                </c:pt>
                <c:pt idx="48054">
                  <c:v>12.713171985700001</c:v>
                </c:pt>
                <c:pt idx="48055">
                  <c:v>13.9847423764</c:v>
                </c:pt>
                <c:pt idx="48056">
                  <c:v>13.570288467899999</c:v>
                </c:pt>
                <c:pt idx="48057">
                  <c:v>13.187256016999999</c:v>
                </c:pt>
                <c:pt idx="48058">
                  <c:v>13.0044771714</c:v>
                </c:pt>
                <c:pt idx="48059">
                  <c:v>13.836216262800001</c:v>
                </c:pt>
                <c:pt idx="48060">
                  <c:v>12.864801998700001</c:v>
                </c:pt>
                <c:pt idx="48061">
                  <c:v>13.054323093200001</c:v>
                </c:pt>
                <c:pt idx="48062">
                  <c:v>13.493435595899999</c:v>
                </c:pt>
                <c:pt idx="48063">
                  <c:v>13.070192582300001</c:v>
                </c:pt>
                <c:pt idx="48064">
                  <c:v>13.410279685600001</c:v>
                </c:pt>
                <c:pt idx="48065">
                  <c:v>13.5183492517</c:v>
                </c:pt>
                <c:pt idx="48066">
                  <c:v>12.7199819576</c:v>
                </c:pt>
                <c:pt idx="48067">
                  <c:v>12.841792312400001</c:v>
                </c:pt>
                <c:pt idx="48068">
                  <c:v>13.936473707399999</c:v>
                </c:pt>
                <c:pt idx="48069">
                  <c:v>12.7770251507</c:v>
                </c:pt>
                <c:pt idx="48070">
                  <c:v>12.772891550500001</c:v>
                </c:pt>
                <c:pt idx="48071">
                  <c:v>13.0505065709</c:v>
                </c:pt>
                <c:pt idx="48072">
                  <c:v>12.978306121999999</c:v>
                </c:pt>
                <c:pt idx="48073">
                  <c:v>12.870715388700001</c:v>
                </c:pt>
                <c:pt idx="48074">
                  <c:v>13.558673257100001</c:v>
                </c:pt>
                <c:pt idx="48075">
                  <c:v>12.6572414572</c:v>
                </c:pt>
                <c:pt idx="48076">
                  <c:v>13.225794585799999</c:v>
                </c:pt>
                <c:pt idx="48077">
                  <c:v>13.5590699786</c:v>
                </c:pt>
                <c:pt idx="48078">
                  <c:v>13.913098203200001</c:v>
                </c:pt>
                <c:pt idx="48079">
                  <c:v>13.0643978683</c:v>
                </c:pt>
                <c:pt idx="48080">
                  <c:v>12.8807388719</c:v>
                </c:pt>
                <c:pt idx="48081">
                  <c:v>13.682764521999999</c:v>
                </c:pt>
                <c:pt idx="48082">
                  <c:v>13.494944759499999</c:v>
                </c:pt>
                <c:pt idx="48083">
                  <c:v>13.401181210600001</c:v>
                </c:pt>
                <c:pt idx="48084">
                  <c:v>13.731652111400001</c:v>
                </c:pt>
                <c:pt idx="48085">
                  <c:v>12.6952119655</c:v>
                </c:pt>
                <c:pt idx="48086">
                  <c:v>13.4709466525</c:v>
                </c:pt>
                <c:pt idx="48087">
                  <c:v>12.8439001509</c:v>
                </c:pt>
                <c:pt idx="48088">
                  <c:v>13.4086354464</c:v>
                </c:pt>
                <c:pt idx="48089">
                  <c:v>13.5600462171</c:v>
                </c:pt>
                <c:pt idx="48090">
                  <c:v>13.583917226900001</c:v>
                </c:pt>
                <c:pt idx="48091">
                  <c:v>13.576180921800001</c:v>
                </c:pt>
                <c:pt idx="48092">
                  <c:v>13.5658841027</c:v>
                </c:pt>
                <c:pt idx="48093">
                  <c:v>13.156861982900001</c:v>
                </c:pt>
                <c:pt idx="48094">
                  <c:v>13.8367363016</c:v>
                </c:pt>
                <c:pt idx="48095">
                  <c:v>13.4679671748</c:v>
                </c:pt>
                <c:pt idx="48096">
                  <c:v>13.0695505175</c:v>
                </c:pt>
                <c:pt idx="48097">
                  <c:v>12.8133451328</c:v>
                </c:pt>
                <c:pt idx="48098">
                  <c:v>13.4791816753</c:v>
                </c:pt>
                <c:pt idx="48099">
                  <c:v>12.5958696603</c:v>
                </c:pt>
                <c:pt idx="48100">
                  <c:v>13.8634536246</c:v>
                </c:pt>
                <c:pt idx="48101">
                  <c:v>13.533729877800001</c:v>
                </c:pt>
                <c:pt idx="48102">
                  <c:v>13.2155775367</c:v>
                </c:pt>
                <c:pt idx="48103">
                  <c:v>13.783934117299999</c:v>
                </c:pt>
                <c:pt idx="48104">
                  <c:v>13.192142307299999</c:v>
                </c:pt>
                <c:pt idx="48105">
                  <c:v>13.325165632799999</c:v>
                </c:pt>
                <c:pt idx="48106">
                  <c:v>12.644542551400001</c:v>
                </c:pt>
                <c:pt idx="48107">
                  <c:v>12.797053377899999</c:v>
                </c:pt>
                <c:pt idx="48108">
                  <c:v>13.623172115299999</c:v>
                </c:pt>
                <c:pt idx="48109">
                  <c:v>12.759579173000001</c:v>
                </c:pt>
                <c:pt idx="48110">
                  <c:v>12.681596306499999</c:v>
                </c:pt>
                <c:pt idx="48111">
                  <c:v>13.092772933899999</c:v>
                </c:pt>
                <c:pt idx="48112">
                  <c:v>13.3844640467</c:v>
                </c:pt>
                <c:pt idx="48113">
                  <c:v>13.7267989424</c:v>
                </c:pt>
                <c:pt idx="48114">
                  <c:v>12.759579173000001</c:v>
                </c:pt>
                <c:pt idx="48115">
                  <c:v>13.224154392200001</c:v>
                </c:pt>
                <c:pt idx="48116">
                  <c:v>13.3143518078</c:v>
                </c:pt>
                <c:pt idx="48117">
                  <c:v>13.7715554153</c:v>
                </c:pt>
                <c:pt idx="48118">
                  <c:v>14.112499467499999</c:v>
                </c:pt>
                <c:pt idx="48119">
                  <c:v>13.547119388900001</c:v>
                </c:pt>
                <c:pt idx="48120">
                  <c:v>12.8146613103</c:v>
                </c:pt>
                <c:pt idx="48121">
                  <c:v>12.637966002100001</c:v>
                </c:pt>
                <c:pt idx="48122">
                  <c:v>13.573508392300001</c:v>
                </c:pt>
                <c:pt idx="48123">
                  <c:v>13.868830023199999</c:v>
                </c:pt>
                <c:pt idx="48124">
                  <c:v>12.841792312400001</c:v>
                </c:pt>
                <c:pt idx="48125">
                  <c:v>12.846729588900001</c:v>
                </c:pt>
                <c:pt idx="48126">
                  <c:v>13.8188230869</c:v>
                </c:pt>
                <c:pt idx="48127">
                  <c:v>13.4945133539</c:v>
                </c:pt>
                <c:pt idx="48128">
                  <c:v>12.767866982799999</c:v>
                </c:pt>
                <c:pt idx="48129">
                  <c:v>13.215442291900001</c:v>
                </c:pt>
                <c:pt idx="48130">
                  <c:v>13.2139729021</c:v>
                </c:pt>
                <c:pt idx="48131">
                  <c:v>12.6186478262</c:v>
                </c:pt>
                <c:pt idx="48132">
                  <c:v>13.901265709800001</c:v>
                </c:pt>
                <c:pt idx="48133">
                  <c:v>13.194827484599999</c:v>
                </c:pt>
                <c:pt idx="48134">
                  <c:v>13.7873553615</c:v>
                </c:pt>
                <c:pt idx="48135">
                  <c:v>12.7845162772</c:v>
                </c:pt>
                <c:pt idx="48136">
                  <c:v>12.9154743941</c:v>
                </c:pt>
                <c:pt idx="48137">
                  <c:v>13.2370028568</c:v>
                </c:pt>
                <c:pt idx="48138">
                  <c:v>13.961409654900001</c:v>
                </c:pt>
                <c:pt idx="48139">
                  <c:v>13.368460642100001</c:v>
                </c:pt>
                <c:pt idx="48140">
                  <c:v>13.8483104062</c:v>
                </c:pt>
                <c:pt idx="48141">
                  <c:v>13.032950570200001</c:v>
                </c:pt>
                <c:pt idx="48142">
                  <c:v>14.004409798799999</c:v>
                </c:pt>
                <c:pt idx="48143">
                  <c:v>13.4791816753</c:v>
                </c:pt>
                <c:pt idx="48144">
                  <c:v>14.0199518294</c:v>
                </c:pt>
                <c:pt idx="48145">
                  <c:v>13.9358959816</c:v>
                </c:pt>
                <c:pt idx="48146">
                  <c:v>12.7942467354</c:v>
                </c:pt>
                <c:pt idx="48147">
                  <c:v>12.7496385484</c:v>
                </c:pt>
                <c:pt idx="48148">
                  <c:v>14.0596564465</c:v>
                </c:pt>
                <c:pt idx="48149">
                  <c:v>12.7375050583</c:v>
                </c:pt>
                <c:pt idx="48150">
                  <c:v>12.786494418</c:v>
                </c:pt>
                <c:pt idx="48151">
                  <c:v>13.7225170923</c:v>
                </c:pt>
                <c:pt idx="48152">
                  <c:v>13.8483104062</c:v>
                </c:pt>
                <c:pt idx="48153">
                  <c:v>12.965060751499999</c:v>
                </c:pt>
                <c:pt idx="48154">
                  <c:v>13.870369927900001</c:v>
                </c:pt>
                <c:pt idx="48155">
                  <c:v>13.5470915105</c:v>
                </c:pt>
                <c:pt idx="48156">
                  <c:v>13.600360798300001</c:v>
                </c:pt>
                <c:pt idx="48157">
                  <c:v>13.1229412958</c:v>
                </c:pt>
                <c:pt idx="48158">
                  <c:v>13.054323093200001</c:v>
                </c:pt>
                <c:pt idx="48159">
                  <c:v>12.945397868000001</c:v>
                </c:pt>
                <c:pt idx="48160">
                  <c:v>12.5944627708</c:v>
                </c:pt>
                <c:pt idx="48161">
                  <c:v>13.2590030643</c:v>
                </c:pt>
                <c:pt idx="48162">
                  <c:v>12.7400005114</c:v>
                </c:pt>
                <c:pt idx="48163">
                  <c:v>13.2347576812</c:v>
                </c:pt>
                <c:pt idx="48164">
                  <c:v>13.036706688700001</c:v>
                </c:pt>
                <c:pt idx="48165">
                  <c:v>13.0762266693</c:v>
                </c:pt>
                <c:pt idx="48166">
                  <c:v>13.6886698425</c:v>
                </c:pt>
                <c:pt idx="48167">
                  <c:v>12.9037025647</c:v>
                </c:pt>
                <c:pt idx="48168">
                  <c:v>13.530468731899999</c:v>
                </c:pt>
                <c:pt idx="48169">
                  <c:v>13.858714399</c:v>
                </c:pt>
                <c:pt idx="48170">
                  <c:v>12.8100740451</c:v>
                </c:pt>
                <c:pt idx="48171">
                  <c:v>13.5261140445</c:v>
                </c:pt>
                <c:pt idx="48172">
                  <c:v>13.016387586</c:v>
                </c:pt>
                <c:pt idx="48173">
                  <c:v>14.1183435854</c:v>
                </c:pt>
                <c:pt idx="48174">
                  <c:v>13.1541838578</c:v>
                </c:pt>
                <c:pt idx="48175">
                  <c:v>13.418220637399999</c:v>
                </c:pt>
                <c:pt idx="48176">
                  <c:v>12.9012928416</c:v>
                </c:pt>
                <c:pt idx="48177">
                  <c:v>13.4791771504</c:v>
                </c:pt>
                <c:pt idx="48178">
                  <c:v>13.3736564653</c:v>
                </c:pt>
                <c:pt idx="48179">
                  <c:v>12.634012869999999</c:v>
                </c:pt>
                <c:pt idx="48180">
                  <c:v>13.8634536246</c:v>
                </c:pt>
                <c:pt idx="48181">
                  <c:v>12.863223016999999</c:v>
                </c:pt>
                <c:pt idx="48182">
                  <c:v>13.370912004799999</c:v>
                </c:pt>
                <c:pt idx="48183">
                  <c:v>13.4464988578</c:v>
                </c:pt>
                <c:pt idx="48184">
                  <c:v>14.1237382877</c:v>
                </c:pt>
                <c:pt idx="48185">
                  <c:v>13.4718782919</c:v>
                </c:pt>
                <c:pt idx="48186">
                  <c:v>13.4945133539</c:v>
                </c:pt>
                <c:pt idx="48187">
                  <c:v>12.644542551400001</c:v>
                </c:pt>
                <c:pt idx="48188">
                  <c:v>13.060686782099999</c:v>
                </c:pt>
                <c:pt idx="48189">
                  <c:v>13.0034959171</c:v>
                </c:pt>
                <c:pt idx="48190">
                  <c:v>12.7980258645</c:v>
                </c:pt>
                <c:pt idx="48191">
                  <c:v>13.8634536246</c:v>
                </c:pt>
                <c:pt idx="48192">
                  <c:v>12.7089526384</c:v>
                </c:pt>
                <c:pt idx="48193">
                  <c:v>13.485369239000001</c:v>
                </c:pt>
                <c:pt idx="48194">
                  <c:v>14.050654569300001</c:v>
                </c:pt>
                <c:pt idx="48195">
                  <c:v>12.673342136500001</c:v>
                </c:pt>
                <c:pt idx="48196">
                  <c:v>13.9586999789</c:v>
                </c:pt>
                <c:pt idx="48197">
                  <c:v>13.262861259299999</c:v>
                </c:pt>
                <c:pt idx="48198">
                  <c:v>12.920541894599999</c:v>
                </c:pt>
                <c:pt idx="48199">
                  <c:v>13.826031500699999</c:v>
                </c:pt>
                <c:pt idx="48200">
                  <c:v>13.6191979298</c:v>
                </c:pt>
                <c:pt idx="48201">
                  <c:v>13.434599159799999</c:v>
                </c:pt>
                <c:pt idx="48202">
                  <c:v>13.1229412958</c:v>
                </c:pt>
                <c:pt idx="48203">
                  <c:v>12.594700379200001</c:v>
                </c:pt>
                <c:pt idx="48204">
                  <c:v>13.2300534373</c:v>
                </c:pt>
                <c:pt idx="48205">
                  <c:v>13.586496482199999</c:v>
                </c:pt>
                <c:pt idx="48206">
                  <c:v>13.5348532768</c:v>
                </c:pt>
                <c:pt idx="48207">
                  <c:v>12.6572414572</c:v>
                </c:pt>
                <c:pt idx="48208">
                  <c:v>13.4223439884</c:v>
                </c:pt>
                <c:pt idx="48209">
                  <c:v>12.796307412899999</c:v>
                </c:pt>
                <c:pt idx="48210">
                  <c:v>13.3143518078</c:v>
                </c:pt>
                <c:pt idx="48211">
                  <c:v>13.728706006399999</c:v>
                </c:pt>
                <c:pt idx="48212">
                  <c:v>12.6962256374</c:v>
                </c:pt>
                <c:pt idx="48213">
                  <c:v>12.9799859566</c:v>
                </c:pt>
                <c:pt idx="48214">
                  <c:v>12.8391950181</c:v>
                </c:pt>
                <c:pt idx="48215">
                  <c:v>13.0512544028</c:v>
                </c:pt>
                <c:pt idx="48216">
                  <c:v>13.8383647452</c:v>
                </c:pt>
                <c:pt idx="48217">
                  <c:v>13.896481402999999</c:v>
                </c:pt>
                <c:pt idx="48218">
                  <c:v>14.115633115</c:v>
                </c:pt>
                <c:pt idx="48219">
                  <c:v>13.651616735199999</c:v>
                </c:pt>
                <c:pt idx="48220">
                  <c:v>13.5214891212</c:v>
                </c:pt>
                <c:pt idx="48221">
                  <c:v>13.434599159799999</c:v>
                </c:pt>
                <c:pt idx="48222">
                  <c:v>13.391424302200001</c:v>
                </c:pt>
                <c:pt idx="48223">
                  <c:v>13.0237567826</c:v>
                </c:pt>
                <c:pt idx="48224">
                  <c:v>12.729895729100001</c:v>
                </c:pt>
                <c:pt idx="48225">
                  <c:v>14.012349733200001</c:v>
                </c:pt>
                <c:pt idx="48226">
                  <c:v>13.1612374745</c:v>
                </c:pt>
                <c:pt idx="48227">
                  <c:v>12.9941383733</c:v>
                </c:pt>
                <c:pt idx="48228">
                  <c:v>13.2054432491</c:v>
                </c:pt>
                <c:pt idx="48229">
                  <c:v>13.3549815262</c:v>
                </c:pt>
                <c:pt idx="48230">
                  <c:v>13.7901496088</c:v>
                </c:pt>
                <c:pt idx="48231">
                  <c:v>13.3203096609</c:v>
                </c:pt>
                <c:pt idx="48232">
                  <c:v>13.783934117299999</c:v>
                </c:pt>
                <c:pt idx="48233">
                  <c:v>13.7644806766</c:v>
                </c:pt>
                <c:pt idx="48234">
                  <c:v>12.6254960021</c:v>
                </c:pt>
                <c:pt idx="48235">
                  <c:v>12.8527835931</c:v>
                </c:pt>
                <c:pt idx="48236">
                  <c:v>13.0139726752</c:v>
                </c:pt>
                <c:pt idx="48237">
                  <c:v>13.2986179594</c:v>
                </c:pt>
                <c:pt idx="48238">
                  <c:v>12.780135876399999</c:v>
                </c:pt>
                <c:pt idx="48239">
                  <c:v>13.067909868999999</c:v>
                </c:pt>
                <c:pt idx="48240">
                  <c:v>12.9208920837</c:v>
                </c:pt>
                <c:pt idx="48241">
                  <c:v>13.9433433389</c:v>
                </c:pt>
                <c:pt idx="48242">
                  <c:v>12.7188780147</c:v>
                </c:pt>
                <c:pt idx="48243">
                  <c:v>13.191558529</c:v>
                </c:pt>
                <c:pt idx="48244">
                  <c:v>12.9230385149</c:v>
                </c:pt>
                <c:pt idx="48245">
                  <c:v>13.2835165973</c:v>
                </c:pt>
                <c:pt idx="48246">
                  <c:v>12.849078521199999</c:v>
                </c:pt>
                <c:pt idx="48247">
                  <c:v>13.054323093200001</c:v>
                </c:pt>
                <c:pt idx="48248">
                  <c:v>12.998126747300001</c:v>
                </c:pt>
                <c:pt idx="48249">
                  <c:v>13.615205189299999</c:v>
                </c:pt>
                <c:pt idx="48250">
                  <c:v>12.716855666700001</c:v>
                </c:pt>
                <c:pt idx="48251">
                  <c:v>13.801011218599999</c:v>
                </c:pt>
                <c:pt idx="48252">
                  <c:v>12.9420308063</c:v>
                </c:pt>
                <c:pt idx="48253">
                  <c:v>13.132306146199999</c:v>
                </c:pt>
                <c:pt idx="48254">
                  <c:v>12.8551995885</c:v>
                </c:pt>
                <c:pt idx="48255">
                  <c:v>13.5217740556</c:v>
                </c:pt>
                <c:pt idx="48256">
                  <c:v>13.1229412958</c:v>
                </c:pt>
                <c:pt idx="48257">
                  <c:v>13.172668868400001</c:v>
                </c:pt>
                <c:pt idx="48258">
                  <c:v>12.9221535612</c:v>
                </c:pt>
                <c:pt idx="48259">
                  <c:v>12.786494418</c:v>
                </c:pt>
                <c:pt idx="48260">
                  <c:v>13.570855180500001</c:v>
                </c:pt>
                <c:pt idx="48261">
                  <c:v>14.079830274900001</c:v>
                </c:pt>
                <c:pt idx="48262">
                  <c:v>13.7267989424</c:v>
                </c:pt>
                <c:pt idx="48263">
                  <c:v>13.0246993644</c:v>
                </c:pt>
                <c:pt idx="48264">
                  <c:v>13.2284174297</c:v>
                </c:pt>
                <c:pt idx="48265">
                  <c:v>13.875429565499999</c:v>
                </c:pt>
                <c:pt idx="48266">
                  <c:v>12.915326848599999</c:v>
                </c:pt>
                <c:pt idx="48267">
                  <c:v>12.9688987409</c:v>
                </c:pt>
                <c:pt idx="48268">
                  <c:v>13.015072072400001</c:v>
                </c:pt>
                <c:pt idx="48269">
                  <c:v>12.8707470876</c:v>
                </c:pt>
                <c:pt idx="48270">
                  <c:v>12.909229224100001</c:v>
                </c:pt>
                <c:pt idx="48271">
                  <c:v>13.0956642483</c:v>
                </c:pt>
                <c:pt idx="48272">
                  <c:v>13.013946474999999</c:v>
                </c:pt>
                <c:pt idx="48273">
                  <c:v>13.0743195927</c:v>
                </c:pt>
                <c:pt idx="48274">
                  <c:v>14.002354543199999</c:v>
                </c:pt>
                <c:pt idx="48275">
                  <c:v>14.1016924689</c:v>
                </c:pt>
                <c:pt idx="48276">
                  <c:v>12.6186478262</c:v>
                </c:pt>
                <c:pt idx="48277">
                  <c:v>12.7661547931</c:v>
                </c:pt>
                <c:pt idx="48278">
                  <c:v>13.040992410299999</c:v>
                </c:pt>
                <c:pt idx="48279">
                  <c:v>13.504111835</c:v>
                </c:pt>
                <c:pt idx="48280">
                  <c:v>13.7445068182</c:v>
                </c:pt>
                <c:pt idx="48281">
                  <c:v>14.0766815873</c:v>
                </c:pt>
                <c:pt idx="48282">
                  <c:v>13.557994863499999</c:v>
                </c:pt>
                <c:pt idx="48283">
                  <c:v>12.6295598791</c:v>
                </c:pt>
                <c:pt idx="48284">
                  <c:v>12.803977790499999</c:v>
                </c:pt>
                <c:pt idx="48285">
                  <c:v>12.8551995885</c:v>
                </c:pt>
                <c:pt idx="48286">
                  <c:v>13.153284813499999</c:v>
                </c:pt>
                <c:pt idx="48287">
                  <c:v>13.651616735199999</c:v>
                </c:pt>
                <c:pt idx="48288">
                  <c:v>13.489318905799999</c:v>
                </c:pt>
                <c:pt idx="48289">
                  <c:v>13.755564396600001</c:v>
                </c:pt>
                <c:pt idx="48290">
                  <c:v>13.4400451559</c:v>
                </c:pt>
                <c:pt idx="48291">
                  <c:v>13.200008973499999</c:v>
                </c:pt>
                <c:pt idx="48292">
                  <c:v>13.316512489300001</c:v>
                </c:pt>
                <c:pt idx="48293">
                  <c:v>13.9388596975</c:v>
                </c:pt>
                <c:pt idx="48294">
                  <c:v>13.7187523218</c:v>
                </c:pt>
                <c:pt idx="48295">
                  <c:v>12.6295598791</c:v>
                </c:pt>
                <c:pt idx="48296">
                  <c:v>13.0246993644</c:v>
                </c:pt>
                <c:pt idx="48297">
                  <c:v>13.7143086952</c:v>
                </c:pt>
                <c:pt idx="48298">
                  <c:v>12.6459176998</c:v>
                </c:pt>
                <c:pt idx="48299">
                  <c:v>13.4982036223</c:v>
                </c:pt>
                <c:pt idx="48300">
                  <c:v>12.856479004300001</c:v>
                </c:pt>
                <c:pt idx="48301">
                  <c:v>13.8559402115</c:v>
                </c:pt>
                <c:pt idx="48302">
                  <c:v>12.9182227967</c:v>
                </c:pt>
                <c:pt idx="48303">
                  <c:v>12.9208920837</c:v>
                </c:pt>
                <c:pt idx="48304">
                  <c:v>13.014398352000001</c:v>
                </c:pt>
                <c:pt idx="48305">
                  <c:v>12.8002319676</c:v>
                </c:pt>
                <c:pt idx="48306">
                  <c:v>13.5479889879</c:v>
                </c:pt>
                <c:pt idx="48307">
                  <c:v>13.870369927900001</c:v>
                </c:pt>
                <c:pt idx="48308">
                  <c:v>13.876981491900001</c:v>
                </c:pt>
                <c:pt idx="48309">
                  <c:v>13.9043017509</c:v>
                </c:pt>
                <c:pt idx="48310">
                  <c:v>12.941955971800001</c:v>
                </c:pt>
                <c:pt idx="48311">
                  <c:v>13.3264336479</c:v>
                </c:pt>
                <c:pt idx="48312">
                  <c:v>13.5111115002</c:v>
                </c:pt>
                <c:pt idx="48313">
                  <c:v>13.108353377</c:v>
                </c:pt>
                <c:pt idx="48314">
                  <c:v>12.9595223257</c:v>
                </c:pt>
                <c:pt idx="48315">
                  <c:v>13.0554657145</c:v>
                </c:pt>
                <c:pt idx="48316">
                  <c:v>12.8002319676</c:v>
                </c:pt>
                <c:pt idx="48317">
                  <c:v>12.6567204667</c:v>
                </c:pt>
                <c:pt idx="48318">
                  <c:v>13.722115155199999</c:v>
                </c:pt>
                <c:pt idx="48319">
                  <c:v>13.896481402999999</c:v>
                </c:pt>
                <c:pt idx="48320">
                  <c:v>13.089163854200001</c:v>
                </c:pt>
                <c:pt idx="48321">
                  <c:v>13.5251288766</c:v>
                </c:pt>
                <c:pt idx="48322">
                  <c:v>12.636701989600001</c:v>
                </c:pt>
                <c:pt idx="48323">
                  <c:v>13.6886698425</c:v>
                </c:pt>
                <c:pt idx="48324">
                  <c:v>13.705368372500001</c:v>
                </c:pt>
                <c:pt idx="48325">
                  <c:v>13.325165632799999</c:v>
                </c:pt>
                <c:pt idx="48326">
                  <c:v>12.9746001609</c:v>
                </c:pt>
                <c:pt idx="48327">
                  <c:v>12.6870677637</c:v>
                </c:pt>
                <c:pt idx="48328">
                  <c:v>12.597648550200001</c:v>
                </c:pt>
                <c:pt idx="48329">
                  <c:v>13.5658841027</c:v>
                </c:pt>
                <c:pt idx="48330">
                  <c:v>12.9012216047</c:v>
                </c:pt>
                <c:pt idx="48331">
                  <c:v>12.7226830703</c:v>
                </c:pt>
                <c:pt idx="48332">
                  <c:v>13.085371525499999</c:v>
                </c:pt>
                <c:pt idx="48333">
                  <c:v>13.399240814700001</c:v>
                </c:pt>
                <c:pt idx="48334">
                  <c:v>13.3264336479</c:v>
                </c:pt>
                <c:pt idx="48335">
                  <c:v>12.892737844999999</c:v>
                </c:pt>
                <c:pt idx="48336">
                  <c:v>12.7699405617</c:v>
                </c:pt>
                <c:pt idx="48337">
                  <c:v>12.8005926686</c:v>
                </c:pt>
                <c:pt idx="48338">
                  <c:v>12.954562681900001</c:v>
                </c:pt>
                <c:pt idx="48339">
                  <c:v>13.1350051712</c:v>
                </c:pt>
                <c:pt idx="48340">
                  <c:v>13.2958477243</c:v>
                </c:pt>
                <c:pt idx="48341">
                  <c:v>13.942877398</c:v>
                </c:pt>
                <c:pt idx="48342">
                  <c:v>13.6267307012</c:v>
                </c:pt>
                <c:pt idx="48343">
                  <c:v>12.8551995885</c:v>
                </c:pt>
                <c:pt idx="48344">
                  <c:v>12.8475451884</c:v>
                </c:pt>
                <c:pt idx="48345">
                  <c:v>14.112558949</c:v>
                </c:pt>
                <c:pt idx="48346">
                  <c:v>13.700420579199999</c:v>
                </c:pt>
                <c:pt idx="48347">
                  <c:v>12.982666027100001</c:v>
                </c:pt>
                <c:pt idx="48348">
                  <c:v>13.246791035399999</c:v>
                </c:pt>
                <c:pt idx="48349">
                  <c:v>12.841792312400001</c:v>
                </c:pt>
                <c:pt idx="48350">
                  <c:v>13.871598480799999</c:v>
                </c:pt>
                <c:pt idx="48351">
                  <c:v>12.716855666700001</c:v>
                </c:pt>
                <c:pt idx="48352">
                  <c:v>14.0385577391</c:v>
                </c:pt>
                <c:pt idx="48353">
                  <c:v>13.175121714299999</c:v>
                </c:pt>
                <c:pt idx="48354">
                  <c:v>12.9115116083</c:v>
                </c:pt>
                <c:pt idx="48355">
                  <c:v>13.3474018204</c:v>
                </c:pt>
                <c:pt idx="48356">
                  <c:v>12.618346341300001</c:v>
                </c:pt>
                <c:pt idx="48357">
                  <c:v>13.0585003811</c:v>
                </c:pt>
                <c:pt idx="48358">
                  <c:v>12.8375612199</c:v>
                </c:pt>
                <c:pt idx="48359">
                  <c:v>13.0034959171</c:v>
                </c:pt>
                <c:pt idx="48360">
                  <c:v>13.1566948771</c:v>
                </c:pt>
                <c:pt idx="48361">
                  <c:v>12.7770251507</c:v>
                </c:pt>
                <c:pt idx="48362">
                  <c:v>12.5944627708</c:v>
                </c:pt>
                <c:pt idx="48363">
                  <c:v>13.0883792647</c:v>
                </c:pt>
                <c:pt idx="48364">
                  <c:v>12.7742984298</c:v>
                </c:pt>
                <c:pt idx="48365">
                  <c:v>13.108353377</c:v>
                </c:pt>
                <c:pt idx="48366">
                  <c:v>14.1237382877</c:v>
                </c:pt>
                <c:pt idx="48367">
                  <c:v>12.5944627708</c:v>
                </c:pt>
                <c:pt idx="48368">
                  <c:v>13.7515709149</c:v>
                </c:pt>
                <c:pt idx="48369">
                  <c:v>13.8060541535</c:v>
                </c:pt>
                <c:pt idx="48370">
                  <c:v>13.485369239000001</c:v>
                </c:pt>
                <c:pt idx="48371">
                  <c:v>13.8131887956</c:v>
                </c:pt>
                <c:pt idx="48372">
                  <c:v>13.7926896564</c:v>
                </c:pt>
                <c:pt idx="48373">
                  <c:v>12.6998286014</c:v>
                </c:pt>
                <c:pt idx="48374">
                  <c:v>13.731652111400001</c:v>
                </c:pt>
                <c:pt idx="48375">
                  <c:v>12.9012928416</c:v>
                </c:pt>
                <c:pt idx="48376">
                  <c:v>12.9154743941</c:v>
                </c:pt>
                <c:pt idx="48377">
                  <c:v>12.5947223158</c:v>
                </c:pt>
                <c:pt idx="48378">
                  <c:v>12.668815141</c:v>
                </c:pt>
                <c:pt idx="48379">
                  <c:v>13.0174692368</c:v>
                </c:pt>
                <c:pt idx="48380">
                  <c:v>13.4791816753</c:v>
                </c:pt>
                <c:pt idx="48381">
                  <c:v>12.945397868000001</c:v>
                </c:pt>
                <c:pt idx="48382">
                  <c:v>14.101838259100001</c:v>
                </c:pt>
                <c:pt idx="48383">
                  <c:v>13.8888886856</c:v>
                </c:pt>
                <c:pt idx="48384">
                  <c:v>14.119262280399999</c:v>
                </c:pt>
                <c:pt idx="48385">
                  <c:v>12.6339339188</c:v>
                </c:pt>
                <c:pt idx="48386">
                  <c:v>12.729895729100001</c:v>
                </c:pt>
                <c:pt idx="48387">
                  <c:v>14.1135656292</c:v>
                </c:pt>
                <c:pt idx="48388">
                  <c:v>12.9230385149</c:v>
                </c:pt>
                <c:pt idx="48389">
                  <c:v>12.9715925255</c:v>
                </c:pt>
                <c:pt idx="48390">
                  <c:v>14.060306583899999</c:v>
                </c:pt>
                <c:pt idx="48391">
                  <c:v>13.1050547438</c:v>
                </c:pt>
                <c:pt idx="48392">
                  <c:v>13.4982036223</c:v>
                </c:pt>
                <c:pt idx="48393">
                  <c:v>14.000420566000001</c:v>
                </c:pt>
                <c:pt idx="48394">
                  <c:v>13.080589876099999</c:v>
                </c:pt>
                <c:pt idx="48395">
                  <c:v>13.262861259299999</c:v>
                </c:pt>
                <c:pt idx="48396">
                  <c:v>13.016387586</c:v>
                </c:pt>
                <c:pt idx="48397">
                  <c:v>13.375641852799999</c:v>
                </c:pt>
                <c:pt idx="48398">
                  <c:v>13.2280407055</c:v>
                </c:pt>
                <c:pt idx="48399">
                  <c:v>13.2986179594</c:v>
                </c:pt>
                <c:pt idx="48400">
                  <c:v>12.860204726799999</c:v>
                </c:pt>
                <c:pt idx="48401">
                  <c:v>12.8084823495</c:v>
                </c:pt>
                <c:pt idx="48402">
                  <c:v>12.978306121999999</c:v>
                </c:pt>
                <c:pt idx="48403">
                  <c:v>13.6221798285</c:v>
                </c:pt>
                <c:pt idx="48404">
                  <c:v>13.1139599031</c:v>
                </c:pt>
                <c:pt idx="48405">
                  <c:v>12.954562681900001</c:v>
                </c:pt>
                <c:pt idx="48406">
                  <c:v>13.191558529</c:v>
                </c:pt>
                <c:pt idx="48407">
                  <c:v>12.8430175618</c:v>
                </c:pt>
                <c:pt idx="48408">
                  <c:v>13.510609756099999</c:v>
                </c:pt>
                <c:pt idx="48409">
                  <c:v>14.0255875875</c:v>
                </c:pt>
                <c:pt idx="48410">
                  <c:v>13.3506748242</c:v>
                </c:pt>
                <c:pt idx="48411">
                  <c:v>13.728706006399999</c:v>
                </c:pt>
                <c:pt idx="48412">
                  <c:v>12.659158355200001</c:v>
                </c:pt>
                <c:pt idx="48413">
                  <c:v>13.880737404</c:v>
                </c:pt>
                <c:pt idx="48414">
                  <c:v>12.593693484299999</c:v>
                </c:pt>
                <c:pt idx="48415">
                  <c:v>13.4276020001</c:v>
                </c:pt>
                <c:pt idx="48416">
                  <c:v>13.068176320999999</c:v>
                </c:pt>
                <c:pt idx="48417">
                  <c:v>13.1612374745</c:v>
                </c:pt>
                <c:pt idx="48418">
                  <c:v>13.067909868999999</c:v>
                </c:pt>
                <c:pt idx="48419">
                  <c:v>13.0554657145</c:v>
                </c:pt>
                <c:pt idx="48420">
                  <c:v>13.062543765799999</c:v>
                </c:pt>
                <c:pt idx="48421">
                  <c:v>13.7803083506</c:v>
                </c:pt>
                <c:pt idx="48422">
                  <c:v>12.758166558699999</c:v>
                </c:pt>
                <c:pt idx="48423">
                  <c:v>12.797053377899999</c:v>
                </c:pt>
                <c:pt idx="48424">
                  <c:v>13.641109521300001</c:v>
                </c:pt>
                <c:pt idx="48425">
                  <c:v>12.9090261625</c:v>
                </c:pt>
                <c:pt idx="48426">
                  <c:v>13.005647296199999</c:v>
                </c:pt>
                <c:pt idx="48427">
                  <c:v>14.0897300487</c:v>
                </c:pt>
                <c:pt idx="48428">
                  <c:v>13.615205189299999</c:v>
                </c:pt>
                <c:pt idx="48429">
                  <c:v>13.5804907764</c:v>
                </c:pt>
                <c:pt idx="48430">
                  <c:v>13.731652111400001</c:v>
                </c:pt>
                <c:pt idx="48431">
                  <c:v>12.983895827</c:v>
                </c:pt>
                <c:pt idx="48432">
                  <c:v>12.9772799121</c:v>
                </c:pt>
                <c:pt idx="48433">
                  <c:v>13.192104736299999</c:v>
                </c:pt>
                <c:pt idx="48434">
                  <c:v>13.224154392200001</c:v>
                </c:pt>
                <c:pt idx="48435">
                  <c:v>13.728706006399999</c:v>
                </c:pt>
                <c:pt idx="48436">
                  <c:v>13.6691728806</c:v>
                </c:pt>
                <c:pt idx="48437">
                  <c:v>12.978093364399999</c:v>
                </c:pt>
                <c:pt idx="48438">
                  <c:v>13.434599159799999</c:v>
                </c:pt>
                <c:pt idx="48439">
                  <c:v>13.015072072400001</c:v>
                </c:pt>
                <c:pt idx="48440">
                  <c:v>12.6952119655</c:v>
                </c:pt>
                <c:pt idx="48441">
                  <c:v>13.7634348094</c:v>
                </c:pt>
                <c:pt idx="48442">
                  <c:v>12.8300038653</c:v>
                </c:pt>
                <c:pt idx="48443">
                  <c:v>13.635613082500001</c:v>
                </c:pt>
                <c:pt idx="48444">
                  <c:v>13.9154577036</c:v>
                </c:pt>
                <c:pt idx="48445">
                  <c:v>12.7838426656</c:v>
                </c:pt>
                <c:pt idx="48446">
                  <c:v>12.6870677637</c:v>
                </c:pt>
                <c:pt idx="48447">
                  <c:v>12.6597077612</c:v>
                </c:pt>
                <c:pt idx="48448">
                  <c:v>12.968555674599999</c:v>
                </c:pt>
                <c:pt idx="48449">
                  <c:v>13.557994863499999</c:v>
                </c:pt>
                <c:pt idx="48450">
                  <c:v>13.316512489300001</c:v>
                </c:pt>
                <c:pt idx="48451">
                  <c:v>12.6847729835</c:v>
                </c:pt>
                <c:pt idx="48452">
                  <c:v>12.7910749452</c:v>
                </c:pt>
                <c:pt idx="48453">
                  <c:v>12.6254960021</c:v>
                </c:pt>
                <c:pt idx="48454">
                  <c:v>13.005647296199999</c:v>
                </c:pt>
                <c:pt idx="48455">
                  <c:v>13.0762266693</c:v>
                </c:pt>
                <c:pt idx="48456">
                  <c:v>13.8619380666</c:v>
                </c:pt>
                <c:pt idx="48457">
                  <c:v>13.700188087500001</c:v>
                </c:pt>
                <c:pt idx="48458">
                  <c:v>14.045394721099999</c:v>
                </c:pt>
                <c:pt idx="48459">
                  <c:v>12.713171985700001</c:v>
                </c:pt>
                <c:pt idx="48460">
                  <c:v>12.7218507558</c:v>
                </c:pt>
                <c:pt idx="48461">
                  <c:v>12.681069919400001</c:v>
                </c:pt>
                <c:pt idx="48462">
                  <c:v>12.5947223158</c:v>
                </c:pt>
                <c:pt idx="48463">
                  <c:v>14.0766815873</c:v>
                </c:pt>
                <c:pt idx="48464">
                  <c:v>12.9121436582</c:v>
                </c:pt>
                <c:pt idx="48465">
                  <c:v>13.431205887400001</c:v>
                </c:pt>
                <c:pt idx="48466">
                  <c:v>12.8133451328</c:v>
                </c:pt>
                <c:pt idx="48467">
                  <c:v>13.783934117299999</c:v>
                </c:pt>
                <c:pt idx="48468">
                  <c:v>13.410279685600001</c:v>
                </c:pt>
                <c:pt idx="48469">
                  <c:v>12.9184884091</c:v>
                </c:pt>
                <c:pt idx="48470">
                  <c:v>12.881337993800001</c:v>
                </c:pt>
                <c:pt idx="48471">
                  <c:v>12.8146613103</c:v>
                </c:pt>
                <c:pt idx="48472">
                  <c:v>12.5924655015</c:v>
                </c:pt>
                <c:pt idx="48473">
                  <c:v>12.677567477</c:v>
                </c:pt>
                <c:pt idx="48474">
                  <c:v>13.3602608144</c:v>
                </c:pt>
                <c:pt idx="48475">
                  <c:v>13.876981491900001</c:v>
                </c:pt>
                <c:pt idx="48476">
                  <c:v>13.4883706296</c:v>
                </c:pt>
                <c:pt idx="48477">
                  <c:v>12.945717526699999</c:v>
                </c:pt>
                <c:pt idx="48478">
                  <c:v>14.0235748218</c:v>
                </c:pt>
                <c:pt idx="48479">
                  <c:v>13.8404510873</c:v>
                </c:pt>
                <c:pt idx="48480">
                  <c:v>12.7838426656</c:v>
                </c:pt>
                <c:pt idx="48481">
                  <c:v>14.1166424822</c:v>
                </c:pt>
                <c:pt idx="48482">
                  <c:v>13.7644806766</c:v>
                </c:pt>
                <c:pt idx="48483">
                  <c:v>13.026322263200001</c:v>
                </c:pt>
                <c:pt idx="48484">
                  <c:v>12.960606692700001</c:v>
                </c:pt>
                <c:pt idx="48485">
                  <c:v>13.497504638200001</c:v>
                </c:pt>
                <c:pt idx="48486">
                  <c:v>12.7363788727</c:v>
                </c:pt>
                <c:pt idx="48487">
                  <c:v>12.636701989600001</c:v>
                </c:pt>
                <c:pt idx="48488">
                  <c:v>12.863900148900001</c:v>
                </c:pt>
                <c:pt idx="48489">
                  <c:v>13.2124656512</c:v>
                </c:pt>
                <c:pt idx="48490">
                  <c:v>12.7218507558</c:v>
                </c:pt>
                <c:pt idx="48491">
                  <c:v>13.5671986519</c:v>
                </c:pt>
                <c:pt idx="48492">
                  <c:v>13.504111835</c:v>
                </c:pt>
                <c:pt idx="48493">
                  <c:v>12.7956608153</c:v>
                </c:pt>
                <c:pt idx="48494">
                  <c:v>13.130861661200001</c:v>
                </c:pt>
                <c:pt idx="48495">
                  <c:v>13.270964337200001</c:v>
                </c:pt>
                <c:pt idx="48496">
                  <c:v>13.494944759499999</c:v>
                </c:pt>
                <c:pt idx="48497">
                  <c:v>13.530800680500001</c:v>
                </c:pt>
                <c:pt idx="48498">
                  <c:v>12.786494418</c:v>
                </c:pt>
                <c:pt idx="48499">
                  <c:v>12.627936049600001</c:v>
                </c:pt>
                <c:pt idx="48500">
                  <c:v>13.2739161369</c:v>
                </c:pt>
                <c:pt idx="48501">
                  <c:v>12.6626344214</c:v>
                </c:pt>
                <c:pt idx="48502">
                  <c:v>13.8612725422</c:v>
                </c:pt>
                <c:pt idx="48503">
                  <c:v>12.968569130400001</c:v>
                </c:pt>
                <c:pt idx="48504">
                  <c:v>13.7344175133</c:v>
                </c:pt>
                <c:pt idx="48505">
                  <c:v>12.870715388700001</c:v>
                </c:pt>
                <c:pt idx="48506">
                  <c:v>13.8619380666</c:v>
                </c:pt>
                <c:pt idx="48507">
                  <c:v>13.005647296199999</c:v>
                </c:pt>
                <c:pt idx="48508">
                  <c:v>13.5422275687</c:v>
                </c:pt>
                <c:pt idx="48509">
                  <c:v>14.004409798799999</c:v>
                </c:pt>
                <c:pt idx="48510">
                  <c:v>14.1065436639</c:v>
                </c:pt>
                <c:pt idx="48511">
                  <c:v>14.1218867103</c:v>
                </c:pt>
                <c:pt idx="48512">
                  <c:v>13.913098203200001</c:v>
                </c:pt>
                <c:pt idx="48513">
                  <c:v>13.0894152322</c:v>
                </c:pt>
                <c:pt idx="48514">
                  <c:v>12.8061939862</c:v>
                </c:pt>
                <c:pt idx="48515">
                  <c:v>13.4604827421</c:v>
                </c:pt>
                <c:pt idx="48516">
                  <c:v>14.1218867103</c:v>
                </c:pt>
                <c:pt idx="48517">
                  <c:v>13.3482996156</c:v>
                </c:pt>
                <c:pt idx="48518">
                  <c:v>13.8020690441</c:v>
                </c:pt>
                <c:pt idx="48519">
                  <c:v>13.653133215900001</c:v>
                </c:pt>
                <c:pt idx="48520">
                  <c:v>14.060306583899999</c:v>
                </c:pt>
                <c:pt idx="48521">
                  <c:v>12.9284968281</c:v>
                </c:pt>
                <c:pt idx="48522">
                  <c:v>13.1137369925</c:v>
                </c:pt>
                <c:pt idx="48523">
                  <c:v>13.8110031615</c:v>
                </c:pt>
                <c:pt idx="48524">
                  <c:v>13.0883792647</c:v>
                </c:pt>
                <c:pt idx="48525">
                  <c:v>13.781644242700001</c:v>
                </c:pt>
                <c:pt idx="48526">
                  <c:v>13.054323093200001</c:v>
                </c:pt>
                <c:pt idx="48527">
                  <c:v>12.8146613103</c:v>
                </c:pt>
                <c:pt idx="48528">
                  <c:v>12.6006012451</c:v>
                </c:pt>
                <c:pt idx="48529">
                  <c:v>12.634012869999999</c:v>
                </c:pt>
                <c:pt idx="48530">
                  <c:v>13.1711276395</c:v>
                </c:pt>
                <c:pt idx="48531">
                  <c:v>12.674743772999999</c:v>
                </c:pt>
                <c:pt idx="48532">
                  <c:v>12.616011502199999</c:v>
                </c:pt>
                <c:pt idx="48533">
                  <c:v>14.0897300487</c:v>
                </c:pt>
                <c:pt idx="48534">
                  <c:v>13.8439108262</c:v>
                </c:pt>
                <c:pt idx="48535">
                  <c:v>13.540281653999999</c:v>
                </c:pt>
                <c:pt idx="48536">
                  <c:v>13.322938687200001</c:v>
                </c:pt>
                <c:pt idx="48537">
                  <c:v>13.0677496527</c:v>
                </c:pt>
                <c:pt idx="48538">
                  <c:v>13.3264336479</c:v>
                </c:pt>
                <c:pt idx="48539">
                  <c:v>12.6069909524</c:v>
                </c:pt>
                <c:pt idx="48540">
                  <c:v>12.9388121478</c:v>
                </c:pt>
                <c:pt idx="48541">
                  <c:v>13.4824541868</c:v>
                </c:pt>
                <c:pt idx="48542">
                  <c:v>12.814808859999999</c:v>
                </c:pt>
                <c:pt idx="48543">
                  <c:v>13.8361256101</c:v>
                </c:pt>
                <c:pt idx="48544">
                  <c:v>12.736823617100001</c:v>
                </c:pt>
                <c:pt idx="48545">
                  <c:v>13.803374182400001</c:v>
                </c:pt>
                <c:pt idx="48546">
                  <c:v>13.568853324999999</c:v>
                </c:pt>
                <c:pt idx="48547">
                  <c:v>13.316512489300001</c:v>
                </c:pt>
                <c:pt idx="48548">
                  <c:v>13.175121714299999</c:v>
                </c:pt>
                <c:pt idx="48549">
                  <c:v>12.742680558</c:v>
                </c:pt>
                <c:pt idx="48550">
                  <c:v>13.0034959171</c:v>
                </c:pt>
                <c:pt idx="48551">
                  <c:v>12.7335368942</c:v>
                </c:pt>
                <c:pt idx="48552">
                  <c:v>13.918888512300001</c:v>
                </c:pt>
                <c:pt idx="48553">
                  <c:v>13.0695505175</c:v>
                </c:pt>
                <c:pt idx="48554">
                  <c:v>12.7099269253</c:v>
                </c:pt>
                <c:pt idx="48555">
                  <c:v>12.742680558</c:v>
                </c:pt>
                <c:pt idx="48556">
                  <c:v>13.6886698425</c:v>
                </c:pt>
                <c:pt idx="48557">
                  <c:v>13.2419931674</c:v>
                </c:pt>
                <c:pt idx="48558">
                  <c:v>14.0678149883</c:v>
                </c:pt>
                <c:pt idx="48559">
                  <c:v>13.550358941900001</c:v>
                </c:pt>
                <c:pt idx="48560">
                  <c:v>13.139536096300001</c:v>
                </c:pt>
                <c:pt idx="48561">
                  <c:v>13.1550243136</c:v>
                </c:pt>
                <c:pt idx="48562">
                  <c:v>13.7143086952</c:v>
                </c:pt>
                <c:pt idx="48563">
                  <c:v>12.765720203600001</c:v>
                </c:pt>
                <c:pt idx="48564">
                  <c:v>13.497504638200001</c:v>
                </c:pt>
                <c:pt idx="48565">
                  <c:v>12.828542046000001</c:v>
                </c:pt>
                <c:pt idx="48566">
                  <c:v>12.9910955604</c:v>
                </c:pt>
                <c:pt idx="48567">
                  <c:v>12.983895827</c:v>
                </c:pt>
                <c:pt idx="48568">
                  <c:v>13.615205189299999</c:v>
                </c:pt>
                <c:pt idx="48569">
                  <c:v>12.913585513399999</c:v>
                </c:pt>
                <c:pt idx="48570">
                  <c:v>13.545976341999999</c:v>
                </c:pt>
                <c:pt idx="48571">
                  <c:v>13.7515709149</c:v>
                </c:pt>
                <c:pt idx="48572">
                  <c:v>13.576180921800001</c:v>
                </c:pt>
                <c:pt idx="48573">
                  <c:v>13.2772606418</c:v>
                </c:pt>
                <c:pt idx="48574">
                  <c:v>12.9169316224</c:v>
                </c:pt>
                <c:pt idx="48575">
                  <c:v>14.0788635579</c:v>
                </c:pt>
                <c:pt idx="48576">
                  <c:v>13.9656556869</c:v>
                </c:pt>
                <c:pt idx="48577">
                  <c:v>14.1016924689</c:v>
                </c:pt>
                <c:pt idx="48578">
                  <c:v>13.9056003068</c:v>
                </c:pt>
                <c:pt idx="48579">
                  <c:v>12.9121436582</c:v>
                </c:pt>
                <c:pt idx="48580">
                  <c:v>13.7344175133</c:v>
                </c:pt>
                <c:pt idx="48581">
                  <c:v>12.7289477998</c:v>
                </c:pt>
                <c:pt idx="48582">
                  <c:v>12.637966002100001</c:v>
                </c:pt>
                <c:pt idx="48583">
                  <c:v>13.7187523218</c:v>
                </c:pt>
                <c:pt idx="48584">
                  <c:v>13.1566948771</c:v>
                </c:pt>
                <c:pt idx="48585">
                  <c:v>12.7089526384</c:v>
                </c:pt>
                <c:pt idx="48586">
                  <c:v>12.903928495100001</c:v>
                </c:pt>
                <c:pt idx="48587">
                  <c:v>13.1230683284</c:v>
                </c:pt>
                <c:pt idx="48588">
                  <c:v>13.5624826483</c:v>
                </c:pt>
                <c:pt idx="48589">
                  <c:v>13.146616590700001</c:v>
                </c:pt>
                <c:pt idx="48590">
                  <c:v>13.4464988578</c:v>
                </c:pt>
                <c:pt idx="48591">
                  <c:v>12.841792312400001</c:v>
                </c:pt>
                <c:pt idx="48592">
                  <c:v>13.6267307012</c:v>
                </c:pt>
                <c:pt idx="48593">
                  <c:v>12.6408640819</c:v>
                </c:pt>
                <c:pt idx="48594">
                  <c:v>12.915326848599999</c:v>
                </c:pt>
                <c:pt idx="48595">
                  <c:v>13.7080423767</c:v>
                </c:pt>
                <c:pt idx="48596">
                  <c:v>14.0502021235</c:v>
                </c:pt>
                <c:pt idx="48597">
                  <c:v>13.434599159799999</c:v>
                </c:pt>
                <c:pt idx="48598">
                  <c:v>13.138771721399999</c:v>
                </c:pt>
                <c:pt idx="48599">
                  <c:v>12.769431234500001</c:v>
                </c:pt>
                <c:pt idx="48600">
                  <c:v>13.6886698425</c:v>
                </c:pt>
                <c:pt idx="48601">
                  <c:v>12.6626344214</c:v>
                </c:pt>
                <c:pt idx="48602">
                  <c:v>13.4464988578</c:v>
                </c:pt>
                <c:pt idx="48603">
                  <c:v>12.5924655015</c:v>
                </c:pt>
                <c:pt idx="48604">
                  <c:v>12.681069919400001</c:v>
                </c:pt>
                <c:pt idx="48605">
                  <c:v>13.6647666398</c:v>
                </c:pt>
                <c:pt idx="48606">
                  <c:v>13.291927724400001</c:v>
                </c:pt>
                <c:pt idx="48607">
                  <c:v>12.6597077612</c:v>
                </c:pt>
                <c:pt idx="48608">
                  <c:v>13.215980700299999</c:v>
                </c:pt>
                <c:pt idx="48609">
                  <c:v>13.593671610299999</c:v>
                </c:pt>
                <c:pt idx="48610">
                  <c:v>13.051654656</c:v>
                </c:pt>
                <c:pt idx="48611">
                  <c:v>13.7515709149</c:v>
                </c:pt>
                <c:pt idx="48612">
                  <c:v>13.9586999789</c:v>
                </c:pt>
                <c:pt idx="48613">
                  <c:v>13.4223439884</c:v>
                </c:pt>
                <c:pt idx="48614">
                  <c:v>13.2796351464</c:v>
                </c:pt>
                <c:pt idx="48615">
                  <c:v>12.9618456455</c:v>
                </c:pt>
                <c:pt idx="48616">
                  <c:v>13.8888886856</c:v>
                </c:pt>
                <c:pt idx="48617">
                  <c:v>12.8324807439</c:v>
                </c:pt>
                <c:pt idx="48618">
                  <c:v>13.4645550994</c:v>
                </c:pt>
                <c:pt idx="48619">
                  <c:v>12.915326848599999</c:v>
                </c:pt>
                <c:pt idx="48620">
                  <c:v>12.9688987409</c:v>
                </c:pt>
                <c:pt idx="48621">
                  <c:v>13.0174692368</c:v>
                </c:pt>
                <c:pt idx="48622">
                  <c:v>13.092772933899999</c:v>
                </c:pt>
                <c:pt idx="48623">
                  <c:v>13.8717374974</c:v>
                </c:pt>
                <c:pt idx="48624">
                  <c:v>13.9586999789</c:v>
                </c:pt>
                <c:pt idx="48625">
                  <c:v>13.9849332399</c:v>
                </c:pt>
                <c:pt idx="48626">
                  <c:v>13.3214763631</c:v>
                </c:pt>
                <c:pt idx="48627">
                  <c:v>14.094732067000001</c:v>
                </c:pt>
                <c:pt idx="48628">
                  <c:v>12.6332309589</c:v>
                </c:pt>
                <c:pt idx="48629">
                  <c:v>13.0545873902</c:v>
                </c:pt>
                <c:pt idx="48630">
                  <c:v>14.1038929402</c:v>
                </c:pt>
                <c:pt idx="48631">
                  <c:v>13.424614397699999</c:v>
                </c:pt>
                <c:pt idx="48632">
                  <c:v>13.4845010044</c:v>
                </c:pt>
                <c:pt idx="48633">
                  <c:v>13.6418357245</c:v>
                </c:pt>
                <c:pt idx="48634">
                  <c:v>12.8084823495</c:v>
                </c:pt>
                <c:pt idx="48635">
                  <c:v>13.7904611441</c:v>
                </c:pt>
                <c:pt idx="48636">
                  <c:v>13.139536096300001</c:v>
                </c:pt>
                <c:pt idx="48637">
                  <c:v>13.042136750399999</c:v>
                </c:pt>
                <c:pt idx="48638">
                  <c:v>13.0246993644</c:v>
                </c:pt>
                <c:pt idx="48639">
                  <c:v>14.045394721099999</c:v>
                </c:pt>
                <c:pt idx="48640">
                  <c:v>13.377644657799999</c:v>
                </c:pt>
                <c:pt idx="48641">
                  <c:v>13.1607847995</c:v>
                </c:pt>
                <c:pt idx="48642">
                  <c:v>14.0677990565</c:v>
                </c:pt>
                <c:pt idx="48643">
                  <c:v>13.0760192034</c:v>
                </c:pt>
                <c:pt idx="48644">
                  <c:v>12.636701989600001</c:v>
                </c:pt>
                <c:pt idx="48645">
                  <c:v>13.557994863499999</c:v>
                </c:pt>
                <c:pt idx="48646">
                  <c:v>12.6998286014</c:v>
                </c:pt>
                <c:pt idx="48647">
                  <c:v>12.8823532811</c:v>
                </c:pt>
                <c:pt idx="48648">
                  <c:v>12.996119522800001</c:v>
                </c:pt>
                <c:pt idx="48649">
                  <c:v>12.9780434378</c:v>
                </c:pt>
                <c:pt idx="48650">
                  <c:v>13.4464988578</c:v>
                </c:pt>
                <c:pt idx="48651">
                  <c:v>13.4649226729</c:v>
                </c:pt>
                <c:pt idx="48652">
                  <c:v>13.015072072400001</c:v>
                </c:pt>
                <c:pt idx="48653">
                  <c:v>13.918888512300001</c:v>
                </c:pt>
                <c:pt idx="48654">
                  <c:v>13.1229412958</c:v>
                </c:pt>
                <c:pt idx="48655">
                  <c:v>12.9618456455</c:v>
                </c:pt>
                <c:pt idx="48656">
                  <c:v>12.945397868000001</c:v>
                </c:pt>
                <c:pt idx="48657">
                  <c:v>13.5671986519</c:v>
                </c:pt>
                <c:pt idx="48658">
                  <c:v>12.9026823421</c:v>
                </c:pt>
                <c:pt idx="48659">
                  <c:v>13.7705134563</c:v>
                </c:pt>
                <c:pt idx="48660">
                  <c:v>12.852339280900001</c:v>
                </c:pt>
                <c:pt idx="48661">
                  <c:v>12.8391950181</c:v>
                </c:pt>
                <c:pt idx="48662">
                  <c:v>13.547119388900001</c:v>
                </c:pt>
                <c:pt idx="48663">
                  <c:v>13.418220637399999</c:v>
                </c:pt>
                <c:pt idx="48664">
                  <c:v>12.9910955604</c:v>
                </c:pt>
                <c:pt idx="48665">
                  <c:v>13.2635127892</c:v>
                </c:pt>
                <c:pt idx="48666">
                  <c:v>12.6069909524</c:v>
                </c:pt>
                <c:pt idx="48667">
                  <c:v>12.634551138899999</c:v>
                </c:pt>
                <c:pt idx="48668">
                  <c:v>13.848244879399999</c:v>
                </c:pt>
                <c:pt idx="48669">
                  <c:v>12.7544884093</c:v>
                </c:pt>
                <c:pt idx="48670">
                  <c:v>12.8614232812</c:v>
                </c:pt>
                <c:pt idx="48671">
                  <c:v>13.338605599499999</c:v>
                </c:pt>
                <c:pt idx="48672">
                  <c:v>12.6880846938</c:v>
                </c:pt>
                <c:pt idx="48673">
                  <c:v>13.338605599499999</c:v>
                </c:pt>
                <c:pt idx="48674">
                  <c:v>12.6295598791</c:v>
                </c:pt>
                <c:pt idx="48675">
                  <c:v>13.721674305800001</c:v>
                </c:pt>
                <c:pt idx="48676">
                  <c:v>13.9586999789</c:v>
                </c:pt>
                <c:pt idx="48677">
                  <c:v>12.9443036502</c:v>
                </c:pt>
                <c:pt idx="48678">
                  <c:v>13.334977781299999</c:v>
                </c:pt>
                <c:pt idx="48679">
                  <c:v>12.7023312735</c:v>
                </c:pt>
                <c:pt idx="48680">
                  <c:v>12.8614232812</c:v>
                </c:pt>
                <c:pt idx="48681">
                  <c:v>13.0149706206</c:v>
                </c:pt>
                <c:pt idx="48682">
                  <c:v>12.873405955799999</c:v>
                </c:pt>
                <c:pt idx="48683">
                  <c:v>13.963504397299999</c:v>
                </c:pt>
                <c:pt idx="48684">
                  <c:v>13.0246993644</c:v>
                </c:pt>
                <c:pt idx="48685">
                  <c:v>13.410279685600001</c:v>
                </c:pt>
                <c:pt idx="48686">
                  <c:v>12.8551995885</c:v>
                </c:pt>
                <c:pt idx="48687">
                  <c:v>13.6867472583</c:v>
                </c:pt>
                <c:pt idx="48688">
                  <c:v>13.586926588300001</c:v>
                </c:pt>
                <c:pt idx="48689">
                  <c:v>12.8807388719</c:v>
                </c:pt>
                <c:pt idx="48690">
                  <c:v>13.820681499699999</c:v>
                </c:pt>
                <c:pt idx="48691">
                  <c:v>13.858714399</c:v>
                </c:pt>
                <c:pt idx="48692">
                  <c:v>13.5287002502</c:v>
                </c:pt>
                <c:pt idx="48693">
                  <c:v>13.1711276395</c:v>
                </c:pt>
                <c:pt idx="48694">
                  <c:v>14.0678149883</c:v>
                </c:pt>
                <c:pt idx="48695">
                  <c:v>12.9746370491</c:v>
                </c:pt>
                <c:pt idx="48696">
                  <c:v>13.358403880399999</c:v>
                </c:pt>
                <c:pt idx="48697">
                  <c:v>12.978093364399999</c:v>
                </c:pt>
                <c:pt idx="48698">
                  <c:v>13.3077994614</c:v>
                </c:pt>
                <c:pt idx="48699">
                  <c:v>13.7908907592</c:v>
                </c:pt>
                <c:pt idx="48700">
                  <c:v>12.9799859566</c:v>
                </c:pt>
                <c:pt idx="48701">
                  <c:v>13.510609756099999</c:v>
                </c:pt>
                <c:pt idx="48702">
                  <c:v>12.738178046</c:v>
                </c:pt>
                <c:pt idx="48703">
                  <c:v>13.8550137554</c:v>
                </c:pt>
                <c:pt idx="48704">
                  <c:v>12.6271646174</c:v>
                </c:pt>
                <c:pt idx="48705">
                  <c:v>12.918250772</c:v>
                </c:pt>
                <c:pt idx="48706">
                  <c:v>13.8387914644</c:v>
                </c:pt>
                <c:pt idx="48707">
                  <c:v>13.408686623099999</c:v>
                </c:pt>
                <c:pt idx="48708">
                  <c:v>14.089250290400001</c:v>
                </c:pt>
                <c:pt idx="48709">
                  <c:v>12.714043218800001</c:v>
                </c:pt>
                <c:pt idx="48710">
                  <c:v>12.9910955604</c:v>
                </c:pt>
                <c:pt idx="48711">
                  <c:v>14.0516079146</c:v>
                </c:pt>
                <c:pt idx="48712">
                  <c:v>13.7312554828</c:v>
                </c:pt>
                <c:pt idx="48713">
                  <c:v>12.6302611856</c:v>
                </c:pt>
                <c:pt idx="48714">
                  <c:v>13.6742585367</c:v>
                </c:pt>
                <c:pt idx="48715">
                  <c:v>13.0372862098</c:v>
                </c:pt>
                <c:pt idx="48716">
                  <c:v>13.092772933899999</c:v>
                </c:pt>
                <c:pt idx="48717">
                  <c:v>13.5590699786</c:v>
                </c:pt>
                <c:pt idx="48718">
                  <c:v>13.540281653999999</c:v>
                </c:pt>
                <c:pt idx="48719">
                  <c:v>12.797053377899999</c:v>
                </c:pt>
                <c:pt idx="48720">
                  <c:v>13.373645549500001</c:v>
                </c:pt>
                <c:pt idx="48721">
                  <c:v>13.802330484800001</c:v>
                </c:pt>
                <c:pt idx="48722">
                  <c:v>13.141854583900001</c:v>
                </c:pt>
                <c:pt idx="48723">
                  <c:v>13.373645549500001</c:v>
                </c:pt>
                <c:pt idx="48724">
                  <c:v>12.863223016999999</c:v>
                </c:pt>
                <c:pt idx="48725">
                  <c:v>13.484594983299999</c:v>
                </c:pt>
                <c:pt idx="48726">
                  <c:v>13.353734168000001</c:v>
                </c:pt>
                <c:pt idx="48727">
                  <c:v>13.8962960055</c:v>
                </c:pt>
                <c:pt idx="48728">
                  <c:v>13.8060541535</c:v>
                </c:pt>
                <c:pt idx="48729">
                  <c:v>13.629309693</c:v>
                </c:pt>
                <c:pt idx="48730">
                  <c:v>12.6952119655</c:v>
                </c:pt>
                <c:pt idx="48731">
                  <c:v>13.7143086952</c:v>
                </c:pt>
                <c:pt idx="48732">
                  <c:v>12.7023312735</c:v>
                </c:pt>
                <c:pt idx="48733">
                  <c:v>13.591712171899999</c:v>
                </c:pt>
                <c:pt idx="48734">
                  <c:v>12.7770251507</c:v>
                </c:pt>
                <c:pt idx="48735">
                  <c:v>12.780135876399999</c:v>
                </c:pt>
                <c:pt idx="48736">
                  <c:v>13.2300534373</c:v>
                </c:pt>
                <c:pt idx="48737">
                  <c:v>13.485369239000001</c:v>
                </c:pt>
                <c:pt idx="48738">
                  <c:v>13.0382046384</c:v>
                </c:pt>
                <c:pt idx="48739">
                  <c:v>12.8651529914</c:v>
                </c:pt>
                <c:pt idx="48740">
                  <c:v>12.8551995885</c:v>
                </c:pt>
                <c:pt idx="48741">
                  <c:v>12.646367569500001</c:v>
                </c:pt>
                <c:pt idx="48742">
                  <c:v>13.802330484800001</c:v>
                </c:pt>
                <c:pt idx="48743">
                  <c:v>13.645645094700001</c:v>
                </c:pt>
                <c:pt idx="48744">
                  <c:v>13.0246993644</c:v>
                </c:pt>
                <c:pt idx="48745">
                  <c:v>13.533729877800001</c:v>
                </c:pt>
                <c:pt idx="48746">
                  <c:v>13.231529870899999</c:v>
                </c:pt>
                <c:pt idx="48747">
                  <c:v>13.9433433389</c:v>
                </c:pt>
                <c:pt idx="48748">
                  <c:v>13.231529870899999</c:v>
                </c:pt>
                <c:pt idx="48749">
                  <c:v>13.8343456541</c:v>
                </c:pt>
                <c:pt idx="48750">
                  <c:v>13.200008973499999</c:v>
                </c:pt>
                <c:pt idx="48751">
                  <c:v>12.927555503000001</c:v>
                </c:pt>
                <c:pt idx="48752">
                  <c:v>13.2986179594</c:v>
                </c:pt>
                <c:pt idx="48753">
                  <c:v>12.873405955799999</c:v>
                </c:pt>
                <c:pt idx="48754">
                  <c:v>12.9182227967</c:v>
                </c:pt>
                <c:pt idx="48755">
                  <c:v>13.4481895497</c:v>
                </c:pt>
                <c:pt idx="48756">
                  <c:v>12.897754432899999</c:v>
                </c:pt>
                <c:pt idx="48757">
                  <c:v>14.1040789351</c:v>
                </c:pt>
                <c:pt idx="48758">
                  <c:v>13.0924537242</c:v>
                </c:pt>
                <c:pt idx="48759">
                  <c:v>12.8277132663</c:v>
                </c:pt>
                <c:pt idx="48760">
                  <c:v>12.9799859566</c:v>
                </c:pt>
                <c:pt idx="48761">
                  <c:v>12.661062256099999</c:v>
                </c:pt>
                <c:pt idx="48762">
                  <c:v>13.262861259299999</c:v>
                </c:pt>
                <c:pt idx="48763">
                  <c:v>12.8375610509</c:v>
                </c:pt>
                <c:pt idx="48764">
                  <c:v>13.623172115299999</c:v>
                </c:pt>
                <c:pt idx="48765">
                  <c:v>13.513843101799999</c:v>
                </c:pt>
                <c:pt idx="48766">
                  <c:v>13.570855180500001</c:v>
                </c:pt>
                <c:pt idx="48767">
                  <c:v>13.8187591297</c:v>
                </c:pt>
                <c:pt idx="48768">
                  <c:v>13.754771201700001</c:v>
                </c:pt>
                <c:pt idx="48769">
                  <c:v>13.5967961383</c:v>
                </c:pt>
                <c:pt idx="48770">
                  <c:v>12.593693484299999</c:v>
                </c:pt>
                <c:pt idx="48771">
                  <c:v>12.9443036502</c:v>
                </c:pt>
                <c:pt idx="48772">
                  <c:v>13.565059398500001</c:v>
                </c:pt>
                <c:pt idx="48773">
                  <c:v>12.8300038653</c:v>
                </c:pt>
                <c:pt idx="48774">
                  <c:v>13.8717374974</c:v>
                </c:pt>
                <c:pt idx="48775">
                  <c:v>14.0038238334</c:v>
                </c:pt>
                <c:pt idx="48776">
                  <c:v>14.024049847100001</c:v>
                </c:pt>
                <c:pt idx="48777">
                  <c:v>13.8891123771</c:v>
                </c:pt>
                <c:pt idx="48778">
                  <c:v>12.9182227967</c:v>
                </c:pt>
                <c:pt idx="48779">
                  <c:v>13.9388596975</c:v>
                </c:pt>
                <c:pt idx="48780">
                  <c:v>12.814560777700001</c:v>
                </c:pt>
                <c:pt idx="48781">
                  <c:v>12.8338284238</c:v>
                </c:pt>
                <c:pt idx="48782">
                  <c:v>13.5111115002</c:v>
                </c:pt>
                <c:pt idx="48783">
                  <c:v>12.9012928416</c:v>
                </c:pt>
                <c:pt idx="48784">
                  <c:v>13.7597167871</c:v>
                </c:pt>
                <c:pt idx="48785">
                  <c:v>13.5251288766</c:v>
                </c:pt>
                <c:pt idx="48786">
                  <c:v>12.849078521199999</c:v>
                </c:pt>
                <c:pt idx="48787">
                  <c:v>13.2054432491</c:v>
                </c:pt>
                <c:pt idx="48788">
                  <c:v>13.627914047599999</c:v>
                </c:pt>
                <c:pt idx="48789">
                  <c:v>13.6448655495</c:v>
                </c:pt>
                <c:pt idx="48790">
                  <c:v>12.607825936099999</c:v>
                </c:pt>
                <c:pt idx="48791">
                  <c:v>12.9715925255</c:v>
                </c:pt>
                <c:pt idx="48792">
                  <c:v>13.358403880399999</c:v>
                </c:pt>
                <c:pt idx="48793">
                  <c:v>12.973015440499999</c:v>
                </c:pt>
                <c:pt idx="48794">
                  <c:v>13.008723038699999</c:v>
                </c:pt>
                <c:pt idx="48795">
                  <c:v>13.7508518654</c:v>
                </c:pt>
                <c:pt idx="48796">
                  <c:v>13.8187591297</c:v>
                </c:pt>
                <c:pt idx="48797">
                  <c:v>13.141854583900001</c:v>
                </c:pt>
                <c:pt idx="48798">
                  <c:v>13.215980700299999</c:v>
                </c:pt>
                <c:pt idx="48799">
                  <c:v>12.982666027100001</c:v>
                </c:pt>
                <c:pt idx="48800">
                  <c:v>13.5479889879</c:v>
                </c:pt>
                <c:pt idx="48801">
                  <c:v>12.7802487852</c:v>
                </c:pt>
                <c:pt idx="48802">
                  <c:v>13.0044771714</c:v>
                </c:pt>
                <c:pt idx="48803">
                  <c:v>13.655267586700001</c:v>
                </c:pt>
                <c:pt idx="48804">
                  <c:v>13.7901496088</c:v>
                </c:pt>
                <c:pt idx="48805">
                  <c:v>12.883560363000001</c:v>
                </c:pt>
                <c:pt idx="48806">
                  <c:v>12.748225501</c:v>
                </c:pt>
                <c:pt idx="48807">
                  <c:v>13.9433433389</c:v>
                </c:pt>
                <c:pt idx="48808">
                  <c:v>12.635954956899999</c:v>
                </c:pt>
                <c:pt idx="48809">
                  <c:v>13.414461234699999</c:v>
                </c:pt>
                <c:pt idx="48810">
                  <c:v>13.545976341999999</c:v>
                </c:pt>
                <c:pt idx="48811">
                  <c:v>12.767866982799999</c:v>
                </c:pt>
                <c:pt idx="48812">
                  <c:v>14.1040789351</c:v>
                </c:pt>
                <c:pt idx="48813">
                  <c:v>13.3506748242</c:v>
                </c:pt>
                <c:pt idx="48814">
                  <c:v>12.9910955604</c:v>
                </c:pt>
                <c:pt idx="48815">
                  <c:v>14.1040789351</c:v>
                </c:pt>
                <c:pt idx="48816">
                  <c:v>13.5111020362</c:v>
                </c:pt>
                <c:pt idx="48817">
                  <c:v>13.334977781299999</c:v>
                </c:pt>
                <c:pt idx="48818">
                  <c:v>13.7559625324</c:v>
                </c:pt>
                <c:pt idx="48819">
                  <c:v>13.7634348094</c:v>
                </c:pt>
                <c:pt idx="48820">
                  <c:v>12.6339339188</c:v>
                </c:pt>
                <c:pt idx="48821">
                  <c:v>13.435979715</c:v>
                </c:pt>
                <c:pt idx="48822">
                  <c:v>12.716855666700001</c:v>
                </c:pt>
                <c:pt idx="48823">
                  <c:v>13.963504397299999</c:v>
                </c:pt>
                <c:pt idx="48824">
                  <c:v>13.7479004959</c:v>
                </c:pt>
                <c:pt idx="48825">
                  <c:v>12.750511892900001</c:v>
                </c:pt>
                <c:pt idx="48826">
                  <c:v>12.982771813499999</c:v>
                </c:pt>
                <c:pt idx="48827">
                  <c:v>12.7250110408</c:v>
                </c:pt>
                <c:pt idx="48828">
                  <c:v>13.4845010044</c:v>
                </c:pt>
                <c:pt idx="48829">
                  <c:v>13.3077994614</c:v>
                </c:pt>
                <c:pt idx="48830">
                  <c:v>12.9612325122</c:v>
                </c:pt>
                <c:pt idx="48831">
                  <c:v>12.788774224499999</c:v>
                </c:pt>
                <c:pt idx="48832">
                  <c:v>13.1541838578</c:v>
                </c:pt>
                <c:pt idx="48833">
                  <c:v>13.1541838578</c:v>
                </c:pt>
                <c:pt idx="48834">
                  <c:v>12.661062256099999</c:v>
                </c:pt>
                <c:pt idx="48835">
                  <c:v>13.7126270256</c:v>
                </c:pt>
                <c:pt idx="48836">
                  <c:v>13.8131887956</c:v>
                </c:pt>
                <c:pt idx="48837">
                  <c:v>12.960606692700001</c:v>
                </c:pt>
                <c:pt idx="48838">
                  <c:v>13.236428657799999</c:v>
                </c:pt>
                <c:pt idx="48839">
                  <c:v>13.7601590436</c:v>
                </c:pt>
                <c:pt idx="48840">
                  <c:v>13.667274279200001</c:v>
                </c:pt>
                <c:pt idx="48841">
                  <c:v>12.819251294200001</c:v>
                </c:pt>
                <c:pt idx="48842">
                  <c:v>13.1519810993</c:v>
                </c:pt>
                <c:pt idx="48843">
                  <c:v>13.0643978683</c:v>
                </c:pt>
                <c:pt idx="48844">
                  <c:v>13.1587069232</c:v>
                </c:pt>
                <c:pt idx="48845">
                  <c:v>13.4844919405</c:v>
                </c:pt>
                <c:pt idx="48846">
                  <c:v>14.071070759099999</c:v>
                </c:pt>
                <c:pt idx="48847">
                  <c:v>13.4824541868</c:v>
                </c:pt>
                <c:pt idx="48848">
                  <c:v>13.0117471576</c:v>
                </c:pt>
                <c:pt idx="48849">
                  <c:v>13.092772933899999</c:v>
                </c:pt>
                <c:pt idx="48850">
                  <c:v>12.7218507558</c:v>
                </c:pt>
                <c:pt idx="48851">
                  <c:v>13.7601590436</c:v>
                </c:pt>
                <c:pt idx="48852">
                  <c:v>12.841792312400001</c:v>
                </c:pt>
                <c:pt idx="48853">
                  <c:v>13.217253277499999</c:v>
                </c:pt>
                <c:pt idx="48854">
                  <c:v>12.597648550200001</c:v>
                </c:pt>
                <c:pt idx="48855">
                  <c:v>13.338605599499999</c:v>
                </c:pt>
                <c:pt idx="48856">
                  <c:v>12.618176203000001</c:v>
                </c:pt>
                <c:pt idx="48857">
                  <c:v>12.8356901807</c:v>
                </c:pt>
                <c:pt idx="48858">
                  <c:v>13.325165632799999</c:v>
                </c:pt>
                <c:pt idx="48859">
                  <c:v>13.2419931674</c:v>
                </c:pt>
                <c:pt idx="48860">
                  <c:v>12.8581452085</c:v>
                </c:pt>
                <c:pt idx="48861">
                  <c:v>13.0894152322</c:v>
                </c:pt>
                <c:pt idx="48862">
                  <c:v>12.912547199900001</c:v>
                </c:pt>
                <c:pt idx="48863">
                  <c:v>13.7038432638</c:v>
                </c:pt>
                <c:pt idx="48864">
                  <c:v>12.917248777199999</c:v>
                </c:pt>
                <c:pt idx="48865">
                  <c:v>14.094732067000001</c:v>
                </c:pt>
                <c:pt idx="48866">
                  <c:v>12.9746370491</c:v>
                </c:pt>
                <c:pt idx="48867">
                  <c:v>13.6418357245</c:v>
                </c:pt>
                <c:pt idx="48868">
                  <c:v>13.858714399</c:v>
                </c:pt>
                <c:pt idx="48869">
                  <c:v>13.5842951993</c:v>
                </c:pt>
                <c:pt idx="48870">
                  <c:v>12.8504529155</c:v>
                </c:pt>
                <c:pt idx="48871">
                  <c:v>12.7544884093</c:v>
                </c:pt>
                <c:pt idx="48872">
                  <c:v>13.6493794772</c:v>
                </c:pt>
                <c:pt idx="48873">
                  <c:v>14.115633115</c:v>
                </c:pt>
                <c:pt idx="48874">
                  <c:v>12.6295598791</c:v>
                </c:pt>
                <c:pt idx="48875">
                  <c:v>12.6847729835</c:v>
                </c:pt>
                <c:pt idx="48876">
                  <c:v>13.7344175133</c:v>
                </c:pt>
                <c:pt idx="48877">
                  <c:v>13.3586840207</c:v>
                </c:pt>
                <c:pt idx="48878">
                  <c:v>13.827368265800001</c:v>
                </c:pt>
                <c:pt idx="48879">
                  <c:v>13.175121714299999</c:v>
                </c:pt>
                <c:pt idx="48880">
                  <c:v>13.5422275687</c:v>
                </c:pt>
                <c:pt idx="48881">
                  <c:v>13.920233141600001</c:v>
                </c:pt>
                <c:pt idx="48882">
                  <c:v>13.4672066295</c:v>
                </c:pt>
                <c:pt idx="48883">
                  <c:v>13.827473230800001</c:v>
                </c:pt>
                <c:pt idx="48884">
                  <c:v>12.9622048779</c:v>
                </c:pt>
                <c:pt idx="48885">
                  <c:v>13.9334578293</c:v>
                </c:pt>
                <c:pt idx="48886">
                  <c:v>13.8404510873</c:v>
                </c:pt>
                <c:pt idx="48887">
                  <c:v>13.3264336479</c:v>
                </c:pt>
                <c:pt idx="48888">
                  <c:v>13.418220637399999</c:v>
                </c:pt>
                <c:pt idx="48889">
                  <c:v>13.7126270256</c:v>
                </c:pt>
                <c:pt idx="48890">
                  <c:v>13.583917226900001</c:v>
                </c:pt>
                <c:pt idx="48891">
                  <c:v>12.659158355200001</c:v>
                </c:pt>
                <c:pt idx="48892">
                  <c:v>13.138771721399999</c:v>
                </c:pt>
                <c:pt idx="48893">
                  <c:v>12.758013031999999</c:v>
                </c:pt>
                <c:pt idx="48894">
                  <c:v>13.637726365900001</c:v>
                </c:pt>
                <c:pt idx="48895">
                  <c:v>12.870715388700001</c:v>
                </c:pt>
                <c:pt idx="48896">
                  <c:v>13.513843101799999</c:v>
                </c:pt>
                <c:pt idx="48897">
                  <c:v>13.0938181177</c:v>
                </c:pt>
                <c:pt idx="48898">
                  <c:v>13.3077994614</c:v>
                </c:pt>
                <c:pt idx="48899">
                  <c:v>12.765720203600001</c:v>
                </c:pt>
                <c:pt idx="48900">
                  <c:v>14.125047583600001</c:v>
                </c:pt>
                <c:pt idx="48901">
                  <c:v>13.3077994614</c:v>
                </c:pt>
                <c:pt idx="48902">
                  <c:v>13.119503255</c:v>
                </c:pt>
                <c:pt idx="48903">
                  <c:v>13.7320987631</c:v>
                </c:pt>
                <c:pt idx="48904">
                  <c:v>14.050654569300001</c:v>
                </c:pt>
                <c:pt idx="48905">
                  <c:v>13.920233141600001</c:v>
                </c:pt>
                <c:pt idx="48906">
                  <c:v>14.0385577391</c:v>
                </c:pt>
                <c:pt idx="48907">
                  <c:v>13.9056003068</c:v>
                </c:pt>
                <c:pt idx="48908">
                  <c:v>13.7559625324</c:v>
                </c:pt>
                <c:pt idx="48909">
                  <c:v>12.681069919400001</c:v>
                </c:pt>
                <c:pt idx="48910">
                  <c:v>12.6069909524</c:v>
                </c:pt>
                <c:pt idx="48911">
                  <c:v>13.9334528678</c:v>
                </c:pt>
                <c:pt idx="48912">
                  <c:v>15.5528176993</c:v>
                </c:pt>
                <c:pt idx="48913">
                  <c:v>14.203528239600001</c:v>
                </c:pt>
                <c:pt idx="48914">
                  <c:v>14.898928104399999</c:v>
                </c:pt>
                <c:pt idx="48915">
                  <c:v>15.1832912267</c:v>
                </c:pt>
                <c:pt idx="48916">
                  <c:v>15.366987781800001</c:v>
                </c:pt>
                <c:pt idx="48917">
                  <c:v>14.668501811300001</c:v>
                </c:pt>
                <c:pt idx="48918">
                  <c:v>15.431912069099999</c:v>
                </c:pt>
                <c:pt idx="48919">
                  <c:v>15.4607792131</c:v>
                </c:pt>
                <c:pt idx="48920">
                  <c:v>15.1357818468</c:v>
                </c:pt>
                <c:pt idx="48921">
                  <c:v>14.3607812418</c:v>
                </c:pt>
                <c:pt idx="48922">
                  <c:v>14.261619338599999</c:v>
                </c:pt>
                <c:pt idx="48923">
                  <c:v>15.2899592004</c:v>
                </c:pt>
                <c:pt idx="48924">
                  <c:v>15.324348861800001</c:v>
                </c:pt>
                <c:pt idx="48925">
                  <c:v>15.7030943871</c:v>
                </c:pt>
                <c:pt idx="48926">
                  <c:v>15.0521680203</c:v>
                </c:pt>
                <c:pt idx="48927">
                  <c:v>14.5346568589</c:v>
                </c:pt>
                <c:pt idx="48928">
                  <c:v>14.998091854</c:v>
                </c:pt>
                <c:pt idx="48929">
                  <c:v>14.488891336</c:v>
                </c:pt>
                <c:pt idx="48930">
                  <c:v>15.8468675844</c:v>
                </c:pt>
                <c:pt idx="48931">
                  <c:v>15.079388185299999</c:v>
                </c:pt>
                <c:pt idx="48932">
                  <c:v>14.6147481032</c:v>
                </c:pt>
                <c:pt idx="48933">
                  <c:v>14.607786040600001</c:v>
                </c:pt>
                <c:pt idx="48934">
                  <c:v>14.9393963153</c:v>
                </c:pt>
                <c:pt idx="48935">
                  <c:v>15.3312334368</c:v>
                </c:pt>
                <c:pt idx="48936">
                  <c:v>14.4780371005</c:v>
                </c:pt>
                <c:pt idx="48937">
                  <c:v>14.322893672099999</c:v>
                </c:pt>
                <c:pt idx="48938">
                  <c:v>15.1724612595</c:v>
                </c:pt>
                <c:pt idx="48939">
                  <c:v>15.696765558299999</c:v>
                </c:pt>
                <c:pt idx="48940">
                  <c:v>15.625843744799999</c:v>
                </c:pt>
                <c:pt idx="48941">
                  <c:v>14.1474936808</c:v>
                </c:pt>
                <c:pt idx="48942">
                  <c:v>14.981070421</c:v>
                </c:pt>
                <c:pt idx="48943">
                  <c:v>15.7225219563</c:v>
                </c:pt>
                <c:pt idx="48944">
                  <c:v>14.4713969612</c:v>
                </c:pt>
                <c:pt idx="48945">
                  <c:v>14.7934993848</c:v>
                </c:pt>
                <c:pt idx="48946">
                  <c:v>14.9482672219</c:v>
                </c:pt>
                <c:pt idx="48947">
                  <c:v>14.4780371005</c:v>
                </c:pt>
                <c:pt idx="48948">
                  <c:v>15.1254147229</c:v>
                </c:pt>
                <c:pt idx="48949">
                  <c:v>15.7360681187</c:v>
                </c:pt>
                <c:pt idx="48950">
                  <c:v>15.3502514265</c:v>
                </c:pt>
                <c:pt idx="48951">
                  <c:v>14.453313663499999</c:v>
                </c:pt>
                <c:pt idx="48952">
                  <c:v>15.5626283612</c:v>
                </c:pt>
                <c:pt idx="48953">
                  <c:v>14.161953463</c:v>
                </c:pt>
                <c:pt idx="48954">
                  <c:v>15.087380664399999</c:v>
                </c:pt>
                <c:pt idx="48955">
                  <c:v>15.650547557099999</c:v>
                </c:pt>
                <c:pt idx="48956">
                  <c:v>14.546962859800001</c:v>
                </c:pt>
                <c:pt idx="48957">
                  <c:v>14.3172809397</c:v>
                </c:pt>
                <c:pt idx="48958">
                  <c:v>14.400635451499999</c:v>
                </c:pt>
                <c:pt idx="48959">
                  <c:v>15.4837800063</c:v>
                </c:pt>
                <c:pt idx="48960">
                  <c:v>14.7746495806</c:v>
                </c:pt>
                <c:pt idx="48961">
                  <c:v>14.1329699163</c:v>
                </c:pt>
                <c:pt idx="48962">
                  <c:v>14.238529484800001</c:v>
                </c:pt>
                <c:pt idx="48963">
                  <c:v>14.243025294200001</c:v>
                </c:pt>
                <c:pt idx="48964">
                  <c:v>14.7400799093</c:v>
                </c:pt>
                <c:pt idx="48965">
                  <c:v>14.3236977016</c:v>
                </c:pt>
                <c:pt idx="48966">
                  <c:v>14.6157625577</c:v>
                </c:pt>
                <c:pt idx="48967">
                  <c:v>15.3034429137</c:v>
                </c:pt>
                <c:pt idx="48968">
                  <c:v>14.4780371005</c:v>
                </c:pt>
                <c:pt idx="48969">
                  <c:v>15.546496170099999</c:v>
                </c:pt>
                <c:pt idx="48970">
                  <c:v>14.5868560949</c:v>
                </c:pt>
                <c:pt idx="48971">
                  <c:v>14.6060839712</c:v>
                </c:pt>
                <c:pt idx="48972">
                  <c:v>14.5759263587</c:v>
                </c:pt>
                <c:pt idx="48973">
                  <c:v>15.5861439258</c:v>
                </c:pt>
                <c:pt idx="48974">
                  <c:v>14.3172809397</c:v>
                </c:pt>
                <c:pt idx="48975">
                  <c:v>14.816689948200001</c:v>
                </c:pt>
                <c:pt idx="48976">
                  <c:v>14.644577268100001</c:v>
                </c:pt>
                <c:pt idx="48977">
                  <c:v>15.4347734701</c:v>
                </c:pt>
                <c:pt idx="48978">
                  <c:v>14.6729300104</c:v>
                </c:pt>
                <c:pt idx="48979">
                  <c:v>14.9482672219</c:v>
                </c:pt>
                <c:pt idx="48980">
                  <c:v>15.7117168494</c:v>
                </c:pt>
                <c:pt idx="48981">
                  <c:v>14.2231963482</c:v>
                </c:pt>
                <c:pt idx="48982">
                  <c:v>14.291078714799999</c:v>
                </c:pt>
                <c:pt idx="48983">
                  <c:v>14.466830936799999</c:v>
                </c:pt>
                <c:pt idx="48984">
                  <c:v>15.8261092535</c:v>
                </c:pt>
                <c:pt idx="48985">
                  <c:v>14.185064068399999</c:v>
                </c:pt>
                <c:pt idx="48986">
                  <c:v>14.5758841511</c:v>
                </c:pt>
                <c:pt idx="48987">
                  <c:v>15.446190172</c:v>
                </c:pt>
                <c:pt idx="48988">
                  <c:v>14.8410938078</c:v>
                </c:pt>
                <c:pt idx="48989">
                  <c:v>14.675514433</c:v>
                </c:pt>
                <c:pt idx="48990">
                  <c:v>14.486882575999999</c:v>
                </c:pt>
                <c:pt idx="48991">
                  <c:v>14.365588456899999</c:v>
                </c:pt>
                <c:pt idx="48992">
                  <c:v>15.4120880135</c:v>
                </c:pt>
                <c:pt idx="48993">
                  <c:v>15.0640394544</c:v>
                </c:pt>
                <c:pt idx="48994">
                  <c:v>15.701452487399999</c:v>
                </c:pt>
                <c:pt idx="48995">
                  <c:v>15.118643945800001</c:v>
                </c:pt>
                <c:pt idx="48996">
                  <c:v>15.763857331600001</c:v>
                </c:pt>
                <c:pt idx="48997">
                  <c:v>14.963267801400001</c:v>
                </c:pt>
                <c:pt idx="48998">
                  <c:v>14.183085460299999</c:v>
                </c:pt>
                <c:pt idx="48999">
                  <c:v>14.9211643907</c:v>
                </c:pt>
                <c:pt idx="49000">
                  <c:v>15.594219256100001</c:v>
                </c:pt>
                <c:pt idx="49001">
                  <c:v>14.8382347941</c:v>
                </c:pt>
                <c:pt idx="49002">
                  <c:v>14.3745632582</c:v>
                </c:pt>
                <c:pt idx="49003">
                  <c:v>14.925322169199999</c:v>
                </c:pt>
                <c:pt idx="49004">
                  <c:v>15.008922656999999</c:v>
                </c:pt>
                <c:pt idx="49005">
                  <c:v>15.0471952526</c:v>
                </c:pt>
                <c:pt idx="49006">
                  <c:v>15.2423795001</c:v>
                </c:pt>
                <c:pt idx="49007">
                  <c:v>14.488891336</c:v>
                </c:pt>
                <c:pt idx="49008">
                  <c:v>15.5304790288</c:v>
                </c:pt>
                <c:pt idx="49009">
                  <c:v>15.500523021999999</c:v>
                </c:pt>
                <c:pt idx="49010">
                  <c:v>14.850864402299999</c:v>
                </c:pt>
                <c:pt idx="49011">
                  <c:v>14.820480509999999</c:v>
                </c:pt>
                <c:pt idx="49012">
                  <c:v>15.6081863905</c:v>
                </c:pt>
                <c:pt idx="49013">
                  <c:v>15.696765558299999</c:v>
                </c:pt>
                <c:pt idx="49014">
                  <c:v>15.3478313304</c:v>
                </c:pt>
                <c:pt idx="49015">
                  <c:v>14.6439135428</c:v>
                </c:pt>
                <c:pt idx="49016">
                  <c:v>15.446964922899999</c:v>
                </c:pt>
                <c:pt idx="49017">
                  <c:v>14.5131010936</c:v>
                </c:pt>
                <c:pt idx="49018">
                  <c:v>15.679401023700001</c:v>
                </c:pt>
                <c:pt idx="49019">
                  <c:v>15.4194844263</c:v>
                </c:pt>
                <c:pt idx="49020">
                  <c:v>15.1536943455</c:v>
                </c:pt>
                <c:pt idx="49021">
                  <c:v>14.6893273205</c:v>
                </c:pt>
                <c:pt idx="49022">
                  <c:v>14.4519098549</c:v>
                </c:pt>
                <c:pt idx="49023">
                  <c:v>14.256137155599999</c:v>
                </c:pt>
                <c:pt idx="49024">
                  <c:v>14.154921007900001</c:v>
                </c:pt>
                <c:pt idx="49025">
                  <c:v>14.1502432341</c:v>
                </c:pt>
                <c:pt idx="49026">
                  <c:v>15.197902494899999</c:v>
                </c:pt>
                <c:pt idx="49027">
                  <c:v>14.229901724799999</c:v>
                </c:pt>
                <c:pt idx="49028">
                  <c:v>14.781530976000001</c:v>
                </c:pt>
                <c:pt idx="49029">
                  <c:v>14.675514433</c:v>
                </c:pt>
                <c:pt idx="49030">
                  <c:v>14.817462058</c:v>
                </c:pt>
                <c:pt idx="49031">
                  <c:v>14.6347002305</c:v>
                </c:pt>
                <c:pt idx="49032">
                  <c:v>15.6471681897</c:v>
                </c:pt>
                <c:pt idx="49033">
                  <c:v>14.816689948200001</c:v>
                </c:pt>
                <c:pt idx="49034">
                  <c:v>14.5198307247</c:v>
                </c:pt>
                <c:pt idx="49035">
                  <c:v>15.1652281028</c:v>
                </c:pt>
                <c:pt idx="49036">
                  <c:v>15.2070100442</c:v>
                </c:pt>
                <c:pt idx="49037">
                  <c:v>15.450124139</c:v>
                </c:pt>
                <c:pt idx="49038">
                  <c:v>15.1945565585</c:v>
                </c:pt>
                <c:pt idx="49039">
                  <c:v>15.190734812300001</c:v>
                </c:pt>
                <c:pt idx="49040">
                  <c:v>14.911191818400001</c:v>
                </c:pt>
                <c:pt idx="49041">
                  <c:v>14.81909566</c:v>
                </c:pt>
                <c:pt idx="49042">
                  <c:v>15.536847394900001</c:v>
                </c:pt>
                <c:pt idx="49043">
                  <c:v>15.393850628999999</c:v>
                </c:pt>
                <c:pt idx="49044">
                  <c:v>15.325115998699999</c:v>
                </c:pt>
                <c:pt idx="49045">
                  <c:v>15.446964922899999</c:v>
                </c:pt>
                <c:pt idx="49046">
                  <c:v>14.471418867700001</c:v>
                </c:pt>
                <c:pt idx="49047">
                  <c:v>14.562414282200001</c:v>
                </c:pt>
                <c:pt idx="49048">
                  <c:v>15.655582026299999</c:v>
                </c:pt>
                <c:pt idx="49049">
                  <c:v>14.3366177475</c:v>
                </c:pt>
                <c:pt idx="49050">
                  <c:v>14.5782317609</c:v>
                </c:pt>
                <c:pt idx="49051">
                  <c:v>14.4908203457</c:v>
                </c:pt>
                <c:pt idx="49052">
                  <c:v>15.129977543600001</c:v>
                </c:pt>
                <c:pt idx="49053">
                  <c:v>15.3312334368</c:v>
                </c:pt>
                <c:pt idx="49054">
                  <c:v>14.556509371200001</c:v>
                </c:pt>
                <c:pt idx="49055">
                  <c:v>15.507677337500001</c:v>
                </c:pt>
                <c:pt idx="49056">
                  <c:v>14.277463732199999</c:v>
                </c:pt>
                <c:pt idx="49057">
                  <c:v>14.550216433199999</c:v>
                </c:pt>
                <c:pt idx="49058">
                  <c:v>15.1536943455</c:v>
                </c:pt>
                <c:pt idx="49059">
                  <c:v>15.8307772029</c:v>
                </c:pt>
                <c:pt idx="49060">
                  <c:v>14.8876593354</c:v>
                </c:pt>
                <c:pt idx="49061">
                  <c:v>14.3366177475</c:v>
                </c:pt>
                <c:pt idx="49062">
                  <c:v>15.366310152500001</c:v>
                </c:pt>
                <c:pt idx="49063">
                  <c:v>15.6471681897</c:v>
                </c:pt>
                <c:pt idx="49064">
                  <c:v>14.203528239600001</c:v>
                </c:pt>
                <c:pt idx="49065">
                  <c:v>15.137867524200001</c:v>
                </c:pt>
                <c:pt idx="49066">
                  <c:v>14.7585396775</c:v>
                </c:pt>
                <c:pt idx="49067">
                  <c:v>14.854609925</c:v>
                </c:pt>
                <c:pt idx="49068">
                  <c:v>15.272289026899999</c:v>
                </c:pt>
                <c:pt idx="49069">
                  <c:v>15.516898296500001</c:v>
                </c:pt>
                <c:pt idx="49070">
                  <c:v>14.741961075200001</c:v>
                </c:pt>
                <c:pt idx="49071">
                  <c:v>15.315865716599999</c:v>
                </c:pt>
                <c:pt idx="49072">
                  <c:v>14.7349752061</c:v>
                </c:pt>
                <c:pt idx="49073">
                  <c:v>14.257783639399999</c:v>
                </c:pt>
                <c:pt idx="49074">
                  <c:v>15.583423420100001</c:v>
                </c:pt>
                <c:pt idx="49075">
                  <c:v>15.479810930999999</c:v>
                </c:pt>
                <c:pt idx="49076">
                  <c:v>15.0471952526</c:v>
                </c:pt>
                <c:pt idx="49077">
                  <c:v>15.6030477482</c:v>
                </c:pt>
                <c:pt idx="49078">
                  <c:v>14.387703568899999</c:v>
                </c:pt>
                <c:pt idx="49079">
                  <c:v>15.434675110000001</c:v>
                </c:pt>
                <c:pt idx="49080">
                  <c:v>14.862169537</c:v>
                </c:pt>
                <c:pt idx="49081">
                  <c:v>14.4162491598</c:v>
                </c:pt>
                <c:pt idx="49082">
                  <c:v>15.5036116695</c:v>
                </c:pt>
                <c:pt idx="49083">
                  <c:v>14.7212969826</c:v>
                </c:pt>
                <c:pt idx="49084">
                  <c:v>14.142345864999999</c:v>
                </c:pt>
                <c:pt idx="49085">
                  <c:v>15.150776521999999</c:v>
                </c:pt>
                <c:pt idx="49086">
                  <c:v>14.691601169</c:v>
                </c:pt>
                <c:pt idx="49087">
                  <c:v>14.407547118</c:v>
                </c:pt>
                <c:pt idx="49088">
                  <c:v>14.644103297199999</c:v>
                </c:pt>
                <c:pt idx="49089">
                  <c:v>14.567402556799999</c:v>
                </c:pt>
                <c:pt idx="49090">
                  <c:v>15.320093673000001</c:v>
                </c:pt>
                <c:pt idx="49091">
                  <c:v>14.751988342900001</c:v>
                </c:pt>
                <c:pt idx="49092">
                  <c:v>14.657416810000001</c:v>
                </c:pt>
                <c:pt idx="49093">
                  <c:v>14.422323247</c:v>
                </c:pt>
                <c:pt idx="49094">
                  <c:v>14.486882575999999</c:v>
                </c:pt>
                <c:pt idx="49095">
                  <c:v>15.1762491706</c:v>
                </c:pt>
                <c:pt idx="49096">
                  <c:v>14.562414282200001</c:v>
                </c:pt>
                <c:pt idx="49097">
                  <c:v>14.6161385618</c:v>
                </c:pt>
                <c:pt idx="49098">
                  <c:v>14.894099430800001</c:v>
                </c:pt>
                <c:pt idx="49099">
                  <c:v>15.4190774586</c:v>
                </c:pt>
                <c:pt idx="49100">
                  <c:v>15.118572954599999</c:v>
                </c:pt>
                <c:pt idx="49101">
                  <c:v>14.4311434255</c:v>
                </c:pt>
                <c:pt idx="49102">
                  <c:v>14.682723076</c:v>
                </c:pt>
                <c:pt idx="49103">
                  <c:v>14.5147783905</c:v>
                </c:pt>
                <c:pt idx="49104">
                  <c:v>14.990793527199999</c:v>
                </c:pt>
                <c:pt idx="49105">
                  <c:v>14.552062853600001</c:v>
                </c:pt>
                <c:pt idx="49106">
                  <c:v>15.195210193799999</c:v>
                </c:pt>
                <c:pt idx="49107">
                  <c:v>15.6469310564</c:v>
                </c:pt>
                <c:pt idx="49108">
                  <c:v>14.2231963482</c:v>
                </c:pt>
                <c:pt idx="49109">
                  <c:v>15.3695111217</c:v>
                </c:pt>
                <c:pt idx="49110">
                  <c:v>14.6729300104</c:v>
                </c:pt>
                <c:pt idx="49111">
                  <c:v>15.666359630600001</c:v>
                </c:pt>
                <c:pt idx="49112">
                  <c:v>14.770836880699999</c:v>
                </c:pt>
                <c:pt idx="49113">
                  <c:v>14.1915793956</c:v>
                </c:pt>
                <c:pt idx="49114">
                  <c:v>14.455820324699999</c:v>
                </c:pt>
                <c:pt idx="49115">
                  <c:v>14.261914986800001</c:v>
                </c:pt>
                <c:pt idx="49116">
                  <c:v>14.2635113527</c:v>
                </c:pt>
                <c:pt idx="49117">
                  <c:v>15.7360681187</c:v>
                </c:pt>
                <c:pt idx="49118">
                  <c:v>14.4190277068</c:v>
                </c:pt>
                <c:pt idx="49119">
                  <c:v>15.362233786299999</c:v>
                </c:pt>
                <c:pt idx="49120">
                  <c:v>14.556509371200001</c:v>
                </c:pt>
                <c:pt idx="49121">
                  <c:v>15.4403415552</c:v>
                </c:pt>
                <c:pt idx="49122">
                  <c:v>15.1217499292</c:v>
                </c:pt>
                <c:pt idx="49123">
                  <c:v>15.542800146499999</c:v>
                </c:pt>
                <c:pt idx="49124">
                  <c:v>14.4632500191</c:v>
                </c:pt>
                <c:pt idx="49125">
                  <c:v>15.4120880135</c:v>
                </c:pt>
                <c:pt idx="49126">
                  <c:v>14.7585396775</c:v>
                </c:pt>
                <c:pt idx="49127">
                  <c:v>14.5300190326</c:v>
                </c:pt>
                <c:pt idx="49128">
                  <c:v>14.3685842595</c:v>
                </c:pt>
                <c:pt idx="49129">
                  <c:v>14.9505241168</c:v>
                </c:pt>
                <c:pt idx="49130">
                  <c:v>14.2119386022</c:v>
                </c:pt>
                <c:pt idx="49131">
                  <c:v>15.403694895699999</c:v>
                </c:pt>
                <c:pt idx="49132">
                  <c:v>14.891553525899999</c:v>
                </c:pt>
                <c:pt idx="49133">
                  <c:v>14.666415428400001</c:v>
                </c:pt>
                <c:pt idx="49134">
                  <c:v>14.216691260699999</c:v>
                </c:pt>
                <c:pt idx="49135">
                  <c:v>14.7770979074</c:v>
                </c:pt>
                <c:pt idx="49136">
                  <c:v>14.2504134109</c:v>
                </c:pt>
                <c:pt idx="49137">
                  <c:v>14.6236589834</c:v>
                </c:pt>
                <c:pt idx="49138">
                  <c:v>14.3944979315</c:v>
                </c:pt>
                <c:pt idx="49139">
                  <c:v>14.5985544962</c:v>
                </c:pt>
                <c:pt idx="49140">
                  <c:v>14.837510958999999</c:v>
                </c:pt>
                <c:pt idx="49141">
                  <c:v>14.8386033593</c:v>
                </c:pt>
                <c:pt idx="49142">
                  <c:v>15.1217499292</c:v>
                </c:pt>
                <c:pt idx="49143">
                  <c:v>14.7096408173</c:v>
                </c:pt>
                <c:pt idx="49144">
                  <c:v>14.286508270800001</c:v>
                </c:pt>
                <c:pt idx="49145">
                  <c:v>15.3395452651</c:v>
                </c:pt>
                <c:pt idx="49146">
                  <c:v>14.3868722372</c:v>
                </c:pt>
                <c:pt idx="49147">
                  <c:v>14.781530976000001</c:v>
                </c:pt>
                <c:pt idx="49148">
                  <c:v>14.852596056299999</c:v>
                </c:pt>
                <c:pt idx="49149">
                  <c:v>15.753896472099999</c:v>
                </c:pt>
                <c:pt idx="49150">
                  <c:v>15.2523159099</c:v>
                </c:pt>
                <c:pt idx="49151">
                  <c:v>15.502427446800001</c:v>
                </c:pt>
                <c:pt idx="49152">
                  <c:v>14.472223184700001</c:v>
                </c:pt>
                <c:pt idx="49153">
                  <c:v>14.599346269</c:v>
                </c:pt>
                <c:pt idx="49154">
                  <c:v>14.512257893099999</c:v>
                </c:pt>
                <c:pt idx="49155">
                  <c:v>14.9505241168</c:v>
                </c:pt>
                <c:pt idx="49156">
                  <c:v>15.629085455</c:v>
                </c:pt>
                <c:pt idx="49157">
                  <c:v>15.486343461400001</c:v>
                </c:pt>
                <c:pt idx="49158">
                  <c:v>15.4194844263</c:v>
                </c:pt>
                <c:pt idx="49159">
                  <c:v>14.9351774191</c:v>
                </c:pt>
                <c:pt idx="49160">
                  <c:v>14.4697390546</c:v>
                </c:pt>
                <c:pt idx="49161">
                  <c:v>14.422323247</c:v>
                </c:pt>
                <c:pt idx="49162">
                  <c:v>14.649970143599999</c:v>
                </c:pt>
                <c:pt idx="49163">
                  <c:v>14.7349752061</c:v>
                </c:pt>
                <c:pt idx="49164">
                  <c:v>15.362233786299999</c:v>
                </c:pt>
                <c:pt idx="49165">
                  <c:v>15.532620957400001</c:v>
                </c:pt>
                <c:pt idx="49166">
                  <c:v>14.528435286000001</c:v>
                </c:pt>
                <c:pt idx="49167">
                  <c:v>14.2740363307</c:v>
                </c:pt>
                <c:pt idx="49168">
                  <c:v>15.375545801499999</c:v>
                </c:pt>
                <c:pt idx="49169">
                  <c:v>14.627145345400001</c:v>
                </c:pt>
                <c:pt idx="49170">
                  <c:v>15.8279111054</c:v>
                </c:pt>
                <c:pt idx="49171">
                  <c:v>14.737289173100001</c:v>
                </c:pt>
                <c:pt idx="49172">
                  <c:v>14.216691260699999</c:v>
                </c:pt>
                <c:pt idx="49173">
                  <c:v>14.449107075700001</c:v>
                </c:pt>
                <c:pt idx="49174">
                  <c:v>14.961354005</c:v>
                </c:pt>
                <c:pt idx="49175">
                  <c:v>14.925322169199999</c:v>
                </c:pt>
                <c:pt idx="49176">
                  <c:v>14.5346568589</c:v>
                </c:pt>
                <c:pt idx="49177">
                  <c:v>14.495117653699999</c:v>
                </c:pt>
                <c:pt idx="49178">
                  <c:v>14.365588456899999</c:v>
                </c:pt>
                <c:pt idx="49179">
                  <c:v>14.620689366800001</c:v>
                </c:pt>
                <c:pt idx="49180">
                  <c:v>14.9183738484</c:v>
                </c:pt>
                <c:pt idx="49181">
                  <c:v>15.2395579511</c:v>
                </c:pt>
                <c:pt idx="49182">
                  <c:v>14.184841948900001</c:v>
                </c:pt>
                <c:pt idx="49183">
                  <c:v>14.5814994437</c:v>
                </c:pt>
                <c:pt idx="49184">
                  <c:v>15.534608111300001</c:v>
                </c:pt>
                <c:pt idx="49185">
                  <c:v>15.1357818468</c:v>
                </c:pt>
                <c:pt idx="49186">
                  <c:v>14.6422755347</c:v>
                </c:pt>
                <c:pt idx="49187">
                  <c:v>15.1848931217</c:v>
                </c:pt>
                <c:pt idx="49188">
                  <c:v>15.190588611600001</c:v>
                </c:pt>
                <c:pt idx="49189">
                  <c:v>14.8935532909</c:v>
                </c:pt>
                <c:pt idx="49190">
                  <c:v>15.145499921800001</c:v>
                </c:pt>
                <c:pt idx="49191">
                  <c:v>15.666359630600001</c:v>
                </c:pt>
                <c:pt idx="49192">
                  <c:v>15.8197630865</c:v>
                </c:pt>
                <c:pt idx="49193">
                  <c:v>14.382813671099999</c:v>
                </c:pt>
                <c:pt idx="49194">
                  <c:v>14.818839779899999</c:v>
                </c:pt>
                <c:pt idx="49195">
                  <c:v>14.3848954682</c:v>
                </c:pt>
                <c:pt idx="49196">
                  <c:v>15.530792826800001</c:v>
                </c:pt>
                <c:pt idx="49197">
                  <c:v>14.4190277068</c:v>
                </c:pt>
                <c:pt idx="49198">
                  <c:v>14.8386033593</c:v>
                </c:pt>
                <c:pt idx="49199">
                  <c:v>15.407992614699999</c:v>
                </c:pt>
                <c:pt idx="49200">
                  <c:v>15.0059389869</c:v>
                </c:pt>
                <c:pt idx="49201">
                  <c:v>14.9183738484</c:v>
                </c:pt>
                <c:pt idx="49202">
                  <c:v>14.7569339219</c:v>
                </c:pt>
                <c:pt idx="49203">
                  <c:v>14.3944979315</c:v>
                </c:pt>
                <c:pt idx="49204">
                  <c:v>14.3243246332</c:v>
                </c:pt>
                <c:pt idx="49205">
                  <c:v>14.7345441976</c:v>
                </c:pt>
                <c:pt idx="49206">
                  <c:v>15.528013193</c:v>
                </c:pt>
                <c:pt idx="49207">
                  <c:v>15.3677638741</c:v>
                </c:pt>
                <c:pt idx="49208">
                  <c:v>14.5517731877</c:v>
                </c:pt>
                <c:pt idx="49209">
                  <c:v>15.324348861800001</c:v>
                </c:pt>
                <c:pt idx="49210">
                  <c:v>15.4014268038</c:v>
                </c:pt>
                <c:pt idx="49211">
                  <c:v>15.446964922899999</c:v>
                </c:pt>
                <c:pt idx="49212">
                  <c:v>15.8307772029</c:v>
                </c:pt>
                <c:pt idx="49213">
                  <c:v>14.216691260699999</c:v>
                </c:pt>
                <c:pt idx="49214">
                  <c:v>14.3725648285</c:v>
                </c:pt>
                <c:pt idx="49215">
                  <c:v>14.1915793956</c:v>
                </c:pt>
                <c:pt idx="49216">
                  <c:v>14.422372425600001</c:v>
                </c:pt>
                <c:pt idx="49217">
                  <c:v>14.422372425600001</c:v>
                </c:pt>
                <c:pt idx="49218">
                  <c:v>14.285962473</c:v>
                </c:pt>
                <c:pt idx="49219">
                  <c:v>14.260711712199999</c:v>
                </c:pt>
                <c:pt idx="49220">
                  <c:v>14.9482672219</c:v>
                </c:pt>
                <c:pt idx="49221">
                  <c:v>14.2113743517</c:v>
                </c:pt>
                <c:pt idx="49222">
                  <c:v>15.1265968422</c:v>
                </c:pt>
                <c:pt idx="49223">
                  <c:v>15.4689047059</c:v>
                </c:pt>
                <c:pt idx="49224">
                  <c:v>14.5985544962</c:v>
                </c:pt>
                <c:pt idx="49225">
                  <c:v>14.815618730200001</c:v>
                </c:pt>
                <c:pt idx="49226">
                  <c:v>14.7845362673</c:v>
                </c:pt>
                <c:pt idx="49227">
                  <c:v>14.433592129799999</c:v>
                </c:pt>
                <c:pt idx="49228">
                  <c:v>14.6670237698</c:v>
                </c:pt>
                <c:pt idx="49229">
                  <c:v>14.846985825399999</c:v>
                </c:pt>
                <c:pt idx="49230">
                  <c:v>14.2833818919</c:v>
                </c:pt>
                <c:pt idx="49231">
                  <c:v>14.6236589834</c:v>
                </c:pt>
                <c:pt idx="49232">
                  <c:v>15.534430051599999</c:v>
                </c:pt>
                <c:pt idx="49233">
                  <c:v>14.675514433</c:v>
                </c:pt>
                <c:pt idx="49234">
                  <c:v>15.3231250725</c:v>
                </c:pt>
                <c:pt idx="49235">
                  <c:v>14.285962473</c:v>
                </c:pt>
                <c:pt idx="49236">
                  <c:v>14.5782317609</c:v>
                </c:pt>
                <c:pt idx="49237">
                  <c:v>15.634575870600001</c:v>
                </c:pt>
                <c:pt idx="49238">
                  <c:v>15.490153231900001</c:v>
                </c:pt>
                <c:pt idx="49239">
                  <c:v>14.3704961987</c:v>
                </c:pt>
                <c:pt idx="49240">
                  <c:v>14.4289373256</c:v>
                </c:pt>
                <c:pt idx="49241">
                  <c:v>15.3312334368</c:v>
                </c:pt>
                <c:pt idx="49242">
                  <c:v>14.668501811300001</c:v>
                </c:pt>
                <c:pt idx="49243">
                  <c:v>15.037069517999999</c:v>
                </c:pt>
                <c:pt idx="49244">
                  <c:v>15.1848931217</c:v>
                </c:pt>
                <c:pt idx="49245">
                  <c:v>15.4249626378</c:v>
                </c:pt>
                <c:pt idx="49246">
                  <c:v>14.4377542549</c:v>
                </c:pt>
                <c:pt idx="49247">
                  <c:v>14.724044132</c:v>
                </c:pt>
                <c:pt idx="49248">
                  <c:v>14.860490800399999</c:v>
                </c:pt>
                <c:pt idx="49249">
                  <c:v>14.260711712199999</c:v>
                </c:pt>
                <c:pt idx="49250">
                  <c:v>14.5706338094</c:v>
                </c:pt>
                <c:pt idx="49251">
                  <c:v>14.5517731877</c:v>
                </c:pt>
                <c:pt idx="49252">
                  <c:v>14.741537688999999</c:v>
                </c:pt>
                <c:pt idx="49253">
                  <c:v>14.7636889374</c:v>
                </c:pt>
                <c:pt idx="49254">
                  <c:v>15.5053575774</c:v>
                </c:pt>
                <c:pt idx="49255">
                  <c:v>14.863810750900001</c:v>
                </c:pt>
                <c:pt idx="49256">
                  <c:v>15.508117395599999</c:v>
                </c:pt>
                <c:pt idx="49257">
                  <c:v>14.277463732199999</c:v>
                </c:pt>
                <c:pt idx="49258">
                  <c:v>14.3109898733</c:v>
                </c:pt>
                <c:pt idx="49259">
                  <c:v>14.829597444699999</c:v>
                </c:pt>
                <c:pt idx="49260">
                  <c:v>15.420634405099999</c:v>
                </c:pt>
                <c:pt idx="49261">
                  <c:v>14.160208172700001</c:v>
                </c:pt>
                <c:pt idx="49262">
                  <c:v>15.7225219563</c:v>
                </c:pt>
                <c:pt idx="49263">
                  <c:v>14.691601169</c:v>
                </c:pt>
                <c:pt idx="49264">
                  <c:v>14.3868722372</c:v>
                </c:pt>
                <c:pt idx="49265">
                  <c:v>15.7912928745</c:v>
                </c:pt>
                <c:pt idx="49266">
                  <c:v>15.6712281618</c:v>
                </c:pt>
                <c:pt idx="49267">
                  <c:v>14.5517731877</c:v>
                </c:pt>
                <c:pt idx="49268">
                  <c:v>15.8279111054</c:v>
                </c:pt>
                <c:pt idx="49269">
                  <c:v>14.8422260397</c:v>
                </c:pt>
                <c:pt idx="49270">
                  <c:v>15.1265968422</c:v>
                </c:pt>
                <c:pt idx="49271">
                  <c:v>14.256059065000001</c:v>
                </c:pt>
                <c:pt idx="49272">
                  <c:v>14.7349752061</c:v>
                </c:pt>
                <c:pt idx="49273">
                  <c:v>15.3807939218</c:v>
                </c:pt>
                <c:pt idx="49274">
                  <c:v>15.8453485014</c:v>
                </c:pt>
                <c:pt idx="49275">
                  <c:v>15.606751038400001</c:v>
                </c:pt>
                <c:pt idx="49276">
                  <c:v>15.739253726999999</c:v>
                </c:pt>
                <c:pt idx="49277">
                  <c:v>15.325115998699999</c:v>
                </c:pt>
                <c:pt idx="49278">
                  <c:v>14.5134751995</c:v>
                </c:pt>
                <c:pt idx="49279">
                  <c:v>14.741537688999999</c:v>
                </c:pt>
                <c:pt idx="49280">
                  <c:v>14.3499265101</c:v>
                </c:pt>
                <c:pt idx="49281">
                  <c:v>14.627145345400001</c:v>
                </c:pt>
                <c:pt idx="49282">
                  <c:v>14.1847036118</c:v>
                </c:pt>
                <c:pt idx="49283">
                  <c:v>15.0763940532</c:v>
                </c:pt>
                <c:pt idx="49284">
                  <c:v>15.173605972000001</c:v>
                </c:pt>
                <c:pt idx="49285">
                  <c:v>14.5751094797</c:v>
                </c:pt>
                <c:pt idx="49286">
                  <c:v>15.499808226900001</c:v>
                </c:pt>
                <c:pt idx="49287">
                  <c:v>14.4179666419</c:v>
                </c:pt>
                <c:pt idx="49288">
                  <c:v>15.0725308118</c:v>
                </c:pt>
                <c:pt idx="49289">
                  <c:v>14.6513192259</c:v>
                </c:pt>
                <c:pt idx="49290">
                  <c:v>14.781316672499999</c:v>
                </c:pt>
                <c:pt idx="49291">
                  <c:v>14.256137155599999</c:v>
                </c:pt>
                <c:pt idx="49292">
                  <c:v>14.5185244823</c:v>
                </c:pt>
                <c:pt idx="49293">
                  <c:v>15.839139962300001</c:v>
                </c:pt>
                <c:pt idx="49294">
                  <c:v>15.532620957400001</c:v>
                </c:pt>
                <c:pt idx="49295">
                  <c:v>15.1916324295</c:v>
                </c:pt>
                <c:pt idx="49296">
                  <c:v>15.026371923499999</c:v>
                </c:pt>
                <c:pt idx="49297">
                  <c:v>14.6147481032</c:v>
                </c:pt>
                <c:pt idx="49298">
                  <c:v>15.3896441452</c:v>
                </c:pt>
                <c:pt idx="49299">
                  <c:v>15.2528615485</c:v>
                </c:pt>
                <c:pt idx="49300">
                  <c:v>14.727175237399999</c:v>
                </c:pt>
                <c:pt idx="49301">
                  <c:v>14.4792402533</c:v>
                </c:pt>
                <c:pt idx="49302">
                  <c:v>15.235845703400001</c:v>
                </c:pt>
                <c:pt idx="49303">
                  <c:v>15.192171998399999</c:v>
                </c:pt>
                <c:pt idx="49304">
                  <c:v>14.158750942099999</c:v>
                </c:pt>
                <c:pt idx="49305">
                  <c:v>14.224823065300001</c:v>
                </c:pt>
                <c:pt idx="49306">
                  <c:v>14.825221861499999</c:v>
                </c:pt>
                <c:pt idx="49307">
                  <c:v>14.4815042609</c:v>
                </c:pt>
                <c:pt idx="49308">
                  <c:v>15.1848931217</c:v>
                </c:pt>
                <c:pt idx="49309">
                  <c:v>14.213006568799999</c:v>
                </c:pt>
                <c:pt idx="49310">
                  <c:v>14.243922269</c:v>
                </c:pt>
                <c:pt idx="49311">
                  <c:v>15.254176402800001</c:v>
                </c:pt>
                <c:pt idx="49312">
                  <c:v>14.229901724799999</c:v>
                </c:pt>
                <c:pt idx="49313">
                  <c:v>15.1724612595</c:v>
                </c:pt>
                <c:pt idx="49314">
                  <c:v>15.0526910721</c:v>
                </c:pt>
                <c:pt idx="49315">
                  <c:v>15.2899592004</c:v>
                </c:pt>
                <c:pt idx="49316">
                  <c:v>14.7254858938</c:v>
                </c:pt>
                <c:pt idx="49317">
                  <c:v>14.2740363307</c:v>
                </c:pt>
                <c:pt idx="49318">
                  <c:v>14.9532703046</c:v>
                </c:pt>
                <c:pt idx="49319">
                  <c:v>14.3128516041</c:v>
                </c:pt>
                <c:pt idx="49320">
                  <c:v>14.282392941199999</c:v>
                </c:pt>
                <c:pt idx="49321">
                  <c:v>14.315257155799999</c:v>
                </c:pt>
                <c:pt idx="49322">
                  <c:v>14.5498454766</c:v>
                </c:pt>
                <c:pt idx="49323">
                  <c:v>15.1916324295</c:v>
                </c:pt>
                <c:pt idx="49324">
                  <c:v>14.4632500191</c:v>
                </c:pt>
                <c:pt idx="49325">
                  <c:v>15.146512531699999</c:v>
                </c:pt>
                <c:pt idx="49326">
                  <c:v>15.3478313304</c:v>
                </c:pt>
                <c:pt idx="49327">
                  <c:v>15.7485648609</c:v>
                </c:pt>
                <c:pt idx="49328">
                  <c:v>14.460777606200001</c:v>
                </c:pt>
                <c:pt idx="49329">
                  <c:v>14.277463732199999</c:v>
                </c:pt>
                <c:pt idx="49330">
                  <c:v>14.476509313299999</c:v>
                </c:pt>
                <c:pt idx="49331">
                  <c:v>15.4551123481</c:v>
                </c:pt>
                <c:pt idx="49332">
                  <c:v>14.160208172700001</c:v>
                </c:pt>
                <c:pt idx="49333">
                  <c:v>15.3537445763</c:v>
                </c:pt>
                <c:pt idx="49334">
                  <c:v>15.128108361900001</c:v>
                </c:pt>
                <c:pt idx="49335">
                  <c:v>15.239460128999999</c:v>
                </c:pt>
                <c:pt idx="49336">
                  <c:v>14.4037917057</c:v>
                </c:pt>
                <c:pt idx="49337">
                  <c:v>14.882302172399999</c:v>
                </c:pt>
                <c:pt idx="49338">
                  <c:v>14.7224052334</c:v>
                </c:pt>
                <c:pt idx="49339">
                  <c:v>15.625843744799999</c:v>
                </c:pt>
                <c:pt idx="49340">
                  <c:v>15.405213072700001</c:v>
                </c:pt>
                <c:pt idx="49341">
                  <c:v>15.033673783899999</c:v>
                </c:pt>
                <c:pt idx="49342">
                  <c:v>14.325524899099999</c:v>
                </c:pt>
                <c:pt idx="49343">
                  <c:v>15.4888697989</c:v>
                </c:pt>
                <c:pt idx="49344">
                  <c:v>14.741961075200001</c:v>
                </c:pt>
                <c:pt idx="49345">
                  <c:v>15.606751038400001</c:v>
                </c:pt>
                <c:pt idx="49346">
                  <c:v>14.501883103799999</c:v>
                </c:pt>
                <c:pt idx="49347">
                  <c:v>14.4852061357</c:v>
                </c:pt>
                <c:pt idx="49348">
                  <c:v>15.4111085705</c:v>
                </c:pt>
                <c:pt idx="49349">
                  <c:v>14.249659231500001</c:v>
                </c:pt>
                <c:pt idx="49350">
                  <c:v>15.4839523159</c:v>
                </c:pt>
                <c:pt idx="49351">
                  <c:v>14.141644942599999</c:v>
                </c:pt>
                <c:pt idx="49352">
                  <c:v>14.840905771399999</c:v>
                </c:pt>
                <c:pt idx="49353">
                  <c:v>15.4635484855</c:v>
                </c:pt>
                <c:pt idx="49354">
                  <c:v>14.3172809397</c:v>
                </c:pt>
                <c:pt idx="49355">
                  <c:v>14.1979490473</c:v>
                </c:pt>
                <c:pt idx="49356">
                  <c:v>15.037069517999999</c:v>
                </c:pt>
                <c:pt idx="49357">
                  <c:v>14.4036520717</c:v>
                </c:pt>
                <c:pt idx="49358">
                  <c:v>14.3848954682</c:v>
                </c:pt>
                <c:pt idx="49359">
                  <c:v>15.0726518358</c:v>
                </c:pt>
                <c:pt idx="49360">
                  <c:v>14.7259950923</c:v>
                </c:pt>
                <c:pt idx="49361">
                  <c:v>14.319749853099999</c:v>
                </c:pt>
                <c:pt idx="49362">
                  <c:v>14.978642088100001</c:v>
                </c:pt>
                <c:pt idx="49363">
                  <c:v>14.822346489299999</c:v>
                </c:pt>
                <c:pt idx="49364">
                  <c:v>14.422323247</c:v>
                </c:pt>
                <c:pt idx="49365">
                  <c:v>15.419147192400001</c:v>
                </c:pt>
                <c:pt idx="49366">
                  <c:v>14.141644942599999</c:v>
                </c:pt>
                <c:pt idx="49367">
                  <c:v>15.419147192400001</c:v>
                </c:pt>
                <c:pt idx="49368">
                  <c:v>14.3609854401</c:v>
                </c:pt>
                <c:pt idx="49369">
                  <c:v>14.257783639399999</c:v>
                </c:pt>
                <c:pt idx="49370">
                  <c:v>15.271192512000001</c:v>
                </c:pt>
                <c:pt idx="49371">
                  <c:v>15.572916280499999</c:v>
                </c:pt>
                <c:pt idx="49372">
                  <c:v>14.2540208474</c:v>
                </c:pt>
                <c:pt idx="49373">
                  <c:v>15.190588611600001</c:v>
                </c:pt>
                <c:pt idx="49374">
                  <c:v>14.7746495806</c:v>
                </c:pt>
                <c:pt idx="49375">
                  <c:v>15.2591853864</c:v>
                </c:pt>
                <c:pt idx="49376">
                  <c:v>15.357404945900001</c:v>
                </c:pt>
                <c:pt idx="49377">
                  <c:v>14.490722239</c:v>
                </c:pt>
                <c:pt idx="49378">
                  <c:v>14.3236977016</c:v>
                </c:pt>
                <c:pt idx="49379">
                  <c:v>15.4249626378</c:v>
                </c:pt>
                <c:pt idx="49380">
                  <c:v>14.5985544962</c:v>
                </c:pt>
                <c:pt idx="49381">
                  <c:v>14.5185244823</c:v>
                </c:pt>
                <c:pt idx="49382">
                  <c:v>14.748394078700001</c:v>
                </c:pt>
                <c:pt idx="49383">
                  <c:v>14.2119386022</c:v>
                </c:pt>
                <c:pt idx="49384">
                  <c:v>14.4036520717</c:v>
                </c:pt>
                <c:pt idx="49385">
                  <c:v>15.387107264500001</c:v>
                </c:pt>
                <c:pt idx="49386">
                  <c:v>14.143654892100001</c:v>
                </c:pt>
                <c:pt idx="49387">
                  <c:v>14.4179666419</c:v>
                </c:pt>
                <c:pt idx="49388">
                  <c:v>15.726526313999999</c:v>
                </c:pt>
                <c:pt idx="49389">
                  <c:v>15.1265968422</c:v>
                </c:pt>
                <c:pt idx="49390">
                  <c:v>14.8935532909</c:v>
                </c:pt>
                <c:pt idx="49391">
                  <c:v>14.3109898733</c:v>
                </c:pt>
                <c:pt idx="49392">
                  <c:v>14.850650895399999</c:v>
                </c:pt>
                <c:pt idx="49393">
                  <c:v>15.057814282400001</c:v>
                </c:pt>
                <c:pt idx="49394">
                  <c:v>15.1993549438</c:v>
                </c:pt>
                <c:pt idx="49395">
                  <c:v>14.508617728600001</c:v>
                </c:pt>
                <c:pt idx="49396">
                  <c:v>14.1405822993</c:v>
                </c:pt>
                <c:pt idx="49397">
                  <c:v>15.6725145801</c:v>
                </c:pt>
                <c:pt idx="49398">
                  <c:v>14.4131383618</c:v>
                </c:pt>
                <c:pt idx="49399">
                  <c:v>15.5643389316</c:v>
                </c:pt>
                <c:pt idx="49400">
                  <c:v>14.996726456399999</c:v>
                </c:pt>
                <c:pt idx="49401">
                  <c:v>15.138120840899999</c:v>
                </c:pt>
                <c:pt idx="49402">
                  <c:v>15.325238776000001</c:v>
                </c:pt>
                <c:pt idx="49403">
                  <c:v>15.2565338652</c:v>
                </c:pt>
                <c:pt idx="49404">
                  <c:v>14.634439609999999</c:v>
                </c:pt>
                <c:pt idx="49405">
                  <c:v>15.446190172</c:v>
                </c:pt>
                <c:pt idx="49406">
                  <c:v>14.916425755600001</c:v>
                </c:pt>
                <c:pt idx="49407">
                  <c:v>15.127027288800001</c:v>
                </c:pt>
                <c:pt idx="49408">
                  <c:v>15.3124049722</c:v>
                </c:pt>
                <c:pt idx="49409">
                  <c:v>14.5759263587</c:v>
                </c:pt>
                <c:pt idx="49410">
                  <c:v>15.611382383600001</c:v>
                </c:pt>
                <c:pt idx="49411">
                  <c:v>14.822346489299999</c:v>
                </c:pt>
                <c:pt idx="49412">
                  <c:v>14.8311186406</c:v>
                </c:pt>
                <c:pt idx="49413">
                  <c:v>15.057814282400001</c:v>
                </c:pt>
                <c:pt idx="49414">
                  <c:v>15.8307772029</c:v>
                </c:pt>
                <c:pt idx="49415">
                  <c:v>15.734023153200001</c:v>
                </c:pt>
                <c:pt idx="49416">
                  <c:v>14.2740363307</c:v>
                </c:pt>
                <c:pt idx="49417">
                  <c:v>14.8386033593</c:v>
                </c:pt>
                <c:pt idx="49418">
                  <c:v>14.3656690567</c:v>
                </c:pt>
                <c:pt idx="49419">
                  <c:v>15.727735494199999</c:v>
                </c:pt>
                <c:pt idx="49420">
                  <c:v>14.644577268100001</c:v>
                </c:pt>
                <c:pt idx="49421">
                  <c:v>15.634575870600001</c:v>
                </c:pt>
                <c:pt idx="49422">
                  <c:v>15.416990503399999</c:v>
                </c:pt>
                <c:pt idx="49423">
                  <c:v>14.2841392241</c:v>
                </c:pt>
                <c:pt idx="49424">
                  <c:v>15.1561921673</c:v>
                </c:pt>
                <c:pt idx="49425">
                  <c:v>14.2833818919</c:v>
                </c:pt>
                <c:pt idx="49426">
                  <c:v>15.5081749024</c:v>
                </c:pt>
                <c:pt idx="49427">
                  <c:v>14.2536285876</c:v>
                </c:pt>
                <c:pt idx="49428">
                  <c:v>15.133597310000001</c:v>
                </c:pt>
                <c:pt idx="49429">
                  <c:v>15.203411169000001</c:v>
                </c:pt>
                <c:pt idx="49430">
                  <c:v>14.9469520086</c:v>
                </c:pt>
                <c:pt idx="49431">
                  <c:v>15.705931276199999</c:v>
                </c:pt>
                <c:pt idx="49432">
                  <c:v>14.942511507800001</c:v>
                </c:pt>
                <c:pt idx="49433">
                  <c:v>15.8271890095</c:v>
                </c:pt>
                <c:pt idx="49434">
                  <c:v>15.0389620511</c:v>
                </c:pt>
                <c:pt idx="49435">
                  <c:v>14.260711712199999</c:v>
                </c:pt>
                <c:pt idx="49436">
                  <c:v>15.4888697989</c:v>
                </c:pt>
                <c:pt idx="49437">
                  <c:v>14.7934993848</c:v>
                </c:pt>
                <c:pt idx="49438">
                  <c:v>14.651228133</c:v>
                </c:pt>
                <c:pt idx="49439">
                  <c:v>14.850864402299999</c:v>
                </c:pt>
                <c:pt idx="49440">
                  <c:v>14.644103297199999</c:v>
                </c:pt>
                <c:pt idx="49441">
                  <c:v>14.4908203457</c:v>
                </c:pt>
                <c:pt idx="49442">
                  <c:v>15.137867524200001</c:v>
                </c:pt>
                <c:pt idx="49443">
                  <c:v>15.129977543600001</c:v>
                </c:pt>
                <c:pt idx="49444">
                  <c:v>15.604181694299999</c:v>
                </c:pt>
                <c:pt idx="49445">
                  <c:v>14.448819778000001</c:v>
                </c:pt>
                <c:pt idx="49446">
                  <c:v>15.425679453000001</c:v>
                </c:pt>
                <c:pt idx="49447">
                  <c:v>15.734373293000001</c:v>
                </c:pt>
                <c:pt idx="49448">
                  <c:v>14.3330816934</c:v>
                </c:pt>
                <c:pt idx="49449">
                  <c:v>15.0059389869</c:v>
                </c:pt>
                <c:pt idx="49450">
                  <c:v>14.807570673500001</c:v>
                </c:pt>
                <c:pt idx="49451">
                  <c:v>14.8320424086</c:v>
                </c:pt>
                <c:pt idx="49452">
                  <c:v>15.641567613199999</c:v>
                </c:pt>
                <c:pt idx="49453">
                  <c:v>15.4274253449</c:v>
                </c:pt>
                <c:pt idx="49454">
                  <c:v>14.6060839712</c:v>
                </c:pt>
                <c:pt idx="49455">
                  <c:v>14.285962473</c:v>
                </c:pt>
                <c:pt idx="49456">
                  <c:v>14.8826801644</c:v>
                </c:pt>
                <c:pt idx="49457">
                  <c:v>15.799966742400001</c:v>
                </c:pt>
                <c:pt idx="49458">
                  <c:v>14.963267801400001</c:v>
                </c:pt>
                <c:pt idx="49459">
                  <c:v>14.862169537</c:v>
                </c:pt>
                <c:pt idx="49460">
                  <c:v>15.384001054100001</c:v>
                </c:pt>
                <c:pt idx="49461">
                  <c:v>15.570489439799999</c:v>
                </c:pt>
                <c:pt idx="49462">
                  <c:v>14.482600404599999</c:v>
                </c:pt>
                <c:pt idx="49463">
                  <c:v>14.3043245194</c:v>
                </c:pt>
                <c:pt idx="49464">
                  <c:v>15.4689047059</c:v>
                </c:pt>
                <c:pt idx="49465">
                  <c:v>14.607786040600001</c:v>
                </c:pt>
                <c:pt idx="49466">
                  <c:v>14.1281741369</c:v>
                </c:pt>
                <c:pt idx="49467">
                  <c:v>14.9723983603</c:v>
                </c:pt>
                <c:pt idx="49468">
                  <c:v>14.727175237399999</c:v>
                </c:pt>
                <c:pt idx="49469">
                  <c:v>14.3435141181</c:v>
                </c:pt>
                <c:pt idx="49470">
                  <c:v>14.5147783905</c:v>
                </c:pt>
                <c:pt idx="49471">
                  <c:v>14.8250834002</c:v>
                </c:pt>
                <c:pt idx="49472">
                  <c:v>14.869805274400001</c:v>
                </c:pt>
                <c:pt idx="49473">
                  <c:v>15.4500328781</c:v>
                </c:pt>
                <c:pt idx="49474">
                  <c:v>15.679797259100001</c:v>
                </c:pt>
                <c:pt idx="49475">
                  <c:v>14.319749853099999</c:v>
                </c:pt>
                <c:pt idx="49476">
                  <c:v>14.4262085659</c:v>
                </c:pt>
                <c:pt idx="49477">
                  <c:v>14.1964188421</c:v>
                </c:pt>
                <c:pt idx="49478">
                  <c:v>15.1928912249</c:v>
                </c:pt>
                <c:pt idx="49479">
                  <c:v>14.3128516041</c:v>
                </c:pt>
                <c:pt idx="49480">
                  <c:v>14.3609854401</c:v>
                </c:pt>
                <c:pt idx="49481">
                  <c:v>14.785408932099999</c:v>
                </c:pt>
                <c:pt idx="49482">
                  <c:v>14.3868722372</c:v>
                </c:pt>
                <c:pt idx="49483">
                  <c:v>14.1502432341</c:v>
                </c:pt>
                <c:pt idx="49484">
                  <c:v>14.3499265101</c:v>
                </c:pt>
                <c:pt idx="49485">
                  <c:v>14.7923586849</c:v>
                </c:pt>
                <c:pt idx="49486">
                  <c:v>14.1847036118</c:v>
                </c:pt>
                <c:pt idx="49487">
                  <c:v>15.490153231900001</c:v>
                </c:pt>
                <c:pt idx="49488">
                  <c:v>15.1652281028</c:v>
                </c:pt>
                <c:pt idx="49489">
                  <c:v>14.7436222747</c:v>
                </c:pt>
                <c:pt idx="49490">
                  <c:v>15.231486446</c:v>
                </c:pt>
                <c:pt idx="49491">
                  <c:v>14.627517383400001</c:v>
                </c:pt>
                <c:pt idx="49492">
                  <c:v>15.6471681897</c:v>
                </c:pt>
                <c:pt idx="49493">
                  <c:v>14.3944979315</c:v>
                </c:pt>
                <c:pt idx="49494">
                  <c:v>14.463171090299999</c:v>
                </c:pt>
                <c:pt idx="49495">
                  <c:v>14.781530976000001</c:v>
                </c:pt>
                <c:pt idx="49496">
                  <c:v>14.81909566</c:v>
                </c:pt>
                <c:pt idx="49497">
                  <c:v>15.618592615600001</c:v>
                </c:pt>
                <c:pt idx="49498">
                  <c:v>15.446190172</c:v>
                </c:pt>
                <c:pt idx="49499">
                  <c:v>14.4037917057</c:v>
                </c:pt>
                <c:pt idx="49500">
                  <c:v>14.325524899099999</c:v>
                </c:pt>
                <c:pt idx="49501">
                  <c:v>14.7569339219</c:v>
                </c:pt>
                <c:pt idx="49502">
                  <c:v>15.220276161299999</c:v>
                </c:pt>
                <c:pt idx="49503">
                  <c:v>15.7120612526</c:v>
                </c:pt>
                <c:pt idx="49504">
                  <c:v>15.499808226900001</c:v>
                </c:pt>
                <c:pt idx="49505">
                  <c:v>15.467849516499999</c:v>
                </c:pt>
                <c:pt idx="49506">
                  <c:v>14.184841948900001</c:v>
                </c:pt>
                <c:pt idx="49507">
                  <c:v>14.463171090299999</c:v>
                </c:pt>
                <c:pt idx="49508">
                  <c:v>14.7934201747</c:v>
                </c:pt>
                <c:pt idx="49509">
                  <c:v>14.7271448207</c:v>
                </c:pt>
                <c:pt idx="49510">
                  <c:v>15.8453485014</c:v>
                </c:pt>
                <c:pt idx="49511">
                  <c:v>14.243025294200001</c:v>
                </c:pt>
                <c:pt idx="49512">
                  <c:v>14.4792402533</c:v>
                </c:pt>
                <c:pt idx="49513">
                  <c:v>14.891553525899999</c:v>
                </c:pt>
                <c:pt idx="49514">
                  <c:v>14.759741071600001</c:v>
                </c:pt>
                <c:pt idx="49515">
                  <c:v>14.1625824073</c:v>
                </c:pt>
                <c:pt idx="49516">
                  <c:v>14.138764270999999</c:v>
                </c:pt>
                <c:pt idx="49517">
                  <c:v>15.366987781800001</c:v>
                </c:pt>
                <c:pt idx="49518">
                  <c:v>14.2611254506</c:v>
                </c:pt>
                <c:pt idx="49519">
                  <c:v>14.4672935361</c:v>
                </c:pt>
                <c:pt idx="49520">
                  <c:v>15.614999813500001</c:v>
                </c:pt>
                <c:pt idx="49521">
                  <c:v>15.8005520418</c:v>
                </c:pt>
                <c:pt idx="49522">
                  <c:v>15.685600296200001</c:v>
                </c:pt>
                <c:pt idx="49523">
                  <c:v>14.668501811300001</c:v>
                </c:pt>
                <c:pt idx="49524">
                  <c:v>14.7770979074</c:v>
                </c:pt>
                <c:pt idx="49525">
                  <c:v>14.8311186406</c:v>
                </c:pt>
                <c:pt idx="49526">
                  <c:v>15.655582026299999</c:v>
                </c:pt>
                <c:pt idx="49527">
                  <c:v>15.368477198100001</c:v>
                </c:pt>
                <c:pt idx="49528">
                  <c:v>14.704022133500001</c:v>
                </c:pt>
                <c:pt idx="49529">
                  <c:v>14.5473567825</c:v>
                </c:pt>
                <c:pt idx="49530">
                  <c:v>15.536847394900001</c:v>
                </c:pt>
                <c:pt idx="49531">
                  <c:v>15.041503563999999</c:v>
                </c:pt>
                <c:pt idx="49532">
                  <c:v>15.0442073011</c:v>
                </c:pt>
                <c:pt idx="49533">
                  <c:v>14.1474936808</c:v>
                </c:pt>
                <c:pt idx="49534">
                  <c:v>14.482600404599999</c:v>
                </c:pt>
                <c:pt idx="49535">
                  <c:v>15.8279111054</c:v>
                </c:pt>
                <c:pt idx="49536">
                  <c:v>15.500523021999999</c:v>
                </c:pt>
                <c:pt idx="49537">
                  <c:v>14.4190277068</c:v>
                </c:pt>
                <c:pt idx="49538">
                  <c:v>14.3607812418</c:v>
                </c:pt>
                <c:pt idx="49539">
                  <c:v>14.319749853099999</c:v>
                </c:pt>
                <c:pt idx="49540">
                  <c:v>15.2272363934</c:v>
                </c:pt>
                <c:pt idx="49541">
                  <c:v>15.401598783700001</c:v>
                </c:pt>
                <c:pt idx="49542">
                  <c:v>14.482600404599999</c:v>
                </c:pt>
                <c:pt idx="49543">
                  <c:v>15.8261092535</c:v>
                </c:pt>
                <c:pt idx="49544">
                  <c:v>15.3637111265</c:v>
                </c:pt>
                <c:pt idx="49545">
                  <c:v>14.837510958999999</c:v>
                </c:pt>
                <c:pt idx="49546">
                  <c:v>14.7698381714</c:v>
                </c:pt>
                <c:pt idx="49547">
                  <c:v>14.770836880699999</c:v>
                </c:pt>
                <c:pt idx="49548">
                  <c:v>14.817462058</c:v>
                </c:pt>
                <c:pt idx="49549">
                  <c:v>15.606751038400001</c:v>
                </c:pt>
                <c:pt idx="49550">
                  <c:v>14.816689948200001</c:v>
                </c:pt>
                <c:pt idx="49551">
                  <c:v>15.727565009299999</c:v>
                </c:pt>
                <c:pt idx="49552">
                  <c:v>14.154921007900001</c:v>
                </c:pt>
                <c:pt idx="49553">
                  <c:v>15.290885794799999</c:v>
                </c:pt>
                <c:pt idx="49554">
                  <c:v>15.293814772599999</c:v>
                </c:pt>
                <c:pt idx="49555">
                  <c:v>15.3637111265</c:v>
                </c:pt>
                <c:pt idx="49556">
                  <c:v>14.1320150365</c:v>
                </c:pt>
                <c:pt idx="49557">
                  <c:v>14.6742547358</c:v>
                </c:pt>
                <c:pt idx="49558">
                  <c:v>14.7845362673</c:v>
                </c:pt>
                <c:pt idx="49559">
                  <c:v>15.618592615600001</c:v>
                </c:pt>
                <c:pt idx="49560">
                  <c:v>15.375545801499999</c:v>
                </c:pt>
                <c:pt idx="49561">
                  <c:v>15.331464625500001</c:v>
                </c:pt>
                <c:pt idx="49562">
                  <c:v>15.500523021999999</c:v>
                </c:pt>
                <c:pt idx="49563">
                  <c:v>15.7030943871</c:v>
                </c:pt>
                <c:pt idx="49564">
                  <c:v>14.167090417600001</c:v>
                </c:pt>
                <c:pt idx="49565">
                  <c:v>14.5758841511</c:v>
                </c:pt>
                <c:pt idx="49566">
                  <c:v>14.481739578299999</c:v>
                </c:pt>
                <c:pt idx="49567">
                  <c:v>14.462665552600001</c:v>
                </c:pt>
                <c:pt idx="49568">
                  <c:v>14.3868722372</c:v>
                </c:pt>
                <c:pt idx="49569">
                  <c:v>15.413521965899999</c:v>
                </c:pt>
                <c:pt idx="49570">
                  <c:v>15.008922656999999</c:v>
                </c:pt>
                <c:pt idx="49571">
                  <c:v>14.3745632582</c:v>
                </c:pt>
                <c:pt idx="49572">
                  <c:v>14.562638145599999</c:v>
                </c:pt>
                <c:pt idx="49573">
                  <c:v>14.990793527199999</c:v>
                </c:pt>
                <c:pt idx="49574">
                  <c:v>14.443589920000001</c:v>
                </c:pt>
                <c:pt idx="49575">
                  <c:v>14.8057428923</c:v>
                </c:pt>
                <c:pt idx="49576">
                  <c:v>15.3395452651</c:v>
                </c:pt>
                <c:pt idx="49577">
                  <c:v>14.8826801644</c:v>
                </c:pt>
                <c:pt idx="49578">
                  <c:v>14.9797261189</c:v>
                </c:pt>
                <c:pt idx="49579">
                  <c:v>14.6896816658</c:v>
                </c:pt>
                <c:pt idx="49580">
                  <c:v>15.528013193</c:v>
                </c:pt>
                <c:pt idx="49581">
                  <c:v>15.143954687700001</c:v>
                </c:pt>
                <c:pt idx="49582">
                  <c:v>14.488891336</c:v>
                </c:pt>
                <c:pt idx="49583">
                  <c:v>15.074331578500001</c:v>
                </c:pt>
                <c:pt idx="49584">
                  <c:v>14.741537688999999</c:v>
                </c:pt>
                <c:pt idx="49585">
                  <c:v>15.7059060973</c:v>
                </c:pt>
                <c:pt idx="49586">
                  <c:v>14.183085460299999</c:v>
                </c:pt>
                <c:pt idx="49587">
                  <c:v>15.3988756435</c:v>
                </c:pt>
                <c:pt idx="49588">
                  <c:v>14.293637884500001</c:v>
                </c:pt>
                <c:pt idx="49589">
                  <c:v>14.651228133</c:v>
                </c:pt>
                <c:pt idx="49590">
                  <c:v>14.7069954398</c:v>
                </c:pt>
                <c:pt idx="49591">
                  <c:v>15.138120840899999</c:v>
                </c:pt>
                <c:pt idx="49592">
                  <c:v>14.5159255642</c:v>
                </c:pt>
                <c:pt idx="49593">
                  <c:v>15.077437642</c:v>
                </c:pt>
                <c:pt idx="49594">
                  <c:v>14.8493919532</c:v>
                </c:pt>
                <c:pt idx="49595">
                  <c:v>15.242213484900001</c:v>
                </c:pt>
                <c:pt idx="49596">
                  <c:v>15.149198639</c:v>
                </c:pt>
                <c:pt idx="49597">
                  <c:v>14.6940754085</c:v>
                </c:pt>
                <c:pt idx="49598">
                  <c:v>14.3848954682</c:v>
                </c:pt>
                <c:pt idx="49599">
                  <c:v>15.0390840073</c:v>
                </c:pt>
                <c:pt idx="49600">
                  <c:v>15.679306012</c:v>
                </c:pt>
                <c:pt idx="49601">
                  <c:v>14.7507421601</c:v>
                </c:pt>
                <c:pt idx="49602">
                  <c:v>14.5206790725</c:v>
                </c:pt>
                <c:pt idx="49603">
                  <c:v>14.1405822993</c:v>
                </c:pt>
                <c:pt idx="49604">
                  <c:v>15.679797259100001</c:v>
                </c:pt>
                <c:pt idx="49605">
                  <c:v>14.705469422</c:v>
                </c:pt>
                <c:pt idx="49606">
                  <c:v>15.1254147229</c:v>
                </c:pt>
                <c:pt idx="49607">
                  <c:v>15.037069517999999</c:v>
                </c:pt>
                <c:pt idx="49608">
                  <c:v>14.839918819999999</c:v>
                </c:pt>
                <c:pt idx="49609">
                  <c:v>15.325238776000001</c:v>
                </c:pt>
                <c:pt idx="49610">
                  <c:v>15.190588611600001</c:v>
                </c:pt>
                <c:pt idx="49611">
                  <c:v>15.4111085705</c:v>
                </c:pt>
                <c:pt idx="49612">
                  <c:v>15.128108361900001</c:v>
                </c:pt>
                <c:pt idx="49613">
                  <c:v>14.8103877937</c:v>
                </c:pt>
                <c:pt idx="49614">
                  <c:v>14.978642088100001</c:v>
                </c:pt>
                <c:pt idx="49615">
                  <c:v>15.272289026899999</c:v>
                </c:pt>
                <c:pt idx="49616">
                  <c:v>14.628320353199999</c:v>
                </c:pt>
                <c:pt idx="49617">
                  <c:v>15.4139029452</c:v>
                </c:pt>
                <c:pt idx="49618">
                  <c:v>14.996064582700001</c:v>
                </c:pt>
                <c:pt idx="49619">
                  <c:v>15.3537445763</c:v>
                </c:pt>
                <c:pt idx="49620">
                  <c:v>15.653815420700001</c:v>
                </c:pt>
                <c:pt idx="49621">
                  <c:v>14.81909566</c:v>
                </c:pt>
                <c:pt idx="49622">
                  <c:v>15.4753350992</c:v>
                </c:pt>
                <c:pt idx="49623">
                  <c:v>15.087380664399999</c:v>
                </c:pt>
                <c:pt idx="49624">
                  <c:v>14.770836880699999</c:v>
                </c:pt>
                <c:pt idx="49625">
                  <c:v>15.8015016618</c:v>
                </c:pt>
                <c:pt idx="49626">
                  <c:v>14.293637884500001</c:v>
                </c:pt>
                <c:pt idx="49627">
                  <c:v>15.235845703400001</c:v>
                </c:pt>
                <c:pt idx="49628">
                  <c:v>14.5517731877</c:v>
                </c:pt>
                <c:pt idx="49629">
                  <c:v>14.261914986800001</c:v>
                </c:pt>
                <c:pt idx="49630">
                  <c:v>14.9847124088</c:v>
                </c:pt>
                <c:pt idx="49631">
                  <c:v>15.6868906865</c:v>
                </c:pt>
                <c:pt idx="49632">
                  <c:v>15.1010472699</c:v>
                </c:pt>
                <c:pt idx="49633">
                  <c:v>15.764462736400001</c:v>
                </c:pt>
                <c:pt idx="49634">
                  <c:v>14.620689366800001</c:v>
                </c:pt>
                <c:pt idx="49635">
                  <c:v>15.4190774586</c:v>
                </c:pt>
                <c:pt idx="49636">
                  <c:v>15.087650695600001</c:v>
                </c:pt>
                <c:pt idx="49637">
                  <c:v>14.137439687900001</c:v>
                </c:pt>
                <c:pt idx="49638">
                  <c:v>14.650795251</c:v>
                </c:pt>
                <c:pt idx="49639">
                  <c:v>15.739253726999999</c:v>
                </c:pt>
                <c:pt idx="49640">
                  <c:v>15.2565338652</c:v>
                </c:pt>
                <c:pt idx="49641">
                  <c:v>15.2303808973</c:v>
                </c:pt>
                <c:pt idx="49642">
                  <c:v>15.119498399999999</c:v>
                </c:pt>
                <c:pt idx="49643">
                  <c:v>14.5814994437</c:v>
                </c:pt>
                <c:pt idx="49644">
                  <c:v>14.5751094797</c:v>
                </c:pt>
                <c:pt idx="49645">
                  <c:v>14.2536285876</c:v>
                </c:pt>
                <c:pt idx="49646">
                  <c:v>15.4154451119</c:v>
                </c:pt>
                <c:pt idx="49647">
                  <c:v>14.3330816934</c:v>
                </c:pt>
                <c:pt idx="49648">
                  <c:v>14.706453290700001</c:v>
                </c:pt>
                <c:pt idx="49649">
                  <c:v>14.599346269</c:v>
                </c:pt>
                <c:pt idx="49650">
                  <c:v>15.8432251447</c:v>
                </c:pt>
                <c:pt idx="49651">
                  <c:v>14.741537688999999</c:v>
                </c:pt>
                <c:pt idx="49652">
                  <c:v>14.501883103799999</c:v>
                </c:pt>
                <c:pt idx="49653">
                  <c:v>15.6523404844</c:v>
                </c:pt>
                <c:pt idx="49654">
                  <c:v>15.438981291699999</c:v>
                </c:pt>
                <c:pt idx="49655">
                  <c:v>14.714095528</c:v>
                </c:pt>
                <c:pt idx="49656">
                  <c:v>14.1847036118</c:v>
                </c:pt>
                <c:pt idx="49657">
                  <c:v>14.243922269</c:v>
                </c:pt>
                <c:pt idx="49658">
                  <c:v>15.4403415552</c:v>
                </c:pt>
                <c:pt idx="49659">
                  <c:v>15.604181694299999</c:v>
                </c:pt>
                <c:pt idx="49660">
                  <c:v>14.203528239600001</c:v>
                </c:pt>
                <c:pt idx="49661">
                  <c:v>14.3359041828</c:v>
                </c:pt>
                <c:pt idx="49662">
                  <c:v>15.235845703400001</c:v>
                </c:pt>
                <c:pt idx="49663">
                  <c:v>15.084147962499999</c:v>
                </c:pt>
                <c:pt idx="49664">
                  <c:v>15.272289026899999</c:v>
                </c:pt>
                <c:pt idx="49665">
                  <c:v>14.347074876400001</c:v>
                </c:pt>
                <c:pt idx="49666">
                  <c:v>15.8105994313</c:v>
                </c:pt>
                <c:pt idx="49667">
                  <c:v>15.1724612595</c:v>
                </c:pt>
                <c:pt idx="49668">
                  <c:v>14.256059065000001</c:v>
                </c:pt>
                <c:pt idx="49669">
                  <c:v>15.7594138295</c:v>
                </c:pt>
                <c:pt idx="49670">
                  <c:v>15.098210655800001</c:v>
                </c:pt>
                <c:pt idx="49671">
                  <c:v>14.2710900293</c:v>
                </c:pt>
                <c:pt idx="49672">
                  <c:v>14.751988342900001</c:v>
                </c:pt>
                <c:pt idx="49673">
                  <c:v>15.7485246869</c:v>
                </c:pt>
                <c:pt idx="49674">
                  <c:v>15.368477198100001</c:v>
                </c:pt>
                <c:pt idx="49675">
                  <c:v>15.763857331600001</c:v>
                </c:pt>
                <c:pt idx="49676">
                  <c:v>14.81909566</c:v>
                </c:pt>
                <c:pt idx="49677">
                  <c:v>15.726526313999999</c:v>
                </c:pt>
                <c:pt idx="49678">
                  <c:v>14.9104193102</c:v>
                </c:pt>
                <c:pt idx="49679">
                  <c:v>15.242213484900001</c:v>
                </c:pt>
                <c:pt idx="49680">
                  <c:v>14.759741071600001</c:v>
                </c:pt>
                <c:pt idx="49681">
                  <c:v>14.596034115</c:v>
                </c:pt>
                <c:pt idx="49682">
                  <c:v>15.3896441452</c:v>
                </c:pt>
                <c:pt idx="49683">
                  <c:v>14.430723132700001</c:v>
                </c:pt>
                <c:pt idx="49684">
                  <c:v>14.7923586849</c:v>
                </c:pt>
                <c:pt idx="49685">
                  <c:v>15.6383403495</c:v>
                </c:pt>
                <c:pt idx="49686">
                  <c:v>15.6422236524</c:v>
                </c:pt>
                <c:pt idx="49687">
                  <c:v>14.682723076</c:v>
                </c:pt>
                <c:pt idx="49688">
                  <c:v>14.831762721800001</c:v>
                </c:pt>
                <c:pt idx="49689">
                  <c:v>15.4190774586</c:v>
                </c:pt>
                <c:pt idx="49690">
                  <c:v>15.666324515299999</c:v>
                </c:pt>
                <c:pt idx="49691">
                  <c:v>14.3685781185</c:v>
                </c:pt>
                <c:pt idx="49692">
                  <c:v>14.7224052334</c:v>
                </c:pt>
                <c:pt idx="49693">
                  <c:v>15.4963663185</c:v>
                </c:pt>
                <c:pt idx="49694">
                  <c:v>14.781530976000001</c:v>
                </c:pt>
                <c:pt idx="49695">
                  <c:v>15.7030943871</c:v>
                </c:pt>
                <c:pt idx="49696">
                  <c:v>14.957068741600001</c:v>
                </c:pt>
                <c:pt idx="49697">
                  <c:v>15.604491723000001</c:v>
                </c:pt>
                <c:pt idx="49698">
                  <c:v>14.2504134109</c:v>
                </c:pt>
                <c:pt idx="49699">
                  <c:v>14.3868722372</c:v>
                </c:pt>
                <c:pt idx="49700">
                  <c:v>15.2986751994</c:v>
                </c:pt>
                <c:pt idx="49701">
                  <c:v>14.1907297573</c:v>
                </c:pt>
                <c:pt idx="49702">
                  <c:v>15.3537445763</c:v>
                </c:pt>
                <c:pt idx="49703">
                  <c:v>14.3388874164</c:v>
                </c:pt>
                <c:pt idx="49704">
                  <c:v>15.2721105041</c:v>
                </c:pt>
                <c:pt idx="49705">
                  <c:v>15.564553808399999</c:v>
                </c:pt>
                <c:pt idx="49706">
                  <c:v>14.478017922399999</c:v>
                </c:pt>
                <c:pt idx="49707">
                  <c:v>15.2496000739</c:v>
                </c:pt>
                <c:pt idx="49708">
                  <c:v>14.460777606200001</c:v>
                </c:pt>
                <c:pt idx="49709">
                  <c:v>15.264361479</c:v>
                </c:pt>
                <c:pt idx="49710">
                  <c:v>15.6758243431</c:v>
                </c:pt>
                <c:pt idx="49711">
                  <c:v>14.1979490473</c:v>
                </c:pt>
                <c:pt idx="49712">
                  <c:v>14.9364288396</c:v>
                </c:pt>
                <c:pt idx="49713">
                  <c:v>15.044928348899999</c:v>
                </c:pt>
                <c:pt idx="49714">
                  <c:v>15.763857331600001</c:v>
                </c:pt>
                <c:pt idx="49715">
                  <c:v>15.1561921673</c:v>
                </c:pt>
                <c:pt idx="49716">
                  <c:v>14.627145345400001</c:v>
                </c:pt>
                <c:pt idx="49717">
                  <c:v>15.1261845958</c:v>
                </c:pt>
                <c:pt idx="49718">
                  <c:v>14.657416810000001</c:v>
                </c:pt>
                <c:pt idx="49719">
                  <c:v>15.5971428347</c:v>
                </c:pt>
                <c:pt idx="49720">
                  <c:v>15.666359630600001</c:v>
                </c:pt>
                <c:pt idx="49721">
                  <c:v>15.629085455</c:v>
                </c:pt>
                <c:pt idx="49722">
                  <c:v>15.4888697989</c:v>
                </c:pt>
                <c:pt idx="49723">
                  <c:v>15.2395579511</c:v>
                </c:pt>
                <c:pt idx="49724">
                  <c:v>15.0640394544</c:v>
                </c:pt>
                <c:pt idx="49725">
                  <c:v>14.5823287474</c:v>
                </c:pt>
                <c:pt idx="49726">
                  <c:v>15.2565338652</c:v>
                </c:pt>
                <c:pt idx="49727">
                  <c:v>14.3243246332</c:v>
                </c:pt>
                <c:pt idx="49728">
                  <c:v>14.3704961987</c:v>
                </c:pt>
                <c:pt idx="49729">
                  <c:v>14.432006445300001</c:v>
                </c:pt>
                <c:pt idx="49730">
                  <c:v>15.547439730600001</c:v>
                </c:pt>
                <c:pt idx="49731">
                  <c:v>14.9102196288</c:v>
                </c:pt>
                <c:pt idx="49732">
                  <c:v>15.242074308599999</c:v>
                </c:pt>
                <c:pt idx="49733">
                  <c:v>15.331748193999999</c:v>
                </c:pt>
                <c:pt idx="49734">
                  <c:v>15.0059389869</c:v>
                </c:pt>
                <c:pt idx="49735">
                  <c:v>14.252140623800001</c:v>
                </c:pt>
                <c:pt idx="49736">
                  <c:v>15.2395579511</c:v>
                </c:pt>
                <c:pt idx="49737">
                  <c:v>14.5426698961</c:v>
                </c:pt>
                <c:pt idx="49738">
                  <c:v>15.085281506899999</c:v>
                </c:pt>
                <c:pt idx="49739">
                  <c:v>14.347074876400001</c:v>
                </c:pt>
                <c:pt idx="49740">
                  <c:v>15.1048132729</c:v>
                </c:pt>
                <c:pt idx="49741">
                  <c:v>14.840905771399999</c:v>
                </c:pt>
                <c:pt idx="49742">
                  <c:v>15.547439730600001</c:v>
                </c:pt>
                <c:pt idx="49743">
                  <c:v>14.4036520717</c:v>
                </c:pt>
                <c:pt idx="49744">
                  <c:v>14.184841948900001</c:v>
                </c:pt>
                <c:pt idx="49745">
                  <c:v>15.3069458662</c:v>
                </c:pt>
                <c:pt idx="49746">
                  <c:v>14.8103877937</c:v>
                </c:pt>
                <c:pt idx="49747">
                  <c:v>14.682723076</c:v>
                </c:pt>
                <c:pt idx="49748">
                  <c:v>14.4672935361</c:v>
                </c:pt>
                <c:pt idx="49749">
                  <c:v>14.729004016899999</c:v>
                </c:pt>
                <c:pt idx="49750">
                  <c:v>14.656226608500001</c:v>
                </c:pt>
                <c:pt idx="49751">
                  <c:v>15.3323960037</c:v>
                </c:pt>
                <c:pt idx="49752">
                  <c:v>14.322893672099999</c:v>
                </c:pt>
                <c:pt idx="49753">
                  <c:v>14.243922269</c:v>
                </c:pt>
                <c:pt idx="49754">
                  <c:v>14.649970143599999</c:v>
                </c:pt>
                <c:pt idx="49755">
                  <c:v>15.753896472099999</c:v>
                </c:pt>
                <c:pt idx="49756">
                  <c:v>14.869805274400001</c:v>
                </c:pt>
                <c:pt idx="49757">
                  <c:v>14.2141410089</c:v>
                </c:pt>
                <c:pt idx="49758">
                  <c:v>15.2395579511</c:v>
                </c:pt>
                <c:pt idx="49759">
                  <c:v>15.195210193799999</c:v>
                </c:pt>
                <c:pt idx="49760">
                  <c:v>14.3077216817</c:v>
                </c:pt>
                <c:pt idx="49761">
                  <c:v>14.313809446900001</c:v>
                </c:pt>
                <c:pt idx="49762">
                  <c:v>14.6893273205</c:v>
                </c:pt>
                <c:pt idx="49763">
                  <c:v>14.213006568799999</c:v>
                </c:pt>
                <c:pt idx="49764">
                  <c:v>15.366310152500001</c:v>
                </c:pt>
                <c:pt idx="49765">
                  <c:v>14.591861719000001</c:v>
                </c:pt>
                <c:pt idx="49766">
                  <c:v>14.666415428400001</c:v>
                </c:pt>
                <c:pt idx="49767">
                  <c:v>15.082079697899999</c:v>
                </c:pt>
                <c:pt idx="49768">
                  <c:v>15.817868193200001</c:v>
                </c:pt>
                <c:pt idx="49769">
                  <c:v>14.990793527199999</c:v>
                </c:pt>
                <c:pt idx="49770">
                  <c:v>14.476509313299999</c:v>
                </c:pt>
                <c:pt idx="49771">
                  <c:v>14.3081313952</c:v>
                </c:pt>
                <c:pt idx="49772">
                  <c:v>14.4852061357</c:v>
                </c:pt>
                <c:pt idx="49773">
                  <c:v>14.353845536</c:v>
                </c:pt>
                <c:pt idx="49774">
                  <c:v>14.1847036118</c:v>
                </c:pt>
                <c:pt idx="49775">
                  <c:v>15.583423420100001</c:v>
                </c:pt>
                <c:pt idx="49776">
                  <c:v>15.077437642</c:v>
                </c:pt>
                <c:pt idx="49777">
                  <c:v>14.291078714799999</c:v>
                </c:pt>
                <c:pt idx="49778">
                  <c:v>14.185064068399999</c:v>
                </c:pt>
                <c:pt idx="49779">
                  <c:v>14.6480896098</c:v>
                </c:pt>
                <c:pt idx="49780">
                  <c:v>15.450124139</c:v>
                </c:pt>
                <c:pt idx="49781">
                  <c:v>15.6081863905</c:v>
                </c:pt>
                <c:pt idx="49782">
                  <c:v>14.4572322162</c:v>
                </c:pt>
                <c:pt idx="49783">
                  <c:v>15.614999813500001</c:v>
                </c:pt>
                <c:pt idx="49784">
                  <c:v>14.5159255642</c:v>
                </c:pt>
                <c:pt idx="49785">
                  <c:v>15.6590095216</c:v>
                </c:pt>
                <c:pt idx="49786">
                  <c:v>15.0059389869</c:v>
                </c:pt>
                <c:pt idx="49787">
                  <c:v>15.4551123481</c:v>
                </c:pt>
                <c:pt idx="49788">
                  <c:v>15.5565394672</c:v>
                </c:pt>
                <c:pt idx="49789">
                  <c:v>14.8652366898</c:v>
                </c:pt>
                <c:pt idx="49790">
                  <c:v>14.5758841511</c:v>
                </c:pt>
                <c:pt idx="49791">
                  <c:v>14.9085189748</c:v>
                </c:pt>
                <c:pt idx="49792">
                  <c:v>14.5035004248</c:v>
                </c:pt>
                <c:pt idx="49793">
                  <c:v>15.546496170099999</c:v>
                </c:pt>
                <c:pt idx="49794">
                  <c:v>14.675514433</c:v>
                </c:pt>
                <c:pt idx="49795">
                  <c:v>15.6383403495</c:v>
                </c:pt>
                <c:pt idx="49796">
                  <c:v>14.850864402299999</c:v>
                </c:pt>
                <c:pt idx="49797">
                  <c:v>15.7120612526</c:v>
                </c:pt>
                <c:pt idx="49798">
                  <c:v>15.446964922899999</c:v>
                </c:pt>
                <c:pt idx="49799">
                  <c:v>14.312768268599999</c:v>
                </c:pt>
                <c:pt idx="49800">
                  <c:v>14.6477078512</c:v>
                </c:pt>
                <c:pt idx="49801">
                  <c:v>15.1510643619</c:v>
                </c:pt>
                <c:pt idx="49802">
                  <c:v>14.377688557700001</c:v>
                </c:pt>
                <c:pt idx="49803">
                  <c:v>14.478017922399999</c:v>
                </c:pt>
                <c:pt idx="49804">
                  <c:v>14.4672935361</c:v>
                </c:pt>
                <c:pt idx="49805">
                  <c:v>15.734023153200001</c:v>
                </c:pt>
                <c:pt idx="49806">
                  <c:v>15.7333827667</c:v>
                </c:pt>
                <c:pt idx="49807">
                  <c:v>14.8121747839</c:v>
                </c:pt>
                <c:pt idx="49808">
                  <c:v>15.036407072699999</c:v>
                </c:pt>
                <c:pt idx="49809">
                  <c:v>14.260711712199999</c:v>
                </c:pt>
                <c:pt idx="49810">
                  <c:v>15.263245639399999</c:v>
                </c:pt>
                <c:pt idx="49811">
                  <c:v>14.668501811300001</c:v>
                </c:pt>
                <c:pt idx="49812">
                  <c:v>15.763857331600001</c:v>
                </c:pt>
                <c:pt idx="49813">
                  <c:v>15.1592361921</c:v>
                </c:pt>
                <c:pt idx="49814">
                  <c:v>15.1217499292</c:v>
                </c:pt>
                <c:pt idx="49815">
                  <c:v>15.1223826212</c:v>
                </c:pt>
                <c:pt idx="49816">
                  <c:v>15.1113610544</c:v>
                </c:pt>
                <c:pt idx="49817">
                  <c:v>14.8320424086</c:v>
                </c:pt>
                <c:pt idx="49818">
                  <c:v>14.292766670800001</c:v>
                </c:pt>
                <c:pt idx="49819">
                  <c:v>14.3010850426</c:v>
                </c:pt>
                <c:pt idx="49820">
                  <c:v>14.6896816658</c:v>
                </c:pt>
                <c:pt idx="49821">
                  <c:v>14.2231963482</c:v>
                </c:pt>
                <c:pt idx="49822">
                  <c:v>15.5304790288</c:v>
                </c:pt>
                <c:pt idx="49823">
                  <c:v>15.2395579511</c:v>
                </c:pt>
                <c:pt idx="49824">
                  <c:v>14.724044132</c:v>
                </c:pt>
                <c:pt idx="49825">
                  <c:v>14.534846912400001</c:v>
                </c:pt>
                <c:pt idx="49826">
                  <c:v>14.656226608500001</c:v>
                </c:pt>
                <c:pt idx="49827">
                  <c:v>14.3128516041</c:v>
                </c:pt>
                <c:pt idx="49828">
                  <c:v>15.137867524200001</c:v>
                </c:pt>
                <c:pt idx="49829">
                  <c:v>15.098210655800001</c:v>
                </c:pt>
                <c:pt idx="49830">
                  <c:v>15.6144149001</c:v>
                </c:pt>
                <c:pt idx="49831">
                  <c:v>15.534608111300001</c:v>
                </c:pt>
                <c:pt idx="49832">
                  <c:v>14.4572322162</c:v>
                </c:pt>
                <c:pt idx="49833">
                  <c:v>14.347074876400001</c:v>
                </c:pt>
                <c:pt idx="49834">
                  <c:v>14.8155631847</c:v>
                </c:pt>
                <c:pt idx="49835">
                  <c:v>15.3478313304</c:v>
                </c:pt>
                <c:pt idx="49836">
                  <c:v>14.7013290266</c:v>
                </c:pt>
                <c:pt idx="49837">
                  <c:v>14.1730015927</c:v>
                </c:pt>
                <c:pt idx="49838">
                  <c:v>15.4839523159</c:v>
                </c:pt>
                <c:pt idx="49839">
                  <c:v>14.5759263587</c:v>
                </c:pt>
                <c:pt idx="49840">
                  <c:v>14.3745632582</c:v>
                </c:pt>
                <c:pt idx="49841">
                  <c:v>15.2986751994</c:v>
                </c:pt>
                <c:pt idx="49842">
                  <c:v>15.0073574855</c:v>
                </c:pt>
                <c:pt idx="49843">
                  <c:v>14.9532703046</c:v>
                </c:pt>
                <c:pt idx="49844">
                  <c:v>14.2536285876</c:v>
                </c:pt>
                <c:pt idx="49845">
                  <c:v>14.7349752061</c:v>
                </c:pt>
                <c:pt idx="49846">
                  <c:v>14.2611254506</c:v>
                </c:pt>
                <c:pt idx="49847">
                  <c:v>14.278504719500001</c:v>
                </c:pt>
                <c:pt idx="49848">
                  <c:v>15.226083601899999</c:v>
                </c:pt>
                <c:pt idx="49849">
                  <c:v>14.9758237075</c:v>
                </c:pt>
                <c:pt idx="49850">
                  <c:v>14.9044980227</c:v>
                </c:pt>
                <c:pt idx="49851">
                  <c:v>15.1592361921</c:v>
                </c:pt>
                <c:pt idx="49852">
                  <c:v>14.2504134109</c:v>
                </c:pt>
                <c:pt idx="49853">
                  <c:v>14.7013290266</c:v>
                </c:pt>
                <c:pt idx="49854">
                  <c:v>14.608478443299999</c:v>
                </c:pt>
                <c:pt idx="49855">
                  <c:v>15.204662799899999</c:v>
                </c:pt>
                <c:pt idx="49856">
                  <c:v>14.8233054104</c:v>
                </c:pt>
                <c:pt idx="49857">
                  <c:v>14.3656690567</c:v>
                </c:pt>
                <c:pt idx="49858">
                  <c:v>14.4036520717</c:v>
                </c:pt>
                <c:pt idx="49859">
                  <c:v>14.4190277068</c:v>
                </c:pt>
                <c:pt idx="49860">
                  <c:v>15.5232638815</c:v>
                </c:pt>
                <c:pt idx="49861">
                  <c:v>14.9044980227</c:v>
                </c:pt>
                <c:pt idx="49862">
                  <c:v>14.129372400499999</c:v>
                </c:pt>
                <c:pt idx="49863">
                  <c:v>15.5604412242</c:v>
                </c:pt>
                <c:pt idx="49864">
                  <c:v>15.4397901881</c:v>
                </c:pt>
                <c:pt idx="49865">
                  <c:v>15.7485648609</c:v>
                </c:pt>
                <c:pt idx="49866">
                  <c:v>14.329744678100001</c:v>
                </c:pt>
                <c:pt idx="49867">
                  <c:v>14.729004016899999</c:v>
                </c:pt>
                <c:pt idx="49868">
                  <c:v>15.104311923199999</c:v>
                </c:pt>
                <c:pt idx="49869">
                  <c:v>14.608478443299999</c:v>
                </c:pt>
                <c:pt idx="49870">
                  <c:v>15.0073574855</c:v>
                </c:pt>
                <c:pt idx="49871">
                  <c:v>14.666415428400001</c:v>
                </c:pt>
                <c:pt idx="49872">
                  <c:v>14.3944979315</c:v>
                </c:pt>
                <c:pt idx="49873">
                  <c:v>14.3071390234</c:v>
                </c:pt>
                <c:pt idx="49874">
                  <c:v>14.501883103799999</c:v>
                </c:pt>
                <c:pt idx="49875">
                  <c:v>14.4179666419</c:v>
                </c:pt>
                <c:pt idx="49876">
                  <c:v>14.627145345400001</c:v>
                </c:pt>
                <c:pt idx="49877">
                  <c:v>14.143654892100001</c:v>
                </c:pt>
                <c:pt idx="49878">
                  <c:v>14.1405822993</c:v>
                </c:pt>
                <c:pt idx="49879">
                  <c:v>14.627517383400001</c:v>
                </c:pt>
                <c:pt idx="49880">
                  <c:v>15.534480975399999</c:v>
                </c:pt>
                <c:pt idx="49881">
                  <c:v>15.226083601899999</c:v>
                </c:pt>
                <c:pt idx="49882">
                  <c:v>14.4377542549</c:v>
                </c:pt>
                <c:pt idx="49883">
                  <c:v>14.2141410089</c:v>
                </c:pt>
                <c:pt idx="49884">
                  <c:v>15.4190774586</c:v>
                </c:pt>
                <c:pt idx="49885">
                  <c:v>15.0763940532</c:v>
                </c:pt>
                <c:pt idx="49886">
                  <c:v>14.9758237075</c:v>
                </c:pt>
                <c:pt idx="49887">
                  <c:v>14.9393963153</c:v>
                </c:pt>
                <c:pt idx="49888">
                  <c:v>14.647198391</c:v>
                </c:pt>
                <c:pt idx="49889">
                  <c:v>15.3043899794</c:v>
                </c:pt>
                <c:pt idx="49890">
                  <c:v>15.4397901881</c:v>
                </c:pt>
                <c:pt idx="49891">
                  <c:v>15.4111085705</c:v>
                </c:pt>
                <c:pt idx="49892">
                  <c:v>15.1928912249</c:v>
                </c:pt>
                <c:pt idx="49893">
                  <c:v>14.560766126000001</c:v>
                </c:pt>
                <c:pt idx="49894">
                  <c:v>14.4289373256</c:v>
                </c:pt>
                <c:pt idx="49895">
                  <c:v>14.9085189748</c:v>
                </c:pt>
                <c:pt idx="49896">
                  <c:v>15.272289026899999</c:v>
                </c:pt>
                <c:pt idx="49897">
                  <c:v>15.6914243449</c:v>
                </c:pt>
                <c:pt idx="49898">
                  <c:v>14.6742547358</c:v>
                </c:pt>
                <c:pt idx="49899">
                  <c:v>14.9723983603</c:v>
                </c:pt>
                <c:pt idx="49900">
                  <c:v>14.285962473</c:v>
                </c:pt>
                <c:pt idx="49901">
                  <c:v>14.963267801400001</c:v>
                </c:pt>
                <c:pt idx="49902">
                  <c:v>15.1993549438</c:v>
                </c:pt>
                <c:pt idx="49903">
                  <c:v>14.1625824073</c:v>
                </c:pt>
                <c:pt idx="49904">
                  <c:v>14.6266748473</c:v>
                </c:pt>
                <c:pt idx="49905">
                  <c:v>14.329744678100001</c:v>
                </c:pt>
                <c:pt idx="49906">
                  <c:v>15.359285037799999</c:v>
                </c:pt>
                <c:pt idx="49907">
                  <c:v>14.142345864999999</c:v>
                </c:pt>
                <c:pt idx="49908">
                  <c:v>15.235845703400001</c:v>
                </c:pt>
                <c:pt idx="49909">
                  <c:v>15.3751462885</c:v>
                </c:pt>
                <c:pt idx="49910">
                  <c:v>15.639737088</c:v>
                </c:pt>
                <c:pt idx="49911">
                  <c:v>14.5185244823</c:v>
                </c:pt>
                <c:pt idx="49912">
                  <c:v>14.5125454212</c:v>
                </c:pt>
                <c:pt idx="49913">
                  <c:v>14.627145345400001</c:v>
                </c:pt>
                <c:pt idx="49914">
                  <c:v>15.0781992016</c:v>
                </c:pt>
                <c:pt idx="49915">
                  <c:v>15.0526910721</c:v>
                </c:pt>
                <c:pt idx="49916">
                  <c:v>14.944736322200001</c:v>
                </c:pt>
                <c:pt idx="49917">
                  <c:v>14.1730015927</c:v>
                </c:pt>
                <c:pt idx="49918">
                  <c:v>15.6422236524</c:v>
                </c:pt>
                <c:pt idx="49919">
                  <c:v>14.478017922399999</c:v>
                </c:pt>
                <c:pt idx="49920">
                  <c:v>15.1832912267</c:v>
                </c:pt>
                <c:pt idx="49921">
                  <c:v>14.781316672499999</c:v>
                </c:pt>
                <c:pt idx="49922">
                  <c:v>15.2792905428</c:v>
                </c:pt>
                <c:pt idx="49923">
                  <c:v>14.462665552600001</c:v>
                </c:pt>
                <c:pt idx="49924">
                  <c:v>15.026371923499999</c:v>
                </c:pt>
                <c:pt idx="49925">
                  <c:v>14.476509313299999</c:v>
                </c:pt>
                <c:pt idx="49926">
                  <c:v>14.804115744100001</c:v>
                </c:pt>
                <c:pt idx="49927">
                  <c:v>15.0777387676</c:v>
                </c:pt>
                <c:pt idx="49928">
                  <c:v>15.532827340600001</c:v>
                </c:pt>
                <c:pt idx="49929">
                  <c:v>14.9150832198</c:v>
                </c:pt>
                <c:pt idx="49930">
                  <c:v>14.48388574</c:v>
                </c:pt>
                <c:pt idx="49931">
                  <c:v>14.313809446900001</c:v>
                </c:pt>
                <c:pt idx="49932">
                  <c:v>14.1973880249</c:v>
                </c:pt>
                <c:pt idx="49933">
                  <c:v>15.508117395599999</c:v>
                </c:pt>
                <c:pt idx="49934">
                  <c:v>14.963267801400001</c:v>
                </c:pt>
                <c:pt idx="49935">
                  <c:v>15.357404945900001</c:v>
                </c:pt>
                <c:pt idx="49936">
                  <c:v>14.805590350699999</c:v>
                </c:pt>
                <c:pt idx="49937">
                  <c:v>15.3896441452</c:v>
                </c:pt>
                <c:pt idx="49938">
                  <c:v>14.900211559800001</c:v>
                </c:pt>
                <c:pt idx="49939">
                  <c:v>14.925322169199999</c:v>
                </c:pt>
                <c:pt idx="49940">
                  <c:v>15.5528176993</c:v>
                </c:pt>
                <c:pt idx="49941">
                  <c:v>14.792189717099999</c:v>
                </c:pt>
                <c:pt idx="49942">
                  <c:v>14.3704961987</c:v>
                </c:pt>
                <c:pt idx="49943">
                  <c:v>14.751988342900001</c:v>
                </c:pt>
                <c:pt idx="49944">
                  <c:v>14.551332632499999</c:v>
                </c:pt>
                <c:pt idx="49945">
                  <c:v>14.745251016499999</c:v>
                </c:pt>
                <c:pt idx="49946">
                  <c:v>15.3133203295</c:v>
                </c:pt>
                <c:pt idx="49947">
                  <c:v>14.9061453229</c:v>
                </c:pt>
                <c:pt idx="49948">
                  <c:v>14.591861719000001</c:v>
                </c:pt>
                <c:pt idx="49949">
                  <c:v>15.4500328781</c:v>
                </c:pt>
                <c:pt idx="49950">
                  <c:v>14.1405822993</c:v>
                </c:pt>
                <c:pt idx="49951">
                  <c:v>14.5650954364</c:v>
                </c:pt>
                <c:pt idx="49952">
                  <c:v>14.968342637599999</c:v>
                </c:pt>
                <c:pt idx="49953">
                  <c:v>14.476509313299999</c:v>
                </c:pt>
                <c:pt idx="49954">
                  <c:v>15.0390840073</c:v>
                </c:pt>
                <c:pt idx="49955">
                  <c:v>15.226083601899999</c:v>
                </c:pt>
                <c:pt idx="49956">
                  <c:v>14.651228133</c:v>
                </c:pt>
                <c:pt idx="49957">
                  <c:v>15.6868906865</c:v>
                </c:pt>
                <c:pt idx="49958">
                  <c:v>14.8386033593</c:v>
                </c:pt>
                <c:pt idx="49959">
                  <c:v>14.722937830399999</c:v>
                </c:pt>
                <c:pt idx="49960">
                  <c:v>15.213788732299999</c:v>
                </c:pt>
                <c:pt idx="49961">
                  <c:v>14.5148403307</c:v>
                </c:pt>
                <c:pt idx="49962">
                  <c:v>14.1837652703</c:v>
                </c:pt>
                <c:pt idx="49963">
                  <c:v>14.5346568589</c:v>
                </c:pt>
                <c:pt idx="49964">
                  <c:v>15.1661838342</c:v>
                </c:pt>
                <c:pt idx="49965">
                  <c:v>14.5498908644</c:v>
                </c:pt>
                <c:pt idx="49966">
                  <c:v>14.481739578299999</c:v>
                </c:pt>
                <c:pt idx="49967">
                  <c:v>15.2058808157</c:v>
                </c:pt>
                <c:pt idx="49968">
                  <c:v>14.714095528</c:v>
                </c:pt>
                <c:pt idx="49969">
                  <c:v>15.839139962300001</c:v>
                </c:pt>
                <c:pt idx="49970">
                  <c:v>15.1993549438</c:v>
                </c:pt>
                <c:pt idx="49971">
                  <c:v>15.087297786200001</c:v>
                </c:pt>
                <c:pt idx="49972">
                  <c:v>14.613708497599999</c:v>
                </c:pt>
                <c:pt idx="49973">
                  <c:v>14.261619338599999</c:v>
                </c:pt>
                <c:pt idx="49974">
                  <c:v>14.3092395338</c:v>
                </c:pt>
                <c:pt idx="49975">
                  <c:v>14.5346568589</c:v>
                </c:pt>
                <c:pt idx="49976">
                  <c:v>14.4179666419</c:v>
                </c:pt>
                <c:pt idx="49977">
                  <c:v>14.81909566</c:v>
                </c:pt>
                <c:pt idx="49978">
                  <c:v>15.758916234999999</c:v>
                </c:pt>
                <c:pt idx="49979">
                  <c:v>14.9526892487</c:v>
                </c:pt>
                <c:pt idx="49980">
                  <c:v>14.8935532909</c:v>
                </c:pt>
                <c:pt idx="49981">
                  <c:v>14.9393963153</c:v>
                </c:pt>
                <c:pt idx="49982">
                  <c:v>15.077437642</c:v>
                </c:pt>
                <c:pt idx="49983">
                  <c:v>14.4334851192</c:v>
                </c:pt>
                <c:pt idx="49984">
                  <c:v>14.4697390546</c:v>
                </c:pt>
                <c:pt idx="49985">
                  <c:v>15.1048132729</c:v>
                </c:pt>
                <c:pt idx="49986">
                  <c:v>15.0806354555</c:v>
                </c:pt>
                <c:pt idx="49987">
                  <c:v>14.4713969612</c:v>
                </c:pt>
                <c:pt idx="49988">
                  <c:v>15.4306224332</c:v>
                </c:pt>
                <c:pt idx="49989">
                  <c:v>15.756554983699999</c:v>
                </c:pt>
                <c:pt idx="49990">
                  <c:v>15.6756177016</c:v>
                </c:pt>
                <c:pt idx="49991">
                  <c:v>14.146839421199999</c:v>
                </c:pt>
                <c:pt idx="49992">
                  <c:v>15.256159969600001</c:v>
                </c:pt>
                <c:pt idx="49993">
                  <c:v>15.657555963</c:v>
                </c:pt>
                <c:pt idx="49994">
                  <c:v>15.449605925</c:v>
                </c:pt>
                <c:pt idx="49995">
                  <c:v>14.7585396775</c:v>
                </c:pt>
                <c:pt idx="49996">
                  <c:v>15.753896472099999</c:v>
                </c:pt>
                <c:pt idx="49997">
                  <c:v>14.512257893099999</c:v>
                </c:pt>
                <c:pt idx="49998">
                  <c:v>14.5198307247</c:v>
                </c:pt>
                <c:pt idx="49999">
                  <c:v>15.119498399999999</c:v>
                </c:pt>
                <c:pt idx="50000">
                  <c:v>14.3243246332</c:v>
                </c:pt>
                <c:pt idx="50001">
                  <c:v>15.008922656999999</c:v>
                </c:pt>
                <c:pt idx="50002">
                  <c:v>14.466830936799999</c:v>
                </c:pt>
                <c:pt idx="50003">
                  <c:v>15.416990503399999</c:v>
                </c:pt>
                <c:pt idx="50004">
                  <c:v>15.370538786099999</c:v>
                </c:pt>
                <c:pt idx="50005">
                  <c:v>15.764462736400001</c:v>
                </c:pt>
                <c:pt idx="50006">
                  <c:v>14.129372400499999</c:v>
                </c:pt>
                <c:pt idx="50007">
                  <c:v>15.058533950999999</c:v>
                </c:pt>
                <c:pt idx="50008">
                  <c:v>14.596034115</c:v>
                </c:pt>
                <c:pt idx="50009">
                  <c:v>15.0941526037</c:v>
                </c:pt>
                <c:pt idx="50010">
                  <c:v>15.339066301900001</c:v>
                </c:pt>
                <c:pt idx="50011">
                  <c:v>14.4460547463</c:v>
                </c:pt>
                <c:pt idx="50012">
                  <c:v>15.6469310564</c:v>
                </c:pt>
                <c:pt idx="50013">
                  <c:v>15.8183831843</c:v>
                </c:pt>
                <c:pt idx="50014">
                  <c:v>14.141644942599999</c:v>
                </c:pt>
                <c:pt idx="50015">
                  <c:v>14.400635451499999</c:v>
                </c:pt>
                <c:pt idx="50016">
                  <c:v>14.3081313952</c:v>
                </c:pt>
                <c:pt idx="50017">
                  <c:v>14.1837652703</c:v>
                </c:pt>
                <c:pt idx="50018">
                  <c:v>14.2830609805</c:v>
                </c:pt>
                <c:pt idx="50019">
                  <c:v>15.256159969600001</c:v>
                </c:pt>
                <c:pt idx="50020">
                  <c:v>15.235845703400001</c:v>
                </c:pt>
                <c:pt idx="50021">
                  <c:v>14.463171090299999</c:v>
                </c:pt>
                <c:pt idx="50022">
                  <c:v>14.5346568589</c:v>
                </c:pt>
                <c:pt idx="50023">
                  <c:v>14.729004016899999</c:v>
                </c:pt>
                <c:pt idx="50024">
                  <c:v>14.5206790725</c:v>
                </c:pt>
                <c:pt idx="50025">
                  <c:v>14.319749853099999</c:v>
                </c:pt>
                <c:pt idx="50026">
                  <c:v>14.9614891316</c:v>
                </c:pt>
                <c:pt idx="50027">
                  <c:v>15.084147962499999</c:v>
                </c:pt>
                <c:pt idx="50028">
                  <c:v>14.1907297573</c:v>
                </c:pt>
                <c:pt idx="50029">
                  <c:v>15.4279728336</c:v>
                </c:pt>
                <c:pt idx="50030">
                  <c:v>14.4179666419</c:v>
                </c:pt>
                <c:pt idx="50031">
                  <c:v>14.305320005700001</c:v>
                </c:pt>
                <c:pt idx="50032">
                  <c:v>15.450124139</c:v>
                </c:pt>
                <c:pt idx="50033">
                  <c:v>15.3023022045</c:v>
                </c:pt>
                <c:pt idx="50034">
                  <c:v>14.8052110831</c:v>
                </c:pt>
                <c:pt idx="50035">
                  <c:v>15.4689047059</c:v>
                </c:pt>
                <c:pt idx="50036">
                  <c:v>14.805590350699999</c:v>
                </c:pt>
                <c:pt idx="50037">
                  <c:v>15.6523404844</c:v>
                </c:pt>
                <c:pt idx="50038">
                  <c:v>14.990793527199999</c:v>
                </c:pt>
                <c:pt idx="50039">
                  <c:v>14.3188146881</c:v>
                </c:pt>
                <c:pt idx="50040">
                  <c:v>14.2504134109</c:v>
                </c:pt>
                <c:pt idx="50041">
                  <c:v>15.213788732299999</c:v>
                </c:pt>
                <c:pt idx="50042">
                  <c:v>15.532827340600001</c:v>
                </c:pt>
                <c:pt idx="50043">
                  <c:v>15.288585658100001</c:v>
                </c:pt>
                <c:pt idx="50044">
                  <c:v>15.0652213279</c:v>
                </c:pt>
                <c:pt idx="50045">
                  <c:v>14.471418867700001</c:v>
                </c:pt>
                <c:pt idx="50046">
                  <c:v>15.8432251447</c:v>
                </c:pt>
                <c:pt idx="50047">
                  <c:v>14.8876593354</c:v>
                </c:pt>
                <c:pt idx="50048">
                  <c:v>14.766834462</c:v>
                </c:pt>
                <c:pt idx="50049">
                  <c:v>14.9038260341</c:v>
                </c:pt>
                <c:pt idx="50050">
                  <c:v>14.2740363307</c:v>
                </c:pt>
                <c:pt idx="50051">
                  <c:v>15.077437642</c:v>
                </c:pt>
                <c:pt idx="50052">
                  <c:v>14.6458877556</c:v>
                </c:pt>
                <c:pt idx="50053">
                  <c:v>15.4485546244</c:v>
                </c:pt>
                <c:pt idx="50054">
                  <c:v>15.634575870600001</c:v>
                </c:pt>
                <c:pt idx="50055">
                  <c:v>15.7350262885</c:v>
                </c:pt>
                <c:pt idx="50056">
                  <c:v>14.9624728575</c:v>
                </c:pt>
                <c:pt idx="50057">
                  <c:v>15.085281506899999</c:v>
                </c:pt>
                <c:pt idx="50058">
                  <c:v>14.422372425600001</c:v>
                </c:pt>
                <c:pt idx="50059">
                  <c:v>15.4689047059</c:v>
                </c:pt>
                <c:pt idx="50060">
                  <c:v>14.591861719000001</c:v>
                </c:pt>
                <c:pt idx="50061">
                  <c:v>15.666324515299999</c:v>
                </c:pt>
                <c:pt idx="50062">
                  <c:v>14.213006568799999</c:v>
                </c:pt>
                <c:pt idx="50063">
                  <c:v>14.815618730200001</c:v>
                </c:pt>
                <c:pt idx="50064">
                  <c:v>15.3034429137</c:v>
                </c:pt>
                <c:pt idx="50065">
                  <c:v>14.850650895399999</c:v>
                </c:pt>
                <c:pt idx="50066">
                  <c:v>15.666891617399999</c:v>
                </c:pt>
                <c:pt idx="50067">
                  <c:v>14.4632500191</c:v>
                </c:pt>
                <c:pt idx="50068">
                  <c:v>15.773154196</c:v>
                </c:pt>
                <c:pt idx="50069">
                  <c:v>15.764462736400001</c:v>
                </c:pt>
                <c:pt idx="50070">
                  <c:v>15.705931276199999</c:v>
                </c:pt>
                <c:pt idx="50071">
                  <c:v>14.476509313299999</c:v>
                </c:pt>
                <c:pt idx="50072">
                  <c:v>15.4612768398</c:v>
                </c:pt>
                <c:pt idx="50073">
                  <c:v>14.6732174864</c:v>
                </c:pt>
                <c:pt idx="50074">
                  <c:v>15.416555735299999</c:v>
                </c:pt>
                <c:pt idx="50075">
                  <c:v>15.2319476434</c:v>
                </c:pt>
                <c:pt idx="50076">
                  <c:v>14.3109898733</c:v>
                </c:pt>
                <c:pt idx="50077">
                  <c:v>15.261634170600001</c:v>
                </c:pt>
                <c:pt idx="50078">
                  <c:v>15.288585658100001</c:v>
                </c:pt>
                <c:pt idx="50079">
                  <c:v>14.229901724799999</c:v>
                </c:pt>
                <c:pt idx="50080">
                  <c:v>14.4713969612</c:v>
                </c:pt>
                <c:pt idx="50081">
                  <c:v>15.3896441452</c:v>
                </c:pt>
                <c:pt idx="50082">
                  <c:v>15.098210655800001</c:v>
                </c:pt>
                <c:pt idx="50083">
                  <c:v>15.0390840073</c:v>
                </c:pt>
                <c:pt idx="50084">
                  <c:v>14.691601169</c:v>
                </c:pt>
                <c:pt idx="50085">
                  <c:v>14.448819778000001</c:v>
                </c:pt>
                <c:pt idx="50086">
                  <c:v>15.588102088299999</c:v>
                </c:pt>
                <c:pt idx="50087">
                  <c:v>14.8935532909</c:v>
                </c:pt>
                <c:pt idx="50088">
                  <c:v>14.495117653699999</c:v>
                </c:pt>
                <c:pt idx="50089">
                  <c:v>14.9482672219</c:v>
                </c:pt>
                <c:pt idx="50090">
                  <c:v>14.9393963153</c:v>
                </c:pt>
                <c:pt idx="50091">
                  <c:v>15.7485246869</c:v>
                </c:pt>
                <c:pt idx="50092">
                  <c:v>14.823593948299999</c:v>
                </c:pt>
                <c:pt idx="50093">
                  <c:v>14.739994965799999</c:v>
                </c:pt>
                <c:pt idx="50094">
                  <c:v>14.8057428923</c:v>
                </c:pt>
                <c:pt idx="50095">
                  <c:v>15.1223826212</c:v>
                </c:pt>
                <c:pt idx="50096">
                  <c:v>15.366310152500001</c:v>
                </c:pt>
                <c:pt idx="50097">
                  <c:v>14.4852061357</c:v>
                </c:pt>
                <c:pt idx="50098">
                  <c:v>14.5147783905</c:v>
                </c:pt>
                <c:pt idx="50099">
                  <c:v>14.1884539358</c:v>
                </c:pt>
                <c:pt idx="50100">
                  <c:v>14.9351774191</c:v>
                </c:pt>
                <c:pt idx="50101">
                  <c:v>15.296128321099999</c:v>
                </c:pt>
                <c:pt idx="50102">
                  <c:v>15.5565394672</c:v>
                </c:pt>
                <c:pt idx="50103">
                  <c:v>15.204662799899999</c:v>
                </c:pt>
                <c:pt idx="50104">
                  <c:v>14.4289373256</c:v>
                </c:pt>
                <c:pt idx="50105">
                  <c:v>15.0561765749</c:v>
                </c:pt>
                <c:pt idx="50106">
                  <c:v>15.137724932899999</c:v>
                </c:pt>
                <c:pt idx="50107">
                  <c:v>15.637990225999999</c:v>
                </c:pt>
                <c:pt idx="50108">
                  <c:v>14.309833893</c:v>
                </c:pt>
                <c:pt idx="50109">
                  <c:v>14.8057428923</c:v>
                </c:pt>
                <c:pt idx="50110">
                  <c:v>14.213006568799999</c:v>
                </c:pt>
                <c:pt idx="50111">
                  <c:v>15.296128321099999</c:v>
                </c:pt>
                <c:pt idx="50112">
                  <c:v>15.0726518358</c:v>
                </c:pt>
                <c:pt idx="50113">
                  <c:v>14.6207316517</c:v>
                </c:pt>
                <c:pt idx="50114">
                  <c:v>14.620709533699999</c:v>
                </c:pt>
                <c:pt idx="50115">
                  <c:v>15.0779920168</c:v>
                </c:pt>
                <c:pt idx="50116">
                  <c:v>14.825221861499999</c:v>
                </c:pt>
                <c:pt idx="50117">
                  <c:v>15.271192512000001</c:v>
                </c:pt>
                <c:pt idx="50118">
                  <c:v>14.5517731877</c:v>
                </c:pt>
                <c:pt idx="50119">
                  <c:v>15.6469310564</c:v>
                </c:pt>
                <c:pt idx="50120">
                  <c:v>15.8468675844</c:v>
                </c:pt>
                <c:pt idx="50121">
                  <c:v>14.6940754085</c:v>
                </c:pt>
                <c:pt idx="50122">
                  <c:v>14.240025277599999</c:v>
                </c:pt>
                <c:pt idx="50123">
                  <c:v>14.1281741369</c:v>
                </c:pt>
                <c:pt idx="50124">
                  <c:v>14.7345441976</c:v>
                </c:pt>
                <c:pt idx="50125">
                  <c:v>14.184723673500001</c:v>
                </c:pt>
                <c:pt idx="50126">
                  <c:v>14.2484430196</c:v>
                </c:pt>
                <c:pt idx="50127">
                  <c:v>14.2536285876</c:v>
                </c:pt>
                <c:pt idx="50128">
                  <c:v>14.353845536</c:v>
                </c:pt>
                <c:pt idx="50129">
                  <c:v>14.2833818919</c:v>
                </c:pt>
                <c:pt idx="50130">
                  <c:v>14.7770979074</c:v>
                </c:pt>
                <c:pt idx="50131">
                  <c:v>14.329744678100001</c:v>
                </c:pt>
                <c:pt idx="50132">
                  <c:v>15.3478313304</c:v>
                </c:pt>
                <c:pt idx="50133">
                  <c:v>14.5134751995</c:v>
                </c:pt>
                <c:pt idx="50134">
                  <c:v>15.2031238809</c:v>
                </c:pt>
                <c:pt idx="50135">
                  <c:v>14.3109898733</c:v>
                </c:pt>
                <c:pt idx="50136">
                  <c:v>14.829597444699999</c:v>
                </c:pt>
                <c:pt idx="50137">
                  <c:v>15.446964922899999</c:v>
                </c:pt>
                <c:pt idx="50138">
                  <c:v>14.4289373256</c:v>
                </c:pt>
                <c:pt idx="50139">
                  <c:v>14.2141410089</c:v>
                </c:pt>
                <c:pt idx="50140">
                  <c:v>14.4377542549</c:v>
                </c:pt>
                <c:pt idx="50141">
                  <c:v>15.4397901881</c:v>
                </c:pt>
                <c:pt idx="50142">
                  <c:v>15.534608111300001</c:v>
                </c:pt>
                <c:pt idx="50143">
                  <c:v>15.399381997500001</c:v>
                </c:pt>
                <c:pt idx="50144">
                  <c:v>14.277400761999999</c:v>
                </c:pt>
                <c:pt idx="50145">
                  <c:v>15.500523021999999</c:v>
                </c:pt>
                <c:pt idx="50146">
                  <c:v>14.256137155599999</c:v>
                </c:pt>
                <c:pt idx="50147">
                  <c:v>14.781316672499999</c:v>
                </c:pt>
                <c:pt idx="50148">
                  <c:v>15.339294540199999</c:v>
                </c:pt>
                <c:pt idx="50149">
                  <c:v>15.4154451119</c:v>
                </c:pt>
                <c:pt idx="50150">
                  <c:v>15.727735494199999</c:v>
                </c:pt>
                <c:pt idx="50151">
                  <c:v>15.2070100442</c:v>
                </c:pt>
                <c:pt idx="50152">
                  <c:v>15.5978224025</c:v>
                </c:pt>
                <c:pt idx="50153">
                  <c:v>15.607775370700001</c:v>
                </c:pt>
                <c:pt idx="50154">
                  <c:v>14.959543841</c:v>
                </c:pt>
                <c:pt idx="50155">
                  <c:v>14.560766126000001</c:v>
                </c:pt>
                <c:pt idx="50156">
                  <c:v>15.685600296200001</c:v>
                </c:pt>
                <c:pt idx="50157">
                  <c:v>14.6347002305</c:v>
                </c:pt>
                <c:pt idx="50158">
                  <c:v>14.675461739499999</c:v>
                </c:pt>
                <c:pt idx="50159">
                  <c:v>15.425556695099999</c:v>
                </c:pt>
                <c:pt idx="50160">
                  <c:v>15.2949866881</c:v>
                </c:pt>
                <c:pt idx="50161">
                  <c:v>15.4194844263</c:v>
                </c:pt>
                <c:pt idx="50162">
                  <c:v>15.3637111265</c:v>
                </c:pt>
                <c:pt idx="50163">
                  <c:v>15.7350262885</c:v>
                </c:pt>
                <c:pt idx="50164">
                  <c:v>15.542800146499999</c:v>
                </c:pt>
                <c:pt idx="50165">
                  <c:v>14.430723132700001</c:v>
                </c:pt>
                <c:pt idx="50166">
                  <c:v>14.837510958999999</c:v>
                </c:pt>
                <c:pt idx="50167">
                  <c:v>14.7141932614</c:v>
                </c:pt>
                <c:pt idx="50168">
                  <c:v>14.648006390500001</c:v>
                </c:pt>
                <c:pt idx="50169">
                  <c:v>14.347074876400001</c:v>
                </c:pt>
                <c:pt idx="50170">
                  <c:v>15.5232638815</c:v>
                </c:pt>
                <c:pt idx="50171">
                  <c:v>14.804115744100001</c:v>
                </c:pt>
                <c:pt idx="50172">
                  <c:v>14.8095467403</c:v>
                </c:pt>
                <c:pt idx="50173">
                  <c:v>14.3128516041</c:v>
                </c:pt>
                <c:pt idx="50174">
                  <c:v>14.8645647573</c:v>
                </c:pt>
                <c:pt idx="50175">
                  <c:v>15.3637111265</c:v>
                </c:pt>
                <c:pt idx="50176">
                  <c:v>14.968342637599999</c:v>
                </c:pt>
                <c:pt idx="50177">
                  <c:v>15.0059389869</c:v>
                </c:pt>
                <c:pt idx="50178">
                  <c:v>15.546496170099999</c:v>
                </c:pt>
                <c:pt idx="50179">
                  <c:v>14.488891336</c:v>
                </c:pt>
                <c:pt idx="50180">
                  <c:v>14.443100142</c:v>
                </c:pt>
                <c:pt idx="50181">
                  <c:v>15.357404945900001</c:v>
                </c:pt>
                <c:pt idx="50182">
                  <c:v>15.275957714700001</c:v>
                </c:pt>
                <c:pt idx="50183">
                  <c:v>14.143654892100001</c:v>
                </c:pt>
                <c:pt idx="50184">
                  <c:v>15.4014268038</c:v>
                </c:pt>
                <c:pt idx="50185">
                  <c:v>14.634439609999999</c:v>
                </c:pt>
                <c:pt idx="50186">
                  <c:v>14.5498060229</c:v>
                </c:pt>
                <c:pt idx="50187">
                  <c:v>14.3631219469</c:v>
                </c:pt>
                <c:pt idx="50188">
                  <c:v>14.5432551236</c:v>
                </c:pt>
                <c:pt idx="50189">
                  <c:v>14.596034115</c:v>
                </c:pt>
                <c:pt idx="50190">
                  <c:v>14.8725509583</c:v>
                </c:pt>
                <c:pt idx="50191">
                  <c:v>14.3243246332</c:v>
                </c:pt>
                <c:pt idx="50192">
                  <c:v>15.468491925</c:v>
                </c:pt>
                <c:pt idx="50193">
                  <c:v>15.649693035</c:v>
                </c:pt>
                <c:pt idx="50194">
                  <c:v>15.325115998699999</c:v>
                </c:pt>
                <c:pt idx="50195">
                  <c:v>14.5782317609</c:v>
                </c:pt>
                <c:pt idx="50196">
                  <c:v>15.650547557099999</c:v>
                </c:pt>
                <c:pt idx="50197">
                  <c:v>14.3479793326</c:v>
                </c:pt>
                <c:pt idx="50198">
                  <c:v>14.1405822993</c:v>
                </c:pt>
                <c:pt idx="50199">
                  <c:v>14.748394078700001</c:v>
                </c:pt>
                <c:pt idx="50200">
                  <c:v>14.5426698961</c:v>
                </c:pt>
                <c:pt idx="50201">
                  <c:v>14.183085460299999</c:v>
                </c:pt>
                <c:pt idx="50202">
                  <c:v>14.691601169</c:v>
                </c:pt>
                <c:pt idx="50203">
                  <c:v>14.4727524966</c:v>
                </c:pt>
                <c:pt idx="50204">
                  <c:v>14.6729300104</c:v>
                </c:pt>
                <c:pt idx="50205">
                  <c:v>14.353845536</c:v>
                </c:pt>
                <c:pt idx="50206">
                  <c:v>14.823593948299999</c:v>
                </c:pt>
                <c:pt idx="50207">
                  <c:v>14.996064582700001</c:v>
                </c:pt>
                <c:pt idx="50208">
                  <c:v>15.0652213279</c:v>
                </c:pt>
                <c:pt idx="50209">
                  <c:v>14.8320424086</c:v>
                </c:pt>
                <c:pt idx="50210">
                  <c:v>14.2153071556</c:v>
                </c:pt>
                <c:pt idx="50211">
                  <c:v>14.48388574</c:v>
                </c:pt>
                <c:pt idx="50212">
                  <c:v>15.3118239006</c:v>
                </c:pt>
                <c:pt idx="50213">
                  <c:v>15.672859598100001</c:v>
                </c:pt>
                <c:pt idx="50214">
                  <c:v>14.7033668678</c:v>
                </c:pt>
                <c:pt idx="50215">
                  <c:v>14.185064068399999</c:v>
                </c:pt>
                <c:pt idx="50216">
                  <c:v>14.9085189748</c:v>
                </c:pt>
                <c:pt idx="50217">
                  <c:v>15.4963663185</c:v>
                </c:pt>
                <c:pt idx="50218">
                  <c:v>14.6480896098</c:v>
                </c:pt>
                <c:pt idx="50219">
                  <c:v>15.6899304724</c:v>
                </c:pt>
                <c:pt idx="50220">
                  <c:v>15.701452487399999</c:v>
                </c:pt>
                <c:pt idx="50221">
                  <c:v>15.4347734701</c:v>
                </c:pt>
                <c:pt idx="50222">
                  <c:v>14.2213338455</c:v>
                </c:pt>
                <c:pt idx="50223">
                  <c:v>14.4311434255</c:v>
                </c:pt>
                <c:pt idx="50224">
                  <c:v>15.208636027800001</c:v>
                </c:pt>
                <c:pt idx="50225">
                  <c:v>14.6439135428</c:v>
                </c:pt>
                <c:pt idx="50226">
                  <c:v>15.3297598069</c:v>
                </c:pt>
                <c:pt idx="50227">
                  <c:v>15.473247454799999</c:v>
                </c:pt>
                <c:pt idx="50228">
                  <c:v>14.634439609999999</c:v>
                </c:pt>
                <c:pt idx="50229">
                  <c:v>14.472223184700001</c:v>
                </c:pt>
                <c:pt idx="50230">
                  <c:v>14.8410938078</c:v>
                </c:pt>
                <c:pt idx="50231">
                  <c:v>15.4120880135</c:v>
                </c:pt>
                <c:pt idx="50232">
                  <c:v>14.860490800399999</c:v>
                </c:pt>
                <c:pt idx="50233">
                  <c:v>14.6940754085</c:v>
                </c:pt>
                <c:pt idx="50234">
                  <c:v>15.008922656999999</c:v>
                </c:pt>
                <c:pt idx="50235">
                  <c:v>15.6590095216</c:v>
                </c:pt>
                <c:pt idx="50236">
                  <c:v>14.2915443198</c:v>
                </c:pt>
                <c:pt idx="50237">
                  <c:v>15.331464625500001</c:v>
                </c:pt>
                <c:pt idx="50238">
                  <c:v>14.2841392241</c:v>
                </c:pt>
                <c:pt idx="50239">
                  <c:v>15.0073574855</c:v>
                </c:pt>
                <c:pt idx="50240">
                  <c:v>14.5782317609</c:v>
                </c:pt>
                <c:pt idx="50241">
                  <c:v>14.771691242999999</c:v>
                </c:pt>
                <c:pt idx="50242">
                  <c:v>14.226384776</c:v>
                </c:pt>
                <c:pt idx="50243">
                  <c:v>14.675461739499999</c:v>
                </c:pt>
                <c:pt idx="50244">
                  <c:v>14.862169537</c:v>
                </c:pt>
                <c:pt idx="50245">
                  <c:v>14.501883103799999</c:v>
                </c:pt>
                <c:pt idx="50246">
                  <c:v>14.486882575999999</c:v>
                </c:pt>
                <c:pt idx="50247">
                  <c:v>15.359285037799999</c:v>
                </c:pt>
                <c:pt idx="50248">
                  <c:v>15.1265968422</c:v>
                </c:pt>
                <c:pt idx="50249">
                  <c:v>14.4815042609</c:v>
                </c:pt>
                <c:pt idx="50250">
                  <c:v>15.4014268038</c:v>
                </c:pt>
                <c:pt idx="50251">
                  <c:v>14.5650954364</c:v>
                </c:pt>
                <c:pt idx="50252">
                  <c:v>15.231405484</c:v>
                </c:pt>
                <c:pt idx="50253">
                  <c:v>15.824356467199999</c:v>
                </c:pt>
                <c:pt idx="50254">
                  <c:v>15.0482405214</c:v>
                </c:pt>
                <c:pt idx="50255">
                  <c:v>15.468491925</c:v>
                </c:pt>
                <c:pt idx="50256">
                  <c:v>14.900211559800001</c:v>
                </c:pt>
                <c:pt idx="50257">
                  <c:v>15.1254147229</c:v>
                </c:pt>
                <c:pt idx="50258">
                  <c:v>15.008922656999999</c:v>
                </c:pt>
                <c:pt idx="50259">
                  <c:v>14.1847036118</c:v>
                </c:pt>
                <c:pt idx="50260">
                  <c:v>14.4162491598</c:v>
                </c:pt>
                <c:pt idx="50261">
                  <c:v>15.3111233458</c:v>
                </c:pt>
                <c:pt idx="50262">
                  <c:v>15.5404709498</c:v>
                </c:pt>
                <c:pt idx="50263">
                  <c:v>14.9393963153</c:v>
                </c:pt>
                <c:pt idx="50264">
                  <c:v>14.877181310199999</c:v>
                </c:pt>
                <c:pt idx="50265">
                  <c:v>15.679306012</c:v>
                </c:pt>
                <c:pt idx="50266">
                  <c:v>15.479810930999999</c:v>
                </c:pt>
                <c:pt idx="50267">
                  <c:v>14.903393921899999</c:v>
                </c:pt>
                <c:pt idx="50268">
                  <c:v>15.727565009299999</c:v>
                </c:pt>
                <c:pt idx="50269">
                  <c:v>14.2484430196</c:v>
                </c:pt>
                <c:pt idx="50270">
                  <c:v>14.6670237698</c:v>
                </c:pt>
                <c:pt idx="50271">
                  <c:v>14.741961075200001</c:v>
                </c:pt>
                <c:pt idx="50272">
                  <c:v>15.242074308599999</c:v>
                </c:pt>
                <c:pt idx="50273">
                  <c:v>15.3735756304</c:v>
                </c:pt>
                <c:pt idx="50274">
                  <c:v>14.4908203457</c:v>
                </c:pt>
                <c:pt idx="50275">
                  <c:v>15.293814772599999</c:v>
                </c:pt>
                <c:pt idx="50276">
                  <c:v>15.0526910721</c:v>
                </c:pt>
                <c:pt idx="50277">
                  <c:v>15.6758243431</c:v>
                </c:pt>
                <c:pt idx="50278">
                  <c:v>14.2425715858</c:v>
                </c:pt>
                <c:pt idx="50279">
                  <c:v>15.0073574855</c:v>
                </c:pt>
                <c:pt idx="50280">
                  <c:v>15.5565394672</c:v>
                </c:pt>
                <c:pt idx="50281">
                  <c:v>14.8826801644</c:v>
                </c:pt>
                <c:pt idx="50282">
                  <c:v>15.502427446800001</c:v>
                </c:pt>
                <c:pt idx="50283">
                  <c:v>15.331748193999999</c:v>
                </c:pt>
                <c:pt idx="50284">
                  <c:v>15.3133203295</c:v>
                </c:pt>
                <c:pt idx="50285">
                  <c:v>14.4377542549</c:v>
                </c:pt>
                <c:pt idx="50286">
                  <c:v>15.3805684963</c:v>
                </c:pt>
                <c:pt idx="50287">
                  <c:v>15.6899304724</c:v>
                </c:pt>
                <c:pt idx="50288">
                  <c:v>15.4014268038</c:v>
                </c:pt>
                <c:pt idx="50289">
                  <c:v>15.1883629024</c:v>
                </c:pt>
                <c:pt idx="50290">
                  <c:v>14.313809446900001</c:v>
                </c:pt>
                <c:pt idx="50291">
                  <c:v>15.320093673000001</c:v>
                </c:pt>
                <c:pt idx="50292">
                  <c:v>14.5650954364</c:v>
                </c:pt>
                <c:pt idx="50293">
                  <c:v>14.739994965799999</c:v>
                </c:pt>
                <c:pt idx="50294">
                  <c:v>14.831762721800001</c:v>
                </c:pt>
                <c:pt idx="50295">
                  <c:v>14.203528239600001</c:v>
                </c:pt>
                <c:pt idx="50296">
                  <c:v>15.231486446</c:v>
                </c:pt>
                <c:pt idx="50297">
                  <c:v>14.7013290266</c:v>
                </c:pt>
                <c:pt idx="50298">
                  <c:v>15.625843744799999</c:v>
                </c:pt>
                <c:pt idx="50299">
                  <c:v>14.657283558</c:v>
                </c:pt>
                <c:pt idx="50300">
                  <c:v>14.894099430800001</c:v>
                </c:pt>
                <c:pt idx="50301">
                  <c:v>14.478017922399999</c:v>
                </c:pt>
                <c:pt idx="50302">
                  <c:v>15.8015016618</c:v>
                </c:pt>
                <c:pt idx="50303">
                  <c:v>14.556509371200001</c:v>
                </c:pt>
                <c:pt idx="50304">
                  <c:v>15.4729444902</c:v>
                </c:pt>
                <c:pt idx="50305">
                  <c:v>15.331464625500001</c:v>
                </c:pt>
                <c:pt idx="50306">
                  <c:v>14.6670237698</c:v>
                </c:pt>
                <c:pt idx="50307">
                  <c:v>14.620709533699999</c:v>
                </c:pt>
                <c:pt idx="50308">
                  <c:v>14.5426698961</c:v>
                </c:pt>
                <c:pt idx="50309">
                  <c:v>14.261619338599999</c:v>
                </c:pt>
                <c:pt idx="50310">
                  <c:v>15.532620957400001</c:v>
                </c:pt>
                <c:pt idx="50311">
                  <c:v>14.6161385618</c:v>
                </c:pt>
                <c:pt idx="50312">
                  <c:v>15.1546424162</c:v>
                </c:pt>
                <c:pt idx="50313">
                  <c:v>15.6422236524</c:v>
                </c:pt>
                <c:pt idx="50314">
                  <c:v>15.434675110000001</c:v>
                </c:pt>
                <c:pt idx="50315">
                  <c:v>15.0526910721</c:v>
                </c:pt>
                <c:pt idx="50316">
                  <c:v>14.9061453229</c:v>
                </c:pt>
                <c:pt idx="50317">
                  <c:v>14.4908203457</c:v>
                </c:pt>
                <c:pt idx="50318">
                  <c:v>14.854609925</c:v>
                </c:pt>
                <c:pt idx="50319">
                  <c:v>15.6590095216</c:v>
                </c:pt>
                <c:pt idx="50320">
                  <c:v>14.433770002199999</c:v>
                </c:pt>
                <c:pt idx="50321">
                  <c:v>14.5722055381</c:v>
                </c:pt>
                <c:pt idx="50322">
                  <c:v>14.277463732199999</c:v>
                </c:pt>
                <c:pt idx="50323">
                  <c:v>14.313809446900001</c:v>
                </c:pt>
                <c:pt idx="50324">
                  <c:v>14.2229342908</c:v>
                </c:pt>
                <c:pt idx="50325">
                  <c:v>15.2088169591</c:v>
                </c:pt>
                <c:pt idx="50326">
                  <c:v>14.718792967200001</c:v>
                </c:pt>
                <c:pt idx="50327">
                  <c:v>15.2395579511</c:v>
                </c:pt>
                <c:pt idx="50328">
                  <c:v>15.290885794799999</c:v>
                </c:pt>
                <c:pt idx="50329">
                  <c:v>15.6712281618</c:v>
                </c:pt>
                <c:pt idx="50330">
                  <c:v>14.9044980227</c:v>
                </c:pt>
                <c:pt idx="50331">
                  <c:v>14.820480509999999</c:v>
                </c:pt>
                <c:pt idx="50332">
                  <c:v>14.1813585375</c:v>
                </c:pt>
                <c:pt idx="50333">
                  <c:v>15.764462736400001</c:v>
                </c:pt>
                <c:pt idx="50334">
                  <c:v>15.5004357343</c:v>
                </c:pt>
                <c:pt idx="50335">
                  <c:v>15.655019384899999</c:v>
                </c:pt>
                <c:pt idx="50336">
                  <c:v>14.3673367469</c:v>
                </c:pt>
                <c:pt idx="50337">
                  <c:v>15.0984238062</c:v>
                </c:pt>
                <c:pt idx="50338">
                  <c:v>14.1884539358</c:v>
                </c:pt>
                <c:pt idx="50339">
                  <c:v>14.7271448207</c:v>
                </c:pt>
                <c:pt idx="50340">
                  <c:v>14.5147783905</c:v>
                </c:pt>
                <c:pt idx="50341">
                  <c:v>14.882302172399999</c:v>
                </c:pt>
                <c:pt idx="50342">
                  <c:v>15.3478313304</c:v>
                </c:pt>
                <c:pt idx="50343">
                  <c:v>14.7349752061</c:v>
                </c:pt>
                <c:pt idx="50344">
                  <c:v>15.473247454799999</c:v>
                </c:pt>
                <c:pt idx="50345">
                  <c:v>14.9624728575</c:v>
                </c:pt>
                <c:pt idx="50346">
                  <c:v>15.8366997587</c:v>
                </c:pt>
                <c:pt idx="50347">
                  <c:v>14.1979490473</c:v>
                </c:pt>
                <c:pt idx="50348">
                  <c:v>14.978642088100001</c:v>
                </c:pt>
                <c:pt idx="50349">
                  <c:v>15.146512531699999</c:v>
                </c:pt>
                <c:pt idx="50350">
                  <c:v>15.672859598100001</c:v>
                </c:pt>
                <c:pt idx="50351">
                  <c:v>15.7824690514</c:v>
                </c:pt>
                <c:pt idx="50352">
                  <c:v>15.413521965899999</c:v>
                </c:pt>
                <c:pt idx="50353">
                  <c:v>14.2540208474</c:v>
                </c:pt>
                <c:pt idx="50354">
                  <c:v>14.4713969612</c:v>
                </c:pt>
                <c:pt idx="50355">
                  <c:v>15.407992614699999</c:v>
                </c:pt>
                <c:pt idx="50356">
                  <c:v>14.2106103297</c:v>
                </c:pt>
                <c:pt idx="50357">
                  <c:v>15.431912069099999</c:v>
                </c:pt>
                <c:pt idx="50358">
                  <c:v>14.608478443299999</c:v>
                </c:pt>
                <c:pt idx="50359">
                  <c:v>14.727175237399999</c:v>
                </c:pt>
                <c:pt idx="50360">
                  <c:v>14.648006390500001</c:v>
                </c:pt>
                <c:pt idx="50361">
                  <c:v>14.5131010936</c:v>
                </c:pt>
                <c:pt idx="50362">
                  <c:v>14.1320150365</c:v>
                </c:pt>
                <c:pt idx="50363">
                  <c:v>14.382813671099999</c:v>
                </c:pt>
                <c:pt idx="50364">
                  <c:v>15.754545352299999</c:v>
                </c:pt>
                <c:pt idx="50365">
                  <c:v>15.3133203295</c:v>
                </c:pt>
                <c:pt idx="50366">
                  <c:v>15.3323960037</c:v>
                </c:pt>
                <c:pt idx="50367">
                  <c:v>15.320093673000001</c:v>
                </c:pt>
                <c:pt idx="50368">
                  <c:v>15.242691279700001</c:v>
                </c:pt>
                <c:pt idx="50369">
                  <c:v>14.260711712199999</c:v>
                </c:pt>
                <c:pt idx="50370">
                  <c:v>15.2899592004</c:v>
                </c:pt>
                <c:pt idx="50371">
                  <c:v>15.749578272000001</c:v>
                </c:pt>
                <c:pt idx="50372">
                  <c:v>15.220276161299999</c:v>
                </c:pt>
                <c:pt idx="50373">
                  <c:v>15.133597310000001</c:v>
                </c:pt>
                <c:pt idx="50374">
                  <c:v>14.4289373256</c:v>
                </c:pt>
                <c:pt idx="50375">
                  <c:v>14.9723983603</c:v>
                </c:pt>
                <c:pt idx="50376">
                  <c:v>14.5498060229</c:v>
                </c:pt>
                <c:pt idx="50377">
                  <c:v>14.377688557700001</c:v>
                </c:pt>
                <c:pt idx="50378">
                  <c:v>15.407992614699999</c:v>
                </c:pt>
                <c:pt idx="50379">
                  <c:v>14.3132824176</c:v>
                </c:pt>
                <c:pt idx="50380">
                  <c:v>14.691601169</c:v>
                </c:pt>
                <c:pt idx="50381">
                  <c:v>15.3825924164</c:v>
                </c:pt>
                <c:pt idx="50382">
                  <c:v>14.4190277068</c:v>
                </c:pt>
                <c:pt idx="50383">
                  <c:v>15.413521965899999</c:v>
                </c:pt>
                <c:pt idx="50384">
                  <c:v>15.2272363934</c:v>
                </c:pt>
                <c:pt idx="50385">
                  <c:v>14.1973880249</c:v>
                </c:pt>
                <c:pt idx="50386">
                  <c:v>15.5626283612</c:v>
                </c:pt>
                <c:pt idx="50387">
                  <c:v>15.087650695600001</c:v>
                </c:pt>
                <c:pt idx="50388">
                  <c:v>14.4133435871</c:v>
                </c:pt>
                <c:pt idx="50389">
                  <c:v>14.4044790224</c:v>
                </c:pt>
                <c:pt idx="50390">
                  <c:v>14.657283558</c:v>
                </c:pt>
                <c:pt idx="50391">
                  <c:v>14.6742547358</c:v>
                </c:pt>
                <c:pt idx="50392">
                  <c:v>15.516898296500001</c:v>
                </c:pt>
                <c:pt idx="50393">
                  <c:v>15.6969607447</c:v>
                </c:pt>
                <c:pt idx="50394">
                  <c:v>14.204004745500001</c:v>
                </c:pt>
                <c:pt idx="50395">
                  <c:v>14.854609925</c:v>
                </c:pt>
                <c:pt idx="50396">
                  <c:v>15.2040590744</c:v>
                </c:pt>
                <c:pt idx="50397">
                  <c:v>15.5159098312</c:v>
                </c:pt>
                <c:pt idx="50398">
                  <c:v>14.4519098549</c:v>
                </c:pt>
                <c:pt idx="50399">
                  <c:v>15.6373693859</c:v>
                </c:pt>
                <c:pt idx="50400">
                  <c:v>14.9104193102</c:v>
                </c:pt>
                <c:pt idx="50401">
                  <c:v>15.650547557099999</c:v>
                </c:pt>
                <c:pt idx="50402">
                  <c:v>15.6969607447</c:v>
                </c:pt>
                <c:pt idx="50403">
                  <c:v>14.472223184700001</c:v>
                </c:pt>
                <c:pt idx="50404">
                  <c:v>15.0073574855</c:v>
                </c:pt>
                <c:pt idx="50405">
                  <c:v>15.614999813500001</c:v>
                </c:pt>
                <c:pt idx="50406">
                  <c:v>14.8095467403</c:v>
                </c:pt>
                <c:pt idx="50407">
                  <c:v>14.5473567825</c:v>
                </c:pt>
                <c:pt idx="50408">
                  <c:v>14.9925529647</c:v>
                </c:pt>
                <c:pt idx="50409">
                  <c:v>14.657416810000001</c:v>
                </c:pt>
                <c:pt idx="50410">
                  <c:v>14.3745632582</c:v>
                </c:pt>
                <c:pt idx="50411">
                  <c:v>15.146512531699999</c:v>
                </c:pt>
                <c:pt idx="50412">
                  <c:v>15.6868906865</c:v>
                </c:pt>
                <c:pt idx="50413">
                  <c:v>15.3807939218</c:v>
                </c:pt>
                <c:pt idx="50414">
                  <c:v>15.3395452651</c:v>
                </c:pt>
                <c:pt idx="50415">
                  <c:v>15.375545801499999</c:v>
                </c:pt>
                <c:pt idx="50416">
                  <c:v>14.705469422</c:v>
                </c:pt>
                <c:pt idx="50417">
                  <c:v>14.322893672099999</c:v>
                </c:pt>
                <c:pt idx="50418">
                  <c:v>14.550216433199999</c:v>
                </c:pt>
                <c:pt idx="50419">
                  <c:v>14.8725509583</c:v>
                </c:pt>
                <c:pt idx="50420">
                  <c:v>14.903712257600001</c:v>
                </c:pt>
                <c:pt idx="50421">
                  <c:v>15.2070100442</c:v>
                </c:pt>
                <c:pt idx="50422">
                  <c:v>14.4334851192</c:v>
                </c:pt>
                <c:pt idx="50423">
                  <c:v>15.666891617399999</c:v>
                </c:pt>
                <c:pt idx="50424">
                  <c:v>14.449107075700001</c:v>
                </c:pt>
                <c:pt idx="50425">
                  <c:v>15.070378547500001</c:v>
                </c:pt>
                <c:pt idx="50426">
                  <c:v>15.2088169591</c:v>
                </c:pt>
                <c:pt idx="50427">
                  <c:v>15.4500328781</c:v>
                </c:pt>
                <c:pt idx="50428">
                  <c:v>16.478345770899999</c:v>
                </c:pt>
                <c:pt idx="50429">
                  <c:v>16.473987437400002</c:v>
                </c:pt>
                <c:pt idx="50430">
                  <c:v>16.886565423699999</c:v>
                </c:pt>
                <c:pt idx="50431">
                  <c:v>16.5897550442</c:v>
                </c:pt>
                <c:pt idx="50432">
                  <c:v>16.194354779899999</c:v>
                </c:pt>
                <c:pt idx="50433">
                  <c:v>17.0873866767</c:v>
                </c:pt>
                <c:pt idx="50434">
                  <c:v>16.944584368899999</c:v>
                </c:pt>
                <c:pt idx="50435">
                  <c:v>15.870915867200001</c:v>
                </c:pt>
                <c:pt idx="50436">
                  <c:v>16.820495903800001</c:v>
                </c:pt>
                <c:pt idx="50437">
                  <c:v>16.635449554400001</c:v>
                </c:pt>
                <c:pt idx="50438">
                  <c:v>17.578932318</c:v>
                </c:pt>
                <c:pt idx="50439">
                  <c:v>17.623646061599999</c:v>
                </c:pt>
                <c:pt idx="50440">
                  <c:v>17.70035768</c:v>
                </c:pt>
                <c:pt idx="50441">
                  <c:v>15.851771598899999</c:v>
                </c:pt>
                <c:pt idx="50442">
                  <c:v>17.5400505657</c:v>
                </c:pt>
                <c:pt idx="50443">
                  <c:v>17.076079056299999</c:v>
                </c:pt>
                <c:pt idx="50444">
                  <c:v>16.917030196100001</c:v>
                </c:pt>
                <c:pt idx="50445">
                  <c:v>17.161124435400001</c:v>
                </c:pt>
                <c:pt idx="50446">
                  <c:v>15.932663414</c:v>
                </c:pt>
                <c:pt idx="50447">
                  <c:v>17.295249253000001</c:v>
                </c:pt>
                <c:pt idx="50448">
                  <c:v>17.767470377199999</c:v>
                </c:pt>
                <c:pt idx="50449">
                  <c:v>17.4911479443</c:v>
                </c:pt>
                <c:pt idx="50450">
                  <c:v>16.076560046899999</c:v>
                </c:pt>
                <c:pt idx="50451">
                  <c:v>16.239608014400002</c:v>
                </c:pt>
                <c:pt idx="50452">
                  <c:v>16.123387352799998</c:v>
                </c:pt>
                <c:pt idx="50453">
                  <c:v>17.014282400999999</c:v>
                </c:pt>
                <c:pt idx="50454">
                  <c:v>16.1201711235</c:v>
                </c:pt>
                <c:pt idx="50455">
                  <c:v>15.890661102799999</c:v>
                </c:pt>
                <c:pt idx="50456">
                  <c:v>17.046884059300002</c:v>
                </c:pt>
                <c:pt idx="50457">
                  <c:v>17.558864821899999</c:v>
                </c:pt>
                <c:pt idx="50458">
                  <c:v>16.012497331700001</c:v>
                </c:pt>
                <c:pt idx="50459">
                  <c:v>16.047923088000001</c:v>
                </c:pt>
                <c:pt idx="50460">
                  <c:v>16.0354955062</c:v>
                </c:pt>
                <c:pt idx="50461">
                  <c:v>16.8778345542</c:v>
                </c:pt>
                <c:pt idx="50462">
                  <c:v>16.480685979099999</c:v>
                </c:pt>
                <c:pt idx="50463">
                  <c:v>17.507591265399999</c:v>
                </c:pt>
                <c:pt idx="50464">
                  <c:v>16.116321960600001</c:v>
                </c:pt>
                <c:pt idx="50465">
                  <c:v>16.463302450099999</c:v>
                </c:pt>
                <c:pt idx="50466">
                  <c:v>16.007988960300001</c:v>
                </c:pt>
                <c:pt idx="50467">
                  <c:v>17.3373729385</c:v>
                </c:pt>
                <c:pt idx="50468">
                  <c:v>16.775799726999999</c:v>
                </c:pt>
                <c:pt idx="50469">
                  <c:v>15.956593803800001</c:v>
                </c:pt>
                <c:pt idx="50470">
                  <c:v>16.253066997400001</c:v>
                </c:pt>
                <c:pt idx="50471">
                  <c:v>16.758072672699999</c:v>
                </c:pt>
                <c:pt idx="50472">
                  <c:v>16.989203616699999</c:v>
                </c:pt>
                <c:pt idx="50473">
                  <c:v>16.280143482900002</c:v>
                </c:pt>
                <c:pt idx="50474">
                  <c:v>16.822320549200001</c:v>
                </c:pt>
                <c:pt idx="50475">
                  <c:v>17.4316482252</c:v>
                </c:pt>
                <c:pt idx="50476">
                  <c:v>17.756519722</c:v>
                </c:pt>
                <c:pt idx="50477">
                  <c:v>15.903970766600001</c:v>
                </c:pt>
                <c:pt idx="50478">
                  <c:v>17.322262865999999</c:v>
                </c:pt>
                <c:pt idx="50479">
                  <c:v>16.037489748700001</c:v>
                </c:pt>
                <c:pt idx="50480">
                  <c:v>17.127764450099999</c:v>
                </c:pt>
                <c:pt idx="50481">
                  <c:v>17.523423663199999</c:v>
                </c:pt>
                <c:pt idx="50482">
                  <c:v>16.573780197000001</c:v>
                </c:pt>
                <c:pt idx="50483">
                  <c:v>16.1825603837</c:v>
                </c:pt>
                <c:pt idx="50484">
                  <c:v>16.6382872619</c:v>
                </c:pt>
                <c:pt idx="50485">
                  <c:v>16.123387352799998</c:v>
                </c:pt>
                <c:pt idx="50486">
                  <c:v>16.895654514099999</c:v>
                </c:pt>
                <c:pt idx="50487">
                  <c:v>16.3459248301</c:v>
                </c:pt>
                <c:pt idx="50488">
                  <c:v>16.408475235499999</c:v>
                </c:pt>
                <c:pt idx="50489">
                  <c:v>16.1862763556</c:v>
                </c:pt>
                <c:pt idx="50490">
                  <c:v>16.886565423699999</c:v>
                </c:pt>
                <c:pt idx="50491">
                  <c:v>16.123387352799998</c:v>
                </c:pt>
                <c:pt idx="50492">
                  <c:v>17.334873235300002</c:v>
                </c:pt>
                <c:pt idx="50493">
                  <c:v>15.9667310449</c:v>
                </c:pt>
                <c:pt idx="50494">
                  <c:v>17.3571866771</c:v>
                </c:pt>
                <c:pt idx="50495">
                  <c:v>16.072000429100001</c:v>
                </c:pt>
                <c:pt idx="50496">
                  <c:v>16.909867390900001</c:v>
                </c:pt>
                <c:pt idx="50497">
                  <c:v>16.825135049099998</c:v>
                </c:pt>
                <c:pt idx="50498">
                  <c:v>16.473987437400002</c:v>
                </c:pt>
                <c:pt idx="50499">
                  <c:v>17.025910927599998</c:v>
                </c:pt>
                <c:pt idx="50500">
                  <c:v>17.001695151500002</c:v>
                </c:pt>
                <c:pt idx="50501">
                  <c:v>16.1002901956</c:v>
                </c:pt>
                <c:pt idx="50502">
                  <c:v>15.868852482699999</c:v>
                </c:pt>
                <c:pt idx="50503">
                  <c:v>17.237809398300001</c:v>
                </c:pt>
                <c:pt idx="50504">
                  <c:v>17.102447554200001</c:v>
                </c:pt>
                <c:pt idx="50505">
                  <c:v>15.998730628900001</c:v>
                </c:pt>
                <c:pt idx="50506">
                  <c:v>16.686515163199999</c:v>
                </c:pt>
                <c:pt idx="50507">
                  <c:v>16.1107961198</c:v>
                </c:pt>
                <c:pt idx="50508">
                  <c:v>16.6099882886</c:v>
                </c:pt>
                <c:pt idx="50509">
                  <c:v>17.0873866767</c:v>
                </c:pt>
                <c:pt idx="50510">
                  <c:v>16.564521146000001</c:v>
                </c:pt>
                <c:pt idx="50511">
                  <c:v>16.239608014400002</c:v>
                </c:pt>
                <c:pt idx="50512">
                  <c:v>17.2460680782</c:v>
                </c:pt>
                <c:pt idx="50513">
                  <c:v>16.6317218708</c:v>
                </c:pt>
                <c:pt idx="50514">
                  <c:v>17.100601741199998</c:v>
                </c:pt>
                <c:pt idx="50515">
                  <c:v>17.288963605300001</c:v>
                </c:pt>
                <c:pt idx="50516">
                  <c:v>16.3302473398</c:v>
                </c:pt>
                <c:pt idx="50517">
                  <c:v>17.391984883799999</c:v>
                </c:pt>
                <c:pt idx="50518">
                  <c:v>16.2702184744</c:v>
                </c:pt>
                <c:pt idx="50519">
                  <c:v>17.616054509200001</c:v>
                </c:pt>
                <c:pt idx="50520">
                  <c:v>16.408753588900002</c:v>
                </c:pt>
                <c:pt idx="50521">
                  <c:v>17.275331572300001</c:v>
                </c:pt>
                <c:pt idx="50522">
                  <c:v>17.130724707700001</c:v>
                </c:pt>
                <c:pt idx="50523">
                  <c:v>16.234816753899999</c:v>
                </c:pt>
                <c:pt idx="50524">
                  <c:v>17.458973515099999</c:v>
                </c:pt>
                <c:pt idx="50525">
                  <c:v>16.009672396399999</c:v>
                </c:pt>
                <c:pt idx="50526">
                  <c:v>16.141029966800001</c:v>
                </c:pt>
                <c:pt idx="50527">
                  <c:v>16.1436061233</c:v>
                </c:pt>
                <c:pt idx="50528">
                  <c:v>17.253230447899998</c:v>
                </c:pt>
                <c:pt idx="50529">
                  <c:v>15.9710979588</c:v>
                </c:pt>
                <c:pt idx="50530">
                  <c:v>16.095996786899999</c:v>
                </c:pt>
                <c:pt idx="50531">
                  <c:v>16.818528425499998</c:v>
                </c:pt>
                <c:pt idx="50532">
                  <c:v>16.686515163199999</c:v>
                </c:pt>
                <c:pt idx="50533">
                  <c:v>16.809255333100001</c:v>
                </c:pt>
                <c:pt idx="50534">
                  <c:v>16.070403652500001</c:v>
                </c:pt>
                <c:pt idx="50535">
                  <c:v>17.518012829300002</c:v>
                </c:pt>
                <c:pt idx="50536">
                  <c:v>16.230152596899998</c:v>
                </c:pt>
                <c:pt idx="50537">
                  <c:v>16.472958069299999</c:v>
                </c:pt>
                <c:pt idx="50538">
                  <c:v>16.248604287599999</c:v>
                </c:pt>
                <c:pt idx="50539">
                  <c:v>16.808752303999999</c:v>
                </c:pt>
                <c:pt idx="50540">
                  <c:v>15.900865638000001</c:v>
                </c:pt>
                <c:pt idx="50541">
                  <c:v>16.694213492599999</c:v>
                </c:pt>
                <c:pt idx="50542">
                  <c:v>16.5520629263</c:v>
                </c:pt>
                <c:pt idx="50543">
                  <c:v>16.202636115699999</c:v>
                </c:pt>
                <c:pt idx="50544">
                  <c:v>16.029006308500001</c:v>
                </c:pt>
                <c:pt idx="50545">
                  <c:v>15.9696963802</c:v>
                </c:pt>
                <c:pt idx="50546">
                  <c:v>16.099982354400002</c:v>
                </c:pt>
                <c:pt idx="50547">
                  <c:v>15.8930608323</c:v>
                </c:pt>
                <c:pt idx="50548">
                  <c:v>16.014347858800001</c:v>
                </c:pt>
                <c:pt idx="50549">
                  <c:v>15.9280494093</c:v>
                </c:pt>
                <c:pt idx="50550">
                  <c:v>16.001980788699999</c:v>
                </c:pt>
                <c:pt idx="50551">
                  <c:v>17.160099603199999</c:v>
                </c:pt>
                <c:pt idx="50552">
                  <c:v>16.688816446600001</c:v>
                </c:pt>
                <c:pt idx="50553">
                  <c:v>17.0587829953</c:v>
                </c:pt>
                <c:pt idx="50554">
                  <c:v>16.6382872619</c:v>
                </c:pt>
                <c:pt idx="50555">
                  <c:v>16.849671578900001</c:v>
                </c:pt>
                <c:pt idx="50556">
                  <c:v>16.267519500799999</c:v>
                </c:pt>
                <c:pt idx="50557">
                  <c:v>16.224340355900001</c:v>
                </c:pt>
                <c:pt idx="50558">
                  <c:v>16.472958069299999</c:v>
                </c:pt>
                <c:pt idx="50559">
                  <c:v>17.571699838099999</c:v>
                </c:pt>
                <c:pt idx="50560">
                  <c:v>17.275331572300001</c:v>
                </c:pt>
                <c:pt idx="50561">
                  <c:v>17.100601741199998</c:v>
                </c:pt>
                <c:pt idx="50562">
                  <c:v>16.288593909300001</c:v>
                </c:pt>
                <c:pt idx="50563">
                  <c:v>16.180476364499999</c:v>
                </c:pt>
                <c:pt idx="50564">
                  <c:v>17.400906742499998</c:v>
                </c:pt>
                <c:pt idx="50565">
                  <c:v>17.390151965299999</c:v>
                </c:pt>
                <c:pt idx="50566">
                  <c:v>16.788679477199999</c:v>
                </c:pt>
                <c:pt idx="50567">
                  <c:v>16.7208242952</c:v>
                </c:pt>
                <c:pt idx="50568">
                  <c:v>16.444902950300001</c:v>
                </c:pt>
                <c:pt idx="50569">
                  <c:v>17.0310885498</c:v>
                </c:pt>
                <c:pt idx="50570">
                  <c:v>16.177831968</c:v>
                </c:pt>
                <c:pt idx="50571">
                  <c:v>16.339552577700001</c:v>
                </c:pt>
                <c:pt idx="50572">
                  <c:v>15.918843547</c:v>
                </c:pt>
                <c:pt idx="50573">
                  <c:v>17.462901503200001</c:v>
                </c:pt>
                <c:pt idx="50574">
                  <c:v>17.374066576200001</c:v>
                </c:pt>
                <c:pt idx="50575">
                  <c:v>17.268676361899999</c:v>
                </c:pt>
                <c:pt idx="50576">
                  <c:v>16.743781502499999</c:v>
                </c:pt>
                <c:pt idx="50577">
                  <c:v>16.686515163199999</c:v>
                </c:pt>
                <c:pt idx="50578">
                  <c:v>17.316943335800001</c:v>
                </c:pt>
                <c:pt idx="50579">
                  <c:v>17.139338497600001</c:v>
                </c:pt>
                <c:pt idx="50580">
                  <c:v>16.6879350474</c:v>
                </c:pt>
                <c:pt idx="50581">
                  <c:v>17.102447554200001</c:v>
                </c:pt>
                <c:pt idx="50582">
                  <c:v>16.4724245966</c:v>
                </c:pt>
                <c:pt idx="50583">
                  <c:v>16.492221608099999</c:v>
                </c:pt>
                <c:pt idx="50584">
                  <c:v>17.052993558699999</c:v>
                </c:pt>
                <c:pt idx="50585">
                  <c:v>16.2164548105</c:v>
                </c:pt>
                <c:pt idx="50586">
                  <c:v>16.989203616699999</c:v>
                </c:pt>
                <c:pt idx="50587">
                  <c:v>17.769220865499999</c:v>
                </c:pt>
                <c:pt idx="50588">
                  <c:v>15.9669671451</c:v>
                </c:pt>
                <c:pt idx="50589">
                  <c:v>16.239608014400002</c:v>
                </c:pt>
                <c:pt idx="50590">
                  <c:v>16.8779561363</c:v>
                </c:pt>
                <c:pt idx="50591">
                  <c:v>17.725279794799999</c:v>
                </c:pt>
                <c:pt idx="50592">
                  <c:v>15.887518504399999</c:v>
                </c:pt>
                <c:pt idx="50593">
                  <c:v>15.9546649709</c:v>
                </c:pt>
                <c:pt idx="50594">
                  <c:v>17.1741823855</c:v>
                </c:pt>
                <c:pt idx="50595">
                  <c:v>17.615530699299999</c:v>
                </c:pt>
                <c:pt idx="50596">
                  <c:v>16.2350051974</c:v>
                </c:pt>
                <c:pt idx="50597">
                  <c:v>16.8807212267</c:v>
                </c:pt>
                <c:pt idx="50598">
                  <c:v>16.3056460922</c:v>
                </c:pt>
                <c:pt idx="50599">
                  <c:v>17.291842013299998</c:v>
                </c:pt>
                <c:pt idx="50600">
                  <c:v>16.496639314900001</c:v>
                </c:pt>
                <c:pt idx="50601">
                  <c:v>16.753341876</c:v>
                </c:pt>
                <c:pt idx="50602">
                  <c:v>16.834526733400001</c:v>
                </c:pt>
                <c:pt idx="50603">
                  <c:v>17.166872569199999</c:v>
                </c:pt>
                <c:pt idx="50604">
                  <c:v>15.900865638000001</c:v>
                </c:pt>
                <c:pt idx="50605">
                  <c:v>16.342798442900001</c:v>
                </c:pt>
                <c:pt idx="50606">
                  <c:v>17.097373327700002</c:v>
                </c:pt>
                <c:pt idx="50607">
                  <c:v>17.7648063852</c:v>
                </c:pt>
                <c:pt idx="50608">
                  <c:v>15.8532540214</c:v>
                </c:pt>
                <c:pt idx="50609">
                  <c:v>17.7114383933</c:v>
                </c:pt>
                <c:pt idx="50610">
                  <c:v>17.212444910599999</c:v>
                </c:pt>
                <c:pt idx="50611">
                  <c:v>16.252271145400002</c:v>
                </c:pt>
                <c:pt idx="50612">
                  <c:v>16.116878981999999</c:v>
                </c:pt>
                <c:pt idx="50613">
                  <c:v>16.1862763556</c:v>
                </c:pt>
                <c:pt idx="50614">
                  <c:v>16.688816446600001</c:v>
                </c:pt>
                <c:pt idx="50615">
                  <c:v>15.9669671451</c:v>
                </c:pt>
                <c:pt idx="50616">
                  <c:v>17.7768068705</c:v>
                </c:pt>
                <c:pt idx="50617">
                  <c:v>16.589290505099999</c:v>
                </c:pt>
                <c:pt idx="50618">
                  <c:v>16.538040090700001</c:v>
                </c:pt>
                <c:pt idx="50619">
                  <c:v>16.472958069299999</c:v>
                </c:pt>
                <c:pt idx="50620">
                  <c:v>17.481198153699999</c:v>
                </c:pt>
                <c:pt idx="50621">
                  <c:v>17.3710563454</c:v>
                </c:pt>
                <c:pt idx="50622">
                  <c:v>17.202090372200001</c:v>
                </c:pt>
                <c:pt idx="50623">
                  <c:v>16.145110293199998</c:v>
                </c:pt>
                <c:pt idx="50624">
                  <c:v>16.743781502499999</c:v>
                </c:pt>
                <c:pt idx="50625">
                  <c:v>16.4724245966</c:v>
                </c:pt>
                <c:pt idx="50626">
                  <c:v>16.704813454699998</c:v>
                </c:pt>
                <c:pt idx="50627">
                  <c:v>16.141029966800001</c:v>
                </c:pt>
                <c:pt idx="50628">
                  <c:v>16.686515163199999</c:v>
                </c:pt>
                <c:pt idx="50629">
                  <c:v>16.361668937699999</c:v>
                </c:pt>
                <c:pt idx="50630">
                  <c:v>16.047923088000001</c:v>
                </c:pt>
                <c:pt idx="50631">
                  <c:v>17.052993558699999</c:v>
                </c:pt>
                <c:pt idx="50632">
                  <c:v>17.0620040166</c:v>
                </c:pt>
                <c:pt idx="50633">
                  <c:v>16.743781502499999</c:v>
                </c:pt>
                <c:pt idx="50634">
                  <c:v>17.001695151500002</c:v>
                </c:pt>
                <c:pt idx="50635">
                  <c:v>16.076560046899999</c:v>
                </c:pt>
                <c:pt idx="50636">
                  <c:v>16.694213492599999</c:v>
                </c:pt>
                <c:pt idx="50637">
                  <c:v>16.6901375737</c:v>
                </c:pt>
                <c:pt idx="50638">
                  <c:v>16.102044686900001</c:v>
                </c:pt>
                <c:pt idx="50639">
                  <c:v>17.778779559499998</c:v>
                </c:pt>
                <c:pt idx="50640">
                  <c:v>16.282163901800001</c:v>
                </c:pt>
                <c:pt idx="50641">
                  <c:v>16.9280090118</c:v>
                </c:pt>
                <c:pt idx="50642">
                  <c:v>16.312502783199999</c:v>
                </c:pt>
                <c:pt idx="50643">
                  <c:v>16.952260251399998</c:v>
                </c:pt>
                <c:pt idx="50644">
                  <c:v>16.2707139969</c:v>
                </c:pt>
                <c:pt idx="50645">
                  <c:v>17.2839266085</c:v>
                </c:pt>
                <c:pt idx="50646">
                  <c:v>16.0726567261</c:v>
                </c:pt>
                <c:pt idx="50647">
                  <c:v>16.208257381100001</c:v>
                </c:pt>
                <c:pt idx="50648">
                  <c:v>16.723878190499999</c:v>
                </c:pt>
                <c:pt idx="50649">
                  <c:v>17.130724707700001</c:v>
                </c:pt>
                <c:pt idx="50650">
                  <c:v>16.655484392399998</c:v>
                </c:pt>
                <c:pt idx="50651">
                  <c:v>16.1174172777</c:v>
                </c:pt>
                <c:pt idx="50652">
                  <c:v>17.099694466599999</c:v>
                </c:pt>
                <c:pt idx="50653">
                  <c:v>16.130907272799998</c:v>
                </c:pt>
                <c:pt idx="50654">
                  <c:v>16.162622495499999</c:v>
                </c:pt>
                <c:pt idx="50655">
                  <c:v>15.860187186899999</c:v>
                </c:pt>
                <c:pt idx="50656">
                  <c:v>17.2072980881</c:v>
                </c:pt>
                <c:pt idx="50657">
                  <c:v>16.253841537700001</c:v>
                </c:pt>
                <c:pt idx="50658">
                  <c:v>16.837107250500001</c:v>
                </c:pt>
                <c:pt idx="50659">
                  <c:v>16.6399704538</c:v>
                </c:pt>
                <c:pt idx="50660">
                  <c:v>15.962918652999999</c:v>
                </c:pt>
                <c:pt idx="50661">
                  <c:v>16.349314988100002</c:v>
                </c:pt>
                <c:pt idx="50662">
                  <c:v>16.309190796700001</c:v>
                </c:pt>
                <c:pt idx="50663">
                  <c:v>15.928015046400001</c:v>
                </c:pt>
                <c:pt idx="50664">
                  <c:v>16.095996786899999</c:v>
                </c:pt>
                <c:pt idx="50665">
                  <c:v>16.6578915403</c:v>
                </c:pt>
                <c:pt idx="50666">
                  <c:v>17.452785326200001</c:v>
                </c:pt>
                <c:pt idx="50667">
                  <c:v>16.8779561363</c:v>
                </c:pt>
                <c:pt idx="50668">
                  <c:v>17.139338497600001</c:v>
                </c:pt>
                <c:pt idx="50669">
                  <c:v>16.2164548105</c:v>
                </c:pt>
                <c:pt idx="50670">
                  <c:v>17.2702580632</c:v>
                </c:pt>
                <c:pt idx="50671">
                  <c:v>17.2284496483</c:v>
                </c:pt>
                <c:pt idx="50672">
                  <c:v>17.4087713013</c:v>
                </c:pt>
                <c:pt idx="50673">
                  <c:v>16.573780197000001</c:v>
                </c:pt>
                <c:pt idx="50674">
                  <c:v>17.0018624774</c:v>
                </c:pt>
                <c:pt idx="50675">
                  <c:v>16.5952659071</c:v>
                </c:pt>
                <c:pt idx="50676">
                  <c:v>17.072328307599999</c:v>
                </c:pt>
                <c:pt idx="50677">
                  <c:v>16.361649254100001</c:v>
                </c:pt>
                <c:pt idx="50678">
                  <c:v>16.935346129500001</c:v>
                </c:pt>
                <c:pt idx="50679">
                  <c:v>16.635449554400001</c:v>
                </c:pt>
                <c:pt idx="50680">
                  <c:v>17.70035768</c:v>
                </c:pt>
                <c:pt idx="50681">
                  <c:v>16.084655914100001</c:v>
                </c:pt>
                <c:pt idx="50682">
                  <c:v>16.7323719221</c:v>
                </c:pt>
                <c:pt idx="50683">
                  <c:v>16.361649254100001</c:v>
                </c:pt>
                <c:pt idx="50684">
                  <c:v>17.179126072599999</c:v>
                </c:pt>
                <c:pt idx="50685">
                  <c:v>17.489897123599999</c:v>
                </c:pt>
                <c:pt idx="50686">
                  <c:v>16.261302484600002</c:v>
                </c:pt>
                <c:pt idx="50687">
                  <c:v>16.1404057341</c:v>
                </c:pt>
                <c:pt idx="50688">
                  <c:v>17.332614704299999</c:v>
                </c:pt>
                <c:pt idx="50689">
                  <c:v>16.116878981999999</c:v>
                </c:pt>
                <c:pt idx="50690">
                  <c:v>16.526191372700001</c:v>
                </c:pt>
                <c:pt idx="50691">
                  <c:v>15.9696963802</c:v>
                </c:pt>
                <c:pt idx="50692">
                  <c:v>17.651274719100002</c:v>
                </c:pt>
                <c:pt idx="50693">
                  <c:v>16.037434998399998</c:v>
                </c:pt>
                <c:pt idx="50694">
                  <c:v>16.095996786899999</c:v>
                </c:pt>
                <c:pt idx="50695">
                  <c:v>15.934112020600001</c:v>
                </c:pt>
                <c:pt idx="50696">
                  <c:v>17.2226080764</c:v>
                </c:pt>
                <c:pt idx="50697">
                  <c:v>16.583833725800002</c:v>
                </c:pt>
                <c:pt idx="50698">
                  <c:v>16.862719544299999</c:v>
                </c:pt>
                <c:pt idx="50699">
                  <c:v>17.447988953100001</c:v>
                </c:pt>
                <c:pt idx="50700">
                  <c:v>16.1107961198</c:v>
                </c:pt>
                <c:pt idx="50701">
                  <c:v>17.2171725221</c:v>
                </c:pt>
                <c:pt idx="50702">
                  <c:v>16.859780670199999</c:v>
                </c:pt>
                <c:pt idx="50703">
                  <c:v>15.998730628900001</c:v>
                </c:pt>
                <c:pt idx="50704">
                  <c:v>17.6709036779</c:v>
                </c:pt>
                <c:pt idx="50705">
                  <c:v>16.1485163177</c:v>
                </c:pt>
                <c:pt idx="50706">
                  <c:v>16.918787928499999</c:v>
                </c:pt>
                <c:pt idx="50707">
                  <c:v>17.160099603199999</c:v>
                </c:pt>
                <c:pt idx="50708">
                  <c:v>16.335079697499999</c:v>
                </c:pt>
                <c:pt idx="50709">
                  <c:v>16.800196464300001</c:v>
                </c:pt>
                <c:pt idx="50710">
                  <c:v>16.0726567261</c:v>
                </c:pt>
                <c:pt idx="50711">
                  <c:v>16.123387352799998</c:v>
                </c:pt>
                <c:pt idx="50712">
                  <c:v>16.496639314900001</c:v>
                </c:pt>
                <c:pt idx="50713">
                  <c:v>17.310641147399998</c:v>
                </c:pt>
                <c:pt idx="50714">
                  <c:v>16.960176668199999</c:v>
                </c:pt>
                <c:pt idx="50715">
                  <c:v>17.3017855523</c:v>
                </c:pt>
                <c:pt idx="50716">
                  <c:v>17.060780854499999</c:v>
                </c:pt>
                <c:pt idx="50717">
                  <c:v>17.615802176199999</c:v>
                </c:pt>
                <c:pt idx="50718">
                  <c:v>16.262439830400002</c:v>
                </c:pt>
                <c:pt idx="50719">
                  <c:v>16.451693293799998</c:v>
                </c:pt>
                <c:pt idx="50720">
                  <c:v>17.223309853300002</c:v>
                </c:pt>
                <c:pt idx="50721">
                  <c:v>16.391247833600001</c:v>
                </c:pt>
                <c:pt idx="50722">
                  <c:v>16.556870180800001</c:v>
                </c:pt>
                <c:pt idx="50723">
                  <c:v>16.8513683953</c:v>
                </c:pt>
                <c:pt idx="50724">
                  <c:v>17.016247438600001</c:v>
                </c:pt>
                <c:pt idx="50725">
                  <c:v>16.451693293799998</c:v>
                </c:pt>
                <c:pt idx="50726">
                  <c:v>17.315982228199999</c:v>
                </c:pt>
                <c:pt idx="50727">
                  <c:v>15.856546981799999</c:v>
                </c:pt>
                <c:pt idx="50728">
                  <c:v>17.638929263600001</c:v>
                </c:pt>
                <c:pt idx="50729">
                  <c:v>17.544152884599999</c:v>
                </c:pt>
                <c:pt idx="50730">
                  <c:v>16.349314988100002</c:v>
                </c:pt>
                <c:pt idx="50731">
                  <c:v>15.900865638000001</c:v>
                </c:pt>
                <c:pt idx="50732">
                  <c:v>15.9710979588</c:v>
                </c:pt>
                <c:pt idx="50733">
                  <c:v>17.7432324235</c:v>
                </c:pt>
                <c:pt idx="50734">
                  <c:v>16.766523300300001</c:v>
                </c:pt>
                <c:pt idx="50735">
                  <c:v>15.983321836</c:v>
                </c:pt>
                <c:pt idx="50736">
                  <c:v>16.649257583400001</c:v>
                </c:pt>
                <c:pt idx="50737">
                  <c:v>17.677871733</c:v>
                </c:pt>
                <c:pt idx="50738">
                  <c:v>16.055037460099999</c:v>
                </c:pt>
                <c:pt idx="50739">
                  <c:v>17.467199019900001</c:v>
                </c:pt>
                <c:pt idx="50740">
                  <c:v>17.223309853300002</c:v>
                </c:pt>
                <c:pt idx="50741">
                  <c:v>17.052993558699999</c:v>
                </c:pt>
                <c:pt idx="50742">
                  <c:v>16.833904734499999</c:v>
                </c:pt>
                <c:pt idx="50743">
                  <c:v>17.756519722</c:v>
                </c:pt>
                <c:pt idx="50744">
                  <c:v>16.868193375200001</c:v>
                </c:pt>
                <c:pt idx="50745">
                  <c:v>16.7410518571</c:v>
                </c:pt>
                <c:pt idx="50746">
                  <c:v>17.0620040166</c:v>
                </c:pt>
                <c:pt idx="50747">
                  <c:v>15.8719919093</c:v>
                </c:pt>
                <c:pt idx="50748">
                  <c:v>15.8701111123</c:v>
                </c:pt>
                <c:pt idx="50749">
                  <c:v>16.242168824099998</c:v>
                </c:pt>
                <c:pt idx="50750">
                  <c:v>16.771204759900002</c:v>
                </c:pt>
                <c:pt idx="50751">
                  <c:v>15.900865638000001</c:v>
                </c:pt>
                <c:pt idx="50752">
                  <c:v>17.262013917600001</c:v>
                </c:pt>
                <c:pt idx="50753">
                  <c:v>15.8653132938</c:v>
                </c:pt>
                <c:pt idx="50754">
                  <c:v>16.044361376099999</c:v>
                </c:pt>
                <c:pt idx="50755">
                  <c:v>17.715121459900001</c:v>
                </c:pt>
                <c:pt idx="50756">
                  <c:v>17.357036083099999</c:v>
                </c:pt>
                <c:pt idx="50757">
                  <c:v>15.932663414</c:v>
                </c:pt>
                <c:pt idx="50758">
                  <c:v>17.769220865499999</c:v>
                </c:pt>
                <c:pt idx="50759">
                  <c:v>16.395171746300001</c:v>
                </c:pt>
                <c:pt idx="50760">
                  <c:v>16.4724245966</c:v>
                </c:pt>
                <c:pt idx="50761">
                  <c:v>16.573780197000001</c:v>
                </c:pt>
                <c:pt idx="50762">
                  <c:v>16.493569012799998</c:v>
                </c:pt>
                <c:pt idx="50763">
                  <c:v>17.773160662399999</c:v>
                </c:pt>
                <c:pt idx="50764">
                  <c:v>17.7648063852</c:v>
                </c:pt>
                <c:pt idx="50765">
                  <c:v>16.347830868700001</c:v>
                </c:pt>
                <c:pt idx="50766">
                  <c:v>16.095996786899999</c:v>
                </c:pt>
                <c:pt idx="50767">
                  <c:v>16.992876432799999</c:v>
                </c:pt>
                <c:pt idx="50768">
                  <c:v>16.253841537700001</c:v>
                </c:pt>
                <c:pt idx="50769">
                  <c:v>17.412275666599999</c:v>
                </c:pt>
                <c:pt idx="50770">
                  <c:v>17.571699838099999</c:v>
                </c:pt>
                <c:pt idx="50771">
                  <c:v>17.610555925500002</c:v>
                </c:pt>
                <c:pt idx="50772">
                  <c:v>16.031166967099999</c:v>
                </c:pt>
                <c:pt idx="50773">
                  <c:v>17.700070458300001</c:v>
                </c:pt>
                <c:pt idx="50774">
                  <c:v>16.4359360708</c:v>
                </c:pt>
                <c:pt idx="50775">
                  <c:v>16.3760486328</c:v>
                </c:pt>
                <c:pt idx="50776">
                  <c:v>16.106156972499999</c:v>
                </c:pt>
                <c:pt idx="50777">
                  <c:v>17.323625904499998</c:v>
                </c:pt>
                <c:pt idx="50778">
                  <c:v>16.939773679599998</c:v>
                </c:pt>
                <c:pt idx="50779">
                  <c:v>16.306407887900001</c:v>
                </c:pt>
                <c:pt idx="50780">
                  <c:v>15.9080246269</c:v>
                </c:pt>
                <c:pt idx="50781">
                  <c:v>17.291842013299998</c:v>
                </c:pt>
                <c:pt idx="50782">
                  <c:v>16.101659888499999</c:v>
                </c:pt>
                <c:pt idx="50783">
                  <c:v>16.417841819300001</c:v>
                </c:pt>
                <c:pt idx="50784">
                  <c:v>16.769298427599999</c:v>
                </c:pt>
                <c:pt idx="50785">
                  <c:v>16.3910732477</c:v>
                </c:pt>
                <c:pt idx="50786">
                  <c:v>16.080614751100001</c:v>
                </c:pt>
                <c:pt idx="50787">
                  <c:v>17.335274073600001</c:v>
                </c:pt>
                <c:pt idx="50788">
                  <c:v>16.180038263299998</c:v>
                </c:pt>
                <c:pt idx="50789">
                  <c:v>16.721168052500001</c:v>
                </c:pt>
                <c:pt idx="50790">
                  <c:v>16.1550066046</c:v>
                </c:pt>
                <c:pt idx="50791">
                  <c:v>16.2109569251</c:v>
                </c:pt>
                <c:pt idx="50792">
                  <c:v>16.808163588500001</c:v>
                </c:pt>
                <c:pt idx="50793">
                  <c:v>16.099982354400002</c:v>
                </c:pt>
                <c:pt idx="50794">
                  <c:v>17.412275666599999</c:v>
                </c:pt>
                <c:pt idx="50795">
                  <c:v>17.259000458199999</c:v>
                </c:pt>
                <c:pt idx="50796">
                  <c:v>15.9739084265</c:v>
                </c:pt>
                <c:pt idx="50797">
                  <c:v>17.642924805</c:v>
                </c:pt>
                <c:pt idx="50798">
                  <c:v>16.668511725599998</c:v>
                </c:pt>
                <c:pt idx="50799">
                  <c:v>17.063207441700001</c:v>
                </c:pt>
                <c:pt idx="50800">
                  <c:v>16.743372603299999</c:v>
                </c:pt>
                <c:pt idx="50801">
                  <c:v>17.322580438500001</c:v>
                </c:pt>
                <c:pt idx="50802">
                  <c:v>16.046975399600001</c:v>
                </c:pt>
                <c:pt idx="50803">
                  <c:v>16.045620091899998</c:v>
                </c:pt>
                <c:pt idx="50804">
                  <c:v>15.976793776799999</c:v>
                </c:pt>
                <c:pt idx="50805">
                  <c:v>17.315982228199999</c:v>
                </c:pt>
                <c:pt idx="50806">
                  <c:v>16.130907272799998</c:v>
                </c:pt>
                <c:pt idx="50807">
                  <c:v>17.363752615799999</c:v>
                </c:pt>
                <c:pt idx="50808">
                  <c:v>17.4316482252</c:v>
                </c:pt>
                <c:pt idx="50809">
                  <c:v>16.117793214199999</c:v>
                </c:pt>
                <c:pt idx="50810">
                  <c:v>16.043509576999998</c:v>
                </c:pt>
                <c:pt idx="50811">
                  <c:v>17.701323866100001</c:v>
                </c:pt>
                <c:pt idx="50812">
                  <c:v>17.249455617999999</c:v>
                </c:pt>
                <c:pt idx="50813">
                  <c:v>15.945132016000001</c:v>
                </c:pt>
                <c:pt idx="50814">
                  <c:v>17.375807435900001</c:v>
                </c:pt>
                <c:pt idx="50815">
                  <c:v>15.909258487400001</c:v>
                </c:pt>
                <c:pt idx="50816">
                  <c:v>17.1444352627</c:v>
                </c:pt>
                <c:pt idx="50817">
                  <c:v>16.263720344199999</c:v>
                </c:pt>
                <c:pt idx="50818">
                  <c:v>16.1517310905</c:v>
                </c:pt>
                <c:pt idx="50819">
                  <c:v>17.245213391</c:v>
                </c:pt>
                <c:pt idx="50820">
                  <c:v>17.556776344900001</c:v>
                </c:pt>
                <c:pt idx="50821">
                  <c:v>16.950342623800001</c:v>
                </c:pt>
                <c:pt idx="50822">
                  <c:v>16.0726567261</c:v>
                </c:pt>
                <c:pt idx="50823">
                  <c:v>17.4989725738</c:v>
                </c:pt>
                <c:pt idx="50824">
                  <c:v>16.687762389700001</c:v>
                </c:pt>
                <c:pt idx="50825">
                  <c:v>16.8566131328</c:v>
                </c:pt>
                <c:pt idx="50826">
                  <c:v>16.492221608099999</c:v>
                </c:pt>
                <c:pt idx="50827">
                  <c:v>15.9949607846</c:v>
                </c:pt>
                <c:pt idx="50828">
                  <c:v>17.3271531147</c:v>
                </c:pt>
                <c:pt idx="50829">
                  <c:v>16.4053682206</c:v>
                </c:pt>
                <c:pt idx="50830">
                  <c:v>16.258809978999999</c:v>
                </c:pt>
                <c:pt idx="50831">
                  <c:v>16.6382872619</c:v>
                </c:pt>
                <c:pt idx="50832">
                  <c:v>15.956593803800001</c:v>
                </c:pt>
                <c:pt idx="50833">
                  <c:v>16.642301991899998</c:v>
                </c:pt>
                <c:pt idx="50834">
                  <c:v>16.4664823345</c:v>
                </c:pt>
                <c:pt idx="50835">
                  <c:v>16.279306078800001</c:v>
                </c:pt>
                <c:pt idx="50836">
                  <c:v>16.9791683248</c:v>
                </c:pt>
                <c:pt idx="50837">
                  <c:v>16.408753588900002</c:v>
                </c:pt>
                <c:pt idx="50838">
                  <c:v>17.240370248800001</c:v>
                </c:pt>
                <c:pt idx="50839">
                  <c:v>17.102447554200001</c:v>
                </c:pt>
                <c:pt idx="50840">
                  <c:v>16.704813454699998</c:v>
                </c:pt>
                <c:pt idx="50841">
                  <c:v>17.180848909800002</c:v>
                </c:pt>
                <c:pt idx="50842">
                  <c:v>17.638929263600001</c:v>
                </c:pt>
                <c:pt idx="50843">
                  <c:v>16.0574022365</c:v>
                </c:pt>
                <c:pt idx="50844">
                  <c:v>16.194354779899999</c:v>
                </c:pt>
                <c:pt idx="50845">
                  <c:v>15.873935443700001</c:v>
                </c:pt>
                <c:pt idx="50846">
                  <c:v>17.048435923</c:v>
                </c:pt>
                <c:pt idx="50847">
                  <c:v>16.3910732477</c:v>
                </c:pt>
                <c:pt idx="50848">
                  <c:v>16.453607066099998</c:v>
                </c:pt>
                <c:pt idx="50849">
                  <c:v>15.868852482699999</c:v>
                </c:pt>
                <c:pt idx="50850">
                  <c:v>17.073292367800001</c:v>
                </c:pt>
                <c:pt idx="50851">
                  <c:v>17.645579663300001</c:v>
                </c:pt>
                <c:pt idx="50852">
                  <c:v>17.256489106899998</c:v>
                </c:pt>
                <c:pt idx="50853">
                  <c:v>17.620128443700001</c:v>
                </c:pt>
                <c:pt idx="50854">
                  <c:v>17.161124435400001</c:v>
                </c:pt>
                <c:pt idx="50855">
                  <c:v>16.263720344199999</c:v>
                </c:pt>
                <c:pt idx="50856">
                  <c:v>16.047923088000001</c:v>
                </c:pt>
                <c:pt idx="50857">
                  <c:v>17.285878997099999</c:v>
                </c:pt>
                <c:pt idx="50858">
                  <c:v>16.244683570999999</c:v>
                </c:pt>
                <c:pt idx="50859">
                  <c:v>16.868193375200001</c:v>
                </c:pt>
                <c:pt idx="50860">
                  <c:v>17.1219431944</c:v>
                </c:pt>
                <c:pt idx="50861">
                  <c:v>17.662713010099999</c:v>
                </c:pt>
                <c:pt idx="50862">
                  <c:v>16.612503340899998</c:v>
                </c:pt>
                <c:pt idx="50863">
                  <c:v>16.668511725599998</c:v>
                </c:pt>
                <c:pt idx="50864">
                  <c:v>16.4911215789</c:v>
                </c:pt>
                <c:pt idx="50865">
                  <c:v>17.285878997099999</c:v>
                </c:pt>
                <c:pt idx="50866">
                  <c:v>16.4088006526</c:v>
                </c:pt>
                <c:pt idx="50867">
                  <c:v>16.037489748700001</c:v>
                </c:pt>
                <c:pt idx="50868">
                  <c:v>16.084655914100001</c:v>
                </c:pt>
                <c:pt idx="50869">
                  <c:v>16.1862763556</c:v>
                </c:pt>
                <c:pt idx="50870">
                  <c:v>16.886565423699999</c:v>
                </c:pt>
                <c:pt idx="50871">
                  <c:v>16.398532532600001</c:v>
                </c:pt>
                <c:pt idx="50872">
                  <c:v>16.523118028900001</c:v>
                </c:pt>
                <c:pt idx="50873">
                  <c:v>15.8653132938</c:v>
                </c:pt>
                <c:pt idx="50874">
                  <c:v>16.165140308600002</c:v>
                </c:pt>
                <c:pt idx="50875">
                  <c:v>17.052993558699999</c:v>
                </c:pt>
                <c:pt idx="50876">
                  <c:v>16.682369519600002</c:v>
                </c:pt>
                <c:pt idx="50877">
                  <c:v>17.057142192000001</c:v>
                </c:pt>
                <c:pt idx="50878">
                  <c:v>17.322580438500001</c:v>
                </c:pt>
                <c:pt idx="50879">
                  <c:v>15.8532540214</c:v>
                </c:pt>
                <c:pt idx="50880">
                  <c:v>16.665060412399999</c:v>
                </c:pt>
                <c:pt idx="50881">
                  <c:v>17.420771856599998</c:v>
                </c:pt>
                <c:pt idx="50882">
                  <c:v>16.047923088000001</c:v>
                </c:pt>
                <c:pt idx="50883">
                  <c:v>17.0620040166</c:v>
                </c:pt>
                <c:pt idx="50884">
                  <c:v>16.960176668199999</c:v>
                </c:pt>
                <c:pt idx="50885">
                  <c:v>17.516754229</c:v>
                </c:pt>
                <c:pt idx="50886">
                  <c:v>16.917030196100001</c:v>
                </c:pt>
                <c:pt idx="50887">
                  <c:v>16.522042135300001</c:v>
                </c:pt>
                <c:pt idx="50888">
                  <c:v>15.918843547</c:v>
                </c:pt>
                <c:pt idx="50889">
                  <c:v>17.503825765999999</c:v>
                </c:pt>
                <c:pt idx="50890">
                  <c:v>16.014053476000001</c:v>
                </c:pt>
                <c:pt idx="50891">
                  <c:v>15.9816908168</c:v>
                </c:pt>
                <c:pt idx="50892">
                  <c:v>16.373092418199999</c:v>
                </c:pt>
                <c:pt idx="50893">
                  <c:v>16.969999467299999</c:v>
                </c:pt>
                <c:pt idx="50894">
                  <c:v>16.546691276099999</c:v>
                </c:pt>
                <c:pt idx="50895">
                  <c:v>16.601213125099999</c:v>
                </c:pt>
                <c:pt idx="50896">
                  <c:v>16.577356820999999</c:v>
                </c:pt>
                <c:pt idx="50897">
                  <c:v>16.036419799699999</c:v>
                </c:pt>
                <c:pt idx="50898">
                  <c:v>15.870915867200001</c:v>
                </c:pt>
                <c:pt idx="50899">
                  <c:v>16.444666422699999</c:v>
                </c:pt>
                <c:pt idx="50900">
                  <c:v>15.9739084265</c:v>
                </c:pt>
                <c:pt idx="50901">
                  <c:v>16.1266287748</c:v>
                </c:pt>
                <c:pt idx="50902">
                  <c:v>17.5373316652</c:v>
                </c:pt>
                <c:pt idx="50903">
                  <c:v>17.2226080764</c:v>
                </c:pt>
                <c:pt idx="50904">
                  <c:v>16.201377900699999</c:v>
                </c:pt>
                <c:pt idx="50905">
                  <c:v>16.349314988100002</c:v>
                </c:pt>
                <c:pt idx="50906">
                  <c:v>16.1743834649</c:v>
                </c:pt>
                <c:pt idx="50907">
                  <c:v>15.908961269100001</c:v>
                </c:pt>
                <c:pt idx="50908">
                  <c:v>16.1436061233</c:v>
                </c:pt>
                <c:pt idx="50909">
                  <c:v>16.4664823345</c:v>
                </c:pt>
                <c:pt idx="50910">
                  <c:v>15.8653132938</c:v>
                </c:pt>
                <c:pt idx="50911">
                  <c:v>17.103252562800002</c:v>
                </c:pt>
                <c:pt idx="50912">
                  <c:v>17.080839663100001</c:v>
                </c:pt>
                <c:pt idx="50913">
                  <c:v>15.907394049400001</c:v>
                </c:pt>
                <c:pt idx="50914">
                  <c:v>16.866528608599999</c:v>
                </c:pt>
                <c:pt idx="50915">
                  <c:v>16.194354779899999</c:v>
                </c:pt>
                <c:pt idx="50916">
                  <c:v>16.568185692699998</c:v>
                </c:pt>
                <c:pt idx="50917">
                  <c:v>16.156532063</c:v>
                </c:pt>
                <c:pt idx="50918">
                  <c:v>15.973593167200001</c:v>
                </c:pt>
                <c:pt idx="50919">
                  <c:v>16.469864922100001</c:v>
                </c:pt>
                <c:pt idx="50920">
                  <c:v>16.523118028900001</c:v>
                </c:pt>
                <c:pt idx="50921">
                  <c:v>17.3914627423</c:v>
                </c:pt>
                <c:pt idx="50922">
                  <c:v>16.361668937699999</c:v>
                </c:pt>
                <c:pt idx="50923">
                  <c:v>17.6249985579</c:v>
                </c:pt>
                <c:pt idx="50924">
                  <c:v>17.588019313499998</c:v>
                </c:pt>
                <c:pt idx="50925">
                  <c:v>17.2131104033</c:v>
                </c:pt>
                <c:pt idx="50926">
                  <c:v>16.422869004999999</c:v>
                </c:pt>
                <c:pt idx="50927">
                  <c:v>16.395765490799999</c:v>
                </c:pt>
                <c:pt idx="50928">
                  <c:v>16.102044686900001</c:v>
                </c:pt>
                <c:pt idx="50929">
                  <c:v>16.279306078800001</c:v>
                </c:pt>
                <c:pt idx="50930">
                  <c:v>16.4664823345</c:v>
                </c:pt>
                <c:pt idx="50931">
                  <c:v>16.478345770899999</c:v>
                </c:pt>
                <c:pt idx="50932">
                  <c:v>16.277996838</c:v>
                </c:pt>
                <c:pt idx="50933">
                  <c:v>16.613607463699999</c:v>
                </c:pt>
                <c:pt idx="50934">
                  <c:v>17.2578545967</c:v>
                </c:pt>
                <c:pt idx="50935">
                  <c:v>15.983321836</c:v>
                </c:pt>
                <c:pt idx="50936">
                  <c:v>16.141029966800001</c:v>
                </c:pt>
                <c:pt idx="50937">
                  <c:v>15.909258487400001</c:v>
                </c:pt>
                <c:pt idx="50938">
                  <c:v>17.390151965299999</c:v>
                </c:pt>
                <c:pt idx="50939">
                  <c:v>17.014282400999999</c:v>
                </c:pt>
                <c:pt idx="50940">
                  <c:v>16.062829626399999</c:v>
                </c:pt>
                <c:pt idx="50941">
                  <c:v>17.6982538462</c:v>
                </c:pt>
                <c:pt idx="50942">
                  <c:v>15.928015046400001</c:v>
                </c:pt>
                <c:pt idx="50943">
                  <c:v>16.849671578900001</c:v>
                </c:pt>
                <c:pt idx="50944">
                  <c:v>16.037434998399998</c:v>
                </c:pt>
                <c:pt idx="50945">
                  <c:v>16.222013754999999</c:v>
                </c:pt>
                <c:pt idx="50946">
                  <c:v>16.007988960300001</c:v>
                </c:pt>
                <c:pt idx="50947">
                  <c:v>16.025210443799999</c:v>
                </c:pt>
                <c:pt idx="50948">
                  <c:v>17.1741823855</c:v>
                </c:pt>
                <c:pt idx="50949">
                  <c:v>16.655484392399998</c:v>
                </c:pt>
                <c:pt idx="50950">
                  <c:v>16.342379078499999</c:v>
                </c:pt>
                <c:pt idx="50951">
                  <c:v>16.025210443799999</c:v>
                </c:pt>
                <c:pt idx="50952">
                  <c:v>16.264278467600001</c:v>
                </c:pt>
                <c:pt idx="50953">
                  <c:v>15.857179868899999</c:v>
                </c:pt>
                <c:pt idx="50954">
                  <c:v>15.983850285899999</c:v>
                </c:pt>
                <c:pt idx="50955">
                  <c:v>16.014053476000001</c:v>
                </c:pt>
                <c:pt idx="50956">
                  <c:v>17.551385359200001</c:v>
                </c:pt>
                <c:pt idx="50957">
                  <c:v>16.202636115699999</c:v>
                </c:pt>
                <c:pt idx="50958">
                  <c:v>16.8795951239</c:v>
                </c:pt>
                <c:pt idx="50959">
                  <c:v>17.4316482252</c:v>
                </c:pt>
                <c:pt idx="50960">
                  <c:v>17.046884059300002</c:v>
                </c:pt>
                <c:pt idx="50961">
                  <c:v>15.9063608194</c:v>
                </c:pt>
                <c:pt idx="50962">
                  <c:v>17.665714088000001</c:v>
                </c:pt>
                <c:pt idx="50963">
                  <c:v>16.007988960300001</c:v>
                </c:pt>
                <c:pt idx="50964">
                  <c:v>16.546691276099999</c:v>
                </c:pt>
                <c:pt idx="50965">
                  <c:v>16.686515163199999</c:v>
                </c:pt>
                <c:pt idx="50966">
                  <c:v>17.1219431944</c:v>
                </c:pt>
                <c:pt idx="50967">
                  <c:v>17.288963605300001</c:v>
                </c:pt>
                <c:pt idx="50968">
                  <c:v>17.316147387400001</c:v>
                </c:pt>
                <c:pt idx="50969">
                  <c:v>17.529836577499999</c:v>
                </c:pt>
                <c:pt idx="50970">
                  <c:v>16.569685082100001</c:v>
                </c:pt>
                <c:pt idx="50971">
                  <c:v>17.052993558699999</c:v>
                </c:pt>
                <c:pt idx="50972">
                  <c:v>17.3017855523</c:v>
                </c:pt>
                <c:pt idx="50973">
                  <c:v>15.9395369776</c:v>
                </c:pt>
                <c:pt idx="50974">
                  <c:v>16.398299980000001</c:v>
                </c:pt>
                <c:pt idx="50975">
                  <c:v>17.0620325738</c:v>
                </c:pt>
                <c:pt idx="50976">
                  <c:v>16.510430399600001</c:v>
                </c:pt>
                <c:pt idx="50977">
                  <c:v>16.3943151838</c:v>
                </c:pt>
                <c:pt idx="50978">
                  <c:v>16.8779561363</c:v>
                </c:pt>
                <c:pt idx="50979">
                  <c:v>15.9696963802</c:v>
                </c:pt>
                <c:pt idx="50980">
                  <c:v>16.878433514699999</c:v>
                </c:pt>
                <c:pt idx="50981">
                  <c:v>16.960176668199999</c:v>
                </c:pt>
                <c:pt idx="50982">
                  <c:v>16.5841942156</c:v>
                </c:pt>
                <c:pt idx="50983">
                  <c:v>17.421450942500002</c:v>
                </c:pt>
                <c:pt idx="50984">
                  <c:v>17.683840903299998</c:v>
                </c:pt>
                <c:pt idx="50985">
                  <c:v>17.016247438600001</c:v>
                </c:pt>
                <c:pt idx="50986">
                  <c:v>17.048435923</c:v>
                </c:pt>
                <c:pt idx="50987">
                  <c:v>15.9747143964</c:v>
                </c:pt>
                <c:pt idx="50988">
                  <c:v>17.274910311500001</c:v>
                </c:pt>
                <c:pt idx="50989">
                  <c:v>16.267897572300001</c:v>
                </c:pt>
                <c:pt idx="50990">
                  <c:v>16.571892872700001</c:v>
                </c:pt>
                <c:pt idx="50991">
                  <c:v>17.458599814300001</c:v>
                </c:pt>
                <c:pt idx="50992">
                  <c:v>16.101659888499999</c:v>
                </c:pt>
                <c:pt idx="50993">
                  <c:v>16.422869004999999</c:v>
                </c:pt>
                <c:pt idx="50994">
                  <c:v>16.1002901956</c:v>
                </c:pt>
                <c:pt idx="50995">
                  <c:v>16.318307565200001</c:v>
                </c:pt>
                <c:pt idx="50996">
                  <c:v>16.473314889499999</c:v>
                </c:pt>
                <c:pt idx="50997">
                  <c:v>16.043509576999998</c:v>
                </c:pt>
                <c:pt idx="50998">
                  <c:v>16.318413555799999</c:v>
                </c:pt>
                <c:pt idx="50999">
                  <c:v>15.922375391399999</c:v>
                </c:pt>
                <c:pt idx="51000">
                  <c:v>16.493569012799998</c:v>
                </c:pt>
                <c:pt idx="51001">
                  <c:v>16.1682080498</c:v>
                </c:pt>
                <c:pt idx="51002">
                  <c:v>16.9472236744</c:v>
                </c:pt>
                <c:pt idx="51003">
                  <c:v>16.8544250697</c:v>
                </c:pt>
                <c:pt idx="51004">
                  <c:v>16.099982354400002</c:v>
                </c:pt>
                <c:pt idx="51005">
                  <c:v>15.857179868899999</c:v>
                </c:pt>
                <c:pt idx="51006">
                  <c:v>17.152297424499999</c:v>
                </c:pt>
                <c:pt idx="51007">
                  <c:v>16.252271145400002</c:v>
                </c:pt>
                <c:pt idx="51008">
                  <c:v>16.6852704356</c:v>
                </c:pt>
                <c:pt idx="51009">
                  <c:v>16.7410518571</c:v>
                </c:pt>
                <c:pt idx="51010">
                  <c:v>15.870915867200001</c:v>
                </c:pt>
                <c:pt idx="51011">
                  <c:v>16.222013754999999</c:v>
                </c:pt>
                <c:pt idx="51012">
                  <c:v>16.3898931853</c:v>
                </c:pt>
                <c:pt idx="51013">
                  <c:v>15.956593803800001</c:v>
                </c:pt>
                <c:pt idx="51014">
                  <c:v>17.0018624774</c:v>
                </c:pt>
                <c:pt idx="51015">
                  <c:v>16.162622495499999</c:v>
                </c:pt>
                <c:pt idx="51016">
                  <c:v>16.4545474552</c:v>
                </c:pt>
                <c:pt idx="51017">
                  <c:v>15.903970766600001</c:v>
                </c:pt>
                <c:pt idx="51018">
                  <c:v>16.808163588500001</c:v>
                </c:pt>
                <c:pt idx="51019">
                  <c:v>16.8404021158</c:v>
                </c:pt>
                <c:pt idx="51020">
                  <c:v>16.248042137999999</c:v>
                </c:pt>
                <c:pt idx="51021">
                  <c:v>17.5502787898</c:v>
                </c:pt>
                <c:pt idx="51022">
                  <c:v>16.0017245487</c:v>
                </c:pt>
                <c:pt idx="51023">
                  <c:v>16.395765490799999</c:v>
                </c:pt>
                <c:pt idx="51024">
                  <c:v>16.453607066099998</c:v>
                </c:pt>
                <c:pt idx="51025">
                  <c:v>17.052993558699999</c:v>
                </c:pt>
                <c:pt idx="51026">
                  <c:v>16.101659888499999</c:v>
                </c:pt>
                <c:pt idx="51027">
                  <c:v>17.5194491323</c:v>
                </c:pt>
                <c:pt idx="51028">
                  <c:v>16.655484392399998</c:v>
                </c:pt>
                <c:pt idx="51029">
                  <c:v>16.4690623364</c:v>
                </c:pt>
                <c:pt idx="51030">
                  <c:v>17.591521475499999</c:v>
                </c:pt>
                <c:pt idx="51031">
                  <c:v>16.202636115699999</c:v>
                </c:pt>
                <c:pt idx="51032">
                  <c:v>16.900207845299999</c:v>
                </c:pt>
                <c:pt idx="51033">
                  <c:v>16.072175999100001</c:v>
                </c:pt>
                <c:pt idx="51034">
                  <c:v>16.753341876</c:v>
                </c:pt>
                <c:pt idx="51035">
                  <c:v>16.598175482199998</c:v>
                </c:pt>
                <c:pt idx="51036">
                  <c:v>16.849671578900001</c:v>
                </c:pt>
                <c:pt idx="51037">
                  <c:v>16.144403071799999</c:v>
                </c:pt>
                <c:pt idx="51038">
                  <c:v>17.179538307400001</c:v>
                </c:pt>
                <c:pt idx="51039">
                  <c:v>16.1517310905</c:v>
                </c:pt>
                <c:pt idx="51040">
                  <c:v>15.9148162378</c:v>
                </c:pt>
                <c:pt idx="51041">
                  <c:v>15.939079576799999</c:v>
                </c:pt>
                <c:pt idx="51042">
                  <c:v>16.918787928499999</c:v>
                </c:pt>
                <c:pt idx="51043">
                  <c:v>16.339552577700001</c:v>
                </c:pt>
                <c:pt idx="51044">
                  <c:v>15.9395369776</c:v>
                </c:pt>
                <c:pt idx="51045">
                  <c:v>16.9947202016</c:v>
                </c:pt>
                <c:pt idx="51046">
                  <c:v>17.548204040600002</c:v>
                </c:pt>
                <c:pt idx="51047">
                  <c:v>15.9148162378</c:v>
                </c:pt>
                <c:pt idx="51048">
                  <c:v>15.9280039618</c:v>
                </c:pt>
                <c:pt idx="51049">
                  <c:v>16.342798442900001</c:v>
                </c:pt>
                <c:pt idx="51050">
                  <c:v>16.408959024600001</c:v>
                </c:pt>
                <c:pt idx="51051">
                  <c:v>15.9649464159</c:v>
                </c:pt>
                <c:pt idx="51052">
                  <c:v>17.102447554200001</c:v>
                </c:pt>
                <c:pt idx="51053">
                  <c:v>16.062309536899999</c:v>
                </c:pt>
                <c:pt idx="51054">
                  <c:v>16.523118028900001</c:v>
                </c:pt>
                <c:pt idx="51055">
                  <c:v>15.908961269100001</c:v>
                </c:pt>
                <c:pt idx="51056">
                  <c:v>17.388220968900001</c:v>
                </c:pt>
                <c:pt idx="51057">
                  <c:v>16.6292806497</c:v>
                </c:pt>
                <c:pt idx="51058">
                  <c:v>16.261302484600002</c:v>
                </c:pt>
                <c:pt idx="51059">
                  <c:v>17.0320846772</c:v>
                </c:pt>
                <c:pt idx="51060">
                  <c:v>16.3648221676</c:v>
                </c:pt>
                <c:pt idx="51061">
                  <c:v>16.129139926000001</c:v>
                </c:pt>
                <c:pt idx="51062">
                  <c:v>17.610555925500002</c:v>
                </c:pt>
                <c:pt idx="51063">
                  <c:v>17.040638750500001</c:v>
                </c:pt>
                <c:pt idx="51064">
                  <c:v>17.160099603199999</c:v>
                </c:pt>
                <c:pt idx="51065">
                  <c:v>16.903640194600001</c:v>
                </c:pt>
                <c:pt idx="51066">
                  <c:v>16.2350051974</c:v>
                </c:pt>
                <c:pt idx="51067">
                  <c:v>16.593578150900001</c:v>
                </c:pt>
                <c:pt idx="51068">
                  <c:v>16.048634459599999</c:v>
                </c:pt>
                <c:pt idx="51069">
                  <c:v>16.998752622400001</c:v>
                </c:pt>
                <c:pt idx="51070">
                  <c:v>16.395171746300001</c:v>
                </c:pt>
                <c:pt idx="51071">
                  <c:v>16.648341805299999</c:v>
                </c:pt>
                <c:pt idx="51072">
                  <c:v>16.081511377000002</c:v>
                </c:pt>
                <c:pt idx="51073">
                  <c:v>17.033309276000001</c:v>
                </c:pt>
                <c:pt idx="51074">
                  <c:v>16.955104760800001</c:v>
                </c:pt>
                <c:pt idx="51075">
                  <c:v>17.7210675438</c:v>
                </c:pt>
                <c:pt idx="51076">
                  <c:v>16.0466786414</c:v>
                </c:pt>
                <c:pt idx="51077">
                  <c:v>16.5984049228</c:v>
                </c:pt>
                <c:pt idx="51078">
                  <c:v>17.285878997099999</c:v>
                </c:pt>
                <c:pt idx="51079">
                  <c:v>16.1174172777</c:v>
                </c:pt>
                <c:pt idx="51080">
                  <c:v>16.684838782</c:v>
                </c:pt>
                <c:pt idx="51081">
                  <c:v>16.463616536100002</c:v>
                </c:pt>
                <c:pt idx="51082">
                  <c:v>16.180808198699999</c:v>
                </c:pt>
                <c:pt idx="51083">
                  <c:v>17.715121459900001</c:v>
                </c:pt>
                <c:pt idx="51084">
                  <c:v>16.906811427200001</c:v>
                </c:pt>
                <c:pt idx="51085">
                  <c:v>17.446746981099999</c:v>
                </c:pt>
                <c:pt idx="51086">
                  <c:v>15.9747143964</c:v>
                </c:pt>
                <c:pt idx="51087">
                  <c:v>17.001695151500002</c:v>
                </c:pt>
                <c:pt idx="51088">
                  <c:v>16.126848149800001</c:v>
                </c:pt>
                <c:pt idx="51089">
                  <c:v>16.573780197000001</c:v>
                </c:pt>
                <c:pt idx="51090">
                  <c:v>16.282163901800001</c:v>
                </c:pt>
                <c:pt idx="51091">
                  <c:v>17.130724707700001</c:v>
                </c:pt>
                <c:pt idx="51092">
                  <c:v>17.545422423400002</c:v>
                </c:pt>
                <c:pt idx="51093">
                  <c:v>16.264278467600001</c:v>
                </c:pt>
                <c:pt idx="51094">
                  <c:v>16.093707241000001</c:v>
                </c:pt>
                <c:pt idx="51095">
                  <c:v>17.025910927599998</c:v>
                </c:pt>
                <c:pt idx="51096">
                  <c:v>15.952623221</c:v>
                </c:pt>
                <c:pt idx="51097">
                  <c:v>16.688816446600001</c:v>
                </c:pt>
                <c:pt idx="51098">
                  <c:v>16.7902219628</c:v>
                </c:pt>
                <c:pt idx="51099">
                  <c:v>16.691016124899999</c:v>
                </c:pt>
                <c:pt idx="51100">
                  <c:v>17.254660726099999</c:v>
                </c:pt>
                <c:pt idx="51101">
                  <c:v>17.4151407341</c:v>
                </c:pt>
                <c:pt idx="51102">
                  <c:v>16.1404057341</c:v>
                </c:pt>
                <c:pt idx="51103">
                  <c:v>16.775799726999999</c:v>
                </c:pt>
                <c:pt idx="51104">
                  <c:v>16.451693293799998</c:v>
                </c:pt>
                <c:pt idx="51105">
                  <c:v>17.250518319400001</c:v>
                </c:pt>
                <c:pt idx="51106">
                  <c:v>17.2284496483</c:v>
                </c:pt>
                <c:pt idx="51107">
                  <c:v>15.9280039618</c:v>
                </c:pt>
                <c:pt idx="51108">
                  <c:v>15.9280494093</c:v>
                </c:pt>
                <c:pt idx="51109">
                  <c:v>16.534737074900001</c:v>
                </c:pt>
                <c:pt idx="51110">
                  <c:v>16.009672396399999</c:v>
                </c:pt>
                <c:pt idx="51111">
                  <c:v>16.268947600699999</c:v>
                </c:pt>
                <c:pt idx="51112">
                  <c:v>16.0726567261</c:v>
                </c:pt>
                <c:pt idx="51113">
                  <c:v>16.016643109299999</c:v>
                </c:pt>
                <c:pt idx="51114">
                  <c:v>15.9669671451</c:v>
                </c:pt>
                <c:pt idx="51115">
                  <c:v>16.800196464300001</c:v>
                </c:pt>
                <c:pt idx="51116">
                  <c:v>16.403593994000001</c:v>
                </c:pt>
                <c:pt idx="51117">
                  <c:v>16.8672312809</c:v>
                </c:pt>
                <c:pt idx="51118">
                  <c:v>17.295886365099999</c:v>
                </c:pt>
                <c:pt idx="51119">
                  <c:v>17.352024847399999</c:v>
                </c:pt>
                <c:pt idx="51120">
                  <c:v>17.175727497800001</c:v>
                </c:pt>
                <c:pt idx="51121">
                  <c:v>16.177831968</c:v>
                </c:pt>
                <c:pt idx="51122">
                  <c:v>17.420771856599998</c:v>
                </c:pt>
                <c:pt idx="51123">
                  <c:v>15.907394049400001</c:v>
                </c:pt>
                <c:pt idx="51124">
                  <c:v>16.712286903900001</c:v>
                </c:pt>
                <c:pt idx="51125">
                  <c:v>17.4328644725</c:v>
                </c:pt>
                <c:pt idx="51126">
                  <c:v>16.571892872700001</c:v>
                </c:pt>
                <c:pt idx="51127">
                  <c:v>16.766523300300001</c:v>
                </c:pt>
                <c:pt idx="51128">
                  <c:v>16.6379593636</c:v>
                </c:pt>
                <c:pt idx="51129">
                  <c:v>16.5520629263</c:v>
                </c:pt>
                <c:pt idx="51130">
                  <c:v>16.828304598900001</c:v>
                </c:pt>
                <c:pt idx="51131">
                  <c:v>17.352024847399999</c:v>
                </c:pt>
                <c:pt idx="51132">
                  <c:v>17.036587687800001</c:v>
                </c:pt>
                <c:pt idx="51133">
                  <c:v>16.589290505099999</c:v>
                </c:pt>
                <c:pt idx="51134">
                  <c:v>17.2578723785</c:v>
                </c:pt>
                <c:pt idx="51135">
                  <c:v>17.507591265399999</c:v>
                </c:pt>
                <c:pt idx="51136">
                  <c:v>17.127764450099999</c:v>
                </c:pt>
                <c:pt idx="51137">
                  <c:v>15.9710979588</c:v>
                </c:pt>
                <c:pt idx="51138">
                  <c:v>15.957552054900001</c:v>
                </c:pt>
                <c:pt idx="51139">
                  <c:v>17.0179310495</c:v>
                </c:pt>
                <c:pt idx="51140">
                  <c:v>16.282163901800001</c:v>
                </c:pt>
                <c:pt idx="51141">
                  <c:v>16.577356820999999</c:v>
                </c:pt>
                <c:pt idx="51142">
                  <c:v>17.4087713013</c:v>
                </c:pt>
                <c:pt idx="51143">
                  <c:v>16.1871737934</c:v>
                </c:pt>
                <c:pt idx="51144">
                  <c:v>17.677694493200001</c:v>
                </c:pt>
                <c:pt idx="51145">
                  <c:v>16.288593909300001</c:v>
                </c:pt>
                <c:pt idx="51146">
                  <c:v>17.152297424499999</c:v>
                </c:pt>
                <c:pt idx="51147">
                  <c:v>15.8701111123</c:v>
                </c:pt>
                <c:pt idx="51148">
                  <c:v>17.423977147599999</c:v>
                </c:pt>
                <c:pt idx="51149">
                  <c:v>16.433790463600001</c:v>
                </c:pt>
                <c:pt idx="51150">
                  <c:v>16.148341660700002</c:v>
                </c:pt>
                <c:pt idx="51151">
                  <c:v>15.875700353299999</c:v>
                </c:pt>
                <c:pt idx="51152">
                  <c:v>16.497387955000001</c:v>
                </c:pt>
                <c:pt idx="51153">
                  <c:v>16.4982901172</c:v>
                </c:pt>
                <c:pt idx="51154">
                  <c:v>15.998730628900001</c:v>
                </c:pt>
                <c:pt idx="51155">
                  <c:v>17.352024847399999</c:v>
                </c:pt>
                <c:pt idx="51156">
                  <c:v>15.887518504399999</c:v>
                </c:pt>
                <c:pt idx="51157">
                  <c:v>15.875700353299999</c:v>
                </c:pt>
                <c:pt idx="51158">
                  <c:v>17.058656265</c:v>
                </c:pt>
                <c:pt idx="51159">
                  <c:v>17.616054509200001</c:v>
                </c:pt>
                <c:pt idx="51160">
                  <c:v>16.766523300300001</c:v>
                </c:pt>
                <c:pt idx="51161">
                  <c:v>16.0466786414</c:v>
                </c:pt>
                <c:pt idx="51162">
                  <c:v>17.7114383933</c:v>
                </c:pt>
                <c:pt idx="51163">
                  <c:v>16.922458398</c:v>
                </c:pt>
                <c:pt idx="51164">
                  <c:v>16.417831573400001</c:v>
                </c:pt>
                <c:pt idx="51165">
                  <c:v>16.0973990665</c:v>
                </c:pt>
                <c:pt idx="51166">
                  <c:v>17.749453706200001</c:v>
                </c:pt>
                <c:pt idx="51167">
                  <c:v>17.180848909800002</c:v>
                </c:pt>
                <c:pt idx="51168">
                  <c:v>17.004100801</c:v>
                </c:pt>
                <c:pt idx="51169">
                  <c:v>16.6317218708</c:v>
                </c:pt>
                <c:pt idx="51170">
                  <c:v>16.260779121700001</c:v>
                </c:pt>
                <c:pt idx="51171">
                  <c:v>16.916774243599999</c:v>
                </c:pt>
                <c:pt idx="51172">
                  <c:v>16.4359360708</c:v>
                </c:pt>
                <c:pt idx="51173">
                  <c:v>16.331582060300001</c:v>
                </c:pt>
                <c:pt idx="51174">
                  <c:v>17.244026869900001</c:v>
                </c:pt>
                <c:pt idx="51175">
                  <c:v>16.277996838</c:v>
                </c:pt>
                <c:pt idx="51176">
                  <c:v>15.873935443700001</c:v>
                </c:pt>
                <c:pt idx="51177">
                  <c:v>16.8544250697</c:v>
                </c:pt>
                <c:pt idx="51178">
                  <c:v>17.443593803900001</c:v>
                </c:pt>
                <c:pt idx="51179">
                  <c:v>17.375807435900001</c:v>
                </c:pt>
                <c:pt idx="51180">
                  <c:v>17.545422423400002</c:v>
                </c:pt>
                <c:pt idx="51181">
                  <c:v>16.921587328299999</c:v>
                </c:pt>
                <c:pt idx="51182">
                  <c:v>16.895654514099999</c:v>
                </c:pt>
                <c:pt idx="51183">
                  <c:v>17.5962521708</c:v>
                </c:pt>
                <c:pt idx="51184">
                  <c:v>16.0726567261</c:v>
                </c:pt>
                <c:pt idx="51185">
                  <c:v>16.6852704356</c:v>
                </c:pt>
                <c:pt idx="51186">
                  <c:v>16.947736648999999</c:v>
                </c:pt>
                <c:pt idx="51187">
                  <c:v>16.2029952663</c:v>
                </c:pt>
                <c:pt idx="51188">
                  <c:v>16.776191204700002</c:v>
                </c:pt>
                <c:pt idx="51189">
                  <c:v>17.769220865499999</c:v>
                </c:pt>
                <c:pt idx="51190">
                  <c:v>16.886565423699999</c:v>
                </c:pt>
                <c:pt idx="51191">
                  <c:v>17.656430404999998</c:v>
                </c:pt>
                <c:pt idx="51192">
                  <c:v>17.390151965299999</c:v>
                </c:pt>
                <c:pt idx="51193">
                  <c:v>16.001311810899999</c:v>
                </c:pt>
                <c:pt idx="51194">
                  <c:v>17.244026869900001</c:v>
                </c:pt>
                <c:pt idx="51195">
                  <c:v>16.320592205899999</c:v>
                </c:pt>
                <c:pt idx="51196">
                  <c:v>16.9913271695</c:v>
                </c:pt>
                <c:pt idx="51197">
                  <c:v>17.505042653699999</c:v>
                </c:pt>
                <c:pt idx="51198">
                  <c:v>16.117793214199999</c:v>
                </c:pt>
                <c:pt idx="51199">
                  <c:v>17.6709036779</c:v>
                </c:pt>
                <c:pt idx="51200">
                  <c:v>15.875700353299999</c:v>
                </c:pt>
                <c:pt idx="51201">
                  <c:v>16.715991276</c:v>
                </c:pt>
                <c:pt idx="51202">
                  <c:v>17.723080594500001</c:v>
                </c:pt>
                <c:pt idx="51203">
                  <c:v>16.268947600699999</c:v>
                </c:pt>
                <c:pt idx="51204">
                  <c:v>16.494867455200001</c:v>
                </c:pt>
                <c:pt idx="51205">
                  <c:v>16.8812956678</c:v>
                </c:pt>
                <c:pt idx="51206">
                  <c:v>16.324137622799999</c:v>
                </c:pt>
                <c:pt idx="51207">
                  <c:v>16.2707139969</c:v>
                </c:pt>
                <c:pt idx="51208">
                  <c:v>16.261017839699999</c:v>
                </c:pt>
                <c:pt idx="51209">
                  <c:v>16.263720344199999</c:v>
                </c:pt>
                <c:pt idx="51210">
                  <c:v>17.334873235300002</c:v>
                </c:pt>
                <c:pt idx="51211">
                  <c:v>16.978961420899999</c:v>
                </c:pt>
                <c:pt idx="51212">
                  <c:v>16.960176668199999</c:v>
                </c:pt>
                <c:pt idx="51213">
                  <c:v>16.01200017</c:v>
                </c:pt>
                <c:pt idx="51214">
                  <c:v>16.395171746300001</c:v>
                </c:pt>
                <c:pt idx="51215">
                  <c:v>16.398532532600001</c:v>
                </c:pt>
                <c:pt idx="51216">
                  <c:v>15.870915867200001</c:v>
                </c:pt>
                <c:pt idx="51217">
                  <c:v>17.6158891999</c:v>
                </c:pt>
                <c:pt idx="51218">
                  <c:v>16.144403071799999</c:v>
                </c:pt>
                <c:pt idx="51219">
                  <c:v>17.756519722</c:v>
                </c:pt>
                <c:pt idx="51220">
                  <c:v>16.504137711399999</c:v>
                </c:pt>
                <c:pt idx="51221">
                  <c:v>16.3241407477</c:v>
                </c:pt>
                <c:pt idx="51222">
                  <c:v>16.1174172777</c:v>
                </c:pt>
                <c:pt idx="51223">
                  <c:v>16.272794439799998</c:v>
                </c:pt>
                <c:pt idx="51224">
                  <c:v>17.061984978400002</c:v>
                </c:pt>
                <c:pt idx="51225">
                  <c:v>17.770155005900001</c:v>
                </c:pt>
                <c:pt idx="51226">
                  <c:v>16.2989962463</c:v>
                </c:pt>
                <c:pt idx="51227">
                  <c:v>17.600734615499999</c:v>
                </c:pt>
                <c:pt idx="51228">
                  <c:v>17.2841250717</c:v>
                </c:pt>
                <c:pt idx="51229">
                  <c:v>15.969980615900001</c:v>
                </c:pt>
                <c:pt idx="51230">
                  <c:v>16.1174172777</c:v>
                </c:pt>
                <c:pt idx="51231">
                  <c:v>16.335079697499999</c:v>
                </c:pt>
                <c:pt idx="51232">
                  <c:v>17.180848909800002</c:v>
                </c:pt>
                <c:pt idx="51233">
                  <c:v>16.102044686900001</c:v>
                </c:pt>
                <c:pt idx="51234">
                  <c:v>15.903970766600001</c:v>
                </c:pt>
                <c:pt idx="51235">
                  <c:v>16.201155307800001</c:v>
                </c:pt>
                <c:pt idx="51236">
                  <c:v>15.9949607846</c:v>
                </c:pt>
                <c:pt idx="51237">
                  <c:v>17.770592711399999</c:v>
                </c:pt>
                <c:pt idx="51238">
                  <c:v>16.189028833399998</c:v>
                </c:pt>
                <c:pt idx="51239">
                  <c:v>17.2072980881</c:v>
                </c:pt>
                <c:pt idx="51240">
                  <c:v>16.112009311800001</c:v>
                </c:pt>
                <c:pt idx="51241">
                  <c:v>15.8653132938</c:v>
                </c:pt>
                <c:pt idx="51242">
                  <c:v>17.6249985579</c:v>
                </c:pt>
                <c:pt idx="51243">
                  <c:v>17.4193429567</c:v>
                </c:pt>
                <c:pt idx="51244">
                  <c:v>16.1843791935</c:v>
                </c:pt>
                <c:pt idx="51245">
                  <c:v>17.2245655083</c:v>
                </c:pt>
                <c:pt idx="51246">
                  <c:v>15.9280494093</c:v>
                </c:pt>
                <c:pt idx="51247">
                  <c:v>16.335079697499999</c:v>
                </c:pt>
                <c:pt idx="51248">
                  <c:v>16.6292806497</c:v>
                </c:pt>
                <c:pt idx="51249">
                  <c:v>16.833904734499999</c:v>
                </c:pt>
                <c:pt idx="51250">
                  <c:v>17.192099619499999</c:v>
                </c:pt>
                <c:pt idx="51251">
                  <c:v>17.651274719100002</c:v>
                </c:pt>
                <c:pt idx="51252">
                  <c:v>16.280143482900002</c:v>
                </c:pt>
                <c:pt idx="51253">
                  <c:v>15.9341116094</c:v>
                </c:pt>
                <c:pt idx="51254">
                  <c:v>17.7114618429</c:v>
                </c:pt>
                <c:pt idx="51255">
                  <c:v>17.3710563454</c:v>
                </c:pt>
                <c:pt idx="51256">
                  <c:v>17.1257815755</c:v>
                </c:pt>
                <c:pt idx="51257">
                  <c:v>16.546877473199999</c:v>
                </c:pt>
                <c:pt idx="51258">
                  <c:v>16.1436061233</c:v>
                </c:pt>
                <c:pt idx="51259">
                  <c:v>17.745776497400001</c:v>
                </c:pt>
                <c:pt idx="51260">
                  <c:v>17.497808951</c:v>
                </c:pt>
                <c:pt idx="51261">
                  <c:v>15.945132016000001</c:v>
                </c:pt>
                <c:pt idx="51262">
                  <c:v>17.040997368599999</c:v>
                </c:pt>
                <c:pt idx="51263">
                  <c:v>17.076079056299999</c:v>
                </c:pt>
                <c:pt idx="51264">
                  <c:v>16.822320549200001</c:v>
                </c:pt>
                <c:pt idx="51265">
                  <c:v>17.3710563454</c:v>
                </c:pt>
                <c:pt idx="51266">
                  <c:v>16.468271690600002</c:v>
                </c:pt>
                <c:pt idx="51267">
                  <c:v>15.983321836</c:v>
                </c:pt>
                <c:pt idx="51268">
                  <c:v>16.062309536899999</c:v>
                </c:pt>
                <c:pt idx="51269">
                  <c:v>17.483406952799999</c:v>
                </c:pt>
                <c:pt idx="51270">
                  <c:v>16.469864922100001</c:v>
                </c:pt>
                <c:pt idx="51271">
                  <c:v>17.244026869900001</c:v>
                </c:pt>
                <c:pt idx="51272">
                  <c:v>16.321529376899999</c:v>
                </c:pt>
                <c:pt idx="51273">
                  <c:v>16.305558684299999</c:v>
                </c:pt>
                <c:pt idx="51274">
                  <c:v>17.016247438600001</c:v>
                </c:pt>
                <c:pt idx="51275">
                  <c:v>17.551385359200001</c:v>
                </c:pt>
                <c:pt idx="51276">
                  <c:v>17.254660726099999</c:v>
                </c:pt>
                <c:pt idx="51277">
                  <c:v>17.578932318</c:v>
                </c:pt>
                <c:pt idx="51278">
                  <c:v>16.722525736800002</c:v>
                </c:pt>
                <c:pt idx="51279">
                  <c:v>16.373092418199999</c:v>
                </c:pt>
                <c:pt idx="51280">
                  <c:v>16.192863487499999</c:v>
                </c:pt>
                <c:pt idx="51281">
                  <c:v>16.463302450099999</c:v>
                </c:pt>
                <c:pt idx="51282">
                  <c:v>15.9280039618</c:v>
                </c:pt>
                <c:pt idx="51283">
                  <c:v>17.677694493200001</c:v>
                </c:pt>
                <c:pt idx="51284">
                  <c:v>16.001311810899999</c:v>
                </c:pt>
                <c:pt idx="51285">
                  <c:v>16.918787928499999</c:v>
                </c:pt>
                <c:pt idx="51286">
                  <c:v>17.259000458199999</c:v>
                </c:pt>
                <c:pt idx="51287">
                  <c:v>16.3898931853</c:v>
                </c:pt>
                <c:pt idx="51288">
                  <c:v>17.562699432500001</c:v>
                </c:pt>
                <c:pt idx="51289">
                  <c:v>17.775577099300001</c:v>
                </c:pt>
                <c:pt idx="51290">
                  <c:v>16.736134287900001</c:v>
                </c:pt>
                <c:pt idx="51291">
                  <c:v>16.9913271695</c:v>
                </c:pt>
                <c:pt idx="51292">
                  <c:v>17.5502787898</c:v>
                </c:pt>
                <c:pt idx="51293">
                  <c:v>17.3914627423</c:v>
                </c:pt>
                <c:pt idx="51294">
                  <c:v>17.1741823855</c:v>
                </c:pt>
                <c:pt idx="51295">
                  <c:v>15.908961269100001</c:v>
                </c:pt>
                <c:pt idx="51296">
                  <c:v>16.146736385000001</c:v>
                </c:pt>
                <c:pt idx="51297">
                  <c:v>15.862409293000001</c:v>
                </c:pt>
                <c:pt idx="51298">
                  <c:v>17.311286159400002</c:v>
                </c:pt>
                <c:pt idx="51299">
                  <c:v>16.895654514099999</c:v>
                </c:pt>
                <c:pt idx="51300">
                  <c:v>16.608253314300001</c:v>
                </c:pt>
                <c:pt idx="51301">
                  <c:v>17.472623577499999</c:v>
                </c:pt>
                <c:pt idx="51302">
                  <c:v>16.261017839699999</c:v>
                </c:pt>
                <c:pt idx="51303">
                  <c:v>17.402576384900001</c:v>
                </c:pt>
                <c:pt idx="51304">
                  <c:v>16.5897550442</c:v>
                </c:pt>
                <c:pt idx="51305">
                  <c:v>16.774835889999999</c:v>
                </c:pt>
                <c:pt idx="51306">
                  <c:v>15.903970766600001</c:v>
                </c:pt>
                <c:pt idx="51307">
                  <c:v>16.301438779400002</c:v>
                </c:pt>
                <c:pt idx="51308">
                  <c:v>16.318413555799999</c:v>
                </c:pt>
                <c:pt idx="51309">
                  <c:v>16.935346129500001</c:v>
                </c:pt>
                <c:pt idx="51310">
                  <c:v>15.8674264277</c:v>
                </c:pt>
                <c:pt idx="51311">
                  <c:v>17.0018624774</c:v>
                </c:pt>
                <c:pt idx="51312">
                  <c:v>17.1219431944</c:v>
                </c:pt>
                <c:pt idx="51313">
                  <c:v>15.993384858900001</c:v>
                </c:pt>
                <c:pt idx="51314">
                  <c:v>16.280143482900002</c:v>
                </c:pt>
                <c:pt idx="51315">
                  <c:v>16.712286903900001</c:v>
                </c:pt>
                <c:pt idx="51316">
                  <c:v>16.5952659071</c:v>
                </c:pt>
                <c:pt idx="51317">
                  <c:v>16.9613020647</c:v>
                </c:pt>
                <c:pt idx="51318">
                  <c:v>15.970188805599999</c:v>
                </c:pt>
                <c:pt idx="51319">
                  <c:v>16.201377900699999</c:v>
                </c:pt>
                <c:pt idx="51320">
                  <c:v>16.758072672699999</c:v>
                </c:pt>
                <c:pt idx="51321">
                  <c:v>16.499081578199998</c:v>
                </c:pt>
                <c:pt idx="51322">
                  <c:v>16.691016124899999</c:v>
                </c:pt>
                <c:pt idx="51323">
                  <c:v>16.739703093399999</c:v>
                </c:pt>
                <c:pt idx="51324">
                  <c:v>16.989203616699999</c:v>
                </c:pt>
                <c:pt idx="51325">
                  <c:v>16.960176668199999</c:v>
                </c:pt>
                <c:pt idx="51326">
                  <c:v>16.496639314900001</c:v>
                </c:pt>
                <c:pt idx="51327">
                  <c:v>17.3430185524</c:v>
                </c:pt>
                <c:pt idx="51328">
                  <c:v>16.472958069299999</c:v>
                </c:pt>
                <c:pt idx="51329">
                  <c:v>16.239608014400002</c:v>
                </c:pt>
                <c:pt idx="51330">
                  <c:v>16.770886282599999</c:v>
                </c:pt>
                <c:pt idx="51331">
                  <c:v>17.480484178099999</c:v>
                </c:pt>
                <c:pt idx="51332">
                  <c:v>16.8187837268</c:v>
                </c:pt>
                <c:pt idx="51333">
                  <c:v>16.504137711399999</c:v>
                </c:pt>
                <c:pt idx="51334">
                  <c:v>17.316147387400001</c:v>
                </c:pt>
                <c:pt idx="51335">
                  <c:v>16.182274320099999</c:v>
                </c:pt>
                <c:pt idx="51336">
                  <c:v>16.220919469199998</c:v>
                </c:pt>
                <c:pt idx="51337">
                  <c:v>16.583833725800002</c:v>
                </c:pt>
                <c:pt idx="51338">
                  <c:v>16.373092418199999</c:v>
                </c:pt>
                <c:pt idx="51339">
                  <c:v>16.8795951239</c:v>
                </c:pt>
                <c:pt idx="51340">
                  <c:v>16.907009580899999</c:v>
                </c:pt>
                <c:pt idx="51341">
                  <c:v>16.031166967099999</c:v>
                </c:pt>
                <c:pt idx="51342">
                  <c:v>16.1517310905</c:v>
                </c:pt>
                <c:pt idx="51343">
                  <c:v>16.452786737</c:v>
                </c:pt>
                <c:pt idx="51344">
                  <c:v>17.541241247399999</c:v>
                </c:pt>
                <c:pt idx="51345">
                  <c:v>17.102447554200001</c:v>
                </c:pt>
                <c:pt idx="51346">
                  <c:v>17.677871733</c:v>
                </c:pt>
                <c:pt idx="51347">
                  <c:v>15.9667310449</c:v>
                </c:pt>
                <c:pt idx="51348">
                  <c:v>16.497387955000001</c:v>
                </c:pt>
                <c:pt idx="51349">
                  <c:v>16.3241407477</c:v>
                </c:pt>
                <c:pt idx="51350">
                  <c:v>16.356792353199999</c:v>
                </c:pt>
                <c:pt idx="51351">
                  <c:v>17.033309276000001</c:v>
                </c:pt>
                <c:pt idx="51352">
                  <c:v>17.481198153699999</c:v>
                </c:pt>
                <c:pt idx="51353">
                  <c:v>15.969980615900001</c:v>
                </c:pt>
                <c:pt idx="51354">
                  <c:v>16.072000429100001</c:v>
                </c:pt>
                <c:pt idx="51355">
                  <c:v>16.975352941400001</c:v>
                </c:pt>
                <c:pt idx="51356">
                  <c:v>17.152297424499999</c:v>
                </c:pt>
                <c:pt idx="51357">
                  <c:v>16.4927596466</c:v>
                </c:pt>
                <c:pt idx="51358">
                  <c:v>17.691720441600001</c:v>
                </c:pt>
                <c:pt idx="51359">
                  <c:v>17.737777037499999</c:v>
                </c:pt>
                <c:pt idx="51360">
                  <c:v>16.085368616699999</c:v>
                </c:pt>
                <c:pt idx="51361">
                  <c:v>16.1862763556</c:v>
                </c:pt>
                <c:pt idx="51362">
                  <c:v>17.332080384600001</c:v>
                </c:pt>
                <c:pt idx="51363">
                  <c:v>16.885205703299999</c:v>
                </c:pt>
                <c:pt idx="51364">
                  <c:v>17.701088044999999</c:v>
                </c:pt>
                <c:pt idx="51365">
                  <c:v>16.908284436700001</c:v>
                </c:pt>
                <c:pt idx="51366">
                  <c:v>16.2989962463</c:v>
                </c:pt>
                <c:pt idx="51367">
                  <c:v>16.6099882886</c:v>
                </c:pt>
                <c:pt idx="51368">
                  <c:v>17.7596915839</c:v>
                </c:pt>
                <c:pt idx="51369">
                  <c:v>17.033309276000001</c:v>
                </c:pt>
                <c:pt idx="51370">
                  <c:v>16.047923088000001</c:v>
                </c:pt>
                <c:pt idx="51371">
                  <c:v>16.601213125099999</c:v>
                </c:pt>
                <c:pt idx="51372">
                  <c:v>17.700070458300001</c:v>
                </c:pt>
                <c:pt idx="51373">
                  <c:v>16.136531178799999</c:v>
                </c:pt>
                <c:pt idx="51374">
                  <c:v>16.950342623800001</c:v>
                </c:pt>
                <c:pt idx="51375">
                  <c:v>17.5400505657</c:v>
                </c:pt>
                <c:pt idx="51376">
                  <c:v>16.348012583799999</c:v>
                </c:pt>
                <c:pt idx="51377">
                  <c:v>16.3056460922</c:v>
                </c:pt>
                <c:pt idx="51378">
                  <c:v>16.9388210063</c:v>
                </c:pt>
                <c:pt idx="51379">
                  <c:v>16.1517310905</c:v>
                </c:pt>
                <c:pt idx="51380">
                  <c:v>17.776987829300001</c:v>
                </c:pt>
                <c:pt idx="51381">
                  <c:v>16.770886282599999</c:v>
                </c:pt>
                <c:pt idx="51382">
                  <c:v>16.9254625162</c:v>
                </c:pt>
                <c:pt idx="51383">
                  <c:v>16.148341660700002</c:v>
                </c:pt>
                <c:pt idx="51384">
                  <c:v>17.240370248800001</c:v>
                </c:pt>
                <c:pt idx="51385">
                  <c:v>16.241252208900001</c:v>
                </c:pt>
                <c:pt idx="51386">
                  <c:v>16.8778345542</c:v>
                </c:pt>
                <c:pt idx="51387">
                  <c:v>17.4087713013</c:v>
                </c:pt>
                <c:pt idx="51388">
                  <c:v>15.909258487400001</c:v>
                </c:pt>
                <c:pt idx="51389">
                  <c:v>17.016247438600001</c:v>
                </c:pt>
                <c:pt idx="51390">
                  <c:v>16.991794472999999</c:v>
                </c:pt>
                <c:pt idx="51391">
                  <c:v>17.093815192299999</c:v>
                </c:pt>
                <c:pt idx="51392">
                  <c:v>17.5007409438</c:v>
                </c:pt>
                <c:pt idx="51393">
                  <c:v>15.939079576799999</c:v>
                </c:pt>
                <c:pt idx="51394">
                  <c:v>17.320956195699999</c:v>
                </c:pt>
                <c:pt idx="51395">
                  <c:v>16.975352941400001</c:v>
                </c:pt>
                <c:pt idx="51396">
                  <c:v>16.691016124899999</c:v>
                </c:pt>
                <c:pt idx="51397">
                  <c:v>16.085368616699999</c:v>
                </c:pt>
                <c:pt idx="51398">
                  <c:v>15.949596680899999</c:v>
                </c:pt>
                <c:pt idx="51399">
                  <c:v>16.733186132499998</c:v>
                </c:pt>
                <c:pt idx="51400">
                  <c:v>16.861525777499999</c:v>
                </c:pt>
                <c:pt idx="51401">
                  <c:v>16.564278374800001</c:v>
                </c:pt>
                <c:pt idx="51402">
                  <c:v>17.157160851099999</c:v>
                </c:pt>
                <c:pt idx="51403">
                  <c:v>16.0017245487</c:v>
                </c:pt>
                <c:pt idx="51404">
                  <c:v>17.310641147399998</c:v>
                </c:pt>
                <c:pt idx="51405">
                  <c:v>17.097373327700002</c:v>
                </c:pt>
                <c:pt idx="51406">
                  <c:v>17.254660726099999</c:v>
                </c:pt>
                <c:pt idx="51407">
                  <c:v>16.225346925</c:v>
                </c:pt>
                <c:pt idx="51408">
                  <c:v>15.903970766600001</c:v>
                </c:pt>
                <c:pt idx="51409">
                  <c:v>16.818528425499998</c:v>
                </c:pt>
                <c:pt idx="51410">
                  <c:v>16.009672396399999</c:v>
                </c:pt>
                <c:pt idx="51411">
                  <c:v>16.693605288000001</c:v>
                </c:pt>
                <c:pt idx="51412">
                  <c:v>17.332614704299999</c:v>
                </c:pt>
                <c:pt idx="51413">
                  <c:v>16.768556874200002</c:v>
                </c:pt>
                <c:pt idx="51414">
                  <c:v>16.1588852201</c:v>
                </c:pt>
                <c:pt idx="51415">
                  <c:v>16.288133933699999</c:v>
                </c:pt>
                <c:pt idx="51416">
                  <c:v>16.167445121299998</c:v>
                </c:pt>
                <c:pt idx="51417">
                  <c:v>17.213914158000001</c:v>
                </c:pt>
                <c:pt idx="51418">
                  <c:v>16.5593539254</c:v>
                </c:pt>
                <c:pt idx="51419">
                  <c:v>17.6199139352</c:v>
                </c:pt>
                <c:pt idx="51420">
                  <c:v>17.010745145400001</c:v>
                </c:pt>
                <c:pt idx="51421">
                  <c:v>16.329284621199999</c:v>
                </c:pt>
                <c:pt idx="51422">
                  <c:v>17.704139727600001</c:v>
                </c:pt>
                <c:pt idx="51423">
                  <c:v>16.165140308600002</c:v>
                </c:pt>
                <c:pt idx="51424">
                  <c:v>17.152297424499999</c:v>
                </c:pt>
                <c:pt idx="51425">
                  <c:v>16.1825603837</c:v>
                </c:pt>
                <c:pt idx="51426">
                  <c:v>17.179126072599999</c:v>
                </c:pt>
                <c:pt idx="51427">
                  <c:v>17.472623577499999</c:v>
                </c:pt>
                <c:pt idx="51428">
                  <c:v>17.0038555774</c:v>
                </c:pt>
                <c:pt idx="51429">
                  <c:v>17.701323866100001</c:v>
                </c:pt>
                <c:pt idx="51430">
                  <c:v>16.809878518000001</c:v>
                </c:pt>
                <c:pt idx="51431">
                  <c:v>16.808752303999999</c:v>
                </c:pt>
                <c:pt idx="51432">
                  <c:v>16.8513683953</c:v>
                </c:pt>
                <c:pt idx="51433">
                  <c:v>17.176061836799999</c:v>
                </c:pt>
                <c:pt idx="51434">
                  <c:v>16.9254625162</c:v>
                </c:pt>
                <c:pt idx="51435">
                  <c:v>17.111517969000001</c:v>
                </c:pt>
                <c:pt idx="51436">
                  <c:v>16.01200017</c:v>
                </c:pt>
                <c:pt idx="51437">
                  <c:v>16.2164548105</c:v>
                </c:pt>
                <c:pt idx="51438">
                  <c:v>16.837107250500001</c:v>
                </c:pt>
                <c:pt idx="51439">
                  <c:v>17.0620325738</c:v>
                </c:pt>
                <c:pt idx="51440">
                  <c:v>16.906811427200001</c:v>
                </c:pt>
                <c:pt idx="51441">
                  <c:v>17.320956195699999</c:v>
                </c:pt>
                <c:pt idx="51442">
                  <c:v>17.316943335800001</c:v>
                </c:pt>
                <c:pt idx="51443">
                  <c:v>15.881012091100001</c:v>
                </c:pt>
                <c:pt idx="51444">
                  <c:v>16.688738915799998</c:v>
                </c:pt>
                <c:pt idx="51445">
                  <c:v>17.3229601476</c:v>
                </c:pt>
                <c:pt idx="51446">
                  <c:v>16.0758416655</c:v>
                </c:pt>
                <c:pt idx="51447">
                  <c:v>16.668511725599998</c:v>
                </c:pt>
                <c:pt idx="51448">
                  <c:v>16.564521146000001</c:v>
                </c:pt>
                <c:pt idx="51449">
                  <c:v>17.701323866100001</c:v>
                </c:pt>
                <c:pt idx="51450">
                  <c:v>17.240370248800001</c:v>
                </c:pt>
                <c:pt idx="51451">
                  <c:v>16.0758416655</c:v>
                </c:pt>
                <c:pt idx="51452">
                  <c:v>16.5984049228</c:v>
                </c:pt>
                <c:pt idx="51453">
                  <c:v>17.2578545967</c:v>
                </c:pt>
                <c:pt idx="51454">
                  <c:v>16.858448219300001</c:v>
                </c:pt>
                <c:pt idx="51455">
                  <c:v>17.1438765465</c:v>
                </c:pt>
                <c:pt idx="51456">
                  <c:v>17.588019313499998</c:v>
                </c:pt>
                <c:pt idx="51457">
                  <c:v>17.044287061399999</c:v>
                </c:pt>
                <c:pt idx="51458">
                  <c:v>17.097373327700002</c:v>
                </c:pt>
                <c:pt idx="51459">
                  <c:v>16.180476364499999</c:v>
                </c:pt>
                <c:pt idx="51460">
                  <c:v>16.801814908899999</c:v>
                </c:pt>
                <c:pt idx="51461">
                  <c:v>17.588019313499998</c:v>
                </c:pt>
                <c:pt idx="51462">
                  <c:v>16.123387352799998</c:v>
                </c:pt>
                <c:pt idx="51463">
                  <c:v>16.117793214199999</c:v>
                </c:pt>
                <c:pt idx="51464">
                  <c:v>17.333909785199999</c:v>
                </c:pt>
                <c:pt idx="51465">
                  <c:v>16.398532532600001</c:v>
                </c:pt>
                <c:pt idx="51466">
                  <c:v>16.770886282599999</c:v>
                </c:pt>
                <c:pt idx="51467">
                  <c:v>16.890456263699999</c:v>
                </c:pt>
                <c:pt idx="51468">
                  <c:v>17.371003271700001</c:v>
                </c:pt>
                <c:pt idx="51469">
                  <c:v>16.014347858800001</c:v>
                </c:pt>
                <c:pt idx="51470">
                  <c:v>16.838230409800001</c:v>
                </c:pt>
                <c:pt idx="51471">
                  <c:v>16.2862183047</c:v>
                </c:pt>
                <c:pt idx="51472">
                  <c:v>16.277996838</c:v>
                </c:pt>
                <c:pt idx="51473">
                  <c:v>16.680278139399999</c:v>
                </c:pt>
                <c:pt idx="51474">
                  <c:v>16.875602239500001</c:v>
                </c:pt>
                <c:pt idx="51475">
                  <c:v>16.6852704356</c:v>
                </c:pt>
                <c:pt idx="51476">
                  <c:v>16.8939304811</c:v>
                </c:pt>
                <c:pt idx="51477">
                  <c:v>17.7210675438</c:v>
                </c:pt>
                <c:pt idx="51478">
                  <c:v>16.3898931853</c:v>
                </c:pt>
                <c:pt idx="51479">
                  <c:v>17.080839663100001</c:v>
                </c:pt>
                <c:pt idx="51480">
                  <c:v>16.6578915403</c:v>
                </c:pt>
                <c:pt idx="51481">
                  <c:v>16.361649254100001</c:v>
                </c:pt>
                <c:pt idx="51482">
                  <c:v>16.766523300300001</c:v>
                </c:pt>
                <c:pt idx="51483">
                  <c:v>16.693605288000001</c:v>
                </c:pt>
                <c:pt idx="51484">
                  <c:v>16.504137711399999</c:v>
                </c:pt>
                <c:pt idx="51485">
                  <c:v>17.2841250717</c:v>
                </c:pt>
                <c:pt idx="51486">
                  <c:v>16.1588852201</c:v>
                </c:pt>
                <c:pt idx="51487">
                  <c:v>16.561638705299998</c:v>
                </c:pt>
                <c:pt idx="51488">
                  <c:v>16.001980788699999</c:v>
                </c:pt>
                <c:pt idx="51489">
                  <c:v>16.085368616699999</c:v>
                </c:pt>
                <c:pt idx="51490">
                  <c:v>17.036587687800001</c:v>
                </c:pt>
                <c:pt idx="51491">
                  <c:v>16.645421550999998</c:v>
                </c:pt>
                <c:pt idx="51492">
                  <c:v>17.330200190100001</c:v>
                </c:pt>
                <c:pt idx="51493">
                  <c:v>16.639385516800001</c:v>
                </c:pt>
                <c:pt idx="51494">
                  <c:v>16.2617280049</c:v>
                </c:pt>
                <c:pt idx="51495">
                  <c:v>16.830996956300002</c:v>
                </c:pt>
                <c:pt idx="51496">
                  <c:v>17.2578545967</c:v>
                </c:pt>
                <c:pt idx="51497">
                  <c:v>16.4053682206</c:v>
                </c:pt>
                <c:pt idx="51498">
                  <c:v>16.045620091899998</c:v>
                </c:pt>
                <c:pt idx="51499">
                  <c:v>16.0017245487</c:v>
                </c:pt>
                <c:pt idx="51500">
                  <c:v>16.728457793299999</c:v>
                </c:pt>
                <c:pt idx="51501">
                  <c:v>16.3459248301</c:v>
                </c:pt>
                <c:pt idx="51502">
                  <c:v>17.391841868099998</c:v>
                </c:pt>
                <c:pt idx="51503">
                  <c:v>17.274910311500001</c:v>
                </c:pt>
                <c:pt idx="51504">
                  <c:v>17.458973515099999</c:v>
                </c:pt>
                <c:pt idx="51505">
                  <c:v>16.493569012799998</c:v>
                </c:pt>
                <c:pt idx="51506">
                  <c:v>17.7464296727</c:v>
                </c:pt>
                <c:pt idx="51507">
                  <c:v>16.4982901172</c:v>
                </c:pt>
                <c:pt idx="51508">
                  <c:v>17.406620060400002</c:v>
                </c:pt>
                <c:pt idx="51509">
                  <c:v>17.127764450099999</c:v>
                </c:pt>
                <c:pt idx="51510">
                  <c:v>16.305558684299999</c:v>
                </c:pt>
                <c:pt idx="51511">
                  <c:v>17.103252562800002</c:v>
                </c:pt>
                <c:pt idx="51512">
                  <c:v>15.952623221</c:v>
                </c:pt>
                <c:pt idx="51513">
                  <c:v>17.747791429500001</c:v>
                </c:pt>
                <c:pt idx="51514">
                  <c:v>17.0018624774</c:v>
                </c:pt>
                <c:pt idx="51515">
                  <c:v>16.267519500799999</c:v>
                </c:pt>
                <c:pt idx="51516">
                  <c:v>17.662713010099999</c:v>
                </c:pt>
                <c:pt idx="51517">
                  <c:v>16.348012583799999</c:v>
                </c:pt>
                <c:pt idx="51518">
                  <c:v>16.531581635399998</c:v>
                </c:pt>
                <c:pt idx="51519">
                  <c:v>16.014852767200001</c:v>
                </c:pt>
                <c:pt idx="51520">
                  <c:v>17.667564939599998</c:v>
                </c:pt>
                <c:pt idx="51521">
                  <c:v>17.360591985500001</c:v>
                </c:pt>
                <c:pt idx="51522">
                  <c:v>16.202636115699999</c:v>
                </c:pt>
                <c:pt idx="51523">
                  <c:v>16.687762389700001</c:v>
                </c:pt>
                <c:pt idx="51524">
                  <c:v>16.468271690600002</c:v>
                </c:pt>
                <c:pt idx="51525">
                  <c:v>15.900865638000001</c:v>
                </c:pt>
                <c:pt idx="51526">
                  <c:v>17.400906742499998</c:v>
                </c:pt>
                <c:pt idx="51527">
                  <c:v>18.189750435299999</c:v>
                </c:pt>
                <c:pt idx="51528">
                  <c:v>17.8155480088</c:v>
                </c:pt>
                <c:pt idx="51529">
                  <c:v>17.808504954</c:v>
                </c:pt>
                <c:pt idx="51530">
                  <c:v>19.208534057000001</c:v>
                </c:pt>
                <c:pt idx="51531">
                  <c:v>19.209588869800001</c:v>
                </c:pt>
                <c:pt idx="51532">
                  <c:v>18.449385959400001</c:v>
                </c:pt>
                <c:pt idx="51533">
                  <c:v>18.6567280991</c:v>
                </c:pt>
                <c:pt idx="51534">
                  <c:v>18.513367081999998</c:v>
                </c:pt>
                <c:pt idx="51535">
                  <c:v>18.657842672600001</c:v>
                </c:pt>
                <c:pt idx="51536">
                  <c:v>19.9234455462</c:v>
                </c:pt>
                <c:pt idx="51537">
                  <c:v>17.785258374200001</c:v>
                </c:pt>
                <c:pt idx="51538">
                  <c:v>19.297822909400001</c:v>
                </c:pt>
                <c:pt idx="51539">
                  <c:v>17.862385030999999</c:v>
                </c:pt>
                <c:pt idx="51540">
                  <c:v>18.322411527900002</c:v>
                </c:pt>
                <c:pt idx="51541">
                  <c:v>17.969452799300001</c:v>
                </c:pt>
                <c:pt idx="51542">
                  <c:v>18.882077774799999</c:v>
                </c:pt>
                <c:pt idx="51543">
                  <c:v>19.212390756600001</c:v>
                </c:pt>
                <c:pt idx="51544">
                  <c:v>19.408177981200001</c:v>
                </c:pt>
                <c:pt idx="51545">
                  <c:v>19.271170053100001</c:v>
                </c:pt>
                <c:pt idx="51546">
                  <c:v>18.383296783500001</c:v>
                </c:pt>
                <c:pt idx="51547">
                  <c:v>18.5577532963</c:v>
                </c:pt>
                <c:pt idx="51548">
                  <c:v>19.690335104399999</c:v>
                </c:pt>
                <c:pt idx="51549">
                  <c:v>19.052988588000002</c:v>
                </c:pt>
                <c:pt idx="51550">
                  <c:v>19.450926948999999</c:v>
                </c:pt>
                <c:pt idx="51551">
                  <c:v>19.8711227342</c:v>
                </c:pt>
                <c:pt idx="51552">
                  <c:v>18.955184067499999</c:v>
                </c:pt>
                <c:pt idx="51553">
                  <c:v>18.904445215500001</c:v>
                </c:pt>
                <c:pt idx="51554">
                  <c:v>18.9153350524</c:v>
                </c:pt>
                <c:pt idx="51555">
                  <c:v>18.769141572900001</c:v>
                </c:pt>
                <c:pt idx="51556">
                  <c:v>18.2061991301</c:v>
                </c:pt>
                <c:pt idx="51557">
                  <c:v>18.258212543500001</c:v>
                </c:pt>
                <c:pt idx="51558">
                  <c:v>18.277901568000001</c:v>
                </c:pt>
                <c:pt idx="51559">
                  <c:v>19.513430256900001</c:v>
                </c:pt>
                <c:pt idx="51560">
                  <c:v>19.068051771499999</c:v>
                </c:pt>
                <c:pt idx="51561">
                  <c:v>18.499249323099999</c:v>
                </c:pt>
                <c:pt idx="51562">
                  <c:v>17.829866532200001</c:v>
                </c:pt>
                <c:pt idx="51563">
                  <c:v>19.6697455871</c:v>
                </c:pt>
                <c:pt idx="51564">
                  <c:v>18.2234254159</c:v>
                </c:pt>
                <c:pt idx="51565">
                  <c:v>19.138027224199998</c:v>
                </c:pt>
                <c:pt idx="51566">
                  <c:v>19.865414722600001</c:v>
                </c:pt>
                <c:pt idx="51567">
                  <c:v>18.9572799245</c:v>
                </c:pt>
                <c:pt idx="51568">
                  <c:v>18.194204222900002</c:v>
                </c:pt>
                <c:pt idx="51569">
                  <c:v>18.737760553299999</c:v>
                </c:pt>
                <c:pt idx="51570">
                  <c:v>18.6835224479</c:v>
                </c:pt>
                <c:pt idx="51571">
                  <c:v>18.101172097100001</c:v>
                </c:pt>
                <c:pt idx="51572">
                  <c:v>18.588417904500002</c:v>
                </c:pt>
                <c:pt idx="51573">
                  <c:v>18.958248196300001</c:v>
                </c:pt>
                <c:pt idx="51574">
                  <c:v>18.514336000899998</c:v>
                </c:pt>
                <c:pt idx="51575">
                  <c:v>19.770258135500001</c:v>
                </c:pt>
                <c:pt idx="51576">
                  <c:v>18.7654926696</c:v>
                </c:pt>
                <c:pt idx="51577">
                  <c:v>19.2782399703</c:v>
                </c:pt>
                <c:pt idx="51578">
                  <c:v>19.583140436400001</c:v>
                </c:pt>
                <c:pt idx="51579">
                  <c:v>19.391021800699999</c:v>
                </c:pt>
                <c:pt idx="51580">
                  <c:v>17.899335554899999</c:v>
                </c:pt>
                <c:pt idx="51581">
                  <c:v>18.966132954100001</c:v>
                </c:pt>
                <c:pt idx="51582">
                  <c:v>18.643152256099999</c:v>
                </c:pt>
                <c:pt idx="51583">
                  <c:v>19.4443198118</c:v>
                </c:pt>
                <c:pt idx="51584">
                  <c:v>19.0357647312</c:v>
                </c:pt>
                <c:pt idx="51585">
                  <c:v>19.914078972999999</c:v>
                </c:pt>
                <c:pt idx="51586">
                  <c:v>19.068051771499999</c:v>
                </c:pt>
                <c:pt idx="51587">
                  <c:v>18.783333609100001</c:v>
                </c:pt>
                <c:pt idx="51588">
                  <c:v>18.510641865299998</c:v>
                </c:pt>
                <c:pt idx="51589">
                  <c:v>19.8776762514</c:v>
                </c:pt>
                <c:pt idx="51590">
                  <c:v>18.2061991301</c:v>
                </c:pt>
                <c:pt idx="51591">
                  <c:v>18.848407055700001</c:v>
                </c:pt>
                <c:pt idx="51592">
                  <c:v>18.935438500499998</c:v>
                </c:pt>
                <c:pt idx="51593">
                  <c:v>18.9523642023</c:v>
                </c:pt>
                <c:pt idx="51594">
                  <c:v>17.899915470300002</c:v>
                </c:pt>
                <c:pt idx="51595">
                  <c:v>19.700046303200001</c:v>
                </c:pt>
                <c:pt idx="51596">
                  <c:v>19.891589806900001</c:v>
                </c:pt>
                <c:pt idx="51597">
                  <c:v>19.723566440999999</c:v>
                </c:pt>
                <c:pt idx="51598">
                  <c:v>18.135325085200002</c:v>
                </c:pt>
                <c:pt idx="51599">
                  <c:v>19.8163989307</c:v>
                </c:pt>
                <c:pt idx="51600">
                  <c:v>18.984799318099999</c:v>
                </c:pt>
                <c:pt idx="51601">
                  <c:v>18.125002580499999</c:v>
                </c:pt>
                <c:pt idx="51602">
                  <c:v>18.059542863600001</c:v>
                </c:pt>
                <c:pt idx="51603">
                  <c:v>18.0365407058</c:v>
                </c:pt>
                <c:pt idx="51604">
                  <c:v>19.3226954368</c:v>
                </c:pt>
                <c:pt idx="51605">
                  <c:v>18.783333609100001</c:v>
                </c:pt>
                <c:pt idx="51606">
                  <c:v>19.8717567116</c:v>
                </c:pt>
                <c:pt idx="51607">
                  <c:v>19.4029115644</c:v>
                </c:pt>
                <c:pt idx="51608">
                  <c:v>18.421545865900001</c:v>
                </c:pt>
                <c:pt idx="51609">
                  <c:v>18.0591340635</c:v>
                </c:pt>
                <c:pt idx="51610">
                  <c:v>17.887096815700001</c:v>
                </c:pt>
                <c:pt idx="51611">
                  <c:v>18.140392891400001</c:v>
                </c:pt>
                <c:pt idx="51612">
                  <c:v>17.994212028500002</c:v>
                </c:pt>
                <c:pt idx="51613">
                  <c:v>18.376062533100001</c:v>
                </c:pt>
                <c:pt idx="51614">
                  <c:v>18.191395315400001</c:v>
                </c:pt>
                <c:pt idx="51615">
                  <c:v>19.302781552700001</c:v>
                </c:pt>
                <c:pt idx="51616">
                  <c:v>19.6653058968</c:v>
                </c:pt>
                <c:pt idx="51617">
                  <c:v>18.1044388959</c:v>
                </c:pt>
                <c:pt idx="51618">
                  <c:v>17.798886344</c:v>
                </c:pt>
                <c:pt idx="51619">
                  <c:v>19.365819921500002</c:v>
                </c:pt>
                <c:pt idx="51620">
                  <c:v>18.130843515599999</c:v>
                </c:pt>
                <c:pt idx="51621">
                  <c:v>18.2234254159</c:v>
                </c:pt>
                <c:pt idx="51622">
                  <c:v>18.192458302999999</c:v>
                </c:pt>
                <c:pt idx="51623">
                  <c:v>18.121728171200001</c:v>
                </c:pt>
                <c:pt idx="51624">
                  <c:v>19.7045764348</c:v>
                </c:pt>
                <c:pt idx="51625">
                  <c:v>19.0760998242</c:v>
                </c:pt>
                <c:pt idx="51626">
                  <c:v>18.336194690100001</c:v>
                </c:pt>
                <c:pt idx="51627">
                  <c:v>17.830999410299999</c:v>
                </c:pt>
                <c:pt idx="51628">
                  <c:v>19.415500906399998</c:v>
                </c:pt>
                <c:pt idx="51629">
                  <c:v>18.376062533100001</c:v>
                </c:pt>
                <c:pt idx="51630">
                  <c:v>18.5650125047</c:v>
                </c:pt>
                <c:pt idx="51631">
                  <c:v>19.5613852207</c:v>
                </c:pt>
                <c:pt idx="51632">
                  <c:v>19.815453129800002</c:v>
                </c:pt>
                <c:pt idx="51633">
                  <c:v>19.8090944464</c:v>
                </c:pt>
                <c:pt idx="51634">
                  <c:v>18.351915138700001</c:v>
                </c:pt>
                <c:pt idx="51635">
                  <c:v>19.9192270942</c:v>
                </c:pt>
                <c:pt idx="51636">
                  <c:v>19.688757457800001</c:v>
                </c:pt>
                <c:pt idx="51637">
                  <c:v>19.0102172908</c:v>
                </c:pt>
                <c:pt idx="51638">
                  <c:v>18.032816265499999</c:v>
                </c:pt>
                <c:pt idx="51639">
                  <c:v>18.533332809200001</c:v>
                </c:pt>
                <c:pt idx="51640">
                  <c:v>18.4438432177</c:v>
                </c:pt>
                <c:pt idx="51641">
                  <c:v>19.664646029899998</c:v>
                </c:pt>
                <c:pt idx="51642">
                  <c:v>19.363283564900001</c:v>
                </c:pt>
                <c:pt idx="51643">
                  <c:v>18.195416354799999</c:v>
                </c:pt>
                <c:pt idx="51644">
                  <c:v>18.890878816499999</c:v>
                </c:pt>
                <c:pt idx="51645">
                  <c:v>18.4438432177</c:v>
                </c:pt>
                <c:pt idx="51646">
                  <c:v>18.031929342000002</c:v>
                </c:pt>
                <c:pt idx="51647">
                  <c:v>19.8366449528</c:v>
                </c:pt>
                <c:pt idx="51648">
                  <c:v>19.827334775200001</c:v>
                </c:pt>
                <c:pt idx="51649">
                  <c:v>18.5848036519</c:v>
                </c:pt>
                <c:pt idx="51650">
                  <c:v>18.130631394600002</c:v>
                </c:pt>
                <c:pt idx="51651">
                  <c:v>17.980178568199999</c:v>
                </c:pt>
                <c:pt idx="51652">
                  <c:v>18.572051431999999</c:v>
                </c:pt>
                <c:pt idx="51653">
                  <c:v>18.9699441721</c:v>
                </c:pt>
                <c:pt idx="51654">
                  <c:v>18.892685173</c:v>
                </c:pt>
                <c:pt idx="51655">
                  <c:v>18.861153872399999</c:v>
                </c:pt>
                <c:pt idx="51656">
                  <c:v>18.036088662099999</c:v>
                </c:pt>
                <c:pt idx="51657">
                  <c:v>18.8127205145</c:v>
                </c:pt>
                <c:pt idx="51658">
                  <c:v>18.055712104099999</c:v>
                </c:pt>
                <c:pt idx="51659">
                  <c:v>18.238074907800002</c:v>
                </c:pt>
                <c:pt idx="51660">
                  <c:v>18.535127109000001</c:v>
                </c:pt>
                <c:pt idx="51661">
                  <c:v>19.520315500399999</c:v>
                </c:pt>
                <c:pt idx="51662">
                  <c:v>17.862385030999999</c:v>
                </c:pt>
                <c:pt idx="51663">
                  <c:v>19.466725148199998</c:v>
                </c:pt>
                <c:pt idx="51664">
                  <c:v>18.383837042500002</c:v>
                </c:pt>
                <c:pt idx="51665">
                  <c:v>19.922804228099999</c:v>
                </c:pt>
                <c:pt idx="51666">
                  <c:v>17.865633698100002</c:v>
                </c:pt>
                <c:pt idx="51667">
                  <c:v>19.914078972999999</c:v>
                </c:pt>
                <c:pt idx="51668">
                  <c:v>17.806428170699999</c:v>
                </c:pt>
                <c:pt idx="51669">
                  <c:v>18.325269205200001</c:v>
                </c:pt>
                <c:pt idx="51670">
                  <c:v>18.046749353999999</c:v>
                </c:pt>
                <c:pt idx="51671">
                  <c:v>18.277216180700002</c:v>
                </c:pt>
                <c:pt idx="51672">
                  <c:v>18.5313724634</c:v>
                </c:pt>
                <c:pt idx="51673">
                  <c:v>18.151842200200001</c:v>
                </c:pt>
                <c:pt idx="51674">
                  <c:v>17.958509075999999</c:v>
                </c:pt>
                <c:pt idx="51675">
                  <c:v>18.020195423299999</c:v>
                </c:pt>
                <c:pt idx="51676">
                  <c:v>18.009943256100001</c:v>
                </c:pt>
                <c:pt idx="51677">
                  <c:v>18.180306061500001</c:v>
                </c:pt>
                <c:pt idx="51678">
                  <c:v>19.398633812300002</c:v>
                </c:pt>
                <c:pt idx="51679">
                  <c:v>17.913791358800001</c:v>
                </c:pt>
                <c:pt idx="51680">
                  <c:v>18.032775964900001</c:v>
                </c:pt>
                <c:pt idx="51681">
                  <c:v>19.4865625469</c:v>
                </c:pt>
                <c:pt idx="51682">
                  <c:v>18.071752513300002</c:v>
                </c:pt>
                <c:pt idx="51683">
                  <c:v>17.8258842575</c:v>
                </c:pt>
                <c:pt idx="51684">
                  <c:v>18.055712104099999</c:v>
                </c:pt>
                <c:pt idx="51685">
                  <c:v>18.248077111200001</c:v>
                </c:pt>
                <c:pt idx="51686">
                  <c:v>18.2234254159</c:v>
                </c:pt>
                <c:pt idx="51687">
                  <c:v>18.6077216708</c:v>
                </c:pt>
                <c:pt idx="51688">
                  <c:v>19.471781591500001</c:v>
                </c:pt>
                <c:pt idx="51689">
                  <c:v>19.927979463700002</c:v>
                </c:pt>
                <c:pt idx="51690">
                  <c:v>19.949882182900001</c:v>
                </c:pt>
                <c:pt idx="51691">
                  <c:v>19.4443198118</c:v>
                </c:pt>
                <c:pt idx="51692">
                  <c:v>18.6630415813</c:v>
                </c:pt>
                <c:pt idx="51693">
                  <c:v>19.593824063900001</c:v>
                </c:pt>
                <c:pt idx="51694">
                  <c:v>19.7959330688</c:v>
                </c:pt>
                <c:pt idx="51695">
                  <c:v>18.625897697500001</c:v>
                </c:pt>
                <c:pt idx="51696">
                  <c:v>18.424628522999999</c:v>
                </c:pt>
                <c:pt idx="51697">
                  <c:v>18.752524060100001</c:v>
                </c:pt>
                <c:pt idx="51698">
                  <c:v>19.724339112199999</c:v>
                </c:pt>
                <c:pt idx="51699">
                  <c:v>17.879835849399999</c:v>
                </c:pt>
                <c:pt idx="51700">
                  <c:v>19.4645223405</c:v>
                </c:pt>
                <c:pt idx="51701">
                  <c:v>18.8305603433</c:v>
                </c:pt>
                <c:pt idx="51702">
                  <c:v>19.947998225700001</c:v>
                </c:pt>
                <c:pt idx="51703">
                  <c:v>18.353818178200001</c:v>
                </c:pt>
                <c:pt idx="51704">
                  <c:v>17.793568890700001</c:v>
                </c:pt>
                <c:pt idx="51705">
                  <c:v>18.195416354799999</c:v>
                </c:pt>
                <c:pt idx="51706">
                  <c:v>18.149355678100001</c:v>
                </c:pt>
                <c:pt idx="51707">
                  <c:v>19.5984492531</c:v>
                </c:pt>
                <c:pt idx="51708">
                  <c:v>18.130631394600002</c:v>
                </c:pt>
                <c:pt idx="51709">
                  <c:v>19.757521683499998</c:v>
                </c:pt>
                <c:pt idx="51710">
                  <c:v>19.170652995499999</c:v>
                </c:pt>
                <c:pt idx="51711">
                  <c:v>18.629818989099999</c:v>
                </c:pt>
                <c:pt idx="51712">
                  <c:v>19.865414722600001</c:v>
                </c:pt>
                <c:pt idx="51713">
                  <c:v>17.9329700352</c:v>
                </c:pt>
                <c:pt idx="51714">
                  <c:v>19.391021800699999</c:v>
                </c:pt>
                <c:pt idx="51715">
                  <c:v>18.775351586199999</c:v>
                </c:pt>
                <c:pt idx="51716">
                  <c:v>19.865414722600001</c:v>
                </c:pt>
                <c:pt idx="51717">
                  <c:v>19.413647336699999</c:v>
                </c:pt>
                <c:pt idx="51718">
                  <c:v>19.058732125799999</c:v>
                </c:pt>
                <c:pt idx="51719">
                  <c:v>18.5044619086</c:v>
                </c:pt>
                <c:pt idx="51720">
                  <c:v>19.8090944464</c:v>
                </c:pt>
                <c:pt idx="51721">
                  <c:v>18.739549825499999</c:v>
                </c:pt>
                <c:pt idx="51722">
                  <c:v>18.132086319199999</c:v>
                </c:pt>
                <c:pt idx="51723">
                  <c:v>19.752073322099999</c:v>
                </c:pt>
                <c:pt idx="51724">
                  <c:v>18.515611433</c:v>
                </c:pt>
                <c:pt idx="51725">
                  <c:v>18.299997754</c:v>
                </c:pt>
                <c:pt idx="51726">
                  <c:v>19.732315103000001</c:v>
                </c:pt>
                <c:pt idx="51727">
                  <c:v>18.337181475000001</c:v>
                </c:pt>
                <c:pt idx="51728">
                  <c:v>18.9465535133</c:v>
                </c:pt>
                <c:pt idx="51729">
                  <c:v>19.640589696700001</c:v>
                </c:pt>
                <c:pt idx="51730">
                  <c:v>19.861174694500001</c:v>
                </c:pt>
                <c:pt idx="51731">
                  <c:v>19.7052366952</c:v>
                </c:pt>
                <c:pt idx="51732">
                  <c:v>19.0753730819</c:v>
                </c:pt>
                <c:pt idx="51733">
                  <c:v>19.138027224199998</c:v>
                </c:pt>
                <c:pt idx="51734">
                  <c:v>18.947205595300002</c:v>
                </c:pt>
                <c:pt idx="51735">
                  <c:v>18.462815987300001</c:v>
                </c:pt>
                <c:pt idx="51736">
                  <c:v>19.212390756600001</c:v>
                </c:pt>
                <c:pt idx="51737">
                  <c:v>18.114315708700001</c:v>
                </c:pt>
                <c:pt idx="51738">
                  <c:v>19.4089744919</c:v>
                </c:pt>
                <c:pt idx="51739">
                  <c:v>18.138641995499999</c:v>
                </c:pt>
                <c:pt idx="51740">
                  <c:v>19.3532130599</c:v>
                </c:pt>
                <c:pt idx="51741">
                  <c:v>18.189750435299999</c:v>
                </c:pt>
                <c:pt idx="51742">
                  <c:v>18.287343601700002</c:v>
                </c:pt>
                <c:pt idx="51743">
                  <c:v>18.311637707500001</c:v>
                </c:pt>
                <c:pt idx="51744">
                  <c:v>18.551067029199999</c:v>
                </c:pt>
                <c:pt idx="51745">
                  <c:v>18.8640795558</c:v>
                </c:pt>
                <c:pt idx="51746">
                  <c:v>19.5531294436</c:v>
                </c:pt>
                <c:pt idx="51747">
                  <c:v>19.094742582399999</c:v>
                </c:pt>
                <c:pt idx="51748">
                  <c:v>18.0801765828</c:v>
                </c:pt>
                <c:pt idx="51749">
                  <c:v>19.2840448822</c:v>
                </c:pt>
                <c:pt idx="51750">
                  <c:v>18.560314486300001</c:v>
                </c:pt>
                <c:pt idx="51751">
                  <c:v>19.2717269957</c:v>
                </c:pt>
                <c:pt idx="51752">
                  <c:v>18.4493786046</c:v>
                </c:pt>
                <c:pt idx="51753">
                  <c:v>19.868337653299999</c:v>
                </c:pt>
                <c:pt idx="51754">
                  <c:v>19.142691581099999</c:v>
                </c:pt>
                <c:pt idx="51755">
                  <c:v>18.930729916400001</c:v>
                </c:pt>
                <c:pt idx="51756">
                  <c:v>18.917232735599999</c:v>
                </c:pt>
                <c:pt idx="51757">
                  <c:v>19.950543890700001</c:v>
                </c:pt>
                <c:pt idx="51758">
                  <c:v>18.5313724634</c:v>
                </c:pt>
                <c:pt idx="51759">
                  <c:v>19.1606411032</c:v>
                </c:pt>
                <c:pt idx="51760">
                  <c:v>19.525236281400002</c:v>
                </c:pt>
                <c:pt idx="51761">
                  <c:v>18.5166830103</c:v>
                </c:pt>
                <c:pt idx="51762">
                  <c:v>18.4040396099</c:v>
                </c:pt>
                <c:pt idx="51763">
                  <c:v>17.827628482000001</c:v>
                </c:pt>
                <c:pt idx="51764">
                  <c:v>18.867353185599999</c:v>
                </c:pt>
                <c:pt idx="51765">
                  <c:v>18.973656501600001</c:v>
                </c:pt>
                <c:pt idx="51766">
                  <c:v>19.008109886300002</c:v>
                </c:pt>
                <c:pt idx="51767">
                  <c:v>19.042756556000001</c:v>
                </c:pt>
                <c:pt idx="51768">
                  <c:v>18.5699025871</c:v>
                </c:pt>
                <c:pt idx="51769">
                  <c:v>19.688757457800001</c:v>
                </c:pt>
                <c:pt idx="51770">
                  <c:v>19.4507307945</c:v>
                </c:pt>
                <c:pt idx="51771">
                  <c:v>17.981310447399999</c:v>
                </c:pt>
                <c:pt idx="51772">
                  <c:v>18.523434222500001</c:v>
                </c:pt>
                <c:pt idx="51773">
                  <c:v>19.188714060799999</c:v>
                </c:pt>
                <c:pt idx="51774">
                  <c:v>19.766430569600001</c:v>
                </c:pt>
                <c:pt idx="51775">
                  <c:v>19.7022910829</c:v>
                </c:pt>
                <c:pt idx="51776">
                  <c:v>18.098924874000001</c:v>
                </c:pt>
                <c:pt idx="51777">
                  <c:v>18.194204222900002</c:v>
                </c:pt>
                <c:pt idx="51778">
                  <c:v>19.887782097999999</c:v>
                </c:pt>
                <c:pt idx="51779">
                  <c:v>19.354255693199999</c:v>
                </c:pt>
                <c:pt idx="51780">
                  <c:v>18.4833528542</c:v>
                </c:pt>
                <c:pt idx="51781">
                  <c:v>18.7948144655</c:v>
                </c:pt>
                <c:pt idx="51782">
                  <c:v>17.785258374200001</c:v>
                </c:pt>
                <c:pt idx="51783">
                  <c:v>18.588556120300002</c:v>
                </c:pt>
                <c:pt idx="51784">
                  <c:v>18.730071219900001</c:v>
                </c:pt>
                <c:pt idx="51785">
                  <c:v>18.395902724399999</c:v>
                </c:pt>
                <c:pt idx="51786">
                  <c:v>19.853036452400001</c:v>
                </c:pt>
                <c:pt idx="51787">
                  <c:v>18.873081850599998</c:v>
                </c:pt>
                <c:pt idx="51788">
                  <c:v>18.872911530100001</c:v>
                </c:pt>
                <c:pt idx="51789">
                  <c:v>18.4075154879</c:v>
                </c:pt>
                <c:pt idx="51790">
                  <c:v>19.042756556000001</c:v>
                </c:pt>
                <c:pt idx="51791">
                  <c:v>19.155090341499999</c:v>
                </c:pt>
                <c:pt idx="51792">
                  <c:v>19.209588869800001</c:v>
                </c:pt>
                <c:pt idx="51793">
                  <c:v>19.755126520600001</c:v>
                </c:pt>
                <c:pt idx="51794">
                  <c:v>19.413647336699999</c:v>
                </c:pt>
                <c:pt idx="51795">
                  <c:v>19.496889438899998</c:v>
                </c:pt>
                <c:pt idx="51796">
                  <c:v>19.6653058968</c:v>
                </c:pt>
                <c:pt idx="51797">
                  <c:v>19.3457696199</c:v>
                </c:pt>
                <c:pt idx="51798">
                  <c:v>17.783859724199999</c:v>
                </c:pt>
                <c:pt idx="51799">
                  <c:v>18.1296727868</c:v>
                </c:pt>
                <c:pt idx="51800">
                  <c:v>18.546286674899999</c:v>
                </c:pt>
                <c:pt idx="51801">
                  <c:v>18.032775964900001</c:v>
                </c:pt>
                <c:pt idx="51802">
                  <c:v>18.013749065799999</c:v>
                </c:pt>
                <c:pt idx="51803">
                  <c:v>18.769141572900001</c:v>
                </c:pt>
                <c:pt idx="51804">
                  <c:v>18.898916439299999</c:v>
                </c:pt>
                <c:pt idx="51805">
                  <c:v>18.819928640800001</c:v>
                </c:pt>
                <c:pt idx="51806">
                  <c:v>18.703114321000001</c:v>
                </c:pt>
                <c:pt idx="51807">
                  <c:v>18.625897697500001</c:v>
                </c:pt>
                <c:pt idx="51808">
                  <c:v>18.965334510600002</c:v>
                </c:pt>
                <c:pt idx="51809">
                  <c:v>19.334665552699999</c:v>
                </c:pt>
                <c:pt idx="51810">
                  <c:v>19.297822909400001</c:v>
                </c:pt>
                <c:pt idx="51811">
                  <c:v>18.180203691199999</c:v>
                </c:pt>
                <c:pt idx="51812">
                  <c:v>18.421545865900001</c:v>
                </c:pt>
                <c:pt idx="51813">
                  <c:v>18.892685173</c:v>
                </c:pt>
                <c:pt idx="51814">
                  <c:v>18.113405579199998</c:v>
                </c:pt>
                <c:pt idx="51815">
                  <c:v>18.274841301199999</c:v>
                </c:pt>
                <c:pt idx="51816">
                  <c:v>19.520615218900002</c:v>
                </c:pt>
                <c:pt idx="51817">
                  <c:v>18.363143836999999</c:v>
                </c:pt>
                <c:pt idx="51818">
                  <c:v>18.1961397289</c:v>
                </c:pt>
                <c:pt idx="51819">
                  <c:v>18.514336000899998</c:v>
                </c:pt>
                <c:pt idx="51820">
                  <c:v>19.452597302000001</c:v>
                </c:pt>
                <c:pt idx="51821">
                  <c:v>19.934165694699999</c:v>
                </c:pt>
                <c:pt idx="51822">
                  <c:v>18.383296783500001</c:v>
                </c:pt>
                <c:pt idx="51823">
                  <c:v>17.862385030999999</c:v>
                </c:pt>
                <c:pt idx="51824">
                  <c:v>19.1536646076</c:v>
                </c:pt>
                <c:pt idx="51825">
                  <c:v>17.785258374200001</c:v>
                </c:pt>
                <c:pt idx="51826">
                  <c:v>19.868337653299999</c:v>
                </c:pt>
                <c:pt idx="51827">
                  <c:v>18.299997754</c:v>
                </c:pt>
                <c:pt idx="51828">
                  <c:v>18.210739520600001</c:v>
                </c:pt>
                <c:pt idx="51829">
                  <c:v>19.138027224199998</c:v>
                </c:pt>
                <c:pt idx="51830">
                  <c:v>17.871615801099999</c:v>
                </c:pt>
                <c:pt idx="51831">
                  <c:v>18.443480212299999</c:v>
                </c:pt>
                <c:pt idx="51832">
                  <c:v>19.820555991799999</c:v>
                </c:pt>
                <c:pt idx="51833">
                  <c:v>19.138027224199998</c:v>
                </c:pt>
                <c:pt idx="51834">
                  <c:v>17.786231676700002</c:v>
                </c:pt>
                <c:pt idx="51835">
                  <c:v>17.807414998199999</c:v>
                </c:pt>
                <c:pt idx="51836">
                  <c:v>19.286928383900001</c:v>
                </c:pt>
                <c:pt idx="51837">
                  <c:v>18.753445519500001</c:v>
                </c:pt>
                <c:pt idx="51838">
                  <c:v>17.8001143752</c:v>
                </c:pt>
                <c:pt idx="51839">
                  <c:v>18.342245741100001</c:v>
                </c:pt>
                <c:pt idx="51840">
                  <c:v>18.338332384499999</c:v>
                </c:pt>
                <c:pt idx="51841">
                  <c:v>18.7460420058</c:v>
                </c:pt>
                <c:pt idx="51842">
                  <c:v>19.7098746305</c:v>
                </c:pt>
                <c:pt idx="51843">
                  <c:v>18.842439797000001</c:v>
                </c:pt>
                <c:pt idx="51844">
                  <c:v>18.395902724399999</c:v>
                </c:pt>
                <c:pt idx="51845">
                  <c:v>19.053213565099998</c:v>
                </c:pt>
                <c:pt idx="51846">
                  <c:v>19.013879566899998</c:v>
                </c:pt>
                <c:pt idx="51847">
                  <c:v>18.445371679400001</c:v>
                </c:pt>
                <c:pt idx="51848">
                  <c:v>19.000062445400001</c:v>
                </c:pt>
                <c:pt idx="51849">
                  <c:v>19.398633812300002</c:v>
                </c:pt>
                <c:pt idx="51850">
                  <c:v>18.230557612999998</c:v>
                </c:pt>
                <c:pt idx="51851">
                  <c:v>18.499249323099999</c:v>
                </c:pt>
                <c:pt idx="51852">
                  <c:v>19.599076948299999</c:v>
                </c:pt>
                <c:pt idx="51853">
                  <c:v>18.565940167600001</c:v>
                </c:pt>
                <c:pt idx="51854">
                  <c:v>18.706448370299999</c:v>
                </c:pt>
                <c:pt idx="51855">
                  <c:v>18.905907640700001</c:v>
                </c:pt>
                <c:pt idx="51856">
                  <c:v>18.244773863999999</c:v>
                </c:pt>
                <c:pt idx="51857">
                  <c:v>19.163459470599999</c:v>
                </c:pt>
                <c:pt idx="51858">
                  <c:v>18.616532836299999</c:v>
                </c:pt>
                <c:pt idx="51859">
                  <c:v>18.403818723000001</c:v>
                </c:pt>
                <c:pt idx="51860">
                  <c:v>17.7842138864</c:v>
                </c:pt>
                <c:pt idx="51861">
                  <c:v>19.013879566899998</c:v>
                </c:pt>
                <c:pt idx="51862">
                  <c:v>18.6567681083</c:v>
                </c:pt>
                <c:pt idx="51863">
                  <c:v>18.997336325399999</c:v>
                </c:pt>
                <c:pt idx="51864">
                  <c:v>19.5112151073</c:v>
                </c:pt>
                <c:pt idx="51865">
                  <c:v>18.948986163299999</c:v>
                </c:pt>
                <c:pt idx="51866">
                  <c:v>19.325225106800001</c:v>
                </c:pt>
                <c:pt idx="51867">
                  <c:v>17.8258842575</c:v>
                </c:pt>
                <c:pt idx="51868">
                  <c:v>19.865414722600001</c:v>
                </c:pt>
                <c:pt idx="51869">
                  <c:v>18.0832992138</c:v>
                </c:pt>
                <c:pt idx="51870">
                  <c:v>19.123133401</c:v>
                </c:pt>
                <c:pt idx="51871">
                  <c:v>18.354625515799999</c:v>
                </c:pt>
                <c:pt idx="51872">
                  <c:v>17.911948986500001</c:v>
                </c:pt>
                <c:pt idx="51873">
                  <c:v>19.6653058968</c:v>
                </c:pt>
                <c:pt idx="51874">
                  <c:v>18.185199816099999</c:v>
                </c:pt>
                <c:pt idx="51875">
                  <c:v>18.459150452900001</c:v>
                </c:pt>
                <c:pt idx="51876">
                  <c:v>19.025730984300001</c:v>
                </c:pt>
                <c:pt idx="51877">
                  <c:v>19.146990224300001</c:v>
                </c:pt>
                <c:pt idx="51878">
                  <c:v>18.7171343927</c:v>
                </c:pt>
                <c:pt idx="51879">
                  <c:v>19.723566440999999</c:v>
                </c:pt>
                <c:pt idx="51880">
                  <c:v>17.999676205699998</c:v>
                </c:pt>
                <c:pt idx="51881">
                  <c:v>18.140392891400001</c:v>
                </c:pt>
                <c:pt idx="51882">
                  <c:v>18.145309415100002</c:v>
                </c:pt>
                <c:pt idx="51883">
                  <c:v>18.482018671799999</c:v>
                </c:pt>
                <c:pt idx="51884">
                  <c:v>19.523700884299998</c:v>
                </c:pt>
                <c:pt idx="51885">
                  <c:v>18.743434980499998</c:v>
                </c:pt>
                <c:pt idx="51886">
                  <c:v>17.803714700699999</c:v>
                </c:pt>
                <c:pt idx="51887">
                  <c:v>18.351123469200001</c:v>
                </c:pt>
                <c:pt idx="51888">
                  <c:v>19.571062981200001</c:v>
                </c:pt>
                <c:pt idx="51889">
                  <c:v>19.914078972999999</c:v>
                </c:pt>
                <c:pt idx="51890">
                  <c:v>18.099354399199999</c:v>
                </c:pt>
                <c:pt idx="51891">
                  <c:v>18.672086648899999</c:v>
                </c:pt>
                <c:pt idx="51892">
                  <c:v>19.245611263000001</c:v>
                </c:pt>
                <c:pt idx="51893">
                  <c:v>17.822364583799999</c:v>
                </c:pt>
                <c:pt idx="51894">
                  <c:v>19.437685903199998</c:v>
                </c:pt>
                <c:pt idx="51895">
                  <c:v>17.824581369800001</c:v>
                </c:pt>
                <c:pt idx="51896">
                  <c:v>18.3632577678</c:v>
                </c:pt>
                <c:pt idx="51897">
                  <c:v>18.826549110199998</c:v>
                </c:pt>
                <c:pt idx="51898">
                  <c:v>18.565940167600001</c:v>
                </c:pt>
                <c:pt idx="51899">
                  <c:v>17.808504954</c:v>
                </c:pt>
                <c:pt idx="51900">
                  <c:v>19.927317968099999</c:v>
                </c:pt>
                <c:pt idx="51901">
                  <c:v>18.363143836999999</c:v>
                </c:pt>
                <c:pt idx="51902">
                  <c:v>19.723566440999999</c:v>
                </c:pt>
                <c:pt idx="51903">
                  <c:v>18.447935546499998</c:v>
                </c:pt>
                <c:pt idx="51904">
                  <c:v>18.089286925</c:v>
                </c:pt>
                <c:pt idx="51905">
                  <c:v>17.806999850899999</c:v>
                </c:pt>
                <c:pt idx="51906">
                  <c:v>18.195416354799999</c:v>
                </c:pt>
                <c:pt idx="51907">
                  <c:v>18.8020290316</c:v>
                </c:pt>
                <c:pt idx="51908">
                  <c:v>18.7866734863</c:v>
                </c:pt>
                <c:pt idx="51909">
                  <c:v>19.865414722600001</c:v>
                </c:pt>
                <c:pt idx="51910">
                  <c:v>18.6227919245</c:v>
                </c:pt>
                <c:pt idx="51911">
                  <c:v>18.008543953299998</c:v>
                </c:pt>
                <c:pt idx="51912">
                  <c:v>19.724339112199999</c:v>
                </c:pt>
                <c:pt idx="51913">
                  <c:v>18.953484169500001</c:v>
                </c:pt>
                <c:pt idx="51914">
                  <c:v>18.526210934000002</c:v>
                </c:pt>
                <c:pt idx="51915">
                  <c:v>18.6500893692</c:v>
                </c:pt>
                <c:pt idx="51916">
                  <c:v>19.539136311499998</c:v>
                </c:pt>
                <c:pt idx="51917">
                  <c:v>18.140392891400001</c:v>
                </c:pt>
                <c:pt idx="51918">
                  <c:v>19.887782097999999</c:v>
                </c:pt>
                <c:pt idx="51919">
                  <c:v>19.3457696199</c:v>
                </c:pt>
                <c:pt idx="51920">
                  <c:v>18.8640795558</c:v>
                </c:pt>
                <c:pt idx="51921">
                  <c:v>19.516547928400001</c:v>
                </c:pt>
                <c:pt idx="51922">
                  <c:v>18.722073655300001</c:v>
                </c:pt>
                <c:pt idx="51923">
                  <c:v>18.819928640800001</c:v>
                </c:pt>
                <c:pt idx="51924">
                  <c:v>18.369800493700001</c:v>
                </c:pt>
                <c:pt idx="51925">
                  <c:v>18.577894846100001</c:v>
                </c:pt>
                <c:pt idx="51926">
                  <c:v>17.981890855700001</c:v>
                </c:pt>
                <c:pt idx="51927">
                  <c:v>19.690335104399999</c:v>
                </c:pt>
                <c:pt idx="51928">
                  <c:v>18.322411527900002</c:v>
                </c:pt>
                <c:pt idx="51929">
                  <c:v>18.143795088499999</c:v>
                </c:pt>
                <c:pt idx="51930">
                  <c:v>19.3227471338</c:v>
                </c:pt>
                <c:pt idx="51931">
                  <c:v>18.575356460199998</c:v>
                </c:pt>
                <c:pt idx="51932">
                  <c:v>18.629818989099999</c:v>
                </c:pt>
                <c:pt idx="51933">
                  <c:v>18.499249323099999</c:v>
                </c:pt>
                <c:pt idx="51934">
                  <c:v>17.825357917200002</c:v>
                </c:pt>
                <c:pt idx="51935">
                  <c:v>18.326978199399999</c:v>
                </c:pt>
                <c:pt idx="51936">
                  <c:v>19.776387939599999</c:v>
                </c:pt>
                <c:pt idx="51937">
                  <c:v>17.903795519900001</c:v>
                </c:pt>
                <c:pt idx="51938">
                  <c:v>17.8779734254</c:v>
                </c:pt>
                <c:pt idx="51939">
                  <c:v>19.734928571800001</c:v>
                </c:pt>
                <c:pt idx="51940">
                  <c:v>18.031929342000002</c:v>
                </c:pt>
                <c:pt idx="51941">
                  <c:v>17.8779734254</c:v>
                </c:pt>
                <c:pt idx="51942">
                  <c:v>18.1044388959</c:v>
                </c:pt>
                <c:pt idx="51943">
                  <c:v>18.474606383299999</c:v>
                </c:pt>
                <c:pt idx="51944">
                  <c:v>17.798340387900002</c:v>
                </c:pt>
                <c:pt idx="51945">
                  <c:v>18.098924874000001</c:v>
                </c:pt>
                <c:pt idx="51946">
                  <c:v>18.8654403667</c:v>
                </c:pt>
                <c:pt idx="51947">
                  <c:v>18.9553884215</c:v>
                </c:pt>
                <c:pt idx="51948">
                  <c:v>18.0596366141</c:v>
                </c:pt>
                <c:pt idx="51949">
                  <c:v>18.046749353999999</c:v>
                </c:pt>
                <c:pt idx="51950">
                  <c:v>18.0365407058</c:v>
                </c:pt>
                <c:pt idx="51951">
                  <c:v>19.467087818500001</c:v>
                </c:pt>
                <c:pt idx="51952">
                  <c:v>19.274068968400002</c:v>
                </c:pt>
                <c:pt idx="51953">
                  <c:v>19.950543890700001</c:v>
                </c:pt>
                <c:pt idx="51954">
                  <c:v>18.603234554699998</c:v>
                </c:pt>
                <c:pt idx="51955">
                  <c:v>17.825357917200002</c:v>
                </c:pt>
                <c:pt idx="51956">
                  <c:v>19.668350802199999</c:v>
                </c:pt>
                <c:pt idx="51957">
                  <c:v>17.913791358800001</c:v>
                </c:pt>
                <c:pt idx="51958">
                  <c:v>18.028378327399999</c:v>
                </c:pt>
                <c:pt idx="51959">
                  <c:v>18.114315708700001</c:v>
                </c:pt>
                <c:pt idx="51960">
                  <c:v>18.338332384499999</c:v>
                </c:pt>
                <c:pt idx="51961">
                  <c:v>18.421575384299999</c:v>
                </c:pt>
                <c:pt idx="51962">
                  <c:v>18.512410875400001</c:v>
                </c:pt>
                <c:pt idx="51963">
                  <c:v>19.7836554609</c:v>
                </c:pt>
                <c:pt idx="51964">
                  <c:v>18.694822353999999</c:v>
                </c:pt>
                <c:pt idx="51965">
                  <c:v>19.015769061499999</c:v>
                </c:pt>
                <c:pt idx="51966">
                  <c:v>18.4833528542</c:v>
                </c:pt>
                <c:pt idx="51967">
                  <c:v>19.433128999400001</c:v>
                </c:pt>
                <c:pt idx="51968">
                  <c:v>18.572051431999999</c:v>
                </c:pt>
                <c:pt idx="51969">
                  <c:v>19.762292433700001</c:v>
                </c:pt>
                <c:pt idx="51970">
                  <c:v>18.9895657374</c:v>
                </c:pt>
                <c:pt idx="51971">
                  <c:v>18.469762115399998</c:v>
                </c:pt>
                <c:pt idx="51972">
                  <c:v>18.0186932857</c:v>
                </c:pt>
                <c:pt idx="51973">
                  <c:v>17.937790043100001</c:v>
                </c:pt>
                <c:pt idx="51974">
                  <c:v>18.6132310719</c:v>
                </c:pt>
                <c:pt idx="51975">
                  <c:v>18.181847828900001</c:v>
                </c:pt>
                <c:pt idx="51976">
                  <c:v>19.4031313367</c:v>
                </c:pt>
                <c:pt idx="51977">
                  <c:v>19.679796398400001</c:v>
                </c:pt>
                <c:pt idx="51978">
                  <c:v>18.8020290316</c:v>
                </c:pt>
                <c:pt idx="51979">
                  <c:v>19.087874570499999</c:v>
                </c:pt>
                <c:pt idx="51980">
                  <c:v>18.767762813499999</c:v>
                </c:pt>
                <c:pt idx="51981">
                  <c:v>18.0025770829</c:v>
                </c:pt>
                <c:pt idx="51982">
                  <c:v>19.433128999400001</c:v>
                </c:pt>
                <c:pt idx="51983">
                  <c:v>18.135325085200002</c:v>
                </c:pt>
                <c:pt idx="51984">
                  <c:v>18.713041585199999</c:v>
                </c:pt>
                <c:pt idx="51985">
                  <c:v>19.138027224199998</c:v>
                </c:pt>
                <c:pt idx="51986">
                  <c:v>19.496889438899998</c:v>
                </c:pt>
                <c:pt idx="51987">
                  <c:v>18.966132954100001</c:v>
                </c:pt>
                <c:pt idx="51988">
                  <c:v>19.191005370599999</c:v>
                </c:pt>
                <c:pt idx="51989">
                  <c:v>19.696710865299998</c:v>
                </c:pt>
                <c:pt idx="51990">
                  <c:v>19.865414722600001</c:v>
                </c:pt>
                <c:pt idx="51991">
                  <c:v>17.981890855700001</c:v>
                </c:pt>
                <c:pt idx="51992">
                  <c:v>18.0318054679</c:v>
                </c:pt>
                <c:pt idx="51993">
                  <c:v>18.6500893692</c:v>
                </c:pt>
                <c:pt idx="51994">
                  <c:v>19.0705101022</c:v>
                </c:pt>
                <c:pt idx="51995">
                  <c:v>19.189986729299999</c:v>
                </c:pt>
                <c:pt idx="51996">
                  <c:v>18.799525773799999</c:v>
                </c:pt>
                <c:pt idx="51997">
                  <c:v>19.543922008700001</c:v>
                </c:pt>
                <c:pt idx="51998">
                  <c:v>18.028378327399999</c:v>
                </c:pt>
                <c:pt idx="51999">
                  <c:v>17.911948986500001</c:v>
                </c:pt>
                <c:pt idx="52000">
                  <c:v>19.029491441499999</c:v>
                </c:pt>
                <c:pt idx="52001">
                  <c:v>18.588417904500002</c:v>
                </c:pt>
                <c:pt idx="52002">
                  <c:v>17.847843632899998</c:v>
                </c:pt>
                <c:pt idx="52003">
                  <c:v>19.799599455199999</c:v>
                </c:pt>
                <c:pt idx="52004">
                  <c:v>19.763349160299999</c:v>
                </c:pt>
                <c:pt idx="52005">
                  <c:v>18.692887660099998</c:v>
                </c:pt>
                <c:pt idx="52006">
                  <c:v>18.138641995499999</c:v>
                </c:pt>
                <c:pt idx="52007">
                  <c:v>17.894454283599998</c:v>
                </c:pt>
                <c:pt idx="52008">
                  <c:v>18.902318474600001</c:v>
                </c:pt>
                <c:pt idx="52009">
                  <c:v>19.233683185899999</c:v>
                </c:pt>
                <c:pt idx="52010">
                  <c:v>19.4713198631</c:v>
                </c:pt>
                <c:pt idx="52011">
                  <c:v>19.767023155899999</c:v>
                </c:pt>
                <c:pt idx="52012">
                  <c:v>19.555704857399999</c:v>
                </c:pt>
                <c:pt idx="52013">
                  <c:v>19.516547928400001</c:v>
                </c:pt>
                <c:pt idx="52014">
                  <c:v>18.176701876100001</c:v>
                </c:pt>
                <c:pt idx="52015">
                  <c:v>17.937790043100001</c:v>
                </c:pt>
                <c:pt idx="52016">
                  <c:v>18.7298748461</c:v>
                </c:pt>
                <c:pt idx="52017">
                  <c:v>18.735587955500002</c:v>
                </c:pt>
                <c:pt idx="52018">
                  <c:v>18.545205185499999</c:v>
                </c:pt>
                <c:pt idx="52019">
                  <c:v>18.8127205145</c:v>
                </c:pt>
                <c:pt idx="52020">
                  <c:v>18.088230817199999</c:v>
                </c:pt>
                <c:pt idx="52021">
                  <c:v>18.360315074700001</c:v>
                </c:pt>
                <c:pt idx="52022">
                  <c:v>19.911295421399998</c:v>
                </c:pt>
                <c:pt idx="52023">
                  <c:v>19.694326202700001</c:v>
                </c:pt>
                <c:pt idx="52024">
                  <c:v>18.842439797000001</c:v>
                </c:pt>
                <c:pt idx="52025">
                  <c:v>18.0618038424</c:v>
                </c:pt>
                <c:pt idx="52026">
                  <c:v>18.523434222500001</c:v>
                </c:pt>
                <c:pt idx="52027">
                  <c:v>18.032816265499999</c:v>
                </c:pt>
                <c:pt idx="52028">
                  <c:v>18.835657551899999</c:v>
                </c:pt>
                <c:pt idx="52029">
                  <c:v>19.9291152813</c:v>
                </c:pt>
                <c:pt idx="52030">
                  <c:v>18.230557612999998</c:v>
                </c:pt>
                <c:pt idx="52031">
                  <c:v>18.713041585199999</c:v>
                </c:pt>
                <c:pt idx="52032">
                  <c:v>18.6132310719</c:v>
                </c:pt>
                <c:pt idx="52033">
                  <c:v>18.681376557699998</c:v>
                </c:pt>
                <c:pt idx="52034">
                  <c:v>18.099354399199999</c:v>
                </c:pt>
                <c:pt idx="52035">
                  <c:v>18.551067029199999</c:v>
                </c:pt>
                <c:pt idx="52036">
                  <c:v>19.6123954173</c:v>
                </c:pt>
                <c:pt idx="52037">
                  <c:v>19.325225106800001</c:v>
                </c:pt>
                <c:pt idx="52038">
                  <c:v>19.271170053100001</c:v>
                </c:pt>
                <c:pt idx="52039">
                  <c:v>18.842439797000001</c:v>
                </c:pt>
                <c:pt idx="52040">
                  <c:v>17.847843632899998</c:v>
                </c:pt>
                <c:pt idx="52041">
                  <c:v>19.450926948999999</c:v>
                </c:pt>
                <c:pt idx="52042">
                  <c:v>18.088349493599999</c:v>
                </c:pt>
                <c:pt idx="52043">
                  <c:v>18.6560539026</c:v>
                </c:pt>
                <c:pt idx="52044">
                  <c:v>19.543922008700001</c:v>
                </c:pt>
                <c:pt idx="52045">
                  <c:v>19.4645223405</c:v>
                </c:pt>
                <c:pt idx="52046">
                  <c:v>19.408177981200001</c:v>
                </c:pt>
                <c:pt idx="52047">
                  <c:v>18.783100214099999</c:v>
                </c:pt>
                <c:pt idx="52048">
                  <c:v>19.932299298099998</c:v>
                </c:pt>
                <c:pt idx="52049">
                  <c:v>17.972991397000001</c:v>
                </c:pt>
                <c:pt idx="52050">
                  <c:v>18.241963446500002</c:v>
                </c:pt>
                <c:pt idx="52051">
                  <c:v>18.551067029199999</c:v>
                </c:pt>
                <c:pt idx="52052">
                  <c:v>18.451479820199999</c:v>
                </c:pt>
                <c:pt idx="52053">
                  <c:v>18.6212837251</c:v>
                </c:pt>
                <c:pt idx="52054">
                  <c:v>18.6483233543</c:v>
                </c:pt>
                <c:pt idx="52055">
                  <c:v>19.547044697800001</c:v>
                </c:pt>
                <c:pt idx="52056">
                  <c:v>18.965334510600002</c:v>
                </c:pt>
                <c:pt idx="52057">
                  <c:v>17.958509075999999</c:v>
                </c:pt>
                <c:pt idx="52058">
                  <c:v>19.593824063900001</c:v>
                </c:pt>
                <c:pt idx="52059">
                  <c:v>19.352298001800001</c:v>
                </c:pt>
                <c:pt idx="52060">
                  <c:v>19.322100905799999</c:v>
                </c:pt>
                <c:pt idx="52061">
                  <c:v>19.188714060799999</c:v>
                </c:pt>
                <c:pt idx="52062">
                  <c:v>19.734806218199999</c:v>
                </c:pt>
                <c:pt idx="52063">
                  <c:v>19.802788796000002</c:v>
                </c:pt>
                <c:pt idx="52064">
                  <c:v>19.307802035600002</c:v>
                </c:pt>
                <c:pt idx="52065">
                  <c:v>17.991364019100001</c:v>
                </c:pt>
                <c:pt idx="52066">
                  <c:v>18.6212837251</c:v>
                </c:pt>
                <c:pt idx="52067">
                  <c:v>19.622155681199999</c:v>
                </c:pt>
                <c:pt idx="52068">
                  <c:v>18.3847040303</c:v>
                </c:pt>
                <c:pt idx="52069">
                  <c:v>17.982094186600001</c:v>
                </c:pt>
                <c:pt idx="52070">
                  <c:v>19.097547343799999</c:v>
                </c:pt>
                <c:pt idx="52071">
                  <c:v>19.8049606051</c:v>
                </c:pt>
                <c:pt idx="52072">
                  <c:v>18.7654926696</c:v>
                </c:pt>
                <c:pt idx="52073">
                  <c:v>19.700166034399999</c:v>
                </c:pt>
                <c:pt idx="52074">
                  <c:v>18.193811640500002</c:v>
                </c:pt>
                <c:pt idx="52075">
                  <c:v>18.945541539099999</c:v>
                </c:pt>
                <c:pt idx="52076">
                  <c:v>19.255224508600001</c:v>
                </c:pt>
                <c:pt idx="52077">
                  <c:v>18.421545865900001</c:v>
                </c:pt>
                <c:pt idx="52078">
                  <c:v>19.2648678939</c:v>
                </c:pt>
                <c:pt idx="52079">
                  <c:v>19.908987772900002</c:v>
                </c:pt>
                <c:pt idx="52080">
                  <c:v>18.0596366141</c:v>
                </c:pt>
                <c:pt idx="52081">
                  <c:v>19.5778808301</c:v>
                </c:pt>
                <c:pt idx="52082">
                  <c:v>18.0025770829</c:v>
                </c:pt>
                <c:pt idx="52083">
                  <c:v>17.899335554899999</c:v>
                </c:pt>
                <c:pt idx="52084">
                  <c:v>18.730071219900001</c:v>
                </c:pt>
                <c:pt idx="52085">
                  <c:v>18.7814576327</c:v>
                </c:pt>
                <c:pt idx="52086">
                  <c:v>18.4798373649</c:v>
                </c:pt>
                <c:pt idx="52087">
                  <c:v>18.258212543500001</c:v>
                </c:pt>
                <c:pt idx="52088">
                  <c:v>19.4029115644</c:v>
                </c:pt>
                <c:pt idx="52089">
                  <c:v>18.114315708700001</c:v>
                </c:pt>
                <c:pt idx="52090">
                  <c:v>19.388089066199999</c:v>
                </c:pt>
                <c:pt idx="52091">
                  <c:v>19.622155681199999</c:v>
                </c:pt>
                <c:pt idx="52092">
                  <c:v>18.055712104099999</c:v>
                </c:pt>
                <c:pt idx="52093">
                  <c:v>19.1488512914</c:v>
                </c:pt>
                <c:pt idx="52094">
                  <c:v>19.853036452400001</c:v>
                </c:pt>
                <c:pt idx="52095">
                  <c:v>18.028378327399999</c:v>
                </c:pt>
                <c:pt idx="52096">
                  <c:v>19.8626136526</c:v>
                </c:pt>
                <c:pt idx="52097">
                  <c:v>18.7699816873</c:v>
                </c:pt>
                <c:pt idx="52098">
                  <c:v>19.025730984300001</c:v>
                </c:pt>
                <c:pt idx="52099">
                  <c:v>19.9291152813</c:v>
                </c:pt>
                <c:pt idx="52100">
                  <c:v>19.531566289200001</c:v>
                </c:pt>
                <c:pt idx="52101">
                  <c:v>19.878368556800002</c:v>
                </c:pt>
                <c:pt idx="52102">
                  <c:v>19.531566289200001</c:v>
                </c:pt>
                <c:pt idx="52103">
                  <c:v>18.698473392</c:v>
                </c:pt>
                <c:pt idx="52104">
                  <c:v>17.785258374200001</c:v>
                </c:pt>
                <c:pt idx="52105">
                  <c:v>19.189986729299999</c:v>
                </c:pt>
                <c:pt idx="52106">
                  <c:v>18.8020290316</c:v>
                </c:pt>
                <c:pt idx="52107">
                  <c:v>19.547044697800001</c:v>
                </c:pt>
                <c:pt idx="52108">
                  <c:v>19.4034973684</c:v>
                </c:pt>
                <c:pt idx="52109">
                  <c:v>19.334665552699999</c:v>
                </c:pt>
                <c:pt idx="52110">
                  <c:v>19.528818781999998</c:v>
                </c:pt>
                <c:pt idx="52111">
                  <c:v>18.9442812928</c:v>
                </c:pt>
                <c:pt idx="52112">
                  <c:v>17.900591881299999</c:v>
                </c:pt>
                <c:pt idx="52113">
                  <c:v>18.274423726399998</c:v>
                </c:pt>
                <c:pt idx="52114">
                  <c:v>18.369800493700001</c:v>
                </c:pt>
                <c:pt idx="52115">
                  <c:v>19.1283833904</c:v>
                </c:pt>
                <c:pt idx="52116">
                  <c:v>19.251970672999999</c:v>
                </c:pt>
                <c:pt idx="52117">
                  <c:v>18.873081850599998</c:v>
                </c:pt>
                <c:pt idx="52118">
                  <c:v>18.449385959400001</c:v>
                </c:pt>
                <c:pt idx="52119">
                  <c:v>18.191395315400001</c:v>
                </c:pt>
                <c:pt idx="52120">
                  <c:v>19.325225106800001</c:v>
                </c:pt>
                <c:pt idx="52121">
                  <c:v>18.4438432177</c:v>
                </c:pt>
                <c:pt idx="52122">
                  <c:v>19.7052366952</c:v>
                </c:pt>
                <c:pt idx="52123">
                  <c:v>18.244773863999999</c:v>
                </c:pt>
                <c:pt idx="52124">
                  <c:v>19.015769061499999</c:v>
                </c:pt>
                <c:pt idx="52125">
                  <c:v>19.4031313367</c:v>
                </c:pt>
                <c:pt idx="52126">
                  <c:v>18.615607540100001</c:v>
                </c:pt>
                <c:pt idx="52127">
                  <c:v>18.052617825199999</c:v>
                </c:pt>
                <c:pt idx="52128">
                  <c:v>18.191395315400001</c:v>
                </c:pt>
                <c:pt idx="52129">
                  <c:v>18.207959820999999</c:v>
                </c:pt>
                <c:pt idx="52130">
                  <c:v>18.424128282000002</c:v>
                </c:pt>
                <c:pt idx="52131">
                  <c:v>19.7728289551</c:v>
                </c:pt>
                <c:pt idx="52132">
                  <c:v>19.551480590499999</c:v>
                </c:pt>
                <c:pt idx="52133">
                  <c:v>19.290525952300001</c:v>
                </c:pt>
                <c:pt idx="52134">
                  <c:v>19.403995920700002</c:v>
                </c:pt>
                <c:pt idx="52135">
                  <c:v>18.609014600999998</c:v>
                </c:pt>
                <c:pt idx="52136">
                  <c:v>18.545205185499999</c:v>
                </c:pt>
                <c:pt idx="52137">
                  <c:v>19.799599455199999</c:v>
                </c:pt>
                <c:pt idx="52138">
                  <c:v>19.271170053100001</c:v>
                </c:pt>
                <c:pt idx="52139">
                  <c:v>18.451479820199999</c:v>
                </c:pt>
                <c:pt idx="52140">
                  <c:v>18.775163585400001</c:v>
                </c:pt>
                <c:pt idx="52141">
                  <c:v>18.383296783500001</c:v>
                </c:pt>
                <c:pt idx="52142">
                  <c:v>19.027697982199999</c:v>
                </c:pt>
                <c:pt idx="52143">
                  <c:v>17.784658295</c:v>
                </c:pt>
                <c:pt idx="52144">
                  <c:v>19.170652995499999</c:v>
                </c:pt>
                <c:pt idx="52145">
                  <c:v>18.935438500499998</c:v>
                </c:pt>
                <c:pt idx="52146">
                  <c:v>19.5619884579</c:v>
                </c:pt>
                <c:pt idx="52147">
                  <c:v>18.6560539026</c:v>
                </c:pt>
                <c:pt idx="52148">
                  <c:v>17.784658295</c:v>
                </c:pt>
                <c:pt idx="52149">
                  <c:v>18.191395315400001</c:v>
                </c:pt>
                <c:pt idx="52150">
                  <c:v>18.725226478</c:v>
                </c:pt>
                <c:pt idx="52151">
                  <c:v>18.182220760300002</c:v>
                </c:pt>
                <c:pt idx="52152">
                  <c:v>19.2895717004</c:v>
                </c:pt>
                <c:pt idx="52153">
                  <c:v>18.436536735099999</c:v>
                </c:pt>
                <c:pt idx="52154">
                  <c:v>18.180203691199999</c:v>
                </c:pt>
                <c:pt idx="52155">
                  <c:v>19.307802035600002</c:v>
                </c:pt>
                <c:pt idx="52156">
                  <c:v>19.8049606051</c:v>
                </c:pt>
                <c:pt idx="52157">
                  <c:v>19.896941878300002</c:v>
                </c:pt>
                <c:pt idx="52158">
                  <c:v>19.058732125799999</c:v>
                </c:pt>
                <c:pt idx="52159">
                  <c:v>19.4406105682</c:v>
                </c:pt>
                <c:pt idx="52160">
                  <c:v>18.160376487299999</c:v>
                </c:pt>
                <c:pt idx="52161">
                  <c:v>18.803633015100001</c:v>
                </c:pt>
                <c:pt idx="52162">
                  <c:v>19.827169573100001</c:v>
                </c:pt>
                <c:pt idx="52163">
                  <c:v>19.889002786300001</c:v>
                </c:pt>
                <c:pt idx="52164">
                  <c:v>18.6567280991</c:v>
                </c:pt>
                <c:pt idx="52165">
                  <c:v>17.922086529200001</c:v>
                </c:pt>
                <c:pt idx="52166">
                  <c:v>19.525236281400002</c:v>
                </c:pt>
                <c:pt idx="52167">
                  <c:v>19.528818781999998</c:v>
                </c:pt>
                <c:pt idx="52168">
                  <c:v>18.132086319199999</c:v>
                </c:pt>
                <c:pt idx="52169">
                  <c:v>18.905907640700001</c:v>
                </c:pt>
                <c:pt idx="52170">
                  <c:v>19.097547343799999</c:v>
                </c:pt>
                <c:pt idx="52171">
                  <c:v>18.8305603433</c:v>
                </c:pt>
                <c:pt idx="52172">
                  <c:v>18.168222525499999</c:v>
                </c:pt>
                <c:pt idx="52173">
                  <c:v>19.6036005546</c:v>
                </c:pt>
                <c:pt idx="52174">
                  <c:v>18.0365407058</c:v>
                </c:pt>
                <c:pt idx="52175">
                  <c:v>18.6835224479</c:v>
                </c:pt>
                <c:pt idx="52176">
                  <c:v>19.734928571800001</c:v>
                </c:pt>
                <c:pt idx="52177">
                  <c:v>18.861153872399999</c:v>
                </c:pt>
                <c:pt idx="52178">
                  <c:v>18.376062533100001</c:v>
                </c:pt>
                <c:pt idx="52179">
                  <c:v>18.7011931951</c:v>
                </c:pt>
                <c:pt idx="52180">
                  <c:v>18.0186932857</c:v>
                </c:pt>
                <c:pt idx="52181">
                  <c:v>18.6500893692</c:v>
                </c:pt>
                <c:pt idx="52182">
                  <c:v>18.524291047399998</c:v>
                </c:pt>
                <c:pt idx="52183">
                  <c:v>17.814447538100001</c:v>
                </c:pt>
                <c:pt idx="52184">
                  <c:v>18.113405579199998</c:v>
                </c:pt>
                <c:pt idx="52185">
                  <c:v>19.668350802199999</c:v>
                </c:pt>
                <c:pt idx="52186">
                  <c:v>18.013749065799999</c:v>
                </c:pt>
                <c:pt idx="52187">
                  <c:v>18.469762115399998</c:v>
                </c:pt>
                <c:pt idx="52188">
                  <c:v>17.892957449600001</c:v>
                </c:pt>
                <c:pt idx="52189">
                  <c:v>18.2342485727</c:v>
                </c:pt>
                <c:pt idx="52190">
                  <c:v>19.210757495700001</c:v>
                </c:pt>
                <c:pt idx="52191">
                  <c:v>18.0318054679</c:v>
                </c:pt>
                <c:pt idx="52192">
                  <c:v>19.622155681199999</c:v>
                </c:pt>
                <c:pt idx="52193">
                  <c:v>18.625897697500001</c:v>
                </c:pt>
                <c:pt idx="52194">
                  <c:v>18.143795088499999</c:v>
                </c:pt>
                <c:pt idx="52195">
                  <c:v>17.816625197800001</c:v>
                </c:pt>
                <c:pt idx="52196">
                  <c:v>19.3906494525</c:v>
                </c:pt>
                <c:pt idx="52197">
                  <c:v>17.8155480088</c:v>
                </c:pt>
                <c:pt idx="52198">
                  <c:v>18.156981276</c:v>
                </c:pt>
                <c:pt idx="52199">
                  <c:v>18.783100214099999</c:v>
                </c:pt>
                <c:pt idx="52200">
                  <c:v>19.783858805000001</c:v>
                </c:pt>
                <c:pt idx="52201">
                  <c:v>18.902318474600001</c:v>
                </c:pt>
                <c:pt idx="52202">
                  <c:v>19.605576351700002</c:v>
                </c:pt>
                <c:pt idx="52203">
                  <c:v>19.8602654892</c:v>
                </c:pt>
                <c:pt idx="52204">
                  <c:v>19.8722514892</c:v>
                </c:pt>
                <c:pt idx="52205">
                  <c:v>18.4040396099</c:v>
                </c:pt>
                <c:pt idx="52206">
                  <c:v>18.075710881700001</c:v>
                </c:pt>
                <c:pt idx="52207">
                  <c:v>18.031929342000002</c:v>
                </c:pt>
                <c:pt idx="52208">
                  <c:v>18.143795088499999</c:v>
                </c:pt>
                <c:pt idx="52209">
                  <c:v>19.595805210000002</c:v>
                </c:pt>
                <c:pt idx="52210">
                  <c:v>18.132086319199999</c:v>
                </c:pt>
                <c:pt idx="52211">
                  <c:v>19.1488512914</c:v>
                </c:pt>
                <c:pt idx="52212">
                  <c:v>19.756505927300001</c:v>
                </c:pt>
                <c:pt idx="52213">
                  <c:v>17.926322806400002</c:v>
                </c:pt>
                <c:pt idx="52214">
                  <c:v>17.911948986500001</c:v>
                </c:pt>
                <c:pt idx="52215">
                  <c:v>19.932500770800001</c:v>
                </c:pt>
                <c:pt idx="52216">
                  <c:v>19.472298315500002</c:v>
                </c:pt>
                <c:pt idx="52217">
                  <c:v>19.0357647312</c:v>
                </c:pt>
                <c:pt idx="52218">
                  <c:v>19.362644356800001</c:v>
                </c:pt>
                <c:pt idx="52219">
                  <c:v>19.7098746305</c:v>
                </c:pt>
                <c:pt idx="52220">
                  <c:v>19.868337653299999</c:v>
                </c:pt>
                <c:pt idx="52221">
                  <c:v>17.785258374200001</c:v>
                </c:pt>
                <c:pt idx="52222">
                  <c:v>19.432755050000001</c:v>
                </c:pt>
                <c:pt idx="52223">
                  <c:v>19.666243643400001</c:v>
                </c:pt>
                <c:pt idx="52224">
                  <c:v>18.0365407058</c:v>
                </c:pt>
                <c:pt idx="52225">
                  <c:v>17.9687101293</c:v>
                </c:pt>
                <c:pt idx="52226">
                  <c:v>19.696392225099999</c:v>
                </c:pt>
                <c:pt idx="52227">
                  <c:v>18.997336325399999</c:v>
                </c:pt>
                <c:pt idx="52228">
                  <c:v>19.398633812300002</c:v>
                </c:pt>
                <c:pt idx="52229">
                  <c:v>18.043741465</c:v>
                </c:pt>
                <c:pt idx="52230">
                  <c:v>18.6835224479</c:v>
                </c:pt>
                <c:pt idx="52231">
                  <c:v>18.181847828900001</c:v>
                </c:pt>
                <c:pt idx="52232">
                  <c:v>18.274841301199999</c:v>
                </c:pt>
                <c:pt idx="52233">
                  <c:v>19.389921192100001</c:v>
                </c:pt>
                <c:pt idx="52234">
                  <c:v>18.4833528542</c:v>
                </c:pt>
                <c:pt idx="52235">
                  <c:v>18.1582400689</c:v>
                </c:pt>
                <c:pt idx="52236">
                  <c:v>18.625897697500001</c:v>
                </c:pt>
                <c:pt idx="52237">
                  <c:v>18.5699025871</c:v>
                </c:pt>
                <c:pt idx="52238">
                  <c:v>19.147497536500001</c:v>
                </c:pt>
                <c:pt idx="52239">
                  <c:v>18.820725503799999</c:v>
                </c:pt>
                <c:pt idx="52240">
                  <c:v>18.383296783500001</c:v>
                </c:pt>
                <c:pt idx="52241">
                  <c:v>19.489401726800001</c:v>
                </c:pt>
                <c:pt idx="52242">
                  <c:v>18.218697018499999</c:v>
                </c:pt>
                <c:pt idx="52243">
                  <c:v>17.8001143752</c:v>
                </c:pt>
                <c:pt idx="52244">
                  <c:v>19.008109886300002</c:v>
                </c:pt>
                <c:pt idx="52245">
                  <c:v>18.9117574496</c:v>
                </c:pt>
                <c:pt idx="52246">
                  <c:v>19.143289750899999</c:v>
                </c:pt>
                <c:pt idx="52247">
                  <c:v>19.197630206900001</c:v>
                </c:pt>
                <c:pt idx="52248">
                  <c:v>18.517310740700001</c:v>
                </c:pt>
                <c:pt idx="52249">
                  <c:v>19.1283833904</c:v>
                </c:pt>
                <c:pt idx="52250">
                  <c:v>17.8857833856</c:v>
                </c:pt>
                <c:pt idx="52251">
                  <c:v>18.180203691199999</c:v>
                </c:pt>
                <c:pt idx="52252">
                  <c:v>17.915775527099999</c:v>
                </c:pt>
                <c:pt idx="52253">
                  <c:v>18.5072614099</c:v>
                </c:pt>
                <c:pt idx="52254">
                  <c:v>18.0186932857</c:v>
                </c:pt>
                <c:pt idx="52255">
                  <c:v>19.403995920700002</c:v>
                </c:pt>
                <c:pt idx="52256">
                  <c:v>19.399160209600002</c:v>
                </c:pt>
                <c:pt idx="52257">
                  <c:v>19.436566710899999</c:v>
                </c:pt>
                <c:pt idx="52258">
                  <c:v>18.307094747800001</c:v>
                </c:pt>
                <c:pt idx="52259">
                  <c:v>19.5984492531</c:v>
                </c:pt>
                <c:pt idx="52260">
                  <c:v>18.451479820199999</c:v>
                </c:pt>
                <c:pt idx="52261">
                  <c:v>18.130631394600002</c:v>
                </c:pt>
                <c:pt idx="52262">
                  <c:v>18.351123469200001</c:v>
                </c:pt>
                <c:pt idx="52263">
                  <c:v>18.750818222700001</c:v>
                </c:pt>
                <c:pt idx="52264">
                  <c:v>18.373169254299999</c:v>
                </c:pt>
                <c:pt idx="52265">
                  <c:v>17.783859724199999</c:v>
                </c:pt>
                <c:pt idx="52266">
                  <c:v>18.265399551000002</c:v>
                </c:pt>
                <c:pt idx="52267">
                  <c:v>17.785632373599999</c:v>
                </c:pt>
                <c:pt idx="52268">
                  <c:v>18.864531934799999</c:v>
                </c:pt>
                <c:pt idx="52269">
                  <c:v>18.820588408300001</c:v>
                </c:pt>
                <c:pt idx="52270">
                  <c:v>19.443152042400001</c:v>
                </c:pt>
                <c:pt idx="52271">
                  <c:v>18.637357911399999</c:v>
                </c:pt>
                <c:pt idx="52272">
                  <c:v>18.482018671799999</c:v>
                </c:pt>
                <c:pt idx="52273">
                  <c:v>18.866848110399999</c:v>
                </c:pt>
                <c:pt idx="52274">
                  <c:v>18.596862144100001</c:v>
                </c:pt>
                <c:pt idx="52275">
                  <c:v>18.848041143300001</c:v>
                </c:pt>
                <c:pt idx="52276">
                  <c:v>19.778148359199999</c:v>
                </c:pt>
                <c:pt idx="52277">
                  <c:v>18.274841301199999</c:v>
                </c:pt>
                <c:pt idx="52278">
                  <c:v>18.465125501900001</c:v>
                </c:pt>
                <c:pt idx="52279">
                  <c:v>18.0565411414</c:v>
                </c:pt>
                <c:pt idx="52280">
                  <c:v>19.507408494700002</c:v>
                </c:pt>
                <c:pt idx="52281">
                  <c:v>18.038348192400001</c:v>
                </c:pt>
                <c:pt idx="52282">
                  <c:v>17.900591881299999</c:v>
                </c:pt>
                <c:pt idx="52283">
                  <c:v>19.630158552299999</c:v>
                </c:pt>
                <c:pt idx="52284">
                  <c:v>18.043749796299998</c:v>
                </c:pt>
                <c:pt idx="52285">
                  <c:v>18.0186932857</c:v>
                </c:pt>
                <c:pt idx="52286">
                  <c:v>19.605576351700002</c:v>
                </c:pt>
                <c:pt idx="52287">
                  <c:v>19.605576351700002</c:v>
                </c:pt>
                <c:pt idx="52288">
                  <c:v>19.0753730819</c:v>
                </c:pt>
                <c:pt idx="52289">
                  <c:v>19.0760998242</c:v>
                </c:pt>
                <c:pt idx="52290">
                  <c:v>19.680843918000001</c:v>
                </c:pt>
                <c:pt idx="52291">
                  <c:v>19.949882182900001</c:v>
                </c:pt>
                <c:pt idx="52292">
                  <c:v>18.277901568000001</c:v>
                </c:pt>
                <c:pt idx="52293">
                  <c:v>19.1606411032</c:v>
                </c:pt>
                <c:pt idx="52294">
                  <c:v>18.046749353999999</c:v>
                </c:pt>
                <c:pt idx="52295">
                  <c:v>18.826549110199998</c:v>
                </c:pt>
                <c:pt idx="52296">
                  <c:v>19.489693200000001</c:v>
                </c:pt>
                <c:pt idx="52297">
                  <c:v>19.271170053100001</c:v>
                </c:pt>
                <c:pt idx="52298">
                  <c:v>18.4075154879</c:v>
                </c:pt>
                <c:pt idx="52299">
                  <c:v>18.0365407058</c:v>
                </c:pt>
                <c:pt idx="52300">
                  <c:v>19.013879566899998</c:v>
                </c:pt>
                <c:pt idx="52301">
                  <c:v>19.767023155899999</c:v>
                </c:pt>
                <c:pt idx="52302">
                  <c:v>17.911948986500001</c:v>
                </c:pt>
                <c:pt idx="52303">
                  <c:v>18.517310740700001</c:v>
                </c:pt>
                <c:pt idx="52304">
                  <c:v>19.763349160299999</c:v>
                </c:pt>
                <c:pt idx="52305">
                  <c:v>18.694822353999999</c:v>
                </c:pt>
                <c:pt idx="52306">
                  <c:v>18.777076747100001</c:v>
                </c:pt>
                <c:pt idx="52307">
                  <c:v>19.671048829099998</c:v>
                </c:pt>
                <c:pt idx="52308">
                  <c:v>19.799293366699999</c:v>
                </c:pt>
                <c:pt idx="52309">
                  <c:v>18.917232735599999</c:v>
                </c:pt>
                <c:pt idx="52310">
                  <c:v>17.980178568199999</c:v>
                </c:pt>
                <c:pt idx="52311">
                  <c:v>19.054193122000001</c:v>
                </c:pt>
                <c:pt idx="52312">
                  <c:v>18.732020586600001</c:v>
                </c:pt>
                <c:pt idx="52313">
                  <c:v>18.1018441688</c:v>
                </c:pt>
                <c:pt idx="52314">
                  <c:v>19.5525732985</c:v>
                </c:pt>
                <c:pt idx="52315">
                  <c:v>18.6227919245</c:v>
                </c:pt>
                <c:pt idx="52316">
                  <c:v>18.829193112999999</c:v>
                </c:pt>
                <c:pt idx="52317">
                  <c:v>18.533332809200001</c:v>
                </c:pt>
                <c:pt idx="52318">
                  <c:v>18.230557612999998</c:v>
                </c:pt>
                <c:pt idx="52319">
                  <c:v>18.008291253300001</c:v>
                </c:pt>
                <c:pt idx="52320">
                  <c:v>18.835657551899999</c:v>
                </c:pt>
                <c:pt idx="52321">
                  <c:v>19.008109886300002</c:v>
                </c:pt>
                <c:pt idx="52322">
                  <c:v>19.7645115766</c:v>
                </c:pt>
                <c:pt idx="52323">
                  <c:v>19.680563632199998</c:v>
                </c:pt>
                <c:pt idx="52324">
                  <c:v>19.113163378799999</c:v>
                </c:pt>
                <c:pt idx="52325">
                  <c:v>18.6630415813</c:v>
                </c:pt>
                <c:pt idx="52326">
                  <c:v>18.588417904500002</c:v>
                </c:pt>
                <c:pt idx="52327">
                  <c:v>19.399160209600002</c:v>
                </c:pt>
                <c:pt idx="52328">
                  <c:v>19.921490719000001</c:v>
                </c:pt>
                <c:pt idx="52329">
                  <c:v>17.824581369800001</c:v>
                </c:pt>
                <c:pt idx="52330">
                  <c:v>18.499249323099999</c:v>
                </c:pt>
                <c:pt idx="52331">
                  <c:v>19.265718174500002</c:v>
                </c:pt>
                <c:pt idx="52332">
                  <c:v>17.994212028500002</c:v>
                </c:pt>
                <c:pt idx="52333">
                  <c:v>17.915230982200001</c:v>
                </c:pt>
                <c:pt idx="52334">
                  <c:v>19.3457696199</c:v>
                </c:pt>
                <c:pt idx="52335">
                  <c:v>18.088230817199999</c:v>
                </c:pt>
                <c:pt idx="52336">
                  <c:v>19.530965675600001</c:v>
                </c:pt>
                <c:pt idx="52337">
                  <c:v>17.807414998199999</c:v>
                </c:pt>
                <c:pt idx="52338">
                  <c:v>18.7932733512</c:v>
                </c:pt>
                <c:pt idx="52339">
                  <c:v>18.967006945000001</c:v>
                </c:pt>
                <c:pt idx="52340">
                  <c:v>18.854675334</c:v>
                </c:pt>
                <c:pt idx="52341">
                  <c:v>18.2313726024</c:v>
                </c:pt>
                <c:pt idx="52342">
                  <c:v>18.890878816499999</c:v>
                </c:pt>
                <c:pt idx="52343">
                  <c:v>19.799599455199999</c:v>
                </c:pt>
                <c:pt idx="52344">
                  <c:v>19.113163378799999</c:v>
                </c:pt>
                <c:pt idx="52345">
                  <c:v>19.123133401</c:v>
                </c:pt>
                <c:pt idx="52346">
                  <c:v>18.391629206699999</c:v>
                </c:pt>
                <c:pt idx="52347">
                  <c:v>19.671048829099998</c:v>
                </c:pt>
                <c:pt idx="52348">
                  <c:v>19.7191475013</c:v>
                </c:pt>
                <c:pt idx="52349">
                  <c:v>18.258349349300001</c:v>
                </c:pt>
                <c:pt idx="52350">
                  <c:v>18.451401683</c:v>
                </c:pt>
                <c:pt idx="52351">
                  <c:v>19.1606411032</c:v>
                </c:pt>
                <c:pt idx="52352">
                  <c:v>19.767023155899999</c:v>
                </c:pt>
                <c:pt idx="52353">
                  <c:v>18.1044388959</c:v>
                </c:pt>
                <c:pt idx="52354">
                  <c:v>18.6567681083</c:v>
                </c:pt>
                <c:pt idx="52355">
                  <c:v>18.075710881700001</c:v>
                </c:pt>
                <c:pt idx="52356">
                  <c:v>18.048557643700001</c:v>
                </c:pt>
                <c:pt idx="52357">
                  <c:v>18.678997464799998</c:v>
                </c:pt>
                <c:pt idx="52358">
                  <c:v>18.629818989099999</c:v>
                </c:pt>
                <c:pt idx="52359">
                  <c:v>19.346759411099999</c:v>
                </c:pt>
                <c:pt idx="52360">
                  <c:v>18.391629206699999</c:v>
                </c:pt>
                <c:pt idx="52361">
                  <c:v>19.319535374600001</c:v>
                </c:pt>
                <c:pt idx="52362">
                  <c:v>18.922665263100001</c:v>
                </c:pt>
                <c:pt idx="52363">
                  <c:v>19.8776762514</c:v>
                </c:pt>
                <c:pt idx="52364">
                  <c:v>19.154539723399999</c:v>
                </c:pt>
                <c:pt idx="52365">
                  <c:v>18.075710881700001</c:v>
                </c:pt>
                <c:pt idx="52366">
                  <c:v>19.710291793700002</c:v>
                </c:pt>
                <c:pt idx="52367">
                  <c:v>19.025730984300001</c:v>
                </c:pt>
                <c:pt idx="52368">
                  <c:v>17.808504954</c:v>
                </c:pt>
                <c:pt idx="52369">
                  <c:v>18.936112611900001</c:v>
                </c:pt>
                <c:pt idx="52370">
                  <c:v>18.819928640800001</c:v>
                </c:pt>
                <c:pt idx="52371">
                  <c:v>17.830843648199998</c:v>
                </c:pt>
                <c:pt idx="52372">
                  <c:v>19.724339112199999</c:v>
                </c:pt>
                <c:pt idx="52373">
                  <c:v>19.1548192992</c:v>
                </c:pt>
                <c:pt idx="52374">
                  <c:v>18.706448370299999</c:v>
                </c:pt>
                <c:pt idx="52375">
                  <c:v>18.526210934000002</c:v>
                </c:pt>
                <c:pt idx="52376">
                  <c:v>17.865633698100002</c:v>
                </c:pt>
                <c:pt idx="52377">
                  <c:v>19.447183003700001</c:v>
                </c:pt>
                <c:pt idx="52378">
                  <c:v>18.417739598800001</c:v>
                </c:pt>
                <c:pt idx="52379">
                  <c:v>19.703345435300001</c:v>
                </c:pt>
                <c:pt idx="52380">
                  <c:v>19.820555991799999</c:v>
                </c:pt>
                <c:pt idx="52381">
                  <c:v>18.449385959400001</c:v>
                </c:pt>
                <c:pt idx="52382">
                  <c:v>18.023350348600001</c:v>
                </c:pt>
                <c:pt idx="52383">
                  <c:v>18.048557643700001</c:v>
                </c:pt>
                <c:pt idx="52384">
                  <c:v>18.188606820899999</c:v>
                </c:pt>
                <c:pt idx="52385">
                  <c:v>19.399160209600002</c:v>
                </c:pt>
                <c:pt idx="52386">
                  <c:v>18.195416354799999</c:v>
                </c:pt>
                <c:pt idx="52387">
                  <c:v>19.830578986399999</c:v>
                </c:pt>
                <c:pt idx="52388">
                  <c:v>18.258349349300001</c:v>
                </c:pt>
                <c:pt idx="52389">
                  <c:v>19.4479870887</c:v>
                </c:pt>
                <c:pt idx="52390">
                  <c:v>19.223669053199998</c:v>
                </c:pt>
                <c:pt idx="52391">
                  <c:v>19.2648678939</c:v>
                </c:pt>
                <c:pt idx="52392">
                  <c:v>17.937790043100001</c:v>
                </c:pt>
                <c:pt idx="52393">
                  <c:v>18.490969725399999</c:v>
                </c:pt>
                <c:pt idx="52394">
                  <c:v>19.452597302000001</c:v>
                </c:pt>
                <c:pt idx="52395">
                  <c:v>18.327699597799999</c:v>
                </c:pt>
                <c:pt idx="52396">
                  <c:v>18.148748179599998</c:v>
                </c:pt>
                <c:pt idx="52397">
                  <c:v>18.008076081599999</c:v>
                </c:pt>
                <c:pt idx="52398">
                  <c:v>19.123133401</c:v>
                </c:pt>
                <c:pt idx="52399">
                  <c:v>18.606918210700002</c:v>
                </c:pt>
                <c:pt idx="52400">
                  <c:v>19.898907211699999</c:v>
                </c:pt>
                <c:pt idx="52401">
                  <c:v>19.666243643400001</c:v>
                </c:pt>
                <c:pt idx="52402">
                  <c:v>20.9028880362</c:v>
                </c:pt>
                <c:pt idx="52403">
                  <c:v>21.922210372799999</c:v>
                </c:pt>
                <c:pt idx="52404">
                  <c:v>22.0470310131</c:v>
                </c:pt>
                <c:pt idx="52405">
                  <c:v>20.866206705900002</c:v>
                </c:pt>
                <c:pt idx="52406">
                  <c:v>20.372536984</c:v>
                </c:pt>
                <c:pt idx="52407">
                  <c:v>21.472433176399999</c:v>
                </c:pt>
                <c:pt idx="52408">
                  <c:v>21.1607964612</c:v>
                </c:pt>
                <c:pt idx="52409">
                  <c:v>21.3322221323</c:v>
                </c:pt>
                <c:pt idx="52410">
                  <c:v>22.171317115200001</c:v>
                </c:pt>
                <c:pt idx="52411">
                  <c:v>21.331538453699999</c:v>
                </c:pt>
                <c:pt idx="52412">
                  <c:v>20.515721445400001</c:v>
                </c:pt>
                <c:pt idx="52413">
                  <c:v>20.523675276900001</c:v>
                </c:pt>
                <c:pt idx="52414">
                  <c:v>21.468515843199999</c:v>
                </c:pt>
                <c:pt idx="52415">
                  <c:v>20.331939315100001</c:v>
                </c:pt>
                <c:pt idx="52416">
                  <c:v>20.755069583600001</c:v>
                </c:pt>
                <c:pt idx="52417">
                  <c:v>20.644439136599999</c:v>
                </c:pt>
                <c:pt idx="52418">
                  <c:v>21.3173831171</c:v>
                </c:pt>
                <c:pt idx="52419">
                  <c:v>20.4929198699</c:v>
                </c:pt>
                <c:pt idx="52420">
                  <c:v>19.969743297400001</c:v>
                </c:pt>
                <c:pt idx="52421">
                  <c:v>21.0764122219</c:v>
                </c:pt>
                <c:pt idx="52422">
                  <c:v>21.387231188800001</c:v>
                </c:pt>
                <c:pt idx="52423">
                  <c:v>20.880610578500001</c:v>
                </c:pt>
                <c:pt idx="52424">
                  <c:v>20.685116400199998</c:v>
                </c:pt>
                <c:pt idx="52425">
                  <c:v>21.0458522608</c:v>
                </c:pt>
                <c:pt idx="52426">
                  <c:v>22.075327520799998</c:v>
                </c:pt>
                <c:pt idx="52427">
                  <c:v>20.952513420100001</c:v>
                </c:pt>
                <c:pt idx="52428">
                  <c:v>21.4553418486</c:v>
                </c:pt>
                <c:pt idx="52429">
                  <c:v>21.417067317200001</c:v>
                </c:pt>
                <c:pt idx="52430">
                  <c:v>20.689594219</c:v>
                </c:pt>
                <c:pt idx="52431">
                  <c:v>22.171317115200001</c:v>
                </c:pt>
                <c:pt idx="52432">
                  <c:v>22.2763674674</c:v>
                </c:pt>
                <c:pt idx="52433">
                  <c:v>20.731705310599999</c:v>
                </c:pt>
                <c:pt idx="52434">
                  <c:v>20.1468572669</c:v>
                </c:pt>
                <c:pt idx="52435">
                  <c:v>21.005115183099999</c:v>
                </c:pt>
                <c:pt idx="52436">
                  <c:v>22.0309494073</c:v>
                </c:pt>
                <c:pt idx="52437">
                  <c:v>20.469893527499998</c:v>
                </c:pt>
                <c:pt idx="52438">
                  <c:v>21.395099953599999</c:v>
                </c:pt>
                <c:pt idx="52439">
                  <c:v>20.339023473600001</c:v>
                </c:pt>
                <c:pt idx="52440">
                  <c:v>20.880610578500001</c:v>
                </c:pt>
                <c:pt idx="52441">
                  <c:v>21.4553418486</c:v>
                </c:pt>
                <c:pt idx="52442">
                  <c:v>21.518225950600002</c:v>
                </c:pt>
                <c:pt idx="52443">
                  <c:v>21.048300808899999</c:v>
                </c:pt>
                <c:pt idx="52444">
                  <c:v>20.386647841799999</c:v>
                </c:pt>
                <c:pt idx="52445">
                  <c:v>20.725926191100001</c:v>
                </c:pt>
                <c:pt idx="52446">
                  <c:v>20.513227942699999</c:v>
                </c:pt>
                <c:pt idx="52447">
                  <c:v>20.746611731600002</c:v>
                </c:pt>
                <c:pt idx="52448">
                  <c:v>21.578445048300001</c:v>
                </c:pt>
                <c:pt idx="52449">
                  <c:v>19.9775828764</c:v>
                </c:pt>
                <c:pt idx="52450">
                  <c:v>20.700913968399998</c:v>
                </c:pt>
                <c:pt idx="52451">
                  <c:v>21.944486356900001</c:v>
                </c:pt>
                <c:pt idx="52452">
                  <c:v>22.2725818744</c:v>
                </c:pt>
                <c:pt idx="52453">
                  <c:v>22.168370405299999</c:v>
                </c:pt>
                <c:pt idx="52454">
                  <c:v>20.079608818600001</c:v>
                </c:pt>
                <c:pt idx="52455">
                  <c:v>21.435310465800001</c:v>
                </c:pt>
                <c:pt idx="52456">
                  <c:v>21.495801619400002</c:v>
                </c:pt>
                <c:pt idx="52457">
                  <c:v>20.455316813500001</c:v>
                </c:pt>
                <c:pt idx="52458">
                  <c:v>20.8512104713</c:v>
                </c:pt>
                <c:pt idx="52459">
                  <c:v>22.335212539099999</c:v>
                </c:pt>
                <c:pt idx="52460">
                  <c:v>20.136142790899999</c:v>
                </c:pt>
                <c:pt idx="52461">
                  <c:v>21.6111808247</c:v>
                </c:pt>
                <c:pt idx="52462">
                  <c:v>20.843707567900001</c:v>
                </c:pt>
                <c:pt idx="52463">
                  <c:v>21.514131791600001</c:v>
                </c:pt>
                <c:pt idx="52464">
                  <c:v>21.664651344399999</c:v>
                </c:pt>
                <c:pt idx="52465">
                  <c:v>22.153683209299999</c:v>
                </c:pt>
                <c:pt idx="52466">
                  <c:v>21.647493842900001</c:v>
                </c:pt>
                <c:pt idx="52467">
                  <c:v>20.729777829100001</c:v>
                </c:pt>
                <c:pt idx="52468">
                  <c:v>20.180712056299999</c:v>
                </c:pt>
                <c:pt idx="52469">
                  <c:v>20.762914389399999</c:v>
                </c:pt>
                <c:pt idx="52470">
                  <c:v>20.992952584800001</c:v>
                </c:pt>
                <c:pt idx="52471">
                  <c:v>22.147168694200001</c:v>
                </c:pt>
                <c:pt idx="52472">
                  <c:v>22.360817367599999</c:v>
                </c:pt>
                <c:pt idx="52473">
                  <c:v>20.052922678400002</c:v>
                </c:pt>
                <c:pt idx="52474">
                  <c:v>21.659634914400002</c:v>
                </c:pt>
                <c:pt idx="52475">
                  <c:v>21.716082502999999</c:v>
                </c:pt>
                <c:pt idx="52476">
                  <c:v>21.281279638299999</c:v>
                </c:pt>
                <c:pt idx="52477">
                  <c:v>21.826410528899999</c:v>
                </c:pt>
                <c:pt idx="52478">
                  <c:v>20.757104369499999</c:v>
                </c:pt>
                <c:pt idx="52479">
                  <c:v>19.978294064899998</c:v>
                </c:pt>
                <c:pt idx="52480">
                  <c:v>20.573856670200001</c:v>
                </c:pt>
                <c:pt idx="52481">
                  <c:v>21.106036121700001</c:v>
                </c:pt>
                <c:pt idx="52482">
                  <c:v>20.247273487000001</c:v>
                </c:pt>
                <c:pt idx="52483">
                  <c:v>20.3162971846</c:v>
                </c:pt>
                <c:pt idx="52484">
                  <c:v>20.117885792399999</c:v>
                </c:pt>
                <c:pt idx="52485">
                  <c:v>22.072957544600001</c:v>
                </c:pt>
                <c:pt idx="52486">
                  <c:v>20.171257638099998</c:v>
                </c:pt>
                <c:pt idx="52487">
                  <c:v>20.904168937800002</c:v>
                </c:pt>
                <c:pt idx="52488">
                  <c:v>20.179011531699999</c:v>
                </c:pt>
                <c:pt idx="52489">
                  <c:v>20.136142790899999</c:v>
                </c:pt>
                <c:pt idx="52490">
                  <c:v>20.828438232500002</c:v>
                </c:pt>
                <c:pt idx="52491">
                  <c:v>22.194897432099999</c:v>
                </c:pt>
                <c:pt idx="52492">
                  <c:v>20.921680903599999</c:v>
                </c:pt>
                <c:pt idx="52493">
                  <c:v>20.762914389399999</c:v>
                </c:pt>
                <c:pt idx="52494">
                  <c:v>22.085863193400002</c:v>
                </c:pt>
                <c:pt idx="52495">
                  <c:v>20.2089193013</c:v>
                </c:pt>
                <c:pt idx="52496">
                  <c:v>20.505253171300001</c:v>
                </c:pt>
                <c:pt idx="52497">
                  <c:v>20.084527703500001</c:v>
                </c:pt>
                <c:pt idx="52498">
                  <c:v>21.4625790178</c:v>
                </c:pt>
                <c:pt idx="52499">
                  <c:v>20.024246887699999</c:v>
                </c:pt>
                <c:pt idx="52500">
                  <c:v>20.386647841799999</c:v>
                </c:pt>
                <c:pt idx="52501">
                  <c:v>21.644998934499998</c:v>
                </c:pt>
                <c:pt idx="52502">
                  <c:v>22.125478059500001</c:v>
                </c:pt>
                <c:pt idx="52503">
                  <c:v>21.993922742100001</c:v>
                </c:pt>
                <c:pt idx="52504">
                  <c:v>19.9613926844</c:v>
                </c:pt>
                <c:pt idx="52505">
                  <c:v>21.332349386299999</c:v>
                </c:pt>
                <c:pt idx="52506">
                  <c:v>20.469893527499998</c:v>
                </c:pt>
                <c:pt idx="52507">
                  <c:v>22.2784729784</c:v>
                </c:pt>
                <c:pt idx="52508">
                  <c:v>20.260534098699999</c:v>
                </c:pt>
                <c:pt idx="52509">
                  <c:v>21.7320429462</c:v>
                </c:pt>
                <c:pt idx="52510">
                  <c:v>20.126040851199999</c:v>
                </c:pt>
                <c:pt idx="52511">
                  <c:v>20.6166194887</c:v>
                </c:pt>
                <c:pt idx="52512">
                  <c:v>21.332816393600002</c:v>
                </c:pt>
                <c:pt idx="52513">
                  <c:v>21.181934743900001</c:v>
                </c:pt>
                <c:pt idx="52514">
                  <c:v>21.165733617499999</c:v>
                </c:pt>
                <c:pt idx="52515">
                  <c:v>22.335212539099999</c:v>
                </c:pt>
                <c:pt idx="52516">
                  <c:v>20.463391099900001</c:v>
                </c:pt>
                <c:pt idx="52517">
                  <c:v>21.613300208799998</c:v>
                </c:pt>
                <c:pt idx="52518">
                  <c:v>20.779749091900001</c:v>
                </c:pt>
                <c:pt idx="52519">
                  <c:v>22.046361533799999</c:v>
                </c:pt>
                <c:pt idx="52520">
                  <c:v>22.360817367599999</c:v>
                </c:pt>
                <c:pt idx="52521">
                  <c:v>20.066636475100001</c:v>
                </c:pt>
                <c:pt idx="52522">
                  <c:v>20.717995110699999</c:v>
                </c:pt>
                <c:pt idx="52523">
                  <c:v>21.1847380922</c:v>
                </c:pt>
                <c:pt idx="52524">
                  <c:v>21.2863224215</c:v>
                </c:pt>
                <c:pt idx="52525">
                  <c:v>20.3162971846</c:v>
                </c:pt>
                <c:pt idx="52526">
                  <c:v>20.058886401500001</c:v>
                </c:pt>
                <c:pt idx="52527">
                  <c:v>21.9543306594</c:v>
                </c:pt>
                <c:pt idx="52528">
                  <c:v>20.779977475500001</c:v>
                </c:pt>
                <c:pt idx="52529">
                  <c:v>21.332816393600002</c:v>
                </c:pt>
                <c:pt idx="52530">
                  <c:v>22.235000926600001</c:v>
                </c:pt>
                <c:pt idx="52531">
                  <c:v>20.010582850999999</c:v>
                </c:pt>
                <c:pt idx="52532">
                  <c:v>21.092524578700001</c:v>
                </c:pt>
                <c:pt idx="52533">
                  <c:v>21.124641528600002</c:v>
                </c:pt>
                <c:pt idx="52534">
                  <c:v>22.081983237199999</c:v>
                </c:pt>
                <c:pt idx="52535">
                  <c:v>20.391908153199999</c:v>
                </c:pt>
                <c:pt idx="52536">
                  <c:v>21.701665371699999</c:v>
                </c:pt>
                <c:pt idx="52537">
                  <c:v>22.0470310131</c:v>
                </c:pt>
                <c:pt idx="52538">
                  <c:v>21.763348748799999</c:v>
                </c:pt>
                <c:pt idx="52539">
                  <c:v>21.064291300800001</c:v>
                </c:pt>
                <c:pt idx="52540">
                  <c:v>21.6107727224</c:v>
                </c:pt>
                <c:pt idx="52541">
                  <c:v>21.392269101899998</c:v>
                </c:pt>
                <c:pt idx="52542">
                  <c:v>21.162550898900001</c:v>
                </c:pt>
                <c:pt idx="52543">
                  <c:v>20.902018854600001</c:v>
                </c:pt>
                <c:pt idx="52544">
                  <c:v>22.0483323622</c:v>
                </c:pt>
                <c:pt idx="52545">
                  <c:v>21.099322242700001</c:v>
                </c:pt>
                <c:pt idx="52546">
                  <c:v>20.0898357881</c:v>
                </c:pt>
                <c:pt idx="52547">
                  <c:v>21.131188462099999</c:v>
                </c:pt>
                <c:pt idx="52548">
                  <c:v>21.0999317528</c:v>
                </c:pt>
                <c:pt idx="52549">
                  <c:v>21.2792311422</c:v>
                </c:pt>
                <c:pt idx="52550">
                  <c:v>22.045440688799999</c:v>
                </c:pt>
                <c:pt idx="52551">
                  <c:v>21.1821027415</c:v>
                </c:pt>
                <c:pt idx="52552">
                  <c:v>21.9102554191</c:v>
                </c:pt>
                <c:pt idx="52553">
                  <c:v>22.245983055300002</c:v>
                </c:pt>
                <c:pt idx="52554">
                  <c:v>21.572147689600001</c:v>
                </c:pt>
                <c:pt idx="52555">
                  <c:v>20.5061085203</c:v>
                </c:pt>
                <c:pt idx="52556">
                  <c:v>20.645671696600001</c:v>
                </c:pt>
                <c:pt idx="52557">
                  <c:v>19.9560651024</c:v>
                </c:pt>
                <c:pt idx="52558">
                  <c:v>21.401823843300001</c:v>
                </c:pt>
                <c:pt idx="52559">
                  <c:v>21.183745180500001</c:v>
                </c:pt>
                <c:pt idx="52560">
                  <c:v>21.392269101899998</c:v>
                </c:pt>
                <c:pt idx="52561">
                  <c:v>21.975459620100001</c:v>
                </c:pt>
                <c:pt idx="52562">
                  <c:v>20.798307466099999</c:v>
                </c:pt>
                <c:pt idx="52563">
                  <c:v>21.470747834800001</c:v>
                </c:pt>
                <c:pt idx="52564">
                  <c:v>19.985521909300001</c:v>
                </c:pt>
                <c:pt idx="52565">
                  <c:v>22.171317115200001</c:v>
                </c:pt>
                <c:pt idx="52566">
                  <c:v>21.0211276653</c:v>
                </c:pt>
                <c:pt idx="52567">
                  <c:v>21.9102554191</c:v>
                </c:pt>
                <c:pt idx="52568">
                  <c:v>21.9620051608</c:v>
                </c:pt>
                <c:pt idx="52569">
                  <c:v>21.932896739099998</c:v>
                </c:pt>
                <c:pt idx="52570">
                  <c:v>20.474847073100001</c:v>
                </c:pt>
                <c:pt idx="52571">
                  <c:v>20.530909146999999</c:v>
                </c:pt>
                <c:pt idx="52572">
                  <c:v>20.338588658199999</c:v>
                </c:pt>
                <c:pt idx="52573">
                  <c:v>22.0870361516</c:v>
                </c:pt>
                <c:pt idx="52574">
                  <c:v>19.9945426731</c:v>
                </c:pt>
                <c:pt idx="52575">
                  <c:v>21.550205166400001</c:v>
                </c:pt>
                <c:pt idx="52576">
                  <c:v>20.1097194251</c:v>
                </c:pt>
                <c:pt idx="52577">
                  <c:v>20.7075835427</c:v>
                </c:pt>
                <c:pt idx="52578">
                  <c:v>22.060475507900001</c:v>
                </c:pt>
                <c:pt idx="52579">
                  <c:v>21.642367977300001</c:v>
                </c:pt>
                <c:pt idx="52580">
                  <c:v>20.117885792399999</c:v>
                </c:pt>
                <c:pt idx="52581">
                  <c:v>20.175932797800002</c:v>
                </c:pt>
                <c:pt idx="52582">
                  <c:v>21.9620051608</c:v>
                </c:pt>
                <c:pt idx="52583">
                  <c:v>22.088857404599999</c:v>
                </c:pt>
                <c:pt idx="52584">
                  <c:v>21.881667954299999</c:v>
                </c:pt>
                <c:pt idx="52585">
                  <c:v>22.050370467699999</c:v>
                </c:pt>
                <c:pt idx="52586">
                  <c:v>21.640249181200002</c:v>
                </c:pt>
                <c:pt idx="52587">
                  <c:v>21.4094849512</c:v>
                </c:pt>
                <c:pt idx="52588">
                  <c:v>20.9268665572</c:v>
                </c:pt>
                <c:pt idx="52589">
                  <c:v>20.623140497600001</c:v>
                </c:pt>
                <c:pt idx="52590">
                  <c:v>20.879833948200002</c:v>
                </c:pt>
                <c:pt idx="52591">
                  <c:v>21.0656754872</c:v>
                </c:pt>
                <c:pt idx="52592">
                  <c:v>20.631597030999998</c:v>
                </c:pt>
                <c:pt idx="52593">
                  <c:v>21.947616268499999</c:v>
                </c:pt>
                <c:pt idx="52594">
                  <c:v>20.331446595199999</c:v>
                </c:pt>
                <c:pt idx="52595">
                  <c:v>22.342876010400001</c:v>
                </c:pt>
                <c:pt idx="52596">
                  <c:v>21.261612701899999</c:v>
                </c:pt>
                <c:pt idx="52597">
                  <c:v>21.182443586000002</c:v>
                </c:pt>
                <c:pt idx="52598">
                  <c:v>20.386647841799999</c:v>
                </c:pt>
                <c:pt idx="52599">
                  <c:v>20.3412414676</c:v>
                </c:pt>
                <c:pt idx="52600">
                  <c:v>21.574304232700001</c:v>
                </c:pt>
                <c:pt idx="52601">
                  <c:v>21.1041346192</c:v>
                </c:pt>
                <c:pt idx="52602">
                  <c:v>21.114910612900001</c:v>
                </c:pt>
                <c:pt idx="52603">
                  <c:v>20.9589989728</c:v>
                </c:pt>
                <c:pt idx="52604">
                  <c:v>22.141271870899999</c:v>
                </c:pt>
                <c:pt idx="52605">
                  <c:v>21.345559090599998</c:v>
                </c:pt>
                <c:pt idx="52606">
                  <c:v>21.7920163173</c:v>
                </c:pt>
                <c:pt idx="52607">
                  <c:v>21.284962998899999</c:v>
                </c:pt>
                <c:pt idx="52608">
                  <c:v>20.401837415399999</c:v>
                </c:pt>
                <c:pt idx="52609">
                  <c:v>20.339023473600001</c:v>
                </c:pt>
                <c:pt idx="52610">
                  <c:v>22.253416371899998</c:v>
                </c:pt>
                <c:pt idx="52611">
                  <c:v>21.6703324653</c:v>
                </c:pt>
                <c:pt idx="52612">
                  <c:v>20.695979054399999</c:v>
                </c:pt>
                <c:pt idx="52613">
                  <c:v>22.045440688799999</c:v>
                </c:pt>
                <c:pt idx="52614">
                  <c:v>22.171317115200001</c:v>
                </c:pt>
                <c:pt idx="52615">
                  <c:v>20.309221624999999</c:v>
                </c:pt>
                <c:pt idx="52616">
                  <c:v>21.3466766998</c:v>
                </c:pt>
                <c:pt idx="52617">
                  <c:v>21.046957856799999</c:v>
                </c:pt>
                <c:pt idx="52618">
                  <c:v>21.064291300800001</c:v>
                </c:pt>
                <c:pt idx="52619">
                  <c:v>20.068494106599999</c:v>
                </c:pt>
                <c:pt idx="52620">
                  <c:v>22.313500964599999</c:v>
                </c:pt>
                <c:pt idx="52621">
                  <c:v>22.0107434916</c:v>
                </c:pt>
                <c:pt idx="52622">
                  <c:v>21.916320473900001</c:v>
                </c:pt>
                <c:pt idx="52623">
                  <c:v>20.1825755783</c:v>
                </c:pt>
                <c:pt idx="52624">
                  <c:v>20.297585031600001</c:v>
                </c:pt>
                <c:pt idx="52625">
                  <c:v>20.6255754387</c:v>
                </c:pt>
                <c:pt idx="52626">
                  <c:v>22.228606818599999</c:v>
                </c:pt>
                <c:pt idx="52627">
                  <c:v>20.695979054399999</c:v>
                </c:pt>
                <c:pt idx="52628">
                  <c:v>22.0593115287</c:v>
                </c:pt>
                <c:pt idx="52629">
                  <c:v>20.247273487000001</c:v>
                </c:pt>
                <c:pt idx="52630">
                  <c:v>21.4431153166</c:v>
                </c:pt>
                <c:pt idx="52631">
                  <c:v>20.465298757999999</c:v>
                </c:pt>
                <c:pt idx="52632">
                  <c:v>20.313565156199999</c:v>
                </c:pt>
                <c:pt idx="52633">
                  <c:v>20.259565700100001</c:v>
                </c:pt>
                <c:pt idx="52634">
                  <c:v>22.3837470665</c:v>
                </c:pt>
                <c:pt idx="52635">
                  <c:v>21.922210372799999</c:v>
                </c:pt>
                <c:pt idx="52636">
                  <c:v>21.6351178207</c:v>
                </c:pt>
                <c:pt idx="52637">
                  <c:v>19.9560651024</c:v>
                </c:pt>
                <c:pt idx="52638">
                  <c:v>21.714068353399998</c:v>
                </c:pt>
                <c:pt idx="52639">
                  <c:v>20.3170050025</c:v>
                </c:pt>
                <c:pt idx="52640">
                  <c:v>22.193889250200002</c:v>
                </c:pt>
                <c:pt idx="52641">
                  <c:v>20.353627725999999</c:v>
                </c:pt>
                <c:pt idx="52642">
                  <c:v>22.0483323622</c:v>
                </c:pt>
                <c:pt idx="52643">
                  <c:v>20.0962121114</c:v>
                </c:pt>
                <c:pt idx="52644">
                  <c:v>21.3080226069</c:v>
                </c:pt>
                <c:pt idx="52645">
                  <c:v>20.622901177100001</c:v>
                </c:pt>
                <c:pt idx="52646">
                  <c:v>22.194897432099999</c:v>
                </c:pt>
                <c:pt idx="52647">
                  <c:v>21.639868960600001</c:v>
                </c:pt>
                <c:pt idx="52648">
                  <c:v>22.147431191900001</c:v>
                </c:pt>
                <c:pt idx="52649">
                  <c:v>21.165733617499999</c:v>
                </c:pt>
                <c:pt idx="52650">
                  <c:v>21.162203302599998</c:v>
                </c:pt>
                <c:pt idx="52651">
                  <c:v>20.475085334399999</c:v>
                </c:pt>
                <c:pt idx="52652">
                  <c:v>22.2543576341</c:v>
                </c:pt>
                <c:pt idx="52653">
                  <c:v>20.5700804256</c:v>
                </c:pt>
                <c:pt idx="52654">
                  <c:v>20.228607689699999</c:v>
                </c:pt>
                <c:pt idx="52655">
                  <c:v>20.001109721399999</c:v>
                </c:pt>
                <c:pt idx="52656">
                  <c:v>22.1131201858</c:v>
                </c:pt>
                <c:pt idx="52657">
                  <c:v>20.058886401500001</c:v>
                </c:pt>
                <c:pt idx="52658">
                  <c:v>21.966616053100001</c:v>
                </c:pt>
                <c:pt idx="52659">
                  <c:v>22.025343270400001</c:v>
                </c:pt>
                <c:pt idx="52660">
                  <c:v>20.9097734972</c:v>
                </c:pt>
                <c:pt idx="52661">
                  <c:v>21.504184345500001</c:v>
                </c:pt>
                <c:pt idx="52662">
                  <c:v>21.017212412999999</c:v>
                </c:pt>
                <c:pt idx="52663">
                  <c:v>21.199377245600001</c:v>
                </c:pt>
                <c:pt idx="52664">
                  <c:v>20.483513496400001</c:v>
                </c:pt>
                <c:pt idx="52665">
                  <c:v>20.126040851199999</c:v>
                </c:pt>
                <c:pt idx="52666">
                  <c:v>20.596265043599999</c:v>
                </c:pt>
                <c:pt idx="52667">
                  <c:v>20.9268665572</c:v>
                </c:pt>
                <c:pt idx="52668">
                  <c:v>21.7920163173</c:v>
                </c:pt>
                <c:pt idx="52669">
                  <c:v>20.3622408873</c:v>
                </c:pt>
                <c:pt idx="52670">
                  <c:v>20.752554699699999</c:v>
                </c:pt>
                <c:pt idx="52671">
                  <c:v>21.170698501499999</c:v>
                </c:pt>
                <c:pt idx="52672">
                  <c:v>21.654544062799999</c:v>
                </c:pt>
                <c:pt idx="52673">
                  <c:v>22.078681361000001</c:v>
                </c:pt>
                <c:pt idx="52674">
                  <c:v>21.151395668799999</c:v>
                </c:pt>
                <c:pt idx="52675">
                  <c:v>20.695979054399999</c:v>
                </c:pt>
                <c:pt idx="52676">
                  <c:v>20.9992345655</c:v>
                </c:pt>
                <c:pt idx="52677">
                  <c:v>22.0425068835</c:v>
                </c:pt>
                <c:pt idx="52678">
                  <c:v>20.573156278900001</c:v>
                </c:pt>
                <c:pt idx="52679">
                  <c:v>22.075327520799998</c:v>
                </c:pt>
                <c:pt idx="52680">
                  <c:v>20.259565700100001</c:v>
                </c:pt>
                <c:pt idx="52681">
                  <c:v>20.812990184299998</c:v>
                </c:pt>
                <c:pt idx="52682">
                  <c:v>21.066526819300002</c:v>
                </c:pt>
                <c:pt idx="52683">
                  <c:v>21.510935106400002</c:v>
                </c:pt>
                <c:pt idx="52684">
                  <c:v>21.6183825737</c:v>
                </c:pt>
                <c:pt idx="52685">
                  <c:v>21.754412030400001</c:v>
                </c:pt>
                <c:pt idx="52686">
                  <c:v>20.411914580800001</c:v>
                </c:pt>
                <c:pt idx="52687">
                  <c:v>20.6268531244</c:v>
                </c:pt>
                <c:pt idx="52688">
                  <c:v>22.137583483299998</c:v>
                </c:pt>
                <c:pt idx="52689">
                  <c:v>22.213788171000001</c:v>
                </c:pt>
                <c:pt idx="52690">
                  <c:v>20.595750895599998</c:v>
                </c:pt>
                <c:pt idx="52691">
                  <c:v>21.983459821699999</c:v>
                </c:pt>
                <c:pt idx="52692">
                  <c:v>20.762914389399999</c:v>
                </c:pt>
                <c:pt idx="52693">
                  <c:v>20.586319563499998</c:v>
                </c:pt>
                <c:pt idx="52694">
                  <c:v>22.052289687399998</c:v>
                </c:pt>
                <c:pt idx="52695">
                  <c:v>22.147168694200001</c:v>
                </c:pt>
                <c:pt idx="52696">
                  <c:v>20.644439136599999</c:v>
                </c:pt>
                <c:pt idx="52697">
                  <c:v>20.474847073100001</c:v>
                </c:pt>
                <c:pt idx="52698">
                  <c:v>21.9522277501</c:v>
                </c:pt>
                <c:pt idx="52699">
                  <c:v>20.645843621000001</c:v>
                </c:pt>
                <c:pt idx="52700">
                  <c:v>20.6583668006</c:v>
                </c:pt>
                <c:pt idx="52701">
                  <c:v>20.401837415399999</c:v>
                </c:pt>
                <c:pt idx="52702">
                  <c:v>21.6351178207</c:v>
                </c:pt>
                <c:pt idx="52703">
                  <c:v>20.6224919589</c:v>
                </c:pt>
                <c:pt idx="52704">
                  <c:v>20.546828221999998</c:v>
                </c:pt>
                <c:pt idx="52705">
                  <c:v>21.423322582000001</c:v>
                </c:pt>
                <c:pt idx="52706">
                  <c:v>21.064291300800001</c:v>
                </c:pt>
                <c:pt idx="52707">
                  <c:v>21.221750306400001</c:v>
                </c:pt>
                <c:pt idx="52708">
                  <c:v>20.931960130899999</c:v>
                </c:pt>
                <c:pt idx="52709">
                  <c:v>20.6678563635</c:v>
                </c:pt>
                <c:pt idx="52710">
                  <c:v>20.188428462800001</c:v>
                </c:pt>
                <c:pt idx="52711">
                  <c:v>22.242359659600002</c:v>
                </c:pt>
                <c:pt idx="52712">
                  <c:v>20.035890799899999</c:v>
                </c:pt>
                <c:pt idx="52713">
                  <c:v>21.236905607899999</c:v>
                </c:pt>
                <c:pt idx="52714">
                  <c:v>20.386647841799999</c:v>
                </c:pt>
                <c:pt idx="52715">
                  <c:v>21.066526819300002</c:v>
                </c:pt>
                <c:pt idx="52716">
                  <c:v>22.3181392589</c:v>
                </c:pt>
                <c:pt idx="52717">
                  <c:v>19.9580131156</c:v>
                </c:pt>
                <c:pt idx="52718">
                  <c:v>22.253424600999999</c:v>
                </c:pt>
                <c:pt idx="52719">
                  <c:v>20.650591070200001</c:v>
                </c:pt>
                <c:pt idx="52720">
                  <c:v>20.133530404399998</c:v>
                </c:pt>
                <c:pt idx="52721">
                  <c:v>22.1056173642</c:v>
                </c:pt>
                <c:pt idx="52722">
                  <c:v>21.956157452199999</c:v>
                </c:pt>
                <c:pt idx="52723">
                  <c:v>22.322976732000001</c:v>
                </c:pt>
                <c:pt idx="52724">
                  <c:v>20.723821242100001</c:v>
                </c:pt>
                <c:pt idx="52725">
                  <c:v>20.249108800999998</c:v>
                </c:pt>
                <c:pt idx="52726">
                  <c:v>21.479681215999999</c:v>
                </c:pt>
                <c:pt idx="52727">
                  <c:v>22.231332144300001</c:v>
                </c:pt>
                <c:pt idx="52728">
                  <c:v>22.0006126014</c:v>
                </c:pt>
                <c:pt idx="52729">
                  <c:v>22.084814276500001</c:v>
                </c:pt>
                <c:pt idx="52730">
                  <c:v>21.162203302599998</c:v>
                </c:pt>
                <c:pt idx="52731">
                  <c:v>20.652233238000001</c:v>
                </c:pt>
                <c:pt idx="52732">
                  <c:v>22.091306720799999</c:v>
                </c:pt>
                <c:pt idx="52733">
                  <c:v>21.268886347700001</c:v>
                </c:pt>
                <c:pt idx="52734">
                  <c:v>22.011972185600001</c:v>
                </c:pt>
                <c:pt idx="52735">
                  <c:v>21.573598245300001</c:v>
                </c:pt>
                <c:pt idx="52736">
                  <c:v>21.047426531799999</c:v>
                </c:pt>
                <c:pt idx="52737">
                  <c:v>21.323219347599998</c:v>
                </c:pt>
                <c:pt idx="52738">
                  <c:v>20.205243468300001</c:v>
                </c:pt>
                <c:pt idx="52739">
                  <c:v>21.4431153166</c:v>
                </c:pt>
                <c:pt idx="52740">
                  <c:v>21.236905607899999</c:v>
                </c:pt>
                <c:pt idx="52741">
                  <c:v>21.289560585499999</c:v>
                </c:pt>
                <c:pt idx="52742">
                  <c:v>20.4995964001</c:v>
                </c:pt>
                <c:pt idx="52743">
                  <c:v>22.086119962800002</c:v>
                </c:pt>
                <c:pt idx="52744">
                  <c:v>20.7753395762</c:v>
                </c:pt>
                <c:pt idx="52745">
                  <c:v>21.781727734899999</c:v>
                </c:pt>
                <c:pt idx="52746">
                  <c:v>20.680487597900001</c:v>
                </c:pt>
                <c:pt idx="52747">
                  <c:v>21.881504414799998</c:v>
                </c:pt>
                <c:pt idx="52748">
                  <c:v>21.323456182899999</c:v>
                </c:pt>
                <c:pt idx="52749">
                  <c:v>21.1821027415</c:v>
                </c:pt>
                <c:pt idx="52750">
                  <c:v>21.613300208799998</c:v>
                </c:pt>
                <c:pt idx="52751">
                  <c:v>21.518225950600002</c:v>
                </c:pt>
                <c:pt idx="52752">
                  <c:v>21.389987515600001</c:v>
                </c:pt>
                <c:pt idx="52753">
                  <c:v>20.992952584800001</c:v>
                </c:pt>
                <c:pt idx="52754">
                  <c:v>20.067305365199999</c:v>
                </c:pt>
                <c:pt idx="52755">
                  <c:v>21.1847380922</c:v>
                </c:pt>
                <c:pt idx="52756">
                  <c:v>21.3173831171</c:v>
                </c:pt>
                <c:pt idx="52757">
                  <c:v>20.723821242100001</c:v>
                </c:pt>
                <c:pt idx="52758">
                  <c:v>20.4929198699</c:v>
                </c:pt>
                <c:pt idx="52759">
                  <c:v>20.790225018299999</c:v>
                </c:pt>
                <c:pt idx="52760">
                  <c:v>20.378647760900002</c:v>
                </c:pt>
                <c:pt idx="52761">
                  <c:v>22.235000926600001</c:v>
                </c:pt>
                <c:pt idx="52762">
                  <c:v>20.078674780099998</c:v>
                </c:pt>
                <c:pt idx="52763">
                  <c:v>21.9271822515</c:v>
                </c:pt>
                <c:pt idx="52764">
                  <c:v>20.7339151551</c:v>
                </c:pt>
                <c:pt idx="52765">
                  <c:v>22.358369661699999</c:v>
                </c:pt>
                <c:pt idx="52766">
                  <c:v>22.246121519500001</c:v>
                </c:pt>
                <c:pt idx="52767">
                  <c:v>22.322430549700002</c:v>
                </c:pt>
                <c:pt idx="52768">
                  <c:v>21.347560036600001</c:v>
                </c:pt>
                <c:pt idx="52769">
                  <c:v>20.952933029899999</c:v>
                </c:pt>
                <c:pt idx="52770">
                  <c:v>21.555018232199998</c:v>
                </c:pt>
                <c:pt idx="52771">
                  <c:v>20.066636475100001</c:v>
                </c:pt>
                <c:pt idx="52772">
                  <c:v>20.391908153199999</c:v>
                </c:pt>
                <c:pt idx="52773">
                  <c:v>20.157468275799999</c:v>
                </c:pt>
                <c:pt idx="52774">
                  <c:v>20.2459317472</c:v>
                </c:pt>
                <c:pt idx="52775">
                  <c:v>20.1825755783</c:v>
                </c:pt>
                <c:pt idx="52776">
                  <c:v>20.157468275799999</c:v>
                </c:pt>
                <c:pt idx="52777">
                  <c:v>22.085544436700001</c:v>
                </c:pt>
                <c:pt idx="52778">
                  <c:v>20.692807939600002</c:v>
                </c:pt>
                <c:pt idx="52779">
                  <c:v>22.3837470665</c:v>
                </c:pt>
                <c:pt idx="52780">
                  <c:v>21.6366410089</c:v>
                </c:pt>
                <c:pt idx="52781">
                  <c:v>20.762914389399999</c:v>
                </c:pt>
                <c:pt idx="52782">
                  <c:v>20.6583668006</c:v>
                </c:pt>
                <c:pt idx="52783">
                  <c:v>21.165733617499999</c:v>
                </c:pt>
                <c:pt idx="52784">
                  <c:v>22.046968578000001</c:v>
                </c:pt>
                <c:pt idx="52785">
                  <c:v>20.762914389399999</c:v>
                </c:pt>
                <c:pt idx="52786">
                  <c:v>22.250538214799999</c:v>
                </c:pt>
                <c:pt idx="52787">
                  <c:v>21.956157452199999</c:v>
                </c:pt>
                <c:pt idx="52788">
                  <c:v>20.270943366000001</c:v>
                </c:pt>
                <c:pt idx="52789">
                  <c:v>21.900440590100001</c:v>
                </c:pt>
                <c:pt idx="52790">
                  <c:v>20.6586172797</c:v>
                </c:pt>
                <c:pt idx="52791">
                  <c:v>20.879833948200002</c:v>
                </c:pt>
                <c:pt idx="52792">
                  <c:v>20.052922678400002</c:v>
                </c:pt>
                <c:pt idx="52793">
                  <c:v>21.162203302599998</c:v>
                </c:pt>
                <c:pt idx="52794">
                  <c:v>20.058886401500001</c:v>
                </c:pt>
                <c:pt idx="52795">
                  <c:v>22.149431906</c:v>
                </c:pt>
                <c:pt idx="52796">
                  <c:v>19.98902241</c:v>
                </c:pt>
                <c:pt idx="52797">
                  <c:v>22.0702049191</c:v>
                </c:pt>
                <c:pt idx="52798">
                  <c:v>20.2646102902</c:v>
                </c:pt>
                <c:pt idx="52799">
                  <c:v>20.479132103800001</c:v>
                </c:pt>
                <c:pt idx="52800">
                  <c:v>21.0849284124</c:v>
                </c:pt>
                <c:pt idx="52801">
                  <c:v>22.0425068835</c:v>
                </c:pt>
                <c:pt idx="52802">
                  <c:v>22.0107434916</c:v>
                </c:pt>
                <c:pt idx="52803">
                  <c:v>21.389987515600001</c:v>
                </c:pt>
                <c:pt idx="52804">
                  <c:v>20.931960130899999</c:v>
                </c:pt>
                <c:pt idx="52805">
                  <c:v>22.290814329</c:v>
                </c:pt>
                <c:pt idx="52806">
                  <c:v>20.468122335899999</c:v>
                </c:pt>
                <c:pt idx="52807">
                  <c:v>21.417067317200001</c:v>
                </c:pt>
                <c:pt idx="52808">
                  <c:v>20.187858638400002</c:v>
                </c:pt>
                <c:pt idx="52809">
                  <c:v>20.378647760900002</c:v>
                </c:pt>
                <c:pt idx="52810">
                  <c:v>21.5321216625</c:v>
                </c:pt>
                <c:pt idx="52811">
                  <c:v>22.3352365336</c:v>
                </c:pt>
                <c:pt idx="52812">
                  <c:v>20.8308171754</c:v>
                </c:pt>
                <c:pt idx="52813">
                  <c:v>20.3162971846</c:v>
                </c:pt>
                <c:pt idx="52814">
                  <c:v>20.003055031999999</c:v>
                </c:pt>
                <c:pt idx="52815">
                  <c:v>20.043233073500001</c:v>
                </c:pt>
                <c:pt idx="52816">
                  <c:v>21.704355928799998</c:v>
                </c:pt>
                <c:pt idx="52817">
                  <c:v>20.700913968399998</c:v>
                </c:pt>
                <c:pt idx="52818">
                  <c:v>19.9560651024</c:v>
                </c:pt>
                <c:pt idx="52819">
                  <c:v>20.465434155499999</c:v>
                </c:pt>
                <c:pt idx="52820">
                  <c:v>22.1949358657</c:v>
                </c:pt>
                <c:pt idx="52821">
                  <c:v>20.530909146999999</c:v>
                </c:pt>
                <c:pt idx="52822">
                  <c:v>21.121545997999998</c:v>
                </c:pt>
                <c:pt idx="52823">
                  <c:v>20.448666926200001</c:v>
                </c:pt>
                <c:pt idx="52824">
                  <c:v>19.9806919213</c:v>
                </c:pt>
                <c:pt idx="52825">
                  <c:v>20.054030810099999</c:v>
                </c:pt>
                <c:pt idx="52826">
                  <c:v>20.847074687100001</c:v>
                </c:pt>
                <c:pt idx="52827">
                  <c:v>20.475085334399999</c:v>
                </c:pt>
                <c:pt idx="52828">
                  <c:v>22.151212966500001</c:v>
                </c:pt>
                <c:pt idx="52829">
                  <c:v>20.703201377599999</c:v>
                </c:pt>
                <c:pt idx="52830">
                  <c:v>20.7804050415</c:v>
                </c:pt>
                <c:pt idx="52831">
                  <c:v>20.379516521100001</c:v>
                </c:pt>
                <c:pt idx="52832">
                  <c:v>21.182443586000002</c:v>
                </c:pt>
                <c:pt idx="52833">
                  <c:v>21.047426531799999</c:v>
                </c:pt>
                <c:pt idx="52834">
                  <c:v>22.045440688799999</c:v>
                </c:pt>
                <c:pt idx="52835">
                  <c:v>20.340400624899999</c:v>
                </c:pt>
                <c:pt idx="52836">
                  <c:v>21.089306255699999</c:v>
                </c:pt>
                <c:pt idx="52837">
                  <c:v>21.771876413099999</c:v>
                </c:pt>
                <c:pt idx="52838">
                  <c:v>22.2362560356</c:v>
                </c:pt>
                <c:pt idx="52839">
                  <c:v>20.767703526799998</c:v>
                </c:pt>
                <c:pt idx="52840">
                  <c:v>22.248882306999999</c:v>
                </c:pt>
                <c:pt idx="52841">
                  <c:v>21.975243253399999</c:v>
                </c:pt>
                <c:pt idx="52842">
                  <c:v>22.127126842900001</c:v>
                </c:pt>
                <c:pt idx="52843">
                  <c:v>22.351017882600001</c:v>
                </c:pt>
                <c:pt idx="52844">
                  <c:v>21.514131791600001</c:v>
                </c:pt>
                <c:pt idx="52845">
                  <c:v>21.3080226069</c:v>
                </c:pt>
                <c:pt idx="52846">
                  <c:v>21.922210372799999</c:v>
                </c:pt>
                <c:pt idx="52847">
                  <c:v>21.9521141522</c:v>
                </c:pt>
                <c:pt idx="52848">
                  <c:v>20.024246887699999</c:v>
                </c:pt>
                <c:pt idx="52849">
                  <c:v>22.086119962800002</c:v>
                </c:pt>
                <c:pt idx="52850">
                  <c:v>22.3563879935</c:v>
                </c:pt>
                <c:pt idx="52851">
                  <c:v>22.081983237199999</c:v>
                </c:pt>
                <c:pt idx="52852">
                  <c:v>20.720972481099999</c:v>
                </c:pt>
                <c:pt idx="52853">
                  <c:v>21.0708400539</c:v>
                </c:pt>
                <c:pt idx="52854">
                  <c:v>21.103359284</c:v>
                </c:pt>
                <c:pt idx="52855">
                  <c:v>21.340570137299999</c:v>
                </c:pt>
                <c:pt idx="52856">
                  <c:v>20.2926238332</c:v>
                </c:pt>
                <c:pt idx="52857">
                  <c:v>21.249566583299998</c:v>
                </c:pt>
                <c:pt idx="52858">
                  <c:v>21.7224180969</c:v>
                </c:pt>
                <c:pt idx="52859">
                  <c:v>20.523675276900001</c:v>
                </c:pt>
                <c:pt idx="52860">
                  <c:v>20.861149559600001</c:v>
                </c:pt>
                <c:pt idx="52861">
                  <c:v>21.922210372799999</c:v>
                </c:pt>
                <c:pt idx="52862">
                  <c:v>19.978294064899998</c:v>
                </c:pt>
                <c:pt idx="52863">
                  <c:v>22.1324637767</c:v>
                </c:pt>
                <c:pt idx="52864">
                  <c:v>21.382030183099999</c:v>
                </c:pt>
                <c:pt idx="52865">
                  <c:v>21.957517364800001</c:v>
                </c:pt>
                <c:pt idx="52866">
                  <c:v>20.054030810099999</c:v>
                </c:pt>
                <c:pt idx="52867">
                  <c:v>21.331538453699999</c:v>
                </c:pt>
                <c:pt idx="52868">
                  <c:v>21.681715705999999</c:v>
                </c:pt>
                <c:pt idx="52869">
                  <c:v>21.089713310699999</c:v>
                </c:pt>
                <c:pt idx="52870">
                  <c:v>21.849520314500001</c:v>
                </c:pt>
                <c:pt idx="52871">
                  <c:v>20.6224919589</c:v>
                </c:pt>
                <c:pt idx="52872">
                  <c:v>20.723821242100001</c:v>
                </c:pt>
                <c:pt idx="52873">
                  <c:v>20.812990184299998</c:v>
                </c:pt>
                <c:pt idx="52874">
                  <c:v>21.7718203188</c:v>
                </c:pt>
                <c:pt idx="52875">
                  <c:v>21.966616053100001</c:v>
                </c:pt>
                <c:pt idx="52876">
                  <c:v>22.260432380400001</c:v>
                </c:pt>
                <c:pt idx="52877">
                  <c:v>21.9522277501</c:v>
                </c:pt>
                <c:pt idx="52878">
                  <c:v>20.145278961700001</c:v>
                </c:pt>
                <c:pt idx="52879">
                  <c:v>20.2459317472</c:v>
                </c:pt>
                <c:pt idx="52880">
                  <c:v>22.051465773899999</c:v>
                </c:pt>
                <c:pt idx="52881">
                  <c:v>20.4672443925</c:v>
                </c:pt>
                <c:pt idx="52882">
                  <c:v>21.3466766998</c:v>
                </c:pt>
                <c:pt idx="52883">
                  <c:v>20.880610578500001</c:v>
                </c:pt>
                <c:pt idx="52884">
                  <c:v>20.645671696600001</c:v>
                </c:pt>
                <c:pt idx="52885">
                  <c:v>20.2089193013</c:v>
                </c:pt>
                <c:pt idx="52886">
                  <c:v>20.228658766900001</c:v>
                </c:pt>
                <c:pt idx="52887">
                  <c:v>20.953142578400001</c:v>
                </c:pt>
                <c:pt idx="52888">
                  <c:v>19.9545457316</c:v>
                </c:pt>
                <c:pt idx="52889">
                  <c:v>21.754412030400001</c:v>
                </c:pt>
                <c:pt idx="52890">
                  <c:v>20.579772713600001</c:v>
                </c:pt>
                <c:pt idx="52891">
                  <c:v>22.116968293199999</c:v>
                </c:pt>
                <c:pt idx="52892">
                  <c:v>20.045695126799998</c:v>
                </c:pt>
                <c:pt idx="52893">
                  <c:v>20.002914673599999</c:v>
                </c:pt>
                <c:pt idx="52894">
                  <c:v>21.654544062799999</c:v>
                </c:pt>
                <c:pt idx="52895">
                  <c:v>21.861631175199999</c:v>
                </c:pt>
                <c:pt idx="52896">
                  <c:v>21.833626606399999</c:v>
                </c:pt>
                <c:pt idx="52897">
                  <c:v>21.263772964299999</c:v>
                </c:pt>
                <c:pt idx="52898">
                  <c:v>20.8373022906</c:v>
                </c:pt>
                <c:pt idx="52899">
                  <c:v>20.075968615000001</c:v>
                </c:pt>
                <c:pt idx="52900">
                  <c:v>21.148772708500001</c:v>
                </c:pt>
                <c:pt idx="52901">
                  <c:v>20.725926191100001</c:v>
                </c:pt>
                <c:pt idx="52902">
                  <c:v>20.703202068900001</c:v>
                </c:pt>
                <c:pt idx="52903">
                  <c:v>20.046888941500001</c:v>
                </c:pt>
                <c:pt idx="52904">
                  <c:v>20.331939315100001</c:v>
                </c:pt>
                <c:pt idx="52905">
                  <c:v>22.327084302100001</c:v>
                </c:pt>
                <c:pt idx="52906">
                  <c:v>21.340570137299999</c:v>
                </c:pt>
                <c:pt idx="52907">
                  <c:v>20.610728035200001</c:v>
                </c:pt>
                <c:pt idx="52908">
                  <c:v>20.9299393543</c:v>
                </c:pt>
                <c:pt idx="52909">
                  <c:v>21.3936114145</c:v>
                </c:pt>
                <c:pt idx="52910">
                  <c:v>20.648546426199999</c:v>
                </c:pt>
                <c:pt idx="52911">
                  <c:v>21.5566308981</c:v>
                </c:pt>
                <c:pt idx="52912">
                  <c:v>22.153683209299999</c:v>
                </c:pt>
                <c:pt idx="52913">
                  <c:v>21.504184345500001</c:v>
                </c:pt>
                <c:pt idx="52914">
                  <c:v>20.858743178600001</c:v>
                </c:pt>
                <c:pt idx="52915">
                  <c:v>20.094048335</c:v>
                </c:pt>
                <c:pt idx="52916">
                  <c:v>20.171401777300002</c:v>
                </c:pt>
                <c:pt idx="52917">
                  <c:v>21.4393515155</c:v>
                </c:pt>
                <c:pt idx="52918">
                  <c:v>21.787286615799999</c:v>
                </c:pt>
                <c:pt idx="52919">
                  <c:v>20.645671696600001</c:v>
                </c:pt>
                <c:pt idx="52920">
                  <c:v>21.236905607899999</c:v>
                </c:pt>
                <c:pt idx="52921">
                  <c:v>21.006042643499999</c:v>
                </c:pt>
                <c:pt idx="52922">
                  <c:v>21.704355928799998</c:v>
                </c:pt>
                <c:pt idx="52923">
                  <c:v>22.360817367599999</c:v>
                </c:pt>
                <c:pt idx="52924">
                  <c:v>20.036718905400001</c:v>
                </c:pt>
                <c:pt idx="52925">
                  <c:v>21.698285975099999</c:v>
                </c:pt>
                <c:pt idx="52926">
                  <c:v>21.401395862099999</c:v>
                </c:pt>
                <c:pt idx="52927">
                  <c:v>21.067713402599999</c:v>
                </c:pt>
                <c:pt idx="52928">
                  <c:v>21.981106725699998</c:v>
                </c:pt>
                <c:pt idx="52929">
                  <c:v>20.081826963299999</c:v>
                </c:pt>
                <c:pt idx="52930">
                  <c:v>21.922210372799999</c:v>
                </c:pt>
                <c:pt idx="52931">
                  <c:v>22.231332144300001</c:v>
                </c:pt>
                <c:pt idx="52932">
                  <c:v>22.009042815299999</c:v>
                </c:pt>
                <c:pt idx="52933">
                  <c:v>21.4094849512</c:v>
                </c:pt>
                <c:pt idx="52934">
                  <c:v>20.9401776013</c:v>
                </c:pt>
                <c:pt idx="52935">
                  <c:v>20.5029244879</c:v>
                </c:pt>
                <c:pt idx="52936">
                  <c:v>22.005847488499999</c:v>
                </c:pt>
                <c:pt idx="52937">
                  <c:v>22.313500964599999</c:v>
                </c:pt>
                <c:pt idx="52938">
                  <c:v>20.3293003693</c:v>
                </c:pt>
                <c:pt idx="52939">
                  <c:v>20.517132864400001</c:v>
                </c:pt>
                <c:pt idx="52940">
                  <c:v>21.0458522608</c:v>
                </c:pt>
                <c:pt idx="52941">
                  <c:v>21.215525351899998</c:v>
                </c:pt>
                <c:pt idx="52942">
                  <c:v>21.878276730700001</c:v>
                </c:pt>
                <c:pt idx="52943">
                  <c:v>20.465434155499999</c:v>
                </c:pt>
                <c:pt idx="52944">
                  <c:v>21.3977788459</c:v>
                </c:pt>
                <c:pt idx="52945">
                  <c:v>20.001109721399999</c:v>
                </c:pt>
                <c:pt idx="52946">
                  <c:v>20.247316569900001</c:v>
                </c:pt>
                <c:pt idx="52947">
                  <c:v>20.831512092499999</c:v>
                </c:pt>
                <c:pt idx="52948">
                  <c:v>20.0768269416</c:v>
                </c:pt>
                <c:pt idx="52949">
                  <c:v>20.037725933400001</c:v>
                </c:pt>
                <c:pt idx="52950">
                  <c:v>21.740743291299999</c:v>
                </c:pt>
                <c:pt idx="52951">
                  <c:v>20.017477625800002</c:v>
                </c:pt>
                <c:pt idx="52952">
                  <c:v>20.952933029899999</c:v>
                </c:pt>
                <c:pt idx="52953">
                  <c:v>21.0764122219</c:v>
                </c:pt>
                <c:pt idx="52954">
                  <c:v>20.475085334399999</c:v>
                </c:pt>
                <c:pt idx="52955">
                  <c:v>20.513227942699999</c:v>
                </c:pt>
                <c:pt idx="52956">
                  <c:v>20.8986239179</c:v>
                </c:pt>
                <c:pt idx="52957">
                  <c:v>20.8421201833</c:v>
                </c:pt>
                <c:pt idx="52958">
                  <c:v>20.270943366000001</c:v>
                </c:pt>
                <c:pt idx="52959">
                  <c:v>20.732858489000002</c:v>
                </c:pt>
                <c:pt idx="52960">
                  <c:v>21.811208549900002</c:v>
                </c:pt>
                <c:pt idx="52961">
                  <c:v>20.3164204421</c:v>
                </c:pt>
                <c:pt idx="52962">
                  <c:v>20.175932797800002</c:v>
                </c:pt>
                <c:pt idx="52963">
                  <c:v>20.2340091939</c:v>
                </c:pt>
                <c:pt idx="52964">
                  <c:v>21.1607964612</c:v>
                </c:pt>
                <c:pt idx="52965">
                  <c:v>21.795712177999999</c:v>
                </c:pt>
                <c:pt idx="52966">
                  <c:v>22.2725818744</c:v>
                </c:pt>
                <c:pt idx="52967">
                  <c:v>20.046888941500001</c:v>
                </c:pt>
                <c:pt idx="52968">
                  <c:v>21.120635745400001</c:v>
                </c:pt>
                <c:pt idx="52969">
                  <c:v>20.514878561900002</c:v>
                </c:pt>
                <c:pt idx="52970">
                  <c:v>20.6327236391</c:v>
                </c:pt>
                <c:pt idx="52971">
                  <c:v>20.809537441</c:v>
                </c:pt>
                <c:pt idx="52972">
                  <c:v>22.358369661699999</c:v>
                </c:pt>
                <c:pt idx="52973">
                  <c:v>21.472433176399999</c:v>
                </c:pt>
                <c:pt idx="52974">
                  <c:v>21.176672605899999</c:v>
                </c:pt>
                <c:pt idx="52975">
                  <c:v>20.729777829100001</c:v>
                </c:pt>
                <c:pt idx="52976">
                  <c:v>21.6366410089</c:v>
                </c:pt>
                <c:pt idx="52977">
                  <c:v>21.804580040699999</c:v>
                </c:pt>
                <c:pt idx="52978">
                  <c:v>20.7339151551</c:v>
                </c:pt>
                <c:pt idx="52979">
                  <c:v>20.840475868399999</c:v>
                </c:pt>
                <c:pt idx="52980">
                  <c:v>21.148772708500001</c:v>
                </c:pt>
                <c:pt idx="52981">
                  <c:v>21.9102554191</c:v>
                </c:pt>
                <c:pt idx="52982">
                  <c:v>20.8958940885</c:v>
                </c:pt>
                <c:pt idx="52983">
                  <c:v>20.8570402384</c:v>
                </c:pt>
                <c:pt idx="52984">
                  <c:v>21.332816393600002</c:v>
                </c:pt>
                <c:pt idx="52985">
                  <c:v>21.035206035600002</c:v>
                </c:pt>
                <c:pt idx="52986">
                  <c:v>20.179309737000001</c:v>
                </c:pt>
                <c:pt idx="52987">
                  <c:v>21.0461514926</c:v>
                </c:pt>
                <c:pt idx="52988">
                  <c:v>22.3352365336</c:v>
                </c:pt>
                <c:pt idx="52989">
                  <c:v>22.135439339000001</c:v>
                </c:pt>
                <c:pt idx="52990">
                  <c:v>22.213788171000001</c:v>
                </c:pt>
                <c:pt idx="52991">
                  <c:v>20.523675276900001</c:v>
                </c:pt>
                <c:pt idx="52992">
                  <c:v>20.081826963299999</c:v>
                </c:pt>
                <c:pt idx="52993">
                  <c:v>22.3837470665</c:v>
                </c:pt>
                <c:pt idx="52994">
                  <c:v>21.4625790178</c:v>
                </c:pt>
                <c:pt idx="52995">
                  <c:v>22.335212539099999</c:v>
                </c:pt>
                <c:pt idx="52996">
                  <c:v>21.088335605000001</c:v>
                </c:pt>
                <c:pt idx="52997">
                  <c:v>21.9504271353</c:v>
                </c:pt>
                <c:pt idx="52998">
                  <c:v>20.419897945100001</c:v>
                </c:pt>
                <c:pt idx="52999">
                  <c:v>21.032361762400001</c:v>
                </c:pt>
                <c:pt idx="53000">
                  <c:v>21.785055077500001</c:v>
                </c:pt>
                <c:pt idx="53001">
                  <c:v>21.196436113499999</c:v>
                </c:pt>
                <c:pt idx="53002">
                  <c:v>20.079608818600001</c:v>
                </c:pt>
                <c:pt idx="53003">
                  <c:v>21.0067282718</c:v>
                </c:pt>
                <c:pt idx="53004">
                  <c:v>22.218314834299999</c:v>
                </c:pt>
                <c:pt idx="53005">
                  <c:v>20.2926238332</c:v>
                </c:pt>
                <c:pt idx="53006">
                  <c:v>21.613300208799998</c:v>
                </c:pt>
                <c:pt idx="53007">
                  <c:v>21.389987515600001</c:v>
                </c:pt>
                <c:pt idx="53008">
                  <c:v>20.297585031600001</c:v>
                </c:pt>
                <c:pt idx="53009">
                  <c:v>20.505253171300001</c:v>
                </c:pt>
                <c:pt idx="53010">
                  <c:v>21.268886347700001</c:v>
                </c:pt>
                <c:pt idx="53011">
                  <c:v>21.920813591200002</c:v>
                </c:pt>
                <c:pt idx="53012">
                  <c:v>20.187858638400002</c:v>
                </c:pt>
                <c:pt idx="53013">
                  <c:v>20.654987981600001</c:v>
                </c:pt>
                <c:pt idx="53014">
                  <c:v>21.479681215999999</c:v>
                </c:pt>
                <c:pt idx="53015">
                  <c:v>21.518319607199999</c:v>
                </c:pt>
                <c:pt idx="53016">
                  <c:v>21.088335605000001</c:v>
                </c:pt>
                <c:pt idx="53017">
                  <c:v>20.766235720899999</c:v>
                </c:pt>
                <c:pt idx="53018">
                  <c:v>21.2878373269</c:v>
                </c:pt>
                <c:pt idx="53019">
                  <c:v>21.2483331607</c:v>
                </c:pt>
                <c:pt idx="53020">
                  <c:v>20.7853780915</c:v>
                </c:pt>
                <c:pt idx="53021">
                  <c:v>22.028810096899999</c:v>
                </c:pt>
                <c:pt idx="53022">
                  <c:v>20.561208179200001</c:v>
                </c:pt>
                <c:pt idx="53023">
                  <c:v>20.652233238000001</c:v>
                </c:pt>
                <c:pt idx="53024">
                  <c:v>21.700922634600001</c:v>
                </c:pt>
                <c:pt idx="53025">
                  <c:v>20.180712056299999</c:v>
                </c:pt>
                <c:pt idx="53026">
                  <c:v>20.411914580800001</c:v>
                </c:pt>
                <c:pt idx="53027">
                  <c:v>19.969743297400001</c:v>
                </c:pt>
                <c:pt idx="53028">
                  <c:v>21.5195088832</c:v>
                </c:pt>
                <c:pt idx="53029">
                  <c:v>21.047426531799999</c:v>
                </c:pt>
                <c:pt idx="53030">
                  <c:v>22.011972185600001</c:v>
                </c:pt>
                <c:pt idx="53031">
                  <c:v>20.4182568208</c:v>
                </c:pt>
                <c:pt idx="53032">
                  <c:v>22.130860212200002</c:v>
                </c:pt>
                <c:pt idx="53033">
                  <c:v>20.861149559600001</c:v>
                </c:pt>
                <c:pt idx="53034">
                  <c:v>20.735029965799999</c:v>
                </c:pt>
                <c:pt idx="53035">
                  <c:v>20.6583668006</c:v>
                </c:pt>
                <c:pt idx="53036">
                  <c:v>20.545762627999999</c:v>
                </c:pt>
                <c:pt idx="53037">
                  <c:v>20.364895117900002</c:v>
                </c:pt>
                <c:pt idx="53038">
                  <c:v>20.7853780915</c:v>
                </c:pt>
                <c:pt idx="53039">
                  <c:v>20.2340091939</c:v>
                </c:pt>
                <c:pt idx="53040">
                  <c:v>20.054030810099999</c:v>
                </c:pt>
                <c:pt idx="53041">
                  <c:v>20.879833948200002</c:v>
                </c:pt>
                <c:pt idx="53042">
                  <c:v>20.5645230258</c:v>
                </c:pt>
                <c:pt idx="53043">
                  <c:v>22.356519529100002</c:v>
                </c:pt>
                <c:pt idx="53044">
                  <c:v>21.7718203188</c:v>
                </c:pt>
                <c:pt idx="53045">
                  <c:v>21.256110852500001</c:v>
                </c:pt>
                <c:pt idx="53046">
                  <c:v>21.3466766998</c:v>
                </c:pt>
                <c:pt idx="53047">
                  <c:v>21.066526819300002</c:v>
                </c:pt>
                <c:pt idx="53048">
                  <c:v>21.8745542226</c:v>
                </c:pt>
                <c:pt idx="53049">
                  <c:v>21.176672605899999</c:v>
                </c:pt>
                <c:pt idx="53050">
                  <c:v>20.545762627999999</c:v>
                </c:pt>
                <c:pt idx="53051">
                  <c:v>22.263630954700002</c:v>
                </c:pt>
                <c:pt idx="53052">
                  <c:v>21.644998934499998</c:v>
                </c:pt>
                <c:pt idx="53053">
                  <c:v>20.6166194887</c:v>
                </c:pt>
                <c:pt idx="53054">
                  <c:v>20.779977475500001</c:v>
                </c:pt>
                <c:pt idx="53055">
                  <c:v>21.0999317528</c:v>
                </c:pt>
                <c:pt idx="53056">
                  <c:v>21.3936114145</c:v>
                </c:pt>
                <c:pt idx="53057">
                  <c:v>22.336001080999999</c:v>
                </c:pt>
                <c:pt idx="53058">
                  <c:v>21.547897614499998</c:v>
                </c:pt>
                <c:pt idx="53059">
                  <c:v>22.171317115200001</c:v>
                </c:pt>
                <c:pt idx="53060">
                  <c:v>21.673608194</c:v>
                </c:pt>
                <c:pt idx="53061">
                  <c:v>21.458550413299999</c:v>
                </c:pt>
                <c:pt idx="53062">
                  <c:v>20.052922678400002</c:v>
                </c:pt>
                <c:pt idx="53063">
                  <c:v>20.8421201833</c:v>
                </c:pt>
                <c:pt idx="53064">
                  <c:v>20.017477625800002</c:v>
                </c:pt>
                <c:pt idx="53065">
                  <c:v>21.382030183099999</c:v>
                </c:pt>
                <c:pt idx="53066">
                  <c:v>21.872291924900001</c:v>
                </c:pt>
                <c:pt idx="53067">
                  <c:v>22.025343270400001</c:v>
                </c:pt>
                <c:pt idx="53068">
                  <c:v>20.685116400199998</c:v>
                </c:pt>
                <c:pt idx="53069">
                  <c:v>20.7853616391</c:v>
                </c:pt>
                <c:pt idx="53070">
                  <c:v>21.674441718099999</c:v>
                </c:pt>
                <c:pt idx="53071">
                  <c:v>20.885791281900001</c:v>
                </c:pt>
                <c:pt idx="53072">
                  <c:v>21.681715705999999</c:v>
                </c:pt>
                <c:pt idx="53073">
                  <c:v>20.586319563499998</c:v>
                </c:pt>
                <c:pt idx="53074">
                  <c:v>20.386647841799999</c:v>
                </c:pt>
                <c:pt idx="53075">
                  <c:v>20.984265518000001</c:v>
                </c:pt>
                <c:pt idx="53076">
                  <c:v>20.003055031999999</c:v>
                </c:pt>
                <c:pt idx="53077">
                  <c:v>22.245613543200001</c:v>
                </c:pt>
                <c:pt idx="53078">
                  <c:v>20.604333324599999</c:v>
                </c:pt>
                <c:pt idx="53079">
                  <c:v>20.068494106599999</c:v>
                </c:pt>
                <c:pt idx="53080">
                  <c:v>21.1166000011</c:v>
                </c:pt>
                <c:pt idx="53081">
                  <c:v>22.158286203700001</c:v>
                </c:pt>
                <c:pt idx="53082">
                  <c:v>20.784864204200002</c:v>
                </c:pt>
                <c:pt idx="53083">
                  <c:v>22.250538214799999</c:v>
                </c:pt>
                <c:pt idx="53084">
                  <c:v>22.241121787600001</c:v>
                </c:pt>
                <c:pt idx="53085">
                  <c:v>20.202442208899999</c:v>
                </c:pt>
                <c:pt idx="53086">
                  <c:v>20.217943243099999</c:v>
                </c:pt>
                <c:pt idx="53087">
                  <c:v>19.978547241899999</c:v>
                </c:pt>
                <c:pt idx="53088">
                  <c:v>21.0708400539</c:v>
                </c:pt>
                <c:pt idx="53089">
                  <c:v>20.010582850999999</c:v>
                </c:pt>
                <c:pt idx="53090">
                  <c:v>21.425473308600001</c:v>
                </c:pt>
                <c:pt idx="53091">
                  <c:v>22.358369661699999</c:v>
                </c:pt>
                <c:pt idx="53092">
                  <c:v>20.727689164200001</c:v>
                </c:pt>
                <c:pt idx="53093">
                  <c:v>20.483513496400001</c:v>
                </c:pt>
                <c:pt idx="53094">
                  <c:v>21.614738061899999</c:v>
                </c:pt>
                <c:pt idx="53095">
                  <c:v>22.360817367599999</c:v>
                </c:pt>
                <c:pt idx="53096">
                  <c:v>20.465434155499999</c:v>
                </c:pt>
                <c:pt idx="53097">
                  <c:v>20.610728035200001</c:v>
                </c:pt>
                <c:pt idx="53098">
                  <c:v>20.3729640691</c:v>
                </c:pt>
                <c:pt idx="53099">
                  <c:v>21.797674730200001</c:v>
                </c:pt>
                <c:pt idx="53100">
                  <c:v>20.860743663299999</c:v>
                </c:pt>
                <c:pt idx="53101">
                  <c:v>21.674441718099999</c:v>
                </c:pt>
                <c:pt idx="53102">
                  <c:v>20.880610578500001</c:v>
                </c:pt>
                <c:pt idx="53103">
                  <c:v>22.140427793000001</c:v>
                </c:pt>
                <c:pt idx="53104">
                  <c:v>21.886136009099999</c:v>
                </c:pt>
                <c:pt idx="53105">
                  <c:v>21.089306255699999</c:v>
                </c:pt>
                <c:pt idx="53106">
                  <c:v>21.006042643499999</c:v>
                </c:pt>
                <c:pt idx="53107">
                  <c:v>21.4625790178</c:v>
                </c:pt>
                <c:pt idx="53108">
                  <c:v>21.654544062799999</c:v>
                </c:pt>
                <c:pt idx="53109">
                  <c:v>21.086693301499999</c:v>
                </c:pt>
                <c:pt idx="53110">
                  <c:v>21.011052522100002</c:v>
                </c:pt>
                <c:pt idx="53111">
                  <c:v>22.317076522099999</c:v>
                </c:pt>
                <c:pt idx="53112">
                  <c:v>20.767703526799998</c:v>
                </c:pt>
                <c:pt idx="53113">
                  <c:v>21.382030183099999</c:v>
                </c:pt>
                <c:pt idx="53114">
                  <c:v>20.834769737799999</c:v>
                </c:pt>
                <c:pt idx="53115">
                  <c:v>20.228658766900001</c:v>
                </c:pt>
                <c:pt idx="53116">
                  <c:v>25.0786470157</c:v>
                </c:pt>
                <c:pt idx="53117">
                  <c:v>22.568588521999999</c:v>
                </c:pt>
                <c:pt idx="53118">
                  <c:v>22.982184398200001</c:v>
                </c:pt>
                <c:pt idx="53119">
                  <c:v>24.4728588525</c:v>
                </c:pt>
                <c:pt idx="53120">
                  <c:v>24.198816765899998</c:v>
                </c:pt>
                <c:pt idx="53121">
                  <c:v>24.293188535500001</c:v>
                </c:pt>
                <c:pt idx="53122">
                  <c:v>23.799820683</c:v>
                </c:pt>
                <c:pt idx="53123">
                  <c:v>23.918013205400001</c:v>
                </c:pt>
                <c:pt idx="53124">
                  <c:v>22.723778190000001</c:v>
                </c:pt>
                <c:pt idx="53125">
                  <c:v>23.9129589237</c:v>
                </c:pt>
                <c:pt idx="53126">
                  <c:v>22.498686530499999</c:v>
                </c:pt>
                <c:pt idx="53127">
                  <c:v>22.591237123199999</c:v>
                </c:pt>
                <c:pt idx="53128">
                  <c:v>23.1246787621</c:v>
                </c:pt>
                <c:pt idx="53129">
                  <c:v>24.5787136758</c:v>
                </c:pt>
                <c:pt idx="53130">
                  <c:v>24.686394674799999</c:v>
                </c:pt>
                <c:pt idx="53131">
                  <c:v>24.048426284800001</c:v>
                </c:pt>
                <c:pt idx="53132">
                  <c:v>24.680693759499999</c:v>
                </c:pt>
                <c:pt idx="53133">
                  <c:v>24.831266894300001</c:v>
                </c:pt>
                <c:pt idx="53134">
                  <c:v>24.142788889799998</c:v>
                </c:pt>
                <c:pt idx="53135">
                  <c:v>23.802092058300001</c:v>
                </c:pt>
                <c:pt idx="53136">
                  <c:v>22.701133031099999</c:v>
                </c:pt>
                <c:pt idx="53137">
                  <c:v>23.2553806954</c:v>
                </c:pt>
                <c:pt idx="53138">
                  <c:v>22.8015961033</c:v>
                </c:pt>
                <c:pt idx="53139">
                  <c:v>22.672713976899999</c:v>
                </c:pt>
                <c:pt idx="53140">
                  <c:v>24.569567209199999</c:v>
                </c:pt>
                <c:pt idx="53141">
                  <c:v>24.128781119199999</c:v>
                </c:pt>
                <c:pt idx="53142">
                  <c:v>23.5677369478</c:v>
                </c:pt>
                <c:pt idx="53143">
                  <c:v>24.330696900700001</c:v>
                </c:pt>
                <c:pt idx="53144">
                  <c:v>25.1028931566</c:v>
                </c:pt>
                <c:pt idx="53145">
                  <c:v>23.8094910461</c:v>
                </c:pt>
                <c:pt idx="53146">
                  <c:v>24.360203898799998</c:v>
                </c:pt>
                <c:pt idx="53147">
                  <c:v>24.743497019100001</c:v>
                </c:pt>
                <c:pt idx="53148">
                  <c:v>24.843988938500001</c:v>
                </c:pt>
                <c:pt idx="53149">
                  <c:v>24.2914517488</c:v>
                </c:pt>
                <c:pt idx="53150">
                  <c:v>22.8956342446</c:v>
                </c:pt>
                <c:pt idx="53151">
                  <c:v>24.400326034700001</c:v>
                </c:pt>
                <c:pt idx="53152">
                  <c:v>23.224176327399999</c:v>
                </c:pt>
                <c:pt idx="53153">
                  <c:v>23.911864270599999</c:v>
                </c:pt>
                <c:pt idx="53154">
                  <c:v>24.907218404399998</c:v>
                </c:pt>
                <c:pt idx="53155">
                  <c:v>22.390783800299999</c:v>
                </c:pt>
                <c:pt idx="53156">
                  <c:v>22.798966781899999</c:v>
                </c:pt>
                <c:pt idx="53157">
                  <c:v>22.735292369900002</c:v>
                </c:pt>
                <c:pt idx="53158">
                  <c:v>22.7004582458</c:v>
                </c:pt>
                <c:pt idx="53159">
                  <c:v>23.728968419000001</c:v>
                </c:pt>
                <c:pt idx="53160">
                  <c:v>24.067187452399999</c:v>
                </c:pt>
                <c:pt idx="53161">
                  <c:v>23.087798078300001</c:v>
                </c:pt>
                <c:pt idx="53162">
                  <c:v>22.947360973199999</c:v>
                </c:pt>
                <c:pt idx="53163">
                  <c:v>24.047757712599999</c:v>
                </c:pt>
                <c:pt idx="53164">
                  <c:v>23.1835854877</c:v>
                </c:pt>
                <c:pt idx="53165">
                  <c:v>25.003042363799999</c:v>
                </c:pt>
                <c:pt idx="53166">
                  <c:v>23.548643160200001</c:v>
                </c:pt>
                <c:pt idx="53167">
                  <c:v>24.137385941000002</c:v>
                </c:pt>
                <c:pt idx="53168">
                  <c:v>23.006884352099998</c:v>
                </c:pt>
                <c:pt idx="53169">
                  <c:v>23.542189259800001</c:v>
                </c:pt>
                <c:pt idx="53170">
                  <c:v>24.540234506099999</c:v>
                </c:pt>
                <c:pt idx="53171">
                  <c:v>24.431894098000001</c:v>
                </c:pt>
                <c:pt idx="53172">
                  <c:v>22.476581193600001</c:v>
                </c:pt>
                <c:pt idx="53173">
                  <c:v>24.467867999100001</c:v>
                </c:pt>
                <c:pt idx="53174">
                  <c:v>24.982583439100001</c:v>
                </c:pt>
                <c:pt idx="53175">
                  <c:v>25.0708197746</c:v>
                </c:pt>
                <c:pt idx="53176">
                  <c:v>22.8869812527</c:v>
                </c:pt>
                <c:pt idx="53177">
                  <c:v>24.381099765199998</c:v>
                </c:pt>
                <c:pt idx="53178">
                  <c:v>24.602661856499999</c:v>
                </c:pt>
                <c:pt idx="53179">
                  <c:v>23.5677369478</c:v>
                </c:pt>
                <c:pt idx="53180">
                  <c:v>22.903692721199999</c:v>
                </c:pt>
                <c:pt idx="53181">
                  <c:v>24.653750693900001</c:v>
                </c:pt>
                <c:pt idx="53182">
                  <c:v>23.8914795106</c:v>
                </c:pt>
                <c:pt idx="53183">
                  <c:v>23.353851716800001</c:v>
                </c:pt>
                <c:pt idx="53184">
                  <c:v>24.0554179238</c:v>
                </c:pt>
                <c:pt idx="53185">
                  <c:v>24.837363004899998</c:v>
                </c:pt>
                <c:pt idx="53186">
                  <c:v>23.5825360465</c:v>
                </c:pt>
                <c:pt idx="53187">
                  <c:v>23.8980413795</c:v>
                </c:pt>
                <c:pt idx="53188">
                  <c:v>22.3917757382</c:v>
                </c:pt>
                <c:pt idx="53189">
                  <c:v>22.843740974100001</c:v>
                </c:pt>
                <c:pt idx="53190">
                  <c:v>22.854084890799999</c:v>
                </c:pt>
                <c:pt idx="53191">
                  <c:v>23.5567526508</c:v>
                </c:pt>
                <c:pt idx="53192">
                  <c:v>22.391673825800002</c:v>
                </c:pt>
                <c:pt idx="53193">
                  <c:v>22.4185981561</c:v>
                </c:pt>
                <c:pt idx="53194">
                  <c:v>25.0374922994</c:v>
                </c:pt>
                <c:pt idx="53195">
                  <c:v>22.465172822700001</c:v>
                </c:pt>
                <c:pt idx="53196">
                  <c:v>23.556362887599999</c:v>
                </c:pt>
                <c:pt idx="53197">
                  <c:v>23.697864257999999</c:v>
                </c:pt>
                <c:pt idx="53198">
                  <c:v>25.036001642999999</c:v>
                </c:pt>
                <c:pt idx="53199">
                  <c:v>23.8973793296</c:v>
                </c:pt>
                <c:pt idx="53200">
                  <c:v>23.8662153615</c:v>
                </c:pt>
                <c:pt idx="53201">
                  <c:v>24.889557547599999</c:v>
                </c:pt>
                <c:pt idx="53202">
                  <c:v>23.5776703031</c:v>
                </c:pt>
                <c:pt idx="53203">
                  <c:v>24.1916912059</c:v>
                </c:pt>
                <c:pt idx="53204">
                  <c:v>25.045749542399999</c:v>
                </c:pt>
                <c:pt idx="53205">
                  <c:v>24.1258374236</c:v>
                </c:pt>
                <c:pt idx="53206">
                  <c:v>24.0247433511</c:v>
                </c:pt>
                <c:pt idx="53207">
                  <c:v>23.818589635999999</c:v>
                </c:pt>
                <c:pt idx="53208">
                  <c:v>23.265084896299999</c:v>
                </c:pt>
                <c:pt idx="53209">
                  <c:v>22.771381353199999</c:v>
                </c:pt>
                <c:pt idx="53210">
                  <c:v>22.602913925199999</c:v>
                </c:pt>
                <c:pt idx="53211">
                  <c:v>24.254904256500001</c:v>
                </c:pt>
                <c:pt idx="53212">
                  <c:v>24.128781119199999</c:v>
                </c:pt>
                <c:pt idx="53213">
                  <c:v>22.726796709199999</c:v>
                </c:pt>
                <c:pt idx="53214">
                  <c:v>23.191530683500002</c:v>
                </c:pt>
                <c:pt idx="53215">
                  <c:v>25.0708197746</c:v>
                </c:pt>
                <c:pt idx="53216">
                  <c:v>24.191151988800002</c:v>
                </c:pt>
                <c:pt idx="53217">
                  <c:v>22.863572842300002</c:v>
                </c:pt>
                <c:pt idx="53218">
                  <c:v>23.1771895091</c:v>
                </c:pt>
                <c:pt idx="53219">
                  <c:v>22.709271186100001</c:v>
                </c:pt>
                <c:pt idx="53220">
                  <c:v>24.5526870319</c:v>
                </c:pt>
                <c:pt idx="53221">
                  <c:v>23.210353313100001</c:v>
                </c:pt>
                <c:pt idx="53222">
                  <c:v>23.478581825700001</c:v>
                </c:pt>
                <c:pt idx="53223">
                  <c:v>23.891673667100001</c:v>
                </c:pt>
                <c:pt idx="53224">
                  <c:v>22.4183570446</c:v>
                </c:pt>
                <c:pt idx="53225">
                  <c:v>24.0247433511</c:v>
                </c:pt>
                <c:pt idx="53226">
                  <c:v>23.200374459599999</c:v>
                </c:pt>
                <c:pt idx="53227">
                  <c:v>24.004461835800001</c:v>
                </c:pt>
                <c:pt idx="53228">
                  <c:v>22.697785317099999</c:v>
                </c:pt>
                <c:pt idx="53229">
                  <c:v>22.904405177299999</c:v>
                </c:pt>
                <c:pt idx="53230">
                  <c:v>22.488812375999998</c:v>
                </c:pt>
                <c:pt idx="53231">
                  <c:v>24.677299789700001</c:v>
                </c:pt>
                <c:pt idx="53232">
                  <c:v>22.460054435899998</c:v>
                </c:pt>
                <c:pt idx="53233">
                  <c:v>23.087798078300001</c:v>
                </c:pt>
                <c:pt idx="53234">
                  <c:v>23.383605436900002</c:v>
                </c:pt>
                <c:pt idx="53235">
                  <c:v>23.478581825700001</c:v>
                </c:pt>
                <c:pt idx="53236">
                  <c:v>22.797560557899999</c:v>
                </c:pt>
                <c:pt idx="53237">
                  <c:v>24.083719219199999</c:v>
                </c:pt>
                <c:pt idx="53238">
                  <c:v>23.8554280609</c:v>
                </c:pt>
                <c:pt idx="53239">
                  <c:v>23.1835854877</c:v>
                </c:pt>
                <c:pt idx="53240">
                  <c:v>24.960937094999998</c:v>
                </c:pt>
                <c:pt idx="53241">
                  <c:v>24.782172143699999</c:v>
                </c:pt>
                <c:pt idx="53242">
                  <c:v>24.604923343399999</c:v>
                </c:pt>
                <c:pt idx="53243">
                  <c:v>24.406957505200001</c:v>
                </c:pt>
                <c:pt idx="53244">
                  <c:v>23.101014508399999</c:v>
                </c:pt>
                <c:pt idx="53245">
                  <c:v>24.581247698999999</c:v>
                </c:pt>
                <c:pt idx="53246">
                  <c:v>25.0374922994</c:v>
                </c:pt>
                <c:pt idx="53247">
                  <c:v>23.9555217013</c:v>
                </c:pt>
                <c:pt idx="53248">
                  <c:v>24.4422055677</c:v>
                </c:pt>
                <c:pt idx="53249">
                  <c:v>23.252188828400001</c:v>
                </c:pt>
                <c:pt idx="53250">
                  <c:v>22.784867974699999</c:v>
                </c:pt>
                <c:pt idx="53251">
                  <c:v>23.315101634400001</c:v>
                </c:pt>
                <c:pt idx="53252">
                  <c:v>22.465734023900001</c:v>
                </c:pt>
                <c:pt idx="53253">
                  <c:v>22.581236659799998</c:v>
                </c:pt>
                <c:pt idx="53254">
                  <c:v>24.283536198</c:v>
                </c:pt>
                <c:pt idx="53255">
                  <c:v>22.695043313500001</c:v>
                </c:pt>
                <c:pt idx="53256">
                  <c:v>23.386314394799999</c:v>
                </c:pt>
                <c:pt idx="53257">
                  <c:v>25.0147990438</c:v>
                </c:pt>
                <c:pt idx="53258">
                  <c:v>22.7118970752</c:v>
                </c:pt>
                <c:pt idx="53259">
                  <c:v>24.950671360499999</c:v>
                </c:pt>
                <c:pt idx="53260">
                  <c:v>24.081450116399999</c:v>
                </c:pt>
                <c:pt idx="53261">
                  <c:v>23.0383052163</c:v>
                </c:pt>
                <c:pt idx="53262">
                  <c:v>22.9304619748</c:v>
                </c:pt>
                <c:pt idx="53263">
                  <c:v>23.618621683699999</c:v>
                </c:pt>
                <c:pt idx="53264">
                  <c:v>24.7461264099</c:v>
                </c:pt>
                <c:pt idx="53265">
                  <c:v>23.357539258799999</c:v>
                </c:pt>
                <c:pt idx="53266">
                  <c:v>23.087798078300001</c:v>
                </c:pt>
                <c:pt idx="53267">
                  <c:v>24.274482118000002</c:v>
                </c:pt>
                <c:pt idx="53268">
                  <c:v>23.899207454900001</c:v>
                </c:pt>
                <c:pt idx="53269">
                  <c:v>22.717728552200001</c:v>
                </c:pt>
                <c:pt idx="53270">
                  <c:v>22.7051392272</c:v>
                </c:pt>
                <c:pt idx="53271">
                  <c:v>22.807153760999999</c:v>
                </c:pt>
                <c:pt idx="53272">
                  <c:v>24.8662158532</c:v>
                </c:pt>
                <c:pt idx="53273">
                  <c:v>22.7949007918</c:v>
                </c:pt>
                <c:pt idx="53274">
                  <c:v>22.963383257</c:v>
                </c:pt>
                <c:pt idx="53275">
                  <c:v>24.703886219699999</c:v>
                </c:pt>
                <c:pt idx="53276">
                  <c:v>23.117760090099999</c:v>
                </c:pt>
                <c:pt idx="53277">
                  <c:v>24.770338982399998</c:v>
                </c:pt>
                <c:pt idx="53278">
                  <c:v>24.989089581199998</c:v>
                </c:pt>
                <c:pt idx="53279">
                  <c:v>23.713793965600001</c:v>
                </c:pt>
                <c:pt idx="53280">
                  <c:v>24.937978660700001</c:v>
                </c:pt>
                <c:pt idx="53281">
                  <c:v>24.531085324300001</c:v>
                </c:pt>
                <c:pt idx="53282">
                  <c:v>22.514681940300001</c:v>
                </c:pt>
                <c:pt idx="53283">
                  <c:v>23.174617521399998</c:v>
                </c:pt>
                <c:pt idx="53284">
                  <c:v>22.947360973199999</c:v>
                </c:pt>
                <c:pt idx="53285">
                  <c:v>24.274482118000002</c:v>
                </c:pt>
                <c:pt idx="53286">
                  <c:v>24.004461835800001</c:v>
                </c:pt>
                <c:pt idx="53287">
                  <c:v>23.523864800199998</c:v>
                </c:pt>
                <c:pt idx="53288">
                  <c:v>24.9899116152</c:v>
                </c:pt>
                <c:pt idx="53289">
                  <c:v>24.073289159200002</c:v>
                </c:pt>
                <c:pt idx="53290">
                  <c:v>22.863572842300002</c:v>
                </c:pt>
                <c:pt idx="53291">
                  <c:v>23.422865470600001</c:v>
                </c:pt>
                <c:pt idx="53292">
                  <c:v>24.6340208644</c:v>
                </c:pt>
                <c:pt idx="53293">
                  <c:v>22.891148881599999</c:v>
                </c:pt>
                <c:pt idx="53294">
                  <c:v>22.979586270999999</c:v>
                </c:pt>
                <c:pt idx="53295">
                  <c:v>22.415715448099998</c:v>
                </c:pt>
                <c:pt idx="53296">
                  <c:v>22.732161924700002</c:v>
                </c:pt>
                <c:pt idx="53297">
                  <c:v>22.9959478836</c:v>
                </c:pt>
                <c:pt idx="53298">
                  <c:v>24.922363507899998</c:v>
                </c:pt>
                <c:pt idx="53299">
                  <c:v>23.2007198857</c:v>
                </c:pt>
                <c:pt idx="53300">
                  <c:v>22.524707845399998</c:v>
                </c:pt>
                <c:pt idx="53301">
                  <c:v>22.9695059302</c:v>
                </c:pt>
                <c:pt idx="53302">
                  <c:v>23.9866656769</c:v>
                </c:pt>
                <c:pt idx="53303">
                  <c:v>22.6777033696</c:v>
                </c:pt>
                <c:pt idx="53304">
                  <c:v>23.9671518267</c:v>
                </c:pt>
                <c:pt idx="53305">
                  <c:v>23.117760090099999</c:v>
                </c:pt>
                <c:pt idx="53306">
                  <c:v>22.997224377199998</c:v>
                </c:pt>
                <c:pt idx="53307">
                  <c:v>22.8501854513</c:v>
                </c:pt>
                <c:pt idx="53308">
                  <c:v>24.309888002299999</c:v>
                </c:pt>
                <c:pt idx="53309">
                  <c:v>23.282565052599999</c:v>
                </c:pt>
                <c:pt idx="53310">
                  <c:v>22.677355134799999</c:v>
                </c:pt>
                <c:pt idx="53311">
                  <c:v>24.993547526499999</c:v>
                </c:pt>
                <c:pt idx="53312">
                  <c:v>23.925931719400001</c:v>
                </c:pt>
                <c:pt idx="53313">
                  <c:v>22.709271186100001</c:v>
                </c:pt>
                <c:pt idx="53314">
                  <c:v>22.836550689799999</c:v>
                </c:pt>
                <c:pt idx="53315">
                  <c:v>24.5383257909</c:v>
                </c:pt>
                <c:pt idx="53316">
                  <c:v>23.867594366999999</c:v>
                </c:pt>
                <c:pt idx="53317">
                  <c:v>23.981543903399999</c:v>
                </c:pt>
                <c:pt idx="53318">
                  <c:v>23.6541974549</c:v>
                </c:pt>
                <c:pt idx="53319">
                  <c:v>24.9486555495</c:v>
                </c:pt>
                <c:pt idx="53320">
                  <c:v>23.415639389999999</c:v>
                </c:pt>
                <c:pt idx="53321">
                  <c:v>22.488812375999998</c:v>
                </c:pt>
                <c:pt idx="53322">
                  <c:v>24.7894567391</c:v>
                </c:pt>
                <c:pt idx="53323">
                  <c:v>24.686394674799999</c:v>
                </c:pt>
                <c:pt idx="53324">
                  <c:v>25.1028931566</c:v>
                </c:pt>
                <c:pt idx="53325">
                  <c:v>24.048426284800001</c:v>
                </c:pt>
                <c:pt idx="53326">
                  <c:v>24.481577172600002</c:v>
                </c:pt>
                <c:pt idx="53327">
                  <c:v>23.747287354699999</c:v>
                </c:pt>
                <c:pt idx="53328">
                  <c:v>24.400929223199999</c:v>
                </c:pt>
                <c:pt idx="53329">
                  <c:v>24.236823845299998</c:v>
                </c:pt>
                <c:pt idx="53330">
                  <c:v>23.383605436900002</c:v>
                </c:pt>
                <c:pt idx="53331">
                  <c:v>23.457900672400001</c:v>
                </c:pt>
                <c:pt idx="53332">
                  <c:v>23.8973793296</c:v>
                </c:pt>
                <c:pt idx="53333">
                  <c:v>23.764170421599999</c:v>
                </c:pt>
                <c:pt idx="53334">
                  <c:v>23.157560867099999</c:v>
                </c:pt>
                <c:pt idx="53335">
                  <c:v>24.207897189400001</c:v>
                </c:pt>
                <c:pt idx="53336">
                  <c:v>22.709271186100001</c:v>
                </c:pt>
                <c:pt idx="53337">
                  <c:v>23.638994442000001</c:v>
                </c:pt>
                <c:pt idx="53338">
                  <c:v>24.671781319899999</c:v>
                </c:pt>
                <c:pt idx="53339">
                  <c:v>22.489004125099999</c:v>
                </c:pt>
                <c:pt idx="53340">
                  <c:v>24.379471265700001</c:v>
                </c:pt>
                <c:pt idx="53341">
                  <c:v>24.9486555495</c:v>
                </c:pt>
                <c:pt idx="53342">
                  <c:v>23.1771895091</c:v>
                </c:pt>
                <c:pt idx="53343">
                  <c:v>22.6345978274</c:v>
                </c:pt>
                <c:pt idx="53344">
                  <c:v>22.979157530799998</c:v>
                </c:pt>
                <c:pt idx="53345">
                  <c:v>23.5529867855</c:v>
                </c:pt>
                <c:pt idx="53346">
                  <c:v>22.892000435100002</c:v>
                </c:pt>
                <c:pt idx="53347">
                  <c:v>22.463901367399998</c:v>
                </c:pt>
                <c:pt idx="53348">
                  <c:v>23.003009458299999</c:v>
                </c:pt>
                <c:pt idx="53349">
                  <c:v>22.407214755999998</c:v>
                </c:pt>
                <c:pt idx="53350">
                  <c:v>25.078310157099999</c:v>
                </c:pt>
                <c:pt idx="53351">
                  <c:v>23.844324573800002</c:v>
                </c:pt>
                <c:pt idx="53352">
                  <c:v>24.239285714499999</c:v>
                </c:pt>
                <c:pt idx="53353">
                  <c:v>24.764245413800001</c:v>
                </c:pt>
                <c:pt idx="53354">
                  <c:v>22.849019974800001</c:v>
                </c:pt>
                <c:pt idx="53355">
                  <c:v>24.604923343399999</c:v>
                </c:pt>
                <c:pt idx="53356">
                  <c:v>24.762507275000001</c:v>
                </c:pt>
                <c:pt idx="53357">
                  <c:v>24.242903869199999</c:v>
                </c:pt>
                <c:pt idx="53358">
                  <c:v>23.899207454900001</c:v>
                </c:pt>
                <c:pt idx="53359">
                  <c:v>24.1038550317</c:v>
                </c:pt>
                <c:pt idx="53360">
                  <c:v>23.230846056400001</c:v>
                </c:pt>
                <c:pt idx="53361">
                  <c:v>22.798303513600001</c:v>
                </c:pt>
                <c:pt idx="53362">
                  <c:v>24.022672053600001</c:v>
                </c:pt>
                <c:pt idx="53363">
                  <c:v>23.911864270599999</c:v>
                </c:pt>
                <c:pt idx="53364">
                  <c:v>24.750053096999999</c:v>
                </c:pt>
                <c:pt idx="53365">
                  <c:v>22.797560557899999</c:v>
                </c:pt>
                <c:pt idx="53366">
                  <c:v>24.720071756300001</c:v>
                </c:pt>
                <c:pt idx="53367">
                  <c:v>22.567793304799999</c:v>
                </c:pt>
                <c:pt idx="53368">
                  <c:v>23.8822234706</c:v>
                </c:pt>
                <c:pt idx="53369">
                  <c:v>23.068213176699999</c:v>
                </c:pt>
                <c:pt idx="53370">
                  <c:v>24.481577172600002</c:v>
                </c:pt>
                <c:pt idx="53371">
                  <c:v>22.706054842299999</c:v>
                </c:pt>
                <c:pt idx="53372">
                  <c:v>24.1632162923</c:v>
                </c:pt>
                <c:pt idx="53373">
                  <c:v>24.392080564299999</c:v>
                </c:pt>
                <c:pt idx="53374">
                  <c:v>22.390783800299999</c:v>
                </c:pt>
                <c:pt idx="53375">
                  <c:v>23.261190798400001</c:v>
                </c:pt>
                <c:pt idx="53376">
                  <c:v>24.168476310500001</c:v>
                </c:pt>
                <c:pt idx="53377">
                  <c:v>24.9899116152</c:v>
                </c:pt>
                <c:pt idx="53378">
                  <c:v>22.720943357399999</c:v>
                </c:pt>
                <c:pt idx="53379">
                  <c:v>23.281480733199999</c:v>
                </c:pt>
                <c:pt idx="53380">
                  <c:v>23.101014508399999</c:v>
                </c:pt>
                <c:pt idx="53381">
                  <c:v>24.318365121500001</c:v>
                </c:pt>
                <c:pt idx="53382">
                  <c:v>24.316929393900001</c:v>
                </c:pt>
                <c:pt idx="53383">
                  <c:v>24.254904256500001</c:v>
                </c:pt>
                <c:pt idx="53384">
                  <c:v>22.632610875600001</c:v>
                </c:pt>
                <c:pt idx="53385">
                  <c:v>24.239400593599999</c:v>
                </c:pt>
                <c:pt idx="53386">
                  <c:v>24.245106787400001</c:v>
                </c:pt>
                <c:pt idx="53387">
                  <c:v>24.164856985899998</c:v>
                </c:pt>
                <c:pt idx="53388">
                  <c:v>24.063587227700001</c:v>
                </c:pt>
                <c:pt idx="53389">
                  <c:v>23.6703183174</c:v>
                </c:pt>
                <c:pt idx="53390">
                  <c:v>24.0554179238</c:v>
                </c:pt>
                <c:pt idx="53391">
                  <c:v>22.416907611599999</c:v>
                </c:pt>
                <c:pt idx="53392">
                  <c:v>23.9555217013</c:v>
                </c:pt>
                <c:pt idx="53393">
                  <c:v>22.967186341000001</c:v>
                </c:pt>
                <c:pt idx="53394">
                  <c:v>25.080971546200001</c:v>
                </c:pt>
                <c:pt idx="53395">
                  <c:v>23.552958219600001</c:v>
                </c:pt>
                <c:pt idx="53396">
                  <c:v>23.1239208173</c:v>
                </c:pt>
                <c:pt idx="53397">
                  <c:v>22.524707845399998</c:v>
                </c:pt>
                <c:pt idx="53398">
                  <c:v>23.6878576286</c:v>
                </c:pt>
                <c:pt idx="53399">
                  <c:v>23.157123208800002</c:v>
                </c:pt>
                <c:pt idx="53400">
                  <c:v>24.5114130485</c:v>
                </c:pt>
                <c:pt idx="53401">
                  <c:v>23.211315667299999</c:v>
                </c:pt>
                <c:pt idx="53402">
                  <c:v>24.133259917899998</c:v>
                </c:pt>
                <c:pt idx="53403">
                  <c:v>23.739232494500001</c:v>
                </c:pt>
                <c:pt idx="53404">
                  <c:v>22.8501854513</c:v>
                </c:pt>
                <c:pt idx="53405">
                  <c:v>24.447767606700001</c:v>
                </c:pt>
                <c:pt idx="53406">
                  <c:v>23.5529867855</c:v>
                </c:pt>
                <c:pt idx="53407">
                  <c:v>24.671781319899999</c:v>
                </c:pt>
                <c:pt idx="53408">
                  <c:v>22.904405177299999</c:v>
                </c:pt>
                <c:pt idx="53409">
                  <c:v>23.0615482722</c:v>
                </c:pt>
                <c:pt idx="53410">
                  <c:v>24.5787136758</c:v>
                </c:pt>
                <c:pt idx="53411">
                  <c:v>22.465734023900001</c:v>
                </c:pt>
                <c:pt idx="53412">
                  <c:v>25.097311685499999</c:v>
                </c:pt>
                <c:pt idx="53413">
                  <c:v>24.032478064199999</c:v>
                </c:pt>
                <c:pt idx="53414">
                  <c:v>23.415639389999999</c:v>
                </c:pt>
                <c:pt idx="53415">
                  <c:v>23.443679550799999</c:v>
                </c:pt>
                <c:pt idx="53416">
                  <c:v>25.003042363799999</c:v>
                </c:pt>
                <c:pt idx="53417">
                  <c:v>23.290390950799999</c:v>
                </c:pt>
                <c:pt idx="53418">
                  <c:v>24.602661856499999</c:v>
                </c:pt>
                <c:pt idx="53419">
                  <c:v>24.7746724426</c:v>
                </c:pt>
                <c:pt idx="53420">
                  <c:v>24.3454742421</c:v>
                </c:pt>
                <c:pt idx="53421">
                  <c:v>23.943909893499999</c:v>
                </c:pt>
                <c:pt idx="53422">
                  <c:v>22.732161924700002</c:v>
                </c:pt>
                <c:pt idx="53423">
                  <c:v>22.796189751099998</c:v>
                </c:pt>
                <c:pt idx="53424">
                  <c:v>24.330696900700001</c:v>
                </c:pt>
                <c:pt idx="53425">
                  <c:v>22.594223287599998</c:v>
                </c:pt>
                <c:pt idx="53426">
                  <c:v>22.634167197699998</c:v>
                </c:pt>
                <c:pt idx="53427">
                  <c:v>22.6426348677</c:v>
                </c:pt>
                <c:pt idx="53428">
                  <c:v>23.981543903399999</c:v>
                </c:pt>
                <c:pt idx="53429">
                  <c:v>22.717728552200001</c:v>
                </c:pt>
                <c:pt idx="53430">
                  <c:v>22.950562445599999</c:v>
                </c:pt>
                <c:pt idx="53431">
                  <c:v>23.117760090099999</c:v>
                </c:pt>
                <c:pt idx="53432">
                  <c:v>23.1067681396</c:v>
                </c:pt>
                <c:pt idx="53433">
                  <c:v>25.0498503693</c:v>
                </c:pt>
                <c:pt idx="53434">
                  <c:v>23.6810501454</c:v>
                </c:pt>
                <c:pt idx="53435">
                  <c:v>23.459275138300001</c:v>
                </c:pt>
                <c:pt idx="53436">
                  <c:v>23.5524235231</c:v>
                </c:pt>
                <c:pt idx="53437">
                  <c:v>23.200728926699998</c:v>
                </c:pt>
                <c:pt idx="53438">
                  <c:v>23.6878576286</c:v>
                </c:pt>
                <c:pt idx="53439">
                  <c:v>24.548142821799999</c:v>
                </c:pt>
                <c:pt idx="53440">
                  <c:v>24.570619432499999</c:v>
                </c:pt>
                <c:pt idx="53441">
                  <c:v>23.999907979100001</c:v>
                </c:pt>
                <c:pt idx="53442">
                  <c:v>23.894378660200001</c:v>
                </c:pt>
                <c:pt idx="53443">
                  <c:v>23.3799561977</c:v>
                </c:pt>
                <c:pt idx="53444">
                  <c:v>23.0875101761</c:v>
                </c:pt>
                <c:pt idx="53445">
                  <c:v>22.706054842299999</c:v>
                </c:pt>
                <c:pt idx="53446">
                  <c:v>24.9863994649</c:v>
                </c:pt>
                <c:pt idx="53447">
                  <c:v>23.003306905300001</c:v>
                </c:pt>
                <c:pt idx="53448">
                  <c:v>23.5369400228</c:v>
                </c:pt>
                <c:pt idx="53449">
                  <c:v>23.8883175128</c:v>
                </c:pt>
                <c:pt idx="53450">
                  <c:v>24.373601065799999</c:v>
                </c:pt>
                <c:pt idx="53451">
                  <c:v>22.560572224800001</c:v>
                </c:pt>
                <c:pt idx="53452">
                  <c:v>22.628146824800002</c:v>
                </c:pt>
                <c:pt idx="53453">
                  <c:v>22.428015974000001</c:v>
                </c:pt>
                <c:pt idx="53454">
                  <c:v>23.354767366000001</c:v>
                </c:pt>
                <c:pt idx="53455">
                  <c:v>23.196152056999999</c:v>
                </c:pt>
                <c:pt idx="53456">
                  <c:v>24.8502104817</c:v>
                </c:pt>
                <c:pt idx="53457">
                  <c:v>22.706632786499998</c:v>
                </c:pt>
                <c:pt idx="53458">
                  <c:v>24.153745582100001</c:v>
                </c:pt>
                <c:pt idx="53459">
                  <c:v>24.0702277563</c:v>
                </c:pt>
                <c:pt idx="53460">
                  <c:v>23.331696113</c:v>
                </c:pt>
                <c:pt idx="53461">
                  <c:v>22.537414605999999</c:v>
                </c:pt>
                <c:pt idx="53462">
                  <c:v>22.560572224800001</c:v>
                </c:pt>
                <c:pt idx="53463">
                  <c:v>24.1038550317</c:v>
                </c:pt>
                <c:pt idx="53464">
                  <c:v>23.9555217013</c:v>
                </c:pt>
                <c:pt idx="53465">
                  <c:v>24.993547526499999</c:v>
                </c:pt>
                <c:pt idx="53466">
                  <c:v>23.7089444615</c:v>
                </c:pt>
                <c:pt idx="53467">
                  <c:v>23.9741352339</c:v>
                </c:pt>
                <c:pt idx="53468">
                  <c:v>24.920330866800001</c:v>
                </c:pt>
                <c:pt idx="53469">
                  <c:v>23.8973793296</c:v>
                </c:pt>
                <c:pt idx="53470">
                  <c:v>22.7922326849</c:v>
                </c:pt>
                <c:pt idx="53471">
                  <c:v>23.367418674900001</c:v>
                </c:pt>
                <c:pt idx="53472">
                  <c:v>23.740584356999999</c:v>
                </c:pt>
                <c:pt idx="53473">
                  <c:v>24.782172143699999</c:v>
                </c:pt>
                <c:pt idx="53474">
                  <c:v>23.063881437799999</c:v>
                </c:pt>
                <c:pt idx="53475">
                  <c:v>24.736028250299999</c:v>
                </c:pt>
                <c:pt idx="53476">
                  <c:v>22.416727691199998</c:v>
                </c:pt>
                <c:pt idx="53477">
                  <c:v>22.628146824800002</c:v>
                </c:pt>
                <c:pt idx="53478">
                  <c:v>24.081450116399999</c:v>
                </c:pt>
                <c:pt idx="53479">
                  <c:v>24.750395165499999</c:v>
                </c:pt>
                <c:pt idx="53480">
                  <c:v>22.963383257</c:v>
                </c:pt>
                <c:pt idx="53481">
                  <c:v>22.818285469399999</c:v>
                </c:pt>
                <c:pt idx="53482">
                  <c:v>23.800726065399999</c:v>
                </c:pt>
                <c:pt idx="53483">
                  <c:v>24.907218404399998</c:v>
                </c:pt>
                <c:pt idx="53484">
                  <c:v>23.261190798400001</c:v>
                </c:pt>
                <c:pt idx="53485">
                  <c:v>24.0942586697</c:v>
                </c:pt>
                <c:pt idx="53486">
                  <c:v>24.561759072600001</c:v>
                </c:pt>
                <c:pt idx="53487">
                  <c:v>24.530183017300001</c:v>
                </c:pt>
                <c:pt idx="53488">
                  <c:v>24.9016567458</c:v>
                </c:pt>
                <c:pt idx="53489">
                  <c:v>23.2553806954</c:v>
                </c:pt>
                <c:pt idx="53490">
                  <c:v>22.7949007918</c:v>
                </c:pt>
                <c:pt idx="53491">
                  <c:v>23.151004923599999</c:v>
                </c:pt>
                <c:pt idx="53492">
                  <c:v>23.510026476</c:v>
                </c:pt>
                <c:pt idx="53493">
                  <c:v>22.706632786499998</c:v>
                </c:pt>
                <c:pt idx="53494">
                  <c:v>25.0730756526</c:v>
                </c:pt>
                <c:pt idx="53495">
                  <c:v>24.787296384099999</c:v>
                </c:pt>
                <c:pt idx="53496">
                  <c:v>23.800901134899998</c:v>
                </c:pt>
                <c:pt idx="53497">
                  <c:v>23.166943379700001</c:v>
                </c:pt>
                <c:pt idx="53498">
                  <c:v>22.657588647699999</c:v>
                </c:pt>
                <c:pt idx="53499">
                  <c:v>23.2659297155</c:v>
                </c:pt>
                <c:pt idx="53500">
                  <c:v>22.577748583999998</c:v>
                </c:pt>
                <c:pt idx="53501">
                  <c:v>23.8285553726</c:v>
                </c:pt>
                <c:pt idx="53502">
                  <c:v>22.732161924700002</c:v>
                </c:pt>
                <c:pt idx="53503">
                  <c:v>24.3454742421</c:v>
                </c:pt>
                <c:pt idx="53504">
                  <c:v>23.115792421399998</c:v>
                </c:pt>
                <c:pt idx="53505">
                  <c:v>23.920664753299999</c:v>
                </c:pt>
                <c:pt idx="53506">
                  <c:v>24.667874419</c:v>
                </c:pt>
                <c:pt idx="53507">
                  <c:v>22.892000435100002</c:v>
                </c:pt>
                <c:pt idx="53508">
                  <c:v>22.595120104100001</c:v>
                </c:pt>
                <c:pt idx="53509">
                  <c:v>22.6426348677</c:v>
                </c:pt>
                <c:pt idx="53510">
                  <c:v>23.8280484038</c:v>
                </c:pt>
                <c:pt idx="53511">
                  <c:v>24.934663150700001</c:v>
                </c:pt>
                <c:pt idx="53512">
                  <c:v>24.569567209199999</c:v>
                </c:pt>
                <c:pt idx="53513">
                  <c:v>24.0025798295</c:v>
                </c:pt>
                <c:pt idx="53514">
                  <c:v>24.442613116299999</c:v>
                </c:pt>
                <c:pt idx="53515">
                  <c:v>23.4339699063</c:v>
                </c:pt>
                <c:pt idx="53516">
                  <c:v>24.198872212200001</c:v>
                </c:pt>
                <c:pt idx="53517">
                  <c:v>23.224176327399999</c:v>
                </c:pt>
                <c:pt idx="53518">
                  <c:v>22.489004125099999</c:v>
                </c:pt>
                <c:pt idx="53519">
                  <c:v>24.8502104817</c:v>
                </c:pt>
                <c:pt idx="53520">
                  <c:v>23.500778282500001</c:v>
                </c:pt>
                <c:pt idx="53521">
                  <c:v>22.831511432999999</c:v>
                </c:pt>
                <c:pt idx="53522">
                  <c:v>22.7887988775</c:v>
                </c:pt>
                <c:pt idx="53523">
                  <c:v>23.2659297155</c:v>
                </c:pt>
                <c:pt idx="53524">
                  <c:v>23.650868612</c:v>
                </c:pt>
                <c:pt idx="53525">
                  <c:v>23.172341528699999</c:v>
                </c:pt>
                <c:pt idx="53526">
                  <c:v>24.552671013000001</c:v>
                </c:pt>
                <c:pt idx="53527">
                  <c:v>24.762507275000001</c:v>
                </c:pt>
                <c:pt idx="53528">
                  <c:v>23.174617521399998</c:v>
                </c:pt>
                <c:pt idx="53529">
                  <c:v>22.4832122316</c:v>
                </c:pt>
                <c:pt idx="53530">
                  <c:v>24.400929223199999</c:v>
                </c:pt>
                <c:pt idx="53531">
                  <c:v>22.950562445599999</c:v>
                </c:pt>
                <c:pt idx="53532">
                  <c:v>23.422865470600001</c:v>
                </c:pt>
                <c:pt idx="53533">
                  <c:v>24.469087608100001</c:v>
                </c:pt>
                <c:pt idx="53534">
                  <c:v>23.8451975877</c:v>
                </c:pt>
                <c:pt idx="53535">
                  <c:v>24.8502104817</c:v>
                </c:pt>
                <c:pt idx="53536">
                  <c:v>22.578668873600002</c:v>
                </c:pt>
                <c:pt idx="53537">
                  <c:v>22.735292369900002</c:v>
                </c:pt>
                <c:pt idx="53538">
                  <c:v>23.413984596100001</c:v>
                </c:pt>
                <c:pt idx="53539">
                  <c:v>22.581236659799998</c:v>
                </c:pt>
                <c:pt idx="53540">
                  <c:v>23.388273910500001</c:v>
                </c:pt>
                <c:pt idx="53541">
                  <c:v>23.174253571600001</c:v>
                </c:pt>
                <c:pt idx="53542">
                  <c:v>22.950562445599999</c:v>
                </c:pt>
                <c:pt idx="53543">
                  <c:v>24.3487550302</c:v>
                </c:pt>
                <c:pt idx="53544">
                  <c:v>23.5448254109</c:v>
                </c:pt>
                <c:pt idx="53545">
                  <c:v>22.498686530499999</c:v>
                </c:pt>
                <c:pt idx="53546">
                  <c:v>24.785982859299999</c:v>
                </c:pt>
                <c:pt idx="53547">
                  <c:v>23.232551940299999</c:v>
                </c:pt>
                <c:pt idx="53548">
                  <c:v>23.2659297155</c:v>
                </c:pt>
                <c:pt idx="53549">
                  <c:v>22.557176805099999</c:v>
                </c:pt>
                <c:pt idx="53550">
                  <c:v>23.160649981999999</c:v>
                </c:pt>
                <c:pt idx="53551">
                  <c:v>24.639439151800001</c:v>
                </c:pt>
                <c:pt idx="53552">
                  <c:v>25.0027129168</c:v>
                </c:pt>
                <c:pt idx="53553">
                  <c:v>24.004461835800001</c:v>
                </c:pt>
                <c:pt idx="53554">
                  <c:v>23.087798078300001</c:v>
                </c:pt>
                <c:pt idx="53555">
                  <c:v>22.86125534</c:v>
                </c:pt>
                <c:pt idx="53556">
                  <c:v>23.9995211289</c:v>
                </c:pt>
                <c:pt idx="53557">
                  <c:v>24.3454742421</c:v>
                </c:pt>
                <c:pt idx="53558">
                  <c:v>23.800726065399999</c:v>
                </c:pt>
                <c:pt idx="53559">
                  <c:v>22.672713976899999</c:v>
                </c:pt>
                <c:pt idx="53560">
                  <c:v>24.431894098000001</c:v>
                </c:pt>
                <c:pt idx="53561">
                  <c:v>24.469087608100001</c:v>
                </c:pt>
                <c:pt idx="53562">
                  <c:v>23.918013205400001</c:v>
                </c:pt>
                <c:pt idx="53563">
                  <c:v>24.122905522</c:v>
                </c:pt>
                <c:pt idx="53564">
                  <c:v>23.5776703031</c:v>
                </c:pt>
                <c:pt idx="53565">
                  <c:v>22.5573602429</c:v>
                </c:pt>
                <c:pt idx="53566">
                  <c:v>23.8883175128</c:v>
                </c:pt>
                <c:pt idx="53567">
                  <c:v>23.2809988819</c:v>
                </c:pt>
                <c:pt idx="53568">
                  <c:v>22.524707845399998</c:v>
                </c:pt>
                <c:pt idx="53569">
                  <c:v>22.9695059302</c:v>
                </c:pt>
                <c:pt idx="53570">
                  <c:v>22.656987913399998</c:v>
                </c:pt>
                <c:pt idx="53571">
                  <c:v>24.301940357900001</c:v>
                </c:pt>
                <c:pt idx="53572">
                  <c:v>22.864728605900002</c:v>
                </c:pt>
                <c:pt idx="53573">
                  <c:v>24.492091526199999</c:v>
                </c:pt>
                <c:pt idx="53574">
                  <c:v>24.762507275000001</c:v>
                </c:pt>
                <c:pt idx="53575">
                  <c:v>24.6026835754</c:v>
                </c:pt>
                <c:pt idx="53576">
                  <c:v>24.743497019100001</c:v>
                </c:pt>
                <c:pt idx="53577">
                  <c:v>22.5818707233</c:v>
                </c:pt>
                <c:pt idx="53578">
                  <c:v>22.501125551600001</c:v>
                </c:pt>
                <c:pt idx="53579">
                  <c:v>24.492783855399999</c:v>
                </c:pt>
                <c:pt idx="53580">
                  <c:v>23.748157001799999</c:v>
                </c:pt>
                <c:pt idx="53581">
                  <c:v>24.925915623200002</c:v>
                </c:pt>
                <c:pt idx="53582">
                  <c:v>24.367191911599999</c:v>
                </c:pt>
                <c:pt idx="53583">
                  <c:v>23.003009458299999</c:v>
                </c:pt>
                <c:pt idx="53584">
                  <c:v>24.6373424517</c:v>
                </c:pt>
                <c:pt idx="53585">
                  <c:v>22.514681940300001</c:v>
                </c:pt>
                <c:pt idx="53586">
                  <c:v>23.257581491900002</c:v>
                </c:pt>
                <c:pt idx="53587">
                  <c:v>23.741927188999998</c:v>
                </c:pt>
                <c:pt idx="53588">
                  <c:v>23.426472396899999</c:v>
                </c:pt>
                <c:pt idx="53589">
                  <c:v>24.430085094900001</c:v>
                </c:pt>
                <c:pt idx="53590">
                  <c:v>24.960937094999998</c:v>
                </c:pt>
                <c:pt idx="53591">
                  <c:v>23.728968419000001</c:v>
                </c:pt>
                <c:pt idx="53592">
                  <c:v>23.210353313100001</c:v>
                </c:pt>
                <c:pt idx="53593">
                  <c:v>24.4794653465</c:v>
                </c:pt>
                <c:pt idx="53594">
                  <c:v>25.028972915299999</c:v>
                </c:pt>
                <c:pt idx="53595">
                  <c:v>23.1246787621</c:v>
                </c:pt>
                <c:pt idx="53596">
                  <c:v>25.0498503693</c:v>
                </c:pt>
                <c:pt idx="53597">
                  <c:v>24.330696900700001</c:v>
                </c:pt>
                <c:pt idx="53598">
                  <c:v>23.330380313399999</c:v>
                </c:pt>
                <c:pt idx="53599">
                  <c:v>24.653750693900001</c:v>
                </c:pt>
                <c:pt idx="53600">
                  <c:v>22.854084890799999</c:v>
                </c:pt>
                <c:pt idx="53601">
                  <c:v>23.815408832100001</c:v>
                </c:pt>
                <c:pt idx="53602">
                  <c:v>22.416727691199998</c:v>
                </c:pt>
                <c:pt idx="53603">
                  <c:v>23.667660081400001</c:v>
                </c:pt>
                <c:pt idx="53604">
                  <c:v>24.104855219299999</c:v>
                </c:pt>
                <c:pt idx="53605">
                  <c:v>22.524994227099999</c:v>
                </c:pt>
                <c:pt idx="53606">
                  <c:v>24.052774687500001</c:v>
                </c:pt>
                <c:pt idx="53607">
                  <c:v>24.901271433800002</c:v>
                </c:pt>
                <c:pt idx="53608">
                  <c:v>24.5412241802</c:v>
                </c:pt>
                <c:pt idx="53609">
                  <c:v>24.114961908200002</c:v>
                </c:pt>
                <c:pt idx="53610">
                  <c:v>23.2659297155</c:v>
                </c:pt>
                <c:pt idx="53611">
                  <c:v>23.0673308959</c:v>
                </c:pt>
                <c:pt idx="53612">
                  <c:v>22.697785317099999</c:v>
                </c:pt>
                <c:pt idx="53613">
                  <c:v>23.422865470600001</c:v>
                </c:pt>
                <c:pt idx="53614">
                  <c:v>24.1258374236</c:v>
                </c:pt>
                <c:pt idx="53615">
                  <c:v>22.434015031200001</c:v>
                </c:pt>
                <c:pt idx="53616">
                  <c:v>22.568395946700001</c:v>
                </c:pt>
                <c:pt idx="53617">
                  <c:v>23.836506109599998</c:v>
                </c:pt>
                <c:pt idx="53618">
                  <c:v>22.568588521999999</c:v>
                </c:pt>
                <c:pt idx="53619">
                  <c:v>24.953364187599998</c:v>
                </c:pt>
                <c:pt idx="53620">
                  <c:v>23.5529867855</c:v>
                </c:pt>
                <c:pt idx="53621">
                  <c:v>22.7051392272</c:v>
                </c:pt>
                <c:pt idx="53622">
                  <c:v>24.2914517488</c:v>
                </c:pt>
                <c:pt idx="53623">
                  <c:v>25.0376958686</c:v>
                </c:pt>
                <c:pt idx="53624">
                  <c:v>23.386314394799999</c:v>
                </c:pt>
                <c:pt idx="53625">
                  <c:v>22.771381353199999</c:v>
                </c:pt>
                <c:pt idx="53626">
                  <c:v>24.5217729843</c:v>
                </c:pt>
                <c:pt idx="53627">
                  <c:v>22.662773232700001</c:v>
                </c:pt>
                <c:pt idx="53628">
                  <c:v>25.053704956899999</c:v>
                </c:pt>
                <c:pt idx="53629">
                  <c:v>24.215320237299998</c:v>
                </c:pt>
                <c:pt idx="53630">
                  <c:v>24.018973182700002</c:v>
                </c:pt>
                <c:pt idx="53631">
                  <c:v>24.369936614699999</c:v>
                </c:pt>
                <c:pt idx="53632">
                  <c:v>23.188912391700001</c:v>
                </c:pt>
                <c:pt idx="53633">
                  <c:v>23.991086147800001</c:v>
                </c:pt>
                <c:pt idx="53634">
                  <c:v>22.969558753899999</c:v>
                </c:pt>
                <c:pt idx="53635">
                  <c:v>24.862874766200001</c:v>
                </c:pt>
                <c:pt idx="53636">
                  <c:v>22.438029174899999</c:v>
                </c:pt>
                <c:pt idx="53637">
                  <c:v>23.996527735699999</c:v>
                </c:pt>
                <c:pt idx="53638">
                  <c:v>24.561759072600001</c:v>
                </c:pt>
                <c:pt idx="53639">
                  <c:v>23.713793965600001</c:v>
                </c:pt>
                <c:pt idx="53640">
                  <c:v>24.071092538599999</c:v>
                </c:pt>
                <c:pt idx="53641">
                  <c:v>25.0786470157</c:v>
                </c:pt>
                <c:pt idx="53642">
                  <c:v>25.0786470157</c:v>
                </c:pt>
                <c:pt idx="53643">
                  <c:v>24.429317530700001</c:v>
                </c:pt>
                <c:pt idx="53644">
                  <c:v>22.489004125099999</c:v>
                </c:pt>
                <c:pt idx="53645">
                  <c:v>23.354767366000001</c:v>
                </c:pt>
                <c:pt idx="53646">
                  <c:v>23.210353313100001</c:v>
                </c:pt>
                <c:pt idx="53647">
                  <c:v>24.686394674799999</c:v>
                </c:pt>
                <c:pt idx="53648">
                  <c:v>23.804874720600001</c:v>
                </c:pt>
                <c:pt idx="53649">
                  <c:v>23.710696584000001</c:v>
                </c:pt>
                <c:pt idx="53650">
                  <c:v>24.8502104817</c:v>
                </c:pt>
                <c:pt idx="53651">
                  <c:v>24.419497886799999</c:v>
                </c:pt>
                <c:pt idx="53652">
                  <c:v>25.096936868699999</c:v>
                </c:pt>
                <c:pt idx="53653">
                  <c:v>22.5284607384</c:v>
                </c:pt>
                <c:pt idx="53654">
                  <c:v>24.330696900700001</c:v>
                </c:pt>
                <c:pt idx="53655">
                  <c:v>22.9233962488</c:v>
                </c:pt>
                <c:pt idx="53656">
                  <c:v>22.872972787599998</c:v>
                </c:pt>
                <c:pt idx="53657">
                  <c:v>28.149433133300001</c:v>
                </c:pt>
                <c:pt idx="53658">
                  <c:v>25.947473047599999</c:v>
                </c:pt>
                <c:pt idx="53659">
                  <c:v>25.856487863600002</c:v>
                </c:pt>
                <c:pt idx="53660">
                  <c:v>25.7669202662</c:v>
                </c:pt>
                <c:pt idx="53661">
                  <c:v>25.1848013167</c:v>
                </c:pt>
                <c:pt idx="53662">
                  <c:v>26.394925425899999</c:v>
                </c:pt>
                <c:pt idx="53663">
                  <c:v>26.5246901117</c:v>
                </c:pt>
                <c:pt idx="53664">
                  <c:v>27.8025285328</c:v>
                </c:pt>
                <c:pt idx="53665">
                  <c:v>26.322257044400001</c:v>
                </c:pt>
                <c:pt idx="53666">
                  <c:v>26.4751251629</c:v>
                </c:pt>
                <c:pt idx="53667">
                  <c:v>27.7108643284</c:v>
                </c:pt>
                <c:pt idx="53668">
                  <c:v>26.8895375506</c:v>
                </c:pt>
                <c:pt idx="53669">
                  <c:v>27.778332189899999</c:v>
                </c:pt>
                <c:pt idx="53670">
                  <c:v>25.5779459914</c:v>
                </c:pt>
                <c:pt idx="53671">
                  <c:v>28.131776064099999</c:v>
                </c:pt>
                <c:pt idx="53672">
                  <c:v>27.958980079900002</c:v>
                </c:pt>
                <c:pt idx="53673">
                  <c:v>25.842829001999998</c:v>
                </c:pt>
                <c:pt idx="53674">
                  <c:v>27.1023481617</c:v>
                </c:pt>
                <c:pt idx="53675">
                  <c:v>26.685273977400001</c:v>
                </c:pt>
                <c:pt idx="53676">
                  <c:v>26.928678901000001</c:v>
                </c:pt>
                <c:pt idx="53677">
                  <c:v>25.396819539399999</c:v>
                </c:pt>
                <c:pt idx="53678">
                  <c:v>28.1141641659</c:v>
                </c:pt>
                <c:pt idx="53679">
                  <c:v>27.688408065699999</c:v>
                </c:pt>
                <c:pt idx="53680">
                  <c:v>27.810771383900001</c:v>
                </c:pt>
                <c:pt idx="53681">
                  <c:v>27.871031835299998</c:v>
                </c:pt>
                <c:pt idx="53682">
                  <c:v>25.8607146071</c:v>
                </c:pt>
                <c:pt idx="53683">
                  <c:v>27.659229647699998</c:v>
                </c:pt>
                <c:pt idx="53684">
                  <c:v>25.895566723400002</c:v>
                </c:pt>
                <c:pt idx="53685">
                  <c:v>25.814076440299999</c:v>
                </c:pt>
                <c:pt idx="53686">
                  <c:v>27.751724758200002</c:v>
                </c:pt>
                <c:pt idx="53687">
                  <c:v>26.2681223248</c:v>
                </c:pt>
                <c:pt idx="53688">
                  <c:v>25.291775231399999</c:v>
                </c:pt>
                <c:pt idx="53689">
                  <c:v>26.925086180099999</c:v>
                </c:pt>
                <c:pt idx="53690">
                  <c:v>27.9812623754</c:v>
                </c:pt>
                <c:pt idx="53691">
                  <c:v>26.074011488</c:v>
                </c:pt>
                <c:pt idx="53692">
                  <c:v>26.0958852491</c:v>
                </c:pt>
                <c:pt idx="53693">
                  <c:v>26.391740313700002</c:v>
                </c:pt>
                <c:pt idx="53694">
                  <c:v>27.019496177099999</c:v>
                </c:pt>
                <c:pt idx="53695">
                  <c:v>25.697759115499998</c:v>
                </c:pt>
                <c:pt idx="53696">
                  <c:v>27.536005467500001</c:v>
                </c:pt>
                <c:pt idx="53697">
                  <c:v>25.903510333500002</c:v>
                </c:pt>
                <c:pt idx="53698">
                  <c:v>25.393923300400001</c:v>
                </c:pt>
                <c:pt idx="53699">
                  <c:v>27.685318532</c:v>
                </c:pt>
                <c:pt idx="53700">
                  <c:v>26.337853474599999</c:v>
                </c:pt>
                <c:pt idx="53701">
                  <c:v>27.0589311198</c:v>
                </c:pt>
                <c:pt idx="53702">
                  <c:v>25.672817651399999</c:v>
                </c:pt>
                <c:pt idx="53703">
                  <c:v>27.0389756838</c:v>
                </c:pt>
                <c:pt idx="53704">
                  <c:v>25.383427214800001</c:v>
                </c:pt>
                <c:pt idx="53705">
                  <c:v>25.866353829400001</c:v>
                </c:pt>
                <c:pt idx="53706">
                  <c:v>25.803967179299999</c:v>
                </c:pt>
                <c:pt idx="53707">
                  <c:v>26.5277393565</c:v>
                </c:pt>
                <c:pt idx="53708">
                  <c:v>25.153258799700001</c:v>
                </c:pt>
                <c:pt idx="53709">
                  <c:v>27.793401675199998</c:v>
                </c:pt>
                <c:pt idx="53710">
                  <c:v>26.772524415900001</c:v>
                </c:pt>
                <c:pt idx="53711">
                  <c:v>27.886534729899999</c:v>
                </c:pt>
                <c:pt idx="53712">
                  <c:v>26.654762112699999</c:v>
                </c:pt>
                <c:pt idx="53713">
                  <c:v>27.296243344400001</c:v>
                </c:pt>
                <c:pt idx="53714">
                  <c:v>25.205869306699999</c:v>
                </c:pt>
                <c:pt idx="53715">
                  <c:v>25.260777963500001</c:v>
                </c:pt>
                <c:pt idx="53716">
                  <c:v>25.2072786803</c:v>
                </c:pt>
                <c:pt idx="53717">
                  <c:v>25.938172873500001</c:v>
                </c:pt>
                <c:pt idx="53718">
                  <c:v>25.3918311051</c:v>
                </c:pt>
                <c:pt idx="53719">
                  <c:v>25.274528468300002</c:v>
                </c:pt>
                <c:pt idx="53720">
                  <c:v>28.179109266299999</c:v>
                </c:pt>
                <c:pt idx="53721">
                  <c:v>27.592717156500001</c:v>
                </c:pt>
                <c:pt idx="53722">
                  <c:v>25.4092581618</c:v>
                </c:pt>
                <c:pt idx="53723">
                  <c:v>26.998311673900002</c:v>
                </c:pt>
                <c:pt idx="53724">
                  <c:v>25.396819539399999</c:v>
                </c:pt>
                <c:pt idx="53725">
                  <c:v>25.491514521900001</c:v>
                </c:pt>
                <c:pt idx="53726">
                  <c:v>25.989686861900001</c:v>
                </c:pt>
                <c:pt idx="53727">
                  <c:v>25.296407907300001</c:v>
                </c:pt>
                <c:pt idx="53728">
                  <c:v>26.608269824400001</c:v>
                </c:pt>
                <c:pt idx="53729">
                  <c:v>27.117456341299999</c:v>
                </c:pt>
                <c:pt idx="53730">
                  <c:v>26.2088910949</c:v>
                </c:pt>
                <c:pt idx="53731">
                  <c:v>27.5691836739</c:v>
                </c:pt>
                <c:pt idx="53732">
                  <c:v>25.5831915059</c:v>
                </c:pt>
                <c:pt idx="53733">
                  <c:v>25.724261149299998</c:v>
                </c:pt>
                <c:pt idx="53734">
                  <c:v>27.8378877528</c:v>
                </c:pt>
                <c:pt idx="53735">
                  <c:v>25.496465170699999</c:v>
                </c:pt>
                <c:pt idx="53736">
                  <c:v>26.237325562500001</c:v>
                </c:pt>
                <c:pt idx="53737">
                  <c:v>25.201459788600001</c:v>
                </c:pt>
                <c:pt idx="53738">
                  <c:v>25.890230199600001</c:v>
                </c:pt>
                <c:pt idx="53739">
                  <c:v>25.818513706400001</c:v>
                </c:pt>
                <c:pt idx="53740">
                  <c:v>25.2065993392</c:v>
                </c:pt>
                <c:pt idx="53741">
                  <c:v>27.330120537100001</c:v>
                </c:pt>
                <c:pt idx="53742">
                  <c:v>27.0454859751</c:v>
                </c:pt>
                <c:pt idx="53743">
                  <c:v>27.886534729899999</c:v>
                </c:pt>
                <c:pt idx="53744">
                  <c:v>25.761353523299999</c:v>
                </c:pt>
                <c:pt idx="53745">
                  <c:v>25.626586426900001</c:v>
                </c:pt>
                <c:pt idx="53746">
                  <c:v>26.916013710400001</c:v>
                </c:pt>
                <c:pt idx="53747">
                  <c:v>27.557133223299999</c:v>
                </c:pt>
                <c:pt idx="53748">
                  <c:v>27.957168106499999</c:v>
                </c:pt>
                <c:pt idx="53749">
                  <c:v>26.1936639963</c:v>
                </c:pt>
                <c:pt idx="53750">
                  <c:v>27.211459177999998</c:v>
                </c:pt>
                <c:pt idx="53751">
                  <c:v>25.3994721153</c:v>
                </c:pt>
                <c:pt idx="53752">
                  <c:v>27.859241203500002</c:v>
                </c:pt>
                <c:pt idx="53753">
                  <c:v>26.2024223636</c:v>
                </c:pt>
                <c:pt idx="53754">
                  <c:v>25.1959234212</c:v>
                </c:pt>
                <c:pt idx="53755">
                  <c:v>27.338300224499999</c:v>
                </c:pt>
                <c:pt idx="53756">
                  <c:v>27.049357799700001</c:v>
                </c:pt>
                <c:pt idx="53757">
                  <c:v>26.2351984481</c:v>
                </c:pt>
                <c:pt idx="53758">
                  <c:v>25.181367871500001</c:v>
                </c:pt>
                <c:pt idx="53759">
                  <c:v>25.396819539399999</c:v>
                </c:pt>
                <c:pt idx="53760">
                  <c:v>27.734450328499999</c:v>
                </c:pt>
                <c:pt idx="53761">
                  <c:v>26.002192335699998</c:v>
                </c:pt>
                <c:pt idx="53762">
                  <c:v>26.925153356799999</c:v>
                </c:pt>
                <c:pt idx="53763">
                  <c:v>25.462159122100001</c:v>
                </c:pt>
                <c:pt idx="53764">
                  <c:v>25.854275966500001</c:v>
                </c:pt>
                <c:pt idx="53765">
                  <c:v>27.912139262</c:v>
                </c:pt>
                <c:pt idx="53766">
                  <c:v>27.927195016900001</c:v>
                </c:pt>
                <c:pt idx="53767">
                  <c:v>27.7924256491</c:v>
                </c:pt>
                <c:pt idx="53768">
                  <c:v>25.725072927900001</c:v>
                </c:pt>
                <c:pt idx="53769">
                  <c:v>27.886534729899999</c:v>
                </c:pt>
                <c:pt idx="53770">
                  <c:v>26.2378368</c:v>
                </c:pt>
                <c:pt idx="53771">
                  <c:v>26.667771077200001</c:v>
                </c:pt>
                <c:pt idx="53772">
                  <c:v>25.6423495702</c:v>
                </c:pt>
                <c:pt idx="53773">
                  <c:v>28.1790745544</c:v>
                </c:pt>
                <c:pt idx="53774">
                  <c:v>27.1023481617</c:v>
                </c:pt>
                <c:pt idx="53775">
                  <c:v>25.818513706400001</c:v>
                </c:pt>
                <c:pt idx="53776">
                  <c:v>28.0658273427</c:v>
                </c:pt>
                <c:pt idx="53777">
                  <c:v>26.988224213999999</c:v>
                </c:pt>
                <c:pt idx="53778">
                  <c:v>27.215797252400002</c:v>
                </c:pt>
                <c:pt idx="53779">
                  <c:v>28.1167589812</c:v>
                </c:pt>
                <c:pt idx="53780">
                  <c:v>27.515553501999999</c:v>
                </c:pt>
                <c:pt idx="53781">
                  <c:v>26.511091517299999</c:v>
                </c:pt>
                <c:pt idx="53782">
                  <c:v>28.049474609099999</c:v>
                </c:pt>
                <c:pt idx="53783">
                  <c:v>26.744070082299999</c:v>
                </c:pt>
                <c:pt idx="53784">
                  <c:v>25.131437109499998</c:v>
                </c:pt>
                <c:pt idx="53785">
                  <c:v>27.823778217800001</c:v>
                </c:pt>
                <c:pt idx="53786">
                  <c:v>26.547452038900001</c:v>
                </c:pt>
                <c:pt idx="53787">
                  <c:v>25.2680598649</c:v>
                </c:pt>
                <c:pt idx="53788">
                  <c:v>25.150940158099999</c:v>
                </c:pt>
                <c:pt idx="53789">
                  <c:v>25.427272067499999</c:v>
                </c:pt>
                <c:pt idx="53790">
                  <c:v>25.773628239600001</c:v>
                </c:pt>
                <c:pt idx="53791">
                  <c:v>25.778353044799999</c:v>
                </c:pt>
                <c:pt idx="53792">
                  <c:v>25.2708066818</c:v>
                </c:pt>
                <c:pt idx="53793">
                  <c:v>26.522420288700001</c:v>
                </c:pt>
                <c:pt idx="53794">
                  <c:v>27.525304889299999</c:v>
                </c:pt>
                <c:pt idx="53795">
                  <c:v>25.411787728899998</c:v>
                </c:pt>
                <c:pt idx="53796">
                  <c:v>25.5594618087</c:v>
                </c:pt>
                <c:pt idx="53797">
                  <c:v>25.931307579999999</c:v>
                </c:pt>
                <c:pt idx="53798">
                  <c:v>25.621432676200001</c:v>
                </c:pt>
                <c:pt idx="53799">
                  <c:v>25.342956175800001</c:v>
                </c:pt>
                <c:pt idx="53800">
                  <c:v>25.7624645862</c:v>
                </c:pt>
                <c:pt idx="53801">
                  <c:v>26.848022335700001</c:v>
                </c:pt>
                <c:pt idx="53802">
                  <c:v>26.999321209000001</c:v>
                </c:pt>
                <c:pt idx="53803">
                  <c:v>27.101426032399999</c:v>
                </c:pt>
                <c:pt idx="53804">
                  <c:v>26.829910153699998</c:v>
                </c:pt>
                <c:pt idx="53805">
                  <c:v>28.083106911400002</c:v>
                </c:pt>
                <c:pt idx="53806">
                  <c:v>27.445375948799999</c:v>
                </c:pt>
                <c:pt idx="53807">
                  <c:v>25.387762098100001</c:v>
                </c:pt>
                <c:pt idx="53808">
                  <c:v>27.099315864600001</c:v>
                </c:pt>
                <c:pt idx="53809">
                  <c:v>26.770583330099999</c:v>
                </c:pt>
                <c:pt idx="53810">
                  <c:v>25.7624645862</c:v>
                </c:pt>
                <c:pt idx="53811">
                  <c:v>25.201459788600001</c:v>
                </c:pt>
                <c:pt idx="53812">
                  <c:v>27.415721076000001</c:v>
                </c:pt>
                <c:pt idx="53813">
                  <c:v>27.7358728468</c:v>
                </c:pt>
                <c:pt idx="53814">
                  <c:v>25.935640406299999</c:v>
                </c:pt>
                <c:pt idx="53815">
                  <c:v>26.249530819</c:v>
                </c:pt>
                <c:pt idx="53816">
                  <c:v>26.097414642299999</c:v>
                </c:pt>
                <c:pt idx="53817">
                  <c:v>25.757656789999999</c:v>
                </c:pt>
                <c:pt idx="53818">
                  <c:v>26.569051586800001</c:v>
                </c:pt>
                <c:pt idx="53819">
                  <c:v>25.402047943300001</c:v>
                </c:pt>
                <c:pt idx="53820">
                  <c:v>25.604486733600002</c:v>
                </c:pt>
                <c:pt idx="53821">
                  <c:v>27.0227055131</c:v>
                </c:pt>
                <c:pt idx="53822">
                  <c:v>25.1262473992</c:v>
                </c:pt>
                <c:pt idx="53823">
                  <c:v>25.491514521900001</c:v>
                </c:pt>
                <c:pt idx="53824">
                  <c:v>25.2038049503</c:v>
                </c:pt>
                <c:pt idx="53825">
                  <c:v>28.0068517833</c:v>
                </c:pt>
                <c:pt idx="53826">
                  <c:v>26.652822693200001</c:v>
                </c:pt>
                <c:pt idx="53827">
                  <c:v>25.274571294699999</c:v>
                </c:pt>
                <c:pt idx="53828">
                  <c:v>26.052525322400001</c:v>
                </c:pt>
                <c:pt idx="53829">
                  <c:v>26.338084807400001</c:v>
                </c:pt>
                <c:pt idx="53830">
                  <c:v>25.718241326699999</c:v>
                </c:pt>
                <c:pt idx="53831">
                  <c:v>27.572746956300001</c:v>
                </c:pt>
                <c:pt idx="53832">
                  <c:v>26.930729397499999</c:v>
                </c:pt>
                <c:pt idx="53833">
                  <c:v>26.159229975199999</c:v>
                </c:pt>
                <c:pt idx="53834">
                  <c:v>26.1610989154</c:v>
                </c:pt>
                <c:pt idx="53835">
                  <c:v>27.717600861299999</c:v>
                </c:pt>
                <c:pt idx="53836">
                  <c:v>26.968031348699999</c:v>
                </c:pt>
                <c:pt idx="53837">
                  <c:v>25.913510418600001</c:v>
                </c:pt>
                <c:pt idx="53838">
                  <c:v>27.717600861299999</c:v>
                </c:pt>
                <c:pt idx="53839">
                  <c:v>26.599749539899999</c:v>
                </c:pt>
                <c:pt idx="53840">
                  <c:v>25.440792600599998</c:v>
                </c:pt>
                <c:pt idx="53841">
                  <c:v>27.888590780299999</c:v>
                </c:pt>
                <c:pt idx="53842">
                  <c:v>26.382702912700001</c:v>
                </c:pt>
                <c:pt idx="53843">
                  <c:v>26.836601624099998</c:v>
                </c:pt>
                <c:pt idx="53844">
                  <c:v>27.3916971443</c:v>
                </c:pt>
                <c:pt idx="53845">
                  <c:v>25.5358255662</c:v>
                </c:pt>
                <c:pt idx="53846">
                  <c:v>26.791328170700002</c:v>
                </c:pt>
                <c:pt idx="53847">
                  <c:v>25.375734443999999</c:v>
                </c:pt>
                <c:pt idx="53848">
                  <c:v>27.2518431988</c:v>
                </c:pt>
                <c:pt idx="53849">
                  <c:v>27.238334626699999</c:v>
                </c:pt>
                <c:pt idx="53850">
                  <c:v>28.1167589812</c:v>
                </c:pt>
                <c:pt idx="53851">
                  <c:v>25.931781025799999</c:v>
                </c:pt>
                <c:pt idx="53852">
                  <c:v>25.482859406900001</c:v>
                </c:pt>
                <c:pt idx="53853">
                  <c:v>26.1981550283</c:v>
                </c:pt>
                <c:pt idx="53854">
                  <c:v>26.2088910949</c:v>
                </c:pt>
                <c:pt idx="53855">
                  <c:v>25.163779853899999</c:v>
                </c:pt>
                <c:pt idx="53856">
                  <c:v>27.722093371700002</c:v>
                </c:pt>
                <c:pt idx="53857">
                  <c:v>27.452178270299999</c:v>
                </c:pt>
                <c:pt idx="53858">
                  <c:v>26.1981550283</c:v>
                </c:pt>
                <c:pt idx="53859">
                  <c:v>25.925139672</c:v>
                </c:pt>
                <c:pt idx="53860">
                  <c:v>25.3918311051</c:v>
                </c:pt>
                <c:pt idx="53861">
                  <c:v>25.519957610399999</c:v>
                </c:pt>
                <c:pt idx="53862">
                  <c:v>26.909407050599999</c:v>
                </c:pt>
                <c:pt idx="53863">
                  <c:v>26.644311779300001</c:v>
                </c:pt>
                <c:pt idx="53864">
                  <c:v>27.5628287523</c:v>
                </c:pt>
                <c:pt idx="53865">
                  <c:v>27.859241203500002</c:v>
                </c:pt>
                <c:pt idx="53866">
                  <c:v>28.105068914</c:v>
                </c:pt>
                <c:pt idx="53867">
                  <c:v>26.511091517299999</c:v>
                </c:pt>
                <c:pt idx="53868">
                  <c:v>27.1003997338</c:v>
                </c:pt>
                <c:pt idx="53869">
                  <c:v>27.385837561999999</c:v>
                </c:pt>
                <c:pt idx="53870">
                  <c:v>27.0227055131</c:v>
                </c:pt>
                <c:pt idx="53871">
                  <c:v>27.9494596296</c:v>
                </c:pt>
                <c:pt idx="53872">
                  <c:v>26.976147049400002</c:v>
                </c:pt>
                <c:pt idx="53873">
                  <c:v>26.237172579799999</c:v>
                </c:pt>
                <c:pt idx="53874">
                  <c:v>26.003581152599999</c:v>
                </c:pt>
                <c:pt idx="53875">
                  <c:v>27.296243344400001</c:v>
                </c:pt>
                <c:pt idx="53876">
                  <c:v>26.968031348699999</c:v>
                </c:pt>
                <c:pt idx="53877">
                  <c:v>28.084844623199999</c:v>
                </c:pt>
                <c:pt idx="53878">
                  <c:v>27.476952171899999</c:v>
                </c:pt>
                <c:pt idx="53879">
                  <c:v>26.074011488</c:v>
                </c:pt>
                <c:pt idx="53880">
                  <c:v>26.170571436500001</c:v>
                </c:pt>
                <c:pt idx="53881">
                  <c:v>26.6159147897</c:v>
                </c:pt>
                <c:pt idx="53882">
                  <c:v>26.237325562500001</c:v>
                </c:pt>
                <c:pt idx="53883">
                  <c:v>27.7108643284</c:v>
                </c:pt>
                <c:pt idx="53884">
                  <c:v>26.077754239299999</c:v>
                </c:pt>
                <c:pt idx="53885">
                  <c:v>26.8249263728</c:v>
                </c:pt>
                <c:pt idx="53886">
                  <c:v>25.814076440299999</c:v>
                </c:pt>
                <c:pt idx="53887">
                  <c:v>25.761353523299999</c:v>
                </c:pt>
                <c:pt idx="53888">
                  <c:v>25.999895585099999</c:v>
                </c:pt>
                <c:pt idx="53889">
                  <c:v>27.6050231374</c:v>
                </c:pt>
                <c:pt idx="53890">
                  <c:v>25.754103968500001</c:v>
                </c:pt>
                <c:pt idx="53891">
                  <c:v>25.126253744900001</c:v>
                </c:pt>
                <c:pt idx="53892">
                  <c:v>25.921631468200001</c:v>
                </c:pt>
                <c:pt idx="53893">
                  <c:v>26.763133688</c:v>
                </c:pt>
                <c:pt idx="53894">
                  <c:v>25.274571294699999</c:v>
                </c:pt>
                <c:pt idx="53895">
                  <c:v>26.1986686236</c:v>
                </c:pt>
                <c:pt idx="53896">
                  <c:v>25.163779853899999</c:v>
                </c:pt>
                <c:pt idx="53897">
                  <c:v>27.5539002252</c:v>
                </c:pt>
                <c:pt idx="53898">
                  <c:v>27.572746956300001</c:v>
                </c:pt>
                <c:pt idx="53899">
                  <c:v>28.001167028200001</c:v>
                </c:pt>
                <c:pt idx="53900">
                  <c:v>25.1262473992</c:v>
                </c:pt>
                <c:pt idx="53901">
                  <c:v>25.7706180735</c:v>
                </c:pt>
                <c:pt idx="53902">
                  <c:v>25.126311212299999</c:v>
                </c:pt>
                <c:pt idx="53903">
                  <c:v>25.947473047599999</c:v>
                </c:pt>
                <c:pt idx="53904">
                  <c:v>27.874262323699998</c:v>
                </c:pt>
                <c:pt idx="53905">
                  <c:v>27.254172200500001</c:v>
                </c:pt>
                <c:pt idx="53906">
                  <c:v>27.466811776299998</c:v>
                </c:pt>
                <c:pt idx="53907">
                  <c:v>27.019496177099999</c:v>
                </c:pt>
                <c:pt idx="53908">
                  <c:v>25.833214937400001</c:v>
                </c:pt>
                <c:pt idx="53909">
                  <c:v>27.536005467500001</c:v>
                </c:pt>
                <c:pt idx="53910">
                  <c:v>26.3269510537</c:v>
                </c:pt>
                <c:pt idx="53911">
                  <c:v>26.810684882899999</c:v>
                </c:pt>
                <c:pt idx="53912">
                  <c:v>25.718617609900001</c:v>
                </c:pt>
                <c:pt idx="53913">
                  <c:v>25.557239266700002</c:v>
                </c:pt>
                <c:pt idx="53914">
                  <c:v>26.403856400399999</c:v>
                </c:pt>
                <c:pt idx="53915">
                  <c:v>25.805554987000001</c:v>
                </c:pt>
                <c:pt idx="53916">
                  <c:v>26.426501097999999</c:v>
                </c:pt>
                <c:pt idx="53917">
                  <c:v>27.515553501999999</c:v>
                </c:pt>
                <c:pt idx="53918">
                  <c:v>25.842829001999998</c:v>
                </c:pt>
                <c:pt idx="53919">
                  <c:v>27.466091856799999</c:v>
                </c:pt>
                <c:pt idx="53920">
                  <c:v>27.896339840500001</c:v>
                </c:pt>
                <c:pt idx="53921">
                  <c:v>25.471135522000001</c:v>
                </c:pt>
                <c:pt idx="53922">
                  <c:v>27.927195016900001</c:v>
                </c:pt>
                <c:pt idx="53923">
                  <c:v>27.403060146200001</c:v>
                </c:pt>
                <c:pt idx="53924">
                  <c:v>27.170054985699998</c:v>
                </c:pt>
                <c:pt idx="53925">
                  <c:v>27.5303229009</c:v>
                </c:pt>
                <c:pt idx="53926">
                  <c:v>25.5846849339</c:v>
                </c:pt>
                <c:pt idx="53927">
                  <c:v>28.145745055399999</c:v>
                </c:pt>
                <c:pt idx="53928">
                  <c:v>25.9393228753</c:v>
                </c:pt>
                <c:pt idx="53929">
                  <c:v>26.337853474599999</c:v>
                </c:pt>
                <c:pt idx="53930">
                  <c:v>25.736406730300001</c:v>
                </c:pt>
                <c:pt idx="53931">
                  <c:v>25.131437109499998</c:v>
                </c:pt>
                <c:pt idx="53932">
                  <c:v>26.307259949399999</c:v>
                </c:pt>
                <c:pt idx="53933">
                  <c:v>25.8471558518</c:v>
                </c:pt>
                <c:pt idx="53934">
                  <c:v>25.7473622706</c:v>
                </c:pt>
                <c:pt idx="53935">
                  <c:v>25.1959234212</c:v>
                </c:pt>
                <c:pt idx="53936">
                  <c:v>26.231498442100001</c:v>
                </c:pt>
                <c:pt idx="53937">
                  <c:v>26.474459002300001</c:v>
                </c:pt>
                <c:pt idx="53938">
                  <c:v>25.2144053277</c:v>
                </c:pt>
                <c:pt idx="53939">
                  <c:v>26.443898614599998</c:v>
                </c:pt>
                <c:pt idx="53940">
                  <c:v>27.093009313100001</c:v>
                </c:pt>
                <c:pt idx="53941">
                  <c:v>26.474722423999999</c:v>
                </c:pt>
                <c:pt idx="53942">
                  <c:v>26.3644886031</c:v>
                </c:pt>
                <c:pt idx="53943">
                  <c:v>27.758093737199999</c:v>
                </c:pt>
                <c:pt idx="53944">
                  <c:v>25.627232098</c:v>
                </c:pt>
                <c:pt idx="53945">
                  <c:v>26.1610989154</c:v>
                </c:pt>
                <c:pt idx="53946">
                  <c:v>25.4069471205</c:v>
                </c:pt>
                <c:pt idx="53947">
                  <c:v>26.8542542926</c:v>
                </c:pt>
                <c:pt idx="53948">
                  <c:v>25.192982728699999</c:v>
                </c:pt>
                <c:pt idx="53949">
                  <c:v>26.6093930075</c:v>
                </c:pt>
                <c:pt idx="53950">
                  <c:v>25.2804636907</c:v>
                </c:pt>
                <c:pt idx="53951">
                  <c:v>25.724261149299998</c:v>
                </c:pt>
                <c:pt idx="53952">
                  <c:v>27.200682489199998</c:v>
                </c:pt>
                <c:pt idx="53953">
                  <c:v>25.6707244296</c:v>
                </c:pt>
                <c:pt idx="53954">
                  <c:v>28.084844623199999</c:v>
                </c:pt>
                <c:pt idx="53955">
                  <c:v>28.025593604400001</c:v>
                </c:pt>
                <c:pt idx="53956">
                  <c:v>27.550753734099999</c:v>
                </c:pt>
                <c:pt idx="53957">
                  <c:v>25.7669202662</c:v>
                </c:pt>
                <c:pt idx="53958">
                  <c:v>25.2804636907</c:v>
                </c:pt>
                <c:pt idx="53959">
                  <c:v>25.620861855400001</c:v>
                </c:pt>
                <c:pt idx="53960">
                  <c:v>26.159229975199999</c:v>
                </c:pt>
                <c:pt idx="53961">
                  <c:v>28.097909428400001</c:v>
                </c:pt>
                <c:pt idx="53962">
                  <c:v>26.654762112699999</c:v>
                </c:pt>
                <c:pt idx="53963">
                  <c:v>26.599798982700001</c:v>
                </c:pt>
                <c:pt idx="53964">
                  <c:v>28.083106911400002</c:v>
                </c:pt>
                <c:pt idx="53965">
                  <c:v>26.2651590199</c:v>
                </c:pt>
                <c:pt idx="53966">
                  <c:v>27.613630734200001</c:v>
                </c:pt>
                <c:pt idx="53967">
                  <c:v>25.7473622706</c:v>
                </c:pt>
                <c:pt idx="53968">
                  <c:v>26.543288633900001</c:v>
                </c:pt>
                <c:pt idx="53969">
                  <c:v>25.4276023191</c:v>
                </c:pt>
                <c:pt idx="53970">
                  <c:v>26.3567330449</c:v>
                </c:pt>
                <c:pt idx="53971">
                  <c:v>25.449577379000001</c:v>
                </c:pt>
                <c:pt idx="53972">
                  <c:v>25.414386751399999</c:v>
                </c:pt>
                <c:pt idx="53973">
                  <c:v>26.0958852491</c:v>
                </c:pt>
                <c:pt idx="53974">
                  <c:v>26.999321209000001</c:v>
                </c:pt>
                <c:pt idx="53975">
                  <c:v>27.1003997338</c:v>
                </c:pt>
                <c:pt idx="53976">
                  <c:v>27.588871557499999</c:v>
                </c:pt>
                <c:pt idx="53977">
                  <c:v>26.040928988000001</c:v>
                </c:pt>
                <c:pt idx="53978">
                  <c:v>27.296243344400001</c:v>
                </c:pt>
                <c:pt idx="53979">
                  <c:v>25.223505384700001</c:v>
                </c:pt>
                <c:pt idx="53980">
                  <c:v>27.771718514100002</c:v>
                </c:pt>
                <c:pt idx="53981">
                  <c:v>25.802922001500001</c:v>
                </c:pt>
                <c:pt idx="53982">
                  <c:v>25.468171979699999</c:v>
                </c:pt>
                <c:pt idx="53983">
                  <c:v>27.5257069088</c:v>
                </c:pt>
                <c:pt idx="53984">
                  <c:v>27.7002141203</c:v>
                </c:pt>
                <c:pt idx="53985">
                  <c:v>26.673554846799998</c:v>
                </c:pt>
                <c:pt idx="53986">
                  <c:v>25.163779853899999</c:v>
                </c:pt>
                <c:pt idx="53987">
                  <c:v>27.412016810099999</c:v>
                </c:pt>
                <c:pt idx="53988">
                  <c:v>26.0958852491</c:v>
                </c:pt>
                <c:pt idx="53989">
                  <c:v>27.515272387300001</c:v>
                </c:pt>
                <c:pt idx="53990">
                  <c:v>26.156841796799998</c:v>
                </c:pt>
                <c:pt idx="53991">
                  <c:v>26.350469175699999</c:v>
                </c:pt>
                <c:pt idx="53992">
                  <c:v>26.641726433599999</c:v>
                </c:pt>
                <c:pt idx="53993">
                  <c:v>27.588871557499999</c:v>
                </c:pt>
                <c:pt idx="53994">
                  <c:v>26.380171028100001</c:v>
                </c:pt>
                <c:pt idx="53995">
                  <c:v>25.440792600599998</c:v>
                </c:pt>
                <c:pt idx="53996">
                  <c:v>25.307865017699999</c:v>
                </c:pt>
                <c:pt idx="53997">
                  <c:v>27.0356463866</c:v>
                </c:pt>
                <c:pt idx="53998">
                  <c:v>27.777384426400001</c:v>
                </c:pt>
                <c:pt idx="53999">
                  <c:v>25.272644297700001</c:v>
                </c:pt>
                <c:pt idx="54000">
                  <c:v>25.715244185100001</c:v>
                </c:pt>
                <c:pt idx="54001">
                  <c:v>28.0068517833</c:v>
                </c:pt>
                <c:pt idx="54002">
                  <c:v>26.925086180099999</c:v>
                </c:pt>
                <c:pt idx="54003">
                  <c:v>25.505564809100001</c:v>
                </c:pt>
                <c:pt idx="54004">
                  <c:v>26.443898614599998</c:v>
                </c:pt>
                <c:pt idx="54005">
                  <c:v>25.126253744900001</c:v>
                </c:pt>
                <c:pt idx="54006">
                  <c:v>28.1079675567</c:v>
                </c:pt>
                <c:pt idx="54007">
                  <c:v>28.007291304300001</c:v>
                </c:pt>
                <c:pt idx="54008">
                  <c:v>26.0888747877</c:v>
                </c:pt>
                <c:pt idx="54009">
                  <c:v>27.7092496488</c:v>
                </c:pt>
                <c:pt idx="54010">
                  <c:v>26.1157358502</c:v>
                </c:pt>
                <c:pt idx="54011">
                  <c:v>25.7706180735</c:v>
                </c:pt>
                <c:pt idx="54012">
                  <c:v>27.691791435999999</c:v>
                </c:pt>
                <c:pt idx="54013">
                  <c:v>25.420841587999998</c:v>
                </c:pt>
                <c:pt idx="54014">
                  <c:v>27.818442535599999</c:v>
                </c:pt>
                <c:pt idx="54015">
                  <c:v>27.049357799700001</c:v>
                </c:pt>
                <c:pt idx="54016">
                  <c:v>26.231692752800001</c:v>
                </c:pt>
                <c:pt idx="54017">
                  <c:v>27.613630734200001</c:v>
                </c:pt>
                <c:pt idx="54018">
                  <c:v>25.500108749700001</c:v>
                </c:pt>
                <c:pt idx="54019">
                  <c:v>25.498066738599999</c:v>
                </c:pt>
                <c:pt idx="54020">
                  <c:v>26.968031348699999</c:v>
                </c:pt>
                <c:pt idx="54021">
                  <c:v>27.664754350100001</c:v>
                </c:pt>
                <c:pt idx="54022">
                  <c:v>25.8414657382</c:v>
                </c:pt>
                <c:pt idx="54023">
                  <c:v>26.400488647700001</c:v>
                </c:pt>
                <c:pt idx="54024">
                  <c:v>27.912139262</c:v>
                </c:pt>
                <c:pt idx="54025">
                  <c:v>25.5831915059</c:v>
                </c:pt>
                <c:pt idx="54026">
                  <c:v>26.8521287252</c:v>
                </c:pt>
                <c:pt idx="54027">
                  <c:v>25.7669202662</c:v>
                </c:pt>
                <c:pt idx="54028">
                  <c:v>26.880215606299998</c:v>
                </c:pt>
                <c:pt idx="54029">
                  <c:v>25.2038049503</c:v>
                </c:pt>
                <c:pt idx="54030">
                  <c:v>25.604746694700001</c:v>
                </c:pt>
                <c:pt idx="54031">
                  <c:v>26.599749539899999</c:v>
                </c:pt>
                <c:pt idx="54032">
                  <c:v>25.550570682299998</c:v>
                </c:pt>
                <c:pt idx="54033">
                  <c:v>27.811684002100002</c:v>
                </c:pt>
                <c:pt idx="54034">
                  <c:v>25.192982728699999</c:v>
                </c:pt>
                <c:pt idx="54035">
                  <c:v>27.7528494775</c:v>
                </c:pt>
                <c:pt idx="54036">
                  <c:v>28.1270180739</c:v>
                </c:pt>
                <c:pt idx="54037">
                  <c:v>26.933980140199999</c:v>
                </c:pt>
                <c:pt idx="54038">
                  <c:v>27.1061476609</c:v>
                </c:pt>
                <c:pt idx="54039">
                  <c:v>25.498066738599999</c:v>
                </c:pt>
                <c:pt idx="54040">
                  <c:v>25.145361156700002</c:v>
                </c:pt>
                <c:pt idx="54041">
                  <c:v>28.1167589812</c:v>
                </c:pt>
                <c:pt idx="54042">
                  <c:v>28.155750200100002</c:v>
                </c:pt>
                <c:pt idx="54043">
                  <c:v>25.718241326699999</c:v>
                </c:pt>
                <c:pt idx="54044">
                  <c:v>27.253359159999999</c:v>
                </c:pt>
                <c:pt idx="54045">
                  <c:v>26.237172579799999</c:v>
                </c:pt>
                <c:pt idx="54046">
                  <c:v>25.736406730300001</c:v>
                </c:pt>
                <c:pt idx="54047">
                  <c:v>26.249320671300001</c:v>
                </c:pt>
                <c:pt idx="54048">
                  <c:v>26.428189511599999</c:v>
                </c:pt>
                <c:pt idx="54049">
                  <c:v>27.688408065699999</c:v>
                </c:pt>
                <c:pt idx="54050">
                  <c:v>26.584107840000001</c:v>
                </c:pt>
                <c:pt idx="54051">
                  <c:v>28.103146646100001</c:v>
                </c:pt>
                <c:pt idx="54052">
                  <c:v>25.513847560599999</c:v>
                </c:pt>
                <c:pt idx="54053">
                  <c:v>27.500705551300001</c:v>
                </c:pt>
                <c:pt idx="54054">
                  <c:v>26.156841796799998</c:v>
                </c:pt>
                <c:pt idx="54055">
                  <c:v>25.165164034499998</c:v>
                </c:pt>
                <c:pt idx="54056">
                  <c:v>25.931781025799999</c:v>
                </c:pt>
                <c:pt idx="54057">
                  <c:v>26.426501097999999</c:v>
                </c:pt>
                <c:pt idx="54058">
                  <c:v>25.987387224199999</c:v>
                </c:pt>
                <c:pt idx="54059">
                  <c:v>28.081180557700002</c:v>
                </c:pt>
                <c:pt idx="54060">
                  <c:v>27.757717470500001</c:v>
                </c:pt>
                <c:pt idx="54061">
                  <c:v>25.244923943500002</c:v>
                </c:pt>
                <c:pt idx="54062">
                  <c:v>25.814076440299999</c:v>
                </c:pt>
                <c:pt idx="54063">
                  <c:v>26.356669105000002</c:v>
                </c:pt>
                <c:pt idx="54064">
                  <c:v>26.237172579799999</c:v>
                </c:pt>
                <c:pt idx="54065">
                  <c:v>25.200605617299999</c:v>
                </c:pt>
                <c:pt idx="54066">
                  <c:v>25.895566723400002</c:v>
                </c:pt>
                <c:pt idx="54067">
                  <c:v>26.591364439300001</c:v>
                </c:pt>
                <c:pt idx="54068">
                  <c:v>25.152518931300001</c:v>
                </c:pt>
                <c:pt idx="54069">
                  <c:v>27.751724758200002</c:v>
                </c:pt>
                <c:pt idx="54070">
                  <c:v>26.470140798300001</c:v>
                </c:pt>
                <c:pt idx="54071">
                  <c:v>26.810684882899999</c:v>
                </c:pt>
                <c:pt idx="54072">
                  <c:v>27.7528494775</c:v>
                </c:pt>
                <c:pt idx="54073">
                  <c:v>26.909407050599999</c:v>
                </c:pt>
                <c:pt idx="54074">
                  <c:v>25.463333165000002</c:v>
                </c:pt>
                <c:pt idx="54075">
                  <c:v>26.338084807400001</c:v>
                </c:pt>
                <c:pt idx="54076">
                  <c:v>26.2351984481</c:v>
                </c:pt>
                <c:pt idx="54077">
                  <c:v>27.926218019</c:v>
                </c:pt>
                <c:pt idx="54078">
                  <c:v>27.810771383900001</c:v>
                </c:pt>
                <c:pt idx="54079">
                  <c:v>26.080769363600002</c:v>
                </c:pt>
                <c:pt idx="54080">
                  <c:v>25.6880344948</c:v>
                </c:pt>
                <c:pt idx="54081">
                  <c:v>25.635222600199999</c:v>
                </c:pt>
                <c:pt idx="54082">
                  <c:v>27.6820323096</c:v>
                </c:pt>
                <c:pt idx="54083">
                  <c:v>28.083106911400002</c:v>
                </c:pt>
                <c:pt idx="54084">
                  <c:v>25.6740564425</c:v>
                </c:pt>
                <c:pt idx="54085">
                  <c:v>25.4554768916</c:v>
                </c:pt>
                <c:pt idx="54086">
                  <c:v>26.094833036499999</c:v>
                </c:pt>
                <c:pt idx="54087">
                  <c:v>26.870599201200001</c:v>
                </c:pt>
                <c:pt idx="54088">
                  <c:v>25.8414657382</c:v>
                </c:pt>
                <c:pt idx="54089">
                  <c:v>28.105068914</c:v>
                </c:pt>
                <c:pt idx="54090">
                  <c:v>25.153258799700001</c:v>
                </c:pt>
                <c:pt idx="54091">
                  <c:v>25.449577379000001</c:v>
                </c:pt>
                <c:pt idx="54092">
                  <c:v>26.547452038900001</c:v>
                </c:pt>
                <c:pt idx="54093">
                  <c:v>26.8404239244</c:v>
                </c:pt>
                <c:pt idx="54094">
                  <c:v>26.791328170700002</c:v>
                </c:pt>
                <c:pt idx="54095">
                  <c:v>27.740539895800001</c:v>
                </c:pt>
                <c:pt idx="54096">
                  <c:v>27.4056705661</c:v>
                </c:pt>
                <c:pt idx="54097">
                  <c:v>26.457710058699998</c:v>
                </c:pt>
                <c:pt idx="54098">
                  <c:v>25.646197366399999</c:v>
                </c:pt>
                <c:pt idx="54099">
                  <c:v>25.550382045700001</c:v>
                </c:pt>
                <c:pt idx="54100">
                  <c:v>28.176841124700001</c:v>
                </c:pt>
                <c:pt idx="54101">
                  <c:v>27.572746956300001</c:v>
                </c:pt>
                <c:pt idx="54102">
                  <c:v>25.402047943300001</c:v>
                </c:pt>
                <c:pt idx="54103">
                  <c:v>26.848022335700001</c:v>
                </c:pt>
                <c:pt idx="54104">
                  <c:v>25.778353044799999</c:v>
                </c:pt>
                <c:pt idx="54105">
                  <c:v>29.014016360799999</c:v>
                </c:pt>
                <c:pt idx="54106">
                  <c:v>28.395098670500001</c:v>
                </c:pt>
                <c:pt idx="54107">
                  <c:v>28.230189596700001</c:v>
                </c:pt>
                <c:pt idx="54108">
                  <c:v>30.5206769061</c:v>
                </c:pt>
                <c:pt idx="54109">
                  <c:v>29.752045605700001</c:v>
                </c:pt>
                <c:pt idx="54110">
                  <c:v>31.404974325200001</c:v>
                </c:pt>
                <c:pt idx="54111">
                  <c:v>29.5384522445</c:v>
                </c:pt>
                <c:pt idx="54112">
                  <c:v>28.6833412786</c:v>
                </c:pt>
                <c:pt idx="54113">
                  <c:v>29.328999762700001</c:v>
                </c:pt>
                <c:pt idx="54114">
                  <c:v>29.739567753100001</c:v>
                </c:pt>
                <c:pt idx="54115">
                  <c:v>30.861567840599999</c:v>
                </c:pt>
                <c:pt idx="54116">
                  <c:v>30.343455991999999</c:v>
                </c:pt>
                <c:pt idx="54117">
                  <c:v>30.998821785400001</c:v>
                </c:pt>
                <c:pt idx="54118">
                  <c:v>30.871380867100001</c:v>
                </c:pt>
                <c:pt idx="54119">
                  <c:v>31.538140888200001</c:v>
                </c:pt>
                <c:pt idx="54120">
                  <c:v>29.040704950999999</c:v>
                </c:pt>
                <c:pt idx="54121">
                  <c:v>28.889010196800001</c:v>
                </c:pt>
                <c:pt idx="54122">
                  <c:v>31.2760309132</c:v>
                </c:pt>
                <c:pt idx="54123">
                  <c:v>29.559430114200001</c:v>
                </c:pt>
                <c:pt idx="54124">
                  <c:v>28.743792881499999</c:v>
                </c:pt>
                <c:pt idx="54125">
                  <c:v>29.671927352200001</c:v>
                </c:pt>
                <c:pt idx="54126">
                  <c:v>28.386272164499999</c:v>
                </c:pt>
                <c:pt idx="54127">
                  <c:v>30.737810744099999</c:v>
                </c:pt>
                <c:pt idx="54128">
                  <c:v>28.8004998601</c:v>
                </c:pt>
                <c:pt idx="54129">
                  <c:v>29.5791868863</c:v>
                </c:pt>
                <c:pt idx="54130">
                  <c:v>31.2250305546</c:v>
                </c:pt>
                <c:pt idx="54131">
                  <c:v>28.526748358500001</c:v>
                </c:pt>
                <c:pt idx="54132">
                  <c:v>30.9180889921</c:v>
                </c:pt>
                <c:pt idx="54133">
                  <c:v>28.557698149899998</c:v>
                </c:pt>
                <c:pt idx="54134">
                  <c:v>30.485196817799999</c:v>
                </c:pt>
                <c:pt idx="54135">
                  <c:v>30.219900858999999</c:v>
                </c:pt>
                <c:pt idx="54136">
                  <c:v>28.691893860099999</c:v>
                </c:pt>
                <c:pt idx="54137">
                  <c:v>30.8334586802</c:v>
                </c:pt>
                <c:pt idx="54138">
                  <c:v>29.198527051599999</c:v>
                </c:pt>
                <c:pt idx="54139">
                  <c:v>28.232411671200001</c:v>
                </c:pt>
                <c:pt idx="54140">
                  <c:v>29.657219398500001</c:v>
                </c:pt>
                <c:pt idx="54141">
                  <c:v>29.856006644800001</c:v>
                </c:pt>
                <c:pt idx="54142">
                  <c:v>30.249530716199999</c:v>
                </c:pt>
                <c:pt idx="54143">
                  <c:v>31.5590979471</c:v>
                </c:pt>
                <c:pt idx="54144">
                  <c:v>29.1722353593</c:v>
                </c:pt>
                <c:pt idx="54145">
                  <c:v>30.0532248966</c:v>
                </c:pt>
                <c:pt idx="54146">
                  <c:v>30.4679887333</c:v>
                </c:pt>
                <c:pt idx="54147">
                  <c:v>31.323819867400001</c:v>
                </c:pt>
                <c:pt idx="54148">
                  <c:v>31.532124416999999</c:v>
                </c:pt>
                <c:pt idx="54149">
                  <c:v>28.372604024899999</c:v>
                </c:pt>
                <c:pt idx="54150">
                  <c:v>31.227292386999999</c:v>
                </c:pt>
                <c:pt idx="54151">
                  <c:v>29.0029444806</c:v>
                </c:pt>
                <c:pt idx="54152">
                  <c:v>28.568370544</c:v>
                </c:pt>
                <c:pt idx="54153">
                  <c:v>30.911542063500001</c:v>
                </c:pt>
                <c:pt idx="54154">
                  <c:v>30.511966867200002</c:v>
                </c:pt>
                <c:pt idx="54155">
                  <c:v>31.328187954099999</c:v>
                </c:pt>
                <c:pt idx="54156">
                  <c:v>28.705592044700001</c:v>
                </c:pt>
                <c:pt idx="54157">
                  <c:v>29.714687851200001</c:v>
                </c:pt>
                <c:pt idx="54158">
                  <c:v>29.1065657294</c:v>
                </c:pt>
                <c:pt idx="54159">
                  <c:v>30.625635202600002</c:v>
                </c:pt>
                <c:pt idx="54160">
                  <c:v>28.304223182600001</c:v>
                </c:pt>
                <c:pt idx="54161">
                  <c:v>30.7440435243</c:v>
                </c:pt>
                <c:pt idx="54162">
                  <c:v>28.691893860099999</c:v>
                </c:pt>
                <c:pt idx="54163">
                  <c:v>28.705592044700001</c:v>
                </c:pt>
                <c:pt idx="54164">
                  <c:v>31.5636455878</c:v>
                </c:pt>
                <c:pt idx="54165">
                  <c:v>28.339637510399999</c:v>
                </c:pt>
                <c:pt idx="54166">
                  <c:v>29.996710801999999</c:v>
                </c:pt>
                <c:pt idx="54167">
                  <c:v>29.1552554214</c:v>
                </c:pt>
                <c:pt idx="54168">
                  <c:v>30.034160505799999</c:v>
                </c:pt>
                <c:pt idx="54169">
                  <c:v>30.3236401636</c:v>
                </c:pt>
                <c:pt idx="54170">
                  <c:v>28.483384679099998</c:v>
                </c:pt>
                <c:pt idx="54171">
                  <c:v>29.169704121999999</c:v>
                </c:pt>
                <c:pt idx="54172">
                  <c:v>30.444735896099999</c:v>
                </c:pt>
                <c:pt idx="54173">
                  <c:v>29.4985766721</c:v>
                </c:pt>
                <c:pt idx="54174">
                  <c:v>31.346213019499999</c:v>
                </c:pt>
                <c:pt idx="54175">
                  <c:v>30.3420166724</c:v>
                </c:pt>
                <c:pt idx="54176">
                  <c:v>28.826440291600001</c:v>
                </c:pt>
                <c:pt idx="54177">
                  <c:v>30.449612457099999</c:v>
                </c:pt>
                <c:pt idx="54178">
                  <c:v>31.2896168706</c:v>
                </c:pt>
                <c:pt idx="54179">
                  <c:v>28.5068751369</c:v>
                </c:pt>
                <c:pt idx="54180">
                  <c:v>31.0679386517</c:v>
                </c:pt>
                <c:pt idx="54181">
                  <c:v>29.013020618100001</c:v>
                </c:pt>
                <c:pt idx="54182">
                  <c:v>31.002326578400002</c:v>
                </c:pt>
                <c:pt idx="54183">
                  <c:v>30.7584684166</c:v>
                </c:pt>
                <c:pt idx="54184">
                  <c:v>30.522737902199999</c:v>
                </c:pt>
                <c:pt idx="54185">
                  <c:v>30.089192558699999</c:v>
                </c:pt>
                <c:pt idx="54186">
                  <c:v>28.4092215993</c:v>
                </c:pt>
                <c:pt idx="54187">
                  <c:v>30.091697680599999</c:v>
                </c:pt>
                <c:pt idx="54188">
                  <c:v>29.0864921905</c:v>
                </c:pt>
                <c:pt idx="54189">
                  <c:v>29.880652398399999</c:v>
                </c:pt>
                <c:pt idx="54190">
                  <c:v>28.817738515999999</c:v>
                </c:pt>
                <c:pt idx="54191">
                  <c:v>30.516523793499999</c:v>
                </c:pt>
                <c:pt idx="54192">
                  <c:v>30.277508900800001</c:v>
                </c:pt>
                <c:pt idx="54193">
                  <c:v>28.6495405995</c:v>
                </c:pt>
                <c:pt idx="54194">
                  <c:v>28.739204547300002</c:v>
                </c:pt>
                <c:pt idx="54195">
                  <c:v>31.1834049735</c:v>
                </c:pt>
                <c:pt idx="54196">
                  <c:v>30.354210883899999</c:v>
                </c:pt>
                <c:pt idx="54197">
                  <c:v>30.3463605269</c:v>
                </c:pt>
                <c:pt idx="54198">
                  <c:v>31.482812704499999</c:v>
                </c:pt>
                <c:pt idx="54199">
                  <c:v>30.7440435243</c:v>
                </c:pt>
                <c:pt idx="54200">
                  <c:v>28.4185261266</c:v>
                </c:pt>
                <c:pt idx="54201">
                  <c:v>29.557629185900002</c:v>
                </c:pt>
                <c:pt idx="54202">
                  <c:v>30.172278710299999</c:v>
                </c:pt>
                <c:pt idx="54203">
                  <c:v>30.034160505799999</c:v>
                </c:pt>
                <c:pt idx="54204">
                  <c:v>28.251367024699999</c:v>
                </c:pt>
                <c:pt idx="54205">
                  <c:v>29.7619628044</c:v>
                </c:pt>
                <c:pt idx="54206">
                  <c:v>30.019980731</c:v>
                </c:pt>
                <c:pt idx="54207">
                  <c:v>31.4953644283</c:v>
                </c:pt>
                <c:pt idx="54208">
                  <c:v>30.277508900800001</c:v>
                </c:pt>
                <c:pt idx="54209">
                  <c:v>28.889010196800001</c:v>
                </c:pt>
                <c:pt idx="54210">
                  <c:v>28.2460240606</c:v>
                </c:pt>
                <c:pt idx="54211">
                  <c:v>29.207127034500001</c:v>
                </c:pt>
                <c:pt idx="54212">
                  <c:v>28.891040652899999</c:v>
                </c:pt>
                <c:pt idx="54213">
                  <c:v>28.390488467200001</c:v>
                </c:pt>
                <c:pt idx="54214">
                  <c:v>31.1082126873</c:v>
                </c:pt>
                <c:pt idx="54215">
                  <c:v>28.406961107499999</c:v>
                </c:pt>
                <c:pt idx="54216">
                  <c:v>28.247273724900001</c:v>
                </c:pt>
                <c:pt idx="54217">
                  <c:v>30.0012075231</c:v>
                </c:pt>
                <c:pt idx="54218">
                  <c:v>28.201822481499999</c:v>
                </c:pt>
                <c:pt idx="54219">
                  <c:v>28.691893860099999</c:v>
                </c:pt>
                <c:pt idx="54220">
                  <c:v>30.415654916800001</c:v>
                </c:pt>
                <c:pt idx="54221">
                  <c:v>30.802099033499999</c:v>
                </c:pt>
                <c:pt idx="54222">
                  <c:v>30.076976521900001</c:v>
                </c:pt>
                <c:pt idx="54223">
                  <c:v>30.3463605269</c:v>
                </c:pt>
                <c:pt idx="54224">
                  <c:v>30.957349342200001</c:v>
                </c:pt>
                <c:pt idx="54225">
                  <c:v>31.4595400137</c:v>
                </c:pt>
                <c:pt idx="54226">
                  <c:v>29.096274105999999</c:v>
                </c:pt>
                <c:pt idx="54227">
                  <c:v>31.2896168706</c:v>
                </c:pt>
                <c:pt idx="54228">
                  <c:v>29.0551815613</c:v>
                </c:pt>
                <c:pt idx="54229">
                  <c:v>28.3902899968</c:v>
                </c:pt>
                <c:pt idx="54230">
                  <c:v>29.341900584499999</c:v>
                </c:pt>
                <c:pt idx="54231">
                  <c:v>30.2588017562</c:v>
                </c:pt>
                <c:pt idx="54232">
                  <c:v>29.660574284300001</c:v>
                </c:pt>
                <c:pt idx="54233">
                  <c:v>28.218039512099999</c:v>
                </c:pt>
                <c:pt idx="54234">
                  <c:v>29.693593352499999</c:v>
                </c:pt>
                <c:pt idx="54235">
                  <c:v>30.911542063500001</c:v>
                </c:pt>
                <c:pt idx="54236">
                  <c:v>30.107969175800001</c:v>
                </c:pt>
                <c:pt idx="54237">
                  <c:v>31.439821455400001</c:v>
                </c:pt>
                <c:pt idx="54238">
                  <c:v>31.120758982000002</c:v>
                </c:pt>
                <c:pt idx="54239">
                  <c:v>28.230189596700001</c:v>
                </c:pt>
                <c:pt idx="54240">
                  <c:v>28.304223182600001</c:v>
                </c:pt>
                <c:pt idx="54241">
                  <c:v>29.9722527449</c:v>
                </c:pt>
                <c:pt idx="54242">
                  <c:v>30.549256923600002</c:v>
                </c:pt>
                <c:pt idx="54243">
                  <c:v>30.522504527799999</c:v>
                </c:pt>
                <c:pt idx="54244">
                  <c:v>30.5462442394</c:v>
                </c:pt>
                <c:pt idx="54245">
                  <c:v>28.691893860099999</c:v>
                </c:pt>
                <c:pt idx="54246">
                  <c:v>31.450211853900001</c:v>
                </c:pt>
                <c:pt idx="54247">
                  <c:v>31.264519490400001</c:v>
                </c:pt>
                <c:pt idx="54248">
                  <c:v>30.3463605269</c:v>
                </c:pt>
                <c:pt idx="54249">
                  <c:v>28.6648876591</c:v>
                </c:pt>
                <c:pt idx="54250">
                  <c:v>30.095694465000001</c:v>
                </c:pt>
                <c:pt idx="54251">
                  <c:v>28.408396690299998</c:v>
                </c:pt>
                <c:pt idx="54252">
                  <c:v>30.2592109343</c:v>
                </c:pt>
                <c:pt idx="54253">
                  <c:v>31.032892196199999</c:v>
                </c:pt>
                <c:pt idx="54254">
                  <c:v>31.163303425799999</c:v>
                </c:pt>
                <c:pt idx="54255">
                  <c:v>28.706908369400001</c:v>
                </c:pt>
                <c:pt idx="54256">
                  <c:v>28.366012799500002</c:v>
                </c:pt>
                <c:pt idx="54257">
                  <c:v>31.2956109287</c:v>
                </c:pt>
                <c:pt idx="54258">
                  <c:v>31.2870783083</c:v>
                </c:pt>
                <c:pt idx="54259">
                  <c:v>29.6798240191</c:v>
                </c:pt>
                <c:pt idx="54260">
                  <c:v>31.4949881189</c:v>
                </c:pt>
                <c:pt idx="54261">
                  <c:v>30.019980731</c:v>
                </c:pt>
                <c:pt idx="54262">
                  <c:v>31.2085297874</c:v>
                </c:pt>
                <c:pt idx="54263">
                  <c:v>31.5245602659</c:v>
                </c:pt>
                <c:pt idx="54264">
                  <c:v>28.519584287000001</c:v>
                </c:pt>
                <c:pt idx="54265">
                  <c:v>30.625635202600002</c:v>
                </c:pt>
                <c:pt idx="54266">
                  <c:v>29.347741940199999</c:v>
                </c:pt>
                <c:pt idx="54267">
                  <c:v>31.282687099099999</c:v>
                </c:pt>
                <c:pt idx="54268">
                  <c:v>29.8056791176</c:v>
                </c:pt>
                <c:pt idx="54269">
                  <c:v>28.291217581800002</c:v>
                </c:pt>
                <c:pt idx="54270">
                  <c:v>29.328113545899999</c:v>
                </c:pt>
                <c:pt idx="54271">
                  <c:v>28.247365410899999</c:v>
                </c:pt>
                <c:pt idx="54272">
                  <c:v>29.992374788300001</c:v>
                </c:pt>
                <c:pt idx="54273">
                  <c:v>29.4749934749</c:v>
                </c:pt>
                <c:pt idx="54274">
                  <c:v>29.4749934749</c:v>
                </c:pt>
                <c:pt idx="54275">
                  <c:v>31.049638421000001</c:v>
                </c:pt>
                <c:pt idx="54276">
                  <c:v>30.0344917565</c:v>
                </c:pt>
                <c:pt idx="54277">
                  <c:v>28.678945355500002</c:v>
                </c:pt>
                <c:pt idx="54278">
                  <c:v>28.956739739700001</c:v>
                </c:pt>
                <c:pt idx="54279">
                  <c:v>28.2027419954</c:v>
                </c:pt>
                <c:pt idx="54280">
                  <c:v>31.536205284600001</c:v>
                </c:pt>
                <c:pt idx="54281">
                  <c:v>31.4145974692</c:v>
                </c:pt>
                <c:pt idx="54282">
                  <c:v>28.7885941903</c:v>
                </c:pt>
                <c:pt idx="54283">
                  <c:v>29.879759914499999</c:v>
                </c:pt>
                <c:pt idx="54284">
                  <c:v>28.366012799500002</c:v>
                </c:pt>
                <c:pt idx="54285">
                  <c:v>28.230189596700001</c:v>
                </c:pt>
                <c:pt idx="54286">
                  <c:v>29.493050984</c:v>
                </c:pt>
                <c:pt idx="54287">
                  <c:v>28.2356975171</c:v>
                </c:pt>
                <c:pt idx="54288">
                  <c:v>30.864085492499999</c:v>
                </c:pt>
                <c:pt idx="54289">
                  <c:v>29.141456158499999</c:v>
                </c:pt>
                <c:pt idx="54290">
                  <c:v>29.637148073100001</c:v>
                </c:pt>
                <c:pt idx="54291">
                  <c:v>28.225725901000001</c:v>
                </c:pt>
                <c:pt idx="54292">
                  <c:v>28.7689980653</c:v>
                </c:pt>
                <c:pt idx="54293">
                  <c:v>28.5663894817</c:v>
                </c:pt>
                <c:pt idx="54294">
                  <c:v>29.3828164074</c:v>
                </c:pt>
                <c:pt idx="54295">
                  <c:v>30.409769114300001</c:v>
                </c:pt>
                <c:pt idx="54296">
                  <c:v>29.810306578700001</c:v>
                </c:pt>
                <c:pt idx="54297">
                  <c:v>30.696664576900002</c:v>
                </c:pt>
                <c:pt idx="54298">
                  <c:v>31.288771160100001</c:v>
                </c:pt>
                <c:pt idx="54299">
                  <c:v>31.158037545999999</c:v>
                </c:pt>
                <c:pt idx="54300">
                  <c:v>29.207127034500001</c:v>
                </c:pt>
                <c:pt idx="54301">
                  <c:v>28.615224355300001</c:v>
                </c:pt>
                <c:pt idx="54302">
                  <c:v>30.2224543805</c:v>
                </c:pt>
                <c:pt idx="54303">
                  <c:v>30.041967447600001</c:v>
                </c:pt>
                <c:pt idx="54304">
                  <c:v>30.2086423037</c:v>
                </c:pt>
                <c:pt idx="54305">
                  <c:v>28.706908369400001</c:v>
                </c:pt>
                <c:pt idx="54306">
                  <c:v>29.221468269999999</c:v>
                </c:pt>
                <c:pt idx="54307">
                  <c:v>30.1980999978</c:v>
                </c:pt>
                <c:pt idx="54308">
                  <c:v>31.483974880200002</c:v>
                </c:pt>
                <c:pt idx="54309">
                  <c:v>31.3867759265</c:v>
                </c:pt>
                <c:pt idx="54310">
                  <c:v>31.617825359000001</c:v>
                </c:pt>
                <c:pt idx="54311">
                  <c:v>28.385003247499998</c:v>
                </c:pt>
                <c:pt idx="54312">
                  <c:v>31.300493958499999</c:v>
                </c:pt>
                <c:pt idx="54313">
                  <c:v>31.278028217999999</c:v>
                </c:pt>
                <c:pt idx="54314">
                  <c:v>30.0807456233</c:v>
                </c:pt>
                <c:pt idx="54315">
                  <c:v>28.5860375062</c:v>
                </c:pt>
                <c:pt idx="54316">
                  <c:v>29.671927352200001</c:v>
                </c:pt>
                <c:pt idx="54317">
                  <c:v>31.304488558599999</c:v>
                </c:pt>
                <c:pt idx="54318">
                  <c:v>28.7812780227</c:v>
                </c:pt>
                <c:pt idx="54319">
                  <c:v>28.4552243935</c:v>
                </c:pt>
                <c:pt idx="54320">
                  <c:v>29.597254384599999</c:v>
                </c:pt>
                <c:pt idx="54321">
                  <c:v>30.091697680599999</c:v>
                </c:pt>
                <c:pt idx="54322">
                  <c:v>31.308984926000001</c:v>
                </c:pt>
                <c:pt idx="54323">
                  <c:v>30.3868074775</c:v>
                </c:pt>
                <c:pt idx="54324">
                  <c:v>28.526748358500001</c:v>
                </c:pt>
                <c:pt idx="54325">
                  <c:v>29.723288981300001</c:v>
                </c:pt>
                <c:pt idx="54326">
                  <c:v>29.117911044300001</c:v>
                </c:pt>
                <c:pt idx="54327">
                  <c:v>31.101376461299999</c:v>
                </c:pt>
                <c:pt idx="54328">
                  <c:v>29.328999762700001</c:v>
                </c:pt>
                <c:pt idx="54329">
                  <c:v>30.288199690199999</c:v>
                </c:pt>
                <c:pt idx="54330">
                  <c:v>31.281652249899999</c:v>
                </c:pt>
                <c:pt idx="54331">
                  <c:v>28.564618534200001</c:v>
                </c:pt>
                <c:pt idx="54332">
                  <c:v>31.256758454500002</c:v>
                </c:pt>
                <c:pt idx="54333">
                  <c:v>31.152976794000001</c:v>
                </c:pt>
                <c:pt idx="54334">
                  <c:v>30.679432685999998</c:v>
                </c:pt>
                <c:pt idx="54335">
                  <c:v>29.583189298600001</c:v>
                </c:pt>
                <c:pt idx="54336">
                  <c:v>31.602757076500001</c:v>
                </c:pt>
                <c:pt idx="54337">
                  <c:v>31.082783723999999</c:v>
                </c:pt>
                <c:pt idx="54338">
                  <c:v>31.049638421000001</c:v>
                </c:pt>
                <c:pt idx="54339">
                  <c:v>29.7049009588</c:v>
                </c:pt>
                <c:pt idx="54340">
                  <c:v>28.5613605052</c:v>
                </c:pt>
                <c:pt idx="54341">
                  <c:v>29.9722527449</c:v>
                </c:pt>
                <c:pt idx="54342">
                  <c:v>29.908769928200002</c:v>
                </c:pt>
                <c:pt idx="54343">
                  <c:v>30.642553640799999</c:v>
                </c:pt>
                <c:pt idx="54344">
                  <c:v>30.857623972199999</c:v>
                </c:pt>
                <c:pt idx="54345">
                  <c:v>31.3286745648</c:v>
                </c:pt>
                <c:pt idx="54346">
                  <c:v>30.625635202600002</c:v>
                </c:pt>
                <c:pt idx="54347">
                  <c:v>29.050192402099999</c:v>
                </c:pt>
                <c:pt idx="54348">
                  <c:v>29.758134610700001</c:v>
                </c:pt>
                <c:pt idx="54349">
                  <c:v>30.212510900800002</c:v>
                </c:pt>
                <c:pt idx="54350">
                  <c:v>31.403551841100001</c:v>
                </c:pt>
                <c:pt idx="54351">
                  <c:v>28.605067099300001</c:v>
                </c:pt>
                <c:pt idx="54352">
                  <c:v>29.154480884600002</c:v>
                </c:pt>
                <c:pt idx="54353">
                  <c:v>30.911542063500001</c:v>
                </c:pt>
                <c:pt idx="54354">
                  <c:v>31.617802366399999</c:v>
                </c:pt>
                <c:pt idx="54355">
                  <c:v>30.054954069499999</c:v>
                </c:pt>
                <c:pt idx="54356">
                  <c:v>29.181734336800002</c:v>
                </c:pt>
                <c:pt idx="54357">
                  <c:v>30.9690248229</c:v>
                </c:pt>
                <c:pt idx="54358">
                  <c:v>29.149681213899999</c:v>
                </c:pt>
                <c:pt idx="54359">
                  <c:v>28.6375569649</c:v>
                </c:pt>
                <c:pt idx="54360">
                  <c:v>31.3863390938</c:v>
                </c:pt>
                <c:pt idx="54361">
                  <c:v>30.117815928199999</c:v>
                </c:pt>
                <c:pt idx="54362">
                  <c:v>29.230596327000001</c:v>
                </c:pt>
                <c:pt idx="54363">
                  <c:v>30.609781406700002</c:v>
                </c:pt>
                <c:pt idx="54364">
                  <c:v>29.441888624699999</c:v>
                </c:pt>
                <c:pt idx="54365">
                  <c:v>30.340013596799999</c:v>
                </c:pt>
                <c:pt idx="54366">
                  <c:v>28.330546922300002</c:v>
                </c:pt>
                <c:pt idx="54367">
                  <c:v>29.246487205600001</c:v>
                </c:pt>
                <c:pt idx="54368">
                  <c:v>31.158098966600001</c:v>
                </c:pt>
                <c:pt idx="54369">
                  <c:v>31.404974325200001</c:v>
                </c:pt>
                <c:pt idx="54370">
                  <c:v>28.226385650400001</c:v>
                </c:pt>
                <c:pt idx="54371">
                  <c:v>29.6643389195</c:v>
                </c:pt>
                <c:pt idx="54372">
                  <c:v>29.6369485283</c:v>
                </c:pt>
                <c:pt idx="54373">
                  <c:v>29.5791868863</c:v>
                </c:pt>
                <c:pt idx="54374">
                  <c:v>29.468239377300002</c:v>
                </c:pt>
                <c:pt idx="54375">
                  <c:v>30.6360622423</c:v>
                </c:pt>
                <c:pt idx="54376">
                  <c:v>28.9006694383</c:v>
                </c:pt>
                <c:pt idx="54377">
                  <c:v>31.0172848148</c:v>
                </c:pt>
                <c:pt idx="54378">
                  <c:v>30.041967447600001</c:v>
                </c:pt>
                <c:pt idx="54379">
                  <c:v>29.960636733000001</c:v>
                </c:pt>
                <c:pt idx="54380">
                  <c:v>31.021634447</c:v>
                </c:pt>
                <c:pt idx="54381">
                  <c:v>30.6993725544</c:v>
                </c:pt>
                <c:pt idx="54382">
                  <c:v>28.546139931199999</c:v>
                </c:pt>
                <c:pt idx="54383">
                  <c:v>30.221846456600002</c:v>
                </c:pt>
                <c:pt idx="54384">
                  <c:v>30.722512312999999</c:v>
                </c:pt>
                <c:pt idx="54385">
                  <c:v>31.100362225400001</c:v>
                </c:pt>
                <c:pt idx="54386">
                  <c:v>31.3863390938</c:v>
                </c:pt>
                <c:pt idx="54387">
                  <c:v>29.657219398500001</c:v>
                </c:pt>
                <c:pt idx="54388">
                  <c:v>28.828730863099999</c:v>
                </c:pt>
                <c:pt idx="54389">
                  <c:v>30.686538344399999</c:v>
                </c:pt>
                <c:pt idx="54390">
                  <c:v>29.789995695000002</c:v>
                </c:pt>
                <c:pt idx="54391">
                  <c:v>28.486533443399999</c:v>
                </c:pt>
                <c:pt idx="54392">
                  <c:v>28.678477634699998</c:v>
                </c:pt>
                <c:pt idx="54393">
                  <c:v>29.111950002899999</c:v>
                </c:pt>
                <c:pt idx="54394">
                  <c:v>28.817738515999999</c:v>
                </c:pt>
                <c:pt idx="54395">
                  <c:v>30.0344917565</c:v>
                </c:pt>
                <c:pt idx="54396">
                  <c:v>29.572960154800001</c:v>
                </c:pt>
                <c:pt idx="54397">
                  <c:v>28.9006694383</c:v>
                </c:pt>
                <c:pt idx="54398">
                  <c:v>31.552180141499999</c:v>
                </c:pt>
                <c:pt idx="54399">
                  <c:v>30.1145860279</c:v>
                </c:pt>
                <c:pt idx="54400">
                  <c:v>28.541006009099998</c:v>
                </c:pt>
                <c:pt idx="54401">
                  <c:v>28.5501110706</c:v>
                </c:pt>
                <c:pt idx="54402">
                  <c:v>31.260375188899999</c:v>
                </c:pt>
                <c:pt idx="54403">
                  <c:v>29.8056791176</c:v>
                </c:pt>
                <c:pt idx="54404">
                  <c:v>29.7191200649</c:v>
                </c:pt>
                <c:pt idx="54405">
                  <c:v>31.172246982299999</c:v>
                </c:pt>
                <c:pt idx="54406">
                  <c:v>31.549576644199998</c:v>
                </c:pt>
                <c:pt idx="54407">
                  <c:v>28.743792881499999</c:v>
                </c:pt>
                <c:pt idx="54408">
                  <c:v>29.331325884599998</c:v>
                </c:pt>
                <c:pt idx="54409">
                  <c:v>31.282687099099999</c:v>
                </c:pt>
                <c:pt idx="54410">
                  <c:v>28.754656422</c:v>
                </c:pt>
                <c:pt idx="54411">
                  <c:v>31.5245602659</c:v>
                </c:pt>
                <c:pt idx="54412">
                  <c:v>28.500393208399998</c:v>
                </c:pt>
                <c:pt idx="54413">
                  <c:v>31.021634447</c:v>
                </c:pt>
                <c:pt idx="54414">
                  <c:v>30.6993725544</c:v>
                </c:pt>
                <c:pt idx="54415">
                  <c:v>31.242699929800001</c:v>
                </c:pt>
                <c:pt idx="54416">
                  <c:v>31.1546035426</c:v>
                </c:pt>
                <c:pt idx="54417">
                  <c:v>28.907455925899999</c:v>
                </c:pt>
                <c:pt idx="54418">
                  <c:v>30.006732019499999</c:v>
                </c:pt>
                <c:pt idx="54419">
                  <c:v>30.2959618591</c:v>
                </c:pt>
                <c:pt idx="54420">
                  <c:v>28.817738515999999</c:v>
                </c:pt>
                <c:pt idx="54421">
                  <c:v>30.089192558699999</c:v>
                </c:pt>
                <c:pt idx="54422">
                  <c:v>30.679432685999998</c:v>
                </c:pt>
                <c:pt idx="54423">
                  <c:v>29.678420451000001</c:v>
                </c:pt>
                <c:pt idx="54424">
                  <c:v>28.812942057699999</c:v>
                </c:pt>
                <c:pt idx="54425">
                  <c:v>30.253975459399999</c:v>
                </c:pt>
                <c:pt idx="54426">
                  <c:v>30.742799384600001</c:v>
                </c:pt>
                <c:pt idx="54427">
                  <c:v>29.0194875004</c:v>
                </c:pt>
                <c:pt idx="54428">
                  <c:v>29.9626175125</c:v>
                </c:pt>
                <c:pt idx="54429">
                  <c:v>29.712980646199998</c:v>
                </c:pt>
                <c:pt idx="54430">
                  <c:v>29.753885185600002</c:v>
                </c:pt>
                <c:pt idx="54431">
                  <c:v>28.3857207784</c:v>
                </c:pt>
                <c:pt idx="54432">
                  <c:v>31.531013623900002</c:v>
                </c:pt>
                <c:pt idx="54433">
                  <c:v>28.218039512099999</c:v>
                </c:pt>
                <c:pt idx="54434">
                  <c:v>29.2096620612</c:v>
                </c:pt>
                <c:pt idx="54435">
                  <c:v>28.258418392700001</c:v>
                </c:pt>
                <c:pt idx="54436">
                  <c:v>30.451260897099999</c:v>
                </c:pt>
                <c:pt idx="54437">
                  <c:v>31.5590979471</c:v>
                </c:pt>
                <c:pt idx="54438">
                  <c:v>29.6798240191</c:v>
                </c:pt>
                <c:pt idx="54439">
                  <c:v>28.325060605600001</c:v>
                </c:pt>
                <c:pt idx="54440">
                  <c:v>29.856006644800001</c:v>
                </c:pt>
                <c:pt idx="54441">
                  <c:v>29.246487205600001</c:v>
                </c:pt>
                <c:pt idx="54442">
                  <c:v>30.632333134700001</c:v>
                </c:pt>
                <c:pt idx="54443">
                  <c:v>31.121439196499999</c:v>
                </c:pt>
                <c:pt idx="54444">
                  <c:v>30.533261937300001</c:v>
                </c:pt>
                <c:pt idx="54445">
                  <c:v>31.4949881189</c:v>
                </c:pt>
                <c:pt idx="54446">
                  <c:v>28.819980535100001</c:v>
                </c:pt>
                <c:pt idx="54447">
                  <c:v>28.486533443399999</c:v>
                </c:pt>
                <c:pt idx="54448">
                  <c:v>28.346057560999999</c:v>
                </c:pt>
                <c:pt idx="54449">
                  <c:v>30.511966867200002</c:v>
                </c:pt>
                <c:pt idx="54450">
                  <c:v>29.304295957899999</c:v>
                </c:pt>
                <c:pt idx="54451">
                  <c:v>31.4145974692</c:v>
                </c:pt>
                <c:pt idx="54452">
                  <c:v>30.414004911199999</c:v>
                </c:pt>
                <c:pt idx="54453">
                  <c:v>31.2527620977</c:v>
                </c:pt>
                <c:pt idx="54454">
                  <c:v>28.985901099500001</c:v>
                </c:pt>
                <c:pt idx="54455">
                  <c:v>30.375120228099998</c:v>
                </c:pt>
                <c:pt idx="54456">
                  <c:v>30.2959618591</c:v>
                </c:pt>
                <c:pt idx="54457">
                  <c:v>28.905889832100002</c:v>
                </c:pt>
                <c:pt idx="54458">
                  <c:v>29.514464583900001</c:v>
                </c:pt>
                <c:pt idx="54459">
                  <c:v>31.502215852700001</c:v>
                </c:pt>
                <c:pt idx="54460">
                  <c:v>28.824880675399999</c:v>
                </c:pt>
                <c:pt idx="54461">
                  <c:v>30.832408252600001</c:v>
                </c:pt>
                <c:pt idx="54462">
                  <c:v>28.372604024899999</c:v>
                </c:pt>
                <c:pt idx="54463">
                  <c:v>28.284445079000001</c:v>
                </c:pt>
                <c:pt idx="54464">
                  <c:v>31.389690215400002</c:v>
                </c:pt>
                <c:pt idx="54465">
                  <c:v>28.921610751900001</c:v>
                </c:pt>
                <c:pt idx="54466">
                  <c:v>29.0652901154</c:v>
                </c:pt>
                <c:pt idx="54467">
                  <c:v>30.317623094399998</c:v>
                </c:pt>
                <c:pt idx="54468">
                  <c:v>30.624473266100001</c:v>
                </c:pt>
                <c:pt idx="54469">
                  <c:v>28.632256092999999</c:v>
                </c:pt>
                <c:pt idx="54470">
                  <c:v>30.3072456274</c:v>
                </c:pt>
                <c:pt idx="54471">
                  <c:v>28.7354328057</c:v>
                </c:pt>
                <c:pt idx="54472">
                  <c:v>30.157483588600002</c:v>
                </c:pt>
                <c:pt idx="54473">
                  <c:v>29.8962802024</c:v>
                </c:pt>
                <c:pt idx="54474">
                  <c:v>30.160531358</c:v>
                </c:pt>
                <c:pt idx="54475">
                  <c:v>31.213139834900002</c:v>
                </c:pt>
                <c:pt idx="54476">
                  <c:v>28.390488467200001</c:v>
                </c:pt>
                <c:pt idx="54477">
                  <c:v>32.878926518599997</c:v>
                </c:pt>
                <c:pt idx="54478">
                  <c:v>33.737324459500002</c:v>
                </c:pt>
                <c:pt idx="54479">
                  <c:v>32.359393363199999</c:v>
                </c:pt>
                <c:pt idx="54480">
                  <c:v>33.622585444400002</c:v>
                </c:pt>
                <c:pt idx="54481">
                  <c:v>34.297522686400001</c:v>
                </c:pt>
                <c:pt idx="54482">
                  <c:v>35.477879015500001</c:v>
                </c:pt>
                <c:pt idx="54483">
                  <c:v>31.774098196000001</c:v>
                </c:pt>
                <c:pt idx="54484">
                  <c:v>32.505613981899998</c:v>
                </c:pt>
                <c:pt idx="54485">
                  <c:v>34.829997480599999</c:v>
                </c:pt>
                <c:pt idx="54486">
                  <c:v>32.945395356399999</c:v>
                </c:pt>
                <c:pt idx="54487">
                  <c:v>32.788672848499999</c:v>
                </c:pt>
                <c:pt idx="54488">
                  <c:v>32.386777522899997</c:v>
                </c:pt>
                <c:pt idx="54489">
                  <c:v>32.742552397200001</c:v>
                </c:pt>
                <c:pt idx="54490">
                  <c:v>33.019087846600002</c:v>
                </c:pt>
                <c:pt idx="54491">
                  <c:v>32.798072518200001</c:v>
                </c:pt>
                <c:pt idx="54492">
                  <c:v>34.706580340899997</c:v>
                </c:pt>
                <c:pt idx="54493">
                  <c:v>32.34515305</c:v>
                </c:pt>
                <c:pt idx="54494">
                  <c:v>31.8458912111</c:v>
                </c:pt>
                <c:pt idx="54495">
                  <c:v>35.276538885900003</c:v>
                </c:pt>
                <c:pt idx="54496">
                  <c:v>33.382810967099999</c:v>
                </c:pt>
                <c:pt idx="54497">
                  <c:v>34.6365404306</c:v>
                </c:pt>
                <c:pt idx="54498">
                  <c:v>35.265723316799999</c:v>
                </c:pt>
                <c:pt idx="54499">
                  <c:v>33.031135194599997</c:v>
                </c:pt>
                <c:pt idx="54500">
                  <c:v>32.555495398200001</c:v>
                </c:pt>
                <c:pt idx="54501">
                  <c:v>32.683448360299998</c:v>
                </c:pt>
                <c:pt idx="54502">
                  <c:v>31.6544549768</c:v>
                </c:pt>
                <c:pt idx="54503">
                  <c:v>33.9122695167</c:v>
                </c:pt>
                <c:pt idx="54504">
                  <c:v>33.096671117900001</c:v>
                </c:pt>
                <c:pt idx="54505">
                  <c:v>33.492318850799997</c:v>
                </c:pt>
                <c:pt idx="54506">
                  <c:v>32.440597447800002</c:v>
                </c:pt>
                <c:pt idx="54507">
                  <c:v>35.145410950500001</c:v>
                </c:pt>
                <c:pt idx="54508">
                  <c:v>34.438108081899998</c:v>
                </c:pt>
                <c:pt idx="54509">
                  <c:v>32.826256736799998</c:v>
                </c:pt>
                <c:pt idx="54510">
                  <c:v>31.9114507054</c:v>
                </c:pt>
                <c:pt idx="54511">
                  <c:v>32.266272108899997</c:v>
                </c:pt>
                <c:pt idx="54512">
                  <c:v>33.8848670928</c:v>
                </c:pt>
                <c:pt idx="54513">
                  <c:v>34.375212140999999</c:v>
                </c:pt>
                <c:pt idx="54514">
                  <c:v>32.658182736400001</c:v>
                </c:pt>
                <c:pt idx="54515">
                  <c:v>31.968419519699999</c:v>
                </c:pt>
                <c:pt idx="54516">
                  <c:v>34.814789284100002</c:v>
                </c:pt>
                <c:pt idx="54517">
                  <c:v>32.905694161699998</c:v>
                </c:pt>
                <c:pt idx="54518">
                  <c:v>33.793772261400001</c:v>
                </c:pt>
                <c:pt idx="54519">
                  <c:v>34.520928030299999</c:v>
                </c:pt>
                <c:pt idx="54520">
                  <c:v>34.511007658899999</c:v>
                </c:pt>
                <c:pt idx="54521">
                  <c:v>32.464152568199999</c:v>
                </c:pt>
                <c:pt idx="54522">
                  <c:v>32.7367443861</c:v>
                </c:pt>
                <c:pt idx="54523">
                  <c:v>33.031135194599997</c:v>
                </c:pt>
                <c:pt idx="54524">
                  <c:v>32.356923157700002</c:v>
                </c:pt>
                <c:pt idx="54525">
                  <c:v>35.338192757500003</c:v>
                </c:pt>
                <c:pt idx="54526">
                  <c:v>35.130959151100001</c:v>
                </c:pt>
                <c:pt idx="54527">
                  <c:v>34.023968961900003</c:v>
                </c:pt>
                <c:pt idx="54528">
                  <c:v>32.201142243</c:v>
                </c:pt>
                <c:pt idx="54529">
                  <c:v>31.762141048899998</c:v>
                </c:pt>
                <c:pt idx="54530">
                  <c:v>32.378469601100001</c:v>
                </c:pt>
                <c:pt idx="54531">
                  <c:v>34.445149604999997</c:v>
                </c:pt>
                <c:pt idx="54532">
                  <c:v>33.040809428300001</c:v>
                </c:pt>
                <c:pt idx="54533">
                  <c:v>32.650446383599999</c:v>
                </c:pt>
                <c:pt idx="54534">
                  <c:v>32.606857095800002</c:v>
                </c:pt>
                <c:pt idx="54535">
                  <c:v>33.6857818776</c:v>
                </c:pt>
                <c:pt idx="54536">
                  <c:v>32.03434987</c:v>
                </c:pt>
                <c:pt idx="54537">
                  <c:v>34.412884810400001</c:v>
                </c:pt>
                <c:pt idx="54538">
                  <c:v>32.620073977200001</c:v>
                </c:pt>
                <c:pt idx="54539">
                  <c:v>33.056463762299998</c:v>
                </c:pt>
                <c:pt idx="54540">
                  <c:v>32.891367386399999</c:v>
                </c:pt>
                <c:pt idx="54541">
                  <c:v>31.835300854900002</c:v>
                </c:pt>
                <c:pt idx="54542">
                  <c:v>31.8458912111</c:v>
                </c:pt>
                <c:pt idx="54543">
                  <c:v>35.128251417599998</c:v>
                </c:pt>
                <c:pt idx="54544">
                  <c:v>32.878926518599997</c:v>
                </c:pt>
                <c:pt idx="54545">
                  <c:v>33.9803420848</c:v>
                </c:pt>
                <c:pt idx="54546">
                  <c:v>32.579892387699999</c:v>
                </c:pt>
                <c:pt idx="54547">
                  <c:v>33.107994009400002</c:v>
                </c:pt>
                <c:pt idx="54548">
                  <c:v>35.052000217900002</c:v>
                </c:pt>
                <c:pt idx="54549">
                  <c:v>32.2525060201</c:v>
                </c:pt>
                <c:pt idx="54550">
                  <c:v>32.326247806200001</c:v>
                </c:pt>
                <c:pt idx="54551">
                  <c:v>34.009364453300002</c:v>
                </c:pt>
                <c:pt idx="54552">
                  <c:v>32.682063206999999</c:v>
                </c:pt>
                <c:pt idx="54553">
                  <c:v>34.548954741999999</c:v>
                </c:pt>
                <c:pt idx="54554">
                  <c:v>31.8338798795</c:v>
                </c:pt>
                <c:pt idx="54555">
                  <c:v>32.7367443861</c:v>
                </c:pt>
                <c:pt idx="54556">
                  <c:v>32.719249662599999</c:v>
                </c:pt>
                <c:pt idx="54557">
                  <c:v>32.246679885100001</c:v>
                </c:pt>
                <c:pt idx="54558">
                  <c:v>32.429258154499998</c:v>
                </c:pt>
                <c:pt idx="54559">
                  <c:v>31.950813492200002</c:v>
                </c:pt>
                <c:pt idx="54560">
                  <c:v>31.9265550167</c:v>
                </c:pt>
                <c:pt idx="54561">
                  <c:v>32.901930180500003</c:v>
                </c:pt>
                <c:pt idx="54562">
                  <c:v>35.477879015500001</c:v>
                </c:pt>
                <c:pt idx="54563">
                  <c:v>34.495243559000002</c:v>
                </c:pt>
                <c:pt idx="54564">
                  <c:v>35.378189756099999</c:v>
                </c:pt>
                <c:pt idx="54565">
                  <c:v>34.741062976800002</c:v>
                </c:pt>
                <c:pt idx="54566">
                  <c:v>33.086560973700003</c:v>
                </c:pt>
                <c:pt idx="54567">
                  <c:v>33.507717110100003</c:v>
                </c:pt>
                <c:pt idx="54568">
                  <c:v>33.115062137700001</c:v>
                </c:pt>
                <c:pt idx="54569">
                  <c:v>34.572315151300003</c:v>
                </c:pt>
                <c:pt idx="54570">
                  <c:v>32.563989072200002</c:v>
                </c:pt>
                <c:pt idx="54571">
                  <c:v>32.597539005199998</c:v>
                </c:pt>
                <c:pt idx="54572">
                  <c:v>32.030673367200002</c:v>
                </c:pt>
                <c:pt idx="54573">
                  <c:v>34.911759674199999</c:v>
                </c:pt>
                <c:pt idx="54574">
                  <c:v>32.518923961799999</c:v>
                </c:pt>
                <c:pt idx="54575">
                  <c:v>34.137719418899998</c:v>
                </c:pt>
                <c:pt idx="54576">
                  <c:v>32.3142723944</c:v>
                </c:pt>
                <c:pt idx="54577">
                  <c:v>35.448962599600002</c:v>
                </c:pt>
                <c:pt idx="54578">
                  <c:v>33.3033318114</c:v>
                </c:pt>
                <c:pt idx="54579">
                  <c:v>33.9122695167</c:v>
                </c:pt>
                <c:pt idx="54580">
                  <c:v>31.864978191100001</c:v>
                </c:pt>
                <c:pt idx="54581">
                  <c:v>33.5786689173</c:v>
                </c:pt>
                <c:pt idx="54582">
                  <c:v>34.218438724499997</c:v>
                </c:pt>
                <c:pt idx="54583">
                  <c:v>33.647956096500003</c:v>
                </c:pt>
                <c:pt idx="54584">
                  <c:v>33.737324459500002</c:v>
                </c:pt>
                <c:pt idx="54585">
                  <c:v>32.758461154800003</c:v>
                </c:pt>
                <c:pt idx="54586">
                  <c:v>32.409668746500003</c:v>
                </c:pt>
                <c:pt idx="54587">
                  <c:v>32.7367443861</c:v>
                </c:pt>
                <c:pt idx="54588">
                  <c:v>31.766284898799999</c:v>
                </c:pt>
                <c:pt idx="54589">
                  <c:v>33.266560993600002</c:v>
                </c:pt>
                <c:pt idx="54590">
                  <c:v>31.7700834177</c:v>
                </c:pt>
                <c:pt idx="54591">
                  <c:v>35.390559217499998</c:v>
                </c:pt>
                <c:pt idx="54592">
                  <c:v>31.8338798795</c:v>
                </c:pt>
                <c:pt idx="54593">
                  <c:v>32.124465057199998</c:v>
                </c:pt>
                <c:pt idx="54594">
                  <c:v>32.503202196399997</c:v>
                </c:pt>
                <c:pt idx="54595">
                  <c:v>32.686421402800001</c:v>
                </c:pt>
                <c:pt idx="54596">
                  <c:v>31.950813492200002</c:v>
                </c:pt>
                <c:pt idx="54597">
                  <c:v>34.470185957699996</c:v>
                </c:pt>
                <c:pt idx="54598">
                  <c:v>35.043994836800003</c:v>
                </c:pt>
                <c:pt idx="54599">
                  <c:v>33.0317153202</c:v>
                </c:pt>
                <c:pt idx="54600">
                  <c:v>33.971528241000001</c:v>
                </c:pt>
                <c:pt idx="54601">
                  <c:v>33.4804552262</c:v>
                </c:pt>
                <c:pt idx="54602">
                  <c:v>32.434584055400002</c:v>
                </c:pt>
                <c:pt idx="54603">
                  <c:v>34.044140040199999</c:v>
                </c:pt>
                <c:pt idx="54604">
                  <c:v>32.929931092499999</c:v>
                </c:pt>
                <c:pt idx="54605">
                  <c:v>34.453713270800002</c:v>
                </c:pt>
                <c:pt idx="54606">
                  <c:v>32.994977429899997</c:v>
                </c:pt>
                <c:pt idx="54607">
                  <c:v>31.9668940639</c:v>
                </c:pt>
                <c:pt idx="54608">
                  <c:v>34.548954741999999</c:v>
                </c:pt>
                <c:pt idx="54609">
                  <c:v>32.905694161699998</c:v>
                </c:pt>
                <c:pt idx="54610">
                  <c:v>32.586068276299997</c:v>
                </c:pt>
                <c:pt idx="54611">
                  <c:v>33.924047163300003</c:v>
                </c:pt>
                <c:pt idx="54612">
                  <c:v>33.328334938499999</c:v>
                </c:pt>
                <c:pt idx="54613">
                  <c:v>34.445149604999997</c:v>
                </c:pt>
                <c:pt idx="54614">
                  <c:v>34.744269472600003</c:v>
                </c:pt>
                <c:pt idx="54615">
                  <c:v>32.215350367100001</c:v>
                </c:pt>
                <c:pt idx="54616">
                  <c:v>33.2510590459</c:v>
                </c:pt>
                <c:pt idx="54617">
                  <c:v>34.137719418899998</c:v>
                </c:pt>
                <c:pt idx="54618">
                  <c:v>35.228132308600003</c:v>
                </c:pt>
                <c:pt idx="54619">
                  <c:v>32.399980144099999</c:v>
                </c:pt>
                <c:pt idx="54620">
                  <c:v>33.9291086701</c:v>
                </c:pt>
                <c:pt idx="54621">
                  <c:v>32.879882143700002</c:v>
                </c:pt>
                <c:pt idx="54622">
                  <c:v>34.0194808862</c:v>
                </c:pt>
                <c:pt idx="54623">
                  <c:v>34.589006294400001</c:v>
                </c:pt>
                <c:pt idx="54624">
                  <c:v>32.929945471400003</c:v>
                </c:pt>
                <c:pt idx="54625">
                  <c:v>33.028578849100001</c:v>
                </c:pt>
                <c:pt idx="54626">
                  <c:v>31.657441289000001</c:v>
                </c:pt>
                <c:pt idx="54627">
                  <c:v>32.374782705299999</c:v>
                </c:pt>
                <c:pt idx="54628">
                  <c:v>32.359393363199999</c:v>
                </c:pt>
                <c:pt idx="54629">
                  <c:v>32.576326074999997</c:v>
                </c:pt>
                <c:pt idx="54630">
                  <c:v>32.294446098100003</c:v>
                </c:pt>
                <c:pt idx="54631">
                  <c:v>32.650446383599999</c:v>
                </c:pt>
                <c:pt idx="54632">
                  <c:v>32.431568450900002</c:v>
                </c:pt>
                <c:pt idx="54633">
                  <c:v>34.777538721100001</c:v>
                </c:pt>
                <c:pt idx="54634">
                  <c:v>34.191513388300002</c:v>
                </c:pt>
                <c:pt idx="54635">
                  <c:v>32.882955931799998</c:v>
                </c:pt>
                <c:pt idx="54636">
                  <c:v>33.9546952066</c:v>
                </c:pt>
                <c:pt idx="54637">
                  <c:v>33.9122695167</c:v>
                </c:pt>
                <c:pt idx="54638">
                  <c:v>32.925131952400001</c:v>
                </c:pt>
                <c:pt idx="54639">
                  <c:v>32.888079558900003</c:v>
                </c:pt>
                <c:pt idx="54640">
                  <c:v>32.128029488499998</c:v>
                </c:pt>
                <c:pt idx="54641">
                  <c:v>32.555362119100003</c:v>
                </c:pt>
                <c:pt idx="54642">
                  <c:v>33.9236622958</c:v>
                </c:pt>
                <c:pt idx="54643">
                  <c:v>33.019087846600002</c:v>
                </c:pt>
                <c:pt idx="54644">
                  <c:v>32.068814116399999</c:v>
                </c:pt>
                <c:pt idx="54645">
                  <c:v>32.118494982199998</c:v>
                </c:pt>
                <c:pt idx="54646">
                  <c:v>32.399529532499997</c:v>
                </c:pt>
                <c:pt idx="54647">
                  <c:v>32.606979214900001</c:v>
                </c:pt>
                <c:pt idx="54648">
                  <c:v>32.123317588900001</c:v>
                </c:pt>
                <c:pt idx="54649">
                  <c:v>34.939163338900002</c:v>
                </c:pt>
                <c:pt idx="54650">
                  <c:v>33.628968700400002</c:v>
                </c:pt>
                <c:pt idx="54651">
                  <c:v>32.6723185886</c:v>
                </c:pt>
                <c:pt idx="54652">
                  <c:v>33.688251529600002</c:v>
                </c:pt>
                <c:pt idx="54653">
                  <c:v>31.657441289000001</c:v>
                </c:pt>
                <c:pt idx="54654">
                  <c:v>33.802971034899997</c:v>
                </c:pt>
                <c:pt idx="54655">
                  <c:v>34.938820746600001</c:v>
                </c:pt>
                <c:pt idx="54656">
                  <c:v>33.349622223099999</c:v>
                </c:pt>
                <c:pt idx="54657">
                  <c:v>32.758461154800003</c:v>
                </c:pt>
                <c:pt idx="54658">
                  <c:v>32.9170388649</c:v>
                </c:pt>
                <c:pt idx="54659">
                  <c:v>34.357715083199999</c:v>
                </c:pt>
                <c:pt idx="54660">
                  <c:v>34.299021553400003</c:v>
                </c:pt>
                <c:pt idx="54661">
                  <c:v>32.499539443499998</c:v>
                </c:pt>
                <c:pt idx="54662">
                  <c:v>35.266539432599998</c:v>
                </c:pt>
                <c:pt idx="54663">
                  <c:v>34.024720679600001</c:v>
                </c:pt>
                <c:pt idx="54664">
                  <c:v>32.505613981899998</c:v>
                </c:pt>
                <c:pt idx="54665">
                  <c:v>34.741062976800002</c:v>
                </c:pt>
                <c:pt idx="54666">
                  <c:v>33.507717110100003</c:v>
                </c:pt>
                <c:pt idx="54667">
                  <c:v>34.297522686400001</c:v>
                </c:pt>
                <c:pt idx="54668">
                  <c:v>32.878926518599997</c:v>
                </c:pt>
                <c:pt idx="54669">
                  <c:v>32.222762350399996</c:v>
                </c:pt>
                <c:pt idx="54670">
                  <c:v>32.315093126299999</c:v>
                </c:pt>
                <c:pt idx="54671">
                  <c:v>32.977666476899998</c:v>
                </c:pt>
                <c:pt idx="54672">
                  <c:v>33.693950225199998</c:v>
                </c:pt>
                <c:pt idx="54673">
                  <c:v>32.434584055400002</c:v>
                </c:pt>
                <c:pt idx="54674">
                  <c:v>33.971528241000001</c:v>
                </c:pt>
                <c:pt idx="54675">
                  <c:v>32.328583055000003</c:v>
                </c:pt>
                <c:pt idx="54676">
                  <c:v>35.2767342442</c:v>
                </c:pt>
                <c:pt idx="54677">
                  <c:v>32.124465057199998</c:v>
                </c:pt>
                <c:pt idx="54678">
                  <c:v>32.573086027199999</c:v>
                </c:pt>
                <c:pt idx="54679">
                  <c:v>34.034556829499998</c:v>
                </c:pt>
                <c:pt idx="54680">
                  <c:v>34.428766280799998</c:v>
                </c:pt>
                <c:pt idx="54681">
                  <c:v>34.042662512100001</c:v>
                </c:pt>
                <c:pt idx="54682">
                  <c:v>35.277657959599999</c:v>
                </c:pt>
                <c:pt idx="54683">
                  <c:v>34.6709088665</c:v>
                </c:pt>
                <c:pt idx="54684">
                  <c:v>31.692124789099999</c:v>
                </c:pt>
                <c:pt idx="54685">
                  <c:v>32.126741218699998</c:v>
                </c:pt>
                <c:pt idx="54686">
                  <c:v>32.272570279999997</c:v>
                </c:pt>
                <c:pt idx="54687">
                  <c:v>34.519052985499997</c:v>
                </c:pt>
                <c:pt idx="54688">
                  <c:v>35.065745890599999</c:v>
                </c:pt>
                <c:pt idx="54689">
                  <c:v>34.0299564516</c:v>
                </c:pt>
                <c:pt idx="54690">
                  <c:v>35.045477959800003</c:v>
                </c:pt>
                <c:pt idx="54691">
                  <c:v>34.9105609462</c:v>
                </c:pt>
                <c:pt idx="54692">
                  <c:v>34.572315151300003</c:v>
                </c:pt>
                <c:pt idx="54693">
                  <c:v>34.970696913200001</c:v>
                </c:pt>
                <c:pt idx="54694">
                  <c:v>32.236011856799998</c:v>
                </c:pt>
                <c:pt idx="54695">
                  <c:v>34.001761010400003</c:v>
                </c:pt>
                <c:pt idx="54696">
                  <c:v>33.266560993600002</c:v>
                </c:pt>
                <c:pt idx="54697">
                  <c:v>31.8338798795</c:v>
                </c:pt>
                <c:pt idx="54698">
                  <c:v>32.217053891900001</c:v>
                </c:pt>
                <c:pt idx="54699">
                  <c:v>34.829997480599999</c:v>
                </c:pt>
                <c:pt idx="54700">
                  <c:v>32.405163335200001</c:v>
                </c:pt>
                <c:pt idx="54701">
                  <c:v>32.562338574999998</c:v>
                </c:pt>
                <c:pt idx="54702">
                  <c:v>32.1809597596</c:v>
                </c:pt>
                <c:pt idx="54703">
                  <c:v>34.741062976800002</c:v>
                </c:pt>
                <c:pt idx="54704">
                  <c:v>31.821111142399999</c:v>
                </c:pt>
                <c:pt idx="54705">
                  <c:v>33.128158177899998</c:v>
                </c:pt>
                <c:pt idx="54706">
                  <c:v>34.957292066900003</c:v>
                </c:pt>
                <c:pt idx="54707">
                  <c:v>31.9461824045</c:v>
                </c:pt>
                <c:pt idx="54708">
                  <c:v>32.923884085799997</c:v>
                </c:pt>
                <c:pt idx="54709">
                  <c:v>33.533013374100001</c:v>
                </c:pt>
                <c:pt idx="54710">
                  <c:v>32.888079558900003</c:v>
                </c:pt>
                <c:pt idx="54711">
                  <c:v>32.109844603200003</c:v>
                </c:pt>
                <c:pt idx="54712">
                  <c:v>33.715690536499999</c:v>
                </c:pt>
                <c:pt idx="54713">
                  <c:v>35.259305353199998</c:v>
                </c:pt>
                <c:pt idx="54714">
                  <c:v>31.661855747499999</c:v>
                </c:pt>
                <c:pt idx="54715">
                  <c:v>35.405285403500002</c:v>
                </c:pt>
                <c:pt idx="54716">
                  <c:v>32.148737277400002</c:v>
                </c:pt>
                <c:pt idx="54717">
                  <c:v>33.8967532745</c:v>
                </c:pt>
                <c:pt idx="54718">
                  <c:v>34.328404572099998</c:v>
                </c:pt>
                <c:pt idx="54719">
                  <c:v>33.282814860199998</c:v>
                </c:pt>
                <c:pt idx="54720">
                  <c:v>33.028578849100001</c:v>
                </c:pt>
                <c:pt idx="54721">
                  <c:v>33.136606604800001</c:v>
                </c:pt>
                <c:pt idx="54722">
                  <c:v>34.741062976800002</c:v>
                </c:pt>
                <c:pt idx="54723">
                  <c:v>31.625349561099998</c:v>
                </c:pt>
                <c:pt idx="54724">
                  <c:v>33.4831399933</c:v>
                </c:pt>
                <c:pt idx="54725">
                  <c:v>33.851748478600001</c:v>
                </c:pt>
                <c:pt idx="54726">
                  <c:v>32.1107216515</c:v>
                </c:pt>
                <c:pt idx="54727">
                  <c:v>33.365106062599999</c:v>
                </c:pt>
                <c:pt idx="54728">
                  <c:v>32.562941796700002</c:v>
                </c:pt>
                <c:pt idx="54729">
                  <c:v>33.031135194599997</c:v>
                </c:pt>
                <c:pt idx="54730">
                  <c:v>34.595271442799998</c:v>
                </c:pt>
                <c:pt idx="54731">
                  <c:v>33.624089932799997</c:v>
                </c:pt>
                <c:pt idx="54732">
                  <c:v>34.372481951899999</c:v>
                </c:pt>
                <c:pt idx="54733">
                  <c:v>33.691695058199997</c:v>
                </c:pt>
                <c:pt idx="54734">
                  <c:v>33.086560973700003</c:v>
                </c:pt>
                <c:pt idx="54735">
                  <c:v>33.404501428700001</c:v>
                </c:pt>
                <c:pt idx="54736">
                  <c:v>33.412788539499999</c:v>
                </c:pt>
                <c:pt idx="54737">
                  <c:v>32.972825393599997</c:v>
                </c:pt>
                <c:pt idx="54738">
                  <c:v>33.019087846600002</c:v>
                </c:pt>
                <c:pt idx="54739">
                  <c:v>34.357715083199999</c:v>
                </c:pt>
                <c:pt idx="54740">
                  <c:v>32.160171449000003</c:v>
                </c:pt>
                <c:pt idx="54741">
                  <c:v>33.476566978500003</c:v>
                </c:pt>
                <c:pt idx="54742">
                  <c:v>35.062452528800002</c:v>
                </c:pt>
                <c:pt idx="54743">
                  <c:v>34.863153608899999</c:v>
                </c:pt>
                <c:pt idx="54744">
                  <c:v>34.665594458000001</c:v>
                </c:pt>
                <c:pt idx="54745">
                  <c:v>34.2301116326</c:v>
                </c:pt>
                <c:pt idx="54746">
                  <c:v>32.882955931799998</c:v>
                </c:pt>
                <c:pt idx="54747">
                  <c:v>34.974496828500001</c:v>
                </c:pt>
                <c:pt idx="54748">
                  <c:v>35.6274495487</c:v>
                </c:pt>
                <c:pt idx="54749">
                  <c:v>36.857345615299998</c:v>
                </c:pt>
                <c:pt idx="54750">
                  <c:v>38.5061622399</c:v>
                </c:pt>
                <c:pt idx="54751">
                  <c:v>37.474140991399999</c:v>
                </c:pt>
                <c:pt idx="54752">
                  <c:v>37.564234895299997</c:v>
                </c:pt>
                <c:pt idx="54753">
                  <c:v>35.858647843699998</c:v>
                </c:pt>
                <c:pt idx="54754">
                  <c:v>38.939644548099999</c:v>
                </c:pt>
                <c:pt idx="54755">
                  <c:v>36.361896929899999</c:v>
                </c:pt>
                <c:pt idx="54756">
                  <c:v>35.497918273000003</c:v>
                </c:pt>
                <c:pt idx="54757">
                  <c:v>38.175813019899998</c:v>
                </c:pt>
                <c:pt idx="54758">
                  <c:v>35.9686056587</c:v>
                </c:pt>
                <c:pt idx="54759">
                  <c:v>36.578919676300004</c:v>
                </c:pt>
                <c:pt idx="54760">
                  <c:v>37.132109554499998</c:v>
                </c:pt>
                <c:pt idx="54761">
                  <c:v>39.146425241400003</c:v>
                </c:pt>
                <c:pt idx="54762">
                  <c:v>37.154193646899998</c:v>
                </c:pt>
                <c:pt idx="54763">
                  <c:v>36.6162449196</c:v>
                </c:pt>
                <c:pt idx="54764">
                  <c:v>39.370846717500001</c:v>
                </c:pt>
                <c:pt idx="54765">
                  <c:v>36.516429076400001</c:v>
                </c:pt>
                <c:pt idx="54766">
                  <c:v>36.356677529499997</c:v>
                </c:pt>
                <c:pt idx="54767">
                  <c:v>37.9748901074</c:v>
                </c:pt>
                <c:pt idx="54768">
                  <c:v>38.230050275799996</c:v>
                </c:pt>
                <c:pt idx="54769">
                  <c:v>36.636863713399997</c:v>
                </c:pt>
                <c:pt idx="54770">
                  <c:v>35.622632475899998</c:v>
                </c:pt>
                <c:pt idx="54771">
                  <c:v>38.533842179099999</c:v>
                </c:pt>
                <c:pt idx="54772">
                  <c:v>37.4165348557</c:v>
                </c:pt>
                <c:pt idx="54773">
                  <c:v>38.2181731031</c:v>
                </c:pt>
                <c:pt idx="54774">
                  <c:v>38.481667482900001</c:v>
                </c:pt>
                <c:pt idx="54775">
                  <c:v>35.555323338900003</c:v>
                </c:pt>
                <c:pt idx="54776">
                  <c:v>38.132696545400002</c:v>
                </c:pt>
                <c:pt idx="54777">
                  <c:v>38.676383095799999</c:v>
                </c:pt>
                <c:pt idx="54778">
                  <c:v>36.369757775099998</c:v>
                </c:pt>
                <c:pt idx="54779">
                  <c:v>36.096845561099997</c:v>
                </c:pt>
                <c:pt idx="54780">
                  <c:v>38.533842179099999</c:v>
                </c:pt>
                <c:pt idx="54781">
                  <c:v>36.848572032299998</c:v>
                </c:pt>
                <c:pt idx="54782">
                  <c:v>36.4122452573</c:v>
                </c:pt>
                <c:pt idx="54783">
                  <c:v>37.132109554499998</c:v>
                </c:pt>
                <c:pt idx="54784">
                  <c:v>37.917441115199999</c:v>
                </c:pt>
                <c:pt idx="54785">
                  <c:v>35.482367872200001</c:v>
                </c:pt>
                <c:pt idx="54786">
                  <c:v>37.578210454999997</c:v>
                </c:pt>
                <c:pt idx="54787">
                  <c:v>38.123773170500002</c:v>
                </c:pt>
                <c:pt idx="54788">
                  <c:v>37.591287853799997</c:v>
                </c:pt>
                <c:pt idx="54789">
                  <c:v>38.515002380399999</c:v>
                </c:pt>
                <c:pt idx="54790">
                  <c:v>36.068406570800001</c:v>
                </c:pt>
                <c:pt idx="54791">
                  <c:v>37.792594963399999</c:v>
                </c:pt>
                <c:pt idx="54792">
                  <c:v>38.083427918799998</c:v>
                </c:pt>
                <c:pt idx="54793">
                  <c:v>37.056322566200002</c:v>
                </c:pt>
                <c:pt idx="54794">
                  <c:v>38.979089511600002</c:v>
                </c:pt>
                <c:pt idx="54795">
                  <c:v>39.6076922325</c:v>
                </c:pt>
                <c:pt idx="54796">
                  <c:v>38.178028317500001</c:v>
                </c:pt>
                <c:pt idx="54797">
                  <c:v>37.900148549100003</c:v>
                </c:pt>
                <c:pt idx="54798">
                  <c:v>37.0006481757</c:v>
                </c:pt>
                <c:pt idx="54799">
                  <c:v>35.999556649200002</c:v>
                </c:pt>
                <c:pt idx="54800">
                  <c:v>37.542560713</c:v>
                </c:pt>
                <c:pt idx="54801">
                  <c:v>38.647904289000003</c:v>
                </c:pt>
                <c:pt idx="54802">
                  <c:v>36.979466947900001</c:v>
                </c:pt>
                <c:pt idx="54803">
                  <c:v>36.030202463199998</c:v>
                </c:pt>
                <c:pt idx="54804">
                  <c:v>37.153065589500002</c:v>
                </c:pt>
                <c:pt idx="54805">
                  <c:v>37.337686194299998</c:v>
                </c:pt>
                <c:pt idx="54806">
                  <c:v>37.797427656399996</c:v>
                </c:pt>
                <c:pt idx="54807">
                  <c:v>35.610892999800001</c:v>
                </c:pt>
                <c:pt idx="54808">
                  <c:v>37.904409876800003</c:v>
                </c:pt>
                <c:pt idx="54809">
                  <c:v>38.536745473899998</c:v>
                </c:pt>
                <c:pt idx="54810">
                  <c:v>38.2524270483</c:v>
                </c:pt>
                <c:pt idx="54811">
                  <c:v>36.590434694300001</c:v>
                </c:pt>
                <c:pt idx="54812">
                  <c:v>37.056322566200002</c:v>
                </c:pt>
                <c:pt idx="54813">
                  <c:v>37.538459354499999</c:v>
                </c:pt>
                <c:pt idx="54814">
                  <c:v>39.735013127000002</c:v>
                </c:pt>
                <c:pt idx="54815">
                  <c:v>39.324088813400003</c:v>
                </c:pt>
                <c:pt idx="54816">
                  <c:v>37.3188054568</c:v>
                </c:pt>
                <c:pt idx="54817">
                  <c:v>36.000176387800003</c:v>
                </c:pt>
                <c:pt idx="54818">
                  <c:v>35.707750943800001</c:v>
                </c:pt>
                <c:pt idx="54819">
                  <c:v>37.891477957399999</c:v>
                </c:pt>
                <c:pt idx="54820">
                  <c:v>39.146425241400003</c:v>
                </c:pt>
                <c:pt idx="54821">
                  <c:v>35.6274495487</c:v>
                </c:pt>
                <c:pt idx="54822">
                  <c:v>38.737289095400001</c:v>
                </c:pt>
                <c:pt idx="54823">
                  <c:v>38.897667711700002</c:v>
                </c:pt>
                <c:pt idx="54824">
                  <c:v>38.373713127400002</c:v>
                </c:pt>
                <c:pt idx="54825">
                  <c:v>38.456195014400002</c:v>
                </c:pt>
                <c:pt idx="54826">
                  <c:v>36.271534475300001</c:v>
                </c:pt>
                <c:pt idx="54827">
                  <c:v>39.516180460800001</c:v>
                </c:pt>
                <c:pt idx="54828">
                  <c:v>36.096845561099997</c:v>
                </c:pt>
                <c:pt idx="54829">
                  <c:v>36.6661357614</c:v>
                </c:pt>
                <c:pt idx="54830">
                  <c:v>35.6628602941</c:v>
                </c:pt>
                <c:pt idx="54831">
                  <c:v>37.494219003799998</c:v>
                </c:pt>
                <c:pt idx="54832">
                  <c:v>35.8494607628</c:v>
                </c:pt>
                <c:pt idx="54833">
                  <c:v>38.8453315561</c:v>
                </c:pt>
                <c:pt idx="54834">
                  <c:v>35.760704264600001</c:v>
                </c:pt>
                <c:pt idx="54835">
                  <c:v>39.090766918200003</c:v>
                </c:pt>
                <c:pt idx="54836">
                  <c:v>39.7209331635</c:v>
                </c:pt>
                <c:pt idx="54837">
                  <c:v>36.059981680500002</c:v>
                </c:pt>
                <c:pt idx="54838">
                  <c:v>37.3323585881</c:v>
                </c:pt>
                <c:pt idx="54839">
                  <c:v>37.333665836500003</c:v>
                </c:pt>
                <c:pt idx="54840">
                  <c:v>36.639539667199998</c:v>
                </c:pt>
                <c:pt idx="54841">
                  <c:v>39.642222883999999</c:v>
                </c:pt>
                <c:pt idx="54842">
                  <c:v>36.466085807900001</c:v>
                </c:pt>
                <c:pt idx="54843">
                  <c:v>35.718896939399997</c:v>
                </c:pt>
                <c:pt idx="54844">
                  <c:v>36.051681998299998</c:v>
                </c:pt>
                <c:pt idx="54845">
                  <c:v>36.647419832899999</c:v>
                </c:pt>
                <c:pt idx="54846">
                  <c:v>39.3957456849</c:v>
                </c:pt>
                <c:pt idx="54847">
                  <c:v>39.591403063199998</c:v>
                </c:pt>
                <c:pt idx="54848">
                  <c:v>35.609293662799999</c:v>
                </c:pt>
                <c:pt idx="54849">
                  <c:v>35.8214021557</c:v>
                </c:pt>
                <c:pt idx="54850">
                  <c:v>35.596672294100003</c:v>
                </c:pt>
                <c:pt idx="54851">
                  <c:v>39.351665054400002</c:v>
                </c:pt>
                <c:pt idx="54852">
                  <c:v>37.421029586499998</c:v>
                </c:pt>
                <c:pt idx="54853">
                  <c:v>35.925980938099997</c:v>
                </c:pt>
                <c:pt idx="54854">
                  <c:v>39.581751452600002</c:v>
                </c:pt>
                <c:pt idx="54855">
                  <c:v>37.086746292599997</c:v>
                </c:pt>
                <c:pt idx="54856">
                  <c:v>38.968070555899999</c:v>
                </c:pt>
                <c:pt idx="54857">
                  <c:v>39.6076922325</c:v>
                </c:pt>
                <c:pt idx="54858">
                  <c:v>38.119065028400001</c:v>
                </c:pt>
                <c:pt idx="54859">
                  <c:v>35.659964225099998</c:v>
                </c:pt>
                <c:pt idx="54860">
                  <c:v>38.7421799687</c:v>
                </c:pt>
                <c:pt idx="54861">
                  <c:v>39.033428218399997</c:v>
                </c:pt>
                <c:pt idx="54862">
                  <c:v>37.917441115199999</c:v>
                </c:pt>
                <c:pt idx="54863">
                  <c:v>37.917349853099999</c:v>
                </c:pt>
                <c:pt idx="54864">
                  <c:v>38.333063621199997</c:v>
                </c:pt>
                <c:pt idx="54865">
                  <c:v>36.859908384100002</c:v>
                </c:pt>
                <c:pt idx="54866">
                  <c:v>37.378247030399997</c:v>
                </c:pt>
                <c:pt idx="54867">
                  <c:v>37.858462899300001</c:v>
                </c:pt>
                <c:pt idx="54868">
                  <c:v>36.594988872199998</c:v>
                </c:pt>
                <c:pt idx="54869">
                  <c:v>38.132696545400002</c:v>
                </c:pt>
                <c:pt idx="54870">
                  <c:v>38.9391191319</c:v>
                </c:pt>
                <c:pt idx="54871">
                  <c:v>37.132841289700004</c:v>
                </c:pt>
                <c:pt idx="54872">
                  <c:v>37.254610807299997</c:v>
                </c:pt>
                <c:pt idx="54873">
                  <c:v>37.294055835599998</c:v>
                </c:pt>
                <c:pt idx="54874">
                  <c:v>36.090020095699998</c:v>
                </c:pt>
                <c:pt idx="54875">
                  <c:v>38.878678168100002</c:v>
                </c:pt>
                <c:pt idx="54876">
                  <c:v>39.172796123600001</c:v>
                </c:pt>
                <c:pt idx="54877">
                  <c:v>37.237436879100002</c:v>
                </c:pt>
                <c:pt idx="54878">
                  <c:v>35.522040827700003</c:v>
                </c:pt>
                <c:pt idx="54879">
                  <c:v>35.638863717600003</c:v>
                </c:pt>
                <c:pt idx="54880">
                  <c:v>37.245794288399999</c:v>
                </c:pt>
                <c:pt idx="54881">
                  <c:v>37.858462899300001</c:v>
                </c:pt>
                <c:pt idx="54882">
                  <c:v>37.791462596099997</c:v>
                </c:pt>
                <c:pt idx="54883">
                  <c:v>38.948825708800001</c:v>
                </c:pt>
                <c:pt idx="54884">
                  <c:v>37.208158649700003</c:v>
                </c:pt>
                <c:pt idx="54885">
                  <c:v>35.760704264600001</c:v>
                </c:pt>
                <c:pt idx="54886">
                  <c:v>37.791462596099997</c:v>
                </c:pt>
                <c:pt idx="54887">
                  <c:v>39.685213906199998</c:v>
                </c:pt>
                <c:pt idx="54888">
                  <c:v>39.293984720200001</c:v>
                </c:pt>
                <c:pt idx="54889">
                  <c:v>38.179365282500001</c:v>
                </c:pt>
                <c:pt idx="54890">
                  <c:v>39.102620259600002</c:v>
                </c:pt>
                <c:pt idx="54891">
                  <c:v>37.474140991399999</c:v>
                </c:pt>
                <c:pt idx="54892">
                  <c:v>38.160953667500003</c:v>
                </c:pt>
                <c:pt idx="54893">
                  <c:v>39.392053901899999</c:v>
                </c:pt>
                <c:pt idx="54894">
                  <c:v>39.377309279099997</c:v>
                </c:pt>
                <c:pt idx="54895">
                  <c:v>38.681238169499998</c:v>
                </c:pt>
                <c:pt idx="54896">
                  <c:v>38.017493036799998</c:v>
                </c:pt>
                <c:pt idx="54897">
                  <c:v>38.907733873799998</c:v>
                </c:pt>
                <c:pt idx="54898">
                  <c:v>35.694087850000003</c:v>
                </c:pt>
                <c:pt idx="54899">
                  <c:v>36.845974178500001</c:v>
                </c:pt>
                <c:pt idx="54900">
                  <c:v>37.961696288100001</c:v>
                </c:pt>
                <c:pt idx="54901">
                  <c:v>35.625966791099998</c:v>
                </c:pt>
                <c:pt idx="54902">
                  <c:v>38.713607243600002</c:v>
                </c:pt>
                <c:pt idx="54903">
                  <c:v>37.217370348199999</c:v>
                </c:pt>
                <c:pt idx="54904">
                  <c:v>36.6810827957</c:v>
                </c:pt>
                <c:pt idx="54905">
                  <c:v>38.111726937599997</c:v>
                </c:pt>
                <c:pt idx="54906">
                  <c:v>36.810495659899999</c:v>
                </c:pt>
                <c:pt idx="54907">
                  <c:v>38.764058027200001</c:v>
                </c:pt>
                <c:pt idx="54908">
                  <c:v>37.778110049799999</c:v>
                </c:pt>
                <c:pt idx="54909">
                  <c:v>39.469353130499996</c:v>
                </c:pt>
                <c:pt idx="54910">
                  <c:v>36.872628573</c:v>
                </c:pt>
                <c:pt idx="54911">
                  <c:v>38.378156850899998</c:v>
                </c:pt>
                <c:pt idx="54912">
                  <c:v>36.341842987900002</c:v>
                </c:pt>
                <c:pt idx="54913">
                  <c:v>37.0347889994</c:v>
                </c:pt>
                <c:pt idx="54914">
                  <c:v>35.9282643612</c:v>
                </c:pt>
                <c:pt idx="54915">
                  <c:v>36.148250744599999</c:v>
                </c:pt>
                <c:pt idx="54916">
                  <c:v>36.518632556999997</c:v>
                </c:pt>
                <c:pt idx="54917">
                  <c:v>38.880012425300002</c:v>
                </c:pt>
                <c:pt idx="54918">
                  <c:v>37.413022064700002</c:v>
                </c:pt>
                <c:pt idx="54919">
                  <c:v>36.271534475300001</c:v>
                </c:pt>
                <c:pt idx="54920">
                  <c:v>38.190232074400001</c:v>
                </c:pt>
                <c:pt idx="54921">
                  <c:v>35.707774652399998</c:v>
                </c:pt>
                <c:pt idx="54922">
                  <c:v>37.217370348199999</c:v>
                </c:pt>
                <c:pt idx="54923">
                  <c:v>39.215323870399999</c:v>
                </c:pt>
                <c:pt idx="54924">
                  <c:v>36.857345615299998</c:v>
                </c:pt>
                <c:pt idx="54925">
                  <c:v>36.737138256800002</c:v>
                </c:pt>
                <c:pt idx="54926">
                  <c:v>38.122135181499999</c:v>
                </c:pt>
                <c:pt idx="54927">
                  <c:v>37.2674341942</c:v>
                </c:pt>
                <c:pt idx="54928">
                  <c:v>38.509052616200002</c:v>
                </c:pt>
                <c:pt idx="54929">
                  <c:v>36.148648278300001</c:v>
                </c:pt>
                <c:pt idx="54930">
                  <c:v>38.2181731031</c:v>
                </c:pt>
                <c:pt idx="54931">
                  <c:v>36.940326344799999</c:v>
                </c:pt>
                <c:pt idx="54932">
                  <c:v>36.471885504600003</c:v>
                </c:pt>
                <c:pt idx="54933">
                  <c:v>37.145938446400002</c:v>
                </c:pt>
                <c:pt idx="54934">
                  <c:v>35.5536118598</c:v>
                </c:pt>
                <c:pt idx="54935">
                  <c:v>38.843070797099998</c:v>
                </c:pt>
                <c:pt idx="54936">
                  <c:v>36.2345291456</c:v>
                </c:pt>
                <c:pt idx="54937">
                  <c:v>39.734429157199997</c:v>
                </c:pt>
                <c:pt idx="54938">
                  <c:v>35.694047853000001</c:v>
                </c:pt>
                <c:pt idx="54939">
                  <c:v>35.999556649200002</c:v>
                </c:pt>
                <c:pt idx="54940">
                  <c:v>38.087631618499998</c:v>
                </c:pt>
                <c:pt idx="54941">
                  <c:v>39.429611622000003</c:v>
                </c:pt>
                <c:pt idx="54942">
                  <c:v>39.198893254300003</c:v>
                </c:pt>
                <c:pt idx="54943">
                  <c:v>36.224719025299997</c:v>
                </c:pt>
                <c:pt idx="54944">
                  <c:v>36.322481037099998</c:v>
                </c:pt>
                <c:pt idx="54945">
                  <c:v>35.634692409000003</c:v>
                </c:pt>
                <c:pt idx="54946">
                  <c:v>38.259809672899998</c:v>
                </c:pt>
                <c:pt idx="54947">
                  <c:v>37.697988973299999</c:v>
                </c:pt>
                <c:pt idx="54948">
                  <c:v>37.0268103915</c:v>
                </c:pt>
                <c:pt idx="54949">
                  <c:v>36.690170137499997</c:v>
                </c:pt>
                <c:pt idx="54950">
                  <c:v>35.815081888900004</c:v>
                </c:pt>
                <c:pt idx="54951">
                  <c:v>38.115146453599998</c:v>
                </c:pt>
                <c:pt idx="54952">
                  <c:v>39.665234701199999</c:v>
                </c:pt>
                <c:pt idx="54953">
                  <c:v>39.374565681199996</c:v>
                </c:pt>
                <c:pt idx="54954">
                  <c:v>39.790218277699999</c:v>
                </c:pt>
                <c:pt idx="54955">
                  <c:v>37.100302087300001</c:v>
                </c:pt>
                <c:pt idx="54956">
                  <c:v>39.616438432999999</c:v>
                </c:pt>
                <c:pt idx="54957">
                  <c:v>37.2674341942</c:v>
                </c:pt>
                <c:pt idx="54958">
                  <c:v>36.698653156200002</c:v>
                </c:pt>
                <c:pt idx="54959">
                  <c:v>35.631110521899998</c:v>
                </c:pt>
                <c:pt idx="54960">
                  <c:v>37.113814037600001</c:v>
                </c:pt>
                <c:pt idx="54961">
                  <c:v>39.551322991200003</c:v>
                </c:pt>
                <c:pt idx="54962">
                  <c:v>38.363662639399998</c:v>
                </c:pt>
                <c:pt idx="54963">
                  <c:v>37.994782018400002</c:v>
                </c:pt>
                <c:pt idx="54964">
                  <c:v>39.1836935758</c:v>
                </c:pt>
                <c:pt idx="54965">
                  <c:v>36.655465412799998</c:v>
                </c:pt>
                <c:pt idx="54966">
                  <c:v>36.385298545600001</c:v>
                </c:pt>
                <c:pt idx="54967">
                  <c:v>38.119065028400001</c:v>
                </c:pt>
                <c:pt idx="54968">
                  <c:v>35.526098525099997</c:v>
                </c:pt>
                <c:pt idx="54969">
                  <c:v>38.309114828699997</c:v>
                </c:pt>
                <c:pt idx="54970">
                  <c:v>36.1247173545</c:v>
                </c:pt>
                <c:pt idx="54971">
                  <c:v>37.259722996299999</c:v>
                </c:pt>
                <c:pt idx="54972">
                  <c:v>39.352378357299997</c:v>
                </c:pt>
                <c:pt idx="54973">
                  <c:v>39.102620259600002</c:v>
                </c:pt>
                <c:pt idx="54974">
                  <c:v>39.422928820099997</c:v>
                </c:pt>
                <c:pt idx="54975">
                  <c:v>36.842235502100003</c:v>
                </c:pt>
                <c:pt idx="54976">
                  <c:v>36.027447216100001</c:v>
                </c:pt>
                <c:pt idx="54977">
                  <c:v>38.160953667500003</c:v>
                </c:pt>
                <c:pt idx="54978">
                  <c:v>36.272992174300001</c:v>
                </c:pt>
                <c:pt idx="54979">
                  <c:v>36.518632556999997</c:v>
                </c:pt>
                <c:pt idx="54980">
                  <c:v>39.6076922325</c:v>
                </c:pt>
                <c:pt idx="54981">
                  <c:v>35.538296773200003</c:v>
                </c:pt>
                <c:pt idx="54982">
                  <c:v>38.909819625099999</c:v>
                </c:pt>
                <c:pt idx="54983">
                  <c:v>36.616965660200002</c:v>
                </c:pt>
                <c:pt idx="54984">
                  <c:v>37.200570513300001</c:v>
                </c:pt>
                <c:pt idx="54985">
                  <c:v>38.751520436699998</c:v>
                </c:pt>
                <c:pt idx="54986">
                  <c:v>39.049225421199999</c:v>
                </c:pt>
                <c:pt idx="54987">
                  <c:v>35.676424720299998</c:v>
                </c:pt>
                <c:pt idx="54988">
                  <c:v>39.432991528999999</c:v>
                </c:pt>
                <c:pt idx="54989">
                  <c:v>37.357377952999997</c:v>
                </c:pt>
                <c:pt idx="54990">
                  <c:v>38.843084406000003</c:v>
                </c:pt>
                <c:pt idx="54991">
                  <c:v>39.248678592700003</c:v>
                </c:pt>
                <c:pt idx="54992">
                  <c:v>39.608453953900003</c:v>
                </c:pt>
                <c:pt idx="54993">
                  <c:v>36.341842987900002</c:v>
                </c:pt>
                <c:pt idx="54994">
                  <c:v>37.082859961399997</c:v>
                </c:pt>
                <c:pt idx="54995">
                  <c:v>36.581481442700003</c:v>
                </c:pt>
                <c:pt idx="54996">
                  <c:v>40.537368684100002</c:v>
                </c:pt>
                <c:pt idx="54997">
                  <c:v>43.332627903300001</c:v>
                </c:pt>
                <c:pt idx="54998">
                  <c:v>42.206143533499997</c:v>
                </c:pt>
                <c:pt idx="54999">
                  <c:v>44.619291290299998</c:v>
                </c:pt>
                <c:pt idx="55000">
                  <c:v>41.790009102600003</c:v>
                </c:pt>
                <c:pt idx="55001">
                  <c:v>41.9598716534</c:v>
                </c:pt>
                <c:pt idx="55002">
                  <c:v>41.378932619399997</c:v>
                </c:pt>
                <c:pt idx="55003">
                  <c:v>42.779545921599997</c:v>
                </c:pt>
                <c:pt idx="55004">
                  <c:v>40.783380739000002</c:v>
                </c:pt>
                <c:pt idx="55005">
                  <c:v>40.217292092999998</c:v>
                </c:pt>
                <c:pt idx="55006">
                  <c:v>40.933349611399997</c:v>
                </c:pt>
                <c:pt idx="55007">
                  <c:v>40.654923972500001</c:v>
                </c:pt>
                <c:pt idx="55008">
                  <c:v>41.593936784</c:v>
                </c:pt>
                <c:pt idx="55009">
                  <c:v>43.826607224999997</c:v>
                </c:pt>
                <c:pt idx="55010">
                  <c:v>41.782901317399997</c:v>
                </c:pt>
                <c:pt idx="55011">
                  <c:v>39.987510921999998</c:v>
                </c:pt>
                <c:pt idx="55012">
                  <c:v>42.006518963799998</c:v>
                </c:pt>
                <c:pt idx="55013">
                  <c:v>41.593936784</c:v>
                </c:pt>
                <c:pt idx="55014">
                  <c:v>40.4312646809</c:v>
                </c:pt>
                <c:pt idx="55015">
                  <c:v>43.756684098900003</c:v>
                </c:pt>
                <c:pt idx="55016">
                  <c:v>43.478636447200003</c:v>
                </c:pt>
                <c:pt idx="55017">
                  <c:v>39.942460821300003</c:v>
                </c:pt>
                <c:pt idx="55018">
                  <c:v>44.627485003099999</c:v>
                </c:pt>
                <c:pt idx="55019">
                  <c:v>41.937264271499998</c:v>
                </c:pt>
                <c:pt idx="55020">
                  <c:v>42.250916848700001</c:v>
                </c:pt>
                <c:pt idx="55021">
                  <c:v>43.533497096799998</c:v>
                </c:pt>
                <c:pt idx="55022">
                  <c:v>40.259936896900001</c:v>
                </c:pt>
                <c:pt idx="55023">
                  <c:v>42.511178731699999</c:v>
                </c:pt>
                <c:pt idx="55024">
                  <c:v>42.741375971899998</c:v>
                </c:pt>
                <c:pt idx="55025">
                  <c:v>39.884338310899999</c:v>
                </c:pt>
                <c:pt idx="55026">
                  <c:v>40.714332436900001</c:v>
                </c:pt>
                <c:pt idx="55027">
                  <c:v>43.340153127400001</c:v>
                </c:pt>
                <c:pt idx="55028">
                  <c:v>40.823659036999999</c:v>
                </c:pt>
                <c:pt idx="55029">
                  <c:v>41.803830062599999</c:v>
                </c:pt>
                <c:pt idx="55030">
                  <c:v>42.250718947999999</c:v>
                </c:pt>
                <c:pt idx="55031">
                  <c:v>43.674111132299998</c:v>
                </c:pt>
                <c:pt idx="55032">
                  <c:v>39.816818228499997</c:v>
                </c:pt>
                <c:pt idx="55033">
                  <c:v>40.316624750700001</c:v>
                </c:pt>
                <c:pt idx="55034">
                  <c:v>40.634141866999997</c:v>
                </c:pt>
                <c:pt idx="55035">
                  <c:v>40.098173252999999</c:v>
                </c:pt>
                <c:pt idx="55036">
                  <c:v>39.942460821300003</c:v>
                </c:pt>
                <c:pt idx="55037">
                  <c:v>41.670847311800003</c:v>
                </c:pt>
                <c:pt idx="55038">
                  <c:v>41.753325325699997</c:v>
                </c:pt>
                <c:pt idx="55039">
                  <c:v>41.155836702599998</c:v>
                </c:pt>
                <c:pt idx="55040">
                  <c:v>44.151140645600002</c:v>
                </c:pt>
                <c:pt idx="55041">
                  <c:v>41.053406502999998</c:v>
                </c:pt>
                <c:pt idx="55042">
                  <c:v>42.626804184800001</c:v>
                </c:pt>
                <c:pt idx="55043">
                  <c:v>43.016472753899997</c:v>
                </c:pt>
                <c:pt idx="55044">
                  <c:v>42.426133176299999</c:v>
                </c:pt>
                <c:pt idx="55045">
                  <c:v>43.767014666800002</c:v>
                </c:pt>
                <c:pt idx="55046">
                  <c:v>43.2262903803</c:v>
                </c:pt>
                <c:pt idx="55047">
                  <c:v>44.502817389500002</c:v>
                </c:pt>
                <c:pt idx="55048">
                  <c:v>43.340153127400001</c:v>
                </c:pt>
                <c:pt idx="55049">
                  <c:v>41.404406335499999</c:v>
                </c:pt>
                <c:pt idx="55050">
                  <c:v>43.315860250999997</c:v>
                </c:pt>
                <c:pt idx="55051">
                  <c:v>43.026612548099997</c:v>
                </c:pt>
                <c:pt idx="55052">
                  <c:v>44.471664065200002</c:v>
                </c:pt>
                <c:pt idx="55053">
                  <c:v>42.497104047199997</c:v>
                </c:pt>
                <c:pt idx="55054">
                  <c:v>43.6873717175</c:v>
                </c:pt>
                <c:pt idx="55055">
                  <c:v>43.252257886300001</c:v>
                </c:pt>
                <c:pt idx="55056">
                  <c:v>42.952636439099997</c:v>
                </c:pt>
                <c:pt idx="55057">
                  <c:v>43.852591617800002</c:v>
                </c:pt>
                <c:pt idx="55058">
                  <c:v>40.965975348900002</c:v>
                </c:pt>
                <c:pt idx="55059">
                  <c:v>43.840858077</c:v>
                </c:pt>
                <c:pt idx="55060">
                  <c:v>41.747427651599999</c:v>
                </c:pt>
                <c:pt idx="55061">
                  <c:v>43.870948186200003</c:v>
                </c:pt>
                <c:pt idx="55062">
                  <c:v>40.651006816600002</c:v>
                </c:pt>
                <c:pt idx="55063">
                  <c:v>44.076174594800001</c:v>
                </c:pt>
                <c:pt idx="55064">
                  <c:v>42.373069883299998</c:v>
                </c:pt>
                <c:pt idx="55065">
                  <c:v>43.063143166700002</c:v>
                </c:pt>
                <c:pt idx="55066">
                  <c:v>43.908103764300002</c:v>
                </c:pt>
                <c:pt idx="55067">
                  <c:v>43.4002380843</c:v>
                </c:pt>
                <c:pt idx="55068">
                  <c:v>41.058472925700002</c:v>
                </c:pt>
                <c:pt idx="55069">
                  <c:v>40.278291480299998</c:v>
                </c:pt>
                <c:pt idx="55070">
                  <c:v>41.785486081899997</c:v>
                </c:pt>
                <c:pt idx="55071">
                  <c:v>43.533497096799998</c:v>
                </c:pt>
                <c:pt idx="55072">
                  <c:v>42.467591217900001</c:v>
                </c:pt>
                <c:pt idx="55073">
                  <c:v>43.136187391100002</c:v>
                </c:pt>
                <c:pt idx="55074">
                  <c:v>42.390267829700001</c:v>
                </c:pt>
                <c:pt idx="55075">
                  <c:v>44.623401298600001</c:v>
                </c:pt>
                <c:pt idx="55076">
                  <c:v>39.989008595400001</c:v>
                </c:pt>
                <c:pt idx="55077">
                  <c:v>40.707913691599998</c:v>
                </c:pt>
                <c:pt idx="55078">
                  <c:v>39.9853027654</c:v>
                </c:pt>
                <c:pt idx="55079">
                  <c:v>44.0678514759</c:v>
                </c:pt>
                <c:pt idx="55080">
                  <c:v>43.062399245199998</c:v>
                </c:pt>
                <c:pt idx="55081">
                  <c:v>43.159942381599997</c:v>
                </c:pt>
                <c:pt idx="55082">
                  <c:v>43.991806671200003</c:v>
                </c:pt>
                <c:pt idx="55083">
                  <c:v>43.597677510600001</c:v>
                </c:pt>
                <c:pt idx="55084">
                  <c:v>40.659821002999998</c:v>
                </c:pt>
                <c:pt idx="55085">
                  <c:v>40.183013006700001</c:v>
                </c:pt>
                <c:pt idx="55086">
                  <c:v>40.328878636500001</c:v>
                </c:pt>
                <c:pt idx="55087">
                  <c:v>40.933349611399997</c:v>
                </c:pt>
                <c:pt idx="55088">
                  <c:v>44.620993832899998</c:v>
                </c:pt>
                <c:pt idx="55089">
                  <c:v>43.744110995299998</c:v>
                </c:pt>
                <c:pt idx="55090">
                  <c:v>40.620537850399998</c:v>
                </c:pt>
                <c:pt idx="55091">
                  <c:v>43.062399245199998</c:v>
                </c:pt>
                <c:pt idx="55092">
                  <c:v>43.258814801200003</c:v>
                </c:pt>
                <c:pt idx="55093">
                  <c:v>39.974183178200001</c:v>
                </c:pt>
                <c:pt idx="55094">
                  <c:v>43.356093202399997</c:v>
                </c:pt>
                <c:pt idx="55095">
                  <c:v>43.253506442199999</c:v>
                </c:pt>
                <c:pt idx="55096">
                  <c:v>40.274693691000003</c:v>
                </c:pt>
                <c:pt idx="55097">
                  <c:v>41.9460341558</c:v>
                </c:pt>
                <c:pt idx="55098">
                  <c:v>42.831853478200003</c:v>
                </c:pt>
                <c:pt idx="55099">
                  <c:v>42.142784635600002</c:v>
                </c:pt>
                <c:pt idx="55100">
                  <c:v>40.0741526025</c:v>
                </c:pt>
                <c:pt idx="55101">
                  <c:v>44.085176926599999</c:v>
                </c:pt>
                <c:pt idx="55102">
                  <c:v>40.862212615499999</c:v>
                </c:pt>
                <c:pt idx="55103">
                  <c:v>43.693014850200001</c:v>
                </c:pt>
                <c:pt idx="55104">
                  <c:v>40.912594148899998</c:v>
                </c:pt>
                <c:pt idx="55105">
                  <c:v>42.717435895000001</c:v>
                </c:pt>
                <c:pt idx="55106">
                  <c:v>40.698760366800002</c:v>
                </c:pt>
                <c:pt idx="55107">
                  <c:v>41.497798145399997</c:v>
                </c:pt>
                <c:pt idx="55108">
                  <c:v>41.253910428700003</c:v>
                </c:pt>
                <c:pt idx="55109">
                  <c:v>40.952081849499997</c:v>
                </c:pt>
                <c:pt idx="55110">
                  <c:v>44.212257634899998</c:v>
                </c:pt>
                <c:pt idx="55111">
                  <c:v>44.656950328199997</c:v>
                </c:pt>
                <c:pt idx="55112">
                  <c:v>43.626729690700003</c:v>
                </c:pt>
                <c:pt idx="55113">
                  <c:v>41.609395982499997</c:v>
                </c:pt>
                <c:pt idx="55114">
                  <c:v>44.121339361700002</c:v>
                </c:pt>
                <c:pt idx="55115">
                  <c:v>43.440092390799997</c:v>
                </c:pt>
                <c:pt idx="55116">
                  <c:v>43.062399245199998</c:v>
                </c:pt>
                <c:pt idx="55117">
                  <c:v>43.033154179199997</c:v>
                </c:pt>
                <c:pt idx="55118">
                  <c:v>40.709429425499998</c:v>
                </c:pt>
                <c:pt idx="55119">
                  <c:v>41.9437892053</c:v>
                </c:pt>
                <c:pt idx="55120">
                  <c:v>44.623472333199999</c:v>
                </c:pt>
                <c:pt idx="55121">
                  <c:v>41.229801948899997</c:v>
                </c:pt>
                <c:pt idx="55122">
                  <c:v>44.3563099713</c:v>
                </c:pt>
                <c:pt idx="55123">
                  <c:v>43.185532496500002</c:v>
                </c:pt>
                <c:pt idx="55124">
                  <c:v>42.587016921599997</c:v>
                </c:pt>
                <c:pt idx="55125">
                  <c:v>41.0587663775</c:v>
                </c:pt>
                <c:pt idx="55126">
                  <c:v>44.332360265699997</c:v>
                </c:pt>
                <c:pt idx="55127">
                  <c:v>40.628289784400003</c:v>
                </c:pt>
                <c:pt idx="55128">
                  <c:v>44.079665957099998</c:v>
                </c:pt>
                <c:pt idx="55129">
                  <c:v>43.340153127400001</c:v>
                </c:pt>
                <c:pt idx="55130">
                  <c:v>44.188655834899997</c:v>
                </c:pt>
                <c:pt idx="55131">
                  <c:v>44.126249535500001</c:v>
                </c:pt>
                <c:pt idx="55132">
                  <c:v>41.117258906300002</c:v>
                </c:pt>
                <c:pt idx="55133">
                  <c:v>42.659009361300001</c:v>
                </c:pt>
                <c:pt idx="55134">
                  <c:v>43.071566933299998</c:v>
                </c:pt>
                <c:pt idx="55135">
                  <c:v>43.3394315484</c:v>
                </c:pt>
                <c:pt idx="55136">
                  <c:v>40.274693691000003</c:v>
                </c:pt>
                <c:pt idx="55137">
                  <c:v>40.303286034999999</c:v>
                </c:pt>
                <c:pt idx="55138">
                  <c:v>43.021836730300002</c:v>
                </c:pt>
                <c:pt idx="55139">
                  <c:v>41.525618477499997</c:v>
                </c:pt>
                <c:pt idx="55140">
                  <c:v>41.229801948899997</c:v>
                </c:pt>
                <c:pt idx="55141">
                  <c:v>43.632712831600003</c:v>
                </c:pt>
                <c:pt idx="55142">
                  <c:v>40.520094992700002</c:v>
                </c:pt>
                <c:pt idx="55143">
                  <c:v>42.757713581600001</c:v>
                </c:pt>
                <c:pt idx="55144">
                  <c:v>39.911378985299997</c:v>
                </c:pt>
                <c:pt idx="55145">
                  <c:v>44.319427708900001</c:v>
                </c:pt>
                <c:pt idx="55146">
                  <c:v>42.517243560300003</c:v>
                </c:pt>
                <c:pt idx="55147">
                  <c:v>43.756913909700003</c:v>
                </c:pt>
                <c:pt idx="55148">
                  <c:v>42.196732205300002</c:v>
                </c:pt>
                <c:pt idx="55149">
                  <c:v>41.394520263799997</c:v>
                </c:pt>
                <c:pt idx="55150">
                  <c:v>42.707961957199998</c:v>
                </c:pt>
                <c:pt idx="55151">
                  <c:v>39.9884735937</c:v>
                </c:pt>
                <c:pt idx="55152">
                  <c:v>40.013555245200003</c:v>
                </c:pt>
                <c:pt idx="55153">
                  <c:v>40.518785578100001</c:v>
                </c:pt>
                <c:pt idx="55154">
                  <c:v>41.251356213400001</c:v>
                </c:pt>
                <c:pt idx="55155">
                  <c:v>41.505464381000003</c:v>
                </c:pt>
                <c:pt idx="55156">
                  <c:v>42.377501510999998</c:v>
                </c:pt>
                <c:pt idx="55157">
                  <c:v>44.655601399299997</c:v>
                </c:pt>
                <c:pt idx="55158">
                  <c:v>42.273756266699998</c:v>
                </c:pt>
                <c:pt idx="55159">
                  <c:v>44.470049492100003</c:v>
                </c:pt>
                <c:pt idx="55160">
                  <c:v>43.243055636599998</c:v>
                </c:pt>
                <c:pt idx="55161">
                  <c:v>40.898099337399998</c:v>
                </c:pt>
                <c:pt idx="55162">
                  <c:v>44.257863496600002</c:v>
                </c:pt>
                <c:pt idx="55163">
                  <c:v>40.075908375700003</c:v>
                </c:pt>
                <c:pt idx="55164">
                  <c:v>45.061788695200001</c:v>
                </c:pt>
                <c:pt idx="55165">
                  <c:v>48.199535819499999</c:v>
                </c:pt>
                <c:pt idx="55166">
                  <c:v>47.173547559900001</c:v>
                </c:pt>
                <c:pt idx="55167">
                  <c:v>45.599481013400002</c:v>
                </c:pt>
                <c:pt idx="55168">
                  <c:v>45.692684205100001</c:v>
                </c:pt>
                <c:pt idx="55169">
                  <c:v>46.494515966900003</c:v>
                </c:pt>
                <c:pt idx="55170">
                  <c:v>49.060592333800003</c:v>
                </c:pt>
                <c:pt idx="55171">
                  <c:v>48.305269403099999</c:v>
                </c:pt>
                <c:pt idx="55172">
                  <c:v>47.205654386699997</c:v>
                </c:pt>
                <c:pt idx="55173">
                  <c:v>49.580536763600001</c:v>
                </c:pt>
                <c:pt idx="55174">
                  <c:v>50.074344678599999</c:v>
                </c:pt>
                <c:pt idx="55175">
                  <c:v>47.784693838599999</c:v>
                </c:pt>
                <c:pt idx="55176">
                  <c:v>49.3292281246</c:v>
                </c:pt>
                <c:pt idx="55177">
                  <c:v>47.847025945699997</c:v>
                </c:pt>
                <c:pt idx="55178">
                  <c:v>46.207767953999998</c:v>
                </c:pt>
                <c:pt idx="55179">
                  <c:v>46.544748303200002</c:v>
                </c:pt>
                <c:pt idx="55180">
                  <c:v>44.806811110600002</c:v>
                </c:pt>
                <c:pt idx="55181">
                  <c:v>45.3121965176</c:v>
                </c:pt>
                <c:pt idx="55182">
                  <c:v>45.050685398299997</c:v>
                </c:pt>
                <c:pt idx="55183">
                  <c:v>46.412717317400002</c:v>
                </c:pt>
                <c:pt idx="55184">
                  <c:v>48.393417433899998</c:v>
                </c:pt>
                <c:pt idx="55185">
                  <c:v>46.428939475599996</c:v>
                </c:pt>
                <c:pt idx="55186">
                  <c:v>47.003302288199997</c:v>
                </c:pt>
                <c:pt idx="55187">
                  <c:v>48.248114985400001</c:v>
                </c:pt>
                <c:pt idx="55188">
                  <c:v>49.029221526699999</c:v>
                </c:pt>
                <c:pt idx="55189">
                  <c:v>49.309209094800003</c:v>
                </c:pt>
                <c:pt idx="55190">
                  <c:v>45.031017149900002</c:v>
                </c:pt>
                <c:pt idx="55191">
                  <c:v>46.9681482047</c:v>
                </c:pt>
                <c:pt idx="55192">
                  <c:v>48.941372525799999</c:v>
                </c:pt>
                <c:pt idx="55193">
                  <c:v>46.347344349899998</c:v>
                </c:pt>
                <c:pt idx="55194">
                  <c:v>45.620570735000001</c:v>
                </c:pt>
                <c:pt idx="55195">
                  <c:v>45.254889805799998</c:v>
                </c:pt>
                <c:pt idx="55196">
                  <c:v>47.2334696231</c:v>
                </c:pt>
                <c:pt idx="55197">
                  <c:v>49.010540817500001</c:v>
                </c:pt>
                <c:pt idx="55198">
                  <c:v>50.1159150346</c:v>
                </c:pt>
                <c:pt idx="55199">
                  <c:v>45.6475059522</c:v>
                </c:pt>
                <c:pt idx="55200">
                  <c:v>45.774403724199999</c:v>
                </c:pt>
                <c:pt idx="55201">
                  <c:v>45.949022834700003</c:v>
                </c:pt>
                <c:pt idx="55202">
                  <c:v>47.7328920701</c:v>
                </c:pt>
                <c:pt idx="55203">
                  <c:v>48.638562805100001</c:v>
                </c:pt>
                <c:pt idx="55204">
                  <c:v>47.7328920701</c:v>
                </c:pt>
                <c:pt idx="55205">
                  <c:v>48.582471191400003</c:v>
                </c:pt>
                <c:pt idx="55206">
                  <c:v>47.270358280899998</c:v>
                </c:pt>
                <c:pt idx="55207">
                  <c:v>50.081282153399997</c:v>
                </c:pt>
                <c:pt idx="55208">
                  <c:v>45.6351392527</c:v>
                </c:pt>
                <c:pt idx="55209">
                  <c:v>44.868957719000001</c:v>
                </c:pt>
                <c:pt idx="55210">
                  <c:v>44.784467542400002</c:v>
                </c:pt>
                <c:pt idx="55211">
                  <c:v>45.186682394100004</c:v>
                </c:pt>
                <c:pt idx="55212">
                  <c:v>49.019185700999998</c:v>
                </c:pt>
                <c:pt idx="55213">
                  <c:v>47.980595703200002</c:v>
                </c:pt>
                <c:pt idx="55214">
                  <c:v>44.938967249199997</c:v>
                </c:pt>
                <c:pt idx="55215">
                  <c:v>49.150306604100003</c:v>
                </c:pt>
                <c:pt idx="55216">
                  <c:v>49.060592333800003</c:v>
                </c:pt>
                <c:pt idx="55217">
                  <c:v>45.959014595500001</c:v>
                </c:pt>
                <c:pt idx="55218">
                  <c:v>45.633712195000001</c:v>
                </c:pt>
                <c:pt idx="55219">
                  <c:v>47.715033788600003</c:v>
                </c:pt>
                <c:pt idx="55220">
                  <c:v>45.921253626499997</c:v>
                </c:pt>
                <c:pt idx="55221">
                  <c:v>45.7816559587</c:v>
                </c:pt>
                <c:pt idx="55222">
                  <c:v>44.929683567700003</c:v>
                </c:pt>
                <c:pt idx="55223">
                  <c:v>44.983231005900002</c:v>
                </c:pt>
                <c:pt idx="55224">
                  <c:v>47.325184004900002</c:v>
                </c:pt>
                <c:pt idx="55225">
                  <c:v>48.115596504499997</c:v>
                </c:pt>
                <c:pt idx="55226">
                  <c:v>45.254889805799998</c:v>
                </c:pt>
                <c:pt idx="55227">
                  <c:v>47.171852434800002</c:v>
                </c:pt>
                <c:pt idx="55228">
                  <c:v>47.470747585399998</c:v>
                </c:pt>
                <c:pt idx="55229">
                  <c:v>48.095778679200002</c:v>
                </c:pt>
                <c:pt idx="55230">
                  <c:v>49.941693114000003</c:v>
                </c:pt>
                <c:pt idx="55231">
                  <c:v>45.6592255005</c:v>
                </c:pt>
                <c:pt idx="55232">
                  <c:v>48.677912976000002</c:v>
                </c:pt>
                <c:pt idx="55233">
                  <c:v>47.386545164899999</c:v>
                </c:pt>
                <c:pt idx="55234">
                  <c:v>45.1543264114</c:v>
                </c:pt>
                <c:pt idx="55235">
                  <c:v>47.744679060999999</c:v>
                </c:pt>
                <c:pt idx="55236">
                  <c:v>46.268543124200001</c:v>
                </c:pt>
                <c:pt idx="55237">
                  <c:v>45.481244402900003</c:v>
                </c:pt>
                <c:pt idx="55238">
                  <c:v>44.755253813899998</c:v>
                </c:pt>
                <c:pt idx="55239">
                  <c:v>48.738932615300001</c:v>
                </c:pt>
                <c:pt idx="55240">
                  <c:v>49.643697706700003</c:v>
                </c:pt>
                <c:pt idx="55241">
                  <c:v>48.711360613899998</c:v>
                </c:pt>
                <c:pt idx="55242">
                  <c:v>49.735485220699999</c:v>
                </c:pt>
                <c:pt idx="55243">
                  <c:v>47.050554896800001</c:v>
                </c:pt>
                <c:pt idx="55244">
                  <c:v>48.256411982899998</c:v>
                </c:pt>
                <c:pt idx="55245">
                  <c:v>49.539957946299999</c:v>
                </c:pt>
                <c:pt idx="55246">
                  <c:v>46.029264628500002</c:v>
                </c:pt>
                <c:pt idx="55247">
                  <c:v>48.319438812800001</c:v>
                </c:pt>
                <c:pt idx="55248">
                  <c:v>45.6351392527</c:v>
                </c:pt>
                <c:pt idx="55249">
                  <c:v>46.837966682800001</c:v>
                </c:pt>
                <c:pt idx="55250">
                  <c:v>47.171852434800002</c:v>
                </c:pt>
                <c:pt idx="55251">
                  <c:v>48.2130473932</c:v>
                </c:pt>
                <c:pt idx="55252">
                  <c:v>47.772527899899998</c:v>
                </c:pt>
                <c:pt idx="55253">
                  <c:v>44.755253813899998</c:v>
                </c:pt>
                <c:pt idx="55254">
                  <c:v>45.687023579799998</c:v>
                </c:pt>
                <c:pt idx="55255">
                  <c:v>44.916250297700003</c:v>
                </c:pt>
                <c:pt idx="55256">
                  <c:v>44.713393715899997</c:v>
                </c:pt>
                <c:pt idx="55257">
                  <c:v>44.743428754299998</c:v>
                </c:pt>
                <c:pt idx="55258">
                  <c:v>49.0255715479</c:v>
                </c:pt>
                <c:pt idx="55259">
                  <c:v>49.019185700999998</c:v>
                </c:pt>
                <c:pt idx="55260">
                  <c:v>45.015928969900003</c:v>
                </c:pt>
                <c:pt idx="55261">
                  <c:v>48.841404717499998</c:v>
                </c:pt>
                <c:pt idx="55262">
                  <c:v>47.205862814900001</c:v>
                </c:pt>
                <c:pt idx="55263">
                  <c:v>44.694461328599999</c:v>
                </c:pt>
                <c:pt idx="55264">
                  <c:v>46.017956945400002</c:v>
                </c:pt>
                <c:pt idx="55265">
                  <c:v>49.999895328999997</c:v>
                </c:pt>
                <c:pt idx="55266">
                  <c:v>46.894697414699998</c:v>
                </c:pt>
                <c:pt idx="55267">
                  <c:v>44.868957719000001</c:v>
                </c:pt>
                <c:pt idx="55268">
                  <c:v>46.046345802200001</c:v>
                </c:pt>
                <c:pt idx="55269">
                  <c:v>47.318232739800003</c:v>
                </c:pt>
                <c:pt idx="55270">
                  <c:v>48.751689703399997</c:v>
                </c:pt>
                <c:pt idx="55271">
                  <c:v>45.986395676599997</c:v>
                </c:pt>
                <c:pt idx="55272">
                  <c:v>47.893431959899999</c:v>
                </c:pt>
                <c:pt idx="55273">
                  <c:v>47.2334696231</c:v>
                </c:pt>
                <c:pt idx="55274">
                  <c:v>48.002246278000001</c:v>
                </c:pt>
                <c:pt idx="55275">
                  <c:v>46.157124123700001</c:v>
                </c:pt>
                <c:pt idx="55276">
                  <c:v>49.112665923900003</c:v>
                </c:pt>
                <c:pt idx="55277">
                  <c:v>49.702256380900003</c:v>
                </c:pt>
                <c:pt idx="55278">
                  <c:v>48.208792054500002</c:v>
                </c:pt>
                <c:pt idx="55279">
                  <c:v>47.071920182100001</c:v>
                </c:pt>
                <c:pt idx="55280">
                  <c:v>46.029264628500002</c:v>
                </c:pt>
                <c:pt idx="55281">
                  <c:v>46.3146031482</c:v>
                </c:pt>
                <c:pt idx="55282">
                  <c:v>48.514419276399998</c:v>
                </c:pt>
                <c:pt idx="55283">
                  <c:v>47.205654386699997</c:v>
                </c:pt>
                <c:pt idx="55284">
                  <c:v>44.719618447199998</c:v>
                </c:pt>
                <c:pt idx="55285">
                  <c:v>47.922382210999999</c:v>
                </c:pt>
                <c:pt idx="55286">
                  <c:v>47.4011512497</c:v>
                </c:pt>
                <c:pt idx="55287">
                  <c:v>48.890486004400003</c:v>
                </c:pt>
                <c:pt idx="55288">
                  <c:v>46.425962174799999</c:v>
                </c:pt>
                <c:pt idx="55289">
                  <c:v>48.844585430499997</c:v>
                </c:pt>
                <c:pt idx="55290">
                  <c:v>47.861963009500002</c:v>
                </c:pt>
                <c:pt idx="55291">
                  <c:v>48.119997199399997</c:v>
                </c:pt>
                <c:pt idx="55292">
                  <c:v>47.431899497099998</c:v>
                </c:pt>
                <c:pt idx="55293">
                  <c:v>47.010688364000004</c:v>
                </c:pt>
                <c:pt idx="55294">
                  <c:v>49.592451644</c:v>
                </c:pt>
                <c:pt idx="55295">
                  <c:v>46.341003859200001</c:v>
                </c:pt>
                <c:pt idx="55296">
                  <c:v>47.985757214499998</c:v>
                </c:pt>
                <c:pt idx="55297">
                  <c:v>47.6868412225</c:v>
                </c:pt>
                <c:pt idx="55298">
                  <c:v>48.0844357987</c:v>
                </c:pt>
                <c:pt idx="55299">
                  <c:v>47.974033093899997</c:v>
                </c:pt>
                <c:pt idx="55300">
                  <c:v>49.071843098099997</c:v>
                </c:pt>
                <c:pt idx="55301">
                  <c:v>47.775563901799998</c:v>
                </c:pt>
                <c:pt idx="55302">
                  <c:v>45.654713109100001</c:v>
                </c:pt>
                <c:pt idx="55303">
                  <c:v>49.114787618000001</c:v>
                </c:pt>
                <c:pt idx="55304">
                  <c:v>49.315247479699998</c:v>
                </c:pt>
                <c:pt idx="55305">
                  <c:v>45.6592255005</c:v>
                </c:pt>
                <c:pt idx="55306">
                  <c:v>44.918577706199997</c:v>
                </c:pt>
                <c:pt idx="55307">
                  <c:v>46.8270449619</c:v>
                </c:pt>
                <c:pt idx="55308">
                  <c:v>46.466353924000003</c:v>
                </c:pt>
                <c:pt idx="55309">
                  <c:v>45.948506113400001</c:v>
                </c:pt>
                <c:pt idx="55310">
                  <c:v>47.614577325500001</c:v>
                </c:pt>
                <c:pt idx="55311">
                  <c:v>44.719618447199998</c:v>
                </c:pt>
                <c:pt idx="55312">
                  <c:v>45.321472705600002</c:v>
                </c:pt>
                <c:pt idx="55313">
                  <c:v>47.648220373100003</c:v>
                </c:pt>
                <c:pt idx="55314">
                  <c:v>44.712351675900003</c:v>
                </c:pt>
                <c:pt idx="55315">
                  <c:v>47.772527899899998</c:v>
                </c:pt>
                <c:pt idx="55316">
                  <c:v>46.7251007578</c:v>
                </c:pt>
                <c:pt idx="55317">
                  <c:v>48.036406093499998</c:v>
                </c:pt>
                <c:pt idx="55318">
                  <c:v>49.368215526100002</c:v>
                </c:pt>
                <c:pt idx="55319">
                  <c:v>54.9175875436</c:v>
                </c:pt>
                <c:pt idx="55320">
                  <c:v>50.131243783199999</c:v>
                </c:pt>
                <c:pt idx="55321">
                  <c:v>55.552826585799998</c:v>
                </c:pt>
                <c:pt idx="55322">
                  <c:v>54.5975819704</c:v>
                </c:pt>
                <c:pt idx="55323">
                  <c:v>55.112683786300003</c:v>
                </c:pt>
                <c:pt idx="55324">
                  <c:v>55.552826585799998</c:v>
                </c:pt>
                <c:pt idx="55325">
                  <c:v>50.157913098000002</c:v>
                </c:pt>
                <c:pt idx="55326">
                  <c:v>50.754713985899997</c:v>
                </c:pt>
                <c:pt idx="55327">
                  <c:v>52.400881443000003</c:v>
                </c:pt>
                <c:pt idx="55328">
                  <c:v>53.741431916000003</c:v>
                </c:pt>
                <c:pt idx="55329">
                  <c:v>50.555176697500002</c:v>
                </c:pt>
                <c:pt idx="55330">
                  <c:v>50.8029492318</c:v>
                </c:pt>
                <c:pt idx="55331">
                  <c:v>52.749428151099998</c:v>
                </c:pt>
                <c:pt idx="55332">
                  <c:v>50.848665010399998</c:v>
                </c:pt>
                <c:pt idx="55333">
                  <c:v>52.099790043799999</c:v>
                </c:pt>
                <c:pt idx="55334">
                  <c:v>55.590656250000002</c:v>
                </c:pt>
                <c:pt idx="55335">
                  <c:v>51.5323274291</c:v>
                </c:pt>
                <c:pt idx="55336">
                  <c:v>55.4367328935</c:v>
                </c:pt>
                <c:pt idx="55337">
                  <c:v>53.258196216599998</c:v>
                </c:pt>
                <c:pt idx="55338">
                  <c:v>55.223458895900002</c:v>
                </c:pt>
                <c:pt idx="55339">
                  <c:v>52.516853824499997</c:v>
                </c:pt>
                <c:pt idx="55340">
                  <c:v>53.441645348400002</c:v>
                </c:pt>
                <c:pt idx="55341">
                  <c:v>55.271787851200003</c:v>
                </c:pt>
                <c:pt idx="55342">
                  <c:v>52.991898623799997</c:v>
                </c:pt>
                <c:pt idx="55343">
                  <c:v>55.545624974500001</c:v>
                </c:pt>
                <c:pt idx="55344">
                  <c:v>50.724638963499999</c:v>
                </c:pt>
                <c:pt idx="55345">
                  <c:v>55.5331965162</c:v>
                </c:pt>
                <c:pt idx="55346">
                  <c:v>55.667340812299997</c:v>
                </c:pt>
                <c:pt idx="55347">
                  <c:v>54.295847261299997</c:v>
                </c:pt>
                <c:pt idx="55348">
                  <c:v>54.742842748100003</c:v>
                </c:pt>
                <c:pt idx="55349">
                  <c:v>50.211819611199999</c:v>
                </c:pt>
                <c:pt idx="55350">
                  <c:v>55.183932283399997</c:v>
                </c:pt>
                <c:pt idx="55351">
                  <c:v>51.483325542599999</c:v>
                </c:pt>
                <c:pt idx="55352">
                  <c:v>53.052881921999997</c:v>
                </c:pt>
                <c:pt idx="55353">
                  <c:v>52.2370316445</c:v>
                </c:pt>
                <c:pt idx="55354">
                  <c:v>52.273440523300003</c:v>
                </c:pt>
                <c:pt idx="55355">
                  <c:v>53.848452631000001</c:v>
                </c:pt>
                <c:pt idx="55356">
                  <c:v>55.992287942700003</c:v>
                </c:pt>
                <c:pt idx="55357">
                  <c:v>51.641717601499998</c:v>
                </c:pt>
                <c:pt idx="55358">
                  <c:v>54.275468568000001</c:v>
                </c:pt>
                <c:pt idx="55359">
                  <c:v>53.75228224</c:v>
                </c:pt>
                <c:pt idx="55360">
                  <c:v>51.444324696099997</c:v>
                </c:pt>
                <c:pt idx="55361">
                  <c:v>51.654374682099998</c:v>
                </c:pt>
                <c:pt idx="55362">
                  <c:v>53.987913091899998</c:v>
                </c:pt>
                <c:pt idx="55363">
                  <c:v>51.524234645699998</c:v>
                </c:pt>
                <c:pt idx="55364">
                  <c:v>56.021825818400004</c:v>
                </c:pt>
                <c:pt idx="55365">
                  <c:v>50.829979360400003</c:v>
                </c:pt>
                <c:pt idx="55366">
                  <c:v>53.239092484799997</c:v>
                </c:pt>
                <c:pt idx="55367">
                  <c:v>51.877510608000001</c:v>
                </c:pt>
                <c:pt idx="55368">
                  <c:v>55.965852539799997</c:v>
                </c:pt>
                <c:pt idx="55369">
                  <c:v>52.177689596800001</c:v>
                </c:pt>
                <c:pt idx="55370">
                  <c:v>50.7276909072</c:v>
                </c:pt>
                <c:pt idx="55371">
                  <c:v>55.842508228200003</c:v>
                </c:pt>
                <c:pt idx="55372">
                  <c:v>54.044362675000002</c:v>
                </c:pt>
                <c:pt idx="55373">
                  <c:v>54.044362675000002</c:v>
                </c:pt>
                <c:pt idx="55374">
                  <c:v>53.974072849499997</c:v>
                </c:pt>
                <c:pt idx="55375">
                  <c:v>51.534850632400001</c:v>
                </c:pt>
                <c:pt idx="55376">
                  <c:v>53.382528015299997</c:v>
                </c:pt>
                <c:pt idx="55377">
                  <c:v>55.4222548137</c:v>
                </c:pt>
                <c:pt idx="55378">
                  <c:v>50.906380081099996</c:v>
                </c:pt>
                <c:pt idx="55379">
                  <c:v>53.710424138800001</c:v>
                </c:pt>
                <c:pt idx="55380">
                  <c:v>55.582571733899997</c:v>
                </c:pt>
                <c:pt idx="55381">
                  <c:v>56.042627570400001</c:v>
                </c:pt>
                <c:pt idx="55382">
                  <c:v>51.650749467700003</c:v>
                </c:pt>
                <c:pt idx="55383">
                  <c:v>56.201319766099999</c:v>
                </c:pt>
                <c:pt idx="55384">
                  <c:v>51.027978769400001</c:v>
                </c:pt>
                <c:pt idx="55385">
                  <c:v>52.550539185799998</c:v>
                </c:pt>
                <c:pt idx="55386">
                  <c:v>53.398066227100003</c:v>
                </c:pt>
                <c:pt idx="55387">
                  <c:v>53.710424138800001</c:v>
                </c:pt>
                <c:pt idx="55388">
                  <c:v>51.557342486899998</c:v>
                </c:pt>
                <c:pt idx="55389">
                  <c:v>50.829979360400003</c:v>
                </c:pt>
                <c:pt idx="55390">
                  <c:v>51.264410316499998</c:v>
                </c:pt>
                <c:pt idx="55391">
                  <c:v>55.7882013965</c:v>
                </c:pt>
                <c:pt idx="55392">
                  <c:v>53.023717092799998</c:v>
                </c:pt>
                <c:pt idx="55393">
                  <c:v>54.694052689700001</c:v>
                </c:pt>
                <c:pt idx="55394">
                  <c:v>50.769602510799999</c:v>
                </c:pt>
                <c:pt idx="55395">
                  <c:v>51.866545389599999</c:v>
                </c:pt>
                <c:pt idx="55396">
                  <c:v>53.9025948257</c:v>
                </c:pt>
                <c:pt idx="55397">
                  <c:v>55.897906238300003</c:v>
                </c:pt>
                <c:pt idx="55398">
                  <c:v>50.8029492318</c:v>
                </c:pt>
                <c:pt idx="55399">
                  <c:v>56.011165482099997</c:v>
                </c:pt>
                <c:pt idx="55400">
                  <c:v>55.519394861000002</c:v>
                </c:pt>
                <c:pt idx="55401">
                  <c:v>52.733341705100003</c:v>
                </c:pt>
                <c:pt idx="55402">
                  <c:v>52.273440523300003</c:v>
                </c:pt>
                <c:pt idx="55403">
                  <c:v>52.316067373499997</c:v>
                </c:pt>
                <c:pt idx="55404">
                  <c:v>50.7743736157</c:v>
                </c:pt>
                <c:pt idx="55405">
                  <c:v>50.577733605299997</c:v>
                </c:pt>
                <c:pt idx="55406">
                  <c:v>52.733341705100003</c:v>
                </c:pt>
                <c:pt idx="55407">
                  <c:v>51.517097124300001</c:v>
                </c:pt>
                <c:pt idx="55408">
                  <c:v>50.373009570699999</c:v>
                </c:pt>
                <c:pt idx="55409">
                  <c:v>51.965905015600001</c:v>
                </c:pt>
                <c:pt idx="55410">
                  <c:v>55.184114796999999</c:v>
                </c:pt>
                <c:pt idx="55411">
                  <c:v>51.215444935699999</c:v>
                </c:pt>
                <c:pt idx="55412">
                  <c:v>54.259956660599997</c:v>
                </c:pt>
                <c:pt idx="55413">
                  <c:v>50.894787158100002</c:v>
                </c:pt>
                <c:pt idx="55414">
                  <c:v>53.150930450499999</c:v>
                </c:pt>
                <c:pt idx="55415">
                  <c:v>50.131243783199999</c:v>
                </c:pt>
                <c:pt idx="55416">
                  <c:v>50.754713985899997</c:v>
                </c:pt>
                <c:pt idx="55417">
                  <c:v>52.879412340599998</c:v>
                </c:pt>
                <c:pt idx="55418">
                  <c:v>53.215857397100002</c:v>
                </c:pt>
                <c:pt idx="55419">
                  <c:v>53.665035991300002</c:v>
                </c:pt>
                <c:pt idx="55420">
                  <c:v>52.363879429199997</c:v>
                </c:pt>
                <c:pt idx="55421">
                  <c:v>53.398066227100003</c:v>
                </c:pt>
                <c:pt idx="55422">
                  <c:v>52.863899643400003</c:v>
                </c:pt>
                <c:pt idx="55423">
                  <c:v>50.401327178199999</c:v>
                </c:pt>
                <c:pt idx="55424">
                  <c:v>54.5975819704</c:v>
                </c:pt>
                <c:pt idx="55425">
                  <c:v>60.630841067799999</c:v>
                </c:pt>
                <c:pt idx="55426">
                  <c:v>60.519414983399997</c:v>
                </c:pt>
                <c:pt idx="55427">
                  <c:v>58.9012985719</c:v>
                </c:pt>
                <c:pt idx="55428">
                  <c:v>56.667350287200001</c:v>
                </c:pt>
                <c:pt idx="55429">
                  <c:v>63.006284287100002</c:v>
                </c:pt>
                <c:pt idx="55430">
                  <c:v>58.363690718100003</c:v>
                </c:pt>
                <c:pt idx="55431">
                  <c:v>62.842384632700004</c:v>
                </c:pt>
                <c:pt idx="55432">
                  <c:v>62.370202882100003</c:v>
                </c:pt>
                <c:pt idx="55433">
                  <c:v>58.121805551199998</c:v>
                </c:pt>
                <c:pt idx="55434">
                  <c:v>56.374156554000002</c:v>
                </c:pt>
                <c:pt idx="55435">
                  <c:v>61.855612114700001</c:v>
                </c:pt>
                <c:pt idx="55436">
                  <c:v>56.388491285599997</c:v>
                </c:pt>
                <c:pt idx="55437">
                  <c:v>57.660220155399998</c:v>
                </c:pt>
                <c:pt idx="55438">
                  <c:v>57.606080808000002</c:v>
                </c:pt>
                <c:pt idx="55439">
                  <c:v>57.217894387100003</c:v>
                </c:pt>
                <c:pt idx="55440">
                  <c:v>61.442372516399999</c:v>
                </c:pt>
                <c:pt idx="55441">
                  <c:v>62.545495422599998</c:v>
                </c:pt>
                <c:pt idx="55442">
                  <c:v>57.587986343799997</c:v>
                </c:pt>
                <c:pt idx="55443">
                  <c:v>57.110237151699998</c:v>
                </c:pt>
                <c:pt idx="55444">
                  <c:v>57.866831375499999</c:v>
                </c:pt>
                <c:pt idx="55445">
                  <c:v>58.535276532399998</c:v>
                </c:pt>
                <c:pt idx="55446">
                  <c:v>60.722967322000002</c:v>
                </c:pt>
                <c:pt idx="55447">
                  <c:v>56.976633946699998</c:v>
                </c:pt>
                <c:pt idx="55448">
                  <c:v>58.1139244811</c:v>
                </c:pt>
                <c:pt idx="55449">
                  <c:v>60.736025355499997</c:v>
                </c:pt>
                <c:pt idx="55450">
                  <c:v>56.840368667500002</c:v>
                </c:pt>
                <c:pt idx="55451">
                  <c:v>60.931291039800001</c:v>
                </c:pt>
                <c:pt idx="55452">
                  <c:v>61.736480909299999</c:v>
                </c:pt>
                <c:pt idx="55453">
                  <c:v>57.581494432900001</c:v>
                </c:pt>
                <c:pt idx="55454">
                  <c:v>57.128373517699998</c:v>
                </c:pt>
                <c:pt idx="55455">
                  <c:v>58.137154589799998</c:v>
                </c:pt>
                <c:pt idx="55456">
                  <c:v>60.152875846599997</c:v>
                </c:pt>
                <c:pt idx="55457">
                  <c:v>59.724844811700002</c:v>
                </c:pt>
                <c:pt idx="55458">
                  <c:v>62.357836370999998</c:v>
                </c:pt>
                <c:pt idx="55459">
                  <c:v>57.406945708800002</c:v>
                </c:pt>
                <c:pt idx="55460">
                  <c:v>60.4361561487</c:v>
                </c:pt>
                <c:pt idx="55461">
                  <c:v>57.163187324900001</c:v>
                </c:pt>
                <c:pt idx="55462">
                  <c:v>61.613967524700001</c:v>
                </c:pt>
                <c:pt idx="55463">
                  <c:v>59.620760258899999</c:v>
                </c:pt>
                <c:pt idx="55464">
                  <c:v>60.4361561487</c:v>
                </c:pt>
                <c:pt idx="55465">
                  <c:v>57.374327555999997</c:v>
                </c:pt>
                <c:pt idx="55466">
                  <c:v>58.273737485399998</c:v>
                </c:pt>
                <c:pt idx="55467">
                  <c:v>60.029691420799999</c:v>
                </c:pt>
                <c:pt idx="55468">
                  <c:v>57.886225330099997</c:v>
                </c:pt>
                <c:pt idx="55469">
                  <c:v>58.804446729799999</c:v>
                </c:pt>
                <c:pt idx="55470">
                  <c:v>62.340016542299999</c:v>
                </c:pt>
                <c:pt idx="55471">
                  <c:v>58.876075596</c:v>
                </c:pt>
                <c:pt idx="55472">
                  <c:v>62.248647773999998</c:v>
                </c:pt>
                <c:pt idx="55473">
                  <c:v>60.189014282099997</c:v>
                </c:pt>
                <c:pt idx="55474">
                  <c:v>57.408077330399998</c:v>
                </c:pt>
                <c:pt idx="55475">
                  <c:v>60.3498769176</c:v>
                </c:pt>
                <c:pt idx="55476">
                  <c:v>56.4323704484</c:v>
                </c:pt>
                <c:pt idx="55477">
                  <c:v>58.840195758100002</c:v>
                </c:pt>
                <c:pt idx="55478">
                  <c:v>62.741945605300003</c:v>
                </c:pt>
                <c:pt idx="55479">
                  <c:v>57.571109430200003</c:v>
                </c:pt>
                <c:pt idx="55480">
                  <c:v>57.684531619700003</c:v>
                </c:pt>
                <c:pt idx="55481">
                  <c:v>61.784308195900003</c:v>
                </c:pt>
                <c:pt idx="55482">
                  <c:v>60.630841067799999</c:v>
                </c:pt>
                <c:pt idx="55483">
                  <c:v>58.363690718100003</c:v>
                </c:pt>
                <c:pt idx="55484">
                  <c:v>61.087851735299999</c:v>
                </c:pt>
                <c:pt idx="55485">
                  <c:v>61.874878812799999</c:v>
                </c:pt>
                <c:pt idx="55486">
                  <c:v>58.710000708599999</c:v>
                </c:pt>
                <c:pt idx="55487">
                  <c:v>58.7140999155</c:v>
                </c:pt>
                <c:pt idx="55488">
                  <c:v>59.951867093899999</c:v>
                </c:pt>
                <c:pt idx="55489">
                  <c:v>56.343896549199997</c:v>
                </c:pt>
                <c:pt idx="55490">
                  <c:v>61.784308195900003</c:v>
                </c:pt>
                <c:pt idx="55491">
                  <c:v>60.341559326999999</c:v>
                </c:pt>
                <c:pt idx="55492">
                  <c:v>60.8996026453</c:v>
                </c:pt>
                <c:pt idx="55493">
                  <c:v>58.601959547500002</c:v>
                </c:pt>
                <c:pt idx="55494">
                  <c:v>58.430263628500001</c:v>
                </c:pt>
                <c:pt idx="55495">
                  <c:v>58.248933918100001</c:v>
                </c:pt>
                <c:pt idx="55496">
                  <c:v>59.797249151800003</c:v>
                </c:pt>
                <c:pt idx="55497">
                  <c:v>61.679422927499999</c:v>
                </c:pt>
                <c:pt idx="55498">
                  <c:v>56.334169529299999</c:v>
                </c:pt>
                <c:pt idx="55499">
                  <c:v>58.8572116968</c:v>
                </c:pt>
                <c:pt idx="55500">
                  <c:v>62.982343747100003</c:v>
                </c:pt>
                <c:pt idx="55501">
                  <c:v>58.003227258199999</c:v>
                </c:pt>
                <c:pt idx="55502">
                  <c:v>58.430263628500001</c:v>
                </c:pt>
                <c:pt idx="55503">
                  <c:v>58.5380833786</c:v>
                </c:pt>
                <c:pt idx="55504">
                  <c:v>57.697835775500003</c:v>
                </c:pt>
                <c:pt idx="55505">
                  <c:v>59.284462326400003</c:v>
                </c:pt>
                <c:pt idx="55506">
                  <c:v>58.438354527100003</c:v>
                </c:pt>
                <c:pt idx="55507">
                  <c:v>59.880493798099998</c:v>
                </c:pt>
                <c:pt idx="55508">
                  <c:v>56.755644970799999</c:v>
                </c:pt>
                <c:pt idx="55509">
                  <c:v>58.828150467599997</c:v>
                </c:pt>
                <c:pt idx="55510">
                  <c:v>62.445066003800001</c:v>
                </c:pt>
                <c:pt idx="55511">
                  <c:v>61.119401626299997</c:v>
                </c:pt>
                <c:pt idx="55512">
                  <c:v>61.581033519499996</c:v>
                </c:pt>
                <c:pt idx="55513">
                  <c:v>61.167611999899997</c:v>
                </c:pt>
                <c:pt idx="55514">
                  <c:v>56.558381968900001</c:v>
                </c:pt>
                <c:pt idx="55515">
                  <c:v>58.359384049900001</c:v>
                </c:pt>
                <c:pt idx="55516">
                  <c:v>56.490469345100003</c:v>
                </c:pt>
                <c:pt idx="55517">
                  <c:v>59.1074263135</c:v>
                </c:pt>
                <c:pt idx="55518">
                  <c:v>65.1922799922</c:v>
                </c:pt>
                <c:pt idx="55519">
                  <c:v>67.766846790399995</c:v>
                </c:pt>
                <c:pt idx="55520">
                  <c:v>67.256327696599996</c:v>
                </c:pt>
                <c:pt idx="55521">
                  <c:v>63.2559401189</c:v>
                </c:pt>
                <c:pt idx="55522">
                  <c:v>67.557387743500001</c:v>
                </c:pt>
                <c:pt idx="55523">
                  <c:v>66.161744443100005</c:v>
                </c:pt>
                <c:pt idx="55524">
                  <c:v>64.395200509000006</c:v>
                </c:pt>
                <c:pt idx="55525">
                  <c:v>64.405183142599995</c:v>
                </c:pt>
                <c:pt idx="55526">
                  <c:v>69.134495035399993</c:v>
                </c:pt>
                <c:pt idx="55527">
                  <c:v>65.825325652199993</c:v>
                </c:pt>
                <c:pt idx="55528">
                  <c:v>70.570554042200001</c:v>
                </c:pt>
                <c:pt idx="55529">
                  <c:v>69.778717532100003</c:v>
                </c:pt>
                <c:pt idx="55530">
                  <c:v>63.743491645500001</c:v>
                </c:pt>
                <c:pt idx="55531">
                  <c:v>68.173516186599997</c:v>
                </c:pt>
                <c:pt idx="55532">
                  <c:v>63.987016318400002</c:v>
                </c:pt>
                <c:pt idx="55533">
                  <c:v>68.306560879299994</c:v>
                </c:pt>
                <c:pt idx="55534">
                  <c:v>67.616739960299995</c:v>
                </c:pt>
                <c:pt idx="55535">
                  <c:v>68.247264078399994</c:v>
                </c:pt>
                <c:pt idx="55536">
                  <c:v>69.124704560699996</c:v>
                </c:pt>
                <c:pt idx="55537">
                  <c:v>64.358852102</c:v>
                </c:pt>
                <c:pt idx="55538">
                  <c:v>64.979749414300002</c:v>
                </c:pt>
                <c:pt idx="55539">
                  <c:v>64.151756259300001</c:v>
                </c:pt>
                <c:pt idx="55540">
                  <c:v>68.814806275099997</c:v>
                </c:pt>
                <c:pt idx="55541">
                  <c:v>69.554180260199999</c:v>
                </c:pt>
                <c:pt idx="55542">
                  <c:v>68.247264078399994</c:v>
                </c:pt>
                <c:pt idx="55543">
                  <c:v>65.209683055400006</c:v>
                </c:pt>
                <c:pt idx="55544">
                  <c:v>63.505806829599997</c:v>
                </c:pt>
                <c:pt idx="55545">
                  <c:v>63.999943061300002</c:v>
                </c:pt>
                <c:pt idx="55546">
                  <c:v>66.878853133899995</c:v>
                </c:pt>
                <c:pt idx="55547">
                  <c:v>65.459766870400003</c:v>
                </c:pt>
                <c:pt idx="55548">
                  <c:v>67.793695151700007</c:v>
                </c:pt>
                <c:pt idx="55549">
                  <c:v>63.804081538799998</c:v>
                </c:pt>
                <c:pt idx="55550">
                  <c:v>69.844551635299993</c:v>
                </c:pt>
                <c:pt idx="55551">
                  <c:v>65.749343339999996</c:v>
                </c:pt>
                <c:pt idx="55552">
                  <c:v>69.3527002517</c:v>
                </c:pt>
                <c:pt idx="55553">
                  <c:v>68.596568712199996</c:v>
                </c:pt>
                <c:pt idx="55554">
                  <c:v>65.580852946700006</c:v>
                </c:pt>
                <c:pt idx="55555">
                  <c:v>68.850368158899997</c:v>
                </c:pt>
                <c:pt idx="55556">
                  <c:v>66.4279889604</c:v>
                </c:pt>
                <c:pt idx="55557">
                  <c:v>69.873233302100004</c:v>
                </c:pt>
                <c:pt idx="55558">
                  <c:v>65.963189505700001</c:v>
                </c:pt>
                <c:pt idx="55559">
                  <c:v>65.500170461400003</c:v>
                </c:pt>
                <c:pt idx="55560">
                  <c:v>68.011021161800002</c:v>
                </c:pt>
                <c:pt idx="55561">
                  <c:v>66.495864288199996</c:v>
                </c:pt>
                <c:pt idx="55562">
                  <c:v>65.945320501899999</c:v>
                </c:pt>
                <c:pt idx="55563">
                  <c:v>64.496451523399998</c:v>
                </c:pt>
                <c:pt idx="55564">
                  <c:v>63.704751326299998</c:v>
                </c:pt>
                <c:pt idx="55565">
                  <c:v>70.665727982299998</c:v>
                </c:pt>
                <c:pt idx="55566">
                  <c:v>66.6865560711</c:v>
                </c:pt>
                <c:pt idx="55567">
                  <c:v>69.9490259353</c:v>
                </c:pt>
                <c:pt idx="55568">
                  <c:v>65.132690254099998</c:v>
                </c:pt>
                <c:pt idx="55569">
                  <c:v>70.199285618999994</c:v>
                </c:pt>
                <c:pt idx="55570">
                  <c:v>64.215084219999994</c:v>
                </c:pt>
                <c:pt idx="55571">
                  <c:v>68.635375401999994</c:v>
                </c:pt>
                <c:pt idx="55572">
                  <c:v>68.510130038699998</c:v>
                </c:pt>
                <c:pt idx="55573">
                  <c:v>63.419570773099998</c:v>
                </c:pt>
                <c:pt idx="55574">
                  <c:v>68.877633967700007</c:v>
                </c:pt>
                <c:pt idx="55575">
                  <c:v>64.947690466200001</c:v>
                </c:pt>
                <c:pt idx="55576">
                  <c:v>68.046012962000006</c:v>
                </c:pt>
                <c:pt idx="55577">
                  <c:v>66.217169703699994</c:v>
                </c:pt>
                <c:pt idx="55578">
                  <c:v>66.121044293699995</c:v>
                </c:pt>
                <c:pt idx="55579">
                  <c:v>65.371129973500004</c:v>
                </c:pt>
                <c:pt idx="55580">
                  <c:v>70.4190817753</c:v>
                </c:pt>
                <c:pt idx="55581">
                  <c:v>68.868692022199994</c:v>
                </c:pt>
                <c:pt idx="55582">
                  <c:v>68.657610025099999</c:v>
                </c:pt>
                <c:pt idx="55583">
                  <c:v>75.813831281000006</c:v>
                </c:pt>
                <c:pt idx="55584">
                  <c:v>77.054020398099993</c:v>
                </c:pt>
                <c:pt idx="55585">
                  <c:v>71.504407773699995</c:v>
                </c:pt>
                <c:pt idx="55586">
                  <c:v>79.311142667300004</c:v>
                </c:pt>
                <c:pt idx="55587">
                  <c:v>73.523340631099998</c:v>
                </c:pt>
                <c:pt idx="55588">
                  <c:v>73.131508454599995</c:v>
                </c:pt>
                <c:pt idx="55589">
                  <c:v>72.047954231199995</c:v>
                </c:pt>
                <c:pt idx="55590">
                  <c:v>76.227687807600006</c:v>
                </c:pt>
                <c:pt idx="55591">
                  <c:v>72.304189055199998</c:v>
                </c:pt>
                <c:pt idx="55592">
                  <c:v>73.610767472000006</c:v>
                </c:pt>
                <c:pt idx="55593">
                  <c:v>72.758950157699999</c:v>
                </c:pt>
                <c:pt idx="55594">
                  <c:v>79.263934650899998</c:v>
                </c:pt>
                <c:pt idx="55595">
                  <c:v>74.878314380899994</c:v>
                </c:pt>
                <c:pt idx="55596">
                  <c:v>74.082779026099999</c:v>
                </c:pt>
                <c:pt idx="55597">
                  <c:v>73.911064398199997</c:v>
                </c:pt>
                <c:pt idx="55598">
                  <c:v>77.759138089800004</c:v>
                </c:pt>
                <c:pt idx="55599">
                  <c:v>78.5769245563</c:v>
                </c:pt>
                <c:pt idx="55600">
                  <c:v>74.262512301800001</c:v>
                </c:pt>
                <c:pt idx="55601">
                  <c:v>72.746757158700007</c:v>
                </c:pt>
                <c:pt idx="55602">
                  <c:v>70.909732269900005</c:v>
                </c:pt>
                <c:pt idx="55603">
                  <c:v>77.269897414100001</c:v>
                </c:pt>
                <c:pt idx="55604">
                  <c:v>79.182207988599998</c:v>
                </c:pt>
                <c:pt idx="55605">
                  <c:v>74.620404674900001</c:v>
                </c:pt>
                <c:pt idx="55606">
                  <c:v>78.176851323199998</c:v>
                </c:pt>
                <c:pt idx="55607">
                  <c:v>77.168607356300001</c:v>
                </c:pt>
                <c:pt idx="55608">
                  <c:v>71.854624169299996</c:v>
                </c:pt>
                <c:pt idx="55609">
                  <c:v>79.015103916499996</c:v>
                </c:pt>
                <c:pt idx="55610">
                  <c:v>70.981898257099999</c:v>
                </c:pt>
                <c:pt idx="55611">
                  <c:v>73.8900516514</c:v>
                </c:pt>
                <c:pt idx="55612">
                  <c:v>77.602197181899996</c:v>
                </c:pt>
                <c:pt idx="55613">
                  <c:v>79.263934650899998</c:v>
                </c:pt>
                <c:pt idx="55614">
                  <c:v>72.852353902499999</c:v>
                </c:pt>
                <c:pt idx="55615">
                  <c:v>78.823001353199999</c:v>
                </c:pt>
                <c:pt idx="55616">
                  <c:v>71.246507605999994</c:v>
                </c:pt>
                <c:pt idx="55617">
                  <c:v>74.0706560048</c:v>
                </c:pt>
                <c:pt idx="55618">
                  <c:v>72.070859396499998</c:v>
                </c:pt>
                <c:pt idx="55619">
                  <c:v>75.300729590399996</c:v>
                </c:pt>
                <c:pt idx="55620">
                  <c:v>78.201424922300006</c:v>
                </c:pt>
                <c:pt idx="55621">
                  <c:v>72.780056036299996</c:v>
                </c:pt>
                <c:pt idx="55622">
                  <c:v>74.669056167899996</c:v>
                </c:pt>
                <c:pt idx="55623">
                  <c:v>75.592072159400004</c:v>
                </c:pt>
                <c:pt idx="55624">
                  <c:v>78.435901463299999</c:v>
                </c:pt>
                <c:pt idx="55625">
                  <c:v>75.309782588800005</c:v>
                </c:pt>
                <c:pt idx="55626">
                  <c:v>72.198131050599997</c:v>
                </c:pt>
                <c:pt idx="55627">
                  <c:v>72.430108130700006</c:v>
                </c:pt>
                <c:pt idx="55628">
                  <c:v>78.511952488899993</c:v>
                </c:pt>
                <c:pt idx="55629">
                  <c:v>73.671336660500003</c:v>
                </c:pt>
                <c:pt idx="55630">
                  <c:v>73.462381471499995</c:v>
                </c:pt>
                <c:pt idx="55631">
                  <c:v>74.180298666799999</c:v>
                </c:pt>
                <c:pt idx="55632">
                  <c:v>73.004130798399999</c:v>
                </c:pt>
                <c:pt idx="55633">
                  <c:v>71.286232120700006</c:v>
                </c:pt>
                <c:pt idx="55634">
                  <c:v>73.740424268699996</c:v>
                </c:pt>
                <c:pt idx="55635">
                  <c:v>75.150828253100002</c:v>
                </c:pt>
                <c:pt idx="55636">
                  <c:v>78.929275837399999</c:v>
                </c:pt>
                <c:pt idx="55637">
                  <c:v>73.512989224099996</c:v>
                </c:pt>
                <c:pt idx="55638">
                  <c:v>77.581876283499994</c:v>
                </c:pt>
                <c:pt idx="55639">
                  <c:v>77.219538716000002</c:v>
                </c:pt>
                <c:pt idx="55640">
                  <c:v>76.467392708399998</c:v>
                </c:pt>
                <c:pt idx="55641">
                  <c:v>76.3436750738</c:v>
                </c:pt>
                <c:pt idx="55642">
                  <c:v>72.059383603100002</c:v>
                </c:pt>
                <c:pt idx="55643">
                  <c:v>72.317934816800005</c:v>
                </c:pt>
                <c:pt idx="55644">
                  <c:v>87.130070442900006</c:v>
                </c:pt>
                <c:pt idx="55645">
                  <c:v>81.469989901899993</c:v>
                </c:pt>
                <c:pt idx="55646">
                  <c:v>82.882420724200003</c:v>
                </c:pt>
                <c:pt idx="55647">
                  <c:v>84.964132541599994</c:v>
                </c:pt>
                <c:pt idx="55648">
                  <c:v>84.525076268700005</c:v>
                </c:pt>
                <c:pt idx="55649">
                  <c:v>85.405825243099997</c:v>
                </c:pt>
                <c:pt idx="55650">
                  <c:v>82.266546364700005</c:v>
                </c:pt>
                <c:pt idx="55651">
                  <c:v>80.851033448500004</c:v>
                </c:pt>
                <c:pt idx="55652">
                  <c:v>88.805163306699995</c:v>
                </c:pt>
                <c:pt idx="55653">
                  <c:v>88.121457504999995</c:v>
                </c:pt>
                <c:pt idx="55654">
                  <c:v>83.679184526900002</c:v>
                </c:pt>
                <c:pt idx="55655">
                  <c:v>84.524271403699998</c:v>
                </c:pt>
                <c:pt idx="55656">
                  <c:v>86.174985426399999</c:v>
                </c:pt>
                <c:pt idx="55657">
                  <c:v>87.291697885700003</c:v>
                </c:pt>
                <c:pt idx="55658">
                  <c:v>88.748375964100006</c:v>
                </c:pt>
                <c:pt idx="55659">
                  <c:v>88.825653779600003</c:v>
                </c:pt>
                <c:pt idx="55660">
                  <c:v>87.396131379699995</c:v>
                </c:pt>
                <c:pt idx="55661">
                  <c:v>88.838852297399995</c:v>
                </c:pt>
                <c:pt idx="55662">
                  <c:v>84.964132541599994</c:v>
                </c:pt>
                <c:pt idx="55663">
                  <c:v>88.344967353499996</c:v>
                </c:pt>
                <c:pt idx="55664">
                  <c:v>84.529160360999995</c:v>
                </c:pt>
                <c:pt idx="55665">
                  <c:v>82.961270952299998</c:v>
                </c:pt>
                <c:pt idx="55666">
                  <c:v>87.144805655799999</c:v>
                </c:pt>
                <c:pt idx="55667">
                  <c:v>84.583435456700002</c:v>
                </c:pt>
                <c:pt idx="55668">
                  <c:v>86.436557085700002</c:v>
                </c:pt>
                <c:pt idx="55669">
                  <c:v>80.249857193400004</c:v>
                </c:pt>
                <c:pt idx="55670">
                  <c:v>87.209731218100004</c:v>
                </c:pt>
                <c:pt idx="55671">
                  <c:v>81.959929052199996</c:v>
                </c:pt>
                <c:pt idx="55672">
                  <c:v>84.636410388399995</c:v>
                </c:pt>
                <c:pt idx="55673">
                  <c:v>84.445765118099999</c:v>
                </c:pt>
                <c:pt idx="55674">
                  <c:v>83.761563364400004</c:v>
                </c:pt>
                <c:pt idx="55675">
                  <c:v>83.446401164299999</c:v>
                </c:pt>
                <c:pt idx="55676">
                  <c:v>86.041047425000002</c:v>
                </c:pt>
                <c:pt idx="55677">
                  <c:v>88.703962716600003</c:v>
                </c:pt>
                <c:pt idx="55678">
                  <c:v>87.949122314299998</c:v>
                </c:pt>
                <c:pt idx="55679">
                  <c:v>87.999733976200005</c:v>
                </c:pt>
                <c:pt idx="55680">
                  <c:v>81.8795849694</c:v>
                </c:pt>
                <c:pt idx="55681">
                  <c:v>88.488468677200004</c:v>
                </c:pt>
                <c:pt idx="55682">
                  <c:v>79.8833746042</c:v>
                </c:pt>
                <c:pt idx="55683">
                  <c:v>87.396131379699995</c:v>
                </c:pt>
                <c:pt idx="55684">
                  <c:v>84.574055536000003</c:v>
                </c:pt>
                <c:pt idx="55685">
                  <c:v>87.722771909399995</c:v>
                </c:pt>
                <c:pt idx="55686">
                  <c:v>82.0880621357</c:v>
                </c:pt>
                <c:pt idx="55687">
                  <c:v>82.859251008100003</c:v>
                </c:pt>
                <c:pt idx="55688">
                  <c:v>83.913928217899993</c:v>
                </c:pt>
                <c:pt idx="55689">
                  <c:v>81.8795849694</c:v>
                </c:pt>
                <c:pt idx="55690">
                  <c:v>84.302602835000002</c:v>
                </c:pt>
                <c:pt idx="55691">
                  <c:v>88.570762799600004</c:v>
                </c:pt>
                <c:pt idx="55692">
                  <c:v>83.695793511800005</c:v>
                </c:pt>
                <c:pt idx="55693">
                  <c:v>84.6347860188</c:v>
                </c:pt>
                <c:pt idx="55694">
                  <c:v>82.860770786299994</c:v>
                </c:pt>
                <c:pt idx="55695">
                  <c:v>82.994365333499999</c:v>
                </c:pt>
                <c:pt idx="55696">
                  <c:v>79.709056903000004</c:v>
                </c:pt>
                <c:pt idx="55697">
                  <c:v>83.884036881100002</c:v>
                </c:pt>
                <c:pt idx="55698">
                  <c:v>80.663473354199994</c:v>
                </c:pt>
                <c:pt idx="55699">
                  <c:v>84.361962175000002</c:v>
                </c:pt>
                <c:pt idx="55700">
                  <c:v>83.811142518699995</c:v>
                </c:pt>
                <c:pt idx="55701">
                  <c:v>81.854486481400002</c:v>
                </c:pt>
                <c:pt idx="55702">
                  <c:v>97.956762288199997</c:v>
                </c:pt>
                <c:pt idx="55703">
                  <c:v>99.853331711600006</c:v>
                </c:pt>
                <c:pt idx="55704">
                  <c:v>99.875262070900007</c:v>
                </c:pt>
                <c:pt idx="55705">
                  <c:v>96.863285852100006</c:v>
                </c:pt>
                <c:pt idx="55706">
                  <c:v>95.138365486400005</c:v>
                </c:pt>
                <c:pt idx="55707">
                  <c:v>90.693201763100006</c:v>
                </c:pt>
                <c:pt idx="55708">
                  <c:v>97.532013256599996</c:v>
                </c:pt>
                <c:pt idx="55709">
                  <c:v>99.875567042200004</c:v>
                </c:pt>
                <c:pt idx="55710">
                  <c:v>99.400524884199996</c:v>
                </c:pt>
                <c:pt idx="55711">
                  <c:v>96.6859298822</c:v>
                </c:pt>
                <c:pt idx="55712">
                  <c:v>89.836630208900004</c:v>
                </c:pt>
                <c:pt idx="55713">
                  <c:v>92.956087993300002</c:v>
                </c:pt>
                <c:pt idx="55714">
                  <c:v>89.899074944899994</c:v>
                </c:pt>
                <c:pt idx="55715">
                  <c:v>91.407996048300006</c:v>
                </c:pt>
                <c:pt idx="55716">
                  <c:v>96.567202651000002</c:v>
                </c:pt>
                <c:pt idx="55717">
                  <c:v>90.740722953000002</c:v>
                </c:pt>
                <c:pt idx="55718">
                  <c:v>97.295402335899993</c:v>
                </c:pt>
                <c:pt idx="55719">
                  <c:v>90.004987281699997</c:v>
                </c:pt>
                <c:pt idx="55720">
                  <c:v>89.606148057499993</c:v>
                </c:pt>
                <c:pt idx="55721">
                  <c:v>92.522406405200002</c:v>
                </c:pt>
                <c:pt idx="55722">
                  <c:v>95.682199157599996</c:v>
                </c:pt>
                <c:pt idx="55723">
                  <c:v>98.047647458399993</c:v>
                </c:pt>
                <c:pt idx="55724">
                  <c:v>93.632793603300001</c:v>
                </c:pt>
                <c:pt idx="55725">
                  <c:v>93.632793603300001</c:v>
                </c:pt>
                <c:pt idx="55726">
                  <c:v>93.486465765099993</c:v>
                </c:pt>
                <c:pt idx="55727">
                  <c:v>91.591188328300007</c:v>
                </c:pt>
                <c:pt idx="55728">
                  <c:v>98.900096822199998</c:v>
                </c:pt>
                <c:pt idx="55729">
                  <c:v>99.698691742600005</c:v>
                </c:pt>
                <c:pt idx="55730">
                  <c:v>97.169658805300003</c:v>
                </c:pt>
                <c:pt idx="55731">
                  <c:v>98.141174030900004</c:v>
                </c:pt>
                <c:pt idx="55732">
                  <c:v>95.558088137200002</c:v>
                </c:pt>
                <c:pt idx="55733">
                  <c:v>96.282762892500003</c:v>
                </c:pt>
                <c:pt idx="55734">
                  <c:v>97.995709930800004</c:v>
                </c:pt>
                <c:pt idx="55735">
                  <c:v>95.429574025700006</c:v>
                </c:pt>
                <c:pt idx="55736">
                  <c:v>89.770854974900004</c:v>
                </c:pt>
                <c:pt idx="55737">
                  <c:v>96.725635717900005</c:v>
                </c:pt>
                <c:pt idx="55738">
                  <c:v>96.874144277499994</c:v>
                </c:pt>
                <c:pt idx="55739">
                  <c:v>91.177385295999997</c:v>
                </c:pt>
                <c:pt idx="55740">
                  <c:v>95.799949490299994</c:v>
                </c:pt>
                <c:pt idx="55741">
                  <c:v>90.083168356300007</c:v>
                </c:pt>
                <c:pt idx="55742">
                  <c:v>108.218899362</c:v>
                </c:pt>
                <c:pt idx="55743">
                  <c:v>100.981947226</c:v>
                </c:pt>
                <c:pt idx="55744">
                  <c:v>101.87757016400001</c:v>
                </c:pt>
                <c:pt idx="55745">
                  <c:v>109.01645834</c:v>
                </c:pt>
                <c:pt idx="55746">
                  <c:v>100.789416698</c:v>
                </c:pt>
                <c:pt idx="55747">
                  <c:v>100.264544211</c:v>
                </c:pt>
                <c:pt idx="55748">
                  <c:v>102.73097260500001</c:v>
                </c:pt>
                <c:pt idx="55749">
                  <c:v>107.232004903</c:v>
                </c:pt>
                <c:pt idx="55750">
                  <c:v>107.484528645</c:v>
                </c:pt>
                <c:pt idx="55751">
                  <c:v>101.300569491</c:v>
                </c:pt>
                <c:pt idx="55752">
                  <c:v>100.341534313</c:v>
                </c:pt>
                <c:pt idx="55753">
                  <c:v>103.487732322</c:v>
                </c:pt>
                <c:pt idx="55754">
                  <c:v>100.370212817</c:v>
                </c:pt>
                <c:pt idx="55755">
                  <c:v>108.026550614</c:v>
                </c:pt>
                <c:pt idx="55756">
                  <c:v>110.674500181</c:v>
                </c:pt>
                <c:pt idx="55757">
                  <c:v>110.570531836</c:v>
                </c:pt>
                <c:pt idx="55758">
                  <c:v>105.542435285</c:v>
                </c:pt>
                <c:pt idx="55759">
                  <c:v>110.176987854</c:v>
                </c:pt>
                <c:pt idx="55760">
                  <c:v>108.446301905</c:v>
                </c:pt>
                <c:pt idx="55761">
                  <c:v>110.525140409</c:v>
                </c:pt>
                <c:pt idx="55762">
                  <c:v>107.700848964</c:v>
                </c:pt>
                <c:pt idx="55763">
                  <c:v>103.771406633</c:v>
                </c:pt>
                <c:pt idx="55764">
                  <c:v>100.70956371</c:v>
                </c:pt>
                <c:pt idx="55765">
                  <c:v>105.628020831</c:v>
                </c:pt>
                <c:pt idx="55766">
                  <c:v>110.817375418</c:v>
                </c:pt>
                <c:pt idx="55767">
                  <c:v>106.818391682</c:v>
                </c:pt>
                <c:pt idx="55768">
                  <c:v>103.328899214</c:v>
                </c:pt>
                <c:pt idx="55769">
                  <c:v>101.856381391</c:v>
                </c:pt>
                <c:pt idx="55770">
                  <c:v>121.32826742</c:v>
                </c:pt>
                <c:pt idx="55771">
                  <c:v>120.482751799</c:v>
                </c:pt>
                <c:pt idx="55772">
                  <c:v>125.42651282600001</c:v>
                </c:pt>
                <c:pt idx="55773">
                  <c:v>125.127376465</c:v>
                </c:pt>
                <c:pt idx="55774">
                  <c:v>124.504226113</c:v>
                </c:pt>
                <c:pt idx="55775">
                  <c:v>122.584285693</c:v>
                </c:pt>
                <c:pt idx="55776">
                  <c:v>121.218351603</c:v>
                </c:pt>
                <c:pt idx="55777">
                  <c:v>118.582213064</c:v>
                </c:pt>
                <c:pt idx="55778">
                  <c:v>122.01471476099999</c:v>
                </c:pt>
                <c:pt idx="55779">
                  <c:v>112.97868605399999</c:v>
                </c:pt>
                <c:pt idx="55780">
                  <c:v>120.12165391400001</c:v>
                </c:pt>
                <c:pt idx="55781">
                  <c:v>116.60176331</c:v>
                </c:pt>
                <c:pt idx="55782">
                  <c:v>118.087512248</c:v>
                </c:pt>
                <c:pt idx="55783">
                  <c:v>120.50843430099999</c:v>
                </c:pt>
                <c:pt idx="55784">
                  <c:v>125.13137693500001</c:v>
                </c:pt>
                <c:pt idx="55785">
                  <c:v>119.88545289699999</c:v>
                </c:pt>
                <c:pt idx="55786">
                  <c:v>121.484102421</c:v>
                </c:pt>
                <c:pt idx="55787">
                  <c:v>115.300401179</c:v>
                </c:pt>
                <c:pt idx="55788">
                  <c:v>119.185500941</c:v>
                </c:pt>
                <c:pt idx="55789">
                  <c:v>112.99306833</c:v>
                </c:pt>
                <c:pt idx="55790">
                  <c:v>113.646308789</c:v>
                </c:pt>
                <c:pt idx="55791">
                  <c:v>127.578338704</c:v>
                </c:pt>
                <c:pt idx="55792">
                  <c:v>133.81463155599999</c:v>
                </c:pt>
                <c:pt idx="55793">
                  <c:v>139.29238059299999</c:v>
                </c:pt>
                <c:pt idx="55794">
                  <c:v>126.76568902</c:v>
                </c:pt>
                <c:pt idx="55795">
                  <c:v>138.108865681</c:v>
                </c:pt>
                <c:pt idx="55796">
                  <c:v>140.05703604799999</c:v>
                </c:pt>
                <c:pt idx="55797">
                  <c:v>128.85501433499999</c:v>
                </c:pt>
                <c:pt idx="55798">
                  <c:v>137.95808602299999</c:v>
                </c:pt>
                <c:pt idx="55799">
                  <c:v>127.27690506899999</c:v>
                </c:pt>
                <c:pt idx="55800">
                  <c:v>140.01566532999999</c:v>
                </c:pt>
                <c:pt idx="55801">
                  <c:v>136.767544442</c:v>
                </c:pt>
                <c:pt idx="55802">
                  <c:v>131.787074967</c:v>
                </c:pt>
                <c:pt idx="55803">
                  <c:v>132.483101159</c:v>
                </c:pt>
                <c:pt idx="55804">
                  <c:v>139.84990438200001</c:v>
                </c:pt>
                <c:pt idx="55805">
                  <c:v>134.371946767</c:v>
                </c:pt>
                <c:pt idx="55806">
                  <c:v>129.06374102699999</c:v>
                </c:pt>
                <c:pt idx="55807">
                  <c:v>132.6049443</c:v>
                </c:pt>
                <c:pt idx="55808">
                  <c:v>134.29537753899999</c:v>
                </c:pt>
                <c:pt idx="55809">
                  <c:v>132.17706008799999</c:v>
                </c:pt>
                <c:pt idx="55810">
                  <c:v>149.40413955899999</c:v>
                </c:pt>
                <c:pt idx="55811">
                  <c:v>150.58114471600001</c:v>
                </c:pt>
                <c:pt idx="55812">
                  <c:v>146.396798934</c:v>
                </c:pt>
                <c:pt idx="55813">
                  <c:v>152.30104417300001</c:v>
                </c:pt>
                <c:pt idx="55814">
                  <c:v>158.15577063399999</c:v>
                </c:pt>
                <c:pt idx="55815">
                  <c:v>147.52446056100001</c:v>
                </c:pt>
                <c:pt idx="55816">
                  <c:v>145.192556682</c:v>
                </c:pt>
                <c:pt idx="55817">
                  <c:v>147.37320237899999</c:v>
                </c:pt>
                <c:pt idx="55818">
                  <c:v>149.45277541499999</c:v>
                </c:pt>
                <c:pt idx="55819">
                  <c:v>147.70032548699999</c:v>
                </c:pt>
                <c:pt idx="55820">
                  <c:v>153.0780867</c:v>
                </c:pt>
                <c:pt idx="55821">
                  <c:v>146.19355287400001</c:v>
                </c:pt>
                <c:pt idx="55822">
                  <c:v>151.740670585</c:v>
                </c:pt>
                <c:pt idx="55823">
                  <c:v>153.18816147999999</c:v>
                </c:pt>
                <c:pt idx="55824">
                  <c:v>145.59099654299999</c:v>
                </c:pt>
                <c:pt idx="55825">
                  <c:v>143.214216902</c:v>
                </c:pt>
                <c:pt idx="55826">
                  <c:v>145.89849755</c:v>
                </c:pt>
                <c:pt idx="55827">
                  <c:v>144.23721907500001</c:v>
                </c:pt>
                <c:pt idx="55828">
                  <c:v>145.31473892</c:v>
                </c:pt>
                <c:pt idx="55829">
                  <c:v>149.63654914700001</c:v>
                </c:pt>
                <c:pt idx="55830">
                  <c:v>156.53738430499999</c:v>
                </c:pt>
                <c:pt idx="55831">
                  <c:v>159.12656098100001</c:v>
                </c:pt>
                <c:pt idx="55832">
                  <c:v>170.62822618600001</c:v>
                </c:pt>
                <c:pt idx="55833">
                  <c:v>164.60242027300001</c:v>
                </c:pt>
                <c:pt idx="55834">
                  <c:v>176.38138755899999</c:v>
                </c:pt>
                <c:pt idx="55835">
                  <c:v>169.76344584700001</c:v>
                </c:pt>
                <c:pt idx="55836">
                  <c:v>167.72724551900001</c:v>
                </c:pt>
                <c:pt idx="55837">
                  <c:v>168.47529726600001</c:v>
                </c:pt>
                <c:pt idx="55838">
                  <c:v>178.874992494</c:v>
                </c:pt>
                <c:pt idx="55839">
                  <c:v>190.352031829</c:v>
                </c:pt>
                <c:pt idx="55840">
                  <c:v>191.11513136799999</c:v>
                </c:pt>
                <c:pt idx="55841">
                  <c:v>190.26822175800001</c:v>
                </c:pt>
                <c:pt idx="55842">
                  <c:v>177.91662753599999</c:v>
                </c:pt>
                <c:pt idx="55843">
                  <c:v>198.746386011</c:v>
                </c:pt>
                <c:pt idx="55844">
                  <c:v>195.45436514599999</c:v>
                </c:pt>
                <c:pt idx="55845">
                  <c:v>184.802746982</c:v>
                </c:pt>
                <c:pt idx="55846">
                  <c:v>185.60313384400001</c:v>
                </c:pt>
                <c:pt idx="55847">
                  <c:v>204.90014149199999</c:v>
                </c:pt>
                <c:pt idx="55848">
                  <c:v>211.45224112400001</c:v>
                </c:pt>
                <c:pt idx="55849">
                  <c:v>220.092209975</c:v>
                </c:pt>
                <c:pt idx="55850">
                  <c:v>205.64591184099999</c:v>
                </c:pt>
                <c:pt idx="55851">
                  <c:v>205.51786606600001</c:v>
                </c:pt>
                <c:pt idx="55852">
                  <c:v>203.95838790900001</c:v>
                </c:pt>
                <c:pt idx="55853">
                  <c:v>227.40989862199999</c:v>
                </c:pt>
                <c:pt idx="55854">
                  <c:v>235.13605829100001</c:v>
                </c:pt>
                <c:pt idx="55855">
                  <c:v>228.88333721999999</c:v>
                </c:pt>
              </c:numCache>
            </c:numRef>
          </c:xVal>
          <c:yVal>
            <c:numRef>
              <c:f>'5.5'!$C$1:$C$55856</c:f>
              <c:numCache>
                <c:formatCode>General</c:formatCode>
                <c:ptCount val="55856"/>
                <c:pt idx="0">
                  <c:v>1.7089292988928698E-2</c:v>
                </c:pt>
                <c:pt idx="1">
                  <c:v>2.40606583849092E-2</c:v>
                </c:pt>
                <c:pt idx="2">
                  <c:v>7.4108092885654996E-3</c:v>
                </c:pt>
                <c:pt idx="3">
                  <c:v>1.13754990185436E-2</c:v>
                </c:pt>
                <c:pt idx="4">
                  <c:v>8.1710085440537695E-3</c:v>
                </c:pt>
                <c:pt idx="5">
                  <c:v>3.7220933689934899E-2</c:v>
                </c:pt>
                <c:pt idx="6">
                  <c:v>1.0663189190846901E-2</c:v>
                </c:pt>
                <c:pt idx="7">
                  <c:v>1.0739588334536899E-2</c:v>
                </c:pt>
                <c:pt idx="8">
                  <c:v>2.67615043150644E-2</c:v>
                </c:pt>
                <c:pt idx="9">
                  <c:v>8.4859558344825697E-3</c:v>
                </c:pt>
                <c:pt idx="10">
                  <c:v>1.31831939410349E-2</c:v>
                </c:pt>
                <c:pt idx="11">
                  <c:v>2.5737748717616901E-2</c:v>
                </c:pt>
                <c:pt idx="12">
                  <c:v>2.6009531891299401E-2</c:v>
                </c:pt>
                <c:pt idx="13">
                  <c:v>2.47438770127517E-2</c:v>
                </c:pt>
                <c:pt idx="14">
                  <c:v>1.17435014425228E-2</c:v>
                </c:pt>
                <c:pt idx="15">
                  <c:v>1.40289546313899E-2</c:v>
                </c:pt>
                <c:pt idx="16">
                  <c:v>2.8909758257246301E-2</c:v>
                </c:pt>
                <c:pt idx="17">
                  <c:v>9.41867870105631E-3</c:v>
                </c:pt>
                <c:pt idx="18">
                  <c:v>8.1081377447518796E-3</c:v>
                </c:pt>
                <c:pt idx="19">
                  <c:v>4.9977704532464501E-2</c:v>
                </c:pt>
                <c:pt idx="20">
                  <c:v>1.69072506155881E-2</c:v>
                </c:pt>
                <c:pt idx="21">
                  <c:v>8.6703510871551301E-3</c:v>
                </c:pt>
                <c:pt idx="22">
                  <c:v>1.4802538413050299E-2</c:v>
                </c:pt>
                <c:pt idx="23">
                  <c:v>1.3822569174618E-2</c:v>
                </c:pt>
                <c:pt idx="24">
                  <c:v>9.9098270751914099E-3</c:v>
                </c:pt>
                <c:pt idx="25">
                  <c:v>5.3356079814730603E-2</c:v>
                </c:pt>
                <c:pt idx="26">
                  <c:v>3.0065771941868099E-2</c:v>
                </c:pt>
                <c:pt idx="27">
                  <c:v>1.9878758532452901E-2</c:v>
                </c:pt>
                <c:pt idx="28">
                  <c:v>4.7821637147454202E-2</c:v>
                </c:pt>
                <c:pt idx="29">
                  <c:v>2.3505628749877699E-2</c:v>
                </c:pt>
                <c:pt idx="30">
                  <c:v>3.36054270136305E-2</c:v>
                </c:pt>
                <c:pt idx="31">
                  <c:v>3.6505373733365799E-2</c:v>
                </c:pt>
                <c:pt idx="32">
                  <c:v>8.0135691807635395E-3</c:v>
                </c:pt>
                <c:pt idx="33">
                  <c:v>5.2280399317510703E-2</c:v>
                </c:pt>
                <c:pt idx="34">
                  <c:v>7.58313243237834E-3</c:v>
                </c:pt>
                <c:pt idx="35">
                  <c:v>7.9650137108158992E-3</c:v>
                </c:pt>
                <c:pt idx="36">
                  <c:v>2.9637797123595801E-2</c:v>
                </c:pt>
                <c:pt idx="37">
                  <c:v>2.6562460689512402E-2</c:v>
                </c:pt>
                <c:pt idx="38">
                  <c:v>1.7957183198847398E-2</c:v>
                </c:pt>
                <c:pt idx="39">
                  <c:v>9.7837667556625908E-3</c:v>
                </c:pt>
                <c:pt idx="40">
                  <c:v>2.7229378084962501E-2</c:v>
                </c:pt>
                <c:pt idx="41">
                  <c:v>5.2934714657876802E-2</c:v>
                </c:pt>
                <c:pt idx="42">
                  <c:v>8.0654883132713507E-3</c:v>
                </c:pt>
                <c:pt idx="43">
                  <c:v>1.4509403073724199E-2</c:v>
                </c:pt>
                <c:pt idx="44">
                  <c:v>1.0688233500608499E-2</c:v>
                </c:pt>
                <c:pt idx="45">
                  <c:v>4.6922823736696602E-2</c:v>
                </c:pt>
                <c:pt idx="46">
                  <c:v>1.41366402830253E-2</c:v>
                </c:pt>
                <c:pt idx="47">
                  <c:v>3.5425781345966502E-2</c:v>
                </c:pt>
                <c:pt idx="48">
                  <c:v>4.15044840002202E-2</c:v>
                </c:pt>
                <c:pt idx="49">
                  <c:v>2.4608196693509998E-2</c:v>
                </c:pt>
                <c:pt idx="50">
                  <c:v>5.3542243600342002E-2</c:v>
                </c:pt>
                <c:pt idx="51">
                  <c:v>3.2752192778401197E-2</c:v>
                </c:pt>
                <c:pt idx="52">
                  <c:v>1.11490842157051E-2</c:v>
                </c:pt>
                <c:pt idx="53">
                  <c:v>1.9507019889997701E-2</c:v>
                </c:pt>
                <c:pt idx="54">
                  <c:v>6.5681755245432405E-2</c:v>
                </c:pt>
                <c:pt idx="55">
                  <c:v>2.6567135362235698E-2</c:v>
                </c:pt>
                <c:pt idx="56">
                  <c:v>1.8623851440681499E-2</c:v>
                </c:pt>
                <c:pt idx="57">
                  <c:v>1.11347148871043E-2</c:v>
                </c:pt>
                <c:pt idx="58">
                  <c:v>4.1710524638959599E-2</c:v>
                </c:pt>
                <c:pt idx="59">
                  <c:v>1.36087123747982E-2</c:v>
                </c:pt>
                <c:pt idx="60">
                  <c:v>2.7865735574366099E-2</c:v>
                </c:pt>
                <c:pt idx="61">
                  <c:v>5.6848138804483299E-2</c:v>
                </c:pt>
                <c:pt idx="62">
                  <c:v>1.3967412191175E-2</c:v>
                </c:pt>
                <c:pt idx="63">
                  <c:v>8.8175551754028098E-3</c:v>
                </c:pt>
                <c:pt idx="64">
                  <c:v>1.2965600390334E-2</c:v>
                </c:pt>
                <c:pt idx="65">
                  <c:v>7.9164873774413003E-3</c:v>
                </c:pt>
                <c:pt idx="66">
                  <c:v>2.4673800583056901E-2</c:v>
                </c:pt>
                <c:pt idx="67">
                  <c:v>9.9357593500250304E-3</c:v>
                </c:pt>
                <c:pt idx="68">
                  <c:v>1.3543681904731901E-2</c:v>
                </c:pt>
                <c:pt idx="69">
                  <c:v>1.0767214778732E-2</c:v>
                </c:pt>
                <c:pt idx="70">
                  <c:v>9.6553042686936992E-3</c:v>
                </c:pt>
                <c:pt idx="71">
                  <c:v>1.2206826379079799E-2</c:v>
                </c:pt>
                <c:pt idx="72">
                  <c:v>9.9176024025409894E-3</c:v>
                </c:pt>
                <c:pt idx="73">
                  <c:v>1.8053325220641899E-2</c:v>
                </c:pt>
                <c:pt idx="74">
                  <c:v>1.2362385303169601E-2</c:v>
                </c:pt>
                <c:pt idx="75">
                  <c:v>2.0489379297032699E-2</c:v>
                </c:pt>
                <c:pt idx="76">
                  <c:v>4.6166466649893198E-2</c:v>
                </c:pt>
                <c:pt idx="77">
                  <c:v>2.5982374726612099E-2</c:v>
                </c:pt>
                <c:pt idx="78">
                  <c:v>2.90391504928472E-2</c:v>
                </c:pt>
                <c:pt idx="79">
                  <c:v>9.76581433805262E-3</c:v>
                </c:pt>
                <c:pt idx="80">
                  <c:v>3.2683041093224702E-2</c:v>
                </c:pt>
                <c:pt idx="81">
                  <c:v>1.8413752050766102E-2</c:v>
                </c:pt>
                <c:pt idx="82">
                  <c:v>1.3675682592594499E-2</c:v>
                </c:pt>
                <c:pt idx="83">
                  <c:v>3.6771514849208098E-2</c:v>
                </c:pt>
                <c:pt idx="84">
                  <c:v>8.9181451907038509E-3</c:v>
                </c:pt>
                <c:pt idx="85">
                  <c:v>1.73317611735169E-2</c:v>
                </c:pt>
                <c:pt idx="86">
                  <c:v>9.2219024570313092E-3</c:v>
                </c:pt>
                <c:pt idx="87">
                  <c:v>4.56247742969371E-2</c:v>
                </c:pt>
                <c:pt idx="88">
                  <c:v>1.4092299743133399E-2</c:v>
                </c:pt>
                <c:pt idx="89">
                  <c:v>2.1570550229609398E-2</c:v>
                </c:pt>
                <c:pt idx="90">
                  <c:v>9.0394581529699407E-3</c:v>
                </c:pt>
                <c:pt idx="91">
                  <c:v>9.0038527686142501E-3</c:v>
                </c:pt>
                <c:pt idx="92">
                  <c:v>1.1994446549925999E-2</c:v>
                </c:pt>
                <c:pt idx="93">
                  <c:v>1.01549479351478E-2</c:v>
                </c:pt>
                <c:pt idx="94">
                  <c:v>9.64698016336114E-3</c:v>
                </c:pt>
                <c:pt idx="95">
                  <c:v>2.3619299000423599E-2</c:v>
                </c:pt>
                <c:pt idx="96">
                  <c:v>5.8602575567908502E-2</c:v>
                </c:pt>
                <c:pt idx="97">
                  <c:v>7.5322864018116499E-3</c:v>
                </c:pt>
                <c:pt idx="98">
                  <c:v>8.1575651098295399E-3</c:v>
                </c:pt>
                <c:pt idx="99">
                  <c:v>3.8752081360152298E-2</c:v>
                </c:pt>
                <c:pt idx="100">
                  <c:v>1.08102476098304E-2</c:v>
                </c:pt>
                <c:pt idx="101">
                  <c:v>4.4813106403417298E-2</c:v>
                </c:pt>
                <c:pt idx="102">
                  <c:v>8.4610180931991193E-3</c:v>
                </c:pt>
                <c:pt idx="103">
                  <c:v>1.5067910468514301E-2</c:v>
                </c:pt>
                <c:pt idx="104">
                  <c:v>8.1404348191356501E-3</c:v>
                </c:pt>
                <c:pt idx="105">
                  <c:v>2.63468251422312E-2</c:v>
                </c:pt>
                <c:pt idx="106">
                  <c:v>2.2746935572468201E-2</c:v>
                </c:pt>
                <c:pt idx="107">
                  <c:v>8.0033394202318406E-3</c:v>
                </c:pt>
                <c:pt idx="108">
                  <c:v>1.2510352711774499E-2</c:v>
                </c:pt>
                <c:pt idx="109">
                  <c:v>8.6913639650163608E-3</c:v>
                </c:pt>
                <c:pt idx="110">
                  <c:v>9.6738724472409405E-3</c:v>
                </c:pt>
                <c:pt idx="111">
                  <c:v>2.3001486478236601E-2</c:v>
                </c:pt>
                <c:pt idx="112">
                  <c:v>1.2634901952191401E-2</c:v>
                </c:pt>
                <c:pt idx="113">
                  <c:v>2.8735000984674901E-2</c:v>
                </c:pt>
                <c:pt idx="114">
                  <c:v>8.3990262010361898E-3</c:v>
                </c:pt>
                <c:pt idx="115">
                  <c:v>8.7817336803702392E-3</c:v>
                </c:pt>
                <c:pt idx="116">
                  <c:v>3.01384300914391E-2</c:v>
                </c:pt>
                <c:pt idx="117">
                  <c:v>1.5812975639528899E-2</c:v>
                </c:pt>
                <c:pt idx="118">
                  <c:v>2.7606620861811398E-2</c:v>
                </c:pt>
                <c:pt idx="119">
                  <c:v>4.2317202293964101E-2</c:v>
                </c:pt>
                <c:pt idx="120">
                  <c:v>2.7122235886889199E-2</c:v>
                </c:pt>
                <c:pt idx="121">
                  <c:v>4.7618602865262302E-2</c:v>
                </c:pt>
                <c:pt idx="122">
                  <c:v>5.0738770008025E-2</c:v>
                </c:pt>
                <c:pt idx="123">
                  <c:v>1.8383675198414301E-2</c:v>
                </c:pt>
                <c:pt idx="124">
                  <c:v>2.0445287108508198E-2</c:v>
                </c:pt>
                <c:pt idx="125">
                  <c:v>2.46107365583383E-2</c:v>
                </c:pt>
                <c:pt idx="126">
                  <c:v>2.6968023178222399E-2</c:v>
                </c:pt>
                <c:pt idx="127">
                  <c:v>4.0024382744293499E-2</c:v>
                </c:pt>
                <c:pt idx="128">
                  <c:v>1.2930724212354699E-2</c:v>
                </c:pt>
                <c:pt idx="129">
                  <c:v>1.5787160727771799E-2</c:v>
                </c:pt>
                <c:pt idx="130">
                  <c:v>9.92212613370521E-3</c:v>
                </c:pt>
                <c:pt idx="131">
                  <c:v>1.11057280170129E-2</c:v>
                </c:pt>
                <c:pt idx="132">
                  <c:v>2.14412293663678E-2</c:v>
                </c:pt>
                <c:pt idx="133">
                  <c:v>4.08225998735414E-2</c:v>
                </c:pt>
                <c:pt idx="134">
                  <c:v>1.0572143735965E-2</c:v>
                </c:pt>
                <c:pt idx="135">
                  <c:v>1.45320252092738E-2</c:v>
                </c:pt>
                <c:pt idx="136">
                  <c:v>8.6602900981066593E-3</c:v>
                </c:pt>
                <c:pt idx="137">
                  <c:v>2.8946727557429199E-2</c:v>
                </c:pt>
                <c:pt idx="138">
                  <c:v>1.3717819914993001E-2</c:v>
                </c:pt>
                <c:pt idx="139">
                  <c:v>8.5463607629132805E-3</c:v>
                </c:pt>
                <c:pt idx="140">
                  <c:v>1.0668602777852299E-2</c:v>
                </c:pt>
                <c:pt idx="141">
                  <c:v>2.7831170589994798E-2</c:v>
                </c:pt>
                <c:pt idx="142">
                  <c:v>9.3334737464555208E-3</c:v>
                </c:pt>
                <c:pt idx="143">
                  <c:v>2.39252462312558E-2</c:v>
                </c:pt>
                <c:pt idx="144">
                  <c:v>1.1124462901716399E-2</c:v>
                </c:pt>
                <c:pt idx="145">
                  <c:v>1.3008916402545199E-2</c:v>
                </c:pt>
                <c:pt idx="146">
                  <c:v>2.8935617566807001E-2</c:v>
                </c:pt>
                <c:pt idx="147">
                  <c:v>2.1449461283933099E-2</c:v>
                </c:pt>
                <c:pt idx="148">
                  <c:v>2.08187809553067E-2</c:v>
                </c:pt>
                <c:pt idx="149">
                  <c:v>7.7439933585596796E-3</c:v>
                </c:pt>
                <c:pt idx="150">
                  <c:v>1.9440947824620299E-2</c:v>
                </c:pt>
                <c:pt idx="151">
                  <c:v>1.2680134190236499E-2</c:v>
                </c:pt>
                <c:pt idx="152">
                  <c:v>3.3345086977246301E-2</c:v>
                </c:pt>
                <c:pt idx="153">
                  <c:v>3.6820940647330803E-2</c:v>
                </c:pt>
                <c:pt idx="154">
                  <c:v>1.2613369234985799E-2</c:v>
                </c:pt>
                <c:pt idx="155">
                  <c:v>4.1109462421990303E-2</c:v>
                </c:pt>
                <c:pt idx="156">
                  <c:v>5.39328136282618E-2</c:v>
                </c:pt>
                <c:pt idx="157">
                  <c:v>1.14048024582298E-2</c:v>
                </c:pt>
                <c:pt idx="158">
                  <c:v>9.2892110152811101E-3</c:v>
                </c:pt>
                <c:pt idx="159">
                  <c:v>9.1949609535478104E-3</c:v>
                </c:pt>
                <c:pt idx="160">
                  <c:v>2.18201738360068E-2</c:v>
                </c:pt>
                <c:pt idx="161">
                  <c:v>3.9961474283076601E-2</c:v>
                </c:pt>
                <c:pt idx="162">
                  <c:v>4.87930829924033E-2</c:v>
                </c:pt>
                <c:pt idx="163">
                  <c:v>2.1965666777416099E-2</c:v>
                </c:pt>
                <c:pt idx="164">
                  <c:v>1.10989387340573E-2</c:v>
                </c:pt>
                <c:pt idx="165">
                  <c:v>3.3065795867037097E-2</c:v>
                </c:pt>
                <c:pt idx="166">
                  <c:v>9.0821824175617207E-3</c:v>
                </c:pt>
                <c:pt idx="167">
                  <c:v>1.1728847400993401E-2</c:v>
                </c:pt>
                <c:pt idx="168">
                  <c:v>1.4463542378937501E-2</c:v>
                </c:pt>
                <c:pt idx="169">
                  <c:v>1.09375625506581E-2</c:v>
                </c:pt>
                <c:pt idx="170">
                  <c:v>8.21970154000028E-3</c:v>
                </c:pt>
                <c:pt idx="171">
                  <c:v>1.5431477221974599E-2</c:v>
                </c:pt>
                <c:pt idx="172">
                  <c:v>1.78534304252028E-2</c:v>
                </c:pt>
                <c:pt idx="173">
                  <c:v>9.0644321728353006E-3</c:v>
                </c:pt>
                <c:pt idx="174">
                  <c:v>2.3100665825010001E-2</c:v>
                </c:pt>
                <c:pt idx="175">
                  <c:v>2.8355996141783E-2</c:v>
                </c:pt>
                <c:pt idx="176">
                  <c:v>9.0354013951800902E-3</c:v>
                </c:pt>
                <c:pt idx="177">
                  <c:v>1.43579556596036E-2</c:v>
                </c:pt>
                <c:pt idx="178">
                  <c:v>1.3064607807426199E-2</c:v>
                </c:pt>
                <c:pt idx="179">
                  <c:v>3.4416583358915898E-2</c:v>
                </c:pt>
                <c:pt idx="180">
                  <c:v>4.6943321128104301E-2</c:v>
                </c:pt>
                <c:pt idx="181">
                  <c:v>1.7887308137328001E-2</c:v>
                </c:pt>
                <c:pt idx="182">
                  <c:v>5.5562753947054802E-2</c:v>
                </c:pt>
                <c:pt idx="183">
                  <c:v>2.4591144009686001E-2</c:v>
                </c:pt>
                <c:pt idx="184">
                  <c:v>1.54534098793531E-2</c:v>
                </c:pt>
                <c:pt idx="185">
                  <c:v>1.38052670770456E-2</c:v>
                </c:pt>
                <c:pt idx="186">
                  <c:v>1.7251347532667799E-2</c:v>
                </c:pt>
                <c:pt idx="187">
                  <c:v>9.4056989534082609E-3</c:v>
                </c:pt>
                <c:pt idx="188">
                  <c:v>1.20931310374261E-2</c:v>
                </c:pt>
                <c:pt idx="189">
                  <c:v>9.2472414876077994E-3</c:v>
                </c:pt>
                <c:pt idx="190">
                  <c:v>9.7377310960416099E-3</c:v>
                </c:pt>
                <c:pt idx="191">
                  <c:v>9.5817002356996701E-3</c:v>
                </c:pt>
                <c:pt idx="192">
                  <c:v>2.3137350527718099E-2</c:v>
                </c:pt>
                <c:pt idx="193">
                  <c:v>1.01572993822869E-2</c:v>
                </c:pt>
                <c:pt idx="194">
                  <c:v>2.2186676680725902E-2</c:v>
                </c:pt>
                <c:pt idx="195">
                  <c:v>1.21966411011168E-2</c:v>
                </c:pt>
                <c:pt idx="196">
                  <c:v>7.3432210378409401E-3</c:v>
                </c:pt>
                <c:pt idx="197">
                  <c:v>2.7642452989105001E-2</c:v>
                </c:pt>
                <c:pt idx="198">
                  <c:v>2.33030780159642E-2</c:v>
                </c:pt>
                <c:pt idx="199">
                  <c:v>1.9313816364567901E-2</c:v>
                </c:pt>
                <c:pt idx="200">
                  <c:v>9.8831879033242399E-3</c:v>
                </c:pt>
                <c:pt idx="201">
                  <c:v>1.3468791413792701E-2</c:v>
                </c:pt>
                <c:pt idx="202">
                  <c:v>9.2646638493730296E-3</c:v>
                </c:pt>
                <c:pt idx="203">
                  <c:v>1.2110512273316699E-2</c:v>
                </c:pt>
                <c:pt idx="204">
                  <c:v>8.6402352446745701E-3</c:v>
                </c:pt>
                <c:pt idx="205">
                  <c:v>1.17998815810645E-2</c:v>
                </c:pt>
                <c:pt idx="206">
                  <c:v>1.27079242387602E-2</c:v>
                </c:pt>
                <c:pt idx="207">
                  <c:v>7.5269402107238604E-3</c:v>
                </c:pt>
                <c:pt idx="208">
                  <c:v>9.0659628176627798E-3</c:v>
                </c:pt>
                <c:pt idx="209">
                  <c:v>9.4594179841990308E-3</c:v>
                </c:pt>
                <c:pt idx="210">
                  <c:v>1.0446620362144299E-2</c:v>
                </c:pt>
                <c:pt idx="211">
                  <c:v>8.7027012277016303E-3</c:v>
                </c:pt>
                <c:pt idx="212">
                  <c:v>2.0911847352529201E-2</c:v>
                </c:pt>
                <c:pt idx="213">
                  <c:v>1.10609766438219E-2</c:v>
                </c:pt>
                <c:pt idx="214">
                  <c:v>2.7583759780773098E-2</c:v>
                </c:pt>
                <c:pt idx="215">
                  <c:v>1.0932009471183E-2</c:v>
                </c:pt>
                <c:pt idx="216">
                  <c:v>2.2924334248128699E-2</c:v>
                </c:pt>
                <c:pt idx="217">
                  <c:v>2.2472520148644998E-2</c:v>
                </c:pt>
                <c:pt idx="218">
                  <c:v>1.17570189242858E-2</c:v>
                </c:pt>
                <c:pt idx="219">
                  <c:v>2.0853807696984899E-2</c:v>
                </c:pt>
                <c:pt idx="220">
                  <c:v>1.12945747553433E-2</c:v>
                </c:pt>
                <c:pt idx="221">
                  <c:v>5.84346909501232E-2</c:v>
                </c:pt>
                <c:pt idx="222">
                  <c:v>1.52031017802912E-2</c:v>
                </c:pt>
                <c:pt idx="223">
                  <c:v>8.7464445206379693E-3</c:v>
                </c:pt>
                <c:pt idx="224">
                  <c:v>2.4612095393294401E-2</c:v>
                </c:pt>
                <c:pt idx="225">
                  <c:v>1.32219968107187E-2</c:v>
                </c:pt>
                <c:pt idx="226">
                  <c:v>1.96718747488723E-2</c:v>
                </c:pt>
                <c:pt idx="227">
                  <c:v>1.7098800704753201E-2</c:v>
                </c:pt>
                <c:pt idx="228">
                  <c:v>8.4744760758368003E-3</c:v>
                </c:pt>
                <c:pt idx="229">
                  <c:v>3.7855389169999698E-2</c:v>
                </c:pt>
                <c:pt idx="230">
                  <c:v>9.4614137656170699E-3</c:v>
                </c:pt>
                <c:pt idx="231">
                  <c:v>1.7727051907585799E-2</c:v>
                </c:pt>
                <c:pt idx="232">
                  <c:v>9.44075001564346E-3</c:v>
                </c:pt>
                <c:pt idx="233">
                  <c:v>1.5840252596170699E-2</c:v>
                </c:pt>
                <c:pt idx="234">
                  <c:v>1.77559161907038E-2</c:v>
                </c:pt>
                <c:pt idx="235">
                  <c:v>7.9346368803892304E-3</c:v>
                </c:pt>
                <c:pt idx="236">
                  <c:v>6.4233249384459901E-2</c:v>
                </c:pt>
                <c:pt idx="237">
                  <c:v>1.6757031506944301E-2</c:v>
                </c:pt>
                <c:pt idx="238">
                  <c:v>9.8145581285257796E-3</c:v>
                </c:pt>
                <c:pt idx="239">
                  <c:v>2.4456885926376199E-2</c:v>
                </c:pt>
                <c:pt idx="240">
                  <c:v>9.17488753526584E-3</c:v>
                </c:pt>
                <c:pt idx="241">
                  <c:v>2.68047813192097E-2</c:v>
                </c:pt>
                <c:pt idx="242">
                  <c:v>9.9605916461658894E-3</c:v>
                </c:pt>
                <c:pt idx="243">
                  <c:v>1.7820189729125899E-2</c:v>
                </c:pt>
                <c:pt idx="244">
                  <c:v>1.63120889194255E-2</c:v>
                </c:pt>
                <c:pt idx="245">
                  <c:v>1.36523284498979E-2</c:v>
                </c:pt>
                <c:pt idx="246">
                  <c:v>2.1146963347047701E-2</c:v>
                </c:pt>
                <c:pt idx="247">
                  <c:v>2.5252606289488801E-2</c:v>
                </c:pt>
                <c:pt idx="248">
                  <c:v>4.0114660916253798E-2</c:v>
                </c:pt>
                <c:pt idx="249">
                  <c:v>2.06401788591528E-2</c:v>
                </c:pt>
                <c:pt idx="250">
                  <c:v>1.089308009701E-2</c:v>
                </c:pt>
                <c:pt idx="251">
                  <c:v>6.2177830587971397E-2</c:v>
                </c:pt>
                <c:pt idx="252">
                  <c:v>1.0447975464870101E-2</c:v>
                </c:pt>
                <c:pt idx="253">
                  <c:v>1.9078849754714699E-2</c:v>
                </c:pt>
                <c:pt idx="254">
                  <c:v>1.5433685958303E-2</c:v>
                </c:pt>
                <c:pt idx="255">
                  <c:v>2.1304128180469999E-2</c:v>
                </c:pt>
                <c:pt idx="256">
                  <c:v>7.1320015214177603E-3</c:v>
                </c:pt>
                <c:pt idx="257">
                  <c:v>1.6632193538859499E-2</c:v>
                </c:pt>
                <c:pt idx="258">
                  <c:v>5.8153177477584202E-2</c:v>
                </c:pt>
                <c:pt idx="259">
                  <c:v>7.7572753665471001E-3</c:v>
                </c:pt>
                <c:pt idx="260">
                  <c:v>2.5465437414061799E-2</c:v>
                </c:pt>
                <c:pt idx="261">
                  <c:v>1.21835127632033E-2</c:v>
                </c:pt>
                <c:pt idx="262">
                  <c:v>3.4231442094698902E-2</c:v>
                </c:pt>
                <c:pt idx="263">
                  <c:v>1.8208315174487601E-2</c:v>
                </c:pt>
                <c:pt idx="264">
                  <c:v>3.5394608051689397E-2</c:v>
                </c:pt>
                <c:pt idx="265">
                  <c:v>3.9935711608822498E-2</c:v>
                </c:pt>
                <c:pt idx="266">
                  <c:v>1.1815325694652001E-2</c:v>
                </c:pt>
                <c:pt idx="267">
                  <c:v>1.3843747893814699E-2</c:v>
                </c:pt>
                <c:pt idx="268">
                  <c:v>2.3837685916178301E-2</c:v>
                </c:pt>
                <c:pt idx="269">
                  <c:v>1.30016380917075E-2</c:v>
                </c:pt>
                <c:pt idx="270">
                  <c:v>9.3829824891408092E-3</c:v>
                </c:pt>
                <c:pt idx="271">
                  <c:v>4.2851406303617202E-2</c:v>
                </c:pt>
                <c:pt idx="272">
                  <c:v>1.3528534731224E-2</c:v>
                </c:pt>
                <c:pt idx="273">
                  <c:v>8.6810512727756098E-3</c:v>
                </c:pt>
                <c:pt idx="274">
                  <c:v>1.57533964733447E-2</c:v>
                </c:pt>
                <c:pt idx="275">
                  <c:v>5.6985238727429603E-2</c:v>
                </c:pt>
                <c:pt idx="276">
                  <c:v>3.4499554983873103E-2</c:v>
                </c:pt>
                <c:pt idx="277">
                  <c:v>7.5418002473903699E-3</c:v>
                </c:pt>
                <c:pt idx="278">
                  <c:v>4.2404546125739399E-2</c:v>
                </c:pt>
                <c:pt idx="279">
                  <c:v>1.0223167701186101E-2</c:v>
                </c:pt>
                <c:pt idx="280">
                  <c:v>9.2974219383319401E-3</c:v>
                </c:pt>
                <c:pt idx="281">
                  <c:v>6.4121972271263497E-2</c:v>
                </c:pt>
                <c:pt idx="282">
                  <c:v>4.4407222444685E-2</c:v>
                </c:pt>
                <c:pt idx="283">
                  <c:v>1.6493405189290902E-2</c:v>
                </c:pt>
                <c:pt idx="284">
                  <c:v>2.3321088646035701E-2</c:v>
                </c:pt>
                <c:pt idx="285">
                  <c:v>2.0641677386167401E-2</c:v>
                </c:pt>
                <c:pt idx="286">
                  <c:v>8.7491893321598995E-3</c:v>
                </c:pt>
                <c:pt idx="287">
                  <c:v>8.3974045074468196E-3</c:v>
                </c:pt>
                <c:pt idx="288">
                  <c:v>1.7848341824796901E-2</c:v>
                </c:pt>
                <c:pt idx="289">
                  <c:v>3.2405477944348199E-2</c:v>
                </c:pt>
                <c:pt idx="290">
                  <c:v>8.8201340703069394E-3</c:v>
                </c:pt>
                <c:pt idx="291">
                  <c:v>5.3718248775595501E-2</c:v>
                </c:pt>
                <c:pt idx="292">
                  <c:v>8.7789311861377704E-3</c:v>
                </c:pt>
                <c:pt idx="293">
                  <c:v>7.9439809108221501E-3</c:v>
                </c:pt>
                <c:pt idx="294">
                  <c:v>2.76475531996195E-2</c:v>
                </c:pt>
                <c:pt idx="295">
                  <c:v>2.13382161721259E-2</c:v>
                </c:pt>
                <c:pt idx="296">
                  <c:v>2.3901424433147699E-2</c:v>
                </c:pt>
                <c:pt idx="297">
                  <c:v>1.16697730563199E-2</c:v>
                </c:pt>
                <c:pt idx="298">
                  <c:v>1.3792819293769999E-2</c:v>
                </c:pt>
                <c:pt idx="299">
                  <c:v>1.4250146126710999E-2</c:v>
                </c:pt>
                <c:pt idx="300">
                  <c:v>1.4178511004004E-2</c:v>
                </c:pt>
                <c:pt idx="301">
                  <c:v>7.7126123120881702E-3</c:v>
                </c:pt>
                <c:pt idx="302">
                  <c:v>1.27720341651673E-2</c:v>
                </c:pt>
                <c:pt idx="303">
                  <c:v>1.47836589535855E-2</c:v>
                </c:pt>
                <c:pt idx="304">
                  <c:v>4.0095973099358501E-2</c:v>
                </c:pt>
                <c:pt idx="305">
                  <c:v>1.8484716674534499E-2</c:v>
                </c:pt>
                <c:pt idx="306">
                  <c:v>8.2435779964508595E-3</c:v>
                </c:pt>
                <c:pt idx="307">
                  <c:v>1.07027675082489E-2</c:v>
                </c:pt>
                <c:pt idx="308">
                  <c:v>1.6417837483534699E-2</c:v>
                </c:pt>
                <c:pt idx="309">
                  <c:v>2.1717325370051301E-2</c:v>
                </c:pt>
                <c:pt idx="310">
                  <c:v>1.00765377593447E-2</c:v>
                </c:pt>
                <c:pt idx="311">
                  <c:v>4.8204099203083897E-2</c:v>
                </c:pt>
                <c:pt idx="312">
                  <c:v>1.7399616108982802E-2</c:v>
                </c:pt>
                <c:pt idx="313">
                  <c:v>9.9704238510413302E-3</c:v>
                </c:pt>
                <c:pt idx="314">
                  <c:v>2.69718098424593E-2</c:v>
                </c:pt>
                <c:pt idx="315">
                  <c:v>1.7334521257379901E-2</c:v>
                </c:pt>
                <c:pt idx="316">
                  <c:v>1.4776746368617101E-2</c:v>
                </c:pt>
                <c:pt idx="317">
                  <c:v>4.8320369211435003E-2</c:v>
                </c:pt>
                <c:pt idx="318">
                  <c:v>9.3347359775102501E-3</c:v>
                </c:pt>
                <c:pt idx="319">
                  <c:v>8.9401511069283294E-3</c:v>
                </c:pt>
                <c:pt idx="320">
                  <c:v>1.1761464773737299E-2</c:v>
                </c:pt>
                <c:pt idx="321">
                  <c:v>1.28288895539136E-2</c:v>
                </c:pt>
                <c:pt idx="322">
                  <c:v>5.2972081760255502E-2</c:v>
                </c:pt>
                <c:pt idx="323">
                  <c:v>1.7995003036151602E-2</c:v>
                </c:pt>
                <c:pt idx="324">
                  <c:v>8.1814481435888292E-3</c:v>
                </c:pt>
                <c:pt idx="325">
                  <c:v>4.9021632425156503E-2</c:v>
                </c:pt>
                <c:pt idx="326">
                  <c:v>1.44925744368528E-2</c:v>
                </c:pt>
                <c:pt idx="327">
                  <c:v>4.3353371322374497E-2</c:v>
                </c:pt>
                <c:pt idx="328">
                  <c:v>1.6328075463838101E-2</c:v>
                </c:pt>
                <c:pt idx="329">
                  <c:v>1.5821991126860498E-2</c:v>
                </c:pt>
                <c:pt idx="330">
                  <c:v>5.5200299143150902E-2</c:v>
                </c:pt>
                <c:pt idx="331">
                  <c:v>2.1765026775454301E-2</c:v>
                </c:pt>
                <c:pt idx="332">
                  <c:v>1.5689539891320301E-2</c:v>
                </c:pt>
                <c:pt idx="333">
                  <c:v>8.5569717116174299E-3</c:v>
                </c:pt>
                <c:pt idx="334">
                  <c:v>6.3377614711756403E-2</c:v>
                </c:pt>
                <c:pt idx="335">
                  <c:v>1.2525008551240601E-2</c:v>
                </c:pt>
                <c:pt idx="336">
                  <c:v>8.1078743486483699E-3</c:v>
                </c:pt>
                <c:pt idx="337">
                  <c:v>2.1683130353855998E-2</c:v>
                </c:pt>
                <c:pt idx="338">
                  <c:v>9.3103195625328008E-3</c:v>
                </c:pt>
                <c:pt idx="339">
                  <c:v>1.07355764630981E-2</c:v>
                </c:pt>
                <c:pt idx="340">
                  <c:v>1.12959458928793E-2</c:v>
                </c:pt>
                <c:pt idx="341">
                  <c:v>3.5515713809534701E-2</c:v>
                </c:pt>
                <c:pt idx="342">
                  <c:v>1.7191587373767001E-2</c:v>
                </c:pt>
                <c:pt idx="343">
                  <c:v>3.0909959207121099E-2</c:v>
                </c:pt>
                <c:pt idx="344">
                  <c:v>7.8549587527128803E-3</c:v>
                </c:pt>
                <c:pt idx="345">
                  <c:v>1.13093739123542E-2</c:v>
                </c:pt>
                <c:pt idx="346">
                  <c:v>1.41124259235113E-2</c:v>
                </c:pt>
                <c:pt idx="347">
                  <c:v>5.1921836708467797E-2</c:v>
                </c:pt>
                <c:pt idx="348">
                  <c:v>1.03491499948746E-2</c:v>
                </c:pt>
                <c:pt idx="349">
                  <c:v>3.2304383096958399E-2</c:v>
                </c:pt>
                <c:pt idx="350">
                  <c:v>8.0546071592447008E-3</c:v>
                </c:pt>
                <c:pt idx="351">
                  <c:v>4.8785272333217798E-2</c:v>
                </c:pt>
                <c:pt idx="352">
                  <c:v>1.0468908160108601E-2</c:v>
                </c:pt>
                <c:pt idx="353">
                  <c:v>7.4755709938111696E-3</c:v>
                </c:pt>
                <c:pt idx="354">
                  <c:v>3.02829436530156E-2</c:v>
                </c:pt>
                <c:pt idx="355">
                  <c:v>2.6654571682802101E-2</c:v>
                </c:pt>
                <c:pt idx="356">
                  <c:v>7.7919804385184902E-3</c:v>
                </c:pt>
                <c:pt idx="357">
                  <c:v>1.7539716689622301E-2</c:v>
                </c:pt>
                <c:pt idx="358">
                  <c:v>7.3355478817789801E-3</c:v>
                </c:pt>
                <c:pt idx="359">
                  <c:v>9.3137154335521995E-3</c:v>
                </c:pt>
                <c:pt idx="360">
                  <c:v>1.3100606224469199E-2</c:v>
                </c:pt>
                <c:pt idx="361">
                  <c:v>1.6467958413549599E-2</c:v>
                </c:pt>
                <c:pt idx="362">
                  <c:v>3.6768979756934599E-2</c:v>
                </c:pt>
                <c:pt idx="363">
                  <c:v>8.0721324285605595E-3</c:v>
                </c:pt>
                <c:pt idx="364">
                  <c:v>1.07784218985063E-2</c:v>
                </c:pt>
                <c:pt idx="365">
                  <c:v>2.8100618823961299E-2</c:v>
                </c:pt>
                <c:pt idx="366">
                  <c:v>2.48192510629579E-2</c:v>
                </c:pt>
                <c:pt idx="367">
                  <c:v>1.25919228503719E-2</c:v>
                </c:pt>
                <c:pt idx="368">
                  <c:v>6.6399281996805198E-2</c:v>
                </c:pt>
                <c:pt idx="369">
                  <c:v>4.0346391483363102E-2</c:v>
                </c:pt>
                <c:pt idx="370">
                  <c:v>1.36224088383481E-2</c:v>
                </c:pt>
                <c:pt idx="371">
                  <c:v>7.8761106908406004E-3</c:v>
                </c:pt>
                <c:pt idx="372">
                  <c:v>1.8654340792199301E-2</c:v>
                </c:pt>
                <c:pt idx="373">
                  <c:v>7.6671994236905197E-3</c:v>
                </c:pt>
                <c:pt idx="374">
                  <c:v>9.1302015415316694E-3</c:v>
                </c:pt>
                <c:pt idx="375">
                  <c:v>1.02613858048719E-2</c:v>
                </c:pt>
                <c:pt idx="376">
                  <c:v>5.2809898359760299E-2</c:v>
                </c:pt>
                <c:pt idx="377">
                  <c:v>4.5525902862145202E-2</c:v>
                </c:pt>
                <c:pt idx="378">
                  <c:v>3.0407439677662199E-2</c:v>
                </c:pt>
                <c:pt idx="379">
                  <c:v>5.9304801226880401E-2</c:v>
                </c:pt>
                <c:pt idx="380">
                  <c:v>6.3736064283746605E-2</c:v>
                </c:pt>
                <c:pt idx="381">
                  <c:v>1.4932726744230801E-2</c:v>
                </c:pt>
                <c:pt idx="382">
                  <c:v>2.8257686519288599E-2</c:v>
                </c:pt>
                <c:pt idx="383">
                  <c:v>1.44807398647141E-2</c:v>
                </c:pt>
                <c:pt idx="384">
                  <c:v>9.8467445683005292E-3</c:v>
                </c:pt>
                <c:pt idx="385">
                  <c:v>1.2844980670589E-2</c:v>
                </c:pt>
                <c:pt idx="386">
                  <c:v>1.7960990189323699E-2</c:v>
                </c:pt>
                <c:pt idx="387">
                  <c:v>2.6613995959277399E-2</c:v>
                </c:pt>
                <c:pt idx="388">
                  <c:v>3.1332266348499997E-2</c:v>
                </c:pt>
                <c:pt idx="389">
                  <c:v>4.8055571832686703E-2</c:v>
                </c:pt>
                <c:pt idx="390">
                  <c:v>2.9643085953956601E-2</c:v>
                </c:pt>
                <c:pt idx="391">
                  <c:v>1.36627209644259E-2</c:v>
                </c:pt>
                <c:pt idx="392">
                  <c:v>7.85450668061328E-3</c:v>
                </c:pt>
                <c:pt idx="393">
                  <c:v>7.7679697286565002E-3</c:v>
                </c:pt>
                <c:pt idx="394">
                  <c:v>3.0560762990853901E-2</c:v>
                </c:pt>
                <c:pt idx="395">
                  <c:v>1.1201320677612399E-2</c:v>
                </c:pt>
                <c:pt idx="396">
                  <c:v>9.1564424012129404E-3</c:v>
                </c:pt>
                <c:pt idx="397">
                  <c:v>2.0531586103440799E-2</c:v>
                </c:pt>
                <c:pt idx="398">
                  <c:v>2.7292712826405201E-2</c:v>
                </c:pt>
                <c:pt idx="399">
                  <c:v>2.7529040125381099E-2</c:v>
                </c:pt>
                <c:pt idx="400">
                  <c:v>7.7231387715423396E-3</c:v>
                </c:pt>
                <c:pt idx="401">
                  <c:v>1.5785436455077101E-2</c:v>
                </c:pt>
                <c:pt idx="402">
                  <c:v>8.2874363957952495E-3</c:v>
                </c:pt>
                <c:pt idx="403">
                  <c:v>8.5596453329012702E-3</c:v>
                </c:pt>
                <c:pt idx="404">
                  <c:v>1.37041458259527E-2</c:v>
                </c:pt>
                <c:pt idx="405">
                  <c:v>2.15179558020407E-2</c:v>
                </c:pt>
                <c:pt idx="406">
                  <c:v>7.76746049340461E-3</c:v>
                </c:pt>
                <c:pt idx="407">
                  <c:v>4.4135904682042398E-2</c:v>
                </c:pt>
                <c:pt idx="408">
                  <c:v>5.6846031402898102E-2</c:v>
                </c:pt>
                <c:pt idx="409">
                  <c:v>2.2683670990979801E-2</c:v>
                </c:pt>
                <c:pt idx="410">
                  <c:v>1.68333721348095E-2</c:v>
                </c:pt>
                <c:pt idx="411">
                  <c:v>2.3876293918471899E-2</c:v>
                </c:pt>
                <c:pt idx="412">
                  <c:v>3.3914129333715397E-2</c:v>
                </c:pt>
                <c:pt idx="413">
                  <c:v>2.26266792706536E-2</c:v>
                </c:pt>
                <c:pt idx="414">
                  <c:v>1.20789005669716E-2</c:v>
                </c:pt>
                <c:pt idx="415">
                  <c:v>9.4988050370945504E-3</c:v>
                </c:pt>
                <c:pt idx="416">
                  <c:v>1.25171947876439E-2</c:v>
                </c:pt>
                <c:pt idx="417">
                  <c:v>3.1753232537764797E-2</c:v>
                </c:pt>
                <c:pt idx="418">
                  <c:v>1.4380582715687E-2</c:v>
                </c:pt>
                <c:pt idx="419">
                  <c:v>9.2628884967652508E-3</c:v>
                </c:pt>
                <c:pt idx="420">
                  <c:v>3.1435205634630703E-2</c:v>
                </c:pt>
                <c:pt idx="421">
                  <c:v>4.7464046824944102E-2</c:v>
                </c:pt>
                <c:pt idx="422">
                  <c:v>4.0399868088663297E-2</c:v>
                </c:pt>
                <c:pt idx="423">
                  <c:v>3.6816053853557101E-2</c:v>
                </c:pt>
                <c:pt idx="424">
                  <c:v>9.2305849953741408E-3</c:v>
                </c:pt>
                <c:pt idx="425">
                  <c:v>1.45293634820008E-2</c:v>
                </c:pt>
                <c:pt idx="426">
                  <c:v>5.0426024185159998E-2</c:v>
                </c:pt>
                <c:pt idx="427">
                  <c:v>2.0156059978598199E-2</c:v>
                </c:pt>
                <c:pt idx="428">
                  <c:v>9.0107579765416508E-3</c:v>
                </c:pt>
                <c:pt idx="429">
                  <c:v>1.29789761299226E-2</c:v>
                </c:pt>
                <c:pt idx="430">
                  <c:v>1.25561684104526E-2</c:v>
                </c:pt>
                <c:pt idx="431">
                  <c:v>5.34127917034539E-2</c:v>
                </c:pt>
                <c:pt idx="432">
                  <c:v>3.8823905847412798E-2</c:v>
                </c:pt>
                <c:pt idx="433">
                  <c:v>7.3368566071770102E-3</c:v>
                </c:pt>
                <c:pt idx="434">
                  <c:v>1.26189638134132E-2</c:v>
                </c:pt>
                <c:pt idx="435">
                  <c:v>1.7765000070053199E-2</c:v>
                </c:pt>
                <c:pt idx="436">
                  <c:v>1.8344655072779801E-2</c:v>
                </c:pt>
                <c:pt idx="437">
                  <c:v>2.5374915639046002E-2</c:v>
                </c:pt>
                <c:pt idx="438">
                  <c:v>1.30780287582105E-2</c:v>
                </c:pt>
                <c:pt idx="439">
                  <c:v>3.4436153519816597E-2</c:v>
                </c:pt>
                <c:pt idx="440">
                  <c:v>3.6368943699118798E-2</c:v>
                </c:pt>
                <c:pt idx="441">
                  <c:v>4.41657917784542E-2</c:v>
                </c:pt>
                <c:pt idx="442">
                  <c:v>7.4625717258104199E-3</c:v>
                </c:pt>
                <c:pt idx="443">
                  <c:v>7.3842827221405104E-3</c:v>
                </c:pt>
                <c:pt idx="444">
                  <c:v>8.8164096321537693E-3</c:v>
                </c:pt>
                <c:pt idx="445">
                  <c:v>8.3161804811864495E-3</c:v>
                </c:pt>
                <c:pt idx="446">
                  <c:v>1.6452810253590099E-2</c:v>
                </c:pt>
                <c:pt idx="447">
                  <c:v>1.5501860742525599E-2</c:v>
                </c:pt>
                <c:pt idx="448">
                  <c:v>9.2849092395185604E-3</c:v>
                </c:pt>
                <c:pt idx="449">
                  <c:v>4.1296363756169602E-2</c:v>
                </c:pt>
                <c:pt idx="450">
                  <c:v>1.0877060240669201E-2</c:v>
                </c:pt>
                <c:pt idx="451">
                  <c:v>2.6878622416161901E-2</c:v>
                </c:pt>
                <c:pt idx="452">
                  <c:v>1.0119116350380999E-2</c:v>
                </c:pt>
                <c:pt idx="453">
                  <c:v>1.0697343308609599E-2</c:v>
                </c:pt>
                <c:pt idx="454">
                  <c:v>1.23446268152335E-2</c:v>
                </c:pt>
                <c:pt idx="455">
                  <c:v>2.5333069959205201E-2</c:v>
                </c:pt>
                <c:pt idx="456">
                  <c:v>1.06897515165608E-2</c:v>
                </c:pt>
                <c:pt idx="457">
                  <c:v>1.0833919448471599E-2</c:v>
                </c:pt>
                <c:pt idx="458">
                  <c:v>4.6315186501731199E-2</c:v>
                </c:pt>
                <c:pt idx="459">
                  <c:v>1.26328712415536E-2</c:v>
                </c:pt>
                <c:pt idx="460">
                  <c:v>8.9631832943754298E-3</c:v>
                </c:pt>
                <c:pt idx="461">
                  <c:v>1.4343656635384399E-2</c:v>
                </c:pt>
                <c:pt idx="462">
                  <c:v>1.4148127459521299E-2</c:v>
                </c:pt>
                <c:pt idx="463">
                  <c:v>3.1029010880267799E-2</c:v>
                </c:pt>
                <c:pt idx="464">
                  <c:v>1.49002891382182E-2</c:v>
                </c:pt>
                <c:pt idx="465">
                  <c:v>1.5032588296914401E-2</c:v>
                </c:pt>
                <c:pt idx="466">
                  <c:v>5.2730039039786299E-2</c:v>
                </c:pt>
                <c:pt idx="467">
                  <c:v>2.6544507721226199E-2</c:v>
                </c:pt>
                <c:pt idx="468">
                  <c:v>1.1938688854643701E-2</c:v>
                </c:pt>
                <c:pt idx="469">
                  <c:v>8.7783510234996903E-3</c:v>
                </c:pt>
                <c:pt idx="470">
                  <c:v>6.47754928129083E-2</c:v>
                </c:pt>
                <c:pt idx="471">
                  <c:v>8.5889758542651694E-3</c:v>
                </c:pt>
                <c:pt idx="472">
                  <c:v>2.2431529038699299E-2</c:v>
                </c:pt>
                <c:pt idx="473">
                  <c:v>1.6068101378190199E-2</c:v>
                </c:pt>
                <c:pt idx="474">
                  <c:v>1.98538403254401E-2</c:v>
                </c:pt>
                <c:pt idx="475">
                  <c:v>7.9153957108753208E-3</c:v>
                </c:pt>
                <c:pt idx="476">
                  <c:v>3.7388338332722003E-2</c:v>
                </c:pt>
                <c:pt idx="477">
                  <c:v>1.04545537707819E-2</c:v>
                </c:pt>
                <c:pt idx="478">
                  <c:v>4.28307498142017E-2</c:v>
                </c:pt>
                <c:pt idx="479">
                  <c:v>3.2393191290853503E-2</c:v>
                </c:pt>
                <c:pt idx="480">
                  <c:v>3.1984525557364397E-2</c:v>
                </c:pt>
                <c:pt idx="481">
                  <c:v>1.30151815740886E-2</c:v>
                </c:pt>
                <c:pt idx="482">
                  <c:v>4.8822857777148898E-2</c:v>
                </c:pt>
                <c:pt idx="483">
                  <c:v>8.5391804848610302E-3</c:v>
                </c:pt>
                <c:pt idx="484">
                  <c:v>9.2741332948347802E-3</c:v>
                </c:pt>
                <c:pt idx="485">
                  <c:v>8.9315802443308001E-3</c:v>
                </c:pt>
                <c:pt idx="486">
                  <c:v>5.2364121728965402E-2</c:v>
                </c:pt>
                <c:pt idx="487">
                  <c:v>9.3018309392375893E-3</c:v>
                </c:pt>
                <c:pt idx="488">
                  <c:v>2.49048349855212E-2</c:v>
                </c:pt>
                <c:pt idx="489">
                  <c:v>6.4708371726044503E-2</c:v>
                </c:pt>
                <c:pt idx="490">
                  <c:v>6.3743362217874397E-2</c:v>
                </c:pt>
                <c:pt idx="491">
                  <c:v>3.1414009262222202E-2</c:v>
                </c:pt>
                <c:pt idx="492">
                  <c:v>1.1761644657721801E-2</c:v>
                </c:pt>
                <c:pt idx="493">
                  <c:v>1.6734059832024899E-2</c:v>
                </c:pt>
                <c:pt idx="494">
                  <c:v>1.27584736169462E-2</c:v>
                </c:pt>
                <c:pt idx="495">
                  <c:v>9.5775179695178903E-3</c:v>
                </c:pt>
                <c:pt idx="496">
                  <c:v>1.36228775963849E-2</c:v>
                </c:pt>
                <c:pt idx="497">
                  <c:v>1.44120147673547E-2</c:v>
                </c:pt>
                <c:pt idx="498">
                  <c:v>1.46523221959582E-2</c:v>
                </c:pt>
                <c:pt idx="499">
                  <c:v>9.4818047576089096E-3</c:v>
                </c:pt>
                <c:pt idx="500">
                  <c:v>1.5813426292132698E-2</c:v>
                </c:pt>
                <c:pt idx="501">
                  <c:v>9.0923202707462302E-3</c:v>
                </c:pt>
                <c:pt idx="502">
                  <c:v>2.9181851218565501E-2</c:v>
                </c:pt>
                <c:pt idx="503">
                  <c:v>3.5903273084787399E-2</c:v>
                </c:pt>
                <c:pt idx="504">
                  <c:v>1.95964602261516E-2</c:v>
                </c:pt>
                <c:pt idx="505">
                  <c:v>1.0983955134726E-2</c:v>
                </c:pt>
                <c:pt idx="506">
                  <c:v>8.04101377953346E-3</c:v>
                </c:pt>
                <c:pt idx="507">
                  <c:v>1.5932058137691801E-2</c:v>
                </c:pt>
                <c:pt idx="508">
                  <c:v>3.1360363911339298E-2</c:v>
                </c:pt>
                <c:pt idx="509">
                  <c:v>8.8108701594877496E-3</c:v>
                </c:pt>
                <c:pt idx="510">
                  <c:v>5.0887477455212597E-2</c:v>
                </c:pt>
                <c:pt idx="511">
                  <c:v>3.1822915976779498E-2</c:v>
                </c:pt>
                <c:pt idx="512">
                  <c:v>1.3785285742890801E-2</c:v>
                </c:pt>
                <c:pt idx="513">
                  <c:v>8.7994193655963303E-3</c:v>
                </c:pt>
                <c:pt idx="514">
                  <c:v>1.1955821564525199E-2</c:v>
                </c:pt>
                <c:pt idx="515">
                  <c:v>1.9191495515111501E-2</c:v>
                </c:pt>
                <c:pt idx="516">
                  <c:v>5.58695532553918E-2</c:v>
                </c:pt>
                <c:pt idx="517">
                  <c:v>2.0356352924092099E-2</c:v>
                </c:pt>
                <c:pt idx="518">
                  <c:v>5.5131621993885001E-2</c:v>
                </c:pt>
                <c:pt idx="519">
                  <c:v>1.43023277079505E-2</c:v>
                </c:pt>
                <c:pt idx="520">
                  <c:v>9.0060097928636902E-3</c:v>
                </c:pt>
                <c:pt idx="521">
                  <c:v>1.2579717786828599E-2</c:v>
                </c:pt>
                <c:pt idx="522">
                  <c:v>1.0384211188797E-2</c:v>
                </c:pt>
                <c:pt idx="523">
                  <c:v>6.5764370847011297E-2</c:v>
                </c:pt>
                <c:pt idx="524">
                  <c:v>4.6000987412619002E-2</c:v>
                </c:pt>
                <c:pt idx="525">
                  <c:v>7.6171850015812398E-3</c:v>
                </c:pt>
                <c:pt idx="526">
                  <c:v>8.1924923265557399E-3</c:v>
                </c:pt>
                <c:pt idx="527">
                  <c:v>9.6098511932093799E-3</c:v>
                </c:pt>
                <c:pt idx="528">
                  <c:v>9.6131824513048299E-3</c:v>
                </c:pt>
                <c:pt idx="529">
                  <c:v>9.5536947620103105E-3</c:v>
                </c:pt>
                <c:pt idx="530">
                  <c:v>8.4427816104917803E-3</c:v>
                </c:pt>
                <c:pt idx="531">
                  <c:v>1.3588062169744401E-2</c:v>
                </c:pt>
                <c:pt idx="532">
                  <c:v>3.0574941745742299E-2</c:v>
                </c:pt>
                <c:pt idx="533">
                  <c:v>1.8594079002616601E-2</c:v>
                </c:pt>
                <c:pt idx="534">
                  <c:v>2.23179910082099E-2</c:v>
                </c:pt>
                <c:pt idx="535">
                  <c:v>2.14304475354095E-2</c:v>
                </c:pt>
                <c:pt idx="536">
                  <c:v>1.20093845123564E-2</c:v>
                </c:pt>
                <c:pt idx="537">
                  <c:v>1.439602322421E-2</c:v>
                </c:pt>
                <c:pt idx="538">
                  <c:v>1.17433179691393E-2</c:v>
                </c:pt>
                <c:pt idx="539">
                  <c:v>7.0353021740100297E-3</c:v>
                </c:pt>
                <c:pt idx="540">
                  <c:v>5.05270864060696E-2</c:v>
                </c:pt>
                <c:pt idx="541">
                  <c:v>3.4502547867538397E-2</c:v>
                </c:pt>
                <c:pt idx="542">
                  <c:v>1.3505639942401599E-2</c:v>
                </c:pt>
                <c:pt idx="543">
                  <c:v>8.2889497947545594E-3</c:v>
                </c:pt>
                <c:pt idx="544">
                  <c:v>8.5886781548135897E-3</c:v>
                </c:pt>
                <c:pt idx="545">
                  <c:v>1.03947896816865E-2</c:v>
                </c:pt>
                <c:pt idx="546">
                  <c:v>1.2298974420388201E-2</c:v>
                </c:pt>
                <c:pt idx="547">
                  <c:v>1.35275889963744E-2</c:v>
                </c:pt>
                <c:pt idx="548">
                  <c:v>3.7795884055463497E-2</c:v>
                </c:pt>
                <c:pt idx="549">
                  <c:v>1.06282084736984E-2</c:v>
                </c:pt>
                <c:pt idx="550">
                  <c:v>1.9053737817228501E-2</c:v>
                </c:pt>
                <c:pt idx="551">
                  <c:v>1.0792856401489401E-2</c:v>
                </c:pt>
                <c:pt idx="552">
                  <c:v>3.2738830854173E-2</c:v>
                </c:pt>
                <c:pt idx="553">
                  <c:v>1.0514442119173101E-2</c:v>
                </c:pt>
                <c:pt idx="554">
                  <c:v>1.35176821905631E-2</c:v>
                </c:pt>
                <c:pt idx="555">
                  <c:v>3.0680533828483798E-2</c:v>
                </c:pt>
                <c:pt idx="556">
                  <c:v>8.9994664324893198E-3</c:v>
                </c:pt>
                <c:pt idx="557">
                  <c:v>5.1908411641919699E-2</c:v>
                </c:pt>
                <c:pt idx="558">
                  <c:v>9.2118068290835999E-3</c:v>
                </c:pt>
                <c:pt idx="559">
                  <c:v>8.9881300238950808E-3</c:v>
                </c:pt>
                <c:pt idx="560">
                  <c:v>1.6443455470594E-2</c:v>
                </c:pt>
                <c:pt idx="561">
                  <c:v>8.0593177812029303E-3</c:v>
                </c:pt>
                <c:pt idx="562">
                  <c:v>6.5014657853338903E-2</c:v>
                </c:pt>
                <c:pt idx="563">
                  <c:v>9.4976260762731392E-3</c:v>
                </c:pt>
                <c:pt idx="564">
                  <c:v>2.2885988576613898E-2</c:v>
                </c:pt>
                <c:pt idx="565">
                  <c:v>9.7371551676046497E-3</c:v>
                </c:pt>
                <c:pt idx="566">
                  <c:v>7.0907065508065302E-3</c:v>
                </c:pt>
                <c:pt idx="567">
                  <c:v>1.0408862119652499E-2</c:v>
                </c:pt>
                <c:pt idx="568">
                  <c:v>7.4103224211182301E-3</c:v>
                </c:pt>
                <c:pt idx="569">
                  <c:v>9.4172193428277307E-3</c:v>
                </c:pt>
                <c:pt idx="570">
                  <c:v>1.23086638139878E-2</c:v>
                </c:pt>
                <c:pt idx="571">
                  <c:v>6.2367272185121801E-2</c:v>
                </c:pt>
                <c:pt idx="572">
                  <c:v>9.1914455098565297E-3</c:v>
                </c:pt>
                <c:pt idx="573">
                  <c:v>4.2698753434241801E-2</c:v>
                </c:pt>
                <c:pt idx="574">
                  <c:v>1.16257919444792E-2</c:v>
                </c:pt>
                <c:pt idx="575">
                  <c:v>2.2053776388078001E-2</c:v>
                </c:pt>
                <c:pt idx="576">
                  <c:v>2.5271379279616701E-2</c:v>
                </c:pt>
                <c:pt idx="577">
                  <c:v>1.0141663760619301E-2</c:v>
                </c:pt>
                <c:pt idx="578">
                  <c:v>1.6271204936508299E-2</c:v>
                </c:pt>
                <c:pt idx="579">
                  <c:v>1.6980208140761899E-2</c:v>
                </c:pt>
                <c:pt idx="580">
                  <c:v>9.9638648498461095E-3</c:v>
                </c:pt>
                <c:pt idx="581">
                  <c:v>1.14169039476043E-2</c:v>
                </c:pt>
                <c:pt idx="582">
                  <c:v>9.9984564239810891E-3</c:v>
                </c:pt>
                <c:pt idx="583">
                  <c:v>7.6410213608413399E-3</c:v>
                </c:pt>
                <c:pt idx="584">
                  <c:v>1.01554919812389E-2</c:v>
                </c:pt>
                <c:pt idx="585">
                  <c:v>3.0486717278851602E-2</c:v>
                </c:pt>
                <c:pt idx="586">
                  <c:v>1.7074122354919799E-2</c:v>
                </c:pt>
                <c:pt idx="587">
                  <c:v>1.9712119456182599E-2</c:v>
                </c:pt>
                <c:pt idx="588">
                  <c:v>1.0144667234691301E-2</c:v>
                </c:pt>
                <c:pt idx="589">
                  <c:v>2.07424338522612E-2</c:v>
                </c:pt>
                <c:pt idx="590">
                  <c:v>3.4298630487690399E-2</c:v>
                </c:pt>
                <c:pt idx="591">
                  <c:v>1.06709323490091E-2</c:v>
                </c:pt>
                <c:pt idx="592">
                  <c:v>1.52853206446673E-2</c:v>
                </c:pt>
                <c:pt idx="593">
                  <c:v>2.0591322017746602E-2</c:v>
                </c:pt>
                <c:pt idx="594">
                  <c:v>2.00627394604821E-2</c:v>
                </c:pt>
                <c:pt idx="595">
                  <c:v>1.05426300361127E-2</c:v>
                </c:pt>
                <c:pt idx="596">
                  <c:v>1.48606933649092E-2</c:v>
                </c:pt>
                <c:pt idx="597">
                  <c:v>5.1276225039802101E-2</c:v>
                </c:pt>
                <c:pt idx="598">
                  <c:v>4.3437895366779097E-2</c:v>
                </c:pt>
                <c:pt idx="599">
                  <c:v>1.3531544765450199E-2</c:v>
                </c:pt>
                <c:pt idx="600">
                  <c:v>1.54543100844145E-2</c:v>
                </c:pt>
                <c:pt idx="601">
                  <c:v>1.89363796242378E-2</c:v>
                </c:pt>
                <c:pt idx="602">
                  <c:v>2.2396491782558599E-2</c:v>
                </c:pt>
                <c:pt idx="603">
                  <c:v>2.8279200898182501E-2</c:v>
                </c:pt>
                <c:pt idx="604">
                  <c:v>9.2961574473073502E-3</c:v>
                </c:pt>
                <c:pt idx="605">
                  <c:v>1.0611157441889601E-2</c:v>
                </c:pt>
                <c:pt idx="606">
                  <c:v>4.5946285453482803E-2</c:v>
                </c:pt>
                <c:pt idx="607">
                  <c:v>1.9996241802363798E-2</c:v>
                </c:pt>
                <c:pt idx="608">
                  <c:v>1.1889222280306399E-2</c:v>
                </c:pt>
                <c:pt idx="609">
                  <c:v>2.3288738812249701E-2</c:v>
                </c:pt>
                <c:pt idx="610">
                  <c:v>3.21762764600768E-2</c:v>
                </c:pt>
                <c:pt idx="611">
                  <c:v>2.1495586985108301E-2</c:v>
                </c:pt>
                <c:pt idx="612">
                  <c:v>1.7779365852342199E-2</c:v>
                </c:pt>
                <c:pt idx="613">
                  <c:v>3.9061883892350199E-2</c:v>
                </c:pt>
                <c:pt idx="614">
                  <c:v>1.9390865755958501E-2</c:v>
                </c:pt>
                <c:pt idx="615">
                  <c:v>1.3404336709017301E-2</c:v>
                </c:pt>
                <c:pt idx="616">
                  <c:v>2.9683128513573801E-2</c:v>
                </c:pt>
                <c:pt idx="617">
                  <c:v>1.8708441006306201E-2</c:v>
                </c:pt>
                <c:pt idx="618">
                  <c:v>2.5617648374211099E-2</c:v>
                </c:pt>
                <c:pt idx="619">
                  <c:v>1.7147065631450201E-2</c:v>
                </c:pt>
                <c:pt idx="620">
                  <c:v>7.58300808317257E-3</c:v>
                </c:pt>
                <c:pt idx="621">
                  <c:v>4.8617669580463298E-2</c:v>
                </c:pt>
                <c:pt idx="622">
                  <c:v>1.7253221655756001E-2</c:v>
                </c:pt>
                <c:pt idx="623">
                  <c:v>8.4986137311878294E-3</c:v>
                </c:pt>
                <c:pt idx="624">
                  <c:v>1.6598578886337E-2</c:v>
                </c:pt>
                <c:pt idx="625">
                  <c:v>3.8094820295334203E-2</c:v>
                </c:pt>
                <c:pt idx="626">
                  <c:v>1.8498922928512102E-2</c:v>
                </c:pt>
                <c:pt idx="627">
                  <c:v>9.6693563165968794E-3</c:v>
                </c:pt>
                <c:pt idx="628">
                  <c:v>1.39957921955783E-2</c:v>
                </c:pt>
                <c:pt idx="629">
                  <c:v>9.6801665612189502E-3</c:v>
                </c:pt>
                <c:pt idx="630">
                  <c:v>1.71578279038542E-2</c:v>
                </c:pt>
                <c:pt idx="631">
                  <c:v>9.6672178027919099E-3</c:v>
                </c:pt>
                <c:pt idx="632">
                  <c:v>9.3091212786796402E-3</c:v>
                </c:pt>
                <c:pt idx="633">
                  <c:v>1.1074459531552601E-2</c:v>
                </c:pt>
                <c:pt idx="634">
                  <c:v>3.6497159791612201E-2</c:v>
                </c:pt>
                <c:pt idx="635">
                  <c:v>9.5207188804396908E-3</c:v>
                </c:pt>
                <c:pt idx="636">
                  <c:v>1.33771533956155E-2</c:v>
                </c:pt>
                <c:pt idx="637">
                  <c:v>3.07769825237574E-2</c:v>
                </c:pt>
                <c:pt idx="638">
                  <c:v>1.55215019523224E-2</c:v>
                </c:pt>
                <c:pt idx="639">
                  <c:v>1.1672147242260501E-2</c:v>
                </c:pt>
                <c:pt idx="640">
                  <c:v>8.1212046449460895E-3</c:v>
                </c:pt>
                <c:pt idx="641">
                  <c:v>1.01010642157196E-2</c:v>
                </c:pt>
                <c:pt idx="642">
                  <c:v>1.26764558301768E-2</c:v>
                </c:pt>
                <c:pt idx="643">
                  <c:v>8.5885509670461692E-3</c:v>
                </c:pt>
                <c:pt idx="644">
                  <c:v>2.3107619570696899E-2</c:v>
                </c:pt>
                <c:pt idx="645">
                  <c:v>1.1526185599302999E-2</c:v>
                </c:pt>
                <c:pt idx="646">
                  <c:v>1.99230443393923E-2</c:v>
                </c:pt>
                <c:pt idx="647">
                  <c:v>1.17933298211655E-2</c:v>
                </c:pt>
                <c:pt idx="648">
                  <c:v>9.6141977242039291E-3</c:v>
                </c:pt>
                <c:pt idx="649">
                  <c:v>8.2621396051285496E-3</c:v>
                </c:pt>
                <c:pt idx="650">
                  <c:v>8.9346494920288892E-3</c:v>
                </c:pt>
                <c:pt idx="651">
                  <c:v>1.9921183326428199E-2</c:v>
                </c:pt>
                <c:pt idx="652">
                  <c:v>2.2943223694807498E-2</c:v>
                </c:pt>
                <c:pt idx="653">
                  <c:v>3.2881790302267302E-2</c:v>
                </c:pt>
                <c:pt idx="654">
                  <c:v>1.5673397118459598E-2</c:v>
                </c:pt>
                <c:pt idx="655">
                  <c:v>9.8412544657859105E-3</c:v>
                </c:pt>
                <c:pt idx="656">
                  <c:v>6.5150984897517195E-2</c:v>
                </c:pt>
                <c:pt idx="657">
                  <c:v>8.0012644143354593E-3</c:v>
                </c:pt>
                <c:pt idx="658">
                  <c:v>3.9777968802143598E-2</c:v>
                </c:pt>
                <c:pt idx="659">
                  <c:v>7.73921659727501E-3</c:v>
                </c:pt>
                <c:pt idx="660">
                  <c:v>5.0930212431908997E-2</c:v>
                </c:pt>
                <c:pt idx="661">
                  <c:v>1.2201537602796599E-2</c:v>
                </c:pt>
                <c:pt idx="662">
                  <c:v>7.6130502193063601E-3</c:v>
                </c:pt>
                <c:pt idx="663">
                  <c:v>3.6898910979657903E-2</c:v>
                </c:pt>
                <c:pt idx="664">
                  <c:v>1.22905458692229E-2</c:v>
                </c:pt>
                <c:pt idx="665">
                  <c:v>2.1906773061843299E-2</c:v>
                </c:pt>
                <c:pt idx="666">
                  <c:v>8.4908451239549005E-3</c:v>
                </c:pt>
                <c:pt idx="667">
                  <c:v>3.7261339880265899E-2</c:v>
                </c:pt>
                <c:pt idx="668">
                  <c:v>1.0816967518383101E-2</c:v>
                </c:pt>
                <c:pt idx="669">
                  <c:v>1.3625238223154E-2</c:v>
                </c:pt>
                <c:pt idx="670">
                  <c:v>1.0881860823857E-2</c:v>
                </c:pt>
                <c:pt idx="671">
                  <c:v>2.41727531515065E-2</c:v>
                </c:pt>
                <c:pt idx="672">
                  <c:v>3.0549349814022901E-2</c:v>
                </c:pt>
                <c:pt idx="673">
                  <c:v>1.27395273685695E-2</c:v>
                </c:pt>
                <c:pt idx="674">
                  <c:v>1.2779668240048701E-2</c:v>
                </c:pt>
                <c:pt idx="675">
                  <c:v>1.1470366867772299E-2</c:v>
                </c:pt>
                <c:pt idx="676">
                  <c:v>1.32701273705028E-2</c:v>
                </c:pt>
                <c:pt idx="677">
                  <c:v>7.9349908666590096E-3</c:v>
                </c:pt>
                <c:pt idx="678">
                  <c:v>9.0302066348000899E-3</c:v>
                </c:pt>
                <c:pt idx="679">
                  <c:v>1.05247078214622E-2</c:v>
                </c:pt>
                <c:pt idx="680">
                  <c:v>3.5130430010071198E-2</c:v>
                </c:pt>
                <c:pt idx="681">
                  <c:v>9.3964038892189392E-3</c:v>
                </c:pt>
                <c:pt idx="682">
                  <c:v>3.1603312208607598E-2</c:v>
                </c:pt>
                <c:pt idx="683">
                  <c:v>7.0802712785313204E-3</c:v>
                </c:pt>
                <c:pt idx="684">
                  <c:v>4.2048804027349597E-2</c:v>
                </c:pt>
                <c:pt idx="685">
                  <c:v>1.3257766724685999E-2</c:v>
                </c:pt>
                <c:pt idx="686">
                  <c:v>1.08495014162323E-2</c:v>
                </c:pt>
                <c:pt idx="687">
                  <c:v>2.04734322385739E-2</c:v>
                </c:pt>
                <c:pt idx="688">
                  <c:v>1.03870551113224E-2</c:v>
                </c:pt>
                <c:pt idx="689">
                  <c:v>4.1873953513561497E-2</c:v>
                </c:pt>
                <c:pt idx="690">
                  <c:v>5.50352950484801E-2</c:v>
                </c:pt>
                <c:pt idx="691">
                  <c:v>1.17218656887527E-2</c:v>
                </c:pt>
                <c:pt idx="692">
                  <c:v>7.9527910934000801E-3</c:v>
                </c:pt>
                <c:pt idx="693">
                  <c:v>6.26917104002402E-2</c:v>
                </c:pt>
                <c:pt idx="694">
                  <c:v>8.5212726179528606E-3</c:v>
                </c:pt>
                <c:pt idx="695">
                  <c:v>8.3172400183935107E-3</c:v>
                </c:pt>
                <c:pt idx="696">
                  <c:v>1.27298127348915E-2</c:v>
                </c:pt>
                <c:pt idx="697">
                  <c:v>1.5856701769827598E-2</c:v>
                </c:pt>
                <c:pt idx="698">
                  <c:v>1.1843534670940299E-2</c:v>
                </c:pt>
                <c:pt idx="699">
                  <c:v>5.1866014466728699E-2</c:v>
                </c:pt>
                <c:pt idx="700">
                  <c:v>3.5216228120789998E-2</c:v>
                </c:pt>
                <c:pt idx="701">
                  <c:v>5.2664063582862498E-2</c:v>
                </c:pt>
                <c:pt idx="702">
                  <c:v>7.5174534638550302E-3</c:v>
                </c:pt>
                <c:pt idx="703">
                  <c:v>1.53334404618574E-2</c:v>
                </c:pt>
                <c:pt idx="704">
                  <c:v>1.13133446485252E-2</c:v>
                </c:pt>
                <c:pt idx="705">
                  <c:v>7.4199387741745101E-3</c:v>
                </c:pt>
                <c:pt idx="706">
                  <c:v>8.3597300529180407E-3</c:v>
                </c:pt>
                <c:pt idx="707">
                  <c:v>1.9439145791220899E-2</c:v>
                </c:pt>
                <c:pt idx="708">
                  <c:v>1.88576994487979E-2</c:v>
                </c:pt>
                <c:pt idx="709">
                  <c:v>4.8239130788016997E-2</c:v>
                </c:pt>
                <c:pt idx="710">
                  <c:v>9.1491458700226399E-3</c:v>
                </c:pt>
                <c:pt idx="711">
                  <c:v>2.09158412994245E-2</c:v>
                </c:pt>
                <c:pt idx="712">
                  <c:v>8.6841741728418201E-3</c:v>
                </c:pt>
                <c:pt idx="713">
                  <c:v>2.3009696635612899E-2</c:v>
                </c:pt>
                <c:pt idx="714">
                  <c:v>1.34301044032479E-2</c:v>
                </c:pt>
                <c:pt idx="715">
                  <c:v>4.2474220224850499E-2</c:v>
                </c:pt>
                <c:pt idx="716">
                  <c:v>1.33920336579862E-2</c:v>
                </c:pt>
                <c:pt idx="717">
                  <c:v>1.0196802417545E-2</c:v>
                </c:pt>
                <c:pt idx="718">
                  <c:v>2.8629165279615999E-2</c:v>
                </c:pt>
                <c:pt idx="719">
                  <c:v>1.0209682671207599E-2</c:v>
                </c:pt>
                <c:pt idx="720">
                  <c:v>1.14343281640252E-2</c:v>
                </c:pt>
                <c:pt idx="721">
                  <c:v>1.1783844194780801E-2</c:v>
                </c:pt>
                <c:pt idx="722">
                  <c:v>1.09658707630392E-2</c:v>
                </c:pt>
                <c:pt idx="723">
                  <c:v>1.4720355580025799E-2</c:v>
                </c:pt>
                <c:pt idx="724">
                  <c:v>1.78304852043971E-2</c:v>
                </c:pt>
                <c:pt idx="725">
                  <c:v>4.9084126841783197E-2</c:v>
                </c:pt>
                <c:pt idx="726">
                  <c:v>1.41810958635347E-2</c:v>
                </c:pt>
                <c:pt idx="727">
                  <c:v>7.3168964697005803E-3</c:v>
                </c:pt>
                <c:pt idx="728">
                  <c:v>1.19296187921439E-2</c:v>
                </c:pt>
                <c:pt idx="729">
                  <c:v>1.18271203757627E-2</c:v>
                </c:pt>
                <c:pt idx="730">
                  <c:v>7.26672704401592E-3</c:v>
                </c:pt>
                <c:pt idx="731">
                  <c:v>1.4800187897629999E-2</c:v>
                </c:pt>
                <c:pt idx="732">
                  <c:v>1.14893757997822E-2</c:v>
                </c:pt>
                <c:pt idx="733">
                  <c:v>7.9829596781272206E-3</c:v>
                </c:pt>
                <c:pt idx="734">
                  <c:v>1.3183607665439599E-2</c:v>
                </c:pt>
                <c:pt idx="735">
                  <c:v>1.2038607065498599E-2</c:v>
                </c:pt>
                <c:pt idx="736">
                  <c:v>1.21054103071581E-2</c:v>
                </c:pt>
                <c:pt idx="737">
                  <c:v>7.8689240967739407E-3</c:v>
                </c:pt>
                <c:pt idx="738">
                  <c:v>3.9565018629984003E-2</c:v>
                </c:pt>
                <c:pt idx="739">
                  <c:v>1.02545125324602E-2</c:v>
                </c:pt>
                <c:pt idx="740">
                  <c:v>7.3084544993561101E-3</c:v>
                </c:pt>
                <c:pt idx="741">
                  <c:v>1.21073772648135E-2</c:v>
                </c:pt>
                <c:pt idx="742">
                  <c:v>9.3839437369945093E-3</c:v>
                </c:pt>
                <c:pt idx="743">
                  <c:v>2.1258404274865299E-2</c:v>
                </c:pt>
                <c:pt idx="744">
                  <c:v>9.1478005567734201E-3</c:v>
                </c:pt>
                <c:pt idx="745">
                  <c:v>1.54058517984045E-2</c:v>
                </c:pt>
                <c:pt idx="746">
                  <c:v>1.22057976915417E-2</c:v>
                </c:pt>
                <c:pt idx="747">
                  <c:v>4.50792115471794E-2</c:v>
                </c:pt>
                <c:pt idx="748">
                  <c:v>2.2395108048320699E-2</c:v>
                </c:pt>
                <c:pt idx="749">
                  <c:v>8.5939930190270693E-3</c:v>
                </c:pt>
                <c:pt idx="750">
                  <c:v>2.5810687823100999E-2</c:v>
                </c:pt>
                <c:pt idx="751">
                  <c:v>1.7043223832195E-2</c:v>
                </c:pt>
                <c:pt idx="752">
                  <c:v>2.49539768334535E-2</c:v>
                </c:pt>
                <c:pt idx="753">
                  <c:v>1.01275569068301E-2</c:v>
                </c:pt>
                <c:pt idx="754">
                  <c:v>4.6134997510355102E-2</c:v>
                </c:pt>
                <c:pt idx="755">
                  <c:v>2.60880890982743E-2</c:v>
                </c:pt>
                <c:pt idx="756">
                  <c:v>4.73125486901061E-2</c:v>
                </c:pt>
                <c:pt idx="757">
                  <c:v>4.46176379246713E-2</c:v>
                </c:pt>
                <c:pt idx="758">
                  <c:v>9.6553860443454095E-3</c:v>
                </c:pt>
                <c:pt idx="759">
                  <c:v>1.02690167005024E-2</c:v>
                </c:pt>
                <c:pt idx="760">
                  <c:v>9.8371118900025707E-3</c:v>
                </c:pt>
                <c:pt idx="761">
                  <c:v>1.12902326268707E-2</c:v>
                </c:pt>
                <c:pt idx="762">
                  <c:v>1.49846753227198E-2</c:v>
                </c:pt>
                <c:pt idx="763">
                  <c:v>5.2487464536074599E-2</c:v>
                </c:pt>
                <c:pt idx="764">
                  <c:v>9.8354879903779693E-3</c:v>
                </c:pt>
                <c:pt idx="765">
                  <c:v>1.05350055738183E-2</c:v>
                </c:pt>
                <c:pt idx="766">
                  <c:v>3.6121012247575399E-2</c:v>
                </c:pt>
                <c:pt idx="767">
                  <c:v>2.28308913299991E-2</c:v>
                </c:pt>
                <c:pt idx="768">
                  <c:v>3.35044721965123E-2</c:v>
                </c:pt>
                <c:pt idx="769">
                  <c:v>1.0977542884246599E-2</c:v>
                </c:pt>
                <c:pt idx="770">
                  <c:v>8.1948563784032692E-3</c:v>
                </c:pt>
                <c:pt idx="771">
                  <c:v>2.8873478351938899E-2</c:v>
                </c:pt>
                <c:pt idx="772">
                  <c:v>1.14169422518031E-2</c:v>
                </c:pt>
                <c:pt idx="773">
                  <c:v>2.5272277060728002E-2</c:v>
                </c:pt>
                <c:pt idx="774">
                  <c:v>8.7407075363593496E-3</c:v>
                </c:pt>
                <c:pt idx="775">
                  <c:v>4.3436587038350301E-2</c:v>
                </c:pt>
                <c:pt idx="776">
                  <c:v>9.9635239127300705E-3</c:v>
                </c:pt>
                <c:pt idx="777">
                  <c:v>5.5369209506703002E-2</c:v>
                </c:pt>
                <c:pt idx="778">
                  <c:v>4.1582311437965702E-2</c:v>
                </c:pt>
                <c:pt idx="779">
                  <c:v>9.8034011347108204E-3</c:v>
                </c:pt>
                <c:pt idx="780">
                  <c:v>2.0988041183616302E-2</c:v>
                </c:pt>
                <c:pt idx="781">
                  <c:v>1.1817663748794401E-2</c:v>
                </c:pt>
                <c:pt idx="782">
                  <c:v>1.1719202131177799E-2</c:v>
                </c:pt>
                <c:pt idx="783">
                  <c:v>9.3242439173236592E-3</c:v>
                </c:pt>
                <c:pt idx="784">
                  <c:v>1.2775814339682501E-2</c:v>
                </c:pt>
                <c:pt idx="785">
                  <c:v>1.35438017133567E-2</c:v>
                </c:pt>
                <c:pt idx="786">
                  <c:v>8.2077289088120595E-3</c:v>
                </c:pt>
                <c:pt idx="787">
                  <c:v>3.9060910596154699E-2</c:v>
                </c:pt>
                <c:pt idx="788">
                  <c:v>3.7711290161598097E-2</c:v>
                </c:pt>
                <c:pt idx="789">
                  <c:v>3.72514684075698E-2</c:v>
                </c:pt>
                <c:pt idx="790">
                  <c:v>2.09472221413292E-2</c:v>
                </c:pt>
                <c:pt idx="791">
                  <c:v>3.4285957540168999E-2</c:v>
                </c:pt>
                <c:pt idx="792">
                  <c:v>2.004251189885E-2</c:v>
                </c:pt>
                <c:pt idx="793">
                  <c:v>3.78843542379044E-2</c:v>
                </c:pt>
                <c:pt idx="794">
                  <c:v>8.5493829333058297E-3</c:v>
                </c:pt>
                <c:pt idx="795">
                  <c:v>8.2213191676327006E-3</c:v>
                </c:pt>
                <c:pt idx="796">
                  <c:v>8.0260380432427298E-3</c:v>
                </c:pt>
                <c:pt idx="797">
                  <c:v>2.6984162085795099E-2</c:v>
                </c:pt>
                <c:pt idx="798">
                  <c:v>8.1884331346495608E-3</c:v>
                </c:pt>
                <c:pt idx="799">
                  <c:v>8.0936290531675708E-3</c:v>
                </c:pt>
                <c:pt idx="800">
                  <c:v>8.8509532598328201E-3</c:v>
                </c:pt>
                <c:pt idx="801">
                  <c:v>3.5046295589567802E-2</c:v>
                </c:pt>
                <c:pt idx="802">
                  <c:v>5.8994002517160797E-2</c:v>
                </c:pt>
                <c:pt idx="803">
                  <c:v>2.1050014623835302E-2</c:v>
                </c:pt>
                <c:pt idx="804">
                  <c:v>4.6472430387330198E-2</c:v>
                </c:pt>
                <c:pt idx="805">
                  <c:v>1.5463541834996901E-2</c:v>
                </c:pt>
                <c:pt idx="806">
                  <c:v>1.85353808916335E-2</c:v>
                </c:pt>
                <c:pt idx="807">
                  <c:v>9.1383590493784392E-3</c:v>
                </c:pt>
                <c:pt idx="808">
                  <c:v>8.8969106627271293E-3</c:v>
                </c:pt>
                <c:pt idx="809">
                  <c:v>7.0439269039765696E-3</c:v>
                </c:pt>
                <c:pt idx="810">
                  <c:v>1.6795217273743598E-2</c:v>
                </c:pt>
                <c:pt idx="811">
                  <c:v>9.1721433174193796E-3</c:v>
                </c:pt>
                <c:pt idx="812">
                  <c:v>1.77627601164504E-2</c:v>
                </c:pt>
                <c:pt idx="813">
                  <c:v>1.50995517962519E-2</c:v>
                </c:pt>
                <c:pt idx="814">
                  <c:v>2.0601234444987099E-2</c:v>
                </c:pt>
                <c:pt idx="815">
                  <c:v>3.8727325740520901E-2</c:v>
                </c:pt>
                <c:pt idx="816">
                  <c:v>9.0985629164205602E-3</c:v>
                </c:pt>
                <c:pt idx="817">
                  <c:v>2.0991992253765999E-2</c:v>
                </c:pt>
                <c:pt idx="818">
                  <c:v>1.7968045216914402E-2</c:v>
                </c:pt>
                <c:pt idx="819">
                  <c:v>1.51107184137204E-2</c:v>
                </c:pt>
                <c:pt idx="820">
                  <c:v>3.2078746511038501E-2</c:v>
                </c:pt>
                <c:pt idx="821">
                  <c:v>9.8849423429998098E-3</c:v>
                </c:pt>
                <c:pt idx="822">
                  <c:v>1.4224311570185701E-2</c:v>
                </c:pt>
                <c:pt idx="823">
                  <c:v>2.12157099288794E-2</c:v>
                </c:pt>
                <c:pt idx="824">
                  <c:v>8.0873935099822908E-3</c:v>
                </c:pt>
                <c:pt idx="825">
                  <c:v>4.76589565693026E-2</c:v>
                </c:pt>
                <c:pt idx="826">
                  <c:v>2.48950726734764E-2</c:v>
                </c:pt>
                <c:pt idx="827">
                  <c:v>5.05165213862298E-2</c:v>
                </c:pt>
                <c:pt idx="828">
                  <c:v>1.7392483564464101E-2</c:v>
                </c:pt>
                <c:pt idx="829">
                  <c:v>2.36444775391546E-2</c:v>
                </c:pt>
                <c:pt idx="830">
                  <c:v>3.8858646417512001E-2</c:v>
                </c:pt>
                <c:pt idx="831">
                  <c:v>7.9307370885358594E-3</c:v>
                </c:pt>
                <c:pt idx="832">
                  <c:v>2.13425842180421E-2</c:v>
                </c:pt>
                <c:pt idx="833">
                  <c:v>2.04804558953477E-2</c:v>
                </c:pt>
                <c:pt idx="834">
                  <c:v>8.0728360179812796E-3</c:v>
                </c:pt>
                <c:pt idx="835">
                  <c:v>8.9658269137463699E-3</c:v>
                </c:pt>
                <c:pt idx="836">
                  <c:v>1.06014253917916E-2</c:v>
                </c:pt>
                <c:pt idx="837">
                  <c:v>7.6417621069908301E-3</c:v>
                </c:pt>
                <c:pt idx="838">
                  <c:v>2.2858461100622399E-2</c:v>
                </c:pt>
                <c:pt idx="839">
                  <c:v>7.7203876683800401E-3</c:v>
                </c:pt>
                <c:pt idx="840">
                  <c:v>2.3175522592396601E-2</c:v>
                </c:pt>
                <c:pt idx="841">
                  <c:v>1.6798831438300899E-2</c:v>
                </c:pt>
                <c:pt idx="842">
                  <c:v>8.7156378415989902E-3</c:v>
                </c:pt>
                <c:pt idx="843">
                  <c:v>1.46424176812685E-2</c:v>
                </c:pt>
                <c:pt idx="844">
                  <c:v>6.6200021067100698E-2</c:v>
                </c:pt>
                <c:pt idx="845">
                  <c:v>3.3630402895485398E-2</c:v>
                </c:pt>
                <c:pt idx="846">
                  <c:v>3.5822590392666102E-2</c:v>
                </c:pt>
                <c:pt idx="847">
                  <c:v>2.84698725668136E-2</c:v>
                </c:pt>
                <c:pt idx="848">
                  <c:v>1.1881394443579101E-2</c:v>
                </c:pt>
                <c:pt idx="849">
                  <c:v>1.8531723025722799E-2</c:v>
                </c:pt>
                <c:pt idx="850">
                  <c:v>3.05254211681798E-2</c:v>
                </c:pt>
                <c:pt idx="851">
                  <c:v>1.47497137587981E-2</c:v>
                </c:pt>
                <c:pt idx="852">
                  <c:v>1.2478520076127099E-2</c:v>
                </c:pt>
                <c:pt idx="853">
                  <c:v>8.9704945415216095E-3</c:v>
                </c:pt>
                <c:pt idx="854">
                  <c:v>9.9524068279908603E-3</c:v>
                </c:pt>
                <c:pt idx="855">
                  <c:v>9.6435934523232698E-3</c:v>
                </c:pt>
                <c:pt idx="856">
                  <c:v>1.8858570514590101E-2</c:v>
                </c:pt>
                <c:pt idx="857">
                  <c:v>4.9577204886656803E-2</c:v>
                </c:pt>
                <c:pt idx="858">
                  <c:v>5.6349432561082699E-2</c:v>
                </c:pt>
                <c:pt idx="859">
                  <c:v>3.5619220134010803E-2</c:v>
                </c:pt>
                <c:pt idx="860">
                  <c:v>2.9230581962095499E-2</c:v>
                </c:pt>
                <c:pt idx="861">
                  <c:v>1.00221780104492E-2</c:v>
                </c:pt>
                <c:pt idx="862">
                  <c:v>1.9517006592324301E-2</c:v>
                </c:pt>
                <c:pt idx="863">
                  <c:v>8.6775094961065394E-3</c:v>
                </c:pt>
                <c:pt idx="864">
                  <c:v>1.0149724902578001E-2</c:v>
                </c:pt>
                <c:pt idx="865">
                  <c:v>1.08419537004732E-2</c:v>
                </c:pt>
                <c:pt idx="866">
                  <c:v>1.0131164111741E-2</c:v>
                </c:pt>
                <c:pt idx="867">
                  <c:v>1.14746817874322E-2</c:v>
                </c:pt>
                <c:pt idx="868">
                  <c:v>1.04463038608865E-2</c:v>
                </c:pt>
                <c:pt idx="869">
                  <c:v>6.1899575191178703E-2</c:v>
                </c:pt>
                <c:pt idx="870">
                  <c:v>1.39569357075161E-2</c:v>
                </c:pt>
                <c:pt idx="871">
                  <c:v>8.0625091856958795E-3</c:v>
                </c:pt>
                <c:pt idx="872">
                  <c:v>1.06964045906801E-2</c:v>
                </c:pt>
                <c:pt idx="873">
                  <c:v>1.5980780879750099E-2</c:v>
                </c:pt>
                <c:pt idx="874">
                  <c:v>9.0702171846780005E-3</c:v>
                </c:pt>
                <c:pt idx="875">
                  <c:v>2.0450315404446001E-2</c:v>
                </c:pt>
                <c:pt idx="876">
                  <c:v>1.84308881929518E-2</c:v>
                </c:pt>
                <c:pt idx="877">
                  <c:v>9.0313049153648E-3</c:v>
                </c:pt>
                <c:pt idx="878">
                  <c:v>2.1298182478961199E-2</c:v>
                </c:pt>
                <c:pt idx="879">
                  <c:v>1.16939517805312E-2</c:v>
                </c:pt>
                <c:pt idx="880">
                  <c:v>1.090585145986E-2</c:v>
                </c:pt>
                <c:pt idx="881">
                  <c:v>1.20866664151624E-2</c:v>
                </c:pt>
                <c:pt idx="882">
                  <c:v>3.82372870036881E-2</c:v>
                </c:pt>
                <c:pt idx="883">
                  <c:v>9.9654651440227206E-3</c:v>
                </c:pt>
                <c:pt idx="884">
                  <c:v>1.1595972905694101E-2</c:v>
                </c:pt>
                <c:pt idx="885">
                  <c:v>4.1101248213059098E-2</c:v>
                </c:pt>
                <c:pt idx="886">
                  <c:v>1.38810603879242E-2</c:v>
                </c:pt>
                <c:pt idx="887">
                  <c:v>1.31536401836922E-2</c:v>
                </c:pt>
                <c:pt idx="888">
                  <c:v>8.1387373815865697E-3</c:v>
                </c:pt>
                <c:pt idx="889">
                  <c:v>2.43876810584229E-2</c:v>
                </c:pt>
                <c:pt idx="890">
                  <c:v>1.18600390607201E-2</c:v>
                </c:pt>
                <c:pt idx="891">
                  <c:v>2.4296312151589099E-2</c:v>
                </c:pt>
                <c:pt idx="892">
                  <c:v>1.48756558607983E-2</c:v>
                </c:pt>
                <c:pt idx="893">
                  <c:v>1.0497090155735401E-2</c:v>
                </c:pt>
                <c:pt idx="894">
                  <c:v>6.1643652965801501E-2</c:v>
                </c:pt>
                <c:pt idx="895">
                  <c:v>1.34177940255857E-2</c:v>
                </c:pt>
                <c:pt idx="896">
                  <c:v>9.9216537095120905E-3</c:v>
                </c:pt>
                <c:pt idx="897">
                  <c:v>1.7506587115357099E-2</c:v>
                </c:pt>
                <c:pt idx="898">
                  <c:v>1.61087399029658E-2</c:v>
                </c:pt>
                <c:pt idx="899">
                  <c:v>3.5716802675616499E-2</c:v>
                </c:pt>
                <c:pt idx="900">
                  <c:v>5.3521944784195898E-2</c:v>
                </c:pt>
                <c:pt idx="901">
                  <c:v>7.3725360010094198E-3</c:v>
                </c:pt>
                <c:pt idx="902">
                  <c:v>1.1514091184796399E-2</c:v>
                </c:pt>
                <c:pt idx="903">
                  <c:v>3.04473199953793E-2</c:v>
                </c:pt>
                <c:pt idx="904">
                  <c:v>1.20477438419281E-2</c:v>
                </c:pt>
                <c:pt idx="905">
                  <c:v>1.89108951795516E-2</c:v>
                </c:pt>
                <c:pt idx="906">
                  <c:v>1.8598701051306399E-2</c:v>
                </c:pt>
                <c:pt idx="907">
                  <c:v>2.2298853298754601E-2</c:v>
                </c:pt>
                <c:pt idx="908">
                  <c:v>8.6830179066435306E-3</c:v>
                </c:pt>
                <c:pt idx="909">
                  <c:v>8.3161033505437295E-3</c:v>
                </c:pt>
                <c:pt idx="910">
                  <c:v>1.81983546056847E-2</c:v>
                </c:pt>
                <c:pt idx="911">
                  <c:v>1.20686137441902E-2</c:v>
                </c:pt>
                <c:pt idx="912">
                  <c:v>8.2218927398245104E-3</c:v>
                </c:pt>
                <c:pt idx="913">
                  <c:v>6.0938519064628001E-2</c:v>
                </c:pt>
                <c:pt idx="914">
                  <c:v>3.29844250553872E-2</c:v>
                </c:pt>
                <c:pt idx="915">
                  <c:v>2.3709612466096101E-2</c:v>
                </c:pt>
                <c:pt idx="916">
                  <c:v>1.4349964114237701E-2</c:v>
                </c:pt>
                <c:pt idx="917">
                  <c:v>2.77808306675075E-2</c:v>
                </c:pt>
                <c:pt idx="918">
                  <c:v>3.9853155078525403E-2</c:v>
                </c:pt>
                <c:pt idx="919">
                  <c:v>1.13105680270024E-2</c:v>
                </c:pt>
                <c:pt idx="920">
                  <c:v>7.8193046095202303E-3</c:v>
                </c:pt>
                <c:pt idx="921">
                  <c:v>2.3794720545094E-2</c:v>
                </c:pt>
                <c:pt idx="922">
                  <c:v>4.5455913190716103E-2</c:v>
                </c:pt>
                <c:pt idx="923">
                  <c:v>1.7621363355604599E-2</c:v>
                </c:pt>
                <c:pt idx="924">
                  <c:v>1.1919004012597399E-2</c:v>
                </c:pt>
                <c:pt idx="925">
                  <c:v>8.1181896113198398E-3</c:v>
                </c:pt>
                <c:pt idx="926">
                  <c:v>4.0185053598640497E-2</c:v>
                </c:pt>
                <c:pt idx="927">
                  <c:v>1.4980825837662101E-2</c:v>
                </c:pt>
                <c:pt idx="928">
                  <c:v>1.15713738292124E-2</c:v>
                </c:pt>
                <c:pt idx="929">
                  <c:v>1.48643320403664E-2</c:v>
                </c:pt>
                <c:pt idx="930">
                  <c:v>8.9165431713988108E-3</c:v>
                </c:pt>
                <c:pt idx="931">
                  <c:v>6.3201003360394206E-2</c:v>
                </c:pt>
                <c:pt idx="932">
                  <c:v>1.42889148518607E-2</c:v>
                </c:pt>
                <c:pt idx="933">
                  <c:v>3.5726731838896797E-2</c:v>
                </c:pt>
                <c:pt idx="934">
                  <c:v>1.13945915506575E-2</c:v>
                </c:pt>
                <c:pt idx="935">
                  <c:v>1.88173235473202E-2</c:v>
                </c:pt>
                <c:pt idx="936">
                  <c:v>6.4686968837620901E-2</c:v>
                </c:pt>
                <c:pt idx="937">
                  <c:v>9.7215202215179906E-3</c:v>
                </c:pt>
                <c:pt idx="938">
                  <c:v>1.80294341705543E-2</c:v>
                </c:pt>
                <c:pt idx="939">
                  <c:v>4.7532082435890501E-2</c:v>
                </c:pt>
                <c:pt idx="940">
                  <c:v>8.0742924309211098E-3</c:v>
                </c:pt>
                <c:pt idx="941">
                  <c:v>1.1170246362926999E-2</c:v>
                </c:pt>
                <c:pt idx="942">
                  <c:v>1.50440453516241E-2</c:v>
                </c:pt>
                <c:pt idx="943">
                  <c:v>7.9794978291037304E-3</c:v>
                </c:pt>
                <c:pt idx="944">
                  <c:v>8.1815132904630508E-3</c:v>
                </c:pt>
                <c:pt idx="945">
                  <c:v>1.4244359449106901E-2</c:v>
                </c:pt>
                <c:pt idx="946">
                  <c:v>7.9474114623367797E-3</c:v>
                </c:pt>
                <c:pt idx="947">
                  <c:v>2.2188189757215499E-2</c:v>
                </c:pt>
                <c:pt idx="948">
                  <c:v>1.1145711522800601E-2</c:v>
                </c:pt>
                <c:pt idx="949">
                  <c:v>1.2535981106178399E-2</c:v>
                </c:pt>
                <c:pt idx="950">
                  <c:v>8.1706710253205399E-3</c:v>
                </c:pt>
                <c:pt idx="951">
                  <c:v>2.5733161309375901E-2</c:v>
                </c:pt>
                <c:pt idx="952">
                  <c:v>7.5381369555913196E-3</c:v>
                </c:pt>
                <c:pt idx="953">
                  <c:v>9.1235561882087798E-3</c:v>
                </c:pt>
                <c:pt idx="954">
                  <c:v>3.1910815171818097E-2</c:v>
                </c:pt>
                <c:pt idx="955">
                  <c:v>4.1551355988647197E-2</c:v>
                </c:pt>
                <c:pt idx="956">
                  <c:v>3.8488945051438898E-2</c:v>
                </c:pt>
                <c:pt idx="957">
                  <c:v>1.5131753154196599E-2</c:v>
                </c:pt>
                <c:pt idx="958">
                  <c:v>1.28939258333518E-2</c:v>
                </c:pt>
                <c:pt idx="959">
                  <c:v>6.4471222267753495E-2</c:v>
                </c:pt>
                <c:pt idx="960">
                  <c:v>1.04558894118634E-2</c:v>
                </c:pt>
                <c:pt idx="961">
                  <c:v>4.3549507205381699E-2</c:v>
                </c:pt>
                <c:pt idx="962">
                  <c:v>3.0722076060496602E-2</c:v>
                </c:pt>
                <c:pt idx="963">
                  <c:v>3.12392458463439E-2</c:v>
                </c:pt>
                <c:pt idx="964">
                  <c:v>1.35093760848421E-2</c:v>
                </c:pt>
                <c:pt idx="965">
                  <c:v>4.8801693034535902E-2</c:v>
                </c:pt>
                <c:pt idx="966">
                  <c:v>1.0022814966230999E-2</c:v>
                </c:pt>
                <c:pt idx="967">
                  <c:v>1.81642597427626E-2</c:v>
                </c:pt>
                <c:pt idx="968">
                  <c:v>1.1473539949814799E-2</c:v>
                </c:pt>
                <c:pt idx="969">
                  <c:v>2.5038833680675599E-2</c:v>
                </c:pt>
                <c:pt idx="970">
                  <c:v>8.2842997340934997E-3</c:v>
                </c:pt>
                <c:pt idx="971">
                  <c:v>2.03619398133362E-2</c:v>
                </c:pt>
                <c:pt idx="972">
                  <c:v>5.6643913459638498E-2</c:v>
                </c:pt>
                <c:pt idx="973">
                  <c:v>1.31897222449038E-2</c:v>
                </c:pt>
                <c:pt idx="974">
                  <c:v>1.48576344816741E-2</c:v>
                </c:pt>
                <c:pt idx="975">
                  <c:v>8.9004600336616297E-3</c:v>
                </c:pt>
                <c:pt idx="976">
                  <c:v>8.5161151457748899E-3</c:v>
                </c:pt>
                <c:pt idx="977">
                  <c:v>1.01581573489186E-2</c:v>
                </c:pt>
                <c:pt idx="978">
                  <c:v>8.2160001200176792E-3</c:v>
                </c:pt>
                <c:pt idx="979">
                  <c:v>3.4745325705077101E-2</c:v>
                </c:pt>
                <c:pt idx="980">
                  <c:v>1.54801616686959E-2</c:v>
                </c:pt>
                <c:pt idx="981">
                  <c:v>8.5781024438000199E-3</c:v>
                </c:pt>
                <c:pt idx="982">
                  <c:v>9.0998554483906601E-3</c:v>
                </c:pt>
                <c:pt idx="983">
                  <c:v>1.3802473781539201E-2</c:v>
                </c:pt>
                <c:pt idx="984">
                  <c:v>8.1357149243545205E-3</c:v>
                </c:pt>
                <c:pt idx="985">
                  <c:v>3.0518209377488701E-2</c:v>
                </c:pt>
                <c:pt idx="986">
                  <c:v>2.7061506736902399E-2</c:v>
                </c:pt>
                <c:pt idx="987">
                  <c:v>2.55299950555056E-2</c:v>
                </c:pt>
                <c:pt idx="988">
                  <c:v>3.9717750868818201E-2</c:v>
                </c:pt>
                <c:pt idx="989">
                  <c:v>9.4718327835574493E-3</c:v>
                </c:pt>
                <c:pt idx="990">
                  <c:v>4.1463604459453102E-2</c:v>
                </c:pt>
                <c:pt idx="991">
                  <c:v>1.7127153569831001E-2</c:v>
                </c:pt>
                <c:pt idx="992">
                  <c:v>1.14436371013533E-2</c:v>
                </c:pt>
                <c:pt idx="993">
                  <c:v>1.00670268517718E-2</c:v>
                </c:pt>
                <c:pt idx="994">
                  <c:v>9.7479362508639499E-3</c:v>
                </c:pt>
                <c:pt idx="995">
                  <c:v>3.2479686753825801E-2</c:v>
                </c:pt>
                <c:pt idx="996">
                  <c:v>1.4059074594470601E-2</c:v>
                </c:pt>
                <c:pt idx="997">
                  <c:v>3.8106303432075099E-2</c:v>
                </c:pt>
                <c:pt idx="998">
                  <c:v>8.5534014451540998E-3</c:v>
                </c:pt>
                <c:pt idx="999">
                  <c:v>2.44309651943895E-2</c:v>
                </c:pt>
                <c:pt idx="1000">
                  <c:v>3.3200033154641997E-2</c:v>
                </c:pt>
                <c:pt idx="1001">
                  <c:v>1.0073723618143999E-2</c:v>
                </c:pt>
                <c:pt idx="1002">
                  <c:v>1.62973133697124E-2</c:v>
                </c:pt>
                <c:pt idx="1003">
                  <c:v>2.97804346057177E-2</c:v>
                </c:pt>
                <c:pt idx="1004">
                  <c:v>5.69361845294395E-2</c:v>
                </c:pt>
                <c:pt idx="1005">
                  <c:v>5.5534114791407997E-2</c:v>
                </c:pt>
                <c:pt idx="1006">
                  <c:v>2.4479342247831E-2</c:v>
                </c:pt>
                <c:pt idx="1007">
                  <c:v>1.30265072792823E-2</c:v>
                </c:pt>
                <c:pt idx="1008">
                  <c:v>1.4806238866768301E-2</c:v>
                </c:pt>
                <c:pt idx="1009">
                  <c:v>1.8476378131612899E-2</c:v>
                </c:pt>
                <c:pt idx="1010">
                  <c:v>9.3614569512786103E-3</c:v>
                </c:pt>
                <c:pt idx="1011">
                  <c:v>1.51003375326138E-2</c:v>
                </c:pt>
                <c:pt idx="1012">
                  <c:v>1.9731539305339101E-2</c:v>
                </c:pt>
                <c:pt idx="1013">
                  <c:v>1.72405620266094E-2</c:v>
                </c:pt>
                <c:pt idx="1014">
                  <c:v>8.6786551235989492E-3</c:v>
                </c:pt>
                <c:pt idx="1015">
                  <c:v>2.3571764245343799E-2</c:v>
                </c:pt>
                <c:pt idx="1016">
                  <c:v>1.67385700654199E-2</c:v>
                </c:pt>
                <c:pt idx="1017">
                  <c:v>2.0618444291121401E-2</c:v>
                </c:pt>
                <c:pt idx="1018">
                  <c:v>2.4425005952272101E-2</c:v>
                </c:pt>
                <c:pt idx="1019">
                  <c:v>8.2223616990948906E-3</c:v>
                </c:pt>
                <c:pt idx="1020">
                  <c:v>1.3896803094931701E-2</c:v>
                </c:pt>
                <c:pt idx="1021">
                  <c:v>7.7604510187347002E-3</c:v>
                </c:pt>
                <c:pt idx="1022">
                  <c:v>1.3732007298766301E-2</c:v>
                </c:pt>
                <c:pt idx="1023">
                  <c:v>2.2630203208262499E-2</c:v>
                </c:pt>
                <c:pt idx="1024">
                  <c:v>8.7731248053985796E-3</c:v>
                </c:pt>
                <c:pt idx="1025">
                  <c:v>1.2926753625570201E-2</c:v>
                </c:pt>
                <c:pt idx="1026">
                  <c:v>1.4356225964989301E-2</c:v>
                </c:pt>
                <c:pt idx="1027">
                  <c:v>1.1174573823277099E-2</c:v>
                </c:pt>
                <c:pt idx="1028">
                  <c:v>8.0276487025280098E-3</c:v>
                </c:pt>
                <c:pt idx="1029">
                  <c:v>1.0567021762852E-2</c:v>
                </c:pt>
                <c:pt idx="1030">
                  <c:v>1.59189135459274E-2</c:v>
                </c:pt>
                <c:pt idx="1031">
                  <c:v>1.80046474212887E-2</c:v>
                </c:pt>
                <c:pt idx="1032">
                  <c:v>5.77938378488978E-2</c:v>
                </c:pt>
                <c:pt idx="1033">
                  <c:v>3.2818730046927098E-2</c:v>
                </c:pt>
                <c:pt idx="1034">
                  <c:v>1.4680431797917099E-2</c:v>
                </c:pt>
                <c:pt idx="1035">
                  <c:v>8.7209560036268698E-3</c:v>
                </c:pt>
                <c:pt idx="1036">
                  <c:v>1.41670993855395E-2</c:v>
                </c:pt>
                <c:pt idx="1037">
                  <c:v>8.5343469699684701E-3</c:v>
                </c:pt>
                <c:pt idx="1038">
                  <c:v>5.5333697344453897E-2</c:v>
                </c:pt>
                <c:pt idx="1039">
                  <c:v>3.6313356087458899E-2</c:v>
                </c:pt>
                <c:pt idx="1040">
                  <c:v>8.8533783437309901E-3</c:v>
                </c:pt>
                <c:pt idx="1041">
                  <c:v>3.3155088006237801E-2</c:v>
                </c:pt>
                <c:pt idx="1042">
                  <c:v>2.08234001746232E-2</c:v>
                </c:pt>
                <c:pt idx="1043">
                  <c:v>1.1711527824085299E-2</c:v>
                </c:pt>
                <c:pt idx="1044">
                  <c:v>2.1889880069135899E-2</c:v>
                </c:pt>
                <c:pt idx="1045">
                  <c:v>1.3903143733168999E-2</c:v>
                </c:pt>
                <c:pt idx="1046">
                  <c:v>9.1353970788021904E-3</c:v>
                </c:pt>
                <c:pt idx="1047">
                  <c:v>4.4514072494655797E-2</c:v>
                </c:pt>
                <c:pt idx="1048">
                  <c:v>2.5649109287485799E-2</c:v>
                </c:pt>
                <c:pt idx="1049">
                  <c:v>1.0429483469939301E-2</c:v>
                </c:pt>
                <c:pt idx="1050">
                  <c:v>1.15741590920177E-2</c:v>
                </c:pt>
                <c:pt idx="1051">
                  <c:v>5.7510755984067997E-2</c:v>
                </c:pt>
                <c:pt idx="1052">
                  <c:v>2.2501009438682499E-2</c:v>
                </c:pt>
                <c:pt idx="1053">
                  <c:v>9.2519856721676504E-3</c:v>
                </c:pt>
                <c:pt idx="1054">
                  <c:v>1.5667423354010598E-2</c:v>
                </c:pt>
                <c:pt idx="1055">
                  <c:v>3.8602068477174303E-2</c:v>
                </c:pt>
                <c:pt idx="1056">
                  <c:v>1.7973652117743499E-2</c:v>
                </c:pt>
                <c:pt idx="1057">
                  <c:v>2.8144424943003898E-2</c:v>
                </c:pt>
                <c:pt idx="1058">
                  <c:v>9.7306130417237208E-3</c:v>
                </c:pt>
                <c:pt idx="1059">
                  <c:v>5.2138877693019101E-2</c:v>
                </c:pt>
                <c:pt idx="1060">
                  <c:v>1.5221107519327801E-2</c:v>
                </c:pt>
                <c:pt idx="1061">
                  <c:v>5.7057448625198702E-2</c:v>
                </c:pt>
                <c:pt idx="1062">
                  <c:v>6.3253950966676895E-2</c:v>
                </c:pt>
                <c:pt idx="1063">
                  <c:v>1.29353842189012E-2</c:v>
                </c:pt>
                <c:pt idx="1064">
                  <c:v>1.3427183003354401E-2</c:v>
                </c:pt>
                <c:pt idx="1065">
                  <c:v>4.0608887500520302E-2</c:v>
                </c:pt>
                <c:pt idx="1066">
                  <c:v>1.08483633884591E-2</c:v>
                </c:pt>
                <c:pt idx="1067">
                  <c:v>1.11549879011104E-2</c:v>
                </c:pt>
                <c:pt idx="1068">
                  <c:v>1.10133481359301E-2</c:v>
                </c:pt>
                <c:pt idx="1069">
                  <c:v>9.5787775722978499E-3</c:v>
                </c:pt>
                <c:pt idx="1070">
                  <c:v>7.0404612663167504E-3</c:v>
                </c:pt>
                <c:pt idx="1071">
                  <c:v>4.4607594570321603E-2</c:v>
                </c:pt>
                <c:pt idx="1072">
                  <c:v>1.56018708503066E-2</c:v>
                </c:pt>
                <c:pt idx="1073">
                  <c:v>1.2770499475809599E-2</c:v>
                </c:pt>
                <c:pt idx="1074">
                  <c:v>9.1518602748474308E-3</c:v>
                </c:pt>
                <c:pt idx="1075">
                  <c:v>2.1996051535763901E-2</c:v>
                </c:pt>
                <c:pt idx="1076">
                  <c:v>1.4375897672454599E-2</c:v>
                </c:pt>
                <c:pt idx="1077">
                  <c:v>2.5721675245791099E-2</c:v>
                </c:pt>
                <c:pt idx="1078">
                  <c:v>1.02461830861221E-2</c:v>
                </c:pt>
                <c:pt idx="1079">
                  <c:v>4.7330683537454697E-2</c:v>
                </c:pt>
                <c:pt idx="1080">
                  <c:v>6.0972708625925097E-2</c:v>
                </c:pt>
                <c:pt idx="1081">
                  <c:v>2.8855378280958199E-2</c:v>
                </c:pt>
                <c:pt idx="1082">
                  <c:v>1.2720995736490799E-2</c:v>
                </c:pt>
                <c:pt idx="1083">
                  <c:v>1.5975415025327001E-2</c:v>
                </c:pt>
                <c:pt idx="1084">
                  <c:v>2.9946276137710798E-2</c:v>
                </c:pt>
                <c:pt idx="1085">
                  <c:v>1.0863159416651801E-2</c:v>
                </c:pt>
                <c:pt idx="1086">
                  <c:v>1.33807193635898E-2</c:v>
                </c:pt>
                <c:pt idx="1087">
                  <c:v>4.6354774343570201E-2</c:v>
                </c:pt>
                <c:pt idx="1088">
                  <c:v>9.2584707343961997E-3</c:v>
                </c:pt>
                <c:pt idx="1089">
                  <c:v>8.6555071860052995E-3</c:v>
                </c:pt>
                <c:pt idx="1090">
                  <c:v>9.4871474407342594E-3</c:v>
                </c:pt>
                <c:pt idx="1091">
                  <c:v>9.5033858579890908E-3</c:v>
                </c:pt>
                <c:pt idx="1092">
                  <c:v>2.5910675999454201E-2</c:v>
                </c:pt>
                <c:pt idx="1093">
                  <c:v>3.9406816741735601E-2</c:v>
                </c:pt>
                <c:pt idx="1094">
                  <c:v>4.52265875646111E-2</c:v>
                </c:pt>
                <c:pt idx="1095">
                  <c:v>1.06490294654606E-2</c:v>
                </c:pt>
                <c:pt idx="1096">
                  <c:v>9.0567444458987002E-3</c:v>
                </c:pt>
                <c:pt idx="1097">
                  <c:v>1.7257450652378201E-2</c:v>
                </c:pt>
                <c:pt idx="1098">
                  <c:v>2.70410881612092E-2</c:v>
                </c:pt>
                <c:pt idx="1099">
                  <c:v>1.4673882538844499E-2</c:v>
                </c:pt>
                <c:pt idx="1100">
                  <c:v>1.6868073649505801E-2</c:v>
                </c:pt>
                <c:pt idx="1101">
                  <c:v>2.2819338796659198E-2</c:v>
                </c:pt>
                <c:pt idx="1102">
                  <c:v>9.3014839217044395E-3</c:v>
                </c:pt>
                <c:pt idx="1103">
                  <c:v>1.01280666856503E-2</c:v>
                </c:pt>
                <c:pt idx="1104">
                  <c:v>7.7612209527053401E-3</c:v>
                </c:pt>
                <c:pt idx="1105">
                  <c:v>3.25569826066507E-2</c:v>
                </c:pt>
                <c:pt idx="1106">
                  <c:v>9.86126494373471E-3</c:v>
                </c:pt>
                <c:pt idx="1107">
                  <c:v>5.8615648578724901E-2</c:v>
                </c:pt>
                <c:pt idx="1108">
                  <c:v>4.6381213662403997E-2</c:v>
                </c:pt>
                <c:pt idx="1109">
                  <c:v>1.1413469047365E-2</c:v>
                </c:pt>
                <c:pt idx="1110">
                  <c:v>1.0089531453456001E-2</c:v>
                </c:pt>
                <c:pt idx="1111">
                  <c:v>1.15902454387734E-2</c:v>
                </c:pt>
                <c:pt idx="1112">
                  <c:v>1.1801902566184699E-2</c:v>
                </c:pt>
                <c:pt idx="1113">
                  <c:v>7.0143674151836302E-3</c:v>
                </c:pt>
                <c:pt idx="1114">
                  <c:v>7.4932344153615304E-3</c:v>
                </c:pt>
                <c:pt idx="1115">
                  <c:v>7.93148654522342E-3</c:v>
                </c:pt>
                <c:pt idx="1116">
                  <c:v>9.4520091853041097E-3</c:v>
                </c:pt>
                <c:pt idx="1117">
                  <c:v>2.14845371250812E-2</c:v>
                </c:pt>
                <c:pt idx="1118">
                  <c:v>5.3038212054790701E-2</c:v>
                </c:pt>
                <c:pt idx="1119">
                  <c:v>1.09834401562857E-2</c:v>
                </c:pt>
                <c:pt idx="1120">
                  <c:v>1.45732156094526E-2</c:v>
                </c:pt>
                <c:pt idx="1121">
                  <c:v>5.1991456278236099E-2</c:v>
                </c:pt>
                <c:pt idx="1122">
                  <c:v>2.1043469850493601E-2</c:v>
                </c:pt>
                <c:pt idx="1123">
                  <c:v>2.6062347967457E-2</c:v>
                </c:pt>
                <c:pt idx="1124">
                  <c:v>1.54367542000243E-2</c:v>
                </c:pt>
                <c:pt idx="1125">
                  <c:v>4.7229049201712697E-2</c:v>
                </c:pt>
                <c:pt idx="1126">
                  <c:v>1.3193041375190199E-2</c:v>
                </c:pt>
                <c:pt idx="1127">
                  <c:v>9.0841621150751801E-3</c:v>
                </c:pt>
                <c:pt idx="1128">
                  <c:v>1.30354665837912E-2</c:v>
                </c:pt>
                <c:pt idx="1129">
                  <c:v>5.7372069544395499E-2</c:v>
                </c:pt>
                <c:pt idx="1130">
                  <c:v>2.4257478486943498E-2</c:v>
                </c:pt>
                <c:pt idx="1131">
                  <c:v>7.9689860817583908E-3</c:v>
                </c:pt>
                <c:pt idx="1132">
                  <c:v>9.7293366994638097E-3</c:v>
                </c:pt>
                <c:pt idx="1133">
                  <c:v>2.0726121468636099E-2</c:v>
                </c:pt>
                <c:pt idx="1134">
                  <c:v>1.33870344231839E-2</c:v>
                </c:pt>
                <c:pt idx="1135">
                  <c:v>9.0612864349258106E-3</c:v>
                </c:pt>
                <c:pt idx="1136">
                  <c:v>3.7037219286229703E-2</c:v>
                </c:pt>
                <c:pt idx="1137">
                  <c:v>1.0357908283840801E-2</c:v>
                </c:pt>
                <c:pt idx="1138">
                  <c:v>1.17697319868902E-2</c:v>
                </c:pt>
                <c:pt idx="1139">
                  <c:v>1.47108431600855E-2</c:v>
                </c:pt>
                <c:pt idx="1140">
                  <c:v>7.5267341746277803E-3</c:v>
                </c:pt>
                <c:pt idx="1141">
                  <c:v>1.00137731220349E-2</c:v>
                </c:pt>
                <c:pt idx="1142">
                  <c:v>8.1565683135097194E-3</c:v>
                </c:pt>
                <c:pt idx="1143">
                  <c:v>1.1202540178510099E-2</c:v>
                </c:pt>
                <c:pt idx="1144">
                  <c:v>3.7716555667481097E-2</c:v>
                </c:pt>
                <c:pt idx="1145">
                  <c:v>1.01583903327581E-2</c:v>
                </c:pt>
                <c:pt idx="1146">
                  <c:v>9.9589105139524896E-3</c:v>
                </c:pt>
                <c:pt idx="1147">
                  <c:v>2.06867911801237E-2</c:v>
                </c:pt>
                <c:pt idx="1148">
                  <c:v>9.6246753635414201E-3</c:v>
                </c:pt>
                <c:pt idx="1149">
                  <c:v>1.34246386276898E-2</c:v>
                </c:pt>
                <c:pt idx="1150">
                  <c:v>1.06569243923916E-2</c:v>
                </c:pt>
                <c:pt idx="1151">
                  <c:v>1.24079544304075E-2</c:v>
                </c:pt>
                <c:pt idx="1152">
                  <c:v>4.15018617391128E-2</c:v>
                </c:pt>
                <c:pt idx="1153">
                  <c:v>2.0060423020454E-2</c:v>
                </c:pt>
                <c:pt idx="1154">
                  <c:v>7.9191068529763393E-3</c:v>
                </c:pt>
                <c:pt idx="1155">
                  <c:v>1.5534073739415399E-2</c:v>
                </c:pt>
                <c:pt idx="1156">
                  <c:v>1.3243761054554199E-2</c:v>
                </c:pt>
                <c:pt idx="1157">
                  <c:v>2.4473254660119199E-2</c:v>
                </c:pt>
                <c:pt idx="1158">
                  <c:v>3.4047766274838E-2</c:v>
                </c:pt>
                <c:pt idx="1159">
                  <c:v>4.3201048849098603E-2</c:v>
                </c:pt>
                <c:pt idx="1160">
                  <c:v>2.3432734724275199E-2</c:v>
                </c:pt>
                <c:pt idx="1161">
                  <c:v>1.1046363418846499E-2</c:v>
                </c:pt>
                <c:pt idx="1162">
                  <c:v>1.5120350513004499E-2</c:v>
                </c:pt>
                <c:pt idx="1163">
                  <c:v>3.6752477657927003E-2</c:v>
                </c:pt>
                <c:pt idx="1164">
                  <c:v>8.41813977733211E-3</c:v>
                </c:pt>
                <c:pt idx="1165">
                  <c:v>2.4522531376293899E-2</c:v>
                </c:pt>
                <c:pt idx="1166">
                  <c:v>1.1358498591275201E-2</c:v>
                </c:pt>
                <c:pt idx="1167">
                  <c:v>9.1613268138938005E-3</c:v>
                </c:pt>
                <c:pt idx="1168">
                  <c:v>9.4151636135044701E-3</c:v>
                </c:pt>
                <c:pt idx="1169">
                  <c:v>7.3041036426398798E-3</c:v>
                </c:pt>
                <c:pt idx="1170">
                  <c:v>1.38442597746639E-2</c:v>
                </c:pt>
                <c:pt idx="1171">
                  <c:v>5.2083365536047997E-2</c:v>
                </c:pt>
                <c:pt idx="1172">
                  <c:v>1.5880572771650399E-2</c:v>
                </c:pt>
                <c:pt idx="1173">
                  <c:v>3.2813354786288502E-2</c:v>
                </c:pt>
                <c:pt idx="1174">
                  <c:v>8.3410092999583307E-3</c:v>
                </c:pt>
                <c:pt idx="1175">
                  <c:v>3.9986528262491702E-2</c:v>
                </c:pt>
                <c:pt idx="1176">
                  <c:v>6.1331407948281798E-2</c:v>
                </c:pt>
                <c:pt idx="1177">
                  <c:v>1.86640588707894E-2</c:v>
                </c:pt>
                <c:pt idx="1178">
                  <c:v>9.1673014702264195E-3</c:v>
                </c:pt>
                <c:pt idx="1179">
                  <c:v>1.6804241060674598E-2</c:v>
                </c:pt>
                <c:pt idx="1180">
                  <c:v>9.4424489264047697E-3</c:v>
                </c:pt>
                <c:pt idx="1181">
                  <c:v>1.36258074939866E-2</c:v>
                </c:pt>
                <c:pt idx="1182">
                  <c:v>2.79428144106104E-2</c:v>
                </c:pt>
                <c:pt idx="1183">
                  <c:v>3.2701937038011303E-2</c:v>
                </c:pt>
                <c:pt idx="1184">
                  <c:v>1.14730610076413E-2</c:v>
                </c:pt>
                <c:pt idx="1185">
                  <c:v>1.2248515726250801E-2</c:v>
                </c:pt>
                <c:pt idx="1186">
                  <c:v>1.04918668646426E-2</c:v>
                </c:pt>
                <c:pt idx="1187">
                  <c:v>3.03243393731252E-2</c:v>
                </c:pt>
                <c:pt idx="1188">
                  <c:v>9.3825087731919093E-3</c:v>
                </c:pt>
                <c:pt idx="1189">
                  <c:v>8.2299403091454695E-3</c:v>
                </c:pt>
                <c:pt idx="1190">
                  <c:v>1.17054419980934E-2</c:v>
                </c:pt>
                <c:pt idx="1191">
                  <c:v>2.1174297889230601E-2</c:v>
                </c:pt>
                <c:pt idx="1192">
                  <c:v>1.48102711199922E-2</c:v>
                </c:pt>
                <c:pt idx="1193">
                  <c:v>1.2057346653832001E-2</c:v>
                </c:pt>
                <c:pt idx="1194">
                  <c:v>2.3381427526756302E-2</c:v>
                </c:pt>
                <c:pt idx="1195">
                  <c:v>5.4129183654967203E-2</c:v>
                </c:pt>
                <c:pt idx="1196">
                  <c:v>1.8997524194632399E-2</c:v>
                </c:pt>
                <c:pt idx="1197">
                  <c:v>1.3328999448549501E-2</c:v>
                </c:pt>
                <c:pt idx="1198">
                  <c:v>1.34603123278128E-2</c:v>
                </c:pt>
                <c:pt idx="1199">
                  <c:v>2.0385822453545401E-2</c:v>
                </c:pt>
                <c:pt idx="1200">
                  <c:v>3.0307990525419E-2</c:v>
                </c:pt>
                <c:pt idx="1201">
                  <c:v>1.8068284568908601E-2</c:v>
                </c:pt>
                <c:pt idx="1202">
                  <c:v>4.0546842098111102E-2</c:v>
                </c:pt>
                <c:pt idx="1203">
                  <c:v>2.0439263573824602E-2</c:v>
                </c:pt>
                <c:pt idx="1204">
                  <c:v>1.8473673877274801E-2</c:v>
                </c:pt>
                <c:pt idx="1205">
                  <c:v>8.1107029473101496E-3</c:v>
                </c:pt>
                <c:pt idx="1206">
                  <c:v>7.7743424189764604E-3</c:v>
                </c:pt>
                <c:pt idx="1207">
                  <c:v>2.8229068453922299E-2</c:v>
                </c:pt>
                <c:pt idx="1208">
                  <c:v>1.7135477910112201E-2</c:v>
                </c:pt>
                <c:pt idx="1209">
                  <c:v>8.1431684381577697E-3</c:v>
                </c:pt>
                <c:pt idx="1210">
                  <c:v>1.11145902507825E-2</c:v>
                </c:pt>
                <c:pt idx="1211">
                  <c:v>1.27136563887515E-2</c:v>
                </c:pt>
                <c:pt idx="1212">
                  <c:v>1.25748928137705E-2</c:v>
                </c:pt>
                <c:pt idx="1213">
                  <c:v>1.0270388804885001E-2</c:v>
                </c:pt>
                <c:pt idx="1214">
                  <c:v>4.3839811114015602E-2</c:v>
                </c:pt>
                <c:pt idx="1215">
                  <c:v>2.8535253121310399E-2</c:v>
                </c:pt>
                <c:pt idx="1216">
                  <c:v>1.2472736273463699E-2</c:v>
                </c:pt>
                <c:pt idx="1217">
                  <c:v>8.8930412072762595E-3</c:v>
                </c:pt>
                <c:pt idx="1218">
                  <c:v>1.9255766955783699E-2</c:v>
                </c:pt>
                <c:pt idx="1219">
                  <c:v>2.4344683727296101E-2</c:v>
                </c:pt>
                <c:pt idx="1220">
                  <c:v>8.7515409276495496E-3</c:v>
                </c:pt>
                <c:pt idx="1221">
                  <c:v>1.63238390161815E-2</c:v>
                </c:pt>
                <c:pt idx="1222">
                  <c:v>2.4963844818934901E-2</c:v>
                </c:pt>
                <c:pt idx="1223">
                  <c:v>8.7546799251803694E-3</c:v>
                </c:pt>
                <c:pt idx="1224">
                  <c:v>1.30268418364277E-2</c:v>
                </c:pt>
                <c:pt idx="1225">
                  <c:v>4.3077432908224599E-2</c:v>
                </c:pt>
                <c:pt idx="1226">
                  <c:v>6.1562923664635699E-2</c:v>
                </c:pt>
                <c:pt idx="1227">
                  <c:v>2.4941205256630399E-2</c:v>
                </c:pt>
                <c:pt idx="1228">
                  <c:v>9.0359954093194497E-3</c:v>
                </c:pt>
                <c:pt idx="1229">
                  <c:v>1.1199208286204699E-2</c:v>
                </c:pt>
                <c:pt idx="1230">
                  <c:v>7.5400806711480401E-3</c:v>
                </c:pt>
                <c:pt idx="1231">
                  <c:v>2.1090749262618499E-2</c:v>
                </c:pt>
                <c:pt idx="1232">
                  <c:v>2.8643105442385401E-2</c:v>
                </c:pt>
                <c:pt idx="1233">
                  <c:v>9.4368810980927E-3</c:v>
                </c:pt>
                <c:pt idx="1234">
                  <c:v>1.6236741536960898E-2</c:v>
                </c:pt>
                <c:pt idx="1235">
                  <c:v>1.0872774444175899E-2</c:v>
                </c:pt>
                <c:pt idx="1236">
                  <c:v>3.2454429926265002E-2</c:v>
                </c:pt>
                <c:pt idx="1237">
                  <c:v>3.9808076487322201E-2</c:v>
                </c:pt>
                <c:pt idx="1238">
                  <c:v>1.4731046182057801E-2</c:v>
                </c:pt>
                <c:pt idx="1239">
                  <c:v>7.4368327654936901E-3</c:v>
                </c:pt>
                <c:pt idx="1240">
                  <c:v>1.1300163771861599E-2</c:v>
                </c:pt>
                <c:pt idx="1241">
                  <c:v>1.2238627131660599E-2</c:v>
                </c:pt>
                <c:pt idx="1242">
                  <c:v>2.3378983449457099E-2</c:v>
                </c:pt>
                <c:pt idx="1243">
                  <c:v>8.1710295244444703E-3</c:v>
                </c:pt>
                <c:pt idx="1244">
                  <c:v>3.58391679139776E-2</c:v>
                </c:pt>
                <c:pt idx="1245">
                  <c:v>1.62622138002783E-2</c:v>
                </c:pt>
                <c:pt idx="1246">
                  <c:v>1.7351356376214998E-2</c:v>
                </c:pt>
                <c:pt idx="1247">
                  <c:v>5.88237719722359E-2</c:v>
                </c:pt>
                <c:pt idx="1248">
                  <c:v>9.5829555095280905E-3</c:v>
                </c:pt>
                <c:pt idx="1249">
                  <c:v>9.4778819416977307E-3</c:v>
                </c:pt>
                <c:pt idx="1250">
                  <c:v>1.7940115193151099E-2</c:v>
                </c:pt>
                <c:pt idx="1251">
                  <c:v>1.2079944416335199E-2</c:v>
                </c:pt>
                <c:pt idx="1252">
                  <c:v>1.7224455246557802E-2</c:v>
                </c:pt>
                <c:pt idx="1253">
                  <c:v>9.9675811104452793E-3</c:v>
                </c:pt>
                <c:pt idx="1254">
                  <c:v>1.52634362602039E-2</c:v>
                </c:pt>
                <c:pt idx="1255">
                  <c:v>9.7695344025866496E-3</c:v>
                </c:pt>
                <c:pt idx="1256">
                  <c:v>8.8500749067866608E-3</c:v>
                </c:pt>
                <c:pt idx="1257">
                  <c:v>1.1440841508311801E-2</c:v>
                </c:pt>
                <c:pt idx="1258">
                  <c:v>4.0173163532252198E-2</c:v>
                </c:pt>
                <c:pt idx="1259">
                  <c:v>2.17969434391352E-2</c:v>
                </c:pt>
                <c:pt idx="1260">
                  <c:v>1.19293761509939E-2</c:v>
                </c:pt>
                <c:pt idx="1261">
                  <c:v>1.25639692164048E-2</c:v>
                </c:pt>
                <c:pt idx="1262">
                  <c:v>1.6716905240255101E-2</c:v>
                </c:pt>
                <c:pt idx="1263">
                  <c:v>9.4226133274590007E-3</c:v>
                </c:pt>
                <c:pt idx="1264">
                  <c:v>1.74863133160937E-2</c:v>
                </c:pt>
                <c:pt idx="1265">
                  <c:v>3.8424398441859901E-2</c:v>
                </c:pt>
                <c:pt idx="1266">
                  <c:v>9.4459061136376605E-3</c:v>
                </c:pt>
                <c:pt idx="1267">
                  <c:v>8.0535792304824005E-3</c:v>
                </c:pt>
                <c:pt idx="1268">
                  <c:v>8.75692337034196E-3</c:v>
                </c:pt>
                <c:pt idx="1269">
                  <c:v>4.3647021018610302E-2</c:v>
                </c:pt>
                <c:pt idx="1270">
                  <c:v>8.7916045060765797E-3</c:v>
                </c:pt>
                <c:pt idx="1271">
                  <c:v>3.5981288469343599E-2</c:v>
                </c:pt>
                <c:pt idx="1272">
                  <c:v>8.1472245502085799E-3</c:v>
                </c:pt>
                <c:pt idx="1273">
                  <c:v>3.4357007779545902E-2</c:v>
                </c:pt>
                <c:pt idx="1274">
                  <c:v>1.97674094494113E-2</c:v>
                </c:pt>
                <c:pt idx="1275">
                  <c:v>2.0139161562339698E-2</c:v>
                </c:pt>
                <c:pt idx="1276">
                  <c:v>4.9592569130062797E-2</c:v>
                </c:pt>
                <c:pt idx="1277">
                  <c:v>9.7747199530988701E-3</c:v>
                </c:pt>
                <c:pt idx="1278">
                  <c:v>2.2537944251413301E-2</c:v>
                </c:pt>
                <c:pt idx="1279">
                  <c:v>1.5536297499142E-2</c:v>
                </c:pt>
                <c:pt idx="1280">
                  <c:v>2.9615816318220699E-2</c:v>
                </c:pt>
                <c:pt idx="1281">
                  <c:v>8.5303452956502004E-3</c:v>
                </c:pt>
                <c:pt idx="1282">
                  <c:v>2.6225140472059299E-2</c:v>
                </c:pt>
                <c:pt idx="1283">
                  <c:v>2.28383950692224E-2</c:v>
                </c:pt>
                <c:pt idx="1284">
                  <c:v>1.8666215067799401E-2</c:v>
                </c:pt>
                <c:pt idx="1285">
                  <c:v>4.7994334523261198E-2</c:v>
                </c:pt>
                <c:pt idx="1286">
                  <c:v>1.6991800288067599E-2</c:v>
                </c:pt>
                <c:pt idx="1287">
                  <c:v>9.00846182400474E-3</c:v>
                </c:pt>
                <c:pt idx="1288">
                  <c:v>8.7604467546871703E-3</c:v>
                </c:pt>
                <c:pt idx="1289">
                  <c:v>4.8478239312314202E-2</c:v>
                </c:pt>
                <c:pt idx="1290">
                  <c:v>2.0693793304441498E-2</c:v>
                </c:pt>
                <c:pt idx="1291">
                  <c:v>8.8408259641908696E-3</c:v>
                </c:pt>
                <c:pt idx="1292">
                  <c:v>8.6503257312047603E-3</c:v>
                </c:pt>
                <c:pt idx="1293">
                  <c:v>3.2204611212950998E-2</c:v>
                </c:pt>
                <c:pt idx="1294">
                  <c:v>1.99635402211292E-2</c:v>
                </c:pt>
                <c:pt idx="1295">
                  <c:v>5.2223161070232602E-2</c:v>
                </c:pt>
                <c:pt idx="1296">
                  <c:v>7.8898386833467296E-3</c:v>
                </c:pt>
                <c:pt idx="1297">
                  <c:v>1.3363300906804E-2</c:v>
                </c:pt>
                <c:pt idx="1298">
                  <c:v>2.78401826453137E-2</c:v>
                </c:pt>
                <c:pt idx="1299">
                  <c:v>9.2850865553729608E-3</c:v>
                </c:pt>
                <c:pt idx="1300">
                  <c:v>1.18527812687314E-2</c:v>
                </c:pt>
                <c:pt idx="1301">
                  <c:v>1.0835561141919201E-2</c:v>
                </c:pt>
                <c:pt idx="1302">
                  <c:v>9.4638523368701603E-3</c:v>
                </c:pt>
                <c:pt idx="1303">
                  <c:v>2.0130369077292501E-2</c:v>
                </c:pt>
                <c:pt idx="1304">
                  <c:v>9.4340276881489001E-3</c:v>
                </c:pt>
                <c:pt idx="1305">
                  <c:v>2.32420855845356E-2</c:v>
                </c:pt>
                <c:pt idx="1306">
                  <c:v>2.35783642690904E-2</c:v>
                </c:pt>
                <c:pt idx="1307">
                  <c:v>1.8970576986985701E-2</c:v>
                </c:pt>
                <c:pt idx="1308">
                  <c:v>5.5133880413747997E-2</c:v>
                </c:pt>
                <c:pt idx="1309">
                  <c:v>1.1656462484755501E-2</c:v>
                </c:pt>
                <c:pt idx="1310">
                  <c:v>1.0624885756919099E-2</c:v>
                </c:pt>
                <c:pt idx="1311">
                  <c:v>5.9680572007360697E-2</c:v>
                </c:pt>
                <c:pt idx="1312">
                  <c:v>2.5229534573302501E-2</c:v>
                </c:pt>
                <c:pt idx="1313">
                  <c:v>2.4540200112511099E-2</c:v>
                </c:pt>
                <c:pt idx="1314">
                  <c:v>1.8547184340354201E-2</c:v>
                </c:pt>
                <c:pt idx="1315">
                  <c:v>4.1276070280465198E-2</c:v>
                </c:pt>
                <c:pt idx="1316">
                  <c:v>1.6870506239266201E-2</c:v>
                </c:pt>
                <c:pt idx="1317">
                  <c:v>2.0592518061473299E-2</c:v>
                </c:pt>
                <c:pt idx="1318">
                  <c:v>1.40974152319555E-2</c:v>
                </c:pt>
                <c:pt idx="1319">
                  <c:v>1.7070940581570701E-2</c:v>
                </c:pt>
                <c:pt idx="1320">
                  <c:v>1.45572863617781E-2</c:v>
                </c:pt>
                <c:pt idx="1321">
                  <c:v>1.0000290651924501E-2</c:v>
                </c:pt>
                <c:pt idx="1322">
                  <c:v>1.2749320250881499E-2</c:v>
                </c:pt>
                <c:pt idx="1323">
                  <c:v>1.41199500808199E-2</c:v>
                </c:pt>
                <c:pt idx="1324">
                  <c:v>3.5179072818680698E-2</c:v>
                </c:pt>
                <c:pt idx="1325">
                  <c:v>8.2317721230760893E-3</c:v>
                </c:pt>
                <c:pt idx="1326">
                  <c:v>3.5529400280578403E-2</c:v>
                </c:pt>
                <c:pt idx="1327">
                  <c:v>1.25107502807688E-2</c:v>
                </c:pt>
                <c:pt idx="1328">
                  <c:v>3.1870542959148401E-2</c:v>
                </c:pt>
                <c:pt idx="1329">
                  <c:v>7.7863685565934902E-3</c:v>
                </c:pt>
                <c:pt idx="1330">
                  <c:v>6.5071638523247904E-2</c:v>
                </c:pt>
                <c:pt idx="1331">
                  <c:v>3.9286386940088201E-2</c:v>
                </c:pt>
                <c:pt idx="1332">
                  <c:v>9.0389703186548095E-3</c:v>
                </c:pt>
                <c:pt idx="1333">
                  <c:v>1.1323359608381701E-2</c:v>
                </c:pt>
                <c:pt idx="1334">
                  <c:v>1.1666122208513799E-2</c:v>
                </c:pt>
                <c:pt idx="1335">
                  <c:v>6.1805562137970699E-2</c:v>
                </c:pt>
                <c:pt idx="1336">
                  <c:v>4.75302010492204E-2</c:v>
                </c:pt>
                <c:pt idx="1337">
                  <c:v>8.6844658053630303E-3</c:v>
                </c:pt>
                <c:pt idx="1338">
                  <c:v>1.5728264898378301E-2</c:v>
                </c:pt>
                <c:pt idx="1339">
                  <c:v>1.16813585917323E-2</c:v>
                </c:pt>
                <c:pt idx="1340">
                  <c:v>8.0823528704259892E-3</c:v>
                </c:pt>
                <c:pt idx="1341">
                  <c:v>1.7462010328866399E-2</c:v>
                </c:pt>
                <c:pt idx="1342">
                  <c:v>1.0793493147138501E-2</c:v>
                </c:pt>
                <c:pt idx="1343">
                  <c:v>7.9421712858375407E-3</c:v>
                </c:pt>
                <c:pt idx="1344">
                  <c:v>4.5822732045209202E-2</c:v>
                </c:pt>
                <c:pt idx="1345">
                  <c:v>8.5470947521728898E-3</c:v>
                </c:pt>
                <c:pt idx="1346">
                  <c:v>4.2894441855130597E-2</c:v>
                </c:pt>
                <c:pt idx="1347">
                  <c:v>1.3467449371732399E-2</c:v>
                </c:pt>
                <c:pt idx="1348">
                  <c:v>9.1726061122098801E-3</c:v>
                </c:pt>
                <c:pt idx="1349">
                  <c:v>8.1359424674581401E-3</c:v>
                </c:pt>
                <c:pt idx="1350">
                  <c:v>5.69926708063219E-2</c:v>
                </c:pt>
                <c:pt idx="1351">
                  <c:v>1.1404695270508001E-2</c:v>
                </c:pt>
                <c:pt idx="1352">
                  <c:v>1.10961137253065E-2</c:v>
                </c:pt>
                <c:pt idx="1353">
                  <c:v>3.3164432548182701E-2</c:v>
                </c:pt>
                <c:pt idx="1354">
                  <c:v>2.8602492869896599E-2</c:v>
                </c:pt>
                <c:pt idx="1355">
                  <c:v>2.60692276878794E-2</c:v>
                </c:pt>
                <c:pt idx="1356">
                  <c:v>1.4496815801537499E-2</c:v>
                </c:pt>
                <c:pt idx="1357">
                  <c:v>8.6355586409823694E-3</c:v>
                </c:pt>
                <c:pt idx="1358">
                  <c:v>7.5175384170177101E-3</c:v>
                </c:pt>
                <c:pt idx="1359">
                  <c:v>9.16919770435232E-3</c:v>
                </c:pt>
                <c:pt idx="1360">
                  <c:v>1.2039966347561199E-2</c:v>
                </c:pt>
                <c:pt idx="1361">
                  <c:v>2.6972290850877899E-2</c:v>
                </c:pt>
                <c:pt idx="1362">
                  <c:v>3.4420502533280099E-2</c:v>
                </c:pt>
                <c:pt idx="1363">
                  <c:v>1.2499636597835999E-2</c:v>
                </c:pt>
                <c:pt idx="1364">
                  <c:v>9.4907514752589801E-3</c:v>
                </c:pt>
                <c:pt idx="1365">
                  <c:v>1.7841841705020602E-2</c:v>
                </c:pt>
                <c:pt idx="1366">
                  <c:v>1.2226367026426601E-2</c:v>
                </c:pt>
                <c:pt idx="1367">
                  <c:v>1.3501756378635E-2</c:v>
                </c:pt>
                <c:pt idx="1368">
                  <c:v>1.07400258291211E-2</c:v>
                </c:pt>
                <c:pt idx="1369">
                  <c:v>1.5716289534351901E-2</c:v>
                </c:pt>
                <c:pt idx="1370">
                  <c:v>7.9294576343908203E-3</c:v>
                </c:pt>
                <c:pt idx="1371">
                  <c:v>4.59371376308262E-2</c:v>
                </c:pt>
                <c:pt idx="1372">
                  <c:v>5.7913230107127199E-2</c:v>
                </c:pt>
                <c:pt idx="1373">
                  <c:v>1.0111665024951399E-2</c:v>
                </c:pt>
                <c:pt idx="1374">
                  <c:v>2.2323411857096701E-2</c:v>
                </c:pt>
                <c:pt idx="1375">
                  <c:v>1.5103888851957299E-2</c:v>
                </c:pt>
                <c:pt idx="1376">
                  <c:v>2.0436617163365801E-2</c:v>
                </c:pt>
                <c:pt idx="1377">
                  <c:v>1.4330584525846801E-2</c:v>
                </c:pt>
                <c:pt idx="1378">
                  <c:v>8.5167326868977808E-3</c:v>
                </c:pt>
                <c:pt idx="1379">
                  <c:v>1.7409255357096001E-2</c:v>
                </c:pt>
                <c:pt idx="1380">
                  <c:v>2.14822330253472E-2</c:v>
                </c:pt>
                <c:pt idx="1381">
                  <c:v>1.19681957307712E-2</c:v>
                </c:pt>
                <c:pt idx="1382">
                  <c:v>1.150306684317E-2</c:v>
                </c:pt>
                <c:pt idx="1383">
                  <c:v>1.6819147984588299E-2</c:v>
                </c:pt>
                <c:pt idx="1384">
                  <c:v>1.33604567806331E-2</c:v>
                </c:pt>
                <c:pt idx="1385">
                  <c:v>1.17474312528572E-2</c:v>
                </c:pt>
                <c:pt idx="1386">
                  <c:v>3.00942604122128E-2</c:v>
                </c:pt>
                <c:pt idx="1387">
                  <c:v>1.19946844451838E-2</c:v>
                </c:pt>
                <c:pt idx="1388">
                  <c:v>1.4084008409371599E-2</c:v>
                </c:pt>
                <c:pt idx="1389">
                  <c:v>4.8126198028417902E-2</c:v>
                </c:pt>
                <c:pt idx="1390">
                  <c:v>8.99926286392351E-3</c:v>
                </c:pt>
                <c:pt idx="1391">
                  <c:v>3.4448951346856001E-2</c:v>
                </c:pt>
                <c:pt idx="1392">
                  <c:v>3.3313655657688797E-2</c:v>
                </c:pt>
                <c:pt idx="1393">
                  <c:v>1.9127391930763502E-2</c:v>
                </c:pt>
                <c:pt idx="1394">
                  <c:v>1.94400604111915E-2</c:v>
                </c:pt>
                <c:pt idx="1395">
                  <c:v>1.0095366221984399E-2</c:v>
                </c:pt>
                <c:pt idx="1396">
                  <c:v>3.07079547340053E-2</c:v>
                </c:pt>
                <c:pt idx="1397">
                  <c:v>5.7289601815990701E-2</c:v>
                </c:pt>
                <c:pt idx="1398">
                  <c:v>5.7253613744983098E-2</c:v>
                </c:pt>
                <c:pt idx="1399">
                  <c:v>1.02185451201616E-2</c:v>
                </c:pt>
                <c:pt idx="1400">
                  <c:v>9.1940080412285102E-3</c:v>
                </c:pt>
                <c:pt idx="1401">
                  <c:v>3.7985173841442101E-2</c:v>
                </c:pt>
                <c:pt idx="1402">
                  <c:v>9.6880519925492299E-3</c:v>
                </c:pt>
                <c:pt idx="1403">
                  <c:v>5.4316774773289798E-2</c:v>
                </c:pt>
                <c:pt idx="1404">
                  <c:v>1.6080568913253601E-2</c:v>
                </c:pt>
                <c:pt idx="1405">
                  <c:v>1.0406180532016199E-2</c:v>
                </c:pt>
                <c:pt idx="1406">
                  <c:v>5.8574674584104001E-2</c:v>
                </c:pt>
                <c:pt idx="1407">
                  <c:v>5.4556505847730398E-2</c:v>
                </c:pt>
                <c:pt idx="1408">
                  <c:v>1.8258416183225601E-2</c:v>
                </c:pt>
                <c:pt idx="1409">
                  <c:v>8.6931015746415201E-3</c:v>
                </c:pt>
                <c:pt idx="1410">
                  <c:v>2.81089438721468E-2</c:v>
                </c:pt>
                <c:pt idx="1411">
                  <c:v>1.1031399074977501E-2</c:v>
                </c:pt>
                <c:pt idx="1412">
                  <c:v>2.3434178819633202E-2</c:v>
                </c:pt>
                <c:pt idx="1413">
                  <c:v>3.4216913276917102E-2</c:v>
                </c:pt>
                <c:pt idx="1414">
                  <c:v>9.2437592477544392E-3</c:v>
                </c:pt>
                <c:pt idx="1415">
                  <c:v>8.0612982233091799E-3</c:v>
                </c:pt>
                <c:pt idx="1416">
                  <c:v>1.3256355287481101E-2</c:v>
                </c:pt>
                <c:pt idx="1417">
                  <c:v>1.4081433320718701E-2</c:v>
                </c:pt>
                <c:pt idx="1418">
                  <c:v>9.62879426207164E-3</c:v>
                </c:pt>
                <c:pt idx="1419">
                  <c:v>3.5879605880155999E-2</c:v>
                </c:pt>
                <c:pt idx="1420">
                  <c:v>2.4406050625271999E-2</c:v>
                </c:pt>
                <c:pt idx="1421">
                  <c:v>1.9951426942629E-2</c:v>
                </c:pt>
                <c:pt idx="1422">
                  <c:v>9.8936824585202695E-3</c:v>
                </c:pt>
                <c:pt idx="1423">
                  <c:v>8.3567028677167792E-3</c:v>
                </c:pt>
                <c:pt idx="1424">
                  <c:v>1.5930247397384599E-2</c:v>
                </c:pt>
                <c:pt idx="1425">
                  <c:v>3.7160433384617698E-2</c:v>
                </c:pt>
                <c:pt idx="1426">
                  <c:v>1.8616389670180901E-2</c:v>
                </c:pt>
                <c:pt idx="1427">
                  <c:v>5.7435162848485398E-2</c:v>
                </c:pt>
                <c:pt idx="1428">
                  <c:v>9.9434636899204901E-3</c:v>
                </c:pt>
                <c:pt idx="1429">
                  <c:v>1.09180455553596E-2</c:v>
                </c:pt>
                <c:pt idx="1430">
                  <c:v>7.7646726883554198E-3</c:v>
                </c:pt>
                <c:pt idx="1431">
                  <c:v>1.0961057956969E-2</c:v>
                </c:pt>
                <c:pt idx="1432">
                  <c:v>4.0140703362895401E-2</c:v>
                </c:pt>
                <c:pt idx="1433">
                  <c:v>1.7034639929901101E-2</c:v>
                </c:pt>
                <c:pt idx="1434">
                  <c:v>1.5684250899384199E-2</c:v>
                </c:pt>
                <c:pt idx="1435">
                  <c:v>8.7940144242532204E-3</c:v>
                </c:pt>
                <c:pt idx="1436">
                  <c:v>8.4395986046646304E-3</c:v>
                </c:pt>
                <c:pt idx="1437">
                  <c:v>1.9503764849224899E-2</c:v>
                </c:pt>
                <c:pt idx="1438">
                  <c:v>1.1719728110107399E-2</c:v>
                </c:pt>
                <c:pt idx="1439">
                  <c:v>2.9488595503027099E-2</c:v>
                </c:pt>
                <c:pt idx="1440">
                  <c:v>4.5043138508987002E-2</c:v>
                </c:pt>
                <c:pt idx="1441">
                  <c:v>6.1197563923731102E-2</c:v>
                </c:pt>
                <c:pt idx="1442">
                  <c:v>1.13995825772216E-2</c:v>
                </c:pt>
                <c:pt idx="1443">
                  <c:v>2.5685368482429E-2</c:v>
                </c:pt>
                <c:pt idx="1444">
                  <c:v>3.5400585850872503E-2</c:v>
                </c:pt>
                <c:pt idx="1445">
                  <c:v>6.4924786535060799E-2</c:v>
                </c:pt>
                <c:pt idx="1446">
                  <c:v>3.2600504826362002E-2</c:v>
                </c:pt>
                <c:pt idx="1447">
                  <c:v>1.7066757792568801E-2</c:v>
                </c:pt>
                <c:pt idx="1448">
                  <c:v>9.3710913774374405E-3</c:v>
                </c:pt>
                <c:pt idx="1449">
                  <c:v>2.8870160328474899E-2</c:v>
                </c:pt>
                <c:pt idx="1450">
                  <c:v>5.6536493215349599E-2</c:v>
                </c:pt>
                <c:pt idx="1451">
                  <c:v>8.9696662203258698E-3</c:v>
                </c:pt>
                <c:pt idx="1452">
                  <c:v>1.63687056818159E-2</c:v>
                </c:pt>
                <c:pt idx="1453">
                  <c:v>8.90083357999563E-3</c:v>
                </c:pt>
                <c:pt idx="1454">
                  <c:v>8.1580426614422594E-3</c:v>
                </c:pt>
                <c:pt idx="1455">
                  <c:v>1.10513347487152E-2</c:v>
                </c:pt>
                <c:pt idx="1456">
                  <c:v>1.0934512787088299E-2</c:v>
                </c:pt>
                <c:pt idx="1457">
                  <c:v>2.1911029641719201E-2</c:v>
                </c:pt>
                <c:pt idx="1458">
                  <c:v>1.81165244594883E-2</c:v>
                </c:pt>
                <c:pt idx="1459">
                  <c:v>8.6054409757024396E-3</c:v>
                </c:pt>
                <c:pt idx="1460">
                  <c:v>4.72382235675671E-2</c:v>
                </c:pt>
                <c:pt idx="1461">
                  <c:v>3.0820780520275301E-2</c:v>
                </c:pt>
                <c:pt idx="1462">
                  <c:v>9.8934807889301899E-3</c:v>
                </c:pt>
                <c:pt idx="1463">
                  <c:v>7.9296631934006392E-3</c:v>
                </c:pt>
                <c:pt idx="1464">
                  <c:v>9.5817446367484106E-3</c:v>
                </c:pt>
                <c:pt idx="1465">
                  <c:v>1.75815022872822E-2</c:v>
                </c:pt>
                <c:pt idx="1466">
                  <c:v>1.03647861900796E-2</c:v>
                </c:pt>
                <c:pt idx="1467">
                  <c:v>1.3060187760357099E-2</c:v>
                </c:pt>
                <c:pt idx="1468">
                  <c:v>4.8977070931415602E-2</c:v>
                </c:pt>
                <c:pt idx="1469">
                  <c:v>3.1935130920919402E-2</c:v>
                </c:pt>
                <c:pt idx="1470">
                  <c:v>9.8447350054614597E-3</c:v>
                </c:pt>
                <c:pt idx="1471">
                  <c:v>1.8800058355340502E-2</c:v>
                </c:pt>
                <c:pt idx="1472">
                  <c:v>2.06316142413277E-2</c:v>
                </c:pt>
                <c:pt idx="1473">
                  <c:v>1.0065768252290301E-2</c:v>
                </c:pt>
                <c:pt idx="1474">
                  <c:v>1.1249298045215799E-2</c:v>
                </c:pt>
                <c:pt idx="1475">
                  <c:v>1.52559506823406E-2</c:v>
                </c:pt>
                <c:pt idx="1476">
                  <c:v>7.7407290133820203E-3</c:v>
                </c:pt>
                <c:pt idx="1477">
                  <c:v>3.3568980534573398E-2</c:v>
                </c:pt>
                <c:pt idx="1478">
                  <c:v>6.0920032389782899E-2</c:v>
                </c:pt>
                <c:pt idx="1479">
                  <c:v>1.3286616405556799E-2</c:v>
                </c:pt>
                <c:pt idx="1480">
                  <c:v>7.2197265215094304E-3</c:v>
                </c:pt>
                <c:pt idx="1481">
                  <c:v>1.05181957744361E-2</c:v>
                </c:pt>
                <c:pt idx="1482">
                  <c:v>1.50835440021785E-2</c:v>
                </c:pt>
                <c:pt idx="1483">
                  <c:v>9.2986955038695598E-3</c:v>
                </c:pt>
                <c:pt idx="1484">
                  <c:v>1.37148895363621E-2</c:v>
                </c:pt>
                <c:pt idx="1485">
                  <c:v>2.5522682896813299E-2</c:v>
                </c:pt>
                <c:pt idx="1486">
                  <c:v>1.7235809079164499E-2</c:v>
                </c:pt>
                <c:pt idx="1487">
                  <c:v>1.6963800148149299E-2</c:v>
                </c:pt>
                <c:pt idx="1488">
                  <c:v>8.3707542723888504E-3</c:v>
                </c:pt>
                <c:pt idx="1489">
                  <c:v>3.6376325366295099E-2</c:v>
                </c:pt>
                <c:pt idx="1490">
                  <c:v>4.8103529380361297E-2</c:v>
                </c:pt>
                <c:pt idx="1491">
                  <c:v>2.89392519600206E-2</c:v>
                </c:pt>
                <c:pt idx="1492">
                  <c:v>5.29777045843298E-2</c:v>
                </c:pt>
                <c:pt idx="1493">
                  <c:v>8.9413032345384905E-3</c:v>
                </c:pt>
                <c:pt idx="1494">
                  <c:v>9.94610126957793E-3</c:v>
                </c:pt>
                <c:pt idx="1495">
                  <c:v>2.90561699116215E-2</c:v>
                </c:pt>
                <c:pt idx="1496">
                  <c:v>1.12612049507102E-2</c:v>
                </c:pt>
                <c:pt idx="1497">
                  <c:v>4.4632536627261798E-2</c:v>
                </c:pt>
                <c:pt idx="1498">
                  <c:v>1.51584078770581E-2</c:v>
                </c:pt>
                <c:pt idx="1499">
                  <c:v>4.5526519737823498E-2</c:v>
                </c:pt>
                <c:pt idx="1500">
                  <c:v>3.5115306282242097E-2</c:v>
                </c:pt>
                <c:pt idx="1501">
                  <c:v>1.8095518117227299E-2</c:v>
                </c:pt>
                <c:pt idx="1502">
                  <c:v>9.38028731699392E-3</c:v>
                </c:pt>
                <c:pt idx="1503">
                  <c:v>1.4311142302483299E-2</c:v>
                </c:pt>
                <c:pt idx="1504">
                  <c:v>6.2474195645964202E-2</c:v>
                </c:pt>
                <c:pt idx="1505">
                  <c:v>7.9157715660345494E-3</c:v>
                </c:pt>
                <c:pt idx="1506">
                  <c:v>1.3454818657306401E-2</c:v>
                </c:pt>
                <c:pt idx="1507">
                  <c:v>7.3321285957673602E-3</c:v>
                </c:pt>
                <c:pt idx="1508">
                  <c:v>8.9943699058678203E-3</c:v>
                </c:pt>
                <c:pt idx="1509">
                  <c:v>1.07751984410266E-2</c:v>
                </c:pt>
                <c:pt idx="1510">
                  <c:v>1.29857654798904E-2</c:v>
                </c:pt>
                <c:pt idx="1511">
                  <c:v>1.14524934236864E-2</c:v>
                </c:pt>
                <c:pt idx="1512">
                  <c:v>1.00677225523955E-2</c:v>
                </c:pt>
                <c:pt idx="1513">
                  <c:v>7.2380160988647496E-3</c:v>
                </c:pt>
                <c:pt idx="1514">
                  <c:v>9.1346736159041101E-3</c:v>
                </c:pt>
                <c:pt idx="1515">
                  <c:v>3.09436698536984E-2</c:v>
                </c:pt>
                <c:pt idx="1516">
                  <c:v>3.1953970300312301E-2</c:v>
                </c:pt>
                <c:pt idx="1517">
                  <c:v>8.4199511151688902E-3</c:v>
                </c:pt>
                <c:pt idx="1518">
                  <c:v>9.5447617806690404E-3</c:v>
                </c:pt>
                <c:pt idx="1519">
                  <c:v>2.9519833353746298E-2</c:v>
                </c:pt>
                <c:pt idx="1520">
                  <c:v>8.6570267791819498E-3</c:v>
                </c:pt>
                <c:pt idx="1521">
                  <c:v>1.8057990919256601E-2</c:v>
                </c:pt>
                <c:pt idx="1522">
                  <c:v>9.4463507253089701E-3</c:v>
                </c:pt>
                <c:pt idx="1523">
                  <c:v>1.18606043667531E-2</c:v>
                </c:pt>
                <c:pt idx="1524">
                  <c:v>1.6635762575974902E-2</c:v>
                </c:pt>
                <c:pt idx="1525">
                  <c:v>1.46113861524318E-2</c:v>
                </c:pt>
                <c:pt idx="1526">
                  <c:v>1.6661842600190799E-2</c:v>
                </c:pt>
                <c:pt idx="1527">
                  <c:v>2.74705769831614E-2</c:v>
                </c:pt>
                <c:pt idx="1528">
                  <c:v>1.1666008830545201E-2</c:v>
                </c:pt>
                <c:pt idx="1529">
                  <c:v>2.2377925387671801E-2</c:v>
                </c:pt>
                <c:pt idx="1530">
                  <c:v>2.4388351795480798E-2</c:v>
                </c:pt>
                <c:pt idx="1531">
                  <c:v>8.8576439989650896E-3</c:v>
                </c:pt>
                <c:pt idx="1532">
                  <c:v>2.7848409247093801E-2</c:v>
                </c:pt>
                <c:pt idx="1533">
                  <c:v>8.7933044279352706E-3</c:v>
                </c:pt>
                <c:pt idx="1534">
                  <c:v>1.35629492467862E-2</c:v>
                </c:pt>
                <c:pt idx="1535">
                  <c:v>2.07526229370723E-2</c:v>
                </c:pt>
                <c:pt idx="1536">
                  <c:v>3.6516242670844398E-2</c:v>
                </c:pt>
                <c:pt idx="1537">
                  <c:v>1.11278002898791E-2</c:v>
                </c:pt>
                <c:pt idx="1538">
                  <c:v>1.9798963008027901E-2</c:v>
                </c:pt>
                <c:pt idx="1539">
                  <c:v>9.1493228699912697E-3</c:v>
                </c:pt>
                <c:pt idx="1540">
                  <c:v>7.9809924633656697E-3</c:v>
                </c:pt>
                <c:pt idx="1541">
                  <c:v>9.3812829608012505E-3</c:v>
                </c:pt>
                <c:pt idx="1542">
                  <c:v>1.3809433239115199E-2</c:v>
                </c:pt>
                <c:pt idx="1543">
                  <c:v>1.4652328891958499E-2</c:v>
                </c:pt>
                <c:pt idx="1544">
                  <c:v>8.7327953536885904E-3</c:v>
                </c:pt>
                <c:pt idx="1545">
                  <c:v>2.07859202161715E-2</c:v>
                </c:pt>
                <c:pt idx="1546">
                  <c:v>2.8906995013960199E-2</c:v>
                </c:pt>
                <c:pt idx="1547">
                  <c:v>7.3392948161854097E-3</c:v>
                </c:pt>
                <c:pt idx="1548">
                  <c:v>7.6430636378882104E-3</c:v>
                </c:pt>
                <c:pt idx="1549">
                  <c:v>3.2765947258155501E-2</c:v>
                </c:pt>
                <c:pt idx="1550">
                  <c:v>5.0051588739372099E-2</c:v>
                </c:pt>
                <c:pt idx="1551">
                  <c:v>9.2025417682890295E-3</c:v>
                </c:pt>
                <c:pt idx="1552">
                  <c:v>8.5930618106773906E-3</c:v>
                </c:pt>
                <c:pt idx="1553">
                  <c:v>5.3347431685968998E-2</c:v>
                </c:pt>
                <c:pt idx="1554">
                  <c:v>3.9867962972130501E-2</c:v>
                </c:pt>
                <c:pt idx="1555">
                  <c:v>2.78417131929483E-2</c:v>
                </c:pt>
                <c:pt idx="1556">
                  <c:v>1.6424187277670099E-2</c:v>
                </c:pt>
                <c:pt idx="1557">
                  <c:v>9.7186788978705207E-3</c:v>
                </c:pt>
                <c:pt idx="1558">
                  <c:v>5.2211541168731002E-2</c:v>
                </c:pt>
                <c:pt idx="1559">
                  <c:v>1.05195003268565E-2</c:v>
                </c:pt>
                <c:pt idx="1560">
                  <c:v>1.8645252230413401E-2</c:v>
                </c:pt>
                <c:pt idx="1561">
                  <c:v>1.49130315891054E-2</c:v>
                </c:pt>
                <c:pt idx="1562">
                  <c:v>7.6741486226049802E-3</c:v>
                </c:pt>
                <c:pt idx="1563">
                  <c:v>8.3955213856340295E-3</c:v>
                </c:pt>
                <c:pt idx="1564">
                  <c:v>1.7721172969059201E-2</c:v>
                </c:pt>
                <c:pt idx="1565">
                  <c:v>8.1375711275580801E-3</c:v>
                </c:pt>
                <c:pt idx="1566">
                  <c:v>2.98306733664024E-2</c:v>
                </c:pt>
                <c:pt idx="1567">
                  <c:v>1.0616600821416199E-2</c:v>
                </c:pt>
                <c:pt idx="1568">
                  <c:v>1.28231823018541E-2</c:v>
                </c:pt>
                <c:pt idx="1569">
                  <c:v>7.5582582152044202E-3</c:v>
                </c:pt>
                <c:pt idx="1570">
                  <c:v>3.7389576306074299E-2</c:v>
                </c:pt>
                <c:pt idx="1571">
                  <c:v>2.0384001661650698E-2</c:v>
                </c:pt>
                <c:pt idx="1572">
                  <c:v>1.8472038290412399E-2</c:v>
                </c:pt>
                <c:pt idx="1573">
                  <c:v>9.0216945320465494E-3</c:v>
                </c:pt>
                <c:pt idx="1574">
                  <c:v>1.37486184985757E-2</c:v>
                </c:pt>
                <c:pt idx="1575">
                  <c:v>1.0680013954525201E-2</c:v>
                </c:pt>
                <c:pt idx="1576">
                  <c:v>1.0349802614941899E-2</c:v>
                </c:pt>
                <c:pt idx="1577">
                  <c:v>5.0091320007066703E-2</c:v>
                </c:pt>
                <c:pt idx="1578">
                  <c:v>4.1472423901937998E-2</c:v>
                </c:pt>
                <c:pt idx="1579">
                  <c:v>1.7062100570780499E-2</c:v>
                </c:pt>
                <c:pt idx="1580">
                  <c:v>1.91151394195926E-2</c:v>
                </c:pt>
                <c:pt idx="1581">
                  <c:v>1.6079091044127799E-2</c:v>
                </c:pt>
                <c:pt idx="1582">
                  <c:v>2.6811586829260901E-2</c:v>
                </c:pt>
                <c:pt idx="1583">
                  <c:v>8.4314884849816495E-3</c:v>
                </c:pt>
                <c:pt idx="1584">
                  <c:v>9.4149649194521408E-3</c:v>
                </c:pt>
                <c:pt idx="1585">
                  <c:v>4.2520867316368102E-2</c:v>
                </c:pt>
                <c:pt idx="1586">
                  <c:v>1.41022111664896E-2</c:v>
                </c:pt>
                <c:pt idx="1587">
                  <c:v>2.3520691190949999E-2</c:v>
                </c:pt>
                <c:pt idx="1588">
                  <c:v>3.1838880498529003E-2</c:v>
                </c:pt>
                <c:pt idx="1589">
                  <c:v>1.1966287148249899E-2</c:v>
                </c:pt>
                <c:pt idx="1590">
                  <c:v>1.61137873607212E-2</c:v>
                </c:pt>
                <c:pt idx="1591">
                  <c:v>7.8383494208518392E-3</c:v>
                </c:pt>
                <c:pt idx="1592">
                  <c:v>9.6753234528670993E-3</c:v>
                </c:pt>
                <c:pt idx="1593">
                  <c:v>2.9847756554047498E-2</c:v>
                </c:pt>
                <c:pt idx="1594">
                  <c:v>1.07372985354764E-2</c:v>
                </c:pt>
                <c:pt idx="1595">
                  <c:v>4.9841504913758099E-2</c:v>
                </c:pt>
                <c:pt idx="1596">
                  <c:v>3.9981283762095199E-2</c:v>
                </c:pt>
                <c:pt idx="1597">
                  <c:v>1.3434197618546201E-2</c:v>
                </c:pt>
                <c:pt idx="1598">
                  <c:v>9.9001107022416001E-3</c:v>
                </c:pt>
                <c:pt idx="1599">
                  <c:v>7.9336739191379207E-3</c:v>
                </c:pt>
                <c:pt idx="1600">
                  <c:v>2.8710579130764399E-2</c:v>
                </c:pt>
                <c:pt idx="1601">
                  <c:v>7.6084655560909303E-3</c:v>
                </c:pt>
                <c:pt idx="1602">
                  <c:v>1.9466769016272902E-2</c:v>
                </c:pt>
                <c:pt idx="1603">
                  <c:v>1.57921818684351E-2</c:v>
                </c:pt>
                <c:pt idx="1604">
                  <c:v>9.4375116799289699E-3</c:v>
                </c:pt>
                <c:pt idx="1605">
                  <c:v>3.0779100410373999E-2</c:v>
                </c:pt>
                <c:pt idx="1606">
                  <c:v>5.2402237879940902E-2</c:v>
                </c:pt>
                <c:pt idx="1607">
                  <c:v>5.9842929182476197E-2</c:v>
                </c:pt>
                <c:pt idx="1608">
                  <c:v>7.8876675870136297E-3</c:v>
                </c:pt>
                <c:pt idx="1609">
                  <c:v>9.8857842828407993E-3</c:v>
                </c:pt>
                <c:pt idx="1610">
                  <c:v>3.6991877501912601E-2</c:v>
                </c:pt>
                <c:pt idx="1611">
                  <c:v>1.7812778848485401E-2</c:v>
                </c:pt>
                <c:pt idx="1612">
                  <c:v>2.96211999342612E-2</c:v>
                </c:pt>
                <c:pt idx="1613">
                  <c:v>3.4081285011466698E-2</c:v>
                </c:pt>
                <c:pt idx="1614">
                  <c:v>8.8697940563171197E-3</c:v>
                </c:pt>
                <c:pt idx="1615">
                  <c:v>1.69407381993146E-2</c:v>
                </c:pt>
                <c:pt idx="1616">
                  <c:v>1.46497578984775E-2</c:v>
                </c:pt>
                <c:pt idx="1617">
                  <c:v>4.0895353846874503E-2</c:v>
                </c:pt>
                <c:pt idx="1618">
                  <c:v>1.2832063625172099E-2</c:v>
                </c:pt>
                <c:pt idx="1619">
                  <c:v>2.4667023075897299E-2</c:v>
                </c:pt>
                <c:pt idx="1620">
                  <c:v>3.9900888832039502E-2</c:v>
                </c:pt>
                <c:pt idx="1621">
                  <c:v>1.03245235268715E-2</c:v>
                </c:pt>
                <c:pt idx="1622">
                  <c:v>2.75815538919181E-2</c:v>
                </c:pt>
                <c:pt idx="1623">
                  <c:v>3.3874500153432303E-2</c:v>
                </c:pt>
                <c:pt idx="1624">
                  <c:v>1.2355436975121301E-2</c:v>
                </c:pt>
                <c:pt idx="1625">
                  <c:v>9.64244087738572E-3</c:v>
                </c:pt>
                <c:pt idx="1626">
                  <c:v>2.3445604400791398E-2</c:v>
                </c:pt>
                <c:pt idx="1627">
                  <c:v>1.1812174094270799E-2</c:v>
                </c:pt>
                <c:pt idx="1628">
                  <c:v>2.6393833578719401E-2</c:v>
                </c:pt>
                <c:pt idx="1629">
                  <c:v>8.2225754656913598E-3</c:v>
                </c:pt>
                <c:pt idx="1630">
                  <c:v>1.5424291387802901E-2</c:v>
                </c:pt>
                <c:pt idx="1631">
                  <c:v>1.05458837371309E-2</c:v>
                </c:pt>
                <c:pt idx="1632">
                  <c:v>1.13119967743152E-2</c:v>
                </c:pt>
                <c:pt idx="1633">
                  <c:v>5.4746322680100198E-2</c:v>
                </c:pt>
                <c:pt idx="1634">
                  <c:v>2.16626042271695E-2</c:v>
                </c:pt>
                <c:pt idx="1635">
                  <c:v>8.0320978635923506E-3</c:v>
                </c:pt>
                <c:pt idx="1636">
                  <c:v>4.3286036600448899E-2</c:v>
                </c:pt>
                <c:pt idx="1637">
                  <c:v>1.35500671602432E-2</c:v>
                </c:pt>
                <c:pt idx="1638">
                  <c:v>9.2296776227474304E-3</c:v>
                </c:pt>
                <c:pt idx="1639">
                  <c:v>1.44780507615789E-2</c:v>
                </c:pt>
                <c:pt idx="1640">
                  <c:v>1.2126041762030901E-2</c:v>
                </c:pt>
                <c:pt idx="1641">
                  <c:v>4.0286859681471797E-2</c:v>
                </c:pt>
                <c:pt idx="1642">
                  <c:v>7.4489659870041599E-3</c:v>
                </c:pt>
                <c:pt idx="1643">
                  <c:v>7.7366039893758398E-3</c:v>
                </c:pt>
                <c:pt idx="1644">
                  <c:v>1.2397543790892199E-2</c:v>
                </c:pt>
                <c:pt idx="1645">
                  <c:v>1.42501701926478E-2</c:v>
                </c:pt>
                <c:pt idx="1646">
                  <c:v>9.7939850556330692E-3</c:v>
                </c:pt>
                <c:pt idx="1647">
                  <c:v>2.1561308694233099E-2</c:v>
                </c:pt>
                <c:pt idx="1648">
                  <c:v>1.4989767368900699E-2</c:v>
                </c:pt>
                <c:pt idx="1649">
                  <c:v>3.3157191405504702E-2</c:v>
                </c:pt>
                <c:pt idx="1650">
                  <c:v>1.66230898008853E-2</c:v>
                </c:pt>
                <c:pt idx="1651">
                  <c:v>4.2389146029030697E-2</c:v>
                </c:pt>
                <c:pt idx="1652">
                  <c:v>4.1932393392196003E-2</c:v>
                </c:pt>
                <c:pt idx="1653">
                  <c:v>1.02610558801184E-2</c:v>
                </c:pt>
                <c:pt idx="1654">
                  <c:v>4.6457283174957502E-2</c:v>
                </c:pt>
                <c:pt idx="1655">
                  <c:v>5.2518000563021798E-2</c:v>
                </c:pt>
                <c:pt idx="1656">
                  <c:v>8.8512327197233908E-3</c:v>
                </c:pt>
                <c:pt idx="1657">
                  <c:v>1.8135420735309798E-2</c:v>
                </c:pt>
                <c:pt idx="1658">
                  <c:v>1.1478330076872901E-2</c:v>
                </c:pt>
                <c:pt idx="1659">
                  <c:v>7.6280620931080201E-3</c:v>
                </c:pt>
                <c:pt idx="1660">
                  <c:v>8.8078429210317801E-3</c:v>
                </c:pt>
                <c:pt idx="1661">
                  <c:v>2.1380134777252799E-2</c:v>
                </c:pt>
                <c:pt idx="1662">
                  <c:v>5.1271179227017502E-2</c:v>
                </c:pt>
                <c:pt idx="1663">
                  <c:v>1.45080736840815E-2</c:v>
                </c:pt>
                <c:pt idx="1664">
                  <c:v>2.60298085772038E-2</c:v>
                </c:pt>
                <c:pt idx="1665">
                  <c:v>3.4380543154076799E-2</c:v>
                </c:pt>
                <c:pt idx="1666">
                  <c:v>5.0528130049534999E-2</c:v>
                </c:pt>
                <c:pt idx="1667">
                  <c:v>7.8743001342556993E-3</c:v>
                </c:pt>
                <c:pt idx="1668">
                  <c:v>1.3032397491364501E-2</c:v>
                </c:pt>
                <c:pt idx="1669">
                  <c:v>1.67782648530981E-2</c:v>
                </c:pt>
                <c:pt idx="1670">
                  <c:v>9.2704183618071302E-3</c:v>
                </c:pt>
                <c:pt idx="1671">
                  <c:v>3.4709707703906599E-2</c:v>
                </c:pt>
                <c:pt idx="1672">
                  <c:v>4.66759589421726E-2</c:v>
                </c:pt>
                <c:pt idx="1673">
                  <c:v>9.3209893310124692E-3</c:v>
                </c:pt>
                <c:pt idx="1674">
                  <c:v>1.9513889322798902E-2</c:v>
                </c:pt>
                <c:pt idx="1675">
                  <c:v>1.2607916520446001E-2</c:v>
                </c:pt>
                <c:pt idx="1676">
                  <c:v>9.9633187333147098E-3</c:v>
                </c:pt>
                <c:pt idx="1677">
                  <c:v>1.9925352269739401E-2</c:v>
                </c:pt>
                <c:pt idx="1678">
                  <c:v>9.4311100364066099E-3</c:v>
                </c:pt>
                <c:pt idx="1679">
                  <c:v>1.6222899241161701E-2</c:v>
                </c:pt>
                <c:pt idx="1680">
                  <c:v>9.9187668471363202E-3</c:v>
                </c:pt>
                <c:pt idx="1681">
                  <c:v>1.12891775066377E-2</c:v>
                </c:pt>
                <c:pt idx="1682">
                  <c:v>2.8821764660853198E-2</c:v>
                </c:pt>
                <c:pt idx="1683">
                  <c:v>2.0949911583952801E-2</c:v>
                </c:pt>
                <c:pt idx="1684">
                  <c:v>1.2879687653573399E-2</c:v>
                </c:pt>
                <c:pt idx="1685">
                  <c:v>2.97517799203681E-2</c:v>
                </c:pt>
                <c:pt idx="1686">
                  <c:v>1.7328089252431001E-2</c:v>
                </c:pt>
                <c:pt idx="1687">
                  <c:v>9.1589501092271593E-3</c:v>
                </c:pt>
                <c:pt idx="1688">
                  <c:v>8.6439402664618605E-3</c:v>
                </c:pt>
                <c:pt idx="1689">
                  <c:v>5.9231252555188803E-2</c:v>
                </c:pt>
                <c:pt idx="1690">
                  <c:v>2.78286522128753E-2</c:v>
                </c:pt>
                <c:pt idx="1691">
                  <c:v>1.2173313535060499E-2</c:v>
                </c:pt>
                <c:pt idx="1692">
                  <c:v>2.1421227938111902E-2</c:v>
                </c:pt>
                <c:pt idx="1693">
                  <c:v>2.0088870953365201E-2</c:v>
                </c:pt>
                <c:pt idx="1694">
                  <c:v>2.9652940700999698E-2</c:v>
                </c:pt>
                <c:pt idx="1695">
                  <c:v>3.4263011810729598E-2</c:v>
                </c:pt>
                <c:pt idx="1696">
                  <c:v>3.5059509269714503E-2</c:v>
                </c:pt>
                <c:pt idx="1697">
                  <c:v>1.1231966397213E-2</c:v>
                </c:pt>
                <c:pt idx="1698">
                  <c:v>2.4865786927048002E-2</c:v>
                </c:pt>
                <c:pt idx="1699">
                  <c:v>5.2844093071924302E-2</c:v>
                </c:pt>
                <c:pt idx="1700">
                  <c:v>1.25596768848815E-2</c:v>
                </c:pt>
                <c:pt idx="1701">
                  <c:v>1.6478274624858999E-2</c:v>
                </c:pt>
                <c:pt idx="1702">
                  <c:v>3.8805686503374397E-2</c:v>
                </c:pt>
                <c:pt idx="1703">
                  <c:v>1.3872423095225E-2</c:v>
                </c:pt>
                <c:pt idx="1704">
                  <c:v>7.4062576901483303E-3</c:v>
                </c:pt>
                <c:pt idx="1705">
                  <c:v>8.1337917348195295E-3</c:v>
                </c:pt>
                <c:pt idx="1706">
                  <c:v>1.3528028271600901E-2</c:v>
                </c:pt>
                <c:pt idx="1707">
                  <c:v>1.0502149327131E-2</c:v>
                </c:pt>
                <c:pt idx="1708">
                  <c:v>1.44454435487666E-2</c:v>
                </c:pt>
                <c:pt idx="1709">
                  <c:v>1.94078829666691E-2</c:v>
                </c:pt>
                <c:pt idx="1710">
                  <c:v>1.1017799143150601E-2</c:v>
                </c:pt>
                <c:pt idx="1711">
                  <c:v>4.79312284049596E-2</c:v>
                </c:pt>
                <c:pt idx="1712">
                  <c:v>2.1593310536133298E-2</c:v>
                </c:pt>
                <c:pt idx="1713">
                  <c:v>2.6676048674762601E-2</c:v>
                </c:pt>
                <c:pt idx="1714">
                  <c:v>2.97741355314575E-2</c:v>
                </c:pt>
                <c:pt idx="1715">
                  <c:v>3.7619054115433599E-2</c:v>
                </c:pt>
                <c:pt idx="1716">
                  <c:v>3.9902912780352899E-2</c:v>
                </c:pt>
                <c:pt idx="1717">
                  <c:v>1.67160800316969E-2</c:v>
                </c:pt>
                <c:pt idx="1718">
                  <c:v>8.2248905573862607E-3</c:v>
                </c:pt>
                <c:pt idx="1719">
                  <c:v>1.2689084242673201E-2</c:v>
                </c:pt>
                <c:pt idx="1720">
                  <c:v>1.8989534862684999E-2</c:v>
                </c:pt>
                <c:pt idx="1721">
                  <c:v>2.2416250554892402E-2</c:v>
                </c:pt>
                <c:pt idx="1722">
                  <c:v>8.2184785114701297E-3</c:v>
                </c:pt>
                <c:pt idx="1723">
                  <c:v>1.06146525582818E-2</c:v>
                </c:pt>
                <c:pt idx="1724">
                  <c:v>1.10176029608919E-2</c:v>
                </c:pt>
                <c:pt idx="1725">
                  <c:v>2.4564362803393299E-2</c:v>
                </c:pt>
                <c:pt idx="1726">
                  <c:v>1.5783077773859799E-2</c:v>
                </c:pt>
                <c:pt idx="1727">
                  <c:v>1.19018477901105E-2</c:v>
                </c:pt>
                <c:pt idx="1728">
                  <c:v>1.9876664192791101E-2</c:v>
                </c:pt>
                <c:pt idx="1729">
                  <c:v>7.8345215241131805E-3</c:v>
                </c:pt>
                <c:pt idx="1730">
                  <c:v>1.0922426925400099E-2</c:v>
                </c:pt>
                <c:pt idx="1731">
                  <c:v>1.9213590356168399E-2</c:v>
                </c:pt>
                <c:pt idx="1732">
                  <c:v>1.46583241878532E-2</c:v>
                </c:pt>
                <c:pt idx="1733">
                  <c:v>2.2000110000329798E-2</c:v>
                </c:pt>
                <c:pt idx="1734">
                  <c:v>1.22601183416858E-2</c:v>
                </c:pt>
                <c:pt idx="1735">
                  <c:v>2.7123110145812299E-2</c:v>
                </c:pt>
                <c:pt idx="1736">
                  <c:v>4.0733917981778403E-2</c:v>
                </c:pt>
                <c:pt idx="1737">
                  <c:v>1.08810257608495E-2</c:v>
                </c:pt>
                <c:pt idx="1738">
                  <c:v>1.7100830022262301E-2</c:v>
                </c:pt>
                <c:pt idx="1739">
                  <c:v>3.3505804188801398E-2</c:v>
                </c:pt>
                <c:pt idx="1740">
                  <c:v>6.4614707173761707E-2</c:v>
                </c:pt>
                <c:pt idx="1741">
                  <c:v>7.4608577550617904E-3</c:v>
                </c:pt>
                <c:pt idx="1742">
                  <c:v>4.1730914769871903E-2</c:v>
                </c:pt>
                <c:pt idx="1743">
                  <c:v>1.3454192554557201E-2</c:v>
                </c:pt>
                <c:pt idx="1744">
                  <c:v>2.20920025041638E-2</c:v>
                </c:pt>
                <c:pt idx="1745">
                  <c:v>3.5720071993956798E-2</c:v>
                </c:pt>
                <c:pt idx="1746">
                  <c:v>8.6049229456547308E-3</c:v>
                </c:pt>
                <c:pt idx="1747">
                  <c:v>9.68120117512343E-3</c:v>
                </c:pt>
                <c:pt idx="1748">
                  <c:v>2.05220840666352E-2</c:v>
                </c:pt>
                <c:pt idx="1749">
                  <c:v>1.19847419229309E-2</c:v>
                </c:pt>
                <c:pt idx="1750">
                  <c:v>1.1658257878904E-2</c:v>
                </c:pt>
                <c:pt idx="1751">
                  <c:v>3.3027700106120203E-2</c:v>
                </c:pt>
                <c:pt idx="1752">
                  <c:v>4.55140448759591E-2</c:v>
                </c:pt>
                <c:pt idx="1753">
                  <c:v>2.4980534716722302E-2</c:v>
                </c:pt>
                <c:pt idx="1754">
                  <c:v>1.46486854664642E-2</c:v>
                </c:pt>
                <c:pt idx="1755">
                  <c:v>2.1477888704643001E-2</c:v>
                </c:pt>
                <c:pt idx="1756">
                  <c:v>3.6061548654483903E-2</c:v>
                </c:pt>
                <c:pt idx="1757">
                  <c:v>1.3534417961563201E-2</c:v>
                </c:pt>
                <c:pt idx="1758">
                  <c:v>1.21805328857636E-2</c:v>
                </c:pt>
                <c:pt idx="1759">
                  <c:v>4.01256515162026E-2</c:v>
                </c:pt>
                <c:pt idx="1760">
                  <c:v>2.3441101541920799E-2</c:v>
                </c:pt>
                <c:pt idx="1761">
                  <c:v>2.63263076052433E-2</c:v>
                </c:pt>
                <c:pt idx="1762">
                  <c:v>9.0369907647715308E-3</c:v>
                </c:pt>
                <c:pt idx="1763">
                  <c:v>6.1839548525916797E-2</c:v>
                </c:pt>
                <c:pt idx="1764">
                  <c:v>1.46867926340906E-2</c:v>
                </c:pt>
                <c:pt idx="1765">
                  <c:v>1.1626242806920799E-2</c:v>
                </c:pt>
                <c:pt idx="1766">
                  <c:v>6.4728624281371896E-2</c:v>
                </c:pt>
                <c:pt idx="1767">
                  <c:v>1.39269043795006E-2</c:v>
                </c:pt>
                <c:pt idx="1768">
                  <c:v>1.8933640205385901E-2</c:v>
                </c:pt>
                <c:pt idx="1769">
                  <c:v>2.6818209451786201E-2</c:v>
                </c:pt>
                <c:pt idx="1770">
                  <c:v>1.6904567858571602E-2</c:v>
                </c:pt>
                <c:pt idx="1771">
                  <c:v>1.2339026618666199E-2</c:v>
                </c:pt>
                <c:pt idx="1772">
                  <c:v>4.09532658073287E-2</c:v>
                </c:pt>
                <c:pt idx="1773">
                  <c:v>4.6707927359026603E-2</c:v>
                </c:pt>
                <c:pt idx="1774">
                  <c:v>5.2717048897342397E-2</c:v>
                </c:pt>
                <c:pt idx="1775">
                  <c:v>1.01060907752817E-2</c:v>
                </c:pt>
                <c:pt idx="1776">
                  <c:v>3.5596165555493102E-2</c:v>
                </c:pt>
                <c:pt idx="1777">
                  <c:v>5.0824855073695101E-2</c:v>
                </c:pt>
                <c:pt idx="1778">
                  <c:v>8.1900045646771096E-3</c:v>
                </c:pt>
                <c:pt idx="1779">
                  <c:v>2.60268287899637E-2</c:v>
                </c:pt>
                <c:pt idx="1780">
                  <c:v>7.6134691177515397E-3</c:v>
                </c:pt>
                <c:pt idx="1781">
                  <c:v>1.1917767462381801E-2</c:v>
                </c:pt>
                <c:pt idx="1782">
                  <c:v>1.7772110341424199E-2</c:v>
                </c:pt>
                <c:pt idx="1783">
                  <c:v>8.3883987517325703E-3</c:v>
                </c:pt>
                <c:pt idx="1784">
                  <c:v>6.2981999393481994E-2</c:v>
                </c:pt>
                <c:pt idx="1785">
                  <c:v>1.10919365125522E-2</c:v>
                </c:pt>
                <c:pt idx="1786">
                  <c:v>1.2459869715139699E-2</c:v>
                </c:pt>
                <c:pt idx="1787">
                  <c:v>8.5752267954158704E-3</c:v>
                </c:pt>
                <c:pt idx="1788">
                  <c:v>9.6402418530021697E-3</c:v>
                </c:pt>
                <c:pt idx="1789">
                  <c:v>1.0205505399752001E-2</c:v>
                </c:pt>
                <c:pt idx="1790">
                  <c:v>3.4100217084543402E-2</c:v>
                </c:pt>
                <c:pt idx="1791">
                  <c:v>3.1259606776884101E-2</c:v>
                </c:pt>
                <c:pt idx="1792">
                  <c:v>1.50016836718942E-2</c:v>
                </c:pt>
                <c:pt idx="1793">
                  <c:v>1.0683728732352101E-2</c:v>
                </c:pt>
                <c:pt idx="1794">
                  <c:v>2.20950441008975E-2</c:v>
                </c:pt>
                <c:pt idx="1795">
                  <c:v>1.0628650627157199E-2</c:v>
                </c:pt>
                <c:pt idx="1796">
                  <c:v>1.67868578386874E-2</c:v>
                </c:pt>
                <c:pt idx="1797">
                  <c:v>3.5417722318590701E-2</c:v>
                </c:pt>
                <c:pt idx="1798">
                  <c:v>1.0105183627118999E-2</c:v>
                </c:pt>
                <c:pt idx="1799">
                  <c:v>8.1150171053889601E-3</c:v>
                </c:pt>
                <c:pt idx="1800">
                  <c:v>8.4832078585187192E-3</c:v>
                </c:pt>
                <c:pt idx="1801">
                  <c:v>1.8696489575546E-2</c:v>
                </c:pt>
                <c:pt idx="1802">
                  <c:v>1.44643957300173E-2</c:v>
                </c:pt>
                <c:pt idx="1803">
                  <c:v>1.0799328221099601E-2</c:v>
                </c:pt>
                <c:pt idx="1804">
                  <c:v>9.3218398460864996E-3</c:v>
                </c:pt>
                <c:pt idx="1805">
                  <c:v>3.2795505978237299E-2</c:v>
                </c:pt>
                <c:pt idx="1806">
                  <c:v>1.4781833848399E-2</c:v>
                </c:pt>
                <c:pt idx="1807">
                  <c:v>3.4601809160863903E-2</c:v>
                </c:pt>
                <c:pt idx="1808">
                  <c:v>8.0358433374637904E-3</c:v>
                </c:pt>
                <c:pt idx="1809">
                  <c:v>1.17421583015662E-2</c:v>
                </c:pt>
                <c:pt idx="1810">
                  <c:v>4.4339892977270097E-2</c:v>
                </c:pt>
                <c:pt idx="1811">
                  <c:v>4.6122325316815697E-2</c:v>
                </c:pt>
                <c:pt idx="1812">
                  <c:v>1.7472947223666099E-2</c:v>
                </c:pt>
                <c:pt idx="1813">
                  <c:v>2.3489240006762498E-2</c:v>
                </c:pt>
                <c:pt idx="1814">
                  <c:v>3.4874166816165203E-2</c:v>
                </c:pt>
                <c:pt idx="1815">
                  <c:v>1.7003650818403899E-2</c:v>
                </c:pt>
                <c:pt idx="1816">
                  <c:v>2.3633455605569301E-2</c:v>
                </c:pt>
                <c:pt idx="1817">
                  <c:v>1.4382419842566401E-2</c:v>
                </c:pt>
                <c:pt idx="1818">
                  <c:v>8.3287316592540704E-3</c:v>
                </c:pt>
                <c:pt idx="1819">
                  <c:v>4.1119090075478197E-2</c:v>
                </c:pt>
                <c:pt idx="1820">
                  <c:v>3.88478487860335E-2</c:v>
                </c:pt>
                <c:pt idx="1821">
                  <c:v>8.4386697853753995E-3</c:v>
                </c:pt>
                <c:pt idx="1822">
                  <c:v>4.9782612491620401E-2</c:v>
                </c:pt>
                <c:pt idx="1823">
                  <c:v>1.08575578606041E-2</c:v>
                </c:pt>
                <c:pt idx="1824">
                  <c:v>9.42702004273668E-3</c:v>
                </c:pt>
                <c:pt idx="1825">
                  <c:v>1.4228861983264E-2</c:v>
                </c:pt>
                <c:pt idx="1826">
                  <c:v>1.50617758424867E-2</c:v>
                </c:pt>
                <c:pt idx="1827">
                  <c:v>1.1563990338328001E-2</c:v>
                </c:pt>
                <c:pt idx="1828">
                  <c:v>2.3621808556832099E-2</c:v>
                </c:pt>
                <c:pt idx="1829">
                  <c:v>1.6990492970515001E-2</c:v>
                </c:pt>
                <c:pt idx="1830">
                  <c:v>1.32088754351267E-2</c:v>
                </c:pt>
                <c:pt idx="1831">
                  <c:v>9.0809931258237792E-3</c:v>
                </c:pt>
                <c:pt idx="1832">
                  <c:v>1.8302359148360502E-2</c:v>
                </c:pt>
                <c:pt idx="1833">
                  <c:v>8.8608533089510905E-3</c:v>
                </c:pt>
                <c:pt idx="1834">
                  <c:v>2.0014961336933999E-2</c:v>
                </c:pt>
                <c:pt idx="1835">
                  <c:v>6.0191232650187297E-2</c:v>
                </c:pt>
                <c:pt idx="1836">
                  <c:v>1.22101538168004E-2</c:v>
                </c:pt>
                <c:pt idx="1837">
                  <c:v>1.12782404040355E-2</c:v>
                </c:pt>
                <c:pt idx="1838">
                  <c:v>9.2585735850670703E-3</c:v>
                </c:pt>
                <c:pt idx="1839">
                  <c:v>3.9651345358144498E-2</c:v>
                </c:pt>
                <c:pt idx="1840">
                  <c:v>1.06010431798055E-2</c:v>
                </c:pt>
                <c:pt idx="1841">
                  <c:v>3.32341766015119E-2</c:v>
                </c:pt>
                <c:pt idx="1842">
                  <c:v>1.13983236757625E-2</c:v>
                </c:pt>
                <c:pt idx="1843">
                  <c:v>7.3043515468417799E-3</c:v>
                </c:pt>
                <c:pt idx="1844">
                  <c:v>1.15788541909591E-2</c:v>
                </c:pt>
                <c:pt idx="1845">
                  <c:v>1.53463702022809E-2</c:v>
                </c:pt>
                <c:pt idx="1846">
                  <c:v>9.7440812083391601E-3</c:v>
                </c:pt>
                <c:pt idx="1847">
                  <c:v>3.3519652850367003E-2</c:v>
                </c:pt>
                <c:pt idx="1848">
                  <c:v>4.9128062352612398E-2</c:v>
                </c:pt>
                <c:pt idx="1849">
                  <c:v>3.6504829882571803E-2</c:v>
                </c:pt>
                <c:pt idx="1850">
                  <c:v>3.4800853629299702E-2</c:v>
                </c:pt>
                <c:pt idx="1851">
                  <c:v>3.3261162810897103E-2</c:v>
                </c:pt>
                <c:pt idx="1852">
                  <c:v>5.7136089717853999E-2</c:v>
                </c:pt>
                <c:pt idx="1853">
                  <c:v>3.8809584970290301E-2</c:v>
                </c:pt>
                <c:pt idx="1854">
                  <c:v>3.2538177784768398E-2</c:v>
                </c:pt>
                <c:pt idx="1855">
                  <c:v>1.1714945757730501E-2</c:v>
                </c:pt>
                <c:pt idx="1856">
                  <c:v>9.2058854891705205E-3</c:v>
                </c:pt>
                <c:pt idx="1857">
                  <c:v>1.1567447894024099E-2</c:v>
                </c:pt>
                <c:pt idx="1858">
                  <c:v>2.0744260090742098E-2</c:v>
                </c:pt>
                <c:pt idx="1859">
                  <c:v>1.6003706464426701E-2</c:v>
                </c:pt>
                <c:pt idx="1860">
                  <c:v>7.11227951687357E-3</c:v>
                </c:pt>
                <c:pt idx="1861">
                  <c:v>2.4907020064671E-2</c:v>
                </c:pt>
                <c:pt idx="1862">
                  <c:v>1.0208242906772601E-2</c:v>
                </c:pt>
                <c:pt idx="1863">
                  <c:v>1.2165077406548199E-2</c:v>
                </c:pt>
                <c:pt idx="1864">
                  <c:v>9.0767306192412796E-3</c:v>
                </c:pt>
                <c:pt idx="1865">
                  <c:v>1.07362256171085E-2</c:v>
                </c:pt>
                <c:pt idx="1866">
                  <c:v>1.2531230737866401E-2</c:v>
                </c:pt>
                <c:pt idx="1867">
                  <c:v>4.6525343129300199E-2</c:v>
                </c:pt>
                <c:pt idx="1868">
                  <c:v>9.2458442672723705E-3</c:v>
                </c:pt>
                <c:pt idx="1869">
                  <c:v>1.8434617763921701E-2</c:v>
                </c:pt>
                <c:pt idx="1870">
                  <c:v>7.6088271486590203E-3</c:v>
                </c:pt>
                <c:pt idx="1871">
                  <c:v>5.4163227508869399E-2</c:v>
                </c:pt>
                <c:pt idx="1872">
                  <c:v>1.46140661448288E-2</c:v>
                </c:pt>
                <c:pt idx="1873">
                  <c:v>9.2697654717324805E-3</c:v>
                </c:pt>
                <c:pt idx="1874">
                  <c:v>1.10558211050979E-2</c:v>
                </c:pt>
                <c:pt idx="1875">
                  <c:v>2.1407318979418399E-2</c:v>
                </c:pt>
                <c:pt idx="1876">
                  <c:v>1.90294523065546E-2</c:v>
                </c:pt>
                <c:pt idx="1877">
                  <c:v>4.3205252398375901E-2</c:v>
                </c:pt>
                <c:pt idx="1878">
                  <c:v>1.11659941120902E-2</c:v>
                </c:pt>
                <c:pt idx="1879">
                  <c:v>6.6109120384124101E-2</c:v>
                </c:pt>
                <c:pt idx="1880">
                  <c:v>5.3051996167641897E-2</c:v>
                </c:pt>
                <c:pt idx="1881">
                  <c:v>1.7935414331231098E-2</c:v>
                </c:pt>
                <c:pt idx="1882">
                  <c:v>1.6582858201968202E-2</c:v>
                </c:pt>
                <c:pt idx="1883">
                  <c:v>4.2021479710645099E-2</c:v>
                </c:pt>
                <c:pt idx="1884">
                  <c:v>1.6967464975305002E-2</c:v>
                </c:pt>
                <c:pt idx="1885">
                  <c:v>3.5849719770203799E-2</c:v>
                </c:pt>
                <c:pt idx="1886">
                  <c:v>1.2749674801532201E-2</c:v>
                </c:pt>
                <c:pt idx="1887">
                  <c:v>3.9390458002526899E-2</c:v>
                </c:pt>
                <c:pt idx="1888">
                  <c:v>6.5340605577505803E-2</c:v>
                </c:pt>
                <c:pt idx="1889">
                  <c:v>4.6428383787164303E-2</c:v>
                </c:pt>
                <c:pt idx="1890">
                  <c:v>9.1890600408251599E-3</c:v>
                </c:pt>
                <c:pt idx="1891">
                  <c:v>5.9727361681514497E-2</c:v>
                </c:pt>
                <c:pt idx="1892">
                  <c:v>7.9219455461626408E-3</c:v>
                </c:pt>
                <c:pt idx="1893">
                  <c:v>9.5435477793122392E-3</c:v>
                </c:pt>
                <c:pt idx="1894">
                  <c:v>1.2709981304122301E-2</c:v>
                </c:pt>
                <c:pt idx="1895">
                  <c:v>1.51533526589635E-2</c:v>
                </c:pt>
                <c:pt idx="1896">
                  <c:v>1.18229924275128E-2</c:v>
                </c:pt>
                <c:pt idx="1897">
                  <c:v>5.0533237982602397E-2</c:v>
                </c:pt>
                <c:pt idx="1898">
                  <c:v>3.1200342905584998E-2</c:v>
                </c:pt>
                <c:pt idx="1899">
                  <c:v>1.27337925197572E-2</c:v>
                </c:pt>
                <c:pt idx="1900">
                  <c:v>4.8907035025342799E-2</c:v>
                </c:pt>
                <c:pt idx="1901">
                  <c:v>7.9247440795932808E-3</c:v>
                </c:pt>
                <c:pt idx="1902">
                  <c:v>1.6453175607978401E-2</c:v>
                </c:pt>
                <c:pt idx="1903">
                  <c:v>2.8527411213016999E-2</c:v>
                </c:pt>
                <c:pt idx="1904">
                  <c:v>1.9574006905550799E-2</c:v>
                </c:pt>
                <c:pt idx="1905">
                  <c:v>4.83914199483262E-2</c:v>
                </c:pt>
                <c:pt idx="1906">
                  <c:v>4.0351760569935599E-2</c:v>
                </c:pt>
                <c:pt idx="1907">
                  <c:v>1.2136617419081499E-2</c:v>
                </c:pt>
                <c:pt idx="1908">
                  <c:v>8.7830795699204902E-3</c:v>
                </c:pt>
                <c:pt idx="1909">
                  <c:v>2.0622687957384402E-2</c:v>
                </c:pt>
                <c:pt idx="1910">
                  <c:v>1.5963537596064899E-2</c:v>
                </c:pt>
                <c:pt idx="1911">
                  <c:v>1.9472012984060399E-2</c:v>
                </c:pt>
                <c:pt idx="1912">
                  <c:v>8.1145359030571594E-3</c:v>
                </c:pt>
                <c:pt idx="1913">
                  <c:v>1.72761635694565E-2</c:v>
                </c:pt>
                <c:pt idx="1914">
                  <c:v>2.7487580328269999E-2</c:v>
                </c:pt>
                <c:pt idx="1915">
                  <c:v>8.2455047596159594E-3</c:v>
                </c:pt>
                <c:pt idx="1916">
                  <c:v>1.34427371582993E-2</c:v>
                </c:pt>
                <c:pt idx="1917">
                  <c:v>6.1494633060782303E-2</c:v>
                </c:pt>
                <c:pt idx="1918">
                  <c:v>1.11153276136307E-2</c:v>
                </c:pt>
                <c:pt idx="1919">
                  <c:v>1.3514430506646099E-2</c:v>
                </c:pt>
                <c:pt idx="1920">
                  <c:v>8.0947670199725402E-3</c:v>
                </c:pt>
                <c:pt idx="1921">
                  <c:v>1.6581862577759399E-2</c:v>
                </c:pt>
                <c:pt idx="1922">
                  <c:v>7.3688887341227397E-3</c:v>
                </c:pt>
                <c:pt idx="1923">
                  <c:v>2.7415340679258101E-2</c:v>
                </c:pt>
                <c:pt idx="1924">
                  <c:v>8.9876999035692299E-3</c:v>
                </c:pt>
                <c:pt idx="1925">
                  <c:v>6.43130228213247E-2</c:v>
                </c:pt>
                <c:pt idx="1926">
                  <c:v>1.01974179619504E-2</c:v>
                </c:pt>
                <c:pt idx="1927">
                  <c:v>4.0578537019038699E-2</c:v>
                </c:pt>
                <c:pt idx="1928">
                  <c:v>6.05737420598789E-2</c:v>
                </c:pt>
                <c:pt idx="1929">
                  <c:v>2.8409964825078699E-2</c:v>
                </c:pt>
                <c:pt idx="1930">
                  <c:v>1.45293950665887E-2</c:v>
                </c:pt>
                <c:pt idx="1931">
                  <c:v>1.4466546329535699E-2</c:v>
                </c:pt>
                <c:pt idx="1932">
                  <c:v>2.3453286667334899E-2</c:v>
                </c:pt>
                <c:pt idx="1933">
                  <c:v>1.7238089800153601E-2</c:v>
                </c:pt>
                <c:pt idx="1934">
                  <c:v>1.1485492360327001E-2</c:v>
                </c:pt>
                <c:pt idx="1935">
                  <c:v>9.4110758478948998E-3</c:v>
                </c:pt>
                <c:pt idx="1936">
                  <c:v>3.94846684867773E-2</c:v>
                </c:pt>
                <c:pt idx="1937">
                  <c:v>8.8462830818126399E-3</c:v>
                </c:pt>
                <c:pt idx="1938">
                  <c:v>1.4622554124501599E-2</c:v>
                </c:pt>
                <c:pt idx="1939">
                  <c:v>9.2406535547285302E-3</c:v>
                </c:pt>
                <c:pt idx="1940">
                  <c:v>8.2241642643776196E-3</c:v>
                </c:pt>
                <c:pt idx="1941">
                  <c:v>2.4244428970775101E-2</c:v>
                </c:pt>
                <c:pt idx="1942">
                  <c:v>2.6806324681389701E-2</c:v>
                </c:pt>
                <c:pt idx="1943">
                  <c:v>2.0601248780461399E-2</c:v>
                </c:pt>
                <c:pt idx="1944">
                  <c:v>2.3723754842919699E-2</c:v>
                </c:pt>
                <c:pt idx="1945">
                  <c:v>2.1696856183229099E-2</c:v>
                </c:pt>
                <c:pt idx="1946">
                  <c:v>8.3070574725977297E-3</c:v>
                </c:pt>
                <c:pt idx="1947">
                  <c:v>1.0958883395549001E-2</c:v>
                </c:pt>
                <c:pt idx="1948">
                  <c:v>3.8905452675202901E-2</c:v>
                </c:pt>
                <c:pt idx="1949">
                  <c:v>5.5719121931922001E-2</c:v>
                </c:pt>
                <c:pt idx="1950">
                  <c:v>8.9715904688003195E-3</c:v>
                </c:pt>
                <c:pt idx="1951">
                  <c:v>1.1089407760069401E-2</c:v>
                </c:pt>
                <c:pt idx="1952">
                  <c:v>2.34184747345247E-2</c:v>
                </c:pt>
                <c:pt idx="1953">
                  <c:v>2.0710546432308699E-2</c:v>
                </c:pt>
                <c:pt idx="1954">
                  <c:v>1.38980145280223E-2</c:v>
                </c:pt>
                <c:pt idx="1955">
                  <c:v>4.1110189869755703E-2</c:v>
                </c:pt>
                <c:pt idx="1956">
                  <c:v>3.1231610698167801E-2</c:v>
                </c:pt>
                <c:pt idx="1957">
                  <c:v>1.67313322364765E-2</c:v>
                </c:pt>
                <c:pt idx="1958">
                  <c:v>8.86482512803498E-3</c:v>
                </c:pt>
                <c:pt idx="1959">
                  <c:v>3.49004907385803E-2</c:v>
                </c:pt>
                <c:pt idx="1960">
                  <c:v>1.1484905275933901E-2</c:v>
                </c:pt>
                <c:pt idx="1961">
                  <c:v>3.8864801869569698E-2</c:v>
                </c:pt>
                <c:pt idx="1962">
                  <c:v>1.34227742856556E-2</c:v>
                </c:pt>
                <c:pt idx="1963">
                  <c:v>1.14148562393447E-2</c:v>
                </c:pt>
                <c:pt idx="1964">
                  <c:v>1.04617763345215E-2</c:v>
                </c:pt>
                <c:pt idx="1965">
                  <c:v>1.53015112666362E-2</c:v>
                </c:pt>
                <c:pt idx="1966">
                  <c:v>1.01023540631853E-2</c:v>
                </c:pt>
                <c:pt idx="1967">
                  <c:v>8.1215708285579703E-3</c:v>
                </c:pt>
                <c:pt idx="1968">
                  <c:v>9.3968814627458392E-3</c:v>
                </c:pt>
                <c:pt idx="1969">
                  <c:v>1.1328250224181101E-2</c:v>
                </c:pt>
                <c:pt idx="1970">
                  <c:v>1.2660944591655199E-2</c:v>
                </c:pt>
                <c:pt idx="1971">
                  <c:v>7.8271008143314894E-3</c:v>
                </c:pt>
                <c:pt idx="1972">
                  <c:v>2.5367000004153099E-2</c:v>
                </c:pt>
                <c:pt idx="1973">
                  <c:v>5.8503244506154198E-2</c:v>
                </c:pt>
                <c:pt idx="1974">
                  <c:v>2.8960938849537699E-2</c:v>
                </c:pt>
                <c:pt idx="1975">
                  <c:v>3.37888419592932E-2</c:v>
                </c:pt>
                <c:pt idx="1976">
                  <c:v>7.3156967450442E-3</c:v>
                </c:pt>
                <c:pt idx="1977">
                  <c:v>3.5648025303891301E-2</c:v>
                </c:pt>
                <c:pt idx="1978">
                  <c:v>8.6162563712377897E-3</c:v>
                </c:pt>
                <c:pt idx="1979">
                  <c:v>1.01835838386995E-2</c:v>
                </c:pt>
                <c:pt idx="1980">
                  <c:v>2.3477633669773401E-2</c:v>
                </c:pt>
                <c:pt idx="1981">
                  <c:v>2.8464671889862399E-2</c:v>
                </c:pt>
                <c:pt idx="1982">
                  <c:v>1.37191339178081E-2</c:v>
                </c:pt>
                <c:pt idx="1983">
                  <c:v>2.08727112777124E-2</c:v>
                </c:pt>
                <c:pt idx="1984">
                  <c:v>8.2348291268217796E-3</c:v>
                </c:pt>
                <c:pt idx="1985">
                  <c:v>9.3519916955317299E-3</c:v>
                </c:pt>
                <c:pt idx="1986">
                  <c:v>3.1593437723410299E-2</c:v>
                </c:pt>
                <c:pt idx="1987">
                  <c:v>1.1218922750998801E-2</c:v>
                </c:pt>
                <c:pt idx="1988">
                  <c:v>2.82052456638393E-2</c:v>
                </c:pt>
                <c:pt idx="1989">
                  <c:v>2.84632969564701E-2</c:v>
                </c:pt>
                <c:pt idx="1990">
                  <c:v>3.3762495034253902E-2</c:v>
                </c:pt>
                <c:pt idx="1991">
                  <c:v>1.5270335385893201E-2</c:v>
                </c:pt>
                <c:pt idx="1992">
                  <c:v>7.7081209131684104E-3</c:v>
                </c:pt>
                <c:pt idx="1993">
                  <c:v>2.1356948646589501E-2</c:v>
                </c:pt>
                <c:pt idx="1994">
                  <c:v>8.5052376480770006E-3</c:v>
                </c:pt>
                <c:pt idx="1995">
                  <c:v>4.4378028204907799E-2</c:v>
                </c:pt>
                <c:pt idx="1996">
                  <c:v>1.10354906549515E-2</c:v>
                </c:pt>
                <c:pt idx="1997">
                  <c:v>4.2560346747564801E-2</c:v>
                </c:pt>
                <c:pt idx="1998">
                  <c:v>2.4596365758498499E-2</c:v>
                </c:pt>
                <c:pt idx="1999">
                  <c:v>1.36211846954902E-2</c:v>
                </c:pt>
                <c:pt idx="2000">
                  <c:v>1.02675817584808E-2</c:v>
                </c:pt>
                <c:pt idx="2001">
                  <c:v>1.3904910388069E-2</c:v>
                </c:pt>
                <c:pt idx="2002">
                  <c:v>2.7523826522781999E-2</c:v>
                </c:pt>
                <c:pt idx="2003">
                  <c:v>1.3904631687133301E-2</c:v>
                </c:pt>
                <c:pt idx="2004">
                  <c:v>5.5223887699737399E-2</c:v>
                </c:pt>
                <c:pt idx="2005">
                  <c:v>1.82280409861914E-2</c:v>
                </c:pt>
                <c:pt idx="2006">
                  <c:v>1.3280303668212E-2</c:v>
                </c:pt>
                <c:pt idx="2007">
                  <c:v>1.4575969625048601E-2</c:v>
                </c:pt>
                <c:pt idx="2008">
                  <c:v>1.3955306292216601E-2</c:v>
                </c:pt>
                <c:pt idx="2009">
                  <c:v>9.0577783802263494E-3</c:v>
                </c:pt>
                <c:pt idx="2010">
                  <c:v>1.44603972710851E-2</c:v>
                </c:pt>
                <c:pt idx="2011">
                  <c:v>1.36040225377292E-2</c:v>
                </c:pt>
                <c:pt idx="2012">
                  <c:v>3.75669323726886E-2</c:v>
                </c:pt>
                <c:pt idx="2013">
                  <c:v>4.2670763883729701E-2</c:v>
                </c:pt>
                <c:pt idx="2014">
                  <c:v>8.0539603994951008E-3</c:v>
                </c:pt>
                <c:pt idx="2015">
                  <c:v>1.0183035536407301E-2</c:v>
                </c:pt>
                <c:pt idx="2016">
                  <c:v>1.0787135110067399E-2</c:v>
                </c:pt>
                <c:pt idx="2017">
                  <c:v>3.11497311030603E-2</c:v>
                </c:pt>
                <c:pt idx="2018">
                  <c:v>2.8984231357218601E-2</c:v>
                </c:pt>
                <c:pt idx="2019">
                  <c:v>1.32468744199946E-2</c:v>
                </c:pt>
                <c:pt idx="2020">
                  <c:v>3.1481736227508703E-2</c:v>
                </c:pt>
                <c:pt idx="2021">
                  <c:v>1.71622207618107E-2</c:v>
                </c:pt>
                <c:pt idx="2022">
                  <c:v>2.99196635105668E-2</c:v>
                </c:pt>
                <c:pt idx="2023">
                  <c:v>1.38752779299965E-2</c:v>
                </c:pt>
                <c:pt idx="2024">
                  <c:v>2.7522330254933801E-2</c:v>
                </c:pt>
                <c:pt idx="2025">
                  <c:v>1.8554548635244899E-2</c:v>
                </c:pt>
                <c:pt idx="2026">
                  <c:v>2.8606495325609001E-2</c:v>
                </c:pt>
                <c:pt idx="2027">
                  <c:v>1.36814789783835E-2</c:v>
                </c:pt>
                <c:pt idx="2028">
                  <c:v>8.4506749675706695E-3</c:v>
                </c:pt>
                <c:pt idx="2029">
                  <c:v>1.8407910221381701E-2</c:v>
                </c:pt>
                <c:pt idx="2030">
                  <c:v>1.3243502438399401E-2</c:v>
                </c:pt>
                <c:pt idx="2031">
                  <c:v>9.8728655920479694E-3</c:v>
                </c:pt>
                <c:pt idx="2032">
                  <c:v>2.0160429806064702E-2</c:v>
                </c:pt>
                <c:pt idx="2033">
                  <c:v>4.89283002193115E-2</c:v>
                </c:pt>
                <c:pt idx="2034">
                  <c:v>1.8965896259336399E-2</c:v>
                </c:pt>
                <c:pt idx="2035">
                  <c:v>8.2415162234132002E-3</c:v>
                </c:pt>
                <c:pt idx="2036">
                  <c:v>1.49000002981831E-2</c:v>
                </c:pt>
                <c:pt idx="2037">
                  <c:v>1.54062051685744E-2</c:v>
                </c:pt>
                <c:pt idx="2038">
                  <c:v>3.65684292948893E-2</c:v>
                </c:pt>
                <c:pt idx="2039">
                  <c:v>8.3894054573763702E-3</c:v>
                </c:pt>
                <c:pt idx="2040">
                  <c:v>8.1990856340721195E-3</c:v>
                </c:pt>
                <c:pt idx="2041">
                  <c:v>2.6202501462652399E-2</c:v>
                </c:pt>
                <c:pt idx="2042">
                  <c:v>2.4870972584577999E-2</c:v>
                </c:pt>
                <c:pt idx="2043">
                  <c:v>4.0152492235513003E-2</c:v>
                </c:pt>
                <c:pt idx="2044">
                  <c:v>5.2207874113552002E-2</c:v>
                </c:pt>
                <c:pt idx="2045">
                  <c:v>2.2369697847466601E-2</c:v>
                </c:pt>
                <c:pt idx="2046">
                  <c:v>5.2518881752431801E-2</c:v>
                </c:pt>
                <c:pt idx="2047">
                  <c:v>1.8196968841272101E-2</c:v>
                </c:pt>
                <c:pt idx="2048">
                  <c:v>3.1464864424742299E-2</c:v>
                </c:pt>
                <c:pt idx="2049">
                  <c:v>2.40051353110185E-2</c:v>
                </c:pt>
                <c:pt idx="2050">
                  <c:v>2.4855891295127601E-2</c:v>
                </c:pt>
                <c:pt idx="2051">
                  <c:v>1.22474820763257E-2</c:v>
                </c:pt>
                <c:pt idx="2052">
                  <c:v>1.15383727317781E-2</c:v>
                </c:pt>
                <c:pt idx="2053">
                  <c:v>1.7802861551797101E-2</c:v>
                </c:pt>
                <c:pt idx="2054">
                  <c:v>9.3066762671991203E-3</c:v>
                </c:pt>
                <c:pt idx="2055">
                  <c:v>1.8863593701692601E-2</c:v>
                </c:pt>
                <c:pt idx="2056">
                  <c:v>3.2850623285771603E-2</c:v>
                </c:pt>
                <c:pt idx="2057">
                  <c:v>6.4986760608146593E-2</c:v>
                </c:pt>
                <c:pt idx="2058">
                  <c:v>3.0126381805946199E-2</c:v>
                </c:pt>
                <c:pt idx="2059">
                  <c:v>2.2142446335677701E-2</c:v>
                </c:pt>
                <c:pt idx="2060">
                  <c:v>1.38805522365775E-2</c:v>
                </c:pt>
                <c:pt idx="2061">
                  <c:v>1.6094853361752998E-2</c:v>
                </c:pt>
                <c:pt idx="2062">
                  <c:v>7.9730047366597095E-3</c:v>
                </c:pt>
                <c:pt idx="2063">
                  <c:v>4.00644945344193E-2</c:v>
                </c:pt>
                <c:pt idx="2064">
                  <c:v>8.9709295832220599E-3</c:v>
                </c:pt>
                <c:pt idx="2065">
                  <c:v>4.0688919484959299E-2</c:v>
                </c:pt>
                <c:pt idx="2066">
                  <c:v>1.48906747745033E-2</c:v>
                </c:pt>
                <c:pt idx="2067">
                  <c:v>1.6544438478662399E-2</c:v>
                </c:pt>
                <c:pt idx="2068">
                  <c:v>1.85730227243645E-2</c:v>
                </c:pt>
                <c:pt idx="2069">
                  <c:v>1.03717318318084E-2</c:v>
                </c:pt>
                <c:pt idx="2070">
                  <c:v>7.7255112486584896E-3</c:v>
                </c:pt>
                <c:pt idx="2071">
                  <c:v>3.3469594265364597E-2</c:v>
                </c:pt>
                <c:pt idx="2072">
                  <c:v>1.25584959835295E-2</c:v>
                </c:pt>
                <c:pt idx="2073">
                  <c:v>9.4753588330664697E-3</c:v>
                </c:pt>
                <c:pt idx="2074">
                  <c:v>1.6771744495869E-2</c:v>
                </c:pt>
                <c:pt idx="2075">
                  <c:v>4.5172018714376899E-2</c:v>
                </c:pt>
                <c:pt idx="2076">
                  <c:v>2.0916405483113201E-2</c:v>
                </c:pt>
                <c:pt idx="2077">
                  <c:v>1.5011060024455399E-2</c:v>
                </c:pt>
                <c:pt idx="2078">
                  <c:v>9.8946782256342809E-3</c:v>
                </c:pt>
                <c:pt idx="2079">
                  <c:v>7.8637396557714005E-3</c:v>
                </c:pt>
                <c:pt idx="2080">
                  <c:v>6.6732188605229406E-2</c:v>
                </c:pt>
                <c:pt idx="2081">
                  <c:v>3.7127802446281298E-2</c:v>
                </c:pt>
                <c:pt idx="2082">
                  <c:v>9.6064838416136996E-3</c:v>
                </c:pt>
                <c:pt idx="2083">
                  <c:v>1.4617906923785199E-2</c:v>
                </c:pt>
                <c:pt idx="2084">
                  <c:v>3.6678229425424903E-2</c:v>
                </c:pt>
                <c:pt idx="2085">
                  <c:v>5.6865270005163802E-2</c:v>
                </c:pt>
                <c:pt idx="2086">
                  <c:v>1.18635867137897E-2</c:v>
                </c:pt>
                <c:pt idx="2087">
                  <c:v>1.15738800099032E-2</c:v>
                </c:pt>
                <c:pt idx="2088">
                  <c:v>1.1136807429157699E-2</c:v>
                </c:pt>
                <c:pt idx="2089">
                  <c:v>2.3136286452492199E-2</c:v>
                </c:pt>
                <c:pt idx="2090">
                  <c:v>2.7624190010956701E-2</c:v>
                </c:pt>
                <c:pt idx="2091">
                  <c:v>1.3013209469930001E-2</c:v>
                </c:pt>
                <c:pt idx="2092">
                  <c:v>9.1293512045022493E-3</c:v>
                </c:pt>
                <c:pt idx="2093">
                  <c:v>1.007840265097E-2</c:v>
                </c:pt>
                <c:pt idx="2094">
                  <c:v>4.7146928511151903E-2</c:v>
                </c:pt>
                <c:pt idx="2095">
                  <c:v>7.9638346920657393E-3</c:v>
                </c:pt>
                <c:pt idx="2096">
                  <c:v>3.60331767646647E-2</c:v>
                </c:pt>
                <c:pt idx="2097">
                  <c:v>3.00254153517726E-2</c:v>
                </c:pt>
                <c:pt idx="2098">
                  <c:v>2.2675267027110198E-2</c:v>
                </c:pt>
                <c:pt idx="2099">
                  <c:v>2.7297866654531499E-2</c:v>
                </c:pt>
                <c:pt idx="2100">
                  <c:v>1.6090018945510799E-2</c:v>
                </c:pt>
                <c:pt idx="2101">
                  <c:v>1.3303471121352E-2</c:v>
                </c:pt>
                <c:pt idx="2102">
                  <c:v>1.10247659324574E-2</c:v>
                </c:pt>
                <c:pt idx="2103">
                  <c:v>1.2792516551034701E-2</c:v>
                </c:pt>
                <c:pt idx="2104">
                  <c:v>8.35873120379854E-3</c:v>
                </c:pt>
                <c:pt idx="2105">
                  <c:v>1.70748482633989E-2</c:v>
                </c:pt>
                <c:pt idx="2106">
                  <c:v>1.5079122991120599E-2</c:v>
                </c:pt>
                <c:pt idx="2107">
                  <c:v>2.05244938137632E-2</c:v>
                </c:pt>
                <c:pt idx="2108">
                  <c:v>2.4718392051378001E-2</c:v>
                </c:pt>
                <c:pt idx="2109">
                  <c:v>4.4868271346727703E-2</c:v>
                </c:pt>
                <c:pt idx="2110">
                  <c:v>1.3920366779793299E-2</c:v>
                </c:pt>
                <c:pt idx="2111">
                  <c:v>3.8744359597186799E-2</c:v>
                </c:pt>
                <c:pt idx="2112">
                  <c:v>1.06684613391968E-2</c:v>
                </c:pt>
                <c:pt idx="2113">
                  <c:v>8.1983157155228401E-3</c:v>
                </c:pt>
                <c:pt idx="2114">
                  <c:v>8.1073257685043698E-3</c:v>
                </c:pt>
                <c:pt idx="2115">
                  <c:v>3.7445181921136703E-2</c:v>
                </c:pt>
                <c:pt idx="2116">
                  <c:v>8.3908804954077702E-3</c:v>
                </c:pt>
                <c:pt idx="2117">
                  <c:v>2.02723785962012E-2</c:v>
                </c:pt>
                <c:pt idx="2118">
                  <c:v>2.2764807160931599E-2</c:v>
                </c:pt>
                <c:pt idx="2119">
                  <c:v>1.22563008570823E-2</c:v>
                </c:pt>
                <c:pt idx="2120">
                  <c:v>1.8273592975315799E-2</c:v>
                </c:pt>
                <c:pt idx="2121">
                  <c:v>1.2502521579177001E-2</c:v>
                </c:pt>
                <c:pt idx="2122">
                  <c:v>1.6747657143262099E-2</c:v>
                </c:pt>
                <c:pt idx="2123">
                  <c:v>3.74599413181586E-2</c:v>
                </c:pt>
                <c:pt idx="2124">
                  <c:v>9.2281171529802995E-3</c:v>
                </c:pt>
                <c:pt idx="2125">
                  <c:v>1.1999618700915E-2</c:v>
                </c:pt>
                <c:pt idx="2126">
                  <c:v>1.2826128741102E-2</c:v>
                </c:pt>
                <c:pt idx="2127">
                  <c:v>2.79943185904694E-2</c:v>
                </c:pt>
                <c:pt idx="2128">
                  <c:v>5.13792529873177E-2</c:v>
                </c:pt>
                <c:pt idx="2129">
                  <c:v>1.4864102814544099E-2</c:v>
                </c:pt>
                <c:pt idx="2130">
                  <c:v>8.5109209082785305E-3</c:v>
                </c:pt>
                <c:pt idx="2131">
                  <c:v>1.01604474523702E-2</c:v>
                </c:pt>
                <c:pt idx="2132">
                  <c:v>1.14959036612139E-2</c:v>
                </c:pt>
                <c:pt idx="2133">
                  <c:v>6.3959758750129103E-2</c:v>
                </c:pt>
                <c:pt idx="2134">
                  <c:v>7.3042782183005703E-3</c:v>
                </c:pt>
                <c:pt idx="2135">
                  <c:v>1.7646122306107102E-2</c:v>
                </c:pt>
                <c:pt idx="2136">
                  <c:v>1.44035352862452E-2</c:v>
                </c:pt>
                <c:pt idx="2137">
                  <c:v>9.9335958889967199E-3</c:v>
                </c:pt>
                <c:pt idx="2138">
                  <c:v>2.7353108399461E-2</c:v>
                </c:pt>
                <c:pt idx="2139">
                  <c:v>1.3432120911165199E-2</c:v>
                </c:pt>
                <c:pt idx="2140">
                  <c:v>1.3839611483020301E-2</c:v>
                </c:pt>
                <c:pt idx="2141">
                  <c:v>5.6253796653549203E-2</c:v>
                </c:pt>
                <c:pt idx="2142">
                  <c:v>2.1149936340990501E-2</c:v>
                </c:pt>
                <c:pt idx="2143">
                  <c:v>1.2145707195118099E-2</c:v>
                </c:pt>
                <c:pt idx="2144">
                  <c:v>1.9500394830217701E-2</c:v>
                </c:pt>
                <c:pt idx="2145">
                  <c:v>1.3487707223701999E-2</c:v>
                </c:pt>
                <c:pt idx="2146">
                  <c:v>2.2481110629024598E-2</c:v>
                </c:pt>
                <c:pt idx="2147">
                  <c:v>1.01996680238192E-2</c:v>
                </c:pt>
                <c:pt idx="2148">
                  <c:v>8.8877187849227997E-3</c:v>
                </c:pt>
                <c:pt idx="2149">
                  <c:v>1.36987314421182E-2</c:v>
                </c:pt>
                <c:pt idx="2150">
                  <c:v>3.7850924031976999E-2</c:v>
                </c:pt>
                <c:pt idx="2151">
                  <c:v>7.4977129083942697E-3</c:v>
                </c:pt>
                <c:pt idx="2152">
                  <c:v>5.6323051240279101E-2</c:v>
                </c:pt>
                <c:pt idx="2153">
                  <c:v>9.75162248985041E-3</c:v>
                </c:pt>
                <c:pt idx="2154">
                  <c:v>1.47845093076782E-2</c:v>
                </c:pt>
                <c:pt idx="2155">
                  <c:v>9.0706811918183708E-3</c:v>
                </c:pt>
                <c:pt idx="2156">
                  <c:v>9.7987220505961897E-3</c:v>
                </c:pt>
                <c:pt idx="2157">
                  <c:v>2.9025362750984801E-2</c:v>
                </c:pt>
                <c:pt idx="2158">
                  <c:v>9.76211817786133E-3</c:v>
                </c:pt>
                <c:pt idx="2159">
                  <c:v>9.3159061780651396E-3</c:v>
                </c:pt>
                <c:pt idx="2160">
                  <c:v>8.7734611096822197E-3</c:v>
                </c:pt>
                <c:pt idx="2161">
                  <c:v>1.28037453255669E-2</c:v>
                </c:pt>
                <c:pt idx="2162">
                  <c:v>4.8851608243255497E-2</c:v>
                </c:pt>
                <c:pt idx="2163">
                  <c:v>2.0938783670328299E-2</c:v>
                </c:pt>
                <c:pt idx="2164">
                  <c:v>1.30764404734127E-2</c:v>
                </c:pt>
                <c:pt idx="2165">
                  <c:v>2.9151543748822902E-2</c:v>
                </c:pt>
                <c:pt idx="2166">
                  <c:v>1.94366095452259E-2</c:v>
                </c:pt>
                <c:pt idx="2167">
                  <c:v>1.14629052262915E-2</c:v>
                </c:pt>
                <c:pt idx="2168">
                  <c:v>1.27938784982728E-2</c:v>
                </c:pt>
                <c:pt idx="2169">
                  <c:v>3.8636023883759203E-2</c:v>
                </c:pt>
                <c:pt idx="2170">
                  <c:v>2.0669386406880801E-2</c:v>
                </c:pt>
                <c:pt idx="2171">
                  <c:v>1.2900422016023099E-2</c:v>
                </c:pt>
                <c:pt idx="2172">
                  <c:v>6.5699760329670703E-2</c:v>
                </c:pt>
                <c:pt idx="2173">
                  <c:v>1.1643694745414801E-2</c:v>
                </c:pt>
                <c:pt idx="2174">
                  <c:v>1.97127637245097E-2</c:v>
                </c:pt>
                <c:pt idx="2175">
                  <c:v>2.0642936459241298E-2</c:v>
                </c:pt>
                <c:pt idx="2176">
                  <c:v>1.5135182297164901E-2</c:v>
                </c:pt>
                <c:pt idx="2177">
                  <c:v>5.43961936411195E-2</c:v>
                </c:pt>
                <c:pt idx="2178">
                  <c:v>1.32430278168755E-2</c:v>
                </c:pt>
                <c:pt idx="2179">
                  <c:v>1.02255248706551E-2</c:v>
                </c:pt>
                <c:pt idx="2180">
                  <c:v>1.57309488313544E-2</c:v>
                </c:pt>
                <c:pt idx="2181">
                  <c:v>1.84468082353249E-2</c:v>
                </c:pt>
                <c:pt idx="2182">
                  <c:v>7.7277836169739704E-3</c:v>
                </c:pt>
                <c:pt idx="2183">
                  <c:v>6.0530724978362802E-2</c:v>
                </c:pt>
                <c:pt idx="2184">
                  <c:v>9.4347264136384508E-3</c:v>
                </c:pt>
                <c:pt idx="2185">
                  <c:v>1.0190083086609601E-2</c:v>
                </c:pt>
                <c:pt idx="2186">
                  <c:v>1.99641458757676E-2</c:v>
                </c:pt>
                <c:pt idx="2187">
                  <c:v>1.12255859113138E-2</c:v>
                </c:pt>
                <c:pt idx="2188">
                  <c:v>2.75280856540857E-2</c:v>
                </c:pt>
                <c:pt idx="2189">
                  <c:v>4.7169252551101701E-2</c:v>
                </c:pt>
                <c:pt idx="2190">
                  <c:v>2.5888815954008701E-2</c:v>
                </c:pt>
                <c:pt idx="2191">
                  <c:v>3.7607970827075697E-2</c:v>
                </c:pt>
                <c:pt idx="2192">
                  <c:v>3.2973044756972103E-2</c:v>
                </c:pt>
                <c:pt idx="2193">
                  <c:v>3.80294547590121E-2</c:v>
                </c:pt>
                <c:pt idx="2194">
                  <c:v>5.9144694673665503E-2</c:v>
                </c:pt>
                <c:pt idx="2195">
                  <c:v>1.1235843969684E-2</c:v>
                </c:pt>
                <c:pt idx="2196">
                  <c:v>3.7229110121158801E-2</c:v>
                </c:pt>
                <c:pt idx="2197">
                  <c:v>1.1295133752490499E-2</c:v>
                </c:pt>
                <c:pt idx="2198">
                  <c:v>2.7419087783230399E-2</c:v>
                </c:pt>
                <c:pt idx="2199">
                  <c:v>1.8697554463490501E-2</c:v>
                </c:pt>
                <c:pt idx="2200">
                  <c:v>2.17365159390903E-2</c:v>
                </c:pt>
                <c:pt idx="2201">
                  <c:v>1.20075968127627E-2</c:v>
                </c:pt>
                <c:pt idx="2202">
                  <c:v>1.45827871819862E-2</c:v>
                </c:pt>
                <c:pt idx="2203">
                  <c:v>2.3148717922049599E-2</c:v>
                </c:pt>
                <c:pt idx="2204">
                  <c:v>1.7493104667121801E-2</c:v>
                </c:pt>
                <c:pt idx="2205">
                  <c:v>3.2872757262726301E-2</c:v>
                </c:pt>
                <c:pt idx="2206">
                  <c:v>1.11849005951947E-2</c:v>
                </c:pt>
                <c:pt idx="2207">
                  <c:v>1.20035640522326E-2</c:v>
                </c:pt>
                <c:pt idx="2208">
                  <c:v>1.8361505908157601E-2</c:v>
                </c:pt>
                <c:pt idx="2209">
                  <c:v>1.15521616015086E-2</c:v>
                </c:pt>
                <c:pt idx="2210">
                  <c:v>1.0787358458375799E-2</c:v>
                </c:pt>
                <c:pt idx="2211">
                  <c:v>8.6162629948068597E-3</c:v>
                </c:pt>
                <c:pt idx="2212">
                  <c:v>1.1969697397334099E-2</c:v>
                </c:pt>
                <c:pt idx="2213">
                  <c:v>1.95642824400428E-2</c:v>
                </c:pt>
                <c:pt idx="2214">
                  <c:v>1.2025153661227099E-2</c:v>
                </c:pt>
                <c:pt idx="2215">
                  <c:v>1.47241180897573E-2</c:v>
                </c:pt>
                <c:pt idx="2216">
                  <c:v>1.83844865740109E-2</c:v>
                </c:pt>
                <c:pt idx="2217">
                  <c:v>1.14733991635596E-2</c:v>
                </c:pt>
                <c:pt idx="2218">
                  <c:v>1.6746908423948999E-2</c:v>
                </c:pt>
                <c:pt idx="2219">
                  <c:v>1.49433462165997E-2</c:v>
                </c:pt>
                <c:pt idx="2220">
                  <c:v>2.3406831682407699E-2</c:v>
                </c:pt>
                <c:pt idx="2221">
                  <c:v>1.06286348790719E-2</c:v>
                </c:pt>
                <c:pt idx="2222">
                  <c:v>1.2751943997147099E-2</c:v>
                </c:pt>
                <c:pt idx="2223">
                  <c:v>1.04210097137658E-2</c:v>
                </c:pt>
                <c:pt idx="2224">
                  <c:v>4.9596348041431003E-2</c:v>
                </c:pt>
                <c:pt idx="2225">
                  <c:v>2.3788315563365799E-2</c:v>
                </c:pt>
                <c:pt idx="2226">
                  <c:v>2.6480945510892199E-2</c:v>
                </c:pt>
                <c:pt idx="2227">
                  <c:v>1.8472330892418402E-2</c:v>
                </c:pt>
                <c:pt idx="2228">
                  <c:v>3.8906832418186897E-2</c:v>
                </c:pt>
                <c:pt idx="2229">
                  <c:v>1.33867785865952E-2</c:v>
                </c:pt>
                <c:pt idx="2230">
                  <c:v>3.3730179369648401E-2</c:v>
                </c:pt>
                <c:pt idx="2231">
                  <c:v>2.6533160218786701E-2</c:v>
                </c:pt>
                <c:pt idx="2232">
                  <c:v>2.5000889680472899E-2</c:v>
                </c:pt>
                <c:pt idx="2233">
                  <c:v>1.0406989296189099E-2</c:v>
                </c:pt>
                <c:pt idx="2234">
                  <c:v>1.7451900484534801E-2</c:v>
                </c:pt>
                <c:pt idx="2235">
                  <c:v>2.1154728455182899E-2</c:v>
                </c:pt>
                <c:pt idx="2236">
                  <c:v>3.7745038296837799E-2</c:v>
                </c:pt>
                <c:pt idx="2237">
                  <c:v>5.0796642401431502E-2</c:v>
                </c:pt>
                <c:pt idx="2238">
                  <c:v>9.3073307197322503E-3</c:v>
                </c:pt>
                <c:pt idx="2239">
                  <c:v>9.5775289288458996E-3</c:v>
                </c:pt>
                <c:pt idx="2240">
                  <c:v>7.8212551459580608E-3</c:v>
                </c:pt>
                <c:pt idx="2241">
                  <c:v>1.9702324270726899E-2</c:v>
                </c:pt>
                <c:pt idx="2242">
                  <c:v>9.52874785158472E-3</c:v>
                </c:pt>
                <c:pt idx="2243">
                  <c:v>1.0628126769257999E-2</c:v>
                </c:pt>
                <c:pt idx="2244">
                  <c:v>1.2124985951880799E-2</c:v>
                </c:pt>
                <c:pt idx="2245">
                  <c:v>1.05457330904232E-2</c:v>
                </c:pt>
                <c:pt idx="2246">
                  <c:v>9.7935812740669505E-3</c:v>
                </c:pt>
                <c:pt idx="2247">
                  <c:v>9.3201025867127394E-3</c:v>
                </c:pt>
                <c:pt idx="2248">
                  <c:v>1.13749652806991E-2</c:v>
                </c:pt>
                <c:pt idx="2249">
                  <c:v>8.2523351867300702E-3</c:v>
                </c:pt>
                <c:pt idx="2250">
                  <c:v>2.9965182832385601E-2</c:v>
                </c:pt>
                <c:pt idx="2251">
                  <c:v>3.3556714349538601E-2</c:v>
                </c:pt>
                <c:pt idx="2252">
                  <c:v>1.17495510939273E-2</c:v>
                </c:pt>
                <c:pt idx="2253">
                  <c:v>1.5467757711118401E-2</c:v>
                </c:pt>
                <c:pt idx="2254">
                  <c:v>4.7684072994608299E-2</c:v>
                </c:pt>
                <c:pt idx="2255">
                  <c:v>1.35922553671683E-2</c:v>
                </c:pt>
                <c:pt idx="2256">
                  <c:v>2.2484308912372498E-2</c:v>
                </c:pt>
                <c:pt idx="2257">
                  <c:v>2.25568564283888E-2</c:v>
                </c:pt>
                <c:pt idx="2258">
                  <c:v>2.81551308752814E-2</c:v>
                </c:pt>
                <c:pt idx="2259">
                  <c:v>1.07152006456254E-2</c:v>
                </c:pt>
                <c:pt idx="2260">
                  <c:v>1.8759462587319801E-2</c:v>
                </c:pt>
                <c:pt idx="2261">
                  <c:v>2.0221045646006301E-2</c:v>
                </c:pt>
                <c:pt idx="2262">
                  <c:v>9.0946232575575808E-3</c:v>
                </c:pt>
                <c:pt idx="2263">
                  <c:v>1.8168632780124299E-2</c:v>
                </c:pt>
                <c:pt idx="2264">
                  <c:v>1.47944413755778E-2</c:v>
                </c:pt>
                <c:pt idx="2265">
                  <c:v>1.8017977143440299E-2</c:v>
                </c:pt>
                <c:pt idx="2266">
                  <c:v>9.6666239959556192E-3</c:v>
                </c:pt>
                <c:pt idx="2267">
                  <c:v>1.02649780764752E-2</c:v>
                </c:pt>
                <c:pt idx="2268">
                  <c:v>3.7723269610330297E-2</c:v>
                </c:pt>
                <c:pt idx="2269">
                  <c:v>1.6604142474835999E-2</c:v>
                </c:pt>
                <c:pt idx="2270">
                  <c:v>1.82200441181842E-2</c:v>
                </c:pt>
                <c:pt idx="2271">
                  <c:v>8.2789830057237203E-3</c:v>
                </c:pt>
                <c:pt idx="2272">
                  <c:v>1.97801215196345E-2</c:v>
                </c:pt>
                <c:pt idx="2273">
                  <c:v>4.2783784945933698E-2</c:v>
                </c:pt>
                <c:pt idx="2274">
                  <c:v>8.9683639251802692E-3</c:v>
                </c:pt>
                <c:pt idx="2275">
                  <c:v>2.36037476858422E-2</c:v>
                </c:pt>
                <c:pt idx="2276">
                  <c:v>8.3376845274655102E-3</c:v>
                </c:pt>
                <c:pt idx="2277">
                  <c:v>5.7025438224149197E-2</c:v>
                </c:pt>
                <c:pt idx="2278">
                  <c:v>5.0146008682095698E-2</c:v>
                </c:pt>
                <c:pt idx="2279">
                  <c:v>1.1659001851634499E-2</c:v>
                </c:pt>
                <c:pt idx="2280">
                  <c:v>1.16884375813564E-2</c:v>
                </c:pt>
                <c:pt idx="2281">
                  <c:v>9.5443148821777006E-3</c:v>
                </c:pt>
                <c:pt idx="2282">
                  <c:v>2.3202417566698001E-2</c:v>
                </c:pt>
                <c:pt idx="2283">
                  <c:v>3.1320645888748097E-2</c:v>
                </c:pt>
                <c:pt idx="2284">
                  <c:v>8.0818018299444495E-3</c:v>
                </c:pt>
                <c:pt idx="2285">
                  <c:v>4.6027532963043398E-2</c:v>
                </c:pt>
                <c:pt idx="2286">
                  <c:v>1.04677417413464E-2</c:v>
                </c:pt>
                <c:pt idx="2287">
                  <c:v>1.0570907908421001E-2</c:v>
                </c:pt>
                <c:pt idx="2288">
                  <c:v>1.5681232934056301E-2</c:v>
                </c:pt>
                <c:pt idx="2289">
                  <c:v>2.13662296304944E-2</c:v>
                </c:pt>
                <c:pt idx="2290">
                  <c:v>1.66509892550122E-2</c:v>
                </c:pt>
                <c:pt idx="2291">
                  <c:v>1.1197520963206401E-2</c:v>
                </c:pt>
                <c:pt idx="2292">
                  <c:v>1.8895775611594501E-2</c:v>
                </c:pt>
                <c:pt idx="2293">
                  <c:v>4.3189909227089401E-2</c:v>
                </c:pt>
                <c:pt idx="2294">
                  <c:v>1.25711582066972E-2</c:v>
                </c:pt>
                <c:pt idx="2295">
                  <c:v>9.1593760999026802E-3</c:v>
                </c:pt>
                <c:pt idx="2296">
                  <c:v>1.23324430524616E-2</c:v>
                </c:pt>
                <c:pt idx="2297">
                  <c:v>1.01641024129225E-2</c:v>
                </c:pt>
                <c:pt idx="2298">
                  <c:v>7.8718323839510503E-3</c:v>
                </c:pt>
                <c:pt idx="2299">
                  <c:v>9.0534471478695092E-3</c:v>
                </c:pt>
                <c:pt idx="2300">
                  <c:v>6.5919028280903902E-2</c:v>
                </c:pt>
                <c:pt idx="2301">
                  <c:v>3.8033887775322198E-2</c:v>
                </c:pt>
                <c:pt idx="2302">
                  <c:v>1.0775304536658E-2</c:v>
                </c:pt>
                <c:pt idx="2303">
                  <c:v>9.5008263260245793E-3</c:v>
                </c:pt>
                <c:pt idx="2304">
                  <c:v>7.2429486854171101E-3</c:v>
                </c:pt>
                <c:pt idx="2305">
                  <c:v>8.3622054699043196E-3</c:v>
                </c:pt>
                <c:pt idx="2306">
                  <c:v>7.7101680135960599E-3</c:v>
                </c:pt>
                <c:pt idx="2307">
                  <c:v>3.2716137219888301E-2</c:v>
                </c:pt>
                <c:pt idx="2308">
                  <c:v>6.2319678526490098E-2</c:v>
                </c:pt>
                <c:pt idx="2309">
                  <c:v>1.6741497842479899E-2</c:v>
                </c:pt>
                <c:pt idx="2310">
                  <c:v>2.08709408990005E-2</c:v>
                </c:pt>
                <c:pt idx="2311">
                  <c:v>1.12557194739744E-2</c:v>
                </c:pt>
                <c:pt idx="2312">
                  <c:v>2.89668062472812E-2</c:v>
                </c:pt>
                <c:pt idx="2313">
                  <c:v>1.0402338498068001E-2</c:v>
                </c:pt>
                <c:pt idx="2314">
                  <c:v>1.35599051198675E-2</c:v>
                </c:pt>
                <c:pt idx="2315">
                  <c:v>1.05325398019732E-2</c:v>
                </c:pt>
                <c:pt idx="2316">
                  <c:v>1.1781095017325501E-2</c:v>
                </c:pt>
                <c:pt idx="2317">
                  <c:v>1.3237251644947001E-2</c:v>
                </c:pt>
                <c:pt idx="2318">
                  <c:v>1.9269656792632799E-2</c:v>
                </c:pt>
                <c:pt idx="2319">
                  <c:v>7.6333863804862803E-3</c:v>
                </c:pt>
                <c:pt idx="2320">
                  <c:v>4.7723171039813501E-2</c:v>
                </c:pt>
                <c:pt idx="2321">
                  <c:v>1.1805880438044401E-2</c:v>
                </c:pt>
                <c:pt idx="2322">
                  <c:v>8.1237745417547698E-3</c:v>
                </c:pt>
                <c:pt idx="2323">
                  <c:v>3.5135644460248902E-2</c:v>
                </c:pt>
                <c:pt idx="2324">
                  <c:v>3.6964265468439797E-2</c:v>
                </c:pt>
                <c:pt idx="2325">
                  <c:v>8.07663305160531E-3</c:v>
                </c:pt>
                <c:pt idx="2326">
                  <c:v>1.95572519271296E-2</c:v>
                </c:pt>
                <c:pt idx="2327">
                  <c:v>9.5965876599280204E-3</c:v>
                </c:pt>
                <c:pt idx="2328">
                  <c:v>1.7069327982523901E-2</c:v>
                </c:pt>
                <c:pt idx="2329">
                  <c:v>3.5300457825734002E-2</c:v>
                </c:pt>
                <c:pt idx="2330">
                  <c:v>8.0942601381548407E-3</c:v>
                </c:pt>
                <c:pt idx="2331">
                  <c:v>2.85448588681965E-2</c:v>
                </c:pt>
                <c:pt idx="2332">
                  <c:v>6.2429988216286599E-2</c:v>
                </c:pt>
                <c:pt idx="2333">
                  <c:v>4.9415374510413897E-2</c:v>
                </c:pt>
                <c:pt idx="2334">
                  <c:v>3.6481952041102099E-2</c:v>
                </c:pt>
                <c:pt idx="2335">
                  <c:v>8.4098156244316203E-3</c:v>
                </c:pt>
                <c:pt idx="2336">
                  <c:v>7.7049299748230297E-3</c:v>
                </c:pt>
                <c:pt idx="2337">
                  <c:v>1.90128026748193E-2</c:v>
                </c:pt>
                <c:pt idx="2338">
                  <c:v>1.21413181976226E-2</c:v>
                </c:pt>
                <c:pt idx="2339">
                  <c:v>1.6142890246127799E-2</c:v>
                </c:pt>
                <c:pt idx="2340">
                  <c:v>1.9389652766554698E-2</c:v>
                </c:pt>
                <c:pt idx="2341">
                  <c:v>7.2952864367109302E-3</c:v>
                </c:pt>
                <c:pt idx="2342">
                  <c:v>3.8774789688140299E-2</c:v>
                </c:pt>
                <c:pt idx="2343">
                  <c:v>1.0659935749232E-2</c:v>
                </c:pt>
                <c:pt idx="2344">
                  <c:v>6.1174848616509098E-2</c:v>
                </c:pt>
                <c:pt idx="2345">
                  <c:v>1.34690371099167E-2</c:v>
                </c:pt>
                <c:pt idx="2346">
                  <c:v>1.2403856520327499E-2</c:v>
                </c:pt>
                <c:pt idx="2347">
                  <c:v>1.03143675305196E-2</c:v>
                </c:pt>
                <c:pt idx="2348">
                  <c:v>2.4330588763093301E-2</c:v>
                </c:pt>
                <c:pt idx="2349">
                  <c:v>1.3445258874375801E-2</c:v>
                </c:pt>
                <c:pt idx="2350">
                  <c:v>7.9218435719416499E-3</c:v>
                </c:pt>
                <c:pt idx="2351">
                  <c:v>1.38742180713357E-2</c:v>
                </c:pt>
                <c:pt idx="2352">
                  <c:v>1.50414886749032E-2</c:v>
                </c:pt>
                <c:pt idx="2353">
                  <c:v>2.0687715715203399E-2</c:v>
                </c:pt>
                <c:pt idx="2354">
                  <c:v>8.0338265321124001E-3</c:v>
                </c:pt>
                <c:pt idx="2355">
                  <c:v>7.8342494118476096E-3</c:v>
                </c:pt>
                <c:pt idx="2356">
                  <c:v>8.6841343113511701E-3</c:v>
                </c:pt>
                <c:pt idx="2357">
                  <c:v>7.8380002564683998E-3</c:v>
                </c:pt>
                <c:pt idx="2358">
                  <c:v>3.93054471971859E-2</c:v>
                </c:pt>
                <c:pt idx="2359">
                  <c:v>2.9658691959837901E-2</c:v>
                </c:pt>
                <c:pt idx="2360">
                  <c:v>1.6996391907815499E-2</c:v>
                </c:pt>
                <c:pt idx="2361">
                  <c:v>9.1499094988625792E-3</c:v>
                </c:pt>
                <c:pt idx="2362">
                  <c:v>3.1007694139837901E-2</c:v>
                </c:pt>
                <c:pt idx="2363">
                  <c:v>3.1311515776646898E-2</c:v>
                </c:pt>
                <c:pt idx="2364">
                  <c:v>1.0318054678428799E-2</c:v>
                </c:pt>
                <c:pt idx="2365">
                  <c:v>1.2573625196151499E-2</c:v>
                </c:pt>
                <c:pt idx="2366">
                  <c:v>3.4159393118427597E-2</c:v>
                </c:pt>
                <c:pt idx="2367">
                  <c:v>8.6955777299050404E-3</c:v>
                </c:pt>
                <c:pt idx="2368">
                  <c:v>1.36207822176395E-2</c:v>
                </c:pt>
                <c:pt idx="2369">
                  <c:v>2.2119277894892601E-2</c:v>
                </c:pt>
                <c:pt idx="2370">
                  <c:v>4.41003544003458E-2</c:v>
                </c:pt>
                <c:pt idx="2371">
                  <c:v>8.9903466332595001E-3</c:v>
                </c:pt>
                <c:pt idx="2372">
                  <c:v>7.9429837373175497E-3</c:v>
                </c:pt>
                <c:pt idx="2373">
                  <c:v>1.02434194244298E-2</c:v>
                </c:pt>
                <c:pt idx="2374">
                  <c:v>1.1932398325556899E-2</c:v>
                </c:pt>
                <c:pt idx="2375">
                  <c:v>1.5131952613677099E-2</c:v>
                </c:pt>
                <c:pt idx="2376">
                  <c:v>1.26620697490502E-2</c:v>
                </c:pt>
                <c:pt idx="2377">
                  <c:v>4.2228813572949303E-2</c:v>
                </c:pt>
                <c:pt idx="2378">
                  <c:v>9.2771618248895706E-3</c:v>
                </c:pt>
                <c:pt idx="2379">
                  <c:v>3.1597932999006602E-2</c:v>
                </c:pt>
                <c:pt idx="2380">
                  <c:v>7.7396175025559203E-3</c:v>
                </c:pt>
                <c:pt idx="2381">
                  <c:v>5.0987488850354E-2</c:v>
                </c:pt>
                <c:pt idx="2382">
                  <c:v>3.8972183594698798E-2</c:v>
                </c:pt>
                <c:pt idx="2383">
                  <c:v>3.2526996774782997E-2</c:v>
                </c:pt>
                <c:pt idx="2384">
                  <c:v>2.17835358547551E-2</c:v>
                </c:pt>
                <c:pt idx="2385">
                  <c:v>1.21651868828382E-2</c:v>
                </c:pt>
                <c:pt idx="2386">
                  <c:v>8.4384146214137798E-3</c:v>
                </c:pt>
                <c:pt idx="2387">
                  <c:v>8.4141980770079498E-3</c:v>
                </c:pt>
                <c:pt idx="2388">
                  <c:v>1.30976642931818E-2</c:v>
                </c:pt>
                <c:pt idx="2389">
                  <c:v>8.2516533329586791E-3</c:v>
                </c:pt>
                <c:pt idx="2390">
                  <c:v>8.7796647395246494E-3</c:v>
                </c:pt>
                <c:pt idx="2391">
                  <c:v>5.6432650403209099E-2</c:v>
                </c:pt>
                <c:pt idx="2392">
                  <c:v>2.69973736357371E-2</c:v>
                </c:pt>
                <c:pt idx="2393">
                  <c:v>1.2305287749373801E-2</c:v>
                </c:pt>
                <c:pt idx="2394">
                  <c:v>9.2001651870750999E-3</c:v>
                </c:pt>
                <c:pt idx="2395">
                  <c:v>2.6053312703591298E-2</c:v>
                </c:pt>
                <c:pt idx="2396">
                  <c:v>9.5074151125124108E-3</c:v>
                </c:pt>
                <c:pt idx="2397">
                  <c:v>1.5571929951828E-2</c:v>
                </c:pt>
                <c:pt idx="2398">
                  <c:v>3.7043386697664299E-2</c:v>
                </c:pt>
                <c:pt idx="2399">
                  <c:v>9.2267367764084195E-3</c:v>
                </c:pt>
                <c:pt idx="2400">
                  <c:v>4.17757564296777E-2</c:v>
                </c:pt>
                <c:pt idx="2401">
                  <c:v>2.12134641983317E-2</c:v>
                </c:pt>
                <c:pt idx="2402">
                  <c:v>9.1490249085086003E-3</c:v>
                </c:pt>
                <c:pt idx="2403">
                  <c:v>2.6792607467933501E-2</c:v>
                </c:pt>
                <c:pt idx="2404">
                  <c:v>9.8435117985895201E-3</c:v>
                </c:pt>
                <c:pt idx="2405">
                  <c:v>4.1693569644988597E-2</c:v>
                </c:pt>
                <c:pt idx="2406">
                  <c:v>1.4783040550038699E-2</c:v>
                </c:pt>
                <c:pt idx="2407">
                  <c:v>5.2748294809038497E-2</c:v>
                </c:pt>
                <c:pt idx="2408">
                  <c:v>3.8568138850701199E-2</c:v>
                </c:pt>
                <c:pt idx="2409">
                  <c:v>2.3053345972322399E-2</c:v>
                </c:pt>
                <c:pt idx="2410">
                  <c:v>7.8713512243596094E-3</c:v>
                </c:pt>
                <c:pt idx="2411">
                  <c:v>9.0551283622232592E-3</c:v>
                </c:pt>
                <c:pt idx="2412">
                  <c:v>1.37638787217669E-2</c:v>
                </c:pt>
                <c:pt idx="2413">
                  <c:v>1.9577774861931501E-2</c:v>
                </c:pt>
                <c:pt idx="2414">
                  <c:v>1.6834369279450902E-2</c:v>
                </c:pt>
                <c:pt idx="2415">
                  <c:v>1.49761871926737E-2</c:v>
                </c:pt>
                <c:pt idx="2416">
                  <c:v>8.0359425371243597E-3</c:v>
                </c:pt>
                <c:pt idx="2417">
                  <c:v>1.68435659810534E-2</c:v>
                </c:pt>
                <c:pt idx="2418">
                  <c:v>4.9208514909924402E-2</c:v>
                </c:pt>
                <c:pt idx="2419">
                  <c:v>9.7528771642662899E-3</c:v>
                </c:pt>
                <c:pt idx="2420">
                  <c:v>1.62036375042591E-2</c:v>
                </c:pt>
                <c:pt idx="2421">
                  <c:v>8.3275664136668297E-3</c:v>
                </c:pt>
                <c:pt idx="2422">
                  <c:v>1.25625214764987E-2</c:v>
                </c:pt>
                <c:pt idx="2423">
                  <c:v>1.8145262870173401E-2</c:v>
                </c:pt>
                <c:pt idx="2424">
                  <c:v>8.2763427173635409E-3</c:v>
                </c:pt>
                <c:pt idx="2425">
                  <c:v>3.9903875374221097E-2</c:v>
                </c:pt>
                <c:pt idx="2426">
                  <c:v>1.38261819058197E-2</c:v>
                </c:pt>
                <c:pt idx="2427">
                  <c:v>1.9781253745201802E-2</c:v>
                </c:pt>
                <c:pt idx="2428">
                  <c:v>9.4475805777804508E-3</c:v>
                </c:pt>
                <c:pt idx="2429">
                  <c:v>1.8439995590797498E-2</c:v>
                </c:pt>
                <c:pt idx="2430">
                  <c:v>6.2900606440929999E-2</c:v>
                </c:pt>
                <c:pt idx="2431">
                  <c:v>1.44329623538706E-2</c:v>
                </c:pt>
                <c:pt idx="2432">
                  <c:v>2.83777897844808E-2</c:v>
                </c:pt>
                <c:pt idx="2433">
                  <c:v>8.04894238446212E-3</c:v>
                </c:pt>
                <c:pt idx="2434">
                  <c:v>5.4911528173341197E-2</c:v>
                </c:pt>
                <c:pt idx="2435">
                  <c:v>2.0573101520656799E-2</c:v>
                </c:pt>
                <c:pt idx="2436">
                  <c:v>1.6381955398073599E-2</c:v>
                </c:pt>
                <c:pt idx="2437">
                  <c:v>8.3765165310541994E-3</c:v>
                </c:pt>
                <c:pt idx="2438">
                  <c:v>9.3126302679893604E-3</c:v>
                </c:pt>
                <c:pt idx="2439">
                  <c:v>1.5018971992842699E-2</c:v>
                </c:pt>
                <c:pt idx="2440">
                  <c:v>1.3975796997199599E-2</c:v>
                </c:pt>
                <c:pt idx="2441">
                  <c:v>1.41329723679608E-2</c:v>
                </c:pt>
                <c:pt idx="2442">
                  <c:v>4.9151490696915399E-2</c:v>
                </c:pt>
                <c:pt idx="2443">
                  <c:v>1.12748994558223E-2</c:v>
                </c:pt>
                <c:pt idx="2444">
                  <c:v>1.8612058425841401E-2</c:v>
                </c:pt>
                <c:pt idx="2445">
                  <c:v>3.7284625277176797E-2</c:v>
                </c:pt>
                <c:pt idx="2446">
                  <c:v>9.7791079947120597E-3</c:v>
                </c:pt>
                <c:pt idx="2447">
                  <c:v>8.5821537012570996E-3</c:v>
                </c:pt>
                <c:pt idx="2448">
                  <c:v>7.6770920468538298E-3</c:v>
                </c:pt>
                <c:pt idx="2449">
                  <c:v>9.5429587315808695E-3</c:v>
                </c:pt>
                <c:pt idx="2450">
                  <c:v>3.9954704302536198E-2</c:v>
                </c:pt>
                <c:pt idx="2451">
                  <c:v>1.5723129879240499E-2</c:v>
                </c:pt>
                <c:pt idx="2452">
                  <c:v>9.8704843084819194E-3</c:v>
                </c:pt>
                <c:pt idx="2453">
                  <c:v>1.49654308241198E-2</c:v>
                </c:pt>
                <c:pt idx="2454">
                  <c:v>7.7365696084858004E-3</c:v>
                </c:pt>
                <c:pt idx="2455">
                  <c:v>1.28828612964052E-2</c:v>
                </c:pt>
                <c:pt idx="2456">
                  <c:v>1.02181992622246E-2</c:v>
                </c:pt>
                <c:pt idx="2457">
                  <c:v>2.8322425089211501E-2</c:v>
                </c:pt>
                <c:pt idx="2458">
                  <c:v>1.0156674304270299E-2</c:v>
                </c:pt>
                <c:pt idx="2459">
                  <c:v>1.2240751252275001E-2</c:v>
                </c:pt>
                <c:pt idx="2460">
                  <c:v>1.92499371147332E-2</c:v>
                </c:pt>
                <c:pt idx="2461">
                  <c:v>1.0926084546909499E-2</c:v>
                </c:pt>
                <c:pt idx="2462">
                  <c:v>1.55495983214331E-2</c:v>
                </c:pt>
                <c:pt idx="2463">
                  <c:v>4.0122434106214598E-2</c:v>
                </c:pt>
                <c:pt idx="2464">
                  <c:v>3.1137543614984699E-2</c:v>
                </c:pt>
                <c:pt idx="2465">
                  <c:v>1.51147155234122E-2</c:v>
                </c:pt>
                <c:pt idx="2466">
                  <c:v>4.7532749399554E-2</c:v>
                </c:pt>
                <c:pt idx="2467">
                  <c:v>1.2528510421903999E-2</c:v>
                </c:pt>
                <c:pt idx="2468">
                  <c:v>1.02856600031404E-2</c:v>
                </c:pt>
                <c:pt idx="2469">
                  <c:v>1.7216195355709299E-2</c:v>
                </c:pt>
                <c:pt idx="2470">
                  <c:v>9.2737065108991299E-3</c:v>
                </c:pt>
                <c:pt idx="2471">
                  <c:v>1.0663797554584201E-2</c:v>
                </c:pt>
                <c:pt idx="2472">
                  <c:v>1.76036410674929E-2</c:v>
                </c:pt>
                <c:pt idx="2473">
                  <c:v>1.20309847468132E-2</c:v>
                </c:pt>
                <c:pt idx="2474">
                  <c:v>8.5026557503519694E-3</c:v>
                </c:pt>
                <c:pt idx="2475">
                  <c:v>1.9506084927347699E-2</c:v>
                </c:pt>
                <c:pt idx="2476">
                  <c:v>1.7481464204529101E-2</c:v>
                </c:pt>
                <c:pt idx="2477">
                  <c:v>4.4780961603567898E-2</c:v>
                </c:pt>
                <c:pt idx="2478">
                  <c:v>8.2275459839353405E-3</c:v>
                </c:pt>
                <c:pt idx="2479">
                  <c:v>2.09160972914509E-2</c:v>
                </c:pt>
                <c:pt idx="2480">
                  <c:v>5.58677574535663E-2</c:v>
                </c:pt>
                <c:pt idx="2481">
                  <c:v>4.4030179880762299E-2</c:v>
                </c:pt>
                <c:pt idx="2482">
                  <c:v>8.9510908938144392E-3</c:v>
                </c:pt>
                <c:pt idx="2483">
                  <c:v>8.4534155260169597E-3</c:v>
                </c:pt>
                <c:pt idx="2484">
                  <c:v>8.3649602726648398E-3</c:v>
                </c:pt>
                <c:pt idx="2485">
                  <c:v>1.58866591586228E-2</c:v>
                </c:pt>
                <c:pt idx="2486">
                  <c:v>1.04734895523017E-2</c:v>
                </c:pt>
                <c:pt idx="2487">
                  <c:v>8.6821438508016893E-3</c:v>
                </c:pt>
                <c:pt idx="2488">
                  <c:v>1.7559821229660402E-2</c:v>
                </c:pt>
                <c:pt idx="2489">
                  <c:v>5.2952086183664697E-2</c:v>
                </c:pt>
                <c:pt idx="2490">
                  <c:v>1.03365374770203E-2</c:v>
                </c:pt>
                <c:pt idx="2491">
                  <c:v>1.6905207972560801E-2</c:v>
                </c:pt>
                <c:pt idx="2492">
                  <c:v>1.8576996706094601E-2</c:v>
                </c:pt>
                <c:pt idx="2493">
                  <c:v>2.7994677829784102E-2</c:v>
                </c:pt>
                <c:pt idx="2494">
                  <c:v>7.9238378769492298E-3</c:v>
                </c:pt>
                <c:pt idx="2495">
                  <c:v>1.1782580117767999E-2</c:v>
                </c:pt>
                <c:pt idx="2496">
                  <c:v>1.8457070140135701E-2</c:v>
                </c:pt>
                <c:pt idx="2497">
                  <c:v>1.17390018774773E-2</c:v>
                </c:pt>
                <c:pt idx="2498">
                  <c:v>4.5257513972554397E-2</c:v>
                </c:pt>
                <c:pt idx="2499">
                  <c:v>7.4700507775399402E-3</c:v>
                </c:pt>
                <c:pt idx="2500">
                  <c:v>4.3647122904434198E-2</c:v>
                </c:pt>
                <c:pt idx="2501">
                  <c:v>5.5780794410756798E-2</c:v>
                </c:pt>
                <c:pt idx="2502">
                  <c:v>3.7760086854366499E-2</c:v>
                </c:pt>
                <c:pt idx="2503">
                  <c:v>8.5958914771355893E-3</c:v>
                </c:pt>
                <c:pt idx="2504">
                  <c:v>8.0213004101055505E-3</c:v>
                </c:pt>
                <c:pt idx="2505">
                  <c:v>1.8304292901263401E-2</c:v>
                </c:pt>
                <c:pt idx="2506">
                  <c:v>9.5861406534387805E-3</c:v>
                </c:pt>
                <c:pt idx="2507">
                  <c:v>1.0468293233774101E-2</c:v>
                </c:pt>
                <c:pt idx="2508">
                  <c:v>1.8421316480879801E-2</c:v>
                </c:pt>
                <c:pt idx="2509">
                  <c:v>1.1631836559781899E-2</c:v>
                </c:pt>
                <c:pt idx="2510">
                  <c:v>8.43888399534975E-3</c:v>
                </c:pt>
                <c:pt idx="2511">
                  <c:v>1.0629663653502E-2</c:v>
                </c:pt>
                <c:pt idx="2512">
                  <c:v>1.38601922162256E-2</c:v>
                </c:pt>
                <c:pt idx="2513">
                  <c:v>8.1751966584093106E-3</c:v>
                </c:pt>
                <c:pt idx="2514">
                  <c:v>7.9680043284195805E-3</c:v>
                </c:pt>
                <c:pt idx="2515">
                  <c:v>1.82227953562006E-2</c:v>
                </c:pt>
                <c:pt idx="2516">
                  <c:v>5.5513094533474701E-2</c:v>
                </c:pt>
                <c:pt idx="2517">
                  <c:v>8.3749170497229002E-3</c:v>
                </c:pt>
                <c:pt idx="2518">
                  <c:v>1.52659571757896E-2</c:v>
                </c:pt>
                <c:pt idx="2519">
                  <c:v>1.41027567049191E-2</c:v>
                </c:pt>
                <c:pt idx="2520">
                  <c:v>2.1457045295048702E-2</c:v>
                </c:pt>
                <c:pt idx="2521">
                  <c:v>8.69612935034169E-3</c:v>
                </c:pt>
                <c:pt idx="2522">
                  <c:v>1.56509004679697E-2</c:v>
                </c:pt>
                <c:pt idx="2523">
                  <c:v>7.8398265898691893E-3</c:v>
                </c:pt>
                <c:pt idx="2524">
                  <c:v>1.29019996582603E-2</c:v>
                </c:pt>
                <c:pt idx="2525">
                  <c:v>5.7412541847289097E-2</c:v>
                </c:pt>
                <c:pt idx="2526">
                  <c:v>1.10927378054841E-2</c:v>
                </c:pt>
                <c:pt idx="2527">
                  <c:v>1.3185110772443E-2</c:v>
                </c:pt>
                <c:pt idx="2528">
                  <c:v>2.3854417569831698E-2</c:v>
                </c:pt>
                <c:pt idx="2529">
                  <c:v>8.8569153213314995E-3</c:v>
                </c:pt>
                <c:pt idx="2530">
                  <c:v>8.8529026563250995E-3</c:v>
                </c:pt>
                <c:pt idx="2531">
                  <c:v>3.0087464870604499E-2</c:v>
                </c:pt>
                <c:pt idx="2532">
                  <c:v>3.60656330701064E-2</c:v>
                </c:pt>
                <c:pt idx="2533">
                  <c:v>4.2174836026042599E-2</c:v>
                </c:pt>
                <c:pt idx="2534">
                  <c:v>1.5663436141080098E-2</c:v>
                </c:pt>
                <c:pt idx="2535">
                  <c:v>1.06960408297695E-2</c:v>
                </c:pt>
                <c:pt idx="2536">
                  <c:v>1.6093876207261999E-2</c:v>
                </c:pt>
                <c:pt idx="2537">
                  <c:v>4.0518454774488802E-2</c:v>
                </c:pt>
                <c:pt idx="2538">
                  <c:v>1.0453215970772299E-2</c:v>
                </c:pt>
                <c:pt idx="2539">
                  <c:v>1.87583636483417E-2</c:v>
                </c:pt>
                <c:pt idx="2540">
                  <c:v>2.5085465568675001E-2</c:v>
                </c:pt>
                <c:pt idx="2541">
                  <c:v>7.4994432864511603E-3</c:v>
                </c:pt>
                <c:pt idx="2542">
                  <c:v>1.73530885659091E-2</c:v>
                </c:pt>
                <c:pt idx="2543">
                  <c:v>1.3159616504090499E-2</c:v>
                </c:pt>
                <c:pt idx="2544">
                  <c:v>3.6887942242163699E-2</c:v>
                </c:pt>
                <c:pt idx="2545">
                  <c:v>1.5839824801225599E-2</c:v>
                </c:pt>
                <c:pt idx="2546">
                  <c:v>8.7196214469809404E-3</c:v>
                </c:pt>
                <c:pt idx="2547">
                  <c:v>8.6219511702931208E-3</c:v>
                </c:pt>
                <c:pt idx="2548">
                  <c:v>2.5120195808712598E-2</c:v>
                </c:pt>
                <c:pt idx="2549">
                  <c:v>5.5723229638012899E-2</c:v>
                </c:pt>
                <c:pt idx="2550">
                  <c:v>1.5911067594777902E-2</c:v>
                </c:pt>
                <c:pt idx="2551">
                  <c:v>3.42309019630073E-2</c:v>
                </c:pt>
                <c:pt idx="2552">
                  <c:v>1.9778335957589599E-2</c:v>
                </c:pt>
                <c:pt idx="2553">
                  <c:v>8.5003963289163199E-3</c:v>
                </c:pt>
                <c:pt idx="2554">
                  <c:v>1.2300449771411801E-2</c:v>
                </c:pt>
                <c:pt idx="2555">
                  <c:v>3.2317308109724899E-2</c:v>
                </c:pt>
                <c:pt idx="2556">
                  <c:v>8.15508315192927E-3</c:v>
                </c:pt>
                <c:pt idx="2557">
                  <c:v>1.5544723026100601E-2</c:v>
                </c:pt>
                <c:pt idx="2558">
                  <c:v>1.6495393980517099E-2</c:v>
                </c:pt>
                <c:pt idx="2559">
                  <c:v>7.77900103372415E-3</c:v>
                </c:pt>
                <c:pt idx="2560">
                  <c:v>1.5951126725632099E-2</c:v>
                </c:pt>
                <c:pt idx="2561">
                  <c:v>8.1274018675840509E-3</c:v>
                </c:pt>
                <c:pt idx="2562">
                  <c:v>1.13733747147405E-2</c:v>
                </c:pt>
                <c:pt idx="2563">
                  <c:v>8.1551918673640998E-3</c:v>
                </c:pt>
                <c:pt idx="2564">
                  <c:v>2.66659972480256E-2</c:v>
                </c:pt>
                <c:pt idx="2565">
                  <c:v>1.09490796205287E-2</c:v>
                </c:pt>
                <c:pt idx="2566">
                  <c:v>1.07255554947775E-2</c:v>
                </c:pt>
                <c:pt idx="2567">
                  <c:v>2.19262202287447E-2</c:v>
                </c:pt>
                <c:pt idx="2568">
                  <c:v>1.4298161624811999E-2</c:v>
                </c:pt>
                <c:pt idx="2569">
                  <c:v>6.0112916302825697E-2</c:v>
                </c:pt>
                <c:pt idx="2570">
                  <c:v>2.9649950524713399E-2</c:v>
                </c:pt>
                <c:pt idx="2571">
                  <c:v>2.4254707722004502E-2</c:v>
                </c:pt>
                <c:pt idx="2572">
                  <c:v>9.7730759317496002E-3</c:v>
                </c:pt>
                <c:pt idx="2573">
                  <c:v>9.96402985502025E-3</c:v>
                </c:pt>
                <c:pt idx="2574">
                  <c:v>5.3247867976485001E-2</c:v>
                </c:pt>
                <c:pt idx="2575">
                  <c:v>1.15074314245144E-2</c:v>
                </c:pt>
                <c:pt idx="2576">
                  <c:v>3.6640232418885303E-2</c:v>
                </c:pt>
                <c:pt idx="2577">
                  <c:v>1.54991244473996E-2</c:v>
                </c:pt>
                <c:pt idx="2578">
                  <c:v>9.1332156893294998E-3</c:v>
                </c:pt>
                <c:pt idx="2579">
                  <c:v>3.6627214690859902E-2</c:v>
                </c:pt>
                <c:pt idx="2580">
                  <c:v>7.8683975705029201E-3</c:v>
                </c:pt>
                <c:pt idx="2581">
                  <c:v>8.8043521293041695E-3</c:v>
                </c:pt>
                <c:pt idx="2582">
                  <c:v>4.5957494952668002E-2</c:v>
                </c:pt>
                <c:pt idx="2583">
                  <c:v>1.13418274932931E-2</c:v>
                </c:pt>
                <c:pt idx="2584">
                  <c:v>1.8853382198390899E-2</c:v>
                </c:pt>
                <c:pt idx="2585">
                  <c:v>6.1168021293204103E-2</c:v>
                </c:pt>
                <c:pt idx="2586">
                  <c:v>8.83289642180724E-3</c:v>
                </c:pt>
                <c:pt idx="2587">
                  <c:v>1.02870118154009E-2</c:v>
                </c:pt>
                <c:pt idx="2588">
                  <c:v>7.6904746352117496E-3</c:v>
                </c:pt>
                <c:pt idx="2589">
                  <c:v>1.2212043126112701E-2</c:v>
                </c:pt>
                <c:pt idx="2590">
                  <c:v>1.8244183416442399E-2</c:v>
                </c:pt>
                <c:pt idx="2591">
                  <c:v>8.1361991804341904E-3</c:v>
                </c:pt>
                <c:pt idx="2592">
                  <c:v>8.9746508776213495E-3</c:v>
                </c:pt>
                <c:pt idx="2593">
                  <c:v>8.2134074930775795E-3</c:v>
                </c:pt>
                <c:pt idx="2594">
                  <c:v>1.9568614826042101E-2</c:v>
                </c:pt>
                <c:pt idx="2595">
                  <c:v>8.6205509440446196E-3</c:v>
                </c:pt>
                <c:pt idx="2596">
                  <c:v>1.1563805201186999E-2</c:v>
                </c:pt>
                <c:pt idx="2597">
                  <c:v>7.8461682474097304E-3</c:v>
                </c:pt>
                <c:pt idx="2598">
                  <c:v>3.42673659124344E-2</c:v>
                </c:pt>
                <c:pt idx="2599">
                  <c:v>4.2242164491447999E-2</c:v>
                </c:pt>
                <c:pt idx="2600">
                  <c:v>5.4849686170562503E-2</c:v>
                </c:pt>
                <c:pt idx="2601">
                  <c:v>2.0555410452784501E-2</c:v>
                </c:pt>
                <c:pt idx="2602">
                  <c:v>1.3816788442878E-2</c:v>
                </c:pt>
                <c:pt idx="2603">
                  <c:v>2.6755275345890402E-2</c:v>
                </c:pt>
                <c:pt idx="2604">
                  <c:v>1.8743403550966601E-2</c:v>
                </c:pt>
                <c:pt idx="2605">
                  <c:v>2.90598975541825E-2</c:v>
                </c:pt>
                <c:pt idx="2606">
                  <c:v>7.18702363101724E-3</c:v>
                </c:pt>
                <c:pt idx="2607">
                  <c:v>2.5683072393830199E-2</c:v>
                </c:pt>
                <c:pt idx="2608">
                  <c:v>9.8931888589696999E-3</c:v>
                </c:pt>
                <c:pt idx="2609">
                  <c:v>9.3971026000134895E-3</c:v>
                </c:pt>
                <c:pt idx="2610">
                  <c:v>1.96046268579026E-2</c:v>
                </c:pt>
                <c:pt idx="2611">
                  <c:v>8.9280029850148396E-3</c:v>
                </c:pt>
                <c:pt idx="2612">
                  <c:v>1.94550385562966E-2</c:v>
                </c:pt>
                <c:pt idx="2613">
                  <c:v>1.05674749548343E-2</c:v>
                </c:pt>
                <c:pt idx="2614">
                  <c:v>1.8296798918326598E-2</c:v>
                </c:pt>
                <c:pt idx="2615">
                  <c:v>1.00280827524884E-2</c:v>
                </c:pt>
                <c:pt idx="2616">
                  <c:v>3.9774103636488603E-2</c:v>
                </c:pt>
                <c:pt idx="2617">
                  <c:v>8.6938008242285394E-3</c:v>
                </c:pt>
                <c:pt idx="2618">
                  <c:v>2.0877122653962799E-2</c:v>
                </c:pt>
                <c:pt idx="2619">
                  <c:v>3.33829315895749E-2</c:v>
                </c:pt>
                <c:pt idx="2620">
                  <c:v>1.5819939654449899E-2</c:v>
                </c:pt>
                <c:pt idx="2621">
                  <c:v>2.1405868303606499E-2</c:v>
                </c:pt>
                <c:pt idx="2622">
                  <c:v>1.0518905342801499E-2</c:v>
                </c:pt>
                <c:pt idx="2623">
                  <c:v>1.3281190191556E-2</c:v>
                </c:pt>
                <c:pt idx="2624">
                  <c:v>1.0953370698581801E-2</c:v>
                </c:pt>
                <c:pt idx="2625">
                  <c:v>1.7048490345673399E-2</c:v>
                </c:pt>
                <c:pt idx="2626">
                  <c:v>6.1748306868943302E-2</c:v>
                </c:pt>
                <c:pt idx="2627">
                  <c:v>3.1049734672333601E-2</c:v>
                </c:pt>
                <c:pt idx="2628">
                  <c:v>7.7924201208753596E-3</c:v>
                </c:pt>
                <c:pt idx="2629">
                  <c:v>1.33247372215579E-2</c:v>
                </c:pt>
                <c:pt idx="2630">
                  <c:v>8.6624730403530598E-3</c:v>
                </c:pt>
                <c:pt idx="2631">
                  <c:v>7.7287827693102596E-3</c:v>
                </c:pt>
                <c:pt idx="2632">
                  <c:v>8.2320647055147099E-3</c:v>
                </c:pt>
                <c:pt idx="2633">
                  <c:v>1.3929708637071899E-2</c:v>
                </c:pt>
                <c:pt idx="2634">
                  <c:v>3.5530187957171999E-2</c:v>
                </c:pt>
                <c:pt idx="2635">
                  <c:v>1.6749135484338099E-2</c:v>
                </c:pt>
                <c:pt idx="2636">
                  <c:v>4.6600873022724303E-2</c:v>
                </c:pt>
                <c:pt idx="2637">
                  <c:v>8.3755033959865104E-3</c:v>
                </c:pt>
                <c:pt idx="2638">
                  <c:v>1.6262808509397798E-2</c:v>
                </c:pt>
                <c:pt idx="2639">
                  <c:v>9.5365956996006397E-3</c:v>
                </c:pt>
                <c:pt idx="2640">
                  <c:v>2.3859021511148101E-2</c:v>
                </c:pt>
                <c:pt idx="2641">
                  <c:v>5.31523964713305E-2</c:v>
                </c:pt>
                <c:pt idx="2642">
                  <c:v>7.5451291605092303E-3</c:v>
                </c:pt>
                <c:pt idx="2643">
                  <c:v>2.24761303176121E-2</c:v>
                </c:pt>
                <c:pt idx="2644">
                  <c:v>1.13483638865954E-2</c:v>
                </c:pt>
                <c:pt idx="2645">
                  <c:v>1.5184585511041E-2</c:v>
                </c:pt>
                <c:pt idx="2646">
                  <c:v>3.7015412558008901E-2</c:v>
                </c:pt>
                <c:pt idx="2647">
                  <c:v>2.6367508321946499E-2</c:v>
                </c:pt>
                <c:pt idx="2648">
                  <c:v>7.3211941529791897E-3</c:v>
                </c:pt>
                <c:pt idx="2649">
                  <c:v>1.3696090983485501E-2</c:v>
                </c:pt>
                <c:pt idx="2650">
                  <c:v>7.9581458575883196E-3</c:v>
                </c:pt>
                <c:pt idx="2651">
                  <c:v>1.16782177460911E-2</c:v>
                </c:pt>
                <c:pt idx="2652">
                  <c:v>2.39453886771391E-2</c:v>
                </c:pt>
                <c:pt idx="2653">
                  <c:v>1.7675627387540201E-2</c:v>
                </c:pt>
                <c:pt idx="2654">
                  <c:v>9.0885444930236606E-3</c:v>
                </c:pt>
                <c:pt idx="2655">
                  <c:v>1.15277949807616E-2</c:v>
                </c:pt>
                <c:pt idx="2656">
                  <c:v>7.5553606571692102E-3</c:v>
                </c:pt>
                <c:pt idx="2657">
                  <c:v>3.7420945931674603E-2</c:v>
                </c:pt>
                <c:pt idx="2658">
                  <c:v>7.7704441842543596E-3</c:v>
                </c:pt>
                <c:pt idx="2659">
                  <c:v>2.1819646120958099E-2</c:v>
                </c:pt>
                <c:pt idx="2660">
                  <c:v>1.5439274170195701E-2</c:v>
                </c:pt>
                <c:pt idx="2661">
                  <c:v>9.7842629340830194E-3</c:v>
                </c:pt>
                <c:pt idx="2662">
                  <c:v>1.32018198775766E-2</c:v>
                </c:pt>
                <c:pt idx="2663">
                  <c:v>1.45688960870118E-2</c:v>
                </c:pt>
                <c:pt idx="2664">
                  <c:v>7.8910969302336004E-3</c:v>
                </c:pt>
                <c:pt idx="2665">
                  <c:v>2.9109467849867999E-2</c:v>
                </c:pt>
                <c:pt idx="2666">
                  <c:v>1.03992737679137E-2</c:v>
                </c:pt>
                <c:pt idx="2667">
                  <c:v>1.0414459006588E-2</c:v>
                </c:pt>
                <c:pt idx="2668">
                  <c:v>3.6372170846370698E-2</c:v>
                </c:pt>
                <c:pt idx="2669">
                  <c:v>1.8412325894344599E-2</c:v>
                </c:pt>
                <c:pt idx="2670">
                  <c:v>3.8002222999618099E-2</c:v>
                </c:pt>
                <c:pt idx="2671">
                  <c:v>1.01328317438787E-2</c:v>
                </c:pt>
                <c:pt idx="2672">
                  <c:v>1.9059998409402999E-2</c:v>
                </c:pt>
                <c:pt idx="2673">
                  <c:v>1.01579554025505E-2</c:v>
                </c:pt>
                <c:pt idx="2674">
                  <c:v>5.7967297981206298E-2</c:v>
                </c:pt>
                <c:pt idx="2675">
                  <c:v>1.0259357183126599E-2</c:v>
                </c:pt>
                <c:pt idx="2676">
                  <c:v>4.7823417660556901E-2</c:v>
                </c:pt>
                <c:pt idx="2677">
                  <c:v>1.92855670659445E-2</c:v>
                </c:pt>
                <c:pt idx="2678">
                  <c:v>1.8739736840742999E-2</c:v>
                </c:pt>
                <c:pt idx="2679">
                  <c:v>2.0021157088552899E-2</c:v>
                </c:pt>
                <c:pt idx="2680">
                  <c:v>8.0638505443071593E-3</c:v>
                </c:pt>
                <c:pt idx="2681">
                  <c:v>1.43606155694057E-2</c:v>
                </c:pt>
                <c:pt idx="2682">
                  <c:v>8.3299444394834693E-3</c:v>
                </c:pt>
                <c:pt idx="2683">
                  <c:v>1.1776783294377299E-2</c:v>
                </c:pt>
                <c:pt idx="2684">
                  <c:v>3.6500404189263799E-2</c:v>
                </c:pt>
                <c:pt idx="2685">
                  <c:v>2.21101059400684E-2</c:v>
                </c:pt>
                <c:pt idx="2686">
                  <c:v>1.46679191025777E-2</c:v>
                </c:pt>
                <c:pt idx="2687">
                  <c:v>8.2403089174208806E-3</c:v>
                </c:pt>
                <c:pt idx="2688">
                  <c:v>1.0694066993275899E-2</c:v>
                </c:pt>
                <c:pt idx="2689">
                  <c:v>5.1295236896292701E-2</c:v>
                </c:pt>
                <c:pt idx="2690">
                  <c:v>2.6076299022051101E-2</c:v>
                </c:pt>
                <c:pt idx="2691">
                  <c:v>1.18795193383494E-2</c:v>
                </c:pt>
                <c:pt idx="2692">
                  <c:v>3.7440815388361103E-2</c:v>
                </c:pt>
                <c:pt idx="2693">
                  <c:v>1.8184283837637299E-2</c:v>
                </c:pt>
                <c:pt idx="2694">
                  <c:v>6.6151032910564705E-2</c:v>
                </c:pt>
                <c:pt idx="2695">
                  <c:v>1.2505577784612899E-2</c:v>
                </c:pt>
                <c:pt idx="2696">
                  <c:v>1.09961650805041E-2</c:v>
                </c:pt>
                <c:pt idx="2697">
                  <c:v>1.50754749061033E-2</c:v>
                </c:pt>
                <c:pt idx="2698">
                  <c:v>9.3500219073776591E-3</c:v>
                </c:pt>
                <c:pt idx="2699">
                  <c:v>3.3679483696966099E-2</c:v>
                </c:pt>
                <c:pt idx="2700">
                  <c:v>9.7769475959993708E-3</c:v>
                </c:pt>
                <c:pt idx="2701">
                  <c:v>1.5813264311297801E-2</c:v>
                </c:pt>
                <c:pt idx="2702">
                  <c:v>1.34520152426516E-2</c:v>
                </c:pt>
                <c:pt idx="2703">
                  <c:v>1.32207494818322E-2</c:v>
                </c:pt>
                <c:pt idx="2704">
                  <c:v>1.9105603937029699E-2</c:v>
                </c:pt>
                <c:pt idx="2705">
                  <c:v>3.7179276237083898E-2</c:v>
                </c:pt>
                <c:pt idx="2706">
                  <c:v>8.5099106643342602E-3</c:v>
                </c:pt>
                <c:pt idx="2707">
                  <c:v>3.7126571656283198E-2</c:v>
                </c:pt>
                <c:pt idx="2708">
                  <c:v>1.15896628409736E-2</c:v>
                </c:pt>
                <c:pt idx="2709">
                  <c:v>9.5816314864454206E-3</c:v>
                </c:pt>
                <c:pt idx="2710">
                  <c:v>8.2700139813499697E-3</c:v>
                </c:pt>
                <c:pt idx="2711">
                  <c:v>2.5087288249062999E-2</c:v>
                </c:pt>
                <c:pt idx="2712">
                  <c:v>1.10110913968806E-2</c:v>
                </c:pt>
                <c:pt idx="2713">
                  <c:v>1.7701370854846299E-2</c:v>
                </c:pt>
                <c:pt idx="2714">
                  <c:v>9.4765892538700696E-3</c:v>
                </c:pt>
                <c:pt idx="2715">
                  <c:v>4.1761539257959703E-2</c:v>
                </c:pt>
                <c:pt idx="2716">
                  <c:v>8.1067088990909499E-3</c:v>
                </c:pt>
                <c:pt idx="2717">
                  <c:v>9.9845621357932696E-3</c:v>
                </c:pt>
                <c:pt idx="2718">
                  <c:v>1.3993426523823399E-2</c:v>
                </c:pt>
                <c:pt idx="2719">
                  <c:v>5.6849275583717301E-2</c:v>
                </c:pt>
                <c:pt idx="2720">
                  <c:v>8.9980453974870204E-3</c:v>
                </c:pt>
                <c:pt idx="2721">
                  <c:v>1.17371745042824E-2</c:v>
                </c:pt>
                <c:pt idx="2722">
                  <c:v>1.5705905306896899E-2</c:v>
                </c:pt>
                <c:pt idx="2723">
                  <c:v>1.3915421629004301E-2</c:v>
                </c:pt>
                <c:pt idx="2724">
                  <c:v>1.0507583545372699E-2</c:v>
                </c:pt>
                <c:pt idx="2725">
                  <c:v>2.1844185241963299E-2</c:v>
                </c:pt>
                <c:pt idx="2726">
                  <c:v>7.5593495565478399E-3</c:v>
                </c:pt>
                <c:pt idx="2727">
                  <c:v>1.09962998415069E-2</c:v>
                </c:pt>
                <c:pt idx="2728">
                  <c:v>1.1514261763434799E-2</c:v>
                </c:pt>
                <c:pt idx="2729">
                  <c:v>3.1615704216752999E-2</c:v>
                </c:pt>
                <c:pt idx="2730">
                  <c:v>7.8414335224360494E-3</c:v>
                </c:pt>
                <c:pt idx="2731">
                  <c:v>1.73346197008763E-2</c:v>
                </c:pt>
                <c:pt idx="2732">
                  <c:v>1.03481003893536E-2</c:v>
                </c:pt>
                <c:pt idx="2733">
                  <c:v>9.0873509625213796E-3</c:v>
                </c:pt>
                <c:pt idx="2734">
                  <c:v>4.54326194021899E-2</c:v>
                </c:pt>
                <c:pt idx="2735">
                  <c:v>3.3093419671984203E-2</c:v>
                </c:pt>
                <c:pt idx="2736">
                  <c:v>9.6426852534844901E-3</c:v>
                </c:pt>
                <c:pt idx="2737">
                  <c:v>3.4459384671150603E-2</c:v>
                </c:pt>
                <c:pt idx="2738">
                  <c:v>8.8668653957191396E-3</c:v>
                </c:pt>
                <c:pt idx="2739">
                  <c:v>1.0113642185274401E-2</c:v>
                </c:pt>
                <c:pt idx="2740">
                  <c:v>7.4753423683847804E-3</c:v>
                </c:pt>
                <c:pt idx="2741">
                  <c:v>1.61896363938469E-2</c:v>
                </c:pt>
                <c:pt idx="2742">
                  <c:v>8.0429182008821699E-3</c:v>
                </c:pt>
                <c:pt idx="2743">
                  <c:v>7.7686313145120802E-3</c:v>
                </c:pt>
                <c:pt idx="2744">
                  <c:v>1.0557361141322399E-2</c:v>
                </c:pt>
                <c:pt idx="2745">
                  <c:v>9.7183408835169894E-3</c:v>
                </c:pt>
                <c:pt idx="2746">
                  <c:v>1.0282279741809499E-2</c:v>
                </c:pt>
                <c:pt idx="2747">
                  <c:v>9.0400207020967707E-3</c:v>
                </c:pt>
                <c:pt idx="2748">
                  <c:v>1.7947367204475501E-2</c:v>
                </c:pt>
                <c:pt idx="2749">
                  <c:v>6.0297056942897803E-2</c:v>
                </c:pt>
                <c:pt idx="2750">
                  <c:v>1.6370202022866001E-2</c:v>
                </c:pt>
                <c:pt idx="2751">
                  <c:v>8.0146756745620093E-3</c:v>
                </c:pt>
                <c:pt idx="2752">
                  <c:v>1.3220293901309001E-2</c:v>
                </c:pt>
                <c:pt idx="2753">
                  <c:v>8.6542111317796204E-3</c:v>
                </c:pt>
                <c:pt idx="2754">
                  <c:v>3.6806014495606297E-2</c:v>
                </c:pt>
                <c:pt idx="2755">
                  <c:v>2.6638301433174399E-2</c:v>
                </c:pt>
                <c:pt idx="2756">
                  <c:v>5.31835082200686E-2</c:v>
                </c:pt>
                <c:pt idx="2757">
                  <c:v>7.7412834274796401E-3</c:v>
                </c:pt>
                <c:pt idx="2758">
                  <c:v>1.94876524924582E-2</c:v>
                </c:pt>
                <c:pt idx="2759">
                  <c:v>2.6718580633275001E-2</c:v>
                </c:pt>
                <c:pt idx="2760">
                  <c:v>8.7370981473561902E-3</c:v>
                </c:pt>
                <c:pt idx="2761">
                  <c:v>4.8085419293660399E-2</c:v>
                </c:pt>
                <c:pt idx="2762">
                  <c:v>2.78529866910299E-2</c:v>
                </c:pt>
                <c:pt idx="2763">
                  <c:v>7.3483777243939898E-3</c:v>
                </c:pt>
                <c:pt idx="2764">
                  <c:v>1.17614361456174E-2</c:v>
                </c:pt>
                <c:pt idx="2765">
                  <c:v>2.3631178911670599E-2</c:v>
                </c:pt>
                <c:pt idx="2766">
                  <c:v>4.5038167855866701E-2</c:v>
                </c:pt>
                <c:pt idx="2767">
                  <c:v>8.4624238381292693E-3</c:v>
                </c:pt>
                <c:pt idx="2768">
                  <c:v>5.7172860484062199E-2</c:v>
                </c:pt>
                <c:pt idx="2769">
                  <c:v>1.25021890032721E-2</c:v>
                </c:pt>
                <c:pt idx="2770">
                  <c:v>1.53291569447875E-2</c:v>
                </c:pt>
                <c:pt idx="2771">
                  <c:v>1.6892090956018901E-2</c:v>
                </c:pt>
                <c:pt idx="2772">
                  <c:v>3.73847472632629E-2</c:v>
                </c:pt>
                <c:pt idx="2773">
                  <c:v>3.2663015732857001E-2</c:v>
                </c:pt>
                <c:pt idx="2774">
                  <c:v>8.2463852659957794E-3</c:v>
                </c:pt>
                <c:pt idx="2775">
                  <c:v>9.1751517334623094E-3</c:v>
                </c:pt>
                <c:pt idx="2776">
                  <c:v>3.6181884830057E-2</c:v>
                </c:pt>
                <c:pt idx="2777">
                  <c:v>2.63920738205566E-2</c:v>
                </c:pt>
                <c:pt idx="2778">
                  <c:v>6.4462331204268503E-2</c:v>
                </c:pt>
                <c:pt idx="2779">
                  <c:v>2.15820505447482E-2</c:v>
                </c:pt>
                <c:pt idx="2780">
                  <c:v>6.5118266513216103E-2</c:v>
                </c:pt>
                <c:pt idx="2781">
                  <c:v>8.2588099338480499E-3</c:v>
                </c:pt>
                <c:pt idx="2782">
                  <c:v>6.0381945417925499E-2</c:v>
                </c:pt>
                <c:pt idx="2783">
                  <c:v>9.2544601214460693E-3</c:v>
                </c:pt>
                <c:pt idx="2784">
                  <c:v>3.67080160199987E-2</c:v>
                </c:pt>
                <c:pt idx="2785">
                  <c:v>7.4142249953223303E-3</c:v>
                </c:pt>
                <c:pt idx="2786">
                  <c:v>5.2481452148394003E-2</c:v>
                </c:pt>
                <c:pt idx="2787">
                  <c:v>1.6436779523285198E-2</c:v>
                </c:pt>
                <c:pt idx="2788">
                  <c:v>2.3012865702033598E-2</c:v>
                </c:pt>
                <c:pt idx="2789">
                  <c:v>1.7617283851105399E-2</c:v>
                </c:pt>
                <c:pt idx="2790">
                  <c:v>8.2165185450673792E-3</c:v>
                </c:pt>
                <c:pt idx="2791">
                  <c:v>1.0356007691763799E-2</c:v>
                </c:pt>
                <c:pt idx="2792">
                  <c:v>8.9692483788818209E-3</c:v>
                </c:pt>
                <c:pt idx="2793">
                  <c:v>8.4752953890061909E-3</c:v>
                </c:pt>
                <c:pt idx="2794">
                  <c:v>1.2022246634929601E-2</c:v>
                </c:pt>
                <c:pt idx="2795">
                  <c:v>1.01470707093107E-2</c:v>
                </c:pt>
                <c:pt idx="2796">
                  <c:v>3.1834269820241998E-2</c:v>
                </c:pt>
                <c:pt idx="2797">
                  <c:v>4.2109715534472403E-2</c:v>
                </c:pt>
                <c:pt idx="2798">
                  <c:v>1.9599979482298E-2</c:v>
                </c:pt>
                <c:pt idx="2799">
                  <c:v>4.3349853294439897E-2</c:v>
                </c:pt>
                <c:pt idx="2800">
                  <c:v>2.8689329541161799E-2</c:v>
                </c:pt>
                <c:pt idx="2801">
                  <c:v>2.8629631994906101E-2</c:v>
                </c:pt>
                <c:pt idx="2802">
                  <c:v>1.5734384836583501E-2</c:v>
                </c:pt>
                <c:pt idx="2803">
                  <c:v>3.01916603189742E-2</c:v>
                </c:pt>
                <c:pt idx="2804">
                  <c:v>7.5723377405025301E-3</c:v>
                </c:pt>
                <c:pt idx="2805">
                  <c:v>7.9141892557725302E-3</c:v>
                </c:pt>
                <c:pt idx="2806">
                  <c:v>1.32872573911303E-2</c:v>
                </c:pt>
                <c:pt idx="2807">
                  <c:v>8.9365443050465794E-3</c:v>
                </c:pt>
                <c:pt idx="2808">
                  <c:v>4.6998184184657198E-2</c:v>
                </c:pt>
                <c:pt idx="2809">
                  <c:v>4.8435046365062497E-2</c:v>
                </c:pt>
                <c:pt idx="2810">
                  <c:v>1.1456634672487601E-2</c:v>
                </c:pt>
                <c:pt idx="2811">
                  <c:v>3.5323727957020198E-2</c:v>
                </c:pt>
                <c:pt idx="2812">
                  <c:v>7.13955726476935E-3</c:v>
                </c:pt>
                <c:pt idx="2813">
                  <c:v>9.8955960921721896E-3</c:v>
                </c:pt>
                <c:pt idx="2814">
                  <c:v>5.4330136163965898E-2</c:v>
                </c:pt>
                <c:pt idx="2815">
                  <c:v>1.3818535941306E-2</c:v>
                </c:pt>
                <c:pt idx="2816">
                  <c:v>1.6947644381370201E-2</c:v>
                </c:pt>
                <c:pt idx="2817">
                  <c:v>7.8765389636015499E-3</c:v>
                </c:pt>
                <c:pt idx="2818">
                  <c:v>8.2433033770154904E-3</c:v>
                </c:pt>
                <c:pt idx="2819">
                  <c:v>2.84908845313077E-2</c:v>
                </c:pt>
                <c:pt idx="2820">
                  <c:v>1.06152719434289E-2</c:v>
                </c:pt>
                <c:pt idx="2821">
                  <c:v>2.87749326264293E-2</c:v>
                </c:pt>
                <c:pt idx="2822">
                  <c:v>2.95274534898168E-2</c:v>
                </c:pt>
                <c:pt idx="2823">
                  <c:v>1.5848712711333101E-2</c:v>
                </c:pt>
                <c:pt idx="2824">
                  <c:v>9.8715998834211695E-3</c:v>
                </c:pt>
                <c:pt idx="2825">
                  <c:v>2.4594745006704499E-2</c:v>
                </c:pt>
                <c:pt idx="2826">
                  <c:v>7.2916585324656899E-3</c:v>
                </c:pt>
                <c:pt idx="2827">
                  <c:v>7.9308314911261703E-3</c:v>
                </c:pt>
                <c:pt idx="2828">
                  <c:v>5.8996857432526403E-2</c:v>
                </c:pt>
                <c:pt idx="2829">
                  <c:v>1.21082418194172E-2</c:v>
                </c:pt>
                <c:pt idx="2830">
                  <c:v>8.5922758935795297E-3</c:v>
                </c:pt>
                <c:pt idx="2831">
                  <c:v>9.8249058380968698E-3</c:v>
                </c:pt>
                <c:pt idx="2832">
                  <c:v>3.5442936195741397E-2</c:v>
                </c:pt>
                <c:pt idx="2833">
                  <c:v>8.7305877771892693E-3</c:v>
                </c:pt>
                <c:pt idx="2834">
                  <c:v>1.2715811240447E-2</c:v>
                </c:pt>
                <c:pt idx="2835">
                  <c:v>1.7721076430866199E-2</c:v>
                </c:pt>
                <c:pt idx="2836">
                  <c:v>1.8632849084491601E-2</c:v>
                </c:pt>
                <c:pt idx="2837">
                  <c:v>2.2938144920424001E-2</c:v>
                </c:pt>
                <c:pt idx="2838">
                  <c:v>1.48625202143276E-2</c:v>
                </c:pt>
                <c:pt idx="2839">
                  <c:v>1.20966225755063E-2</c:v>
                </c:pt>
                <c:pt idx="2840">
                  <c:v>4.5175339120324003E-2</c:v>
                </c:pt>
                <c:pt idx="2841">
                  <c:v>2.2005038525568701E-2</c:v>
                </c:pt>
                <c:pt idx="2842">
                  <c:v>2.2829180723964101E-2</c:v>
                </c:pt>
                <c:pt idx="2843">
                  <c:v>2.0483195817054899E-2</c:v>
                </c:pt>
                <c:pt idx="2844">
                  <c:v>2.8848296003485398E-2</c:v>
                </c:pt>
                <c:pt idx="2845">
                  <c:v>9.6409873524318894E-3</c:v>
                </c:pt>
                <c:pt idx="2846">
                  <c:v>4.3249023543041998E-2</c:v>
                </c:pt>
                <c:pt idx="2847">
                  <c:v>4.84748988795764E-2</c:v>
                </c:pt>
                <c:pt idx="2848">
                  <c:v>8.6027119848896202E-3</c:v>
                </c:pt>
                <c:pt idx="2849">
                  <c:v>7.5988922932708298E-3</c:v>
                </c:pt>
                <c:pt idx="2850">
                  <c:v>1.10445934946966E-2</c:v>
                </c:pt>
                <c:pt idx="2851">
                  <c:v>2.5029122948725401E-2</c:v>
                </c:pt>
                <c:pt idx="2852">
                  <c:v>9.3248320305290393E-3</c:v>
                </c:pt>
                <c:pt idx="2853">
                  <c:v>2.10535323707693E-2</c:v>
                </c:pt>
                <c:pt idx="2854">
                  <c:v>3.3665118019015103E-2</c:v>
                </c:pt>
                <c:pt idx="2855">
                  <c:v>1.47586830282479E-2</c:v>
                </c:pt>
                <c:pt idx="2856">
                  <c:v>1.19429869694762E-2</c:v>
                </c:pt>
                <c:pt idx="2857">
                  <c:v>2.4063495455571501E-2</c:v>
                </c:pt>
                <c:pt idx="2858">
                  <c:v>1.12696210816523E-2</c:v>
                </c:pt>
                <c:pt idx="2859">
                  <c:v>5.2647476926622701E-2</c:v>
                </c:pt>
                <c:pt idx="2860">
                  <c:v>3.9409585203449497E-2</c:v>
                </c:pt>
                <c:pt idx="2861">
                  <c:v>1.8505874281976899E-2</c:v>
                </c:pt>
                <c:pt idx="2862">
                  <c:v>1.02366393625126E-2</c:v>
                </c:pt>
                <c:pt idx="2863">
                  <c:v>1.37904834568774E-2</c:v>
                </c:pt>
                <c:pt idx="2864">
                  <c:v>9.1017625419281996E-3</c:v>
                </c:pt>
                <c:pt idx="2865">
                  <c:v>5.5877651321769799E-2</c:v>
                </c:pt>
                <c:pt idx="2866">
                  <c:v>3.0149660677436099E-2</c:v>
                </c:pt>
                <c:pt idx="2867">
                  <c:v>1.02984119707006E-2</c:v>
                </c:pt>
                <c:pt idx="2868">
                  <c:v>1.5401441110488299E-2</c:v>
                </c:pt>
                <c:pt idx="2869">
                  <c:v>1.16250518783439E-2</c:v>
                </c:pt>
                <c:pt idx="2870">
                  <c:v>9.3176261893161E-3</c:v>
                </c:pt>
                <c:pt idx="2871">
                  <c:v>5.9937840004357597E-2</c:v>
                </c:pt>
                <c:pt idx="2872">
                  <c:v>9.8282113176661693E-3</c:v>
                </c:pt>
                <c:pt idx="2873">
                  <c:v>7.6883737515939703E-3</c:v>
                </c:pt>
                <c:pt idx="2874">
                  <c:v>8.9578827577033691E-3</c:v>
                </c:pt>
                <c:pt idx="2875">
                  <c:v>1.7371852930159401E-2</c:v>
                </c:pt>
                <c:pt idx="2876">
                  <c:v>1.2482353015936001E-2</c:v>
                </c:pt>
                <c:pt idx="2877">
                  <c:v>1.69414309123871E-2</c:v>
                </c:pt>
                <c:pt idx="2878">
                  <c:v>1.74865977147413E-2</c:v>
                </c:pt>
                <c:pt idx="2879">
                  <c:v>1.5022142084573401E-2</c:v>
                </c:pt>
                <c:pt idx="2880">
                  <c:v>1.9088685740109902E-2</c:v>
                </c:pt>
                <c:pt idx="2881">
                  <c:v>4.8169815901314403E-2</c:v>
                </c:pt>
                <c:pt idx="2882">
                  <c:v>1.54992739221091E-2</c:v>
                </c:pt>
                <c:pt idx="2883">
                  <c:v>8.0741213625885305E-3</c:v>
                </c:pt>
                <c:pt idx="2884">
                  <c:v>1.4975513325818399E-2</c:v>
                </c:pt>
                <c:pt idx="2885">
                  <c:v>1.3058148026036999E-2</c:v>
                </c:pt>
                <c:pt idx="2886">
                  <c:v>9.9980762803998195E-3</c:v>
                </c:pt>
                <c:pt idx="2887">
                  <c:v>7.5097759407931498E-3</c:v>
                </c:pt>
                <c:pt idx="2888">
                  <c:v>1.5937336504490501E-2</c:v>
                </c:pt>
                <c:pt idx="2889">
                  <c:v>3.05799059739328E-2</c:v>
                </c:pt>
                <c:pt idx="2890">
                  <c:v>8.5138173056427402E-3</c:v>
                </c:pt>
                <c:pt idx="2891">
                  <c:v>4.8093647205108302E-2</c:v>
                </c:pt>
                <c:pt idx="2892">
                  <c:v>1.8451418698167101E-2</c:v>
                </c:pt>
                <c:pt idx="2893">
                  <c:v>1.22410194234877E-2</c:v>
                </c:pt>
                <c:pt idx="2894">
                  <c:v>6.1282496656463098E-2</c:v>
                </c:pt>
                <c:pt idx="2895">
                  <c:v>3.9170537961370301E-2</c:v>
                </c:pt>
                <c:pt idx="2896">
                  <c:v>2.9795886602690599E-2</c:v>
                </c:pt>
                <c:pt idx="2897">
                  <c:v>5.0521807874565401E-2</c:v>
                </c:pt>
                <c:pt idx="2898">
                  <c:v>8.0499973587769193E-3</c:v>
                </c:pt>
                <c:pt idx="2899">
                  <c:v>1.09460897944778E-2</c:v>
                </c:pt>
                <c:pt idx="2900">
                  <c:v>8.0127307750505802E-3</c:v>
                </c:pt>
                <c:pt idx="2901">
                  <c:v>1.73588464605587E-2</c:v>
                </c:pt>
                <c:pt idx="2902">
                  <c:v>1.28357164169639E-2</c:v>
                </c:pt>
                <c:pt idx="2903">
                  <c:v>2.6038476467642999E-2</c:v>
                </c:pt>
                <c:pt idx="2904">
                  <c:v>8.3909904750697397E-3</c:v>
                </c:pt>
                <c:pt idx="2905">
                  <c:v>8.5815165355232099E-3</c:v>
                </c:pt>
                <c:pt idx="2906">
                  <c:v>8.1153392927078294E-3</c:v>
                </c:pt>
                <c:pt idx="2907">
                  <c:v>1.90086582308861E-2</c:v>
                </c:pt>
                <c:pt idx="2908">
                  <c:v>1.47687737746275E-2</c:v>
                </c:pt>
                <c:pt idx="2909">
                  <c:v>1.2863927005212101E-2</c:v>
                </c:pt>
                <c:pt idx="2910">
                  <c:v>4.1920777910912102E-2</c:v>
                </c:pt>
                <c:pt idx="2911">
                  <c:v>1.7059363435728999E-2</c:v>
                </c:pt>
                <c:pt idx="2912">
                  <c:v>7.6912335346951697E-3</c:v>
                </c:pt>
                <c:pt idx="2913">
                  <c:v>9.9007336297074998E-3</c:v>
                </c:pt>
                <c:pt idx="2914">
                  <c:v>4.95810053065283E-2</c:v>
                </c:pt>
                <c:pt idx="2915">
                  <c:v>1.25272246583322E-2</c:v>
                </c:pt>
                <c:pt idx="2916">
                  <c:v>1.78911253063158E-2</c:v>
                </c:pt>
                <c:pt idx="2917">
                  <c:v>3.8861891518391499E-2</c:v>
                </c:pt>
                <c:pt idx="2918">
                  <c:v>2.99964523592708E-2</c:v>
                </c:pt>
                <c:pt idx="2919">
                  <c:v>3.5383773739281997E-2</c:v>
                </c:pt>
                <c:pt idx="2920">
                  <c:v>2.7341220977454801E-2</c:v>
                </c:pt>
                <c:pt idx="2921">
                  <c:v>1.2797113491201301E-2</c:v>
                </c:pt>
                <c:pt idx="2922">
                  <c:v>7.8405834748886006E-3</c:v>
                </c:pt>
                <c:pt idx="2923">
                  <c:v>7.6243287460374598E-3</c:v>
                </c:pt>
                <c:pt idx="2924">
                  <c:v>1.0291897311366699E-2</c:v>
                </c:pt>
                <c:pt idx="2925">
                  <c:v>9.9489454168865295E-3</c:v>
                </c:pt>
                <c:pt idx="2926">
                  <c:v>1.17063977214352E-2</c:v>
                </c:pt>
                <c:pt idx="2927">
                  <c:v>8.1671384474273408E-3</c:v>
                </c:pt>
                <c:pt idx="2928">
                  <c:v>7.7111054049880797E-3</c:v>
                </c:pt>
                <c:pt idx="2929">
                  <c:v>4.1879282680158302E-2</c:v>
                </c:pt>
                <c:pt idx="2930">
                  <c:v>7.1686957620898904E-3</c:v>
                </c:pt>
                <c:pt idx="2931">
                  <c:v>1.18252253957935E-2</c:v>
                </c:pt>
                <c:pt idx="2932">
                  <c:v>4.1650179881518201E-2</c:v>
                </c:pt>
                <c:pt idx="2933">
                  <c:v>1.01087391078684E-2</c:v>
                </c:pt>
                <c:pt idx="2934">
                  <c:v>4.6536302558532902E-2</c:v>
                </c:pt>
                <c:pt idx="2935">
                  <c:v>6.3815171800435694E-2</c:v>
                </c:pt>
                <c:pt idx="2936">
                  <c:v>4.8581159997539702E-2</c:v>
                </c:pt>
                <c:pt idx="2937">
                  <c:v>5.7642427977786098E-2</c:v>
                </c:pt>
                <c:pt idx="2938">
                  <c:v>3.09945429195858E-2</c:v>
                </c:pt>
                <c:pt idx="2939">
                  <c:v>6.2760224257624703E-2</c:v>
                </c:pt>
                <c:pt idx="2940">
                  <c:v>3.7578479397548999E-2</c:v>
                </c:pt>
                <c:pt idx="2941">
                  <c:v>1.28448846642004E-2</c:v>
                </c:pt>
                <c:pt idx="2942">
                  <c:v>7.9479418273852402E-3</c:v>
                </c:pt>
                <c:pt idx="2943">
                  <c:v>4.0610848966613398E-2</c:v>
                </c:pt>
                <c:pt idx="2944">
                  <c:v>9.5070842936263097E-3</c:v>
                </c:pt>
                <c:pt idx="2945">
                  <c:v>1.42090718180832E-2</c:v>
                </c:pt>
                <c:pt idx="2946">
                  <c:v>1.0470626459510499E-2</c:v>
                </c:pt>
                <c:pt idx="2947">
                  <c:v>1.9579516678774601E-2</c:v>
                </c:pt>
                <c:pt idx="2948">
                  <c:v>1.0586212379200601E-2</c:v>
                </c:pt>
                <c:pt idx="2949">
                  <c:v>5.5647067919033101E-2</c:v>
                </c:pt>
                <c:pt idx="2950">
                  <c:v>2.5707556718286201E-2</c:v>
                </c:pt>
                <c:pt idx="2951">
                  <c:v>2.6015347405631401E-2</c:v>
                </c:pt>
                <c:pt idx="2952">
                  <c:v>3.80979435704175E-2</c:v>
                </c:pt>
                <c:pt idx="2953">
                  <c:v>1.10863289024828E-2</c:v>
                </c:pt>
                <c:pt idx="2954">
                  <c:v>5.4033833578605799E-2</c:v>
                </c:pt>
                <c:pt idx="2955">
                  <c:v>5.5083445723089701E-2</c:v>
                </c:pt>
                <c:pt idx="2956">
                  <c:v>5.2677522071608598E-2</c:v>
                </c:pt>
                <c:pt idx="2957">
                  <c:v>1.4368972514899299E-2</c:v>
                </c:pt>
                <c:pt idx="2958">
                  <c:v>1.11622344847047E-2</c:v>
                </c:pt>
                <c:pt idx="2959">
                  <c:v>3.9340169772456801E-2</c:v>
                </c:pt>
                <c:pt idx="2960">
                  <c:v>1.55029574707425E-2</c:v>
                </c:pt>
                <c:pt idx="2961">
                  <c:v>9.3689061568572301E-3</c:v>
                </c:pt>
                <c:pt idx="2962">
                  <c:v>9.2860438883165895E-3</c:v>
                </c:pt>
                <c:pt idx="2963">
                  <c:v>2.4074102354643301E-2</c:v>
                </c:pt>
                <c:pt idx="2964">
                  <c:v>8.0655254962348107E-3</c:v>
                </c:pt>
                <c:pt idx="2965">
                  <c:v>6.5025303623264197E-2</c:v>
                </c:pt>
                <c:pt idx="2966">
                  <c:v>1.2196360452456799E-2</c:v>
                </c:pt>
                <c:pt idx="2967">
                  <c:v>1.04251757709978E-2</c:v>
                </c:pt>
                <c:pt idx="2968">
                  <c:v>2.9929606385793998E-2</c:v>
                </c:pt>
                <c:pt idx="2969">
                  <c:v>1.9332078564782099E-2</c:v>
                </c:pt>
                <c:pt idx="2970">
                  <c:v>1.15248336051775E-2</c:v>
                </c:pt>
                <c:pt idx="2971">
                  <c:v>3.1851465977530802E-2</c:v>
                </c:pt>
                <c:pt idx="2972">
                  <c:v>2.30281867784486E-2</c:v>
                </c:pt>
                <c:pt idx="2973">
                  <c:v>1.55655491217853E-2</c:v>
                </c:pt>
                <c:pt idx="2974">
                  <c:v>4.9257416512238299E-2</c:v>
                </c:pt>
                <c:pt idx="2975">
                  <c:v>3.5203149032232997E-2</c:v>
                </c:pt>
                <c:pt idx="2976">
                  <c:v>4.3225936462866203E-2</c:v>
                </c:pt>
                <c:pt idx="2977">
                  <c:v>1.5838567924843699E-2</c:v>
                </c:pt>
                <c:pt idx="2978">
                  <c:v>1.7443961087215399E-2</c:v>
                </c:pt>
                <c:pt idx="2979">
                  <c:v>1.0957351230139E-2</c:v>
                </c:pt>
                <c:pt idx="2980">
                  <c:v>7.7218002087336597E-3</c:v>
                </c:pt>
                <c:pt idx="2981">
                  <c:v>7.2105320716307399E-3</c:v>
                </c:pt>
                <c:pt idx="2982">
                  <c:v>9.6751883437199097E-3</c:v>
                </c:pt>
                <c:pt idx="2983">
                  <c:v>6.4605445418011206E-2</c:v>
                </c:pt>
                <c:pt idx="2984">
                  <c:v>1.60169358742649E-2</c:v>
                </c:pt>
                <c:pt idx="2985">
                  <c:v>9.3943925941790806E-3</c:v>
                </c:pt>
                <c:pt idx="2986">
                  <c:v>1.12288791005102E-2</c:v>
                </c:pt>
                <c:pt idx="2987">
                  <c:v>5.23262790611752E-2</c:v>
                </c:pt>
                <c:pt idx="2988">
                  <c:v>1.44069699386167E-2</c:v>
                </c:pt>
                <c:pt idx="2989">
                  <c:v>8.9616258752534504E-3</c:v>
                </c:pt>
                <c:pt idx="2990">
                  <c:v>2.8902906435324501E-2</c:v>
                </c:pt>
                <c:pt idx="2991">
                  <c:v>1.8399586873987898E-2</c:v>
                </c:pt>
                <c:pt idx="2992">
                  <c:v>2.4935628630197999E-2</c:v>
                </c:pt>
                <c:pt idx="2993">
                  <c:v>2.8040400262445E-2</c:v>
                </c:pt>
                <c:pt idx="2994">
                  <c:v>7.1080212667223499E-3</c:v>
                </c:pt>
                <c:pt idx="2995">
                  <c:v>1.44119668633456E-2</c:v>
                </c:pt>
                <c:pt idx="2996">
                  <c:v>1.09987029951967E-2</c:v>
                </c:pt>
                <c:pt idx="2997">
                  <c:v>3.7904499050593003E-2</c:v>
                </c:pt>
                <c:pt idx="2998">
                  <c:v>1.5175397237598099E-2</c:v>
                </c:pt>
                <c:pt idx="2999">
                  <c:v>9.0999601416083802E-3</c:v>
                </c:pt>
                <c:pt idx="3000">
                  <c:v>1.20117558792998E-2</c:v>
                </c:pt>
                <c:pt idx="3001">
                  <c:v>9.0290911505400799E-3</c:v>
                </c:pt>
                <c:pt idx="3002">
                  <c:v>8.6001801212067103E-3</c:v>
                </c:pt>
                <c:pt idx="3003">
                  <c:v>1.4059702346583099E-2</c:v>
                </c:pt>
                <c:pt idx="3004">
                  <c:v>2.05544514649308E-2</c:v>
                </c:pt>
                <c:pt idx="3005">
                  <c:v>1.47377666343261E-2</c:v>
                </c:pt>
                <c:pt idx="3006">
                  <c:v>3.6098975265685201E-2</c:v>
                </c:pt>
                <c:pt idx="3007">
                  <c:v>1.21230686437254E-2</c:v>
                </c:pt>
                <c:pt idx="3008">
                  <c:v>7.7154707968080096E-3</c:v>
                </c:pt>
                <c:pt idx="3009">
                  <c:v>1.26304932848789E-2</c:v>
                </c:pt>
                <c:pt idx="3010">
                  <c:v>9.61449900342644E-3</c:v>
                </c:pt>
                <c:pt idx="3011">
                  <c:v>1.2444567807628299E-2</c:v>
                </c:pt>
                <c:pt idx="3012">
                  <c:v>3.20219225272418E-2</c:v>
                </c:pt>
                <c:pt idx="3013">
                  <c:v>9.7738442376278708E-3</c:v>
                </c:pt>
                <c:pt idx="3014">
                  <c:v>8.8120699277922793E-3</c:v>
                </c:pt>
                <c:pt idx="3015">
                  <c:v>9.8546993702364506E-3</c:v>
                </c:pt>
                <c:pt idx="3016">
                  <c:v>2.1505910515803601E-2</c:v>
                </c:pt>
                <c:pt idx="3017">
                  <c:v>3.42098389013979E-2</c:v>
                </c:pt>
                <c:pt idx="3018">
                  <c:v>9.1499714709929198E-3</c:v>
                </c:pt>
                <c:pt idx="3019">
                  <c:v>1.5561168373539601E-2</c:v>
                </c:pt>
                <c:pt idx="3020">
                  <c:v>2.8487484097854999E-2</c:v>
                </c:pt>
                <c:pt idx="3021">
                  <c:v>1.5757043351517199E-2</c:v>
                </c:pt>
                <c:pt idx="3022">
                  <c:v>3.8510224791239403E-2</c:v>
                </c:pt>
                <c:pt idx="3023">
                  <c:v>4.2705060910145302E-2</c:v>
                </c:pt>
                <c:pt idx="3024">
                  <c:v>9.8089309633534807E-3</c:v>
                </c:pt>
                <c:pt idx="3025">
                  <c:v>2.28463211531535E-2</c:v>
                </c:pt>
                <c:pt idx="3026">
                  <c:v>3.1938435635488899E-2</c:v>
                </c:pt>
                <c:pt idx="3027">
                  <c:v>4.0233047491351599E-2</c:v>
                </c:pt>
                <c:pt idx="3028">
                  <c:v>2.8327815154667101E-2</c:v>
                </c:pt>
                <c:pt idx="3029">
                  <c:v>2.04265655526122E-2</c:v>
                </c:pt>
                <c:pt idx="3030">
                  <c:v>1.13168940585868E-2</c:v>
                </c:pt>
                <c:pt idx="3031">
                  <c:v>9.7883887396581406E-3</c:v>
                </c:pt>
                <c:pt idx="3032">
                  <c:v>8.6715399521967093E-3</c:v>
                </c:pt>
                <c:pt idx="3033">
                  <c:v>2.9075135990292399E-2</c:v>
                </c:pt>
                <c:pt idx="3034">
                  <c:v>9.6934894792749301E-3</c:v>
                </c:pt>
                <c:pt idx="3035">
                  <c:v>7.61837425014398E-3</c:v>
                </c:pt>
                <c:pt idx="3036">
                  <c:v>3.0495413983658098E-2</c:v>
                </c:pt>
                <c:pt idx="3037">
                  <c:v>7.8566848953889601E-3</c:v>
                </c:pt>
                <c:pt idx="3038">
                  <c:v>6.3601132231852903E-2</c:v>
                </c:pt>
                <c:pt idx="3039">
                  <c:v>1.50940392158334E-2</c:v>
                </c:pt>
                <c:pt idx="3040">
                  <c:v>9.2846323611386408E-3</c:v>
                </c:pt>
                <c:pt idx="3041">
                  <c:v>1.6229601817298999E-2</c:v>
                </c:pt>
                <c:pt idx="3042">
                  <c:v>1.59183113487304E-2</c:v>
                </c:pt>
                <c:pt idx="3043">
                  <c:v>4.0362103530038801E-2</c:v>
                </c:pt>
                <c:pt idx="3044">
                  <c:v>3.2491260324561601E-2</c:v>
                </c:pt>
                <c:pt idx="3045">
                  <c:v>1.27950026284344E-2</c:v>
                </c:pt>
                <c:pt idx="3046">
                  <c:v>3.1532661384268898E-2</c:v>
                </c:pt>
                <c:pt idx="3047">
                  <c:v>1.5810542107555801E-2</c:v>
                </c:pt>
                <c:pt idx="3048">
                  <c:v>8.8567715977626704E-3</c:v>
                </c:pt>
                <c:pt idx="3049">
                  <c:v>7.9853325648833202E-3</c:v>
                </c:pt>
                <c:pt idx="3050">
                  <c:v>1.4938102276714001E-2</c:v>
                </c:pt>
                <c:pt idx="3051">
                  <c:v>1.6622257600282801E-2</c:v>
                </c:pt>
                <c:pt idx="3052">
                  <c:v>1.4776646127395101E-2</c:v>
                </c:pt>
                <c:pt idx="3053">
                  <c:v>8.5041896817694002E-3</c:v>
                </c:pt>
                <c:pt idx="3054">
                  <c:v>2.6742723572667E-2</c:v>
                </c:pt>
                <c:pt idx="3055">
                  <c:v>9.8883444940002698E-3</c:v>
                </c:pt>
                <c:pt idx="3056">
                  <c:v>5.7667235220815398E-2</c:v>
                </c:pt>
                <c:pt idx="3057">
                  <c:v>1.17304925652522E-2</c:v>
                </c:pt>
                <c:pt idx="3058">
                  <c:v>4.4143306273392198E-2</c:v>
                </c:pt>
                <c:pt idx="3059">
                  <c:v>7.4669040311441202E-3</c:v>
                </c:pt>
                <c:pt idx="3060">
                  <c:v>1.3729978095165201E-2</c:v>
                </c:pt>
                <c:pt idx="3061">
                  <c:v>2.8120924147978801E-2</c:v>
                </c:pt>
                <c:pt idx="3062">
                  <c:v>8.3040465987091906E-3</c:v>
                </c:pt>
                <c:pt idx="3063">
                  <c:v>8.79113496640733E-3</c:v>
                </c:pt>
                <c:pt idx="3064">
                  <c:v>1.4913933626909801E-2</c:v>
                </c:pt>
                <c:pt idx="3065">
                  <c:v>8.2603268294897201E-3</c:v>
                </c:pt>
                <c:pt idx="3066">
                  <c:v>2.5717266420378901E-2</c:v>
                </c:pt>
                <c:pt idx="3067">
                  <c:v>1.27386078523121E-2</c:v>
                </c:pt>
                <c:pt idx="3068">
                  <c:v>6.4468552556465997E-2</c:v>
                </c:pt>
                <c:pt idx="3069">
                  <c:v>1.62972396151718E-2</c:v>
                </c:pt>
                <c:pt idx="3070">
                  <c:v>2.3827814300191499E-2</c:v>
                </c:pt>
                <c:pt idx="3071">
                  <c:v>9.6098432658512697E-3</c:v>
                </c:pt>
                <c:pt idx="3072">
                  <c:v>2.0089280364187199E-2</c:v>
                </c:pt>
                <c:pt idx="3073">
                  <c:v>9.9985921783106602E-3</c:v>
                </c:pt>
                <c:pt idx="3074">
                  <c:v>3.68582707414849E-2</c:v>
                </c:pt>
                <c:pt idx="3075">
                  <c:v>1.8480783335143199E-2</c:v>
                </c:pt>
                <c:pt idx="3076">
                  <c:v>1.0829430499078099E-2</c:v>
                </c:pt>
                <c:pt idx="3077">
                  <c:v>2.78842404167409E-2</c:v>
                </c:pt>
                <c:pt idx="3078">
                  <c:v>9.8556266564198101E-3</c:v>
                </c:pt>
                <c:pt idx="3079">
                  <c:v>8.6309113174620703E-3</c:v>
                </c:pt>
                <c:pt idx="3080">
                  <c:v>4.8234770397844302E-2</c:v>
                </c:pt>
                <c:pt idx="3081">
                  <c:v>1.35029127184738E-2</c:v>
                </c:pt>
                <c:pt idx="3082">
                  <c:v>1.1798914889079099E-2</c:v>
                </c:pt>
                <c:pt idx="3083">
                  <c:v>7.8187779214671307E-3</c:v>
                </c:pt>
                <c:pt idx="3084">
                  <c:v>1.6345486050229001E-2</c:v>
                </c:pt>
                <c:pt idx="3085">
                  <c:v>1.0772303557618801E-2</c:v>
                </c:pt>
                <c:pt idx="3086">
                  <c:v>1.07614707376146E-2</c:v>
                </c:pt>
                <c:pt idx="3087">
                  <c:v>1.34331541954321E-2</c:v>
                </c:pt>
                <c:pt idx="3088">
                  <c:v>9.6270702846915496E-3</c:v>
                </c:pt>
                <c:pt idx="3089">
                  <c:v>3.7405081976393098E-2</c:v>
                </c:pt>
                <c:pt idx="3090">
                  <c:v>1.74207211693863E-2</c:v>
                </c:pt>
                <c:pt idx="3091">
                  <c:v>7.7601399696008797E-3</c:v>
                </c:pt>
                <c:pt idx="3092">
                  <c:v>1.5175843786120901E-2</c:v>
                </c:pt>
                <c:pt idx="3093">
                  <c:v>2.1510458770451601E-2</c:v>
                </c:pt>
                <c:pt idx="3094">
                  <c:v>1.01782424422188E-2</c:v>
                </c:pt>
                <c:pt idx="3095">
                  <c:v>8.5458061304104493E-3</c:v>
                </c:pt>
                <c:pt idx="3096">
                  <c:v>2.8228016044695301E-2</c:v>
                </c:pt>
                <c:pt idx="3097">
                  <c:v>4.2466680922281702E-2</c:v>
                </c:pt>
                <c:pt idx="3098">
                  <c:v>2.20355077353316E-2</c:v>
                </c:pt>
                <c:pt idx="3099">
                  <c:v>3.6589917468475501E-2</c:v>
                </c:pt>
                <c:pt idx="3100">
                  <c:v>9.8016518058346696E-3</c:v>
                </c:pt>
                <c:pt idx="3101">
                  <c:v>3.3257071172393599E-2</c:v>
                </c:pt>
                <c:pt idx="3102">
                  <c:v>1.2861705350496799E-2</c:v>
                </c:pt>
                <c:pt idx="3103">
                  <c:v>7.3419367948356698E-3</c:v>
                </c:pt>
                <c:pt idx="3104">
                  <c:v>6.5865587304492795E-2</c:v>
                </c:pt>
                <c:pt idx="3105">
                  <c:v>5.00192591244163E-2</c:v>
                </c:pt>
                <c:pt idx="3106">
                  <c:v>9.0186354013099893E-3</c:v>
                </c:pt>
                <c:pt idx="3107">
                  <c:v>1.09882362879569E-2</c:v>
                </c:pt>
                <c:pt idx="3108">
                  <c:v>1.2650214766883701E-2</c:v>
                </c:pt>
                <c:pt idx="3109">
                  <c:v>1.32785500133486E-2</c:v>
                </c:pt>
                <c:pt idx="3110">
                  <c:v>1.6921013632334302E-2</c:v>
                </c:pt>
                <c:pt idx="3111">
                  <c:v>1.9897671901969699E-2</c:v>
                </c:pt>
                <c:pt idx="3112">
                  <c:v>4.3134348737683403E-2</c:v>
                </c:pt>
                <c:pt idx="3113">
                  <c:v>9.4491270696791495E-3</c:v>
                </c:pt>
                <c:pt idx="3114">
                  <c:v>1.07055717946337E-2</c:v>
                </c:pt>
                <c:pt idx="3115">
                  <c:v>1.2312953347450599E-2</c:v>
                </c:pt>
                <c:pt idx="3116">
                  <c:v>1.23723122244065E-2</c:v>
                </c:pt>
                <c:pt idx="3117">
                  <c:v>9.3411509918096495E-3</c:v>
                </c:pt>
                <c:pt idx="3118">
                  <c:v>1.3191700711838001E-2</c:v>
                </c:pt>
                <c:pt idx="3119">
                  <c:v>6.0052579783781201E-2</c:v>
                </c:pt>
                <c:pt idx="3120">
                  <c:v>8.0794913865215902E-3</c:v>
                </c:pt>
                <c:pt idx="3121">
                  <c:v>6.1022495201231299E-2</c:v>
                </c:pt>
                <c:pt idx="3122">
                  <c:v>2.77502650910449E-2</c:v>
                </c:pt>
                <c:pt idx="3123">
                  <c:v>7.6380549802415199E-3</c:v>
                </c:pt>
                <c:pt idx="3124">
                  <c:v>3.1545003251401402E-2</c:v>
                </c:pt>
                <c:pt idx="3125">
                  <c:v>4.0733008071178502E-2</c:v>
                </c:pt>
                <c:pt idx="3126">
                  <c:v>2.6374824184860399E-2</c:v>
                </c:pt>
                <c:pt idx="3127">
                  <c:v>1.0977620675180899E-2</c:v>
                </c:pt>
                <c:pt idx="3128">
                  <c:v>1.6394102260143099E-2</c:v>
                </c:pt>
                <c:pt idx="3129">
                  <c:v>9.4159713785637901E-3</c:v>
                </c:pt>
                <c:pt idx="3130">
                  <c:v>8.0183159852703495E-3</c:v>
                </c:pt>
                <c:pt idx="3131">
                  <c:v>1.4822841050453299E-2</c:v>
                </c:pt>
                <c:pt idx="3132">
                  <c:v>7.1579690124618702E-3</c:v>
                </c:pt>
                <c:pt idx="3133">
                  <c:v>8.6426185962046598E-3</c:v>
                </c:pt>
                <c:pt idx="3134">
                  <c:v>4.2958210643888502E-2</c:v>
                </c:pt>
                <c:pt idx="3135">
                  <c:v>6.2838138472365995E-2</c:v>
                </c:pt>
                <c:pt idx="3136">
                  <c:v>2.3472833699611399E-2</c:v>
                </c:pt>
                <c:pt idx="3137">
                  <c:v>1.35833373193047E-2</c:v>
                </c:pt>
                <c:pt idx="3138">
                  <c:v>2.2477203414755099E-2</c:v>
                </c:pt>
                <c:pt idx="3139">
                  <c:v>1.2181131839831799E-2</c:v>
                </c:pt>
                <c:pt idx="3140">
                  <c:v>1.04154979243259E-2</c:v>
                </c:pt>
                <c:pt idx="3141">
                  <c:v>1.0522552218615099E-2</c:v>
                </c:pt>
                <c:pt idx="3142">
                  <c:v>9.8422060542145799E-3</c:v>
                </c:pt>
                <c:pt idx="3143">
                  <c:v>9.1058002561067598E-3</c:v>
                </c:pt>
                <c:pt idx="3144">
                  <c:v>3.7638195342565198E-2</c:v>
                </c:pt>
                <c:pt idx="3145">
                  <c:v>8.6344611868456704E-3</c:v>
                </c:pt>
                <c:pt idx="3146">
                  <c:v>2.30624206555777E-2</c:v>
                </c:pt>
                <c:pt idx="3147">
                  <c:v>1.0663535223102099E-2</c:v>
                </c:pt>
                <c:pt idx="3148">
                  <c:v>1.2120709635349201E-2</c:v>
                </c:pt>
                <c:pt idx="3149">
                  <c:v>2.2594453800772199E-2</c:v>
                </c:pt>
                <c:pt idx="3150">
                  <c:v>8.1888962579987502E-3</c:v>
                </c:pt>
                <c:pt idx="3151">
                  <c:v>3.8994413472137397E-2</c:v>
                </c:pt>
                <c:pt idx="3152">
                  <c:v>4.0466698543459599E-2</c:v>
                </c:pt>
                <c:pt idx="3153">
                  <c:v>5.7439961052748303E-2</c:v>
                </c:pt>
                <c:pt idx="3154">
                  <c:v>1.33329930462099E-2</c:v>
                </c:pt>
                <c:pt idx="3155">
                  <c:v>9.4644208927406395E-3</c:v>
                </c:pt>
                <c:pt idx="3156">
                  <c:v>8.7417518123792497E-3</c:v>
                </c:pt>
                <c:pt idx="3157">
                  <c:v>9.5488024574489593E-3</c:v>
                </c:pt>
                <c:pt idx="3158">
                  <c:v>3.8752355890604398E-2</c:v>
                </c:pt>
                <c:pt idx="3159">
                  <c:v>4.5750890954738298E-2</c:v>
                </c:pt>
                <c:pt idx="3160">
                  <c:v>7.6805981201718198E-3</c:v>
                </c:pt>
                <c:pt idx="3161">
                  <c:v>2.62646744127433E-2</c:v>
                </c:pt>
                <c:pt idx="3162">
                  <c:v>1.1983304686299E-2</c:v>
                </c:pt>
                <c:pt idx="3163">
                  <c:v>1.8809136463911E-2</c:v>
                </c:pt>
                <c:pt idx="3164">
                  <c:v>5.8722940474252298E-2</c:v>
                </c:pt>
                <c:pt idx="3165">
                  <c:v>2.4189129276863602E-2</c:v>
                </c:pt>
                <c:pt idx="3166">
                  <c:v>2.7277374581988301E-2</c:v>
                </c:pt>
                <c:pt idx="3167">
                  <c:v>8.5397313090938304E-3</c:v>
                </c:pt>
                <c:pt idx="3168">
                  <c:v>8.1954249775236902E-3</c:v>
                </c:pt>
                <c:pt idx="3169">
                  <c:v>3.6739581974017901E-2</c:v>
                </c:pt>
                <c:pt idx="3170">
                  <c:v>5.31022790960873E-2</c:v>
                </c:pt>
                <c:pt idx="3171">
                  <c:v>2.0424391894709001E-2</c:v>
                </c:pt>
                <c:pt idx="3172">
                  <c:v>2.9208403323969599E-2</c:v>
                </c:pt>
                <c:pt idx="3173">
                  <c:v>8.7990513648192308E-3</c:v>
                </c:pt>
                <c:pt idx="3174">
                  <c:v>1.4121138871401401E-2</c:v>
                </c:pt>
                <c:pt idx="3175">
                  <c:v>8.2424500936682799E-3</c:v>
                </c:pt>
                <c:pt idx="3176">
                  <c:v>1.08351754109593E-2</c:v>
                </c:pt>
                <c:pt idx="3177">
                  <c:v>2.3053352569835799E-2</c:v>
                </c:pt>
                <c:pt idx="3178">
                  <c:v>7.9220758917019907E-3</c:v>
                </c:pt>
                <c:pt idx="3179">
                  <c:v>6.6242913937932704E-2</c:v>
                </c:pt>
                <c:pt idx="3180">
                  <c:v>4.2365716041624299E-2</c:v>
                </c:pt>
                <c:pt idx="3181">
                  <c:v>9.6687049205001208E-3</c:v>
                </c:pt>
                <c:pt idx="3182">
                  <c:v>1.32660677812512E-2</c:v>
                </c:pt>
                <c:pt idx="3183">
                  <c:v>9.3826608057916705E-3</c:v>
                </c:pt>
                <c:pt idx="3184">
                  <c:v>2.7591555487482499E-2</c:v>
                </c:pt>
                <c:pt idx="3185">
                  <c:v>1.6569283821477199E-2</c:v>
                </c:pt>
                <c:pt idx="3186">
                  <c:v>7.5997704931227601E-3</c:v>
                </c:pt>
                <c:pt idx="3187">
                  <c:v>2.5178064471956502E-2</c:v>
                </c:pt>
                <c:pt idx="3188">
                  <c:v>9.1326613240658196E-3</c:v>
                </c:pt>
                <c:pt idx="3189">
                  <c:v>2.1063106501089002E-2</c:v>
                </c:pt>
                <c:pt idx="3190">
                  <c:v>1.0466909188111899E-2</c:v>
                </c:pt>
                <c:pt idx="3191">
                  <c:v>2.77492153333312E-2</c:v>
                </c:pt>
                <c:pt idx="3192">
                  <c:v>1.3049716191514399E-2</c:v>
                </c:pt>
                <c:pt idx="3193">
                  <c:v>2.1257935896090201E-2</c:v>
                </c:pt>
                <c:pt idx="3194">
                  <c:v>2.30657382094137E-2</c:v>
                </c:pt>
                <c:pt idx="3195">
                  <c:v>3.7938472473656198E-2</c:v>
                </c:pt>
                <c:pt idx="3196">
                  <c:v>5.4121733469458498E-2</c:v>
                </c:pt>
                <c:pt idx="3197">
                  <c:v>7.86556037021084E-3</c:v>
                </c:pt>
                <c:pt idx="3198">
                  <c:v>1.24110226398081E-2</c:v>
                </c:pt>
                <c:pt idx="3199">
                  <c:v>3.73995384276311E-2</c:v>
                </c:pt>
                <c:pt idx="3200">
                  <c:v>2.41193521452026E-2</c:v>
                </c:pt>
                <c:pt idx="3201">
                  <c:v>8.7898524024565394E-3</c:v>
                </c:pt>
                <c:pt idx="3202">
                  <c:v>3.9982127996023603E-2</c:v>
                </c:pt>
                <c:pt idx="3203">
                  <c:v>1.23629642516407E-2</c:v>
                </c:pt>
                <c:pt idx="3204">
                  <c:v>1.2635938873169199E-2</c:v>
                </c:pt>
                <c:pt idx="3205">
                  <c:v>1.51742053826034E-2</c:v>
                </c:pt>
                <c:pt idx="3206">
                  <c:v>1.12421574999467E-2</c:v>
                </c:pt>
                <c:pt idx="3207">
                  <c:v>2.5563698306103999E-2</c:v>
                </c:pt>
                <c:pt idx="3208">
                  <c:v>1.50416866899214E-2</c:v>
                </c:pt>
                <c:pt idx="3209">
                  <c:v>1.0206244436347401E-2</c:v>
                </c:pt>
                <c:pt idx="3210">
                  <c:v>2.4202630579048499E-2</c:v>
                </c:pt>
                <c:pt idx="3211">
                  <c:v>2.3845849463105199E-2</c:v>
                </c:pt>
                <c:pt idx="3212">
                  <c:v>4.0063868090321503E-2</c:v>
                </c:pt>
                <c:pt idx="3213">
                  <c:v>1.6892033406276701E-2</c:v>
                </c:pt>
                <c:pt idx="3214">
                  <c:v>3.8982416103638298E-2</c:v>
                </c:pt>
                <c:pt idx="3215">
                  <c:v>1.0090040389763201E-2</c:v>
                </c:pt>
                <c:pt idx="3216">
                  <c:v>1.94963420694877E-2</c:v>
                </c:pt>
                <c:pt idx="3217">
                  <c:v>4.7019261336283903E-2</c:v>
                </c:pt>
                <c:pt idx="3218">
                  <c:v>6.4492047655972495E-2</c:v>
                </c:pt>
                <c:pt idx="3219">
                  <c:v>4.6885659684851297E-2</c:v>
                </c:pt>
                <c:pt idx="3220">
                  <c:v>1.9718735390878098E-2</c:v>
                </c:pt>
                <c:pt idx="3221">
                  <c:v>1.9315628696689902E-2</c:v>
                </c:pt>
                <c:pt idx="3222">
                  <c:v>1.73768106709472E-2</c:v>
                </c:pt>
                <c:pt idx="3223">
                  <c:v>7.75005511676349E-3</c:v>
                </c:pt>
                <c:pt idx="3224">
                  <c:v>4.33236763466983E-2</c:v>
                </c:pt>
                <c:pt idx="3225">
                  <c:v>5.5302229712720197E-2</c:v>
                </c:pt>
                <c:pt idx="3226">
                  <c:v>1.43365874822505E-2</c:v>
                </c:pt>
                <c:pt idx="3227">
                  <c:v>1.5327955403594599E-2</c:v>
                </c:pt>
                <c:pt idx="3228">
                  <c:v>7.7276844042672597E-3</c:v>
                </c:pt>
                <c:pt idx="3229">
                  <c:v>4.2650397452901702E-2</c:v>
                </c:pt>
                <c:pt idx="3230">
                  <c:v>1.96007172588623E-2</c:v>
                </c:pt>
                <c:pt idx="3231">
                  <c:v>2.7256654850338499E-2</c:v>
                </c:pt>
                <c:pt idx="3232">
                  <c:v>1.37607282908452E-2</c:v>
                </c:pt>
                <c:pt idx="3233">
                  <c:v>1.1042375077356101E-2</c:v>
                </c:pt>
                <c:pt idx="3234">
                  <c:v>1.29027234362496E-2</c:v>
                </c:pt>
                <c:pt idx="3235">
                  <c:v>2.1333770701702798E-2</c:v>
                </c:pt>
                <c:pt idx="3236">
                  <c:v>2.5971466176579399E-2</c:v>
                </c:pt>
                <c:pt idx="3237">
                  <c:v>1.6553370782374701E-2</c:v>
                </c:pt>
                <c:pt idx="3238">
                  <c:v>7.5380114878851098E-3</c:v>
                </c:pt>
                <c:pt idx="3239">
                  <c:v>7.72329788500274E-3</c:v>
                </c:pt>
                <c:pt idx="3240">
                  <c:v>1.9253892093241399E-2</c:v>
                </c:pt>
                <c:pt idx="3241">
                  <c:v>1.8328747206541499E-2</c:v>
                </c:pt>
                <c:pt idx="3242">
                  <c:v>3.4315494235516997E-2</c:v>
                </c:pt>
                <c:pt idx="3243">
                  <c:v>9.5117418257622492E-3</c:v>
                </c:pt>
                <c:pt idx="3244">
                  <c:v>8.2915768869538005E-3</c:v>
                </c:pt>
                <c:pt idx="3245">
                  <c:v>4.3426733814566597E-2</c:v>
                </c:pt>
                <c:pt idx="3246">
                  <c:v>7.5744530374479598E-3</c:v>
                </c:pt>
                <c:pt idx="3247">
                  <c:v>1.0915234151779E-2</c:v>
                </c:pt>
                <c:pt idx="3248">
                  <c:v>3.3548922267913402E-2</c:v>
                </c:pt>
                <c:pt idx="3249">
                  <c:v>2.4175982977079302E-2</c:v>
                </c:pt>
                <c:pt idx="3250">
                  <c:v>1.76383457947136E-2</c:v>
                </c:pt>
                <c:pt idx="3251">
                  <c:v>1.00076548242755E-2</c:v>
                </c:pt>
                <c:pt idx="3252">
                  <c:v>4.0569054827354102E-2</c:v>
                </c:pt>
                <c:pt idx="3253">
                  <c:v>3.8809419235193501E-2</c:v>
                </c:pt>
                <c:pt idx="3254">
                  <c:v>5.3586556050041201E-2</c:v>
                </c:pt>
                <c:pt idx="3255">
                  <c:v>9.94663262577789E-3</c:v>
                </c:pt>
                <c:pt idx="3256">
                  <c:v>1.8169273080043499E-2</c:v>
                </c:pt>
                <c:pt idx="3257">
                  <c:v>3.58174848226709E-2</c:v>
                </c:pt>
                <c:pt idx="3258">
                  <c:v>2.2887860469243598E-2</c:v>
                </c:pt>
                <c:pt idx="3259">
                  <c:v>3.1455487633043802E-2</c:v>
                </c:pt>
                <c:pt idx="3260">
                  <c:v>9.6847987002238404E-3</c:v>
                </c:pt>
                <c:pt idx="3261">
                  <c:v>4.1704922791126503E-2</c:v>
                </c:pt>
                <c:pt idx="3262">
                  <c:v>2.11878556512318E-2</c:v>
                </c:pt>
                <c:pt idx="3263">
                  <c:v>3.3922461885117397E-2</c:v>
                </c:pt>
                <c:pt idx="3264">
                  <c:v>8.4106238410075699E-3</c:v>
                </c:pt>
                <c:pt idx="3265">
                  <c:v>1.37237701483106E-2</c:v>
                </c:pt>
                <c:pt idx="3266">
                  <c:v>3.8989978956396401E-2</c:v>
                </c:pt>
                <c:pt idx="3267">
                  <c:v>7.7101634322331502E-3</c:v>
                </c:pt>
                <c:pt idx="3268">
                  <c:v>1.85685614735027E-2</c:v>
                </c:pt>
                <c:pt idx="3269">
                  <c:v>8.4073175774232699E-3</c:v>
                </c:pt>
                <c:pt idx="3270">
                  <c:v>2.1443476143210901E-2</c:v>
                </c:pt>
                <c:pt idx="3271">
                  <c:v>1.47046305802901E-2</c:v>
                </c:pt>
                <c:pt idx="3272">
                  <c:v>8.9329753031089001E-3</c:v>
                </c:pt>
                <c:pt idx="3273">
                  <c:v>7.7249033434539302E-3</c:v>
                </c:pt>
                <c:pt idx="3274">
                  <c:v>2.22198292610905E-2</c:v>
                </c:pt>
                <c:pt idx="3275">
                  <c:v>1.9576466619529002E-2</c:v>
                </c:pt>
                <c:pt idx="3276">
                  <c:v>4.41406133681548E-2</c:v>
                </c:pt>
                <c:pt idx="3277">
                  <c:v>4.5073929066391398E-2</c:v>
                </c:pt>
                <c:pt idx="3278">
                  <c:v>1.76419766394122E-2</c:v>
                </c:pt>
                <c:pt idx="3279">
                  <c:v>8.64657683157663E-3</c:v>
                </c:pt>
                <c:pt idx="3280">
                  <c:v>2.7822474825476801E-2</c:v>
                </c:pt>
                <c:pt idx="3281">
                  <c:v>1.69414643498592E-2</c:v>
                </c:pt>
                <c:pt idx="3282">
                  <c:v>3.0810772933533698E-2</c:v>
                </c:pt>
                <c:pt idx="3283">
                  <c:v>1.7519813588249299E-2</c:v>
                </c:pt>
                <c:pt idx="3284">
                  <c:v>3.4183447590517398E-2</c:v>
                </c:pt>
                <c:pt idx="3285">
                  <c:v>1.45772404955325E-2</c:v>
                </c:pt>
                <c:pt idx="3286">
                  <c:v>1.8373210070256801E-2</c:v>
                </c:pt>
                <c:pt idx="3287">
                  <c:v>5.01171445622412E-2</c:v>
                </c:pt>
                <c:pt idx="3288">
                  <c:v>1.19227186071249E-2</c:v>
                </c:pt>
                <c:pt idx="3289">
                  <c:v>9.7177944442953194E-3</c:v>
                </c:pt>
                <c:pt idx="3290">
                  <c:v>7.4255764600870897E-3</c:v>
                </c:pt>
                <c:pt idx="3291">
                  <c:v>1.3158553116126201E-2</c:v>
                </c:pt>
                <c:pt idx="3292">
                  <c:v>1.2198926966916801E-2</c:v>
                </c:pt>
                <c:pt idx="3293">
                  <c:v>6.1180640918737803E-2</c:v>
                </c:pt>
                <c:pt idx="3294">
                  <c:v>1.3567668258466699E-2</c:v>
                </c:pt>
                <c:pt idx="3295">
                  <c:v>7.7770966360439803E-3</c:v>
                </c:pt>
                <c:pt idx="3296">
                  <c:v>1.17813822713289E-2</c:v>
                </c:pt>
                <c:pt idx="3297">
                  <c:v>1.7279959103389399E-2</c:v>
                </c:pt>
                <c:pt idx="3298">
                  <c:v>4.0659615312884902E-2</c:v>
                </c:pt>
                <c:pt idx="3299">
                  <c:v>9.239952186978E-3</c:v>
                </c:pt>
                <c:pt idx="3300">
                  <c:v>8.5314012482301093E-3</c:v>
                </c:pt>
                <c:pt idx="3301">
                  <c:v>1.8272261948553699E-2</c:v>
                </c:pt>
                <c:pt idx="3302">
                  <c:v>1.73487917702791E-2</c:v>
                </c:pt>
                <c:pt idx="3303">
                  <c:v>2.7441429938069101E-2</c:v>
                </c:pt>
                <c:pt idx="3304">
                  <c:v>1.13467293326396E-2</c:v>
                </c:pt>
                <c:pt idx="3305">
                  <c:v>1.2651203170650599E-2</c:v>
                </c:pt>
                <c:pt idx="3306">
                  <c:v>7.60315661328409E-3</c:v>
                </c:pt>
                <c:pt idx="3307">
                  <c:v>1.2371423007035099E-2</c:v>
                </c:pt>
                <c:pt idx="3308">
                  <c:v>2.4591756217087E-2</c:v>
                </c:pt>
                <c:pt idx="3309">
                  <c:v>8.7811652550015707E-3</c:v>
                </c:pt>
                <c:pt idx="3310">
                  <c:v>4.2447057794762502E-2</c:v>
                </c:pt>
                <c:pt idx="3311">
                  <c:v>1.8357180797215999E-2</c:v>
                </c:pt>
                <c:pt idx="3312">
                  <c:v>2.0308462937931499E-2</c:v>
                </c:pt>
                <c:pt idx="3313">
                  <c:v>5.56738098736781E-2</c:v>
                </c:pt>
                <c:pt idx="3314">
                  <c:v>5.4825025325132198E-2</c:v>
                </c:pt>
                <c:pt idx="3315">
                  <c:v>7.8815053020832304E-3</c:v>
                </c:pt>
                <c:pt idx="3316">
                  <c:v>1.195737998018E-2</c:v>
                </c:pt>
                <c:pt idx="3317">
                  <c:v>2.314650401592E-2</c:v>
                </c:pt>
                <c:pt idx="3318">
                  <c:v>9.8174869742747601E-3</c:v>
                </c:pt>
                <c:pt idx="3319">
                  <c:v>1.4434307905904199E-2</c:v>
                </c:pt>
                <c:pt idx="3320">
                  <c:v>6.1836297940346403E-2</c:v>
                </c:pt>
                <c:pt idx="3321">
                  <c:v>1.27367981078695E-2</c:v>
                </c:pt>
                <c:pt idx="3322">
                  <c:v>1.9892016141873799E-2</c:v>
                </c:pt>
                <c:pt idx="3323">
                  <c:v>2.18834889622295E-2</c:v>
                </c:pt>
                <c:pt idx="3324">
                  <c:v>1.6823077676887101E-2</c:v>
                </c:pt>
                <c:pt idx="3325">
                  <c:v>7.9463955396201404E-3</c:v>
                </c:pt>
                <c:pt idx="3326">
                  <c:v>9.2600376171365992E-3</c:v>
                </c:pt>
                <c:pt idx="3327">
                  <c:v>1.02202689222492E-2</c:v>
                </c:pt>
                <c:pt idx="3328">
                  <c:v>5.14250319475121E-2</c:v>
                </c:pt>
                <c:pt idx="3329">
                  <c:v>1.1309287136991E-2</c:v>
                </c:pt>
                <c:pt idx="3330">
                  <c:v>1.11765113504197E-2</c:v>
                </c:pt>
                <c:pt idx="3331">
                  <c:v>5.7124280833336899E-2</c:v>
                </c:pt>
                <c:pt idx="3332">
                  <c:v>3.3872254668311098E-2</c:v>
                </c:pt>
                <c:pt idx="3333">
                  <c:v>1.5980792983464599E-2</c:v>
                </c:pt>
                <c:pt idx="3334">
                  <c:v>3.2843207453934799E-2</c:v>
                </c:pt>
                <c:pt idx="3335">
                  <c:v>1.8333510523094999E-2</c:v>
                </c:pt>
                <c:pt idx="3336">
                  <c:v>2.00730184108933E-2</c:v>
                </c:pt>
                <c:pt idx="3337">
                  <c:v>1.24527608563161E-2</c:v>
                </c:pt>
                <c:pt idx="3338">
                  <c:v>4.9290477207844401E-2</c:v>
                </c:pt>
                <c:pt idx="3339">
                  <c:v>1.89425708957064E-2</c:v>
                </c:pt>
                <c:pt idx="3340">
                  <c:v>5.0589942777651303E-2</c:v>
                </c:pt>
                <c:pt idx="3341">
                  <c:v>1.9557214035826501E-2</c:v>
                </c:pt>
                <c:pt idx="3342">
                  <c:v>2.2494859295697299E-2</c:v>
                </c:pt>
                <c:pt idx="3343">
                  <c:v>8.5472564830110405E-3</c:v>
                </c:pt>
                <c:pt idx="3344">
                  <c:v>1.9814935188578599E-2</c:v>
                </c:pt>
                <c:pt idx="3345">
                  <c:v>2.9837657833299801E-2</c:v>
                </c:pt>
                <c:pt idx="3346">
                  <c:v>6.0638754398643399E-2</c:v>
                </c:pt>
                <c:pt idx="3347">
                  <c:v>2.4312833475424001E-2</c:v>
                </c:pt>
                <c:pt idx="3348">
                  <c:v>1.0212946014572699E-2</c:v>
                </c:pt>
                <c:pt idx="3349">
                  <c:v>1.23251068174943E-2</c:v>
                </c:pt>
                <c:pt idx="3350">
                  <c:v>5.71194019933874E-2</c:v>
                </c:pt>
                <c:pt idx="3351">
                  <c:v>8.4908907289813797E-3</c:v>
                </c:pt>
                <c:pt idx="3352">
                  <c:v>2.6572294332056101E-2</c:v>
                </c:pt>
                <c:pt idx="3353">
                  <c:v>1.1786193541724201E-2</c:v>
                </c:pt>
                <c:pt idx="3354">
                  <c:v>5.0041290367576201E-2</c:v>
                </c:pt>
                <c:pt idx="3355">
                  <c:v>3.0995750747830699E-2</c:v>
                </c:pt>
                <c:pt idx="3356">
                  <c:v>1.9907102939835799E-2</c:v>
                </c:pt>
                <c:pt idx="3357">
                  <c:v>2.7742015016393201E-2</c:v>
                </c:pt>
                <c:pt idx="3358">
                  <c:v>9.1462567812306498E-3</c:v>
                </c:pt>
                <c:pt idx="3359">
                  <c:v>2.2920595311722899E-2</c:v>
                </c:pt>
                <c:pt idx="3360">
                  <c:v>1.22591381310008E-2</c:v>
                </c:pt>
                <c:pt idx="3361">
                  <c:v>9.2601926251305693E-3</c:v>
                </c:pt>
                <c:pt idx="3362">
                  <c:v>3.5454839694876901E-2</c:v>
                </c:pt>
                <c:pt idx="3363">
                  <c:v>1.65339713861179E-2</c:v>
                </c:pt>
                <c:pt idx="3364">
                  <c:v>3.6333946871608902E-2</c:v>
                </c:pt>
                <c:pt idx="3365">
                  <c:v>1.2667983138965401E-2</c:v>
                </c:pt>
                <c:pt idx="3366">
                  <c:v>1.7205088597933099E-2</c:v>
                </c:pt>
                <c:pt idx="3367">
                  <c:v>7.8793382130253296E-3</c:v>
                </c:pt>
                <c:pt idx="3368">
                  <c:v>8.2615753719916495E-3</c:v>
                </c:pt>
                <c:pt idx="3369">
                  <c:v>1.7249098765202101E-2</c:v>
                </c:pt>
                <c:pt idx="3370">
                  <c:v>1.6747988910164401E-2</c:v>
                </c:pt>
                <c:pt idx="3371">
                  <c:v>1.77991217690112E-2</c:v>
                </c:pt>
                <c:pt idx="3372">
                  <c:v>1.27492160237235E-2</c:v>
                </c:pt>
                <c:pt idx="3373">
                  <c:v>2.28523695152602E-2</c:v>
                </c:pt>
                <c:pt idx="3374">
                  <c:v>2.0094024207677801E-2</c:v>
                </c:pt>
                <c:pt idx="3375">
                  <c:v>2.2034352966101001E-2</c:v>
                </c:pt>
                <c:pt idx="3376">
                  <c:v>3.4298614064869802E-2</c:v>
                </c:pt>
                <c:pt idx="3377">
                  <c:v>8.4033004938804598E-3</c:v>
                </c:pt>
                <c:pt idx="3378">
                  <c:v>7.5457974766831E-3</c:v>
                </c:pt>
                <c:pt idx="3379">
                  <c:v>1.7602277599371999E-2</c:v>
                </c:pt>
                <c:pt idx="3380">
                  <c:v>9.01811186146435E-3</c:v>
                </c:pt>
                <c:pt idx="3381">
                  <c:v>1.1783329448024E-2</c:v>
                </c:pt>
                <c:pt idx="3382">
                  <c:v>1.5147991626906899E-2</c:v>
                </c:pt>
                <c:pt idx="3383">
                  <c:v>4.8756580625448798E-2</c:v>
                </c:pt>
                <c:pt idx="3384">
                  <c:v>1.6033106338740999E-2</c:v>
                </c:pt>
                <c:pt idx="3385">
                  <c:v>1.56657484851992E-2</c:v>
                </c:pt>
                <c:pt idx="3386">
                  <c:v>8.3602056630940093E-3</c:v>
                </c:pt>
                <c:pt idx="3387">
                  <c:v>3.20948810968405E-2</c:v>
                </c:pt>
                <c:pt idx="3388">
                  <c:v>1.92646006412046E-2</c:v>
                </c:pt>
                <c:pt idx="3389">
                  <c:v>5.8459208576603999E-2</c:v>
                </c:pt>
                <c:pt idx="3390">
                  <c:v>2.0804458006279399E-2</c:v>
                </c:pt>
                <c:pt idx="3391">
                  <c:v>1.3632280409007901E-2</c:v>
                </c:pt>
                <c:pt idx="3392">
                  <c:v>7.2235040866948002E-3</c:v>
                </c:pt>
                <c:pt idx="3393">
                  <c:v>9.0605455226358492E-3</c:v>
                </c:pt>
                <c:pt idx="3394">
                  <c:v>2.18631035291896E-2</c:v>
                </c:pt>
                <c:pt idx="3395">
                  <c:v>3.9437766873704698E-2</c:v>
                </c:pt>
                <c:pt idx="3396">
                  <c:v>4.5298879342884499E-2</c:v>
                </c:pt>
                <c:pt idx="3397">
                  <c:v>1.00954864509053E-2</c:v>
                </c:pt>
                <c:pt idx="3398">
                  <c:v>1.52099631634701E-2</c:v>
                </c:pt>
                <c:pt idx="3399">
                  <c:v>8.66618022004873E-3</c:v>
                </c:pt>
                <c:pt idx="3400">
                  <c:v>2.8350606374954599E-2</c:v>
                </c:pt>
                <c:pt idx="3401">
                  <c:v>1.87102348136086E-2</c:v>
                </c:pt>
                <c:pt idx="3402">
                  <c:v>2.50038276680297E-2</c:v>
                </c:pt>
                <c:pt idx="3403">
                  <c:v>1.1245902941169301E-2</c:v>
                </c:pt>
                <c:pt idx="3404">
                  <c:v>8.1595652788266099E-3</c:v>
                </c:pt>
                <c:pt idx="3405">
                  <c:v>4.6886943972681699E-2</c:v>
                </c:pt>
                <c:pt idx="3406">
                  <c:v>4.3644244960617598E-2</c:v>
                </c:pt>
                <c:pt idx="3407">
                  <c:v>4.6839955393778401E-2</c:v>
                </c:pt>
                <c:pt idx="3408">
                  <c:v>1.46229668128197E-2</c:v>
                </c:pt>
                <c:pt idx="3409">
                  <c:v>1.66044044562936E-2</c:v>
                </c:pt>
                <c:pt idx="3410">
                  <c:v>9.8564593768012809E-3</c:v>
                </c:pt>
                <c:pt idx="3411">
                  <c:v>2.4122502334241201E-2</c:v>
                </c:pt>
                <c:pt idx="3412">
                  <c:v>1.14858568404404E-2</c:v>
                </c:pt>
                <c:pt idx="3413">
                  <c:v>2.0054822163283401E-2</c:v>
                </c:pt>
                <c:pt idx="3414">
                  <c:v>2.4241125407126699E-2</c:v>
                </c:pt>
                <c:pt idx="3415">
                  <c:v>9.1435116012446704E-3</c:v>
                </c:pt>
                <c:pt idx="3416">
                  <c:v>1.2293407399141599E-2</c:v>
                </c:pt>
                <c:pt idx="3417">
                  <c:v>1.58575038613941E-2</c:v>
                </c:pt>
                <c:pt idx="3418">
                  <c:v>3.3634095593924697E-2</c:v>
                </c:pt>
                <c:pt idx="3419">
                  <c:v>3.4999793169541701E-2</c:v>
                </c:pt>
                <c:pt idx="3420">
                  <c:v>1.3723428631811399E-2</c:v>
                </c:pt>
                <c:pt idx="3421">
                  <c:v>1.1743918160323E-2</c:v>
                </c:pt>
                <c:pt idx="3422">
                  <c:v>8.74513286083658E-3</c:v>
                </c:pt>
                <c:pt idx="3423">
                  <c:v>1.28444883613695E-2</c:v>
                </c:pt>
                <c:pt idx="3424">
                  <c:v>8.2910540457055201E-3</c:v>
                </c:pt>
                <c:pt idx="3425">
                  <c:v>5.7373980179631801E-2</c:v>
                </c:pt>
                <c:pt idx="3426">
                  <c:v>1.17646663118946E-2</c:v>
                </c:pt>
                <c:pt idx="3427">
                  <c:v>2.7834415605875001E-2</c:v>
                </c:pt>
                <c:pt idx="3428">
                  <c:v>1.1384981909780101E-2</c:v>
                </c:pt>
                <c:pt idx="3429">
                  <c:v>1.2421458389690099E-2</c:v>
                </c:pt>
                <c:pt idx="3430">
                  <c:v>1.7983580995648299E-2</c:v>
                </c:pt>
                <c:pt idx="3431">
                  <c:v>2.0310979196067201E-2</c:v>
                </c:pt>
                <c:pt idx="3432">
                  <c:v>4.6709910138405697E-2</c:v>
                </c:pt>
                <c:pt idx="3433">
                  <c:v>1.74312397011093E-2</c:v>
                </c:pt>
                <c:pt idx="3434">
                  <c:v>2.3122398682554099E-2</c:v>
                </c:pt>
                <c:pt idx="3435">
                  <c:v>8.8427760170658593E-3</c:v>
                </c:pt>
                <c:pt idx="3436">
                  <c:v>2.5617541597367101E-2</c:v>
                </c:pt>
                <c:pt idx="3437">
                  <c:v>3.9515361472244402E-2</c:v>
                </c:pt>
                <c:pt idx="3438">
                  <c:v>3.4340638055359501E-2</c:v>
                </c:pt>
                <c:pt idx="3439">
                  <c:v>8.7697347364824492E-3</c:v>
                </c:pt>
                <c:pt idx="3440">
                  <c:v>2.6455109836080699E-2</c:v>
                </c:pt>
                <c:pt idx="3441">
                  <c:v>2.27917711903367E-2</c:v>
                </c:pt>
                <c:pt idx="3442">
                  <c:v>1.1846963836209199E-2</c:v>
                </c:pt>
                <c:pt idx="3443">
                  <c:v>8.5243323126791403E-3</c:v>
                </c:pt>
                <c:pt idx="3444">
                  <c:v>1.70899837415001E-2</c:v>
                </c:pt>
                <c:pt idx="3445">
                  <c:v>1.8571945675073798E-2</c:v>
                </c:pt>
                <c:pt idx="3446">
                  <c:v>1.0540493314083899E-2</c:v>
                </c:pt>
                <c:pt idx="3447">
                  <c:v>1.84770982614543E-2</c:v>
                </c:pt>
                <c:pt idx="3448">
                  <c:v>1.06615482858777E-2</c:v>
                </c:pt>
                <c:pt idx="3449">
                  <c:v>8.8766595421327695E-3</c:v>
                </c:pt>
                <c:pt idx="3450">
                  <c:v>7.9897447659307997E-3</c:v>
                </c:pt>
                <c:pt idx="3451">
                  <c:v>6.5010984270402999E-2</c:v>
                </c:pt>
                <c:pt idx="3452">
                  <c:v>5.17672177812405E-2</c:v>
                </c:pt>
                <c:pt idx="3453">
                  <c:v>2.3784888698716901E-2</c:v>
                </c:pt>
                <c:pt idx="3454">
                  <c:v>2.0025299280940399E-2</c:v>
                </c:pt>
                <c:pt idx="3455">
                  <c:v>1.05992419644625E-2</c:v>
                </c:pt>
                <c:pt idx="3456">
                  <c:v>3.0293416956289999E-2</c:v>
                </c:pt>
                <c:pt idx="3457">
                  <c:v>1.41780883398761E-2</c:v>
                </c:pt>
                <c:pt idx="3458">
                  <c:v>1.27729419025103E-2</c:v>
                </c:pt>
                <c:pt idx="3459">
                  <c:v>3.0665526974310599E-2</c:v>
                </c:pt>
                <c:pt idx="3460">
                  <c:v>1.06304918688176E-2</c:v>
                </c:pt>
                <c:pt idx="3461">
                  <c:v>1.38205401816871E-2</c:v>
                </c:pt>
                <c:pt idx="3462">
                  <c:v>2.09821106384715E-2</c:v>
                </c:pt>
                <c:pt idx="3463">
                  <c:v>7.68510852834725E-3</c:v>
                </c:pt>
                <c:pt idx="3464">
                  <c:v>1.35149727325263E-2</c:v>
                </c:pt>
                <c:pt idx="3465">
                  <c:v>8.3944500389973604E-3</c:v>
                </c:pt>
                <c:pt idx="3466">
                  <c:v>4.2623085361145098E-2</c:v>
                </c:pt>
                <c:pt idx="3467">
                  <c:v>2.0691701060616401E-2</c:v>
                </c:pt>
                <c:pt idx="3468">
                  <c:v>2.6299483003910301E-2</c:v>
                </c:pt>
                <c:pt idx="3469">
                  <c:v>7.1925741653187302E-3</c:v>
                </c:pt>
                <c:pt idx="3470">
                  <c:v>5.22865447483628E-2</c:v>
                </c:pt>
                <c:pt idx="3471">
                  <c:v>1.4378258769872801E-2</c:v>
                </c:pt>
                <c:pt idx="3472">
                  <c:v>2.4172632664921499E-2</c:v>
                </c:pt>
                <c:pt idx="3473">
                  <c:v>1.4282545348537901E-2</c:v>
                </c:pt>
                <c:pt idx="3474">
                  <c:v>5.4597066664694799E-2</c:v>
                </c:pt>
                <c:pt idx="3475">
                  <c:v>1.79732512862044E-2</c:v>
                </c:pt>
                <c:pt idx="3476">
                  <c:v>8.7868502827875804E-3</c:v>
                </c:pt>
                <c:pt idx="3477">
                  <c:v>5.2094042049423202E-2</c:v>
                </c:pt>
                <c:pt idx="3478">
                  <c:v>9.5140773619453098E-3</c:v>
                </c:pt>
                <c:pt idx="3479">
                  <c:v>3.3994133862491401E-2</c:v>
                </c:pt>
                <c:pt idx="3480">
                  <c:v>3.1668712529777203E-2</c:v>
                </c:pt>
                <c:pt idx="3481">
                  <c:v>4.1995633506977402E-2</c:v>
                </c:pt>
                <c:pt idx="3482">
                  <c:v>9.7869305413567208E-3</c:v>
                </c:pt>
                <c:pt idx="3483">
                  <c:v>1.24023958606662E-2</c:v>
                </c:pt>
                <c:pt idx="3484">
                  <c:v>2.58589628552328E-2</c:v>
                </c:pt>
                <c:pt idx="3485">
                  <c:v>3.3901649924308101E-2</c:v>
                </c:pt>
                <c:pt idx="3486">
                  <c:v>1.4973328619331301E-2</c:v>
                </c:pt>
                <c:pt idx="3487">
                  <c:v>8.7286477276893298E-3</c:v>
                </c:pt>
                <c:pt idx="3488">
                  <c:v>1.9331068047782101E-2</c:v>
                </c:pt>
                <c:pt idx="3489">
                  <c:v>2.8174731173793498E-2</c:v>
                </c:pt>
                <c:pt idx="3490">
                  <c:v>7.0675478378274797E-3</c:v>
                </c:pt>
                <c:pt idx="3491">
                  <c:v>5.5290786199024798E-2</c:v>
                </c:pt>
                <c:pt idx="3492">
                  <c:v>7.8101772523013896E-3</c:v>
                </c:pt>
                <c:pt idx="3493">
                  <c:v>8.6336519055512009E-3</c:v>
                </c:pt>
                <c:pt idx="3494">
                  <c:v>3.92723819714434E-2</c:v>
                </c:pt>
                <c:pt idx="3495">
                  <c:v>4.8814126296090297E-2</c:v>
                </c:pt>
                <c:pt idx="3496">
                  <c:v>1.1956148173761699E-2</c:v>
                </c:pt>
                <c:pt idx="3497">
                  <c:v>7.6666146368356402E-3</c:v>
                </c:pt>
                <c:pt idx="3498">
                  <c:v>3.2523286750278102E-2</c:v>
                </c:pt>
                <c:pt idx="3499">
                  <c:v>1.42037890250266E-2</c:v>
                </c:pt>
                <c:pt idx="3500">
                  <c:v>7.9328515585142308E-3</c:v>
                </c:pt>
                <c:pt idx="3501">
                  <c:v>3.74686827651469E-2</c:v>
                </c:pt>
                <c:pt idx="3502">
                  <c:v>1.1240108254548501E-2</c:v>
                </c:pt>
                <c:pt idx="3503">
                  <c:v>4.9149769972598602E-2</c:v>
                </c:pt>
                <c:pt idx="3504">
                  <c:v>1.32008337159413E-2</c:v>
                </c:pt>
                <c:pt idx="3505">
                  <c:v>8.0476014790063395E-3</c:v>
                </c:pt>
                <c:pt idx="3506">
                  <c:v>2.3685268121752999E-2</c:v>
                </c:pt>
                <c:pt idx="3507">
                  <c:v>1.5088264583972499E-2</c:v>
                </c:pt>
                <c:pt idx="3508">
                  <c:v>8.2723721821632394E-3</c:v>
                </c:pt>
                <c:pt idx="3509">
                  <c:v>1.80480179214479E-2</c:v>
                </c:pt>
                <c:pt idx="3510">
                  <c:v>1.12707268919989E-2</c:v>
                </c:pt>
                <c:pt idx="3511">
                  <c:v>2.00968798930376E-2</c:v>
                </c:pt>
                <c:pt idx="3512">
                  <c:v>3.6554768147217899E-2</c:v>
                </c:pt>
                <c:pt idx="3513">
                  <c:v>3.6728347339214297E-2</c:v>
                </c:pt>
                <c:pt idx="3514">
                  <c:v>9.4771174935516997E-3</c:v>
                </c:pt>
                <c:pt idx="3515">
                  <c:v>1.0181862607139699E-2</c:v>
                </c:pt>
                <c:pt idx="3516">
                  <c:v>8.3577315465795093E-3</c:v>
                </c:pt>
                <c:pt idx="3517">
                  <c:v>1.7817513487654799E-2</c:v>
                </c:pt>
                <c:pt idx="3518">
                  <c:v>1.09845297230822E-2</c:v>
                </c:pt>
                <c:pt idx="3519">
                  <c:v>1.90526584374088E-2</c:v>
                </c:pt>
                <c:pt idx="3520">
                  <c:v>5.2239131839414803E-2</c:v>
                </c:pt>
                <c:pt idx="3521">
                  <c:v>7.9707088453608993E-3</c:v>
                </c:pt>
                <c:pt idx="3522">
                  <c:v>2.32133414707635E-2</c:v>
                </c:pt>
                <c:pt idx="3523">
                  <c:v>1.5007167410563601E-2</c:v>
                </c:pt>
                <c:pt idx="3524">
                  <c:v>5.1751742503814903E-2</c:v>
                </c:pt>
                <c:pt idx="3525">
                  <c:v>1.1124106540992801E-2</c:v>
                </c:pt>
                <c:pt idx="3526">
                  <c:v>1.3993800548345901E-2</c:v>
                </c:pt>
                <c:pt idx="3527">
                  <c:v>5.14910930092101E-2</c:v>
                </c:pt>
                <c:pt idx="3528">
                  <c:v>2.4468813370999199E-2</c:v>
                </c:pt>
                <c:pt idx="3529">
                  <c:v>1.76974010431987E-2</c:v>
                </c:pt>
                <c:pt idx="3530">
                  <c:v>4.9989057289492697E-2</c:v>
                </c:pt>
                <c:pt idx="3531">
                  <c:v>1.3462186157914301E-2</c:v>
                </c:pt>
                <c:pt idx="3532">
                  <c:v>1.0935642172344299E-2</c:v>
                </c:pt>
                <c:pt idx="3533">
                  <c:v>2.7240312116599E-2</c:v>
                </c:pt>
                <c:pt idx="3534">
                  <c:v>8.0096240407353803E-3</c:v>
                </c:pt>
                <c:pt idx="3535">
                  <c:v>2.3514696102653099E-2</c:v>
                </c:pt>
                <c:pt idx="3536">
                  <c:v>3.7258490732100497E-2</c:v>
                </c:pt>
                <c:pt idx="3537">
                  <c:v>2.7631298586680699E-2</c:v>
                </c:pt>
                <c:pt idx="3538">
                  <c:v>8.4396385169287994E-3</c:v>
                </c:pt>
                <c:pt idx="3539">
                  <c:v>3.5386556632101399E-2</c:v>
                </c:pt>
                <c:pt idx="3540">
                  <c:v>9.7832414859328892E-3</c:v>
                </c:pt>
                <c:pt idx="3541">
                  <c:v>5.5847324633697799E-2</c:v>
                </c:pt>
                <c:pt idx="3542">
                  <c:v>1.47465038027492E-2</c:v>
                </c:pt>
                <c:pt idx="3543">
                  <c:v>1.7743038098071599E-2</c:v>
                </c:pt>
                <c:pt idx="3544">
                  <c:v>5.9923319462149398E-2</c:v>
                </c:pt>
                <c:pt idx="3545">
                  <c:v>6.4668001410143006E-2</c:v>
                </c:pt>
                <c:pt idx="3546">
                  <c:v>1.9822763603915401E-2</c:v>
                </c:pt>
                <c:pt idx="3547">
                  <c:v>4.5249159056794303E-2</c:v>
                </c:pt>
                <c:pt idx="3548">
                  <c:v>9.9440824972790599E-3</c:v>
                </c:pt>
                <c:pt idx="3549">
                  <c:v>2.7562676031987698E-2</c:v>
                </c:pt>
                <c:pt idx="3550">
                  <c:v>1.3074761042901201E-2</c:v>
                </c:pt>
                <c:pt idx="3551">
                  <c:v>9.0234714300853006E-3</c:v>
                </c:pt>
                <c:pt idx="3552">
                  <c:v>1.53587724824523E-2</c:v>
                </c:pt>
                <c:pt idx="3553">
                  <c:v>4.8751327133264799E-2</c:v>
                </c:pt>
                <c:pt idx="3554">
                  <c:v>8.3095639061116396E-3</c:v>
                </c:pt>
                <c:pt idx="3555">
                  <c:v>5.2267083729179799E-2</c:v>
                </c:pt>
                <c:pt idx="3556">
                  <c:v>1.81428786317911E-2</c:v>
                </c:pt>
                <c:pt idx="3557">
                  <c:v>9.7866306160340807E-3</c:v>
                </c:pt>
                <c:pt idx="3558">
                  <c:v>9.4319059016098796E-3</c:v>
                </c:pt>
                <c:pt idx="3559">
                  <c:v>3.1701678944726398E-2</c:v>
                </c:pt>
                <c:pt idx="3560">
                  <c:v>4.4439416727508597E-2</c:v>
                </c:pt>
                <c:pt idx="3561">
                  <c:v>1.10825028447926E-2</c:v>
                </c:pt>
                <c:pt idx="3562">
                  <c:v>1.2136079178269201E-2</c:v>
                </c:pt>
                <c:pt idx="3563">
                  <c:v>6.6253256014568898E-2</c:v>
                </c:pt>
                <c:pt idx="3564">
                  <c:v>1.2572588478438699E-2</c:v>
                </c:pt>
                <c:pt idx="3565">
                  <c:v>7.51907252934432E-3</c:v>
                </c:pt>
                <c:pt idx="3566">
                  <c:v>1.29737254516112E-2</c:v>
                </c:pt>
                <c:pt idx="3567">
                  <c:v>3.3005542635257602E-2</c:v>
                </c:pt>
                <c:pt idx="3568">
                  <c:v>3.8884903559337401E-2</c:v>
                </c:pt>
                <c:pt idx="3569">
                  <c:v>2.2858318362186599E-2</c:v>
                </c:pt>
                <c:pt idx="3570">
                  <c:v>9.5928544140135106E-3</c:v>
                </c:pt>
                <c:pt idx="3571">
                  <c:v>2.1268353775380801E-2</c:v>
                </c:pt>
                <c:pt idx="3572">
                  <c:v>2.2427788984815601E-2</c:v>
                </c:pt>
                <c:pt idx="3573">
                  <c:v>1.34668473179342E-2</c:v>
                </c:pt>
                <c:pt idx="3574">
                  <c:v>1.1659479142613199E-2</c:v>
                </c:pt>
                <c:pt idx="3575">
                  <c:v>1.6780176041392501E-2</c:v>
                </c:pt>
                <c:pt idx="3576">
                  <c:v>9.6373579354701693E-3</c:v>
                </c:pt>
                <c:pt idx="3577">
                  <c:v>1.09180856065141E-2</c:v>
                </c:pt>
                <c:pt idx="3578">
                  <c:v>3.9447711962997303E-2</c:v>
                </c:pt>
                <c:pt idx="3579">
                  <c:v>3.7470260727827998E-2</c:v>
                </c:pt>
                <c:pt idx="3580">
                  <c:v>7.3763580187113697E-3</c:v>
                </c:pt>
                <c:pt idx="3581">
                  <c:v>5.8805977030638702E-2</c:v>
                </c:pt>
                <c:pt idx="3582">
                  <c:v>1.5806359692509001E-2</c:v>
                </c:pt>
                <c:pt idx="3583">
                  <c:v>1.37398880399558E-2</c:v>
                </c:pt>
                <c:pt idx="3584">
                  <c:v>9.3719303818349201E-3</c:v>
                </c:pt>
                <c:pt idx="3585">
                  <c:v>3.0128231279024899E-2</c:v>
                </c:pt>
                <c:pt idx="3586">
                  <c:v>1.6978853802441098E-2</c:v>
                </c:pt>
                <c:pt idx="3587">
                  <c:v>1.22008620118876E-2</c:v>
                </c:pt>
                <c:pt idx="3588">
                  <c:v>2.6382822379543699E-2</c:v>
                </c:pt>
                <c:pt idx="3589">
                  <c:v>2.51649785187253E-2</c:v>
                </c:pt>
                <c:pt idx="3590">
                  <c:v>1.5169453006897499E-2</c:v>
                </c:pt>
                <c:pt idx="3591">
                  <c:v>2.7778949838860301E-2</c:v>
                </c:pt>
                <c:pt idx="3592">
                  <c:v>1.45090227881853E-2</c:v>
                </c:pt>
                <c:pt idx="3593">
                  <c:v>1.8386310230473001E-2</c:v>
                </c:pt>
                <c:pt idx="3594">
                  <c:v>1.2869037534677E-2</c:v>
                </c:pt>
                <c:pt idx="3595">
                  <c:v>8.6424589002081099E-3</c:v>
                </c:pt>
                <c:pt idx="3596">
                  <c:v>9.6724808401980195E-3</c:v>
                </c:pt>
                <c:pt idx="3597">
                  <c:v>1.1717122174738101E-2</c:v>
                </c:pt>
                <c:pt idx="3598">
                  <c:v>9.7333888264042098E-3</c:v>
                </c:pt>
                <c:pt idx="3599">
                  <c:v>5.73151384567918E-2</c:v>
                </c:pt>
                <c:pt idx="3600">
                  <c:v>1.38032609782453E-2</c:v>
                </c:pt>
                <c:pt idx="3601">
                  <c:v>3.75591572512829E-2</c:v>
                </c:pt>
                <c:pt idx="3602">
                  <c:v>7.2972912463750601E-3</c:v>
                </c:pt>
                <c:pt idx="3603">
                  <c:v>3.6363550798198398E-2</c:v>
                </c:pt>
                <c:pt idx="3604">
                  <c:v>1.7913128069504399E-2</c:v>
                </c:pt>
                <c:pt idx="3605">
                  <c:v>1.9349042894173801E-2</c:v>
                </c:pt>
                <c:pt idx="3606">
                  <c:v>9.9254446547070597E-3</c:v>
                </c:pt>
                <c:pt idx="3607">
                  <c:v>9.6320166154163292E-3</c:v>
                </c:pt>
                <c:pt idx="3608">
                  <c:v>3.9076452131801102E-2</c:v>
                </c:pt>
                <c:pt idx="3609">
                  <c:v>1.21375125903074E-2</c:v>
                </c:pt>
                <c:pt idx="3610">
                  <c:v>4.4726556999820498E-2</c:v>
                </c:pt>
                <c:pt idx="3611">
                  <c:v>3.0106392471337999E-2</c:v>
                </c:pt>
                <c:pt idx="3612">
                  <c:v>1.0117175272637099E-2</c:v>
                </c:pt>
                <c:pt idx="3613">
                  <c:v>1.2674527634106101E-2</c:v>
                </c:pt>
                <c:pt idx="3614">
                  <c:v>2.4714424990379898E-2</c:v>
                </c:pt>
                <c:pt idx="3615">
                  <c:v>1.3803723580161201E-2</c:v>
                </c:pt>
                <c:pt idx="3616">
                  <c:v>1.04021616938071E-2</c:v>
                </c:pt>
                <c:pt idx="3617">
                  <c:v>9.1442421873159097E-3</c:v>
                </c:pt>
                <c:pt idx="3618">
                  <c:v>1.43795626148236E-2</c:v>
                </c:pt>
                <c:pt idx="3619">
                  <c:v>4.50421716827209E-2</c:v>
                </c:pt>
                <c:pt idx="3620">
                  <c:v>1.4690449347295499E-2</c:v>
                </c:pt>
                <c:pt idx="3621">
                  <c:v>4.9416680869974201E-2</c:v>
                </c:pt>
                <c:pt idx="3622">
                  <c:v>1.8341970687438602E-2</c:v>
                </c:pt>
                <c:pt idx="3623">
                  <c:v>3.7831685964568602E-2</c:v>
                </c:pt>
                <c:pt idx="3624">
                  <c:v>3.9414970542483399E-2</c:v>
                </c:pt>
                <c:pt idx="3625">
                  <c:v>1.24653256984133E-2</c:v>
                </c:pt>
                <c:pt idx="3626">
                  <c:v>1.36389239347816E-2</c:v>
                </c:pt>
                <c:pt idx="3627">
                  <c:v>1.0087191872655801E-2</c:v>
                </c:pt>
                <c:pt idx="3628">
                  <c:v>9.3778813213706309E-3</c:v>
                </c:pt>
                <c:pt idx="3629">
                  <c:v>9.1424719680265193E-3</c:v>
                </c:pt>
                <c:pt idx="3630">
                  <c:v>3.6389493796704302E-2</c:v>
                </c:pt>
                <c:pt idx="3631">
                  <c:v>4.5717717402895E-2</c:v>
                </c:pt>
                <c:pt idx="3632">
                  <c:v>4.4459656537490802E-2</c:v>
                </c:pt>
                <c:pt idx="3633">
                  <c:v>5.2807220650088797E-2</c:v>
                </c:pt>
                <c:pt idx="3634">
                  <c:v>1.1053966285991E-2</c:v>
                </c:pt>
                <c:pt idx="3635">
                  <c:v>9.0877307936938004E-3</c:v>
                </c:pt>
                <c:pt idx="3636">
                  <c:v>8.1565567401067993E-3</c:v>
                </c:pt>
                <c:pt idx="3637">
                  <c:v>8.3500513352328908E-3</c:v>
                </c:pt>
                <c:pt idx="3638">
                  <c:v>2.7633805919988801E-2</c:v>
                </c:pt>
                <c:pt idx="3639">
                  <c:v>8.23054377481406E-3</c:v>
                </c:pt>
                <c:pt idx="3640">
                  <c:v>2.3287704979080899E-2</c:v>
                </c:pt>
                <c:pt idx="3641">
                  <c:v>1.6267789042675802E-2</c:v>
                </c:pt>
                <c:pt idx="3642">
                  <c:v>1.31534445626076E-2</c:v>
                </c:pt>
                <c:pt idx="3643">
                  <c:v>8.3583891915312708E-3</c:v>
                </c:pt>
                <c:pt idx="3644">
                  <c:v>4.5474744617521802E-2</c:v>
                </c:pt>
                <c:pt idx="3645">
                  <c:v>7.42222152399887E-3</c:v>
                </c:pt>
                <c:pt idx="3646">
                  <c:v>1.45589652592526E-2</c:v>
                </c:pt>
                <c:pt idx="3647">
                  <c:v>7.9650643028577398E-3</c:v>
                </c:pt>
                <c:pt idx="3648">
                  <c:v>2.1827253102655601E-2</c:v>
                </c:pt>
                <c:pt idx="3649">
                  <c:v>1.4318817968580101E-2</c:v>
                </c:pt>
                <c:pt idx="3650">
                  <c:v>1.57647581700932E-2</c:v>
                </c:pt>
                <c:pt idx="3651">
                  <c:v>1.2698660719998801E-2</c:v>
                </c:pt>
                <c:pt idx="3652">
                  <c:v>9.5164961436180907E-3</c:v>
                </c:pt>
                <c:pt idx="3653">
                  <c:v>1.4704550913415399E-2</c:v>
                </c:pt>
                <c:pt idx="3654">
                  <c:v>1.0184721049073401E-2</c:v>
                </c:pt>
                <c:pt idx="3655">
                  <c:v>1.32175018135462E-2</c:v>
                </c:pt>
                <c:pt idx="3656">
                  <c:v>8.4737677839113699E-3</c:v>
                </c:pt>
                <c:pt idx="3657">
                  <c:v>8.3127777228912594E-3</c:v>
                </c:pt>
                <c:pt idx="3658">
                  <c:v>2.2944521356792601E-2</c:v>
                </c:pt>
                <c:pt idx="3659">
                  <c:v>1.30843875731434E-2</c:v>
                </c:pt>
                <c:pt idx="3660">
                  <c:v>7.45838920539116E-3</c:v>
                </c:pt>
                <c:pt idx="3661">
                  <c:v>1.7327069712877001E-2</c:v>
                </c:pt>
                <c:pt idx="3662">
                  <c:v>1.5835328322397899E-2</c:v>
                </c:pt>
                <c:pt idx="3663">
                  <c:v>1.36569702128747E-2</c:v>
                </c:pt>
                <c:pt idx="3664">
                  <c:v>8.5459042574195492E-3</c:v>
                </c:pt>
                <c:pt idx="3665">
                  <c:v>1.2561431664443E-2</c:v>
                </c:pt>
                <c:pt idx="3666">
                  <c:v>3.40193823109292E-2</c:v>
                </c:pt>
                <c:pt idx="3667">
                  <c:v>1.7576051480549401E-2</c:v>
                </c:pt>
                <c:pt idx="3668">
                  <c:v>2.1766121368070799E-2</c:v>
                </c:pt>
                <c:pt idx="3669">
                  <c:v>2.9170089310479499E-2</c:v>
                </c:pt>
                <c:pt idx="3670">
                  <c:v>4.2190845272908999E-2</c:v>
                </c:pt>
                <c:pt idx="3671">
                  <c:v>5.6188431960713402E-2</c:v>
                </c:pt>
                <c:pt idx="3672">
                  <c:v>5.7397683573974602E-2</c:v>
                </c:pt>
                <c:pt idx="3673">
                  <c:v>1.03657045455967E-2</c:v>
                </c:pt>
                <c:pt idx="3674">
                  <c:v>1.1674516050849701E-2</c:v>
                </c:pt>
                <c:pt idx="3675">
                  <c:v>1.97314843545363E-2</c:v>
                </c:pt>
                <c:pt idx="3676">
                  <c:v>3.7815026890907703E-2</c:v>
                </c:pt>
                <c:pt idx="3677">
                  <c:v>1.4670589596983301E-2</c:v>
                </c:pt>
                <c:pt idx="3678">
                  <c:v>2.71203388777689E-2</c:v>
                </c:pt>
                <c:pt idx="3679">
                  <c:v>1.70711760257076E-2</c:v>
                </c:pt>
                <c:pt idx="3680">
                  <c:v>1.3524258911116799E-2</c:v>
                </c:pt>
                <c:pt idx="3681">
                  <c:v>8.7411822404015304E-3</c:v>
                </c:pt>
                <c:pt idx="3682">
                  <c:v>8.5858516123340708E-3</c:v>
                </c:pt>
                <c:pt idx="3683">
                  <c:v>1.35898149501479E-2</c:v>
                </c:pt>
                <c:pt idx="3684">
                  <c:v>2.60537137462971E-2</c:v>
                </c:pt>
                <c:pt idx="3685">
                  <c:v>1.53472332561589E-2</c:v>
                </c:pt>
                <c:pt idx="3686">
                  <c:v>3.7919675037872497E-2</c:v>
                </c:pt>
                <c:pt idx="3687">
                  <c:v>1.2571702194499299E-2</c:v>
                </c:pt>
                <c:pt idx="3688">
                  <c:v>1.90094950116028E-2</c:v>
                </c:pt>
                <c:pt idx="3689">
                  <c:v>8.6161113715198193E-3</c:v>
                </c:pt>
                <c:pt idx="3690">
                  <c:v>3.3066400361145103E-2</c:v>
                </c:pt>
                <c:pt idx="3691">
                  <c:v>2.68000088492353E-2</c:v>
                </c:pt>
                <c:pt idx="3692">
                  <c:v>2.0415596997590699E-2</c:v>
                </c:pt>
                <c:pt idx="3693">
                  <c:v>9.2473379886212695E-3</c:v>
                </c:pt>
                <c:pt idx="3694">
                  <c:v>1.2882686675079901E-2</c:v>
                </c:pt>
                <c:pt idx="3695">
                  <c:v>3.8522321094915601E-2</c:v>
                </c:pt>
                <c:pt idx="3696">
                  <c:v>2.2381705620861801E-2</c:v>
                </c:pt>
                <c:pt idx="3697">
                  <c:v>8.9711853070513908E-3</c:v>
                </c:pt>
                <c:pt idx="3698">
                  <c:v>1.31860597752085E-2</c:v>
                </c:pt>
                <c:pt idx="3699">
                  <c:v>1.41953412615533E-2</c:v>
                </c:pt>
                <c:pt idx="3700">
                  <c:v>2.2642567519857701E-2</c:v>
                </c:pt>
                <c:pt idx="3701">
                  <c:v>1.9202016629471401E-2</c:v>
                </c:pt>
                <c:pt idx="3702">
                  <c:v>2.1516163425385301E-2</c:v>
                </c:pt>
                <c:pt idx="3703">
                  <c:v>2.8783362195020101E-2</c:v>
                </c:pt>
                <c:pt idx="3704">
                  <c:v>1.47270870264458E-2</c:v>
                </c:pt>
                <c:pt idx="3705">
                  <c:v>2.36945982376419E-2</c:v>
                </c:pt>
                <c:pt idx="3706">
                  <c:v>1.09966995603103E-2</c:v>
                </c:pt>
                <c:pt idx="3707">
                  <c:v>5.8581867828981601E-2</c:v>
                </c:pt>
                <c:pt idx="3708">
                  <c:v>1.3564342040179899E-2</c:v>
                </c:pt>
                <c:pt idx="3709">
                  <c:v>9.0894751504339791E-3</c:v>
                </c:pt>
                <c:pt idx="3710">
                  <c:v>1.19306958527581E-2</c:v>
                </c:pt>
                <c:pt idx="3711">
                  <c:v>1.6177648598026499E-2</c:v>
                </c:pt>
                <c:pt idx="3712">
                  <c:v>1.80868345873068E-2</c:v>
                </c:pt>
                <c:pt idx="3713">
                  <c:v>1.80550617402352E-2</c:v>
                </c:pt>
                <c:pt idx="3714">
                  <c:v>1.6735106190505399E-2</c:v>
                </c:pt>
                <c:pt idx="3715">
                  <c:v>1.8200860335373499E-2</c:v>
                </c:pt>
                <c:pt idx="3716">
                  <c:v>1.63934570639186E-2</c:v>
                </c:pt>
                <c:pt idx="3717">
                  <c:v>4.0125458760968798E-2</c:v>
                </c:pt>
                <c:pt idx="3718">
                  <c:v>4.5881046251205898E-2</c:v>
                </c:pt>
                <c:pt idx="3719">
                  <c:v>2.8529254055432801E-2</c:v>
                </c:pt>
                <c:pt idx="3720">
                  <c:v>1.32965347519888E-2</c:v>
                </c:pt>
                <c:pt idx="3721">
                  <c:v>2.34591403169544E-2</c:v>
                </c:pt>
                <c:pt idx="3722">
                  <c:v>8.9306152768204895E-3</c:v>
                </c:pt>
                <c:pt idx="3723">
                  <c:v>1.5187001394028E-2</c:v>
                </c:pt>
                <c:pt idx="3724">
                  <c:v>8.4876482972911504E-3</c:v>
                </c:pt>
                <c:pt idx="3725">
                  <c:v>1.1666127800228699E-2</c:v>
                </c:pt>
                <c:pt idx="3726">
                  <c:v>4.24957829869715E-2</c:v>
                </c:pt>
                <c:pt idx="3727">
                  <c:v>8.7265453867373007E-3</c:v>
                </c:pt>
                <c:pt idx="3728">
                  <c:v>1.5565290292449499E-2</c:v>
                </c:pt>
                <c:pt idx="3729">
                  <c:v>1.50129316642894E-2</c:v>
                </c:pt>
                <c:pt idx="3730">
                  <c:v>7.5771417418009201E-3</c:v>
                </c:pt>
                <c:pt idx="3731">
                  <c:v>1.7029186534543699E-2</c:v>
                </c:pt>
                <c:pt idx="3732">
                  <c:v>1.24570708051498E-2</c:v>
                </c:pt>
                <c:pt idx="3733">
                  <c:v>1.2347875778797099E-2</c:v>
                </c:pt>
                <c:pt idx="3734">
                  <c:v>1.06317687714346E-2</c:v>
                </c:pt>
                <c:pt idx="3735">
                  <c:v>1.3113962523416499E-2</c:v>
                </c:pt>
                <c:pt idx="3736">
                  <c:v>3.8733147086316602E-2</c:v>
                </c:pt>
                <c:pt idx="3737">
                  <c:v>2.8714455127426201E-2</c:v>
                </c:pt>
                <c:pt idx="3738">
                  <c:v>8.5972703726508604E-3</c:v>
                </c:pt>
                <c:pt idx="3739">
                  <c:v>9.9783986406144897E-3</c:v>
                </c:pt>
                <c:pt idx="3740">
                  <c:v>5.0004137192858698E-2</c:v>
                </c:pt>
                <c:pt idx="3741">
                  <c:v>8.8269919660530997E-3</c:v>
                </c:pt>
                <c:pt idx="3742">
                  <c:v>2.03409885858453E-2</c:v>
                </c:pt>
                <c:pt idx="3743">
                  <c:v>9.3066821282951195E-3</c:v>
                </c:pt>
                <c:pt idx="3744">
                  <c:v>1.0958344621593299E-2</c:v>
                </c:pt>
                <c:pt idx="3745">
                  <c:v>3.2044855293341397E-2</c:v>
                </c:pt>
                <c:pt idx="3746">
                  <c:v>4.3160269320180897E-2</c:v>
                </c:pt>
                <c:pt idx="3747">
                  <c:v>1.54811017048785E-2</c:v>
                </c:pt>
                <c:pt idx="3748">
                  <c:v>1.1824812572568601E-2</c:v>
                </c:pt>
                <c:pt idx="3749">
                  <c:v>8.6585105986150407E-3</c:v>
                </c:pt>
                <c:pt idx="3750">
                  <c:v>8.4964520673424197E-3</c:v>
                </c:pt>
                <c:pt idx="3751">
                  <c:v>9.0589657728479302E-3</c:v>
                </c:pt>
                <c:pt idx="3752">
                  <c:v>4.0196475456091403E-2</c:v>
                </c:pt>
                <c:pt idx="3753">
                  <c:v>2.5668847856305702E-2</c:v>
                </c:pt>
                <c:pt idx="3754">
                  <c:v>1.0097805831741399E-2</c:v>
                </c:pt>
                <c:pt idx="3755">
                  <c:v>9.3627538095381393E-3</c:v>
                </c:pt>
                <c:pt idx="3756">
                  <c:v>4.9277096555496697E-2</c:v>
                </c:pt>
                <c:pt idx="3757">
                  <c:v>8.9573104363341299E-3</c:v>
                </c:pt>
                <c:pt idx="3758">
                  <c:v>9.0987424831447897E-3</c:v>
                </c:pt>
                <c:pt idx="3759">
                  <c:v>6.5607904810645504E-2</c:v>
                </c:pt>
                <c:pt idx="3760">
                  <c:v>3.00615694113338E-2</c:v>
                </c:pt>
                <c:pt idx="3761">
                  <c:v>2.9616432107539E-2</c:v>
                </c:pt>
                <c:pt idx="3762">
                  <c:v>1.23122306798187E-2</c:v>
                </c:pt>
                <c:pt idx="3763">
                  <c:v>1.9972500753887401E-2</c:v>
                </c:pt>
                <c:pt idx="3764">
                  <c:v>4.17813601816511E-2</c:v>
                </c:pt>
                <c:pt idx="3765">
                  <c:v>1.34502055708027E-2</c:v>
                </c:pt>
                <c:pt idx="3766">
                  <c:v>1.4982649688873299E-2</c:v>
                </c:pt>
                <c:pt idx="3767">
                  <c:v>8.3358415344175901E-3</c:v>
                </c:pt>
                <c:pt idx="3768">
                  <c:v>1.9355916379500002E-2</c:v>
                </c:pt>
                <c:pt idx="3769">
                  <c:v>4.20005640939142E-2</c:v>
                </c:pt>
                <c:pt idx="3770">
                  <c:v>2.5076818119270101E-2</c:v>
                </c:pt>
                <c:pt idx="3771">
                  <c:v>1.4666926467633901E-2</c:v>
                </c:pt>
                <c:pt idx="3772">
                  <c:v>1.04028528301696E-2</c:v>
                </c:pt>
                <c:pt idx="3773">
                  <c:v>1.9254972649572599E-2</c:v>
                </c:pt>
                <c:pt idx="3774">
                  <c:v>7.08487592118407E-3</c:v>
                </c:pt>
                <c:pt idx="3775">
                  <c:v>9.0738357323382392E-3</c:v>
                </c:pt>
                <c:pt idx="3776">
                  <c:v>1.65017635812248E-2</c:v>
                </c:pt>
                <c:pt idx="3777">
                  <c:v>2.2458381541253E-2</c:v>
                </c:pt>
                <c:pt idx="3778">
                  <c:v>6.2004455748953503E-2</c:v>
                </c:pt>
                <c:pt idx="3779">
                  <c:v>7.34754369169985E-3</c:v>
                </c:pt>
                <c:pt idx="3780">
                  <c:v>1.9005249638395401E-2</c:v>
                </c:pt>
                <c:pt idx="3781">
                  <c:v>2.4705685391929601E-2</c:v>
                </c:pt>
                <c:pt idx="3782">
                  <c:v>2.0839693649753899E-2</c:v>
                </c:pt>
                <c:pt idx="3783">
                  <c:v>3.52593493383117E-2</c:v>
                </c:pt>
                <c:pt idx="3784">
                  <c:v>2.5097579497888399E-2</c:v>
                </c:pt>
                <c:pt idx="3785">
                  <c:v>1.23345420033721E-2</c:v>
                </c:pt>
                <c:pt idx="3786">
                  <c:v>9.2247722915722499E-3</c:v>
                </c:pt>
                <c:pt idx="3787">
                  <c:v>9.37260486207705E-3</c:v>
                </c:pt>
                <c:pt idx="3788">
                  <c:v>1.90345032578727E-2</c:v>
                </c:pt>
                <c:pt idx="3789">
                  <c:v>9.6070074734382598E-3</c:v>
                </c:pt>
                <c:pt idx="3790">
                  <c:v>2.1089268469164101E-2</c:v>
                </c:pt>
                <c:pt idx="3791">
                  <c:v>9.5112423937043899E-3</c:v>
                </c:pt>
                <c:pt idx="3792">
                  <c:v>9.2328501418160094E-3</c:v>
                </c:pt>
                <c:pt idx="3793">
                  <c:v>1.55927116749272E-2</c:v>
                </c:pt>
                <c:pt idx="3794">
                  <c:v>1.1970459702135901E-2</c:v>
                </c:pt>
                <c:pt idx="3795">
                  <c:v>7.9241122574430709E-3</c:v>
                </c:pt>
                <c:pt idx="3796">
                  <c:v>2.64550500158682E-2</c:v>
                </c:pt>
                <c:pt idx="3797">
                  <c:v>3.1878139446461097E-2</c:v>
                </c:pt>
                <c:pt idx="3798">
                  <c:v>2.0229653907186701E-2</c:v>
                </c:pt>
                <c:pt idx="3799">
                  <c:v>9.8602512903713004E-3</c:v>
                </c:pt>
                <c:pt idx="3800">
                  <c:v>4.9001056371218897E-2</c:v>
                </c:pt>
                <c:pt idx="3801">
                  <c:v>7.61329552768991E-3</c:v>
                </c:pt>
                <c:pt idx="3802">
                  <c:v>1.06610477467746E-2</c:v>
                </c:pt>
                <c:pt idx="3803">
                  <c:v>1.49146240122473E-2</c:v>
                </c:pt>
                <c:pt idx="3804">
                  <c:v>8.4429454295079295E-3</c:v>
                </c:pt>
                <c:pt idx="3805">
                  <c:v>6.0518573007802098E-2</c:v>
                </c:pt>
                <c:pt idx="3806">
                  <c:v>5.6939796186507699E-2</c:v>
                </c:pt>
                <c:pt idx="3807">
                  <c:v>1.5758862061994901E-2</c:v>
                </c:pt>
                <c:pt idx="3808">
                  <c:v>8.4822712076008493E-3</c:v>
                </c:pt>
                <c:pt idx="3809">
                  <c:v>1.0598356023451799E-2</c:v>
                </c:pt>
                <c:pt idx="3810">
                  <c:v>8.7655329017770605E-3</c:v>
                </c:pt>
                <c:pt idx="3811">
                  <c:v>1.06861711469853E-2</c:v>
                </c:pt>
                <c:pt idx="3812">
                  <c:v>1.49468176248728E-2</c:v>
                </c:pt>
                <c:pt idx="3813">
                  <c:v>1.2043221649718499E-2</c:v>
                </c:pt>
                <c:pt idx="3814">
                  <c:v>8.4715654466010898E-3</c:v>
                </c:pt>
                <c:pt idx="3815">
                  <c:v>6.24590360975937E-2</c:v>
                </c:pt>
                <c:pt idx="3816">
                  <c:v>1.7284240611643398E-2</c:v>
                </c:pt>
                <c:pt idx="3817">
                  <c:v>2.8791900966211401E-2</c:v>
                </c:pt>
                <c:pt idx="3818">
                  <c:v>1.56068378094243E-2</c:v>
                </c:pt>
                <c:pt idx="3819">
                  <c:v>7.6764245436087902E-3</c:v>
                </c:pt>
                <c:pt idx="3820">
                  <c:v>3.55387065161595E-2</c:v>
                </c:pt>
                <c:pt idx="3821">
                  <c:v>8.9299926079824902E-3</c:v>
                </c:pt>
                <c:pt idx="3822">
                  <c:v>2.1004704042417E-2</c:v>
                </c:pt>
                <c:pt idx="3823">
                  <c:v>2.5522120854988999E-2</c:v>
                </c:pt>
                <c:pt idx="3824">
                  <c:v>1.31493246538309E-2</c:v>
                </c:pt>
                <c:pt idx="3825">
                  <c:v>1.74133910101055E-2</c:v>
                </c:pt>
                <c:pt idx="3826">
                  <c:v>1.4451656613927499E-2</c:v>
                </c:pt>
                <c:pt idx="3827">
                  <c:v>1.5115107506028199E-2</c:v>
                </c:pt>
                <c:pt idx="3828">
                  <c:v>3.95055552094426E-2</c:v>
                </c:pt>
                <c:pt idx="3829">
                  <c:v>3.2387104471909602E-2</c:v>
                </c:pt>
                <c:pt idx="3830">
                  <c:v>1.7032155029657499E-2</c:v>
                </c:pt>
                <c:pt idx="3831">
                  <c:v>1.3368008750755301E-2</c:v>
                </c:pt>
                <c:pt idx="3832">
                  <c:v>7.8804535239576992E-3</c:v>
                </c:pt>
                <c:pt idx="3833">
                  <c:v>1.38143924677723E-2</c:v>
                </c:pt>
                <c:pt idx="3834">
                  <c:v>2.70902253556351E-2</c:v>
                </c:pt>
                <c:pt idx="3835">
                  <c:v>3.6079849857995998E-2</c:v>
                </c:pt>
                <c:pt idx="3836">
                  <c:v>3.3659864776595799E-2</c:v>
                </c:pt>
                <c:pt idx="3837">
                  <c:v>1.5972507004280299E-2</c:v>
                </c:pt>
                <c:pt idx="3838">
                  <c:v>3.08010188560431E-2</c:v>
                </c:pt>
                <c:pt idx="3839">
                  <c:v>1.1627763323559401E-2</c:v>
                </c:pt>
                <c:pt idx="3840">
                  <c:v>2.5189660310022299E-2</c:v>
                </c:pt>
                <c:pt idx="3841">
                  <c:v>1.71342581235671E-2</c:v>
                </c:pt>
                <c:pt idx="3842">
                  <c:v>1.0019784702200199E-2</c:v>
                </c:pt>
                <c:pt idx="3843">
                  <c:v>7.75754591653519E-3</c:v>
                </c:pt>
                <c:pt idx="3844">
                  <c:v>2.46858874227565E-2</c:v>
                </c:pt>
                <c:pt idx="3845">
                  <c:v>1.35787406629886E-2</c:v>
                </c:pt>
                <c:pt idx="3846">
                  <c:v>2.2387070129961498E-2</c:v>
                </c:pt>
                <c:pt idx="3847">
                  <c:v>3.3311153701569597E-2</c:v>
                </c:pt>
                <c:pt idx="3848">
                  <c:v>1.80802165244736E-2</c:v>
                </c:pt>
                <c:pt idx="3849">
                  <c:v>1.8084878354022001E-2</c:v>
                </c:pt>
                <c:pt idx="3850">
                  <c:v>3.3396667260502402E-2</c:v>
                </c:pt>
                <c:pt idx="3851">
                  <c:v>1.33118424646941E-2</c:v>
                </c:pt>
                <c:pt idx="3852">
                  <c:v>8.7245822182874192E-3</c:v>
                </c:pt>
                <c:pt idx="3853">
                  <c:v>1.0901095561590199E-2</c:v>
                </c:pt>
                <c:pt idx="3854">
                  <c:v>7.5262894554242203E-3</c:v>
                </c:pt>
                <c:pt idx="3855">
                  <c:v>6.62068248614094E-2</c:v>
                </c:pt>
                <c:pt idx="3856">
                  <c:v>6.3913959081706107E-2</c:v>
                </c:pt>
                <c:pt idx="3857">
                  <c:v>8.5256136238956292E-3</c:v>
                </c:pt>
                <c:pt idx="3858">
                  <c:v>7.4961185693492296E-3</c:v>
                </c:pt>
                <c:pt idx="3859">
                  <c:v>5.2124876692179897E-2</c:v>
                </c:pt>
                <c:pt idx="3860">
                  <c:v>9.4779929838252498E-3</c:v>
                </c:pt>
                <c:pt idx="3861">
                  <c:v>1.4275717670156601E-2</c:v>
                </c:pt>
                <c:pt idx="3862">
                  <c:v>1.2591132158718901E-2</c:v>
                </c:pt>
                <c:pt idx="3863">
                  <c:v>9.8324710588500192E-3</c:v>
                </c:pt>
                <c:pt idx="3864">
                  <c:v>8.2570128949308007E-3</c:v>
                </c:pt>
                <c:pt idx="3865">
                  <c:v>6.2892500716213107E-2</c:v>
                </c:pt>
                <c:pt idx="3866">
                  <c:v>1.13625741157505E-2</c:v>
                </c:pt>
                <c:pt idx="3867">
                  <c:v>1.2869632182958699E-2</c:v>
                </c:pt>
                <c:pt idx="3868">
                  <c:v>2.7314155415156801E-2</c:v>
                </c:pt>
                <c:pt idx="3869">
                  <c:v>1.26317604231463E-2</c:v>
                </c:pt>
                <c:pt idx="3870">
                  <c:v>1.9150498276837399E-2</c:v>
                </c:pt>
                <c:pt idx="3871">
                  <c:v>2.1092065586061401E-2</c:v>
                </c:pt>
                <c:pt idx="3872">
                  <c:v>1.02847365326453E-2</c:v>
                </c:pt>
                <c:pt idx="3873">
                  <c:v>8.4749545996738798E-3</c:v>
                </c:pt>
                <c:pt idx="3874">
                  <c:v>1.52456322215727E-2</c:v>
                </c:pt>
                <c:pt idx="3875">
                  <c:v>9.9129410370130695E-3</c:v>
                </c:pt>
                <c:pt idx="3876">
                  <c:v>7.9926646439019196E-3</c:v>
                </c:pt>
                <c:pt idx="3877">
                  <c:v>1.3456997813625001E-2</c:v>
                </c:pt>
                <c:pt idx="3878">
                  <c:v>1.23422335977455E-2</c:v>
                </c:pt>
                <c:pt idx="3879">
                  <c:v>1.32103734045171E-2</c:v>
                </c:pt>
                <c:pt idx="3880">
                  <c:v>2.58317563096272E-2</c:v>
                </c:pt>
                <c:pt idx="3881">
                  <c:v>1.02982148535987E-2</c:v>
                </c:pt>
                <c:pt idx="3882">
                  <c:v>7.9804466154331892E-3</c:v>
                </c:pt>
                <c:pt idx="3883">
                  <c:v>1.8685812459464098E-2</c:v>
                </c:pt>
                <c:pt idx="3884">
                  <c:v>9.2181266039145903E-3</c:v>
                </c:pt>
                <c:pt idx="3885">
                  <c:v>1.3873902501367901E-2</c:v>
                </c:pt>
                <c:pt idx="3886">
                  <c:v>8.6575327424508394E-3</c:v>
                </c:pt>
                <c:pt idx="3887">
                  <c:v>4.23509601442374E-2</c:v>
                </c:pt>
                <c:pt idx="3888">
                  <c:v>2.65998343875689E-2</c:v>
                </c:pt>
                <c:pt idx="3889">
                  <c:v>1.77574078132634E-2</c:v>
                </c:pt>
                <c:pt idx="3890">
                  <c:v>2.3435446606420302E-2</c:v>
                </c:pt>
                <c:pt idx="3891">
                  <c:v>1.1698151793215599E-2</c:v>
                </c:pt>
                <c:pt idx="3892">
                  <c:v>9.06648806504258E-3</c:v>
                </c:pt>
                <c:pt idx="3893">
                  <c:v>4.3805331691112601E-2</c:v>
                </c:pt>
                <c:pt idx="3894">
                  <c:v>1.02720172138754E-2</c:v>
                </c:pt>
                <c:pt idx="3895">
                  <c:v>1.397400492168E-2</c:v>
                </c:pt>
                <c:pt idx="3896">
                  <c:v>1.62096042964807E-2</c:v>
                </c:pt>
                <c:pt idx="3897">
                  <c:v>4.8435742528902703E-2</c:v>
                </c:pt>
                <c:pt idx="3898">
                  <c:v>2.1010964092375899E-2</c:v>
                </c:pt>
                <c:pt idx="3899">
                  <c:v>8.4543492391491396E-3</c:v>
                </c:pt>
                <c:pt idx="3900">
                  <c:v>1.23868404920944E-2</c:v>
                </c:pt>
                <c:pt idx="3901">
                  <c:v>1.42723423041962E-2</c:v>
                </c:pt>
                <c:pt idx="3902">
                  <c:v>4.3302805969446301E-2</c:v>
                </c:pt>
                <c:pt idx="3903">
                  <c:v>3.4892144294919797E-2</c:v>
                </c:pt>
                <c:pt idx="3904">
                  <c:v>8.2049468705998503E-3</c:v>
                </c:pt>
                <c:pt idx="3905">
                  <c:v>8.7172993263012494E-3</c:v>
                </c:pt>
                <c:pt idx="3906">
                  <c:v>1.2309202139784601E-2</c:v>
                </c:pt>
                <c:pt idx="3907">
                  <c:v>4.5861785539225902E-2</c:v>
                </c:pt>
                <c:pt idx="3908">
                  <c:v>1.44935491260854E-2</c:v>
                </c:pt>
                <c:pt idx="3909">
                  <c:v>1.5070606788168701E-2</c:v>
                </c:pt>
                <c:pt idx="3910">
                  <c:v>1.0227603691768601E-2</c:v>
                </c:pt>
                <c:pt idx="3911">
                  <c:v>4.9720524673178002E-2</c:v>
                </c:pt>
                <c:pt idx="3912">
                  <c:v>1.0001925936213499E-2</c:v>
                </c:pt>
                <c:pt idx="3913">
                  <c:v>6.7436205312287695E-2</c:v>
                </c:pt>
                <c:pt idx="3914">
                  <c:v>1.6295554442554899E-2</c:v>
                </c:pt>
                <c:pt idx="3915">
                  <c:v>3.8376703898504297E-2</c:v>
                </c:pt>
                <c:pt idx="3916">
                  <c:v>4.5602900940763601E-2</c:v>
                </c:pt>
                <c:pt idx="3917">
                  <c:v>3.0018277378711499E-2</c:v>
                </c:pt>
                <c:pt idx="3918">
                  <c:v>2.86685704486805E-2</c:v>
                </c:pt>
                <c:pt idx="3919">
                  <c:v>7.5232672555963298E-3</c:v>
                </c:pt>
                <c:pt idx="3920">
                  <c:v>3.4035402595976899E-2</c:v>
                </c:pt>
                <c:pt idx="3921">
                  <c:v>8.7666674262449999E-3</c:v>
                </c:pt>
                <c:pt idx="3922">
                  <c:v>4.6511548434610597E-2</c:v>
                </c:pt>
                <c:pt idx="3923">
                  <c:v>2.1439337930335901E-2</c:v>
                </c:pt>
                <c:pt idx="3924">
                  <c:v>1.88554563790366E-2</c:v>
                </c:pt>
                <c:pt idx="3925">
                  <c:v>8.7488108462756998E-3</c:v>
                </c:pt>
                <c:pt idx="3926">
                  <c:v>3.64699226055165E-2</c:v>
                </c:pt>
                <c:pt idx="3927">
                  <c:v>9.7445770113404103E-3</c:v>
                </c:pt>
                <c:pt idx="3928">
                  <c:v>3.8184919552851498E-2</c:v>
                </c:pt>
                <c:pt idx="3929">
                  <c:v>2.68994950341594E-2</c:v>
                </c:pt>
                <c:pt idx="3930">
                  <c:v>2.6721653123204101E-2</c:v>
                </c:pt>
                <c:pt idx="3931">
                  <c:v>7.1843133105824299E-3</c:v>
                </c:pt>
                <c:pt idx="3932">
                  <c:v>1.81674532673913E-2</c:v>
                </c:pt>
                <c:pt idx="3933">
                  <c:v>3.6949593825150999E-2</c:v>
                </c:pt>
                <c:pt idx="3934">
                  <c:v>1.3627378889610501E-2</c:v>
                </c:pt>
                <c:pt idx="3935">
                  <c:v>3.7934549623205201E-2</c:v>
                </c:pt>
                <c:pt idx="3936">
                  <c:v>2.85351956915103E-2</c:v>
                </c:pt>
                <c:pt idx="3937">
                  <c:v>1.8900363514090902E-2</c:v>
                </c:pt>
                <c:pt idx="3938">
                  <c:v>1.01271239667298E-2</c:v>
                </c:pt>
                <c:pt idx="3939">
                  <c:v>1.8851402463498701E-2</c:v>
                </c:pt>
                <c:pt idx="3940">
                  <c:v>7.4436324113039904E-3</c:v>
                </c:pt>
                <c:pt idx="3941">
                  <c:v>1.8716203162618999E-2</c:v>
                </c:pt>
                <c:pt idx="3942">
                  <c:v>1.08179147058529E-2</c:v>
                </c:pt>
                <c:pt idx="3943">
                  <c:v>3.9985412263491997E-2</c:v>
                </c:pt>
                <c:pt idx="3944">
                  <c:v>1.22406591179083E-2</c:v>
                </c:pt>
                <c:pt idx="3945">
                  <c:v>1.0334621851269399E-2</c:v>
                </c:pt>
                <c:pt idx="3946">
                  <c:v>1.27067739835752E-2</c:v>
                </c:pt>
                <c:pt idx="3947">
                  <c:v>8.3207305935528095E-3</c:v>
                </c:pt>
                <c:pt idx="3948">
                  <c:v>1.1183086975416701E-2</c:v>
                </c:pt>
                <c:pt idx="3949">
                  <c:v>1.6512274412205E-2</c:v>
                </c:pt>
                <c:pt idx="3950">
                  <c:v>1.52376174841209E-2</c:v>
                </c:pt>
                <c:pt idx="3951">
                  <c:v>7.8333710867095792E-3</c:v>
                </c:pt>
                <c:pt idx="3952">
                  <c:v>1.7165161336572501E-2</c:v>
                </c:pt>
                <c:pt idx="3953">
                  <c:v>1.9620043576539899E-2</c:v>
                </c:pt>
                <c:pt idx="3954">
                  <c:v>8.3885150381188406E-3</c:v>
                </c:pt>
                <c:pt idx="3955">
                  <c:v>1.4522393941529099E-2</c:v>
                </c:pt>
                <c:pt idx="3956">
                  <c:v>3.5032448300400199E-2</c:v>
                </c:pt>
                <c:pt idx="3957">
                  <c:v>5.0414067031833001E-2</c:v>
                </c:pt>
                <c:pt idx="3958">
                  <c:v>2.1644920854637199E-2</c:v>
                </c:pt>
                <c:pt idx="3959">
                  <c:v>9.4779899414965292E-3</c:v>
                </c:pt>
                <c:pt idx="3960">
                  <c:v>1.01189095106133E-2</c:v>
                </c:pt>
                <c:pt idx="3961">
                  <c:v>1.99082927576897E-2</c:v>
                </c:pt>
                <c:pt idx="3962">
                  <c:v>1.13672544024733E-2</c:v>
                </c:pt>
                <c:pt idx="3963">
                  <c:v>4.3128449039631998E-2</c:v>
                </c:pt>
                <c:pt idx="3964">
                  <c:v>8.0880934721244205E-3</c:v>
                </c:pt>
                <c:pt idx="3965">
                  <c:v>2.3859859174619E-2</c:v>
                </c:pt>
                <c:pt idx="3966">
                  <c:v>1.01743280654458E-2</c:v>
                </c:pt>
                <c:pt idx="3967">
                  <c:v>3.2254640307423497E-2</c:v>
                </c:pt>
                <c:pt idx="3968">
                  <c:v>2.686276269448E-2</c:v>
                </c:pt>
                <c:pt idx="3969">
                  <c:v>2.6821224881869901E-2</c:v>
                </c:pt>
                <c:pt idx="3970">
                  <c:v>9.8090173381874795E-3</c:v>
                </c:pt>
                <c:pt idx="3971">
                  <c:v>1.02222065220155E-2</c:v>
                </c:pt>
                <c:pt idx="3972">
                  <c:v>3.0094092142777001E-2</c:v>
                </c:pt>
                <c:pt idx="3973">
                  <c:v>1.6904695946568401E-2</c:v>
                </c:pt>
                <c:pt idx="3974">
                  <c:v>6.41441651731674E-2</c:v>
                </c:pt>
                <c:pt idx="3975">
                  <c:v>1.29609021750525E-2</c:v>
                </c:pt>
                <c:pt idx="3976">
                  <c:v>4.6269090647152102E-2</c:v>
                </c:pt>
                <c:pt idx="3977">
                  <c:v>9.8402876916574497E-3</c:v>
                </c:pt>
                <c:pt idx="3978">
                  <c:v>9.9959152646445903E-3</c:v>
                </c:pt>
                <c:pt idx="3979">
                  <c:v>1.1139027760444399E-2</c:v>
                </c:pt>
                <c:pt idx="3980">
                  <c:v>2.6451803039135299E-2</c:v>
                </c:pt>
                <c:pt idx="3981">
                  <c:v>3.4162987052909502E-2</c:v>
                </c:pt>
                <c:pt idx="3982">
                  <c:v>5.5662262842975402E-2</c:v>
                </c:pt>
                <c:pt idx="3983">
                  <c:v>1.52811283258758E-2</c:v>
                </c:pt>
                <c:pt idx="3984">
                  <c:v>2.3369920252055899E-2</c:v>
                </c:pt>
                <c:pt idx="3985">
                  <c:v>1.20482116804251E-2</c:v>
                </c:pt>
                <c:pt idx="3986">
                  <c:v>8.1863715208972503E-3</c:v>
                </c:pt>
                <c:pt idx="3987">
                  <c:v>1.7931391025426801E-2</c:v>
                </c:pt>
                <c:pt idx="3988">
                  <c:v>2.85769802178941E-2</c:v>
                </c:pt>
                <c:pt idx="3989">
                  <c:v>1.09782283390072E-2</c:v>
                </c:pt>
                <c:pt idx="3990">
                  <c:v>4.3895826472714498E-2</c:v>
                </c:pt>
                <c:pt idx="3991">
                  <c:v>1.02545395361066E-2</c:v>
                </c:pt>
                <c:pt idx="3992">
                  <c:v>1.0121536614819701E-2</c:v>
                </c:pt>
                <c:pt idx="3993">
                  <c:v>1.9093290277006899E-2</c:v>
                </c:pt>
                <c:pt idx="3994">
                  <c:v>8.5278984652599008E-3</c:v>
                </c:pt>
                <c:pt idx="3995">
                  <c:v>7.2605841615801204E-3</c:v>
                </c:pt>
                <c:pt idx="3996">
                  <c:v>5.6486278926193199E-2</c:v>
                </c:pt>
                <c:pt idx="3997">
                  <c:v>3.0213009608086001E-2</c:v>
                </c:pt>
                <c:pt idx="3998">
                  <c:v>5.3384536696132197E-2</c:v>
                </c:pt>
                <c:pt idx="3999">
                  <c:v>4.6481495606723301E-2</c:v>
                </c:pt>
                <c:pt idx="4000">
                  <c:v>8.8581625511804998E-3</c:v>
                </c:pt>
                <c:pt idx="4001">
                  <c:v>9.6714506933997593E-3</c:v>
                </c:pt>
                <c:pt idx="4002">
                  <c:v>1.2115103514623801E-2</c:v>
                </c:pt>
                <c:pt idx="4003">
                  <c:v>3.1469913043886202E-2</c:v>
                </c:pt>
                <c:pt idx="4004">
                  <c:v>8.9947689850576207E-3</c:v>
                </c:pt>
                <c:pt idx="4005">
                  <c:v>1.65517779027313E-2</c:v>
                </c:pt>
                <c:pt idx="4006">
                  <c:v>1.49880424458756E-2</c:v>
                </c:pt>
                <c:pt idx="4007">
                  <c:v>1.21404904732759E-2</c:v>
                </c:pt>
                <c:pt idx="4008">
                  <c:v>2.5075617354947299E-2</c:v>
                </c:pt>
                <c:pt idx="4009">
                  <c:v>9.0665489650263702E-3</c:v>
                </c:pt>
                <c:pt idx="4010">
                  <c:v>3.7834913969235801E-2</c:v>
                </c:pt>
                <c:pt idx="4011">
                  <c:v>2.3220439238156702E-2</c:v>
                </c:pt>
                <c:pt idx="4012">
                  <c:v>2.74968114720111E-2</c:v>
                </c:pt>
                <c:pt idx="4013">
                  <c:v>2.6577776865300998E-2</c:v>
                </c:pt>
                <c:pt idx="4014">
                  <c:v>7.6523963475986596E-3</c:v>
                </c:pt>
                <c:pt idx="4015">
                  <c:v>4.6036854276235301E-2</c:v>
                </c:pt>
                <c:pt idx="4016">
                  <c:v>7.5749014359139102E-3</c:v>
                </c:pt>
                <c:pt idx="4017">
                  <c:v>9.4039157690713401E-3</c:v>
                </c:pt>
                <c:pt idx="4018">
                  <c:v>1.41811867946199E-2</c:v>
                </c:pt>
                <c:pt idx="4019">
                  <c:v>1.0650645074367301E-2</c:v>
                </c:pt>
                <c:pt idx="4020">
                  <c:v>1.71907869819455E-2</c:v>
                </c:pt>
                <c:pt idx="4021">
                  <c:v>1.04313348062343E-2</c:v>
                </c:pt>
                <c:pt idx="4022">
                  <c:v>1.7076538307415699E-2</c:v>
                </c:pt>
                <c:pt idx="4023">
                  <c:v>3.6103860796394598E-2</c:v>
                </c:pt>
                <c:pt idx="4024">
                  <c:v>2.01060717485586E-2</c:v>
                </c:pt>
                <c:pt idx="4025">
                  <c:v>2.01194997732979E-2</c:v>
                </c:pt>
                <c:pt idx="4026">
                  <c:v>8.8859123936676603E-3</c:v>
                </c:pt>
                <c:pt idx="4027">
                  <c:v>2.7585821750994E-2</c:v>
                </c:pt>
                <c:pt idx="4028">
                  <c:v>2.8323790496739401E-2</c:v>
                </c:pt>
                <c:pt idx="4029">
                  <c:v>1.52379873846403E-2</c:v>
                </c:pt>
                <c:pt idx="4030">
                  <c:v>9.3270838774203602E-3</c:v>
                </c:pt>
                <c:pt idx="4031">
                  <c:v>9.5529174140226106E-3</c:v>
                </c:pt>
                <c:pt idx="4032">
                  <c:v>1.7990127448583401E-2</c:v>
                </c:pt>
                <c:pt idx="4033">
                  <c:v>2.6812277577865501E-2</c:v>
                </c:pt>
                <c:pt idx="4034">
                  <c:v>1.22933053957709E-2</c:v>
                </c:pt>
                <c:pt idx="4035">
                  <c:v>4.8868054757656897E-2</c:v>
                </c:pt>
                <c:pt idx="4036">
                  <c:v>7.6847335475288504E-3</c:v>
                </c:pt>
                <c:pt idx="4037">
                  <c:v>3.19901627288307E-2</c:v>
                </c:pt>
                <c:pt idx="4038">
                  <c:v>2.1277453315017899E-2</c:v>
                </c:pt>
                <c:pt idx="4039">
                  <c:v>1.7889302972023301E-2</c:v>
                </c:pt>
                <c:pt idx="4040">
                  <c:v>5.6675522306673103E-2</c:v>
                </c:pt>
                <c:pt idx="4041">
                  <c:v>2.8587587120113198E-2</c:v>
                </c:pt>
                <c:pt idx="4042">
                  <c:v>7.9679605560031806E-3</c:v>
                </c:pt>
                <c:pt idx="4043">
                  <c:v>5.90242653162322E-2</c:v>
                </c:pt>
                <c:pt idx="4044">
                  <c:v>1.58631446646538E-2</c:v>
                </c:pt>
                <c:pt idx="4045">
                  <c:v>7.7651285228866902E-3</c:v>
                </c:pt>
                <c:pt idx="4046">
                  <c:v>1.01785606653621E-2</c:v>
                </c:pt>
                <c:pt idx="4047">
                  <c:v>1.1805452681959599E-2</c:v>
                </c:pt>
                <c:pt idx="4048">
                  <c:v>4.7889184091954001E-2</c:v>
                </c:pt>
                <c:pt idx="4049">
                  <c:v>2.5744489322272999E-2</c:v>
                </c:pt>
                <c:pt idx="4050">
                  <c:v>8.8933970013331393E-3</c:v>
                </c:pt>
                <c:pt idx="4051">
                  <c:v>2.5543293847426301E-2</c:v>
                </c:pt>
                <c:pt idx="4052">
                  <c:v>2.3304526745367999E-2</c:v>
                </c:pt>
                <c:pt idx="4053">
                  <c:v>9.8583003290857903E-3</c:v>
                </c:pt>
                <c:pt idx="4054">
                  <c:v>1.04107829194908E-2</c:v>
                </c:pt>
                <c:pt idx="4055">
                  <c:v>1.8255134734647901E-2</c:v>
                </c:pt>
                <c:pt idx="4056">
                  <c:v>9.61519886491808E-3</c:v>
                </c:pt>
                <c:pt idx="4057">
                  <c:v>2.1081558909761201E-2</c:v>
                </c:pt>
                <c:pt idx="4058">
                  <c:v>1.66336239353727E-2</c:v>
                </c:pt>
                <c:pt idx="4059">
                  <c:v>2.2055832945332799E-2</c:v>
                </c:pt>
                <c:pt idx="4060">
                  <c:v>1.7495500691381699E-2</c:v>
                </c:pt>
                <c:pt idx="4061">
                  <c:v>1.6484738469084902E-2</c:v>
                </c:pt>
                <c:pt idx="4062">
                  <c:v>8.51924659674878E-3</c:v>
                </c:pt>
                <c:pt idx="4063">
                  <c:v>1.39086872862943E-2</c:v>
                </c:pt>
                <c:pt idx="4064">
                  <c:v>2.4727640040435699E-2</c:v>
                </c:pt>
                <c:pt idx="4065">
                  <c:v>9.8147401584831508E-3</c:v>
                </c:pt>
                <c:pt idx="4066">
                  <c:v>1.7842922328581999E-2</c:v>
                </c:pt>
                <c:pt idx="4067">
                  <c:v>7.14809102073627E-3</c:v>
                </c:pt>
                <c:pt idx="4068">
                  <c:v>4.0442722113296997E-2</c:v>
                </c:pt>
                <c:pt idx="4069">
                  <c:v>5.1404210897128703E-2</c:v>
                </c:pt>
                <c:pt idx="4070">
                  <c:v>2.2789716759139399E-2</c:v>
                </c:pt>
                <c:pt idx="4071">
                  <c:v>1.25331964025887E-2</c:v>
                </c:pt>
                <c:pt idx="4072">
                  <c:v>7.3019221684776196E-3</c:v>
                </c:pt>
                <c:pt idx="4073">
                  <c:v>9.0947234918996606E-3</c:v>
                </c:pt>
                <c:pt idx="4074">
                  <c:v>8.8665894521553403E-3</c:v>
                </c:pt>
                <c:pt idx="4075">
                  <c:v>4.6605274237283001E-2</c:v>
                </c:pt>
                <c:pt idx="4076">
                  <c:v>1.2995407285336999E-2</c:v>
                </c:pt>
                <c:pt idx="4077">
                  <c:v>2.0907091124421101E-2</c:v>
                </c:pt>
                <c:pt idx="4078">
                  <c:v>2.7892459876631099E-2</c:v>
                </c:pt>
                <c:pt idx="4079">
                  <c:v>4.1207506107140197E-2</c:v>
                </c:pt>
                <c:pt idx="4080">
                  <c:v>3.1716349410595403E-2</c:v>
                </c:pt>
                <c:pt idx="4081">
                  <c:v>6.2878923706254197E-2</c:v>
                </c:pt>
                <c:pt idx="4082">
                  <c:v>9.1289554160362291E-3</c:v>
                </c:pt>
                <c:pt idx="4083">
                  <c:v>5.2656878318614798E-2</c:v>
                </c:pt>
                <c:pt idx="4084">
                  <c:v>2.0503630143346701E-2</c:v>
                </c:pt>
                <c:pt idx="4085">
                  <c:v>1.7818627229272199E-2</c:v>
                </c:pt>
                <c:pt idx="4086">
                  <c:v>6.2784308179168594E-2</c:v>
                </c:pt>
                <c:pt idx="4087">
                  <c:v>1.44760139519851E-2</c:v>
                </c:pt>
                <c:pt idx="4088">
                  <c:v>8.1614135524823005E-3</c:v>
                </c:pt>
                <c:pt idx="4089">
                  <c:v>1.06292836268392E-2</c:v>
                </c:pt>
                <c:pt idx="4090">
                  <c:v>3.1740545409698902E-2</c:v>
                </c:pt>
                <c:pt idx="4091">
                  <c:v>1.06654311516331E-2</c:v>
                </c:pt>
                <c:pt idx="4092">
                  <c:v>9.1693294504386694E-3</c:v>
                </c:pt>
                <c:pt idx="4093">
                  <c:v>2.38465097291993E-2</c:v>
                </c:pt>
                <c:pt idx="4094">
                  <c:v>2.3272861546221199E-2</c:v>
                </c:pt>
                <c:pt idx="4095">
                  <c:v>2.6024068522011501E-2</c:v>
                </c:pt>
                <c:pt idx="4096">
                  <c:v>2.3709769903075599E-2</c:v>
                </c:pt>
                <c:pt idx="4097">
                  <c:v>2.3007082899503199E-2</c:v>
                </c:pt>
                <c:pt idx="4098">
                  <c:v>5.0979997147511398E-2</c:v>
                </c:pt>
                <c:pt idx="4099">
                  <c:v>8.61557046531072E-3</c:v>
                </c:pt>
                <c:pt idx="4100">
                  <c:v>1.00781284842111E-2</c:v>
                </c:pt>
                <c:pt idx="4101">
                  <c:v>9.6564222327003395E-3</c:v>
                </c:pt>
                <c:pt idx="4102">
                  <c:v>4.7566384377636897E-2</c:v>
                </c:pt>
                <c:pt idx="4103">
                  <c:v>8.4434445170795801E-3</c:v>
                </c:pt>
                <c:pt idx="4104">
                  <c:v>1.64754653410321E-2</c:v>
                </c:pt>
                <c:pt idx="4105">
                  <c:v>8.9822865770466404E-3</c:v>
                </c:pt>
                <c:pt idx="4106">
                  <c:v>1.0401391883984101E-2</c:v>
                </c:pt>
                <c:pt idx="4107">
                  <c:v>1.7972389444526601E-2</c:v>
                </c:pt>
                <c:pt idx="4108">
                  <c:v>1.0399307956091499E-2</c:v>
                </c:pt>
                <c:pt idx="4109">
                  <c:v>1.1697759140251099E-2</c:v>
                </c:pt>
                <c:pt idx="4110">
                  <c:v>1.2910480509866601E-2</c:v>
                </c:pt>
                <c:pt idx="4111">
                  <c:v>2.28142479661004E-2</c:v>
                </c:pt>
                <c:pt idx="4112">
                  <c:v>1.1052978858266799E-2</c:v>
                </c:pt>
                <c:pt idx="4113">
                  <c:v>3.7438389424670301E-2</c:v>
                </c:pt>
                <c:pt idx="4114">
                  <c:v>6.2546997831097795E-2</c:v>
                </c:pt>
                <c:pt idx="4115">
                  <c:v>2.2928727197765099E-2</c:v>
                </c:pt>
                <c:pt idx="4116">
                  <c:v>4.7680397902338502E-2</c:v>
                </c:pt>
                <c:pt idx="4117">
                  <c:v>1.5794670976825801E-2</c:v>
                </c:pt>
                <c:pt idx="4118">
                  <c:v>8.2876863993139298E-3</c:v>
                </c:pt>
                <c:pt idx="4119">
                  <c:v>3.2973489593175601E-2</c:v>
                </c:pt>
                <c:pt idx="4120">
                  <c:v>9.5057398185709602E-3</c:v>
                </c:pt>
                <c:pt idx="4121">
                  <c:v>4.8370052441866401E-2</c:v>
                </c:pt>
                <c:pt idx="4122">
                  <c:v>5.2546832634290497E-2</c:v>
                </c:pt>
                <c:pt idx="4123">
                  <c:v>1.8153036124050299E-2</c:v>
                </c:pt>
                <c:pt idx="4124">
                  <c:v>1.09955963661965E-2</c:v>
                </c:pt>
                <c:pt idx="4125">
                  <c:v>4.6626044471196101E-2</c:v>
                </c:pt>
                <c:pt idx="4126">
                  <c:v>2.0502601660034599E-2</c:v>
                </c:pt>
                <c:pt idx="4127">
                  <c:v>1.1430601194146E-2</c:v>
                </c:pt>
                <c:pt idx="4128">
                  <c:v>2.61779425851923E-2</c:v>
                </c:pt>
                <c:pt idx="4129">
                  <c:v>2.6293932829206099E-2</c:v>
                </c:pt>
                <c:pt idx="4130">
                  <c:v>1.29236125954427E-2</c:v>
                </c:pt>
                <c:pt idx="4131">
                  <c:v>1.5570267685599401E-2</c:v>
                </c:pt>
                <c:pt idx="4132">
                  <c:v>1.19066854593586E-2</c:v>
                </c:pt>
                <c:pt idx="4133">
                  <c:v>3.4398480388243301E-2</c:v>
                </c:pt>
                <c:pt idx="4134">
                  <c:v>6.12269826276347E-2</c:v>
                </c:pt>
                <c:pt idx="4135">
                  <c:v>6.4719015643192296E-2</c:v>
                </c:pt>
                <c:pt idx="4136">
                  <c:v>2.3384774644890499E-2</c:v>
                </c:pt>
                <c:pt idx="4137">
                  <c:v>7.8975122650631908E-3</c:v>
                </c:pt>
                <c:pt idx="4138">
                  <c:v>1.9508643245269401E-2</c:v>
                </c:pt>
                <c:pt idx="4139">
                  <c:v>4.2819042801109597E-2</c:v>
                </c:pt>
                <c:pt idx="4140">
                  <c:v>1.5167724739898801E-2</c:v>
                </c:pt>
                <c:pt idx="4141">
                  <c:v>1.14267458138354E-2</c:v>
                </c:pt>
                <c:pt idx="4142">
                  <c:v>8.3567687578716202E-3</c:v>
                </c:pt>
                <c:pt idx="4143">
                  <c:v>2.6998202061085601E-2</c:v>
                </c:pt>
                <c:pt idx="4144">
                  <c:v>9.7044600067595892E-3</c:v>
                </c:pt>
                <c:pt idx="4145">
                  <c:v>9.2775258528051893E-3</c:v>
                </c:pt>
                <c:pt idx="4146">
                  <c:v>7.8246837154238406E-3</c:v>
                </c:pt>
                <c:pt idx="4147">
                  <c:v>1.36963154146058E-2</c:v>
                </c:pt>
                <c:pt idx="4148">
                  <c:v>1.6336768557337698E-2</c:v>
                </c:pt>
                <c:pt idx="4149">
                  <c:v>7.7313916020559899E-3</c:v>
                </c:pt>
                <c:pt idx="4150">
                  <c:v>1.76109845438931E-2</c:v>
                </c:pt>
                <c:pt idx="4151">
                  <c:v>5.2221855558846099E-2</c:v>
                </c:pt>
                <c:pt idx="4152">
                  <c:v>2.96585957749965E-2</c:v>
                </c:pt>
                <c:pt idx="4153">
                  <c:v>3.2431840026813402E-2</c:v>
                </c:pt>
                <c:pt idx="4154">
                  <c:v>2.4892060064384301E-2</c:v>
                </c:pt>
                <c:pt idx="4155">
                  <c:v>1.0482877892776001E-2</c:v>
                </c:pt>
                <c:pt idx="4156">
                  <c:v>6.4549373517816394E-2</c:v>
                </c:pt>
                <c:pt idx="4157">
                  <c:v>9.6121393967461902E-3</c:v>
                </c:pt>
                <c:pt idx="4158">
                  <c:v>1.2839573554658699E-2</c:v>
                </c:pt>
                <c:pt idx="4159">
                  <c:v>8.6719437312857105E-3</c:v>
                </c:pt>
                <c:pt idx="4160">
                  <c:v>1.8601043051243001E-2</c:v>
                </c:pt>
                <c:pt idx="4161">
                  <c:v>1.1589182695699401E-2</c:v>
                </c:pt>
                <c:pt idx="4162">
                  <c:v>6.27105898862165E-2</c:v>
                </c:pt>
                <c:pt idx="4163">
                  <c:v>1.27473990517473E-2</c:v>
                </c:pt>
                <c:pt idx="4164">
                  <c:v>2.4606281343817201E-2</c:v>
                </c:pt>
                <c:pt idx="4165">
                  <c:v>1.31441627827786E-2</c:v>
                </c:pt>
                <c:pt idx="4166">
                  <c:v>7.3533994625247503E-3</c:v>
                </c:pt>
                <c:pt idx="4167">
                  <c:v>2.3818562078018399E-2</c:v>
                </c:pt>
                <c:pt idx="4168">
                  <c:v>1.0385993450559201E-2</c:v>
                </c:pt>
                <c:pt idx="4169">
                  <c:v>2.6708142085133099E-2</c:v>
                </c:pt>
                <c:pt idx="4170">
                  <c:v>1.46130101975915E-2</c:v>
                </c:pt>
                <c:pt idx="4171">
                  <c:v>6.1807590829895502E-2</c:v>
                </c:pt>
                <c:pt idx="4172">
                  <c:v>5.0523580322496403E-2</c:v>
                </c:pt>
                <c:pt idx="4173">
                  <c:v>1.8983825474449701E-2</c:v>
                </c:pt>
                <c:pt idx="4174">
                  <c:v>3.06743912350581E-2</c:v>
                </c:pt>
                <c:pt idx="4175">
                  <c:v>1.27468738181083E-2</c:v>
                </c:pt>
                <c:pt idx="4176">
                  <c:v>9.55315717457976E-3</c:v>
                </c:pt>
                <c:pt idx="4177">
                  <c:v>6.0264670700137198E-2</c:v>
                </c:pt>
                <c:pt idx="4178">
                  <c:v>2.1170302894930399E-2</c:v>
                </c:pt>
                <c:pt idx="4179">
                  <c:v>2.2389097810895101E-2</c:v>
                </c:pt>
                <c:pt idx="4180">
                  <c:v>1.77636490756558E-2</c:v>
                </c:pt>
                <c:pt idx="4181">
                  <c:v>1.6433371775534101E-2</c:v>
                </c:pt>
                <c:pt idx="4182">
                  <c:v>9.7211716194550504E-3</c:v>
                </c:pt>
                <c:pt idx="4183">
                  <c:v>7.9678953961887303E-3</c:v>
                </c:pt>
                <c:pt idx="4184">
                  <c:v>1.26027134594157E-2</c:v>
                </c:pt>
                <c:pt idx="4185">
                  <c:v>1.7459803235849999E-2</c:v>
                </c:pt>
                <c:pt idx="4186">
                  <c:v>5.2187114651309097E-2</c:v>
                </c:pt>
                <c:pt idx="4187">
                  <c:v>1.14736327868951E-2</c:v>
                </c:pt>
                <c:pt idx="4188">
                  <c:v>2.82597393098925E-2</c:v>
                </c:pt>
                <c:pt idx="4189">
                  <c:v>2.6314304253892001E-2</c:v>
                </c:pt>
                <c:pt idx="4190">
                  <c:v>1.1471384228562399E-2</c:v>
                </c:pt>
                <c:pt idx="4191">
                  <c:v>6.6305110408796095E-2</c:v>
                </c:pt>
                <c:pt idx="4192">
                  <c:v>7.4487163606482103E-3</c:v>
                </c:pt>
                <c:pt idx="4193">
                  <c:v>1.09568362051901E-2</c:v>
                </c:pt>
                <c:pt idx="4194">
                  <c:v>2.52554252404396E-2</c:v>
                </c:pt>
                <c:pt idx="4195">
                  <c:v>8.87660246046869E-3</c:v>
                </c:pt>
                <c:pt idx="4196">
                  <c:v>1.6522531309736299E-2</c:v>
                </c:pt>
                <c:pt idx="4197">
                  <c:v>1.02655272465269E-2</c:v>
                </c:pt>
                <c:pt idx="4198">
                  <c:v>8.4171757221179408E-3</c:v>
                </c:pt>
                <c:pt idx="4199">
                  <c:v>4.3462379079175301E-2</c:v>
                </c:pt>
                <c:pt idx="4200">
                  <c:v>8.4271019159647392E-3</c:v>
                </c:pt>
                <c:pt idx="4201">
                  <c:v>8.9722153173052797E-3</c:v>
                </c:pt>
                <c:pt idx="4202">
                  <c:v>7.6856607573361603E-3</c:v>
                </c:pt>
                <c:pt idx="4203">
                  <c:v>7.74726460874702E-3</c:v>
                </c:pt>
                <c:pt idx="4204">
                  <c:v>1.9762226292965701E-2</c:v>
                </c:pt>
                <c:pt idx="4205">
                  <c:v>9.2062421359848604E-3</c:v>
                </c:pt>
                <c:pt idx="4206">
                  <c:v>7.70150670259118E-3</c:v>
                </c:pt>
                <c:pt idx="4207">
                  <c:v>3.0146671266577298E-2</c:v>
                </c:pt>
                <c:pt idx="4208">
                  <c:v>8.4493816661870801E-3</c:v>
                </c:pt>
                <c:pt idx="4209">
                  <c:v>2.7525893267180499E-2</c:v>
                </c:pt>
                <c:pt idx="4210">
                  <c:v>1.4760720572037299E-2</c:v>
                </c:pt>
                <c:pt idx="4211">
                  <c:v>1.02643398613854E-2</c:v>
                </c:pt>
                <c:pt idx="4212">
                  <c:v>8.3543300812298094E-3</c:v>
                </c:pt>
                <c:pt idx="4213">
                  <c:v>5.4204083461605199E-2</c:v>
                </c:pt>
                <c:pt idx="4214">
                  <c:v>8.33939100856485E-3</c:v>
                </c:pt>
                <c:pt idx="4215">
                  <c:v>2.7289498298025499E-2</c:v>
                </c:pt>
                <c:pt idx="4216">
                  <c:v>3.4897169369420798E-2</c:v>
                </c:pt>
                <c:pt idx="4217">
                  <c:v>4.9256289572045302E-2</c:v>
                </c:pt>
                <c:pt idx="4218">
                  <c:v>9.2421301151146308E-3</c:v>
                </c:pt>
                <c:pt idx="4219">
                  <c:v>1.09820021478818E-2</c:v>
                </c:pt>
                <c:pt idx="4220">
                  <c:v>2.0043805387271602E-2</c:v>
                </c:pt>
                <c:pt idx="4221">
                  <c:v>1.1022572297334899E-2</c:v>
                </c:pt>
                <c:pt idx="4222">
                  <c:v>1.86993368763873E-2</c:v>
                </c:pt>
                <c:pt idx="4223">
                  <c:v>1.4726726740993E-2</c:v>
                </c:pt>
                <c:pt idx="4224">
                  <c:v>1.6557997430833901E-2</c:v>
                </c:pt>
                <c:pt idx="4225">
                  <c:v>2.2611915779925999E-2</c:v>
                </c:pt>
                <c:pt idx="4226">
                  <c:v>8.6670811154494296E-3</c:v>
                </c:pt>
                <c:pt idx="4227">
                  <c:v>1.81822406141041E-2</c:v>
                </c:pt>
                <c:pt idx="4228">
                  <c:v>2.0672335508645601E-2</c:v>
                </c:pt>
                <c:pt idx="4229">
                  <c:v>2.4736490397391502E-2</c:v>
                </c:pt>
                <c:pt idx="4230">
                  <c:v>1.01073008071965E-2</c:v>
                </c:pt>
                <c:pt idx="4231">
                  <c:v>4.99898423038284E-2</c:v>
                </c:pt>
                <c:pt idx="4232">
                  <c:v>8.9553112270316804E-3</c:v>
                </c:pt>
                <c:pt idx="4233">
                  <c:v>5.5704482231214603E-2</c:v>
                </c:pt>
                <c:pt idx="4234">
                  <c:v>1.0026599051118299E-2</c:v>
                </c:pt>
                <c:pt idx="4235">
                  <c:v>2.3264947253908801E-2</c:v>
                </c:pt>
                <c:pt idx="4236">
                  <c:v>7.7446358970447498E-3</c:v>
                </c:pt>
                <c:pt idx="4237">
                  <c:v>7.9452215249638594E-3</c:v>
                </c:pt>
                <c:pt idx="4238">
                  <c:v>1.53853986056691E-2</c:v>
                </c:pt>
                <c:pt idx="4239">
                  <c:v>9.6065862157066299E-3</c:v>
                </c:pt>
                <c:pt idx="4240">
                  <c:v>1.8495560663750101E-2</c:v>
                </c:pt>
                <c:pt idx="4241">
                  <c:v>2.2490586103331899E-2</c:v>
                </c:pt>
                <c:pt idx="4242">
                  <c:v>3.52539074007183E-2</c:v>
                </c:pt>
                <c:pt idx="4243">
                  <c:v>1.4202558399845499E-2</c:v>
                </c:pt>
                <c:pt idx="4244">
                  <c:v>1.3457433845399901E-2</c:v>
                </c:pt>
                <c:pt idx="4245">
                  <c:v>7.8787874092228604E-3</c:v>
                </c:pt>
                <c:pt idx="4246">
                  <c:v>2.4262750143908999E-2</c:v>
                </c:pt>
                <c:pt idx="4247">
                  <c:v>1.80873100987816E-2</c:v>
                </c:pt>
                <c:pt idx="4248">
                  <c:v>2.5142696835457699E-2</c:v>
                </c:pt>
                <c:pt idx="4249">
                  <c:v>1.27628754666487E-2</c:v>
                </c:pt>
                <c:pt idx="4250">
                  <c:v>9.5692563763542498E-3</c:v>
                </c:pt>
                <c:pt idx="4251">
                  <c:v>9.17448765366842E-3</c:v>
                </c:pt>
                <c:pt idx="4252">
                  <c:v>3.0202909289363498E-2</c:v>
                </c:pt>
                <c:pt idx="4253">
                  <c:v>5.4433887564183901E-2</c:v>
                </c:pt>
                <c:pt idx="4254">
                  <c:v>9.1035898696473199E-3</c:v>
                </c:pt>
                <c:pt idx="4255">
                  <c:v>1.0754598027243E-2</c:v>
                </c:pt>
                <c:pt idx="4256">
                  <c:v>9.9149541971790597E-3</c:v>
                </c:pt>
                <c:pt idx="4257">
                  <c:v>4.7767611259702102E-2</c:v>
                </c:pt>
                <c:pt idx="4258">
                  <c:v>1.42203266832081E-2</c:v>
                </c:pt>
                <c:pt idx="4259">
                  <c:v>5.8010642555775503E-2</c:v>
                </c:pt>
                <c:pt idx="4260">
                  <c:v>1.2890494071544601E-2</c:v>
                </c:pt>
                <c:pt idx="4261">
                  <c:v>8.9843756748796896E-3</c:v>
                </c:pt>
                <c:pt idx="4262">
                  <c:v>2.0416453414449299E-2</c:v>
                </c:pt>
                <c:pt idx="4263">
                  <c:v>4.5241603874292401E-2</c:v>
                </c:pt>
                <c:pt idx="4264">
                  <c:v>1.4304264733213201E-2</c:v>
                </c:pt>
                <c:pt idx="4265">
                  <c:v>9.9187278533168898E-3</c:v>
                </c:pt>
                <c:pt idx="4266">
                  <c:v>1.1017044849327799E-2</c:v>
                </c:pt>
                <c:pt idx="4267">
                  <c:v>4.2555130350137603E-2</c:v>
                </c:pt>
                <c:pt idx="4268">
                  <c:v>7.7948064881667202E-3</c:v>
                </c:pt>
                <c:pt idx="4269">
                  <c:v>9.4340300059192698E-3</c:v>
                </c:pt>
                <c:pt idx="4270">
                  <c:v>1.3016515498943599E-2</c:v>
                </c:pt>
                <c:pt idx="4271">
                  <c:v>9.0363021328312698E-3</c:v>
                </c:pt>
                <c:pt idx="4272">
                  <c:v>1.6450557152337699E-2</c:v>
                </c:pt>
                <c:pt idx="4273">
                  <c:v>1.9868620079553E-2</c:v>
                </c:pt>
                <c:pt idx="4274">
                  <c:v>8.6053374028089904E-3</c:v>
                </c:pt>
                <c:pt idx="4275">
                  <c:v>2.6134653343892401E-2</c:v>
                </c:pt>
                <c:pt idx="4276">
                  <c:v>1.56291052373028E-2</c:v>
                </c:pt>
                <c:pt idx="4277">
                  <c:v>5.01016877304497E-2</c:v>
                </c:pt>
                <c:pt idx="4278">
                  <c:v>1.17709295739289E-2</c:v>
                </c:pt>
                <c:pt idx="4279">
                  <c:v>1.4970041228884E-2</c:v>
                </c:pt>
                <c:pt idx="4280">
                  <c:v>2.0010285778856999E-2</c:v>
                </c:pt>
                <c:pt idx="4281">
                  <c:v>5.14164725032576E-2</c:v>
                </c:pt>
                <c:pt idx="4282">
                  <c:v>9.6731724556017706E-3</c:v>
                </c:pt>
                <c:pt idx="4283">
                  <c:v>1.85006205327321E-2</c:v>
                </c:pt>
                <c:pt idx="4284">
                  <c:v>1.75668255788364E-2</c:v>
                </c:pt>
                <c:pt idx="4285">
                  <c:v>5.1070190235647198E-2</c:v>
                </c:pt>
                <c:pt idx="4286">
                  <c:v>1.23446780746724E-2</c:v>
                </c:pt>
                <c:pt idx="4287">
                  <c:v>8.1328512393344498E-3</c:v>
                </c:pt>
                <c:pt idx="4288">
                  <c:v>1.1649646956112101E-2</c:v>
                </c:pt>
                <c:pt idx="4289">
                  <c:v>1.8896582436016301E-2</c:v>
                </c:pt>
                <c:pt idx="4290">
                  <c:v>2.8348604878994901E-2</c:v>
                </c:pt>
                <c:pt idx="4291">
                  <c:v>1.16222560761886E-2</c:v>
                </c:pt>
                <c:pt idx="4292">
                  <c:v>1.6645413023062501E-2</c:v>
                </c:pt>
                <c:pt idx="4293">
                  <c:v>2.32420872898856E-2</c:v>
                </c:pt>
                <c:pt idx="4294">
                  <c:v>3.87429847713784E-2</c:v>
                </c:pt>
                <c:pt idx="4295">
                  <c:v>8.4960019026051499E-3</c:v>
                </c:pt>
                <c:pt idx="4296">
                  <c:v>1.2925948943363E-2</c:v>
                </c:pt>
                <c:pt idx="4297">
                  <c:v>1.7642557713287599E-2</c:v>
                </c:pt>
                <c:pt idx="4298">
                  <c:v>1.24830337341434E-2</c:v>
                </c:pt>
                <c:pt idx="4299">
                  <c:v>1.6396082777524201E-2</c:v>
                </c:pt>
                <c:pt idx="4300">
                  <c:v>2.2841217451646498E-2</c:v>
                </c:pt>
                <c:pt idx="4301">
                  <c:v>2.34682533257622E-2</c:v>
                </c:pt>
                <c:pt idx="4302">
                  <c:v>9.97349327154517E-3</c:v>
                </c:pt>
                <c:pt idx="4303">
                  <c:v>1.19418313190943E-2</c:v>
                </c:pt>
                <c:pt idx="4304">
                  <c:v>8.1528076544553907E-3</c:v>
                </c:pt>
                <c:pt idx="4305">
                  <c:v>1.43982008061321E-2</c:v>
                </c:pt>
                <c:pt idx="4306">
                  <c:v>8.0941301197454997E-3</c:v>
                </c:pt>
                <c:pt idx="4307">
                  <c:v>8.6362438490444598E-3</c:v>
                </c:pt>
                <c:pt idx="4308">
                  <c:v>8.7150482535071593E-3</c:v>
                </c:pt>
                <c:pt idx="4309">
                  <c:v>1.60711190112399E-2</c:v>
                </c:pt>
                <c:pt idx="4310">
                  <c:v>1.4441996732528901E-2</c:v>
                </c:pt>
                <c:pt idx="4311">
                  <c:v>4.8123898993348999E-2</c:v>
                </c:pt>
                <c:pt idx="4312">
                  <c:v>4.5174836179974198E-2</c:v>
                </c:pt>
                <c:pt idx="4313">
                  <c:v>7.24221656078625E-3</c:v>
                </c:pt>
                <c:pt idx="4314">
                  <c:v>1.20327974588699E-2</c:v>
                </c:pt>
                <c:pt idx="4315">
                  <c:v>1.9895066197149199E-2</c:v>
                </c:pt>
                <c:pt idx="4316">
                  <c:v>2.1812749134323701E-2</c:v>
                </c:pt>
                <c:pt idx="4317">
                  <c:v>1.14100610605008E-2</c:v>
                </c:pt>
                <c:pt idx="4318">
                  <c:v>1.3479869459399701E-2</c:v>
                </c:pt>
                <c:pt idx="4319">
                  <c:v>3.15524124854114E-2</c:v>
                </c:pt>
                <c:pt idx="4320">
                  <c:v>9.6931417056744899E-3</c:v>
                </c:pt>
                <c:pt idx="4321">
                  <c:v>1.9151224345972499E-2</c:v>
                </c:pt>
                <c:pt idx="4322">
                  <c:v>2.70989754846193E-2</c:v>
                </c:pt>
                <c:pt idx="4323">
                  <c:v>1.4916733780490399E-2</c:v>
                </c:pt>
                <c:pt idx="4324">
                  <c:v>1.5953855596027602E-2</c:v>
                </c:pt>
                <c:pt idx="4325">
                  <c:v>7.7904920539131998E-3</c:v>
                </c:pt>
                <c:pt idx="4326">
                  <c:v>8.1853061913994395E-3</c:v>
                </c:pt>
                <c:pt idx="4327">
                  <c:v>2.5384260629932098E-2</c:v>
                </c:pt>
                <c:pt idx="4328">
                  <c:v>8.8748853266974407E-3</c:v>
                </c:pt>
                <c:pt idx="4329">
                  <c:v>2.4438924676893702E-2</c:v>
                </c:pt>
                <c:pt idx="4330">
                  <c:v>4.0382812200960003E-2</c:v>
                </c:pt>
                <c:pt idx="4331">
                  <c:v>7.4025004867627397E-3</c:v>
                </c:pt>
                <c:pt idx="4332">
                  <c:v>1.5386557523791301E-2</c:v>
                </c:pt>
                <c:pt idx="4333">
                  <c:v>1.18957947226895E-2</c:v>
                </c:pt>
                <c:pt idx="4334">
                  <c:v>1.7221054971993999E-2</c:v>
                </c:pt>
                <c:pt idx="4335">
                  <c:v>8.2139381805829605E-3</c:v>
                </c:pt>
                <c:pt idx="4336">
                  <c:v>1.6993041698617602E-2</c:v>
                </c:pt>
                <c:pt idx="4337">
                  <c:v>1.1152045266195299E-2</c:v>
                </c:pt>
                <c:pt idx="4338">
                  <c:v>1.58135365997033E-2</c:v>
                </c:pt>
                <c:pt idx="4339">
                  <c:v>1.5673219272176901E-2</c:v>
                </c:pt>
                <c:pt idx="4340">
                  <c:v>2.44913805260174E-2</c:v>
                </c:pt>
                <c:pt idx="4341">
                  <c:v>3.8531831259202502E-2</c:v>
                </c:pt>
                <c:pt idx="4342">
                  <c:v>8.2112310426984102E-3</c:v>
                </c:pt>
                <c:pt idx="4343">
                  <c:v>7.5709182358833201E-3</c:v>
                </c:pt>
                <c:pt idx="4344">
                  <c:v>4.11281440354207E-2</c:v>
                </c:pt>
                <c:pt idx="4345">
                  <c:v>2.7018932916190501E-2</c:v>
                </c:pt>
                <c:pt idx="4346">
                  <c:v>1.10693845524805E-2</c:v>
                </c:pt>
                <c:pt idx="4347">
                  <c:v>9.2355406263177307E-3</c:v>
                </c:pt>
                <c:pt idx="4348">
                  <c:v>2.42254927085729E-2</c:v>
                </c:pt>
                <c:pt idx="4349">
                  <c:v>1.8591352889821101E-2</c:v>
                </c:pt>
                <c:pt idx="4350">
                  <c:v>1.7952206142674301E-2</c:v>
                </c:pt>
                <c:pt idx="4351">
                  <c:v>2.4733205778159299E-2</c:v>
                </c:pt>
                <c:pt idx="4352">
                  <c:v>2.31124405540023E-2</c:v>
                </c:pt>
                <c:pt idx="4353">
                  <c:v>1.7467519822455601E-2</c:v>
                </c:pt>
                <c:pt idx="4354">
                  <c:v>1.04624374591176E-2</c:v>
                </c:pt>
                <c:pt idx="4355">
                  <c:v>9.6341251876373608E-3</c:v>
                </c:pt>
                <c:pt idx="4356">
                  <c:v>1.33934823792902E-2</c:v>
                </c:pt>
                <c:pt idx="4357">
                  <c:v>9.2483458607934398E-3</c:v>
                </c:pt>
                <c:pt idx="4358">
                  <c:v>8.7710180131322108E-3</c:v>
                </c:pt>
                <c:pt idx="4359">
                  <c:v>2.9205523503200801E-2</c:v>
                </c:pt>
                <c:pt idx="4360">
                  <c:v>1.8061853623257601E-2</c:v>
                </c:pt>
                <c:pt idx="4361">
                  <c:v>1.4106912835240799E-2</c:v>
                </c:pt>
                <c:pt idx="4362">
                  <c:v>3.9360859615481601E-2</c:v>
                </c:pt>
                <c:pt idx="4363">
                  <c:v>1.21389978062592E-2</c:v>
                </c:pt>
                <c:pt idx="4364">
                  <c:v>2.2175690350295402E-2</c:v>
                </c:pt>
                <c:pt idx="4365">
                  <c:v>5.2380689859696003E-2</c:v>
                </c:pt>
                <c:pt idx="4366">
                  <c:v>2.60990363172631E-2</c:v>
                </c:pt>
                <c:pt idx="4367">
                  <c:v>1.9088106493425201E-2</c:v>
                </c:pt>
                <c:pt idx="4368">
                  <c:v>4.5509322484111901E-2</c:v>
                </c:pt>
                <c:pt idx="4369">
                  <c:v>9.4528586523450996E-3</c:v>
                </c:pt>
                <c:pt idx="4370">
                  <c:v>7.5974918369956998E-3</c:v>
                </c:pt>
                <c:pt idx="4371">
                  <c:v>9.9310114574967003E-3</c:v>
                </c:pt>
                <c:pt idx="4372">
                  <c:v>1.4517714314999699E-2</c:v>
                </c:pt>
                <c:pt idx="4373">
                  <c:v>9.9141502173690308E-3</c:v>
                </c:pt>
                <c:pt idx="4374">
                  <c:v>1.8309872039229801E-2</c:v>
                </c:pt>
                <c:pt idx="4375">
                  <c:v>4.0826017497020702E-2</c:v>
                </c:pt>
                <c:pt idx="4376">
                  <c:v>4.2326839365777101E-2</c:v>
                </c:pt>
                <c:pt idx="4377">
                  <c:v>2.51423309549434E-2</c:v>
                </c:pt>
                <c:pt idx="4378">
                  <c:v>8.96182600601623E-3</c:v>
                </c:pt>
                <c:pt idx="4379">
                  <c:v>1.19282090960014E-2</c:v>
                </c:pt>
                <c:pt idx="4380">
                  <c:v>5.85828163005837E-2</c:v>
                </c:pt>
                <c:pt idx="4381">
                  <c:v>7.5510096495913599E-3</c:v>
                </c:pt>
                <c:pt idx="4382">
                  <c:v>1.21562728583353E-2</c:v>
                </c:pt>
                <c:pt idx="4383">
                  <c:v>1.00305506080441E-2</c:v>
                </c:pt>
                <c:pt idx="4384">
                  <c:v>6.4221291659159505E-2</c:v>
                </c:pt>
                <c:pt idx="4385">
                  <c:v>1.7892783067939601E-2</c:v>
                </c:pt>
                <c:pt idx="4386">
                  <c:v>1.7122521355095802E-2</c:v>
                </c:pt>
                <c:pt idx="4387">
                  <c:v>1.5279712837102199E-2</c:v>
                </c:pt>
                <c:pt idx="4388">
                  <c:v>2.7022511680624701E-2</c:v>
                </c:pt>
                <c:pt idx="4389">
                  <c:v>3.5127476209216801E-2</c:v>
                </c:pt>
                <c:pt idx="4390">
                  <c:v>7.4983565210110003E-3</c:v>
                </c:pt>
                <c:pt idx="4391">
                  <c:v>1.6011648923653001E-2</c:v>
                </c:pt>
                <c:pt idx="4392">
                  <c:v>5.5411152651767201E-2</c:v>
                </c:pt>
                <c:pt idx="4393">
                  <c:v>1.36024556464593E-2</c:v>
                </c:pt>
                <c:pt idx="4394">
                  <c:v>4.8527881692536197E-2</c:v>
                </c:pt>
                <c:pt idx="4395">
                  <c:v>4.8819765655813398E-2</c:v>
                </c:pt>
                <c:pt idx="4396">
                  <c:v>9.60995786814502E-3</c:v>
                </c:pt>
                <c:pt idx="4397">
                  <c:v>1.54533103864947E-2</c:v>
                </c:pt>
                <c:pt idx="4398">
                  <c:v>1.88981735304991E-2</c:v>
                </c:pt>
                <c:pt idx="4399">
                  <c:v>7.2452630487053202E-3</c:v>
                </c:pt>
                <c:pt idx="4400">
                  <c:v>3.9485846971418097E-2</c:v>
                </c:pt>
                <c:pt idx="4401">
                  <c:v>3.3958824219792898E-2</c:v>
                </c:pt>
                <c:pt idx="4402">
                  <c:v>2.92704036303249E-2</c:v>
                </c:pt>
                <c:pt idx="4403">
                  <c:v>1.7553875987698399E-2</c:v>
                </c:pt>
                <c:pt idx="4404">
                  <c:v>2.80345803474755E-2</c:v>
                </c:pt>
                <c:pt idx="4405">
                  <c:v>1.5077944680520899E-2</c:v>
                </c:pt>
                <c:pt idx="4406">
                  <c:v>2.1553351662521598E-2</c:v>
                </c:pt>
                <c:pt idx="4407">
                  <c:v>1.3346511974113099E-2</c:v>
                </c:pt>
                <c:pt idx="4408">
                  <c:v>1.9311131119585899E-2</c:v>
                </c:pt>
                <c:pt idx="4409">
                  <c:v>1.87949963052172E-2</c:v>
                </c:pt>
                <c:pt idx="4410">
                  <c:v>8.9273455997734095E-3</c:v>
                </c:pt>
                <c:pt idx="4411">
                  <c:v>2.9351230420301602E-2</c:v>
                </c:pt>
                <c:pt idx="4412">
                  <c:v>2.6326668291610299E-2</c:v>
                </c:pt>
                <c:pt idx="4413">
                  <c:v>2.3965829531360901E-2</c:v>
                </c:pt>
                <c:pt idx="4414">
                  <c:v>3.1385703208147403E-2</c:v>
                </c:pt>
                <c:pt idx="4415">
                  <c:v>2.80601418258608E-2</c:v>
                </c:pt>
                <c:pt idx="4416">
                  <c:v>8.8481819399060802E-3</c:v>
                </c:pt>
                <c:pt idx="4417">
                  <c:v>3.8647539833580401E-2</c:v>
                </c:pt>
                <c:pt idx="4418">
                  <c:v>9.01705177796811E-3</c:v>
                </c:pt>
                <c:pt idx="4419">
                  <c:v>2.4430856671729E-2</c:v>
                </c:pt>
                <c:pt idx="4420">
                  <c:v>3.5564390230555701E-2</c:v>
                </c:pt>
                <c:pt idx="4421">
                  <c:v>2.9683555821747601E-2</c:v>
                </c:pt>
                <c:pt idx="4422">
                  <c:v>8.2849633547444398E-3</c:v>
                </c:pt>
                <c:pt idx="4423">
                  <c:v>4.2864207078007199E-2</c:v>
                </c:pt>
                <c:pt idx="4424">
                  <c:v>8.5610191779746398E-3</c:v>
                </c:pt>
                <c:pt idx="4425">
                  <c:v>1.6090438638792701E-2</c:v>
                </c:pt>
                <c:pt idx="4426">
                  <c:v>8.0745482029204799E-3</c:v>
                </c:pt>
                <c:pt idx="4427">
                  <c:v>1.11008082351445E-2</c:v>
                </c:pt>
                <c:pt idx="4428">
                  <c:v>1.9591714998490599E-2</c:v>
                </c:pt>
                <c:pt idx="4429">
                  <c:v>8.5101384841198592E-3</c:v>
                </c:pt>
                <c:pt idx="4430">
                  <c:v>1.01629601867003E-2</c:v>
                </c:pt>
                <c:pt idx="4431">
                  <c:v>9.0853096017133594E-3</c:v>
                </c:pt>
                <c:pt idx="4432">
                  <c:v>1.0381158451982E-2</c:v>
                </c:pt>
                <c:pt idx="4433">
                  <c:v>9.2574687411981701E-3</c:v>
                </c:pt>
                <c:pt idx="4434">
                  <c:v>9.8284459214312402E-3</c:v>
                </c:pt>
                <c:pt idx="4435">
                  <c:v>1.4645979873054301E-2</c:v>
                </c:pt>
                <c:pt idx="4436">
                  <c:v>2.3735020415220898E-2</c:v>
                </c:pt>
                <c:pt idx="4437">
                  <c:v>3.0537350913588199E-2</c:v>
                </c:pt>
                <c:pt idx="4438">
                  <c:v>2.9594427314731001E-2</c:v>
                </c:pt>
                <c:pt idx="4439">
                  <c:v>7.4108676971277702E-3</c:v>
                </c:pt>
                <c:pt idx="4440">
                  <c:v>1.03219258550273E-2</c:v>
                </c:pt>
                <c:pt idx="4441">
                  <c:v>1.32533250100782E-2</c:v>
                </c:pt>
                <c:pt idx="4442">
                  <c:v>2.0887995311502001E-2</c:v>
                </c:pt>
                <c:pt idx="4443">
                  <c:v>3.9082957749736302E-2</c:v>
                </c:pt>
                <c:pt idx="4444">
                  <c:v>1.0659900779097099E-2</c:v>
                </c:pt>
                <c:pt idx="4445">
                  <c:v>1.2234785775946199E-2</c:v>
                </c:pt>
                <c:pt idx="4446">
                  <c:v>1.328668093641E-2</c:v>
                </c:pt>
                <c:pt idx="4447">
                  <c:v>1.1883728003071E-2</c:v>
                </c:pt>
                <c:pt idx="4448">
                  <c:v>8.9206332044883593E-3</c:v>
                </c:pt>
                <c:pt idx="4449">
                  <c:v>2.1309338374641901E-2</c:v>
                </c:pt>
                <c:pt idx="4450">
                  <c:v>2.8988992020396401E-2</c:v>
                </c:pt>
                <c:pt idx="4451">
                  <c:v>3.1244637792284601E-2</c:v>
                </c:pt>
                <c:pt idx="4452">
                  <c:v>1.5211154445036E-2</c:v>
                </c:pt>
                <c:pt idx="4453">
                  <c:v>1.6317493911071301E-2</c:v>
                </c:pt>
                <c:pt idx="4454">
                  <c:v>7.3556145304305596E-3</c:v>
                </c:pt>
                <c:pt idx="4455">
                  <c:v>2.52703999125093E-2</c:v>
                </c:pt>
                <c:pt idx="4456">
                  <c:v>8.1180848113926E-3</c:v>
                </c:pt>
                <c:pt idx="4457">
                  <c:v>1.53117446502085E-2</c:v>
                </c:pt>
                <c:pt idx="4458">
                  <c:v>1.55109734776999E-2</c:v>
                </c:pt>
                <c:pt idx="4459">
                  <c:v>5.11207196170919E-2</c:v>
                </c:pt>
                <c:pt idx="4460">
                  <c:v>5.5941986498003297E-2</c:v>
                </c:pt>
                <c:pt idx="4461">
                  <c:v>8.0546122102501307E-3</c:v>
                </c:pt>
                <c:pt idx="4462">
                  <c:v>2.9958079076899301E-2</c:v>
                </c:pt>
                <c:pt idx="4463">
                  <c:v>1.1212355697196899E-2</c:v>
                </c:pt>
                <c:pt idx="4464">
                  <c:v>7.3492974793455401E-3</c:v>
                </c:pt>
                <c:pt idx="4465">
                  <c:v>1.3019428033003501E-2</c:v>
                </c:pt>
                <c:pt idx="4466">
                  <c:v>1.89977629321397E-2</c:v>
                </c:pt>
                <c:pt idx="4467">
                  <c:v>1.6976892512084701E-2</c:v>
                </c:pt>
                <c:pt idx="4468">
                  <c:v>1.21564689770466E-2</c:v>
                </c:pt>
                <c:pt idx="4469">
                  <c:v>2.14957148364949E-2</c:v>
                </c:pt>
                <c:pt idx="4470">
                  <c:v>8.2496289561493994E-3</c:v>
                </c:pt>
                <c:pt idx="4471">
                  <c:v>1.6568034022582299E-2</c:v>
                </c:pt>
                <c:pt idx="4472">
                  <c:v>8.6008621473079392E-3</c:v>
                </c:pt>
                <c:pt idx="4473">
                  <c:v>2.0451427713209399E-2</c:v>
                </c:pt>
                <c:pt idx="4474">
                  <c:v>5.98078915082546E-2</c:v>
                </c:pt>
                <c:pt idx="4475">
                  <c:v>9.7769197384630809E-3</c:v>
                </c:pt>
                <c:pt idx="4476">
                  <c:v>9.2181563879944299E-3</c:v>
                </c:pt>
                <c:pt idx="4477">
                  <c:v>1.5929126723948198E-2</c:v>
                </c:pt>
                <c:pt idx="4478">
                  <c:v>1.35199286779448E-2</c:v>
                </c:pt>
                <c:pt idx="4479">
                  <c:v>2.0779072624849699E-2</c:v>
                </c:pt>
                <c:pt idx="4480">
                  <c:v>1.0828482757480599E-2</c:v>
                </c:pt>
                <c:pt idx="4481">
                  <c:v>9.3607119572817303E-3</c:v>
                </c:pt>
                <c:pt idx="4482">
                  <c:v>7.782432157287E-3</c:v>
                </c:pt>
                <c:pt idx="4483">
                  <c:v>3.5559475309550899E-2</c:v>
                </c:pt>
                <c:pt idx="4484">
                  <c:v>1.72076379215561E-2</c:v>
                </c:pt>
                <c:pt idx="4485">
                  <c:v>1.0926338360999301E-2</c:v>
                </c:pt>
                <c:pt idx="4486">
                  <c:v>1.2307810100042E-2</c:v>
                </c:pt>
                <c:pt idx="4487">
                  <c:v>1.06493079050138E-2</c:v>
                </c:pt>
                <c:pt idx="4488">
                  <c:v>8.5321257407869507E-3</c:v>
                </c:pt>
                <c:pt idx="4489">
                  <c:v>8.4194985330431401E-3</c:v>
                </c:pt>
                <c:pt idx="4490">
                  <c:v>5.5955706417881799E-2</c:v>
                </c:pt>
                <c:pt idx="4491">
                  <c:v>8.3039780820727601E-3</c:v>
                </c:pt>
                <c:pt idx="4492">
                  <c:v>1.14230869296921E-2</c:v>
                </c:pt>
                <c:pt idx="4493">
                  <c:v>8.4361714029336596E-3</c:v>
                </c:pt>
                <c:pt idx="4494">
                  <c:v>1.1030970791172399E-2</c:v>
                </c:pt>
                <c:pt idx="4495">
                  <c:v>9.3407145466037102E-3</c:v>
                </c:pt>
                <c:pt idx="4496">
                  <c:v>6.4069214934358604E-2</c:v>
                </c:pt>
                <c:pt idx="4497">
                  <c:v>3.04882366073356E-2</c:v>
                </c:pt>
                <c:pt idx="4498">
                  <c:v>1.21939292404981E-2</c:v>
                </c:pt>
                <c:pt idx="4499">
                  <c:v>5.3306490195123998E-2</c:v>
                </c:pt>
                <c:pt idx="4500">
                  <c:v>4.2084765769239703E-2</c:v>
                </c:pt>
                <c:pt idx="4501">
                  <c:v>9.8919162977651794E-3</c:v>
                </c:pt>
                <c:pt idx="4502">
                  <c:v>2.9521538726198102E-2</c:v>
                </c:pt>
                <c:pt idx="4503">
                  <c:v>1.3965042566064101E-2</c:v>
                </c:pt>
                <c:pt idx="4504">
                  <c:v>4.3007569967014402E-2</c:v>
                </c:pt>
                <c:pt idx="4505">
                  <c:v>8.8037268481113498E-3</c:v>
                </c:pt>
                <c:pt idx="4506">
                  <c:v>9.2829368763783903E-3</c:v>
                </c:pt>
                <c:pt idx="4507">
                  <c:v>5.2562977642692903E-2</c:v>
                </c:pt>
                <c:pt idx="4508">
                  <c:v>1.3891760199514699E-2</c:v>
                </c:pt>
                <c:pt idx="4509">
                  <c:v>1.7184110723397102E-2</c:v>
                </c:pt>
                <c:pt idx="4510">
                  <c:v>1.3752538859044001E-2</c:v>
                </c:pt>
                <c:pt idx="4511">
                  <c:v>8.4127249095570806E-3</c:v>
                </c:pt>
                <c:pt idx="4512">
                  <c:v>2.4995785884864501E-2</c:v>
                </c:pt>
                <c:pt idx="4513">
                  <c:v>3.4710919421887802E-2</c:v>
                </c:pt>
                <c:pt idx="4514">
                  <c:v>1.6034483110480301E-2</c:v>
                </c:pt>
                <c:pt idx="4515">
                  <c:v>4.8787794504383801E-2</c:v>
                </c:pt>
                <c:pt idx="4516">
                  <c:v>1.1052043786585799E-2</c:v>
                </c:pt>
                <c:pt idx="4517">
                  <c:v>2.20703200924376E-2</c:v>
                </c:pt>
                <c:pt idx="4518">
                  <c:v>5.4028293828150699E-2</c:v>
                </c:pt>
                <c:pt idx="4519">
                  <c:v>2.4127029347189698E-2</c:v>
                </c:pt>
                <c:pt idx="4520">
                  <c:v>1.4436629387736899E-2</c:v>
                </c:pt>
                <c:pt idx="4521">
                  <c:v>1.20914346402846E-2</c:v>
                </c:pt>
                <c:pt idx="4522">
                  <c:v>1.41044272353543E-2</c:v>
                </c:pt>
                <c:pt idx="4523">
                  <c:v>4.12417871165481E-2</c:v>
                </c:pt>
                <c:pt idx="4524">
                  <c:v>2.8137861651920702E-2</c:v>
                </c:pt>
                <c:pt idx="4525">
                  <c:v>7.8978956538693895E-3</c:v>
                </c:pt>
                <c:pt idx="4526">
                  <c:v>2.97117088056582E-2</c:v>
                </c:pt>
                <c:pt idx="4527">
                  <c:v>1.1604940291989E-2</c:v>
                </c:pt>
                <c:pt idx="4528">
                  <c:v>3.3302525338248699E-2</c:v>
                </c:pt>
                <c:pt idx="4529">
                  <c:v>1.25835717849717E-2</c:v>
                </c:pt>
                <c:pt idx="4530">
                  <c:v>8.0337673164070696E-3</c:v>
                </c:pt>
                <c:pt idx="4531">
                  <c:v>2.8943747663050301E-2</c:v>
                </c:pt>
                <c:pt idx="4532">
                  <c:v>4.2237778761506597E-2</c:v>
                </c:pt>
                <c:pt idx="4533">
                  <c:v>1.7928638694534701E-2</c:v>
                </c:pt>
                <c:pt idx="4534">
                  <c:v>1.4288670004189701E-2</c:v>
                </c:pt>
                <c:pt idx="4535">
                  <c:v>1.50415107666497E-2</c:v>
                </c:pt>
                <c:pt idx="4536">
                  <c:v>8.0137594600530604E-3</c:v>
                </c:pt>
                <c:pt idx="4537">
                  <c:v>1.2659133697830199E-2</c:v>
                </c:pt>
                <c:pt idx="4538">
                  <c:v>1.04992527274492E-2</c:v>
                </c:pt>
                <c:pt idx="4539">
                  <c:v>9.3208028537300498E-3</c:v>
                </c:pt>
                <c:pt idx="4540">
                  <c:v>3.5224773335839003E-2</c:v>
                </c:pt>
                <c:pt idx="4541">
                  <c:v>1.24452406305495E-2</c:v>
                </c:pt>
                <c:pt idx="4542">
                  <c:v>1.51945208123589E-2</c:v>
                </c:pt>
                <c:pt idx="4543">
                  <c:v>2.7536450645207301E-2</c:v>
                </c:pt>
                <c:pt idx="4544">
                  <c:v>1.28460126652605E-2</c:v>
                </c:pt>
                <c:pt idx="4545">
                  <c:v>2.1628702813034702E-2</c:v>
                </c:pt>
                <c:pt idx="4546">
                  <c:v>1.6168726396571902E-2</c:v>
                </c:pt>
                <c:pt idx="4547">
                  <c:v>8.6056603617173395E-3</c:v>
                </c:pt>
                <c:pt idx="4548">
                  <c:v>2.5727323427262801E-2</c:v>
                </c:pt>
                <c:pt idx="4549">
                  <c:v>1.3717726255830599E-2</c:v>
                </c:pt>
                <c:pt idx="4550">
                  <c:v>1.23913503370952E-2</c:v>
                </c:pt>
                <c:pt idx="4551">
                  <c:v>9.4676746757011692E-3</c:v>
                </c:pt>
                <c:pt idx="4552">
                  <c:v>2.2933403161927698E-2</c:v>
                </c:pt>
                <c:pt idx="4553">
                  <c:v>6.41807006352626E-2</c:v>
                </c:pt>
                <c:pt idx="4554">
                  <c:v>5.2210235817838603E-2</c:v>
                </c:pt>
                <c:pt idx="4555">
                  <c:v>1.72009337157919E-2</c:v>
                </c:pt>
                <c:pt idx="4556">
                  <c:v>1.11806557692695E-2</c:v>
                </c:pt>
                <c:pt idx="4557">
                  <c:v>1.4202199054513601E-2</c:v>
                </c:pt>
                <c:pt idx="4558">
                  <c:v>2.9536149036828298E-2</c:v>
                </c:pt>
                <c:pt idx="4559">
                  <c:v>3.1406860267700197E-2</c:v>
                </c:pt>
                <c:pt idx="4560">
                  <c:v>4.9632802481607299E-2</c:v>
                </c:pt>
                <c:pt idx="4561">
                  <c:v>1.6151895731152902E-2</c:v>
                </c:pt>
                <c:pt idx="4562">
                  <c:v>1.0073266190588501E-2</c:v>
                </c:pt>
                <c:pt idx="4563">
                  <c:v>1.6484720825699298E-2</c:v>
                </c:pt>
                <c:pt idx="4564">
                  <c:v>1.17656872057973E-2</c:v>
                </c:pt>
                <c:pt idx="4565">
                  <c:v>6.5954535639471498E-2</c:v>
                </c:pt>
                <c:pt idx="4566">
                  <c:v>1.00564397101088E-2</c:v>
                </c:pt>
                <c:pt idx="4567">
                  <c:v>1.72062414478114E-2</c:v>
                </c:pt>
                <c:pt idx="4568">
                  <c:v>1.8331191055357601E-2</c:v>
                </c:pt>
                <c:pt idx="4569">
                  <c:v>2.8186057050461701E-2</c:v>
                </c:pt>
                <c:pt idx="4570">
                  <c:v>1.4515105754857E-2</c:v>
                </c:pt>
                <c:pt idx="4571">
                  <c:v>6.4608042223049902E-2</c:v>
                </c:pt>
                <c:pt idx="4572">
                  <c:v>5.4669369643227703E-2</c:v>
                </c:pt>
                <c:pt idx="4573">
                  <c:v>1.5585760605661201E-2</c:v>
                </c:pt>
                <c:pt idx="4574">
                  <c:v>8.3503103272336808E-3</c:v>
                </c:pt>
                <c:pt idx="4575">
                  <c:v>2.77139640731471E-2</c:v>
                </c:pt>
                <c:pt idx="4576">
                  <c:v>1.4868808775364501E-2</c:v>
                </c:pt>
                <c:pt idx="4577">
                  <c:v>1.2831185266804299E-2</c:v>
                </c:pt>
                <c:pt idx="4578">
                  <c:v>2.66281506293552E-2</c:v>
                </c:pt>
                <c:pt idx="4579">
                  <c:v>1.7587085518321801E-2</c:v>
                </c:pt>
                <c:pt idx="4580">
                  <c:v>1.08281837377421E-2</c:v>
                </c:pt>
                <c:pt idx="4581">
                  <c:v>5.2209309986489802E-2</c:v>
                </c:pt>
                <c:pt idx="4582">
                  <c:v>2.0678987557855199E-2</c:v>
                </c:pt>
                <c:pt idx="4583">
                  <c:v>8.6735274720116003E-3</c:v>
                </c:pt>
                <c:pt idx="4584">
                  <c:v>9.0674820997447194E-3</c:v>
                </c:pt>
                <c:pt idx="4585">
                  <c:v>2.2829460498285301E-2</c:v>
                </c:pt>
                <c:pt idx="4586">
                  <c:v>4.2665319865326602E-2</c:v>
                </c:pt>
                <c:pt idx="4587">
                  <c:v>7.7569298449139696E-3</c:v>
                </c:pt>
                <c:pt idx="4588">
                  <c:v>3.6841768987279797E-2</c:v>
                </c:pt>
                <c:pt idx="4589">
                  <c:v>1.2406271864602299E-2</c:v>
                </c:pt>
                <c:pt idx="4590">
                  <c:v>1.83056171437979E-2</c:v>
                </c:pt>
                <c:pt idx="4591">
                  <c:v>3.1998489791435998E-2</c:v>
                </c:pt>
                <c:pt idx="4592">
                  <c:v>2.2649796181955801E-2</c:v>
                </c:pt>
                <c:pt idx="4593">
                  <c:v>1.6717924852170801E-2</c:v>
                </c:pt>
                <c:pt idx="4594">
                  <c:v>8.96443588112621E-3</c:v>
                </c:pt>
                <c:pt idx="4595">
                  <c:v>1.12534269315956E-2</c:v>
                </c:pt>
                <c:pt idx="4596">
                  <c:v>1.7639257831021798E-2</c:v>
                </c:pt>
                <c:pt idx="4597">
                  <c:v>2.8458360259890899E-2</c:v>
                </c:pt>
                <c:pt idx="4598">
                  <c:v>9.21416774441851E-3</c:v>
                </c:pt>
                <c:pt idx="4599">
                  <c:v>1.8850195006362199E-2</c:v>
                </c:pt>
                <c:pt idx="4600">
                  <c:v>2.83491103529874E-2</c:v>
                </c:pt>
                <c:pt idx="4601">
                  <c:v>1.6244163610618999E-2</c:v>
                </c:pt>
                <c:pt idx="4602">
                  <c:v>4.5857024931805997E-2</c:v>
                </c:pt>
                <c:pt idx="4603">
                  <c:v>7.5058125508144702E-3</c:v>
                </c:pt>
                <c:pt idx="4604">
                  <c:v>1.3841256750643099E-2</c:v>
                </c:pt>
                <c:pt idx="4605">
                  <c:v>3.5148384105093397E-2</c:v>
                </c:pt>
                <c:pt idx="4606">
                  <c:v>8.8581433542456196E-3</c:v>
                </c:pt>
                <c:pt idx="4607">
                  <c:v>1.4178010038301299E-2</c:v>
                </c:pt>
                <c:pt idx="4608">
                  <c:v>1.1064540451131E-2</c:v>
                </c:pt>
                <c:pt idx="4609">
                  <c:v>4.32171896547301E-2</c:v>
                </c:pt>
                <c:pt idx="4610">
                  <c:v>1.37371771248809E-2</c:v>
                </c:pt>
                <c:pt idx="4611">
                  <c:v>8.33545061869829E-3</c:v>
                </c:pt>
                <c:pt idx="4612">
                  <c:v>2.4010153073736201E-2</c:v>
                </c:pt>
                <c:pt idx="4613">
                  <c:v>7.4353471474127896E-3</c:v>
                </c:pt>
                <c:pt idx="4614">
                  <c:v>6.4448309462008399E-2</c:v>
                </c:pt>
                <c:pt idx="4615">
                  <c:v>1.9016533237114899E-2</c:v>
                </c:pt>
                <c:pt idx="4616">
                  <c:v>3.68756834604421E-2</c:v>
                </c:pt>
                <c:pt idx="4617">
                  <c:v>1.9696421584723199E-2</c:v>
                </c:pt>
                <c:pt idx="4618">
                  <c:v>3.07696483571284E-2</c:v>
                </c:pt>
                <c:pt idx="4619">
                  <c:v>1.29550892803255E-2</c:v>
                </c:pt>
                <c:pt idx="4620">
                  <c:v>4.2182912770239299E-2</c:v>
                </c:pt>
                <c:pt idx="4621">
                  <c:v>3.1576460174902697E-2</c:v>
                </c:pt>
                <c:pt idx="4622">
                  <c:v>1.36127818169531E-2</c:v>
                </c:pt>
                <c:pt idx="4623">
                  <c:v>3.1758377316842598E-2</c:v>
                </c:pt>
                <c:pt idx="4624">
                  <c:v>9.1507980544573205E-3</c:v>
                </c:pt>
                <c:pt idx="4625">
                  <c:v>1.18305341178165E-2</c:v>
                </c:pt>
                <c:pt idx="4626">
                  <c:v>4.0554935571738199E-2</c:v>
                </c:pt>
                <c:pt idx="4627">
                  <c:v>2.44810466568962E-2</c:v>
                </c:pt>
                <c:pt idx="4628">
                  <c:v>2.1929771625806602E-2</c:v>
                </c:pt>
                <c:pt idx="4629">
                  <c:v>1.55258968458228E-2</c:v>
                </c:pt>
                <c:pt idx="4630">
                  <c:v>1.8367818691647199E-2</c:v>
                </c:pt>
                <c:pt idx="4631">
                  <c:v>7.4662126750965896E-3</c:v>
                </c:pt>
                <c:pt idx="4632">
                  <c:v>1.6161863348305602E-2</c:v>
                </c:pt>
                <c:pt idx="4633">
                  <c:v>8.6724035536856602E-3</c:v>
                </c:pt>
                <c:pt idx="4634">
                  <c:v>1.3806032037332799E-2</c:v>
                </c:pt>
                <c:pt idx="4635">
                  <c:v>9.4019451985763308E-3</c:v>
                </c:pt>
                <c:pt idx="4636">
                  <c:v>3.9990807028723201E-2</c:v>
                </c:pt>
                <c:pt idx="4637">
                  <c:v>3.0326126576493601E-2</c:v>
                </c:pt>
                <c:pt idx="4638">
                  <c:v>1.0519326860306599E-2</c:v>
                </c:pt>
                <c:pt idx="4639">
                  <c:v>6.4144074153144104E-2</c:v>
                </c:pt>
                <c:pt idx="4640">
                  <c:v>5.9731752765435402E-2</c:v>
                </c:pt>
                <c:pt idx="4641">
                  <c:v>1.7143286659711501E-2</c:v>
                </c:pt>
                <c:pt idx="4642">
                  <c:v>9.4652523707871097E-3</c:v>
                </c:pt>
                <c:pt idx="4643">
                  <c:v>1.5473532033602499E-2</c:v>
                </c:pt>
                <c:pt idx="4644">
                  <c:v>7.8955939331971092E-3</c:v>
                </c:pt>
                <c:pt idx="4645">
                  <c:v>1.58757130629699E-2</c:v>
                </c:pt>
                <c:pt idx="4646">
                  <c:v>8.5656439484777108E-3</c:v>
                </c:pt>
                <c:pt idx="4647">
                  <c:v>1.23534525129473E-2</c:v>
                </c:pt>
                <c:pt idx="4648">
                  <c:v>9.0619772826309002E-3</c:v>
                </c:pt>
                <c:pt idx="4649">
                  <c:v>1.13000470858791E-2</c:v>
                </c:pt>
                <c:pt idx="4650">
                  <c:v>6.5278110266260694E-2</c:v>
                </c:pt>
                <c:pt idx="4651">
                  <c:v>1.4848067697871E-2</c:v>
                </c:pt>
                <c:pt idx="4652">
                  <c:v>4.1413282746027201E-2</c:v>
                </c:pt>
                <c:pt idx="4653">
                  <c:v>1.16514111319316E-2</c:v>
                </c:pt>
                <c:pt idx="4654">
                  <c:v>2.0733784714525999E-2</c:v>
                </c:pt>
                <c:pt idx="4655">
                  <c:v>1.9417671263144299E-2</c:v>
                </c:pt>
                <c:pt idx="4656">
                  <c:v>2.8873625213874501E-2</c:v>
                </c:pt>
                <c:pt idx="4657">
                  <c:v>8.9267193228737707E-3</c:v>
                </c:pt>
                <c:pt idx="4658">
                  <c:v>3.3799535125145601E-2</c:v>
                </c:pt>
                <c:pt idx="4659">
                  <c:v>9.8230597463362206E-3</c:v>
                </c:pt>
                <c:pt idx="4660">
                  <c:v>1.30783460652676E-2</c:v>
                </c:pt>
                <c:pt idx="4661">
                  <c:v>4.9831304872723997E-2</c:v>
                </c:pt>
                <c:pt idx="4662">
                  <c:v>1.13798449625224E-2</c:v>
                </c:pt>
                <c:pt idx="4663">
                  <c:v>1.22541738924046E-2</c:v>
                </c:pt>
                <c:pt idx="4664">
                  <c:v>1.1184723841781499E-2</c:v>
                </c:pt>
                <c:pt idx="4665">
                  <c:v>2.7496834240905401E-2</c:v>
                </c:pt>
                <c:pt idx="4666">
                  <c:v>1.3355941141919601E-2</c:v>
                </c:pt>
                <c:pt idx="4667">
                  <c:v>3.1287782174041698E-2</c:v>
                </c:pt>
                <c:pt idx="4668">
                  <c:v>9.5528654401392191E-3</c:v>
                </c:pt>
                <c:pt idx="4669">
                  <c:v>3.0803128198978201E-2</c:v>
                </c:pt>
                <c:pt idx="4670">
                  <c:v>1.9267837797570801E-2</c:v>
                </c:pt>
                <c:pt idx="4671">
                  <c:v>1.8445470978275501E-2</c:v>
                </c:pt>
                <c:pt idx="4672">
                  <c:v>1.68427059064746E-2</c:v>
                </c:pt>
                <c:pt idx="4673">
                  <c:v>1.1270012885194299E-2</c:v>
                </c:pt>
                <c:pt idx="4674">
                  <c:v>8.0396151193266006E-3</c:v>
                </c:pt>
                <c:pt idx="4675">
                  <c:v>1.36185555933093E-2</c:v>
                </c:pt>
                <c:pt idx="4676">
                  <c:v>5.6078089645079099E-2</c:v>
                </c:pt>
                <c:pt idx="4677">
                  <c:v>1.0669802793071699E-2</c:v>
                </c:pt>
                <c:pt idx="4678">
                  <c:v>2.4288002710584702E-2</c:v>
                </c:pt>
                <c:pt idx="4679">
                  <c:v>4.0819491310770901E-2</c:v>
                </c:pt>
                <c:pt idx="4680">
                  <c:v>8.7978496479895404E-3</c:v>
                </c:pt>
                <c:pt idx="4681">
                  <c:v>2.6832721408280899E-2</c:v>
                </c:pt>
                <c:pt idx="4682">
                  <c:v>2.1956800928141701E-2</c:v>
                </c:pt>
                <c:pt idx="4683">
                  <c:v>2.4588453684139099E-2</c:v>
                </c:pt>
                <c:pt idx="4684">
                  <c:v>2.7295768617441402E-2</c:v>
                </c:pt>
                <c:pt idx="4685">
                  <c:v>3.4678309700151302E-2</c:v>
                </c:pt>
                <c:pt idx="4686">
                  <c:v>8.3129659658288096E-3</c:v>
                </c:pt>
                <c:pt idx="4687">
                  <c:v>1.06289399994296E-2</c:v>
                </c:pt>
                <c:pt idx="4688">
                  <c:v>1.9439562598027101E-2</c:v>
                </c:pt>
                <c:pt idx="4689">
                  <c:v>1.18104649609696E-2</c:v>
                </c:pt>
                <c:pt idx="4690">
                  <c:v>2.2821809499939401E-2</c:v>
                </c:pt>
                <c:pt idx="4691">
                  <c:v>1.9423508873050999E-2</c:v>
                </c:pt>
                <c:pt idx="4692">
                  <c:v>8.3705062065293698E-3</c:v>
                </c:pt>
                <c:pt idx="4693">
                  <c:v>2.4245216630554501E-2</c:v>
                </c:pt>
                <c:pt idx="4694">
                  <c:v>4.4135577691544102E-2</c:v>
                </c:pt>
                <c:pt idx="4695">
                  <c:v>3.9800607753521802E-2</c:v>
                </c:pt>
                <c:pt idx="4696">
                  <c:v>8.2070728743873604E-3</c:v>
                </c:pt>
                <c:pt idx="4697">
                  <c:v>2.43229345840585E-2</c:v>
                </c:pt>
                <c:pt idx="4698">
                  <c:v>6.1750940514951697E-2</c:v>
                </c:pt>
                <c:pt idx="4699">
                  <c:v>1.45829693824755E-2</c:v>
                </c:pt>
                <c:pt idx="4700">
                  <c:v>3.4131963080728897E-2</c:v>
                </c:pt>
                <c:pt idx="4701">
                  <c:v>1.4409504789014E-2</c:v>
                </c:pt>
                <c:pt idx="4702">
                  <c:v>1.2595646655401501E-2</c:v>
                </c:pt>
                <c:pt idx="4703">
                  <c:v>3.0825024430225601E-2</c:v>
                </c:pt>
                <c:pt idx="4704">
                  <c:v>3.6554918808354701E-2</c:v>
                </c:pt>
                <c:pt idx="4705">
                  <c:v>1.06469975263986E-2</c:v>
                </c:pt>
                <c:pt idx="4706">
                  <c:v>1.4324852377285899E-2</c:v>
                </c:pt>
                <c:pt idx="4707">
                  <c:v>8.4153401852741696E-3</c:v>
                </c:pt>
                <c:pt idx="4708">
                  <c:v>8.2334825570221596E-3</c:v>
                </c:pt>
                <c:pt idx="4709">
                  <c:v>9.32084479795286E-3</c:v>
                </c:pt>
                <c:pt idx="4710">
                  <c:v>1.8948241261222E-2</c:v>
                </c:pt>
                <c:pt idx="4711">
                  <c:v>5.11653387490126E-2</c:v>
                </c:pt>
                <c:pt idx="4712">
                  <c:v>4.5293976520770302E-2</c:v>
                </c:pt>
                <c:pt idx="4713">
                  <c:v>1.22892533531324E-2</c:v>
                </c:pt>
                <c:pt idx="4714">
                  <c:v>1.37630713164679E-2</c:v>
                </c:pt>
                <c:pt idx="4715">
                  <c:v>3.5011439999251603E-2</c:v>
                </c:pt>
                <c:pt idx="4716">
                  <c:v>5.6873592885980602E-2</c:v>
                </c:pt>
                <c:pt idx="4717">
                  <c:v>7.9241829851840299E-3</c:v>
                </c:pt>
                <c:pt idx="4718">
                  <c:v>1.49726861920834E-2</c:v>
                </c:pt>
                <c:pt idx="4719">
                  <c:v>6.2673870484732497E-2</c:v>
                </c:pt>
                <c:pt idx="4720">
                  <c:v>9.5680965184515906E-3</c:v>
                </c:pt>
                <c:pt idx="4721">
                  <c:v>1.8870752543951701E-2</c:v>
                </c:pt>
                <c:pt idx="4722">
                  <c:v>1.38474692467051E-2</c:v>
                </c:pt>
                <c:pt idx="4723">
                  <c:v>4.4695972703122297E-2</c:v>
                </c:pt>
                <c:pt idx="4724">
                  <c:v>3.6170768562726899E-2</c:v>
                </c:pt>
                <c:pt idx="4725">
                  <c:v>1.18160530810362E-2</c:v>
                </c:pt>
                <c:pt idx="4726">
                  <c:v>4.0481172494232498E-2</c:v>
                </c:pt>
                <c:pt idx="4727">
                  <c:v>1.0698961223921701E-2</c:v>
                </c:pt>
                <c:pt idx="4728">
                  <c:v>1.40103468011E-2</c:v>
                </c:pt>
                <c:pt idx="4729">
                  <c:v>7.9072965189801499E-3</c:v>
                </c:pt>
                <c:pt idx="4730">
                  <c:v>1.13187118745807E-2</c:v>
                </c:pt>
                <c:pt idx="4731">
                  <c:v>1.57355268770632E-2</c:v>
                </c:pt>
                <c:pt idx="4732">
                  <c:v>5.51616674540348E-2</c:v>
                </c:pt>
                <c:pt idx="4733">
                  <c:v>1.03601261767521E-2</c:v>
                </c:pt>
                <c:pt idx="4734">
                  <c:v>9.8861880300592595E-3</c:v>
                </c:pt>
                <c:pt idx="4735">
                  <c:v>1.48096289065438E-2</c:v>
                </c:pt>
                <c:pt idx="4736">
                  <c:v>5.2754603803542098E-2</c:v>
                </c:pt>
                <c:pt idx="4737">
                  <c:v>8.8795965102688793E-3</c:v>
                </c:pt>
                <c:pt idx="4738">
                  <c:v>1.6468548637928699E-2</c:v>
                </c:pt>
                <c:pt idx="4739">
                  <c:v>2.9856373917050299E-2</c:v>
                </c:pt>
                <c:pt idx="4740">
                  <c:v>1.3070485108036401E-2</c:v>
                </c:pt>
                <c:pt idx="4741">
                  <c:v>1.06185187053555E-2</c:v>
                </c:pt>
                <c:pt idx="4742">
                  <c:v>9.1450474088423002E-3</c:v>
                </c:pt>
                <c:pt idx="4743">
                  <c:v>7.8677831066098596E-3</c:v>
                </c:pt>
                <c:pt idx="4744">
                  <c:v>1.6100456140919098E-2</c:v>
                </c:pt>
                <c:pt idx="4745">
                  <c:v>1.8613223374529801E-2</c:v>
                </c:pt>
                <c:pt idx="4746">
                  <c:v>9.4247123116628691E-3</c:v>
                </c:pt>
                <c:pt idx="4747">
                  <c:v>1.67572557352146E-2</c:v>
                </c:pt>
                <c:pt idx="4748">
                  <c:v>1.1150971985466499E-2</c:v>
                </c:pt>
                <c:pt idx="4749">
                  <c:v>7.64334799407837E-3</c:v>
                </c:pt>
                <c:pt idx="4750">
                  <c:v>1.3528587706389801E-2</c:v>
                </c:pt>
                <c:pt idx="4751">
                  <c:v>1.20364557361356E-2</c:v>
                </c:pt>
                <c:pt idx="4752">
                  <c:v>1.0055419321687201E-2</c:v>
                </c:pt>
                <c:pt idx="4753">
                  <c:v>6.4010469965979394E-2</c:v>
                </c:pt>
                <c:pt idx="4754">
                  <c:v>9.3104151051393701E-3</c:v>
                </c:pt>
                <c:pt idx="4755">
                  <c:v>5.8417779655827999E-2</c:v>
                </c:pt>
                <c:pt idx="4756">
                  <c:v>8.3679129651723499E-3</c:v>
                </c:pt>
                <c:pt idx="4757">
                  <c:v>7.9521730775229497E-3</c:v>
                </c:pt>
                <c:pt idx="4758">
                  <c:v>2.0597711917820598E-2</c:v>
                </c:pt>
                <c:pt idx="4759">
                  <c:v>1.6039538627859801E-2</c:v>
                </c:pt>
                <c:pt idx="4760">
                  <c:v>1.14661081987653E-2</c:v>
                </c:pt>
                <c:pt idx="4761">
                  <c:v>6.3373670728647302E-2</c:v>
                </c:pt>
                <c:pt idx="4762">
                  <c:v>7.7777791992577599E-3</c:v>
                </c:pt>
                <c:pt idx="4763">
                  <c:v>8.1429874537440206E-3</c:v>
                </c:pt>
                <c:pt idx="4764">
                  <c:v>3.5366971446670697E-2</c:v>
                </c:pt>
                <c:pt idx="4765">
                  <c:v>3.2652879015203397E-2</c:v>
                </c:pt>
                <c:pt idx="4766">
                  <c:v>1.92595816151622E-2</c:v>
                </c:pt>
                <c:pt idx="4767">
                  <c:v>4.1861060614712599E-2</c:v>
                </c:pt>
                <c:pt idx="4768">
                  <c:v>8.74494849263956E-3</c:v>
                </c:pt>
                <c:pt idx="4769">
                  <c:v>9.9190893638405903E-3</c:v>
                </c:pt>
                <c:pt idx="4770">
                  <c:v>5.9725493374583702E-2</c:v>
                </c:pt>
                <c:pt idx="4771">
                  <c:v>1.4769194321463799E-2</c:v>
                </c:pt>
                <c:pt idx="4772">
                  <c:v>5.8431603151879501E-2</c:v>
                </c:pt>
                <c:pt idx="4773">
                  <c:v>8.2493847896997E-3</c:v>
                </c:pt>
                <c:pt idx="4774">
                  <c:v>1.02741764041459E-2</c:v>
                </c:pt>
                <c:pt idx="4775">
                  <c:v>3.2410570688972198E-2</c:v>
                </c:pt>
                <c:pt idx="4776">
                  <c:v>3.4571558124852103E-2</c:v>
                </c:pt>
                <c:pt idx="4777">
                  <c:v>1.41191129541707E-2</c:v>
                </c:pt>
                <c:pt idx="4778">
                  <c:v>2.54066600093177E-2</c:v>
                </c:pt>
                <c:pt idx="4779">
                  <c:v>1.5879213120761099E-2</c:v>
                </c:pt>
                <c:pt idx="4780">
                  <c:v>4.3139216492612799E-2</c:v>
                </c:pt>
                <c:pt idx="4781">
                  <c:v>1.19571141048489E-2</c:v>
                </c:pt>
                <c:pt idx="4782">
                  <c:v>1.15264196634629E-2</c:v>
                </c:pt>
                <c:pt idx="4783">
                  <c:v>2.9465745527209101E-2</c:v>
                </c:pt>
                <c:pt idx="4784">
                  <c:v>2.9982136009654398E-2</c:v>
                </c:pt>
                <c:pt idx="4785">
                  <c:v>4.1520584289119498E-2</c:v>
                </c:pt>
                <c:pt idx="4786">
                  <c:v>1.8042088209168E-2</c:v>
                </c:pt>
                <c:pt idx="4787">
                  <c:v>6.0105819081064202E-2</c:v>
                </c:pt>
                <c:pt idx="4788">
                  <c:v>2.8224481778865398E-2</c:v>
                </c:pt>
                <c:pt idx="4789">
                  <c:v>1.30030928077159E-2</c:v>
                </c:pt>
                <c:pt idx="4790">
                  <c:v>3.7224931534031502E-2</c:v>
                </c:pt>
                <c:pt idx="4791">
                  <c:v>1.37986953941333E-2</c:v>
                </c:pt>
                <c:pt idx="4792">
                  <c:v>2.3206972788424901E-2</c:v>
                </c:pt>
                <c:pt idx="4793">
                  <c:v>7.4223715712658797E-3</c:v>
                </c:pt>
                <c:pt idx="4794">
                  <c:v>1.3752120400277E-2</c:v>
                </c:pt>
                <c:pt idx="4795">
                  <c:v>9.7676087335235098E-3</c:v>
                </c:pt>
                <c:pt idx="4796">
                  <c:v>3.6379552301776197E-2</c:v>
                </c:pt>
                <c:pt idx="4797">
                  <c:v>2.7950161092868801E-2</c:v>
                </c:pt>
                <c:pt idx="4798">
                  <c:v>3.0462386220719201E-2</c:v>
                </c:pt>
                <c:pt idx="4799">
                  <c:v>2.3111593949455101E-2</c:v>
                </c:pt>
                <c:pt idx="4800">
                  <c:v>9.8973459432370008E-3</c:v>
                </c:pt>
                <c:pt idx="4801">
                  <c:v>8.5530097117611503E-3</c:v>
                </c:pt>
                <c:pt idx="4802">
                  <c:v>1.04780444898155E-2</c:v>
                </c:pt>
                <c:pt idx="4803">
                  <c:v>1.7648556830922799E-2</c:v>
                </c:pt>
                <c:pt idx="4804">
                  <c:v>2.5077329568292801E-2</c:v>
                </c:pt>
                <c:pt idx="4805">
                  <c:v>1.60348089902092E-2</c:v>
                </c:pt>
                <c:pt idx="4806">
                  <c:v>8.8806218197219795E-3</c:v>
                </c:pt>
                <c:pt idx="4807">
                  <c:v>1.2518484669009801E-2</c:v>
                </c:pt>
                <c:pt idx="4808">
                  <c:v>2.5449009486398201E-2</c:v>
                </c:pt>
                <c:pt idx="4809">
                  <c:v>7.5776296104457701E-3</c:v>
                </c:pt>
                <c:pt idx="4810">
                  <c:v>2.2220075288756601E-2</c:v>
                </c:pt>
                <c:pt idx="4811">
                  <c:v>3.0311466970920201E-2</c:v>
                </c:pt>
                <c:pt idx="4812">
                  <c:v>8.3817238058120792E-3</c:v>
                </c:pt>
                <c:pt idx="4813">
                  <c:v>1.0123923305483E-2</c:v>
                </c:pt>
                <c:pt idx="4814">
                  <c:v>1.3221510943383599E-2</c:v>
                </c:pt>
                <c:pt idx="4815">
                  <c:v>1.13096703207008E-2</c:v>
                </c:pt>
                <c:pt idx="4816">
                  <c:v>2.40709290768087E-2</c:v>
                </c:pt>
                <c:pt idx="4817">
                  <c:v>7.5454160808971597E-3</c:v>
                </c:pt>
                <c:pt idx="4818">
                  <c:v>6.4185378724818901E-2</c:v>
                </c:pt>
                <c:pt idx="4819">
                  <c:v>4.0757762426891303E-2</c:v>
                </c:pt>
                <c:pt idx="4820">
                  <c:v>1.6443823606969901E-2</c:v>
                </c:pt>
                <c:pt idx="4821">
                  <c:v>3.2651438142477798E-2</c:v>
                </c:pt>
                <c:pt idx="4822">
                  <c:v>1.4088852057207999E-2</c:v>
                </c:pt>
                <c:pt idx="4823">
                  <c:v>1.2224918746460599E-2</c:v>
                </c:pt>
                <c:pt idx="4824">
                  <c:v>9.9968677123400893E-3</c:v>
                </c:pt>
                <c:pt idx="4825">
                  <c:v>1.9447036418217802E-2</c:v>
                </c:pt>
                <c:pt idx="4826">
                  <c:v>5.3022669858749198E-2</c:v>
                </c:pt>
                <c:pt idx="4827">
                  <c:v>6.4893299961094997E-2</c:v>
                </c:pt>
                <c:pt idx="4828">
                  <c:v>8.8031391272801393E-3</c:v>
                </c:pt>
                <c:pt idx="4829">
                  <c:v>1.38704293845871E-2</c:v>
                </c:pt>
                <c:pt idx="4830">
                  <c:v>1.8219508558091801E-2</c:v>
                </c:pt>
                <c:pt idx="4831">
                  <c:v>1.81109871676495E-2</c:v>
                </c:pt>
                <c:pt idx="4832">
                  <c:v>5.0907058211361003E-2</c:v>
                </c:pt>
                <c:pt idx="4833">
                  <c:v>1.2700564524189601E-2</c:v>
                </c:pt>
                <c:pt idx="4834">
                  <c:v>8.7231824302368005E-3</c:v>
                </c:pt>
                <c:pt idx="4835">
                  <c:v>1.76678154440751E-2</c:v>
                </c:pt>
                <c:pt idx="4836">
                  <c:v>1.00505175873794E-2</c:v>
                </c:pt>
                <c:pt idx="4837">
                  <c:v>4.76399798656841E-2</c:v>
                </c:pt>
                <c:pt idx="4838">
                  <c:v>7.8886067954353906E-3</c:v>
                </c:pt>
                <c:pt idx="4839">
                  <c:v>8.1830757031497899E-3</c:v>
                </c:pt>
                <c:pt idx="4840">
                  <c:v>1.34978741132781E-2</c:v>
                </c:pt>
                <c:pt idx="4841">
                  <c:v>1.9132745476802299E-2</c:v>
                </c:pt>
                <c:pt idx="4842">
                  <c:v>3.7064665899253099E-2</c:v>
                </c:pt>
                <c:pt idx="4843">
                  <c:v>7.7369888159980697E-3</c:v>
                </c:pt>
                <c:pt idx="4844">
                  <c:v>1.9393602989754202E-2</c:v>
                </c:pt>
                <c:pt idx="4845">
                  <c:v>1.5772264864061001E-2</c:v>
                </c:pt>
                <c:pt idx="4846">
                  <c:v>6.3231392547116794E-2</c:v>
                </c:pt>
                <c:pt idx="4847">
                  <c:v>8.0553851022874406E-3</c:v>
                </c:pt>
                <c:pt idx="4848">
                  <c:v>1.7582300006492899E-2</c:v>
                </c:pt>
                <c:pt idx="4849">
                  <c:v>3.6281414418139903E-2</c:v>
                </c:pt>
                <c:pt idx="4850">
                  <c:v>1.07905420895568E-2</c:v>
                </c:pt>
                <c:pt idx="4851">
                  <c:v>1.6469982457364699E-2</c:v>
                </c:pt>
                <c:pt idx="4852">
                  <c:v>1.3702371260244799E-2</c:v>
                </c:pt>
                <c:pt idx="4853">
                  <c:v>6.20022162790047E-2</c:v>
                </c:pt>
                <c:pt idx="4854">
                  <c:v>1.03670767488844E-2</c:v>
                </c:pt>
                <c:pt idx="4855">
                  <c:v>3.7409540283213798E-2</c:v>
                </c:pt>
                <c:pt idx="4856">
                  <c:v>1.51308007273196E-2</c:v>
                </c:pt>
                <c:pt idx="4857">
                  <c:v>1.2580024047434499E-2</c:v>
                </c:pt>
                <c:pt idx="4858">
                  <c:v>4.4421043963118703E-2</c:v>
                </c:pt>
                <c:pt idx="4859">
                  <c:v>2.31057550353134E-2</c:v>
                </c:pt>
                <c:pt idx="4860">
                  <c:v>1.5831052210280999E-2</c:v>
                </c:pt>
                <c:pt idx="4861">
                  <c:v>2.8262154383148799E-2</c:v>
                </c:pt>
                <c:pt idx="4862">
                  <c:v>8.9226819383711707E-3</c:v>
                </c:pt>
                <c:pt idx="4863">
                  <c:v>2.17244005678035E-2</c:v>
                </c:pt>
                <c:pt idx="4864">
                  <c:v>1.8911735192136798E-2</c:v>
                </c:pt>
                <c:pt idx="4865">
                  <c:v>4.0996403533605202E-2</c:v>
                </c:pt>
                <c:pt idx="4866">
                  <c:v>6.0018059000218497E-2</c:v>
                </c:pt>
                <c:pt idx="4867">
                  <c:v>1.8318811420733699E-2</c:v>
                </c:pt>
                <c:pt idx="4868">
                  <c:v>1.08168338591991E-2</c:v>
                </c:pt>
                <c:pt idx="4869">
                  <c:v>2.13145522258344E-2</c:v>
                </c:pt>
                <c:pt idx="4870">
                  <c:v>1.8789480543564899E-2</c:v>
                </c:pt>
                <c:pt idx="4871">
                  <c:v>9.3521897651843693E-3</c:v>
                </c:pt>
                <c:pt idx="4872">
                  <c:v>1.31660979187939E-2</c:v>
                </c:pt>
                <c:pt idx="4873">
                  <c:v>3.2264416312031002E-2</c:v>
                </c:pt>
                <c:pt idx="4874">
                  <c:v>1.6329779048842401E-2</c:v>
                </c:pt>
                <c:pt idx="4875">
                  <c:v>1.7133585899741101E-2</c:v>
                </c:pt>
                <c:pt idx="4876">
                  <c:v>5.5820457691531503E-2</c:v>
                </c:pt>
                <c:pt idx="4877">
                  <c:v>2.95244369617969E-2</c:v>
                </c:pt>
                <c:pt idx="4878">
                  <c:v>7.9873829105941395E-3</c:v>
                </c:pt>
                <c:pt idx="4879">
                  <c:v>1.6549226046275799E-2</c:v>
                </c:pt>
                <c:pt idx="4880">
                  <c:v>1.08978491467339E-2</c:v>
                </c:pt>
                <c:pt idx="4881">
                  <c:v>8.4085523831617902E-3</c:v>
                </c:pt>
                <c:pt idx="4882">
                  <c:v>1.1284322117746401E-2</c:v>
                </c:pt>
                <c:pt idx="4883">
                  <c:v>7.8728893778004395E-3</c:v>
                </c:pt>
                <c:pt idx="4884">
                  <c:v>1.0129344888106301E-2</c:v>
                </c:pt>
                <c:pt idx="4885">
                  <c:v>9.4345649577264306E-3</c:v>
                </c:pt>
                <c:pt idx="4886">
                  <c:v>1.16734603035503E-2</c:v>
                </c:pt>
                <c:pt idx="4887">
                  <c:v>1.9371388622383402E-2</c:v>
                </c:pt>
                <c:pt idx="4888">
                  <c:v>5.4148262760978699E-2</c:v>
                </c:pt>
                <c:pt idx="4889">
                  <c:v>1.2191704887092199E-2</c:v>
                </c:pt>
                <c:pt idx="4890">
                  <c:v>9.0738584759017908E-3</c:v>
                </c:pt>
                <c:pt idx="4891">
                  <c:v>1.06453664577755E-2</c:v>
                </c:pt>
                <c:pt idx="4892">
                  <c:v>8.9963229354189395E-3</c:v>
                </c:pt>
                <c:pt idx="4893">
                  <c:v>8.2376801023521101E-3</c:v>
                </c:pt>
                <c:pt idx="4894">
                  <c:v>1.47746947035171E-2</c:v>
                </c:pt>
                <c:pt idx="4895">
                  <c:v>8.1071658132979597E-3</c:v>
                </c:pt>
                <c:pt idx="4896">
                  <c:v>1.01221354261491E-2</c:v>
                </c:pt>
                <c:pt idx="4897">
                  <c:v>1.9369985313370999E-2</c:v>
                </c:pt>
                <c:pt idx="4898">
                  <c:v>8.5028479517696293E-3</c:v>
                </c:pt>
                <c:pt idx="4899">
                  <c:v>1.00380877630365E-2</c:v>
                </c:pt>
                <c:pt idx="4900">
                  <c:v>2.50720893590838E-2</c:v>
                </c:pt>
                <c:pt idx="4901">
                  <c:v>1.27783996221863E-2</c:v>
                </c:pt>
                <c:pt idx="4902">
                  <c:v>1.3323033614100499E-2</c:v>
                </c:pt>
                <c:pt idx="4903">
                  <c:v>2.4731579393101E-2</c:v>
                </c:pt>
                <c:pt idx="4904">
                  <c:v>8.9842564451230005E-3</c:v>
                </c:pt>
                <c:pt idx="4905">
                  <c:v>1.18812612937008E-2</c:v>
                </c:pt>
                <c:pt idx="4906">
                  <c:v>6.2932165563825096E-2</c:v>
                </c:pt>
                <c:pt idx="4907">
                  <c:v>4.3760122668606599E-2</c:v>
                </c:pt>
                <c:pt idx="4908">
                  <c:v>1.2205069119625701E-2</c:v>
                </c:pt>
                <c:pt idx="4909">
                  <c:v>1.0597655478523701E-2</c:v>
                </c:pt>
                <c:pt idx="4910">
                  <c:v>1.9190765977006499E-2</c:v>
                </c:pt>
                <c:pt idx="4911">
                  <c:v>1.2327845481517601E-2</c:v>
                </c:pt>
                <c:pt idx="4912">
                  <c:v>1.18418263284831E-2</c:v>
                </c:pt>
                <c:pt idx="4913">
                  <c:v>2.2127332514382699E-2</c:v>
                </c:pt>
                <c:pt idx="4914">
                  <c:v>1.07860402696429E-2</c:v>
                </c:pt>
                <c:pt idx="4915">
                  <c:v>1.47336270060125E-2</c:v>
                </c:pt>
                <c:pt idx="4916">
                  <c:v>3.2566734657354802E-2</c:v>
                </c:pt>
                <c:pt idx="4917">
                  <c:v>2.31835385096609E-2</c:v>
                </c:pt>
                <c:pt idx="4918">
                  <c:v>7.7594090964164097E-3</c:v>
                </c:pt>
                <c:pt idx="4919">
                  <c:v>3.1743679553637001E-2</c:v>
                </c:pt>
                <c:pt idx="4920">
                  <c:v>5.1048151544369598E-2</c:v>
                </c:pt>
                <c:pt idx="4921">
                  <c:v>1.6037856096584799E-2</c:v>
                </c:pt>
                <c:pt idx="4922">
                  <c:v>7.5554387049102797E-3</c:v>
                </c:pt>
                <c:pt idx="4923">
                  <c:v>1.07460422961195E-2</c:v>
                </c:pt>
                <c:pt idx="4924">
                  <c:v>1.6665168131429899E-2</c:v>
                </c:pt>
                <c:pt idx="4925">
                  <c:v>2.0178548342040602E-2</c:v>
                </c:pt>
                <c:pt idx="4926">
                  <c:v>2.9053310150916101E-2</c:v>
                </c:pt>
                <c:pt idx="4927">
                  <c:v>2.3073171376675999E-2</c:v>
                </c:pt>
                <c:pt idx="4928">
                  <c:v>3.6639525397587601E-2</c:v>
                </c:pt>
                <c:pt idx="4929">
                  <c:v>4.0111323581498097E-2</c:v>
                </c:pt>
                <c:pt idx="4930">
                  <c:v>5.5576271066510301E-2</c:v>
                </c:pt>
                <c:pt idx="4931">
                  <c:v>9.5316183700441901E-3</c:v>
                </c:pt>
                <c:pt idx="4932">
                  <c:v>1.6997451579069001E-2</c:v>
                </c:pt>
                <c:pt idx="4933">
                  <c:v>2.2613647160043399E-2</c:v>
                </c:pt>
                <c:pt idx="4934">
                  <c:v>2.61553939019642E-2</c:v>
                </c:pt>
                <c:pt idx="4935">
                  <c:v>1.8367065348664301E-2</c:v>
                </c:pt>
                <c:pt idx="4936">
                  <c:v>2.65408597525893E-2</c:v>
                </c:pt>
                <c:pt idx="4937">
                  <c:v>3.65718442989671E-2</c:v>
                </c:pt>
                <c:pt idx="4938">
                  <c:v>1.37432882305208E-2</c:v>
                </c:pt>
                <c:pt idx="4939">
                  <c:v>1.24514448559767E-2</c:v>
                </c:pt>
                <c:pt idx="4940">
                  <c:v>2.07259610804023E-2</c:v>
                </c:pt>
                <c:pt idx="4941">
                  <c:v>2.20872560475983E-2</c:v>
                </c:pt>
                <c:pt idx="4942">
                  <c:v>9.0605012543211096E-3</c:v>
                </c:pt>
                <c:pt idx="4943">
                  <c:v>7.5244392200787902E-3</c:v>
                </c:pt>
                <c:pt idx="4944">
                  <c:v>2.3481925436517299E-2</c:v>
                </c:pt>
                <c:pt idx="4945">
                  <c:v>8.7511055083150796E-3</c:v>
                </c:pt>
                <c:pt idx="4946">
                  <c:v>2.66556872824842E-2</c:v>
                </c:pt>
                <c:pt idx="4947">
                  <c:v>1.8861598324115301E-2</c:v>
                </c:pt>
                <c:pt idx="4948">
                  <c:v>1.9740282692834898E-2</c:v>
                </c:pt>
                <c:pt idx="4949">
                  <c:v>7.9426881410371193E-3</c:v>
                </c:pt>
                <c:pt idx="4950">
                  <c:v>5.6742741331578098E-2</c:v>
                </c:pt>
                <c:pt idx="4951">
                  <c:v>1.9247755649148799E-2</c:v>
                </c:pt>
                <c:pt idx="4952">
                  <c:v>1.2147393125648699E-2</c:v>
                </c:pt>
                <c:pt idx="4953">
                  <c:v>3.7341446185094898E-2</c:v>
                </c:pt>
                <c:pt idx="4954">
                  <c:v>7.2149370373322599E-3</c:v>
                </c:pt>
                <c:pt idx="4955">
                  <c:v>4.4641249151022001E-2</c:v>
                </c:pt>
                <c:pt idx="4956">
                  <c:v>1.1638032083011601E-2</c:v>
                </c:pt>
                <c:pt idx="4957">
                  <c:v>1.6512725030253202E-2</c:v>
                </c:pt>
                <c:pt idx="4958">
                  <c:v>3.1132474512508002E-2</c:v>
                </c:pt>
                <c:pt idx="4959">
                  <c:v>2.4724224264901899E-2</c:v>
                </c:pt>
                <c:pt idx="4960">
                  <c:v>9.9931663391259092E-3</c:v>
                </c:pt>
                <c:pt idx="4961">
                  <c:v>2.2798106502641101E-2</c:v>
                </c:pt>
                <c:pt idx="4962">
                  <c:v>1.13234810724985E-2</c:v>
                </c:pt>
                <c:pt idx="4963">
                  <c:v>1.6898608140543898E-2</c:v>
                </c:pt>
                <c:pt idx="4964">
                  <c:v>1.4081270315106E-2</c:v>
                </c:pt>
                <c:pt idx="4965">
                  <c:v>1.65257645680702E-2</c:v>
                </c:pt>
                <c:pt idx="4966">
                  <c:v>2.1058819935374201E-2</c:v>
                </c:pt>
                <c:pt idx="4967">
                  <c:v>1.51537476956874E-2</c:v>
                </c:pt>
                <c:pt idx="4968">
                  <c:v>3.1528200321929101E-2</c:v>
                </c:pt>
                <c:pt idx="4969">
                  <c:v>1.10414127619437E-2</c:v>
                </c:pt>
                <c:pt idx="4970">
                  <c:v>1.5843276170949699E-2</c:v>
                </c:pt>
                <c:pt idx="4971">
                  <c:v>2.5495690265031099E-2</c:v>
                </c:pt>
                <c:pt idx="4972">
                  <c:v>3.4168414474073198E-2</c:v>
                </c:pt>
                <c:pt idx="4973">
                  <c:v>7.8303922133581803E-3</c:v>
                </c:pt>
                <c:pt idx="4974">
                  <c:v>1.5325244298813601E-2</c:v>
                </c:pt>
                <c:pt idx="4975">
                  <c:v>8.3348865295981497E-3</c:v>
                </c:pt>
                <c:pt idx="4976">
                  <c:v>1.1632600146382E-2</c:v>
                </c:pt>
                <c:pt idx="4977">
                  <c:v>9.8938791053229808E-3</c:v>
                </c:pt>
                <c:pt idx="4978">
                  <c:v>6.30222824809301E-2</c:v>
                </c:pt>
                <c:pt idx="4979">
                  <c:v>8.3400742420199694E-3</c:v>
                </c:pt>
                <c:pt idx="4980">
                  <c:v>1.33902947851379E-2</c:v>
                </c:pt>
                <c:pt idx="4981">
                  <c:v>7.9084367199371008E-3</c:v>
                </c:pt>
                <c:pt idx="4982">
                  <c:v>7.9913061863071295E-3</c:v>
                </c:pt>
                <c:pt idx="4983">
                  <c:v>1.50406430293769E-2</c:v>
                </c:pt>
                <c:pt idx="4984">
                  <c:v>1.8502191233535199E-2</c:v>
                </c:pt>
                <c:pt idx="4985">
                  <c:v>9.5734360774762505E-3</c:v>
                </c:pt>
                <c:pt idx="4986">
                  <c:v>4.1961263210731202E-2</c:v>
                </c:pt>
                <c:pt idx="4987">
                  <c:v>4.0423379379018902E-2</c:v>
                </c:pt>
                <c:pt idx="4988">
                  <c:v>7.9481217963374099E-3</c:v>
                </c:pt>
                <c:pt idx="4989">
                  <c:v>8.7891703984425799E-3</c:v>
                </c:pt>
                <c:pt idx="4990">
                  <c:v>1.13140593808418E-2</c:v>
                </c:pt>
                <c:pt idx="4991">
                  <c:v>1.14586661250259E-2</c:v>
                </c:pt>
                <c:pt idx="4992">
                  <c:v>2.0237908228233899E-2</c:v>
                </c:pt>
                <c:pt idx="4993">
                  <c:v>3.3086303460614898E-2</c:v>
                </c:pt>
                <c:pt idx="4994">
                  <c:v>1.8089208273629899E-2</c:v>
                </c:pt>
                <c:pt idx="4995">
                  <c:v>8.8434850793505503E-3</c:v>
                </c:pt>
                <c:pt idx="4996">
                  <c:v>3.73067430765988E-2</c:v>
                </c:pt>
                <c:pt idx="4997">
                  <c:v>1.7337571891386801E-2</c:v>
                </c:pt>
                <c:pt idx="4998">
                  <c:v>2.35118040496483E-2</c:v>
                </c:pt>
                <c:pt idx="4999">
                  <c:v>2.30137093891363E-2</c:v>
                </c:pt>
                <c:pt idx="5000">
                  <c:v>5.42992251708675E-2</c:v>
                </c:pt>
                <c:pt idx="5001">
                  <c:v>7.5444591543891697E-3</c:v>
                </c:pt>
                <c:pt idx="5002">
                  <c:v>1.2265935069151799E-2</c:v>
                </c:pt>
                <c:pt idx="5003">
                  <c:v>7.6855877021290396E-3</c:v>
                </c:pt>
                <c:pt idx="5004">
                  <c:v>4.4531230420695699E-2</c:v>
                </c:pt>
                <c:pt idx="5005">
                  <c:v>6.21258468346308E-2</c:v>
                </c:pt>
                <c:pt idx="5006">
                  <c:v>9.6082113521111304E-3</c:v>
                </c:pt>
                <c:pt idx="5007">
                  <c:v>1.37542746388405E-2</c:v>
                </c:pt>
                <c:pt idx="5008">
                  <c:v>7.5741818535135603E-3</c:v>
                </c:pt>
                <c:pt idx="5009">
                  <c:v>2.9712848264907402E-2</c:v>
                </c:pt>
                <c:pt idx="5010">
                  <c:v>3.09367246633875E-2</c:v>
                </c:pt>
                <c:pt idx="5011">
                  <c:v>3.5773995047533799E-2</c:v>
                </c:pt>
                <c:pt idx="5012">
                  <c:v>1.0251820153027801E-2</c:v>
                </c:pt>
                <c:pt idx="5013">
                  <c:v>2.7808702727025701E-2</c:v>
                </c:pt>
                <c:pt idx="5014">
                  <c:v>2.33642431444166E-2</c:v>
                </c:pt>
                <c:pt idx="5015">
                  <c:v>3.8914496452079998E-2</c:v>
                </c:pt>
                <c:pt idx="5016">
                  <c:v>1.08702207414596E-2</c:v>
                </c:pt>
                <c:pt idx="5017">
                  <c:v>9.4236762779174605E-3</c:v>
                </c:pt>
                <c:pt idx="5018">
                  <c:v>2.2976671726335E-2</c:v>
                </c:pt>
                <c:pt idx="5019">
                  <c:v>1.9168369461937399E-2</c:v>
                </c:pt>
                <c:pt idx="5020">
                  <c:v>1.2885731124421001E-2</c:v>
                </c:pt>
                <c:pt idx="5021">
                  <c:v>1.5911098264081502E-2</c:v>
                </c:pt>
                <c:pt idx="5022">
                  <c:v>6.4678539996584794E-2</c:v>
                </c:pt>
                <c:pt idx="5023">
                  <c:v>2.6653199903160299E-2</c:v>
                </c:pt>
                <c:pt idx="5024">
                  <c:v>2.4210065772623399E-2</c:v>
                </c:pt>
                <c:pt idx="5025">
                  <c:v>9.6283551792062105E-3</c:v>
                </c:pt>
                <c:pt idx="5026">
                  <c:v>9.4246170656827194E-3</c:v>
                </c:pt>
                <c:pt idx="5027">
                  <c:v>1.2993304383047801E-2</c:v>
                </c:pt>
                <c:pt idx="5028">
                  <c:v>1.5304865768486799E-2</c:v>
                </c:pt>
                <c:pt idx="5029">
                  <c:v>1.3692000799245501E-2</c:v>
                </c:pt>
                <c:pt idx="5030">
                  <c:v>2.4580838238426699E-2</c:v>
                </c:pt>
                <c:pt idx="5031">
                  <c:v>5.2793070759246601E-2</c:v>
                </c:pt>
                <c:pt idx="5032">
                  <c:v>6.0928421796431202E-2</c:v>
                </c:pt>
                <c:pt idx="5033">
                  <c:v>2.5261135872434601E-2</c:v>
                </c:pt>
                <c:pt idx="5034">
                  <c:v>1.29147164121726E-2</c:v>
                </c:pt>
                <c:pt idx="5035">
                  <c:v>7.9893921956577102E-3</c:v>
                </c:pt>
                <c:pt idx="5036">
                  <c:v>1.9341359821038299E-2</c:v>
                </c:pt>
                <c:pt idx="5037">
                  <c:v>2.1809323937458401E-2</c:v>
                </c:pt>
                <c:pt idx="5038">
                  <c:v>1.25594305126737E-2</c:v>
                </c:pt>
                <c:pt idx="5039">
                  <c:v>1.4735079217924401E-2</c:v>
                </c:pt>
                <c:pt idx="5040">
                  <c:v>8.6555273294673298E-3</c:v>
                </c:pt>
                <c:pt idx="5041">
                  <c:v>1.9920118642991799E-2</c:v>
                </c:pt>
                <c:pt idx="5042">
                  <c:v>1.4002912219265499E-2</c:v>
                </c:pt>
                <c:pt idx="5043">
                  <c:v>1.02014142816515E-2</c:v>
                </c:pt>
                <c:pt idx="5044">
                  <c:v>8.2550670177205798E-3</c:v>
                </c:pt>
                <c:pt idx="5045">
                  <c:v>4.83011076304493E-2</c:v>
                </c:pt>
                <c:pt idx="5046">
                  <c:v>1.1639622474185899E-2</c:v>
                </c:pt>
                <c:pt idx="5047">
                  <c:v>9.9724595297410509E-3</c:v>
                </c:pt>
                <c:pt idx="5048">
                  <c:v>1.03649685008806E-2</c:v>
                </c:pt>
                <c:pt idx="5049">
                  <c:v>8.9334713476322998E-3</c:v>
                </c:pt>
                <c:pt idx="5050">
                  <c:v>5.2856995123972302E-2</c:v>
                </c:pt>
                <c:pt idx="5051">
                  <c:v>6.0744682680818202E-2</c:v>
                </c:pt>
                <c:pt idx="5052">
                  <c:v>7.2394871670512801E-3</c:v>
                </c:pt>
                <c:pt idx="5053">
                  <c:v>1.6344575554910701E-2</c:v>
                </c:pt>
                <c:pt idx="5054">
                  <c:v>2.7370805792444001E-2</c:v>
                </c:pt>
                <c:pt idx="5055">
                  <c:v>4.8387032229692602E-2</c:v>
                </c:pt>
                <c:pt idx="5056">
                  <c:v>1.6312277075926401E-2</c:v>
                </c:pt>
                <c:pt idx="5057">
                  <c:v>2.1836165568720999E-2</c:v>
                </c:pt>
                <c:pt idx="5058">
                  <c:v>4.8239848612174098E-2</c:v>
                </c:pt>
                <c:pt idx="5059">
                  <c:v>1.2169539708090199E-2</c:v>
                </c:pt>
                <c:pt idx="5060">
                  <c:v>8.0246722404749907E-3</c:v>
                </c:pt>
                <c:pt idx="5061">
                  <c:v>2.1099662578118902E-2</c:v>
                </c:pt>
                <c:pt idx="5062">
                  <c:v>3.7714149579932299E-2</c:v>
                </c:pt>
                <c:pt idx="5063">
                  <c:v>1.928680485045E-2</c:v>
                </c:pt>
                <c:pt idx="5064">
                  <c:v>1.9347890324585799E-2</c:v>
                </c:pt>
                <c:pt idx="5065">
                  <c:v>3.3058412685985701E-2</c:v>
                </c:pt>
                <c:pt idx="5066">
                  <c:v>1.5866777671732699E-2</c:v>
                </c:pt>
                <c:pt idx="5067">
                  <c:v>3.3711669284867699E-2</c:v>
                </c:pt>
                <c:pt idx="5068">
                  <c:v>2.8718548616755601E-2</c:v>
                </c:pt>
                <c:pt idx="5069">
                  <c:v>1.6731655830795E-2</c:v>
                </c:pt>
                <c:pt idx="5070">
                  <c:v>5.1950314807645198E-2</c:v>
                </c:pt>
                <c:pt idx="5071">
                  <c:v>1.7052230260456599E-2</c:v>
                </c:pt>
                <c:pt idx="5072">
                  <c:v>1.1030379444028999E-2</c:v>
                </c:pt>
                <c:pt idx="5073">
                  <c:v>1.10247414280899E-2</c:v>
                </c:pt>
                <c:pt idx="5074">
                  <c:v>1.38468720725689E-2</c:v>
                </c:pt>
                <c:pt idx="5075">
                  <c:v>8.9896790377932898E-3</c:v>
                </c:pt>
                <c:pt idx="5076">
                  <c:v>2.1438332813948802E-2</c:v>
                </c:pt>
                <c:pt idx="5077">
                  <c:v>9.7442789314417001E-3</c:v>
                </c:pt>
                <c:pt idx="5078">
                  <c:v>2.89222728790661E-2</c:v>
                </c:pt>
                <c:pt idx="5079">
                  <c:v>1.49073565771176E-2</c:v>
                </c:pt>
                <c:pt idx="5080">
                  <c:v>7.5144722515034798E-3</c:v>
                </c:pt>
                <c:pt idx="5081">
                  <c:v>1.0888304604799001E-2</c:v>
                </c:pt>
                <c:pt idx="5082">
                  <c:v>3.3348536342693698E-2</c:v>
                </c:pt>
                <c:pt idx="5083">
                  <c:v>8.8167012664058103E-3</c:v>
                </c:pt>
                <c:pt idx="5084">
                  <c:v>3.4075379207927498E-2</c:v>
                </c:pt>
                <c:pt idx="5085">
                  <c:v>8.1639486061945606E-3</c:v>
                </c:pt>
                <c:pt idx="5086">
                  <c:v>1.39153633467205E-2</c:v>
                </c:pt>
                <c:pt idx="5087">
                  <c:v>3.1121272914533701E-2</c:v>
                </c:pt>
                <c:pt idx="5088">
                  <c:v>9.5715148943498803E-3</c:v>
                </c:pt>
                <c:pt idx="5089">
                  <c:v>1.3715037681708999E-2</c:v>
                </c:pt>
                <c:pt idx="5090">
                  <c:v>9.0451052961929707E-3</c:v>
                </c:pt>
                <c:pt idx="5091">
                  <c:v>3.2823767640489297E-2</c:v>
                </c:pt>
                <c:pt idx="5092">
                  <c:v>1.3622257830150799E-2</c:v>
                </c:pt>
                <c:pt idx="5093">
                  <c:v>1.16427366971237E-2</c:v>
                </c:pt>
                <c:pt idx="5094">
                  <c:v>1.33200425427251E-2</c:v>
                </c:pt>
                <c:pt idx="5095">
                  <c:v>1.62651729283299E-2</c:v>
                </c:pt>
                <c:pt idx="5096">
                  <c:v>1.05206726930998E-2</c:v>
                </c:pt>
                <c:pt idx="5097">
                  <c:v>1.7022773939553901E-2</c:v>
                </c:pt>
                <c:pt idx="5098">
                  <c:v>1.0063690581347101E-2</c:v>
                </c:pt>
                <c:pt idx="5099">
                  <c:v>1.9350298696995401E-2</c:v>
                </c:pt>
                <c:pt idx="5100">
                  <c:v>1.4181330259267801E-2</c:v>
                </c:pt>
                <c:pt idx="5101">
                  <c:v>8.3176201966468095E-3</c:v>
                </c:pt>
                <c:pt idx="5102">
                  <c:v>4.1548206482991498E-2</c:v>
                </c:pt>
                <c:pt idx="5103">
                  <c:v>2.3209589593494898E-2</c:v>
                </c:pt>
                <c:pt idx="5104">
                  <c:v>4.1660253220652602E-2</c:v>
                </c:pt>
                <c:pt idx="5105">
                  <c:v>1.8295067370696801E-2</c:v>
                </c:pt>
                <c:pt idx="5106">
                  <c:v>1.8601270404471099E-2</c:v>
                </c:pt>
                <c:pt idx="5107">
                  <c:v>5.9164157655538702E-2</c:v>
                </c:pt>
                <c:pt idx="5108">
                  <c:v>2.5511176398026299E-2</c:v>
                </c:pt>
                <c:pt idx="5109">
                  <c:v>8.4085000446372307E-3</c:v>
                </c:pt>
                <c:pt idx="5110">
                  <c:v>7.4454144341569196E-3</c:v>
                </c:pt>
                <c:pt idx="5111">
                  <c:v>1.03127692974432E-2</c:v>
                </c:pt>
                <c:pt idx="5112">
                  <c:v>1.4539444687472E-2</c:v>
                </c:pt>
                <c:pt idx="5113">
                  <c:v>1.03152110041999E-2</c:v>
                </c:pt>
                <c:pt idx="5114">
                  <c:v>1.69346674993574E-2</c:v>
                </c:pt>
                <c:pt idx="5115">
                  <c:v>5.6416566552907298E-2</c:v>
                </c:pt>
                <c:pt idx="5116">
                  <c:v>8.2937352247707992E-3</c:v>
                </c:pt>
                <c:pt idx="5117">
                  <c:v>8.9741773522713699E-3</c:v>
                </c:pt>
                <c:pt idx="5118">
                  <c:v>9.9627288427917796E-3</c:v>
                </c:pt>
                <c:pt idx="5119">
                  <c:v>3.5630494944121002E-2</c:v>
                </c:pt>
                <c:pt idx="5120">
                  <c:v>2.4646797989351099E-2</c:v>
                </c:pt>
                <c:pt idx="5121">
                  <c:v>1.4969703664069E-2</c:v>
                </c:pt>
                <c:pt idx="5122">
                  <c:v>7.6912494055850801E-3</c:v>
                </c:pt>
                <c:pt idx="5123">
                  <c:v>1.3151646183985E-2</c:v>
                </c:pt>
                <c:pt idx="5124">
                  <c:v>2.18063511999332E-2</c:v>
                </c:pt>
                <c:pt idx="5125">
                  <c:v>3.2721645700954399E-2</c:v>
                </c:pt>
                <c:pt idx="5126">
                  <c:v>8.3806725457395599E-3</c:v>
                </c:pt>
                <c:pt idx="5127">
                  <c:v>2.60494073176567E-2</c:v>
                </c:pt>
                <c:pt idx="5128">
                  <c:v>3.3973981185319697E-2</c:v>
                </c:pt>
                <c:pt idx="5129">
                  <c:v>8.0722239040571901E-3</c:v>
                </c:pt>
                <c:pt idx="5130">
                  <c:v>7.70958303241905E-3</c:v>
                </c:pt>
                <c:pt idx="5131">
                  <c:v>1.58961011103744E-2</c:v>
                </c:pt>
                <c:pt idx="5132">
                  <c:v>3.1389154897412098E-2</c:v>
                </c:pt>
                <c:pt idx="5133">
                  <c:v>1.04474218520299E-2</c:v>
                </c:pt>
                <c:pt idx="5134">
                  <c:v>1.03384135225267E-2</c:v>
                </c:pt>
                <c:pt idx="5135">
                  <c:v>1.50155645176662E-2</c:v>
                </c:pt>
                <c:pt idx="5136">
                  <c:v>3.7812462769608597E-2</c:v>
                </c:pt>
                <c:pt idx="5137">
                  <c:v>1.8707311591160802E-2</c:v>
                </c:pt>
                <c:pt idx="5138">
                  <c:v>5.3687792831283498E-2</c:v>
                </c:pt>
                <c:pt idx="5139">
                  <c:v>2.0828461750932201E-2</c:v>
                </c:pt>
                <c:pt idx="5140">
                  <c:v>8.1298764130613901E-3</c:v>
                </c:pt>
                <c:pt idx="5141">
                  <c:v>7.4029435121037001E-3</c:v>
                </c:pt>
                <c:pt idx="5142">
                  <c:v>8.7899261845917603E-3</c:v>
                </c:pt>
                <c:pt idx="5143">
                  <c:v>1.2394068463496499E-2</c:v>
                </c:pt>
                <c:pt idx="5144">
                  <c:v>1.4170271964686501E-2</c:v>
                </c:pt>
                <c:pt idx="5145">
                  <c:v>3.79485617411447E-2</c:v>
                </c:pt>
                <c:pt idx="5146">
                  <c:v>8.6767475283871694E-3</c:v>
                </c:pt>
                <c:pt idx="5147">
                  <c:v>3.3570548083624099E-2</c:v>
                </c:pt>
                <c:pt idx="5148">
                  <c:v>1.6788577322078599E-2</c:v>
                </c:pt>
                <c:pt idx="5149">
                  <c:v>7.8298182467159E-3</c:v>
                </c:pt>
                <c:pt idx="5150">
                  <c:v>1.30653244141183E-2</c:v>
                </c:pt>
                <c:pt idx="5151">
                  <c:v>2.2618047046408001E-2</c:v>
                </c:pt>
                <c:pt idx="5152">
                  <c:v>2.2283687690752899E-2</c:v>
                </c:pt>
                <c:pt idx="5153">
                  <c:v>3.3729278564808202E-2</c:v>
                </c:pt>
                <c:pt idx="5154">
                  <c:v>1.8738163378501801E-2</c:v>
                </c:pt>
                <c:pt idx="5155">
                  <c:v>1.01902064695995E-2</c:v>
                </c:pt>
                <c:pt idx="5156">
                  <c:v>8.8245818165060396E-3</c:v>
                </c:pt>
                <c:pt idx="5157">
                  <c:v>5.8831719087280999E-2</c:v>
                </c:pt>
                <c:pt idx="5158">
                  <c:v>5.5774821751833903E-2</c:v>
                </c:pt>
                <c:pt idx="5159">
                  <c:v>1.6745812235729199E-2</c:v>
                </c:pt>
                <c:pt idx="5160">
                  <c:v>3.3503538647497097E-2</c:v>
                </c:pt>
                <c:pt idx="5161">
                  <c:v>1.2037754664796001E-2</c:v>
                </c:pt>
                <c:pt idx="5162">
                  <c:v>4.6663774095534703E-2</c:v>
                </c:pt>
                <c:pt idx="5163">
                  <c:v>1.5811760050717601E-2</c:v>
                </c:pt>
                <c:pt idx="5164">
                  <c:v>3.2320426362874702E-2</c:v>
                </c:pt>
                <c:pt idx="5165">
                  <c:v>1.5924253695719301E-2</c:v>
                </c:pt>
                <c:pt idx="5166">
                  <c:v>1.1612383924380401E-2</c:v>
                </c:pt>
                <c:pt idx="5167">
                  <c:v>5.1845295315609503E-2</c:v>
                </c:pt>
                <c:pt idx="5168">
                  <c:v>3.8490093507037297E-2</c:v>
                </c:pt>
                <c:pt idx="5169">
                  <c:v>2.00024710864029E-2</c:v>
                </c:pt>
                <c:pt idx="5170">
                  <c:v>7.22316577450559E-3</c:v>
                </c:pt>
                <c:pt idx="5171">
                  <c:v>1.09934681350729E-2</c:v>
                </c:pt>
                <c:pt idx="5172">
                  <c:v>2.21048155579084E-2</c:v>
                </c:pt>
                <c:pt idx="5173">
                  <c:v>1.1264388399927799E-2</c:v>
                </c:pt>
                <c:pt idx="5174">
                  <c:v>3.9840822949153101E-2</c:v>
                </c:pt>
                <c:pt idx="5175">
                  <c:v>3.0223853318821499E-2</c:v>
                </c:pt>
                <c:pt idx="5176">
                  <c:v>7.76823035756153E-3</c:v>
                </c:pt>
                <c:pt idx="5177">
                  <c:v>2.4517119548594101E-2</c:v>
                </c:pt>
                <c:pt idx="5178">
                  <c:v>1.1582478638102099E-2</c:v>
                </c:pt>
                <c:pt idx="5179">
                  <c:v>2.0849775411408301E-2</c:v>
                </c:pt>
                <c:pt idx="5180">
                  <c:v>4.0829908555162303E-2</c:v>
                </c:pt>
                <c:pt idx="5181">
                  <c:v>2.9391560704135899E-2</c:v>
                </c:pt>
                <c:pt idx="5182">
                  <c:v>1.23028576983501E-2</c:v>
                </c:pt>
                <c:pt idx="5183">
                  <c:v>4.4674307229718303E-2</c:v>
                </c:pt>
                <c:pt idx="5184">
                  <c:v>4.3974204643211598E-2</c:v>
                </c:pt>
                <c:pt idx="5185">
                  <c:v>3.5678247732633998E-2</c:v>
                </c:pt>
                <c:pt idx="5186">
                  <c:v>1.5637715363198499E-2</c:v>
                </c:pt>
                <c:pt idx="5187">
                  <c:v>8.0720214658069299E-3</c:v>
                </c:pt>
                <c:pt idx="5188">
                  <c:v>7.2749801760113603E-3</c:v>
                </c:pt>
                <c:pt idx="5189">
                  <c:v>8.3749227717966508E-3</c:v>
                </c:pt>
                <c:pt idx="5190">
                  <c:v>2.4778324094821402E-2</c:v>
                </c:pt>
                <c:pt idx="5191">
                  <c:v>2.24617743125817E-2</c:v>
                </c:pt>
                <c:pt idx="5192">
                  <c:v>1.17737078717402E-2</c:v>
                </c:pt>
                <c:pt idx="5193">
                  <c:v>2.1343281704441799E-2</c:v>
                </c:pt>
                <c:pt idx="5194">
                  <c:v>1.8297610442580999E-2</c:v>
                </c:pt>
                <c:pt idx="5195">
                  <c:v>9.3520331792304699E-3</c:v>
                </c:pt>
                <c:pt idx="5196">
                  <c:v>8.7673743622087904E-3</c:v>
                </c:pt>
                <c:pt idx="5197">
                  <c:v>1.28099048324416E-2</c:v>
                </c:pt>
                <c:pt idx="5198">
                  <c:v>2.97904741446125E-2</c:v>
                </c:pt>
                <c:pt idx="5199">
                  <c:v>4.88382912394471E-2</c:v>
                </c:pt>
                <c:pt idx="5200">
                  <c:v>1.50365414206986E-2</c:v>
                </c:pt>
                <c:pt idx="5201">
                  <c:v>1.07268079406609E-2</c:v>
                </c:pt>
                <c:pt idx="5202">
                  <c:v>5.2279416433620801E-2</c:v>
                </c:pt>
                <c:pt idx="5203">
                  <c:v>1.26961878372857E-2</c:v>
                </c:pt>
                <c:pt idx="5204">
                  <c:v>4.6492744635659999E-2</c:v>
                </c:pt>
                <c:pt idx="5205">
                  <c:v>1.1738859814105201E-2</c:v>
                </c:pt>
                <c:pt idx="5206">
                  <c:v>9.1425470868583703E-3</c:v>
                </c:pt>
                <c:pt idx="5207">
                  <c:v>4.98672471099375E-2</c:v>
                </c:pt>
                <c:pt idx="5208">
                  <c:v>2.04575644120879E-2</c:v>
                </c:pt>
                <c:pt idx="5209">
                  <c:v>7.6097789940652001E-3</c:v>
                </c:pt>
                <c:pt idx="5210">
                  <c:v>9.1705998169916998E-3</c:v>
                </c:pt>
                <c:pt idx="5211">
                  <c:v>1.22089612045397E-2</c:v>
                </c:pt>
                <c:pt idx="5212">
                  <c:v>1.88621165980714E-2</c:v>
                </c:pt>
                <c:pt idx="5213">
                  <c:v>6.0767863677795603E-2</c:v>
                </c:pt>
                <c:pt idx="5214">
                  <c:v>1.0863563937926301E-2</c:v>
                </c:pt>
                <c:pt idx="5215">
                  <c:v>5.61260437231988E-2</c:v>
                </c:pt>
                <c:pt idx="5216">
                  <c:v>5.2662663625204401E-2</c:v>
                </c:pt>
                <c:pt idx="5217">
                  <c:v>1.7991772390477799E-2</c:v>
                </c:pt>
                <c:pt idx="5218">
                  <c:v>1.17404149017027E-2</c:v>
                </c:pt>
                <c:pt idx="5219">
                  <c:v>8.4254649128514599E-3</c:v>
                </c:pt>
                <c:pt idx="5220">
                  <c:v>3.5754938727718802E-2</c:v>
                </c:pt>
                <c:pt idx="5221">
                  <c:v>1.42376345832767E-2</c:v>
                </c:pt>
                <c:pt idx="5222">
                  <c:v>1.2429767125685999E-2</c:v>
                </c:pt>
                <c:pt idx="5223">
                  <c:v>3.5925937040047297E-2</c:v>
                </c:pt>
                <c:pt idx="5224">
                  <c:v>3.9240190188096102E-2</c:v>
                </c:pt>
                <c:pt idx="5225">
                  <c:v>1.47312412266252E-2</c:v>
                </c:pt>
                <c:pt idx="5226">
                  <c:v>7.91397720510594E-3</c:v>
                </c:pt>
                <c:pt idx="5227">
                  <c:v>2.0338702026313899E-2</c:v>
                </c:pt>
                <c:pt idx="5228">
                  <c:v>1.0975377469781E-2</c:v>
                </c:pt>
                <c:pt idx="5229">
                  <c:v>9.6478935021700601E-3</c:v>
                </c:pt>
                <c:pt idx="5230">
                  <c:v>6.6620268472910193E-2</c:v>
                </c:pt>
                <c:pt idx="5231">
                  <c:v>2.20714125084552E-2</c:v>
                </c:pt>
                <c:pt idx="5232">
                  <c:v>1.3375597727998701E-2</c:v>
                </c:pt>
                <c:pt idx="5233">
                  <c:v>3.3664567227835403E-2</c:v>
                </c:pt>
                <c:pt idx="5234">
                  <c:v>2.2231149522730899E-2</c:v>
                </c:pt>
                <c:pt idx="5235">
                  <c:v>1.0865951879484701E-2</c:v>
                </c:pt>
                <c:pt idx="5236">
                  <c:v>5.28828248133121E-2</c:v>
                </c:pt>
                <c:pt idx="5237">
                  <c:v>1.1995297731822001E-2</c:v>
                </c:pt>
                <c:pt idx="5238">
                  <c:v>2.47374801578416E-2</c:v>
                </c:pt>
                <c:pt idx="5239">
                  <c:v>9.4738759272882198E-3</c:v>
                </c:pt>
                <c:pt idx="5240">
                  <c:v>3.0627724539484799E-2</c:v>
                </c:pt>
                <c:pt idx="5241">
                  <c:v>8.3521706104179392E-3</c:v>
                </c:pt>
                <c:pt idx="5242">
                  <c:v>1.8538162361459599E-2</c:v>
                </c:pt>
                <c:pt idx="5243">
                  <c:v>1.08317447078204E-2</c:v>
                </c:pt>
                <c:pt idx="5244">
                  <c:v>1.3561584424753199E-2</c:v>
                </c:pt>
                <c:pt idx="5245">
                  <c:v>2.1907517802123001E-2</c:v>
                </c:pt>
                <c:pt idx="5246">
                  <c:v>1.6265013468208099E-2</c:v>
                </c:pt>
                <c:pt idx="5247">
                  <c:v>1.9413674530712102E-2</c:v>
                </c:pt>
                <c:pt idx="5248">
                  <c:v>5.2242015017563599E-2</c:v>
                </c:pt>
                <c:pt idx="5249">
                  <c:v>8.5450336444442398E-3</c:v>
                </c:pt>
                <c:pt idx="5250">
                  <c:v>1.6892612119416599E-2</c:v>
                </c:pt>
                <c:pt idx="5251">
                  <c:v>2.6094601841521601E-2</c:v>
                </c:pt>
                <c:pt idx="5252">
                  <c:v>1.3675007897503901E-2</c:v>
                </c:pt>
                <c:pt idx="5253">
                  <c:v>1.55893832056723E-2</c:v>
                </c:pt>
                <c:pt idx="5254">
                  <c:v>1.14653836861248E-2</c:v>
                </c:pt>
                <c:pt idx="5255">
                  <c:v>8.1564438008091301E-3</c:v>
                </c:pt>
                <c:pt idx="5256">
                  <c:v>2.6901226914454599E-2</c:v>
                </c:pt>
                <c:pt idx="5257">
                  <c:v>1.6399940648998801E-2</c:v>
                </c:pt>
                <c:pt idx="5258">
                  <c:v>8.8393502289769704E-3</c:v>
                </c:pt>
                <c:pt idx="5259">
                  <c:v>7.5207891666336001E-3</c:v>
                </c:pt>
                <c:pt idx="5260">
                  <c:v>3.4086430113364402E-2</c:v>
                </c:pt>
                <c:pt idx="5261">
                  <c:v>8.7048412856846596E-3</c:v>
                </c:pt>
                <c:pt idx="5262">
                  <c:v>5.1808618162458797E-2</c:v>
                </c:pt>
                <c:pt idx="5263">
                  <c:v>8.2058358364326296E-3</c:v>
                </c:pt>
                <c:pt idx="5264">
                  <c:v>4.3267834777953103E-2</c:v>
                </c:pt>
                <c:pt idx="5265">
                  <c:v>3.3351283337005697E-2</c:v>
                </c:pt>
                <c:pt idx="5266">
                  <c:v>1.86672490312178E-2</c:v>
                </c:pt>
                <c:pt idx="5267">
                  <c:v>2.96248907361433E-2</c:v>
                </c:pt>
                <c:pt idx="5268">
                  <c:v>1.47761766847786E-2</c:v>
                </c:pt>
                <c:pt idx="5269">
                  <c:v>1.18006186358842E-2</c:v>
                </c:pt>
                <c:pt idx="5270">
                  <c:v>4.18297474268257E-2</c:v>
                </c:pt>
                <c:pt idx="5271">
                  <c:v>6.2411126814511102E-2</c:v>
                </c:pt>
                <c:pt idx="5272">
                  <c:v>6.1386430742218098E-2</c:v>
                </c:pt>
                <c:pt idx="5273">
                  <c:v>3.9881877344189701E-2</c:v>
                </c:pt>
                <c:pt idx="5274">
                  <c:v>1.4003912214771E-2</c:v>
                </c:pt>
                <c:pt idx="5275">
                  <c:v>6.2268702790260998E-2</c:v>
                </c:pt>
                <c:pt idx="5276">
                  <c:v>2.0963546565597398E-2</c:v>
                </c:pt>
                <c:pt idx="5277">
                  <c:v>7.6156489613210801E-3</c:v>
                </c:pt>
                <c:pt idx="5278">
                  <c:v>7.9585309415820694E-3</c:v>
                </c:pt>
                <c:pt idx="5279">
                  <c:v>1.93353885158574E-2</c:v>
                </c:pt>
                <c:pt idx="5280">
                  <c:v>8.3224927327111807E-3</c:v>
                </c:pt>
                <c:pt idx="5281">
                  <c:v>1.24521963940791E-2</c:v>
                </c:pt>
                <c:pt idx="5282">
                  <c:v>8.2313003665992895E-3</c:v>
                </c:pt>
                <c:pt idx="5283">
                  <c:v>6.13565755847136E-2</c:v>
                </c:pt>
                <c:pt idx="5284">
                  <c:v>1.7103547128829E-2</c:v>
                </c:pt>
                <c:pt idx="5285">
                  <c:v>8.0574189132756307E-3</c:v>
                </c:pt>
                <c:pt idx="5286">
                  <c:v>1.1672503195325401E-2</c:v>
                </c:pt>
                <c:pt idx="5287">
                  <c:v>2.1924515395562501E-2</c:v>
                </c:pt>
                <c:pt idx="5288">
                  <c:v>1.35735286818408E-2</c:v>
                </c:pt>
                <c:pt idx="5289">
                  <c:v>7.9956738579582201E-3</c:v>
                </c:pt>
                <c:pt idx="5290">
                  <c:v>9.1155358528810602E-3</c:v>
                </c:pt>
                <c:pt idx="5291">
                  <c:v>1.24912233072001E-2</c:v>
                </c:pt>
                <c:pt idx="5292">
                  <c:v>1.01047990953983E-2</c:v>
                </c:pt>
                <c:pt idx="5293">
                  <c:v>1.46433753489493E-2</c:v>
                </c:pt>
                <c:pt idx="5294">
                  <c:v>1.47918291568204E-2</c:v>
                </c:pt>
                <c:pt idx="5295">
                  <c:v>2.0605079085650901E-2</c:v>
                </c:pt>
                <c:pt idx="5296">
                  <c:v>9.8394984138796306E-3</c:v>
                </c:pt>
                <c:pt idx="5297">
                  <c:v>3.7978546488420598E-2</c:v>
                </c:pt>
                <c:pt idx="5298">
                  <c:v>1.4865362964188699E-2</c:v>
                </c:pt>
                <c:pt idx="5299">
                  <c:v>2.96319829341356E-2</c:v>
                </c:pt>
                <c:pt idx="5300">
                  <c:v>8.9699907662237795E-3</c:v>
                </c:pt>
                <c:pt idx="5301">
                  <c:v>3.1858803823287402E-2</c:v>
                </c:pt>
                <c:pt idx="5302">
                  <c:v>1.2764784380925501E-2</c:v>
                </c:pt>
                <c:pt idx="5303">
                  <c:v>1.15506882423123E-2</c:v>
                </c:pt>
                <c:pt idx="5304">
                  <c:v>1.6833944008638801E-2</c:v>
                </c:pt>
                <c:pt idx="5305">
                  <c:v>1.09520099526009E-2</c:v>
                </c:pt>
                <c:pt idx="5306">
                  <c:v>1.92781168313939E-2</c:v>
                </c:pt>
                <c:pt idx="5307">
                  <c:v>8.1550166968854098E-3</c:v>
                </c:pt>
                <c:pt idx="5308">
                  <c:v>1.2258789285016501E-2</c:v>
                </c:pt>
                <c:pt idx="5309">
                  <c:v>3.6488276288174498E-2</c:v>
                </c:pt>
                <c:pt idx="5310">
                  <c:v>1.8115721103111701E-2</c:v>
                </c:pt>
                <c:pt idx="5311">
                  <c:v>2.17291112533043E-2</c:v>
                </c:pt>
                <c:pt idx="5312">
                  <c:v>8.2931966163588208E-3</c:v>
                </c:pt>
                <c:pt idx="5313">
                  <c:v>2.1110968845203699E-2</c:v>
                </c:pt>
                <c:pt idx="5314">
                  <c:v>2.4414657835908501E-2</c:v>
                </c:pt>
                <c:pt idx="5315">
                  <c:v>7.6851951918901502E-3</c:v>
                </c:pt>
                <c:pt idx="5316">
                  <c:v>1.03619888853799E-2</c:v>
                </c:pt>
                <c:pt idx="5317">
                  <c:v>1.8919369173453E-2</c:v>
                </c:pt>
                <c:pt idx="5318">
                  <c:v>1.7390308558136201E-2</c:v>
                </c:pt>
                <c:pt idx="5319">
                  <c:v>1.0235563372675701E-2</c:v>
                </c:pt>
                <c:pt idx="5320">
                  <c:v>4.361570517182E-2</c:v>
                </c:pt>
                <c:pt idx="5321">
                  <c:v>1.1088734135905E-2</c:v>
                </c:pt>
                <c:pt idx="5322">
                  <c:v>8.4744231543343804E-3</c:v>
                </c:pt>
                <c:pt idx="5323">
                  <c:v>3.6384207417468797E-2</c:v>
                </c:pt>
                <c:pt idx="5324">
                  <c:v>5.4468737905601403E-2</c:v>
                </c:pt>
                <c:pt idx="5325">
                  <c:v>6.5740274349827002E-2</c:v>
                </c:pt>
                <c:pt idx="5326">
                  <c:v>4.4171053523510598E-2</c:v>
                </c:pt>
                <c:pt idx="5327">
                  <c:v>3.3739351615497397E-2</c:v>
                </c:pt>
                <c:pt idx="5328">
                  <c:v>4.2474105568472503E-2</c:v>
                </c:pt>
                <c:pt idx="5329">
                  <c:v>1.6512310164424601E-2</c:v>
                </c:pt>
                <c:pt idx="5330">
                  <c:v>1.0970872503419099E-2</c:v>
                </c:pt>
                <c:pt idx="5331">
                  <c:v>1.1243154476325E-2</c:v>
                </c:pt>
                <c:pt idx="5332">
                  <c:v>9.4695274868206499E-3</c:v>
                </c:pt>
                <c:pt idx="5333">
                  <c:v>1.3254374855772799E-2</c:v>
                </c:pt>
                <c:pt idx="5334">
                  <c:v>4.7499608974180901E-2</c:v>
                </c:pt>
                <c:pt idx="5335">
                  <c:v>9.12243166310483E-3</c:v>
                </c:pt>
                <c:pt idx="5336">
                  <c:v>2.4595805049233602E-2</c:v>
                </c:pt>
                <c:pt idx="5337">
                  <c:v>3.9746096612719599E-2</c:v>
                </c:pt>
                <c:pt idx="5338">
                  <c:v>1.73944565228407E-2</c:v>
                </c:pt>
                <c:pt idx="5339">
                  <c:v>1.36915815669683E-2</c:v>
                </c:pt>
                <c:pt idx="5340">
                  <c:v>1.16529507568811E-2</c:v>
                </c:pt>
                <c:pt idx="5341">
                  <c:v>4.0746618992356702E-2</c:v>
                </c:pt>
                <c:pt idx="5342">
                  <c:v>1.0850436393225801E-2</c:v>
                </c:pt>
                <c:pt idx="5343">
                  <c:v>2.2109999343824901E-2</c:v>
                </c:pt>
                <c:pt idx="5344">
                  <c:v>6.1966229639145803E-2</c:v>
                </c:pt>
                <c:pt idx="5345">
                  <c:v>1.6983890015369599E-2</c:v>
                </c:pt>
                <c:pt idx="5346">
                  <c:v>8.4927472443815308E-3</c:v>
                </c:pt>
                <c:pt idx="5347">
                  <c:v>8.4127408531226803E-3</c:v>
                </c:pt>
                <c:pt idx="5348">
                  <c:v>3.5585020993991703E-2</c:v>
                </c:pt>
                <c:pt idx="5349">
                  <c:v>1.29777862763802E-2</c:v>
                </c:pt>
                <c:pt idx="5350">
                  <c:v>8.1714950102303296E-3</c:v>
                </c:pt>
                <c:pt idx="5351">
                  <c:v>7.9424981655278303E-3</c:v>
                </c:pt>
                <c:pt idx="5352">
                  <c:v>7.9353068547592994E-3</c:v>
                </c:pt>
                <c:pt idx="5353">
                  <c:v>9.15542883288256E-3</c:v>
                </c:pt>
                <c:pt idx="5354">
                  <c:v>8.4706545664047991E-3</c:v>
                </c:pt>
                <c:pt idx="5355">
                  <c:v>1.35588743833942E-2</c:v>
                </c:pt>
                <c:pt idx="5356">
                  <c:v>8.9444049365336904E-3</c:v>
                </c:pt>
                <c:pt idx="5357">
                  <c:v>1.46071077889248E-2</c:v>
                </c:pt>
                <c:pt idx="5358">
                  <c:v>7.8314654036663999E-3</c:v>
                </c:pt>
                <c:pt idx="5359">
                  <c:v>1.36684093024774E-2</c:v>
                </c:pt>
                <c:pt idx="5360">
                  <c:v>4.50147488982632E-2</c:v>
                </c:pt>
                <c:pt idx="5361">
                  <c:v>1.4871389797663699E-2</c:v>
                </c:pt>
                <c:pt idx="5362">
                  <c:v>9.3499423201698004E-3</c:v>
                </c:pt>
                <c:pt idx="5363">
                  <c:v>1.1325422359700001E-2</c:v>
                </c:pt>
                <c:pt idx="5364">
                  <c:v>4.6399853590576801E-2</c:v>
                </c:pt>
                <c:pt idx="5365">
                  <c:v>7.7200858217361798E-3</c:v>
                </c:pt>
                <c:pt idx="5366">
                  <c:v>1.37861660836742E-2</c:v>
                </c:pt>
                <c:pt idx="5367">
                  <c:v>8.5441656547960501E-3</c:v>
                </c:pt>
                <c:pt idx="5368">
                  <c:v>3.8751492284403902E-2</c:v>
                </c:pt>
                <c:pt idx="5369">
                  <c:v>5.0878464196132102E-2</c:v>
                </c:pt>
                <c:pt idx="5370">
                  <c:v>1.0937706628314101E-2</c:v>
                </c:pt>
                <c:pt idx="5371">
                  <c:v>9.0541757976734492E-3</c:v>
                </c:pt>
                <c:pt idx="5372">
                  <c:v>9.9407120697098793E-3</c:v>
                </c:pt>
                <c:pt idx="5373">
                  <c:v>4.2143787953926301E-2</c:v>
                </c:pt>
                <c:pt idx="5374">
                  <c:v>2.6564772872005801E-2</c:v>
                </c:pt>
                <c:pt idx="5375">
                  <c:v>1.15081977768171E-2</c:v>
                </c:pt>
                <c:pt idx="5376">
                  <c:v>2.1236782234566699E-2</c:v>
                </c:pt>
                <c:pt idx="5377">
                  <c:v>3.51926447811865E-2</c:v>
                </c:pt>
                <c:pt idx="5378">
                  <c:v>6.1012025720827603E-2</c:v>
                </c:pt>
                <c:pt idx="5379">
                  <c:v>8.4554002017698301E-3</c:v>
                </c:pt>
                <c:pt idx="5380">
                  <c:v>1.3011091695443301E-2</c:v>
                </c:pt>
                <c:pt idx="5381">
                  <c:v>3.6939894166594503E-2</c:v>
                </c:pt>
                <c:pt idx="5382">
                  <c:v>1.2948108333016101E-2</c:v>
                </c:pt>
                <c:pt idx="5383">
                  <c:v>1.60406962227303E-2</c:v>
                </c:pt>
                <c:pt idx="5384">
                  <c:v>1.19163221046281E-2</c:v>
                </c:pt>
                <c:pt idx="5385">
                  <c:v>6.6541913957846102E-2</c:v>
                </c:pt>
                <c:pt idx="5386">
                  <c:v>7.6629041064609597E-3</c:v>
                </c:pt>
                <c:pt idx="5387">
                  <c:v>9.4267044850263292E-3</c:v>
                </c:pt>
                <c:pt idx="5388">
                  <c:v>3.3982948481790697E-2</c:v>
                </c:pt>
                <c:pt idx="5389">
                  <c:v>4.0535672176904299E-2</c:v>
                </c:pt>
                <c:pt idx="5390">
                  <c:v>1.4937642677469099E-2</c:v>
                </c:pt>
                <c:pt idx="5391">
                  <c:v>2.1015669854677899E-2</c:v>
                </c:pt>
                <c:pt idx="5392">
                  <c:v>9.1466659777417608E-3</c:v>
                </c:pt>
                <c:pt idx="5393">
                  <c:v>2.3666667910516501E-2</c:v>
                </c:pt>
                <c:pt idx="5394">
                  <c:v>1.5724491411286502E-2</c:v>
                </c:pt>
                <c:pt idx="5395">
                  <c:v>2.9105512074956399E-2</c:v>
                </c:pt>
                <c:pt idx="5396">
                  <c:v>6.8371075033339904E-2</c:v>
                </c:pt>
                <c:pt idx="5397">
                  <c:v>1.05290530804827E-2</c:v>
                </c:pt>
                <c:pt idx="5398">
                  <c:v>6.3274816003685799E-2</c:v>
                </c:pt>
                <c:pt idx="5399">
                  <c:v>2.51454545209608E-2</c:v>
                </c:pt>
                <c:pt idx="5400">
                  <c:v>3.4666304103712797E-2</c:v>
                </c:pt>
                <c:pt idx="5401">
                  <c:v>7.5244171068442603E-3</c:v>
                </c:pt>
                <c:pt idx="5402">
                  <c:v>5.8553650068645199E-2</c:v>
                </c:pt>
                <c:pt idx="5403">
                  <c:v>1.0032498552254099E-2</c:v>
                </c:pt>
                <c:pt idx="5404">
                  <c:v>9.0986482031692392E-3</c:v>
                </c:pt>
                <c:pt idx="5405">
                  <c:v>1.64586298603027E-2</c:v>
                </c:pt>
                <c:pt idx="5406">
                  <c:v>1.1912526130307501E-2</c:v>
                </c:pt>
                <c:pt idx="5407">
                  <c:v>8.3097195312396097E-3</c:v>
                </c:pt>
                <c:pt idx="5408">
                  <c:v>1.54048641048163E-2</c:v>
                </c:pt>
                <c:pt idx="5409">
                  <c:v>1.89084293704367E-2</c:v>
                </c:pt>
                <c:pt idx="5410">
                  <c:v>3.15706508854307E-2</c:v>
                </c:pt>
                <c:pt idx="5411">
                  <c:v>1.7919009608610599E-2</c:v>
                </c:pt>
                <c:pt idx="5412">
                  <c:v>8.8284242634368796E-3</c:v>
                </c:pt>
                <c:pt idx="5413">
                  <c:v>3.5813370305373203E-2</c:v>
                </c:pt>
                <c:pt idx="5414">
                  <c:v>1.4159427505882401E-2</c:v>
                </c:pt>
                <c:pt idx="5415">
                  <c:v>1.5621964087476301E-2</c:v>
                </c:pt>
                <c:pt idx="5416">
                  <c:v>4.3884098660489097E-2</c:v>
                </c:pt>
                <c:pt idx="5417">
                  <c:v>7.8381393448444404E-3</c:v>
                </c:pt>
                <c:pt idx="5418">
                  <c:v>9.5266354427502795E-3</c:v>
                </c:pt>
                <c:pt idx="5419">
                  <c:v>1.4435776573986999E-2</c:v>
                </c:pt>
                <c:pt idx="5420">
                  <c:v>4.56106477454232E-2</c:v>
                </c:pt>
                <c:pt idx="5421">
                  <c:v>2.2766937312673201E-2</c:v>
                </c:pt>
                <c:pt idx="5422">
                  <c:v>1.0456382114291099E-2</c:v>
                </c:pt>
                <c:pt idx="5423">
                  <c:v>4.8354550046447703E-2</c:v>
                </c:pt>
                <c:pt idx="5424">
                  <c:v>1.57792976049352E-2</c:v>
                </c:pt>
                <c:pt idx="5425">
                  <c:v>1.9354372307286601E-2</c:v>
                </c:pt>
                <c:pt idx="5426">
                  <c:v>2.31946724947137E-2</c:v>
                </c:pt>
                <c:pt idx="5427">
                  <c:v>1.6406632486891101E-2</c:v>
                </c:pt>
                <c:pt idx="5428">
                  <c:v>3.9146324218582898E-2</c:v>
                </c:pt>
                <c:pt idx="5429">
                  <c:v>8.4985470525081493E-3</c:v>
                </c:pt>
                <c:pt idx="5430">
                  <c:v>2.461620180702E-2</c:v>
                </c:pt>
                <c:pt idx="5431">
                  <c:v>2.2697766447467502E-2</c:v>
                </c:pt>
                <c:pt idx="5432">
                  <c:v>9.8473188102908091E-3</c:v>
                </c:pt>
                <c:pt idx="5433">
                  <c:v>5.0779436983531601E-2</c:v>
                </c:pt>
                <c:pt idx="5434">
                  <c:v>1.87765346866474E-2</c:v>
                </c:pt>
                <c:pt idx="5435">
                  <c:v>1.2323327151821099E-2</c:v>
                </c:pt>
                <c:pt idx="5436">
                  <c:v>9.6292154960116103E-3</c:v>
                </c:pt>
                <c:pt idx="5437">
                  <c:v>2.6873060857124601E-2</c:v>
                </c:pt>
                <c:pt idx="5438">
                  <c:v>8.4573287970118993E-3</c:v>
                </c:pt>
                <c:pt idx="5439">
                  <c:v>1.42316729805356E-2</c:v>
                </c:pt>
                <c:pt idx="5440">
                  <c:v>1.3245405630135499E-2</c:v>
                </c:pt>
                <c:pt idx="5441">
                  <c:v>8.3237991898435608E-3</c:v>
                </c:pt>
                <c:pt idx="5442">
                  <c:v>8.5712032596450098E-3</c:v>
                </c:pt>
                <c:pt idx="5443">
                  <c:v>1.2335538909221899E-2</c:v>
                </c:pt>
                <c:pt idx="5444">
                  <c:v>9.4478629175996608E-3</c:v>
                </c:pt>
                <c:pt idx="5445">
                  <c:v>9.4409733803117006E-3</c:v>
                </c:pt>
                <c:pt idx="5446">
                  <c:v>1.9624474083766399E-2</c:v>
                </c:pt>
                <c:pt idx="5447">
                  <c:v>9.7870821364077695E-3</c:v>
                </c:pt>
                <c:pt idx="5448">
                  <c:v>1.6166119905950099E-2</c:v>
                </c:pt>
                <c:pt idx="5449">
                  <c:v>4.1311408505725601E-2</c:v>
                </c:pt>
                <c:pt idx="5450">
                  <c:v>5.1063155902776297E-2</c:v>
                </c:pt>
                <c:pt idx="5451">
                  <c:v>5.0941900970923298E-2</c:v>
                </c:pt>
                <c:pt idx="5452">
                  <c:v>1.6447791686046799E-2</c:v>
                </c:pt>
                <c:pt idx="5453">
                  <c:v>1.3999095835417001E-2</c:v>
                </c:pt>
                <c:pt idx="5454">
                  <c:v>8.8579145506042806E-3</c:v>
                </c:pt>
                <c:pt idx="5455">
                  <c:v>3.58035877565148E-2</c:v>
                </c:pt>
                <c:pt idx="5456">
                  <c:v>3.74807744958532E-2</c:v>
                </c:pt>
                <c:pt idx="5457">
                  <c:v>8.3659048892116006E-3</c:v>
                </c:pt>
                <c:pt idx="5458">
                  <c:v>5.4269548867001798E-2</c:v>
                </c:pt>
                <c:pt idx="5459">
                  <c:v>1.28750440286182E-2</c:v>
                </c:pt>
                <c:pt idx="5460">
                  <c:v>1.04736316884741E-2</c:v>
                </c:pt>
                <c:pt idx="5461">
                  <c:v>3.7324141392475599E-2</c:v>
                </c:pt>
                <c:pt idx="5462">
                  <c:v>8.9252807718572195E-3</c:v>
                </c:pt>
                <c:pt idx="5463">
                  <c:v>1.00505623080284E-2</c:v>
                </c:pt>
                <c:pt idx="5464">
                  <c:v>1.00272209873389E-2</c:v>
                </c:pt>
                <c:pt idx="5465">
                  <c:v>1.8101545738406999E-2</c:v>
                </c:pt>
                <c:pt idx="5466">
                  <c:v>9.8274785205873395E-3</c:v>
                </c:pt>
                <c:pt idx="5467">
                  <c:v>4.9743141584148803E-2</c:v>
                </c:pt>
                <c:pt idx="5468">
                  <c:v>1.9460249686843699E-2</c:v>
                </c:pt>
                <c:pt idx="5469">
                  <c:v>3.28802583314435E-2</c:v>
                </c:pt>
                <c:pt idx="5470">
                  <c:v>9.3895603281320197E-3</c:v>
                </c:pt>
                <c:pt idx="5471">
                  <c:v>8.0472210867571E-3</c:v>
                </c:pt>
                <c:pt idx="5472">
                  <c:v>1.30109865735012E-2</c:v>
                </c:pt>
                <c:pt idx="5473">
                  <c:v>2.07073917267536E-2</c:v>
                </c:pt>
                <c:pt idx="5474">
                  <c:v>8.3047037444791694E-3</c:v>
                </c:pt>
                <c:pt idx="5475">
                  <c:v>3.71630167525797E-2</c:v>
                </c:pt>
                <c:pt idx="5476">
                  <c:v>1.24280928594976E-2</c:v>
                </c:pt>
                <c:pt idx="5477">
                  <c:v>9.3063537899875301E-3</c:v>
                </c:pt>
                <c:pt idx="5478">
                  <c:v>4.9332727867668499E-2</c:v>
                </c:pt>
                <c:pt idx="5479">
                  <c:v>9.0632382786906794E-3</c:v>
                </c:pt>
                <c:pt idx="5480">
                  <c:v>1.0472976048146201E-2</c:v>
                </c:pt>
                <c:pt idx="5481">
                  <c:v>1.1449980772791401E-2</c:v>
                </c:pt>
                <c:pt idx="5482">
                  <c:v>1.97586006601995E-2</c:v>
                </c:pt>
                <c:pt idx="5483">
                  <c:v>2.9008491312625499E-2</c:v>
                </c:pt>
                <c:pt idx="5484">
                  <c:v>7.9520409628598705E-3</c:v>
                </c:pt>
                <c:pt idx="5485">
                  <c:v>7.4608038076401798E-3</c:v>
                </c:pt>
                <c:pt idx="5486">
                  <c:v>1.3928028189923501E-2</c:v>
                </c:pt>
                <c:pt idx="5487">
                  <c:v>8.54813049316425E-3</c:v>
                </c:pt>
                <c:pt idx="5488">
                  <c:v>3.2130113303701101E-2</c:v>
                </c:pt>
                <c:pt idx="5489">
                  <c:v>9.3669942100179909E-3</c:v>
                </c:pt>
                <c:pt idx="5490">
                  <c:v>2.5602037355737201E-2</c:v>
                </c:pt>
                <c:pt idx="5491">
                  <c:v>1.6079810111009198E-2</c:v>
                </c:pt>
                <c:pt idx="5492">
                  <c:v>3.1007740061993E-2</c:v>
                </c:pt>
                <c:pt idx="5493">
                  <c:v>1.2808717202430301E-2</c:v>
                </c:pt>
                <c:pt idx="5494">
                  <c:v>3.3593514319884402E-2</c:v>
                </c:pt>
                <c:pt idx="5495">
                  <c:v>1.5836899303631701E-2</c:v>
                </c:pt>
                <c:pt idx="5496">
                  <c:v>1.07430952749221E-2</c:v>
                </c:pt>
                <c:pt idx="5497">
                  <c:v>3.9426190015113598E-2</c:v>
                </c:pt>
                <c:pt idx="5498">
                  <c:v>1.0698690499060399E-2</c:v>
                </c:pt>
                <c:pt idx="5499">
                  <c:v>4.3079702186749697E-2</c:v>
                </c:pt>
                <c:pt idx="5500">
                  <c:v>1.21973936388624E-2</c:v>
                </c:pt>
                <c:pt idx="5501">
                  <c:v>1.52273191230449E-2</c:v>
                </c:pt>
                <c:pt idx="5502">
                  <c:v>1.2172121164447E-2</c:v>
                </c:pt>
                <c:pt idx="5503">
                  <c:v>9.1868997009212708E-3</c:v>
                </c:pt>
                <c:pt idx="5504">
                  <c:v>1.5668280350930999E-2</c:v>
                </c:pt>
                <c:pt idx="5505">
                  <c:v>4.8509219896979601E-2</c:v>
                </c:pt>
                <c:pt idx="5506">
                  <c:v>8.7098140372253892E-3</c:v>
                </c:pt>
                <c:pt idx="5507">
                  <c:v>3.2197010814728998E-2</c:v>
                </c:pt>
                <c:pt idx="5508">
                  <c:v>1.0191030576421799E-2</c:v>
                </c:pt>
                <c:pt idx="5509">
                  <c:v>1.6592361740929099E-2</c:v>
                </c:pt>
                <c:pt idx="5510">
                  <c:v>1.7424773647257599E-2</c:v>
                </c:pt>
                <c:pt idx="5511">
                  <c:v>3.0220580904889299E-2</c:v>
                </c:pt>
                <c:pt idx="5512">
                  <c:v>3.5031541266529902E-2</c:v>
                </c:pt>
                <c:pt idx="5513">
                  <c:v>7.6618702480246602E-3</c:v>
                </c:pt>
                <c:pt idx="5514">
                  <c:v>3.22727851153677E-2</c:v>
                </c:pt>
                <c:pt idx="5515">
                  <c:v>2.32069655843666E-2</c:v>
                </c:pt>
                <c:pt idx="5516">
                  <c:v>5.0067375339219997E-2</c:v>
                </c:pt>
                <c:pt idx="5517">
                  <c:v>5.2735547899907698E-2</c:v>
                </c:pt>
                <c:pt idx="5518">
                  <c:v>1.06165145965457E-2</c:v>
                </c:pt>
                <c:pt idx="5519">
                  <c:v>5.7001590048024499E-2</c:v>
                </c:pt>
                <c:pt idx="5520">
                  <c:v>8.1710278822495399E-3</c:v>
                </c:pt>
                <c:pt idx="5521">
                  <c:v>9.7817830353893898E-3</c:v>
                </c:pt>
                <c:pt idx="5522">
                  <c:v>9.4531411177306394E-3</c:v>
                </c:pt>
                <c:pt idx="5523">
                  <c:v>7.2586923205379501E-3</c:v>
                </c:pt>
                <c:pt idx="5524">
                  <c:v>8.5088589651057308E-3</c:v>
                </c:pt>
                <c:pt idx="5525">
                  <c:v>3.2004083979683899E-2</c:v>
                </c:pt>
                <c:pt idx="5526">
                  <c:v>5.4072457131333101E-2</c:v>
                </c:pt>
                <c:pt idx="5527">
                  <c:v>4.5698830598772201E-2</c:v>
                </c:pt>
                <c:pt idx="5528">
                  <c:v>2.82968471433277E-2</c:v>
                </c:pt>
                <c:pt idx="5529">
                  <c:v>4.6141844071583699E-2</c:v>
                </c:pt>
                <c:pt idx="5530">
                  <c:v>2.13425971579395E-2</c:v>
                </c:pt>
                <c:pt idx="5531">
                  <c:v>4.4610081368807702E-2</c:v>
                </c:pt>
                <c:pt idx="5532">
                  <c:v>2.5794781357803699E-2</c:v>
                </c:pt>
                <c:pt idx="5533">
                  <c:v>6.3169996313557894E-2</c:v>
                </c:pt>
                <c:pt idx="5534">
                  <c:v>7.8303036593590399E-3</c:v>
                </c:pt>
                <c:pt idx="5535">
                  <c:v>1.6952617922682298E-2</c:v>
                </c:pt>
                <c:pt idx="5536">
                  <c:v>6.5706377203242905E-2</c:v>
                </c:pt>
                <c:pt idx="5537">
                  <c:v>1.3013579375603501E-2</c:v>
                </c:pt>
                <c:pt idx="5538">
                  <c:v>7.8286851730283106E-3</c:v>
                </c:pt>
                <c:pt idx="5539">
                  <c:v>1.05351602344506E-2</c:v>
                </c:pt>
                <c:pt idx="5540">
                  <c:v>1.1015919567814E-2</c:v>
                </c:pt>
                <c:pt idx="5541">
                  <c:v>2.41563102425243E-2</c:v>
                </c:pt>
                <c:pt idx="5542">
                  <c:v>1.8851299646478099E-2</c:v>
                </c:pt>
                <c:pt idx="5543">
                  <c:v>1.2396906473934899E-2</c:v>
                </c:pt>
                <c:pt idx="5544">
                  <c:v>1.9083836255576699E-2</c:v>
                </c:pt>
                <c:pt idx="5545">
                  <c:v>3.0995323502453601E-2</c:v>
                </c:pt>
                <c:pt idx="5546">
                  <c:v>8.8278230386737502E-3</c:v>
                </c:pt>
                <c:pt idx="5547">
                  <c:v>8.0078047007935103E-3</c:v>
                </c:pt>
                <c:pt idx="5548">
                  <c:v>8.49986757764222E-3</c:v>
                </c:pt>
                <c:pt idx="5549">
                  <c:v>3.4770438294683403E-2</c:v>
                </c:pt>
                <c:pt idx="5550">
                  <c:v>1.35615288979524E-2</c:v>
                </c:pt>
                <c:pt idx="5551">
                  <c:v>9.8929793281840508E-3</c:v>
                </c:pt>
                <c:pt idx="5552">
                  <c:v>3.88274966671689E-2</c:v>
                </c:pt>
                <c:pt idx="5553">
                  <c:v>1.8687820190498201E-2</c:v>
                </c:pt>
                <c:pt idx="5554">
                  <c:v>2.2166612923930299E-2</c:v>
                </c:pt>
                <c:pt idx="5555">
                  <c:v>1.7396141431518498E-2</c:v>
                </c:pt>
                <c:pt idx="5556">
                  <c:v>9.3508752107403902E-3</c:v>
                </c:pt>
                <c:pt idx="5557">
                  <c:v>2.2715737338845101E-2</c:v>
                </c:pt>
                <c:pt idx="5558">
                  <c:v>1.00605900776476E-2</c:v>
                </c:pt>
                <c:pt idx="5559">
                  <c:v>2.0339189652026999E-2</c:v>
                </c:pt>
                <c:pt idx="5560">
                  <c:v>3.0372717658573401E-2</c:v>
                </c:pt>
                <c:pt idx="5561">
                  <c:v>3.4117623329162301E-2</c:v>
                </c:pt>
                <c:pt idx="5562">
                  <c:v>2.5069496071066101E-2</c:v>
                </c:pt>
                <c:pt idx="5563">
                  <c:v>2.4117702728754301E-2</c:v>
                </c:pt>
                <c:pt idx="5564">
                  <c:v>1.1639736563867501E-2</c:v>
                </c:pt>
                <c:pt idx="5565">
                  <c:v>1.00307201208259E-2</c:v>
                </c:pt>
                <c:pt idx="5566">
                  <c:v>4.7845687354072297E-2</c:v>
                </c:pt>
                <c:pt idx="5567">
                  <c:v>6.2516862233983894E-2</c:v>
                </c:pt>
                <c:pt idx="5568">
                  <c:v>2.7023125404288299E-2</c:v>
                </c:pt>
                <c:pt idx="5569">
                  <c:v>4.6416840969351697E-2</c:v>
                </c:pt>
                <c:pt idx="5570">
                  <c:v>1.6285150469300701E-2</c:v>
                </c:pt>
                <c:pt idx="5571">
                  <c:v>1.09725006504849E-2</c:v>
                </c:pt>
                <c:pt idx="5572">
                  <c:v>8.9165338274300194E-3</c:v>
                </c:pt>
                <c:pt idx="5573">
                  <c:v>1.5314738296912E-2</c:v>
                </c:pt>
                <c:pt idx="5574">
                  <c:v>2.92071479049359E-2</c:v>
                </c:pt>
                <c:pt idx="5575">
                  <c:v>2.62753515254277E-2</c:v>
                </c:pt>
                <c:pt idx="5576">
                  <c:v>1.0797865353407999E-2</c:v>
                </c:pt>
                <c:pt idx="5577">
                  <c:v>1.9754260263926699E-2</c:v>
                </c:pt>
                <c:pt idx="5578">
                  <c:v>3.5377080982974603E-2</c:v>
                </c:pt>
                <c:pt idx="5579">
                  <c:v>9.5413903416494104E-3</c:v>
                </c:pt>
                <c:pt idx="5580">
                  <c:v>9.8379924983643605E-3</c:v>
                </c:pt>
                <c:pt idx="5581">
                  <c:v>2.9211560358084001E-2</c:v>
                </c:pt>
                <c:pt idx="5582">
                  <c:v>1.55868467735868E-2</c:v>
                </c:pt>
                <c:pt idx="5583">
                  <c:v>7.8773192005973398E-3</c:v>
                </c:pt>
                <c:pt idx="5584">
                  <c:v>1.1015908312462901E-2</c:v>
                </c:pt>
                <c:pt idx="5585">
                  <c:v>5.3511197326669903E-2</c:v>
                </c:pt>
                <c:pt idx="5586">
                  <c:v>7.5997219180968601E-3</c:v>
                </c:pt>
                <c:pt idx="5587">
                  <c:v>7.16446297676531E-3</c:v>
                </c:pt>
                <c:pt idx="5588">
                  <c:v>1.0910651466228501E-2</c:v>
                </c:pt>
                <c:pt idx="5589">
                  <c:v>1.25460183716958E-2</c:v>
                </c:pt>
                <c:pt idx="5590">
                  <c:v>9.2958509124395194E-3</c:v>
                </c:pt>
                <c:pt idx="5591">
                  <c:v>1.9773603647373201E-2</c:v>
                </c:pt>
                <c:pt idx="5592">
                  <c:v>1.03508647817939E-2</c:v>
                </c:pt>
                <c:pt idx="5593">
                  <c:v>1.0698155229366801E-2</c:v>
                </c:pt>
                <c:pt idx="5594">
                  <c:v>1.43311704494367E-2</c:v>
                </c:pt>
                <c:pt idx="5595">
                  <c:v>8.0743221088542504E-3</c:v>
                </c:pt>
                <c:pt idx="5596">
                  <c:v>2.2740941995619698E-2</c:v>
                </c:pt>
                <c:pt idx="5597">
                  <c:v>3.3845338414051802E-2</c:v>
                </c:pt>
                <c:pt idx="5598">
                  <c:v>6.3617258282074998E-2</c:v>
                </c:pt>
                <c:pt idx="5599">
                  <c:v>1.44671484519242E-2</c:v>
                </c:pt>
                <c:pt idx="5600">
                  <c:v>1.0223175502435899E-2</c:v>
                </c:pt>
                <c:pt idx="5601">
                  <c:v>8.3432408610265105E-3</c:v>
                </c:pt>
                <c:pt idx="5602">
                  <c:v>4.0905786101579501E-2</c:v>
                </c:pt>
                <c:pt idx="5603">
                  <c:v>4.8548067248215802E-2</c:v>
                </c:pt>
                <c:pt idx="5604">
                  <c:v>1.06518003924388E-2</c:v>
                </c:pt>
                <c:pt idx="5605">
                  <c:v>2.5708143526780899E-2</c:v>
                </c:pt>
                <c:pt idx="5606">
                  <c:v>3.7422432467031801E-2</c:v>
                </c:pt>
                <c:pt idx="5607">
                  <c:v>8.2615797133924404E-3</c:v>
                </c:pt>
                <c:pt idx="5608">
                  <c:v>5.2352783174248699E-2</c:v>
                </c:pt>
                <c:pt idx="5609">
                  <c:v>1.5538627089581199E-2</c:v>
                </c:pt>
                <c:pt idx="5610">
                  <c:v>1.5648607349469199E-2</c:v>
                </c:pt>
                <c:pt idx="5611">
                  <c:v>7.9903511583275903E-3</c:v>
                </c:pt>
                <c:pt idx="5612">
                  <c:v>7.79148681877667E-3</c:v>
                </c:pt>
                <c:pt idx="5613">
                  <c:v>1.0802712190348999E-2</c:v>
                </c:pt>
                <c:pt idx="5614">
                  <c:v>2.80044103627522E-2</c:v>
                </c:pt>
                <c:pt idx="5615">
                  <c:v>9.4681938421379008E-3</c:v>
                </c:pt>
                <c:pt idx="5616">
                  <c:v>1.6507975379590901E-2</c:v>
                </c:pt>
                <c:pt idx="5617">
                  <c:v>3.1681700806588498E-2</c:v>
                </c:pt>
                <c:pt idx="5618">
                  <c:v>1.15741787419651E-2</c:v>
                </c:pt>
                <c:pt idx="5619">
                  <c:v>9.0184071193319896E-3</c:v>
                </c:pt>
                <c:pt idx="5620">
                  <c:v>8.5471473753035796E-3</c:v>
                </c:pt>
                <c:pt idx="5621">
                  <c:v>2.2082354916840199E-2</c:v>
                </c:pt>
                <c:pt idx="5622">
                  <c:v>7.9530167919864506E-3</c:v>
                </c:pt>
                <c:pt idx="5623">
                  <c:v>1.60874762275942E-2</c:v>
                </c:pt>
                <c:pt idx="5624">
                  <c:v>1.8590996966508001E-2</c:v>
                </c:pt>
                <c:pt idx="5625">
                  <c:v>8.5030801790879993E-3</c:v>
                </c:pt>
                <c:pt idx="5626">
                  <c:v>2.4760871677597999E-2</c:v>
                </c:pt>
                <c:pt idx="5627">
                  <c:v>3.4228831400709397E-2</c:v>
                </c:pt>
                <c:pt idx="5628">
                  <c:v>9.4784126887841602E-3</c:v>
                </c:pt>
                <c:pt idx="5629">
                  <c:v>2.5893138391085702E-2</c:v>
                </c:pt>
                <c:pt idx="5630">
                  <c:v>4.2072051519966402E-2</c:v>
                </c:pt>
                <c:pt idx="5631">
                  <c:v>2.2589181498097698E-2</c:v>
                </c:pt>
                <c:pt idx="5632">
                  <c:v>1.15580894955044E-2</c:v>
                </c:pt>
                <c:pt idx="5633">
                  <c:v>1.8816774735903201E-2</c:v>
                </c:pt>
                <c:pt idx="5634">
                  <c:v>3.56348020465172E-2</c:v>
                </c:pt>
                <c:pt idx="5635">
                  <c:v>3.9036680340900902E-2</c:v>
                </c:pt>
                <c:pt idx="5636">
                  <c:v>1.8722235450016399E-2</c:v>
                </c:pt>
                <c:pt idx="5637">
                  <c:v>8.5490659286296105E-3</c:v>
                </c:pt>
                <c:pt idx="5638">
                  <c:v>1.55452328529342E-2</c:v>
                </c:pt>
                <c:pt idx="5639">
                  <c:v>2.1144923975471901E-2</c:v>
                </c:pt>
                <c:pt idx="5640">
                  <c:v>2.4098803005273499E-2</c:v>
                </c:pt>
                <c:pt idx="5641">
                  <c:v>2.64943928211984E-2</c:v>
                </c:pt>
                <c:pt idx="5642">
                  <c:v>4.3275433129105298E-2</c:v>
                </c:pt>
                <c:pt idx="5643">
                  <c:v>2.8618843174244901E-2</c:v>
                </c:pt>
                <c:pt idx="5644">
                  <c:v>1.59554819371545E-2</c:v>
                </c:pt>
                <c:pt idx="5645">
                  <c:v>1.02419685235575E-2</c:v>
                </c:pt>
                <c:pt idx="5646">
                  <c:v>1.2236993384588999E-2</c:v>
                </c:pt>
                <c:pt idx="5647">
                  <c:v>1.11201861370073E-2</c:v>
                </c:pt>
                <c:pt idx="5648">
                  <c:v>1.0941886158972101E-2</c:v>
                </c:pt>
                <c:pt idx="5649">
                  <c:v>1.0128839492158301E-2</c:v>
                </c:pt>
                <c:pt idx="5650">
                  <c:v>1.5943045022778699E-2</c:v>
                </c:pt>
                <c:pt idx="5651">
                  <c:v>2.9885293457889001E-2</c:v>
                </c:pt>
                <c:pt idx="5652">
                  <c:v>1.76275354499024E-2</c:v>
                </c:pt>
                <c:pt idx="5653">
                  <c:v>2.9384396095878201E-2</c:v>
                </c:pt>
                <c:pt idx="5654">
                  <c:v>1.8641090308651301E-2</c:v>
                </c:pt>
                <c:pt idx="5655">
                  <c:v>2.3000625065624201E-2</c:v>
                </c:pt>
                <c:pt idx="5656">
                  <c:v>3.3498881861806697E-2</c:v>
                </c:pt>
                <c:pt idx="5657">
                  <c:v>5.4737940457628198E-2</c:v>
                </c:pt>
                <c:pt idx="5658">
                  <c:v>8.7382752141485706E-3</c:v>
                </c:pt>
                <c:pt idx="5659">
                  <c:v>9.86025809161813E-3</c:v>
                </c:pt>
                <c:pt idx="5660">
                  <c:v>8.2812583904048696E-3</c:v>
                </c:pt>
                <c:pt idx="5661">
                  <c:v>1.6729860461598699E-2</c:v>
                </c:pt>
                <c:pt idx="5662">
                  <c:v>1.42043080435063E-2</c:v>
                </c:pt>
                <c:pt idx="5663">
                  <c:v>1.12091055553239E-2</c:v>
                </c:pt>
                <c:pt idx="5664">
                  <c:v>4.2251386935121503E-2</c:v>
                </c:pt>
                <c:pt idx="5665">
                  <c:v>1.42795976945502E-2</c:v>
                </c:pt>
                <c:pt idx="5666">
                  <c:v>2.2047068840600401E-2</c:v>
                </c:pt>
                <c:pt idx="5667">
                  <c:v>8.0823595881139004E-3</c:v>
                </c:pt>
                <c:pt idx="5668">
                  <c:v>8.8801583727660897E-3</c:v>
                </c:pt>
                <c:pt idx="5669">
                  <c:v>2.1486838933883302E-2</c:v>
                </c:pt>
                <c:pt idx="5670">
                  <c:v>1.6750427107231701E-2</c:v>
                </c:pt>
                <c:pt idx="5671">
                  <c:v>1.8403545756855301E-2</c:v>
                </c:pt>
                <c:pt idx="5672">
                  <c:v>1.30177133092216E-2</c:v>
                </c:pt>
                <c:pt idx="5673">
                  <c:v>1.0221402247826E-2</c:v>
                </c:pt>
                <c:pt idx="5674">
                  <c:v>3.7850464872648003E-2</c:v>
                </c:pt>
                <c:pt idx="5675">
                  <c:v>1.2293512225136201E-2</c:v>
                </c:pt>
                <c:pt idx="5676">
                  <c:v>5.7830302717416002E-2</c:v>
                </c:pt>
                <c:pt idx="5677">
                  <c:v>2.3468363480075499E-2</c:v>
                </c:pt>
                <c:pt idx="5678">
                  <c:v>1.08327616064125E-2</c:v>
                </c:pt>
                <c:pt idx="5679">
                  <c:v>1.88785544719028E-2</c:v>
                </c:pt>
                <c:pt idx="5680">
                  <c:v>1.8901755268197699E-2</c:v>
                </c:pt>
                <c:pt idx="5681">
                  <c:v>1.3398360209652301E-2</c:v>
                </c:pt>
                <c:pt idx="5682">
                  <c:v>8.6858782501791302E-3</c:v>
                </c:pt>
                <c:pt idx="5683">
                  <c:v>1.45207151619359E-2</c:v>
                </c:pt>
                <c:pt idx="5684">
                  <c:v>9.6887751059778308E-3</c:v>
                </c:pt>
                <c:pt idx="5685">
                  <c:v>1.23760730677218E-2</c:v>
                </c:pt>
                <c:pt idx="5686">
                  <c:v>7.9873624211147E-3</c:v>
                </c:pt>
                <c:pt idx="5687">
                  <c:v>4.0949939397327099E-2</c:v>
                </c:pt>
                <c:pt idx="5688">
                  <c:v>3.8141314817685297E-2</c:v>
                </c:pt>
                <c:pt idx="5689">
                  <c:v>7.5479686722387503E-3</c:v>
                </c:pt>
                <c:pt idx="5690">
                  <c:v>7.2649775312119604E-3</c:v>
                </c:pt>
                <c:pt idx="5691">
                  <c:v>1.81794636367218E-2</c:v>
                </c:pt>
                <c:pt idx="5692">
                  <c:v>5.56758585021985E-2</c:v>
                </c:pt>
                <c:pt idx="5693">
                  <c:v>1.06974650671838E-2</c:v>
                </c:pt>
                <c:pt idx="5694">
                  <c:v>1.17448316600368E-2</c:v>
                </c:pt>
                <c:pt idx="5695">
                  <c:v>5.13989267123411E-2</c:v>
                </c:pt>
                <c:pt idx="5696">
                  <c:v>1.66538455637852E-2</c:v>
                </c:pt>
                <c:pt idx="5697">
                  <c:v>8.9910846215865408E-3</c:v>
                </c:pt>
                <c:pt idx="5698">
                  <c:v>1.0988639737487701E-2</c:v>
                </c:pt>
                <c:pt idx="5699">
                  <c:v>1.4601503090271899E-2</c:v>
                </c:pt>
                <c:pt idx="5700">
                  <c:v>4.1947431010230699E-2</c:v>
                </c:pt>
                <c:pt idx="5701">
                  <c:v>3.1444891009506697E-2</c:v>
                </c:pt>
                <c:pt idx="5702">
                  <c:v>3.2944101556228997E-2</c:v>
                </c:pt>
                <c:pt idx="5703">
                  <c:v>3.3481008288324399E-2</c:v>
                </c:pt>
                <c:pt idx="5704">
                  <c:v>1.0047407805708701E-2</c:v>
                </c:pt>
                <c:pt idx="5705">
                  <c:v>2.4594494135647599E-2</c:v>
                </c:pt>
                <c:pt idx="5706">
                  <c:v>7.7924590709494502E-3</c:v>
                </c:pt>
                <c:pt idx="5707">
                  <c:v>9.4899777245461298E-3</c:v>
                </c:pt>
                <c:pt idx="5708">
                  <c:v>1.0610513146606699E-2</c:v>
                </c:pt>
                <c:pt idx="5709">
                  <c:v>1.1480652783224301E-2</c:v>
                </c:pt>
                <c:pt idx="5710">
                  <c:v>3.8627988273454497E-2</c:v>
                </c:pt>
                <c:pt idx="5711">
                  <c:v>1.61373404475295E-2</c:v>
                </c:pt>
                <c:pt idx="5712">
                  <c:v>1.2358796299297099E-2</c:v>
                </c:pt>
                <c:pt idx="5713">
                  <c:v>2.4114686044402901E-2</c:v>
                </c:pt>
                <c:pt idx="5714">
                  <c:v>1.55715843480823E-2</c:v>
                </c:pt>
                <c:pt idx="5715">
                  <c:v>4.9477415153126598E-2</c:v>
                </c:pt>
                <c:pt idx="5716">
                  <c:v>1.04652687678994E-2</c:v>
                </c:pt>
                <c:pt idx="5717">
                  <c:v>1.0699383338330599E-2</c:v>
                </c:pt>
                <c:pt idx="5718">
                  <c:v>1.1493738561665899E-2</c:v>
                </c:pt>
                <c:pt idx="5719">
                  <c:v>1.5394960446930599E-2</c:v>
                </c:pt>
                <c:pt idx="5720">
                  <c:v>1.6382295329147301E-2</c:v>
                </c:pt>
                <c:pt idx="5721">
                  <c:v>1.39146250737346E-2</c:v>
                </c:pt>
                <c:pt idx="5722">
                  <c:v>7.9867423903812705E-3</c:v>
                </c:pt>
                <c:pt idx="5723">
                  <c:v>6.2058891751439499E-2</c:v>
                </c:pt>
                <c:pt idx="5724">
                  <c:v>8.0259172176496696E-3</c:v>
                </c:pt>
                <c:pt idx="5725">
                  <c:v>3.9773286870137703E-2</c:v>
                </c:pt>
                <c:pt idx="5726">
                  <c:v>3.5278273760851998E-2</c:v>
                </c:pt>
                <c:pt idx="5727">
                  <c:v>2.4439804384945699E-2</c:v>
                </c:pt>
                <c:pt idx="5728">
                  <c:v>2.35738459043007E-2</c:v>
                </c:pt>
                <c:pt idx="5729">
                  <c:v>8.1630514246442201E-3</c:v>
                </c:pt>
                <c:pt idx="5730">
                  <c:v>1.02855346640772E-2</c:v>
                </c:pt>
                <c:pt idx="5731">
                  <c:v>4.2578193018264897E-2</c:v>
                </c:pt>
                <c:pt idx="5732">
                  <c:v>6.5338623802495194E-2</c:v>
                </c:pt>
                <c:pt idx="5733">
                  <c:v>3.3565100668031998E-2</c:v>
                </c:pt>
                <c:pt idx="5734">
                  <c:v>9.2976801566922E-3</c:v>
                </c:pt>
                <c:pt idx="5735">
                  <c:v>1.61365740777549E-2</c:v>
                </c:pt>
                <c:pt idx="5736">
                  <c:v>2.8779741952106599E-2</c:v>
                </c:pt>
                <c:pt idx="5737">
                  <c:v>4.0065805226618498E-2</c:v>
                </c:pt>
                <c:pt idx="5738">
                  <c:v>1.3697287829856899E-2</c:v>
                </c:pt>
                <c:pt idx="5739">
                  <c:v>3.8206534862929402E-2</c:v>
                </c:pt>
                <c:pt idx="5740">
                  <c:v>1.5914418908500001E-2</c:v>
                </c:pt>
                <c:pt idx="5741">
                  <c:v>8.4566300247832307E-3</c:v>
                </c:pt>
                <c:pt idx="5742">
                  <c:v>2.3976222548694599E-2</c:v>
                </c:pt>
                <c:pt idx="5743">
                  <c:v>1.3190141567205301E-2</c:v>
                </c:pt>
                <c:pt idx="5744">
                  <c:v>1.1733087546402199E-2</c:v>
                </c:pt>
                <c:pt idx="5745">
                  <c:v>1.8400835371310799E-2</c:v>
                </c:pt>
                <c:pt idx="5746">
                  <c:v>9.8121886487283899E-3</c:v>
                </c:pt>
                <c:pt idx="5747">
                  <c:v>2.5180793480124499E-2</c:v>
                </c:pt>
                <c:pt idx="5748">
                  <c:v>7.8149952577711308E-3</c:v>
                </c:pt>
                <c:pt idx="5749">
                  <c:v>1.5913327324147599E-2</c:v>
                </c:pt>
                <c:pt idx="5750">
                  <c:v>1.9166122653716599E-2</c:v>
                </c:pt>
                <c:pt idx="5751">
                  <c:v>1.27647807185768E-2</c:v>
                </c:pt>
                <c:pt idx="5752">
                  <c:v>3.8430209435726198E-2</c:v>
                </c:pt>
                <c:pt idx="5753">
                  <c:v>8.8581360190420396E-3</c:v>
                </c:pt>
                <c:pt idx="5754">
                  <c:v>8.6600281487060598E-3</c:v>
                </c:pt>
                <c:pt idx="5755">
                  <c:v>6.4187997800587093E-2</c:v>
                </c:pt>
                <c:pt idx="5756">
                  <c:v>2.4673964180823099E-2</c:v>
                </c:pt>
                <c:pt idx="5757">
                  <c:v>1.03330501263481E-2</c:v>
                </c:pt>
                <c:pt idx="5758">
                  <c:v>2.1274684162905601E-2</c:v>
                </c:pt>
                <c:pt idx="5759">
                  <c:v>1.36094051176587E-2</c:v>
                </c:pt>
                <c:pt idx="5760">
                  <c:v>8.3448505993011304E-3</c:v>
                </c:pt>
                <c:pt idx="5761">
                  <c:v>8.8932017969626399E-3</c:v>
                </c:pt>
                <c:pt idx="5762">
                  <c:v>7.13783826978722E-3</c:v>
                </c:pt>
                <c:pt idx="5763">
                  <c:v>8.2953709661341603E-3</c:v>
                </c:pt>
                <c:pt idx="5764">
                  <c:v>5.4587104306539402E-2</c:v>
                </c:pt>
                <c:pt idx="5765">
                  <c:v>9.2078113231651802E-3</c:v>
                </c:pt>
                <c:pt idx="5766">
                  <c:v>8.6150924998289503E-3</c:v>
                </c:pt>
                <c:pt idx="5767">
                  <c:v>3.7928815072413802E-2</c:v>
                </c:pt>
                <c:pt idx="5768">
                  <c:v>2.46774890303533E-2</c:v>
                </c:pt>
                <c:pt idx="5769">
                  <c:v>1.6454701499687498E-2</c:v>
                </c:pt>
                <c:pt idx="5770">
                  <c:v>1.2843478508123901E-2</c:v>
                </c:pt>
                <c:pt idx="5771">
                  <c:v>1.41195167265258E-2</c:v>
                </c:pt>
                <c:pt idx="5772">
                  <c:v>9.0639365219082006E-3</c:v>
                </c:pt>
                <c:pt idx="5773">
                  <c:v>1.08822407800622E-2</c:v>
                </c:pt>
                <c:pt idx="5774">
                  <c:v>6.5050526535709002E-2</c:v>
                </c:pt>
                <c:pt idx="5775">
                  <c:v>1.7434997880641401E-2</c:v>
                </c:pt>
                <c:pt idx="5776">
                  <c:v>5.6075208913553103E-2</c:v>
                </c:pt>
                <c:pt idx="5777">
                  <c:v>3.05068838778726E-2</c:v>
                </c:pt>
                <c:pt idx="5778">
                  <c:v>7.4572057386452298E-3</c:v>
                </c:pt>
                <c:pt idx="5779">
                  <c:v>3.7622048231830102E-2</c:v>
                </c:pt>
                <c:pt idx="5780">
                  <c:v>2.4959457307262199E-2</c:v>
                </c:pt>
                <c:pt idx="5781">
                  <c:v>4.0172080131497402E-2</c:v>
                </c:pt>
                <c:pt idx="5782">
                  <c:v>1.1650948448126299E-2</c:v>
                </c:pt>
                <c:pt idx="5783">
                  <c:v>1.0971719111283199E-2</c:v>
                </c:pt>
                <c:pt idx="5784">
                  <c:v>1.3353997489103001E-2</c:v>
                </c:pt>
                <c:pt idx="5785">
                  <c:v>9.9949733813453796E-3</c:v>
                </c:pt>
                <c:pt idx="5786">
                  <c:v>1.74878426634913E-2</c:v>
                </c:pt>
                <c:pt idx="5787">
                  <c:v>1.41481808233711E-2</c:v>
                </c:pt>
                <c:pt idx="5788">
                  <c:v>3.23778865618813E-2</c:v>
                </c:pt>
                <c:pt idx="5789">
                  <c:v>1.23037120530376E-2</c:v>
                </c:pt>
                <c:pt idx="5790">
                  <c:v>1.43068368417363E-2</c:v>
                </c:pt>
                <c:pt idx="5791">
                  <c:v>1.07991353693758E-2</c:v>
                </c:pt>
                <c:pt idx="5792">
                  <c:v>4.2523136138786298E-2</c:v>
                </c:pt>
                <c:pt idx="5793">
                  <c:v>2.5754020376814402E-2</c:v>
                </c:pt>
                <c:pt idx="5794">
                  <c:v>3.5222911061914303E-2</c:v>
                </c:pt>
                <c:pt idx="5795">
                  <c:v>2.97982895716619E-2</c:v>
                </c:pt>
                <c:pt idx="5796">
                  <c:v>1.58609751639768E-2</c:v>
                </c:pt>
                <c:pt idx="5797">
                  <c:v>1.7910937390346E-2</c:v>
                </c:pt>
                <c:pt idx="5798">
                  <c:v>8.9671511817366999E-3</c:v>
                </c:pt>
                <c:pt idx="5799">
                  <c:v>2.4243181499770901E-2</c:v>
                </c:pt>
                <c:pt idx="5800">
                  <c:v>8.0069431950206601E-3</c:v>
                </c:pt>
                <c:pt idx="5801">
                  <c:v>1.9086049984925801E-2</c:v>
                </c:pt>
                <c:pt idx="5802">
                  <c:v>7.2376640859694299E-3</c:v>
                </c:pt>
                <c:pt idx="5803">
                  <c:v>1.46922641374829E-2</c:v>
                </c:pt>
                <c:pt idx="5804">
                  <c:v>8.5845719192787599E-3</c:v>
                </c:pt>
                <c:pt idx="5805">
                  <c:v>1.0066527852036201E-2</c:v>
                </c:pt>
                <c:pt idx="5806">
                  <c:v>5.7697911189166298E-2</c:v>
                </c:pt>
                <c:pt idx="5807">
                  <c:v>1.6816134675794799E-2</c:v>
                </c:pt>
                <c:pt idx="5808">
                  <c:v>1.19275018779207E-2</c:v>
                </c:pt>
                <c:pt idx="5809">
                  <c:v>2.7747905955976801E-2</c:v>
                </c:pt>
                <c:pt idx="5810">
                  <c:v>1.44573385331218E-2</c:v>
                </c:pt>
                <c:pt idx="5811">
                  <c:v>2.5916502908495901E-2</c:v>
                </c:pt>
                <c:pt idx="5812">
                  <c:v>8.4731177219926294E-3</c:v>
                </c:pt>
                <c:pt idx="5813">
                  <c:v>6.3007377198161796E-2</c:v>
                </c:pt>
                <c:pt idx="5814">
                  <c:v>1.01288506063292E-2</c:v>
                </c:pt>
                <c:pt idx="5815">
                  <c:v>7.60273254181844E-3</c:v>
                </c:pt>
                <c:pt idx="5816">
                  <c:v>3.0714054501739502E-2</c:v>
                </c:pt>
                <c:pt idx="5817">
                  <c:v>8.8053885632799807E-3</c:v>
                </c:pt>
                <c:pt idx="5818">
                  <c:v>3.92985121840706E-2</c:v>
                </c:pt>
                <c:pt idx="5819">
                  <c:v>2.3028982940704601E-2</c:v>
                </c:pt>
                <c:pt idx="5820">
                  <c:v>6.0211351947882602E-2</c:v>
                </c:pt>
                <c:pt idx="5821">
                  <c:v>8.3730915729143193E-3</c:v>
                </c:pt>
                <c:pt idx="5822">
                  <c:v>9.2243935417648092E-3</c:v>
                </c:pt>
                <c:pt idx="5823">
                  <c:v>1.2378815845943299E-2</c:v>
                </c:pt>
                <c:pt idx="5824">
                  <c:v>6.1274315104761098E-2</c:v>
                </c:pt>
                <c:pt idx="5825">
                  <c:v>8.9391036699073296E-3</c:v>
                </c:pt>
                <c:pt idx="5826">
                  <c:v>1.0313549159232899E-2</c:v>
                </c:pt>
                <c:pt idx="5827">
                  <c:v>8.4708189871604295E-3</c:v>
                </c:pt>
                <c:pt idx="5828">
                  <c:v>1.2222846921916801E-2</c:v>
                </c:pt>
                <c:pt idx="5829">
                  <c:v>8.8794945958055108E-3</c:v>
                </c:pt>
                <c:pt idx="5830">
                  <c:v>5.9062094964241099E-2</c:v>
                </c:pt>
                <c:pt idx="5831">
                  <c:v>2.2644680837486698E-2</c:v>
                </c:pt>
                <c:pt idx="5832">
                  <c:v>8.7137432359581692E-3</c:v>
                </c:pt>
                <c:pt idx="5833">
                  <c:v>1.2589185590719599E-2</c:v>
                </c:pt>
                <c:pt idx="5834">
                  <c:v>9.21353573779299E-3</c:v>
                </c:pt>
                <c:pt idx="5835">
                  <c:v>1.3672136595641799E-2</c:v>
                </c:pt>
                <c:pt idx="5836">
                  <c:v>1.30268980744592E-2</c:v>
                </c:pt>
                <c:pt idx="5837">
                  <c:v>9.1665721330120194E-3</c:v>
                </c:pt>
                <c:pt idx="5838">
                  <c:v>8.4024804854254294E-3</c:v>
                </c:pt>
                <c:pt idx="5839">
                  <c:v>8.3078937801544499E-3</c:v>
                </c:pt>
                <c:pt idx="5840">
                  <c:v>4.3025888048923502E-2</c:v>
                </c:pt>
                <c:pt idx="5841">
                  <c:v>8.8919366364564201E-3</c:v>
                </c:pt>
                <c:pt idx="5842">
                  <c:v>7.8107556671888198E-3</c:v>
                </c:pt>
                <c:pt idx="5843">
                  <c:v>7.9080270710016592E-3</c:v>
                </c:pt>
                <c:pt idx="5844">
                  <c:v>1.9583777653516699E-2</c:v>
                </c:pt>
                <c:pt idx="5845">
                  <c:v>8.66214021082975E-3</c:v>
                </c:pt>
                <c:pt idx="5846">
                  <c:v>1.33166147693653E-2</c:v>
                </c:pt>
                <c:pt idx="5847">
                  <c:v>6.3773121427946E-2</c:v>
                </c:pt>
                <c:pt idx="5848">
                  <c:v>8.1262189860642608E-3</c:v>
                </c:pt>
                <c:pt idx="5849">
                  <c:v>1.27367190854062E-2</c:v>
                </c:pt>
                <c:pt idx="5850">
                  <c:v>1.71136322469536E-2</c:v>
                </c:pt>
                <c:pt idx="5851">
                  <c:v>2.4470310533787398E-2</c:v>
                </c:pt>
                <c:pt idx="5852">
                  <c:v>2.7004648399811801E-2</c:v>
                </c:pt>
                <c:pt idx="5853">
                  <c:v>4.2181996255429302E-2</c:v>
                </c:pt>
                <c:pt idx="5854">
                  <c:v>2.3005680810152199E-2</c:v>
                </c:pt>
                <c:pt idx="5855">
                  <c:v>8.9673513571321799E-3</c:v>
                </c:pt>
                <c:pt idx="5856">
                  <c:v>1.59509920101664E-2</c:v>
                </c:pt>
                <c:pt idx="5857">
                  <c:v>8.7700432518781398E-3</c:v>
                </c:pt>
                <c:pt idx="5858">
                  <c:v>7.7924171571746997E-3</c:v>
                </c:pt>
                <c:pt idx="5859">
                  <c:v>1.1405511137829E-2</c:v>
                </c:pt>
                <c:pt idx="5860">
                  <c:v>5.3857049322382597E-2</c:v>
                </c:pt>
                <c:pt idx="5861">
                  <c:v>2.45984328771073E-2</c:v>
                </c:pt>
                <c:pt idx="5862">
                  <c:v>2.96386088309845E-2</c:v>
                </c:pt>
                <c:pt idx="5863">
                  <c:v>6.0121254133770098E-2</c:v>
                </c:pt>
                <c:pt idx="5864">
                  <c:v>4.4139354640421097E-2</c:v>
                </c:pt>
                <c:pt idx="5865">
                  <c:v>3.5010568476480201E-2</c:v>
                </c:pt>
                <c:pt idx="5866">
                  <c:v>9.2940866431477902E-3</c:v>
                </c:pt>
                <c:pt idx="5867">
                  <c:v>4.19667088199044E-2</c:v>
                </c:pt>
                <c:pt idx="5868">
                  <c:v>8.6342829182146693E-3</c:v>
                </c:pt>
                <c:pt idx="5869">
                  <c:v>4.4650341186435002E-2</c:v>
                </c:pt>
                <c:pt idx="5870">
                  <c:v>1.9527618002869399E-2</c:v>
                </c:pt>
                <c:pt idx="5871">
                  <c:v>7.5248333363795803E-3</c:v>
                </c:pt>
                <c:pt idx="5872">
                  <c:v>2.22133589062718E-2</c:v>
                </c:pt>
                <c:pt idx="5873">
                  <c:v>3.2194403340415699E-2</c:v>
                </c:pt>
                <c:pt idx="5874">
                  <c:v>1.8741543608154498E-2</c:v>
                </c:pt>
                <c:pt idx="5875">
                  <c:v>4.7467572797045603E-2</c:v>
                </c:pt>
                <c:pt idx="5876">
                  <c:v>2.0000206018246199E-2</c:v>
                </c:pt>
                <c:pt idx="5877">
                  <c:v>2.45953159775197E-2</c:v>
                </c:pt>
                <c:pt idx="5878">
                  <c:v>1.1612415055823701E-2</c:v>
                </c:pt>
                <c:pt idx="5879">
                  <c:v>4.1314797091941101E-2</c:v>
                </c:pt>
                <c:pt idx="5880">
                  <c:v>1.2350661082196601E-2</c:v>
                </c:pt>
                <c:pt idx="5881">
                  <c:v>8.0663089808798109E-3</c:v>
                </c:pt>
                <c:pt idx="5882">
                  <c:v>3.0464248330228701E-2</c:v>
                </c:pt>
                <c:pt idx="5883">
                  <c:v>2.61338915803166E-2</c:v>
                </c:pt>
                <c:pt idx="5884">
                  <c:v>1.5844198126006501E-2</c:v>
                </c:pt>
                <c:pt idx="5885">
                  <c:v>7.3282259670140503E-3</c:v>
                </c:pt>
                <c:pt idx="5886">
                  <c:v>6.5610595968555493E-2</c:v>
                </c:pt>
                <c:pt idx="5887">
                  <c:v>2.4900197559022098E-2</c:v>
                </c:pt>
                <c:pt idx="5888">
                  <c:v>1.7709612946370398E-2</c:v>
                </c:pt>
                <c:pt idx="5889">
                  <c:v>3.8442093203411902E-2</c:v>
                </c:pt>
                <c:pt idx="5890">
                  <c:v>7.3179372627911101E-3</c:v>
                </c:pt>
                <c:pt idx="5891">
                  <c:v>1.07729979944408E-2</c:v>
                </c:pt>
                <c:pt idx="5892">
                  <c:v>9.9125788276141508E-3</c:v>
                </c:pt>
                <c:pt idx="5893">
                  <c:v>2.96957240467801E-2</c:v>
                </c:pt>
                <c:pt idx="5894">
                  <c:v>4.9623900964834801E-2</c:v>
                </c:pt>
                <c:pt idx="5895">
                  <c:v>1.9238201630714099E-2</c:v>
                </c:pt>
                <c:pt idx="5896">
                  <c:v>9.1728295217020604E-3</c:v>
                </c:pt>
                <c:pt idx="5897">
                  <c:v>2.15227988638356E-2</c:v>
                </c:pt>
                <c:pt idx="5898">
                  <c:v>1.01356751066672E-2</c:v>
                </c:pt>
                <c:pt idx="5899">
                  <c:v>8.2986079205488207E-3</c:v>
                </c:pt>
                <c:pt idx="5900">
                  <c:v>2.3064092733457699E-2</c:v>
                </c:pt>
                <c:pt idx="5901">
                  <c:v>1.64445726247704E-2</c:v>
                </c:pt>
                <c:pt idx="5902">
                  <c:v>1.27888891945059E-2</c:v>
                </c:pt>
                <c:pt idx="5903">
                  <c:v>3.17961285903074E-2</c:v>
                </c:pt>
                <c:pt idx="5904">
                  <c:v>7.3152817144411303E-3</c:v>
                </c:pt>
                <c:pt idx="5905">
                  <c:v>1.0715929501303401E-2</c:v>
                </c:pt>
                <c:pt idx="5906">
                  <c:v>1.8128339300791701E-2</c:v>
                </c:pt>
                <c:pt idx="5907">
                  <c:v>5.7455537172799102E-2</c:v>
                </c:pt>
                <c:pt idx="5908">
                  <c:v>8.6330821282012901E-3</c:v>
                </c:pt>
                <c:pt idx="5909">
                  <c:v>2.3274732115782099E-2</c:v>
                </c:pt>
                <c:pt idx="5910">
                  <c:v>5.0215132949068403E-2</c:v>
                </c:pt>
                <c:pt idx="5911">
                  <c:v>3.2895978204021299E-2</c:v>
                </c:pt>
                <c:pt idx="5912">
                  <c:v>2.92414207873503E-2</c:v>
                </c:pt>
                <c:pt idx="5913">
                  <c:v>1.35295047626181E-2</c:v>
                </c:pt>
                <c:pt idx="5914">
                  <c:v>1.63641871377261E-2</c:v>
                </c:pt>
                <c:pt idx="5915">
                  <c:v>6.2304944481107703E-2</c:v>
                </c:pt>
                <c:pt idx="5916">
                  <c:v>2.0718797367712202E-2</c:v>
                </c:pt>
                <c:pt idx="5917">
                  <c:v>3.1658255268841098E-2</c:v>
                </c:pt>
                <c:pt idx="5918">
                  <c:v>8.3468590358636192E-3</c:v>
                </c:pt>
                <c:pt idx="5919">
                  <c:v>1.41177457158554E-2</c:v>
                </c:pt>
                <c:pt idx="5920">
                  <c:v>2.2494563758514E-2</c:v>
                </c:pt>
                <c:pt idx="5921">
                  <c:v>1.1609454960247101E-2</c:v>
                </c:pt>
                <c:pt idx="5922">
                  <c:v>4.0211288918109302E-2</c:v>
                </c:pt>
                <c:pt idx="5923">
                  <c:v>4.9910559352485097E-2</c:v>
                </c:pt>
                <c:pt idx="5924">
                  <c:v>1.6975579582750401E-2</c:v>
                </c:pt>
                <c:pt idx="5925">
                  <c:v>1.16202413835306E-2</c:v>
                </c:pt>
                <c:pt idx="5926">
                  <c:v>2.4084946098714598E-2</c:v>
                </c:pt>
                <c:pt idx="5927">
                  <c:v>1.2827280168729799E-2</c:v>
                </c:pt>
                <c:pt idx="5928">
                  <c:v>9.8761006889195105E-3</c:v>
                </c:pt>
                <c:pt idx="5929">
                  <c:v>1.2648562837325799E-2</c:v>
                </c:pt>
                <c:pt idx="5930">
                  <c:v>9.7683478416564894E-3</c:v>
                </c:pt>
                <c:pt idx="5931">
                  <c:v>8.9685018605853099E-3</c:v>
                </c:pt>
                <c:pt idx="5932">
                  <c:v>3.1096788381595401E-2</c:v>
                </c:pt>
                <c:pt idx="5933">
                  <c:v>2.12817483695514E-2</c:v>
                </c:pt>
                <c:pt idx="5934">
                  <c:v>2.7932991649116799E-2</c:v>
                </c:pt>
                <c:pt idx="5935">
                  <c:v>5.0330481505678003E-2</c:v>
                </c:pt>
                <c:pt idx="5936">
                  <c:v>1.19257288663604E-2</c:v>
                </c:pt>
                <c:pt idx="5937">
                  <c:v>1.20106604984778E-2</c:v>
                </c:pt>
                <c:pt idx="5938">
                  <c:v>1.7582284587422899E-2</c:v>
                </c:pt>
                <c:pt idx="5939">
                  <c:v>7.9662229312029501E-3</c:v>
                </c:pt>
                <c:pt idx="5940">
                  <c:v>3.45269385031481E-2</c:v>
                </c:pt>
                <c:pt idx="5941">
                  <c:v>2.3971234026396799E-2</c:v>
                </c:pt>
                <c:pt idx="5942">
                  <c:v>3.1912279608425798E-2</c:v>
                </c:pt>
                <c:pt idx="5943">
                  <c:v>8.7220883394009199E-3</c:v>
                </c:pt>
                <c:pt idx="5944">
                  <c:v>7.2527707678697604E-3</c:v>
                </c:pt>
                <c:pt idx="5945">
                  <c:v>3.0545271300578301E-2</c:v>
                </c:pt>
                <c:pt idx="5946">
                  <c:v>1.1796330056045599E-2</c:v>
                </c:pt>
                <c:pt idx="5947">
                  <c:v>2.2091619892685599E-2</c:v>
                </c:pt>
                <c:pt idx="5948">
                  <c:v>4.3111593631244297E-2</c:v>
                </c:pt>
                <c:pt idx="5949">
                  <c:v>4.2925620205927502E-2</c:v>
                </c:pt>
                <c:pt idx="5950">
                  <c:v>7.9286918631249707E-3</c:v>
                </c:pt>
                <c:pt idx="5951">
                  <c:v>7.4848359060379604E-3</c:v>
                </c:pt>
                <c:pt idx="5952">
                  <c:v>3.8149089663461699E-2</c:v>
                </c:pt>
                <c:pt idx="5953">
                  <c:v>1.77973848577275E-2</c:v>
                </c:pt>
                <c:pt idx="5954">
                  <c:v>6.1037894795006098E-2</c:v>
                </c:pt>
                <c:pt idx="5955">
                  <c:v>3.0543279996963501E-2</c:v>
                </c:pt>
                <c:pt idx="5956">
                  <c:v>1.14071629114544E-2</c:v>
                </c:pt>
                <c:pt idx="5957">
                  <c:v>2.8961830708255198E-2</c:v>
                </c:pt>
                <c:pt idx="5958">
                  <c:v>7.5127025338801697E-3</c:v>
                </c:pt>
                <c:pt idx="5959">
                  <c:v>1.7306497997071901E-2</c:v>
                </c:pt>
                <c:pt idx="5960">
                  <c:v>1.8284848827025899E-2</c:v>
                </c:pt>
                <c:pt idx="5961">
                  <c:v>1.16331921999251E-2</c:v>
                </c:pt>
                <c:pt idx="5962">
                  <c:v>5.7537986893200603E-2</c:v>
                </c:pt>
                <c:pt idx="5963">
                  <c:v>3.49856995924741E-2</c:v>
                </c:pt>
                <c:pt idx="5964">
                  <c:v>5.8759347466149102E-2</c:v>
                </c:pt>
                <c:pt idx="5965">
                  <c:v>8.23148767815572E-3</c:v>
                </c:pt>
                <c:pt idx="5966">
                  <c:v>1.00987422183666E-2</c:v>
                </c:pt>
                <c:pt idx="5967">
                  <c:v>8.17475044122358E-3</c:v>
                </c:pt>
                <c:pt idx="5968">
                  <c:v>9.2969024832552701E-3</c:v>
                </c:pt>
                <c:pt idx="5969">
                  <c:v>9.6891682628467892E-3</c:v>
                </c:pt>
                <c:pt idx="5970">
                  <c:v>1.33481675840468E-2</c:v>
                </c:pt>
                <c:pt idx="5971">
                  <c:v>8.2636647532751996E-3</c:v>
                </c:pt>
                <c:pt idx="5972">
                  <c:v>2.52804955611203E-2</c:v>
                </c:pt>
                <c:pt idx="5973">
                  <c:v>1.6289037312698301E-2</c:v>
                </c:pt>
                <c:pt idx="5974">
                  <c:v>1.6033094776057501E-2</c:v>
                </c:pt>
                <c:pt idx="5975">
                  <c:v>5.2045909230496297E-2</c:v>
                </c:pt>
                <c:pt idx="5976">
                  <c:v>1.3212444290297901E-2</c:v>
                </c:pt>
                <c:pt idx="5977">
                  <c:v>1.5976992891481901E-2</c:v>
                </c:pt>
                <c:pt idx="5978">
                  <c:v>9.2734859994368906E-3</c:v>
                </c:pt>
                <c:pt idx="5979">
                  <c:v>1.8813010470018598E-2</c:v>
                </c:pt>
                <c:pt idx="5980">
                  <c:v>1.3845111949899101E-2</c:v>
                </c:pt>
                <c:pt idx="5981">
                  <c:v>2.1735679680352001E-2</c:v>
                </c:pt>
                <c:pt idx="5982">
                  <c:v>7.14002520574805E-3</c:v>
                </c:pt>
                <c:pt idx="5983">
                  <c:v>9.4116916911715504E-3</c:v>
                </c:pt>
                <c:pt idx="5984">
                  <c:v>3.8704303254878197E-2</c:v>
                </c:pt>
                <c:pt idx="5985">
                  <c:v>1.0248590426319201E-2</c:v>
                </c:pt>
                <c:pt idx="5986">
                  <c:v>4.48080620684276E-2</c:v>
                </c:pt>
                <c:pt idx="5987">
                  <c:v>2.1247761139632299E-2</c:v>
                </c:pt>
                <c:pt idx="5988">
                  <c:v>3.2700678279054603E-2</c:v>
                </c:pt>
                <c:pt idx="5989">
                  <c:v>8.0436869540159994E-3</c:v>
                </c:pt>
                <c:pt idx="5990">
                  <c:v>4.8855695108162803E-2</c:v>
                </c:pt>
                <c:pt idx="5991">
                  <c:v>1.72167252736114E-2</c:v>
                </c:pt>
                <c:pt idx="5992">
                  <c:v>1.3033953941137299E-2</c:v>
                </c:pt>
                <c:pt idx="5993">
                  <c:v>1.61845957680859E-2</c:v>
                </c:pt>
                <c:pt idx="5994">
                  <c:v>5.5521877282384703E-2</c:v>
                </c:pt>
                <c:pt idx="5995">
                  <c:v>1.05694975027132E-2</c:v>
                </c:pt>
                <c:pt idx="5996">
                  <c:v>4.1472709386335301E-2</c:v>
                </c:pt>
                <c:pt idx="5997">
                  <c:v>2.9386767620977201E-2</c:v>
                </c:pt>
                <c:pt idx="5998">
                  <c:v>1.14094934510838E-2</c:v>
                </c:pt>
                <c:pt idx="5999">
                  <c:v>7.3028119603237903E-3</c:v>
                </c:pt>
                <c:pt idx="6000">
                  <c:v>1.3897519803870301E-2</c:v>
                </c:pt>
                <c:pt idx="6001">
                  <c:v>1.06960105549729E-2</c:v>
                </c:pt>
                <c:pt idx="6002">
                  <c:v>3.7874276479939101E-2</c:v>
                </c:pt>
                <c:pt idx="6003">
                  <c:v>1.8031445426646E-2</c:v>
                </c:pt>
                <c:pt idx="6004">
                  <c:v>1.1214312491535599E-2</c:v>
                </c:pt>
                <c:pt idx="6005">
                  <c:v>1.7562450595351699E-2</c:v>
                </c:pt>
                <c:pt idx="6006">
                  <c:v>5.2673061047778198E-2</c:v>
                </c:pt>
                <c:pt idx="6007">
                  <c:v>8.0399737416060706E-3</c:v>
                </c:pt>
                <c:pt idx="6008">
                  <c:v>9.8835765812764192E-3</c:v>
                </c:pt>
                <c:pt idx="6009">
                  <c:v>8.8462841204581793E-3</c:v>
                </c:pt>
                <c:pt idx="6010">
                  <c:v>8.2621462996179205E-3</c:v>
                </c:pt>
                <c:pt idx="6011">
                  <c:v>1.69907150859069E-2</c:v>
                </c:pt>
                <c:pt idx="6012">
                  <c:v>1.09308941157082E-2</c:v>
                </c:pt>
                <c:pt idx="6013">
                  <c:v>3.3997409176812897E-2</c:v>
                </c:pt>
                <c:pt idx="6014">
                  <c:v>1.3424372861651801E-2</c:v>
                </c:pt>
                <c:pt idx="6015">
                  <c:v>9.5159147168265498E-3</c:v>
                </c:pt>
                <c:pt idx="6016">
                  <c:v>8.9286062459588492E-3</c:v>
                </c:pt>
                <c:pt idx="6017">
                  <c:v>3.8814971879391903E-2</c:v>
                </c:pt>
                <c:pt idx="6018">
                  <c:v>1.9781886132954701E-2</c:v>
                </c:pt>
                <c:pt idx="6019">
                  <c:v>6.3463198374114599E-2</c:v>
                </c:pt>
                <c:pt idx="6020">
                  <c:v>1.18830523543141E-2</c:v>
                </c:pt>
                <c:pt idx="6021">
                  <c:v>3.6420606409649302E-2</c:v>
                </c:pt>
                <c:pt idx="6022">
                  <c:v>7.1094569264890904E-3</c:v>
                </c:pt>
                <c:pt idx="6023">
                  <c:v>4.4996197735230302E-2</c:v>
                </c:pt>
                <c:pt idx="6024">
                  <c:v>3.44759137359191E-2</c:v>
                </c:pt>
                <c:pt idx="6025">
                  <c:v>1.1921298687955301E-2</c:v>
                </c:pt>
                <c:pt idx="6026">
                  <c:v>4.7672579531930499E-2</c:v>
                </c:pt>
                <c:pt idx="6027">
                  <c:v>1.00516882633944E-2</c:v>
                </c:pt>
                <c:pt idx="6028">
                  <c:v>4.2266903703967497E-2</c:v>
                </c:pt>
                <c:pt idx="6029">
                  <c:v>2.8724852707156901E-2</c:v>
                </c:pt>
                <c:pt idx="6030">
                  <c:v>8.0525588740695004E-3</c:v>
                </c:pt>
                <c:pt idx="6031">
                  <c:v>1.7121985924278001E-2</c:v>
                </c:pt>
                <c:pt idx="6032">
                  <c:v>1.8967536069366801E-2</c:v>
                </c:pt>
                <c:pt idx="6033">
                  <c:v>1.1861554350911799E-2</c:v>
                </c:pt>
                <c:pt idx="6034">
                  <c:v>1.4728014270277701E-2</c:v>
                </c:pt>
                <c:pt idx="6035">
                  <c:v>7.4115413789417797E-3</c:v>
                </c:pt>
                <c:pt idx="6036">
                  <c:v>2.08855158665904E-2</c:v>
                </c:pt>
                <c:pt idx="6037">
                  <c:v>1.0140209301673701E-2</c:v>
                </c:pt>
                <c:pt idx="6038">
                  <c:v>2.80304029485413E-2</c:v>
                </c:pt>
                <c:pt idx="6039">
                  <c:v>7.3110992272592702E-3</c:v>
                </c:pt>
                <c:pt idx="6040">
                  <c:v>1.3575509534774099E-2</c:v>
                </c:pt>
                <c:pt idx="6041">
                  <c:v>1.1901258620651301E-2</c:v>
                </c:pt>
                <c:pt idx="6042">
                  <c:v>7.8823480091711907E-3</c:v>
                </c:pt>
                <c:pt idx="6043">
                  <c:v>1.21766602786326E-2</c:v>
                </c:pt>
                <c:pt idx="6044">
                  <c:v>1.69765084836286E-2</c:v>
                </c:pt>
                <c:pt idx="6045">
                  <c:v>1.19642051902817E-2</c:v>
                </c:pt>
                <c:pt idx="6046">
                  <c:v>8.3144983080228902E-3</c:v>
                </c:pt>
                <c:pt idx="6047">
                  <c:v>1.9732338836670801E-2</c:v>
                </c:pt>
                <c:pt idx="6048">
                  <c:v>9.7438276641709995E-3</c:v>
                </c:pt>
                <c:pt idx="6049">
                  <c:v>1.3697701505378799E-2</c:v>
                </c:pt>
                <c:pt idx="6050">
                  <c:v>1.0750882351389501E-2</c:v>
                </c:pt>
                <c:pt idx="6051">
                  <c:v>1.15085029158415E-2</c:v>
                </c:pt>
                <c:pt idx="6052">
                  <c:v>9.9807698403223798E-3</c:v>
                </c:pt>
                <c:pt idx="6053">
                  <c:v>3.9946315560192402E-2</c:v>
                </c:pt>
                <c:pt idx="6054">
                  <c:v>9.2210072524965808E-3</c:v>
                </c:pt>
                <c:pt idx="6055">
                  <c:v>2.2514704625392901E-2</c:v>
                </c:pt>
                <c:pt idx="6056">
                  <c:v>9.8928033805412707E-3</c:v>
                </c:pt>
                <c:pt idx="6057">
                  <c:v>7.9659537872784209E-3</c:v>
                </c:pt>
                <c:pt idx="6058">
                  <c:v>1.9292137048185401E-2</c:v>
                </c:pt>
                <c:pt idx="6059">
                  <c:v>8.2900678486242507E-3</c:v>
                </c:pt>
                <c:pt idx="6060">
                  <c:v>3.22568967790164E-2</c:v>
                </c:pt>
                <c:pt idx="6061">
                  <c:v>7.6031925538657596E-3</c:v>
                </c:pt>
                <c:pt idx="6062">
                  <c:v>2.5190544718799002E-2</c:v>
                </c:pt>
                <c:pt idx="6063">
                  <c:v>6.11302612481276E-2</c:v>
                </c:pt>
                <c:pt idx="6064">
                  <c:v>5.0789379886256397E-2</c:v>
                </c:pt>
                <c:pt idx="6065">
                  <c:v>8.6027583935605004E-3</c:v>
                </c:pt>
                <c:pt idx="6066">
                  <c:v>1.0022780532173399E-2</c:v>
                </c:pt>
                <c:pt idx="6067">
                  <c:v>9.3820821263352703E-3</c:v>
                </c:pt>
                <c:pt idx="6068">
                  <c:v>9.5135106395140903E-3</c:v>
                </c:pt>
                <c:pt idx="6069">
                  <c:v>1.1149848566383E-2</c:v>
                </c:pt>
                <c:pt idx="6070">
                  <c:v>1.12055792044802E-2</c:v>
                </c:pt>
                <c:pt idx="6071">
                  <c:v>2.13512251115331E-2</c:v>
                </c:pt>
                <c:pt idx="6072">
                  <c:v>1.2578331764669E-2</c:v>
                </c:pt>
                <c:pt idx="6073">
                  <c:v>1.0350697893504001E-2</c:v>
                </c:pt>
                <c:pt idx="6074">
                  <c:v>1.06275376287306E-2</c:v>
                </c:pt>
                <c:pt idx="6075">
                  <c:v>3.3217466622919301E-2</c:v>
                </c:pt>
                <c:pt idx="6076">
                  <c:v>9.0664623488198003E-3</c:v>
                </c:pt>
                <c:pt idx="6077">
                  <c:v>4.6511131114033301E-2</c:v>
                </c:pt>
                <c:pt idx="6078">
                  <c:v>1.25658155544939E-2</c:v>
                </c:pt>
                <c:pt idx="6079">
                  <c:v>1.7293604196536201E-2</c:v>
                </c:pt>
                <c:pt idx="6080">
                  <c:v>3.2301281190659302E-2</c:v>
                </c:pt>
                <c:pt idx="6081">
                  <c:v>1.42767454046893E-2</c:v>
                </c:pt>
                <c:pt idx="6082">
                  <c:v>1.8788839262465599E-2</c:v>
                </c:pt>
                <c:pt idx="6083">
                  <c:v>2.4619521132577801E-2</c:v>
                </c:pt>
                <c:pt idx="6084">
                  <c:v>1.8180153334446301E-2</c:v>
                </c:pt>
                <c:pt idx="6085">
                  <c:v>3.5043845608688499E-2</c:v>
                </c:pt>
                <c:pt idx="6086">
                  <c:v>1.3621205246990601E-2</c:v>
                </c:pt>
                <c:pt idx="6087">
                  <c:v>1.42729362537088E-2</c:v>
                </c:pt>
                <c:pt idx="6088">
                  <c:v>5.9854393525199202E-2</c:v>
                </c:pt>
                <c:pt idx="6089">
                  <c:v>1.70215869128931E-2</c:v>
                </c:pt>
                <c:pt idx="6090">
                  <c:v>1.3261421925556099E-2</c:v>
                </c:pt>
                <c:pt idx="6091">
                  <c:v>2.66834302001943E-2</c:v>
                </c:pt>
                <c:pt idx="6092">
                  <c:v>1.31558690393602E-2</c:v>
                </c:pt>
                <c:pt idx="6093">
                  <c:v>5.3872310323984297E-2</c:v>
                </c:pt>
                <c:pt idx="6094">
                  <c:v>8.4916962571321697E-3</c:v>
                </c:pt>
                <c:pt idx="6095">
                  <c:v>2.36489992666465E-2</c:v>
                </c:pt>
                <c:pt idx="6096">
                  <c:v>1.7219410587435299E-2</c:v>
                </c:pt>
                <c:pt idx="6097">
                  <c:v>1.7307309453333398E-2</c:v>
                </c:pt>
                <c:pt idx="6098">
                  <c:v>8.1025298509930094E-3</c:v>
                </c:pt>
                <c:pt idx="6099">
                  <c:v>1.80098132774754E-2</c:v>
                </c:pt>
                <c:pt idx="6100">
                  <c:v>2.5586133999409701E-2</c:v>
                </c:pt>
                <c:pt idx="6101">
                  <c:v>1.02973429029858E-2</c:v>
                </c:pt>
                <c:pt idx="6102">
                  <c:v>3.05986520355233E-2</c:v>
                </c:pt>
                <c:pt idx="6103">
                  <c:v>5.03008182687808E-2</c:v>
                </c:pt>
                <c:pt idx="6104">
                  <c:v>1.4908374281762799E-2</c:v>
                </c:pt>
                <c:pt idx="6105">
                  <c:v>2.9882461567741402E-2</c:v>
                </c:pt>
                <c:pt idx="6106">
                  <c:v>8.6875529590234399E-3</c:v>
                </c:pt>
                <c:pt idx="6107">
                  <c:v>3.8314450181903499E-2</c:v>
                </c:pt>
                <c:pt idx="6108">
                  <c:v>1.1204698420970501E-2</c:v>
                </c:pt>
                <c:pt idx="6109">
                  <c:v>8.6213541907389606E-3</c:v>
                </c:pt>
                <c:pt idx="6110">
                  <c:v>9.7141741529580602E-3</c:v>
                </c:pt>
                <c:pt idx="6111">
                  <c:v>9.8923426866477093E-3</c:v>
                </c:pt>
                <c:pt idx="6112">
                  <c:v>1.87414107710751E-2</c:v>
                </c:pt>
                <c:pt idx="6113">
                  <c:v>3.8890298706371201E-2</c:v>
                </c:pt>
                <c:pt idx="6114">
                  <c:v>1.3751536644908999E-2</c:v>
                </c:pt>
                <c:pt idx="6115">
                  <c:v>1.9382267002055399E-2</c:v>
                </c:pt>
                <c:pt idx="6116">
                  <c:v>2.0775244934078001E-2</c:v>
                </c:pt>
                <c:pt idx="6117">
                  <c:v>1.36450966858154E-2</c:v>
                </c:pt>
                <c:pt idx="6118">
                  <c:v>4.7612006329877603E-2</c:v>
                </c:pt>
                <c:pt idx="6119">
                  <c:v>1.9475716366027501E-2</c:v>
                </c:pt>
                <c:pt idx="6120">
                  <c:v>6.2576313924316507E-2</c:v>
                </c:pt>
                <c:pt idx="6121">
                  <c:v>1.6058133604284E-2</c:v>
                </c:pt>
                <c:pt idx="6122">
                  <c:v>2.0106352775860401E-2</c:v>
                </c:pt>
                <c:pt idx="6123">
                  <c:v>2.12283704315358E-2</c:v>
                </c:pt>
                <c:pt idx="6124">
                  <c:v>1.16192741386647E-2</c:v>
                </c:pt>
                <c:pt idx="6125">
                  <c:v>5.5340481489366398E-2</c:v>
                </c:pt>
                <c:pt idx="6126">
                  <c:v>8.0114330995997192E-3</c:v>
                </c:pt>
                <c:pt idx="6127">
                  <c:v>2.0371106874196399E-2</c:v>
                </c:pt>
                <c:pt idx="6128">
                  <c:v>1.13626410107473E-2</c:v>
                </c:pt>
                <c:pt idx="6129">
                  <c:v>7.9150463045248604E-3</c:v>
                </c:pt>
                <c:pt idx="6130">
                  <c:v>1.5856486527998301E-2</c:v>
                </c:pt>
                <c:pt idx="6131">
                  <c:v>1.18103296488317E-2</c:v>
                </c:pt>
                <c:pt idx="6132">
                  <c:v>1.2036556455183599E-2</c:v>
                </c:pt>
                <c:pt idx="6133">
                  <c:v>4.6815009748336599E-2</c:v>
                </c:pt>
                <c:pt idx="6134">
                  <c:v>1.8041989112333501E-2</c:v>
                </c:pt>
                <c:pt idx="6135">
                  <c:v>7.7506407073818402E-3</c:v>
                </c:pt>
                <c:pt idx="6136">
                  <c:v>1.26133672648523E-2</c:v>
                </c:pt>
                <c:pt idx="6137">
                  <c:v>8.4460312051566604E-3</c:v>
                </c:pt>
                <c:pt idx="6138">
                  <c:v>8.5521852210877995E-3</c:v>
                </c:pt>
                <c:pt idx="6139">
                  <c:v>8.2931798000540902E-3</c:v>
                </c:pt>
                <c:pt idx="6140">
                  <c:v>1.3462634371527501E-2</c:v>
                </c:pt>
                <c:pt idx="6141">
                  <c:v>1.29129864280856E-2</c:v>
                </c:pt>
                <c:pt idx="6142">
                  <c:v>4.74828642354721E-2</c:v>
                </c:pt>
                <c:pt idx="6143">
                  <c:v>1.9260377150179499E-2</c:v>
                </c:pt>
                <c:pt idx="6144">
                  <c:v>9.3425767468771608E-3</c:v>
                </c:pt>
                <c:pt idx="6145">
                  <c:v>3.1145094856517501E-2</c:v>
                </c:pt>
                <c:pt idx="6146">
                  <c:v>8.5098834105846403E-3</c:v>
                </c:pt>
                <c:pt idx="6147">
                  <c:v>1.1136097071539499E-2</c:v>
                </c:pt>
                <c:pt idx="6148">
                  <c:v>1.9348243874133999E-2</c:v>
                </c:pt>
                <c:pt idx="6149">
                  <c:v>1.46141399369037E-2</c:v>
                </c:pt>
                <c:pt idx="6150">
                  <c:v>1.33524124947703E-2</c:v>
                </c:pt>
                <c:pt idx="6151">
                  <c:v>6.6452985718641999E-2</c:v>
                </c:pt>
                <c:pt idx="6152">
                  <c:v>5.1153319254136902E-2</c:v>
                </c:pt>
                <c:pt idx="6153">
                  <c:v>9.8753178722272399E-3</c:v>
                </c:pt>
                <c:pt idx="6154">
                  <c:v>7.4302675848099799E-3</c:v>
                </c:pt>
                <c:pt idx="6155">
                  <c:v>8.76814587522271E-3</c:v>
                </c:pt>
                <c:pt idx="6156">
                  <c:v>2.78006875183739E-2</c:v>
                </c:pt>
                <c:pt idx="6157">
                  <c:v>8.3892657681635899E-3</c:v>
                </c:pt>
                <c:pt idx="6158">
                  <c:v>5.8245803526858597E-2</c:v>
                </c:pt>
                <c:pt idx="6159">
                  <c:v>1.2410566663046199E-2</c:v>
                </c:pt>
                <c:pt idx="6160">
                  <c:v>7.5868696856187402E-3</c:v>
                </c:pt>
                <c:pt idx="6161">
                  <c:v>8.5335155543784392E-3</c:v>
                </c:pt>
                <c:pt idx="6162">
                  <c:v>3.77903498574595E-2</c:v>
                </c:pt>
                <c:pt idx="6163">
                  <c:v>1.47523239137377E-2</c:v>
                </c:pt>
                <c:pt idx="6164">
                  <c:v>7.8244020705733001E-3</c:v>
                </c:pt>
                <c:pt idx="6165">
                  <c:v>2.5619260926094099E-2</c:v>
                </c:pt>
                <c:pt idx="6166">
                  <c:v>2.93364562696562E-2</c:v>
                </c:pt>
                <c:pt idx="6167">
                  <c:v>1.50805956247745E-2</c:v>
                </c:pt>
                <c:pt idx="6168">
                  <c:v>1.14848075299158E-2</c:v>
                </c:pt>
                <c:pt idx="6169">
                  <c:v>2.7875760185700701E-2</c:v>
                </c:pt>
                <c:pt idx="6170">
                  <c:v>4.3761174904852998E-2</c:v>
                </c:pt>
                <c:pt idx="6171">
                  <c:v>2.2444182087206499E-2</c:v>
                </c:pt>
                <c:pt idx="6172">
                  <c:v>9.6909768498238402E-3</c:v>
                </c:pt>
                <c:pt idx="6173">
                  <c:v>8.9780884479186401E-3</c:v>
                </c:pt>
                <c:pt idx="6174">
                  <c:v>8.1659952589346E-3</c:v>
                </c:pt>
                <c:pt idx="6175">
                  <c:v>8.4246338578371598E-3</c:v>
                </c:pt>
                <c:pt idx="6176">
                  <c:v>4.1899072664383703E-2</c:v>
                </c:pt>
                <c:pt idx="6177">
                  <c:v>9.9763899744201908E-3</c:v>
                </c:pt>
                <c:pt idx="6178">
                  <c:v>1.5971575828436599E-2</c:v>
                </c:pt>
                <c:pt idx="6179">
                  <c:v>1.2786439341131E-2</c:v>
                </c:pt>
                <c:pt idx="6180">
                  <c:v>1.42126224852849E-2</c:v>
                </c:pt>
                <c:pt idx="6181">
                  <c:v>1.87085266455027E-2</c:v>
                </c:pt>
                <c:pt idx="6182">
                  <c:v>2.52570309693824E-2</c:v>
                </c:pt>
                <c:pt idx="6183">
                  <c:v>9.4057851533758795E-3</c:v>
                </c:pt>
                <c:pt idx="6184">
                  <c:v>2.0034074865218899E-2</c:v>
                </c:pt>
                <c:pt idx="6185">
                  <c:v>1.5573398147735101E-2</c:v>
                </c:pt>
                <c:pt idx="6186">
                  <c:v>1.38092673433893E-2</c:v>
                </c:pt>
                <c:pt idx="6187">
                  <c:v>6.6194322532245595E-2</c:v>
                </c:pt>
                <c:pt idx="6188">
                  <c:v>1.6469407098875299E-2</c:v>
                </c:pt>
                <c:pt idx="6189">
                  <c:v>6.4864460532006896E-2</c:v>
                </c:pt>
                <c:pt idx="6190">
                  <c:v>2.5367965528205701E-2</c:v>
                </c:pt>
                <c:pt idx="6191">
                  <c:v>2.4542703729723201E-2</c:v>
                </c:pt>
                <c:pt idx="6192">
                  <c:v>9.0752919007076899E-3</c:v>
                </c:pt>
                <c:pt idx="6193">
                  <c:v>1.04727494612458E-2</c:v>
                </c:pt>
                <c:pt idx="6194">
                  <c:v>1.5839413979458698E-2</c:v>
                </c:pt>
                <c:pt idx="6195">
                  <c:v>1.15336701507519E-2</c:v>
                </c:pt>
                <c:pt idx="6196">
                  <c:v>3.2713819057109302E-2</c:v>
                </c:pt>
                <c:pt idx="6197">
                  <c:v>1.5525751143214099E-2</c:v>
                </c:pt>
                <c:pt idx="6198">
                  <c:v>1.2267874696514001E-2</c:v>
                </c:pt>
                <c:pt idx="6199">
                  <c:v>5.53106573708875E-2</c:v>
                </c:pt>
                <c:pt idx="6200">
                  <c:v>1.66265046545051E-2</c:v>
                </c:pt>
                <c:pt idx="6201">
                  <c:v>1.8186519657759099E-2</c:v>
                </c:pt>
                <c:pt idx="6202">
                  <c:v>1.5012230248066799E-2</c:v>
                </c:pt>
                <c:pt idx="6203">
                  <c:v>2.1204851173371699E-2</c:v>
                </c:pt>
                <c:pt idx="6204">
                  <c:v>1.0501562037205101E-2</c:v>
                </c:pt>
                <c:pt idx="6205">
                  <c:v>4.5507092366246601E-2</c:v>
                </c:pt>
                <c:pt idx="6206">
                  <c:v>2.80895835765856E-2</c:v>
                </c:pt>
                <c:pt idx="6207">
                  <c:v>1.5639611143156401E-2</c:v>
                </c:pt>
                <c:pt idx="6208">
                  <c:v>2.5747201929282801E-2</c:v>
                </c:pt>
                <c:pt idx="6209">
                  <c:v>1.14624439512508E-2</c:v>
                </c:pt>
                <c:pt idx="6210">
                  <c:v>1.4300446840633E-2</c:v>
                </c:pt>
                <c:pt idx="6211">
                  <c:v>9.6293909039677494E-3</c:v>
                </c:pt>
                <c:pt idx="6212">
                  <c:v>2.6225389733550399E-2</c:v>
                </c:pt>
                <c:pt idx="6213">
                  <c:v>7.9400659251584304E-3</c:v>
                </c:pt>
                <c:pt idx="6214">
                  <c:v>8.8992409527583593E-3</c:v>
                </c:pt>
                <c:pt idx="6215">
                  <c:v>1.24322178357555E-2</c:v>
                </c:pt>
                <c:pt idx="6216">
                  <c:v>3.6274687929758999E-2</c:v>
                </c:pt>
                <c:pt idx="6217">
                  <c:v>7.7449011532739502E-3</c:v>
                </c:pt>
                <c:pt idx="6218">
                  <c:v>1.12449508714646E-2</c:v>
                </c:pt>
                <c:pt idx="6219">
                  <c:v>6.1646568642576699E-2</c:v>
                </c:pt>
                <c:pt idx="6220">
                  <c:v>2.9001559694672999E-2</c:v>
                </c:pt>
                <c:pt idx="6221">
                  <c:v>8.0641463420102494E-3</c:v>
                </c:pt>
                <c:pt idx="6222">
                  <c:v>1.41434465225355E-2</c:v>
                </c:pt>
                <c:pt idx="6223">
                  <c:v>5.8304670322240099E-2</c:v>
                </c:pt>
                <c:pt idx="6224">
                  <c:v>2.05706713070265E-2</c:v>
                </c:pt>
                <c:pt idx="6225">
                  <c:v>7.18266895916522E-3</c:v>
                </c:pt>
                <c:pt idx="6226">
                  <c:v>2.6038961893137799E-2</c:v>
                </c:pt>
                <c:pt idx="6227">
                  <c:v>1.26905225033908E-2</c:v>
                </c:pt>
                <c:pt idx="6228">
                  <c:v>1.3655185087102201E-2</c:v>
                </c:pt>
                <c:pt idx="6229">
                  <c:v>1.7185846118410002E-2</c:v>
                </c:pt>
                <c:pt idx="6230">
                  <c:v>3.9035558365820899E-2</c:v>
                </c:pt>
                <c:pt idx="6231">
                  <c:v>2.0761576340347199E-2</c:v>
                </c:pt>
                <c:pt idx="6232">
                  <c:v>7.5055324267032496E-3</c:v>
                </c:pt>
                <c:pt idx="6233">
                  <c:v>2.5178273360345799E-2</c:v>
                </c:pt>
                <c:pt idx="6234">
                  <c:v>6.5033885933495003E-2</c:v>
                </c:pt>
                <c:pt idx="6235">
                  <c:v>2.2391894425972302E-2</c:v>
                </c:pt>
                <c:pt idx="6236">
                  <c:v>8.49707609057373E-3</c:v>
                </c:pt>
                <c:pt idx="6237">
                  <c:v>1.03783946284161E-2</c:v>
                </c:pt>
                <c:pt idx="6238">
                  <c:v>2.78323744038525E-2</c:v>
                </c:pt>
                <c:pt idx="6239">
                  <c:v>6.2647079252943494E-2</c:v>
                </c:pt>
                <c:pt idx="6240">
                  <c:v>1.6105491531123499E-2</c:v>
                </c:pt>
                <c:pt idx="6241">
                  <c:v>9.1880975499044094E-3</c:v>
                </c:pt>
                <c:pt idx="6242">
                  <c:v>4.6486217267972502E-2</c:v>
                </c:pt>
                <c:pt idx="6243">
                  <c:v>1.1440256040833E-2</c:v>
                </c:pt>
                <c:pt idx="6244">
                  <c:v>1.36309681226164E-2</c:v>
                </c:pt>
                <c:pt idx="6245">
                  <c:v>2.0598247855436201E-2</c:v>
                </c:pt>
                <c:pt idx="6246">
                  <c:v>8.1657636837691797E-3</c:v>
                </c:pt>
                <c:pt idx="6247">
                  <c:v>1.0121810179817999E-2</c:v>
                </c:pt>
                <c:pt idx="6248">
                  <c:v>8.7037192727047394E-3</c:v>
                </c:pt>
                <c:pt idx="6249">
                  <c:v>8.1254716341844901E-3</c:v>
                </c:pt>
                <c:pt idx="6250">
                  <c:v>9.53827300019814E-3</c:v>
                </c:pt>
                <c:pt idx="6251">
                  <c:v>2.3756735374825099E-2</c:v>
                </c:pt>
                <c:pt idx="6252">
                  <c:v>1.61406980945221E-2</c:v>
                </c:pt>
                <c:pt idx="6253">
                  <c:v>4.8208100728248202E-2</c:v>
                </c:pt>
                <c:pt idx="6254">
                  <c:v>4.1968142996781803E-2</c:v>
                </c:pt>
                <c:pt idx="6255">
                  <c:v>1.65349953670649E-2</c:v>
                </c:pt>
                <c:pt idx="6256">
                  <c:v>1.10789655685444E-2</c:v>
                </c:pt>
                <c:pt idx="6257">
                  <c:v>9.9092805775904402E-3</c:v>
                </c:pt>
                <c:pt idx="6258">
                  <c:v>1.5801540301520901E-2</c:v>
                </c:pt>
                <c:pt idx="6259">
                  <c:v>3.0104460947732802E-2</c:v>
                </c:pt>
                <c:pt idx="6260">
                  <c:v>2.1903998601444701E-2</c:v>
                </c:pt>
                <c:pt idx="6261">
                  <c:v>1.6631392252368E-2</c:v>
                </c:pt>
                <c:pt idx="6262">
                  <c:v>3.05264146076334E-2</c:v>
                </c:pt>
                <c:pt idx="6263">
                  <c:v>3.35426324423466E-2</c:v>
                </c:pt>
                <c:pt idx="6264">
                  <c:v>1.00571014038467E-2</c:v>
                </c:pt>
                <c:pt idx="6265">
                  <c:v>5.3714593699563301E-2</c:v>
                </c:pt>
                <c:pt idx="6266">
                  <c:v>3.2367833350546403E-2</c:v>
                </c:pt>
                <c:pt idx="6267">
                  <c:v>2.7930159827263702E-2</c:v>
                </c:pt>
                <c:pt idx="6268">
                  <c:v>1.0414019793443099E-2</c:v>
                </c:pt>
                <c:pt idx="6269">
                  <c:v>1.7457048895159401E-2</c:v>
                </c:pt>
                <c:pt idx="6270">
                  <c:v>4.7808875506059702E-2</c:v>
                </c:pt>
                <c:pt idx="6271">
                  <c:v>1.8854087786781E-2</c:v>
                </c:pt>
                <c:pt idx="6272">
                  <c:v>8.9387948305808106E-3</c:v>
                </c:pt>
                <c:pt idx="6273">
                  <c:v>2.92333150519038E-2</c:v>
                </c:pt>
                <c:pt idx="6274">
                  <c:v>1.05246027122948E-2</c:v>
                </c:pt>
                <c:pt idx="6275">
                  <c:v>2.00406192152267E-2</c:v>
                </c:pt>
                <c:pt idx="6276">
                  <c:v>9.1957951684980502E-3</c:v>
                </c:pt>
                <c:pt idx="6277">
                  <c:v>3.9048024148451398E-2</c:v>
                </c:pt>
                <c:pt idx="6278">
                  <c:v>9.3598757898976492E-3</c:v>
                </c:pt>
                <c:pt idx="6279">
                  <c:v>5.4191614142735198E-2</c:v>
                </c:pt>
                <c:pt idx="6280">
                  <c:v>2.0664777592287398E-2</c:v>
                </c:pt>
                <c:pt idx="6281">
                  <c:v>3.0888546880285299E-2</c:v>
                </c:pt>
                <c:pt idx="6282">
                  <c:v>5.3817657695365603E-2</c:v>
                </c:pt>
                <c:pt idx="6283">
                  <c:v>1.1424079076150799E-2</c:v>
                </c:pt>
                <c:pt idx="6284">
                  <c:v>1.7754957650103102E-2</c:v>
                </c:pt>
                <c:pt idx="6285">
                  <c:v>2.4531341153478801E-2</c:v>
                </c:pt>
                <c:pt idx="6286">
                  <c:v>1.7365862849987899E-2</c:v>
                </c:pt>
                <c:pt idx="6287">
                  <c:v>8.4147673502772899E-3</c:v>
                </c:pt>
                <c:pt idx="6288">
                  <c:v>2.8547743536034599E-2</c:v>
                </c:pt>
                <c:pt idx="6289">
                  <c:v>2.14834136131174E-2</c:v>
                </c:pt>
                <c:pt idx="6290">
                  <c:v>5.5977508056946297E-2</c:v>
                </c:pt>
                <c:pt idx="6291">
                  <c:v>2.70534304596458E-2</c:v>
                </c:pt>
                <c:pt idx="6292">
                  <c:v>1.05214302306352E-2</c:v>
                </c:pt>
                <c:pt idx="6293">
                  <c:v>9.7656996654622592E-3</c:v>
                </c:pt>
                <c:pt idx="6294">
                  <c:v>6.27833433871266E-2</c:v>
                </c:pt>
                <c:pt idx="6295">
                  <c:v>2.9153853220069199E-2</c:v>
                </c:pt>
                <c:pt idx="6296">
                  <c:v>3.9139648959377799E-2</c:v>
                </c:pt>
                <c:pt idx="6297">
                  <c:v>3.8730844558213698E-2</c:v>
                </c:pt>
                <c:pt idx="6298">
                  <c:v>9.7948729656126398E-3</c:v>
                </c:pt>
                <c:pt idx="6299">
                  <c:v>1.4360868227821601E-2</c:v>
                </c:pt>
                <c:pt idx="6300">
                  <c:v>9.9234815421776201E-3</c:v>
                </c:pt>
                <c:pt idx="6301">
                  <c:v>1.44144031382985E-2</c:v>
                </c:pt>
                <c:pt idx="6302">
                  <c:v>9.6362011359470805E-3</c:v>
                </c:pt>
                <c:pt idx="6303">
                  <c:v>1.9531120033877601E-2</c:v>
                </c:pt>
                <c:pt idx="6304">
                  <c:v>3.6110338633410503E-2</c:v>
                </c:pt>
                <c:pt idx="6305">
                  <c:v>1.30747727053439E-2</c:v>
                </c:pt>
                <c:pt idx="6306">
                  <c:v>8.0074394793573003E-3</c:v>
                </c:pt>
                <c:pt idx="6307">
                  <c:v>9.9664449419082403E-3</c:v>
                </c:pt>
                <c:pt idx="6308">
                  <c:v>8.6136909099624008E-3</c:v>
                </c:pt>
                <c:pt idx="6309">
                  <c:v>3.3448344851834302E-2</c:v>
                </c:pt>
                <c:pt idx="6310">
                  <c:v>1.5587569192553E-2</c:v>
                </c:pt>
                <c:pt idx="6311">
                  <c:v>8.7458044190586101E-3</c:v>
                </c:pt>
                <c:pt idx="6312">
                  <c:v>1.14072119529282E-2</c:v>
                </c:pt>
                <c:pt idx="6313">
                  <c:v>1.9609447066545899E-2</c:v>
                </c:pt>
                <c:pt idx="6314">
                  <c:v>1.7917270322227199E-2</c:v>
                </c:pt>
                <c:pt idx="6315">
                  <c:v>1.14514472524271E-2</c:v>
                </c:pt>
                <c:pt idx="6316">
                  <c:v>1.05173578753313E-2</c:v>
                </c:pt>
                <c:pt idx="6317">
                  <c:v>4.2236501319380997E-2</c:v>
                </c:pt>
                <c:pt idx="6318">
                  <c:v>1.0426413268167E-2</c:v>
                </c:pt>
                <c:pt idx="6319">
                  <c:v>7.3940652970703302E-3</c:v>
                </c:pt>
                <c:pt idx="6320">
                  <c:v>2.3053034154560701E-2</c:v>
                </c:pt>
                <c:pt idx="6321">
                  <c:v>2.0818326727069899E-2</c:v>
                </c:pt>
                <c:pt idx="6322">
                  <c:v>1.3962810013493599E-2</c:v>
                </c:pt>
                <c:pt idx="6323">
                  <c:v>3.2884716943212301E-2</c:v>
                </c:pt>
                <c:pt idx="6324">
                  <c:v>9.8483237783262307E-3</c:v>
                </c:pt>
                <c:pt idx="6325">
                  <c:v>9.8618584207822105E-3</c:v>
                </c:pt>
                <c:pt idx="6326">
                  <c:v>1.6436180524984599E-2</c:v>
                </c:pt>
                <c:pt idx="6327">
                  <c:v>2.7149567897889901E-2</c:v>
                </c:pt>
                <c:pt idx="6328">
                  <c:v>1.9405531560647001E-2</c:v>
                </c:pt>
                <c:pt idx="6329">
                  <c:v>7.5720439878179504E-3</c:v>
                </c:pt>
                <c:pt idx="6330">
                  <c:v>8.0898265182758698E-3</c:v>
                </c:pt>
                <c:pt idx="6331">
                  <c:v>2.6935589121009001E-2</c:v>
                </c:pt>
                <c:pt idx="6332">
                  <c:v>1.6027252252254799E-2</c:v>
                </c:pt>
                <c:pt idx="6333">
                  <c:v>1.51860982069286E-2</c:v>
                </c:pt>
                <c:pt idx="6334">
                  <c:v>4.9123969729368701E-2</c:v>
                </c:pt>
                <c:pt idx="6335">
                  <c:v>1.3363033683551E-2</c:v>
                </c:pt>
                <c:pt idx="6336">
                  <c:v>8.9483974280200902E-3</c:v>
                </c:pt>
                <c:pt idx="6337">
                  <c:v>1.6099051264854499E-2</c:v>
                </c:pt>
                <c:pt idx="6338">
                  <c:v>8.7845541441950101E-3</c:v>
                </c:pt>
                <c:pt idx="6339">
                  <c:v>6.3842141747797301E-2</c:v>
                </c:pt>
                <c:pt idx="6340">
                  <c:v>8.2969110116725402E-3</c:v>
                </c:pt>
                <c:pt idx="6341">
                  <c:v>4.6736765758939702E-2</c:v>
                </c:pt>
                <c:pt idx="6342">
                  <c:v>8.7024182686665803E-3</c:v>
                </c:pt>
                <c:pt idx="6343">
                  <c:v>9.6348520659482201E-3</c:v>
                </c:pt>
                <c:pt idx="6344">
                  <c:v>9.5718787029279908E-3</c:v>
                </c:pt>
                <c:pt idx="6345">
                  <c:v>5.7380119778344299E-2</c:v>
                </c:pt>
                <c:pt idx="6346">
                  <c:v>1.7192394325814198E-2</c:v>
                </c:pt>
                <c:pt idx="6347">
                  <c:v>1.6650093259353599E-2</c:v>
                </c:pt>
                <c:pt idx="6348">
                  <c:v>1.2637775092985E-2</c:v>
                </c:pt>
                <c:pt idx="6349">
                  <c:v>1.00777789118895E-2</c:v>
                </c:pt>
                <c:pt idx="6350">
                  <c:v>1.21326975945391E-2</c:v>
                </c:pt>
                <c:pt idx="6351">
                  <c:v>7.88961397012828E-3</c:v>
                </c:pt>
                <c:pt idx="6352">
                  <c:v>1.02318222827921E-2</c:v>
                </c:pt>
                <c:pt idx="6353">
                  <c:v>5.0027429207089399E-2</c:v>
                </c:pt>
                <c:pt idx="6354">
                  <c:v>3.3316358238101897E-2</c:v>
                </c:pt>
                <c:pt idx="6355">
                  <c:v>1.19116118632994E-2</c:v>
                </c:pt>
                <c:pt idx="6356">
                  <c:v>7.7542400237701498E-3</c:v>
                </c:pt>
                <c:pt idx="6357">
                  <c:v>1.9135915266520399E-2</c:v>
                </c:pt>
                <c:pt idx="6358">
                  <c:v>2.3470323234063301E-2</c:v>
                </c:pt>
                <c:pt idx="6359">
                  <c:v>8.0027048712865596E-3</c:v>
                </c:pt>
                <c:pt idx="6360">
                  <c:v>1.7144850266224199E-2</c:v>
                </c:pt>
                <c:pt idx="6361">
                  <c:v>4.69699510948473E-2</c:v>
                </c:pt>
                <c:pt idx="6362">
                  <c:v>1.12763872506774E-2</c:v>
                </c:pt>
                <c:pt idx="6363">
                  <c:v>2.92443919417316E-2</c:v>
                </c:pt>
                <c:pt idx="6364">
                  <c:v>3.9410950963101002E-2</c:v>
                </c:pt>
                <c:pt idx="6365">
                  <c:v>4.7373089745168101E-2</c:v>
                </c:pt>
                <c:pt idx="6366">
                  <c:v>1.6468395033822199E-2</c:v>
                </c:pt>
                <c:pt idx="6367">
                  <c:v>8.60372184333273E-3</c:v>
                </c:pt>
                <c:pt idx="6368">
                  <c:v>4.7357165704084901E-2</c:v>
                </c:pt>
                <c:pt idx="6369">
                  <c:v>3.53649939565059E-2</c:v>
                </c:pt>
                <c:pt idx="6370">
                  <c:v>8.6720855846368593E-3</c:v>
                </c:pt>
                <c:pt idx="6371">
                  <c:v>1.63194787215988E-2</c:v>
                </c:pt>
                <c:pt idx="6372">
                  <c:v>1.8706773972160501E-2</c:v>
                </c:pt>
                <c:pt idx="6373">
                  <c:v>5.9308544338977698E-2</c:v>
                </c:pt>
                <c:pt idx="6374">
                  <c:v>7.3863364603890301E-3</c:v>
                </c:pt>
                <c:pt idx="6375">
                  <c:v>9.2475185668477698E-3</c:v>
                </c:pt>
                <c:pt idx="6376">
                  <c:v>2.2318003413517799E-2</c:v>
                </c:pt>
                <c:pt idx="6377">
                  <c:v>1.0010883673871301E-2</c:v>
                </c:pt>
                <c:pt idx="6378">
                  <c:v>1.5297808565656001E-2</c:v>
                </c:pt>
                <c:pt idx="6379">
                  <c:v>1.4605529202346999E-2</c:v>
                </c:pt>
                <c:pt idx="6380">
                  <c:v>3.81553276014567E-2</c:v>
                </c:pt>
                <c:pt idx="6381">
                  <c:v>1.45109067737344E-2</c:v>
                </c:pt>
                <c:pt idx="6382">
                  <c:v>1.0136373922084E-2</c:v>
                </c:pt>
                <c:pt idx="6383">
                  <c:v>1.0788472462754901E-2</c:v>
                </c:pt>
                <c:pt idx="6384">
                  <c:v>1.18542046840631E-2</c:v>
                </c:pt>
                <c:pt idx="6385">
                  <c:v>2.4075564827527599E-2</c:v>
                </c:pt>
                <c:pt idx="6386">
                  <c:v>3.7388773055191699E-2</c:v>
                </c:pt>
                <c:pt idx="6387">
                  <c:v>9.1991603295025898E-3</c:v>
                </c:pt>
                <c:pt idx="6388">
                  <c:v>2.0540275064292499E-2</c:v>
                </c:pt>
                <c:pt idx="6389">
                  <c:v>1.7388221114046001E-2</c:v>
                </c:pt>
                <c:pt idx="6390">
                  <c:v>1.9078945455737299E-2</c:v>
                </c:pt>
                <c:pt idx="6391">
                  <c:v>1.9723468085111599E-2</c:v>
                </c:pt>
                <c:pt idx="6392">
                  <c:v>1.8556273562148E-2</c:v>
                </c:pt>
                <c:pt idx="6393">
                  <c:v>5.0490086318756899E-2</c:v>
                </c:pt>
                <c:pt idx="6394">
                  <c:v>4.7526296704429503E-2</c:v>
                </c:pt>
                <c:pt idx="6395">
                  <c:v>3.02460668944226E-2</c:v>
                </c:pt>
                <c:pt idx="6396">
                  <c:v>1.3543012867889099E-2</c:v>
                </c:pt>
                <c:pt idx="6397">
                  <c:v>8.2859417822023305E-3</c:v>
                </c:pt>
                <c:pt idx="6398">
                  <c:v>1.7975046197983902E-2</c:v>
                </c:pt>
                <c:pt idx="6399">
                  <c:v>2.2320901978730798E-2</c:v>
                </c:pt>
                <c:pt idx="6400">
                  <c:v>1.02163055759747E-2</c:v>
                </c:pt>
                <c:pt idx="6401">
                  <c:v>5.0557065848475698E-2</c:v>
                </c:pt>
                <c:pt idx="6402">
                  <c:v>1.04323792337595E-2</c:v>
                </c:pt>
                <c:pt idx="6403">
                  <c:v>7.8245654585565906E-3</c:v>
                </c:pt>
                <c:pt idx="6404">
                  <c:v>1.7374666807210701E-2</c:v>
                </c:pt>
                <c:pt idx="6405">
                  <c:v>1.04787463064295E-2</c:v>
                </c:pt>
                <c:pt idx="6406">
                  <c:v>9.8019102934587907E-3</c:v>
                </c:pt>
                <c:pt idx="6407">
                  <c:v>8.7186720670097608E-3</c:v>
                </c:pt>
                <c:pt idx="6408">
                  <c:v>1.2122031821730101E-2</c:v>
                </c:pt>
                <c:pt idx="6409">
                  <c:v>3.6455394605296502E-2</c:v>
                </c:pt>
                <c:pt idx="6410">
                  <c:v>1.01009871915926E-2</c:v>
                </c:pt>
                <c:pt idx="6411">
                  <c:v>1.75715310727317E-2</c:v>
                </c:pt>
                <c:pt idx="6412">
                  <c:v>8.2481164062080808E-3</c:v>
                </c:pt>
                <c:pt idx="6413">
                  <c:v>9.56196421392814E-3</c:v>
                </c:pt>
                <c:pt idx="6414">
                  <c:v>7.9588403338924293E-3</c:v>
                </c:pt>
                <c:pt idx="6415">
                  <c:v>3.9723363511096801E-2</c:v>
                </c:pt>
                <c:pt idx="6416">
                  <c:v>3.4615730525245102E-2</c:v>
                </c:pt>
                <c:pt idx="6417">
                  <c:v>9.9175480731894701E-3</c:v>
                </c:pt>
                <c:pt idx="6418">
                  <c:v>1.54883243520404E-2</c:v>
                </c:pt>
                <c:pt idx="6419">
                  <c:v>9.1914655924340196E-3</c:v>
                </c:pt>
                <c:pt idx="6420">
                  <c:v>8.1071397026201992E-3</c:v>
                </c:pt>
                <c:pt idx="6421">
                  <c:v>1.2562437803989E-2</c:v>
                </c:pt>
                <c:pt idx="6422">
                  <c:v>1.3397862504425199E-2</c:v>
                </c:pt>
                <c:pt idx="6423">
                  <c:v>1.7881730659329301E-2</c:v>
                </c:pt>
                <c:pt idx="6424">
                  <c:v>5.4858799602856799E-2</c:v>
                </c:pt>
                <c:pt idx="6425">
                  <c:v>5.4477579348268398E-2</c:v>
                </c:pt>
                <c:pt idx="6426">
                  <c:v>8.0493844915924193E-3</c:v>
                </c:pt>
                <c:pt idx="6427">
                  <c:v>8.5544197917328899E-3</c:v>
                </c:pt>
                <c:pt idx="6428">
                  <c:v>6.1105488280500601E-2</c:v>
                </c:pt>
                <c:pt idx="6429">
                  <c:v>1.34107310256977E-2</c:v>
                </c:pt>
                <c:pt idx="6430">
                  <c:v>1.6293692326074499E-2</c:v>
                </c:pt>
                <c:pt idx="6431">
                  <c:v>1.25927026807364E-2</c:v>
                </c:pt>
                <c:pt idx="6432">
                  <c:v>9.9725221986888598E-3</c:v>
                </c:pt>
                <c:pt idx="6433">
                  <c:v>1.17864196037084E-2</c:v>
                </c:pt>
                <c:pt idx="6434">
                  <c:v>9.6799876322236408E-3</c:v>
                </c:pt>
                <c:pt idx="6435">
                  <c:v>1.34564761746815E-2</c:v>
                </c:pt>
                <c:pt idx="6436">
                  <c:v>1.0959529941217501E-2</c:v>
                </c:pt>
                <c:pt idx="6437">
                  <c:v>9.7850585277535502E-3</c:v>
                </c:pt>
                <c:pt idx="6438">
                  <c:v>3.7315362215550499E-2</c:v>
                </c:pt>
                <c:pt idx="6439">
                  <c:v>8.7965633219283107E-3</c:v>
                </c:pt>
                <c:pt idx="6440">
                  <c:v>1.29058179145342E-2</c:v>
                </c:pt>
                <c:pt idx="6441">
                  <c:v>2.0660821831283399E-2</c:v>
                </c:pt>
                <c:pt idx="6442">
                  <c:v>3.18796845798777E-2</c:v>
                </c:pt>
                <c:pt idx="6443">
                  <c:v>7.6322242682267099E-3</c:v>
                </c:pt>
                <c:pt idx="6444">
                  <c:v>2.43845187898168E-2</c:v>
                </c:pt>
                <c:pt idx="6445">
                  <c:v>1.1940979410936E-2</c:v>
                </c:pt>
                <c:pt idx="6446">
                  <c:v>1.8689635500412801E-2</c:v>
                </c:pt>
                <c:pt idx="6447">
                  <c:v>1.1410588395214499E-2</c:v>
                </c:pt>
                <c:pt idx="6448">
                  <c:v>3.5881485843111301E-2</c:v>
                </c:pt>
                <c:pt idx="6449">
                  <c:v>1.17658878414569E-2</c:v>
                </c:pt>
                <c:pt idx="6450">
                  <c:v>1.0087786605481E-2</c:v>
                </c:pt>
                <c:pt idx="6451">
                  <c:v>3.2435620585908598E-2</c:v>
                </c:pt>
                <c:pt idx="6452">
                  <c:v>3.5244114734748998E-2</c:v>
                </c:pt>
                <c:pt idx="6453">
                  <c:v>9.7228665237970302E-3</c:v>
                </c:pt>
                <c:pt idx="6454">
                  <c:v>1.9110688202062999E-2</c:v>
                </c:pt>
                <c:pt idx="6455">
                  <c:v>3.4566600171846498E-2</c:v>
                </c:pt>
                <c:pt idx="6456">
                  <c:v>1.0161368753457901E-2</c:v>
                </c:pt>
                <c:pt idx="6457">
                  <c:v>1.52708552898952E-2</c:v>
                </c:pt>
                <c:pt idx="6458">
                  <c:v>1.0866074657862801E-2</c:v>
                </c:pt>
                <c:pt idx="6459">
                  <c:v>2.03895407033154E-2</c:v>
                </c:pt>
                <c:pt idx="6460">
                  <c:v>3.2071316554999799E-2</c:v>
                </c:pt>
                <c:pt idx="6461">
                  <c:v>1.08492886390148E-2</c:v>
                </c:pt>
                <c:pt idx="6462">
                  <c:v>8.5059781589634995E-3</c:v>
                </c:pt>
                <c:pt idx="6463">
                  <c:v>5.5392462497701397E-2</c:v>
                </c:pt>
                <c:pt idx="6464">
                  <c:v>3.8736897863546303E-2</c:v>
                </c:pt>
                <c:pt idx="6465">
                  <c:v>1.89659446624315E-2</c:v>
                </c:pt>
                <c:pt idx="6466">
                  <c:v>1.5687977434618E-2</c:v>
                </c:pt>
                <c:pt idx="6467">
                  <c:v>1.0316601276688099E-2</c:v>
                </c:pt>
                <c:pt idx="6468">
                  <c:v>2.0019316896032799E-2</c:v>
                </c:pt>
                <c:pt idx="6469">
                  <c:v>1.5288379274293299E-2</c:v>
                </c:pt>
                <c:pt idx="6470">
                  <c:v>6.1727144325604201E-2</c:v>
                </c:pt>
                <c:pt idx="6471">
                  <c:v>1.3631610252292099E-2</c:v>
                </c:pt>
                <c:pt idx="6472">
                  <c:v>8.2845730600004195E-3</c:v>
                </c:pt>
                <c:pt idx="6473">
                  <c:v>2.6668086709871301E-2</c:v>
                </c:pt>
                <c:pt idx="6474">
                  <c:v>5.7683264197005597E-2</c:v>
                </c:pt>
                <c:pt idx="6475">
                  <c:v>4.60348938679426E-2</c:v>
                </c:pt>
                <c:pt idx="6476">
                  <c:v>8.9825477372630792E-3</c:v>
                </c:pt>
                <c:pt idx="6477">
                  <c:v>1.57022028505013E-2</c:v>
                </c:pt>
                <c:pt idx="6478">
                  <c:v>1.56280521202877E-2</c:v>
                </c:pt>
                <c:pt idx="6479">
                  <c:v>1.5111408114805099E-2</c:v>
                </c:pt>
                <c:pt idx="6480">
                  <c:v>8.54080008048517E-3</c:v>
                </c:pt>
                <c:pt idx="6481">
                  <c:v>8.8703716925144001E-3</c:v>
                </c:pt>
                <c:pt idx="6482">
                  <c:v>5.6006660168230402E-2</c:v>
                </c:pt>
                <c:pt idx="6483">
                  <c:v>1.82190751813129E-2</c:v>
                </c:pt>
                <c:pt idx="6484">
                  <c:v>1.1711196092678599E-2</c:v>
                </c:pt>
                <c:pt idx="6485">
                  <c:v>1.6608972890223998E-2</c:v>
                </c:pt>
                <c:pt idx="6486">
                  <c:v>2.40582098056079E-2</c:v>
                </c:pt>
                <c:pt idx="6487">
                  <c:v>5.7691052048598299E-2</c:v>
                </c:pt>
                <c:pt idx="6488">
                  <c:v>3.0425965790085999E-2</c:v>
                </c:pt>
                <c:pt idx="6489">
                  <c:v>4.51468838774602E-2</c:v>
                </c:pt>
                <c:pt idx="6490">
                  <c:v>7.7540066907348104E-3</c:v>
                </c:pt>
                <c:pt idx="6491">
                  <c:v>4.8464954843504403E-2</c:v>
                </c:pt>
                <c:pt idx="6492">
                  <c:v>8.7166439044065493E-3</c:v>
                </c:pt>
                <c:pt idx="6493">
                  <c:v>5.2123194725195297E-2</c:v>
                </c:pt>
                <c:pt idx="6494">
                  <c:v>8.6562472832641991E-3</c:v>
                </c:pt>
                <c:pt idx="6495">
                  <c:v>1.17404388705717E-2</c:v>
                </c:pt>
                <c:pt idx="6496">
                  <c:v>3.7619676914888198E-2</c:v>
                </c:pt>
                <c:pt idx="6497">
                  <c:v>4.38882698501099E-2</c:v>
                </c:pt>
                <c:pt idx="6498">
                  <c:v>1.8008322131302601E-2</c:v>
                </c:pt>
                <c:pt idx="6499">
                  <c:v>2.5275095896669299E-2</c:v>
                </c:pt>
                <c:pt idx="6500">
                  <c:v>3.4386998703054797E-2</c:v>
                </c:pt>
                <c:pt idx="6501">
                  <c:v>2.4438722420526401E-2</c:v>
                </c:pt>
                <c:pt idx="6502">
                  <c:v>8.5552067078007808E-3</c:v>
                </c:pt>
                <c:pt idx="6503">
                  <c:v>1.3018550650353899E-2</c:v>
                </c:pt>
                <c:pt idx="6504">
                  <c:v>1.8839894111371699E-2</c:v>
                </c:pt>
                <c:pt idx="6505">
                  <c:v>1.12522319079193E-2</c:v>
                </c:pt>
                <c:pt idx="6506">
                  <c:v>2.4053537469792101E-2</c:v>
                </c:pt>
                <c:pt idx="6507">
                  <c:v>3.92032166936154E-2</c:v>
                </c:pt>
                <c:pt idx="6508">
                  <c:v>9.1159898212660392E-3</c:v>
                </c:pt>
                <c:pt idx="6509">
                  <c:v>2.0395206155378601E-2</c:v>
                </c:pt>
                <c:pt idx="6510">
                  <c:v>1.29488305148722E-2</c:v>
                </c:pt>
                <c:pt idx="6511">
                  <c:v>3.3473999470088799E-2</c:v>
                </c:pt>
                <c:pt idx="6512">
                  <c:v>5.8479603136093003E-2</c:v>
                </c:pt>
                <c:pt idx="6513">
                  <c:v>7.3488356608543996E-3</c:v>
                </c:pt>
                <c:pt idx="6514">
                  <c:v>7.7954309788986296E-3</c:v>
                </c:pt>
                <c:pt idx="6515">
                  <c:v>9.1788761118497195E-3</c:v>
                </c:pt>
                <c:pt idx="6516">
                  <c:v>1.0600345102636299E-2</c:v>
                </c:pt>
                <c:pt idx="6517">
                  <c:v>9.2219989451959809E-3</c:v>
                </c:pt>
                <c:pt idx="6518">
                  <c:v>7.9617783783504908E-3</c:v>
                </c:pt>
                <c:pt idx="6519">
                  <c:v>3.1558353332173703E-2</c:v>
                </c:pt>
                <c:pt idx="6520">
                  <c:v>9.6416826486087695E-3</c:v>
                </c:pt>
                <c:pt idx="6521">
                  <c:v>1.01789104898491E-2</c:v>
                </c:pt>
                <c:pt idx="6522">
                  <c:v>9.2747379687843599E-3</c:v>
                </c:pt>
                <c:pt idx="6523">
                  <c:v>1.76797145602203E-2</c:v>
                </c:pt>
                <c:pt idx="6524">
                  <c:v>5.1335978272518498E-2</c:v>
                </c:pt>
                <c:pt idx="6525">
                  <c:v>9.0140831231761299E-3</c:v>
                </c:pt>
                <c:pt idx="6526">
                  <c:v>2.0705251239175899E-2</c:v>
                </c:pt>
                <c:pt idx="6527">
                  <c:v>1.2518526764907801E-2</c:v>
                </c:pt>
                <c:pt idx="6528">
                  <c:v>9.2758324235761493E-3</c:v>
                </c:pt>
                <c:pt idx="6529">
                  <c:v>9.3207222811286395E-3</c:v>
                </c:pt>
                <c:pt idx="6530">
                  <c:v>2.0953005096272199E-2</c:v>
                </c:pt>
                <c:pt idx="6531">
                  <c:v>1.30864836235227E-2</c:v>
                </c:pt>
                <c:pt idx="6532">
                  <c:v>8.2985725248896896E-3</c:v>
                </c:pt>
                <c:pt idx="6533">
                  <c:v>1.68281352505344E-2</c:v>
                </c:pt>
                <c:pt idx="6534">
                  <c:v>8.1931806748743001E-3</c:v>
                </c:pt>
                <c:pt idx="6535">
                  <c:v>7.5195726978055299E-3</c:v>
                </c:pt>
                <c:pt idx="6536">
                  <c:v>1.0565797409456399E-2</c:v>
                </c:pt>
                <c:pt idx="6537">
                  <c:v>2.2357264336827901E-2</c:v>
                </c:pt>
                <c:pt idx="6538">
                  <c:v>1.1834833062989899E-2</c:v>
                </c:pt>
                <c:pt idx="6539">
                  <c:v>4.07181352429625E-2</c:v>
                </c:pt>
                <c:pt idx="6540">
                  <c:v>8.2031838062584898E-3</c:v>
                </c:pt>
                <c:pt idx="6541">
                  <c:v>9.14418161706234E-3</c:v>
                </c:pt>
                <c:pt idx="6542">
                  <c:v>4.2922346252452302E-2</c:v>
                </c:pt>
                <c:pt idx="6543">
                  <c:v>1.36113475168899E-2</c:v>
                </c:pt>
                <c:pt idx="6544">
                  <c:v>5.9280327496217901E-2</c:v>
                </c:pt>
                <c:pt idx="6545">
                  <c:v>5.7724984072758397E-2</c:v>
                </c:pt>
                <c:pt idx="6546">
                  <c:v>1.4919095794157299E-2</c:v>
                </c:pt>
                <c:pt idx="6547">
                  <c:v>1.2369601586522399E-2</c:v>
                </c:pt>
                <c:pt idx="6548">
                  <c:v>1.9814439045285698E-2</c:v>
                </c:pt>
                <c:pt idx="6549">
                  <c:v>1.5875518835100501E-2</c:v>
                </c:pt>
                <c:pt idx="6550">
                  <c:v>8.7822149013301303E-3</c:v>
                </c:pt>
                <c:pt idx="6551">
                  <c:v>5.0402254454547601E-2</c:v>
                </c:pt>
                <c:pt idx="6552">
                  <c:v>7.6144286158910798E-3</c:v>
                </c:pt>
                <c:pt idx="6553">
                  <c:v>1.292286898596E-2</c:v>
                </c:pt>
                <c:pt idx="6554">
                  <c:v>2.66745698565207E-2</c:v>
                </c:pt>
                <c:pt idx="6555">
                  <c:v>1.5314962185299499E-2</c:v>
                </c:pt>
                <c:pt idx="6556">
                  <c:v>6.0651724130669701E-2</c:v>
                </c:pt>
                <c:pt idx="6557">
                  <c:v>1.40607490555077E-2</c:v>
                </c:pt>
                <c:pt idx="6558">
                  <c:v>1.1848550729463199E-2</c:v>
                </c:pt>
                <c:pt idx="6559">
                  <c:v>4.2160533558993997E-2</c:v>
                </c:pt>
                <c:pt idx="6560">
                  <c:v>1.3514840537119901E-2</c:v>
                </c:pt>
                <c:pt idx="6561">
                  <c:v>9.6464365943901807E-3</c:v>
                </c:pt>
                <c:pt idx="6562">
                  <c:v>2.4765460655958499E-2</c:v>
                </c:pt>
                <c:pt idx="6563">
                  <c:v>4.86941245215722E-2</c:v>
                </c:pt>
                <c:pt idx="6564">
                  <c:v>2.1430149762795499E-2</c:v>
                </c:pt>
                <c:pt idx="6565">
                  <c:v>1.05291943988466E-2</c:v>
                </c:pt>
                <c:pt idx="6566">
                  <c:v>8.3450008955518705E-3</c:v>
                </c:pt>
                <c:pt idx="6567">
                  <c:v>7.1053361258528198E-3</c:v>
                </c:pt>
                <c:pt idx="6568">
                  <c:v>1.3141500875217401E-2</c:v>
                </c:pt>
                <c:pt idx="6569">
                  <c:v>1.08942097852326E-2</c:v>
                </c:pt>
                <c:pt idx="6570">
                  <c:v>5.9464361770251398E-2</c:v>
                </c:pt>
                <c:pt idx="6571">
                  <c:v>7.9060621099762592E-3</c:v>
                </c:pt>
                <c:pt idx="6572">
                  <c:v>1.11993242742764E-2</c:v>
                </c:pt>
                <c:pt idx="6573">
                  <c:v>2.44588113810351E-2</c:v>
                </c:pt>
                <c:pt idx="6574">
                  <c:v>3.9609895177190602E-2</c:v>
                </c:pt>
                <c:pt idx="6575">
                  <c:v>8.3231347295445804E-3</c:v>
                </c:pt>
                <c:pt idx="6576">
                  <c:v>3.4579397487402297E-2</c:v>
                </c:pt>
                <c:pt idx="6577">
                  <c:v>2.8026810696058599E-2</c:v>
                </c:pt>
                <c:pt idx="6578">
                  <c:v>4.4415185863114E-2</c:v>
                </c:pt>
                <c:pt idx="6579">
                  <c:v>2.4451797576229999E-2</c:v>
                </c:pt>
                <c:pt idx="6580">
                  <c:v>9.3953138005840806E-3</c:v>
                </c:pt>
                <c:pt idx="6581">
                  <c:v>2.4688373714201298E-2</c:v>
                </c:pt>
                <c:pt idx="6582">
                  <c:v>2.3070360576474699E-2</c:v>
                </c:pt>
                <c:pt idx="6583">
                  <c:v>9.5699687535418607E-3</c:v>
                </c:pt>
                <c:pt idx="6584">
                  <c:v>1.6489264785655801E-2</c:v>
                </c:pt>
                <c:pt idx="6585">
                  <c:v>9.4774538968465105E-3</c:v>
                </c:pt>
                <c:pt idx="6586">
                  <c:v>2.5431365668649699E-2</c:v>
                </c:pt>
                <c:pt idx="6587">
                  <c:v>2.5443008457704301E-2</c:v>
                </c:pt>
                <c:pt idx="6588">
                  <c:v>9.3703834334369004E-3</c:v>
                </c:pt>
                <c:pt idx="6589">
                  <c:v>1.4539715211399001E-2</c:v>
                </c:pt>
                <c:pt idx="6590">
                  <c:v>1.7194468893813E-2</c:v>
                </c:pt>
                <c:pt idx="6591">
                  <c:v>1.7803738523101499E-2</c:v>
                </c:pt>
                <c:pt idx="6592">
                  <c:v>8.7138779445975496E-3</c:v>
                </c:pt>
                <c:pt idx="6593">
                  <c:v>1.134923721E-2</c:v>
                </c:pt>
                <c:pt idx="6594">
                  <c:v>5.7133934010708202E-2</c:v>
                </c:pt>
                <c:pt idx="6595">
                  <c:v>1.03290005712262E-2</c:v>
                </c:pt>
                <c:pt idx="6596">
                  <c:v>3.57171074440178E-2</c:v>
                </c:pt>
                <c:pt idx="6597">
                  <c:v>9.6745457081593694E-3</c:v>
                </c:pt>
                <c:pt idx="6598">
                  <c:v>9.8893831160248007E-3</c:v>
                </c:pt>
                <c:pt idx="6599">
                  <c:v>1.6294078944495999E-2</c:v>
                </c:pt>
                <c:pt idx="6600">
                  <c:v>1.3393068959169E-2</c:v>
                </c:pt>
                <c:pt idx="6601">
                  <c:v>8.4921085033889294E-3</c:v>
                </c:pt>
                <c:pt idx="6602">
                  <c:v>8.4256464282660305E-3</c:v>
                </c:pt>
                <c:pt idx="6603">
                  <c:v>1.9279182113494699E-2</c:v>
                </c:pt>
                <c:pt idx="6604">
                  <c:v>1.7035422550714802E-2</c:v>
                </c:pt>
                <c:pt idx="6605">
                  <c:v>4.0946955356885202E-2</c:v>
                </c:pt>
                <c:pt idx="6606">
                  <c:v>1.15322509414787E-2</c:v>
                </c:pt>
                <c:pt idx="6607">
                  <c:v>3.6826113031749E-2</c:v>
                </c:pt>
                <c:pt idx="6608">
                  <c:v>1.4860170116738699E-2</c:v>
                </c:pt>
                <c:pt idx="6609">
                  <c:v>9.8569168552965006E-3</c:v>
                </c:pt>
                <c:pt idx="6610">
                  <c:v>3.7682374697151001E-2</c:v>
                </c:pt>
                <c:pt idx="6611">
                  <c:v>7.4682587235656104E-3</c:v>
                </c:pt>
                <c:pt idx="6612">
                  <c:v>1.9567733427012301E-2</c:v>
                </c:pt>
                <c:pt idx="6613">
                  <c:v>4.3873308026169101E-2</c:v>
                </c:pt>
                <c:pt idx="6614">
                  <c:v>2.7402775413540699E-2</c:v>
                </c:pt>
                <c:pt idx="6615">
                  <c:v>1.4030886973776101E-2</c:v>
                </c:pt>
                <c:pt idx="6616">
                  <c:v>1.39276484907115E-2</c:v>
                </c:pt>
                <c:pt idx="6617">
                  <c:v>1.4576170158019E-2</c:v>
                </c:pt>
                <c:pt idx="6618">
                  <c:v>4.2259252637345403E-2</c:v>
                </c:pt>
                <c:pt idx="6619">
                  <c:v>1.1774066118653699E-2</c:v>
                </c:pt>
                <c:pt idx="6620">
                  <c:v>1.9290822227725098E-2</c:v>
                </c:pt>
                <c:pt idx="6621">
                  <c:v>9.3786553630911904E-3</c:v>
                </c:pt>
                <c:pt idx="6622">
                  <c:v>2.0981362614142698E-2</c:v>
                </c:pt>
                <c:pt idx="6623">
                  <c:v>1.4337946612035499E-2</c:v>
                </c:pt>
                <c:pt idx="6624">
                  <c:v>1.5759902072257199E-2</c:v>
                </c:pt>
                <c:pt idx="6625">
                  <c:v>1.13873264206493E-2</c:v>
                </c:pt>
                <c:pt idx="6626">
                  <c:v>9.4659497540900191E-3</c:v>
                </c:pt>
                <c:pt idx="6627">
                  <c:v>6.0426844130980498E-2</c:v>
                </c:pt>
                <c:pt idx="6628">
                  <c:v>9.5330582913416995E-3</c:v>
                </c:pt>
                <c:pt idx="6629">
                  <c:v>1.1182891865903899E-2</c:v>
                </c:pt>
                <c:pt idx="6630">
                  <c:v>1.7566434883288799E-2</c:v>
                </c:pt>
                <c:pt idx="6631">
                  <c:v>3.5197111658969597E-2</c:v>
                </c:pt>
                <c:pt idx="6632">
                  <c:v>4.1493680684044798E-2</c:v>
                </c:pt>
                <c:pt idx="6633">
                  <c:v>2.00603408317108E-2</c:v>
                </c:pt>
                <c:pt idx="6634">
                  <c:v>2.4454917743702301E-2</c:v>
                </c:pt>
                <c:pt idx="6635">
                  <c:v>1.00970822467532E-2</c:v>
                </c:pt>
                <c:pt idx="6636">
                  <c:v>1.9414667458813401E-2</c:v>
                </c:pt>
                <c:pt idx="6637">
                  <c:v>8.1751245292783301E-3</c:v>
                </c:pt>
                <c:pt idx="6638">
                  <c:v>7.1890340254310899E-3</c:v>
                </c:pt>
                <c:pt idx="6639">
                  <c:v>1.1627672412642299E-2</c:v>
                </c:pt>
                <c:pt idx="6640">
                  <c:v>9.6180091993005607E-3</c:v>
                </c:pt>
                <c:pt idx="6641">
                  <c:v>3.2528075698649503E-2</c:v>
                </c:pt>
                <c:pt idx="6642">
                  <c:v>2.3370070197191499E-2</c:v>
                </c:pt>
                <c:pt idx="6643">
                  <c:v>2.0368991594586799E-2</c:v>
                </c:pt>
                <c:pt idx="6644">
                  <c:v>1.8421388466347E-2</c:v>
                </c:pt>
                <c:pt idx="6645">
                  <c:v>1.07145450371126E-2</c:v>
                </c:pt>
                <c:pt idx="6646">
                  <c:v>1.5999147069310601E-2</c:v>
                </c:pt>
                <c:pt idx="6647">
                  <c:v>1.00371605991499E-2</c:v>
                </c:pt>
                <c:pt idx="6648">
                  <c:v>1.0141659829572399E-2</c:v>
                </c:pt>
                <c:pt idx="6649">
                  <c:v>8.5212672565848704E-3</c:v>
                </c:pt>
                <c:pt idx="6650">
                  <c:v>1.48561649713256E-2</c:v>
                </c:pt>
                <c:pt idx="6651">
                  <c:v>9.0588226453230496E-3</c:v>
                </c:pt>
                <c:pt idx="6652">
                  <c:v>7.29221586973826E-3</c:v>
                </c:pt>
                <c:pt idx="6653">
                  <c:v>1.11431643977138E-2</c:v>
                </c:pt>
                <c:pt idx="6654">
                  <c:v>1.71204108480803E-2</c:v>
                </c:pt>
                <c:pt idx="6655">
                  <c:v>2.4111369959028298E-2</c:v>
                </c:pt>
                <c:pt idx="6656">
                  <c:v>1.9906398444053199E-2</c:v>
                </c:pt>
                <c:pt idx="6657">
                  <c:v>1.6853475122587998E-2</c:v>
                </c:pt>
                <c:pt idx="6658">
                  <c:v>6.0589867901461703E-2</c:v>
                </c:pt>
                <c:pt idx="6659">
                  <c:v>4.45605605150678E-2</c:v>
                </c:pt>
                <c:pt idx="6660">
                  <c:v>8.5911419854098996E-3</c:v>
                </c:pt>
                <c:pt idx="6661">
                  <c:v>1.12855040558678E-2</c:v>
                </c:pt>
                <c:pt idx="6662">
                  <c:v>7.5289798625047802E-3</c:v>
                </c:pt>
                <c:pt idx="6663">
                  <c:v>2.3430050897078E-2</c:v>
                </c:pt>
                <c:pt idx="6664">
                  <c:v>1.8927060007875599E-2</c:v>
                </c:pt>
                <c:pt idx="6665">
                  <c:v>7.4293404307483202E-3</c:v>
                </c:pt>
                <c:pt idx="6666">
                  <c:v>2.9277065144807601E-2</c:v>
                </c:pt>
                <c:pt idx="6667">
                  <c:v>3.9449568777331301E-2</c:v>
                </c:pt>
                <c:pt idx="6668">
                  <c:v>1.01646668495584E-2</c:v>
                </c:pt>
                <c:pt idx="6669">
                  <c:v>5.3902868847708299E-2</c:v>
                </c:pt>
                <c:pt idx="6670">
                  <c:v>2.9888439765560899E-2</c:v>
                </c:pt>
                <c:pt idx="6671">
                  <c:v>9.1130005691183891E-3</c:v>
                </c:pt>
                <c:pt idx="6672">
                  <c:v>4.00437078242196E-2</c:v>
                </c:pt>
                <c:pt idx="6673">
                  <c:v>1.11524438813949E-2</c:v>
                </c:pt>
                <c:pt idx="6674">
                  <c:v>1.04787663380444E-2</c:v>
                </c:pt>
                <c:pt idx="6675">
                  <c:v>5.1280921034691597E-2</c:v>
                </c:pt>
                <c:pt idx="6676">
                  <c:v>7.8611472025962807E-3</c:v>
                </c:pt>
                <c:pt idx="6677">
                  <c:v>1.3823370945012301E-2</c:v>
                </c:pt>
                <c:pt idx="6678">
                  <c:v>1.4317854463689E-2</c:v>
                </c:pt>
                <c:pt idx="6679">
                  <c:v>1.7796794686542699E-2</c:v>
                </c:pt>
                <c:pt idx="6680">
                  <c:v>1.32449949227058E-2</c:v>
                </c:pt>
                <c:pt idx="6681">
                  <c:v>1.2651386209497101E-2</c:v>
                </c:pt>
                <c:pt idx="6682">
                  <c:v>2.6550153116588999E-2</c:v>
                </c:pt>
                <c:pt idx="6683">
                  <c:v>5.3299153127303898E-2</c:v>
                </c:pt>
                <c:pt idx="6684">
                  <c:v>1.3852970100719101E-2</c:v>
                </c:pt>
                <c:pt idx="6685">
                  <c:v>1.7172973436734799E-2</c:v>
                </c:pt>
                <c:pt idx="6686">
                  <c:v>7.6425049893487501E-3</c:v>
                </c:pt>
                <c:pt idx="6687">
                  <c:v>1.21697329372987E-2</c:v>
                </c:pt>
                <c:pt idx="6688">
                  <c:v>2.1030122918448E-2</c:v>
                </c:pt>
                <c:pt idx="6689">
                  <c:v>7.3315942805431003E-3</c:v>
                </c:pt>
                <c:pt idx="6690">
                  <c:v>1.8627887606564499E-2</c:v>
                </c:pt>
                <c:pt idx="6691">
                  <c:v>1.04149825761443E-2</c:v>
                </c:pt>
                <c:pt idx="6692">
                  <c:v>1.40329210048066E-2</c:v>
                </c:pt>
                <c:pt idx="6693">
                  <c:v>1.7189638810892801E-2</c:v>
                </c:pt>
                <c:pt idx="6694">
                  <c:v>1.09631180153588E-2</c:v>
                </c:pt>
                <c:pt idx="6695">
                  <c:v>8.0417178397066795E-3</c:v>
                </c:pt>
                <c:pt idx="6696">
                  <c:v>1.25323898784568E-2</c:v>
                </c:pt>
                <c:pt idx="6697">
                  <c:v>4.0454342766948502E-2</c:v>
                </c:pt>
                <c:pt idx="6698">
                  <c:v>2.2703513315439901E-2</c:v>
                </c:pt>
                <c:pt idx="6699">
                  <c:v>1.0029229672503E-2</c:v>
                </c:pt>
                <c:pt idx="6700">
                  <c:v>2.91486057855063E-2</c:v>
                </c:pt>
                <c:pt idx="6701">
                  <c:v>3.0070183471713498E-2</c:v>
                </c:pt>
                <c:pt idx="6702">
                  <c:v>2.2377092406680101E-2</c:v>
                </c:pt>
                <c:pt idx="6703">
                  <c:v>8.4146366859536598E-3</c:v>
                </c:pt>
                <c:pt idx="6704">
                  <c:v>5.3462411938621501E-2</c:v>
                </c:pt>
                <c:pt idx="6705">
                  <c:v>6.3873288645547296E-2</c:v>
                </c:pt>
                <c:pt idx="6706">
                  <c:v>2.0092461474783999E-2</c:v>
                </c:pt>
                <c:pt idx="6707">
                  <c:v>1.19864610796482E-2</c:v>
                </c:pt>
                <c:pt idx="6708">
                  <c:v>1.12749245054498E-2</c:v>
                </c:pt>
                <c:pt idx="6709">
                  <c:v>3.3671160635335103E-2</c:v>
                </c:pt>
                <c:pt idx="6710">
                  <c:v>9.7741987290828093E-3</c:v>
                </c:pt>
                <c:pt idx="6711">
                  <c:v>1.01338674856203E-2</c:v>
                </c:pt>
                <c:pt idx="6712">
                  <c:v>9.1012778411481698E-3</c:v>
                </c:pt>
                <c:pt idx="6713">
                  <c:v>2.7052619741926801E-2</c:v>
                </c:pt>
                <c:pt idx="6714">
                  <c:v>3.3352875981250203E-2</c:v>
                </c:pt>
                <c:pt idx="6715">
                  <c:v>3.8670608865211002E-2</c:v>
                </c:pt>
                <c:pt idx="6716">
                  <c:v>8.9493070420108897E-3</c:v>
                </c:pt>
                <c:pt idx="6717">
                  <c:v>9.9053825617554103E-3</c:v>
                </c:pt>
                <c:pt idx="6718">
                  <c:v>4.3580621866798799E-2</c:v>
                </c:pt>
                <c:pt idx="6719">
                  <c:v>8.74752512327652E-3</c:v>
                </c:pt>
                <c:pt idx="6720">
                  <c:v>9.0179789089995695E-3</c:v>
                </c:pt>
                <c:pt idx="6721">
                  <c:v>1.6763091385704101E-2</c:v>
                </c:pt>
                <c:pt idx="6722">
                  <c:v>8.1669119372201095E-3</c:v>
                </c:pt>
                <c:pt idx="6723">
                  <c:v>9.4080226336800202E-3</c:v>
                </c:pt>
                <c:pt idx="6724">
                  <c:v>1.1314113666501899E-2</c:v>
                </c:pt>
                <c:pt idx="6725">
                  <c:v>6.5423348499898698E-2</c:v>
                </c:pt>
                <c:pt idx="6726">
                  <c:v>1.8402347110779399E-2</c:v>
                </c:pt>
                <c:pt idx="6727">
                  <c:v>9.5621213728361593E-3</c:v>
                </c:pt>
                <c:pt idx="6728">
                  <c:v>1.00835241207565E-2</c:v>
                </c:pt>
                <c:pt idx="6729">
                  <c:v>2.2359864829842799E-2</c:v>
                </c:pt>
                <c:pt idx="6730">
                  <c:v>1.0592572160721E-2</c:v>
                </c:pt>
                <c:pt idx="6731">
                  <c:v>1.39829246445905E-2</c:v>
                </c:pt>
                <c:pt idx="6732">
                  <c:v>3.4983956794504001E-2</c:v>
                </c:pt>
                <c:pt idx="6733">
                  <c:v>1.12105520115823E-2</c:v>
                </c:pt>
                <c:pt idx="6734">
                  <c:v>1.8802428605007099E-2</c:v>
                </c:pt>
                <c:pt idx="6735">
                  <c:v>3.15741308791865E-2</c:v>
                </c:pt>
                <c:pt idx="6736">
                  <c:v>7.74158160399802E-3</c:v>
                </c:pt>
                <c:pt idx="6737">
                  <c:v>1.38109014135827E-2</c:v>
                </c:pt>
                <c:pt idx="6738">
                  <c:v>8.2519451546389597E-3</c:v>
                </c:pt>
                <c:pt idx="6739">
                  <c:v>2.4335317578937199E-2</c:v>
                </c:pt>
                <c:pt idx="6740">
                  <c:v>2.18213316961492E-2</c:v>
                </c:pt>
                <c:pt idx="6741">
                  <c:v>1.0404601162180799E-2</c:v>
                </c:pt>
                <c:pt idx="6742">
                  <c:v>3.4378287488237097E-2</c:v>
                </c:pt>
                <c:pt idx="6743">
                  <c:v>2.77162698358825E-2</c:v>
                </c:pt>
                <c:pt idx="6744">
                  <c:v>1.06823046497452E-2</c:v>
                </c:pt>
                <c:pt idx="6745">
                  <c:v>8.9265347744994106E-3</c:v>
                </c:pt>
                <c:pt idx="6746">
                  <c:v>2.6420594900957502E-2</c:v>
                </c:pt>
                <c:pt idx="6747">
                  <c:v>9.3629313388377301E-3</c:v>
                </c:pt>
                <c:pt idx="6748">
                  <c:v>1.5929360056288401E-2</c:v>
                </c:pt>
                <c:pt idx="6749">
                  <c:v>1.0805256327450901E-2</c:v>
                </c:pt>
                <c:pt idx="6750">
                  <c:v>9.7295520133365097E-3</c:v>
                </c:pt>
                <c:pt idx="6751">
                  <c:v>3.8763422541882399E-2</c:v>
                </c:pt>
                <c:pt idx="6752">
                  <c:v>1.8675044641079101E-2</c:v>
                </c:pt>
                <c:pt idx="6753">
                  <c:v>1.4372051923001601E-2</c:v>
                </c:pt>
                <c:pt idx="6754">
                  <c:v>1.8724703902504601E-2</c:v>
                </c:pt>
                <c:pt idx="6755">
                  <c:v>1.43296993097645E-2</c:v>
                </c:pt>
                <c:pt idx="6756">
                  <c:v>5.12018592399461E-2</c:v>
                </c:pt>
                <c:pt idx="6757">
                  <c:v>6.0259394504994901E-2</c:v>
                </c:pt>
                <c:pt idx="6758">
                  <c:v>4.6925737147802203E-2</c:v>
                </c:pt>
                <c:pt idx="6759">
                  <c:v>7.4764674070807802E-3</c:v>
                </c:pt>
                <c:pt idx="6760">
                  <c:v>1.07290343391689E-2</c:v>
                </c:pt>
                <c:pt idx="6761">
                  <c:v>5.2848387198435702E-2</c:v>
                </c:pt>
                <c:pt idx="6762">
                  <c:v>1.91744320957817E-2</c:v>
                </c:pt>
                <c:pt idx="6763">
                  <c:v>7.9762832679403598E-3</c:v>
                </c:pt>
                <c:pt idx="6764">
                  <c:v>1.6013383432344E-2</c:v>
                </c:pt>
                <c:pt idx="6765">
                  <c:v>3.85754443451908E-2</c:v>
                </c:pt>
                <c:pt idx="6766">
                  <c:v>1.0378426188833599E-2</c:v>
                </c:pt>
                <c:pt idx="6767">
                  <c:v>3.33091359841651E-2</c:v>
                </c:pt>
                <c:pt idx="6768">
                  <c:v>9.3194786560224802E-3</c:v>
                </c:pt>
                <c:pt idx="6769">
                  <c:v>8.1347096115316694E-3</c:v>
                </c:pt>
                <c:pt idx="6770">
                  <c:v>7.4442955417179397E-3</c:v>
                </c:pt>
                <c:pt idx="6771">
                  <c:v>3.6491480144274002E-2</c:v>
                </c:pt>
                <c:pt idx="6772">
                  <c:v>2.5058369448960699E-2</c:v>
                </c:pt>
                <c:pt idx="6773">
                  <c:v>1.21567270346626E-2</c:v>
                </c:pt>
                <c:pt idx="6774">
                  <c:v>1.2073824847037101E-2</c:v>
                </c:pt>
                <c:pt idx="6775">
                  <c:v>4.1458453979281398E-2</c:v>
                </c:pt>
                <c:pt idx="6776">
                  <c:v>1.7903808341876399E-2</c:v>
                </c:pt>
                <c:pt idx="6777">
                  <c:v>2.78193740790669E-2</c:v>
                </c:pt>
                <c:pt idx="6778">
                  <c:v>9.3414397738095598E-3</c:v>
                </c:pt>
                <c:pt idx="6779">
                  <c:v>1.02420206603405E-2</c:v>
                </c:pt>
                <c:pt idx="6780">
                  <c:v>1.06335129559826E-2</c:v>
                </c:pt>
                <c:pt idx="6781">
                  <c:v>5.5674064660342901E-2</c:v>
                </c:pt>
                <c:pt idx="6782">
                  <c:v>7.0524838006935098E-3</c:v>
                </c:pt>
                <c:pt idx="6783">
                  <c:v>3.1826512103607103E-2</c:v>
                </c:pt>
                <c:pt idx="6784">
                  <c:v>8.9782051236206306E-3</c:v>
                </c:pt>
                <c:pt idx="6785">
                  <c:v>1.43989634962161E-2</c:v>
                </c:pt>
                <c:pt idx="6786">
                  <c:v>4.6124477369163301E-2</c:v>
                </c:pt>
                <c:pt idx="6787">
                  <c:v>2.53468132021437E-2</c:v>
                </c:pt>
                <c:pt idx="6788">
                  <c:v>1.5156178024659E-2</c:v>
                </c:pt>
                <c:pt idx="6789">
                  <c:v>3.29995003690184E-2</c:v>
                </c:pt>
                <c:pt idx="6790">
                  <c:v>9.6003084104054805E-3</c:v>
                </c:pt>
                <c:pt idx="6791">
                  <c:v>1.30034856231855E-2</c:v>
                </c:pt>
                <c:pt idx="6792">
                  <c:v>7.9139920087579908E-3</c:v>
                </c:pt>
                <c:pt idx="6793">
                  <c:v>5.8738778105984199E-2</c:v>
                </c:pt>
                <c:pt idx="6794">
                  <c:v>8.4873977878318005E-3</c:v>
                </c:pt>
                <c:pt idx="6795">
                  <c:v>1.3651803096806E-2</c:v>
                </c:pt>
                <c:pt idx="6796">
                  <c:v>2.80952043373515E-2</c:v>
                </c:pt>
                <c:pt idx="6797">
                  <c:v>2.9653776918289201E-2</c:v>
                </c:pt>
                <c:pt idx="6798">
                  <c:v>1.41532122831952E-2</c:v>
                </c:pt>
                <c:pt idx="6799">
                  <c:v>1.44300844637563E-2</c:v>
                </c:pt>
                <c:pt idx="6800">
                  <c:v>1.08615497917536E-2</c:v>
                </c:pt>
                <c:pt idx="6801">
                  <c:v>1.83141854282113E-2</c:v>
                </c:pt>
                <c:pt idx="6802">
                  <c:v>3.7156695698468099E-2</c:v>
                </c:pt>
                <c:pt idx="6803">
                  <c:v>1.6686866327476201E-2</c:v>
                </c:pt>
                <c:pt idx="6804">
                  <c:v>8.5366365141994194E-3</c:v>
                </c:pt>
                <c:pt idx="6805">
                  <c:v>1.2001383221115901E-2</c:v>
                </c:pt>
                <c:pt idx="6806">
                  <c:v>3.3546670398437103E-2</c:v>
                </c:pt>
                <c:pt idx="6807">
                  <c:v>8.0739512447257893E-3</c:v>
                </c:pt>
                <c:pt idx="6808">
                  <c:v>1.96921859397261E-2</c:v>
                </c:pt>
                <c:pt idx="6809">
                  <c:v>2.1140208095975801E-2</c:v>
                </c:pt>
                <c:pt idx="6810">
                  <c:v>2.0989870461406299E-2</c:v>
                </c:pt>
                <c:pt idx="6811">
                  <c:v>1.3769412270879799E-2</c:v>
                </c:pt>
                <c:pt idx="6812">
                  <c:v>1.3802406684953E-2</c:v>
                </c:pt>
                <c:pt idx="6813">
                  <c:v>9.4963916306917105E-3</c:v>
                </c:pt>
                <c:pt idx="6814">
                  <c:v>8.7395054729725308E-3</c:v>
                </c:pt>
                <c:pt idx="6815">
                  <c:v>2.1096201802039201E-2</c:v>
                </c:pt>
                <c:pt idx="6816">
                  <c:v>8.3622157786461399E-3</c:v>
                </c:pt>
                <c:pt idx="6817">
                  <c:v>2.42504357318E-2</c:v>
                </c:pt>
                <c:pt idx="6818">
                  <c:v>3.0568847394723299E-2</c:v>
                </c:pt>
                <c:pt idx="6819">
                  <c:v>9.5173901967133198E-3</c:v>
                </c:pt>
                <c:pt idx="6820">
                  <c:v>1.86840345321156E-2</c:v>
                </c:pt>
                <c:pt idx="6821">
                  <c:v>3.4592107615748803E-2</c:v>
                </c:pt>
                <c:pt idx="6822">
                  <c:v>1.3539493776788401E-2</c:v>
                </c:pt>
                <c:pt idx="6823">
                  <c:v>9.2756804343218403E-3</c:v>
                </c:pt>
                <c:pt idx="6824">
                  <c:v>2.8879103069833E-2</c:v>
                </c:pt>
                <c:pt idx="6825">
                  <c:v>4.2680501024039003E-2</c:v>
                </c:pt>
                <c:pt idx="6826">
                  <c:v>2.0243036551686001E-2</c:v>
                </c:pt>
                <c:pt idx="6827">
                  <c:v>1.5805968858177099E-2</c:v>
                </c:pt>
                <c:pt idx="6828">
                  <c:v>1.6740224166872399E-2</c:v>
                </c:pt>
                <c:pt idx="6829">
                  <c:v>4.9642675931518498E-2</c:v>
                </c:pt>
                <c:pt idx="6830">
                  <c:v>1.2831787514009201E-2</c:v>
                </c:pt>
                <c:pt idx="6831">
                  <c:v>7.2773314102957502E-3</c:v>
                </c:pt>
                <c:pt idx="6832">
                  <c:v>2.7256221222694801E-2</c:v>
                </c:pt>
                <c:pt idx="6833">
                  <c:v>1.9520970357460799E-2</c:v>
                </c:pt>
                <c:pt idx="6834">
                  <c:v>8.1982343188124803E-3</c:v>
                </c:pt>
                <c:pt idx="6835">
                  <c:v>9.4698302243390094E-3</c:v>
                </c:pt>
                <c:pt idx="6836">
                  <c:v>1.0913042366376399E-2</c:v>
                </c:pt>
                <c:pt idx="6837">
                  <c:v>9.8983686127168003E-3</c:v>
                </c:pt>
                <c:pt idx="6838">
                  <c:v>4.46295566026872E-2</c:v>
                </c:pt>
                <c:pt idx="6839">
                  <c:v>1.34588234803128E-2</c:v>
                </c:pt>
                <c:pt idx="6840">
                  <c:v>8.9150154641619E-3</c:v>
                </c:pt>
                <c:pt idx="6841">
                  <c:v>1.51560778259526E-2</c:v>
                </c:pt>
                <c:pt idx="6842">
                  <c:v>3.10317228176691E-2</c:v>
                </c:pt>
                <c:pt idx="6843">
                  <c:v>1.0097279538683199E-2</c:v>
                </c:pt>
                <c:pt idx="6844">
                  <c:v>2.7435465016968801E-2</c:v>
                </c:pt>
                <c:pt idx="6845">
                  <c:v>1.37565066930476E-2</c:v>
                </c:pt>
                <c:pt idx="6846">
                  <c:v>4.1345121089008598E-2</c:v>
                </c:pt>
                <c:pt idx="6847">
                  <c:v>8.2631391734323406E-3</c:v>
                </c:pt>
                <c:pt idx="6848">
                  <c:v>1.2697056866224601E-2</c:v>
                </c:pt>
                <c:pt idx="6849">
                  <c:v>9.7539123405941206E-3</c:v>
                </c:pt>
                <c:pt idx="6850">
                  <c:v>1.30388028539557E-2</c:v>
                </c:pt>
                <c:pt idx="6851">
                  <c:v>4.9001704832297398E-2</c:v>
                </c:pt>
                <c:pt idx="6852">
                  <c:v>3.3430542219476299E-2</c:v>
                </c:pt>
                <c:pt idx="6853">
                  <c:v>1.00718631437506E-2</c:v>
                </c:pt>
                <c:pt idx="6854">
                  <c:v>8.4258918854472602E-3</c:v>
                </c:pt>
                <c:pt idx="6855">
                  <c:v>7.2187872227469797E-3</c:v>
                </c:pt>
                <c:pt idx="6856">
                  <c:v>1.2947329682058899E-2</c:v>
                </c:pt>
                <c:pt idx="6857">
                  <c:v>3.5314473199265797E-2</c:v>
                </c:pt>
                <c:pt idx="6858">
                  <c:v>1.42143598287502E-2</c:v>
                </c:pt>
                <c:pt idx="6859">
                  <c:v>6.4986929523098799E-2</c:v>
                </c:pt>
                <c:pt idx="6860">
                  <c:v>2.6593348046030099E-2</c:v>
                </c:pt>
                <c:pt idx="6861">
                  <c:v>8.2334734410118293E-3</c:v>
                </c:pt>
                <c:pt idx="6862">
                  <c:v>8.7270802923701592E-3</c:v>
                </c:pt>
                <c:pt idx="6863">
                  <c:v>5.31947978858947E-2</c:v>
                </c:pt>
                <c:pt idx="6864">
                  <c:v>2.1891578551756899E-2</c:v>
                </c:pt>
                <c:pt idx="6865">
                  <c:v>2.2387808695396302E-2</c:v>
                </c:pt>
                <c:pt idx="6866">
                  <c:v>1.90679537123607E-2</c:v>
                </c:pt>
                <c:pt idx="6867">
                  <c:v>1.45729198695743E-2</c:v>
                </c:pt>
                <c:pt idx="6868">
                  <c:v>7.9001474596605593E-3</c:v>
                </c:pt>
                <c:pt idx="6869">
                  <c:v>1.00250555565955E-2</c:v>
                </c:pt>
                <c:pt idx="6870">
                  <c:v>4.2913985861718698E-2</c:v>
                </c:pt>
                <c:pt idx="6871">
                  <c:v>8.5838669683204107E-3</c:v>
                </c:pt>
                <c:pt idx="6872">
                  <c:v>1.3002048013725301E-2</c:v>
                </c:pt>
                <c:pt idx="6873">
                  <c:v>1.28278260791634E-2</c:v>
                </c:pt>
                <c:pt idx="6874">
                  <c:v>2.2225795265690702E-2</c:v>
                </c:pt>
                <c:pt idx="6875">
                  <c:v>1.87814037113599E-2</c:v>
                </c:pt>
                <c:pt idx="6876">
                  <c:v>1.26979501429214E-2</c:v>
                </c:pt>
                <c:pt idx="6877">
                  <c:v>3.7811866464228301E-2</c:v>
                </c:pt>
                <c:pt idx="6878">
                  <c:v>1.4492387812626101E-2</c:v>
                </c:pt>
                <c:pt idx="6879">
                  <c:v>1.7826685841103699E-2</c:v>
                </c:pt>
                <c:pt idx="6880">
                  <c:v>1.46393692411468E-2</c:v>
                </c:pt>
                <c:pt idx="6881">
                  <c:v>1.16555780087199E-2</c:v>
                </c:pt>
                <c:pt idx="6882">
                  <c:v>1.4487444623638599E-2</c:v>
                </c:pt>
                <c:pt idx="6883">
                  <c:v>1.30800170200259E-2</c:v>
                </c:pt>
                <c:pt idx="6884">
                  <c:v>1.12292665696018E-2</c:v>
                </c:pt>
                <c:pt idx="6885">
                  <c:v>9.89833287152855E-3</c:v>
                </c:pt>
                <c:pt idx="6886">
                  <c:v>9.3687626723056496E-3</c:v>
                </c:pt>
                <c:pt idx="6887">
                  <c:v>8.4603859704783096E-3</c:v>
                </c:pt>
                <c:pt idx="6888">
                  <c:v>2.6714330256352399E-2</c:v>
                </c:pt>
                <c:pt idx="6889">
                  <c:v>9.3213353636417105E-3</c:v>
                </c:pt>
                <c:pt idx="6890">
                  <c:v>1.65318830126432E-2</c:v>
                </c:pt>
                <c:pt idx="6891">
                  <c:v>1.1931290434877799E-2</c:v>
                </c:pt>
                <c:pt idx="6892">
                  <c:v>1.3664188495945801E-2</c:v>
                </c:pt>
                <c:pt idx="6893">
                  <c:v>7.9406724902874107E-3</c:v>
                </c:pt>
                <c:pt idx="6894">
                  <c:v>3.4780962957848001E-2</c:v>
                </c:pt>
                <c:pt idx="6895">
                  <c:v>9.1162051716420899E-3</c:v>
                </c:pt>
                <c:pt idx="6896">
                  <c:v>1.7068121929674399E-2</c:v>
                </c:pt>
                <c:pt idx="6897">
                  <c:v>4.1845584676420598E-2</c:v>
                </c:pt>
                <c:pt idx="6898">
                  <c:v>1.7123918530723599E-2</c:v>
                </c:pt>
                <c:pt idx="6899">
                  <c:v>6.5714108402030805E-2</c:v>
                </c:pt>
                <c:pt idx="6900">
                  <c:v>1.6244545034397501E-2</c:v>
                </c:pt>
                <c:pt idx="6901">
                  <c:v>5.54705492447891E-2</c:v>
                </c:pt>
                <c:pt idx="6902">
                  <c:v>3.3726551545498099E-2</c:v>
                </c:pt>
                <c:pt idx="6903">
                  <c:v>1.2638314870851999E-2</c:v>
                </c:pt>
                <c:pt idx="6904">
                  <c:v>2.2845385063759799E-2</c:v>
                </c:pt>
                <c:pt idx="6905">
                  <c:v>1.4063581762522001E-2</c:v>
                </c:pt>
                <c:pt idx="6906">
                  <c:v>5.8853640174887499E-2</c:v>
                </c:pt>
                <c:pt idx="6907">
                  <c:v>8.2262181016753005E-3</c:v>
                </c:pt>
                <c:pt idx="6908">
                  <c:v>8.49261204123972E-3</c:v>
                </c:pt>
                <c:pt idx="6909">
                  <c:v>4.8689664012334703E-2</c:v>
                </c:pt>
                <c:pt idx="6910">
                  <c:v>1.64453692561882E-2</c:v>
                </c:pt>
                <c:pt idx="6911">
                  <c:v>7.1709306522692497E-3</c:v>
                </c:pt>
                <c:pt idx="6912">
                  <c:v>1.1951412466353201E-2</c:v>
                </c:pt>
                <c:pt idx="6913">
                  <c:v>1.4418555192905301E-2</c:v>
                </c:pt>
                <c:pt idx="6914">
                  <c:v>8.54655875140037E-3</c:v>
                </c:pt>
                <c:pt idx="6915">
                  <c:v>1.07134554000941E-2</c:v>
                </c:pt>
                <c:pt idx="6916">
                  <c:v>1.4569115347482901E-2</c:v>
                </c:pt>
                <c:pt idx="6917">
                  <c:v>2.1480489448414401E-2</c:v>
                </c:pt>
                <c:pt idx="6918">
                  <c:v>2.16438447083925E-2</c:v>
                </c:pt>
                <c:pt idx="6919">
                  <c:v>8.0293512924524395E-3</c:v>
                </c:pt>
                <c:pt idx="6920">
                  <c:v>9.4628484609777797E-3</c:v>
                </c:pt>
                <c:pt idx="6921">
                  <c:v>5.8879594293022003E-2</c:v>
                </c:pt>
                <c:pt idx="6922">
                  <c:v>1.0412767864498299E-2</c:v>
                </c:pt>
                <c:pt idx="6923">
                  <c:v>2.20495933874169E-2</c:v>
                </c:pt>
                <c:pt idx="6924">
                  <c:v>1.21711230202418E-2</c:v>
                </c:pt>
                <c:pt idx="6925">
                  <c:v>1.53818799310288E-2</c:v>
                </c:pt>
                <c:pt idx="6926">
                  <c:v>3.06849304801671E-2</c:v>
                </c:pt>
                <c:pt idx="6927">
                  <c:v>1.54570310596695E-2</c:v>
                </c:pt>
                <c:pt idx="6928">
                  <c:v>8.6095994039856599E-3</c:v>
                </c:pt>
                <c:pt idx="6929">
                  <c:v>2.1363598823416499E-2</c:v>
                </c:pt>
                <c:pt idx="6930">
                  <c:v>1.00066471555336E-2</c:v>
                </c:pt>
                <c:pt idx="6931">
                  <c:v>1.12904721507811E-2</c:v>
                </c:pt>
                <c:pt idx="6932">
                  <c:v>2.9612707836126399E-2</c:v>
                </c:pt>
                <c:pt idx="6933">
                  <c:v>8.5562290903143604E-3</c:v>
                </c:pt>
                <c:pt idx="6934">
                  <c:v>3.76742502986512E-2</c:v>
                </c:pt>
                <c:pt idx="6935">
                  <c:v>2.1508113238774999E-2</c:v>
                </c:pt>
                <c:pt idx="6936">
                  <c:v>7.1996885612535299E-3</c:v>
                </c:pt>
                <c:pt idx="6937">
                  <c:v>1.28060846850223E-2</c:v>
                </c:pt>
                <c:pt idx="6938">
                  <c:v>1.04174193875342E-2</c:v>
                </c:pt>
                <c:pt idx="6939">
                  <c:v>1.3540822035790699E-2</c:v>
                </c:pt>
                <c:pt idx="6940">
                  <c:v>1.30114799933703E-2</c:v>
                </c:pt>
                <c:pt idx="6941">
                  <c:v>4.2467378521611497E-2</c:v>
                </c:pt>
                <c:pt idx="6942">
                  <c:v>2.5330882424208601E-2</c:v>
                </c:pt>
                <c:pt idx="6943">
                  <c:v>1.0624633398389999E-2</c:v>
                </c:pt>
                <c:pt idx="6944">
                  <c:v>1.07351453058738E-2</c:v>
                </c:pt>
                <c:pt idx="6945">
                  <c:v>8.7926454961645105E-3</c:v>
                </c:pt>
                <c:pt idx="6946">
                  <c:v>2.5764602076952001E-2</c:v>
                </c:pt>
                <c:pt idx="6947">
                  <c:v>1.7422535415614698E-2</c:v>
                </c:pt>
                <c:pt idx="6948">
                  <c:v>5.3740633366826399E-2</c:v>
                </c:pt>
                <c:pt idx="6949">
                  <c:v>3.6108406342084197E-2</c:v>
                </c:pt>
                <c:pt idx="6950">
                  <c:v>1.8962459554220299E-2</c:v>
                </c:pt>
                <c:pt idx="6951">
                  <c:v>9.0347661089422698E-3</c:v>
                </c:pt>
                <c:pt idx="6952">
                  <c:v>1.6022611766319798E-2</c:v>
                </c:pt>
                <c:pt idx="6953">
                  <c:v>4.9824347640544497E-2</c:v>
                </c:pt>
                <c:pt idx="6954">
                  <c:v>1.58852384693037E-2</c:v>
                </c:pt>
                <c:pt idx="6955">
                  <c:v>1.0168717458679701E-2</c:v>
                </c:pt>
                <c:pt idx="6956">
                  <c:v>1.3079477365828001E-2</c:v>
                </c:pt>
                <c:pt idx="6957">
                  <c:v>1.84930120740061E-2</c:v>
                </c:pt>
                <c:pt idx="6958">
                  <c:v>2.6549777398908299E-2</c:v>
                </c:pt>
                <c:pt idx="6959">
                  <c:v>2.11504563351145E-2</c:v>
                </c:pt>
                <c:pt idx="6960">
                  <c:v>6.3541130453753605E-2</c:v>
                </c:pt>
                <c:pt idx="6961">
                  <c:v>9.8298228648664894E-3</c:v>
                </c:pt>
                <c:pt idx="6962">
                  <c:v>8.1190754436919008E-3</c:v>
                </c:pt>
                <c:pt idx="6963">
                  <c:v>2.5884849748241501E-2</c:v>
                </c:pt>
                <c:pt idx="6964">
                  <c:v>1.27544265927656E-2</c:v>
                </c:pt>
                <c:pt idx="6965">
                  <c:v>1.0049320045335999E-2</c:v>
                </c:pt>
                <c:pt idx="6966">
                  <c:v>1.1499357212930701E-2</c:v>
                </c:pt>
                <c:pt idx="6967">
                  <c:v>1.6755867208588199E-2</c:v>
                </c:pt>
                <c:pt idx="6968">
                  <c:v>7.0707377174750704E-3</c:v>
                </c:pt>
                <c:pt idx="6969">
                  <c:v>6.4331864838605105E-2</c:v>
                </c:pt>
                <c:pt idx="6970">
                  <c:v>3.6362778073094203E-2</c:v>
                </c:pt>
                <c:pt idx="6971">
                  <c:v>8.2661067869795098E-3</c:v>
                </c:pt>
                <c:pt idx="6972">
                  <c:v>1.3884248127282599E-2</c:v>
                </c:pt>
                <c:pt idx="6973">
                  <c:v>1.2112706837782801E-2</c:v>
                </c:pt>
                <c:pt idx="6974">
                  <c:v>1.97895933169186E-2</c:v>
                </c:pt>
                <c:pt idx="6975">
                  <c:v>1.05861392601989E-2</c:v>
                </c:pt>
                <c:pt idx="6976">
                  <c:v>1.3744167940218001E-2</c:v>
                </c:pt>
                <c:pt idx="6977">
                  <c:v>8.8795314112421996E-3</c:v>
                </c:pt>
                <c:pt idx="6978">
                  <c:v>6.28934968334742E-2</c:v>
                </c:pt>
                <c:pt idx="6979">
                  <c:v>8.6434434626562594E-3</c:v>
                </c:pt>
                <c:pt idx="6980">
                  <c:v>8.6454555237205893E-3</c:v>
                </c:pt>
                <c:pt idx="6981">
                  <c:v>5.5267663655867598E-2</c:v>
                </c:pt>
                <c:pt idx="6982">
                  <c:v>1.3934825934242801E-2</c:v>
                </c:pt>
                <c:pt idx="6983">
                  <c:v>1.2013781802702799E-2</c:v>
                </c:pt>
                <c:pt idx="6984">
                  <c:v>2.50394930389694E-2</c:v>
                </c:pt>
                <c:pt idx="6985">
                  <c:v>1.1879287010462E-2</c:v>
                </c:pt>
                <c:pt idx="6986">
                  <c:v>7.2262234067712204E-3</c:v>
                </c:pt>
                <c:pt idx="6987">
                  <c:v>1.6207742853434199E-2</c:v>
                </c:pt>
                <c:pt idx="6988">
                  <c:v>3.1180451909954301E-2</c:v>
                </c:pt>
                <c:pt idx="6989">
                  <c:v>8.3881965659312E-3</c:v>
                </c:pt>
                <c:pt idx="6990">
                  <c:v>8.3821182262699898E-3</c:v>
                </c:pt>
                <c:pt idx="6991">
                  <c:v>2.6885459274567401E-2</c:v>
                </c:pt>
                <c:pt idx="6992">
                  <c:v>9.8419239098365401E-3</c:v>
                </c:pt>
                <c:pt idx="6993">
                  <c:v>8.9041209269822806E-3</c:v>
                </c:pt>
                <c:pt idx="6994">
                  <c:v>8.2558817324101409E-3</c:v>
                </c:pt>
                <c:pt idx="6995">
                  <c:v>8.12229623931238E-3</c:v>
                </c:pt>
                <c:pt idx="6996">
                  <c:v>3.1376825375812503E-2</c:v>
                </c:pt>
                <c:pt idx="6997">
                  <c:v>8.4216129147656402E-3</c:v>
                </c:pt>
                <c:pt idx="6998">
                  <c:v>8.7243351687750197E-3</c:v>
                </c:pt>
                <c:pt idx="6999">
                  <c:v>1.8337009758923401E-2</c:v>
                </c:pt>
                <c:pt idx="7000">
                  <c:v>2.8891712088258699E-2</c:v>
                </c:pt>
                <c:pt idx="7001">
                  <c:v>9.7712861034112298E-3</c:v>
                </c:pt>
                <c:pt idx="7002">
                  <c:v>1.0052428989000601E-2</c:v>
                </c:pt>
                <c:pt idx="7003">
                  <c:v>1.94785407065977E-2</c:v>
                </c:pt>
                <c:pt idx="7004">
                  <c:v>1.3941785561767501E-2</c:v>
                </c:pt>
                <c:pt idx="7005">
                  <c:v>6.4606443788150794E-2</c:v>
                </c:pt>
                <c:pt idx="7006">
                  <c:v>2.3313779004827999E-2</c:v>
                </c:pt>
                <c:pt idx="7007">
                  <c:v>9.5692444241432303E-3</c:v>
                </c:pt>
                <c:pt idx="7008">
                  <c:v>1.1260350485975699E-2</c:v>
                </c:pt>
                <c:pt idx="7009">
                  <c:v>7.7998269448532704E-3</c:v>
                </c:pt>
                <c:pt idx="7010">
                  <c:v>1.1986033784379501E-2</c:v>
                </c:pt>
                <c:pt idx="7011">
                  <c:v>1.0109250064199601E-2</c:v>
                </c:pt>
                <c:pt idx="7012">
                  <c:v>8.8118784135498701E-3</c:v>
                </c:pt>
                <c:pt idx="7013">
                  <c:v>1.01992054233225E-2</c:v>
                </c:pt>
                <c:pt idx="7014">
                  <c:v>8.6325784549239493E-3</c:v>
                </c:pt>
                <c:pt idx="7015">
                  <c:v>2.1361368543552601E-2</c:v>
                </c:pt>
                <c:pt idx="7016">
                  <c:v>1.66662835233184E-2</c:v>
                </c:pt>
                <c:pt idx="7017">
                  <c:v>7.6905943247891897E-3</c:v>
                </c:pt>
                <c:pt idx="7018">
                  <c:v>1.4288090530337E-2</c:v>
                </c:pt>
                <c:pt idx="7019">
                  <c:v>5.4927430188733702E-2</c:v>
                </c:pt>
                <c:pt idx="7020">
                  <c:v>1.18802520923146E-2</c:v>
                </c:pt>
                <c:pt idx="7021">
                  <c:v>1.40168286929915E-2</c:v>
                </c:pt>
                <c:pt idx="7022">
                  <c:v>1.2439332885748E-2</c:v>
                </c:pt>
                <c:pt idx="7023">
                  <c:v>1.1893286802312299E-2</c:v>
                </c:pt>
                <c:pt idx="7024">
                  <c:v>5.8277174254219098E-2</c:v>
                </c:pt>
                <c:pt idx="7025">
                  <c:v>4.27187780124961E-2</c:v>
                </c:pt>
                <c:pt idx="7026">
                  <c:v>2.364520075804E-2</c:v>
                </c:pt>
                <c:pt idx="7027">
                  <c:v>1.3841073841492999E-2</c:v>
                </c:pt>
                <c:pt idx="7028">
                  <c:v>1.46774523353875E-2</c:v>
                </c:pt>
                <c:pt idx="7029">
                  <c:v>9.0791322894191E-3</c:v>
                </c:pt>
                <c:pt idx="7030">
                  <c:v>8.2820315934656209E-3</c:v>
                </c:pt>
                <c:pt idx="7031">
                  <c:v>1.04642385410355E-2</c:v>
                </c:pt>
                <c:pt idx="7032">
                  <c:v>9.4631768225029791E-3</c:v>
                </c:pt>
                <c:pt idx="7033">
                  <c:v>9.4189039647971495E-3</c:v>
                </c:pt>
                <c:pt idx="7034">
                  <c:v>1.08253428696707E-2</c:v>
                </c:pt>
                <c:pt idx="7035">
                  <c:v>1.2551825761581301E-2</c:v>
                </c:pt>
                <c:pt idx="7036">
                  <c:v>1.4745691652429199E-2</c:v>
                </c:pt>
                <c:pt idx="7037">
                  <c:v>9.2285088198458994E-3</c:v>
                </c:pt>
                <c:pt idx="7038">
                  <c:v>1.2524042167185201E-2</c:v>
                </c:pt>
                <c:pt idx="7039">
                  <c:v>6.4084977670514298E-2</c:v>
                </c:pt>
                <c:pt idx="7040">
                  <c:v>2.7867804913598099E-2</c:v>
                </c:pt>
                <c:pt idx="7041">
                  <c:v>7.1931428056385398E-3</c:v>
                </c:pt>
                <c:pt idx="7042">
                  <c:v>7.5349582811413502E-3</c:v>
                </c:pt>
                <c:pt idx="7043">
                  <c:v>1.19160035969938E-2</c:v>
                </c:pt>
                <c:pt idx="7044">
                  <c:v>9.8279498110029808E-3</c:v>
                </c:pt>
                <c:pt idx="7045">
                  <c:v>2.1922692806765402E-2</c:v>
                </c:pt>
                <c:pt idx="7046">
                  <c:v>7.9191194776911493E-3</c:v>
                </c:pt>
                <c:pt idx="7047">
                  <c:v>4.9846323423184499E-2</c:v>
                </c:pt>
                <c:pt idx="7048">
                  <c:v>1.11046320886968E-2</c:v>
                </c:pt>
                <c:pt idx="7049">
                  <c:v>1.6117919259635401E-2</c:v>
                </c:pt>
                <c:pt idx="7050">
                  <c:v>1.33322922056721E-2</c:v>
                </c:pt>
                <c:pt idx="7051">
                  <c:v>1.6794908080996599E-2</c:v>
                </c:pt>
                <c:pt idx="7052">
                  <c:v>2.5307348594237399E-2</c:v>
                </c:pt>
                <c:pt idx="7053">
                  <c:v>1.73481260639082E-2</c:v>
                </c:pt>
                <c:pt idx="7054">
                  <c:v>2.6825090561183099E-2</c:v>
                </c:pt>
                <c:pt idx="7055">
                  <c:v>4.0251932287206797E-2</c:v>
                </c:pt>
                <c:pt idx="7056">
                  <c:v>2.27074616529295E-2</c:v>
                </c:pt>
                <c:pt idx="7057">
                  <c:v>5.7326956666404798E-2</c:v>
                </c:pt>
                <c:pt idx="7058">
                  <c:v>8.2824089746080902E-3</c:v>
                </c:pt>
                <c:pt idx="7059">
                  <c:v>8.5744474914698707E-3</c:v>
                </c:pt>
                <c:pt idx="7060">
                  <c:v>1.41380513468615E-2</c:v>
                </c:pt>
                <c:pt idx="7061">
                  <c:v>1.7625646360304899E-2</c:v>
                </c:pt>
                <c:pt idx="7062">
                  <c:v>2.0814439211906299E-2</c:v>
                </c:pt>
                <c:pt idx="7063">
                  <c:v>4.1208486567835802E-2</c:v>
                </c:pt>
                <c:pt idx="7064">
                  <c:v>1.7949216527603399E-2</c:v>
                </c:pt>
                <c:pt idx="7065">
                  <c:v>1.13090097132504E-2</c:v>
                </c:pt>
                <c:pt idx="7066">
                  <c:v>1.0223088090819199E-2</c:v>
                </c:pt>
                <c:pt idx="7067">
                  <c:v>1.19773059903898E-2</c:v>
                </c:pt>
                <c:pt idx="7068">
                  <c:v>1.8815103363579E-2</c:v>
                </c:pt>
                <c:pt idx="7069">
                  <c:v>2.6595140110452001E-2</c:v>
                </c:pt>
                <c:pt idx="7070">
                  <c:v>9.7301246508001999E-3</c:v>
                </c:pt>
                <c:pt idx="7071">
                  <c:v>1.0941054248973301E-2</c:v>
                </c:pt>
                <c:pt idx="7072">
                  <c:v>6.2067934693268302E-2</c:v>
                </c:pt>
                <c:pt idx="7073">
                  <c:v>3.9873903727393398E-2</c:v>
                </c:pt>
                <c:pt idx="7074">
                  <c:v>2.4781491316897199E-2</c:v>
                </c:pt>
                <c:pt idx="7075">
                  <c:v>1.10837162928452E-2</c:v>
                </c:pt>
                <c:pt idx="7076">
                  <c:v>6.1464227036613799E-2</c:v>
                </c:pt>
                <c:pt idx="7077">
                  <c:v>6.2540158936794002E-2</c:v>
                </c:pt>
                <c:pt idx="7078">
                  <c:v>4.5908732452522798E-2</c:v>
                </c:pt>
                <c:pt idx="7079">
                  <c:v>1.7065818812554E-2</c:v>
                </c:pt>
                <c:pt idx="7080">
                  <c:v>9.2822239235870602E-3</c:v>
                </c:pt>
                <c:pt idx="7081">
                  <c:v>1.79359662086046E-2</c:v>
                </c:pt>
                <c:pt idx="7082">
                  <c:v>2.1963367865961099E-2</c:v>
                </c:pt>
                <c:pt idx="7083">
                  <c:v>2.35462765265947E-2</c:v>
                </c:pt>
                <c:pt idx="7084">
                  <c:v>6.1367656763747301E-2</c:v>
                </c:pt>
                <c:pt idx="7085">
                  <c:v>4.4944344996884697E-2</c:v>
                </c:pt>
                <c:pt idx="7086">
                  <c:v>1.16180432917665E-2</c:v>
                </c:pt>
                <c:pt idx="7087">
                  <c:v>2.1628950401722798E-2</c:v>
                </c:pt>
                <c:pt idx="7088">
                  <c:v>3.02319733560871E-2</c:v>
                </c:pt>
                <c:pt idx="7089">
                  <c:v>1.03963386937427E-2</c:v>
                </c:pt>
                <c:pt idx="7090">
                  <c:v>4.1265921743326599E-2</c:v>
                </c:pt>
                <c:pt idx="7091">
                  <c:v>2.35251992763876E-2</c:v>
                </c:pt>
                <c:pt idx="7092">
                  <c:v>8.4920937449804394E-3</c:v>
                </c:pt>
                <c:pt idx="7093">
                  <c:v>2.87997873147962E-2</c:v>
                </c:pt>
                <c:pt idx="7094">
                  <c:v>1.05726987442367E-2</c:v>
                </c:pt>
                <c:pt idx="7095">
                  <c:v>1.43116719417819E-2</c:v>
                </c:pt>
                <c:pt idx="7096">
                  <c:v>1.04428050649593E-2</c:v>
                </c:pt>
                <c:pt idx="7097">
                  <c:v>2.28682393441462E-2</c:v>
                </c:pt>
                <c:pt idx="7098">
                  <c:v>2.8589411249642999E-2</c:v>
                </c:pt>
                <c:pt idx="7099">
                  <c:v>1.2640515132090101E-2</c:v>
                </c:pt>
                <c:pt idx="7100">
                  <c:v>8.5438771518403893E-3</c:v>
                </c:pt>
                <c:pt idx="7101">
                  <c:v>8.7757737926515301E-3</c:v>
                </c:pt>
                <c:pt idx="7102">
                  <c:v>1.05911251413242E-2</c:v>
                </c:pt>
                <c:pt idx="7103">
                  <c:v>1.0487557093161201E-2</c:v>
                </c:pt>
                <c:pt idx="7104">
                  <c:v>1.16442134532556E-2</c:v>
                </c:pt>
                <c:pt idx="7105">
                  <c:v>2.14507604848342E-2</c:v>
                </c:pt>
                <c:pt idx="7106">
                  <c:v>1.4453785375155501E-2</c:v>
                </c:pt>
                <c:pt idx="7107">
                  <c:v>1.02794313638747E-2</c:v>
                </c:pt>
                <c:pt idx="7108">
                  <c:v>2.8697853901455801E-2</c:v>
                </c:pt>
                <c:pt idx="7109">
                  <c:v>4.0226763957959898E-2</c:v>
                </c:pt>
                <c:pt idx="7110">
                  <c:v>1.8113520503635499E-2</c:v>
                </c:pt>
                <c:pt idx="7111">
                  <c:v>1.9076426797963598E-2</c:v>
                </c:pt>
                <c:pt idx="7112">
                  <c:v>2.2737750994349899E-2</c:v>
                </c:pt>
                <c:pt idx="7113">
                  <c:v>4.3600767371324602E-2</c:v>
                </c:pt>
                <c:pt idx="7114">
                  <c:v>2.4945268828438699E-2</c:v>
                </c:pt>
                <c:pt idx="7115">
                  <c:v>3.1929671243551401E-2</c:v>
                </c:pt>
                <c:pt idx="7116">
                  <c:v>1.72090047388813E-2</c:v>
                </c:pt>
                <c:pt idx="7117">
                  <c:v>1.8036491670352501E-2</c:v>
                </c:pt>
                <c:pt idx="7118">
                  <c:v>1.00638559243049E-2</c:v>
                </c:pt>
                <c:pt idx="7119">
                  <c:v>2.9532685000037799E-2</c:v>
                </c:pt>
                <c:pt idx="7120">
                  <c:v>8.1945986286144201E-3</c:v>
                </c:pt>
                <c:pt idx="7121">
                  <c:v>5.5376752954024999E-2</c:v>
                </c:pt>
                <c:pt idx="7122">
                  <c:v>1.3793496553603001E-2</c:v>
                </c:pt>
                <c:pt idx="7123">
                  <c:v>2.5711363038310699E-2</c:v>
                </c:pt>
                <c:pt idx="7124">
                  <c:v>2.2956086849618501E-2</c:v>
                </c:pt>
                <c:pt idx="7125">
                  <c:v>8.5758235959691904E-3</c:v>
                </c:pt>
                <c:pt idx="7126">
                  <c:v>8.3707944730347494E-3</c:v>
                </c:pt>
                <c:pt idx="7127">
                  <c:v>5.0762642086233198E-2</c:v>
                </c:pt>
                <c:pt idx="7128">
                  <c:v>4.5520394805459899E-2</c:v>
                </c:pt>
                <c:pt idx="7129">
                  <c:v>7.7415071911058004E-3</c:v>
                </c:pt>
                <c:pt idx="7130">
                  <c:v>9.9306829485271402E-3</c:v>
                </c:pt>
                <c:pt idx="7131">
                  <c:v>1.4458634822271801E-2</c:v>
                </c:pt>
                <c:pt idx="7132">
                  <c:v>1.9137952903975401E-2</c:v>
                </c:pt>
                <c:pt idx="7133">
                  <c:v>4.2324573003964097E-2</c:v>
                </c:pt>
                <c:pt idx="7134">
                  <c:v>3.7169399189384403E-2</c:v>
                </c:pt>
                <c:pt idx="7135">
                  <c:v>7.7623295716337699E-3</c:v>
                </c:pt>
                <c:pt idx="7136">
                  <c:v>2.6461190070575201E-2</c:v>
                </c:pt>
                <c:pt idx="7137">
                  <c:v>5.3220609621092298E-2</c:v>
                </c:pt>
                <c:pt idx="7138">
                  <c:v>9.1708251094120199E-3</c:v>
                </c:pt>
                <c:pt idx="7139">
                  <c:v>5.398893692633E-2</c:v>
                </c:pt>
                <c:pt idx="7140">
                  <c:v>9.2449647296760501E-3</c:v>
                </c:pt>
                <c:pt idx="7141">
                  <c:v>9.0854845517411801E-3</c:v>
                </c:pt>
                <c:pt idx="7142">
                  <c:v>1.9514823341151701E-2</c:v>
                </c:pt>
                <c:pt idx="7143">
                  <c:v>6.4499916037992697E-2</c:v>
                </c:pt>
                <c:pt idx="7144">
                  <c:v>3.13869142998578E-2</c:v>
                </c:pt>
                <c:pt idx="7145">
                  <c:v>8.1042559906560098E-3</c:v>
                </c:pt>
                <c:pt idx="7146">
                  <c:v>2.6047649781819799E-2</c:v>
                </c:pt>
                <c:pt idx="7147">
                  <c:v>1.29425855927828E-2</c:v>
                </c:pt>
                <c:pt idx="7148">
                  <c:v>1.33433791748786E-2</c:v>
                </c:pt>
                <c:pt idx="7149">
                  <c:v>1.1692748264340099E-2</c:v>
                </c:pt>
                <c:pt idx="7150">
                  <c:v>3.5282348309346401E-2</c:v>
                </c:pt>
                <c:pt idx="7151">
                  <c:v>8.5305223708378296E-3</c:v>
                </c:pt>
                <c:pt idx="7152">
                  <c:v>1.5730144476097201E-2</c:v>
                </c:pt>
                <c:pt idx="7153">
                  <c:v>1.1189600817798E-2</c:v>
                </c:pt>
                <c:pt idx="7154">
                  <c:v>2.8035813221325399E-2</c:v>
                </c:pt>
                <c:pt idx="7155">
                  <c:v>1.28295460019056E-2</c:v>
                </c:pt>
                <c:pt idx="7156">
                  <c:v>2.1540171370963701E-2</c:v>
                </c:pt>
                <c:pt idx="7157">
                  <c:v>9.2632826921223207E-3</c:v>
                </c:pt>
                <c:pt idx="7158">
                  <c:v>1.2265700922224799E-2</c:v>
                </c:pt>
                <c:pt idx="7159">
                  <c:v>8.2330291433280692E-3</c:v>
                </c:pt>
                <c:pt idx="7160">
                  <c:v>8.1524761429963497E-3</c:v>
                </c:pt>
                <c:pt idx="7161">
                  <c:v>7.9811044807228601E-3</c:v>
                </c:pt>
                <c:pt idx="7162">
                  <c:v>1.31630888648112E-2</c:v>
                </c:pt>
                <c:pt idx="7163">
                  <c:v>2.0033737561314199E-2</c:v>
                </c:pt>
                <c:pt idx="7164">
                  <c:v>9.33573790926716E-3</c:v>
                </c:pt>
                <c:pt idx="7165">
                  <c:v>2.09304863091446E-2</c:v>
                </c:pt>
                <c:pt idx="7166">
                  <c:v>4.1688079165095197E-2</c:v>
                </c:pt>
                <c:pt idx="7167">
                  <c:v>7.2943530248436401E-3</c:v>
                </c:pt>
                <c:pt idx="7168">
                  <c:v>8.8032783705911596E-3</c:v>
                </c:pt>
                <c:pt idx="7169">
                  <c:v>1.21792634530668E-2</c:v>
                </c:pt>
                <c:pt idx="7170">
                  <c:v>4.4303172916567303E-2</c:v>
                </c:pt>
                <c:pt idx="7171">
                  <c:v>1.7965554430116201E-2</c:v>
                </c:pt>
                <c:pt idx="7172">
                  <c:v>2.69197547336022E-2</c:v>
                </c:pt>
                <c:pt idx="7173">
                  <c:v>8.2160154741385393E-3</c:v>
                </c:pt>
                <c:pt idx="7174">
                  <c:v>1.05350339380645E-2</c:v>
                </c:pt>
                <c:pt idx="7175">
                  <c:v>1.7798001751790301E-2</c:v>
                </c:pt>
                <c:pt idx="7176">
                  <c:v>2.2860623250246199E-2</c:v>
                </c:pt>
                <c:pt idx="7177">
                  <c:v>2.14602588040212E-2</c:v>
                </c:pt>
                <c:pt idx="7178">
                  <c:v>3.0517054307099799E-2</c:v>
                </c:pt>
                <c:pt idx="7179">
                  <c:v>4.15442106065982E-2</c:v>
                </c:pt>
                <c:pt idx="7180">
                  <c:v>1.4471694886406501E-2</c:v>
                </c:pt>
                <c:pt idx="7181">
                  <c:v>3.9017911942791E-2</c:v>
                </c:pt>
                <c:pt idx="7182">
                  <c:v>1.51493984904082E-2</c:v>
                </c:pt>
                <c:pt idx="7183">
                  <c:v>2.9647957906432699E-2</c:v>
                </c:pt>
                <c:pt idx="7184">
                  <c:v>8.6476467095220992E-3</c:v>
                </c:pt>
                <c:pt idx="7185">
                  <c:v>1.2706378799897401E-2</c:v>
                </c:pt>
                <c:pt idx="7186">
                  <c:v>2.11882933989181E-2</c:v>
                </c:pt>
                <c:pt idx="7187">
                  <c:v>1.3848623246555799E-2</c:v>
                </c:pt>
                <c:pt idx="7188">
                  <c:v>1.17667143058349E-2</c:v>
                </c:pt>
                <c:pt idx="7189">
                  <c:v>9.14115618018067E-3</c:v>
                </c:pt>
                <c:pt idx="7190">
                  <c:v>8.0307590010856092E-3</c:v>
                </c:pt>
                <c:pt idx="7191">
                  <c:v>9.1292468118214006E-3</c:v>
                </c:pt>
                <c:pt idx="7192">
                  <c:v>8.2370493960460794E-3</c:v>
                </c:pt>
                <c:pt idx="7193">
                  <c:v>2.02840163087659E-2</c:v>
                </c:pt>
                <c:pt idx="7194">
                  <c:v>1.8208638278287701E-2</c:v>
                </c:pt>
                <c:pt idx="7195">
                  <c:v>2.73082556694412E-2</c:v>
                </c:pt>
                <c:pt idx="7196">
                  <c:v>5.0104087289162602E-2</c:v>
                </c:pt>
                <c:pt idx="7197">
                  <c:v>2.9741567720632599E-2</c:v>
                </c:pt>
                <c:pt idx="7198">
                  <c:v>1.29628457508094E-2</c:v>
                </c:pt>
                <c:pt idx="7199">
                  <c:v>2.0737341579859299E-2</c:v>
                </c:pt>
                <c:pt idx="7200">
                  <c:v>7.4511592040382296E-3</c:v>
                </c:pt>
                <c:pt idx="7201">
                  <c:v>1.2046437767653E-2</c:v>
                </c:pt>
                <c:pt idx="7202">
                  <c:v>7.9508563498687096E-3</c:v>
                </c:pt>
                <c:pt idx="7203">
                  <c:v>8.9498708554289607E-3</c:v>
                </c:pt>
                <c:pt idx="7204">
                  <c:v>7.4309071229506996E-3</c:v>
                </c:pt>
                <c:pt idx="7205">
                  <c:v>9.8070765094145692E-3</c:v>
                </c:pt>
                <c:pt idx="7206">
                  <c:v>1.48510289312075E-2</c:v>
                </c:pt>
                <c:pt idx="7207">
                  <c:v>8.5472565459495005E-3</c:v>
                </c:pt>
                <c:pt idx="7208">
                  <c:v>1.32315886956381E-2</c:v>
                </c:pt>
                <c:pt idx="7209">
                  <c:v>1.2722289530349601E-2</c:v>
                </c:pt>
                <c:pt idx="7210">
                  <c:v>2.0817619076033099E-2</c:v>
                </c:pt>
                <c:pt idx="7211">
                  <c:v>1.48630693725043E-2</c:v>
                </c:pt>
                <c:pt idx="7212">
                  <c:v>1.0236497296865699E-2</c:v>
                </c:pt>
                <c:pt idx="7213">
                  <c:v>9.4717111659647496E-3</c:v>
                </c:pt>
                <c:pt idx="7214">
                  <c:v>1.03037509075307E-2</c:v>
                </c:pt>
                <c:pt idx="7215">
                  <c:v>2.7969889568373901E-2</c:v>
                </c:pt>
                <c:pt idx="7216">
                  <c:v>2.65661812830667E-2</c:v>
                </c:pt>
                <c:pt idx="7217">
                  <c:v>3.9846124232966601E-2</c:v>
                </c:pt>
                <c:pt idx="7218">
                  <c:v>1.08182159489041E-2</c:v>
                </c:pt>
                <c:pt idx="7219">
                  <c:v>8.0671552617182594E-3</c:v>
                </c:pt>
                <c:pt idx="7220">
                  <c:v>2.1883897445306201E-2</c:v>
                </c:pt>
                <c:pt idx="7221">
                  <c:v>1.6185035478539399E-2</c:v>
                </c:pt>
                <c:pt idx="7222">
                  <c:v>9.3882440258691493E-3</c:v>
                </c:pt>
                <c:pt idx="7223">
                  <c:v>3.7060550524710599E-2</c:v>
                </c:pt>
                <c:pt idx="7224">
                  <c:v>6.0225819916708702E-2</c:v>
                </c:pt>
                <c:pt idx="7225">
                  <c:v>1.08289348105216E-2</c:v>
                </c:pt>
                <c:pt idx="7226">
                  <c:v>2.513875325632E-2</c:v>
                </c:pt>
                <c:pt idx="7227">
                  <c:v>5.0833567186199503E-2</c:v>
                </c:pt>
                <c:pt idx="7228">
                  <c:v>8.3361612349266197E-3</c:v>
                </c:pt>
                <c:pt idx="7229">
                  <c:v>6.13921738221892E-2</c:v>
                </c:pt>
                <c:pt idx="7230">
                  <c:v>3.0967395193051601E-2</c:v>
                </c:pt>
                <c:pt idx="7231">
                  <c:v>1.8486620568969599E-2</c:v>
                </c:pt>
                <c:pt idx="7232">
                  <c:v>1.6650083459229699E-2</c:v>
                </c:pt>
                <c:pt idx="7233">
                  <c:v>1.8949760849931101E-2</c:v>
                </c:pt>
                <c:pt idx="7234">
                  <c:v>1.7892736182036299E-2</c:v>
                </c:pt>
                <c:pt idx="7235">
                  <c:v>1.1893610216507901E-2</c:v>
                </c:pt>
                <c:pt idx="7236">
                  <c:v>1.22915760569723E-2</c:v>
                </c:pt>
                <c:pt idx="7237">
                  <c:v>1.0433072591562899E-2</c:v>
                </c:pt>
                <c:pt idx="7238">
                  <c:v>1.16048673052441E-2</c:v>
                </c:pt>
                <c:pt idx="7239">
                  <c:v>7.8206786868332996E-3</c:v>
                </c:pt>
                <c:pt idx="7240">
                  <c:v>1.56225280085814E-2</c:v>
                </c:pt>
                <c:pt idx="7241">
                  <c:v>1.08480849810114E-2</c:v>
                </c:pt>
                <c:pt idx="7242">
                  <c:v>1.31436872132813E-2</c:v>
                </c:pt>
                <c:pt idx="7243">
                  <c:v>1.0712992025517201E-2</c:v>
                </c:pt>
                <c:pt idx="7244">
                  <c:v>9.7826010159181107E-3</c:v>
                </c:pt>
                <c:pt idx="7245">
                  <c:v>1.6360042312895801E-2</c:v>
                </c:pt>
                <c:pt idx="7246">
                  <c:v>1.56360460272752E-2</c:v>
                </c:pt>
                <c:pt idx="7247">
                  <c:v>7.8212136343805902E-3</c:v>
                </c:pt>
                <c:pt idx="7248">
                  <c:v>1.77728271470298E-2</c:v>
                </c:pt>
                <c:pt idx="7249">
                  <c:v>1.13945912015484E-2</c:v>
                </c:pt>
                <c:pt idx="7250">
                  <c:v>8.0401217957126996E-3</c:v>
                </c:pt>
                <c:pt idx="7251">
                  <c:v>3.1533696510340999E-2</c:v>
                </c:pt>
                <c:pt idx="7252">
                  <c:v>1.3106525034844E-2</c:v>
                </c:pt>
                <c:pt idx="7253">
                  <c:v>1.6626026719494098E-2</c:v>
                </c:pt>
                <c:pt idx="7254">
                  <c:v>1.5695057048851602E-2</c:v>
                </c:pt>
                <c:pt idx="7255">
                  <c:v>1.37812968137672E-2</c:v>
                </c:pt>
                <c:pt idx="7256">
                  <c:v>8.7003414110111005E-3</c:v>
                </c:pt>
                <c:pt idx="7257">
                  <c:v>3.8941675135905601E-2</c:v>
                </c:pt>
                <c:pt idx="7258">
                  <c:v>3.20895587285168E-2</c:v>
                </c:pt>
                <c:pt idx="7259">
                  <c:v>2.5965339340701599E-2</c:v>
                </c:pt>
                <c:pt idx="7260">
                  <c:v>1.0880444197464201E-2</c:v>
                </c:pt>
                <c:pt idx="7261">
                  <c:v>8.1305425563834004E-3</c:v>
                </c:pt>
                <c:pt idx="7262">
                  <c:v>2.63277517160641E-2</c:v>
                </c:pt>
                <c:pt idx="7263">
                  <c:v>3.3544009322649102E-2</c:v>
                </c:pt>
                <c:pt idx="7264">
                  <c:v>9.1758834089762896E-3</c:v>
                </c:pt>
                <c:pt idx="7265">
                  <c:v>1.48220504055808E-2</c:v>
                </c:pt>
                <c:pt idx="7266">
                  <c:v>3.7382446887967602E-2</c:v>
                </c:pt>
                <c:pt idx="7267">
                  <c:v>1.48752013197616E-2</c:v>
                </c:pt>
                <c:pt idx="7268">
                  <c:v>8.0653568966957793E-3</c:v>
                </c:pt>
                <c:pt idx="7269">
                  <c:v>2.8122950302105699E-2</c:v>
                </c:pt>
                <c:pt idx="7270">
                  <c:v>8.4354359825154195E-3</c:v>
                </c:pt>
                <c:pt idx="7271">
                  <c:v>2.7111991746475699E-2</c:v>
                </c:pt>
                <c:pt idx="7272">
                  <c:v>4.9024238006510998E-2</c:v>
                </c:pt>
                <c:pt idx="7273">
                  <c:v>1.5740052607755298E-2</c:v>
                </c:pt>
                <c:pt idx="7274">
                  <c:v>9.2274331798434805E-3</c:v>
                </c:pt>
                <c:pt idx="7275">
                  <c:v>1.6195123561520398E-2</c:v>
                </c:pt>
                <c:pt idx="7276">
                  <c:v>2.9534564798037101E-2</c:v>
                </c:pt>
                <c:pt idx="7277">
                  <c:v>2.0305396333605799E-2</c:v>
                </c:pt>
                <c:pt idx="7278">
                  <c:v>7.8012692961666802E-3</c:v>
                </c:pt>
                <c:pt idx="7279">
                  <c:v>7.4121091606639596E-3</c:v>
                </c:pt>
                <c:pt idx="7280">
                  <c:v>1.25565836082801E-2</c:v>
                </c:pt>
                <c:pt idx="7281">
                  <c:v>4.6192735845295499E-2</c:v>
                </c:pt>
                <c:pt idx="7282">
                  <c:v>4.74305231006815E-2</c:v>
                </c:pt>
                <c:pt idx="7283">
                  <c:v>2.1243386413121498E-2</c:v>
                </c:pt>
                <c:pt idx="7284">
                  <c:v>1.2769223849307801E-2</c:v>
                </c:pt>
                <c:pt idx="7285">
                  <c:v>2.5881038731401702E-2</c:v>
                </c:pt>
                <c:pt idx="7286">
                  <c:v>2.2756634486619898E-2</c:v>
                </c:pt>
                <c:pt idx="7287">
                  <c:v>9.9646166621974105E-3</c:v>
                </c:pt>
                <c:pt idx="7288">
                  <c:v>1.1768589436564E-2</c:v>
                </c:pt>
                <c:pt idx="7289">
                  <c:v>1.39616587442147E-2</c:v>
                </c:pt>
                <c:pt idx="7290">
                  <c:v>7.4920261327761804E-3</c:v>
                </c:pt>
                <c:pt idx="7291">
                  <c:v>2.72375985598504E-2</c:v>
                </c:pt>
                <c:pt idx="7292">
                  <c:v>2.4447990808155299E-2</c:v>
                </c:pt>
                <c:pt idx="7293">
                  <c:v>3.2418091324342001E-2</c:v>
                </c:pt>
                <c:pt idx="7294">
                  <c:v>1.6661452312751301E-2</c:v>
                </c:pt>
                <c:pt idx="7295">
                  <c:v>7.4049517875991603E-3</c:v>
                </c:pt>
                <c:pt idx="7296">
                  <c:v>9.8225630375443993E-3</c:v>
                </c:pt>
                <c:pt idx="7297">
                  <c:v>8.1528309088592897E-3</c:v>
                </c:pt>
                <c:pt idx="7298">
                  <c:v>1.20255786742813E-2</c:v>
                </c:pt>
                <c:pt idx="7299">
                  <c:v>8.1308510578131203E-3</c:v>
                </c:pt>
                <c:pt idx="7300">
                  <c:v>2.53170936546286E-2</c:v>
                </c:pt>
                <c:pt idx="7301">
                  <c:v>2.3498433926480801E-2</c:v>
                </c:pt>
                <c:pt idx="7302">
                  <c:v>2.95959904780904E-2</c:v>
                </c:pt>
                <c:pt idx="7303">
                  <c:v>1.87513285873822E-2</c:v>
                </c:pt>
                <c:pt idx="7304">
                  <c:v>9.2945185930104497E-3</c:v>
                </c:pt>
                <c:pt idx="7305">
                  <c:v>1.0384952701257799E-2</c:v>
                </c:pt>
                <c:pt idx="7306">
                  <c:v>1.38784832819051E-2</c:v>
                </c:pt>
                <c:pt idx="7307">
                  <c:v>3.3629173113103497E-2</c:v>
                </c:pt>
                <c:pt idx="7308">
                  <c:v>1.06983552750864E-2</c:v>
                </c:pt>
                <c:pt idx="7309">
                  <c:v>1.34643443321023E-2</c:v>
                </c:pt>
                <c:pt idx="7310">
                  <c:v>4.6307915193995901E-2</c:v>
                </c:pt>
                <c:pt idx="7311">
                  <c:v>1.1179444722791899E-2</c:v>
                </c:pt>
                <c:pt idx="7312">
                  <c:v>1.20748225300814E-2</c:v>
                </c:pt>
                <c:pt idx="7313">
                  <c:v>1.37573509807935E-2</c:v>
                </c:pt>
                <c:pt idx="7314">
                  <c:v>1.09818512581969E-2</c:v>
                </c:pt>
                <c:pt idx="7315">
                  <c:v>2.5309379666410101E-2</c:v>
                </c:pt>
                <c:pt idx="7316">
                  <c:v>2.5709111573792302E-2</c:v>
                </c:pt>
                <c:pt idx="7317">
                  <c:v>1.7377899642135E-2</c:v>
                </c:pt>
                <c:pt idx="7318">
                  <c:v>9.3550268396412097E-3</c:v>
                </c:pt>
                <c:pt idx="7319">
                  <c:v>2.71945730345949E-2</c:v>
                </c:pt>
                <c:pt idx="7320">
                  <c:v>2.5249956523488E-2</c:v>
                </c:pt>
                <c:pt idx="7321">
                  <c:v>1.31273827646648E-2</c:v>
                </c:pt>
                <c:pt idx="7322">
                  <c:v>1.0382873045214401E-2</c:v>
                </c:pt>
                <c:pt idx="7323">
                  <c:v>1.26466119900357E-2</c:v>
                </c:pt>
                <c:pt idx="7324">
                  <c:v>2.0942001624607302E-2</c:v>
                </c:pt>
                <c:pt idx="7325">
                  <c:v>2.6739158476663E-2</c:v>
                </c:pt>
                <c:pt idx="7326">
                  <c:v>1.1932078184346899E-2</c:v>
                </c:pt>
                <c:pt idx="7327">
                  <c:v>9.1356619971838804E-3</c:v>
                </c:pt>
                <c:pt idx="7328">
                  <c:v>1.07713685980576E-2</c:v>
                </c:pt>
                <c:pt idx="7329">
                  <c:v>3.2325503346959897E-2</c:v>
                </c:pt>
                <c:pt idx="7330">
                  <c:v>1.35457639245905E-2</c:v>
                </c:pt>
                <c:pt idx="7331">
                  <c:v>2.3011705998646201E-2</c:v>
                </c:pt>
                <c:pt idx="7332">
                  <c:v>9.0356227331327907E-3</c:v>
                </c:pt>
                <c:pt idx="7333">
                  <c:v>9.1430573483252502E-3</c:v>
                </c:pt>
                <c:pt idx="7334">
                  <c:v>2.3312599753325999E-2</c:v>
                </c:pt>
                <c:pt idx="7335">
                  <c:v>1.4749151506766501E-2</c:v>
                </c:pt>
                <c:pt idx="7336">
                  <c:v>7.3923200012554801E-3</c:v>
                </c:pt>
                <c:pt idx="7337">
                  <c:v>5.4545392837997697E-2</c:v>
                </c:pt>
                <c:pt idx="7338">
                  <c:v>1.9320348659248001E-2</c:v>
                </c:pt>
                <c:pt idx="7339">
                  <c:v>7.7750757569662798E-3</c:v>
                </c:pt>
                <c:pt idx="7340">
                  <c:v>4.6007190361114197E-2</c:v>
                </c:pt>
                <c:pt idx="7341">
                  <c:v>9.0387011482696202E-3</c:v>
                </c:pt>
                <c:pt idx="7342">
                  <c:v>1.8303647156738399E-2</c:v>
                </c:pt>
                <c:pt idx="7343">
                  <c:v>6.4863349130755005E-2</c:v>
                </c:pt>
                <c:pt idx="7344">
                  <c:v>2.1817821023426501E-2</c:v>
                </c:pt>
                <c:pt idx="7345">
                  <c:v>9.5093020432795508E-3</c:v>
                </c:pt>
                <c:pt idx="7346">
                  <c:v>9.3630435437256597E-3</c:v>
                </c:pt>
                <c:pt idx="7347">
                  <c:v>3.73774534557373E-2</c:v>
                </c:pt>
                <c:pt idx="7348">
                  <c:v>1.0198829662432201E-2</c:v>
                </c:pt>
                <c:pt idx="7349">
                  <c:v>8.4906754021325196E-3</c:v>
                </c:pt>
                <c:pt idx="7350">
                  <c:v>8.1585010646907496E-3</c:v>
                </c:pt>
                <c:pt idx="7351">
                  <c:v>7.8846365102469198E-3</c:v>
                </c:pt>
                <c:pt idx="7352">
                  <c:v>1.1758543250268301E-2</c:v>
                </c:pt>
                <c:pt idx="7353">
                  <c:v>9.0452431295609606E-3</c:v>
                </c:pt>
                <c:pt idx="7354">
                  <c:v>1.95977381061475E-2</c:v>
                </c:pt>
                <c:pt idx="7355">
                  <c:v>3.74663174821636E-2</c:v>
                </c:pt>
                <c:pt idx="7356">
                  <c:v>1.3739154273902999E-2</c:v>
                </c:pt>
                <c:pt idx="7357">
                  <c:v>1.3979188483924499E-2</c:v>
                </c:pt>
                <c:pt idx="7358">
                  <c:v>7.9981343042226406E-3</c:v>
                </c:pt>
                <c:pt idx="7359">
                  <c:v>1.04489442270364E-2</c:v>
                </c:pt>
                <c:pt idx="7360">
                  <c:v>1.9899844434788299E-2</c:v>
                </c:pt>
                <c:pt idx="7361">
                  <c:v>2.7328581960921999E-2</c:v>
                </c:pt>
                <c:pt idx="7362">
                  <c:v>1.4268192636252499E-2</c:v>
                </c:pt>
                <c:pt idx="7363">
                  <c:v>4.0639233724226197E-2</c:v>
                </c:pt>
                <c:pt idx="7364">
                  <c:v>7.8706289887980497E-3</c:v>
                </c:pt>
                <c:pt idx="7365">
                  <c:v>3.3605862861762002E-2</c:v>
                </c:pt>
                <c:pt idx="7366">
                  <c:v>1.89459663641608E-2</c:v>
                </c:pt>
                <c:pt idx="7367">
                  <c:v>1.9281822863677401E-2</c:v>
                </c:pt>
                <c:pt idx="7368">
                  <c:v>1.04771452171993E-2</c:v>
                </c:pt>
                <c:pt idx="7369">
                  <c:v>2.8236463698179899E-2</c:v>
                </c:pt>
                <c:pt idx="7370">
                  <c:v>1.5231597482796001E-2</c:v>
                </c:pt>
                <c:pt idx="7371">
                  <c:v>8.4587608952908198E-3</c:v>
                </c:pt>
                <c:pt idx="7372">
                  <c:v>1.4521324220543599E-2</c:v>
                </c:pt>
                <c:pt idx="7373">
                  <c:v>1.4259581852388801E-2</c:v>
                </c:pt>
                <c:pt idx="7374">
                  <c:v>2.15831348667757E-2</c:v>
                </c:pt>
                <c:pt idx="7375">
                  <c:v>2.0929020995200099E-2</c:v>
                </c:pt>
                <c:pt idx="7376">
                  <c:v>2.0390200311424099E-2</c:v>
                </c:pt>
                <c:pt idx="7377">
                  <c:v>7.3829399486348198E-3</c:v>
                </c:pt>
                <c:pt idx="7378">
                  <c:v>1.3585903641834899E-2</c:v>
                </c:pt>
                <c:pt idx="7379">
                  <c:v>7.5447947180371597E-3</c:v>
                </c:pt>
                <c:pt idx="7380">
                  <c:v>1.00691457638316E-2</c:v>
                </c:pt>
                <c:pt idx="7381">
                  <c:v>1.5027398743858099E-2</c:v>
                </c:pt>
                <c:pt idx="7382">
                  <c:v>1.69450533056652E-2</c:v>
                </c:pt>
                <c:pt idx="7383">
                  <c:v>3.6251982172593601E-2</c:v>
                </c:pt>
                <c:pt idx="7384">
                  <c:v>1.44227397646471E-2</c:v>
                </c:pt>
                <c:pt idx="7385">
                  <c:v>9.2493020286261701E-3</c:v>
                </c:pt>
                <c:pt idx="7386">
                  <c:v>1.3146550986181201E-2</c:v>
                </c:pt>
                <c:pt idx="7387">
                  <c:v>2.33569743424775E-2</c:v>
                </c:pt>
                <c:pt idx="7388">
                  <c:v>4.3961406349932002E-2</c:v>
                </c:pt>
                <c:pt idx="7389">
                  <c:v>7.5307636212344001E-3</c:v>
                </c:pt>
                <c:pt idx="7390">
                  <c:v>2.7587137549527199E-2</c:v>
                </c:pt>
                <c:pt idx="7391">
                  <c:v>1.2368549571140501E-2</c:v>
                </c:pt>
                <c:pt idx="7392">
                  <c:v>1.32506810573135E-2</c:v>
                </c:pt>
                <c:pt idx="7393">
                  <c:v>2.3104811779404901E-2</c:v>
                </c:pt>
                <c:pt idx="7394">
                  <c:v>1.72351005182277E-2</c:v>
                </c:pt>
                <c:pt idx="7395">
                  <c:v>9.9649798752903494E-3</c:v>
                </c:pt>
                <c:pt idx="7396">
                  <c:v>9.4098370118018693E-3</c:v>
                </c:pt>
                <c:pt idx="7397">
                  <c:v>8.3923343778033298E-3</c:v>
                </c:pt>
                <c:pt idx="7398">
                  <c:v>8.8470264359349696E-3</c:v>
                </c:pt>
                <c:pt idx="7399">
                  <c:v>9.0436357044963497E-3</c:v>
                </c:pt>
                <c:pt idx="7400">
                  <c:v>1.09618245105858E-2</c:v>
                </c:pt>
                <c:pt idx="7401">
                  <c:v>7.8270389226142798E-3</c:v>
                </c:pt>
                <c:pt idx="7402">
                  <c:v>1.5306540374054101E-2</c:v>
                </c:pt>
                <c:pt idx="7403">
                  <c:v>1.29014018932992E-2</c:v>
                </c:pt>
                <c:pt idx="7404">
                  <c:v>1.00703101993369E-2</c:v>
                </c:pt>
                <c:pt idx="7405">
                  <c:v>9.6408157426479905E-3</c:v>
                </c:pt>
                <c:pt idx="7406">
                  <c:v>3.7088772690574603E-2</c:v>
                </c:pt>
                <c:pt idx="7407">
                  <c:v>7.5372268411904196E-3</c:v>
                </c:pt>
                <c:pt idx="7408">
                  <c:v>3.03070193269162E-2</c:v>
                </c:pt>
                <c:pt idx="7409">
                  <c:v>7.2744851338079402E-3</c:v>
                </c:pt>
                <c:pt idx="7410">
                  <c:v>9.2584336757291601E-3</c:v>
                </c:pt>
                <c:pt idx="7411">
                  <c:v>6.1418115800952203E-2</c:v>
                </c:pt>
                <c:pt idx="7412">
                  <c:v>5.7419588371672603E-2</c:v>
                </c:pt>
                <c:pt idx="7413">
                  <c:v>1.27019981857068E-2</c:v>
                </c:pt>
                <c:pt idx="7414">
                  <c:v>9.4106503390274706E-3</c:v>
                </c:pt>
                <c:pt idx="7415">
                  <c:v>4.2902978790059901E-2</c:v>
                </c:pt>
                <c:pt idx="7416">
                  <c:v>9.1802609325008205E-3</c:v>
                </c:pt>
                <c:pt idx="7417">
                  <c:v>3.5208617918644401E-2</c:v>
                </c:pt>
                <c:pt idx="7418">
                  <c:v>8.6664710840820194E-3</c:v>
                </c:pt>
                <c:pt idx="7419">
                  <c:v>3.7787740706124E-2</c:v>
                </c:pt>
                <c:pt idx="7420">
                  <c:v>1.21864105260827E-2</c:v>
                </c:pt>
                <c:pt idx="7421">
                  <c:v>7.2370056293882797E-3</c:v>
                </c:pt>
                <c:pt idx="7422">
                  <c:v>7.38542473152468E-3</c:v>
                </c:pt>
                <c:pt idx="7423">
                  <c:v>7.9428361549328409E-3</c:v>
                </c:pt>
                <c:pt idx="7424">
                  <c:v>4.01249009599308E-2</c:v>
                </c:pt>
                <c:pt idx="7425">
                  <c:v>4.1121683454931099E-2</c:v>
                </c:pt>
                <c:pt idx="7426">
                  <c:v>2.205048599106E-2</c:v>
                </c:pt>
                <c:pt idx="7427">
                  <c:v>1.7233492570516699E-2</c:v>
                </c:pt>
                <c:pt idx="7428">
                  <c:v>7.2583839380241004E-3</c:v>
                </c:pt>
                <c:pt idx="7429">
                  <c:v>1.0017701455626001E-2</c:v>
                </c:pt>
                <c:pt idx="7430">
                  <c:v>1.13882766269461E-2</c:v>
                </c:pt>
                <c:pt idx="7431">
                  <c:v>2.2660274987243899E-2</c:v>
                </c:pt>
                <c:pt idx="7432">
                  <c:v>9.4521868595234693E-3</c:v>
                </c:pt>
                <c:pt idx="7433">
                  <c:v>1.9333586172057798E-2</c:v>
                </c:pt>
                <c:pt idx="7434">
                  <c:v>7.2406595975136202E-3</c:v>
                </c:pt>
                <c:pt idx="7435">
                  <c:v>3.7690901721153101E-2</c:v>
                </c:pt>
                <c:pt idx="7436">
                  <c:v>9.9216662192565998E-3</c:v>
                </c:pt>
                <c:pt idx="7437">
                  <c:v>1.11236248203771E-2</c:v>
                </c:pt>
                <c:pt idx="7438">
                  <c:v>9.2136348026630507E-3</c:v>
                </c:pt>
                <c:pt idx="7439">
                  <c:v>1.3640988425221601E-2</c:v>
                </c:pt>
                <c:pt idx="7440">
                  <c:v>1.6563040807896098E-2</c:v>
                </c:pt>
                <c:pt idx="7441">
                  <c:v>1.7076236750575801E-2</c:v>
                </c:pt>
                <c:pt idx="7442">
                  <c:v>4.33967625847883E-2</c:v>
                </c:pt>
                <c:pt idx="7443">
                  <c:v>2.6285631965831301E-2</c:v>
                </c:pt>
                <c:pt idx="7444">
                  <c:v>6.4706406769903899E-2</c:v>
                </c:pt>
                <c:pt idx="7445">
                  <c:v>1.33204992943796E-2</c:v>
                </c:pt>
                <c:pt idx="7446">
                  <c:v>8.4668197282548301E-3</c:v>
                </c:pt>
                <c:pt idx="7447">
                  <c:v>2.6002772119036299E-2</c:v>
                </c:pt>
                <c:pt idx="7448">
                  <c:v>1.60609095325028E-2</c:v>
                </c:pt>
                <c:pt idx="7449">
                  <c:v>7.9912632151902304E-3</c:v>
                </c:pt>
                <c:pt idx="7450">
                  <c:v>1.01029891400295E-2</c:v>
                </c:pt>
                <c:pt idx="7451">
                  <c:v>7.58421899868992E-3</c:v>
                </c:pt>
                <c:pt idx="7452">
                  <c:v>1.1161554851204901E-2</c:v>
                </c:pt>
                <c:pt idx="7453">
                  <c:v>8.1160995051056204E-3</c:v>
                </c:pt>
                <c:pt idx="7454">
                  <c:v>1.8101130438309701E-2</c:v>
                </c:pt>
                <c:pt idx="7455">
                  <c:v>2.58525387721956E-2</c:v>
                </c:pt>
                <c:pt idx="7456">
                  <c:v>9.1117330273817795E-3</c:v>
                </c:pt>
                <c:pt idx="7457">
                  <c:v>2.7709825962232999E-2</c:v>
                </c:pt>
                <c:pt idx="7458">
                  <c:v>9.72845985710292E-3</c:v>
                </c:pt>
                <c:pt idx="7459">
                  <c:v>1.26020948814625E-2</c:v>
                </c:pt>
                <c:pt idx="7460">
                  <c:v>5.7625872023606597E-2</c:v>
                </c:pt>
                <c:pt idx="7461">
                  <c:v>1.8217282240724199E-2</c:v>
                </c:pt>
                <c:pt idx="7462">
                  <c:v>8.4615177285703308E-3</c:v>
                </c:pt>
                <c:pt idx="7463">
                  <c:v>8.1665153970200393E-3</c:v>
                </c:pt>
                <c:pt idx="7464">
                  <c:v>2.5451386642590099E-2</c:v>
                </c:pt>
                <c:pt idx="7465">
                  <c:v>1.4548927708255201E-2</c:v>
                </c:pt>
                <c:pt idx="7466">
                  <c:v>2.62136609337668E-2</c:v>
                </c:pt>
                <c:pt idx="7467">
                  <c:v>6.6158622644502604E-2</c:v>
                </c:pt>
                <c:pt idx="7468">
                  <c:v>3.6610872084866297E-2</c:v>
                </c:pt>
                <c:pt idx="7469">
                  <c:v>7.8404452966491702E-3</c:v>
                </c:pt>
                <c:pt idx="7470">
                  <c:v>9.4222853381041201E-3</c:v>
                </c:pt>
                <c:pt idx="7471">
                  <c:v>1.6682193055980898E-2</c:v>
                </c:pt>
                <c:pt idx="7472">
                  <c:v>4.8614936742445498E-2</c:v>
                </c:pt>
                <c:pt idx="7473">
                  <c:v>5.2507242549376498E-2</c:v>
                </c:pt>
                <c:pt idx="7474">
                  <c:v>1.8609532162639698E-2</c:v>
                </c:pt>
                <c:pt idx="7475">
                  <c:v>8.7683882416417901E-3</c:v>
                </c:pt>
                <c:pt idx="7476">
                  <c:v>3.0908074918622099E-2</c:v>
                </c:pt>
                <c:pt idx="7477">
                  <c:v>1.0705652347463099E-2</c:v>
                </c:pt>
                <c:pt idx="7478">
                  <c:v>1.0217977988781501E-2</c:v>
                </c:pt>
                <c:pt idx="7479">
                  <c:v>1.4172530992179499E-2</c:v>
                </c:pt>
                <c:pt idx="7480">
                  <c:v>3.4192789673608601E-2</c:v>
                </c:pt>
                <c:pt idx="7481">
                  <c:v>1.9654966806819E-2</c:v>
                </c:pt>
                <c:pt idx="7482">
                  <c:v>8.2185965733138494E-3</c:v>
                </c:pt>
                <c:pt idx="7483">
                  <c:v>1.03534224316249E-2</c:v>
                </c:pt>
                <c:pt idx="7484">
                  <c:v>9.8144101205291396E-3</c:v>
                </c:pt>
                <c:pt idx="7485">
                  <c:v>3.7466600590444099E-2</c:v>
                </c:pt>
                <c:pt idx="7486">
                  <c:v>5.9439678876326701E-2</c:v>
                </c:pt>
                <c:pt idx="7487">
                  <c:v>9.3204511176082604E-3</c:v>
                </c:pt>
                <c:pt idx="7488">
                  <c:v>9.0778269168263308E-3</c:v>
                </c:pt>
                <c:pt idx="7489">
                  <c:v>8.3997026427579304E-3</c:v>
                </c:pt>
                <c:pt idx="7490">
                  <c:v>1.16873179535726E-2</c:v>
                </c:pt>
                <c:pt idx="7491">
                  <c:v>4.5302459890736703E-2</c:v>
                </c:pt>
                <c:pt idx="7492">
                  <c:v>8.1488719700623692E-3</c:v>
                </c:pt>
                <c:pt idx="7493">
                  <c:v>1.51700274699308E-2</c:v>
                </c:pt>
                <c:pt idx="7494">
                  <c:v>1.59986587781735E-2</c:v>
                </c:pt>
                <c:pt idx="7495">
                  <c:v>1.3063689617670101E-2</c:v>
                </c:pt>
                <c:pt idx="7496">
                  <c:v>1.5075545403863799E-2</c:v>
                </c:pt>
                <c:pt idx="7497">
                  <c:v>4.6810603547306297E-2</c:v>
                </c:pt>
                <c:pt idx="7498">
                  <c:v>8.0889089793405502E-3</c:v>
                </c:pt>
                <c:pt idx="7499">
                  <c:v>4.1450187954224602E-2</c:v>
                </c:pt>
                <c:pt idx="7500">
                  <c:v>1.8496864919867399E-2</c:v>
                </c:pt>
                <c:pt idx="7501">
                  <c:v>4.9890301344866703E-2</c:v>
                </c:pt>
                <c:pt idx="7502">
                  <c:v>4.6938310536272398E-2</c:v>
                </c:pt>
                <c:pt idx="7503">
                  <c:v>8.3215990887696694E-3</c:v>
                </c:pt>
                <c:pt idx="7504">
                  <c:v>1.1414896070328201E-2</c:v>
                </c:pt>
                <c:pt idx="7505">
                  <c:v>1.98505513206956E-2</c:v>
                </c:pt>
                <c:pt idx="7506">
                  <c:v>1.07755258342217E-2</c:v>
                </c:pt>
                <c:pt idx="7507">
                  <c:v>1.2354749479196099E-2</c:v>
                </c:pt>
                <c:pt idx="7508">
                  <c:v>5.8051028013673497E-2</c:v>
                </c:pt>
                <c:pt idx="7509">
                  <c:v>2.40027793741894E-2</c:v>
                </c:pt>
                <c:pt idx="7510">
                  <c:v>6.1930218217617503E-2</c:v>
                </c:pt>
                <c:pt idx="7511">
                  <c:v>1.1627679503368399E-2</c:v>
                </c:pt>
                <c:pt idx="7512">
                  <c:v>4.2891724757539003E-2</c:v>
                </c:pt>
                <c:pt idx="7513">
                  <c:v>2.89254099724763E-2</c:v>
                </c:pt>
                <c:pt idx="7514">
                  <c:v>2.25663244489464E-2</c:v>
                </c:pt>
                <c:pt idx="7515">
                  <c:v>5.8223541811316601E-2</c:v>
                </c:pt>
                <c:pt idx="7516">
                  <c:v>2.1188164787544699E-2</c:v>
                </c:pt>
                <c:pt idx="7517">
                  <c:v>8.4833688846635003E-3</c:v>
                </c:pt>
                <c:pt idx="7518">
                  <c:v>1.65235236361779E-2</c:v>
                </c:pt>
                <c:pt idx="7519">
                  <c:v>9.4337130644468296E-3</c:v>
                </c:pt>
                <c:pt idx="7520">
                  <c:v>2.59028506284322E-2</c:v>
                </c:pt>
                <c:pt idx="7521">
                  <c:v>1.8327926600524801E-2</c:v>
                </c:pt>
                <c:pt idx="7522">
                  <c:v>1.16557202678191E-2</c:v>
                </c:pt>
                <c:pt idx="7523">
                  <c:v>8.0184669290821395E-3</c:v>
                </c:pt>
                <c:pt idx="7524">
                  <c:v>5.9100185506953902E-2</c:v>
                </c:pt>
                <c:pt idx="7525">
                  <c:v>5.8431356479595901E-2</c:v>
                </c:pt>
                <c:pt idx="7526">
                  <c:v>1.82411753110738E-2</c:v>
                </c:pt>
                <c:pt idx="7527">
                  <c:v>8.4800659829292798E-3</c:v>
                </c:pt>
                <c:pt idx="7528">
                  <c:v>2.43047480211558E-2</c:v>
                </c:pt>
                <c:pt idx="7529">
                  <c:v>1.3204902704222501E-2</c:v>
                </c:pt>
                <c:pt idx="7530">
                  <c:v>8.00982509669842E-3</c:v>
                </c:pt>
                <c:pt idx="7531">
                  <c:v>2.237110447681E-2</c:v>
                </c:pt>
                <c:pt idx="7532">
                  <c:v>7.3374122195009597E-3</c:v>
                </c:pt>
                <c:pt idx="7533">
                  <c:v>3.2919488592916497E-2</c:v>
                </c:pt>
                <c:pt idx="7534">
                  <c:v>5.9474929558974897E-2</c:v>
                </c:pt>
                <c:pt idx="7535">
                  <c:v>2.2151088740666802E-2</c:v>
                </c:pt>
                <c:pt idx="7536">
                  <c:v>1.57096332489584E-2</c:v>
                </c:pt>
                <c:pt idx="7537">
                  <c:v>4.5557792254120703E-2</c:v>
                </c:pt>
                <c:pt idx="7538">
                  <c:v>3.6313413068484297E-2</c:v>
                </c:pt>
                <c:pt idx="7539">
                  <c:v>8.1767997720332709E-3</c:v>
                </c:pt>
                <c:pt idx="7540">
                  <c:v>1.9002935752506001E-2</c:v>
                </c:pt>
                <c:pt idx="7541">
                  <c:v>9.59958030713981E-3</c:v>
                </c:pt>
                <c:pt idx="7542">
                  <c:v>6.2036214397057102E-2</c:v>
                </c:pt>
                <c:pt idx="7543">
                  <c:v>5.2132501771634497E-2</c:v>
                </c:pt>
                <c:pt idx="7544">
                  <c:v>2.5744111938864701E-2</c:v>
                </c:pt>
                <c:pt idx="7545">
                  <c:v>3.56748177241187E-2</c:v>
                </c:pt>
                <c:pt idx="7546">
                  <c:v>9.3486444803702901E-3</c:v>
                </c:pt>
                <c:pt idx="7547">
                  <c:v>9.8015126234119194E-3</c:v>
                </c:pt>
                <c:pt idx="7548">
                  <c:v>1.8389121704360401E-2</c:v>
                </c:pt>
                <c:pt idx="7549">
                  <c:v>9.2792144067182E-3</c:v>
                </c:pt>
                <c:pt idx="7550">
                  <c:v>1.23237410381904E-2</c:v>
                </c:pt>
                <c:pt idx="7551">
                  <c:v>1.9477152910452301E-2</c:v>
                </c:pt>
                <c:pt idx="7552">
                  <c:v>1.07055811746071E-2</c:v>
                </c:pt>
                <c:pt idx="7553">
                  <c:v>1.23209726801664E-2</c:v>
                </c:pt>
                <c:pt idx="7554">
                  <c:v>7.0095971659603603E-3</c:v>
                </c:pt>
                <c:pt idx="7555">
                  <c:v>1.0839755397469701E-2</c:v>
                </c:pt>
                <c:pt idx="7556">
                  <c:v>2.3359786048778201E-2</c:v>
                </c:pt>
                <c:pt idx="7557">
                  <c:v>1.68814081888898E-2</c:v>
                </c:pt>
                <c:pt idx="7558">
                  <c:v>9.5907140141661996E-3</c:v>
                </c:pt>
                <c:pt idx="7559">
                  <c:v>7.5421461580337402E-3</c:v>
                </c:pt>
                <c:pt idx="7560">
                  <c:v>9.4321721902652506E-3</c:v>
                </c:pt>
                <c:pt idx="7561">
                  <c:v>7.5570997621004499E-3</c:v>
                </c:pt>
                <c:pt idx="7562">
                  <c:v>1.3041868466786099E-2</c:v>
                </c:pt>
                <c:pt idx="7563">
                  <c:v>2.13161474637471E-2</c:v>
                </c:pt>
                <c:pt idx="7564">
                  <c:v>4.1499380577988403E-2</c:v>
                </c:pt>
                <c:pt idx="7565">
                  <c:v>3.5910086280873402E-2</c:v>
                </c:pt>
                <c:pt idx="7566">
                  <c:v>2.22361623982372E-2</c:v>
                </c:pt>
                <c:pt idx="7567">
                  <c:v>8.2108258951128898E-3</c:v>
                </c:pt>
                <c:pt idx="7568">
                  <c:v>2.0520496769601E-2</c:v>
                </c:pt>
                <c:pt idx="7569">
                  <c:v>2.8288641593950899E-2</c:v>
                </c:pt>
                <c:pt idx="7570">
                  <c:v>7.7786598194189097E-3</c:v>
                </c:pt>
                <c:pt idx="7571">
                  <c:v>3.0581639614443198E-2</c:v>
                </c:pt>
                <c:pt idx="7572">
                  <c:v>1.51298204271048E-2</c:v>
                </c:pt>
                <c:pt idx="7573">
                  <c:v>2.8826556017645701E-2</c:v>
                </c:pt>
                <c:pt idx="7574">
                  <c:v>9.2834686612564606E-3</c:v>
                </c:pt>
                <c:pt idx="7575">
                  <c:v>9.2276075477578708E-3</c:v>
                </c:pt>
                <c:pt idx="7576">
                  <c:v>8.6022597569329895E-3</c:v>
                </c:pt>
                <c:pt idx="7577">
                  <c:v>3.8083834640425099E-2</c:v>
                </c:pt>
                <c:pt idx="7578">
                  <c:v>8.6748834595981109E-3</c:v>
                </c:pt>
                <c:pt idx="7579">
                  <c:v>5.5210238296911497E-2</c:v>
                </c:pt>
                <c:pt idx="7580">
                  <c:v>1.5384304030069001E-2</c:v>
                </c:pt>
                <c:pt idx="7581">
                  <c:v>1.1314549630157201E-2</c:v>
                </c:pt>
                <c:pt idx="7582">
                  <c:v>5.4565716527738201E-2</c:v>
                </c:pt>
                <c:pt idx="7583">
                  <c:v>4.3276893014445997E-2</c:v>
                </c:pt>
                <c:pt idx="7584">
                  <c:v>9.6547532075714794E-3</c:v>
                </c:pt>
                <c:pt idx="7585">
                  <c:v>1.54591239480071E-2</c:v>
                </c:pt>
                <c:pt idx="7586">
                  <c:v>3.0033515992156101E-2</c:v>
                </c:pt>
                <c:pt idx="7587">
                  <c:v>1.8654361519698601E-2</c:v>
                </c:pt>
                <c:pt idx="7588">
                  <c:v>1.05545500256078E-2</c:v>
                </c:pt>
                <c:pt idx="7589">
                  <c:v>1.40594717887713E-2</c:v>
                </c:pt>
                <c:pt idx="7590">
                  <c:v>1.8946704655630101E-2</c:v>
                </c:pt>
                <c:pt idx="7591">
                  <c:v>1.61261638763802E-2</c:v>
                </c:pt>
                <c:pt idx="7592">
                  <c:v>1.17362008967845E-2</c:v>
                </c:pt>
                <c:pt idx="7593">
                  <c:v>5.2894755596047303E-2</c:v>
                </c:pt>
                <c:pt idx="7594">
                  <c:v>7.6956364529552302E-3</c:v>
                </c:pt>
                <c:pt idx="7595">
                  <c:v>1.023546703761E-2</c:v>
                </c:pt>
                <c:pt idx="7596">
                  <c:v>1.11208498028991E-2</c:v>
                </c:pt>
                <c:pt idx="7597">
                  <c:v>1.0818574984770001E-2</c:v>
                </c:pt>
                <c:pt idx="7598">
                  <c:v>3.9927183585345701E-2</c:v>
                </c:pt>
                <c:pt idx="7599">
                  <c:v>1.22255999488827E-2</c:v>
                </c:pt>
                <c:pt idx="7600">
                  <c:v>4.2283089950028899E-2</c:v>
                </c:pt>
                <c:pt idx="7601">
                  <c:v>6.4551839827867594E-2</c:v>
                </c:pt>
                <c:pt idx="7602">
                  <c:v>8.41751410778146E-3</c:v>
                </c:pt>
                <c:pt idx="7603">
                  <c:v>1.6910940123744601E-2</c:v>
                </c:pt>
                <c:pt idx="7604">
                  <c:v>1.27848827567723E-2</c:v>
                </c:pt>
                <c:pt idx="7605">
                  <c:v>1.55938495331396E-2</c:v>
                </c:pt>
                <c:pt idx="7606">
                  <c:v>1.50854725373056E-2</c:v>
                </c:pt>
                <c:pt idx="7607">
                  <c:v>5.9292282189056203E-2</c:v>
                </c:pt>
                <c:pt idx="7608">
                  <c:v>6.1707127237384002E-2</c:v>
                </c:pt>
                <c:pt idx="7609">
                  <c:v>8.81944428220135E-3</c:v>
                </c:pt>
                <c:pt idx="7610">
                  <c:v>1.9341719220154499E-2</c:v>
                </c:pt>
                <c:pt idx="7611">
                  <c:v>2.7098544648450799E-2</c:v>
                </c:pt>
                <c:pt idx="7612">
                  <c:v>5.5232062169738701E-2</c:v>
                </c:pt>
                <c:pt idx="7613">
                  <c:v>1.16740877372788E-2</c:v>
                </c:pt>
                <c:pt idx="7614">
                  <c:v>1.13115587249977E-2</c:v>
                </c:pt>
                <c:pt idx="7615">
                  <c:v>9.8893779306621094E-3</c:v>
                </c:pt>
                <c:pt idx="7616">
                  <c:v>2.4576773637114899E-2</c:v>
                </c:pt>
                <c:pt idx="7617">
                  <c:v>1.9909642267892502E-2</c:v>
                </c:pt>
                <c:pt idx="7618">
                  <c:v>1.0306994382042E-2</c:v>
                </c:pt>
                <c:pt idx="7619">
                  <c:v>3.1696313585080599E-2</c:v>
                </c:pt>
                <c:pt idx="7620">
                  <c:v>8.5422487500494693E-3</c:v>
                </c:pt>
                <c:pt idx="7621">
                  <c:v>2.8040710164249999E-2</c:v>
                </c:pt>
                <c:pt idx="7622">
                  <c:v>1.1976492585115101E-2</c:v>
                </c:pt>
                <c:pt idx="7623">
                  <c:v>1.43838381529004E-2</c:v>
                </c:pt>
                <c:pt idx="7624">
                  <c:v>3.8307464611550698E-2</c:v>
                </c:pt>
                <c:pt idx="7625">
                  <c:v>5.9093180130917598E-2</c:v>
                </c:pt>
                <c:pt idx="7626">
                  <c:v>1.14093896718111E-2</c:v>
                </c:pt>
                <c:pt idx="7627">
                  <c:v>5.4114034752993499E-2</c:v>
                </c:pt>
                <c:pt idx="7628">
                  <c:v>3.12101853033297E-2</c:v>
                </c:pt>
                <c:pt idx="7629">
                  <c:v>1.21362372499541E-2</c:v>
                </c:pt>
                <c:pt idx="7630">
                  <c:v>9.4768666484112505E-3</c:v>
                </c:pt>
                <c:pt idx="7631">
                  <c:v>3.0831148900702401E-2</c:v>
                </c:pt>
                <c:pt idx="7632">
                  <c:v>1.9711950341706599E-2</c:v>
                </c:pt>
                <c:pt idx="7633">
                  <c:v>4.4434623884065799E-2</c:v>
                </c:pt>
                <c:pt idx="7634">
                  <c:v>8.9776604789434198E-3</c:v>
                </c:pt>
                <c:pt idx="7635">
                  <c:v>2.4733857231785401E-2</c:v>
                </c:pt>
                <c:pt idx="7636">
                  <c:v>3.7354706843083903E-2</c:v>
                </c:pt>
                <c:pt idx="7637">
                  <c:v>2.32503048666215E-2</c:v>
                </c:pt>
                <c:pt idx="7638">
                  <c:v>8.8077360738538397E-3</c:v>
                </c:pt>
                <c:pt idx="7639">
                  <c:v>7.21100543381823E-3</c:v>
                </c:pt>
                <c:pt idx="7640">
                  <c:v>1.0524173104545899E-2</c:v>
                </c:pt>
                <c:pt idx="7641">
                  <c:v>1.1781513241955401E-2</c:v>
                </c:pt>
                <c:pt idx="7642">
                  <c:v>2.2857978050197399E-2</c:v>
                </c:pt>
                <c:pt idx="7643">
                  <c:v>4.7426404028975598E-2</c:v>
                </c:pt>
                <c:pt idx="7644">
                  <c:v>1.9269431767712598E-2</c:v>
                </c:pt>
                <c:pt idx="7645">
                  <c:v>4.14774281965841E-2</c:v>
                </c:pt>
                <c:pt idx="7646">
                  <c:v>1.2201219406083701E-2</c:v>
                </c:pt>
                <c:pt idx="7647">
                  <c:v>9.9911008823581702E-3</c:v>
                </c:pt>
                <c:pt idx="7648">
                  <c:v>7.4669038762472098E-3</c:v>
                </c:pt>
                <c:pt idx="7649">
                  <c:v>1.09955184785875E-2</c:v>
                </c:pt>
                <c:pt idx="7650">
                  <c:v>9.5602536826524791E-3</c:v>
                </c:pt>
                <c:pt idx="7651">
                  <c:v>1.5525104155807899E-2</c:v>
                </c:pt>
                <c:pt idx="7652">
                  <c:v>4.0684850099683499E-2</c:v>
                </c:pt>
                <c:pt idx="7653">
                  <c:v>1.14027085200663E-2</c:v>
                </c:pt>
                <c:pt idx="7654">
                  <c:v>3.3602319250843199E-2</c:v>
                </c:pt>
                <c:pt idx="7655">
                  <c:v>1.03454128835016E-2</c:v>
                </c:pt>
                <c:pt idx="7656">
                  <c:v>1.1710998217264901E-2</c:v>
                </c:pt>
                <c:pt idx="7657">
                  <c:v>1.22519214840938E-2</c:v>
                </c:pt>
                <c:pt idx="7658">
                  <c:v>1.10826584072494E-2</c:v>
                </c:pt>
                <c:pt idx="7659">
                  <c:v>1.2188506673084101E-2</c:v>
                </c:pt>
                <c:pt idx="7660">
                  <c:v>1.24221972421255E-2</c:v>
                </c:pt>
                <c:pt idx="7661">
                  <c:v>1.3306610535774401E-2</c:v>
                </c:pt>
                <c:pt idx="7662">
                  <c:v>1.29844242346884E-2</c:v>
                </c:pt>
                <c:pt idx="7663">
                  <c:v>2.66471981665291E-2</c:v>
                </c:pt>
                <c:pt idx="7664">
                  <c:v>1.92372427016037E-2</c:v>
                </c:pt>
                <c:pt idx="7665">
                  <c:v>2.6210249556403501E-2</c:v>
                </c:pt>
                <c:pt idx="7666">
                  <c:v>1.16549092399671E-2</c:v>
                </c:pt>
                <c:pt idx="7667">
                  <c:v>3.8471042034073998E-2</c:v>
                </c:pt>
                <c:pt idx="7668">
                  <c:v>1.26366410182298E-2</c:v>
                </c:pt>
                <c:pt idx="7669">
                  <c:v>7.9720898315333091E-3</c:v>
                </c:pt>
                <c:pt idx="7670">
                  <c:v>5.7947170197433603E-2</c:v>
                </c:pt>
                <c:pt idx="7671">
                  <c:v>1.88093422961827E-2</c:v>
                </c:pt>
                <c:pt idx="7672">
                  <c:v>5.1606496981605597E-2</c:v>
                </c:pt>
                <c:pt idx="7673">
                  <c:v>1.2712954188310499E-2</c:v>
                </c:pt>
                <c:pt idx="7674">
                  <c:v>3.4425564563957199E-2</c:v>
                </c:pt>
                <c:pt idx="7675">
                  <c:v>8.8350824501681503E-3</c:v>
                </c:pt>
                <c:pt idx="7676">
                  <c:v>1.6613395005525701E-2</c:v>
                </c:pt>
                <c:pt idx="7677">
                  <c:v>8.9377986036232905E-3</c:v>
                </c:pt>
                <c:pt idx="7678">
                  <c:v>1.15404195860169E-2</c:v>
                </c:pt>
                <c:pt idx="7679">
                  <c:v>1.3280276739559E-2</c:v>
                </c:pt>
                <c:pt idx="7680">
                  <c:v>6.3651053911393099E-2</c:v>
                </c:pt>
                <c:pt idx="7681">
                  <c:v>5.7574703291090698E-2</c:v>
                </c:pt>
                <c:pt idx="7682">
                  <c:v>2.22744982857567E-2</c:v>
                </c:pt>
                <c:pt idx="7683">
                  <c:v>9.3141550707623796E-3</c:v>
                </c:pt>
                <c:pt idx="7684">
                  <c:v>1.17155350865804E-2</c:v>
                </c:pt>
                <c:pt idx="7685">
                  <c:v>1.8275123330871099E-2</c:v>
                </c:pt>
                <c:pt idx="7686">
                  <c:v>9.3998584474263101E-3</c:v>
                </c:pt>
                <c:pt idx="7687">
                  <c:v>3.3326397149788398E-2</c:v>
                </c:pt>
                <c:pt idx="7688">
                  <c:v>7.94595715124417E-3</c:v>
                </c:pt>
                <c:pt idx="7689">
                  <c:v>1.7307843408350499E-2</c:v>
                </c:pt>
                <c:pt idx="7690">
                  <c:v>1.2239205240480401E-2</c:v>
                </c:pt>
                <c:pt idx="7691">
                  <c:v>3.87503526034585E-2</c:v>
                </c:pt>
                <c:pt idx="7692">
                  <c:v>1.56737544736874E-2</c:v>
                </c:pt>
                <c:pt idx="7693">
                  <c:v>1.44148207682556E-2</c:v>
                </c:pt>
                <c:pt idx="7694">
                  <c:v>1.07617980692352E-2</c:v>
                </c:pt>
                <c:pt idx="7695">
                  <c:v>1.1189657604473199E-2</c:v>
                </c:pt>
                <c:pt idx="7696">
                  <c:v>4.1043691675826097E-2</c:v>
                </c:pt>
                <c:pt idx="7697">
                  <c:v>6.4878438621298398E-2</c:v>
                </c:pt>
                <c:pt idx="7698">
                  <c:v>2.0508582771368199E-2</c:v>
                </c:pt>
                <c:pt idx="7699">
                  <c:v>5.5958266801914902E-2</c:v>
                </c:pt>
                <c:pt idx="7700">
                  <c:v>1.3909491453036899E-2</c:v>
                </c:pt>
                <c:pt idx="7701">
                  <c:v>8.5997621037435506E-3</c:v>
                </c:pt>
                <c:pt idx="7702">
                  <c:v>1.38647792232917E-2</c:v>
                </c:pt>
                <c:pt idx="7703">
                  <c:v>9.2016987780261308E-3</c:v>
                </c:pt>
                <c:pt idx="7704">
                  <c:v>2.76100837263854E-2</c:v>
                </c:pt>
                <c:pt idx="7705">
                  <c:v>2.8626672255772801E-2</c:v>
                </c:pt>
                <c:pt idx="7706">
                  <c:v>9.1725289874675601E-3</c:v>
                </c:pt>
                <c:pt idx="7707">
                  <c:v>8.9718775942358494E-3</c:v>
                </c:pt>
                <c:pt idx="7708">
                  <c:v>1.6645224065734699E-2</c:v>
                </c:pt>
                <c:pt idx="7709">
                  <c:v>1.3735848241434E-2</c:v>
                </c:pt>
                <c:pt idx="7710">
                  <c:v>9.36320317985374E-3</c:v>
                </c:pt>
                <c:pt idx="7711">
                  <c:v>4.4996090653508597E-2</c:v>
                </c:pt>
                <c:pt idx="7712">
                  <c:v>1.8348221764098002E-2</c:v>
                </c:pt>
                <c:pt idx="7713">
                  <c:v>2.15847199510622E-2</c:v>
                </c:pt>
                <c:pt idx="7714">
                  <c:v>9.7230088950126508E-3</c:v>
                </c:pt>
                <c:pt idx="7715">
                  <c:v>3.5117562726039102E-2</c:v>
                </c:pt>
                <c:pt idx="7716">
                  <c:v>2.0983664474757999E-2</c:v>
                </c:pt>
                <c:pt idx="7717">
                  <c:v>4.3422795835332699E-2</c:v>
                </c:pt>
                <c:pt idx="7718">
                  <c:v>1.0195878783046E-2</c:v>
                </c:pt>
                <c:pt idx="7719">
                  <c:v>1.0214152472712099E-2</c:v>
                </c:pt>
                <c:pt idx="7720">
                  <c:v>6.0483760152929097E-2</c:v>
                </c:pt>
                <c:pt idx="7721">
                  <c:v>2.0983766553755698E-2</c:v>
                </c:pt>
                <c:pt idx="7722">
                  <c:v>1.0012230797976199E-2</c:v>
                </c:pt>
                <c:pt idx="7723">
                  <c:v>1.21859876584401E-2</c:v>
                </c:pt>
                <c:pt idx="7724">
                  <c:v>2.35308071543089E-2</c:v>
                </c:pt>
                <c:pt idx="7725">
                  <c:v>8.5040382210246693E-3</c:v>
                </c:pt>
                <c:pt idx="7726">
                  <c:v>8.2323739889638998E-3</c:v>
                </c:pt>
                <c:pt idx="7727">
                  <c:v>9.37989031383883E-3</c:v>
                </c:pt>
                <c:pt idx="7728">
                  <c:v>3.2522478802258399E-2</c:v>
                </c:pt>
                <c:pt idx="7729">
                  <c:v>1.5262932970678799E-2</c:v>
                </c:pt>
                <c:pt idx="7730">
                  <c:v>1.2895943148273799E-2</c:v>
                </c:pt>
                <c:pt idx="7731">
                  <c:v>7.7174013058686399E-3</c:v>
                </c:pt>
                <c:pt idx="7732">
                  <c:v>1.1329062219407099E-2</c:v>
                </c:pt>
                <c:pt idx="7733">
                  <c:v>1.3200803342838199E-2</c:v>
                </c:pt>
                <c:pt idx="7734">
                  <c:v>1.1725853127147599E-2</c:v>
                </c:pt>
                <c:pt idx="7735">
                  <c:v>9.1504941043742596E-3</c:v>
                </c:pt>
                <c:pt idx="7736">
                  <c:v>9.2789901321958402E-3</c:v>
                </c:pt>
                <c:pt idx="7737">
                  <c:v>1.45489819794218E-2</c:v>
                </c:pt>
                <c:pt idx="7738">
                  <c:v>1.0248881136972201E-2</c:v>
                </c:pt>
                <c:pt idx="7739">
                  <c:v>1.4165021844816199E-2</c:v>
                </c:pt>
                <c:pt idx="7740">
                  <c:v>1.07037199240582E-2</c:v>
                </c:pt>
                <c:pt idx="7741">
                  <c:v>3.2858036372427603E-2</c:v>
                </c:pt>
                <c:pt idx="7742">
                  <c:v>1.10370642051773E-2</c:v>
                </c:pt>
                <c:pt idx="7743">
                  <c:v>1.0850036869864301E-2</c:v>
                </c:pt>
                <c:pt idx="7744">
                  <c:v>1.56729165533218E-2</c:v>
                </c:pt>
                <c:pt idx="7745">
                  <c:v>1.28234118171643E-2</c:v>
                </c:pt>
                <c:pt idx="7746">
                  <c:v>8.8216710170251796E-3</c:v>
                </c:pt>
                <c:pt idx="7747">
                  <c:v>4.2892741607127E-2</c:v>
                </c:pt>
                <c:pt idx="7748">
                  <c:v>7.7726670062507599E-3</c:v>
                </c:pt>
                <c:pt idx="7749">
                  <c:v>4.8689085652249997E-2</c:v>
                </c:pt>
                <c:pt idx="7750">
                  <c:v>9.1732482988518601E-3</c:v>
                </c:pt>
                <c:pt idx="7751">
                  <c:v>5.5296625693902098E-2</c:v>
                </c:pt>
                <c:pt idx="7752">
                  <c:v>1.02268890693956E-2</c:v>
                </c:pt>
                <c:pt idx="7753">
                  <c:v>8.26075478861606E-3</c:v>
                </c:pt>
                <c:pt idx="7754">
                  <c:v>8.5396061376713898E-3</c:v>
                </c:pt>
                <c:pt idx="7755">
                  <c:v>9.3625794826194802E-3</c:v>
                </c:pt>
                <c:pt idx="7756">
                  <c:v>9.6330551444843201E-3</c:v>
                </c:pt>
                <c:pt idx="7757">
                  <c:v>4.2219609203566703E-2</c:v>
                </c:pt>
                <c:pt idx="7758">
                  <c:v>3.3636920414886202E-2</c:v>
                </c:pt>
                <c:pt idx="7759">
                  <c:v>1.2206020370078599E-2</c:v>
                </c:pt>
                <c:pt idx="7760">
                  <c:v>1.05431858345158E-2</c:v>
                </c:pt>
                <c:pt idx="7761">
                  <c:v>2.2581736352954001E-2</c:v>
                </c:pt>
                <c:pt idx="7762">
                  <c:v>2.36930831341579E-2</c:v>
                </c:pt>
                <c:pt idx="7763">
                  <c:v>4.3307505134095099E-2</c:v>
                </c:pt>
                <c:pt idx="7764">
                  <c:v>2.2455802942453001E-2</c:v>
                </c:pt>
                <c:pt idx="7765">
                  <c:v>2.1871739253927901E-2</c:v>
                </c:pt>
                <c:pt idx="7766">
                  <c:v>3.3342908474823699E-2</c:v>
                </c:pt>
                <c:pt idx="7767">
                  <c:v>1.08282190823328E-2</c:v>
                </c:pt>
                <c:pt idx="7768">
                  <c:v>8.0974016292974498E-3</c:v>
                </c:pt>
                <c:pt idx="7769">
                  <c:v>4.41335433689422E-2</c:v>
                </c:pt>
                <c:pt idx="7770">
                  <c:v>4.9896811117727202E-2</c:v>
                </c:pt>
                <c:pt idx="7771">
                  <c:v>2.06309860112729E-2</c:v>
                </c:pt>
                <c:pt idx="7772">
                  <c:v>1.10513179410054E-2</c:v>
                </c:pt>
                <c:pt idx="7773">
                  <c:v>1.1335135989980301E-2</c:v>
                </c:pt>
                <c:pt idx="7774">
                  <c:v>1.16332832795911E-2</c:v>
                </c:pt>
                <c:pt idx="7775">
                  <c:v>2.5345075448794802E-2</c:v>
                </c:pt>
                <c:pt idx="7776">
                  <c:v>2.09440882860558E-2</c:v>
                </c:pt>
                <c:pt idx="7777">
                  <c:v>2.0882216549485799E-2</c:v>
                </c:pt>
                <c:pt idx="7778">
                  <c:v>2.40215598691777E-2</c:v>
                </c:pt>
                <c:pt idx="7779">
                  <c:v>7.6159868901432004E-3</c:v>
                </c:pt>
                <c:pt idx="7780">
                  <c:v>1.3595065197976401E-2</c:v>
                </c:pt>
                <c:pt idx="7781">
                  <c:v>4.0812891076785603E-2</c:v>
                </c:pt>
                <c:pt idx="7782">
                  <c:v>1.8549746497434301E-2</c:v>
                </c:pt>
                <c:pt idx="7783">
                  <c:v>1.17313503050236E-2</c:v>
                </c:pt>
                <c:pt idx="7784">
                  <c:v>3.26593918316644E-2</c:v>
                </c:pt>
                <c:pt idx="7785">
                  <c:v>2.38985089483679E-2</c:v>
                </c:pt>
                <c:pt idx="7786">
                  <c:v>4.78919767996017E-2</c:v>
                </c:pt>
                <c:pt idx="7787">
                  <c:v>1.71376477056524E-2</c:v>
                </c:pt>
                <c:pt idx="7788">
                  <c:v>1.47397366329377E-2</c:v>
                </c:pt>
                <c:pt idx="7789">
                  <c:v>1.25329479234498E-2</c:v>
                </c:pt>
                <c:pt idx="7790">
                  <c:v>8.8337436133374397E-3</c:v>
                </c:pt>
                <c:pt idx="7791">
                  <c:v>7.6557676300887398E-3</c:v>
                </c:pt>
                <c:pt idx="7792">
                  <c:v>9.1172809075166904E-3</c:v>
                </c:pt>
                <c:pt idx="7793">
                  <c:v>8.9236618055977997E-3</c:v>
                </c:pt>
                <c:pt idx="7794">
                  <c:v>1.8229746350725801E-2</c:v>
                </c:pt>
                <c:pt idx="7795">
                  <c:v>7.6881650076147702E-3</c:v>
                </c:pt>
                <c:pt idx="7796">
                  <c:v>1.12918477578671E-2</c:v>
                </c:pt>
                <c:pt idx="7797">
                  <c:v>8.1856236267600097E-3</c:v>
                </c:pt>
                <c:pt idx="7798">
                  <c:v>1.8870515869305299E-2</c:v>
                </c:pt>
                <c:pt idx="7799">
                  <c:v>1.0332761208287E-2</c:v>
                </c:pt>
                <c:pt idx="7800">
                  <c:v>4.0442181592351301E-2</c:v>
                </c:pt>
                <c:pt idx="7801">
                  <c:v>4.52891903358617E-2</c:v>
                </c:pt>
                <c:pt idx="7802">
                  <c:v>1.8537819631989499E-2</c:v>
                </c:pt>
                <c:pt idx="7803">
                  <c:v>2.3994731203653599E-2</c:v>
                </c:pt>
                <c:pt idx="7804">
                  <c:v>2.61282405292248E-2</c:v>
                </c:pt>
                <c:pt idx="7805">
                  <c:v>8.4876098743158993E-3</c:v>
                </c:pt>
                <c:pt idx="7806">
                  <c:v>8.6051275868357594E-3</c:v>
                </c:pt>
                <c:pt idx="7807">
                  <c:v>5.3801210951486697E-2</c:v>
                </c:pt>
                <c:pt idx="7808">
                  <c:v>2.2757109628883901E-2</c:v>
                </c:pt>
                <c:pt idx="7809">
                  <c:v>2.1096776278273801E-2</c:v>
                </c:pt>
                <c:pt idx="7810">
                  <c:v>5.2533551155001398E-2</c:v>
                </c:pt>
                <c:pt idx="7811">
                  <c:v>3.5090019734863503E-2</c:v>
                </c:pt>
                <c:pt idx="7812">
                  <c:v>1.6326352538325099E-2</c:v>
                </c:pt>
                <c:pt idx="7813">
                  <c:v>7.4482502649180103E-3</c:v>
                </c:pt>
                <c:pt idx="7814">
                  <c:v>2.34727250486883E-2</c:v>
                </c:pt>
                <c:pt idx="7815">
                  <c:v>9.4145518759459392E-3</c:v>
                </c:pt>
                <c:pt idx="7816">
                  <c:v>8.6710601453953793E-3</c:v>
                </c:pt>
                <c:pt idx="7817">
                  <c:v>1.11854368383818E-2</c:v>
                </c:pt>
                <c:pt idx="7818">
                  <c:v>8.0176904779007598E-3</c:v>
                </c:pt>
                <c:pt idx="7819">
                  <c:v>2.3783686530656298E-2</c:v>
                </c:pt>
                <c:pt idx="7820">
                  <c:v>2.8999157421405099E-2</c:v>
                </c:pt>
                <c:pt idx="7821">
                  <c:v>1.8637445844672602E-2</c:v>
                </c:pt>
                <c:pt idx="7822">
                  <c:v>1.6251649913336101E-2</c:v>
                </c:pt>
                <c:pt idx="7823">
                  <c:v>1.09185847027722E-2</c:v>
                </c:pt>
                <c:pt idx="7824">
                  <c:v>3.7709935648411498E-2</c:v>
                </c:pt>
                <c:pt idx="7825">
                  <c:v>8.6750475203732896E-3</c:v>
                </c:pt>
                <c:pt idx="7826">
                  <c:v>3.5847656163105403E-2</c:v>
                </c:pt>
                <c:pt idx="7827">
                  <c:v>1.40217550033611E-2</c:v>
                </c:pt>
                <c:pt idx="7828">
                  <c:v>7.9793928566219505E-3</c:v>
                </c:pt>
                <c:pt idx="7829">
                  <c:v>7.8063503638934103E-3</c:v>
                </c:pt>
                <c:pt idx="7830">
                  <c:v>1.0205039142455101E-2</c:v>
                </c:pt>
                <c:pt idx="7831">
                  <c:v>1.40919842728124E-2</c:v>
                </c:pt>
                <c:pt idx="7832">
                  <c:v>1.0997452604939E-2</c:v>
                </c:pt>
                <c:pt idx="7833">
                  <c:v>2.00636634087888E-2</c:v>
                </c:pt>
                <c:pt idx="7834">
                  <c:v>1.2164994998587499E-2</c:v>
                </c:pt>
                <c:pt idx="7835">
                  <c:v>4.14282040646635E-2</c:v>
                </c:pt>
                <c:pt idx="7836">
                  <c:v>6.3062172820234297E-2</c:v>
                </c:pt>
                <c:pt idx="7837">
                  <c:v>1.9104993305917198E-2</c:v>
                </c:pt>
                <c:pt idx="7838">
                  <c:v>9.6552895839590695E-3</c:v>
                </c:pt>
                <c:pt idx="7839">
                  <c:v>2.2357778359727201E-2</c:v>
                </c:pt>
                <c:pt idx="7840">
                  <c:v>9.1245874799402906E-3</c:v>
                </c:pt>
                <c:pt idx="7841">
                  <c:v>7.57850945387819E-3</c:v>
                </c:pt>
                <c:pt idx="7842">
                  <c:v>1.86835217830837E-2</c:v>
                </c:pt>
                <c:pt idx="7843">
                  <c:v>1.7544332477006101E-2</c:v>
                </c:pt>
                <c:pt idx="7844">
                  <c:v>5.3586323449105598E-2</c:v>
                </c:pt>
                <c:pt idx="7845">
                  <c:v>4.9827286366065503E-2</c:v>
                </c:pt>
                <c:pt idx="7846">
                  <c:v>7.9782656646324793E-3</c:v>
                </c:pt>
                <c:pt idx="7847">
                  <c:v>1.0795531365545801E-2</c:v>
                </c:pt>
                <c:pt idx="7848">
                  <c:v>1.48879909466636E-2</c:v>
                </c:pt>
                <c:pt idx="7849">
                  <c:v>1.24434013687767E-2</c:v>
                </c:pt>
                <c:pt idx="7850">
                  <c:v>2.1862019484421E-2</c:v>
                </c:pt>
                <c:pt idx="7851">
                  <c:v>1.50897837582718E-2</c:v>
                </c:pt>
                <c:pt idx="7852">
                  <c:v>7.9258486898461308E-3</c:v>
                </c:pt>
                <c:pt idx="7853">
                  <c:v>1.0707442059075501E-2</c:v>
                </c:pt>
                <c:pt idx="7854">
                  <c:v>4.7748761983666503E-2</c:v>
                </c:pt>
                <c:pt idx="7855">
                  <c:v>1.9329698066836098E-2</c:v>
                </c:pt>
                <c:pt idx="7856">
                  <c:v>1.1287594290500901E-2</c:v>
                </c:pt>
                <c:pt idx="7857">
                  <c:v>1.12698857060856E-2</c:v>
                </c:pt>
                <c:pt idx="7858">
                  <c:v>1.02747136263775E-2</c:v>
                </c:pt>
                <c:pt idx="7859">
                  <c:v>9.0758211553439699E-3</c:v>
                </c:pt>
                <c:pt idx="7860">
                  <c:v>1.45228977246371E-2</c:v>
                </c:pt>
                <c:pt idx="7861">
                  <c:v>8.51490538734671E-3</c:v>
                </c:pt>
                <c:pt idx="7862">
                  <c:v>2.9196733744689399E-2</c:v>
                </c:pt>
                <c:pt idx="7863">
                  <c:v>2.94629343371174E-2</c:v>
                </c:pt>
                <c:pt idx="7864">
                  <c:v>1.2024833249966499E-2</c:v>
                </c:pt>
                <c:pt idx="7865">
                  <c:v>1.8028581525563001E-2</c:v>
                </c:pt>
                <c:pt idx="7866">
                  <c:v>2.0193799410736402E-2</c:v>
                </c:pt>
                <c:pt idx="7867">
                  <c:v>3.2410777418611397E-2</c:v>
                </c:pt>
                <c:pt idx="7868">
                  <c:v>2.6274667079860699E-2</c:v>
                </c:pt>
                <c:pt idx="7869">
                  <c:v>1.8275132276969901E-2</c:v>
                </c:pt>
                <c:pt idx="7870">
                  <c:v>1.6109459027686301E-2</c:v>
                </c:pt>
                <c:pt idx="7871">
                  <c:v>1.10006110189381E-2</c:v>
                </c:pt>
                <c:pt idx="7872">
                  <c:v>3.1661740158671001E-2</c:v>
                </c:pt>
                <c:pt idx="7873">
                  <c:v>1.84039897832349E-2</c:v>
                </c:pt>
                <c:pt idx="7874">
                  <c:v>1.0959475085931199E-2</c:v>
                </c:pt>
                <c:pt idx="7875">
                  <c:v>8.5813608095691996E-3</c:v>
                </c:pt>
                <c:pt idx="7876">
                  <c:v>4.3256896434915898E-2</c:v>
                </c:pt>
                <c:pt idx="7877">
                  <c:v>3.6622414680287103E-2</c:v>
                </c:pt>
                <c:pt idx="7878">
                  <c:v>8.8644163845268999E-3</c:v>
                </c:pt>
                <c:pt idx="7879">
                  <c:v>9.0344035390282108E-3</c:v>
                </c:pt>
                <c:pt idx="7880">
                  <c:v>3.36774451024556E-2</c:v>
                </c:pt>
                <c:pt idx="7881">
                  <c:v>5.2388243873073399E-2</c:v>
                </c:pt>
                <c:pt idx="7882">
                  <c:v>2.2576442300458299E-2</c:v>
                </c:pt>
                <c:pt idx="7883">
                  <c:v>8.2066476228991794E-3</c:v>
                </c:pt>
                <c:pt idx="7884">
                  <c:v>1.06436700845313E-2</c:v>
                </c:pt>
                <c:pt idx="7885">
                  <c:v>8.8928717018304099E-3</c:v>
                </c:pt>
                <c:pt idx="7886">
                  <c:v>7.5573639056057398E-3</c:v>
                </c:pt>
                <c:pt idx="7887">
                  <c:v>6.4922501151550696E-2</c:v>
                </c:pt>
                <c:pt idx="7888">
                  <c:v>9.2500011744749804E-3</c:v>
                </c:pt>
                <c:pt idx="7889">
                  <c:v>8.2499156757749308E-3</c:v>
                </c:pt>
                <c:pt idx="7890">
                  <c:v>1.94257521779744E-2</c:v>
                </c:pt>
                <c:pt idx="7891">
                  <c:v>2.8649331066424599E-2</c:v>
                </c:pt>
                <c:pt idx="7892">
                  <c:v>4.0733481177457197E-2</c:v>
                </c:pt>
                <c:pt idx="7893">
                  <c:v>1.18742425595582E-2</c:v>
                </c:pt>
                <c:pt idx="7894">
                  <c:v>2.5006786492130902E-2</c:v>
                </c:pt>
                <c:pt idx="7895">
                  <c:v>1.8228940501293998E-2</c:v>
                </c:pt>
                <c:pt idx="7896">
                  <c:v>9.5137490261720699E-3</c:v>
                </c:pt>
                <c:pt idx="7897">
                  <c:v>9.0147647089771198E-3</c:v>
                </c:pt>
                <c:pt idx="7898">
                  <c:v>8.5747489968533899E-3</c:v>
                </c:pt>
                <c:pt idx="7899">
                  <c:v>1.8827604498085199E-2</c:v>
                </c:pt>
                <c:pt idx="7900">
                  <c:v>1.0573848987009001E-2</c:v>
                </c:pt>
                <c:pt idx="7901">
                  <c:v>6.2942555413946402E-2</c:v>
                </c:pt>
                <c:pt idx="7902">
                  <c:v>1.23650288078346E-2</c:v>
                </c:pt>
                <c:pt idx="7903">
                  <c:v>1.1059938444288099E-2</c:v>
                </c:pt>
                <c:pt idx="7904">
                  <c:v>2.6412564782164E-2</c:v>
                </c:pt>
                <c:pt idx="7905">
                  <c:v>1.39664946282687E-2</c:v>
                </c:pt>
                <c:pt idx="7906">
                  <c:v>1.0152817813526701E-2</c:v>
                </c:pt>
                <c:pt idx="7907">
                  <c:v>1.10107231934084E-2</c:v>
                </c:pt>
                <c:pt idx="7908">
                  <c:v>3.3293813947727402E-2</c:v>
                </c:pt>
                <c:pt idx="7909">
                  <c:v>1.4846799162522E-2</c:v>
                </c:pt>
                <c:pt idx="7910">
                  <c:v>2.14016205454499E-2</c:v>
                </c:pt>
                <c:pt idx="7911">
                  <c:v>7.8195028000588203E-3</c:v>
                </c:pt>
                <c:pt idx="7912">
                  <c:v>9.5081106735591999E-3</c:v>
                </c:pt>
                <c:pt idx="7913">
                  <c:v>5.69168196189241E-2</c:v>
                </c:pt>
                <c:pt idx="7914">
                  <c:v>1.03086910991143E-2</c:v>
                </c:pt>
                <c:pt idx="7915">
                  <c:v>4.0493913434803998E-2</c:v>
                </c:pt>
                <c:pt idx="7916">
                  <c:v>1.2976866931577199E-2</c:v>
                </c:pt>
                <c:pt idx="7917">
                  <c:v>8.5906793880921092E-3</c:v>
                </c:pt>
                <c:pt idx="7918">
                  <c:v>1.38433755380144E-2</c:v>
                </c:pt>
                <c:pt idx="7919">
                  <c:v>9.6209699127381802E-3</c:v>
                </c:pt>
                <c:pt idx="7920">
                  <c:v>2.7276472682964299E-2</c:v>
                </c:pt>
                <c:pt idx="7921">
                  <c:v>1.61490096689667E-2</c:v>
                </c:pt>
                <c:pt idx="7922">
                  <c:v>2.6759322204385101E-2</c:v>
                </c:pt>
                <c:pt idx="7923">
                  <c:v>1.14744945090624E-2</c:v>
                </c:pt>
                <c:pt idx="7924">
                  <c:v>3.1992641336303397E-2</c:v>
                </c:pt>
                <c:pt idx="7925">
                  <c:v>3.76842616281391E-2</c:v>
                </c:pt>
                <c:pt idx="7926">
                  <c:v>8.8795582749636708E-3</c:v>
                </c:pt>
                <c:pt idx="7927">
                  <c:v>1.34605812181005E-2</c:v>
                </c:pt>
                <c:pt idx="7928">
                  <c:v>1.01958274164575E-2</c:v>
                </c:pt>
                <c:pt idx="7929">
                  <c:v>5.4924409572463501E-2</c:v>
                </c:pt>
                <c:pt idx="7930">
                  <c:v>2.68135547879991E-2</c:v>
                </c:pt>
                <c:pt idx="7931">
                  <c:v>1.9631742869532998E-2</c:v>
                </c:pt>
                <c:pt idx="7932">
                  <c:v>1.38850539115704E-2</c:v>
                </c:pt>
                <c:pt idx="7933">
                  <c:v>1.25792467371857E-2</c:v>
                </c:pt>
                <c:pt idx="7934">
                  <c:v>8.4020796237486393E-3</c:v>
                </c:pt>
                <c:pt idx="7935">
                  <c:v>4.5896518109209902E-2</c:v>
                </c:pt>
                <c:pt idx="7936">
                  <c:v>2.72026061634453E-2</c:v>
                </c:pt>
                <c:pt idx="7937">
                  <c:v>9.5744269393164601E-3</c:v>
                </c:pt>
                <c:pt idx="7938">
                  <c:v>2.0618291383890298E-2</c:v>
                </c:pt>
                <c:pt idx="7939">
                  <c:v>9.0126121591408495E-3</c:v>
                </c:pt>
                <c:pt idx="7940">
                  <c:v>1.79656470840092E-2</c:v>
                </c:pt>
                <c:pt idx="7941">
                  <c:v>7.9324650691978502E-3</c:v>
                </c:pt>
                <c:pt idx="7942">
                  <c:v>2.3826332170631001E-2</c:v>
                </c:pt>
                <c:pt idx="7943">
                  <c:v>1.69097593226754E-2</c:v>
                </c:pt>
                <c:pt idx="7944">
                  <c:v>5.9608448586196898E-2</c:v>
                </c:pt>
                <c:pt idx="7945">
                  <c:v>5.2629850701923803E-2</c:v>
                </c:pt>
                <c:pt idx="7946">
                  <c:v>1.37948023439926E-2</c:v>
                </c:pt>
                <c:pt idx="7947">
                  <c:v>1.9208383142538199E-2</c:v>
                </c:pt>
                <c:pt idx="7948">
                  <c:v>9.0695219265013605E-3</c:v>
                </c:pt>
                <c:pt idx="7949">
                  <c:v>1.0616643644782601E-2</c:v>
                </c:pt>
                <c:pt idx="7950">
                  <c:v>4.9760861350699903E-2</c:v>
                </c:pt>
                <c:pt idx="7951">
                  <c:v>2.9102887404661201E-2</c:v>
                </c:pt>
                <c:pt idx="7952">
                  <c:v>2.0765204321015099E-2</c:v>
                </c:pt>
                <c:pt idx="7953">
                  <c:v>9.7997512635100408E-3</c:v>
                </c:pt>
                <c:pt idx="7954">
                  <c:v>1.0281600092470601E-2</c:v>
                </c:pt>
                <c:pt idx="7955">
                  <c:v>2.9811182910178299E-2</c:v>
                </c:pt>
                <c:pt idx="7956">
                  <c:v>7.0471924948946399E-3</c:v>
                </c:pt>
                <c:pt idx="7957">
                  <c:v>8.4456931245476697E-3</c:v>
                </c:pt>
                <c:pt idx="7958">
                  <c:v>1.7016122220067299E-2</c:v>
                </c:pt>
                <c:pt idx="7959">
                  <c:v>8.8953129534429104E-3</c:v>
                </c:pt>
                <c:pt idx="7960">
                  <c:v>1.7840950360858299E-2</c:v>
                </c:pt>
                <c:pt idx="7961">
                  <c:v>2.5604784539457699E-2</c:v>
                </c:pt>
                <c:pt idx="7962">
                  <c:v>1.8421567221239402E-2</c:v>
                </c:pt>
                <c:pt idx="7963">
                  <c:v>6.61686694156121E-2</c:v>
                </c:pt>
                <c:pt idx="7964">
                  <c:v>9.52819583926744E-3</c:v>
                </c:pt>
                <c:pt idx="7965">
                  <c:v>1.4434227640416899E-2</c:v>
                </c:pt>
                <c:pt idx="7966">
                  <c:v>5.3487078483929099E-2</c:v>
                </c:pt>
                <c:pt idx="7967">
                  <c:v>6.10386683075127E-2</c:v>
                </c:pt>
                <c:pt idx="7968">
                  <c:v>1.02567360483068E-2</c:v>
                </c:pt>
                <c:pt idx="7969">
                  <c:v>3.7405529458507801E-2</c:v>
                </c:pt>
                <c:pt idx="7970">
                  <c:v>5.7540161693350703E-2</c:v>
                </c:pt>
                <c:pt idx="7971">
                  <c:v>1.0342700821241E-2</c:v>
                </c:pt>
                <c:pt idx="7972">
                  <c:v>3.8986299009769597E-2</c:v>
                </c:pt>
                <c:pt idx="7973">
                  <c:v>3.4541984214186597E-2</c:v>
                </c:pt>
                <c:pt idx="7974">
                  <c:v>1.02115903404676E-2</c:v>
                </c:pt>
                <c:pt idx="7975">
                  <c:v>1.06016084453955E-2</c:v>
                </c:pt>
                <c:pt idx="7976">
                  <c:v>6.3689549830561298E-2</c:v>
                </c:pt>
                <c:pt idx="7977">
                  <c:v>9.2922822418218601E-3</c:v>
                </c:pt>
                <c:pt idx="7978">
                  <c:v>8.7047642438808203E-3</c:v>
                </c:pt>
                <c:pt idx="7979">
                  <c:v>3.0199521939636299E-2</c:v>
                </c:pt>
                <c:pt idx="7980">
                  <c:v>1.56777350828586E-2</c:v>
                </c:pt>
                <c:pt idx="7981">
                  <c:v>1.3950549770276301E-2</c:v>
                </c:pt>
                <c:pt idx="7982">
                  <c:v>1.4049743616279999E-2</c:v>
                </c:pt>
                <c:pt idx="7983">
                  <c:v>9.8487798915904805E-3</c:v>
                </c:pt>
                <c:pt idx="7984">
                  <c:v>8.1493559408053508E-3</c:v>
                </c:pt>
                <c:pt idx="7985">
                  <c:v>8.3882944232952002E-3</c:v>
                </c:pt>
                <c:pt idx="7986">
                  <c:v>2.0230040927793399E-2</c:v>
                </c:pt>
                <c:pt idx="7987">
                  <c:v>7.80423172705414E-3</c:v>
                </c:pt>
                <c:pt idx="7988">
                  <c:v>9.6592518694381194E-3</c:v>
                </c:pt>
                <c:pt idx="7989">
                  <c:v>7.4610066423007196E-3</c:v>
                </c:pt>
                <c:pt idx="7990">
                  <c:v>2.9203146217555199E-2</c:v>
                </c:pt>
                <c:pt idx="7991">
                  <c:v>1.6186288929674102E-2</c:v>
                </c:pt>
                <c:pt idx="7992">
                  <c:v>2.4954522660319198E-2</c:v>
                </c:pt>
                <c:pt idx="7993">
                  <c:v>1.2786149199144999E-2</c:v>
                </c:pt>
                <c:pt idx="7994">
                  <c:v>1.44544085602283E-2</c:v>
                </c:pt>
                <c:pt idx="7995">
                  <c:v>1.00717074875435E-2</c:v>
                </c:pt>
                <c:pt idx="7996">
                  <c:v>2.00146344463598E-2</c:v>
                </c:pt>
                <c:pt idx="7997">
                  <c:v>8.3759364505166401E-3</c:v>
                </c:pt>
                <c:pt idx="7998">
                  <c:v>2.2466148171251001E-2</c:v>
                </c:pt>
                <c:pt idx="7999">
                  <c:v>8.4107627594532108E-3</c:v>
                </c:pt>
                <c:pt idx="8000">
                  <c:v>8.7027820864186908E-3</c:v>
                </c:pt>
                <c:pt idx="8001">
                  <c:v>2.0143161225980099E-2</c:v>
                </c:pt>
                <c:pt idx="8002">
                  <c:v>9.2251659606538694E-3</c:v>
                </c:pt>
                <c:pt idx="8003">
                  <c:v>1.4149129815863901E-2</c:v>
                </c:pt>
                <c:pt idx="8004">
                  <c:v>1.5786171669323602E-2</c:v>
                </c:pt>
                <c:pt idx="8005">
                  <c:v>8.1043178788488598E-3</c:v>
                </c:pt>
                <c:pt idx="8006">
                  <c:v>4.8326477957891002E-2</c:v>
                </c:pt>
                <c:pt idx="8007">
                  <c:v>9.8633796175569902E-3</c:v>
                </c:pt>
                <c:pt idx="8008">
                  <c:v>1.26977209769509E-2</c:v>
                </c:pt>
                <c:pt idx="8009">
                  <c:v>5.5652876718392197E-2</c:v>
                </c:pt>
                <c:pt idx="8010">
                  <c:v>5.3523262672785003E-2</c:v>
                </c:pt>
                <c:pt idx="8011">
                  <c:v>1.19570161671305E-2</c:v>
                </c:pt>
                <c:pt idx="8012">
                  <c:v>2.7158974931126401E-2</c:v>
                </c:pt>
                <c:pt idx="8013">
                  <c:v>1.23511407617209E-2</c:v>
                </c:pt>
                <c:pt idx="8014">
                  <c:v>7.6956737919557597E-3</c:v>
                </c:pt>
                <c:pt idx="8015">
                  <c:v>1.19747420162289E-2</c:v>
                </c:pt>
                <c:pt idx="8016">
                  <c:v>2.0371205825600699E-2</c:v>
                </c:pt>
                <c:pt idx="8017">
                  <c:v>2.3918702866172301E-2</c:v>
                </c:pt>
                <c:pt idx="8018">
                  <c:v>2.5557911803302601E-2</c:v>
                </c:pt>
                <c:pt idx="8019">
                  <c:v>1.78521464994277E-2</c:v>
                </c:pt>
                <c:pt idx="8020">
                  <c:v>3.0162986625872398E-2</c:v>
                </c:pt>
                <c:pt idx="8021">
                  <c:v>2.10388791179794E-2</c:v>
                </c:pt>
                <c:pt idx="8022">
                  <c:v>1.27983474367462E-2</c:v>
                </c:pt>
                <c:pt idx="8023">
                  <c:v>9.9888996320817696E-3</c:v>
                </c:pt>
                <c:pt idx="8024">
                  <c:v>3.4475256683709099E-2</c:v>
                </c:pt>
                <c:pt idx="8025">
                  <c:v>4.4197489799365101E-2</c:v>
                </c:pt>
                <c:pt idx="8026">
                  <c:v>6.0695811463830303E-2</c:v>
                </c:pt>
                <c:pt idx="8027">
                  <c:v>1.50769351636476E-2</c:v>
                </c:pt>
                <c:pt idx="8028">
                  <c:v>1.12562423518565E-2</c:v>
                </c:pt>
                <c:pt idx="8029">
                  <c:v>1.07576909353999E-2</c:v>
                </c:pt>
                <c:pt idx="8030">
                  <c:v>1.13368909204167E-2</c:v>
                </c:pt>
                <c:pt idx="8031">
                  <c:v>1.18959725779475E-2</c:v>
                </c:pt>
                <c:pt idx="8032">
                  <c:v>4.7845536311139802E-2</c:v>
                </c:pt>
                <c:pt idx="8033">
                  <c:v>3.2794026865842499E-2</c:v>
                </c:pt>
                <c:pt idx="8034">
                  <c:v>8.7886577014905792E-3</c:v>
                </c:pt>
                <c:pt idx="8035">
                  <c:v>1.23816886790525E-2</c:v>
                </c:pt>
                <c:pt idx="8036">
                  <c:v>2.8732963898483802E-2</c:v>
                </c:pt>
                <c:pt idx="8037">
                  <c:v>1.155435796605E-2</c:v>
                </c:pt>
                <c:pt idx="8038">
                  <c:v>6.2651984287096396E-2</c:v>
                </c:pt>
                <c:pt idx="8039">
                  <c:v>1.09964104730916E-2</c:v>
                </c:pt>
                <c:pt idx="8040">
                  <c:v>3.17890268951131E-2</c:v>
                </c:pt>
                <c:pt idx="8041">
                  <c:v>8.1420529598517592E-3</c:v>
                </c:pt>
                <c:pt idx="8042">
                  <c:v>1.0094973872923199E-2</c:v>
                </c:pt>
                <c:pt idx="8043">
                  <c:v>1.8704153712149101E-2</c:v>
                </c:pt>
                <c:pt idx="8044">
                  <c:v>1.46035969660112E-2</c:v>
                </c:pt>
                <c:pt idx="8045">
                  <c:v>2.25962752018735E-2</c:v>
                </c:pt>
                <c:pt idx="8046">
                  <c:v>5.1616155429892403E-2</c:v>
                </c:pt>
                <c:pt idx="8047">
                  <c:v>4.8035012673063503E-2</c:v>
                </c:pt>
                <c:pt idx="8048">
                  <c:v>2.3715112226943301E-2</c:v>
                </c:pt>
                <c:pt idx="8049">
                  <c:v>1.1619958820275E-2</c:v>
                </c:pt>
                <c:pt idx="8050">
                  <c:v>5.1140437353043397E-2</c:v>
                </c:pt>
                <c:pt idx="8051">
                  <c:v>7.8625778317072507E-3</c:v>
                </c:pt>
                <c:pt idx="8052">
                  <c:v>8.1481267683950406E-3</c:v>
                </c:pt>
                <c:pt idx="8053">
                  <c:v>1.9577190547950402E-2</c:v>
                </c:pt>
                <c:pt idx="8054">
                  <c:v>3.3607945642308401E-2</c:v>
                </c:pt>
                <c:pt idx="8055">
                  <c:v>5.5954138760640697E-2</c:v>
                </c:pt>
                <c:pt idx="8056">
                  <c:v>1.4736625391035801E-2</c:v>
                </c:pt>
                <c:pt idx="8057">
                  <c:v>1.36915241895826E-2</c:v>
                </c:pt>
                <c:pt idx="8058">
                  <c:v>8.26384380478987E-3</c:v>
                </c:pt>
                <c:pt idx="8059">
                  <c:v>1.0708278371745299E-2</c:v>
                </c:pt>
                <c:pt idx="8060">
                  <c:v>1.26911331267247E-2</c:v>
                </c:pt>
                <c:pt idx="8061">
                  <c:v>3.0169966856418502E-2</c:v>
                </c:pt>
                <c:pt idx="8062">
                  <c:v>3.7759072075553297E-2</c:v>
                </c:pt>
                <c:pt idx="8063">
                  <c:v>8.3881907126818599E-3</c:v>
                </c:pt>
                <c:pt idx="8064">
                  <c:v>3.2811493393418899E-2</c:v>
                </c:pt>
                <c:pt idx="8065">
                  <c:v>1.06539229867114E-2</c:v>
                </c:pt>
                <c:pt idx="8066">
                  <c:v>1.00231304154092E-2</c:v>
                </c:pt>
                <c:pt idx="8067">
                  <c:v>8.1296039360789808E-3</c:v>
                </c:pt>
                <c:pt idx="8068">
                  <c:v>4.1361597139043201E-2</c:v>
                </c:pt>
                <c:pt idx="8069">
                  <c:v>9.7861517006414198E-3</c:v>
                </c:pt>
                <c:pt idx="8070">
                  <c:v>1.2403158158381101E-2</c:v>
                </c:pt>
                <c:pt idx="8071">
                  <c:v>1.01802935046488E-2</c:v>
                </c:pt>
                <c:pt idx="8072">
                  <c:v>2.4719434082290302E-2</c:v>
                </c:pt>
                <c:pt idx="8073">
                  <c:v>1.17900360162289E-2</c:v>
                </c:pt>
                <c:pt idx="8074">
                  <c:v>1.2038165300634601E-2</c:v>
                </c:pt>
                <c:pt idx="8075">
                  <c:v>2.0959195565944801E-2</c:v>
                </c:pt>
                <c:pt idx="8076">
                  <c:v>2.49371240218072E-2</c:v>
                </c:pt>
                <c:pt idx="8077">
                  <c:v>8.0957613371345893E-3</c:v>
                </c:pt>
                <c:pt idx="8078">
                  <c:v>4.8641580810141201E-2</c:v>
                </c:pt>
                <c:pt idx="8079">
                  <c:v>2.7997882478029899E-2</c:v>
                </c:pt>
                <c:pt idx="8080">
                  <c:v>1.06767861712871E-2</c:v>
                </c:pt>
                <c:pt idx="8081">
                  <c:v>1.01157827603621E-2</c:v>
                </c:pt>
                <c:pt idx="8082">
                  <c:v>2.1696490306155902E-2</c:v>
                </c:pt>
                <c:pt idx="8083">
                  <c:v>1.5463945266135501E-2</c:v>
                </c:pt>
                <c:pt idx="8084">
                  <c:v>5.0713859504356501E-2</c:v>
                </c:pt>
                <c:pt idx="8085">
                  <c:v>7.0728779118788597E-3</c:v>
                </c:pt>
                <c:pt idx="8086">
                  <c:v>1.77061377674122E-2</c:v>
                </c:pt>
                <c:pt idx="8087">
                  <c:v>1.7884305650688201E-2</c:v>
                </c:pt>
                <c:pt idx="8088">
                  <c:v>1.44214116295663E-2</c:v>
                </c:pt>
                <c:pt idx="8089">
                  <c:v>1.22229360497656E-2</c:v>
                </c:pt>
                <c:pt idx="8090">
                  <c:v>1.55184983858234E-2</c:v>
                </c:pt>
                <c:pt idx="8091">
                  <c:v>4.3363202990104599E-2</c:v>
                </c:pt>
                <c:pt idx="8092">
                  <c:v>1.74185929701061E-2</c:v>
                </c:pt>
                <c:pt idx="8093">
                  <c:v>8.2230367295888195E-3</c:v>
                </c:pt>
                <c:pt idx="8094">
                  <c:v>3.8002968579780298E-2</c:v>
                </c:pt>
                <c:pt idx="8095">
                  <c:v>1.7468186366327899E-2</c:v>
                </c:pt>
                <c:pt idx="8096">
                  <c:v>1.4551898802158601E-2</c:v>
                </c:pt>
                <c:pt idx="8097">
                  <c:v>2.1211228186919E-2</c:v>
                </c:pt>
                <c:pt idx="8098">
                  <c:v>1.03913245250702E-2</c:v>
                </c:pt>
                <c:pt idx="8099">
                  <c:v>2.3626323255058999E-2</c:v>
                </c:pt>
                <c:pt idx="8100">
                  <c:v>1.8185931328974E-2</c:v>
                </c:pt>
                <c:pt idx="8101">
                  <c:v>1.6768292969861501E-2</c:v>
                </c:pt>
                <c:pt idx="8102">
                  <c:v>1.13554148110713E-2</c:v>
                </c:pt>
                <c:pt idx="8103">
                  <c:v>3.7097434419051799E-2</c:v>
                </c:pt>
                <c:pt idx="8104">
                  <c:v>9.6183123648808395E-3</c:v>
                </c:pt>
                <c:pt idx="8105">
                  <c:v>3.9893177958641897E-2</c:v>
                </c:pt>
                <c:pt idx="8106">
                  <c:v>9.0552517638599703E-3</c:v>
                </c:pt>
                <c:pt idx="8107">
                  <c:v>9.5904964811682602E-3</c:v>
                </c:pt>
                <c:pt idx="8108">
                  <c:v>1.13631210939018E-2</c:v>
                </c:pt>
                <c:pt idx="8109">
                  <c:v>2.4475126072227699E-2</c:v>
                </c:pt>
                <c:pt idx="8110">
                  <c:v>9.6638974244466092E-3</c:v>
                </c:pt>
                <c:pt idx="8111">
                  <c:v>7.6984521709070599E-3</c:v>
                </c:pt>
                <c:pt idx="8112">
                  <c:v>3.1851005794361599E-2</c:v>
                </c:pt>
                <c:pt idx="8113">
                  <c:v>5.3139534877539397E-2</c:v>
                </c:pt>
                <c:pt idx="8114">
                  <c:v>9.2557275555106497E-3</c:v>
                </c:pt>
                <c:pt idx="8115">
                  <c:v>3.2988259686747103E-2</c:v>
                </c:pt>
                <c:pt idx="8116">
                  <c:v>1.16916022352569E-2</c:v>
                </c:pt>
                <c:pt idx="8117">
                  <c:v>1.1632050808707099E-2</c:v>
                </c:pt>
                <c:pt idx="8118">
                  <c:v>1.2261999266795401E-2</c:v>
                </c:pt>
                <c:pt idx="8119">
                  <c:v>3.4170343243234202E-2</c:v>
                </c:pt>
                <c:pt idx="8120">
                  <c:v>2.7529744799351101E-2</c:v>
                </c:pt>
                <c:pt idx="8121">
                  <c:v>1.30317931717546E-2</c:v>
                </c:pt>
                <c:pt idx="8122">
                  <c:v>2.8234986287097402E-2</c:v>
                </c:pt>
                <c:pt idx="8123">
                  <c:v>4.8932647590213797E-2</c:v>
                </c:pt>
                <c:pt idx="8124">
                  <c:v>1.26538620575656E-2</c:v>
                </c:pt>
                <c:pt idx="8125">
                  <c:v>1.6825291561858701E-2</c:v>
                </c:pt>
                <c:pt idx="8126">
                  <c:v>9.1933562172349607E-3</c:v>
                </c:pt>
                <c:pt idx="8127">
                  <c:v>2.4508608875974901E-2</c:v>
                </c:pt>
                <c:pt idx="8128">
                  <c:v>8.9414383631688608E-3</c:v>
                </c:pt>
                <c:pt idx="8129">
                  <c:v>1.4687059280466101E-2</c:v>
                </c:pt>
                <c:pt idx="8130">
                  <c:v>7.8249708936797696E-3</c:v>
                </c:pt>
                <c:pt idx="8131">
                  <c:v>2.3489105271433702E-2</c:v>
                </c:pt>
                <c:pt idx="8132">
                  <c:v>1.2614905391825399E-2</c:v>
                </c:pt>
                <c:pt idx="8133">
                  <c:v>1.2945570126114201E-2</c:v>
                </c:pt>
                <c:pt idx="8134">
                  <c:v>1.08013163465669E-2</c:v>
                </c:pt>
                <c:pt idx="8135">
                  <c:v>4.3062669226598203E-2</c:v>
                </c:pt>
                <c:pt idx="8136">
                  <c:v>1.8746978341038601E-2</c:v>
                </c:pt>
                <c:pt idx="8137">
                  <c:v>2.0766888471378801E-2</c:v>
                </c:pt>
                <c:pt idx="8138">
                  <c:v>8.2340592568308692E-3</c:v>
                </c:pt>
                <c:pt idx="8139">
                  <c:v>1.6124277403334199E-2</c:v>
                </c:pt>
                <c:pt idx="8140">
                  <c:v>2.4190809883194001E-2</c:v>
                </c:pt>
                <c:pt idx="8141">
                  <c:v>3.7049852881778401E-2</c:v>
                </c:pt>
                <c:pt idx="8142">
                  <c:v>1.8134263346123398E-2</c:v>
                </c:pt>
                <c:pt idx="8143">
                  <c:v>2.6005422980979201E-2</c:v>
                </c:pt>
                <c:pt idx="8144">
                  <c:v>1.9516818529947001E-2</c:v>
                </c:pt>
                <c:pt idx="8145">
                  <c:v>3.7474827916522999E-2</c:v>
                </c:pt>
                <c:pt idx="8146">
                  <c:v>7.6639148458710503E-3</c:v>
                </c:pt>
                <c:pt idx="8147">
                  <c:v>2.8183904002299299E-2</c:v>
                </c:pt>
                <c:pt idx="8148">
                  <c:v>2.64448787222312E-2</c:v>
                </c:pt>
                <c:pt idx="8149">
                  <c:v>1.0002078253275501E-2</c:v>
                </c:pt>
                <c:pt idx="8150">
                  <c:v>8.5106084866794999E-3</c:v>
                </c:pt>
                <c:pt idx="8151">
                  <c:v>1.0528996222384601E-2</c:v>
                </c:pt>
                <c:pt idx="8152">
                  <c:v>7.5188253531884098E-3</c:v>
                </c:pt>
                <c:pt idx="8153">
                  <c:v>1.10601958421779E-2</c:v>
                </c:pt>
                <c:pt idx="8154">
                  <c:v>1.5727201133155299E-2</c:v>
                </c:pt>
                <c:pt idx="8155">
                  <c:v>1.4488209576551401E-2</c:v>
                </c:pt>
                <c:pt idx="8156">
                  <c:v>1.0664794554105799E-2</c:v>
                </c:pt>
                <c:pt idx="8157">
                  <c:v>1.6423432735577798E-2</c:v>
                </c:pt>
                <c:pt idx="8158">
                  <c:v>3.4194567944245302E-2</c:v>
                </c:pt>
                <c:pt idx="8159">
                  <c:v>4.67988846154309E-2</c:v>
                </c:pt>
                <c:pt idx="8160">
                  <c:v>2.1877706493406899E-2</c:v>
                </c:pt>
                <c:pt idx="8161">
                  <c:v>1.83019718040736E-2</c:v>
                </c:pt>
                <c:pt idx="8162">
                  <c:v>9.0329246206200392E-3</c:v>
                </c:pt>
                <c:pt idx="8163">
                  <c:v>3.6825221361104998E-2</c:v>
                </c:pt>
                <c:pt idx="8164">
                  <c:v>1.19082910962869E-2</c:v>
                </c:pt>
                <c:pt idx="8165">
                  <c:v>1.3896483753416801E-2</c:v>
                </c:pt>
                <c:pt idx="8166">
                  <c:v>4.9739394037985801E-2</c:v>
                </c:pt>
                <c:pt idx="8167">
                  <c:v>4.57813045929919E-2</c:v>
                </c:pt>
                <c:pt idx="8168">
                  <c:v>3.0606749112653198E-2</c:v>
                </c:pt>
                <c:pt idx="8169">
                  <c:v>5.0334119971468E-2</c:v>
                </c:pt>
                <c:pt idx="8170">
                  <c:v>2.8745034096293601E-2</c:v>
                </c:pt>
                <c:pt idx="8171">
                  <c:v>1.30528856942241E-2</c:v>
                </c:pt>
                <c:pt idx="8172">
                  <c:v>1.8667562911990801E-2</c:v>
                </c:pt>
                <c:pt idx="8173">
                  <c:v>4.0534011150463199E-2</c:v>
                </c:pt>
                <c:pt idx="8174">
                  <c:v>4.6902417521717199E-2</c:v>
                </c:pt>
                <c:pt idx="8175">
                  <c:v>1.03463741812309E-2</c:v>
                </c:pt>
                <c:pt idx="8176">
                  <c:v>1.7279484881525899E-2</c:v>
                </c:pt>
                <c:pt idx="8177">
                  <c:v>8.6159042905965197E-3</c:v>
                </c:pt>
                <c:pt idx="8178">
                  <c:v>2.9509363895673602E-2</c:v>
                </c:pt>
                <c:pt idx="8179">
                  <c:v>1.57920226874169E-2</c:v>
                </c:pt>
                <c:pt idx="8180">
                  <c:v>1.2433498423541E-2</c:v>
                </c:pt>
                <c:pt idx="8181">
                  <c:v>1.9070729943150198E-2</c:v>
                </c:pt>
                <c:pt idx="8182">
                  <c:v>1.8945597415468599E-2</c:v>
                </c:pt>
                <c:pt idx="8183">
                  <c:v>4.7939400356299101E-2</c:v>
                </c:pt>
                <c:pt idx="8184">
                  <c:v>1.0958918649464199E-2</c:v>
                </c:pt>
                <c:pt idx="8185">
                  <c:v>2.5816486205051298E-2</c:v>
                </c:pt>
                <c:pt idx="8186">
                  <c:v>7.9329760103964697E-3</c:v>
                </c:pt>
                <c:pt idx="8187">
                  <c:v>1.0969291900220999E-2</c:v>
                </c:pt>
                <c:pt idx="8188">
                  <c:v>1.20211031628295E-2</c:v>
                </c:pt>
                <c:pt idx="8189">
                  <c:v>1.42436846680788E-2</c:v>
                </c:pt>
                <c:pt idx="8190">
                  <c:v>1.02866226572351E-2</c:v>
                </c:pt>
                <c:pt idx="8191">
                  <c:v>1.41289739942699E-2</c:v>
                </c:pt>
                <c:pt idx="8192">
                  <c:v>1.6677435752337499E-2</c:v>
                </c:pt>
                <c:pt idx="8193">
                  <c:v>2.0969077960153501E-2</c:v>
                </c:pt>
                <c:pt idx="8194">
                  <c:v>9.3473976361022892E-3</c:v>
                </c:pt>
                <c:pt idx="8195">
                  <c:v>1.1948660726731401E-2</c:v>
                </c:pt>
                <c:pt idx="8196">
                  <c:v>4.55564323701853E-2</c:v>
                </c:pt>
                <c:pt idx="8197">
                  <c:v>1.28211531457754E-2</c:v>
                </c:pt>
                <c:pt idx="8198">
                  <c:v>3.6956897018934801E-2</c:v>
                </c:pt>
                <c:pt idx="8199">
                  <c:v>4.1669953381093201E-2</c:v>
                </c:pt>
                <c:pt idx="8200">
                  <c:v>2.3984964313274001E-2</c:v>
                </c:pt>
                <c:pt idx="8201">
                  <c:v>1.8213482113580801E-2</c:v>
                </c:pt>
                <c:pt idx="8202">
                  <c:v>8.2494269481660394E-3</c:v>
                </c:pt>
                <c:pt idx="8203">
                  <c:v>7.4035856496934499E-3</c:v>
                </c:pt>
                <c:pt idx="8204">
                  <c:v>1.68951613518671E-2</c:v>
                </c:pt>
                <c:pt idx="8205">
                  <c:v>5.84010383990375E-2</c:v>
                </c:pt>
                <c:pt idx="8206">
                  <c:v>6.3756653773830593E-2</c:v>
                </c:pt>
                <c:pt idx="8207">
                  <c:v>7.6491416660785499E-3</c:v>
                </c:pt>
                <c:pt idx="8208">
                  <c:v>4.8475540631089602E-2</c:v>
                </c:pt>
                <c:pt idx="8209">
                  <c:v>1.42260753393374E-2</c:v>
                </c:pt>
                <c:pt idx="8210">
                  <c:v>6.4342875789783802E-2</c:v>
                </c:pt>
                <c:pt idx="8211">
                  <c:v>1.6979213324586601E-2</c:v>
                </c:pt>
                <c:pt idx="8212">
                  <c:v>1.01111736825341E-2</c:v>
                </c:pt>
                <c:pt idx="8213">
                  <c:v>1.28484359203277E-2</c:v>
                </c:pt>
                <c:pt idx="8214">
                  <c:v>1.30496121064791E-2</c:v>
                </c:pt>
                <c:pt idx="8215">
                  <c:v>1.08128288165688E-2</c:v>
                </c:pt>
                <c:pt idx="8216">
                  <c:v>3.98299555135498E-2</c:v>
                </c:pt>
                <c:pt idx="8217">
                  <c:v>1.20396852735404E-2</c:v>
                </c:pt>
                <c:pt idx="8218">
                  <c:v>8.6968380799988601E-3</c:v>
                </c:pt>
                <c:pt idx="8219">
                  <c:v>7.7681727763360096E-3</c:v>
                </c:pt>
                <c:pt idx="8220">
                  <c:v>3.6975302513212301E-2</c:v>
                </c:pt>
                <c:pt idx="8221">
                  <c:v>2.6532914141942001E-2</c:v>
                </c:pt>
                <c:pt idx="8222">
                  <c:v>2.5632040940718699E-2</c:v>
                </c:pt>
                <c:pt idx="8223">
                  <c:v>4.9252052064286601E-2</c:v>
                </c:pt>
                <c:pt idx="8224">
                  <c:v>1.45098682343805E-2</c:v>
                </c:pt>
                <c:pt idx="8225">
                  <c:v>1.04604528386556E-2</c:v>
                </c:pt>
                <c:pt idx="8226">
                  <c:v>1.37097472985924E-2</c:v>
                </c:pt>
                <c:pt idx="8227">
                  <c:v>2.6179711075165899E-2</c:v>
                </c:pt>
                <c:pt idx="8228">
                  <c:v>2.96693485322496E-2</c:v>
                </c:pt>
                <c:pt idx="8229">
                  <c:v>1.8366619371984499E-2</c:v>
                </c:pt>
                <c:pt idx="8230">
                  <c:v>2.9898197155146699E-2</c:v>
                </c:pt>
                <c:pt idx="8231">
                  <c:v>9.1457041206451494E-3</c:v>
                </c:pt>
                <c:pt idx="8232">
                  <c:v>3.8134768929518899E-2</c:v>
                </c:pt>
                <c:pt idx="8233">
                  <c:v>1.67893286094014E-2</c:v>
                </c:pt>
                <c:pt idx="8234">
                  <c:v>1.43051166505759E-2</c:v>
                </c:pt>
                <c:pt idx="8235">
                  <c:v>2.45397323321296E-2</c:v>
                </c:pt>
                <c:pt idx="8236">
                  <c:v>7.48896559836572E-3</c:v>
                </c:pt>
                <c:pt idx="8237">
                  <c:v>1.27490246464547E-2</c:v>
                </c:pt>
                <c:pt idx="8238">
                  <c:v>1.06800220478149E-2</c:v>
                </c:pt>
                <c:pt idx="8239">
                  <c:v>1.03788918197438E-2</c:v>
                </c:pt>
                <c:pt idx="8240">
                  <c:v>1.4339214603768901E-2</c:v>
                </c:pt>
                <c:pt idx="8241">
                  <c:v>2.0943125299166299E-2</c:v>
                </c:pt>
                <c:pt idx="8242">
                  <c:v>1.98258521047197E-2</c:v>
                </c:pt>
                <c:pt idx="8243">
                  <c:v>8.1349253503624295E-3</c:v>
                </c:pt>
                <c:pt idx="8244">
                  <c:v>1.6900553793734299E-2</c:v>
                </c:pt>
                <c:pt idx="8245">
                  <c:v>1.0418705028441401E-2</c:v>
                </c:pt>
                <c:pt idx="8246">
                  <c:v>2.48195047853931E-2</c:v>
                </c:pt>
                <c:pt idx="8247">
                  <c:v>1.3530502719291401E-2</c:v>
                </c:pt>
                <c:pt idx="8248">
                  <c:v>4.3981628000878098E-2</c:v>
                </c:pt>
                <c:pt idx="8249">
                  <c:v>1.6836241785555001E-2</c:v>
                </c:pt>
                <c:pt idx="8250">
                  <c:v>4.4080688322473201E-2</c:v>
                </c:pt>
                <c:pt idx="8251">
                  <c:v>1.12875108444542E-2</c:v>
                </c:pt>
                <c:pt idx="8252">
                  <c:v>1.5258984863748199E-2</c:v>
                </c:pt>
                <c:pt idx="8253">
                  <c:v>8.7857988823499492E-3</c:v>
                </c:pt>
                <c:pt idx="8254">
                  <c:v>4.4947345375336997E-2</c:v>
                </c:pt>
                <c:pt idx="8255">
                  <c:v>1.13089658685892E-2</c:v>
                </c:pt>
                <c:pt idx="8256">
                  <c:v>2.0779038162696099E-2</c:v>
                </c:pt>
                <c:pt idx="8257">
                  <c:v>1.1266615557899999E-2</c:v>
                </c:pt>
                <c:pt idx="8258">
                  <c:v>1.3325034010128399E-2</c:v>
                </c:pt>
                <c:pt idx="8259">
                  <c:v>9.1088630174073204E-3</c:v>
                </c:pt>
                <c:pt idx="8260">
                  <c:v>9.8563403235061003E-3</c:v>
                </c:pt>
                <c:pt idx="8261">
                  <c:v>7.3645884074641597E-3</c:v>
                </c:pt>
                <c:pt idx="8262">
                  <c:v>3.1297698140219501E-2</c:v>
                </c:pt>
                <c:pt idx="8263">
                  <c:v>6.2818789923772503E-2</c:v>
                </c:pt>
                <c:pt idx="8264">
                  <c:v>2.0589617177605501E-2</c:v>
                </c:pt>
                <c:pt idx="8265">
                  <c:v>8.2591674982997101E-3</c:v>
                </c:pt>
                <c:pt idx="8266">
                  <c:v>3.6211180603344197E-2</c:v>
                </c:pt>
                <c:pt idx="8267">
                  <c:v>1.0557550180273099E-2</c:v>
                </c:pt>
                <c:pt idx="8268">
                  <c:v>3.9090543988667903E-2</c:v>
                </c:pt>
                <c:pt idx="8269">
                  <c:v>2.1611324229442098E-2</c:v>
                </c:pt>
                <c:pt idx="8270">
                  <c:v>2.48667938584342E-2</c:v>
                </c:pt>
                <c:pt idx="8271">
                  <c:v>1.25915852827989E-2</c:v>
                </c:pt>
                <c:pt idx="8272">
                  <c:v>1.4439390937590399E-2</c:v>
                </c:pt>
                <c:pt idx="8273">
                  <c:v>9.1786199966891694E-3</c:v>
                </c:pt>
                <c:pt idx="8274">
                  <c:v>1.09661292454189E-2</c:v>
                </c:pt>
                <c:pt idx="8275">
                  <c:v>4.80502994139285E-2</c:v>
                </c:pt>
                <c:pt idx="8276">
                  <c:v>1.6932488810046699E-2</c:v>
                </c:pt>
                <c:pt idx="8277">
                  <c:v>3.5973368751747802E-2</c:v>
                </c:pt>
                <c:pt idx="8278">
                  <c:v>1.00304637181877E-2</c:v>
                </c:pt>
                <c:pt idx="8279">
                  <c:v>1.37566950608011E-2</c:v>
                </c:pt>
                <c:pt idx="8280">
                  <c:v>1.41693185794372E-2</c:v>
                </c:pt>
                <c:pt idx="8281">
                  <c:v>1.5399669094769201E-2</c:v>
                </c:pt>
                <c:pt idx="8282">
                  <c:v>1.00210660344296E-2</c:v>
                </c:pt>
                <c:pt idx="8283">
                  <c:v>3.7483151311636702E-2</c:v>
                </c:pt>
                <c:pt idx="8284">
                  <c:v>1.27045376714692E-2</c:v>
                </c:pt>
                <c:pt idx="8285">
                  <c:v>2.5722489474661301E-2</c:v>
                </c:pt>
                <c:pt idx="8286">
                  <c:v>1.0134514512161699E-2</c:v>
                </c:pt>
                <c:pt idx="8287">
                  <c:v>2.4408518744258301E-2</c:v>
                </c:pt>
                <c:pt idx="8288">
                  <c:v>1.50204066484387E-2</c:v>
                </c:pt>
                <c:pt idx="8289">
                  <c:v>2.1025762331604001E-2</c:v>
                </c:pt>
                <c:pt idx="8290">
                  <c:v>9.1513282207282901E-3</c:v>
                </c:pt>
                <c:pt idx="8291">
                  <c:v>7.9797235599773399E-3</c:v>
                </c:pt>
                <c:pt idx="8292">
                  <c:v>5.3666172430440001E-2</c:v>
                </c:pt>
                <c:pt idx="8293">
                  <c:v>1.1791586643821199E-2</c:v>
                </c:pt>
                <c:pt idx="8294">
                  <c:v>2.1735988553033301E-2</c:v>
                </c:pt>
                <c:pt idx="8295">
                  <c:v>5.8498867796085201E-2</c:v>
                </c:pt>
                <c:pt idx="8296">
                  <c:v>2.4085849371157202E-2</c:v>
                </c:pt>
                <c:pt idx="8297">
                  <c:v>1.38748743772837E-2</c:v>
                </c:pt>
                <c:pt idx="8298">
                  <c:v>7.7011164068486503E-3</c:v>
                </c:pt>
                <c:pt idx="8299">
                  <c:v>1.86468068160777E-2</c:v>
                </c:pt>
                <c:pt idx="8300">
                  <c:v>9.3702721878470008E-3</c:v>
                </c:pt>
                <c:pt idx="8301">
                  <c:v>2.3024447523295001E-2</c:v>
                </c:pt>
                <c:pt idx="8302">
                  <c:v>2.0250612379456401E-2</c:v>
                </c:pt>
                <c:pt idx="8303">
                  <c:v>9.9424569382623295E-3</c:v>
                </c:pt>
                <c:pt idx="8304">
                  <c:v>2.9486946017889801E-2</c:v>
                </c:pt>
                <c:pt idx="8305">
                  <c:v>1.42595795365197E-2</c:v>
                </c:pt>
                <c:pt idx="8306">
                  <c:v>1.34350613551062E-2</c:v>
                </c:pt>
                <c:pt idx="8307">
                  <c:v>3.38209070139458E-2</c:v>
                </c:pt>
                <c:pt idx="8308">
                  <c:v>3.6166646410861203E-2</c:v>
                </c:pt>
                <c:pt idx="8309">
                  <c:v>1.24337296914566E-2</c:v>
                </c:pt>
                <c:pt idx="8310">
                  <c:v>1.41138771397598E-2</c:v>
                </c:pt>
                <c:pt idx="8311">
                  <c:v>1.17216393688071E-2</c:v>
                </c:pt>
                <c:pt idx="8312">
                  <c:v>2.12804722513051E-2</c:v>
                </c:pt>
                <c:pt idx="8313">
                  <c:v>3.5787233706650497E-2</c:v>
                </c:pt>
                <c:pt idx="8314">
                  <c:v>8.0921422308768802E-3</c:v>
                </c:pt>
                <c:pt idx="8315">
                  <c:v>1.39233915248514E-2</c:v>
                </c:pt>
                <c:pt idx="8316">
                  <c:v>1.16097660369618E-2</c:v>
                </c:pt>
                <c:pt idx="8317">
                  <c:v>5.7613960050302802E-2</c:v>
                </c:pt>
                <c:pt idx="8318">
                  <c:v>7.7777020686593404E-3</c:v>
                </c:pt>
                <c:pt idx="8319">
                  <c:v>1.1575079580431901E-2</c:v>
                </c:pt>
                <c:pt idx="8320">
                  <c:v>8.1423220835966908E-3</c:v>
                </c:pt>
                <c:pt idx="8321">
                  <c:v>1.3771086384771499E-2</c:v>
                </c:pt>
                <c:pt idx="8322">
                  <c:v>1.2308740286844999E-2</c:v>
                </c:pt>
                <c:pt idx="8323">
                  <c:v>8.58353056724394E-3</c:v>
                </c:pt>
                <c:pt idx="8324">
                  <c:v>2.8127718073092299E-2</c:v>
                </c:pt>
                <c:pt idx="8325">
                  <c:v>8.2170200005715795E-3</c:v>
                </c:pt>
                <c:pt idx="8326">
                  <c:v>1.15756273043772E-2</c:v>
                </c:pt>
                <c:pt idx="8327">
                  <c:v>4.66516442785435E-2</c:v>
                </c:pt>
                <c:pt idx="8328">
                  <c:v>3.4146693012307001E-2</c:v>
                </c:pt>
                <c:pt idx="8329">
                  <c:v>1.48664743543016E-2</c:v>
                </c:pt>
                <c:pt idx="8330">
                  <c:v>7.0462863418750497E-3</c:v>
                </c:pt>
                <c:pt idx="8331">
                  <c:v>1.6191471120755301E-2</c:v>
                </c:pt>
                <c:pt idx="8332">
                  <c:v>2.63299042969753E-2</c:v>
                </c:pt>
                <c:pt idx="8333">
                  <c:v>1.6323561028692101E-2</c:v>
                </c:pt>
                <c:pt idx="8334">
                  <c:v>8.7636492520693794E-3</c:v>
                </c:pt>
                <c:pt idx="8335">
                  <c:v>3.4778312528479301E-2</c:v>
                </c:pt>
                <c:pt idx="8336">
                  <c:v>1.8055973887276498E-2</c:v>
                </c:pt>
                <c:pt idx="8337">
                  <c:v>3.4309400536449E-2</c:v>
                </c:pt>
                <c:pt idx="8338">
                  <c:v>2.3089458933511199E-2</c:v>
                </c:pt>
                <c:pt idx="8339">
                  <c:v>1.2157573618088899E-2</c:v>
                </c:pt>
                <c:pt idx="8340">
                  <c:v>1.70633049824498E-2</c:v>
                </c:pt>
                <c:pt idx="8341">
                  <c:v>8.7350120295221403E-3</c:v>
                </c:pt>
                <c:pt idx="8342">
                  <c:v>8.35764078917158E-3</c:v>
                </c:pt>
                <c:pt idx="8343">
                  <c:v>1.6692060880973102E-2</c:v>
                </c:pt>
                <c:pt idx="8344">
                  <c:v>1.15634541041839E-2</c:v>
                </c:pt>
                <c:pt idx="8345">
                  <c:v>1.4841992593896101E-2</c:v>
                </c:pt>
                <c:pt idx="8346">
                  <c:v>5.2271374345441199E-2</c:v>
                </c:pt>
                <c:pt idx="8347">
                  <c:v>2.90973370826852E-2</c:v>
                </c:pt>
                <c:pt idx="8348">
                  <c:v>7.1401603482572004E-3</c:v>
                </c:pt>
                <c:pt idx="8349">
                  <c:v>1.4714580679035E-2</c:v>
                </c:pt>
                <c:pt idx="8350">
                  <c:v>1.27706084453289E-2</c:v>
                </c:pt>
                <c:pt idx="8351">
                  <c:v>2.7274859178184001E-2</c:v>
                </c:pt>
                <c:pt idx="8352">
                  <c:v>9.2914874994413001E-3</c:v>
                </c:pt>
                <c:pt idx="8353">
                  <c:v>1.6058328039295199E-2</c:v>
                </c:pt>
                <c:pt idx="8354">
                  <c:v>1.90622427242099E-2</c:v>
                </c:pt>
                <c:pt idx="8355">
                  <c:v>3.2196592292401301E-2</c:v>
                </c:pt>
                <c:pt idx="8356">
                  <c:v>9.5279372043358505E-3</c:v>
                </c:pt>
                <c:pt idx="8357">
                  <c:v>9.2693677418609899E-3</c:v>
                </c:pt>
                <c:pt idx="8358">
                  <c:v>2.53928040490407E-2</c:v>
                </c:pt>
                <c:pt idx="8359">
                  <c:v>8.9770126405616397E-3</c:v>
                </c:pt>
                <c:pt idx="8360">
                  <c:v>1.3439245615080799E-2</c:v>
                </c:pt>
                <c:pt idx="8361">
                  <c:v>7.5817561520005704E-3</c:v>
                </c:pt>
                <c:pt idx="8362">
                  <c:v>2.9840351521865E-2</c:v>
                </c:pt>
                <c:pt idx="8363">
                  <c:v>8.8022212086207394E-3</c:v>
                </c:pt>
                <c:pt idx="8364">
                  <c:v>1.21075668928598E-2</c:v>
                </c:pt>
                <c:pt idx="8365">
                  <c:v>5.2564222276659398E-2</c:v>
                </c:pt>
                <c:pt idx="8366">
                  <c:v>9.1300416443018898E-3</c:v>
                </c:pt>
                <c:pt idx="8367">
                  <c:v>1.12242897121889E-2</c:v>
                </c:pt>
                <c:pt idx="8368">
                  <c:v>1.7912722513587699E-2</c:v>
                </c:pt>
                <c:pt idx="8369">
                  <c:v>2.9843773122646401E-2</c:v>
                </c:pt>
                <c:pt idx="8370">
                  <c:v>2.9923425118490599E-2</c:v>
                </c:pt>
                <c:pt idx="8371">
                  <c:v>4.7046712225642197E-2</c:v>
                </c:pt>
                <c:pt idx="8372">
                  <c:v>1.4311723110516201E-2</c:v>
                </c:pt>
                <c:pt idx="8373">
                  <c:v>2.46407105395102E-2</c:v>
                </c:pt>
                <c:pt idx="8374">
                  <c:v>1.0513284833727401E-2</c:v>
                </c:pt>
                <c:pt idx="8375">
                  <c:v>9.6440420772703293E-3</c:v>
                </c:pt>
                <c:pt idx="8376">
                  <c:v>3.5143591265990003E-2</c:v>
                </c:pt>
                <c:pt idx="8377">
                  <c:v>2.8523134507710199E-2</c:v>
                </c:pt>
                <c:pt idx="8378">
                  <c:v>3.3306408930050199E-2</c:v>
                </c:pt>
                <c:pt idx="8379">
                  <c:v>1.5110928124725699E-2</c:v>
                </c:pt>
                <c:pt idx="8380">
                  <c:v>4.1620022204490598E-2</c:v>
                </c:pt>
                <c:pt idx="8381">
                  <c:v>1.0394779564559401E-2</c:v>
                </c:pt>
                <c:pt idx="8382">
                  <c:v>8.4868597445396706E-3</c:v>
                </c:pt>
                <c:pt idx="8383">
                  <c:v>3.7748069604585897E-2</c:v>
                </c:pt>
                <c:pt idx="8384">
                  <c:v>1.33053797878261E-2</c:v>
                </c:pt>
                <c:pt idx="8385">
                  <c:v>3.5648159204120997E-2</c:v>
                </c:pt>
                <c:pt idx="8386">
                  <c:v>2.6277288602225099E-2</c:v>
                </c:pt>
                <c:pt idx="8387">
                  <c:v>5.0339491562559402E-2</c:v>
                </c:pt>
                <c:pt idx="8388">
                  <c:v>2.7861429753299E-2</c:v>
                </c:pt>
                <c:pt idx="8389">
                  <c:v>2.1675889120939498E-2</c:v>
                </c:pt>
                <c:pt idx="8390">
                  <c:v>1.09085849962828E-2</c:v>
                </c:pt>
                <c:pt idx="8391">
                  <c:v>1.06861087542457E-2</c:v>
                </c:pt>
                <c:pt idx="8392">
                  <c:v>7.8469471912316104E-3</c:v>
                </c:pt>
                <c:pt idx="8393">
                  <c:v>4.6665180965128901E-2</c:v>
                </c:pt>
                <c:pt idx="8394">
                  <c:v>1.50640495092665E-2</c:v>
                </c:pt>
                <c:pt idx="8395">
                  <c:v>8.8198082600926906E-3</c:v>
                </c:pt>
                <c:pt idx="8396">
                  <c:v>1.1527505498824E-2</c:v>
                </c:pt>
                <c:pt idx="8397">
                  <c:v>1.9251504541819901E-2</c:v>
                </c:pt>
                <c:pt idx="8398">
                  <c:v>1.40258620344322E-2</c:v>
                </c:pt>
                <c:pt idx="8399">
                  <c:v>8.0849665796749598E-3</c:v>
                </c:pt>
                <c:pt idx="8400">
                  <c:v>9.2512347853943595E-3</c:v>
                </c:pt>
                <c:pt idx="8401">
                  <c:v>8.0093429717420003E-3</c:v>
                </c:pt>
                <c:pt idx="8402">
                  <c:v>1.4716776325671E-2</c:v>
                </c:pt>
                <c:pt idx="8403">
                  <c:v>7.8401479406805495E-3</c:v>
                </c:pt>
                <c:pt idx="8404">
                  <c:v>8.4514391407903306E-3</c:v>
                </c:pt>
                <c:pt idx="8405">
                  <c:v>1.47967526045506E-2</c:v>
                </c:pt>
                <c:pt idx="8406">
                  <c:v>1.04706393387638E-2</c:v>
                </c:pt>
                <c:pt idx="8407">
                  <c:v>8.5929500380119306E-3</c:v>
                </c:pt>
                <c:pt idx="8408">
                  <c:v>3.7661404827685499E-2</c:v>
                </c:pt>
                <c:pt idx="8409">
                  <c:v>9.3158761464892E-3</c:v>
                </c:pt>
                <c:pt idx="8410">
                  <c:v>7.6948161987751996E-3</c:v>
                </c:pt>
                <c:pt idx="8411">
                  <c:v>2.2259543194772701E-2</c:v>
                </c:pt>
                <c:pt idx="8412">
                  <c:v>7.51924443071539E-3</c:v>
                </c:pt>
                <c:pt idx="8413">
                  <c:v>1.37938953384699E-2</c:v>
                </c:pt>
                <c:pt idx="8414">
                  <c:v>5.9922236458644501E-2</c:v>
                </c:pt>
                <c:pt idx="8415">
                  <c:v>8.3744274625170406E-3</c:v>
                </c:pt>
                <c:pt idx="8416">
                  <c:v>1.1475350151677799E-2</c:v>
                </c:pt>
                <c:pt idx="8417">
                  <c:v>2.1909485017050201E-2</c:v>
                </c:pt>
                <c:pt idx="8418">
                  <c:v>3.92176403062863E-2</c:v>
                </c:pt>
                <c:pt idx="8419">
                  <c:v>9.6972644950606996E-3</c:v>
                </c:pt>
                <c:pt idx="8420">
                  <c:v>3.44967142858114E-2</c:v>
                </c:pt>
                <c:pt idx="8421">
                  <c:v>1.62286620280899E-2</c:v>
                </c:pt>
                <c:pt idx="8422">
                  <c:v>5.9812760308275599E-2</c:v>
                </c:pt>
                <c:pt idx="8423">
                  <c:v>3.77757553321637E-2</c:v>
                </c:pt>
                <c:pt idx="8424">
                  <c:v>2.8829807193361999E-2</c:v>
                </c:pt>
                <c:pt idx="8425">
                  <c:v>7.4727400172671403E-3</c:v>
                </c:pt>
                <c:pt idx="8426">
                  <c:v>1.20187999738847E-2</c:v>
                </c:pt>
                <c:pt idx="8427">
                  <c:v>7.7716921262986497E-3</c:v>
                </c:pt>
                <c:pt idx="8428">
                  <c:v>2.0313757740565201E-2</c:v>
                </c:pt>
                <c:pt idx="8429">
                  <c:v>1.2012015467535799E-2</c:v>
                </c:pt>
                <c:pt idx="8430">
                  <c:v>9.3822543614877994E-3</c:v>
                </c:pt>
                <c:pt idx="8431">
                  <c:v>8.4779678160641497E-3</c:v>
                </c:pt>
                <c:pt idx="8432">
                  <c:v>8.6521416464596206E-3</c:v>
                </c:pt>
                <c:pt idx="8433">
                  <c:v>1.07150661448073E-2</c:v>
                </c:pt>
                <c:pt idx="8434">
                  <c:v>4.65674276886179E-2</c:v>
                </c:pt>
                <c:pt idx="8435">
                  <c:v>2.1534494092751998E-2</c:v>
                </c:pt>
                <c:pt idx="8436">
                  <c:v>1.8956199600727398E-2</c:v>
                </c:pt>
                <c:pt idx="8437">
                  <c:v>3.4430443081672597E-2</c:v>
                </c:pt>
                <c:pt idx="8438">
                  <c:v>2.38498929688255E-2</c:v>
                </c:pt>
                <c:pt idx="8439">
                  <c:v>7.64891687411344E-3</c:v>
                </c:pt>
                <c:pt idx="8440">
                  <c:v>3.2026087511168602E-2</c:v>
                </c:pt>
                <c:pt idx="8441">
                  <c:v>8.7509853304291504E-3</c:v>
                </c:pt>
                <c:pt idx="8442">
                  <c:v>2.2384385745891001E-2</c:v>
                </c:pt>
                <c:pt idx="8443">
                  <c:v>1.3717542199757699E-2</c:v>
                </c:pt>
                <c:pt idx="8444">
                  <c:v>7.3027878525194602E-3</c:v>
                </c:pt>
                <c:pt idx="8445">
                  <c:v>9.9747730233370208E-3</c:v>
                </c:pt>
                <c:pt idx="8446">
                  <c:v>9.0544904632194403E-3</c:v>
                </c:pt>
                <c:pt idx="8447">
                  <c:v>3.10339770985812E-2</c:v>
                </c:pt>
                <c:pt idx="8448">
                  <c:v>7.3267214398194504E-3</c:v>
                </c:pt>
                <c:pt idx="8449">
                  <c:v>2.2662223370337499E-2</c:v>
                </c:pt>
                <c:pt idx="8450">
                  <c:v>1.21380005913467E-2</c:v>
                </c:pt>
                <c:pt idx="8451">
                  <c:v>2.0085132055227401E-2</c:v>
                </c:pt>
                <c:pt idx="8452">
                  <c:v>2.4435836669922901E-2</c:v>
                </c:pt>
                <c:pt idx="8453">
                  <c:v>8.2728431998648592E-3</c:v>
                </c:pt>
                <c:pt idx="8454">
                  <c:v>2.1352677521464601E-2</c:v>
                </c:pt>
                <c:pt idx="8455">
                  <c:v>3.03126797894618E-2</c:v>
                </c:pt>
                <c:pt idx="8456">
                  <c:v>8.2264323437287803E-3</c:v>
                </c:pt>
                <c:pt idx="8457">
                  <c:v>1.65659219368763E-2</c:v>
                </c:pt>
                <c:pt idx="8458">
                  <c:v>2.3232556727785899E-2</c:v>
                </c:pt>
                <c:pt idx="8459">
                  <c:v>2.94567110460962E-2</c:v>
                </c:pt>
                <c:pt idx="8460">
                  <c:v>3.0521028248103502E-2</c:v>
                </c:pt>
                <c:pt idx="8461">
                  <c:v>1.00204703006631E-2</c:v>
                </c:pt>
                <c:pt idx="8462">
                  <c:v>3.9809098869484E-2</c:v>
                </c:pt>
                <c:pt idx="8463">
                  <c:v>1.6811741655832199E-2</c:v>
                </c:pt>
                <c:pt idx="8464">
                  <c:v>1.28083261818279E-2</c:v>
                </c:pt>
                <c:pt idx="8465">
                  <c:v>1.6654845768942099E-2</c:v>
                </c:pt>
                <c:pt idx="8466">
                  <c:v>8.04178148746835E-3</c:v>
                </c:pt>
                <c:pt idx="8467">
                  <c:v>2.2783907057808701E-2</c:v>
                </c:pt>
                <c:pt idx="8468">
                  <c:v>2.67137200426497E-2</c:v>
                </c:pt>
                <c:pt idx="8469">
                  <c:v>1.31659835405292E-2</c:v>
                </c:pt>
                <c:pt idx="8470">
                  <c:v>7.97574805315239E-3</c:v>
                </c:pt>
                <c:pt idx="8471">
                  <c:v>5.2716840468125102E-2</c:v>
                </c:pt>
                <c:pt idx="8472">
                  <c:v>7.4760438191154898E-3</c:v>
                </c:pt>
                <c:pt idx="8473">
                  <c:v>1.26780014524463E-2</c:v>
                </c:pt>
                <c:pt idx="8474">
                  <c:v>1.04220426272119E-2</c:v>
                </c:pt>
                <c:pt idx="8475">
                  <c:v>2.7746530336187201E-2</c:v>
                </c:pt>
                <c:pt idx="8476">
                  <c:v>8.4651284240111705E-3</c:v>
                </c:pt>
                <c:pt idx="8477">
                  <c:v>5.2038073167514298E-2</c:v>
                </c:pt>
                <c:pt idx="8478">
                  <c:v>2.1227638067189102E-2</c:v>
                </c:pt>
                <c:pt idx="8479">
                  <c:v>1.50352476864728E-2</c:v>
                </c:pt>
                <c:pt idx="8480">
                  <c:v>9.0554562507979604E-3</c:v>
                </c:pt>
                <c:pt idx="8481">
                  <c:v>1.6297532974703301E-2</c:v>
                </c:pt>
                <c:pt idx="8482">
                  <c:v>1.2250370412067699E-2</c:v>
                </c:pt>
                <c:pt idx="8483">
                  <c:v>9.03560912557415E-3</c:v>
                </c:pt>
                <c:pt idx="8484">
                  <c:v>3.0807370845261198E-2</c:v>
                </c:pt>
                <c:pt idx="8485">
                  <c:v>2.6217323690285298E-2</c:v>
                </c:pt>
                <c:pt idx="8486">
                  <c:v>1.2478705624431201E-2</c:v>
                </c:pt>
                <c:pt idx="8487">
                  <c:v>9.8114332283383999E-3</c:v>
                </c:pt>
                <c:pt idx="8488">
                  <c:v>2.31123517424839E-2</c:v>
                </c:pt>
                <c:pt idx="8489">
                  <c:v>2.0192002275405199E-2</c:v>
                </c:pt>
                <c:pt idx="8490">
                  <c:v>5.8009318431028897E-2</c:v>
                </c:pt>
                <c:pt idx="8491">
                  <c:v>9.8589478784844205E-3</c:v>
                </c:pt>
                <c:pt idx="8492">
                  <c:v>8.7506721812016502E-3</c:v>
                </c:pt>
                <c:pt idx="8493">
                  <c:v>2.9720077082175899E-2</c:v>
                </c:pt>
                <c:pt idx="8494">
                  <c:v>2.1253839159271801E-2</c:v>
                </c:pt>
                <c:pt idx="8495">
                  <c:v>1.43045048736426E-2</c:v>
                </c:pt>
                <c:pt idx="8496">
                  <c:v>6.5241389558773705E-2</c:v>
                </c:pt>
                <c:pt idx="8497">
                  <c:v>1.1830841609395799E-2</c:v>
                </c:pt>
                <c:pt idx="8498">
                  <c:v>1.1176739745198399E-2</c:v>
                </c:pt>
                <c:pt idx="8499">
                  <c:v>4.0709309612220398E-2</c:v>
                </c:pt>
                <c:pt idx="8500">
                  <c:v>2.0188388907001701E-2</c:v>
                </c:pt>
                <c:pt idx="8501">
                  <c:v>1.14302607877924E-2</c:v>
                </c:pt>
                <c:pt idx="8502">
                  <c:v>4.5314116271840101E-2</c:v>
                </c:pt>
                <c:pt idx="8503">
                  <c:v>7.6715842246982699E-3</c:v>
                </c:pt>
                <c:pt idx="8504">
                  <c:v>1.9050823921471598E-2</c:v>
                </c:pt>
                <c:pt idx="8505">
                  <c:v>4.1901687724413002E-2</c:v>
                </c:pt>
                <c:pt idx="8506">
                  <c:v>1.45530885560681E-2</c:v>
                </c:pt>
                <c:pt idx="8507">
                  <c:v>6.3745604056766797E-2</c:v>
                </c:pt>
                <c:pt idx="8508">
                  <c:v>8.4370604116490496E-3</c:v>
                </c:pt>
                <c:pt idx="8509">
                  <c:v>5.4488793205258103E-2</c:v>
                </c:pt>
                <c:pt idx="8510">
                  <c:v>5.3049304314165303E-2</c:v>
                </c:pt>
                <c:pt idx="8511">
                  <c:v>9.55720762133184E-3</c:v>
                </c:pt>
                <c:pt idx="8512">
                  <c:v>8.1399759583429907E-3</c:v>
                </c:pt>
                <c:pt idx="8513">
                  <c:v>1.54706520493801E-2</c:v>
                </c:pt>
                <c:pt idx="8514">
                  <c:v>3.7766530079723498E-2</c:v>
                </c:pt>
                <c:pt idx="8515">
                  <c:v>3.00242436997228E-2</c:v>
                </c:pt>
                <c:pt idx="8516">
                  <c:v>1.6769790681648699E-2</c:v>
                </c:pt>
                <c:pt idx="8517">
                  <c:v>8.8979232079509502E-3</c:v>
                </c:pt>
                <c:pt idx="8518">
                  <c:v>2.6057172714411901E-2</c:v>
                </c:pt>
                <c:pt idx="8519">
                  <c:v>1.3882465141134E-2</c:v>
                </c:pt>
                <c:pt idx="8520">
                  <c:v>1.61251888262549E-2</c:v>
                </c:pt>
                <c:pt idx="8521">
                  <c:v>2.5254848534972101E-2</c:v>
                </c:pt>
                <c:pt idx="8522">
                  <c:v>1.17880551428933E-2</c:v>
                </c:pt>
                <c:pt idx="8523">
                  <c:v>1.13690261914632E-2</c:v>
                </c:pt>
                <c:pt idx="8524">
                  <c:v>1.8972611329361101E-2</c:v>
                </c:pt>
                <c:pt idx="8525">
                  <c:v>9.2670336189808501E-3</c:v>
                </c:pt>
                <c:pt idx="8526">
                  <c:v>1.44849506450043E-2</c:v>
                </c:pt>
                <c:pt idx="8527">
                  <c:v>2.4927012572374702E-2</c:v>
                </c:pt>
                <c:pt idx="8528">
                  <c:v>9.1220678480308896E-3</c:v>
                </c:pt>
                <c:pt idx="8529">
                  <c:v>1.1342584733226E-2</c:v>
                </c:pt>
                <c:pt idx="8530">
                  <c:v>1.0986603619189499E-2</c:v>
                </c:pt>
                <c:pt idx="8531">
                  <c:v>4.6918500038076599E-2</c:v>
                </c:pt>
                <c:pt idx="8532">
                  <c:v>2.9887610078148399E-2</c:v>
                </c:pt>
                <c:pt idx="8533">
                  <c:v>2.0321878680058601E-2</c:v>
                </c:pt>
                <c:pt idx="8534">
                  <c:v>1.53517567256447E-2</c:v>
                </c:pt>
                <c:pt idx="8535">
                  <c:v>8.5048177366986097E-3</c:v>
                </c:pt>
                <c:pt idx="8536">
                  <c:v>3.9499599588011303E-2</c:v>
                </c:pt>
                <c:pt idx="8537">
                  <c:v>2.492465571843E-2</c:v>
                </c:pt>
                <c:pt idx="8538">
                  <c:v>1.00734882569819E-2</c:v>
                </c:pt>
                <c:pt idx="8539">
                  <c:v>5.8195171859992199E-2</c:v>
                </c:pt>
                <c:pt idx="8540">
                  <c:v>2.2626765807966302E-2</c:v>
                </c:pt>
                <c:pt idx="8541">
                  <c:v>6.0947982594965498E-2</c:v>
                </c:pt>
                <c:pt idx="8542">
                  <c:v>3.44644472840996E-2</c:v>
                </c:pt>
                <c:pt idx="8543">
                  <c:v>1.1214104200061199E-2</c:v>
                </c:pt>
                <c:pt idx="8544">
                  <c:v>9.3592937210704302E-3</c:v>
                </c:pt>
                <c:pt idx="8545">
                  <c:v>8.3810431096944405E-3</c:v>
                </c:pt>
                <c:pt idx="8546">
                  <c:v>8.1536738239184007E-3</c:v>
                </c:pt>
                <c:pt idx="8547">
                  <c:v>1.46843661668549E-2</c:v>
                </c:pt>
                <c:pt idx="8548">
                  <c:v>3.3277825089860699E-2</c:v>
                </c:pt>
                <c:pt idx="8549">
                  <c:v>8.1137510657098393E-3</c:v>
                </c:pt>
                <c:pt idx="8550">
                  <c:v>2.0039445075675299E-2</c:v>
                </c:pt>
                <c:pt idx="8551">
                  <c:v>1.22561253418201E-2</c:v>
                </c:pt>
                <c:pt idx="8552">
                  <c:v>2.3440274122840599E-2</c:v>
                </c:pt>
                <c:pt idx="8553">
                  <c:v>1.1466151841098299E-2</c:v>
                </c:pt>
                <c:pt idx="8554">
                  <c:v>9.3634081988997597E-3</c:v>
                </c:pt>
                <c:pt idx="8555">
                  <c:v>2.1606970201343001E-2</c:v>
                </c:pt>
                <c:pt idx="8556">
                  <c:v>5.1211041385458497E-2</c:v>
                </c:pt>
                <c:pt idx="8557">
                  <c:v>1.7470990636942099E-2</c:v>
                </c:pt>
                <c:pt idx="8558">
                  <c:v>1.0576106167285999E-2</c:v>
                </c:pt>
                <c:pt idx="8559">
                  <c:v>5.5405463058401098E-2</c:v>
                </c:pt>
                <c:pt idx="8560">
                  <c:v>6.5416314090539898E-2</c:v>
                </c:pt>
                <c:pt idx="8561">
                  <c:v>1.14465714415138E-2</c:v>
                </c:pt>
                <c:pt idx="8562">
                  <c:v>1.0464482657399099E-2</c:v>
                </c:pt>
                <c:pt idx="8563">
                  <c:v>8.8486767113119293E-3</c:v>
                </c:pt>
                <c:pt idx="8564">
                  <c:v>7.5420995599889996E-3</c:v>
                </c:pt>
                <c:pt idx="8565">
                  <c:v>7.9726402488741605E-3</c:v>
                </c:pt>
                <c:pt idx="8566">
                  <c:v>3.65860597502944E-2</c:v>
                </c:pt>
                <c:pt idx="8567">
                  <c:v>9.2272003931700604E-3</c:v>
                </c:pt>
                <c:pt idx="8568">
                  <c:v>1.0231719300838099E-2</c:v>
                </c:pt>
                <c:pt idx="8569">
                  <c:v>2.8290527849418001E-2</c:v>
                </c:pt>
                <c:pt idx="8570">
                  <c:v>2.9818407063325399E-2</c:v>
                </c:pt>
                <c:pt idx="8571">
                  <c:v>2.1803459100684999E-2</c:v>
                </c:pt>
                <c:pt idx="8572">
                  <c:v>1.1366797012876699E-2</c:v>
                </c:pt>
                <c:pt idx="8573">
                  <c:v>7.7431169715172802E-3</c:v>
                </c:pt>
                <c:pt idx="8574">
                  <c:v>7.8632637200754304E-3</c:v>
                </c:pt>
                <c:pt idx="8575">
                  <c:v>4.7659349281139698E-2</c:v>
                </c:pt>
                <c:pt idx="8576">
                  <c:v>3.0060872472407602E-2</c:v>
                </c:pt>
                <c:pt idx="8577">
                  <c:v>4.6922028501445397E-2</c:v>
                </c:pt>
                <c:pt idx="8578">
                  <c:v>7.4018118998834398E-3</c:v>
                </c:pt>
                <c:pt idx="8579">
                  <c:v>1.8440256780488402E-2</c:v>
                </c:pt>
                <c:pt idx="8580">
                  <c:v>1.9988246805518799E-2</c:v>
                </c:pt>
                <c:pt idx="8581">
                  <c:v>1.4714627923391101E-2</c:v>
                </c:pt>
                <c:pt idx="8582">
                  <c:v>5.05137121776408E-2</c:v>
                </c:pt>
                <c:pt idx="8583">
                  <c:v>1.7807107448169601E-2</c:v>
                </c:pt>
                <c:pt idx="8584">
                  <c:v>1.07695721862614E-2</c:v>
                </c:pt>
                <c:pt idx="8585">
                  <c:v>1.5104716870595E-2</c:v>
                </c:pt>
                <c:pt idx="8586">
                  <c:v>3.8983847055529298E-2</c:v>
                </c:pt>
                <c:pt idx="8587">
                  <c:v>1.28927409350994E-2</c:v>
                </c:pt>
                <c:pt idx="8588">
                  <c:v>8.8220732317390808E-3</c:v>
                </c:pt>
                <c:pt idx="8589">
                  <c:v>1.20570270865272E-2</c:v>
                </c:pt>
                <c:pt idx="8590">
                  <c:v>2.03103177606835E-2</c:v>
                </c:pt>
                <c:pt idx="8591">
                  <c:v>1.3018304719099301E-2</c:v>
                </c:pt>
                <c:pt idx="8592">
                  <c:v>8.2504975098067895E-3</c:v>
                </c:pt>
                <c:pt idx="8593">
                  <c:v>2.5053669702367401E-2</c:v>
                </c:pt>
                <c:pt idx="8594">
                  <c:v>1.6852785449273301E-2</c:v>
                </c:pt>
                <c:pt idx="8595">
                  <c:v>1.1636072190928401E-2</c:v>
                </c:pt>
                <c:pt idx="8596">
                  <c:v>6.2933770369631103E-2</c:v>
                </c:pt>
                <c:pt idx="8597">
                  <c:v>7.4130733574616203E-3</c:v>
                </c:pt>
                <c:pt idx="8598">
                  <c:v>1.44619176284501E-2</c:v>
                </c:pt>
                <c:pt idx="8599">
                  <c:v>2.1649558268783099E-2</c:v>
                </c:pt>
                <c:pt idx="8600">
                  <c:v>1.49593715537186E-2</c:v>
                </c:pt>
                <c:pt idx="8601">
                  <c:v>5.1980229292497702E-2</c:v>
                </c:pt>
                <c:pt idx="8602">
                  <c:v>1.00638022391479E-2</c:v>
                </c:pt>
                <c:pt idx="8603">
                  <c:v>1.62182734919325E-2</c:v>
                </c:pt>
                <c:pt idx="8604">
                  <c:v>1.98969169364113E-2</c:v>
                </c:pt>
                <c:pt idx="8605">
                  <c:v>1.09162605751611E-2</c:v>
                </c:pt>
                <c:pt idx="8606">
                  <c:v>6.3529000839487995E-2</c:v>
                </c:pt>
                <c:pt idx="8607">
                  <c:v>1.06637124004274E-2</c:v>
                </c:pt>
                <c:pt idx="8608">
                  <c:v>3.1533945731663203E-2</c:v>
                </c:pt>
                <c:pt idx="8609">
                  <c:v>1.2374922447020801E-2</c:v>
                </c:pt>
                <c:pt idx="8610">
                  <c:v>7.9270030329261602E-3</c:v>
                </c:pt>
                <c:pt idx="8611">
                  <c:v>7.2925443133881E-3</c:v>
                </c:pt>
                <c:pt idx="8612">
                  <c:v>8.1536694680744599E-3</c:v>
                </c:pt>
                <c:pt idx="8613">
                  <c:v>2.8739462739364001E-2</c:v>
                </c:pt>
                <c:pt idx="8614">
                  <c:v>1.58236367268174E-2</c:v>
                </c:pt>
                <c:pt idx="8615">
                  <c:v>1.0422660473929901E-2</c:v>
                </c:pt>
                <c:pt idx="8616">
                  <c:v>2.49142652126754E-2</c:v>
                </c:pt>
                <c:pt idx="8617">
                  <c:v>2.0048256685610701E-2</c:v>
                </c:pt>
                <c:pt idx="8618">
                  <c:v>2.7574354891366601E-2</c:v>
                </c:pt>
                <c:pt idx="8619">
                  <c:v>1.09148831065008E-2</c:v>
                </c:pt>
                <c:pt idx="8620">
                  <c:v>6.3392954583752797E-2</c:v>
                </c:pt>
                <c:pt idx="8621">
                  <c:v>1.5172155823427401E-2</c:v>
                </c:pt>
                <c:pt idx="8622">
                  <c:v>7.4803874211146404E-3</c:v>
                </c:pt>
                <c:pt idx="8623">
                  <c:v>8.2669689820730301E-3</c:v>
                </c:pt>
                <c:pt idx="8624">
                  <c:v>9.0765130618561604E-3</c:v>
                </c:pt>
                <c:pt idx="8625">
                  <c:v>1.00994867315324E-2</c:v>
                </c:pt>
                <c:pt idx="8626">
                  <c:v>5.18355435491204E-2</c:v>
                </c:pt>
                <c:pt idx="8627">
                  <c:v>1.80900895812952E-2</c:v>
                </c:pt>
                <c:pt idx="8628">
                  <c:v>7.8337373020874301E-3</c:v>
                </c:pt>
                <c:pt idx="8629">
                  <c:v>1.4764880711017E-2</c:v>
                </c:pt>
                <c:pt idx="8630">
                  <c:v>2.0881998718270098E-2</c:v>
                </c:pt>
                <c:pt idx="8631">
                  <c:v>4.35913007566269E-2</c:v>
                </c:pt>
                <c:pt idx="8632">
                  <c:v>1.19025200969992E-2</c:v>
                </c:pt>
                <c:pt idx="8633">
                  <c:v>1.3320580136824601E-2</c:v>
                </c:pt>
                <c:pt idx="8634">
                  <c:v>1.05645939077558E-2</c:v>
                </c:pt>
                <c:pt idx="8635">
                  <c:v>1.37068527044827E-2</c:v>
                </c:pt>
                <c:pt idx="8636">
                  <c:v>5.8738538379586903E-2</c:v>
                </c:pt>
                <c:pt idx="8637">
                  <c:v>1.0708996669995099E-2</c:v>
                </c:pt>
                <c:pt idx="8638">
                  <c:v>8.0285527377425697E-3</c:v>
                </c:pt>
                <c:pt idx="8639">
                  <c:v>9.4687346660015694E-3</c:v>
                </c:pt>
                <c:pt idx="8640">
                  <c:v>1.4174772057976501E-2</c:v>
                </c:pt>
                <c:pt idx="8641">
                  <c:v>1.45175678117683E-2</c:v>
                </c:pt>
                <c:pt idx="8642">
                  <c:v>7.9713897311681006E-3</c:v>
                </c:pt>
                <c:pt idx="8643">
                  <c:v>6.1091863339724099E-2</c:v>
                </c:pt>
                <c:pt idx="8644">
                  <c:v>2.13925040721843E-2</c:v>
                </c:pt>
                <c:pt idx="8645">
                  <c:v>2.9096499688387401E-2</c:v>
                </c:pt>
                <c:pt idx="8646">
                  <c:v>4.8930840258160198E-2</c:v>
                </c:pt>
                <c:pt idx="8647">
                  <c:v>1.9983619771324401E-2</c:v>
                </c:pt>
                <c:pt idx="8648">
                  <c:v>8.0560770967456393E-3</c:v>
                </c:pt>
                <c:pt idx="8649">
                  <c:v>3.9139958562353701E-2</c:v>
                </c:pt>
                <c:pt idx="8650">
                  <c:v>4.6889347162812199E-2</c:v>
                </c:pt>
                <c:pt idx="8651">
                  <c:v>7.6359550203006802E-3</c:v>
                </c:pt>
                <c:pt idx="8652">
                  <c:v>1.8211342102513E-2</c:v>
                </c:pt>
                <c:pt idx="8653">
                  <c:v>7.9800803252129699E-3</c:v>
                </c:pt>
                <c:pt idx="8654">
                  <c:v>8.9922390059376002E-3</c:v>
                </c:pt>
                <c:pt idx="8655">
                  <c:v>6.4296288896581594E-2</c:v>
                </c:pt>
                <c:pt idx="8656">
                  <c:v>8.3150897476595396E-3</c:v>
                </c:pt>
                <c:pt idx="8657">
                  <c:v>4.9817090989043397E-2</c:v>
                </c:pt>
                <c:pt idx="8658">
                  <c:v>5.8391594560782599E-2</c:v>
                </c:pt>
                <c:pt idx="8659">
                  <c:v>1.45690685273001E-2</c:v>
                </c:pt>
                <c:pt idx="8660">
                  <c:v>1.7630201781802999E-2</c:v>
                </c:pt>
                <c:pt idx="8661">
                  <c:v>2.1635327248415302E-2</c:v>
                </c:pt>
                <c:pt idx="8662">
                  <c:v>3.3749348776223299E-2</c:v>
                </c:pt>
                <c:pt idx="8663">
                  <c:v>9.5194247332530801E-3</c:v>
                </c:pt>
                <c:pt idx="8664">
                  <c:v>1.60179167795685E-2</c:v>
                </c:pt>
                <c:pt idx="8665">
                  <c:v>2.9481128005543901E-2</c:v>
                </c:pt>
                <c:pt idx="8666">
                  <c:v>2.1385915628222198E-2</c:v>
                </c:pt>
                <c:pt idx="8667">
                  <c:v>6.2199222847352999E-2</c:v>
                </c:pt>
                <c:pt idx="8668">
                  <c:v>1.74721425578327E-2</c:v>
                </c:pt>
                <c:pt idx="8669">
                  <c:v>3.1443541885652002E-2</c:v>
                </c:pt>
                <c:pt idx="8670">
                  <c:v>1.58115773580941E-2</c:v>
                </c:pt>
                <c:pt idx="8671">
                  <c:v>3.3217595992552598E-2</c:v>
                </c:pt>
                <c:pt idx="8672">
                  <c:v>2.3404134140414999E-2</c:v>
                </c:pt>
                <c:pt idx="8673">
                  <c:v>1.7945975505292401E-2</c:v>
                </c:pt>
                <c:pt idx="8674">
                  <c:v>1.7778893738433599E-2</c:v>
                </c:pt>
                <c:pt idx="8675">
                  <c:v>1.07256290579219E-2</c:v>
                </c:pt>
                <c:pt idx="8676">
                  <c:v>1.78339849545966E-2</c:v>
                </c:pt>
                <c:pt idx="8677">
                  <c:v>1.4839799517582001E-2</c:v>
                </c:pt>
                <c:pt idx="8678">
                  <c:v>2.4333666575456402E-2</c:v>
                </c:pt>
                <c:pt idx="8679">
                  <c:v>4.7431896339824801E-2</c:v>
                </c:pt>
                <c:pt idx="8680">
                  <c:v>1.1442406654144199E-2</c:v>
                </c:pt>
                <c:pt idx="8681">
                  <c:v>6.0574883635413697E-2</c:v>
                </c:pt>
                <c:pt idx="8682">
                  <c:v>2.257930707015E-2</c:v>
                </c:pt>
                <c:pt idx="8683">
                  <c:v>9.8892312739213492E-3</c:v>
                </c:pt>
                <c:pt idx="8684">
                  <c:v>6.1955593293032997E-2</c:v>
                </c:pt>
                <c:pt idx="8685">
                  <c:v>5.4091081157011001E-2</c:v>
                </c:pt>
                <c:pt idx="8686">
                  <c:v>7.7046668402146199E-3</c:v>
                </c:pt>
                <c:pt idx="8687">
                  <c:v>1.6441270163549401E-2</c:v>
                </c:pt>
                <c:pt idx="8688">
                  <c:v>9.1986133984269802E-3</c:v>
                </c:pt>
                <c:pt idx="8689">
                  <c:v>2.0819235561426501E-2</c:v>
                </c:pt>
                <c:pt idx="8690">
                  <c:v>1.6852788039284399E-2</c:v>
                </c:pt>
                <c:pt idx="8691">
                  <c:v>8.8165245671690193E-3</c:v>
                </c:pt>
                <c:pt idx="8692">
                  <c:v>1.3158974627531701E-2</c:v>
                </c:pt>
                <c:pt idx="8693">
                  <c:v>1.55768648924499E-2</c:v>
                </c:pt>
                <c:pt idx="8694">
                  <c:v>8.9150102378878094E-3</c:v>
                </c:pt>
                <c:pt idx="8695">
                  <c:v>1.5667467814673802E-2</c:v>
                </c:pt>
                <c:pt idx="8696">
                  <c:v>1.1274580316416E-2</c:v>
                </c:pt>
                <c:pt idx="8697">
                  <c:v>3.4713357815245503E-2</c:v>
                </c:pt>
                <c:pt idx="8698">
                  <c:v>8.1028806259379107E-3</c:v>
                </c:pt>
                <c:pt idx="8699">
                  <c:v>9.7772419417168199E-3</c:v>
                </c:pt>
                <c:pt idx="8700">
                  <c:v>1.3905595944188101E-2</c:v>
                </c:pt>
                <c:pt idx="8701">
                  <c:v>1.13461017982463E-2</c:v>
                </c:pt>
                <c:pt idx="8702">
                  <c:v>2.07245111509573E-2</c:v>
                </c:pt>
                <c:pt idx="8703">
                  <c:v>2.8336187425629201E-2</c:v>
                </c:pt>
                <c:pt idx="8704">
                  <c:v>5.3544092584079397E-2</c:v>
                </c:pt>
                <c:pt idx="8705">
                  <c:v>1.07383711972383E-2</c:v>
                </c:pt>
                <c:pt idx="8706">
                  <c:v>7.9068412728916394E-3</c:v>
                </c:pt>
                <c:pt idx="8707">
                  <c:v>1.00078465448092E-2</c:v>
                </c:pt>
                <c:pt idx="8708">
                  <c:v>1.14466055605101E-2</c:v>
                </c:pt>
                <c:pt idx="8709">
                  <c:v>1.9309079012883101E-2</c:v>
                </c:pt>
                <c:pt idx="8710">
                  <c:v>2.1187236684570499E-2</c:v>
                </c:pt>
                <c:pt idx="8711">
                  <c:v>1.34508401418878E-2</c:v>
                </c:pt>
                <c:pt idx="8712">
                  <c:v>9.7703610106904901E-3</c:v>
                </c:pt>
                <c:pt idx="8713">
                  <c:v>1.19147996162369E-2</c:v>
                </c:pt>
                <c:pt idx="8714">
                  <c:v>2.2560986356758701E-2</c:v>
                </c:pt>
                <c:pt idx="8715">
                  <c:v>1.03009477756991E-2</c:v>
                </c:pt>
                <c:pt idx="8716">
                  <c:v>9.3959064307144197E-3</c:v>
                </c:pt>
                <c:pt idx="8717">
                  <c:v>9.4339890274747797E-3</c:v>
                </c:pt>
                <c:pt idx="8718">
                  <c:v>7.8939410981374303E-3</c:v>
                </c:pt>
                <c:pt idx="8719">
                  <c:v>2.2811474934041901E-2</c:v>
                </c:pt>
                <c:pt idx="8720">
                  <c:v>7.7197313527586596E-3</c:v>
                </c:pt>
                <c:pt idx="8721">
                  <c:v>2.3209044826503902E-2</c:v>
                </c:pt>
                <c:pt idx="8722">
                  <c:v>6.5681682144892603E-2</c:v>
                </c:pt>
                <c:pt idx="8723">
                  <c:v>7.8425174331941405E-3</c:v>
                </c:pt>
                <c:pt idx="8724">
                  <c:v>5.2391850703428097E-2</c:v>
                </c:pt>
                <c:pt idx="8725">
                  <c:v>3.0024210513358001E-2</c:v>
                </c:pt>
                <c:pt idx="8726">
                  <c:v>3.1797673574851998E-2</c:v>
                </c:pt>
                <c:pt idx="8727">
                  <c:v>1.2407730955297999E-2</c:v>
                </c:pt>
                <c:pt idx="8728">
                  <c:v>1.5863834218554501E-2</c:v>
                </c:pt>
                <c:pt idx="8729">
                  <c:v>7.3464008523577299E-3</c:v>
                </c:pt>
                <c:pt idx="8730">
                  <c:v>9.4160931881146302E-3</c:v>
                </c:pt>
                <c:pt idx="8731">
                  <c:v>1.05557601830178E-2</c:v>
                </c:pt>
                <c:pt idx="8732">
                  <c:v>4.1413792438670799E-2</c:v>
                </c:pt>
                <c:pt idx="8733">
                  <c:v>1.13098995304639E-2</c:v>
                </c:pt>
                <c:pt idx="8734">
                  <c:v>7.53425728982613E-3</c:v>
                </c:pt>
                <c:pt idx="8735">
                  <c:v>4.50890634252092E-2</c:v>
                </c:pt>
                <c:pt idx="8736">
                  <c:v>9.9312364140461303E-3</c:v>
                </c:pt>
                <c:pt idx="8737">
                  <c:v>8.2682147821489301E-3</c:v>
                </c:pt>
                <c:pt idx="8738">
                  <c:v>9.2094059256855008E-3</c:v>
                </c:pt>
                <c:pt idx="8739">
                  <c:v>1.8980309410840598E-2</c:v>
                </c:pt>
                <c:pt idx="8740">
                  <c:v>2.5399218486142398E-2</c:v>
                </c:pt>
                <c:pt idx="8741">
                  <c:v>8.4965639762807597E-3</c:v>
                </c:pt>
                <c:pt idx="8742">
                  <c:v>1.58386296693745E-2</c:v>
                </c:pt>
                <c:pt idx="8743">
                  <c:v>1.3047650003664301E-2</c:v>
                </c:pt>
                <c:pt idx="8744">
                  <c:v>1.5983483771741601E-2</c:v>
                </c:pt>
                <c:pt idx="8745">
                  <c:v>6.5354111256736694E-2</c:v>
                </c:pt>
                <c:pt idx="8746">
                  <c:v>3.6706333278423299E-2</c:v>
                </c:pt>
                <c:pt idx="8747">
                  <c:v>3.9345571764488899E-2</c:v>
                </c:pt>
                <c:pt idx="8748">
                  <c:v>8.3611717370258194E-3</c:v>
                </c:pt>
                <c:pt idx="8749">
                  <c:v>5.9432081036770397E-2</c:v>
                </c:pt>
                <c:pt idx="8750">
                  <c:v>1.5643565400170902E-2</c:v>
                </c:pt>
                <c:pt idx="8751">
                  <c:v>1.7892988065233699E-2</c:v>
                </c:pt>
                <c:pt idx="8752">
                  <c:v>2.13395048951187E-2</c:v>
                </c:pt>
                <c:pt idx="8753">
                  <c:v>4.51191811828318E-2</c:v>
                </c:pt>
                <c:pt idx="8754">
                  <c:v>2.0694987498902102E-2</c:v>
                </c:pt>
                <c:pt idx="8755">
                  <c:v>1.3354974608005299E-2</c:v>
                </c:pt>
                <c:pt idx="8756">
                  <c:v>2.2776137719269202E-2</c:v>
                </c:pt>
                <c:pt idx="8757">
                  <c:v>7.5576899938663402E-3</c:v>
                </c:pt>
                <c:pt idx="8758">
                  <c:v>9.1847981801518597E-3</c:v>
                </c:pt>
                <c:pt idx="8759">
                  <c:v>8.1471710646805699E-3</c:v>
                </c:pt>
                <c:pt idx="8760">
                  <c:v>2.9373918982644999E-2</c:v>
                </c:pt>
                <c:pt idx="8761">
                  <c:v>2.8887986149942299E-2</c:v>
                </c:pt>
                <c:pt idx="8762">
                  <c:v>3.8928334617076399E-2</c:v>
                </c:pt>
                <c:pt idx="8763">
                  <c:v>7.1582538971419396E-3</c:v>
                </c:pt>
                <c:pt idx="8764">
                  <c:v>7.5852909453784497E-3</c:v>
                </c:pt>
                <c:pt idx="8765">
                  <c:v>7.8347073965842496E-3</c:v>
                </c:pt>
                <c:pt idx="8766">
                  <c:v>2.7911724785798699E-2</c:v>
                </c:pt>
                <c:pt idx="8767">
                  <c:v>8.4093560856578105E-3</c:v>
                </c:pt>
                <c:pt idx="8768">
                  <c:v>1.1655156628975901E-2</c:v>
                </c:pt>
                <c:pt idx="8769">
                  <c:v>1.55480165063839E-2</c:v>
                </c:pt>
                <c:pt idx="8770">
                  <c:v>1.62387540762459E-2</c:v>
                </c:pt>
                <c:pt idx="8771">
                  <c:v>1.03515472060974E-2</c:v>
                </c:pt>
                <c:pt idx="8772">
                  <c:v>2.2491147305801599E-2</c:v>
                </c:pt>
                <c:pt idx="8773">
                  <c:v>1.47783550817713E-2</c:v>
                </c:pt>
                <c:pt idx="8774">
                  <c:v>9.5284497413143498E-3</c:v>
                </c:pt>
                <c:pt idx="8775">
                  <c:v>1.08092628409773E-2</c:v>
                </c:pt>
                <c:pt idx="8776">
                  <c:v>1.30262563495749E-2</c:v>
                </c:pt>
                <c:pt idx="8777">
                  <c:v>1.93108341925044E-2</c:v>
                </c:pt>
                <c:pt idx="8778">
                  <c:v>1.94291254564712E-2</c:v>
                </c:pt>
                <c:pt idx="8779">
                  <c:v>1.15077306646165E-2</c:v>
                </c:pt>
                <c:pt idx="8780">
                  <c:v>7.9942466739071696E-3</c:v>
                </c:pt>
                <c:pt idx="8781">
                  <c:v>6.2427293482328103E-2</c:v>
                </c:pt>
                <c:pt idx="8782">
                  <c:v>1.06003415615492E-2</c:v>
                </c:pt>
                <c:pt idx="8783">
                  <c:v>7.3144549623098401E-3</c:v>
                </c:pt>
                <c:pt idx="8784">
                  <c:v>9.3109993375249406E-3</c:v>
                </c:pt>
                <c:pt idx="8785">
                  <c:v>4.4437682914362703E-2</c:v>
                </c:pt>
                <c:pt idx="8786">
                  <c:v>7.3373457317723496E-3</c:v>
                </c:pt>
                <c:pt idx="8787">
                  <c:v>1.9847822690870501E-2</c:v>
                </c:pt>
                <c:pt idx="8788">
                  <c:v>7.6558300957587696E-3</c:v>
                </c:pt>
                <c:pt idx="8789">
                  <c:v>3.4765835281808703E-2</c:v>
                </c:pt>
                <c:pt idx="8790">
                  <c:v>2.1670337207862302E-2</c:v>
                </c:pt>
                <c:pt idx="8791">
                  <c:v>1.9498188363525799E-2</c:v>
                </c:pt>
                <c:pt idx="8792">
                  <c:v>2.4520186796221199E-2</c:v>
                </c:pt>
                <c:pt idx="8793">
                  <c:v>2.5900565638936199E-2</c:v>
                </c:pt>
                <c:pt idx="8794">
                  <c:v>8.2300951292522302E-3</c:v>
                </c:pt>
                <c:pt idx="8795">
                  <c:v>8.4652720875577001E-3</c:v>
                </c:pt>
                <c:pt idx="8796">
                  <c:v>2.17625394396719E-2</c:v>
                </c:pt>
                <c:pt idx="8797">
                  <c:v>1.06424803568398E-2</c:v>
                </c:pt>
                <c:pt idx="8798">
                  <c:v>1.9001793883820901E-2</c:v>
                </c:pt>
                <c:pt idx="8799">
                  <c:v>8.7557909255931501E-3</c:v>
                </c:pt>
                <c:pt idx="8800">
                  <c:v>3.4667380039013297E-2</c:v>
                </c:pt>
                <c:pt idx="8801">
                  <c:v>9.39704354242662E-3</c:v>
                </c:pt>
                <c:pt idx="8802">
                  <c:v>9.3583058903851293E-3</c:v>
                </c:pt>
                <c:pt idx="8803">
                  <c:v>8.6684782638084407E-3</c:v>
                </c:pt>
                <c:pt idx="8804">
                  <c:v>4.3910944414186498E-2</c:v>
                </c:pt>
                <c:pt idx="8805">
                  <c:v>3.3676213039757701E-2</c:v>
                </c:pt>
                <c:pt idx="8806">
                  <c:v>1.53535170658441E-2</c:v>
                </c:pt>
                <c:pt idx="8807">
                  <c:v>8.9922073522917603E-3</c:v>
                </c:pt>
                <c:pt idx="8808">
                  <c:v>3.9216606138567603E-2</c:v>
                </c:pt>
                <c:pt idx="8809">
                  <c:v>9.3233928271760098E-3</c:v>
                </c:pt>
                <c:pt idx="8810">
                  <c:v>1.6416292014192601E-2</c:v>
                </c:pt>
                <c:pt idx="8811">
                  <c:v>1.7342143316365501E-2</c:v>
                </c:pt>
                <c:pt idx="8812">
                  <c:v>2.8585384289818001E-2</c:v>
                </c:pt>
                <c:pt idx="8813">
                  <c:v>6.4972135018952507E-2</c:v>
                </c:pt>
                <c:pt idx="8814">
                  <c:v>9.0287334970990899E-3</c:v>
                </c:pt>
                <c:pt idx="8815">
                  <c:v>2.53002566300621E-2</c:v>
                </c:pt>
                <c:pt idx="8816">
                  <c:v>1.9723382533033101E-2</c:v>
                </c:pt>
                <c:pt idx="8817">
                  <c:v>1.0162750297141599E-2</c:v>
                </c:pt>
                <c:pt idx="8818">
                  <c:v>2.68919605164658E-2</c:v>
                </c:pt>
                <c:pt idx="8819">
                  <c:v>1.0020954720371201E-2</c:v>
                </c:pt>
                <c:pt idx="8820">
                  <c:v>3.9446352221635297E-2</c:v>
                </c:pt>
                <c:pt idx="8821">
                  <c:v>4.3387148902436098E-2</c:v>
                </c:pt>
                <c:pt idx="8822">
                  <c:v>1.0268463075241501E-2</c:v>
                </c:pt>
                <c:pt idx="8823">
                  <c:v>9.27237255856991E-3</c:v>
                </c:pt>
                <c:pt idx="8824">
                  <c:v>9.0593486584735396E-3</c:v>
                </c:pt>
                <c:pt idx="8825">
                  <c:v>5.83161713599811E-2</c:v>
                </c:pt>
                <c:pt idx="8826">
                  <c:v>1.9796772434977999E-2</c:v>
                </c:pt>
                <c:pt idx="8827">
                  <c:v>8.3556875035941305E-3</c:v>
                </c:pt>
                <c:pt idx="8828">
                  <c:v>8.8464782185108306E-3</c:v>
                </c:pt>
                <c:pt idx="8829">
                  <c:v>4.4081288824744803E-2</c:v>
                </c:pt>
                <c:pt idx="8830">
                  <c:v>2.6931069620257299E-2</c:v>
                </c:pt>
                <c:pt idx="8831">
                  <c:v>9.0189180256933597E-3</c:v>
                </c:pt>
                <c:pt idx="8832">
                  <c:v>5.2624993184520699E-2</c:v>
                </c:pt>
                <c:pt idx="8833">
                  <c:v>2.3803189199425E-2</c:v>
                </c:pt>
                <c:pt idx="8834">
                  <c:v>3.36268887248177E-2</c:v>
                </c:pt>
                <c:pt idx="8835">
                  <c:v>1.0032321430628301E-2</c:v>
                </c:pt>
                <c:pt idx="8836">
                  <c:v>8.5906921018324995E-3</c:v>
                </c:pt>
                <c:pt idx="8837">
                  <c:v>1.33408527873176E-2</c:v>
                </c:pt>
                <c:pt idx="8838">
                  <c:v>1.1311466736907701E-2</c:v>
                </c:pt>
                <c:pt idx="8839">
                  <c:v>8.51110737896928E-3</c:v>
                </c:pt>
                <c:pt idx="8840">
                  <c:v>1.52155922257483E-2</c:v>
                </c:pt>
                <c:pt idx="8841">
                  <c:v>1.7144051645515301E-2</c:v>
                </c:pt>
                <c:pt idx="8842">
                  <c:v>8.4173230035609302E-3</c:v>
                </c:pt>
                <c:pt idx="8843">
                  <c:v>1.3869215164503301E-2</c:v>
                </c:pt>
                <c:pt idx="8844">
                  <c:v>9.2098805505156801E-3</c:v>
                </c:pt>
                <c:pt idx="8845">
                  <c:v>3.3131704903720999E-2</c:v>
                </c:pt>
                <c:pt idx="8846">
                  <c:v>1.4600778816626501E-2</c:v>
                </c:pt>
                <c:pt idx="8847">
                  <c:v>1.46113106267057E-2</c:v>
                </c:pt>
                <c:pt idx="8848">
                  <c:v>4.6231524467600899E-2</c:v>
                </c:pt>
                <c:pt idx="8849">
                  <c:v>7.7347772439162396E-3</c:v>
                </c:pt>
                <c:pt idx="8850">
                  <c:v>2.7941463303682499E-2</c:v>
                </c:pt>
                <c:pt idx="8851">
                  <c:v>1.22381864430295E-2</c:v>
                </c:pt>
                <c:pt idx="8852">
                  <c:v>1.75162520856946E-2</c:v>
                </c:pt>
                <c:pt idx="8853">
                  <c:v>1.07973763039427E-2</c:v>
                </c:pt>
                <c:pt idx="8854">
                  <c:v>3.6635771261878898E-2</c:v>
                </c:pt>
                <c:pt idx="8855">
                  <c:v>8.2193252668126202E-3</c:v>
                </c:pt>
                <c:pt idx="8856">
                  <c:v>1.05508988985062E-2</c:v>
                </c:pt>
                <c:pt idx="8857">
                  <c:v>1.9051937817732598E-2</c:v>
                </c:pt>
                <c:pt idx="8858">
                  <c:v>2.3234127784728501E-2</c:v>
                </c:pt>
                <c:pt idx="8859">
                  <c:v>5.9100630522869603E-2</c:v>
                </c:pt>
                <c:pt idx="8860">
                  <c:v>1.04251699267642E-2</c:v>
                </c:pt>
                <c:pt idx="8861">
                  <c:v>1.14548252853002E-2</c:v>
                </c:pt>
                <c:pt idx="8862">
                  <c:v>3.6404928621106003E-2</c:v>
                </c:pt>
                <c:pt idx="8863">
                  <c:v>9.3769025163477297E-3</c:v>
                </c:pt>
                <c:pt idx="8864">
                  <c:v>6.4415633185500296E-2</c:v>
                </c:pt>
                <c:pt idx="8865">
                  <c:v>3.19036235149062E-2</c:v>
                </c:pt>
                <c:pt idx="8866">
                  <c:v>9.6142271128917007E-3</c:v>
                </c:pt>
                <c:pt idx="8867">
                  <c:v>2.1155332855876601E-2</c:v>
                </c:pt>
                <c:pt idx="8868">
                  <c:v>6.4387576298891802E-2</c:v>
                </c:pt>
                <c:pt idx="8869">
                  <c:v>1.4580156012440899E-2</c:v>
                </c:pt>
                <c:pt idx="8870">
                  <c:v>1.79807762050611E-2</c:v>
                </c:pt>
                <c:pt idx="8871">
                  <c:v>2.82161926718279E-2</c:v>
                </c:pt>
                <c:pt idx="8872">
                  <c:v>8.4916506400694296E-3</c:v>
                </c:pt>
                <c:pt idx="8873">
                  <c:v>1.8114641033130399E-2</c:v>
                </c:pt>
                <c:pt idx="8874">
                  <c:v>1.3344491374043499E-2</c:v>
                </c:pt>
                <c:pt idx="8875">
                  <c:v>8.0548826001182999E-3</c:v>
                </c:pt>
                <c:pt idx="8876">
                  <c:v>1.6872781162411601E-2</c:v>
                </c:pt>
                <c:pt idx="8877">
                  <c:v>2.2103267079178798E-2</c:v>
                </c:pt>
                <c:pt idx="8878">
                  <c:v>8.9921584029317003E-3</c:v>
                </c:pt>
                <c:pt idx="8879">
                  <c:v>5.1891219603995099E-2</c:v>
                </c:pt>
                <c:pt idx="8880">
                  <c:v>1.65148411480197E-2</c:v>
                </c:pt>
                <c:pt idx="8881">
                  <c:v>3.54155739005763E-2</c:v>
                </c:pt>
                <c:pt idx="8882">
                  <c:v>1.43997960842573E-2</c:v>
                </c:pt>
                <c:pt idx="8883">
                  <c:v>1.39424087275244E-2</c:v>
                </c:pt>
                <c:pt idx="8884">
                  <c:v>7.8768892469983105E-3</c:v>
                </c:pt>
                <c:pt idx="8885">
                  <c:v>2.0897619901513901E-2</c:v>
                </c:pt>
                <c:pt idx="8886">
                  <c:v>2.0743846638976701E-2</c:v>
                </c:pt>
                <c:pt idx="8887">
                  <c:v>3.3697880228991103E-2</c:v>
                </c:pt>
                <c:pt idx="8888">
                  <c:v>1.20470064006749E-2</c:v>
                </c:pt>
                <c:pt idx="8889">
                  <c:v>8.6384539011723094E-3</c:v>
                </c:pt>
                <c:pt idx="8890">
                  <c:v>2.8551643691414198E-2</c:v>
                </c:pt>
                <c:pt idx="8891">
                  <c:v>4.1146048593188302E-2</c:v>
                </c:pt>
                <c:pt idx="8892">
                  <c:v>1.1643953104036601E-2</c:v>
                </c:pt>
                <c:pt idx="8893">
                  <c:v>8.8157218202966296E-3</c:v>
                </c:pt>
                <c:pt idx="8894">
                  <c:v>5.6204956210583898E-2</c:v>
                </c:pt>
                <c:pt idx="8895">
                  <c:v>2.19952339697107E-2</c:v>
                </c:pt>
                <c:pt idx="8896">
                  <c:v>4.9377268771014303E-2</c:v>
                </c:pt>
                <c:pt idx="8897">
                  <c:v>3.5374756413556502E-2</c:v>
                </c:pt>
                <c:pt idx="8898">
                  <c:v>6.0195554522884401E-2</c:v>
                </c:pt>
                <c:pt idx="8899">
                  <c:v>1.3421771033025999E-2</c:v>
                </c:pt>
                <c:pt idx="8900">
                  <c:v>1.26579981333778E-2</c:v>
                </c:pt>
                <c:pt idx="8901">
                  <c:v>2.4010615196395801E-2</c:v>
                </c:pt>
                <c:pt idx="8902">
                  <c:v>8.7710166321334493E-3</c:v>
                </c:pt>
                <c:pt idx="8903">
                  <c:v>7.4299263542291502E-3</c:v>
                </c:pt>
                <c:pt idx="8904">
                  <c:v>9.8837189750288507E-3</c:v>
                </c:pt>
                <c:pt idx="8905">
                  <c:v>1.16531337931878E-2</c:v>
                </c:pt>
                <c:pt idx="8906">
                  <c:v>1.12114216926318E-2</c:v>
                </c:pt>
                <c:pt idx="8907">
                  <c:v>1.20957794138115E-2</c:v>
                </c:pt>
                <c:pt idx="8908">
                  <c:v>1.7532581966387399E-2</c:v>
                </c:pt>
                <c:pt idx="8909">
                  <c:v>6.2693934213512603E-2</c:v>
                </c:pt>
                <c:pt idx="8910">
                  <c:v>5.2016086014545701E-2</c:v>
                </c:pt>
                <c:pt idx="8911">
                  <c:v>2.0835896883548401E-2</c:v>
                </c:pt>
                <c:pt idx="8912">
                  <c:v>1.07777092622332E-2</c:v>
                </c:pt>
                <c:pt idx="8913">
                  <c:v>9.8150828601787105E-3</c:v>
                </c:pt>
                <c:pt idx="8914">
                  <c:v>7.9606707397667405E-3</c:v>
                </c:pt>
                <c:pt idx="8915">
                  <c:v>1.6025057274693999E-2</c:v>
                </c:pt>
                <c:pt idx="8916">
                  <c:v>5.7751205076726299E-2</c:v>
                </c:pt>
                <c:pt idx="8917">
                  <c:v>2.3353776703549298E-2</c:v>
                </c:pt>
                <c:pt idx="8918">
                  <c:v>1.0015565647631799E-2</c:v>
                </c:pt>
                <c:pt idx="8919">
                  <c:v>2.0060864322978701E-2</c:v>
                </c:pt>
                <c:pt idx="8920">
                  <c:v>6.5960332258255996E-2</c:v>
                </c:pt>
                <c:pt idx="8921">
                  <c:v>2.9571817887361601E-2</c:v>
                </c:pt>
                <c:pt idx="8922">
                  <c:v>8.48566904485085E-3</c:v>
                </c:pt>
                <c:pt idx="8923">
                  <c:v>1.8856499260224199E-2</c:v>
                </c:pt>
                <c:pt idx="8924">
                  <c:v>8.7753484616722895E-3</c:v>
                </c:pt>
                <c:pt idx="8925">
                  <c:v>7.4633570749369302E-3</c:v>
                </c:pt>
                <c:pt idx="8926">
                  <c:v>2.67429814688517E-2</c:v>
                </c:pt>
                <c:pt idx="8927">
                  <c:v>8.0949093924379007E-3</c:v>
                </c:pt>
                <c:pt idx="8928">
                  <c:v>2.1189959539931399E-2</c:v>
                </c:pt>
                <c:pt idx="8929">
                  <c:v>9.9271280539065393E-3</c:v>
                </c:pt>
                <c:pt idx="8930">
                  <c:v>1.1984132124206801E-2</c:v>
                </c:pt>
                <c:pt idx="8931">
                  <c:v>9.8047277562816493E-3</c:v>
                </c:pt>
                <c:pt idx="8932">
                  <c:v>1.1161518796559499E-2</c:v>
                </c:pt>
                <c:pt idx="8933">
                  <c:v>2.1305095617121399E-2</c:v>
                </c:pt>
                <c:pt idx="8934">
                  <c:v>2.88244024699882E-2</c:v>
                </c:pt>
                <c:pt idx="8935">
                  <c:v>7.4669097848897199E-3</c:v>
                </c:pt>
                <c:pt idx="8936">
                  <c:v>3.8550930919084403E-2</c:v>
                </c:pt>
                <c:pt idx="8937">
                  <c:v>1.6119977600141298E-2</c:v>
                </c:pt>
                <c:pt idx="8938">
                  <c:v>1.3455562365466E-2</c:v>
                </c:pt>
                <c:pt idx="8939">
                  <c:v>8.8627534770545895E-3</c:v>
                </c:pt>
                <c:pt idx="8940">
                  <c:v>9.5840606953134493E-3</c:v>
                </c:pt>
                <c:pt idx="8941">
                  <c:v>4.9473291284104999E-2</c:v>
                </c:pt>
                <c:pt idx="8942">
                  <c:v>9.5979411958788795E-3</c:v>
                </c:pt>
                <c:pt idx="8943">
                  <c:v>3.0115012125941899E-2</c:v>
                </c:pt>
                <c:pt idx="8944">
                  <c:v>1.3920830529023501E-2</c:v>
                </c:pt>
                <c:pt idx="8945">
                  <c:v>1.0213688974203701E-2</c:v>
                </c:pt>
                <c:pt idx="8946">
                  <c:v>8.3619796508132699E-3</c:v>
                </c:pt>
                <c:pt idx="8947">
                  <c:v>1.36569513298655E-2</c:v>
                </c:pt>
                <c:pt idx="8948">
                  <c:v>3.6723746921420802E-2</c:v>
                </c:pt>
                <c:pt idx="8949">
                  <c:v>8.6779139876692907E-3</c:v>
                </c:pt>
                <c:pt idx="8950">
                  <c:v>7.9320545780612005E-3</c:v>
                </c:pt>
                <c:pt idx="8951">
                  <c:v>1.3363598588445399E-2</c:v>
                </c:pt>
                <c:pt idx="8952">
                  <c:v>8.0626150679345802E-3</c:v>
                </c:pt>
                <c:pt idx="8953">
                  <c:v>2.8946405571457001E-2</c:v>
                </c:pt>
                <c:pt idx="8954">
                  <c:v>1.83098087602903E-2</c:v>
                </c:pt>
                <c:pt idx="8955">
                  <c:v>1.0671297272593101E-2</c:v>
                </c:pt>
                <c:pt idx="8956">
                  <c:v>1.07180452232388E-2</c:v>
                </c:pt>
                <c:pt idx="8957">
                  <c:v>7.9680934852249096E-3</c:v>
                </c:pt>
                <c:pt idx="8958">
                  <c:v>7.9500113452418402E-3</c:v>
                </c:pt>
                <c:pt idx="8959">
                  <c:v>9.3086323085801101E-3</c:v>
                </c:pt>
                <c:pt idx="8960">
                  <c:v>3.0363053704957899E-2</c:v>
                </c:pt>
                <c:pt idx="8961">
                  <c:v>1.46901786737276E-2</c:v>
                </c:pt>
                <c:pt idx="8962">
                  <c:v>6.1419856475876097E-2</c:v>
                </c:pt>
                <c:pt idx="8963">
                  <c:v>8.4100871940579903E-3</c:v>
                </c:pt>
                <c:pt idx="8964">
                  <c:v>7.9800028040312703E-3</c:v>
                </c:pt>
                <c:pt idx="8965">
                  <c:v>9.0114620203233207E-3</c:v>
                </c:pt>
                <c:pt idx="8966">
                  <c:v>4.90271260322157E-2</c:v>
                </c:pt>
                <c:pt idx="8967">
                  <c:v>1.7468837054859701E-2</c:v>
                </c:pt>
                <c:pt idx="8968">
                  <c:v>8.3543221540259907E-3</c:v>
                </c:pt>
                <c:pt idx="8969">
                  <c:v>1.5584253196340001E-2</c:v>
                </c:pt>
                <c:pt idx="8970">
                  <c:v>1.4497970198876499E-2</c:v>
                </c:pt>
                <c:pt idx="8971">
                  <c:v>1.1357491046090001E-2</c:v>
                </c:pt>
                <c:pt idx="8972">
                  <c:v>1.3738578449977799E-2</c:v>
                </c:pt>
                <c:pt idx="8973">
                  <c:v>3.0635826265770001E-2</c:v>
                </c:pt>
                <c:pt idx="8974">
                  <c:v>8.0945795940195308E-3</c:v>
                </c:pt>
                <c:pt idx="8975">
                  <c:v>3.4655434472799798E-2</c:v>
                </c:pt>
                <c:pt idx="8976">
                  <c:v>4.6994627352423698E-2</c:v>
                </c:pt>
                <c:pt idx="8977">
                  <c:v>1.14712283419735E-2</c:v>
                </c:pt>
                <c:pt idx="8978">
                  <c:v>3.83229778738736E-2</c:v>
                </c:pt>
                <c:pt idx="8979">
                  <c:v>4.51183319610311E-2</c:v>
                </c:pt>
                <c:pt idx="8980">
                  <c:v>1.2920103275832E-2</c:v>
                </c:pt>
                <c:pt idx="8981">
                  <c:v>8.9089898650463392E-3</c:v>
                </c:pt>
                <c:pt idx="8982">
                  <c:v>1.5483624364285201E-2</c:v>
                </c:pt>
                <c:pt idx="8983">
                  <c:v>9.7525865146731797E-3</c:v>
                </c:pt>
                <c:pt idx="8984">
                  <c:v>2.78299719946302E-2</c:v>
                </c:pt>
                <c:pt idx="8985">
                  <c:v>2.04385109648203E-2</c:v>
                </c:pt>
                <c:pt idx="8986">
                  <c:v>1.3977291570238699E-2</c:v>
                </c:pt>
                <c:pt idx="8987">
                  <c:v>1.3798349531337101E-2</c:v>
                </c:pt>
                <c:pt idx="8988">
                  <c:v>1.3795230280682899E-2</c:v>
                </c:pt>
                <c:pt idx="8989">
                  <c:v>5.9497096657800799E-2</c:v>
                </c:pt>
                <c:pt idx="8990">
                  <c:v>3.4164605091838697E-2</c:v>
                </c:pt>
                <c:pt idx="8991">
                  <c:v>1.71306244138591E-2</c:v>
                </c:pt>
                <c:pt idx="8992">
                  <c:v>1.50987546504652E-2</c:v>
                </c:pt>
                <c:pt idx="8993">
                  <c:v>9.8006180759471206E-3</c:v>
                </c:pt>
                <c:pt idx="8994">
                  <c:v>9.4022859520780308E-3</c:v>
                </c:pt>
                <c:pt idx="8995">
                  <c:v>1.0115093611296999E-2</c:v>
                </c:pt>
                <c:pt idx="8996">
                  <c:v>8.5847444030368401E-3</c:v>
                </c:pt>
                <c:pt idx="8997">
                  <c:v>3.6961911716688597E-2</c:v>
                </c:pt>
                <c:pt idx="8998">
                  <c:v>6.3172731229449997E-2</c:v>
                </c:pt>
                <c:pt idx="8999">
                  <c:v>9.4904328145551005E-3</c:v>
                </c:pt>
                <c:pt idx="9000">
                  <c:v>2.2179623633856199E-2</c:v>
                </c:pt>
                <c:pt idx="9001">
                  <c:v>7.9297434762440593E-3</c:v>
                </c:pt>
                <c:pt idx="9002">
                  <c:v>5.9960478294632302E-2</c:v>
                </c:pt>
                <c:pt idx="9003">
                  <c:v>8.8565888730676792E-3</c:v>
                </c:pt>
                <c:pt idx="9004">
                  <c:v>1.14294315940678E-2</c:v>
                </c:pt>
                <c:pt idx="9005">
                  <c:v>3.0632381563305999E-2</c:v>
                </c:pt>
                <c:pt idx="9006">
                  <c:v>8.2889718325967997E-3</c:v>
                </c:pt>
                <c:pt idx="9007">
                  <c:v>4.2178738002173803E-2</c:v>
                </c:pt>
                <c:pt idx="9008">
                  <c:v>1.1256277355750299E-2</c:v>
                </c:pt>
                <c:pt idx="9009">
                  <c:v>1.3812809479194501E-2</c:v>
                </c:pt>
                <c:pt idx="9010">
                  <c:v>1.50617751360107E-2</c:v>
                </c:pt>
                <c:pt idx="9011">
                  <c:v>8.3046462415601596E-3</c:v>
                </c:pt>
                <c:pt idx="9012">
                  <c:v>2.57644207709548E-2</c:v>
                </c:pt>
                <c:pt idx="9013">
                  <c:v>1.7097947093892601E-2</c:v>
                </c:pt>
                <c:pt idx="9014">
                  <c:v>8.3992314178163406E-3</c:v>
                </c:pt>
                <c:pt idx="9015">
                  <c:v>1.77044412190067E-2</c:v>
                </c:pt>
                <c:pt idx="9016">
                  <c:v>1.24427568670661E-2</c:v>
                </c:pt>
                <c:pt idx="9017">
                  <c:v>3.7626753522745797E-2</c:v>
                </c:pt>
                <c:pt idx="9018">
                  <c:v>2.50099554476459E-2</c:v>
                </c:pt>
                <c:pt idx="9019">
                  <c:v>1.5825469333014298E-2</c:v>
                </c:pt>
                <c:pt idx="9020">
                  <c:v>3.7505673515504899E-2</c:v>
                </c:pt>
                <c:pt idx="9021">
                  <c:v>1.6163603465263202E-2</c:v>
                </c:pt>
                <c:pt idx="9022">
                  <c:v>9.8944679530970497E-3</c:v>
                </c:pt>
                <c:pt idx="9023">
                  <c:v>8.2559275013795903E-3</c:v>
                </c:pt>
                <c:pt idx="9024">
                  <c:v>1.3501606048190101E-2</c:v>
                </c:pt>
                <c:pt idx="9025">
                  <c:v>2.3469681023697099E-2</c:v>
                </c:pt>
                <c:pt idx="9026">
                  <c:v>7.5736788416639498E-3</c:v>
                </c:pt>
                <c:pt idx="9027">
                  <c:v>3.6317009010455099E-2</c:v>
                </c:pt>
                <c:pt idx="9028">
                  <c:v>2.36039099497889E-2</c:v>
                </c:pt>
                <c:pt idx="9029">
                  <c:v>1.2568412879129499E-2</c:v>
                </c:pt>
                <c:pt idx="9030">
                  <c:v>8.4096945304859005E-3</c:v>
                </c:pt>
                <c:pt idx="9031">
                  <c:v>7.4286974201477497E-3</c:v>
                </c:pt>
                <c:pt idx="9032">
                  <c:v>1.1494189007015701E-2</c:v>
                </c:pt>
                <c:pt idx="9033">
                  <c:v>3.4805621446666303E-2</c:v>
                </c:pt>
                <c:pt idx="9034">
                  <c:v>4.7847882683471503E-2</c:v>
                </c:pt>
                <c:pt idx="9035">
                  <c:v>4.6440347784498799E-2</c:v>
                </c:pt>
                <c:pt idx="9036">
                  <c:v>1.13142205814208E-2</c:v>
                </c:pt>
                <c:pt idx="9037">
                  <c:v>6.5477610421009497E-2</c:v>
                </c:pt>
                <c:pt idx="9038">
                  <c:v>2.8360251549079899E-2</c:v>
                </c:pt>
                <c:pt idx="9039">
                  <c:v>1.09918630391598E-2</c:v>
                </c:pt>
                <c:pt idx="9040">
                  <c:v>1.7085054131537599E-2</c:v>
                </c:pt>
                <c:pt idx="9041">
                  <c:v>1.20140937407354E-2</c:v>
                </c:pt>
                <c:pt idx="9042">
                  <c:v>2.2404912735870301E-2</c:v>
                </c:pt>
                <c:pt idx="9043">
                  <c:v>3.7850135262521699E-2</c:v>
                </c:pt>
                <c:pt idx="9044">
                  <c:v>1.04365751731794E-2</c:v>
                </c:pt>
                <c:pt idx="9045">
                  <c:v>1.80171899552816E-2</c:v>
                </c:pt>
                <c:pt idx="9046">
                  <c:v>2.7265642116477501E-2</c:v>
                </c:pt>
                <c:pt idx="9047">
                  <c:v>2.9531443378565302E-2</c:v>
                </c:pt>
                <c:pt idx="9048">
                  <c:v>1.4715219931135001E-2</c:v>
                </c:pt>
                <c:pt idx="9049">
                  <c:v>3.3110886509613802E-2</c:v>
                </c:pt>
                <c:pt idx="9050">
                  <c:v>6.1214448734367898E-2</c:v>
                </c:pt>
                <c:pt idx="9051">
                  <c:v>3.5410551596466E-2</c:v>
                </c:pt>
                <c:pt idx="9052">
                  <c:v>1.0807268136863699E-2</c:v>
                </c:pt>
                <c:pt idx="9053">
                  <c:v>8.77848036814762E-3</c:v>
                </c:pt>
                <c:pt idx="9054">
                  <c:v>8.24416161737088E-3</c:v>
                </c:pt>
                <c:pt idx="9055">
                  <c:v>8.7578448809502198E-3</c:v>
                </c:pt>
                <c:pt idx="9056">
                  <c:v>7.93411425178033E-3</c:v>
                </c:pt>
                <c:pt idx="9057">
                  <c:v>2.7487471027793399E-2</c:v>
                </c:pt>
                <c:pt idx="9058">
                  <c:v>7.4431123374045496E-3</c:v>
                </c:pt>
                <c:pt idx="9059">
                  <c:v>1.67918691434902E-2</c:v>
                </c:pt>
                <c:pt idx="9060">
                  <c:v>5.7474852238744503E-2</c:v>
                </c:pt>
                <c:pt idx="9061">
                  <c:v>5.2076411227821202E-2</c:v>
                </c:pt>
                <c:pt idx="9062">
                  <c:v>4.23247482156884E-2</c:v>
                </c:pt>
                <c:pt idx="9063">
                  <c:v>9.9110169635428808E-3</c:v>
                </c:pt>
                <c:pt idx="9064">
                  <c:v>9.3670227097427793E-3</c:v>
                </c:pt>
                <c:pt idx="9065">
                  <c:v>1.4087365653699601E-2</c:v>
                </c:pt>
                <c:pt idx="9066">
                  <c:v>1.0157364174252601E-2</c:v>
                </c:pt>
                <c:pt idx="9067">
                  <c:v>3.2567183998565397E-2</c:v>
                </c:pt>
                <c:pt idx="9068">
                  <c:v>2.05299546555146E-2</c:v>
                </c:pt>
                <c:pt idx="9069">
                  <c:v>4.5181397078040399E-2</c:v>
                </c:pt>
                <c:pt idx="9070">
                  <c:v>1.02408717281852E-2</c:v>
                </c:pt>
                <c:pt idx="9071">
                  <c:v>3.1623601226570999E-2</c:v>
                </c:pt>
                <c:pt idx="9072">
                  <c:v>2.92163088557169E-2</c:v>
                </c:pt>
                <c:pt idx="9073">
                  <c:v>1.2328928328684201E-2</c:v>
                </c:pt>
                <c:pt idx="9074">
                  <c:v>1.75101262284055E-2</c:v>
                </c:pt>
                <c:pt idx="9075">
                  <c:v>1.6587788746447001E-2</c:v>
                </c:pt>
                <c:pt idx="9076">
                  <c:v>1.2602958664082099E-2</c:v>
                </c:pt>
                <c:pt idx="9077">
                  <c:v>1.1469890772173801E-2</c:v>
                </c:pt>
                <c:pt idx="9078">
                  <c:v>5.6977000315401399E-2</c:v>
                </c:pt>
                <c:pt idx="9079">
                  <c:v>1.9546554047256401E-2</c:v>
                </c:pt>
                <c:pt idx="9080">
                  <c:v>1.32882068366201E-2</c:v>
                </c:pt>
                <c:pt idx="9081">
                  <c:v>1.5451275953850501E-2</c:v>
                </c:pt>
                <c:pt idx="9082">
                  <c:v>1.3720024368238401E-2</c:v>
                </c:pt>
                <c:pt idx="9083">
                  <c:v>2.9457389571937401E-2</c:v>
                </c:pt>
                <c:pt idx="9084">
                  <c:v>7.7798092192445899E-3</c:v>
                </c:pt>
                <c:pt idx="9085">
                  <c:v>4.9916299451850499E-2</c:v>
                </c:pt>
                <c:pt idx="9086">
                  <c:v>1.8267206765333499E-2</c:v>
                </c:pt>
                <c:pt idx="9087">
                  <c:v>4.5180902542056603E-2</c:v>
                </c:pt>
                <c:pt idx="9088">
                  <c:v>1.8288472323297101E-2</c:v>
                </c:pt>
                <c:pt idx="9089">
                  <c:v>3.3085373154539202E-2</c:v>
                </c:pt>
                <c:pt idx="9090">
                  <c:v>1.13645063092799E-2</c:v>
                </c:pt>
                <c:pt idx="9091">
                  <c:v>4.2507709987644998E-2</c:v>
                </c:pt>
                <c:pt idx="9092">
                  <c:v>4.5755491016419701E-2</c:v>
                </c:pt>
                <c:pt idx="9093">
                  <c:v>5.5228724899756901E-2</c:v>
                </c:pt>
                <c:pt idx="9094">
                  <c:v>2.7330365353992699E-2</c:v>
                </c:pt>
                <c:pt idx="9095">
                  <c:v>9.2884980255913806E-3</c:v>
                </c:pt>
                <c:pt idx="9096">
                  <c:v>4.0162399891000802E-2</c:v>
                </c:pt>
                <c:pt idx="9097">
                  <c:v>1.0435032305619599E-2</c:v>
                </c:pt>
                <c:pt idx="9098">
                  <c:v>4.6856903032704803E-2</c:v>
                </c:pt>
                <c:pt idx="9099">
                  <c:v>6.3029525940308695E-2</c:v>
                </c:pt>
                <c:pt idx="9100">
                  <c:v>9.5642192981458696E-3</c:v>
                </c:pt>
                <c:pt idx="9101">
                  <c:v>1.0843981679113201E-2</c:v>
                </c:pt>
                <c:pt idx="9102">
                  <c:v>2.7994426875867898E-2</c:v>
                </c:pt>
                <c:pt idx="9103">
                  <c:v>8.2296122071133706E-3</c:v>
                </c:pt>
                <c:pt idx="9104">
                  <c:v>4.5718628645171198E-2</c:v>
                </c:pt>
                <c:pt idx="9105">
                  <c:v>2.5589094271544498E-2</c:v>
                </c:pt>
                <c:pt idx="9106">
                  <c:v>1.2690372489374499E-2</c:v>
                </c:pt>
                <c:pt idx="9107">
                  <c:v>2.28734803802121E-2</c:v>
                </c:pt>
                <c:pt idx="9108">
                  <c:v>1.0990195086814E-2</c:v>
                </c:pt>
                <c:pt idx="9109">
                  <c:v>8.1698523802169708E-3</c:v>
                </c:pt>
                <c:pt idx="9110">
                  <c:v>3.9862722616946601E-2</c:v>
                </c:pt>
                <c:pt idx="9111">
                  <c:v>4.7196261730866197E-2</c:v>
                </c:pt>
                <c:pt idx="9112">
                  <c:v>8.4519649389457902E-3</c:v>
                </c:pt>
                <c:pt idx="9113">
                  <c:v>8.5863907612471497E-3</c:v>
                </c:pt>
                <c:pt idx="9114">
                  <c:v>1.5781705252544902E-2</c:v>
                </c:pt>
                <c:pt idx="9115">
                  <c:v>1.6224884242097701E-2</c:v>
                </c:pt>
                <c:pt idx="9116">
                  <c:v>1.66855264406757E-2</c:v>
                </c:pt>
                <c:pt idx="9117">
                  <c:v>9.6558932114764306E-3</c:v>
                </c:pt>
                <c:pt idx="9118">
                  <c:v>1.39148612799883E-2</c:v>
                </c:pt>
                <c:pt idx="9119">
                  <c:v>1.12341774794355E-2</c:v>
                </c:pt>
                <c:pt idx="9120">
                  <c:v>6.2521476484366803E-2</c:v>
                </c:pt>
                <c:pt idx="9121">
                  <c:v>2.22671602588051E-2</c:v>
                </c:pt>
                <c:pt idx="9122">
                  <c:v>1.19486697802844E-2</c:v>
                </c:pt>
                <c:pt idx="9123">
                  <c:v>3.9127060740021702E-2</c:v>
                </c:pt>
                <c:pt idx="9124">
                  <c:v>1.29671826285868E-2</c:v>
                </c:pt>
                <c:pt idx="9125">
                  <c:v>9.3990047544143702E-3</c:v>
                </c:pt>
                <c:pt idx="9126">
                  <c:v>1.0893490928525E-2</c:v>
                </c:pt>
                <c:pt idx="9127">
                  <c:v>1.26855506634906E-2</c:v>
                </c:pt>
                <c:pt idx="9128">
                  <c:v>3.50131584492002E-2</c:v>
                </c:pt>
                <c:pt idx="9129">
                  <c:v>1.1545401938650999E-2</c:v>
                </c:pt>
                <c:pt idx="9130">
                  <c:v>7.7561350779125401E-3</c:v>
                </c:pt>
                <c:pt idx="9131">
                  <c:v>6.2489675917138401E-2</c:v>
                </c:pt>
                <c:pt idx="9132">
                  <c:v>1.04471681563285E-2</c:v>
                </c:pt>
                <c:pt idx="9133">
                  <c:v>7.6457965322178599E-3</c:v>
                </c:pt>
                <c:pt idx="9134">
                  <c:v>9.2540782163924602E-3</c:v>
                </c:pt>
                <c:pt idx="9135">
                  <c:v>3.1805292818103501E-2</c:v>
                </c:pt>
                <c:pt idx="9136">
                  <c:v>7.7080103310985899E-3</c:v>
                </c:pt>
                <c:pt idx="9137">
                  <c:v>7.4441476526618299E-3</c:v>
                </c:pt>
                <c:pt idx="9138">
                  <c:v>7.9368399628960695E-3</c:v>
                </c:pt>
                <c:pt idx="9139">
                  <c:v>8.3505009792152907E-3</c:v>
                </c:pt>
                <c:pt idx="9140">
                  <c:v>7.7300726130065701E-3</c:v>
                </c:pt>
                <c:pt idx="9141">
                  <c:v>8.9371460641260794E-3</c:v>
                </c:pt>
                <c:pt idx="9142">
                  <c:v>3.5290028965656597E-2</c:v>
                </c:pt>
                <c:pt idx="9143">
                  <c:v>6.3347222532829095E-2</c:v>
                </c:pt>
                <c:pt idx="9144">
                  <c:v>1.2084856737669901E-2</c:v>
                </c:pt>
                <c:pt idx="9145">
                  <c:v>1.10215953276493E-2</c:v>
                </c:pt>
                <c:pt idx="9146">
                  <c:v>1.47877581888283E-2</c:v>
                </c:pt>
                <c:pt idx="9147">
                  <c:v>1.6581266847553899E-2</c:v>
                </c:pt>
                <c:pt idx="9148">
                  <c:v>1.8887027543902701E-2</c:v>
                </c:pt>
                <c:pt idx="9149">
                  <c:v>1.2033422188355399E-2</c:v>
                </c:pt>
                <c:pt idx="9150">
                  <c:v>2.3907848620900299E-2</c:v>
                </c:pt>
                <c:pt idx="9151">
                  <c:v>1.07794856972595E-2</c:v>
                </c:pt>
                <c:pt idx="9152">
                  <c:v>9.0268097712742201E-3</c:v>
                </c:pt>
                <c:pt idx="9153">
                  <c:v>7.9308069587133694E-3</c:v>
                </c:pt>
                <c:pt idx="9154">
                  <c:v>8.7708415893191106E-3</c:v>
                </c:pt>
                <c:pt idx="9155">
                  <c:v>7.9166635054326792E-3</c:v>
                </c:pt>
                <c:pt idx="9156">
                  <c:v>1.5824844251015598E-2</c:v>
                </c:pt>
                <c:pt idx="9157">
                  <c:v>1.0744903170779301E-2</c:v>
                </c:pt>
                <c:pt idx="9158">
                  <c:v>6.2986769797264294E-2</c:v>
                </c:pt>
                <c:pt idx="9159">
                  <c:v>1.8818096303577201E-2</c:v>
                </c:pt>
                <c:pt idx="9160">
                  <c:v>3.1087895810027699E-2</c:v>
                </c:pt>
                <c:pt idx="9161">
                  <c:v>3.3731234446151302E-2</c:v>
                </c:pt>
                <c:pt idx="9162">
                  <c:v>1.5740377791010101E-2</c:v>
                </c:pt>
                <c:pt idx="9163">
                  <c:v>2.2351172789842898E-2</c:v>
                </c:pt>
                <c:pt idx="9164">
                  <c:v>5.5874037335880498E-2</c:v>
                </c:pt>
                <c:pt idx="9165">
                  <c:v>2.2120380566801E-2</c:v>
                </c:pt>
                <c:pt idx="9166">
                  <c:v>3.03018430107681E-2</c:v>
                </c:pt>
                <c:pt idx="9167">
                  <c:v>9.5735728327752505E-3</c:v>
                </c:pt>
                <c:pt idx="9168">
                  <c:v>1.08515979652341E-2</c:v>
                </c:pt>
                <c:pt idx="9169">
                  <c:v>3.6337371016153697E-2</c:v>
                </c:pt>
                <c:pt idx="9170">
                  <c:v>1.17158667376257E-2</c:v>
                </c:pt>
                <c:pt idx="9171">
                  <c:v>7.5632055675703301E-3</c:v>
                </c:pt>
                <c:pt idx="9172">
                  <c:v>8.8615849462554894E-3</c:v>
                </c:pt>
                <c:pt idx="9173">
                  <c:v>5.1536780867492603E-2</c:v>
                </c:pt>
                <c:pt idx="9174">
                  <c:v>5.3454105074344303E-2</c:v>
                </c:pt>
                <c:pt idx="9175">
                  <c:v>2.4446458254585499E-2</c:v>
                </c:pt>
                <c:pt idx="9176">
                  <c:v>1.47796876203446E-2</c:v>
                </c:pt>
                <c:pt idx="9177">
                  <c:v>2.6261311919197599E-2</c:v>
                </c:pt>
                <c:pt idx="9178">
                  <c:v>1.8910168592871701E-2</c:v>
                </c:pt>
                <c:pt idx="9179">
                  <c:v>9.5084583118477395E-3</c:v>
                </c:pt>
                <c:pt idx="9180">
                  <c:v>1.6040407135913901E-2</c:v>
                </c:pt>
                <c:pt idx="9181">
                  <c:v>2.2350787262401701E-2</c:v>
                </c:pt>
                <c:pt idx="9182">
                  <c:v>4.1693723086808201E-2</c:v>
                </c:pt>
                <c:pt idx="9183">
                  <c:v>5.7858957558846298E-2</c:v>
                </c:pt>
                <c:pt idx="9184">
                  <c:v>2.54514980340537E-2</c:v>
                </c:pt>
                <c:pt idx="9185">
                  <c:v>1.26620405169537E-2</c:v>
                </c:pt>
                <c:pt idx="9186">
                  <c:v>1.3029845653503101E-2</c:v>
                </c:pt>
                <c:pt idx="9187">
                  <c:v>1.41610032895703E-2</c:v>
                </c:pt>
                <c:pt idx="9188">
                  <c:v>2.6781800074192001E-2</c:v>
                </c:pt>
                <c:pt idx="9189">
                  <c:v>2.03598034442374E-2</c:v>
                </c:pt>
                <c:pt idx="9190">
                  <c:v>4.2744084948976503E-2</c:v>
                </c:pt>
                <c:pt idx="9191">
                  <c:v>1.26595377505863E-2</c:v>
                </c:pt>
                <c:pt idx="9192">
                  <c:v>1.7715534669726099E-2</c:v>
                </c:pt>
                <c:pt idx="9193">
                  <c:v>1.0056107480989699E-2</c:v>
                </c:pt>
                <c:pt idx="9194">
                  <c:v>7.66620247444712E-3</c:v>
                </c:pt>
                <c:pt idx="9195">
                  <c:v>4.9051970186186303E-2</c:v>
                </c:pt>
                <c:pt idx="9196">
                  <c:v>1.08598442312567E-2</c:v>
                </c:pt>
                <c:pt idx="9197">
                  <c:v>4.6941244159361802E-2</c:v>
                </c:pt>
                <c:pt idx="9198">
                  <c:v>1.9159273006444301E-2</c:v>
                </c:pt>
                <c:pt idx="9199">
                  <c:v>9.49646946435935E-3</c:v>
                </c:pt>
                <c:pt idx="9200">
                  <c:v>3.82937015187668E-2</c:v>
                </c:pt>
                <c:pt idx="9201">
                  <c:v>7.9666125913151007E-3</c:v>
                </c:pt>
                <c:pt idx="9202">
                  <c:v>1.73436002229308E-2</c:v>
                </c:pt>
                <c:pt idx="9203">
                  <c:v>4.41473781428698E-2</c:v>
                </c:pt>
                <c:pt idx="9204">
                  <c:v>7.77794185449498E-3</c:v>
                </c:pt>
                <c:pt idx="9205">
                  <c:v>1.2730258741831601E-2</c:v>
                </c:pt>
                <c:pt idx="9206">
                  <c:v>1.18917797297272E-2</c:v>
                </c:pt>
                <c:pt idx="9207">
                  <c:v>2.3169699366867001E-2</c:v>
                </c:pt>
                <c:pt idx="9208">
                  <c:v>1.5900411680925E-2</c:v>
                </c:pt>
                <c:pt idx="9209">
                  <c:v>2.62589153344212E-2</c:v>
                </c:pt>
                <c:pt idx="9210">
                  <c:v>1.41109229938296E-2</c:v>
                </c:pt>
                <c:pt idx="9211">
                  <c:v>2.8297831000152401E-2</c:v>
                </c:pt>
                <c:pt idx="9212">
                  <c:v>2.1015173670298801E-2</c:v>
                </c:pt>
                <c:pt idx="9213">
                  <c:v>7.8210642384941992E-3</c:v>
                </c:pt>
                <c:pt idx="9214">
                  <c:v>1.51888611028231E-2</c:v>
                </c:pt>
                <c:pt idx="9215">
                  <c:v>5.7162409285659702E-2</c:v>
                </c:pt>
                <c:pt idx="9216">
                  <c:v>7.8367616968567904E-3</c:v>
                </c:pt>
                <c:pt idx="9217">
                  <c:v>2.1705031334910301E-2</c:v>
                </c:pt>
                <c:pt idx="9218">
                  <c:v>8.2691113504603595E-3</c:v>
                </c:pt>
                <c:pt idx="9219">
                  <c:v>4.8284592946154802E-2</c:v>
                </c:pt>
                <c:pt idx="9220">
                  <c:v>1.3612599313819701E-2</c:v>
                </c:pt>
                <c:pt idx="9221">
                  <c:v>2.2733251685347299E-2</c:v>
                </c:pt>
                <c:pt idx="9222">
                  <c:v>2.49179214084361E-2</c:v>
                </c:pt>
                <c:pt idx="9223">
                  <c:v>7.9522260438304598E-3</c:v>
                </c:pt>
                <c:pt idx="9224">
                  <c:v>3.9217163949458102E-2</c:v>
                </c:pt>
                <c:pt idx="9225">
                  <c:v>1.3570092833725501E-2</c:v>
                </c:pt>
                <c:pt idx="9226">
                  <c:v>1.48137130328712E-2</c:v>
                </c:pt>
                <c:pt idx="9227">
                  <c:v>1.72096153894945E-2</c:v>
                </c:pt>
                <c:pt idx="9228">
                  <c:v>1.2563512290997701E-2</c:v>
                </c:pt>
                <c:pt idx="9229">
                  <c:v>1.71315562317517E-2</c:v>
                </c:pt>
                <c:pt idx="9230">
                  <c:v>2.1463534541858401E-2</c:v>
                </c:pt>
                <c:pt idx="9231">
                  <c:v>4.5675364943368699E-2</c:v>
                </c:pt>
                <c:pt idx="9232">
                  <c:v>8.8767575987780904E-3</c:v>
                </c:pt>
                <c:pt idx="9233">
                  <c:v>3.06077870084864E-2</c:v>
                </c:pt>
                <c:pt idx="9234">
                  <c:v>2.2109813923966999E-2</c:v>
                </c:pt>
                <c:pt idx="9235">
                  <c:v>8.5293843551330992E-3</c:v>
                </c:pt>
                <c:pt idx="9236">
                  <c:v>1.8995403373966799E-2</c:v>
                </c:pt>
                <c:pt idx="9237">
                  <c:v>2.6621932700989701E-2</c:v>
                </c:pt>
                <c:pt idx="9238">
                  <c:v>1.9940076768461101E-2</c:v>
                </c:pt>
                <c:pt idx="9239">
                  <c:v>2.40975984326031E-2</c:v>
                </c:pt>
                <c:pt idx="9240">
                  <c:v>2.0375060496605299E-2</c:v>
                </c:pt>
                <c:pt idx="9241">
                  <c:v>1.43724336473627E-2</c:v>
                </c:pt>
                <c:pt idx="9242">
                  <c:v>3.8230905294874599E-2</c:v>
                </c:pt>
                <c:pt idx="9243">
                  <c:v>4.2664891789381099E-2</c:v>
                </c:pt>
                <c:pt idx="9244">
                  <c:v>2.5539132110515301E-2</c:v>
                </c:pt>
                <c:pt idx="9245">
                  <c:v>1.81737313992433E-2</c:v>
                </c:pt>
                <c:pt idx="9246">
                  <c:v>9.0170460726557503E-3</c:v>
                </c:pt>
                <c:pt idx="9247">
                  <c:v>3.5455481614911001E-2</c:v>
                </c:pt>
                <c:pt idx="9248">
                  <c:v>7.2958028566993396E-3</c:v>
                </c:pt>
                <c:pt idx="9249">
                  <c:v>2.9677577987714601E-2</c:v>
                </c:pt>
                <c:pt idx="9250">
                  <c:v>2.1432500344422099E-2</c:v>
                </c:pt>
                <c:pt idx="9251">
                  <c:v>1.07203080850817E-2</c:v>
                </c:pt>
                <c:pt idx="9252">
                  <c:v>7.8013412549619802E-3</c:v>
                </c:pt>
                <c:pt idx="9253">
                  <c:v>9.7891333951802204E-3</c:v>
                </c:pt>
                <c:pt idx="9254">
                  <c:v>4.2073949213358802E-2</c:v>
                </c:pt>
                <c:pt idx="9255">
                  <c:v>1.3688486253651599E-2</c:v>
                </c:pt>
                <c:pt idx="9256">
                  <c:v>7.8376319219270497E-3</c:v>
                </c:pt>
                <c:pt idx="9257">
                  <c:v>8.7432861955776195E-3</c:v>
                </c:pt>
                <c:pt idx="9258">
                  <c:v>9.1031558804519908E-3</c:v>
                </c:pt>
                <c:pt idx="9259">
                  <c:v>3.5722164923916701E-2</c:v>
                </c:pt>
                <c:pt idx="9260">
                  <c:v>1.0890049849544E-2</c:v>
                </c:pt>
                <c:pt idx="9261">
                  <c:v>2.61507787038734E-2</c:v>
                </c:pt>
                <c:pt idx="9262">
                  <c:v>8.2769147084864794E-3</c:v>
                </c:pt>
                <c:pt idx="9263">
                  <c:v>1.9532684754077701E-2</c:v>
                </c:pt>
                <c:pt idx="9264">
                  <c:v>2.9723887079079699E-2</c:v>
                </c:pt>
                <c:pt idx="9265">
                  <c:v>8.2417669632172605E-3</c:v>
                </c:pt>
                <c:pt idx="9266">
                  <c:v>1.00144023850276E-2</c:v>
                </c:pt>
                <c:pt idx="9267">
                  <c:v>4.9084973347371302E-2</c:v>
                </c:pt>
                <c:pt idx="9268">
                  <c:v>1.27245763983824E-2</c:v>
                </c:pt>
                <c:pt idx="9269">
                  <c:v>1.11155576443209E-2</c:v>
                </c:pt>
                <c:pt idx="9270">
                  <c:v>1.74395871790618E-2</c:v>
                </c:pt>
                <c:pt idx="9271">
                  <c:v>7.9305040940696892E-3</c:v>
                </c:pt>
                <c:pt idx="9272">
                  <c:v>2.1483289781782301E-2</c:v>
                </c:pt>
                <c:pt idx="9273">
                  <c:v>9.5616681271925193E-3</c:v>
                </c:pt>
                <c:pt idx="9274">
                  <c:v>1.38550676690232E-2</c:v>
                </c:pt>
                <c:pt idx="9275">
                  <c:v>1.7835093360350801E-2</c:v>
                </c:pt>
                <c:pt idx="9276">
                  <c:v>1.15353838738809E-2</c:v>
                </c:pt>
                <c:pt idx="9277">
                  <c:v>2.1181204851401798E-2</c:v>
                </c:pt>
                <c:pt idx="9278">
                  <c:v>8.4492681950856692E-3</c:v>
                </c:pt>
                <c:pt idx="9279">
                  <c:v>5.7470157342269297E-2</c:v>
                </c:pt>
                <c:pt idx="9280">
                  <c:v>1.03176340564249E-2</c:v>
                </c:pt>
                <c:pt idx="9281">
                  <c:v>1.1133825041923199E-2</c:v>
                </c:pt>
                <c:pt idx="9282">
                  <c:v>3.8960244526316197E-2</c:v>
                </c:pt>
                <c:pt idx="9283">
                  <c:v>9.9254563906185991E-3</c:v>
                </c:pt>
                <c:pt idx="9284">
                  <c:v>8.4328867585527698E-3</c:v>
                </c:pt>
                <c:pt idx="9285">
                  <c:v>9.51980539734768E-3</c:v>
                </c:pt>
                <c:pt idx="9286">
                  <c:v>1.10336249242737E-2</c:v>
                </c:pt>
                <c:pt idx="9287">
                  <c:v>8.9597533799143404E-3</c:v>
                </c:pt>
                <c:pt idx="9288">
                  <c:v>2.1057642197752399E-2</c:v>
                </c:pt>
                <c:pt idx="9289">
                  <c:v>5.5926254364447203E-2</c:v>
                </c:pt>
                <c:pt idx="9290">
                  <c:v>2.94586587943893E-2</c:v>
                </c:pt>
                <c:pt idx="9291">
                  <c:v>8.5970324902446896E-3</c:v>
                </c:pt>
                <c:pt idx="9292">
                  <c:v>5.82090045811774E-2</c:v>
                </c:pt>
                <c:pt idx="9293">
                  <c:v>9.9400419844797895E-3</c:v>
                </c:pt>
                <c:pt idx="9294">
                  <c:v>2.47327491528242E-2</c:v>
                </c:pt>
                <c:pt idx="9295">
                  <c:v>9.6449018896606099E-3</c:v>
                </c:pt>
                <c:pt idx="9296">
                  <c:v>1.6292382503415401E-2</c:v>
                </c:pt>
                <c:pt idx="9297">
                  <c:v>1.1655292447803899E-2</c:v>
                </c:pt>
                <c:pt idx="9298">
                  <c:v>1.2256483664965401E-2</c:v>
                </c:pt>
                <c:pt idx="9299">
                  <c:v>3.8727511335280698E-2</c:v>
                </c:pt>
                <c:pt idx="9300">
                  <c:v>3.3569840939168899E-2</c:v>
                </c:pt>
                <c:pt idx="9301">
                  <c:v>9.7210072429373198E-3</c:v>
                </c:pt>
                <c:pt idx="9302">
                  <c:v>1.46526900874059E-2</c:v>
                </c:pt>
                <c:pt idx="9303">
                  <c:v>4.3773095137062498E-2</c:v>
                </c:pt>
                <c:pt idx="9304">
                  <c:v>8.4525400757418708E-3</c:v>
                </c:pt>
                <c:pt idx="9305">
                  <c:v>7.9949031835033092E-3</c:v>
                </c:pt>
                <c:pt idx="9306">
                  <c:v>1.8502882131767099E-2</c:v>
                </c:pt>
                <c:pt idx="9307">
                  <c:v>7.6999613125300201E-3</c:v>
                </c:pt>
                <c:pt idx="9308">
                  <c:v>5.7525251528766697E-2</c:v>
                </c:pt>
                <c:pt idx="9309">
                  <c:v>8.9985610692187995E-3</c:v>
                </c:pt>
                <c:pt idx="9310">
                  <c:v>1.51996414735292E-2</c:v>
                </c:pt>
                <c:pt idx="9311">
                  <c:v>1.21383737526321E-2</c:v>
                </c:pt>
                <c:pt idx="9312">
                  <c:v>5.0482515287638502E-2</c:v>
                </c:pt>
                <c:pt idx="9313">
                  <c:v>7.2770054681179997E-3</c:v>
                </c:pt>
                <c:pt idx="9314">
                  <c:v>2.0517371258882498E-2</c:v>
                </c:pt>
                <c:pt idx="9315">
                  <c:v>1.11581026936042E-2</c:v>
                </c:pt>
                <c:pt idx="9316">
                  <c:v>1.1464719409384099E-2</c:v>
                </c:pt>
                <c:pt idx="9317">
                  <c:v>1.13079577713215E-2</c:v>
                </c:pt>
                <c:pt idx="9318">
                  <c:v>1.27076823285326E-2</c:v>
                </c:pt>
                <c:pt idx="9319">
                  <c:v>1.3598396123936001E-2</c:v>
                </c:pt>
                <c:pt idx="9320">
                  <c:v>8.9695983030437208E-3</c:v>
                </c:pt>
                <c:pt idx="9321">
                  <c:v>9.9246479781209106E-3</c:v>
                </c:pt>
                <c:pt idx="9322">
                  <c:v>1.56882380589577E-2</c:v>
                </c:pt>
                <c:pt idx="9323">
                  <c:v>2.2281562602607202E-2</c:v>
                </c:pt>
                <c:pt idx="9324">
                  <c:v>1.36537668783857E-2</c:v>
                </c:pt>
                <c:pt idx="9325">
                  <c:v>9.4570520899094502E-3</c:v>
                </c:pt>
                <c:pt idx="9326">
                  <c:v>8.2025272946664503E-3</c:v>
                </c:pt>
                <c:pt idx="9327">
                  <c:v>1.5299425256330299E-2</c:v>
                </c:pt>
                <c:pt idx="9328">
                  <c:v>5.2186453975077797E-2</c:v>
                </c:pt>
                <c:pt idx="9329">
                  <c:v>8.31237542645487E-3</c:v>
                </c:pt>
                <c:pt idx="9330">
                  <c:v>1.18464309007683E-2</c:v>
                </c:pt>
                <c:pt idx="9331">
                  <c:v>1.3313852206185301E-2</c:v>
                </c:pt>
                <c:pt idx="9332">
                  <c:v>8.1460369871155999E-3</c:v>
                </c:pt>
                <c:pt idx="9333">
                  <c:v>7.5956240422243001E-3</c:v>
                </c:pt>
                <c:pt idx="9334">
                  <c:v>1.26331386032583E-2</c:v>
                </c:pt>
                <c:pt idx="9335">
                  <c:v>1.55850013208852E-2</c:v>
                </c:pt>
                <c:pt idx="9336">
                  <c:v>4.7561772391950398E-2</c:v>
                </c:pt>
                <c:pt idx="9337">
                  <c:v>8.4321683336848301E-3</c:v>
                </c:pt>
                <c:pt idx="9338">
                  <c:v>9.4099663155653799E-3</c:v>
                </c:pt>
                <c:pt idx="9339">
                  <c:v>3.8157356456269102E-2</c:v>
                </c:pt>
                <c:pt idx="9340">
                  <c:v>1.0817006699818599E-2</c:v>
                </c:pt>
                <c:pt idx="9341">
                  <c:v>1.4259281000512899E-2</c:v>
                </c:pt>
                <c:pt idx="9342">
                  <c:v>1.7721755542318699E-2</c:v>
                </c:pt>
                <c:pt idx="9343">
                  <c:v>9.9963761465804695E-3</c:v>
                </c:pt>
                <c:pt idx="9344">
                  <c:v>5.87239879813993E-2</c:v>
                </c:pt>
                <c:pt idx="9345">
                  <c:v>3.8942274155534702E-2</c:v>
                </c:pt>
                <c:pt idx="9346">
                  <c:v>7.5693447409723898E-3</c:v>
                </c:pt>
                <c:pt idx="9347">
                  <c:v>6.9839359375249398E-3</c:v>
                </c:pt>
                <c:pt idx="9348">
                  <c:v>1.05558461099182E-2</c:v>
                </c:pt>
                <c:pt idx="9349">
                  <c:v>1.24487856057227E-2</c:v>
                </c:pt>
                <c:pt idx="9350">
                  <c:v>1.5813621381097698E-2</c:v>
                </c:pt>
                <c:pt idx="9351">
                  <c:v>3.7436377366394602E-2</c:v>
                </c:pt>
                <c:pt idx="9352">
                  <c:v>8.9433552735906207E-3</c:v>
                </c:pt>
                <c:pt idx="9353">
                  <c:v>5.6239424195395397E-2</c:v>
                </c:pt>
                <c:pt idx="9354">
                  <c:v>1.6243864948083799E-2</c:v>
                </c:pt>
                <c:pt idx="9355">
                  <c:v>1.2232046462932101E-2</c:v>
                </c:pt>
                <c:pt idx="9356">
                  <c:v>9.2735274164667293E-3</c:v>
                </c:pt>
                <c:pt idx="9357">
                  <c:v>2.6636504096892399E-2</c:v>
                </c:pt>
                <c:pt idx="9358">
                  <c:v>9.2557926473294892E-3</c:v>
                </c:pt>
                <c:pt idx="9359">
                  <c:v>2.02307768069106E-2</c:v>
                </c:pt>
                <c:pt idx="9360">
                  <c:v>1.7841562132368802E-2</c:v>
                </c:pt>
                <c:pt idx="9361">
                  <c:v>1.6362880600477001E-2</c:v>
                </c:pt>
                <c:pt idx="9362">
                  <c:v>9.1160139298941401E-3</c:v>
                </c:pt>
                <c:pt idx="9363">
                  <c:v>1.5094488172105101E-2</c:v>
                </c:pt>
                <c:pt idx="9364">
                  <c:v>4.6219712758589201E-2</c:v>
                </c:pt>
                <c:pt idx="9365">
                  <c:v>1.36147209864844E-2</c:v>
                </c:pt>
                <c:pt idx="9366">
                  <c:v>2.7009396709573301E-2</c:v>
                </c:pt>
                <c:pt idx="9367">
                  <c:v>1.1347896081272299E-2</c:v>
                </c:pt>
                <c:pt idx="9368">
                  <c:v>3.8622942940155301E-2</c:v>
                </c:pt>
                <c:pt idx="9369">
                  <c:v>1.8991781461117799E-2</c:v>
                </c:pt>
                <c:pt idx="9370">
                  <c:v>1.18513847308136E-2</c:v>
                </c:pt>
                <c:pt idx="9371">
                  <c:v>1.38434441670446E-2</c:v>
                </c:pt>
                <c:pt idx="9372">
                  <c:v>7.3148997244417398E-3</c:v>
                </c:pt>
                <c:pt idx="9373">
                  <c:v>1.85493754817657E-2</c:v>
                </c:pt>
                <c:pt idx="9374">
                  <c:v>9.8479301315132408E-3</c:v>
                </c:pt>
                <c:pt idx="9375">
                  <c:v>3.7405274936338599E-2</c:v>
                </c:pt>
                <c:pt idx="9376">
                  <c:v>7.3864439760276696E-3</c:v>
                </c:pt>
                <c:pt idx="9377">
                  <c:v>9.5956467127892402E-3</c:v>
                </c:pt>
                <c:pt idx="9378">
                  <c:v>1.93386028933057E-2</c:v>
                </c:pt>
                <c:pt idx="9379">
                  <c:v>7.8355667298039295E-3</c:v>
                </c:pt>
                <c:pt idx="9380">
                  <c:v>1.54395232282538E-2</c:v>
                </c:pt>
                <c:pt idx="9381">
                  <c:v>9.9867567006939606E-3</c:v>
                </c:pt>
                <c:pt idx="9382">
                  <c:v>3.42240443145444E-2</c:v>
                </c:pt>
                <c:pt idx="9383">
                  <c:v>3.7520434218185399E-2</c:v>
                </c:pt>
                <c:pt idx="9384">
                  <c:v>1.40021910971056E-2</c:v>
                </c:pt>
                <c:pt idx="9385">
                  <c:v>2.12448215699934E-2</c:v>
                </c:pt>
                <c:pt idx="9386">
                  <c:v>2.4813414319078301E-2</c:v>
                </c:pt>
                <c:pt idx="9387">
                  <c:v>1.01666622407532E-2</c:v>
                </c:pt>
                <c:pt idx="9388">
                  <c:v>9.9424599605525497E-3</c:v>
                </c:pt>
                <c:pt idx="9389">
                  <c:v>1.4739733488861401E-2</c:v>
                </c:pt>
                <c:pt idx="9390">
                  <c:v>1.0817435085983399E-2</c:v>
                </c:pt>
                <c:pt idx="9391">
                  <c:v>1.0075815710075601E-2</c:v>
                </c:pt>
                <c:pt idx="9392">
                  <c:v>2.53647444622302E-2</c:v>
                </c:pt>
                <c:pt idx="9393">
                  <c:v>1.03438544547023E-2</c:v>
                </c:pt>
                <c:pt idx="9394">
                  <c:v>1.0206753600232101E-2</c:v>
                </c:pt>
                <c:pt idx="9395">
                  <c:v>1.7247440929865701E-2</c:v>
                </c:pt>
                <c:pt idx="9396">
                  <c:v>1.1600324594659E-2</c:v>
                </c:pt>
                <c:pt idx="9397">
                  <c:v>3.7370700725286803E-2</c:v>
                </c:pt>
                <c:pt idx="9398">
                  <c:v>1.60730264638109E-2</c:v>
                </c:pt>
                <c:pt idx="9399">
                  <c:v>1.0559926774342299E-2</c:v>
                </c:pt>
                <c:pt idx="9400">
                  <c:v>1.5640449683352799E-2</c:v>
                </c:pt>
                <c:pt idx="9401">
                  <c:v>2.1228911999009899E-2</c:v>
                </c:pt>
                <c:pt idx="9402">
                  <c:v>7.9531608581653E-3</c:v>
                </c:pt>
                <c:pt idx="9403">
                  <c:v>1.43632814512605E-2</c:v>
                </c:pt>
                <c:pt idx="9404">
                  <c:v>2.4010906063402799E-2</c:v>
                </c:pt>
                <c:pt idx="9405">
                  <c:v>3.6336538056856701E-2</c:v>
                </c:pt>
                <c:pt idx="9406">
                  <c:v>8.4398583576602397E-3</c:v>
                </c:pt>
                <c:pt idx="9407">
                  <c:v>1.18853740477324E-2</c:v>
                </c:pt>
                <c:pt idx="9408">
                  <c:v>8.0691667490580907E-3</c:v>
                </c:pt>
                <c:pt idx="9409">
                  <c:v>9.2403576602909706E-3</c:v>
                </c:pt>
                <c:pt idx="9410">
                  <c:v>6.6229021113548503E-2</c:v>
                </c:pt>
                <c:pt idx="9411">
                  <c:v>8.9650357462504604E-3</c:v>
                </c:pt>
                <c:pt idx="9412">
                  <c:v>1.1789270058931E-2</c:v>
                </c:pt>
                <c:pt idx="9413">
                  <c:v>4.4760250733079897E-2</c:v>
                </c:pt>
                <c:pt idx="9414">
                  <c:v>8.0253665282845697E-3</c:v>
                </c:pt>
                <c:pt idx="9415">
                  <c:v>3.0446029828538401E-2</c:v>
                </c:pt>
                <c:pt idx="9416">
                  <c:v>2.4274755360920101E-2</c:v>
                </c:pt>
                <c:pt idx="9417">
                  <c:v>3.77646731530831E-2</c:v>
                </c:pt>
                <c:pt idx="9418">
                  <c:v>1.22985200555655E-2</c:v>
                </c:pt>
                <c:pt idx="9419">
                  <c:v>5.1278836705654599E-2</c:v>
                </c:pt>
                <c:pt idx="9420">
                  <c:v>1.95875053080121E-2</c:v>
                </c:pt>
                <c:pt idx="9421">
                  <c:v>2.8842418989279701E-2</c:v>
                </c:pt>
                <c:pt idx="9422">
                  <c:v>1.1148641628762199E-2</c:v>
                </c:pt>
                <c:pt idx="9423">
                  <c:v>1.39846041692056E-2</c:v>
                </c:pt>
                <c:pt idx="9424">
                  <c:v>3.2921011095613198E-2</c:v>
                </c:pt>
                <c:pt idx="9425">
                  <c:v>1.39780881085262E-2</c:v>
                </c:pt>
                <c:pt idx="9426">
                  <c:v>1.2931213355113E-2</c:v>
                </c:pt>
                <c:pt idx="9427">
                  <c:v>1.6700750201678698E-2</c:v>
                </c:pt>
                <c:pt idx="9428">
                  <c:v>8.1400846156318794E-3</c:v>
                </c:pt>
                <c:pt idx="9429">
                  <c:v>9.5695017308332492E-3</c:v>
                </c:pt>
                <c:pt idx="9430">
                  <c:v>1.04598978662607E-2</c:v>
                </c:pt>
                <c:pt idx="9431">
                  <c:v>8.4472654056154308E-3</c:v>
                </c:pt>
                <c:pt idx="9432">
                  <c:v>3.99384619453532E-2</c:v>
                </c:pt>
                <c:pt idx="9433">
                  <c:v>5.3706209492123999E-2</c:v>
                </c:pt>
                <c:pt idx="9434">
                  <c:v>1.9753448743049899E-2</c:v>
                </c:pt>
                <c:pt idx="9435">
                  <c:v>8.2237138670845696E-3</c:v>
                </c:pt>
                <c:pt idx="9436">
                  <c:v>1.0175792073984001E-2</c:v>
                </c:pt>
                <c:pt idx="9437">
                  <c:v>8.7176502017187098E-3</c:v>
                </c:pt>
                <c:pt idx="9438">
                  <c:v>1.50029620661739E-2</c:v>
                </c:pt>
                <c:pt idx="9439">
                  <c:v>1.5142647389919E-2</c:v>
                </c:pt>
                <c:pt idx="9440">
                  <c:v>1.9872216955587E-2</c:v>
                </c:pt>
                <c:pt idx="9441">
                  <c:v>1.1170623623177301E-2</c:v>
                </c:pt>
                <c:pt idx="9442">
                  <c:v>8.3875109644740292E-3</c:v>
                </c:pt>
                <c:pt idx="9443">
                  <c:v>2.3484469868761002E-2</c:v>
                </c:pt>
                <c:pt idx="9444">
                  <c:v>1.61163954028474E-2</c:v>
                </c:pt>
                <c:pt idx="9445">
                  <c:v>7.8431965766884403E-3</c:v>
                </c:pt>
                <c:pt idx="9446">
                  <c:v>1.14316419589951E-2</c:v>
                </c:pt>
                <c:pt idx="9447">
                  <c:v>1.7093650507557599E-2</c:v>
                </c:pt>
                <c:pt idx="9448">
                  <c:v>9.8487562340384104E-3</c:v>
                </c:pt>
                <c:pt idx="9449">
                  <c:v>2.6356429903220801E-2</c:v>
                </c:pt>
                <c:pt idx="9450">
                  <c:v>9.5340130453966995E-3</c:v>
                </c:pt>
                <c:pt idx="9451">
                  <c:v>2.2829383815767199E-2</c:v>
                </c:pt>
                <c:pt idx="9452">
                  <c:v>2.5473839765271698E-2</c:v>
                </c:pt>
                <c:pt idx="9453">
                  <c:v>9.1259507046805403E-3</c:v>
                </c:pt>
                <c:pt idx="9454">
                  <c:v>4.7330028498414903E-2</c:v>
                </c:pt>
                <c:pt idx="9455">
                  <c:v>1.9389537229023101E-2</c:v>
                </c:pt>
                <c:pt idx="9456">
                  <c:v>9.1978640079627104E-3</c:v>
                </c:pt>
                <c:pt idx="9457">
                  <c:v>4.6019184889821201E-2</c:v>
                </c:pt>
                <c:pt idx="9458">
                  <c:v>1.15505959085555E-2</c:v>
                </c:pt>
                <c:pt idx="9459">
                  <c:v>1.41401459288155E-2</c:v>
                </c:pt>
                <c:pt idx="9460">
                  <c:v>8.46083240308672E-3</c:v>
                </c:pt>
                <c:pt idx="9461">
                  <c:v>5.4802619122204903E-2</c:v>
                </c:pt>
                <c:pt idx="9462">
                  <c:v>8.3598777046154892E-3</c:v>
                </c:pt>
                <c:pt idx="9463">
                  <c:v>1.8544106828072799E-2</c:v>
                </c:pt>
                <c:pt idx="9464">
                  <c:v>7.9727334071617497E-3</c:v>
                </c:pt>
                <c:pt idx="9465">
                  <c:v>1.34295785211964E-2</c:v>
                </c:pt>
                <c:pt idx="9466">
                  <c:v>7.5150170524507396E-3</c:v>
                </c:pt>
                <c:pt idx="9467">
                  <c:v>1.0998155178194999E-2</c:v>
                </c:pt>
                <c:pt idx="9468">
                  <c:v>3.00214925407657E-2</c:v>
                </c:pt>
                <c:pt idx="9469">
                  <c:v>1.51067022877237E-2</c:v>
                </c:pt>
                <c:pt idx="9470">
                  <c:v>2.1809990426361298E-2</c:v>
                </c:pt>
                <c:pt idx="9471">
                  <c:v>1.0761014076632901E-2</c:v>
                </c:pt>
                <c:pt idx="9472">
                  <c:v>1.3236083640219999E-2</c:v>
                </c:pt>
                <c:pt idx="9473">
                  <c:v>1.8193371306308499E-2</c:v>
                </c:pt>
                <c:pt idx="9474">
                  <c:v>1.9228985613569598E-2</c:v>
                </c:pt>
                <c:pt idx="9475">
                  <c:v>4.58889603907238E-2</c:v>
                </c:pt>
                <c:pt idx="9476">
                  <c:v>1.0928246607039701E-2</c:v>
                </c:pt>
                <c:pt idx="9477">
                  <c:v>1.50254941600925E-2</c:v>
                </c:pt>
                <c:pt idx="9478">
                  <c:v>7.6378652465079596E-3</c:v>
                </c:pt>
                <c:pt idx="9479">
                  <c:v>2.5309530160050799E-2</c:v>
                </c:pt>
                <c:pt idx="9480">
                  <c:v>9.2768423813051303E-3</c:v>
                </c:pt>
                <c:pt idx="9481">
                  <c:v>1.7717115938539599E-2</c:v>
                </c:pt>
                <c:pt idx="9482">
                  <c:v>1.83390986884036E-2</c:v>
                </c:pt>
                <c:pt idx="9483">
                  <c:v>3.1435215722922703E-2</c:v>
                </c:pt>
                <c:pt idx="9484">
                  <c:v>1.23463887650302E-2</c:v>
                </c:pt>
                <c:pt idx="9485">
                  <c:v>1.41007930577212E-2</c:v>
                </c:pt>
                <c:pt idx="9486">
                  <c:v>1.5514548164608601E-2</c:v>
                </c:pt>
                <c:pt idx="9487">
                  <c:v>2.5028992082418398E-2</c:v>
                </c:pt>
                <c:pt idx="9488">
                  <c:v>1.8389536367446599E-2</c:v>
                </c:pt>
                <c:pt idx="9489">
                  <c:v>9.0705907211677695E-3</c:v>
                </c:pt>
                <c:pt idx="9490">
                  <c:v>1.6113769932187001E-2</c:v>
                </c:pt>
                <c:pt idx="9491">
                  <c:v>9.62192635224411E-3</c:v>
                </c:pt>
                <c:pt idx="9492">
                  <c:v>8.5495643396931807E-3</c:v>
                </c:pt>
                <c:pt idx="9493">
                  <c:v>2.47523441271328E-2</c:v>
                </c:pt>
                <c:pt idx="9494">
                  <c:v>1.1002005227415399E-2</c:v>
                </c:pt>
                <c:pt idx="9495">
                  <c:v>5.1599501352937401E-2</c:v>
                </c:pt>
                <c:pt idx="9496">
                  <c:v>7.4411614468280997E-3</c:v>
                </c:pt>
                <c:pt idx="9497">
                  <c:v>8.4754334420932796E-3</c:v>
                </c:pt>
                <c:pt idx="9498">
                  <c:v>3.2692457740882898E-2</c:v>
                </c:pt>
                <c:pt idx="9499">
                  <c:v>6.7281934350100506E-2</c:v>
                </c:pt>
                <c:pt idx="9500">
                  <c:v>1.06215683114484E-2</c:v>
                </c:pt>
                <c:pt idx="9501">
                  <c:v>3.2801617274250898E-2</c:v>
                </c:pt>
                <c:pt idx="9502">
                  <c:v>7.7680112916008199E-3</c:v>
                </c:pt>
                <c:pt idx="9503">
                  <c:v>4.6877259017073597E-2</c:v>
                </c:pt>
                <c:pt idx="9504">
                  <c:v>1.49789795120651E-2</c:v>
                </c:pt>
                <c:pt idx="9505">
                  <c:v>7.09554602328147E-3</c:v>
                </c:pt>
                <c:pt idx="9506">
                  <c:v>4.3197831686558899E-2</c:v>
                </c:pt>
                <c:pt idx="9507">
                  <c:v>2.1620223360839599E-2</c:v>
                </c:pt>
                <c:pt idx="9508">
                  <c:v>9.8405748715992992E-3</c:v>
                </c:pt>
                <c:pt idx="9509">
                  <c:v>8.0791897351231295E-3</c:v>
                </c:pt>
                <c:pt idx="9510">
                  <c:v>1.77786540219948E-2</c:v>
                </c:pt>
                <c:pt idx="9511">
                  <c:v>2.1014343034751699E-2</c:v>
                </c:pt>
                <c:pt idx="9512">
                  <c:v>1.86938751563431E-2</c:v>
                </c:pt>
                <c:pt idx="9513">
                  <c:v>3.7367830043630999E-2</c:v>
                </c:pt>
                <c:pt idx="9514">
                  <c:v>8.8973926889729903E-3</c:v>
                </c:pt>
                <c:pt idx="9515">
                  <c:v>8.36230688206634E-3</c:v>
                </c:pt>
                <c:pt idx="9516">
                  <c:v>1.2504122793592099E-2</c:v>
                </c:pt>
                <c:pt idx="9517">
                  <c:v>1.95522757273206E-2</c:v>
                </c:pt>
                <c:pt idx="9518">
                  <c:v>4.0680723234561698E-2</c:v>
                </c:pt>
                <c:pt idx="9519">
                  <c:v>9.3863912689890298E-3</c:v>
                </c:pt>
                <c:pt idx="9520">
                  <c:v>7.3050698620255499E-3</c:v>
                </c:pt>
                <c:pt idx="9521">
                  <c:v>1.38744754841243E-2</c:v>
                </c:pt>
                <c:pt idx="9522">
                  <c:v>1.25963562687075E-2</c:v>
                </c:pt>
                <c:pt idx="9523">
                  <c:v>8.1903210045322708E-3</c:v>
                </c:pt>
                <c:pt idx="9524">
                  <c:v>1.20782208369673E-2</c:v>
                </c:pt>
                <c:pt idx="9525">
                  <c:v>3.91346746467756E-2</c:v>
                </c:pt>
                <c:pt idx="9526">
                  <c:v>5.31137129354479E-2</c:v>
                </c:pt>
                <c:pt idx="9527">
                  <c:v>8.1328191076827996E-3</c:v>
                </c:pt>
                <c:pt idx="9528">
                  <c:v>3.4168479304907497E-2</c:v>
                </c:pt>
                <c:pt idx="9529">
                  <c:v>1.40485710283603E-2</c:v>
                </c:pt>
                <c:pt idx="9530">
                  <c:v>1.9201737020486599E-2</c:v>
                </c:pt>
                <c:pt idx="9531">
                  <c:v>2.3274078532923799E-2</c:v>
                </c:pt>
                <c:pt idx="9532">
                  <c:v>5.5652751824187101E-2</c:v>
                </c:pt>
                <c:pt idx="9533">
                  <c:v>9.8873319084084397E-3</c:v>
                </c:pt>
                <c:pt idx="9534">
                  <c:v>4.9431112334401402E-2</c:v>
                </c:pt>
                <c:pt idx="9535">
                  <c:v>5.9920361515350601E-2</c:v>
                </c:pt>
                <c:pt idx="9536">
                  <c:v>1.5369869343122899E-2</c:v>
                </c:pt>
                <c:pt idx="9537">
                  <c:v>3.93879276232878E-2</c:v>
                </c:pt>
                <c:pt idx="9538">
                  <c:v>2.82698185249519E-2</c:v>
                </c:pt>
                <c:pt idx="9539">
                  <c:v>9.9406994481189403E-3</c:v>
                </c:pt>
                <c:pt idx="9540">
                  <c:v>2.53884755360302E-2</c:v>
                </c:pt>
                <c:pt idx="9541">
                  <c:v>4.0156285627832501E-2</c:v>
                </c:pt>
                <c:pt idx="9542">
                  <c:v>1.7353550245247401E-2</c:v>
                </c:pt>
                <c:pt idx="9543">
                  <c:v>2.1898485004148101E-2</c:v>
                </c:pt>
                <c:pt idx="9544">
                  <c:v>2.4229996199962901E-2</c:v>
                </c:pt>
                <c:pt idx="9545">
                  <c:v>3.2123661559071197E-2</c:v>
                </c:pt>
                <c:pt idx="9546">
                  <c:v>1.04142088505693E-2</c:v>
                </c:pt>
                <c:pt idx="9547">
                  <c:v>1.53274160062304E-2</c:v>
                </c:pt>
                <c:pt idx="9548">
                  <c:v>1.40760741069839E-2</c:v>
                </c:pt>
                <c:pt idx="9549">
                  <c:v>8.1080992424561807E-3</c:v>
                </c:pt>
                <c:pt idx="9550">
                  <c:v>8.7657267278568301E-3</c:v>
                </c:pt>
                <c:pt idx="9551">
                  <c:v>5.9292053703337101E-2</c:v>
                </c:pt>
                <c:pt idx="9552">
                  <c:v>1.2452521973677501E-2</c:v>
                </c:pt>
                <c:pt idx="9553">
                  <c:v>2.9863150824684902E-2</c:v>
                </c:pt>
                <c:pt idx="9554">
                  <c:v>3.3033856595249302E-2</c:v>
                </c:pt>
                <c:pt idx="9555">
                  <c:v>7.4659884393786999E-3</c:v>
                </c:pt>
                <c:pt idx="9556">
                  <c:v>3.1541350426729099E-2</c:v>
                </c:pt>
                <c:pt idx="9557">
                  <c:v>1.8383086184807801E-2</c:v>
                </c:pt>
                <c:pt idx="9558">
                  <c:v>2.5012369399216E-2</c:v>
                </c:pt>
                <c:pt idx="9559">
                  <c:v>2.0051189561662901E-2</c:v>
                </c:pt>
                <c:pt idx="9560">
                  <c:v>7.2312759677512503E-3</c:v>
                </c:pt>
                <c:pt idx="9561">
                  <c:v>6.2923675938628798E-2</c:v>
                </c:pt>
                <c:pt idx="9562">
                  <c:v>2.39283131782984E-2</c:v>
                </c:pt>
                <c:pt idx="9563">
                  <c:v>3.3980786684650398E-2</c:v>
                </c:pt>
                <c:pt idx="9564">
                  <c:v>1.6729109720021298E-2</c:v>
                </c:pt>
                <c:pt idx="9565">
                  <c:v>4.5622009807182201E-2</c:v>
                </c:pt>
                <c:pt idx="9566">
                  <c:v>1.0829083632915799E-2</c:v>
                </c:pt>
                <c:pt idx="9567">
                  <c:v>1.7092507054605001E-2</c:v>
                </c:pt>
                <c:pt idx="9568">
                  <c:v>7.1718039980958699E-3</c:v>
                </c:pt>
                <c:pt idx="9569">
                  <c:v>8.3986734089791099E-3</c:v>
                </c:pt>
                <c:pt idx="9570">
                  <c:v>3.0600091730179298E-2</c:v>
                </c:pt>
                <c:pt idx="9571">
                  <c:v>1.14334741634193E-2</c:v>
                </c:pt>
                <c:pt idx="9572">
                  <c:v>1.7216066130083401E-2</c:v>
                </c:pt>
                <c:pt idx="9573">
                  <c:v>4.7104214577879298E-2</c:v>
                </c:pt>
                <c:pt idx="9574">
                  <c:v>9.0244530283779094E-3</c:v>
                </c:pt>
                <c:pt idx="9575">
                  <c:v>2.13315499629134E-2</c:v>
                </c:pt>
                <c:pt idx="9576">
                  <c:v>9.3444349403380405E-3</c:v>
                </c:pt>
                <c:pt idx="9577">
                  <c:v>1.21309809869596E-2</c:v>
                </c:pt>
                <c:pt idx="9578">
                  <c:v>8.67605582081565E-3</c:v>
                </c:pt>
                <c:pt idx="9579">
                  <c:v>5.2642506935500197E-2</c:v>
                </c:pt>
                <c:pt idx="9580">
                  <c:v>3.2156066445421301E-2</c:v>
                </c:pt>
                <c:pt idx="9581">
                  <c:v>2.4816356172193701E-2</c:v>
                </c:pt>
                <c:pt idx="9582">
                  <c:v>3.0211226972649899E-2</c:v>
                </c:pt>
                <c:pt idx="9583">
                  <c:v>2.44085325129039E-2</c:v>
                </c:pt>
                <c:pt idx="9584">
                  <c:v>1.672609486111E-2</c:v>
                </c:pt>
                <c:pt idx="9585">
                  <c:v>1.33053090565327E-2</c:v>
                </c:pt>
                <c:pt idx="9586">
                  <c:v>3.4255778978848801E-2</c:v>
                </c:pt>
                <c:pt idx="9587">
                  <c:v>1.3191475949773299E-2</c:v>
                </c:pt>
                <c:pt idx="9588">
                  <c:v>8.1344252228928594E-3</c:v>
                </c:pt>
                <c:pt idx="9589">
                  <c:v>3.0804098818216798E-2</c:v>
                </c:pt>
                <c:pt idx="9590">
                  <c:v>8.2626417675312393E-3</c:v>
                </c:pt>
                <c:pt idx="9591">
                  <c:v>2.0351116908408198E-2</c:v>
                </c:pt>
                <c:pt idx="9592">
                  <c:v>1.7843278552327198E-2</c:v>
                </c:pt>
                <c:pt idx="9593">
                  <c:v>2.4722410537756499E-2</c:v>
                </c:pt>
                <c:pt idx="9594">
                  <c:v>4.9953620709765299E-2</c:v>
                </c:pt>
                <c:pt idx="9595">
                  <c:v>5.6339954684119398E-2</c:v>
                </c:pt>
                <c:pt idx="9596">
                  <c:v>4.9135091979803702E-2</c:v>
                </c:pt>
                <c:pt idx="9597">
                  <c:v>8.4343546766971703E-3</c:v>
                </c:pt>
                <c:pt idx="9598">
                  <c:v>1.5831531417194299E-2</c:v>
                </c:pt>
                <c:pt idx="9599">
                  <c:v>3.5265335259595701E-2</c:v>
                </c:pt>
                <c:pt idx="9600">
                  <c:v>8.8061797276393298E-3</c:v>
                </c:pt>
                <c:pt idx="9601">
                  <c:v>1.86197847064857E-2</c:v>
                </c:pt>
                <c:pt idx="9602">
                  <c:v>3.20239141053223E-2</c:v>
                </c:pt>
                <c:pt idx="9603">
                  <c:v>2.3627282025297101E-2</c:v>
                </c:pt>
                <c:pt idx="9604">
                  <c:v>1.9110134207108699E-2</c:v>
                </c:pt>
                <c:pt idx="9605">
                  <c:v>1.9393862975953101E-2</c:v>
                </c:pt>
                <c:pt idx="9606">
                  <c:v>9.9005710372666294E-3</c:v>
                </c:pt>
                <c:pt idx="9607">
                  <c:v>1.7049166697669899E-2</c:v>
                </c:pt>
                <c:pt idx="9608">
                  <c:v>8.5119290361658807E-3</c:v>
                </c:pt>
                <c:pt idx="9609">
                  <c:v>1.4138630871503599E-2</c:v>
                </c:pt>
                <c:pt idx="9610">
                  <c:v>8.8872569348452599E-3</c:v>
                </c:pt>
                <c:pt idx="9611">
                  <c:v>1.13484379947281E-2</c:v>
                </c:pt>
                <c:pt idx="9612">
                  <c:v>1.9399301709953999E-2</c:v>
                </c:pt>
                <c:pt idx="9613">
                  <c:v>9.9773491553207805E-3</c:v>
                </c:pt>
                <c:pt idx="9614">
                  <c:v>8.1909665273103404E-3</c:v>
                </c:pt>
                <c:pt idx="9615">
                  <c:v>8.8775594535077593E-3</c:v>
                </c:pt>
                <c:pt idx="9616">
                  <c:v>1.01307953123382E-2</c:v>
                </c:pt>
                <c:pt idx="9617">
                  <c:v>4.1833268608912497E-2</c:v>
                </c:pt>
                <c:pt idx="9618">
                  <c:v>1.1350113259953699E-2</c:v>
                </c:pt>
                <c:pt idx="9619">
                  <c:v>1.2681422487679899E-2</c:v>
                </c:pt>
                <c:pt idx="9620">
                  <c:v>3.5578877309511002E-2</c:v>
                </c:pt>
                <c:pt idx="9621">
                  <c:v>1.06407221783783E-2</c:v>
                </c:pt>
                <c:pt idx="9622">
                  <c:v>2.0312560989609801E-2</c:v>
                </c:pt>
                <c:pt idx="9623">
                  <c:v>1.56558333896409E-2</c:v>
                </c:pt>
                <c:pt idx="9624">
                  <c:v>2.2834074907149799E-2</c:v>
                </c:pt>
                <c:pt idx="9625">
                  <c:v>1.27918583661858E-2</c:v>
                </c:pt>
                <c:pt idx="9626">
                  <c:v>9.2383834346621303E-3</c:v>
                </c:pt>
                <c:pt idx="9627">
                  <c:v>1.3262397756957801E-2</c:v>
                </c:pt>
                <c:pt idx="9628">
                  <c:v>3.6699387104557099E-2</c:v>
                </c:pt>
                <c:pt idx="9629">
                  <c:v>1.23755967700621E-2</c:v>
                </c:pt>
                <c:pt idx="9630">
                  <c:v>1.05827818641379E-2</c:v>
                </c:pt>
                <c:pt idx="9631">
                  <c:v>1.28609977890023E-2</c:v>
                </c:pt>
                <c:pt idx="9632">
                  <c:v>9.7212415359342903E-3</c:v>
                </c:pt>
                <c:pt idx="9633">
                  <c:v>1.4028126420656499E-2</c:v>
                </c:pt>
                <c:pt idx="9634">
                  <c:v>6.24151442322987E-2</c:v>
                </c:pt>
                <c:pt idx="9635">
                  <c:v>1.04125950919173E-2</c:v>
                </c:pt>
                <c:pt idx="9636">
                  <c:v>1.3997376609486301E-2</c:v>
                </c:pt>
                <c:pt idx="9637">
                  <c:v>1.1601857464807099E-2</c:v>
                </c:pt>
                <c:pt idx="9638">
                  <c:v>1.1763069016547801E-2</c:v>
                </c:pt>
                <c:pt idx="9639">
                  <c:v>1.78170599873765E-2</c:v>
                </c:pt>
                <c:pt idx="9640">
                  <c:v>3.7787256383345097E-2</c:v>
                </c:pt>
                <c:pt idx="9641">
                  <c:v>7.6980220410083396E-3</c:v>
                </c:pt>
                <c:pt idx="9642">
                  <c:v>7.3019455385311101E-3</c:v>
                </c:pt>
                <c:pt idx="9643">
                  <c:v>1.26302709330694E-2</c:v>
                </c:pt>
                <c:pt idx="9644">
                  <c:v>2.14702870816307E-2</c:v>
                </c:pt>
                <c:pt idx="9645">
                  <c:v>2.5285530969579799E-2</c:v>
                </c:pt>
                <c:pt idx="9646">
                  <c:v>3.3069325973239597E-2</c:v>
                </c:pt>
                <c:pt idx="9647">
                  <c:v>7.1962948267403799E-3</c:v>
                </c:pt>
                <c:pt idx="9648">
                  <c:v>1.0077846400259501E-2</c:v>
                </c:pt>
                <c:pt idx="9649">
                  <c:v>1.4035324539537E-2</c:v>
                </c:pt>
                <c:pt idx="9650">
                  <c:v>1.42269119234816E-2</c:v>
                </c:pt>
                <c:pt idx="9651">
                  <c:v>1.0122088286636801E-2</c:v>
                </c:pt>
                <c:pt idx="9652">
                  <c:v>7.17821270668457E-3</c:v>
                </c:pt>
                <c:pt idx="9653">
                  <c:v>9.5692384502457095E-3</c:v>
                </c:pt>
                <c:pt idx="9654">
                  <c:v>4.1977169734033197E-2</c:v>
                </c:pt>
                <c:pt idx="9655">
                  <c:v>2.3371343974539199E-2</c:v>
                </c:pt>
                <c:pt idx="9656">
                  <c:v>6.1612762513424298E-2</c:v>
                </c:pt>
                <c:pt idx="9657">
                  <c:v>1.03686606589078E-2</c:v>
                </c:pt>
                <c:pt idx="9658">
                  <c:v>3.9634031046792098E-2</c:v>
                </c:pt>
                <c:pt idx="9659">
                  <c:v>5.7643577342699398E-2</c:v>
                </c:pt>
                <c:pt idx="9660">
                  <c:v>1.22262799315268E-2</c:v>
                </c:pt>
                <c:pt idx="9661">
                  <c:v>1.3379200304752301E-2</c:v>
                </c:pt>
                <c:pt idx="9662">
                  <c:v>2.1319971327635402E-2</c:v>
                </c:pt>
                <c:pt idx="9663">
                  <c:v>2.89427337345316E-2</c:v>
                </c:pt>
                <c:pt idx="9664">
                  <c:v>2.1202223630609699E-2</c:v>
                </c:pt>
                <c:pt idx="9665">
                  <c:v>1.4037647741232E-2</c:v>
                </c:pt>
                <c:pt idx="9666">
                  <c:v>1.3973065056853799E-2</c:v>
                </c:pt>
                <c:pt idx="9667">
                  <c:v>9.3758334051244098E-3</c:v>
                </c:pt>
                <c:pt idx="9668">
                  <c:v>7.7925511906060899E-3</c:v>
                </c:pt>
                <c:pt idx="9669">
                  <c:v>1.44791663475773E-2</c:v>
                </c:pt>
                <c:pt idx="9670">
                  <c:v>1.79330219457953E-2</c:v>
                </c:pt>
                <c:pt idx="9671">
                  <c:v>3.8400280402880398E-2</c:v>
                </c:pt>
                <c:pt idx="9672">
                  <c:v>5.96157632717828E-2</c:v>
                </c:pt>
                <c:pt idx="9673">
                  <c:v>8.9584501747133703E-3</c:v>
                </c:pt>
                <c:pt idx="9674">
                  <c:v>2.1570725238377001E-2</c:v>
                </c:pt>
                <c:pt idx="9675">
                  <c:v>2.0706249851077801E-2</c:v>
                </c:pt>
                <c:pt idx="9676">
                  <c:v>5.0531042898494603E-2</c:v>
                </c:pt>
                <c:pt idx="9677">
                  <c:v>2.5389076498739199E-2</c:v>
                </c:pt>
                <c:pt idx="9678">
                  <c:v>6.4787573275605997E-2</c:v>
                </c:pt>
                <c:pt idx="9679">
                  <c:v>1.02618950887264E-2</c:v>
                </c:pt>
                <c:pt idx="9680">
                  <c:v>8.9560662838558992E-3</c:v>
                </c:pt>
                <c:pt idx="9681">
                  <c:v>1.03794395937693E-2</c:v>
                </c:pt>
                <c:pt idx="9682">
                  <c:v>8.6310905497612098E-3</c:v>
                </c:pt>
                <c:pt idx="9683">
                  <c:v>9.9224385312755604E-3</c:v>
                </c:pt>
                <c:pt idx="9684">
                  <c:v>6.23090752108112E-2</c:v>
                </c:pt>
                <c:pt idx="9685">
                  <c:v>4.9042942961321702E-2</c:v>
                </c:pt>
                <c:pt idx="9686">
                  <c:v>8.9432160631555506E-3</c:v>
                </c:pt>
                <c:pt idx="9687">
                  <c:v>5.3518933471261701E-2</c:v>
                </c:pt>
                <c:pt idx="9688">
                  <c:v>2.9066458544736998E-2</c:v>
                </c:pt>
                <c:pt idx="9689">
                  <c:v>1.97673190153273E-2</c:v>
                </c:pt>
                <c:pt idx="9690">
                  <c:v>8.6954064900572805E-3</c:v>
                </c:pt>
                <c:pt idx="9691">
                  <c:v>3.68914820946009E-2</c:v>
                </c:pt>
                <c:pt idx="9692">
                  <c:v>7.8976219433088603E-3</c:v>
                </c:pt>
                <c:pt idx="9693">
                  <c:v>8.3338055213130792E-3</c:v>
                </c:pt>
                <c:pt idx="9694">
                  <c:v>7.7530541943923699E-3</c:v>
                </c:pt>
                <c:pt idx="9695">
                  <c:v>3.3660759310200898E-2</c:v>
                </c:pt>
                <c:pt idx="9696">
                  <c:v>2.4950078542763699E-2</c:v>
                </c:pt>
                <c:pt idx="9697">
                  <c:v>1.402645510288E-2</c:v>
                </c:pt>
                <c:pt idx="9698">
                  <c:v>3.0344760552381101E-2</c:v>
                </c:pt>
                <c:pt idx="9699">
                  <c:v>7.2856861203048099E-3</c:v>
                </c:pt>
                <c:pt idx="9700">
                  <c:v>4.5861246477154199E-2</c:v>
                </c:pt>
                <c:pt idx="9701">
                  <c:v>2.6457153276654599E-2</c:v>
                </c:pt>
                <c:pt idx="9702">
                  <c:v>1.7801905912874699E-2</c:v>
                </c:pt>
                <c:pt idx="9703">
                  <c:v>1.3613703472777501E-2</c:v>
                </c:pt>
                <c:pt idx="9704">
                  <c:v>1.5852407037866601E-2</c:v>
                </c:pt>
                <c:pt idx="9705">
                  <c:v>7.44697118807319E-3</c:v>
                </c:pt>
                <c:pt idx="9706">
                  <c:v>2.45331116529902E-2</c:v>
                </c:pt>
                <c:pt idx="9707">
                  <c:v>1.23339075927286E-2</c:v>
                </c:pt>
                <c:pt idx="9708">
                  <c:v>2.1743544697552099E-2</c:v>
                </c:pt>
                <c:pt idx="9709">
                  <c:v>5.3889924798282397E-2</c:v>
                </c:pt>
                <c:pt idx="9710">
                  <c:v>1.4902327877683801E-2</c:v>
                </c:pt>
                <c:pt idx="9711">
                  <c:v>1.1350418985233601E-2</c:v>
                </c:pt>
                <c:pt idx="9712">
                  <c:v>4.0903199184651198E-2</c:v>
                </c:pt>
                <c:pt idx="9713">
                  <c:v>8.1178516644091203E-3</c:v>
                </c:pt>
                <c:pt idx="9714">
                  <c:v>1.88490925352892E-2</c:v>
                </c:pt>
                <c:pt idx="9715">
                  <c:v>2.7157980328206301E-2</c:v>
                </c:pt>
                <c:pt idx="9716">
                  <c:v>1.22630688692452E-2</c:v>
                </c:pt>
                <c:pt idx="9717">
                  <c:v>7.8713201805922402E-3</c:v>
                </c:pt>
                <c:pt idx="9718">
                  <c:v>1.5841838031084202E-2</c:v>
                </c:pt>
                <c:pt idx="9719">
                  <c:v>7.7525629896829399E-3</c:v>
                </c:pt>
                <c:pt idx="9720">
                  <c:v>1.7493591770504701E-2</c:v>
                </c:pt>
                <c:pt idx="9721">
                  <c:v>1.1548283188855601E-2</c:v>
                </c:pt>
                <c:pt idx="9722">
                  <c:v>1.50421684075626E-2</c:v>
                </c:pt>
                <c:pt idx="9723">
                  <c:v>1.7899506847704302E-2</c:v>
                </c:pt>
                <c:pt idx="9724">
                  <c:v>7.84427204942874E-3</c:v>
                </c:pt>
                <c:pt idx="9725">
                  <c:v>3.05162562713703E-2</c:v>
                </c:pt>
                <c:pt idx="9726">
                  <c:v>1.23149588810207E-2</c:v>
                </c:pt>
                <c:pt idx="9727">
                  <c:v>8.01063669397146E-3</c:v>
                </c:pt>
                <c:pt idx="9728">
                  <c:v>9.2850655447289793E-3</c:v>
                </c:pt>
                <c:pt idx="9729">
                  <c:v>2.8918943021324601E-2</c:v>
                </c:pt>
                <c:pt idx="9730">
                  <c:v>1.2185366613892201E-2</c:v>
                </c:pt>
                <c:pt idx="9731">
                  <c:v>2.11822130789679E-2</c:v>
                </c:pt>
                <c:pt idx="9732">
                  <c:v>7.4230097056628697E-3</c:v>
                </c:pt>
                <c:pt idx="9733">
                  <c:v>9.8902217600978694E-3</c:v>
                </c:pt>
                <c:pt idx="9734">
                  <c:v>1.4972154889789299E-2</c:v>
                </c:pt>
                <c:pt idx="9735">
                  <c:v>8.2285263496993302E-3</c:v>
                </c:pt>
                <c:pt idx="9736">
                  <c:v>1.6565642546663501E-2</c:v>
                </c:pt>
                <c:pt idx="9737">
                  <c:v>1.78628166412537E-2</c:v>
                </c:pt>
                <c:pt idx="9738">
                  <c:v>1.1734583522261199E-2</c:v>
                </c:pt>
                <c:pt idx="9739">
                  <c:v>1.2719239241030701E-2</c:v>
                </c:pt>
                <c:pt idx="9740">
                  <c:v>1.07608417065521E-2</c:v>
                </c:pt>
                <c:pt idx="9741">
                  <c:v>2.5246026712749298E-2</c:v>
                </c:pt>
                <c:pt idx="9742">
                  <c:v>1.3881920636037E-2</c:v>
                </c:pt>
                <c:pt idx="9743">
                  <c:v>5.80265130965959E-2</c:v>
                </c:pt>
                <c:pt idx="9744">
                  <c:v>8.5384152972564301E-3</c:v>
                </c:pt>
                <c:pt idx="9745">
                  <c:v>4.2779402183562999E-2</c:v>
                </c:pt>
                <c:pt idx="9746">
                  <c:v>2.71543209545431E-2</c:v>
                </c:pt>
                <c:pt idx="9747">
                  <c:v>2.0915154838234699E-2</c:v>
                </c:pt>
                <c:pt idx="9748">
                  <c:v>1.60573254575E-2</c:v>
                </c:pt>
                <c:pt idx="9749">
                  <c:v>3.8879951362928697E-2</c:v>
                </c:pt>
                <c:pt idx="9750">
                  <c:v>1.0132545383284E-2</c:v>
                </c:pt>
                <c:pt idx="9751">
                  <c:v>2.4748926760848701E-2</c:v>
                </c:pt>
                <c:pt idx="9752">
                  <c:v>1.0835145741788E-2</c:v>
                </c:pt>
                <c:pt idx="9753">
                  <c:v>8.7588124645379302E-3</c:v>
                </c:pt>
                <c:pt idx="9754">
                  <c:v>1.37781677876605E-2</c:v>
                </c:pt>
                <c:pt idx="9755">
                  <c:v>2.2819875821609301E-2</c:v>
                </c:pt>
                <c:pt idx="9756">
                  <c:v>2.71937716248065E-2</c:v>
                </c:pt>
                <c:pt idx="9757">
                  <c:v>3.3591415391080799E-2</c:v>
                </c:pt>
                <c:pt idx="9758">
                  <c:v>3.2405820317983801E-2</c:v>
                </c:pt>
                <c:pt idx="9759">
                  <c:v>4.76892024983522E-2</c:v>
                </c:pt>
                <c:pt idx="9760">
                  <c:v>2.79221389264382E-2</c:v>
                </c:pt>
                <c:pt idx="9761">
                  <c:v>2.6076033231874102E-2</c:v>
                </c:pt>
                <c:pt idx="9762">
                  <c:v>2.1037843565548098E-2</c:v>
                </c:pt>
                <c:pt idx="9763">
                  <c:v>4.1616419890934599E-2</c:v>
                </c:pt>
                <c:pt idx="9764">
                  <c:v>1.11014955232819E-2</c:v>
                </c:pt>
                <c:pt idx="9765">
                  <c:v>2.3671498428623899E-2</c:v>
                </c:pt>
                <c:pt idx="9766">
                  <c:v>4.4035869072128302E-2</c:v>
                </c:pt>
                <c:pt idx="9767">
                  <c:v>5.4431148405312199E-2</c:v>
                </c:pt>
                <c:pt idx="9768">
                  <c:v>1.99008530236424E-2</c:v>
                </c:pt>
                <c:pt idx="9769">
                  <c:v>5.1439030412096201E-2</c:v>
                </c:pt>
                <c:pt idx="9770">
                  <c:v>1.2568543255889301E-2</c:v>
                </c:pt>
                <c:pt idx="9771">
                  <c:v>1.04099630897822E-2</c:v>
                </c:pt>
                <c:pt idx="9772">
                  <c:v>1.09940725958217E-2</c:v>
                </c:pt>
                <c:pt idx="9773">
                  <c:v>3.0491164007004599E-2</c:v>
                </c:pt>
                <c:pt idx="9774">
                  <c:v>2.5610009607581301E-2</c:v>
                </c:pt>
                <c:pt idx="9775">
                  <c:v>3.1402508204849203E-2</c:v>
                </c:pt>
                <c:pt idx="9776">
                  <c:v>2.20529119720052E-2</c:v>
                </c:pt>
                <c:pt idx="9777">
                  <c:v>2.7858619185864499E-2</c:v>
                </c:pt>
                <c:pt idx="9778">
                  <c:v>2.55572051954298E-2</c:v>
                </c:pt>
                <c:pt idx="9779">
                  <c:v>2.0456466344316401E-2</c:v>
                </c:pt>
                <c:pt idx="9780">
                  <c:v>2.3264825447833998E-2</c:v>
                </c:pt>
                <c:pt idx="9781">
                  <c:v>1.65563477228159E-2</c:v>
                </c:pt>
                <c:pt idx="9782">
                  <c:v>8.6082192435054904E-3</c:v>
                </c:pt>
                <c:pt idx="9783">
                  <c:v>2.0603040918656501E-2</c:v>
                </c:pt>
                <c:pt idx="9784">
                  <c:v>1.05501754150131E-2</c:v>
                </c:pt>
                <c:pt idx="9785">
                  <c:v>1.24687260473887E-2</c:v>
                </c:pt>
                <c:pt idx="9786">
                  <c:v>1.1683381953271199E-2</c:v>
                </c:pt>
                <c:pt idx="9787">
                  <c:v>1.2751787312000801E-2</c:v>
                </c:pt>
                <c:pt idx="9788">
                  <c:v>2.01844714389268E-2</c:v>
                </c:pt>
                <c:pt idx="9789">
                  <c:v>1.1785876334939599E-2</c:v>
                </c:pt>
                <c:pt idx="9790">
                  <c:v>8.9856168264737298E-3</c:v>
                </c:pt>
                <c:pt idx="9791">
                  <c:v>2.3188302144764399E-2</c:v>
                </c:pt>
                <c:pt idx="9792">
                  <c:v>9.1419796627299592E-3</c:v>
                </c:pt>
                <c:pt idx="9793">
                  <c:v>4.8759345552881098E-2</c:v>
                </c:pt>
                <c:pt idx="9794">
                  <c:v>2.5803949640218399E-2</c:v>
                </c:pt>
                <c:pt idx="9795">
                  <c:v>1.8062936261751698E-2</c:v>
                </c:pt>
                <c:pt idx="9796">
                  <c:v>1.20045640032975E-2</c:v>
                </c:pt>
                <c:pt idx="9797">
                  <c:v>3.3232160804310198E-2</c:v>
                </c:pt>
                <c:pt idx="9798">
                  <c:v>8.8624445821148291E-3</c:v>
                </c:pt>
                <c:pt idx="9799">
                  <c:v>8.9892964920763301E-3</c:v>
                </c:pt>
                <c:pt idx="9800">
                  <c:v>2.5566268002385099E-2</c:v>
                </c:pt>
                <c:pt idx="9801">
                  <c:v>8.7400628704320197E-3</c:v>
                </c:pt>
                <c:pt idx="9802">
                  <c:v>1.07604920584514E-2</c:v>
                </c:pt>
                <c:pt idx="9803">
                  <c:v>2.9313499035041501E-2</c:v>
                </c:pt>
                <c:pt idx="9804">
                  <c:v>8.1668846431321006E-3</c:v>
                </c:pt>
                <c:pt idx="9805">
                  <c:v>8.0011936170724801E-3</c:v>
                </c:pt>
                <c:pt idx="9806">
                  <c:v>1.9529291881204499E-2</c:v>
                </c:pt>
                <c:pt idx="9807">
                  <c:v>8.0673122631787098E-3</c:v>
                </c:pt>
                <c:pt idx="9808">
                  <c:v>3.7185341935861503E-2</c:v>
                </c:pt>
                <c:pt idx="9809">
                  <c:v>1.0903560176982E-2</c:v>
                </c:pt>
                <c:pt idx="9810">
                  <c:v>9.8637924652234307E-3</c:v>
                </c:pt>
                <c:pt idx="9811">
                  <c:v>2.1201057155234002E-2</c:v>
                </c:pt>
                <c:pt idx="9812">
                  <c:v>1.85859002758209E-2</c:v>
                </c:pt>
                <c:pt idx="9813">
                  <c:v>1.50533356454624E-2</c:v>
                </c:pt>
                <c:pt idx="9814">
                  <c:v>1.5067781825336799E-2</c:v>
                </c:pt>
                <c:pt idx="9815">
                  <c:v>1.0233411510168201E-2</c:v>
                </c:pt>
                <c:pt idx="9816">
                  <c:v>6.3867566782899302E-2</c:v>
                </c:pt>
                <c:pt idx="9817">
                  <c:v>3.42512303202126E-2</c:v>
                </c:pt>
                <c:pt idx="9818">
                  <c:v>2.6319737013182701E-2</c:v>
                </c:pt>
                <c:pt idx="9819">
                  <c:v>6.5350422356620405E-2</c:v>
                </c:pt>
                <c:pt idx="9820">
                  <c:v>1.4549130574115899E-2</c:v>
                </c:pt>
                <c:pt idx="9821">
                  <c:v>1.0480017608147599E-2</c:v>
                </c:pt>
                <c:pt idx="9822">
                  <c:v>8.6478632843763892E-3</c:v>
                </c:pt>
                <c:pt idx="9823">
                  <c:v>2.5656145198278201E-2</c:v>
                </c:pt>
                <c:pt idx="9824">
                  <c:v>7.9340335994715003E-3</c:v>
                </c:pt>
                <c:pt idx="9825">
                  <c:v>1.4248973139225501E-2</c:v>
                </c:pt>
                <c:pt idx="9826">
                  <c:v>1.3199685333170201E-2</c:v>
                </c:pt>
                <c:pt idx="9827">
                  <c:v>3.1171441942568202E-2</c:v>
                </c:pt>
                <c:pt idx="9828">
                  <c:v>1.7180543595734E-2</c:v>
                </c:pt>
                <c:pt idx="9829">
                  <c:v>1.9249030861546099E-2</c:v>
                </c:pt>
                <c:pt idx="9830">
                  <c:v>8.2713498443853506E-3</c:v>
                </c:pt>
                <c:pt idx="9831">
                  <c:v>1.38733263720692E-2</c:v>
                </c:pt>
                <c:pt idx="9832">
                  <c:v>9.9073545483997199E-3</c:v>
                </c:pt>
                <c:pt idx="9833">
                  <c:v>2.49018463963309E-2</c:v>
                </c:pt>
                <c:pt idx="9834">
                  <c:v>6.3107808250219305E-2</c:v>
                </c:pt>
                <c:pt idx="9835">
                  <c:v>9.4607047257369795E-3</c:v>
                </c:pt>
                <c:pt idx="9836">
                  <c:v>9.9416288057989893E-3</c:v>
                </c:pt>
                <c:pt idx="9837">
                  <c:v>9.6833494378466001E-3</c:v>
                </c:pt>
                <c:pt idx="9838">
                  <c:v>2.2168583986883102E-2</c:v>
                </c:pt>
                <c:pt idx="9839">
                  <c:v>9.5678278687912708E-3</c:v>
                </c:pt>
                <c:pt idx="9840">
                  <c:v>2.2378097724962201E-2</c:v>
                </c:pt>
                <c:pt idx="9841">
                  <c:v>2.64213917428185E-2</c:v>
                </c:pt>
                <c:pt idx="9842">
                  <c:v>9.5155495986927099E-3</c:v>
                </c:pt>
                <c:pt idx="9843">
                  <c:v>7.4898855347236698E-3</c:v>
                </c:pt>
                <c:pt idx="9844">
                  <c:v>9.8793007195704108E-3</c:v>
                </c:pt>
                <c:pt idx="9845">
                  <c:v>1.27334391194024E-2</c:v>
                </c:pt>
                <c:pt idx="9846">
                  <c:v>4.0134803774907003E-2</c:v>
                </c:pt>
                <c:pt idx="9847">
                  <c:v>4.5212151491568202E-2</c:v>
                </c:pt>
                <c:pt idx="9848">
                  <c:v>1.48301533325516E-2</c:v>
                </c:pt>
                <c:pt idx="9849">
                  <c:v>1.7987147467313801E-2</c:v>
                </c:pt>
                <c:pt idx="9850">
                  <c:v>1.5505372906670201E-2</c:v>
                </c:pt>
                <c:pt idx="9851">
                  <c:v>1.41892472512438E-2</c:v>
                </c:pt>
                <c:pt idx="9852">
                  <c:v>1.43987184011958E-2</c:v>
                </c:pt>
                <c:pt idx="9853">
                  <c:v>2.29587054478274E-2</c:v>
                </c:pt>
                <c:pt idx="9854">
                  <c:v>1.16663561679174E-2</c:v>
                </c:pt>
                <c:pt idx="9855">
                  <c:v>1.11738602368788E-2</c:v>
                </c:pt>
                <c:pt idx="9856">
                  <c:v>2.2564382727268701E-2</c:v>
                </c:pt>
                <c:pt idx="9857">
                  <c:v>2.2547588234551701E-2</c:v>
                </c:pt>
                <c:pt idx="9858">
                  <c:v>9.8098670675396803E-3</c:v>
                </c:pt>
                <c:pt idx="9859">
                  <c:v>4.6383463548751599E-2</c:v>
                </c:pt>
                <c:pt idx="9860">
                  <c:v>7.4763156245616297E-3</c:v>
                </c:pt>
                <c:pt idx="9861">
                  <c:v>1.87755063528455E-2</c:v>
                </c:pt>
                <c:pt idx="9862">
                  <c:v>1.05315867520507E-2</c:v>
                </c:pt>
                <c:pt idx="9863">
                  <c:v>2.23394784702899E-2</c:v>
                </c:pt>
                <c:pt idx="9864">
                  <c:v>1.15590724972642E-2</c:v>
                </c:pt>
                <c:pt idx="9865">
                  <c:v>1.3543845024875101E-2</c:v>
                </c:pt>
                <c:pt idx="9866">
                  <c:v>1.64911826499562E-2</c:v>
                </c:pt>
                <c:pt idx="9867">
                  <c:v>3.4854972222934801E-2</c:v>
                </c:pt>
                <c:pt idx="9868">
                  <c:v>5.4447874793091398E-2</c:v>
                </c:pt>
                <c:pt idx="9869">
                  <c:v>5.5555509171390599E-2</c:v>
                </c:pt>
                <c:pt idx="9870">
                  <c:v>9.6996373372727294E-3</c:v>
                </c:pt>
                <c:pt idx="9871">
                  <c:v>1.06080605045856E-2</c:v>
                </c:pt>
                <c:pt idx="9872">
                  <c:v>8.3014800610931392E-3</c:v>
                </c:pt>
                <c:pt idx="9873">
                  <c:v>8.9888864247568805E-3</c:v>
                </c:pt>
                <c:pt idx="9874">
                  <c:v>1.9316775935718501E-2</c:v>
                </c:pt>
                <c:pt idx="9875">
                  <c:v>7.07543136037343E-3</c:v>
                </c:pt>
                <c:pt idx="9876">
                  <c:v>1.96269178973443E-2</c:v>
                </c:pt>
                <c:pt idx="9877">
                  <c:v>1.0508066358758599E-2</c:v>
                </c:pt>
                <c:pt idx="9878">
                  <c:v>2.7126820639626299E-2</c:v>
                </c:pt>
                <c:pt idx="9879">
                  <c:v>3.3655267482010399E-2</c:v>
                </c:pt>
                <c:pt idx="9880">
                  <c:v>1.1959123193259201E-2</c:v>
                </c:pt>
                <c:pt idx="9881">
                  <c:v>1.9758124479608199E-2</c:v>
                </c:pt>
                <c:pt idx="9882">
                  <c:v>8.0774074535312594E-3</c:v>
                </c:pt>
                <c:pt idx="9883">
                  <c:v>9.2359022241603594E-3</c:v>
                </c:pt>
                <c:pt idx="9884">
                  <c:v>8.5094904284853407E-3</c:v>
                </c:pt>
                <c:pt idx="9885">
                  <c:v>1.23294475442057E-2</c:v>
                </c:pt>
                <c:pt idx="9886">
                  <c:v>2.1745843057560402E-2</c:v>
                </c:pt>
                <c:pt idx="9887">
                  <c:v>9.7240183913278808E-3</c:v>
                </c:pt>
                <c:pt idx="9888">
                  <c:v>2.1066668878281999E-2</c:v>
                </c:pt>
                <c:pt idx="9889">
                  <c:v>8.0558803520920097E-3</c:v>
                </c:pt>
                <c:pt idx="9890">
                  <c:v>1.3824450585763801E-2</c:v>
                </c:pt>
                <c:pt idx="9891">
                  <c:v>1.916979443465E-2</c:v>
                </c:pt>
                <c:pt idx="9892">
                  <c:v>2.8487597632100299E-2</c:v>
                </c:pt>
                <c:pt idx="9893">
                  <c:v>2.3492942953006898E-2</c:v>
                </c:pt>
                <c:pt idx="9894">
                  <c:v>1.1284071362159E-2</c:v>
                </c:pt>
                <c:pt idx="9895">
                  <c:v>1.1604671983770401E-2</c:v>
                </c:pt>
                <c:pt idx="9896">
                  <c:v>9.2810761107129502E-3</c:v>
                </c:pt>
                <c:pt idx="9897">
                  <c:v>1.26944755350417E-2</c:v>
                </c:pt>
                <c:pt idx="9898">
                  <c:v>7.8257657186177297E-3</c:v>
                </c:pt>
                <c:pt idx="9899">
                  <c:v>2.9304884773846199E-2</c:v>
                </c:pt>
                <c:pt idx="9900">
                  <c:v>9.2196674192044099E-3</c:v>
                </c:pt>
                <c:pt idx="9901">
                  <c:v>1.0293638446703999E-2</c:v>
                </c:pt>
                <c:pt idx="9902">
                  <c:v>1.5695333317658301E-2</c:v>
                </c:pt>
                <c:pt idx="9903">
                  <c:v>8.7093567756991608E-3</c:v>
                </c:pt>
                <c:pt idx="9904">
                  <c:v>6.4103033503914206E-2</c:v>
                </c:pt>
                <c:pt idx="9905">
                  <c:v>8.1427774491022505E-3</c:v>
                </c:pt>
                <c:pt idx="9906">
                  <c:v>5.4813601544982903E-2</c:v>
                </c:pt>
                <c:pt idx="9907">
                  <c:v>8.3650326656288798E-3</c:v>
                </c:pt>
                <c:pt idx="9908">
                  <c:v>7.7944860336570604E-3</c:v>
                </c:pt>
                <c:pt idx="9909">
                  <c:v>1.15977134926984E-2</c:v>
                </c:pt>
                <c:pt idx="9910">
                  <c:v>1.2264765792569699E-2</c:v>
                </c:pt>
                <c:pt idx="9911">
                  <c:v>4.9556159071147E-2</c:v>
                </c:pt>
                <c:pt idx="9912">
                  <c:v>1.20882173170764E-2</c:v>
                </c:pt>
                <c:pt idx="9913">
                  <c:v>1.7466229876692899E-2</c:v>
                </c:pt>
                <c:pt idx="9914">
                  <c:v>4.2505615722904497E-2</c:v>
                </c:pt>
                <c:pt idx="9915">
                  <c:v>2.8358854637333199E-2</c:v>
                </c:pt>
                <c:pt idx="9916">
                  <c:v>1.1176129689742499E-2</c:v>
                </c:pt>
                <c:pt idx="9917">
                  <c:v>1.54778154967383E-2</c:v>
                </c:pt>
                <c:pt idx="9918">
                  <c:v>3.3062529404968198E-2</c:v>
                </c:pt>
                <c:pt idx="9919">
                  <c:v>8.7464848485882193E-3</c:v>
                </c:pt>
                <c:pt idx="9920">
                  <c:v>1.03606725054349E-2</c:v>
                </c:pt>
                <c:pt idx="9921">
                  <c:v>1.55689958898427E-2</c:v>
                </c:pt>
                <c:pt idx="9922">
                  <c:v>1.7759958353200399E-2</c:v>
                </c:pt>
                <c:pt idx="9923">
                  <c:v>6.2648695474195604E-2</c:v>
                </c:pt>
                <c:pt idx="9924">
                  <c:v>8.9651506776392102E-3</c:v>
                </c:pt>
                <c:pt idx="9925">
                  <c:v>8.5057516708202403E-3</c:v>
                </c:pt>
                <c:pt idx="9926">
                  <c:v>4.0643012408712001E-2</c:v>
                </c:pt>
                <c:pt idx="9927">
                  <c:v>2.9902436081659701E-2</c:v>
                </c:pt>
                <c:pt idx="9928">
                  <c:v>1.6715713136499801E-2</c:v>
                </c:pt>
                <c:pt idx="9929">
                  <c:v>1.02695285243883E-2</c:v>
                </c:pt>
                <c:pt idx="9930">
                  <c:v>1.9268603905794102E-2</c:v>
                </c:pt>
                <c:pt idx="9931">
                  <c:v>3.72697531296639E-2</c:v>
                </c:pt>
                <c:pt idx="9932">
                  <c:v>4.8551896402323998E-2</c:v>
                </c:pt>
                <c:pt idx="9933">
                  <c:v>9.3071009239701699E-3</c:v>
                </c:pt>
                <c:pt idx="9934">
                  <c:v>3.11909037751677E-2</c:v>
                </c:pt>
                <c:pt idx="9935">
                  <c:v>1.13774700071203E-2</c:v>
                </c:pt>
                <c:pt idx="9936">
                  <c:v>9.0781171929381604E-3</c:v>
                </c:pt>
                <c:pt idx="9937">
                  <c:v>3.7515482979518601E-2</c:v>
                </c:pt>
                <c:pt idx="9938">
                  <c:v>4.7115764363815198E-2</c:v>
                </c:pt>
                <c:pt idx="9939">
                  <c:v>8.1260977653305894E-3</c:v>
                </c:pt>
                <c:pt idx="9940">
                  <c:v>2.0048251842148E-2</c:v>
                </c:pt>
                <c:pt idx="9941">
                  <c:v>4.1349769767000201E-2</c:v>
                </c:pt>
                <c:pt idx="9942">
                  <c:v>2.0116867956592701E-2</c:v>
                </c:pt>
                <c:pt idx="9943">
                  <c:v>2.7479070008172901E-2</c:v>
                </c:pt>
                <c:pt idx="9944">
                  <c:v>1.3701873612916001E-2</c:v>
                </c:pt>
                <c:pt idx="9945">
                  <c:v>8.1989309969546197E-3</c:v>
                </c:pt>
                <c:pt idx="9946">
                  <c:v>1.1968240417997E-2</c:v>
                </c:pt>
                <c:pt idx="9947">
                  <c:v>6.08524032875771E-2</c:v>
                </c:pt>
                <c:pt idx="9948">
                  <c:v>1.69365354200041E-2</c:v>
                </c:pt>
                <c:pt idx="9949">
                  <c:v>8.4291585718073506E-3</c:v>
                </c:pt>
                <c:pt idx="9950">
                  <c:v>7.5070221305310204E-3</c:v>
                </c:pt>
                <c:pt idx="9951">
                  <c:v>8.0810041562679995E-3</c:v>
                </c:pt>
                <c:pt idx="9952">
                  <c:v>7.7618556744966198E-3</c:v>
                </c:pt>
                <c:pt idx="9953">
                  <c:v>1.29169369933339E-2</c:v>
                </c:pt>
                <c:pt idx="9954">
                  <c:v>3.94713896059238E-2</c:v>
                </c:pt>
                <c:pt idx="9955">
                  <c:v>8.9384839238776399E-3</c:v>
                </c:pt>
                <c:pt idx="9956">
                  <c:v>4.5015695422554E-2</c:v>
                </c:pt>
                <c:pt idx="9957">
                  <c:v>1.97524969443333E-2</c:v>
                </c:pt>
                <c:pt idx="9958">
                  <c:v>8.2662780450969194E-3</c:v>
                </c:pt>
                <c:pt idx="9959">
                  <c:v>1.2085894110274E-2</c:v>
                </c:pt>
                <c:pt idx="9960">
                  <c:v>3.0771049342630599E-2</c:v>
                </c:pt>
                <c:pt idx="9961">
                  <c:v>4.5632204688734003E-2</c:v>
                </c:pt>
                <c:pt idx="9962">
                  <c:v>1.16117566069647E-2</c:v>
                </c:pt>
                <c:pt idx="9963">
                  <c:v>1.07015059211715E-2</c:v>
                </c:pt>
                <c:pt idx="9964">
                  <c:v>1.1791468097320601E-2</c:v>
                </c:pt>
                <c:pt idx="9965">
                  <c:v>9.0884658393886892E-3</c:v>
                </c:pt>
                <c:pt idx="9966">
                  <c:v>3.1439516128503903E-2</c:v>
                </c:pt>
                <c:pt idx="9967">
                  <c:v>1.8320818554782601E-2</c:v>
                </c:pt>
                <c:pt idx="9968">
                  <c:v>2.9469686419225399E-2</c:v>
                </c:pt>
                <c:pt idx="9969">
                  <c:v>1.00053182367066E-2</c:v>
                </c:pt>
                <c:pt idx="9970">
                  <c:v>1.31436772410858E-2</c:v>
                </c:pt>
                <c:pt idx="9971">
                  <c:v>1.0615714537317101E-2</c:v>
                </c:pt>
                <c:pt idx="9972">
                  <c:v>1.2987813344505401E-2</c:v>
                </c:pt>
                <c:pt idx="9973">
                  <c:v>1.1793145682598E-2</c:v>
                </c:pt>
                <c:pt idx="9974">
                  <c:v>2.0180909238576301E-2</c:v>
                </c:pt>
                <c:pt idx="9975">
                  <c:v>1.47255139739627E-2</c:v>
                </c:pt>
                <c:pt idx="9976">
                  <c:v>2.8473623612836299E-2</c:v>
                </c:pt>
                <c:pt idx="9977">
                  <c:v>1.13881993208665E-2</c:v>
                </c:pt>
                <c:pt idx="9978">
                  <c:v>1.0781619514006101E-2</c:v>
                </c:pt>
                <c:pt idx="9979">
                  <c:v>8.9587431827554097E-3</c:v>
                </c:pt>
                <c:pt idx="9980">
                  <c:v>1.1094850246350201E-2</c:v>
                </c:pt>
                <c:pt idx="9981">
                  <c:v>1.1349493222491101E-2</c:v>
                </c:pt>
                <c:pt idx="9982">
                  <c:v>1.0021959559338E-2</c:v>
                </c:pt>
                <c:pt idx="9983">
                  <c:v>1.7475274647209799E-2</c:v>
                </c:pt>
                <c:pt idx="9984">
                  <c:v>1.20221444281421E-2</c:v>
                </c:pt>
                <c:pt idx="9985">
                  <c:v>4.5267158647718499E-2</c:v>
                </c:pt>
                <c:pt idx="9986">
                  <c:v>8.3066034332504209E-3</c:v>
                </c:pt>
                <c:pt idx="9987">
                  <c:v>1.6896089158156199E-2</c:v>
                </c:pt>
                <c:pt idx="9988">
                  <c:v>4.7613502288752899E-2</c:v>
                </c:pt>
                <c:pt idx="9989">
                  <c:v>2.2985063392092199E-2</c:v>
                </c:pt>
                <c:pt idx="9990">
                  <c:v>1.8405722343332299E-2</c:v>
                </c:pt>
                <c:pt idx="9991">
                  <c:v>2.3724033023652599E-2</c:v>
                </c:pt>
                <c:pt idx="9992">
                  <c:v>1.3778323434474901E-2</c:v>
                </c:pt>
                <c:pt idx="9993">
                  <c:v>4.5581548855028603E-2</c:v>
                </c:pt>
                <c:pt idx="9994">
                  <c:v>1.19511197349786E-2</c:v>
                </c:pt>
                <c:pt idx="9995">
                  <c:v>6.2345885279162697E-2</c:v>
                </c:pt>
                <c:pt idx="9996">
                  <c:v>5.7410315287715202E-2</c:v>
                </c:pt>
                <c:pt idx="9997">
                  <c:v>2.2834815863025899E-2</c:v>
                </c:pt>
                <c:pt idx="9998">
                  <c:v>8.7366153205209098E-3</c:v>
                </c:pt>
                <c:pt idx="9999">
                  <c:v>2.3345653806504298E-2</c:v>
                </c:pt>
                <c:pt idx="10000">
                  <c:v>6.5246845538287496E-2</c:v>
                </c:pt>
                <c:pt idx="10001">
                  <c:v>9.75348679830167E-3</c:v>
                </c:pt>
                <c:pt idx="10002">
                  <c:v>2.0953894549353199E-2</c:v>
                </c:pt>
                <c:pt idx="10003">
                  <c:v>7.9534627381437906E-3</c:v>
                </c:pt>
                <c:pt idx="10004">
                  <c:v>5.8544022346852999E-2</c:v>
                </c:pt>
                <c:pt idx="10005">
                  <c:v>4.5040408709204199E-2</c:v>
                </c:pt>
                <c:pt idx="10006">
                  <c:v>1.49021788673453E-2</c:v>
                </c:pt>
                <c:pt idx="10007">
                  <c:v>5.3160278862622298E-2</c:v>
                </c:pt>
                <c:pt idx="10008">
                  <c:v>9.7048384993756696E-3</c:v>
                </c:pt>
                <c:pt idx="10009">
                  <c:v>2.2909809833376999E-2</c:v>
                </c:pt>
                <c:pt idx="10010">
                  <c:v>8.6387800384402705E-3</c:v>
                </c:pt>
                <c:pt idx="10011">
                  <c:v>3.9272502561087802E-2</c:v>
                </c:pt>
                <c:pt idx="10012">
                  <c:v>1.0974029421616001E-2</c:v>
                </c:pt>
                <c:pt idx="10013">
                  <c:v>7.9605595800814107E-3</c:v>
                </c:pt>
                <c:pt idx="10014">
                  <c:v>3.7190748417286701E-2</c:v>
                </c:pt>
                <c:pt idx="10015">
                  <c:v>3.0317043934603501E-2</c:v>
                </c:pt>
                <c:pt idx="10016">
                  <c:v>5.0190118916440797E-2</c:v>
                </c:pt>
                <c:pt idx="10017">
                  <c:v>5.4602105334606701E-2</c:v>
                </c:pt>
                <c:pt idx="10018">
                  <c:v>9.8355398360827698E-3</c:v>
                </c:pt>
                <c:pt idx="10019">
                  <c:v>2.7658876512984199E-2</c:v>
                </c:pt>
                <c:pt idx="10020">
                  <c:v>1.14697362607747E-2</c:v>
                </c:pt>
                <c:pt idx="10021">
                  <c:v>7.9197344910062403E-3</c:v>
                </c:pt>
                <c:pt idx="10022">
                  <c:v>7.1711821614298598E-3</c:v>
                </c:pt>
                <c:pt idx="10023">
                  <c:v>7.8618146070254299E-3</c:v>
                </c:pt>
                <c:pt idx="10024">
                  <c:v>6.8555800016243104E-2</c:v>
                </c:pt>
                <c:pt idx="10025">
                  <c:v>5.6679970543950201E-2</c:v>
                </c:pt>
                <c:pt idx="10026">
                  <c:v>1.3579026256456499E-2</c:v>
                </c:pt>
                <c:pt idx="10027">
                  <c:v>2.2370810905232699E-2</c:v>
                </c:pt>
                <c:pt idx="10028">
                  <c:v>1.55633507376381E-2</c:v>
                </c:pt>
                <c:pt idx="10029">
                  <c:v>2.6508692371370698E-2</c:v>
                </c:pt>
                <c:pt idx="10030">
                  <c:v>9.3893820021199899E-3</c:v>
                </c:pt>
                <c:pt idx="10031">
                  <c:v>9.0523702556668407E-3</c:v>
                </c:pt>
                <c:pt idx="10032">
                  <c:v>2.48785203324287E-2</c:v>
                </c:pt>
                <c:pt idx="10033">
                  <c:v>1.0210067452579E-2</c:v>
                </c:pt>
                <c:pt idx="10034">
                  <c:v>2.9842019554749199E-2</c:v>
                </c:pt>
                <c:pt idx="10035">
                  <c:v>4.5112744364741997E-2</c:v>
                </c:pt>
                <c:pt idx="10036">
                  <c:v>1.42987916790239E-2</c:v>
                </c:pt>
                <c:pt idx="10037">
                  <c:v>1.31993637098516E-2</c:v>
                </c:pt>
                <c:pt idx="10038">
                  <c:v>4.5105852884311001E-2</c:v>
                </c:pt>
                <c:pt idx="10039">
                  <c:v>4.2255053324225002E-2</c:v>
                </c:pt>
                <c:pt idx="10040">
                  <c:v>1.63961920350548E-2</c:v>
                </c:pt>
                <c:pt idx="10041">
                  <c:v>2.7291527993425001E-2</c:v>
                </c:pt>
                <c:pt idx="10042">
                  <c:v>1.0350342776195801E-2</c:v>
                </c:pt>
                <c:pt idx="10043">
                  <c:v>8.4383779982971606E-3</c:v>
                </c:pt>
                <c:pt idx="10044">
                  <c:v>2.97080034654464E-2</c:v>
                </c:pt>
                <c:pt idx="10045">
                  <c:v>5.3790634743917598E-2</c:v>
                </c:pt>
                <c:pt idx="10046">
                  <c:v>1.11383298386312E-2</c:v>
                </c:pt>
                <c:pt idx="10047">
                  <c:v>9.1117287837371806E-3</c:v>
                </c:pt>
                <c:pt idx="10048">
                  <c:v>2.89245720486653E-2</c:v>
                </c:pt>
                <c:pt idx="10049">
                  <c:v>1.5571810561195601E-2</c:v>
                </c:pt>
                <c:pt idx="10050">
                  <c:v>1.1054215325351099E-2</c:v>
                </c:pt>
                <c:pt idx="10051">
                  <c:v>7.9367689173291799E-3</c:v>
                </c:pt>
                <c:pt idx="10052">
                  <c:v>9.1541056965211403E-3</c:v>
                </c:pt>
                <c:pt idx="10053">
                  <c:v>1.4419232521903099E-2</c:v>
                </c:pt>
                <c:pt idx="10054">
                  <c:v>2.8271221224006899E-2</c:v>
                </c:pt>
                <c:pt idx="10055">
                  <c:v>3.2330764443831102E-2</c:v>
                </c:pt>
                <c:pt idx="10056">
                  <c:v>2.4896232097316898E-2</c:v>
                </c:pt>
                <c:pt idx="10057">
                  <c:v>5.7704277114549202E-2</c:v>
                </c:pt>
                <c:pt idx="10058">
                  <c:v>2.8230033802157301E-2</c:v>
                </c:pt>
                <c:pt idx="10059">
                  <c:v>8.3182980143656198E-3</c:v>
                </c:pt>
                <c:pt idx="10060">
                  <c:v>1.4788179297864201E-2</c:v>
                </c:pt>
                <c:pt idx="10061">
                  <c:v>1.7983894290010401E-2</c:v>
                </c:pt>
                <c:pt idx="10062">
                  <c:v>1.6223885775901899E-2</c:v>
                </c:pt>
                <c:pt idx="10063">
                  <c:v>9.1310615071986297E-3</c:v>
                </c:pt>
                <c:pt idx="10064">
                  <c:v>1.10161411861096E-2</c:v>
                </c:pt>
                <c:pt idx="10065">
                  <c:v>8.1245698772685806E-3</c:v>
                </c:pt>
                <c:pt idx="10066">
                  <c:v>2.8261841311708901E-2</c:v>
                </c:pt>
                <c:pt idx="10067">
                  <c:v>1.41699497709348E-2</c:v>
                </c:pt>
                <c:pt idx="10068">
                  <c:v>1.7592445160864799E-2</c:v>
                </c:pt>
                <c:pt idx="10069">
                  <c:v>8.6629789127294701E-3</c:v>
                </c:pt>
                <c:pt idx="10070">
                  <c:v>1.4279050721804401E-2</c:v>
                </c:pt>
                <c:pt idx="10071">
                  <c:v>8.7392393514076298E-3</c:v>
                </c:pt>
                <c:pt idx="10072">
                  <c:v>8.8118513846070293E-3</c:v>
                </c:pt>
                <c:pt idx="10073">
                  <c:v>5.0749096750644901E-2</c:v>
                </c:pt>
                <c:pt idx="10074">
                  <c:v>5.6567095469550098E-2</c:v>
                </c:pt>
                <c:pt idx="10075">
                  <c:v>5.2991651487135201E-2</c:v>
                </c:pt>
                <c:pt idx="10076">
                  <c:v>1.0949342546892799E-2</c:v>
                </c:pt>
                <c:pt idx="10077">
                  <c:v>1.0495984489614399E-2</c:v>
                </c:pt>
                <c:pt idx="10078">
                  <c:v>1.3852849984326201E-2</c:v>
                </c:pt>
                <c:pt idx="10079">
                  <c:v>1.24793897375912E-2</c:v>
                </c:pt>
                <c:pt idx="10080">
                  <c:v>8.4704012258375802E-3</c:v>
                </c:pt>
                <c:pt idx="10081">
                  <c:v>4.1652511248460602E-2</c:v>
                </c:pt>
                <c:pt idx="10082">
                  <c:v>1.02735743610964E-2</c:v>
                </c:pt>
                <c:pt idx="10083">
                  <c:v>6.5122746641179105E-2</c:v>
                </c:pt>
                <c:pt idx="10084">
                  <c:v>9.1967791429354608E-3</c:v>
                </c:pt>
                <c:pt idx="10085">
                  <c:v>8.6512244576821395E-3</c:v>
                </c:pt>
                <c:pt idx="10086">
                  <c:v>1.8055535232908801E-2</c:v>
                </c:pt>
                <c:pt idx="10087">
                  <c:v>4.55777006039257E-2</c:v>
                </c:pt>
                <c:pt idx="10088">
                  <c:v>5.6616184148575402E-2</c:v>
                </c:pt>
                <c:pt idx="10089">
                  <c:v>2.90096795311077E-2</c:v>
                </c:pt>
                <c:pt idx="10090">
                  <c:v>2.0449568065577201E-2</c:v>
                </c:pt>
                <c:pt idx="10091">
                  <c:v>3.26179826392414E-2</c:v>
                </c:pt>
                <c:pt idx="10092">
                  <c:v>1.24332522881995E-2</c:v>
                </c:pt>
                <c:pt idx="10093">
                  <c:v>1.11004649462555E-2</c:v>
                </c:pt>
                <c:pt idx="10094">
                  <c:v>1.5725766955853301E-2</c:v>
                </c:pt>
                <c:pt idx="10095">
                  <c:v>7.7989701827942404E-3</c:v>
                </c:pt>
                <c:pt idx="10096">
                  <c:v>8.3029074903477693E-3</c:v>
                </c:pt>
                <c:pt idx="10097">
                  <c:v>5.2277809428682202E-2</c:v>
                </c:pt>
                <c:pt idx="10098">
                  <c:v>1.15840600893757E-2</c:v>
                </c:pt>
                <c:pt idx="10099">
                  <c:v>3.1947077181485102E-2</c:v>
                </c:pt>
                <c:pt idx="10100">
                  <c:v>2.5886354357469901E-2</c:v>
                </c:pt>
                <c:pt idx="10101">
                  <c:v>1.3357082882317401E-2</c:v>
                </c:pt>
                <c:pt idx="10102">
                  <c:v>8.6856015169082205E-3</c:v>
                </c:pt>
                <c:pt idx="10103">
                  <c:v>7.8145061040209192E-3</c:v>
                </c:pt>
                <c:pt idx="10104">
                  <c:v>1.5245010811321499E-2</c:v>
                </c:pt>
                <c:pt idx="10105">
                  <c:v>8.2714779184737096E-3</c:v>
                </c:pt>
                <c:pt idx="10106">
                  <c:v>5.3273844326693999E-2</c:v>
                </c:pt>
                <c:pt idx="10107">
                  <c:v>6.0279849022994901E-2</c:v>
                </c:pt>
                <c:pt idx="10108">
                  <c:v>1.5059755200628799E-2</c:v>
                </c:pt>
                <c:pt idx="10109">
                  <c:v>1.1220588492417499E-2</c:v>
                </c:pt>
                <c:pt idx="10110">
                  <c:v>9.5368059558647092E-3</c:v>
                </c:pt>
                <c:pt idx="10111">
                  <c:v>1.54006860288267E-2</c:v>
                </c:pt>
                <c:pt idx="10112">
                  <c:v>7.5748811211900496E-3</c:v>
                </c:pt>
                <c:pt idx="10113">
                  <c:v>4.9009353754895298E-2</c:v>
                </c:pt>
                <c:pt idx="10114">
                  <c:v>2.53407890528335E-2</c:v>
                </c:pt>
                <c:pt idx="10115">
                  <c:v>8.1335500524120103E-3</c:v>
                </c:pt>
                <c:pt idx="10116">
                  <c:v>4.9861519860779198E-2</c:v>
                </c:pt>
                <c:pt idx="10117">
                  <c:v>8.4067804851762594E-3</c:v>
                </c:pt>
                <c:pt idx="10118">
                  <c:v>7.0688674063605099E-3</c:v>
                </c:pt>
                <c:pt idx="10119">
                  <c:v>1.56379712868389E-2</c:v>
                </c:pt>
                <c:pt idx="10120">
                  <c:v>2.9566904810197799E-2</c:v>
                </c:pt>
                <c:pt idx="10121">
                  <c:v>1.03107487235728E-2</c:v>
                </c:pt>
                <c:pt idx="10122">
                  <c:v>1.58407982985171E-2</c:v>
                </c:pt>
                <c:pt idx="10123">
                  <c:v>9.0900158890554403E-3</c:v>
                </c:pt>
                <c:pt idx="10124">
                  <c:v>1.00997028192692E-2</c:v>
                </c:pt>
                <c:pt idx="10125">
                  <c:v>1.70199870456124E-2</c:v>
                </c:pt>
                <c:pt idx="10126">
                  <c:v>5.1872949861053397E-2</c:v>
                </c:pt>
                <c:pt idx="10127">
                  <c:v>4.4528863678609198E-2</c:v>
                </c:pt>
                <c:pt idx="10128">
                  <c:v>4.5240821716883303E-2</c:v>
                </c:pt>
                <c:pt idx="10129">
                  <c:v>4.9841601731846902E-2</c:v>
                </c:pt>
                <c:pt idx="10130">
                  <c:v>7.79920573487289E-3</c:v>
                </c:pt>
                <c:pt idx="10131">
                  <c:v>1.85108057112549E-2</c:v>
                </c:pt>
                <c:pt idx="10132">
                  <c:v>8.00598054950305E-3</c:v>
                </c:pt>
                <c:pt idx="10133">
                  <c:v>5.8891803687429897E-2</c:v>
                </c:pt>
                <c:pt idx="10134">
                  <c:v>1.1204261259460399E-2</c:v>
                </c:pt>
                <c:pt idx="10135">
                  <c:v>1.11169518897105E-2</c:v>
                </c:pt>
                <c:pt idx="10136">
                  <c:v>1.32296847050052E-2</c:v>
                </c:pt>
                <c:pt idx="10137">
                  <c:v>2.42754361423951E-2</c:v>
                </c:pt>
                <c:pt idx="10138">
                  <c:v>4.6278628721645898E-2</c:v>
                </c:pt>
                <c:pt idx="10139">
                  <c:v>8.3736722189040498E-3</c:v>
                </c:pt>
                <c:pt idx="10140">
                  <c:v>1.8088542740426299E-2</c:v>
                </c:pt>
                <c:pt idx="10141">
                  <c:v>5.0463317487920198E-2</c:v>
                </c:pt>
                <c:pt idx="10142">
                  <c:v>7.9034046236284902E-3</c:v>
                </c:pt>
                <c:pt idx="10143">
                  <c:v>1.0298428236012199E-2</c:v>
                </c:pt>
                <c:pt idx="10144">
                  <c:v>1.9458298610748902E-2</c:v>
                </c:pt>
                <c:pt idx="10145">
                  <c:v>8.2961178894332306E-3</c:v>
                </c:pt>
                <c:pt idx="10146">
                  <c:v>2.6249378381807499E-2</c:v>
                </c:pt>
                <c:pt idx="10147">
                  <c:v>1.7271912576066702E-2</c:v>
                </c:pt>
                <c:pt idx="10148">
                  <c:v>3.42229104364975E-2</c:v>
                </c:pt>
                <c:pt idx="10149">
                  <c:v>1.10036222173048E-2</c:v>
                </c:pt>
                <c:pt idx="10150">
                  <c:v>6.5200178047733495E-2</c:v>
                </c:pt>
                <c:pt idx="10151">
                  <c:v>1.03680501556341E-2</c:v>
                </c:pt>
                <c:pt idx="10152">
                  <c:v>2.3347864928744601E-2</c:v>
                </c:pt>
                <c:pt idx="10153">
                  <c:v>1.8186547661510601E-2</c:v>
                </c:pt>
                <c:pt idx="10154">
                  <c:v>1.08504142480266E-2</c:v>
                </c:pt>
                <c:pt idx="10155">
                  <c:v>1.6488267131447801E-2</c:v>
                </c:pt>
                <c:pt idx="10156">
                  <c:v>2.1640675792778299E-2</c:v>
                </c:pt>
                <c:pt idx="10157">
                  <c:v>1.37373946585704E-2</c:v>
                </c:pt>
                <c:pt idx="10158">
                  <c:v>2.7084999330621098E-2</c:v>
                </c:pt>
                <c:pt idx="10159">
                  <c:v>4.2269271737104E-2</c:v>
                </c:pt>
                <c:pt idx="10160">
                  <c:v>4.9493597710256201E-2</c:v>
                </c:pt>
                <c:pt idx="10161">
                  <c:v>1.3322283958805499E-2</c:v>
                </c:pt>
                <c:pt idx="10162">
                  <c:v>4.7131609666699902E-2</c:v>
                </c:pt>
                <c:pt idx="10163">
                  <c:v>1.3314771288741501E-2</c:v>
                </c:pt>
                <c:pt idx="10164">
                  <c:v>7.7924994477729E-3</c:v>
                </c:pt>
                <c:pt idx="10165">
                  <c:v>1.06390790923587E-2</c:v>
                </c:pt>
                <c:pt idx="10166">
                  <c:v>1.5672403703547E-2</c:v>
                </c:pt>
                <c:pt idx="10167">
                  <c:v>1.3188986402128299E-2</c:v>
                </c:pt>
                <c:pt idx="10168">
                  <c:v>9.9993413082674499E-3</c:v>
                </c:pt>
                <c:pt idx="10169">
                  <c:v>1.1188465431411601E-2</c:v>
                </c:pt>
                <c:pt idx="10170">
                  <c:v>1.7188655296763201E-2</c:v>
                </c:pt>
                <c:pt idx="10171">
                  <c:v>5.9652153494077903E-2</c:v>
                </c:pt>
                <c:pt idx="10172">
                  <c:v>4.26358708221386E-2</c:v>
                </c:pt>
                <c:pt idx="10173">
                  <c:v>1.1661045805444799E-2</c:v>
                </c:pt>
                <c:pt idx="10174">
                  <c:v>8.4572355459833597E-3</c:v>
                </c:pt>
                <c:pt idx="10175">
                  <c:v>2.8361536047337099E-2</c:v>
                </c:pt>
                <c:pt idx="10176">
                  <c:v>3.3208689631969497E-2</c:v>
                </c:pt>
                <c:pt idx="10177">
                  <c:v>1.4126201307704299E-2</c:v>
                </c:pt>
                <c:pt idx="10178">
                  <c:v>1.45859853010347E-2</c:v>
                </c:pt>
                <c:pt idx="10179">
                  <c:v>8.5301369863756398E-3</c:v>
                </c:pt>
                <c:pt idx="10180">
                  <c:v>9.7190145355729209E-3</c:v>
                </c:pt>
                <c:pt idx="10181">
                  <c:v>1.1069231715129E-2</c:v>
                </c:pt>
                <c:pt idx="10182">
                  <c:v>8.5101647931761192E-3</c:v>
                </c:pt>
                <c:pt idx="10183">
                  <c:v>1.25433655617388E-2</c:v>
                </c:pt>
                <c:pt idx="10184">
                  <c:v>9.8407065570336304E-3</c:v>
                </c:pt>
                <c:pt idx="10185">
                  <c:v>1.18606759139081E-2</c:v>
                </c:pt>
                <c:pt idx="10186">
                  <c:v>9.4176938048700001E-3</c:v>
                </c:pt>
                <c:pt idx="10187">
                  <c:v>1.85444023090135E-2</c:v>
                </c:pt>
                <c:pt idx="10188">
                  <c:v>9.9395378267738196E-3</c:v>
                </c:pt>
                <c:pt idx="10189">
                  <c:v>3.4462524512664697E-2</c:v>
                </c:pt>
                <c:pt idx="10190">
                  <c:v>1.0252377350521501E-2</c:v>
                </c:pt>
                <c:pt idx="10191">
                  <c:v>8.4481278207095192E-3</c:v>
                </c:pt>
                <c:pt idx="10192">
                  <c:v>1.7241995982507901E-2</c:v>
                </c:pt>
                <c:pt idx="10193">
                  <c:v>8.1680793769312605E-3</c:v>
                </c:pt>
                <c:pt idx="10194">
                  <c:v>3.35520627909991E-2</c:v>
                </c:pt>
                <c:pt idx="10195">
                  <c:v>2.7726679561720102E-2</c:v>
                </c:pt>
                <c:pt idx="10196">
                  <c:v>1.14222175430372E-2</c:v>
                </c:pt>
                <c:pt idx="10197">
                  <c:v>1.0473734782220599E-2</c:v>
                </c:pt>
                <c:pt idx="10198">
                  <c:v>3.3381661821406103E-2</c:v>
                </c:pt>
                <c:pt idx="10199">
                  <c:v>1.50142418232818E-2</c:v>
                </c:pt>
                <c:pt idx="10200">
                  <c:v>1.55569363906358E-2</c:v>
                </c:pt>
                <c:pt idx="10201">
                  <c:v>1.8585760956106701E-2</c:v>
                </c:pt>
                <c:pt idx="10202">
                  <c:v>2.3583009540850401E-2</c:v>
                </c:pt>
                <c:pt idx="10203">
                  <c:v>2.5546081919023099E-2</c:v>
                </c:pt>
                <c:pt idx="10204">
                  <c:v>5.1865691152989397E-2</c:v>
                </c:pt>
                <c:pt idx="10205">
                  <c:v>2.8107729709341799E-2</c:v>
                </c:pt>
                <c:pt idx="10206">
                  <c:v>8.7124766526324397E-3</c:v>
                </c:pt>
                <c:pt idx="10207">
                  <c:v>8.7526428660308596E-3</c:v>
                </c:pt>
                <c:pt idx="10208">
                  <c:v>4.5353534247421001E-2</c:v>
                </c:pt>
                <c:pt idx="10209">
                  <c:v>1.2586948370729399E-2</c:v>
                </c:pt>
                <c:pt idx="10210">
                  <c:v>1.2864359399362601E-2</c:v>
                </c:pt>
                <c:pt idx="10211">
                  <c:v>8.7036336860415297E-3</c:v>
                </c:pt>
                <c:pt idx="10212">
                  <c:v>1.02443575963975E-2</c:v>
                </c:pt>
                <c:pt idx="10213">
                  <c:v>3.1304642620114002E-2</c:v>
                </c:pt>
                <c:pt idx="10214">
                  <c:v>1.6914992836301102E-2</c:v>
                </c:pt>
                <c:pt idx="10215">
                  <c:v>2.6131550845744499E-2</c:v>
                </c:pt>
                <c:pt idx="10216">
                  <c:v>9.2003472741531908E-3</c:v>
                </c:pt>
                <c:pt idx="10217">
                  <c:v>3.3811569133346799E-2</c:v>
                </c:pt>
                <c:pt idx="10218">
                  <c:v>1.0783519619919701E-2</c:v>
                </c:pt>
                <c:pt idx="10219">
                  <c:v>1.07231396057197E-2</c:v>
                </c:pt>
                <c:pt idx="10220">
                  <c:v>8.0412084929367602E-3</c:v>
                </c:pt>
                <c:pt idx="10221">
                  <c:v>4.16953764276458E-2</c:v>
                </c:pt>
                <c:pt idx="10222">
                  <c:v>2.1057706333181599E-2</c:v>
                </c:pt>
                <c:pt idx="10223">
                  <c:v>4.0315773888469401E-2</c:v>
                </c:pt>
                <c:pt idx="10224">
                  <c:v>2.7362074028599599E-2</c:v>
                </c:pt>
                <c:pt idx="10225">
                  <c:v>1.2198182846106E-2</c:v>
                </c:pt>
                <c:pt idx="10226">
                  <c:v>5.4519573103968801E-2</c:v>
                </c:pt>
                <c:pt idx="10227">
                  <c:v>9.6909582799958992E-3</c:v>
                </c:pt>
                <c:pt idx="10228">
                  <c:v>9.5769546519764697E-3</c:v>
                </c:pt>
                <c:pt idx="10229">
                  <c:v>7.9181685687212799E-3</c:v>
                </c:pt>
                <c:pt idx="10230">
                  <c:v>1.54355180849713E-2</c:v>
                </c:pt>
                <c:pt idx="10231">
                  <c:v>7.6433006512118904E-3</c:v>
                </c:pt>
                <c:pt idx="10232">
                  <c:v>3.0241606607807399E-2</c:v>
                </c:pt>
                <c:pt idx="10233">
                  <c:v>2.6519290545970499E-2</c:v>
                </c:pt>
                <c:pt idx="10234">
                  <c:v>1.40020702440578E-2</c:v>
                </c:pt>
                <c:pt idx="10235">
                  <c:v>7.7839321405030401E-3</c:v>
                </c:pt>
                <c:pt idx="10236">
                  <c:v>2.0583947876743801E-2</c:v>
                </c:pt>
                <c:pt idx="10237">
                  <c:v>5.5585377002690603E-2</c:v>
                </c:pt>
                <c:pt idx="10238">
                  <c:v>1.28203190995737E-2</c:v>
                </c:pt>
                <c:pt idx="10239">
                  <c:v>8.1034366596272698E-3</c:v>
                </c:pt>
                <c:pt idx="10240">
                  <c:v>1.67109986019684E-2</c:v>
                </c:pt>
                <c:pt idx="10241">
                  <c:v>1.3979501726975801E-2</c:v>
                </c:pt>
                <c:pt idx="10242">
                  <c:v>5.7211606279873803E-2</c:v>
                </c:pt>
                <c:pt idx="10243">
                  <c:v>2.0996159521491298E-2</c:v>
                </c:pt>
                <c:pt idx="10244">
                  <c:v>1.09523717489192E-2</c:v>
                </c:pt>
                <c:pt idx="10245">
                  <c:v>7.3983423930865204E-3</c:v>
                </c:pt>
                <c:pt idx="10246">
                  <c:v>1.00774452878192E-2</c:v>
                </c:pt>
                <c:pt idx="10247">
                  <c:v>1.03393748387766E-2</c:v>
                </c:pt>
                <c:pt idx="10248">
                  <c:v>2.1235843827823599E-2</c:v>
                </c:pt>
                <c:pt idx="10249">
                  <c:v>5.0096458825962698E-2</c:v>
                </c:pt>
                <c:pt idx="10250">
                  <c:v>8.6446559009560903E-3</c:v>
                </c:pt>
                <c:pt idx="10251">
                  <c:v>2.5618976356779399E-2</c:v>
                </c:pt>
                <c:pt idx="10252">
                  <c:v>3.9954917812399203E-2</c:v>
                </c:pt>
                <c:pt idx="10253">
                  <c:v>2.43373964184419E-2</c:v>
                </c:pt>
                <c:pt idx="10254">
                  <c:v>2.8012945225400099E-2</c:v>
                </c:pt>
                <c:pt idx="10255">
                  <c:v>8.6963067728486002E-3</c:v>
                </c:pt>
                <c:pt idx="10256">
                  <c:v>4.3049819534185199E-2</c:v>
                </c:pt>
                <c:pt idx="10257">
                  <c:v>7.8408757537804102E-3</c:v>
                </c:pt>
                <c:pt idx="10258">
                  <c:v>2.8045087413877599E-2</c:v>
                </c:pt>
                <c:pt idx="10259">
                  <c:v>9.6040140949453998E-3</c:v>
                </c:pt>
                <c:pt idx="10260">
                  <c:v>5.4523087929389098E-2</c:v>
                </c:pt>
                <c:pt idx="10261">
                  <c:v>8.7870331668477002E-3</c:v>
                </c:pt>
                <c:pt idx="10262">
                  <c:v>1.9681857839890699E-2</c:v>
                </c:pt>
                <c:pt idx="10263">
                  <c:v>1.34691219592082E-2</c:v>
                </c:pt>
                <c:pt idx="10264">
                  <c:v>8.8112575388587609E-3</c:v>
                </c:pt>
                <c:pt idx="10265">
                  <c:v>1.3097576364695201E-2</c:v>
                </c:pt>
                <c:pt idx="10266">
                  <c:v>1.20217794362348E-2</c:v>
                </c:pt>
                <c:pt idx="10267">
                  <c:v>2.48208198920199E-2</c:v>
                </c:pt>
                <c:pt idx="10268">
                  <c:v>2.0963347067491599E-2</c:v>
                </c:pt>
                <c:pt idx="10269">
                  <c:v>4.4927851262408898E-2</c:v>
                </c:pt>
                <c:pt idx="10270">
                  <c:v>2.1202045130460999E-2</c:v>
                </c:pt>
                <c:pt idx="10271">
                  <c:v>1.49955391183115E-2</c:v>
                </c:pt>
                <c:pt idx="10272">
                  <c:v>4.74527819040899E-2</c:v>
                </c:pt>
                <c:pt idx="10273">
                  <c:v>1.9880465630221399E-2</c:v>
                </c:pt>
                <c:pt idx="10274">
                  <c:v>3.87140456832352E-2</c:v>
                </c:pt>
                <c:pt idx="10275">
                  <c:v>1.86976365427774E-2</c:v>
                </c:pt>
                <c:pt idx="10276">
                  <c:v>8.9098058417928193E-3</c:v>
                </c:pt>
                <c:pt idx="10277">
                  <c:v>7.9931146437197901E-3</c:v>
                </c:pt>
                <c:pt idx="10278">
                  <c:v>1.97253842121753E-2</c:v>
                </c:pt>
                <c:pt idx="10279">
                  <c:v>1.3660436082945201E-2</c:v>
                </c:pt>
                <c:pt idx="10280">
                  <c:v>1.4122974784229801E-2</c:v>
                </c:pt>
                <c:pt idx="10281">
                  <c:v>3.9918885674913598E-2</c:v>
                </c:pt>
                <c:pt idx="10282">
                  <c:v>4.6115886839486003E-2</c:v>
                </c:pt>
                <c:pt idx="10283">
                  <c:v>9.3355102994817502E-3</c:v>
                </c:pt>
                <c:pt idx="10284">
                  <c:v>3.8963165865148003E-2</c:v>
                </c:pt>
                <c:pt idx="10285">
                  <c:v>1.1599064972197801E-2</c:v>
                </c:pt>
                <c:pt idx="10286">
                  <c:v>1.19457662764584E-2</c:v>
                </c:pt>
                <c:pt idx="10287">
                  <c:v>1.0175888030955199E-2</c:v>
                </c:pt>
                <c:pt idx="10288">
                  <c:v>1.2151103880648099E-2</c:v>
                </c:pt>
                <c:pt idx="10289">
                  <c:v>1.10485319242579E-2</c:v>
                </c:pt>
                <c:pt idx="10290">
                  <c:v>7.7811746336273998E-3</c:v>
                </c:pt>
                <c:pt idx="10291">
                  <c:v>2.5115422406997202E-2</c:v>
                </c:pt>
                <c:pt idx="10292">
                  <c:v>2.3994900633074401E-2</c:v>
                </c:pt>
                <c:pt idx="10293">
                  <c:v>4.9873169152800302E-2</c:v>
                </c:pt>
                <c:pt idx="10294">
                  <c:v>2.5949044647089199E-2</c:v>
                </c:pt>
                <c:pt idx="10295">
                  <c:v>3.6973477837796802E-2</c:v>
                </c:pt>
                <c:pt idx="10296">
                  <c:v>2.26542672958472E-2</c:v>
                </c:pt>
                <c:pt idx="10297">
                  <c:v>8.5342230810218998E-3</c:v>
                </c:pt>
                <c:pt idx="10298">
                  <c:v>2.5287758791255201E-2</c:v>
                </c:pt>
                <c:pt idx="10299">
                  <c:v>1.70879818038654E-2</c:v>
                </c:pt>
                <c:pt idx="10300">
                  <c:v>8.7359234517538908E-3</c:v>
                </c:pt>
                <c:pt idx="10301">
                  <c:v>9.0021780768789906E-3</c:v>
                </c:pt>
                <c:pt idx="10302">
                  <c:v>2.2318319347604601E-2</c:v>
                </c:pt>
                <c:pt idx="10303">
                  <c:v>5.5932194173219797E-2</c:v>
                </c:pt>
                <c:pt idx="10304">
                  <c:v>3.9395474415245997E-2</c:v>
                </c:pt>
                <c:pt idx="10305">
                  <c:v>9.6063396135774304E-3</c:v>
                </c:pt>
                <c:pt idx="10306">
                  <c:v>1.1064703058767901E-2</c:v>
                </c:pt>
                <c:pt idx="10307">
                  <c:v>3.06547666783188E-2</c:v>
                </c:pt>
                <c:pt idx="10308">
                  <c:v>6.3618017481079994E-2</c:v>
                </c:pt>
                <c:pt idx="10309">
                  <c:v>8.17760406010044E-3</c:v>
                </c:pt>
                <c:pt idx="10310">
                  <c:v>5.4937523391777897E-2</c:v>
                </c:pt>
                <c:pt idx="10311">
                  <c:v>9.1368636958502093E-3</c:v>
                </c:pt>
                <c:pt idx="10312">
                  <c:v>1.0545355467126901E-2</c:v>
                </c:pt>
                <c:pt idx="10313">
                  <c:v>7.3549837675658397E-3</c:v>
                </c:pt>
                <c:pt idx="10314">
                  <c:v>1.66845733594547E-2</c:v>
                </c:pt>
                <c:pt idx="10315">
                  <c:v>2.5820423231256801E-2</c:v>
                </c:pt>
                <c:pt idx="10316">
                  <c:v>2.6440288079006499E-2</c:v>
                </c:pt>
                <c:pt idx="10317">
                  <c:v>2.2115361814031301E-2</c:v>
                </c:pt>
                <c:pt idx="10318">
                  <c:v>3.9580310713363098E-2</c:v>
                </c:pt>
                <c:pt idx="10319">
                  <c:v>9.8389862537671003E-3</c:v>
                </c:pt>
                <c:pt idx="10320">
                  <c:v>1.35762883589805E-2</c:v>
                </c:pt>
                <c:pt idx="10321">
                  <c:v>2.3482459702796301E-2</c:v>
                </c:pt>
                <c:pt idx="10322">
                  <c:v>2.2070497232235E-2</c:v>
                </c:pt>
                <c:pt idx="10323">
                  <c:v>2.8756825705937201E-2</c:v>
                </c:pt>
                <c:pt idx="10324">
                  <c:v>1.41818407178137E-2</c:v>
                </c:pt>
                <c:pt idx="10325">
                  <c:v>2.1160351183195699E-2</c:v>
                </c:pt>
                <c:pt idx="10326">
                  <c:v>8.70312794132206E-3</c:v>
                </c:pt>
                <c:pt idx="10327">
                  <c:v>9.4121971231865293E-3</c:v>
                </c:pt>
                <c:pt idx="10328">
                  <c:v>1.9249893373967701E-2</c:v>
                </c:pt>
                <c:pt idx="10329">
                  <c:v>2.0968164468435201E-2</c:v>
                </c:pt>
                <c:pt idx="10330">
                  <c:v>1.14395292078802E-2</c:v>
                </c:pt>
                <c:pt idx="10331">
                  <c:v>8.8800532896129193E-3</c:v>
                </c:pt>
                <c:pt idx="10332">
                  <c:v>1.0410560586039799E-2</c:v>
                </c:pt>
                <c:pt idx="10333">
                  <c:v>8.3656982035513507E-3</c:v>
                </c:pt>
                <c:pt idx="10334">
                  <c:v>1.9839096957659001E-2</c:v>
                </c:pt>
                <c:pt idx="10335">
                  <c:v>2.24539346217047E-2</c:v>
                </c:pt>
                <c:pt idx="10336">
                  <c:v>2.40619442491792E-2</c:v>
                </c:pt>
                <c:pt idx="10337">
                  <c:v>5.7960567960973403E-2</c:v>
                </c:pt>
                <c:pt idx="10338">
                  <c:v>1.14600768471886E-2</c:v>
                </c:pt>
                <c:pt idx="10339">
                  <c:v>1.1968644868241301E-2</c:v>
                </c:pt>
                <c:pt idx="10340">
                  <c:v>8.0771533031689102E-3</c:v>
                </c:pt>
                <c:pt idx="10341">
                  <c:v>2.6887354845798701E-2</c:v>
                </c:pt>
                <c:pt idx="10342">
                  <c:v>1.4416844677841901E-2</c:v>
                </c:pt>
                <c:pt idx="10343">
                  <c:v>1.35894879408453E-2</c:v>
                </c:pt>
                <c:pt idx="10344">
                  <c:v>9.0903421528307892E-3</c:v>
                </c:pt>
                <c:pt idx="10345">
                  <c:v>5.3551824138092299E-2</c:v>
                </c:pt>
                <c:pt idx="10346">
                  <c:v>1.25637455101535E-2</c:v>
                </c:pt>
                <c:pt idx="10347">
                  <c:v>1.67492892959294E-2</c:v>
                </c:pt>
                <c:pt idx="10348">
                  <c:v>3.5477166297196501E-2</c:v>
                </c:pt>
                <c:pt idx="10349">
                  <c:v>1.8603665550124798E-2</c:v>
                </c:pt>
                <c:pt idx="10350">
                  <c:v>2.6050484842263699E-2</c:v>
                </c:pt>
                <c:pt idx="10351">
                  <c:v>4.0234321542117903E-2</c:v>
                </c:pt>
                <c:pt idx="10352">
                  <c:v>9.4901426117462908E-3</c:v>
                </c:pt>
                <c:pt idx="10353">
                  <c:v>2.07676811785499E-2</c:v>
                </c:pt>
                <c:pt idx="10354">
                  <c:v>1.8054317795187898E-2</c:v>
                </c:pt>
                <c:pt idx="10355">
                  <c:v>4.54211559191482E-2</c:v>
                </c:pt>
                <c:pt idx="10356">
                  <c:v>9.8941287622346004E-3</c:v>
                </c:pt>
                <c:pt idx="10357">
                  <c:v>1.6557091627064001E-2</c:v>
                </c:pt>
                <c:pt idx="10358">
                  <c:v>2.02937917717857E-2</c:v>
                </c:pt>
                <c:pt idx="10359">
                  <c:v>4.4231581910280197E-2</c:v>
                </c:pt>
                <c:pt idx="10360">
                  <c:v>1.15621892566746E-2</c:v>
                </c:pt>
                <c:pt idx="10361">
                  <c:v>9.3295152621976594E-3</c:v>
                </c:pt>
                <c:pt idx="10362">
                  <c:v>1.08780104691852E-2</c:v>
                </c:pt>
                <c:pt idx="10363">
                  <c:v>2.0438797548336999E-2</c:v>
                </c:pt>
                <c:pt idx="10364">
                  <c:v>3.9631986274966897E-2</c:v>
                </c:pt>
                <c:pt idx="10365">
                  <c:v>1.10975515556146E-2</c:v>
                </c:pt>
                <c:pt idx="10366">
                  <c:v>2.62970622660838E-2</c:v>
                </c:pt>
                <c:pt idx="10367">
                  <c:v>2.8731243446848301E-2</c:v>
                </c:pt>
                <c:pt idx="10368">
                  <c:v>9.4708356132091505E-3</c:v>
                </c:pt>
                <c:pt idx="10369">
                  <c:v>1.2219504592842699E-2</c:v>
                </c:pt>
                <c:pt idx="10370">
                  <c:v>2.0702443568571999E-2</c:v>
                </c:pt>
                <c:pt idx="10371">
                  <c:v>1.13396829130027E-2</c:v>
                </c:pt>
                <c:pt idx="10372">
                  <c:v>1.19675904444238E-2</c:v>
                </c:pt>
                <c:pt idx="10373">
                  <c:v>9.8841391816305302E-3</c:v>
                </c:pt>
                <c:pt idx="10374">
                  <c:v>2.3323930616087299E-2</c:v>
                </c:pt>
                <c:pt idx="10375">
                  <c:v>1.01564436103499E-2</c:v>
                </c:pt>
                <c:pt idx="10376">
                  <c:v>8.7508679867624607E-3</c:v>
                </c:pt>
                <c:pt idx="10377">
                  <c:v>8.6621932269468002E-3</c:v>
                </c:pt>
                <c:pt idx="10378">
                  <c:v>1.8463189130266899E-2</c:v>
                </c:pt>
                <c:pt idx="10379">
                  <c:v>1.5966834992745399E-2</c:v>
                </c:pt>
                <c:pt idx="10380">
                  <c:v>1.28369200580801E-2</c:v>
                </c:pt>
                <c:pt idx="10381">
                  <c:v>2.3029206933073601E-2</c:v>
                </c:pt>
                <c:pt idx="10382">
                  <c:v>4.2731671395847097E-2</c:v>
                </c:pt>
                <c:pt idx="10383">
                  <c:v>2.1234162400579199E-2</c:v>
                </c:pt>
                <c:pt idx="10384">
                  <c:v>8.9965421453899793E-3</c:v>
                </c:pt>
                <c:pt idx="10385">
                  <c:v>1.08029468658735E-2</c:v>
                </c:pt>
                <c:pt idx="10386">
                  <c:v>1.20141569829004E-2</c:v>
                </c:pt>
                <c:pt idx="10387">
                  <c:v>2.36613056953143E-2</c:v>
                </c:pt>
                <c:pt idx="10388">
                  <c:v>1.2442586882505401E-2</c:v>
                </c:pt>
                <c:pt idx="10389">
                  <c:v>5.1623328312269401E-2</c:v>
                </c:pt>
                <c:pt idx="10390">
                  <c:v>4.0534447628434701E-2</c:v>
                </c:pt>
                <c:pt idx="10391">
                  <c:v>9.3030528110968503E-3</c:v>
                </c:pt>
                <c:pt idx="10392">
                  <c:v>1.00026192758203E-2</c:v>
                </c:pt>
                <c:pt idx="10393">
                  <c:v>2.6542900820998399E-2</c:v>
                </c:pt>
                <c:pt idx="10394">
                  <c:v>9.3694801943126193E-3</c:v>
                </c:pt>
                <c:pt idx="10395">
                  <c:v>1.64572927820405E-2</c:v>
                </c:pt>
                <c:pt idx="10396">
                  <c:v>7.67098936613274E-3</c:v>
                </c:pt>
                <c:pt idx="10397">
                  <c:v>1.2229698829064E-2</c:v>
                </c:pt>
                <c:pt idx="10398">
                  <c:v>5.5272101355221898E-2</c:v>
                </c:pt>
                <c:pt idx="10399">
                  <c:v>1.82483629292031E-2</c:v>
                </c:pt>
                <c:pt idx="10400">
                  <c:v>1.12766407021112E-2</c:v>
                </c:pt>
                <c:pt idx="10401">
                  <c:v>1.0767893890316399E-2</c:v>
                </c:pt>
                <c:pt idx="10402">
                  <c:v>1.7135579231265199E-2</c:v>
                </c:pt>
                <c:pt idx="10403">
                  <c:v>2.3064756663517001E-2</c:v>
                </c:pt>
                <c:pt idx="10404">
                  <c:v>3.3463504963881001E-2</c:v>
                </c:pt>
                <c:pt idx="10405">
                  <c:v>1.8992662264864402E-2</c:v>
                </c:pt>
                <c:pt idx="10406">
                  <c:v>8.9932313787248804E-3</c:v>
                </c:pt>
                <c:pt idx="10407">
                  <c:v>2.9623253002375099E-2</c:v>
                </c:pt>
                <c:pt idx="10408">
                  <c:v>1.3837824711238299E-2</c:v>
                </c:pt>
                <c:pt idx="10409">
                  <c:v>1.0062563081335799E-2</c:v>
                </c:pt>
                <c:pt idx="10410">
                  <c:v>1.9511017285811501E-2</c:v>
                </c:pt>
                <c:pt idx="10411">
                  <c:v>4.52423593659508E-2</c:v>
                </c:pt>
                <c:pt idx="10412">
                  <c:v>1.08508774882472E-2</c:v>
                </c:pt>
                <c:pt idx="10413">
                  <c:v>1.1800277103176099E-2</c:v>
                </c:pt>
                <c:pt idx="10414">
                  <c:v>1.0100477487904399E-2</c:v>
                </c:pt>
                <c:pt idx="10415">
                  <c:v>1.09666863013172E-2</c:v>
                </c:pt>
                <c:pt idx="10416">
                  <c:v>2.2529047044008599E-2</c:v>
                </c:pt>
                <c:pt idx="10417">
                  <c:v>2.07621551048239E-2</c:v>
                </c:pt>
                <c:pt idx="10418">
                  <c:v>1.13720753453648E-2</c:v>
                </c:pt>
                <c:pt idx="10419">
                  <c:v>1.2856903320071399E-2</c:v>
                </c:pt>
                <c:pt idx="10420">
                  <c:v>2.7949575952789799E-2</c:v>
                </c:pt>
                <c:pt idx="10421">
                  <c:v>7.3799109947229099E-3</c:v>
                </c:pt>
                <c:pt idx="10422">
                  <c:v>1.6406331313532301E-2</c:v>
                </c:pt>
                <c:pt idx="10423">
                  <c:v>1.6526540922951E-2</c:v>
                </c:pt>
                <c:pt idx="10424">
                  <c:v>1.2826186908422001E-2</c:v>
                </c:pt>
                <c:pt idx="10425">
                  <c:v>8.9851160320778105E-3</c:v>
                </c:pt>
                <c:pt idx="10426">
                  <c:v>1.5270376962657499E-2</c:v>
                </c:pt>
                <c:pt idx="10427">
                  <c:v>9.2853808353789494E-3</c:v>
                </c:pt>
                <c:pt idx="10428">
                  <c:v>1.2527799969968299E-2</c:v>
                </c:pt>
                <c:pt idx="10429">
                  <c:v>9.2064341969151798E-3</c:v>
                </c:pt>
                <c:pt idx="10430">
                  <c:v>1.09680872727959E-2</c:v>
                </c:pt>
                <c:pt idx="10431">
                  <c:v>2.13336040314871E-2</c:v>
                </c:pt>
                <c:pt idx="10432">
                  <c:v>7.7764129242830302E-3</c:v>
                </c:pt>
                <c:pt idx="10433">
                  <c:v>7.7933816732737703E-3</c:v>
                </c:pt>
                <c:pt idx="10434">
                  <c:v>1.27886056856285E-2</c:v>
                </c:pt>
                <c:pt idx="10435">
                  <c:v>5.0874524113167702E-2</c:v>
                </c:pt>
                <c:pt idx="10436">
                  <c:v>1.7680116745976499E-2</c:v>
                </c:pt>
                <c:pt idx="10437">
                  <c:v>2.1877103764261201E-2</c:v>
                </c:pt>
                <c:pt idx="10438">
                  <c:v>4.6480673622102897E-2</c:v>
                </c:pt>
                <c:pt idx="10439">
                  <c:v>1.5149490053037999E-2</c:v>
                </c:pt>
                <c:pt idx="10440">
                  <c:v>2.5233947201796302E-2</c:v>
                </c:pt>
                <c:pt idx="10441">
                  <c:v>1.8506252769993101E-2</c:v>
                </c:pt>
                <c:pt idx="10442">
                  <c:v>7.3857416438841998E-3</c:v>
                </c:pt>
                <c:pt idx="10443">
                  <c:v>1.3925297894256099E-2</c:v>
                </c:pt>
                <c:pt idx="10444">
                  <c:v>1.17623937598514E-2</c:v>
                </c:pt>
                <c:pt idx="10445">
                  <c:v>1.7462912744497999E-2</c:v>
                </c:pt>
                <c:pt idx="10446">
                  <c:v>1.8220677993590201E-2</c:v>
                </c:pt>
                <c:pt idx="10447">
                  <c:v>3.4607685905442699E-2</c:v>
                </c:pt>
                <c:pt idx="10448">
                  <c:v>9.6917356557592593E-3</c:v>
                </c:pt>
                <c:pt idx="10449">
                  <c:v>8.7180252546966899E-3</c:v>
                </c:pt>
                <c:pt idx="10450">
                  <c:v>4.73614143554325E-2</c:v>
                </c:pt>
                <c:pt idx="10451">
                  <c:v>4.1131180952882498E-2</c:v>
                </c:pt>
                <c:pt idx="10452">
                  <c:v>7.3219591287262296E-3</c:v>
                </c:pt>
                <c:pt idx="10453">
                  <c:v>3.76829569475629E-2</c:v>
                </c:pt>
                <c:pt idx="10454">
                  <c:v>4.1817745447321898E-2</c:v>
                </c:pt>
                <c:pt idx="10455">
                  <c:v>8.3841006253658496E-3</c:v>
                </c:pt>
                <c:pt idx="10456">
                  <c:v>1.6192004825501202E-2</c:v>
                </c:pt>
                <c:pt idx="10457">
                  <c:v>3.4869415469561502E-2</c:v>
                </c:pt>
                <c:pt idx="10458">
                  <c:v>7.6631085727144497E-3</c:v>
                </c:pt>
                <c:pt idx="10459">
                  <c:v>1.02645278121699E-2</c:v>
                </c:pt>
                <c:pt idx="10460">
                  <c:v>1.22212944333836E-2</c:v>
                </c:pt>
                <c:pt idx="10461">
                  <c:v>2.7569205860745301E-2</c:v>
                </c:pt>
                <c:pt idx="10462">
                  <c:v>9.0293818395050691E-3</c:v>
                </c:pt>
                <c:pt idx="10463">
                  <c:v>8.0411666391657192E-3</c:v>
                </c:pt>
                <c:pt idx="10464">
                  <c:v>3.2121391788978403E-2</c:v>
                </c:pt>
                <c:pt idx="10465">
                  <c:v>1.5411200553323999E-2</c:v>
                </c:pt>
                <c:pt idx="10466">
                  <c:v>2.0277625645911498E-2</c:v>
                </c:pt>
                <c:pt idx="10467">
                  <c:v>8.8789490018603492E-3</c:v>
                </c:pt>
                <c:pt idx="10468">
                  <c:v>1.6645628535762801E-2</c:v>
                </c:pt>
                <c:pt idx="10469">
                  <c:v>2.6289711587626802E-2</c:v>
                </c:pt>
                <c:pt idx="10470">
                  <c:v>5.1939605779280702E-2</c:v>
                </c:pt>
                <c:pt idx="10471">
                  <c:v>3.3238443547928903E-2</c:v>
                </c:pt>
                <c:pt idx="10472">
                  <c:v>9.3316015840762701E-3</c:v>
                </c:pt>
                <c:pt idx="10473">
                  <c:v>7.8942957216692599E-3</c:v>
                </c:pt>
                <c:pt idx="10474">
                  <c:v>1.41940162096649E-2</c:v>
                </c:pt>
                <c:pt idx="10475">
                  <c:v>3.3329821254438098E-2</c:v>
                </c:pt>
                <c:pt idx="10476">
                  <c:v>1.0655086251825201E-2</c:v>
                </c:pt>
                <c:pt idx="10477">
                  <c:v>3.1723005098207399E-2</c:v>
                </c:pt>
                <c:pt idx="10478">
                  <c:v>9.1282035417089707E-3</c:v>
                </c:pt>
                <c:pt idx="10479">
                  <c:v>2.0678984516985102E-2</c:v>
                </c:pt>
                <c:pt idx="10480">
                  <c:v>2.0933660628713199E-2</c:v>
                </c:pt>
                <c:pt idx="10481">
                  <c:v>4.1094800669165099E-2</c:v>
                </c:pt>
                <c:pt idx="10482">
                  <c:v>8.4128488357496506E-3</c:v>
                </c:pt>
                <c:pt idx="10483">
                  <c:v>1.1635961162353801E-2</c:v>
                </c:pt>
                <c:pt idx="10484">
                  <c:v>9.8603171048551805E-3</c:v>
                </c:pt>
                <c:pt idx="10485">
                  <c:v>1.1236864090149699E-2</c:v>
                </c:pt>
                <c:pt idx="10486">
                  <c:v>2.8169960288128099E-2</c:v>
                </c:pt>
                <c:pt idx="10487">
                  <c:v>8.8948332988422092E-3</c:v>
                </c:pt>
                <c:pt idx="10488">
                  <c:v>4.1085513318774997E-2</c:v>
                </c:pt>
                <c:pt idx="10489">
                  <c:v>2.15036443707395E-2</c:v>
                </c:pt>
                <c:pt idx="10490">
                  <c:v>1.4263565277860201E-2</c:v>
                </c:pt>
                <c:pt idx="10491">
                  <c:v>1.00105189543062E-2</c:v>
                </c:pt>
                <c:pt idx="10492">
                  <c:v>4.1374551788209098E-2</c:v>
                </c:pt>
                <c:pt idx="10493">
                  <c:v>9.0952953196843309E-3</c:v>
                </c:pt>
                <c:pt idx="10494">
                  <c:v>1.8162216004537102E-2</c:v>
                </c:pt>
                <c:pt idx="10495">
                  <c:v>1.3099058714105501E-2</c:v>
                </c:pt>
                <c:pt idx="10496">
                  <c:v>5.9512907770223902E-2</c:v>
                </c:pt>
                <c:pt idx="10497">
                  <c:v>1.45829352358184E-2</c:v>
                </c:pt>
                <c:pt idx="10498">
                  <c:v>1.72045321023243E-2</c:v>
                </c:pt>
                <c:pt idx="10499">
                  <c:v>8.1799776160686993E-3</c:v>
                </c:pt>
                <c:pt idx="10500">
                  <c:v>1.14760678807429E-2</c:v>
                </c:pt>
                <c:pt idx="10501">
                  <c:v>1.17891490415771E-2</c:v>
                </c:pt>
                <c:pt idx="10502">
                  <c:v>3.4125887439561998E-2</c:v>
                </c:pt>
                <c:pt idx="10503">
                  <c:v>7.9395222645067907E-3</c:v>
                </c:pt>
                <c:pt idx="10504">
                  <c:v>1.1248733442896499E-2</c:v>
                </c:pt>
                <c:pt idx="10505">
                  <c:v>1.30764428716614E-2</c:v>
                </c:pt>
                <c:pt idx="10506">
                  <c:v>7.8598052747675309E-3</c:v>
                </c:pt>
                <c:pt idx="10507">
                  <c:v>1.63387674898334E-2</c:v>
                </c:pt>
                <c:pt idx="10508">
                  <c:v>2.6717278514341299E-2</c:v>
                </c:pt>
                <c:pt idx="10509">
                  <c:v>1.00123473515716E-2</c:v>
                </c:pt>
                <c:pt idx="10510">
                  <c:v>5.2863288782248802E-2</c:v>
                </c:pt>
                <c:pt idx="10511">
                  <c:v>4.1081744832498698E-2</c:v>
                </c:pt>
                <c:pt idx="10512">
                  <c:v>3.1268311648863303E-2</c:v>
                </c:pt>
                <c:pt idx="10513">
                  <c:v>1.1229766160354E-2</c:v>
                </c:pt>
                <c:pt idx="10514">
                  <c:v>2.4386034735561501E-2</c:v>
                </c:pt>
                <c:pt idx="10515">
                  <c:v>1.8883793257555102E-2</c:v>
                </c:pt>
                <c:pt idx="10516">
                  <c:v>2.1682824070817199E-2</c:v>
                </c:pt>
                <c:pt idx="10517">
                  <c:v>1.6335978908538201E-2</c:v>
                </c:pt>
                <c:pt idx="10518">
                  <c:v>4.6451214027533598E-2</c:v>
                </c:pt>
                <c:pt idx="10519">
                  <c:v>7.2777296256666202E-3</c:v>
                </c:pt>
                <c:pt idx="10520">
                  <c:v>9.2424539933492408E-3</c:v>
                </c:pt>
                <c:pt idx="10521">
                  <c:v>7.9557639664231006E-3</c:v>
                </c:pt>
                <c:pt idx="10522">
                  <c:v>9.7435389571238901E-3</c:v>
                </c:pt>
                <c:pt idx="10523">
                  <c:v>1.8028862569572899E-2</c:v>
                </c:pt>
                <c:pt idx="10524">
                  <c:v>3.2474283891963003E-2</c:v>
                </c:pt>
                <c:pt idx="10525">
                  <c:v>6.3922612511812596E-2</c:v>
                </c:pt>
                <c:pt idx="10526">
                  <c:v>1.6752223935981001E-2</c:v>
                </c:pt>
                <c:pt idx="10527">
                  <c:v>5.9329118088619903E-2</c:v>
                </c:pt>
                <c:pt idx="10528">
                  <c:v>1.74267108897459E-2</c:v>
                </c:pt>
                <c:pt idx="10529">
                  <c:v>9.1235669492525599E-3</c:v>
                </c:pt>
                <c:pt idx="10530">
                  <c:v>1.7255357655858401E-2</c:v>
                </c:pt>
                <c:pt idx="10531">
                  <c:v>8.5704517587675607E-3</c:v>
                </c:pt>
                <c:pt idx="10532">
                  <c:v>2.4539021703057301E-2</c:v>
                </c:pt>
                <c:pt idx="10533">
                  <c:v>2.35529553969046E-2</c:v>
                </c:pt>
                <c:pt idx="10534">
                  <c:v>1.0805450562408401E-2</c:v>
                </c:pt>
                <c:pt idx="10535">
                  <c:v>1.9988810728985298E-2</c:v>
                </c:pt>
                <c:pt idx="10536">
                  <c:v>9.8721128523229004E-3</c:v>
                </c:pt>
                <c:pt idx="10537">
                  <c:v>8.2104117841713901E-3</c:v>
                </c:pt>
                <c:pt idx="10538">
                  <c:v>2.2961221020353299E-2</c:v>
                </c:pt>
                <c:pt idx="10539">
                  <c:v>1.0543934796642E-2</c:v>
                </c:pt>
                <c:pt idx="10540">
                  <c:v>1.52686421980796E-2</c:v>
                </c:pt>
                <c:pt idx="10541">
                  <c:v>5.3331170586626397E-2</c:v>
                </c:pt>
                <c:pt idx="10542">
                  <c:v>2.8000227696636099E-2</c:v>
                </c:pt>
                <c:pt idx="10543">
                  <c:v>1.11091675440691E-2</c:v>
                </c:pt>
                <c:pt idx="10544">
                  <c:v>5.9435639894704101E-2</c:v>
                </c:pt>
                <c:pt idx="10545">
                  <c:v>9.4237358402397102E-3</c:v>
                </c:pt>
                <c:pt idx="10546">
                  <c:v>5.0775869879424E-2</c:v>
                </c:pt>
                <c:pt idx="10547">
                  <c:v>9.2078402299497E-3</c:v>
                </c:pt>
                <c:pt idx="10548">
                  <c:v>1.4909476806884901E-2</c:v>
                </c:pt>
                <c:pt idx="10549">
                  <c:v>1.13326391939394E-2</c:v>
                </c:pt>
                <c:pt idx="10550">
                  <c:v>1.88683507637704E-2</c:v>
                </c:pt>
                <c:pt idx="10551">
                  <c:v>1.08833772324888E-2</c:v>
                </c:pt>
                <c:pt idx="10552">
                  <c:v>9.82151349013787E-3</c:v>
                </c:pt>
                <c:pt idx="10553">
                  <c:v>1.21184599560543E-2</c:v>
                </c:pt>
                <c:pt idx="10554">
                  <c:v>1.34273070324149E-2</c:v>
                </c:pt>
                <c:pt idx="10555">
                  <c:v>7.5346787069800001E-3</c:v>
                </c:pt>
                <c:pt idx="10556">
                  <c:v>2.4926152699832199E-2</c:v>
                </c:pt>
                <c:pt idx="10557">
                  <c:v>2.9922071239941998E-2</c:v>
                </c:pt>
                <c:pt idx="10558">
                  <c:v>2.55672202073257E-2</c:v>
                </c:pt>
                <c:pt idx="10559">
                  <c:v>1.07354818852723E-2</c:v>
                </c:pt>
                <c:pt idx="10560">
                  <c:v>5.1390694018453698E-2</c:v>
                </c:pt>
                <c:pt idx="10561">
                  <c:v>8.8710702812517805E-3</c:v>
                </c:pt>
                <c:pt idx="10562">
                  <c:v>1.0221216838521899E-2</c:v>
                </c:pt>
                <c:pt idx="10563">
                  <c:v>9.6809829788382894E-3</c:v>
                </c:pt>
                <c:pt idx="10564">
                  <c:v>7.9799218663918307E-3</c:v>
                </c:pt>
                <c:pt idx="10565">
                  <c:v>3.8042142221003099E-2</c:v>
                </c:pt>
                <c:pt idx="10566">
                  <c:v>1.0272086431309699E-2</c:v>
                </c:pt>
                <c:pt idx="10567">
                  <c:v>4.3754439085629503E-2</c:v>
                </c:pt>
                <c:pt idx="10568">
                  <c:v>1.75162091355563E-2</c:v>
                </c:pt>
                <c:pt idx="10569">
                  <c:v>8.8655922825305496E-3</c:v>
                </c:pt>
                <c:pt idx="10570">
                  <c:v>4.1453158279719897E-2</c:v>
                </c:pt>
                <c:pt idx="10571">
                  <c:v>2.3121788245222201E-2</c:v>
                </c:pt>
                <c:pt idx="10572">
                  <c:v>9.7348090333083306E-3</c:v>
                </c:pt>
                <c:pt idx="10573">
                  <c:v>8.3458835182390508E-3</c:v>
                </c:pt>
                <c:pt idx="10574">
                  <c:v>2.0088160311334199E-2</c:v>
                </c:pt>
                <c:pt idx="10575">
                  <c:v>7.2256972769359504E-3</c:v>
                </c:pt>
                <c:pt idx="10576">
                  <c:v>1.90085193325427E-2</c:v>
                </c:pt>
                <c:pt idx="10577">
                  <c:v>3.1022963565890401E-2</c:v>
                </c:pt>
                <c:pt idx="10578">
                  <c:v>1.18447806348579E-2</c:v>
                </c:pt>
                <c:pt idx="10579">
                  <c:v>1.6181493370696201E-2</c:v>
                </c:pt>
                <c:pt idx="10580">
                  <c:v>1.0459000731918E-2</c:v>
                </c:pt>
                <c:pt idx="10581">
                  <c:v>2.9065126318761701E-2</c:v>
                </c:pt>
                <c:pt idx="10582">
                  <c:v>1.69561557515416E-2</c:v>
                </c:pt>
                <c:pt idx="10583">
                  <c:v>9.9436390016246802E-3</c:v>
                </c:pt>
                <c:pt idx="10584">
                  <c:v>3.2638909398705597E-2</c:v>
                </c:pt>
                <c:pt idx="10585">
                  <c:v>1.1114010892945799E-2</c:v>
                </c:pt>
                <c:pt idx="10586">
                  <c:v>5.4412807212360699E-2</c:v>
                </c:pt>
                <c:pt idx="10587">
                  <c:v>5.2127213950071097E-2</c:v>
                </c:pt>
                <c:pt idx="10588">
                  <c:v>2.6222760268921199E-2</c:v>
                </c:pt>
                <c:pt idx="10589">
                  <c:v>1.1700666241550899E-2</c:v>
                </c:pt>
                <c:pt idx="10590">
                  <c:v>9.5720796859717298E-3</c:v>
                </c:pt>
                <c:pt idx="10591">
                  <c:v>8.7673376643319506E-3</c:v>
                </c:pt>
                <c:pt idx="10592">
                  <c:v>1.3569390443721401E-2</c:v>
                </c:pt>
                <c:pt idx="10593">
                  <c:v>3.4590151568610998E-2</c:v>
                </c:pt>
                <c:pt idx="10594">
                  <c:v>2.1206158292592401E-2</c:v>
                </c:pt>
                <c:pt idx="10595">
                  <c:v>2.42645853501962E-2</c:v>
                </c:pt>
                <c:pt idx="10596">
                  <c:v>2.1204010009079101E-2</c:v>
                </c:pt>
                <c:pt idx="10597">
                  <c:v>8.56069501901985E-3</c:v>
                </c:pt>
                <c:pt idx="10598">
                  <c:v>8.9515135516631903E-3</c:v>
                </c:pt>
                <c:pt idx="10599">
                  <c:v>1.32437055824982E-2</c:v>
                </c:pt>
                <c:pt idx="10600">
                  <c:v>8.3772648788419408E-3</c:v>
                </c:pt>
                <c:pt idx="10601">
                  <c:v>1.20735894927009E-2</c:v>
                </c:pt>
                <c:pt idx="10602">
                  <c:v>3.6325376575665903E-2</c:v>
                </c:pt>
                <c:pt idx="10603">
                  <c:v>1.0911964296093099E-2</c:v>
                </c:pt>
                <c:pt idx="10604">
                  <c:v>2.0036394989236799E-2</c:v>
                </c:pt>
                <c:pt idx="10605">
                  <c:v>1.6656802656571799E-2</c:v>
                </c:pt>
                <c:pt idx="10606">
                  <c:v>1.19842622693893E-2</c:v>
                </c:pt>
                <c:pt idx="10607">
                  <c:v>9.9067335821826103E-3</c:v>
                </c:pt>
                <c:pt idx="10608">
                  <c:v>1.6275520602841799E-2</c:v>
                </c:pt>
                <c:pt idx="10609">
                  <c:v>3.9224213643407099E-2</c:v>
                </c:pt>
                <c:pt idx="10610">
                  <c:v>8.37411925446996E-3</c:v>
                </c:pt>
                <c:pt idx="10611">
                  <c:v>7.9243087070034902E-3</c:v>
                </c:pt>
                <c:pt idx="10612">
                  <c:v>3.0025580489558799E-2</c:v>
                </c:pt>
                <c:pt idx="10613">
                  <c:v>2.1015053671795899E-2</c:v>
                </c:pt>
                <c:pt idx="10614">
                  <c:v>1.26138924516287E-2</c:v>
                </c:pt>
                <c:pt idx="10615">
                  <c:v>7.6960546841141403E-3</c:v>
                </c:pt>
                <c:pt idx="10616">
                  <c:v>1.83109023213931E-2</c:v>
                </c:pt>
                <c:pt idx="10617">
                  <c:v>6.3503215143999703E-2</c:v>
                </c:pt>
                <c:pt idx="10618">
                  <c:v>3.32505348131951E-2</c:v>
                </c:pt>
                <c:pt idx="10619">
                  <c:v>1.7978276259286299E-2</c:v>
                </c:pt>
                <c:pt idx="10620">
                  <c:v>1.1118811301168499E-2</c:v>
                </c:pt>
                <c:pt idx="10621">
                  <c:v>3.6884038666862302E-2</c:v>
                </c:pt>
                <c:pt idx="10622">
                  <c:v>1.2422636926681699E-2</c:v>
                </c:pt>
                <c:pt idx="10623">
                  <c:v>1.6953758322026599E-2</c:v>
                </c:pt>
                <c:pt idx="10624">
                  <c:v>9.0163400146678202E-3</c:v>
                </c:pt>
                <c:pt idx="10625">
                  <c:v>5.1169187119818597E-2</c:v>
                </c:pt>
                <c:pt idx="10626">
                  <c:v>8.3820889776916405E-3</c:v>
                </c:pt>
                <c:pt idx="10627">
                  <c:v>9.9620823086213808E-3</c:v>
                </c:pt>
                <c:pt idx="10628">
                  <c:v>4.3204302535029902E-2</c:v>
                </c:pt>
                <c:pt idx="10629">
                  <c:v>1.2523473579694E-2</c:v>
                </c:pt>
                <c:pt idx="10630">
                  <c:v>7.9928122457940606E-3</c:v>
                </c:pt>
                <c:pt idx="10631">
                  <c:v>7.7918203041601299E-3</c:v>
                </c:pt>
                <c:pt idx="10632">
                  <c:v>1.55149152632745E-2</c:v>
                </c:pt>
                <c:pt idx="10633">
                  <c:v>8.1259747962166805E-3</c:v>
                </c:pt>
                <c:pt idx="10634">
                  <c:v>1.0909721562733799E-2</c:v>
                </c:pt>
                <c:pt idx="10635">
                  <c:v>3.0652079660310399E-2</c:v>
                </c:pt>
                <c:pt idx="10636">
                  <c:v>2.4573282217379599E-2</c:v>
                </c:pt>
                <c:pt idx="10637">
                  <c:v>1.38882595145628E-2</c:v>
                </c:pt>
                <c:pt idx="10638">
                  <c:v>1.78275309470304E-2</c:v>
                </c:pt>
                <c:pt idx="10639">
                  <c:v>2.27487498345742E-2</c:v>
                </c:pt>
                <c:pt idx="10640">
                  <c:v>8.3766376435566899E-3</c:v>
                </c:pt>
                <c:pt idx="10641">
                  <c:v>7.9481905904922392E-3</c:v>
                </c:pt>
                <c:pt idx="10642">
                  <c:v>7.6682632904921397E-3</c:v>
                </c:pt>
                <c:pt idx="10643">
                  <c:v>5.2629079765793098E-2</c:v>
                </c:pt>
                <c:pt idx="10644">
                  <c:v>1.9133389469727799E-2</c:v>
                </c:pt>
                <c:pt idx="10645">
                  <c:v>8.0372862316396496E-3</c:v>
                </c:pt>
                <c:pt idx="10646">
                  <c:v>3.1946427208167698E-2</c:v>
                </c:pt>
                <c:pt idx="10647">
                  <c:v>5.6852190294608897E-2</c:v>
                </c:pt>
                <c:pt idx="10648">
                  <c:v>9.8492896200478505E-3</c:v>
                </c:pt>
                <c:pt idx="10649">
                  <c:v>1.07175076573107E-2</c:v>
                </c:pt>
                <c:pt idx="10650">
                  <c:v>9.28126619144066E-3</c:v>
                </c:pt>
                <c:pt idx="10651">
                  <c:v>9.9392710403871896E-3</c:v>
                </c:pt>
                <c:pt idx="10652">
                  <c:v>2.0184831113000599E-2</c:v>
                </c:pt>
                <c:pt idx="10653">
                  <c:v>8.6490073335806703E-3</c:v>
                </c:pt>
                <c:pt idx="10654">
                  <c:v>1.37785834385468E-2</c:v>
                </c:pt>
                <c:pt idx="10655">
                  <c:v>1.8506154552489801E-2</c:v>
                </c:pt>
                <c:pt idx="10656">
                  <c:v>1.2853063995532E-2</c:v>
                </c:pt>
                <c:pt idx="10657">
                  <c:v>2.8933821022957999E-2</c:v>
                </c:pt>
                <c:pt idx="10658">
                  <c:v>1.8803543906543499E-2</c:v>
                </c:pt>
                <c:pt idx="10659">
                  <c:v>2.1447580736136299E-2</c:v>
                </c:pt>
                <c:pt idx="10660">
                  <c:v>3.52860754711707E-2</c:v>
                </c:pt>
                <c:pt idx="10661">
                  <c:v>7.7102070205191499E-3</c:v>
                </c:pt>
                <c:pt idx="10662">
                  <c:v>4.6533942245732998E-2</c:v>
                </c:pt>
                <c:pt idx="10663">
                  <c:v>7.9922204528094995E-3</c:v>
                </c:pt>
                <c:pt idx="10664">
                  <c:v>6.4281460790163697E-2</c:v>
                </c:pt>
                <c:pt idx="10665">
                  <c:v>1.0627358703202999E-2</c:v>
                </c:pt>
                <c:pt idx="10666">
                  <c:v>5.9074411312600703E-2</c:v>
                </c:pt>
                <c:pt idx="10667">
                  <c:v>1.7795394299786899E-2</c:v>
                </c:pt>
                <c:pt idx="10668">
                  <c:v>1.97256506306469E-2</c:v>
                </c:pt>
                <c:pt idx="10669">
                  <c:v>3.4890986198782198E-2</c:v>
                </c:pt>
                <c:pt idx="10670">
                  <c:v>9.4769813690150206E-3</c:v>
                </c:pt>
                <c:pt idx="10671">
                  <c:v>9.1104119547145302E-3</c:v>
                </c:pt>
                <c:pt idx="10672">
                  <c:v>9.4630275586438904E-3</c:v>
                </c:pt>
                <c:pt idx="10673">
                  <c:v>8.5860929875592497E-3</c:v>
                </c:pt>
                <c:pt idx="10674">
                  <c:v>4.82461129625706E-2</c:v>
                </c:pt>
                <c:pt idx="10675">
                  <c:v>2.2800708015410599E-2</c:v>
                </c:pt>
                <c:pt idx="10676">
                  <c:v>6.4759585713254603E-2</c:v>
                </c:pt>
                <c:pt idx="10677">
                  <c:v>2.6206159327711202E-2</c:v>
                </c:pt>
                <c:pt idx="10678">
                  <c:v>2.4581170013934301E-2</c:v>
                </c:pt>
                <c:pt idx="10679">
                  <c:v>1.02451223643403E-2</c:v>
                </c:pt>
                <c:pt idx="10680">
                  <c:v>5.2735895453725201E-2</c:v>
                </c:pt>
                <c:pt idx="10681">
                  <c:v>9.3905143350890303E-3</c:v>
                </c:pt>
                <c:pt idx="10682">
                  <c:v>4.4864898685488902E-2</c:v>
                </c:pt>
                <c:pt idx="10683">
                  <c:v>1.6627462664931401E-2</c:v>
                </c:pt>
                <c:pt idx="10684">
                  <c:v>2.4268870150305499E-2</c:v>
                </c:pt>
                <c:pt idx="10685">
                  <c:v>1.2039483148017E-2</c:v>
                </c:pt>
                <c:pt idx="10686">
                  <c:v>4.9754035700554498E-2</c:v>
                </c:pt>
                <c:pt idx="10687">
                  <c:v>1.0458766713560899E-2</c:v>
                </c:pt>
                <c:pt idx="10688">
                  <c:v>2.6228295898220001E-2</c:v>
                </c:pt>
                <c:pt idx="10689">
                  <c:v>2.0065206994295599E-2</c:v>
                </c:pt>
                <c:pt idx="10690">
                  <c:v>7.4864981831399696E-3</c:v>
                </c:pt>
                <c:pt idx="10691">
                  <c:v>9.2924961567556197E-3</c:v>
                </c:pt>
                <c:pt idx="10692">
                  <c:v>4.7035025638305202E-2</c:v>
                </c:pt>
                <c:pt idx="10693">
                  <c:v>7.6876770104625002E-3</c:v>
                </c:pt>
                <c:pt idx="10694">
                  <c:v>3.1741602332816699E-2</c:v>
                </c:pt>
                <c:pt idx="10695">
                  <c:v>1.5866802523403299E-2</c:v>
                </c:pt>
                <c:pt idx="10696">
                  <c:v>1.7309162611886999E-2</c:v>
                </c:pt>
                <c:pt idx="10697">
                  <c:v>6.0198960571045901E-2</c:v>
                </c:pt>
                <c:pt idx="10698">
                  <c:v>6.6664930790112695E-2</c:v>
                </c:pt>
                <c:pt idx="10699">
                  <c:v>3.35393759394709E-2</c:v>
                </c:pt>
                <c:pt idx="10700">
                  <c:v>4.10131263098319E-2</c:v>
                </c:pt>
                <c:pt idx="10701">
                  <c:v>7.3260573391920004E-3</c:v>
                </c:pt>
                <c:pt idx="10702">
                  <c:v>8.9834730074842394E-3</c:v>
                </c:pt>
                <c:pt idx="10703">
                  <c:v>3.2265396505014102E-2</c:v>
                </c:pt>
                <c:pt idx="10704">
                  <c:v>2.09850431867806E-2</c:v>
                </c:pt>
                <c:pt idx="10705">
                  <c:v>9.4011150270480407E-3</c:v>
                </c:pt>
                <c:pt idx="10706">
                  <c:v>6.3373331938245195E-2</c:v>
                </c:pt>
                <c:pt idx="10707">
                  <c:v>8.0454607791549896E-3</c:v>
                </c:pt>
                <c:pt idx="10708">
                  <c:v>2.1388755616807201E-2</c:v>
                </c:pt>
                <c:pt idx="10709">
                  <c:v>1.06007235375401E-2</c:v>
                </c:pt>
                <c:pt idx="10710">
                  <c:v>3.7973100213732201E-2</c:v>
                </c:pt>
                <c:pt idx="10711">
                  <c:v>1.6600793308843401E-2</c:v>
                </c:pt>
                <c:pt idx="10712">
                  <c:v>2.1328190013248399E-2</c:v>
                </c:pt>
                <c:pt idx="10713">
                  <c:v>2.9710408690079699E-2</c:v>
                </c:pt>
                <c:pt idx="10714">
                  <c:v>2.9687131636219301E-2</c:v>
                </c:pt>
                <c:pt idx="10715">
                  <c:v>1.4161244143137901E-2</c:v>
                </c:pt>
                <c:pt idx="10716">
                  <c:v>8.3716017566546896E-3</c:v>
                </c:pt>
                <c:pt idx="10717">
                  <c:v>1.4677070390044599E-2</c:v>
                </c:pt>
                <c:pt idx="10718">
                  <c:v>1.09674909562784E-2</c:v>
                </c:pt>
                <c:pt idx="10719">
                  <c:v>1.3580029382831E-2</c:v>
                </c:pt>
                <c:pt idx="10720">
                  <c:v>1.1038921737700999E-2</c:v>
                </c:pt>
                <c:pt idx="10721">
                  <c:v>1.20131284573147E-2</c:v>
                </c:pt>
                <c:pt idx="10722">
                  <c:v>5.6700464741760097E-2</c:v>
                </c:pt>
                <c:pt idx="10723">
                  <c:v>8.9794388506479108E-3</c:v>
                </c:pt>
                <c:pt idx="10724">
                  <c:v>2.1241017225015198E-2</c:v>
                </c:pt>
                <c:pt idx="10725">
                  <c:v>1.07279385795012E-2</c:v>
                </c:pt>
                <c:pt idx="10726">
                  <c:v>1.47777168375184E-2</c:v>
                </c:pt>
                <c:pt idx="10727">
                  <c:v>1.1787373484688401E-2</c:v>
                </c:pt>
                <c:pt idx="10728">
                  <c:v>2.2058540383046998E-2</c:v>
                </c:pt>
                <c:pt idx="10729">
                  <c:v>1.00399198238619E-2</c:v>
                </c:pt>
                <c:pt idx="10730">
                  <c:v>1.78037207229641E-2</c:v>
                </c:pt>
                <c:pt idx="10731">
                  <c:v>9.2389966733918607E-3</c:v>
                </c:pt>
                <c:pt idx="10732">
                  <c:v>1.6968586943888201E-2</c:v>
                </c:pt>
                <c:pt idx="10733">
                  <c:v>1.4913934162133E-2</c:v>
                </c:pt>
                <c:pt idx="10734">
                  <c:v>1.5305267449766E-2</c:v>
                </c:pt>
                <c:pt idx="10735">
                  <c:v>1.2145280769296401E-2</c:v>
                </c:pt>
                <c:pt idx="10736">
                  <c:v>7.7301893722806197E-3</c:v>
                </c:pt>
                <c:pt idx="10737">
                  <c:v>2.1662925112328299E-2</c:v>
                </c:pt>
                <c:pt idx="10738">
                  <c:v>1.6428129999216699E-2</c:v>
                </c:pt>
                <c:pt idx="10739">
                  <c:v>3.0561606050028001E-2</c:v>
                </c:pt>
                <c:pt idx="10740">
                  <c:v>7.7939164864666696E-3</c:v>
                </c:pt>
                <c:pt idx="10741">
                  <c:v>5.2982361920721401E-2</c:v>
                </c:pt>
                <c:pt idx="10742">
                  <c:v>3.1545864362821099E-2</c:v>
                </c:pt>
                <c:pt idx="10743">
                  <c:v>3.6847934629516001E-2</c:v>
                </c:pt>
                <c:pt idx="10744">
                  <c:v>6.5429045434563599E-2</c:v>
                </c:pt>
                <c:pt idx="10745">
                  <c:v>2.0902009464087799E-2</c:v>
                </c:pt>
                <c:pt idx="10746">
                  <c:v>9.0172754340615401E-3</c:v>
                </c:pt>
                <c:pt idx="10747">
                  <c:v>1.1059426403889299E-2</c:v>
                </c:pt>
                <c:pt idx="10748">
                  <c:v>1.12155637926217E-2</c:v>
                </c:pt>
                <c:pt idx="10749">
                  <c:v>8.5394130324360495E-3</c:v>
                </c:pt>
                <c:pt idx="10750">
                  <c:v>1.19320361551787E-2</c:v>
                </c:pt>
                <c:pt idx="10751">
                  <c:v>7.6213570811548602E-3</c:v>
                </c:pt>
                <c:pt idx="10752">
                  <c:v>1.5664473615287899E-2</c:v>
                </c:pt>
                <c:pt idx="10753">
                  <c:v>1.2598388053717499E-2</c:v>
                </c:pt>
                <c:pt idx="10754">
                  <c:v>1.42787985584505E-2</c:v>
                </c:pt>
                <c:pt idx="10755">
                  <c:v>1.6717522988132401E-2</c:v>
                </c:pt>
                <c:pt idx="10756">
                  <c:v>1.85219804958906E-2</c:v>
                </c:pt>
                <c:pt idx="10757">
                  <c:v>7.2859813975466202E-3</c:v>
                </c:pt>
                <c:pt idx="10758">
                  <c:v>1.12720341775597E-2</c:v>
                </c:pt>
                <c:pt idx="10759">
                  <c:v>9.0122254997480698E-3</c:v>
                </c:pt>
                <c:pt idx="10760">
                  <c:v>8.3902658686656906E-3</c:v>
                </c:pt>
                <c:pt idx="10761">
                  <c:v>1.48738212521444E-2</c:v>
                </c:pt>
                <c:pt idx="10762">
                  <c:v>4.4049013407024599E-2</c:v>
                </c:pt>
                <c:pt idx="10763">
                  <c:v>1.5723847765663199E-2</c:v>
                </c:pt>
                <c:pt idx="10764">
                  <c:v>1.0479352649134001E-2</c:v>
                </c:pt>
                <c:pt idx="10765">
                  <c:v>4.6362092146456799E-2</c:v>
                </c:pt>
                <c:pt idx="10766">
                  <c:v>2.41901353187698E-2</c:v>
                </c:pt>
                <c:pt idx="10767">
                  <c:v>1.05689411731278E-2</c:v>
                </c:pt>
                <c:pt idx="10768">
                  <c:v>5.5979572091866797E-2</c:v>
                </c:pt>
                <c:pt idx="10769">
                  <c:v>1.039304039339E-2</c:v>
                </c:pt>
                <c:pt idx="10770">
                  <c:v>1.63137088024084E-2</c:v>
                </c:pt>
                <c:pt idx="10771">
                  <c:v>2.5918627671729901E-2</c:v>
                </c:pt>
                <c:pt idx="10772">
                  <c:v>3.5945803490012099E-2</c:v>
                </c:pt>
                <c:pt idx="10773">
                  <c:v>3.3130500698528499E-2</c:v>
                </c:pt>
                <c:pt idx="10774">
                  <c:v>9.2931799302059404E-3</c:v>
                </c:pt>
                <c:pt idx="10775">
                  <c:v>2.8515710513377E-2</c:v>
                </c:pt>
                <c:pt idx="10776">
                  <c:v>1.1419733219020499E-2</c:v>
                </c:pt>
                <c:pt idx="10777">
                  <c:v>8.8696028651867008E-3</c:v>
                </c:pt>
                <c:pt idx="10778">
                  <c:v>4.8819117937309198E-2</c:v>
                </c:pt>
                <c:pt idx="10779">
                  <c:v>1.29251910766501E-2</c:v>
                </c:pt>
                <c:pt idx="10780">
                  <c:v>2.9721614211203298E-2</c:v>
                </c:pt>
                <c:pt idx="10781">
                  <c:v>4.0522677410942697E-2</c:v>
                </c:pt>
                <c:pt idx="10782">
                  <c:v>8.8424420975487805E-3</c:v>
                </c:pt>
                <c:pt idx="10783">
                  <c:v>5.4649124531854103E-2</c:v>
                </c:pt>
                <c:pt idx="10784">
                  <c:v>3.8994295787492597E-2</c:v>
                </c:pt>
                <c:pt idx="10785">
                  <c:v>3.0838110442591798E-2</c:v>
                </c:pt>
                <c:pt idx="10786">
                  <c:v>1.5591482431255899E-2</c:v>
                </c:pt>
                <c:pt idx="10787">
                  <c:v>3.39940008602699E-2</c:v>
                </c:pt>
                <c:pt idx="10788">
                  <c:v>6.5672497328588195E-2</c:v>
                </c:pt>
                <c:pt idx="10789">
                  <c:v>1.0346418445073899E-2</c:v>
                </c:pt>
                <c:pt idx="10790">
                  <c:v>1.51199924073678E-2</c:v>
                </c:pt>
                <c:pt idx="10791">
                  <c:v>1.62092918700356E-2</c:v>
                </c:pt>
                <c:pt idx="10792">
                  <c:v>9.3401880541687295E-3</c:v>
                </c:pt>
                <c:pt idx="10793">
                  <c:v>1.41838707211689E-2</c:v>
                </c:pt>
                <c:pt idx="10794">
                  <c:v>2.72343189520571E-2</c:v>
                </c:pt>
                <c:pt idx="10795">
                  <c:v>2.9080436869852001E-2</c:v>
                </c:pt>
                <c:pt idx="10796">
                  <c:v>1.0170491975842501E-2</c:v>
                </c:pt>
                <c:pt idx="10797">
                  <c:v>1.63512277598136E-2</c:v>
                </c:pt>
                <c:pt idx="10798">
                  <c:v>2.3355685474429198E-2</c:v>
                </c:pt>
                <c:pt idx="10799">
                  <c:v>1.3838667514558299E-2</c:v>
                </c:pt>
                <c:pt idx="10800">
                  <c:v>4.0964732612421E-2</c:v>
                </c:pt>
                <c:pt idx="10801">
                  <c:v>8.5862450761508297E-3</c:v>
                </c:pt>
                <c:pt idx="10802">
                  <c:v>1.8291762190041801E-2</c:v>
                </c:pt>
                <c:pt idx="10803">
                  <c:v>2.12320444605817E-2</c:v>
                </c:pt>
                <c:pt idx="10804">
                  <c:v>1.34597516523298E-2</c:v>
                </c:pt>
                <c:pt idx="10805">
                  <c:v>2.1013111867481601E-2</c:v>
                </c:pt>
                <c:pt idx="10806">
                  <c:v>1.33599364971069E-2</c:v>
                </c:pt>
                <c:pt idx="10807">
                  <c:v>1.34631915149038E-2</c:v>
                </c:pt>
                <c:pt idx="10808">
                  <c:v>2.0640303124464101E-2</c:v>
                </c:pt>
                <c:pt idx="10809">
                  <c:v>6.0610648711956303E-2</c:v>
                </c:pt>
                <c:pt idx="10810">
                  <c:v>1.4842214785319399E-2</c:v>
                </c:pt>
                <c:pt idx="10811">
                  <c:v>5.6611449084827001E-2</c:v>
                </c:pt>
                <c:pt idx="10812">
                  <c:v>1.34478491287692E-2</c:v>
                </c:pt>
                <c:pt idx="10813">
                  <c:v>1.21307605268358E-2</c:v>
                </c:pt>
                <c:pt idx="10814">
                  <c:v>1.39094732720697E-2</c:v>
                </c:pt>
                <c:pt idx="10815">
                  <c:v>6.5423951746389694E-2</c:v>
                </c:pt>
                <c:pt idx="10816">
                  <c:v>8.0542007150312903E-3</c:v>
                </c:pt>
                <c:pt idx="10817">
                  <c:v>2.9126891358099101E-2</c:v>
                </c:pt>
                <c:pt idx="10818">
                  <c:v>1.8215981097845401E-2</c:v>
                </c:pt>
                <c:pt idx="10819">
                  <c:v>4.8649840227693003E-2</c:v>
                </c:pt>
                <c:pt idx="10820">
                  <c:v>5.62905739124481E-2</c:v>
                </c:pt>
                <c:pt idx="10821">
                  <c:v>1.9618355700264399E-2</c:v>
                </c:pt>
                <c:pt idx="10822">
                  <c:v>3.10688338788697E-2</c:v>
                </c:pt>
                <c:pt idx="10823">
                  <c:v>1.0002094771308199E-2</c:v>
                </c:pt>
                <c:pt idx="10824">
                  <c:v>2.0537909643464299E-2</c:v>
                </c:pt>
                <c:pt idx="10825">
                  <c:v>1.0497491674310499E-2</c:v>
                </c:pt>
                <c:pt idx="10826">
                  <c:v>7.7561844254621596E-3</c:v>
                </c:pt>
                <c:pt idx="10827">
                  <c:v>1.2922155218009899E-2</c:v>
                </c:pt>
                <c:pt idx="10828">
                  <c:v>5.3369331610436999E-2</c:v>
                </c:pt>
                <c:pt idx="10829">
                  <c:v>1.2491278738866299E-2</c:v>
                </c:pt>
                <c:pt idx="10830">
                  <c:v>8.1750122050689607E-3</c:v>
                </c:pt>
                <c:pt idx="10831">
                  <c:v>1.29524811673118E-2</c:v>
                </c:pt>
                <c:pt idx="10832">
                  <c:v>8.6053879301736594E-3</c:v>
                </c:pt>
                <c:pt idx="10833">
                  <c:v>5.2189007321816097E-2</c:v>
                </c:pt>
                <c:pt idx="10834">
                  <c:v>8.0789109977040703E-3</c:v>
                </c:pt>
                <c:pt idx="10835">
                  <c:v>9.8935744832870202E-3</c:v>
                </c:pt>
                <c:pt idx="10836">
                  <c:v>2.3561829942946099E-2</c:v>
                </c:pt>
                <c:pt idx="10837">
                  <c:v>4.1976723160667903E-2</c:v>
                </c:pt>
                <c:pt idx="10838">
                  <c:v>1.257918118212E-2</c:v>
                </c:pt>
                <c:pt idx="10839">
                  <c:v>2.70449758040773E-2</c:v>
                </c:pt>
                <c:pt idx="10840">
                  <c:v>1.8002814225825101E-2</c:v>
                </c:pt>
                <c:pt idx="10841">
                  <c:v>8.4433649111074205E-3</c:v>
                </c:pt>
                <c:pt idx="10842">
                  <c:v>1.6865014159941901E-2</c:v>
                </c:pt>
                <c:pt idx="10843">
                  <c:v>3.9508383024291598E-2</c:v>
                </c:pt>
                <c:pt idx="10844">
                  <c:v>1.3378263051037601E-2</c:v>
                </c:pt>
                <c:pt idx="10845">
                  <c:v>6.3233928553979094E-2</c:v>
                </c:pt>
                <c:pt idx="10846">
                  <c:v>1.65817051672748E-2</c:v>
                </c:pt>
                <c:pt idx="10847">
                  <c:v>2.2982310955660001E-2</c:v>
                </c:pt>
                <c:pt idx="10848">
                  <c:v>3.0537892426621301E-2</c:v>
                </c:pt>
                <c:pt idx="10849">
                  <c:v>4.13169070631711E-2</c:v>
                </c:pt>
                <c:pt idx="10850">
                  <c:v>1.1712552813014801E-2</c:v>
                </c:pt>
                <c:pt idx="10851">
                  <c:v>1.3229970280276299E-2</c:v>
                </c:pt>
                <c:pt idx="10852">
                  <c:v>1.8418419752233801E-2</c:v>
                </c:pt>
                <c:pt idx="10853">
                  <c:v>5.5270784797299299E-2</c:v>
                </c:pt>
                <c:pt idx="10854">
                  <c:v>1.20590311893699E-2</c:v>
                </c:pt>
                <c:pt idx="10855">
                  <c:v>1.13234717671286E-2</c:v>
                </c:pt>
                <c:pt idx="10856">
                  <c:v>7.5538955343174797E-3</c:v>
                </c:pt>
                <c:pt idx="10857">
                  <c:v>1.06890537449184E-2</c:v>
                </c:pt>
                <c:pt idx="10858">
                  <c:v>1.7219752200387701E-2</c:v>
                </c:pt>
                <c:pt idx="10859">
                  <c:v>1.01780469204579E-2</c:v>
                </c:pt>
                <c:pt idx="10860">
                  <c:v>1.99294451942141E-2</c:v>
                </c:pt>
                <c:pt idx="10861">
                  <c:v>1.7427621821806901E-2</c:v>
                </c:pt>
                <c:pt idx="10862">
                  <c:v>1.4055898201028601E-2</c:v>
                </c:pt>
                <c:pt idx="10863">
                  <c:v>1.50007252518508E-2</c:v>
                </c:pt>
                <c:pt idx="10864">
                  <c:v>1.16573798320891E-2</c:v>
                </c:pt>
                <c:pt idx="10865">
                  <c:v>1.1115708327837899E-2</c:v>
                </c:pt>
                <c:pt idx="10866">
                  <c:v>1.84272628912216E-2</c:v>
                </c:pt>
                <c:pt idx="10867">
                  <c:v>1.7584726916827598E-2</c:v>
                </c:pt>
                <c:pt idx="10868">
                  <c:v>9.3966567387714292E-3</c:v>
                </c:pt>
                <c:pt idx="10869">
                  <c:v>1.3674498615934E-2</c:v>
                </c:pt>
                <c:pt idx="10870">
                  <c:v>3.4056431113971199E-2</c:v>
                </c:pt>
                <c:pt idx="10871">
                  <c:v>1.2342662601046399E-2</c:v>
                </c:pt>
                <c:pt idx="10872">
                  <c:v>1.11912609499485E-2</c:v>
                </c:pt>
                <c:pt idx="10873">
                  <c:v>7.7123763744768002E-3</c:v>
                </c:pt>
                <c:pt idx="10874">
                  <c:v>7.7139036980528103E-3</c:v>
                </c:pt>
                <c:pt idx="10875">
                  <c:v>3.12839130626901E-2</c:v>
                </c:pt>
                <c:pt idx="10876">
                  <c:v>8.9804624961936693E-3</c:v>
                </c:pt>
                <c:pt idx="10877">
                  <c:v>2.6231381664078499E-2</c:v>
                </c:pt>
                <c:pt idx="10878">
                  <c:v>4.9906075854780199E-2</c:v>
                </c:pt>
                <c:pt idx="10879">
                  <c:v>1.1514664951509899E-2</c:v>
                </c:pt>
                <c:pt idx="10880">
                  <c:v>1.10282087270922E-2</c:v>
                </c:pt>
                <c:pt idx="10881">
                  <c:v>8.0603143296474004E-3</c:v>
                </c:pt>
                <c:pt idx="10882">
                  <c:v>2.9913612619832001E-2</c:v>
                </c:pt>
                <c:pt idx="10883">
                  <c:v>3.4607677175056098E-2</c:v>
                </c:pt>
                <c:pt idx="10884">
                  <c:v>2.07356598206365E-2</c:v>
                </c:pt>
                <c:pt idx="10885">
                  <c:v>3.9164421753432599E-2</c:v>
                </c:pt>
                <c:pt idx="10886">
                  <c:v>7.5830632204511401E-3</c:v>
                </c:pt>
                <c:pt idx="10887">
                  <c:v>1.40346139916633E-2</c:v>
                </c:pt>
                <c:pt idx="10888">
                  <c:v>8.2859354324399496E-3</c:v>
                </c:pt>
                <c:pt idx="10889">
                  <c:v>8.3512072592625605E-3</c:v>
                </c:pt>
                <c:pt idx="10890">
                  <c:v>1.4433272857303199E-2</c:v>
                </c:pt>
                <c:pt idx="10891">
                  <c:v>4.6234660546873398E-2</c:v>
                </c:pt>
                <c:pt idx="10892">
                  <c:v>8.5019390863713892E-3</c:v>
                </c:pt>
                <c:pt idx="10893">
                  <c:v>5.5354373702407103E-2</c:v>
                </c:pt>
                <c:pt idx="10894">
                  <c:v>1.6358668796732399E-2</c:v>
                </c:pt>
                <c:pt idx="10895">
                  <c:v>8.1544930365076793E-3</c:v>
                </c:pt>
                <c:pt idx="10896">
                  <c:v>7.94535319519909E-3</c:v>
                </c:pt>
                <c:pt idx="10897">
                  <c:v>9.0723756396067796E-3</c:v>
                </c:pt>
                <c:pt idx="10898">
                  <c:v>1.4573685431022301E-2</c:v>
                </c:pt>
                <c:pt idx="10899">
                  <c:v>9.7487270956781395E-3</c:v>
                </c:pt>
                <c:pt idx="10900">
                  <c:v>1.49959528256046E-2</c:v>
                </c:pt>
                <c:pt idx="10901">
                  <c:v>2.8600325996814301E-2</c:v>
                </c:pt>
                <c:pt idx="10902">
                  <c:v>7.9144800784640597E-3</c:v>
                </c:pt>
                <c:pt idx="10903">
                  <c:v>4.4847332372654897E-2</c:v>
                </c:pt>
                <c:pt idx="10904">
                  <c:v>4.698660381078E-2</c:v>
                </c:pt>
                <c:pt idx="10905">
                  <c:v>1.28794743869393E-2</c:v>
                </c:pt>
                <c:pt idx="10906">
                  <c:v>4.1830745455189201E-2</c:v>
                </c:pt>
                <c:pt idx="10907">
                  <c:v>1.337873488084E-2</c:v>
                </c:pt>
                <c:pt idx="10908">
                  <c:v>1.52398902001289E-2</c:v>
                </c:pt>
                <c:pt idx="10909">
                  <c:v>1.2501858238657401E-2</c:v>
                </c:pt>
                <c:pt idx="10910">
                  <c:v>8.3069633833052301E-3</c:v>
                </c:pt>
                <c:pt idx="10911">
                  <c:v>2.1676500040512699E-2</c:v>
                </c:pt>
                <c:pt idx="10912">
                  <c:v>3.5211425161139301E-2</c:v>
                </c:pt>
                <c:pt idx="10913">
                  <c:v>6.3504629621841599E-2</c:v>
                </c:pt>
                <c:pt idx="10914">
                  <c:v>4.4823985034933199E-2</c:v>
                </c:pt>
                <c:pt idx="10915">
                  <c:v>5.8136646906314697E-2</c:v>
                </c:pt>
                <c:pt idx="10916">
                  <c:v>3.3701144925237E-2</c:v>
                </c:pt>
                <c:pt idx="10917">
                  <c:v>3.9006819383407901E-2</c:v>
                </c:pt>
                <c:pt idx="10918">
                  <c:v>1.1643418342211101E-2</c:v>
                </c:pt>
                <c:pt idx="10919">
                  <c:v>7.1342593768749301E-3</c:v>
                </c:pt>
                <c:pt idx="10920">
                  <c:v>9.1385950970664601E-3</c:v>
                </c:pt>
                <c:pt idx="10921">
                  <c:v>4.5513363296499701E-2</c:v>
                </c:pt>
                <c:pt idx="10922">
                  <c:v>1.2685329186828E-2</c:v>
                </c:pt>
                <c:pt idx="10923">
                  <c:v>1.18922283315248E-2</c:v>
                </c:pt>
                <c:pt idx="10924">
                  <c:v>3.1373656160529798E-2</c:v>
                </c:pt>
                <c:pt idx="10925">
                  <c:v>9.5888331443394498E-3</c:v>
                </c:pt>
                <c:pt idx="10926">
                  <c:v>1.85171375098497E-2</c:v>
                </c:pt>
                <c:pt idx="10927">
                  <c:v>6.1515749273192401E-2</c:v>
                </c:pt>
                <c:pt idx="10928">
                  <c:v>2.3367001375885699E-2</c:v>
                </c:pt>
                <c:pt idx="10929">
                  <c:v>4.0716949667712103E-2</c:v>
                </c:pt>
                <c:pt idx="10930">
                  <c:v>5.3027629733290498E-2</c:v>
                </c:pt>
                <c:pt idx="10931">
                  <c:v>4.3472667507361999E-2</c:v>
                </c:pt>
                <c:pt idx="10932">
                  <c:v>3.3240150569832899E-2</c:v>
                </c:pt>
                <c:pt idx="10933">
                  <c:v>9.7489423573228103E-3</c:v>
                </c:pt>
                <c:pt idx="10934">
                  <c:v>6.1609354499008298E-2</c:v>
                </c:pt>
                <c:pt idx="10935">
                  <c:v>1.22796836330773E-2</c:v>
                </c:pt>
                <c:pt idx="10936">
                  <c:v>2.5198971646428099E-2</c:v>
                </c:pt>
                <c:pt idx="10937">
                  <c:v>7.9166429485472908E-3</c:v>
                </c:pt>
                <c:pt idx="10938">
                  <c:v>2.5289478432132698E-2</c:v>
                </c:pt>
                <c:pt idx="10939">
                  <c:v>8.9290123812005608E-3</c:v>
                </c:pt>
                <c:pt idx="10940">
                  <c:v>1.3700521483478501E-2</c:v>
                </c:pt>
                <c:pt idx="10941">
                  <c:v>1.7568037372469099E-2</c:v>
                </c:pt>
                <c:pt idx="10942">
                  <c:v>3.4613640391728699E-2</c:v>
                </c:pt>
                <c:pt idx="10943">
                  <c:v>3.54211949292123E-2</c:v>
                </c:pt>
                <c:pt idx="10944">
                  <c:v>2.4346364174163301E-2</c:v>
                </c:pt>
                <c:pt idx="10945">
                  <c:v>1.21539256056324E-2</c:v>
                </c:pt>
                <c:pt idx="10946">
                  <c:v>8.5818026015437691E-3</c:v>
                </c:pt>
                <c:pt idx="10947">
                  <c:v>2.51486558638544E-2</c:v>
                </c:pt>
                <c:pt idx="10948">
                  <c:v>9.3093608224682906E-3</c:v>
                </c:pt>
                <c:pt idx="10949">
                  <c:v>7.8029412731453101E-3</c:v>
                </c:pt>
                <c:pt idx="10950">
                  <c:v>1.5197913225505099E-2</c:v>
                </c:pt>
                <c:pt idx="10951">
                  <c:v>1.20861163650543E-2</c:v>
                </c:pt>
                <c:pt idx="10952">
                  <c:v>2.2100480692385099E-2</c:v>
                </c:pt>
                <c:pt idx="10953">
                  <c:v>1.8833380788859599E-2</c:v>
                </c:pt>
                <c:pt idx="10954">
                  <c:v>9.5924430874363004E-3</c:v>
                </c:pt>
                <c:pt idx="10955">
                  <c:v>9.7510656005506697E-3</c:v>
                </c:pt>
                <c:pt idx="10956">
                  <c:v>1.24557219451272E-2</c:v>
                </c:pt>
                <c:pt idx="10957">
                  <c:v>9.1929650816807498E-3</c:v>
                </c:pt>
                <c:pt idx="10958">
                  <c:v>2.6540602571981702E-2</c:v>
                </c:pt>
                <c:pt idx="10959">
                  <c:v>9.2638000254498098E-3</c:v>
                </c:pt>
                <c:pt idx="10960">
                  <c:v>1.01005714081682E-2</c:v>
                </c:pt>
                <c:pt idx="10961">
                  <c:v>4.9221255029006497E-2</c:v>
                </c:pt>
                <c:pt idx="10962">
                  <c:v>4.36364446551002E-2</c:v>
                </c:pt>
                <c:pt idx="10963">
                  <c:v>1.7622654155975501E-2</c:v>
                </c:pt>
                <c:pt idx="10964">
                  <c:v>2.76324475892584E-2</c:v>
                </c:pt>
                <c:pt idx="10965">
                  <c:v>2.1604964123474901E-2</c:v>
                </c:pt>
                <c:pt idx="10966">
                  <c:v>5.85762251418167E-2</c:v>
                </c:pt>
                <c:pt idx="10967">
                  <c:v>1.6808685349230801E-2</c:v>
                </c:pt>
                <c:pt idx="10968">
                  <c:v>1.1494427197397E-2</c:v>
                </c:pt>
                <c:pt idx="10969">
                  <c:v>5.0367938217569901E-2</c:v>
                </c:pt>
                <c:pt idx="10970">
                  <c:v>2.0083177792288302E-2</c:v>
                </c:pt>
                <c:pt idx="10971">
                  <c:v>3.0422060140213699E-2</c:v>
                </c:pt>
                <c:pt idx="10972">
                  <c:v>2.2854119778863102E-2</c:v>
                </c:pt>
                <c:pt idx="10973">
                  <c:v>2.9389182312078301E-2</c:v>
                </c:pt>
                <c:pt idx="10974">
                  <c:v>1.53786047665301E-2</c:v>
                </c:pt>
                <c:pt idx="10975">
                  <c:v>2.2606753089443501E-2</c:v>
                </c:pt>
                <c:pt idx="10976">
                  <c:v>1.8086199907187499E-2</c:v>
                </c:pt>
                <c:pt idx="10977">
                  <c:v>1.1331296143439E-2</c:v>
                </c:pt>
                <c:pt idx="10978">
                  <c:v>9.6736513577911493E-3</c:v>
                </c:pt>
                <c:pt idx="10979">
                  <c:v>1.6684931984058599E-2</c:v>
                </c:pt>
                <c:pt idx="10980">
                  <c:v>1.13080157518048E-2</c:v>
                </c:pt>
                <c:pt idx="10981">
                  <c:v>1.1086191768191001E-2</c:v>
                </c:pt>
                <c:pt idx="10982">
                  <c:v>1.1316189956695401E-2</c:v>
                </c:pt>
                <c:pt idx="10983">
                  <c:v>5.6855625735300397E-2</c:v>
                </c:pt>
                <c:pt idx="10984">
                  <c:v>9.5563191338016804E-3</c:v>
                </c:pt>
                <c:pt idx="10985">
                  <c:v>1.2535570983695499E-2</c:v>
                </c:pt>
                <c:pt idx="10986">
                  <c:v>3.7437919523671197E-2</c:v>
                </c:pt>
                <c:pt idx="10987">
                  <c:v>1.14899228987852E-2</c:v>
                </c:pt>
                <c:pt idx="10988">
                  <c:v>9.0934101694808093E-3</c:v>
                </c:pt>
                <c:pt idx="10989">
                  <c:v>2.6120371766420101E-2</c:v>
                </c:pt>
                <c:pt idx="10990">
                  <c:v>3.7626614268984698E-2</c:v>
                </c:pt>
                <c:pt idx="10991">
                  <c:v>2.5414628401236199E-2</c:v>
                </c:pt>
                <c:pt idx="10992">
                  <c:v>2.45749309452419E-2</c:v>
                </c:pt>
                <c:pt idx="10993">
                  <c:v>8.7805476505520095E-3</c:v>
                </c:pt>
                <c:pt idx="10994">
                  <c:v>8.7457065867474603E-3</c:v>
                </c:pt>
                <c:pt idx="10995">
                  <c:v>1.3205311453592E-2</c:v>
                </c:pt>
                <c:pt idx="10996">
                  <c:v>1.12107295723655E-2</c:v>
                </c:pt>
                <c:pt idx="10997">
                  <c:v>7.7664872401134498E-3</c:v>
                </c:pt>
                <c:pt idx="10998">
                  <c:v>4.5308776156291503E-2</c:v>
                </c:pt>
                <c:pt idx="10999">
                  <c:v>8.8401611409106799E-3</c:v>
                </c:pt>
                <c:pt idx="11000">
                  <c:v>1.0982647888977799E-2</c:v>
                </c:pt>
                <c:pt idx="11001">
                  <c:v>1.0156670111882199E-2</c:v>
                </c:pt>
                <c:pt idx="11002">
                  <c:v>1.1093933998773399E-2</c:v>
                </c:pt>
                <c:pt idx="11003">
                  <c:v>8.7868777523603392E-3</c:v>
                </c:pt>
                <c:pt idx="11004">
                  <c:v>1.7681497632322199E-2</c:v>
                </c:pt>
                <c:pt idx="11005">
                  <c:v>8.4790931236574905E-3</c:v>
                </c:pt>
                <c:pt idx="11006">
                  <c:v>2.17420800094613E-2</c:v>
                </c:pt>
                <c:pt idx="11007">
                  <c:v>1.34250291354816E-2</c:v>
                </c:pt>
                <c:pt idx="11008">
                  <c:v>8.9860323081834594E-3</c:v>
                </c:pt>
                <c:pt idx="11009">
                  <c:v>8.5881661099575807E-3</c:v>
                </c:pt>
                <c:pt idx="11010">
                  <c:v>1.37063388997053E-2</c:v>
                </c:pt>
                <c:pt idx="11011">
                  <c:v>5.0829634431951001E-2</c:v>
                </c:pt>
                <c:pt idx="11012">
                  <c:v>4.7758264245023802E-2</c:v>
                </c:pt>
                <c:pt idx="11013">
                  <c:v>4.90386770183735E-2</c:v>
                </c:pt>
                <c:pt idx="11014">
                  <c:v>4.3612493323674999E-2</c:v>
                </c:pt>
                <c:pt idx="11015">
                  <c:v>4.6468524175483701E-2</c:v>
                </c:pt>
                <c:pt idx="11016">
                  <c:v>2.59144963981882E-2</c:v>
                </c:pt>
                <c:pt idx="11017">
                  <c:v>7.6860197664860496E-3</c:v>
                </c:pt>
                <c:pt idx="11018">
                  <c:v>8.1256700481685193E-3</c:v>
                </c:pt>
                <c:pt idx="11019">
                  <c:v>2.10453008905938E-2</c:v>
                </c:pt>
                <c:pt idx="11020">
                  <c:v>1.6005509689615401E-2</c:v>
                </c:pt>
                <c:pt idx="11021">
                  <c:v>8.2423183180762496E-3</c:v>
                </c:pt>
                <c:pt idx="11022">
                  <c:v>1.98824344790271E-2</c:v>
                </c:pt>
                <c:pt idx="11023">
                  <c:v>3.8648435795739899E-2</c:v>
                </c:pt>
                <c:pt idx="11024">
                  <c:v>1.261131382771E-2</c:v>
                </c:pt>
                <c:pt idx="11025">
                  <c:v>1.44624100926942E-2</c:v>
                </c:pt>
                <c:pt idx="11026">
                  <c:v>6.0185990054936099E-2</c:v>
                </c:pt>
                <c:pt idx="11027">
                  <c:v>2.06553417319391E-2</c:v>
                </c:pt>
                <c:pt idx="11028">
                  <c:v>2.4854795650873E-2</c:v>
                </c:pt>
                <c:pt idx="11029">
                  <c:v>1.84096900904363E-2</c:v>
                </c:pt>
                <c:pt idx="11030">
                  <c:v>1.9055250369069798E-2</c:v>
                </c:pt>
                <c:pt idx="11031">
                  <c:v>1.18854988611006E-2</c:v>
                </c:pt>
                <c:pt idx="11032">
                  <c:v>4.2155757147668303E-2</c:v>
                </c:pt>
                <c:pt idx="11033">
                  <c:v>8.6755909003113606E-3</c:v>
                </c:pt>
                <c:pt idx="11034">
                  <c:v>2.3415952584329099E-2</c:v>
                </c:pt>
                <c:pt idx="11035">
                  <c:v>4.02063812676694E-2</c:v>
                </c:pt>
                <c:pt idx="11036">
                  <c:v>1.85429102407123E-2</c:v>
                </c:pt>
                <c:pt idx="11037">
                  <c:v>5.3194271651917799E-2</c:v>
                </c:pt>
                <c:pt idx="11038">
                  <c:v>8.9561998028439196E-3</c:v>
                </c:pt>
                <c:pt idx="11039">
                  <c:v>7.7764043011295803E-3</c:v>
                </c:pt>
                <c:pt idx="11040">
                  <c:v>5.3498460407261701E-2</c:v>
                </c:pt>
                <c:pt idx="11041">
                  <c:v>1.43558516957595E-2</c:v>
                </c:pt>
                <c:pt idx="11042">
                  <c:v>4.0703825886069599E-2</c:v>
                </c:pt>
                <c:pt idx="11043">
                  <c:v>8.6574585881062892E-3</c:v>
                </c:pt>
                <c:pt idx="11044">
                  <c:v>4.3462888003441703E-2</c:v>
                </c:pt>
                <c:pt idx="11045">
                  <c:v>1.7411205893257901E-2</c:v>
                </c:pt>
                <c:pt idx="11046">
                  <c:v>1.7067373234086001E-2</c:v>
                </c:pt>
                <c:pt idx="11047">
                  <c:v>1.2786411490917301E-2</c:v>
                </c:pt>
                <c:pt idx="11048">
                  <c:v>1.05621201170828E-2</c:v>
                </c:pt>
                <c:pt idx="11049">
                  <c:v>3.14565332784595E-2</c:v>
                </c:pt>
                <c:pt idx="11050">
                  <c:v>1.3548662877929199E-2</c:v>
                </c:pt>
                <c:pt idx="11051">
                  <c:v>1.1277135004582099E-2</c:v>
                </c:pt>
                <c:pt idx="11052">
                  <c:v>3.19389017622837E-2</c:v>
                </c:pt>
                <c:pt idx="11053">
                  <c:v>1.38977493292111E-2</c:v>
                </c:pt>
                <c:pt idx="11054">
                  <c:v>1.5470996603901801E-2</c:v>
                </c:pt>
                <c:pt idx="11055">
                  <c:v>1.06504007652562E-2</c:v>
                </c:pt>
                <c:pt idx="11056">
                  <c:v>1.06314453251019E-2</c:v>
                </c:pt>
                <c:pt idx="11057">
                  <c:v>1.3480170852851E-2</c:v>
                </c:pt>
                <c:pt idx="11058">
                  <c:v>1.6885641040724101E-2</c:v>
                </c:pt>
                <c:pt idx="11059">
                  <c:v>1.0592642263131301E-2</c:v>
                </c:pt>
                <c:pt idx="11060">
                  <c:v>2.2942500425811699E-2</c:v>
                </c:pt>
                <c:pt idx="11061">
                  <c:v>1.0258373716786701E-2</c:v>
                </c:pt>
                <c:pt idx="11062">
                  <c:v>1.1590549343748299E-2</c:v>
                </c:pt>
                <c:pt idx="11063">
                  <c:v>4.4706306042550603E-2</c:v>
                </c:pt>
                <c:pt idx="11064">
                  <c:v>8.0264783448707397E-3</c:v>
                </c:pt>
                <c:pt idx="11065">
                  <c:v>1.29143395723984E-2</c:v>
                </c:pt>
                <c:pt idx="11066">
                  <c:v>1.6725552984353301E-2</c:v>
                </c:pt>
                <c:pt idx="11067">
                  <c:v>2.5895351145194902E-2</c:v>
                </c:pt>
                <c:pt idx="11068">
                  <c:v>1.01628780327221E-2</c:v>
                </c:pt>
                <c:pt idx="11069">
                  <c:v>9.7527460965692696E-3</c:v>
                </c:pt>
                <c:pt idx="11070">
                  <c:v>4.3871049218663999E-2</c:v>
                </c:pt>
                <c:pt idx="11071">
                  <c:v>3.2159659950215302E-2</c:v>
                </c:pt>
                <c:pt idx="11072">
                  <c:v>4.2760209115610397E-2</c:v>
                </c:pt>
                <c:pt idx="11073">
                  <c:v>7.4673161366802096E-3</c:v>
                </c:pt>
                <c:pt idx="11074">
                  <c:v>3.9134708087661403E-2</c:v>
                </c:pt>
                <c:pt idx="11075">
                  <c:v>1.2635694994386E-2</c:v>
                </c:pt>
                <c:pt idx="11076">
                  <c:v>2.2762974679544402E-2</c:v>
                </c:pt>
                <c:pt idx="11077">
                  <c:v>8.0380800594179892E-3</c:v>
                </c:pt>
                <c:pt idx="11078">
                  <c:v>2.4510887883591199E-2</c:v>
                </c:pt>
                <c:pt idx="11079">
                  <c:v>1.20616165507562E-2</c:v>
                </c:pt>
                <c:pt idx="11080">
                  <c:v>1.75016393170352E-2</c:v>
                </c:pt>
                <c:pt idx="11081">
                  <c:v>2.2376540270495099E-2</c:v>
                </c:pt>
                <c:pt idx="11082">
                  <c:v>9.2357143813634E-3</c:v>
                </c:pt>
                <c:pt idx="11083">
                  <c:v>1.1109528461944599E-2</c:v>
                </c:pt>
                <c:pt idx="11084">
                  <c:v>1.7426223627256598E-2</c:v>
                </c:pt>
                <c:pt idx="11085">
                  <c:v>1.58735860985387E-2</c:v>
                </c:pt>
                <c:pt idx="11086">
                  <c:v>8.19035515559393E-3</c:v>
                </c:pt>
                <c:pt idx="11087">
                  <c:v>7.8769887676969508E-3</c:v>
                </c:pt>
                <c:pt idx="11088">
                  <c:v>1.8900260383061401E-2</c:v>
                </c:pt>
                <c:pt idx="11089">
                  <c:v>1.69872257711969E-2</c:v>
                </c:pt>
                <c:pt idx="11090">
                  <c:v>1.02377109470532E-2</c:v>
                </c:pt>
                <c:pt idx="11091">
                  <c:v>2.6611869249957901E-2</c:v>
                </c:pt>
                <c:pt idx="11092">
                  <c:v>8.3568283307895608E-3</c:v>
                </c:pt>
                <c:pt idx="11093">
                  <c:v>8.5276014809321198E-3</c:v>
                </c:pt>
                <c:pt idx="11094">
                  <c:v>3.3591775873496002E-2</c:v>
                </c:pt>
                <c:pt idx="11095">
                  <c:v>9.7894321495182405E-3</c:v>
                </c:pt>
                <c:pt idx="11096">
                  <c:v>1.7076898610640701E-2</c:v>
                </c:pt>
                <c:pt idx="11097">
                  <c:v>2.5678756846199701E-2</c:v>
                </c:pt>
                <c:pt idx="11098">
                  <c:v>9.7048621727448599E-3</c:v>
                </c:pt>
                <c:pt idx="11099">
                  <c:v>3.2115061649437497E-2</c:v>
                </c:pt>
                <c:pt idx="11100">
                  <c:v>7.8812548912650104E-3</c:v>
                </c:pt>
                <c:pt idx="11101">
                  <c:v>2.13935141326194E-2</c:v>
                </c:pt>
                <c:pt idx="11102">
                  <c:v>1.7080516965385401E-2</c:v>
                </c:pt>
                <c:pt idx="11103">
                  <c:v>1.41525333319781E-2</c:v>
                </c:pt>
                <c:pt idx="11104">
                  <c:v>1.22347446179544E-2</c:v>
                </c:pt>
                <c:pt idx="11105">
                  <c:v>9.4648852389640301E-3</c:v>
                </c:pt>
                <c:pt idx="11106">
                  <c:v>7.4416905599594503E-3</c:v>
                </c:pt>
                <c:pt idx="11107">
                  <c:v>1.08572167991731E-2</c:v>
                </c:pt>
                <c:pt idx="11108">
                  <c:v>1.7119752248178698E-2</c:v>
                </c:pt>
                <c:pt idx="11109">
                  <c:v>7.4581238985652002E-3</c:v>
                </c:pt>
                <c:pt idx="11110">
                  <c:v>2.1213412203422599E-2</c:v>
                </c:pt>
                <c:pt idx="11111">
                  <c:v>1.9105946714616701E-2</c:v>
                </c:pt>
                <c:pt idx="11112">
                  <c:v>3.5367508605147702E-2</c:v>
                </c:pt>
                <c:pt idx="11113">
                  <c:v>1.31135962843074E-2</c:v>
                </c:pt>
                <c:pt idx="11114">
                  <c:v>1.91105236841854E-2</c:v>
                </c:pt>
                <c:pt idx="11115">
                  <c:v>1.97481972301774E-2</c:v>
                </c:pt>
                <c:pt idx="11116">
                  <c:v>8.5848473528274596E-3</c:v>
                </c:pt>
                <c:pt idx="11117">
                  <c:v>1.9979883519812398E-2</c:v>
                </c:pt>
                <c:pt idx="11118">
                  <c:v>3.03920649021058E-2</c:v>
                </c:pt>
                <c:pt idx="11119">
                  <c:v>1.6171462923670402E-2</c:v>
                </c:pt>
                <c:pt idx="11120">
                  <c:v>1.3101307691143101E-2</c:v>
                </c:pt>
                <c:pt idx="11121">
                  <c:v>4.1666745341645203E-2</c:v>
                </c:pt>
                <c:pt idx="11122">
                  <c:v>2.7018958667641198E-2</c:v>
                </c:pt>
                <c:pt idx="11123">
                  <c:v>2.78629691390361E-2</c:v>
                </c:pt>
                <c:pt idx="11124">
                  <c:v>7.8552108584181504E-3</c:v>
                </c:pt>
                <c:pt idx="11125">
                  <c:v>1.0264539733434001E-2</c:v>
                </c:pt>
                <c:pt idx="11126">
                  <c:v>1.43174146786192E-2</c:v>
                </c:pt>
                <c:pt idx="11127">
                  <c:v>7.7621730285304599E-3</c:v>
                </c:pt>
                <c:pt idx="11128">
                  <c:v>8.8830372490899204E-3</c:v>
                </c:pt>
                <c:pt idx="11129">
                  <c:v>1.05350843337805E-2</c:v>
                </c:pt>
                <c:pt idx="11130">
                  <c:v>2.1376741439428099E-2</c:v>
                </c:pt>
                <c:pt idx="11131">
                  <c:v>5.1581592527043897E-2</c:v>
                </c:pt>
                <c:pt idx="11132">
                  <c:v>3.9892652449546998E-2</c:v>
                </c:pt>
                <c:pt idx="11133">
                  <c:v>4.2723518170124299E-2</c:v>
                </c:pt>
                <c:pt idx="11134">
                  <c:v>3.1297681116715402E-2</c:v>
                </c:pt>
                <c:pt idx="11135">
                  <c:v>5.3294761764542099E-2</c:v>
                </c:pt>
                <c:pt idx="11136">
                  <c:v>1.31625810621367E-2</c:v>
                </c:pt>
                <c:pt idx="11137">
                  <c:v>4.32517840524307E-2</c:v>
                </c:pt>
                <c:pt idx="11138">
                  <c:v>2.9453762560849701E-2</c:v>
                </c:pt>
                <c:pt idx="11139">
                  <c:v>9.9497082597133201E-3</c:v>
                </c:pt>
                <c:pt idx="11140">
                  <c:v>8.5132513463951308E-3</c:v>
                </c:pt>
                <c:pt idx="11141">
                  <c:v>1.0029871388218099E-2</c:v>
                </c:pt>
                <c:pt idx="11142">
                  <c:v>1.22698065743476E-2</c:v>
                </c:pt>
                <c:pt idx="11143">
                  <c:v>8.7675976891524593E-3</c:v>
                </c:pt>
                <c:pt idx="11144">
                  <c:v>1.26483276506898E-2</c:v>
                </c:pt>
                <c:pt idx="11145">
                  <c:v>1.06978625227536E-2</c:v>
                </c:pt>
                <c:pt idx="11146">
                  <c:v>3.7000726420840201E-2</c:v>
                </c:pt>
                <c:pt idx="11147">
                  <c:v>1.91963167839624E-2</c:v>
                </c:pt>
                <c:pt idx="11148">
                  <c:v>3.7327014643351399E-2</c:v>
                </c:pt>
                <c:pt idx="11149">
                  <c:v>1.0062416383978701E-2</c:v>
                </c:pt>
                <c:pt idx="11150">
                  <c:v>1.3735359974616401E-2</c:v>
                </c:pt>
                <c:pt idx="11151">
                  <c:v>1.0439774680056701E-2</c:v>
                </c:pt>
                <c:pt idx="11152">
                  <c:v>9.4289905343886704E-3</c:v>
                </c:pt>
                <c:pt idx="11153">
                  <c:v>1.5653622035333398E-2</c:v>
                </c:pt>
                <c:pt idx="11154">
                  <c:v>3.8105417866933597E-2</c:v>
                </c:pt>
                <c:pt idx="11155">
                  <c:v>2.24019013828895E-2</c:v>
                </c:pt>
                <c:pt idx="11156">
                  <c:v>3.6324435848425797E-2</c:v>
                </c:pt>
                <c:pt idx="11157">
                  <c:v>1.12238711241885E-2</c:v>
                </c:pt>
                <c:pt idx="11158">
                  <c:v>8.2472071889891693E-3</c:v>
                </c:pt>
                <c:pt idx="11159">
                  <c:v>8.1155756916495396E-3</c:v>
                </c:pt>
                <c:pt idx="11160">
                  <c:v>9.4371145299261602E-3</c:v>
                </c:pt>
                <c:pt idx="11161">
                  <c:v>1.2138060047218201E-2</c:v>
                </c:pt>
                <c:pt idx="11162">
                  <c:v>1.4931288255803201E-2</c:v>
                </c:pt>
                <c:pt idx="11163">
                  <c:v>2.3669401717689401E-2</c:v>
                </c:pt>
                <c:pt idx="11164">
                  <c:v>1.8308600868153599E-2</c:v>
                </c:pt>
                <c:pt idx="11165">
                  <c:v>1.7695897422263501E-2</c:v>
                </c:pt>
                <c:pt idx="11166">
                  <c:v>2.3515704011659099E-2</c:v>
                </c:pt>
                <c:pt idx="11167">
                  <c:v>2.0813668489327499E-2</c:v>
                </c:pt>
                <c:pt idx="11168">
                  <c:v>2.9033606460909599E-2</c:v>
                </c:pt>
                <c:pt idx="11169">
                  <c:v>8.61778335136381E-3</c:v>
                </c:pt>
                <c:pt idx="11170">
                  <c:v>8.53470536247369E-3</c:v>
                </c:pt>
                <c:pt idx="11171">
                  <c:v>8.9709021680760299E-3</c:v>
                </c:pt>
                <c:pt idx="11172">
                  <c:v>3.5079053394961299E-2</c:v>
                </c:pt>
                <c:pt idx="11173">
                  <c:v>8.4708473928956293E-3</c:v>
                </c:pt>
                <c:pt idx="11174">
                  <c:v>1.32792380247278E-2</c:v>
                </c:pt>
                <c:pt idx="11175">
                  <c:v>3.9688916243668E-2</c:v>
                </c:pt>
                <c:pt idx="11176">
                  <c:v>7.7238973860832101E-3</c:v>
                </c:pt>
                <c:pt idx="11177">
                  <c:v>1.40285338441642E-2</c:v>
                </c:pt>
                <c:pt idx="11178">
                  <c:v>2.9641585350909001E-2</c:v>
                </c:pt>
                <c:pt idx="11179">
                  <c:v>1.1495573624296899E-2</c:v>
                </c:pt>
                <c:pt idx="11180">
                  <c:v>1.1037463572970099E-2</c:v>
                </c:pt>
                <c:pt idx="11181">
                  <c:v>1.21861729880272E-2</c:v>
                </c:pt>
                <c:pt idx="11182">
                  <c:v>1.9817828693598601E-2</c:v>
                </c:pt>
                <c:pt idx="11183">
                  <c:v>1.0100263018226901E-2</c:v>
                </c:pt>
                <c:pt idx="11184">
                  <c:v>9.8601920673066501E-3</c:v>
                </c:pt>
                <c:pt idx="11185">
                  <c:v>1.04456424797028E-2</c:v>
                </c:pt>
                <c:pt idx="11186">
                  <c:v>9.8573426889633203E-3</c:v>
                </c:pt>
                <c:pt idx="11187">
                  <c:v>3.3570097086475598E-2</c:v>
                </c:pt>
                <c:pt idx="11188">
                  <c:v>7.16022071197464E-3</c:v>
                </c:pt>
                <c:pt idx="11189">
                  <c:v>9.6342178607020709E-3</c:v>
                </c:pt>
                <c:pt idx="11190">
                  <c:v>8.6372831208776299E-3</c:v>
                </c:pt>
                <c:pt idx="11191">
                  <c:v>1.8520757144041999E-2</c:v>
                </c:pt>
                <c:pt idx="11192">
                  <c:v>1.8843108929572201E-2</c:v>
                </c:pt>
                <c:pt idx="11193">
                  <c:v>1.46393939550727E-2</c:v>
                </c:pt>
                <c:pt idx="11194">
                  <c:v>3.5744512493014101E-2</c:v>
                </c:pt>
                <c:pt idx="11195">
                  <c:v>1.47098178665358E-2</c:v>
                </c:pt>
                <c:pt idx="11196">
                  <c:v>1.92432375520953E-2</c:v>
                </c:pt>
                <c:pt idx="11197">
                  <c:v>1.8061344070476899E-2</c:v>
                </c:pt>
                <c:pt idx="11198">
                  <c:v>1.6610346362058999E-2</c:v>
                </c:pt>
                <c:pt idx="11199">
                  <c:v>9.4065345163470704E-3</c:v>
                </c:pt>
                <c:pt idx="11200">
                  <c:v>1.0280958331224201E-2</c:v>
                </c:pt>
                <c:pt idx="11201">
                  <c:v>1.08490518607074E-2</c:v>
                </c:pt>
                <c:pt idx="11202">
                  <c:v>8.5732787711182007E-3</c:v>
                </c:pt>
                <c:pt idx="11203">
                  <c:v>2.2943649376575701E-2</c:v>
                </c:pt>
                <c:pt idx="11204">
                  <c:v>1.6757602819517301E-2</c:v>
                </c:pt>
                <c:pt idx="11205">
                  <c:v>2.1527815325325401E-2</c:v>
                </c:pt>
                <c:pt idx="11206">
                  <c:v>4.90176994451186E-2</c:v>
                </c:pt>
                <c:pt idx="11207">
                  <c:v>9.8389492553780499E-3</c:v>
                </c:pt>
                <c:pt idx="11208">
                  <c:v>1.02199054377813E-2</c:v>
                </c:pt>
                <c:pt idx="11209">
                  <c:v>7.8747124887702802E-3</c:v>
                </c:pt>
                <c:pt idx="11210">
                  <c:v>7.8188705433091706E-3</c:v>
                </c:pt>
                <c:pt idx="11211">
                  <c:v>8.1376741412452509E-3</c:v>
                </c:pt>
                <c:pt idx="11212">
                  <c:v>3.2911434982061803E-2</c:v>
                </c:pt>
                <c:pt idx="11213">
                  <c:v>2.7496945520586499E-2</c:v>
                </c:pt>
                <c:pt idx="11214">
                  <c:v>2.34375086503915E-2</c:v>
                </c:pt>
                <c:pt idx="11215">
                  <c:v>2.99962017944654E-2</c:v>
                </c:pt>
                <c:pt idx="11216">
                  <c:v>1.7911371779245799E-2</c:v>
                </c:pt>
                <c:pt idx="11217">
                  <c:v>1.0625803823453199E-2</c:v>
                </c:pt>
                <c:pt idx="11218">
                  <c:v>4.9146305679155199E-2</c:v>
                </c:pt>
                <c:pt idx="11219">
                  <c:v>1.1684307805678199E-2</c:v>
                </c:pt>
                <c:pt idx="11220">
                  <c:v>1.2967805814674599E-2</c:v>
                </c:pt>
                <c:pt idx="11221">
                  <c:v>1.1731076816955699E-2</c:v>
                </c:pt>
                <c:pt idx="11222">
                  <c:v>4.6439059030636401E-2</c:v>
                </c:pt>
                <c:pt idx="11223">
                  <c:v>1.3517926666163201E-2</c:v>
                </c:pt>
                <c:pt idx="11224">
                  <c:v>4.1768896000465898E-2</c:v>
                </c:pt>
                <c:pt idx="11225">
                  <c:v>7.6485676794480597E-3</c:v>
                </c:pt>
                <c:pt idx="11226">
                  <c:v>3.08815335022058E-2</c:v>
                </c:pt>
                <c:pt idx="11227">
                  <c:v>9.1790345940417004E-3</c:v>
                </c:pt>
                <c:pt idx="11228">
                  <c:v>9.4539953966500008E-3</c:v>
                </c:pt>
                <c:pt idx="11229">
                  <c:v>1.0736378481882899E-2</c:v>
                </c:pt>
                <c:pt idx="11230">
                  <c:v>2.4948553308868401E-2</c:v>
                </c:pt>
                <c:pt idx="11231">
                  <c:v>4.8872924557045998E-2</c:v>
                </c:pt>
                <c:pt idx="11232">
                  <c:v>9.4538566743456107E-3</c:v>
                </c:pt>
                <c:pt idx="11233">
                  <c:v>1.2239765223410699E-2</c:v>
                </c:pt>
                <c:pt idx="11234">
                  <c:v>1.2260902857861E-2</c:v>
                </c:pt>
                <c:pt idx="11235">
                  <c:v>1.2499128084906001E-2</c:v>
                </c:pt>
                <c:pt idx="11236">
                  <c:v>1.3651960398623399E-2</c:v>
                </c:pt>
                <c:pt idx="11237">
                  <c:v>1.8445465462804199E-2</c:v>
                </c:pt>
                <c:pt idx="11238">
                  <c:v>4.5480122335251998E-2</c:v>
                </c:pt>
                <c:pt idx="11239">
                  <c:v>1.8856011719864101E-2</c:v>
                </c:pt>
                <c:pt idx="11240">
                  <c:v>8.9649019280445396E-3</c:v>
                </c:pt>
                <c:pt idx="11241">
                  <c:v>4.2460634770683299E-2</c:v>
                </c:pt>
                <c:pt idx="11242">
                  <c:v>9.7405066028106793E-3</c:v>
                </c:pt>
                <c:pt idx="11243">
                  <c:v>9.3407329680566704E-3</c:v>
                </c:pt>
                <c:pt idx="11244">
                  <c:v>4.1469974924752503E-2</c:v>
                </c:pt>
                <c:pt idx="11245">
                  <c:v>1.00642719966003E-2</c:v>
                </c:pt>
                <c:pt idx="11246">
                  <c:v>4.2175250659104102E-2</c:v>
                </c:pt>
                <c:pt idx="11247">
                  <c:v>5.5030699793301899E-2</c:v>
                </c:pt>
                <c:pt idx="11248">
                  <c:v>1.9148309317297399E-2</c:v>
                </c:pt>
                <c:pt idx="11249">
                  <c:v>3.56081819760804E-2</c:v>
                </c:pt>
                <c:pt idx="11250">
                  <c:v>2.9420583149561901E-2</c:v>
                </c:pt>
                <c:pt idx="11251">
                  <c:v>1.1243055123135001E-2</c:v>
                </c:pt>
                <c:pt idx="11252">
                  <c:v>1.43987033798365E-2</c:v>
                </c:pt>
                <c:pt idx="11253">
                  <c:v>1.4957309327364301E-2</c:v>
                </c:pt>
                <c:pt idx="11254">
                  <c:v>9.4773324456544593E-3</c:v>
                </c:pt>
                <c:pt idx="11255">
                  <c:v>3.6801909136064299E-2</c:v>
                </c:pt>
                <c:pt idx="11256">
                  <c:v>2.0937270913683501E-2</c:v>
                </c:pt>
                <c:pt idx="11257">
                  <c:v>1.32025549446813E-2</c:v>
                </c:pt>
                <c:pt idx="11258">
                  <c:v>1.8989324340541701E-2</c:v>
                </c:pt>
                <c:pt idx="11259">
                  <c:v>4.5482857817947399E-2</c:v>
                </c:pt>
                <c:pt idx="11260">
                  <c:v>1.49824047655723E-2</c:v>
                </c:pt>
                <c:pt idx="11261">
                  <c:v>8.1408480422706896E-3</c:v>
                </c:pt>
                <c:pt idx="11262">
                  <c:v>2.5730773956369E-2</c:v>
                </c:pt>
                <c:pt idx="11263">
                  <c:v>4.8460851009834903E-2</c:v>
                </c:pt>
                <c:pt idx="11264">
                  <c:v>1.1474900771329099E-2</c:v>
                </c:pt>
                <c:pt idx="11265">
                  <c:v>1.36702078115041E-2</c:v>
                </c:pt>
                <c:pt idx="11266">
                  <c:v>2.9694826952638999E-2</c:v>
                </c:pt>
                <c:pt idx="11267">
                  <c:v>1.9276242296748701E-2</c:v>
                </c:pt>
                <c:pt idx="11268">
                  <c:v>5.1545324034918599E-2</c:v>
                </c:pt>
                <c:pt idx="11269">
                  <c:v>8.0360506943398004E-3</c:v>
                </c:pt>
                <c:pt idx="11270">
                  <c:v>9.0050673354137196E-3</c:v>
                </c:pt>
                <c:pt idx="11271">
                  <c:v>1.34731695171923E-2</c:v>
                </c:pt>
                <c:pt idx="11272">
                  <c:v>1.7029107834035599E-2</c:v>
                </c:pt>
                <c:pt idx="11273">
                  <c:v>1.17924989324493E-2</c:v>
                </c:pt>
                <c:pt idx="11274">
                  <c:v>1.0183070020112799E-2</c:v>
                </c:pt>
                <c:pt idx="11275">
                  <c:v>3.6077468474589702E-2</c:v>
                </c:pt>
                <c:pt idx="11276">
                  <c:v>9.7124597089863693E-3</c:v>
                </c:pt>
                <c:pt idx="11277">
                  <c:v>1.19718165699342E-2</c:v>
                </c:pt>
                <c:pt idx="11278">
                  <c:v>7.76929170787918E-3</c:v>
                </c:pt>
                <c:pt idx="11279">
                  <c:v>8.6088410331640504E-3</c:v>
                </c:pt>
                <c:pt idx="11280">
                  <c:v>5.1996599320564399E-2</c:v>
                </c:pt>
                <c:pt idx="11281">
                  <c:v>6.3854742985109195E-2</c:v>
                </c:pt>
                <c:pt idx="11282">
                  <c:v>8.5411118916256697E-3</c:v>
                </c:pt>
                <c:pt idx="11283">
                  <c:v>5.4717169549122903E-2</c:v>
                </c:pt>
                <c:pt idx="11284">
                  <c:v>2.14859663308569E-2</c:v>
                </c:pt>
                <c:pt idx="11285">
                  <c:v>5.1578866258660802E-2</c:v>
                </c:pt>
                <c:pt idx="11286">
                  <c:v>1.2239352617906299E-2</c:v>
                </c:pt>
                <c:pt idx="11287">
                  <c:v>1.8867357700800801E-2</c:v>
                </c:pt>
                <c:pt idx="11288">
                  <c:v>2.4623665369395899E-2</c:v>
                </c:pt>
                <c:pt idx="11289">
                  <c:v>4.5949055968782897E-2</c:v>
                </c:pt>
                <c:pt idx="11290">
                  <c:v>4.4814964645659199E-2</c:v>
                </c:pt>
                <c:pt idx="11291">
                  <c:v>1.00489273022864E-2</c:v>
                </c:pt>
                <c:pt idx="11292">
                  <c:v>1.4801882308291501E-2</c:v>
                </c:pt>
                <c:pt idx="11293">
                  <c:v>1.55632911419626E-2</c:v>
                </c:pt>
                <c:pt idx="11294">
                  <c:v>2.2057553458015002E-2</c:v>
                </c:pt>
                <c:pt idx="11295">
                  <c:v>4.3626252094596099E-2</c:v>
                </c:pt>
                <c:pt idx="11296">
                  <c:v>1.48876704299348E-2</c:v>
                </c:pt>
                <c:pt idx="11297">
                  <c:v>4.1977226821396901E-2</c:v>
                </c:pt>
                <c:pt idx="11298">
                  <c:v>8.3381032080257402E-3</c:v>
                </c:pt>
                <c:pt idx="11299">
                  <c:v>9.5881770656793593E-3</c:v>
                </c:pt>
                <c:pt idx="11300">
                  <c:v>5.5736191997953301E-2</c:v>
                </c:pt>
                <c:pt idx="11301">
                  <c:v>8.7943903210690802E-3</c:v>
                </c:pt>
                <c:pt idx="11302">
                  <c:v>9.6412370689094792E-3</c:v>
                </c:pt>
                <c:pt idx="11303">
                  <c:v>7.6115844757933199E-3</c:v>
                </c:pt>
                <c:pt idx="11304">
                  <c:v>6.4197415521696194E-2</c:v>
                </c:pt>
                <c:pt idx="11305">
                  <c:v>7.0184734998715199E-3</c:v>
                </c:pt>
                <c:pt idx="11306">
                  <c:v>1.1287616620677701E-2</c:v>
                </c:pt>
                <c:pt idx="11307">
                  <c:v>9.7541591076700501E-3</c:v>
                </c:pt>
                <c:pt idx="11308">
                  <c:v>8.2443438228598301E-3</c:v>
                </c:pt>
                <c:pt idx="11309">
                  <c:v>1.4137866660311801E-2</c:v>
                </c:pt>
                <c:pt idx="11310">
                  <c:v>1.3051030613623201E-2</c:v>
                </c:pt>
                <c:pt idx="11311">
                  <c:v>3.8001736349939301E-2</c:v>
                </c:pt>
                <c:pt idx="11312">
                  <c:v>1.40251956988359E-2</c:v>
                </c:pt>
                <c:pt idx="11313">
                  <c:v>7.6949619821677197E-3</c:v>
                </c:pt>
                <c:pt idx="11314">
                  <c:v>1.1148890557071901E-2</c:v>
                </c:pt>
                <c:pt idx="11315">
                  <c:v>4.4456115225694502E-2</c:v>
                </c:pt>
                <c:pt idx="11316">
                  <c:v>3.2890716195996303E-2</c:v>
                </c:pt>
                <c:pt idx="11317">
                  <c:v>1.02448170476483E-2</c:v>
                </c:pt>
                <c:pt idx="11318">
                  <c:v>2.9414959437062502E-2</c:v>
                </c:pt>
                <c:pt idx="11319">
                  <c:v>7.6990832372351801E-3</c:v>
                </c:pt>
                <c:pt idx="11320">
                  <c:v>7.1745548316590798E-3</c:v>
                </c:pt>
                <c:pt idx="11321">
                  <c:v>1.9353865399292298E-2</c:v>
                </c:pt>
                <c:pt idx="11322">
                  <c:v>7.8629357117389297E-3</c:v>
                </c:pt>
                <c:pt idx="11323">
                  <c:v>5.38299756972156E-2</c:v>
                </c:pt>
                <c:pt idx="11324">
                  <c:v>7.76740078775413E-3</c:v>
                </c:pt>
                <c:pt idx="11325">
                  <c:v>1.23423267886937E-2</c:v>
                </c:pt>
                <c:pt idx="11326">
                  <c:v>4.0631039552067101E-2</c:v>
                </c:pt>
                <c:pt idx="11327">
                  <c:v>1.6318839879782901E-2</c:v>
                </c:pt>
                <c:pt idx="11328">
                  <c:v>5.38287983888402E-2</c:v>
                </c:pt>
                <c:pt idx="11329">
                  <c:v>1.3414454556231499E-2</c:v>
                </c:pt>
                <c:pt idx="11330">
                  <c:v>1.2391890638436501E-2</c:v>
                </c:pt>
                <c:pt idx="11331">
                  <c:v>9.7509720448796609E-3</c:v>
                </c:pt>
                <c:pt idx="11332">
                  <c:v>1.7120509897422E-2</c:v>
                </c:pt>
                <c:pt idx="11333">
                  <c:v>8.5898883744762108E-3</c:v>
                </c:pt>
                <c:pt idx="11334">
                  <c:v>1.76411807843092E-2</c:v>
                </c:pt>
                <c:pt idx="11335">
                  <c:v>1.21148185622382E-2</c:v>
                </c:pt>
                <c:pt idx="11336">
                  <c:v>8.4023321524735704E-3</c:v>
                </c:pt>
                <c:pt idx="11337">
                  <c:v>7.9703927603764803E-3</c:v>
                </c:pt>
                <c:pt idx="11338">
                  <c:v>2.7898415540379799E-2</c:v>
                </c:pt>
                <c:pt idx="11339">
                  <c:v>7.9623015765553397E-3</c:v>
                </c:pt>
                <c:pt idx="11340">
                  <c:v>1.35242462149485E-2</c:v>
                </c:pt>
                <c:pt idx="11341">
                  <c:v>1.1723899497517599E-2</c:v>
                </c:pt>
                <c:pt idx="11342">
                  <c:v>8.4693688550324907E-3</c:v>
                </c:pt>
                <c:pt idx="11343">
                  <c:v>1.23227375718172E-2</c:v>
                </c:pt>
                <c:pt idx="11344">
                  <c:v>1.07415800405481E-2</c:v>
                </c:pt>
                <c:pt idx="11345">
                  <c:v>1.0373542788555E-2</c:v>
                </c:pt>
                <c:pt idx="11346">
                  <c:v>9.3726104884629992E-3</c:v>
                </c:pt>
                <c:pt idx="11347">
                  <c:v>2.1568452501250401E-2</c:v>
                </c:pt>
                <c:pt idx="11348">
                  <c:v>2.48035279975427E-2</c:v>
                </c:pt>
                <c:pt idx="11349">
                  <c:v>1.1000477602536699E-2</c:v>
                </c:pt>
                <c:pt idx="11350">
                  <c:v>2.4455803492370198E-2</c:v>
                </c:pt>
                <c:pt idx="11351">
                  <c:v>1.2175438615888099E-2</c:v>
                </c:pt>
                <c:pt idx="11352">
                  <c:v>1.18893849239117E-2</c:v>
                </c:pt>
                <c:pt idx="11353">
                  <c:v>1.3077335733547499E-2</c:v>
                </c:pt>
                <c:pt idx="11354">
                  <c:v>2.08959725298806E-2</c:v>
                </c:pt>
                <c:pt idx="11355">
                  <c:v>4.33847500055798E-2</c:v>
                </c:pt>
                <c:pt idx="11356">
                  <c:v>6.3997194398123403E-2</c:v>
                </c:pt>
                <c:pt idx="11357">
                  <c:v>1.0530738419707499E-2</c:v>
                </c:pt>
                <c:pt idx="11358">
                  <c:v>8.8921986360284005E-3</c:v>
                </c:pt>
                <c:pt idx="11359">
                  <c:v>4.2668724023367098E-2</c:v>
                </c:pt>
                <c:pt idx="11360">
                  <c:v>1.2367541474261799E-2</c:v>
                </c:pt>
                <c:pt idx="11361">
                  <c:v>1.4632481591377099E-2</c:v>
                </c:pt>
                <c:pt idx="11362">
                  <c:v>3.3294733025749798E-2</c:v>
                </c:pt>
                <c:pt idx="11363">
                  <c:v>4.0538525881547202E-2</c:v>
                </c:pt>
                <c:pt idx="11364">
                  <c:v>1.35317025983086E-2</c:v>
                </c:pt>
                <c:pt idx="11365">
                  <c:v>7.9227790503716006E-3</c:v>
                </c:pt>
                <c:pt idx="11366">
                  <c:v>1.08825173008631E-2</c:v>
                </c:pt>
                <c:pt idx="11367">
                  <c:v>1.91248005272288E-2</c:v>
                </c:pt>
                <c:pt idx="11368">
                  <c:v>1.0570011864530399E-2</c:v>
                </c:pt>
                <c:pt idx="11369">
                  <c:v>2.9234416568970901E-2</c:v>
                </c:pt>
                <c:pt idx="11370">
                  <c:v>1.0416077667261599E-2</c:v>
                </c:pt>
                <c:pt idx="11371">
                  <c:v>8.55499474357381E-3</c:v>
                </c:pt>
                <c:pt idx="11372">
                  <c:v>4.9118307112592803E-2</c:v>
                </c:pt>
                <c:pt idx="11373">
                  <c:v>7.6643870136071397E-3</c:v>
                </c:pt>
                <c:pt idx="11374">
                  <c:v>2.1705085476184299E-2</c:v>
                </c:pt>
                <c:pt idx="11375">
                  <c:v>3.4388358922920199E-2</c:v>
                </c:pt>
                <c:pt idx="11376">
                  <c:v>9.2003858099523207E-3</c:v>
                </c:pt>
                <c:pt idx="11377">
                  <c:v>9.1362889287685996E-3</c:v>
                </c:pt>
                <c:pt idx="11378">
                  <c:v>4.8570240208237303E-2</c:v>
                </c:pt>
                <c:pt idx="11379">
                  <c:v>7.5192122051515198E-3</c:v>
                </c:pt>
                <c:pt idx="11380">
                  <c:v>1.4873791684358499E-2</c:v>
                </c:pt>
                <c:pt idx="11381">
                  <c:v>1.8729137834785602E-2</c:v>
                </c:pt>
                <c:pt idx="11382">
                  <c:v>1.2731228492139099E-2</c:v>
                </c:pt>
                <c:pt idx="11383">
                  <c:v>1.77636196947367E-2</c:v>
                </c:pt>
                <c:pt idx="11384">
                  <c:v>1.4964489985441099E-2</c:v>
                </c:pt>
                <c:pt idx="11385">
                  <c:v>1.6774246137008401E-2</c:v>
                </c:pt>
                <c:pt idx="11386">
                  <c:v>8.5587658074327104E-3</c:v>
                </c:pt>
                <c:pt idx="11387">
                  <c:v>1.2416829923292299E-2</c:v>
                </c:pt>
                <c:pt idx="11388">
                  <c:v>5.0441735442221802E-2</c:v>
                </c:pt>
                <c:pt idx="11389">
                  <c:v>6.3438116728824295E-2</c:v>
                </c:pt>
                <c:pt idx="11390">
                  <c:v>1.25123374425053E-2</c:v>
                </c:pt>
                <c:pt idx="11391">
                  <c:v>1.2478157631561701E-2</c:v>
                </c:pt>
                <c:pt idx="11392">
                  <c:v>1.00047388598981E-2</c:v>
                </c:pt>
                <c:pt idx="11393">
                  <c:v>1.3047395089810499E-2</c:v>
                </c:pt>
                <c:pt idx="11394">
                  <c:v>2.2125243564315802E-2</c:v>
                </c:pt>
                <c:pt idx="11395">
                  <c:v>1.88575583159728E-2</c:v>
                </c:pt>
                <c:pt idx="11396">
                  <c:v>4.4508233217931403E-2</c:v>
                </c:pt>
                <c:pt idx="11397">
                  <c:v>3.4421645926505103E-2</c:v>
                </c:pt>
                <c:pt idx="11398">
                  <c:v>9.3310725452710307E-3</c:v>
                </c:pt>
                <c:pt idx="11399">
                  <c:v>3.0353664516580101E-2</c:v>
                </c:pt>
                <c:pt idx="11400">
                  <c:v>1.0101953273710799E-2</c:v>
                </c:pt>
                <c:pt idx="11401">
                  <c:v>4.7227978677940298E-2</c:v>
                </c:pt>
                <c:pt idx="11402">
                  <c:v>8.7277528558630402E-3</c:v>
                </c:pt>
                <c:pt idx="11403">
                  <c:v>1.2122895491908399E-2</c:v>
                </c:pt>
                <c:pt idx="11404">
                  <c:v>8.4727144945795502E-3</c:v>
                </c:pt>
                <c:pt idx="11405">
                  <c:v>3.9745281967387899E-2</c:v>
                </c:pt>
                <c:pt idx="11406">
                  <c:v>3.7024986655755501E-2</c:v>
                </c:pt>
                <c:pt idx="11407">
                  <c:v>8.5222755813897204E-3</c:v>
                </c:pt>
                <c:pt idx="11408">
                  <c:v>2.4688077869725301E-2</c:v>
                </c:pt>
                <c:pt idx="11409">
                  <c:v>1.14724661283973E-2</c:v>
                </c:pt>
                <c:pt idx="11410">
                  <c:v>1.6432299670982899E-2</c:v>
                </c:pt>
                <c:pt idx="11411">
                  <c:v>7.72034699323817E-3</c:v>
                </c:pt>
                <c:pt idx="11412">
                  <c:v>1.05689203307564E-2</c:v>
                </c:pt>
                <c:pt idx="11413">
                  <c:v>2.2676365720166802E-2</c:v>
                </c:pt>
                <c:pt idx="11414">
                  <c:v>9.0736562299948802E-3</c:v>
                </c:pt>
                <c:pt idx="11415">
                  <c:v>9.9211250243409904E-3</c:v>
                </c:pt>
                <c:pt idx="11416">
                  <c:v>2.2029457686481999E-2</c:v>
                </c:pt>
                <c:pt idx="11417">
                  <c:v>3.5694069565652298E-2</c:v>
                </c:pt>
                <c:pt idx="11418">
                  <c:v>8.2793518558961395E-3</c:v>
                </c:pt>
                <c:pt idx="11419">
                  <c:v>1.43504141168055E-2</c:v>
                </c:pt>
                <c:pt idx="11420">
                  <c:v>2.2142362747106799E-2</c:v>
                </c:pt>
                <c:pt idx="11421">
                  <c:v>7.7878298547274898E-3</c:v>
                </c:pt>
                <c:pt idx="11422">
                  <c:v>1.0363567592475101E-2</c:v>
                </c:pt>
                <c:pt idx="11423">
                  <c:v>6.2218174050699002E-2</c:v>
                </c:pt>
                <c:pt idx="11424">
                  <c:v>1.7781162174345898E-2</c:v>
                </c:pt>
                <c:pt idx="11425">
                  <c:v>1.34553651533956E-2</c:v>
                </c:pt>
                <c:pt idx="11426">
                  <c:v>3.5032429014067799E-2</c:v>
                </c:pt>
                <c:pt idx="11427">
                  <c:v>1.24968685448724E-2</c:v>
                </c:pt>
                <c:pt idx="11428">
                  <c:v>1.0554444556187899E-2</c:v>
                </c:pt>
                <c:pt idx="11429">
                  <c:v>1.52377929840196E-2</c:v>
                </c:pt>
                <c:pt idx="11430">
                  <c:v>8.9325812149334896E-3</c:v>
                </c:pt>
                <c:pt idx="11431">
                  <c:v>1.0484268243271999E-2</c:v>
                </c:pt>
                <c:pt idx="11432">
                  <c:v>9.5060543039057008E-3</c:v>
                </c:pt>
                <c:pt idx="11433">
                  <c:v>3.3670667488176403E-2</c:v>
                </c:pt>
                <c:pt idx="11434">
                  <c:v>2.6114419270755501E-2</c:v>
                </c:pt>
                <c:pt idx="11435">
                  <c:v>6.1453633928824601E-2</c:v>
                </c:pt>
                <c:pt idx="11436">
                  <c:v>1.0611637741087299E-2</c:v>
                </c:pt>
                <c:pt idx="11437">
                  <c:v>8.5579941302603001E-3</c:v>
                </c:pt>
                <c:pt idx="11438">
                  <c:v>5.4531239196717401E-2</c:v>
                </c:pt>
                <c:pt idx="11439">
                  <c:v>1.5050886471652499E-2</c:v>
                </c:pt>
                <c:pt idx="11440">
                  <c:v>3.01411515591689E-2</c:v>
                </c:pt>
                <c:pt idx="11441">
                  <c:v>1.95552625240249E-2</c:v>
                </c:pt>
                <c:pt idx="11442">
                  <c:v>1.8714103081687899E-2</c:v>
                </c:pt>
                <c:pt idx="11443">
                  <c:v>1.5185113328679001E-2</c:v>
                </c:pt>
                <c:pt idx="11444">
                  <c:v>3.8655403658348103E-2</c:v>
                </c:pt>
                <c:pt idx="11445">
                  <c:v>9.2977208292984396E-3</c:v>
                </c:pt>
                <c:pt idx="11446">
                  <c:v>1.2934669438102101E-2</c:v>
                </c:pt>
                <c:pt idx="11447">
                  <c:v>1.36912616088795E-2</c:v>
                </c:pt>
                <c:pt idx="11448">
                  <c:v>1.9683749241219999E-2</c:v>
                </c:pt>
                <c:pt idx="11449">
                  <c:v>1.02086189833436E-2</c:v>
                </c:pt>
                <c:pt idx="11450">
                  <c:v>1.9102900404957102E-2</c:v>
                </c:pt>
                <c:pt idx="11451">
                  <c:v>1.59874273246319E-2</c:v>
                </c:pt>
                <c:pt idx="11452">
                  <c:v>1.3217208497956399E-2</c:v>
                </c:pt>
                <c:pt idx="11453">
                  <c:v>1.4199250987823601E-2</c:v>
                </c:pt>
                <c:pt idx="11454">
                  <c:v>9.8287732159142507E-3</c:v>
                </c:pt>
                <c:pt idx="11455">
                  <c:v>1.25406779075784E-2</c:v>
                </c:pt>
                <c:pt idx="11456">
                  <c:v>2.8122723446525302E-2</c:v>
                </c:pt>
                <c:pt idx="11457">
                  <c:v>8.6758910810859503E-3</c:v>
                </c:pt>
                <c:pt idx="11458">
                  <c:v>8.8062165060256697E-3</c:v>
                </c:pt>
                <c:pt idx="11459">
                  <c:v>9.4100215138671495E-3</c:v>
                </c:pt>
                <c:pt idx="11460">
                  <c:v>1.0761229737291701E-2</c:v>
                </c:pt>
                <c:pt idx="11461">
                  <c:v>7.6856093178607901E-3</c:v>
                </c:pt>
                <c:pt idx="11462">
                  <c:v>2.02120308116399E-2</c:v>
                </c:pt>
                <c:pt idx="11463">
                  <c:v>2.3377192517849699E-2</c:v>
                </c:pt>
                <c:pt idx="11464">
                  <c:v>3.2350860928679503E-2</c:v>
                </c:pt>
                <c:pt idx="11465">
                  <c:v>3.0207207703718299E-2</c:v>
                </c:pt>
                <c:pt idx="11466">
                  <c:v>2.9701960535213099E-2</c:v>
                </c:pt>
                <c:pt idx="11467">
                  <c:v>1.0157814407312799E-2</c:v>
                </c:pt>
                <c:pt idx="11468">
                  <c:v>3.1668313388995298E-2</c:v>
                </c:pt>
                <c:pt idx="11469">
                  <c:v>9.9077000899750207E-3</c:v>
                </c:pt>
                <c:pt idx="11470">
                  <c:v>1.45206658611329E-2</c:v>
                </c:pt>
                <c:pt idx="11471">
                  <c:v>1.2641887842266299E-2</c:v>
                </c:pt>
                <c:pt idx="11472">
                  <c:v>2.7102147592756299E-2</c:v>
                </c:pt>
                <c:pt idx="11473">
                  <c:v>4.1855150692362203E-2</c:v>
                </c:pt>
                <c:pt idx="11474">
                  <c:v>2.82060659495992E-2</c:v>
                </c:pt>
                <c:pt idx="11475">
                  <c:v>1.69552195849497E-2</c:v>
                </c:pt>
                <c:pt idx="11476">
                  <c:v>1.0864607768672201E-2</c:v>
                </c:pt>
                <c:pt idx="11477">
                  <c:v>4.1824836647175401E-2</c:v>
                </c:pt>
                <c:pt idx="11478">
                  <c:v>2.81995260008155E-2</c:v>
                </c:pt>
                <c:pt idx="11479">
                  <c:v>2.1828821258264901E-2</c:v>
                </c:pt>
                <c:pt idx="11480">
                  <c:v>1.04869746374361E-2</c:v>
                </c:pt>
                <c:pt idx="11481">
                  <c:v>4.6090767862623297E-2</c:v>
                </c:pt>
                <c:pt idx="11482">
                  <c:v>1.70400909156352E-2</c:v>
                </c:pt>
                <c:pt idx="11483">
                  <c:v>4.4924675662025702E-2</c:v>
                </c:pt>
                <c:pt idx="11484">
                  <c:v>2.27628914692658E-2</c:v>
                </c:pt>
                <c:pt idx="11485">
                  <c:v>4.0308895811234702E-2</c:v>
                </c:pt>
                <c:pt idx="11486">
                  <c:v>1.0170345804374901E-2</c:v>
                </c:pt>
                <c:pt idx="11487">
                  <c:v>1.08323533677926E-2</c:v>
                </c:pt>
                <c:pt idx="11488">
                  <c:v>8.4346448205156604E-3</c:v>
                </c:pt>
                <c:pt idx="11489">
                  <c:v>4.6554822599137E-2</c:v>
                </c:pt>
                <c:pt idx="11490">
                  <c:v>3.33858616155722E-2</c:v>
                </c:pt>
                <c:pt idx="11491">
                  <c:v>7.5216491013998599E-3</c:v>
                </c:pt>
                <c:pt idx="11492">
                  <c:v>2.4974652173020698E-2</c:v>
                </c:pt>
                <c:pt idx="11493">
                  <c:v>2.4811783757594599E-2</c:v>
                </c:pt>
                <c:pt idx="11494">
                  <c:v>2.8858633208270899E-2</c:v>
                </c:pt>
                <c:pt idx="11495">
                  <c:v>1.8488239843364101E-2</c:v>
                </c:pt>
                <c:pt idx="11496">
                  <c:v>5.4655400235597902E-2</c:v>
                </c:pt>
                <c:pt idx="11497">
                  <c:v>7.5816380999870299E-3</c:v>
                </c:pt>
                <c:pt idx="11498">
                  <c:v>1.0057129334545899E-2</c:v>
                </c:pt>
                <c:pt idx="11499">
                  <c:v>9.0933888273269196E-3</c:v>
                </c:pt>
                <c:pt idx="11500">
                  <c:v>2.9360648664907701E-2</c:v>
                </c:pt>
                <c:pt idx="11501">
                  <c:v>1.08370770681129E-2</c:v>
                </c:pt>
                <c:pt idx="11502">
                  <c:v>8.6948973971122199E-3</c:v>
                </c:pt>
                <c:pt idx="11503">
                  <c:v>2.5123024623791099E-2</c:v>
                </c:pt>
                <c:pt idx="11504">
                  <c:v>1.12330122964654E-2</c:v>
                </c:pt>
                <c:pt idx="11505">
                  <c:v>1.84157321326241E-2</c:v>
                </c:pt>
                <c:pt idx="11506">
                  <c:v>1.2027592161427901E-2</c:v>
                </c:pt>
                <c:pt idx="11507">
                  <c:v>1.62152056188615E-2</c:v>
                </c:pt>
                <c:pt idx="11508">
                  <c:v>1.26511024716732E-2</c:v>
                </c:pt>
                <c:pt idx="11509">
                  <c:v>2.6421032906499699E-2</c:v>
                </c:pt>
                <c:pt idx="11510">
                  <c:v>3.8830905014363301E-2</c:v>
                </c:pt>
                <c:pt idx="11511">
                  <c:v>1.0236589782685299E-2</c:v>
                </c:pt>
                <c:pt idx="11512">
                  <c:v>1.01264243100919E-2</c:v>
                </c:pt>
                <c:pt idx="11513">
                  <c:v>1.6096756596715899E-2</c:v>
                </c:pt>
                <c:pt idx="11514">
                  <c:v>8.3064670677572092E-3</c:v>
                </c:pt>
                <c:pt idx="11515">
                  <c:v>3.7215896556785498E-2</c:v>
                </c:pt>
                <c:pt idx="11516">
                  <c:v>1.21049325284091E-2</c:v>
                </c:pt>
                <c:pt idx="11517">
                  <c:v>1.1535446484905501E-2</c:v>
                </c:pt>
                <c:pt idx="11518">
                  <c:v>1.7588963102383701E-2</c:v>
                </c:pt>
                <c:pt idx="11519">
                  <c:v>1.7139802174813399E-2</c:v>
                </c:pt>
                <c:pt idx="11520">
                  <c:v>1.0163297499999099E-2</c:v>
                </c:pt>
                <c:pt idx="11521">
                  <c:v>1.2499259431595701E-2</c:v>
                </c:pt>
                <c:pt idx="11522">
                  <c:v>1.39811346490377E-2</c:v>
                </c:pt>
                <c:pt idx="11523">
                  <c:v>2.4525121380162499E-2</c:v>
                </c:pt>
                <c:pt idx="11524">
                  <c:v>8.4477732099440105E-3</c:v>
                </c:pt>
                <c:pt idx="11525">
                  <c:v>3.8003623207268099E-2</c:v>
                </c:pt>
                <c:pt idx="11526">
                  <c:v>5.8080223501123698E-2</c:v>
                </c:pt>
                <c:pt idx="11527">
                  <c:v>2.57872502745627E-2</c:v>
                </c:pt>
                <c:pt idx="11528">
                  <c:v>2.6029698453125999E-2</c:v>
                </c:pt>
                <c:pt idx="11529">
                  <c:v>2.76793315689733E-2</c:v>
                </c:pt>
                <c:pt idx="11530">
                  <c:v>1.7607159347746999E-2</c:v>
                </c:pt>
                <c:pt idx="11531">
                  <c:v>8.8595400807505095E-3</c:v>
                </c:pt>
                <c:pt idx="11532">
                  <c:v>1.25472905523969E-2</c:v>
                </c:pt>
                <c:pt idx="11533">
                  <c:v>3.2386907931163701E-2</c:v>
                </c:pt>
                <c:pt idx="11534">
                  <c:v>8.2154808827574598E-3</c:v>
                </c:pt>
                <c:pt idx="11535">
                  <c:v>8.8239465283469695E-3</c:v>
                </c:pt>
                <c:pt idx="11536">
                  <c:v>9.2712999518261008E-3</c:v>
                </c:pt>
                <c:pt idx="11537">
                  <c:v>1.3239847715209301E-2</c:v>
                </c:pt>
                <c:pt idx="11538">
                  <c:v>1.0292627084670301E-2</c:v>
                </c:pt>
                <c:pt idx="11539">
                  <c:v>8.5317323211316198E-3</c:v>
                </c:pt>
                <c:pt idx="11540">
                  <c:v>7.9726869622100804E-3</c:v>
                </c:pt>
                <c:pt idx="11541">
                  <c:v>1.07478965303308E-2</c:v>
                </c:pt>
                <c:pt idx="11542">
                  <c:v>9.5156885620968704E-3</c:v>
                </c:pt>
                <c:pt idx="11543">
                  <c:v>9.1859661719321997E-3</c:v>
                </c:pt>
                <c:pt idx="11544">
                  <c:v>2.6372376101232501E-2</c:v>
                </c:pt>
                <c:pt idx="11545">
                  <c:v>5.4817452148900797E-2</c:v>
                </c:pt>
                <c:pt idx="11546">
                  <c:v>1.18967658201783E-2</c:v>
                </c:pt>
                <c:pt idx="11547">
                  <c:v>2.0365311497493099E-2</c:v>
                </c:pt>
                <c:pt idx="11548">
                  <c:v>1.1599630251153001E-2</c:v>
                </c:pt>
                <c:pt idx="11549">
                  <c:v>9.9689122149269303E-3</c:v>
                </c:pt>
                <c:pt idx="11550">
                  <c:v>5.3059044965921898E-2</c:v>
                </c:pt>
                <c:pt idx="11551">
                  <c:v>5.74648397416695E-2</c:v>
                </c:pt>
                <c:pt idx="11552">
                  <c:v>9.3370317168057302E-3</c:v>
                </c:pt>
                <c:pt idx="11553">
                  <c:v>7.9162178109170502E-3</c:v>
                </c:pt>
                <c:pt idx="11554">
                  <c:v>8.3041174641179504E-3</c:v>
                </c:pt>
                <c:pt idx="11555">
                  <c:v>4.3388966686521598E-2</c:v>
                </c:pt>
                <c:pt idx="11556">
                  <c:v>1.3229724760921701E-2</c:v>
                </c:pt>
                <c:pt idx="11557">
                  <c:v>1.17854905138419E-2</c:v>
                </c:pt>
                <c:pt idx="11558">
                  <c:v>2.1895552778101499E-2</c:v>
                </c:pt>
                <c:pt idx="11559">
                  <c:v>3.1799623915420898E-2</c:v>
                </c:pt>
                <c:pt idx="11560">
                  <c:v>1.1725807798732699E-2</c:v>
                </c:pt>
                <c:pt idx="11561">
                  <c:v>1.29149255183728E-2</c:v>
                </c:pt>
                <c:pt idx="11562">
                  <c:v>9.6243360958588493E-3</c:v>
                </c:pt>
                <c:pt idx="11563">
                  <c:v>9.4108499398374706E-3</c:v>
                </c:pt>
                <c:pt idx="11564">
                  <c:v>2.32861490010314E-2</c:v>
                </c:pt>
                <c:pt idx="11565">
                  <c:v>9.8410105469916801E-3</c:v>
                </c:pt>
                <c:pt idx="11566">
                  <c:v>8.2360455273967504E-3</c:v>
                </c:pt>
                <c:pt idx="11567">
                  <c:v>1.4829231879844199E-2</c:v>
                </c:pt>
                <c:pt idx="11568">
                  <c:v>1.4600283112562701E-2</c:v>
                </c:pt>
                <c:pt idx="11569">
                  <c:v>1.4345636933756499E-2</c:v>
                </c:pt>
                <c:pt idx="11570">
                  <c:v>8.4939420669964405E-3</c:v>
                </c:pt>
                <c:pt idx="11571">
                  <c:v>2.1568373735131399E-2</c:v>
                </c:pt>
                <c:pt idx="11572">
                  <c:v>3.0826151465455101E-2</c:v>
                </c:pt>
                <c:pt idx="11573">
                  <c:v>7.8698993051882493E-3</c:v>
                </c:pt>
                <c:pt idx="11574">
                  <c:v>1.2343309338535899E-2</c:v>
                </c:pt>
                <c:pt idx="11575">
                  <c:v>1.48640290766486E-2</c:v>
                </c:pt>
                <c:pt idx="11576">
                  <c:v>9.6451776089268096E-3</c:v>
                </c:pt>
                <c:pt idx="11577">
                  <c:v>1.34625678826322E-2</c:v>
                </c:pt>
                <c:pt idx="11578">
                  <c:v>1.1191452270892299E-2</c:v>
                </c:pt>
                <c:pt idx="11579">
                  <c:v>1.6593459730285601E-2</c:v>
                </c:pt>
                <c:pt idx="11580">
                  <c:v>1.06650388008507E-2</c:v>
                </c:pt>
                <c:pt idx="11581">
                  <c:v>9.5815669701455608E-3</c:v>
                </c:pt>
                <c:pt idx="11582">
                  <c:v>1.1242360627475601E-2</c:v>
                </c:pt>
                <c:pt idx="11583">
                  <c:v>4.8346653209318198E-2</c:v>
                </c:pt>
                <c:pt idx="11584">
                  <c:v>5.0790025067349198E-2</c:v>
                </c:pt>
                <c:pt idx="11585">
                  <c:v>1.0352063067967101E-2</c:v>
                </c:pt>
                <c:pt idx="11586">
                  <c:v>9.3194006244977298E-3</c:v>
                </c:pt>
                <c:pt idx="11587">
                  <c:v>2.1068877683559001E-2</c:v>
                </c:pt>
                <c:pt idx="11588">
                  <c:v>1.2726058170113699E-2</c:v>
                </c:pt>
                <c:pt idx="11589">
                  <c:v>2.9549747255194402E-2</c:v>
                </c:pt>
                <c:pt idx="11590">
                  <c:v>1.41750279930919E-2</c:v>
                </c:pt>
                <c:pt idx="11591">
                  <c:v>1.1996593575667701E-2</c:v>
                </c:pt>
                <c:pt idx="11592">
                  <c:v>9.5781368354501805E-3</c:v>
                </c:pt>
                <c:pt idx="11593">
                  <c:v>1.97786857974682E-2</c:v>
                </c:pt>
                <c:pt idx="11594">
                  <c:v>3.3497176560823197E-2</c:v>
                </c:pt>
                <c:pt idx="11595">
                  <c:v>1.0761026470992901E-2</c:v>
                </c:pt>
                <c:pt idx="11596">
                  <c:v>2.8724008806505299E-2</c:v>
                </c:pt>
                <c:pt idx="11597">
                  <c:v>1.21277252024523E-2</c:v>
                </c:pt>
                <c:pt idx="11598">
                  <c:v>1.0713735771704499E-2</c:v>
                </c:pt>
                <c:pt idx="11599">
                  <c:v>2.2535239293086699E-2</c:v>
                </c:pt>
                <c:pt idx="11600">
                  <c:v>3.1046181905408799E-2</c:v>
                </c:pt>
                <c:pt idx="11601">
                  <c:v>1.5122755936117701E-2</c:v>
                </c:pt>
                <c:pt idx="11602">
                  <c:v>5.5920362699179799E-2</c:v>
                </c:pt>
                <c:pt idx="11603">
                  <c:v>8.0872471779955303E-3</c:v>
                </c:pt>
                <c:pt idx="11604">
                  <c:v>1.1405760355031999E-2</c:v>
                </c:pt>
                <c:pt idx="11605">
                  <c:v>1.1765645038202099E-2</c:v>
                </c:pt>
                <c:pt idx="11606">
                  <c:v>1.65255254760792E-2</c:v>
                </c:pt>
                <c:pt idx="11607">
                  <c:v>8.3498071004259999E-3</c:v>
                </c:pt>
                <c:pt idx="11608">
                  <c:v>2.57773433094916E-2</c:v>
                </c:pt>
                <c:pt idx="11609">
                  <c:v>9.3517281305279601E-3</c:v>
                </c:pt>
                <c:pt idx="11610">
                  <c:v>8.2517611568273599E-3</c:v>
                </c:pt>
                <c:pt idx="11611">
                  <c:v>1.32834834226273E-2</c:v>
                </c:pt>
                <c:pt idx="11612">
                  <c:v>3.0797054565528701E-2</c:v>
                </c:pt>
                <c:pt idx="11613">
                  <c:v>1.1914297695846E-2</c:v>
                </c:pt>
                <c:pt idx="11614">
                  <c:v>1.26974598099131E-2</c:v>
                </c:pt>
                <c:pt idx="11615">
                  <c:v>1.1846685959945299E-2</c:v>
                </c:pt>
                <c:pt idx="11616">
                  <c:v>1.29906759590747E-2</c:v>
                </c:pt>
                <c:pt idx="11617">
                  <c:v>9.2629183288670206E-3</c:v>
                </c:pt>
                <c:pt idx="11618">
                  <c:v>9.8148626925230603E-3</c:v>
                </c:pt>
                <c:pt idx="11619">
                  <c:v>5.6412062236300901E-2</c:v>
                </c:pt>
                <c:pt idx="11620">
                  <c:v>2.1751094254213999E-2</c:v>
                </c:pt>
                <c:pt idx="11621">
                  <c:v>3.4251266600832601E-2</c:v>
                </c:pt>
                <c:pt idx="11622">
                  <c:v>1.7013755939975801E-2</c:v>
                </c:pt>
                <c:pt idx="11623">
                  <c:v>1.1360901152319599E-2</c:v>
                </c:pt>
                <c:pt idx="11624">
                  <c:v>2.03202996743218E-2</c:v>
                </c:pt>
                <c:pt idx="11625">
                  <c:v>2.5475983195831099E-2</c:v>
                </c:pt>
                <c:pt idx="11626">
                  <c:v>1.72908656010805E-2</c:v>
                </c:pt>
                <c:pt idx="11627">
                  <c:v>1.28019601622902E-2</c:v>
                </c:pt>
                <c:pt idx="11628">
                  <c:v>2.96702218562006E-2</c:v>
                </c:pt>
                <c:pt idx="11629">
                  <c:v>9.1821741516346592E-3</c:v>
                </c:pt>
                <c:pt idx="11630">
                  <c:v>1.24959457735398E-2</c:v>
                </c:pt>
                <c:pt idx="11631">
                  <c:v>9.8159366128493901E-3</c:v>
                </c:pt>
                <c:pt idx="11632">
                  <c:v>2.89233370124167E-2</c:v>
                </c:pt>
                <c:pt idx="11633">
                  <c:v>9.4754531138116892E-3</c:v>
                </c:pt>
                <c:pt idx="11634">
                  <c:v>2.06325367688103E-2</c:v>
                </c:pt>
                <c:pt idx="11635">
                  <c:v>1.1939863838661901E-2</c:v>
                </c:pt>
                <c:pt idx="11636">
                  <c:v>1.98287747974564E-2</c:v>
                </c:pt>
                <c:pt idx="11637">
                  <c:v>1.50675372135563E-2</c:v>
                </c:pt>
                <c:pt idx="11638">
                  <c:v>1.56207132821843E-2</c:v>
                </c:pt>
                <c:pt idx="11639">
                  <c:v>1.45120280034931E-2</c:v>
                </c:pt>
                <c:pt idx="11640">
                  <c:v>8.9853533609214106E-3</c:v>
                </c:pt>
                <c:pt idx="11641">
                  <c:v>2.8683464429543899E-2</c:v>
                </c:pt>
                <c:pt idx="11642">
                  <c:v>5.5140737019155103E-2</c:v>
                </c:pt>
                <c:pt idx="11643">
                  <c:v>9.7184740224263294E-3</c:v>
                </c:pt>
                <c:pt idx="11644">
                  <c:v>1.5475017028028599E-2</c:v>
                </c:pt>
                <c:pt idx="11645">
                  <c:v>2.6333289009650401E-2</c:v>
                </c:pt>
                <c:pt idx="11646">
                  <c:v>1.31192225087937E-2</c:v>
                </c:pt>
                <c:pt idx="11647">
                  <c:v>4.5212904041203497E-2</c:v>
                </c:pt>
                <c:pt idx="11648">
                  <c:v>3.1803743686048699E-2</c:v>
                </c:pt>
                <c:pt idx="11649">
                  <c:v>2.64581261138713E-2</c:v>
                </c:pt>
                <c:pt idx="11650">
                  <c:v>6.5789851988277706E-2</c:v>
                </c:pt>
                <c:pt idx="11651">
                  <c:v>3.8366875692034799E-2</c:v>
                </c:pt>
                <c:pt idx="11652">
                  <c:v>1.3262830951764001E-2</c:v>
                </c:pt>
                <c:pt idx="11653">
                  <c:v>8.6328342623111995E-3</c:v>
                </c:pt>
                <c:pt idx="11654">
                  <c:v>8.8265186365499206E-3</c:v>
                </c:pt>
                <c:pt idx="11655">
                  <c:v>1.6521058889168001E-2</c:v>
                </c:pt>
                <c:pt idx="11656">
                  <c:v>1.7479253865188699E-2</c:v>
                </c:pt>
                <c:pt idx="11657">
                  <c:v>1.4413603226243099E-2</c:v>
                </c:pt>
                <c:pt idx="11658">
                  <c:v>3.6914096898991298E-2</c:v>
                </c:pt>
                <c:pt idx="11659">
                  <c:v>1.38750607514462E-2</c:v>
                </c:pt>
                <c:pt idx="11660">
                  <c:v>5.7921583457150302E-2</c:v>
                </c:pt>
                <c:pt idx="11661">
                  <c:v>1.00659709294824E-2</c:v>
                </c:pt>
                <c:pt idx="11662">
                  <c:v>2.4765767138296799E-2</c:v>
                </c:pt>
                <c:pt idx="11663">
                  <c:v>1.6821189013866599E-2</c:v>
                </c:pt>
                <c:pt idx="11664">
                  <c:v>2.0092999489268099E-2</c:v>
                </c:pt>
                <c:pt idx="11665">
                  <c:v>9.5818618971760805E-3</c:v>
                </c:pt>
                <c:pt idx="11666">
                  <c:v>2.13565817789346E-2</c:v>
                </c:pt>
                <c:pt idx="11667">
                  <c:v>3.86825661152072E-2</c:v>
                </c:pt>
                <c:pt idx="11668">
                  <c:v>8.5200969928570999E-3</c:v>
                </c:pt>
                <c:pt idx="11669">
                  <c:v>5.48216969443188E-2</c:v>
                </c:pt>
                <c:pt idx="11670">
                  <c:v>2.04737224509145E-2</c:v>
                </c:pt>
                <c:pt idx="11671">
                  <c:v>9.2794645250728908E-3</c:v>
                </c:pt>
                <c:pt idx="11672">
                  <c:v>9.1642142668985592E-3</c:v>
                </c:pt>
                <c:pt idx="11673">
                  <c:v>9.1247353689395093E-3</c:v>
                </c:pt>
                <c:pt idx="11674">
                  <c:v>9.6334895177101199E-3</c:v>
                </c:pt>
                <c:pt idx="11675">
                  <c:v>2.2136039581842799E-2</c:v>
                </c:pt>
                <c:pt idx="11676">
                  <c:v>1.58752381411939E-2</c:v>
                </c:pt>
                <c:pt idx="11677">
                  <c:v>1.34547097059471E-2</c:v>
                </c:pt>
                <c:pt idx="11678">
                  <c:v>1.0852969672398899E-2</c:v>
                </c:pt>
                <c:pt idx="11679">
                  <c:v>8.3685794068507104E-3</c:v>
                </c:pt>
                <c:pt idx="11680">
                  <c:v>8.0585201832931008E-3</c:v>
                </c:pt>
                <c:pt idx="11681">
                  <c:v>1.7641757783715802E-2</c:v>
                </c:pt>
                <c:pt idx="11682">
                  <c:v>5.5941536839252799E-2</c:v>
                </c:pt>
                <c:pt idx="11683">
                  <c:v>9.06280456722546E-3</c:v>
                </c:pt>
                <c:pt idx="11684">
                  <c:v>1.52000864051859E-2</c:v>
                </c:pt>
                <c:pt idx="11685">
                  <c:v>1.6939541397583802E-2</c:v>
                </c:pt>
                <c:pt idx="11686">
                  <c:v>1.05155231852966E-2</c:v>
                </c:pt>
                <c:pt idx="11687">
                  <c:v>1.8541750183979199E-2</c:v>
                </c:pt>
                <c:pt idx="11688">
                  <c:v>2.1181442232298502E-2</c:v>
                </c:pt>
                <c:pt idx="11689">
                  <c:v>9.6942938805794493E-3</c:v>
                </c:pt>
                <c:pt idx="11690">
                  <c:v>3.9824862618206301E-2</c:v>
                </c:pt>
                <c:pt idx="11691">
                  <c:v>1.3359714284710399E-2</c:v>
                </c:pt>
                <c:pt idx="11692">
                  <c:v>6.2167317757979797E-2</c:v>
                </c:pt>
                <c:pt idx="11693">
                  <c:v>8.3012916692629599E-3</c:v>
                </c:pt>
                <c:pt idx="11694">
                  <c:v>4.2307323151617997E-2</c:v>
                </c:pt>
                <c:pt idx="11695">
                  <c:v>1.15985166525045E-2</c:v>
                </c:pt>
                <c:pt idx="11696">
                  <c:v>1.43992519418813E-2</c:v>
                </c:pt>
                <c:pt idx="11697">
                  <c:v>6.3287979872354502E-2</c:v>
                </c:pt>
                <c:pt idx="11698">
                  <c:v>1.29755769469469E-2</c:v>
                </c:pt>
                <c:pt idx="11699">
                  <c:v>2.19261332895174E-2</c:v>
                </c:pt>
                <c:pt idx="11700">
                  <c:v>1.14794280184833E-2</c:v>
                </c:pt>
                <c:pt idx="11701">
                  <c:v>1.30764336406194E-2</c:v>
                </c:pt>
                <c:pt idx="11702">
                  <c:v>6.1648278555067E-2</c:v>
                </c:pt>
                <c:pt idx="11703">
                  <c:v>8.3399548452812496E-3</c:v>
                </c:pt>
                <c:pt idx="11704">
                  <c:v>2.2626078771317101E-2</c:v>
                </c:pt>
                <c:pt idx="11705">
                  <c:v>3.5394149687462698E-2</c:v>
                </c:pt>
                <c:pt idx="11706">
                  <c:v>9.0053424375351899E-3</c:v>
                </c:pt>
                <c:pt idx="11707">
                  <c:v>2.8932012940402801E-2</c:v>
                </c:pt>
                <c:pt idx="11708">
                  <c:v>1.8207298582356202E-2</c:v>
                </c:pt>
                <c:pt idx="11709">
                  <c:v>1.04942978940787E-2</c:v>
                </c:pt>
                <c:pt idx="11710">
                  <c:v>9.9845051363808002E-3</c:v>
                </c:pt>
                <c:pt idx="11711">
                  <c:v>3.5255279866200299E-2</c:v>
                </c:pt>
                <c:pt idx="11712">
                  <c:v>4.7851805522855798E-2</c:v>
                </c:pt>
                <c:pt idx="11713">
                  <c:v>9.8771416003832092E-3</c:v>
                </c:pt>
                <c:pt idx="11714">
                  <c:v>8.8572799553744003E-3</c:v>
                </c:pt>
                <c:pt idx="11715">
                  <c:v>1.1945163989093399E-2</c:v>
                </c:pt>
                <c:pt idx="11716">
                  <c:v>1.14005808399717E-2</c:v>
                </c:pt>
                <c:pt idx="11717">
                  <c:v>1.50831581132895E-2</c:v>
                </c:pt>
                <c:pt idx="11718">
                  <c:v>3.2526894555884298E-2</c:v>
                </c:pt>
                <c:pt idx="11719">
                  <c:v>1.2529531951694499E-2</c:v>
                </c:pt>
                <c:pt idx="11720">
                  <c:v>1.7971442552232101E-2</c:v>
                </c:pt>
                <c:pt idx="11721">
                  <c:v>4.7941498391882102E-2</c:v>
                </c:pt>
                <c:pt idx="11722">
                  <c:v>8.4043819496054002E-3</c:v>
                </c:pt>
                <c:pt idx="11723">
                  <c:v>1.28467160201279E-2</c:v>
                </c:pt>
                <c:pt idx="11724">
                  <c:v>1.9950196793007201E-2</c:v>
                </c:pt>
                <c:pt idx="11725">
                  <c:v>9.0871877979847998E-3</c:v>
                </c:pt>
                <c:pt idx="11726">
                  <c:v>1.0501262216057201E-2</c:v>
                </c:pt>
                <c:pt idx="11727">
                  <c:v>2.2993167525339399E-2</c:v>
                </c:pt>
                <c:pt idx="11728">
                  <c:v>1.00719631393454E-2</c:v>
                </c:pt>
                <c:pt idx="11729">
                  <c:v>2.9140533299444899E-2</c:v>
                </c:pt>
                <c:pt idx="11730">
                  <c:v>5.9255348882388703E-2</c:v>
                </c:pt>
                <c:pt idx="11731">
                  <c:v>1.1958153082900699E-2</c:v>
                </c:pt>
                <c:pt idx="11732">
                  <c:v>4.0183174886566503E-2</c:v>
                </c:pt>
                <c:pt idx="11733">
                  <c:v>1.3200536498371201E-2</c:v>
                </c:pt>
                <c:pt idx="11734">
                  <c:v>1.72969732009653E-2</c:v>
                </c:pt>
                <c:pt idx="11735">
                  <c:v>1.01974012488826E-2</c:v>
                </c:pt>
                <c:pt idx="11736">
                  <c:v>1.7349582861849299E-2</c:v>
                </c:pt>
                <c:pt idx="11737">
                  <c:v>1.6370978247710902E-2</c:v>
                </c:pt>
                <c:pt idx="11738">
                  <c:v>1.3068916414017501E-2</c:v>
                </c:pt>
                <c:pt idx="11739">
                  <c:v>1.8845433522956302E-2</c:v>
                </c:pt>
                <c:pt idx="11740">
                  <c:v>2.1971577015695E-2</c:v>
                </c:pt>
                <c:pt idx="11741">
                  <c:v>6.2609060562285504E-2</c:v>
                </c:pt>
                <c:pt idx="11742">
                  <c:v>6.5007326822769496E-2</c:v>
                </c:pt>
                <c:pt idx="11743">
                  <c:v>1.88580774513687E-2</c:v>
                </c:pt>
                <c:pt idx="11744">
                  <c:v>1.1059005057226101E-2</c:v>
                </c:pt>
                <c:pt idx="11745">
                  <c:v>8.6014576188341296E-3</c:v>
                </c:pt>
                <c:pt idx="11746">
                  <c:v>3.1602993684940198E-2</c:v>
                </c:pt>
                <c:pt idx="11747">
                  <c:v>1.16272886486678E-2</c:v>
                </c:pt>
                <c:pt idx="11748">
                  <c:v>1.4265217005699099E-2</c:v>
                </c:pt>
                <c:pt idx="11749">
                  <c:v>3.1260608111534E-2</c:v>
                </c:pt>
                <c:pt idx="11750">
                  <c:v>1.01741362452931E-2</c:v>
                </c:pt>
                <c:pt idx="11751">
                  <c:v>6.2677327221788801E-2</c:v>
                </c:pt>
                <c:pt idx="11752">
                  <c:v>7.6581286384646199E-3</c:v>
                </c:pt>
                <c:pt idx="11753">
                  <c:v>1.37125550981837E-2</c:v>
                </c:pt>
                <c:pt idx="11754">
                  <c:v>2.8059717944795799E-2</c:v>
                </c:pt>
                <c:pt idx="11755">
                  <c:v>4.5569067130124701E-2</c:v>
                </c:pt>
                <c:pt idx="11756">
                  <c:v>9.2031497309928503E-3</c:v>
                </c:pt>
                <c:pt idx="11757">
                  <c:v>3.4210313251763602E-2</c:v>
                </c:pt>
                <c:pt idx="11758">
                  <c:v>1.6430488314870598E-2</c:v>
                </c:pt>
                <c:pt idx="11759">
                  <c:v>1.10161394615227E-2</c:v>
                </c:pt>
                <c:pt idx="11760">
                  <c:v>1.40876958684667E-2</c:v>
                </c:pt>
                <c:pt idx="11761">
                  <c:v>2.6726911036710401E-2</c:v>
                </c:pt>
                <c:pt idx="11762">
                  <c:v>1.4107859264407E-2</c:v>
                </c:pt>
                <c:pt idx="11763">
                  <c:v>1.1558794765618399E-2</c:v>
                </c:pt>
                <c:pt idx="11764">
                  <c:v>1.12723269574643E-2</c:v>
                </c:pt>
                <c:pt idx="11765">
                  <c:v>5.2478339336709E-2</c:v>
                </c:pt>
                <c:pt idx="11766">
                  <c:v>8.7054309129209299E-3</c:v>
                </c:pt>
                <c:pt idx="11767">
                  <c:v>1.0251806373402599E-2</c:v>
                </c:pt>
                <c:pt idx="11768">
                  <c:v>2.15674280029781E-2</c:v>
                </c:pt>
                <c:pt idx="11769">
                  <c:v>2.0951036068733098E-2</c:v>
                </c:pt>
                <c:pt idx="11770">
                  <c:v>1.6365752487529001E-2</c:v>
                </c:pt>
                <c:pt idx="11771">
                  <c:v>9.1507210247938793E-3</c:v>
                </c:pt>
                <c:pt idx="11772">
                  <c:v>4.6826011023082099E-2</c:v>
                </c:pt>
                <c:pt idx="11773">
                  <c:v>9.7730528363990307E-3</c:v>
                </c:pt>
                <c:pt idx="11774">
                  <c:v>1.1900758481694799E-2</c:v>
                </c:pt>
                <c:pt idx="11775">
                  <c:v>2.3465013701889002E-2</c:v>
                </c:pt>
                <c:pt idx="11776">
                  <c:v>8.4365642929701296E-3</c:v>
                </c:pt>
                <c:pt idx="11777">
                  <c:v>2.5503184577912799E-2</c:v>
                </c:pt>
                <c:pt idx="11778">
                  <c:v>1.74013593371815E-2</c:v>
                </c:pt>
                <c:pt idx="11779">
                  <c:v>1.86415335246637E-2</c:v>
                </c:pt>
                <c:pt idx="11780">
                  <c:v>1.2605593465194799E-2</c:v>
                </c:pt>
                <c:pt idx="11781">
                  <c:v>6.4911109124663094E-2</c:v>
                </c:pt>
                <c:pt idx="11782">
                  <c:v>2.2578802341824099E-2</c:v>
                </c:pt>
                <c:pt idx="11783">
                  <c:v>1.0779912301355299E-2</c:v>
                </c:pt>
                <c:pt idx="11784">
                  <c:v>4.6977767467649E-2</c:v>
                </c:pt>
                <c:pt idx="11785">
                  <c:v>6.1006658108604797E-2</c:v>
                </c:pt>
                <c:pt idx="11786">
                  <c:v>2.85564913745497E-2</c:v>
                </c:pt>
                <c:pt idx="11787">
                  <c:v>8.76647735758509E-3</c:v>
                </c:pt>
                <c:pt idx="11788">
                  <c:v>1.3462439543823101E-2</c:v>
                </c:pt>
                <c:pt idx="11789">
                  <c:v>2.4833691097496599E-2</c:v>
                </c:pt>
                <c:pt idx="11790">
                  <c:v>8.5883864356360792E-3</c:v>
                </c:pt>
                <c:pt idx="11791">
                  <c:v>1.1285238044294099E-2</c:v>
                </c:pt>
                <c:pt idx="11792">
                  <c:v>1.51517603389672E-2</c:v>
                </c:pt>
                <c:pt idx="11793">
                  <c:v>7.8821034223037108E-3</c:v>
                </c:pt>
                <c:pt idx="11794">
                  <c:v>7.6779497003547298E-3</c:v>
                </c:pt>
                <c:pt idx="11795">
                  <c:v>8.2672689151190894E-3</c:v>
                </c:pt>
                <c:pt idx="11796">
                  <c:v>9.19748731428611E-3</c:v>
                </c:pt>
                <c:pt idx="11797">
                  <c:v>1.42060457242864E-2</c:v>
                </c:pt>
                <c:pt idx="11798">
                  <c:v>1.1839799179218799E-2</c:v>
                </c:pt>
                <c:pt idx="11799">
                  <c:v>1.0234017686335599E-2</c:v>
                </c:pt>
                <c:pt idx="11800">
                  <c:v>9.9433338945353507E-3</c:v>
                </c:pt>
                <c:pt idx="11801">
                  <c:v>2.5448173941065199E-2</c:v>
                </c:pt>
                <c:pt idx="11802">
                  <c:v>2.7792608906661201E-2</c:v>
                </c:pt>
                <c:pt idx="11803">
                  <c:v>8.3063490437597295E-3</c:v>
                </c:pt>
                <c:pt idx="11804">
                  <c:v>2.5141982440394499E-2</c:v>
                </c:pt>
                <c:pt idx="11805">
                  <c:v>3.0104340790384598E-2</c:v>
                </c:pt>
                <c:pt idx="11806">
                  <c:v>1.04905305097533E-2</c:v>
                </c:pt>
                <c:pt idx="11807">
                  <c:v>1.46268394362248E-2</c:v>
                </c:pt>
                <c:pt idx="11808">
                  <c:v>2.4365609048955399E-2</c:v>
                </c:pt>
                <c:pt idx="11809">
                  <c:v>5.1593361474703399E-2</c:v>
                </c:pt>
                <c:pt idx="11810">
                  <c:v>8.0740543439534896E-3</c:v>
                </c:pt>
                <c:pt idx="11811">
                  <c:v>9.6117794573592295E-3</c:v>
                </c:pt>
                <c:pt idx="11812">
                  <c:v>2.16747269529701E-2</c:v>
                </c:pt>
                <c:pt idx="11813">
                  <c:v>5.7325090177760801E-2</c:v>
                </c:pt>
                <c:pt idx="11814">
                  <c:v>1.23239028724432E-2</c:v>
                </c:pt>
                <c:pt idx="11815">
                  <c:v>2.9012963467746299E-2</c:v>
                </c:pt>
                <c:pt idx="11816">
                  <c:v>8.6317364169385402E-3</c:v>
                </c:pt>
                <c:pt idx="11817">
                  <c:v>1.9043297694738601E-2</c:v>
                </c:pt>
                <c:pt idx="11818">
                  <c:v>1.8793595225466399E-2</c:v>
                </c:pt>
                <c:pt idx="11819">
                  <c:v>6.1470769988860301E-2</c:v>
                </c:pt>
                <c:pt idx="11820">
                  <c:v>9.3208094809360108E-3</c:v>
                </c:pt>
                <c:pt idx="11821">
                  <c:v>8.5163008830479899E-3</c:v>
                </c:pt>
                <c:pt idx="11822">
                  <c:v>1.3860652191786E-2</c:v>
                </c:pt>
                <c:pt idx="11823">
                  <c:v>1.9796717772891201E-2</c:v>
                </c:pt>
                <c:pt idx="11824">
                  <c:v>1.03483629052376E-2</c:v>
                </c:pt>
                <c:pt idx="11825">
                  <c:v>2.2215982781399999E-2</c:v>
                </c:pt>
                <c:pt idx="11826">
                  <c:v>1.4455815316951301E-2</c:v>
                </c:pt>
                <c:pt idx="11827">
                  <c:v>3.5061363157717601E-2</c:v>
                </c:pt>
                <c:pt idx="11828">
                  <c:v>8.8311483234965703E-3</c:v>
                </c:pt>
                <c:pt idx="11829">
                  <c:v>4.6345371351197401E-2</c:v>
                </c:pt>
                <c:pt idx="11830">
                  <c:v>1.3396981581291699E-2</c:v>
                </c:pt>
                <c:pt idx="11831">
                  <c:v>9.9896874913917195E-3</c:v>
                </c:pt>
                <c:pt idx="11832">
                  <c:v>4.3778136325625099E-2</c:v>
                </c:pt>
                <c:pt idx="11833">
                  <c:v>1.0270065772405799E-2</c:v>
                </c:pt>
                <c:pt idx="11834">
                  <c:v>8.2952237290166899E-3</c:v>
                </c:pt>
                <c:pt idx="11835">
                  <c:v>1.0914426342801299E-2</c:v>
                </c:pt>
                <c:pt idx="11836">
                  <c:v>8.8790473470265908E-3</c:v>
                </c:pt>
                <c:pt idx="11837">
                  <c:v>9.3888942415409193E-3</c:v>
                </c:pt>
                <c:pt idx="11838">
                  <c:v>3.3846143669018801E-2</c:v>
                </c:pt>
                <c:pt idx="11839">
                  <c:v>1.7195713685832999E-2</c:v>
                </c:pt>
                <c:pt idx="11840">
                  <c:v>2.8983122652177399E-2</c:v>
                </c:pt>
                <c:pt idx="11841">
                  <c:v>1.4540058518089901E-2</c:v>
                </c:pt>
                <c:pt idx="11842">
                  <c:v>2.95198765168013E-2</c:v>
                </c:pt>
                <c:pt idx="11843">
                  <c:v>1.5418946517768199E-2</c:v>
                </c:pt>
                <c:pt idx="11844">
                  <c:v>1.3511997807006199E-2</c:v>
                </c:pt>
                <c:pt idx="11845">
                  <c:v>2.0498673843816002E-2</c:v>
                </c:pt>
                <c:pt idx="11846">
                  <c:v>3.3430194399104898E-2</c:v>
                </c:pt>
                <c:pt idx="11847">
                  <c:v>7.3027783879441198E-3</c:v>
                </c:pt>
                <c:pt idx="11848">
                  <c:v>2.7660394243834801E-2</c:v>
                </c:pt>
                <c:pt idx="11849">
                  <c:v>5.4104846660085699E-2</c:v>
                </c:pt>
                <c:pt idx="11850">
                  <c:v>2.0889816585031501E-2</c:v>
                </c:pt>
                <c:pt idx="11851">
                  <c:v>8.8298631057512501E-3</c:v>
                </c:pt>
                <c:pt idx="11852">
                  <c:v>3.5107314969511597E-2</c:v>
                </c:pt>
                <c:pt idx="11853">
                  <c:v>1.10384935745959E-2</c:v>
                </c:pt>
                <c:pt idx="11854">
                  <c:v>1.66376684800742E-2</c:v>
                </c:pt>
                <c:pt idx="11855">
                  <c:v>1.38250402134888E-2</c:v>
                </c:pt>
                <c:pt idx="11856">
                  <c:v>1.4972732828300901E-2</c:v>
                </c:pt>
                <c:pt idx="11857">
                  <c:v>3.1498645227556001E-2</c:v>
                </c:pt>
                <c:pt idx="11858">
                  <c:v>2.3302854360413499E-2</c:v>
                </c:pt>
                <c:pt idx="11859">
                  <c:v>1.5708346015863E-2</c:v>
                </c:pt>
                <c:pt idx="11860">
                  <c:v>6.2303740347892697E-2</c:v>
                </c:pt>
                <c:pt idx="11861">
                  <c:v>9.4473098978245795E-3</c:v>
                </c:pt>
                <c:pt idx="11862">
                  <c:v>8.5733719817584295E-3</c:v>
                </c:pt>
                <c:pt idx="11863">
                  <c:v>1.71170758382783E-2</c:v>
                </c:pt>
                <c:pt idx="11864">
                  <c:v>1.42779143127377E-2</c:v>
                </c:pt>
                <c:pt idx="11865">
                  <c:v>1.1780576817854899E-2</c:v>
                </c:pt>
                <c:pt idx="11866">
                  <c:v>1.54575860824816E-2</c:v>
                </c:pt>
                <c:pt idx="11867">
                  <c:v>1.3366027046259801E-2</c:v>
                </c:pt>
                <c:pt idx="11868">
                  <c:v>8.0829864267871997E-3</c:v>
                </c:pt>
                <c:pt idx="11869">
                  <c:v>1.41839342582449E-2</c:v>
                </c:pt>
                <c:pt idx="11870">
                  <c:v>1.1260170014860901E-2</c:v>
                </c:pt>
                <c:pt idx="11871">
                  <c:v>1.3547325913659701E-2</c:v>
                </c:pt>
                <c:pt idx="11872">
                  <c:v>5.4841231801141997E-2</c:v>
                </c:pt>
                <c:pt idx="11873">
                  <c:v>8.0558066892630203E-3</c:v>
                </c:pt>
                <c:pt idx="11874">
                  <c:v>1.25031162748975E-2</c:v>
                </c:pt>
                <c:pt idx="11875">
                  <c:v>7.44266081915523E-3</c:v>
                </c:pt>
                <c:pt idx="11876">
                  <c:v>1.69475210570601E-2</c:v>
                </c:pt>
                <c:pt idx="11877">
                  <c:v>4.5115380507649398E-2</c:v>
                </c:pt>
                <c:pt idx="11878">
                  <c:v>2.4712795244571199E-2</c:v>
                </c:pt>
                <c:pt idx="11879">
                  <c:v>1.38404691193018E-2</c:v>
                </c:pt>
                <c:pt idx="11880">
                  <c:v>1.27077713137023E-2</c:v>
                </c:pt>
                <c:pt idx="11881">
                  <c:v>4.9456325528814099E-2</c:v>
                </c:pt>
                <c:pt idx="11882">
                  <c:v>2.8749098556429799E-2</c:v>
                </c:pt>
                <c:pt idx="11883">
                  <c:v>1.5813963029270399E-2</c:v>
                </c:pt>
                <c:pt idx="11884">
                  <c:v>5.36287423819235E-2</c:v>
                </c:pt>
                <c:pt idx="11885">
                  <c:v>8.5811950825038699E-3</c:v>
                </c:pt>
                <c:pt idx="11886">
                  <c:v>1.7533029984923801E-2</c:v>
                </c:pt>
                <c:pt idx="11887">
                  <c:v>2.8112806193409199E-2</c:v>
                </c:pt>
                <c:pt idx="11888">
                  <c:v>3.3926877201402902E-2</c:v>
                </c:pt>
                <c:pt idx="11889">
                  <c:v>3.2413622322198403E-2</c:v>
                </c:pt>
                <c:pt idx="11890">
                  <c:v>2.5364008575977599E-2</c:v>
                </c:pt>
                <c:pt idx="11891">
                  <c:v>2.5758194746110099E-2</c:v>
                </c:pt>
                <c:pt idx="11892">
                  <c:v>1.7669329715777699E-2</c:v>
                </c:pt>
                <c:pt idx="11893">
                  <c:v>5.6667863866834402E-2</c:v>
                </c:pt>
                <c:pt idx="11894">
                  <c:v>8.4972010745142292E-3</c:v>
                </c:pt>
                <c:pt idx="11895">
                  <c:v>2.8690579007340102E-2</c:v>
                </c:pt>
                <c:pt idx="11896">
                  <c:v>6.5075628030122706E-2</c:v>
                </c:pt>
                <c:pt idx="11897">
                  <c:v>9.7467837827443695E-3</c:v>
                </c:pt>
                <c:pt idx="11898">
                  <c:v>5.1249281168145797E-2</c:v>
                </c:pt>
                <c:pt idx="11899">
                  <c:v>2.0705957793470699E-2</c:v>
                </c:pt>
                <c:pt idx="11900">
                  <c:v>1.2052991325475E-2</c:v>
                </c:pt>
                <c:pt idx="11901">
                  <c:v>5.09847659224743E-2</c:v>
                </c:pt>
                <c:pt idx="11902">
                  <c:v>1.5817937690146298E-2</c:v>
                </c:pt>
                <c:pt idx="11903">
                  <c:v>2.6811527267737199E-2</c:v>
                </c:pt>
                <c:pt idx="11904">
                  <c:v>2.68180992293723E-2</c:v>
                </c:pt>
                <c:pt idx="11905">
                  <c:v>1.1047020572121201E-2</c:v>
                </c:pt>
                <c:pt idx="11906">
                  <c:v>1.00262262377934E-2</c:v>
                </c:pt>
                <c:pt idx="11907">
                  <c:v>1.8166551734529E-2</c:v>
                </c:pt>
                <c:pt idx="11908">
                  <c:v>4.7022422532691101E-2</c:v>
                </c:pt>
                <c:pt idx="11909">
                  <c:v>2.68071519299121E-2</c:v>
                </c:pt>
                <c:pt idx="11910">
                  <c:v>8.5123722272985106E-3</c:v>
                </c:pt>
                <c:pt idx="11911">
                  <c:v>8.9820819463716506E-3</c:v>
                </c:pt>
                <c:pt idx="11912">
                  <c:v>1.25187040893037E-2</c:v>
                </c:pt>
                <c:pt idx="11913">
                  <c:v>1.1590908881826499E-2</c:v>
                </c:pt>
                <c:pt idx="11914">
                  <c:v>1.80559914366339E-2</c:v>
                </c:pt>
                <c:pt idx="11915">
                  <c:v>8.8450332724480506E-3</c:v>
                </c:pt>
                <c:pt idx="11916">
                  <c:v>1.11025448323212E-2</c:v>
                </c:pt>
                <c:pt idx="11917">
                  <c:v>5.8953075844724603E-2</c:v>
                </c:pt>
                <c:pt idx="11918">
                  <c:v>8.0874283308613199E-3</c:v>
                </c:pt>
                <c:pt idx="11919">
                  <c:v>8.2915099503738394E-3</c:v>
                </c:pt>
                <c:pt idx="11920">
                  <c:v>5.7598142710231698E-2</c:v>
                </c:pt>
                <c:pt idx="11921">
                  <c:v>1.44726766376094E-2</c:v>
                </c:pt>
                <c:pt idx="11922">
                  <c:v>5.8094150762371399E-2</c:v>
                </c:pt>
                <c:pt idx="11923">
                  <c:v>8.8797172940887192E-3</c:v>
                </c:pt>
                <c:pt idx="11924">
                  <c:v>9.8255839650460194E-3</c:v>
                </c:pt>
                <c:pt idx="11925">
                  <c:v>9.2089743110925406E-3</c:v>
                </c:pt>
                <c:pt idx="11926">
                  <c:v>4.70826528738853E-2</c:v>
                </c:pt>
                <c:pt idx="11927">
                  <c:v>2.9216387056253301E-2</c:v>
                </c:pt>
                <c:pt idx="11928">
                  <c:v>5.5627893874601902E-2</c:v>
                </c:pt>
                <c:pt idx="11929">
                  <c:v>1.1056764892299099E-2</c:v>
                </c:pt>
                <c:pt idx="11930">
                  <c:v>1.1759419375904899E-2</c:v>
                </c:pt>
                <c:pt idx="11931">
                  <c:v>1.3071422909496601E-2</c:v>
                </c:pt>
                <c:pt idx="11932">
                  <c:v>4.5264941772743997E-2</c:v>
                </c:pt>
                <c:pt idx="11933">
                  <c:v>1.59165445476676E-2</c:v>
                </c:pt>
                <c:pt idx="11934">
                  <c:v>1.65900817149328E-2</c:v>
                </c:pt>
                <c:pt idx="11935">
                  <c:v>1.79672697230942E-2</c:v>
                </c:pt>
                <c:pt idx="11936">
                  <c:v>1.6736437058291101E-2</c:v>
                </c:pt>
                <c:pt idx="11937">
                  <c:v>8.2182210510203507E-3</c:v>
                </c:pt>
                <c:pt idx="11938">
                  <c:v>1.5188415122467E-2</c:v>
                </c:pt>
                <c:pt idx="11939">
                  <c:v>8.76377241782152E-3</c:v>
                </c:pt>
                <c:pt idx="11940">
                  <c:v>1.1426083230242899E-2</c:v>
                </c:pt>
                <c:pt idx="11941">
                  <c:v>9.3660122791747406E-3</c:v>
                </c:pt>
                <c:pt idx="11942">
                  <c:v>1.7598164198258898E-2</c:v>
                </c:pt>
                <c:pt idx="11943">
                  <c:v>8.6907390134077396E-3</c:v>
                </c:pt>
                <c:pt idx="11944">
                  <c:v>2.0733606672130599E-2</c:v>
                </c:pt>
                <c:pt idx="11945">
                  <c:v>3.7708051973572E-2</c:v>
                </c:pt>
                <c:pt idx="11946">
                  <c:v>1.17029036728858E-2</c:v>
                </c:pt>
                <c:pt idx="11947">
                  <c:v>1.0149026664922E-2</c:v>
                </c:pt>
                <c:pt idx="11948">
                  <c:v>8.4280621085051893E-3</c:v>
                </c:pt>
                <c:pt idx="11949">
                  <c:v>5.1949693401548001E-2</c:v>
                </c:pt>
                <c:pt idx="11950">
                  <c:v>1.6283620766174099E-2</c:v>
                </c:pt>
                <c:pt idx="11951">
                  <c:v>1.3318901252501099E-2</c:v>
                </c:pt>
                <c:pt idx="11952">
                  <c:v>1.0255776585832399E-2</c:v>
                </c:pt>
                <c:pt idx="11953">
                  <c:v>8.7498436615898404E-3</c:v>
                </c:pt>
                <c:pt idx="11954">
                  <c:v>2.3083887877324301E-2</c:v>
                </c:pt>
                <c:pt idx="11955">
                  <c:v>4.1228273025594703E-2</c:v>
                </c:pt>
                <c:pt idx="11956">
                  <c:v>1.3063717069364E-2</c:v>
                </c:pt>
                <c:pt idx="11957">
                  <c:v>1.8284615749488701E-2</c:v>
                </c:pt>
                <c:pt idx="11958">
                  <c:v>1.21868008630861E-2</c:v>
                </c:pt>
                <c:pt idx="11959">
                  <c:v>5.8513974253457397E-2</c:v>
                </c:pt>
                <c:pt idx="11960">
                  <c:v>2.0687711037811599E-2</c:v>
                </c:pt>
                <c:pt idx="11961">
                  <c:v>2.5400756923347E-2</c:v>
                </c:pt>
                <c:pt idx="11962">
                  <c:v>2.0287167931522802E-2</c:v>
                </c:pt>
                <c:pt idx="11963">
                  <c:v>4.4665428906195001E-2</c:v>
                </c:pt>
                <c:pt idx="11964">
                  <c:v>2.4083375035757599E-2</c:v>
                </c:pt>
                <c:pt idx="11965">
                  <c:v>7.7177222406115799E-3</c:v>
                </c:pt>
                <c:pt idx="11966">
                  <c:v>9.1330364827025608E-3</c:v>
                </c:pt>
                <c:pt idx="11967">
                  <c:v>8.2142863735302305E-3</c:v>
                </c:pt>
                <c:pt idx="11968">
                  <c:v>1.07987238833093E-2</c:v>
                </c:pt>
                <c:pt idx="11969">
                  <c:v>7.8746604443382506E-3</c:v>
                </c:pt>
                <c:pt idx="11970">
                  <c:v>8.85227904043389E-3</c:v>
                </c:pt>
                <c:pt idx="11971">
                  <c:v>1.27039143344276E-2</c:v>
                </c:pt>
                <c:pt idx="11972">
                  <c:v>2.1294456304059298E-2</c:v>
                </c:pt>
                <c:pt idx="11973">
                  <c:v>1.26943265423075E-2</c:v>
                </c:pt>
                <c:pt idx="11974">
                  <c:v>8.7931878096452892E-3</c:v>
                </c:pt>
                <c:pt idx="11975">
                  <c:v>4.54075856898076E-2</c:v>
                </c:pt>
                <c:pt idx="11976">
                  <c:v>1.05656354693986E-2</c:v>
                </c:pt>
                <c:pt idx="11977">
                  <c:v>1.0283334580728399E-2</c:v>
                </c:pt>
                <c:pt idx="11978">
                  <c:v>8.0055865743305608E-3</c:v>
                </c:pt>
                <c:pt idx="11979">
                  <c:v>1.03002761337873E-2</c:v>
                </c:pt>
                <c:pt idx="11980">
                  <c:v>1.22733443962133E-2</c:v>
                </c:pt>
                <c:pt idx="11981">
                  <c:v>3.2313174865248803E-2</c:v>
                </c:pt>
                <c:pt idx="11982">
                  <c:v>1.5620173441701701E-2</c:v>
                </c:pt>
                <c:pt idx="11983">
                  <c:v>1.9329793247062001E-2</c:v>
                </c:pt>
                <c:pt idx="11984">
                  <c:v>5.00710133284471E-2</c:v>
                </c:pt>
                <c:pt idx="11985">
                  <c:v>1.0696265297075199E-2</c:v>
                </c:pt>
                <c:pt idx="11986">
                  <c:v>2.85843913783305E-2</c:v>
                </c:pt>
                <c:pt idx="11987">
                  <c:v>5.3279836656905999E-2</c:v>
                </c:pt>
                <c:pt idx="11988">
                  <c:v>2.16392746143328E-2</c:v>
                </c:pt>
                <c:pt idx="11989">
                  <c:v>2.39038707394356E-2</c:v>
                </c:pt>
                <c:pt idx="11990">
                  <c:v>1.00525924223486E-2</c:v>
                </c:pt>
                <c:pt idx="11991">
                  <c:v>1.1102093715383499E-2</c:v>
                </c:pt>
                <c:pt idx="11992">
                  <c:v>1.6819900661416799E-2</c:v>
                </c:pt>
                <c:pt idx="11993">
                  <c:v>3.55576763232483E-2</c:v>
                </c:pt>
                <c:pt idx="11994">
                  <c:v>1.3250266229687099E-2</c:v>
                </c:pt>
                <c:pt idx="11995">
                  <c:v>1.83329182770436E-2</c:v>
                </c:pt>
                <c:pt idx="11996">
                  <c:v>4.3000750261932903E-2</c:v>
                </c:pt>
                <c:pt idx="11997">
                  <c:v>1.09016155709118E-2</c:v>
                </c:pt>
                <c:pt idx="11998">
                  <c:v>2.9842931606836601E-2</c:v>
                </c:pt>
                <c:pt idx="11999">
                  <c:v>1.59661015487087E-2</c:v>
                </c:pt>
                <c:pt idx="12000">
                  <c:v>3.4164266248434903E-2</c:v>
                </c:pt>
                <c:pt idx="12001">
                  <c:v>1.37201919664866E-2</c:v>
                </c:pt>
                <c:pt idx="12002">
                  <c:v>9.4155145826798192E-3</c:v>
                </c:pt>
                <c:pt idx="12003">
                  <c:v>1.80934164184266E-2</c:v>
                </c:pt>
                <c:pt idx="12004">
                  <c:v>9.0411792804798493E-3</c:v>
                </c:pt>
                <c:pt idx="12005">
                  <c:v>3.5947106179749201E-2</c:v>
                </c:pt>
                <c:pt idx="12006">
                  <c:v>1.15766783894254E-2</c:v>
                </c:pt>
                <c:pt idx="12007">
                  <c:v>1.0362791085067401E-2</c:v>
                </c:pt>
                <c:pt idx="12008">
                  <c:v>1.0083734209859099E-2</c:v>
                </c:pt>
                <c:pt idx="12009">
                  <c:v>3.3818944301264503E-2</c:v>
                </c:pt>
                <c:pt idx="12010">
                  <c:v>2.0923225844194902E-2</c:v>
                </c:pt>
                <c:pt idx="12011">
                  <c:v>4.2199125003370003E-2</c:v>
                </c:pt>
                <c:pt idx="12012">
                  <c:v>2.9518567480578801E-2</c:v>
                </c:pt>
                <c:pt idx="12013">
                  <c:v>1.8529402066984502E-2</c:v>
                </c:pt>
                <c:pt idx="12014">
                  <c:v>8.7485823033206008E-3</c:v>
                </c:pt>
                <c:pt idx="12015">
                  <c:v>3.1474720656864602E-2</c:v>
                </c:pt>
                <c:pt idx="12016">
                  <c:v>9.5883833937146605E-3</c:v>
                </c:pt>
                <c:pt idx="12017">
                  <c:v>4.5564659119621001E-2</c:v>
                </c:pt>
                <c:pt idx="12018">
                  <c:v>1.56643645928334E-2</c:v>
                </c:pt>
                <c:pt idx="12019">
                  <c:v>2.42420621433257E-2</c:v>
                </c:pt>
                <c:pt idx="12020">
                  <c:v>2.5063386732332799E-2</c:v>
                </c:pt>
                <c:pt idx="12021">
                  <c:v>1.6442848212607601E-2</c:v>
                </c:pt>
                <c:pt idx="12022">
                  <c:v>1.1377883583448101E-2</c:v>
                </c:pt>
                <c:pt idx="12023">
                  <c:v>4.6584461845770898E-2</c:v>
                </c:pt>
                <c:pt idx="12024">
                  <c:v>1.036356776654E-2</c:v>
                </c:pt>
                <c:pt idx="12025">
                  <c:v>1.9497849055335002E-2</c:v>
                </c:pt>
                <c:pt idx="12026">
                  <c:v>3.7431433959872903E-2</c:v>
                </c:pt>
                <c:pt idx="12027">
                  <c:v>1.15184309771826E-2</c:v>
                </c:pt>
                <c:pt idx="12028">
                  <c:v>2.9682145178992599E-2</c:v>
                </c:pt>
                <c:pt idx="12029">
                  <c:v>2.1502374071176701E-2</c:v>
                </c:pt>
                <c:pt idx="12030">
                  <c:v>1.9183317264714402E-2</c:v>
                </c:pt>
                <c:pt idx="12031">
                  <c:v>1.50505511687041E-2</c:v>
                </c:pt>
                <c:pt idx="12032">
                  <c:v>8.4976877641180799E-3</c:v>
                </c:pt>
                <c:pt idx="12033">
                  <c:v>1.1523113540150599E-2</c:v>
                </c:pt>
                <c:pt idx="12034">
                  <c:v>5.1099845504038802E-2</c:v>
                </c:pt>
                <c:pt idx="12035">
                  <c:v>1.4470333204975001E-2</c:v>
                </c:pt>
                <c:pt idx="12036">
                  <c:v>2.0371532067110201E-2</c:v>
                </c:pt>
                <c:pt idx="12037">
                  <c:v>9.8006310535504095E-3</c:v>
                </c:pt>
                <c:pt idx="12038">
                  <c:v>2.23734506591616E-2</c:v>
                </c:pt>
                <c:pt idx="12039">
                  <c:v>1.4188704091055699E-2</c:v>
                </c:pt>
                <c:pt idx="12040">
                  <c:v>5.7321732407294601E-2</c:v>
                </c:pt>
                <c:pt idx="12041">
                  <c:v>1.13420716249793E-2</c:v>
                </c:pt>
                <c:pt idx="12042">
                  <c:v>2.2706856650054601E-2</c:v>
                </c:pt>
                <c:pt idx="12043">
                  <c:v>1.4328361829131501E-2</c:v>
                </c:pt>
                <c:pt idx="12044">
                  <c:v>1.6045404856902701E-2</c:v>
                </c:pt>
                <c:pt idx="12045">
                  <c:v>1.7483850094358998E-2</c:v>
                </c:pt>
                <c:pt idx="12046">
                  <c:v>1.12781863261697E-2</c:v>
                </c:pt>
                <c:pt idx="12047">
                  <c:v>5.44027833862629E-2</c:v>
                </c:pt>
                <c:pt idx="12048">
                  <c:v>5.4972244298476303E-2</c:v>
                </c:pt>
                <c:pt idx="12049">
                  <c:v>2.5571719034046401E-2</c:v>
                </c:pt>
                <c:pt idx="12050">
                  <c:v>1.1627979137787301E-2</c:v>
                </c:pt>
                <c:pt idx="12051">
                  <c:v>1.01519734452E-2</c:v>
                </c:pt>
                <c:pt idx="12052">
                  <c:v>4.5269482573924803E-2</c:v>
                </c:pt>
                <c:pt idx="12053">
                  <c:v>8.1899142876864697E-3</c:v>
                </c:pt>
                <c:pt idx="12054">
                  <c:v>2.5302646103971E-2</c:v>
                </c:pt>
                <c:pt idx="12055">
                  <c:v>1.2204192494225E-2</c:v>
                </c:pt>
                <c:pt idx="12056">
                  <c:v>6.73933759473552E-2</c:v>
                </c:pt>
                <c:pt idx="12057">
                  <c:v>2.0307218999970199E-2</c:v>
                </c:pt>
                <c:pt idx="12058">
                  <c:v>8.7717023729159595E-3</c:v>
                </c:pt>
                <c:pt idx="12059">
                  <c:v>2.1008153088023701E-2</c:v>
                </c:pt>
                <c:pt idx="12060">
                  <c:v>3.6932907975527403E-2</c:v>
                </c:pt>
                <c:pt idx="12061">
                  <c:v>5.5391964111098098E-2</c:v>
                </c:pt>
                <c:pt idx="12062">
                  <c:v>1.61524216628442E-2</c:v>
                </c:pt>
                <c:pt idx="12063">
                  <c:v>7.9698174285515195E-3</c:v>
                </c:pt>
                <c:pt idx="12064">
                  <c:v>3.8320653523233002E-2</c:v>
                </c:pt>
                <c:pt idx="12065">
                  <c:v>7.4640570851059202E-3</c:v>
                </c:pt>
                <c:pt idx="12066">
                  <c:v>1.2199403729294501E-2</c:v>
                </c:pt>
                <c:pt idx="12067">
                  <c:v>8.3778347474085194E-3</c:v>
                </c:pt>
                <c:pt idx="12068">
                  <c:v>1.19338480452649E-2</c:v>
                </c:pt>
                <c:pt idx="12069">
                  <c:v>3.89747361202014E-2</c:v>
                </c:pt>
                <c:pt idx="12070">
                  <c:v>1.09624237327488E-2</c:v>
                </c:pt>
                <c:pt idx="12071">
                  <c:v>1.0027320199322599E-2</c:v>
                </c:pt>
                <c:pt idx="12072">
                  <c:v>8.9932640647393102E-3</c:v>
                </c:pt>
                <c:pt idx="12073">
                  <c:v>1.2028835328713801E-2</c:v>
                </c:pt>
                <c:pt idx="12074">
                  <c:v>7.9913303468831798E-3</c:v>
                </c:pt>
                <c:pt idx="12075">
                  <c:v>1.0967718717214E-2</c:v>
                </c:pt>
                <c:pt idx="12076">
                  <c:v>1.1611441005385401E-2</c:v>
                </c:pt>
                <c:pt idx="12077">
                  <c:v>3.2252819592274502E-2</c:v>
                </c:pt>
                <c:pt idx="12078">
                  <c:v>1.7121122387786299E-2</c:v>
                </c:pt>
                <c:pt idx="12079">
                  <c:v>2.3814920699138601E-2</c:v>
                </c:pt>
                <c:pt idx="12080">
                  <c:v>2.6180372611684901E-2</c:v>
                </c:pt>
                <c:pt idx="12081">
                  <c:v>2.62257049617622E-2</c:v>
                </c:pt>
                <c:pt idx="12082">
                  <c:v>1.8529729742510399E-2</c:v>
                </c:pt>
                <c:pt idx="12083">
                  <c:v>1.6477493929385901E-2</c:v>
                </c:pt>
                <c:pt idx="12084">
                  <c:v>9.2679853784611108E-3</c:v>
                </c:pt>
                <c:pt idx="12085">
                  <c:v>9.3040591364074998E-3</c:v>
                </c:pt>
                <c:pt idx="12086">
                  <c:v>1.0270748911899301E-2</c:v>
                </c:pt>
                <c:pt idx="12087">
                  <c:v>9.4561087460715097E-3</c:v>
                </c:pt>
                <c:pt idx="12088">
                  <c:v>4.03827324864309E-2</c:v>
                </c:pt>
                <c:pt idx="12089">
                  <c:v>9.2268876370252707E-3</c:v>
                </c:pt>
                <c:pt idx="12090">
                  <c:v>9.4192785738687699E-3</c:v>
                </c:pt>
                <c:pt idx="12091">
                  <c:v>1.9783850275742299E-2</c:v>
                </c:pt>
                <c:pt idx="12092">
                  <c:v>8.3407935071953092E-3</c:v>
                </c:pt>
                <c:pt idx="12093">
                  <c:v>1.15178299502609E-2</c:v>
                </c:pt>
                <c:pt idx="12094">
                  <c:v>8.8482507308986092E-3</c:v>
                </c:pt>
                <c:pt idx="12095">
                  <c:v>2.0853398217034799E-2</c:v>
                </c:pt>
                <c:pt idx="12096">
                  <c:v>2.05936753280575E-2</c:v>
                </c:pt>
                <c:pt idx="12097">
                  <c:v>1.30879820348524E-2</c:v>
                </c:pt>
                <c:pt idx="12098">
                  <c:v>3.1503427806167203E-2</c:v>
                </c:pt>
                <c:pt idx="12099">
                  <c:v>8.2899676321773492E-3</c:v>
                </c:pt>
                <c:pt idx="12100">
                  <c:v>1.36015836361294E-2</c:v>
                </c:pt>
                <c:pt idx="12101">
                  <c:v>2.5596851891177899E-2</c:v>
                </c:pt>
                <c:pt idx="12102">
                  <c:v>1.9276012723786901E-2</c:v>
                </c:pt>
                <c:pt idx="12103">
                  <c:v>1.8960426584148201E-2</c:v>
                </c:pt>
                <c:pt idx="12104">
                  <c:v>9.5947515071671506E-3</c:v>
                </c:pt>
                <c:pt idx="12105">
                  <c:v>1.9196535672298402E-2</c:v>
                </c:pt>
                <c:pt idx="12106">
                  <c:v>2.2421834053430401E-2</c:v>
                </c:pt>
                <c:pt idx="12107">
                  <c:v>2.4217073272373602E-2</c:v>
                </c:pt>
                <c:pt idx="12108">
                  <c:v>2.96094236711438E-2</c:v>
                </c:pt>
                <c:pt idx="12109">
                  <c:v>1.23536779095438E-2</c:v>
                </c:pt>
                <c:pt idx="12110">
                  <c:v>1.41350647235988E-2</c:v>
                </c:pt>
                <c:pt idx="12111">
                  <c:v>2.7028994279365299E-2</c:v>
                </c:pt>
                <c:pt idx="12112">
                  <c:v>6.4013598811085107E-2</c:v>
                </c:pt>
                <c:pt idx="12113">
                  <c:v>4.8847885774436398E-2</c:v>
                </c:pt>
                <c:pt idx="12114">
                  <c:v>2.2348824105642501E-2</c:v>
                </c:pt>
                <c:pt idx="12115">
                  <c:v>5.7917063166398698E-2</c:v>
                </c:pt>
                <c:pt idx="12116">
                  <c:v>1.2963846058365E-2</c:v>
                </c:pt>
                <c:pt idx="12117">
                  <c:v>3.32856065757123E-2</c:v>
                </c:pt>
                <c:pt idx="12118">
                  <c:v>8.8720381720007804E-3</c:v>
                </c:pt>
                <c:pt idx="12119">
                  <c:v>1.14075037947483E-2</c:v>
                </c:pt>
                <c:pt idx="12120">
                  <c:v>4.6656302808867199E-2</c:v>
                </c:pt>
                <c:pt idx="12121">
                  <c:v>2.86422709529148E-2</c:v>
                </c:pt>
                <c:pt idx="12122">
                  <c:v>9.5150682075319203E-3</c:v>
                </c:pt>
                <c:pt idx="12123">
                  <c:v>1.6414652365238699E-2</c:v>
                </c:pt>
                <c:pt idx="12124">
                  <c:v>4.7442625150243903E-2</c:v>
                </c:pt>
                <c:pt idx="12125">
                  <c:v>1.55564106670816E-2</c:v>
                </c:pt>
                <c:pt idx="12126">
                  <c:v>8.1633028660815093E-3</c:v>
                </c:pt>
                <c:pt idx="12127">
                  <c:v>4.3778735888404398E-2</c:v>
                </c:pt>
                <c:pt idx="12128">
                  <c:v>1.06495155542452E-2</c:v>
                </c:pt>
                <c:pt idx="12129">
                  <c:v>1.30560069933108E-2</c:v>
                </c:pt>
                <c:pt idx="12130">
                  <c:v>3.5829307938001501E-2</c:v>
                </c:pt>
                <c:pt idx="12131">
                  <c:v>9.3372493829557701E-3</c:v>
                </c:pt>
                <c:pt idx="12132">
                  <c:v>9.7152187947301006E-3</c:v>
                </c:pt>
                <c:pt idx="12133">
                  <c:v>8.9183654019290206E-3</c:v>
                </c:pt>
                <c:pt idx="12134">
                  <c:v>2.96613276555397E-2</c:v>
                </c:pt>
                <c:pt idx="12135">
                  <c:v>3.0794324154612598E-2</c:v>
                </c:pt>
                <c:pt idx="12136">
                  <c:v>2.0808812661405E-2</c:v>
                </c:pt>
                <c:pt idx="12137">
                  <c:v>7.5415791388693896E-3</c:v>
                </c:pt>
                <c:pt idx="12138">
                  <c:v>8.2688882981087706E-3</c:v>
                </c:pt>
                <c:pt idx="12139">
                  <c:v>1.7875597192550399E-2</c:v>
                </c:pt>
                <c:pt idx="12140">
                  <c:v>1.13570105752445E-2</c:v>
                </c:pt>
                <c:pt idx="12141">
                  <c:v>6.0876479444168602E-2</c:v>
                </c:pt>
                <c:pt idx="12142">
                  <c:v>2.70802499863293E-2</c:v>
                </c:pt>
                <c:pt idx="12143">
                  <c:v>8.1997446661097595E-3</c:v>
                </c:pt>
                <c:pt idx="12144">
                  <c:v>1.0414368487249999E-2</c:v>
                </c:pt>
                <c:pt idx="12145">
                  <c:v>1.46938871281307E-2</c:v>
                </c:pt>
                <c:pt idx="12146">
                  <c:v>3.1206649122994701E-2</c:v>
                </c:pt>
                <c:pt idx="12147">
                  <c:v>2.6463969142873099E-2</c:v>
                </c:pt>
                <c:pt idx="12148">
                  <c:v>1.48621179326164E-2</c:v>
                </c:pt>
                <c:pt idx="12149">
                  <c:v>8.0824064057160392E-3</c:v>
                </c:pt>
                <c:pt idx="12150">
                  <c:v>5.5199401107158701E-2</c:v>
                </c:pt>
                <c:pt idx="12151">
                  <c:v>9.47727074910403E-3</c:v>
                </c:pt>
                <c:pt idx="12152">
                  <c:v>1.8077963613379801E-2</c:v>
                </c:pt>
                <c:pt idx="12153">
                  <c:v>2.40728074204315E-2</c:v>
                </c:pt>
                <c:pt idx="12154">
                  <c:v>2.3606258308994699E-2</c:v>
                </c:pt>
                <c:pt idx="12155">
                  <c:v>3.8330629155816198E-2</c:v>
                </c:pt>
                <c:pt idx="12156">
                  <c:v>1.59717778145573E-2</c:v>
                </c:pt>
                <c:pt idx="12157">
                  <c:v>1.16920218401342E-2</c:v>
                </c:pt>
                <c:pt idx="12158">
                  <c:v>7.8698346306558496E-3</c:v>
                </c:pt>
                <c:pt idx="12159">
                  <c:v>1.44175867267656E-2</c:v>
                </c:pt>
                <c:pt idx="12160">
                  <c:v>2.3838998584186099E-2</c:v>
                </c:pt>
                <c:pt idx="12161">
                  <c:v>9.4457980589509691E-3</c:v>
                </c:pt>
                <c:pt idx="12162">
                  <c:v>1.34937148747726E-2</c:v>
                </c:pt>
                <c:pt idx="12163">
                  <c:v>8.66792280948416E-3</c:v>
                </c:pt>
                <c:pt idx="12164">
                  <c:v>2.77760395275954E-2</c:v>
                </c:pt>
                <c:pt idx="12165">
                  <c:v>7.7151593888485897E-3</c:v>
                </c:pt>
                <c:pt idx="12166">
                  <c:v>3.9278266845003199E-2</c:v>
                </c:pt>
                <c:pt idx="12167">
                  <c:v>1.4879043780490901E-2</c:v>
                </c:pt>
                <c:pt idx="12168">
                  <c:v>1.2642278448566E-2</c:v>
                </c:pt>
                <c:pt idx="12169">
                  <c:v>1.1451204225227199E-2</c:v>
                </c:pt>
                <c:pt idx="12170">
                  <c:v>1.10036868347158E-2</c:v>
                </c:pt>
                <c:pt idx="12171">
                  <c:v>1.0175299454847801E-2</c:v>
                </c:pt>
                <c:pt idx="12172">
                  <c:v>9.9281327529653195E-3</c:v>
                </c:pt>
                <c:pt idx="12173">
                  <c:v>1.7498801870735801E-2</c:v>
                </c:pt>
                <c:pt idx="12174">
                  <c:v>8.9824735072351908E-3</c:v>
                </c:pt>
                <c:pt idx="12175">
                  <c:v>1.8134770971635301E-2</c:v>
                </c:pt>
                <c:pt idx="12176">
                  <c:v>8.9449205885515099E-3</c:v>
                </c:pt>
                <c:pt idx="12177">
                  <c:v>3.58198351554877E-2</c:v>
                </c:pt>
                <c:pt idx="12178">
                  <c:v>6.5478361609884905E-2</c:v>
                </c:pt>
                <c:pt idx="12179">
                  <c:v>7.8378368381758802E-3</c:v>
                </c:pt>
                <c:pt idx="12180">
                  <c:v>1.27285832242528E-2</c:v>
                </c:pt>
                <c:pt idx="12181">
                  <c:v>1.5413126807031699E-2</c:v>
                </c:pt>
                <c:pt idx="12182">
                  <c:v>1.2098451740809301E-2</c:v>
                </c:pt>
                <c:pt idx="12183">
                  <c:v>5.79193634654179E-2</c:v>
                </c:pt>
                <c:pt idx="12184">
                  <c:v>7.7244937756894396E-3</c:v>
                </c:pt>
                <c:pt idx="12185">
                  <c:v>3.80296965931326E-2</c:v>
                </c:pt>
                <c:pt idx="12186">
                  <c:v>4.0239545222709297E-2</c:v>
                </c:pt>
                <c:pt idx="12187">
                  <c:v>1.34276035676E-2</c:v>
                </c:pt>
                <c:pt idx="12188">
                  <c:v>1.47272110078442E-2</c:v>
                </c:pt>
                <c:pt idx="12189">
                  <c:v>7.4798771857038596E-3</c:v>
                </c:pt>
                <c:pt idx="12190">
                  <c:v>8.5140832837462908E-3</c:v>
                </c:pt>
                <c:pt idx="12191">
                  <c:v>5.2952418224088499E-2</c:v>
                </c:pt>
                <c:pt idx="12192">
                  <c:v>9.0655129533374797E-3</c:v>
                </c:pt>
                <c:pt idx="12193">
                  <c:v>8.2650860735647598E-3</c:v>
                </c:pt>
                <c:pt idx="12194">
                  <c:v>1.06810108076553E-2</c:v>
                </c:pt>
                <c:pt idx="12195">
                  <c:v>1.08591780712524E-2</c:v>
                </c:pt>
                <c:pt idx="12196">
                  <c:v>2.82283669233842E-2</c:v>
                </c:pt>
                <c:pt idx="12197">
                  <c:v>1.5482893631056E-2</c:v>
                </c:pt>
                <c:pt idx="12198">
                  <c:v>3.49554201301807E-2</c:v>
                </c:pt>
                <c:pt idx="12199">
                  <c:v>1.23290041663652E-2</c:v>
                </c:pt>
                <c:pt idx="12200">
                  <c:v>1.0385955536231201E-2</c:v>
                </c:pt>
                <c:pt idx="12201">
                  <c:v>2.0827893353685699E-2</c:v>
                </c:pt>
                <c:pt idx="12202">
                  <c:v>1.0823775281445101E-2</c:v>
                </c:pt>
                <c:pt idx="12203">
                  <c:v>1.0237312764644801E-2</c:v>
                </c:pt>
                <c:pt idx="12204">
                  <c:v>3.2090708646737097E-2</c:v>
                </c:pt>
                <c:pt idx="12205">
                  <c:v>4.7540860138391101E-2</c:v>
                </c:pt>
                <c:pt idx="12206">
                  <c:v>8.4131051226598395E-3</c:v>
                </c:pt>
                <c:pt idx="12207">
                  <c:v>1.8156400556751599E-2</c:v>
                </c:pt>
                <c:pt idx="12208">
                  <c:v>4.7603973948837502E-2</c:v>
                </c:pt>
                <c:pt idx="12209">
                  <c:v>8.3978497852552503E-3</c:v>
                </c:pt>
                <c:pt idx="12210">
                  <c:v>2.1306781525001001E-2</c:v>
                </c:pt>
                <c:pt idx="12211">
                  <c:v>2.6659082204674899E-2</c:v>
                </c:pt>
                <c:pt idx="12212">
                  <c:v>8.0095386983302392E-3</c:v>
                </c:pt>
                <c:pt idx="12213">
                  <c:v>5.4625399642747603E-2</c:v>
                </c:pt>
                <c:pt idx="12214">
                  <c:v>2.0325562329841802E-2</c:v>
                </c:pt>
                <c:pt idx="12215">
                  <c:v>1.18843807917592E-2</c:v>
                </c:pt>
                <c:pt idx="12216">
                  <c:v>1.97827976613194E-2</c:v>
                </c:pt>
                <c:pt idx="12217">
                  <c:v>3.5834712566235202E-2</c:v>
                </c:pt>
                <c:pt idx="12218">
                  <c:v>1.4317524917872399E-2</c:v>
                </c:pt>
                <c:pt idx="12219">
                  <c:v>1.35811931538819E-2</c:v>
                </c:pt>
                <c:pt idx="12220">
                  <c:v>1.56196502461257E-2</c:v>
                </c:pt>
                <c:pt idx="12221">
                  <c:v>1.2635324188487E-2</c:v>
                </c:pt>
                <c:pt idx="12222">
                  <c:v>8.1194040244396398E-3</c:v>
                </c:pt>
                <c:pt idx="12223">
                  <c:v>2.67517505112729E-2</c:v>
                </c:pt>
                <c:pt idx="12224">
                  <c:v>8.7730189426174898E-3</c:v>
                </c:pt>
                <c:pt idx="12225">
                  <c:v>1.7862801997151598E-2</c:v>
                </c:pt>
                <c:pt idx="12226">
                  <c:v>9.6114492026229403E-3</c:v>
                </c:pt>
                <c:pt idx="12227">
                  <c:v>9.1473587553837499E-3</c:v>
                </c:pt>
                <c:pt idx="12228">
                  <c:v>4.3924855552411303E-2</c:v>
                </c:pt>
                <c:pt idx="12229">
                  <c:v>8.1031928269630904E-3</c:v>
                </c:pt>
                <c:pt idx="12230">
                  <c:v>3.1975433590657298E-2</c:v>
                </c:pt>
                <c:pt idx="12231">
                  <c:v>1.44782301843141E-2</c:v>
                </c:pt>
                <c:pt idx="12232">
                  <c:v>1.77869336119123E-2</c:v>
                </c:pt>
                <c:pt idx="12233">
                  <c:v>1.28410611200907E-2</c:v>
                </c:pt>
                <c:pt idx="12234">
                  <c:v>2.2917853448766099E-2</c:v>
                </c:pt>
                <c:pt idx="12235">
                  <c:v>2.59182817321351E-2</c:v>
                </c:pt>
                <c:pt idx="12236">
                  <c:v>1.11283776164318E-2</c:v>
                </c:pt>
                <c:pt idx="12237">
                  <c:v>1.2229016363445901E-2</c:v>
                </c:pt>
                <c:pt idx="12238">
                  <c:v>9.4303631335507596E-3</c:v>
                </c:pt>
                <c:pt idx="12239">
                  <c:v>8.2953348104735196E-3</c:v>
                </c:pt>
                <c:pt idx="12240">
                  <c:v>3.01531437084686E-2</c:v>
                </c:pt>
                <c:pt idx="12241">
                  <c:v>9.0922366488130606E-3</c:v>
                </c:pt>
                <c:pt idx="12242">
                  <c:v>2.6817060831504799E-2</c:v>
                </c:pt>
                <c:pt idx="12243">
                  <c:v>1.6265962841019499E-2</c:v>
                </c:pt>
                <c:pt idx="12244">
                  <c:v>5.8081199242437799E-2</c:v>
                </c:pt>
                <c:pt idx="12245">
                  <c:v>4.2951365651466102E-2</c:v>
                </c:pt>
                <c:pt idx="12246">
                  <c:v>1.4806838205675099E-2</c:v>
                </c:pt>
                <c:pt idx="12247">
                  <c:v>1.15509151637207E-2</c:v>
                </c:pt>
                <c:pt idx="12248">
                  <c:v>1.1069009341159701E-2</c:v>
                </c:pt>
                <c:pt idx="12249">
                  <c:v>2.7806937729571601E-2</c:v>
                </c:pt>
                <c:pt idx="12250">
                  <c:v>8.9930906242635996E-3</c:v>
                </c:pt>
                <c:pt idx="12251">
                  <c:v>1.09969077826163E-2</c:v>
                </c:pt>
                <c:pt idx="12252">
                  <c:v>8.4174765009412192E-3</c:v>
                </c:pt>
                <c:pt idx="12253">
                  <c:v>8.2332967003995797E-3</c:v>
                </c:pt>
                <c:pt idx="12254">
                  <c:v>1.78627186448626E-2</c:v>
                </c:pt>
                <c:pt idx="12255">
                  <c:v>1.7965745658854101E-2</c:v>
                </c:pt>
                <c:pt idx="12256">
                  <c:v>4.3822111281903997E-2</c:v>
                </c:pt>
                <c:pt idx="12257">
                  <c:v>2.00331568486504E-2</c:v>
                </c:pt>
                <c:pt idx="12258">
                  <c:v>9.5076480211415803E-3</c:v>
                </c:pt>
                <c:pt idx="12259">
                  <c:v>2.49438914447178E-2</c:v>
                </c:pt>
                <c:pt idx="12260">
                  <c:v>9.4494121167716296E-3</c:v>
                </c:pt>
                <c:pt idx="12261">
                  <c:v>8.3108314269395803E-3</c:v>
                </c:pt>
                <c:pt idx="12262">
                  <c:v>3.4754213047563903E-2</c:v>
                </c:pt>
                <c:pt idx="12263">
                  <c:v>8.0043256427320894E-3</c:v>
                </c:pt>
                <c:pt idx="12264">
                  <c:v>2.4259998335111901E-2</c:v>
                </c:pt>
                <c:pt idx="12265">
                  <c:v>1.10496437470346E-2</c:v>
                </c:pt>
                <c:pt idx="12266">
                  <c:v>1.4941797593056E-2</c:v>
                </c:pt>
                <c:pt idx="12267">
                  <c:v>3.36649674783875E-2</c:v>
                </c:pt>
                <c:pt idx="12268">
                  <c:v>1.3073986750412801E-2</c:v>
                </c:pt>
                <c:pt idx="12269">
                  <c:v>8.3174969258720498E-3</c:v>
                </c:pt>
                <c:pt idx="12270">
                  <c:v>1.08447251957467E-2</c:v>
                </c:pt>
                <c:pt idx="12271">
                  <c:v>1.6016797449290202E-2</c:v>
                </c:pt>
                <c:pt idx="12272">
                  <c:v>8.7476460577327799E-3</c:v>
                </c:pt>
                <c:pt idx="12273">
                  <c:v>4.0212440816282197E-2</c:v>
                </c:pt>
                <c:pt idx="12274">
                  <c:v>8.4346990309618203E-3</c:v>
                </c:pt>
                <c:pt idx="12275">
                  <c:v>1.24066138968697E-2</c:v>
                </c:pt>
                <c:pt idx="12276">
                  <c:v>1.30215594113933E-2</c:v>
                </c:pt>
                <c:pt idx="12277">
                  <c:v>1.30044627620818E-2</c:v>
                </c:pt>
                <c:pt idx="12278">
                  <c:v>8.90597667787329E-3</c:v>
                </c:pt>
                <c:pt idx="12279">
                  <c:v>1.1841190754282801E-2</c:v>
                </c:pt>
                <c:pt idx="12280">
                  <c:v>8.7124693314129496E-3</c:v>
                </c:pt>
                <c:pt idx="12281">
                  <c:v>5.3323033098676698E-2</c:v>
                </c:pt>
                <c:pt idx="12282">
                  <c:v>2.4388996090417302E-2</c:v>
                </c:pt>
                <c:pt idx="12283">
                  <c:v>8.1488673309289394E-3</c:v>
                </c:pt>
                <c:pt idx="12284">
                  <c:v>1.94323852751901E-2</c:v>
                </c:pt>
                <c:pt idx="12285">
                  <c:v>4.6519104886503897E-2</c:v>
                </c:pt>
                <c:pt idx="12286">
                  <c:v>3.1626347723650403E-2</c:v>
                </c:pt>
                <c:pt idx="12287">
                  <c:v>3.8113757789194701E-2</c:v>
                </c:pt>
                <c:pt idx="12288">
                  <c:v>8.6167643862945908E-3</c:v>
                </c:pt>
                <c:pt idx="12289">
                  <c:v>1.2529005996335199E-2</c:v>
                </c:pt>
                <c:pt idx="12290">
                  <c:v>8.0868396339070798E-3</c:v>
                </c:pt>
                <c:pt idx="12291">
                  <c:v>1.34777523748016E-2</c:v>
                </c:pt>
                <c:pt idx="12292">
                  <c:v>1.2666129101036001E-2</c:v>
                </c:pt>
                <c:pt idx="12293">
                  <c:v>1.39718815893939E-2</c:v>
                </c:pt>
                <c:pt idx="12294">
                  <c:v>2.55894771991204E-2</c:v>
                </c:pt>
                <c:pt idx="12295">
                  <c:v>8.75735304401596E-3</c:v>
                </c:pt>
                <c:pt idx="12296">
                  <c:v>9.2155173035448693E-3</c:v>
                </c:pt>
                <c:pt idx="12297">
                  <c:v>2.03751436725263E-2</c:v>
                </c:pt>
                <c:pt idx="12298">
                  <c:v>6.4464000657295004E-2</c:v>
                </c:pt>
                <c:pt idx="12299">
                  <c:v>8.6083935772665408E-3</c:v>
                </c:pt>
                <c:pt idx="12300">
                  <c:v>9.9327863750354895E-3</c:v>
                </c:pt>
                <c:pt idx="12301">
                  <c:v>5.5602265312823897E-2</c:v>
                </c:pt>
                <c:pt idx="12302">
                  <c:v>1.44833275312826E-2</c:v>
                </c:pt>
                <c:pt idx="12303">
                  <c:v>2.30990476392362E-2</c:v>
                </c:pt>
                <c:pt idx="12304">
                  <c:v>3.5847698565332001E-2</c:v>
                </c:pt>
                <c:pt idx="12305">
                  <c:v>1.41990616374317E-2</c:v>
                </c:pt>
                <c:pt idx="12306">
                  <c:v>1.8740249768603001E-2</c:v>
                </c:pt>
                <c:pt idx="12307">
                  <c:v>7.6753345244113301E-3</c:v>
                </c:pt>
                <c:pt idx="12308">
                  <c:v>5.9522507805859999E-2</c:v>
                </c:pt>
                <c:pt idx="12309">
                  <c:v>2.07830943600496E-2</c:v>
                </c:pt>
                <c:pt idx="12310">
                  <c:v>6.1658175067465799E-2</c:v>
                </c:pt>
                <c:pt idx="12311">
                  <c:v>1.8330009441301899E-2</c:v>
                </c:pt>
                <c:pt idx="12312">
                  <c:v>3.5622312523174E-2</c:v>
                </c:pt>
                <c:pt idx="12313">
                  <c:v>2.25815990040029E-2</c:v>
                </c:pt>
                <c:pt idx="12314">
                  <c:v>9.8219525463843806E-3</c:v>
                </c:pt>
                <c:pt idx="12315">
                  <c:v>3.8789765991916698E-2</c:v>
                </c:pt>
                <c:pt idx="12316">
                  <c:v>1.5264926878022E-2</c:v>
                </c:pt>
                <c:pt idx="12317">
                  <c:v>2.38534693921745E-2</c:v>
                </c:pt>
                <c:pt idx="12318">
                  <c:v>1.19244753713416E-2</c:v>
                </c:pt>
                <c:pt idx="12319">
                  <c:v>3.9193818096490897E-2</c:v>
                </c:pt>
                <c:pt idx="12320">
                  <c:v>1.5845149669708299E-2</c:v>
                </c:pt>
                <c:pt idx="12321">
                  <c:v>1.5366980511409599E-2</c:v>
                </c:pt>
                <c:pt idx="12322">
                  <c:v>4.35098408808509E-2</c:v>
                </c:pt>
                <c:pt idx="12323">
                  <c:v>1.38154934525546E-2</c:v>
                </c:pt>
                <c:pt idx="12324">
                  <c:v>9.5432538367468296E-3</c:v>
                </c:pt>
                <c:pt idx="12325">
                  <c:v>1.54653740011338E-2</c:v>
                </c:pt>
                <c:pt idx="12326">
                  <c:v>3.0905830681166702E-2</c:v>
                </c:pt>
                <c:pt idx="12327">
                  <c:v>1.0460984058448201E-2</c:v>
                </c:pt>
                <c:pt idx="12328">
                  <c:v>7.5074277292830902E-3</c:v>
                </c:pt>
                <c:pt idx="12329">
                  <c:v>1.4581674942268599E-2</c:v>
                </c:pt>
                <c:pt idx="12330">
                  <c:v>1.84962806098832E-2</c:v>
                </c:pt>
                <c:pt idx="12331">
                  <c:v>1.16077851938436E-2</c:v>
                </c:pt>
                <c:pt idx="12332">
                  <c:v>8.0586602732365502E-3</c:v>
                </c:pt>
                <c:pt idx="12333">
                  <c:v>3.00496547971691E-2</c:v>
                </c:pt>
                <c:pt idx="12334">
                  <c:v>1.0977784414207501E-2</c:v>
                </c:pt>
                <c:pt idx="12335">
                  <c:v>1.02588486004842E-2</c:v>
                </c:pt>
                <c:pt idx="12336">
                  <c:v>1.1051617940765099E-2</c:v>
                </c:pt>
                <c:pt idx="12337">
                  <c:v>1.59309601927159E-2</c:v>
                </c:pt>
                <c:pt idx="12338">
                  <c:v>1.75642866852397E-2</c:v>
                </c:pt>
                <c:pt idx="12339">
                  <c:v>1.5065480145150001E-2</c:v>
                </c:pt>
                <c:pt idx="12340">
                  <c:v>8.0794082694571803E-3</c:v>
                </c:pt>
                <c:pt idx="12341">
                  <c:v>1.9817776328167499E-2</c:v>
                </c:pt>
                <c:pt idx="12342">
                  <c:v>5.8986500146351498E-2</c:v>
                </c:pt>
                <c:pt idx="12343">
                  <c:v>8.0979271842451794E-3</c:v>
                </c:pt>
                <c:pt idx="12344">
                  <c:v>2.9560865950530799E-2</c:v>
                </c:pt>
                <c:pt idx="12345">
                  <c:v>5.6246038362248098E-2</c:v>
                </c:pt>
                <c:pt idx="12346">
                  <c:v>1.3592066049788701E-2</c:v>
                </c:pt>
                <c:pt idx="12347">
                  <c:v>1.9833190526812299E-2</c:v>
                </c:pt>
                <c:pt idx="12348">
                  <c:v>1.7686773820768099E-2</c:v>
                </c:pt>
                <c:pt idx="12349">
                  <c:v>6.3605298005657104E-2</c:v>
                </c:pt>
                <c:pt idx="12350">
                  <c:v>1.40993372547508E-2</c:v>
                </c:pt>
                <c:pt idx="12351">
                  <c:v>9.2043067573898008E-3</c:v>
                </c:pt>
                <c:pt idx="12352">
                  <c:v>1.2961279148004301E-2</c:v>
                </c:pt>
                <c:pt idx="12353">
                  <c:v>2.8065124676377201E-2</c:v>
                </c:pt>
                <c:pt idx="12354">
                  <c:v>9.3646186746699604E-3</c:v>
                </c:pt>
                <c:pt idx="12355">
                  <c:v>6.0113869475370098E-2</c:v>
                </c:pt>
                <c:pt idx="12356">
                  <c:v>2.3502469445975699E-2</c:v>
                </c:pt>
                <c:pt idx="12357">
                  <c:v>4.6170765751504403E-2</c:v>
                </c:pt>
                <c:pt idx="12358">
                  <c:v>2.03954982285958E-2</c:v>
                </c:pt>
                <c:pt idx="12359">
                  <c:v>7.7416304805633098E-3</c:v>
                </c:pt>
                <c:pt idx="12360">
                  <c:v>8.9590461432001393E-3</c:v>
                </c:pt>
                <c:pt idx="12361">
                  <c:v>2.4286172886909201E-2</c:v>
                </c:pt>
                <c:pt idx="12362">
                  <c:v>4.3589085986170201E-2</c:v>
                </c:pt>
                <c:pt idx="12363">
                  <c:v>1.1418450029706999E-2</c:v>
                </c:pt>
                <c:pt idx="12364">
                  <c:v>6.0444648567953903E-2</c:v>
                </c:pt>
                <c:pt idx="12365">
                  <c:v>5.9865701297535302E-2</c:v>
                </c:pt>
                <c:pt idx="12366">
                  <c:v>5.8516487385052898E-2</c:v>
                </c:pt>
                <c:pt idx="12367">
                  <c:v>9.7926427920624892E-3</c:v>
                </c:pt>
                <c:pt idx="12368">
                  <c:v>1.8786594575242201E-2</c:v>
                </c:pt>
                <c:pt idx="12369">
                  <c:v>9.3320266907647009E-3</c:v>
                </c:pt>
                <c:pt idx="12370">
                  <c:v>3.9096761723105597E-2</c:v>
                </c:pt>
                <c:pt idx="12371">
                  <c:v>7.6207680418336398E-3</c:v>
                </c:pt>
                <c:pt idx="12372">
                  <c:v>7.9064923943290202E-3</c:v>
                </c:pt>
                <c:pt idx="12373">
                  <c:v>2.4900822321670301E-2</c:v>
                </c:pt>
                <c:pt idx="12374">
                  <c:v>6.5855933170687206E-2</c:v>
                </c:pt>
                <c:pt idx="12375">
                  <c:v>1.5153018332383901E-2</c:v>
                </c:pt>
                <c:pt idx="12376">
                  <c:v>8.2455884775102899E-3</c:v>
                </c:pt>
                <c:pt idx="12377">
                  <c:v>1.11026637606427E-2</c:v>
                </c:pt>
                <c:pt idx="12378">
                  <c:v>1.2844559704779599E-2</c:v>
                </c:pt>
                <c:pt idx="12379">
                  <c:v>8.6669540730815696E-3</c:v>
                </c:pt>
                <c:pt idx="12380">
                  <c:v>7.5796991997286699E-3</c:v>
                </c:pt>
                <c:pt idx="12381">
                  <c:v>1.40613328120527E-2</c:v>
                </c:pt>
                <c:pt idx="12382">
                  <c:v>1.2015523666698599E-2</c:v>
                </c:pt>
                <c:pt idx="12383">
                  <c:v>2.9907788048431701E-2</c:v>
                </c:pt>
                <c:pt idx="12384">
                  <c:v>9.8650339103933306E-3</c:v>
                </c:pt>
                <c:pt idx="12385">
                  <c:v>2.0124583731984402E-2</c:v>
                </c:pt>
                <c:pt idx="12386">
                  <c:v>1.3148025077144101E-2</c:v>
                </c:pt>
                <c:pt idx="12387">
                  <c:v>5.1826424416812698E-2</c:v>
                </c:pt>
                <c:pt idx="12388">
                  <c:v>5.2326640647053203E-2</c:v>
                </c:pt>
                <c:pt idx="12389">
                  <c:v>4.9190853130560201E-2</c:v>
                </c:pt>
                <c:pt idx="12390">
                  <c:v>1.00993589363765E-2</c:v>
                </c:pt>
                <c:pt idx="12391">
                  <c:v>1.09468238539956E-2</c:v>
                </c:pt>
                <c:pt idx="12392">
                  <c:v>1.6212401306284902E-2</c:v>
                </c:pt>
                <c:pt idx="12393">
                  <c:v>7.7542361052468098E-3</c:v>
                </c:pt>
                <c:pt idx="12394">
                  <c:v>9.4402795721398002E-3</c:v>
                </c:pt>
                <c:pt idx="12395">
                  <c:v>1.36054271811332E-2</c:v>
                </c:pt>
                <c:pt idx="12396">
                  <c:v>1.39068653066752E-2</c:v>
                </c:pt>
                <c:pt idx="12397">
                  <c:v>1.3512895549183199E-2</c:v>
                </c:pt>
                <c:pt idx="12398">
                  <c:v>8.6357636079414102E-3</c:v>
                </c:pt>
                <c:pt idx="12399">
                  <c:v>8.7116417364727101E-3</c:v>
                </c:pt>
                <c:pt idx="12400">
                  <c:v>1.8203858042091899E-2</c:v>
                </c:pt>
                <c:pt idx="12401">
                  <c:v>1.1457860448610401E-2</c:v>
                </c:pt>
                <c:pt idx="12402">
                  <c:v>9.1519040574064899E-3</c:v>
                </c:pt>
                <c:pt idx="12403">
                  <c:v>1.16741532241214E-2</c:v>
                </c:pt>
                <c:pt idx="12404">
                  <c:v>1.07877709004187E-2</c:v>
                </c:pt>
                <c:pt idx="12405">
                  <c:v>1.68370956895884E-2</c:v>
                </c:pt>
                <c:pt idx="12406">
                  <c:v>1.00667274276932E-2</c:v>
                </c:pt>
                <c:pt idx="12407">
                  <c:v>1.1199891232614599E-2</c:v>
                </c:pt>
                <c:pt idx="12408">
                  <c:v>2.0131666805606099E-2</c:v>
                </c:pt>
                <c:pt idx="12409">
                  <c:v>1.7185400667261701E-2</c:v>
                </c:pt>
                <c:pt idx="12410">
                  <c:v>3.3225684188059802E-2</c:v>
                </c:pt>
                <c:pt idx="12411">
                  <c:v>1.1701875893771601E-2</c:v>
                </c:pt>
                <c:pt idx="12412">
                  <c:v>1.08203019063973E-2</c:v>
                </c:pt>
                <c:pt idx="12413">
                  <c:v>1.6080224301277899E-2</c:v>
                </c:pt>
                <c:pt idx="12414">
                  <c:v>2.6406519951544399E-2</c:v>
                </c:pt>
                <c:pt idx="12415">
                  <c:v>1.2817706196616801E-2</c:v>
                </c:pt>
                <c:pt idx="12416">
                  <c:v>1.05364014165119E-2</c:v>
                </c:pt>
                <c:pt idx="12417">
                  <c:v>1.9187449286785101E-2</c:v>
                </c:pt>
                <c:pt idx="12418">
                  <c:v>1.0497457060835399E-2</c:v>
                </c:pt>
                <c:pt idx="12419">
                  <c:v>8.1653233361358192E-3</c:v>
                </c:pt>
                <c:pt idx="12420">
                  <c:v>1.41598684805127E-2</c:v>
                </c:pt>
                <c:pt idx="12421">
                  <c:v>9.3646250072532498E-3</c:v>
                </c:pt>
                <c:pt idx="12422">
                  <c:v>1.12949410933691E-2</c:v>
                </c:pt>
                <c:pt idx="12423">
                  <c:v>1.1332949992540199E-2</c:v>
                </c:pt>
                <c:pt idx="12424">
                  <c:v>1.0169139044769401E-2</c:v>
                </c:pt>
                <c:pt idx="12425">
                  <c:v>3.0559995465460899E-2</c:v>
                </c:pt>
                <c:pt idx="12426">
                  <c:v>9.5024548429159302E-3</c:v>
                </c:pt>
                <c:pt idx="12427">
                  <c:v>1.3157335177851399E-2</c:v>
                </c:pt>
                <c:pt idx="12428">
                  <c:v>1.3720472155636199E-2</c:v>
                </c:pt>
                <c:pt idx="12429">
                  <c:v>1.52042570152213E-2</c:v>
                </c:pt>
                <c:pt idx="12430">
                  <c:v>1.3571625345466E-2</c:v>
                </c:pt>
                <c:pt idx="12431">
                  <c:v>4.3256228382839101E-2</c:v>
                </c:pt>
                <c:pt idx="12432">
                  <c:v>5.6481714473498701E-2</c:v>
                </c:pt>
                <c:pt idx="12433">
                  <c:v>9.2536268490484002E-3</c:v>
                </c:pt>
                <c:pt idx="12434">
                  <c:v>5.3867258121024199E-2</c:v>
                </c:pt>
                <c:pt idx="12435">
                  <c:v>2.3956537610097101E-2</c:v>
                </c:pt>
                <c:pt idx="12436">
                  <c:v>1.3947317396294E-2</c:v>
                </c:pt>
                <c:pt idx="12437">
                  <c:v>1.8633725111916601E-2</c:v>
                </c:pt>
                <c:pt idx="12438">
                  <c:v>1.0598034756752301E-2</c:v>
                </c:pt>
                <c:pt idx="12439">
                  <c:v>1.01418224764386E-2</c:v>
                </c:pt>
                <c:pt idx="12440">
                  <c:v>1.2348554604057401E-2</c:v>
                </c:pt>
                <c:pt idx="12441">
                  <c:v>3.9289506974016897E-2</c:v>
                </c:pt>
                <c:pt idx="12442">
                  <c:v>2.17850706675029E-2</c:v>
                </c:pt>
                <c:pt idx="12443">
                  <c:v>1.6764585434814998E-2</c:v>
                </c:pt>
                <c:pt idx="12444">
                  <c:v>3.3280800488483302E-2</c:v>
                </c:pt>
                <c:pt idx="12445">
                  <c:v>1.6456946144091399E-2</c:v>
                </c:pt>
                <c:pt idx="12446">
                  <c:v>2.2411880286555198E-2</c:v>
                </c:pt>
                <c:pt idx="12447">
                  <c:v>1.9584361648153598E-2</c:v>
                </c:pt>
                <c:pt idx="12448">
                  <c:v>1.03755361387813E-2</c:v>
                </c:pt>
                <c:pt idx="12449">
                  <c:v>2.0499964496962699E-2</c:v>
                </c:pt>
                <c:pt idx="12450">
                  <c:v>8.9200841032640796E-3</c:v>
                </c:pt>
                <c:pt idx="12451">
                  <c:v>9.6355737428661797E-3</c:v>
                </c:pt>
                <c:pt idx="12452">
                  <c:v>8.2204182708938492E-3</c:v>
                </c:pt>
                <c:pt idx="12453">
                  <c:v>6.2294048345127001E-2</c:v>
                </c:pt>
                <c:pt idx="12454">
                  <c:v>9.8054305835490897E-3</c:v>
                </c:pt>
                <c:pt idx="12455">
                  <c:v>9.3531388911577105E-3</c:v>
                </c:pt>
                <c:pt idx="12456">
                  <c:v>2.4652189791802601E-2</c:v>
                </c:pt>
                <c:pt idx="12457">
                  <c:v>1.39436719316843E-2</c:v>
                </c:pt>
                <c:pt idx="12458">
                  <c:v>6.5101950295620895E-2</c:v>
                </c:pt>
                <c:pt idx="12459">
                  <c:v>8.7494155595179198E-3</c:v>
                </c:pt>
                <c:pt idx="12460">
                  <c:v>2.7219767547149599E-2</c:v>
                </c:pt>
                <c:pt idx="12461">
                  <c:v>1.3085392456682301E-2</c:v>
                </c:pt>
                <c:pt idx="12462">
                  <c:v>3.1631261948847203E-2</c:v>
                </c:pt>
                <c:pt idx="12463">
                  <c:v>3.5170545095525099E-2</c:v>
                </c:pt>
                <c:pt idx="12464">
                  <c:v>1.3979974539108399E-2</c:v>
                </c:pt>
                <c:pt idx="12465">
                  <c:v>1.36055614908953E-2</c:v>
                </c:pt>
                <c:pt idx="12466">
                  <c:v>1.03163262041809E-2</c:v>
                </c:pt>
                <c:pt idx="12467">
                  <c:v>7.8238784965127799E-3</c:v>
                </c:pt>
                <c:pt idx="12468">
                  <c:v>1.5955074687014899E-2</c:v>
                </c:pt>
                <c:pt idx="12469">
                  <c:v>1.7046696096633101E-2</c:v>
                </c:pt>
                <c:pt idx="12470">
                  <c:v>7.9852702482528393E-3</c:v>
                </c:pt>
                <c:pt idx="12471">
                  <c:v>1.01896819393554E-2</c:v>
                </c:pt>
                <c:pt idx="12472">
                  <c:v>2.4244216578498901E-2</c:v>
                </c:pt>
                <c:pt idx="12473">
                  <c:v>9.6315076172880498E-3</c:v>
                </c:pt>
                <c:pt idx="12474">
                  <c:v>3.7582130085365699E-2</c:v>
                </c:pt>
                <c:pt idx="12475">
                  <c:v>3.3625307047528502E-2</c:v>
                </c:pt>
                <c:pt idx="12476">
                  <c:v>1.40967828859444E-2</c:v>
                </c:pt>
                <c:pt idx="12477">
                  <c:v>1.0184414116650799E-2</c:v>
                </c:pt>
                <c:pt idx="12478">
                  <c:v>5.2870149327053598E-2</c:v>
                </c:pt>
                <c:pt idx="12479">
                  <c:v>4.37325645629906E-2</c:v>
                </c:pt>
                <c:pt idx="12480">
                  <c:v>6.7754499025139303E-2</c:v>
                </c:pt>
                <c:pt idx="12481">
                  <c:v>1.46686898110509E-2</c:v>
                </c:pt>
                <c:pt idx="12482">
                  <c:v>2.8867777668185102E-2</c:v>
                </c:pt>
                <c:pt idx="12483">
                  <c:v>1.22646480848967E-2</c:v>
                </c:pt>
                <c:pt idx="12484">
                  <c:v>3.3844647935348499E-2</c:v>
                </c:pt>
                <c:pt idx="12485">
                  <c:v>1.0908142457338E-2</c:v>
                </c:pt>
                <c:pt idx="12486">
                  <c:v>1.3118998421308901E-2</c:v>
                </c:pt>
                <c:pt idx="12487">
                  <c:v>1.79403698259076E-2</c:v>
                </c:pt>
                <c:pt idx="12488">
                  <c:v>1.0945442117008101E-2</c:v>
                </c:pt>
                <c:pt idx="12489">
                  <c:v>7.6165218596132298E-3</c:v>
                </c:pt>
                <c:pt idx="12490">
                  <c:v>9.1970431050952192E-3</c:v>
                </c:pt>
                <c:pt idx="12491">
                  <c:v>1.18717149484704E-2</c:v>
                </c:pt>
                <c:pt idx="12492">
                  <c:v>1.05591652029708E-2</c:v>
                </c:pt>
                <c:pt idx="12493">
                  <c:v>4.6191858727554297E-2</c:v>
                </c:pt>
                <c:pt idx="12494">
                  <c:v>2.3440676967957999E-2</c:v>
                </c:pt>
                <c:pt idx="12495">
                  <c:v>2.95844586112704E-2</c:v>
                </c:pt>
                <c:pt idx="12496">
                  <c:v>1.2348291600141399E-2</c:v>
                </c:pt>
                <c:pt idx="12497">
                  <c:v>1.19563198776617E-2</c:v>
                </c:pt>
                <c:pt idx="12498">
                  <c:v>1.9502896361625E-2</c:v>
                </c:pt>
                <c:pt idx="12499">
                  <c:v>9.2769959194778095E-3</c:v>
                </c:pt>
                <c:pt idx="12500">
                  <c:v>8.9133465176977691E-3</c:v>
                </c:pt>
                <c:pt idx="12501">
                  <c:v>1.6650931214625901E-2</c:v>
                </c:pt>
                <c:pt idx="12502">
                  <c:v>1.1728819428475101E-2</c:v>
                </c:pt>
                <c:pt idx="12503">
                  <c:v>1.02147394200513E-2</c:v>
                </c:pt>
                <c:pt idx="12504">
                  <c:v>5.39466782533118E-2</c:v>
                </c:pt>
                <c:pt idx="12505">
                  <c:v>9.6128589619592503E-3</c:v>
                </c:pt>
                <c:pt idx="12506">
                  <c:v>4.57721583477355E-2</c:v>
                </c:pt>
                <c:pt idx="12507">
                  <c:v>1.2143768888050801E-2</c:v>
                </c:pt>
                <c:pt idx="12508">
                  <c:v>1.30173985476309E-2</c:v>
                </c:pt>
                <c:pt idx="12509">
                  <c:v>1.07089183290739E-2</c:v>
                </c:pt>
                <c:pt idx="12510">
                  <c:v>2.3501711135821699E-2</c:v>
                </c:pt>
                <c:pt idx="12511">
                  <c:v>9.4116595484827099E-3</c:v>
                </c:pt>
                <c:pt idx="12512">
                  <c:v>1.9568329557817399E-2</c:v>
                </c:pt>
                <c:pt idx="12513">
                  <c:v>1.42673818867473E-2</c:v>
                </c:pt>
                <c:pt idx="12514">
                  <c:v>8.4944856293094201E-3</c:v>
                </c:pt>
                <c:pt idx="12515">
                  <c:v>1.5141417069859799E-2</c:v>
                </c:pt>
                <c:pt idx="12516">
                  <c:v>9.6026827460779004E-3</c:v>
                </c:pt>
                <c:pt idx="12517">
                  <c:v>1.00266807317816E-2</c:v>
                </c:pt>
                <c:pt idx="12518">
                  <c:v>2.2001666666334099E-2</c:v>
                </c:pt>
                <c:pt idx="12519">
                  <c:v>8.2673387302986401E-3</c:v>
                </c:pt>
                <c:pt idx="12520">
                  <c:v>3.4040438644770001E-2</c:v>
                </c:pt>
                <c:pt idx="12521">
                  <c:v>1.26413659007951E-2</c:v>
                </c:pt>
                <c:pt idx="12522">
                  <c:v>1.1300657358467499E-2</c:v>
                </c:pt>
                <c:pt idx="12523">
                  <c:v>4.93646885085803E-2</c:v>
                </c:pt>
                <c:pt idx="12524">
                  <c:v>9.9335775922382696E-3</c:v>
                </c:pt>
                <c:pt idx="12525">
                  <c:v>4.8147575526032299E-2</c:v>
                </c:pt>
                <c:pt idx="12526">
                  <c:v>1.47298326664414E-2</c:v>
                </c:pt>
                <c:pt idx="12527">
                  <c:v>1.54716626265373E-2</c:v>
                </c:pt>
                <c:pt idx="12528">
                  <c:v>1.9847728746759101E-2</c:v>
                </c:pt>
                <c:pt idx="12529">
                  <c:v>5.9603928005173397E-2</c:v>
                </c:pt>
                <c:pt idx="12530">
                  <c:v>1.11006503992227E-2</c:v>
                </c:pt>
                <c:pt idx="12531">
                  <c:v>1.2217775782747201E-2</c:v>
                </c:pt>
                <c:pt idx="12532">
                  <c:v>1.2696668207506701E-2</c:v>
                </c:pt>
                <c:pt idx="12533">
                  <c:v>5.37157545376259E-2</c:v>
                </c:pt>
                <c:pt idx="12534">
                  <c:v>1.36320176970151E-2</c:v>
                </c:pt>
                <c:pt idx="12535">
                  <c:v>8.4741047720161798E-3</c:v>
                </c:pt>
                <c:pt idx="12536">
                  <c:v>1.04271970861024E-2</c:v>
                </c:pt>
                <c:pt idx="12537">
                  <c:v>2.4744315511351402E-2</c:v>
                </c:pt>
                <c:pt idx="12538">
                  <c:v>3.6212487243276401E-2</c:v>
                </c:pt>
                <c:pt idx="12539">
                  <c:v>6.3760944192379904E-2</c:v>
                </c:pt>
                <c:pt idx="12540">
                  <c:v>2.82814660734526E-2</c:v>
                </c:pt>
                <c:pt idx="12541">
                  <c:v>8.1629252164397495E-3</c:v>
                </c:pt>
                <c:pt idx="12542">
                  <c:v>9.2269441806631797E-3</c:v>
                </c:pt>
                <c:pt idx="12543">
                  <c:v>1.40194932104759E-2</c:v>
                </c:pt>
                <c:pt idx="12544">
                  <c:v>1.6959233422080899E-2</c:v>
                </c:pt>
                <c:pt idx="12545">
                  <c:v>1.17773741852136E-2</c:v>
                </c:pt>
                <c:pt idx="12546">
                  <c:v>8.1721970150664906E-3</c:v>
                </c:pt>
                <c:pt idx="12547">
                  <c:v>2.0355228202194101E-2</c:v>
                </c:pt>
                <c:pt idx="12548">
                  <c:v>1.794119933985E-2</c:v>
                </c:pt>
                <c:pt idx="12549">
                  <c:v>8.0922878668492106E-3</c:v>
                </c:pt>
                <c:pt idx="12550">
                  <c:v>1.43679443335614E-2</c:v>
                </c:pt>
                <c:pt idx="12551">
                  <c:v>1.54048623508133E-2</c:v>
                </c:pt>
                <c:pt idx="12552">
                  <c:v>4.7817417532001999E-2</c:v>
                </c:pt>
                <c:pt idx="12553">
                  <c:v>8.52248854338831E-3</c:v>
                </c:pt>
                <c:pt idx="12554">
                  <c:v>1.5803538241316799E-2</c:v>
                </c:pt>
                <c:pt idx="12555">
                  <c:v>1.4385726582128401E-2</c:v>
                </c:pt>
                <c:pt idx="12556">
                  <c:v>8.9055281670520296E-3</c:v>
                </c:pt>
                <c:pt idx="12557">
                  <c:v>6.5026209126927206E-2</c:v>
                </c:pt>
                <c:pt idx="12558">
                  <c:v>1.3151165943735599E-2</c:v>
                </c:pt>
                <c:pt idx="12559">
                  <c:v>9.5784109741452097E-3</c:v>
                </c:pt>
                <c:pt idx="12560">
                  <c:v>1.3843555469827599E-2</c:v>
                </c:pt>
                <c:pt idx="12561">
                  <c:v>1.1981536430119901E-2</c:v>
                </c:pt>
                <c:pt idx="12562">
                  <c:v>8.2257708382703996E-3</c:v>
                </c:pt>
                <c:pt idx="12563">
                  <c:v>6.1134191387861699E-2</c:v>
                </c:pt>
                <c:pt idx="12564">
                  <c:v>9.1974133083354108E-3</c:v>
                </c:pt>
                <c:pt idx="12565">
                  <c:v>9.7392816975907497E-3</c:v>
                </c:pt>
                <c:pt idx="12566">
                  <c:v>4.2975163152050098E-2</c:v>
                </c:pt>
                <c:pt idx="12567">
                  <c:v>2.0807416843850301E-2</c:v>
                </c:pt>
                <c:pt idx="12568">
                  <c:v>1.7458264112083101E-2</c:v>
                </c:pt>
                <c:pt idx="12569">
                  <c:v>1.03960641190493E-2</c:v>
                </c:pt>
                <c:pt idx="12570">
                  <c:v>4.4119262346555901E-2</c:v>
                </c:pt>
                <c:pt idx="12571">
                  <c:v>2.0232238753608401E-2</c:v>
                </c:pt>
                <c:pt idx="12572">
                  <c:v>9.0985515376783392E-3</c:v>
                </c:pt>
                <c:pt idx="12573">
                  <c:v>1.7929818312160499E-2</c:v>
                </c:pt>
                <c:pt idx="12574">
                  <c:v>5.4075812910983803E-2</c:v>
                </c:pt>
                <c:pt idx="12575">
                  <c:v>3.4814458164537897E-2</c:v>
                </c:pt>
                <c:pt idx="12576">
                  <c:v>8.5853663057269408E-3</c:v>
                </c:pt>
                <c:pt idx="12577">
                  <c:v>1.8532058826811099E-2</c:v>
                </c:pt>
                <c:pt idx="12578">
                  <c:v>3.32271464724406E-2</c:v>
                </c:pt>
                <c:pt idx="12579">
                  <c:v>2.2476809311912999E-2</c:v>
                </c:pt>
                <c:pt idx="12580">
                  <c:v>4.8441577448101902E-2</c:v>
                </c:pt>
                <c:pt idx="12581">
                  <c:v>1.14701665637616E-2</c:v>
                </c:pt>
                <c:pt idx="12582">
                  <c:v>1.22798824420656E-2</c:v>
                </c:pt>
                <c:pt idx="12583">
                  <c:v>1.5525594713533699E-2</c:v>
                </c:pt>
                <c:pt idx="12584">
                  <c:v>9.5224817633800998E-3</c:v>
                </c:pt>
                <c:pt idx="12585">
                  <c:v>8.8657655615334893E-3</c:v>
                </c:pt>
                <c:pt idx="12586">
                  <c:v>5.7103617388068899E-2</c:v>
                </c:pt>
                <c:pt idx="12587">
                  <c:v>3.6914389694663201E-2</c:v>
                </c:pt>
                <c:pt idx="12588">
                  <c:v>6.5187892708896397E-2</c:v>
                </c:pt>
                <c:pt idx="12589">
                  <c:v>2.88233157367743E-2</c:v>
                </c:pt>
                <c:pt idx="12590">
                  <c:v>1.9200874745810399E-2</c:v>
                </c:pt>
                <c:pt idx="12591">
                  <c:v>1.5703435210949301E-2</c:v>
                </c:pt>
                <c:pt idx="12592">
                  <c:v>1.47833749106105E-2</c:v>
                </c:pt>
                <c:pt idx="12593">
                  <c:v>9.3456675055581893E-3</c:v>
                </c:pt>
                <c:pt idx="12594">
                  <c:v>1.6089383691399901E-2</c:v>
                </c:pt>
                <c:pt idx="12595">
                  <c:v>2.2303517554435E-2</c:v>
                </c:pt>
                <c:pt idx="12596">
                  <c:v>5.47474078292952E-2</c:v>
                </c:pt>
                <c:pt idx="12597">
                  <c:v>1.6064236008697299E-2</c:v>
                </c:pt>
                <c:pt idx="12598">
                  <c:v>3.0783458202654702E-2</c:v>
                </c:pt>
                <c:pt idx="12599">
                  <c:v>3.9192387402573303E-2</c:v>
                </c:pt>
                <c:pt idx="12600">
                  <c:v>8.03462330701828E-3</c:v>
                </c:pt>
                <c:pt idx="12601">
                  <c:v>1.2113679064104601E-2</c:v>
                </c:pt>
                <c:pt idx="12602">
                  <c:v>1.20077372462835E-2</c:v>
                </c:pt>
                <c:pt idx="12603">
                  <c:v>8.7336343231805402E-3</c:v>
                </c:pt>
                <c:pt idx="12604">
                  <c:v>2.4793882173780601E-2</c:v>
                </c:pt>
                <c:pt idx="12605">
                  <c:v>3.2220495122331001E-2</c:v>
                </c:pt>
                <c:pt idx="12606">
                  <c:v>1.60929600039545E-2</c:v>
                </c:pt>
                <c:pt idx="12607">
                  <c:v>1.0978822755913199E-2</c:v>
                </c:pt>
                <c:pt idx="12608">
                  <c:v>9.6262437485976002E-3</c:v>
                </c:pt>
                <c:pt idx="12609">
                  <c:v>9.2917676095765501E-3</c:v>
                </c:pt>
                <c:pt idx="12610">
                  <c:v>1.19851495283266E-2</c:v>
                </c:pt>
                <c:pt idx="12611">
                  <c:v>8.3590115443980696E-3</c:v>
                </c:pt>
                <c:pt idx="12612">
                  <c:v>2.34227986635521E-2</c:v>
                </c:pt>
                <c:pt idx="12613">
                  <c:v>1.82602393765233E-2</c:v>
                </c:pt>
                <c:pt idx="12614">
                  <c:v>1.36825425793063E-2</c:v>
                </c:pt>
                <c:pt idx="12615">
                  <c:v>2.5277254095312E-2</c:v>
                </c:pt>
                <c:pt idx="12616">
                  <c:v>8.03764388017578E-3</c:v>
                </c:pt>
                <c:pt idx="12617">
                  <c:v>1.02592510246438E-2</c:v>
                </c:pt>
                <c:pt idx="12618">
                  <c:v>8.7130240537418302E-3</c:v>
                </c:pt>
                <c:pt idx="12619">
                  <c:v>9.1613057062978308E-3</c:v>
                </c:pt>
                <c:pt idx="12620">
                  <c:v>1.12376382544545E-2</c:v>
                </c:pt>
                <c:pt idx="12621">
                  <c:v>2.4027350121023101E-2</c:v>
                </c:pt>
                <c:pt idx="12622">
                  <c:v>5.9995079885533202E-2</c:v>
                </c:pt>
                <c:pt idx="12623">
                  <c:v>2.1726049101599702E-2</c:v>
                </c:pt>
                <c:pt idx="12624">
                  <c:v>1.37451052895513E-2</c:v>
                </c:pt>
                <c:pt idx="12625">
                  <c:v>2.2775662658637601E-2</c:v>
                </c:pt>
                <c:pt idx="12626">
                  <c:v>2.4559990516832501E-2</c:v>
                </c:pt>
                <c:pt idx="12627">
                  <c:v>9.3493276831333894E-3</c:v>
                </c:pt>
                <c:pt idx="12628">
                  <c:v>1.2321547427991899E-2</c:v>
                </c:pt>
                <c:pt idx="12629">
                  <c:v>5.1215031535755698E-2</c:v>
                </c:pt>
                <c:pt idx="12630">
                  <c:v>1.4092520481545001E-2</c:v>
                </c:pt>
                <c:pt idx="12631">
                  <c:v>1.5938380716283201E-2</c:v>
                </c:pt>
                <c:pt idx="12632">
                  <c:v>1.88690645521025E-2</c:v>
                </c:pt>
                <c:pt idx="12633">
                  <c:v>2.0107107076155501E-2</c:v>
                </c:pt>
                <c:pt idx="12634">
                  <c:v>1.76752101711584E-2</c:v>
                </c:pt>
                <c:pt idx="12635">
                  <c:v>8.2934406198463106E-3</c:v>
                </c:pt>
                <c:pt idx="12636">
                  <c:v>3.9251106594982203E-2</c:v>
                </c:pt>
                <c:pt idx="12637">
                  <c:v>3.1608970293329902E-2</c:v>
                </c:pt>
                <c:pt idx="12638">
                  <c:v>3.6162634682451698E-2</c:v>
                </c:pt>
                <c:pt idx="12639">
                  <c:v>3.4022212463508297E-2</c:v>
                </c:pt>
                <c:pt idx="12640">
                  <c:v>2.8931381496326399E-2</c:v>
                </c:pt>
                <c:pt idx="12641">
                  <c:v>1.28247603708492E-2</c:v>
                </c:pt>
                <c:pt idx="12642">
                  <c:v>6.1246088045516303E-2</c:v>
                </c:pt>
                <c:pt idx="12643">
                  <c:v>1.6126943222941399E-2</c:v>
                </c:pt>
                <c:pt idx="12644">
                  <c:v>1.2940200959189799E-2</c:v>
                </c:pt>
                <c:pt idx="12645">
                  <c:v>2.5949782524022202E-2</c:v>
                </c:pt>
                <c:pt idx="12646">
                  <c:v>7.8790344203252902E-3</c:v>
                </c:pt>
                <c:pt idx="12647">
                  <c:v>4.2096123155314399E-2</c:v>
                </c:pt>
                <c:pt idx="12648">
                  <c:v>1.7833046546791E-2</c:v>
                </c:pt>
                <c:pt idx="12649">
                  <c:v>9.3329818050528097E-3</c:v>
                </c:pt>
                <c:pt idx="12650">
                  <c:v>8.2980786869151502E-3</c:v>
                </c:pt>
                <c:pt idx="12651">
                  <c:v>1.9973188936210098E-2</c:v>
                </c:pt>
                <c:pt idx="12652">
                  <c:v>1.0429325922078301E-2</c:v>
                </c:pt>
                <c:pt idx="12653">
                  <c:v>1.09891169556763E-2</c:v>
                </c:pt>
                <c:pt idx="12654">
                  <c:v>7.9816865592950703E-3</c:v>
                </c:pt>
                <c:pt idx="12655">
                  <c:v>2.65004318250553E-2</c:v>
                </c:pt>
                <c:pt idx="12656">
                  <c:v>1.93518398979135E-2</c:v>
                </c:pt>
                <c:pt idx="12657">
                  <c:v>1.1385405092051199E-2</c:v>
                </c:pt>
                <c:pt idx="12658">
                  <c:v>8.8915706524514606E-3</c:v>
                </c:pt>
                <c:pt idx="12659">
                  <c:v>2.8626512388867299E-2</c:v>
                </c:pt>
                <c:pt idx="12660">
                  <c:v>4.2808327791738897E-2</c:v>
                </c:pt>
                <c:pt idx="12661">
                  <c:v>9.2450267847838993E-3</c:v>
                </c:pt>
                <c:pt idx="12662">
                  <c:v>2.25178544778258E-2</c:v>
                </c:pt>
                <c:pt idx="12663">
                  <c:v>4.2319894305909898E-2</c:v>
                </c:pt>
                <c:pt idx="12664">
                  <c:v>3.4607411049704197E-2</c:v>
                </c:pt>
                <c:pt idx="12665">
                  <c:v>5.0790786208935103E-2</c:v>
                </c:pt>
                <c:pt idx="12666">
                  <c:v>3.13062672729498E-2</c:v>
                </c:pt>
                <c:pt idx="12667">
                  <c:v>2.03851097337228E-2</c:v>
                </c:pt>
                <c:pt idx="12668">
                  <c:v>2.1337767716099E-2</c:v>
                </c:pt>
                <c:pt idx="12669">
                  <c:v>2.0357933745218101E-2</c:v>
                </c:pt>
                <c:pt idx="12670">
                  <c:v>5.9833578743153398E-2</c:v>
                </c:pt>
                <c:pt idx="12671">
                  <c:v>9.2989907364769905E-3</c:v>
                </c:pt>
                <c:pt idx="12672">
                  <c:v>8.8714819855812994E-3</c:v>
                </c:pt>
                <c:pt idx="12673">
                  <c:v>1.7069503269784E-2</c:v>
                </c:pt>
                <c:pt idx="12674">
                  <c:v>4.7392389355153101E-2</c:v>
                </c:pt>
                <c:pt idx="12675">
                  <c:v>2.75880288467035E-2</c:v>
                </c:pt>
                <c:pt idx="12676">
                  <c:v>6.4091573580294894E-2</c:v>
                </c:pt>
                <c:pt idx="12677">
                  <c:v>1.1098708275522499E-2</c:v>
                </c:pt>
                <c:pt idx="12678">
                  <c:v>8.0391299489547107E-3</c:v>
                </c:pt>
                <c:pt idx="12679">
                  <c:v>1.8923381668795099E-2</c:v>
                </c:pt>
                <c:pt idx="12680">
                  <c:v>8.9328196783460701E-3</c:v>
                </c:pt>
                <c:pt idx="12681">
                  <c:v>9.9123989698178903E-3</c:v>
                </c:pt>
                <c:pt idx="12682">
                  <c:v>3.5377613329320802E-2</c:v>
                </c:pt>
                <c:pt idx="12683">
                  <c:v>2.98970422448059E-2</c:v>
                </c:pt>
                <c:pt idx="12684">
                  <c:v>6.2226216140009498E-2</c:v>
                </c:pt>
                <c:pt idx="12685">
                  <c:v>5.84489199090516E-2</c:v>
                </c:pt>
                <c:pt idx="12686">
                  <c:v>8.4106709784164402E-3</c:v>
                </c:pt>
                <c:pt idx="12687">
                  <c:v>9.8199385981808697E-3</c:v>
                </c:pt>
                <c:pt idx="12688">
                  <c:v>1.07406662556504E-2</c:v>
                </c:pt>
                <c:pt idx="12689">
                  <c:v>2.8012046484853899E-2</c:v>
                </c:pt>
                <c:pt idx="12690">
                  <c:v>1.7891369657287801E-2</c:v>
                </c:pt>
                <c:pt idx="12691">
                  <c:v>1.96776540466541E-2</c:v>
                </c:pt>
                <c:pt idx="12692">
                  <c:v>1.10433601389484E-2</c:v>
                </c:pt>
                <c:pt idx="12693">
                  <c:v>2.2491948301014E-2</c:v>
                </c:pt>
                <c:pt idx="12694">
                  <c:v>4.4578143717196698E-2</c:v>
                </c:pt>
                <c:pt idx="12695">
                  <c:v>5.39852493995122E-2</c:v>
                </c:pt>
                <c:pt idx="12696">
                  <c:v>3.29802741740143E-2</c:v>
                </c:pt>
                <c:pt idx="12697">
                  <c:v>2.11123277315045E-2</c:v>
                </c:pt>
                <c:pt idx="12698">
                  <c:v>1.0129945719889301E-2</c:v>
                </c:pt>
                <c:pt idx="12699">
                  <c:v>1.18457570984591E-2</c:v>
                </c:pt>
                <c:pt idx="12700">
                  <c:v>1.27167511621743E-2</c:v>
                </c:pt>
                <c:pt idx="12701">
                  <c:v>1.85190377483062E-2</c:v>
                </c:pt>
                <c:pt idx="12702">
                  <c:v>1.82500963424959E-2</c:v>
                </c:pt>
                <c:pt idx="12703">
                  <c:v>2.7554656970532301E-2</c:v>
                </c:pt>
                <c:pt idx="12704">
                  <c:v>5.3766147079365098E-2</c:v>
                </c:pt>
                <c:pt idx="12705">
                  <c:v>1.6075233673455799E-2</c:v>
                </c:pt>
                <c:pt idx="12706">
                  <c:v>8.3875819736260494E-3</c:v>
                </c:pt>
                <c:pt idx="12707">
                  <c:v>3.0534670023332499E-2</c:v>
                </c:pt>
                <c:pt idx="12708">
                  <c:v>2.3818862795131301E-2</c:v>
                </c:pt>
                <c:pt idx="12709">
                  <c:v>9.0948282544371997E-3</c:v>
                </c:pt>
                <c:pt idx="12710">
                  <c:v>1.2044139332835799E-2</c:v>
                </c:pt>
                <c:pt idx="12711">
                  <c:v>1.91357835713486E-2</c:v>
                </c:pt>
                <c:pt idx="12712">
                  <c:v>2.18382592027727E-2</c:v>
                </c:pt>
                <c:pt idx="12713">
                  <c:v>1.51155860996251E-2</c:v>
                </c:pt>
                <c:pt idx="12714">
                  <c:v>3.8469866808778203E-2</c:v>
                </c:pt>
                <c:pt idx="12715">
                  <c:v>2.27735172879844E-2</c:v>
                </c:pt>
                <c:pt idx="12716">
                  <c:v>4.0456542835787999E-2</c:v>
                </c:pt>
                <c:pt idx="12717">
                  <c:v>1.09724811651914E-2</c:v>
                </c:pt>
                <c:pt idx="12718">
                  <c:v>3.2820292376883699E-2</c:v>
                </c:pt>
                <c:pt idx="12719">
                  <c:v>5.8482948066969298E-2</c:v>
                </c:pt>
                <c:pt idx="12720">
                  <c:v>2.1067305177778099E-2</c:v>
                </c:pt>
                <c:pt idx="12721">
                  <c:v>1.14991973257307E-2</c:v>
                </c:pt>
                <c:pt idx="12722">
                  <c:v>1.7971617838696601E-2</c:v>
                </c:pt>
                <c:pt idx="12723">
                  <c:v>1.1960732967684001E-2</c:v>
                </c:pt>
                <c:pt idx="12724">
                  <c:v>2.9668914541129E-2</c:v>
                </c:pt>
                <c:pt idx="12725">
                  <c:v>2.37870493893029E-2</c:v>
                </c:pt>
                <c:pt idx="12726">
                  <c:v>3.4461785108929603E-2</c:v>
                </c:pt>
                <c:pt idx="12727">
                  <c:v>1.13757951256155E-2</c:v>
                </c:pt>
                <c:pt idx="12728">
                  <c:v>9.5602155756825593E-3</c:v>
                </c:pt>
                <c:pt idx="12729">
                  <c:v>8.1561196638151798E-3</c:v>
                </c:pt>
                <c:pt idx="12730">
                  <c:v>3.8417860770408901E-2</c:v>
                </c:pt>
                <c:pt idx="12731">
                  <c:v>1.2349750721099E-2</c:v>
                </c:pt>
                <c:pt idx="12732">
                  <c:v>3.7525357016809702E-2</c:v>
                </c:pt>
                <c:pt idx="12733">
                  <c:v>3.0111208286998401E-2</c:v>
                </c:pt>
                <c:pt idx="12734">
                  <c:v>1.0388155979816901E-2</c:v>
                </c:pt>
                <c:pt idx="12735">
                  <c:v>4.4675770201615901E-2</c:v>
                </c:pt>
                <c:pt idx="12736">
                  <c:v>1.00174533146099E-2</c:v>
                </c:pt>
                <c:pt idx="12737">
                  <c:v>3.8358124678826697E-2</c:v>
                </c:pt>
                <c:pt idx="12738">
                  <c:v>4.0493396952490698E-2</c:v>
                </c:pt>
                <c:pt idx="12739">
                  <c:v>5.52054655706933E-2</c:v>
                </c:pt>
                <c:pt idx="12740">
                  <c:v>1.8518804248198701E-2</c:v>
                </c:pt>
                <c:pt idx="12741">
                  <c:v>1.44825962432601E-2</c:v>
                </c:pt>
                <c:pt idx="12742">
                  <c:v>2.9730001162982599E-2</c:v>
                </c:pt>
                <c:pt idx="12743">
                  <c:v>1.69338827138584E-2</c:v>
                </c:pt>
                <c:pt idx="12744">
                  <c:v>1.0221557241397601E-2</c:v>
                </c:pt>
                <c:pt idx="12745">
                  <c:v>8.6396258813991392E-3</c:v>
                </c:pt>
                <c:pt idx="12746">
                  <c:v>8.1959663983403406E-3</c:v>
                </c:pt>
                <c:pt idx="12747">
                  <c:v>1.55496576540557E-2</c:v>
                </c:pt>
                <c:pt idx="12748">
                  <c:v>1.1041787898270899E-2</c:v>
                </c:pt>
                <c:pt idx="12749">
                  <c:v>2.5813482749686301E-2</c:v>
                </c:pt>
                <c:pt idx="12750">
                  <c:v>9.6298248857191095E-3</c:v>
                </c:pt>
                <c:pt idx="12751">
                  <c:v>1.03621133062424E-2</c:v>
                </c:pt>
                <c:pt idx="12752">
                  <c:v>2.0840079059908902E-2</c:v>
                </c:pt>
                <c:pt idx="12753">
                  <c:v>1.01053925489029E-2</c:v>
                </c:pt>
                <c:pt idx="12754">
                  <c:v>1.09092430143755E-2</c:v>
                </c:pt>
                <c:pt idx="12755">
                  <c:v>6.0639401425033997E-2</c:v>
                </c:pt>
                <c:pt idx="12756">
                  <c:v>2.7929451499404699E-2</c:v>
                </c:pt>
                <c:pt idx="12757">
                  <c:v>9.0447327367394192E-3</c:v>
                </c:pt>
                <c:pt idx="12758">
                  <c:v>1.43228087343304E-2</c:v>
                </c:pt>
                <c:pt idx="12759">
                  <c:v>1.43439737133683E-2</c:v>
                </c:pt>
                <c:pt idx="12760">
                  <c:v>1.1755787272615101E-2</c:v>
                </c:pt>
                <c:pt idx="12761">
                  <c:v>1.09252705507465E-2</c:v>
                </c:pt>
                <c:pt idx="12762">
                  <c:v>2.2954260949822301E-2</c:v>
                </c:pt>
                <c:pt idx="12763">
                  <c:v>9.8478689524219704E-3</c:v>
                </c:pt>
                <c:pt idx="12764">
                  <c:v>3.6552275240538501E-2</c:v>
                </c:pt>
                <c:pt idx="12765">
                  <c:v>1.0126043804018299E-2</c:v>
                </c:pt>
                <c:pt idx="12766">
                  <c:v>4.0619068997747601E-2</c:v>
                </c:pt>
                <c:pt idx="12767">
                  <c:v>1.4635115468337701E-2</c:v>
                </c:pt>
                <c:pt idx="12768">
                  <c:v>3.30154666007315E-2</c:v>
                </c:pt>
                <c:pt idx="12769">
                  <c:v>1.02055094959351E-2</c:v>
                </c:pt>
                <c:pt idx="12770">
                  <c:v>1.2424091325129401E-2</c:v>
                </c:pt>
                <c:pt idx="12771">
                  <c:v>3.4085938083056398E-2</c:v>
                </c:pt>
                <c:pt idx="12772">
                  <c:v>2.5006253648564101E-2</c:v>
                </c:pt>
                <c:pt idx="12773">
                  <c:v>3.9274239257486902E-2</c:v>
                </c:pt>
                <c:pt idx="12774">
                  <c:v>8.0577920235676594E-3</c:v>
                </c:pt>
                <c:pt idx="12775">
                  <c:v>6.2442696985391101E-2</c:v>
                </c:pt>
                <c:pt idx="12776">
                  <c:v>8.0969825447138495E-3</c:v>
                </c:pt>
                <c:pt idx="12777">
                  <c:v>1.7033569835079001E-2</c:v>
                </c:pt>
                <c:pt idx="12778">
                  <c:v>6.0866001989812998E-2</c:v>
                </c:pt>
                <c:pt idx="12779">
                  <c:v>1.6171836330874299E-2</c:v>
                </c:pt>
                <c:pt idx="12780">
                  <c:v>9.0109477634789503E-3</c:v>
                </c:pt>
                <c:pt idx="12781">
                  <c:v>1.6257066413075599E-2</c:v>
                </c:pt>
                <c:pt idx="12782">
                  <c:v>1.61588443669166E-2</c:v>
                </c:pt>
                <c:pt idx="12783">
                  <c:v>3.9240829835550599E-2</c:v>
                </c:pt>
                <c:pt idx="12784">
                  <c:v>6.5636838624601193E-2</c:v>
                </c:pt>
                <c:pt idx="12785">
                  <c:v>2.9451828222416199E-2</c:v>
                </c:pt>
                <c:pt idx="12786">
                  <c:v>2.1516089044474E-2</c:v>
                </c:pt>
                <c:pt idx="12787">
                  <c:v>1.0194103778938601E-2</c:v>
                </c:pt>
                <c:pt idx="12788">
                  <c:v>8.4209795384718594E-3</c:v>
                </c:pt>
                <c:pt idx="12789">
                  <c:v>2.39809788631252E-2</c:v>
                </c:pt>
                <c:pt idx="12790">
                  <c:v>1.37283879173433E-2</c:v>
                </c:pt>
                <c:pt idx="12791">
                  <c:v>1.27638144970502E-2</c:v>
                </c:pt>
                <c:pt idx="12792">
                  <c:v>8.2076533133685504E-3</c:v>
                </c:pt>
                <c:pt idx="12793">
                  <c:v>1.04422112607071E-2</c:v>
                </c:pt>
                <c:pt idx="12794">
                  <c:v>8.6701540303300607E-3</c:v>
                </c:pt>
                <c:pt idx="12795">
                  <c:v>1.2429812923706001E-2</c:v>
                </c:pt>
                <c:pt idx="12796">
                  <c:v>1.8973943345483898E-2</c:v>
                </c:pt>
                <c:pt idx="12797">
                  <c:v>1.14023212085731E-2</c:v>
                </c:pt>
                <c:pt idx="12798">
                  <c:v>1.48448820426799E-2</c:v>
                </c:pt>
                <c:pt idx="12799">
                  <c:v>2.8733017477231101E-2</c:v>
                </c:pt>
                <c:pt idx="12800">
                  <c:v>5.3414559415025702E-2</c:v>
                </c:pt>
                <c:pt idx="12801">
                  <c:v>1.0752752824672701E-2</c:v>
                </c:pt>
                <c:pt idx="12802">
                  <c:v>8.7067705075284298E-3</c:v>
                </c:pt>
                <c:pt idx="12803">
                  <c:v>3.8468804542986998E-2</c:v>
                </c:pt>
                <c:pt idx="12804">
                  <c:v>1.12771539396497E-2</c:v>
                </c:pt>
                <c:pt idx="12805">
                  <c:v>1.8891122279040402E-2</c:v>
                </c:pt>
                <c:pt idx="12806">
                  <c:v>1.3650284849661101E-2</c:v>
                </c:pt>
                <c:pt idx="12807">
                  <c:v>4.3930460087854499E-2</c:v>
                </c:pt>
                <c:pt idx="12808">
                  <c:v>1.36608739429421E-2</c:v>
                </c:pt>
                <c:pt idx="12809">
                  <c:v>1.08007943724559E-2</c:v>
                </c:pt>
                <c:pt idx="12810">
                  <c:v>5.7557435826556202E-2</c:v>
                </c:pt>
                <c:pt idx="12811">
                  <c:v>8.75420973426436E-3</c:v>
                </c:pt>
                <c:pt idx="12812">
                  <c:v>1.6980790439277499E-2</c:v>
                </c:pt>
                <c:pt idx="12813">
                  <c:v>5.81974110175318E-2</c:v>
                </c:pt>
                <c:pt idx="12814">
                  <c:v>2.5351691814212301E-2</c:v>
                </c:pt>
                <c:pt idx="12815">
                  <c:v>5.31755993923239E-2</c:v>
                </c:pt>
                <c:pt idx="12816">
                  <c:v>9.2202344605843093E-3</c:v>
                </c:pt>
                <c:pt idx="12817">
                  <c:v>7.9701725127312995E-3</c:v>
                </c:pt>
                <c:pt idx="12818">
                  <c:v>1.1777742081860399E-2</c:v>
                </c:pt>
                <c:pt idx="12819">
                  <c:v>1.00001182538847E-2</c:v>
                </c:pt>
                <c:pt idx="12820">
                  <c:v>1.7251089304739901E-2</c:v>
                </c:pt>
                <c:pt idx="12821">
                  <c:v>1.31597286048019E-2</c:v>
                </c:pt>
                <c:pt idx="12822">
                  <c:v>7.9564956660226095E-3</c:v>
                </c:pt>
                <c:pt idx="12823">
                  <c:v>1.02823344344668E-2</c:v>
                </c:pt>
                <c:pt idx="12824">
                  <c:v>5.6231460656363599E-2</c:v>
                </c:pt>
                <c:pt idx="12825">
                  <c:v>1.05807205281955E-2</c:v>
                </c:pt>
                <c:pt idx="12826">
                  <c:v>1.11397515547857E-2</c:v>
                </c:pt>
                <c:pt idx="12827">
                  <c:v>1.9920934083850199E-2</c:v>
                </c:pt>
                <c:pt idx="12828">
                  <c:v>1.0748732352687701E-2</c:v>
                </c:pt>
                <c:pt idx="12829">
                  <c:v>3.45674867522896E-2</c:v>
                </c:pt>
                <c:pt idx="12830">
                  <c:v>7.5224025647921003E-3</c:v>
                </c:pt>
                <c:pt idx="12831">
                  <c:v>7.9714125640386393E-3</c:v>
                </c:pt>
                <c:pt idx="12832">
                  <c:v>1.7371513546761301E-2</c:v>
                </c:pt>
                <c:pt idx="12833">
                  <c:v>5.6380969268119599E-2</c:v>
                </c:pt>
                <c:pt idx="12834">
                  <c:v>4.19695431409597E-2</c:v>
                </c:pt>
                <c:pt idx="12835">
                  <c:v>1.2153516980111001E-2</c:v>
                </c:pt>
                <c:pt idx="12836">
                  <c:v>2.5044759454581199E-2</c:v>
                </c:pt>
                <c:pt idx="12837">
                  <c:v>2.32807086858406E-2</c:v>
                </c:pt>
                <c:pt idx="12838">
                  <c:v>1.00429050910832E-2</c:v>
                </c:pt>
                <c:pt idx="12839">
                  <c:v>1.7083151775020199E-2</c:v>
                </c:pt>
                <c:pt idx="12840">
                  <c:v>3.79488360800233E-2</c:v>
                </c:pt>
                <c:pt idx="12841">
                  <c:v>2.8149895571152699E-2</c:v>
                </c:pt>
                <c:pt idx="12842">
                  <c:v>2.1404911148392099E-2</c:v>
                </c:pt>
                <c:pt idx="12843">
                  <c:v>5.3051672617977198E-2</c:v>
                </c:pt>
                <c:pt idx="12844">
                  <c:v>1.2938891866873199E-2</c:v>
                </c:pt>
                <c:pt idx="12845">
                  <c:v>8.0795274098438893E-3</c:v>
                </c:pt>
                <c:pt idx="12846">
                  <c:v>8.7278753295994098E-3</c:v>
                </c:pt>
                <c:pt idx="12847">
                  <c:v>4.3244624701597102E-2</c:v>
                </c:pt>
                <c:pt idx="12848">
                  <c:v>2.2690352876571101E-2</c:v>
                </c:pt>
                <c:pt idx="12849">
                  <c:v>1.68105325589945E-2</c:v>
                </c:pt>
                <c:pt idx="12850">
                  <c:v>1.8687275044505802E-2</c:v>
                </c:pt>
                <c:pt idx="12851">
                  <c:v>1.0747363594877799E-2</c:v>
                </c:pt>
                <c:pt idx="12852">
                  <c:v>6.2830342563110306E-2</c:v>
                </c:pt>
                <c:pt idx="12853">
                  <c:v>1.3802270797365099E-2</c:v>
                </c:pt>
                <c:pt idx="12854">
                  <c:v>1.0873293663081001E-2</c:v>
                </c:pt>
                <c:pt idx="12855">
                  <c:v>1.3528264091154501E-2</c:v>
                </c:pt>
                <c:pt idx="12856">
                  <c:v>2.8016816069801699E-2</c:v>
                </c:pt>
                <c:pt idx="12857">
                  <c:v>1.37711618642427E-2</c:v>
                </c:pt>
                <c:pt idx="12858">
                  <c:v>5.5533494562865902E-2</c:v>
                </c:pt>
                <c:pt idx="12859">
                  <c:v>1.50558237661525E-2</c:v>
                </c:pt>
                <c:pt idx="12860">
                  <c:v>8.7468254182122302E-3</c:v>
                </c:pt>
                <c:pt idx="12861">
                  <c:v>1.1398749563398E-2</c:v>
                </c:pt>
                <c:pt idx="12862">
                  <c:v>1.6411438824134501E-2</c:v>
                </c:pt>
                <c:pt idx="12863">
                  <c:v>8.5292567472275392E-3</c:v>
                </c:pt>
                <c:pt idx="12864">
                  <c:v>7.9473309722127398E-3</c:v>
                </c:pt>
                <c:pt idx="12865">
                  <c:v>4.6869022551155201E-2</c:v>
                </c:pt>
                <c:pt idx="12866">
                  <c:v>1.32022306040535E-2</c:v>
                </c:pt>
                <c:pt idx="12867">
                  <c:v>4.3740933157273502E-2</c:v>
                </c:pt>
                <c:pt idx="12868">
                  <c:v>1.3000723456520501E-2</c:v>
                </c:pt>
                <c:pt idx="12869">
                  <c:v>2.46466370127921E-2</c:v>
                </c:pt>
                <c:pt idx="12870">
                  <c:v>4.3742585602332303E-2</c:v>
                </c:pt>
                <c:pt idx="12871">
                  <c:v>8.4542749299541201E-3</c:v>
                </c:pt>
                <c:pt idx="12872">
                  <c:v>5.8678065087347298E-2</c:v>
                </c:pt>
                <c:pt idx="12873">
                  <c:v>7.8776315237302497E-3</c:v>
                </c:pt>
                <c:pt idx="12874">
                  <c:v>2.9467491057715799E-2</c:v>
                </c:pt>
                <c:pt idx="12875">
                  <c:v>3.7519278870022599E-2</c:v>
                </c:pt>
                <c:pt idx="12876">
                  <c:v>2.85428681809199E-2</c:v>
                </c:pt>
                <c:pt idx="12877">
                  <c:v>1.52488904266733E-2</c:v>
                </c:pt>
                <c:pt idx="12878">
                  <c:v>1.09512180141753E-2</c:v>
                </c:pt>
                <c:pt idx="12879">
                  <c:v>2.0165795408548699E-2</c:v>
                </c:pt>
                <c:pt idx="12880">
                  <c:v>2.63695366713638E-2</c:v>
                </c:pt>
                <c:pt idx="12881">
                  <c:v>9.9073113923239097E-3</c:v>
                </c:pt>
                <c:pt idx="12882">
                  <c:v>9.7754629096813307E-3</c:v>
                </c:pt>
                <c:pt idx="12883">
                  <c:v>9.8300815958006407E-3</c:v>
                </c:pt>
                <c:pt idx="12884">
                  <c:v>1.33259591418245E-2</c:v>
                </c:pt>
                <c:pt idx="12885">
                  <c:v>3.9011088351689698E-2</c:v>
                </c:pt>
                <c:pt idx="12886">
                  <c:v>1.7225334806518701E-2</c:v>
                </c:pt>
                <c:pt idx="12887">
                  <c:v>1.18854350814981E-2</c:v>
                </c:pt>
                <c:pt idx="12888">
                  <c:v>3.4640067996661E-2</c:v>
                </c:pt>
                <c:pt idx="12889">
                  <c:v>5.1892770926701602E-2</c:v>
                </c:pt>
                <c:pt idx="12890">
                  <c:v>2.0746931587486198E-2</c:v>
                </c:pt>
                <c:pt idx="12891">
                  <c:v>6.1894221724128097E-2</c:v>
                </c:pt>
                <c:pt idx="12892">
                  <c:v>4.2544816808944001E-2</c:v>
                </c:pt>
                <c:pt idx="12893">
                  <c:v>2.4544907304989101E-2</c:v>
                </c:pt>
                <c:pt idx="12894">
                  <c:v>8.1683491383258994E-3</c:v>
                </c:pt>
                <c:pt idx="12895">
                  <c:v>1.3587498665661699E-2</c:v>
                </c:pt>
                <c:pt idx="12896">
                  <c:v>3.8609054541595099E-2</c:v>
                </c:pt>
                <c:pt idx="12897">
                  <c:v>9.6314156347471098E-3</c:v>
                </c:pt>
                <c:pt idx="12898">
                  <c:v>1.06703134530041E-2</c:v>
                </c:pt>
                <c:pt idx="12899">
                  <c:v>2.8620362869566301E-2</c:v>
                </c:pt>
                <c:pt idx="12900">
                  <c:v>1.5286064414956399E-2</c:v>
                </c:pt>
                <c:pt idx="12901">
                  <c:v>4.0848100852333598E-2</c:v>
                </c:pt>
                <c:pt idx="12902">
                  <c:v>1.327665203083E-2</c:v>
                </c:pt>
                <c:pt idx="12903">
                  <c:v>1.28764471259648E-2</c:v>
                </c:pt>
                <c:pt idx="12904">
                  <c:v>4.2652019572797899E-2</c:v>
                </c:pt>
                <c:pt idx="12905">
                  <c:v>8.8732148157215397E-3</c:v>
                </c:pt>
                <c:pt idx="12906">
                  <c:v>1.6676515930315099E-2</c:v>
                </c:pt>
                <c:pt idx="12907">
                  <c:v>1.73665025891553E-2</c:v>
                </c:pt>
                <c:pt idx="12908">
                  <c:v>1.48685985299372E-2</c:v>
                </c:pt>
                <c:pt idx="12909">
                  <c:v>1.9750940955390501E-2</c:v>
                </c:pt>
                <c:pt idx="12910">
                  <c:v>9.9613469207165892E-3</c:v>
                </c:pt>
                <c:pt idx="12911">
                  <c:v>1.3088986449052599E-2</c:v>
                </c:pt>
                <c:pt idx="12912">
                  <c:v>8.8148425069600796E-3</c:v>
                </c:pt>
                <c:pt idx="12913">
                  <c:v>8.4942561948120401E-3</c:v>
                </c:pt>
                <c:pt idx="12914">
                  <c:v>4.7612201128024098E-2</c:v>
                </c:pt>
                <c:pt idx="12915">
                  <c:v>1.1250839626572799E-2</c:v>
                </c:pt>
                <c:pt idx="12916">
                  <c:v>1.9033645430255701E-2</c:v>
                </c:pt>
                <c:pt idx="12917">
                  <c:v>1.48917113880729E-2</c:v>
                </c:pt>
                <c:pt idx="12918">
                  <c:v>8.9684800178730702E-3</c:v>
                </c:pt>
                <c:pt idx="12919">
                  <c:v>4.04901597201738E-2</c:v>
                </c:pt>
                <c:pt idx="12920">
                  <c:v>2.8933594905128601E-2</c:v>
                </c:pt>
                <c:pt idx="12921">
                  <c:v>5.8109459851531098E-2</c:v>
                </c:pt>
                <c:pt idx="12922">
                  <c:v>1.17477640948412E-2</c:v>
                </c:pt>
                <c:pt idx="12923">
                  <c:v>1.0445626569189201E-2</c:v>
                </c:pt>
                <c:pt idx="12924">
                  <c:v>8.6828594128320197E-3</c:v>
                </c:pt>
                <c:pt idx="12925">
                  <c:v>2.48872977348478E-2</c:v>
                </c:pt>
                <c:pt idx="12926">
                  <c:v>6.14586360475608E-2</c:v>
                </c:pt>
                <c:pt idx="12927">
                  <c:v>1.4316030700732899E-2</c:v>
                </c:pt>
                <c:pt idx="12928">
                  <c:v>5.5903843483918497E-2</c:v>
                </c:pt>
                <c:pt idx="12929">
                  <c:v>1.6319701686880801E-2</c:v>
                </c:pt>
                <c:pt idx="12930">
                  <c:v>8.3795925311535707E-3</c:v>
                </c:pt>
                <c:pt idx="12931">
                  <c:v>7.1315137112277993E-2</c:v>
                </c:pt>
                <c:pt idx="12932">
                  <c:v>8.9990198155643405E-3</c:v>
                </c:pt>
                <c:pt idx="12933">
                  <c:v>2.40355784050343E-2</c:v>
                </c:pt>
                <c:pt idx="12934">
                  <c:v>2.3579319464407399E-2</c:v>
                </c:pt>
                <c:pt idx="12935">
                  <c:v>1.14856728059893E-2</c:v>
                </c:pt>
                <c:pt idx="12936">
                  <c:v>1.28921746317815E-2</c:v>
                </c:pt>
                <c:pt idx="12937">
                  <c:v>2.4437684307662199E-2</c:v>
                </c:pt>
                <c:pt idx="12938">
                  <c:v>1.7334234338920201E-2</c:v>
                </c:pt>
                <c:pt idx="12939">
                  <c:v>8.6235425919098403E-3</c:v>
                </c:pt>
                <c:pt idx="12940">
                  <c:v>1.8700539367071601E-2</c:v>
                </c:pt>
                <c:pt idx="12941">
                  <c:v>2.2087080073307699E-2</c:v>
                </c:pt>
                <c:pt idx="12942">
                  <c:v>2.1690217244602301E-2</c:v>
                </c:pt>
                <c:pt idx="12943">
                  <c:v>4.6962965873853402E-2</c:v>
                </c:pt>
                <c:pt idx="12944">
                  <c:v>3.2835110737068803E-2</c:v>
                </c:pt>
                <c:pt idx="12945">
                  <c:v>8.3644071407201499E-3</c:v>
                </c:pt>
                <c:pt idx="12946">
                  <c:v>6.0398157625016803E-2</c:v>
                </c:pt>
                <c:pt idx="12947">
                  <c:v>8.1261202012337299E-3</c:v>
                </c:pt>
                <c:pt idx="12948">
                  <c:v>5.19765605740398E-2</c:v>
                </c:pt>
                <c:pt idx="12949">
                  <c:v>1.38186853080188E-2</c:v>
                </c:pt>
                <c:pt idx="12950">
                  <c:v>1.10975498324455E-2</c:v>
                </c:pt>
                <c:pt idx="12951">
                  <c:v>1.23482649613618E-2</c:v>
                </c:pt>
                <c:pt idx="12952">
                  <c:v>2.9346632595001101E-2</c:v>
                </c:pt>
                <c:pt idx="12953">
                  <c:v>3.9384108292974701E-2</c:v>
                </c:pt>
                <c:pt idx="12954">
                  <c:v>1.31491920164701E-2</c:v>
                </c:pt>
                <c:pt idx="12955">
                  <c:v>1.3482847963618001E-2</c:v>
                </c:pt>
                <c:pt idx="12956">
                  <c:v>1.2107679200225201E-2</c:v>
                </c:pt>
                <c:pt idx="12957">
                  <c:v>6.1336585941680601E-2</c:v>
                </c:pt>
                <c:pt idx="12958">
                  <c:v>1.47929849139535E-2</c:v>
                </c:pt>
                <c:pt idx="12959">
                  <c:v>2.9331660575068499E-2</c:v>
                </c:pt>
                <c:pt idx="12960">
                  <c:v>8.2868604620547903E-3</c:v>
                </c:pt>
                <c:pt idx="12961">
                  <c:v>3.5409235526195598E-2</c:v>
                </c:pt>
                <c:pt idx="12962">
                  <c:v>2.99713799972623E-2</c:v>
                </c:pt>
                <c:pt idx="12963">
                  <c:v>5.0618913413970901E-2</c:v>
                </c:pt>
                <c:pt idx="12964">
                  <c:v>1.43804686816248E-2</c:v>
                </c:pt>
                <c:pt idx="12965">
                  <c:v>3.4737031755672103E-2</c:v>
                </c:pt>
                <c:pt idx="12966">
                  <c:v>4.0859020988972497E-2</c:v>
                </c:pt>
                <c:pt idx="12967">
                  <c:v>1.09993012600935E-2</c:v>
                </c:pt>
                <c:pt idx="12968">
                  <c:v>1.12129061364103E-2</c:v>
                </c:pt>
                <c:pt idx="12969">
                  <c:v>1.7560257066310099E-2</c:v>
                </c:pt>
                <c:pt idx="12970">
                  <c:v>1.53152186627283E-2</c:v>
                </c:pt>
                <c:pt idx="12971">
                  <c:v>3.5374459700597598E-2</c:v>
                </c:pt>
                <c:pt idx="12972">
                  <c:v>2.7167102355578E-2</c:v>
                </c:pt>
                <c:pt idx="12973">
                  <c:v>2.85614063770234E-2</c:v>
                </c:pt>
                <c:pt idx="12974">
                  <c:v>1.00224916003575E-2</c:v>
                </c:pt>
                <c:pt idx="12975">
                  <c:v>2.4304902832422301E-2</c:v>
                </c:pt>
                <c:pt idx="12976">
                  <c:v>4.6038468911159203E-2</c:v>
                </c:pt>
                <c:pt idx="12977">
                  <c:v>1.490091341073E-2</c:v>
                </c:pt>
                <c:pt idx="12978">
                  <c:v>1.5277921438699601E-2</c:v>
                </c:pt>
                <c:pt idx="12979">
                  <c:v>1.77832471034702E-2</c:v>
                </c:pt>
                <c:pt idx="12980">
                  <c:v>2.1217225614376899E-2</c:v>
                </c:pt>
                <c:pt idx="12981">
                  <c:v>1.0110283436547501E-2</c:v>
                </c:pt>
                <c:pt idx="12982">
                  <c:v>6.2927860967971302E-2</c:v>
                </c:pt>
                <c:pt idx="12983">
                  <c:v>1.7502796665828699E-2</c:v>
                </c:pt>
                <c:pt idx="12984">
                  <c:v>2.9233149437975899E-2</c:v>
                </c:pt>
                <c:pt idx="12985">
                  <c:v>2.4279217384089301E-2</c:v>
                </c:pt>
                <c:pt idx="12986">
                  <c:v>7.9807497300140202E-3</c:v>
                </c:pt>
                <c:pt idx="12987">
                  <c:v>1.63598946969865E-2</c:v>
                </c:pt>
                <c:pt idx="12988">
                  <c:v>7.6818809451398001E-3</c:v>
                </c:pt>
                <c:pt idx="12989">
                  <c:v>1.07300934472423E-2</c:v>
                </c:pt>
                <c:pt idx="12990">
                  <c:v>3.2316456727574598E-2</c:v>
                </c:pt>
                <c:pt idx="12991">
                  <c:v>5.6281623520427898E-2</c:v>
                </c:pt>
                <c:pt idx="12992">
                  <c:v>1.38188375608991E-2</c:v>
                </c:pt>
                <c:pt idx="12993">
                  <c:v>1.14884428638464E-2</c:v>
                </c:pt>
                <c:pt idx="12994">
                  <c:v>1.6787425237964001E-2</c:v>
                </c:pt>
                <c:pt idx="12995">
                  <c:v>2.7902490343492601E-2</c:v>
                </c:pt>
                <c:pt idx="12996">
                  <c:v>6.2311287205177403E-2</c:v>
                </c:pt>
                <c:pt idx="12997">
                  <c:v>1.32180842904205E-2</c:v>
                </c:pt>
                <c:pt idx="12998">
                  <c:v>2.1736636460914501E-2</c:v>
                </c:pt>
                <c:pt idx="12999">
                  <c:v>1.2380360759520301E-2</c:v>
                </c:pt>
                <c:pt idx="13000">
                  <c:v>1.5187364609054401E-2</c:v>
                </c:pt>
                <c:pt idx="13001">
                  <c:v>2.79151865566774E-2</c:v>
                </c:pt>
                <c:pt idx="13002">
                  <c:v>1.08580784937441E-2</c:v>
                </c:pt>
                <c:pt idx="13003">
                  <c:v>4.4414419659461898E-2</c:v>
                </c:pt>
                <c:pt idx="13004">
                  <c:v>1.76385856049508E-2</c:v>
                </c:pt>
                <c:pt idx="13005">
                  <c:v>7.8156622174283801E-3</c:v>
                </c:pt>
                <c:pt idx="13006">
                  <c:v>1.9649635344187701E-2</c:v>
                </c:pt>
                <c:pt idx="13007">
                  <c:v>1.28910066070691E-2</c:v>
                </c:pt>
                <c:pt idx="13008">
                  <c:v>1.3492901330846701E-2</c:v>
                </c:pt>
                <c:pt idx="13009">
                  <c:v>8.8231885989151198E-3</c:v>
                </c:pt>
                <c:pt idx="13010">
                  <c:v>1.7503906681000801E-2</c:v>
                </c:pt>
                <c:pt idx="13011">
                  <c:v>1.9185929163972E-2</c:v>
                </c:pt>
                <c:pt idx="13012">
                  <c:v>1.2423091667683199E-2</c:v>
                </c:pt>
                <c:pt idx="13013">
                  <c:v>4.9357293274577399E-2</c:v>
                </c:pt>
                <c:pt idx="13014">
                  <c:v>4.8152050775496502E-2</c:v>
                </c:pt>
                <c:pt idx="13015">
                  <c:v>1.48623476452419E-2</c:v>
                </c:pt>
                <c:pt idx="13016">
                  <c:v>9.6712987608786501E-3</c:v>
                </c:pt>
                <c:pt idx="13017">
                  <c:v>9.5894091438973195E-3</c:v>
                </c:pt>
                <c:pt idx="13018">
                  <c:v>6.7247995693586998E-2</c:v>
                </c:pt>
                <c:pt idx="13019">
                  <c:v>2.9248929199973399E-2</c:v>
                </c:pt>
                <c:pt idx="13020">
                  <c:v>1.40348174372895E-2</c:v>
                </c:pt>
                <c:pt idx="13021">
                  <c:v>2.41383769439074E-2</c:v>
                </c:pt>
                <c:pt idx="13022">
                  <c:v>1.10099180232555E-2</c:v>
                </c:pt>
                <c:pt idx="13023">
                  <c:v>1.24442076165295E-2</c:v>
                </c:pt>
                <c:pt idx="13024">
                  <c:v>2.4869900895556199E-2</c:v>
                </c:pt>
                <c:pt idx="13025">
                  <c:v>1.7302989944391299E-2</c:v>
                </c:pt>
                <c:pt idx="13026">
                  <c:v>4.5598489260015897E-2</c:v>
                </c:pt>
                <c:pt idx="13027">
                  <c:v>2.1191647230718199E-2</c:v>
                </c:pt>
                <c:pt idx="13028">
                  <c:v>1.7266368292153202E-2</c:v>
                </c:pt>
                <c:pt idx="13029">
                  <c:v>4.9190090822515797E-2</c:v>
                </c:pt>
                <c:pt idx="13030">
                  <c:v>1.0192071742690901E-2</c:v>
                </c:pt>
                <c:pt idx="13031">
                  <c:v>5.1509245834793202E-2</c:v>
                </c:pt>
                <c:pt idx="13032">
                  <c:v>4.9747474281877098E-2</c:v>
                </c:pt>
                <c:pt idx="13033">
                  <c:v>4.00241383502008E-2</c:v>
                </c:pt>
                <c:pt idx="13034">
                  <c:v>1.13517592842905E-2</c:v>
                </c:pt>
                <c:pt idx="13035">
                  <c:v>6.00399799187036E-2</c:v>
                </c:pt>
                <c:pt idx="13036">
                  <c:v>2.4899911459274698E-2</c:v>
                </c:pt>
                <c:pt idx="13037">
                  <c:v>9.3388567756726108E-3</c:v>
                </c:pt>
                <c:pt idx="13038">
                  <c:v>3.1809234530728703E-2</c:v>
                </c:pt>
                <c:pt idx="13039">
                  <c:v>4.1078675143992799E-2</c:v>
                </c:pt>
                <c:pt idx="13040">
                  <c:v>7.4661390226557203E-3</c:v>
                </c:pt>
                <c:pt idx="13041">
                  <c:v>1.7972167107542899E-2</c:v>
                </c:pt>
                <c:pt idx="13042">
                  <c:v>6.0995484859070498E-2</c:v>
                </c:pt>
                <c:pt idx="13043">
                  <c:v>1.50253434287385E-2</c:v>
                </c:pt>
                <c:pt idx="13044">
                  <c:v>1.7624675573854599E-2</c:v>
                </c:pt>
                <c:pt idx="13045">
                  <c:v>6.6562652032556499E-2</c:v>
                </c:pt>
                <c:pt idx="13046">
                  <c:v>2.0478173344970499E-2</c:v>
                </c:pt>
                <c:pt idx="13047">
                  <c:v>8.9260803823528693E-3</c:v>
                </c:pt>
                <c:pt idx="13048">
                  <c:v>2.2167974491091098E-2</c:v>
                </c:pt>
                <c:pt idx="13049">
                  <c:v>4.57888227556697E-2</c:v>
                </c:pt>
                <c:pt idx="13050">
                  <c:v>7.6438991748217404E-3</c:v>
                </c:pt>
                <c:pt idx="13051">
                  <c:v>2.6227973858033E-2</c:v>
                </c:pt>
                <c:pt idx="13052">
                  <c:v>2.9168683728401201E-2</c:v>
                </c:pt>
                <c:pt idx="13053">
                  <c:v>8.8799740559600496E-3</c:v>
                </c:pt>
                <c:pt idx="13054">
                  <c:v>2.2414782493526401E-2</c:v>
                </c:pt>
                <c:pt idx="13055">
                  <c:v>2.5867165135028101E-2</c:v>
                </c:pt>
                <c:pt idx="13056">
                  <c:v>9.2794888342654699E-3</c:v>
                </c:pt>
                <c:pt idx="13057">
                  <c:v>1.24464688289153E-2</c:v>
                </c:pt>
                <c:pt idx="13058">
                  <c:v>3.4629627163120298E-2</c:v>
                </c:pt>
                <c:pt idx="13059">
                  <c:v>1.29502080719993E-2</c:v>
                </c:pt>
                <c:pt idx="13060">
                  <c:v>1.04478084921943E-2</c:v>
                </c:pt>
                <c:pt idx="13061">
                  <c:v>1.51913090438373E-2</c:v>
                </c:pt>
                <c:pt idx="13062">
                  <c:v>3.1588814262251297E-2</c:v>
                </c:pt>
                <c:pt idx="13063">
                  <c:v>1.5631023666671899E-2</c:v>
                </c:pt>
                <c:pt idx="13064">
                  <c:v>4.7588300430004199E-2</c:v>
                </c:pt>
                <c:pt idx="13065">
                  <c:v>2.2832673683372301E-2</c:v>
                </c:pt>
                <c:pt idx="13066">
                  <c:v>8.8430335219412595E-3</c:v>
                </c:pt>
                <c:pt idx="13067">
                  <c:v>8.9711632407485295E-3</c:v>
                </c:pt>
                <c:pt idx="13068">
                  <c:v>3.2052327521146499E-2</c:v>
                </c:pt>
                <c:pt idx="13069">
                  <c:v>1.1648106922518E-2</c:v>
                </c:pt>
                <c:pt idx="13070">
                  <c:v>2.07204930539669E-2</c:v>
                </c:pt>
                <c:pt idx="13071">
                  <c:v>9.1522653548742096E-3</c:v>
                </c:pt>
                <c:pt idx="13072">
                  <c:v>2.90750090909381E-2</c:v>
                </c:pt>
                <c:pt idx="13073">
                  <c:v>1.2926266387990101E-2</c:v>
                </c:pt>
                <c:pt idx="13074">
                  <c:v>1.1616492361716401E-2</c:v>
                </c:pt>
                <c:pt idx="13075">
                  <c:v>1.6431409830951298E-2</c:v>
                </c:pt>
                <c:pt idx="13076">
                  <c:v>2.9566189160145001E-2</c:v>
                </c:pt>
                <c:pt idx="13077">
                  <c:v>2.5204157243952498E-2</c:v>
                </c:pt>
                <c:pt idx="13078">
                  <c:v>4.8179751344248803E-2</c:v>
                </c:pt>
                <c:pt idx="13079">
                  <c:v>8.4357855333590005E-3</c:v>
                </c:pt>
                <c:pt idx="13080">
                  <c:v>2.8854165550422299E-2</c:v>
                </c:pt>
                <c:pt idx="13081">
                  <c:v>7.8751573522296506E-3</c:v>
                </c:pt>
                <c:pt idx="13082">
                  <c:v>1.2264396478161899E-2</c:v>
                </c:pt>
                <c:pt idx="13083">
                  <c:v>2.0087668507651899E-2</c:v>
                </c:pt>
                <c:pt idx="13084">
                  <c:v>3.6403485570034998E-2</c:v>
                </c:pt>
                <c:pt idx="13085">
                  <c:v>2.48763507903688E-2</c:v>
                </c:pt>
                <c:pt idx="13086">
                  <c:v>1.07673529247565E-2</c:v>
                </c:pt>
                <c:pt idx="13087">
                  <c:v>1.6661457229638899E-2</c:v>
                </c:pt>
                <c:pt idx="13088">
                  <c:v>1.4374503806972701E-2</c:v>
                </c:pt>
                <c:pt idx="13089">
                  <c:v>5.0443685911616597E-2</c:v>
                </c:pt>
                <c:pt idx="13090">
                  <c:v>4.1489700043264299E-2</c:v>
                </c:pt>
                <c:pt idx="13091">
                  <c:v>1.0554475999415801E-2</c:v>
                </c:pt>
                <c:pt idx="13092">
                  <c:v>1.8046462918184899E-2</c:v>
                </c:pt>
                <c:pt idx="13093">
                  <c:v>4.2056708064771499E-2</c:v>
                </c:pt>
                <c:pt idx="13094">
                  <c:v>3.8810253471852497E-2</c:v>
                </c:pt>
                <c:pt idx="13095">
                  <c:v>1.2302333482447501E-2</c:v>
                </c:pt>
                <c:pt idx="13096">
                  <c:v>1.40544164757087E-2</c:v>
                </c:pt>
                <c:pt idx="13097">
                  <c:v>9.2986426795468504E-3</c:v>
                </c:pt>
                <c:pt idx="13098">
                  <c:v>1.00931604515171E-2</c:v>
                </c:pt>
                <c:pt idx="13099">
                  <c:v>2.80478496235461E-2</c:v>
                </c:pt>
                <c:pt idx="13100">
                  <c:v>3.4190627373294702E-2</c:v>
                </c:pt>
                <c:pt idx="13101">
                  <c:v>1.4305894545947599E-2</c:v>
                </c:pt>
                <c:pt idx="13102">
                  <c:v>6.5467501644739703E-2</c:v>
                </c:pt>
                <c:pt idx="13103">
                  <c:v>2.1973562840379698E-2</c:v>
                </c:pt>
                <c:pt idx="13104">
                  <c:v>2.6586816079239899E-2</c:v>
                </c:pt>
                <c:pt idx="13105">
                  <c:v>9.1794540832152507E-3</c:v>
                </c:pt>
                <c:pt idx="13106">
                  <c:v>1.16255630517887E-2</c:v>
                </c:pt>
                <c:pt idx="13107">
                  <c:v>8.9059543976251002E-3</c:v>
                </c:pt>
                <c:pt idx="13108">
                  <c:v>1.09560000607659E-2</c:v>
                </c:pt>
                <c:pt idx="13109">
                  <c:v>1.01771884135867E-2</c:v>
                </c:pt>
                <c:pt idx="13110">
                  <c:v>1.4452951318655901E-2</c:v>
                </c:pt>
                <c:pt idx="13111">
                  <c:v>5.0345172528641402E-2</c:v>
                </c:pt>
                <c:pt idx="13112">
                  <c:v>2.8404921067816599E-2</c:v>
                </c:pt>
                <c:pt idx="13113">
                  <c:v>4.51285949676309E-2</c:v>
                </c:pt>
                <c:pt idx="13114">
                  <c:v>1.57073992744735E-2</c:v>
                </c:pt>
                <c:pt idx="13115">
                  <c:v>1.7224858762081699E-2</c:v>
                </c:pt>
                <c:pt idx="13116">
                  <c:v>1.3769283195993401E-2</c:v>
                </c:pt>
                <c:pt idx="13117">
                  <c:v>2.90013719305512E-2</c:v>
                </c:pt>
                <c:pt idx="13118">
                  <c:v>2.4760547270746398E-2</c:v>
                </c:pt>
                <c:pt idx="13119">
                  <c:v>8.3878054981909901E-3</c:v>
                </c:pt>
                <c:pt idx="13120">
                  <c:v>2.7167039801810799E-2</c:v>
                </c:pt>
                <c:pt idx="13121">
                  <c:v>1.1884916116804501E-2</c:v>
                </c:pt>
                <c:pt idx="13122">
                  <c:v>1.27011674272711E-2</c:v>
                </c:pt>
                <c:pt idx="13123">
                  <c:v>1.36668296101605E-2</c:v>
                </c:pt>
                <c:pt idx="13124">
                  <c:v>3.8957222574462103E-2</c:v>
                </c:pt>
                <c:pt idx="13125">
                  <c:v>4.7580275890453501E-2</c:v>
                </c:pt>
                <c:pt idx="13126">
                  <c:v>1.6634607854477599E-2</c:v>
                </c:pt>
                <c:pt idx="13127">
                  <c:v>1.8345298497197599E-2</c:v>
                </c:pt>
                <c:pt idx="13128">
                  <c:v>2.2616330239692499E-2</c:v>
                </c:pt>
                <c:pt idx="13129">
                  <c:v>1.11629465428554E-2</c:v>
                </c:pt>
                <c:pt idx="13130">
                  <c:v>1.6557243639200098E-2</c:v>
                </c:pt>
                <c:pt idx="13131">
                  <c:v>2.9785507818374E-2</c:v>
                </c:pt>
                <c:pt idx="13132">
                  <c:v>2.6677877698389699E-2</c:v>
                </c:pt>
                <c:pt idx="13133">
                  <c:v>9.3684861023836906E-3</c:v>
                </c:pt>
                <c:pt idx="13134">
                  <c:v>1.23689186970442E-2</c:v>
                </c:pt>
                <c:pt idx="13135">
                  <c:v>8.4850097421594398E-3</c:v>
                </c:pt>
                <c:pt idx="13136">
                  <c:v>1.13417551044507E-2</c:v>
                </c:pt>
                <c:pt idx="13137">
                  <c:v>1.98394790478615E-2</c:v>
                </c:pt>
                <c:pt idx="13138">
                  <c:v>2.81479309607542E-2</c:v>
                </c:pt>
                <c:pt idx="13139">
                  <c:v>8.6768550894047204E-3</c:v>
                </c:pt>
                <c:pt idx="13140">
                  <c:v>3.7604600546913003E-2</c:v>
                </c:pt>
                <c:pt idx="13141">
                  <c:v>8.0114071079780708E-3</c:v>
                </c:pt>
                <c:pt idx="13142">
                  <c:v>2.3773686434509798E-2</c:v>
                </c:pt>
                <c:pt idx="13143">
                  <c:v>1.39481473567356E-2</c:v>
                </c:pt>
                <c:pt idx="13144">
                  <c:v>1.37564496174591E-2</c:v>
                </c:pt>
                <c:pt idx="13145">
                  <c:v>2.46832312484262E-2</c:v>
                </c:pt>
                <c:pt idx="13146">
                  <c:v>2.7582265075971699E-2</c:v>
                </c:pt>
                <c:pt idx="13147">
                  <c:v>1.03516935495523E-2</c:v>
                </c:pt>
                <c:pt idx="13148">
                  <c:v>8.1577552227084307E-3</c:v>
                </c:pt>
                <c:pt idx="13149">
                  <c:v>3.8988438109835703E-2</c:v>
                </c:pt>
                <c:pt idx="13150">
                  <c:v>1.9898036012654399E-2</c:v>
                </c:pt>
                <c:pt idx="13151">
                  <c:v>4.14217665977821E-2</c:v>
                </c:pt>
                <c:pt idx="13152">
                  <c:v>1.1222790842039899E-2</c:v>
                </c:pt>
                <c:pt idx="13153">
                  <c:v>1.0847275759831999E-2</c:v>
                </c:pt>
                <c:pt idx="13154">
                  <c:v>3.8218910395451403E-2</c:v>
                </c:pt>
                <c:pt idx="13155">
                  <c:v>1.5688023910025699E-2</c:v>
                </c:pt>
                <c:pt idx="13156">
                  <c:v>8.5109872063361298E-3</c:v>
                </c:pt>
                <c:pt idx="13157">
                  <c:v>1.38743401195719E-2</c:v>
                </c:pt>
                <c:pt idx="13158">
                  <c:v>1.1133725641979999E-2</c:v>
                </c:pt>
                <c:pt idx="13159">
                  <c:v>8.2456821826485897E-3</c:v>
                </c:pt>
                <c:pt idx="13160">
                  <c:v>3.2247123022343498E-2</c:v>
                </c:pt>
                <c:pt idx="13161">
                  <c:v>4.9485048297456098E-2</c:v>
                </c:pt>
                <c:pt idx="13162">
                  <c:v>8.65108098549347E-3</c:v>
                </c:pt>
                <c:pt idx="13163">
                  <c:v>2.97580378816199E-2</c:v>
                </c:pt>
                <c:pt idx="13164">
                  <c:v>2.2196975879567898E-2</c:v>
                </c:pt>
                <c:pt idx="13165">
                  <c:v>2.3426214488039901E-2</c:v>
                </c:pt>
                <c:pt idx="13166">
                  <c:v>1.5208949313206099E-2</c:v>
                </c:pt>
                <c:pt idx="13167">
                  <c:v>2.0760183838569299E-2</c:v>
                </c:pt>
                <c:pt idx="13168">
                  <c:v>2.2168137596916201E-2</c:v>
                </c:pt>
                <c:pt idx="13169">
                  <c:v>1.00611258886631E-2</c:v>
                </c:pt>
                <c:pt idx="13170">
                  <c:v>9.1000491813199892E-3</c:v>
                </c:pt>
                <c:pt idx="13171">
                  <c:v>7.9374744718861603E-3</c:v>
                </c:pt>
                <c:pt idx="13172">
                  <c:v>1.15225957657E-2</c:v>
                </c:pt>
                <c:pt idx="13173">
                  <c:v>4.8499277593975501E-2</c:v>
                </c:pt>
                <c:pt idx="13174">
                  <c:v>6.6298459215854894E-2</c:v>
                </c:pt>
                <c:pt idx="13175">
                  <c:v>1.33548654207348E-2</c:v>
                </c:pt>
                <c:pt idx="13176">
                  <c:v>2.5192030551226301E-2</c:v>
                </c:pt>
                <c:pt idx="13177">
                  <c:v>9.0621557370877091E-3</c:v>
                </c:pt>
                <c:pt idx="13178">
                  <c:v>1.8415270945673901E-2</c:v>
                </c:pt>
                <c:pt idx="13179">
                  <c:v>5.5210391048446203E-2</c:v>
                </c:pt>
                <c:pt idx="13180">
                  <c:v>1.12876892288291E-2</c:v>
                </c:pt>
                <c:pt idx="13181">
                  <c:v>2.51493713124579E-2</c:v>
                </c:pt>
                <c:pt idx="13182">
                  <c:v>2.27427836495348E-2</c:v>
                </c:pt>
                <c:pt idx="13183">
                  <c:v>3.7844158862582501E-2</c:v>
                </c:pt>
                <c:pt idx="13184">
                  <c:v>2.7681502823309102E-2</c:v>
                </c:pt>
                <c:pt idx="13185">
                  <c:v>1.7799404160165198E-2</c:v>
                </c:pt>
                <c:pt idx="13186">
                  <c:v>2.95149170124379E-2</c:v>
                </c:pt>
                <c:pt idx="13187">
                  <c:v>8.4811242968215895E-3</c:v>
                </c:pt>
                <c:pt idx="13188">
                  <c:v>1.5562843239101501E-2</c:v>
                </c:pt>
                <c:pt idx="13189">
                  <c:v>5.0677062532458697E-2</c:v>
                </c:pt>
                <c:pt idx="13190">
                  <c:v>1.6142174115947799E-2</c:v>
                </c:pt>
                <c:pt idx="13191">
                  <c:v>6.7182866485082704E-2</c:v>
                </c:pt>
                <c:pt idx="13192">
                  <c:v>1.3965117545402399E-2</c:v>
                </c:pt>
                <c:pt idx="13193">
                  <c:v>1.31080511548783E-2</c:v>
                </c:pt>
                <c:pt idx="13194">
                  <c:v>1.19550952210873E-2</c:v>
                </c:pt>
                <c:pt idx="13195">
                  <c:v>2.2257468012497599E-2</c:v>
                </c:pt>
                <c:pt idx="13196">
                  <c:v>3.8367982855426301E-2</c:v>
                </c:pt>
                <c:pt idx="13197">
                  <c:v>2.4697698766862401E-2</c:v>
                </c:pt>
                <c:pt idx="13198">
                  <c:v>4.2312642008511599E-2</c:v>
                </c:pt>
                <c:pt idx="13199">
                  <c:v>5.7646659979233301E-2</c:v>
                </c:pt>
                <c:pt idx="13200">
                  <c:v>8.4901311945316197E-3</c:v>
                </c:pt>
                <c:pt idx="13201">
                  <c:v>2.71325145621421E-2</c:v>
                </c:pt>
                <c:pt idx="13202">
                  <c:v>4.6759228945580801E-2</c:v>
                </c:pt>
                <c:pt idx="13203">
                  <c:v>2.7568676020457698E-2</c:v>
                </c:pt>
                <c:pt idx="13204">
                  <c:v>1.46503317586826E-2</c:v>
                </c:pt>
                <c:pt idx="13205">
                  <c:v>4.5042441698909301E-2</c:v>
                </c:pt>
                <c:pt idx="13206">
                  <c:v>2.8535955340370799E-2</c:v>
                </c:pt>
                <c:pt idx="13207">
                  <c:v>1.22628289660573E-2</c:v>
                </c:pt>
                <c:pt idx="13208">
                  <c:v>1.53426319120155E-2</c:v>
                </c:pt>
                <c:pt idx="13209">
                  <c:v>5.2221843252356397E-2</c:v>
                </c:pt>
                <c:pt idx="13210">
                  <c:v>2.8724021833837099E-2</c:v>
                </c:pt>
                <c:pt idx="13211">
                  <c:v>2.9222099720671101E-2</c:v>
                </c:pt>
                <c:pt idx="13212">
                  <c:v>1.2613024512229801E-2</c:v>
                </c:pt>
                <c:pt idx="13213">
                  <c:v>1.63058009473263E-2</c:v>
                </c:pt>
                <c:pt idx="13214">
                  <c:v>3.56714955451145E-2</c:v>
                </c:pt>
                <c:pt idx="13215">
                  <c:v>8.5590440526915005E-3</c:v>
                </c:pt>
                <c:pt idx="13216">
                  <c:v>9.8125618061638206E-3</c:v>
                </c:pt>
                <c:pt idx="13217">
                  <c:v>1.8619764615893201E-2</c:v>
                </c:pt>
                <c:pt idx="13218">
                  <c:v>6.5397981988253501E-2</c:v>
                </c:pt>
                <c:pt idx="13219">
                  <c:v>8.6917642689628496E-3</c:v>
                </c:pt>
                <c:pt idx="13220">
                  <c:v>1.13229335204747E-2</c:v>
                </c:pt>
                <c:pt idx="13221">
                  <c:v>8.6061471179050102E-3</c:v>
                </c:pt>
                <c:pt idx="13222">
                  <c:v>8.3857391667318398E-3</c:v>
                </c:pt>
                <c:pt idx="13223">
                  <c:v>2.59064488556645E-2</c:v>
                </c:pt>
                <c:pt idx="13224">
                  <c:v>1.7040657957838601E-2</c:v>
                </c:pt>
                <c:pt idx="13225">
                  <c:v>1.7956161133237E-2</c:v>
                </c:pt>
                <c:pt idx="13226">
                  <c:v>1.0310979050484999E-2</c:v>
                </c:pt>
                <c:pt idx="13227">
                  <c:v>1.57552902535231E-2</c:v>
                </c:pt>
                <c:pt idx="13228">
                  <c:v>9.52437075604823E-3</c:v>
                </c:pt>
                <c:pt idx="13229">
                  <c:v>1.61128101745656E-2</c:v>
                </c:pt>
                <c:pt idx="13230">
                  <c:v>2.32568720556257E-2</c:v>
                </c:pt>
                <c:pt idx="13231">
                  <c:v>1.6139697601874201E-2</c:v>
                </c:pt>
                <c:pt idx="13232">
                  <c:v>5.0295163986199397E-2</c:v>
                </c:pt>
                <c:pt idx="13233">
                  <c:v>1.1608218309457999E-2</c:v>
                </c:pt>
                <c:pt idx="13234">
                  <c:v>9.0525376265833297E-3</c:v>
                </c:pt>
                <c:pt idx="13235">
                  <c:v>1.2282818372685E-2</c:v>
                </c:pt>
                <c:pt idx="13236">
                  <c:v>2.1597048179865099E-2</c:v>
                </c:pt>
                <c:pt idx="13237">
                  <c:v>1.6959449667044199E-2</c:v>
                </c:pt>
                <c:pt idx="13238">
                  <c:v>1.6258643983300101E-2</c:v>
                </c:pt>
                <c:pt idx="13239">
                  <c:v>1.89356797738502E-2</c:v>
                </c:pt>
                <c:pt idx="13240">
                  <c:v>3.9162942319016902E-2</c:v>
                </c:pt>
                <c:pt idx="13241">
                  <c:v>2.43771501693789E-2</c:v>
                </c:pt>
                <c:pt idx="13242">
                  <c:v>8.0553706280955401E-3</c:v>
                </c:pt>
                <c:pt idx="13243">
                  <c:v>1.5607250900171499E-2</c:v>
                </c:pt>
                <c:pt idx="13244">
                  <c:v>5.5185651412949698E-2</c:v>
                </c:pt>
                <c:pt idx="13245">
                  <c:v>1.1729727094506299E-2</c:v>
                </c:pt>
                <c:pt idx="13246">
                  <c:v>1.7375078234390801E-2</c:v>
                </c:pt>
                <c:pt idx="13247">
                  <c:v>1.27118651960906E-2</c:v>
                </c:pt>
                <c:pt idx="13248">
                  <c:v>8.6479219839766305E-3</c:v>
                </c:pt>
                <c:pt idx="13249">
                  <c:v>1.6955814805818901E-2</c:v>
                </c:pt>
                <c:pt idx="13250">
                  <c:v>2.0972385229129701E-2</c:v>
                </c:pt>
                <c:pt idx="13251">
                  <c:v>1.12613630509665E-2</c:v>
                </c:pt>
                <c:pt idx="13252">
                  <c:v>1.4018508318472799E-2</c:v>
                </c:pt>
                <c:pt idx="13253">
                  <c:v>2.61713074941166E-2</c:v>
                </c:pt>
                <c:pt idx="13254">
                  <c:v>9.2295352137285094E-3</c:v>
                </c:pt>
                <c:pt idx="13255">
                  <c:v>3.0775307874953799E-2</c:v>
                </c:pt>
                <c:pt idx="13256">
                  <c:v>1.16352854161596E-2</c:v>
                </c:pt>
                <c:pt idx="13257">
                  <c:v>1.4165249736465E-2</c:v>
                </c:pt>
                <c:pt idx="13258">
                  <c:v>8.9315645028087004E-3</c:v>
                </c:pt>
                <c:pt idx="13259">
                  <c:v>1.5313766403336E-2</c:v>
                </c:pt>
                <c:pt idx="13260">
                  <c:v>5.2948038425419397E-2</c:v>
                </c:pt>
                <c:pt idx="13261">
                  <c:v>1.15182882480644E-2</c:v>
                </c:pt>
                <c:pt idx="13262">
                  <c:v>1.2619791111296E-2</c:v>
                </c:pt>
                <c:pt idx="13263">
                  <c:v>5.5537794700273299E-2</c:v>
                </c:pt>
                <c:pt idx="13264">
                  <c:v>6.0427879552675701E-2</c:v>
                </c:pt>
                <c:pt idx="13265">
                  <c:v>2.9302003022508401E-2</c:v>
                </c:pt>
                <c:pt idx="13266">
                  <c:v>3.6126374521276101E-2</c:v>
                </c:pt>
                <c:pt idx="13267">
                  <c:v>1.2513914955873701E-2</c:v>
                </c:pt>
                <c:pt idx="13268">
                  <c:v>5.2143889297675501E-2</c:v>
                </c:pt>
                <c:pt idx="13269">
                  <c:v>2.7906859439299901E-2</c:v>
                </c:pt>
                <c:pt idx="13270">
                  <c:v>1.22738113264777E-2</c:v>
                </c:pt>
                <c:pt idx="13271">
                  <c:v>1.81851705693079E-2</c:v>
                </c:pt>
                <c:pt idx="13272">
                  <c:v>1.7929854270916701E-2</c:v>
                </c:pt>
                <c:pt idx="13273">
                  <c:v>6.2202681338092002E-2</c:v>
                </c:pt>
                <c:pt idx="13274">
                  <c:v>1.8107199968017299E-2</c:v>
                </c:pt>
                <c:pt idx="13275">
                  <c:v>4.5513533149838997E-2</c:v>
                </c:pt>
                <c:pt idx="13276">
                  <c:v>2.6609396685943001E-2</c:v>
                </c:pt>
                <c:pt idx="13277">
                  <c:v>1.29045336587328E-2</c:v>
                </c:pt>
                <c:pt idx="13278">
                  <c:v>8.5336628994767492E-3</c:v>
                </c:pt>
                <c:pt idx="13279">
                  <c:v>1.05302855008838E-2</c:v>
                </c:pt>
                <c:pt idx="13280">
                  <c:v>1.6148786060429202E-2</c:v>
                </c:pt>
                <c:pt idx="13281">
                  <c:v>2.1823464348165001E-2</c:v>
                </c:pt>
                <c:pt idx="13282">
                  <c:v>1.18696661494452E-2</c:v>
                </c:pt>
                <c:pt idx="13283">
                  <c:v>2.3199919804728401E-2</c:v>
                </c:pt>
                <c:pt idx="13284">
                  <c:v>5.2208713548193397E-2</c:v>
                </c:pt>
                <c:pt idx="13285">
                  <c:v>7.9430139124968199E-3</c:v>
                </c:pt>
                <c:pt idx="13286">
                  <c:v>1.6625765871453702E-2</c:v>
                </c:pt>
                <c:pt idx="13287">
                  <c:v>5.7409220013670902E-2</c:v>
                </c:pt>
                <c:pt idx="13288">
                  <c:v>9.0575351489049893E-3</c:v>
                </c:pt>
                <c:pt idx="13289">
                  <c:v>8.2738415307372602E-3</c:v>
                </c:pt>
                <c:pt idx="13290">
                  <c:v>8.8360175330451807E-3</c:v>
                </c:pt>
                <c:pt idx="13291">
                  <c:v>1.7626563711385299E-2</c:v>
                </c:pt>
                <c:pt idx="13292">
                  <c:v>9.4681923461167796E-3</c:v>
                </c:pt>
                <c:pt idx="13293">
                  <c:v>1.23533355078802E-2</c:v>
                </c:pt>
                <c:pt idx="13294">
                  <c:v>8.9475270220355108E-3</c:v>
                </c:pt>
                <c:pt idx="13295">
                  <c:v>1.1056594656367999E-2</c:v>
                </c:pt>
                <c:pt idx="13296">
                  <c:v>2.6439349483982699E-2</c:v>
                </c:pt>
                <c:pt idx="13297">
                  <c:v>1.9065241243246E-2</c:v>
                </c:pt>
                <c:pt idx="13298">
                  <c:v>2.5426601735568599E-2</c:v>
                </c:pt>
                <c:pt idx="13299">
                  <c:v>2.8326400999277999E-2</c:v>
                </c:pt>
                <c:pt idx="13300">
                  <c:v>1.50811637063078E-2</c:v>
                </c:pt>
                <c:pt idx="13301">
                  <c:v>2.88413517458707E-2</c:v>
                </c:pt>
                <c:pt idx="13302">
                  <c:v>6.4787573962301406E-2</c:v>
                </c:pt>
                <c:pt idx="13303">
                  <c:v>1.17280372104393E-2</c:v>
                </c:pt>
                <c:pt idx="13304">
                  <c:v>5.4132630527121202E-2</c:v>
                </c:pt>
                <c:pt idx="13305">
                  <c:v>2.2718197204127499E-2</c:v>
                </c:pt>
                <c:pt idx="13306">
                  <c:v>1.72058313134653E-2</c:v>
                </c:pt>
                <c:pt idx="13307">
                  <c:v>1.07596880107905E-2</c:v>
                </c:pt>
                <c:pt idx="13308">
                  <c:v>3.0495362147279902E-2</c:v>
                </c:pt>
                <c:pt idx="13309">
                  <c:v>5.7442758635390397E-2</c:v>
                </c:pt>
                <c:pt idx="13310">
                  <c:v>1.67896886177742E-2</c:v>
                </c:pt>
                <c:pt idx="13311">
                  <c:v>1.07828314004662E-2</c:v>
                </c:pt>
                <c:pt idx="13312">
                  <c:v>1.4895948479948001E-2</c:v>
                </c:pt>
                <c:pt idx="13313">
                  <c:v>1.8805644490950998E-2</c:v>
                </c:pt>
                <c:pt idx="13314">
                  <c:v>8.4336547001124008E-3</c:v>
                </c:pt>
                <c:pt idx="13315">
                  <c:v>2.6305797805926401E-2</c:v>
                </c:pt>
                <c:pt idx="13316">
                  <c:v>8.6920964382695195E-3</c:v>
                </c:pt>
                <c:pt idx="13317">
                  <c:v>9.0001010438585903E-3</c:v>
                </c:pt>
                <c:pt idx="13318">
                  <c:v>1.1323052517903699E-2</c:v>
                </c:pt>
                <c:pt idx="13319">
                  <c:v>1.0983376065557699E-2</c:v>
                </c:pt>
                <c:pt idx="13320">
                  <c:v>4.4052455444492399E-2</c:v>
                </c:pt>
                <c:pt idx="13321">
                  <c:v>1.7033770929472201E-2</c:v>
                </c:pt>
                <c:pt idx="13322">
                  <c:v>7.9664788610129406E-3</c:v>
                </c:pt>
                <c:pt idx="13323">
                  <c:v>3.4278534281655303E-2</c:v>
                </c:pt>
                <c:pt idx="13324">
                  <c:v>2.5002323826030001E-2</c:v>
                </c:pt>
                <c:pt idx="13325">
                  <c:v>2.2619214350466099E-2</c:v>
                </c:pt>
                <c:pt idx="13326">
                  <c:v>1.65153934801411E-2</c:v>
                </c:pt>
                <c:pt idx="13327">
                  <c:v>3.6953777441086799E-2</c:v>
                </c:pt>
                <c:pt idx="13328">
                  <c:v>1.2920411719325699E-2</c:v>
                </c:pt>
                <c:pt idx="13329">
                  <c:v>4.6876330005750699E-2</c:v>
                </c:pt>
                <c:pt idx="13330">
                  <c:v>9.4478394941262204E-3</c:v>
                </c:pt>
                <c:pt idx="13331">
                  <c:v>2.8491753108529499E-2</c:v>
                </c:pt>
                <c:pt idx="13332">
                  <c:v>1.7816097779737E-2</c:v>
                </c:pt>
                <c:pt idx="13333">
                  <c:v>1.45472922490733E-2</c:v>
                </c:pt>
                <c:pt idx="13334">
                  <c:v>1.1118470826545801E-2</c:v>
                </c:pt>
                <c:pt idx="13335">
                  <c:v>1.5975740160635198E-2</c:v>
                </c:pt>
                <c:pt idx="13336">
                  <c:v>3.8856615541514497E-2</c:v>
                </c:pt>
                <c:pt idx="13337">
                  <c:v>3.2935160039035502E-2</c:v>
                </c:pt>
                <c:pt idx="13338">
                  <c:v>1.2434028560513099E-2</c:v>
                </c:pt>
                <c:pt idx="13339">
                  <c:v>3.9427017796724598E-2</c:v>
                </c:pt>
                <c:pt idx="13340">
                  <c:v>3.3789824061476098E-2</c:v>
                </c:pt>
                <c:pt idx="13341">
                  <c:v>1.9069048863096301E-2</c:v>
                </c:pt>
                <c:pt idx="13342">
                  <c:v>9.4837350051161801E-3</c:v>
                </c:pt>
                <c:pt idx="13343">
                  <c:v>1.13064480869924E-2</c:v>
                </c:pt>
                <c:pt idx="13344">
                  <c:v>1.0649235631947101E-2</c:v>
                </c:pt>
                <c:pt idx="13345">
                  <c:v>4.3405192799143399E-2</c:v>
                </c:pt>
                <c:pt idx="13346">
                  <c:v>3.5587483273181397E-2</c:v>
                </c:pt>
                <c:pt idx="13347">
                  <c:v>8.56033647352588E-3</c:v>
                </c:pt>
                <c:pt idx="13348">
                  <c:v>4.7929453954313202E-2</c:v>
                </c:pt>
                <c:pt idx="13349">
                  <c:v>3.4928402600462101E-2</c:v>
                </c:pt>
                <c:pt idx="13350">
                  <c:v>8.4693144881149394E-3</c:v>
                </c:pt>
                <c:pt idx="13351">
                  <c:v>1.80157274428819E-2</c:v>
                </c:pt>
                <c:pt idx="13352">
                  <c:v>2.7017317728409099E-2</c:v>
                </c:pt>
                <c:pt idx="13353">
                  <c:v>2.44181368655681E-2</c:v>
                </c:pt>
                <c:pt idx="13354">
                  <c:v>8.5213589388682693E-3</c:v>
                </c:pt>
                <c:pt idx="13355">
                  <c:v>4.6132635308989901E-2</c:v>
                </c:pt>
                <c:pt idx="13356">
                  <c:v>1.5220214958640999E-2</c:v>
                </c:pt>
                <c:pt idx="13357">
                  <c:v>1.55208402261197E-2</c:v>
                </c:pt>
                <c:pt idx="13358">
                  <c:v>4.2216344796747199E-2</c:v>
                </c:pt>
                <c:pt idx="13359">
                  <c:v>3.7995218511478301E-2</c:v>
                </c:pt>
                <c:pt idx="13360">
                  <c:v>9.7755623280809095E-3</c:v>
                </c:pt>
                <c:pt idx="13361">
                  <c:v>1.4231622028025E-2</c:v>
                </c:pt>
                <c:pt idx="13362">
                  <c:v>1.2358092143966401E-2</c:v>
                </c:pt>
                <c:pt idx="13363">
                  <c:v>8.0889525638225598E-3</c:v>
                </c:pt>
                <c:pt idx="13364">
                  <c:v>3.52560458077147E-2</c:v>
                </c:pt>
                <c:pt idx="13365">
                  <c:v>1.03897794615004E-2</c:v>
                </c:pt>
                <c:pt idx="13366">
                  <c:v>1.3860140101996699E-2</c:v>
                </c:pt>
                <c:pt idx="13367">
                  <c:v>1.15427313687791E-2</c:v>
                </c:pt>
                <c:pt idx="13368">
                  <c:v>2.72325214202538E-2</c:v>
                </c:pt>
                <c:pt idx="13369">
                  <c:v>3.2971295514685701E-2</c:v>
                </c:pt>
                <c:pt idx="13370">
                  <c:v>9.32546549654612E-3</c:v>
                </c:pt>
                <c:pt idx="13371">
                  <c:v>8.7530137691165192E-3</c:v>
                </c:pt>
                <c:pt idx="13372">
                  <c:v>8.4174007692154208E-3</c:v>
                </c:pt>
                <c:pt idx="13373">
                  <c:v>1.03997015338577E-2</c:v>
                </c:pt>
                <c:pt idx="13374">
                  <c:v>3.2015093095748001E-2</c:v>
                </c:pt>
                <c:pt idx="13375">
                  <c:v>2.14572658500265E-2</c:v>
                </c:pt>
                <c:pt idx="13376">
                  <c:v>1.8727968749941201E-2</c:v>
                </c:pt>
                <c:pt idx="13377">
                  <c:v>1.5515342570658799E-2</c:v>
                </c:pt>
                <c:pt idx="13378">
                  <c:v>1.8404296571301201E-2</c:v>
                </c:pt>
                <c:pt idx="13379">
                  <c:v>5.11440463141535E-2</c:v>
                </c:pt>
                <c:pt idx="13380">
                  <c:v>1.0256751786507199E-2</c:v>
                </c:pt>
                <c:pt idx="13381">
                  <c:v>1.30316176255116E-2</c:v>
                </c:pt>
                <c:pt idx="13382">
                  <c:v>8.9468874710973995E-3</c:v>
                </c:pt>
                <c:pt idx="13383">
                  <c:v>5.2502081467878901E-2</c:v>
                </c:pt>
                <c:pt idx="13384">
                  <c:v>8.5433894454321896E-3</c:v>
                </c:pt>
                <c:pt idx="13385">
                  <c:v>1.2338961823084299E-2</c:v>
                </c:pt>
                <c:pt idx="13386">
                  <c:v>3.1052024792327399E-2</c:v>
                </c:pt>
                <c:pt idx="13387">
                  <c:v>4.5639625422817097E-2</c:v>
                </c:pt>
                <c:pt idx="13388">
                  <c:v>4.8753765791664697E-2</c:v>
                </c:pt>
                <c:pt idx="13389">
                  <c:v>9.1812949053367895E-3</c:v>
                </c:pt>
                <c:pt idx="13390">
                  <c:v>1.8576841256729398E-2</c:v>
                </c:pt>
                <c:pt idx="13391">
                  <c:v>1.00132172479189E-2</c:v>
                </c:pt>
                <c:pt idx="13392">
                  <c:v>2.5224659817382301E-2</c:v>
                </c:pt>
                <c:pt idx="13393">
                  <c:v>2.3615714334786399E-2</c:v>
                </c:pt>
                <c:pt idx="13394">
                  <c:v>9.1114063661262394E-3</c:v>
                </c:pt>
                <c:pt idx="13395">
                  <c:v>1.8271695407119599E-2</c:v>
                </c:pt>
                <c:pt idx="13396">
                  <c:v>1.62284920523878E-2</c:v>
                </c:pt>
                <c:pt idx="13397">
                  <c:v>2.28330608480962E-2</c:v>
                </c:pt>
                <c:pt idx="13398">
                  <c:v>8.99857929587905E-3</c:v>
                </c:pt>
                <c:pt idx="13399">
                  <c:v>1.2780178270047401E-2</c:v>
                </c:pt>
                <c:pt idx="13400">
                  <c:v>5.9974060864901299E-2</c:v>
                </c:pt>
                <c:pt idx="13401">
                  <c:v>2.00341983585876E-2</c:v>
                </c:pt>
                <c:pt idx="13402">
                  <c:v>1.0081680377800399E-2</c:v>
                </c:pt>
                <c:pt idx="13403">
                  <c:v>4.3673612762928998E-2</c:v>
                </c:pt>
                <c:pt idx="13404">
                  <c:v>2.2191161143926399E-2</c:v>
                </c:pt>
                <c:pt idx="13405">
                  <c:v>1.02958396114244E-2</c:v>
                </c:pt>
                <c:pt idx="13406">
                  <c:v>2.0317836827238402E-2</c:v>
                </c:pt>
                <c:pt idx="13407">
                  <c:v>1.60753159764787E-2</c:v>
                </c:pt>
                <c:pt idx="13408">
                  <c:v>1.6956721320223599E-2</c:v>
                </c:pt>
                <c:pt idx="13409">
                  <c:v>1.2303729019846299E-2</c:v>
                </c:pt>
                <c:pt idx="13410">
                  <c:v>1.1171851180091801E-2</c:v>
                </c:pt>
                <c:pt idx="13411">
                  <c:v>1.00653460259887E-2</c:v>
                </c:pt>
                <c:pt idx="13412">
                  <c:v>1.76232644939841E-2</c:v>
                </c:pt>
                <c:pt idx="13413">
                  <c:v>3.91976819965031E-2</c:v>
                </c:pt>
                <c:pt idx="13414">
                  <c:v>8.9617796762036205E-3</c:v>
                </c:pt>
                <c:pt idx="13415">
                  <c:v>2.0068815231462998E-2</c:v>
                </c:pt>
                <c:pt idx="13416">
                  <c:v>2.2168957333141798E-2</c:v>
                </c:pt>
                <c:pt idx="13417">
                  <c:v>7.8925792182122107E-3</c:v>
                </c:pt>
                <c:pt idx="13418">
                  <c:v>1.2620889635558699E-2</c:v>
                </c:pt>
                <c:pt idx="13419">
                  <c:v>2.0355979033786699E-2</c:v>
                </c:pt>
                <c:pt idx="13420">
                  <c:v>1.29587678758469E-2</c:v>
                </c:pt>
                <c:pt idx="13421">
                  <c:v>3.9465705361850803E-2</c:v>
                </c:pt>
                <c:pt idx="13422">
                  <c:v>1.44205869741168E-2</c:v>
                </c:pt>
                <c:pt idx="13423">
                  <c:v>8.2129305526377292E-3</c:v>
                </c:pt>
                <c:pt idx="13424">
                  <c:v>1.3908311092733799E-2</c:v>
                </c:pt>
                <c:pt idx="13425">
                  <c:v>1.8233579712514301E-2</c:v>
                </c:pt>
                <c:pt idx="13426">
                  <c:v>4.1463807712127598E-2</c:v>
                </c:pt>
                <c:pt idx="13427">
                  <c:v>1.40849970876616E-2</c:v>
                </c:pt>
                <c:pt idx="13428">
                  <c:v>3.08756256836933E-2</c:v>
                </c:pt>
                <c:pt idx="13429">
                  <c:v>1.02603427800926E-2</c:v>
                </c:pt>
                <c:pt idx="13430">
                  <c:v>3.3327803207595597E-2</c:v>
                </c:pt>
                <c:pt idx="13431">
                  <c:v>1.4153472469247599E-2</c:v>
                </c:pt>
                <c:pt idx="13432">
                  <c:v>9.3198215713271495E-3</c:v>
                </c:pt>
                <c:pt idx="13433">
                  <c:v>5.4113988700431097E-2</c:v>
                </c:pt>
                <c:pt idx="13434">
                  <c:v>1.8932911265852399E-2</c:v>
                </c:pt>
                <c:pt idx="13435">
                  <c:v>1.08221567785568E-2</c:v>
                </c:pt>
                <c:pt idx="13436">
                  <c:v>5.04576873446747E-2</c:v>
                </c:pt>
                <c:pt idx="13437">
                  <c:v>8.1268571560770796E-3</c:v>
                </c:pt>
                <c:pt idx="13438">
                  <c:v>2.1134118982028199E-2</c:v>
                </c:pt>
                <c:pt idx="13439">
                  <c:v>1.00337076227958E-2</c:v>
                </c:pt>
                <c:pt idx="13440">
                  <c:v>6.4141714647875894E-2</c:v>
                </c:pt>
                <c:pt idx="13441">
                  <c:v>2.7708365336713999E-2</c:v>
                </c:pt>
                <c:pt idx="13442">
                  <c:v>8.6704223994427398E-3</c:v>
                </c:pt>
                <c:pt idx="13443">
                  <c:v>9.1449823923988004E-3</c:v>
                </c:pt>
                <c:pt idx="13444">
                  <c:v>3.2442001196828198E-2</c:v>
                </c:pt>
                <c:pt idx="13445">
                  <c:v>8.2956009304170006E-3</c:v>
                </c:pt>
                <c:pt idx="13446">
                  <c:v>9.9166747008550792E-3</c:v>
                </c:pt>
                <c:pt idx="13447">
                  <c:v>3.8047878145672502E-2</c:v>
                </c:pt>
                <c:pt idx="13448">
                  <c:v>1.0951770472815E-2</c:v>
                </c:pt>
                <c:pt idx="13449">
                  <c:v>1.8638611644115399E-2</c:v>
                </c:pt>
                <c:pt idx="13450">
                  <c:v>4.4951530391994197E-2</c:v>
                </c:pt>
                <c:pt idx="13451">
                  <c:v>9.8828107678632007E-3</c:v>
                </c:pt>
                <c:pt idx="13452">
                  <c:v>5.9779777502722099E-2</c:v>
                </c:pt>
                <c:pt idx="13453">
                  <c:v>8.1511094707589007E-3</c:v>
                </c:pt>
                <c:pt idx="13454">
                  <c:v>8.0629655916974203E-3</c:v>
                </c:pt>
                <c:pt idx="13455">
                  <c:v>9.5914492858298894E-3</c:v>
                </c:pt>
                <c:pt idx="13456">
                  <c:v>7.5944181817921303E-3</c:v>
                </c:pt>
                <c:pt idx="13457">
                  <c:v>1.49661479384541E-2</c:v>
                </c:pt>
                <c:pt idx="13458">
                  <c:v>2.3139018767108801E-2</c:v>
                </c:pt>
                <c:pt idx="13459">
                  <c:v>5.0464048657625403E-2</c:v>
                </c:pt>
                <c:pt idx="13460">
                  <c:v>2.4949389257446001E-2</c:v>
                </c:pt>
                <c:pt idx="13461">
                  <c:v>1.06593563278228E-2</c:v>
                </c:pt>
                <c:pt idx="13462">
                  <c:v>7.4639068814145804E-3</c:v>
                </c:pt>
                <c:pt idx="13463">
                  <c:v>8.5714008495422194E-3</c:v>
                </c:pt>
                <c:pt idx="13464">
                  <c:v>7.8804407532086802E-3</c:v>
                </c:pt>
                <c:pt idx="13465">
                  <c:v>8.5955220177329691E-3</c:v>
                </c:pt>
                <c:pt idx="13466">
                  <c:v>6.0264085994758798E-2</c:v>
                </c:pt>
                <c:pt idx="13467">
                  <c:v>1.09059831778441E-2</c:v>
                </c:pt>
                <c:pt idx="13468">
                  <c:v>7.4744245044543996E-3</c:v>
                </c:pt>
                <c:pt idx="13469">
                  <c:v>2.2223433647615198E-2</c:v>
                </c:pt>
                <c:pt idx="13470">
                  <c:v>1.18511803877895E-2</c:v>
                </c:pt>
                <c:pt idx="13471">
                  <c:v>1.8242320217083399E-2</c:v>
                </c:pt>
                <c:pt idx="13472">
                  <c:v>2.9591610538594802E-2</c:v>
                </c:pt>
                <c:pt idx="13473">
                  <c:v>1.0966240517122101E-2</c:v>
                </c:pt>
                <c:pt idx="13474">
                  <c:v>8.0925366021158407E-3</c:v>
                </c:pt>
                <c:pt idx="13475">
                  <c:v>2.5337365276015201E-2</c:v>
                </c:pt>
                <c:pt idx="13476">
                  <c:v>1.3378851422696099E-2</c:v>
                </c:pt>
                <c:pt idx="13477">
                  <c:v>2.0183975003454199E-2</c:v>
                </c:pt>
                <c:pt idx="13478">
                  <c:v>5.3086006192390997E-2</c:v>
                </c:pt>
                <c:pt idx="13479">
                  <c:v>1.28156870857525E-2</c:v>
                </c:pt>
                <c:pt idx="13480">
                  <c:v>6.2359956176304902E-2</c:v>
                </c:pt>
                <c:pt idx="13481">
                  <c:v>1.3644925124263799E-2</c:v>
                </c:pt>
                <c:pt idx="13482">
                  <c:v>3.6512656690982997E-2</c:v>
                </c:pt>
                <c:pt idx="13483">
                  <c:v>1.3063623106645701E-2</c:v>
                </c:pt>
                <c:pt idx="13484">
                  <c:v>7.8699142880017496E-3</c:v>
                </c:pt>
                <c:pt idx="13485">
                  <c:v>2.11838594213687E-2</c:v>
                </c:pt>
                <c:pt idx="13486">
                  <c:v>7.8028916661188798E-3</c:v>
                </c:pt>
                <c:pt idx="13487">
                  <c:v>1.6894995151140402E-2</c:v>
                </c:pt>
                <c:pt idx="13488">
                  <c:v>8.4610973600303709E-3</c:v>
                </c:pt>
                <c:pt idx="13489">
                  <c:v>1.8222884412074199E-2</c:v>
                </c:pt>
                <c:pt idx="13490">
                  <c:v>2.8287165221583501E-2</c:v>
                </c:pt>
                <c:pt idx="13491">
                  <c:v>3.6863170717875697E-2</c:v>
                </c:pt>
                <c:pt idx="13492">
                  <c:v>1.7988892521825901E-2</c:v>
                </c:pt>
                <c:pt idx="13493">
                  <c:v>4.4981929313509403E-2</c:v>
                </c:pt>
                <c:pt idx="13494">
                  <c:v>4.4250339324973902E-2</c:v>
                </c:pt>
                <c:pt idx="13495">
                  <c:v>1.5488260311517E-2</c:v>
                </c:pt>
                <c:pt idx="13496">
                  <c:v>1.35753073253533E-2</c:v>
                </c:pt>
                <c:pt idx="13497">
                  <c:v>1.6636015053124901E-2</c:v>
                </c:pt>
                <c:pt idx="13498">
                  <c:v>9.2500562568097692E-3</c:v>
                </c:pt>
                <c:pt idx="13499">
                  <c:v>1.56686276225457E-2</c:v>
                </c:pt>
                <c:pt idx="13500">
                  <c:v>1.96628040901804E-2</c:v>
                </c:pt>
                <c:pt idx="13501">
                  <c:v>8.8947777888767707E-3</c:v>
                </c:pt>
                <c:pt idx="13502">
                  <c:v>1.6478243708802701E-2</c:v>
                </c:pt>
                <c:pt idx="13503">
                  <c:v>2.5304079457958002E-2</c:v>
                </c:pt>
                <c:pt idx="13504">
                  <c:v>1.3197075938213799E-2</c:v>
                </c:pt>
                <c:pt idx="13505">
                  <c:v>1.6856963302865499E-2</c:v>
                </c:pt>
                <c:pt idx="13506">
                  <c:v>1.0552620539681101E-2</c:v>
                </c:pt>
                <c:pt idx="13507">
                  <c:v>9.5631619495673299E-3</c:v>
                </c:pt>
                <c:pt idx="13508">
                  <c:v>6.6544749523094707E-2</c:v>
                </c:pt>
                <c:pt idx="13509">
                  <c:v>1.9594343248068101E-2</c:v>
                </c:pt>
                <c:pt idx="13510">
                  <c:v>1.059180380568E-2</c:v>
                </c:pt>
                <c:pt idx="13511">
                  <c:v>1.08312473231954E-2</c:v>
                </c:pt>
                <c:pt idx="13512">
                  <c:v>3.19159979313315E-2</c:v>
                </c:pt>
                <c:pt idx="13513">
                  <c:v>2.0273402307518298E-2</c:v>
                </c:pt>
                <c:pt idx="13514">
                  <c:v>1.03068458650138E-2</c:v>
                </c:pt>
                <c:pt idx="13515">
                  <c:v>1.2862560235293001E-2</c:v>
                </c:pt>
                <c:pt idx="13516">
                  <c:v>1.8226808235953101E-2</c:v>
                </c:pt>
                <c:pt idx="13517">
                  <c:v>1.05923354081094E-2</c:v>
                </c:pt>
                <c:pt idx="13518">
                  <c:v>6.00474068755091E-2</c:v>
                </c:pt>
                <c:pt idx="13519">
                  <c:v>1.5449297070283601E-2</c:v>
                </c:pt>
                <c:pt idx="13520">
                  <c:v>9.6080288659032096E-3</c:v>
                </c:pt>
                <c:pt idx="13521">
                  <c:v>1.0333521747157799E-2</c:v>
                </c:pt>
                <c:pt idx="13522">
                  <c:v>8.5063847173510003E-3</c:v>
                </c:pt>
                <c:pt idx="13523">
                  <c:v>7.8140199681690798E-3</c:v>
                </c:pt>
                <c:pt idx="13524">
                  <c:v>7.57047775009585E-3</c:v>
                </c:pt>
                <c:pt idx="13525">
                  <c:v>1.7099830206420301E-2</c:v>
                </c:pt>
                <c:pt idx="13526">
                  <c:v>7.65870174381295E-3</c:v>
                </c:pt>
                <c:pt idx="13527">
                  <c:v>1.16656222266781E-2</c:v>
                </c:pt>
                <c:pt idx="13528">
                  <c:v>1.10940206844251E-2</c:v>
                </c:pt>
                <c:pt idx="13529">
                  <c:v>1.5820297372159699E-2</c:v>
                </c:pt>
                <c:pt idx="13530">
                  <c:v>8.1984581128233206E-3</c:v>
                </c:pt>
                <c:pt idx="13531">
                  <c:v>1.2478175427213901E-2</c:v>
                </c:pt>
                <c:pt idx="13532">
                  <c:v>1.6568339580157201E-2</c:v>
                </c:pt>
                <c:pt idx="13533">
                  <c:v>1.3964374943851301E-2</c:v>
                </c:pt>
                <c:pt idx="13534">
                  <c:v>1.06439992559383E-2</c:v>
                </c:pt>
                <c:pt idx="13535">
                  <c:v>2.6019191421375799E-2</c:v>
                </c:pt>
                <c:pt idx="13536">
                  <c:v>8.8969627157417398E-3</c:v>
                </c:pt>
                <c:pt idx="13537">
                  <c:v>9.6347512148617E-3</c:v>
                </c:pt>
                <c:pt idx="13538">
                  <c:v>8.74158272896511E-3</c:v>
                </c:pt>
                <c:pt idx="13539">
                  <c:v>1.1515805302176101E-2</c:v>
                </c:pt>
                <c:pt idx="13540">
                  <c:v>2.1744347049530498E-2</c:v>
                </c:pt>
                <c:pt idx="13541">
                  <c:v>4.7007114516614899E-2</c:v>
                </c:pt>
                <c:pt idx="13542">
                  <c:v>1.47755610955317E-2</c:v>
                </c:pt>
                <c:pt idx="13543">
                  <c:v>2.1118393995152099E-2</c:v>
                </c:pt>
                <c:pt idx="13544">
                  <c:v>1.5514558706917E-2</c:v>
                </c:pt>
                <c:pt idx="13545">
                  <c:v>3.3260277114941401E-2</c:v>
                </c:pt>
                <c:pt idx="13546">
                  <c:v>9.5813388868804094E-3</c:v>
                </c:pt>
                <c:pt idx="13547">
                  <c:v>1.1484458510925E-2</c:v>
                </c:pt>
                <c:pt idx="13548">
                  <c:v>1.2555876630340201E-2</c:v>
                </c:pt>
                <c:pt idx="13549">
                  <c:v>9.1868403932278703E-3</c:v>
                </c:pt>
                <c:pt idx="13550">
                  <c:v>1.77268450076172E-2</c:v>
                </c:pt>
                <c:pt idx="13551">
                  <c:v>1.49485721489071E-2</c:v>
                </c:pt>
                <c:pt idx="13552">
                  <c:v>2.5555437613660401E-2</c:v>
                </c:pt>
                <c:pt idx="13553">
                  <c:v>1.0415042014463201E-2</c:v>
                </c:pt>
                <c:pt idx="13554">
                  <c:v>3.2624403962878398E-2</c:v>
                </c:pt>
                <c:pt idx="13555">
                  <c:v>2.3241286878964401E-2</c:v>
                </c:pt>
                <c:pt idx="13556">
                  <c:v>5.1325180679163099E-2</c:v>
                </c:pt>
                <c:pt idx="13557">
                  <c:v>2.9540190410644301E-2</c:v>
                </c:pt>
                <c:pt idx="13558">
                  <c:v>5.3712646752148999E-2</c:v>
                </c:pt>
                <c:pt idx="13559">
                  <c:v>1.2104821835855E-2</c:v>
                </c:pt>
                <c:pt idx="13560">
                  <c:v>1.0221765105748499E-2</c:v>
                </c:pt>
                <c:pt idx="13561">
                  <c:v>1.93645644286012E-2</c:v>
                </c:pt>
                <c:pt idx="13562">
                  <c:v>3.0755655981266901E-2</c:v>
                </c:pt>
                <c:pt idx="13563">
                  <c:v>2.0018463442999901E-2</c:v>
                </c:pt>
                <c:pt idx="13564">
                  <c:v>2.8665440758601599E-2</c:v>
                </c:pt>
                <c:pt idx="13565">
                  <c:v>2.3121305556995E-2</c:v>
                </c:pt>
                <c:pt idx="13566">
                  <c:v>3.1468441761223397E-2</c:v>
                </c:pt>
                <c:pt idx="13567">
                  <c:v>2.33879074974217E-2</c:v>
                </c:pt>
                <c:pt idx="13568">
                  <c:v>1.7137086860586001E-2</c:v>
                </c:pt>
                <c:pt idx="13569">
                  <c:v>2.06973556932772E-2</c:v>
                </c:pt>
                <c:pt idx="13570">
                  <c:v>2.4979347408064699E-2</c:v>
                </c:pt>
                <c:pt idx="13571">
                  <c:v>8.4796929013523006E-3</c:v>
                </c:pt>
                <c:pt idx="13572">
                  <c:v>1.0050763819667999E-2</c:v>
                </c:pt>
                <c:pt idx="13573">
                  <c:v>1.0698119321372801E-2</c:v>
                </c:pt>
                <c:pt idx="13574">
                  <c:v>8.1561977306184395E-3</c:v>
                </c:pt>
                <c:pt idx="13575">
                  <c:v>4.9000265448068098E-2</c:v>
                </c:pt>
                <c:pt idx="13576">
                  <c:v>2.9540426533963E-2</c:v>
                </c:pt>
                <c:pt idx="13577">
                  <c:v>3.3437271434323797E-2</c:v>
                </c:pt>
                <c:pt idx="13578">
                  <c:v>1.17127164650746E-2</c:v>
                </c:pt>
                <c:pt idx="13579">
                  <c:v>1.6962889333782399E-2</c:v>
                </c:pt>
                <c:pt idx="13580">
                  <c:v>2.5678403777289499E-2</c:v>
                </c:pt>
                <c:pt idx="13581">
                  <c:v>9.1170820924498294E-3</c:v>
                </c:pt>
                <c:pt idx="13582">
                  <c:v>3.4768129787459898E-2</c:v>
                </c:pt>
                <c:pt idx="13583">
                  <c:v>1.1936679336879599E-2</c:v>
                </c:pt>
                <c:pt idx="13584">
                  <c:v>1.13221067388158E-2</c:v>
                </c:pt>
                <c:pt idx="13585">
                  <c:v>1.7790114240374001E-2</c:v>
                </c:pt>
                <c:pt idx="13586">
                  <c:v>2.3127143609927899E-2</c:v>
                </c:pt>
                <c:pt idx="13587">
                  <c:v>5.4099777067747101E-2</c:v>
                </c:pt>
                <c:pt idx="13588">
                  <c:v>8.3554825404820194E-3</c:v>
                </c:pt>
                <c:pt idx="13589">
                  <c:v>7.7058055152866801E-3</c:v>
                </c:pt>
                <c:pt idx="13590">
                  <c:v>1.36510498413585E-2</c:v>
                </c:pt>
                <c:pt idx="13591">
                  <c:v>2.3330724361367999E-2</c:v>
                </c:pt>
                <c:pt idx="13592">
                  <c:v>1.31368730834974E-2</c:v>
                </c:pt>
                <c:pt idx="13593">
                  <c:v>1.11023382741281E-2</c:v>
                </c:pt>
                <c:pt idx="13594">
                  <c:v>1.3554290865970599E-2</c:v>
                </c:pt>
                <c:pt idx="13595">
                  <c:v>1.9119114869326999E-2</c:v>
                </c:pt>
                <c:pt idx="13596">
                  <c:v>2.93123735512721E-2</c:v>
                </c:pt>
                <c:pt idx="13597">
                  <c:v>3.2446324662857497E-2</c:v>
                </c:pt>
                <c:pt idx="13598">
                  <c:v>9.2073180871439196E-3</c:v>
                </c:pt>
                <c:pt idx="13599">
                  <c:v>1.7759492580881098E-2</c:v>
                </c:pt>
                <c:pt idx="13600">
                  <c:v>1.90231046424571E-2</c:v>
                </c:pt>
                <c:pt idx="13601">
                  <c:v>1.29709353177628E-2</c:v>
                </c:pt>
                <c:pt idx="13602">
                  <c:v>4.6782854318778398E-2</c:v>
                </c:pt>
                <c:pt idx="13603">
                  <c:v>1.5651894938137699E-2</c:v>
                </c:pt>
                <c:pt idx="13604">
                  <c:v>1.80848375312796E-2</c:v>
                </c:pt>
                <c:pt idx="13605">
                  <c:v>1.0450873241578999E-2</c:v>
                </c:pt>
                <c:pt idx="13606">
                  <c:v>8.0022715934881805E-3</c:v>
                </c:pt>
                <c:pt idx="13607">
                  <c:v>6.0878384053384201E-2</c:v>
                </c:pt>
                <c:pt idx="13608">
                  <c:v>8.2995198528536904E-3</c:v>
                </c:pt>
                <c:pt idx="13609">
                  <c:v>2.9249186866748201E-2</c:v>
                </c:pt>
                <c:pt idx="13610">
                  <c:v>1.24005944394119E-2</c:v>
                </c:pt>
                <c:pt idx="13611">
                  <c:v>4.1278279529138699E-2</c:v>
                </c:pt>
                <c:pt idx="13612">
                  <c:v>2.5664668834965799E-2</c:v>
                </c:pt>
                <c:pt idx="13613">
                  <c:v>1.22506059169179E-2</c:v>
                </c:pt>
                <c:pt idx="13614">
                  <c:v>1.5065641447711201E-2</c:v>
                </c:pt>
                <c:pt idx="13615">
                  <c:v>1.9583831323506998E-2</c:v>
                </c:pt>
                <c:pt idx="13616">
                  <c:v>2.93806133159378E-2</c:v>
                </c:pt>
                <c:pt idx="13617">
                  <c:v>1.09418267461018E-2</c:v>
                </c:pt>
                <c:pt idx="13618">
                  <c:v>2.10682367144529E-2</c:v>
                </c:pt>
                <c:pt idx="13619">
                  <c:v>2.0200968476618099E-2</c:v>
                </c:pt>
                <c:pt idx="13620">
                  <c:v>8.1681857211857393E-3</c:v>
                </c:pt>
                <c:pt idx="13621">
                  <c:v>2.44986138929527E-2</c:v>
                </c:pt>
                <c:pt idx="13622">
                  <c:v>9.5814066490230304E-3</c:v>
                </c:pt>
                <c:pt idx="13623">
                  <c:v>5.1559223605254903E-2</c:v>
                </c:pt>
                <c:pt idx="13624">
                  <c:v>4.4569827037624701E-2</c:v>
                </c:pt>
                <c:pt idx="13625">
                  <c:v>1.2889804518511299E-2</c:v>
                </c:pt>
                <c:pt idx="13626">
                  <c:v>8.0151448043573707E-3</c:v>
                </c:pt>
                <c:pt idx="13627">
                  <c:v>1.41882212382938E-2</c:v>
                </c:pt>
                <c:pt idx="13628">
                  <c:v>1.48428553485432E-2</c:v>
                </c:pt>
                <c:pt idx="13629">
                  <c:v>1.42699851807434E-2</c:v>
                </c:pt>
                <c:pt idx="13630">
                  <c:v>1.50929017259878E-2</c:v>
                </c:pt>
                <c:pt idx="13631">
                  <c:v>1.1822054304768501E-2</c:v>
                </c:pt>
                <c:pt idx="13632">
                  <c:v>3.4203182765270797E-2</c:v>
                </c:pt>
                <c:pt idx="13633">
                  <c:v>2.5721490796329901E-2</c:v>
                </c:pt>
                <c:pt idx="13634">
                  <c:v>5.02061583956184E-2</c:v>
                </c:pt>
                <c:pt idx="13635">
                  <c:v>2.32464269032456E-2</c:v>
                </c:pt>
                <c:pt idx="13636">
                  <c:v>1.1888635404265E-2</c:v>
                </c:pt>
                <c:pt idx="13637">
                  <c:v>8.5375110061096295E-3</c:v>
                </c:pt>
                <c:pt idx="13638">
                  <c:v>2.07885650553358E-2</c:v>
                </c:pt>
                <c:pt idx="13639">
                  <c:v>6.2772844702528904E-2</c:v>
                </c:pt>
                <c:pt idx="13640">
                  <c:v>9.0324104286023197E-3</c:v>
                </c:pt>
                <c:pt idx="13641">
                  <c:v>4.1743615199584902E-2</c:v>
                </c:pt>
                <c:pt idx="13642">
                  <c:v>1.12763082932074E-2</c:v>
                </c:pt>
                <c:pt idx="13643">
                  <c:v>5.2950635340025497E-2</c:v>
                </c:pt>
                <c:pt idx="13644">
                  <c:v>8.1834822874042295E-3</c:v>
                </c:pt>
                <c:pt idx="13645">
                  <c:v>8.0291575227026193E-3</c:v>
                </c:pt>
                <c:pt idx="13646">
                  <c:v>1.71572737933566E-2</c:v>
                </c:pt>
                <c:pt idx="13647">
                  <c:v>3.4678651396554197E-2</c:v>
                </c:pt>
                <c:pt idx="13648">
                  <c:v>9.6466780191752904E-3</c:v>
                </c:pt>
                <c:pt idx="13649">
                  <c:v>2.3653255680165301E-2</c:v>
                </c:pt>
                <c:pt idx="13650">
                  <c:v>3.3527944842298797E-2</c:v>
                </c:pt>
                <c:pt idx="13651">
                  <c:v>2.28674266686789E-2</c:v>
                </c:pt>
                <c:pt idx="13652">
                  <c:v>1.77088086042054E-2</c:v>
                </c:pt>
                <c:pt idx="13653">
                  <c:v>8.4240100648898305E-3</c:v>
                </c:pt>
                <c:pt idx="13654">
                  <c:v>1.8277879382566101E-2</c:v>
                </c:pt>
                <c:pt idx="13655">
                  <c:v>2.00153514425702E-2</c:v>
                </c:pt>
                <c:pt idx="13656">
                  <c:v>6.18057272023851E-2</c:v>
                </c:pt>
                <c:pt idx="13657">
                  <c:v>1.5653197266913301E-2</c:v>
                </c:pt>
                <c:pt idx="13658">
                  <c:v>3.7280045146816002E-2</c:v>
                </c:pt>
                <c:pt idx="13659">
                  <c:v>3.6290689263261802E-2</c:v>
                </c:pt>
                <c:pt idx="13660">
                  <c:v>8.9522131939836005E-3</c:v>
                </c:pt>
                <c:pt idx="13661">
                  <c:v>1.5937702947622499E-2</c:v>
                </c:pt>
                <c:pt idx="13662">
                  <c:v>1.8123364229828302E-2</c:v>
                </c:pt>
                <c:pt idx="13663">
                  <c:v>8.3708394718838008E-3</c:v>
                </c:pt>
                <c:pt idx="13664">
                  <c:v>1.6379346126118199E-2</c:v>
                </c:pt>
                <c:pt idx="13665">
                  <c:v>1.082718495132E-2</c:v>
                </c:pt>
                <c:pt idx="13666">
                  <c:v>3.3178048211611202E-2</c:v>
                </c:pt>
                <c:pt idx="13667">
                  <c:v>4.0510846673773297E-2</c:v>
                </c:pt>
                <c:pt idx="13668">
                  <c:v>8.2292201423001896E-3</c:v>
                </c:pt>
                <c:pt idx="13669">
                  <c:v>1.0948126129820801E-2</c:v>
                </c:pt>
                <c:pt idx="13670">
                  <c:v>3.9847283808217303E-2</c:v>
                </c:pt>
                <c:pt idx="13671">
                  <c:v>2.3042706103277501E-2</c:v>
                </c:pt>
                <c:pt idx="13672">
                  <c:v>1.02975908890713E-2</c:v>
                </c:pt>
                <c:pt idx="13673">
                  <c:v>1.45702342594857E-2</c:v>
                </c:pt>
                <c:pt idx="13674">
                  <c:v>1.3166284258800801E-2</c:v>
                </c:pt>
                <c:pt idx="13675">
                  <c:v>1.4228567151812499E-2</c:v>
                </c:pt>
                <c:pt idx="13676">
                  <c:v>8.6339698304046808E-3</c:v>
                </c:pt>
                <c:pt idx="13677">
                  <c:v>9.0298087459775595E-3</c:v>
                </c:pt>
                <c:pt idx="13678">
                  <c:v>4.5105364246507303E-2</c:v>
                </c:pt>
                <c:pt idx="13679">
                  <c:v>1.22875608431641E-2</c:v>
                </c:pt>
                <c:pt idx="13680">
                  <c:v>6.4754986290110797E-2</c:v>
                </c:pt>
                <c:pt idx="13681">
                  <c:v>1.07868887444353E-2</c:v>
                </c:pt>
                <c:pt idx="13682">
                  <c:v>1.6148486883428601E-2</c:v>
                </c:pt>
                <c:pt idx="13683">
                  <c:v>2.27646871127863E-2</c:v>
                </c:pt>
                <c:pt idx="13684">
                  <c:v>1.00733130498255E-2</c:v>
                </c:pt>
                <c:pt idx="13685">
                  <c:v>1.18329708687326E-2</c:v>
                </c:pt>
                <c:pt idx="13686">
                  <c:v>9.6628862033800202E-3</c:v>
                </c:pt>
                <c:pt idx="13687">
                  <c:v>9.1016858041456303E-3</c:v>
                </c:pt>
                <c:pt idx="13688">
                  <c:v>8.1033050194440296E-3</c:v>
                </c:pt>
                <c:pt idx="13689">
                  <c:v>1.2951513034419699E-2</c:v>
                </c:pt>
                <c:pt idx="13690">
                  <c:v>8.8644030567511106E-3</c:v>
                </c:pt>
                <c:pt idx="13691">
                  <c:v>8.8733873202518597E-3</c:v>
                </c:pt>
                <c:pt idx="13692">
                  <c:v>8.42633149824943E-3</c:v>
                </c:pt>
                <c:pt idx="13693">
                  <c:v>5.7086028152609797E-2</c:v>
                </c:pt>
                <c:pt idx="13694">
                  <c:v>1.22622657776921E-2</c:v>
                </c:pt>
                <c:pt idx="13695">
                  <c:v>1.4523070572867801E-2</c:v>
                </c:pt>
                <c:pt idx="13696">
                  <c:v>2.7063172765635201E-2</c:v>
                </c:pt>
                <c:pt idx="13697">
                  <c:v>9.77047979920578E-3</c:v>
                </c:pt>
                <c:pt idx="13698">
                  <c:v>1.0359937649576699E-2</c:v>
                </c:pt>
                <c:pt idx="13699">
                  <c:v>1.3861628822103501E-2</c:v>
                </c:pt>
                <c:pt idx="13700">
                  <c:v>9.9645142663425893E-3</c:v>
                </c:pt>
                <c:pt idx="13701">
                  <c:v>1.3034191143009299E-2</c:v>
                </c:pt>
                <c:pt idx="13702">
                  <c:v>1.51551710908432E-2</c:v>
                </c:pt>
                <c:pt idx="13703">
                  <c:v>1.34662628794938E-2</c:v>
                </c:pt>
                <c:pt idx="13704">
                  <c:v>1.09421989186958E-2</c:v>
                </c:pt>
                <c:pt idx="13705">
                  <c:v>5.7331960031951797E-2</c:v>
                </c:pt>
                <c:pt idx="13706">
                  <c:v>1.62671801458627E-2</c:v>
                </c:pt>
                <c:pt idx="13707">
                  <c:v>7.9235587550987707E-3</c:v>
                </c:pt>
                <c:pt idx="13708">
                  <c:v>1.6852423559638501E-2</c:v>
                </c:pt>
                <c:pt idx="13709">
                  <c:v>2.6066868811264299E-2</c:v>
                </c:pt>
                <c:pt idx="13710">
                  <c:v>4.4633805096824797E-2</c:v>
                </c:pt>
                <c:pt idx="13711">
                  <c:v>3.7662872014753497E-2</c:v>
                </c:pt>
                <c:pt idx="13712">
                  <c:v>1.3042247329474101E-2</c:v>
                </c:pt>
                <c:pt idx="13713">
                  <c:v>3.7795939028826497E-2</c:v>
                </c:pt>
                <c:pt idx="13714">
                  <c:v>4.4241042115275402E-2</c:v>
                </c:pt>
                <c:pt idx="13715">
                  <c:v>8.1980794763064392E-3</c:v>
                </c:pt>
                <c:pt idx="13716">
                  <c:v>3.6351920654286399E-2</c:v>
                </c:pt>
                <c:pt idx="13717">
                  <c:v>1.16482894166163E-2</c:v>
                </c:pt>
                <c:pt idx="13718">
                  <c:v>1.0461314928094399E-2</c:v>
                </c:pt>
                <c:pt idx="13719">
                  <c:v>8.5231526828595597E-3</c:v>
                </c:pt>
                <c:pt idx="13720">
                  <c:v>2.3297356918162801E-2</c:v>
                </c:pt>
                <c:pt idx="13721">
                  <c:v>3.2477842642688597E-2</c:v>
                </c:pt>
                <c:pt idx="13722">
                  <c:v>1.0203373644610001E-2</c:v>
                </c:pt>
                <c:pt idx="13723">
                  <c:v>1.8225746036333399E-2</c:v>
                </c:pt>
                <c:pt idx="13724">
                  <c:v>1.06456530357885E-2</c:v>
                </c:pt>
                <c:pt idx="13725">
                  <c:v>1.3997792051476299E-2</c:v>
                </c:pt>
                <c:pt idx="13726">
                  <c:v>4.4799561212340501E-2</c:v>
                </c:pt>
                <c:pt idx="13727">
                  <c:v>1.43561785738137E-2</c:v>
                </c:pt>
                <c:pt idx="13728">
                  <c:v>1.25013163061935E-2</c:v>
                </c:pt>
                <c:pt idx="13729">
                  <c:v>1.64383728463099E-2</c:v>
                </c:pt>
                <c:pt idx="13730">
                  <c:v>9.0479417229736795E-3</c:v>
                </c:pt>
                <c:pt idx="13731">
                  <c:v>1.15688160761262E-2</c:v>
                </c:pt>
                <c:pt idx="13732">
                  <c:v>1.05778999886332E-2</c:v>
                </c:pt>
                <c:pt idx="13733">
                  <c:v>1.5819661820980501E-2</c:v>
                </c:pt>
                <c:pt idx="13734">
                  <c:v>8.7936817069202092E-3</c:v>
                </c:pt>
                <c:pt idx="13735">
                  <c:v>1.56379811840557E-2</c:v>
                </c:pt>
                <c:pt idx="13736">
                  <c:v>1.7220568604983898E-2</c:v>
                </c:pt>
                <c:pt idx="13737">
                  <c:v>9.9963123657804808E-3</c:v>
                </c:pt>
                <c:pt idx="13738">
                  <c:v>9.6029097838651895E-3</c:v>
                </c:pt>
                <c:pt idx="13739">
                  <c:v>2.9564089046852302E-2</c:v>
                </c:pt>
                <c:pt idx="13740">
                  <c:v>4.8273842259682599E-2</c:v>
                </c:pt>
                <c:pt idx="13741">
                  <c:v>3.9982300052260403E-2</c:v>
                </c:pt>
                <c:pt idx="13742">
                  <c:v>2.1148568079714901E-2</c:v>
                </c:pt>
                <c:pt idx="13743">
                  <c:v>5.8123296032504698E-2</c:v>
                </c:pt>
                <c:pt idx="13744">
                  <c:v>1.16990750051791E-2</c:v>
                </c:pt>
                <c:pt idx="13745">
                  <c:v>9.6892021062879603E-3</c:v>
                </c:pt>
                <c:pt idx="13746">
                  <c:v>1.34164485443096E-2</c:v>
                </c:pt>
                <c:pt idx="13747">
                  <c:v>1.49660549054461E-2</c:v>
                </c:pt>
                <c:pt idx="13748">
                  <c:v>1.2492642234829E-2</c:v>
                </c:pt>
                <c:pt idx="13749">
                  <c:v>1.67513719861574E-2</c:v>
                </c:pt>
                <c:pt idx="13750">
                  <c:v>8.4690124300651499E-3</c:v>
                </c:pt>
                <c:pt idx="13751">
                  <c:v>2.1430626014586E-2</c:v>
                </c:pt>
                <c:pt idx="13752">
                  <c:v>8.9641669727975395E-3</c:v>
                </c:pt>
                <c:pt idx="13753">
                  <c:v>4.0829002574346303E-2</c:v>
                </c:pt>
                <c:pt idx="13754">
                  <c:v>1.60417822162412E-2</c:v>
                </c:pt>
                <c:pt idx="13755">
                  <c:v>9.9108538495932992E-3</c:v>
                </c:pt>
                <c:pt idx="13756">
                  <c:v>1.21640010255686E-2</c:v>
                </c:pt>
                <c:pt idx="13757">
                  <c:v>3.7973352013877797E-2</c:v>
                </c:pt>
                <c:pt idx="13758">
                  <c:v>1.00262129247796E-2</c:v>
                </c:pt>
                <c:pt idx="13759">
                  <c:v>5.8878028969029703E-2</c:v>
                </c:pt>
                <c:pt idx="13760">
                  <c:v>8.6144826409955307E-3</c:v>
                </c:pt>
                <c:pt idx="13761">
                  <c:v>9.0191189676264594E-3</c:v>
                </c:pt>
                <c:pt idx="13762">
                  <c:v>2.4510497130735699E-2</c:v>
                </c:pt>
                <c:pt idx="13763">
                  <c:v>1.4263911102073401E-2</c:v>
                </c:pt>
                <c:pt idx="13764">
                  <c:v>8.0304441369933102E-3</c:v>
                </c:pt>
                <c:pt idx="13765">
                  <c:v>2.4037359135208901E-2</c:v>
                </c:pt>
                <c:pt idx="13766">
                  <c:v>1.1588727027715901E-2</c:v>
                </c:pt>
                <c:pt idx="13767">
                  <c:v>2.8064138553514702E-2</c:v>
                </c:pt>
                <c:pt idx="13768">
                  <c:v>1.3079401804225999E-2</c:v>
                </c:pt>
                <c:pt idx="13769">
                  <c:v>9.4735437605997803E-3</c:v>
                </c:pt>
                <c:pt idx="13770">
                  <c:v>9.9201592902274007E-3</c:v>
                </c:pt>
                <c:pt idx="13771">
                  <c:v>4.2379778532113402E-2</c:v>
                </c:pt>
                <c:pt idx="13772">
                  <c:v>1.5691140847163401E-2</c:v>
                </c:pt>
                <c:pt idx="13773">
                  <c:v>6.2381107863552998E-2</c:v>
                </c:pt>
                <c:pt idx="13774">
                  <c:v>1.20057773731694E-2</c:v>
                </c:pt>
                <c:pt idx="13775">
                  <c:v>2.6833797369579301E-2</c:v>
                </c:pt>
                <c:pt idx="13776">
                  <c:v>6.5028800529047998E-2</c:v>
                </c:pt>
                <c:pt idx="13777">
                  <c:v>7.9931370047618393E-3</c:v>
                </c:pt>
                <c:pt idx="13778">
                  <c:v>2.1658945556672402E-2</c:v>
                </c:pt>
                <c:pt idx="13779">
                  <c:v>7.8635952759261094E-3</c:v>
                </c:pt>
                <c:pt idx="13780">
                  <c:v>2.4697434832329002E-2</c:v>
                </c:pt>
                <c:pt idx="13781">
                  <c:v>1.44339872590864E-2</c:v>
                </c:pt>
                <c:pt idx="13782">
                  <c:v>2.8407171500407401E-2</c:v>
                </c:pt>
                <c:pt idx="13783">
                  <c:v>2.0828210847818801E-2</c:v>
                </c:pt>
                <c:pt idx="13784">
                  <c:v>3.4449810063407603E-2</c:v>
                </c:pt>
                <c:pt idx="13785">
                  <c:v>1.0247781061801501E-2</c:v>
                </c:pt>
                <c:pt idx="13786">
                  <c:v>3.7137082159810902E-2</c:v>
                </c:pt>
                <c:pt idx="13787">
                  <c:v>2.1760572024069998E-2</c:v>
                </c:pt>
                <c:pt idx="13788">
                  <c:v>3.02467356420104E-2</c:v>
                </c:pt>
                <c:pt idx="13789">
                  <c:v>1.34815253858597E-2</c:v>
                </c:pt>
                <c:pt idx="13790">
                  <c:v>4.2412154478108199E-2</c:v>
                </c:pt>
                <c:pt idx="13791">
                  <c:v>1.7529782686656298E-2</c:v>
                </c:pt>
                <c:pt idx="13792">
                  <c:v>5.3106091293448697E-2</c:v>
                </c:pt>
                <c:pt idx="13793">
                  <c:v>1.84836550151369E-2</c:v>
                </c:pt>
                <c:pt idx="13794">
                  <c:v>7.8377344502767992E-3</c:v>
                </c:pt>
                <c:pt idx="13795">
                  <c:v>1.1492062756097E-2</c:v>
                </c:pt>
                <c:pt idx="13796">
                  <c:v>1.5630791430372899E-2</c:v>
                </c:pt>
                <c:pt idx="13797">
                  <c:v>6.8944516363821498E-2</c:v>
                </c:pt>
                <c:pt idx="13798">
                  <c:v>1.08972952650191E-2</c:v>
                </c:pt>
                <c:pt idx="13799">
                  <c:v>4.5140852932728598E-2</c:v>
                </c:pt>
                <c:pt idx="13800">
                  <c:v>1.3211668480698701E-2</c:v>
                </c:pt>
                <c:pt idx="13801">
                  <c:v>1.5356055097608E-2</c:v>
                </c:pt>
                <c:pt idx="13802">
                  <c:v>6.5231929557447499E-2</c:v>
                </c:pt>
                <c:pt idx="13803">
                  <c:v>2.0134150357916599E-2</c:v>
                </c:pt>
                <c:pt idx="13804">
                  <c:v>1.08721822984612E-2</c:v>
                </c:pt>
                <c:pt idx="13805">
                  <c:v>2.6838349605914101E-2</c:v>
                </c:pt>
                <c:pt idx="13806">
                  <c:v>2.3612658520008298E-2</c:v>
                </c:pt>
                <c:pt idx="13807">
                  <c:v>5.0314920888718702E-2</c:v>
                </c:pt>
                <c:pt idx="13808">
                  <c:v>1.7742607241224201E-2</c:v>
                </c:pt>
                <c:pt idx="13809">
                  <c:v>2.0126481948197099E-2</c:v>
                </c:pt>
                <c:pt idx="13810">
                  <c:v>8.5923610081231807E-3</c:v>
                </c:pt>
                <c:pt idx="13811">
                  <c:v>9.53773354506059E-3</c:v>
                </c:pt>
                <c:pt idx="13812">
                  <c:v>3.48046843883957E-2</c:v>
                </c:pt>
                <c:pt idx="13813">
                  <c:v>1.28703451840233E-2</c:v>
                </c:pt>
                <c:pt idx="13814">
                  <c:v>1.17678036007805E-2</c:v>
                </c:pt>
                <c:pt idx="13815">
                  <c:v>8.5666399242874999E-3</c:v>
                </c:pt>
                <c:pt idx="13816">
                  <c:v>1.38390193757325E-2</c:v>
                </c:pt>
                <c:pt idx="13817">
                  <c:v>5.0464796691469603E-2</c:v>
                </c:pt>
                <c:pt idx="13818">
                  <c:v>2.92033094801223E-2</c:v>
                </c:pt>
                <c:pt idx="13819">
                  <c:v>1.4080953054158201E-2</c:v>
                </c:pt>
                <c:pt idx="13820">
                  <c:v>1.7312366013224299E-2</c:v>
                </c:pt>
                <c:pt idx="13821">
                  <c:v>1.34972620158093E-2</c:v>
                </c:pt>
                <c:pt idx="13822">
                  <c:v>1.46749775583078E-2</c:v>
                </c:pt>
                <c:pt idx="13823">
                  <c:v>1.0532087613335701E-2</c:v>
                </c:pt>
                <c:pt idx="13824">
                  <c:v>2.1918027929095901E-2</c:v>
                </c:pt>
                <c:pt idx="13825">
                  <c:v>1.7183564344869399E-2</c:v>
                </c:pt>
                <c:pt idx="13826">
                  <c:v>1.7305678115952999E-2</c:v>
                </c:pt>
                <c:pt idx="13827">
                  <c:v>8.8498557014245801E-3</c:v>
                </c:pt>
                <c:pt idx="13828">
                  <c:v>2.4671627462795401E-2</c:v>
                </c:pt>
                <c:pt idx="13829">
                  <c:v>6.4919248992281603E-2</c:v>
                </c:pt>
                <c:pt idx="13830">
                  <c:v>1.6656206537145501E-2</c:v>
                </c:pt>
                <c:pt idx="13831">
                  <c:v>1.6587944986919501E-2</c:v>
                </c:pt>
                <c:pt idx="13832">
                  <c:v>5.5964119288792802E-2</c:v>
                </c:pt>
                <c:pt idx="13833">
                  <c:v>9.8810477331031897E-3</c:v>
                </c:pt>
                <c:pt idx="13834">
                  <c:v>4.8364636795929603E-2</c:v>
                </c:pt>
                <c:pt idx="13835">
                  <c:v>8.5617733992081405E-3</c:v>
                </c:pt>
                <c:pt idx="13836">
                  <c:v>4.6655352171596699E-2</c:v>
                </c:pt>
                <c:pt idx="13837">
                  <c:v>2.2786911866364001E-2</c:v>
                </c:pt>
                <c:pt idx="13838">
                  <c:v>2.9732214509282699E-2</c:v>
                </c:pt>
                <c:pt idx="13839">
                  <c:v>4.3777811181937097E-2</c:v>
                </c:pt>
                <c:pt idx="13840">
                  <c:v>1.7175303083228701E-2</c:v>
                </c:pt>
                <c:pt idx="13841">
                  <c:v>3.5224718473928003E-2</c:v>
                </c:pt>
                <c:pt idx="13842">
                  <c:v>3.505736814253E-2</c:v>
                </c:pt>
                <c:pt idx="13843">
                  <c:v>1.02862776009364E-2</c:v>
                </c:pt>
                <c:pt idx="13844">
                  <c:v>2.1293898626379801E-2</c:v>
                </c:pt>
                <c:pt idx="13845">
                  <c:v>1.22134624175619E-2</c:v>
                </c:pt>
                <c:pt idx="13846">
                  <c:v>3.5296547229672397E-2</c:v>
                </c:pt>
                <c:pt idx="13847">
                  <c:v>1.5243285421616799E-2</c:v>
                </c:pt>
                <c:pt idx="13848">
                  <c:v>2.2930896727297999E-2</c:v>
                </c:pt>
                <c:pt idx="13849">
                  <c:v>8.4070445098611505E-3</c:v>
                </c:pt>
                <c:pt idx="13850">
                  <c:v>1.48170708452598E-2</c:v>
                </c:pt>
                <c:pt idx="13851">
                  <c:v>1.02747867278189E-2</c:v>
                </c:pt>
                <c:pt idx="13852">
                  <c:v>1.43885362270066E-2</c:v>
                </c:pt>
                <c:pt idx="13853">
                  <c:v>1.3331680946169501E-2</c:v>
                </c:pt>
                <c:pt idx="13854">
                  <c:v>1.20640103545666E-2</c:v>
                </c:pt>
                <c:pt idx="13855">
                  <c:v>1.51893951908482E-2</c:v>
                </c:pt>
                <c:pt idx="13856">
                  <c:v>2.09705260874475E-2</c:v>
                </c:pt>
                <c:pt idx="13857">
                  <c:v>1.4247305527589E-2</c:v>
                </c:pt>
                <c:pt idx="13858">
                  <c:v>2.7110614862307598E-2</c:v>
                </c:pt>
                <c:pt idx="13859">
                  <c:v>1.7077163743905499E-2</c:v>
                </c:pt>
                <c:pt idx="13860">
                  <c:v>9.6580622847747804E-3</c:v>
                </c:pt>
                <c:pt idx="13861">
                  <c:v>2.0717185151342601E-2</c:v>
                </c:pt>
                <c:pt idx="13862">
                  <c:v>6.0501421500328001E-2</c:v>
                </c:pt>
                <c:pt idx="13863">
                  <c:v>1.1730416678642001E-2</c:v>
                </c:pt>
                <c:pt idx="13864">
                  <c:v>1.1893195267387699E-2</c:v>
                </c:pt>
                <c:pt idx="13865">
                  <c:v>1.03090989948974E-2</c:v>
                </c:pt>
                <c:pt idx="13866">
                  <c:v>1.9541789820917099E-2</c:v>
                </c:pt>
                <c:pt idx="13867">
                  <c:v>2.1730221547616502E-2</c:v>
                </c:pt>
                <c:pt idx="13868">
                  <c:v>6.2257053730685699E-2</c:v>
                </c:pt>
                <c:pt idx="13869">
                  <c:v>5.24954547770679E-2</c:v>
                </c:pt>
                <c:pt idx="13870">
                  <c:v>5.9569558052993299E-2</c:v>
                </c:pt>
                <c:pt idx="13871">
                  <c:v>1.55011974811865E-2</c:v>
                </c:pt>
                <c:pt idx="13872">
                  <c:v>2.4322698223187798E-2</c:v>
                </c:pt>
                <c:pt idx="13873">
                  <c:v>9.1400516623874901E-3</c:v>
                </c:pt>
                <c:pt idx="13874">
                  <c:v>1.22858721372526E-2</c:v>
                </c:pt>
                <c:pt idx="13875">
                  <c:v>3.8219085709048001E-2</c:v>
                </c:pt>
                <c:pt idx="13876">
                  <c:v>9.8281344334053798E-3</c:v>
                </c:pt>
                <c:pt idx="13877">
                  <c:v>1.2183665836487801E-2</c:v>
                </c:pt>
                <c:pt idx="13878">
                  <c:v>2.1720434839991601E-2</c:v>
                </c:pt>
                <c:pt idx="13879">
                  <c:v>8.2184478534025E-3</c:v>
                </c:pt>
                <c:pt idx="13880">
                  <c:v>1.6865586216249701E-2</c:v>
                </c:pt>
                <c:pt idx="13881">
                  <c:v>5.2146501620705298E-2</c:v>
                </c:pt>
                <c:pt idx="13882">
                  <c:v>2.0898710812830401E-2</c:v>
                </c:pt>
                <c:pt idx="13883">
                  <c:v>1.03930087340726E-2</c:v>
                </c:pt>
                <c:pt idx="13884">
                  <c:v>1.2668780515084001E-2</c:v>
                </c:pt>
                <c:pt idx="13885">
                  <c:v>2.4197647029144301E-2</c:v>
                </c:pt>
                <c:pt idx="13886">
                  <c:v>8.0614725355929902E-3</c:v>
                </c:pt>
                <c:pt idx="13887">
                  <c:v>8.9119381571037496E-3</c:v>
                </c:pt>
                <c:pt idx="13888">
                  <c:v>1.13029773165366E-2</c:v>
                </c:pt>
                <c:pt idx="13889">
                  <c:v>7.7240788765506902E-3</c:v>
                </c:pt>
                <c:pt idx="13890">
                  <c:v>1.63393942211905E-2</c:v>
                </c:pt>
                <c:pt idx="13891">
                  <c:v>2.35370161970886E-2</c:v>
                </c:pt>
                <c:pt idx="13892">
                  <c:v>4.5202253419632098E-2</c:v>
                </c:pt>
                <c:pt idx="13893">
                  <c:v>1.00047223405951E-2</c:v>
                </c:pt>
                <c:pt idx="13894">
                  <c:v>2.0692418110919999E-2</c:v>
                </c:pt>
                <c:pt idx="13895">
                  <c:v>2.9830542937565801E-2</c:v>
                </c:pt>
                <c:pt idx="13896">
                  <c:v>2.7916597807969699E-2</c:v>
                </c:pt>
                <c:pt idx="13897">
                  <c:v>8.82022329160553E-3</c:v>
                </c:pt>
                <c:pt idx="13898">
                  <c:v>1.8588330380572098E-2</c:v>
                </c:pt>
                <c:pt idx="13899">
                  <c:v>1.18513022431397E-2</c:v>
                </c:pt>
                <c:pt idx="13900">
                  <c:v>1.3194459555216601E-2</c:v>
                </c:pt>
                <c:pt idx="13901">
                  <c:v>2.8080810388489499E-2</c:v>
                </c:pt>
                <c:pt idx="13902">
                  <c:v>2.6624427966711699E-2</c:v>
                </c:pt>
                <c:pt idx="13903">
                  <c:v>7.7653104515778802E-3</c:v>
                </c:pt>
                <c:pt idx="13904">
                  <c:v>1.13728425166139E-2</c:v>
                </c:pt>
                <c:pt idx="13905">
                  <c:v>1.0834169048285E-2</c:v>
                </c:pt>
                <c:pt idx="13906">
                  <c:v>1.9521620041378401E-2</c:v>
                </c:pt>
                <c:pt idx="13907">
                  <c:v>1.35031654860317E-2</c:v>
                </c:pt>
                <c:pt idx="13908">
                  <c:v>2.86038278052448E-2</c:v>
                </c:pt>
                <c:pt idx="13909">
                  <c:v>4.3882176434514197E-2</c:v>
                </c:pt>
                <c:pt idx="13910">
                  <c:v>1.4837222664360701E-2</c:v>
                </c:pt>
                <c:pt idx="13911">
                  <c:v>2.8385386734840399E-2</c:v>
                </c:pt>
                <c:pt idx="13912">
                  <c:v>6.2086561547359302E-2</c:v>
                </c:pt>
                <c:pt idx="13913">
                  <c:v>2.9797416671730699E-2</c:v>
                </c:pt>
                <c:pt idx="13914">
                  <c:v>9.4492003548732901E-3</c:v>
                </c:pt>
                <c:pt idx="13915">
                  <c:v>1.23619712208917E-2</c:v>
                </c:pt>
                <c:pt idx="13916">
                  <c:v>1.4353441084785701E-2</c:v>
                </c:pt>
                <c:pt idx="13917">
                  <c:v>1.1007089345795499E-2</c:v>
                </c:pt>
                <c:pt idx="13918">
                  <c:v>6.5891979055498998E-2</c:v>
                </c:pt>
                <c:pt idx="13919">
                  <c:v>7.9630516234595692E-3</c:v>
                </c:pt>
                <c:pt idx="13920">
                  <c:v>1.01026695215413E-2</c:v>
                </c:pt>
                <c:pt idx="13921">
                  <c:v>3.7859554560666898E-2</c:v>
                </c:pt>
                <c:pt idx="13922">
                  <c:v>2.6409012759597599E-2</c:v>
                </c:pt>
                <c:pt idx="13923">
                  <c:v>3.3951321684375001E-2</c:v>
                </c:pt>
                <c:pt idx="13924">
                  <c:v>8.3676372249165808E-3</c:v>
                </c:pt>
                <c:pt idx="13925">
                  <c:v>9.4062912607676599E-3</c:v>
                </c:pt>
                <c:pt idx="13926">
                  <c:v>3.4995080441715398E-2</c:v>
                </c:pt>
                <c:pt idx="13927">
                  <c:v>1.4495103286916699E-2</c:v>
                </c:pt>
                <c:pt idx="13928">
                  <c:v>3.1136637639994601E-2</c:v>
                </c:pt>
                <c:pt idx="13929">
                  <c:v>6.3186248078163004E-2</c:v>
                </c:pt>
                <c:pt idx="13930">
                  <c:v>9.7740967930984891E-3</c:v>
                </c:pt>
                <c:pt idx="13931">
                  <c:v>2.6367771396753101E-2</c:v>
                </c:pt>
                <c:pt idx="13932">
                  <c:v>7.4719716016883901E-3</c:v>
                </c:pt>
                <c:pt idx="13933">
                  <c:v>2.0416204188250599E-2</c:v>
                </c:pt>
                <c:pt idx="13934">
                  <c:v>6.3467972859502203E-2</c:v>
                </c:pt>
                <c:pt idx="13935">
                  <c:v>9.9612193747133492E-3</c:v>
                </c:pt>
                <c:pt idx="13936">
                  <c:v>1.9331680752509899E-2</c:v>
                </c:pt>
                <c:pt idx="13937">
                  <c:v>1.48450704098783E-2</c:v>
                </c:pt>
                <c:pt idx="13938">
                  <c:v>1.1744927432313401E-2</c:v>
                </c:pt>
                <c:pt idx="13939">
                  <c:v>1.6416807039001901E-2</c:v>
                </c:pt>
                <c:pt idx="13940">
                  <c:v>1.5774577769082899E-2</c:v>
                </c:pt>
                <c:pt idx="13941">
                  <c:v>1.75561215964294E-2</c:v>
                </c:pt>
                <c:pt idx="13942">
                  <c:v>8.1936320834550304E-3</c:v>
                </c:pt>
                <c:pt idx="13943">
                  <c:v>1.6106610999156099E-2</c:v>
                </c:pt>
                <c:pt idx="13944">
                  <c:v>2.09915951175688E-2</c:v>
                </c:pt>
                <c:pt idx="13945">
                  <c:v>1.5435901217450801E-2</c:v>
                </c:pt>
                <c:pt idx="13946">
                  <c:v>2.4066587641938499E-2</c:v>
                </c:pt>
                <c:pt idx="13947">
                  <c:v>1.4765942063522599E-2</c:v>
                </c:pt>
                <c:pt idx="13948">
                  <c:v>1.2911525756235E-2</c:v>
                </c:pt>
                <c:pt idx="13949">
                  <c:v>2.1535491309735599E-2</c:v>
                </c:pt>
                <c:pt idx="13950">
                  <c:v>1.0242104072162301E-2</c:v>
                </c:pt>
                <c:pt idx="13951">
                  <c:v>1.2695125825171001E-2</c:v>
                </c:pt>
                <c:pt idx="13952">
                  <c:v>6.2866615675006204E-2</c:v>
                </c:pt>
                <c:pt idx="13953">
                  <c:v>2.26906013450352E-2</c:v>
                </c:pt>
                <c:pt idx="13954">
                  <c:v>9.1125742752966293E-3</c:v>
                </c:pt>
                <c:pt idx="13955">
                  <c:v>9.6856777120168207E-3</c:v>
                </c:pt>
                <c:pt idx="13956">
                  <c:v>8.0077176335964697E-3</c:v>
                </c:pt>
                <c:pt idx="13957">
                  <c:v>7.9576236989391397E-3</c:v>
                </c:pt>
                <c:pt idx="13958">
                  <c:v>8.2129838423677607E-3</c:v>
                </c:pt>
                <c:pt idx="13959">
                  <c:v>1.84060220130727E-2</c:v>
                </c:pt>
                <c:pt idx="13960">
                  <c:v>4.0505926816295001E-2</c:v>
                </c:pt>
                <c:pt idx="13961">
                  <c:v>7.9191886730020505E-3</c:v>
                </c:pt>
                <c:pt idx="13962">
                  <c:v>5.1274762301810099E-2</c:v>
                </c:pt>
                <c:pt idx="13963">
                  <c:v>2.36184502180222E-2</c:v>
                </c:pt>
                <c:pt idx="13964">
                  <c:v>1.45163549541539E-2</c:v>
                </c:pt>
                <c:pt idx="13965">
                  <c:v>8.0560765350960999E-3</c:v>
                </c:pt>
                <c:pt idx="13966">
                  <c:v>1.0282233364332699E-2</c:v>
                </c:pt>
                <c:pt idx="13967">
                  <c:v>9.3324915321265495E-3</c:v>
                </c:pt>
                <c:pt idx="13968">
                  <c:v>2.0609779230371401E-2</c:v>
                </c:pt>
                <c:pt idx="13969">
                  <c:v>4.1100638802864901E-2</c:v>
                </c:pt>
                <c:pt idx="13970">
                  <c:v>5.24473266353742E-2</c:v>
                </c:pt>
                <c:pt idx="13971">
                  <c:v>1.3128005352640301E-2</c:v>
                </c:pt>
                <c:pt idx="13972">
                  <c:v>1.34815423411413E-2</c:v>
                </c:pt>
                <c:pt idx="13973">
                  <c:v>1.41436888194925E-2</c:v>
                </c:pt>
                <c:pt idx="13974">
                  <c:v>1.6704532152922301E-2</c:v>
                </c:pt>
                <c:pt idx="13975">
                  <c:v>1.8589991911047401E-2</c:v>
                </c:pt>
                <c:pt idx="13976">
                  <c:v>8.8085150518310892E-3</c:v>
                </c:pt>
                <c:pt idx="13977">
                  <c:v>5.0440872973525598E-2</c:v>
                </c:pt>
                <c:pt idx="13978">
                  <c:v>5.17548038285797E-2</c:v>
                </c:pt>
                <c:pt idx="13979">
                  <c:v>4.4631289287328402E-2</c:v>
                </c:pt>
                <c:pt idx="13980">
                  <c:v>4.5757187168452E-2</c:v>
                </c:pt>
                <c:pt idx="13981">
                  <c:v>4.86923385981387E-2</c:v>
                </c:pt>
                <c:pt idx="13982">
                  <c:v>1.7040738167597099E-2</c:v>
                </c:pt>
                <c:pt idx="13983">
                  <c:v>1.27315291887587E-2</c:v>
                </c:pt>
                <c:pt idx="13984">
                  <c:v>2.6533749231414001E-2</c:v>
                </c:pt>
                <c:pt idx="13985">
                  <c:v>1.4486530130430501E-2</c:v>
                </c:pt>
                <c:pt idx="13986">
                  <c:v>1.55804311483222E-2</c:v>
                </c:pt>
                <c:pt idx="13987">
                  <c:v>1.3583700471883901E-2</c:v>
                </c:pt>
                <c:pt idx="13988">
                  <c:v>1.0081507976775201E-2</c:v>
                </c:pt>
                <c:pt idx="13989">
                  <c:v>8.7138692763302893E-3</c:v>
                </c:pt>
                <c:pt idx="13990">
                  <c:v>5.8642554525915901E-2</c:v>
                </c:pt>
                <c:pt idx="13991">
                  <c:v>2.0722234759067201E-2</c:v>
                </c:pt>
                <c:pt idx="13992">
                  <c:v>1.11191337513546E-2</c:v>
                </c:pt>
                <c:pt idx="13993">
                  <c:v>3.8835031585249299E-2</c:v>
                </c:pt>
                <c:pt idx="13994">
                  <c:v>2.3665729549452501E-2</c:v>
                </c:pt>
                <c:pt idx="13995">
                  <c:v>1.18749700262629E-2</c:v>
                </c:pt>
                <c:pt idx="13996">
                  <c:v>1.06899857394548E-2</c:v>
                </c:pt>
                <c:pt idx="13997">
                  <c:v>1.18783928329935E-2</c:v>
                </c:pt>
                <c:pt idx="13998">
                  <c:v>1.2141489843761099E-2</c:v>
                </c:pt>
                <c:pt idx="13999">
                  <c:v>1.40276803479179E-2</c:v>
                </c:pt>
                <c:pt idx="14000">
                  <c:v>1.20406104600037E-2</c:v>
                </c:pt>
                <c:pt idx="14001">
                  <c:v>4.3194418670213501E-2</c:v>
                </c:pt>
                <c:pt idx="14002">
                  <c:v>4.1762383881365897E-2</c:v>
                </c:pt>
                <c:pt idx="14003">
                  <c:v>8.7588588480471703E-3</c:v>
                </c:pt>
                <c:pt idx="14004">
                  <c:v>1.3130694210553601E-2</c:v>
                </c:pt>
                <c:pt idx="14005">
                  <c:v>2.6951608125667801E-2</c:v>
                </c:pt>
                <c:pt idx="14006">
                  <c:v>2.0526310264583101E-2</c:v>
                </c:pt>
                <c:pt idx="14007">
                  <c:v>5.8554937416395003E-2</c:v>
                </c:pt>
                <c:pt idx="14008">
                  <c:v>1.5544810226020901E-2</c:v>
                </c:pt>
                <c:pt idx="14009">
                  <c:v>4.7436690056899697E-2</c:v>
                </c:pt>
                <c:pt idx="14010">
                  <c:v>7.9378770461939491E-3</c:v>
                </c:pt>
                <c:pt idx="14011">
                  <c:v>1.1761246330235399E-2</c:v>
                </c:pt>
                <c:pt idx="14012">
                  <c:v>1.24776642331598E-2</c:v>
                </c:pt>
                <c:pt idx="14013">
                  <c:v>1.0616335604460099E-2</c:v>
                </c:pt>
                <c:pt idx="14014">
                  <c:v>1.64967679766003E-2</c:v>
                </c:pt>
                <c:pt idx="14015">
                  <c:v>1.7307189722898499E-2</c:v>
                </c:pt>
                <c:pt idx="14016">
                  <c:v>1.26334649187864E-2</c:v>
                </c:pt>
                <c:pt idx="14017">
                  <c:v>1.00483501492521E-2</c:v>
                </c:pt>
                <c:pt idx="14018">
                  <c:v>1.0821812661243799E-2</c:v>
                </c:pt>
                <c:pt idx="14019">
                  <c:v>4.7322830625290802E-2</c:v>
                </c:pt>
                <c:pt idx="14020">
                  <c:v>4.0415434930130903E-2</c:v>
                </c:pt>
                <c:pt idx="14021">
                  <c:v>1.04772097423186E-2</c:v>
                </c:pt>
                <c:pt idx="14022">
                  <c:v>1.5015730744451899E-2</c:v>
                </c:pt>
                <c:pt idx="14023">
                  <c:v>4.2062795676069402E-2</c:v>
                </c:pt>
                <c:pt idx="14024">
                  <c:v>8.12745420190184E-3</c:v>
                </c:pt>
                <c:pt idx="14025">
                  <c:v>1.1957178885642499E-2</c:v>
                </c:pt>
                <c:pt idx="14026">
                  <c:v>7.4533762405303502E-3</c:v>
                </c:pt>
                <c:pt idx="14027">
                  <c:v>2.4118657525000399E-2</c:v>
                </c:pt>
                <c:pt idx="14028">
                  <c:v>8.1186608022117204E-3</c:v>
                </c:pt>
                <c:pt idx="14029">
                  <c:v>2.4804773592615199E-2</c:v>
                </c:pt>
                <c:pt idx="14030">
                  <c:v>1.91675778338369E-2</c:v>
                </c:pt>
                <c:pt idx="14031">
                  <c:v>1.01266171471492E-2</c:v>
                </c:pt>
                <c:pt idx="14032">
                  <c:v>1.00943629233195E-2</c:v>
                </c:pt>
                <c:pt idx="14033">
                  <c:v>1.0339794511668001E-2</c:v>
                </c:pt>
                <c:pt idx="14034">
                  <c:v>3.0381520979514399E-2</c:v>
                </c:pt>
                <c:pt idx="14035">
                  <c:v>1.2053335312410001E-2</c:v>
                </c:pt>
                <c:pt idx="14036">
                  <c:v>8.9237149994898998E-3</c:v>
                </c:pt>
                <c:pt idx="14037">
                  <c:v>3.0332398676899599E-2</c:v>
                </c:pt>
                <c:pt idx="14038">
                  <c:v>1.2510799985282799E-2</c:v>
                </c:pt>
                <c:pt idx="14039">
                  <c:v>1.24671969934741E-2</c:v>
                </c:pt>
                <c:pt idx="14040">
                  <c:v>3.1518668124094998E-2</c:v>
                </c:pt>
                <c:pt idx="14041">
                  <c:v>3.2164330177073597E-2</c:v>
                </c:pt>
                <c:pt idx="14042">
                  <c:v>2.0560586933628999E-2</c:v>
                </c:pt>
                <c:pt idx="14043">
                  <c:v>4.0072149079554101E-2</c:v>
                </c:pt>
                <c:pt idx="14044">
                  <c:v>3.2627219611898003E-2</c:v>
                </c:pt>
                <c:pt idx="14045">
                  <c:v>8.19567688256315E-3</c:v>
                </c:pt>
                <c:pt idx="14046">
                  <c:v>1.11994183108498E-2</c:v>
                </c:pt>
                <c:pt idx="14047">
                  <c:v>4.7237993278992599E-2</c:v>
                </c:pt>
                <c:pt idx="14048">
                  <c:v>9.26486804665742E-3</c:v>
                </c:pt>
                <c:pt idx="14049">
                  <c:v>2.1750228896836601E-2</c:v>
                </c:pt>
                <c:pt idx="14050">
                  <c:v>1.4288637670425401E-2</c:v>
                </c:pt>
                <c:pt idx="14051">
                  <c:v>1.13231796075244E-2</c:v>
                </c:pt>
                <c:pt idx="14052">
                  <c:v>1.1132055955875599E-2</c:v>
                </c:pt>
                <c:pt idx="14053">
                  <c:v>1.24590832923708E-2</c:v>
                </c:pt>
                <c:pt idx="14054">
                  <c:v>9.5600605312972792E-3</c:v>
                </c:pt>
                <c:pt idx="14055">
                  <c:v>8.15759886223528E-3</c:v>
                </c:pt>
                <c:pt idx="14056">
                  <c:v>1.1170200391183599E-2</c:v>
                </c:pt>
                <c:pt idx="14057">
                  <c:v>1.54025226732824E-2</c:v>
                </c:pt>
                <c:pt idx="14058">
                  <c:v>7.9302089290155392E-3</c:v>
                </c:pt>
                <c:pt idx="14059">
                  <c:v>8.4762669958137801E-3</c:v>
                </c:pt>
                <c:pt idx="14060">
                  <c:v>3.4771320684886801E-2</c:v>
                </c:pt>
                <c:pt idx="14061">
                  <c:v>7.7382347160561103E-3</c:v>
                </c:pt>
                <c:pt idx="14062">
                  <c:v>1.8673802518908E-2</c:v>
                </c:pt>
                <c:pt idx="14063">
                  <c:v>3.84889258091436E-2</c:v>
                </c:pt>
                <c:pt idx="14064">
                  <c:v>1.1383164040825899E-2</c:v>
                </c:pt>
                <c:pt idx="14065">
                  <c:v>4.1268969302315703E-2</c:v>
                </c:pt>
                <c:pt idx="14066">
                  <c:v>8.9872738663603902E-3</c:v>
                </c:pt>
                <c:pt idx="14067">
                  <c:v>2.81446920890056E-2</c:v>
                </c:pt>
                <c:pt idx="14068">
                  <c:v>6.5746296085740494E-2</c:v>
                </c:pt>
                <c:pt idx="14069">
                  <c:v>3.5612299413964002E-2</c:v>
                </c:pt>
                <c:pt idx="14070">
                  <c:v>1.48943110185904E-2</c:v>
                </c:pt>
                <c:pt idx="14071">
                  <c:v>4.0591474597390202E-2</c:v>
                </c:pt>
                <c:pt idx="14072">
                  <c:v>5.62256203664417E-2</c:v>
                </c:pt>
                <c:pt idx="14073">
                  <c:v>1.43699269831788E-2</c:v>
                </c:pt>
                <c:pt idx="14074">
                  <c:v>1.8761061365961802E-2</c:v>
                </c:pt>
                <c:pt idx="14075">
                  <c:v>5.3636746492092803E-2</c:v>
                </c:pt>
                <c:pt idx="14076">
                  <c:v>1.4321566739878999E-2</c:v>
                </c:pt>
                <c:pt idx="14077">
                  <c:v>3.1751643395769698E-2</c:v>
                </c:pt>
                <c:pt idx="14078">
                  <c:v>1.2143240017524599E-2</c:v>
                </c:pt>
                <c:pt idx="14079">
                  <c:v>1.7073673670188E-2</c:v>
                </c:pt>
                <c:pt idx="14080">
                  <c:v>1.0083944737558E-2</c:v>
                </c:pt>
                <c:pt idx="14081">
                  <c:v>1.2116999195650799E-2</c:v>
                </c:pt>
                <c:pt idx="14082">
                  <c:v>2.8750596665118599E-2</c:v>
                </c:pt>
                <c:pt idx="14083">
                  <c:v>1.15829496985642E-2</c:v>
                </c:pt>
                <c:pt idx="14084">
                  <c:v>9.0746133850797307E-3</c:v>
                </c:pt>
                <c:pt idx="14085">
                  <c:v>2.0962915530366801E-2</c:v>
                </c:pt>
                <c:pt idx="14086">
                  <c:v>1.22877632111302E-2</c:v>
                </c:pt>
                <c:pt idx="14087">
                  <c:v>6.48464950527399E-2</c:v>
                </c:pt>
                <c:pt idx="14088">
                  <c:v>1.61826194047195E-2</c:v>
                </c:pt>
                <c:pt idx="14089">
                  <c:v>2.4569425643659298E-2</c:v>
                </c:pt>
                <c:pt idx="14090">
                  <c:v>1.9667803383765101E-2</c:v>
                </c:pt>
                <c:pt idx="14091">
                  <c:v>1.3725674587641E-2</c:v>
                </c:pt>
                <c:pt idx="14092">
                  <c:v>2.8110256851076099E-2</c:v>
                </c:pt>
                <c:pt idx="14093">
                  <c:v>1.8563665936869301E-2</c:v>
                </c:pt>
                <c:pt idx="14094">
                  <c:v>3.5191486342105498E-2</c:v>
                </c:pt>
                <c:pt idx="14095">
                  <c:v>9.2156748201953909E-3</c:v>
                </c:pt>
                <c:pt idx="14096">
                  <c:v>1.49942333198542E-2</c:v>
                </c:pt>
                <c:pt idx="14097">
                  <c:v>1.0801754626572299E-2</c:v>
                </c:pt>
                <c:pt idx="14098">
                  <c:v>2.23873970628637E-2</c:v>
                </c:pt>
                <c:pt idx="14099">
                  <c:v>9.7002382088157094E-3</c:v>
                </c:pt>
                <c:pt idx="14100">
                  <c:v>7.6817598362948804E-3</c:v>
                </c:pt>
                <c:pt idx="14101">
                  <c:v>1.19799743883378E-2</c:v>
                </c:pt>
                <c:pt idx="14102">
                  <c:v>2.35398597724484E-2</c:v>
                </c:pt>
                <c:pt idx="14103">
                  <c:v>1.2370716048449399E-2</c:v>
                </c:pt>
                <c:pt idx="14104">
                  <c:v>9.8714874117192299E-3</c:v>
                </c:pt>
                <c:pt idx="14105">
                  <c:v>7.9409896213055199E-3</c:v>
                </c:pt>
                <c:pt idx="14106">
                  <c:v>1.8179254281758501E-2</c:v>
                </c:pt>
                <c:pt idx="14107">
                  <c:v>8.3070285730430897E-3</c:v>
                </c:pt>
                <c:pt idx="14108">
                  <c:v>9.1172863845453405E-3</c:v>
                </c:pt>
                <c:pt idx="14109">
                  <c:v>3.1262480722190497E-2</c:v>
                </c:pt>
                <c:pt idx="14110">
                  <c:v>1.30850844463115E-2</c:v>
                </c:pt>
                <c:pt idx="14111">
                  <c:v>1.1721395446734799E-2</c:v>
                </c:pt>
                <c:pt idx="14112">
                  <c:v>1.43373561083159E-2</c:v>
                </c:pt>
                <c:pt idx="14113">
                  <c:v>1.4365039989535601E-2</c:v>
                </c:pt>
                <c:pt idx="14114">
                  <c:v>8.5952147270753603E-3</c:v>
                </c:pt>
                <c:pt idx="14115">
                  <c:v>2.20286128625399E-2</c:v>
                </c:pt>
                <c:pt idx="14116">
                  <c:v>4.3977455091635698E-2</c:v>
                </c:pt>
                <c:pt idx="14117">
                  <c:v>1.8894111341021799E-2</c:v>
                </c:pt>
                <c:pt idx="14118">
                  <c:v>9.6823771185284603E-3</c:v>
                </c:pt>
                <c:pt idx="14119">
                  <c:v>2.86117287595983E-2</c:v>
                </c:pt>
                <c:pt idx="14120">
                  <c:v>4.9444967314229399E-2</c:v>
                </c:pt>
                <c:pt idx="14121">
                  <c:v>1.1722832255291899E-2</c:v>
                </c:pt>
                <c:pt idx="14122">
                  <c:v>1.5532796286381901E-2</c:v>
                </c:pt>
                <c:pt idx="14123">
                  <c:v>1.02912998892657E-2</c:v>
                </c:pt>
                <c:pt idx="14124">
                  <c:v>2.17606463350659E-2</c:v>
                </c:pt>
                <c:pt idx="14125">
                  <c:v>6.77813022871398E-2</c:v>
                </c:pt>
                <c:pt idx="14126">
                  <c:v>1.9476656709279901E-2</c:v>
                </c:pt>
                <c:pt idx="14127">
                  <c:v>2.9834614446489199E-2</c:v>
                </c:pt>
                <c:pt idx="14128">
                  <c:v>1.3646310147203199E-2</c:v>
                </c:pt>
                <c:pt idx="14129">
                  <c:v>1.8449127246546501E-2</c:v>
                </c:pt>
                <c:pt idx="14130">
                  <c:v>7.9881974658903305E-3</c:v>
                </c:pt>
                <c:pt idx="14131">
                  <c:v>2.06538039020406E-2</c:v>
                </c:pt>
                <c:pt idx="14132">
                  <c:v>7.4762697329834003E-3</c:v>
                </c:pt>
                <c:pt idx="14133">
                  <c:v>1.81899271484832E-2</c:v>
                </c:pt>
                <c:pt idx="14134">
                  <c:v>2.32842742726234E-2</c:v>
                </c:pt>
                <c:pt idx="14135">
                  <c:v>1.26502754573894E-2</c:v>
                </c:pt>
                <c:pt idx="14136">
                  <c:v>1.25229842610595E-2</c:v>
                </c:pt>
                <c:pt idx="14137">
                  <c:v>2.4419087963976498E-2</c:v>
                </c:pt>
                <c:pt idx="14138">
                  <c:v>8.6159378936594404E-3</c:v>
                </c:pt>
                <c:pt idx="14139">
                  <c:v>1.4238670385576101E-2</c:v>
                </c:pt>
                <c:pt idx="14140">
                  <c:v>1.22952634273181E-2</c:v>
                </c:pt>
                <c:pt idx="14141">
                  <c:v>3.3194223492904497E-2</c:v>
                </c:pt>
                <c:pt idx="14142">
                  <c:v>2.9845851909667501E-2</c:v>
                </c:pt>
                <c:pt idx="14143">
                  <c:v>2.9864257028697799E-2</c:v>
                </c:pt>
                <c:pt idx="14144">
                  <c:v>7.8818282865144793E-3</c:v>
                </c:pt>
                <c:pt idx="14145">
                  <c:v>1.23187087517432E-2</c:v>
                </c:pt>
                <c:pt idx="14146">
                  <c:v>1.8654181637590601E-2</c:v>
                </c:pt>
                <c:pt idx="14147">
                  <c:v>8.3789892274035195E-3</c:v>
                </c:pt>
                <c:pt idx="14148">
                  <c:v>5.7892301483018001E-2</c:v>
                </c:pt>
                <c:pt idx="14149">
                  <c:v>3.8919275236586302E-2</c:v>
                </c:pt>
                <c:pt idx="14150">
                  <c:v>1.00638825888467E-2</c:v>
                </c:pt>
                <c:pt idx="14151">
                  <c:v>8.3633749638194806E-3</c:v>
                </c:pt>
                <c:pt idx="14152">
                  <c:v>8.7480737912425093E-3</c:v>
                </c:pt>
                <c:pt idx="14153">
                  <c:v>1.01640902232236E-2</c:v>
                </c:pt>
                <c:pt idx="14154">
                  <c:v>1.6863471254951901E-2</c:v>
                </c:pt>
                <c:pt idx="14155">
                  <c:v>1.73207003489705E-2</c:v>
                </c:pt>
                <c:pt idx="14156">
                  <c:v>1.1693854123281401E-2</c:v>
                </c:pt>
                <c:pt idx="14157">
                  <c:v>2.3701398876337799E-2</c:v>
                </c:pt>
                <c:pt idx="14158">
                  <c:v>4.4182751827605601E-2</c:v>
                </c:pt>
                <c:pt idx="14159">
                  <c:v>1.3397961764410399E-2</c:v>
                </c:pt>
                <c:pt idx="14160">
                  <c:v>2.77617060831763E-2</c:v>
                </c:pt>
                <c:pt idx="14161">
                  <c:v>1.49852843896441E-2</c:v>
                </c:pt>
                <c:pt idx="14162">
                  <c:v>1.9165549786897499E-2</c:v>
                </c:pt>
                <c:pt idx="14163">
                  <c:v>4.8951359609539002E-2</c:v>
                </c:pt>
                <c:pt idx="14164">
                  <c:v>3.6251079827975999E-2</c:v>
                </c:pt>
                <c:pt idx="14165">
                  <c:v>1.9275833158970301E-2</c:v>
                </c:pt>
                <c:pt idx="14166">
                  <c:v>2.6002207810017199E-2</c:v>
                </c:pt>
                <c:pt idx="14167">
                  <c:v>2.0984026268729201E-2</c:v>
                </c:pt>
                <c:pt idx="14168">
                  <c:v>9.7872447260893003E-3</c:v>
                </c:pt>
                <c:pt idx="14169">
                  <c:v>5.4087261872632603E-2</c:v>
                </c:pt>
                <c:pt idx="14170">
                  <c:v>1.2728138066668299E-2</c:v>
                </c:pt>
                <c:pt idx="14171">
                  <c:v>8.9912280708345001E-3</c:v>
                </c:pt>
                <c:pt idx="14172">
                  <c:v>3.1085376144664299E-2</c:v>
                </c:pt>
                <c:pt idx="14173">
                  <c:v>2.5222639026194298E-2</c:v>
                </c:pt>
                <c:pt idx="14174">
                  <c:v>8.1411973624458903E-3</c:v>
                </c:pt>
                <c:pt idx="14175">
                  <c:v>3.0124314604839601E-2</c:v>
                </c:pt>
                <c:pt idx="14176">
                  <c:v>4.5673957695330503E-2</c:v>
                </c:pt>
                <c:pt idx="14177">
                  <c:v>1.42206028536901E-2</c:v>
                </c:pt>
                <c:pt idx="14178">
                  <c:v>8.6202834825974805E-3</c:v>
                </c:pt>
                <c:pt idx="14179">
                  <c:v>2.5604831395245001E-2</c:v>
                </c:pt>
                <c:pt idx="14180">
                  <c:v>4.4201940034654497E-2</c:v>
                </c:pt>
                <c:pt idx="14181">
                  <c:v>1.2314384347499799E-2</c:v>
                </c:pt>
                <c:pt idx="14182">
                  <c:v>1.8756568698794801E-2</c:v>
                </c:pt>
                <c:pt idx="14183">
                  <c:v>1.4897356525339399E-2</c:v>
                </c:pt>
                <c:pt idx="14184">
                  <c:v>7.5297123180506102E-3</c:v>
                </c:pt>
                <c:pt idx="14185">
                  <c:v>8.3417212604863893E-3</c:v>
                </c:pt>
                <c:pt idx="14186">
                  <c:v>4.9404340041539201E-2</c:v>
                </c:pt>
                <c:pt idx="14187">
                  <c:v>3.6121988832392898E-2</c:v>
                </c:pt>
                <c:pt idx="14188">
                  <c:v>9.6081209748384699E-3</c:v>
                </c:pt>
                <c:pt idx="14189">
                  <c:v>1.14861110243464E-2</c:v>
                </c:pt>
                <c:pt idx="14190">
                  <c:v>3.54186488908362E-2</c:v>
                </c:pt>
                <c:pt idx="14191">
                  <c:v>1.2785133299773399E-2</c:v>
                </c:pt>
                <c:pt idx="14192">
                  <c:v>9.6616787448755397E-3</c:v>
                </c:pt>
                <c:pt idx="14193">
                  <c:v>9.0749832581214201E-3</c:v>
                </c:pt>
                <c:pt idx="14194">
                  <c:v>1.0599433647402901E-2</c:v>
                </c:pt>
                <c:pt idx="14195">
                  <c:v>1.62391595045073E-2</c:v>
                </c:pt>
                <c:pt idx="14196">
                  <c:v>4.4480279459961698E-2</c:v>
                </c:pt>
                <c:pt idx="14197">
                  <c:v>5.5933150410065302E-2</c:v>
                </c:pt>
                <c:pt idx="14198">
                  <c:v>2.06669873927493E-2</c:v>
                </c:pt>
                <c:pt idx="14199">
                  <c:v>1.3247363457144799E-2</c:v>
                </c:pt>
                <c:pt idx="14200">
                  <c:v>8.2978196525526904E-3</c:v>
                </c:pt>
                <c:pt idx="14201">
                  <c:v>1.48566962052848E-2</c:v>
                </c:pt>
                <c:pt idx="14202">
                  <c:v>2.9836350696362299E-2</c:v>
                </c:pt>
                <c:pt idx="14203">
                  <c:v>3.3032250090708801E-2</c:v>
                </c:pt>
                <c:pt idx="14204">
                  <c:v>1.3438336609675999E-2</c:v>
                </c:pt>
                <c:pt idx="14205">
                  <c:v>1.1890015298522599E-2</c:v>
                </c:pt>
                <c:pt idx="14206">
                  <c:v>1.0046386156074101E-2</c:v>
                </c:pt>
                <c:pt idx="14207">
                  <c:v>6.5127346295197397E-2</c:v>
                </c:pt>
                <c:pt idx="14208">
                  <c:v>3.8213855641372099E-2</c:v>
                </c:pt>
                <c:pt idx="14209">
                  <c:v>3.2794952417772097E-2</c:v>
                </c:pt>
                <c:pt idx="14210">
                  <c:v>4.8503180590243403E-2</c:v>
                </c:pt>
                <c:pt idx="14211">
                  <c:v>1.5505661406193401E-2</c:v>
                </c:pt>
                <c:pt idx="14212">
                  <c:v>1.8859585978799099E-2</c:v>
                </c:pt>
                <c:pt idx="14213">
                  <c:v>1.1824747572971301E-2</c:v>
                </c:pt>
                <c:pt idx="14214">
                  <c:v>9.3111619268515401E-3</c:v>
                </c:pt>
                <c:pt idx="14215">
                  <c:v>7.9193773861898093E-3</c:v>
                </c:pt>
                <c:pt idx="14216">
                  <c:v>1.1552887060578601E-2</c:v>
                </c:pt>
                <c:pt idx="14217">
                  <c:v>8.9240643290653295E-3</c:v>
                </c:pt>
                <c:pt idx="14218">
                  <c:v>1.1543287035373599E-2</c:v>
                </c:pt>
                <c:pt idx="14219">
                  <c:v>1.3978154933353399E-2</c:v>
                </c:pt>
                <c:pt idx="14220">
                  <c:v>1.3909835345895001E-2</c:v>
                </c:pt>
                <c:pt idx="14221">
                  <c:v>1.0052886974053399E-2</c:v>
                </c:pt>
                <c:pt idx="14222">
                  <c:v>6.4791490443155894E-2</c:v>
                </c:pt>
                <c:pt idx="14223">
                  <c:v>3.5578541686551897E-2</c:v>
                </c:pt>
                <c:pt idx="14224">
                  <c:v>9.6864926201788402E-3</c:v>
                </c:pt>
                <c:pt idx="14225">
                  <c:v>8.6144624940526007E-3</c:v>
                </c:pt>
                <c:pt idx="14226">
                  <c:v>8.6046739379196293E-3</c:v>
                </c:pt>
                <c:pt idx="14227">
                  <c:v>9.8919551516986996E-3</c:v>
                </c:pt>
                <c:pt idx="14228">
                  <c:v>2.8253557450565899E-2</c:v>
                </c:pt>
                <c:pt idx="14229">
                  <c:v>2.22765353458266E-2</c:v>
                </c:pt>
                <c:pt idx="14230">
                  <c:v>1.61461910913103E-2</c:v>
                </c:pt>
                <c:pt idx="14231">
                  <c:v>3.4592577091998998E-2</c:v>
                </c:pt>
                <c:pt idx="14232">
                  <c:v>2.8301994884316499E-2</c:v>
                </c:pt>
                <c:pt idx="14233">
                  <c:v>1.1792006426863099E-2</c:v>
                </c:pt>
                <c:pt idx="14234">
                  <c:v>6.2910540195592293E-2</c:v>
                </c:pt>
                <c:pt idx="14235">
                  <c:v>1.6561081753387601E-2</c:v>
                </c:pt>
                <c:pt idx="14236">
                  <c:v>1.4573658707701199E-2</c:v>
                </c:pt>
                <c:pt idx="14237">
                  <c:v>9.7766406746136007E-3</c:v>
                </c:pt>
                <c:pt idx="14238">
                  <c:v>3.9260814359313403E-2</c:v>
                </c:pt>
                <c:pt idx="14239">
                  <c:v>3.3894231438128399E-2</c:v>
                </c:pt>
                <c:pt idx="14240">
                  <c:v>1.04157961650029E-2</c:v>
                </c:pt>
                <c:pt idx="14241">
                  <c:v>8.8499423304402493E-3</c:v>
                </c:pt>
                <c:pt idx="14242">
                  <c:v>5.34741974235136E-2</c:v>
                </c:pt>
                <c:pt idx="14243">
                  <c:v>2.00102570617865E-2</c:v>
                </c:pt>
                <c:pt idx="14244">
                  <c:v>3.8918087148464203E-2</c:v>
                </c:pt>
                <c:pt idx="14245">
                  <c:v>9.8773914017876701E-3</c:v>
                </c:pt>
                <c:pt idx="14246">
                  <c:v>9.5976821658483001E-3</c:v>
                </c:pt>
                <c:pt idx="14247">
                  <c:v>1.12867045399625E-2</c:v>
                </c:pt>
                <c:pt idx="14248">
                  <c:v>8.4250870220082003E-3</c:v>
                </c:pt>
                <c:pt idx="14249">
                  <c:v>1.6901632168109901E-2</c:v>
                </c:pt>
                <c:pt idx="14250">
                  <c:v>1.3313125573328E-2</c:v>
                </c:pt>
                <c:pt idx="14251">
                  <c:v>5.0475162419632298E-2</c:v>
                </c:pt>
                <c:pt idx="14252">
                  <c:v>1.01572263814687E-2</c:v>
                </c:pt>
                <c:pt idx="14253">
                  <c:v>1.24287887167119E-2</c:v>
                </c:pt>
                <c:pt idx="14254">
                  <c:v>1.47913205050424E-2</c:v>
                </c:pt>
                <c:pt idx="14255">
                  <c:v>1.58679188677373E-2</c:v>
                </c:pt>
                <c:pt idx="14256">
                  <c:v>9.7963165855826703E-3</c:v>
                </c:pt>
                <c:pt idx="14257">
                  <c:v>3.57051392922473E-2</c:v>
                </c:pt>
                <c:pt idx="14258">
                  <c:v>2.10969638449627E-2</c:v>
                </c:pt>
                <c:pt idx="14259">
                  <c:v>1.41490142370792E-2</c:v>
                </c:pt>
                <c:pt idx="14260">
                  <c:v>1.0377509908810799E-2</c:v>
                </c:pt>
                <c:pt idx="14261">
                  <c:v>3.5383117419693501E-2</c:v>
                </c:pt>
                <c:pt idx="14262">
                  <c:v>2.2963881566673498E-2</c:v>
                </c:pt>
                <c:pt idx="14263">
                  <c:v>1.404057816236E-2</c:v>
                </c:pt>
                <c:pt idx="14264">
                  <c:v>2.8156233604314702E-2</c:v>
                </c:pt>
                <c:pt idx="14265">
                  <c:v>1.31512610941679E-2</c:v>
                </c:pt>
                <c:pt idx="14266">
                  <c:v>6.00479687305129E-2</c:v>
                </c:pt>
                <c:pt idx="14267">
                  <c:v>2.4188116237399099E-2</c:v>
                </c:pt>
                <c:pt idx="14268">
                  <c:v>1.53659060321728E-2</c:v>
                </c:pt>
                <c:pt idx="14269">
                  <c:v>1.7775259545062601E-2</c:v>
                </c:pt>
                <c:pt idx="14270">
                  <c:v>9.2655013084226995E-3</c:v>
                </c:pt>
                <c:pt idx="14271">
                  <c:v>1.0229247022655E-2</c:v>
                </c:pt>
                <c:pt idx="14272">
                  <c:v>8.6652831443085297E-3</c:v>
                </c:pt>
                <c:pt idx="14273">
                  <c:v>1.24971024901546E-2</c:v>
                </c:pt>
                <c:pt idx="14274">
                  <c:v>8.4232744097880001E-3</c:v>
                </c:pt>
                <c:pt idx="14275">
                  <c:v>8.0645147468620393E-3</c:v>
                </c:pt>
                <c:pt idx="14276">
                  <c:v>3.8136413545394099E-2</c:v>
                </c:pt>
                <c:pt idx="14277">
                  <c:v>1.277047880743E-2</c:v>
                </c:pt>
                <c:pt idx="14278">
                  <c:v>1.32507271865678E-2</c:v>
                </c:pt>
                <c:pt idx="14279">
                  <c:v>1.5427405956665899E-2</c:v>
                </c:pt>
                <c:pt idx="14280">
                  <c:v>1.5988394905487702E-2</c:v>
                </c:pt>
                <c:pt idx="14281">
                  <c:v>1.54696580149861E-2</c:v>
                </c:pt>
                <c:pt idx="14282">
                  <c:v>1.5726979799321899E-2</c:v>
                </c:pt>
                <c:pt idx="14283">
                  <c:v>2.37880653429027E-2</c:v>
                </c:pt>
                <c:pt idx="14284">
                  <c:v>1.02455148411654E-2</c:v>
                </c:pt>
                <c:pt idx="14285">
                  <c:v>1.02760549754873E-2</c:v>
                </c:pt>
                <c:pt idx="14286">
                  <c:v>1.14139066357906E-2</c:v>
                </c:pt>
                <c:pt idx="14287">
                  <c:v>1.39288645460232E-2</c:v>
                </c:pt>
                <c:pt idx="14288">
                  <c:v>9.8861276069617792E-3</c:v>
                </c:pt>
                <c:pt idx="14289">
                  <c:v>2.00084504578475E-2</c:v>
                </c:pt>
                <c:pt idx="14290">
                  <c:v>8.7096653742093008E-3</c:v>
                </c:pt>
                <c:pt idx="14291">
                  <c:v>1.40631964421934E-2</c:v>
                </c:pt>
                <c:pt idx="14292">
                  <c:v>5.9242243985476201E-2</c:v>
                </c:pt>
                <c:pt idx="14293">
                  <c:v>8.9175843069333807E-3</c:v>
                </c:pt>
                <c:pt idx="14294">
                  <c:v>1.6641524144571498E-2</c:v>
                </c:pt>
                <c:pt idx="14295">
                  <c:v>4.4317753557070898E-2</c:v>
                </c:pt>
                <c:pt idx="14296">
                  <c:v>1.7034138400347801E-2</c:v>
                </c:pt>
                <c:pt idx="14297">
                  <c:v>1.26171772619047E-2</c:v>
                </c:pt>
                <c:pt idx="14298">
                  <c:v>7.92083735720874E-3</c:v>
                </c:pt>
                <c:pt idx="14299">
                  <c:v>7.6237202448477901E-3</c:v>
                </c:pt>
                <c:pt idx="14300">
                  <c:v>2.0143896682787502E-2</c:v>
                </c:pt>
                <c:pt idx="14301">
                  <c:v>1.0550181150717401E-2</c:v>
                </c:pt>
                <c:pt idx="14302">
                  <c:v>2.9168045459792302E-2</c:v>
                </c:pt>
                <c:pt idx="14303">
                  <c:v>9.2005881303074705E-3</c:v>
                </c:pt>
                <c:pt idx="14304">
                  <c:v>2.5050742982204999E-2</c:v>
                </c:pt>
                <c:pt idx="14305">
                  <c:v>1.7728210690567001E-2</c:v>
                </c:pt>
                <c:pt idx="14306">
                  <c:v>2.26625695988199E-2</c:v>
                </c:pt>
                <c:pt idx="14307">
                  <c:v>3.87662590414432E-2</c:v>
                </c:pt>
                <c:pt idx="14308">
                  <c:v>1.1539199057168201E-2</c:v>
                </c:pt>
                <c:pt idx="14309">
                  <c:v>1.6587423780109901E-2</c:v>
                </c:pt>
                <c:pt idx="14310">
                  <c:v>4.7387966879305403E-2</c:v>
                </c:pt>
                <c:pt idx="14311">
                  <c:v>1.5246050522349199E-2</c:v>
                </c:pt>
                <c:pt idx="14312">
                  <c:v>9.9933141617185896E-3</c:v>
                </c:pt>
                <c:pt idx="14313">
                  <c:v>7.9241088132950693E-3</c:v>
                </c:pt>
                <c:pt idx="14314">
                  <c:v>1.0988762800849299E-2</c:v>
                </c:pt>
                <c:pt idx="14315">
                  <c:v>1.69380489623033E-2</c:v>
                </c:pt>
                <c:pt idx="14316">
                  <c:v>9.3312389053703294E-3</c:v>
                </c:pt>
                <c:pt idx="14317">
                  <c:v>1.05257218170208E-2</c:v>
                </c:pt>
                <c:pt idx="14318">
                  <c:v>1.79624062799787E-2</c:v>
                </c:pt>
                <c:pt idx="14319">
                  <c:v>8.12382273405007E-3</c:v>
                </c:pt>
                <c:pt idx="14320">
                  <c:v>4.6339890355956002E-2</c:v>
                </c:pt>
                <c:pt idx="14321">
                  <c:v>9.2814229177190996E-3</c:v>
                </c:pt>
                <c:pt idx="14322">
                  <c:v>5.5016050961838599E-2</c:v>
                </c:pt>
                <c:pt idx="14323">
                  <c:v>4.5437206540254599E-2</c:v>
                </c:pt>
                <c:pt idx="14324">
                  <c:v>3.4805622543022101E-2</c:v>
                </c:pt>
                <c:pt idx="14325">
                  <c:v>7.7687040432932097E-3</c:v>
                </c:pt>
                <c:pt idx="14326">
                  <c:v>1.5356672206043301E-2</c:v>
                </c:pt>
                <c:pt idx="14327">
                  <c:v>8.2572108429164893E-3</c:v>
                </c:pt>
                <c:pt idx="14328">
                  <c:v>1.5335235938072501E-2</c:v>
                </c:pt>
                <c:pt idx="14329">
                  <c:v>1.71538228208853E-2</c:v>
                </c:pt>
                <c:pt idx="14330">
                  <c:v>3.6450651761478103E-2</c:v>
                </c:pt>
                <c:pt idx="14331">
                  <c:v>1.1087907447387401E-2</c:v>
                </c:pt>
                <c:pt idx="14332">
                  <c:v>8.7049890667796597E-3</c:v>
                </c:pt>
                <c:pt idx="14333">
                  <c:v>2.5998912051510299E-2</c:v>
                </c:pt>
                <c:pt idx="14334">
                  <c:v>1.1120460148313501E-2</c:v>
                </c:pt>
                <c:pt idx="14335">
                  <c:v>1.06604286035159E-2</c:v>
                </c:pt>
                <c:pt idx="14336">
                  <c:v>1.28616036913727E-2</c:v>
                </c:pt>
                <c:pt idx="14337">
                  <c:v>1.14766313951344E-2</c:v>
                </c:pt>
                <c:pt idx="14338">
                  <c:v>5.5779850884561402E-2</c:v>
                </c:pt>
                <c:pt idx="14339">
                  <c:v>1.4792935404245099E-2</c:v>
                </c:pt>
                <c:pt idx="14340">
                  <c:v>7.9278880777630002E-3</c:v>
                </c:pt>
                <c:pt idx="14341">
                  <c:v>8.5477224711932292E-3</c:v>
                </c:pt>
                <c:pt idx="14342">
                  <c:v>1.22999936055758E-2</c:v>
                </c:pt>
                <c:pt idx="14343">
                  <c:v>9.3250395167924303E-3</c:v>
                </c:pt>
                <c:pt idx="14344">
                  <c:v>1.7068726198462399E-2</c:v>
                </c:pt>
                <c:pt idx="14345">
                  <c:v>2.974503527146E-2</c:v>
                </c:pt>
                <c:pt idx="14346">
                  <c:v>2.8783345754642399E-2</c:v>
                </c:pt>
                <c:pt idx="14347">
                  <c:v>8.9812121295389808E-3</c:v>
                </c:pt>
                <c:pt idx="14348">
                  <c:v>2.1961964220759599E-2</c:v>
                </c:pt>
                <c:pt idx="14349">
                  <c:v>9.5963101084121198E-3</c:v>
                </c:pt>
                <c:pt idx="14350">
                  <c:v>1.7109143514371601E-2</c:v>
                </c:pt>
                <c:pt idx="14351">
                  <c:v>8.6251781564122398E-3</c:v>
                </c:pt>
                <c:pt idx="14352">
                  <c:v>2.2302211491888199E-2</c:v>
                </c:pt>
                <c:pt idx="14353">
                  <c:v>2.1364272032383998E-2</c:v>
                </c:pt>
                <c:pt idx="14354">
                  <c:v>9.6410543034058296E-3</c:v>
                </c:pt>
                <c:pt idx="14355">
                  <c:v>2.6084816396052399E-2</c:v>
                </c:pt>
                <c:pt idx="14356">
                  <c:v>9.1056234386620704E-3</c:v>
                </c:pt>
                <c:pt idx="14357">
                  <c:v>4.1718753971103799E-2</c:v>
                </c:pt>
                <c:pt idx="14358">
                  <c:v>1.36581509865637E-2</c:v>
                </c:pt>
                <c:pt idx="14359">
                  <c:v>2.0784596011154399E-2</c:v>
                </c:pt>
                <c:pt idx="14360">
                  <c:v>2.4205761409329202E-2</c:v>
                </c:pt>
                <c:pt idx="14361">
                  <c:v>4.6438328395327501E-2</c:v>
                </c:pt>
                <c:pt idx="14362">
                  <c:v>1.17833240005223E-2</c:v>
                </c:pt>
                <c:pt idx="14363">
                  <c:v>3.04326998542193E-2</c:v>
                </c:pt>
                <c:pt idx="14364">
                  <c:v>4.8347673437943897E-2</c:v>
                </c:pt>
                <c:pt idx="14365">
                  <c:v>5.78978148712012E-2</c:v>
                </c:pt>
                <c:pt idx="14366">
                  <c:v>3.8078655538882497E-2</c:v>
                </c:pt>
                <c:pt idx="14367">
                  <c:v>1.1631849458479801E-2</c:v>
                </c:pt>
                <c:pt idx="14368">
                  <c:v>1.44686176602537E-2</c:v>
                </c:pt>
                <c:pt idx="14369">
                  <c:v>5.0612925041666597E-2</c:v>
                </c:pt>
                <c:pt idx="14370">
                  <c:v>1.7216274509594301E-2</c:v>
                </c:pt>
                <c:pt idx="14371">
                  <c:v>1.4830031584244801E-2</c:v>
                </c:pt>
                <c:pt idx="14372">
                  <c:v>1.74165644681161E-2</c:v>
                </c:pt>
                <c:pt idx="14373">
                  <c:v>1.2025457837073299E-2</c:v>
                </c:pt>
                <c:pt idx="14374">
                  <c:v>1.24984130644832E-2</c:v>
                </c:pt>
                <c:pt idx="14375">
                  <c:v>3.4596066715044303E-2</c:v>
                </c:pt>
                <c:pt idx="14376">
                  <c:v>2.8870163897782301E-2</c:v>
                </c:pt>
                <c:pt idx="14377">
                  <c:v>2.32438924452768E-2</c:v>
                </c:pt>
                <c:pt idx="14378">
                  <c:v>1.0517812836599E-2</c:v>
                </c:pt>
                <c:pt idx="14379">
                  <c:v>1.1130165292386E-2</c:v>
                </c:pt>
                <c:pt idx="14380">
                  <c:v>1.3452343971653499E-2</c:v>
                </c:pt>
                <c:pt idx="14381">
                  <c:v>2.9252820578938198E-2</c:v>
                </c:pt>
                <c:pt idx="14382">
                  <c:v>2.6833797627989299E-2</c:v>
                </c:pt>
                <c:pt idx="14383">
                  <c:v>1.2073461567649799E-2</c:v>
                </c:pt>
                <c:pt idx="14384">
                  <c:v>1.2031146089169E-2</c:v>
                </c:pt>
                <c:pt idx="14385">
                  <c:v>3.9995571640928998E-2</c:v>
                </c:pt>
                <c:pt idx="14386">
                  <c:v>1.8303266705562999E-2</c:v>
                </c:pt>
                <c:pt idx="14387">
                  <c:v>8.3244643767878199E-3</c:v>
                </c:pt>
                <c:pt idx="14388">
                  <c:v>1.8277249730669399E-2</c:v>
                </c:pt>
                <c:pt idx="14389">
                  <c:v>4.51005272681314E-2</c:v>
                </c:pt>
                <c:pt idx="14390">
                  <c:v>2.92731175144712E-2</c:v>
                </c:pt>
                <c:pt idx="14391">
                  <c:v>1.2043231227514601E-2</c:v>
                </c:pt>
                <c:pt idx="14392">
                  <c:v>1.15018175543035E-2</c:v>
                </c:pt>
                <c:pt idx="14393">
                  <c:v>9.7122831184633003E-3</c:v>
                </c:pt>
                <c:pt idx="14394">
                  <c:v>1.6704333093955699E-2</c:v>
                </c:pt>
                <c:pt idx="14395">
                  <c:v>8.6588261675417492E-3</c:v>
                </c:pt>
                <c:pt idx="14396">
                  <c:v>1.3171954428686799E-2</c:v>
                </c:pt>
                <c:pt idx="14397">
                  <c:v>2.11453167503412E-2</c:v>
                </c:pt>
                <c:pt idx="14398">
                  <c:v>2.1348613400784401E-2</c:v>
                </c:pt>
                <c:pt idx="14399">
                  <c:v>4.2077820936975201E-2</c:v>
                </c:pt>
                <c:pt idx="14400">
                  <c:v>3.2963719168893797E-2</c:v>
                </c:pt>
                <c:pt idx="14401">
                  <c:v>1.19885664552717E-2</c:v>
                </c:pt>
                <c:pt idx="14402">
                  <c:v>1.7809958916147901E-2</c:v>
                </c:pt>
                <c:pt idx="14403">
                  <c:v>4.3308850047546199E-2</c:v>
                </c:pt>
                <c:pt idx="14404">
                  <c:v>9.8088101671561095E-3</c:v>
                </c:pt>
                <c:pt idx="14405">
                  <c:v>1.3070549602041201E-2</c:v>
                </c:pt>
                <c:pt idx="14406">
                  <c:v>2.0309343572166801E-2</c:v>
                </c:pt>
                <c:pt idx="14407">
                  <c:v>2.4522691161400201E-2</c:v>
                </c:pt>
                <c:pt idx="14408">
                  <c:v>9.8407687702595902E-3</c:v>
                </c:pt>
                <c:pt idx="14409">
                  <c:v>1.22051607480036E-2</c:v>
                </c:pt>
                <c:pt idx="14410">
                  <c:v>3.8646367444134001E-2</c:v>
                </c:pt>
                <c:pt idx="14411">
                  <c:v>1.0147622820715799E-2</c:v>
                </c:pt>
                <c:pt idx="14412">
                  <c:v>2.7036501282222101E-2</c:v>
                </c:pt>
                <c:pt idx="14413">
                  <c:v>1.7844927264095398E-2</c:v>
                </c:pt>
                <c:pt idx="14414">
                  <c:v>5.93820517736183E-2</c:v>
                </c:pt>
                <c:pt idx="14415">
                  <c:v>1.1475364501458699E-2</c:v>
                </c:pt>
                <c:pt idx="14416">
                  <c:v>5.7426130838762697E-2</c:v>
                </c:pt>
                <c:pt idx="14417">
                  <c:v>1.5998194840836401E-2</c:v>
                </c:pt>
                <c:pt idx="14418">
                  <c:v>1.55683131916336E-2</c:v>
                </c:pt>
                <c:pt idx="14419">
                  <c:v>3.6171522540806203E-2</c:v>
                </c:pt>
                <c:pt idx="14420">
                  <c:v>1.27061079580791E-2</c:v>
                </c:pt>
                <c:pt idx="14421">
                  <c:v>9.0103597371370206E-3</c:v>
                </c:pt>
                <c:pt idx="14422">
                  <c:v>8.7954806313506398E-3</c:v>
                </c:pt>
                <c:pt idx="14423">
                  <c:v>2.1767506829875299E-2</c:v>
                </c:pt>
                <c:pt idx="14424">
                  <c:v>8.2792754095683992E-3</c:v>
                </c:pt>
                <c:pt idx="14425">
                  <c:v>3.2204507532424098E-2</c:v>
                </c:pt>
                <c:pt idx="14426">
                  <c:v>1.0527773077565399E-2</c:v>
                </c:pt>
                <c:pt idx="14427">
                  <c:v>8.7345839927200596E-3</c:v>
                </c:pt>
                <c:pt idx="14428">
                  <c:v>1.3619999280770101E-2</c:v>
                </c:pt>
                <c:pt idx="14429">
                  <c:v>2.3843483317660299E-2</c:v>
                </c:pt>
                <c:pt idx="14430">
                  <c:v>9.3441199820918398E-3</c:v>
                </c:pt>
                <c:pt idx="14431">
                  <c:v>9.6918247512097298E-3</c:v>
                </c:pt>
                <c:pt idx="14432">
                  <c:v>2.45182603470082E-2</c:v>
                </c:pt>
                <c:pt idx="14433">
                  <c:v>2.9684598504581099E-2</c:v>
                </c:pt>
                <c:pt idx="14434">
                  <c:v>1.15570626686608E-2</c:v>
                </c:pt>
                <c:pt idx="14435">
                  <c:v>1.2355010750072899E-2</c:v>
                </c:pt>
                <c:pt idx="14436">
                  <c:v>2.1156390082779301E-2</c:v>
                </c:pt>
                <c:pt idx="14437">
                  <c:v>8.6001935641845297E-3</c:v>
                </c:pt>
                <c:pt idx="14438">
                  <c:v>3.4057941479123499E-2</c:v>
                </c:pt>
                <c:pt idx="14439">
                  <c:v>1.32949588190378E-2</c:v>
                </c:pt>
                <c:pt idx="14440">
                  <c:v>2.5840476083525001E-2</c:v>
                </c:pt>
                <c:pt idx="14441">
                  <c:v>6.6616221554269897E-2</c:v>
                </c:pt>
                <c:pt idx="14442">
                  <c:v>8.0923521155803202E-3</c:v>
                </c:pt>
                <c:pt idx="14443">
                  <c:v>8.9934306957644098E-3</c:v>
                </c:pt>
                <c:pt idx="14444">
                  <c:v>2.93538468962855E-2</c:v>
                </c:pt>
                <c:pt idx="14445">
                  <c:v>1.05912514066947E-2</c:v>
                </c:pt>
                <c:pt idx="14446">
                  <c:v>1.00042860866228E-2</c:v>
                </c:pt>
                <c:pt idx="14447">
                  <c:v>7.6761243680012296E-3</c:v>
                </c:pt>
                <c:pt idx="14448">
                  <c:v>8.1031295295245099E-3</c:v>
                </c:pt>
                <c:pt idx="14449">
                  <c:v>1.0389667507187599E-2</c:v>
                </c:pt>
                <c:pt idx="14450">
                  <c:v>3.4013993601610303E-2</c:v>
                </c:pt>
                <c:pt idx="14451">
                  <c:v>3.6088555454900501E-2</c:v>
                </c:pt>
                <c:pt idx="14452">
                  <c:v>8.1612498471382907E-3</c:v>
                </c:pt>
                <c:pt idx="14453">
                  <c:v>1.15969042694245E-2</c:v>
                </c:pt>
                <c:pt idx="14454">
                  <c:v>1.53908337652365E-2</c:v>
                </c:pt>
                <c:pt idx="14455">
                  <c:v>8.08417039707429E-3</c:v>
                </c:pt>
                <c:pt idx="14456">
                  <c:v>2.8913943589435401E-2</c:v>
                </c:pt>
                <c:pt idx="14457">
                  <c:v>7.7447969959667804E-3</c:v>
                </c:pt>
                <c:pt idx="14458">
                  <c:v>1.46606681796343E-2</c:v>
                </c:pt>
                <c:pt idx="14459">
                  <c:v>9.7702649866016501E-3</c:v>
                </c:pt>
                <c:pt idx="14460">
                  <c:v>1.18926507396482E-2</c:v>
                </c:pt>
                <c:pt idx="14461">
                  <c:v>2.9690849380325599E-2</c:v>
                </c:pt>
                <c:pt idx="14462">
                  <c:v>3.07017536938172E-2</c:v>
                </c:pt>
                <c:pt idx="14463">
                  <c:v>1.94645169259684E-2</c:v>
                </c:pt>
                <c:pt idx="14464">
                  <c:v>2.4697334531459E-2</c:v>
                </c:pt>
                <c:pt idx="14465">
                  <c:v>6.3981362198033104E-2</c:v>
                </c:pt>
                <c:pt idx="14466">
                  <c:v>4.0607575586231598E-2</c:v>
                </c:pt>
                <c:pt idx="14467">
                  <c:v>8.1448383776937406E-3</c:v>
                </c:pt>
                <c:pt idx="14468">
                  <c:v>1.11133286567602E-2</c:v>
                </c:pt>
                <c:pt idx="14469">
                  <c:v>1.5017580885260199E-2</c:v>
                </c:pt>
                <c:pt idx="14470">
                  <c:v>5.9573438604057297E-2</c:v>
                </c:pt>
                <c:pt idx="14471">
                  <c:v>1.6179132552063099E-2</c:v>
                </c:pt>
                <c:pt idx="14472">
                  <c:v>2.9021773574267301E-2</c:v>
                </c:pt>
                <c:pt idx="14473">
                  <c:v>3.5098109270377001E-2</c:v>
                </c:pt>
                <c:pt idx="14474">
                  <c:v>9.4577410016566804E-3</c:v>
                </c:pt>
                <c:pt idx="14475">
                  <c:v>1.16608189077152E-2</c:v>
                </c:pt>
                <c:pt idx="14476">
                  <c:v>9.5784014957895694E-3</c:v>
                </c:pt>
                <c:pt idx="14477">
                  <c:v>8.6019724525334997E-3</c:v>
                </c:pt>
                <c:pt idx="14478">
                  <c:v>1.35286989918802E-2</c:v>
                </c:pt>
                <c:pt idx="14479">
                  <c:v>1.5977575221790899E-2</c:v>
                </c:pt>
                <c:pt idx="14480">
                  <c:v>1.03258151543002E-2</c:v>
                </c:pt>
                <c:pt idx="14481">
                  <c:v>1.83459644787798E-2</c:v>
                </c:pt>
                <c:pt idx="14482">
                  <c:v>2.8747032797803301E-2</c:v>
                </c:pt>
                <c:pt idx="14483">
                  <c:v>1.0189995240513099E-2</c:v>
                </c:pt>
                <c:pt idx="14484">
                  <c:v>1.3416300059639201E-2</c:v>
                </c:pt>
                <c:pt idx="14485">
                  <c:v>1.02461950426448E-2</c:v>
                </c:pt>
                <c:pt idx="14486">
                  <c:v>1.09180309104203E-2</c:v>
                </c:pt>
                <c:pt idx="14487">
                  <c:v>6.2712252685291195E-2</c:v>
                </c:pt>
                <c:pt idx="14488">
                  <c:v>8.82396085923518E-3</c:v>
                </c:pt>
                <c:pt idx="14489">
                  <c:v>6.0708090858950403E-2</c:v>
                </c:pt>
                <c:pt idx="14490">
                  <c:v>1.46451977140587E-2</c:v>
                </c:pt>
                <c:pt idx="14491">
                  <c:v>1.4686235103193499E-2</c:v>
                </c:pt>
                <c:pt idx="14492">
                  <c:v>1.90644803816306E-2</c:v>
                </c:pt>
                <c:pt idx="14493">
                  <c:v>2.0066905062193999E-2</c:v>
                </c:pt>
                <c:pt idx="14494">
                  <c:v>4.7904981548596001E-2</c:v>
                </c:pt>
                <c:pt idx="14495">
                  <c:v>2.9178037734344499E-2</c:v>
                </c:pt>
                <c:pt idx="14496">
                  <c:v>8.1166397029574094E-3</c:v>
                </c:pt>
                <c:pt idx="14497">
                  <c:v>1.3316811072727299E-2</c:v>
                </c:pt>
                <c:pt idx="14498">
                  <c:v>7.9072322654616303E-3</c:v>
                </c:pt>
                <c:pt idx="14499">
                  <c:v>1.06460088799319E-2</c:v>
                </c:pt>
                <c:pt idx="14500">
                  <c:v>1.70754750565409E-2</c:v>
                </c:pt>
                <c:pt idx="14501">
                  <c:v>1.39755055428044E-2</c:v>
                </c:pt>
                <c:pt idx="14502">
                  <c:v>1.10585652653715E-2</c:v>
                </c:pt>
                <c:pt idx="14503">
                  <c:v>1.1729357496366199E-2</c:v>
                </c:pt>
                <c:pt idx="14504">
                  <c:v>1.1809868859506901E-2</c:v>
                </c:pt>
                <c:pt idx="14505">
                  <c:v>2.25536497575572E-2</c:v>
                </c:pt>
                <c:pt idx="14506">
                  <c:v>1.6423687060527398E-2</c:v>
                </c:pt>
                <c:pt idx="14507">
                  <c:v>3.6869714572015801E-2</c:v>
                </c:pt>
                <c:pt idx="14508">
                  <c:v>1.0547642917378299E-2</c:v>
                </c:pt>
                <c:pt idx="14509">
                  <c:v>1.5486312824265399E-2</c:v>
                </c:pt>
                <c:pt idx="14510">
                  <c:v>2.3512328720218599E-2</c:v>
                </c:pt>
                <c:pt idx="14511">
                  <c:v>1.2086519538393599E-2</c:v>
                </c:pt>
                <c:pt idx="14512">
                  <c:v>1.5168955572036499E-2</c:v>
                </c:pt>
                <c:pt idx="14513">
                  <c:v>6.2127186291362997E-2</c:v>
                </c:pt>
                <c:pt idx="14514">
                  <c:v>8.4328873010130392E-3</c:v>
                </c:pt>
                <c:pt idx="14515">
                  <c:v>5.3272740826554997E-2</c:v>
                </c:pt>
                <c:pt idx="14516">
                  <c:v>1.72312796512516E-2</c:v>
                </c:pt>
                <c:pt idx="14517">
                  <c:v>1.2289423035588901E-2</c:v>
                </c:pt>
                <c:pt idx="14518">
                  <c:v>6.4392329563778494E-2</c:v>
                </c:pt>
                <c:pt idx="14519">
                  <c:v>9.5584556515570396E-3</c:v>
                </c:pt>
                <c:pt idx="14520">
                  <c:v>1.83751458114455E-2</c:v>
                </c:pt>
                <c:pt idx="14521">
                  <c:v>8.2469619478784395E-3</c:v>
                </c:pt>
                <c:pt idx="14522">
                  <c:v>2.3966155031674801E-2</c:v>
                </c:pt>
                <c:pt idx="14523">
                  <c:v>2.0064074398614701E-2</c:v>
                </c:pt>
                <c:pt idx="14524">
                  <c:v>1.8214594250713801E-2</c:v>
                </c:pt>
                <c:pt idx="14525">
                  <c:v>9.1266802703031304E-3</c:v>
                </c:pt>
                <c:pt idx="14526">
                  <c:v>1.9295639241528301E-2</c:v>
                </c:pt>
                <c:pt idx="14527">
                  <c:v>1.34681802963449E-2</c:v>
                </c:pt>
                <c:pt idx="14528">
                  <c:v>1.0892160311125E-2</c:v>
                </c:pt>
                <c:pt idx="14529">
                  <c:v>9.5962868856270395E-3</c:v>
                </c:pt>
                <c:pt idx="14530">
                  <c:v>2.00103824903556E-2</c:v>
                </c:pt>
                <c:pt idx="14531">
                  <c:v>2.2274552886992999E-2</c:v>
                </c:pt>
                <c:pt idx="14532">
                  <c:v>1.90064850646963E-2</c:v>
                </c:pt>
                <c:pt idx="14533">
                  <c:v>3.3060385035302599E-2</c:v>
                </c:pt>
                <c:pt idx="14534">
                  <c:v>7.7157289215403404E-3</c:v>
                </c:pt>
                <c:pt idx="14535">
                  <c:v>1.0025540418965201E-2</c:v>
                </c:pt>
                <c:pt idx="14536">
                  <c:v>2.2069289264922701E-2</c:v>
                </c:pt>
                <c:pt idx="14537">
                  <c:v>1.25636535216234E-2</c:v>
                </c:pt>
                <c:pt idx="14538">
                  <c:v>2.06965007997531E-2</c:v>
                </c:pt>
                <c:pt idx="14539">
                  <c:v>9.3887990913134704E-3</c:v>
                </c:pt>
                <c:pt idx="14540">
                  <c:v>2.82689017799602E-2</c:v>
                </c:pt>
                <c:pt idx="14541">
                  <c:v>1.9953896598354798E-2</c:v>
                </c:pt>
                <c:pt idx="14542">
                  <c:v>3.3280448795350401E-2</c:v>
                </c:pt>
                <c:pt idx="14543">
                  <c:v>3.5187096875099702E-2</c:v>
                </c:pt>
                <c:pt idx="14544">
                  <c:v>9.1718091195525202E-3</c:v>
                </c:pt>
                <c:pt idx="14545">
                  <c:v>2.1337394795381701E-2</c:v>
                </c:pt>
                <c:pt idx="14546">
                  <c:v>9.00908341781477E-3</c:v>
                </c:pt>
                <c:pt idx="14547">
                  <c:v>1.00834492814279E-2</c:v>
                </c:pt>
                <c:pt idx="14548">
                  <c:v>1.2589897951099001E-2</c:v>
                </c:pt>
                <c:pt idx="14549">
                  <c:v>1.6582604044264999E-2</c:v>
                </c:pt>
                <c:pt idx="14550">
                  <c:v>1.11570792626831E-2</c:v>
                </c:pt>
                <c:pt idx="14551">
                  <c:v>1.1196791267869301E-2</c:v>
                </c:pt>
                <c:pt idx="14552">
                  <c:v>3.1331034394991401E-2</c:v>
                </c:pt>
                <c:pt idx="14553">
                  <c:v>8.6917669522075507E-3</c:v>
                </c:pt>
                <c:pt idx="14554">
                  <c:v>1.09313234127463E-2</c:v>
                </c:pt>
                <c:pt idx="14555">
                  <c:v>1.45215104706517E-2</c:v>
                </c:pt>
                <c:pt idx="14556">
                  <c:v>8.5276604411053999E-3</c:v>
                </c:pt>
                <c:pt idx="14557">
                  <c:v>6.8270775494225305E-2</c:v>
                </c:pt>
                <c:pt idx="14558">
                  <c:v>7.7713654589190596E-3</c:v>
                </c:pt>
                <c:pt idx="14559">
                  <c:v>1.7196937491220698E-2</c:v>
                </c:pt>
                <c:pt idx="14560">
                  <c:v>4.8885833956010802E-2</c:v>
                </c:pt>
                <c:pt idx="14561">
                  <c:v>1.0010992198088899E-2</c:v>
                </c:pt>
                <c:pt idx="14562">
                  <c:v>1.17503264551753E-2</c:v>
                </c:pt>
                <c:pt idx="14563">
                  <c:v>5.3921076842044099E-2</c:v>
                </c:pt>
                <c:pt idx="14564">
                  <c:v>1.01457508593797E-2</c:v>
                </c:pt>
                <c:pt idx="14565">
                  <c:v>1.5442867360061001E-2</c:v>
                </c:pt>
                <c:pt idx="14566">
                  <c:v>7.9357720039004206E-3</c:v>
                </c:pt>
                <c:pt idx="14567">
                  <c:v>4.05992072546019E-2</c:v>
                </c:pt>
                <c:pt idx="14568">
                  <c:v>4.0866268942842801E-2</c:v>
                </c:pt>
                <c:pt idx="14569">
                  <c:v>2.6486526845510502E-2</c:v>
                </c:pt>
                <c:pt idx="14570">
                  <c:v>7.9598826876300707E-3</c:v>
                </c:pt>
                <c:pt idx="14571">
                  <c:v>1.44323509198861E-2</c:v>
                </c:pt>
                <c:pt idx="14572">
                  <c:v>5.1943255308684801E-2</c:v>
                </c:pt>
                <c:pt idx="14573">
                  <c:v>1.3159210137976199E-2</c:v>
                </c:pt>
                <c:pt idx="14574">
                  <c:v>4.9028301047901998E-2</c:v>
                </c:pt>
                <c:pt idx="14575">
                  <c:v>9.3769256151871993E-3</c:v>
                </c:pt>
                <c:pt idx="14576">
                  <c:v>4.0781162393042802E-2</c:v>
                </c:pt>
                <c:pt idx="14577">
                  <c:v>4.2367800165554602E-2</c:v>
                </c:pt>
                <c:pt idx="14578">
                  <c:v>1.24910443244667E-2</c:v>
                </c:pt>
                <c:pt idx="14579">
                  <c:v>9.8930869885319392E-3</c:v>
                </c:pt>
                <c:pt idx="14580">
                  <c:v>1.0659765445631001E-2</c:v>
                </c:pt>
                <c:pt idx="14581">
                  <c:v>5.2726194349326301E-2</c:v>
                </c:pt>
                <c:pt idx="14582">
                  <c:v>9.1598342570681397E-3</c:v>
                </c:pt>
                <c:pt idx="14583">
                  <c:v>5.7320165483730298E-2</c:v>
                </c:pt>
                <c:pt idx="14584">
                  <c:v>8.6387773442961491E-3</c:v>
                </c:pt>
                <c:pt idx="14585">
                  <c:v>2.1155133953885699E-2</c:v>
                </c:pt>
                <c:pt idx="14586">
                  <c:v>4.4001212316215801E-2</c:v>
                </c:pt>
                <c:pt idx="14587">
                  <c:v>8.8736479289322195E-3</c:v>
                </c:pt>
                <c:pt idx="14588">
                  <c:v>4.84897081055446E-2</c:v>
                </c:pt>
                <c:pt idx="14589">
                  <c:v>5.3765656224389897E-2</c:v>
                </c:pt>
                <c:pt idx="14590">
                  <c:v>2.0549967397226001E-2</c:v>
                </c:pt>
                <c:pt idx="14591">
                  <c:v>8.2474224453083101E-3</c:v>
                </c:pt>
                <c:pt idx="14592">
                  <c:v>1.0667612337847699E-2</c:v>
                </c:pt>
                <c:pt idx="14593">
                  <c:v>4.0390692837728899E-2</c:v>
                </c:pt>
                <c:pt idx="14594">
                  <c:v>1.0435222348567801E-2</c:v>
                </c:pt>
                <c:pt idx="14595">
                  <c:v>8.9212883571417097E-3</c:v>
                </c:pt>
                <c:pt idx="14596">
                  <c:v>1.7134654053387599E-2</c:v>
                </c:pt>
                <c:pt idx="14597">
                  <c:v>1.2912127611054701E-2</c:v>
                </c:pt>
                <c:pt idx="14598">
                  <c:v>1.2179803405299399E-2</c:v>
                </c:pt>
                <c:pt idx="14599">
                  <c:v>1.0379965771820101E-2</c:v>
                </c:pt>
                <c:pt idx="14600">
                  <c:v>1.82598119426799E-2</c:v>
                </c:pt>
                <c:pt idx="14601">
                  <c:v>1.12408427803095E-2</c:v>
                </c:pt>
                <c:pt idx="14602">
                  <c:v>3.8355163433341499E-2</c:v>
                </c:pt>
                <c:pt idx="14603">
                  <c:v>1.7893773122866299E-2</c:v>
                </c:pt>
                <c:pt idx="14604">
                  <c:v>1.36245205604878E-2</c:v>
                </c:pt>
                <c:pt idx="14605">
                  <c:v>7.5342368957278198E-3</c:v>
                </c:pt>
                <c:pt idx="14606">
                  <c:v>8.6730380630865196E-3</c:v>
                </c:pt>
                <c:pt idx="14607">
                  <c:v>9.5314616037869906E-3</c:v>
                </c:pt>
                <c:pt idx="14608">
                  <c:v>4.6830003979948798E-2</c:v>
                </c:pt>
                <c:pt idx="14609">
                  <c:v>1.0529773839232299E-2</c:v>
                </c:pt>
                <c:pt idx="14610">
                  <c:v>2.2894384263372401E-2</c:v>
                </c:pt>
                <c:pt idx="14611">
                  <c:v>7.6128757219800702E-3</c:v>
                </c:pt>
                <c:pt idx="14612">
                  <c:v>1.01331398334371E-2</c:v>
                </c:pt>
                <c:pt idx="14613">
                  <c:v>1.7889129830815899E-2</c:v>
                </c:pt>
                <c:pt idx="14614">
                  <c:v>1.38211030761804E-2</c:v>
                </c:pt>
                <c:pt idx="14615">
                  <c:v>1.1502666347462E-2</c:v>
                </c:pt>
                <c:pt idx="14616">
                  <c:v>3.5584825767043499E-2</c:v>
                </c:pt>
                <c:pt idx="14617">
                  <c:v>6.0327903089004098E-2</c:v>
                </c:pt>
                <c:pt idx="14618">
                  <c:v>3.5480041662617E-2</c:v>
                </c:pt>
                <c:pt idx="14619">
                  <c:v>1.56017044430589E-2</c:v>
                </c:pt>
                <c:pt idx="14620">
                  <c:v>9.1376683761701799E-3</c:v>
                </c:pt>
                <c:pt idx="14621">
                  <c:v>1.5895848277655601E-2</c:v>
                </c:pt>
                <c:pt idx="14622">
                  <c:v>9.5262417003390901E-3</c:v>
                </c:pt>
                <c:pt idx="14623">
                  <c:v>9.9325924267308907E-3</c:v>
                </c:pt>
                <c:pt idx="14624">
                  <c:v>1.15662037246734E-2</c:v>
                </c:pt>
                <c:pt idx="14625">
                  <c:v>1.21671703780782E-2</c:v>
                </c:pt>
                <c:pt idx="14626">
                  <c:v>1.04121127837183E-2</c:v>
                </c:pt>
                <c:pt idx="14627">
                  <c:v>2.5332260319236102E-2</c:v>
                </c:pt>
                <c:pt idx="14628">
                  <c:v>2.8170099672563901E-2</c:v>
                </c:pt>
                <c:pt idx="14629">
                  <c:v>1.0318043857252599E-2</c:v>
                </c:pt>
                <c:pt idx="14630">
                  <c:v>1.1035559084954299E-2</c:v>
                </c:pt>
                <c:pt idx="14631">
                  <c:v>3.8498371899402403E-2</c:v>
                </c:pt>
                <c:pt idx="14632">
                  <c:v>2.2037833515304601E-2</c:v>
                </c:pt>
                <c:pt idx="14633">
                  <c:v>7.7201959082487696E-3</c:v>
                </c:pt>
                <c:pt idx="14634">
                  <c:v>8.0543255679212007E-3</c:v>
                </c:pt>
                <c:pt idx="14635">
                  <c:v>1.3170719254122699E-2</c:v>
                </c:pt>
                <c:pt idx="14636">
                  <c:v>1.0891120669041399E-2</c:v>
                </c:pt>
                <c:pt idx="14637">
                  <c:v>1.24389930512538E-2</c:v>
                </c:pt>
                <c:pt idx="14638">
                  <c:v>9.3098775330557795E-3</c:v>
                </c:pt>
                <c:pt idx="14639">
                  <c:v>2.2961951712062001E-2</c:v>
                </c:pt>
                <c:pt idx="14640">
                  <c:v>2.57376102391982E-2</c:v>
                </c:pt>
                <c:pt idx="14641">
                  <c:v>8.5942455138760705E-3</c:v>
                </c:pt>
                <c:pt idx="14642">
                  <c:v>7.8163524996737507E-3</c:v>
                </c:pt>
                <c:pt idx="14643">
                  <c:v>1.29977455364134E-2</c:v>
                </c:pt>
                <c:pt idx="14644">
                  <c:v>9.2783781628293007E-3</c:v>
                </c:pt>
                <c:pt idx="14645">
                  <c:v>1.0903497466698201E-2</c:v>
                </c:pt>
                <c:pt idx="14646">
                  <c:v>2.43083417986804E-2</c:v>
                </c:pt>
                <c:pt idx="14647">
                  <c:v>4.3159600270802401E-2</c:v>
                </c:pt>
                <c:pt idx="14648">
                  <c:v>1.3024075858664899E-2</c:v>
                </c:pt>
                <c:pt idx="14649">
                  <c:v>1.0264189405445901E-2</c:v>
                </c:pt>
                <c:pt idx="14650">
                  <c:v>2.8884954285175402E-2</c:v>
                </c:pt>
                <c:pt idx="14651">
                  <c:v>3.3532155889978398E-2</c:v>
                </c:pt>
                <c:pt idx="14652">
                  <c:v>7.8930090104862207E-3</c:v>
                </c:pt>
                <c:pt idx="14653">
                  <c:v>1.6580891926408201E-2</c:v>
                </c:pt>
                <c:pt idx="14654">
                  <c:v>8.3334577960262994E-3</c:v>
                </c:pt>
                <c:pt idx="14655">
                  <c:v>1.99889555190974E-2</c:v>
                </c:pt>
                <c:pt idx="14656">
                  <c:v>4.1256625667645597E-2</c:v>
                </c:pt>
                <c:pt idx="14657">
                  <c:v>1.12958751437147E-2</c:v>
                </c:pt>
                <c:pt idx="14658">
                  <c:v>8.91480432851109E-3</c:v>
                </c:pt>
                <c:pt idx="14659">
                  <c:v>9.6727584925579008E-3</c:v>
                </c:pt>
                <c:pt idx="14660">
                  <c:v>8.9787688712563898E-3</c:v>
                </c:pt>
                <c:pt idx="14661">
                  <c:v>3.23686499062018E-2</c:v>
                </c:pt>
                <c:pt idx="14662">
                  <c:v>8.0190688041067697E-3</c:v>
                </c:pt>
                <c:pt idx="14663">
                  <c:v>9.0503327074439206E-3</c:v>
                </c:pt>
                <c:pt idx="14664">
                  <c:v>8.6937611836771008E-3</c:v>
                </c:pt>
                <c:pt idx="14665">
                  <c:v>1.48255311661009E-2</c:v>
                </c:pt>
                <c:pt idx="14666">
                  <c:v>2.0953484497402499E-2</c:v>
                </c:pt>
                <c:pt idx="14667">
                  <c:v>8.4335981409286807E-3</c:v>
                </c:pt>
                <c:pt idx="14668">
                  <c:v>1.7046828883319501E-2</c:v>
                </c:pt>
                <c:pt idx="14669">
                  <c:v>1.81381811899539E-2</c:v>
                </c:pt>
                <c:pt idx="14670">
                  <c:v>8.8908437097839198E-3</c:v>
                </c:pt>
                <c:pt idx="14671">
                  <c:v>1.4108210591046199E-2</c:v>
                </c:pt>
                <c:pt idx="14672">
                  <c:v>1.83544448434881E-2</c:v>
                </c:pt>
                <c:pt idx="14673">
                  <c:v>2.1738964100504399E-2</c:v>
                </c:pt>
                <c:pt idx="14674">
                  <c:v>2.1940863917660699E-2</c:v>
                </c:pt>
                <c:pt idx="14675">
                  <c:v>3.7264709329369497E-2</c:v>
                </c:pt>
                <c:pt idx="14676">
                  <c:v>1.140794543588E-2</c:v>
                </c:pt>
                <c:pt idx="14677">
                  <c:v>9.8856350971217102E-3</c:v>
                </c:pt>
                <c:pt idx="14678">
                  <c:v>3.1498596104356201E-2</c:v>
                </c:pt>
                <c:pt idx="14679">
                  <c:v>1.1054542871075299E-2</c:v>
                </c:pt>
                <c:pt idx="14680">
                  <c:v>1.8832993538865299E-2</c:v>
                </c:pt>
                <c:pt idx="14681">
                  <c:v>6.10372332259288E-2</c:v>
                </c:pt>
                <c:pt idx="14682">
                  <c:v>8.7390869447015202E-3</c:v>
                </c:pt>
                <c:pt idx="14683">
                  <c:v>1.14016609287857E-2</c:v>
                </c:pt>
                <c:pt idx="14684">
                  <c:v>2.7644667798186501E-2</c:v>
                </c:pt>
                <c:pt idx="14685">
                  <c:v>8.7423547532830392E-3</c:v>
                </c:pt>
                <c:pt idx="14686">
                  <c:v>9.5553677960330593E-3</c:v>
                </c:pt>
                <c:pt idx="14687">
                  <c:v>1.67276620439138E-2</c:v>
                </c:pt>
                <c:pt idx="14688">
                  <c:v>3.39190548458283E-2</c:v>
                </c:pt>
                <c:pt idx="14689">
                  <c:v>8.3225284378275304E-3</c:v>
                </c:pt>
                <c:pt idx="14690">
                  <c:v>8.1243622591722006E-3</c:v>
                </c:pt>
                <c:pt idx="14691">
                  <c:v>3.0843625487622098E-2</c:v>
                </c:pt>
                <c:pt idx="14692">
                  <c:v>4.5263673254509397E-2</c:v>
                </c:pt>
                <c:pt idx="14693">
                  <c:v>1.4658907748400601E-2</c:v>
                </c:pt>
                <c:pt idx="14694">
                  <c:v>9.1635739393349097E-3</c:v>
                </c:pt>
                <c:pt idx="14695">
                  <c:v>1.2619374698048001E-2</c:v>
                </c:pt>
                <c:pt idx="14696">
                  <c:v>5.9719907531635197E-2</c:v>
                </c:pt>
                <c:pt idx="14697">
                  <c:v>1.07933335120217E-2</c:v>
                </c:pt>
                <c:pt idx="14698">
                  <c:v>6.4285319262785495E-2</c:v>
                </c:pt>
                <c:pt idx="14699">
                  <c:v>1.7836326119371099E-2</c:v>
                </c:pt>
                <c:pt idx="14700">
                  <c:v>1.24804237648848E-2</c:v>
                </c:pt>
                <c:pt idx="14701">
                  <c:v>8.8475356320752794E-3</c:v>
                </c:pt>
                <c:pt idx="14702">
                  <c:v>8.0070481618970991E-3</c:v>
                </c:pt>
                <c:pt idx="14703">
                  <c:v>6.14756374257171E-2</c:v>
                </c:pt>
                <c:pt idx="14704">
                  <c:v>1.31984050798227E-2</c:v>
                </c:pt>
                <c:pt idx="14705">
                  <c:v>9.4565824213778509E-3</c:v>
                </c:pt>
                <c:pt idx="14706">
                  <c:v>9.9726683741921396E-3</c:v>
                </c:pt>
                <c:pt idx="14707">
                  <c:v>1.75774854965479E-2</c:v>
                </c:pt>
                <c:pt idx="14708">
                  <c:v>6.1252621537415702E-2</c:v>
                </c:pt>
                <c:pt idx="14709">
                  <c:v>1.33142849857158E-2</c:v>
                </c:pt>
                <c:pt idx="14710">
                  <c:v>1.33394438696482E-2</c:v>
                </c:pt>
                <c:pt idx="14711">
                  <c:v>1.45529144705494E-2</c:v>
                </c:pt>
                <c:pt idx="14712">
                  <c:v>9.0882496463909404E-3</c:v>
                </c:pt>
                <c:pt idx="14713">
                  <c:v>8.2552912584541501E-3</c:v>
                </c:pt>
                <c:pt idx="14714">
                  <c:v>9.7437204276222301E-3</c:v>
                </c:pt>
                <c:pt idx="14715">
                  <c:v>8.4297246590539898E-3</c:v>
                </c:pt>
                <c:pt idx="14716">
                  <c:v>1.01014611608589E-2</c:v>
                </c:pt>
                <c:pt idx="14717">
                  <c:v>1.62641814331442E-2</c:v>
                </c:pt>
                <c:pt idx="14718">
                  <c:v>9.7551652180748408E-3</c:v>
                </c:pt>
                <c:pt idx="14719">
                  <c:v>8.3475266273270194E-3</c:v>
                </c:pt>
                <c:pt idx="14720">
                  <c:v>2.22999626552772E-2</c:v>
                </c:pt>
                <c:pt idx="14721">
                  <c:v>1.9255918012675202E-2</c:v>
                </c:pt>
                <c:pt idx="14722">
                  <c:v>1.7004519275015902E-2</c:v>
                </c:pt>
                <c:pt idx="14723">
                  <c:v>8.1174485789337995E-3</c:v>
                </c:pt>
                <c:pt idx="14724">
                  <c:v>1.0266037047361299E-2</c:v>
                </c:pt>
                <c:pt idx="14725">
                  <c:v>1.30622764585414E-2</c:v>
                </c:pt>
                <c:pt idx="14726">
                  <c:v>3.0692722261541901E-2</c:v>
                </c:pt>
                <c:pt idx="14727">
                  <c:v>1.80692979805381E-2</c:v>
                </c:pt>
                <c:pt idx="14728">
                  <c:v>1.31235604622602E-2</c:v>
                </c:pt>
                <c:pt idx="14729">
                  <c:v>7.4103379144881999E-3</c:v>
                </c:pt>
                <c:pt idx="14730">
                  <c:v>1.72962408359069E-2</c:v>
                </c:pt>
                <c:pt idx="14731">
                  <c:v>1.6168851841591701E-2</c:v>
                </c:pt>
                <c:pt idx="14732">
                  <c:v>3.0546153224216901E-2</c:v>
                </c:pt>
                <c:pt idx="14733">
                  <c:v>3.4268513085126899E-2</c:v>
                </c:pt>
                <c:pt idx="14734">
                  <c:v>1.66352550432196E-2</c:v>
                </c:pt>
                <c:pt idx="14735">
                  <c:v>3.6431534066771097E-2</c:v>
                </c:pt>
                <c:pt idx="14736">
                  <c:v>8.2925269201187396E-3</c:v>
                </c:pt>
                <c:pt idx="14737">
                  <c:v>9.6554873229504293E-3</c:v>
                </c:pt>
                <c:pt idx="14738">
                  <c:v>6.2909950097352396E-2</c:v>
                </c:pt>
                <c:pt idx="14739">
                  <c:v>1.5820361194844999E-2</c:v>
                </c:pt>
                <c:pt idx="14740">
                  <c:v>2.1778045831781001E-2</c:v>
                </c:pt>
                <c:pt idx="14741">
                  <c:v>1.2324807097119E-2</c:v>
                </c:pt>
                <c:pt idx="14742">
                  <c:v>1.66091371017618E-2</c:v>
                </c:pt>
                <c:pt idx="14743">
                  <c:v>8.4840512126710399E-3</c:v>
                </c:pt>
                <c:pt idx="14744">
                  <c:v>3.6456132790919402E-2</c:v>
                </c:pt>
                <c:pt idx="14745">
                  <c:v>9.3651329391842703E-3</c:v>
                </c:pt>
                <c:pt idx="14746">
                  <c:v>1.1848024394924999E-2</c:v>
                </c:pt>
                <c:pt idx="14747">
                  <c:v>1.8727502551511802E-2</c:v>
                </c:pt>
                <c:pt idx="14748">
                  <c:v>2.1763073783894801E-2</c:v>
                </c:pt>
                <c:pt idx="14749">
                  <c:v>2.3550249205380298E-2</c:v>
                </c:pt>
                <c:pt idx="14750">
                  <c:v>1.7535548957340798E-2</c:v>
                </c:pt>
                <c:pt idx="14751">
                  <c:v>9.9076206092055894E-3</c:v>
                </c:pt>
                <c:pt idx="14752">
                  <c:v>8.3930084988419196E-3</c:v>
                </c:pt>
                <c:pt idx="14753">
                  <c:v>8.7742640074994997E-3</c:v>
                </c:pt>
                <c:pt idx="14754">
                  <c:v>1.2310464304092E-2</c:v>
                </c:pt>
                <c:pt idx="14755">
                  <c:v>8.4108742396766002E-3</c:v>
                </c:pt>
                <c:pt idx="14756">
                  <c:v>1.7410624978349901E-2</c:v>
                </c:pt>
                <c:pt idx="14757">
                  <c:v>5.4145742298822498E-2</c:v>
                </c:pt>
                <c:pt idx="14758">
                  <c:v>8.0013632932702701E-3</c:v>
                </c:pt>
                <c:pt idx="14759">
                  <c:v>1.2715774299205E-2</c:v>
                </c:pt>
                <c:pt idx="14760">
                  <c:v>2.5783677094939401E-2</c:v>
                </c:pt>
                <c:pt idx="14761">
                  <c:v>1.1042334986786501E-2</c:v>
                </c:pt>
                <c:pt idx="14762">
                  <c:v>1.43087236663073E-2</c:v>
                </c:pt>
                <c:pt idx="14763">
                  <c:v>1.3452321626202499E-2</c:v>
                </c:pt>
                <c:pt idx="14764">
                  <c:v>1.10459932251463E-2</c:v>
                </c:pt>
                <c:pt idx="14765">
                  <c:v>1.3436139449408E-2</c:v>
                </c:pt>
                <c:pt idx="14766">
                  <c:v>9.14839359052598E-3</c:v>
                </c:pt>
                <c:pt idx="14767">
                  <c:v>2.66648532160654E-2</c:v>
                </c:pt>
                <c:pt idx="14768">
                  <c:v>8.7561113211284194E-3</c:v>
                </c:pt>
                <c:pt idx="14769">
                  <c:v>1.19939552312183E-2</c:v>
                </c:pt>
                <c:pt idx="14770">
                  <c:v>1.39048037123352E-2</c:v>
                </c:pt>
                <c:pt idx="14771">
                  <c:v>1.05156533056296E-2</c:v>
                </c:pt>
                <c:pt idx="14772">
                  <c:v>3.7486708587052602E-2</c:v>
                </c:pt>
                <c:pt idx="14773">
                  <c:v>3.2717686270076797E-2</c:v>
                </c:pt>
                <c:pt idx="14774">
                  <c:v>1.34188838969868E-2</c:v>
                </c:pt>
                <c:pt idx="14775">
                  <c:v>2.4499209273806801E-2</c:v>
                </c:pt>
                <c:pt idx="14776">
                  <c:v>1.48874086219238E-2</c:v>
                </c:pt>
                <c:pt idx="14777">
                  <c:v>2.80891634467379E-2</c:v>
                </c:pt>
                <c:pt idx="14778">
                  <c:v>2.1549385341474301E-2</c:v>
                </c:pt>
                <c:pt idx="14779">
                  <c:v>1.18213739979625E-2</c:v>
                </c:pt>
                <c:pt idx="14780">
                  <c:v>5.18686257060543E-2</c:v>
                </c:pt>
                <c:pt idx="14781">
                  <c:v>1.2039897891140801E-2</c:v>
                </c:pt>
                <c:pt idx="14782">
                  <c:v>5.9738351044862303E-2</c:v>
                </c:pt>
                <c:pt idx="14783">
                  <c:v>2.17186704655856E-2</c:v>
                </c:pt>
                <c:pt idx="14784">
                  <c:v>3.7570485232251601E-2</c:v>
                </c:pt>
                <c:pt idx="14785">
                  <c:v>4.42838622800081E-2</c:v>
                </c:pt>
                <c:pt idx="14786">
                  <c:v>3.1742992779951303E-2</c:v>
                </c:pt>
                <c:pt idx="14787">
                  <c:v>1.45376725770286E-2</c:v>
                </c:pt>
                <c:pt idx="14788">
                  <c:v>9.5017381664048595E-3</c:v>
                </c:pt>
                <c:pt idx="14789">
                  <c:v>2.7092702426622001E-2</c:v>
                </c:pt>
                <c:pt idx="14790">
                  <c:v>1.05028366823663E-2</c:v>
                </c:pt>
                <c:pt idx="14791">
                  <c:v>1.21524662997416E-2</c:v>
                </c:pt>
                <c:pt idx="14792">
                  <c:v>2.1603448949557E-2</c:v>
                </c:pt>
                <c:pt idx="14793">
                  <c:v>1.1025688331041599E-2</c:v>
                </c:pt>
                <c:pt idx="14794">
                  <c:v>2.0864495095405701E-2</c:v>
                </c:pt>
                <c:pt idx="14795">
                  <c:v>3.1644845954641697E-2</c:v>
                </c:pt>
                <c:pt idx="14796">
                  <c:v>1.24219084725345E-2</c:v>
                </c:pt>
                <c:pt idx="14797">
                  <c:v>1.9091989027564999E-2</c:v>
                </c:pt>
                <c:pt idx="14798">
                  <c:v>9.7149935786192392E-3</c:v>
                </c:pt>
                <c:pt idx="14799">
                  <c:v>3.0096279442879199E-2</c:v>
                </c:pt>
                <c:pt idx="14800">
                  <c:v>1.03250863937376E-2</c:v>
                </c:pt>
                <c:pt idx="14801">
                  <c:v>8.9305319403033094E-3</c:v>
                </c:pt>
                <c:pt idx="14802">
                  <c:v>2.70104569813467E-2</c:v>
                </c:pt>
                <c:pt idx="14803">
                  <c:v>1.08879846502707E-2</c:v>
                </c:pt>
                <c:pt idx="14804">
                  <c:v>1.18115418713762E-2</c:v>
                </c:pt>
                <c:pt idx="14805">
                  <c:v>1.3515149469459699E-2</c:v>
                </c:pt>
                <c:pt idx="14806">
                  <c:v>1.15966801040828E-2</c:v>
                </c:pt>
                <c:pt idx="14807">
                  <c:v>1.8292294563189201E-2</c:v>
                </c:pt>
                <c:pt idx="14808">
                  <c:v>9.1354181211408605E-3</c:v>
                </c:pt>
                <c:pt idx="14809">
                  <c:v>8.9185900053079699E-3</c:v>
                </c:pt>
                <c:pt idx="14810">
                  <c:v>1.7142510292322902E-2</c:v>
                </c:pt>
                <c:pt idx="14811">
                  <c:v>8.1050312775080707E-3</c:v>
                </c:pt>
                <c:pt idx="14812">
                  <c:v>2.3402547555277799E-2</c:v>
                </c:pt>
                <c:pt idx="14813">
                  <c:v>2.4346150389739502E-2</c:v>
                </c:pt>
                <c:pt idx="14814">
                  <c:v>1.13697413477918E-2</c:v>
                </c:pt>
                <c:pt idx="14815">
                  <c:v>1.2286399887708899E-2</c:v>
                </c:pt>
                <c:pt idx="14816">
                  <c:v>2.24689607280016E-2</c:v>
                </c:pt>
                <c:pt idx="14817">
                  <c:v>1.03411378402543E-2</c:v>
                </c:pt>
                <c:pt idx="14818">
                  <c:v>1.8497750993238998E-2</c:v>
                </c:pt>
                <c:pt idx="14819">
                  <c:v>3.7096145288717998E-2</c:v>
                </c:pt>
                <c:pt idx="14820">
                  <c:v>6.0365975020613798E-2</c:v>
                </c:pt>
                <c:pt idx="14821">
                  <c:v>8.0066450689629306E-3</c:v>
                </c:pt>
                <c:pt idx="14822">
                  <c:v>2.0884678048770401E-2</c:v>
                </c:pt>
                <c:pt idx="14823">
                  <c:v>2.5706027024953199E-2</c:v>
                </c:pt>
                <c:pt idx="14824">
                  <c:v>1.0551611913296E-2</c:v>
                </c:pt>
                <c:pt idx="14825">
                  <c:v>1.5911793937992601E-2</c:v>
                </c:pt>
                <c:pt idx="14826">
                  <c:v>1.1080121153908599E-2</c:v>
                </c:pt>
                <c:pt idx="14827">
                  <c:v>4.0027211523579E-2</c:v>
                </c:pt>
                <c:pt idx="14828">
                  <c:v>5.0968726929614599E-2</c:v>
                </c:pt>
                <c:pt idx="14829">
                  <c:v>2.3498923650260701E-2</c:v>
                </c:pt>
                <c:pt idx="14830">
                  <c:v>9.9900770021426003E-3</c:v>
                </c:pt>
                <c:pt idx="14831">
                  <c:v>1.14842245528424E-2</c:v>
                </c:pt>
                <c:pt idx="14832">
                  <c:v>1.1728930364909899E-2</c:v>
                </c:pt>
                <c:pt idx="14833">
                  <c:v>1.56183366136494E-2</c:v>
                </c:pt>
                <c:pt idx="14834">
                  <c:v>8.4451359270982206E-3</c:v>
                </c:pt>
                <c:pt idx="14835">
                  <c:v>1.2318584954023999E-2</c:v>
                </c:pt>
                <c:pt idx="14836">
                  <c:v>2.5450484323117299E-2</c:v>
                </c:pt>
                <c:pt idx="14837">
                  <c:v>1.86463700396097E-2</c:v>
                </c:pt>
                <c:pt idx="14838">
                  <c:v>1.67331999126486E-2</c:v>
                </c:pt>
                <c:pt idx="14839">
                  <c:v>8.4903052024513301E-3</c:v>
                </c:pt>
                <c:pt idx="14840">
                  <c:v>2.0858876282679999E-2</c:v>
                </c:pt>
                <c:pt idx="14841">
                  <c:v>2.1915318461542099E-2</c:v>
                </c:pt>
                <c:pt idx="14842">
                  <c:v>1.3004708551459699E-2</c:v>
                </c:pt>
                <c:pt idx="14843">
                  <c:v>4.6046150500987197E-2</c:v>
                </c:pt>
                <c:pt idx="14844">
                  <c:v>8.7824423752273194E-3</c:v>
                </c:pt>
                <c:pt idx="14845">
                  <c:v>5.7053223057337697E-2</c:v>
                </c:pt>
                <c:pt idx="14846">
                  <c:v>3.1521294404133197E-2</c:v>
                </c:pt>
                <c:pt idx="14847">
                  <c:v>4.0079742152003002E-2</c:v>
                </c:pt>
                <c:pt idx="14848">
                  <c:v>1.6902677524748499E-2</c:v>
                </c:pt>
                <c:pt idx="14849">
                  <c:v>1.1101285878701799E-2</c:v>
                </c:pt>
                <c:pt idx="14850">
                  <c:v>1.2145166730254399E-2</c:v>
                </c:pt>
                <c:pt idx="14851">
                  <c:v>1.9870831803456501E-2</c:v>
                </c:pt>
                <c:pt idx="14852">
                  <c:v>1.48450961162048E-2</c:v>
                </c:pt>
                <c:pt idx="14853">
                  <c:v>2.4718907028725499E-2</c:v>
                </c:pt>
                <c:pt idx="14854">
                  <c:v>2.2057233996582899E-2</c:v>
                </c:pt>
                <c:pt idx="14855">
                  <c:v>1.2540022991099201E-2</c:v>
                </c:pt>
                <c:pt idx="14856">
                  <c:v>1.55627653270349E-2</c:v>
                </c:pt>
                <c:pt idx="14857">
                  <c:v>1.06340528083387E-2</c:v>
                </c:pt>
                <c:pt idx="14858">
                  <c:v>5.0776335739125197E-2</c:v>
                </c:pt>
                <c:pt idx="14859">
                  <c:v>1.9901542006422E-2</c:v>
                </c:pt>
                <c:pt idx="14860">
                  <c:v>1.27913569436157E-2</c:v>
                </c:pt>
                <c:pt idx="14861">
                  <c:v>4.04431500298809E-2</c:v>
                </c:pt>
                <c:pt idx="14862">
                  <c:v>9.6603998873868707E-3</c:v>
                </c:pt>
                <c:pt idx="14863">
                  <c:v>8.9376833664608999E-3</c:v>
                </c:pt>
                <c:pt idx="14864">
                  <c:v>1.8431925144862901E-2</c:v>
                </c:pt>
                <c:pt idx="14865">
                  <c:v>1.77013068308404E-2</c:v>
                </c:pt>
                <c:pt idx="14866">
                  <c:v>1.51488489264305E-2</c:v>
                </c:pt>
                <c:pt idx="14867">
                  <c:v>3.8948891401721898E-2</c:v>
                </c:pt>
                <c:pt idx="14868">
                  <c:v>2.2764397633560099E-2</c:v>
                </c:pt>
                <c:pt idx="14869">
                  <c:v>1.64245640898809E-2</c:v>
                </c:pt>
                <c:pt idx="14870">
                  <c:v>1.05949127478075E-2</c:v>
                </c:pt>
                <c:pt idx="14871">
                  <c:v>6.6419894413698805E-2</c:v>
                </c:pt>
                <c:pt idx="14872">
                  <c:v>4.1367834989716898E-2</c:v>
                </c:pt>
                <c:pt idx="14873">
                  <c:v>9.7223285916065508E-3</c:v>
                </c:pt>
                <c:pt idx="14874">
                  <c:v>1.2852487517153E-2</c:v>
                </c:pt>
                <c:pt idx="14875">
                  <c:v>7.9273761835942907E-3</c:v>
                </c:pt>
                <c:pt idx="14876">
                  <c:v>8.8115776584732405E-3</c:v>
                </c:pt>
                <c:pt idx="14877">
                  <c:v>1.40976884921731E-2</c:v>
                </c:pt>
                <c:pt idx="14878">
                  <c:v>6.5103261366138906E-2</c:v>
                </c:pt>
                <c:pt idx="14879">
                  <c:v>4.2514321966862702E-2</c:v>
                </c:pt>
                <c:pt idx="14880">
                  <c:v>2.05999032218845E-2</c:v>
                </c:pt>
                <c:pt idx="14881">
                  <c:v>6.7161020132581101E-2</c:v>
                </c:pt>
                <c:pt idx="14882">
                  <c:v>2.3828359468283399E-2</c:v>
                </c:pt>
                <c:pt idx="14883">
                  <c:v>6.4455378318032802E-2</c:v>
                </c:pt>
                <c:pt idx="14884">
                  <c:v>2.9255559134428899E-2</c:v>
                </c:pt>
                <c:pt idx="14885">
                  <c:v>1.01287995686335E-2</c:v>
                </c:pt>
                <c:pt idx="14886">
                  <c:v>4.64270343295866E-2</c:v>
                </c:pt>
                <c:pt idx="14887">
                  <c:v>4.0942079349430803E-2</c:v>
                </c:pt>
                <c:pt idx="14888">
                  <c:v>9.7895030090843094E-3</c:v>
                </c:pt>
                <c:pt idx="14889">
                  <c:v>1.20900316463278E-2</c:v>
                </c:pt>
                <c:pt idx="14890">
                  <c:v>9.3292589127355295E-3</c:v>
                </c:pt>
                <c:pt idx="14891">
                  <c:v>9.13582552384078E-3</c:v>
                </c:pt>
                <c:pt idx="14892">
                  <c:v>2.6085615368641599E-2</c:v>
                </c:pt>
                <c:pt idx="14893">
                  <c:v>5.5336456336598998E-2</c:v>
                </c:pt>
                <c:pt idx="14894">
                  <c:v>5.8496667819713501E-2</c:v>
                </c:pt>
                <c:pt idx="14895">
                  <c:v>9.0790349377087107E-3</c:v>
                </c:pt>
                <c:pt idx="14896">
                  <c:v>7.6354448008093198E-3</c:v>
                </c:pt>
                <c:pt idx="14897">
                  <c:v>1.89419957863174E-2</c:v>
                </c:pt>
                <c:pt idx="14898">
                  <c:v>2.7788155047995599E-2</c:v>
                </c:pt>
                <c:pt idx="14899">
                  <c:v>9.0828001013579691E-3</c:v>
                </c:pt>
                <c:pt idx="14900">
                  <c:v>8.1977910720915093E-3</c:v>
                </c:pt>
                <c:pt idx="14901">
                  <c:v>1.7131909946753E-2</c:v>
                </c:pt>
                <c:pt idx="14902">
                  <c:v>2.0495866790086501E-2</c:v>
                </c:pt>
                <c:pt idx="14903">
                  <c:v>1.21263844116807E-2</c:v>
                </c:pt>
                <c:pt idx="14904">
                  <c:v>1.4487063386754999E-2</c:v>
                </c:pt>
                <c:pt idx="14905">
                  <c:v>1.17093505519252E-2</c:v>
                </c:pt>
                <c:pt idx="14906">
                  <c:v>3.0232454764405E-2</c:v>
                </c:pt>
                <c:pt idx="14907">
                  <c:v>1.17036194762097E-2</c:v>
                </c:pt>
                <c:pt idx="14908">
                  <c:v>1.19647644023127E-2</c:v>
                </c:pt>
                <c:pt idx="14909">
                  <c:v>2.25021914043218E-2</c:v>
                </c:pt>
                <c:pt idx="14910">
                  <c:v>9.37971099479676E-3</c:v>
                </c:pt>
                <c:pt idx="14911">
                  <c:v>8.0621187493302906E-3</c:v>
                </c:pt>
                <c:pt idx="14912">
                  <c:v>2.30789943695821E-2</c:v>
                </c:pt>
                <c:pt idx="14913">
                  <c:v>9.1116029032467603E-3</c:v>
                </c:pt>
                <c:pt idx="14914">
                  <c:v>1.61344011834475E-2</c:v>
                </c:pt>
                <c:pt idx="14915">
                  <c:v>8.8878754504233201E-3</c:v>
                </c:pt>
                <c:pt idx="14916">
                  <c:v>7.8127838275546899E-3</c:v>
                </c:pt>
                <c:pt idx="14917">
                  <c:v>8.8027999567518792E-3</c:v>
                </c:pt>
                <c:pt idx="14918">
                  <c:v>1.36707485685188E-2</c:v>
                </c:pt>
                <c:pt idx="14919">
                  <c:v>3.0313158623689E-2</c:v>
                </c:pt>
                <c:pt idx="14920">
                  <c:v>9.1628594522236203E-3</c:v>
                </c:pt>
                <c:pt idx="14921">
                  <c:v>6.3749089852788196E-2</c:v>
                </c:pt>
                <c:pt idx="14922">
                  <c:v>1.3018268890371099E-2</c:v>
                </c:pt>
                <c:pt idx="14923">
                  <c:v>1.4985424663242999E-2</c:v>
                </c:pt>
                <c:pt idx="14924">
                  <c:v>3.65234391268505E-2</c:v>
                </c:pt>
                <c:pt idx="14925">
                  <c:v>9.6377218166157092E-3</c:v>
                </c:pt>
                <c:pt idx="14926">
                  <c:v>1.5477965549041101E-2</c:v>
                </c:pt>
                <c:pt idx="14927">
                  <c:v>1.6369185267633399E-2</c:v>
                </c:pt>
                <c:pt idx="14928">
                  <c:v>2.15800122348562E-2</c:v>
                </c:pt>
                <c:pt idx="14929">
                  <c:v>4.01998436005594E-2</c:v>
                </c:pt>
                <c:pt idx="14930">
                  <c:v>8.5349270722177104E-3</c:v>
                </c:pt>
                <c:pt idx="14931">
                  <c:v>8.5428983279937296E-3</c:v>
                </c:pt>
                <c:pt idx="14932">
                  <c:v>3.2107644812425298E-2</c:v>
                </c:pt>
                <c:pt idx="14933">
                  <c:v>6.7441397575287595E-2</c:v>
                </c:pt>
                <c:pt idx="14934">
                  <c:v>7.7032621666454602E-3</c:v>
                </c:pt>
                <c:pt idx="14935">
                  <c:v>9.8006975992377607E-3</c:v>
                </c:pt>
                <c:pt idx="14936">
                  <c:v>2.27812563443319E-2</c:v>
                </c:pt>
                <c:pt idx="14937">
                  <c:v>3.5072835421900699E-2</c:v>
                </c:pt>
                <c:pt idx="14938">
                  <c:v>3.8398002845816098E-2</c:v>
                </c:pt>
                <c:pt idx="14939">
                  <c:v>1.16360710082321E-2</c:v>
                </c:pt>
                <c:pt idx="14940">
                  <c:v>1.2445767729246699E-2</c:v>
                </c:pt>
                <c:pt idx="14941">
                  <c:v>1.02806712911874E-2</c:v>
                </c:pt>
                <c:pt idx="14942">
                  <c:v>1.41170365107202E-2</c:v>
                </c:pt>
                <c:pt idx="14943">
                  <c:v>8.2445924581237805E-3</c:v>
                </c:pt>
                <c:pt idx="14944">
                  <c:v>1.33312013105713E-2</c:v>
                </c:pt>
                <c:pt idx="14945">
                  <c:v>2.079652188538E-2</c:v>
                </c:pt>
                <c:pt idx="14946">
                  <c:v>1.00991517634833E-2</c:v>
                </c:pt>
                <c:pt idx="14947">
                  <c:v>1.29388863465782E-2</c:v>
                </c:pt>
                <c:pt idx="14948">
                  <c:v>5.3191675754332798E-2</c:v>
                </c:pt>
                <c:pt idx="14949">
                  <c:v>1.0893761294241499E-2</c:v>
                </c:pt>
                <c:pt idx="14950">
                  <c:v>1.36749627872223E-2</c:v>
                </c:pt>
                <c:pt idx="14951">
                  <c:v>7.9996056149423296E-3</c:v>
                </c:pt>
                <c:pt idx="14952">
                  <c:v>2.7649273348333302E-2</c:v>
                </c:pt>
                <c:pt idx="14953">
                  <c:v>8.1398099398985596E-3</c:v>
                </c:pt>
                <c:pt idx="14954">
                  <c:v>2.4299039129188502E-2</c:v>
                </c:pt>
                <c:pt idx="14955">
                  <c:v>8.3217133192634608E-3</c:v>
                </c:pt>
                <c:pt idx="14956">
                  <c:v>1.00289722755916E-2</c:v>
                </c:pt>
                <c:pt idx="14957">
                  <c:v>8.7479821042593092E-3</c:v>
                </c:pt>
                <c:pt idx="14958">
                  <c:v>2.2739065174820199E-2</c:v>
                </c:pt>
                <c:pt idx="14959">
                  <c:v>3.7468242656050497E-2</c:v>
                </c:pt>
                <c:pt idx="14960">
                  <c:v>1.50095054799784E-2</c:v>
                </c:pt>
                <c:pt idx="14961">
                  <c:v>2.38340074796397E-2</c:v>
                </c:pt>
                <c:pt idx="14962">
                  <c:v>3.2161913444559098E-2</c:v>
                </c:pt>
                <c:pt idx="14963">
                  <c:v>3.3843498001322803E-2</c:v>
                </c:pt>
                <c:pt idx="14964">
                  <c:v>3.2076846134265903E-2</c:v>
                </c:pt>
                <c:pt idx="14965">
                  <c:v>1.05143034263165E-2</c:v>
                </c:pt>
                <c:pt idx="14966">
                  <c:v>8.8335276242654404E-3</c:v>
                </c:pt>
                <c:pt idx="14967">
                  <c:v>8.2406254496235204E-3</c:v>
                </c:pt>
                <c:pt idx="14968">
                  <c:v>9.9444171205792502E-3</c:v>
                </c:pt>
                <c:pt idx="14969">
                  <c:v>1.4507006821477399E-2</c:v>
                </c:pt>
                <c:pt idx="14970">
                  <c:v>1.9123488740272698E-2</c:v>
                </c:pt>
                <c:pt idx="14971">
                  <c:v>1.7310690976654001E-2</c:v>
                </c:pt>
                <c:pt idx="14972">
                  <c:v>5.23749706935537E-2</c:v>
                </c:pt>
                <c:pt idx="14973">
                  <c:v>3.2743557644731303E-2</c:v>
                </c:pt>
                <c:pt idx="14974">
                  <c:v>6.1460823926441401E-2</c:v>
                </c:pt>
                <c:pt idx="14975">
                  <c:v>9.5823747020954905E-3</c:v>
                </c:pt>
                <c:pt idx="14976">
                  <c:v>9.5178127482011907E-3</c:v>
                </c:pt>
                <c:pt idx="14977">
                  <c:v>8.7864681258799492E-3</c:v>
                </c:pt>
                <c:pt idx="14978">
                  <c:v>7.8475905223387103E-3</c:v>
                </c:pt>
                <c:pt idx="14979">
                  <c:v>1.30979912260668E-2</c:v>
                </c:pt>
                <c:pt idx="14980">
                  <c:v>8.7532411401499005E-3</c:v>
                </c:pt>
                <c:pt idx="14981">
                  <c:v>2.5530999146475299E-2</c:v>
                </c:pt>
                <c:pt idx="14982">
                  <c:v>2.6782145537954799E-2</c:v>
                </c:pt>
                <c:pt idx="14983">
                  <c:v>2.77084011669094E-2</c:v>
                </c:pt>
                <c:pt idx="14984">
                  <c:v>9.5740772665861892E-3</c:v>
                </c:pt>
                <c:pt idx="14985">
                  <c:v>2.18181360428986E-2</c:v>
                </c:pt>
                <c:pt idx="14986">
                  <c:v>1.33833412247498E-2</c:v>
                </c:pt>
                <c:pt idx="14987">
                  <c:v>9.8878358071594306E-3</c:v>
                </c:pt>
                <c:pt idx="14988">
                  <c:v>2.19783688753417E-2</c:v>
                </c:pt>
                <c:pt idx="14989">
                  <c:v>3.9961908509736001E-2</c:v>
                </c:pt>
                <c:pt idx="14990">
                  <c:v>6.4768579961960906E-2</c:v>
                </c:pt>
                <c:pt idx="14991">
                  <c:v>9.7772431465586E-3</c:v>
                </c:pt>
                <c:pt idx="14992">
                  <c:v>3.7289203514134998E-2</c:v>
                </c:pt>
                <c:pt idx="14993">
                  <c:v>1.81736140478925E-2</c:v>
                </c:pt>
                <c:pt idx="14994">
                  <c:v>9.84604024217158E-3</c:v>
                </c:pt>
                <c:pt idx="14995">
                  <c:v>9.6128830967541108E-3</c:v>
                </c:pt>
                <c:pt idx="14996">
                  <c:v>4.5904822846351799E-2</c:v>
                </c:pt>
                <c:pt idx="14997">
                  <c:v>2.62360826361604E-2</c:v>
                </c:pt>
                <c:pt idx="14998">
                  <c:v>1.10162466568073E-2</c:v>
                </c:pt>
                <c:pt idx="14999">
                  <c:v>1.15250633378153E-2</c:v>
                </c:pt>
                <c:pt idx="15000">
                  <c:v>3.3586509878399E-2</c:v>
                </c:pt>
                <c:pt idx="15001">
                  <c:v>8.6497626039859204E-3</c:v>
                </c:pt>
                <c:pt idx="15002">
                  <c:v>9.60175735712567E-3</c:v>
                </c:pt>
                <c:pt idx="15003">
                  <c:v>2.19337342462885E-2</c:v>
                </c:pt>
                <c:pt idx="15004">
                  <c:v>4.7238785113000697E-2</c:v>
                </c:pt>
                <c:pt idx="15005">
                  <c:v>1.05940046708814E-2</c:v>
                </c:pt>
                <c:pt idx="15006">
                  <c:v>1.38982380448501E-2</c:v>
                </c:pt>
                <c:pt idx="15007">
                  <c:v>2.73313289315621E-2</c:v>
                </c:pt>
                <c:pt idx="15008">
                  <c:v>3.3099616757004E-2</c:v>
                </c:pt>
                <c:pt idx="15009">
                  <c:v>1.7383861762308501E-2</c:v>
                </c:pt>
                <c:pt idx="15010">
                  <c:v>5.6361404992183901E-2</c:v>
                </c:pt>
                <c:pt idx="15011">
                  <c:v>7.9367923272883195E-3</c:v>
                </c:pt>
                <c:pt idx="15012">
                  <c:v>1.11236738537365E-2</c:v>
                </c:pt>
                <c:pt idx="15013">
                  <c:v>1.3548512476541799E-2</c:v>
                </c:pt>
                <c:pt idx="15014">
                  <c:v>1.5694763481212699E-2</c:v>
                </c:pt>
                <c:pt idx="15015">
                  <c:v>3.3033950176879399E-2</c:v>
                </c:pt>
                <c:pt idx="15016">
                  <c:v>1.6926676129384199E-2</c:v>
                </c:pt>
                <c:pt idx="15017">
                  <c:v>5.7673920132016603E-2</c:v>
                </c:pt>
                <c:pt idx="15018">
                  <c:v>8.03570922375999E-3</c:v>
                </c:pt>
                <c:pt idx="15019">
                  <c:v>2.0489783195138601E-2</c:v>
                </c:pt>
                <c:pt idx="15020">
                  <c:v>2.0813653674033299E-2</c:v>
                </c:pt>
                <c:pt idx="15021">
                  <c:v>1.7063665396119799E-2</c:v>
                </c:pt>
                <c:pt idx="15022">
                  <c:v>3.5479838897450502E-2</c:v>
                </c:pt>
                <c:pt idx="15023">
                  <c:v>1.4324096299062099E-2</c:v>
                </c:pt>
                <c:pt idx="15024">
                  <c:v>2.29126172890389E-2</c:v>
                </c:pt>
                <c:pt idx="15025">
                  <c:v>1.0159521288902299E-2</c:v>
                </c:pt>
                <c:pt idx="15026">
                  <c:v>5.09847867550796E-2</c:v>
                </c:pt>
                <c:pt idx="15027">
                  <c:v>6.2192690729004199E-2</c:v>
                </c:pt>
                <c:pt idx="15028">
                  <c:v>9.7962813610190502E-3</c:v>
                </c:pt>
                <c:pt idx="15029">
                  <c:v>9.4797780623431006E-3</c:v>
                </c:pt>
                <c:pt idx="15030">
                  <c:v>1.1187897301249E-2</c:v>
                </c:pt>
                <c:pt idx="15031">
                  <c:v>8.0264678648060798E-3</c:v>
                </c:pt>
                <c:pt idx="15032">
                  <c:v>5.0054389907598001E-2</c:v>
                </c:pt>
                <c:pt idx="15033">
                  <c:v>3.73710012751736E-2</c:v>
                </c:pt>
                <c:pt idx="15034">
                  <c:v>3.9353355524444501E-2</c:v>
                </c:pt>
                <c:pt idx="15035">
                  <c:v>8.9383643826241102E-3</c:v>
                </c:pt>
                <c:pt idx="15036">
                  <c:v>3.3342840674225098E-2</c:v>
                </c:pt>
                <c:pt idx="15037">
                  <c:v>2.20918526937538E-2</c:v>
                </c:pt>
                <c:pt idx="15038">
                  <c:v>1.3400564337774101E-2</c:v>
                </c:pt>
                <c:pt idx="15039">
                  <c:v>2.5488932318107799E-2</c:v>
                </c:pt>
                <c:pt idx="15040">
                  <c:v>9.7500568779417904E-3</c:v>
                </c:pt>
                <c:pt idx="15041">
                  <c:v>4.2748790103389299E-2</c:v>
                </c:pt>
                <c:pt idx="15042">
                  <c:v>3.8896353660870797E-2</c:v>
                </c:pt>
                <c:pt idx="15043">
                  <c:v>1.8076955968298301E-2</c:v>
                </c:pt>
                <c:pt idx="15044">
                  <c:v>1.0849965535760399E-2</c:v>
                </c:pt>
                <c:pt idx="15045">
                  <c:v>3.8286942624166799E-2</c:v>
                </c:pt>
                <c:pt idx="15046">
                  <c:v>1.32686121224626E-2</c:v>
                </c:pt>
                <c:pt idx="15047">
                  <c:v>1.6670285040763001E-2</c:v>
                </c:pt>
                <c:pt idx="15048">
                  <c:v>1.6605422376490899E-2</c:v>
                </c:pt>
                <c:pt idx="15049">
                  <c:v>1.92923036501918E-2</c:v>
                </c:pt>
                <c:pt idx="15050">
                  <c:v>1.0101981981835101E-2</c:v>
                </c:pt>
                <c:pt idx="15051">
                  <c:v>1.92502210668044E-2</c:v>
                </c:pt>
                <c:pt idx="15052">
                  <c:v>8.2230114351236408E-3</c:v>
                </c:pt>
                <c:pt idx="15053">
                  <c:v>4.0878574322626898E-2</c:v>
                </c:pt>
                <c:pt idx="15054">
                  <c:v>1.0557826350069599E-2</c:v>
                </c:pt>
                <c:pt idx="15055">
                  <c:v>4.5470046974945402E-2</c:v>
                </c:pt>
                <c:pt idx="15056">
                  <c:v>2.01376448690345E-2</c:v>
                </c:pt>
                <c:pt idx="15057">
                  <c:v>8.14264175998969E-3</c:v>
                </c:pt>
                <c:pt idx="15058">
                  <c:v>1.1412734221784401E-2</c:v>
                </c:pt>
                <c:pt idx="15059">
                  <c:v>1.12355435658574E-2</c:v>
                </c:pt>
                <c:pt idx="15060">
                  <c:v>1.5101382715441401E-2</c:v>
                </c:pt>
                <c:pt idx="15061">
                  <c:v>1.5770524445429101E-2</c:v>
                </c:pt>
                <c:pt idx="15062">
                  <c:v>4.4231988496849603E-2</c:v>
                </c:pt>
                <c:pt idx="15063">
                  <c:v>6.7469817283178996E-2</c:v>
                </c:pt>
                <c:pt idx="15064">
                  <c:v>1.3535287365024601E-2</c:v>
                </c:pt>
                <c:pt idx="15065">
                  <c:v>2.7528808267036801E-2</c:v>
                </c:pt>
                <c:pt idx="15066">
                  <c:v>7.5660659728036296E-3</c:v>
                </c:pt>
                <c:pt idx="15067">
                  <c:v>2.1696205333963901E-2</c:v>
                </c:pt>
                <c:pt idx="15068">
                  <c:v>1.0015424139322E-2</c:v>
                </c:pt>
                <c:pt idx="15069">
                  <c:v>8.3400101793974103E-3</c:v>
                </c:pt>
                <c:pt idx="15070">
                  <c:v>1.3050178731785701E-2</c:v>
                </c:pt>
                <c:pt idx="15071">
                  <c:v>3.8840915520067402E-2</c:v>
                </c:pt>
                <c:pt idx="15072">
                  <c:v>1.04375963225668E-2</c:v>
                </c:pt>
                <c:pt idx="15073">
                  <c:v>8.4455078761099898E-3</c:v>
                </c:pt>
                <c:pt idx="15074">
                  <c:v>1.40480286744673E-2</c:v>
                </c:pt>
                <c:pt idx="15075">
                  <c:v>5.8584578186336597E-2</c:v>
                </c:pt>
                <c:pt idx="15076">
                  <c:v>5.8687090806424598E-2</c:v>
                </c:pt>
                <c:pt idx="15077">
                  <c:v>1.0673677941852399E-2</c:v>
                </c:pt>
                <c:pt idx="15078">
                  <c:v>1.47779613965253E-2</c:v>
                </c:pt>
                <c:pt idx="15079">
                  <c:v>3.3699159144624298E-2</c:v>
                </c:pt>
                <c:pt idx="15080">
                  <c:v>4.0710755223932603E-2</c:v>
                </c:pt>
                <c:pt idx="15081">
                  <c:v>8.3698288073194693E-3</c:v>
                </c:pt>
                <c:pt idx="15082">
                  <c:v>8.8350007313803807E-3</c:v>
                </c:pt>
                <c:pt idx="15083">
                  <c:v>1.33944251198608E-2</c:v>
                </c:pt>
                <c:pt idx="15084">
                  <c:v>1.52060394305908E-2</c:v>
                </c:pt>
                <c:pt idx="15085">
                  <c:v>1.04420086681255E-2</c:v>
                </c:pt>
                <c:pt idx="15086">
                  <c:v>1.324188184754E-2</c:v>
                </c:pt>
                <c:pt idx="15087">
                  <c:v>1.3621107240719301E-2</c:v>
                </c:pt>
                <c:pt idx="15088">
                  <c:v>2.0145435924319902E-2</c:v>
                </c:pt>
                <c:pt idx="15089">
                  <c:v>3.3820846605753997E-2</c:v>
                </c:pt>
                <c:pt idx="15090">
                  <c:v>2.3624278406802701E-2</c:v>
                </c:pt>
                <c:pt idx="15091">
                  <c:v>5.2241153540604497E-2</c:v>
                </c:pt>
                <c:pt idx="15092">
                  <c:v>1.0804799131495501E-2</c:v>
                </c:pt>
                <c:pt idx="15093">
                  <c:v>1.0577921249158E-2</c:v>
                </c:pt>
                <c:pt idx="15094">
                  <c:v>1.14913564131311E-2</c:v>
                </c:pt>
                <c:pt idx="15095">
                  <c:v>8.7929950093226898E-3</c:v>
                </c:pt>
                <c:pt idx="15096">
                  <c:v>2.5139068701244899E-2</c:v>
                </c:pt>
                <c:pt idx="15097">
                  <c:v>1.01093612280947E-2</c:v>
                </c:pt>
                <c:pt idx="15098">
                  <c:v>1.06168213202734E-2</c:v>
                </c:pt>
                <c:pt idx="15099">
                  <c:v>1.7240336010350299E-2</c:v>
                </c:pt>
                <c:pt idx="15100">
                  <c:v>6.4964266133738194E-2</c:v>
                </c:pt>
                <c:pt idx="15101">
                  <c:v>1.3235014639678499E-2</c:v>
                </c:pt>
                <c:pt idx="15102">
                  <c:v>1.0792968466499299E-2</c:v>
                </c:pt>
                <c:pt idx="15103">
                  <c:v>1.53891495676131E-2</c:v>
                </c:pt>
                <c:pt idx="15104">
                  <c:v>2.1481351145179801E-2</c:v>
                </c:pt>
                <c:pt idx="15105">
                  <c:v>1.54006709416233E-2</c:v>
                </c:pt>
                <c:pt idx="15106">
                  <c:v>1.2282851136195001E-2</c:v>
                </c:pt>
                <c:pt idx="15107">
                  <c:v>1.3928553704752201E-2</c:v>
                </c:pt>
                <c:pt idx="15108">
                  <c:v>1.28221717444031E-2</c:v>
                </c:pt>
                <c:pt idx="15109">
                  <c:v>2.2268416274347801E-2</c:v>
                </c:pt>
                <c:pt idx="15110">
                  <c:v>2.4731130982424802E-2</c:v>
                </c:pt>
                <c:pt idx="15111">
                  <c:v>4.8564964810283898E-2</c:v>
                </c:pt>
                <c:pt idx="15112">
                  <c:v>1.1696081771241301E-2</c:v>
                </c:pt>
                <c:pt idx="15113">
                  <c:v>3.8059318006914103E-2</c:v>
                </c:pt>
                <c:pt idx="15114">
                  <c:v>3.8063596654723302E-2</c:v>
                </c:pt>
                <c:pt idx="15115">
                  <c:v>1.0289937412100301E-2</c:v>
                </c:pt>
                <c:pt idx="15116">
                  <c:v>9.5043096834420901E-3</c:v>
                </c:pt>
                <c:pt idx="15117">
                  <c:v>4.1168393865506497E-2</c:v>
                </c:pt>
                <c:pt idx="15118">
                  <c:v>2.0521957346103799E-2</c:v>
                </c:pt>
                <c:pt idx="15119">
                  <c:v>8.2750332128250399E-3</c:v>
                </c:pt>
                <c:pt idx="15120">
                  <c:v>1.0460848652152801E-2</c:v>
                </c:pt>
                <c:pt idx="15121">
                  <c:v>1.59750401367993E-2</c:v>
                </c:pt>
                <c:pt idx="15122">
                  <c:v>1.43694650398888E-2</c:v>
                </c:pt>
                <c:pt idx="15123">
                  <c:v>4.6613274982573602E-2</c:v>
                </c:pt>
                <c:pt idx="15124">
                  <c:v>1.10795029841696E-2</c:v>
                </c:pt>
                <c:pt idx="15125">
                  <c:v>1.6001859652335099E-2</c:v>
                </c:pt>
                <c:pt idx="15126">
                  <c:v>4.4985183492287403E-2</c:v>
                </c:pt>
                <c:pt idx="15127">
                  <c:v>1.4890493768193E-2</c:v>
                </c:pt>
                <c:pt idx="15128">
                  <c:v>1.22781465749821E-2</c:v>
                </c:pt>
                <c:pt idx="15129">
                  <c:v>6.0303763857755099E-2</c:v>
                </c:pt>
                <c:pt idx="15130">
                  <c:v>8.4633503016809195E-3</c:v>
                </c:pt>
                <c:pt idx="15131">
                  <c:v>5.4575581533134403E-2</c:v>
                </c:pt>
                <c:pt idx="15132">
                  <c:v>1.7769498768912598E-2</c:v>
                </c:pt>
                <c:pt idx="15133">
                  <c:v>1.160188319909E-2</c:v>
                </c:pt>
                <c:pt idx="15134">
                  <c:v>2.1855239502954701E-2</c:v>
                </c:pt>
                <c:pt idx="15135">
                  <c:v>1.47515528213713E-2</c:v>
                </c:pt>
                <c:pt idx="15136">
                  <c:v>4.0275339168855499E-2</c:v>
                </c:pt>
                <c:pt idx="15137">
                  <c:v>7.7570927622679304E-3</c:v>
                </c:pt>
                <c:pt idx="15138">
                  <c:v>7.7926359594161802E-3</c:v>
                </c:pt>
                <c:pt idx="15139">
                  <c:v>2.41768091855789E-2</c:v>
                </c:pt>
                <c:pt idx="15140">
                  <c:v>2.0308374016423301E-2</c:v>
                </c:pt>
                <c:pt idx="15141">
                  <c:v>1.98450680728131E-2</c:v>
                </c:pt>
                <c:pt idx="15142">
                  <c:v>1.8008702456555999E-2</c:v>
                </c:pt>
                <c:pt idx="15143">
                  <c:v>2.1680184598823999E-2</c:v>
                </c:pt>
                <c:pt idx="15144">
                  <c:v>1.03454513913314E-2</c:v>
                </c:pt>
                <c:pt idx="15145">
                  <c:v>1.6592009754783501E-2</c:v>
                </c:pt>
                <c:pt idx="15146">
                  <c:v>4.2873251464882398E-2</c:v>
                </c:pt>
                <c:pt idx="15147">
                  <c:v>1.0518343813069901E-2</c:v>
                </c:pt>
                <c:pt idx="15148">
                  <c:v>9.5193393311433193E-3</c:v>
                </c:pt>
                <c:pt idx="15149">
                  <c:v>3.2410508593085197E-2</c:v>
                </c:pt>
                <c:pt idx="15150">
                  <c:v>1.21885339512008E-2</c:v>
                </c:pt>
                <c:pt idx="15151">
                  <c:v>1.1048385094041499E-2</c:v>
                </c:pt>
                <c:pt idx="15152">
                  <c:v>1.2393918163372399E-2</c:v>
                </c:pt>
                <c:pt idx="15153">
                  <c:v>1.1521910965006901E-2</c:v>
                </c:pt>
                <c:pt idx="15154">
                  <c:v>2.3557797031907701E-2</c:v>
                </c:pt>
                <c:pt idx="15155">
                  <c:v>7.9912605022442896E-3</c:v>
                </c:pt>
                <c:pt idx="15156">
                  <c:v>1.8034368837380101E-2</c:v>
                </c:pt>
                <c:pt idx="15157">
                  <c:v>3.3201593815432702E-2</c:v>
                </c:pt>
                <c:pt idx="15158">
                  <c:v>2.28900017865807E-2</c:v>
                </c:pt>
                <c:pt idx="15159">
                  <c:v>1.13926859026082E-2</c:v>
                </c:pt>
                <c:pt idx="15160">
                  <c:v>3.2790240009457197E-2</c:v>
                </c:pt>
                <c:pt idx="15161">
                  <c:v>1.8423701630397599E-2</c:v>
                </c:pt>
                <c:pt idx="15162">
                  <c:v>2.1944215697428701E-2</c:v>
                </c:pt>
                <c:pt idx="15163">
                  <c:v>9.0122065739626292E-3</c:v>
                </c:pt>
                <c:pt idx="15164">
                  <c:v>1.1095816429028901E-2</c:v>
                </c:pt>
                <c:pt idx="15165">
                  <c:v>3.0495147169627399E-2</c:v>
                </c:pt>
                <c:pt idx="15166">
                  <c:v>1.03293384102391E-2</c:v>
                </c:pt>
                <c:pt idx="15167">
                  <c:v>1.3156856987262801E-2</c:v>
                </c:pt>
                <c:pt idx="15168">
                  <c:v>8.1416021218496497E-3</c:v>
                </c:pt>
                <c:pt idx="15169">
                  <c:v>1.2278347974038701E-2</c:v>
                </c:pt>
                <c:pt idx="15170">
                  <c:v>3.2829859593808901E-2</c:v>
                </c:pt>
                <c:pt idx="15171">
                  <c:v>2.2021493785836E-2</c:v>
                </c:pt>
                <c:pt idx="15172">
                  <c:v>2.5135703197396098E-2</c:v>
                </c:pt>
                <c:pt idx="15173">
                  <c:v>1.16357065171784E-2</c:v>
                </c:pt>
                <c:pt idx="15174">
                  <c:v>3.3656220464832402E-2</c:v>
                </c:pt>
                <c:pt idx="15175">
                  <c:v>2.0795291823355599E-2</c:v>
                </c:pt>
                <c:pt idx="15176">
                  <c:v>9.1194360594743593E-3</c:v>
                </c:pt>
                <c:pt idx="15177">
                  <c:v>5.1887774285816597E-2</c:v>
                </c:pt>
                <c:pt idx="15178">
                  <c:v>1.2578153871331E-2</c:v>
                </c:pt>
                <c:pt idx="15179">
                  <c:v>1.9132441299322199E-2</c:v>
                </c:pt>
                <c:pt idx="15180">
                  <c:v>8.3046548860495496E-3</c:v>
                </c:pt>
                <c:pt idx="15181">
                  <c:v>9.4162620507597192E-3</c:v>
                </c:pt>
                <c:pt idx="15182">
                  <c:v>8.8668555645565299E-3</c:v>
                </c:pt>
                <c:pt idx="15183">
                  <c:v>9.0914158001291594E-3</c:v>
                </c:pt>
                <c:pt idx="15184">
                  <c:v>1.1365017065452499E-2</c:v>
                </c:pt>
                <c:pt idx="15185">
                  <c:v>2.3548333291070499E-2</c:v>
                </c:pt>
                <c:pt idx="15186">
                  <c:v>2.6062399240346201E-2</c:v>
                </c:pt>
                <c:pt idx="15187">
                  <c:v>2.7487998268929999E-2</c:v>
                </c:pt>
                <c:pt idx="15188">
                  <c:v>1.2349829757064499E-2</c:v>
                </c:pt>
                <c:pt idx="15189">
                  <c:v>3.7342385333393499E-2</c:v>
                </c:pt>
                <c:pt idx="15190">
                  <c:v>2.63386555009756E-2</c:v>
                </c:pt>
                <c:pt idx="15191">
                  <c:v>3.2610486235979903E-2</c:v>
                </c:pt>
                <c:pt idx="15192">
                  <c:v>1.3093094631010299E-2</c:v>
                </c:pt>
                <c:pt idx="15193">
                  <c:v>3.6199939273119E-2</c:v>
                </c:pt>
                <c:pt idx="15194">
                  <c:v>1.2609774028950299E-2</c:v>
                </c:pt>
                <c:pt idx="15195">
                  <c:v>1.8018034807605401E-2</c:v>
                </c:pt>
                <c:pt idx="15196">
                  <c:v>8.5651346824737497E-3</c:v>
                </c:pt>
                <c:pt idx="15197">
                  <c:v>9.1323480154838904E-3</c:v>
                </c:pt>
                <c:pt idx="15198">
                  <c:v>1.1030051143372899E-2</c:v>
                </c:pt>
                <c:pt idx="15199">
                  <c:v>1.3166070960115E-2</c:v>
                </c:pt>
                <c:pt idx="15200">
                  <c:v>2.7789510904698399E-2</c:v>
                </c:pt>
                <c:pt idx="15201">
                  <c:v>6.6523450658456093E-2</c:v>
                </c:pt>
                <c:pt idx="15202">
                  <c:v>8.6198516302201707E-3</c:v>
                </c:pt>
                <c:pt idx="15203">
                  <c:v>1.6391399581499301E-2</c:v>
                </c:pt>
                <c:pt idx="15204">
                  <c:v>1.1567088714540199E-2</c:v>
                </c:pt>
                <c:pt idx="15205">
                  <c:v>1.25132831062087E-2</c:v>
                </c:pt>
                <c:pt idx="15206">
                  <c:v>3.4347070457886798E-2</c:v>
                </c:pt>
                <c:pt idx="15207">
                  <c:v>2.5878885104647299E-2</c:v>
                </c:pt>
                <c:pt idx="15208">
                  <c:v>8.8652714578602299E-3</c:v>
                </c:pt>
                <c:pt idx="15209">
                  <c:v>1.2297642585936399E-2</c:v>
                </c:pt>
                <c:pt idx="15210">
                  <c:v>2.3522461238841601E-2</c:v>
                </c:pt>
                <c:pt idx="15211">
                  <c:v>1.8759493087345501E-2</c:v>
                </c:pt>
                <c:pt idx="15212">
                  <c:v>9.3112379240247803E-3</c:v>
                </c:pt>
                <c:pt idx="15213">
                  <c:v>1.7482936489455599E-2</c:v>
                </c:pt>
                <c:pt idx="15214">
                  <c:v>4.7449976452560702E-2</c:v>
                </c:pt>
                <c:pt idx="15215">
                  <c:v>2.9963143176578499E-2</c:v>
                </c:pt>
                <c:pt idx="15216">
                  <c:v>1.24084419821566E-2</c:v>
                </c:pt>
                <c:pt idx="15217">
                  <c:v>1.0499680645608101E-2</c:v>
                </c:pt>
                <c:pt idx="15218">
                  <c:v>8.8096135931713306E-3</c:v>
                </c:pt>
                <c:pt idx="15219">
                  <c:v>3.0125771426337499E-2</c:v>
                </c:pt>
                <c:pt idx="15220">
                  <c:v>4.0949713727830003E-2</c:v>
                </c:pt>
                <c:pt idx="15221">
                  <c:v>4.3282772341114099E-2</c:v>
                </c:pt>
                <c:pt idx="15222">
                  <c:v>1.10027282510384E-2</c:v>
                </c:pt>
                <c:pt idx="15223">
                  <c:v>1.9945614300456199E-2</c:v>
                </c:pt>
                <c:pt idx="15224">
                  <c:v>6.4694680664136806E-2</c:v>
                </c:pt>
                <c:pt idx="15225">
                  <c:v>3.4849627162931399E-2</c:v>
                </c:pt>
                <c:pt idx="15226">
                  <c:v>2.81375317424198E-2</c:v>
                </c:pt>
                <c:pt idx="15227">
                  <c:v>4.5014988432181401E-2</c:v>
                </c:pt>
                <c:pt idx="15228">
                  <c:v>1.4396609951459799E-2</c:v>
                </c:pt>
                <c:pt idx="15229">
                  <c:v>1.5714050023145701E-2</c:v>
                </c:pt>
                <c:pt idx="15230">
                  <c:v>2.3631886874854301E-2</c:v>
                </c:pt>
                <c:pt idx="15231">
                  <c:v>1.9976740058029099E-2</c:v>
                </c:pt>
                <c:pt idx="15232">
                  <c:v>1.9970585375654399E-2</c:v>
                </c:pt>
                <c:pt idx="15233">
                  <c:v>2.31594024313183E-2</c:v>
                </c:pt>
                <c:pt idx="15234">
                  <c:v>1.6488834714339099E-2</c:v>
                </c:pt>
                <c:pt idx="15235">
                  <c:v>5.1230530664726298E-2</c:v>
                </c:pt>
                <c:pt idx="15236">
                  <c:v>1.0252089599159899E-2</c:v>
                </c:pt>
                <c:pt idx="15237">
                  <c:v>3.15463423795855E-2</c:v>
                </c:pt>
                <c:pt idx="15238">
                  <c:v>9.5297029994953503E-3</c:v>
                </c:pt>
                <c:pt idx="15239">
                  <c:v>9.2457845349713103E-3</c:v>
                </c:pt>
                <c:pt idx="15240">
                  <c:v>3.4303099547516397E-2</c:v>
                </c:pt>
                <c:pt idx="15241">
                  <c:v>1.5758056929986299E-2</c:v>
                </c:pt>
                <c:pt idx="15242">
                  <c:v>1.1160705470355499E-2</c:v>
                </c:pt>
                <c:pt idx="15243">
                  <c:v>1.27986205167813E-2</c:v>
                </c:pt>
                <c:pt idx="15244">
                  <c:v>8.3888404054300696E-3</c:v>
                </c:pt>
                <c:pt idx="15245">
                  <c:v>2.99044456819497E-2</c:v>
                </c:pt>
                <c:pt idx="15246">
                  <c:v>2.1524477253639498E-2</c:v>
                </c:pt>
                <c:pt idx="15247">
                  <c:v>1.1857373013046299E-2</c:v>
                </c:pt>
                <c:pt idx="15248">
                  <c:v>1.12515995300046E-2</c:v>
                </c:pt>
                <c:pt idx="15249">
                  <c:v>9.6060045572711299E-3</c:v>
                </c:pt>
                <c:pt idx="15250">
                  <c:v>3.20342371853869E-2</c:v>
                </c:pt>
                <c:pt idx="15251">
                  <c:v>2.16961950752237E-2</c:v>
                </c:pt>
                <c:pt idx="15252">
                  <c:v>5.8846861169620103E-2</c:v>
                </c:pt>
                <c:pt idx="15253">
                  <c:v>1.9521787635379598E-2</c:v>
                </c:pt>
                <c:pt idx="15254">
                  <c:v>2.68496916884544E-2</c:v>
                </c:pt>
                <c:pt idx="15255">
                  <c:v>3.8698075285265698E-2</c:v>
                </c:pt>
                <c:pt idx="15256">
                  <c:v>1.22984566008657E-2</c:v>
                </c:pt>
                <c:pt idx="15257">
                  <c:v>1.40283931379548E-2</c:v>
                </c:pt>
                <c:pt idx="15258">
                  <c:v>1.13283359446258E-2</c:v>
                </c:pt>
                <c:pt idx="15259">
                  <c:v>8.9730963238753101E-3</c:v>
                </c:pt>
                <c:pt idx="15260">
                  <c:v>8.0604748581526806E-3</c:v>
                </c:pt>
                <c:pt idx="15261">
                  <c:v>2.5544113501518601E-2</c:v>
                </c:pt>
                <c:pt idx="15262">
                  <c:v>8.7648125742581795E-3</c:v>
                </c:pt>
                <c:pt idx="15263">
                  <c:v>5.6211697589679199E-2</c:v>
                </c:pt>
                <c:pt idx="15264">
                  <c:v>2.29819687069827E-2</c:v>
                </c:pt>
                <c:pt idx="15265">
                  <c:v>1.7775904840043499E-2</c:v>
                </c:pt>
                <c:pt idx="15266">
                  <c:v>1.88016336267273E-2</c:v>
                </c:pt>
                <c:pt idx="15267">
                  <c:v>1.8885837676990699E-2</c:v>
                </c:pt>
                <c:pt idx="15268">
                  <c:v>2.9023268516405298E-2</c:v>
                </c:pt>
                <c:pt idx="15269">
                  <c:v>5.88836678090826E-2</c:v>
                </c:pt>
                <c:pt idx="15270">
                  <c:v>9.8531357305851799E-3</c:v>
                </c:pt>
                <c:pt idx="15271">
                  <c:v>6.3235301262716204E-2</c:v>
                </c:pt>
                <c:pt idx="15272">
                  <c:v>1.5269605115221E-2</c:v>
                </c:pt>
                <c:pt idx="15273">
                  <c:v>1.9530072426696202E-2</c:v>
                </c:pt>
                <c:pt idx="15274">
                  <c:v>7.65776769566441E-3</c:v>
                </c:pt>
                <c:pt idx="15275">
                  <c:v>3.1506150598210297E-2</c:v>
                </c:pt>
                <c:pt idx="15276">
                  <c:v>1.69217876640094E-2</c:v>
                </c:pt>
                <c:pt idx="15277">
                  <c:v>9.8156516752599503E-3</c:v>
                </c:pt>
                <c:pt idx="15278">
                  <c:v>9.0523584191686303E-3</c:v>
                </c:pt>
                <c:pt idx="15279">
                  <c:v>3.9861433619944903E-2</c:v>
                </c:pt>
                <c:pt idx="15280">
                  <c:v>1.52484035207701E-2</c:v>
                </c:pt>
                <c:pt idx="15281">
                  <c:v>1.6452121395012401E-2</c:v>
                </c:pt>
                <c:pt idx="15282">
                  <c:v>1.8474690587684799E-2</c:v>
                </c:pt>
                <c:pt idx="15283">
                  <c:v>3.3013797856409399E-2</c:v>
                </c:pt>
                <c:pt idx="15284">
                  <c:v>7.7307307587828004E-3</c:v>
                </c:pt>
                <c:pt idx="15285">
                  <c:v>8.8085738409565701E-3</c:v>
                </c:pt>
                <c:pt idx="15286">
                  <c:v>6.0370662590993003E-2</c:v>
                </c:pt>
                <c:pt idx="15287">
                  <c:v>1.4363088305598799E-2</c:v>
                </c:pt>
                <c:pt idx="15288">
                  <c:v>7.5991240518852102E-3</c:v>
                </c:pt>
                <c:pt idx="15289">
                  <c:v>1.4067984677190601E-2</c:v>
                </c:pt>
                <c:pt idx="15290">
                  <c:v>3.1667961287626098E-2</c:v>
                </c:pt>
                <c:pt idx="15291">
                  <c:v>2.83604260811487E-2</c:v>
                </c:pt>
                <c:pt idx="15292">
                  <c:v>8.8466497870184901E-3</c:v>
                </c:pt>
                <c:pt idx="15293">
                  <c:v>5.6383092567474098E-2</c:v>
                </c:pt>
                <c:pt idx="15294">
                  <c:v>1.3309707444575899E-2</c:v>
                </c:pt>
                <c:pt idx="15295">
                  <c:v>4.2906374372502699E-2</c:v>
                </c:pt>
                <c:pt idx="15296">
                  <c:v>8.0807727359433392E-3</c:v>
                </c:pt>
                <c:pt idx="15297">
                  <c:v>4.1773008336280497E-2</c:v>
                </c:pt>
                <c:pt idx="15298">
                  <c:v>1.47602882145103E-2</c:v>
                </c:pt>
                <c:pt idx="15299">
                  <c:v>1.2273002586597701E-2</c:v>
                </c:pt>
                <c:pt idx="15300">
                  <c:v>4.7637565840611899E-2</c:v>
                </c:pt>
                <c:pt idx="15301">
                  <c:v>2.7862588405486201E-2</c:v>
                </c:pt>
                <c:pt idx="15302">
                  <c:v>1.7679521794288701E-2</c:v>
                </c:pt>
                <c:pt idx="15303">
                  <c:v>3.6027073331778403E-2</c:v>
                </c:pt>
                <c:pt idx="15304">
                  <c:v>1.4432650381731599E-2</c:v>
                </c:pt>
                <c:pt idx="15305">
                  <c:v>4.3755748791481502E-2</c:v>
                </c:pt>
                <c:pt idx="15306">
                  <c:v>5.0498384056147899E-2</c:v>
                </c:pt>
                <c:pt idx="15307">
                  <c:v>1.22690449012398E-2</c:v>
                </c:pt>
                <c:pt idx="15308">
                  <c:v>1.69235297165671E-2</c:v>
                </c:pt>
                <c:pt idx="15309">
                  <c:v>2.78954509844626E-2</c:v>
                </c:pt>
                <c:pt idx="15310">
                  <c:v>1.23420766469366E-2</c:v>
                </c:pt>
                <c:pt idx="15311">
                  <c:v>2.4557127294355201E-2</c:v>
                </c:pt>
                <c:pt idx="15312">
                  <c:v>6.7163880759874006E-2</c:v>
                </c:pt>
                <c:pt idx="15313">
                  <c:v>1.13160482774106E-2</c:v>
                </c:pt>
                <c:pt idx="15314">
                  <c:v>1.7432878039686399E-2</c:v>
                </c:pt>
                <c:pt idx="15315">
                  <c:v>3.5655393076810801E-2</c:v>
                </c:pt>
                <c:pt idx="15316">
                  <c:v>3.4620285850306402E-2</c:v>
                </c:pt>
                <c:pt idx="15317">
                  <c:v>9.8428393107724797E-3</c:v>
                </c:pt>
                <c:pt idx="15318">
                  <c:v>1.3726534202487799E-2</c:v>
                </c:pt>
                <c:pt idx="15319">
                  <c:v>4.2138665747443099E-2</c:v>
                </c:pt>
                <c:pt idx="15320">
                  <c:v>1.4949296758628499E-2</c:v>
                </c:pt>
                <c:pt idx="15321">
                  <c:v>3.08132717784842E-2</c:v>
                </c:pt>
                <c:pt idx="15322">
                  <c:v>1.19952789319682E-2</c:v>
                </c:pt>
                <c:pt idx="15323">
                  <c:v>1.8595183797859498E-2</c:v>
                </c:pt>
                <c:pt idx="15324">
                  <c:v>1.14566914096074E-2</c:v>
                </c:pt>
                <c:pt idx="15325">
                  <c:v>1.63371247647386E-2</c:v>
                </c:pt>
                <c:pt idx="15326">
                  <c:v>1.43846993431132E-2</c:v>
                </c:pt>
                <c:pt idx="15327">
                  <c:v>2.3320084346634299E-2</c:v>
                </c:pt>
                <c:pt idx="15328">
                  <c:v>5.6865305556014697E-2</c:v>
                </c:pt>
                <c:pt idx="15329">
                  <c:v>2.86317693551855E-2</c:v>
                </c:pt>
                <c:pt idx="15330">
                  <c:v>6.0356861381251597E-2</c:v>
                </c:pt>
                <c:pt idx="15331">
                  <c:v>2.8765620978969501E-2</c:v>
                </c:pt>
                <c:pt idx="15332">
                  <c:v>6.4222650164935696E-2</c:v>
                </c:pt>
                <c:pt idx="15333">
                  <c:v>3.9220991228780699E-2</c:v>
                </c:pt>
                <c:pt idx="15334">
                  <c:v>5.50997281491011E-2</c:v>
                </c:pt>
                <c:pt idx="15335">
                  <c:v>1.76962428277983E-2</c:v>
                </c:pt>
                <c:pt idx="15336">
                  <c:v>9.44084415067456E-3</c:v>
                </c:pt>
                <c:pt idx="15337">
                  <c:v>2.2229798086175701E-2</c:v>
                </c:pt>
                <c:pt idx="15338">
                  <c:v>2.7301815906362301E-2</c:v>
                </c:pt>
                <c:pt idx="15339">
                  <c:v>3.1512518960580202E-2</c:v>
                </c:pt>
                <c:pt idx="15340">
                  <c:v>4.1848890827891602E-2</c:v>
                </c:pt>
                <c:pt idx="15341">
                  <c:v>1.9508739521114399E-2</c:v>
                </c:pt>
                <c:pt idx="15342">
                  <c:v>2.8895531524527899E-2</c:v>
                </c:pt>
                <c:pt idx="15343">
                  <c:v>2.16484355944302E-2</c:v>
                </c:pt>
                <c:pt idx="15344">
                  <c:v>9.3196574314078993E-3</c:v>
                </c:pt>
                <c:pt idx="15345">
                  <c:v>2.1546838126961999E-2</c:v>
                </c:pt>
                <c:pt idx="15346">
                  <c:v>2.5795291684325199E-2</c:v>
                </c:pt>
                <c:pt idx="15347">
                  <c:v>6.2339235408453597E-2</c:v>
                </c:pt>
                <c:pt idx="15348">
                  <c:v>1.3335550931783201E-2</c:v>
                </c:pt>
                <c:pt idx="15349">
                  <c:v>3.4686117877355198E-2</c:v>
                </c:pt>
                <c:pt idx="15350">
                  <c:v>2.5999815003982001E-2</c:v>
                </c:pt>
                <c:pt idx="15351">
                  <c:v>4.6719494940569199E-2</c:v>
                </c:pt>
                <c:pt idx="15352">
                  <c:v>3.2896039176585602E-2</c:v>
                </c:pt>
                <c:pt idx="15353">
                  <c:v>4.1079913652697697E-2</c:v>
                </c:pt>
                <c:pt idx="15354">
                  <c:v>1.12527588458478E-2</c:v>
                </c:pt>
                <c:pt idx="15355">
                  <c:v>1.2485103744878399E-2</c:v>
                </c:pt>
                <c:pt idx="15356">
                  <c:v>1.6787638472644001E-2</c:v>
                </c:pt>
                <c:pt idx="15357">
                  <c:v>1.6690869747802199E-2</c:v>
                </c:pt>
                <c:pt idx="15358">
                  <c:v>1.7587226114810301E-2</c:v>
                </c:pt>
                <c:pt idx="15359">
                  <c:v>1.3519617382381E-2</c:v>
                </c:pt>
                <c:pt idx="15360">
                  <c:v>2.8681604639267499E-2</c:v>
                </c:pt>
                <c:pt idx="15361">
                  <c:v>1.0842077658168799E-2</c:v>
                </c:pt>
                <c:pt idx="15362">
                  <c:v>8.4194582972789301E-3</c:v>
                </c:pt>
                <c:pt idx="15363">
                  <c:v>8.4712341912335492E-3</c:v>
                </c:pt>
                <c:pt idx="15364">
                  <c:v>8.1333061124532896E-3</c:v>
                </c:pt>
                <c:pt idx="15365">
                  <c:v>4.667339602376E-2</c:v>
                </c:pt>
                <c:pt idx="15366">
                  <c:v>1.81457868952568E-2</c:v>
                </c:pt>
                <c:pt idx="15367">
                  <c:v>1.34645987545116E-2</c:v>
                </c:pt>
                <c:pt idx="15368">
                  <c:v>8.0720495033804098E-3</c:v>
                </c:pt>
                <c:pt idx="15369">
                  <c:v>4.3925678947317498E-2</c:v>
                </c:pt>
                <c:pt idx="15370">
                  <c:v>8.1073969158464605E-3</c:v>
                </c:pt>
                <c:pt idx="15371">
                  <c:v>1.24089251493437E-2</c:v>
                </c:pt>
                <c:pt idx="15372">
                  <c:v>2.1698748242281098E-2</c:v>
                </c:pt>
                <c:pt idx="15373">
                  <c:v>2.3817888731729402E-2</c:v>
                </c:pt>
                <c:pt idx="15374">
                  <c:v>8.48574293076307E-3</c:v>
                </c:pt>
                <c:pt idx="15375">
                  <c:v>9.3248282192868303E-3</c:v>
                </c:pt>
                <c:pt idx="15376">
                  <c:v>1.2827202998537301E-2</c:v>
                </c:pt>
                <c:pt idx="15377">
                  <c:v>1.18992980277996E-2</c:v>
                </c:pt>
                <c:pt idx="15378">
                  <c:v>1.5664310579941099E-2</c:v>
                </c:pt>
                <c:pt idx="15379">
                  <c:v>2.2079677463325401E-2</c:v>
                </c:pt>
                <c:pt idx="15380">
                  <c:v>1.0041532674444501E-2</c:v>
                </c:pt>
                <c:pt idx="15381">
                  <c:v>8.1770492644492997E-3</c:v>
                </c:pt>
                <c:pt idx="15382">
                  <c:v>1.8869519963617201E-2</c:v>
                </c:pt>
                <c:pt idx="15383">
                  <c:v>1.1071021398099099E-2</c:v>
                </c:pt>
                <c:pt idx="15384">
                  <c:v>2.4626962254938999E-2</c:v>
                </c:pt>
                <c:pt idx="15385">
                  <c:v>1.43549803787059E-2</c:v>
                </c:pt>
                <c:pt idx="15386">
                  <c:v>1.23021434465599E-2</c:v>
                </c:pt>
                <c:pt idx="15387">
                  <c:v>8.2707808459240393E-3</c:v>
                </c:pt>
                <c:pt idx="15388">
                  <c:v>1.15412277021185E-2</c:v>
                </c:pt>
                <c:pt idx="15389">
                  <c:v>1.13435032483274E-2</c:v>
                </c:pt>
                <c:pt idx="15390">
                  <c:v>1.1493685458361399E-2</c:v>
                </c:pt>
                <c:pt idx="15391">
                  <c:v>4.7172144949019598E-2</c:v>
                </c:pt>
                <c:pt idx="15392">
                  <c:v>4.5705880429053297E-2</c:v>
                </c:pt>
                <c:pt idx="15393">
                  <c:v>2.1221474573191498E-2</c:v>
                </c:pt>
                <c:pt idx="15394">
                  <c:v>3.8236207150146903E-2</c:v>
                </c:pt>
                <c:pt idx="15395">
                  <c:v>8.2451933464054092E-3</c:v>
                </c:pt>
                <c:pt idx="15396">
                  <c:v>1.04358916008307E-2</c:v>
                </c:pt>
                <c:pt idx="15397">
                  <c:v>3.4242004402926303E-2</c:v>
                </c:pt>
                <c:pt idx="15398">
                  <c:v>8.7776541590907607E-3</c:v>
                </c:pt>
                <c:pt idx="15399">
                  <c:v>2.8668462007270901E-2</c:v>
                </c:pt>
                <c:pt idx="15400">
                  <c:v>1.13442040354446E-2</c:v>
                </c:pt>
                <c:pt idx="15401">
                  <c:v>5.1165902020508899E-2</c:v>
                </c:pt>
                <c:pt idx="15402">
                  <c:v>1.6194327851959501E-2</c:v>
                </c:pt>
                <c:pt idx="15403">
                  <c:v>2.1381077457340001E-2</c:v>
                </c:pt>
                <c:pt idx="15404">
                  <c:v>1.1063405562315699E-2</c:v>
                </c:pt>
                <c:pt idx="15405">
                  <c:v>1.1942670379833899E-2</c:v>
                </c:pt>
                <c:pt idx="15406">
                  <c:v>8.8438592199350102E-3</c:v>
                </c:pt>
                <c:pt idx="15407">
                  <c:v>8.7241206116579796E-3</c:v>
                </c:pt>
                <c:pt idx="15408">
                  <c:v>4.9011483345244702E-2</c:v>
                </c:pt>
                <c:pt idx="15409">
                  <c:v>2.45791290687691E-2</c:v>
                </c:pt>
                <c:pt idx="15410">
                  <c:v>1.8700993514318601E-2</c:v>
                </c:pt>
                <c:pt idx="15411">
                  <c:v>3.2198127714922198E-2</c:v>
                </c:pt>
                <c:pt idx="15412">
                  <c:v>1.05301317483901E-2</c:v>
                </c:pt>
                <c:pt idx="15413">
                  <c:v>2.8130564652334999E-2</c:v>
                </c:pt>
                <c:pt idx="15414">
                  <c:v>1.23762235183791E-2</c:v>
                </c:pt>
                <c:pt idx="15415">
                  <c:v>1.6004679983502201E-2</c:v>
                </c:pt>
                <c:pt idx="15416">
                  <c:v>1.0024786621943199E-2</c:v>
                </c:pt>
                <c:pt idx="15417">
                  <c:v>1.44438533508594E-2</c:v>
                </c:pt>
                <c:pt idx="15418">
                  <c:v>3.1404701939420403E-2</c:v>
                </c:pt>
                <c:pt idx="15419">
                  <c:v>5.8576685907557401E-2</c:v>
                </c:pt>
                <c:pt idx="15420">
                  <c:v>6.7055010239660401E-2</c:v>
                </c:pt>
                <c:pt idx="15421">
                  <c:v>2.8533948609166401E-2</c:v>
                </c:pt>
                <c:pt idx="15422">
                  <c:v>3.35076670276735E-2</c:v>
                </c:pt>
                <c:pt idx="15423">
                  <c:v>7.7556461476506701E-3</c:v>
                </c:pt>
                <c:pt idx="15424">
                  <c:v>1.2139929527119699E-2</c:v>
                </c:pt>
                <c:pt idx="15425">
                  <c:v>1.9432580772961301E-2</c:v>
                </c:pt>
                <c:pt idx="15426">
                  <c:v>4.6337700691180601E-2</c:v>
                </c:pt>
                <c:pt idx="15427">
                  <c:v>3.4948683098378001E-2</c:v>
                </c:pt>
                <c:pt idx="15428">
                  <c:v>1.4443537639019399E-2</c:v>
                </c:pt>
                <c:pt idx="15429">
                  <c:v>3.7142153856715598E-2</c:v>
                </c:pt>
                <c:pt idx="15430">
                  <c:v>5.3040005456692102E-2</c:v>
                </c:pt>
                <c:pt idx="15431">
                  <c:v>4.5986166995892898E-2</c:v>
                </c:pt>
                <c:pt idx="15432">
                  <c:v>1.0818364593644899E-2</c:v>
                </c:pt>
                <c:pt idx="15433">
                  <c:v>1.9099804169286999E-2</c:v>
                </c:pt>
                <c:pt idx="15434">
                  <c:v>9.0814690875857598E-3</c:v>
                </c:pt>
                <c:pt idx="15435">
                  <c:v>2.82905180019715E-2</c:v>
                </c:pt>
                <c:pt idx="15436">
                  <c:v>3.0585946399719899E-2</c:v>
                </c:pt>
                <c:pt idx="15437">
                  <c:v>2.9878577488810901E-2</c:v>
                </c:pt>
                <c:pt idx="15438">
                  <c:v>2.7174278703134599E-2</c:v>
                </c:pt>
                <c:pt idx="15439">
                  <c:v>1.14250636118559E-2</c:v>
                </c:pt>
                <c:pt idx="15440">
                  <c:v>8.1296460071738907E-3</c:v>
                </c:pt>
                <c:pt idx="15441">
                  <c:v>9.3454674464839207E-3</c:v>
                </c:pt>
                <c:pt idx="15442">
                  <c:v>9.8020468662674901E-3</c:v>
                </c:pt>
                <c:pt idx="15443">
                  <c:v>2.0067439219137301E-2</c:v>
                </c:pt>
                <c:pt idx="15444">
                  <c:v>2.21197585161227E-2</c:v>
                </c:pt>
                <c:pt idx="15445">
                  <c:v>2.4358947965943501E-2</c:v>
                </c:pt>
                <c:pt idx="15446">
                  <c:v>4.02345455355963E-2</c:v>
                </c:pt>
                <c:pt idx="15447">
                  <c:v>1.81072811827616E-2</c:v>
                </c:pt>
                <c:pt idx="15448">
                  <c:v>1.7351126996129899E-2</c:v>
                </c:pt>
                <c:pt idx="15449">
                  <c:v>4.4969412264984202E-2</c:v>
                </c:pt>
                <c:pt idx="15450">
                  <c:v>1.52770675302359E-2</c:v>
                </c:pt>
                <c:pt idx="15451">
                  <c:v>1.0146566598325E-2</c:v>
                </c:pt>
                <c:pt idx="15452">
                  <c:v>2.8626299007489E-2</c:v>
                </c:pt>
                <c:pt idx="15453">
                  <c:v>1.2301665239268801E-2</c:v>
                </c:pt>
                <c:pt idx="15454">
                  <c:v>5.0333381403409198E-2</c:v>
                </c:pt>
                <c:pt idx="15455">
                  <c:v>1.8816167981759498E-2</c:v>
                </c:pt>
                <c:pt idx="15456">
                  <c:v>2.7106534589858702E-2</c:v>
                </c:pt>
                <c:pt idx="15457">
                  <c:v>2.1797988243119001E-2</c:v>
                </c:pt>
                <c:pt idx="15458">
                  <c:v>2.2335172606069299E-2</c:v>
                </c:pt>
                <c:pt idx="15459">
                  <c:v>2.1250330072395799E-2</c:v>
                </c:pt>
                <c:pt idx="15460">
                  <c:v>2.7123278314303102E-2</c:v>
                </c:pt>
                <c:pt idx="15461">
                  <c:v>1.08323599260383E-2</c:v>
                </c:pt>
                <c:pt idx="15462">
                  <c:v>9.0970904620154107E-3</c:v>
                </c:pt>
                <c:pt idx="15463">
                  <c:v>8.24666029938146E-3</c:v>
                </c:pt>
                <c:pt idx="15464">
                  <c:v>2.13258740550306E-2</c:v>
                </c:pt>
                <c:pt idx="15465">
                  <c:v>1.8419343212754399E-2</c:v>
                </c:pt>
                <c:pt idx="15466">
                  <c:v>3.3592407403618602E-2</c:v>
                </c:pt>
                <c:pt idx="15467">
                  <c:v>9.4900758231538495E-3</c:v>
                </c:pt>
                <c:pt idx="15468">
                  <c:v>1.14469275370748E-2</c:v>
                </c:pt>
                <c:pt idx="15469">
                  <c:v>1.0237085288052301E-2</c:v>
                </c:pt>
                <c:pt idx="15470">
                  <c:v>3.2112082957131E-2</c:v>
                </c:pt>
                <c:pt idx="15471">
                  <c:v>1.0440193433091599E-2</c:v>
                </c:pt>
                <c:pt idx="15472">
                  <c:v>9.2952677663860599E-3</c:v>
                </c:pt>
                <c:pt idx="15473">
                  <c:v>1.40923812000771E-2</c:v>
                </c:pt>
                <c:pt idx="15474">
                  <c:v>8.2014373530088606E-3</c:v>
                </c:pt>
                <c:pt idx="15475">
                  <c:v>2.1095437814287701E-2</c:v>
                </c:pt>
                <c:pt idx="15476">
                  <c:v>1.05763942705678E-2</c:v>
                </c:pt>
                <c:pt idx="15477">
                  <c:v>1.51557169542529E-2</c:v>
                </c:pt>
                <c:pt idx="15478">
                  <c:v>2.87737749196646E-2</c:v>
                </c:pt>
                <c:pt idx="15479">
                  <c:v>1.3549211673043E-2</c:v>
                </c:pt>
                <c:pt idx="15480">
                  <c:v>3.70193942171358E-2</c:v>
                </c:pt>
                <c:pt idx="15481">
                  <c:v>3.3742465913981001E-2</c:v>
                </c:pt>
                <c:pt idx="15482">
                  <c:v>2.3880351322734701E-2</c:v>
                </c:pt>
                <c:pt idx="15483">
                  <c:v>1.84299494234763E-2</c:v>
                </c:pt>
                <c:pt idx="15484">
                  <c:v>8.6217566567089298E-3</c:v>
                </c:pt>
                <c:pt idx="15485">
                  <c:v>8.0151327736080209E-3</c:v>
                </c:pt>
                <c:pt idx="15486">
                  <c:v>4.9301566891580897E-2</c:v>
                </c:pt>
                <c:pt idx="15487">
                  <c:v>6.1341359491463798E-2</c:v>
                </c:pt>
                <c:pt idx="15488">
                  <c:v>4.4791571049179003E-2</c:v>
                </c:pt>
                <c:pt idx="15489">
                  <c:v>1.26205007516143E-2</c:v>
                </c:pt>
                <c:pt idx="15490">
                  <c:v>9.2448401318598501E-3</c:v>
                </c:pt>
                <c:pt idx="15491">
                  <c:v>9.4424495120398397E-3</c:v>
                </c:pt>
                <c:pt idx="15492">
                  <c:v>1.9844558105044499E-2</c:v>
                </c:pt>
                <c:pt idx="15493">
                  <c:v>1.15700627286519E-2</c:v>
                </c:pt>
                <c:pt idx="15494">
                  <c:v>4.0597369894885799E-2</c:v>
                </c:pt>
                <c:pt idx="15495">
                  <c:v>1.2918638951589701E-2</c:v>
                </c:pt>
                <c:pt idx="15496">
                  <c:v>1.6495198708665299E-2</c:v>
                </c:pt>
                <c:pt idx="15497">
                  <c:v>8.8479528409391994E-3</c:v>
                </c:pt>
                <c:pt idx="15498">
                  <c:v>1.5659849268475301E-2</c:v>
                </c:pt>
                <c:pt idx="15499">
                  <c:v>1.4114092392477301E-2</c:v>
                </c:pt>
                <c:pt idx="15500">
                  <c:v>8.9543431982641603E-3</c:v>
                </c:pt>
                <c:pt idx="15501">
                  <c:v>1.52537109834669E-2</c:v>
                </c:pt>
                <c:pt idx="15502">
                  <c:v>1.2719083456765101E-2</c:v>
                </c:pt>
                <c:pt idx="15503">
                  <c:v>1.06217073683796E-2</c:v>
                </c:pt>
                <c:pt idx="15504">
                  <c:v>3.3430521488613398E-2</c:v>
                </c:pt>
                <c:pt idx="15505">
                  <c:v>8.4437655130209701E-3</c:v>
                </c:pt>
                <c:pt idx="15506">
                  <c:v>9.6694684629406499E-3</c:v>
                </c:pt>
                <c:pt idx="15507">
                  <c:v>2.97807021995318E-2</c:v>
                </c:pt>
                <c:pt idx="15508">
                  <c:v>7.3418359113118998E-3</c:v>
                </c:pt>
                <c:pt idx="15509">
                  <c:v>5.6774255521072202E-2</c:v>
                </c:pt>
                <c:pt idx="15510">
                  <c:v>3.4713072597242697E-2</c:v>
                </c:pt>
                <c:pt idx="15511">
                  <c:v>3.01305638110584E-2</c:v>
                </c:pt>
                <c:pt idx="15512">
                  <c:v>4.1111194254397597E-2</c:v>
                </c:pt>
                <c:pt idx="15513">
                  <c:v>3.7006622241621302E-2</c:v>
                </c:pt>
                <c:pt idx="15514">
                  <c:v>7.6032977619076101E-3</c:v>
                </c:pt>
                <c:pt idx="15515">
                  <c:v>2.5054883882278601E-2</c:v>
                </c:pt>
                <c:pt idx="15516">
                  <c:v>8.5401864229626995E-3</c:v>
                </c:pt>
                <c:pt idx="15517">
                  <c:v>2.2224999291255799E-2</c:v>
                </c:pt>
                <c:pt idx="15518">
                  <c:v>8.8801751934594903E-3</c:v>
                </c:pt>
                <c:pt idx="15519">
                  <c:v>8.4267413644135494E-3</c:v>
                </c:pt>
                <c:pt idx="15520">
                  <c:v>1.175697112175E-2</c:v>
                </c:pt>
                <c:pt idx="15521">
                  <c:v>1.2792861002737301E-2</c:v>
                </c:pt>
                <c:pt idx="15522">
                  <c:v>8.4252580427729706E-3</c:v>
                </c:pt>
                <c:pt idx="15523">
                  <c:v>1.01470616346582E-2</c:v>
                </c:pt>
                <c:pt idx="15524">
                  <c:v>3.5391788600687799E-2</c:v>
                </c:pt>
                <c:pt idx="15525">
                  <c:v>1.1604803640197701E-2</c:v>
                </c:pt>
                <c:pt idx="15526">
                  <c:v>6.6230633267288994E-2</c:v>
                </c:pt>
                <c:pt idx="15527">
                  <c:v>1.9643478785292202E-2</c:v>
                </c:pt>
                <c:pt idx="15528">
                  <c:v>8.7198893457312195E-3</c:v>
                </c:pt>
                <c:pt idx="15529">
                  <c:v>9.6414891618913402E-3</c:v>
                </c:pt>
                <c:pt idx="15530">
                  <c:v>6.1287996098801298E-2</c:v>
                </c:pt>
                <c:pt idx="15531">
                  <c:v>1.47273924239182E-2</c:v>
                </c:pt>
                <c:pt idx="15532">
                  <c:v>7.4289996790536401E-3</c:v>
                </c:pt>
                <c:pt idx="15533">
                  <c:v>1.15047606037251E-2</c:v>
                </c:pt>
                <c:pt idx="15534">
                  <c:v>8.9660821205957905E-3</c:v>
                </c:pt>
                <c:pt idx="15535">
                  <c:v>8.9374706817944797E-3</c:v>
                </c:pt>
                <c:pt idx="15536">
                  <c:v>2.8689905704632299E-2</c:v>
                </c:pt>
                <c:pt idx="15537">
                  <c:v>1.6304294991809801E-2</c:v>
                </c:pt>
                <c:pt idx="15538">
                  <c:v>1.6934542063279101E-2</c:v>
                </c:pt>
                <c:pt idx="15539">
                  <c:v>9.5055742982925098E-3</c:v>
                </c:pt>
                <c:pt idx="15540">
                  <c:v>3.6712196798675503E-2</c:v>
                </c:pt>
                <c:pt idx="15541">
                  <c:v>1.0377479185676801E-2</c:v>
                </c:pt>
                <c:pt idx="15542">
                  <c:v>9.6594229483618899E-3</c:v>
                </c:pt>
                <c:pt idx="15543">
                  <c:v>7.8544864831241699E-3</c:v>
                </c:pt>
                <c:pt idx="15544">
                  <c:v>1.05770653670905E-2</c:v>
                </c:pt>
                <c:pt idx="15545">
                  <c:v>1.0107924686074601E-2</c:v>
                </c:pt>
                <c:pt idx="15546">
                  <c:v>1.72716229077103E-2</c:v>
                </c:pt>
                <c:pt idx="15547">
                  <c:v>6.4219740378585605E-2</c:v>
                </c:pt>
                <c:pt idx="15548">
                  <c:v>1.00753900903958E-2</c:v>
                </c:pt>
                <c:pt idx="15549">
                  <c:v>3.4945152301499097E-2</c:v>
                </c:pt>
                <c:pt idx="15550">
                  <c:v>2.7026306140600701E-2</c:v>
                </c:pt>
                <c:pt idx="15551">
                  <c:v>6.5403580001469105E-2</c:v>
                </c:pt>
                <c:pt idx="15552">
                  <c:v>8.0436319304739694E-3</c:v>
                </c:pt>
                <c:pt idx="15553">
                  <c:v>1.8662528750513399E-2</c:v>
                </c:pt>
                <c:pt idx="15554">
                  <c:v>9.4767229841149908E-3</c:v>
                </c:pt>
                <c:pt idx="15555">
                  <c:v>1.3300182491140801E-2</c:v>
                </c:pt>
                <c:pt idx="15556">
                  <c:v>9.0589856459329897E-3</c:v>
                </c:pt>
                <c:pt idx="15557">
                  <c:v>3.7542553494142997E-2</c:v>
                </c:pt>
                <c:pt idx="15558">
                  <c:v>1.0113385567086E-2</c:v>
                </c:pt>
                <c:pt idx="15559">
                  <c:v>9.2058606434963202E-3</c:v>
                </c:pt>
                <c:pt idx="15560">
                  <c:v>6.1132978257312502E-2</c:v>
                </c:pt>
                <c:pt idx="15561">
                  <c:v>1.60883688082726E-2</c:v>
                </c:pt>
                <c:pt idx="15562">
                  <c:v>2.4708705602093602E-2</c:v>
                </c:pt>
                <c:pt idx="15563">
                  <c:v>1.1970986778601899E-2</c:v>
                </c:pt>
                <c:pt idx="15564">
                  <c:v>6.0526564221820303E-2</c:v>
                </c:pt>
                <c:pt idx="15565">
                  <c:v>1.17894417010856E-2</c:v>
                </c:pt>
                <c:pt idx="15566">
                  <c:v>8.5473702128179008E-3</c:v>
                </c:pt>
                <c:pt idx="15567">
                  <c:v>1.1982543939916299E-2</c:v>
                </c:pt>
                <c:pt idx="15568">
                  <c:v>2.06129232726323E-2</c:v>
                </c:pt>
                <c:pt idx="15569">
                  <c:v>3.2349755095271701E-2</c:v>
                </c:pt>
                <c:pt idx="15570">
                  <c:v>1.8720107489390101E-2</c:v>
                </c:pt>
                <c:pt idx="15571">
                  <c:v>1.54886648788431E-2</c:v>
                </c:pt>
                <c:pt idx="15572">
                  <c:v>2.4981842511223401E-2</c:v>
                </c:pt>
                <c:pt idx="15573">
                  <c:v>1.0972235544721201E-2</c:v>
                </c:pt>
                <c:pt idx="15574">
                  <c:v>1.6010209016772199E-2</c:v>
                </c:pt>
                <c:pt idx="15575">
                  <c:v>8.3830256517243192E-3</c:v>
                </c:pt>
                <c:pt idx="15576">
                  <c:v>1.56451139323062E-2</c:v>
                </c:pt>
                <c:pt idx="15577">
                  <c:v>1.4364972525679E-2</c:v>
                </c:pt>
                <c:pt idx="15578">
                  <c:v>4.2843038388845497E-2</c:v>
                </c:pt>
                <c:pt idx="15579">
                  <c:v>2.1339808284231699E-2</c:v>
                </c:pt>
                <c:pt idx="15580">
                  <c:v>4.1326024681793201E-2</c:v>
                </c:pt>
                <c:pt idx="15581">
                  <c:v>2.68631621436413E-2</c:v>
                </c:pt>
                <c:pt idx="15582">
                  <c:v>2.7642540253923101E-2</c:v>
                </c:pt>
                <c:pt idx="15583">
                  <c:v>1.6263940756407001E-2</c:v>
                </c:pt>
                <c:pt idx="15584">
                  <c:v>8.8210574018104306E-3</c:v>
                </c:pt>
                <c:pt idx="15585">
                  <c:v>2.5104998816797699E-2</c:v>
                </c:pt>
                <c:pt idx="15586">
                  <c:v>9.9720575096235095E-3</c:v>
                </c:pt>
                <c:pt idx="15587">
                  <c:v>9.9145032929119307E-3</c:v>
                </c:pt>
                <c:pt idx="15588">
                  <c:v>1.3037441039527E-2</c:v>
                </c:pt>
                <c:pt idx="15589">
                  <c:v>8.7165765621190199E-3</c:v>
                </c:pt>
                <c:pt idx="15590">
                  <c:v>1.2410897804589399E-2</c:v>
                </c:pt>
                <c:pt idx="15591">
                  <c:v>1.5357610440204599E-2</c:v>
                </c:pt>
                <c:pt idx="15592">
                  <c:v>1.3631507017443799E-2</c:v>
                </c:pt>
                <c:pt idx="15593">
                  <c:v>1.6213155255844599E-2</c:v>
                </c:pt>
                <c:pt idx="15594">
                  <c:v>8.3525317375973199E-3</c:v>
                </c:pt>
                <c:pt idx="15595">
                  <c:v>3.4560709619209401E-2</c:v>
                </c:pt>
                <c:pt idx="15596">
                  <c:v>1.87293653085021E-2</c:v>
                </c:pt>
                <c:pt idx="15597">
                  <c:v>2.6373009275235299E-2</c:v>
                </c:pt>
                <c:pt idx="15598">
                  <c:v>1.6585845381611401E-2</c:v>
                </c:pt>
                <c:pt idx="15599">
                  <c:v>2.69220203426336E-2</c:v>
                </c:pt>
                <c:pt idx="15600">
                  <c:v>9.5146993647907008E-3</c:v>
                </c:pt>
                <c:pt idx="15601">
                  <c:v>2.36170517754902E-2</c:v>
                </c:pt>
                <c:pt idx="15602">
                  <c:v>1.7151048287055898E-2</c:v>
                </c:pt>
                <c:pt idx="15603">
                  <c:v>5.40459806646411E-2</c:v>
                </c:pt>
                <c:pt idx="15604">
                  <c:v>8.9192190646715797E-3</c:v>
                </c:pt>
                <c:pt idx="15605">
                  <c:v>8.5456320563294004E-3</c:v>
                </c:pt>
                <c:pt idx="15606">
                  <c:v>1.09958731783229E-2</c:v>
                </c:pt>
                <c:pt idx="15607">
                  <c:v>1.56039386975735E-2</c:v>
                </c:pt>
                <c:pt idx="15608">
                  <c:v>5.2265999880189498E-2</c:v>
                </c:pt>
                <c:pt idx="15609">
                  <c:v>1.1284872808896E-2</c:v>
                </c:pt>
                <c:pt idx="15610">
                  <c:v>8.1173335550610293E-3</c:v>
                </c:pt>
                <c:pt idx="15611">
                  <c:v>4.3498941912265499E-2</c:v>
                </c:pt>
                <c:pt idx="15612">
                  <c:v>1.8043393104232398E-2</c:v>
                </c:pt>
                <c:pt idx="15613">
                  <c:v>8.4088448427906103E-3</c:v>
                </c:pt>
                <c:pt idx="15614">
                  <c:v>1.20927905657664E-2</c:v>
                </c:pt>
                <c:pt idx="15615">
                  <c:v>1.36436163579155E-2</c:v>
                </c:pt>
                <c:pt idx="15616">
                  <c:v>2.7521158156423101E-2</c:v>
                </c:pt>
                <c:pt idx="15617">
                  <c:v>4.10247111950858E-2</c:v>
                </c:pt>
                <c:pt idx="15618">
                  <c:v>7.83566881999633E-3</c:v>
                </c:pt>
                <c:pt idx="15619">
                  <c:v>2.9471950673864902E-2</c:v>
                </c:pt>
                <c:pt idx="15620">
                  <c:v>1.61222330465851E-2</c:v>
                </c:pt>
                <c:pt idx="15621">
                  <c:v>9.2411721210821397E-3</c:v>
                </c:pt>
                <c:pt idx="15622">
                  <c:v>3.1088418076297399E-2</c:v>
                </c:pt>
                <c:pt idx="15623">
                  <c:v>1.13318976654284E-2</c:v>
                </c:pt>
                <c:pt idx="15624">
                  <c:v>4.8429157242505197E-2</c:v>
                </c:pt>
                <c:pt idx="15625">
                  <c:v>7.8288693688701796E-3</c:v>
                </c:pt>
                <c:pt idx="15626">
                  <c:v>1.55330794874363E-2</c:v>
                </c:pt>
                <c:pt idx="15627">
                  <c:v>4.6639349480052397E-2</c:v>
                </c:pt>
                <c:pt idx="15628">
                  <c:v>1.0104279178320401E-2</c:v>
                </c:pt>
                <c:pt idx="15629">
                  <c:v>1.15723460040479E-2</c:v>
                </c:pt>
                <c:pt idx="15630">
                  <c:v>1.0824990035897699E-2</c:v>
                </c:pt>
                <c:pt idx="15631">
                  <c:v>8.1902771387229595E-3</c:v>
                </c:pt>
                <c:pt idx="15632">
                  <c:v>3.1156353222021701E-2</c:v>
                </c:pt>
                <c:pt idx="15633">
                  <c:v>1.07854353293992E-2</c:v>
                </c:pt>
                <c:pt idx="15634">
                  <c:v>1.32511567775016E-2</c:v>
                </c:pt>
                <c:pt idx="15635">
                  <c:v>1.9280176358761399E-2</c:v>
                </c:pt>
                <c:pt idx="15636">
                  <c:v>8.2403779960332994E-3</c:v>
                </c:pt>
                <c:pt idx="15637">
                  <c:v>8.1716195631571596E-3</c:v>
                </c:pt>
                <c:pt idx="15638">
                  <c:v>1.26215444040234E-2</c:v>
                </c:pt>
                <c:pt idx="15639">
                  <c:v>2.12342052318913E-2</c:v>
                </c:pt>
                <c:pt idx="15640">
                  <c:v>5.5419618630709197E-2</c:v>
                </c:pt>
                <c:pt idx="15641">
                  <c:v>1.20592235026293E-2</c:v>
                </c:pt>
                <c:pt idx="15642">
                  <c:v>6.3296806185813403E-2</c:v>
                </c:pt>
                <c:pt idx="15643">
                  <c:v>8.4573217792971202E-3</c:v>
                </c:pt>
                <c:pt idx="15644">
                  <c:v>1.15956761040677E-2</c:v>
                </c:pt>
                <c:pt idx="15645">
                  <c:v>1.79851028890071E-2</c:v>
                </c:pt>
                <c:pt idx="15646">
                  <c:v>2.8745148909866899E-2</c:v>
                </c:pt>
                <c:pt idx="15647">
                  <c:v>3.5525390278925498E-2</c:v>
                </c:pt>
                <c:pt idx="15648">
                  <c:v>3.00773921696397E-2</c:v>
                </c:pt>
                <c:pt idx="15649">
                  <c:v>1.4378007699906501E-2</c:v>
                </c:pt>
                <c:pt idx="15650">
                  <c:v>6.6519608296611799E-2</c:v>
                </c:pt>
                <c:pt idx="15651">
                  <c:v>8.5025636010530592E-3</c:v>
                </c:pt>
                <c:pt idx="15652">
                  <c:v>2.1655402734612202E-2</c:v>
                </c:pt>
                <c:pt idx="15653">
                  <c:v>3.5115148388866299E-2</c:v>
                </c:pt>
                <c:pt idx="15654">
                  <c:v>3.6876725753358999E-2</c:v>
                </c:pt>
                <c:pt idx="15655">
                  <c:v>2.2665250685912498E-2</c:v>
                </c:pt>
                <c:pt idx="15656">
                  <c:v>2.3102142897050301E-2</c:v>
                </c:pt>
                <c:pt idx="15657">
                  <c:v>5.3775887446515597E-2</c:v>
                </c:pt>
                <c:pt idx="15658">
                  <c:v>1.4037404968812501E-2</c:v>
                </c:pt>
                <c:pt idx="15659">
                  <c:v>4.3719381404880499E-2</c:v>
                </c:pt>
                <c:pt idx="15660">
                  <c:v>1.1850518656304499E-2</c:v>
                </c:pt>
                <c:pt idx="15661">
                  <c:v>1.6039726017509599E-2</c:v>
                </c:pt>
                <c:pt idx="15662">
                  <c:v>1.04800075753548E-2</c:v>
                </c:pt>
                <c:pt idx="15663">
                  <c:v>2.3477379037530499E-2</c:v>
                </c:pt>
                <c:pt idx="15664">
                  <c:v>1.6178535487164799E-2</c:v>
                </c:pt>
                <c:pt idx="15665">
                  <c:v>3.6846879276850403E-2</c:v>
                </c:pt>
                <c:pt idx="15666">
                  <c:v>3.4893681810215398E-2</c:v>
                </c:pt>
                <c:pt idx="15667">
                  <c:v>4.5857570910257897E-2</c:v>
                </c:pt>
                <c:pt idx="15668">
                  <c:v>1.8457770435847301E-2</c:v>
                </c:pt>
                <c:pt idx="15669">
                  <c:v>1.8115749397552099E-2</c:v>
                </c:pt>
                <c:pt idx="15670">
                  <c:v>1.96983089840903E-2</c:v>
                </c:pt>
                <c:pt idx="15671">
                  <c:v>3.1233356962799299E-2</c:v>
                </c:pt>
                <c:pt idx="15672">
                  <c:v>4.2469593273512699E-2</c:v>
                </c:pt>
                <c:pt idx="15673">
                  <c:v>9.0799380433256201E-3</c:v>
                </c:pt>
                <c:pt idx="15674">
                  <c:v>1.0888814333651801E-2</c:v>
                </c:pt>
                <c:pt idx="15675">
                  <c:v>2.4989902963799701E-2</c:v>
                </c:pt>
                <c:pt idx="15676">
                  <c:v>1.48127141629776E-2</c:v>
                </c:pt>
                <c:pt idx="15677">
                  <c:v>1.6783439747945099E-2</c:v>
                </c:pt>
                <c:pt idx="15678">
                  <c:v>1.2490830328571701E-2</c:v>
                </c:pt>
                <c:pt idx="15679">
                  <c:v>1.3719970766838899E-2</c:v>
                </c:pt>
                <c:pt idx="15680">
                  <c:v>4.8336523294730899E-2</c:v>
                </c:pt>
                <c:pt idx="15681">
                  <c:v>1.23635638224201E-2</c:v>
                </c:pt>
                <c:pt idx="15682">
                  <c:v>1.5560949526461899E-2</c:v>
                </c:pt>
                <c:pt idx="15683">
                  <c:v>1.7035879971766001E-2</c:v>
                </c:pt>
                <c:pt idx="15684">
                  <c:v>8.8779037597388408E-3</c:v>
                </c:pt>
                <c:pt idx="15685">
                  <c:v>3.2571382921754599E-2</c:v>
                </c:pt>
                <c:pt idx="15686">
                  <c:v>1.6517326348512999E-2</c:v>
                </c:pt>
                <c:pt idx="15687">
                  <c:v>1.0107024248120501E-2</c:v>
                </c:pt>
                <c:pt idx="15688">
                  <c:v>6.2366167487902302E-2</c:v>
                </c:pt>
                <c:pt idx="15689">
                  <c:v>6.3989647013237103E-2</c:v>
                </c:pt>
                <c:pt idx="15690">
                  <c:v>9.6937638753567101E-3</c:v>
                </c:pt>
                <c:pt idx="15691">
                  <c:v>1.8964649493714399E-2</c:v>
                </c:pt>
                <c:pt idx="15692">
                  <c:v>7.7405991728890901E-3</c:v>
                </c:pt>
                <c:pt idx="15693">
                  <c:v>1.02890632657758E-2</c:v>
                </c:pt>
                <c:pt idx="15694">
                  <c:v>1.28183131183605E-2</c:v>
                </c:pt>
                <c:pt idx="15695">
                  <c:v>1.1253931215130001E-2</c:v>
                </c:pt>
                <c:pt idx="15696">
                  <c:v>2.7286854445442901E-2</c:v>
                </c:pt>
                <c:pt idx="15697">
                  <c:v>4.3274925213551502E-2</c:v>
                </c:pt>
                <c:pt idx="15698">
                  <c:v>4.6709863334751398E-2</c:v>
                </c:pt>
                <c:pt idx="15699">
                  <c:v>9.7005205395709893E-3</c:v>
                </c:pt>
                <c:pt idx="15700">
                  <c:v>1.26733572833283E-2</c:v>
                </c:pt>
                <c:pt idx="15701">
                  <c:v>3.7680641061938601E-2</c:v>
                </c:pt>
                <c:pt idx="15702">
                  <c:v>2.8492756052557602E-2</c:v>
                </c:pt>
                <c:pt idx="15703">
                  <c:v>3.5953449532026498E-2</c:v>
                </c:pt>
                <c:pt idx="15704">
                  <c:v>9.4286548691993807E-3</c:v>
                </c:pt>
                <c:pt idx="15705">
                  <c:v>3.5868169238129001E-2</c:v>
                </c:pt>
                <c:pt idx="15706">
                  <c:v>1.2086660737449E-2</c:v>
                </c:pt>
                <c:pt idx="15707">
                  <c:v>4.2773058229774299E-2</c:v>
                </c:pt>
                <c:pt idx="15708">
                  <c:v>9.76214659720555E-3</c:v>
                </c:pt>
                <c:pt idx="15709">
                  <c:v>8.0644845153083709E-3</c:v>
                </c:pt>
                <c:pt idx="15710">
                  <c:v>4.0329171744007998E-2</c:v>
                </c:pt>
                <c:pt idx="15711">
                  <c:v>1.29618854051368E-2</c:v>
                </c:pt>
                <c:pt idx="15712">
                  <c:v>1.6199277854903601E-2</c:v>
                </c:pt>
                <c:pt idx="15713">
                  <c:v>1.45226404696301E-2</c:v>
                </c:pt>
                <c:pt idx="15714">
                  <c:v>3.7163126369711703E-2</c:v>
                </c:pt>
                <c:pt idx="15715">
                  <c:v>2.9093335046877999E-2</c:v>
                </c:pt>
                <c:pt idx="15716">
                  <c:v>4.50809166782149E-2</c:v>
                </c:pt>
                <c:pt idx="15717">
                  <c:v>2.8668441249645599E-2</c:v>
                </c:pt>
                <c:pt idx="15718">
                  <c:v>9.0060678306586196E-3</c:v>
                </c:pt>
                <c:pt idx="15719">
                  <c:v>9.2624998282554299E-3</c:v>
                </c:pt>
                <c:pt idx="15720">
                  <c:v>1.8699496714595299E-2</c:v>
                </c:pt>
                <c:pt idx="15721">
                  <c:v>2.49824887596867E-2</c:v>
                </c:pt>
                <c:pt idx="15722">
                  <c:v>2.7068366297926499E-2</c:v>
                </c:pt>
                <c:pt idx="15723">
                  <c:v>8.2876371846261204E-3</c:v>
                </c:pt>
                <c:pt idx="15724">
                  <c:v>2.9903848884454499E-2</c:v>
                </c:pt>
                <c:pt idx="15725">
                  <c:v>3.0446981689708899E-2</c:v>
                </c:pt>
                <c:pt idx="15726">
                  <c:v>5.3663158433411198E-2</c:v>
                </c:pt>
                <c:pt idx="15727">
                  <c:v>1.8480302385006399E-2</c:v>
                </c:pt>
                <c:pt idx="15728">
                  <c:v>2.8377269997100801E-2</c:v>
                </c:pt>
                <c:pt idx="15729">
                  <c:v>1.06131534133155E-2</c:v>
                </c:pt>
                <c:pt idx="15730">
                  <c:v>1.9137997124651699E-2</c:v>
                </c:pt>
                <c:pt idx="15731">
                  <c:v>1.6062903843966699E-2</c:v>
                </c:pt>
                <c:pt idx="15732">
                  <c:v>2.1949892429290001E-2</c:v>
                </c:pt>
                <c:pt idx="15733">
                  <c:v>1.1112473942692601E-2</c:v>
                </c:pt>
                <c:pt idx="15734">
                  <c:v>2.3207147671075099E-2</c:v>
                </c:pt>
                <c:pt idx="15735">
                  <c:v>3.1755632190694397E-2</c:v>
                </c:pt>
                <c:pt idx="15736">
                  <c:v>1.1576634274464301E-2</c:v>
                </c:pt>
                <c:pt idx="15737">
                  <c:v>8.7526558252700292E-3</c:v>
                </c:pt>
                <c:pt idx="15738">
                  <c:v>9.0833008813836994E-3</c:v>
                </c:pt>
                <c:pt idx="15739">
                  <c:v>2.5192784234908699E-2</c:v>
                </c:pt>
                <c:pt idx="15740">
                  <c:v>1.0597319953830699E-2</c:v>
                </c:pt>
                <c:pt idx="15741">
                  <c:v>1.1918486570722499E-2</c:v>
                </c:pt>
                <c:pt idx="15742">
                  <c:v>1.0357996867070399E-2</c:v>
                </c:pt>
                <c:pt idx="15743">
                  <c:v>1.32218845193508E-2</c:v>
                </c:pt>
                <c:pt idx="15744">
                  <c:v>1.54086101669836E-2</c:v>
                </c:pt>
                <c:pt idx="15745">
                  <c:v>1.77306966556466E-2</c:v>
                </c:pt>
                <c:pt idx="15746">
                  <c:v>1.0163656648351199E-2</c:v>
                </c:pt>
                <c:pt idx="15747">
                  <c:v>5.6213221471246799E-2</c:v>
                </c:pt>
                <c:pt idx="15748">
                  <c:v>1.12587489341865E-2</c:v>
                </c:pt>
                <c:pt idx="15749">
                  <c:v>1.7150840965612101E-2</c:v>
                </c:pt>
                <c:pt idx="15750">
                  <c:v>1.6182372574412102E-2</c:v>
                </c:pt>
                <c:pt idx="15751">
                  <c:v>1.2337379817629E-2</c:v>
                </c:pt>
                <c:pt idx="15752">
                  <c:v>8.3593584204984094E-3</c:v>
                </c:pt>
                <c:pt idx="15753">
                  <c:v>1.2772508614469101E-2</c:v>
                </c:pt>
                <c:pt idx="15754">
                  <c:v>9.5901306091349305E-3</c:v>
                </c:pt>
                <c:pt idx="15755">
                  <c:v>2.39234395637694E-2</c:v>
                </c:pt>
                <c:pt idx="15756">
                  <c:v>8.5901457497168602E-3</c:v>
                </c:pt>
                <c:pt idx="15757">
                  <c:v>2.2994798792955899E-2</c:v>
                </c:pt>
                <c:pt idx="15758">
                  <c:v>1.5866741083447999E-2</c:v>
                </c:pt>
                <c:pt idx="15759">
                  <c:v>2.5595721851465799E-2</c:v>
                </c:pt>
                <c:pt idx="15760">
                  <c:v>9.0981337935294605E-3</c:v>
                </c:pt>
                <c:pt idx="15761">
                  <c:v>1.0485610290375799E-2</c:v>
                </c:pt>
                <c:pt idx="15762">
                  <c:v>1.0888337560506301E-2</c:v>
                </c:pt>
                <c:pt idx="15763">
                  <c:v>9.5367945476426408E-3</c:v>
                </c:pt>
                <c:pt idx="15764">
                  <c:v>1.1196915752858499E-2</c:v>
                </c:pt>
                <c:pt idx="15765">
                  <c:v>4.9538801389532199E-2</c:v>
                </c:pt>
                <c:pt idx="15766">
                  <c:v>1.21360938972344E-2</c:v>
                </c:pt>
                <c:pt idx="15767">
                  <c:v>1.10085288689711E-2</c:v>
                </c:pt>
                <c:pt idx="15768">
                  <c:v>1.3633168555153201E-2</c:v>
                </c:pt>
                <c:pt idx="15769">
                  <c:v>8.46440831195025E-3</c:v>
                </c:pt>
                <c:pt idx="15770">
                  <c:v>4.6929382870194901E-2</c:v>
                </c:pt>
                <c:pt idx="15771">
                  <c:v>3.9937334191953597E-2</c:v>
                </c:pt>
                <c:pt idx="15772">
                  <c:v>8.93567969121958E-3</c:v>
                </c:pt>
                <c:pt idx="15773">
                  <c:v>1.4187762906784E-2</c:v>
                </c:pt>
                <c:pt idx="15774">
                  <c:v>1.0279364523627399E-2</c:v>
                </c:pt>
                <c:pt idx="15775">
                  <c:v>9.6758995478503397E-3</c:v>
                </c:pt>
                <c:pt idx="15776">
                  <c:v>6.0103508704010697E-2</c:v>
                </c:pt>
                <c:pt idx="15777">
                  <c:v>1.70401659174544E-2</c:v>
                </c:pt>
                <c:pt idx="15778">
                  <c:v>9.9500326405681603E-3</c:v>
                </c:pt>
                <c:pt idx="15779">
                  <c:v>2.6183931444299299E-2</c:v>
                </c:pt>
                <c:pt idx="15780">
                  <c:v>1.181547823067E-2</c:v>
                </c:pt>
                <c:pt idx="15781">
                  <c:v>6.6429561050714903E-2</c:v>
                </c:pt>
                <c:pt idx="15782">
                  <c:v>4.3182898995904002E-2</c:v>
                </c:pt>
                <c:pt idx="15783">
                  <c:v>9.1342466764446194E-3</c:v>
                </c:pt>
                <c:pt idx="15784">
                  <c:v>1.26112543417533E-2</c:v>
                </c:pt>
                <c:pt idx="15785">
                  <c:v>4.0216781718955798E-2</c:v>
                </c:pt>
                <c:pt idx="15786">
                  <c:v>2.3619222368689401E-2</c:v>
                </c:pt>
                <c:pt idx="15787">
                  <c:v>9.3411154347989508E-3</c:v>
                </c:pt>
                <c:pt idx="15788">
                  <c:v>8.6711743645374803E-3</c:v>
                </c:pt>
                <c:pt idx="15789">
                  <c:v>2.05807625781185E-2</c:v>
                </c:pt>
                <c:pt idx="15790">
                  <c:v>1.28158529630116E-2</c:v>
                </c:pt>
                <c:pt idx="15791">
                  <c:v>9.8722972270749998E-3</c:v>
                </c:pt>
                <c:pt idx="15792">
                  <c:v>2.3548390093074599E-2</c:v>
                </c:pt>
                <c:pt idx="15793">
                  <c:v>1.4643938498902E-2</c:v>
                </c:pt>
                <c:pt idx="15794">
                  <c:v>1.5998039485786798E-2</c:v>
                </c:pt>
                <c:pt idx="15795">
                  <c:v>8.2390887430284793E-3</c:v>
                </c:pt>
                <c:pt idx="15796">
                  <c:v>7.6450082603303398E-3</c:v>
                </c:pt>
                <c:pt idx="15797">
                  <c:v>6.2049709796219397E-2</c:v>
                </c:pt>
                <c:pt idx="15798">
                  <c:v>8.4970671926328702E-3</c:v>
                </c:pt>
                <c:pt idx="15799">
                  <c:v>7.9819068570642897E-3</c:v>
                </c:pt>
                <c:pt idx="15800">
                  <c:v>1.1797214220338701E-2</c:v>
                </c:pt>
                <c:pt idx="15801">
                  <c:v>1.59628970973292E-2</c:v>
                </c:pt>
                <c:pt idx="15802">
                  <c:v>1.5897591119885E-2</c:v>
                </c:pt>
                <c:pt idx="15803">
                  <c:v>4.5840070821713201E-2</c:v>
                </c:pt>
                <c:pt idx="15804">
                  <c:v>3.20666858951845E-2</c:v>
                </c:pt>
                <c:pt idx="15805">
                  <c:v>2.24659248792595E-2</c:v>
                </c:pt>
                <c:pt idx="15806">
                  <c:v>5.8693646416365597E-2</c:v>
                </c:pt>
                <c:pt idx="15807">
                  <c:v>1.26754694434075E-2</c:v>
                </c:pt>
                <c:pt idx="15808">
                  <c:v>3.4279919075522601E-2</c:v>
                </c:pt>
                <c:pt idx="15809">
                  <c:v>2.10782814087918E-2</c:v>
                </c:pt>
                <c:pt idx="15810">
                  <c:v>1.37415963835459E-2</c:v>
                </c:pt>
                <c:pt idx="15811">
                  <c:v>1.34979076758293E-2</c:v>
                </c:pt>
                <c:pt idx="15812">
                  <c:v>3.1342170370384503E-2</c:v>
                </c:pt>
                <c:pt idx="15813">
                  <c:v>4.2629731882954797E-2</c:v>
                </c:pt>
                <c:pt idx="15814">
                  <c:v>1.09247718723001E-2</c:v>
                </c:pt>
                <c:pt idx="15815">
                  <c:v>1.36191247203789E-2</c:v>
                </c:pt>
                <c:pt idx="15816">
                  <c:v>9.4132128638671295E-3</c:v>
                </c:pt>
                <c:pt idx="15817">
                  <c:v>3.8026826832400197E-2</c:v>
                </c:pt>
                <c:pt idx="15818">
                  <c:v>1.23701088242547E-2</c:v>
                </c:pt>
                <c:pt idx="15819">
                  <c:v>1.5765057687309E-2</c:v>
                </c:pt>
                <c:pt idx="15820">
                  <c:v>1.09420762870844E-2</c:v>
                </c:pt>
                <c:pt idx="15821">
                  <c:v>1.91821990520143E-2</c:v>
                </c:pt>
                <c:pt idx="15822">
                  <c:v>1.7070048600974001E-2</c:v>
                </c:pt>
                <c:pt idx="15823">
                  <c:v>2.6034506015256299E-2</c:v>
                </c:pt>
                <c:pt idx="15824">
                  <c:v>2.1699412639849799E-2</c:v>
                </c:pt>
                <c:pt idx="15825">
                  <c:v>1.0496420845698099E-2</c:v>
                </c:pt>
                <c:pt idx="15826">
                  <c:v>1.1661188848937401E-2</c:v>
                </c:pt>
                <c:pt idx="15827">
                  <c:v>8.7925770230946505E-3</c:v>
                </c:pt>
                <c:pt idx="15828">
                  <c:v>2.9076034314795201E-2</c:v>
                </c:pt>
                <c:pt idx="15829">
                  <c:v>5.7902378934868701E-2</c:v>
                </c:pt>
                <c:pt idx="15830">
                  <c:v>7.5725260171722398E-3</c:v>
                </c:pt>
                <c:pt idx="15831">
                  <c:v>1.13719704711212E-2</c:v>
                </c:pt>
                <c:pt idx="15832">
                  <c:v>3.5524416055247497E-2</c:v>
                </c:pt>
                <c:pt idx="15833">
                  <c:v>2.5212944613993701E-2</c:v>
                </c:pt>
                <c:pt idx="15834">
                  <c:v>4.4831338451535703E-2</c:v>
                </c:pt>
                <c:pt idx="15835">
                  <c:v>2.6015240292421998E-2</c:v>
                </c:pt>
                <c:pt idx="15836">
                  <c:v>1.1533071072037399E-2</c:v>
                </c:pt>
                <c:pt idx="15837">
                  <c:v>1.49129606165447E-2</c:v>
                </c:pt>
                <c:pt idx="15838">
                  <c:v>9.1698239284651907E-3</c:v>
                </c:pt>
                <c:pt idx="15839">
                  <c:v>2.3316235374175601E-2</c:v>
                </c:pt>
                <c:pt idx="15840">
                  <c:v>8.6922435207601699E-3</c:v>
                </c:pt>
                <c:pt idx="15841">
                  <c:v>9.6398834414197308E-3</c:v>
                </c:pt>
                <c:pt idx="15842">
                  <c:v>4.4949383814799002E-2</c:v>
                </c:pt>
                <c:pt idx="15843">
                  <c:v>1.68723497496545E-2</c:v>
                </c:pt>
                <c:pt idx="15844">
                  <c:v>1.90705091038561E-2</c:v>
                </c:pt>
                <c:pt idx="15845">
                  <c:v>1.18575769038647E-2</c:v>
                </c:pt>
                <c:pt idx="15846">
                  <c:v>1.4448501018377099E-2</c:v>
                </c:pt>
                <c:pt idx="15847">
                  <c:v>3.91901899820652E-2</c:v>
                </c:pt>
                <c:pt idx="15848">
                  <c:v>6.3688868126943396E-2</c:v>
                </c:pt>
                <c:pt idx="15849">
                  <c:v>9.3894699592741004E-3</c:v>
                </c:pt>
                <c:pt idx="15850">
                  <c:v>4.37879038871863E-2</c:v>
                </c:pt>
                <c:pt idx="15851">
                  <c:v>1.75089057718796E-2</c:v>
                </c:pt>
                <c:pt idx="15852">
                  <c:v>8.03837734962385E-3</c:v>
                </c:pt>
                <c:pt idx="15853">
                  <c:v>2.48864319544683E-2</c:v>
                </c:pt>
                <c:pt idx="15854">
                  <c:v>1.17688678131942E-2</c:v>
                </c:pt>
                <c:pt idx="15855">
                  <c:v>8.9239424577939406E-3</c:v>
                </c:pt>
                <c:pt idx="15856">
                  <c:v>2.8119153604039399E-2</c:v>
                </c:pt>
                <c:pt idx="15857">
                  <c:v>4.8421080364447297E-2</c:v>
                </c:pt>
                <c:pt idx="15858">
                  <c:v>8.5382005036222404E-3</c:v>
                </c:pt>
                <c:pt idx="15859">
                  <c:v>1.44781115868286E-2</c:v>
                </c:pt>
                <c:pt idx="15860">
                  <c:v>1.0592225569169E-2</c:v>
                </c:pt>
                <c:pt idx="15861">
                  <c:v>3.05091418254635E-2</c:v>
                </c:pt>
                <c:pt idx="15862">
                  <c:v>7.8346756135740901E-3</c:v>
                </c:pt>
                <c:pt idx="15863">
                  <c:v>1.8548018415179099E-2</c:v>
                </c:pt>
                <c:pt idx="15864">
                  <c:v>1.6296632938177999E-2</c:v>
                </c:pt>
                <c:pt idx="15865">
                  <c:v>2.35978659714501E-2</c:v>
                </c:pt>
                <c:pt idx="15866">
                  <c:v>8.1393218527509893E-3</c:v>
                </c:pt>
                <c:pt idx="15867">
                  <c:v>2.0525772768289E-2</c:v>
                </c:pt>
                <c:pt idx="15868">
                  <c:v>1.01595575127641E-2</c:v>
                </c:pt>
                <c:pt idx="15869">
                  <c:v>7.5887239216069101E-3</c:v>
                </c:pt>
                <c:pt idx="15870">
                  <c:v>1.10680284398453E-2</c:v>
                </c:pt>
                <c:pt idx="15871">
                  <c:v>1.49542330600853E-2</c:v>
                </c:pt>
                <c:pt idx="15872">
                  <c:v>9.0212609378294093E-3</c:v>
                </c:pt>
                <c:pt idx="15873">
                  <c:v>2.93034342576604E-2</c:v>
                </c:pt>
                <c:pt idx="15874">
                  <c:v>6.7652680094882095E-2</c:v>
                </c:pt>
                <c:pt idx="15875">
                  <c:v>9.5174681635127999E-3</c:v>
                </c:pt>
                <c:pt idx="15876">
                  <c:v>2.81204512848717E-2</c:v>
                </c:pt>
                <c:pt idx="15877">
                  <c:v>3.0987745722754902E-2</c:v>
                </c:pt>
                <c:pt idx="15878">
                  <c:v>5.7713483143079898E-2</c:v>
                </c:pt>
                <c:pt idx="15879">
                  <c:v>1.03638143660616E-2</c:v>
                </c:pt>
                <c:pt idx="15880">
                  <c:v>5.0065743238789498E-2</c:v>
                </c:pt>
                <c:pt idx="15881">
                  <c:v>4.7880950779062799E-2</c:v>
                </c:pt>
                <c:pt idx="15882">
                  <c:v>4.7212041702277302E-2</c:v>
                </c:pt>
                <c:pt idx="15883">
                  <c:v>2.2089796458716799E-2</c:v>
                </c:pt>
                <c:pt idx="15884">
                  <c:v>3.5744878421034701E-2</c:v>
                </c:pt>
                <c:pt idx="15885">
                  <c:v>5.0284462373115901E-2</c:v>
                </c:pt>
                <c:pt idx="15886">
                  <c:v>9.4240940904635594E-3</c:v>
                </c:pt>
                <c:pt idx="15887">
                  <c:v>1.08757190682638E-2</c:v>
                </c:pt>
                <c:pt idx="15888">
                  <c:v>1.4237354429453E-2</c:v>
                </c:pt>
                <c:pt idx="15889">
                  <c:v>8.2651212293261105E-3</c:v>
                </c:pt>
                <c:pt idx="15890">
                  <c:v>7.8736329656163492E-3</c:v>
                </c:pt>
                <c:pt idx="15891">
                  <c:v>5.0325512172018597E-2</c:v>
                </c:pt>
                <c:pt idx="15892">
                  <c:v>8.2302128019252508E-3</c:v>
                </c:pt>
                <c:pt idx="15893">
                  <c:v>9.9440151608497299E-3</c:v>
                </c:pt>
                <c:pt idx="15894">
                  <c:v>5.2420215615668599E-2</c:v>
                </c:pt>
                <c:pt idx="15895">
                  <c:v>1.75655538486621E-2</c:v>
                </c:pt>
                <c:pt idx="15896">
                  <c:v>1.8235396171699701E-2</c:v>
                </c:pt>
                <c:pt idx="15897">
                  <c:v>4.6424370204097599E-2</c:v>
                </c:pt>
                <c:pt idx="15898">
                  <c:v>3.6929989201443199E-2</c:v>
                </c:pt>
                <c:pt idx="15899">
                  <c:v>1.21019974583738E-2</c:v>
                </c:pt>
                <c:pt idx="15900">
                  <c:v>9.0115961156133993E-3</c:v>
                </c:pt>
                <c:pt idx="15901">
                  <c:v>2.3727514250029599E-2</c:v>
                </c:pt>
                <c:pt idx="15902">
                  <c:v>6.3838851319368298E-2</c:v>
                </c:pt>
                <c:pt idx="15903">
                  <c:v>8.4375203781641896E-3</c:v>
                </c:pt>
                <c:pt idx="15904">
                  <c:v>1.53585575279628E-2</c:v>
                </c:pt>
                <c:pt idx="15905">
                  <c:v>5.6743561462795099E-2</c:v>
                </c:pt>
                <c:pt idx="15906">
                  <c:v>1.5638827764768E-2</c:v>
                </c:pt>
                <c:pt idx="15907">
                  <c:v>2.4284033952164299E-2</c:v>
                </c:pt>
                <c:pt idx="15908">
                  <c:v>1.5226236952583801E-2</c:v>
                </c:pt>
                <c:pt idx="15909">
                  <c:v>1.38557139658264E-2</c:v>
                </c:pt>
                <c:pt idx="15910">
                  <c:v>4.0867433566242103E-2</c:v>
                </c:pt>
                <c:pt idx="15911">
                  <c:v>1.6508671776369201E-2</c:v>
                </c:pt>
                <c:pt idx="15912">
                  <c:v>3.9110949445152303E-2</c:v>
                </c:pt>
                <c:pt idx="15913">
                  <c:v>1.06242836932547E-2</c:v>
                </c:pt>
                <c:pt idx="15914">
                  <c:v>3.8145862706987402E-2</c:v>
                </c:pt>
                <c:pt idx="15915">
                  <c:v>8.0730915790207108E-3</c:v>
                </c:pt>
                <c:pt idx="15916">
                  <c:v>1.21433506262728E-2</c:v>
                </c:pt>
                <c:pt idx="15917">
                  <c:v>1.2518137112961E-2</c:v>
                </c:pt>
                <c:pt idx="15918">
                  <c:v>3.9882639955923699E-2</c:v>
                </c:pt>
                <c:pt idx="15919">
                  <c:v>2.2705158382709301E-2</c:v>
                </c:pt>
                <c:pt idx="15920">
                  <c:v>1.35083399308165E-2</c:v>
                </c:pt>
                <c:pt idx="15921">
                  <c:v>8.7315050224217698E-3</c:v>
                </c:pt>
                <c:pt idx="15922">
                  <c:v>3.3208149846968002E-2</c:v>
                </c:pt>
                <c:pt idx="15923">
                  <c:v>4.1751181940286097E-2</c:v>
                </c:pt>
                <c:pt idx="15924">
                  <c:v>1.16278951887787E-2</c:v>
                </c:pt>
                <c:pt idx="15925">
                  <c:v>4.4997413507010801E-2</c:v>
                </c:pt>
                <c:pt idx="15926">
                  <c:v>2.51181815702258E-2</c:v>
                </c:pt>
                <c:pt idx="15927">
                  <c:v>1.6215395098054301E-2</c:v>
                </c:pt>
                <c:pt idx="15928">
                  <c:v>1.2378263814654299E-2</c:v>
                </c:pt>
                <c:pt idx="15929">
                  <c:v>4.9413755415837098E-2</c:v>
                </c:pt>
                <c:pt idx="15930">
                  <c:v>1.15122870744284E-2</c:v>
                </c:pt>
                <c:pt idx="15931">
                  <c:v>3.7991092667122299E-2</c:v>
                </c:pt>
                <c:pt idx="15932">
                  <c:v>1.2323962034453099E-2</c:v>
                </c:pt>
                <c:pt idx="15933">
                  <c:v>1.12404696399482E-2</c:v>
                </c:pt>
                <c:pt idx="15934">
                  <c:v>8.7721178301707597E-3</c:v>
                </c:pt>
                <c:pt idx="15935">
                  <c:v>2.92347515088749E-2</c:v>
                </c:pt>
                <c:pt idx="15936">
                  <c:v>1.01274749332101E-2</c:v>
                </c:pt>
                <c:pt idx="15937">
                  <c:v>1.7181195120596099E-2</c:v>
                </c:pt>
                <c:pt idx="15938">
                  <c:v>4.2365737968168199E-2</c:v>
                </c:pt>
                <c:pt idx="15939">
                  <c:v>1.1750139484772101E-2</c:v>
                </c:pt>
                <c:pt idx="15940">
                  <c:v>8.9801103093027496E-3</c:v>
                </c:pt>
                <c:pt idx="15941">
                  <c:v>2.9856574589563301E-2</c:v>
                </c:pt>
                <c:pt idx="15942">
                  <c:v>1.6145747695056001E-2</c:v>
                </c:pt>
                <c:pt idx="15943">
                  <c:v>2.0547104582317802E-2</c:v>
                </c:pt>
                <c:pt idx="15944">
                  <c:v>1.8195694764296201E-2</c:v>
                </c:pt>
                <c:pt idx="15945">
                  <c:v>3.7678871706815199E-2</c:v>
                </c:pt>
                <c:pt idx="15946">
                  <c:v>6.0644702984666399E-2</c:v>
                </c:pt>
                <c:pt idx="15947">
                  <c:v>1.92353306343328E-2</c:v>
                </c:pt>
                <c:pt idx="15948">
                  <c:v>2.1223939827976199E-2</c:v>
                </c:pt>
                <c:pt idx="15949">
                  <c:v>2.4975084387485198E-2</c:v>
                </c:pt>
                <c:pt idx="15950">
                  <c:v>4.2858753374897599E-2</c:v>
                </c:pt>
                <c:pt idx="15951">
                  <c:v>1.1782715774990101E-2</c:v>
                </c:pt>
                <c:pt idx="15952">
                  <c:v>1.36960340786323E-2</c:v>
                </c:pt>
                <c:pt idx="15953">
                  <c:v>2.6615359985012101E-2</c:v>
                </c:pt>
                <c:pt idx="15954">
                  <c:v>2.2839126182360499E-2</c:v>
                </c:pt>
                <c:pt idx="15955">
                  <c:v>9.6151186136541403E-3</c:v>
                </c:pt>
                <c:pt idx="15956">
                  <c:v>1.5938040476864701E-2</c:v>
                </c:pt>
                <c:pt idx="15957">
                  <c:v>8.0405018698103507E-3</c:v>
                </c:pt>
                <c:pt idx="15958">
                  <c:v>1.22867944956618E-2</c:v>
                </c:pt>
                <c:pt idx="15959">
                  <c:v>1.11930286514638E-2</c:v>
                </c:pt>
                <c:pt idx="15960">
                  <c:v>5.1260995691145297E-2</c:v>
                </c:pt>
                <c:pt idx="15961">
                  <c:v>1.59379085029542E-2</c:v>
                </c:pt>
                <c:pt idx="15962">
                  <c:v>2.85789504478795E-2</c:v>
                </c:pt>
                <c:pt idx="15963">
                  <c:v>9.4844618971277397E-3</c:v>
                </c:pt>
                <c:pt idx="15964">
                  <c:v>1.6347343291945201E-2</c:v>
                </c:pt>
                <c:pt idx="15965">
                  <c:v>2.0224033305683099E-2</c:v>
                </c:pt>
                <c:pt idx="15966">
                  <c:v>1.32239248251242E-2</c:v>
                </c:pt>
                <c:pt idx="15967">
                  <c:v>2.9405620964644202E-2</c:v>
                </c:pt>
                <c:pt idx="15968">
                  <c:v>1.6532207400282401E-2</c:v>
                </c:pt>
                <c:pt idx="15969">
                  <c:v>1.10278183447253E-2</c:v>
                </c:pt>
                <c:pt idx="15970">
                  <c:v>9.1523378872021104E-3</c:v>
                </c:pt>
                <c:pt idx="15971">
                  <c:v>1.7666675786486102E-2</c:v>
                </c:pt>
                <c:pt idx="15972">
                  <c:v>1.2022956784931999E-2</c:v>
                </c:pt>
                <c:pt idx="15973">
                  <c:v>1.35210695943746E-2</c:v>
                </c:pt>
                <c:pt idx="15974">
                  <c:v>1.52920418800529E-2</c:v>
                </c:pt>
                <c:pt idx="15975">
                  <c:v>5.0527184029217097E-2</c:v>
                </c:pt>
                <c:pt idx="15976">
                  <c:v>2.2768346500532E-2</c:v>
                </c:pt>
                <c:pt idx="15977">
                  <c:v>1.6331577477051901E-2</c:v>
                </c:pt>
                <c:pt idx="15978">
                  <c:v>6.5190971424870001E-2</c:v>
                </c:pt>
                <c:pt idx="15979">
                  <c:v>1.3831270965294899E-2</c:v>
                </c:pt>
                <c:pt idx="15980">
                  <c:v>1.09453530689452E-2</c:v>
                </c:pt>
                <c:pt idx="15981">
                  <c:v>1.10475017538129E-2</c:v>
                </c:pt>
                <c:pt idx="15982">
                  <c:v>9.4453711498575701E-3</c:v>
                </c:pt>
                <c:pt idx="15983">
                  <c:v>2.8302471098790302E-2</c:v>
                </c:pt>
                <c:pt idx="15984">
                  <c:v>1.3786304448170399E-2</c:v>
                </c:pt>
                <c:pt idx="15985">
                  <c:v>1.44545550486463E-2</c:v>
                </c:pt>
                <c:pt idx="15986">
                  <c:v>9.0140215977765597E-3</c:v>
                </c:pt>
                <c:pt idx="15987">
                  <c:v>1.10882576034801E-2</c:v>
                </c:pt>
                <c:pt idx="15988">
                  <c:v>3.4644570308691398E-2</c:v>
                </c:pt>
                <c:pt idx="15989">
                  <c:v>1.37354904447311E-2</c:v>
                </c:pt>
                <c:pt idx="15990">
                  <c:v>2.5363146340918599E-2</c:v>
                </c:pt>
                <c:pt idx="15991">
                  <c:v>7.9699906587604695E-3</c:v>
                </c:pt>
                <c:pt idx="15992">
                  <c:v>9.0908959336510192E-3</c:v>
                </c:pt>
                <c:pt idx="15993">
                  <c:v>1.4809351239263E-2</c:v>
                </c:pt>
                <c:pt idx="15994">
                  <c:v>1.4508277578722899E-2</c:v>
                </c:pt>
                <c:pt idx="15995">
                  <c:v>2.8859168167597E-2</c:v>
                </c:pt>
                <c:pt idx="15996">
                  <c:v>1.7458498217517399E-2</c:v>
                </c:pt>
                <c:pt idx="15997">
                  <c:v>3.2042272916628499E-2</c:v>
                </c:pt>
                <c:pt idx="15998">
                  <c:v>7.7779544621954296E-3</c:v>
                </c:pt>
                <c:pt idx="15999">
                  <c:v>9.2003709593855097E-3</c:v>
                </c:pt>
                <c:pt idx="16000">
                  <c:v>3.0329627909829501E-2</c:v>
                </c:pt>
                <c:pt idx="16001">
                  <c:v>1.10112520509677E-2</c:v>
                </c:pt>
                <c:pt idx="16002">
                  <c:v>2.0253794251163901E-2</c:v>
                </c:pt>
                <c:pt idx="16003">
                  <c:v>1.1713785439694801E-2</c:v>
                </c:pt>
                <c:pt idx="16004">
                  <c:v>1.0708408439781899E-2</c:v>
                </c:pt>
                <c:pt idx="16005">
                  <c:v>5.0574587868201598E-2</c:v>
                </c:pt>
                <c:pt idx="16006">
                  <c:v>2.5232495993474002E-2</c:v>
                </c:pt>
                <c:pt idx="16007">
                  <c:v>5.77602932260688E-2</c:v>
                </c:pt>
                <c:pt idx="16008">
                  <c:v>8.8380821728142305E-3</c:v>
                </c:pt>
                <c:pt idx="16009">
                  <c:v>9.1433334810288903E-3</c:v>
                </c:pt>
                <c:pt idx="16010">
                  <c:v>4.1204150293705603E-2</c:v>
                </c:pt>
                <c:pt idx="16011">
                  <c:v>1.4864323438090399E-2</c:v>
                </c:pt>
                <c:pt idx="16012">
                  <c:v>1.1048564246364899E-2</c:v>
                </c:pt>
                <c:pt idx="16013">
                  <c:v>9.3002799674131408E-3</c:v>
                </c:pt>
                <c:pt idx="16014">
                  <c:v>8.9681678212993592E-3</c:v>
                </c:pt>
                <c:pt idx="16015">
                  <c:v>9.9859333778644192E-3</c:v>
                </c:pt>
                <c:pt idx="16016">
                  <c:v>3.02802196090723E-2</c:v>
                </c:pt>
                <c:pt idx="16017">
                  <c:v>8.9994747666413705E-3</c:v>
                </c:pt>
                <c:pt idx="16018">
                  <c:v>9.7566629980000708E-3</c:v>
                </c:pt>
                <c:pt idx="16019">
                  <c:v>4.1671431280549003E-2</c:v>
                </c:pt>
                <c:pt idx="16020">
                  <c:v>3.0890042340877499E-2</c:v>
                </c:pt>
                <c:pt idx="16021">
                  <c:v>2.3385361056444301E-2</c:v>
                </c:pt>
                <c:pt idx="16022">
                  <c:v>4.2317397274987401E-2</c:v>
                </c:pt>
                <c:pt idx="16023">
                  <c:v>1.64788160337405E-2</c:v>
                </c:pt>
                <c:pt idx="16024">
                  <c:v>1.3802627837845201E-2</c:v>
                </c:pt>
                <c:pt idx="16025">
                  <c:v>1.1586036487059701E-2</c:v>
                </c:pt>
                <c:pt idx="16026">
                  <c:v>1.51337939471079E-2</c:v>
                </c:pt>
                <c:pt idx="16027">
                  <c:v>2.8531363962450401E-2</c:v>
                </c:pt>
                <c:pt idx="16028">
                  <c:v>2.1492356569091101E-2</c:v>
                </c:pt>
                <c:pt idx="16029">
                  <c:v>9.5345595009792092E-3</c:v>
                </c:pt>
                <c:pt idx="16030">
                  <c:v>7.8389289941125095E-3</c:v>
                </c:pt>
                <c:pt idx="16031">
                  <c:v>1.0474627431041E-2</c:v>
                </c:pt>
                <c:pt idx="16032">
                  <c:v>4.8575634577183301E-2</c:v>
                </c:pt>
                <c:pt idx="16033">
                  <c:v>1.6786002305058199E-2</c:v>
                </c:pt>
                <c:pt idx="16034">
                  <c:v>4.6100412257229703E-2</c:v>
                </c:pt>
                <c:pt idx="16035">
                  <c:v>8.9283458835511306E-3</c:v>
                </c:pt>
                <c:pt idx="16036">
                  <c:v>9.8225331799397693E-3</c:v>
                </c:pt>
                <c:pt idx="16037">
                  <c:v>1.0677169297461901E-2</c:v>
                </c:pt>
                <c:pt idx="16038">
                  <c:v>1.8592324565331698E-2</c:v>
                </c:pt>
                <c:pt idx="16039">
                  <c:v>1.0842230625347799E-2</c:v>
                </c:pt>
                <c:pt idx="16040">
                  <c:v>3.00683223880269E-2</c:v>
                </c:pt>
                <c:pt idx="16041">
                  <c:v>2.3985557251719199E-2</c:v>
                </c:pt>
                <c:pt idx="16042">
                  <c:v>1.3170253268947E-2</c:v>
                </c:pt>
                <c:pt idx="16043">
                  <c:v>2.7822604103935899E-2</c:v>
                </c:pt>
                <c:pt idx="16044">
                  <c:v>4.5102394700838197E-2</c:v>
                </c:pt>
                <c:pt idx="16045">
                  <c:v>3.04919519342596E-2</c:v>
                </c:pt>
                <c:pt idx="16046">
                  <c:v>2.3361130660773201E-2</c:v>
                </c:pt>
                <c:pt idx="16047">
                  <c:v>1.33563015018204E-2</c:v>
                </c:pt>
                <c:pt idx="16048">
                  <c:v>6.1132898018665803E-2</c:v>
                </c:pt>
                <c:pt idx="16049">
                  <c:v>5.3263327495673397E-2</c:v>
                </c:pt>
                <c:pt idx="16050">
                  <c:v>5.1492344039744398E-2</c:v>
                </c:pt>
                <c:pt idx="16051">
                  <c:v>1.0008661234419999E-2</c:v>
                </c:pt>
                <c:pt idx="16052">
                  <c:v>7.7310149751538496E-3</c:v>
                </c:pt>
                <c:pt idx="16053">
                  <c:v>3.1334094721525999E-2</c:v>
                </c:pt>
                <c:pt idx="16054">
                  <c:v>9.7880237503367995E-3</c:v>
                </c:pt>
                <c:pt idx="16055">
                  <c:v>6.6627040958777001E-2</c:v>
                </c:pt>
                <c:pt idx="16056">
                  <c:v>1.11653070523771E-2</c:v>
                </c:pt>
                <c:pt idx="16057">
                  <c:v>2.8173726796032798E-2</c:v>
                </c:pt>
                <c:pt idx="16058">
                  <c:v>1.7960019770321901E-2</c:v>
                </c:pt>
                <c:pt idx="16059">
                  <c:v>6.1920950567980498E-2</c:v>
                </c:pt>
                <c:pt idx="16060">
                  <c:v>8.0094310494403295E-3</c:v>
                </c:pt>
                <c:pt idx="16061">
                  <c:v>2.7599541769982999E-2</c:v>
                </c:pt>
                <c:pt idx="16062">
                  <c:v>3.9226752700781797E-2</c:v>
                </c:pt>
                <c:pt idx="16063">
                  <c:v>7.5755845928568502E-3</c:v>
                </c:pt>
                <c:pt idx="16064">
                  <c:v>1.0623614515044901E-2</c:v>
                </c:pt>
                <c:pt idx="16065">
                  <c:v>1.34377978733716E-2</c:v>
                </c:pt>
                <c:pt idx="16066">
                  <c:v>1.9705429223986701E-2</c:v>
                </c:pt>
                <c:pt idx="16067">
                  <c:v>1.6923633805031001E-2</c:v>
                </c:pt>
                <c:pt idx="16068">
                  <c:v>6.5757893200783998E-2</c:v>
                </c:pt>
                <c:pt idx="16069">
                  <c:v>8.9500137259218692E-3</c:v>
                </c:pt>
                <c:pt idx="16070">
                  <c:v>8.4157853081101297E-3</c:v>
                </c:pt>
                <c:pt idx="16071">
                  <c:v>4.6581560250912098E-2</c:v>
                </c:pt>
                <c:pt idx="16072">
                  <c:v>2.0995495444549501E-2</c:v>
                </c:pt>
                <c:pt idx="16073">
                  <c:v>3.4201995201137203E-2</c:v>
                </c:pt>
                <c:pt idx="16074">
                  <c:v>4.4887026144197102E-2</c:v>
                </c:pt>
                <c:pt idx="16075">
                  <c:v>4.1006663838085898E-2</c:v>
                </c:pt>
                <c:pt idx="16076">
                  <c:v>1.05971804527684E-2</c:v>
                </c:pt>
                <c:pt idx="16077">
                  <c:v>5.0402773986739501E-2</c:v>
                </c:pt>
                <c:pt idx="16078">
                  <c:v>9.7068241105169196E-3</c:v>
                </c:pt>
                <c:pt idx="16079">
                  <c:v>1.18013159774738E-2</c:v>
                </c:pt>
                <c:pt idx="16080">
                  <c:v>3.6722895487518198E-2</c:v>
                </c:pt>
                <c:pt idx="16081">
                  <c:v>6.7917858398972297E-2</c:v>
                </c:pt>
                <c:pt idx="16082">
                  <c:v>4.62280327683815E-2</c:v>
                </c:pt>
                <c:pt idx="16083">
                  <c:v>1.1323111854650099E-2</c:v>
                </c:pt>
                <c:pt idx="16084">
                  <c:v>6.7077731454331699E-2</c:v>
                </c:pt>
                <c:pt idx="16085">
                  <c:v>2.1202474338455402E-2</c:v>
                </c:pt>
                <c:pt idx="16086">
                  <c:v>1.7260205021351501E-2</c:v>
                </c:pt>
                <c:pt idx="16087">
                  <c:v>8.7735986768477103E-3</c:v>
                </c:pt>
                <c:pt idx="16088">
                  <c:v>5.5982057654006899E-2</c:v>
                </c:pt>
                <c:pt idx="16089">
                  <c:v>1.1845251046634701E-2</c:v>
                </c:pt>
                <c:pt idx="16090">
                  <c:v>4.71437371513782E-2</c:v>
                </c:pt>
                <c:pt idx="16091">
                  <c:v>1.5050555707478101E-2</c:v>
                </c:pt>
                <c:pt idx="16092">
                  <c:v>1.5998060817999499E-2</c:v>
                </c:pt>
                <c:pt idx="16093">
                  <c:v>1.3632993124316499E-2</c:v>
                </c:pt>
                <c:pt idx="16094">
                  <c:v>2.3681044069396601E-2</c:v>
                </c:pt>
                <c:pt idx="16095">
                  <c:v>1.39983623645966E-2</c:v>
                </c:pt>
                <c:pt idx="16096">
                  <c:v>1.43181872231249E-2</c:v>
                </c:pt>
                <c:pt idx="16097">
                  <c:v>8.4104724700756507E-3</c:v>
                </c:pt>
                <c:pt idx="16098">
                  <c:v>1.1320218893878801E-2</c:v>
                </c:pt>
                <c:pt idx="16099">
                  <c:v>1.43347752178376E-2</c:v>
                </c:pt>
                <c:pt idx="16100">
                  <c:v>8.45541279169848E-3</c:v>
                </c:pt>
                <c:pt idx="16101">
                  <c:v>2.3601549365805701E-2</c:v>
                </c:pt>
                <c:pt idx="16102">
                  <c:v>5.34336646668283E-2</c:v>
                </c:pt>
                <c:pt idx="16103">
                  <c:v>2.11429753062162E-2</c:v>
                </c:pt>
                <c:pt idx="16104">
                  <c:v>1.5511976201547701E-2</c:v>
                </c:pt>
                <c:pt idx="16105">
                  <c:v>4.6792010360605797E-2</c:v>
                </c:pt>
                <c:pt idx="16106">
                  <c:v>1.3806181793021399E-2</c:v>
                </c:pt>
                <c:pt idx="16107">
                  <c:v>1.23980065296573E-2</c:v>
                </c:pt>
                <c:pt idx="16108">
                  <c:v>6.0178753413368299E-2</c:v>
                </c:pt>
                <c:pt idx="16109">
                  <c:v>4.3859907490017003E-2</c:v>
                </c:pt>
                <c:pt idx="16110">
                  <c:v>1.60233742428815E-2</c:v>
                </c:pt>
                <c:pt idx="16111">
                  <c:v>3.0477699506820801E-2</c:v>
                </c:pt>
                <c:pt idx="16112">
                  <c:v>1.4216330061197701E-2</c:v>
                </c:pt>
                <c:pt idx="16113">
                  <c:v>6.9073420140537495E-2</c:v>
                </c:pt>
                <c:pt idx="16114">
                  <c:v>2.7089872924556599E-2</c:v>
                </c:pt>
                <c:pt idx="16115">
                  <c:v>8.8484689200128003E-3</c:v>
                </c:pt>
                <c:pt idx="16116">
                  <c:v>1.55394146363212E-2</c:v>
                </c:pt>
                <c:pt idx="16117">
                  <c:v>9.08837558874547E-3</c:v>
                </c:pt>
                <c:pt idx="16118">
                  <c:v>3.19204025863127E-2</c:v>
                </c:pt>
                <c:pt idx="16119">
                  <c:v>7.7793740153220799E-3</c:v>
                </c:pt>
                <c:pt idx="16120">
                  <c:v>1.1146425713473299E-2</c:v>
                </c:pt>
                <c:pt idx="16121">
                  <c:v>8.0224955557615697E-3</c:v>
                </c:pt>
                <c:pt idx="16122">
                  <c:v>3.6432857686088303E-2</c:v>
                </c:pt>
                <c:pt idx="16123">
                  <c:v>2.10419859845942E-2</c:v>
                </c:pt>
                <c:pt idx="16124">
                  <c:v>2.0400285837305299E-2</c:v>
                </c:pt>
                <c:pt idx="16125">
                  <c:v>9.7473147273257291E-3</c:v>
                </c:pt>
                <c:pt idx="16126">
                  <c:v>3.97495464482404E-2</c:v>
                </c:pt>
                <c:pt idx="16127">
                  <c:v>1.8574455671768901E-2</c:v>
                </c:pt>
                <c:pt idx="16128">
                  <c:v>1.6275138169437601E-2</c:v>
                </c:pt>
                <c:pt idx="16129">
                  <c:v>3.6707161319738203E-2</c:v>
                </c:pt>
                <c:pt idx="16130">
                  <c:v>3.5890813444258998E-2</c:v>
                </c:pt>
                <c:pt idx="16131">
                  <c:v>2.1940516728334299E-2</c:v>
                </c:pt>
                <c:pt idx="16132">
                  <c:v>8.6436023935153108E-3</c:v>
                </c:pt>
                <c:pt idx="16133">
                  <c:v>1.6348330785351601E-2</c:v>
                </c:pt>
                <c:pt idx="16134">
                  <c:v>3.7732759234880599E-2</c:v>
                </c:pt>
                <c:pt idx="16135">
                  <c:v>8.4175559765193395E-3</c:v>
                </c:pt>
                <c:pt idx="16136">
                  <c:v>1.4039926606099099E-2</c:v>
                </c:pt>
                <c:pt idx="16137">
                  <c:v>2.0415759393562199E-2</c:v>
                </c:pt>
                <c:pt idx="16138">
                  <c:v>1.25032117310808E-2</c:v>
                </c:pt>
                <c:pt idx="16139">
                  <c:v>8.3307163627955403E-3</c:v>
                </c:pt>
                <c:pt idx="16140">
                  <c:v>7.9628845385549402E-3</c:v>
                </c:pt>
                <c:pt idx="16141">
                  <c:v>1.02788782225461E-2</c:v>
                </c:pt>
                <c:pt idx="16142">
                  <c:v>1.5817732310903498E-2</c:v>
                </c:pt>
                <c:pt idx="16143">
                  <c:v>1.49489898071985E-2</c:v>
                </c:pt>
                <c:pt idx="16144">
                  <c:v>5.52484051858423E-2</c:v>
                </c:pt>
                <c:pt idx="16145">
                  <c:v>1.4315928260653E-2</c:v>
                </c:pt>
                <c:pt idx="16146">
                  <c:v>1.3610038261948501E-2</c:v>
                </c:pt>
                <c:pt idx="16147">
                  <c:v>5.2850592188877603E-2</c:v>
                </c:pt>
                <c:pt idx="16148">
                  <c:v>1.20351589569256E-2</c:v>
                </c:pt>
                <c:pt idx="16149">
                  <c:v>9.9856254216048792E-3</c:v>
                </c:pt>
                <c:pt idx="16150">
                  <c:v>1.10015428043213E-2</c:v>
                </c:pt>
                <c:pt idx="16151">
                  <c:v>3.4839446301849902E-2</c:v>
                </c:pt>
                <c:pt idx="16152">
                  <c:v>9.0742527869532696E-3</c:v>
                </c:pt>
                <c:pt idx="16153">
                  <c:v>3.2060601002203697E-2</c:v>
                </c:pt>
                <c:pt idx="16154">
                  <c:v>2.0597463496356098E-2</c:v>
                </c:pt>
                <c:pt idx="16155">
                  <c:v>1.5253379601131E-2</c:v>
                </c:pt>
                <c:pt idx="16156">
                  <c:v>1.83622108429954E-2</c:v>
                </c:pt>
                <c:pt idx="16157">
                  <c:v>1.56202409011278E-2</c:v>
                </c:pt>
                <c:pt idx="16158">
                  <c:v>1.1717604131413701E-2</c:v>
                </c:pt>
                <c:pt idx="16159">
                  <c:v>1.3708051098055301E-2</c:v>
                </c:pt>
                <c:pt idx="16160">
                  <c:v>1.07370119935299E-2</c:v>
                </c:pt>
                <c:pt idx="16161">
                  <c:v>3.2536881011842197E-2</c:v>
                </c:pt>
                <c:pt idx="16162">
                  <c:v>2.0196406374409202E-2</c:v>
                </c:pt>
                <c:pt idx="16163">
                  <c:v>1.08391670359019E-2</c:v>
                </c:pt>
                <c:pt idx="16164">
                  <c:v>3.1838472994955701E-2</c:v>
                </c:pt>
                <c:pt idx="16165">
                  <c:v>2.27338701630578E-2</c:v>
                </c:pt>
                <c:pt idx="16166">
                  <c:v>2.2312405246910701E-2</c:v>
                </c:pt>
                <c:pt idx="16167">
                  <c:v>1.05036724800669E-2</c:v>
                </c:pt>
                <c:pt idx="16168">
                  <c:v>8.27277944254305E-3</c:v>
                </c:pt>
                <c:pt idx="16169">
                  <c:v>8.3054431718051804E-3</c:v>
                </c:pt>
                <c:pt idx="16170">
                  <c:v>1.5299573792590801E-2</c:v>
                </c:pt>
                <c:pt idx="16171">
                  <c:v>9.0499702038389397E-3</c:v>
                </c:pt>
                <c:pt idx="16172">
                  <c:v>1.27855622447045E-2</c:v>
                </c:pt>
                <c:pt idx="16173">
                  <c:v>2.31894618644761E-2</c:v>
                </c:pt>
                <c:pt idx="16174">
                  <c:v>1.9275695584877999E-2</c:v>
                </c:pt>
                <c:pt idx="16175">
                  <c:v>2.19611685611775E-2</c:v>
                </c:pt>
                <c:pt idx="16176">
                  <c:v>3.7471514266248902E-2</c:v>
                </c:pt>
                <c:pt idx="16177">
                  <c:v>1.5762291752665698E-2</c:v>
                </c:pt>
                <c:pt idx="16178">
                  <c:v>9.9359560774408707E-3</c:v>
                </c:pt>
                <c:pt idx="16179">
                  <c:v>1.5288308229873E-2</c:v>
                </c:pt>
                <c:pt idx="16180">
                  <c:v>2.0508094808160401E-2</c:v>
                </c:pt>
                <c:pt idx="16181">
                  <c:v>2.5048846202645102E-2</c:v>
                </c:pt>
                <c:pt idx="16182">
                  <c:v>1.29770889458505E-2</c:v>
                </c:pt>
                <c:pt idx="16183">
                  <c:v>8.7306351315043201E-3</c:v>
                </c:pt>
                <c:pt idx="16184">
                  <c:v>2.2591866982477199E-2</c:v>
                </c:pt>
                <c:pt idx="16185">
                  <c:v>1.00625486490083E-2</c:v>
                </c:pt>
                <c:pt idx="16186">
                  <c:v>9.6988962035333207E-3</c:v>
                </c:pt>
                <c:pt idx="16187">
                  <c:v>8.19073853539533E-3</c:v>
                </c:pt>
                <c:pt idx="16188">
                  <c:v>2.39996524652102E-2</c:v>
                </c:pt>
                <c:pt idx="16189">
                  <c:v>1.05253340336627E-2</c:v>
                </c:pt>
                <c:pt idx="16190">
                  <c:v>5.4951723710934701E-2</c:v>
                </c:pt>
                <c:pt idx="16191">
                  <c:v>2.0081658258612099E-2</c:v>
                </c:pt>
                <c:pt idx="16192">
                  <c:v>1.0973526953695901E-2</c:v>
                </c:pt>
                <c:pt idx="16193">
                  <c:v>5.7436001211448998E-2</c:v>
                </c:pt>
                <c:pt idx="16194">
                  <c:v>1.6267978629836501E-2</c:v>
                </c:pt>
                <c:pt idx="16195">
                  <c:v>3.61031887894026E-2</c:v>
                </c:pt>
                <c:pt idx="16196">
                  <c:v>3.6682092327966799E-2</c:v>
                </c:pt>
                <c:pt idx="16197">
                  <c:v>1.29925677376454E-2</c:v>
                </c:pt>
                <c:pt idx="16198">
                  <c:v>1.55512257395227E-2</c:v>
                </c:pt>
                <c:pt idx="16199">
                  <c:v>9.9044117217762795E-3</c:v>
                </c:pt>
                <c:pt idx="16200">
                  <c:v>4.5073968477602103E-2</c:v>
                </c:pt>
                <c:pt idx="16201">
                  <c:v>4.3270520658319697E-2</c:v>
                </c:pt>
                <c:pt idx="16202">
                  <c:v>9.0698221828678406E-3</c:v>
                </c:pt>
                <c:pt idx="16203">
                  <c:v>5.2801456598110398E-2</c:v>
                </c:pt>
                <c:pt idx="16204">
                  <c:v>2.0659698157684699E-2</c:v>
                </c:pt>
                <c:pt idx="16205">
                  <c:v>9.6067839517229806E-3</c:v>
                </c:pt>
                <c:pt idx="16206">
                  <c:v>9.6835721611897296E-3</c:v>
                </c:pt>
                <c:pt idx="16207">
                  <c:v>3.1328698868442702E-2</c:v>
                </c:pt>
                <c:pt idx="16208">
                  <c:v>3.6228270086525002E-2</c:v>
                </c:pt>
                <c:pt idx="16209">
                  <c:v>2.4097618084004999E-2</c:v>
                </c:pt>
                <c:pt idx="16210">
                  <c:v>9.9938687940741098E-3</c:v>
                </c:pt>
                <c:pt idx="16211">
                  <c:v>1.70948447522546E-2</c:v>
                </c:pt>
                <c:pt idx="16212">
                  <c:v>8.0327542820439104E-3</c:v>
                </c:pt>
                <c:pt idx="16213">
                  <c:v>1.6587304323454899E-2</c:v>
                </c:pt>
                <c:pt idx="16214">
                  <c:v>9.3843323210432601E-3</c:v>
                </c:pt>
                <c:pt idx="16215">
                  <c:v>5.03807295900578E-2</c:v>
                </c:pt>
                <c:pt idx="16216">
                  <c:v>8.4944151372863506E-3</c:v>
                </c:pt>
                <c:pt idx="16217">
                  <c:v>1.24102110409905E-2</c:v>
                </c:pt>
                <c:pt idx="16218">
                  <c:v>3.2538834709255303E-2</c:v>
                </c:pt>
                <c:pt idx="16219">
                  <c:v>2.2422730518080199E-2</c:v>
                </c:pt>
                <c:pt idx="16220">
                  <c:v>1.4016331712172E-2</c:v>
                </c:pt>
                <c:pt idx="16221">
                  <c:v>1.6117066330929401E-2</c:v>
                </c:pt>
                <c:pt idx="16222">
                  <c:v>2.8055520764625801E-2</c:v>
                </c:pt>
                <c:pt idx="16223">
                  <c:v>8.0826490195935897E-3</c:v>
                </c:pt>
                <c:pt idx="16224">
                  <c:v>2.6235598085088199E-2</c:v>
                </c:pt>
                <c:pt idx="16225">
                  <c:v>1.2732471072512E-2</c:v>
                </c:pt>
                <c:pt idx="16226">
                  <c:v>3.6699690283939199E-2</c:v>
                </c:pt>
                <c:pt idx="16227">
                  <c:v>8.3507392440499307E-3</c:v>
                </c:pt>
                <c:pt idx="16228">
                  <c:v>1.95889018786033E-2</c:v>
                </c:pt>
                <c:pt idx="16229">
                  <c:v>2.9248719709188901E-2</c:v>
                </c:pt>
                <c:pt idx="16230">
                  <c:v>9.7838379676751797E-3</c:v>
                </c:pt>
                <c:pt idx="16231">
                  <c:v>2.6444871172390499E-2</c:v>
                </c:pt>
                <c:pt idx="16232">
                  <c:v>1.1177261453373701E-2</c:v>
                </c:pt>
                <c:pt idx="16233">
                  <c:v>1.05445371664043E-2</c:v>
                </c:pt>
                <c:pt idx="16234">
                  <c:v>8.1711159375661806E-3</c:v>
                </c:pt>
                <c:pt idx="16235">
                  <c:v>1.0408792982045299E-2</c:v>
                </c:pt>
                <c:pt idx="16236">
                  <c:v>8.4740518463464094E-3</c:v>
                </c:pt>
                <c:pt idx="16237">
                  <c:v>1.3045325408245901E-2</c:v>
                </c:pt>
                <c:pt idx="16238">
                  <c:v>8.7675958646228295E-3</c:v>
                </c:pt>
                <c:pt idx="16239">
                  <c:v>1.50068131580377E-2</c:v>
                </c:pt>
                <c:pt idx="16240">
                  <c:v>9.6722661529883604E-3</c:v>
                </c:pt>
                <c:pt idx="16241">
                  <c:v>1.1566299923497499E-2</c:v>
                </c:pt>
                <c:pt idx="16242">
                  <c:v>1.69566004878208E-2</c:v>
                </c:pt>
                <c:pt idx="16243">
                  <c:v>8.3056737645188106E-3</c:v>
                </c:pt>
                <c:pt idx="16244">
                  <c:v>1.2451138125086201E-2</c:v>
                </c:pt>
                <c:pt idx="16245">
                  <c:v>3.5861359926533901E-2</c:v>
                </c:pt>
                <c:pt idx="16246">
                  <c:v>1.6136792646736599E-2</c:v>
                </c:pt>
                <c:pt idx="16247">
                  <c:v>1.42313022521904E-2</c:v>
                </c:pt>
                <c:pt idx="16248">
                  <c:v>1.11236936586526E-2</c:v>
                </c:pt>
                <c:pt idx="16249">
                  <c:v>1.5992092675375699E-2</c:v>
                </c:pt>
                <c:pt idx="16250">
                  <c:v>2.28690081850383E-2</c:v>
                </c:pt>
                <c:pt idx="16251">
                  <c:v>2.05335347334945E-2</c:v>
                </c:pt>
                <c:pt idx="16252">
                  <c:v>1.0865540449915299E-2</c:v>
                </c:pt>
                <c:pt idx="16253">
                  <c:v>7.9843671148332601E-3</c:v>
                </c:pt>
                <c:pt idx="16254">
                  <c:v>1.9204614766794099E-2</c:v>
                </c:pt>
                <c:pt idx="16255">
                  <c:v>3.3735480387288103E-2</c:v>
                </c:pt>
                <c:pt idx="16256">
                  <c:v>2.2363199690483899E-2</c:v>
                </c:pt>
                <c:pt idx="16257">
                  <c:v>7.9592392181449308E-3</c:v>
                </c:pt>
                <c:pt idx="16258">
                  <c:v>1.00211311654212E-2</c:v>
                </c:pt>
                <c:pt idx="16259">
                  <c:v>1.0025781203603999E-2</c:v>
                </c:pt>
                <c:pt idx="16260">
                  <c:v>2.3327100591498898E-2</c:v>
                </c:pt>
                <c:pt idx="16261">
                  <c:v>8.9646021717677601E-3</c:v>
                </c:pt>
                <c:pt idx="16262">
                  <c:v>3.8783994218806302E-2</c:v>
                </c:pt>
                <c:pt idx="16263">
                  <c:v>4.5236503136612101E-2</c:v>
                </c:pt>
                <c:pt idx="16264">
                  <c:v>1.8259000442266301E-2</c:v>
                </c:pt>
                <c:pt idx="16265">
                  <c:v>4.58691881622941E-2</c:v>
                </c:pt>
                <c:pt idx="16266">
                  <c:v>9.1046261657496807E-3</c:v>
                </c:pt>
                <c:pt idx="16267">
                  <c:v>1.3524481252115399E-2</c:v>
                </c:pt>
                <c:pt idx="16268">
                  <c:v>1.3744893326889499E-2</c:v>
                </c:pt>
                <c:pt idx="16269">
                  <c:v>9.5338126634368393E-3</c:v>
                </c:pt>
                <c:pt idx="16270">
                  <c:v>2.4537700415646201E-2</c:v>
                </c:pt>
                <c:pt idx="16271">
                  <c:v>3.0465545457187E-2</c:v>
                </c:pt>
                <c:pt idx="16272">
                  <c:v>1.0652266287761E-2</c:v>
                </c:pt>
                <c:pt idx="16273">
                  <c:v>5.62578731520781E-2</c:v>
                </c:pt>
                <c:pt idx="16274">
                  <c:v>8.4713507562277305E-3</c:v>
                </c:pt>
                <c:pt idx="16275">
                  <c:v>2.7530851156826099E-2</c:v>
                </c:pt>
                <c:pt idx="16276">
                  <c:v>1.90107385891016E-2</c:v>
                </c:pt>
                <c:pt idx="16277">
                  <c:v>3.2361208785080899E-2</c:v>
                </c:pt>
                <c:pt idx="16278">
                  <c:v>1.4463623243853601E-2</c:v>
                </c:pt>
                <c:pt idx="16279">
                  <c:v>2.18265757710801E-2</c:v>
                </c:pt>
                <c:pt idx="16280">
                  <c:v>8.0251148621610299E-3</c:v>
                </c:pt>
                <c:pt idx="16281">
                  <c:v>1.1327840416532399E-2</c:v>
                </c:pt>
                <c:pt idx="16282">
                  <c:v>1.1089924206838801E-2</c:v>
                </c:pt>
                <c:pt idx="16283">
                  <c:v>4.5111786438608498E-2</c:v>
                </c:pt>
                <c:pt idx="16284">
                  <c:v>1.1643076394910501E-2</c:v>
                </c:pt>
                <c:pt idx="16285">
                  <c:v>1.6198700899080098E-2</c:v>
                </c:pt>
                <c:pt idx="16286">
                  <c:v>2.55189632483688E-2</c:v>
                </c:pt>
                <c:pt idx="16287">
                  <c:v>7.7237412188324098E-3</c:v>
                </c:pt>
                <c:pt idx="16288">
                  <c:v>9.7743160393661092E-3</c:v>
                </c:pt>
                <c:pt idx="16289">
                  <c:v>2.3611921840041E-2</c:v>
                </c:pt>
                <c:pt idx="16290">
                  <c:v>7.5879329450933399E-3</c:v>
                </c:pt>
                <c:pt idx="16291">
                  <c:v>3.2059310525177902E-2</c:v>
                </c:pt>
                <c:pt idx="16292">
                  <c:v>1.23895620690854E-2</c:v>
                </c:pt>
                <c:pt idx="16293">
                  <c:v>1.1684129881861601E-2</c:v>
                </c:pt>
                <c:pt idx="16294">
                  <c:v>7.8485342353110093E-3</c:v>
                </c:pt>
                <c:pt idx="16295">
                  <c:v>3.2739219848574197E-2</c:v>
                </c:pt>
                <c:pt idx="16296">
                  <c:v>1.0585680859438999E-2</c:v>
                </c:pt>
                <c:pt idx="16297">
                  <c:v>2.3471014308240098E-2</c:v>
                </c:pt>
                <c:pt idx="16298">
                  <c:v>5.8997103252399402E-2</c:v>
                </c:pt>
                <c:pt idx="16299">
                  <c:v>7.8179520824751998E-3</c:v>
                </c:pt>
                <c:pt idx="16300">
                  <c:v>3.5444133233909603E-2</c:v>
                </c:pt>
                <c:pt idx="16301">
                  <c:v>8.8151963226258505E-3</c:v>
                </c:pt>
                <c:pt idx="16302">
                  <c:v>1.9881917924536901E-2</c:v>
                </c:pt>
                <c:pt idx="16303">
                  <c:v>3.9253747978727903E-2</c:v>
                </c:pt>
                <c:pt idx="16304">
                  <c:v>4.4357796818812398E-2</c:v>
                </c:pt>
                <c:pt idx="16305">
                  <c:v>8.9143506198675095E-3</c:v>
                </c:pt>
                <c:pt idx="16306">
                  <c:v>2.75426071501788E-2</c:v>
                </c:pt>
                <c:pt idx="16307">
                  <c:v>2.42521120703037E-2</c:v>
                </c:pt>
                <c:pt idx="16308">
                  <c:v>1.6293712270079998E-2</c:v>
                </c:pt>
                <c:pt idx="16309">
                  <c:v>9.7766618259154201E-3</c:v>
                </c:pt>
                <c:pt idx="16310">
                  <c:v>8.1174500692930401E-3</c:v>
                </c:pt>
                <c:pt idx="16311">
                  <c:v>2.4524805491511599E-2</c:v>
                </c:pt>
                <c:pt idx="16312">
                  <c:v>1.74854596005647E-2</c:v>
                </c:pt>
                <c:pt idx="16313">
                  <c:v>2.3360867259203701E-2</c:v>
                </c:pt>
                <c:pt idx="16314">
                  <c:v>8.3401696376888095E-3</c:v>
                </c:pt>
                <c:pt idx="16315">
                  <c:v>1.2614486734888899E-2</c:v>
                </c:pt>
                <c:pt idx="16316">
                  <c:v>1.41297737432871E-2</c:v>
                </c:pt>
                <c:pt idx="16317">
                  <c:v>2.0446315613253201E-2</c:v>
                </c:pt>
                <c:pt idx="16318">
                  <c:v>1.0236020011387501E-2</c:v>
                </c:pt>
                <c:pt idx="16319">
                  <c:v>4.8865737578136101E-2</c:v>
                </c:pt>
                <c:pt idx="16320">
                  <c:v>3.8445132834011402E-2</c:v>
                </c:pt>
                <c:pt idx="16321">
                  <c:v>1.2055066226900399E-2</c:v>
                </c:pt>
                <c:pt idx="16322">
                  <c:v>1.37980618077516E-2</c:v>
                </c:pt>
                <c:pt idx="16323">
                  <c:v>1.5551162701400599E-2</c:v>
                </c:pt>
                <c:pt idx="16324">
                  <c:v>2.2366327120816699E-2</c:v>
                </c:pt>
                <c:pt idx="16325">
                  <c:v>3.7944491747464199E-2</c:v>
                </c:pt>
                <c:pt idx="16326">
                  <c:v>1.07079664367704E-2</c:v>
                </c:pt>
                <c:pt idx="16327">
                  <c:v>1.3258961687186601E-2</c:v>
                </c:pt>
                <c:pt idx="16328">
                  <c:v>1.20879069659442E-2</c:v>
                </c:pt>
                <c:pt idx="16329">
                  <c:v>2.94853828020602E-2</c:v>
                </c:pt>
                <c:pt idx="16330">
                  <c:v>1.4617333485491799E-2</c:v>
                </c:pt>
                <c:pt idx="16331">
                  <c:v>1.1495184990901301E-2</c:v>
                </c:pt>
                <c:pt idx="16332">
                  <c:v>1.0194255058833699E-2</c:v>
                </c:pt>
                <c:pt idx="16333">
                  <c:v>1.3738902241107499E-2</c:v>
                </c:pt>
                <c:pt idx="16334">
                  <c:v>1.9191381311019998E-2</c:v>
                </c:pt>
                <c:pt idx="16335">
                  <c:v>4.2703398148810197E-2</c:v>
                </c:pt>
                <c:pt idx="16336">
                  <c:v>9.6468152079581797E-3</c:v>
                </c:pt>
                <c:pt idx="16337">
                  <c:v>1.2172232410936901E-2</c:v>
                </c:pt>
                <c:pt idx="16338">
                  <c:v>2.2877843164826699E-2</c:v>
                </c:pt>
                <c:pt idx="16339">
                  <c:v>2.4356176672399799E-2</c:v>
                </c:pt>
                <c:pt idx="16340">
                  <c:v>2.4200318161490399E-2</c:v>
                </c:pt>
                <c:pt idx="16341">
                  <c:v>1.11716690494728E-2</c:v>
                </c:pt>
                <c:pt idx="16342">
                  <c:v>5.4201829427732801E-2</c:v>
                </c:pt>
                <c:pt idx="16343">
                  <c:v>1.10910369004359E-2</c:v>
                </c:pt>
                <c:pt idx="16344">
                  <c:v>1.3402322880001099E-2</c:v>
                </c:pt>
                <c:pt idx="16345">
                  <c:v>1.8098092918532999E-2</c:v>
                </c:pt>
                <c:pt idx="16346">
                  <c:v>1.0683732968345801E-2</c:v>
                </c:pt>
                <c:pt idx="16347">
                  <c:v>5.6940977858286099E-2</c:v>
                </c:pt>
                <c:pt idx="16348">
                  <c:v>5.0302400770015097E-2</c:v>
                </c:pt>
                <c:pt idx="16349">
                  <c:v>3.2537926602297602E-2</c:v>
                </c:pt>
                <c:pt idx="16350">
                  <c:v>1.43319049178771E-2</c:v>
                </c:pt>
                <c:pt idx="16351">
                  <c:v>4.1110186445034398E-2</c:v>
                </c:pt>
                <c:pt idx="16352">
                  <c:v>8.6856684953787698E-3</c:v>
                </c:pt>
                <c:pt idx="16353">
                  <c:v>9.3029628687616404E-3</c:v>
                </c:pt>
                <c:pt idx="16354">
                  <c:v>3.7614574573283703E-2</c:v>
                </c:pt>
                <c:pt idx="16355">
                  <c:v>9.2145156940139795E-3</c:v>
                </c:pt>
                <c:pt idx="16356">
                  <c:v>8.8602265452143395E-3</c:v>
                </c:pt>
                <c:pt idx="16357">
                  <c:v>1.87707537318751E-2</c:v>
                </c:pt>
                <c:pt idx="16358">
                  <c:v>1.36095198553716E-2</c:v>
                </c:pt>
                <c:pt idx="16359">
                  <c:v>1.11858669416488E-2</c:v>
                </c:pt>
                <c:pt idx="16360">
                  <c:v>5.2240711238091403E-2</c:v>
                </c:pt>
                <c:pt idx="16361">
                  <c:v>4.0252448044730701E-2</c:v>
                </c:pt>
                <c:pt idx="16362">
                  <c:v>9.2307437312270906E-3</c:v>
                </c:pt>
                <c:pt idx="16363">
                  <c:v>1.20680471772967E-2</c:v>
                </c:pt>
                <c:pt idx="16364">
                  <c:v>5.52201656041892E-2</c:v>
                </c:pt>
                <c:pt idx="16365">
                  <c:v>2.5958328440002398E-2</c:v>
                </c:pt>
                <c:pt idx="16366">
                  <c:v>4.0273809024918103E-2</c:v>
                </c:pt>
                <c:pt idx="16367">
                  <c:v>5.5433095284302902E-2</c:v>
                </c:pt>
                <c:pt idx="16368">
                  <c:v>5.4669255767460997E-2</c:v>
                </c:pt>
                <c:pt idx="16369">
                  <c:v>3.05019673072933E-2</c:v>
                </c:pt>
                <c:pt idx="16370">
                  <c:v>8.2700705284521493E-3</c:v>
                </c:pt>
                <c:pt idx="16371">
                  <c:v>1.1226082441380399E-2</c:v>
                </c:pt>
                <c:pt idx="16372">
                  <c:v>1.10791175098757E-2</c:v>
                </c:pt>
                <c:pt idx="16373">
                  <c:v>2.3333801887399301E-2</c:v>
                </c:pt>
                <c:pt idx="16374">
                  <c:v>1.6285567312998302E-2</c:v>
                </c:pt>
                <c:pt idx="16375">
                  <c:v>1.12353392810995E-2</c:v>
                </c:pt>
                <c:pt idx="16376">
                  <c:v>2.30945332743548E-2</c:v>
                </c:pt>
                <c:pt idx="16377">
                  <c:v>8.6546580341722804E-3</c:v>
                </c:pt>
                <c:pt idx="16378">
                  <c:v>1.64694307132628E-2</c:v>
                </c:pt>
                <c:pt idx="16379">
                  <c:v>2.64254522832525E-2</c:v>
                </c:pt>
                <c:pt idx="16380">
                  <c:v>9.9865277316893708E-3</c:v>
                </c:pt>
                <c:pt idx="16381">
                  <c:v>1.00591128698806E-2</c:v>
                </c:pt>
                <c:pt idx="16382">
                  <c:v>1.4139053213334399E-2</c:v>
                </c:pt>
                <c:pt idx="16383">
                  <c:v>1.55280519512726E-2</c:v>
                </c:pt>
                <c:pt idx="16384">
                  <c:v>1.01500486447721E-2</c:v>
                </c:pt>
                <c:pt idx="16385">
                  <c:v>1.46500190519743E-2</c:v>
                </c:pt>
                <c:pt idx="16386">
                  <c:v>1.3517806009364799E-2</c:v>
                </c:pt>
                <c:pt idx="16387">
                  <c:v>8.9287710838994692E-3</c:v>
                </c:pt>
                <c:pt idx="16388">
                  <c:v>1.9343497405730999E-2</c:v>
                </c:pt>
                <c:pt idx="16389">
                  <c:v>2.7258340424230101E-2</c:v>
                </c:pt>
                <c:pt idx="16390">
                  <c:v>2.8092804204004999E-2</c:v>
                </c:pt>
                <c:pt idx="16391">
                  <c:v>4.4288919720343399E-2</c:v>
                </c:pt>
                <c:pt idx="16392">
                  <c:v>1.8184737468128601E-2</c:v>
                </c:pt>
                <c:pt idx="16393">
                  <c:v>1.13232906611556E-2</c:v>
                </c:pt>
                <c:pt idx="16394">
                  <c:v>1.02295843602169E-2</c:v>
                </c:pt>
                <c:pt idx="16395">
                  <c:v>1.1113486065188799E-2</c:v>
                </c:pt>
                <c:pt idx="16396">
                  <c:v>1.8899822718080599E-2</c:v>
                </c:pt>
                <c:pt idx="16397">
                  <c:v>2.1604285093174198E-2</c:v>
                </c:pt>
                <c:pt idx="16398">
                  <c:v>6.3664814968416902E-2</c:v>
                </c:pt>
                <c:pt idx="16399">
                  <c:v>2.8620980898310801E-2</c:v>
                </c:pt>
                <c:pt idx="16400">
                  <c:v>7.9465201407482207E-3</c:v>
                </c:pt>
                <c:pt idx="16401">
                  <c:v>2.45103053668011E-2</c:v>
                </c:pt>
                <c:pt idx="16402">
                  <c:v>2.3286046930009699E-2</c:v>
                </c:pt>
                <c:pt idx="16403">
                  <c:v>8.4111134734238206E-3</c:v>
                </c:pt>
                <c:pt idx="16404">
                  <c:v>1.6255169439827601E-2</c:v>
                </c:pt>
                <c:pt idx="16405">
                  <c:v>2.4610779179610701E-2</c:v>
                </c:pt>
                <c:pt idx="16406">
                  <c:v>1.60899537187871E-2</c:v>
                </c:pt>
                <c:pt idx="16407">
                  <c:v>2.2167519906160098E-2</c:v>
                </c:pt>
                <c:pt idx="16408">
                  <c:v>3.2892718732097898E-2</c:v>
                </c:pt>
                <c:pt idx="16409">
                  <c:v>8.8351556063401906E-3</c:v>
                </c:pt>
                <c:pt idx="16410">
                  <c:v>5.7267174953376798E-2</c:v>
                </c:pt>
                <c:pt idx="16411">
                  <c:v>9.1196342889311097E-3</c:v>
                </c:pt>
                <c:pt idx="16412">
                  <c:v>4.34800833228072E-2</c:v>
                </c:pt>
                <c:pt idx="16413">
                  <c:v>2.01715211508815E-2</c:v>
                </c:pt>
                <c:pt idx="16414">
                  <c:v>1.24939351130643E-2</c:v>
                </c:pt>
                <c:pt idx="16415">
                  <c:v>1.1803466500473E-2</c:v>
                </c:pt>
                <c:pt idx="16416">
                  <c:v>1.1557130158415699E-2</c:v>
                </c:pt>
                <c:pt idx="16417">
                  <c:v>9.4291037229058492E-3</c:v>
                </c:pt>
                <c:pt idx="16418">
                  <c:v>1.0457302990994099E-2</c:v>
                </c:pt>
                <c:pt idx="16419">
                  <c:v>1.1931785907807999E-2</c:v>
                </c:pt>
                <c:pt idx="16420">
                  <c:v>4.3068679056789898E-2</c:v>
                </c:pt>
                <c:pt idx="16421">
                  <c:v>1.2985540906610599E-2</c:v>
                </c:pt>
                <c:pt idx="16422">
                  <c:v>2.8386961055994302E-2</c:v>
                </c:pt>
                <c:pt idx="16423">
                  <c:v>5.31579122221853E-2</c:v>
                </c:pt>
                <c:pt idx="16424">
                  <c:v>2.5887808159421301E-2</c:v>
                </c:pt>
                <c:pt idx="16425">
                  <c:v>1.0066696037909899E-2</c:v>
                </c:pt>
                <c:pt idx="16426">
                  <c:v>1.22029559078206E-2</c:v>
                </c:pt>
                <c:pt idx="16427">
                  <c:v>1.17886030155598E-2</c:v>
                </c:pt>
                <c:pt idx="16428">
                  <c:v>1.7433551275484301E-2</c:v>
                </c:pt>
                <c:pt idx="16429">
                  <c:v>1.11391463674519E-2</c:v>
                </c:pt>
                <c:pt idx="16430">
                  <c:v>8.4057518379718095E-3</c:v>
                </c:pt>
                <c:pt idx="16431">
                  <c:v>1.38777034706446E-2</c:v>
                </c:pt>
                <c:pt idx="16432">
                  <c:v>2.6899374339079001E-2</c:v>
                </c:pt>
                <c:pt idx="16433">
                  <c:v>2.2688012892541E-2</c:v>
                </c:pt>
                <c:pt idx="16434">
                  <c:v>1.1658245889281899E-2</c:v>
                </c:pt>
                <c:pt idx="16435">
                  <c:v>3.1311803902029103E-2</c:v>
                </c:pt>
                <c:pt idx="16436">
                  <c:v>4.6985945788496498E-2</c:v>
                </c:pt>
                <c:pt idx="16437">
                  <c:v>7.7424955388865199E-3</c:v>
                </c:pt>
                <c:pt idx="16438">
                  <c:v>7.9457537204146705E-3</c:v>
                </c:pt>
                <c:pt idx="16439">
                  <c:v>6.3994823567862805E-2</c:v>
                </c:pt>
                <c:pt idx="16440">
                  <c:v>6.5259388662426698E-2</c:v>
                </c:pt>
                <c:pt idx="16441">
                  <c:v>9.3428652555292997E-3</c:v>
                </c:pt>
                <c:pt idx="16442">
                  <c:v>1.71398924494898E-2</c:v>
                </c:pt>
                <c:pt idx="16443">
                  <c:v>1.5451619954616899E-2</c:v>
                </c:pt>
                <c:pt idx="16444">
                  <c:v>5.4111991538110998E-2</c:v>
                </c:pt>
                <c:pt idx="16445">
                  <c:v>4.4488977043451998E-2</c:v>
                </c:pt>
                <c:pt idx="16446">
                  <c:v>8.9487140190607304E-3</c:v>
                </c:pt>
                <c:pt idx="16447">
                  <c:v>3.3098129412359803E-2</c:v>
                </c:pt>
                <c:pt idx="16448">
                  <c:v>9.5559968292829901E-3</c:v>
                </c:pt>
                <c:pt idx="16449">
                  <c:v>3.03690711899509E-2</c:v>
                </c:pt>
                <c:pt idx="16450">
                  <c:v>1.8762294539278301E-2</c:v>
                </c:pt>
                <c:pt idx="16451">
                  <c:v>3.9410739002385897E-2</c:v>
                </c:pt>
                <c:pt idx="16452">
                  <c:v>2.38374856393051E-2</c:v>
                </c:pt>
                <c:pt idx="16453">
                  <c:v>1.04065213345923E-2</c:v>
                </c:pt>
                <c:pt idx="16454">
                  <c:v>2.3092952320380201E-2</c:v>
                </c:pt>
                <c:pt idx="16455">
                  <c:v>2.33779557704136E-2</c:v>
                </c:pt>
                <c:pt idx="16456">
                  <c:v>3.3271894283695501E-2</c:v>
                </c:pt>
                <c:pt idx="16457">
                  <c:v>8.2950162819422496E-3</c:v>
                </c:pt>
                <c:pt idx="16458">
                  <c:v>2.25138523050861E-2</c:v>
                </c:pt>
                <c:pt idx="16459">
                  <c:v>1.4268253027069E-2</c:v>
                </c:pt>
                <c:pt idx="16460">
                  <c:v>9.0406287328105295E-3</c:v>
                </c:pt>
                <c:pt idx="16461">
                  <c:v>7.8898171645909905E-3</c:v>
                </c:pt>
                <c:pt idx="16462">
                  <c:v>3.4196290804375799E-2</c:v>
                </c:pt>
                <c:pt idx="16463">
                  <c:v>9.5942057275146594E-3</c:v>
                </c:pt>
                <c:pt idx="16464">
                  <c:v>1.36264470734447E-2</c:v>
                </c:pt>
                <c:pt idx="16465">
                  <c:v>4.1707186679988101E-2</c:v>
                </c:pt>
                <c:pt idx="16466">
                  <c:v>1.7651307034869401E-2</c:v>
                </c:pt>
                <c:pt idx="16467">
                  <c:v>6.3656521229600194E-2</c:v>
                </c:pt>
                <c:pt idx="16468">
                  <c:v>1.2884994266347699E-2</c:v>
                </c:pt>
                <c:pt idx="16469">
                  <c:v>2.3241118276433201E-2</c:v>
                </c:pt>
                <c:pt idx="16470">
                  <c:v>1.2089933185979101E-2</c:v>
                </c:pt>
                <c:pt idx="16471">
                  <c:v>5.0769167149188499E-2</c:v>
                </c:pt>
                <c:pt idx="16472">
                  <c:v>5.1304423717389198E-2</c:v>
                </c:pt>
                <c:pt idx="16473">
                  <c:v>1.31189735482655E-2</c:v>
                </c:pt>
                <c:pt idx="16474">
                  <c:v>2.9343894030035299E-2</c:v>
                </c:pt>
                <c:pt idx="16475">
                  <c:v>1.47918975749849E-2</c:v>
                </c:pt>
                <c:pt idx="16476">
                  <c:v>1.3940537201766299E-2</c:v>
                </c:pt>
                <c:pt idx="16477">
                  <c:v>5.4811065855996002E-2</c:v>
                </c:pt>
                <c:pt idx="16478">
                  <c:v>1.7278551858426101E-2</c:v>
                </c:pt>
                <c:pt idx="16479">
                  <c:v>2.5784328042104499E-2</c:v>
                </c:pt>
                <c:pt idx="16480">
                  <c:v>9.9161998700182802E-3</c:v>
                </c:pt>
                <c:pt idx="16481">
                  <c:v>2.4538935328154699E-2</c:v>
                </c:pt>
                <c:pt idx="16482">
                  <c:v>3.1112209460398998E-2</c:v>
                </c:pt>
                <c:pt idx="16483">
                  <c:v>3.8780127930912497E-2</c:v>
                </c:pt>
                <c:pt idx="16484">
                  <c:v>2.47234396498952E-2</c:v>
                </c:pt>
                <c:pt idx="16485">
                  <c:v>9.69813432897732E-3</c:v>
                </c:pt>
                <c:pt idx="16486">
                  <c:v>2.1721598681016301E-2</c:v>
                </c:pt>
                <c:pt idx="16487">
                  <c:v>7.9781414397730194E-3</c:v>
                </c:pt>
                <c:pt idx="16488">
                  <c:v>1.1022066575424601E-2</c:v>
                </c:pt>
                <c:pt idx="16489">
                  <c:v>1.30660416820036E-2</c:v>
                </c:pt>
                <c:pt idx="16490">
                  <c:v>1.8825955596400799E-2</c:v>
                </c:pt>
                <c:pt idx="16491">
                  <c:v>2.03870279890681E-2</c:v>
                </c:pt>
                <c:pt idx="16492">
                  <c:v>1.54369889943438E-2</c:v>
                </c:pt>
                <c:pt idx="16493">
                  <c:v>7.9192162187207201E-3</c:v>
                </c:pt>
                <c:pt idx="16494">
                  <c:v>6.1185595947047797E-2</c:v>
                </c:pt>
                <c:pt idx="16495">
                  <c:v>6.3068363908138497E-2</c:v>
                </c:pt>
                <c:pt idx="16496">
                  <c:v>3.9921463460986399E-2</c:v>
                </c:pt>
                <c:pt idx="16497">
                  <c:v>3.8650889317963198E-2</c:v>
                </c:pt>
                <c:pt idx="16498">
                  <c:v>1.320543465198E-2</c:v>
                </c:pt>
                <c:pt idx="16499">
                  <c:v>1.16114625253423E-2</c:v>
                </c:pt>
                <c:pt idx="16500">
                  <c:v>1.5399496450043499E-2</c:v>
                </c:pt>
                <c:pt idx="16501">
                  <c:v>1.47672349901527E-2</c:v>
                </c:pt>
                <c:pt idx="16502">
                  <c:v>5.2528120519834402E-2</c:v>
                </c:pt>
                <c:pt idx="16503">
                  <c:v>7.5230777428706803E-3</c:v>
                </c:pt>
                <c:pt idx="16504">
                  <c:v>5.9474988734457002E-2</c:v>
                </c:pt>
                <c:pt idx="16505">
                  <c:v>3.7622752087159199E-2</c:v>
                </c:pt>
                <c:pt idx="16506">
                  <c:v>5.8630757861664197E-2</c:v>
                </c:pt>
                <c:pt idx="16507">
                  <c:v>9.6091858643221808E-3</c:v>
                </c:pt>
                <c:pt idx="16508">
                  <c:v>4.1137344765852901E-2</c:v>
                </c:pt>
                <c:pt idx="16509">
                  <c:v>9.02329380547294E-3</c:v>
                </c:pt>
                <c:pt idx="16510">
                  <c:v>1.42772145705696E-2</c:v>
                </c:pt>
                <c:pt idx="16511">
                  <c:v>9.6930304988685802E-3</c:v>
                </c:pt>
                <c:pt idx="16512">
                  <c:v>1.62113265070351E-2</c:v>
                </c:pt>
                <c:pt idx="16513">
                  <c:v>1.15512633845465E-2</c:v>
                </c:pt>
                <c:pt idx="16514">
                  <c:v>7.41149267052023E-3</c:v>
                </c:pt>
                <c:pt idx="16515">
                  <c:v>1.0285146971596E-2</c:v>
                </c:pt>
                <c:pt idx="16516">
                  <c:v>2.5471800890316001E-2</c:v>
                </c:pt>
                <c:pt idx="16517">
                  <c:v>1.4563217109635301E-2</c:v>
                </c:pt>
                <c:pt idx="16518">
                  <c:v>1.1158032351138001E-2</c:v>
                </c:pt>
                <c:pt idx="16519">
                  <c:v>9.8479772993258809E-3</c:v>
                </c:pt>
                <c:pt idx="16520">
                  <c:v>7.3521675276164702E-3</c:v>
                </c:pt>
                <c:pt idx="16521">
                  <c:v>1.18081576683183E-2</c:v>
                </c:pt>
                <c:pt idx="16522">
                  <c:v>2.9854740415594799E-2</c:v>
                </c:pt>
                <c:pt idx="16523">
                  <c:v>8.7961858444885292E-3</c:v>
                </c:pt>
                <c:pt idx="16524">
                  <c:v>5.0767936052214101E-2</c:v>
                </c:pt>
                <c:pt idx="16525">
                  <c:v>1.3206498502929501E-2</c:v>
                </c:pt>
                <c:pt idx="16526">
                  <c:v>3.8820662486658497E-2</c:v>
                </c:pt>
                <c:pt idx="16527">
                  <c:v>1.07962540880122E-2</c:v>
                </c:pt>
                <c:pt idx="16528">
                  <c:v>8.0439496157492206E-3</c:v>
                </c:pt>
                <c:pt idx="16529">
                  <c:v>2.8410569290412701E-2</c:v>
                </c:pt>
                <c:pt idx="16530">
                  <c:v>1.40475303812557E-2</c:v>
                </c:pt>
                <c:pt idx="16531">
                  <c:v>1.0345777802785399E-2</c:v>
                </c:pt>
                <c:pt idx="16532">
                  <c:v>1.60038456450722E-2</c:v>
                </c:pt>
                <c:pt idx="16533">
                  <c:v>9.7091296714520801E-3</c:v>
                </c:pt>
                <c:pt idx="16534">
                  <c:v>1.5992024353078099E-2</c:v>
                </c:pt>
                <c:pt idx="16535">
                  <c:v>1.38813649731865E-2</c:v>
                </c:pt>
                <c:pt idx="16536">
                  <c:v>5.0930519085538299E-2</c:v>
                </c:pt>
                <c:pt idx="16537">
                  <c:v>1.8521770399035499E-2</c:v>
                </c:pt>
                <c:pt idx="16538">
                  <c:v>6.6944411505998905E-2</c:v>
                </c:pt>
                <c:pt idx="16539">
                  <c:v>4.8973413543479699E-2</c:v>
                </c:pt>
                <c:pt idx="16540">
                  <c:v>7.5347184942367697E-3</c:v>
                </c:pt>
                <c:pt idx="16541">
                  <c:v>2.1677706618247E-2</c:v>
                </c:pt>
                <c:pt idx="16542">
                  <c:v>8.4466892332979403E-3</c:v>
                </c:pt>
                <c:pt idx="16543">
                  <c:v>1.08149656930282E-2</c:v>
                </c:pt>
                <c:pt idx="16544">
                  <c:v>1.71799555551033E-2</c:v>
                </c:pt>
                <c:pt idx="16545">
                  <c:v>9.7631647619457508E-3</c:v>
                </c:pt>
                <c:pt idx="16546">
                  <c:v>2.3011600169510298E-2</c:v>
                </c:pt>
                <c:pt idx="16547">
                  <c:v>1.07439909945131E-2</c:v>
                </c:pt>
                <c:pt idx="16548">
                  <c:v>1.99561057857204E-2</c:v>
                </c:pt>
                <c:pt idx="16549">
                  <c:v>7.96207127928069E-3</c:v>
                </c:pt>
                <c:pt idx="16550">
                  <c:v>2.0485772721638498E-2</c:v>
                </c:pt>
                <c:pt idx="16551">
                  <c:v>8.8554479771147804E-3</c:v>
                </c:pt>
                <c:pt idx="16552">
                  <c:v>1.13263976671561E-2</c:v>
                </c:pt>
                <c:pt idx="16553">
                  <c:v>1.3849738281883701E-2</c:v>
                </c:pt>
                <c:pt idx="16554">
                  <c:v>1.4656538548594999E-2</c:v>
                </c:pt>
                <c:pt idx="16555">
                  <c:v>9.3613953202827793E-3</c:v>
                </c:pt>
                <c:pt idx="16556">
                  <c:v>1.30181540412228E-2</c:v>
                </c:pt>
                <c:pt idx="16557">
                  <c:v>8.1177880990527893E-3</c:v>
                </c:pt>
                <c:pt idx="16558">
                  <c:v>1.03697886500074E-2</c:v>
                </c:pt>
                <c:pt idx="16559">
                  <c:v>1.7266810721077198E-2</c:v>
                </c:pt>
                <c:pt idx="16560">
                  <c:v>1.4463515543050301E-2</c:v>
                </c:pt>
                <c:pt idx="16561">
                  <c:v>2.81481934388387E-2</c:v>
                </c:pt>
                <c:pt idx="16562">
                  <c:v>9.6883149848607797E-3</c:v>
                </c:pt>
                <c:pt idx="16563">
                  <c:v>2.2959823149888099E-2</c:v>
                </c:pt>
                <c:pt idx="16564">
                  <c:v>5.3381846712574101E-2</c:v>
                </c:pt>
                <c:pt idx="16565">
                  <c:v>1.2548497952232E-2</c:v>
                </c:pt>
                <c:pt idx="16566">
                  <c:v>2.3591471818072599E-2</c:v>
                </c:pt>
                <c:pt idx="16567">
                  <c:v>8.2607001788668599E-3</c:v>
                </c:pt>
                <c:pt idx="16568">
                  <c:v>9.3884682817622495E-3</c:v>
                </c:pt>
                <c:pt idx="16569">
                  <c:v>2.2776593402803101E-2</c:v>
                </c:pt>
                <c:pt idx="16570">
                  <c:v>4.9008888261091899E-2</c:v>
                </c:pt>
                <c:pt idx="16571">
                  <c:v>8.7528265123903697E-3</c:v>
                </c:pt>
                <c:pt idx="16572">
                  <c:v>1.8268217171143301E-2</c:v>
                </c:pt>
                <c:pt idx="16573">
                  <c:v>1.3049019473126601E-2</c:v>
                </c:pt>
                <c:pt idx="16574">
                  <c:v>9.1011043359548998E-3</c:v>
                </c:pt>
                <c:pt idx="16575">
                  <c:v>9.8792937399210193E-3</c:v>
                </c:pt>
                <c:pt idx="16576">
                  <c:v>1.01799487957339E-2</c:v>
                </c:pt>
                <c:pt idx="16577">
                  <c:v>1.5823636141352598E-2</c:v>
                </c:pt>
                <c:pt idx="16578">
                  <c:v>2.2110005019603401E-2</c:v>
                </c:pt>
                <c:pt idx="16579">
                  <c:v>3.4391204152080503E-2</c:v>
                </c:pt>
                <c:pt idx="16580">
                  <c:v>1.46125081047302E-2</c:v>
                </c:pt>
                <c:pt idx="16581">
                  <c:v>9.8081236983745494E-3</c:v>
                </c:pt>
                <c:pt idx="16582">
                  <c:v>4.1465997629936101E-2</c:v>
                </c:pt>
                <c:pt idx="16583">
                  <c:v>3.9244749684299599E-2</c:v>
                </c:pt>
                <c:pt idx="16584">
                  <c:v>1.1385212520731099E-2</c:v>
                </c:pt>
                <c:pt idx="16585">
                  <c:v>8.8029093734402399E-3</c:v>
                </c:pt>
                <c:pt idx="16586">
                  <c:v>5.0789050287885801E-2</c:v>
                </c:pt>
                <c:pt idx="16587">
                  <c:v>4.5939068703685103E-2</c:v>
                </c:pt>
                <c:pt idx="16588">
                  <c:v>1.4569329511541501E-2</c:v>
                </c:pt>
                <c:pt idx="16589">
                  <c:v>1.0796548203202E-2</c:v>
                </c:pt>
                <c:pt idx="16590">
                  <c:v>2.7196169567052401E-2</c:v>
                </c:pt>
                <c:pt idx="16591">
                  <c:v>1.7551231784021501E-2</c:v>
                </c:pt>
                <c:pt idx="16592">
                  <c:v>1.064413279813E-2</c:v>
                </c:pt>
                <c:pt idx="16593">
                  <c:v>1.0698279823439899E-2</c:v>
                </c:pt>
                <c:pt idx="16594">
                  <c:v>8.6594118300340802E-3</c:v>
                </c:pt>
                <c:pt idx="16595">
                  <c:v>2.20218418775389E-2</c:v>
                </c:pt>
                <c:pt idx="16596">
                  <c:v>1.1928868194959599E-2</c:v>
                </c:pt>
                <c:pt idx="16597">
                  <c:v>1.63104601823158E-2</c:v>
                </c:pt>
                <c:pt idx="16598">
                  <c:v>3.0579478057155999E-2</c:v>
                </c:pt>
                <c:pt idx="16599">
                  <c:v>1.4674863891638201E-2</c:v>
                </c:pt>
                <c:pt idx="16600">
                  <c:v>1.98184610463112E-2</c:v>
                </c:pt>
                <c:pt idx="16601">
                  <c:v>2.9529774594752301E-2</c:v>
                </c:pt>
                <c:pt idx="16602">
                  <c:v>4.6190822296245299E-2</c:v>
                </c:pt>
                <c:pt idx="16603">
                  <c:v>3.8817156832352401E-2</c:v>
                </c:pt>
                <c:pt idx="16604">
                  <c:v>2.4544397093355499E-2</c:v>
                </c:pt>
                <c:pt idx="16605">
                  <c:v>2.4160350716792799E-2</c:v>
                </c:pt>
                <c:pt idx="16606">
                  <c:v>1.80986640730674E-2</c:v>
                </c:pt>
                <c:pt idx="16607">
                  <c:v>1.44020799813168E-2</c:v>
                </c:pt>
                <c:pt idx="16608">
                  <c:v>1.17860299672821E-2</c:v>
                </c:pt>
                <c:pt idx="16609">
                  <c:v>1.3519438089503601E-2</c:v>
                </c:pt>
                <c:pt idx="16610">
                  <c:v>8.2803423188654302E-3</c:v>
                </c:pt>
                <c:pt idx="16611">
                  <c:v>2.98187451871611E-2</c:v>
                </c:pt>
                <c:pt idx="16612">
                  <c:v>3.5612132139677101E-2</c:v>
                </c:pt>
                <c:pt idx="16613">
                  <c:v>1.3910283218630399E-2</c:v>
                </c:pt>
                <c:pt idx="16614">
                  <c:v>2.6602155352110801E-2</c:v>
                </c:pt>
                <c:pt idx="16615">
                  <c:v>4.3488315038501799E-2</c:v>
                </c:pt>
                <c:pt idx="16616">
                  <c:v>2.1236532201897199E-2</c:v>
                </c:pt>
                <c:pt idx="16617">
                  <c:v>9.5399395096520401E-3</c:v>
                </c:pt>
                <c:pt idx="16618">
                  <c:v>1.16409997032282E-2</c:v>
                </c:pt>
                <c:pt idx="16619">
                  <c:v>1.06664886309725E-2</c:v>
                </c:pt>
                <c:pt idx="16620">
                  <c:v>1.06924854502064E-2</c:v>
                </c:pt>
                <c:pt idx="16621">
                  <c:v>5.2307708361068198E-2</c:v>
                </c:pt>
                <c:pt idx="16622">
                  <c:v>2.4399709235718402E-2</c:v>
                </c:pt>
                <c:pt idx="16623">
                  <c:v>9.46417217448965E-3</c:v>
                </c:pt>
                <c:pt idx="16624">
                  <c:v>4.08117399653131E-2</c:v>
                </c:pt>
                <c:pt idx="16625">
                  <c:v>1.3723333017451701E-2</c:v>
                </c:pt>
                <c:pt idx="16626">
                  <c:v>1.22653567124176E-2</c:v>
                </c:pt>
                <c:pt idx="16627">
                  <c:v>8.3267569749019294E-3</c:v>
                </c:pt>
                <c:pt idx="16628">
                  <c:v>8.5114872369082308E-3</c:v>
                </c:pt>
                <c:pt idx="16629">
                  <c:v>2.0055513170751299E-2</c:v>
                </c:pt>
                <c:pt idx="16630">
                  <c:v>1.0483290223896401E-2</c:v>
                </c:pt>
                <c:pt idx="16631">
                  <c:v>2.7087474945372E-2</c:v>
                </c:pt>
                <c:pt idx="16632">
                  <c:v>2.7115550013320399E-2</c:v>
                </c:pt>
                <c:pt idx="16633">
                  <c:v>4.4456106360982801E-2</c:v>
                </c:pt>
                <c:pt idx="16634">
                  <c:v>2.1932281999920301E-2</c:v>
                </c:pt>
                <c:pt idx="16635">
                  <c:v>1.52990909841878E-2</c:v>
                </c:pt>
                <c:pt idx="16636">
                  <c:v>2.8989368890949399E-2</c:v>
                </c:pt>
                <c:pt idx="16637">
                  <c:v>1.52422056795854E-2</c:v>
                </c:pt>
                <c:pt idx="16638">
                  <c:v>4.2929488765690201E-2</c:v>
                </c:pt>
                <c:pt idx="16639">
                  <c:v>8.4632062805272603E-3</c:v>
                </c:pt>
                <c:pt idx="16640">
                  <c:v>9.0368439031410092E-3</c:v>
                </c:pt>
                <c:pt idx="16641">
                  <c:v>5.7459871672712201E-2</c:v>
                </c:pt>
                <c:pt idx="16642">
                  <c:v>7.9195436909495799E-3</c:v>
                </c:pt>
                <c:pt idx="16643">
                  <c:v>1.54478135796273E-2</c:v>
                </c:pt>
                <c:pt idx="16644">
                  <c:v>2.0577568223984599E-2</c:v>
                </c:pt>
                <c:pt idx="16645">
                  <c:v>2.7149028539473201E-2</c:v>
                </c:pt>
                <c:pt idx="16646">
                  <c:v>1.1550785467337701E-2</c:v>
                </c:pt>
                <c:pt idx="16647">
                  <c:v>3.4935770459933603E-2</c:v>
                </c:pt>
                <c:pt idx="16648">
                  <c:v>8.2896628843246705E-3</c:v>
                </c:pt>
                <c:pt idx="16649">
                  <c:v>3.1399132411809597E-2</c:v>
                </c:pt>
                <c:pt idx="16650">
                  <c:v>1.67462572400476E-2</c:v>
                </c:pt>
                <c:pt idx="16651">
                  <c:v>1.074423329749E-2</c:v>
                </c:pt>
                <c:pt idx="16652">
                  <c:v>2.0058366335482299E-2</c:v>
                </c:pt>
                <c:pt idx="16653">
                  <c:v>1.8665596095387101E-2</c:v>
                </c:pt>
                <c:pt idx="16654">
                  <c:v>4.2315360922971702E-2</c:v>
                </c:pt>
                <c:pt idx="16655">
                  <c:v>1.9614807890989999E-2</c:v>
                </c:pt>
                <c:pt idx="16656">
                  <c:v>8.0215150351141597E-3</c:v>
                </c:pt>
                <c:pt idx="16657">
                  <c:v>8.9135013155971395E-3</c:v>
                </c:pt>
                <c:pt idx="16658">
                  <c:v>4.6432110517442497E-2</c:v>
                </c:pt>
                <c:pt idx="16659">
                  <c:v>8.5158671057781604E-3</c:v>
                </c:pt>
                <c:pt idx="16660">
                  <c:v>1.6710614458185901E-2</c:v>
                </c:pt>
                <c:pt idx="16661">
                  <c:v>8.0132526879325393E-3</c:v>
                </c:pt>
                <c:pt idx="16662">
                  <c:v>9.7098752623225697E-3</c:v>
                </c:pt>
                <c:pt idx="16663">
                  <c:v>1.39733823122613E-2</c:v>
                </c:pt>
                <c:pt idx="16664">
                  <c:v>1.99506878209809E-2</c:v>
                </c:pt>
                <c:pt idx="16665">
                  <c:v>5.92616837649542E-2</c:v>
                </c:pt>
                <c:pt idx="16666">
                  <c:v>3.2672243593703E-2</c:v>
                </c:pt>
                <c:pt idx="16667">
                  <c:v>5.5315388130533098E-2</c:v>
                </c:pt>
                <c:pt idx="16668">
                  <c:v>1.9069722782126999E-2</c:v>
                </c:pt>
                <c:pt idx="16669">
                  <c:v>3.1142628271233701E-2</c:v>
                </c:pt>
                <c:pt idx="16670">
                  <c:v>4.0046476868258199E-2</c:v>
                </c:pt>
                <c:pt idx="16671">
                  <c:v>1.6740826082560001E-2</c:v>
                </c:pt>
                <c:pt idx="16672">
                  <c:v>4.9790953841146103E-2</c:v>
                </c:pt>
                <c:pt idx="16673">
                  <c:v>1.25041908896809E-2</c:v>
                </c:pt>
                <c:pt idx="16674">
                  <c:v>5.3165048886900802E-2</c:v>
                </c:pt>
                <c:pt idx="16675">
                  <c:v>1.3304070758158201E-2</c:v>
                </c:pt>
                <c:pt idx="16676">
                  <c:v>9.5283941804688802E-3</c:v>
                </c:pt>
                <c:pt idx="16677">
                  <c:v>2.32167361704082E-2</c:v>
                </c:pt>
                <c:pt idx="16678">
                  <c:v>1.3105780363940899E-2</c:v>
                </c:pt>
                <c:pt idx="16679">
                  <c:v>1.6334133254559801E-2</c:v>
                </c:pt>
                <c:pt idx="16680">
                  <c:v>7.6164893766815E-3</c:v>
                </c:pt>
                <c:pt idx="16681">
                  <c:v>2.1907901001969599E-2</c:v>
                </c:pt>
                <c:pt idx="16682">
                  <c:v>1.2316710219796001E-2</c:v>
                </c:pt>
                <c:pt idx="16683">
                  <c:v>8.7479821218749906E-3</c:v>
                </c:pt>
                <c:pt idx="16684">
                  <c:v>8.7029549031417495E-3</c:v>
                </c:pt>
                <c:pt idx="16685">
                  <c:v>1.2857575102707601E-2</c:v>
                </c:pt>
                <c:pt idx="16686">
                  <c:v>1.8927541850799701E-2</c:v>
                </c:pt>
                <c:pt idx="16687">
                  <c:v>7.6689303260575603E-3</c:v>
                </c:pt>
                <c:pt idx="16688">
                  <c:v>2.6920130435275899E-2</c:v>
                </c:pt>
                <c:pt idx="16689">
                  <c:v>1.42025157203142E-2</c:v>
                </c:pt>
                <c:pt idx="16690">
                  <c:v>2.0043295198368401E-2</c:v>
                </c:pt>
                <c:pt idx="16691">
                  <c:v>1.8147493937330301E-2</c:v>
                </c:pt>
                <c:pt idx="16692">
                  <c:v>8.5615632436678007E-3</c:v>
                </c:pt>
                <c:pt idx="16693">
                  <c:v>9.1755367836395905E-3</c:v>
                </c:pt>
                <c:pt idx="16694">
                  <c:v>9.0636691927853397E-3</c:v>
                </c:pt>
                <c:pt idx="16695">
                  <c:v>6.5088176935893097E-2</c:v>
                </c:pt>
                <c:pt idx="16696">
                  <c:v>3.422967450449E-2</c:v>
                </c:pt>
                <c:pt idx="16697">
                  <c:v>1.5703735934039099E-2</c:v>
                </c:pt>
                <c:pt idx="16698">
                  <c:v>1.75991918975506E-2</c:v>
                </c:pt>
                <c:pt idx="16699">
                  <c:v>3.9870788405871598E-2</c:v>
                </c:pt>
                <c:pt idx="16700">
                  <c:v>1.61345702587927E-2</c:v>
                </c:pt>
                <c:pt idx="16701">
                  <c:v>2.39072266442804E-2</c:v>
                </c:pt>
                <c:pt idx="16702">
                  <c:v>8.0684275981729794E-3</c:v>
                </c:pt>
                <c:pt idx="16703">
                  <c:v>1.0298075382357099E-2</c:v>
                </c:pt>
                <c:pt idx="16704">
                  <c:v>8.7829889628157302E-3</c:v>
                </c:pt>
                <c:pt idx="16705">
                  <c:v>3.2846974407643899E-2</c:v>
                </c:pt>
                <c:pt idx="16706">
                  <c:v>1.6947392152459301E-2</c:v>
                </c:pt>
                <c:pt idx="16707">
                  <c:v>1.6587444912334701E-2</c:v>
                </c:pt>
                <c:pt idx="16708">
                  <c:v>8.8726154590441E-3</c:v>
                </c:pt>
                <c:pt idx="16709">
                  <c:v>1.0323280962970201E-2</c:v>
                </c:pt>
                <c:pt idx="16710">
                  <c:v>9.5488340541211598E-3</c:v>
                </c:pt>
                <c:pt idx="16711">
                  <c:v>3.5099728231105798E-2</c:v>
                </c:pt>
                <c:pt idx="16712">
                  <c:v>1.14600587602993E-2</c:v>
                </c:pt>
                <c:pt idx="16713">
                  <c:v>8.1135310982491694E-3</c:v>
                </c:pt>
                <c:pt idx="16714">
                  <c:v>5.6615248306946302E-2</c:v>
                </c:pt>
                <c:pt idx="16715">
                  <c:v>1.1429356939070601E-2</c:v>
                </c:pt>
                <c:pt idx="16716">
                  <c:v>9.4376084121348004E-3</c:v>
                </c:pt>
                <c:pt idx="16717">
                  <c:v>2.5223025677266302E-2</c:v>
                </c:pt>
                <c:pt idx="16718">
                  <c:v>1.66364273181057E-2</c:v>
                </c:pt>
                <c:pt idx="16719">
                  <c:v>8.2454413528253202E-3</c:v>
                </c:pt>
                <c:pt idx="16720">
                  <c:v>3.3731127453374497E-2</c:v>
                </c:pt>
                <c:pt idx="16721">
                  <c:v>8.6169458883821205E-3</c:v>
                </c:pt>
                <c:pt idx="16722">
                  <c:v>3.2573968286195298E-2</c:v>
                </c:pt>
                <c:pt idx="16723">
                  <c:v>1.6478872303440601E-2</c:v>
                </c:pt>
                <c:pt idx="16724">
                  <c:v>7.3059774477904401E-3</c:v>
                </c:pt>
                <c:pt idx="16725">
                  <c:v>7.9477909973029292E-3</c:v>
                </c:pt>
                <c:pt idx="16726">
                  <c:v>4.02275360354723E-2</c:v>
                </c:pt>
                <c:pt idx="16727">
                  <c:v>2.76305915762271E-2</c:v>
                </c:pt>
                <c:pt idx="16728">
                  <c:v>8.8915610001593197E-3</c:v>
                </c:pt>
                <c:pt idx="16729">
                  <c:v>2.7679572918357102E-2</c:v>
                </c:pt>
                <c:pt idx="16730">
                  <c:v>8.5508135328270802E-3</c:v>
                </c:pt>
                <c:pt idx="16731">
                  <c:v>1.1121984310500601E-2</c:v>
                </c:pt>
                <c:pt idx="16732">
                  <c:v>3.62411201485709E-2</c:v>
                </c:pt>
                <c:pt idx="16733">
                  <c:v>5.9344809083950401E-2</c:v>
                </c:pt>
                <c:pt idx="16734">
                  <c:v>2.2038205887857199E-2</c:v>
                </c:pt>
                <c:pt idx="16735">
                  <c:v>1.16617135084125E-2</c:v>
                </c:pt>
                <c:pt idx="16736">
                  <c:v>9.3456230516029797E-3</c:v>
                </c:pt>
                <c:pt idx="16737">
                  <c:v>5.5689479125980497E-2</c:v>
                </c:pt>
                <c:pt idx="16738">
                  <c:v>8.1606050533252501E-3</c:v>
                </c:pt>
                <c:pt idx="16739">
                  <c:v>2.57648942495491E-2</c:v>
                </c:pt>
                <c:pt idx="16740">
                  <c:v>9.3366650875476298E-3</c:v>
                </c:pt>
                <c:pt idx="16741">
                  <c:v>6.7100122652622496E-2</c:v>
                </c:pt>
                <c:pt idx="16742">
                  <c:v>1.05943348162082E-2</c:v>
                </c:pt>
                <c:pt idx="16743">
                  <c:v>3.3352414621019601E-2</c:v>
                </c:pt>
                <c:pt idx="16744">
                  <c:v>1.42969966354499E-2</c:v>
                </c:pt>
                <c:pt idx="16745">
                  <c:v>2.1836158953028002E-2</c:v>
                </c:pt>
                <c:pt idx="16746">
                  <c:v>2.1165229412754699E-2</c:v>
                </c:pt>
                <c:pt idx="16747">
                  <c:v>6.5424321171054706E-2</c:v>
                </c:pt>
                <c:pt idx="16748">
                  <c:v>8.5384252429535398E-3</c:v>
                </c:pt>
                <c:pt idx="16749">
                  <c:v>1.09461243706079E-2</c:v>
                </c:pt>
                <c:pt idx="16750">
                  <c:v>1.2172581374919399E-2</c:v>
                </c:pt>
                <c:pt idx="16751">
                  <c:v>4.3442439173282402E-2</c:v>
                </c:pt>
                <c:pt idx="16752">
                  <c:v>4.6553387588690001E-2</c:v>
                </c:pt>
                <c:pt idx="16753">
                  <c:v>1.8538249712228401E-2</c:v>
                </c:pt>
                <c:pt idx="16754">
                  <c:v>5.2434387644650998E-2</c:v>
                </c:pt>
                <c:pt idx="16755">
                  <c:v>1.09930696080618E-2</c:v>
                </c:pt>
                <c:pt idx="16756">
                  <c:v>1.38666764232705E-2</c:v>
                </c:pt>
                <c:pt idx="16757">
                  <c:v>9.5400471890449701E-3</c:v>
                </c:pt>
                <c:pt idx="16758">
                  <c:v>7.63807937996306E-3</c:v>
                </c:pt>
                <c:pt idx="16759">
                  <c:v>8.4061343285776798E-3</c:v>
                </c:pt>
                <c:pt idx="16760">
                  <c:v>1.7996812465906099E-2</c:v>
                </c:pt>
                <c:pt idx="16761">
                  <c:v>2.071458314095E-2</c:v>
                </c:pt>
                <c:pt idx="16762">
                  <c:v>4.8607311566791503E-2</c:v>
                </c:pt>
                <c:pt idx="16763">
                  <c:v>1.5068775813805399E-2</c:v>
                </c:pt>
                <c:pt idx="16764">
                  <c:v>1.8305060950669399E-2</c:v>
                </c:pt>
                <c:pt idx="16765">
                  <c:v>1.75577365797405E-2</c:v>
                </c:pt>
                <c:pt idx="16766">
                  <c:v>2.5899749047195102E-2</c:v>
                </c:pt>
                <c:pt idx="16767">
                  <c:v>2.86716817571392E-2</c:v>
                </c:pt>
                <c:pt idx="16768">
                  <c:v>1.6616298140978099E-2</c:v>
                </c:pt>
                <c:pt idx="16769">
                  <c:v>5.8751984930053298E-2</c:v>
                </c:pt>
                <c:pt idx="16770">
                  <c:v>1.21883364951576E-2</c:v>
                </c:pt>
                <c:pt idx="16771">
                  <c:v>3.4022108143049998E-2</c:v>
                </c:pt>
                <c:pt idx="16772">
                  <c:v>2.00549115978742E-2</c:v>
                </c:pt>
                <c:pt idx="16773">
                  <c:v>4.3068067534333301E-2</c:v>
                </c:pt>
                <c:pt idx="16774">
                  <c:v>1.4719002505599699E-2</c:v>
                </c:pt>
                <c:pt idx="16775">
                  <c:v>3.96099917748595E-2</c:v>
                </c:pt>
                <c:pt idx="16776">
                  <c:v>8.4751627797390299E-3</c:v>
                </c:pt>
                <c:pt idx="16777">
                  <c:v>2.1824884359345601E-2</c:v>
                </c:pt>
                <c:pt idx="16778">
                  <c:v>1.0106999560490699E-2</c:v>
                </c:pt>
                <c:pt idx="16779">
                  <c:v>1.19817106279146E-2</c:v>
                </c:pt>
                <c:pt idx="16780">
                  <c:v>1.7072894248640301E-2</c:v>
                </c:pt>
                <c:pt idx="16781">
                  <c:v>2.1426631159144501E-2</c:v>
                </c:pt>
                <c:pt idx="16782">
                  <c:v>3.9400817049067297E-2</c:v>
                </c:pt>
                <c:pt idx="16783">
                  <c:v>3.20372958707585E-2</c:v>
                </c:pt>
                <c:pt idx="16784">
                  <c:v>4.1301360385486402E-2</c:v>
                </c:pt>
                <c:pt idx="16785">
                  <c:v>1.8055127377901398E-2</c:v>
                </c:pt>
                <c:pt idx="16786">
                  <c:v>1.53169458385641E-2</c:v>
                </c:pt>
                <c:pt idx="16787">
                  <c:v>1.2115199547144099E-2</c:v>
                </c:pt>
                <c:pt idx="16788">
                  <c:v>7.4734999366611104E-3</c:v>
                </c:pt>
                <c:pt idx="16789">
                  <c:v>3.6688275636515097E-2</c:v>
                </c:pt>
                <c:pt idx="16790">
                  <c:v>1.6477966002575301E-2</c:v>
                </c:pt>
                <c:pt idx="16791">
                  <c:v>2.1208486541329601E-2</c:v>
                </c:pt>
                <c:pt idx="16792">
                  <c:v>1.4039008840046399E-2</c:v>
                </c:pt>
                <c:pt idx="16793">
                  <c:v>5.3243649228875103E-2</c:v>
                </c:pt>
                <c:pt idx="16794">
                  <c:v>1.8190687184407299E-2</c:v>
                </c:pt>
                <c:pt idx="16795">
                  <c:v>8.2682226565097498E-3</c:v>
                </c:pt>
                <c:pt idx="16796">
                  <c:v>1.08494733825223E-2</c:v>
                </c:pt>
                <c:pt idx="16797">
                  <c:v>2.05959592918325E-2</c:v>
                </c:pt>
                <c:pt idx="16798">
                  <c:v>2.27752569849002E-2</c:v>
                </c:pt>
                <c:pt idx="16799">
                  <c:v>8.3671970904190904E-3</c:v>
                </c:pt>
                <c:pt idx="16800">
                  <c:v>8.3116602092278592E-3</c:v>
                </c:pt>
                <c:pt idx="16801">
                  <c:v>9.6661695748618808E-3</c:v>
                </c:pt>
                <c:pt idx="16802">
                  <c:v>7.68391669793108E-3</c:v>
                </c:pt>
                <c:pt idx="16803">
                  <c:v>2.16523183459826E-2</c:v>
                </c:pt>
                <c:pt idx="16804">
                  <c:v>6.0897976693334202E-2</c:v>
                </c:pt>
                <c:pt idx="16805">
                  <c:v>1.5809192405532298E-2</c:v>
                </c:pt>
                <c:pt idx="16806">
                  <c:v>9.0481271207219494E-3</c:v>
                </c:pt>
                <c:pt idx="16807">
                  <c:v>2.0083290838751801E-2</c:v>
                </c:pt>
                <c:pt idx="16808">
                  <c:v>1.10667245398531E-2</c:v>
                </c:pt>
                <c:pt idx="16809">
                  <c:v>1.9160313038783499E-2</c:v>
                </c:pt>
                <c:pt idx="16810">
                  <c:v>1.2784764133220401E-2</c:v>
                </c:pt>
                <c:pt idx="16811">
                  <c:v>1.6410085484296701E-2</c:v>
                </c:pt>
                <c:pt idx="16812">
                  <c:v>1.03699225215602E-2</c:v>
                </c:pt>
                <c:pt idx="16813">
                  <c:v>8.0008802350611096E-3</c:v>
                </c:pt>
                <c:pt idx="16814">
                  <c:v>3.2273373940463597E-2</c:v>
                </c:pt>
                <c:pt idx="16815">
                  <c:v>5.8388736906088499E-2</c:v>
                </c:pt>
                <c:pt idx="16816">
                  <c:v>1.8338208454804501E-2</c:v>
                </c:pt>
                <c:pt idx="16817">
                  <c:v>1.1295538764527499E-2</c:v>
                </c:pt>
                <c:pt idx="16818">
                  <c:v>4.0063014289683702E-2</c:v>
                </c:pt>
                <c:pt idx="16819">
                  <c:v>3.83206989718382E-2</c:v>
                </c:pt>
                <c:pt idx="16820">
                  <c:v>2.0249007008095201E-2</c:v>
                </c:pt>
                <c:pt idx="16821">
                  <c:v>8.5171765080643107E-3</c:v>
                </c:pt>
                <c:pt idx="16822">
                  <c:v>8.1680725747513595E-3</c:v>
                </c:pt>
                <c:pt idx="16823">
                  <c:v>2.2538259159320301E-2</c:v>
                </c:pt>
                <c:pt idx="16824">
                  <c:v>3.0693075973797598E-2</c:v>
                </c:pt>
                <c:pt idx="16825">
                  <c:v>5.8678476197802802E-2</c:v>
                </c:pt>
                <c:pt idx="16826">
                  <c:v>4.4047200227119401E-2</c:v>
                </c:pt>
                <c:pt idx="16827">
                  <c:v>9.8505362888451405E-3</c:v>
                </c:pt>
                <c:pt idx="16828">
                  <c:v>2.2200545093258799E-2</c:v>
                </c:pt>
                <c:pt idx="16829">
                  <c:v>1.37403798351944E-2</c:v>
                </c:pt>
                <c:pt idx="16830">
                  <c:v>1.2358033295981299E-2</c:v>
                </c:pt>
                <c:pt idx="16831">
                  <c:v>1.6237518256476499E-2</c:v>
                </c:pt>
                <c:pt idx="16832">
                  <c:v>7.8847548655506302E-3</c:v>
                </c:pt>
                <c:pt idx="16833">
                  <c:v>2.74431197340292E-2</c:v>
                </c:pt>
                <c:pt idx="16834">
                  <c:v>1.52508691903059E-2</c:v>
                </c:pt>
                <c:pt idx="16835">
                  <c:v>2.7817173414409001E-2</c:v>
                </c:pt>
                <c:pt idx="16836">
                  <c:v>1.5617660072051001E-2</c:v>
                </c:pt>
                <c:pt idx="16837">
                  <c:v>5.2596363838401002E-2</c:v>
                </c:pt>
                <c:pt idx="16838">
                  <c:v>2.0398371836805901E-2</c:v>
                </c:pt>
                <c:pt idx="16839">
                  <c:v>1.7932686431272001E-2</c:v>
                </c:pt>
                <c:pt idx="16840">
                  <c:v>7.6343191317945498E-3</c:v>
                </c:pt>
                <c:pt idx="16841">
                  <c:v>1.16006381405972E-2</c:v>
                </c:pt>
                <c:pt idx="16842">
                  <c:v>6.5867650030050601E-2</c:v>
                </c:pt>
                <c:pt idx="16843">
                  <c:v>2.8024745636787401E-2</c:v>
                </c:pt>
                <c:pt idx="16844">
                  <c:v>1.28223200003188E-2</c:v>
                </c:pt>
                <c:pt idx="16845">
                  <c:v>9.5603664484367797E-3</c:v>
                </c:pt>
                <c:pt idx="16846">
                  <c:v>1.6691935821436299E-2</c:v>
                </c:pt>
                <c:pt idx="16847">
                  <c:v>9.1204677156640403E-3</c:v>
                </c:pt>
                <c:pt idx="16848">
                  <c:v>1.9448439593924699E-2</c:v>
                </c:pt>
                <c:pt idx="16849">
                  <c:v>5.1778367379839201E-2</c:v>
                </c:pt>
                <c:pt idx="16850">
                  <c:v>9.7969727414341599E-3</c:v>
                </c:pt>
                <c:pt idx="16851">
                  <c:v>1.3377613000203001E-2</c:v>
                </c:pt>
                <c:pt idx="16852">
                  <c:v>1.7638970448372399E-2</c:v>
                </c:pt>
                <c:pt idx="16853">
                  <c:v>4.8628136124675897E-2</c:v>
                </c:pt>
                <c:pt idx="16854">
                  <c:v>1.0461134317774999E-2</c:v>
                </c:pt>
                <c:pt idx="16855">
                  <c:v>1.6774240035260301E-2</c:v>
                </c:pt>
                <c:pt idx="16856">
                  <c:v>5.0455264613282001E-2</c:v>
                </c:pt>
                <c:pt idx="16857">
                  <c:v>6.4958690922540696E-2</c:v>
                </c:pt>
                <c:pt idx="16858">
                  <c:v>1.35631396302625E-2</c:v>
                </c:pt>
                <c:pt idx="16859">
                  <c:v>1.30935099414199E-2</c:v>
                </c:pt>
                <c:pt idx="16860">
                  <c:v>1.00780150215098E-2</c:v>
                </c:pt>
                <c:pt idx="16861">
                  <c:v>2.0495098997112101E-2</c:v>
                </c:pt>
                <c:pt idx="16862">
                  <c:v>3.1080315273946401E-2</c:v>
                </c:pt>
                <c:pt idx="16863">
                  <c:v>7.6377977219984697E-3</c:v>
                </c:pt>
                <c:pt idx="16864">
                  <c:v>1.4256149973209301E-2</c:v>
                </c:pt>
                <c:pt idx="16865">
                  <c:v>9.8994781019567206E-3</c:v>
                </c:pt>
                <c:pt idx="16866">
                  <c:v>8.9261486231716706E-3</c:v>
                </c:pt>
                <c:pt idx="16867">
                  <c:v>8.06610611043726E-3</c:v>
                </c:pt>
                <c:pt idx="16868">
                  <c:v>1.4832649404276499E-2</c:v>
                </c:pt>
                <c:pt idx="16869">
                  <c:v>1.0770590096495501E-2</c:v>
                </c:pt>
                <c:pt idx="16870">
                  <c:v>7.8284417104256005E-3</c:v>
                </c:pt>
                <c:pt idx="16871">
                  <c:v>9.1596988031726508E-3</c:v>
                </c:pt>
                <c:pt idx="16872">
                  <c:v>1.1595242071948401E-2</c:v>
                </c:pt>
                <c:pt idx="16873">
                  <c:v>8.6713050794621493E-3</c:v>
                </c:pt>
                <c:pt idx="16874">
                  <c:v>1.22828412884632E-2</c:v>
                </c:pt>
                <c:pt idx="16875">
                  <c:v>1.1624825923761E-2</c:v>
                </c:pt>
                <c:pt idx="16876">
                  <c:v>1.4244929159426999E-2</c:v>
                </c:pt>
                <c:pt idx="16877">
                  <c:v>2.9509343746515902E-2</c:v>
                </c:pt>
                <c:pt idx="16878">
                  <c:v>1.0940977044298099E-2</c:v>
                </c:pt>
                <c:pt idx="16879">
                  <c:v>1.5783365601872702E-2</c:v>
                </c:pt>
                <c:pt idx="16880">
                  <c:v>1.9067380760046999E-2</c:v>
                </c:pt>
                <c:pt idx="16881">
                  <c:v>1.0397299783083101E-2</c:v>
                </c:pt>
                <c:pt idx="16882">
                  <c:v>2.3719486290702401E-2</c:v>
                </c:pt>
                <c:pt idx="16883">
                  <c:v>1.4426811935057401E-2</c:v>
                </c:pt>
                <c:pt idx="16884">
                  <c:v>1.53126960238745E-2</c:v>
                </c:pt>
                <c:pt idx="16885">
                  <c:v>7.7017309113771503E-3</c:v>
                </c:pt>
                <c:pt idx="16886">
                  <c:v>1.03901737216606E-2</c:v>
                </c:pt>
                <c:pt idx="16887">
                  <c:v>1.9850820705689599E-2</c:v>
                </c:pt>
                <c:pt idx="16888">
                  <c:v>1.08322776172431E-2</c:v>
                </c:pt>
                <c:pt idx="16889">
                  <c:v>8.7262219021753892E-3</c:v>
                </c:pt>
                <c:pt idx="16890">
                  <c:v>1.4212997868364E-2</c:v>
                </c:pt>
                <c:pt idx="16891">
                  <c:v>3.9578309640863903E-2</c:v>
                </c:pt>
                <c:pt idx="16892">
                  <c:v>8.3140751977635007E-3</c:v>
                </c:pt>
                <c:pt idx="16893">
                  <c:v>5.5064697575159999E-2</c:v>
                </c:pt>
                <c:pt idx="16894">
                  <c:v>3.4510433113789603E-2</c:v>
                </c:pt>
                <c:pt idx="16895">
                  <c:v>9.0392239593448803E-3</c:v>
                </c:pt>
                <c:pt idx="16896">
                  <c:v>1.26916548423581E-2</c:v>
                </c:pt>
                <c:pt idx="16897">
                  <c:v>3.3792240668183197E-2</c:v>
                </c:pt>
                <c:pt idx="16898">
                  <c:v>3.9816192432171001E-2</c:v>
                </c:pt>
                <c:pt idx="16899">
                  <c:v>8.3561574670624108E-3</c:v>
                </c:pt>
                <c:pt idx="16900">
                  <c:v>1.15743951308954E-2</c:v>
                </c:pt>
                <c:pt idx="16901">
                  <c:v>1.0506870743534199E-2</c:v>
                </c:pt>
                <c:pt idx="16902">
                  <c:v>2.11232601262175E-2</c:v>
                </c:pt>
                <c:pt idx="16903">
                  <c:v>4.7328335341392302E-2</c:v>
                </c:pt>
                <c:pt idx="16904">
                  <c:v>1.9671754405842502E-2</c:v>
                </c:pt>
                <c:pt idx="16905">
                  <c:v>8.5057678746318505E-3</c:v>
                </c:pt>
                <c:pt idx="16906">
                  <c:v>1.3498238985524399E-2</c:v>
                </c:pt>
                <c:pt idx="16907">
                  <c:v>6.5334615334778301E-2</c:v>
                </c:pt>
                <c:pt idx="16908">
                  <c:v>2.3036038631279499E-2</c:v>
                </c:pt>
                <c:pt idx="16909">
                  <c:v>9.3160791655542696E-3</c:v>
                </c:pt>
                <c:pt idx="16910">
                  <c:v>1.6017054682252702E-2</c:v>
                </c:pt>
                <c:pt idx="16911">
                  <c:v>2.9251305361695401E-2</c:v>
                </c:pt>
                <c:pt idx="16912">
                  <c:v>8.0571655664337296E-3</c:v>
                </c:pt>
                <c:pt idx="16913">
                  <c:v>9.0335942778121004E-3</c:v>
                </c:pt>
                <c:pt idx="16914">
                  <c:v>3.4094668115377397E-2</c:v>
                </c:pt>
                <c:pt idx="16915">
                  <c:v>5.6314312905838701E-2</c:v>
                </c:pt>
                <c:pt idx="16916">
                  <c:v>2.4639569798108801E-2</c:v>
                </c:pt>
                <c:pt idx="16917">
                  <c:v>1.7502161304918398E-2</c:v>
                </c:pt>
                <c:pt idx="16918">
                  <c:v>1.4879363327277901E-2</c:v>
                </c:pt>
                <c:pt idx="16919">
                  <c:v>3.1905827747218098E-2</c:v>
                </c:pt>
                <c:pt idx="16920">
                  <c:v>9.6415855730970102E-3</c:v>
                </c:pt>
                <c:pt idx="16921">
                  <c:v>2.2523019803691299E-2</c:v>
                </c:pt>
                <c:pt idx="16922">
                  <c:v>1.6111164209800501E-2</c:v>
                </c:pt>
                <c:pt idx="16923">
                  <c:v>8.1509314982509701E-3</c:v>
                </c:pt>
                <c:pt idx="16924">
                  <c:v>9.1696951862142492E-3</c:v>
                </c:pt>
                <c:pt idx="16925">
                  <c:v>1.05038978312865E-2</c:v>
                </c:pt>
                <c:pt idx="16926">
                  <c:v>2.2349302952843101E-2</c:v>
                </c:pt>
                <c:pt idx="16927">
                  <c:v>1.27715418662953E-2</c:v>
                </c:pt>
                <c:pt idx="16928">
                  <c:v>1.1876925420084899E-2</c:v>
                </c:pt>
                <c:pt idx="16929">
                  <c:v>8.8892217391391207E-3</c:v>
                </c:pt>
                <c:pt idx="16930">
                  <c:v>1.3421418397891099E-2</c:v>
                </c:pt>
                <c:pt idx="16931">
                  <c:v>1.2375204415720599E-2</c:v>
                </c:pt>
                <c:pt idx="16932">
                  <c:v>2.0368115477179E-2</c:v>
                </c:pt>
                <c:pt idx="16933">
                  <c:v>2.2190905465213899E-2</c:v>
                </c:pt>
                <c:pt idx="16934">
                  <c:v>1.32075187751165E-2</c:v>
                </c:pt>
                <c:pt idx="16935">
                  <c:v>3.1320990026891399E-2</c:v>
                </c:pt>
                <c:pt idx="16936">
                  <c:v>1.41117276076724E-2</c:v>
                </c:pt>
                <c:pt idx="16937">
                  <c:v>4.8338761506202199E-2</c:v>
                </c:pt>
                <c:pt idx="16938">
                  <c:v>2.1981701510463601E-2</c:v>
                </c:pt>
                <c:pt idx="16939">
                  <c:v>6.2889278987064506E-2</c:v>
                </c:pt>
                <c:pt idx="16940">
                  <c:v>9.5065321356569803E-3</c:v>
                </c:pt>
                <c:pt idx="16941">
                  <c:v>1.1485527801194899E-2</c:v>
                </c:pt>
                <c:pt idx="16942">
                  <c:v>3.04127684922244E-2</c:v>
                </c:pt>
                <c:pt idx="16943">
                  <c:v>8.5288999984526204E-3</c:v>
                </c:pt>
                <c:pt idx="16944">
                  <c:v>1.20308815489409E-2</c:v>
                </c:pt>
                <c:pt idx="16945">
                  <c:v>1.9575659745640399E-2</c:v>
                </c:pt>
                <c:pt idx="16946">
                  <c:v>1.6621667410264E-2</c:v>
                </c:pt>
                <c:pt idx="16947">
                  <c:v>8.8296167401869206E-3</c:v>
                </c:pt>
                <c:pt idx="16948">
                  <c:v>2.49821899012353E-2</c:v>
                </c:pt>
                <c:pt idx="16949">
                  <c:v>9.0467647328236495E-3</c:v>
                </c:pt>
                <c:pt idx="16950">
                  <c:v>1.1537665935703101E-2</c:v>
                </c:pt>
                <c:pt idx="16951">
                  <c:v>4.9098290732421397E-2</c:v>
                </c:pt>
                <c:pt idx="16952">
                  <c:v>2.6460523792529101E-2</c:v>
                </c:pt>
                <c:pt idx="16953">
                  <c:v>1.05135895604208E-2</c:v>
                </c:pt>
                <c:pt idx="16954">
                  <c:v>1.3796897499804599E-2</c:v>
                </c:pt>
                <c:pt idx="16955">
                  <c:v>8.0251379885911602E-3</c:v>
                </c:pt>
                <c:pt idx="16956">
                  <c:v>3.4942807960628298E-2</c:v>
                </c:pt>
                <c:pt idx="16957">
                  <c:v>8.3733152668188093E-3</c:v>
                </c:pt>
                <c:pt idx="16958">
                  <c:v>8.1840763497726E-3</c:v>
                </c:pt>
                <c:pt idx="16959">
                  <c:v>1.3877901228907001E-2</c:v>
                </c:pt>
                <c:pt idx="16960">
                  <c:v>1.3422220816461199E-2</c:v>
                </c:pt>
                <c:pt idx="16961">
                  <c:v>2.3852432733396999E-2</c:v>
                </c:pt>
                <c:pt idx="16962">
                  <c:v>2.5031848171688902E-2</c:v>
                </c:pt>
                <c:pt idx="16963">
                  <c:v>9.3704360165075707E-3</c:v>
                </c:pt>
                <c:pt idx="16964">
                  <c:v>2.9742338764237899E-2</c:v>
                </c:pt>
                <c:pt idx="16965">
                  <c:v>1.28313205529568E-2</c:v>
                </c:pt>
                <c:pt idx="16966">
                  <c:v>1.43077686335112E-2</c:v>
                </c:pt>
                <c:pt idx="16967">
                  <c:v>1.41718251377775E-2</c:v>
                </c:pt>
                <c:pt idx="16968">
                  <c:v>1.09431113581117E-2</c:v>
                </c:pt>
                <c:pt idx="16969">
                  <c:v>9.8257814089801297E-3</c:v>
                </c:pt>
                <c:pt idx="16970">
                  <c:v>1.00615187979704E-2</c:v>
                </c:pt>
                <c:pt idx="16971">
                  <c:v>1.35745448260649E-2</c:v>
                </c:pt>
                <c:pt idx="16972">
                  <c:v>8.9488191351277894E-3</c:v>
                </c:pt>
                <c:pt idx="16973">
                  <c:v>5.6916816819119802E-2</c:v>
                </c:pt>
                <c:pt idx="16974">
                  <c:v>8.0753005082715903E-3</c:v>
                </c:pt>
                <c:pt idx="16975">
                  <c:v>1.11182632025765E-2</c:v>
                </c:pt>
                <c:pt idx="16976">
                  <c:v>8.9945116241133098E-3</c:v>
                </c:pt>
                <c:pt idx="16977">
                  <c:v>1.97598305446486E-2</c:v>
                </c:pt>
                <c:pt idx="16978">
                  <c:v>1.0133929952633401E-2</c:v>
                </c:pt>
                <c:pt idx="16979">
                  <c:v>8.6138066450936294E-3</c:v>
                </c:pt>
                <c:pt idx="16980">
                  <c:v>1.54652389520231E-2</c:v>
                </c:pt>
                <c:pt idx="16981">
                  <c:v>9.6808854437130405E-3</c:v>
                </c:pt>
                <c:pt idx="16982">
                  <c:v>2.08231589290323E-2</c:v>
                </c:pt>
                <c:pt idx="16983">
                  <c:v>3.81652372178794E-2</c:v>
                </c:pt>
                <c:pt idx="16984">
                  <c:v>8.7982773412536193E-3</c:v>
                </c:pt>
                <c:pt idx="16985">
                  <c:v>1.63934839289889E-2</c:v>
                </c:pt>
                <c:pt idx="16986">
                  <c:v>1.1867291563043799E-2</c:v>
                </c:pt>
                <c:pt idx="16987">
                  <c:v>3.6059189675942703E-2</c:v>
                </c:pt>
                <c:pt idx="16988">
                  <c:v>1.1614333933513901E-2</c:v>
                </c:pt>
                <c:pt idx="16989">
                  <c:v>3.64557571533842E-2</c:v>
                </c:pt>
                <c:pt idx="16990">
                  <c:v>1.18077094241004E-2</c:v>
                </c:pt>
                <c:pt idx="16991">
                  <c:v>2.13180983926766E-2</c:v>
                </c:pt>
                <c:pt idx="16992">
                  <c:v>1.5153184426244E-2</c:v>
                </c:pt>
                <c:pt idx="16993">
                  <c:v>9.1751891861782293E-3</c:v>
                </c:pt>
                <c:pt idx="16994">
                  <c:v>2.2591910099349102E-2</c:v>
                </c:pt>
                <c:pt idx="16995">
                  <c:v>7.5011094608273404E-3</c:v>
                </c:pt>
                <c:pt idx="16996">
                  <c:v>4.0954749994690703E-2</c:v>
                </c:pt>
                <c:pt idx="16997">
                  <c:v>1.7863211337766399E-2</c:v>
                </c:pt>
                <c:pt idx="16998">
                  <c:v>1.51608545758871E-2</c:v>
                </c:pt>
                <c:pt idx="16999">
                  <c:v>7.9189848518970603E-3</c:v>
                </c:pt>
                <c:pt idx="17000">
                  <c:v>2.1530589906716399E-2</c:v>
                </c:pt>
                <c:pt idx="17001">
                  <c:v>9.2490058468500894E-3</c:v>
                </c:pt>
                <c:pt idx="17002">
                  <c:v>1.55425595709923E-2</c:v>
                </c:pt>
                <c:pt idx="17003">
                  <c:v>2.0197543892897699E-2</c:v>
                </c:pt>
                <c:pt idx="17004">
                  <c:v>1.1508143468749701E-2</c:v>
                </c:pt>
                <c:pt idx="17005">
                  <c:v>2.1731917961821501E-2</c:v>
                </c:pt>
                <c:pt idx="17006">
                  <c:v>3.9631672274859302E-2</c:v>
                </c:pt>
                <c:pt idx="17007">
                  <c:v>2.50130524357897E-2</c:v>
                </c:pt>
                <c:pt idx="17008">
                  <c:v>1.18818082016184E-2</c:v>
                </c:pt>
                <c:pt idx="17009">
                  <c:v>8.7793606807108106E-3</c:v>
                </c:pt>
                <c:pt idx="17010">
                  <c:v>1.0085473222355101E-2</c:v>
                </c:pt>
                <c:pt idx="17011">
                  <c:v>7.9228096834666993E-3</c:v>
                </c:pt>
                <c:pt idx="17012">
                  <c:v>9.3611451480020303E-3</c:v>
                </c:pt>
                <c:pt idx="17013">
                  <c:v>1.38396485149751E-2</c:v>
                </c:pt>
                <c:pt idx="17014">
                  <c:v>1.0720510389889601E-2</c:v>
                </c:pt>
                <c:pt idx="17015">
                  <c:v>1.28846692191176E-2</c:v>
                </c:pt>
                <c:pt idx="17016">
                  <c:v>1.00523836378766E-2</c:v>
                </c:pt>
                <c:pt idx="17017">
                  <c:v>1.7141682707132198E-2</c:v>
                </c:pt>
                <c:pt idx="17018">
                  <c:v>2.3206866802196E-2</c:v>
                </c:pt>
                <c:pt idx="17019">
                  <c:v>1.4533895254964801E-2</c:v>
                </c:pt>
                <c:pt idx="17020">
                  <c:v>2.4958941651849802E-2</c:v>
                </c:pt>
                <c:pt idx="17021">
                  <c:v>1.2162123967607101E-2</c:v>
                </c:pt>
                <c:pt idx="17022">
                  <c:v>9.4410380295651998E-3</c:v>
                </c:pt>
                <c:pt idx="17023">
                  <c:v>8.9165898517192307E-3</c:v>
                </c:pt>
                <c:pt idx="17024">
                  <c:v>3.0529676046614902E-2</c:v>
                </c:pt>
                <c:pt idx="17025">
                  <c:v>2.4202372633260302E-2</c:v>
                </c:pt>
                <c:pt idx="17026">
                  <c:v>1.06003359179608E-2</c:v>
                </c:pt>
                <c:pt idx="17027">
                  <c:v>1.6557109502321001E-2</c:v>
                </c:pt>
                <c:pt idx="17028">
                  <c:v>9.6425181797587002E-3</c:v>
                </c:pt>
                <c:pt idx="17029">
                  <c:v>2.0920946043231199E-2</c:v>
                </c:pt>
                <c:pt idx="17030">
                  <c:v>1.04091941923621E-2</c:v>
                </c:pt>
                <c:pt idx="17031">
                  <c:v>9.1096205812675902E-3</c:v>
                </c:pt>
                <c:pt idx="17032">
                  <c:v>2.4887582256821202E-2</c:v>
                </c:pt>
                <c:pt idx="17033">
                  <c:v>1.1432125678718E-2</c:v>
                </c:pt>
                <c:pt idx="17034">
                  <c:v>8.6133518792679796E-3</c:v>
                </c:pt>
                <c:pt idx="17035">
                  <c:v>3.7273669728553699E-2</c:v>
                </c:pt>
                <c:pt idx="17036">
                  <c:v>1.5371699943737001E-2</c:v>
                </c:pt>
                <c:pt idx="17037">
                  <c:v>1.4958499276104801E-2</c:v>
                </c:pt>
                <c:pt idx="17038">
                  <c:v>6.7649819214040396E-2</c:v>
                </c:pt>
                <c:pt idx="17039">
                  <c:v>5.0570859024059299E-2</c:v>
                </c:pt>
                <c:pt idx="17040">
                  <c:v>2.27240180507731E-2</c:v>
                </c:pt>
                <c:pt idx="17041">
                  <c:v>3.6388326039453099E-2</c:v>
                </c:pt>
                <c:pt idx="17042">
                  <c:v>1.4447412491384801E-2</c:v>
                </c:pt>
                <c:pt idx="17043">
                  <c:v>2.7351106858282799E-2</c:v>
                </c:pt>
                <c:pt idx="17044">
                  <c:v>1.6076471048531198E-2</c:v>
                </c:pt>
                <c:pt idx="17045">
                  <c:v>1.06065832943644E-2</c:v>
                </c:pt>
                <c:pt idx="17046">
                  <c:v>1.42932809756421E-2</c:v>
                </c:pt>
                <c:pt idx="17047">
                  <c:v>1.49419526697949E-2</c:v>
                </c:pt>
                <c:pt idx="17048">
                  <c:v>2.4765890899000401E-2</c:v>
                </c:pt>
                <c:pt idx="17049">
                  <c:v>2.1186869684155101E-2</c:v>
                </c:pt>
                <c:pt idx="17050">
                  <c:v>6.6862320724077107E-2</c:v>
                </c:pt>
                <c:pt idx="17051">
                  <c:v>9.29746301697096E-3</c:v>
                </c:pt>
                <c:pt idx="17052">
                  <c:v>2.4177572881471501E-2</c:v>
                </c:pt>
                <c:pt idx="17053">
                  <c:v>4.8826500517042397E-2</c:v>
                </c:pt>
                <c:pt idx="17054">
                  <c:v>2.1517641748683002E-2</c:v>
                </c:pt>
                <c:pt idx="17055">
                  <c:v>8.3802207229539301E-3</c:v>
                </c:pt>
                <c:pt idx="17056">
                  <c:v>1.43672786537575E-2</c:v>
                </c:pt>
                <c:pt idx="17057">
                  <c:v>8.93632670518155E-3</c:v>
                </c:pt>
                <c:pt idx="17058">
                  <c:v>9.7697343340846093E-3</c:v>
                </c:pt>
                <c:pt idx="17059">
                  <c:v>4.2655359744959202E-2</c:v>
                </c:pt>
                <c:pt idx="17060">
                  <c:v>4.5808430464871201E-2</c:v>
                </c:pt>
                <c:pt idx="17061">
                  <c:v>1.1832376751722501E-2</c:v>
                </c:pt>
                <c:pt idx="17062">
                  <c:v>2.72355799232816E-2</c:v>
                </c:pt>
                <c:pt idx="17063">
                  <c:v>1.0103596852548699E-2</c:v>
                </c:pt>
                <c:pt idx="17064">
                  <c:v>2.5299358636860399E-2</c:v>
                </c:pt>
                <c:pt idx="17065">
                  <c:v>3.0794138243350502E-2</c:v>
                </c:pt>
                <c:pt idx="17066">
                  <c:v>5.3583622767668898E-2</c:v>
                </c:pt>
                <c:pt idx="17067">
                  <c:v>9.2539261495662006E-3</c:v>
                </c:pt>
                <c:pt idx="17068">
                  <c:v>4.9565277835427302E-2</c:v>
                </c:pt>
                <c:pt idx="17069">
                  <c:v>9.8198505618172591E-3</c:v>
                </c:pt>
                <c:pt idx="17070">
                  <c:v>2.0190472077597499E-2</c:v>
                </c:pt>
                <c:pt idx="17071">
                  <c:v>7.5390476911183597E-3</c:v>
                </c:pt>
                <c:pt idx="17072">
                  <c:v>1.23188701378441E-2</c:v>
                </c:pt>
                <c:pt idx="17073">
                  <c:v>1.9416734501729899E-2</c:v>
                </c:pt>
                <c:pt idx="17074">
                  <c:v>5.21320645507235E-2</c:v>
                </c:pt>
                <c:pt idx="17075">
                  <c:v>9.6594116572869797E-3</c:v>
                </c:pt>
                <c:pt idx="17076">
                  <c:v>4.1781039764687798E-2</c:v>
                </c:pt>
                <c:pt idx="17077">
                  <c:v>1.1799833378688399E-2</c:v>
                </c:pt>
                <c:pt idx="17078">
                  <c:v>1.5157994225940601E-2</c:v>
                </c:pt>
                <c:pt idx="17079">
                  <c:v>2.15860595392777E-2</c:v>
                </c:pt>
                <c:pt idx="17080">
                  <c:v>1.2374516718549699E-2</c:v>
                </c:pt>
                <c:pt idx="17081">
                  <c:v>3.72325059097008E-2</c:v>
                </c:pt>
                <c:pt idx="17082">
                  <c:v>1.30964663190933E-2</c:v>
                </c:pt>
                <c:pt idx="17083">
                  <c:v>2.5649367687041801E-2</c:v>
                </c:pt>
                <c:pt idx="17084">
                  <c:v>8.1947095753533497E-3</c:v>
                </c:pt>
                <c:pt idx="17085">
                  <c:v>2.7127468475333601E-2</c:v>
                </c:pt>
                <c:pt idx="17086">
                  <c:v>9.8872091139263103E-3</c:v>
                </c:pt>
                <c:pt idx="17087">
                  <c:v>8.6829936512558391E-3</c:v>
                </c:pt>
                <c:pt idx="17088">
                  <c:v>3.0569678078728499E-2</c:v>
                </c:pt>
                <c:pt idx="17089">
                  <c:v>1.0033089798526001E-2</c:v>
                </c:pt>
                <c:pt idx="17090">
                  <c:v>8.9553850638972397E-3</c:v>
                </c:pt>
                <c:pt idx="17091">
                  <c:v>3.2427901638982397E-2</c:v>
                </c:pt>
                <c:pt idx="17092">
                  <c:v>1.7792882842515598E-2</c:v>
                </c:pt>
                <c:pt idx="17093">
                  <c:v>1.3150877277004199E-2</c:v>
                </c:pt>
                <c:pt idx="17094">
                  <c:v>9.0787015421097197E-3</c:v>
                </c:pt>
                <c:pt idx="17095">
                  <c:v>9.6175581550075502E-3</c:v>
                </c:pt>
                <c:pt idx="17096">
                  <c:v>3.4998251897065798E-2</c:v>
                </c:pt>
                <c:pt idx="17097">
                  <c:v>7.94184889310884E-3</c:v>
                </c:pt>
                <c:pt idx="17098">
                  <c:v>1.5741535754266199E-2</c:v>
                </c:pt>
                <c:pt idx="17099">
                  <c:v>1.17837618841195E-2</c:v>
                </c:pt>
                <c:pt idx="17100">
                  <c:v>1.0744096535089899E-2</c:v>
                </c:pt>
                <c:pt idx="17101">
                  <c:v>1.49457341957136E-2</c:v>
                </c:pt>
                <c:pt idx="17102">
                  <c:v>3.1837304845194501E-2</c:v>
                </c:pt>
                <c:pt idx="17103">
                  <c:v>2.9141605637097698E-2</c:v>
                </c:pt>
                <c:pt idx="17104">
                  <c:v>3.4062394251101101E-2</c:v>
                </c:pt>
                <c:pt idx="17105">
                  <c:v>7.6665804308048997E-3</c:v>
                </c:pt>
                <c:pt idx="17106">
                  <c:v>2.4790021586830299E-2</c:v>
                </c:pt>
                <c:pt idx="17107">
                  <c:v>4.6569907910473399E-2</c:v>
                </c:pt>
                <c:pt idx="17108">
                  <c:v>7.6226473923799703E-3</c:v>
                </c:pt>
                <c:pt idx="17109">
                  <c:v>5.2057662310727101E-2</c:v>
                </c:pt>
                <c:pt idx="17110">
                  <c:v>9.2638475330686695E-3</c:v>
                </c:pt>
                <c:pt idx="17111">
                  <c:v>8.5130435076546992E-3</c:v>
                </c:pt>
                <c:pt idx="17112">
                  <c:v>1.1809036052729E-2</c:v>
                </c:pt>
                <c:pt idx="17113">
                  <c:v>1.1166047494652E-2</c:v>
                </c:pt>
                <c:pt idx="17114">
                  <c:v>3.02820816016427E-2</c:v>
                </c:pt>
                <c:pt idx="17115">
                  <c:v>3.2065354727830203E-2</c:v>
                </c:pt>
                <c:pt idx="17116">
                  <c:v>9.3299500044789208E-3</c:v>
                </c:pt>
                <c:pt idx="17117">
                  <c:v>1.19102096135177E-2</c:v>
                </c:pt>
                <c:pt idx="17118">
                  <c:v>5.0804951421344197E-2</c:v>
                </c:pt>
                <c:pt idx="17119">
                  <c:v>1.77870058451048E-2</c:v>
                </c:pt>
                <c:pt idx="17120">
                  <c:v>1.02373183914424E-2</c:v>
                </c:pt>
                <c:pt idx="17121">
                  <c:v>1.0092572409597701E-2</c:v>
                </c:pt>
                <c:pt idx="17122">
                  <c:v>9.82122407314771E-3</c:v>
                </c:pt>
                <c:pt idx="17123">
                  <c:v>3.0293870397302601E-2</c:v>
                </c:pt>
                <c:pt idx="17124">
                  <c:v>4.2610756711210798E-2</c:v>
                </c:pt>
                <c:pt idx="17125">
                  <c:v>9.3388975030936992E-3</c:v>
                </c:pt>
                <c:pt idx="17126">
                  <c:v>1.5438567506498699E-2</c:v>
                </c:pt>
                <c:pt idx="17127">
                  <c:v>1.5208367697642999E-2</c:v>
                </c:pt>
                <c:pt idx="17128">
                  <c:v>1.057595021899E-2</c:v>
                </c:pt>
                <c:pt idx="17129">
                  <c:v>7.9166932663962096E-3</c:v>
                </c:pt>
                <c:pt idx="17130">
                  <c:v>1.30949111248193E-2</c:v>
                </c:pt>
                <c:pt idx="17131">
                  <c:v>2.21459683868372E-2</c:v>
                </c:pt>
                <c:pt idx="17132">
                  <c:v>2.1685698376320998E-2</c:v>
                </c:pt>
                <c:pt idx="17133">
                  <c:v>4.3376362093078699E-2</c:v>
                </c:pt>
                <c:pt idx="17134">
                  <c:v>1.1904895080084099E-2</c:v>
                </c:pt>
                <c:pt idx="17135">
                  <c:v>2.06286386769651E-2</c:v>
                </c:pt>
                <c:pt idx="17136">
                  <c:v>9.6479952471056202E-3</c:v>
                </c:pt>
                <c:pt idx="17137">
                  <c:v>2.7608286421068499E-2</c:v>
                </c:pt>
                <c:pt idx="17138">
                  <c:v>2.9764750083037101E-2</c:v>
                </c:pt>
                <c:pt idx="17139">
                  <c:v>1.10094944101273E-2</c:v>
                </c:pt>
                <c:pt idx="17140">
                  <c:v>1.0760667608036E-2</c:v>
                </c:pt>
                <c:pt idx="17141">
                  <c:v>1.64251945640367E-2</c:v>
                </c:pt>
                <c:pt idx="17142">
                  <c:v>6.1090870930848903E-2</c:v>
                </c:pt>
                <c:pt idx="17143">
                  <c:v>2.5581535241099199E-2</c:v>
                </c:pt>
                <c:pt idx="17144">
                  <c:v>2.46855787686447E-2</c:v>
                </c:pt>
                <c:pt idx="17145">
                  <c:v>6.4964935645395905E-2</c:v>
                </c:pt>
                <c:pt idx="17146">
                  <c:v>1.46791767332704E-2</c:v>
                </c:pt>
                <c:pt idx="17147">
                  <c:v>8.8315897334788705E-3</c:v>
                </c:pt>
                <c:pt idx="17148">
                  <c:v>1.9490818264294101E-2</c:v>
                </c:pt>
                <c:pt idx="17149">
                  <c:v>1.7595176527792002E-2</c:v>
                </c:pt>
                <c:pt idx="17150">
                  <c:v>3.10258632936187E-2</c:v>
                </c:pt>
                <c:pt idx="17151">
                  <c:v>3.1139422574507799E-2</c:v>
                </c:pt>
                <c:pt idx="17152">
                  <c:v>9.4122010374236304E-3</c:v>
                </c:pt>
                <c:pt idx="17153">
                  <c:v>3.3194042807214601E-2</c:v>
                </c:pt>
                <c:pt idx="17154">
                  <c:v>9.2698531125527603E-3</c:v>
                </c:pt>
                <c:pt idx="17155">
                  <c:v>1.1991192151506101E-2</c:v>
                </c:pt>
                <c:pt idx="17156">
                  <c:v>1.11635416751088E-2</c:v>
                </c:pt>
                <c:pt idx="17157">
                  <c:v>3.0902450239375202E-2</c:v>
                </c:pt>
                <c:pt idx="17158">
                  <c:v>5.6682860161552398E-2</c:v>
                </c:pt>
                <c:pt idx="17159">
                  <c:v>8.6847459343032899E-3</c:v>
                </c:pt>
                <c:pt idx="17160">
                  <c:v>1.9937906018349501E-2</c:v>
                </c:pt>
                <c:pt idx="17161">
                  <c:v>1.2321594715456E-2</c:v>
                </c:pt>
                <c:pt idx="17162">
                  <c:v>1.2948841624394801E-2</c:v>
                </c:pt>
                <c:pt idx="17163">
                  <c:v>4.9787734230752202E-2</c:v>
                </c:pt>
                <c:pt idx="17164">
                  <c:v>1.06483011004916E-2</c:v>
                </c:pt>
                <c:pt idx="17165">
                  <c:v>1.08972789474653E-2</c:v>
                </c:pt>
                <c:pt idx="17166">
                  <c:v>1.555765533084E-2</c:v>
                </c:pt>
                <c:pt idx="17167">
                  <c:v>4.6734982485372702E-2</c:v>
                </c:pt>
                <c:pt idx="17168">
                  <c:v>8.9404772022976305E-3</c:v>
                </c:pt>
                <c:pt idx="17169">
                  <c:v>5.5682057159293301E-2</c:v>
                </c:pt>
                <c:pt idx="17170">
                  <c:v>1.0849046688304199E-2</c:v>
                </c:pt>
                <c:pt idx="17171">
                  <c:v>3.3779352235833601E-2</c:v>
                </c:pt>
                <c:pt idx="17172">
                  <c:v>1.32286590141688E-2</c:v>
                </c:pt>
                <c:pt idx="17173">
                  <c:v>3.7817616929445803E-2</c:v>
                </c:pt>
                <c:pt idx="17174">
                  <c:v>2.41343521518925E-2</c:v>
                </c:pt>
                <c:pt idx="17175">
                  <c:v>9.4735204057584503E-3</c:v>
                </c:pt>
                <c:pt idx="17176">
                  <c:v>8.6939866475753101E-3</c:v>
                </c:pt>
                <c:pt idx="17177">
                  <c:v>5.9392160261750399E-2</c:v>
                </c:pt>
                <c:pt idx="17178">
                  <c:v>1.49575605642307E-2</c:v>
                </c:pt>
                <c:pt idx="17179">
                  <c:v>4.0671075593123697E-2</c:v>
                </c:pt>
                <c:pt idx="17180">
                  <c:v>4.1315829722337001E-2</c:v>
                </c:pt>
                <c:pt idx="17181">
                  <c:v>7.90023683705454E-3</c:v>
                </c:pt>
                <c:pt idx="17182">
                  <c:v>1.0643085852505001E-2</c:v>
                </c:pt>
                <c:pt idx="17183">
                  <c:v>1.28267557657378E-2</c:v>
                </c:pt>
                <c:pt idx="17184">
                  <c:v>1.08654681675175E-2</c:v>
                </c:pt>
                <c:pt idx="17185">
                  <c:v>1.15926324851564E-2</c:v>
                </c:pt>
                <c:pt idx="17186">
                  <c:v>1.4979991288538301E-2</c:v>
                </c:pt>
                <c:pt idx="17187">
                  <c:v>8.7673912257618895E-3</c:v>
                </c:pt>
                <c:pt idx="17188">
                  <c:v>1.0681787920779E-2</c:v>
                </c:pt>
                <c:pt idx="17189">
                  <c:v>4.3107360325070003E-2</c:v>
                </c:pt>
                <c:pt idx="17190">
                  <c:v>1.2900580146681599E-2</c:v>
                </c:pt>
                <c:pt idx="17191">
                  <c:v>6.2656440954886594E-2</c:v>
                </c:pt>
                <c:pt idx="17192">
                  <c:v>1.4196138838419E-2</c:v>
                </c:pt>
                <c:pt idx="17193">
                  <c:v>8.5487349578960998E-3</c:v>
                </c:pt>
                <c:pt idx="17194">
                  <c:v>1.09027693861504E-2</c:v>
                </c:pt>
                <c:pt idx="17195">
                  <c:v>1.0301376575521401E-2</c:v>
                </c:pt>
                <c:pt idx="17196">
                  <c:v>1.36662202469296E-2</c:v>
                </c:pt>
                <c:pt idx="17197">
                  <c:v>1.09054056255988E-2</c:v>
                </c:pt>
                <c:pt idx="17198">
                  <c:v>1.46166019071594E-2</c:v>
                </c:pt>
                <c:pt idx="17199">
                  <c:v>1.06639289494807E-2</c:v>
                </c:pt>
                <c:pt idx="17200">
                  <c:v>8.1651176331861992E-3</c:v>
                </c:pt>
                <c:pt idx="17201">
                  <c:v>8.8160181880526291E-3</c:v>
                </c:pt>
                <c:pt idx="17202">
                  <c:v>8.7139624729511093E-3</c:v>
                </c:pt>
                <c:pt idx="17203">
                  <c:v>9.7232004906229602E-3</c:v>
                </c:pt>
                <c:pt idx="17204">
                  <c:v>2.0027614897168301E-2</c:v>
                </c:pt>
                <c:pt idx="17205">
                  <c:v>5.7468519197304002E-2</c:v>
                </c:pt>
                <c:pt idx="17206">
                  <c:v>2.1359796581971398E-2</c:v>
                </c:pt>
                <c:pt idx="17207">
                  <c:v>1.1346107694246901E-2</c:v>
                </c:pt>
                <c:pt idx="17208">
                  <c:v>1.2177730673346E-2</c:v>
                </c:pt>
                <c:pt idx="17209">
                  <c:v>4.4090755836511897E-2</c:v>
                </c:pt>
                <c:pt idx="17210">
                  <c:v>5.00185890915191E-2</c:v>
                </c:pt>
                <c:pt idx="17211">
                  <c:v>1.88626137469508E-2</c:v>
                </c:pt>
                <c:pt idx="17212">
                  <c:v>3.3455836554363398E-2</c:v>
                </c:pt>
                <c:pt idx="17213">
                  <c:v>4.3820963059766897E-2</c:v>
                </c:pt>
                <c:pt idx="17214">
                  <c:v>5.4077075467516202E-2</c:v>
                </c:pt>
                <c:pt idx="17215">
                  <c:v>2.6411346868384901E-2</c:v>
                </c:pt>
                <c:pt idx="17216">
                  <c:v>1.0358510222162399E-2</c:v>
                </c:pt>
                <c:pt idx="17217">
                  <c:v>3.10110910436995E-2</c:v>
                </c:pt>
                <c:pt idx="17218">
                  <c:v>9.6860787602888708E-3</c:v>
                </c:pt>
                <c:pt idx="17219">
                  <c:v>1.08836501060844E-2</c:v>
                </c:pt>
                <c:pt idx="17220">
                  <c:v>9.1363932262410307E-3</c:v>
                </c:pt>
                <c:pt idx="17221">
                  <c:v>1.32375023560728E-2</c:v>
                </c:pt>
                <c:pt idx="17222">
                  <c:v>2.0229446714481E-2</c:v>
                </c:pt>
                <c:pt idx="17223">
                  <c:v>3.6446164958198302E-2</c:v>
                </c:pt>
                <c:pt idx="17224">
                  <c:v>1.44556437356461E-2</c:v>
                </c:pt>
                <c:pt idx="17225">
                  <c:v>1.6699638046237201E-2</c:v>
                </c:pt>
                <c:pt idx="17226">
                  <c:v>6.5268903502217396E-2</c:v>
                </c:pt>
                <c:pt idx="17227">
                  <c:v>1.6206825706454299E-2</c:v>
                </c:pt>
                <c:pt idx="17228">
                  <c:v>2.5578030295464599E-2</c:v>
                </c:pt>
                <c:pt idx="17229">
                  <c:v>1.8947024159746001E-2</c:v>
                </c:pt>
                <c:pt idx="17230">
                  <c:v>1.4448773743184999E-2</c:v>
                </c:pt>
                <c:pt idx="17231">
                  <c:v>8.7340480078441293E-3</c:v>
                </c:pt>
                <c:pt idx="17232">
                  <c:v>1.0799721566552799E-2</c:v>
                </c:pt>
                <c:pt idx="17233">
                  <c:v>1.09758668663148E-2</c:v>
                </c:pt>
                <c:pt idx="17234">
                  <c:v>4.8301979533885403E-2</c:v>
                </c:pt>
                <c:pt idx="17235">
                  <c:v>1.66066085479721E-2</c:v>
                </c:pt>
                <c:pt idx="17236">
                  <c:v>5.8211514355744301E-2</c:v>
                </c:pt>
                <c:pt idx="17237">
                  <c:v>1.25886689455098E-2</c:v>
                </c:pt>
                <c:pt idx="17238">
                  <c:v>1.45690559387081E-2</c:v>
                </c:pt>
                <c:pt idx="17239">
                  <c:v>2.7984155670135999E-2</c:v>
                </c:pt>
                <c:pt idx="17240">
                  <c:v>2.28264065392597E-2</c:v>
                </c:pt>
                <c:pt idx="17241">
                  <c:v>2.1770103368403401E-2</c:v>
                </c:pt>
                <c:pt idx="17242">
                  <c:v>9.3554148207857894E-3</c:v>
                </c:pt>
                <c:pt idx="17243">
                  <c:v>5.4075261919070999E-2</c:v>
                </c:pt>
                <c:pt idx="17244">
                  <c:v>2.2085317912541199E-2</c:v>
                </c:pt>
                <c:pt idx="17245">
                  <c:v>2.85605747819065E-2</c:v>
                </c:pt>
                <c:pt idx="17246">
                  <c:v>1.73241144285625E-2</c:v>
                </c:pt>
                <c:pt idx="17247">
                  <c:v>2.5914816050836498E-2</c:v>
                </c:pt>
                <c:pt idx="17248">
                  <c:v>4.0464737474592699E-2</c:v>
                </c:pt>
                <c:pt idx="17249">
                  <c:v>1.0809870552940399E-2</c:v>
                </c:pt>
                <c:pt idx="17250">
                  <c:v>1.62914809144756E-2</c:v>
                </c:pt>
                <c:pt idx="17251">
                  <c:v>1.8461143411878E-2</c:v>
                </c:pt>
                <c:pt idx="17252">
                  <c:v>4.5433543526413003E-2</c:v>
                </c:pt>
                <c:pt idx="17253">
                  <c:v>4.9963438021549803E-2</c:v>
                </c:pt>
                <c:pt idx="17254">
                  <c:v>1.3482647455241401E-2</c:v>
                </c:pt>
                <c:pt idx="17255">
                  <c:v>4.7971803427980998E-2</c:v>
                </c:pt>
                <c:pt idx="17256">
                  <c:v>2.6145658226854999E-2</c:v>
                </c:pt>
                <c:pt idx="17257">
                  <c:v>5.5070402743888101E-2</c:v>
                </c:pt>
                <c:pt idx="17258">
                  <c:v>1.9161787951290799E-2</c:v>
                </c:pt>
                <c:pt idx="17259">
                  <c:v>9.9671111720306595E-3</c:v>
                </c:pt>
                <c:pt idx="17260">
                  <c:v>1.08138914440315E-2</c:v>
                </c:pt>
                <c:pt idx="17261">
                  <c:v>1.7914596674215199E-2</c:v>
                </c:pt>
                <c:pt idx="17262">
                  <c:v>1.3045469735769101E-2</c:v>
                </c:pt>
                <c:pt idx="17263">
                  <c:v>4.4284022165377697E-2</c:v>
                </c:pt>
                <c:pt idx="17264">
                  <c:v>9.2115155368362994E-3</c:v>
                </c:pt>
                <c:pt idx="17265">
                  <c:v>2.0825558803677698E-2</c:v>
                </c:pt>
                <c:pt idx="17266">
                  <c:v>2.02081522516185E-2</c:v>
                </c:pt>
                <c:pt idx="17267">
                  <c:v>9.7561637786985293E-3</c:v>
                </c:pt>
                <c:pt idx="17268">
                  <c:v>2.13658533793087E-2</c:v>
                </c:pt>
                <c:pt idx="17269">
                  <c:v>5.2025930612624803E-2</c:v>
                </c:pt>
                <c:pt idx="17270">
                  <c:v>1.9188773662957001E-2</c:v>
                </c:pt>
                <c:pt idx="17271">
                  <c:v>1.4242628420076099E-2</c:v>
                </c:pt>
                <c:pt idx="17272">
                  <c:v>3.89264769920959E-2</c:v>
                </c:pt>
                <c:pt idx="17273">
                  <c:v>1.05279385769098E-2</c:v>
                </c:pt>
                <c:pt idx="17274">
                  <c:v>8.4641937708672208E-3</c:v>
                </c:pt>
                <c:pt idx="17275">
                  <c:v>1.6021773984148301E-2</c:v>
                </c:pt>
                <c:pt idx="17276">
                  <c:v>8.9950765122259902E-3</c:v>
                </c:pt>
                <c:pt idx="17277">
                  <c:v>8.8082236809494101E-3</c:v>
                </c:pt>
                <c:pt idx="17278">
                  <c:v>1.6787847266759099E-2</c:v>
                </c:pt>
                <c:pt idx="17279">
                  <c:v>5.1202977885860299E-2</c:v>
                </c:pt>
                <c:pt idx="17280">
                  <c:v>5.6420034198877103E-2</c:v>
                </c:pt>
                <c:pt idx="17281">
                  <c:v>3.6961428504888601E-2</c:v>
                </c:pt>
                <c:pt idx="17282">
                  <c:v>2.73545547053646E-2</c:v>
                </c:pt>
                <c:pt idx="17283">
                  <c:v>1.2369525573451799E-2</c:v>
                </c:pt>
                <c:pt idx="17284">
                  <c:v>3.5173616331018003E-2</c:v>
                </c:pt>
                <c:pt idx="17285">
                  <c:v>1.25691821090672E-2</c:v>
                </c:pt>
                <c:pt idx="17286">
                  <c:v>1.7205846456328899E-2</c:v>
                </c:pt>
                <c:pt idx="17287">
                  <c:v>3.3172274979634098E-2</c:v>
                </c:pt>
                <c:pt idx="17288">
                  <c:v>7.8268911959078497E-3</c:v>
                </c:pt>
                <c:pt idx="17289">
                  <c:v>3.2973935260403597E-2</c:v>
                </c:pt>
                <c:pt idx="17290">
                  <c:v>1.9278589331692401E-2</c:v>
                </c:pt>
                <c:pt idx="17291">
                  <c:v>3.89369902972709E-2</c:v>
                </c:pt>
                <c:pt idx="17292">
                  <c:v>8.8101132770198997E-3</c:v>
                </c:pt>
                <c:pt idx="17293">
                  <c:v>8.4460605475864294E-3</c:v>
                </c:pt>
                <c:pt idx="17294">
                  <c:v>1.1256132480139999E-2</c:v>
                </c:pt>
                <c:pt idx="17295">
                  <c:v>1.3752653221277601E-2</c:v>
                </c:pt>
                <c:pt idx="17296">
                  <c:v>2.6317934454862399E-2</c:v>
                </c:pt>
                <c:pt idx="17297">
                  <c:v>4.5516027276830601E-2</c:v>
                </c:pt>
                <c:pt idx="17298">
                  <c:v>2.9747403182827401E-2</c:v>
                </c:pt>
                <c:pt idx="17299">
                  <c:v>9.0916035512093596E-3</c:v>
                </c:pt>
                <c:pt idx="17300">
                  <c:v>1.54574546375712E-2</c:v>
                </c:pt>
                <c:pt idx="17301">
                  <c:v>8.1893214196143704E-3</c:v>
                </c:pt>
                <c:pt idx="17302">
                  <c:v>1.39581062960864E-2</c:v>
                </c:pt>
                <c:pt idx="17303">
                  <c:v>8.8434507580172107E-3</c:v>
                </c:pt>
                <c:pt idx="17304">
                  <c:v>2.2338564812797699E-2</c:v>
                </c:pt>
                <c:pt idx="17305">
                  <c:v>4.9104071422256999E-2</c:v>
                </c:pt>
                <c:pt idx="17306">
                  <c:v>8.2561917355876702E-3</c:v>
                </c:pt>
                <c:pt idx="17307">
                  <c:v>1.5370551385521399E-2</c:v>
                </c:pt>
                <c:pt idx="17308">
                  <c:v>1.33287932068674E-2</c:v>
                </c:pt>
                <c:pt idx="17309">
                  <c:v>1.14471879386866E-2</c:v>
                </c:pt>
                <c:pt idx="17310">
                  <c:v>8.6728397866048298E-3</c:v>
                </c:pt>
                <c:pt idx="17311">
                  <c:v>1.31382957932799E-2</c:v>
                </c:pt>
                <c:pt idx="17312">
                  <c:v>4.9560551833565801E-2</c:v>
                </c:pt>
                <c:pt idx="17313">
                  <c:v>2.3497665259503399E-2</c:v>
                </c:pt>
                <c:pt idx="17314">
                  <c:v>3.11568799516398E-2</c:v>
                </c:pt>
                <c:pt idx="17315">
                  <c:v>8.8494027254334001E-3</c:v>
                </c:pt>
                <c:pt idx="17316">
                  <c:v>1.4154684295781801E-2</c:v>
                </c:pt>
                <c:pt idx="17317">
                  <c:v>6.3997897517040894E-2</c:v>
                </c:pt>
                <c:pt idx="17318">
                  <c:v>2.1077094079049501E-2</c:v>
                </c:pt>
                <c:pt idx="17319">
                  <c:v>1.32053115817949E-2</c:v>
                </c:pt>
                <c:pt idx="17320">
                  <c:v>2.3124147919970701E-2</c:v>
                </c:pt>
                <c:pt idx="17321">
                  <c:v>3.7103139874509798E-2</c:v>
                </c:pt>
                <c:pt idx="17322">
                  <c:v>3.1423878338131997E-2</c:v>
                </c:pt>
                <c:pt idx="17323">
                  <c:v>8.1115226533953304E-3</c:v>
                </c:pt>
                <c:pt idx="17324">
                  <c:v>8.4049703116028298E-3</c:v>
                </c:pt>
                <c:pt idx="17325">
                  <c:v>3.2142370447433899E-2</c:v>
                </c:pt>
                <c:pt idx="17326">
                  <c:v>3.0512102040724701E-2</c:v>
                </c:pt>
                <c:pt idx="17327">
                  <c:v>7.7602038824028099E-3</c:v>
                </c:pt>
                <c:pt idx="17328">
                  <c:v>4.6184594668108002E-2</c:v>
                </c:pt>
                <c:pt idx="17329">
                  <c:v>2.51169009445622E-2</c:v>
                </c:pt>
                <c:pt idx="17330">
                  <c:v>1.4020079298514799E-2</c:v>
                </c:pt>
                <c:pt idx="17331">
                  <c:v>9.1777528456367403E-3</c:v>
                </c:pt>
                <c:pt idx="17332">
                  <c:v>1.07410702500195E-2</c:v>
                </c:pt>
                <c:pt idx="17333">
                  <c:v>2.0455425863291299E-2</c:v>
                </c:pt>
                <c:pt idx="17334">
                  <c:v>1.3753067106129399E-2</c:v>
                </c:pt>
                <c:pt idx="17335">
                  <c:v>9.1169622415727992E-3</c:v>
                </c:pt>
                <c:pt idx="17336">
                  <c:v>1.4613782470087501E-2</c:v>
                </c:pt>
                <c:pt idx="17337">
                  <c:v>1.31921428527405E-2</c:v>
                </c:pt>
                <c:pt idx="17338">
                  <c:v>2.0104193913718201E-2</c:v>
                </c:pt>
                <c:pt idx="17339">
                  <c:v>3.5011117282912597E-2</c:v>
                </c:pt>
                <c:pt idx="17340">
                  <c:v>1.84729395267609E-2</c:v>
                </c:pt>
                <c:pt idx="17341">
                  <c:v>1.6745466090961302E-2</c:v>
                </c:pt>
                <c:pt idx="17342">
                  <c:v>8.4401953738085997E-3</c:v>
                </c:pt>
                <c:pt idx="17343">
                  <c:v>5.07506741017359E-2</c:v>
                </c:pt>
                <c:pt idx="17344">
                  <c:v>2.5108731856213699E-2</c:v>
                </c:pt>
                <c:pt idx="17345">
                  <c:v>2.4057198856866299E-2</c:v>
                </c:pt>
                <c:pt idx="17346">
                  <c:v>1.7989984456230099E-2</c:v>
                </c:pt>
                <c:pt idx="17347">
                  <c:v>1.2764264196015699E-2</c:v>
                </c:pt>
                <c:pt idx="17348">
                  <c:v>9.0420411271154195E-3</c:v>
                </c:pt>
                <c:pt idx="17349">
                  <c:v>1.4381473639453E-2</c:v>
                </c:pt>
                <c:pt idx="17350">
                  <c:v>1.6927861047962501E-2</c:v>
                </c:pt>
                <c:pt idx="17351">
                  <c:v>2.8380370014799199E-2</c:v>
                </c:pt>
                <c:pt idx="17352">
                  <c:v>1.0167766055169E-2</c:v>
                </c:pt>
                <c:pt idx="17353">
                  <c:v>1.6428443209353698E-2</c:v>
                </c:pt>
                <c:pt idx="17354">
                  <c:v>8.7997098389704393E-3</c:v>
                </c:pt>
                <c:pt idx="17355">
                  <c:v>2.3155182367102799E-2</c:v>
                </c:pt>
                <c:pt idx="17356">
                  <c:v>1.8812428950644201E-2</c:v>
                </c:pt>
                <c:pt idx="17357">
                  <c:v>4.4735301270453803E-2</c:v>
                </c:pt>
                <c:pt idx="17358">
                  <c:v>1.36272222925843E-2</c:v>
                </c:pt>
                <c:pt idx="17359">
                  <c:v>9.7097571280241202E-3</c:v>
                </c:pt>
                <c:pt idx="17360">
                  <c:v>1.9330877774633399E-2</c:v>
                </c:pt>
                <c:pt idx="17361">
                  <c:v>9.0500284480077905E-3</c:v>
                </c:pt>
                <c:pt idx="17362">
                  <c:v>8.1218191415010493E-3</c:v>
                </c:pt>
                <c:pt idx="17363">
                  <c:v>3.3767139379097103E-2</c:v>
                </c:pt>
                <c:pt idx="17364">
                  <c:v>1.31736129806433E-2</c:v>
                </c:pt>
                <c:pt idx="17365">
                  <c:v>2.01972497379867E-2</c:v>
                </c:pt>
                <c:pt idx="17366">
                  <c:v>1.32867497111669E-2</c:v>
                </c:pt>
                <c:pt idx="17367">
                  <c:v>1.3724822425551101E-2</c:v>
                </c:pt>
                <c:pt idx="17368">
                  <c:v>3.11111672420867E-2</c:v>
                </c:pt>
                <c:pt idx="17369">
                  <c:v>1.19662899790367E-2</c:v>
                </c:pt>
                <c:pt idx="17370">
                  <c:v>4.4231573125336703E-2</c:v>
                </c:pt>
                <c:pt idx="17371">
                  <c:v>1.16355343499439E-2</c:v>
                </c:pt>
                <c:pt idx="17372">
                  <c:v>8.9428673651435406E-3</c:v>
                </c:pt>
                <c:pt idx="17373">
                  <c:v>1.0888927194718701E-2</c:v>
                </c:pt>
                <c:pt idx="17374">
                  <c:v>9.9381471599388291E-3</c:v>
                </c:pt>
                <c:pt idx="17375">
                  <c:v>2.4160239076729401E-2</c:v>
                </c:pt>
                <c:pt idx="17376">
                  <c:v>2.4768131227355501E-2</c:v>
                </c:pt>
                <c:pt idx="17377">
                  <c:v>2.3901150330128899E-2</c:v>
                </c:pt>
                <c:pt idx="17378">
                  <c:v>1.05447366143226E-2</c:v>
                </c:pt>
                <c:pt idx="17379">
                  <c:v>1.1184705018699099E-2</c:v>
                </c:pt>
                <c:pt idx="17380">
                  <c:v>8.3635468401191196E-3</c:v>
                </c:pt>
                <c:pt idx="17381">
                  <c:v>7.5689049106719601E-3</c:v>
                </c:pt>
                <c:pt idx="17382">
                  <c:v>1.25337852939983E-2</c:v>
                </c:pt>
                <c:pt idx="17383">
                  <c:v>8.6676669391105004E-3</c:v>
                </c:pt>
                <c:pt idx="17384">
                  <c:v>1.8345325023569701E-2</c:v>
                </c:pt>
                <c:pt idx="17385">
                  <c:v>1.26433470983722E-2</c:v>
                </c:pt>
                <c:pt idx="17386">
                  <c:v>1.7177976432724999E-2</c:v>
                </c:pt>
                <c:pt idx="17387">
                  <c:v>1.6803471912858699E-2</c:v>
                </c:pt>
                <c:pt idx="17388">
                  <c:v>1.69094891802288E-2</c:v>
                </c:pt>
                <c:pt idx="17389">
                  <c:v>7.6377757059118501E-3</c:v>
                </c:pt>
                <c:pt idx="17390">
                  <c:v>4.25004004146258E-2</c:v>
                </c:pt>
                <c:pt idx="17391">
                  <c:v>8.4077987928076504E-3</c:v>
                </c:pt>
                <c:pt idx="17392">
                  <c:v>1.33365083397481E-2</c:v>
                </c:pt>
                <c:pt idx="17393">
                  <c:v>9.4860265047665305E-3</c:v>
                </c:pt>
                <c:pt idx="17394">
                  <c:v>8.3880922714486099E-3</c:v>
                </c:pt>
                <c:pt idx="17395">
                  <c:v>8.35716375613158E-3</c:v>
                </c:pt>
                <c:pt idx="17396">
                  <c:v>7.7621918790566303E-3</c:v>
                </c:pt>
                <c:pt idx="17397">
                  <c:v>1.1919101508243201E-2</c:v>
                </c:pt>
                <c:pt idx="17398">
                  <c:v>9.8150166327707396E-3</c:v>
                </c:pt>
                <c:pt idx="17399">
                  <c:v>1.0451617858992001E-2</c:v>
                </c:pt>
                <c:pt idx="17400">
                  <c:v>6.7564827455211196E-2</c:v>
                </c:pt>
                <c:pt idx="17401">
                  <c:v>1.07317581850917E-2</c:v>
                </c:pt>
                <c:pt idx="17402">
                  <c:v>1.06611836536082E-2</c:v>
                </c:pt>
                <c:pt idx="17403">
                  <c:v>5.54913696644301E-2</c:v>
                </c:pt>
                <c:pt idx="17404">
                  <c:v>3.1297477864741699E-2</c:v>
                </c:pt>
                <c:pt idx="17405">
                  <c:v>9.8106828769156298E-3</c:v>
                </c:pt>
                <c:pt idx="17406">
                  <c:v>1.08548486140028E-2</c:v>
                </c:pt>
                <c:pt idx="17407">
                  <c:v>1.00271296850689E-2</c:v>
                </c:pt>
                <c:pt idx="17408">
                  <c:v>4.8256564032321397E-2</c:v>
                </c:pt>
                <c:pt idx="17409">
                  <c:v>1.0058849823461301E-2</c:v>
                </c:pt>
                <c:pt idx="17410">
                  <c:v>1.49694875192087E-2</c:v>
                </c:pt>
                <c:pt idx="17411">
                  <c:v>1.52866680124601E-2</c:v>
                </c:pt>
                <c:pt idx="17412">
                  <c:v>3.4729870437146197E-2</c:v>
                </c:pt>
                <c:pt idx="17413">
                  <c:v>1.5463785574882099E-2</c:v>
                </c:pt>
                <c:pt idx="17414">
                  <c:v>8.66542752613653E-3</c:v>
                </c:pt>
                <c:pt idx="17415">
                  <c:v>2.6303861006951701E-2</c:v>
                </c:pt>
                <c:pt idx="17416">
                  <c:v>1.76148052152659E-2</c:v>
                </c:pt>
                <c:pt idx="17417">
                  <c:v>1.86518525191962E-2</c:v>
                </c:pt>
                <c:pt idx="17418">
                  <c:v>9.2439773291540794E-3</c:v>
                </c:pt>
                <c:pt idx="17419">
                  <c:v>1.6091802928401101E-2</c:v>
                </c:pt>
                <c:pt idx="17420">
                  <c:v>1.6049667829767199E-2</c:v>
                </c:pt>
                <c:pt idx="17421">
                  <c:v>1.43726894682932E-2</c:v>
                </c:pt>
                <c:pt idx="17422">
                  <c:v>1.9007418674894701E-2</c:v>
                </c:pt>
                <c:pt idx="17423">
                  <c:v>1.07064115459125E-2</c:v>
                </c:pt>
                <c:pt idx="17424">
                  <c:v>1.01696298912217E-2</c:v>
                </c:pt>
                <c:pt idx="17425">
                  <c:v>1.0533764573923901E-2</c:v>
                </c:pt>
                <c:pt idx="17426">
                  <c:v>5.4753323877757103E-2</c:v>
                </c:pt>
                <c:pt idx="17427">
                  <c:v>1.9963103899780201E-2</c:v>
                </c:pt>
                <c:pt idx="17428">
                  <c:v>2.5118535969795502E-2</c:v>
                </c:pt>
                <c:pt idx="17429">
                  <c:v>8.7534968379563202E-3</c:v>
                </c:pt>
                <c:pt idx="17430">
                  <c:v>2.2874141642328299E-2</c:v>
                </c:pt>
                <c:pt idx="17431">
                  <c:v>2.5770541920808701E-2</c:v>
                </c:pt>
                <c:pt idx="17432">
                  <c:v>1.3401843480476201E-2</c:v>
                </c:pt>
                <c:pt idx="17433">
                  <c:v>3.6609905879165398E-2</c:v>
                </c:pt>
                <c:pt idx="17434">
                  <c:v>3.4520980535871701E-2</c:v>
                </c:pt>
                <c:pt idx="17435">
                  <c:v>8.4179307460640809E-3</c:v>
                </c:pt>
                <c:pt idx="17436">
                  <c:v>3.4314212326377103E-2</c:v>
                </c:pt>
                <c:pt idx="17437">
                  <c:v>9.6818417204586494E-3</c:v>
                </c:pt>
                <c:pt idx="17438">
                  <c:v>1.75087707862253E-2</c:v>
                </c:pt>
                <c:pt idx="17439">
                  <c:v>2.2573106171625001E-2</c:v>
                </c:pt>
                <c:pt idx="17440">
                  <c:v>3.5952911092707901E-2</c:v>
                </c:pt>
                <c:pt idx="17441">
                  <c:v>9.7863871284087096E-3</c:v>
                </c:pt>
                <c:pt idx="17442">
                  <c:v>1.9642827927753601E-2</c:v>
                </c:pt>
                <c:pt idx="17443">
                  <c:v>3.9338268441677302E-2</c:v>
                </c:pt>
                <c:pt idx="17444">
                  <c:v>9.2734656362538897E-3</c:v>
                </c:pt>
                <c:pt idx="17445">
                  <c:v>3.0870395209658799E-2</c:v>
                </c:pt>
                <c:pt idx="17446">
                  <c:v>3.7900297649345598E-2</c:v>
                </c:pt>
                <c:pt idx="17447">
                  <c:v>8.5724620158151004E-3</c:v>
                </c:pt>
                <c:pt idx="17448">
                  <c:v>1.10406855929972E-2</c:v>
                </c:pt>
                <c:pt idx="17449">
                  <c:v>1.2773567235896999E-2</c:v>
                </c:pt>
                <c:pt idx="17450">
                  <c:v>1.34766733297085E-2</c:v>
                </c:pt>
                <c:pt idx="17451">
                  <c:v>1.2408195673947501E-2</c:v>
                </c:pt>
                <c:pt idx="17452">
                  <c:v>1.6723329495900399E-2</c:v>
                </c:pt>
                <c:pt idx="17453">
                  <c:v>1.3212689448881799E-2</c:v>
                </c:pt>
                <c:pt idx="17454">
                  <c:v>1.4748989468022E-2</c:v>
                </c:pt>
                <c:pt idx="17455">
                  <c:v>1.8121428159495401E-2</c:v>
                </c:pt>
                <c:pt idx="17456">
                  <c:v>1.6498161603941401E-2</c:v>
                </c:pt>
                <c:pt idx="17457">
                  <c:v>8.7180645500728998E-3</c:v>
                </c:pt>
                <c:pt idx="17458">
                  <c:v>1.16588343393995E-2</c:v>
                </c:pt>
                <c:pt idx="17459">
                  <c:v>8.4143909369562096E-3</c:v>
                </c:pt>
                <c:pt idx="17460">
                  <c:v>1.10857574285838E-2</c:v>
                </c:pt>
                <c:pt idx="17461">
                  <c:v>1.10855387782746E-2</c:v>
                </c:pt>
                <c:pt idx="17462">
                  <c:v>1.26226574605348E-2</c:v>
                </c:pt>
                <c:pt idx="17463">
                  <c:v>3.1072914573297899E-2</c:v>
                </c:pt>
                <c:pt idx="17464">
                  <c:v>6.5753387308738101E-2</c:v>
                </c:pt>
                <c:pt idx="17465">
                  <c:v>2.93669088646526E-2</c:v>
                </c:pt>
                <c:pt idx="17466">
                  <c:v>1.18090827712675E-2</c:v>
                </c:pt>
                <c:pt idx="17467">
                  <c:v>1.4313621374556501E-2</c:v>
                </c:pt>
                <c:pt idx="17468">
                  <c:v>1.1304522932807299E-2</c:v>
                </c:pt>
                <c:pt idx="17469">
                  <c:v>4.7369544983105798E-2</c:v>
                </c:pt>
                <c:pt idx="17470">
                  <c:v>1.9002204958799201E-2</c:v>
                </c:pt>
                <c:pt idx="17471">
                  <c:v>1.5961411982277501E-2</c:v>
                </c:pt>
                <c:pt idx="17472">
                  <c:v>3.3931962647289302E-2</c:v>
                </c:pt>
                <c:pt idx="17473">
                  <c:v>1.31111008107095E-2</c:v>
                </c:pt>
                <c:pt idx="17474">
                  <c:v>1.02229928997313E-2</c:v>
                </c:pt>
                <c:pt idx="17475">
                  <c:v>1.09783220330849E-2</c:v>
                </c:pt>
                <c:pt idx="17476">
                  <c:v>1.3756893417378201E-2</c:v>
                </c:pt>
                <c:pt idx="17477">
                  <c:v>9.8887382169951608E-3</c:v>
                </c:pt>
                <c:pt idx="17478">
                  <c:v>9.8711252335729697E-3</c:v>
                </c:pt>
                <c:pt idx="17479">
                  <c:v>3.9723388445053603E-2</c:v>
                </c:pt>
                <c:pt idx="17480">
                  <c:v>2.85786805349936E-2</c:v>
                </c:pt>
                <c:pt idx="17481">
                  <c:v>3.0791156355891001E-2</c:v>
                </c:pt>
                <c:pt idx="17482">
                  <c:v>9.8973702784394199E-3</c:v>
                </c:pt>
                <c:pt idx="17483">
                  <c:v>4.9769902089611802E-2</c:v>
                </c:pt>
                <c:pt idx="17484">
                  <c:v>1.07745265664182E-2</c:v>
                </c:pt>
                <c:pt idx="17485">
                  <c:v>1.0642821379091699E-2</c:v>
                </c:pt>
                <c:pt idx="17486">
                  <c:v>1.7837006905659598E-2</c:v>
                </c:pt>
                <c:pt idx="17487">
                  <c:v>3.4797376279791403E-2</c:v>
                </c:pt>
                <c:pt idx="17488">
                  <c:v>4.1331002883314302E-2</c:v>
                </c:pt>
                <c:pt idx="17489">
                  <c:v>1.07972434904395E-2</c:v>
                </c:pt>
                <c:pt idx="17490">
                  <c:v>2.8687534630484401E-2</c:v>
                </c:pt>
                <c:pt idx="17491">
                  <c:v>5.9591709881319697E-2</c:v>
                </c:pt>
                <c:pt idx="17492">
                  <c:v>2.00446720396277E-2</c:v>
                </c:pt>
                <c:pt idx="17493">
                  <c:v>1.02528479468779E-2</c:v>
                </c:pt>
                <c:pt idx="17494">
                  <c:v>3.8522138723696801E-2</c:v>
                </c:pt>
                <c:pt idx="17495">
                  <c:v>6.4957656493653093E-2</c:v>
                </c:pt>
                <c:pt idx="17496">
                  <c:v>2.2920091603486199E-2</c:v>
                </c:pt>
                <c:pt idx="17497">
                  <c:v>3.26844381750694E-2</c:v>
                </c:pt>
                <c:pt idx="17498">
                  <c:v>9.5481877944295201E-3</c:v>
                </c:pt>
                <c:pt idx="17499">
                  <c:v>1.12029377790428E-2</c:v>
                </c:pt>
                <c:pt idx="17500">
                  <c:v>1.0624021064127799E-2</c:v>
                </c:pt>
                <c:pt idx="17501">
                  <c:v>4.7503471418099998E-2</c:v>
                </c:pt>
                <c:pt idx="17502">
                  <c:v>1.29424902569177E-2</c:v>
                </c:pt>
                <c:pt idx="17503">
                  <c:v>3.77334157277616E-2</c:v>
                </c:pt>
                <c:pt idx="17504">
                  <c:v>1.11554263250336E-2</c:v>
                </c:pt>
                <c:pt idx="17505">
                  <c:v>1.6429318104722299E-2</c:v>
                </c:pt>
                <c:pt idx="17506">
                  <c:v>1.40459912543759E-2</c:v>
                </c:pt>
                <c:pt idx="17507">
                  <c:v>2.06829948114357E-2</c:v>
                </c:pt>
                <c:pt idx="17508">
                  <c:v>7.5496897147430599E-3</c:v>
                </c:pt>
                <c:pt idx="17509">
                  <c:v>4.2399843981117097E-2</c:v>
                </c:pt>
                <c:pt idx="17510">
                  <c:v>4.1430168526088301E-2</c:v>
                </c:pt>
                <c:pt idx="17511">
                  <c:v>1.6365207907387901E-2</c:v>
                </c:pt>
                <c:pt idx="17512">
                  <c:v>1.9728677223637699E-2</c:v>
                </c:pt>
                <c:pt idx="17513">
                  <c:v>4.4041721696626603E-2</c:v>
                </c:pt>
                <c:pt idx="17514">
                  <c:v>2.47690057001652E-2</c:v>
                </c:pt>
                <c:pt idx="17515">
                  <c:v>5.1263675021788101E-2</c:v>
                </c:pt>
                <c:pt idx="17516">
                  <c:v>1.1211929222948299E-2</c:v>
                </c:pt>
                <c:pt idx="17517">
                  <c:v>8.8840627188368892E-3</c:v>
                </c:pt>
                <c:pt idx="17518">
                  <c:v>1.60964904867603E-2</c:v>
                </c:pt>
                <c:pt idx="17519">
                  <c:v>1.0204753471543201E-2</c:v>
                </c:pt>
                <c:pt idx="17520">
                  <c:v>1.05654260869646E-2</c:v>
                </c:pt>
                <c:pt idx="17521">
                  <c:v>2.4877498365503299E-2</c:v>
                </c:pt>
                <c:pt idx="17522">
                  <c:v>4.4329624716410998E-2</c:v>
                </c:pt>
                <c:pt idx="17523">
                  <c:v>1.4693823953657601E-2</c:v>
                </c:pt>
                <c:pt idx="17524">
                  <c:v>1.1028573181900999E-2</c:v>
                </c:pt>
                <c:pt idx="17525">
                  <c:v>1.11886551157765E-2</c:v>
                </c:pt>
                <c:pt idx="17526">
                  <c:v>4.5419777770787297E-2</c:v>
                </c:pt>
                <c:pt idx="17527">
                  <c:v>6.3265461554559602E-2</c:v>
                </c:pt>
                <c:pt idx="17528">
                  <c:v>1.50127586369247E-2</c:v>
                </c:pt>
                <c:pt idx="17529">
                  <c:v>1.79382967912751E-2</c:v>
                </c:pt>
                <c:pt idx="17530">
                  <c:v>4.1514974011988899E-2</c:v>
                </c:pt>
                <c:pt idx="17531">
                  <c:v>1.22508907883095E-2</c:v>
                </c:pt>
                <c:pt idx="17532">
                  <c:v>8.1522271547821504E-3</c:v>
                </c:pt>
                <c:pt idx="17533">
                  <c:v>5.93826619038412E-2</c:v>
                </c:pt>
                <c:pt idx="17534">
                  <c:v>1.1416264820973E-2</c:v>
                </c:pt>
                <c:pt idx="17535">
                  <c:v>9.1737433383013208E-3</c:v>
                </c:pt>
                <c:pt idx="17536">
                  <c:v>1.23705822638669E-2</c:v>
                </c:pt>
                <c:pt idx="17537">
                  <c:v>1.3433730429394899E-2</c:v>
                </c:pt>
                <c:pt idx="17538">
                  <c:v>8.8368098834182406E-3</c:v>
                </c:pt>
                <c:pt idx="17539">
                  <c:v>4.5881830477606703E-2</c:v>
                </c:pt>
                <c:pt idx="17540">
                  <c:v>2.3254145331437399E-2</c:v>
                </c:pt>
                <c:pt idx="17541">
                  <c:v>1.42802323382105E-2</c:v>
                </c:pt>
                <c:pt idx="17542">
                  <c:v>3.1114828612816E-2</c:v>
                </c:pt>
                <c:pt idx="17543">
                  <c:v>8.4430384453732694E-3</c:v>
                </c:pt>
                <c:pt idx="17544">
                  <c:v>2.5055052178631802E-2</c:v>
                </c:pt>
                <c:pt idx="17545">
                  <c:v>8.8560348484578097E-3</c:v>
                </c:pt>
                <c:pt idx="17546">
                  <c:v>5.2926338104463899E-2</c:v>
                </c:pt>
                <c:pt idx="17547">
                  <c:v>6.4375845212624003E-2</c:v>
                </c:pt>
                <c:pt idx="17548">
                  <c:v>1.5921651745267999E-2</c:v>
                </c:pt>
                <c:pt idx="17549">
                  <c:v>1.4526822105951499E-2</c:v>
                </c:pt>
                <c:pt idx="17550">
                  <c:v>2.6634439494352902E-2</c:v>
                </c:pt>
                <c:pt idx="17551">
                  <c:v>1.7283192693323401E-2</c:v>
                </c:pt>
                <c:pt idx="17552">
                  <c:v>1.72530235563731E-2</c:v>
                </c:pt>
                <c:pt idx="17553">
                  <c:v>1.5170530952246301E-2</c:v>
                </c:pt>
                <c:pt idx="17554">
                  <c:v>1.4178233945730199E-2</c:v>
                </c:pt>
                <c:pt idx="17555">
                  <c:v>9.8503291384775798E-3</c:v>
                </c:pt>
                <c:pt idx="17556">
                  <c:v>1.5416768069330599E-2</c:v>
                </c:pt>
                <c:pt idx="17557">
                  <c:v>3.5205602598008499E-2</c:v>
                </c:pt>
                <c:pt idx="17558">
                  <c:v>9.0436041000710801E-3</c:v>
                </c:pt>
                <c:pt idx="17559">
                  <c:v>1.65925456322327E-2</c:v>
                </c:pt>
                <c:pt idx="17560">
                  <c:v>1.27984267653567E-2</c:v>
                </c:pt>
                <c:pt idx="17561">
                  <c:v>9.6933880315894505E-3</c:v>
                </c:pt>
                <c:pt idx="17562">
                  <c:v>7.6691404686452498E-3</c:v>
                </c:pt>
                <c:pt idx="17563">
                  <c:v>1.7309360274800401E-2</c:v>
                </c:pt>
                <c:pt idx="17564">
                  <c:v>4.5515951580394599E-2</c:v>
                </c:pt>
                <c:pt idx="17565">
                  <c:v>9.4116655784575592E-3</c:v>
                </c:pt>
                <c:pt idx="17566">
                  <c:v>2.42743712800342E-2</c:v>
                </c:pt>
                <c:pt idx="17567">
                  <c:v>2.3857020332387801E-2</c:v>
                </c:pt>
                <c:pt idx="17568">
                  <c:v>6.5821609851487398E-2</c:v>
                </c:pt>
                <c:pt idx="17569">
                  <c:v>8.4240062092564797E-3</c:v>
                </c:pt>
                <c:pt idx="17570">
                  <c:v>1.5223652825985199E-2</c:v>
                </c:pt>
                <c:pt idx="17571">
                  <c:v>9.0957160514894796E-3</c:v>
                </c:pt>
                <c:pt idx="17572">
                  <c:v>1.6229450335326401E-2</c:v>
                </c:pt>
                <c:pt idx="17573">
                  <c:v>2.0819303731180301E-2</c:v>
                </c:pt>
                <c:pt idx="17574">
                  <c:v>2.7353345384928601E-2</c:v>
                </c:pt>
                <c:pt idx="17575">
                  <c:v>1.6392910274334101E-2</c:v>
                </c:pt>
                <c:pt idx="17576">
                  <c:v>1.1887363872382499E-2</c:v>
                </c:pt>
                <c:pt idx="17577">
                  <c:v>1.6690779815401801E-2</c:v>
                </c:pt>
                <c:pt idx="17578">
                  <c:v>1.6983083259755401E-2</c:v>
                </c:pt>
                <c:pt idx="17579">
                  <c:v>1.95705674680937E-2</c:v>
                </c:pt>
                <c:pt idx="17580">
                  <c:v>4.4796850336532502E-2</c:v>
                </c:pt>
                <c:pt idx="17581">
                  <c:v>2.4558075396136698E-2</c:v>
                </c:pt>
                <c:pt idx="17582">
                  <c:v>2.0586753797119502E-2</c:v>
                </c:pt>
                <c:pt idx="17583">
                  <c:v>4.7205624342380001E-2</c:v>
                </c:pt>
                <c:pt idx="17584">
                  <c:v>7.9653762263115699E-3</c:v>
                </c:pt>
                <c:pt idx="17585">
                  <c:v>3.63373504415462E-2</c:v>
                </c:pt>
                <c:pt idx="17586">
                  <c:v>1.22910177473245E-2</c:v>
                </c:pt>
                <c:pt idx="17587">
                  <c:v>1.0369683705428999E-2</c:v>
                </c:pt>
                <c:pt idx="17588">
                  <c:v>2.3953940857111802E-2</c:v>
                </c:pt>
                <c:pt idx="17589">
                  <c:v>1.22446840622832E-2</c:v>
                </c:pt>
                <c:pt idx="17590">
                  <c:v>1.02869144541452E-2</c:v>
                </c:pt>
                <c:pt idx="17591">
                  <c:v>2.19653115767698E-2</c:v>
                </c:pt>
                <c:pt idx="17592">
                  <c:v>2.0974929956539899E-2</c:v>
                </c:pt>
                <c:pt idx="17593">
                  <c:v>1.9570924398404702E-2</c:v>
                </c:pt>
                <c:pt idx="17594">
                  <c:v>4.5965789777311999E-2</c:v>
                </c:pt>
                <c:pt idx="17595">
                  <c:v>1.7485007438139102E-2</c:v>
                </c:pt>
                <c:pt idx="17596">
                  <c:v>9.27748817615664E-3</c:v>
                </c:pt>
                <c:pt idx="17597">
                  <c:v>5.2656206407285203E-2</c:v>
                </c:pt>
                <c:pt idx="17598">
                  <c:v>3.1203096440926101E-2</c:v>
                </c:pt>
                <c:pt idx="17599">
                  <c:v>1.28187212533635E-2</c:v>
                </c:pt>
                <c:pt idx="17600">
                  <c:v>7.4893698232350904E-3</c:v>
                </c:pt>
                <c:pt idx="17601">
                  <c:v>4.4724180720401199E-2</c:v>
                </c:pt>
                <c:pt idx="17602">
                  <c:v>2.11226038134451E-2</c:v>
                </c:pt>
                <c:pt idx="17603">
                  <c:v>2.1123636555355301E-2</c:v>
                </c:pt>
                <c:pt idx="17604">
                  <c:v>5.8579213171574503E-2</c:v>
                </c:pt>
                <c:pt idx="17605">
                  <c:v>7.7295780618716102E-3</c:v>
                </c:pt>
                <c:pt idx="17606">
                  <c:v>9.6104179437151507E-3</c:v>
                </c:pt>
                <c:pt idx="17607">
                  <c:v>1.3630873619153799E-2</c:v>
                </c:pt>
                <c:pt idx="17608">
                  <c:v>7.4037587944774498E-3</c:v>
                </c:pt>
                <c:pt idx="17609">
                  <c:v>1.9119924897311898E-2</c:v>
                </c:pt>
                <c:pt idx="17610">
                  <c:v>1.0419783641145401E-2</c:v>
                </c:pt>
                <c:pt idx="17611">
                  <c:v>4.4568326244116802E-2</c:v>
                </c:pt>
                <c:pt idx="17612">
                  <c:v>3.6229957552044903E-2</c:v>
                </c:pt>
                <c:pt idx="17613">
                  <c:v>9.95099138627978E-3</c:v>
                </c:pt>
                <c:pt idx="17614">
                  <c:v>8.40897555286081E-3</c:v>
                </c:pt>
                <c:pt idx="17615">
                  <c:v>7.8158725109141198E-3</c:v>
                </c:pt>
                <c:pt idx="17616">
                  <c:v>2.2346765148659901E-2</c:v>
                </c:pt>
                <c:pt idx="17617">
                  <c:v>1.3435017985349299E-2</c:v>
                </c:pt>
                <c:pt idx="17618">
                  <c:v>6.6113270048767603E-2</c:v>
                </c:pt>
                <c:pt idx="17619">
                  <c:v>1.32333341166854E-2</c:v>
                </c:pt>
                <c:pt idx="17620">
                  <c:v>6.0551519113535401E-2</c:v>
                </c:pt>
                <c:pt idx="17621">
                  <c:v>3.7821900572812497E-2</c:v>
                </c:pt>
                <c:pt idx="17622">
                  <c:v>6.5238667720055196E-2</c:v>
                </c:pt>
                <c:pt idx="17623">
                  <c:v>1.2284696508498401E-2</c:v>
                </c:pt>
                <c:pt idx="17624">
                  <c:v>1.3754753024443799E-2</c:v>
                </c:pt>
                <c:pt idx="17625">
                  <c:v>2.3238174778937599E-2</c:v>
                </c:pt>
                <c:pt idx="17626">
                  <c:v>2.5305206524369999E-2</c:v>
                </c:pt>
                <c:pt idx="17627">
                  <c:v>3.5204395979201199E-2</c:v>
                </c:pt>
                <c:pt idx="17628">
                  <c:v>1.1422779374426199E-2</c:v>
                </c:pt>
                <c:pt idx="17629">
                  <c:v>1.0154829195698E-2</c:v>
                </c:pt>
                <c:pt idx="17630">
                  <c:v>1.3000101071518401E-2</c:v>
                </c:pt>
                <c:pt idx="17631">
                  <c:v>1.3117814457233101E-2</c:v>
                </c:pt>
                <c:pt idx="17632">
                  <c:v>7.5558153425041904E-3</c:v>
                </c:pt>
                <c:pt idx="17633">
                  <c:v>2.2154882346496201E-2</c:v>
                </c:pt>
                <c:pt idx="17634">
                  <c:v>8.4858325566717595E-3</c:v>
                </c:pt>
                <c:pt idx="17635">
                  <c:v>3.2707503613748801E-2</c:v>
                </c:pt>
                <c:pt idx="17636">
                  <c:v>4.9138811962136902E-2</c:v>
                </c:pt>
                <c:pt idx="17637">
                  <c:v>1.01170400689973E-2</c:v>
                </c:pt>
                <c:pt idx="17638">
                  <c:v>3.5050050356462303E-2</c:v>
                </c:pt>
                <c:pt idx="17639">
                  <c:v>2.82325456688187E-2</c:v>
                </c:pt>
                <c:pt idx="17640">
                  <c:v>1.0396526149934001E-2</c:v>
                </c:pt>
                <c:pt idx="17641">
                  <c:v>1.04571134106344E-2</c:v>
                </c:pt>
                <c:pt idx="17642">
                  <c:v>1.42571919329015E-2</c:v>
                </c:pt>
                <c:pt idx="17643">
                  <c:v>3.0293259534822901E-2</c:v>
                </c:pt>
                <c:pt idx="17644">
                  <c:v>8.5589417631223106E-3</c:v>
                </c:pt>
                <c:pt idx="17645">
                  <c:v>7.6774821187089804E-3</c:v>
                </c:pt>
                <c:pt idx="17646">
                  <c:v>8.4783955132075907E-3</c:v>
                </c:pt>
                <c:pt idx="17647">
                  <c:v>1.0803256118654399E-2</c:v>
                </c:pt>
                <c:pt idx="17648">
                  <c:v>7.9411152100467806E-3</c:v>
                </c:pt>
                <c:pt idx="17649">
                  <c:v>6.05005351570303E-2</c:v>
                </c:pt>
                <c:pt idx="17650">
                  <c:v>1.0229686534172701E-2</c:v>
                </c:pt>
                <c:pt idx="17651">
                  <c:v>1.4025400054309399E-2</c:v>
                </c:pt>
                <c:pt idx="17652">
                  <c:v>1.85231677032687E-2</c:v>
                </c:pt>
                <c:pt idx="17653">
                  <c:v>2.52212950654001E-2</c:v>
                </c:pt>
                <c:pt idx="17654">
                  <c:v>2.5638956743238701E-2</c:v>
                </c:pt>
                <c:pt idx="17655">
                  <c:v>8.6000823454469699E-3</c:v>
                </c:pt>
                <c:pt idx="17656">
                  <c:v>2.4922706317815801E-2</c:v>
                </c:pt>
                <c:pt idx="17657">
                  <c:v>2.9709783388748301E-2</c:v>
                </c:pt>
                <c:pt idx="17658">
                  <c:v>9.3560382963556107E-3</c:v>
                </c:pt>
                <c:pt idx="17659">
                  <c:v>5.4407905240895199E-2</c:v>
                </c:pt>
                <c:pt idx="17660">
                  <c:v>9.3115459456016205E-3</c:v>
                </c:pt>
                <c:pt idx="17661">
                  <c:v>1.13502164428832E-2</c:v>
                </c:pt>
                <c:pt idx="17662">
                  <c:v>2.5314596343399502E-2</c:v>
                </c:pt>
                <c:pt idx="17663">
                  <c:v>9.2970140676280604E-3</c:v>
                </c:pt>
                <c:pt idx="17664">
                  <c:v>9.0349037451056009E-3</c:v>
                </c:pt>
                <c:pt idx="17665">
                  <c:v>3.0373894618767199E-2</c:v>
                </c:pt>
                <c:pt idx="17666">
                  <c:v>1.6924885264541899E-2</c:v>
                </c:pt>
                <c:pt idx="17667">
                  <c:v>9.0304905430718101E-3</c:v>
                </c:pt>
                <c:pt idx="17668">
                  <c:v>6.5441632244873302E-2</c:v>
                </c:pt>
                <c:pt idx="17669">
                  <c:v>9.6324767412325398E-3</c:v>
                </c:pt>
                <c:pt idx="17670">
                  <c:v>1.1764490734530401E-2</c:v>
                </c:pt>
                <c:pt idx="17671">
                  <c:v>1.1298655987215699E-2</c:v>
                </c:pt>
                <c:pt idx="17672">
                  <c:v>1.06300992164781E-2</c:v>
                </c:pt>
                <c:pt idx="17673">
                  <c:v>8.3455050789306498E-3</c:v>
                </c:pt>
                <c:pt idx="17674">
                  <c:v>8.6494051224645496E-3</c:v>
                </c:pt>
                <c:pt idx="17675">
                  <c:v>5.2859078119951698E-2</c:v>
                </c:pt>
                <c:pt idx="17676">
                  <c:v>1.3393182397410599E-2</c:v>
                </c:pt>
                <c:pt idx="17677">
                  <c:v>1.59063764029139E-2</c:v>
                </c:pt>
                <c:pt idx="17678">
                  <c:v>2.7776869882302602E-2</c:v>
                </c:pt>
                <c:pt idx="17679">
                  <c:v>1.3912391699808501E-2</c:v>
                </c:pt>
                <c:pt idx="17680">
                  <c:v>6.2569349755998996E-2</c:v>
                </c:pt>
                <c:pt idx="17681">
                  <c:v>9.7302964215867805E-3</c:v>
                </c:pt>
                <c:pt idx="17682">
                  <c:v>1.8293635410658999E-2</c:v>
                </c:pt>
                <c:pt idx="17683">
                  <c:v>7.7880328109288703E-3</c:v>
                </c:pt>
                <c:pt idx="17684">
                  <c:v>5.9116740880371201E-2</c:v>
                </c:pt>
                <c:pt idx="17685">
                  <c:v>1.6372823175510701E-2</c:v>
                </c:pt>
                <c:pt idx="17686">
                  <c:v>8.0371371212067007E-3</c:v>
                </c:pt>
                <c:pt idx="17687">
                  <c:v>1.85811327017276E-2</c:v>
                </c:pt>
                <c:pt idx="17688">
                  <c:v>1.26336207838977E-2</c:v>
                </c:pt>
                <c:pt idx="17689">
                  <c:v>2.6830562742879701E-2</c:v>
                </c:pt>
                <c:pt idx="17690">
                  <c:v>9.4079227252678206E-3</c:v>
                </c:pt>
                <c:pt idx="17691">
                  <c:v>8.1395979063556608E-3</c:v>
                </c:pt>
                <c:pt idx="17692">
                  <c:v>1.57912220609857E-2</c:v>
                </c:pt>
                <c:pt idx="17693">
                  <c:v>1.4897052551028699E-2</c:v>
                </c:pt>
                <c:pt idx="17694">
                  <c:v>1.28472836653842E-2</c:v>
                </c:pt>
                <c:pt idx="17695">
                  <c:v>5.3310810681172702E-2</c:v>
                </c:pt>
                <c:pt idx="17696">
                  <c:v>1.91864882486192E-2</c:v>
                </c:pt>
                <c:pt idx="17697">
                  <c:v>2.35230859072907E-2</c:v>
                </c:pt>
                <c:pt idx="17698">
                  <c:v>4.1749537047834497E-2</c:v>
                </c:pt>
                <c:pt idx="17699">
                  <c:v>3.1913266659444897E-2</c:v>
                </c:pt>
                <c:pt idx="17700">
                  <c:v>3.48646293302853E-2</c:v>
                </c:pt>
                <c:pt idx="17701">
                  <c:v>1.5672421847109302E-2</c:v>
                </c:pt>
                <c:pt idx="17702">
                  <c:v>4.6602065013986102E-2</c:v>
                </c:pt>
                <c:pt idx="17703">
                  <c:v>2.5311915440280899E-2</c:v>
                </c:pt>
                <c:pt idx="17704">
                  <c:v>1.0631258333896099E-2</c:v>
                </c:pt>
                <c:pt idx="17705">
                  <c:v>1.5512712695021601E-2</c:v>
                </c:pt>
                <c:pt idx="17706">
                  <c:v>8.53712878227985E-3</c:v>
                </c:pt>
                <c:pt idx="17707">
                  <c:v>1.75480360101966E-2</c:v>
                </c:pt>
                <c:pt idx="17708">
                  <c:v>6.3236401521239605E-2</c:v>
                </c:pt>
                <c:pt idx="17709">
                  <c:v>8.7561486992316501E-3</c:v>
                </c:pt>
                <c:pt idx="17710">
                  <c:v>2.4211728588467801E-2</c:v>
                </c:pt>
                <c:pt idx="17711">
                  <c:v>2.14189324644827E-2</c:v>
                </c:pt>
                <c:pt idx="17712">
                  <c:v>1.14956192400631E-2</c:v>
                </c:pt>
                <c:pt idx="17713">
                  <c:v>3.34308436542438E-2</c:v>
                </c:pt>
                <c:pt idx="17714">
                  <c:v>1.1539296026506701E-2</c:v>
                </c:pt>
                <c:pt idx="17715">
                  <c:v>9.5125314259810606E-3</c:v>
                </c:pt>
                <c:pt idx="17716">
                  <c:v>9.8929223129492604E-3</c:v>
                </c:pt>
                <c:pt idx="17717">
                  <c:v>1.4731450921772001E-2</c:v>
                </c:pt>
                <c:pt idx="17718">
                  <c:v>1.6447816976616701E-2</c:v>
                </c:pt>
                <c:pt idx="17719">
                  <c:v>4.9043358863073802E-2</c:v>
                </c:pt>
                <c:pt idx="17720">
                  <c:v>7.5218135613567202E-3</c:v>
                </c:pt>
                <c:pt idx="17721">
                  <c:v>1.99190405056399E-2</c:v>
                </c:pt>
                <c:pt idx="17722">
                  <c:v>9.9200634704889497E-3</c:v>
                </c:pt>
                <c:pt idx="17723">
                  <c:v>1.77206790594166E-2</c:v>
                </c:pt>
                <c:pt idx="17724">
                  <c:v>2.0678604509551401E-2</c:v>
                </c:pt>
                <c:pt idx="17725">
                  <c:v>1.16697798622021E-2</c:v>
                </c:pt>
                <c:pt idx="17726">
                  <c:v>1.0028060713437001E-2</c:v>
                </c:pt>
                <c:pt idx="17727">
                  <c:v>1.7064826225816E-2</c:v>
                </c:pt>
                <c:pt idx="17728">
                  <c:v>9.4026831732268203E-3</c:v>
                </c:pt>
                <c:pt idx="17729">
                  <c:v>1.19596037613003E-2</c:v>
                </c:pt>
                <c:pt idx="17730">
                  <c:v>3.1889205004316898E-2</c:v>
                </c:pt>
                <c:pt idx="17731">
                  <c:v>1.7390288576037902E-2</c:v>
                </c:pt>
                <c:pt idx="17732">
                  <c:v>9.4962336383145902E-3</c:v>
                </c:pt>
                <c:pt idx="17733">
                  <c:v>1.24685962394878E-2</c:v>
                </c:pt>
                <c:pt idx="17734">
                  <c:v>8.1302058341797701E-3</c:v>
                </c:pt>
                <c:pt idx="17735">
                  <c:v>1.9424049153055099E-2</c:v>
                </c:pt>
                <c:pt idx="17736">
                  <c:v>7.8632265106468192E-3</c:v>
                </c:pt>
                <c:pt idx="17737">
                  <c:v>1.53213973914935E-2</c:v>
                </c:pt>
                <c:pt idx="17738">
                  <c:v>6.3666063246778301E-2</c:v>
                </c:pt>
                <c:pt idx="17739">
                  <c:v>3.6493075617616499E-2</c:v>
                </c:pt>
                <c:pt idx="17740">
                  <c:v>1.15957009972263E-2</c:v>
                </c:pt>
                <c:pt idx="17741">
                  <c:v>3.1562447475898099E-2</c:v>
                </c:pt>
                <c:pt idx="17742">
                  <c:v>2.9918150581672399E-2</c:v>
                </c:pt>
                <c:pt idx="17743">
                  <c:v>1.1132046211345E-2</c:v>
                </c:pt>
                <c:pt idx="17744">
                  <c:v>1.7926518962395301E-2</c:v>
                </c:pt>
                <c:pt idx="17745">
                  <c:v>9.1581775767698593E-3</c:v>
                </c:pt>
                <c:pt idx="17746">
                  <c:v>3.1848779049012801E-2</c:v>
                </c:pt>
                <c:pt idx="17747">
                  <c:v>9.8725977516149997E-3</c:v>
                </c:pt>
                <c:pt idx="17748">
                  <c:v>2.9390877496805499E-2</c:v>
                </c:pt>
                <c:pt idx="17749">
                  <c:v>1.0374617242278899E-2</c:v>
                </c:pt>
                <c:pt idx="17750">
                  <c:v>6.7285668692983705E-2</c:v>
                </c:pt>
                <c:pt idx="17751">
                  <c:v>5.4027094803505898E-2</c:v>
                </c:pt>
                <c:pt idx="17752">
                  <c:v>9.9220686103252999E-3</c:v>
                </c:pt>
                <c:pt idx="17753">
                  <c:v>9.0623485888550407E-3</c:v>
                </c:pt>
                <c:pt idx="17754">
                  <c:v>2.4242224136642399E-2</c:v>
                </c:pt>
                <c:pt idx="17755">
                  <c:v>5.0522218659151803E-2</c:v>
                </c:pt>
                <c:pt idx="17756">
                  <c:v>1.26880710550882E-2</c:v>
                </c:pt>
                <c:pt idx="17757">
                  <c:v>1.7849860808483699E-2</c:v>
                </c:pt>
                <c:pt idx="17758">
                  <c:v>8.9285084292456702E-3</c:v>
                </c:pt>
                <c:pt idx="17759">
                  <c:v>2.2965717147383199E-2</c:v>
                </c:pt>
                <c:pt idx="17760">
                  <c:v>1.8681097172399901E-2</c:v>
                </c:pt>
                <c:pt idx="17761">
                  <c:v>1.0515750670212499E-2</c:v>
                </c:pt>
                <c:pt idx="17762">
                  <c:v>5.5139029222273699E-2</c:v>
                </c:pt>
                <c:pt idx="17763">
                  <c:v>2.2772256976726E-2</c:v>
                </c:pt>
                <c:pt idx="17764">
                  <c:v>3.7372707561457302E-2</c:v>
                </c:pt>
                <c:pt idx="17765">
                  <c:v>2.7523347273777001E-2</c:v>
                </c:pt>
                <c:pt idx="17766">
                  <c:v>8.4554940747619094E-3</c:v>
                </c:pt>
                <c:pt idx="17767">
                  <c:v>1.1709934630415199E-2</c:v>
                </c:pt>
                <c:pt idx="17768">
                  <c:v>1.42179815337947E-2</c:v>
                </c:pt>
                <c:pt idx="17769">
                  <c:v>3.8178869527115099E-2</c:v>
                </c:pt>
                <c:pt idx="17770">
                  <c:v>4.9734381149336197E-2</c:v>
                </c:pt>
                <c:pt idx="17771">
                  <c:v>1.4055883023632001E-2</c:v>
                </c:pt>
                <c:pt idx="17772">
                  <c:v>1.3188101431022999E-2</c:v>
                </c:pt>
                <c:pt idx="17773">
                  <c:v>1.3765026969792401E-2</c:v>
                </c:pt>
                <c:pt idx="17774">
                  <c:v>3.058217224385E-2</c:v>
                </c:pt>
                <c:pt idx="17775">
                  <c:v>2.70538607067317E-2</c:v>
                </c:pt>
                <c:pt idx="17776">
                  <c:v>1.10111218424578E-2</c:v>
                </c:pt>
                <c:pt idx="17777">
                  <c:v>1.9013216849720401E-2</c:v>
                </c:pt>
                <c:pt idx="17778">
                  <c:v>1.9901664221017499E-2</c:v>
                </c:pt>
                <c:pt idx="17779">
                  <c:v>1.2503142405266799E-2</c:v>
                </c:pt>
                <c:pt idx="17780">
                  <c:v>2.5930004499712701E-2</c:v>
                </c:pt>
                <c:pt idx="17781">
                  <c:v>9.15966300772076E-3</c:v>
                </c:pt>
                <c:pt idx="17782">
                  <c:v>1.0149355707834999E-2</c:v>
                </c:pt>
                <c:pt idx="17783">
                  <c:v>4.0076029089781001E-2</c:v>
                </c:pt>
                <c:pt idx="17784">
                  <c:v>1.04663938421831E-2</c:v>
                </c:pt>
                <c:pt idx="17785">
                  <c:v>9.9348456333446505E-3</c:v>
                </c:pt>
                <c:pt idx="17786">
                  <c:v>4.1143290908351199E-2</c:v>
                </c:pt>
                <c:pt idx="17787">
                  <c:v>1.76554974580545E-2</c:v>
                </c:pt>
                <c:pt idx="17788">
                  <c:v>1.35682329769385E-2</c:v>
                </c:pt>
                <c:pt idx="17789">
                  <c:v>9.0721179209809402E-3</c:v>
                </c:pt>
                <c:pt idx="17790">
                  <c:v>7.7149080232440503E-3</c:v>
                </c:pt>
                <c:pt idx="17791">
                  <c:v>1.29301525084622E-2</c:v>
                </c:pt>
                <c:pt idx="17792">
                  <c:v>1.11794204503083E-2</c:v>
                </c:pt>
                <c:pt idx="17793">
                  <c:v>9.3696385986347993E-3</c:v>
                </c:pt>
                <c:pt idx="17794">
                  <c:v>8.3570541482968202E-3</c:v>
                </c:pt>
                <c:pt idx="17795">
                  <c:v>2.5784441154705001E-2</c:v>
                </c:pt>
                <c:pt idx="17796">
                  <c:v>7.9154818735372393E-3</c:v>
                </c:pt>
                <c:pt idx="17797">
                  <c:v>9.9715012570479201E-3</c:v>
                </c:pt>
                <c:pt idx="17798">
                  <c:v>9.2954639272665295E-3</c:v>
                </c:pt>
                <c:pt idx="17799">
                  <c:v>2.1424931237420699E-2</c:v>
                </c:pt>
                <c:pt idx="17800">
                  <c:v>1.5570075992800299E-2</c:v>
                </c:pt>
                <c:pt idx="17801">
                  <c:v>2.7629025964889201E-2</c:v>
                </c:pt>
                <c:pt idx="17802">
                  <c:v>1.68577586023765E-2</c:v>
                </c:pt>
                <c:pt idx="17803">
                  <c:v>1.3251092578443599E-2</c:v>
                </c:pt>
                <c:pt idx="17804">
                  <c:v>1.33470345054474E-2</c:v>
                </c:pt>
                <c:pt idx="17805">
                  <c:v>1.7817456550710001E-2</c:v>
                </c:pt>
                <c:pt idx="17806">
                  <c:v>1.5214581723759E-2</c:v>
                </c:pt>
                <c:pt idx="17807">
                  <c:v>9.5355482522160601E-3</c:v>
                </c:pt>
                <c:pt idx="17808">
                  <c:v>3.2918058937015097E-2</c:v>
                </c:pt>
                <c:pt idx="17809">
                  <c:v>1.2502292604920799E-2</c:v>
                </c:pt>
                <c:pt idx="17810">
                  <c:v>1.6850618119959401E-2</c:v>
                </c:pt>
                <c:pt idx="17811">
                  <c:v>3.7544704522636703E-2</c:v>
                </c:pt>
                <c:pt idx="17812">
                  <c:v>1.0826990021896601E-2</c:v>
                </c:pt>
                <c:pt idx="17813">
                  <c:v>1.61760384011925E-2</c:v>
                </c:pt>
                <c:pt idx="17814">
                  <c:v>3.7733563125527898E-2</c:v>
                </c:pt>
                <c:pt idx="17815">
                  <c:v>7.7589368573991197E-3</c:v>
                </c:pt>
                <c:pt idx="17816">
                  <c:v>3.8452457225170003E-2</c:v>
                </c:pt>
                <c:pt idx="17817">
                  <c:v>1.08302666157007E-2</c:v>
                </c:pt>
                <c:pt idx="17818">
                  <c:v>8.0087027595311094E-3</c:v>
                </c:pt>
                <c:pt idx="17819">
                  <c:v>8.5118422279469603E-3</c:v>
                </c:pt>
                <c:pt idx="17820">
                  <c:v>1.5907127092059901E-2</c:v>
                </c:pt>
                <c:pt idx="17821">
                  <c:v>1.7223518530274599E-2</c:v>
                </c:pt>
                <c:pt idx="17822">
                  <c:v>9.3164778851481007E-3</c:v>
                </c:pt>
                <c:pt idx="17823">
                  <c:v>1.14984887401953E-2</c:v>
                </c:pt>
                <c:pt idx="17824">
                  <c:v>8.6330650407703702E-3</c:v>
                </c:pt>
                <c:pt idx="17825">
                  <c:v>1.8213618497885699E-2</c:v>
                </c:pt>
                <c:pt idx="17826">
                  <c:v>2.3657571252908301E-2</c:v>
                </c:pt>
                <c:pt idx="17827">
                  <c:v>2.9891509590230202E-2</c:v>
                </c:pt>
                <c:pt idx="17828">
                  <c:v>4.4072641194983601E-2</c:v>
                </c:pt>
                <c:pt idx="17829">
                  <c:v>1.32144429241543E-2</c:v>
                </c:pt>
                <c:pt idx="17830">
                  <c:v>2.2678490656761301E-2</c:v>
                </c:pt>
                <c:pt idx="17831">
                  <c:v>3.5286743527186901E-2</c:v>
                </c:pt>
                <c:pt idx="17832">
                  <c:v>8.6448275838921906E-3</c:v>
                </c:pt>
                <c:pt idx="17833">
                  <c:v>2.33326629181882E-2</c:v>
                </c:pt>
                <c:pt idx="17834">
                  <c:v>5.4674977113955303E-2</c:v>
                </c:pt>
                <c:pt idx="17835">
                  <c:v>1.1846295509654201E-2</c:v>
                </c:pt>
                <c:pt idx="17836">
                  <c:v>2.5509608783428301E-2</c:v>
                </c:pt>
                <c:pt idx="17837">
                  <c:v>2.5068118960701501E-2</c:v>
                </c:pt>
                <c:pt idx="17838">
                  <c:v>8.4358415795941603E-3</c:v>
                </c:pt>
                <c:pt idx="17839">
                  <c:v>8.4971254731165107E-3</c:v>
                </c:pt>
                <c:pt idx="17840">
                  <c:v>8.8962929076326202E-3</c:v>
                </c:pt>
                <c:pt idx="17841">
                  <c:v>1.3225810672658499E-2</c:v>
                </c:pt>
                <c:pt idx="17842">
                  <c:v>2.62975248380833E-2</c:v>
                </c:pt>
                <c:pt idx="17843">
                  <c:v>7.8763290265687902E-3</c:v>
                </c:pt>
                <c:pt idx="17844">
                  <c:v>1.5731059201326E-2</c:v>
                </c:pt>
                <c:pt idx="17845">
                  <c:v>1.7927606454455802E-2</c:v>
                </c:pt>
                <c:pt idx="17846">
                  <c:v>1.21880162128713E-2</c:v>
                </c:pt>
                <c:pt idx="17847">
                  <c:v>8.5369931699354404E-3</c:v>
                </c:pt>
                <c:pt idx="17848">
                  <c:v>6.2705741578464494E-2</c:v>
                </c:pt>
                <c:pt idx="17849">
                  <c:v>8.5122206365702505E-3</c:v>
                </c:pt>
                <c:pt idx="17850">
                  <c:v>5.4706707025365599E-2</c:v>
                </c:pt>
                <c:pt idx="17851">
                  <c:v>3.1226999383521602E-2</c:v>
                </c:pt>
                <c:pt idx="17852">
                  <c:v>2.5413669979301601E-2</c:v>
                </c:pt>
                <c:pt idx="17853">
                  <c:v>2.2918851770135199E-2</c:v>
                </c:pt>
                <c:pt idx="17854">
                  <c:v>1.1377297520087299E-2</c:v>
                </c:pt>
                <c:pt idx="17855">
                  <c:v>3.5072676586277801E-2</c:v>
                </c:pt>
                <c:pt idx="17856">
                  <c:v>3.4019994203050498E-2</c:v>
                </c:pt>
                <c:pt idx="17857">
                  <c:v>8.0098224255773908E-3</c:v>
                </c:pt>
                <c:pt idx="17858">
                  <c:v>9.1836635638457703E-3</c:v>
                </c:pt>
                <c:pt idx="17859">
                  <c:v>1.8272129526154798E-2</c:v>
                </c:pt>
                <c:pt idx="17860">
                  <c:v>8.1532776108364392E-3</c:v>
                </c:pt>
                <c:pt idx="17861">
                  <c:v>2.93808517152883E-2</c:v>
                </c:pt>
                <c:pt idx="17862">
                  <c:v>2.00418706926976E-2</c:v>
                </c:pt>
                <c:pt idx="17863">
                  <c:v>9.3720607989640301E-3</c:v>
                </c:pt>
                <c:pt idx="17864">
                  <c:v>1.32457089920329E-2</c:v>
                </c:pt>
                <c:pt idx="17865">
                  <c:v>2.33308498124771E-2</c:v>
                </c:pt>
                <c:pt idx="17866">
                  <c:v>1.3661448089023301E-2</c:v>
                </c:pt>
                <c:pt idx="17867">
                  <c:v>9.0282363478424495E-3</c:v>
                </c:pt>
                <c:pt idx="17868">
                  <c:v>1.4262300927575799E-2</c:v>
                </c:pt>
                <c:pt idx="17869">
                  <c:v>1.24581272596541E-2</c:v>
                </c:pt>
                <c:pt idx="17870">
                  <c:v>3.32404435711664E-2</c:v>
                </c:pt>
                <c:pt idx="17871">
                  <c:v>4.0157333248149199E-2</c:v>
                </c:pt>
                <c:pt idx="17872">
                  <c:v>6.7628300714421594E-2</c:v>
                </c:pt>
                <c:pt idx="17873">
                  <c:v>6.5176281267391098E-2</c:v>
                </c:pt>
                <c:pt idx="17874">
                  <c:v>1.8733507974730699E-2</c:v>
                </c:pt>
                <c:pt idx="17875">
                  <c:v>1.65928059546438E-2</c:v>
                </c:pt>
                <c:pt idx="17876">
                  <c:v>1.2604003377172299E-2</c:v>
                </c:pt>
                <c:pt idx="17877">
                  <c:v>1.48748340205419E-2</c:v>
                </c:pt>
                <c:pt idx="17878">
                  <c:v>8.9380576708796601E-3</c:v>
                </c:pt>
                <c:pt idx="17879">
                  <c:v>5.2889998934192099E-2</c:v>
                </c:pt>
                <c:pt idx="17880">
                  <c:v>7.6679636853722397E-3</c:v>
                </c:pt>
                <c:pt idx="17881">
                  <c:v>2.4503952335722001E-2</c:v>
                </c:pt>
                <c:pt idx="17882">
                  <c:v>3.2329862967462299E-2</c:v>
                </c:pt>
                <c:pt idx="17883">
                  <c:v>8.9129410972921402E-3</c:v>
                </c:pt>
                <c:pt idx="17884">
                  <c:v>1.25360371111073E-2</c:v>
                </c:pt>
                <c:pt idx="17885">
                  <c:v>1.9643637332380899E-2</c:v>
                </c:pt>
                <c:pt idx="17886">
                  <c:v>2.30054380267374E-2</c:v>
                </c:pt>
                <c:pt idx="17887">
                  <c:v>1.0246617708816699E-2</c:v>
                </c:pt>
                <c:pt idx="17888">
                  <c:v>9.7151013782496801E-3</c:v>
                </c:pt>
                <c:pt idx="17889">
                  <c:v>1.2985382051883701E-2</c:v>
                </c:pt>
                <c:pt idx="17890">
                  <c:v>2.1876770414871901E-2</c:v>
                </c:pt>
                <c:pt idx="17891">
                  <c:v>1.3292655883831E-2</c:v>
                </c:pt>
                <c:pt idx="17892">
                  <c:v>1.28212169160476E-2</c:v>
                </c:pt>
                <c:pt idx="17893">
                  <c:v>5.57375710653518E-2</c:v>
                </c:pt>
                <c:pt idx="17894">
                  <c:v>1.9762512039329699E-2</c:v>
                </c:pt>
                <c:pt idx="17895">
                  <c:v>8.6707925481141097E-3</c:v>
                </c:pt>
                <c:pt idx="17896">
                  <c:v>8.9282822479589893E-3</c:v>
                </c:pt>
                <c:pt idx="17897">
                  <c:v>8.4786666986693803E-3</c:v>
                </c:pt>
                <c:pt idx="17898">
                  <c:v>9.1643988957804106E-3</c:v>
                </c:pt>
                <c:pt idx="17899">
                  <c:v>2.4185710083010299E-2</c:v>
                </c:pt>
                <c:pt idx="17900">
                  <c:v>4.1015799949109998E-2</c:v>
                </c:pt>
                <c:pt idx="17901">
                  <c:v>2.58093904296815E-2</c:v>
                </c:pt>
                <c:pt idx="17902">
                  <c:v>1.13624787823729E-2</c:v>
                </c:pt>
                <c:pt idx="17903">
                  <c:v>9.2405815793340403E-3</c:v>
                </c:pt>
                <c:pt idx="17904">
                  <c:v>9.3173822126132108E-3</c:v>
                </c:pt>
                <c:pt idx="17905">
                  <c:v>2.1903251602255699E-2</c:v>
                </c:pt>
                <c:pt idx="17906">
                  <c:v>8.30650490201661E-3</c:v>
                </c:pt>
                <c:pt idx="17907">
                  <c:v>2.2752385791608699E-2</c:v>
                </c:pt>
                <c:pt idx="17908">
                  <c:v>9.2489287318588999E-3</c:v>
                </c:pt>
                <c:pt idx="17909">
                  <c:v>2.8471823173690201E-2</c:v>
                </c:pt>
                <c:pt idx="17910">
                  <c:v>2.2922512567063399E-2</c:v>
                </c:pt>
                <c:pt idx="17911">
                  <c:v>2.8781644288622399E-2</c:v>
                </c:pt>
                <c:pt idx="17912">
                  <c:v>3.8702244625050897E-2</c:v>
                </c:pt>
                <c:pt idx="17913">
                  <c:v>4.03051686892449E-2</c:v>
                </c:pt>
                <c:pt idx="17914">
                  <c:v>8.1042057477813297E-3</c:v>
                </c:pt>
                <c:pt idx="17915">
                  <c:v>3.7619324764706703E-2</c:v>
                </c:pt>
                <c:pt idx="17916">
                  <c:v>8.4288398542843798E-3</c:v>
                </c:pt>
                <c:pt idx="17917">
                  <c:v>1.0602078831699399E-2</c:v>
                </c:pt>
                <c:pt idx="17918">
                  <c:v>2.9090833160098799E-2</c:v>
                </c:pt>
                <c:pt idx="17919">
                  <c:v>2.16039268775364E-2</c:v>
                </c:pt>
                <c:pt idx="17920">
                  <c:v>4.1394314174909297E-2</c:v>
                </c:pt>
                <c:pt idx="17921">
                  <c:v>3.5795581173358001E-2</c:v>
                </c:pt>
                <c:pt idx="17922">
                  <c:v>8.9266127532501693E-3</c:v>
                </c:pt>
                <c:pt idx="17923">
                  <c:v>1.0407777924219199E-2</c:v>
                </c:pt>
                <c:pt idx="17924">
                  <c:v>1.96519827428185E-2</c:v>
                </c:pt>
                <c:pt idx="17925">
                  <c:v>8.5358071561515304E-3</c:v>
                </c:pt>
                <c:pt idx="17926">
                  <c:v>4.1004467276002897E-2</c:v>
                </c:pt>
                <c:pt idx="17927">
                  <c:v>2.0805569082564802E-2</c:v>
                </c:pt>
                <c:pt idx="17928">
                  <c:v>2.2666737931781498E-2</c:v>
                </c:pt>
                <c:pt idx="17929">
                  <c:v>9.9287280894406593E-3</c:v>
                </c:pt>
                <c:pt idx="17930">
                  <c:v>2.36060382444339E-2</c:v>
                </c:pt>
                <c:pt idx="17931">
                  <c:v>6.4567870496735402E-2</c:v>
                </c:pt>
                <c:pt idx="17932">
                  <c:v>1.02684984320945E-2</c:v>
                </c:pt>
                <c:pt idx="17933">
                  <c:v>1.32514357826578E-2</c:v>
                </c:pt>
                <c:pt idx="17934">
                  <c:v>1.30863940255505E-2</c:v>
                </c:pt>
                <c:pt idx="17935">
                  <c:v>1.04048984464523E-2</c:v>
                </c:pt>
                <c:pt idx="17936">
                  <c:v>1.3299937751549499E-2</c:v>
                </c:pt>
                <c:pt idx="17937">
                  <c:v>3.3462760974193102E-2</c:v>
                </c:pt>
                <c:pt idx="17938">
                  <c:v>5.4090503767360701E-2</c:v>
                </c:pt>
                <c:pt idx="17939">
                  <c:v>8.6838097419882996E-3</c:v>
                </c:pt>
                <c:pt idx="17940">
                  <c:v>3.1857171271669101E-2</c:v>
                </c:pt>
                <c:pt idx="17941">
                  <c:v>1.39968879432232E-2</c:v>
                </c:pt>
                <c:pt idx="17942">
                  <c:v>7.8870702969517491E-3</c:v>
                </c:pt>
                <c:pt idx="17943">
                  <c:v>4.2866331332196098E-2</c:v>
                </c:pt>
                <c:pt idx="17944">
                  <c:v>2.5268460706595899E-2</c:v>
                </c:pt>
                <c:pt idx="17945">
                  <c:v>3.5845964818260703E-2</c:v>
                </c:pt>
                <c:pt idx="17946">
                  <c:v>4.1636915545215203E-2</c:v>
                </c:pt>
                <c:pt idx="17947">
                  <c:v>1.9467878011034698E-2</c:v>
                </c:pt>
                <c:pt idx="17948">
                  <c:v>1.20551329922906E-2</c:v>
                </c:pt>
                <c:pt idx="17949">
                  <c:v>8.7827797607743403E-3</c:v>
                </c:pt>
                <c:pt idx="17950">
                  <c:v>2.9029245962845202E-2</c:v>
                </c:pt>
                <c:pt idx="17951">
                  <c:v>2.9601440799744499E-2</c:v>
                </c:pt>
                <c:pt idx="17952">
                  <c:v>1.42867709656401E-2</c:v>
                </c:pt>
                <c:pt idx="17953">
                  <c:v>8.7770691075610904E-3</c:v>
                </c:pt>
                <c:pt idx="17954">
                  <c:v>1.45651844877417E-2</c:v>
                </c:pt>
                <c:pt idx="17955">
                  <c:v>7.8041707399014596E-3</c:v>
                </c:pt>
                <c:pt idx="17956">
                  <c:v>2.8551389365389299E-2</c:v>
                </c:pt>
                <c:pt idx="17957">
                  <c:v>1.70285683281735E-2</c:v>
                </c:pt>
                <c:pt idx="17958">
                  <c:v>1.8912897945563899E-2</c:v>
                </c:pt>
                <c:pt idx="17959">
                  <c:v>1.24542659044491E-2</c:v>
                </c:pt>
                <c:pt idx="17960">
                  <c:v>3.1593420462763998E-2</c:v>
                </c:pt>
                <c:pt idx="17961">
                  <c:v>1.2833979835016799E-2</c:v>
                </c:pt>
                <c:pt idx="17962">
                  <c:v>9.6832178562539298E-3</c:v>
                </c:pt>
                <c:pt idx="17963">
                  <c:v>2.60893539511734E-2</c:v>
                </c:pt>
                <c:pt idx="17964">
                  <c:v>4.1113016864890398E-2</c:v>
                </c:pt>
                <c:pt idx="17965">
                  <c:v>7.8019494578412101E-3</c:v>
                </c:pt>
                <c:pt idx="17966">
                  <c:v>1.34653231247955E-2</c:v>
                </c:pt>
                <c:pt idx="17967">
                  <c:v>1.13222564841313E-2</c:v>
                </c:pt>
                <c:pt idx="17968">
                  <c:v>5.69945729040683E-2</c:v>
                </c:pt>
                <c:pt idx="17969">
                  <c:v>1.328605069032E-2</c:v>
                </c:pt>
                <c:pt idx="17970">
                  <c:v>2.2232321280063701E-2</c:v>
                </c:pt>
                <c:pt idx="17971">
                  <c:v>6.6161999466195401E-2</c:v>
                </c:pt>
                <c:pt idx="17972">
                  <c:v>6.2948746407345699E-2</c:v>
                </c:pt>
                <c:pt idx="17973">
                  <c:v>1.54202743492871E-2</c:v>
                </c:pt>
                <c:pt idx="17974">
                  <c:v>9.7458477164357408E-3</c:v>
                </c:pt>
                <c:pt idx="17975">
                  <c:v>1.0312985621534E-2</c:v>
                </c:pt>
                <c:pt idx="17976">
                  <c:v>1.8183192856046099E-2</c:v>
                </c:pt>
                <c:pt idx="17977">
                  <c:v>4.1500090830895897E-2</c:v>
                </c:pt>
                <c:pt idx="17978">
                  <c:v>1.9346995730726801E-2</c:v>
                </c:pt>
                <c:pt idx="17979">
                  <c:v>8.9495986918620204E-3</c:v>
                </c:pt>
                <c:pt idx="17980">
                  <c:v>4.5526294806178397E-2</c:v>
                </c:pt>
                <c:pt idx="17981">
                  <c:v>1.5840237612460201E-2</c:v>
                </c:pt>
                <c:pt idx="17982">
                  <c:v>6.4521268430173501E-2</c:v>
                </c:pt>
                <c:pt idx="17983">
                  <c:v>2.96671387617999E-2</c:v>
                </c:pt>
                <c:pt idx="17984">
                  <c:v>9.8322015192383195E-3</c:v>
                </c:pt>
                <c:pt idx="17985">
                  <c:v>3.7305882225991398E-2</c:v>
                </c:pt>
                <c:pt idx="17986">
                  <c:v>1.3340305300980701E-2</c:v>
                </c:pt>
                <c:pt idx="17987">
                  <c:v>7.8035875077552899E-3</c:v>
                </c:pt>
                <c:pt idx="17988">
                  <c:v>1.3437689442897799E-2</c:v>
                </c:pt>
                <c:pt idx="17989">
                  <c:v>9.0960804651550702E-3</c:v>
                </c:pt>
                <c:pt idx="17990">
                  <c:v>4.0165547002190001E-2</c:v>
                </c:pt>
                <c:pt idx="17991">
                  <c:v>1.3058873001583701E-2</c:v>
                </c:pt>
                <c:pt idx="17992">
                  <c:v>1.25025274269553E-2</c:v>
                </c:pt>
                <c:pt idx="17993">
                  <c:v>5.5511140624512498E-2</c:v>
                </c:pt>
                <c:pt idx="17994">
                  <c:v>1.3748409665733201E-2</c:v>
                </c:pt>
                <c:pt idx="17995">
                  <c:v>4.7159474401634302E-2</c:v>
                </c:pt>
                <c:pt idx="17996">
                  <c:v>3.2638580069291698E-2</c:v>
                </c:pt>
                <c:pt idx="17997">
                  <c:v>1.88152643034253E-2</c:v>
                </c:pt>
                <c:pt idx="17998">
                  <c:v>3.6168830153416501E-2</c:v>
                </c:pt>
                <c:pt idx="17999">
                  <c:v>2.0737080950012698E-2</c:v>
                </c:pt>
                <c:pt idx="18000">
                  <c:v>2.3190817268469902E-2</c:v>
                </c:pt>
                <c:pt idx="18001">
                  <c:v>1.36048230684532E-2</c:v>
                </c:pt>
                <c:pt idx="18002">
                  <c:v>1.5639194652560001E-2</c:v>
                </c:pt>
                <c:pt idx="18003">
                  <c:v>1.1056990106752099E-2</c:v>
                </c:pt>
                <c:pt idx="18004">
                  <c:v>2.6132007395869999E-2</c:v>
                </c:pt>
                <c:pt idx="18005">
                  <c:v>5.2371675761278699E-2</c:v>
                </c:pt>
                <c:pt idx="18006">
                  <c:v>2.94138986987579E-2</c:v>
                </c:pt>
                <c:pt idx="18007">
                  <c:v>3.5999643417713501E-2</c:v>
                </c:pt>
                <c:pt idx="18008">
                  <c:v>2.44648537010075E-2</c:v>
                </c:pt>
                <c:pt idx="18009">
                  <c:v>1.5634974533163402E-2</c:v>
                </c:pt>
                <c:pt idx="18010">
                  <c:v>1.10041319919591E-2</c:v>
                </c:pt>
                <c:pt idx="18011">
                  <c:v>7.7813000289601196E-3</c:v>
                </c:pt>
                <c:pt idx="18012">
                  <c:v>1.56380709358056E-2</c:v>
                </c:pt>
                <c:pt idx="18013">
                  <c:v>1.11087526667503E-2</c:v>
                </c:pt>
                <c:pt idx="18014">
                  <c:v>2.0040420336926199E-2</c:v>
                </c:pt>
                <c:pt idx="18015">
                  <c:v>7.7251099439940903E-3</c:v>
                </c:pt>
                <c:pt idx="18016">
                  <c:v>1.9288056629413099E-2</c:v>
                </c:pt>
                <c:pt idx="18017">
                  <c:v>1.1819572376627801E-2</c:v>
                </c:pt>
                <c:pt idx="18018">
                  <c:v>8.3973991380048695E-3</c:v>
                </c:pt>
                <c:pt idx="18019">
                  <c:v>1.63168802826925E-2</c:v>
                </c:pt>
                <c:pt idx="18020">
                  <c:v>1.5635995883527602E-2</c:v>
                </c:pt>
                <c:pt idx="18021">
                  <c:v>8.3169866778208396E-3</c:v>
                </c:pt>
                <c:pt idx="18022">
                  <c:v>2.6397225455848501E-2</c:v>
                </c:pt>
                <c:pt idx="18023">
                  <c:v>1.48029045246026E-2</c:v>
                </c:pt>
                <c:pt idx="18024">
                  <c:v>8.82570535177204E-3</c:v>
                </c:pt>
                <c:pt idx="18025">
                  <c:v>9.2063052359839699E-3</c:v>
                </c:pt>
                <c:pt idx="18026">
                  <c:v>1.06298304984946E-2</c:v>
                </c:pt>
                <c:pt idx="18027">
                  <c:v>1.05578928799298E-2</c:v>
                </c:pt>
                <c:pt idx="18028">
                  <c:v>1.34124311404117E-2</c:v>
                </c:pt>
                <c:pt idx="18029">
                  <c:v>1.7473654013023199E-2</c:v>
                </c:pt>
                <c:pt idx="18030">
                  <c:v>2.3394668970932699E-2</c:v>
                </c:pt>
                <c:pt idx="18031">
                  <c:v>4.1663150938996203E-2</c:v>
                </c:pt>
                <c:pt idx="18032">
                  <c:v>1.9587315450022999E-2</c:v>
                </c:pt>
                <c:pt idx="18033">
                  <c:v>8.5176576788499204E-3</c:v>
                </c:pt>
                <c:pt idx="18034">
                  <c:v>8.6241682007934094E-3</c:v>
                </c:pt>
                <c:pt idx="18035">
                  <c:v>2.55502212431922E-2</c:v>
                </c:pt>
                <c:pt idx="18036">
                  <c:v>4.33304188562273E-2</c:v>
                </c:pt>
                <c:pt idx="18037">
                  <c:v>8.0721397408769404E-3</c:v>
                </c:pt>
                <c:pt idx="18038">
                  <c:v>3.2553177003366199E-2</c:v>
                </c:pt>
                <c:pt idx="18039">
                  <c:v>5.3479240922848698E-2</c:v>
                </c:pt>
                <c:pt idx="18040">
                  <c:v>2.29908902755676E-2</c:v>
                </c:pt>
                <c:pt idx="18041">
                  <c:v>1.35899025928894E-2</c:v>
                </c:pt>
                <c:pt idx="18042">
                  <c:v>1.3527760616056801E-2</c:v>
                </c:pt>
                <c:pt idx="18043">
                  <c:v>1.0361440596346499E-2</c:v>
                </c:pt>
                <c:pt idx="18044">
                  <c:v>7.5318900951843199E-3</c:v>
                </c:pt>
                <c:pt idx="18045">
                  <c:v>2.4704174614219799E-2</c:v>
                </c:pt>
                <c:pt idx="18046">
                  <c:v>8.1453340352410693E-3</c:v>
                </c:pt>
                <c:pt idx="18047">
                  <c:v>9.6966376439225205E-3</c:v>
                </c:pt>
                <c:pt idx="18048">
                  <c:v>8.2195348567816098E-3</c:v>
                </c:pt>
                <c:pt idx="18049">
                  <c:v>8.1360848726643297E-3</c:v>
                </c:pt>
                <c:pt idx="18050">
                  <c:v>2.2830230913592101E-2</c:v>
                </c:pt>
                <c:pt idx="18051">
                  <c:v>1.12917150668E-2</c:v>
                </c:pt>
                <c:pt idx="18052">
                  <c:v>8.5543202560838805E-3</c:v>
                </c:pt>
                <c:pt idx="18053">
                  <c:v>8.6575079660406208E-3</c:v>
                </c:pt>
                <c:pt idx="18054">
                  <c:v>9.0291595683346694E-3</c:v>
                </c:pt>
                <c:pt idx="18055">
                  <c:v>1.1013862808660501E-2</c:v>
                </c:pt>
                <c:pt idx="18056">
                  <c:v>4.1518377211935499E-2</c:v>
                </c:pt>
                <c:pt idx="18057">
                  <c:v>7.2893041893276203E-3</c:v>
                </c:pt>
                <c:pt idx="18058">
                  <c:v>2.4003708070366E-2</c:v>
                </c:pt>
                <c:pt idx="18059">
                  <c:v>1.96140847715938E-2</c:v>
                </c:pt>
                <c:pt idx="18060">
                  <c:v>6.7088120256106304E-2</c:v>
                </c:pt>
                <c:pt idx="18061">
                  <c:v>8.3979974142110708E-3</c:v>
                </c:pt>
                <c:pt idx="18062">
                  <c:v>8.2647086263363707E-3</c:v>
                </c:pt>
                <c:pt idx="18063">
                  <c:v>1.9561811869593201E-2</c:v>
                </c:pt>
                <c:pt idx="18064">
                  <c:v>1.21519958298474E-2</c:v>
                </c:pt>
                <c:pt idx="18065">
                  <c:v>1.26211880269528E-2</c:v>
                </c:pt>
                <c:pt idx="18066">
                  <c:v>3.4068468399825601E-2</c:v>
                </c:pt>
                <c:pt idx="18067">
                  <c:v>1.3456669252853101E-2</c:v>
                </c:pt>
                <c:pt idx="18068">
                  <c:v>4.9717952064938002E-2</c:v>
                </c:pt>
                <c:pt idx="18069">
                  <c:v>1.13516686487445E-2</c:v>
                </c:pt>
                <c:pt idx="18070">
                  <c:v>3.4346951641918901E-2</c:v>
                </c:pt>
                <c:pt idx="18071">
                  <c:v>2.2313237696372501E-2</c:v>
                </c:pt>
                <c:pt idx="18072">
                  <c:v>2.0918337772397901E-2</c:v>
                </c:pt>
                <c:pt idx="18073">
                  <c:v>3.15540445408653E-2</c:v>
                </c:pt>
                <c:pt idx="18074">
                  <c:v>4.4906655097344601E-2</c:v>
                </c:pt>
                <c:pt idx="18075">
                  <c:v>1.11122407874327E-2</c:v>
                </c:pt>
                <c:pt idx="18076">
                  <c:v>5.5865946487056603E-2</c:v>
                </c:pt>
                <c:pt idx="18077">
                  <c:v>9.0366111302198002E-3</c:v>
                </c:pt>
                <c:pt idx="18078">
                  <c:v>3.5658265268734897E-2</c:v>
                </c:pt>
                <c:pt idx="18079">
                  <c:v>1.54001620204216E-2</c:v>
                </c:pt>
                <c:pt idx="18080">
                  <c:v>7.6397838243614903E-3</c:v>
                </c:pt>
                <c:pt idx="18081">
                  <c:v>4.31794902137108E-2</c:v>
                </c:pt>
                <c:pt idx="18082">
                  <c:v>1.6453742834587001E-2</c:v>
                </c:pt>
                <c:pt idx="18083">
                  <c:v>2.4342138587112001E-2</c:v>
                </c:pt>
                <c:pt idx="18084">
                  <c:v>1.22472787594469E-2</c:v>
                </c:pt>
                <c:pt idx="18085">
                  <c:v>1.70211400842262E-2</c:v>
                </c:pt>
                <c:pt idx="18086">
                  <c:v>1.27982446522609E-2</c:v>
                </c:pt>
                <c:pt idx="18087">
                  <c:v>8.4045880180944298E-3</c:v>
                </c:pt>
                <c:pt idx="18088">
                  <c:v>8.0736399465990896E-3</c:v>
                </c:pt>
                <c:pt idx="18089">
                  <c:v>9.9581190878849802E-3</c:v>
                </c:pt>
                <c:pt idx="18090">
                  <c:v>1.0071940185994501E-2</c:v>
                </c:pt>
                <c:pt idx="18091">
                  <c:v>8.6752124094203898E-3</c:v>
                </c:pt>
                <c:pt idx="18092">
                  <c:v>1.82487862327903E-2</c:v>
                </c:pt>
                <c:pt idx="18093">
                  <c:v>2.2606026914277499E-2</c:v>
                </c:pt>
                <c:pt idx="18094">
                  <c:v>4.1706808270938499E-2</c:v>
                </c:pt>
                <c:pt idx="18095">
                  <c:v>3.7936570442304501E-2</c:v>
                </c:pt>
                <c:pt idx="18096">
                  <c:v>1.14863657916598E-2</c:v>
                </c:pt>
                <c:pt idx="18097">
                  <c:v>3.1131556170103901E-2</c:v>
                </c:pt>
                <c:pt idx="18098">
                  <c:v>1.4196921976198E-2</c:v>
                </c:pt>
                <c:pt idx="18099">
                  <c:v>1.99126420442634E-2</c:v>
                </c:pt>
                <c:pt idx="18100">
                  <c:v>4.3972426248753797E-2</c:v>
                </c:pt>
                <c:pt idx="18101">
                  <c:v>9.1607872376376701E-3</c:v>
                </c:pt>
                <c:pt idx="18102">
                  <c:v>2.1138188712806899E-2</c:v>
                </c:pt>
                <c:pt idx="18103">
                  <c:v>1.48516910941412E-2</c:v>
                </c:pt>
                <c:pt idx="18104">
                  <c:v>5.9749829907226701E-2</c:v>
                </c:pt>
                <c:pt idx="18105">
                  <c:v>1.1916579584269799E-2</c:v>
                </c:pt>
                <c:pt idx="18106">
                  <c:v>1.4365982686297799E-2</c:v>
                </c:pt>
                <c:pt idx="18107">
                  <c:v>1.41244729476634E-2</c:v>
                </c:pt>
                <c:pt idx="18108">
                  <c:v>2.4283311663991801E-2</c:v>
                </c:pt>
                <c:pt idx="18109">
                  <c:v>1.34296455654775E-2</c:v>
                </c:pt>
                <c:pt idx="18110">
                  <c:v>2.3137265472581301E-2</c:v>
                </c:pt>
                <c:pt idx="18111">
                  <c:v>1.84765989659691E-2</c:v>
                </c:pt>
                <c:pt idx="18112">
                  <c:v>2.4547849374940301E-2</c:v>
                </c:pt>
                <c:pt idx="18113">
                  <c:v>6.5265929919192098E-2</c:v>
                </c:pt>
                <c:pt idx="18114">
                  <c:v>7.3588676561574902E-3</c:v>
                </c:pt>
                <c:pt idx="18115">
                  <c:v>1.1467082025002901E-2</c:v>
                </c:pt>
                <c:pt idx="18116">
                  <c:v>1.50623145940587E-2</c:v>
                </c:pt>
                <c:pt idx="18117">
                  <c:v>1.5684412539620898E-2</c:v>
                </c:pt>
                <c:pt idx="18118">
                  <c:v>9.7515686159337003E-3</c:v>
                </c:pt>
                <c:pt idx="18119">
                  <c:v>1.02344276946935E-2</c:v>
                </c:pt>
                <c:pt idx="18120">
                  <c:v>1.0449030128446999E-2</c:v>
                </c:pt>
                <c:pt idx="18121">
                  <c:v>1.8596298394878301E-2</c:v>
                </c:pt>
                <c:pt idx="18122">
                  <c:v>8.6415657609983203E-3</c:v>
                </c:pt>
                <c:pt idx="18123">
                  <c:v>9.0255617787690801E-3</c:v>
                </c:pt>
                <c:pt idx="18124">
                  <c:v>9.7903174974261296E-3</c:v>
                </c:pt>
                <c:pt idx="18125">
                  <c:v>1.0880276195224E-2</c:v>
                </c:pt>
                <c:pt idx="18126">
                  <c:v>2.06952005719994E-2</c:v>
                </c:pt>
                <c:pt idx="18127">
                  <c:v>1.5483284408056601E-2</c:v>
                </c:pt>
                <c:pt idx="18128">
                  <c:v>9.0371054983904801E-3</c:v>
                </c:pt>
                <c:pt idx="18129">
                  <c:v>8.6158191602040204E-3</c:v>
                </c:pt>
                <c:pt idx="18130">
                  <c:v>2.1733900783251901E-2</c:v>
                </c:pt>
                <c:pt idx="18131">
                  <c:v>1.59530848687254E-2</c:v>
                </c:pt>
                <c:pt idx="18132">
                  <c:v>5.2160852767966302E-2</c:v>
                </c:pt>
                <c:pt idx="18133">
                  <c:v>3.6789677756735403E-2</c:v>
                </c:pt>
                <c:pt idx="18134">
                  <c:v>2.1619016468905801E-2</c:v>
                </c:pt>
                <c:pt idx="18135">
                  <c:v>5.7307585517241799E-2</c:v>
                </c:pt>
                <c:pt idx="18136">
                  <c:v>6.1337645684589902E-2</c:v>
                </c:pt>
                <c:pt idx="18137">
                  <c:v>9.4865497620181798E-3</c:v>
                </c:pt>
                <c:pt idx="18138">
                  <c:v>1.4723423730567E-2</c:v>
                </c:pt>
                <c:pt idx="18139">
                  <c:v>3.7641750155795399E-2</c:v>
                </c:pt>
                <c:pt idx="18140">
                  <c:v>2.4778419711690099E-2</c:v>
                </c:pt>
                <c:pt idx="18141">
                  <c:v>1.4484908459564899E-2</c:v>
                </c:pt>
                <c:pt idx="18142">
                  <c:v>3.54889077487376E-2</c:v>
                </c:pt>
                <c:pt idx="18143">
                  <c:v>3.1519003116813903E-2</c:v>
                </c:pt>
                <c:pt idx="18144">
                  <c:v>7.6510767917178099E-3</c:v>
                </c:pt>
                <c:pt idx="18145">
                  <c:v>1.2271146118495901E-2</c:v>
                </c:pt>
                <c:pt idx="18146">
                  <c:v>1.5282583142752699E-2</c:v>
                </c:pt>
                <c:pt idx="18147">
                  <c:v>1.6617014843995699E-2</c:v>
                </c:pt>
                <c:pt idx="18148">
                  <c:v>1.2268481756546001E-2</c:v>
                </c:pt>
                <c:pt idx="18149">
                  <c:v>8.4006490790964495E-3</c:v>
                </c:pt>
                <c:pt idx="18150">
                  <c:v>2.9713345114400599E-2</c:v>
                </c:pt>
                <c:pt idx="18151">
                  <c:v>5.6514689140044802E-2</c:v>
                </c:pt>
                <c:pt idx="18152">
                  <c:v>1.0213410832106201E-2</c:v>
                </c:pt>
                <c:pt idx="18153">
                  <c:v>1.7391935295875901E-2</c:v>
                </c:pt>
                <c:pt idx="18154">
                  <c:v>4.8667182351179603E-2</c:v>
                </c:pt>
                <c:pt idx="18155">
                  <c:v>1.5925679564407502E-2</c:v>
                </c:pt>
                <c:pt idx="18156">
                  <c:v>4.6273113298020301E-2</c:v>
                </c:pt>
                <c:pt idx="18157">
                  <c:v>6.90094343141094E-2</c:v>
                </c:pt>
                <c:pt idx="18158">
                  <c:v>1.9666953824793498E-2</c:v>
                </c:pt>
                <c:pt idx="18159">
                  <c:v>1.8412621116107999E-2</c:v>
                </c:pt>
                <c:pt idx="18160">
                  <c:v>9.7549219601969096E-3</c:v>
                </c:pt>
                <c:pt idx="18161">
                  <c:v>1.3770680867651101E-2</c:v>
                </c:pt>
                <c:pt idx="18162">
                  <c:v>1.00623786781777E-2</c:v>
                </c:pt>
                <c:pt idx="18163">
                  <c:v>1.9894994277413199E-2</c:v>
                </c:pt>
                <c:pt idx="18164">
                  <c:v>3.01807735995572E-2</c:v>
                </c:pt>
                <c:pt idx="18165">
                  <c:v>5.1356997371051302E-2</c:v>
                </c:pt>
                <c:pt idx="18166">
                  <c:v>1.24119994496907E-2</c:v>
                </c:pt>
                <c:pt idx="18167">
                  <c:v>4.8260020605160797E-2</c:v>
                </c:pt>
                <c:pt idx="18168">
                  <c:v>8.5642410558853695E-3</c:v>
                </c:pt>
                <c:pt idx="18169">
                  <c:v>9.6653303987527008E-3</c:v>
                </c:pt>
                <c:pt idx="18170">
                  <c:v>1.0338077829658499E-2</c:v>
                </c:pt>
                <c:pt idx="18171">
                  <c:v>9.6432527559413006E-3</c:v>
                </c:pt>
                <c:pt idx="18172">
                  <c:v>8.7888691951346701E-3</c:v>
                </c:pt>
                <c:pt idx="18173">
                  <c:v>1.3823931175173601E-2</c:v>
                </c:pt>
                <c:pt idx="18174">
                  <c:v>1.51994491344717E-2</c:v>
                </c:pt>
                <c:pt idx="18175">
                  <c:v>2.6606781703432801E-2</c:v>
                </c:pt>
                <c:pt idx="18176">
                  <c:v>1.1966740488985999E-2</c:v>
                </c:pt>
                <c:pt idx="18177">
                  <c:v>4.4371562264225298E-2</c:v>
                </c:pt>
                <c:pt idx="18178">
                  <c:v>1.0231068037712799E-2</c:v>
                </c:pt>
                <c:pt idx="18179">
                  <c:v>1.1710116887997E-2</c:v>
                </c:pt>
                <c:pt idx="18180">
                  <c:v>1.05205743509515E-2</c:v>
                </c:pt>
                <c:pt idx="18181">
                  <c:v>1.16137350267424E-2</c:v>
                </c:pt>
                <c:pt idx="18182">
                  <c:v>9.55928944953152E-3</c:v>
                </c:pt>
                <c:pt idx="18183">
                  <c:v>1.2910061966842599E-2</c:v>
                </c:pt>
                <c:pt idx="18184">
                  <c:v>4.8485375502440302E-2</c:v>
                </c:pt>
                <c:pt idx="18185">
                  <c:v>8.6837859284010499E-3</c:v>
                </c:pt>
                <c:pt idx="18186">
                  <c:v>1.9072346508566301E-2</c:v>
                </c:pt>
                <c:pt idx="18187">
                  <c:v>9.90822369585404E-3</c:v>
                </c:pt>
                <c:pt idx="18188">
                  <c:v>1.0057489850438301E-2</c:v>
                </c:pt>
                <c:pt idx="18189">
                  <c:v>5.85269588202647E-2</c:v>
                </c:pt>
                <c:pt idx="18190">
                  <c:v>2.9440344223240301E-2</c:v>
                </c:pt>
                <c:pt idx="18191">
                  <c:v>1.48502585649158E-2</c:v>
                </c:pt>
                <c:pt idx="18192">
                  <c:v>1.0636020855881501E-2</c:v>
                </c:pt>
                <c:pt idx="18193">
                  <c:v>1.8282977657435098E-2</c:v>
                </c:pt>
                <c:pt idx="18194">
                  <c:v>1.02210487100475E-2</c:v>
                </c:pt>
                <c:pt idx="18195">
                  <c:v>1.24287895250154E-2</c:v>
                </c:pt>
                <c:pt idx="18196">
                  <c:v>1.2909509575505899E-2</c:v>
                </c:pt>
                <c:pt idx="18197">
                  <c:v>1.6216067396030199E-2</c:v>
                </c:pt>
                <c:pt idx="18198">
                  <c:v>3.36460323811816E-2</c:v>
                </c:pt>
                <c:pt idx="18199">
                  <c:v>2.1282685869446899E-2</c:v>
                </c:pt>
                <c:pt idx="18200">
                  <c:v>8.8133509493965E-3</c:v>
                </c:pt>
                <c:pt idx="18201">
                  <c:v>2.8096909864204701E-2</c:v>
                </c:pt>
                <c:pt idx="18202">
                  <c:v>1.96708651007306E-2</c:v>
                </c:pt>
                <c:pt idx="18203">
                  <c:v>3.2932587114110401E-2</c:v>
                </c:pt>
                <c:pt idx="18204">
                  <c:v>2.0768588943524902E-2</c:v>
                </c:pt>
                <c:pt idx="18205">
                  <c:v>2.5563846357374801E-2</c:v>
                </c:pt>
                <c:pt idx="18206">
                  <c:v>9.5032166733849104E-3</c:v>
                </c:pt>
                <c:pt idx="18207">
                  <c:v>8.4025697618419007E-3</c:v>
                </c:pt>
                <c:pt idx="18208">
                  <c:v>1.2807399313577999E-2</c:v>
                </c:pt>
                <c:pt idx="18209">
                  <c:v>9.8152366743802597E-3</c:v>
                </c:pt>
                <c:pt idx="18210">
                  <c:v>2.1784492963413098E-2</c:v>
                </c:pt>
                <c:pt idx="18211">
                  <c:v>9.6890915083230698E-3</c:v>
                </c:pt>
                <c:pt idx="18212">
                  <c:v>3.94690027816419E-2</c:v>
                </c:pt>
                <c:pt idx="18213">
                  <c:v>2.34918554749146E-2</c:v>
                </c:pt>
                <c:pt idx="18214">
                  <c:v>1.3725116316789E-2</c:v>
                </c:pt>
                <c:pt idx="18215">
                  <c:v>2.9461269666756301E-2</c:v>
                </c:pt>
                <c:pt idx="18216">
                  <c:v>1.34909389254166E-2</c:v>
                </c:pt>
                <c:pt idx="18217">
                  <c:v>4.1551090613450602E-2</c:v>
                </c:pt>
                <c:pt idx="18218">
                  <c:v>1.2196164039636199E-2</c:v>
                </c:pt>
                <c:pt idx="18219">
                  <c:v>1.46571078547089E-2</c:v>
                </c:pt>
                <c:pt idx="18220">
                  <c:v>2.8097769887250702E-2</c:v>
                </c:pt>
                <c:pt idx="18221">
                  <c:v>2.1149002847538199E-2</c:v>
                </c:pt>
                <c:pt idx="18222">
                  <c:v>5.2066596178043698E-2</c:v>
                </c:pt>
                <c:pt idx="18223">
                  <c:v>4.2374378128782399E-2</c:v>
                </c:pt>
                <c:pt idx="18224">
                  <c:v>8.89930564309231E-3</c:v>
                </c:pt>
                <c:pt idx="18225">
                  <c:v>1.3127025192135501E-2</c:v>
                </c:pt>
                <c:pt idx="18226">
                  <c:v>9.6671591735490101E-3</c:v>
                </c:pt>
                <c:pt idx="18227">
                  <c:v>1.0966453500125701E-2</c:v>
                </c:pt>
                <c:pt idx="18228">
                  <c:v>2.1657718007703799E-2</c:v>
                </c:pt>
                <c:pt idx="18229">
                  <c:v>3.7823120729814003E-2</c:v>
                </c:pt>
                <c:pt idx="18230">
                  <c:v>9.1305264102501307E-3</c:v>
                </c:pt>
                <c:pt idx="18231">
                  <c:v>3.9831962974207102E-2</c:v>
                </c:pt>
                <c:pt idx="18232">
                  <c:v>1.30063679980534E-2</c:v>
                </c:pt>
                <c:pt idx="18233">
                  <c:v>2.5844534806733099E-2</c:v>
                </c:pt>
                <c:pt idx="18234">
                  <c:v>1.19339456810977E-2</c:v>
                </c:pt>
                <c:pt idx="18235">
                  <c:v>9.5595942310229502E-3</c:v>
                </c:pt>
                <c:pt idx="18236">
                  <c:v>1.0702464189182999E-2</c:v>
                </c:pt>
                <c:pt idx="18237">
                  <c:v>9.9606735310707809E-3</c:v>
                </c:pt>
                <c:pt idx="18238">
                  <c:v>4.1606538747083498E-2</c:v>
                </c:pt>
                <c:pt idx="18239">
                  <c:v>1.03575050282971E-2</c:v>
                </c:pt>
                <c:pt idx="18240">
                  <c:v>8.9444834715500798E-3</c:v>
                </c:pt>
                <c:pt idx="18241">
                  <c:v>1.2021164060717E-2</c:v>
                </c:pt>
                <c:pt idx="18242">
                  <c:v>5.7350272754544802E-2</c:v>
                </c:pt>
                <c:pt idx="18243">
                  <c:v>1.05501328271628E-2</c:v>
                </c:pt>
                <c:pt idx="18244">
                  <c:v>1.49896402158455E-2</c:v>
                </c:pt>
                <c:pt idx="18245">
                  <c:v>1.6692174654515699E-2</c:v>
                </c:pt>
                <c:pt idx="18246">
                  <c:v>2.1593489798430902E-2</c:v>
                </c:pt>
                <c:pt idx="18247">
                  <c:v>8.8752030701426E-3</c:v>
                </c:pt>
                <c:pt idx="18248">
                  <c:v>1.23989764233215E-2</c:v>
                </c:pt>
                <c:pt idx="18249">
                  <c:v>1.00104202291661E-2</c:v>
                </c:pt>
                <c:pt idx="18250">
                  <c:v>4.1438835983414302E-2</c:v>
                </c:pt>
                <c:pt idx="18251">
                  <c:v>2.4938531458661602E-2</c:v>
                </c:pt>
                <c:pt idx="18252">
                  <c:v>4.0905421729462099E-2</c:v>
                </c:pt>
                <c:pt idx="18253">
                  <c:v>2.18265253882368E-2</c:v>
                </c:pt>
                <c:pt idx="18254">
                  <c:v>7.8141311936150305E-3</c:v>
                </c:pt>
                <c:pt idx="18255">
                  <c:v>5.7146545494435E-2</c:v>
                </c:pt>
                <c:pt idx="18256">
                  <c:v>4.9768297958786997E-2</c:v>
                </c:pt>
                <c:pt idx="18257">
                  <c:v>8.6693557461712707E-3</c:v>
                </c:pt>
                <c:pt idx="18258">
                  <c:v>5.8293786710146102E-2</c:v>
                </c:pt>
                <c:pt idx="18259">
                  <c:v>1.43477223856505E-2</c:v>
                </c:pt>
                <c:pt idx="18260">
                  <c:v>7.9517254458158597E-3</c:v>
                </c:pt>
                <c:pt idx="18261">
                  <c:v>1.42821863125166E-2</c:v>
                </c:pt>
                <c:pt idx="18262">
                  <c:v>3.4885580494605703E-2</c:v>
                </c:pt>
                <c:pt idx="18263">
                  <c:v>4.80184163006524E-2</c:v>
                </c:pt>
                <c:pt idx="18264">
                  <c:v>1.9273736841500699E-2</c:v>
                </c:pt>
                <c:pt idx="18265">
                  <c:v>5.4673636525440002E-2</c:v>
                </c:pt>
                <c:pt idx="18266">
                  <c:v>5.98203363126142E-2</c:v>
                </c:pt>
                <c:pt idx="18267">
                  <c:v>4.3290364396130702E-2</c:v>
                </c:pt>
                <c:pt idx="18268">
                  <c:v>8.7970315464821706E-3</c:v>
                </c:pt>
                <c:pt idx="18269">
                  <c:v>3.0293877707652701E-2</c:v>
                </c:pt>
                <c:pt idx="18270">
                  <c:v>3.5684174886208703E-2</c:v>
                </c:pt>
                <c:pt idx="18271">
                  <c:v>4.0205844601125001E-2</c:v>
                </c:pt>
                <c:pt idx="18272">
                  <c:v>7.8420383213833305E-3</c:v>
                </c:pt>
                <c:pt idx="18273">
                  <c:v>1.0565807377364201E-2</c:v>
                </c:pt>
                <c:pt idx="18274">
                  <c:v>4.1645031689711398E-2</c:v>
                </c:pt>
                <c:pt idx="18275">
                  <c:v>9.1751588266949201E-3</c:v>
                </c:pt>
                <c:pt idx="18276">
                  <c:v>2.1215230430402399E-2</c:v>
                </c:pt>
                <c:pt idx="18277">
                  <c:v>2.2514117317125298E-2</c:v>
                </c:pt>
                <c:pt idx="18278">
                  <c:v>1.8303771552373799E-2</c:v>
                </c:pt>
                <c:pt idx="18279">
                  <c:v>8.2134544024757405E-3</c:v>
                </c:pt>
                <c:pt idx="18280">
                  <c:v>1.9848035656885001E-2</c:v>
                </c:pt>
                <c:pt idx="18281">
                  <c:v>3.0241840435750102E-2</c:v>
                </c:pt>
                <c:pt idx="18282">
                  <c:v>7.78616864059079E-3</c:v>
                </c:pt>
                <c:pt idx="18283">
                  <c:v>8.7104801968324094E-3</c:v>
                </c:pt>
                <c:pt idx="18284">
                  <c:v>8.3085954767894293E-3</c:v>
                </c:pt>
                <c:pt idx="18285">
                  <c:v>8.8366774195523592E-3</c:v>
                </c:pt>
                <c:pt idx="18286">
                  <c:v>1.49294288056176E-2</c:v>
                </c:pt>
                <c:pt idx="18287">
                  <c:v>1.47341960007527E-2</c:v>
                </c:pt>
                <c:pt idx="18288">
                  <c:v>1.2897563363665E-2</c:v>
                </c:pt>
                <c:pt idx="18289">
                  <c:v>1.05269255537525E-2</c:v>
                </c:pt>
                <c:pt idx="18290">
                  <c:v>4.7544366736534401E-2</c:v>
                </c:pt>
                <c:pt idx="18291">
                  <c:v>8.5553539953103896E-3</c:v>
                </c:pt>
                <c:pt idx="18292">
                  <c:v>8.5062056183080794E-3</c:v>
                </c:pt>
                <c:pt idx="18293">
                  <c:v>2.1134033063483701E-2</c:v>
                </c:pt>
                <c:pt idx="18294">
                  <c:v>3.4816078072481903E-2</c:v>
                </c:pt>
                <c:pt idx="18295">
                  <c:v>4.32923708529111E-2</c:v>
                </c:pt>
                <c:pt idx="18296">
                  <c:v>9.19139582616001E-3</c:v>
                </c:pt>
                <c:pt idx="18297">
                  <c:v>1.32261752801095E-2</c:v>
                </c:pt>
                <c:pt idx="18298">
                  <c:v>3.4704262052834202E-2</c:v>
                </c:pt>
                <c:pt idx="18299">
                  <c:v>2.2183573025991402E-2</c:v>
                </c:pt>
                <c:pt idx="18300">
                  <c:v>3.11897583937139E-2</c:v>
                </c:pt>
                <c:pt idx="18301">
                  <c:v>4.0636027084663698E-2</c:v>
                </c:pt>
                <c:pt idx="18302">
                  <c:v>1.29158753559852E-2</c:v>
                </c:pt>
                <c:pt idx="18303">
                  <c:v>2.0623945549291801E-2</c:v>
                </c:pt>
                <c:pt idx="18304">
                  <c:v>5.5530596768108301E-2</c:v>
                </c:pt>
                <c:pt idx="18305">
                  <c:v>1.0547476549727401E-2</c:v>
                </c:pt>
                <c:pt idx="18306">
                  <c:v>3.0178333633548E-2</c:v>
                </c:pt>
                <c:pt idx="18307">
                  <c:v>3.0586347534409801E-2</c:v>
                </c:pt>
                <c:pt idx="18308">
                  <c:v>5.21614446274795E-2</c:v>
                </c:pt>
                <c:pt idx="18309">
                  <c:v>1.5824562596599201E-2</c:v>
                </c:pt>
                <c:pt idx="18310">
                  <c:v>8.4238105135262097E-3</c:v>
                </c:pt>
                <c:pt idx="18311">
                  <c:v>3.1954998948050803E-2</c:v>
                </c:pt>
                <c:pt idx="18312">
                  <c:v>1.34342162005216E-2</c:v>
                </c:pt>
                <c:pt idx="18313">
                  <c:v>7.6827584045531198E-3</c:v>
                </c:pt>
                <c:pt idx="18314">
                  <c:v>2.23927341898487E-2</c:v>
                </c:pt>
                <c:pt idx="18315">
                  <c:v>9.3675704630260901E-3</c:v>
                </c:pt>
                <c:pt idx="18316">
                  <c:v>2.4771719613634301E-2</c:v>
                </c:pt>
                <c:pt idx="18317">
                  <c:v>8.4021787185912106E-3</c:v>
                </c:pt>
                <c:pt idx="18318">
                  <c:v>5.48911118454515E-2</c:v>
                </c:pt>
                <c:pt idx="18319">
                  <c:v>1.3377483712113499E-2</c:v>
                </c:pt>
                <c:pt idx="18320">
                  <c:v>3.5149898510010602E-2</c:v>
                </c:pt>
                <c:pt idx="18321">
                  <c:v>1.5476402917478101E-2</c:v>
                </c:pt>
                <c:pt idx="18322">
                  <c:v>1.92157279276308E-2</c:v>
                </c:pt>
                <c:pt idx="18323">
                  <c:v>2.3312314837969101E-2</c:v>
                </c:pt>
                <c:pt idx="18324">
                  <c:v>3.23954372246016E-2</c:v>
                </c:pt>
                <c:pt idx="18325">
                  <c:v>9.8505756618667908E-3</c:v>
                </c:pt>
                <c:pt idx="18326">
                  <c:v>7.4773681228305104E-3</c:v>
                </c:pt>
                <c:pt idx="18327">
                  <c:v>4.96004736968454E-2</c:v>
                </c:pt>
                <c:pt idx="18328">
                  <c:v>7.8519445673317905E-3</c:v>
                </c:pt>
                <c:pt idx="18329">
                  <c:v>1.16295063488428E-2</c:v>
                </c:pt>
                <c:pt idx="18330">
                  <c:v>1.13575858231343E-2</c:v>
                </c:pt>
                <c:pt idx="18331">
                  <c:v>5.93422897078811E-2</c:v>
                </c:pt>
                <c:pt idx="18332">
                  <c:v>4.0115452185762498E-2</c:v>
                </c:pt>
                <c:pt idx="18333">
                  <c:v>1.32514893657888E-2</c:v>
                </c:pt>
                <c:pt idx="18334">
                  <c:v>5.1891877558520601E-2</c:v>
                </c:pt>
                <c:pt idx="18335">
                  <c:v>1.23670698105238E-2</c:v>
                </c:pt>
                <c:pt idx="18336">
                  <c:v>4.1521336343010598E-2</c:v>
                </c:pt>
                <c:pt idx="18337">
                  <c:v>1.0507187862774501E-2</c:v>
                </c:pt>
                <c:pt idx="18338">
                  <c:v>1.2372001972026101E-2</c:v>
                </c:pt>
                <c:pt idx="18339">
                  <c:v>1.04365932986566E-2</c:v>
                </c:pt>
                <c:pt idx="18340">
                  <c:v>1.5214292100799999E-2</c:v>
                </c:pt>
                <c:pt idx="18341">
                  <c:v>9.9174683983434507E-3</c:v>
                </c:pt>
                <c:pt idx="18342">
                  <c:v>8.0419116952493101E-3</c:v>
                </c:pt>
                <c:pt idx="18343">
                  <c:v>8.5760285210618008E-3</c:v>
                </c:pt>
                <c:pt idx="18344">
                  <c:v>1.9992741305785801E-2</c:v>
                </c:pt>
                <c:pt idx="18345">
                  <c:v>1.1508444899434599E-2</c:v>
                </c:pt>
                <c:pt idx="18346">
                  <c:v>1.2706707615952301E-2</c:v>
                </c:pt>
                <c:pt idx="18347">
                  <c:v>4.1337812411310897E-2</c:v>
                </c:pt>
                <c:pt idx="18348">
                  <c:v>1.59983964711761E-2</c:v>
                </c:pt>
                <c:pt idx="18349">
                  <c:v>2.5327827727448501E-2</c:v>
                </c:pt>
                <c:pt idx="18350">
                  <c:v>3.9247448054714099E-2</c:v>
                </c:pt>
                <c:pt idx="18351">
                  <c:v>1.08022941390325E-2</c:v>
                </c:pt>
                <c:pt idx="18352">
                  <c:v>2.7350023639156701E-2</c:v>
                </c:pt>
                <c:pt idx="18353">
                  <c:v>1.5326762050400299E-2</c:v>
                </c:pt>
                <c:pt idx="18354">
                  <c:v>8.1921121916712497E-3</c:v>
                </c:pt>
                <c:pt idx="18355">
                  <c:v>1.6174713167283201E-2</c:v>
                </c:pt>
                <c:pt idx="18356">
                  <c:v>2.4784527467701201E-2</c:v>
                </c:pt>
                <c:pt idx="18357">
                  <c:v>9.9855080225258498E-3</c:v>
                </c:pt>
                <c:pt idx="18358">
                  <c:v>5.2174729473762303E-2</c:v>
                </c:pt>
                <c:pt idx="18359">
                  <c:v>1.1364131121699501E-2</c:v>
                </c:pt>
                <c:pt idx="18360">
                  <c:v>8.4791283081387097E-3</c:v>
                </c:pt>
                <c:pt idx="18361">
                  <c:v>1.02864388088208E-2</c:v>
                </c:pt>
                <c:pt idx="18362">
                  <c:v>1.4306480406578099E-2</c:v>
                </c:pt>
                <c:pt idx="18363">
                  <c:v>2.8851998645098201E-2</c:v>
                </c:pt>
                <c:pt idx="18364">
                  <c:v>9.1263451648795207E-3</c:v>
                </c:pt>
                <c:pt idx="18365">
                  <c:v>5.6474077791964297E-2</c:v>
                </c:pt>
                <c:pt idx="18366">
                  <c:v>1.18734172907848E-2</c:v>
                </c:pt>
                <c:pt idx="18367">
                  <c:v>8.7765130586034603E-3</c:v>
                </c:pt>
                <c:pt idx="18368">
                  <c:v>9.4673496674052404E-3</c:v>
                </c:pt>
                <c:pt idx="18369">
                  <c:v>1.6160881008238401E-2</c:v>
                </c:pt>
                <c:pt idx="18370">
                  <c:v>8.1985292417124499E-3</c:v>
                </c:pt>
                <c:pt idx="18371">
                  <c:v>1.8049206001960201E-2</c:v>
                </c:pt>
                <c:pt idx="18372">
                  <c:v>7.6472799151763599E-3</c:v>
                </c:pt>
                <c:pt idx="18373">
                  <c:v>3.9618492036182097E-2</c:v>
                </c:pt>
                <c:pt idx="18374">
                  <c:v>1.53295177231354E-2</c:v>
                </c:pt>
                <c:pt idx="18375">
                  <c:v>1.16975232892195E-2</c:v>
                </c:pt>
                <c:pt idx="18376">
                  <c:v>1.1842623749684599E-2</c:v>
                </c:pt>
                <c:pt idx="18377">
                  <c:v>9.4372220372159598E-3</c:v>
                </c:pt>
                <c:pt idx="18378">
                  <c:v>5.23369259179748E-2</c:v>
                </c:pt>
                <c:pt idx="18379">
                  <c:v>2.0414775225641401E-2</c:v>
                </c:pt>
                <c:pt idx="18380">
                  <c:v>9.0806337702024793E-3</c:v>
                </c:pt>
                <c:pt idx="18381">
                  <c:v>3.5637599245319597E-2</c:v>
                </c:pt>
                <c:pt idx="18382">
                  <c:v>1.00152499408507E-2</c:v>
                </c:pt>
                <c:pt idx="18383">
                  <c:v>2.9788601784287199E-2</c:v>
                </c:pt>
                <c:pt idx="18384">
                  <c:v>1.0572003508983499E-2</c:v>
                </c:pt>
                <c:pt idx="18385">
                  <c:v>2.34923540134419E-2</c:v>
                </c:pt>
                <c:pt idx="18386">
                  <c:v>2.57701265256285E-2</c:v>
                </c:pt>
                <c:pt idx="18387">
                  <c:v>1.90412582552099E-2</c:v>
                </c:pt>
                <c:pt idx="18388">
                  <c:v>1.42809663623342E-2</c:v>
                </c:pt>
                <c:pt idx="18389">
                  <c:v>4.0723107655050897E-2</c:v>
                </c:pt>
                <c:pt idx="18390">
                  <c:v>1.3079227719494E-2</c:v>
                </c:pt>
                <c:pt idx="18391">
                  <c:v>9.4882034657013999E-3</c:v>
                </c:pt>
                <c:pt idx="18392">
                  <c:v>1.5645859983293101E-2</c:v>
                </c:pt>
                <c:pt idx="18393">
                  <c:v>9.5286428483834004E-3</c:v>
                </c:pt>
                <c:pt idx="18394">
                  <c:v>1.2338195931783201E-2</c:v>
                </c:pt>
                <c:pt idx="18395">
                  <c:v>9.1287462828751904E-3</c:v>
                </c:pt>
                <c:pt idx="18396">
                  <c:v>1.6018211362868601E-2</c:v>
                </c:pt>
                <c:pt idx="18397">
                  <c:v>2.75254145380576E-2</c:v>
                </c:pt>
                <c:pt idx="18398">
                  <c:v>2.6180667895277999E-2</c:v>
                </c:pt>
                <c:pt idx="18399">
                  <c:v>4.8564654717669999E-2</c:v>
                </c:pt>
                <c:pt idx="18400">
                  <c:v>8.7505611629045393E-3</c:v>
                </c:pt>
                <c:pt idx="18401">
                  <c:v>2.21374234774992E-2</c:v>
                </c:pt>
                <c:pt idx="18402">
                  <c:v>9.6904990618494492E-3</c:v>
                </c:pt>
                <c:pt idx="18403">
                  <c:v>1.58203749874451E-2</c:v>
                </c:pt>
                <c:pt idx="18404">
                  <c:v>2.1855760791337699E-2</c:v>
                </c:pt>
                <c:pt idx="18405">
                  <c:v>1.1693840167801299E-2</c:v>
                </c:pt>
                <c:pt idx="18406">
                  <c:v>1.3560815400484601E-2</c:v>
                </c:pt>
                <c:pt idx="18407">
                  <c:v>9.2668897267901406E-3</c:v>
                </c:pt>
                <c:pt idx="18408">
                  <c:v>1.40056846858784E-2</c:v>
                </c:pt>
                <c:pt idx="18409">
                  <c:v>1.7609140848364201E-2</c:v>
                </c:pt>
                <c:pt idx="18410">
                  <c:v>1.2755597333021401E-2</c:v>
                </c:pt>
                <c:pt idx="18411">
                  <c:v>5.0084551316481998E-2</c:v>
                </c:pt>
                <c:pt idx="18412">
                  <c:v>8.5701033276629202E-3</c:v>
                </c:pt>
                <c:pt idx="18413">
                  <c:v>4.8895294221069599E-2</c:v>
                </c:pt>
                <c:pt idx="18414">
                  <c:v>3.4635234251410497E-2</c:v>
                </c:pt>
                <c:pt idx="18415">
                  <c:v>7.9304348161170508E-3</c:v>
                </c:pt>
                <c:pt idx="18416">
                  <c:v>3.6417119870304798E-2</c:v>
                </c:pt>
                <c:pt idx="18417">
                  <c:v>3.5795597112076902E-2</c:v>
                </c:pt>
                <c:pt idx="18418">
                  <c:v>4.6743275813386498E-2</c:v>
                </c:pt>
                <c:pt idx="18419">
                  <c:v>3.7583836555533497E-2</c:v>
                </c:pt>
                <c:pt idx="18420">
                  <c:v>3.5514738761473798E-2</c:v>
                </c:pt>
                <c:pt idx="18421">
                  <c:v>8.3114484056709508E-3</c:v>
                </c:pt>
                <c:pt idx="18422">
                  <c:v>2.9073651258440102E-2</c:v>
                </c:pt>
                <c:pt idx="18423">
                  <c:v>8.6409089171374399E-3</c:v>
                </c:pt>
                <c:pt idx="18424">
                  <c:v>2.02884294299235E-2</c:v>
                </c:pt>
                <c:pt idx="18425">
                  <c:v>1.5175763112340999E-2</c:v>
                </c:pt>
                <c:pt idx="18426">
                  <c:v>9.2913634388453806E-3</c:v>
                </c:pt>
                <c:pt idx="18427">
                  <c:v>8.8401071785792398E-3</c:v>
                </c:pt>
                <c:pt idx="18428">
                  <c:v>6.78215148575744E-2</c:v>
                </c:pt>
                <c:pt idx="18429">
                  <c:v>1.6626402681975599E-2</c:v>
                </c:pt>
                <c:pt idx="18430">
                  <c:v>8.0900213957199995E-3</c:v>
                </c:pt>
                <c:pt idx="18431">
                  <c:v>2.9819785233491901E-2</c:v>
                </c:pt>
                <c:pt idx="18432">
                  <c:v>9.3521703590669393E-3</c:v>
                </c:pt>
                <c:pt idx="18433">
                  <c:v>9.9236506321329892E-3</c:v>
                </c:pt>
                <c:pt idx="18434">
                  <c:v>3.9315965750607099E-2</c:v>
                </c:pt>
                <c:pt idx="18435">
                  <c:v>9.4915352125455894E-3</c:v>
                </c:pt>
                <c:pt idx="18436">
                  <c:v>1.03045605014994E-2</c:v>
                </c:pt>
                <c:pt idx="18437">
                  <c:v>1.9495729593492099E-2</c:v>
                </c:pt>
                <c:pt idx="18438">
                  <c:v>4.1861689133568102E-2</c:v>
                </c:pt>
                <c:pt idx="18439">
                  <c:v>1.3672823264498601E-2</c:v>
                </c:pt>
                <c:pt idx="18440">
                  <c:v>1.0692670940031001E-2</c:v>
                </c:pt>
                <c:pt idx="18441">
                  <c:v>1.11673869030066E-2</c:v>
                </c:pt>
                <c:pt idx="18442">
                  <c:v>1.8588965327018699E-2</c:v>
                </c:pt>
                <c:pt idx="18443">
                  <c:v>9.7441944551949992E-3</c:v>
                </c:pt>
                <c:pt idx="18444">
                  <c:v>1.8188489780415401E-2</c:v>
                </c:pt>
                <c:pt idx="18445">
                  <c:v>8.5409399512234706E-3</c:v>
                </c:pt>
                <c:pt idx="18446">
                  <c:v>1.3956841638273799E-2</c:v>
                </c:pt>
                <c:pt idx="18447">
                  <c:v>8.2012339377431995E-3</c:v>
                </c:pt>
                <c:pt idx="18448">
                  <c:v>2.1439399746381701E-2</c:v>
                </c:pt>
                <c:pt idx="18449">
                  <c:v>1.43944534283917E-2</c:v>
                </c:pt>
                <c:pt idx="18450">
                  <c:v>1.31983297097895E-2</c:v>
                </c:pt>
                <c:pt idx="18451">
                  <c:v>1.84693268874839E-2</c:v>
                </c:pt>
                <c:pt idx="18452">
                  <c:v>8.7962552961542602E-3</c:v>
                </c:pt>
                <c:pt idx="18453">
                  <c:v>1.7175884839155699E-2</c:v>
                </c:pt>
                <c:pt idx="18454">
                  <c:v>8.6175308629133397E-3</c:v>
                </c:pt>
                <c:pt idx="18455">
                  <c:v>6.1968987003007001E-2</c:v>
                </c:pt>
                <c:pt idx="18456">
                  <c:v>3.9664029973671203E-2</c:v>
                </c:pt>
                <c:pt idx="18457">
                  <c:v>1.03967717645343E-2</c:v>
                </c:pt>
                <c:pt idx="18458">
                  <c:v>4.50619317949233E-2</c:v>
                </c:pt>
                <c:pt idx="18459">
                  <c:v>1.8638789368599199E-2</c:v>
                </c:pt>
                <c:pt idx="18460">
                  <c:v>1.18118639755007E-2</c:v>
                </c:pt>
                <c:pt idx="18461">
                  <c:v>4.3788557733171897E-2</c:v>
                </c:pt>
                <c:pt idx="18462">
                  <c:v>2.64281439506844E-2</c:v>
                </c:pt>
                <c:pt idx="18463">
                  <c:v>8.8525276703301601E-3</c:v>
                </c:pt>
                <c:pt idx="18464">
                  <c:v>1.04043092853105E-2</c:v>
                </c:pt>
                <c:pt idx="18465">
                  <c:v>1.32838236335861E-2</c:v>
                </c:pt>
                <c:pt idx="18466">
                  <c:v>4.8647466322932202E-2</c:v>
                </c:pt>
                <c:pt idx="18467">
                  <c:v>3.3876459165202003E-2</c:v>
                </c:pt>
                <c:pt idx="18468">
                  <c:v>6.3590857017131699E-2</c:v>
                </c:pt>
                <c:pt idx="18469">
                  <c:v>3.19649439237389E-2</c:v>
                </c:pt>
                <c:pt idx="18470">
                  <c:v>2.5063876644257101E-2</c:v>
                </c:pt>
                <c:pt idx="18471">
                  <c:v>2.68856216154717E-2</c:v>
                </c:pt>
                <c:pt idx="18472">
                  <c:v>9.0130167753925908E-3</c:v>
                </c:pt>
                <c:pt idx="18473">
                  <c:v>1.4678529494474801E-2</c:v>
                </c:pt>
                <c:pt idx="18474">
                  <c:v>3.3931879070644398E-2</c:v>
                </c:pt>
                <c:pt idx="18475">
                  <c:v>3.0726200892283399E-2</c:v>
                </c:pt>
                <c:pt idx="18476">
                  <c:v>1.22362753790109E-2</c:v>
                </c:pt>
                <c:pt idx="18477">
                  <c:v>3.6629511696091098E-2</c:v>
                </c:pt>
                <c:pt idx="18478">
                  <c:v>4.4116201282388703E-2</c:v>
                </c:pt>
                <c:pt idx="18479">
                  <c:v>3.1910036652427899E-2</c:v>
                </c:pt>
                <c:pt idx="18480">
                  <c:v>1.81009354660959E-2</c:v>
                </c:pt>
                <c:pt idx="18481">
                  <c:v>8.3034667109659396E-3</c:v>
                </c:pt>
                <c:pt idx="18482">
                  <c:v>6.2984113501999894E-2</c:v>
                </c:pt>
                <c:pt idx="18483">
                  <c:v>2.2106502678872299E-2</c:v>
                </c:pt>
                <c:pt idx="18484">
                  <c:v>2.56464394226542E-2</c:v>
                </c:pt>
                <c:pt idx="18485">
                  <c:v>3.33310088286096E-2</c:v>
                </c:pt>
                <c:pt idx="18486">
                  <c:v>1.12724845244096E-2</c:v>
                </c:pt>
                <c:pt idx="18487">
                  <c:v>4.9900940211294702E-2</c:v>
                </c:pt>
                <c:pt idx="18488">
                  <c:v>2.7448793578705898E-2</c:v>
                </c:pt>
                <c:pt idx="18489">
                  <c:v>4.70030387082956E-2</c:v>
                </c:pt>
                <c:pt idx="18490">
                  <c:v>1.0219439921110501E-2</c:v>
                </c:pt>
                <c:pt idx="18491">
                  <c:v>1.08053827729826E-2</c:v>
                </c:pt>
                <c:pt idx="18492">
                  <c:v>1.2127748356034701E-2</c:v>
                </c:pt>
                <c:pt idx="18493">
                  <c:v>8.9884361695076603E-3</c:v>
                </c:pt>
                <c:pt idx="18494">
                  <c:v>8.4603267649774501E-3</c:v>
                </c:pt>
                <c:pt idx="18495">
                  <c:v>3.5369083107487799E-2</c:v>
                </c:pt>
                <c:pt idx="18496">
                  <c:v>1.14152737383518E-2</c:v>
                </c:pt>
                <c:pt idx="18497">
                  <c:v>8.3898303435809406E-3</c:v>
                </c:pt>
                <c:pt idx="18498">
                  <c:v>1.65660987839958E-2</c:v>
                </c:pt>
                <c:pt idx="18499">
                  <c:v>4.6657650629714699E-2</c:v>
                </c:pt>
                <c:pt idx="18500">
                  <c:v>9.51046325596017E-3</c:v>
                </c:pt>
                <c:pt idx="18501">
                  <c:v>6.0154486984564298E-2</c:v>
                </c:pt>
                <c:pt idx="18502">
                  <c:v>2.25189333255254E-2</c:v>
                </c:pt>
                <c:pt idx="18503">
                  <c:v>8.9937707460919902E-3</c:v>
                </c:pt>
                <c:pt idx="18504">
                  <c:v>1.12118171767751E-2</c:v>
                </c:pt>
                <c:pt idx="18505">
                  <c:v>1.7505775295310201E-2</c:v>
                </c:pt>
                <c:pt idx="18506">
                  <c:v>4.7755125553710497E-2</c:v>
                </c:pt>
                <c:pt idx="18507">
                  <c:v>2.2014142533059899E-2</c:v>
                </c:pt>
                <c:pt idx="18508">
                  <c:v>9.9504378196599401E-3</c:v>
                </c:pt>
                <c:pt idx="18509">
                  <c:v>1.3653243854631399E-2</c:v>
                </c:pt>
                <c:pt idx="18510">
                  <c:v>1.3252666015913499E-2</c:v>
                </c:pt>
                <c:pt idx="18511">
                  <c:v>1.2628111073819099E-2</c:v>
                </c:pt>
                <c:pt idx="18512">
                  <c:v>3.6546160013941398E-2</c:v>
                </c:pt>
                <c:pt idx="18513">
                  <c:v>1.6829621999570998E-2</c:v>
                </c:pt>
                <c:pt idx="18514">
                  <c:v>1.49342742514165E-2</c:v>
                </c:pt>
                <c:pt idx="18515">
                  <c:v>1.65646381915328E-2</c:v>
                </c:pt>
                <c:pt idx="18516">
                  <c:v>1.3552210632979299E-2</c:v>
                </c:pt>
                <c:pt idx="18517">
                  <c:v>2.8160885911935701E-2</c:v>
                </c:pt>
                <c:pt idx="18518">
                  <c:v>1.41636283765795E-2</c:v>
                </c:pt>
                <c:pt idx="18519">
                  <c:v>2.24563114621971E-2</c:v>
                </c:pt>
                <c:pt idx="18520">
                  <c:v>2.9683938681232098E-2</c:v>
                </c:pt>
                <c:pt idx="18521">
                  <c:v>1.84003641170929E-2</c:v>
                </c:pt>
                <c:pt idx="18522">
                  <c:v>1.5789819064996002E-2</c:v>
                </c:pt>
                <c:pt idx="18523">
                  <c:v>1.0980774889271201E-2</c:v>
                </c:pt>
                <c:pt idx="18524">
                  <c:v>1.13812179190537E-2</c:v>
                </c:pt>
                <c:pt idx="18525">
                  <c:v>9.45783982030797E-3</c:v>
                </c:pt>
                <c:pt idx="18526">
                  <c:v>6.10804924894826E-2</c:v>
                </c:pt>
                <c:pt idx="18527">
                  <c:v>4.8435792467459299E-2</c:v>
                </c:pt>
                <c:pt idx="18528">
                  <c:v>1.0327360493356599E-2</c:v>
                </c:pt>
                <c:pt idx="18529">
                  <c:v>1.52209173228056E-2</c:v>
                </c:pt>
                <c:pt idx="18530">
                  <c:v>1.00673728050465E-2</c:v>
                </c:pt>
                <c:pt idx="18531">
                  <c:v>2.48681801770732E-2</c:v>
                </c:pt>
                <c:pt idx="18532">
                  <c:v>2.0381736227443999E-2</c:v>
                </c:pt>
                <c:pt idx="18533">
                  <c:v>9.1387128429438694E-3</c:v>
                </c:pt>
                <c:pt idx="18534">
                  <c:v>6.18945057724299E-2</c:v>
                </c:pt>
                <c:pt idx="18535">
                  <c:v>3.1288634625003101E-2</c:v>
                </c:pt>
                <c:pt idx="18536">
                  <c:v>4.5802939189127402E-2</c:v>
                </c:pt>
                <c:pt idx="18537">
                  <c:v>1.23162128437336E-2</c:v>
                </c:pt>
                <c:pt idx="18538">
                  <c:v>1.0393450568026E-2</c:v>
                </c:pt>
                <c:pt idx="18539">
                  <c:v>2.94675482850736E-2</c:v>
                </c:pt>
                <c:pt idx="18540">
                  <c:v>8.4865703424068604E-3</c:v>
                </c:pt>
                <c:pt idx="18541">
                  <c:v>1.28164253838063E-2</c:v>
                </c:pt>
                <c:pt idx="18542">
                  <c:v>1.19613762681461E-2</c:v>
                </c:pt>
                <c:pt idx="18543">
                  <c:v>2.4669818447984999E-2</c:v>
                </c:pt>
                <c:pt idx="18544">
                  <c:v>4.3987995360149697E-2</c:v>
                </c:pt>
                <c:pt idx="18545">
                  <c:v>7.57821328309124E-3</c:v>
                </c:pt>
                <c:pt idx="18546">
                  <c:v>5.6340528664654201E-2</c:v>
                </c:pt>
                <c:pt idx="18547">
                  <c:v>1.9325272150425E-2</c:v>
                </c:pt>
                <c:pt idx="18548">
                  <c:v>1.8985191091370701E-2</c:v>
                </c:pt>
                <c:pt idx="18549">
                  <c:v>8.3665863821467193E-3</c:v>
                </c:pt>
                <c:pt idx="18550">
                  <c:v>1.8259036656109E-2</c:v>
                </c:pt>
                <c:pt idx="18551">
                  <c:v>1.23709230174203E-2</c:v>
                </c:pt>
                <c:pt idx="18552">
                  <c:v>4.32335607440609E-2</c:v>
                </c:pt>
                <c:pt idx="18553">
                  <c:v>1.08851718727288E-2</c:v>
                </c:pt>
                <c:pt idx="18554">
                  <c:v>7.9418120121024505E-3</c:v>
                </c:pt>
                <c:pt idx="18555">
                  <c:v>9.2746409307372293E-3</c:v>
                </c:pt>
                <c:pt idx="18556">
                  <c:v>5.04360249753254E-2</c:v>
                </c:pt>
                <c:pt idx="18557">
                  <c:v>8.6666624419138895E-3</c:v>
                </c:pt>
                <c:pt idx="18558">
                  <c:v>4.8790515198520699E-2</c:v>
                </c:pt>
                <c:pt idx="18559">
                  <c:v>2.5961599943381E-2</c:v>
                </c:pt>
                <c:pt idx="18560">
                  <c:v>1.06470143579456E-2</c:v>
                </c:pt>
                <c:pt idx="18561">
                  <c:v>5.2818663835705798E-2</c:v>
                </c:pt>
                <c:pt idx="18562">
                  <c:v>1.9545442511259E-2</c:v>
                </c:pt>
                <c:pt idx="18563">
                  <c:v>1.9011117256466301E-2</c:v>
                </c:pt>
                <c:pt idx="18564">
                  <c:v>1.96976718189452E-2</c:v>
                </c:pt>
                <c:pt idx="18565">
                  <c:v>5.2059637993635298E-2</c:v>
                </c:pt>
                <c:pt idx="18566">
                  <c:v>1.5140327984440399E-2</c:v>
                </c:pt>
                <c:pt idx="18567">
                  <c:v>5.7919696854428798E-2</c:v>
                </c:pt>
                <c:pt idx="18568">
                  <c:v>6.6610893392519105E-2</c:v>
                </c:pt>
                <c:pt idx="18569">
                  <c:v>1.01131496380175E-2</c:v>
                </c:pt>
                <c:pt idx="18570">
                  <c:v>8.3251421693133799E-3</c:v>
                </c:pt>
                <c:pt idx="18571">
                  <c:v>1.09086061596945E-2</c:v>
                </c:pt>
                <c:pt idx="18572">
                  <c:v>1.4853938695889E-2</c:v>
                </c:pt>
                <c:pt idx="18573">
                  <c:v>1.65125699097338E-2</c:v>
                </c:pt>
                <c:pt idx="18574">
                  <c:v>1.06447519208261E-2</c:v>
                </c:pt>
                <c:pt idx="18575">
                  <c:v>5.9929881510128902E-2</c:v>
                </c:pt>
                <c:pt idx="18576">
                  <c:v>3.3315727077194303E-2</c:v>
                </c:pt>
                <c:pt idx="18577">
                  <c:v>1.0380264811284101E-2</c:v>
                </c:pt>
                <c:pt idx="18578">
                  <c:v>9.3512061195098802E-3</c:v>
                </c:pt>
                <c:pt idx="18579">
                  <c:v>8.2972532079653299E-3</c:v>
                </c:pt>
                <c:pt idx="18580">
                  <c:v>2.68314298387251E-2</c:v>
                </c:pt>
                <c:pt idx="18581">
                  <c:v>3.6527254030610898E-2</c:v>
                </c:pt>
                <c:pt idx="18582">
                  <c:v>3.3970302835487499E-2</c:v>
                </c:pt>
                <c:pt idx="18583">
                  <c:v>3.6291419147103203E-2</c:v>
                </c:pt>
                <c:pt idx="18584">
                  <c:v>1.3355563630698199E-2</c:v>
                </c:pt>
                <c:pt idx="18585">
                  <c:v>7.5036538922055602E-3</c:v>
                </c:pt>
                <c:pt idx="18586">
                  <c:v>3.2077879279271498E-2</c:v>
                </c:pt>
                <c:pt idx="18587">
                  <c:v>4.9188271649892902E-2</c:v>
                </c:pt>
                <c:pt idx="18588">
                  <c:v>1.0457255353722401E-2</c:v>
                </c:pt>
                <c:pt idx="18589">
                  <c:v>8.3342661414518206E-3</c:v>
                </c:pt>
                <c:pt idx="18590">
                  <c:v>1.54254833440219E-2</c:v>
                </c:pt>
                <c:pt idx="18591">
                  <c:v>8.9264299013410205E-3</c:v>
                </c:pt>
                <c:pt idx="18592">
                  <c:v>1.57936365764282E-2</c:v>
                </c:pt>
                <c:pt idx="18593">
                  <c:v>3.3873396277824E-2</c:v>
                </c:pt>
                <c:pt idx="18594">
                  <c:v>9.74694769262637E-3</c:v>
                </c:pt>
                <c:pt idx="18595">
                  <c:v>2.4461739938598102E-2</c:v>
                </c:pt>
                <c:pt idx="18596">
                  <c:v>3.7674516869698998E-2</c:v>
                </c:pt>
                <c:pt idx="18597">
                  <c:v>3.1241777764766099E-2</c:v>
                </c:pt>
                <c:pt idx="18598">
                  <c:v>1.6210512685359502E-2</c:v>
                </c:pt>
                <c:pt idx="18599">
                  <c:v>2.2003455952987999E-2</c:v>
                </c:pt>
                <c:pt idx="18600">
                  <c:v>1.9999332999932298E-2</c:v>
                </c:pt>
                <c:pt idx="18601">
                  <c:v>8.6131138921023299E-3</c:v>
                </c:pt>
                <c:pt idx="18602">
                  <c:v>5.65537430324018E-2</c:v>
                </c:pt>
                <c:pt idx="18603">
                  <c:v>1.0134373059558799E-2</c:v>
                </c:pt>
                <c:pt idx="18604">
                  <c:v>1.05173764029136E-2</c:v>
                </c:pt>
                <c:pt idx="18605">
                  <c:v>2.2836292367262898E-2</c:v>
                </c:pt>
                <c:pt idx="18606">
                  <c:v>2.10208055289711E-2</c:v>
                </c:pt>
                <c:pt idx="18607">
                  <c:v>2.1610710765459801E-2</c:v>
                </c:pt>
                <c:pt idx="18608">
                  <c:v>3.4187215679074602E-2</c:v>
                </c:pt>
                <c:pt idx="18609">
                  <c:v>3.4822843529883997E-2</c:v>
                </c:pt>
                <c:pt idx="18610">
                  <c:v>7.8095526701989996E-3</c:v>
                </c:pt>
                <c:pt idx="18611">
                  <c:v>7.8200151985481602E-3</c:v>
                </c:pt>
                <c:pt idx="18612">
                  <c:v>3.1280072572734199E-2</c:v>
                </c:pt>
                <c:pt idx="18613">
                  <c:v>9.5144031396674593E-3</c:v>
                </c:pt>
                <c:pt idx="18614">
                  <c:v>3.3470078553085897E-2</c:v>
                </c:pt>
                <c:pt idx="18615">
                  <c:v>3.6761080443104097E-2</c:v>
                </c:pt>
                <c:pt idx="18616">
                  <c:v>1.7235707897535001E-2</c:v>
                </c:pt>
                <c:pt idx="18617">
                  <c:v>1.0799958243895701E-2</c:v>
                </c:pt>
                <c:pt idx="18618">
                  <c:v>9.3125201042656598E-3</c:v>
                </c:pt>
                <c:pt idx="18619">
                  <c:v>1.13686648393128E-2</c:v>
                </c:pt>
                <c:pt idx="18620">
                  <c:v>6.6344797544635403E-2</c:v>
                </c:pt>
                <c:pt idx="18621">
                  <c:v>2.6403935043051299E-2</c:v>
                </c:pt>
                <c:pt idx="18622">
                  <c:v>1.74238809185293E-2</c:v>
                </c:pt>
                <c:pt idx="18623">
                  <c:v>4.7565171227140303E-2</c:v>
                </c:pt>
                <c:pt idx="18624">
                  <c:v>1.6890381542378499E-2</c:v>
                </c:pt>
                <c:pt idx="18625">
                  <c:v>1.29132240350672E-2</c:v>
                </c:pt>
                <c:pt idx="18626">
                  <c:v>1.7602190654858001E-2</c:v>
                </c:pt>
                <c:pt idx="18627">
                  <c:v>4.8113925275226802E-2</c:v>
                </c:pt>
                <c:pt idx="18628">
                  <c:v>2.9303702834300598E-2</c:v>
                </c:pt>
                <c:pt idx="18629">
                  <c:v>8.4689297931134794E-3</c:v>
                </c:pt>
                <c:pt idx="18630">
                  <c:v>1.08845235002764E-2</c:v>
                </c:pt>
                <c:pt idx="18631">
                  <c:v>1.1891842860595501E-2</c:v>
                </c:pt>
                <c:pt idx="18632">
                  <c:v>1.09052169665883E-2</c:v>
                </c:pt>
                <c:pt idx="18633">
                  <c:v>5.0474979667512597E-2</c:v>
                </c:pt>
                <c:pt idx="18634">
                  <c:v>3.7465124758559898E-2</c:v>
                </c:pt>
                <c:pt idx="18635">
                  <c:v>1.6376218555341E-2</c:v>
                </c:pt>
                <c:pt idx="18636">
                  <c:v>1.4901964550100301E-2</c:v>
                </c:pt>
                <c:pt idx="18637">
                  <c:v>1.40305330014099E-2</c:v>
                </c:pt>
                <c:pt idx="18638">
                  <c:v>5.09423091152598E-2</c:v>
                </c:pt>
                <c:pt idx="18639">
                  <c:v>4.4978908675500903E-2</c:v>
                </c:pt>
                <c:pt idx="18640">
                  <c:v>1.23790472147172E-2</c:v>
                </c:pt>
                <c:pt idx="18641">
                  <c:v>5.6480431140851502E-2</c:v>
                </c:pt>
                <c:pt idx="18642">
                  <c:v>8.6366672677723501E-3</c:v>
                </c:pt>
                <c:pt idx="18643">
                  <c:v>3.4380549227978098E-2</c:v>
                </c:pt>
                <c:pt idx="18644">
                  <c:v>8.1210268174211706E-3</c:v>
                </c:pt>
                <c:pt idx="18645">
                  <c:v>1.7765385522488401E-2</c:v>
                </c:pt>
                <c:pt idx="18646">
                  <c:v>9.9704288606359999E-3</c:v>
                </c:pt>
                <c:pt idx="18647">
                  <c:v>2.4637275845104101E-2</c:v>
                </c:pt>
                <c:pt idx="18648">
                  <c:v>2.6438771630019401E-2</c:v>
                </c:pt>
                <c:pt idx="18649">
                  <c:v>2.7533922548800299E-2</c:v>
                </c:pt>
                <c:pt idx="18650">
                  <c:v>5.4001539182734898E-2</c:v>
                </c:pt>
                <c:pt idx="18651">
                  <c:v>2.84207102365782E-2</c:v>
                </c:pt>
                <c:pt idx="18652">
                  <c:v>2.98891951987778E-2</c:v>
                </c:pt>
                <c:pt idx="18653">
                  <c:v>1.5828921861148499E-2</c:v>
                </c:pt>
                <c:pt idx="18654">
                  <c:v>2.5227299279710999E-2</c:v>
                </c:pt>
                <c:pt idx="18655">
                  <c:v>3.2865934300543298E-2</c:v>
                </c:pt>
                <c:pt idx="18656">
                  <c:v>6.1526616954008198E-2</c:v>
                </c:pt>
                <c:pt idx="18657">
                  <c:v>1.14589942290972E-2</c:v>
                </c:pt>
                <c:pt idx="18658">
                  <c:v>8.6043676501783295E-3</c:v>
                </c:pt>
                <c:pt idx="18659">
                  <c:v>8.6242143219177093E-3</c:v>
                </c:pt>
                <c:pt idx="18660">
                  <c:v>1.23007322583263E-2</c:v>
                </c:pt>
                <c:pt idx="18661">
                  <c:v>8.7734943893369201E-3</c:v>
                </c:pt>
                <c:pt idx="18662">
                  <c:v>1.1655275427546999E-2</c:v>
                </c:pt>
                <c:pt idx="18663">
                  <c:v>9.2228840503505907E-3</c:v>
                </c:pt>
                <c:pt idx="18664">
                  <c:v>2.9573942988024099E-2</c:v>
                </c:pt>
                <c:pt idx="18665">
                  <c:v>8.7042997083312205E-3</c:v>
                </c:pt>
                <c:pt idx="18666">
                  <c:v>1.9147368749549101E-2</c:v>
                </c:pt>
                <c:pt idx="18667">
                  <c:v>1.16528209866465E-2</c:v>
                </c:pt>
                <c:pt idx="18668">
                  <c:v>1.63598648498606E-2</c:v>
                </c:pt>
                <c:pt idx="18669">
                  <c:v>9.4903040855507399E-3</c:v>
                </c:pt>
                <c:pt idx="18670">
                  <c:v>1.8107758748489199E-2</c:v>
                </c:pt>
                <c:pt idx="18671">
                  <c:v>1.7686084702778E-2</c:v>
                </c:pt>
                <c:pt idx="18672">
                  <c:v>1.8092945925445299E-2</c:v>
                </c:pt>
                <c:pt idx="18673">
                  <c:v>5.93160214725095E-2</c:v>
                </c:pt>
                <c:pt idx="18674">
                  <c:v>8.5991357651973698E-3</c:v>
                </c:pt>
                <c:pt idx="18675">
                  <c:v>1.5968027333275101E-2</c:v>
                </c:pt>
                <c:pt idx="18676">
                  <c:v>4.7394301236115197E-2</c:v>
                </c:pt>
                <c:pt idx="18677">
                  <c:v>9.6871048711544509E-3</c:v>
                </c:pt>
                <c:pt idx="18678">
                  <c:v>9.2505539911658507E-3</c:v>
                </c:pt>
                <c:pt idx="18679">
                  <c:v>1.9822606985444299E-2</c:v>
                </c:pt>
                <c:pt idx="18680">
                  <c:v>3.8972748929954802E-2</c:v>
                </c:pt>
                <c:pt idx="18681">
                  <c:v>1.45402872958026E-2</c:v>
                </c:pt>
                <c:pt idx="18682">
                  <c:v>6.0268545432651102E-2</c:v>
                </c:pt>
                <c:pt idx="18683">
                  <c:v>5.14958666273014E-2</c:v>
                </c:pt>
                <c:pt idx="18684">
                  <c:v>8.4052900291490505E-3</c:v>
                </c:pt>
                <c:pt idx="18685">
                  <c:v>1.2127023147385899E-2</c:v>
                </c:pt>
                <c:pt idx="18686">
                  <c:v>1.7764547562895701E-2</c:v>
                </c:pt>
                <c:pt idx="18687">
                  <c:v>1.55319470128133E-2</c:v>
                </c:pt>
                <c:pt idx="18688">
                  <c:v>1.9660558606328E-2</c:v>
                </c:pt>
                <c:pt idx="18689">
                  <c:v>1.03720700381718E-2</c:v>
                </c:pt>
                <c:pt idx="18690">
                  <c:v>2.56640068363586E-2</c:v>
                </c:pt>
                <c:pt idx="18691">
                  <c:v>1.23140819809108E-2</c:v>
                </c:pt>
                <c:pt idx="18692">
                  <c:v>9.9080679151240109E-3</c:v>
                </c:pt>
                <c:pt idx="18693">
                  <c:v>4.0024152306323099E-2</c:v>
                </c:pt>
                <c:pt idx="18694">
                  <c:v>1.8093247756149001E-2</c:v>
                </c:pt>
                <c:pt idx="18695">
                  <c:v>2.3114858440775699E-2</c:v>
                </c:pt>
                <c:pt idx="18696">
                  <c:v>1.987819131979E-2</c:v>
                </c:pt>
                <c:pt idx="18697">
                  <c:v>1.0489499300652299E-2</c:v>
                </c:pt>
                <c:pt idx="18698">
                  <c:v>1.0950261420594199E-2</c:v>
                </c:pt>
                <c:pt idx="18699">
                  <c:v>3.1124372131879699E-2</c:v>
                </c:pt>
                <c:pt idx="18700">
                  <c:v>5.5284566370669502E-2</c:v>
                </c:pt>
                <c:pt idx="18701">
                  <c:v>1.03273024704297E-2</c:v>
                </c:pt>
                <c:pt idx="18702">
                  <c:v>3.0695910367686201E-2</c:v>
                </c:pt>
                <c:pt idx="18703">
                  <c:v>1.79326970096041E-2</c:v>
                </c:pt>
                <c:pt idx="18704">
                  <c:v>2.0806907174883899E-2</c:v>
                </c:pt>
                <c:pt idx="18705">
                  <c:v>5.8813539827886702E-2</c:v>
                </c:pt>
                <c:pt idx="18706">
                  <c:v>1.8754095552840098E-2</c:v>
                </c:pt>
                <c:pt idx="18707">
                  <c:v>2.0056914617625599E-2</c:v>
                </c:pt>
                <c:pt idx="18708">
                  <c:v>8.7549968666529795E-3</c:v>
                </c:pt>
                <c:pt idx="18709">
                  <c:v>1.1841040515847299E-2</c:v>
                </c:pt>
                <c:pt idx="18710">
                  <c:v>1.35078568670302E-2</c:v>
                </c:pt>
                <c:pt idx="18711">
                  <c:v>8.3947110467968693E-3</c:v>
                </c:pt>
                <c:pt idx="18712">
                  <c:v>8.7420062003911395E-3</c:v>
                </c:pt>
                <c:pt idx="18713">
                  <c:v>1.6118791583006602E-2</c:v>
                </c:pt>
                <c:pt idx="18714">
                  <c:v>3.3894822935173499E-2</c:v>
                </c:pt>
                <c:pt idx="18715">
                  <c:v>3.8962852393448801E-2</c:v>
                </c:pt>
                <c:pt idx="18716">
                  <c:v>7.4809044703056399E-3</c:v>
                </c:pt>
                <c:pt idx="18717">
                  <c:v>1.2156923165076701E-2</c:v>
                </c:pt>
                <c:pt idx="18718">
                  <c:v>1.6164289121299899E-2</c:v>
                </c:pt>
                <c:pt idx="18719">
                  <c:v>1.1851171935111199E-2</c:v>
                </c:pt>
                <c:pt idx="18720">
                  <c:v>1.29754348100324E-2</c:v>
                </c:pt>
                <c:pt idx="18721">
                  <c:v>1.43556133917347E-2</c:v>
                </c:pt>
                <c:pt idx="18722">
                  <c:v>2.5203515233319599E-2</c:v>
                </c:pt>
                <c:pt idx="18723">
                  <c:v>2.2698921452935599E-2</c:v>
                </c:pt>
                <c:pt idx="18724">
                  <c:v>2.5188972573489701E-2</c:v>
                </c:pt>
                <c:pt idx="18725">
                  <c:v>1.2967872654838499E-2</c:v>
                </c:pt>
                <c:pt idx="18726">
                  <c:v>1.41166800005106E-2</c:v>
                </c:pt>
                <c:pt idx="18727">
                  <c:v>5.8140158012325797E-2</c:v>
                </c:pt>
                <c:pt idx="18728">
                  <c:v>1.70803152295365E-2</c:v>
                </c:pt>
                <c:pt idx="18729">
                  <c:v>1.9002949743516798E-2</c:v>
                </c:pt>
                <c:pt idx="18730">
                  <c:v>3.6740102773887E-2</c:v>
                </c:pt>
                <c:pt idx="18731">
                  <c:v>1.6851677962065801E-2</c:v>
                </c:pt>
                <c:pt idx="18732">
                  <c:v>2.0105991650770799E-2</c:v>
                </c:pt>
                <c:pt idx="18733">
                  <c:v>8.77641796148893E-3</c:v>
                </c:pt>
                <c:pt idx="18734">
                  <c:v>2.2998503014198601E-2</c:v>
                </c:pt>
                <c:pt idx="18735">
                  <c:v>4.8986019500099301E-2</c:v>
                </c:pt>
                <c:pt idx="18736">
                  <c:v>3.7823979187077299E-2</c:v>
                </c:pt>
                <c:pt idx="18737">
                  <c:v>1.78135804707674E-2</c:v>
                </c:pt>
                <c:pt idx="18738">
                  <c:v>1.3597715649988899E-2</c:v>
                </c:pt>
                <c:pt idx="18739">
                  <c:v>2.7958589112327702E-2</c:v>
                </c:pt>
                <c:pt idx="18740">
                  <c:v>7.6936916083551899E-3</c:v>
                </c:pt>
                <c:pt idx="18741">
                  <c:v>3.0322622887889599E-2</c:v>
                </c:pt>
                <c:pt idx="18742">
                  <c:v>3.3066824657941703E-2</c:v>
                </c:pt>
                <c:pt idx="18743">
                  <c:v>1.1638438152195601E-2</c:v>
                </c:pt>
                <c:pt idx="18744">
                  <c:v>1.5664853921062798E-2</c:v>
                </c:pt>
                <c:pt idx="18745">
                  <c:v>1.00350411388541E-2</c:v>
                </c:pt>
                <c:pt idx="18746">
                  <c:v>1.20444497969967E-2</c:v>
                </c:pt>
                <c:pt idx="18747">
                  <c:v>1.08527246208767E-2</c:v>
                </c:pt>
                <c:pt idx="18748">
                  <c:v>9.1001622473828002E-3</c:v>
                </c:pt>
                <c:pt idx="18749">
                  <c:v>3.3654311648076703E-2</c:v>
                </c:pt>
                <c:pt idx="18750">
                  <c:v>2.1635801930989199E-2</c:v>
                </c:pt>
                <c:pt idx="18751">
                  <c:v>8.5069839787756708E-3</c:v>
                </c:pt>
                <c:pt idx="18752">
                  <c:v>8.0953902404947604E-3</c:v>
                </c:pt>
                <c:pt idx="18753">
                  <c:v>2.0580953010137699E-2</c:v>
                </c:pt>
                <c:pt idx="18754">
                  <c:v>8.4844202728732408E-3</c:v>
                </c:pt>
                <c:pt idx="18755">
                  <c:v>1.3899063529383599E-2</c:v>
                </c:pt>
                <c:pt idx="18756">
                  <c:v>3.1695340865733702E-2</c:v>
                </c:pt>
                <c:pt idx="18757">
                  <c:v>4.4202446571950299E-2</c:v>
                </c:pt>
                <c:pt idx="18758">
                  <c:v>1.12558026555393E-2</c:v>
                </c:pt>
                <c:pt idx="18759">
                  <c:v>4.6552053754627599E-2</c:v>
                </c:pt>
                <c:pt idx="18760">
                  <c:v>1.5876139421280799E-2</c:v>
                </c:pt>
                <c:pt idx="18761">
                  <c:v>1.1432678816485501E-2</c:v>
                </c:pt>
                <c:pt idx="18762">
                  <c:v>8.5380227771482391E-3</c:v>
                </c:pt>
                <c:pt idx="18763">
                  <c:v>9.7953769378786599E-3</c:v>
                </c:pt>
                <c:pt idx="18764">
                  <c:v>1.1464149846993701E-2</c:v>
                </c:pt>
                <c:pt idx="18765">
                  <c:v>2.6775000203636701E-2</c:v>
                </c:pt>
                <c:pt idx="18766">
                  <c:v>1.37100385599872E-2</c:v>
                </c:pt>
                <c:pt idx="18767">
                  <c:v>1.40017231384804E-2</c:v>
                </c:pt>
                <c:pt idx="18768">
                  <c:v>1.15446170262737E-2</c:v>
                </c:pt>
                <c:pt idx="18769">
                  <c:v>1.25627662555032E-2</c:v>
                </c:pt>
                <c:pt idx="18770">
                  <c:v>1.9389684781050999E-2</c:v>
                </c:pt>
                <c:pt idx="18771">
                  <c:v>1.08379065475484E-2</c:v>
                </c:pt>
                <c:pt idx="18772">
                  <c:v>2.7952885264925099E-2</c:v>
                </c:pt>
                <c:pt idx="18773">
                  <c:v>2.1391163424692501E-2</c:v>
                </c:pt>
                <c:pt idx="18774">
                  <c:v>4.0704559001092697E-2</c:v>
                </c:pt>
                <c:pt idx="18775">
                  <c:v>8.4602985748596805E-3</c:v>
                </c:pt>
                <c:pt idx="18776">
                  <c:v>1.9849608916690398E-2</c:v>
                </c:pt>
                <c:pt idx="18777">
                  <c:v>4.82266086563716E-2</c:v>
                </c:pt>
                <c:pt idx="18778">
                  <c:v>1.6120195845679999E-2</c:v>
                </c:pt>
                <c:pt idx="18779">
                  <c:v>8.2900483247602408E-3</c:v>
                </c:pt>
                <c:pt idx="18780">
                  <c:v>2.6701625414232599E-2</c:v>
                </c:pt>
                <c:pt idx="18781">
                  <c:v>3.8178534938492097E-2</c:v>
                </c:pt>
                <c:pt idx="18782">
                  <c:v>5.40770542237392E-2</c:v>
                </c:pt>
                <c:pt idx="18783">
                  <c:v>1.1057156176146001E-2</c:v>
                </c:pt>
                <c:pt idx="18784">
                  <c:v>5.2112061236446003E-2</c:v>
                </c:pt>
                <c:pt idx="18785">
                  <c:v>4.2703750082665602E-2</c:v>
                </c:pt>
                <c:pt idx="18786">
                  <c:v>9.76390391643309E-3</c:v>
                </c:pt>
                <c:pt idx="18787">
                  <c:v>5.0095233957063799E-2</c:v>
                </c:pt>
                <c:pt idx="18788">
                  <c:v>1.5386441871952599E-2</c:v>
                </c:pt>
                <c:pt idx="18789">
                  <c:v>7.6360640103439598E-3</c:v>
                </c:pt>
                <c:pt idx="18790">
                  <c:v>8.6157610102205306E-3</c:v>
                </c:pt>
                <c:pt idx="18791">
                  <c:v>3.2957603061887102E-2</c:v>
                </c:pt>
                <c:pt idx="18792">
                  <c:v>2.15655875107068E-2</c:v>
                </c:pt>
                <c:pt idx="18793">
                  <c:v>1.34814970788732E-2</c:v>
                </c:pt>
                <c:pt idx="18794">
                  <c:v>9.0020696318285302E-3</c:v>
                </c:pt>
                <c:pt idx="18795">
                  <c:v>8.1808689359957401E-3</c:v>
                </c:pt>
                <c:pt idx="18796">
                  <c:v>1.5950678848042601E-2</c:v>
                </c:pt>
                <c:pt idx="18797">
                  <c:v>1.2054164817164899E-2</c:v>
                </c:pt>
                <c:pt idx="18798">
                  <c:v>4.3960071383738399E-2</c:v>
                </c:pt>
                <c:pt idx="18799">
                  <c:v>7.85829890000239E-3</c:v>
                </c:pt>
                <c:pt idx="18800">
                  <c:v>9.8520449733169001E-3</c:v>
                </c:pt>
                <c:pt idx="18801">
                  <c:v>9.1599038778981696E-3</c:v>
                </c:pt>
                <c:pt idx="18802">
                  <c:v>4.1152279192647197E-2</c:v>
                </c:pt>
                <c:pt idx="18803">
                  <c:v>8.5306072526727394E-3</c:v>
                </c:pt>
                <c:pt idx="18804">
                  <c:v>2.0934374319193001E-2</c:v>
                </c:pt>
                <c:pt idx="18805">
                  <c:v>8.7748685719292799E-3</c:v>
                </c:pt>
                <c:pt idx="18806">
                  <c:v>1.68329657010797E-2</c:v>
                </c:pt>
                <c:pt idx="18807">
                  <c:v>9.8280726635941607E-3</c:v>
                </c:pt>
                <c:pt idx="18808">
                  <c:v>1.1154086021207099E-2</c:v>
                </c:pt>
                <c:pt idx="18809">
                  <c:v>4.0101546280003598E-2</c:v>
                </c:pt>
                <c:pt idx="18810">
                  <c:v>1.23099178325272E-2</c:v>
                </c:pt>
                <c:pt idx="18811">
                  <c:v>4.5934926340676099E-2</c:v>
                </c:pt>
                <c:pt idx="18812">
                  <c:v>3.1795092776865097E-2</c:v>
                </c:pt>
                <c:pt idx="18813">
                  <c:v>1.45869397259989E-2</c:v>
                </c:pt>
                <c:pt idx="18814">
                  <c:v>2.0195490332821298E-2</c:v>
                </c:pt>
                <c:pt idx="18815">
                  <c:v>1.21259900522843E-2</c:v>
                </c:pt>
                <c:pt idx="18816">
                  <c:v>1.66966418343861E-2</c:v>
                </c:pt>
                <c:pt idx="18817">
                  <c:v>3.20140288647945E-2</c:v>
                </c:pt>
                <c:pt idx="18818">
                  <c:v>1.58386945755466E-2</c:v>
                </c:pt>
                <c:pt idx="18819">
                  <c:v>2.7083307360033299E-2</c:v>
                </c:pt>
                <c:pt idx="18820">
                  <c:v>1.3778646555551201E-2</c:v>
                </c:pt>
                <c:pt idx="18821">
                  <c:v>1.55024815481295E-2</c:v>
                </c:pt>
                <c:pt idx="18822">
                  <c:v>5.4316903700314702E-2</c:v>
                </c:pt>
                <c:pt idx="18823">
                  <c:v>2.2640075984337201E-2</c:v>
                </c:pt>
                <c:pt idx="18824">
                  <c:v>1.0036569630133999E-2</c:v>
                </c:pt>
                <c:pt idx="18825">
                  <c:v>2.10825552198881E-2</c:v>
                </c:pt>
                <c:pt idx="18826">
                  <c:v>9.4025146346393695E-3</c:v>
                </c:pt>
                <c:pt idx="18827">
                  <c:v>2.86240684531382E-2</c:v>
                </c:pt>
                <c:pt idx="18828">
                  <c:v>2.1850845566957801E-2</c:v>
                </c:pt>
                <c:pt idx="18829">
                  <c:v>1.3409668108826199E-2</c:v>
                </c:pt>
                <c:pt idx="18830">
                  <c:v>1.2929229100980299E-2</c:v>
                </c:pt>
                <c:pt idx="18831">
                  <c:v>1.17433778342647E-2</c:v>
                </c:pt>
                <c:pt idx="18832">
                  <c:v>7.38118414778304E-3</c:v>
                </c:pt>
                <c:pt idx="18833">
                  <c:v>3.6142332047306901E-2</c:v>
                </c:pt>
                <c:pt idx="18834">
                  <c:v>1.17798873816275E-2</c:v>
                </c:pt>
                <c:pt idx="18835">
                  <c:v>8.9905080280296892E-3</c:v>
                </c:pt>
                <c:pt idx="18836">
                  <c:v>8.5374538843537504E-3</c:v>
                </c:pt>
                <c:pt idx="18837">
                  <c:v>9.2709276539617094E-3</c:v>
                </c:pt>
                <c:pt idx="18838">
                  <c:v>3.2214962512558697E-2</c:v>
                </c:pt>
                <c:pt idx="18839">
                  <c:v>4.7530057522241202E-2</c:v>
                </c:pt>
                <c:pt idx="18840">
                  <c:v>1.5935259768740499E-2</c:v>
                </c:pt>
                <c:pt idx="18841">
                  <c:v>1.0550154962213801E-2</c:v>
                </c:pt>
                <c:pt idx="18842">
                  <c:v>2.36522039981856E-2</c:v>
                </c:pt>
                <c:pt idx="18843">
                  <c:v>9.5495678716821294E-3</c:v>
                </c:pt>
                <c:pt idx="18844">
                  <c:v>4.4162725685568199E-2</c:v>
                </c:pt>
                <c:pt idx="18845">
                  <c:v>3.0568595875702199E-2</c:v>
                </c:pt>
                <c:pt idx="18846">
                  <c:v>1.1067815168697599E-2</c:v>
                </c:pt>
                <c:pt idx="18847">
                  <c:v>1.1046599696903499E-2</c:v>
                </c:pt>
                <c:pt idx="18848">
                  <c:v>1.5313700145695899E-2</c:v>
                </c:pt>
                <c:pt idx="18849">
                  <c:v>1.0153147823433699E-2</c:v>
                </c:pt>
                <c:pt idx="18850">
                  <c:v>1.21547504173397E-2</c:v>
                </c:pt>
                <c:pt idx="18851">
                  <c:v>2.3745403381222999E-2</c:v>
                </c:pt>
                <c:pt idx="18852">
                  <c:v>5.5023877315087601E-2</c:v>
                </c:pt>
                <c:pt idx="18853">
                  <c:v>1.9026235290831001E-2</c:v>
                </c:pt>
                <c:pt idx="18854">
                  <c:v>1.2313805713964201E-2</c:v>
                </c:pt>
                <c:pt idx="18855">
                  <c:v>8.5106621168443194E-3</c:v>
                </c:pt>
                <c:pt idx="18856">
                  <c:v>2.2337632919711099E-2</c:v>
                </c:pt>
                <c:pt idx="18857">
                  <c:v>1.22600457170447E-2</c:v>
                </c:pt>
                <c:pt idx="18858">
                  <c:v>1.41950369511274E-2</c:v>
                </c:pt>
                <c:pt idx="18859">
                  <c:v>1.5110698051051001E-2</c:v>
                </c:pt>
                <c:pt idx="18860">
                  <c:v>8.6707983485017608E-3</c:v>
                </c:pt>
                <c:pt idx="18861">
                  <c:v>5.42312855171962E-2</c:v>
                </c:pt>
                <c:pt idx="18862">
                  <c:v>4.2166879675145499E-2</c:v>
                </c:pt>
                <c:pt idx="18863">
                  <c:v>1.50944976157724E-2</c:v>
                </c:pt>
                <c:pt idx="18864">
                  <c:v>8.7160973144833308E-3</c:v>
                </c:pt>
                <c:pt idx="18865">
                  <c:v>1.36174329049666E-2</c:v>
                </c:pt>
                <c:pt idx="18866">
                  <c:v>1.6960665180903799E-2</c:v>
                </c:pt>
                <c:pt idx="18867">
                  <c:v>9.7809051453222797E-3</c:v>
                </c:pt>
                <c:pt idx="18868">
                  <c:v>4.3979481274116397E-2</c:v>
                </c:pt>
                <c:pt idx="18869">
                  <c:v>1.03425015675771E-2</c:v>
                </c:pt>
                <c:pt idx="18870">
                  <c:v>1.25838970909883E-2</c:v>
                </c:pt>
                <c:pt idx="18871">
                  <c:v>1.35509940648559E-2</c:v>
                </c:pt>
                <c:pt idx="18872">
                  <c:v>8.3023979825195895E-3</c:v>
                </c:pt>
                <c:pt idx="18873">
                  <c:v>6.2909987568976394E-2</c:v>
                </c:pt>
                <c:pt idx="18874">
                  <c:v>1.19851082646927E-2</c:v>
                </c:pt>
                <c:pt idx="18875">
                  <c:v>1.21300302501045E-2</c:v>
                </c:pt>
                <c:pt idx="18876">
                  <c:v>1.31446793199879E-2</c:v>
                </c:pt>
                <c:pt idx="18877">
                  <c:v>1.4253067094089999E-2</c:v>
                </c:pt>
                <c:pt idx="18878">
                  <c:v>1.3404739095281899E-2</c:v>
                </c:pt>
                <c:pt idx="18879">
                  <c:v>1.09235349648788E-2</c:v>
                </c:pt>
                <c:pt idx="18880">
                  <c:v>1.05804543243394E-2</c:v>
                </c:pt>
                <c:pt idx="18881">
                  <c:v>5.5219806994677399E-2</c:v>
                </c:pt>
                <c:pt idx="18882">
                  <c:v>8.6871319844844894E-3</c:v>
                </c:pt>
                <c:pt idx="18883">
                  <c:v>7.6345716823767E-3</c:v>
                </c:pt>
                <c:pt idx="18884">
                  <c:v>8.8027043168846103E-3</c:v>
                </c:pt>
                <c:pt idx="18885">
                  <c:v>5.7233671265615599E-2</c:v>
                </c:pt>
                <c:pt idx="18886">
                  <c:v>9.2679152028810295E-3</c:v>
                </c:pt>
                <c:pt idx="18887">
                  <c:v>9.6771457728366001E-3</c:v>
                </c:pt>
                <c:pt idx="18888">
                  <c:v>2.2617279097793399E-2</c:v>
                </c:pt>
                <c:pt idx="18889">
                  <c:v>8.4056702878632997E-3</c:v>
                </c:pt>
                <c:pt idx="18890">
                  <c:v>8.3431977628518599E-3</c:v>
                </c:pt>
                <c:pt idx="18891">
                  <c:v>8.7907530243938499E-3</c:v>
                </c:pt>
                <c:pt idx="18892">
                  <c:v>8.4137684134079592E-3</c:v>
                </c:pt>
                <c:pt idx="18893">
                  <c:v>1.51673415714716E-2</c:v>
                </c:pt>
                <c:pt idx="18894">
                  <c:v>9.5100878866416997E-3</c:v>
                </c:pt>
                <c:pt idx="18895">
                  <c:v>8.3785523516051105E-3</c:v>
                </c:pt>
                <c:pt idx="18896">
                  <c:v>1.02415537305431E-2</c:v>
                </c:pt>
                <c:pt idx="18897">
                  <c:v>1.1268508767723499E-2</c:v>
                </c:pt>
                <c:pt idx="18898">
                  <c:v>1.6955638944849399E-2</c:v>
                </c:pt>
                <c:pt idx="18899">
                  <c:v>1.3561298529176501E-2</c:v>
                </c:pt>
                <c:pt idx="18900">
                  <c:v>2.1932906008514601E-2</c:v>
                </c:pt>
                <c:pt idx="18901">
                  <c:v>1.0319571787387599E-2</c:v>
                </c:pt>
                <c:pt idx="18902">
                  <c:v>1.42896952705035E-2</c:v>
                </c:pt>
                <c:pt idx="18903">
                  <c:v>1.9454240675258801E-2</c:v>
                </c:pt>
                <c:pt idx="18904">
                  <c:v>9.7156064073860293E-3</c:v>
                </c:pt>
                <c:pt idx="18905">
                  <c:v>1.5661722505528001E-2</c:v>
                </c:pt>
                <c:pt idx="18906">
                  <c:v>2.1685804561511202E-2</c:v>
                </c:pt>
                <c:pt idx="18907">
                  <c:v>1.6620044405305401E-2</c:v>
                </c:pt>
                <c:pt idx="18908">
                  <c:v>9.4827131900844901E-3</c:v>
                </c:pt>
                <c:pt idx="18909">
                  <c:v>1.6707077777554698E-2</c:v>
                </c:pt>
                <c:pt idx="18910">
                  <c:v>1.0583330089242201E-2</c:v>
                </c:pt>
                <c:pt idx="18911">
                  <c:v>1.6718405187408698E-2</c:v>
                </c:pt>
                <c:pt idx="18912">
                  <c:v>9.4711267596456206E-3</c:v>
                </c:pt>
                <c:pt idx="18913">
                  <c:v>1.1304765335982601E-2</c:v>
                </c:pt>
                <c:pt idx="18914">
                  <c:v>1.13704709322519E-2</c:v>
                </c:pt>
                <c:pt idx="18915">
                  <c:v>2.3302416688349599E-2</c:v>
                </c:pt>
                <c:pt idx="18916">
                  <c:v>2.14572029072711E-2</c:v>
                </c:pt>
                <c:pt idx="18917">
                  <c:v>4.6336862535990897E-2</c:v>
                </c:pt>
                <c:pt idx="18918">
                  <c:v>1.66176704734321E-2</c:v>
                </c:pt>
                <c:pt idx="18919">
                  <c:v>2.7210553647878201E-2</c:v>
                </c:pt>
                <c:pt idx="18920">
                  <c:v>1.09544391256971E-2</c:v>
                </c:pt>
                <c:pt idx="18921">
                  <c:v>8.5418977423523095E-3</c:v>
                </c:pt>
                <c:pt idx="18922">
                  <c:v>7.75058245535143E-3</c:v>
                </c:pt>
                <c:pt idx="18923">
                  <c:v>4.2408592379496901E-2</c:v>
                </c:pt>
                <c:pt idx="18924">
                  <c:v>1.27302718109588E-2</c:v>
                </c:pt>
                <c:pt idx="18925">
                  <c:v>8.8245320787310195E-3</c:v>
                </c:pt>
                <c:pt idx="18926">
                  <c:v>7.5550816587966196E-3</c:v>
                </c:pt>
                <c:pt idx="18927">
                  <c:v>9.3455213180311195E-3</c:v>
                </c:pt>
                <c:pt idx="18928">
                  <c:v>2.0916889174496599E-2</c:v>
                </c:pt>
                <c:pt idx="18929">
                  <c:v>1.5434851870448201E-2</c:v>
                </c:pt>
                <c:pt idx="18930">
                  <c:v>4.9519780820954401E-2</c:v>
                </c:pt>
                <c:pt idx="18931">
                  <c:v>9.0062279186641399E-3</c:v>
                </c:pt>
                <c:pt idx="18932">
                  <c:v>1.8632152757234399E-2</c:v>
                </c:pt>
                <c:pt idx="18933">
                  <c:v>1.8906530338644301E-2</c:v>
                </c:pt>
                <c:pt idx="18934">
                  <c:v>2.26737214347662E-2</c:v>
                </c:pt>
                <c:pt idx="18935">
                  <c:v>9.0044605092661992E-3</c:v>
                </c:pt>
                <c:pt idx="18936">
                  <c:v>3.3509688845591898E-2</c:v>
                </c:pt>
                <c:pt idx="18937">
                  <c:v>8.7674873375661096E-3</c:v>
                </c:pt>
                <c:pt idx="18938">
                  <c:v>1.3990605126379899E-2</c:v>
                </c:pt>
                <c:pt idx="18939">
                  <c:v>2.0748628376642798E-2</c:v>
                </c:pt>
                <c:pt idx="18940">
                  <c:v>1.16191196816249E-2</c:v>
                </c:pt>
                <c:pt idx="18941">
                  <c:v>1.08775508331802E-2</c:v>
                </c:pt>
                <c:pt idx="18942">
                  <c:v>7.7024110998867301E-3</c:v>
                </c:pt>
                <c:pt idx="18943">
                  <c:v>9.4905005980079702E-3</c:v>
                </c:pt>
                <c:pt idx="18944">
                  <c:v>1.3462658755242799E-2</c:v>
                </c:pt>
                <c:pt idx="18945">
                  <c:v>8.6274995533863093E-3</c:v>
                </c:pt>
                <c:pt idx="18946">
                  <c:v>3.5967229367014297E-2</c:v>
                </c:pt>
                <c:pt idx="18947">
                  <c:v>8.5500151373703193E-3</c:v>
                </c:pt>
                <c:pt idx="18948">
                  <c:v>1.1792744627206401E-2</c:v>
                </c:pt>
                <c:pt idx="18949">
                  <c:v>4.7000671371220097E-2</c:v>
                </c:pt>
                <c:pt idx="18950">
                  <c:v>4.6623671715873199E-2</c:v>
                </c:pt>
                <c:pt idx="18951">
                  <c:v>1.1375178182455901E-2</c:v>
                </c:pt>
                <c:pt idx="18952">
                  <c:v>9.0365064828363401E-3</c:v>
                </c:pt>
                <c:pt idx="18953">
                  <c:v>9.1491582110592006E-3</c:v>
                </c:pt>
                <c:pt idx="18954">
                  <c:v>2.56503697222056E-2</c:v>
                </c:pt>
                <c:pt idx="18955">
                  <c:v>1.16987049885778E-2</c:v>
                </c:pt>
                <c:pt idx="18956">
                  <c:v>2.7028922770462999E-2</c:v>
                </c:pt>
                <c:pt idx="18957">
                  <c:v>1.8743292410655501E-2</c:v>
                </c:pt>
                <c:pt idx="18958">
                  <c:v>1.19622825150096E-2</c:v>
                </c:pt>
                <c:pt idx="18959">
                  <c:v>2.5617135502894298E-2</c:v>
                </c:pt>
                <c:pt idx="18960">
                  <c:v>2.7216471561899401E-2</c:v>
                </c:pt>
                <c:pt idx="18961">
                  <c:v>1.09996155567433E-2</c:v>
                </c:pt>
                <c:pt idx="18962">
                  <c:v>1.96854936273873E-2</c:v>
                </c:pt>
                <c:pt idx="18963">
                  <c:v>2.2082882148074599E-2</c:v>
                </c:pt>
                <c:pt idx="18964">
                  <c:v>2.0133953478267599E-2</c:v>
                </c:pt>
                <c:pt idx="18965">
                  <c:v>1.6381063623125601E-2</c:v>
                </c:pt>
                <c:pt idx="18966">
                  <c:v>3.2293181935128097E-2</c:v>
                </c:pt>
                <c:pt idx="18967">
                  <c:v>8.77262685375285E-3</c:v>
                </c:pt>
                <c:pt idx="18968">
                  <c:v>1.0115016038647E-2</c:v>
                </c:pt>
                <c:pt idx="18969">
                  <c:v>2.0422747905945799E-2</c:v>
                </c:pt>
                <c:pt idx="18970">
                  <c:v>1.88832140028245E-2</c:v>
                </c:pt>
                <c:pt idx="18971">
                  <c:v>1.35858839235957E-2</c:v>
                </c:pt>
                <c:pt idx="18972">
                  <c:v>3.9673934379476902E-2</c:v>
                </c:pt>
                <c:pt idx="18973">
                  <c:v>2.1089516541817E-2</c:v>
                </c:pt>
                <c:pt idx="18974">
                  <c:v>2.17707090396571E-2</c:v>
                </c:pt>
                <c:pt idx="18975">
                  <c:v>1.14150971217831E-2</c:v>
                </c:pt>
                <c:pt idx="18976">
                  <c:v>8.6623461782351398E-3</c:v>
                </c:pt>
                <c:pt idx="18977">
                  <c:v>3.7114304124732198E-2</c:v>
                </c:pt>
                <c:pt idx="18978">
                  <c:v>2.5092777550152798E-2</c:v>
                </c:pt>
                <c:pt idx="18979">
                  <c:v>1.1464623071593001E-2</c:v>
                </c:pt>
                <c:pt idx="18980">
                  <c:v>2.0608091302924E-2</c:v>
                </c:pt>
                <c:pt idx="18981">
                  <c:v>1.17471808204098E-2</c:v>
                </c:pt>
                <c:pt idx="18982">
                  <c:v>1.1395549016963999E-2</c:v>
                </c:pt>
                <c:pt idx="18983">
                  <c:v>1.02806280781242E-2</c:v>
                </c:pt>
                <c:pt idx="18984">
                  <c:v>1.26452620692106E-2</c:v>
                </c:pt>
                <c:pt idx="18985">
                  <c:v>9.0411831419233198E-3</c:v>
                </c:pt>
                <c:pt idx="18986">
                  <c:v>1.25814001225583E-2</c:v>
                </c:pt>
                <c:pt idx="18987">
                  <c:v>1.6642188034269999E-2</c:v>
                </c:pt>
                <c:pt idx="18988">
                  <c:v>1.04907327898988E-2</c:v>
                </c:pt>
                <c:pt idx="18989">
                  <c:v>1.6697820629403899E-2</c:v>
                </c:pt>
                <c:pt idx="18990">
                  <c:v>8.15231033692616E-3</c:v>
                </c:pt>
                <c:pt idx="18991">
                  <c:v>3.5661084628826202E-2</c:v>
                </c:pt>
                <c:pt idx="18992">
                  <c:v>1.8354808213926401E-2</c:v>
                </c:pt>
                <c:pt idx="18993">
                  <c:v>1.48292076484425E-2</c:v>
                </c:pt>
                <c:pt idx="18994">
                  <c:v>1.1818075421554299E-2</c:v>
                </c:pt>
                <c:pt idx="18995">
                  <c:v>1.36062928968606E-2</c:v>
                </c:pt>
                <c:pt idx="18996">
                  <c:v>1.0842246076308E-2</c:v>
                </c:pt>
                <c:pt idx="18997">
                  <c:v>2.17699850429675E-2</c:v>
                </c:pt>
                <c:pt idx="18998">
                  <c:v>3.8288239241042597E-2</c:v>
                </c:pt>
                <c:pt idx="18999">
                  <c:v>9.3180339703162907E-3</c:v>
                </c:pt>
                <c:pt idx="19000">
                  <c:v>2.92166436567418E-2</c:v>
                </c:pt>
                <c:pt idx="19001">
                  <c:v>5.0623456890967401E-2</c:v>
                </c:pt>
                <c:pt idx="19002">
                  <c:v>2.2115002212792299E-2</c:v>
                </c:pt>
                <c:pt idx="19003">
                  <c:v>3.9980390624943601E-2</c:v>
                </c:pt>
                <c:pt idx="19004">
                  <c:v>1.6706055827769802E-2</c:v>
                </c:pt>
                <c:pt idx="19005">
                  <c:v>5.5077449800152299E-2</c:v>
                </c:pt>
                <c:pt idx="19006">
                  <c:v>9.2106811563600101E-3</c:v>
                </c:pt>
                <c:pt idx="19007">
                  <c:v>2.6848152408236899E-2</c:v>
                </c:pt>
                <c:pt idx="19008">
                  <c:v>6.6798316835391003E-2</c:v>
                </c:pt>
                <c:pt idx="19009">
                  <c:v>1.8923316668081801E-2</c:v>
                </c:pt>
                <c:pt idx="19010">
                  <c:v>1.1580233423308099E-2</c:v>
                </c:pt>
                <c:pt idx="19011">
                  <c:v>1.2371087585712599E-2</c:v>
                </c:pt>
                <c:pt idx="19012">
                  <c:v>1.9517984325442699E-2</c:v>
                </c:pt>
                <c:pt idx="19013">
                  <c:v>1.7054545248382201E-2</c:v>
                </c:pt>
                <c:pt idx="19014">
                  <c:v>1.5541367416600799E-2</c:v>
                </c:pt>
                <c:pt idx="19015">
                  <c:v>2.50849870517789E-2</c:v>
                </c:pt>
                <c:pt idx="19016">
                  <c:v>8.4679015424384604E-3</c:v>
                </c:pt>
                <c:pt idx="19017">
                  <c:v>1.41963088407308E-2</c:v>
                </c:pt>
                <c:pt idx="19018">
                  <c:v>1.6622715855523999E-2</c:v>
                </c:pt>
                <c:pt idx="19019">
                  <c:v>1.03776179753332E-2</c:v>
                </c:pt>
                <c:pt idx="19020">
                  <c:v>1.0422364299115999E-2</c:v>
                </c:pt>
                <c:pt idx="19021">
                  <c:v>2.2095367816219898E-2</c:v>
                </c:pt>
                <c:pt idx="19022">
                  <c:v>1.67629197855097E-2</c:v>
                </c:pt>
                <c:pt idx="19023">
                  <c:v>5.7031109341120698E-2</c:v>
                </c:pt>
                <c:pt idx="19024">
                  <c:v>1.20372931173318E-2</c:v>
                </c:pt>
                <c:pt idx="19025">
                  <c:v>1.2599921612635999E-2</c:v>
                </c:pt>
                <c:pt idx="19026">
                  <c:v>2.9379950775066301E-2</c:v>
                </c:pt>
                <c:pt idx="19027">
                  <c:v>2.8273038230441201E-2</c:v>
                </c:pt>
                <c:pt idx="19028">
                  <c:v>1.3707294461799999E-2</c:v>
                </c:pt>
                <c:pt idx="19029">
                  <c:v>2.4222026043163699E-2</c:v>
                </c:pt>
                <c:pt idx="19030">
                  <c:v>3.3611552983001898E-2</c:v>
                </c:pt>
                <c:pt idx="19031">
                  <c:v>8.0331478609165508E-3</c:v>
                </c:pt>
                <c:pt idx="19032">
                  <c:v>1.2399369149055499E-2</c:v>
                </c:pt>
                <c:pt idx="19033">
                  <c:v>1.18943586851577E-2</c:v>
                </c:pt>
                <c:pt idx="19034">
                  <c:v>7.9029471400603995E-3</c:v>
                </c:pt>
                <c:pt idx="19035">
                  <c:v>1.4533214589597001E-2</c:v>
                </c:pt>
                <c:pt idx="19036">
                  <c:v>1.71099541998397E-2</c:v>
                </c:pt>
                <c:pt idx="19037">
                  <c:v>1.15007916462441E-2</c:v>
                </c:pt>
                <c:pt idx="19038">
                  <c:v>3.6517774237723601E-2</c:v>
                </c:pt>
                <c:pt idx="19039">
                  <c:v>8.0182424593609903E-3</c:v>
                </c:pt>
                <c:pt idx="19040">
                  <c:v>9.1516553572774696E-3</c:v>
                </c:pt>
                <c:pt idx="19041">
                  <c:v>2.1028068497478999E-2</c:v>
                </c:pt>
                <c:pt idx="19042">
                  <c:v>1.6636781354724101E-2</c:v>
                </c:pt>
                <c:pt idx="19043">
                  <c:v>1.0755354263063699E-2</c:v>
                </c:pt>
                <c:pt idx="19044">
                  <c:v>3.3982546892688599E-2</c:v>
                </c:pt>
                <c:pt idx="19045">
                  <c:v>1.53293589690986E-2</c:v>
                </c:pt>
                <c:pt idx="19046">
                  <c:v>1.24224765102027E-2</c:v>
                </c:pt>
                <c:pt idx="19047">
                  <c:v>2.60873829884491E-2</c:v>
                </c:pt>
                <c:pt idx="19048">
                  <c:v>1.9020058706968601E-2</c:v>
                </c:pt>
                <c:pt idx="19049">
                  <c:v>2.7155776482852001E-2</c:v>
                </c:pt>
                <c:pt idx="19050">
                  <c:v>1.7385757151695401E-2</c:v>
                </c:pt>
                <c:pt idx="19051">
                  <c:v>6.5338349025097095E-2</c:v>
                </c:pt>
                <c:pt idx="19052">
                  <c:v>2.3372673215650099E-2</c:v>
                </c:pt>
                <c:pt idx="19053">
                  <c:v>1.14168568930001E-2</c:v>
                </c:pt>
                <c:pt idx="19054">
                  <c:v>1.0553109543584399E-2</c:v>
                </c:pt>
                <c:pt idx="19055">
                  <c:v>8.8738839758896199E-3</c:v>
                </c:pt>
                <c:pt idx="19056">
                  <c:v>2.2010652598309501E-2</c:v>
                </c:pt>
                <c:pt idx="19057">
                  <c:v>2.0429584531272901E-2</c:v>
                </c:pt>
                <c:pt idx="19058">
                  <c:v>9.1008968014120502E-3</c:v>
                </c:pt>
                <c:pt idx="19059">
                  <c:v>9.7889783346386105E-3</c:v>
                </c:pt>
                <c:pt idx="19060">
                  <c:v>2.1033921747117899E-2</c:v>
                </c:pt>
                <c:pt idx="19061">
                  <c:v>8.4069237802527202E-3</c:v>
                </c:pt>
                <c:pt idx="19062">
                  <c:v>7.8559106841365103E-3</c:v>
                </c:pt>
                <c:pt idx="19063">
                  <c:v>1.6278027202507001E-2</c:v>
                </c:pt>
                <c:pt idx="19064">
                  <c:v>9.0451703740386993E-3</c:v>
                </c:pt>
                <c:pt idx="19065">
                  <c:v>2.9928021851823E-2</c:v>
                </c:pt>
                <c:pt idx="19066">
                  <c:v>1.03677680407848E-2</c:v>
                </c:pt>
                <c:pt idx="19067">
                  <c:v>7.8393173496775805E-3</c:v>
                </c:pt>
                <c:pt idx="19068">
                  <c:v>1.1602672998512E-2</c:v>
                </c:pt>
                <c:pt idx="19069">
                  <c:v>2.6455111361595798E-2</c:v>
                </c:pt>
                <c:pt idx="19070">
                  <c:v>1.21422442525946E-2</c:v>
                </c:pt>
                <c:pt idx="19071">
                  <c:v>5.9004662144991699E-2</c:v>
                </c:pt>
                <c:pt idx="19072">
                  <c:v>5.10896020627956E-2</c:v>
                </c:pt>
                <c:pt idx="19073">
                  <c:v>2.3797003276724099E-2</c:v>
                </c:pt>
                <c:pt idx="19074">
                  <c:v>1.5494497819056499E-2</c:v>
                </c:pt>
                <c:pt idx="19075">
                  <c:v>9.8837102901863493E-3</c:v>
                </c:pt>
                <c:pt idx="19076">
                  <c:v>1.41318286651519E-2</c:v>
                </c:pt>
                <c:pt idx="19077">
                  <c:v>3.62047948364278E-2</c:v>
                </c:pt>
                <c:pt idx="19078">
                  <c:v>2.5381842319594901E-2</c:v>
                </c:pt>
                <c:pt idx="19079">
                  <c:v>1.9063048352479399E-2</c:v>
                </c:pt>
                <c:pt idx="19080">
                  <c:v>1.7838857134567801E-2</c:v>
                </c:pt>
                <c:pt idx="19081">
                  <c:v>1.4685340264033999E-2</c:v>
                </c:pt>
                <c:pt idx="19082">
                  <c:v>1.1283480428052399E-2</c:v>
                </c:pt>
                <c:pt idx="19083">
                  <c:v>1.88484808477077E-2</c:v>
                </c:pt>
                <c:pt idx="19084">
                  <c:v>1.18804396835366E-2</c:v>
                </c:pt>
                <c:pt idx="19085">
                  <c:v>1.89239230793872E-2</c:v>
                </c:pt>
                <c:pt idx="19086">
                  <c:v>9.08617080943778E-3</c:v>
                </c:pt>
                <c:pt idx="19087">
                  <c:v>7.8635542815299105E-3</c:v>
                </c:pt>
                <c:pt idx="19088">
                  <c:v>8.9222393312015404E-3</c:v>
                </c:pt>
                <c:pt idx="19089">
                  <c:v>1.3468662043163901E-2</c:v>
                </c:pt>
                <c:pt idx="19090">
                  <c:v>1.7080483469776898E-2</c:v>
                </c:pt>
                <c:pt idx="19091">
                  <c:v>1.46389323896955E-2</c:v>
                </c:pt>
                <c:pt idx="19092">
                  <c:v>1.13767860243422E-2</c:v>
                </c:pt>
                <c:pt idx="19093">
                  <c:v>4.3213009590686503E-2</c:v>
                </c:pt>
                <c:pt idx="19094">
                  <c:v>3.6940816805853899E-2</c:v>
                </c:pt>
                <c:pt idx="19095">
                  <c:v>1.4593672461069599E-2</c:v>
                </c:pt>
                <c:pt idx="19096">
                  <c:v>1.20932306647096E-2</c:v>
                </c:pt>
                <c:pt idx="19097">
                  <c:v>4.8779151961165501E-2</c:v>
                </c:pt>
                <c:pt idx="19098">
                  <c:v>1.1977439472656601E-2</c:v>
                </c:pt>
                <c:pt idx="19099">
                  <c:v>8.8496289506480898E-3</c:v>
                </c:pt>
                <c:pt idx="19100">
                  <c:v>3.4834167418762198E-2</c:v>
                </c:pt>
                <c:pt idx="19101">
                  <c:v>4.87139094111338E-2</c:v>
                </c:pt>
                <c:pt idx="19102">
                  <c:v>8.4631451663683306E-3</c:v>
                </c:pt>
                <c:pt idx="19103">
                  <c:v>8.6599709926576205E-3</c:v>
                </c:pt>
                <c:pt idx="19104">
                  <c:v>1.0028090367412699E-2</c:v>
                </c:pt>
                <c:pt idx="19105">
                  <c:v>2.8743658345798201E-2</c:v>
                </c:pt>
                <c:pt idx="19106">
                  <c:v>1.18043640973702E-2</c:v>
                </c:pt>
                <c:pt idx="19107">
                  <c:v>1.2973911986380499E-2</c:v>
                </c:pt>
                <c:pt idx="19108">
                  <c:v>2.0040755460240402E-2</c:v>
                </c:pt>
                <c:pt idx="19109">
                  <c:v>3.33580831990535E-2</c:v>
                </c:pt>
                <c:pt idx="19110">
                  <c:v>9.02165520990174E-3</c:v>
                </c:pt>
                <c:pt idx="19111">
                  <c:v>2.8150679844326398E-2</c:v>
                </c:pt>
                <c:pt idx="19112">
                  <c:v>1.34948148832344E-2</c:v>
                </c:pt>
                <c:pt idx="19113">
                  <c:v>2.5638007125667901E-2</c:v>
                </c:pt>
                <c:pt idx="19114">
                  <c:v>2.3547588999309699E-2</c:v>
                </c:pt>
                <c:pt idx="19115">
                  <c:v>1.4790729021654901E-2</c:v>
                </c:pt>
                <c:pt idx="19116">
                  <c:v>2.0317874176762198E-2</c:v>
                </c:pt>
                <c:pt idx="19117">
                  <c:v>1.35754124522743E-2</c:v>
                </c:pt>
                <c:pt idx="19118">
                  <c:v>2.80856351315266E-2</c:v>
                </c:pt>
                <c:pt idx="19119">
                  <c:v>2.3580960667344501E-2</c:v>
                </c:pt>
                <c:pt idx="19120">
                  <c:v>1.32768260273074E-2</c:v>
                </c:pt>
                <c:pt idx="19121">
                  <c:v>1.9658034768599199E-2</c:v>
                </c:pt>
                <c:pt idx="19122">
                  <c:v>1.55797521373164E-2</c:v>
                </c:pt>
                <c:pt idx="19123">
                  <c:v>3.5276892994994202E-2</c:v>
                </c:pt>
                <c:pt idx="19124">
                  <c:v>9.8491671639158607E-3</c:v>
                </c:pt>
                <c:pt idx="19125">
                  <c:v>4.4487040261995903E-2</c:v>
                </c:pt>
                <c:pt idx="19126">
                  <c:v>2.39560169818357E-2</c:v>
                </c:pt>
                <c:pt idx="19127">
                  <c:v>2.0016453182170001E-2</c:v>
                </c:pt>
                <c:pt idx="19128">
                  <c:v>1.92548524002321E-2</c:v>
                </c:pt>
                <c:pt idx="19129">
                  <c:v>1.0534451386644401E-2</c:v>
                </c:pt>
                <c:pt idx="19130">
                  <c:v>1.7655867835351099E-2</c:v>
                </c:pt>
                <c:pt idx="19131">
                  <c:v>4.5551504102162702E-2</c:v>
                </c:pt>
                <c:pt idx="19132">
                  <c:v>1.0152878271045201E-2</c:v>
                </c:pt>
                <c:pt idx="19133">
                  <c:v>1.3886664681258E-2</c:v>
                </c:pt>
                <c:pt idx="19134">
                  <c:v>6.0056106412864199E-2</c:v>
                </c:pt>
                <c:pt idx="19135">
                  <c:v>3.8748308286938801E-2</c:v>
                </c:pt>
                <c:pt idx="19136">
                  <c:v>1.66624539882173E-2</c:v>
                </c:pt>
                <c:pt idx="19137">
                  <c:v>9.2869816385599598E-3</c:v>
                </c:pt>
                <c:pt idx="19138">
                  <c:v>2.12237349968863E-2</c:v>
                </c:pt>
                <c:pt idx="19139">
                  <c:v>5.48829447727864E-2</c:v>
                </c:pt>
                <c:pt idx="19140">
                  <c:v>6.2501881775998303E-2</c:v>
                </c:pt>
                <c:pt idx="19141">
                  <c:v>1.2984360264735199E-2</c:v>
                </c:pt>
                <c:pt idx="19142">
                  <c:v>1.7323732961325399E-2</c:v>
                </c:pt>
                <c:pt idx="19143">
                  <c:v>7.8954371079366006E-3</c:v>
                </c:pt>
                <c:pt idx="19144">
                  <c:v>9.29552042730134E-3</c:v>
                </c:pt>
                <c:pt idx="19145">
                  <c:v>9.0351829947927093E-3</c:v>
                </c:pt>
                <c:pt idx="19146">
                  <c:v>3.0461216993129401E-2</c:v>
                </c:pt>
                <c:pt idx="19147">
                  <c:v>2.7267890412706101E-2</c:v>
                </c:pt>
                <c:pt idx="19148">
                  <c:v>2.30385932098786E-2</c:v>
                </c:pt>
                <c:pt idx="19149">
                  <c:v>4.1644849581551797E-2</c:v>
                </c:pt>
                <c:pt idx="19150">
                  <c:v>3.74749736263984E-2</c:v>
                </c:pt>
                <c:pt idx="19151">
                  <c:v>5.3162491451547098E-2</c:v>
                </c:pt>
                <c:pt idx="19152">
                  <c:v>9.8875759507246995E-3</c:v>
                </c:pt>
                <c:pt idx="19153">
                  <c:v>2.20350817605592E-2</c:v>
                </c:pt>
                <c:pt idx="19154">
                  <c:v>9.6097276322837395E-3</c:v>
                </c:pt>
                <c:pt idx="19155">
                  <c:v>7.6284562443007103E-3</c:v>
                </c:pt>
                <c:pt idx="19156">
                  <c:v>5.0922879953261398E-2</c:v>
                </c:pt>
                <c:pt idx="19157">
                  <c:v>2.3332498224300901E-2</c:v>
                </c:pt>
                <c:pt idx="19158">
                  <c:v>8.40635028237912E-3</c:v>
                </c:pt>
                <c:pt idx="19159">
                  <c:v>1.19182132322467E-2</c:v>
                </c:pt>
                <c:pt idx="19160">
                  <c:v>2.0236405056850999E-2</c:v>
                </c:pt>
                <c:pt idx="19161">
                  <c:v>9.8911036628921093E-3</c:v>
                </c:pt>
                <c:pt idx="19162">
                  <c:v>2.7447403351506101E-2</c:v>
                </c:pt>
                <c:pt idx="19163">
                  <c:v>2.8320469310013901E-2</c:v>
                </c:pt>
                <c:pt idx="19164">
                  <c:v>1.6118996563836401E-2</c:v>
                </c:pt>
                <c:pt idx="19165">
                  <c:v>1.5824923802112499E-2</c:v>
                </c:pt>
                <c:pt idx="19166">
                  <c:v>1.51574031470937E-2</c:v>
                </c:pt>
                <c:pt idx="19167">
                  <c:v>2.2493687314505299E-2</c:v>
                </c:pt>
                <c:pt idx="19168">
                  <c:v>8.2031084262293597E-3</c:v>
                </c:pt>
                <c:pt idx="19169">
                  <c:v>1.3586242413054899E-2</c:v>
                </c:pt>
                <c:pt idx="19170">
                  <c:v>1.55795078833692E-2</c:v>
                </c:pt>
                <c:pt idx="19171">
                  <c:v>1.1599429921264099E-2</c:v>
                </c:pt>
                <c:pt idx="19172">
                  <c:v>7.9325299628453996E-3</c:v>
                </c:pt>
                <c:pt idx="19173">
                  <c:v>7.7316998681843602E-3</c:v>
                </c:pt>
                <c:pt idx="19174">
                  <c:v>9.5198512140998292E-3</c:v>
                </c:pt>
                <c:pt idx="19175">
                  <c:v>1.1473908429859601E-2</c:v>
                </c:pt>
                <c:pt idx="19176">
                  <c:v>1.00606665213409E-2</c:v>
                </c:pt>
                <c:pt idx="19177">
                  <c:v>4.4797429051322397E-2</c:v>
                </c:pt>
                <c:pt idx="19178">
                  <c:v>1.00570831052272E-2</c:v>
                </c:pt>
                <c:pt idx="19179">
                  <c:v>9.52543407734858E-3</c:v>
                </c:pt>
                <c:pt idx="19180">
                  <c:v>1.7153817706797799E-2</c:v>
                </c:pt>
                <c:pt idx="19181">
                  <c:v>1.78372543926014E-2</c:v>
                </c:pt>
                <c:pt idx="19182">
                  <c:v>8.9547493802718901E-3</c:v>
                </c:pt>
                <c:pt idx="19183">
                  <c:v>4.81274757734729E-2</c:v>
                </c:pt>
                <c:pt idx="19184">
                  <c:v>8.6922732536056195E-3</c:v>
                </c:pt>
                <c:pt idx="19185">
                  <c:v>1.19202430993934E-2</c:v>
                </c:pt>
                <c:pt idx="19186">
                  <c:v>1.6492567786431898E-2</c:v>
                </c:pt>
                <c:pt idx="19187">
                  <c:v>2.71581012531356E-2</c:v>
                </c:pt>
                <c:pt idx="19188">
                  <c:v>1.46081036938906E-2</c:v>
                </c:pt>
                <c:pt idx="19189">
                  <c:v>2.8188810133741801E-2</c:v>
                </c:pt>
                <c:pt idx="19190">
                  <c:v>2.1486736505820302E-2</c:v>
                </c:pt>
                <c:pt idx="19191">
                  <c:v>8.4685518493294396E-3</c:v>
                </c:pt>
                <c:pt idx="19192">
                  <c:v>1.36169702660377E-2</c:v>
                </c:pt>
                <c:pt idx="19193">
                  <c:v>1.20935656361072E-2</c:v>
                </c:pt>
                <c:pt idx="19194">
                  <c:v>3.00087825072296E-2</c:v>
                </c:pt>
                <c:pt idx="19195">
                  <c:v>4.4970274370052098E-2</c:v>
                </c:pt>
                <c:pt idx="19196">
                  <c:v>3.2144630114013903E-2</c:v>
                </c:pt>
                <c:pt idx="19197">
                  <c:v>2.1438831872986699E-2</c:v>
                </c:pt>
                <c:pt idx="19198">
                  <c:v>1.2763025540729001E-2</c:v>
                </c:pt>
                <c:pt idx="19199">
                  <c:v>5.5575490794831199E-2</c:v>
                </c:pt>
                <c:pt idx="19200">
                  <c:v>2.0626879227806E-2</c:v>
                </c:pt>
                <c:pt idx="19201">
                  <c:v>3.0253496815730599E-2</c:v>
                </c:pt>
                <c:pt idx="19202">
                  <c:v>1.2207637102871E-2</c:v>
                </c:pt>
                <c:pt idx="19203">
                  <c:v>2.64501801113818E-2</c:v>
                </c:pt>
                <c:pt idx="19204">
                  <c:v>5.2586181487371299E-2</c:v>
                </c:pt>
                <c:pt idx="19205">
                  <c:v>2.27208449391695E-2</c:v>
                </c:pt>
                <c:pt idx="19206">
                  <c:v>9.3809647412881406E-3</c:v>
                </c:pt>
                <c:pt idx="19207">
                  <c:v>1.02656042715394E-2</c:v>
                </c:pt>
                <c:pt idx="19208">
                  <c:v>8.4589704104709295E-3</c:v>
                </c:pt>
                <c:pt idx="19209">
                  <c:v>1.1752298240605001E-2</c:v>
                </c:pt>
                <c:pt idx="19210">
                  <c:v>9.84397305807049E-3</c:v>
                </c:pt>
                <c:pt idx="19211">
                  <c:v>5.64860671782383E-2</c:v>
                </c:pt>
                <c:pt idx="19212">
                  <c:v>1.9715183638534198E-2</c:v>
                </c:pt>
                <c:pt idx="19213">
                  <c:v>1.39447351746764E-2</c:v>
                </c:pt>
                <c:pt idx="19214">
                  <c:v>1.02200818924788E-2</c:v>
                </c:pt>
                <c:pt idx="19215">
                  <c:v>4.54292457166251E-2</c:v>
                </c:pt>
                <c:pt idx="19216">
                  <c:v>2.6267473393634201E-2</c:v>
                </c:pt>
                <c:pt idx="19217">
                  <c:v>2.2487930944111102E-2</c:v>
                </c:pt>
                <c:pt idx="19218">
                  <c:v>9.1139308870066497E-3</c:v>
                </c:pt>
                <c:pt idx="19219">
                  <c:v>1.09868402096457E-2</c:v>
                </c:pt>
                <c:pt idx="19220">
                  <c:v>1.22150317210149E-2</c:v>
                </c:pt>
                <c:pt idx="19221">
                  <c:v>9.84207657972728E-3</c:v>
                </c:pt>
                <c:pt idx="19222">
                  <c:v>1.351291424212E-2</c:v>
                </c:pt>
                <c:pt idx="19223">
                  <c:v>3.7020540768552601E-2</c:v>
                </c:pt>
                <c:pt idx="19224">
                  <c:v>8.6099588908135297E-3</c:v>
                </c:pt>
                <c:pt idx="19225">
                  <c:v>1.3726984192521101E-2</c:v>
                </c:pt>
                <c:pt idx="19226">
                  <c:v>8.3480873144136294E-3</c:v>
                </c:pt>
                <c:pt idx="19227">
                  <c:v>1.07860295353781E-2</c:v>
                </c:pt>
                <c:pt idx="19228">
                  <c:v>2.4349798851264499E-2</c:v>
                </c:pt>
                <c:pt idx="19229">
                  <c:v>4.4643879370322201E-2</c:v>
                </c:pt>
                <c:pt idx="19230">
                  <c:v>1.20219617697447E-2</c:v>
                </c:pt>
                <c:pt idx="19231">
                  <c:v>1.5227332983113301E-2</c:v>
                </c:pt>
                <c:pt idx="19232">
                  <c:v>4.1880351304301601E-2</c:v>
                </c:pt>
                <c:pt idx="19233">
                  <c:v>1.02201381668778E-2</c:v>
                </c:pt>
                <c:pt idx="19234">
                  <c:v>1.9206268908582E-2</c:v>
                </c:pt>
                <c:pt idx="19235">
                  <c:v>8.6610369680109895E-3</c:v>
                </c:pt>
                <c:pt idx="19236">
                  <c:v>9.64723441066845E-3</c:v>
                </c:pt>
                <c:pt idx="19237">
                  <c:v>4.3052062534030502E-2</c:v>
                </c:pt>
                <c:pt idx="19238">
                  <c:v>8.9843995687637398E-3</c:v>
                </c:pt>
                <c:pt idx="19239">
                  <c:v>4.1137075803793201E-2</c:v>
                </c:pt>
                <c:pt idx="19240">
                  <c:v>4.1575487485416299E-2</c:v>
                </c:pt>
                <c:pt idx="19241">
                  <c:v>2.1554461151556299E-2</c:v>
                </c:pt>
                <c:pt idx="19242">
                  <c:v>1.39146379126153E-2</c:v>
                </c:pt>
                <c:pt idx="19243">
                  <c:v>9.6746095843773302E-3</c:v>
                </c:pt>
                <c:pt idx="19244">
                  <c:v>2.1713551926871699E-2</c:v>
                </c:pt>
                <c:pt idx="19245">
                  <c:v>1.4420107203869501E-2</c:v>
                </c:pt>
                <c:pt idx="19246">
                  <c:v>1.4775248894096E-2</c:v>
                </c:pt>
                <c:pt idx="19247">
                  <c:v>8.62033026904452E-3</c:v>
                </c:pt>
                <c:pt idx="19248">
                  <c:v>2.9731373849400701E-2</c:v>
                </c:pt>
                <c:pt idx="19249">
                  <c:v>8.4242256890378602E-3</c:v>
                </c:pt>
                <c:pt idx="19250">
                  <c:v>3.5485940856654498E-2</c:v>
                </c:pt>
                <c:pt idx="19251">
                  <c:v>8.2895316857868797E-3</c:v>
                </c:pt>
                <c:pt idx="19252">
                  <c:v>8.5527200757976804E-3</c:v>
                </c:pt>
                <c:pt idx="19253">
                  <c:v>5.7223481244507303E-2</c:v>
                </c:pt>
                <c:pt idx="19254">
                  <c:v>1.39567142049952E-2</c:v>
                </c:pt>
                <c:pt idx="19255">
                  <c:v>1.1153066090673401E-2</c:v>
                </c:pt>
                <c:pt idx="19256">
                  <c:v>2.6240727875701201E-2</c:v>
                </c:pt>
                <c:pt idx="19257">
                  <c:v>3.2713518218266097E-2</c:v>
                </c:pt>
                <c:pt idx="19258">
                  <c:v>1.6315384773716499E-2</c:v>
                </c:pt>
                <c:pt idx="19259">
                  <c:v>4.9326795626323597E-2</c:v>
                </c:pt>
                <c:pt idx="19260">
                  <c:v>6.8142585598094399E-2</c:v>
                </c:pt>
                <c:pt idx="19261">
                  <c:v>9.2746487397494092E-3</c:v>
                </c:pt>
                <c:pt idx="19262">
                  <c:v>2.2766354667073101E-2</c:v>
                </c:pt>
                <c:pt idx="19263">
                  <c:v>1.39687319585223E-2</c:v>
                </c:pt>
                <c:pt idx="19264">
                  <c:v>1.27182863035012E-2</c:v>
                </c:pt>
                <c:pt idx="19265">
                  <c:v>9.4349356061886203E-3</c:v>
                </c:pt>
                <c:pt idx="19266">
                  <c:v>1.34627174433257E-2</c:v>
                </c:pt>
                <c:pt idx="19267">
                  <c:v>1.45591109107822E-2</c:v>
                </c:pt>
                <c:pt idx="19268">
                  <c:v>4.0013334562339201E-2</c:v>
                </c:pt>
                <c:pt idx="19269">
                  <c:v>1.32023691464E-2</c:v>
                </c:pt>
                <c:pt idx="19270">
                  <c:v>1.09381874476668E-2</c:v>
                </c:pt>
                <c:pt idx="19271">
                  <c:v>1.1944021041929801E-2</c:v>
                </c:pt>
                <c:pt idx="19272">
                  <c:v>1.0446977267413801E-2</c:v>
                </c:pt>
                <c:pt idx="19273">
                  <c:v>1.0600479041724901E-2</c:v>
                </c:pt>
                <c:pt idx="19274">
                  <c:v>1.5867085439210601E-2</c:v>
                </c:pt>
                <c:pt idx="19275">
                  <c:v>2.43468000366471E-2</c:v>
                </c:pt>
                <c:pt idx="19276">
                  <c:v>7.8184233304238893E-3</c:v>
                </c:pt>
                <c:pt idx="19277">
                  <c:v>9.1127239925074995E-3</c:v>
                </c:pt>
                <c:pt idx="19278">
                  <c:v>8.3003560953437607E-3</c:v>
                </c:pt>
                <c:pt idx="19279">
                  <c:v>3.9950975956332603E-2</c:v>
                </c:pt>
                <c:pt idx="19280">
                  <c:v>1.5873347589703799E-2</c:v>
                </c:pt>
                <c:pt idx="19281">
                  <c:v>6.1064386611436997E-2</c:v>
                </c:pt>
                <c:pt idx="19282">
                  <c:v>2.5686181413336801E-2</c:v>
                </c:pt>
                <c:pt idx="19283">
                  <c:v>1.4028855665877299E-2</c:v>
                </c:pt>
                <c:pt idx="19284">
                  <c:v>9.2245445490127705E-3</c:v>
                </c:pt>
                <c:pt idx="19285">
                  <c:v>8.6616086359697E-3</c:v>
                </c:pt>
                <c:pt idx="19286">
                  <c:v>2.9107542945135598E-2</c:v>
                </c:pt>
                <c:pt idx="19287">
                  <c:v>2.4666219134311301E-2</c:v>
                </c:pt>
                <c:pt idx="19288">
                  <c:v>9.1397591937513699E-3</c:v>
                </c:pt>
                <c:pt idx="19289">
                  <c:v>1.54452236716387E-2</c:v>
                </c:pt>
                <c:pt idx="19290">
                  <c:v>8.8026915080754199E-3</c:v>
                </c:pt>
                <c:pt idx="19291">
                  <c:v>1.0269137542124E-2</c:v>
                </c:pt>
                <c:pt idx="19292">
                  <c:v>2.4251292975097101E-2</c:v>
                </c:pt>
                <c:pt idx="19293">
                  <c:v>6.2162120651723003E-2</c:v>
                </c:pt>
                <c:pt idx="19294">
                  <c:v>9.8131731392753392E-3</c:v>
                </c:pt>
                <c:pt idx="19295">
                  <c:v>5.32643639922687E-2</c:v>
                </c:pt>
                <c:pt idx="19296">
                  <c:v>1.8391571996361201E-2</c:v>
                </c:pt>
                <c:pt idx="19297">
                  <c:v>3.4932555690158101E-2</c:v>
                </c:pt>
                <c:pt idx="19298">
                  <c:v>1.19481794118553E-2</c:v>
                </c:pt>
                <c:pt idx="19299">
                  <c:v>9.2553520622147504E-3</c:v>
                </c:pt>
                <c:pt idx="19300">
                  <c:v>1.1915133119215099E-2</c:v>
                </c:pt>
                <c:pt idx="19301">
                  <c:v>1.1542035104283701E-2</c:v>
                </c:pt>
                <c:pt idx="19302">
                  <c:v>8.1834188238047393E-3</c:v>
                </c:pt>
                <c:pt idx="19303">
                  <c:v>4.8981669572212901E-2</c:v>
                </c:pt>
                <c:pt idx="19304">
                  <c:v>1.2377940597356699E-2</c:v>
                </c:pt>
                <c:pt idx="19305">
                  <c:v>2.17328882967503E-2</c:v>
                </c:pt>
                <c:pt idx="19306">
                  <c:v>1.96713604429547E-2</c:v>
                </c:pt>
                <c:pt idx="19307">
                  <c:v>4.3842173331193002E-2</c:v>
                </c:pt>
                <c:pt idx="19308">
                  <c:v>1.0295720520717699E-2</c:v>
                </c:pt>
                <c:pt idx="19309">
                  <c:v>7.5098996288426303E-3</c:v>
                </c:pt>
                <c:pt idx="19310">
                  <c:v>2.1075042556255301E-2</c:v>
                </c:pt>
                <c:pt idx="19311">
                  <c:v>2.4057711817763301E-2</c:v>
                </c:pt>
                <c:pt idx="19312">
                  <c:v>1.16031929050268E-2</c:v>
                </c:pt>
                <c:pt idx="19313">
                  <c:v>2.0406721746889501E-2</c:v>
                </c:pt>
                <c:pt idx="19314">
                  <c:v>3.4397937970670603E-2</c:v>
                </c:pt>
                <c:pt idx="19315">
                  <c:v>1.10849213884392E-2</c:v>
                </c:pt>
                <c:pt idx="19316">
                  <c:v>2.26015177095861E-2</c:v>
                </c:pt>
                <c:pt idx="19317">
                  <c:v>3.3403299232457898E-2</c:v>
                </c:pt>
                <c:pt idx="19318">
                  <c:v>1.8436511394834001E-2</c:v>
                </c:pt>
                <c:pt idx="19319">
                  <c:v>8.7372800988635597E-3</c:v>
                </c:pt>
                <c:pt idx="19320">
                  <c:v>9.0393053521871502E-3</c:v>
                </c:pt>
                <c:pt idx="19321">
                  <c:v>8.18608347968376E-3</c:v>
                </c:pt>
                <c:pt idx="19322">
                  <c:v>7.8954736919177593E-3</c:v>
                </c:pt>
                <c:pt idx="19323">
                  <c:v>2.9073862681327702E-2</c:v>
                </c:pt>
                <c:pt idx="19324">
                  <c:v>9.5601356833885202E-3</c:v>
                </c:pt>
                <c:pt idx="19325">
                  <c:v>1.2055851512234801E-2</c:v>
                </c:pt>
                <c:pt idx="19326">
                  <c:v>5.8802613127917201E-2</c:v>
                </c:pt>
                <c:pt idx="19327">
                  <c:v>4.87606284846374E-2</c:v>
                </c:pt>
                <c:pt idx="19328">
                  <c:v>1.1072914387849899E-2</c:v>
                </c:pt>
                <c:pt idx="19329">
                  <c:v>1.49148158786983E-2</c:v>
                </c:pt>
                <c:pt idx="19330">
                  <c:v>6.6984227836364096E-2</c:v>
                </c:pt>
                <c:pt idx="19331">
                  <c:v>1.2140020438593999E-2</c:v>
                </c:pt>
                <c:pt idx="19332">
                  <c:v>1.13650239482993E-2</c:v>
                </c:pt>
                <c:pt idx="19333">
                  <c:v>1.2351710327609299E-2</c:v>
                </c:pt>
                <c:pt idx="19334">
                  <c:v>1.06185025200285E-2</c:v>
                </c:pt>
                <c:pt idx="19335">
                  <c:v>4.9227161313773297E-2</c:v>
                </c:pt>
                <c:pt idx="19336">
                  <c:v>3.1845177405464102E-2</c:v>
                </c:pt>
                <c:pt idx="19337">
                  <c:v>1.2425019157833299E-2</c:v>
                </c:pt>
                <c:pt idx="19338">
                  <c:v>1.4094089291541099E-2</c:v>
                </c:pt>
                <c:pt idx="19339">
                  <c:v>2.7785179417374399E-2</c:v>
                </c:pt>
                <c:pt idx="19340">
                  <c:v>5.27958596481947E-2</c:v>
                </c:pt>
                <c:pt idx="19341">
                  <c:v>1.52931667895267E-2</c:v>
                </c:pt>
                <c:pt idx="19342">
                  <c:v>9.7144340012602203E-3</c:v>
                </c:pt>
                <c:pt idx="19343">
                  <c:v>1.0504793677028199E-2</c:v>
                </c:pt>
                <c:pt idx="19344">
                  <c:v>1.9783164603953501E-2</c:v>
                </c:pt>
                <c:pt idx="19345">
                  <c:v>2.0721502999633001E-2</c:v>
                </c:pt>
                <c:pt idx="19346">
                  <c:v>4.9793609734432698E-2</c:v>
                </c:pt>
                <c:pt idx="19347">
                  <c:v>1.06951289305453E-2</c:v>
                </c:pt>
                <c:pt idx="19348">
                  <c:v>9.0819388851575197E-3</c:v>
                </c:pt>
                <c:pt idx="19349">
                  <c:v>1.23677136410452E-2</c:v>
                </c:pt>
                <c:pt idx="19350">
                  <c:v>1.00315106116602E-2</c:v>
                </c:pt>
                <c:pt idx="19351">
                  <c:v>1.14940722281268E-2</c:v>
                </c:pt>
                <c:pt idx="19352">
                  <c:v>7.5751665845255603E-3</c:v>
                </c:pt>
                <c:pt idx="19353">
                  <c:v>2.94291426339892E-2</c:v>
                </c:pt>
                <c:pt idx="19354">
                  <c:v>3.2666501942592498E-2</c:v>
                </c:pt>
                <c:pt idx="19355">
                  <c:v>1.70263369493092E-2</c:v>
                </c:pt>
                <c:pt idx="19356">
                  <c:v>1.5212403643126499E-2</c:v>
                </c:pt>
                <c:pt idx="19357">
                  <c:v>2.31199609952129E-2</c:v>
                </c:pt>
                <c:pt idx="19358">
                  <c:v>2.8533878507256302E-2</c:v>
                </c:pt>
                <c:pt idx="19359">
                  <c:v>2.3332538666930299E-2</c:v>
                </c:pt>
                <c:pt idx="19360">
                  <c:v>1.30467037908525E-2</c:v>
                </c:pt>
                <c:pt idx="19361">
                  <c:v>5.2102693413808403E-2</c:v>
                </c:pt>
                <c:pt idx="19362">
                  <c:v>1.1568566111080101E-2</c:v>
                </c:pt>
                <c:pt idx="19363">
                  <c:v>8.8695707715988701E-3</c:v>
                </c:pt>
                <c:pt idx="19364">
                  <c:v>7.87838277088811E-3</c:v>
                </c:pt>
                <c:pt idx="19365">
                  <c:v>1.19188468790032E-2</c:v>
                </c:pt>
                <c:pt idx="19366">
                  <c:v>3.5989160231265603E-2</c:v>
                </c:pt>
                <c:pt idx="19367">
                  <c:v>9.52073783576627E-3</c:v>
                </c:pt>
                <c:pt idx="19368">
                  <c:v>1.6230427122538801E-2</c:v>
                </c:pt>
                <c:pt idx="19369">
                  <c:v>1.8457139417437901E-2</c:v>
                </c:pt>
                <c:pt idx="19370">
                  <c:v>1.27634527101439E-2</c:v>
                </c:pt>
                <c:pt idx="19371">
                  <c:v>2.32269663841125E-2</c:v>
                </c:pt>
                <c:pt idx="19372">
                  <c:v>6.7950956594370698E-2</c:v>
                </c:pt>
                <c:pt idx="19373">
                  <c:v>2.18292928846105E-2</c:v>
                </c:pt>
                <c:pt idx="19374">
                  <c:v>1.18004031844627E-2</c:v>
                </c:pt>
                <c:pt idx="19375">
                  <c:v>3.7784332711687602E-2</c:v>
                </c:pt>
                <c:pt idx="19376">
                  <c:v>7.64567541689193E-3</c:v>
                </c:pt>
                <c:pt idx="19377">
                  <c:v>1.14608758570739E-2</c:v>
                </c:pt>
                <c:pt idx="19378">
                  <c:v>1.09702837819469E-2</c:v>
                </c:pt>
                <c:pt idx="19379">
                  <c:v>1.1110801348033101E-2</c:v>
                </c:pt>
                <c:pt idx="19380">
                  <c:v>2.42638833501112E-2</c:v>
                </c:pt>
                <c:pt idx="19381">
                  <c:v>4.5779279706849398E-2</c:v>
                </c:pt>
                <c:pt idx="19382">
                  <c:v>2.36830962449146E-2</c:v>
                </c:pt>
                <c:pt idx="19383">
                  <c:v>6.1244863087653201E-2</c:v>
                </c:pt>
                <c:pt idx="19384">
                  <c:v>7.4524844245831097E-3</c:v>
                </c:pt>
                <c:pt idx="19385">
                  <c:v>1.10507903833101E-2</c:v>
                </c:pt>
                <c:pt idx="19386">
                  <c:v>1.07596567898075E-2</c:v>
                </c:pt>
                <c:pt idx="19387">
                  <c:v>2.5279288521621101E-2</c:v>
                </c:pt>
                <c:pt idx="19388">
                  <c:v>2.3502559827340602E-2</c:v>
                </c:pt>
                <c:pt idx="19389">
                  <c:v>8.7277519293564292E-3</c:v>
                </c:pt>
                <c:pt idx="19390">
                  <c:v>5.6116148057516101E-2</c:v>
                </c:pt>
                <c:pt idx="19391">
                  <c:v>1.1787088763733401E-2</c:v>
                </c:pt>
                <c:pt idx="19392">
                  <c:v>2.9915715558688102E-2</c:v>
                </c:pt>
                <c:pt idx="19393">
                  <c:v>1.98040052286736E-2</c:v>
                </c:pt>
                <c:pt idx="19394">
                  <c:v>1.7554812805661301E-2</c:v>
                </c:pt>
                <c:pt idx="19395">
                  <c:v>1.7105340316425799E-2</c:v>
                </c:pt>
                <c:pt idx="19396">
                  <c:v>1.3294526069779501E-2</c:v>
                </c:pt>
                <c:pt idx="19397">
                  <c:v>1.1908633701985799E-2</c:v>
                </c:pt>
                <c:pt idx="19398">
                  <c:v>8.4704450489200903E-3</c:v>
                </c:pt>
                <c:pt idx="19399">
                  <c:v>1.3504701267707701E-2</c:v>
                </c:pt>
                <c:pt idx="19400">
                  <c:v>1.66539502962408E-2</c:v>
                </c:pt>
                <c:pt idx="19401">
                  <c:v>4.0677431274248603E-2</c:v>
                </c:pt>
                <c:pt idx="19402">
                  <c:v>1.28185707765362E-2</c:v>
                </c:pt>
                <c:pt idx="19403">
                  <c:v>1.13288262937748E-2</c:v>
                </c:pt>
                <c:pt idx="19404">
                  <c:v>2.26348402320188E-2</c:v>
                </c:pt>
                <c:pt idx="19405">
                  <c:v>1.8794030492905001E-2</c:v>
                </c:pt>
                <c:pt idx="19406">
                  <c:v>8.7953952262118194E-3</c:v>
                </c:pt>
                <c:pt idx="19407">
                  <c:v>1.9479639199439298E-2</c:v>
                </c:pt>
                <c:pt idx="19408">
                  <c:v>1.02034890078184E-2</c:v>
                </c:pt>
                <c:pt idx="19409">
                  <c:v>1.75342604795675E-2</c:v>
                </c:pt>
                <c:pt idx="19410">
                  <c:v>2.0633510550571301E-2</c:v>
                </c:pt>
                <c:pt idx="19411">
                  <c:v>1.21346446664221E-2</c:v>
                </c:pt>
                <c:pt idx="19412">
                  <c:v>1.36801268471389E-2</c:v>
                </c:pt>
                <c:pt idx="19413">
                  <c:v>3.1408166854957002E-2</c:v>
                </c:pt>
                <c:pt idx="19414">
                  <c:v>8.8279571989841998E-3</c:v>
                </c:pt>
                <c:pt idx="19415">
                  <c:v>1.23615889118091E-2</c:v>
                </c:pt>
                <c:pt idx="19416">
                  <c:v>8.1012007012701594E-3</c:v>
                </c:pt>
                <c:pt idx="19417">
                  <c:v>4.9630663731762101E-2</c:v>
                </c:pt>
                <c:pt idx="19418">
                  <c:v>2.2603749285398898E-2</c:v>
                </c:pt>
                <c:pt idx="19419">
                  <c:v>6.6775945774574602E-2</c:v>
                </c:pt>
                <c:pt idx="19420">
                  <c:v>3.0736243169618201E-2</c:v>
                </c:pt>
                <c:pt idx="19421">
                  <c:v>8.6962640438567398E-3</c:v>
                </c:pt>
                <c:pt idx="19422">
                  <c:v>1.00318347168739E-2</c:v>
                </c:pt>
                <c:pt idx="19423">
                  <c:v>1.6108321876327301E-2</c:v>
                </c:pt>
                <c:pt idx="19424">
                  <c:v>2.6430988402038402E-2</c:v>
                </c:pt>
                <c:pt idx="19425">
                  <c:v>9.4113447549727305E-3</c:v>
                </c:pt>
                <c:pt idx="19426">
                  <c:v>1.9676024064691398E-2</c:v>
                </c:pt>
                <c:pt idx="19427">
                  <c:v>3.33382282186006E-2</c:v>
                </c:pt>
                <c:pt idx="19428">
                  <c:v>1.5942232311357399E-2</c:v>
                </c:pt>
                <c:pt idx="19429">
                  <c:v>7.7507113413284503E-3</c:v>
                </c:pt>
                <c:pt idx="19430">
                  <c:v>1.09511051318906E-2</c:v>
                </c:pt>
                <c:pt idx="19431">
                  <c:v>1.6178660983110101E-2</c:v>
                </c:pt>
                <c:pt idx="19432">
                  <c:v>1.06778358383756E-2</c:v>
                </c:pt>
                <c:pt idx="19433">
                  <c:v>1.15938947556924E-2</c:v>
                </c:pt>
                <c:pt idx="19434">
                  <c:v>8.9374865003985695E-3</c:v>
                </c:pt>
                <c:pt idx="19435">
                  <c:v>1.78937564196643E-2</c:v>
                </c:pt>
                <c:pt idx="19436">
                  <c:v>7.5459202517698803E-3</c:v>
                </c:pt>
                <c:pt idx="19437">
                  <c:v>7.8509248990461192E-3</c:v>
                </c:pt>
                <c:pt idx="19438">
                  <c:v>9.7983939757081296E-3</c:v>
                </c:pt>
                <c:pt idx="19439">
                  <c:v>2.2190576263422801E-2</c:v>
                </c:pt>
                <c:pt idx="19440">
                  <c:v>2.2102615931779999E-2</c:v>
                </c:pt>
                <c:pt idx="19441">
                  <c:v>4.2315261595826201E-2</c:v>
                </c:pt>
                <c:pt idx="19442">
                  <c:v>1.02757948158579E-2</c:v>
                </c:pt>
                <c:pt idx="19443">
                  <c:v>3.0062123200678401E-2</c:v>
                </c:pt>
                <c:pt idx="19444">
                  <c:v>1.7848864885502198E-2</c:v>
                </c:pt>
                <c:pt idx="19445">
                  <c:v>1.9108647155270098E-2</c:v>
                </c:pt>
                <c:pt idx="19446">
                  <c:v>2.85847540395891E-2</c:v>
                </c:pt>
                <c:pt idx="19447">
                  <c:v>1.7887509145336902E-2</c:v>
                </c:pt>
                <c:pt idx="19448">
                  <c:v>2.0160506954898301E-2</c:v>
                </c:pt>
                <c:pt idx="19449">
                  <c:v>1.6542439955905399E-2</c:v>
                </c:pt>
                <c:pt idx="19450">
                  <c:v>9.1846503504052907E-3</c:v>
                </c:pt>
                <c:pt idx="19451">
                  <c:v>1.34152645645372E-2</c:v>
                </c:pt>
                <c:pt idx="19452">
                  <c:v>5.5040112314812997E-2</c:v>
                </c:pt>
                <c:pt idx="19453">
                  <c:v>1.4823810762987701E-2</c:v>
                </c:pt>
                <c:pt idx="19454">
                  <c:v>1.9213820481911899E-2</c:v>
                </c:pt>
                <c:pt idx="19455">
                  <c:v>4.6621545306460899E-2</c:v>
                </c:pt>
                <c:pt idx="19456">
                  <c:v>1.12798642144944E-2</c:v>
                </c:pt>
                <c:pt idx="19457">
                  <c:v>2.3554864907378101E-2</c:v>
                </c:pt>
                <c:pt idx="19458">
                  <c:v>5.4503542231054899E-2</c:v>
                </c:pt>
                <c:pt idx="19459">
                  <c:v>7.8399856658359392E-3</c:v>
                </c:pt>
                <c:pt idx="19460">
                  <c:v>6.3546465866531496E-2</c:v>
                </c:pt>
                <c:pt idx="19461">
                  <c:v>1.8865878366300399E-2</c:v>
                </c:pt>
                <c:pt idx="19462">
                  <c:v>2.62626695926505E-2</c:v>
                </c:pt>
                <c:pt idx="19463">
                  <c:v>4.1898443496234998E-2</c:v>
                </c:pt>
                <c:pt idx="19464">
                  <c:v>9.08320815852935E-3</c:v>
                </c:pt>
                <c:pt idx="19465">
                  <c:v>1.8619424571215501E-2</c:v>
                </c:pt>
                <c:pt idx="19466">
                  <c:v>8.0399404098924002E-3</c:v>
                </c:pt>
                <c:pt idx="19467">
                  <c:v>8.9706622467353395E-3</c:v>
                </c:pt>
                <c:pt idx="19468">
                  <c:v>8.3711993603148797E-3</c:v>
                </c:pt>
                <c:pt idx="19469">
                  <c:v>1.51531628783556E-2</c:v>
                </c:pt>
                <c:pt idx="19470">
                  <c:v>2.6299875927215801E-2</c:v>
                </c:pt>
                <c:pt idx="19471">
                  <c:v>3.9549345216939202E-2</c:v>
                </c:pt>
                <c:pt idx="19472">
                  <c:v>7.8736780173403603E-3</c:v>
                </c:pt>
                <c:pt idx="19473">
                  <c:v>1.06670139207389E-2</c:v>
                </c:pt>
                <c:pt idx="19474">
                  <c:v>4.1925211484047001E-2</c:v>
                </c:pt>
                <c:pt idx="19475">
                  <c:v>2.0491660360210301E-2</c:v>
                </c:pt>
                <c:pt idx="19476">
                  <c:v>1.6550088996013099E-2</c:v>
                </c:pt>
                <c:pt idx="19477">
                  <c:v>4.8566327298103097E-2</c:v>
                </c:pt>
                <c:pt idx="19478">
                  <c:v>1.21027195696409E-2</c:v>
                </c:pt>
                <c:pt idx="19479">
                  <c:v>1.23356873219524E-2</c:v>
                </c:pt>
                <c:pt idx="19480">
                  <c:v>8.9582461994975396E-3</c:v>
                </c:pt>
                <c:pt idx="19481">
                  <c:v>3.2290964891292399E-2</c:v>
                </c:pt>
                <c:pt idx="19482">
                  <c:v>2.8822600935204199E-2</c:v>
                </c:pt>
                <c:pt idx="19483">
                  <c:v>9.2451423712606208E-3</c:v>
                </c:pt>
                <c:pt idx="19484">
                  <c:v>1.5492525540664799E-2</c:v>
                </c:pt>
                <c:pt idx="19485">
                  <c:v>2.2882758124697099E-2</c:v>
                </c:pt>
                <c:pt idx="19486">
                  <c:v>1.9247962359418998E-2</c:v>
                </c:pt>
                <c:pt idx="19487">
                  <c:v>8.4029406795276904E-3</c:v>
                </c:pt>
                <c:pt idx="19488">
                  <c:v>1.4853049114788901E-2</c:v>
                </c:pt>
                <c:pt idx="19489">
                  <c:v>2.0624194380090399E-2</c:v>
                </c:pt>
                <c:pt idx="19490">
                  <c:v>6.6788530181638606E-2</c:v>
                </c:pt>
                <c:pt idx="19491">
                  <c:v>1.2074326398229701E-2</c:v>
                </c:pt>
                <c:pt idx="19492">
                  <c:v>1.14080535569704E-2</c:v>
                </c:pt>
                <c:pt idx="19493">
                  <c:v>8.1563975521166E-3</c:v>
                </c:pt>
                <c:pt idx="19494">
                  <c:v>8.7114312550943002E-3</c:v>
                </c:pt>
                <c:pt idx="19495">
                  <c:v>3.2057623254490998E-2</c:v>
                </c:pt>
                <c:pt idx="19496">
                  <c:v>9.5654488205934498E-3</c:v>
                </c:pt>
                <c:pt idx="19497">
                  <c:v>4.6275388660061499E-2</c:v>
                </c:pt>
                <c:pt idx="19498">
                  <c:v>1.7732920291996399E-2</c:v>
                </c:pt>
                <c:pt idx="19499">
                  <c:v>8.3291940500954606E-3</c:v>
                </c:pt>
                <c:pt idx="19500">
                  <c:v>3.4499814668151399E-2</c:v>
                </c:pt>
                <c:pt idx="19501">
                  <c:v>1.2799671553834E-2</c:v>
                </c:pt>
                <c:pt idx="19502">
                  <c:v>2.5780633150500099E-2</c:v>
                </c:pt>
                <c:pt idx="19503">
                  <c:v>5.86402453325253E-2</c:v>
                </c:pt>
                <c:pt idx="19504">
                  <c:v>1.66506110463568E-2</c:v>
                </c:pt>
                <c:pt idx="19505">
                  <c:v>7.4604173880686202E-3</c:v>
                </c:pt>
                <c:pt idx="19506">
                  <c:v>2.08612058775887E-2</c:v>
                </c:pt>
                <c:pt idx="19507">
                  <c:v>9.1176467165141606E-3</c:v>
                </c:pt>
                <c:pt idx="19508">
                  <c:v>2.27160397408302E-2</c:v>
                </c:pt>
                <c:pt idx="19509">
                  <c:v>7.8771003711251598E-3</c:v>
                </c:pt>
                <c:pt idx="19510">
                  <c:v>5.4271530751222999E-2</c:v>
                </c:pt>
                <c:pt idx="19511">
                  <c:v>6.0786534109829003E-2</c:v>
                </c:pt>
                <c:pt idx="19512">
                  <c:v>8.1293377731842704E-3</c:v>
                </c:pt>
                <c:pt idx="19513">
                  <c:v>1.0242365410706399E-2</c:v>
                </c:pt>
                <c:pt idx="19514">
                  <c:v>2.3930897229452599E-2</c:v>
                </c:pt>
                <c:pt idx="19515">
                  <c:v>1.2318563634232E-2</c:v>
                </c:pt>
                <c:pt idx="19516">
                  <c:v>1.7137999326293799E-2</c:v>
                </c:pt>
                <c:pt idx="19517">
                  <c:v>1.5487821102682601E-2</c:v>
                </c:pt>
                <c:pt idx="19518">
                  <c:v>2.97035429337505E-2</c:v>
                </c:pt>
                <c:pt idx="19519">
                  <c:v>1.0368908229944801E-2</c:v>
                </c:pt>
                <c:pt idx="19520">
                  <c:v>4.5305882867996403E-2</c:v>
                </c:pt>
                <c:pt idx="19521">
                  <c:v>7.8171401055757306E-3</c:v>
                </c:pt>
                <c:pt idx="19522">
                  <c:v>3.7118608894453398E-2</c:v>
                </c:pt>
                <c:pt idx="19523">
                  <c:v>6.6554505095813593E-2</c:v>
                </c:pt>
                <c:pt idx="19524">
                  <c:v>8.1537071031831006E-3</c:v>
                </c:pt>
                <c:pt idx="19525">
                  <c:v>1.61296744127459E-2</c:v>
                </c:pt>
                <c:pt idx="19526">
                  <c:v>1.01296118428181E-2</c:v>
                </c:pt>
                <c:pt idx="19527">
                  <c:v>1.2120666128318001E-2</c:v>
                </c:pt>
                <c:pt idx="19528">
                  <c:v>1.2117169034857499E-2</c:v>
                </c:pt>
                <c:pt idx="19529">
                  <c:v>1.17135900103828E-2</c:v>
                </c:pt>
                <c:pt idx="19530">
                  <c:v>8.28625380179197E-3</c:v>
                </c:pt>
                <c:pt idx="19531">
                  <c:v>1.5977019903936799E-2</c:v>
                </c:pt>
                <c:pt idx="19532">
                  <c:v>4.2233028065488003E-2</c:v>
                </c:pt>
                <c:pt idx="19533">
                  <c:v>6.7228184895809895E-2</c:v>
                </c:pt>
                <c:pt idx="19534">
                  <c:v>4.1697314595629802E-2</c:v>
                </c:pt>
                <c:pt idx="19535">
                  <c:v>8.2322463609499196E-3</c:v>
                </c:pt>
                <c:pt idx="19536">
                  <c:v>7.5414315303877801E-3</c:v>
                </c:pt>
                <c:pt idx="19537">
                  <c:v>7.9240235534005898E-3</c:v>
                </c:pt>
                <c:pt idx="19538">
                  <c:v>1.17376769321629E-2</c:v>
                </c:pt>
                <c:pt idx="19539">
                  <c:v>1.33714200504164E-2</c:v>
                </c:pt>
                <c:pt idx="19540">
                  <c:v>5.22353769562739E-2</c:v>
                </c:pt>
                <c:pt idx="19541">
                  <c:v>8.4782331388448002E-3</c:v>
                </c:pt>
                <c:pt idx="19542">
                  <c:v>8.4626412293381803E-3</c:v>
                </c:pt>
                <c:pt idx="19543">
                  <c:v>2.5485155679991399E-2</c:v>
                </c:pt>
                <c:pt idx="19544">
                  <c:v>5.4723941175246399E-2</c:v>
                </c:pt>
                <c:pt idx="19545">
                  <c:v>1.1734822307965499E-2</c:v>
                </c:pt>
                <c:pt idx="19546">
                  <c:v>2.4319667123831799E-2</c:v>
                </c:pt>
                <c:pt idx="19547">
                  <c:v>1.10532372093458E-2</c:v>
                </c:pt>
                <c:pt idx="19548">
                  <c:v>7.75787264125992E-3</c:v>
                </c:pt>
                <c:pt idx="19549">
                  <c:v>1.4903765700453001E-2</c:v>
                </c:pt>
                <c:pt idx="19550">
                  <c:v>2.15741578392026E-2</c:v>
                </c:pt>
                <c:pt idx="19551">
                  <c:v>1.35047493626458E-2</c:v>
                </c:pt>
                <c:pt idx="19552">
                  <c:v>1.1250203337034E-2</c:v>
                </c:pt>
                <c:pt idx="19553">
                  <c:v>2.3500853046291102E-2</c:v>
                </c:pt>
                <c:pt idx="19554">
                  <c:v>1.4374515093833201E-2</c:v>
                </c:pt>
                <c:pt idx="19555">
                  <c:v>1.0523099446182601E-2</c:v>
                </c:pt>
                <c:pt idx="19556">
                  <c:v>2.0986362242357701E-2</c:v>
                </c:pt>
                <c:pt idx="19557">
                  <c:v>3.4886391256797399E-2</c:v>
                </c:pt>
                <c:pt idx="19558">
                  <c:v>9.5471878513758799E-3</c:v>
                </c:pt>
                <c:pt idx="19559">
                  <c:v>9.6797944413898104E-3</c:v>
                </c:pt>
                <c:pt idx="19560">
                  <c:v>2.5788911243431498E-2</c:v>
                </c:pt>
                <c:pt idx="19561">
                  <c:v>1.01691002456578E-2</c:v>
                </c:pt>
                <c:pt idx="19562">
                  <c:v>4.4405098998628802E-2</c:v>
                </c:pt>
                <c:pt idx="19563">
                  <c:v>8.9542520257109206E-3</c:v>
                </c:pt>
                <c:pt idx="19564">
                  <c:v>8.7879833806273795E-3</c:v>
                </c:pt>
                <c:pt idx="19565">
                  <c:v>2.1694816287485801E-2</c:v>
                </c:pt>
                <c:pt idx="19566">
                  <c:v>8.1882053205943398E-3</c:v>
                </c:pt>
                <c:pt idx="19567">
                  <c:v>9.5653998661549694E-3</c:v>
                </c:pt>
                <c:pt idx="19568">
                  <c:v>1.19780754755317E-2</c:v>
                </c:pt>
                <c:pt idx="19569">
                  <c:v>2.25525213635141E-2</c:v>
                </c:pt>
                <c:pt idx="19570">
                  <c:v>2.00335318215181E-2</c:v>
                </c:pt>
                <c:pt idx="19571">
                  <c:v>1.15789528260857E-2</c:v>
                </c:pt>
                <c:pt idx="19572">
                  <c:v>1.2152215153758099E-2</c:v>
                </c:pt>
                <c:pt idx="19573">
                  <c:v>8.8546957060222208E-3</c:v>
                </c:pt>
                <c:pt idx="19574">
                  <c:v>4.0116155159217001E-2</c:v>
                </c:pt>
                <c:pt idx="19575">
                  <c:v>3.1415585045156402E-2</c:v>
                </c:pt>
                <c:pt idx="19576">
                  <c:v>1.3644101317677401E-2</c:v>
                </c:pt>
                <c:pt idx="19577">
                  <c:v>1.5875236706383699E-2</c:v>
                </c:pt>
                <c:pt idx="19578">
                  <c:v>7.8277242695151596E-3</c:v>
                </c:pt>
                <c:pt idx="19579">
                  <c:v>1.3853033055443499E-2</c:v>
                </c:pt>
                <c:pt idx="19580">
                  <c:v>2.14293787024166E-2</c:v>
                </c:pt>
                <c:pt idx="19581">
                  <c:v>1.5785112515516501E-2</c:v>
                </c:pt>
                <c:pt idx="19582">
                  <c:v>2.40241830499946E-2</c:v>
                </c:pt>
                <c:pt idx="19583">
                  <c:v>1.7430851530619101E-2</c:v>
                </c:pt>
                <c:pt idx="19584">
                  <c:v>3.5670037551222403E-2</c:v>
                </c:pt>
                <c:pt idx="19585">
                  <c:v>2.4192764618312001E-2</c:v>
                </c:pt>
                <c:pt idx="19586">
                  <c:v>7.7299877427026804E-3</c:v>
                </c:pt>
                <c:pt idx="19587">
                  <c:v>1.14001497337895E-2</c:v>
                </c:pt>
                <c:pt idx="19588">
                  <c:v>5.9292374035629702E-2</c:v>
                </c:pt>
                <c:pt idx="19589">
                  <c:v>8.5711213286625704E-3</c:v>
                </c:pt>
                <c:pt idx="19590">
                  <c:v>6.0395492550392497E-2</c:v>
                </c:pt>
                <c:pt idx="19591">
                  <c:v>1.33693980909804E-2</c:v>
                </c:pt>
                <c:pt idx="19592">
                  <c:v>7.6572167863852899E-3</c:v>
                </c:pt>
                <c:pt idx="19593">
                  <c:v>2.57507289066558E-2</c:v>
                </c:pt>
                <c:pt idx="19594">
                  <c:v>9.12650852003535E-3</c:v>
                </c:pt>
                <c:pt idx="19595">
                  <c:v>3.14034380329683E-2</c:v>
                </c:pt>
                <c:pt idx="19596">
                  <c:v>8.1537555836729801E-3</c:v>
                </c:pt>
                <c:pt idx="19597">
                  <c:v>1.6749957788391001E-2</c:v>
                </c:pt>
                <c:pt idx="19598">
                  <c:v>1.2337478923181801E-2</c:v>
                </c:pt>
                <c:pt idx="19599">
                  <c:v>5.6854469919746499E-2</c:v>
                </c:pt>
                <c:pt idx="19600">
                  <c:v>3.5325322579860999E-2</c:v>
                </c:pt>
                <c:pt idx="19601">
                  <c:v>1.28203042357584E-2</c:v>
                </c:pt>
                <c:pt idx="19602">
                  <c:v>1.0287394807466901E-2</c:v>
                </c:pt>
                <c:pt idx="19603">
                  <c:v>3.1139318813981E-2</c:v>
                </c:pt>
                <c:pt idx="19604">
                  <c:v>7.7679976891626501E-3</c:v>
                </c:pt>
                <c:pt idx="19605">
                  <c:v>1.2567543190796501E-2</c:v>
                </c:pt>
                <c:pt idx="19606">
                  <c:v>1.13301430483211E-2</c:v>
                </c:pt>
                <c:pt idx="19607">
                  <c:v>9.0497058518681801E-3</c:v>
                </c:pt>
                <c:pt idx="19608">
                  <c:v>4.0411350808525301E-2</c:v>
                </c:pt>
                <c:pt idx="19609">
                  <c:v>3.8749289539728803E-2</c:v>
                </c:pt>
                <c:pt idx="19610">
                  <c:v>3.7776141762114197E-2</c:v>
                </c:pt>
                <c:pt idx="19611">
                  <c:v>3.0075207039304701E-2</c:v>
                </c:pt>
                <c:pt idx="19612">
                  <c:v>8.1373581514004294E-3</c:v>
                </c:pt>
                <c:pt idx="19613">
                  <c:v>5.7953014746493697E-2</c:v>
                </c:pt>
                <c:pt idx="19614">
                  <c:v>1.0190000053649499E-2</c:v>
                </c:pt>
                <c:pt idx="19615">
                  <c:v>1.6502994875725301E-2</c:v>
                </c:pt>
                <c:pt idx="19616">
                  <c:v>9.0100359610904793E-3</c:v>
                </c:pt>
                <c:pt idx="19617">
                  <c:v>1.0382448321588999E-2</c:v>
                </c:pt>
                <c:pt idx="19618">
                  <c:v>1.44340240378402E-2</c:v>
                </c:pt>
                <c:pt idx="19619">
                  <c:v>1.2486765205115701E-2</c:v>
                </c:pt>
                <c:pt idx="19620">
                  <c:v>1.3041980016628501E-2</c:v>
                </c:pt>
                <c:pt idx="19621">
                  <c:v>1.28315572033816E-2</c:v>
                </c:pt>
                <c:pt idx="19622">
                  <c:v>1.0239823819967899E-2</c:v>
                </c:pt>
                <c:pt idx="19623">
                  <c:v>1.35180536938287E-2</c:v>
                </c:pt>
                <c:pt idx="19624">
                  <c:v>3.6209577131909802E-2</c:v>
                </c:pt>
                <c:pt idx="19625">
                  <c:v>1.8070788994600101E-2</c:v>
                </c:pt>
                <c:pt idx="19626">
                  <c:v>1.08735703326626E-2</c:v>
                </c:pt>
                <c:pt idx="19627">
                  <c:v>1.7293074461141401E-2</c:v>
                </c:pt>
                <c:pt idx="19628">
                  <c:v>4.8635495734105999E-2</c:v>
                </c:pt>
                <c:pt idx="19629">
                  <c:v>8.9628323225583797E-3</c:v>
                </c:pt>
                <c:pt idx="19630">
                  <c:v>5.1658634438246698E-2</c:v>
                </c:pt>
                <c:pt idx="19631">
                  <c:v>8.0414987979670997E-3</c:v>
                </c:pt>
                <c:pt idx="19632">
                  <c:v>6.7250732035631602E-2</c:v>
                </c:pt>
                <c:pt idx="19633">
                  <c:v>1.5765658131364602E-2</c:v>
                </c:pt>
                <c:pt idx="19634">
                  <c:v>1.723275474216E-2</c:v>
                </c:pt>
                <c:pt idx="19635">
                  <c:v>3.8921877892028597E-2</c:v>
                </c:pt>
                <c:pt idx="19636">
                  <c:v>2.0438764965335299E-2</c:v>
                </c:pt>
                <c:pt idx="19637">
                  <c:v>9.2262226909905903E-3</c:v>
                </c:pt>
                <c:pt idx="19638">
                  <c:v>1.7183600456923399E-2</c:v>
                </c:pt>
                <c:pt idx="19639">
                  <c:v>2.0300819218045801E-2</c:v>
                </c:pt>
                <c:pt idx="19640">
                  <c:v>1.2335384474203801E-2</c:v>
                </c:pt>
                <c:pt idx="19641">
                  <c:v>1.81988979883459E-2</c:v>
                </c:pt>
                <c:pt idx="19642">
                  <c:v>4.3551330442690397E-2</c:v>
                </c:pt>
                <c:pt idx="19643">
                  <c:v>1.1959498487933099E-2</c:v>
                </c:pt>
                <c:pt idx="19644">
                  <c:v>9.61800629363623E-3</c:v>
                </c:pt>
                <c:pt idx="19645">
                  <c:v>1.06590763857127E-2</c:v>
                </c:pt>
                <c:pt idx="19646">
                  <c:v>9.3287850750764095E-3</c:v>
                </c:pt>
                <c:pt idx="19647">
                  <c:v>5.4407746458530998E-2</c:v>
                </c:pt>
                <c:pt idx="19648">
                  <c:v>8.1653574953173703E-3</c:v>
                </c:pt>
                <c:pt idx="19649">
                  <c:v>9.5764381074693299E-3</c:v>
                </c:pt>
                <c:pt idx="19650">
                  <c:v>2.5755761707445601E-2</c:v>
                </c:pt>
                <c:pt idx="19651">
                  <c:v>1.0847806203856499E-2</c:v>
                </c:pt>
                <c:pt idx="19652">
                  <c:v>1.01530168267355E-2</c:v>
                </c:pt>
                <c:pt idx="19653">
                  <c:v>9.3879482309520007E-3</c:v>
                </c:pt>
                <c:pt idx="19654">
                  <c:v>1.0727438947517501E-2</c:v>
                </c:pt>
                <c:pt idx="19655">
                  <c:v>1.93399596025207E-2</c:v>
                </c:pt>
                <c:pt idx="19656">
                  <c:v>9.0917281377124095E-3</c:v>
                </c:pt>
                <c:pt idx="19657">
                  <c:v>5.9922084121765098E-2</c:v>
                </c:pt>
                <c:pt idx="19658">
                  <c:v>1.4586167186537999E-2</c:v>
                </c:pt>
                <c:pt idx="19659">
                  <c:v>1.1576343680381599E-2</c:v>
                </c:pt>
                <c:pt idx="19660">
                  <c:v>1.31339591063894E-2</c:v>
                </c:pt>
                <c:pt idx="19661">
                  <c:v>7.9171351661995407E-3</c:v>
                </c:pt>
                <c:pt idx="19662">
                  <c:v>1.77196106923092E-2</c:v>
                </c:pt>
                <c:pt idx="19663">
                  <c:v>1.5906036111799901E-2</c:v>
                </c:pt>
                <c:pt idx="19664">
                  <c:v>5.5649414175927898E-2</c:v>
                </c:pt>
                <c:pt idx="19665">
                  <c:v>9.4177431214163502E-3</c:v>
                </c:pt>
                <c:pt idx="19666">
                  <c:v>3.6829989623136099E-2</c:v>
                </c:pt>
                <c:pt idx="19667">
                  <c:v>2.0886345107750299E-2</c:v>
                </c:pt>
                <c:pt idx="19668">
                  <c:v>9.3194078483498002E-3</c:v>
                </c:pt>
                <c:pt idx="19669">
                  <c:v>3.68988135951933E-2</c:v>
                </c:pt>
                <c:pt idx="19670">
                  <c:v>2.8083107365635698E-2</c:v>
                </c:pt>
                <c:pt idx="19671">
                  <c:v>1.84328164755969E-2</c:v>
                </c:pt>
                <c:pt idx="19672">
                  <c:v>1.78962579734478E-2</c:v>
                </c:pt>
                <c:pt idx="19673">
                  <c:v>9.6015181507281503E-3</c:v>
                </c:pt>
                <c:pt idx="19674">
                  <c:v>1.29205680423562E-2</c:v>
                </c:pt>
                <c:pt idx="19675">
                  <c:v>1.14915415029748E-2</c:v>
                </c:pt>
                <c:pt idx="19676">
                  <c:v>1.43190702777874E-2</c:v>
                </c:pt>
                <c:pt idx="19677">
                  <c:v>8.4245611979641994E-3</c:v>
                </c:pt>
                <c:pt idx="19678">
                  <c:v>2.3038220824757899E-2</c:v>
                </c:pt>
                <c:pt idx="19679">
                  <c:v>1.0675919168136899E-2</c:v>
                </c:pt>
                <c:pt idx="19680">
                  <c:v>4.4720452100276697E-2</c:v>
                </c:pt>
                <c:pt idx="19681">
                  <c:v>1.7588734375291501E-2</c:v>
                </c:pt>
                <c:pt idx="19682">
                  <c:v>5.3581479923534098E-2</c:v>
                </c:pt>
                <c:pt idx="19683">
                  <c:v>7.8035857734754001E-3</c:v>
                </c:pt>
                <c:pt idx="19684">
                  <c:v>3.3453396660017301E-2</c:v>
                </c:pt>
                <c:pt idx="19685">
                  <c:v>2.0835517139174899E-2</c:v>
                </c:pt>
                <c:pt idx="19686">
                  <c:v>1.12330640540665E-2</c:v>
                </c:pt>
                <c:pt idx="19687">
                  <c:v>2.51062523647568E-2</c:v>
                </c:pt>
                <c:pt idx="19688">
                  <c:v>1.8237561191550001E-2</c:v>
                </c:pt>
                <c:pt idx="19689">
                  <c:v>1.16543147313417E-2</c:v>
                </c:pt>
                <c:pt idx="19690">
                  <c:v>3.5477647812200301E-2</c:v>
                </c:pt>
                <c:pt idx="19691">
                  <c:v>4.2189109827225402E-2</c:v>
                </c:pt>
                <c:pt idx="19692">
                  <c:v>3.3447246773968001E-2</c:v>
                </c:pt>
                <c:pt idx="19693">
                  <c:v>1.1068831214364999E-2</c:v>
                </c:pt>
                <c:pt idx="19694">
                  <c:v>8.2910048711611201E-3</c:v>
                </c:pt>
                <c:pt idx="19695">
                  <c:v>8.9797427456450602E-3</c:v>
                </c:pt>
                <c:pt idx="19696">
                  <c:v>1.23036726284259E-2</c:v>
                </c:pt>
                <c:pt idx="19697">
                  <c:v>1.12583966632816E-2</c:v>
                </c:pt>
                <c:pt idx="19698">
                  <c:v>9.7447391621640796E-3</c:v>
                </c:pt>
                <c:pt idx="19699">
                  <c:v>1.17346101799285E-2</c:v>
                </c:pt>
                <c:pt idx="19700">
                  <c:v>4.25740086336606E-2</c:v>
                </c:pt>
                <c:pt idx="19701">
                  <c:v>2.0874077932239402E-2</c:v>
                </c:pt>
                <c:pt idx="19702">
                  <c:v>1.34770748503858E-2</c:v>
                </c:pt>
                <c:pt idx="19703">
                  <c:v>1.10007847136314E-2</c:v>
                </c:pt>
                <c:pt idx="19704">
                  <c:v>1.13394678909999E-2</c:v>
                </c:pt>
                <c:pt idx="19705">
                  <c:v>2.9551255710490099E-2</c:v>
                </c:pt>
                <c:pt idx="19706">
                  <c:v>2.25109320236817E-2</c:v>
                </c:pt>
                <c:pt idx="19707">
                  <c:v>8.5349738868840692E-3</c:v>
                </c:pt>
                <c:pt idx="19708">
                  <c:v>9.2874755180118399E-3</c:v>
                </c:pt>
                <c:pt idx="19709">
                  <c:v>9.6984106412879596E-3</c:v>
                </c:pt>
                <c:pt idx="19710">
                  <c:v>8.3834067828925506E-3</c:v>
                </c:pt>
                <c:pt idx="19711">
                  <c:v>4.9832075878816703E-2</c:v>
                </c:pt>
                <c:pt idx="19712">
                  <c:v>2.1542115519083801E-2</c:v>
                </c:pt>
                <c:pt idx="19713">
                  <c:v>3.8412287981568802E-2</c:v>
                </c:pt>
                <c:pt idx="19714">
                  <c:v>2.8178099346234199E-2</c:v>
                </c:pt>
                <c:pt idx="19715">
                  <c:v>1.3735444102108E-2</c:v>
                </c:pt>
                <c:pt idx="19716">
                  <c:v>3.8528521315377103E-2</c:v>
                </c:pt>
                <c:pt idx="19717">
                  <c:v>2.5545109209061199E-2</c:v>
                </c:pt>
                <c:pt idx="19718">
                  <c:v>2.2074198821900901E-2</c:v>
                </c:pt>
                <c:pt idx="19719">
                  <c:v>2.5952272844069899E-2</c:v>
                </c:pt>
                <c:pt idx="19720">
                  <c:v>4.1125026616604297E-2</c:v>
                </c:pt>
                <c:pt idx="19721">
                  <c:v>2.7576013585971799E-2</c:v>
                </c:pt>
                <c:pt idx="19722">
                  <c:v>8.9599791143471705E-3</c:v>
                </c:pt>
                <c:pt idx="19723">
                  <c:v>9.9179702537225307E-3</c:v>
                </c:pt>
                <c:pt idx="19724">
                  <c:v>1.1988321762134701E-2</c:v>
                </c:pt>
                <c:pt idx="19725">
                  <c:v>5.7768793844218201E-2</c:v>
                </c:pt>
                <c:pt idx="19726">
                  <c:v>1.43156479405724E-2</c:v>
                </c:pt>
                <c:pt idx="19727">
                  <c:v>6.7069359607863199E-2</c:v>
                </c:pt>
                <c:pt idx="19728">
                  <c:v>1.0915162405405601E-2</c:v>
                </c:pt>
                <c:pt idx="19729">
                  <c:v>1.3025268212802499E-2</c:v>
                </c:pt>
                <c:pt idx="19730">
                  <c:v>3.5164023993620598E-2</c:v>
                </c:pt>
                <c:pt idx="19731">
                  <c:v>2.3027836697040699E-2</c:v>
                </c:pt>
                <c:pt idx="19732">
                  <c:v>8.4366411056718497E-3</c:v>
                </c:pt>
                <c:pt idx="19733">
                  <c:v>3.6833476365132803E-2</c:v>
                </c:pt>
                <c:pt idx="19734">
                  <c:v>3.7158774593449302E-2</c:v>
                </c:pt>
                <c:pt idx="19735">
                  <c:v>1.5592019348882699E-2</c:v>
                </c:pt>
                <c:pt idx="19736">
                  <c:v>2.9232242946761199E-2</c:v>
                </c:pt>
                <c:pt idx="19737">
                  <c:v>1.19684645117771E-2</c:v>
                </c:pt>
                <c:pt idx="19738">
                  <c:v>1.24588448186084E-2</c:v>
                </c:pt>
                <c:pt idx="19739">
                  <c:v>1.0317939243315401E-2</c:v>
                </c:pt>
                <c:pt idx="19740">
                  <c:v>8.5544907151091504E-3</c:v>
                </c:pt>
                <c:pt idx="19741">
                  <c:v>1.18530631519644E-2</c:v>
                </c:pt>
                <c:pt idx="19742">
                  <c:v>1.24162657226285E-2</c:v>
                </c:pt>
                <c:pt idx="19743">
                  <c:v>2.4393313152203298E-2</c:v>
                </c:pt>
                <c:pt idx="19744">
                  <c:v>9.2263737165721397E-3</c:v>
                </c:pt>
                <c:pt idx="19745">
                  <c:v>1.5014069004755401E-2</c:v>
                </c:pt>
                <c:pt idx="19746">
                  <c:v>1.8947984590243001E-2</c:v>
                </c:pt>
                <c:pt idx="19747">
                  <c:v>9.2448891292338901E-3</c:v>
                </c:pt>
                <c:pt idx="19748">
                  <c:v>1.34910948037984E-2</c:v>
                </c:pt>
                <c:pt idx="19749">
                  <c:v>2.0952483378427301E-2</c:v>
                </c:pt>
                <c:pt idx="19750">
                  <c:v>3.0513088443805601E-2</c:v>
                </c:pt>
                <c:pt idx="19751">
                  <c:v>1.9076043995950299E-2</c:v>
                </c:pt>
                <c:pt idx="19752">
                  <c:v>1.0038728614281499E-2</c:v>
                </c:pt>
                <c:pt idx="19753">
                  <c:v>1.24303311956361E-2</c:v>
                </c:pt>
                <c:pt idx="19754">
                  <c:v>2.1382071910996399E-2</c:v>
                </c:pt>
                <c:pt idx="19755">
                  <c:v>4.5980135105478097E-2</c:v>
                </c:pt>
                <c:pt idx="19756">
                  <c:v>6.05593944829756E-2</c:v>
                </c:pt>
                <c:pt idx="19757">
                  <c:v>1.3358752326574699E-2</c:v>
                </c:pt>
                <c:pt idx="19758">
                  <c:v>1.89027123084737E-2</c:v>
                </c:pt>
                <c:pt idx="19759">
                  <c:v>2.79209283132019E-2</c:v>
                </c:pt>
                <c:pt idx="19760">
                  <c:v>1.54661599902116E-2</c:v>
                </c:pt>
                <c:pt idx="19761">
                  <c:v>8.3977132265285904E-3</c:v>
                </c:pt>
                <c:pt idx="19762">
                  <c:v>8.6796740671567403E-3</c:v>
                </c:pt>
                <c:pt idx="19763">
                  <c:v>8.6736019825036995E-3</c:v>
                </c:pt>
                <c:pt idx="19764">
                  <c:v>9.4253888009919792E-3</c:v>
                </c:pt>
                <c:pt idx="19765">
                  <c:v>3.3905433748325699E-2</c:v>
                </c:pt>
                <c:pt idx="19766">
                  <c:v>5.0479347176959302E-2</c:v>
                </c:pt>
                <c:pt idx="19767">
                  <c:v>1.7516566343486001E-2</c:v>
                </c:pt>
                <c:pt idx="19768">
                  <c:v>1.94521360840182E-2</c:v>
                </c:pt>
                <c:pt idx="19769">
                  <c:v>1.26649637866741E-2</c:v>
                </c:pt>
                <c:pt idx="19770">
                  <c:v>1.2950665871669501E-2</c:v>
                </c:pt>
                <c:pt idx="19771">
                  <c:v>8.5553213961847892E-3</c:v>
                </c:pt>
                <c:pt idx="19772">
                  <c:v>9.4182727087768394E-3</c:v>
                </c:pt>
                <c:pt idx="19773">
                  <c:v>1.3510004145970599E-2</c:v>
                </c:pt>
                <c:pt idx="19774">
                  <c:v>2.4641985442708E-2</c:v>
                </c:pt>
                <c:pt idx="19775">
                  <c:v>1.4474379928236801E-2</c:v>
                </c:pt>
                <c:pt idx="19776">
                  <c:v>1.3303495609736E-2</c:v>
                </c:pt>
                <c:pt idx="19777">
                  <c:v>4.2424654692564699E-2</c:v>
                </c:pt>
                <c:pt idx="19778">
                  <c:v>1.3541167606474801E-2</c:v>
                </c:pt>
                <c:pt idx="19779">
                  <c:v>8.6430085654446293E-3</c:v>
                </c:pt>
                <c:pt idx="19780">
                  <c:v>1.1416106630535701E-2</c:v>
                </c:pt>
                <c:pt idx="19781">
                  <c:v>9.9717933975119102E-3</c:v>
                </c:pt>
                <c:pt idx="19782">
                  <c:v>1.23174610079607E-2</c:v>
                </c:pt>
                <c:pt idx="19783">
                  <c:v>4.6333932523775698E-2</c:v>
                </c:pt>
                <c:pt idx="19784">
                  <c:v>9.3127672089542597E-3</c:v>
                </c:pt>
                <c:pt idx="19785">
                  <c:v>6.2755426815408702E-2</c:v>
                </c:pt>
                <c:pt idx="19786">
                  <c:v>1.7564562988085501E-2</c:v>
                </c:pt>
                <c:pt idx="19787">
                  <c:v>4.3891630934839297E-2</c:v>
                </c:pt>
                <c:pt idx="19788">
                  <c:v>1.1591369056100399E-2</c:v>
                </c:pt>
                <c:pt idx="19789">
                  <c:v>2.4433182047527899E-2</c:v>
                </c:pt>
                <c:pt idx="19790">
                  <c:v>8.6569848844314096E-3</c:v>
                </c:pt>
                <c:pt idx="19791">
                  <c:v>1.58818030836314E-2</c:v>
                </c:pt>
                <c:pt idx="19792">
                  <c:v>1.2022886223485799E-2</c:v>
                </c:pt>
                <c:pt idx="19793">
                  <c:v>1.5697856021918401E-2</c:v>
                </c:pt>
                <c:pt idx="19794">
                  <c:v>8.0425882250064699E-3</c:v>
                </c:pt>
                <c:pt idx="19795">
                  <c:v>1.2252875728836E-2</c:v>
                </c:pt>
                <c:pt idx="19796">
                  <c:v>6.9394355182283707E-2</c:v>
                </c:pt>
                <c:pt idx="19797">
                  <c:v>3.3856620965409798E-2</c:v>
                </c:pt>
                <c:pt idx="19798">
                  <c:v>4.4356801717953503E-2</c:v>
                </c:pt>
                <c:pt idx="19799">
                  <c:v>3.29245480696016E-2</c:v>
                </c:pt>
                <c:pt idx="19800">
                  <c:v>3.10840272176728E-2</c:v>
                </c:pt>
                <c:pt idx="19801">
                  <c:v>1.0981520028563899E-2</c:v>
                </c:pt>
                <c:pt idx="19802">
                  <c:v>9.3038074407480794E-3</c:v>
                </c:pt>
                <c:pt idx="19803">
                  <c:v>1.32307918947229E-2</c:v>
                </c:pt>
                <c:pt idx="19804">
                  <c:v>9.2861086321003507E-3</c:v>
                </c:pt>
                <c:pt idx="19805">
                  <c:v>1.2732220132265999E-2</c:v>
                </c:pt>
                <c:pt idx="19806">
                  <c:v>1.4267121157774801E-2</c:v>
                </c:pt>
                <c:pt idx="19807">
                  <c:v>3.3476651981804599E-2</c:v>
                </c:pt>
                <c:pt idx="19808">
                  <c:v>2.64527129665111E-2</c:v>
                </c:pt>
                <c:pt idx="19809">
                  <c:v>1.2664580489772301E-2</c:v>
                </c:pt>
                <c:pt idx="19810">
                  <c:v>8.5581274147512008E-3</c:v>
                </c:pt>
                <c:pt idx="19811">
                  <c:v>2.2764456123101601E-2</c:v>
                </c:pt>
                <c:pt idx="19812">
                  <c:v>1.37112141108616E-2</c:v>
                </c:pt>
                <c:pt idx="19813">
                  <c:v>2.6213202813508099E-2</c:v>
                </c:pt>
                <c:pt idx="19814">
                  <c:v>9.0054559332513797E-3</c:v>
                </c:pt>
                <c:pt idx="19815">
                  <c:v>2.0869122146252798E-2</c:v>
                </c:pt>
                <c:pt idx="19816">
                  <c:v>8.0152560610026995E-3</c:v>
                </c:pt>
                <c:pt idx="19817">
                  <c:v>8.4004125726241802E-3</c:v>
                </c:pt>
                <c:pt idx="19818">
                  <c:v>8.8872213829831997E-3</c:v>
                </c:pt>
                <c:pt idx="19819">
                  <c:v>2.2103743088805101E-2</c:v>
                </c:pt>
                <c:pt idx="19820">
                  <c:v>6.2142304682265899E-2</c:v>
                </c:pt>
                <c:pt idx="19821">
                  <c:v>1.8286432557334299E-2</c:v>
                </c:pt>
                <c:pt idx="19822">
                  <c:v>6.3194220227041895E-2</c:v>
                </c:pt>
                <c:pt idx="19823">
                  <c:v>1.6535223540105601E-2</c:v>
                </c:pt>
                <c:pt idx="19824">
                  <c:v>1.65238680766275E-2</c:v>
                </c:pt>
                <c:pt idx="19825">
                  <c:v>9.9148735670444108E-3</c:v>
                </c:pt>
                <c:pt idx="19826">
                  <c:v>1.08012378777174E-2</c:v>
                </c:pt>
                <c:pt idx="19827">
                  <c:v>8.3445095862599399E-3</c:v>
                </c:pt>
                <c:pt idx="19828">
                  <c:v>7.3302688963278401E-3</c:v>
                </c:pt>
                <c:pt idx="19829">
                  <c:v>1.00067221909783E-2</c:v>
                </c:pt>
                <c:pt idx="19830">
                  <c:v>3.5767085903754298E-2</c:v>
                </c:pt>
                <c:pt idx="19831">
                  <c:v>9.1109030203410692E-3</c:v>
                </c:pt>
                <c:pt idx="19832">
                  <c:v>1.6404299499064301E-2</c:v>
                </c:pt>
                <c:pt idx="19833">
                  <c:v>1.3299446130650599E-2</c:v>
                </c:pt>
                <c:pt idx="19834">
                  <c:v>3.0824395016812001E-2</c:v>
                </c:pt>
                <c:pt idx="19835">
                  <c:v>1.1056615385652E-2</c:v>
                </c:pt>
                <c:pt idx="19836">
                  <c:v>9.0136270665484106E-3</c:v>
                </c:pt>
                <c:pt idx="19837">
                  <c:v>5.8230551037555402E-2</c:v>
                </c:pt>
                <c:pt idx="19838">
                  <c:v>8.5006327925250605E-3</c:v>
                </c:pt>
                <c:pt idx="19839">
                  <c:v>4.2382486980298797E-2</c:v>
                </c:pt>
                <c:pt idx="19840">
                  <c:v>1.3145023178124601E-2</c:v>
                </c:pt>
                <c:pt idx="19841">
                  <c:v>7.6688416129546601E-3</c:v>
                </c:pt>
                <c:pt idx="19842">
                  <c:v>2.2437828499259901E-2</c:v>
                </c:pt>
                <c:pt idx="19843">
                  <c:v>1.07280821555481E-2</c:v>
                </c:pt>
                <c:pt idx="19844">
                  <c:v>2.9272871670185701E-2</c:v>
                </c:pt>
                <c:pt idx="19845">
                  <c:v>3.8653188771495803E-2</c:v>
                </c:pt>
                <c:pt idx="19846">
                  <c:v>5.3281897136686102E-2</c:v>
                </c:pt>
                <c:pt idx="19847">
                  <c:v>1.0405740765064999E-2</c:v>
                </c:pt>
                <c:pt idx="19848">
                  <c:v>1.43059191162057E-2</c:v>
                </c:pt>
                <c:pt idx="19849">
                  <c:v>2.84191746784184E-2</c:v>
                </c:pt>
                <c:pt idx="19850">
                  <c:v>1.1926942850864699E-2</c:v>
                </c:pt>
                <c:pt idx="19851">
                  <c:v>1.23729999090979E-2</c:v>
                </c:pt>
                <c:pt idx="19852">
                  <c:v>1.3203597096780199E-2</c:v>
                </c:pt>
                <c:pt idx="19853">
                  <c:v>1.29257117019295E-2</c:v>
                </c:pt>
                <c:pt idx="19854">
                  <c:v>1.23686210189029E-2</c:v>
                </c:pt>
                <c:pt idx="19855">
                  <c:v>2.4035371691638101E-2</c:v>
                </c:pt>
                <c:pt idx="19856">
                  <c:v>1.25196908322398E-2</c:v>
                </c:pt>
                <c:pt idx="19857">
                  <c:v>9.2751303022918698E-3</c:v>
                </c:pt>
                <c:pt idx="19858">
                  <c:v>1.9527391054327801E-2</c:v>
                </c:pt>
                <c:pt idx="19859">
                  <c:v>8.1851900929625701E-3</c:v>
                </c:pt>
                <c:pt idx="19860">
                  <c:v>1.19115612902743E-2</c:v>
                </c:pt>
                <c:pt idx="19861">
                  <c:v>1.5672398296469599E-2</c:v>
                </c:pt>
                <c:pt idx="19862">
                  <c:v>2.1755851353455102E-2</c:v>
                </c:pt>
                <c:pt idx="19863">
                  <c:v>7.9707195493854792E-3</c:v>
                </c:pt>
                <c:pt idx="19864">
                  <c:v>1.6918096387250399E-2</c:v>
                </c:pt>
                <c:pt idx="19865">
                  <c:v>4.2858137449405198E-2</c:v>
                </c:pt>
                <c:pt idx="19866">
                  <c:v>5.0096710715356603E-2</c:v>
                </c:pt>
                <c:pt idx="19867">
                  <c:v>1.6278681245645899E-2</c:v>
                </c:pt>
                <c:pt idx="19868">
                  <c:v>3.21057740197832E-2</c:v>
                </c:pt>
                <c:pt idx="19869">
                  <c:v>1.0261378008476299E-2</c:v>
                </c:pt>
                <c:pt idx="19870">
                  <c:v>1.70328116489347E-2</c:v>
                </c:pt>
                <c:pt idx="19871">
                  <c:v>4.3318588339359303E-2</c:v>
                </c:pt>
                <c:pt idx="19872">
                  <c:v>2.7755402173406302E-2</c:v>
                </c:pt>
                <c:pt idx="19873">
                  <c:v>1.28973796972263E-2</c:v>
                </c:pt>
                <c:pt idx="19874">
                  <c:v>5.6343596672015203E-2</c:v>
                </c:pt>
                <c:pt idx="19875">
                  <c:v>1.00190589751026E-2</c:v>
                </c:pt>
                <c:pt idx="19876">
                  <c:v>2.1871510007438599E-2</c:v>
                </c:pt>
                <c:pt idx="19877">
                  <c:v>4.0778639936361501E-2</c:v>
                </c:pt>
                <c:pt idx="19878">
                  <c:v>1.49935310943544E-2</c:v>
                </c:pt>
                <c:pt idx="19879">
                  <c:v>1.51208934159958E-2</c:v>
                </c:pt>
                <c:pt idx="19880">
                  <c:v>1.09770133114347E-2</c:v>
                </c:pt>
                <c:pt idx="19881">
                  <c:v>1.48608971915848E-2</c:v>
                </c:pt>
                <c:pt idx="19882">
                  <c:v>4.4945732820077001E-2</c:v>
                </c:pt>
                <c:pt idx="19883">
                  <c:v>2.9620118698158199E-2</c:v>
                </c:pt>
                <c:pt idx="19884">
                  <c:v>5.00672883655644E-2</c:v>
                </c:pt>
                <c:pt idx="19885">
                  <c:v>8.8801846798046494E-3</c:v>
                </c:pt>
                <c:pt idx="19886">
                  <c:v>2.31919101190271E-2</c:v>
                </c:pt>
                <c:pt idx="19887">
                  <c:v>1.20757410185047E-2</c:v>
                </c:pt>
                <c:pt idx="19888">
                  <c:v>7.7415742765585497E-3</c:v>
                </c:pt>
                <c:pt idx="19889">
                  <c:v>1.8953191700110901E-2</c:v>
                </c:pt>
                <c:pt idx="19890">
                  <c:v>1.6946782745244499E-2</c:v>
                </c:pt>
                <c:pt idx="19891">
                  <c:v>9.17538771948667E-3</c:v>
                </c:pt>
                <c:pt idx="19892">
                  <c:v>8.8207363768006194E-3</c:v>
                </c:pt>
                <c:pt idx="19893">
                  <c:v>1.8088433437151E-2</c:v>
                </c:pt>
                <c:pt idx="19894">
                  <c:v>9.7630281390641803E-3</c:v>
                </c:pt>
                <c:pt idx="19895">
                  <c:v>1.4021608374392E-2</c:v>
                </c:pt>
                <c:pt idx="19896">
                  <c:v>5.6846107990147401E-2</c:v>
                </c:pt>
                <c:pt idx="19897">
                  <c:v>6.7210901248206403E-2</c:v>
                </c:pt>
                <c:pt idx="19898">
                  <c:v>1.3723675253668501E-2</c:v>
                </c:pt>
                <c:pt idx="19899">
                  <c:v>4.5479586170776999E-2</c:v>
                </c:pt>
                <c:pt idx="19900">
                  <c:v>8.1886340456323592E-3</c:v>
                </c:pt>
                <c:pt idx="19901">
                  <c:v>9.0709364161193993E-3</c:v>
                </c:pt>
                <c:pt idx="19902">
                  <c:v>1.9439009722145101E-2</c:v>
                </c:pt>
                <c:pt idx="19903">
                  <c:v>5.3929509381098202E-2</c:v>
                </c:pt>
                <c:pt idx="19904">
                  <c:v>8.5724663724401108E-3</c:v>
                </c:pt>
                <c:pt idx="19905">
                  <c:v>1.8633136751732501E-2</c:v>
                </c:pt>
                <c:pt idx="19906">
                  <c:v>1.5516439223035101E-2</c:v>
                </c:pt>
                <c:pt idx="19907">
                  <c:v>1.6972525167202799E-2</c:v>
                </c:pt>
                <c:pt idx="19908">
                  <c:v>9.2582329194260994E-3</c:v>
                </c:pt>
                <c:pt idx="19909">
                  <c:v>2.7499620431404699E-2</c:v>
                </c:pt>
                <c:pt idx="19910">
                  <c:v>1.9566866478433101E-2</c:v>
                </c:pt>
                <c:pt idx="19911">
                  <c:v>4.1724179762424297E-2</c:v>
                </c:pt>
                <c:pt idx="19912">
                  <c:v>5.0952678478223101E-2</c:v>
                </c:pt>
                <c:pt idx="19913">
                  <c:v>1.2787886627191899E-2</c:v>
                </c:pt>
                <c:pt idx="19914">
                  <c:v>1.00793667302842E-2</c:v>
                </c:pt>
                <c:pt idx="19915">
                  <c:v>9.4351449993785395E-3</c:v>
                </c:pt>
                <c:pt idx="19916">
                  <c:v>1.42469201262582E-2</c:v>
                </c:pt>
                <c:pt idx="19917">
                  <c:v>8.5489232581886197E-3</c:v>
                </c:pt>
                <c:pt idx="19918">
                  <c:v>1.3074232952383099E-2</c:v>
                </c:pt>
                <c:pt idx="19919">
                  <c:v>8.9459556840207205E-3</c:v>
                </c:pt>
                <c:pt idx="19920">
                  <c:v>2.2759340384875499E-2</c:v>
                </c:pt>
                <c:pt idx="19921">
                  <c:v>8.8131000574572099E-3</c:v>
                </c:pt>
                <c:pt idx="19922">
                  <c:v>4.1356079045107803E-2</c:v>
                </c:pt>
                <c:pt idx="19923">
                  <c:v>3.1111068564059399E-2</c:v>
                </c:pt>
                <c:pt idx="19924">
                  <c:v>1.38185180262553E-2</c:v>
                </c:pt>
                <c:pt idx="19925">
                  <c:v>1.11250225502068E-2</c:v>
                </c:pt>
                <c:pt idx="19926">
                  <c:v>3.52248400805385E-2</c:v>
                </c:pt>
                <c:pt idx="19927">
                  <c:v>1.13518892982884E-2</c:v>
                </c:pt>
                <c:pt idx="19928">
                  <c:v>3.8806950676701597E-2</c:v>
                </c:pt>
                <c:pt idx="19929">
                  <c:v>5.93575283422203E-2</c:v>
                </c:pt>
                <c:pt idx="19930">
                  <c:v>2.3249724365939702E-2</c:v>
                </c:pt>
                <c:pt idx="19931">
                  <c:v>2.11393416904181E-2</c:v>
                </c:pt>
                <c:pt idx="19932">
                  <c:v>1.0780116243306199E-2</c:v>
                </c:pt>
                <c:pt idx="19933">
                  <c:v>1.02665977341039E-2</c:v>
                </c:pt>
                <c:pt idx="19934">
                  <c:v>8.9738632023173299E-3</c:v>
                </c:pt>
                <c:pt idx="19935">
                  <c:v>1.24212261297165E-2</c:v>
                </c:pt>
                <c:pt idx="19936">
                  <c:v>4.3994459537549102E-2</c:v>
                </c:pt>
                <c:pt idx="19937">
                  <c:v>1.0327474679339499E-2</c:v>
                </c:pt>
                <c:pt idx="19938">
                  <c:v>8.9615504033247802E-3</c:v>
                </c:pt>
                <c:pt idx="19939">
                  <c:v>1.9302302755612601E-2</c:v>
                </c:pt>
                <c:pt idx="19940">
                  <c:v>9.5116174861756293E-3</c:v>
                </c:pt>
                <c:pt idx="19941">
                  <c:v>4.0602104118309397E-2</c:v>
                </c:pt>
                <c:pt idx="19942">
                  <c:v>8.2286858277075894E-3</c:v>
                </c:pt>
                <c:pt idx="19943">
                  <c:v>9.1690582539580897E-3</c:v>
                </c:pt>
                <c:pt idx="19944">
                  <c:v>9.7438119464964609E-3</c:v>
                </c:pt>
                <c:pt idx="19945">
                  <c:v>3.9799799507773501E-2</c:v>
                </c:pt>
                <c:pt idx="19946">
                  <c:v>2.46399252962957E-2</c:v>
                </c:pt>
                <c:pt idx="19947">
                  <c:v>8.0636192001945495E-3</c:v>
                </c:pt>
                <c:pt idx="19948">
                  <c:v>9.7236112226744796E-3</c:v>
                </c:pt>
                <c:pt idx="19949">
                  <c:v>1.00051160636839E-2</c:v>
                </c:pt>
                <c:pt idx="19950">
                  <c:v>9.2094947335978599E-3</c:v>
                </c:pt>
                <c:pt idx="19951">
                  <c:v>9.6922975867458003E-3</c:v>
                </c:pt>
                <c:pt idx="19952">
                  <c:v>8.2049324939381506E-3</c:v>
                </c:pt>
                <c:pt idx="19953">
                  <c:v>1.2179540945668201E-2</c:v>
                </c:pt>
                <c:pt idx="19954">
                  <c:v>1.3742156907131599E-2</c:v>
                </c:pt>
                <c:pt idx="19955">
                  <c:v>1.25573977835313E-2</c:v>
                </c:pt>
                <c:pt idx="19956">
                  <c:v>4.8508046691010297E-2</c:v>
                </c:pt>
                <c:pt idx="19957">
                  <c:v>1.0107547057032099E-2</c:v>
                </c:pt>
                <c:pt idx="19958">
                  <c:v>8.9914143066833502E-3</c:v>
                </c:pt>
                <c:pt idx="19959">
                  <c:v>6.3983626334647395E-2</c:v>
                </c:pt>
                <c:pt idx="19960">
                  <c:v>7.5015648754657898E-3</c:v>
                </c:pt>
                <c:pt idx="19961">
                  <c:v>8.7872442603966709E-3</c:v>
                </c:pt>
                <c:pt idx="19962">
                  <c:v>6.4381014588604998E-2</c:v>
                </c:pt>
                <c:pt idx="19963">
                  <c:v>1.4954258520426599E-2</c:v>
                </c:pt>
                <c:pt idx="19964">
                  <c:v>9.8510200689189299E-3</c:v>
                </c:pt>
                <c:pt idx="19965">
                  <c:v>1.2755519653047999E-2</c:v>
                </c:pt>
                <c:pt idx="19966">
                  <c:v>3.9281239898931002E-2</c:v>
                </c:pt>
                <c:pt idx="19967">
                  <c:v>2.2086182894737402E-2</c:v>
                </c:pt>
                <c:pt idx="19968">
                  <c:v>3.1464816380319498E-2</c:v>
                </c:pt>
                <c:pt idx="19969">
                  <c:v>1.1919879340316001E-2</c:v>
                </c:pt>
                <c:pt idx="19970">
                  <c:v>1.61573944791038E-2</c:v>
                </c:pt>
                <c:pt idx="19971">
                  <c:v>3.5638058230165297E-2</c:v>
                </c:pt>
                <c:pt idx="19972">
                  <c:v>2.3836360621911301E-2</c:v>
                </c:pt>
                <c:pt idx="19973">
                  <c:v>1.01006136974604E-2</c:v>
                </c:pt>
                <c:pt idx="19974">
                  <c:v>6.2318576380078199E-2</c:v>
                </c:pt>
                <c:pt idx="19975">
                  <c:v>1.8610568973291299E-2</c:v>
                </c:pt>
                <c:pt idx="19976">
                  <c:v>4.34288033738374E-2</c:v>
                </c:pt>
                <c:pt idx="19977">
                  <c:v>8.8348154634967403E-3</c:v>
                </c:pt>
                <c:pt idx="19978">
                  <c:v>8.8405373458568994E-3</c:v>
                </c:pt>
                <c:pt idx="19979">
                  <c:v>1.7346199738230698E-2</c:v>
                </c:pt>
                <c:pt idx="19980">
                  <c:v>1.1208255816334301E-2</c:v>
                </c:pt>
                <c:pt idx="19981">
                  <c:v>3.3233638519305102E-2</c:v>
                </c:pt>
                <c:pt idx="19982">
                  <c:v>1.0577207160417299E-2</c:v>
                </c:pt>
                <c:pt idx="19983">
                  <c:v>9.8482755041546608E-3</c:v>
                </c:pt>
                <c:pt idx="19984">
                  <c:v>2.07579406636893E-2</c:v>
                </c:pt>
                <c:pt idx="19985">
                  <c:v>2.9620167488188302E-2</c:v>
                </c:pt>
                <c:pt idx="19986">
                  <c:v>8.7331588431156792E-3</c:v>
                </c:pt>
                <c:pt idx="19987">
                  <c:v>8.6981805406491797E-3</c:v>
                </c:pt>
                <c:pt idx="19988">
                  <c:v>2.1890125682264599E-2</c:v>
                </c:pt>
                <c:pt idx="19989">
                  <c:v>1.0675629546895901E-2</c:v>
                </c:pt>
                <c:pt idx="19990">
                  <c:v>1.46421387931893E-2</c:v>
                </c:pt>
                <c:pt idx="19991">
                  <c:v>1.0850684097966599E-2</c:v>
                </c:pt>
                <c:pt idx="19992">
                  <c:v>9.2430234996618305E-3</c:v>
                </c:pt>
                <c:pt idx="19993">
                  <c:v>2.84536515786925E-2</c:v>
                </c:pt>
                <c:pt idx="19994">
                  <c:v>2.34809496816006E-2</c:v>
                </c:pt>
                <c:pt idx="19995">
                  <c:v>1.0620323342419699E-2</c:v>
                </c:pt>
                <c:pt idx="19996">
                  <c:v>6.19218623685997E-2</c:v>
                </c:pt>
                <c:pt idx="19997">
                  <c:v>1.25267589706502E-2</c:v>
                </c:pt>
                <c:pt idx="19998">
                  <c:v>8.8372688784486893E-3</c:v>
                </c:pt>
                <c:pt idx="19999">
                  <c:v>3.7403507835810201E-2</c:v>
                </c:pt>
                <c:pt idx="20000">
                  <c:v>1.19372241918238E-2</c:v>
                </c:pt>
                <c:pt idx="20001">
                  <c:v>1.2676250389914099E-2</c:v>
                </c:pt>
                <c:pt idx="20002">
                  <c:v>1.08363073777921E-2</c:v>
                </c:pt>
                <c:pt idx="20003">
                  <c:v>1.7182754895316999E-2</c:v>
                </c:pt>
                <c:pt idx="20004">
                  <c:v>1.2950202956352999E-2</c:v>
                </c:pt>
                <c:pt idx="20005">
                  <c:v>9.6007061390789693E-3</c:v>
                </c:pt>
                <c:pt idx="20006">
                  <c:v>5.94237382668798E-2</c:v>
                </c:pt>
                <c:pt idx="20007">
                  <c:v>2.0633904585301E-2</c:v>
                </c:pt>
                <c:pt idx="20008">
                  <c:v>3.0734278892178699E-2</c:v>
                </c:pt>
                <c:pt idx="20009">
                  <c:v>7.52695011273015E-3</c:v>
                </c:pt>
                <c:pt idx="20010">
                  <c:v>8.9302842993069093E-3</c:v>
                </c:pt>
                <c:pt idx="20011">
                  <c:v>3.6648791156519298E-2</c:v>
                </c:pt>
                <c:pt idx="20012">
                  <c:v>9.8193127713423894E-3</c:v>
                </c:pt>
                <c:pt idx="20013">
                  <c:v>7.5912624926353801E-3</c:v>
                </c:pt>
                <c:pt idx="20014">
                  <c:v>1.51120767398639E-2</c:v>
                </c:pt>
                <c:pt idx="20015">
                  <c:v>4.7768741102925297E-2</c:v>
                </c:pt>
                <c:pt idx="20016">
                  <c:v>1.09585286915263E-2</c:v>
                </c:pt>
                <c:pt idx="20017">
                  <c:v>3.4623009008104701E-2</c:v>
                </c:pt>
                <c:pt idx="20018">
                  <c:v>2.3443750030704699E-2</c:v>
                </c:pt>
                <c:pt idx="20019">
                  <c:v>4.4639965468874901E-2</c:v>
                </c:pt>
                <c:pt idx="20020">
                  <c:v>1.8426396567858699E-2</c:v>
                </c:pt>
                <c:pt idx="20021">
                  <c:v>1.8369555067655498E-2</c:v>
                </c:pt>
                <c:pt idx="20022">
                  <c:v>1.41327811532457E-2</c:v>
                </c:pt>
                <c:pt idx="20023">
                  <c:v>1.5269184129865001E-2</c:v>
                </c:pt>
                <c:pt idx="20024">
                  <c:v>8.8760976061203704E-3</c:v>
                </c:pt>
                <c:pt idx="20025">
                  <c:v>1.9424492172097699E-2</c:v>
                </c:pt>
                <c:pt idx="20026">
                  <c:v>1.1383910763621399E-2</c:v>
                </c:pt>
                <c:pt idx="20027">
                  <c:v>2.5639264722681701E-2</c:v>
                </c:pt>
                <c:pt idx="20028">
                  <c:v>8.00743377726729E-3</c:v>
                </c:pt>
                <c:pt idx="20029">
                  <c:v>3.9863188190231297E-2</c:v>
                </c:pt>
                <c:pt idx="20030">
                  <c:v>8.57340043828601E-3</c:v>
                </c:pt>
                <c:pt idx="20031">
                  <c:v>1.45891711075919E-2</c:v>
                </c:pt>
                <c:pt idx="20032">
                  <c:v>3.9665451933204698E-2</c:v>
                </c:pt>
                <c:pt idx="20033">
                  <c:v>1.9300740834021401E-2</c:v>
                </c:pt>
                <c:pt idx="20034">
                  <c:v>8.3434245180332607E-3</c:v>
                </c:pt>
                <c:pt idx="20035">
                  <c:v>1.15268478995047E-2</c:v>
                </c:pt>
                <c:pt idx="20036">
                  <c:v>1.07397802539818E-2</c:v>
                </c:pt>
                <c:pt idx="20037">
                  <c:v>1.9237393431133499E-2</c:v>
                </c:pt>
                <c:pt idx="20038">
                  <c:v>4.6852713141416098E-2</c:v>
                </c:pt>
                <c:pt idx="20039">
                  <c:v>1.15352572971798E-2</c:v>
                </c:pt>
                <c:pt idx="20040">
                  <c:v>1.03959947094843E-2</c:v>
                </c:pt>
                <c:pt idx="20041">
                  <c:v>1.00674456931161E-2</c:v>
                </c:pt>
                <c:pt idx="20042">
                  <c:v>4.1685425348138801E-2</c:v>
                </c:pt>
                <c:pt idx="20043">
                  <c:v>1.06286676679787E-2</c:v>
                </c:pt>
                <c:pt idx="20044">
                  <c:v>1.7034460847581499E-2</c:v>
                </c:pt>
                <c:pt idx="20045">
                  <c:v>1.15056766971349E-2</c:v>
                </c:pt>
                <c:pt idx="20046">
                  <c:v>1.43226467114239E-2</c:v>
                </c:pt>
                <c:pt idx="20047">
                  <c:v>5.4411026765802999E-2</c:v>
                </c:pt>
                <c:pt idx="20048">
                  <c:v>1.1883974735537E-2</c:v>
                </c:pt>
                <c:pt idx="20049">
                  <c:v>4.1301263706969897E-2</c:v>
                </c:pt>
                <c:pt idx="20050">
                  <c:v>1.8199357704577701E-2</c:v>
                </c:pt>
                <c:pt idx="20051">
                  <c:v>1.8727691403049501E-2</c:v>
                </c:pt>
                <c:pt idx="20052">
                  <c:v>1.02251049563727E-2</c:v>
                </c:pt>
                <c:pt idx="20053">
                  <c:v>9.9850423659906401E-3</c:v>
                </c:pt>
                <c:pt idx="20054">
                  <c:v>1.28344340651821E-2</c:v>
                </c:pt>
                <c:pt idx="20055">
                  <c:v>5.1643248535515898E-2</c:v>
                </c:pt>
                <c:pt idx="20056">
                  <c:v>2.3364012117672701E-2</c:v>
                </c:pt>
                <c:pt idx="20057">
                  <c:v>6.3413708783109604E-2</c:v>
                </c:pt>
                <c:pt idx="20058">
                  <c:v>1.3199023674153199E-2</c:v>
                </c:pt>
                <c:pt idx="20059">
                  <c:v>5.1854812624386203E-2</c:v>
                </c:pt>
                <c:pt idx="20060">
                  <c:v>1.2316749069479001E-2</c:v>
                </c:pt>
                <c:pt idx="20061">
                  <c:v>1.61556012439821E-2</c:v>
                </c:pt>
                <c:pt idx="20062">
                  <c:v>2.6715348616339799E-2</c:v>
                </c:pt>
                <c:pt idx="20063">
                  <c:v>1.1936693593477401E-2</c:v>
                </c:pt>
                <c:pt idx="20064">
                  <c:v>2.64116750835965E-2</c:v>
                </c:pt>
                <c:pt idx="20065">
                  <c:v>8.2872973166927197E-3</c:v>
                </c:pt>
                <c:pt idx="20066">
                  <c:v>3.61340185382849E-2</c:v>
                </c:pt>
                <c:pt idx="20067">
                  <c:v>1.6151794835035101E-2</c:v>
                </c:pt>
                <c:pt idx="20068">
                  <c:v>1.6572332779587098E-2</c:v>
                </c:pt>
                <c:pt idx="20069">
                  <c:v>1.54297581769105E-2</c:v>
                </c:pt>
                <c:pt idx="20070">
                  <c:v>1.06610731937788E-2</c:v>
                </c:pt>
                <c:pt idx="20071">
                  <c:v>1.9497128296254301E-2</c:v>
                </c:pt>
                <c:pt idx="20072">
                  <c:v>2.0816305554828701E-2</c:v>
                </c:pt>
                <c:pt idx="20073">
                  <c:v>1.45896482048489E-2</c:v>
                </c:pt>
                <c:pt idx="20074">
                  <c:v>3.9127269485989498E-2</c:v>
                </c:pt>
                <c:pt idx="20075">
                  <c:v>1.2148875383171401E-2</c:v>
                </c:pt>
                <c:pt idx="20076">
                  <c:v>1.4216958658351099E-2</c:v>
                </c:pt>
                <c:pt idx="20077">
                  <c:v>4.7751746672690498E-2</c:v>
                </c:pt>
                <c:pt idx="20078">
                  <c:v>9.03676705096116E-3</c:v>
                </c:pt>
                <c:pt idx="20079">
                  <c:v>4.6068478194002997E-2</c:v>
                </c:pt>
                <c:pt idx="20080">
                  <c:v>8.0591728533606494E-3</c:v>
                </c:pt>
                <c:pt idx="20081">
                  <c:v>7.8646416508805893E-3</c:v>
                </c:pt>
                <c:pt idx="20082">
                  <c:v>2.5152939583014702E-2</c:v>
                </c:pt>
                <c:pt idx="20083">
                  <c:v>1.9388369579519601E-2</c:v>
                </c:pt>
                <c:pt idx="20084">
                  <c:v>3.0878888919758402E-2</c:v>
                </c:pt>
                <c:pt idx="20085">
                  <c:v>4.0987669261543201E-2</c:v>
                </c:pt>
                <c:pt idx="20086">
                  <c:v>1.20107773058435E-2</c:v>
                </c:pt>
                <c:pt idx="20087">
                  <c:v>2.05470400308858E-2</c:v>
                </c:pt>
                <c:pt idx="20088">
                  <c:v>2.6868524891832699E-2</c:v>
                </c:pt>
                <c:pt idx="20089">
                  <c:v>4.01529049103235E-2</c:v>
                </c:pt>
                <c:pt idx="20090">
                  <c:v>9.8259316563095497E-3</c:v>
                </c:pt>
                <c:pt idx="20091">
                  <c:v>1.44187904756778E-2</c:v>
                </c:pt>
                <c:pt idx="20092">
                  <c:v>2.09665535650869E-2</c:v>
                </c:pt>
                <c:pt idx="20093">
                  <c:v>1.0301476821474099E-2</c:v>
                </c:pt>
                <c:pt idx="20094">
                  <c:v>1.7988396300282899E-2</c:v>
                </c:pt>
                <c:pt idx="20095">
                  <c:v>5.0085823741142503E-2</c:v>
                </c:pt>
                <c:pt idx="20096">
                  <c:v>7.7184552249775504E-3</c:v>
                </c:pt>
                <c:pt idx="20097">
                  <c:v>1.6683254005558101E-2</c:v>
                </c:pt>
                <c:pt idx="20098">
                  <c:v>3.9992681114852498E-2</c:v>
                </c:pt>
                <c:pt idx="20099">
                  <c:v>1.24093399625475E-2</c:v>
                </c:pt>
                <c:pt idx="20100">
                  <c:v>1.07907530686858E-2</c:v>
                </c:pt>
                <c:pt idx="20101">
                  <c:v>3.6303134961076303E-2</c:v>
                </c:pt>
                <c:pt idx="20102">
                  <c:v>1.9153494820274199E-2</c:v>
                </c:pt>
                <c:pt idx="20103">
                  <c:v>1.06071417903992E-2</c:v>
                </c:pt>
                <c:pt idx="20104">
                  <c:v>3.5255132298819603E-2</c:v>
                </c:pt>
                <c:pt idx="20105">
                  <c:v>8.2216282668989404E-3</c:v>
                </c:pt>
                <c:pt idx="20106">
                  <c:v>7.5131190274181697E-3</c:v>
                </c:pt>
                <c:pt idx="20107">
                  <c:v>6.3272596719276597E-2</c:v>
                </c:pt>
                <c:pt idx="20108">
                  <c:v>2.64008252603961E-2</c:v>
                </c:pt>
                <c:pt idx="20109">
                  <c:v>3.7067470910586202E-2</c:v>
                </c:pt>
                <c:pt idx="20110">
                  <c:v>1.6572951464061101E-2</c:v>
                </c:pt>
                <c:pt idx="20111">
                  <c:v>2.2715401213030301E-2</c:v>
                </c:pt>
                <c:pt idx="20112">
                  <c:v>9.64378993811622E-3</c:v>
                </c:pt>
                <c:pt idx="20113">
                  <c:v>1.54522576655261E-2</c:v>
                </c:pt>
                <c:pt idx="20114">
                  <c:v>8.6890739928603897E-3</c:v>
                </c:pt>
                <c:pt idx="20115">
                  <c:v>1.7076809795758902E-2</c:v>
                </c:pt>
                <c:pt idx="20116">
                  <c:v>3.3335152894804397E-2</c:v>
                </c:pt>
                <c:pt idx="20117">
                  <c:v>8.2262638894709493E-3</c:v>
                </c:pt>
                <c:pt idx="20118">
                  <c:v>5.3969632224223803E-2</c:v>
                </c:pt>
                <c:pt idx="20119">
                  <c:v>8.8220788728135009E-3</c:v>
                </c:pt>
                <c:pt idx="20120">
                  <c:v>1.5592538675759399E-2</c:v>
                </c:pt>
                <c:pt idx="20121">
                  <c:v>2.1457383574065798E-2</c:v>
                </c:pt>
                <c:pt idx="20122">
                  <c:v>1.5599173668192801E-2</c:v>
                </c:pt>
                <c:pt idx="20123">
                  <c:v>5.40250010107719E-2</c:v>
                </c:pt>
                <c:pt idx="20124">
                  <c:v>6.2669052946768306E-2</c:v>
                </c:pt>
                <c:pt idx="20125">
                  <c:v>9.5747876662586606E-3</c:v>
                </c:pt>
                <c:pt idx="20126">
                  <c:v>1.9576445979654099E-2</c:v>
                </c:pt>
                <c:pt idx="20127">
                  <c:v>2.8143415505402201E-2</c:v>
                </c:pt>
                <c:pt idx="20128">
                  <c:v>5.8071798349847298E-2</c:v>
                </c:pt>
                <c:pt idx="20129">
                  <c:v>1.0233028483958699E-2</c:v>
                </c:pt>
                <c:pt idx="20130">
                  <c:v>7.6456712056155902E-3</c:v>
                </c:pt>
                <c:pt idx="20131">
                  <c:v>2.69136177840151E-2</c:v>
                </c:pt>
                <c:pt idx="20132">
                  <c:v>5.4673834599537202E-2</c:v>
                </c:pt>
                <c:pt idx="20133">
                  <c:v>1.30099299678789E-2</c:v>
                </c:pt>
                <c:pt idx="20134">
                  <c:v>9.0930947027556708E-3</c:v>
                </c:pt>
                <c:pt idx="20135">
                  <c:v>8.9876720641024199E-3</c:v>
                </c:pt>
                <c:pt idx="20136">
                  <c:v>4.3205581467116401E-2</c:v>
                </c:pt>
                <c:pt idx="20137">
                  <c:v>4.5004914097440202E-2</c:v>
                </c:pt>
                <c:pt idx="20138">
                  <c:v>1.66000522030222E-2</c:v>
                </c:pt>
                <c:pt idx="20139">
                  <c:v>2.29534707726031E-2</c:v>
                </c:pt>
                <c:pt idx="20140">
                  <c:v>2.24019084603225E-2</c:v>
                </c:pt>
                <c:pt idx="20141">
                  <c:v>2.38314640448417E-2</c:v>
                </c:pt>
                <c:pt idx="20142">
                  <c:v>1.24019003115028E-2</c:v>
                </c:pt>
                <c:pt idx="20143">
                  <c:v>2.47535942759094E-2</c:v>
                </c:pt>
                <c:pt idx="20144">
                  <c:v>1.27589972087004E-2</c:v>
                </c:pt>
                <c:pt idx="20145">
                  <c:v>1.0033189917004101E-2</c:v>
                </c:pt>
                <c:pt idx="20146">
                  <c:v>4.9828211966688699E-2</c:v>
                </c:pt>
                <c:pt idx="20147">
                  <c:v>8.4702459051998E-3</c:v>
                </c:pt>
                <c:pt idx="20148">
                  <c:v>1.36834252539849E-2</c:v>
                </c:pt>
                <c:pt idx="20149">
                  <c:v>1.3283348725459901E-2</c:v>
                </c:pt>
                <c:pt idx="20150">
                  <c:v>9.4427052474075294E-3</c:v>
                </c:pt>
                <c:pt idx="20151">
                  <c:v>7.8987351505073605E-3</c:v>
                </c:pt>
                <c:pt idx="20152">
                  <c:v>5.2653872335219197E-2</c:v>
                </c:pt>
                <c:pt idx="20153">
                  <c:v>5.16601849132617E-2</c:v>
                </c:pt>
                <c:pt idx="20154">
                  <c:v>3.8546518464793199E-2</c:v>
                </c:pt>
                <c:pt idx="20155">
                  <c:v>4.16340128130996E-2</c:v>
                </c:pt>
                <c:pt idx="20156">
                  <c:v>2.6850079656485299E-2</c:v>
                </c:pt>
                <c:pt idx="20157">
                  <c:v>1.9381454147448501E-2</c:v>
                </c:pt>
                <c:pt idx="20158">
                  <c:v>2.4615119729700201E-2</c:v>
                </c:pt>
                <c:pt idx="20159">
                  <c:v>9.2034519504316202E-3</c:v>
                </c:pt>
                <c:pt idx="20160">
                  <c:v>1.39274915921838E-2</c:v>
                </c:pt>
                <c:pt idx="20161">
                  <c:v>1.46023937591921E-2</c:v>
                </c:pt>
                <c:pt idx="20162">
                  <c:v>1.1692003792429E-2</c:v>
                </c:pt>
                <c:pt idx="20163">
                  <c:v>1.52574335637326E-2</c:v>
                </c:pt>
                <c:pt idx="20164">
                  <c:v>2.7461954778758301E-2</c:v>
                </c:pt>
                <c:pt idx="20165">
                  <c:v>3.7231694111358203E-2</c:v>
                </c:pt>
                <c:pt idx="20166">
                  <c:v>1.11295862116426E-2</c:v>
                </c:pt>
                <c:pt idx="20167">
                  <c:v>3.6926822271034401E-2</c:v>
                </c:pt>
                <c:pt idx="20168">
                  <c:v>1.8822376450832099E-2</c:v>
                </c:pt>
                <c:pt idx="20169">
                  <c:v>3.12686098221438E-2</c:v>
                </c:pt>
                <c:pt idx="20170">
                  <c:v>3.1920810946822399E-2</c:v>
                </c:pt>
                <c:pt idx="20171">
                  <c:v>1.1387489737917599E-2</c:v>
                </c:pt>
                <c:pt idx="20172">
                  <c:v>6.1796170604223703E-2</c:v>
                </c:pt>
                <c:pt idx="20173">
                  <c:v>2.9404979932485299E-2</c:v>
                </c:pt>
                <c:pt idx="20174">
                  <c:v>2.7876699704612901E-2</c:v>
                </c:pt>
                <c:pt idx="20175">
                  <c:v>1.29670047796415E-2</c:v>
                </c:pt>
                <c:pt idx="20176">
                  <c:v>1.1491320930732501E-2</c:v>
                </c:pt>
                <c:pt idx="20177">
                  <c:v>1.2036543022057301E-2</c:v>
                </c:pt>
                <c:pt idx="20178">
                  <c:v>1.9326443279127501E-2</c:v>
                </c:pt>
                <c:pt idx="20179">
                  <c:v>1.1672049877276099E-2</c:v>
                </c:pt>
                <c:pt idx="20180">
                  <c:v>8.0731240846374907E-3</c:v>
                </c:pt>
                <c:pt idx="20181">
                  <c:v>1.34337528267262E-2</c:v>
                </c:pt>
                <c:pt idx="20182">
                  <c:v>2.15490119207285E-2</c:v>
                </c:pt>
                <c:pt idx="20183">
                  <c:v>1.4446083235995799E-2</c:v>
                </c:pt>
                <c:pt idx="20184">
                  <c:v>1.10540224799585E-2</c:v>
                </c:pt>
                <c:pt idx="20185">
                  <c:v>9.6412036422356198E-3</c:v>
                </c:pt>
                <c:pt idx="20186">
                  <c:v>2.78124982080836E-2</c:v>
                </c:pt>
                <c:pt idx="20187">
                  <c:v>9.4277099625518605E-3</c:v>
                </c:pt>
                <c:pt idx="20188">
                  <c:v>1.7970760362582001E-2</c:v>
                </c:pt>
                <c:pt idx="20189">
                  <c:v>3.5659823893600603E-2</c:v>
                </c:pt>
                <c:pt idx="20190">
                  <c:v>2.3879963646334001E-2</c:v>
                </c:pt>
                <c:pt idx="20191">
                  <c:v>2.48258967521383E-2</c:v>
                </c:pt>
                <c:pt idx="20192">
                  <c:v>1.12611402159318E-2</c:v>
                </c:pt>
                <c:pt idx="20193">
                  <c:v>1.40383384541899E-2</c:v>
                </c:pt>
                <c:pt idx="20194">
                  <c:v>1.5664561162433401E-2</c:v>
                </c:pt>
                <c:pt idx="20195">
                  <c:v>2.0524675158615401E-2</c:v>
                </c:pt>
                <c:pt idx="20196">
                  <c:v>3.6883516877211101E-2</c:v>
                </c:pt>
                <c:pt idx="20197">
                  <c:v>1.6228956603042601E-2</c:v>
                </c:pt>
                <c:pt idx="20198">
                  <c:v>4.0338071792627501E-2</c:v>
                </c:pt>
                <c:pt idx="20199">
                  <c:v>1.1171175128381099E-2</c:v>
                </c:pt>
                <c:pt idx="20200">
                  <c:v>9.1846796120749006E-3</c:v>
                </c:pt>
                <c:pt idx="20201">
                  <c:v>4.4288023548107201E-2</c:v>
                </c:pt>
                <c:pt idx="20202">
                  <c:v>1.71996771798517E-2</c:v>
                </c:pt>
                <c:pt idx="20203">
                  <c:v>2.9422436184950398E-2</c:v>
                </c:pt>
                <c:pt idx="20204">
                  <c:v>1.0691496354624601E-2</c:v>
                </c:pt>
                <c:pt idx="20205">
                  <c:v>3.1730228721255298E-2</c:v>
                </c:pt>
                <c:pt idx="20206">
                  <c:v>1.53693819864551E-2</c:v>
                </c:pt>
                <c:pt idx="20207">
                  <c:v>8.9974612460859606E-3</c:v>
                </c:pt>
                <c:pt idx="20208">
                  <c:v>3.0952043813162699E-2</c:v>
                </c:pt>
                <c:pt idx="20209">
                  <c:v>1.0120565484584501E-2</c:v>
                </c:pt>
                <c:pt idx="20210">
                  <c:v>9.9468980567227801E-3</c:v>
                </c:pt>
                <c:pt idx="20211">
                  <c:v>9.9961530944724097E-3</c:v>
                </c:pt>
                <c:pt idx="20212">
                  <c:v>1.15895306363592E-2</c:v>
                </c:pt>
                <c:pt idx="20213">
                  <c:v>1.1825412136471E-2</c:v>
                </c:pt>
                <c:pt idx="20214">
                  <c:v>3.6658747635614199E-2</c:v>
                </c:pt>
                <c:pt idx="20215">
                  <c:v>2.87481482082559E-2</c:v>
                </c:pt>
                <c:pt idx="20216">
                  <c:v>1.9631143053812101E-2</c:v>
                </c:pt>
                <c:pt idx="20217">
                  <c:v>3.0401415350781599E-2</c:v>
                </c:pt>
                <c:pt idx="20218">
                  <c:v>2.4728324138752301E-2</c:v>
                </c:pt>
                <c:pt idx="20219">
                  <c:v>3.9486718706459797E-2</c:v>
                </c:pt>
                <c:pt idx="20220">
                  <c:v>2.5664643593556601E-2</c:v>
                </c:pt>
                <c:pt idx="20221">
                  <c:v>2.4988237479189601E-2</c:v>
                </c:pt>
                <c:pt idx="20222">
                  <c:v>1.7332605229830999E-2</c:v>
                </c:pt>
                <c:pt idx="20223">
                  <c:v>5.0625199537132598E-2</c:v>
                </c:pt>
                <c:pt idx="20224">
                  <c:v>2.2394295636160001E-2</c:v>
                </c:pt>
                <c:pt idx="20225">
                  <c:v>1.27110489600305E-2</c:v>
                </c:pt>
                <c:pt idx="20226">
                  <c:v>1.549011966264E-2</c:v>
                </c:pt>
                <c:pt idx="20227">
                  <c:v>6.4792442918222004E-2</c:v>
                </c:pt>
                <c:pt idx="20228">
                  <c:v>2.5838930004349898E-2</c:v>
                </c:pt>
                <c:pt idx="20229">
                  <c:v>8.2885212634563991E-3</c:v>
                </c:pt>
                <c:pt idx="20230">
                  <c:v>2.3666844031622301E-2</c:v>
                </c:pt>
                <c:pt idx="20231">
                  <c:v>8.9841295863386499E-3</c:v>
                </c:pt>
                <c:pt idx="20232">
                  <c:v>1.17994455637143E-2</c:v>
                </c:pt>
                <c:pt idx="20233">
                  <c:v>8.86016946962178E-3</c:v>
                </c:pt>
                <c:pt idx="20234">
                  <c:v>1.3525114874721101E-2</c:v>
                </c:pt>
                <c:pt idx="20235">
                  <c:v>1.4066833558126801E-2</c:v>
                </c:pt>
                <c:pt idx="20236">
                  <c:v>1.20918849965541E-2</c:v>
                </c:pt>
                <c:pt idx="20237">
                  <c:v>1.9618419319532201E-2</c:v>
                </c:pt>
                <c:pt idx="20238">
                  <c:v>9.9525005786749807E-3</c:v>
                </c:pt>
                <c:pt idx="20239">
                  <c:v>1.2534574884038001E-2</c:v>
                </c:pt>
                <c:pt idx="20240">
                  <c:v>4.6897227148637498E-2</c:v>
                </c:pt>
                <c:pt idx="20241">
                  <c:v>2.2686375203305999E-2</c:v>
                </c:pt>
                <c:pt idx="20242">
                  <c:v>9.6849462750125594E-3</c:v>
                </c:pt>
                <c:pt idx="20243">
                  <c:v>5.7381769341811398E-2</c:v>
                </c:pt>
                <c:pt idx="20244">
                  <c:v>5.8207583602275403E-2</c:v>
                </c:pt>
                <c:pt idx="20245">
                  <c:v>1.7193356536978999E-2</c:v>
                </c:pt>
                <c:pt idx="20246">
                  <c:v>6.3149615312832405E-2</c:v>
                </c:pt>
                <c:pt idx="20247">
                  <c:v>3.6145729241543197E-2</c:v>
                </c:pt>
                <c:pt idx="20248">
                  <c:v>2.1134405161453901E-2</c:v>
                </c:pt>
                <c:pt idx="20249">
                  <c:v>8.4206354220068991E-3</c:v>
                </c:pt>
                <c:pt idx="20250">
                  <c:v>8.8765863433877996E-3</c:v>
                </c:pt>
                <c:pt idx="20251">
                  <c:v>1.4635248465364801E-2</c:v>
                </c:pt>
                <c:pt idx="20252">
                  <c:v>7.7956833292228099E-3</c:v>
                </c:pt>
                <c:pt idx="20253">
                  <c:v>1.8339428899835801E-2</c:v>
                </c:pt>
                <c:pt idx="20254">
                  <c:v>3.0868403138849199E-2</c:v>
                </c:pt>
                <c:pt idx="20255">
                  <c:v>6.6721106098930699E-2</c:v>
                </c:pt>
                <c:pt idx="20256">
                  <c:v>1.5758739729232099E-2</c:v>
                </c:pt>
                <c:pt idx="20257">
                  <c:v>2.41097308914884E-2</c:v>
                </c:pt>
                <c:pt idx="20258">
                  <c:v>1.7727958221952798E-2</c:v>
                </c:pt>
                <c:pt idx="20259">
                  <c:v>5.8178599461734898E-2</c:v>
                </c:pt>
                <c:pt idx="20260">
                  <c:v>1.4208264149763099E-2</c:v>
                </c:pt>
                <c:pt idx="20261">
                  <c:v>2.77849050983618E-2</c:v>
                </c:pt>
                <c:pt idx="20262">
                  <c:v>1.67664481777406E-2</c:v>
                </c:pt>
                <c:pt idx="20263">
                  <c:v>1.34859855422176E-2</c:v>
                </c:pt>
                <c:pt idx="20264">
                  <c:v>1.34303853743161E-2</c:v>
                </c:pt>
                <c:pt idx="20265">
                  <c:v>1.9631596815614601E-2</c:v>
                </c:pt>
                <c:pt idx="20266">
                  <c:v>1.5690405741702499E-2</c:v>
                </c:pt>
                <c:pt idx="20267">
                  <c:v>8.1787939674439602E-3</c:v>
                </c:pt>
                <c:pt idx="20268">
                  <c:v>8.2955231594885794E-3</c:v>
                </c:pt>
                <c:pt idx="20269">
                  <c:v>2.08671949311998E-2</c:v>
                </c:pt>
                <c:pt idx="20270">
                  <c:v>2.8137544989054498E-2</c:v>
                </c:pt>
                <c:pt idx="20271">
                  <c:v>1.4414484359820699E-2</c:v>
                </c:pt>
                <c:pt idx="20272">
                  <c:v>4.4600031740546303E-2</c:v>
                </c:pt>
                <c:pt idx="20273">
                  <c:v>2.81193323967486E-2</c:v>
                </c:pt>
                <c:pt idx="20274">
                  <c:v>5.2965759909841897E-2</c:v>
                </c:pt>
                <c:pt idx="20275">
                  <c:v>1.9862291010522299E-2</c:v>
                </c:pt>
                <c:pt idx="20276">
                  <c:v>7.62242136203173E-3</c:v>
                </c:pt>
                <c:pt idx="20277">
                  <c:v>1.22145950753959E-2</c:v>
                </c:pt>
                <c:pt idx="20278">
                  <c:v>8.3779145600118201E-3</c:v>
                </c:pt>
                <c:pt idx="20279">
                  <c:v>1.0558386559984799E-2</c:v>
                </c:pt>
                <c:pt idx="20280">
                  <c:v>1.5572960673217799E-2</c:v>
                </c:pt>
                <c:pt idx="20281">
                  <c:v>4.9613130026107899E-2</c:v>
                </c:pt>
                <c:pt idx="20282">
                  <c:v>1.8960198879983001E-2</c:v>
                </c:pt>
                <c:pt idx="20283">
                  <c:v>1.5749950750072701E-2</c:v>
                </c:pt>
                <c:pt idx="20284">
                  <c:v>1.2141064742800399E-2</c:v>
                </c:pt>
                <c:pt idx="20285">
                  <c:v>1.91368120459291E-2</c:v>
                </c:pt>
                <c:pt idx="20286">
                  <c:v>1.3108713849481901E-2</c:v>
                </c:pt>
                <c:pt idx="20287">
                  <c:v>1.0093870191156399E-2</c:v>
                </c:pt>
                <c:pt idx="20288">
                  <c:v>1.08813520149613E-2</c:v>
                </c:pt>
                <c:pt idx="20289">
                  <c:v>6.0484695790529598E-2</c:v>
                </c:pt>
                <c:pt idx="20290">
                  <c:v>5.3422557996238997E-2</c:v>
                </c:pt>
                <c:pt idx="20291">
                  <c:v>3.27782604125679E-2</c:v>
                </c:pt>
                <c:pt idx="20292">
                  <c:v>6.62387108984058E-2</c:v>
                </c:pt>
                <c:pt idx="20293">
                  <c:v>2.2216984060266599E-2</c:v>
                </c:pt>
                <c:pt idx="20294">
                  <c:v>2.21410273110542E-2</c:v>
                </c:pt>
                <c:pt idx="20295">
                  <c:v>8.81907613818168E-3</c:v>
                </c:pt>
                <c:pt idx="20296">
                  <c:v>8.6817151053351308E-3</c:v>
                </c:pt>
                <c:pt idx="20297">
                  <c:v>1.2285036759613999E-2</c:v>
                </c:pt>
                <c:pt idx="20298">
                  <c:v>9.1718118945478301E-3</c:v>
                </c:pt>
                <c:pt idx="20299">
                  <c:v>2.5530552571699099E-2</c:v>
                </c:pt>
                <c:pt idx="20300">
                  <c:v>8.5871586448609694E-3</c:v>
                </c:pt>
                <c:pt idx="20301">
                  <c:v>1.6977563233731199E-2</c:v>
                </c:pt>
                <c:pt idx="20302">
                  <c:v>1.3551209863106199E-2</c:v>
                </c:pt>
                <c:pt idx="20303">
                  <c:v>3.29206893770254E-2</c:v>
                </c:pt>
                <c:pt idx="20304">
                  <c:v>9.4204931102552097E-3</c:v>
                </c:pt>
                <c:pt idx="20305">
                  <c:v>8.4689479173574896E-3</c:v>
                </c:pt>
                <c:pt idx="20306">
                  <c:v>2.8780803023153799E-2</c:v>
                </c:pt>
                <c:pt idx="20307">
                  <c:v>2.3131561691437201E-2</c:v>
                </c:pt>
                <c:pt idx="20308">
                  <c:v>8.8668397029868992E-3</c:v>
                </c:pt>
                <c:pt idx="20309">
                  <c:v>4.9130260713483899E-2</c:v>
                </c:pt>
                <c:pt idx="20310">
                  <c:v>1.16634052604189E-2</c:v>
                </c:pt>
                <c:pt idx="20311">
                  <c:v>3.34056375026432E-2</c:v>
                </c:pt>
                <c:pt idx="20312">
                  <c:v>2.7943017350704199E-2</c:v>
                </c:pt>
                <c:pt idx="20313">
                  <c:v>1.2989273613242199E-2</c:v>
                </c:pt>
                <c:pt idx="20314">
                  <c:v>1.24760724889094E-2</c:v>
                </c:pt>
                <c:pt idx="20315">
                  <c:v>2.62033538592698E-2</c:v>
                </c:pt>
                <c:pt idx="20316">
                  <c:v>6.4158744199546203E-2</c:v>
                </c:pt>
                <c:pt idx="20317">
                  <c:v>2.3838773908941902E-2</c:v>
                </c:pt>
                <c:pt idx="20318">
                  <c:v>1.7512511598849499E-2</c:v>
                </c:pt>
                <c:pt idx="20319">
                  <c:v>9.2607143944629603E-3</c:v>
                </c:pt>
                <c:pt idx="20320">
                  <c:v>4.0995915631386499E-2</c:v>
                </c:pt>
                <c:pt idx="20321">
                  <c:v>1.7887492248976102E-2</c:v>
                </c:pt>
                <c:pt idx="20322">
                  <c:v>1.68626196809489E-2</c:v>
                </c:pt>
                <c:pt idx="20323">
                  <c:v>1.26335981372846E-2</c:v>
                </c:pt>
                <c:pt idx="20324">
                  <c:v>1.42693075520478E-2</c:v>
                </c:pt>
                <c:pt idx="20325">
                  <c:v>4.8549140843136399E-2</c:v>
                </c:pt>
                <c:pt idx="20326">
                  <c:v>1.25289264973544E-2</c:v>
                </c:pt>
                <c:pt idx="20327">
                  <c:v>1.5513258995352001E-2</c:v>
                </c:pt>
                <c:pt idx="20328">
                  <c:v>9.8558453238870997E-3</c:v>
                </c:pt>
                <c:pt idx="20329">
                  <c:v>6.3848337683673595E-2</c:v>
                </c:pt>
                <c:pt idx="20330">
                  <c:v>8.0018078232377294E-3</c:v>
                </c:pt>
                <c:pt idx="20331">
                  <c:v>2.9148322142521201E-2</c:v>
                </c:pt>
                <c:pt idx="20332">
                  <c:v>2.7070682620337499E-2</c:v>
                </c:pt>
                <c:pt idx="20333">
                  <c:v>2.6997983759199099E-2</c:v>
                </c:pt>
                <c:pt idx="20334">
                  <c:v>3.9419946459208398E-2</c:v>
                </c:pt>
                <c:pt idx="20335">
                  <c:v>3.04157353575095E-2</c:v>
                </c:pt>
                <c:pt idx="20336">
                  <c:v>1.43149607070262E-2</c:v>
                </c:pt>
                <c:pt idx="20337">
                  <c:v>9.3941312499117198E-3</c:v>
                </c:pt>
                <c:pt idx="20338">
                  <c:v>1.1445807625334901E-2</c:v>
                </c:pt>
                <c:pt idx="20339">
                  <c:v>2.6360282276232799E-2</c:v>
                </c:pt>
                <c:pt idx="20340">
                  <c:v>2.33276876626765E-2</c:v>
                </c:pt>
                <c:pt idx="20341">
                  <c:v>1.39951770183952E-2</c:v>
                </c:pt>
                <c:pt idx="20342">
                  <c:v>8.8881899640664598E-3</c:v>
                </c:pt>
                <c:pt idx="20343">
                  <c:v>2.51234897601165E-2</c:v>
                </c:pt>
                <c:pt idx="20344">
                  <c:v>2.9267720610085701E-2</c:v>
                </c:pt>
                <c:pt idx="20345">
                  <c:v>1.0361975248477101E-2</c:v>
                </c:pt>
                <c:pt idx="20346">
                  <c:v>1.7338691401453901E-2</c:v>
                </c:pt>
                <c:pt idx="20347">
                  <c:v>1.7758253046731901E-2</c:v>
                </c:pt>
                <c:pt idx="20348">
                  <c:v>9.3619644256216095E-3</c:v>
                </c:pt>
                <c:pt idx="20349">
                  <c:v>8.9042097473842896E-3</c:v>
                </c:pt>
                <c:pt idx="20350">
                  <c:v>1.03094628439556E-2</c:v>
                </c:pt>
                <c:pt idx="20351">
                  <c:v>2.2156357032474299E-2</c:v>
                </c:pt>
                <c:pt idx="20352">
                  <c:v>1.48439931416372E-2</c:v>
                </c:pt>
                <c:pt idx="20353">
                  <c:v>2.47859695680324E-2</c:v>
                </c:pt>
                <c:pt idx="20354">
                  <c:v>9.6342779370771504E-3</c:v>
                </c:pt>
                <c:pt idx="20355">
                  <c:v>1.8583894670130802E-2</c:v>
                </c:pt>
                <c:pt idx="20356">
                  <c:v>9.9437536898075701E-3</c:v>
                </c:pt>
                <c:pt idx="20357">
                  <c:v>8.5094483169957796E-3</c:v>
                </c:pt>
                <c:pt idx="20358">
                  <c:v>9.8881045235401106E-3</c:v>
                </c:pt>
                <c:pt idx="20359">
                  <c:v>2.2533874503654201E-2</c:v>
                </c:pt>
                <c:pt idx="20360">
                  <c:v>1.34138268866881E-2</c:v>
                </c:pt>
                <c:pt idx="20361">
                  <c:v>4.1034233834761097E-2</c:v>
                </c:pt>
                <c:pt idx="20362">
                  <c:v>9.9912891939684893E-3</c:v>
                </c:pt>
                <c:pt idx="20363">
                  <c:v>1.2620417128254201E-2</c:v>
                </c:pt>
                <c:pt idx="20364">
                  <c:v>8.8505269536118102E-3</c:v>
                </c:pt>
                <c:pt idx="20365">
                  <c:v>1.8780820513214901E-2</c:v>
                </c:pt>
                <c:pt idx="20366">
                  <c:v>8.2942820491443501E-3</c:v>
                </c:pt>
                <c:pt idx="20367">
                  <c:v>1.2984725675424399E-2</c:v>
                </c:pt>
                <c:pt idx="20368">
                  <c:v>1.48508727265717E-2</c:v>
                </c:pt>
                <c:pt idx="20369">
                  <c:v>5.3922690387740897E-2</c:v>
                </c:pt>
                <c:pt idx="20370">
                  <c:v>6.4115306281020801E-2</c:v>
                </c:pt>
                <c:pt idx="20371">
                  <c:v>1.11204899627265E-2</c:v>
                </c:pt>
                <c:pt idx="20372">
                  <c:v>1.20302412728412E-2</c:v>
                </c:pt>
                <c:pt idx="20373">
                  <c:v>1.15108027706685E-2</c:v>
                </c:pt>
                <c:pt idx="20374">
                  <c:v>1.26313665835176E-2</c:v>
                </c:pt>
                <c:pt idx="20375">
                  <c:v>1.7658996679758E-2</c:v>
                </c:pt>
                <c:pt idx="20376">
                  <c:v>1.0541016628377701E-2</c:v>
                </c:pt>
                <c:pt idx="20377">
                  <c:v>1.6698612635253501E-2</c:v>
                </c:pt>
                <c:pt idx="20378">
                  <c:v>3.5055188330840398E-2</c:v>
                </c:pt>
                <c:pt idx="20379">
                  <c:v>3.9041830015424599E-2</c:v>
                </c:pt>
                <c:pt idx="20380">
                  <c:v>1.33117580721696E-2</c:v>
                </c:pt>
                <c:pt idx="20381">
                  <c:v>4.71582368675783E-2</c:v>
                </c:pt>
                <c:pt idx="20382">
                  <c:v>2.9406258025210599E-2</c:v>
                </c:pt>
                <c:pt idx="20383">
                  <c:v>3.3882104788292899E-2</c:v>
                </c:pt>
                <c:pt idx="20384">
                  <c:v>8.9979358472249606E-3</c:v>
                </c:pt>
                <c:pt idx="20385">
                  <c:v>1.60098146610393E-2</c:v>
                </c:pt>
                <c:pt idx="20386">
                  <c:v>1.3649631040864901E-2</c:v>
                </c:pt>
                <c:pt idx="20387">
                  <c:v>1.14168307786696E-2</c:v>
                </c:pt>
                <c:pt idx="20388">
                  <c:v>1.4553477670649901E-2</c:v>
                </c:pt>
                <c:pt idx="20389">
                  <c:v>7.62121388109819E-3</c:v>
                </c:pt>
                <c:pt idx="20390">
                  <c:v>4.1824379825436603E-2</c:v>
                </c:pt>
                <c:pt idx="20391">
                  <c:v>1.8278428986111601E-2</c:v>
                </c:pt>
                <c:pt idx="20392">
                  <c:v>9.1737463132067001E-3</c:v>
                </c:pt>
                <c:pt idx="20393">
                  <c:v>8.6821735120987606E-3</c:v>
                </c:pt>
                <c:pt idx="20394">
                  <c:v>9.2410289029781992E-3</c:v>
                </c:pt>
                <c:pt idx="20395">
                  <c:v>3.2429991179923498E-2</c:v>
                </c:pt>
                <c:pt idx="20396">
                  <c:v>6.6083056867527204E-2</c:v>
                </c:pt>
                <c:pt idx="20397">
                  <c:v>1.9144031675602299E-2</c:v>
                </c:pt>
                <c:pt idx="20398">
                  <c:v>1.6094747192416801E-2</c:v>
                </c:pt>
                <c:pt idx="20399">
                  <c:v>1.7056570814518501E-2</c:v>
                </c:pt>
                <c:pt idx="20400">
                  <c:v>9.0276794701266497E-3</c:v>
                </c:pt>
                <c:pt idx="20401">
                  <c:v>9.2113957475231292E-3</c:v>
                </c:pt>
                <c:pt idx="20402">
                  <c:v>1.6022909489927101E-2</c:v>
                </c:pt>
                <c:pt idx="20403">
                  <c:v>1.8250547482093801E-2</c:v>
                </c:pt>
                <c:pt idx="20404">
                  <c:v>2.9644020101526902E-2</c:v>
                </c:pt>
                <c:pt idx="20405">
                  <c:v>1.55236190957293E-2</c:v>
                </c:pt>
                <c:pt idx="20406">
                  <c:v>8.5467997076413508E-3</c:v>
                </c:pt>
                <c:pt idx="20407">
                  <c:v>1.5137060979239499E-2</c:v>
                </c:pt>
                <c:pt idx="20408">
                  <c:v>8.4762447732736092E-3</c:v>
                </c:pt>
                <c:pt idx="20409">
                  <c:v>2.3795637807917901E-2</c:v>
                </c:pt>
                <c:pt idx="20410">
                  <c:v>1.18696186691823E-2</c:v>
                </c:pt>
                <c:pt idx="20411">
                  <c:v>8.1720341155690993E-3</c:v>
                </c:pt>
                <c:pt idx="20412">
                  <c:v>9.0387605785934595E-3</c:v>
                </c:pt>
                <c:pt idx="20413">
                  <c:v>1.6356094824483299E-2</c:v>
                </c:pt>
                <c:pt idx="20414">
                  <c:v>9.4443046357576103E-3</c:v>
                </c:pt>
                <c:pt idx="20415">
                  <c:v>8.8090934842820299E-3</c:v>
                </c:pt>
                <c:pt idx="20416">
                  <c:v>2.77350829914771E-2</c:v>
                </c:pt>
                <c:pt idx="20417">
                  <c:v>1.04633217606259E-2</c:v>
                </c:pt>
                <c:pt idx="20418">
                  <c:v>1.44990516630281E-2</c:v>
                </c:pt>
                <c:pt idx="20419">
                  <c:v>8.4822754214414608E-3</c:v>
                </c:pt>
                <c:pt idx="20420">
                  <c:v>4.2529816249077403E-2</c:v>
                </c:pt>
                <c:pt idx="20421">
                  <c:v>5.35009455809215E-2</c:v>
                </c:pt>
                <c:pt idx="20422">
                  <c:v>5.3542678294259398E-2</c:v>
                </c:pt>
                <c:pt idx="20423">
                  <c:v>1.6726424338227599E-2</c:v>
                </c:pt>
                <c:pt idx="20424">
                  <c:v>6.0659363660143302E-2</c:v>
                </c:pt>
                <c:pt idx="20425">
                  <c:v>1.1064722991348801E-2</c:v>
                </c:pt>
                <c:pt idx="20426">
                  <c:v>1.20228158349408E-2</c:v>
                </c:pt>
                <c:pt idx="20427">
                  <c:v>3.9778767552407897E-2</c:v>
                </c:pt>
                <c:pt idx="20428">
                  <c:v>5.0964706741648602E-2</c:v>
                </c:pt>
                <c:pt idx="20429">
                  <c:v>2.2650928642459399E-2</c:v>
                </c:pt>
                <c:pt idx="20430">
                  <c:v>1.9900375648431699E-2</c:v>
                </c:pt>
                <c:pt idx="20431">
                  <c:v>2.3937294931425199E-2</c:v>
                </c:pt>
                <c:pt idx="20432">
                  <c:v>1.0389376071449999E-2</c:v>
                </c:pt>
                <c:pt idx="20433">
                  <c:v>6.2182061741518101E-2</c:v>
                </c:pt>
                <c:pt idx="20434">
                  <c:v>1.50764342750741E-2</c:v>
                </c:pt>
                <c:pt idx="20435">
                  <c:v>8.7277584900034306E-3</c:v>
                </c:pt>
                <c:pt idx="20436">
                  <c:v>9.1009693650487295E-3</c:v>
                </c:pt>
                <c:pt idx="20437">
                  <c:v>1.94808984312233E-2</c:v>
                </c:pt>
                <c:pt idx="20438">
                  <c:v>3.0844562139446901E-2</c:v>
                </c:pt>
                <c:pt idx="20439">
                  <c:v>3.4305023806758803E-2</c:v>
                </c:pt>
                <c:pt idx="20440">
                  <c:v>7.7481432139503504E-3</c:v>
                </c:pt>
                <c:pt idx="20441">
                  <c:v>4.6269188038473602E-2</c:v>
                </c:pt>
                <c:pt idx="20442">
                  <c:v>3.7563579325037698E-2</c:v>
                </c:pt>
                <c:pt idx="20443">
                  <c:v>2.7976107185560099E-2</c:v>
                </c:pt>
                <c:pt idx="20444">
                  <c:v>1.43187791551716E-2</c:v>
                </c:pt>
                <c:pt idx="20445">
                  <c:v>1.2445009563645601E-2</c:v>
                </c:pt>
                <c:pt idx="20446">
                  <c:v>1.4838643811368299E-2</c:v>
                </c:pt>
                <c:pt idx="20447">
                  <c:v>1.0348884664523E-2</c:v>
                </c:pt>
                <c:pt idx="20448">
                  <c:v>1.17841122059469E-2</c:v>
                </c:pt>
                <c:pt idx="20449">
                  <c:v>1.5647506062002398E-2</c:v>
                </c:pt>
                <c:pt idx="20450">
                  <c:v>7.2780405642784898E-3</c:v>
                </c:pt>
                <c:pt idx="20451">
                  <c:v>3.29301479444669E-2</c:v>
                </c:pt>
                <c:pt idx="20452">
                  <c:v>1.17313244777035E-2</c:v>
                </c:pt>
                <c:pt idx="20453">
                  <c:v>9.1109299004188907E-3</c:v>
                </c:pt>
                <c:pt idx="20454">
                  <c:v>1.08484505694098E-2</c:v>
                </c:pt>
                <c:pt idx="20455">
                  <c:v>2.5427121423343899E-2</c:v>
                </c:pt>
                <c:pt idx="20456">
                  <c:v>1.98017021771087E-2</c:v>
                </c:pt>
                <c:pt idx="20457">
                  <c:v>1.7230511890355901E-2</c:v>
                </c:pt>
                <c:pt idx="20458">
                  <c:v>4.7145106172655403E-2</c:v>
                </c:pt>
                <c:pt idx="20459">
                  <c:v>2.0643165948587301E-2</c:v>
                </c:pt>
                <c:pt idx="20460">
                  <c:v>2.69084196441426E-2</c:v>
                </c:pt>
                <c:pt idx="20461">
                  <c:v>3.57269621312837E-2</c:v>
                </c:pt>
                <c:pt idx="20462">
                  <c:v>2.5305406097472501E-2</c:v>
                </c:pt>
                <c:pt idx="20463">
                  <c:v>6.6557036216352505E-2</c:v>
                </c:pt>
                <c:pt idx="20464">
                  <c:v>3.9911170953983902E-2</c:v>
                </c:pt>
                <c:pt idx="20465">
                  <c:v>1.3115447690833301E-2</c:v>
                </c:pt>
                <c:pt idx="20466">
                  <c:v>2.59847420304435E-2</c:v>
                </c:pt>
                <c:pt idx="20467">
                  <c:v>8.2251204619318494E-3</c:v>
                </c:pt>
                <c:pt idx="20468">
                  <c:v>1.9159858508249999E-2</c:v>
                </c:pt>
                <c:pt idx="20469">
                  <c:v>8.4970550119748307E-3</c:v>
                </c:pt>
                <c:pt idx="20470">
                  <c:v>1.31390810881006E-2</c:v>
                </c:pt>
                <c:pt idx="20471">
                  <c:v>1.9940013977961999E-2</c:v>
                </c:pt>
                <c:pt idx="20472">
                  <c:v>2.61823136371125E-2</c:v>
                </c:pt>
                <c:pt idx="20473">
                  <c:v>1.42720134385729E-2</c:v>
                </c:pt>
                <c:pt idx="20474">
                  <c:v>2.21265944756639E-2</c:v>
                </c:pt>
                <c:pt idx="20475">
                  <c:v>2.4273041114656699E-2</c:v>
                </c:pt>
                <c:pt idx="20476">
                  <c:v>1.06515689127778E-2</c:v>
                </c:pt>
                <c:pt idx="20477">
                  <c:v>3.6016296279942302E-2</c:v>
                </c:pt>
                <c:pt idx="20478">
                  <c:v>3.5541962344007298E-2</c:v>
                </c:pt>
                <c:pt idx="20479">
                  <c:v>1.15783443959704E-2</c:v>
                </c:pt>
                <c:pt idx="20480">
                  <c:v>1.58013305415056E-2</c:v>
                </c:pt>
                <c:pt idx="20481">
                  <c:v>1.3459721359556901E-2</c:v>
                </c:pt>
                <c:pt idx="20482">
                  <c:v>8.5446350345812199E-3</c:v>
                </c:pt>
                <c:pt idx="20483">
                  <c:v>9.5337626435869401E-3</c:v>
                </c:pt>
                <c:pt idx="20484">
                  <c:v>1.52325338434725E-2</c:v>
                </c:pt>
                <c:pt idx="20485">
                  <c:v>1.0634802481837499E-2</c:v>
                </c:pt>
                <c:pt idx="20486">
                  <c:v>1.16504056759026E-2</c:v>
                </c:pt>
                <c:pt idx="20487">
                  <c:v>2.61735653795892E-2</c:v>
                </c:pt>
                <c:pt idx="20488">
                  <c:v>9.4359599244207594E-3</c:v>
                </c:pt>
                <c:pt idx="20489">
                  <c:v>1.1770384738528599E-2</c:v>
                </c:pt>
                <c:pt idx="20490">
                  <c:v>3.09505193590296E-2</c:v>
                </c:pt>
                <c:pt idx="20491">
                  <c:v>6.4968017332231801E-2</c:v>
                </c:pt>
                <c:pt idx="20492">
                  <c:v>2.9731894955443101E-2</c:v>
                </c:pt>
                <c:pt idx="20493">
                  <c:v>2.2678526868176001E-2</c:v>
                </c:pt>
                <c:pt idx="20494">
                  <c:v>5.1672865760720998E-2</c:v>
                </c:pt>
                <c:pt idx="20495">
                  <c:v>8.57179899696754E-3</c:v>
                </c:pt>
                <c:pt idx="20496">
                  <c:v>3.0900651289923399E-2</c:v>
                </c:pt>
                <c:pt idx="20497">
                  <c:v>1.0168526281234E-2</c:v>
                </c:pt>
                <c:pt idx="20498">
                  <c:v>1.4032315053981999E-2</c:v>
                </c:pt>
                <c:pt idx="20499">
                  <c:v>1.7793892966025002E-2</c:v>
                </c:pt>
                <c:pt idx="20500">
                  <c:v>1.2544807595131199E-2</c:v>
                </c:pt>
                <c:pt idx="20501">
                  <c:v>9.1208640480721498E-3</c:v>
                </c:pt>
                <c:pt idx="20502">
                  <c:v>1.1259556643005399E-2</c:v>
                </c:pt>
                <c:pt idx="20503">
                  <c:v>1.4234518459582301E-2</c:v>
                </c:pt>
                <c:pt idx="20504">
                  <c:v>1.7299360854448002E-2</c:v>
                </c:pt>
                <c:pt idx="20505">
                  <c:v>1.27425906010743E-2</c:v>
                </c:pt>
                <c:pt idx="20506">
                  <c:v>1.6733572943289199E-2</c:v>
                </c:pt>
                <c:pt idx="20507">
                  <c:v>8.7850509128048204E-3</c:v>
                </c:pt>
                <c:pt idx="20508">
                  <c:v>1.32848995483082E-2</c:v>
                </c:pt>
                <c:pt idx="20509">
                  <c:v>1.0892441766166799E-2</c:v>
                </c:pt>
                <c:pt idx="20510">
                  <c:v>9.1138014420411896E-3</c:v>
                </c:pt>
                <c:pt idx="20511">
                  <c:v>1.0627594054264399E-2</c:v>
                </c:pt>
                <c:pt idx="20512">
                  <c:v>1.5790802590372199E-2</c:v>
                </c:pt>
                <c:pt idx="20513">
                  <c:v>1.42569015247806E-2</c:v>
                </c:pt>
                <c:pt idx="20514">
                  <c:v>3.7769318725548597E-2</c:v>
                </c:pt>
                <c:pt idx="20515">
                  <c:v>3.5523462748522902E-2</c:v>
                </c:pt>
                <c:pt idx="20516">
                  <c:v>8.8799171158708001E-3</c:v>
                </c:pt>
                <c:pt idx="20517">
                  <c:v>4.2156016951506503E-2</c:v>
                </c:pt>
                <c:pt idx="20518">
                  <c:v>2.4672558587764001E-2</c:v>
                </c:pt>
                <c:pt idx="20519">
                  <c:v>3.79943951424562E-2</c:v>
                </c:pt>
                <c:pt idx="20520">
                  <c:v>2.1268876597212799E-2</c:v>
                </c:pt>
                <c:pt idx="20521">
                  <c:v>7.8407175984887001E-3</c:v>
                </c:pt>
                <c:pt idx="20522">
                  <c:v>9.8497838114653194E-3</c:v>
                </c:pt>
                <c:pt idx="20523">
                  <c:v>1.32831879131845E-2</c:v>
                </c:pt>
                <c:pt idx="20524">
                  <c:v>1.2890080247825401E-2</c:v>
                </c:pt>
                <c:pt idx="20525">
                  <c:v>2.1440147433006498E-2</c:v>
                </c:pt>
                <c:pt idx="20526">
                  <c:v>6.8446224727029895E-2</c:v>
                </c:pt>
                <c:pt idx="20527">
                  <c:v>3.4425791062555798E-2</c:v>
                </c:pt>
                <c:pt idx="20528">
                  <c:v>1.1425512534129999E-2</c:v>
                </c:pt>
                <c:pt idx="20529">
                  <c:v>1.6616522433115399E-2</c:v>
                </c:pt>
                <c:pt idx="20530">
                  <c:v>1.08443853037296E-2</c:v>
                </c:pt>
                <c:pt idx="20531">
                  <c:v>2.5866704612352499E-2</c:v>
                </c:pt>
                <c:pt idx="20532">
                  <c:v>1.99251508987443E-2</c:v>
                </c:pt>
                <c:pt idx="20533">
                  <c:v>5.5200553439845597E-2</c:v>
                </c:pt>
                <c:pt idx="20534">
                  <c:v>2.4904083510751102E-2</c:v>
                </c:pt>
                <c:pt idx="20535">
                  <c:v>1.2625395616560699E-2</c:v>
                </c:pt>
                <c:pt idx="20536">
                  <c:v>3.5839929909726502E-2</c:v>
                </c:pt>
                <c:pt idx="20537">
                  <c:v>1.7032831002098198E-2</c:v>
                </c:pt>
                <c:pt idx="20538">
                  <c:v>1.3074217556769E-2</c:v>
                </c:pt>
                <c:pt idx="20539">
                  <c:v>1.4706716645454801E-2</c:v>
                </c:pt>
                <c:pt idx="20540">
                  <c:v>5.4068495106370601E-2</c:v>
                </c:pt>
                <c:pt idx="20541">
                  <c:v>8.7607220368371291E-3</c:v>
                </c:pt>
                <c:pt idx="20542">
                  <c:v>5.4152832331493199E-2</c:v>
                </c:pt>
                <c:pt idx="20543">
                  <c:v>5.0752051044299799E-2</c:v>
                </c:pt>
                <c:pt idx="20544">
                  <c:v>6.9175557718911998E-2</c:v>
                </c:pt>
                <c:pt idx="20545">
                  <c:v>9.0182581296114998E-3</c:v>
                </c:pt>
                <c:pt idx="20546">
                  <c:v>9.3001333072641208E-3</c:v>
                </c:pt>
                <c:pt idx="20547">
                  <c:v>2.02087897043517E-2</c:v>
                </c:pt>
                <c:pt idx="20548">
                  <c:v>1.5526583011420601E-2</c:v>
                </c:pt>
                <c:pt idx="20549">
                  <c:v>1.4745971696195501E-2</c:v>
                </c:pt>
                <c:pt idx="20550">
                  <c:v>8.9991185869650603E-3</c:v>
                </c:pt>
                <c:pt idx="20551">
                  <c:v>2.2070574303298798E-2</c:v>
                </c:pt>
                <c:pt idx="20552">
                  <c:v>1.11033850951651E-2</c:v>
                </c:pt>
                <c:pt idx="20553">
                  <c:v>2.07642610624558E-2</c:v>
                </c:pt>
                <c:pt idx="20554">
                  <c:v>1.4264291190144E-2</c:v>
                </c:pt>
                <c:pt idx="20555">
                  <c:v>8.6874288228610003E-3</c:v>
                </c:pt>
                <c:pt idx="20556">
                  <c:v>4.9986249372365198E-2</c:v>
                </c:pt>
                <c:pt idx="20557">
                  <c:v>2.28887107617031E-2</c:v>
                </c:pt>
                <c:pt idx="20558">
                  <c:v>3.4238278620353398E-2</c:v>
                </c:pt>
                <c:pt idx="20559">
                  <c:v>1.04881957844616E-2</c:v>
                </c:pt>
                <c:pt idx="20560">
                  <c:v>1.8504487504433498E-2</c:v>
                </c:pt>
                <c:pt idx="20561">
                  <c:v>1.7250372088532601E-2</c:v>
                </c:pt>
                <c:pt idx="20562">
                  <c:v>3.3304211039942397E-2</c:v>
                </c:pt>
                <c:pt idx="20563">
                  <c:v>1.7800459768944302E-2</c:v>
                </c:pt>
                <c:pt idx="20564">
                  <c:v>1.35740772497132E-2</c:v>
                </c:pt>
                <c:pt idx="20565">
                  <c:v>8.7183485726573095E-3</c:v>
                </c:pt>
                <c:pt idx="20566">
                  <c:v>4.3739816680757403E-2</c:v>
                </c:pt>
                <c:pt idx="20567">
                  <c:v>6.5885187666576805E-2</c:v>
                </c:pt>
                <c:pt idx="20568">
                  <c:v>8.7570241914709194E-3</c:v>
                </c:pt>
                <c:pt idx="20569">
                  <c:v>2.2080348620423601E-2</c:v>
                </c:pt>
                <c:pt idx="20570">
                  <c:v>1.2059184845602601E-2</c:v>
                </c:pt>
                <c:pt idx="20571">
                  <c:v>2.9669429455640401E-2</c:v>
                </c:pt>
                <c:pt idx="20572">
                  <c:v>4.1124296570391801E-2</c:v>
                </c:pt>
                <c:pt idx="20573">
                  <c:v>6.4871653704617505E-2</c:v>
                </c:pt>
                <c:pt idx="20574">
                  <c:v>4.6412046119171602E-2</c:v>
                </c:pt>
                <c:pt idx="20575">
                  <c:v>8.0226237376317105E-3</c:v>
                </c:pt>
                <c:pt idx="20576">
                  <c:v>1.23802515784582E-2</c:v>
                </c:pt>
                <c:pt idx="20577">
                  <c:v>8.3371697788620705E-3</c:v>
                </c:pt>
                <c:pt idx="20578">
                  <c:v>1.1859957038283899E-2</c:v>
                </c:pt>
                <c:pt idx="20579">
                  <c:v>5.7072608563124301E-2</c:v>
                </c:pt>
                <c:pt idx="20580">
                  <c:v>1.8889780674610401E-2</c:v>
                </c:pt>
                <c:pt idx="20581">
                  <c:v>1.93459918073987E-2</c:v>
                </c:pt>
                <c:pt idx="20582">
                  <c:v>1.2012371412148301E-2</c:v>
                </c:pt>
                <c:pt idx="20583">
                  <c:v>9.1994829889385198E-3</c:v>
                </c:pt>
                <c:pt idx="20584">
                  <c:v>3.8822864519986497E-2</c:v>
                </c:pt>
                <c:pt idx="20585">
                  <c:v>2.3991484635174101E-2</c:v>
                </c:pt>
                <c:pt idx="20586">
                  <c:v>3.68412821040109E-2</c:v>
                </c:pt>
                <c:pt idx="20587">
                  <c:v>5.4114113143944098E-2</c:v>
                </c:pt>
                <c:pt idx="20588">
                  <c:v>4.7766841502337502E-2</c:v>
                </c:pt>
                <c:pt idx="20589">
                  <c:v>1.7095941477570101E-2</c:v>
                </c:pt>
                <c:pt idx="20590">
                  <c:v>9.9497216071797994E-3</c:v>
                </c:pt>
                <c:pt idx="20591">
                  <c:v>2.4511564728870699E-2</c:v>
                </c:pt>
                <c:pt idx="20592">
                  <c:v>1.20820149223112E-2</c:v>
                </c:pt>
                <c:pt idx="20593">
                  <c:v>7.9321977099501804E-3</c:v>
                </c:pt>
                <c:pt idx="20594">
                  <c:v>8.9026866875938099E-3</c:v>
                </c:pt>
                <c:pt idx="20595">
                  <c:v>1.503836096348E-2</c:v>
                </c:pt>
                <c:pt idx="20596">
                  <c:v>9.7419926516932494E-3</c:v>
                </c:pt>
                <c:pt idx="20597">
                  <c:v>2.36300012040177E-2</c:v>
                </c:pt>
                <c:pt idx="20598">
                  <c:v>8.2402919168243407E-3</c:v>
                </c:pt>
                <c:pt idx="20599">
                  <c:v>8.3365176378629204E-3</c:v>
                </c:pt>
                <c:pt idx="20600">
                  <c:v>1.35586653530003E-2</c:v>
                </c:pt>
                <c:pt idx="20601">
                  <c:v>1.38380514953945E-2</c:v>
                </c:pt>
                <c:pt idx="20602">
                  <c:v>1.5116456290453301E-2</c:v>
                </c:pt>
                <c:pt idx="20603">
                  <c:v>1.7118196290545899E-2</c:v>
                </c:pt>
                <c:pt idx="20604">
                  <c:v>1.7271988924147701E-2</c:v>
                </c:pt>
                <c:pt idx="20605">
                  <c:v>1.3186038841824701E-2</c:v>
                </c:pt>
                <c:pt idx="20606">
                  <c:v>4.9651317755466703E-2</c:v>
                </c:pt>
                <c:pt idx="20607">
                  <c:v>1.16860747454379E-2</c:v>
                </c:pt>
                <c:pt idx="20608">
                  <c:v>3.4195190966869099E-2</c:v>
                </c:pt>
                <c:pt idx="20609">
                  <c:v>1.9008859555207099E-2</c:v>
                </c:pt>
                <c:pt idx="20610">
                  <c:v>2.7970072462017E-2</c:v>
                </c:pt>
                <c:pt idx="20611">
                  <c:v>4.13337804310413E-2</c:v>
                </c:pt>
                <c:pt idx="20612">
                  <c:v>9.60093929097839E-3</c:v>
                </c:pt>
                <c:pt idx="20613">
                  <c:v>1.2305968349546101E-2</c:v>
                </c:pt>
                <c:pt idx="20614">
                  <c:v>1.00335897791821E-2</c:v>
                </c:pt>
                <c:pt idx="20615">
                  <c:v>4.2469208564834597E-2</c:v>
                </c:pt>
                <c:pt idx="20616">
                  <c:v>8.9194230006581603E-3</c:v>
                </c:pt>
                <c:pt idx="20617">
                  <c:v>1.7936993515837201E-2</c:v>
                </c:pt>
                <c:pt idx="20618">
                  <c:v>4.9715829426357799E-2</c:v>
                </c:pt>
                <c:pt idx="20619">
                  <c:v>5.6868185821650603E-2</c:v>
                </c:pt>
                <c:pt idx="20620">
                  <c:v>9.6820306193266207E-3</c:v>
                </c:pt>
                <c:pt idx="20621">
                  <c:v>1.29349323784605E-2</c:v>
                </c:pt>
                <c:pt idx="20622">
                  <c:v>2.9835661921056598E-2</c:v>
                </c:pt>
                <c:pt idx="20623">
                  <c:v>1.5628512560998401E-2</c:v>
                </c:pt>
                <c:pt idx="20624">
                  <c:v>9.8485944953496905E-3</c:v>
                </c:pt>
                <c:pt idx="20625">
                  <c:v>8.5697130298823202E-3</c:v>
                </c:pt>
                <c:pt idx="20626">
                  <c:v>9.0772928725959094E-3</c:v>
                </c:pt>
                <c:pt idx="20627">
                  <c:v>5.6064399882264498E-2</c:v>
                </c:pt>
                <c:pt idx="20628">
                  <c:v>8.8977816258632002E-3</c:v>
                </c:pt>
                <c:pt idx="20629">
                  <c:v>8.1422422050980003E-3</c:v>
                </c:pt>
                <c:pt idx="20630">
                  <c:v>2.0671067199653299E-2</c:v>
                </c:pt>
                <c:pt idx="20631">
                  <c:v>1.3118273165281099E-2</c:v>
                </c:pt>
                <c:pt idx="20632">
                  <c:v>9.1187758276427295E-3</c:v>
                </c:pt>
                <c:pt idx="20633">
                  <c:v>4.6331823030321399E-2</c:v>
                </c:pt>
                <c:pt idx="20634">
                  <c:v>1.6373173939100399E-2</c:v>
                </c:pt>
                <c:pt idx="20635">
                  <c:v>6.9001507517905694E-2</c:v>
                </c:pt>
                <c:pt idx="20636">
                  <c:v>5.8956840154125098E-2</c:v>
                </c:pt>
                <c:pt idx="20637">
                  <c:v>2.56779148404459E-2</c:v>
                </c:pt>
                <c:pt idx="20638">
                  <c:v>1.4135105391801499E-2</c:v>
                </c:pt>
                <c:pt idx="20639">
                  <c:v>1.2053452548210801E-2</c:v>
                </c:pt>
                <c:pt idx="20640">
                  <c:v>1.1571407151070599E-2</c:v>
                </c:pt>
                <c:pt idx="20641">
                  <c:v>3.6103214360860801E-2</c:v>
                </c:pt>
                <c:pt idx="20642">
                  <c:v>4.0025263989836399E-2</c:v>
                </c:pt>
                <c:pt idx="20643">
                  <c:v>4.9050668635175397E-2</c:v>
                </c:pt>
                <c:pt idx="20644">
                  <c:v>9.5089857399309093E-3</c:v>
                </c:pt>
                <c:pt idx="20645">
                  <c:v>8.9412136778241804E-3</c:v>
                </c:pt>
                <c:pt idx="20646">
                  <c:v>1.56027749826547E-2</c:v>
                </c:pt>
                <c:pt idx="20647">
                  <c:v>3.0245280975567002E-2</c:v>
                </c:pt>
                <c:pt idx="20648">
                  <c:v>3.8602793053941403E-2</c:v>
                </c:pt>
                <c:pt idx="20649">
                  <c:v>2.6829571500088301E-2</c:v>
                </c:pt>
                <c:pt idx="20650">
                  <c:v>1.2542420046533199E-2</c:v>
                </c:pt>
                <c:pt idx="20651">
                  <c:v>2.00862991816541E-2</c:v>
                </c:pt>
                <c:pt idx="20652">
                  <c:v>2.2212987966227601E-2</c:v>
                </c:pt>
                <c:pt idx="20653">
                  <c:v>2.4436469020744998E-2</c:v>
                </c:pt>
                <c:pt idx="20654">
                  <c:v>2.9536162506415199E-2</c:v>
                </c:pt>
                <c:pt idx="20655">
                  <c:v>8.5700763212744301E-3</c:v>
                </c:pt>
                <c:pt idx="20656">
                  <c:v>3.6416402993146399E-2</c:v>
                </c:pt>
                <c:pt idx="20657">
                  <c:v>1.7594622117390098E-2</c:v>
                </c:pt>
                <c:pt idx="20658">
                  <c:v>1.3703705412955E-2</c:v>
                </c:pt>
                <c:pt idx="20659">
                  <c:v>9.9000486840050295E-3</c:v>
                </c:pt>
                <c:pt idx="20660">
                  <c:v>1.15146152453478E-2</c:v>
                </c:pt>
                <c:pt idx="20661">
                  <c:v>1.0969665985490601E-2</c:v>
                </c:pt>
                <c:pt idx="20662">
                  <c:v>1.8110098416768899E-2</c:v>
                </c:pt>
                <c:pt idx="20663">
                  <c:v>5.6817821464385299E-2</c:v>
                </c:pt>
                <c:pt idx="20664">
                  <c:v>2.7738331901406399E-2</c:v>
                </c:pt>
                <c:pt idx="20665">
                  <c:v>1.0182256851653901E-2</c:v>
                </c:pt>
                <c:pt idx="20666">
                  <c:v>8.39753297147805E-3</c:v>
                </c:pt>
                <c:pt idx="20667">
                  <c:v>3.7418581899967697E-2</c:v>
                </c:pt>
                <c:pt idx="20668">
                  <c:v>1.4776933806628799E-2</c:v>
                </c:pt>
                <c:pt idx="20669">
                  <c:v>4.8652980268294198E-2</c:v>
                </c:pt>
                <c:pt idx="20670">
                  <c:v>5.2516434736971998E-2</c:v>
                </c:pt>
                <c:pt idx="20671">
                  <c:v>5.2891730625794602E-2</c:v>
                </c:pt>
                <c:pt idx="20672">
                  <c:v>1.16116544653635E-2</c:v>
                </c:pt>
                <c:pt idx="20673">
                  <c:v>3.0821929251276099E-2</c:v>
                </c:pt>
                <c:pt idx="20674">
                  <c:v>1.03435275445844E-2</c:v>
                </c:pt>
                <c:pt idx="20675">
                  <c:v>1.00384849106393E-2</c:v>
                </c:pt>
                <c:pt idx="20676">
                  <c:v>3.21735589139623E-2</c:v>
                </c:pt>
                <c:pt idx="20677">
                  <c:v>2.2230594661526101E-2</c:v>
                </c:pt>
                <c:pt idx="20678">
                  <c:v>1.38387186173245E-2</c:v>
                </c:pt>
                <c:pt idx="20679">
                  <c:v>1.47857017065498E-2</c:v>
                </c:pt>
                <c:pt idx="20680">
                  <c:v>1.488947508241E-2</c:v>
                </c:pt>
                <c:pt idx="20681">
                  <c:v>3.0197960059646901E-2</c:v>
                </c:pt>
                <c:pt idx="20682">
                  <c:v>9.4944790459525405E-3</c:v>
                </c:pt>
                <c:pt idx="20683">
                  <c:v>7.1129853068846199E-2</c:v>
                </c:pt>
                <c:pt idx="20684">
                  <c:v>1.77324906550629E-2</c:v>
                </c:pt>
                <c:pt idx="20685">
                  <c:v>1.1520385664167101E-2</c:v>
                </c:pt>
                <c:pt idx="20686">
                  <c:v>8.6433963419396808E-3</c:v>
                </c:pt>
                <c:pt idx="20687">
                  <c:v>4.0609268009318501E-2</c:v>
                </c:pt>
                <c:pt idx="20688">
                  <c:v>2.1892540970108201E-2</c:v>
                </c:pt>
                <c:pt idx="20689">
                  <c:v>3.9692030752815799E-2</c:v>
                </c:pt>
                <c:pt idx="20690">
                  <c:v>1.0638363461297399E-2</c:v>
                </c:pt>
                <c:pt idx="20691">
                  <c:v>1.1101348163307399E-2</c:v>
                </c:pt>
                <c:pt idx="20692">
                  <c:v>1.7406624247989201E-2</c:v>
                </c:pt>
                <c:pt idx="20693">
                  <c:v>1.6175879057320101E-2</c:v>
                </c:pt>
                <c:pt idx="20694">
                  <c:v>1.1302187339206E-2</c:v>
                </c:pt>
                <c:pt idx="20695">
                  <c:v>1.30868413451169E-2</c:v>
                </c:pt>
                <c:pt idx="20696">
                  <c:v>6.0760259110744702E-2</c:v>
                </c:pt>
                <c:pt idx="20697">
                  <c:v>9.2621818097741206E-3</c:v>
                </c:pt>
                <c:pt idx="20698">
                  <c:v>1.8993915136689202E-2</c:v>
                </c:pt>
                <c:pt idx="20699">
                  <c:v>3.6363417310545897E-2</c:v>
                </c:pt>
                <c:pt idx="20700">
                  <c:v>8.66775023171662E-3</c:v>
                </c:pt>
                <c:pt idx="20701">
                  <c:v>1.26005331016862E-2</c:v>
                </c:pt>
                <c:pt idx="20702">
                  <c:v>5.6541319182236101E-2</c:v>
                </c:pt>
                <c:pt idx="20703">
                  <c:v>9.5719100837513404E-3</c:v>
                </c:pt>
                <c:pt idx="20704">
                  <c:v>1.17890233634556E-2</c:v>
                </c:pt>
                <c:pt idx="20705">
                  <c:v>1.25786976434206E-2</c:v>
                </c:pt>
                <c:pt idx="20706">
                  <c:v>6.5355064319233297E-2</c:v>
                </c:pt>
                <c:pt idx="20707">
                  <c:v>3.4087127118198897E-2</c:v>
                </c:pt>
                <c:pt idx="20708">
                  <c:v>9.4755261766038008E-3</c:v>
                </c:pt>
                <c:pt idx="20709">
                  <c:v>2.7266768755983901E-2</c:v>
                </c:pt>
                <c:pt idx="20710">
                  <c:v>1.5897381418703799E-2</c:v>
                </c:pt>
                <c:pt idx="20711">
                  <c:v>1.0962356090643E-2</c:v>
                </c:pt>
                <c:pt idx="20712">
                  <c:v>1.5418200415199E-2</c:v>
                </c:pt>
                <c:pt idx="20713">
                  <c:v>1.8353649120973502E-2</c:v>
                </c:pt>
                <c:pt idx="20714">
                  <c:v>1.7873376759209799E-2</c:v>
                </c:pt>
                <c:pt idx="20715">
                  <c:v>1.41224679359787E-2</c:v>
                </c:pt>
                <c:pt idx="20716">
                  <c:v>2.1115003396384099E-2</c:v>
                </c:pt>
                <c:pt idx="20717">
                  <c:v>8.7045119565121593E-3</c:v>
                </c:pt>
                <c:pt idx="20718">
                  <c:v>1.7256050820901401E-2</c:v>
                </c:pt>
                <c:pt idx="20719">
                  <c:v>2.0219166956537402E-2</c:v>
                </c:pt>
                <c:pt idx="20720">
                  <c:v>6.6884184567535504E-2</c:v>
                </c:pt>
                <c:pt idx="20721">
                  <c:v>9.3772143392870794E-3</c:v>
                </c:pt>
                <c:pt idx="20722">
                  <c:v>2.2923791828963001E-2</c:v>
                </c:pt>
                <c:pt idx="20723">
                  <c:v>1.15667806158865E-2</c:v>
                </c:pt>
                <c:pt idx="20724">
                  <c:v>5.2803266234017203E-2</c:v>
                </c:pt>
                <c:pt idx="20725">
                  <c:v>6.3603543235339302E-2</c:v>
                </c:pt>
                <c:pt idx="20726">
                  <c:v>3.37129654959301E-2</c:v>
                </c:pt>
                <c:pt idx="20727">
                  <c:v>4.8946021008657498E-2</c:v>
                </c:pt>
                <c:pt idx="20728">
                  <c:v>4.7639970981394802E-2</c:v>
                </c:pt>
                <c:pt idx="20729">
                  <c:v>2.10037712094071E-2</c:v>
                </c:pt>
                <c:pt idx="20730">
                  <c:v>2.9954942469466801E-2</c:v>
                </c:pt>
                <c:pt idx="20731">
                  <c:v>2.0790472368776999E-2</c:v>
                </c:pt>
                <c:pt idx="20732">
                  <c:v>1.8768239117406101E-2</c:v>
                </c:pt>
                <c:pt idx="20733">
                  <c:v>8.8964493216524797E-3</c:v>
                </c:pt>
                <c:pt idx="20734">
                  <c:v>3.9326612931121503E-2</c:v>
                </c:pt>
                <c:pt idx="20735">
                  <c:v>1.72259834869278E-2</c:v>
                </c:pt>
                <c:pt idx="20736">
                  <c:v>2.35938151846058E-2</c:v>
                </c:pt>
                <c:pt idx="20737">
                  <c:v>5.8996856057195499E-2</c:v>
                </c:pt>
                <c:pt idx="20738">
                  <c:v>5.8648169803522103E-2</c:v>
                </c:pt>
                <c:pt idx="20739">
                  <c:v>1.35036852678641E-2</c:v>
                </c:pt>
                <c:pt idx="20740">
                  <c:v>1.0074752747925899E-2</c:v>
                </c:pt>
                <c:pt idx="20741">
                  <c:v>3.2990111144468599E-2</c:v>
                </c:pt>
                <c:pt idx="20742">
                  <c:v>1.26062374002645E-2</c:v>
                </c:pt>
                <c:pt idx="20743">
                  <c:v>3.7267555041581003E-2</c:v>
                </c:pt>
                <c:pt idx="20744">
                  <c:v>6.4222412244643104E-2</c:v>
                </c:pt>
                <c:pt idx="20745">
                  <c:v>2.1741985515129899E-2</c:v>
                </c:pt>
                <c:pt idx="20746">
                  <c:v>3.1579629414167303E-2</c:v>
                </c:pt>
                <c:pt idx="20747">
                  <c:v>3.0241314837985901E-2</c:v>
                </c:pt>
                <c:pt idx="20748">
                  <c:v>1.7770110476547901E-2</c:v>
                </c:pt>
                <c:pt idx="20749">
                  <c:v>1.15929525192157E-2</c:v>
                </c:pt>
                <c:pt idx="20750">
                  <c:v>5.4746229607874897E-2</c:v>
                </c:pt>
                <c:pt idx="20751">
                  <c:v>2.67664402747185E-2</c:v>
                </c:pt>
                <c:pt idx="20752">
                  <c:v>8.1749255715544804E-3</c:v>
                </c:pt>
                <c:pt idx="20753">
                  <c:v>3.5213631040748303E-2</c:v>
                </c:pt>
                <c:pt idx="20754">
                  <c:v>1.74500354961101E-2</c:v>
                </c:pt>
                <c:pt idx="20755">
                  <c:v>1.16306583617296E-2</c:v>
                </c:pt>
                <c:pt idx="20756">
                  <c:v>3.4976619319407598E-2</c:v>
                </c:pt>
                <c:pt idx="20757">
                  <c:v>8.62997936918798E-3</c:v>
                </c:pt>
                <c:pt idx="20758">
                  <c:v>3.5346142258105798E-2</c:v>
                </c:pt>
                <c:pt idx="20759">
                  <c:v>6.8484967820038295E-2</c:v>
                </c:pt>
                <c:pt idx="20760">
                  <c:v>2.18906739102128E-2</c:v>
                </c:pt>
                <c:pt idx="20761">
                  <c:v>2.115849186497E-2</c:v>
                </c:pt>
                <c:pt idx="20762">
                  <c:v>1.4939146472619701E-2</c:v>
                </c:pt>
                <c:pt idx="20763">
                  <c:v>1.13725156896703E-2</c:v>
                </c:pt>
                <c:pt idx="20764">
                  <c:v>1.14564088286612E-2</c:v>
                </c:pt>
                <c:pt idx="20765">
                  <c:v>8.6033713984214402E-3</c:v>
                </c:pt>
                <c:pt idx="20766">
                  <c:v>1.00245752832635E-2</c:v>
                </c:pt>
                <c:pt idx="20767">
                  <c:v>1.72375999870591E-2</c:v>
                </c:pt>
                <c:pt idx="20768">
                  <c:v>9.8775813611073401E-3</c:v>
                </c:pt>
                <c:pt idx="20769">
                  <c:v>5.6981201747776801E-2</c:v>
                </c:pt>
                <c:pt idx="20770">
                  <c:v>9.6808225089824295E-3</c:v>
                </c:pt>
                <c:pt idx="20771">
                  <c:v>8.83836653226883E-3</c:v>
                </c:pt>
                <c:pt idx="20772">
                  <c:v>2.3243223424088799E-2</c:v>
                </c:pt>
                <c:pt idx="20773">
                  <c:v>2.0629300251222501E-2</c:v>
                </c:pt>
                <c:pt idx="20774">
                  <c:v>1.3474175615384901E-2</c:v>
                </c:pt>
                <c:pt idx="20775">
                  <c:v>3.1124476228391099E-2</c:v>
                </c:pt>
                <c:pt idx="20776">
                  <c:v>9.4269879488449709E-3</c:v>
                </c:pt>
                <c:pt idx="20777">
                  <c:v>9.5206632996008306E-3</c:v>
                </c:pt>
                <c:pt idx="20778">
                  <c:v>5.0775193625744501E-2</c:v>
                </c:pt>
                <c:pt idx="20779">
                  <c:v>8.6726551314842103E-3</c:v>
                </c:pt>
                <c:pt idx="20780">
                  <c:v>9.0854682586290706E-3</c:v>
                </c:pt>
                <c:pt idx="20781">
                  <c:v>1.0370362325387499E-2</c:v>
                </c:pt>
                <c:pt idx="20782">
                  <c:v>1.8646095656201601E-2</c:v>
                </c:pt>
                <c:pt idx="20783">
                  <c:v>1.01268353994644E-2</c:v>
                </c:pt>
                <c:pt idx="20784">
                  <c:v>4.9592624900913797E-2</c:v>
                </c:pt>
                <c:pt idx="20785">
                  <c:v>1.54226784117502E-2</c:v>
                </c:pt>
                <c:pt idx="20786">
                  <c:v>1.1168075424186401E-2</c:v>
                </c:pt>
                <c:pt idx="20787">
                  <c:v>1.9380671438010699E-2</c:v>
                </c:pt>
                <c:pt idx="20788">
                  <c:v>3.0793819755756902E-2</c:v>
                </c:pt>
                <c:pt idx="20789">
                  <c:v>1.40771105607134E-2</c:v>
                </c:pt>
                <c:pt idx="20790">
                  <c:v>3.7715026562403497E-2</c:v>
                </c:pt>
                <c:pt idx="20791">
                  <c:v>1.28453980022552E-2</c:v>
                </c:pt>
                <c:pt idx="20792">
                  <c:v>2.72276834050303E-2</c:v>
                </c:pt>
                <c:pt idx="20793">
                  <c:v>1.37384321601569E-2</c:v>
                </c:pt>
                <c:pt idx="20794">
                  <c:v>1.2975741957920299E-2</c:v>
                </c:pt>
                <c:pt idx="20795">
                  <c:v>5.2866555177460098E-2</c:v>
                </c:pt>
                <c:pt idx="20796">
                  <c:v>7.9407457524001395E-3</c:v>
                </c:pt>
                <c:pt idx="20797">
                  <c:v>1.3526282587733E-2</c:v>
                </c:pt>
                <c:pt idx="20798">
                  <c:v>2.4374492416115799E-2</c:v>
                </c:pt>
                <c:pt idx="20799">
                  <c:v>8.7625928873141506E-3</c:v>
                </c:pt>
                <c:pt idx="20800">
                  <c:v>4.5398451543464398E-2</c:v>
                </c:pt>
                <c:pt idx="20801">
                  <c:v>1.17419309445254E-2</c:v>
                </c:pt>
                <c:pt idx="20802">
                  <c:v>8.8671745855740808E-3</c:v>
                </c:pt>
                <c:pt idx="20803">
                  <c:v>2.2809516887026E-2</c:v>
                </c:pt>
                <c:pt idx="20804">
                  <c:v>1.4441633252225399E-2</c:v>
                </c:pt>
                <c:pt idx="20805">
                  <c:v>1.6864405548062501E-2</c:v>
                </c:pt>
                <c:pt idx="20806">
                  <c:v>3.17001744096604E-2</c:v>
                </c:pt>
                <c:pt idx="20807">
                  <c:v>1.29841072267491E-2</c:v>
                </c:pt>
                <c:pt idx="20808">
                  <c:v>3.0771300050066799E-2</c:v>
                </c:pt>
                <c:pt idx="20809">
                  <c:v>3.8528943340743797E-2</c:v>
                </c:pt>
                <c:pt idx="20810">
                  <c:v>4.27546771325251E-2</c:v>
                </c:pt>
                <c:pt idx="20811">
                  <c:v>3.4498693423909398E-2</c:v>
                </c:pt>
                <c:pt idx="20812">
                  <c:v>1.8423981278140499E-2</c:v>
                </c:pt>
                <c:pt idx="20813">
                  <c:v>4.0454192473176102E-2</c:v>
                </c:pt>
                <c:pt idx="20814">
                  <c:v>4.75044730426816E-2</c:v>
                </c:pt>
                <c:pt idx="20815">
                  <c:v>8.0620751308614295E-3</c:v>
                </c:pt>
                <c:pt idx="20816">
                  <c:v>4.7403417484617197E-2</c:v>
                </c:pt>
                <c:pt idx="20817">
                  <c:v>2.5871486123542599E-2</c:v>
                </c:pt>
                <c:pt idx="20818">
                  <c:v>3.2621113094724201E-2</c:v>
                </c:pt>
                <c:pt idx="20819">
                  <c:v>1.4602199745467399E-2</c:v>
                </c:pt>
                <c:pt idx="20820">
                  <c:v>4.3155916857088999E-2</c:v>
                </c:pt>
                <c:pt idx="20821">
                  <c:v>4.5866158576477301E-2</c:v>
                </c:pt>
                <c:pt idx="20822">
                  <c:v>2.9551831205557599E-2</c:v>
                </c:pt>
                <c:pt idx="20823">
                  <c:v>1.16231721750057E-2</c:v>
                </c:pt>
                <c:pt idx="20824">
                  <c:v>2.78992805670348E-2</c:v>
                </c:pt>
                <c:pt idx="20825">
                  <c:v>1.4535758807847301E-2</c:v>
                </c:pt>
                <c:pt idx="20826">
                  <c:v>1.9933722450626998E-2</c:v>
                </c:pt>
                <c:pt idx="20827">
                  <c:v>1.3238970281124101E-2</c:v>
                </c:pt>
                <c:pt idx="20828">
                  <c:v>2.60407674271062E-2</c:v>
                </c:pt>
                <c:pt idx="20829">
                  <c:v>1.00190616404806E-2</c:v>
                </c:pt>
                <c:pt idx="20830">
                  <c:v>3.3017352587323898E-2</c:v>
                </c:pt>
                <c:pt idx="20831">
                  <c:v>1.0126648381147E-2</c:v>
                </c:pt>
                <c:pt idx="20832">
                  <c:v>8.8066143398483395E-3</c:v>
                </c:pt>
                <c:pt idx="20833">
                  <c:v>5.3624239758095202E-2</c:v>
                </c:pt>
                <c:pt idx="20834">
                  <c:v>1.15786821561801E-2</c:v>
                </c:pt>
                <c:pt idx="20835">
                  <c:v>1.6362515651962901E-2</c:v>
                </c:pt>
                <c:pt idx="20836">
                  <c:v>8.7119181222249601E-3</c:v>
                </c:pt>
                <c:pt idx="20837">
                  <c:v>9.0816853284349207E-3</c:v>
                </c:pt>
                <c:pt idx="20838">
                  <c:v>1.5273289493467099E-2</c:v>
                </c:pt>
                <c:pt idx="20839">
                  <c:v>4.2169819898007797E-2</c:v>
                </c:pt>
                <c:pt idx="20840">
                  <c:v>1.4554441125483901E-2</c:v>
                </c:pt>
                <c:pt idx="20841">
                  <c:v>8.7673539955339802E-3</c:v>
                </c:pt>
                <c:pt idx="20842">
                  <c:v>8.9483257443286196E-3</c:v>
                </c:pt>
                <c:pt idx="20843">
                  <c:v>2.2121914327591901E-2</c:v>
                </c:pt>
                <c:pt idx="20844">
                  <c:v>2.80031278294403E-2</c:v>
                </c:pt>
                <c:pt idx="20845">
                  <c:v>1.3457578366224099E-2</c:v>
                </c:pt>
                <c:pt idx="20846">
                  <c:v>1.6517294177054099E-2</c:v>
                </c:pt>
                <c:pt idx="20847">
                  <c:v>4.6779321192594099E-2</c:v>
                </c:pt>
                <c:pt idx="20848">
                  <c:v>1.42503779741633E-2</c:v>
                </c:pt>
                <c:pt idx="20849">
                  <c:v>1.6492488454894198E-2</c:v>
                </c:pt>
                <c:pt idx="20850">
                  <c:v>1.0120390539256299E-2</c:v>
                </c:pt>
                <c:pt idx="20851">
                  <c:v>4.1139533802610699E-2</c:v>
                </c:pt>
                <c:pt idx="20852">
                  <c:v>8.8490398753553502E-3</c:v>
                </c:pt>
                <c:pt idx="20853">
                  <c:v>9.4406801957346697E-3</c:v>
                </c:pt>
                <c:pt idx="20854">
                  <c:v>1.52444167172498E-2</c:v>
                </c:pt>
                <c:pt idx="20855">
                  <c:v>1.32708666441989E-2</c:v>
                </c:pt>
                <c:pt idx="20856">
                  <c:v>8.0190696860628404E-3</c:v>
                </c:pt>
                <c:pt idx="20857">
                  <c:v>1.7584519285817599E-2</c:v>
                </c:pt>
                <c:pt idx="20858">
                  <c:v>3.0190839438040799E-2</c:v>
                </c:pt>
                <c:pt idx="20859">
                  <c:v>2.6133966848057098E-2</c:v>
                </c:pt>
                <c:pt idx="20860">
                  <c:v>1.3541000855582E-2</c:v>
                </c:pt>
                <c:pt idx="20861">
                  <c:v>2.8761785454445001E-2</c:v>
                </c:pt>
                <c:pt idx="20862">
                  <c:v>1.5397790955058501E-2</c:v>
                </c:pt>
                <c:pt idx="20863">
                  <c:v>1.2994287041530101E-2</c:v>
                </c:pt>
                <c:pt idx="20864">
                  <c:v>1.63524317467875E-2</c:v>
                </c:pt>
                <c:pt idx="20865">
                  <c:v>3.3219112552372101E-2</c:v>
                </c:pt>
                <c:pt idx="20866">
                  <c:v>1.5134676721843701E-2</c:v>
                </c:pt>
                <c:pt idx="20867">
                  <c:v>2.05666676628447E-2</c:v>
                </c:pt>
                <c:pt idx="20868">
                  <c:v>4.4312139372367901E-2</c:v>
                </c:pt>
                <c:pt idx="20869">
                  <c:v>3.0362914415319402E-2</c:v>
                </c:pt>
                <c:pt idx="20870">
                  <c:v>3.8584209408482999E-2</c:v>
                </c:pt>
                <c:pt idx="20871">
                  <c:v>3.6185867556710001E-2</c:v>
                </c:pt>
                <c:pt idx="20872">
                  <c:v>2.1827046089917899E-2</c:v>
                </c:pt>
                <c:pt idx="20873">
                  <c:v>8.00944237253675E-3</c:v>
                </c:pt>
                <c:pt idx="20874">
                  <c:v>1.8419020285118898E-2</c:v>
                </c:pt>
                <c:pt idx="20875">
                  <c:v>1.25093108125818E-2</c:v>
                </c:pt>
                <c:pt idx="20876">
                  <c:v>3.5501419770640398E-2</c:v>
                </c:pt>
                <c:pt idx="20877">
                  <c:v>8.7998227004588599E-3</c:v>
                </c:pt>
                <c:pt idx="20878">
                  <c:v>6.1357718678503599E-2</c:v>
                </c:pt>
                <c:pt idx="20879">
                  <c:v>4.6429447372832097E-2</c:v>
                </c:pt>
                <c:pt idx="20880">
                  <c:v>6.9485031912194906E-2</c:v>
                </c:pt>
                <c:pt idx="20881">
                  <c:v>1.0708423784803901E-2</c:v>
                </c:pt>
                <c:pt idx="20882">
                  <c:v>1.56145441377871E-2</c:v>
                </c:pt>
                <c:pt idx="20883">
                  <c:v>2.0249119324403701E-2</c:v>
                </c:pt>
                <c:pt idx="20884">
                  <c:v>8.7755492246801292E-3</c:v>
                </c:pt>
                <c:pt idx="20885">
                  <c:v>2.6380539069822399E-2</c:v>
                </c:pt>
                <c:pt idx="20886">
                  <c:v>1.16075335911324E-2</c:v>
                </c:pt>
                <c:pt idx="20887">
                  <c:v>4.1547694869009499E-2</c:v>
                </c:pt>
                <c:pt idx="20888">
                  <c:v>2.16555437826896E-2</c:v>
                </c:pt>
                <c:pt idx="20889">
                  <c:v>1.58723221408151E-2</c:v>
                </c:pt>
                <c:pt idx="20890">
                  <c:v>1.4545747395555E-2</c:v>
                </c:pt>
                <c:pt idx="20891">
                  <c:v>3.6065753015219103E-2</c:v>
                </c:pt>
                <c:pt idx="20892">
                  <c:v>3.8601483171979603E-2</c:v>
                </c:pt>
                <c:pt idx="20893">
                  <c:v>4.3669041704843599E-2</c:v>
                </c:pt>
                <c:pt idx="20894">
                  <c:v>4.9549060578445402E-2</c:v>
                </c:pt>
                <c:pt idx="20895">
                  <c:v>1.8380070357612702E-2</c:v>
                </c:pt>
                <c:pt idx="20896">
                  <c:v>1.3664409536511799E-2</c:v>
                </c:pt>
                <c:pt idx="20897">
                  <c:v>8.0135466768943096E-3</c:v>
                </c:pt>
                <c:pt idx="20898">
                  <c:v>1.00408851585064E-2</c:v>
                </c:pt>
                <c:pt idx="20899">
                  <c:v>1.2189716457742E-2</c:v>
                </c:pt>
                <c:pt idx="20900">
                  <c:v>2.2543143563445101E-2</c:v>
                </c:pt>
                <c:pt idx="20901">
                  <c:v>9.8391767923598494E-3</c:v>
                </c:pt>
                <c:pt idx="20902">
                  <c:v>9.0128248463445301E-3</c:v>
                </c:pt>
                <c:pt idx="20903">
                  <c:v>1.50905198752851E-2</c:v>
                </c:pt>
                <c:pt idx="20904">
                  <c:v>9.87137325469741E-3</c:v>
                </c:pt>
                <c:pt idx="20905">
                  <c:v>8.4252508121759797E-3</c:v>
                </c:pt>
                <c:pt idx="20906">
                  <c:v>9.52750974816516E-3</c:v>
                </c:pt>
                <c:pt idx="20907">
                  <c:v>1.12235966307006E-2</c:v>
                </c:pt>
                <c:pt idx="20908">
                  <c:v>1.94544773609285E-2</c:v>
                </c:pt>
                <c:pt idx="20909">
                  <c:v>1.02556830313589E-2</c:v>
                </c:pt>
                <c:pt idx="20910">
                  <c:v>1.8232050899027401E-2</c:v>
                </c:pt>
                <c:pt idx="20911">
                  <c:v>3.3998780975710498E-2</c:v>
                </c:pt>
                <c:pt idx="20912">
                  <c:v>1.28447976639781E-2</c:v>
                </c:pt>
                <c:pt idx="20913">
                  <c:v>5.8676114300454302E-2</c:v>
                </c:pt>
                <c:pt idx="20914">
                  <c:v>1.57950724025737E-2</c:v>
                </c:pt>
                <c:pt idx="20915">
                  <c:v>8.0370922404527593E-3</c:v>
                </c:pt>
                <c:pt idx="20916">
                  <c:v>1.7402127252254498E-2</c:v>
                </c:pt>
                <c:pt idx="20917">
                  <c:v>2.7787254369791299E-2</c:v>
                </c:pt>
                <c:pt idx="20918">
                  <c:v>1.13470417852162E-2</c:v>
                </c:pt>
                <c:pt idx="20919">
                  <c:v>5.1678576645549403E-2</c:v>
                </c:pt>
                <c:pt idx="20920">
                  <c:v>8.6793722609211903E-3</c:v>
                </c:pt>
                <c:pt idx="20921">
                  <c:v>1.07445437867744E-2</c:v>
                </c:pt>
                <c:pt idx="20922">
                  <c:v>2.4344251674660498E-2</c:v>
                </c:pt>
                <c:pt idx="20923">
                  <c:v>1.5246894867498801E-2</c:v>
                </c:pt>
                <c:pt idx="20924">
                  <c:v>1.0707120757233001E-2</c:v>
                </c:pt>
                <c:pt idx="20925">
                  <c:v>1.5200368328011599E-2</c:v>
                </c:pt>
                <c:pt idx="20926">
                  <c:v>2.4885344087201201E-2</c:v>
                </c:pt>
                <c:pt idx="20927">
                  <c:v>1.12704895829231E-2</c:v>
                </c:pt>
                <c:pt idx="20928">
                  <c:v>1.18473572195922E-2</c:v>
                </c:pt>
                <c:pt idx="20929">
                  <c:v>1.0545067927487601E-2</c:v>
                </c:pt>
                <c:pt idx="20930">
                  <c:v>3.6417721329296701E-2</c:v>
                </c:pt>
                <c:pt idx="20931">
                  <c:v>1.22240209607937E-2</c:v>
                </c:pt>
                <c:pt idx="20932">
                  <c:v>2.8263849967728901E-2</c:v>
                </c:pt>
                <c:pt idx="20933">
                  <c:v>1.2504431164466499E-2</c:v>
                </c:pt>
                <c:pt idx="20934">
                  <c:v>1.03473673225881E-2</c:v>
                </c:pt>
                <c:pt idx="20935">
                  <c:v>2.6826992030572799E-2</c:v>
                </c:pt>
                <c:pt idx="20936">
                  <c:v>5.4205905521353202E-2</c:v>
                </c:pt>
                <c:pt idx="20937">
                  <c:v>2.3917957245071099E-2</c:v>
                </c:pt>
                <c:pt idx="20938">
                  <c:v>9.8793797414617E-3</c:v>
                </c:pt>
                <c:pt idx="20939">
                  <c:v>2.2497987491256501E-2</c:v>
                </c:pt>
                <c:pt idx="20940">
                  <c:v>5.1850372501777001E-2</c:v>
                </c:pt>
                <c:pt idx="20941">
                  <c:v>2.06132208015751E-2</c:v>
                </c:pt>
                <c:pt idx="20942">
                  <c:v>4.3067673437234603E-2</c:v>
                </c:pt>
                <c:pt idx="20943">
                  <c:v>3.3205562019802903E-2</c:v>
                </c:pt>
                <c:pt idx="20944">
                  <c:v>1.2094153650513501E-2</c:v>
                </c:pt>
                <c:pt idx="20945">
                  <c:v>1.01844889099143E-2</c:v>
                </c:pt>
                <c:pt idx="20946">
                  <c:v>9.6009617653283995E-3</c:v>
                </c:pt>
                <c:pt idx="20947">
                  <c:v>1.01739340528989E-2</c:v>
                </c:pt>
                <c:pt idx="20948">
                  <c:v>1.47534729630137E-2</c:v>
                </c:pt>
                <c:pt idx="20949">
                  <c:v>8.1426642679768603E-3</c:v>
                </c:pt>
                <c:pt idx="20950">
                  <c:v>1.8480307931564199E-2</c:v>
                </c:pt>
                <c:pt idx="20951">
                  <c:v>1.9572706211656701E-2</c:v>
                </c:pt>
                <c:pt idx="20952">
                  <c:v>1.1850709278817101E-2</c:v>
                </c:pt>
                <c:pt idx="20953">
                  <c:v>6.5269645221323003E-2</c:v>
                </c:pt>
                <c:pt idx="20954">
                  <c:v>8.8069808758699207E-3</c:v>
                </c:pt>
                <c:pt idx="20955">
                  <c:v>1.0580540976199501E-2</c:v>
                </c:pt>
                <c:pt idx="20956">
                  <c:v>2.1394393926647999E-2</c:v>
                </c:pt>
                <c:pt idx="20957">
                  <c:v>2.67140793697206E-2</c:v>
                </c:pt>
                <c:pt idx="20958">
                  <c:v>2.0530713244502299E-2</c:v>
                </c:pt>
                <c:pt idx="20959">
                  <c:v>1.2359789846799E-2</c:v>
                </c:pt>
                <c:pt idx="20960">
                  <c:v>1.40331451797141E-2</c:v>
                </c:pt>
                <c:pt idx="20961">
                  <c:v>8.4228294687374895E-3</c:v>
                </c:pt>
                <c:pt idx="20962">
                  <c:v>2.2053083080698199E-2</c:v>
                </c:pt>
                <c:pt idx="20963">
                  <c:v>2.8367655755794401E-2</c:v>
                </c:pt>
                <c:pt idx="20964">
                  <c:v>1.60508089216383E-2</c:v>
                </c:pt>
                <c:pt idx="20965">
                  <c:v>1.0027575883371199E-2</c:v>
                </c:pt>
                <c:pt idx="20966">
                  <c:v>1.06863005333157E-2</c:v>
                </c:pt>
                <c:pt idx="20967">
                  <c:v>2.2945451106973599E-2</c:v>
                </c:pt>
                <c:pt idx="20968">
                  <c:v>2.27854391080878E-2</c:v>
                </c:pt>
                <c:pt idx="20969">
                  <c:v>3.0744727683376698E-2</c:v>
                </c:pt>
                <c:pt idx="20970">
                  <c:v>4.8448527382276001E-2</c:v>
                </c:pt>
                <c:pt idx="20971">
                  <c:v>6.8839601489268806E-2</c:v>
                </c:pt>
                <c:pt idx="20972">
                  <c:v>9.20951843571138E-3</c:v>
                </c:pt>
                <c:pt idx="20973">
                  <c:v>1.16356190844186E-2</c:v>
                </c:pt>
                <c:pt idx="20974">
                  <c:v>3.0530857893750599E-2</c:v>
                </c:pt>
                <c:pt idx="20975">
                  <c:v>2.20040836218286E-2</c:v>
                </c:pt>
                <c:pt idx="20976">
                  <c:v>1.09812103904435E-2</c:v>
                </c:pt>
                <c:pt idx="20977">
                  <c:v>1.6869776402927701E-2</c:v>
                </c:pt>
                <c:pt idx="20978">
                  <c:v>5.0482375058793501E-2</c:v>
                </c:pt>
                <c:pt idx="20979">
                  <c:v>1.12438459099907E-2</c:v>
                </c:pt>
                <c:pt idx="20980">
                  <c:v>3.9240229189646099E-2</c:v>
                </c:pt>
                <c:pt idx="20981">
                  <c:v>7.8073199274363804E-3</c:v>
                </c:pt>
                <c:pt idx="20982">
                  <c:v>1.9924466420098898E-2</c:v>
                </c:pt>
                <c:pt idx="20983">
                  <c:v>9.5669705995645397E-3</c:v>
                </c:pt>
                <c:pt idx="20984">
                  <c:v>8.5478355629679103E-3</c:v>
                </c:pt>
                <c:pt idx="20985">
                  <c:v>2.26090429281059E-2</c:v>
                </c:pt>
                <c:pt idx="20986">
                  <c:v>1.18908973812953E-2</c:v>
                </c:pt>
                <c:pt idx="20987">
                  <c:v>4.8903186544905997E-2</c:v>
                </c:pt>
                <c:pt idx="20988">
                  <c:v>9.1656500304662398E-3</c:v>
                </c:pt>
                <c:pt idx="20989">
                  <c:v>1.54217130774263E-2</c:v>
                </c:pt>
                <c:pt idx="20990">
                  <c:v>1.0435242270261101E-2</c:v>
                </c:pt>
                <c:pt idx="20991">
                  <c:v>1.2078278825985099E-2</c:v>
                </c:pt>
                <c:pt idx="20992">
                  <c:v>1.5378654596324299E-2</c:v>
                </c:pt>
                <c:pt idx="20993">
                  <c:v>2.4704314787156199E-2</c:v>
                </c:pt>
                <c:pt idx="20994">
                  <c:v>2.5418104289430199E-2</c:v>
                </c:pt>
                <c:pt idx="20995">
                  <c:v>1.55371789218712E-2</c:v>
                </c:pt>
                <c:pt idx="20996">
                  <c:v>2.9604132638391401E-2</c:v>
                </c:pt>
                <c:pt idx="20997">
                  <c:v>1.24037676856029E-2</c:v>
                </c:pt>
                <c:pt idx="20998">
                  <c:v>9.1943542526758699E-3</c:v>
                </c:pt>
                <c:pt idx="20999">
                  <c:v>5.7857429789480802E-2</c:v>
                </c:pt>
                <c:pt idx="21000">
                  <c:v>1.51469514154944E-2</c:v>
                </c:pt>
                <c:pt idx="21001">
                  <c:v>1.66016792000756E-2</c:v>
                </c:pt>
                <c:pt idx="21002">
                  <c:v>1.8451857729666201E-2</c:v>
                </c:pt>
                <c:pt idx="21003">
                  <c:v>1.0806956356079801E-2</c:v>
                </c:pt>
                <c:pt idx="21004">
                  <c:v>1.5456323496679599E-2</c:v>
                </c:pt>
                <c:pt idx="21005">
                  <c:v>4.1118662568203401E-2</c:v>
                </c:pt>
                <c:pt idx="21006">
                  <c:v>6.5101246061517098E-2</c:v>
                </c:pt>
                <c:pt idx="21007">
                  <c:v>2.3241187639353799E-2</c:v>
                </c:pt>
                <c:pt idx="21008">
                  <c:v>5.2848056487156403E-2</c:v>
                </c:pt>
                <c:pt idx="21009">
                  <c:v>1.06315963214548E-2</c:v>
                </c:pt>
                <c:pt idx="21010">
                  <c:v>6.1025233947139303E-2</c:v>
                </c:pt>
                <c:pt idx="21011">
                  <c:v>3.5374416103324702E-2</c:v>
                </c:pt>
                <c:pt idx="21012">
                  <c:v>6.0551461081900203E-2</c:v>
                </c:pt>
                <c:pt idx="21013">
                  <c:v>1.5644565374060799E-2</c:v>
                </c:pt>
                <c:pt idx="21014">
                  <c:v>8.4461510293600099E-3</c:v>
                </c:pt>
                <c:pt idx="21015">
                  <c:v>4.8727606007214999E-2</c:v>
                </c:pt>
                <c:pt idx="21016">
                  <c:v>1.6644360952451299E-2</c:v>
                </c:pt>
                <c:pt idx="21017">
                  <c:v>1.00814238972874E-2</c:v>
                </c:pt>
                <c:pt idx="21018">
                  <c:v>6.0858086009197898E-2</c:v>
                </c:pt>
                <c:pt idx="21019">
                  <c:v>2.7697476871916801E-2</c:v>
                </c:pt>
                <c:pt idx="21020">
                  <c:v>5.9431222182879703E-2</c:v>
                </c:pt>
                <c:pt idx="21021">
                  <c:v>9.6223896972890497E-3</c:v>
                </c:pt>
                <c:pt idx="21022">
                  <c:v>1.2425808257301401E-2</c:v>
                </c:pt>
                <c:pt idx="21023">
                  <c:v>3.46966373888766E-2</c:v>
                </c:pt>
                <c:pt idx="21024">
                  <c:v>1.01933250808967E-2</c:v>
                </c:pt>
                <c:pt idx="21025">
                  <c:v>8.9726954810115701E-3</c:v>
                </c:pt>
                <c:pt idx="21026">
                  <c:v>3.3259869579761701E-2</c:v>
                </c:pt>
                <c:pt idx="21027">
                  <c:v>1.10361220985137E-2</c:v>
                </c:pt>
                <c:pt idx="21028">
                  <c:v>1.6403496359056299E-2</c:v>
                </c:pt>
                <c:pt idx="21029">
                  <c:v>1.1918212749201599E-2</c:v>
                </c:pt>
                <c:pt idx="21030">
                  <c:v>4.3082810701488401E-2</c:v>
                </c:pt>
                <c:pt idx="21031">
                  <c:v>4.6256483573598697E-2</c:v>
                </c:pt>
                <c:pt idx="21032">
                  <c:v>1.03670135891267E-2</c:v>
                </c:pt>
                <c:pt idx="21033">
                  <c:v>2.2261432063455201E-2</c:v>
                </c:pt>
                <c:pt idx="21034">
                  <c:v>8.8484307438866303E-3</c:v>
                </c:pt>
                <c:pt idx="21035">
                  <c:v>2.17365567325839E-2</c:v>
                </c:pt>
                <c:pt idx="21036">
                  <c:v>2.2990355047109098E-2</c:v>
                </c:pt>
                <c:pt idx="21037">
                  <c:v>9.5809761825135804E-3</c:v>
                </c:pt>
                <c:pt idx="21038">
                  <c:v>1.1416558838255099E-2</c:v>
                </c:pt>
                <c:pt idx="21039">
                  <c:v>9.2599090224491504E-3</c:v>
                </c:pt>
                <c:pt idx="21040">
                  <c:v>1.6772854126426599E-2</c:v>
                </c:pt>
                <c:pt idx="21041">
                  <c:v>3.9886895013207503E-2</c:v>
                </c:pt>
                <c:pt idx="21042">
                  <c:v>2.4206418224687099E-2</c:v>
                </c:pt>
                <c:pt idx="21043">
                  <c:v>2.5921461084406801E-2</c:v>
                </c:pt>
                <c:pt idx="21044">
                  <c:v>1.20668734889513E-2</c:v>
                </c:pt>
                <c:pt idx="21045">
                  <c:v>1.40536459062632E-2</c:v>
                </c:pt>
                <c:pt idx="21046">
                  <c:v>2.35561884863731E-2</c:v>
                </c:pt>
                <c:pt idx="21047">
                  <c:v>2.1606795385764599E-2</c:v>
                </c:pt>
                <c:pt idx="21048">
                  <c:v>1.20201088582553E-2</c:v>
                </c:pt>
                <c:pt idx="21049">
                  <c:v>8.4697292452031395E-3</c:v>
                </c:pt>
                <c:pt idx="21050">
                  <c:v>8.7958749763466602E-3</c:v>
                </c:pt>
                <c:pt idx="21051">
                  <c:v>9.0704917841085992E-3</c:v>
                </c:pt>
                <c:pt idx="21052">
                  <c:v>1.3022136860849499E-2</c:v>
                </c:pt>
                <c:pt idx="21053">
                  <c:v>2.44390389228758E-2</c:v>
                </c:pt>
                <c:pt idx="21054">
                  <c:v>5.3617910668374999E-2</c:v>
                </c:pt>
                <c:pt idx="21055">
                  <c:v>1.5313850702430101E-2</c:v>
                </c:pt>
                <c:pt idx="21056">
                  <c:v>2.2568778274056199E-2</c:v>
                </c:pt>
                <c:pt idx="21057">
                  <c:v>3.2721264031194901E-2</c:v>
                </c:pt>
                <c:pt idx="21058">
                  <c:v>4.7881094129550002E-2</c:v>
                </c:pt>
                <c:pt idx="21059">
                  <c:v>9.8754568877914596E-3</c:v>
                </c:pt>
                <c:pt idx="21060">
                  <c:v>9.9943145346624105E-3</c:v>
                </c:pt>
                <c:pt idx="21061">
                  <c:v>1.7972870418875301E-2</c:v>
                </c:pt>
                <c:pt idx="21062">
                  <c:v>1.28378726439134E-2</c:v>
                </c:pt>
                <c:pt idx="21063">
                  <c:v>1.04531400081693E-2</c:v>
                </c:pt>
                <c:pt idx="21064">
                  <c:v>1.38333961587979E-2</c:v>
                </c:pt>
                <c:pt idx="21065">
                  <c:v>1.3187305620014101E-2</c:v>
                </c:pt>
                <c:pt idx="21066">
                  <c:v>2.69814249751981E-2</c:v>
                </c:pt>
                <c:pt idx="21067">
                  <c:v>3.4555824315686698E-2</c:v>
                </c:pt>
                <c:pt idx="21068">
                  <c:v>9.8403239793685392E-3</c:v>
                </c:pt>
                <c:pt idx="21069">
                  <c:v>1.075717610248E-2</c:v>
                </c:pt>
                <c:pt idx="21070">
                  <c:v>1.1696655689548001E-2</c:v>
                </c:pt>
                <c:pt idx="21071">
                  <c:v>1.29313065845771E-2</c:v>
                </c:pt>
                <c:pt idx="21072">
                  <c:v>1.06441862265931E-2</c:v>
                </c:pt>
                <c:pt idx="21073">
                  <c:v>1.11307979533047E-2</c:v>
                </c:pt>
                <c:pt idx="21074">
                  <c:v>3.7275868204035799E-2</c:v>
                </c:pt>
                <c:pt idx="21075">
                  <c:v>1.8772744944498099E-2</c:v>
                </c:pt>
                <c:pt idx="21076">
                  <c:v>2.3069121394487399E-2</c:v>
                </c:pt>
                <c:pt idx="21077">
                  <c:v>1.1233850789434801E-2</c:v>
                </c:pt>
                <c:pt idx="21078">
                  <c:v>1.31558269065598E-2</c:v>
                </c:pt>
                <c:pt idx="21079">
                  <c:v>1.3942266782104E-2</c:v>
                </c:pt>
                <c:pt idx="21080">
                  <c:v>4.0969053816295703E-2</c:v>
                </c:pt>
                <c:pt idx="21081">
                  <c:v>2.8636256598268701E-2</c:v>
                </c:pt>
                <c:pt idx="21082">
                  <c:v>1.6357574243267101E-2</c:v>
                </c:pt>
                <c:pt idx="21083">
                  <c:v>1.24381008720118E-2</c:v>
                </c:pt>
                <c:pt idx="21084">
                  <c:v>3.4912805338818798E-2</c:v>
                </c:pt>
                <c:pt idx="21085">
                  <c:v>8.4840607264378299E-3</c:v>
                </c:pt>
                <c:pt idx="21086">
                  <c:v>2.1505305390158699E-2</c:v>
                </c:pt>
                <c:pt idx="21087">
                  <c:v>1.58494885678351E-2</c:v>
                </c:pt>
                <c:pt idx="21088">
                  <c:v>1.08475001514119E-2</c:v>
                </c:pt>
                <c:pt idx="21089">
                  <c:v>8.4335078963815296E-3</c:v>
                </c:pt>
                <c:pt idx="21090">
                  <c:v>1.41257785611132E-2</c:v>
                </c:pt>
                <c:pt idx="21091">
                  <c:v>1.7975088334315201E-2</c:v>
                </c:pt>
                <c:pt idx="21092">
                  <c:v>6.4577335516052201E-2</c:v>
                </c:pt>
                <c:pt idx="21093">
                  <c:v>2.3698990857640202E-2</c:v>
                </c:pt>
                <c:pt idx="21094">
                  <c:v>1.1432322449057101E-2</c:v>
                </c:pt>
                <c:pt idx="21095">
                  <c:v>1.34694957525346E-2</c:v>
                </c:pt>
                <c:pt idx="21096">
                  <c:v>7.9824101752881405E-3</c:v>
                </c:pt>
                <c:pt idx="21097">
                  <c:v>1.71519840150317E-2</c:v>
                </c:pt>
                <c:pt idx="21098">
                  <c:v>1.50517472811939E-2</c:v>
                </c:pt>
                <c:pt idx="21099">
                  <c:v>1.1526822567930899E-2</c:v>
                </c:pt>
                <c:pt idx="21100">
                  <c:v>3.2736092861913001E-2</c:v>
                </c:pt>
                <c:pt idx="21101">
                  <c:v>1.84435355960001E-2</c:v>
                </c:pt>
                <c:pt idx="21102">
                  <c:v>1.47894248909031E-2</c:v>
                </c:pt>
                <c:pt idx="21103">
                  <c:v>8.4185602032920501E-3</c:v>
                </c:pt>
                <c:pt idx="21104">
                  <c:v>6.00977415364259E-2</c:v>
                </c:pt>
                <c:pt idx="21105">
                  <c:v>8.9978625905514208E-3</c:v>
                </c:pt>
                <c:pt idx="21106">
                  <c:v>2.1435824498748701E-2</c:v>
                </c:pt>
                <c:pt idx="21107">
                  <c:v>8.9878285686592393E-3</c:v>
                </c:pt>
                <c:pt idx="21108">
                  <c:v>3.0929388136025599E-2</c:v>
                </c:pt>
                <c:pt idx="21109">
                  <c:v>2.82799301361869E-2</c:v>
                </c:pt>
                <c:pt idx="21110">
                  <c:v>8.2442463353772696E-3</c:v>
                </c:pt>
                <c:pt idx="21111">
                  <c:v>1.0881315736563899E-2</c:v>
                </c:pt>
                <c:pt idx="21112">
                  <c:v>2.22451266146452E-2</c:v>
                </c:pt>
                <c:pt idx="21113">
                  <c:v>1.40270831740688E-2</c:v>
                </c:pt>
                <c:pt idx="21114">
                  <c:v>1.26931858954011E-2</c:v>
                </c:pt>
                <c:pt idx="21115">
                  <c:v>1.3786000255812199E-2</c:v>
                </c:pt>
                <c:pt idx="21116">
                  <c:v>1.0654062169790399E-2</c:v>
                </c:pt>
                <c:pt idx="21117">
                  <c:v>1.66472777194305E-2</c:v>
                </c:pt>
                <c:pt idx="21118">
                  <c:v>2.05143499422905E-2</c:v>
                </c:pt>
                <c:pt idx="21119">
                  <c:v>2.0135788593516401E-2</c:v>
                </c:pt>
                <c:pt idx="21120">
                  <c:v>1.3597249651198099E-2</c:v>
                </c:pt>
                <c:pt idx="21121">
                  <c:v>2.5489983946743199E-2</c:v>
                </c:pt>
                <c:pt idx="21122">
                  <c:v>9.0294771830393902E-3</c:v>
                </c:pt>
                <c:pt idx="21123">
                  <c:v>1.5681140684247499E-2</c:v>
                </c:pt>
                <c:pt idx="21124">
                  <c:v>1.7260476897736202E-2</c:v>
                </c:pt>
                <c:pt idx="21125">
                  <c:v>1.8695409119450099E-2</c:v>
                </c:pt>
                <c:pt idx="21126">
                  <c:v>1.6764894500071899E-2</c:v>
                </c:pt>
                <c:pt idx="21127">
                  <c:v>1.3035915023667299E-2</c:v>
                </c:pt>
                <c:pt idx="21128">
                  <c:v>2.61505494480582E-2</c:v>
                </c:pt>
                <c:pt idx="21129">
                  <c:v>7.9805656259827398E-3</c:v>
                </c:pt>
                <c:pt idx="21130">
                  <c:v>2.5058845679512099E-2</c:v>
                </c:pt>
                <c:pt idx="21131">
                  <c:v>1.43400102422588E-2</c:v>
                </c:pt>
                <c:pt idx="21132">
                  <c:v>1.2201518455722401E-2</c:v>
                </c:pt>
                <c:pt idx="21133">
                  <c:v>2.3397395166040402E-2</c:v>
                </c:pt>
                <c:pt idx="21134">
                  <c:v>3.8904901190127898E-2</c:v>
                </c:pt>
                <c:pt idx="21135">
                  <c:v>1.6945691540940801E-2</c:v>
                </c:pt>
                <c:pt idx="21136">
                  <c:v>3.4625587872019199E-2</c:v>
                </c:pt>
                <c:pt idx="21137">
                  <c:v>1.03817332833971E-2</c:v>
                </c:pt>
                <c:pt idx="21138">
                  <c:v>5.5095308022759297E-2</c:v>
                </c:pt>
                <c:pt idx="21139">
                  <c:v>1.49461963382944E-2</c:v>
                </c:pt>
                <c:pt idx="21140">
                  <c:v>1.8725413148528901E-2</c:v>
                </c:pt>
                <c:pt idx="21141">
                  <c:v>9.2695867146523805E-3</c:v>
                </c:pt>
                <c:pt idx="21142">
                  <c:v>2.6857529897558598E-2</c:v>
                </c:pt>
                <c:pt idx="21143">
                  <c:v>2.2695969564814799E-2</c:v>
                </c:pt>
                <c:pt idx="21144">
                  <c:v>3.0253463312947499E-2</c:v>
                </c:pt>
                <c:pt idx="21145">
                  <c:v>1.21345350319189E-2</c:v>
                </c:pt>
                <c:pt idx="21146">
                  <c:v>1.3077350524064099E-2</c:v>
                </c:pt>
                <c:pt idx="21147">
                  <c:v>4.4859530884879997E-2</c:v>
                </c:pt>
                <c:pt idx="21148">
                  <c:v>6.2400163734984797E-2</c:v>
                </c:pt>
                <c:pt idx="21149">
                  <c:v>1.6588644977582001E-2</c:v>
                </c:pt>
                <c:pt idx="21150">
                  <c:v>5.7348945390265103E-2</c:v>
                </c:pt>
                <c:pt idx="21151">
                  <c:v>1.6432401784838398E-2</c:v>
                </c:pt>
                <c:pt idx="21152">
                  <c:v>2.1969653792015299E-2</c:v>
                </c:pt>
                <c:pt idx="21153">
                  <c:v>8.85001203708277E-3</c:v>
                </c:pt>
                <c:pt idx="21154">
                  <c:v>5.2363370815865402E-2</c:v>
                </c:pt>
                <c:pt idx="21155">
                  <c:v>3.6808807275996801E-2</c:v>
                </c:pt>
                <c:pt idx="21156">
                  <c:v>2.1076838209365099E-2</c:v>
                </c:pt>
                <c:pt idx="21157">
                  <c:v>2.4364732793081802E-2</c:v>
                </c:pt>
                <c:pt idx="21158">
                  <c:v>8.3892323889131499E-3</c:v>
                </c:pt>
                <c:pt idx="21159">
                  <c:v>1.06883640272893E-2</c:v>
                </c:pt>
                <c:pt idx="21160">
                  <c:v>4.1656244894559102E-2</c:v>
                </c:pt>
                <c:pt idx="21161">
                  <c:v>4.3267813614269499E-2</c:v>
                </c:pt>
                <c:pt idx="21162">
                  <c:v>1.16075965640974E-2</c:v>
                </c:pt>
                <c:pt idx="21163">
                  <c:v>1.2266099746339E-2</c:v>
                </c:pt>
                <c:pt idx="21164">
                  <c:v>1.8462190391990999E-2</c:v>
                </c:pt>
                <c:pt idx="21165">
                  <c:v>3.1501883060991699E-2</c:v>
                </c:pt>
                <c:pt idx="21166">
                  <c:v>5.2887523057315602E-2</c:v>
                </c:pt>
                <c:pt idx="21167">
                  <c:v>1.2565697803075499E-2</c:v>
                </c:pt>
                <c:pt idx="21168">
                  <c:v>5.1226334961885903E-2</c:v>
                </c:pt>
                <c:pt idx="21169">
                  <c:v>9.3089363354666704E-3</c:v>
                </c:pt>
                <c:pt idx="21170">
                  <c:v>2.3762599151615001E-2</c:v>
                </c:pt>
                <c:pt idx="21171">
                  <c:v>3.8116365091483903E-2</c:v>
                </c:pt>
                <c:pt idx="21172">
                  <c:v>5.1740805613647099E-2</c:v>
                </c:pt>
                <c:pt idx="21173">
                  <c:v>5.6532871893907502E-2</c:v>
                </c:pt>
                <c:pt idx="21174">
                  <c:v>1.10938656898297E-2</c:v>
                </c:pt>
                <c:pt idx="21175">
                  <c:v>1.5646928455630899E-2</c:v>
                </c:pt>
                <c:pt idx="21176">
                  <c:v>1.1397542265218601E-2</c:v>
                </c:pt>
                <c:pt idx="21177">
                  <c:v>5.4129196542418802E-2</c:v>
                </c:pt>
                <c:pt idx="21178">
                  <c:v>1.0015873935504399E-2</c:v>
                </c:pt>
                <c:pt idx="21179">
                  <c:v>9.6598770536691497E-3</c:v>
                </c:pt>
                <c:pt idx="21180">
                  <c:v>8.8285199937621801E-3</c:v>
                </c:pt>
                <c:pt idx="21181">
                  <c:v>1.32042889914551E-2</c:v>
                </c:pt>
                <c:pt idx="21182">
                  <c:v>7.6554137497188797E-3</c:v>
                </c:pt>
                <c:pt idx="21183">
                  <c:v>2.5587649255761201E-2</c:v>
                </c:pt>
                <c:pt idx="21184">
                  <c:v>1.2303531873578801E-2</c:v>
                </c:pt>
                <c:pt idx="21185">
                  <c:v>7.7102051069918402E-3</c:v>
                </c:pt>
                <c:pt idx="21186">
                  <c:v>5.8003510299051E-2</c:v>
                </c:pt>
                <c:pt idx="21187">
                  <c:v>1.10024981709181E-2</c:v>
                </c:pt>
                <c:pt idx="21188">
                  <c:v>2.5035135769471199E-2</c:v>
                </c:pt>
                <c:pt idx="21189">
                  <c:v>8.6980418516170305E-3</c:v>
                </c:pt>
                <c:pt idx="21190">
                  <c:v>9.9394712383212604E-3</c:v>
                </c:pt>
                <c:pt idx="21191">
                  <c:v>1.2384803430146399E-2</c:v>
                </c:pt>
                <c:pt idx="21192">
                  <c:v>5.51587057948002E-2</c:v>
                </c:pt>
                <c:pt idx="21193">
                  <c:v>1.63590276012219E-2</c:v>
                </c:pt>
                <c:pt idx="21194">
                  <c:v>9.3311875733677607E-3</c:v>
                </c:pt>
                <c:pt idx="21195">
                  <c:v>1.9895575473027401E-2</c:v>
                </c:pt>
                <c:pt idx="21196">
                  <c:v>2.13748031157239E-2</c:v>
                </c:pt>
                <c:pt idx="21197">
                  <c:v>2.53006657419373E-2</c:v>
                </c:pt>
                <c:pt idx="21198">
                  <c:v>1.4850373017452E-2</c:v>
                </c:pt>
                <c:pt idx="21199">
                  <c:v>2.95360222475144E-2</c:v>
                </c:pt>
                <c:pt idx="21200">
                  <c:v>1.39713093113097E-2</c:v>
                </c:pt>
                <c:pt idx="21201">
                  <c:v>5.3289756306911101E-2</c:v>
                </c:pt>
                <c:pt idx="21202">
                  <c:v>1.2473013981123E-2</c:v>
                </c:pt>
                <c:pt idx="21203">
                  <c:v>9.6031383915407102E-3</c:v>
                </c:pt>
                <c:pt idx="21204">
                  <c:v>1.12023511158522E-2</c:v>
                </c:pt>
                <c:pt idx="21205">
                  <c:v>2.5693946713588101E-2</c:v>
                </c:pt>
                <c:pt idx="21206">
                  <c:v>5.5808839510223099E-2</c:v>
                </c:pt>
                <c:pt idx="21207">
                  <c:v>1.54156979531129E-2</c:v>
                </c:pt>
                <c:pt idx="21208">
                  <c:v>3.6936234646634897E-2</c:v>
                </c:pt>
                <c:pt idx="21209">
                  <c:v>2.9714041605662801E-2</c:v>
                </c:pt>
                <c:pt idx="21210">
                  <c:v>3.1350181217751197E-2</c:v>
                </c:pt>
                <c:pt idx="21211">
                  <c:v>1.6417756297961699E-2</c:v>
                </c:pt>
                <c:pt idx="21212">
                  <c:v>1.53598553384461E-2</c:v>
                </c:pt>
                <c:pt idx="21213">
                  <c:v>3.64560306384486E-2</c:v>
                </c:pt>
                <c:pt idx="21214">
                  <c:v>1.0125979763331201E-2</c:v>
                </c:pt>
                <c:pt idx="21215">
                  <c:v>1.1053289571347E-2</c:v>
                </c:pt>
                <c:pt idx="21216">
                  <c:v>5.4339958283040099E-2</c:v>
                </c:pt>
                <c:pt idx="21217">
                  <c:v>1.2963565226937999E-2</c:v>
                </c:pt>
                <c:pt idx="21218">
                  <c:v>1.34884957445496E-2</c:v>
                </c:pt>
                <c:pt idx="21219">
                  <c:v>9.1986403205355904E-3</c:v>
                </c:pt>
                <c:pt idx="21220">
                  <c:v>6.7872729437654503E-2</c:v>
                </c:pt>
                <c:pt idx="21221">
                  <c:v>1.04321665934131E-2</c:v>
                </c:pt>
                <c:pt idx="21222">
                  <c:v>3.4879713744185602E-2</c:v>
                </c:pt>
                <c:pt idx="21223">
                  <c:v>8.2579100689160606E-3</c:v>
                </c:pt>
                <c:pt idx="21224">
                  <c:v>1.04515217093809E-2</c:v>
                </c:pt>
                <c:pt idx="21225">
                  <c:v>9.9111976447850605E-3</c:v>
                </c:pt>
                <c:pt idx="21226">
                  <c:v>1.522228481599E-2</c:v>
                </c:pt>
                <c:pt idx="21227">
                  <c:v>8.3689826914284202E-3</c:v>
                </c:pt>
                <c:pt idx="21228">
                  <c:v>5.3415153591167899E-2</c:v>
                </c:pt>
                <c:pt idx="21229">
                  <c:v>1.33349727761615E-2</c:v>
                </c:pt>
                <c:pt idx="21230">
                  <c:v>9.5241629980301196E-3</c:v>
                </c:pt>
                <c:pt idx="21231">
                  <c:v>1.20907931403489E-2</c:v>
                </c:pt>
                <c:pt idx="21232">
                  <c:v>1.1455799851811501E-2</c:v>
                </c:pt>
                <c:pt idx="21233">
                  <c:v>1.5847243626107899E-2</c:v>
                </c:pt>
                <c:pt idx="21234">
                  <c:v>3.6902362111550902E-2</c:v>
                </c:pt>
                <c:pt idx="21235">
                  <c:v>3.3577205729430099E-2</c:v>
                </c:pt>
                <c:pt idx="21236">
                  <c:v>8.5718628861251502E-3</c:v>
                </c:pt>
                <c:pt idx="21237">
                  <c:v>1.0513054181704E-2</c:v>
                </c:pt>
                <c:pt idx="21238">
                  <c:v>9.6992089403766992E-3</c:v>
                </c:pt>
                <c:pt idx="21239">
                  <c:v>8.6779692417832E-3</c:v>
                </c:pt>
                <c:pt idx="21240">
                  <c:v>8.7198261021414394E-3</c:v>
                </c:pt>
                <c:pt idx="21241">
                  <c:v>1.68030589378865E-2</c:v>
                </c:pt>
                <c:pt idx="21242">
                  <c:v>2.55488193841223E-2</c:v>
                </c:pt>
                <c:pt idx="21243">
                  <c:v>5.1686705934450503E-2</c:v>
                </c:pt>
                <c:pt idx="21244">
                  <c:v>9.5579655770443601E-3</c:v>
                </c:pt>
                <c:pt idx="21245">
                  <c:v>1.354664504403E-2</c:v>
                </c:pt>
                <c:pt idx="21246">
                  <c:v>1.9751773237317399E-2</c:v>
                </c:pt>
                <c:pt idx="21247">
                  <c:v>1.5033133129608399E-2</c:v>
                </c:pt>
                <c:pt idx="21248">
                  <c:v>1.28484016354462E-2</c:v>
                </c:pt>
                <c:pt idx="21249">
                  <c:v>4.12200484173572E-2</c:v>
                </c:pt>
                <c:pt idx="21250">
                  <c:v>9.4212671651759793E-3</c:v>
                </c:pt>
                <c:pt idx="21251">
                  <c:v>3.68507129310576E-2</c:v>
                </c:pt>
                <c:pt idx="21252">
                  <c:v>1.02055639327209E-2</c:v>
                </c:pt>
                <c:pt idx="21253">
                  <c:v>1.39036389466459E-2</c:v>
                </c:pt>
                <c:pt idx="21254">
                  <c:v>3.1564252443054497E-2</c:v>
                </c:pt>
                <c:pt idx="21255">
                  <c:v>2.1979204595567299E-2</c:v>
                </c:pt>
                <c:pt idx="21256">
                  <c:v>2.67654922890103E-2</c:v>
                </c:pt>
                <c:pt idx="21257">
                  <c:v>1.15807549333899E-2</c:v>
                </c:pt>
                <c:pt idx="21258">
                  <c:v>1.1446729447215399E-2</c:v>
                </c:pt>
                <c:pt idx="21259">
                  <c:v>8.4419849318237098E-3</c:v>
                </c:pt>
                <c:pt idx="21260">
                  <c:v>4.4641385896796802E-2</c:v>
                </c:pt>
                <c:pt idx="21261">
                  <c:v>7.8703473039078396E-3</c:v>
                </c:pt>
                <c:pt idx="21262">
                  <c:v>1.2939107703096401E-2</c:v>
                </c:pt>
                <c:pt idx="21263">
                  <c:v>1.04668013830897E-2</c:v>
                </c:pt>
                <c:pt idx="21264">
                  <c:v>1.50808605093368E-2</c:v>
                </c:pt>
                <c:pt idx="21265">
                  <c:v>4.5949508361910897E-2</c:v>
                </c:pt>
                <c:pt idx="21266">
                  <c:v>1.0824715199223E-2</c:v>
                </c:pt>
                <c:pt idx="21267">
                  <c:v>2.60858613498073E-2</c:v>
                </c:pt>
                <c:pt idx="21268">
                  <c:v>2.1888911514346299E-2</c:v>
                </c:pt>
                <c:pt idx="21269">
                  <c:v>9.2562920515888401E-3</c:v>
                </c:pt>
                <c:pt idx="21270">
                  <c:v>2.3020827120300701E-2</c:v>
                </c:pt>
                <c:pt idx="21271">
                  <c:v>3.5331503070137799E-2</c:v>
                </c:pt>
                <c:pt idx="21272">
                  <c:v>1.4586320712575301E-2</c:v>
                </c:pt>
                <c:pt idx="21273">
                  <c:v>1.12348214425665E-2</c:v>
                </c:pt>
                <c:pt idx="21274">
                  <c:v>1.78534696672294E-2</c:v>
                </c:pt>
                <c:pt idx="21275">
                  <c:v>1.46546985715632E-2</c:v>
                </c:pt>
                <c:pt idx="21276">
                  <c:v>2.0916773033143699E-2</c:v>
                </c:pt>
                <c:pt idx="21277">
                  <c:v>1.6908849393021199E-2</c:v>
                </c:pt>
                <c:pt idx="21278">
                  <c:v>1.8358582903694801E-2</c:v>
                </c:pt>
                <c:pt idx="21279">
                  <c:v>4.3207427427901103E-2</c:v>
                </c:pt>
                <c:pt idx="21280">
                  <c:v>1.03918426151219E-2</c:v>
                </c:pt>
                <c:pt idx="21281">
                  <c:v>2.8007571740206499E-2</c:v>
                </c:pt>
                <c:pt idx="21282">
                  <c:v>9.0512382450087699E-3</c:v>
                </c:pt>
                <c:pt idx="21283">
                  <c:v>1.52191462388412E-2</c:v>
                </c:pt>
                <c:pt idx="21284">
                  <c:v>1.1478645443594599E-2</c:v>
                </c:pt>
                <c:pt idx="21285">
                  <c:v>1.1911451444779999E-2</c:v>
                </c:pt>
                <c:pt idx="21286">
                  <c:v>1.33816705076126E-2</c:v>
                </c:pt>
                <c:pt idx="21287">
                  <c:v>3.5153622695286803E-2</c:v>
                </c:pt>
                <c:pt idx="21288">
                  <c:v>6.0327921954541702E-2</c:v>
                </c:pt>
                <c:pt idx="21289">
                  <c:v>4.8285488687453901E-2</c:v>
                </c:pt>
                <c:pt idx="21290">
                  <c:v>6.4303629348626296E-2</c:v>
                </c:pt>
                <c:pt idx="21291">
                  <c:v>1.6413904351065899E-2</c:v>
                </c:pt>
                <c:pt idx="21292">
                  <c:v>1.88619533108191E-2</c:v>
                </c:pt>
                <c:pt idx="21293">
                  <c:v>1.20255664275536E-2</c:v>
                </c:pt>
                <c:pt idx="21294">
                  <c:v>5.3130598346588703E-2</c:v>
                </c:pt>
                <c:pt idx="21295">
                  <c:v>1.9098830467125998E-2</c:v>
                </c:pt>
                <c:pt idx="21296">
                  <c:v>1.9276049100358E-2</c:v>
                </c:pt>
                <c:pt idx="21297">
                  <c:v>5.7329017119122902E-2</c:v>
                </c:pt>
                <c:pt idx="21298">
                  <c:v>1.0333888355309601E-2</c:v>
                </c:pt>
                <c:pt idx="21299">
                  <c:v>1.14799170013787E-2</c:v>
                </c:pt>
                <c:pt idx="21300">
                  <c:v>1.09204130038022E-2</c:v>
                </c:pt>
                <c:pt idx="21301">
                  <c:v>2.59921645994813E-2</c:v>
                </c:pt>
                <c:pt idx="21302">
                  <c:v>1.53484483526245E-2</c:v>
                </c:pt>
                <c:pt idx="21303">
                  <c:v>8.8037776135009103E-3</c:v>
                </c:pt>
                <c:pt idx="21304">
                  <c:v>7.73943307840564E-3</c:v>
                </c:pt>
                <c:pt idx="21305">
                  <c:v>1.18314341495366E-2</c:v>
                </c:pt>
                <c:pt idx="21306">
                  <c:v>9.2164035324642894E-3</c:v>
                </c:pt>
                <c:pt idx="21307">
                  <c:v>8.6741219725965605E-3</c:v>
                </c:pt>
                <c:pt idx="21308">
                  <c:v>1.7492035180212102E-2</c:v>
                </c:pt>
                <c:pt idx="21309">
                  <c:v>2.6603920885982599E-2</c:v>
                </c:pt>
                <c:pt idx="21310">
                  <c:v>5.3030666748982297E-2</c:v>
                </c:pt>
                <c:pt idx="21311">
                  <c:v>1.29635007139173E-2</c:v>
                </c:pt>
                <c:pt idx="21312">
                  <c:v>9.5276304874481604E-3</c:v>
                </c:pt>
                <c:pt idx="21313">
                  <c:v>9.1196417748615095E-3</c:v>
                </c:pt>
                <c:pt idx="21314">
                  <c:v>8.9515181083704605E-3</c:v>
                </c:pt>
                <c:pt idx="21315">
                  <c:v>3.7236972938319797E-2</c:v>
                </c:pt>
                <c:pt idx="21316">
                  <c:v>5.1546458609172702E-2</c:v>
                </c:pt>
                <c:pt idx="21317">
                  <c:v>8.9751729989654295E-3</c:v>
                </c:pt>
                <c:pt idx="21318">
                  <c:v>1.4965025824080399E-2</c:v>
                </c:pt>
                <c:pt idx="21319">
                  <c:v>1.8266906815262801E-2</c:v>
                </c:pt>
                <c:pt idx="21320">
                  <c:v>3.21784701204973E-2</c:v>
                </c:pt>
                <c:pt idx="21321">
                  <c:v>9.4131506069234303E-3</c:v>
                </c:pt>
                <c:pt idx="21322">
                  <c:v>1.10214564526828E-2</c:v>
                </c:pt>
                <c:pt idx="21323">
                  <c:v>1.3793202411068E-2</c:v>
                </c:pt>
                <c:pt idx="21324">
                  <c:v>8.9784123555666593E-3</c:v>
                </c:pt>
                <c:pt idx="21325">
                  <c:v>8.76889153596235E-3</c:v>
                </c:pt>
                <c:pt idx="21326">
                  <c:v>2.8059479155591201E-2</c:v>
                </c:pt>
                <c:pt idx="21327">
                  <c:v>4.7192296437221497E-2</c:v>
                </c:pt>
                <c:pt idx="21328">
                  <c:v>9.4110410074692702E-3</c:v>
                </c:pt>
                <c:pt idx="21329">
                  <c:v>2.22883236017167E-2</c:v>
                </c:pt>
                <c:pt idx="21330">
                  <c:v>4.6087731081182602E-2</c:v>
                </c:pt>
                <c:pt idx="21331">
                  <c:v>1.1493802183967601E-2</c:v>
                </c:pt>
                <c:pt idx="21332">
                  <c:v>5.1496502481102401E-2</c:v>
                </c:pt>
                <c:pt idx="21333">
                  <c:v>1.5765161138251101E-2</c:v>
                </c:pt>
                <c:pt idx="21334">
                  <c:v>4.1789571137614397E-2</c:v>
                </c:pt>
                <c:pt idx="21335">
                  <c:v>8.0543795059355005E-3</c:v>
                </c:pt>
                <c:pt idx="21336">
                  <c:v>1.9751969183561799E-2</c:v>
                </c:pt>
                <c:pt idx="21337">
                  <c:v>3.25168655158945E-2</c:v>
                </c:pt>
                <c:pt idx="21338">
                  <c:v>2.64936920220087E-2</c:v>
                </c:pt>
                <c:pt idx="21339">
                  <c:v>2.1316984702237599E-2</c:v>
                </c:pt>
                <c:pt idx="21340">
                  <c:v>2.8199527067071E-2</c:v>
                </c:pt>
                <c:pt idx="21341">
                  <c:v>1.3621068360457501E-2</c:v>
                </c:pt>
                <c:pt idx="21342">
                  <c:v>8.5675722237958194E-3</c:v>
                </c:pt>
                <c:pt idx="21343">
                  <c:v>1.0660146619716499E-2</c:v>
                </c:pt>
                <c:pt idx="21344">
                  <c:v>1.6102296782045701E-2</c:v>
                </c:pt>
                <c:pt idx="21345">
                  <c:v>3.8827374607755101E-2</c:v>
                </c:pt>
                <c:pt idx="21346">
                  <c:v>1.1473364370957801E-2</c:v>
                </c:pt>
                <c:pt idx="21347">
                  <c:v>9.4701053842036701E-3</c:v>
                </c:pt>
                <c:pt idx="21348">
                  <c:v>2.89994807069354E-2</c:v>
                </c:pt>
                <c:pt idx="21349">
                  <c:v>4.83479481510075E-2</c:v>
                </c:pt>
                <c:pt idx="21350">
                  <c:v>8.5607127099097506E-3</c:v>
                </c:pt>
                <c:pt idx="21351">
                  <c:v>7.00674377562642E-2</c:v>
                </c:pt>
                <c:pt idx="21352">
                  <c:v>1.8196750498643499E-2</c:v>
                </c:pt>
                <c:pt idx="21353">
                  <c:v>1.1995546563598599E-2</c:v>
                </c:pt>
                <c:pt idx="21354">
                  <c:v>1.6942824977991901E-2</c:v>
                </c:pt>
                <c:pt idx="21355">
                  <c:v>1.29472644603422E-2</c:v>
                </c:pt>
                <c:pt idx="21356">
                  <c:v>2.1570974195836701E-2</c:v>
                </c:pt>
                <c:pt idx="21357">
                  <c:v>3.6361169572546197E-2</c:v>
                </c:pt>
                <c:pt idx="21358">
                  <c:v>1.11637115157899E-2</c:v>
                </c:pt>
                <c:pt idx="21359">
                  <c:v>1.22633461405664E-2</c:v>
                </c:pt>
                <c:pt idx="21360">
                  <c:v>3.4087039118818399E-2</c:v>
                </c:pt>
                <c:pt idx="21361">
                  <c:v>1.0020268196105801E-2</c:v>
                </c:pt>
                <c:pt idx="21362">
                  <c:v>6.8819689616695795E-2</c:v>
                </c:pt>
                <c:pt idx="21363">
                  <c:v>9.2388396936401197E-3</c:v>
                </c:pt>
                <c:pt idx="21364">
                  <c:v>2.7043380891704799E-2</c:v>
                </c:pt>
                <c:pt idx="21365">
                  <c:v>1.5219696580371899E-2</c:v>
                </c:pt>
                <c:pt idx="21366">
                  <c:v>2.6233374857454E-2</c:v>
                </c:pt>
                <c:pt idx="21367">
                  <c:v>1.31211559874563E-2</c:v>
                </c:pt>
                <c:pt idx="21368">
                  <c:v>1.39769687514988E-2</c:v>
                </c:pt>
                <c:pt idx="21369">
                  <c:v>3.1880739553699897E-2</c:v>
                </c:pt>
                <c:pt idx="21370">
                  <c:v>9.8960298149555898E-3</c:v>
                </c:pt>
                <c:pt idx="21371">
                  <c:v>3.4367805453341102E-2</c:v>
                </c:pt>
                <c:pt idx="21372">
                  <c:v>3.0500078334697998E-2</c:v>
                </c:pt>
                <c:pt idx="21373">
                  <c:v>3.6384394435899699E-2</c:v>
                </c:pt>
                <c:pt idx="21374">
                  <c:v>3.5134546818962997E-2</c:v>
                </c:pt>
                <c:pt idx="21375">
                  <c:v>1.05224880179829E-2</c:v>
                </c:pt>
                <c:pt idx="21376">
                  <c:v>5.8491041401579701E-2</c:v>
                </c:pt>
                <c:pt idx="21377">
                  <c:v>1.0349446671204601E-2</c:v>
                </c:pt>
                <c:pt idx="21378">
                  <c:v>1.25812773088111E-2</c:v>
                </c:pt>
                <c:pt idx="21379">
                  <c:v>9.2006524701648204E-3</c:v>
                </c:pt>
                <c:pt idx="21380">
                  <c:v>2.41948759479041E-2</c:v>
                </c:pt>
                <c:pt idx="21381">
                  <c:v>1.2602881409597399E-2</c:v>
                </c:pt>
                <c:pt idx="21382">
                  <c:v>1.2898468166993899E-2</c:v>
                </c:pt>
                <c:pt idx="21383">
                  <c:v>6.4781251511822305E-2</c:v>
                </c:pt>
                <c:pt idx="21384">
                  <c:v>2.6818347544762301E-2</c:v>
                </c:pt>
                <c:pt idx="21385">
                  <c:v>3.41938468601602E-2</c:v>
                </c:pt>
                <c:pt idx="21386">
                  <c:v>2.6560017105789601E-2</c:v>
                </c:pt>
                <c:pt idx="21387">
                  <c:v>1.10468508420967E-2</c:v>
                </c:pt>
                <c:pt idx="21388">
                  <c:v>2.23787751967745E-2</c:v>
                </c:pt>
                <c:pt idx="21389">
                  <c:v>1.9619740649985899E-2</c:v>
                </c:pt>
                <c:pt idx="21390">
                  <c:v>1.0756320541314901E-2</c:v>
                </c:pt>
                <c:pt idx="21391">
                  <c:v>2.2967719148242499E-2</c:v>
                </c:pt>
                <c:pt idx="21392">
                  <c:v>2.6532316485684399E-2</c:v>
                </c:pt>
                <c:pt idx="21393">
                  <c:v>3.1505335850768298E-2</c:v>
                </c:pt>
                <c:pt idx="21394">
                  <c:v>1.37178685825567E-2</c:v>
                </c:pt>
                <c:pt idx="21395">
                  <c:v>4.8858859976424897E-2</c:v>
                </c:pt>
                <c:pt idx="21396">
                  <c:v>2.7481289175853001E-2</c:v>
                </c:pt>
                <c:pt idx="21397">
                  <c:v>9.8515521201661994E-3</c:v>
                </c:pt>
                <c:pt idx="21398">
                  <c:v>1.5644691047777701E-2</c:v>
                </c:pt>
                <c:pt idx="21399">
                  <c:v>5.1689528841054898E-2</c:v>
                </c:pt>
                <c:pt idx="21400">
                  <c:v>8.3916129098554598E-3</c:v>
                </c:pt>
                <c:pt idx="21401">
                  <c:v>1.37728840953797E-2</c:v>
                </c:pt>
                <c:pt idx="21402">
                  <c:v>4.0398356919075701E-2</c:v>
                </c:pt>
                <c:pt idx="21403">
                  <c:v>4.3524864155959901E-2</c:v>
                </c:pt>
                <c:pt idx="21404">
                  <c:v>6.5687396054558395E-2</c:v>
                </c:pt>
                <c:pt idx="21405">
                  <c:v>1.16879674908752E-2</c:v>
                </c:pt>
                <c:pt idx="21406">
                  <c:v>7.7143084311474402E-3</c:v>
                </c:pt>
                <c:pt idx="21407">
                  <c:v>2.2621988964095702E-2</c:v>
                </c:pt>
                <c:pt idx="21408">
                  <c:v>2.37936619018102E-2</c:v>
                </c:pt>
                <c:pt idx="21409">
                  <c:v>1.4909135628022501E-2</c:v>
                </c:pt>
                <c:pt idx="21410">
                  <c:v>2.2833030708038399E-2</c:v>
                </c:pt>
                <c:pt idx="21411">
                  <c:v>3.8198217683852703E-2</c:v>
                </c:pt>
                <c:pt idx="21412">
                  <c:v>1.0423005693056601E-2</c:v>
                </c:pt>
                <c:pt idx="21413">
                  <c:v>1.0118107689055E-2</c:v>
                </c:pt>
                <c:pt idx="21414">
                  <c:v>1.14671533697166E-2</c:v>
                </c:pt>
                <c:pt idx="21415">
                  <c:v>1.01775881692121E-2</c:v>
                </c:pt>
                <c:pt idx="21416">
                  <c:v>1.39225122209442E-2</c:v>
                </c:pt>
                <c:pt idx="21417">
                  <c:v>4.0948956309881698E-2</c:v>
                </c:pt>
                <c:pt idx="21418">
                  <c:v>6.5355106250217399E-2</c:v>
                </c:pt>
                <c:pt idx="21419">
                  <c:v>1.2202156183641601E-2</c:v>
                </c:pt>
                <c:pt idx="21420">
                  <c:v>2.3489462217273101E-2</c:v>
                </c:pt>
                <c:pt idx="21421">
                  <c:v>1.22954819124591E-2</c:v>
                </c:pt>
                <c:pt idx="21422">
                  <c:v>2.5727358002012798E-2</c:v>
                </c:pt>
                <c:pt idx="21423">
                  <c:v>8.84015069147512E-3</c:v>
                </c:pt>
                <c:pt idx="21424">
                  <c:v>1.2912519022826301E-2</c:v>
                </c:pt>
                <c:pt idx="21425">
                  <c:v>1.0669499193435499E-2</c:v>
                </c:pt>
                <c:pt idx="21426">
                  <c:v>1.5871894169079599E-2</c:v>
                </c:pt>
                <c:pt idx="21427">
                  <c:v>3.5661117134113997E-2</c:v>
                </c:pt>
                <c:pt idx="21428">
                  <c:v>2.4608426821922501E-2</c:v>
                </c:pt>
                <c:pt idx="21429">
                  <c:v>2.2861168707688999E-2</c:v>
                </c:pt>
                <c:pt idx="21430">
                  <c:v>2.2894071025121799E-2</c:v>
                </c:pt>
                <c:pt idx="21431">
                  <c:v>1.4651376183957E-2</c:v>
                </c:pt>
                <c:pt idx="21432">
                  <c:v>2.2019896640727E-2</c:v>
                </c:pt>
                <c:pt idx="21433">
                  <c:v>1.50750937717938E-2</c:v>
                </c:pt>
                <c:pt idx="21434">
                  <c:v>3.88866541253114E-2</c:v>
                </c:pt>
                <c:pt idx="21435">
                  <c:v>9.6708156977723392E-3</c:v>
                </c:pt>
                <c:pt idx="21436">
                  <c:v>1.14528715002111E-2</c:v>
                </c:pt>
                <c:pt idx="21437">
                  <c:v>8.7703178114268109E-3</c:v>
                </c:pt>
                <c:pt idx="21438">
                  <c:v>1.4969245663354299E-2</c:v>
                </c:pt>
                <c:pt idx="21439">
                  <c:v>9.1911237113463506E-3</c:v>
                </c:pt>
                <c:pt idx="21440">
                  <c:v>4.2319245728294999E-2</c:v>
                </c:pt>
                <c:pt idx="21441">
                  <c:v>2.02636791259896E-2</c:v>
                </c:pt>
                <c:pt idx="21442">
                  <c:v>6.5552582865851E-2</c:v>
                </c:pt>
                <c:pt idx="21443">
                  <c:v>3.2937129663010399E-2</c:v>
                </c:pt>
                <c:pt idx="21444">
                  <c:v>8.1645598628736701E-3</c:v>
                </c:pt>
                <c:pt idx="21445">
                  <c:v>4.6087825490925903E-2</c:v>
                </c:pt>
                <c:pt idx="21446">
                  <c:v>1.9848854793520901E-2</c:v>
                </c:pt>
                <c:pt idx="21447">
                  <c:v>2.7181827629917599E-2</c:v>
                </c:pt>
                <c:pt idx="21448">
                  <c:v>2.5295556934832999E-2</c:v>
                </c:pt>
                <c:pt idx="21449">
                  <c:v>1.16159818344272E-2</c:v>
                </c:pt>
                <c:pt idx="21450">
                  <c:v>1.0437302712794E-2</c:v>
                </c:pt>
                <c:pt idx="21451">
                  <c:v>8.7542278394384491E-3</c:v>
                </c:pt>
                <c:pt idx="21452">
                  <c:v>3.8183212882246E-2</c:v>
                </c:pt>
                <c:pt idx="21453">
                  <c:v>1.1023118365012701E-2</c:v>
                </c:pt>
                <c:pt idx="21454">
                  <c:v>3.1728540060581199E-2</c:v>
                </c:pt>
                <c:pt idx="21455">
                  <c:v>4.5283676492593301E-2</c:v>
                </c:pt>
                <c:pt idx="21456">
                  <c:v>3.1880332866979902E-2</c:v>
                </c:pt>
                <c:pt idx="21457">
                  <c:v>9.6800911951630507E-3</c:v>
                </c:pt>
                <c:pt idx="21458">
                  <c:v>2.0061319368009398E-2</c:v>
                </c:pt>
                <c:pt idx="21459">
                  <c:v>3.9578265824000897E-2</c:v>
                </c:pt>
                <c:pt idx="21460">
                  <c:v>1.07967539659337E-2</c:v>
                </c:pt>
                <c:pt idx="21461">
                  <c:v>5.6337469972770199E-2</c:v>
                </c:pt>
                <c:pt idx="21462">
                  <c:v>1.06518384792311E-2</c:v>
                </c:pt>
                <c:pt idx="21463">
                  <c:v>1.2765646787794901E-2</c:v>
                </c:pt>
                <c:pt idx="21464">
                  <c:v>1.4617519805053001E-2</c:v>
                </c:pt>
                <c:pt idx="21465">
                  <c:v>2.4573598101138201E-2</c:v>
                </c:pt>
                <c:pt idx="21466">
                  <c:v>5.1313275929484502E-2</c:v>
                </c:pt>
                <c:pt idx="21467">
                  <c:v>1.0047743272503899E-2</c:v>
                </c:pt>
                <c:pt idx="21468">
                  <c:v>1.2550416775663299E-2</c:v>
                </c:pt>
                <c:pt idx="21469">
                  <c:v>3.6233073808572998E-2</c:v>
                </c:pt>
                <c:pt idx="21470">
                  <c:v>1.0978392968765001E-2</c:v>
                </c:pt>
                <c:pt idx="21471">
                  <c:v>2.7051217555161901E-2</c:v>
                </c:pt>
                <c:pt idx="21472">
                  <c:v>8.18683540967622E-3</c:v>
                </c:pt>
                <c:pt idx="21473">
                  <c:v>2.9168458671398102E-2</c:v>
                </c:pt>
                <c:pt idx="21474">
                  <c:v>1.9687707407313099E-2</c:v>
                </c:pt>
                <c:pt idx="21475">
                  <c:v>5.2199063622397797E-2</c:v>
                </c:pt>
                <c:pt idx="21476">
                  <c:v>3.7048561773529803E-2</c:v>
                </c:pt>
                <c:pt idx="21477">
                  <c:v>5.1692496748812503E-2</c:v>
                </c:pt>
                <c:pt idx="21478">
                  <c:v>1.3114356536123599E-2</c:v>
                </c:pt>
                <c:pt idx="21479">
                  <c:v>1.9433659523573201E-2</c:v>
                </c:pt>
                <c:pt idx="21480">
                  <c:v>2.42713132901595E-2</c:v>
                </c:pt>
                <c:pt idx="21481">
                  <c:v>9.25843423897286E-3</c:v>
                </c:pt>
                <c:pt idx="21482">
                  <c:v>9.4379855575303807E-3</c:v>
                </c:pt>
                <c:pt idx="21483">
                  <c:v>5.4080131990227001E-2</c:v>
                </c:pt>
                <c:pt idx="21484">
                  <c:v>8.1381792735308305E-3</c:v>
                </c:pt>
                <c:pt idx="21485">
                  <c:v>6.8378823831134597E-2</c:v>
                </c:pt>
                <c:pt idx="21486">
                  <c:v>1.5719261401638401E-2</c:v>
                </c:pt>
                <c:pt idx="21487">
                  <c:v>8.4586721096986794E-3</c:v>
                </c:pt>
                <c:pt idx="21488">
                  <c:v>9.5052138239410198E-3</c:v>
                </c:pt>
                <c:pt idx="21489">
                  <c:v>3.6343985998373698E-2</c:v>
                </c:pt>
                <c:pt idx="21490">
                  <c:v>2.6353239942202299E-2</c:v>
                </c:pt>
                <c:pt idx="21491">
                  <c:v>8.9760380659365101E-3</c:v>
                </c:pt>
                <c:pt idx="21492">
                  <c:v>1.6191512429953901E-2</c:v>
                </c:pt>
                <c:pt idx="21493">
                  <c:v>1.36150571408353E-2</c:v>
                </c:pt>
                <c:pt idx="21494">
                  <c:v>1.3589083441792601E-2</c:v>
                </c:pt>
                <c:pt idx="21495">
                  <c:v>1.5888430671887901E-2</c:v>
                </c:pt>
                <c:pt idx="21496">
                  <c:v>8.1898425353900198E-3</c:v>
                </c:pt>
                <c:pt idx="21497">
                  <c:v>1.6022517106627401E-2</c:v>
                </c:pt>
                <c:pt idx="21498">
                  <c:v>2.3791033430194401E-2</c:v>
                </c:pt>
                <c:pt idx="21499">
                  <c:v>1.9050379645992498E-2</c:v>
                </c:pt>
                <c:pt idx="21500">
                  <c:v>3.6736587232542299E-2</c:v>
                </c:pt>
                <c:pt idx="21501">
                  <c:v>1.5168751689547901E-2</c:v>
                </c:pt>
                <c:pt idx="21502">
                  <c:v>6.96758935324365E-2</c:v>
                </c:pt>
                <c:pt idx="21503">
                  <c:v>1.9038346448994398E-2</c:v>
                </c:pt>
                <c:pt idx="21504">
                  <c:v>2.4926869384099899E-2</c:v>
                </c:pt>
                <c:pt idx="21505">
                  <c:v>4.5104771423025103E-2</c:v>
                </c:pt>
                <c:pt idx="21506">
                  <c:v>1.52991637683324E-2</c:v>
                </c:pt>
                <c:pt idx="21507">
                  <c:v>4.787150772446E-2</c:v>
                </c:pt>
                <c:pt idx="21508">
                  <c:v>1.49486564966703E-2</c:v>
                </c:pt>
                <c:pt idx="21509">
                  <c:v>1.1461955868091201E-2</c:v>
                </c:pt>
                <c:pt idx="21510">
                  <c:v>1.01419821629743E-2</c:v>
                </c:pt>
                <c:pt idx="21511">
                  <c:v>1.18947081320285E-2</c:v>
                </c:pt>
                <c:pt idx="21512">
                  <c:v>3.4677904111227197E-2</c:v>
                </c:pt>
                <c:pt idx="21513">
                  <c:v>8.3430489320951706E-3</c:v>
                </c:pt>
                <c:pt idx="21514">
                  <c:v>1.2330272545830599E-2</c:v>
                </c:pt>
                <c:pt idx="21515">
                  <c:v>3.7277372618885002E-2</c:v>
                </c:pt>
                <c:pt idx="21516">
                  <c:v>1.5619860522359599E-2</c:v>
                </c:pt>
                <c:pt idx="21517">
                  <c:v>1.6346761047867499E-2</c:v>
                </c:pt>
                <c:pt idx="21518">
                  <c:v>1.3488474198704499E-2</c:v>
                </c:pt>
                <c:pt idx="21519">
                  <c:v>2.0489378514311901E-2</c:v>
                </c:pt>
                <c:pt idx="21520">
                  <c:v>8.5257317765189394E-3</c:v>
                </c:pt>
                <c:pt idx="21521">
                  <c:v>2.5131780713820401E-2</c:v>
                </c:pt>
                <c:pt idx="21522">
                  <c:v>2.5355325888516401E-2</c:v>
                </c:pt>
                <c:pt idx="21523">
                  <c:v>1.0527405985875799E-2</c:v>
                </c:pt>
                <c:pt idx="21524">
                  <c:v>5.90588698210757E-2</c:v>
                </c:pt>
                <c:pt idx="21525">
                  <c:v>2.5139180311654401E-2</c:v>
                </c:pt>
                <c:pt idx="21526">
                  <c:v>8.4234311595563702E-3</c:v>
                </c:pt>
                <c:pt idx="21527">
                  <c:v>1.0661807291110799E-2</c:v>
                </c:pt>
                <c:pt idx="21528">
                  <c:v>1.87744780260054E-2</c:v>
                </c:pt>
                <c:pt idx="21529">
                  <c:v>1.1859038500530401E-2</c:v>
                </c:pt>
                <c:pt idx="21530">
                  <c:v>4.4352753893398697E-2</c:v>
                </c:pt>
                <c:pt idx="21531">
                  <c:v>1.05326203377035E-2</c:v>
                </c:pt>
                <c:pt idx="21532">
                  <c:v>9.5061228254882495E-3</c:v>
                </c:pt>
                <c:pt idx="21533">
                  <c:v>1.01449611328148E-2</c:v>
                </c:pt>
                <c:pt idx="21534">
                  <c:v>1.8353181714564501E-2</c:v>
                </c:pt>
                <c:pt idx="21535">
                  <c:v>4.06643235098577E-2</c:v>
                </c:pt>
                <c:pt idx="21536">
                  <c:v>1.0672292422300601E-2</c:v>
                </c:pt>
                <c:pt idx="21537">
                  <c:v>1.64368448972518E-2</c:v>
                </c:pt>
                <c:pt idx="21538">
                  <c:v>9.2783700344211007E-3</c:v>
                </c:pt>
                <c:pt idx="21539">
                  <c:v>9.5578667139490509E-3</c:v>
                </c:pt>
                <c:pt idx="21540">
                  <c:v>2.07612741581049E-2</c:v>
                </c:pt>
                <c:pt idx="21541">
                  <c:v>1.42521139301535E-2</c:v>
                </c:pt>
                <c:pt idx="21542">
                  <c:v>2.9171725256456199E-2</c:v>
                </c:pt>
                <c:pt idx="21543">
                  <c:v>2.9005115835136701E-2</c:v>
                </c:pt>
                <c:pt idx="21544">
                  <c:v>9.5121072420222292E-3</c:v>
                </c:pt>
                <c:pt idx="21545">
                  <c:v>9.0185613557900498E-3</c:v>
                </c:pt>
                <c:pt idx="21546">
                  <c:v>4.32872871943129E-2</c:v>
                </c:pt>
                <c:pt idx="21547">
                  <c:v>1.4766488232214501E-2</c:v>
                </c:pt>
                <c:pt idx="21548">
                  <c:v>4.7613012815479798E-2</c:v>
                </c:pt>
                <c:pt idx="21549">
                  <c:v>1.5847282403583601E-2</c:v>
                </c:pt>
                <c:pt idx="21550">
                  <c:v>1.3844961605379401E-2</c:v>
                </c:pt>
                <c:pt idx="21551">
                  <c:v>9.1087230689720303E-3</c:v>
                </c:pt>
                <c:pt idx="21552">
                  <c:v>1.7902064534957799E-2</c:v>
                </c:pt>
                <c:pt idx="21553">
                  <c:v>1.20062271579735E-2</c:v>
                </c:pt>
                <c:pt idx="21554">
                  <c:v>2.9229401191377399E-2</c:v>
                </c:pt>
                <c:pt idx="21555">
                  <c:v>3.1693639628503703E-2</c:v>
                </c:pt>
                <c:pt idx="21556">
                  <c:v>1.0899560045864801E-2</c:v>
                </c:pt>
                <c:pt idx="21557">
                  <c:v>2.68301948231571E-2</c:v>
                </c:pt>
                <c:pt idx="21558">
                  <c:v>1.7380952082160599E-2</c:v>
                </c:pt>
                <c:pt idx="21559">
                  <c:v>2.4874265654860402E-2</c:v>
                </c:pt>
                <c:pt idx="21560">
                  <c:v>4.5105279261060401E-2</c:v>
                </c:pt>
                <c:pt idx="21561">
                  <c:v>1.5589541879031299E-2</c:v>
                </c:pt>
                <c:pt idx="21562">
                  <c:v>2.1707530188638999E-2</c:v>
                </c:pt>
                <c:pt idx="21563">
                  <c:v>2.50056932137541E-2</c:v>
                </c:pt>
                <c:pt idx="21564">
                  <c:v>1.9691999679832501E-2</c:v>
                </c:pt>
                <c:pt idx="21565">
                  <c:v>3.9646459896391997E-2</c:v>
                </c:pt>
                <c:pt idx="21566">
                  <c:v>3.7705084320547297E-2</c:v>
                </c:pt>
                <c:pt idx="21567">
                  <c:v>3.5912223742419098E-2</c:v>
                </c:pt>
                <c:pt idx="21568">
                  <c:v>3.6836499714695901E-2</c:v>
                </c:pt>
                <c:pt idx="21569">
                  <c:v>1.3506849313616001E-2</c:v>
                </c:pt>
                <c:pt idx="21570">
                  <c:v>1.18735965229171E-2</c:v>
                </c:pt>
                <c:pt idx="21571">
                  <c:v>8.9725524673591895E-3</c:v>
                </c:pt>
                <c:pt idx="21572">
                  <c:v>1.0393435555963001E-2</c:v>
                </c:pt>
                <c:pt idx="21573">
                  <c:v>1.7449070422901499E-2</c:v>
                </c:pt>
                <c:pt idx="21574">
                  <c:v>1.7185560341028399E-2</c:v>
                </c:pt>
                <c:pt idx="21575">
                  <c:v>5.5730533775044701E-2</c:v>
                </c:pt>
                <c:pt idx="21576">
                  <c:v>1.1637975457751901E-2</c:v>
                </c:pt>
                <c:pt idx="21577">
                  <c:v>4.2563311162667497E-2</c:v>
                </c:pt>
                <c:pt idx="21578">
                  <c:v>5.1462178505636703E-2</c:v>
                </c:pt>
                <c:pt idx="21579">
                  <c:v>1.6236438034459202E-2</c:v>
                </c:pt>
                <c:pt idx="21580">
                  <c:v>2.67004049817736E-2</c:v>
                </c:pt>
                <c:pt idx="21581">
                  <c:v>5.1165922566364097E-2</c:v>
                </c:pt>
                <c:pt idx="21582">
                  <c:v>2.5368736701128901E-2</c:v>
                </c:pt>
                <c:pt idx="21583">
                  <c:v>1.8374977424948001E-2</c:v>
                </c:pt>
                <c:pt idx="21584">
                  <c:v>2.1636464157894001E-2</c:v>
                </c:pt>
                <c:pt idx="21585">
                  <c:v>9.2670972909244306E-3</c:v>
                </c:pt>
                <c:pt idx="21586">
                  <c:v>6.8247998679508898E-2</c:v>
                </c:pt>
                <c:pt idx="21587">
                  <c:v>1.00297383392298E-2</c:v>
                </c:pt>
                <c:pt idx="21588">
                  <c:v>3.3375071433216802E-2</c:v>
                </c:pt>
                <c:pt idx="21589">
                  <c:v>1.74988061452729E-2</c:v>
                </c:pt>
                <c:pt idx="21590">
                  <c:v>8.4724493142434004E-3</c:v>
                </c:pt>
                <c:pt idx="21591">
                  <c:v>2.5800996599328E-2</c:v>
                </c:pt>
                <c:pt idx="21592">
                  <c:v>1.7390594307344201E-2</c:v>
                </c:pt>
                <c:pt idx="21593">
                  <c:v>8.3809961813188592E-3</c:v>
                </c:pt>
                <c:pt idx="21594">
                  <c:v>2.4712417618033201E-2</c:v>
                </c:pt>
                <c:pt idx="21595">
                  <c:v>1.1156344873635799E-2</c:v>
                </c:pt>
                <c:pt idx="21596">
                  <c:v>1.51599465368278E-2</c:v>
                </c:pt>
                <c:pt idx="21597">
                  <c:v>1.0347806271117799E-2</c:v>
                </c:pt>
                <c:pt idx="21598">
                  <c:v>1.7950353040746499E-2</c:v>
                </c:pt>
                <c:pt idx="21599">
                  <c:v>1.04640603006172E-2</c:v>
                </c:pt>
                <c:pt idx="21600">
                  <c:v>9.5728421176686698E-3</c:v>
                </c:pt>
                <c:pt idx="21601">
                  <c:v>1.7130372717893701E-2</c:v>
                </c:pt>
                <c:pt idx="21602">
                  <c:v>1.26632689772741E-2</c:v>
                </c:pt>
                <c:pt idx="21603">
                  <c:v>2.3541108898832999E-2</c:v>
                </c:pt>
                <c:pt idx="21604">
                  <c:v>1.70472895610334E-2</c:v>
                </c:pt>
                <c:pt idx="21605">
                  <c:v>1.79713831320597E-2</c:v>
                </c:pt>
                <c:pt idx="21606">
                  <c:v>1.7177691901255999E-2</c:v>
                </c:pt>
                <c:pt idx="21607">
                  <c:v>1.1465081940948601E-2</c:v>
                </c:pt>
                <c:pt idx="21608">
                  <c:v>1.3507459383418E-2</c:v>
                </c:pt>
                <c:pt idx="21609">
                  <c:v>2.60835447948886E-2</c:v>
                </c:pt>
                <c:pt idx="21610">
                  <c:v>2.68070825879505E-2</c:v>
                </c:pt>
                <c:pt idx="21611">
                  <c:v>2.3015128210209498E-2</c:v>
                </c:pt>
                <c:pt idx="21612">
                  <c:v>1.3720913447639701E-2</c:v>
                </c:pt>
                <c:pt idx="21613">
                  <c:v>1.9432392307735601E-2</c:v>
                </c:pt>
                <c:pt idx="21614">
                  <c:v>2.1454833447179699E-2</c:v>
                </c:pt>
                <c:pt idx="21615">
                  <c:v>1.0548165837195001E-2</c:v>
                </c:pt>
                <c:pt idx="21616">
                  <c:v>9.5098988638199402E-3</c:v>
                </c:pt>
                <c:pt idx="21617">
                  <c:v>9.0756020107426293E-3</c:v>
                </c:pt>
                <c:pt idx="21618">
                  <c:v>1.9086389897937601E-2</c:v>
                </c:pt>
                <c:pt idx="21619">
                  <c:v>1.1674960318678099E-2</c:v>
                </c:pt>
                <c:pt idx="21620">
                  <c:v>1.5050796085421999E-2</c:v>
                </c:pt>
                <c:pt idx="21621">
                  <c:v>9.5542110443861909E-3</c:v>
                </c:pt>
                <c:pt idx="21622">
                  <c:v>1.0748667421382601E-2</c:v>
                </c:pt>
                <c:pt idx="21623">
                  <c:v>9.0749819186920801E-3</c:v>
                </c:pt>
                <c:pt idx="21624">
                  <c:v>8.46978296599348E-3</c:v>
                </c:pt>
                <c:pt idx="21625">
                  <c:v>5.9571154881221201E-2</c:v>
                </c:pt>
                <c:pt idx="21626">
                  <c:v>5.9579096537118202E-2</c:v>
                </c:pt>
                <c:pt idx="21627">
                  <c:v>2.9504447386811999E-2</c:v>
                </c:pt>
                <c:pt idx="21628">
                  <c:v>1.27441967867851E-2</c:v>
                </c:pt>
                <c:pt idx="21629">
                  <c:v>9.2117180096116906E-3</c:v>
                </c:pt>
                <c:pt idx="21630">
                  <c:v>1.7120150881662299E-2</c:v>
                </c:pt>
                <c:pt idx="21631">
                  <c:v>1.8151837658458701E-2</c:v>
                </c:pt>
                <c:pt idx="21632">
                  <c:v>8.3109867941581206E-3</c:v>
                </c:pt>
                <c:pt idx="21633">
                  <c:v>6.5726357997248602E-2</c:v>
                </c:pt>
                <c:pt idx="21634">
                  <c:v>2.00274726575537E-2</c:v>
                </c:pt>
                <c:pt idx="21635">
                  <c:v>8.1579148982304592E-3</c:v>
                </c:pt>
                <c:pt idx="21636">
                  <c:v>1.01770746732403E-2</c:v>
                </c:pt>
                <c:pt idx="21637">
                  <c:v>2.0705754293117599E-2</c:v>
                </c:pt>
                <c:pt idx="21638">
                  <c:v>1.1754969970296901E-2</c:v>
                </c:pt>
                <c:pt idx="21639">
                  <c:v>4.5429771930490602E-2</c:v>
                </c:pt>
                <c:pt idx="21640">
                  <c:v>5.5010744326327597E-2</c:v>
                </c:pt>
                <c:pt idx="21641">
                  <c:v>3.3615018342216897E-2</c:v>
                </c:pt>
                <c:pt idx="21642">
                  <c:v>2.1989019556045201E-2</c:v>
                </c:pt>
                <c:pt idx="21643">
                  <c:v>1.4569032885752901E-2</c:v>
                </c:pt>
                <c:pt idx="21644">
                  <c:v>1.00746587600109E-2</c:v>
                </c:pt>
                <c:pt idx="21645">
                  <c:v>1.3479081202591199E-2</c:v>
                </c:pt>
                <c:pt idx="21646">
                  <c:v>4.0047912465267302E-2</c:v>
                </c:pt>
                <c:pt idx="21647">
                  <c:v>4.66163474230291E-2</c:v>
                </c:pt>
                <c:pt idx="21648">
                  <c:v>2.45398684750429E-2</c:v>
                </c:pt>
                <c:pt idx="21649">
                  <c:v>1.7370206677791399E-2</c:v>
                </c:pt>
                <c:pt idx="21650">
                  <c:v>8.6945303393338308E-3</c:v>
                </c:pt>
                <c:pt idx="21651">
                  <c:v>1.58011316069184E-2</c:v>
                </c:pt>
                <c:pt idx="21652">
                  <c:v>5.55941607144156E-2</c:v>
                </c:pt>
                <c:pt idx="21653">
                  <c:v>3.1147824880307099E-2</c:v>
                </c:pt>
                <c:pt idx="21654">
                  <c:v>8.4294527029355193E-3</c:v>
                </c:pt>
                <c:pt idx="21655">
                  <c:v>2.0019599164613499E-2</c:v>
                </c:pt>
                <c:pt idx="21656">
                  <c:v>1.28820851356778E-2</c:v>
                </c:pt>
                <c:pt idx="21657">
                  <c:v>5.7238548417921802E-2</c:v>
                </c:pt>
                <c:pt idx="21658">
                  <c:v>1.8017781266082101E-2</c:v>
                </c:pt>
                <c:pt idx="21659">
                  <c:v>2.66188759023658E-2</c:v>
                </c:pt>
                <c:pt idx="21660">
                  <c:v>3.3632120633432898E-2</c:v>
                </c:pt>
                <c:pt idx="21661">
                  <c:v>1.5749111896181601E-2</c:v>
                </c:pt>
                <c:pt idx="21662">
                  <c:v>2.53708890440613E-2</c:v>
                </c:pt>
                <c:pt idx="21663">
                  <c:v>9.7226430772159797E-3</c:v>
                </c:pt>
                <c:pt idx="21664">
                  <c:v>4.2080551167065702E-2</c:v>
                </c:pt>
                <c:pt idx="21665">
                  <c:v>2.5484219217054401E-2</c:v>
                </c:pt>
                <c:pt idx="21666">
                  <c:v>3.1985412644637903E-2</c:v>
                </c:pt>
                <c:pt idx="21667">
                  <c:v>1.54214494745044E-2</c:v>
                </c:pt>
                <c:pt idx="21668">
                  <c:v>3.54357076134513E-2</c:v>
                </c:pt>
                <c:pt idx="21669">
                  <c:v>5.9502383529385E-2</c:v>
                </c:pt>
                <c:pt idx="21670">
                  <c:v>2.3863206680555301E-2</c:v>
                </c:pt>
                <c:pt idx="21671">
                  <c:v>2.6536662675059001E-2</c:v>
                </c:pt>
                <c:pt idx="21672">
                  <c:v>2.4499308169532E-2</c:v>
                </c:pt>
                <c:pt idx="21673">
                  <c:v>3.5430957127995502E-2</c:v>
                </c:pt>
                <c:pt idx="21674">
                  <c:v>2.0684124637164101E-2</c:v>
                </c:pt>
                <c:pt idx="21675">
                  <c:v>5.6536914555753597E-2</c:v>
                </c:pt>
                <c:pt idx="21676">
                  <c:v>1.71952965055602E-2</c:v>
                </c:pt>
                <c:pt idx="21677">
                  <c:v>1.8878447383381E-2</c:v>
                </c:pt>
                <c:pt idx="21678">
                  <c:v>1.87443697968795E-2</c:v>
                </c:pt>
                <c:pt idx="21679">
                  <c:v>5.5598188180499199E-2</c:v>
                </c:pt>
                <c:pt idx="21680">
                  <c:v>5.4633828928628503E-2</c:v>
                </c:pt>
                <c:pt idx="21681">
                  <c:v>1.2929248582941401E-2</c:v>
                </c:pt>
                <c:pt idx="21682">
                  <c:v>5.5591760821710398E-2</c:v>
                </c:pt>
                <c:pt idx="21683">
                  <c:v>1.7991520720131601E-2</c:v>
                </c:pt>
                <c:pt idx="21684">
                  <c:v>3.4081805204777098E-2</c:v>
                </c:pt>
                <c:pt idx="21685">
                  <c:v>8.3254890392524105E-3</c:v>
                </c:pt>
                <c:pt idx="21686">
                  <c:v>1.5642107914175699E-2</c:v>
                </c:pt>
                <c:pt idx="21687">
                  <c:v>4.53832828310968E-2</c:v>
                </c:pt>
                <c:pt idx="21688">
                  <c:v>2.1655011156675699E-2</c:v>
                </c:pt>
                <c:pt idx="21689">
                  <c:v>1.38129328251807E-2</c:v>
                </c:pt>
                <c:pt idx="21690">
                  <c:v>9.1237808841064007E-3</c:v>
                </c:pt>
                <c:pt idx="21691">
                  <c:v>1.21471480642826E-2</c:v>
                </c:pt>
                <c:pt idx="21692">
                  <c:v>3.6248210560836901E-2</c:v>
                </c:pt>
                <c:pt idx="21693">
                  <c:v>1.3798821598740799E-2</c:v>
                </c:pt>
                <c:pt idx="21694">
                  <c:v>2.3977007107876699E-2</c:v>
                </c:pt>
                <c:pt idx="21695">
                  <c:v>8.2851542605580294E-3</c:v>
                </c:pt>
                <c:pt idx="21696">
                  <c:v>1.48645566322587E-2</c:v>
                </c:pt>
                <c:pt idx="21697">
                  <c:v>1.89662891012236E-2</c:v>
                </c:pt>
                <c:pt idx="21698">
                  <c:v>1.6453875836877199E-2</c:v>
                </c:pt>
                <c:pt idx="21699">
                  <c:v>1.91413493739328E-2</c:v>
                </c:pt>
                <c:pt idx="21700">
                  <c:v>2.37497860609674E-2</c:v>
                </c:pt>
                <c:pt idx="21701">
                  <c:v>1.25534522442551E-2</c:v>
                </c:pt>
                <c:pt idx="21702">
                  <c:v>9.8603523665633103E-3</c:v>
                </c:pt>
                <c:pt idx="21703">
                  <c:v>4.1682766139786998E-2</c:v>
                </c:pt>
                <c:pt idx="21704">
                  <c:v>1.01970849162712E-2</c:v>
                </c:pt>
                <c:pt idx="21705">
                  <c:v>2.2146410431881002E-2</c:v>
                </c:pt>
                <c:pt idx="21706">
                  <c:v>1.9696669136950899E-2</c:v>
                </c:pt>
                <c:pt idx="21707">
                  <c:v>1.2748495955924E-2</c:v>
                </c:pt>
                <c:pt idx="21708">
                  <c:v>8.2042408343265E-3</c:v>
                </c:pt>
                <c:pt idx="21709">
                  <c:v>1.49748761104145E-2</c:v>
                </c:pt>
                <c:pt idx="21710">
                  <c:v>1.1110024763722699E-2</c:v>
                </c:pt>
                <c:pt idx="21711">
                  <c:v>5.1224114107500301E-2</c:v>
                </c:pt>
                <c:pt idx="21712">
                  <c:v>1.28165526283976E-2</c:v>
                </c:pt>
                <c:pt idx="21713">
                  <c:v>2.2923735673750899E-2</c:v>
                </c:pt>
                <c:pt idx="21714">
                  <c:v>1.80428090722216E-2</c:v>
                </c:pt>
                <c:pt idx="21715">
                  <c:v>1.609821509849E-2</c:v>
                </c:pt>
                <c:pt idx="21716">
                  <c:v>1.4557520262372E-2</c:v>
                </c:pt>
                <c:pt idx="21717">
                  <c:v>2.9750604103634001E-2</c:v>
                </c:pt>
                <c:pt idx="21718">
                  <c:v>1.45143146203666E-2</c:v>
                </c:pt>
                <c:pt idx="21719">
                  <c:v>1.5929211800014501E-2</c:v>
                </c:pt>
                <c:pt idx="21720">
                  <c:v>1.30215718082205E-2</c:v>
                </c:pt>
                <c:pt idx="21721">
                  <c:v>3.6093647718157103E-2</c:v>
                </c:pt>
                <c:pt idx="21722">
                  <c:v>3.5263180735776799E-2</c:v>
                </c:pt>
                <c:pt idx="21723">
                  <c:v>2.3843865962619799E-2</c:v>
                </c:pt>
                <c:pt idx="21724">
                  <c:v>1.20505366687448E-2</c:v>
                </c:pt>
                <c:pt idx="21725">
                  <c:v>1.00567630264819E-2</c:v>
                </c:pt>
                <c:pt idx="21726">
                  <c:v>1.2678500235439E-2</c:v>
                </c:pt>
                <c:pt idx="21727">
                  <c:v>1.54031275905898E-2</c:v>
                </c:pt>
                <c:pt idx="21728">
                  <c:v>7.7604196167020802E-3</c:v>
                </c:pt>
                <c:pt idx="21729">
                  <c:v>8.7212957138220106E-3</c:v>
                </c:pt>
                <c:pt idx="21730">
                  <c:v>1.7990237120448799E-2</c:v>
                </c:pt>
                <c:pt idx="21731">
                  <c:v>9.9384976353420196E-3</c:v>
                </c:pt>
                <c:pt idx="21732">
                  <c:v>8.1135311381255199E-3</c:v>
                </c:pt>
                <c:pt idx="21733">
                  <c:v>2.0792468126420199E-2</c:v>
                </c:pt>
                <c:pt idx="21734">
                  <c:v>1.5934786608313802E-2</c:v>
                </c:pt>
                <c:pt idx="21735">
                  <c:v>1.28500251864697E-2</c:v>
                </c:pt>
                <c:pt idx="21736">
                  <c:v>1.17012422842789E-2</c:v>
                </c:pt>
                <c:pt idx="21737">
                  <c:v>1.0105951156863699E-2</c:v>
                </c:pt>
                <c:pt idx="21738">
                  <c:v>3.6005626943097398E-2</c:v>
                </c:pt>
                <c:pt idx="21739">
                  <c:v>2.8298280656752502E-2</c:v>
                </c:pt>
                <c:pt idx="21740">
                  <c:v>3.7665758903995698E-2</c:v>
                </c:pt>
                <c:pt idx="21741">
                  <c:v>9.6191538237334704E-3</c:v>
                </c:pt>
                <c:pt idx="21742">
                  <c:v>9.68361453746522E-3</c:v>
                </c:pt>
                <c:pt idx="21743">
                  <c:v>1.7737675245173602E-2</c:v>
                </c:pt>
                <c:pt idx="21744">
                  <c:v>1.7311185417412701E-2</c:v>
                </c:pt>
                <c:pt idx="21745">
                  <c:v>3.3470211079746098E-2</c:v>
                </c:pt>
                <c:pt idx="21746">
                  <c:v>1.51652364503284E-2</c:v>
                </c:pt>
                <c:pt idx="21747">
                  <c:v>8.6113962626155702E-3</c:v>
                </c:pt>
                <c:pt idx="21748">
                  <c:v>1.34180802778285E-2</c:v>
                </c:pt>
                <c:pt idx="21749">
                  <c:v>1.5532549164419001E-2</c:v>
                </c:pt>
                <c:pt idx="21750">
                  <c:v>1.0835730572267201E-2</c:v>
                </c:pt>
                <c:pt idx="21751">
                  <c:v>1.0430535113731199E-2</c:v>
                </c:pt>
                <c:pt idx="21752">
                  <c:v>5.6847378904364698E-2</c:v>
                </c:pt>
                <c:pt idx="21753">
                  <c:v>1.3524819748533499E-2</c:v>
                </c:pt>
                <c:pt idx="21754">
                  <c:v>8.6325218387684095E-3</c:v>
                </c:pt>
                <c:pt idx="21755">
                  <c:v>1.38971625413027E-2</c:v>
                </c:pt>
                <c:pt idx="21756">
                  <c:v>2.2764215378942E-2</c:v>
                </c:pt>
                <c:pt idx="21757">
                  <c:v>1.6060591622859399E-2</c:v>
                </c:pt>
                <c:pt idx="21758">
                  <c:v>4.2474287226255701E-2</c:v>
                </c:pt>
                <c:pt idx="21759">
                  <c:v>1.0311737711420301E-2</c:v>
                </c:pt>
                <c:pt idx="21760">
                  <c:v>1.1256913422325701E-2</c:v>
                </c:pt>
                <c:pt idx="21761">
                  <c:v>5.5542586575123801E-2</c:v>
                </c:pt>
                <c:pt idx="21762">
                  <c:v>2.98767222606021E-2</c:v>
                </c:pt>
                <c:pt idx="21763">
                  <c:v>2.0141397472965599E-2</c:v>
                </c:pt>
                <c:pt idx="21764">
                  <c:v>2.5504543773780999E-2</c:v>
                </c:pt>
                <c:pt idx="21765">
                  <c:v>1.70325709197638E-2</c:v>
                </c:pt>
                <c:pt idx="21766">
                  <c:v>1.19827231595482E-2</c:v>
                </c:pt>
                <c:pt idx="21767">
                  <c:v>2.4889462585616799E-2</c:v>
                </c:pt>
                <c:pt idx="21768">
                  <c:v>2.6255944743854901E-2</c:v>
                </c:pt>
                <c:pt idx="21769">
                  <c:v>3.5205310712648798E-2</c:v>
                </c:pt>
                <c:pt idx="21770">
                  <c:v>1.56179294471988E-2</c:v>
                </c:pt>
                <c:pt idx="21771">
                  <c:v>1.36677915981409E-2</c:v>
                </c:pt>
                <c:pt idx="21772">
                  <c:v>8.4471311921771597E-3</c:v>
                </c:pt>
                <c:pt idx="21773">
                  <c:v>1.35603053798033E-2</c:v>
                </c:pt>
                <c:pt idx="21774">
                  <c:v>1.04658080113402E-2</c:v>
                </c:pt>
                <c:pt idx="21775">
                  <c:v>2.2627611636246998E-2</c:v>
                </c:pt>
                <c:pt idx="21776">
                  <c:v>2.01019297845417E-2</c:v>
                </c:pt>
                <c:pt idx="21777">
                  <c:v>1.3280175897861599E-2</c:v>
                </c:pt>
                <c:pt idx="21778">
                  <c:v>1.4997748248732901E-2</c:v>
                </c:pt>
                <c:pt idx="21779">
                  <c:v>1.6396269448103701E-2</c:v>
                </c:pt>
                <c:pt idx="21780">
                  <c:v>1.4944004489203499E-2</c:v>
                </c:pt>
                <c:pt idx="21781">
                  <c:v>1.9330287713896801E-2</c:v>
                </c:pt>
                <c:pt idx="21782">
                  <c:v>9.6597047571974799E-3</c:v>
                </c:pt>
                <c:pt idx="21783">
                  <c:v>2.46915259349248E-2</c:v>
                </c:pt>
                <c:pt idx="21784">
                  <c:v>2.2220496723298198E-2</c:v>
                </c:pt>
                <c:pt idx="21785">
                  <c:v>1.7634181461416099E-2</c:v>
                </c:pt>
                <c:pt idx="21786">
                  <c:v>2.1316024357601999E-2</c:v>
                </c:pt>
                <c:pt idx="21787">
                  <c:v>2.3222864039550799E-2</c:v>
                </c:pt>
                <c:pt idx="21788">
                  <c:v>1.36006790816112E-2</c:v>
                </c:pt>
                <c:pt idx="21789">
                  <c:v>8.6542951257326996E-3</c:v>
                </c:pt>
                <c:pt idx="21790">
                  <c:v>1.2874322953959899E-2</c:v>
                </c:pt>
                <c:pt idx="21791">
                  <c:v>1.2415666515104101E-2</c:v>
                </c:pt>
                <c:pt idx="21792">
                  <c:v>1.3084971429958001E-2</c:v>
                </c:pt>
                <c:pt idx="21793">
                  <c:v>3.3404932749639599E-2</c:v>
                </c:pt>
                <c:pt idx="21794">
                  <c:v>1.39230687068621E-2</c:v>
                </c:pt>
                <c:pt idx="21795">
                  <c:v>9.3933304372204995E-3</c:v>
                </c:pt>
                <c:pt idx="21796">
                  <c:v>9.2083150198353104E-3</c:v>
                </c:pt>
                <c:pt idx="21797">
                  <c:v>1.70212609081552E-2</c:v>
                </c:pt>
                <c:pt idx="21798">
                  <c:v>1.5408600752412099E-2</c:v>
                </c:pt>
                <c:pt idx="21799">
                  <c:v>2.4507469074749901E-2</c:v>
                </c:pt>
                <c:pt idx="21800">
                  <c:v>3.9155848970726603E-2</c:v>
                </c:pt>
                <c:pt idx="21801">
                  <c:v>5.6551971532890898E-2</c:v>
                </c:pt>
                <c:pt idx="21802">
                  <c:v>2.6640330218717E-2</c:v>
                </c:pt>
                <c:pt idx="21803">
                  <c:v>1.4798165769973001E-2</c:v>
                </c:pt>
                <c:pt idx="21804">
                  <c:v>5.0399454704205399E-2</c:v>
                </c:pt>
                <c:pt idx="21805">
                  <c:v>4.54721992909514E-2</c:v>
                </c:pt>
                <c:pt idx="21806">
                  <c:v>3.3810330760636997E-2</c:v>
                </c:pt>
                <c:pt idx="21807">
                  <c:v>2.6968766681623301E-2</c:v>
                </c:pt>
                <c:pt idx="21808">
                  <c:v>9.9881481132249005E-3</c:v>
                </c:pt>
                <c:pt idx="21809">
                  <c:v>1.9487406847345699E-2</c:v>
                </c:pt>
                <c:pt idx="21810">
                  <c:v>1.6511865058668699E-2</c:v>
                </c:pt>
                <c:pt idx="21811">
                  <c:v>9.7849169666059995E-3</c:v>
                </c:pt>
                <c:pt idx="21812">
                  <c:v>1.4596689487109999E-2</c:v>
                </c:pt>
                <c:pt idx="21813">
                  <c:v>1.27434350568673E-2</c:v>
                </c:pt>
                <c:pt idx="21814">
                  <c:v>1.9433391495001801E-2</c:v>
                </c:pt>
                <c:pt idx="21815">
                  <c:v>1.9454894170538899E-2</c:v>
                </c:pt>
                <c:pt idx="21816">
                  <c:v>2.7337204265493398E-2</c:v>
                </c:pt>
                <c:pt idx="21817">
                  <c:v>1.4506727021025401E-2</c:v>
                </c:pt>
                <c:pt idx="21818">
                  <c:v>2.7143975240414901E-2</c:v>
                </c:pt>
                <c:pt idx="21819">
                  <c:v>1.1985060885255401E-2</c:v>
                </c:pt>
                <c:pt idx="21820">
                  <c:v>3.2899324391051997E-2</c:v>
                </c:pt>
                <c:pt idx="21821">
                  <c:v>1.4831164846555099E-2</c:v>
                </c:pt>
                <c:pt idx="21822">
                  <c:v>3.8647421993127901E-2</c:v>
                </c:pt>
                <c:pt idx="21823">
                  <c:v>3.3988703428266501E-2</c:v>
                </c:pt>
                <c:pt idx="21824">
                  <c:v>2.2219008513041399E-2</c:v>
                </c:pt>
                <c:pt idx="21825">
                  <c:v>1.21843977446431E-2</c:v>
                </c:pt>
                <c:pt idx="21826">
                  <c:v>1.0394889901045E-2</c:v>
                </c:pt>
                <c:pt idx="21827">
                  <c:v>1.38693258996926E-2</c:v>
                </c:pt>
                <c:pt idx="21828">
                  <c:v>1.9788332443077799E-2</c:v>
                </c:pt>
                <c:pt idx="21829">
                  <c:v>3.5599486268048E-2</c:v>
                </c:pt>
                <c:pt idx="21830">
                  <c:v>4.2735270805325402E-2</c:v>
                </c:pt>
                <c:pt idx="21831">
                  <c:v>2.2716240914903599E-2</c:v>
                </c:pt>
                <c:pt idx="21832">
                  <c:v>1.25346529338978E-2</c:v>
                </c:pt>
                <c:pt idx="21833">
                  <c:v>1.0755662188908501E-2</c:v>
                </c:pt>
                <c:pt idx="21834">
                  <c:v>2.8571767084532601E-2</c:v>
                </c:pt>
                <c:pt idx="21835">
                  <c:v>1.7963324319822099E-2</c:v>
                </c:pt>
                <c:pt idx="21836">
                  <c:v>9.0689512443106208E-3</c:v>
                </c:pt>
                <c:pt idx="21837">
                  <c:v>1.6309149033005298E-2</c:v>
                </c:pt>
                <c:pt idx="21838">
                  <c:v>1.1531290482842399E-2</c:v>
                </c:pt>
                <c:pt idx="21839">
                  <c:v>3.5434327885500001E-2</c:v>
                </c:pt>
                <c:pt idx="21840">
                  <c:v>2.7634165933492601E-2</c:v>
                </c:pt>
                <c:pt idx="21841">
                  <c:v>5.0311851137616902E-2</c:v>
                </c:pt>
                <c:pt idx="21842">
                  <c:v>1.09091487791539E-2</c:v>
                </c:pt>
                <c:pt idx="21843">
                  <c:v>1.0182199827624999E-2</c:v>
                </c:pt>
                <c:pt idx="21844">
                  <c:v>1.01322870015935E-2</c:v>
                </c:pt>
                <c:pt idx="21845">
                  <c:v>1.7795310556951199E-2</c:v>
                </c:pt>
                <c:pt idx="21846">
                  <c:v>1.28656226847243E-2</c:v>
                </c:pt>
                <c:pt idx="21847">
                  <c:v>1.55268573931152E-2</c:v>
                </c:pt>
                <c:pt idx="21848">
                  <c:v>4.0486568068067899E-2</c:v>
                </c:pt>
                <c:pt idx="21849">
                  <c:v>4.9544627743647103E-2</c:v>
                </c:pt>
                <c:pt idx="21850">
                  <c:v>1.90336212173874E-2</c:v>
                </c:pt>
                <c:pt idx="21851">
                  <c:v>4.28928356788476E-2</c:v>
                </c:pt>
                <c:pt idx="21852">
                  <c:v>2.1752104465122601E-2</c:v>
                </c:pt>
                <c:pt idx="21853">
                  <c:v>4.3999041000351402E-2</c:v>
                </c:pt>
                <c:pt idx="21854">
                  <c:v>3.06881214927077E-2</c:v>
                </c:pt>
                <c:pt idx="21855">
                  <c:v>6.0552882743681202E-2</c:v>
                </c:pt>
                <c:pt idx="21856">
                  <c:v>1.0410831635515301E-2</c:v>
                </c:pt>
                <c:pt idx="21857">
                  <c:v>1.1435946874533099E-2</c:v>
                </c:pt>
                <c:pt idx="21858">
                  <c:v>1.2374411773674401E-2</c:v>
                </c:pt>
                <c:pt idx="21859">
                  <c:v>2.3063141938157901E-2</c:v>
                </c:pt>
                <c:pt idx="21860">
                  <c:v>5.9664845923075298E-2</c:v>
                </c:pt>
                <c:pt idx="21861">
                  <c:v>1.9201547971747199E-2</c:v>
                </c:pt>
                <c:pt idx="21862">
                  <c:v>1.93062654471019E-2</c:v>
                </c:pt>
                <c:pt idx="21863">
                  <c:v>1.84833914174947E-2</c:v>
                </c:pt>
                <c:pt idx="21864">
                  <c:v>1.01311614927034E-2</c:v>
                </c:pt>
                <c:pt idx="21865">
                  <c:v>9.8161816980254606E-3</c:v>
                </c:pt>
                <c:pt idx="21866">
                  <c:v>1.1742248434568101E-2</c:v>
                </c:pt>
                <c:pt idx="21867">
                  <c:v>9.6903635906397494E-3</c:v>
                </c:pt>
                <c:pt idx="21868">
                  <c:v>5.9606415918292903E-2</c:v>
                </c:pt>
                <c:pt idx="21869">
                  <c:v>3.32931876181373E-2</c:v>
                </c:pt>
                <c:pt idx="21870">
                  <c:v>4.8559728186344103E-2</c:v>
                </c:pt>
                <c:pt idx="21871">
                  <c:v>8.9716525387620195E-3</c:v>
                </c:pt>
                <c:pt idx="21872">
                  <c:v>1.5893939623198398E-2</c:v>
                </c:pt>
                <c:pt idx="21873">
                  <c:v>9.3987355687871095E-3</c:v>
                </c:pt>
                <c:pt idx="21874">
                  <c:v>1.09014100799034E-2</c:v>
                </c:pt>
                <c:pt idx="21875">
                  <c:v>1.3202563160624301E-2</c:v>
                </c:pt>
                <c:pt idx="21876">
                  <c:v>9.0764036489464194E-3</c:v>
                </c:pt>
                <c:pt idx="21877">
                  <c:v>9.0116256032188192E-3</c:v>
                </c:pt>
                <c:pt idx="21878">
                  <c:v>1.42519118523079E-2</c:v>
                </c:pt>
                <c:pt idx="21879">
                  <c:v>4.49057364686501E-2</c:v>
                </c:pt>
                <c:pt idx="21880">
                  <c:v>5.0635875973222999E-2</c:v>
                </c:pt>
                <c:pt idx="21881">
                  <c:v>1.1614587729517799E-2</c:v>
                </c:pt>
                <c:pt idx="21882">
                  <c:v>8.9932167733061796E-3</c:v>
                </c:pt>
                <c:pt idx="21883">
                  <c:v>9.1704129260229E-3</c:v>
                </c:pt>
                <c:pt idx="21884">
                  <c:v>7.9578697035794493E-3</c:v>
                </c:pt>
                <c:pt idx="21885">
                  <c:v>4.2739738310009802E-2</c:v>
                </c:pt>
                <c:pt idx="21886">
                  <c:v>1.8663299601346099E-2</c:v>
                </c:pt>
                <c:pt idx="21887">
                  <c:v>2.0980053804870301E-2</c:v>
                </c:pt>
                <c:pt idx="21888">
                  <c:v>4.0381005615365798E-2</c:v>
                </c:pt>
                <c:pt idx="21889">
                  <c:v>5.6881580056307599E-2</c:v>
                </c:pt>
                <c:pt idx="21890">
                  <c:v>4.5910498293878103E-2</c:v>
                </c:pt>
                <c:pt idx="21891">
                  <c:v>8.7721164632217508E-3</c:v>
                </c:pt>
                <c:pt idx="21892">
                  <c:v>1.18493439490797E-2</c:v>
                </c:pt>
                <c:pt idx="21893">
                  <c:v>1.8185299298679802E-2</c:v>
                </c:pt>
                <c:pt idx="21894">
                  <c:v>4.6605566657628203E-2</c:v>
                </c:pt>
                <c:pt idx="21895">
                  <c:v>8.8323247746637801E-3</c:v>
                </c:pt>
                <c:pt idx="21896">
                  <c:v>1.6041462997835401E-2</c:v>
                </c:pt>
                <c:pt idx="21897">
                  <c:v>1.06737556891998E-2</c:v>
                </c:pt>
                <c:pt idx="21898">
                  <c:v>1.0922076295878901E-2</c:v>
                </c:pt>
                <c:pt idx="21899">
                  <c:v>1.8011011957498199E-2</c:v>
                </c:pt>
                <c:pt idx="21900">
                  <c:v>1.5884143089133999E-2</c:v>
                </c:pt>
                <c:pt idx="21901">
                  <c:v>5.6263712650674501E-2</c:v>
                </c:pt>
                <c:pt idx="21902">
                  <c:v>1.6031221618310401E-2</c:v>
                </c:pt>
                <c:pt idx="21903">
                  <c:v>1.7929534530245601E-2</c:v>
                </c:pt>
                <c:pt idx="21904">
                  <c:v>9.9180090872883295E-3</c:v>
                </c:pt>
                <c:pt idx="21905">
                  <c:v>6.0856968260534001E-2</c:v>
                </c:pt>
                <c:pt idx="21906">
                  <c:v>4.0100503206057299E-2</c:v>
                </c:pt>
                <c:pt idx="21907">
                  <c:v>1.0084257498579E-2</c:v>
                </c:pt>
                <c:pt idx="21908">
                  <c:v>3.1494907552172102E-2</c:v>
                </c:pt>
                <c:pt idx="21909">
                  <c:v>2.3447334047593499E-2</c:v>
                </c:pt>
                <c:pt idx="21910">
                  <c:v>4.3392256912847198E-2</c:v>
                </c:pt>
                <c:pt idx="21911">
                  <c:v>2.91391467707387E-2</c:v>
                </c:pt>
                <c:pt idx="21912">
                  <c:v>9.0068552710087704E-3</c:v>
                </c:pt>
                <c:pt idx="21913">
                  <c:v>2.5211540964276299E-2</c:v>
                </c:pt>
                <c:pt idx="21914">
                  <c:v>1.5199004192707101E-2</c:v>
                </c:pt>
                <c:pt idx="21915">
                  <c:v>9.4468451178392806E-3</c:v>
                </c:pt>
                <c:pt idx="21916">
                  <c:v>4.48997483744068E-2</c:v>
                </c:pt>
                <c:pt idx="21917">
                  <c:v>1.15799887837847E-2</c:v>
                </c:pt>
                <c:pt idx="21918">
                  <c:v>1.2008149098052E-2</c:v>
                </c:pt>
                <c:pt idx="21919">
                  <c:v>1.3161153714623799E-2</c:v>
                </c:pt>
                <c:pt idx="21920">
                  <c:v>3.43451304383992E-2</c:v>
                </c:pt>
                <c:pt idx="21921">
                  <c:v>1.6840044852975598E-2</c:v>
                </c:pt>
                <c:pt idx="21922">
                  <c:v>5.45121181381336E-2</c:v>
                </c:pt>
                <c:pt idx="21923">
                  <c:v>5.7281829559067701E-2</c:v>
                </c:pt>
                <c:pt idx="21924">
                  <c:v>1.4197098541772099E-2</c:v>
                </c:pt>
                <c:pt idx="21925">
                  <c:v>2.3771933001301902E-2</c:v>
                </c:pt>
                <c:pt idx="21926">
                  <c:v>1.39394765860699E-2</c:v>
                </c:pt>
                <c:pt idx="21927">
                  <c:v>1.85656130941954E-2</c:v>
                </c:pt>
                <c:pt idx="21928">
                  <c:v>1.50282997823597E-2</c:v>
                </c:pt>
                <c:pt idx="21929">
                  <c:v>4.2558166799700703E-2</c:v>
                </c:pt>
                <c:pt idx="21930">
                  <c:v>1.7131793473847499E-2</c:v>
                </c:pt>
                <c:pt idx="21931">
                  <c:v>1.47257560714367E-2</c:v>
                </c:pt>
                <c:pt idx="21932">
                  <c:v>1.3850832100338301E-2</c:v>
                </c:pt>
                <c:pt idx="21933">
                  <c:v>3.6467064960381698E-2</c:v>
                </c:pt>
                <c:pt idx="21934">
                  <c:v>1.16464030968144E-2</c:v>
                </c:pt>
                <c:pt idx="21935">
                  <c:v>1.19288521078415E-2</c:v>
                </c:pt>
                <c:pt idx="21936">
                  <c:v>2.02881781774308E-2</c:v>
                </c:pt>
                <c:pt idx="21937">
                  <c:v>1.5127595348981801E-2</c:v>
                </c:pt>
                <c:pt idx="21938">
                  <c:v>1.19523389100036E-2</c:v>
                </c:pt>
                <c:pt idx="21939">
                  <c:v>2.7792077097438E-2</c:v>
                </c:pt>
                <c:pt idx="21940">
                  <c:v>2.0333110965087799E-2</c:v>
                </c:pt>
                <c:pt idx="21941">
                  <c:v>1.38146258848013E-2</c:v>
                </c:pt>
                <c:pt idx="21942">
                  <c:v>1.33029053757225E-2</c:v>
                </c:pt>
                <c:pt idx="21943">
                  <c:v>1.35949234404608E-2</c:v>
                </c:pt>
                <c:pt idx="21944">
                  <c:v>6.2518636482692999E-2</c:v>
                </c:pt>
                <c:pt idx="21945">
                  <c:v>8.6647644983018201E-3</c:v>
                </c:pt>
                <c:pt idx="21946">
                  <c:v>5.6831878523976601E-2</c:v>
                </c:pt>
                <c:pt idx="21947">
                  <c:v>1.8655155748021401E-2</c:v>
                </c:pt>
                <c:pt idx="21948">
                  <c:v>1.3198150216457399E-2</c:v>
                </c:pt>
                <c:pt idx="21949">
                  <c:v>2.0108909410741602E-2</c:v>
                </c:pt>
                <c:pt idx="21950">
                  <c:v>1.42716974435957E-2</c:v>
                </c:pt>
                <c:pt idx="21951">
                  <c:v>1.2629468467758699E-2</c:v>
                </c:pt>
                <c:pt idx="21952">
                  <c:v>1.23853883921236E-2</c:v>
                </c:pt>
                <c:pt idx="21953">
                  <c:v>6.4468289882709001E-2</c:v>
                </c:pt>
                <c:pt idx="21954">
                  <c:v>1.9863238306645201E-2</c:v>
                </c:pt>
                <c:pt idx="21955">
                  <c:v>9.7035534076047297E-3</c:v>
                </c:pt>
                <c:pt idx="21956">
                  <c:v>7.9863597933052203E-3</c:v>
                </c:pt>
                <c:pt idx="21957">
                  <c:v>1.9431625782139399E-2</c:v>
                </c:pt>
                <c:pt idx="21958">
                  <c:v>2.7482860318164801E-2</c:v>
                </c:pt>
                <c:pt idx="21959">
                  <c:v>1.21953982622197E-2</c:v>
                </c:pt>
                <c:pt idx="21960">
                  <c:v>7.9090242892942107E-3</c:v>
                </c:pt>
                <c:pt idx="21961">
                  <c:v>2.2643723085456001E-2</c:v>
                </c:pt>
                <c:pt idx="21962">
                  <c:v>9.01536273244034E-3</c:v>
                </c:pt>
                <c:pt idx="21963">
                  <c:v>5.64848722186891E-2</c:v>
                </c:pt>
                <c:pt idx="21964">
                  <c:v>5.6940084079655701E-2</c:v>
                </c:pt>
                <c:pt idx="21965">
                  <c:v>5.1803739953168698E-2</c:v>
                </c:pt>
                <c:pt idx="21966">
                  <c:v>6.0716374407644998E-2</c:v>
                </c:pt>
                <c:pt idx="21967">
                  <c:v>8.5629653459393107E-3</c:v>
                </c:pt>
                <c:pt idx="21968">
                  <c:v>4.5887559217176598E-2</c:v>
                </c:pt>
                <c:pt idx="21969">
                  <c:v>1.0857005432829799E-2</c:v>
                </c:pt>
                <c:pt idx="21970">
                  <c:v>3.82108867889158E-2</c:v>
                </c:pt>
                <c:pt idx="21971">
                  <c:v>1.47706934095097E-2</c:v>
                </c:pt>
                <c:pt idx="21972">
                  <c:v>1.54763003008517E-2</c:v>
                </c:pt>
                <c:pt idx="21973">
                  <c:v>8.0005412560917501E-3</c:v>
                </c:pt>
                <c:pt idx="21974">
                  <c:v>8.6638983757254904E-3</c:v>
                </c:pt>
                <c:pt idx="21975">
                  <c:v>1.0219137647778501E-2</c:v>
                </c:pt>
                <c:pt idx="21976">
                  <c:v>4.89201623213966E-2</c:v>
                </c:pt>
                <c:pt idx="21977">
                  <c:v>1.03376342707231E-2</c:v>
                </c:pt>
                <c:pt idx="21978">
                  <c:v>1.3089858110789601E-2</c:v>
                </c:pt>
                <c:pt idx="21979">
                  <c:v>1.7028885836300599E-2</c:v>
                </c:pt>
                <c:pt idx="21980">
                  <c:v>8.1702380983299603E-3</c:v>
                </c:pt>
                <c:pt idx="21981">
                  <c:v>5.5060694256398202E-2</c:v>
                </c:pt>
                <c:pt idx="21982">
                  <c:v>1.10331215587218E-2</c:v>
                </c:pt>
                <c:pt idx="21983">
                  <c:v>2.6474823246618099E-2</c:v>
                </c:pt>
                <c:pt idx="21984">
                  <c:v>1.0230507274777201E-2</c:v>
                </c:pt>
                <c:pt idx="21985">
                  <c:v>7.8933400369971003E-3</c:v>
                </c:pt>
                <c:pt idx="21986">
                  <c:v>3.4589467908517198E-2</c:v>
                </c:pt>
                <c:pt idx="21987">
                  <c:v>9.3166545284120907E-3</c:v>
                </c:pt>
                <c:pt idx="21988">
                  <c:v>1.06655731152662E-2</c:v>
                </c:pt>
                <c:pt idx="21989">
                  <c:v>9.3967299673043195E-3</c:v>
                </c:pt>
                <c:pt idx="21990">
                  <c:v>1.2117591048463799E-2</c:v>
                </c:pt>
                <c:pt idx="21991">
                  <c:v>1.7890030013864799E-2</c:v>
                </c:pt>
                <c:pt idx="21992">
                  <c:v>2.9204826121419999E-2</c:v>
                </c:pt>
                <c:pt idx="21993">
                  <c:v>4.70228240010317E-2</c:v>
                </c:pt>
                <c:pt idx="21994">
                  <c:v>1.57450721362308E-2</c:v>
                </c:pt>
                <c:pt idx="21995">
                  <c:v>9.8186727826450604E-3</c:v>
                </c:pt>
                <c:pt idx="21996">
                  <c:v>2.7012721744940502E-2</c:v>
                </c:pt>
                <c:pt idx="21997">
                  <c:v>2.27814347846702E-2</c:v>
                </c:pt>
                <c:pt idx="21998">
                  <c:v>8.3919498834765394E-3</c:v>
                </c:pt>
                <c:pt idx="21999">
                  <c:v>9.0526264628465504E-3</c:v>
                </c:pt>
                <c:pt idx="22000">
                  <c:v>2.3813349973385901E-2</c:v>
                </c:pt>
                <c:pt idx="22001">
                  <c:v>3.5304881691748197E-2</c:v>
                </c:pt>
                <c:pt idx="22002">
                  <c:v>2.72775494297803E-2</c:v>
                </c:pt>
                <c:pt idx="22003">
                  <c:v>3.8936347740095599E-2</c:v>
                </c:pt>
                <c:pt idx="22004">
                  <c:v>1.0107070592423099E-2</c:v>
                </c:pt>
                <c:pt idx="22005">
                  <c:v>4.0456577963672503E-2</c:v>
                </c:pt>
                <c:pt idx="22006">
                  <c:v>1.17498392148946E-2</c:v>
                </c:pt>
                <c:pt idx="22007">
                  <c:v>1.2137543365991999E-2</c:v>
                </c:pt>
                <c:pt idx="22008">
                  <c:v>3.5184224842438501E-2</c:v>
                </c:pt>
                <c:pt idx="22009">
                  <c:v>1.1176856460389699E-2</c:v>
                </c:pt>
                <c:pt idx="22010">
                  <c:v>3.9109963188917303E-2</c:v>
                </c:pt>
                <c:pt idx="22011">
                  <c:v>3.8941395153552098E-2</c:v>
                </c:pt>
                <c:pt idx="22012">
                  <c:v>9.6501460368862094E-3</c:v>
                </c:pt>
                <c:pt idx="22013">
                  <c:v>9.2716032688021401E-3</c:v>
                </c:pt>
                <c:pt idx="22014">
                  <c:v>1.3635346319763601E-2</c:v>
                </c:pt>
                <c:pt idx="22015">
                  <c:v>2.3888700297203101E-2</c:v>
                </c:pt>
                <c:pt idx="22016">
                  <c:v>1.55859512816973E-2</c:v>
                </c:pt>
                <c:pt idx="22017">
                  <c:v>8.3831731190001299E-3</c:v>
                </c:pt>
                <c:pt idx="22018">
                  <c:v>3.6844253283500501E-2</c:v>
                </c:pt>
                <c:pt idx="22019">
                  <c:v>3.1619967387920903E-2</c:v>
                </c:pt>
                <c:pt idx="22020">
                  <c:v>3.9202709948607299E-2</c:v>
                </c:pt>
                <c:pt idx="22021">
                  <c:v>4.1214953382364999E-2</c:v>
                </c:pt>
                <c:pt idx="22022">
                  <c:v>2.5187824503672698E-2</c:v>
                </c:pt>
                <c:pt idx="22023">
                  <c:v>2.2966692137047599E-2</c:v>
                </c:pt>
                <c:pt idx="22024">
                  <c:v>1.3173255267827901E-2</c:v>
                </c:pt>
                <c:pt idx="22025">
                  <c:v>1.02345658000433E-2</c:v>
                </c:pt>
                <c:pt idx="22026">
                  <c:v>1.8908044517600999E-2</c:v>
                </c:pt>
                <c:pt idx="22027">
                  <c:v>1.1834080221665801E-2</c:v>
                </c:pt>
                <c:pt idx="22028">
                  <c:v>3.9927345204197801E-2</c:v>
                </c:pt>
                <c:pt idx="22029">
                  <c:v>2.49829435539504E-2</c:v>
                </c:pt>
                <c:pt idx="22030">
                  <c:v>6.3540247709296796E-2</c:v>
                </c:pt>
                <c:pt idx="22031">
                  <c:v>2.1003483527997299E-2</c:v>
                </c:pt>
                <c:pt idx="22032">
                  <c:v>2.3990631676235399E-2</c:v>
                </c:pt>
                <c:pt idx="22033">
                  <c:v>1.2134813997615301E-2</c:v>
                </c:pt>
                <c:pt idx="22034">
                  <c:v>1.13777775427848E-2</c:v>
                </c:pt>
                <c:pt idx="22035">
                  <c:v>2.17554861175282E-2</c:v>
                </c:pt>
                <c:pt idx="22036">
                  <c:v>4.8119825323837698E-2</c:v>
                </c:pt>
                <c:pt idx="22037">
                  <c:v>2.0502354558353399E-2</c:v>
                </c:pt>
                <c:pt idx="22038">
                  <c:v>7.9454953189820494E-3</c:v>
                </c:pt>
                <c:pt idx="22039">
                  <c:v>4.0340180305391903E-2</c:v>
                </c:pt>
                <c:pt idx="22040">
                  <c:v>3.3157456900259202E-2</c:v>
                </c:pt>
                <c:pt idx="22041">
                  <c:v>2.0418054811835899E-2</c:v>
                </c:pt>
                <c:pt idx="22042">
                  <c:v>1.64919198791059E-2</c:v>
                </c:pt>
                <c:pt idx="22043">
                  <c:v>1.7192555608469599E-2</c:v>
                </c:pt>
                <c:pt idx="22044">
                  <c:v>8.8821984215702605E-3</c:v>
                </c:pt>
                <c:pt idx="22045">
                  <c:v>1.14852319951942E-2</c:v>
                </c:pt>
                <c:pt idx="22046">
                  <c:v>1.9024069608536798E-2</c:v>
                </c:pt>
                <c:pt idx="22047">
                  <c:v>2.8327292139581701E-2</c:v>
                </c:pt>
                <c:pt idx="22048">
                  <c:v>1.54631136584856E-2</c:v>
                </c:pt>
                <c:pt idx="22049">
                  <c:v>1.2543356600471E-2</c:v>
                </c:pt>
                <c:pt idx="22050">
                  <c:v>1.56173277772691E-2</c:v>
                </c:pt>
                <c:pt idx="22051">
                  <c:v>1.1627953379801799E-2</c:v>
                </c:pt>
                <c:pt idx="22052">
                  <c:v>2.9242643110065601E-2</c:v>
                </c:pt>
                <c:pt idx="22053">
                  <c:v>9.1157708999485901E-3</c:v>
                </c:pt>
                <c:pt idx="22054">
                  <c:v>8.6640898405708298E-3</c:v>
                </c:pt>
                <c:pt idx="22055">
                  <c:v>3.3203324218248599E-2</c:v>
                </c:pt>
                <c:pt idx="22056">
                  <c:v>1.5351852690655299E-2</c:v>
                </c:pt>
                <c:pt idx="22057">
                  <c:v>1.9830982516534999E-2</c:v>
                </c:pt>
                <c:pt idx="22058">
                  <c:v>8.80592043862009E-3</c:v>
                </c:pt>
                <c:pt idx="22059">
                  <c:v>9.4522901040405699E-3</c:v>
                </c:pt>
                <c:pt idx="22060">
                  <c:v>2.30230291678101E-2</c:v>
                </c:pt>
                <c:pt idx="22061">
                  <c:v>9.3209127243642203E-3</c:v>
                </c:pt>
                <c:pt idx="22062">
                  <c:v>3.3137636341267603E-2</c:v>
                </c:pt>
                <c:pt idx="22063">
                  <c:v>1.7381213984896799E-2</c:v>
                </c:pt>
                <c:pt idx="22064">
                  <c:v>8.3036363052818203E-3</c:v>
                </c:pt>
                <c:pt idx="22065">
                  <c:v>4.58024931317682E-2</c:v>
                </c:pt>
                <c:pt idx="22066">
                  <c:v>1.5775505261775399E-2</c:v>
                </c:pt>
                <c:pt idx="22067">
                  <c:v>1.3402739834005001E-2</c:v>
                </c:pt>
                <c:pt idx="22068">
                  <c:v>9.8824677168612499E-3</c:v>
                </c:pt>
                <c:pt idx="22069">
                  <c:v>4.16331227514119E-2</c:v>
                </c:pt>
                <c:pt idx="22070">
                  <c:v>1.7991497168345801E-2</c:v>
                </c:pt>
                <c:pt idx="22071">
                  <c:v>1.6827870951524999E-2</c:v>
                </c:pt>
                <c:pt idx="22072">
                  <c:v>5.7230225972320699E-2</c:v>
                </c:pt>
                <c:pt idx="22073">
                  <c:v>1.25398256477527E-2</c:v>
                </c:pt>
                <c:pt idx="22074">
                  <c:v>4.9708733786560197E-2</c:v>
                </c:pt>
                <c:pt idx="22075">
                  <c:v>3.5508290353426702E-2</c:v>
                </c:pt>
                <c:pt idx="22076">
                  <c:v>9.6997015081789397E-3</c:v>
                </c:pt>
                <c:pt idx="22077">
                  <c:v>7.9046621881318901E-3</c:v>
                </c:pt>
                <c:pt idx="22078">
                  <c:v>1.4019634111340299E-2</c:v>
                </c:pt>
                <c:pt idx="22079">
                  <c:v>3.5505580491096998E-2</c:v>
                </c:pt>
                <c:pt idx="22080">
                  <c:v>2.77416812340271E-2</c:v>
                </c:pt>
                <c:pt idx="22081">
                  <c:v>2.9405710671898299E-2</c:v>
                </c:pt>
                <c:pt idx="22082">
                  <c:v>5.5210339383444801E-2</c:v>
                </c:pt>
                <c:pt idx="22083">
                  <c:v>1.18364596238805E-2</c:v>
                </c:pt>
                <c:pt idx="22084">
                  <c:v>2.9847677641300901E-2</c:v>
                </c:pt>
                <c:pt idx="22085">
                  <c:v>1.4369362339826599E-2</c:v>
                </c:pt>
                <c:pt idx="22086">
                  <c:v>8.4469944744443096E-3</c:v>
                </c:pt>
                <c:pt idx="22087">
                  <c:v>1.3474433915172499E-2</c:v>
                </c:pt>
                <c:pt idx="22088">
                  <c:v>1.42026597483569E-2</c:v>
                </c:pt>
                <c:pt idx="22089">
                  <c:v>1.51363553731606E-2</c:v>
                </c:pt>
                <c:pt idx="22090">
                  <c:v>1.6641554698482702E-2</c:v>
                </c:pt>
                <c:pt idx="22091">
                  <c:v>1.0183854739166699E-2</c:v>
                </c:pt>
                <c:pt idx="22092">
                  <c:v>1.5756028113778599E-2</c:v>
                </c:pt>
                <c:pt idx="22093">
                  <c:v>1.3552998655964E-2</c:v>
                </c:pt>
                <c:pt idx="22094">
                  <c:v>2.7590299034685101E-2</c:v>
                </c:pt>
                <c:pt idx="22095">
                  <c:v>5.4535504283504101E-2</c:v>
                </c:pt>
                <c:pt idx="22096">
                  <c:v>1.49473817486233E-2</c:v>
                </c:pt>
                <c:pt idx="22097">
                  <c:v>3.4266999550845903E-2</c:v>
                </c:pt>
                <c:pt idx="22098">
                  <c:v>1.6617941865074301E-2</c:v>
                </c:pt>
                <c:pt idx="22099">
                  <c:v>6.7495147363597699E-2</c:v>
                </c:pt>
                <c:pt idx="22100">
                  <c:v>3.1049389220306301E-2</c:v>
                </c:pt>
                <c:pt idx="22101">
                  <c:v>1.9090848236779701E-2</c:v>
                </c:pt>
                <c:pt idx="22102">
                  <c:v>2.5487453092019299E-2</c:v>
                </c:pt>
                <c:pt idx="22103">
                  <c:v>2.0238541746426399E-2</c:v>
                </c:pt>
                <c:pt idx="22104">
                  <c:v>1.2636495857023001E-2</c:v>
                </c:pt>
                <c:pt idx="22105">
                  <c:v>2.0024982664271902E-2</c:v>
                </c:pt>
                <c:pt idx="22106">
                  <c:v>2.0043463545928401E-2</c:v>
                </c:pt>
                <c:pt idx="22107">
                  <c:v>1.26394794601737E-2</c:v>
                </c:pt>
                <c:pt idx="22108">
                  <c:v>9.5814024893779506E-3</c:v>
                </c:pt>
                <c:pt idx="22109">
                  <c:v>9.4515016192772694E-3</c:v>
                </c:pt>
                <c:pt idx="22110">
                  <c:v>1.69618761367346E-2</c:v>
                </c:pt>
                <c:pt idx="22111">
                  <c:v>1.51494230254316E-2</c:v>
                </c:pt>
                <c:pt idx="22112">
                  <c:v>1.04151475568543E-2</c:v>
                </c:pt>
                <c:pt idx="22113">
                  <c:v>4.6770247143027202E-2</c:v>
                </c:pt>
                <c:pt idx="22114">
                  <c:v>1.31738590706419E-2</c:v>
                </c:pt>
                <c:pt idx="22115">
                  <c:v>3.0361409588092601E-2</c:v>
                </c:pt>
                <c:pt idx="22116">
                  <c:v>2.6406524643461798E-2</c:v>
                </c:pt>
                <c:pt idx="22117">
                  <c:v>9.4409191329588599E-3</c:v>
                </c:pt>
                <c:pt idx="22118">
                  <c:v>8.9741596392107301E-3</c:v>
                </c:pt>
                <c:pt idx="22119">
                  <c:v>2.4294625801505699E-2</c:v>
                </c:pt>
                <c:pt idx="22120">
                  <c:v>1.0346711802989701E-2</c:v>
                </c:pt>
                <c:pt idx="22121">
                  <c:v>2.3994142304773501E-2</c:v>
                </c:pt>
                <c:pt idx="22122">
                  <c:v>9.5740286596350897E-3</c:v>
                </c:pt>
                <c:pt idx="22123">
                  <c:v>4.7532587600486099E-2</c:v>
                </c:pt>
                <c:pt idx="22124">
                  <c:v>5.0606198833804697E-2</c:v>
                </c:pt>
                <c:pt idx="22125">
                  <c:v>5.1043108427263E-2</c:v>
                </c:pt>
                <c:pt idx="22126">
                  <c:v>2.84239711986321E-2</c:v>
                </c:pt>
                <c:pt idx="22127">
                  <c:v>3.5045747995471402E-2</c:v>
                </c:pt>
                <c:pt idx="22128">
                  <c:v>2.2006957176706098E-2</c:v>
                </c:pt>
                <c:pt idx="22129">
                  <c:v>4.2571263615240502E-2</c:v>
                </c:pt>
                <c:pt idx="22130">
                  <c:v>1.5121461187165499E-2</c:v>
                </c:pt>
                <c:pt idx="22131">
                  <c:v>9.8867178245776906E-3</c:v>
                </c:pt>
                <c:pt idx="22132">
                  <c:v>9.6705102224827894E-3</c:v>
                </c:pt>
                <c:pt idx="22133">
                  <c:v>1.86163450483521E-2</c:v>
                </c:pt>
                <c:pt idx="22134">
                  <c:v>2.3042361499894099E-2</c:v>
                </c:pt>
                <c:pt idx="22135">
                  <c:v>1.6865966056424399E-2</c:v>
                </c:pt>
                <c:pt idx="22136">
                  <c:v>5.1815965232274497E-2</c:v>
                </c:pt>
                <c:pt idx="22137">
                  <c:v>1.0549435863037601E-2</c:v>
                </c:pt>
                <c:pt idx="22138">
                  <c:v>3.3482816476875801E-2</c:v>
                </c:pt>
                <c:pt idx="22139">
                  <c:v>1.1283763374065701E-2</c:v>
                </c:pt>
                <c:pt idx="22140">
                  <c:v>4.2027067906026297E-2</c:v>
                </c:pt>
                <c:pt idx="22141">
                  <c:v>3.1367985332255599E-2</c:v>
                </c:pt>
                <c:pt idx="22142">
                  <c:v>1.8273244045192101E-2</c:v>
                </c:pt>
                <c:pt idx="22143">
                  <c:v>8.0605520272792695E-3</c:v>
                </c:pt>
                <c:pt idx="22144">
                  <c:v>2.6838773800582801E-2</c:v>
                </c:pt>
                <c:pt idx="22145">
                  <c:v>1.9285620344593302E-2</c:v>
                </c:pt>
                <c:pt idx="22146">
                  <c:v>6.8972697026612101E-2</c:v>
                </c:pt>
                <c:pt idx="22147">
                  <c:v>3.2822585432405398E-2</c:v>
                </c:pt>
                <c:pt idx="22148">
                  <c:v>4.4407065378477002E-2</c:v>
                </c:pt>
                <c:pt idx="22149">
                  <c:v>1.19216447884016E-2</c:v>
                </c:pt>
                <c:pt idx="22150">
                  <c:v>6.3780135668448895E-2</c:v>
                </c:pt>
                <c:pt idx="22151">
                  <c:v>9.6605598502518004E-3</c:v>
                </c:pt>
                <c:pt idx="22152">
                  <c:v>1.96625321445494E-2</c:v>
                </c:pt>
                <c:pt idx="22153">
                  <c:v>4.8885204651101799E-2</c:v>
                </c:pt>
                <c:pt idx="22154">
                  <c:v>9.5447161603441303E-3</c:v>
                </c:pt>
                <c:pt idx="22155">
                  <c:v>2.8733483272038101E-2</c:v>
                </c:pt>
                <c:pt idx="22156">
                  <c:v>8.3893278039959395E-3</c:v>
                </c:pt>
                <c:pt idx="22157">
                  <c:v>1.0165415240112E-2</c:v>
                </c:pt>
                <c:pt idx="22158">
                  <c:v>4.2539139859065801E-2</c:v>
                </c:pt>
                <c:pt idx="22159">
                  <c:v>4.0939463979098201E-2</c:v>
                </c:pt>
                <c:pt idx="22160">
                  <c:v>2.3063812209417198E-2</c:v>
                </c:pt>
                <c:pt idx="22161">
                  <c:v>2.3457051387331201E-2</c:v>
                </c:pt>
                <c:pt idx="22162">
                  <c:v>2.0677168566320101E-2</c:v>
                </c:pt>
                <c:pt idx="22163">
                  <c:v>1.8802434238570399E-2</c:v>
                </c:pt>
                <c:pt idx="22164">
                  <c:v>2.0417657544148701E-2</c:v>
                </c:pt>
                <c:pt idx="22165">
                  <c:v>1.59387076089763E-2</c:v>
                </c:pt>
                <c:pt idx="22166">
                  <c:v>1.5845105924686399E-2</c:v>
                </c:pt>
                <c:pt idx="22167">
                  <c:v>1.57547243460084E-2</c:v>
                </c:pt>
                <c:pt idx="22168">
                  <c:v>1.27172946790917E-2</c:v>
                </c:pt>
                <c:pt idx="22169">
                  <c:v>1.1592114091200799E-2</c:v>
                </c:pt>
                <c:pt idx="22170">
                  <c:v>1.0248591741349599E-2</c:v>
                </c:pt>
                <c:pt idx="22171">
                  <c:v>1.40033292959861E-2</c:v>
                </c:pt>
                <c:pt idx="22172">
                  <c:v>1.52834018228339E-2</c:v>
                </c:pt>
                <c:pt idx="22173">
                  <c:v>5.3756866679003402E-2</c:v>
                </c:pt>
                <c:pt idx="22174">
                  <c:v>3.6488979272830999E-2</c:v>
                </c:pt>
                <c:pt idx="22175">
                  <c:v>1.59664543208736E-2</c:v>
                </c:pt>
                <c:pt idx="22176">
                  <c:v>9.0245134633613194E-3</c:v>
                </c:pt>
                <c:pt idx="22177">
                  <c:v>9.3638932062637802E-3</c:v>
                </c:pt>
                <c:pt idx="22178">
                  <c:v>1.95957346302011E-2</c:v>
                </c:pt>
                <c:pt idx="22179">
                  <c:v>8.3956600129245999E-3</c:v>
                </c:pt>
                <c:pt idx="22180">
                  <c:v>1.7479939049711402E-2</c:v>
                </c:pt>
                <c:pt idx="22181">
                  <c:v>1.7974544101884201E-2</c:v>
                </c:pt>
                <c:pt idx="22182">
                  <c:v>4.6160413091921003E-2</c:v>
                </c:pt>
                <c:pt idx="22183">
                  <c:v>1.01493501235946E-2</c:v>
                </c:pt>
                <c:pt idx="22184">
                  <c:v>9.5396139072622104E-3</c:v>
                </c:pt>
                <c:pt idx="22185">
                  <c:v>8.5359750175322997E-3</c:v>
                </c:pt>
                <c:pt idx="22186">
                  <c:v>2.8684887656566099E-2</c:v>
                </c:pt>
                <c:pt idx="22187">
                  <c:v>2.7609685429878201E-2</c:v>
                </c:pt>
                <c:pt idx="22188">
                  <c:v>1.0575930517871901E-2</c:v>
                </c:pt>
                <c:pt idx="22189">
                  <c:v>9.0582338627384403E-3</c:v>
                </c:pt>
                <c:pt idx="22190">
                  <c:v>5.2614845431219102E-2</c:v>
                </c:pt>
                <c:pt idx="22191">
                  <c:v>4.5887237676855201E-2</c:v>
                </c:pt>
                <c:pt idx="22192">
                  <c:v>8.9082910734749905E-3</c:v>
                </c:pt>
                <c:pt idx="22193">
                  <c:v>3.1150847472295701E-2</c:v>
                </c:pt>
                <c:pt idx="22194">
                  <c:v>1.39341455235265E-2</c:v>
                </c:pt>
                <c:pt idx="22195">
                  <c:v>1.24128672690736E-2</c:v>
                </c:pt>
                <c:pt idx="22196">
                  <c:v>9.3814983898688701E-3</c:v>
                </c:pt>
                <c:pt idx="22197">
                  <c:v>8.7602323620358004E-3</c:v>
                </c:pt>
                <c:pt idx="22198">
                  <c:v>4.2503497252852802E-2</c:v>
                </c:pt>
                <c:pt idx="22199">
                  <c:v>8.8260017773285904E-3</c:v>
                </c:pt>
                <c:pt idx="22200">
                  <c:v>9.6070107620650994E-3</c:v>
                </c:pt>
                <c:pt idx="22201">
                  <c:v>8.8664303752206998E-3</c:v>
                </c:pt>
                <c:pt idx="22202">
                  <c:v>5.2920657470671303E-2</c:v>
                </c:pt>
                <c:pt idx="22203">
                  <c:v>1.31176948277798E-2</c:v>
                </c:pt>
                <c:pt idx="22204">
                  <c:v>1.0105725986751499E-2</c:v>
                </c:pt>
                <c:pt idx="22205">
                  <c:v>2.2540280112317599E-2</c:v>
                </c:pt>
                <c:pt idx="22206">
                  <c:v>1.31391061668745E-2</c:v>
                </c:pt>
                <c:pt idx="22207">
                  <c:v>1.8089376921846902E-2</c:v>
                </c:pt>
                <c:pt idx="22208">
                  <c:v>1.5105386070173201E-2</c:v>
                </c:pt>
                <c:pt idx="22209">
                  <c:v>2.08900260914083E-2</c:v>
                </c:pt>
                <c:pt idx="22210">
                  <c:v>1.1582113493005799E-2</c:v>
                </c:pt>
                <c:pt idx="22211">
                  <c:v>1.9470690104123101E-2</c:v>
                </c:pt>
                <c:pt idx="22212">
                  <c:v>9.0946132003811696E-3</c:v>
                </c:pt>
                <c:pt idx="22213">
                  <c:v>8.9749281130848801E-3</c:v>
                </c:pt>
                <c:pt idx="22214">
                  <c:v>1.0508214786235899E-2</c:v>
                </c:pt>
                <c:pt idx="22215">
                  <c:v>1.2344552288872599E-2</c:v>
                </c:pt>
                <c:pt idx="22216">
                  <c:v>4.7781845083589299E-2</c:v>
                </c:pt>
                <c:pt idx="22217">
                  <c:v>1.0544526278619199E-2</c:v>
                </c:pt>
                <c:pt idx="22218">
                  <c:v>9.42795900907464E-3</c:v>
                </c:pt>
                <c:pt idx="22219">
                  <c:v>1.5281183037183101E-2</c:v>
                </c:pt>
                <c:pt idx="22220">
                  <c:v>3.8605362610997597E-2</c:v>
                </c:pt>
                <c:pt idx="22221">
                  <c:v>9.3506624569403597E-3</c:v>
                </c:pt>
                <c:pt idx="22222">
                  <c:v>1.7944209186493101E-2</c:v>
                </c:pt>
                <c:pt idx="22223">
                  <c:v>3.4353084642646199E-2</c:v>
                </c:pt>
                <c:pt idx="22224">
                  <c:v>2.9554328230309599E-2</c:v>
                </c:pt>
                <c:pt idx="22225">
                  <c:v>3.0387737061114899E-2</c:v>
                </c:pt>
                <c:pt idx="22226">
                  <c:v>5.4746605113298097E-2</c:v>
                </c:pt>
                <c:pt idx="22227">
                  <c:v>3.4171330169157597E-2</c:v>
                </c:pt>
                <c:pt idx="22228">
                  <c:v>1.3475021567493001E-2</c:v>
                </c:pt>
                <c:pt idx="22229">
                  <c:v>3.0260366835117701E-2</c:v>
                </c:pt>
                <c:pt idx="22230">
                  <c:v>1.0138057161352699E-2</c:v>
                </c:pt>
                <c:pt idx="22231">
                  <c:v>1.60753023876508E-2</c:v>
                </c:pt>
                <c:pt idx="22232">
                  <c:v>9.7783116044288902E-3</c:v>
                </c:pt>
                <c:pt idx="22233">
                  <c:v>8.8089090082772992E-3</c:v>
                </c:pt>
                <c:pt idx="22234">
                  <c:v>1.03593644716094E-2</c:v>
                </c:pt>
                <c:pt idx="22235">
                  <c:v>1.54153811905254E-2</c:v>
                </c:pt>
                <c:pt idx="22236">
                  <c:v>2.6144210784873299E-2</c:v>
                </c:pt>
                <c:pt idx="22237">
                  <c:v>1.4786057215775099E-2</c:v>
                </c:pt>
                <c:pt idx="22238">
                  <c:v>3.1000210139460901E-2</c:v>
                </c:pt>
                <c:pt idx="22239">
                  <c:v>1.88676780217534E-2</c:v>
                </c:pt>
                <c:pt idx="22240">
                  <c:v>1.0375021985854899E-2</c:v>
                </c:pt>
                <c:pt idx="22241">
                  <c:v>1.43424131203979E-2</c:v>
                </c:pt>
                <c:pt idx="22242">
                  <c:v>9.1108273759355398E-3</c:v>
                </c:pt>
                <c:pt idx="22243">
                  <c:v>3.80168294056831E-2</c:v>
                </c:pt>
                <c:pt idx="22244">
                  <c:v>8.2748403104221796E-3</c:v>
                </c:pt>
                <c:pt idx="22245">
                  <c:v>9.4304378121837593E-3</c:v>
                </c:pt>
                <c:pt idx="22246">
                  <c:v>2.3083904519785401E-2</c:v>
                </c:pt>
                <c:pt idx="22247">
                  <c:v>9.7541094532808108E-3</c:v>
                </c:pt>
                <c:pt idx="22248">
                  <c:v>4.22188100406133E-2</c:v>
                </c:pt>
                <c:pt idx="22249">
                  <c:v>1.97878425155977E-2</c:v>
                </c:pt>
                <c:pt idx="22250">
                  <c:v>3.11502604025874E-2</c:v>
                </c:pt>
                <c:pt idx="22251">
                  <c:v>9.7369178930040295E-3</c:v>
                </c:pt>
                <c:pt idx="22252">
                  <c:v>6.3034509405199807E-2</c:v>
                </c:pt>
                <c:pt idx="22253">
                  <c:v>3.5066805504908101E-2</c:v>
                </c:pt>
                <c:pt idx="22254">
                  <c:v>1.05813475810352E-2</c:v>
                </c:pt>
                <c:pt idx="22255">
                  <c:v>2.70075969780912E-2</c:v>
                </c:pt>
                <c:pt idx="22256">
                  <c:v>1.33102654695154E-2</c:v>
                </c:pt>
                <c:pt idx="22257">
                  <c:v>8.10321250884629E-3</c:v>
                </c:pt>
                <c:pt idx="22258">
                  <c:v>1.6355469604673802E-2</c:v>
                </c:pt>
                <c:pt idx="22259">
                  <c:v>2.0553329483209901E-2</c:v>
                </c:pt>
                <c:pt idx="22260">
                  <c:v>1.17174356526116E-2</c:v>
                </c:pt>
                <c:pt idx="22261">
                  <c:v>1.2885844597727601E-2</c:v>
                </c:pt>
                <c:pt idx="22262">
                  <c:v>6.59301523079103E-2</c:v>
                </c:pt>
                <c:pt idx="22263">
                  <c:v>4.8539726993636997E-2</c:v>
                </c:pt>
                <c:pt idx="22264">
                  <c:v>2.1891126316507602E-2</c:v>
                </c:pt>
                <c:pt idx="22265">
                  <c:v>1.3011571320234901E-2</c:v>
                </c:pt>
                <c:pt idx="22266">
                  <c:v>8.5790524519192696E-3</c:v>
                </c:pt>
                <c:pt idx="22267">
                  <c:v>8.7806169482458306E-3</c:v>
                </c:pt>
                <c:pt idx="22268">
                  <c:v>6.6439110752948394E-2</c:v>
                </c:pt>
                <c:pt idx="22269">
                  <c:v>6.3716679911589705E-2</c:v>
                </c:pt>
                <c:pt idx="22270">
                  <c:v>1.36818723523134E-2</c:v>
                </c:pt>
                <c:pt idx="22271">
                  <c:v>1.1509615678009399E-2</c:v>
                </c:pt>
                <c:pt idx="22272">
                  <c:v>6.3721677237925406E-2</c:v>
                </c:pt>
                <c:pt idx="22273">
                  <c:v>1.13038642108649E-2</c:v>
                </c:pt>
                <c:pt idx="22274">
                  <c:v>4.4349870162513398E-2</c:v>
                </c:pt>
                <c:pt idx="22275">
                  <c:v>8.3400988142803695E-3</c:v>
                </c:pt>
                <c:pt idx="22276">
                  <c:v>2.2715462183561099E-2</c:v>
                </c:pt>
                <c:pt idx="22277">
                  <c:v>1.9070093513550799E-2</c:v>
                </c:pt>
                <c:pt idx="22278">
                  <c:v>5.3495578329538003E-2</c:v>
                </c:pt>
                <c:pt idx="22279">
                  <c:v>1.1901059494576101E-2</c:v>
                </c:pt>
                <c:pt idx="22280">
                  <c:v>2.7483186205699801E-2</c:v>
                </c:pt>
                <c:pt idx="22281">
                  <c:v>9.0680919622534491E-3</c:v>
                </c:pt>
                <c:pt idx="22282">
                  <c:v>3.5913246498178501E-2</c:v>
                </c:pt>
                <c:pt idx="22283">
                  <c:v>1.4577329383031299E-2</c:v>
                </c:pt>
                <c:pt idx="22284">
                  <c:v>1.7006707173250701E-2</c:v>
                </c:pt>
                <c:pt idx="22285">
                  <c:v>3.5235741960335902E-2</c:v>
                </c:pt>
                <c:pt idx="22286">
                  <c:v>5.0049541773148701E-2</c:v>
                </c:pt>
                <c:pt idx="22287">
                  <c:v>2.8594765246898999E-2</c:v>
                </c:pt>
                <c:pt idx="22288">
                  <c:v>1.7569839651914498E-2</c:v>
                </c:pt>
                <c:pt idx="22289">
                  <c:v>8.9899624594978397E-3</c:v>
                </c:pt>
                <c:pt idx="22290">
                  <c:v>1.0477458311595401E-2</c:v>
                </c:pt>
                <c:pt idx="22291">
                  <c:v>1.6477501771070598E-2</c:v>
                </c:pt>
                <c:pt idx="22292">
                  <c:v>1.2077576294137001E-2</c:v>
                </c:pt>
                <c:pt idx="22293">
                  <c:v>5.3783556802709097E-2</c:v>
                </c:pt>
                <c:pt idx="22294">
                  <c:v>1.1376937620703799E-2</c:v>
                </c:pt>
                <c:pt idx="22295">
                  <c:v>2.63503903699813E-2</c:v>
                </c:pt>
                <c:pt idx="22296">
                  <c:v>4.2618258349879902E-2</c:v>
                </c:pt>
                <c:pt idx="22297">
                  <c:v>2.5254069656391698E-2</c:v>
                </c:pt>
                <c:pt idx="22298">
                  <c:v>1.0561276839490701E-2</c:v>
                </c:pt>
                <c:pt idx="22299">
                  <c:v>1.18564882566144E-2</c:v>
                </c:pt>
                <c:pt idx="22300">
                  <c:v>2.24158890979704E-2</c:v>
                </c:pt>
                <c:pt idx="22301">
                  <c:v>4.72356471459228E-2</c:v>
                </c:pt>
                <c:pt idx="22302">
                  <c:v>1.75193929597546E-2</c:v>
                </c:pt>
                <c:pt idx="22303">
                  <c:v>2.9497414944314598E-2</c:v>
                </c:pt>
                <c:pt idx="22304">
                  <c:v>9.2474390865833998E-3</c:v>
                </c:pt>
                <c:pt idx="22305">
                  <c:v>4.1692000722632697E-2</c:v>
                </c:pt>
                <c:pt idx="22306">
                  <c:v>9.6492311763059693E-3</c:v>
                </c:pt>
                <c:pt idx="22307">
                  <c:v>1.3432102586523499E-2</c:v>
                </c:pt>
                <c:pt idx="22308">
                  <c:v>2.70960898639756E-2</c:v>
                </c:pt>
                <c:pt idx="22309">
                  <c:v>1.92151151807755E-2</c:v>
                </c:pt>
                <c:pt idx="22310">
                  <c:v>3.4024729929441701E-2</c:v>
                </c:pt>
                <c:pt idx="22311">
                  <c:v>1.16915921665639E-2</c:v>
                </c:pt>
                <c:pt idx="22312">
                  <c:v>9.1610733650567596E-3</c:v>
                </c:pt>
                <c:pt idx="22313">
                  <c:v>1.1083725244179899E-2</c:v>
                </c:pt>
                <c:pt idx="22314">
                  <c:v>1.2949855407063299E-2</c:v>
                </c:pt>
                <c:pt idx="22315">
                  <c:v>1.7802717550627099E-2</c:v>
                </c:pt>
                <c:pt idx="22316">
                  <c:v>3.56353581859086E-2</c:v>
                </c:pt>
                <c:pt idx="22317">
                  <c:v>1.7490124242832899E-2</c:v>
                </c:pt>
                <c:pt idx="22318">
                  <c:v>1.0389302970747E-2</c:v>
                </c:pt>
                <c:pt idx="22319">
                  <c:v>1.18175527426795E-2</c:v>
                </c:pt>
                <c:pt idx="22320">
                  <c:v>2.0253734211387701E-2</c:v>
                </c:pt>
                <c:pt idx="22321">
                  <c:v>2.34557392043672E-2</c:v>
                </c:pt>
                <c:pt idx="22322">
                  <c:v>1.3153316058700499E-2</c:v>
                </c:pt>
                <c:pt idx="22323">
                  <c:v>1.9777165596443901E-2</c:v>
                </c:pt>
                <c:pt idx="22324">
                  <c:v>1.1714070101821201E-2</c:v>
                </c:pt>
                <c:pt idx="22325">
                  <c:v>1.9829190531005899E-2</c:v>
                </c:pt>
                <c:pt idx="22326">
                  <c:v>5.4013359970182299E-2</c:v>
                </c:pt>
                <c:pt idx="22327">
                  <c:v>8.7564351780980501E-3</c:v>
                </c:pt>
                <c:pt idx="22328">
                  <c:v>3.0273782505239901E-2</c:v>
                </c:pt>
                <c:pt idx="22329">
                  <c:v>1.79273276819778E-2</c:v>
                </c:pt>
                <c:pt idx="22330">
                  <c:v>2.9862698929284798E-2</c:v>
                </c:pt>
                <c:pt idx="22331">
                  <c:v>9.4680246106915306E-3</c:v>
                </c:pt>
                <c:pt idx="22332">
                  <c:v>1.1740228446176599E-2</c:v>
                </c:pt>
                <c:pt idx="22333">
                  <c:v>2.0360133199921499E-2</c:v>
                </c:pt>
                <c:pt idx="22334">
                  <c:v>3.15237534432532E-2</c:v>
                </c:pt>
                <c:pt idx="22335">
                  <c:v>1.9086087794747401E-2</c:v>
                </c:pt>
                <c:pt idx="22336">
                  <c:v>3.9404763302962303E-2</c:v>
                </c:pt>
                <c:pt idx="22337">
                  <c:v>1.5339186350995499E-2</c:v>
                </c:pt>
                <c:pt idx="22338">
                  <c:v>1.2767915125441801E-2</c:v>
                </c:pt>
                <c:pt idx="22339">
                  <c:v>1.05127225231684E-2</c:v>
                </c:pt>
                <c:pt idx="22340">
                  <c:v>1.3581942326062999E-2</c:v>
                </c:pt>
                <c:pt idx="22341">
                  <c:v>6.2497736497323701E-2</c:v>
                </c:pt>
                <c:pt idx="22342">
                  <c:v>9.2318258672267495E-3</c:v>
                </c:pt>
                <c:pt idx="22343">
                  <c:v>1.00835525698187E-2</c:v>
                </c:pt>
                <c:pt idx="22344">
                  <c:v>9.8766955969353601E-3</c:v>
                </c:pt>
                <c:pt idx="22345">
                  <c:v>1.89245179586504E-2</c:v>
                </c:pt>
                <c:pt idx="22346">
                  <c:v>6.4941598633119699E-2</c:v>
                </c:pt>
                <c:pt idx="22347">
                  <c:v>1.06792155486809E-2</c:v>
                </c:pt>
                <c:pt idx="22348">
                  <c:v>1.0652047185255E-2</c:v>
                </c:pt>
                <c:pt idx="22349">
                  <c:v>3.5895707888921102E-2</c:v>
                </c:pt>
                <c:pt idx="22350">
                  <c:v>4.0189699719091698E-2</c:v>
                </c:pt>
                <c:pt idx="22351">
                  <c:v>2.1134438920220201E-2</c:v>
                </c:pt>
                <c:pt idx="22352">
                  <c:v>1.05148401591257E-2</c:v>
                </c:pt>
                <c:pt idx="22353">
                  <c:v>2.3454045261387901E-2</c:v>
                </c:pt>
                <c:pt idx="22354">
                  <c:v>1.73866831898274E-2</c:v>
                </c:pt>
                <c:pt idx="22355">
                  <c:v>2.9039084359792099E-2</c:v>
                </c:pt>
                <c:pt idx="22356">
                  <c:v>2.10285295191164E-2</c:v>
                </c:pt>
                <c:pt idx="22357">
                  <c:v>1.03615574797386E-2</c:v>
                </c:pt>
                <c:pt idx="22358">
                  <c:v>1.34919695987315E-2</c:v>
                </c:pt>
                <c:pt idx="22359">
                  <c:v>1.81312535761603E-2</c:v>
                </c:pt>
                <c:pt idx="22360">
                  <c:v>8.6124993216384494E-3</c:v>
                </c:pt>
                <c:pt idx="22361">
                  <c:v>1.17326765932129E-2</c:v>
                </c:pt>
                <c:pt idx="22362">
                  <c:v>1.4920155796393299E-2</c:v>
                </c:pt>
                <c:pt idx="22363">
                  <c:v>1.14019208228962E-2</c:v>
                </c:pt>
                <c:pt idx="22364">
                  <c:v>2.6036740434570299E-2</c:v>
                </c:pt>
                <c:pt idx="22365">
                  <c:v>5.6399399578729602E-2</c:v>
                </c:pt>
                <c:pt idx="22366">
                  <c:v>6.5931619731640398E-2</c:v>
                </c:pt>
                <c:pt idx="22367">
                  <c:v>4.64754944588473E-2</c:v>
                </c:pt>
                <c:pt idx="22368">
                  <c:v>9.0748975671751195E-3</c:v>
                </c:pt>
                <c:pt idx="22369">
                  <c:v>4.24179598824009E-2</c:v>
                </c:pt>
                <c:pt idx="22370">
                  <c:v>3.2993817490563501E-2</c:v>
                </c:pt>
                <c:pt idx="22371">
                  <c:v>1.9821035685220301E-2</c:v>
                </c:pt>
                <c:pt idx="22372">
                  <c:v>1.48115736743267E-2</c:v>
                </c:pt>
                <c:pt idx="22373">
                  <c:v>6.7210037053769003E-2</c:v>
                </c:pt>
                <c:pt idx="22374">
                  <c:v>4.2184778782315198E-2</c:v>
                </c:pt>
                <c:pt idx="22375">
                  <c:v>6.9652887538297695E-2</c:v>
                </c:pt>
                <c:pt idx="22376">
                  <c:v>1.0776989223811401E-2</c:v>
                </c:pt>
                <c:pt idx="22377">
                  <c:v>8.5698482957156097E-3</c:v>
                </c:pt>
                <c:pt idx="22378">
                  <c:v>6.1227105263891503E-2</c:v>
                </c:pt>
                <c:pt idx="22379">
                  <c:v>4.9946003513756498E-2</c:v>
                </c:pt>
                <c:pt idx="22380">
                  <c:v>2.1930379445597802E-2</c:v>
                </c:pt>
                <c:pt idx="22381">
                  <c:v>1.31582048292454E-2</c:v>
                </c:pt>
                <c:pt idx="22382">
                  <c:v>1.6723410849377101E-2</c:v>
                </c:pt>
                <c:pt idx="22383">
                  <c:v>1.1670807363422899E-2</c:v>
                </c:pt>
                <c:pt idx="22384">
                  <c:v>2.0587035936546001E-2</c:v>
                </c:pt>
                <c:pt idx="22385">
                  <c:v>9.6423947493287608E-3</c:v>
                </c:pt>
                <c:pt idx="22386">
                  <c:v>9.3089185191951099E-3</c:v>
                </c:pt>
                <c:pt idx="22387">
                  <c:v>1.0032486358159599E-2</c:v>
                </c:pt>
                <c:pt idx="22388">
                  <c:v>2.0624348908016302E-2</c:v>
                </c:pt>
                <c:pt idx="22389">
                  <c:v>3.49994186722778E-2</c:v>
                </c:pt>
                <c:pt idx="22390">
                  <c:v>6.4749717800741596E-2</c:v>
                </c:pt>
                <c:pt idx="22391">
                  <c:v>9.6311581139324406E-3</c:v>
                </c:pt>
                <c:pt idx="22392">
                  <c:v>3.3064787259067099E-2</c:v>
                </c:pt>
                <c:pt idx="22393">
                  <c:v>1.1804569561564801E-2</c:v>
                </c:pt>
                <c:pt idx="22394">
                  <c:v>9.0150871610510802E-3</c:v>
                </c:pt>
                <c:pt idx="22395">
                  <c:v>9.5408616319286495E-3</c:v>
                </c:pt>
                <c:pt idx="22396">
                  <c:v>2.39892455169755E-2</c:v>
                </c:pt>
                <c:pt idx="22397">
                  <c:v>1.3323859349597801E-2</c:v>
                </c:pt>
                <c:pt idx="22398">
                  <c:v>9.0326563558162203E-3</c:v>
                </c:pt>
                <c:pt idx="22399">
                  <c:v>1.7463294825176199E-2</c:v>
                </c:pt>
                <c:pt idx="22400">
                  <c:v>1.0920528840510001E-2</c:v>
                </c:pt>
                <c:pt idx="22401">
                  <c:v>8.4767758031934308E-3</c:v>
                </c:pt>
                <c:pt idx="22402">
                  <c:v>1.6563659624341101E-2</c:v>
                </c:pt>
                <c:pt idx="22403">
                  <c:v>9.2696800554539494E-3</c:v>
                </c:pt>
                <c:pt idx="22404">
                  <c:v>8.7541036900536402E-3</c:v>
                </c:pt>
                <c:pt idx="22405">
                  <c:v>9.1541650023451403E-3</c:v>
                </c:pt>
                <c:pt idx="22406">
                  <c:v>1.6148892383496101E-2</c:v>
                </c:pt>
                <c:pt idx="22407">
                  <c:v>1.65223547995497E-2</c:v>
                </c:pt>
                <c:pt idx="22408">
                  <c:v>5.9419212560524702E-2</c:v>
                </c:pt>
                <c:pt idx="22409">
                  <c:v>2.1656790071142601E-2</c:v>
                </c:pt>
                <c:pt idx="22410">
                  <c:v>9.1429817606405901E-3</c:v>
                </c:pt>
                <c:pt idx="22411">
                  <c:v>5.4547085014708001E-2</c:v>
                </c:pt>
                <c:pt idx="22412">
                  <c:v>3.6036441474950998E-2</c:v>
                </c:pt>
                <c:pt idx="22413">
                  <c:v>1.57408727044034E-2</c:v>
                </c:pt>
                <c:pt idx="22414">
                  <c:v>1.5625751670360798E-2</c:v>
                </c:pt>
                <c:pt idx="22415">
                  <c:v>2.9608444423555098E-2</c:v>
                </c:pt>
                <c:pt idx="22416">
                  <c:v>1.3544628036561901E-2</c:v>
                </c:pt>
                <c:pt idx="22417">
                  <c:v>4.3442733420149898E-2</c:v>
                </c:pt>
                <c:pt idx="22418">
                  <c:v>5.4559489863593297E-2</c:v>
                </c:pt>
                <c:pt idx="22419">
                  <c:v>9.8654175919305996E-3</c:v>
                </c:pt>
                <c:pt idx="22420">
                  <c:v>1.90562637334936E-2</c:v>
                </c:pt>
                <c:pt idx="22421">
                  <c:v>1.4829631522316601E-2</c:v>
                </c:pt>
                <c:pt idx="22422">
                  <c:v>4.0178592492749902E-2</c:v>
                </c:pt>
                <c:pt idx="22423">
                  <c:v>1.42949602304627E-2</c:v>
                </c:pt>
                <c:pt idx="22424">
                  <c:v>5.3030886443729199E-2</c:v>
                </c:pt>
                <c:pt idx="22425">
                  <c:v>4.7490527752063E-2</c:v>
                </c:pt>
                <c:pt idx="22426">
                  <c:v>9.1078628894025199E-3</c:v>
                </c:pt>
                <c:pt idx="22427">
                  <c:v>9.9179058092210108E-3</c:v>
                </c:pt>
                <c:pt idx="22428">
                  <c:v>1.25476206764917E-2</c:v>
                </c:pt>
                <c:pt idx="22429">
                  <c:v>9.7584776096042904E-3</c:v>
                </c:pt>
                <c:pt idx="22430">
                  <c:v>6.7604832980999396E-2</c:v>
                </c:pt>
                <c:pt idx="22431">
                  <c:v>6.0274384780386901E-2</c:v>
                </c:pt>
                <c:pt idx="22432">
                  <c:v>1.3968306739689001E-2</c:v>
                </c:pt>
                <c:pt idx="22433">
                  <c:v>1.77017967328762E-2</c:v>
                </c:pt>
                <c:pt idx="22434">
                  <c:v>1.0580034414441501E-2</c:v>
                </c:pt>
                <c:pt idx="22435">
                  <c:v>1.3785852752005201E-2</c:v>
                </c:pt>
                <c:pt idx="22436">
                  <c:v>3.2859269561764097E-2</c:v>
                </c:pt>
                <c:pt idx="22437">
                  <c:v>8.6595068108635594E-3</c:v>
                </c:pt>
                <c:pt idx="22438">
                  <c:v>2.4024336080933E-2</c:v>
                </c:pt>
                <c:pt idx="22439">
                  <c:v>1.48182243412635E-2</c:v>
                </c:pt>
                <c:pt idx="22440">
                  <c:v>5.1146077586959701E-2</c:v>
                </c:pt>
                <c:pt idx="22441">
                  <c:v>9.6331902673132703E-3</c:v>
                </c:pt>
                <c:pt idx="22442">
                  <c:v>9.3366280585654195E-3</c:v>
                </c:pt>
                <c:pt idx="22443">
                  <c:v>2.66743392055015E-2</c:v>
                </c:pt>
                <c:pt idx="22444">
                  <c:v>3.8208907960183697E-2</c:v>
                </c:pt>
                <c:pt idx="22445">
                  <c:v>4.4470116160513398E-2</c:v>
                </c:pt>
                <c:pt idx="22446">
                  <c:v>2.0687238591705001E-2</c:v>
                </c:pt>
                <c:pt idx="22447">
                  <c:v>1.7185416980260899E-2</c:v>
                </c:pt>
                <c:pt idx="22448">
                  <c:v>3.6260245809732403E-2</c:v>
                </c:pt>
                <c:pt idx="22449">
                  <c:v>8.8408172100054808E-3</c:v>
                </c:pt>
                <c:pt idx="22450">
                  <c:v>2.07903272798119E-2</c:v>
                </c:pt>
                <c:pt idx="22451">
                  <c:v>4.0231458097629097E-2</c:v>
                </c:pt>
                <c:pt idx="22452">
                  <c:v>1.72206465077968E-2</c:v>
                </c:pt>
                <c:pt idx="22453">
                  <c:v>1.7830765604775901E-2</c:v>
                </c:pt>
                <c:pt idx="22454">
                  <c:v>3.9112565357455699E-2</c:v>
                </c:pt>
                <c:pt idx="22455">
                  <c:v>1.8455852486054001E-2</c:v>
                </c:pt>
                <c:pt idx="22456">
                  <c:v>1.2065094940762701E-2</c:v>
                </c:pt>
                <c:pt idx="22457">
                  <c:v>5.0399248256933898E-2</c:v>
                </c:pt>
                <c:pt idx="22458">
                  <c:v>1.9367295905466399E-2</c:v>
                </c:pt>
                <c:pt idx="22459">
                  <c:v>3.9270122064718402E-2</c:v>
                </c:pt>
                <c:pt idx="22460">
                  <c:v>1.2517104373859E-2</c:v>
                </c:pt>
                <c:pt idx="22461">
                  <c:v>9.81692992620504E-3</c:v>
                </c:pt>
                <c:pt idx="22462">
                  <c:v>1.02604195132888E-2</c:v>
                </c:pt>
                <c:pt idx="22463">
                  <c:v>6.4145702850005606E-2</c:v>
                </c:pt>
                <c:pt idx="22464">
                  <c:v>4.1843382213515599E-2</c:v>
                </c:pt>
                <c:pt idx="22465">
                  <c:v>1.79500927381359E-2</c:v>
                </c:pt>
                <c:pt idx="22466">
                  <c:v>1.0604952625683501E-2</c:v>
                </c:pt>
                <c:pt idx="22467">
                  <c:v>2.7057984251503599E-2</c:v>
                </c:pt>
                <c:pt idx="22468">
                  <c:v>1.22922327796922E-2</c:v>
                </c:pt>
                <c:pt idx="22469">
                  <c:v>5.9914416044692401E-2</c:v>
                </c:pt>
                <c:pt idx="22470">
                  <c:v>3.2312892940518999E-2</c:v>
                </c:pt>
                <c:pt idx="22471">
                  <c:v>2.5883587485113501E-2</c:v>
                </c:pt>
                <c:pt idx="22472">
                  <c:v>4.3246477868781101E-2</c:v>
                </c:pt>
                <c:pt idx="22473">
                  <c:v>2.09836880569917E-2</c:v>
                </c:pt>
                <c:pt idx="22474">
                  <c:v>8.2371692614114592E-3</c:v>
                </c:pt>
                <c:pt idx="22475">
                  <c:v>2.1096660115477998E-2</c:v>
                </c:pt>
                <c:pt idx="22476">
                  <c:v>1.9079207785788799E-2</c:v>
                </c:pt>
                <c:pt idx="22477">
                  <c:v>6.4219998987547294E-2</c:v>
                </c:pt>
                <c:pt idx="22478">
                  <c:v>1.5456611828067899E-2</c:v>
                </c:pt>
                <c:pt idx="22479">
                  <c:v>1.38190668138016E-2</c:v>
                </c:pt>
                <c:pt idx="22480">
                  <c:v>1.10844572963784E-2</c:v>
                </c:pt>
                <c:pt idx="22481">
                  <c:v>1.6449272552407E-2</c:v>
                </c:pt>
                <c:pt idx="22482">
                  <c:v>1.7526585909300198E-2</c:v>
                </c:pt>
                <c:pt idx="22483">
                  <c:v>1.0044431351068001E-2</c:v>
                </c:pt>
                <c:pt idx="22484">
                  <c:v>2.6935986846297499E-2</c:v>
                </c:pt>
                <c:pt idx="22485">
                  <c:v>1.95949203110737E-2</c:v>
                </c:pt>
                <c:pt idx="22486">
                  <c:v>1.60265709514795E-2</c:v>
                </c:pt>
                <c:pt idx="22487">
                  <c:v>1.94776906386133E-2</c:v>
                </c:pt>
                <c:pt idx="22488">
                  <c:v>1.3205464738240099E-2</c:v>
                </c:pt>
                <c:pt idx="22489">
                  <c:v>9.3734116586070507E-3</c:v>
                </c:pt>
                <c:pt idx="22490">
                  <c:v>2.0074510510246699E-2</c:v>
                </c:pt>
                <c:pt idx="22491">
                  <c:v>2.4112976746846902E-2</c:v>
                </c:pt>
                <c:pt idx="22492">
                  <c:v>1.1937265837717301E-2</c:v>
                </c:pt>
                <c:pt idx="22493">
                  <c:v>1.08617327917043E-2</c:v>
                </c:pt>
                <c:pt idx="22494">
                  <c:v>1.16652411048859E-2</c:v>
                </c:pt>
                <c:pt idx="22495">
                  <c:v>4.5038903019307498E-2</c:v>
                </c:pt>
                <c:pt idx="22496">
                  <c:v>8.0678536632537504E-3</c:v>
                </c:pt>
                <c:pt idx="22497">
                  <c:v>1.1046777604479601E-2</c:v>
                </c:pt>
                <c:pt idx="22498">
                  <c:v>8.6883881680064508E-3</c:v>
                </c:pt>
                <c:pt idx="22499">
                  <c:v>1.13378647515858E-2</c:v>
                </c:pt>
                <c:pt idx="22500">
                  <c:v>2.5891151572994899E-2</c:v>
                </c:pt>
                <c:pt idx="22501">
                  <c:v>1.07106935985952E-2</c:v>
                </c:pt>
                <c:pt idx="22502">
                  <c:v>4.1703580883555101E-2</c:v>
                </c:pt>
                <c:pt idx="22503">
                  <c:v>9.0133089714734306E-3</c:v>
                </c:pt>
                <c:pt idx="22504">
                  <c:v>6.8050346599229899E-2</c:v>
                </c:pt>
                <c:pt idx="22505">
                  <c:v>4.2807038527857E-2</c:v>
                </c:pt>
                <c:pt idx="22506">
                  <c:v>1.09371192596167E-2</c:v>
                </c:pt>
                <c:pt idx="22507">
                  <c:v>1.88316461888366E-2</c:v>
                </c:pt>
                <c:pt idx="22508">
                  <c:v>1.2997250621627101E-2</c:v>
                </c:pt>
                <c:pt idx="22509">
                  <c:v>1.9512769672181001E-2</c:v>
                </c:pt>
                <c:pt idx="22510">
                  <c:v>2.7219607185383299E-2</c:v>
                </c:pt>
                <c:pt idx="22511">
                  <c:v>5.51390149761301E-2</c:v>
                </c:pt>
                <c:pt idx="22512">
                  <c:v>5.1672439236476998E-2</c:v>
                </c:pt>
                <c:pt idx="22513">
                  <c:v>3.4125948024477402E-2</c:v>
                </c:pt>
                <c:pt idx="22514">
                  <c:v>1.74992013183933E-2</c:v>
                </c:pt>
                <c:pt idx="22515">
                  <c:v>1.8796269448987699E-2</c:v>
                </c:pt>
                <c:pt idx="22516">
                  <c:v>1.8683401649554399E-2</c:v>
                </c:pt>
                <c:pt idx="22517">
                  <c:v>2.8660788636642801E-2</c:v>
                </c:pt>
                <c:pt idx="22518">
                  <c:v>6.9141689805650705E-2</c:v>
                </c:pt>
                <c:pt idx="22519">
                  <c:v>3.5412299549104999E-2</c:v>
                </c:pt>
                <c:pt idx="22520">
                  <c:v>8.4707998479794308E-3</c:v>
                </c:pt>
                <c:pt idx="22521">
                  <c:v>4.6153104614188901E-2</c:v>
                </c:pt>
                <c:pt idx="22522">
                  <c:v>4.2149144777746402E-2</c:v>
                </c:pt>
                <c:pt idx="22523">
                  <c:v>8.5215777169838306E-3</c:v>
                </c:pt>
                <c:pt idx="22524">
                  <c:v>4.5202746075445298E-2</c:v>
                </c:pt>
                <c:pt idx="22525">
                  <c:v>6.86954743104006E-2</c:v>
                </c:pt>
                <c:pt idx="22526">
                  <c:v>1.27017866058421E-2</c:v>
                </c:pt>
                <c:pt idx="22527">
                  <c:v>1.78787773941908E-2</c:v>
                </c:pt>
                <c:pt idx="22528">
                  <c:v>4.4015013106107601E-2</c:v>
                </c:pt>
                <c:pt idx="22529">
                  <c:v>1.4195693829471299E-2</c:v>
                </c:pt>
                <c:pt idx="22530">
                  <c:v>3.24884156753565E-2</c:v>
                </c:pt>
                <c:pt idx="22531">
                  <c:v>1.07503428531868E-2</c:v>
                </c:pt>
                <c:pt idx="22532">
                  <c:v>8.0919574004773408E-3</c:v>
                </c:pt>
                <c:pt idx="22533">
                  <c:v>1.34417930552558E-2</c:v>
                </c:pt>
                <c:pt idx="22534">
                  <c:v>2.8237749323340298E-2</c:v>
                </c:pt>
                <c:pt idx="22535">
                  <c:v>8.0379860545316695E-3</c:v>
                </c:pt>
                <c:pt idx="22536">
                  <c:v>9.7677866376278399E-3</c:v>
                </c:pt>
                <c:pt idx="22537">
                  <c:v>2.2759047621788701E-2</c:v>
                </c:pt>
                <c:pt idx="22538">
                  <c:v>1.3257873663098999E-2</c:v>
                </c:pt>
                <c:pt idx="22539">
                  <c:v>3.2891405759194199E-2</c:v>
                </c:pt>
                <c:pt idx="22540">
                  <c:v>6.2639769756594105E-2</c:v>
                </c:pt>
                <c:pt idx="22541">
                  <c:v>1.97761429474962E-2</c:v>
                </c:pt>
                <c:pt idx="22542">
                  <c:v>1.46107724232189E-2</c:v>
                </c:pt>
                <c:pt idx="22543">
                  <c:v>1.58779290182323E-2</c:v>
                </c:pt>
                <c:pt idx="22544">
                  <c:v>6.79592937629028E-2</c:v>
                </c:pt>
                <c:pt idx="22545">
                  <c:v>2.3944883476758699E-2</c:v>
                </c:pt>
                <c:pt idx="22546">
                  <c:v>2.0580223826217499E-2</c:v>
                </c:pt>
                <c:pt idx="22547">
                  <c:v>1.2959570050800701E-2</c:v>
                </c:pt>
                <c:pt idx="22548">
                  <c:v>8.4134447048272998E-3</c:v>
                </c:pt>
                <c:pt idx="22549">
                  <c:v>2.6116356721744598E-2</c:v>
                </c:pt>
                <c:pt idx="22550">
                  <c:v>3.2228239513437701E-2</c:v>
                </c:pt>
                <c:pt idx="22551">
                  <c:v>4.21221151975908E-2</c:v>
                </c:pt>
                <c:pt idx="22552">
                  <c:v>1.34215956520917E-2</c:v>
                </c:pt>
                <c:pt idx="22553">
                  <c:v>1.08658884098099E-2</c:v>
                </c:pt>
                <c:pt idx="22554">
                  <c:v>1.2189868138259201E-2</c:v>
                </c:pt>
                <c:pt idx="22555">
                  <c:v>5.8756453555090397E-2</c:v>
                </c:pt>
                <c:pt idx="22556">
                  <c:v>1.02542275997601E-2</c:v>
                </c:pt>
                <c:pt idx="22557">
                  <c:v>4.9035994434650197E-2</c:v>
                </c:pt>
                <c:pt idx="22558">
                  <c:v>1.0981246762506501E-2</c:v>
                </c:pt>
                <c:pt idx="22559">
                  <c:v>1.5825375676692899E-2</c:v>
                </c:pt>
                <c:pt idx="22560">
                  <c:v>2.65345665153357E-2</c:v>
                </c:pt>
                <c:pt idx="22561">
                  <c:v>1.8435486543241501E-2</c:v>
                </c:pt>
                <c:pt idx="22562">
                  <c:v>1.56132730497602E-2</c:v>
                </c:pt>
                <c:pt idx="22563">
                  <c:v>4.3436832859890598E-2</c:v>
                </c:pt>
                <c:pt idx="22564">
                  <c:v>3.23478308445007E-2</c:v>
                </c:pt>
                <c:pt idx="22565">
                  <c:v>3.8578144605121802E-2</c:v>
                </c:pt>
                <c:pt idx="22566">
                  <c:v>3.8545597495793199E-2</c:v>
                </c:pt>
                <c:pt idx="22567">
                  <c:v>1.5646910849402201E-2</c:v>
                </c:pt>
                <c:pt idx="22568">
                  <c:v>4.3228009123668899E-2</c:v>
                </c:pt>
                <c:pt idx="22569">
                  <c:v>1.2446609578625201E-2</c:v>
                </c:pt>
                <c:pt idx="22570">
                  <c:v>2.68333565486309E-2</c:v>
                </c:pt>
                <c:pt idx="22571">
                  <c:v>3.1985310932646997E-2</c:v>
                </c:pt>
                <c:pt idx="22572">
                  <c:v>2.31149300791633E-2</c:v>
                </c:pt>
                <c:pt idx="22573">
                  <c:v>2.1810943010999999E-2</c:v>
                </c:pt>
                <c:pt idx="22574">
                  <c:v>1.2173036612722199E-2</c:v>
                </c:pt>
                <c:pt idx="22575">
                  <c:v>1.02135713281713E-2</c:v>
                </c:pt>
                <c:pt idx="22576">
                  <c:v>1.23819626221091E-2</c:v>
                </c:pt>
                <c:pt idx="22577">
                  <c:v>5.9468612183906998E-2</c:v>
                </c:pt>
                <c:pt idx="22578">
                  <c:v>8.6178378164752292E-3</c:v>
                </c:pt>
                <c:pt idx="22579">
                  <c:v>1.6994852980184799E-2</c:v>
                </c:pt>
                <c:pt idx="22580">
                  <c:v>1.029304358875E-2</c:v>
                </c:pt>
                <c:pt idx="22581">
                  <c:v>1.17216924935426E-2</c:v>
                </c:pt>
                <c:pt idx="22582">
                  <c:v>1.9887315290531699E-2</c:v>
                </c:pt>
                <c:pt idx="22583">
                  <c:v>1.8598664015545399E-2</c:v>
                </c:pt>
                <c:pt idx="22584">
                  <c:v>1.0622159761141401E-2</c:v>
                </c:pt>
                <c:pt idx="22585">
                  <c:v>1.45415900358649E-2</c:v>
                </c:pt>
                <c:pt idx="22586">
                  <c:v>1.0309174570011201E-2</c:v>
                </c:pt>
                <c:pt idx="22587">
                  <c:v>1.13303046545972E-2</c:v>
                </c:pt>
                <c:pt idx="22588">
                  <c:v>1.19500067239291E-2</c:v>
                </c:pt>
                <c:pt idx="22589">
                  <c:v>1.6442842571519799E-2</c:v>
                </c:pt>
                <c:pt idx="22590">
                  <c:v>3.2217527458433003E-2</c:v>
                </c:pt>
                <c:pt idx="22591">
                  <c:v>1.50593705412866E-2</c:v>
                </c:pt>
                <c:pt idx="22592">
                  <c:v>8.3778329949417401E-3</c:v>
                </c:pt>
                <c:pt idx="22593">
                  <c:v>3.6742870600851199E-2</c:v>
                </c:pt>
                <c:pt idx="22594">
                  <c:v>1.2989643768649001E-2</c:v>
                </c:pt>
                <c:pt idx="22595">
                  <c:v>2.4233267660951699E-2</c:v>
                </c:pt>
                <c:pt idx="22596">
                  <c:v>1.85051008143821E-2</c:v>
                </c:pt>
                <c:pt idx="22597">
                  <c:v>2.0216991180756299E-2</c:v>
                </c:pt>
                <c:pt idx="22598">
                  <c:v>5.8754709585853902E-2</c:v>
                </c:pt>
                <c:pt idx="22599">
                  <c:v>9.89439330758431E-3</c:v>
                </c:pt>
                <c:pt idx="22600">
                  <c:v>1.5836966552305799E-2</c:v>
                </c:pt>
                <c:pt idx="22601">
                  <c:v>6.3337052241958194E-2</c:v>
                </c:pt>
                <c:pt idx="22602">
                  <c:v>1.43407597335868E-2</c:v>
                </c:pt>
                <c:pt idx="22603">
                  <c:v>1.05248185617425E-2</c:v>
                </c:pt>
                <c:pt idx="22604">
                  <c:v>2.17517940948861E-2</c:v>
                </c:pt>
                <c:pt idx="22605">
                  <c:v>1.7509433047480601E-2</c:v>
                </c:pt>
                <c:pt idx="22606">
                  <c:v>1.4086709703841399E-2</c:v>
                </c:pt>
                <c:pt idx="22607">
                  <c:v>9.39735387649877E-3</c:v>
                </c:pt>
                <c:pt idx="22608">
                  <c:v>2.8862679590155701E-2</c:v>
                </c:pt>
                <c:pt idx="22609">
                  <c:v>8.3482743537563204E-3</c:v>
                </c:pt>
                <c:pt idx="22610">
                  <c:v>1.03501879806818E-2</c:v>
                </c:pt>
                <c:pt idx="22611">
                  <c:v>2.2880690402941498E-2</c:v>
                </c:pt>
                <c:pt idx="22612">
                  <c:v>8.8486044498827209E-3</c:v>
                </c:pt>
                <c:pt idx="22613">
                  <c:v>1.54812162716175E-2</c:v>
                </c:pt>
                <c:pt idx="22614">
                  <c:v>1.83330516469116E-2</c:v>
                </c:pt>
                <c:pt idx="22615">
                  <c:v>1.7584923106098702E-2</c:v>
                </c:pt>
                <c:pt idx="22616">
                  <c:v>1.2363230516062401E-2</c:v>
                </c:pt>
                <c:pt idx="22617">
                  <c:v>1.26275382356545E-2</c:v>
                </c:pt>
                <c:pt idx="22618">
                  <c:v>2.6445973342616801E-2</c:v>
                </c:pt>
                <c:pt idx="22619">
                  <c:v>1.4394364874632099E-2</c:v>
                </c:pt>
                <c:pt idx="22620">
                  <c:v>1.0116748644369299E-2</c:v>
                </c:pt>
                <c:pt idx="22621">
                  <c:v>1.8065464754311599E-2</c:v>
                </c:pt>
                <c:pt idx="22622">
                  <c:v>4.90171911117641E-2</c:v>
                </c:pt>
                <c:pt idx="22623">
                  <c:v>9.2132902222621296E-3</c:v>
                </c:pt>
                <c:pt idx="22624">
                  <c:v>1.47923199328409E-2</c:v>
                </c:pt>
                <c:pt idx="22625">
                  <c:v>1.2108568708745999E-2</c:v>
                </c:pt>
                <c:pt idx="22626">
                  <c:v>8.5022846079100094E-3</c:v>
                </c:pt>
                <c:pt idx="22627">
                  <c:v>1.09364013333435E-2</c:v>
                </c:pt>
                <c:pt idx="22628">
                  <c:v>9.0020863757690403E-3</c:v>
                </c:pt>
                <c:pt idx="22629">
                  <c:v>1.14998729229247E-2</c:v>
                </c:pt>
                <c:pt idx="22630">
                  <c:v>1.5253491077181399E-2</c:v>
                </c:pt>
                <c:pt idx="22631">
                  <c:v>2.46580876735366E-2</c:v>
                </c:pt>
                <c:pt idx="22632">
                  <c:v>1.21524110272933E-2</c:v>
                </c:pt>
                <c:pt idx="22633">
                  <c:v>4.2763428281312597E-2</c:v>
                </c:pt>
                <c:pt idx="22634">
                  <c:v>6.6362724605370793E-2</c:v>
                </c:pt>
                <c:pt idx="22635">
                  <c:v>1.2732801321700699E-2</c:v>
                </c:pt>
                <c:pt idx="22636">
                  <c:v>1.04134412041868E-2</c:v>
                </c:pt>
                <c:pt idx="22637">
                  <c:v>2.8243365618694699E-2</c:v>
                </c:pt>
                <c:pt idx="22638">
                  <c:v>8.5222264291276301E-3</c:v>
                </c:pt>
                <c:pt idx="22639">
                  <c:v>1.85526645160623E-2</c:v>
                </c:pt>
                <c:pt idx="22640">
                  <c:v>1.1205879877139399E-2</c:v>
                </c:pt>
                <c:pt idx="22641">
                  <c:v>1.13960875537907E-2</c:v>
                </c:pt>
                <c:pt idx="22642">
                  <c:v>1.6862248476833399E-2</c:v>
                </c:pt>
                <c:pt idx="22643">
                  <c:v>2.2432641138545099E-2</c:v>
                </c:pt>
                <c:pt idx="22644">
                  <c:v>1.5342166059512901E-2</c:v>
                </c:pt>
                <c:pt idx="22645">
                  <c:v>1.79970822795175E-2</c:v>
                </c:pt>
                <c:pt idx="22646">
                  <c:v>2.8132213755502702E-2</c:v>
                </c:pt>
                <c:pt idx="22647">
                  <c:v>1.38400318712703E-2</c:v>
                </c:pt>
                <c:pt idx="22648">
                  <c:v>1.8313335223875502E-2</c:v>
                </c:pt>
                <c:pt idx="22649">
                  <c:v>1.6980614418104101E-2</c:v>
                </c:pt>
                <c:pt idx="22650">
                  <c:v>2.6991444712868799E-2</c:v>
                </c:pt>
                <c:pt idx="22651">
                  <c:v>1.2711606329090399E-2</c:v>
                </c:pt>
                <c:pt idx="22652">
                  <c:v>1.46738373767001E-2</c:v>
                </c:pt>
                <c:pt idx="22653">
                  <c:v>4.25812525637334E-2</c:v>
                </c:pt>
                <c:pt idx="22654">
                  <c:v>6.11550813023461E-2</c:v>
                </c:pt>
                <c:pt idx="22655">
                  <c:v>9.5029220527657002E-3</c:v>
                </c:pt>
                <c:pt idx="22656">
                  <c:v>2.7573892711881799E-2</c:v>
                </c:pt>
                <c:pt idx="22657">
                  <c:v>1.4847919211133501E-2</c:v>
                </c:pt>
                <c:pt idx="22658">
                  <c:v>1.64176220826933E-2</c:v>
                </c:pt>
                <c:pt idx="22659">
                  <c:v>2.7548380876260901E-2</c:v>
                </c:pt>
                <c:pt idx="22660">
                  <c:v>3.9363987989760499E-2</c:v>
                </c:pt>
                <c:pt idx="22661">
                  <c:v>6.5396029721266596E-2</c:v>
                </c:pt>
                <c:pt idx="22662">
                  <c:v>1.2957553608686201E-2</c:v>
                </c:pt>
                <c:pt idx="22663">
                  <c:v>1.09022596146674E-2</c:v>
                </c:pt>
                <c:pt idx="22664">
                  <c:v>1.03832679226715E-2</c:v>
                </c:pt>
                <c:pt idx="22665">
                  <c:v>1.39423023760403E-2</c:v>
                </c:pt>
                <c:pt idx="22666">
                  <c:v>1.14689525987361E-2</c:v>
                </c:pt>
                <c:pt idx="22667">
                  <c:v>1.2404782149224801E-2</c:v>
                </c:pt>
                <c:pt idx="22668">
                  <c:v>1.3873754259521099E-2</c:v>
                </c:pt>
                <c:pt idx="22669">
                  <c:v>9.2373088098803308E-3</c:v>
                </c:pt>
                <c:pt idx="22670">
                  <c:v>9.5674723564250393E-3</c:v>
                </c:pt>
                <c:pt idx="22671">
                  <c:v>1.6715381316348501E-2</c:v>
                </c:pt>
                <c:pt idx="22672">
                  <c:v>8.3894427188680593E-3</c:v>
                </c:pt>
                <c:pt idx="22673">
                  <c:v>1.5136443049314699E-2</c:v>
                </c:pt>
                <c:pt idx="22674">
                  <c:v>5.4729897501019698E-2</c:v>
                </c:pt>
                <c:pt idx="22675">
                  <c:v>6.1467647956402499E-2</c:v>
                </c:pt>
                <c:pt idx="22676">
                  <c:v>9.1221060067774393E-3</c:v>
                </c:pt>
                <c:pt idx="22677">
                  <c:v>9.7223955869185797E-3</c:v>
                </c:pt>
                <c:pt idx="22678">
                  <c:v>8.6196999505177493E-3</c:v>
                </c:pt>
                <c:pt idx="22679">
                  <c:v>1.0526585169627799E-2</c:v>
                </c:pt>
                <c:pt idx="22680">
                  <c:v>5.5401863409635203E-2</c:v>
                </c:pt>
                <c:pt idx="22681">
                  <c:v>8.7373117407539905E-3</c:v>
                </c:pt>
                <c:pt idx="22682">
                  <c:v>2.4961193524029101E-2</c:v>
                </c:pt>
                <c:pt idx="22683">
                  <c:v>1.1058899225953701E-2</c:v>
                </c:pt>
                <c:pt idx="22684">
                  <c:v>1.7733630620669301E-2</c:v>
                </c:pt>
                <c:pt idx="22685">
                  <c:v>2.4087831743969501E-2</c:v>
                </c:pt>
                <c:pt idx="22686">
                  <c:v>1.31534431288812E-2</c:v>
                </c:pt>
                <c:pt idx="22687">
                  <c:v>1.31161109873703E-2</c:v>
                </c:pt>
                <c:pt idx="22688">
                  <c:v>4.2907457945160203E-2</c:v>
                </c:pt>
                <c:pt idx="22689">
                  <c:v>1.3144212402103801E-2</c:v>
                </c:pt>
                <c:pt idx="22690">
                  <c:v>9.4652131964782001E-3</c:v>
                </c:pt>
                <c:pt idx="22691">
                  <c:v>8.2222120327925408E-3</c:v>
                </c:pt>
                <c:pt idx="22692">
                  <c:v>1.51336103031751E-2</c:v>
                </c:pt>
                <c:pt idx="22693">
                  <c:v>1.31681150634881E-2</c:v>
                </c:pt>
                <c:pt idx="22694">
                  <c:v>8.7768288319079093E-3</c:v>
                </c:pt>
                <c:pt idx="22695">
                  <c:v>1.4115626536164799E-2</c:v>
                </c:pt>
                <c:pt idx="22696">
                  <c:v>4.3155475565399198E-2</c:v>
                </c:pt>
                <c:pt idx="22697">
                  <c:v>9.7621558851207508E-3</c:v>
                </c:pt>
                <c:pt idx="22698">
                  <c:v>8.2154784464697692E-3</c:v>
                </c:pt>
                <c:pt idx="22699">
                  <c:v>1.30062157215116E-2</c:v>
                </c:pt>
                <c:pt idx="22700">
                  <c:v>1.48864849439416E-2</c:v>
                </c:pt>
                <c:pt idx="22701">
                  <c:v>3.5508900189683099E-2</c:v>
                </c:pt>
                <c:pt idx="22702">
                  <c:v>1.9370695016624199E-2</c:v>
                </c:pt>
                <c:pt idx="22703">
                  <c:v>5.2185619363071603E-2</c:v>
                </c:pt>
                <c:pt idx="22704">
                  <c:v>1.48092090847324E-2</c:v>
                </c:pt>
                <c:pt idx="22705">
                  <c:v>2.8043117666104199E-2</c:v>
                </c:pt>
                <c:pt idx="22706">
                  <c:v>2.0507274836935398E-2</c:v>
                </c:pt>
                <c:pt idx="22707">
                  <c:v>1.3741084531074499E-2</c:v>
                </c:pt>
                <c:pt idx="22708">
                  <c:v>7.7438734857118397E-3</c:v>
                </c:pt>
                <c:pt idx="22709">
                  <c:v>1.1511869664525399E-2</c:v>
                </c:pt>
                <c:pt idx="22710">
                  <c:v>6.6124075470756397E-2</c:v>
                </c:pt>
                <c:pt idx="22711">
                  <c:v>5.9586073099216201E-2</c:v>
                </c:pt>
                <c:pt idx="22712">
                  <c:v>1.4384285999780699E-2</c:v>
                </c:pt>
                <c:pt idx="22713">
                  <c:v>5.45881455461453E-2</c:v>
                </c:pt>
                <c:pt idx="22714">
                  <c:v>1.05787506433223E-2</c:v>
                </c:pt>
                <c:pt idx="22715">
                  <c:v>1.42609565792171E-2</c:v>
                </c:pt>
                <c:pt idx="22716">
                  <c:v>1.52284267472961E-2</c:v>
                </c:pt>
                <c:pt idx="22717">
                  <c:v>3.8170534985223999E-2</c:v>
                </c:pt>
                <c:pt idx="22718">
                  <c:v>3.7828588899479501E-2</c:v>
                </c:pt>
                <c:pt idx="22719">
                  <c:v>1.2244607521872499E-2</c:v>
                </c:pt>
                <c:pt idx="22720">
                  <c:v>2.5364931521283701E-2</c:v>
                </c:pt>
                <c:pt idx="22721">
                  <c:v>1.10625958641281E-2</c:v>
                </c:pt>
                <c:pt idx="22722">
                  <c:v>5.3896655095873998E-2</c:v>
                </c:pt>
                <c:pt idx="22723">
                  <c:v>6.0064918038875301E-2</c:v>
                </c:pt>
                <c:pt idx="22724">
                  <c:v>8.4595801594102103E-3</c:v>
                </c:pt>
                <c:pt idx="22725">
                  <c:v>7.81037480165514E-3</c:v>
                </c:pt>
                <c:pt idx="22726">
                  <c:v>1.2687446246631E-2</c:v>
                </c:pt>
                <c:pt idx="22727">
                  <c:v>1.33939291714033E-2</c:v>
                </c:pt>
                <c:pt idx="22728">
                  <c:v>5.8377963016764602E-2</c:v>
                </c:pt>
                <c:pt idx="22729">
                  <c:v>1.0943990689174499E-2</c:v>
                </c:pt>
                <c:pt idx="22730">
                  <c:v>1.62215877897674E-2</c:v>
                </c:pt>
                <c:pt idx="22731">
                  <c:v>3.1370440854923701E-2</c:v>
                </c:pt>
                <c:pt idx="22732">
                  <c:v>4.0150208299073203E-2</c:v>
                </c:pt>
                <c:pt idx="22733">
                  <c:v>1.4143093656846101E-2</c:v>
                </c:pt>
                <c:pt idx="22734">
                  <c:v>1.37546237381531E-2</c:v>
                </c:pt>
                <c:pt idx="22735">
                  <c:v>8.4807018932012892E-3</c:v>
                </c:pt>
                <c:pt idx="22736">
                  <c:v>9.6359883623909192E-3</c:v>
                </c:pt>
                <c:pt idx="22737">
                  <c:v>6.5859359848784396E-2</c:v>
                </c:pt>
                <c:pt idx="22738">
                  <c:v>1.0945979601049099E-2</c:v>
                </c:pt>
                <c:pt idx="22739">
                  <c:v>3.2766093404052898E-2</c:v>
                </c:pt>
                <c:pt idx="22740">
                  <c:v>1.0781931351537001E-2</c:v>
                </c:pt>
                <c:pt idx="22741">
                  <c:v>1.08225791425907E-2</c:v>
                </c:pt>
                <c:pt idx="22742">
                  <c:v>1.6919054225599101E-2</c:v>
                </c:pt>
                <c:pt idx="22743">
                  <c:v>1.6471233898054799E-2</c:v>
                </c:pt>
                <c:pt idx="22744">
                  <c:v>1.07535137627603E-2</c:v>
                </c:pt>
                <c:pt idx="22745">
                  <c:v>3.20777951145063E-2</c:v>
                </c:pt>
                <c:pt idx="22746">
                  <c:v>1.64915958768748E-2</c:v>
                </c:pt>
                <c:pt idx="22747">
                  <c:v>2.4132522740730002E-2</c:v>
                </c:pt>
                <c:pt idx="22748">
                  <c:v>3.5554492794756302E-2</c:v>
                </c:pt>
                <c:pt idx="22749">
                  <c:v>1.2189054326811499E-2</c:v>
                </c:pt>
                <c:pt idx="22750">
                  <c:v>1.0722936924217399E-2</c:v>
                </c:pt>
                <c:pt idx="22751">
                  <c:v>1.9991867394701698E-2</c:v>
                </c:pt>
                <c:pt idx="22752">
                  <c:v>2.8841849832594298E-2</c:v>
                </c:pt>
                <c:pt idx="22753">
                  <c:v>8.8010434668389006E-3</c:v>
                </c:pt>
                <c:pt idx="22754">
                  <c:v>1.9202037117688298E-2</c:v>
                </c:pt>
                <c:pt idx="22755">
                  <c:v>2.9016747985692402E-2</c:v>
                </c:pt>
                <c:pt idx="22756">
                  <c:v>1.0897134208069099E-2</c:v>
                </c:pt>
                <c:pt idx="22757">
                  <c:v>1.16249543088516E-2</c:v>
                </c:pt>
                <c:pt idx="22758">
                  <c:v>1.9928677367403599E-2</c:v>
                </c:pt>
                <c:pt idx="22759">
                  <c:v>1.54636594736949E-2</c:v>
                </c:pt>
                <c:pt idx="22760">
                  <c:v>1.8940027957297399E-2</c:v>
                </c:pt>
                <c:pt idx="22761">
                  <c:v>1.20477108866478E-2</c:v>
                </c:pt>
                <c:pt idx="22762">
                  <c:v>2.28901011713456E-2</c:v>
                </c:pt>
                <c:pt idx="22763">
                  <c:v>1.3235519259586499E-2</c:v>
                </c:pt>
                <c:pt idx="22764">
                  <c:v>9.0773237234891904E-3</c:v>
                </c:pt>
                <c:pt idx="22765">
                  <c:v>2.34660387954711E-2</c:v>
                </c:pt>
                <c:pt idx="22766">
                  <c:v>9.6601574450053893E-3</c:v>
                </c:pt>
                <c:pt idx="22767">
                  <c:v>2.0960659452255202E-2</c:v>
                </c:pt>
                <c:pt idx="22768">
                  <c:v>6.0707641279226003E-2</c:v>
                </c:pt>
                <c:pt idx="22769">
                  <c:v>2.2003596932350399E-2</c:v>
                </c:pt>
                <c:pt idx="22770">
                  <c:v>1.8307747408210399E-2</c:v>
                </c:pt>
                <c:pt idx="22771">
                  <c:v>1.3337065532090899E-2</c:v>
                </c:pt>
                <c:pt idx="22772">
                  <c:v>6.8899312843059002E-2</c:v>
                </c:pt>
                <c:pt idx="22773">
                  <c:v>1.9813418771303701E-2</c:v>
                </c:pt>
                <c:pt idx="22774">
                  <c:v>2.4500697990004799E-2</c:v>
                </c:pt>
                <c:pt idx="22775">
                  <c:v>6.0027098992063099E-2</c:v>
                </c:pt>
                <c:pt idx="22776">
                  <c:v>3.0693661588747301E-2</c:v>
                </c:pt>
                <c:pt idx="22777">
                  <c:v>9.4568398534701902E-3</c:v>
                </c:pt>
                <c:pt idx="22778">
                  <c:v>1.1555330779603299E-2</c:v>
                </c:pt>
                <c:pt idx="22779">
                  <c:v>3.72673766824477E-2</c:v>
                </c:pt>
                <c:pt idx="22780">
                  <c:v>3.5632301988255698E-2</c:v>
                </c:pt>
                <c:pt idx="22781">
                  <c:v>1.7342664008677299E-2</c:v>
                </c:pt>
                <c:pt idx="22782">
                  <c:v>6.4606789081013499E-2</c:v>
                </c:pt>
                <c:pt idx="22783">
                  <c:v>1.0545856807611701E-2</c:v>
                </c:pt>
                <c:pt idx="22784">
                  <c:v>4.2048514222174802E-2</c:v>
                </c:pt>
                <c:pt idx="22785">
                  <c:v>6.7379309818758407E-2</c:v>
                </c:pt>
                <c:pt idx="22786">
                  <c:v>3.30324174740807E-2</c:v>
                </c:pt>
                <c:pt idx="22787">
                  <c:v>1.8195649931561499E-2</c:v>
                </c:pt>
                <c:pt idx="22788">
                  <c:v>1.22432796216582E-2</c:v>
                </c:pt>
                <c:pt idx="22789">
                  <c:v>1.78466937099457E-2</c:v>
                </c:pt>
                <c:pt idx="22790">
                  <c:v>9.7875102323032592E-3</c:v>
                </c:pt>
                <c:pt idx="22791">
                  <c:v>9.6619906657338193E-3</c:v>
                </c:pt>
                <c:pt idx="22792">
                  <c:v>9.9296182616723204E-3</c:v>
                </c:pt>
                <c:pt idx="22793">
                  <c:v>1.1384034015886601E-2</c:v>
                </c:pt>
                <c:pt idx="22794">
                  <c:v>4.7012948378501E-2</c:v>
                </c:pt>
                <c:pt idx="22795">
                  <c:v>1.1619060539870199E-2</c:v>
                </c:pt>
                <c:pt idx="22796">
                  <c:v>4.49615117410005E-2</c:v>
                </c:pt>
                <c:pt idx="22797">
                  <c:v>1.12008863199176E-2</c:v>
                </c:pt>
                <c:pt idx="22798">
                  <c:v>2.38104153755835E-2</c:v>
                </c:pt>
                <c:pt idx="22799">
                  <c:v>6.6433134972407701E-2</c:v>
                </c:pt>
                <c:pt idx="22800">
                  <c:v>2.6002115967117701E-2</c:v>
                </c:pt>
                <c:pt idx="22801">
                  <c:v>2.90397169892746E-2</c:v>
                </c:pt>
                <c:pt idx="22802">
                  <c:v>3.8257722894760898E-2</c:v>
                </c:pt>
                <c:pt idx="22803">
                  <c:v>9.9430408133663502E-3</c:v>
                </c:pt>
                <c:pt idx="22804">
                  <c:v>4.8772179065609003E-2</c:v>
                </c:pt>
                <c:pt idx="22805">
                  <c:v>2.7066760899374799E-2</c:v>
                </c:pt>
                <c:pt idx="22806">
                  <c:v>5.5121680135345998E-2</c:v>
                </c:pt>
                <c:pt idx="22807">
                  <c:v>1.9733027029011401E-2</c:v>
                </c:pt>
                <c:pt idx="22808">
                  <c:v>1.17026178328518E-2</c:v>
                </c:pt>
                <c:pt idx="22809">
                  <c:v>4.0898992049615203E-2</c:v>
                </c:pt>
                <c:pt idx="22810">
                  <c:v>1.12061715605192E-2</c:v>
                </c:pt>
                <c:pt idx="22811">
                  <c:v>2.5024610322191401E-2</c:v>
                </c:pt>
                <c:pt idx="22812">
                  <c:v>9.8148685362250809E-3</c:v>
                </c:pt>
                <c:pt idx="22813">
                  <c:v>1.0944019266048899E-2</c:v>
                </c:pt>
                <c:pt idx="22814">
                  <c:v>1.24745499770274E-2</c:v>
                </c:pt>
                <c:pt idx="22815">
                  <c:v>1.38582864341922E-2</c:v>
                </c:pt>
                <c:pt idx="22816">
                  <c:v>1.0870290435298999E-2</c:v>
                </c:pt>
                <c:pt idx="22817">
                  <c:v>1.0022195644245601E-2</c:v>
                </c:pt>
                <c:pt idx="22818">
                  <c:v>5.3618209388145002E-2</c:v>
                </c:pt>
                <c:pt idx="22819">
                  <c:v>3.0173152381126701E-2</c:v>
                </c:pt>
                <c:pt idx="22820">
                  <c:v>2.0341160466077299E-2</c:v>
                </c:pt>
                <c:pt idx="22821">
                  <c:v>3.3011639144725803E-2</c:v>
                </c:pt>
                <c:pt idx="22822">
                  <c:v>2.3154630255749899E-2</c:v>
                </c:pt>
                <c:pt idx="22823">
                  <c:v>1.3560473139436599E-2</c:v>
                </c:pt>
                <c:pt idx="22824">
                  <c:v>1.60494025848055E-2</c:v>
                </c:pt>
                <c:pt idx="22825">
                  <c:v>1.8982586271068899E-2</c:v>
                </c:pt>
                <c:pt idx="22826">
                  <c:v>1.9157909126017399E-2</c:v>
                </c:pt>
                <c:pt idx="22827">
                  <c:v>1.29024113520377E-2</c:v>
                </c:pt>
                <c:pt idx="22828">
                  <c:v>1.21223147745332E-2</c:v>
                </c:pt>
                <c:pt idx="22829">
                  <c:v>1.9454977087132699E-2</c:v>
                </c:pt>
                <c:pt idx="22830">
                  <c:v>1.58008776136217E-2</c:v>
                </c:pt>
                <c:pt idx="22831">
                  <c:v>9.0732025409663401E-3</c:v>
                </c:pt>
                <c:pt idx="22832">
                  <c:v>1.32168369618063E-2</c:v>
                </c:pt>
                <c:pt idx="22833">
                  <c:v>5.1120112058472798E-2</c:v>
                </c:pt>
                <c:pt idx="22834">
                  <c:v>8.5007427128802101E-3</c:v>
                </c:pt>
                <c:pt idx="22835">
                  <c:v>3.8162320078443702E-2</c:v>
                </c:pt>
                <c:pt idx="22836">
                  <c:v>3.5411953989033601E-2</c:v>
                </c:pt>
                <c:pt idx="22837">
                  <c:v>1.40361158776218E-2</c:v>
                </c:pt>
                <c:pt idx="22838">
                  <c:v>1.6603503403181799E-2</c:v>
                </c:pt>
                <c:pt idx="22839">
                  <c:v>9.5419049191704294E-3</c:v>
                </c:pt>
                <c:pt idx="22840">
                  <c:v>2.0334601395114501E-2</c:v>
                </c:pt>
                <c:pt idx="22841">
                  <c:v>6.20061982165818E-2</c:v>
                </c:pt>
                <c:pt idx="22842">
                  <c:v>1.74807054292478E-2</c:v>
                </c:pt>
                <c:pt idx="22843">
                  <c:v>1.2537769889793901E-2</c:v>
                </c:pt>
                <c:pt idx="22844">
                  <c:v>2.1396485782840001E-2</c:v>
                </c:pt>
                <c:pt idx="22845">
                  <c:v>5.2112087603520298E-2</c:v>
                </c:pt>
                <c:pt idx="22846">
                  <c:v>1.8104728082590699E-2</c:v>
                </c:pt>
                <c:pt idx="22847">
                  <c:v>2.4859775419484899E-2</c:v>
                </c:pt>
                <c:pt idx="22848">
                  <c:v>1.2158200751144E-2</c:v>
                </c:pt>
                <c:pt idx="22849">
                  <c:v>2.81132533546785E-2</c:v>
                </c:pt>
                <c:pt idx="22850">
                  <c:v>2.45063694123458E-2</c:v>
                </c:pt>
                <c:pt idx="22851">
                  <c:v>1.5301002775670701E-2</c:v>
                </c:pt>
                <c:pt idx="22852">
                  <c:v>5.8369667391713599E-2</c:v>
                </c:pt>
                <c:pt idx="22853">
                  <c:v>2.39856806104729E-2</c:v>
                </c:pt>
                <c:pt idx="22854">
                  <c:v>3.1594318323302097E-2</c:v>
                </c:pt>
                <c:pt idx="22855">
                  <c:v>1.36574339593089E-2</c:v>
                </c:pt>
                <c:pt idx="22856">
                  <c:v>1.8013333676679798E-2</c:v>
                </c:pt>
                <c:pt idx="22857">
                  <c:v>9.1187049188667102E-3</c:v>
                </c:pt>
                <c:pt idx="22858">
                  <c:v>1.6375959464058201E-2</c:v>
                </c:pt>
                <c:pt idx="22859">
                  <c:v>1.73723165781112E-2</c:v>
                </c:pt>
                <c:pt idx="22860">
                  <c:v>1.45570182718148E-2</c:v>
                </c:pt>
                <c:pt idx="22861">
                  <c:v>9.4056576773452107E-3</c:v>
                </c:pt>
                <c:pt idx="22862">
                  <c:v>1.9082774944985299E-2</c:v>
                </c:pt>
                <c:pt idx="22863">
                  <c:v>4.7668173699215E-2</c:v>
                </c:pt>
                <c:pt idx="22864">
                  <c:v>4.8748714389063502E-2</c:v>
                </c:pt>
                <c:pt idx="22865">
                  <c:v>1.3124864069090299E-2</c:v>
                </c:pt>
                <c:pt idx="22866">
                  <c:v>6.4933432008923098E-2</c:v>
                </c:pt>
                <c:pt idx="22867">
                  <c:v>1.3729784659271899E-2</c:v>
                </c:pt>
                <c:pt idx="22868">
                  <c:v>1.05858449481525E-2</c:v>
                </c:pt>
                <c:pt idx="22869">
                  <c:v>9.8914336827350298E-3</c:v>
                </c:pt>
                <c:pt idx="22870">
                  <c:v>3.4443227981935498E-2</c:v>
                </c:pt>
                <c:pt idx="22871">
                  <c:v>1.52706562346936E-2</c:v>
                </c:pt>
                <c:pt idx="22872">
                  <c:v>8.2887003427268603E-3</c:v>
                </c:pt>
                <c:pt idx="22873">
                  <c:v>4.3292806843096998E-2</c:v>
                </c:pt>
                <c:pt idx="22874">
                  <c:v>9.1901224496674701E-3</c:v>
                </c:pt>
                <c:pt idx="22875">
                  <c:v>9.3116535136129192E-3</c:v>
                </c:pt>
                <c:pt idx="22876">
                  <c:v>3.4823685483243598E-2</c:v>
                </c:pt>
                <c:pt idx="22877">
                  <c:v>1.72910903158889E-2</c:v>
                </c:pt>
                <c:pt idx="22878">
                  <c:v>1.90404456486068E-2</c:v>
                </c:pt>
                <c:pt idx="22879">
                  <c:v>7.8206519335552796E-3</c:v>
                </c:pt>
                <c:pt idx="22880">
                  <c:v>1.7154480728660701E-2</c:v>
                </c:pt>
                <c:pt idx="22881">
                  <c:v>1.8832458578701E-2</c:v>
                </c:pt>
                <c:pt idx="22882">
                  <c:v>2.0433685270414999E-2</c:v>
                </c:pt>
                <c:pt idx="22883">
                  <c:v>1.28072805265092E-2</c:v>
                </c:pt>
                <c:pt idx="22884">
                  <c:v>1.66023238547451E-2</c:v>
                </c:pt>
                <c:pt idx="22885">
                  <c:v>5.3019646698998397E-2</c:v>
                </c:pt>
                <c:pt idx="22886">
                  <c:v>9.2440841267247206E-3</c:v>
                </c:pt>
                <c:pt idx="22887">
                  <c:v>2.30411548287065E-2</c:v>
                </c:pt>
                <c:pt idx="22888">
                  <c:v>1.2644528875849E-2</c:v>
                </c:pt>
                <c:pt idx="22889">
                  <c:v>3.5414655056918598E-2</c:v>
                </c:pt>
                <c:pt idx="22890">
                  <c:v>1.9213364007445301E-2</c:v>
                </c:pt>
                <c:pt idx="22891">
                  <c:v>3.28731587575124E-2</c:v>
                </c:pt>
                <c:pt idx="22892">
                  <c:v>8.0649679805315094E-3</c:v>
                </c:pt>
                <c:pt idx="22893">
                  <c:v>7.8267316261899193E-3</c:v>
                </c:pt>
                <c:pt idx="22894">
                  <c:v>3.8633139863838102E-2</c:v>
                </c:pt>
                <c:pt idx="22895">
                  <c:v>1.00494525971735E-2</c:v>
                </c:pt>
                <c:pt idx="22896">
                  <c:v>3.8750588765952602E-2</c:v>
                </c:pt>
                <c:pt idx="22897">
                  <c:v>1.97540380595661E-2</c:v>
                </c:pt>
                <c:pt idx="22898">
                  <c:v>6.4888259432284198E-2</c:v>
                </c:pt>
                <c:pt idx="22899">
                  <c:v>1.75238032933159E-2</c:v>
                </c:pt>
                <c:pt idx="22900">
                  <c:v>1.2241438024192501E-2</c:v>
                </c:pt>
                <c:pt idx="22901">
                  <c:v>8.0254844069877294E-3</c:v>
                </c:pt>
                <c:pt idx="22902">
                  <c:v>2.51529949323905E-2</c:v>
                </c:pt>
                <c:pt idx="22903">
                  <c:v>6.4753887400849794E-2</c:v>
                </c:pt>
                <c:pt idx="22904">
                  <c:v>1.0159514922949E-2</c:v>
                </c:pt>
                <c:pt idx="22905">
                  <c:v>1.99494072977747E-2</c:v>
                </c:pt>
                <c:pt idx="22906">
                  <c:v>3.5502650813897002E-2</c:v>
                </c:pt>
                <c:pt idx="22907">
                  <c:v>1.02585682115358E-2</c:v>
                </c:pt>
                <c:pt idx="22908">
                  <c:v>1.17064898198236E-2</c:v>
                </c:pt>
                <c:pt idx="22909">
                  <c:v>8.7829697547385302E-3</c:v>
                </c:pt>
                <c:pt idx="22910">
                  <c:v>1.7641488886742201E-2</c:v>
                </c:pt>
                <c:pt idx="22911">
                  <c:v>1.1036069469333901E-2</c:v>
                </c:pt>
                <c:pt idx="22912">
                  <c:v>1.1589722888372799E-2</c:v>
                </c:pt>
                <c:pt idx="22913">
                  <c:v>1.21088803557571E-2</c:v>
                </c:pt>
                <c:pt idx="22914">
                  <c:v>5.7739052814937998E-2</c:v>
                </c:pt>
                <c:pt idx="22915">
                  <c:v>6.08262674537959E-2</c:v>
                </c:pt>
                <c:pt idx="22916">
                  <c:v>9.0436952920158898E-3</c:v>
                </c:pt>
                <c:pt idx="22917">
                  <c:v>7.9783564424277895E-3</c:v>
                </c:pt>
                <c:pt idx="22918">
                  <c:v>1.40294024268825E-2</c:v>
                </c:pt>
                <c:pt idx="22919">
                  <c:v>9.9718819726381403E-3</c:v>
                </c:pt>
                <c:pt idx="22920">
                  <c:v>8.3232326734280805E-3</c:v>
                </c:pt>
                <c:pt idx="22921">
                  <c:v>2.1725437453403201E-2</c:v>
                </c:pt>
                <c:pt idx="22922">
                  <c:v>9.5348997772364101E-3</c:v>
                </c:pt>
                <c:pt idx="22923">
                  <c:v>1.0649945776094599E-2</c:v>
                </c:pt>
                <c:pt idx="22924">
                  <c:v>1.8661862627333499E-2</c:v>
                </c:pt>
                <c:pt idx="22925">
                  <c:v>3.2905239026130302E-2</c:v>
                </c:pt>
                <c:pt idx="22926">
                  <c:v>2.9037020844163701E-2</c:v>
                </c:pt>
                <c:pt idx="22927">
                  <c:v>2.7746484660997599E-2</c:v>
                </c:pt>
                <c:pt idx="22928">
                  <c:v>1.03372159048485E-2</c:v>
                </c:pt>
                <c:pt idx="22929">
                  <c:v>1.49530007192399E-2</c:v>
                </c:pt>
                <c:pt idx="22930">
                  <c:v>1.35457204133111E-2</c:v>
                </c:pt>
                <c:pt idx="22931">
                  <c:v>6.1187751736696001E-2</c:v>
                </c:pt>
                <c:pt idx="22932">
                  <c:v>9.4633647371154695E-3</c:v>
                </c:pt>
                <c:pt idx="22933">
                  <c:v>2.62939458019468E-2</c:v>
                </c:pt>
                <c:pt idx="22934">
                  <c:v>1.4068992830505399E-2</c:v>
                </c:pt>
                <c:pt idx="22935">
                  <c:v>1.37962427447744E-2</c:v>
                </c:pt>
                <c:pt idx="22936">
                  <c:v>1.32382270794022E-2</c:v>
                </c:pt>
                <c:pt idx="22937">
                  <c:v>6.6755268327231304E-2</c:v>
                </c:pt>
                <c:pt idx="22938">
                  <c:v>8.9057677087321496E-3</c:v>
                </c:pt>
                <c:pt idx="22939">
                  <c:v>9.5128618026354798E-3</c:v>
                </c:pt>
                <c:pt idx="22940">
                  <c:v>2.4349311535518999E-2</c:v>
                </c:pt>
                <c:pt idx="22941">
                  <c:v>2.7606426149746899E-2</c:v>
                </c:pt>
                <c:pt idx="22942">
                  <c:v>5.3204517806824003E-2</c:v>
                </c:pt>
                <c:pt idx="22943">
                  <c:v>1.7821365126513899E-2</c:v>
                </c:pt>
                <c:pt idx="22944">
                  <c:v>6.46585367077816E-2</c:v>
                </c:pt>
                <c:pt idx="22945">
                  <c:v>1.33028761967785E-2</c:v>
                </c:pt>
                <c:pt idx="22946">
                  <c:v>1.06055230526659E-2</c:v>
                </c:pt>
                <c:pt idx="22947">
                  <c:v>2.5841070385228499E-2</c:v>
                </c:pt>
                <c:pt idx="22948">
                  <c:v>5.6616027854125797E-2</c:v>
                </c:pt>
                <c:pt idx="22949">
                  <c:v>2.6031181097536899E-2</c:v>
                </c:pt>
                <c:pt idx="22950">
                  <c:v>9.8934370334475292E-3</c:v>
                </c:pt>
                <c:pt idx="22951">
                  <c:v>1.8374360123051599E-2</c:v>
                </c:pt>
                <c:pt idx="22952">
                  <c:v>1.42134697002393E-2</c:v>
                </c:pt>
                <c:pt idx="22953">
                  <c:v>1.63838567176035E-2</c:v>
                </c:pt>
                <c:pt idx="22954">
                  <c:v>1.08766869577437E-2</c:v>
                </c:pt>
                <c:pt idx="22955">
                  <c:v>1.29544282203033E-2</c:v>
                </c:pt>
                <c:pt idx="22956">
                  <c:v>6.70647072852701E-2</c:v>
                </c:pt>
                <c:pt idx="22957">
                  <c:v>8.5724018066611393E-3</c:v>
                </c:pt>
                <c:pt idx="22958">
                  <c:v>3.1919124422173102E-2</c:v>
                </c:pt>
                <c:pt idx="22959">
                  <c:v>3.0126309454538602E-2</c:v>
                </c:pt>
                <c:pt idx="22960">
                  <c:v>9.0356484366041299E-3</c:v>
                </c:pt>
                <c:pt idx="22961">
                  <c:v>9.6376647255107997E-3</c:v>
                </c:pt>
                <c:pt idx="22962">
                  <c:v>3.3555416633611897E-2</c:v>
                </c:pt>
                <c:pt idx="22963">
                  <c:v>5.2731631157178403E-2</c:v>
                </c:pt>
                <c:pt idx="22964">
                  <c:v>1.0028922628417199E-2</c:v>
                </c:pt>
                <c:pt idx="22965">
                  <c:v>5.3552269965426502E-2</c:v>
                </c:pt>
                <c:pt idx="22966">
                  <c:v>1.48809424559117E-2</c:v>
                </c:pt>
                <c:pt idx="22967">
                  <c:v>1.19432259485871E-2</c:v>
                </c:pt>
                <c:pt idx="22968">
                  <c:v>1.1382227638223301E-2</c:v>
                </c:pt>
                <c:pt idx="22969">
                  <c:v>1.36784028544964E-2</c:v>
                </c:pt>
                <c:pt idx="22970">
                  <c:v>1.3222870088789E-2</c:v>
                </c:pt>
                <c:pt idx="22971">
                  <c:v>2.7435827030203499E-2</c:v>
                </c:pt>
                <c:pt idx="22972">
                  <c:v>1.17592225512225E-2</c:v>
                </c:pt>
                <c:pt idx="22973">
                  <c:v>1.7493739041219099E-2</c:v>
                </c:pt>
                <c:pt idx="22974">
                  <c:v>2.6603658161389598E-2</c:v>
                </c:pt>
                <c:pt idx="22975">
                  <c:v>3.3323271880291702E-2</c:v>
                </c:pt>
                <c:pt idx="22976">
                  <c:v>5.7141100810268797E-2</c:v>
                </c:pt>
                <c:pt idx="22977">
                  <c:v>2.4188584400816001E-2</c:v>
                </c:pt>
                <c:pt idx="22978">
                  <c:v>3.02030936929083E-2</c:v>
                </c:pt>
                <c:pt idx="22979">
                  <c:v>1.9212454252652E-2</c:v>
                </c:pt>
                <c:pt idx="22980">
                  <c:v>6.1099428246761803E-2</c:v>
                </c:pt>
                <c:pt idx="22981">
                  <c:v>8.5607573882083392E-3</c:v>
                </c:pt>
                <c:pt idx="22982">
                  <c:v>3.3155192133756797E-2</c:v>
                </c:pt>
                <c:pt idx="22983">
                  <c:v>4.6686137516766403E-2</c:v>
                </c:pt>
                <c:pt idx="22984">
                  <c:v>1.4371927351900699E-2</c:v>
                </c:pt>
                <c:pt idx="22985">
                  <c:v>1.9117908495452099E-2</c:v>
                </c:pt>
                <c:pt idx="22986">
                  <c:v>1.05103046339161E-2</c:v>
                </c:pt>
                <c:pt idx="22987">
                  <c:v>2.0761524427387702E-2</c:v>
                </c:pt>
                <c:pt idx="22988">
                  <c:v>5.1314622010140302E-2</c:v>
                </c:pt>
                <c:pt idx="22989">
                  <c:v>9.233564881916E-3</c:v>
                </c:pt>
                <c:pt idx="22990">
                  <c:v>1.0329851036385399E-2</c:v>
                </c:pt>
                <c:pt idx="22991">
                  <c:v>1.0066312901221199E-2</c:v>
                </c:pt>
                <c:pt idx="22992">
                  <c:v>2.0309997921602398E-2</c:v>
                </c:pt>
                <c:pt idx="22993">
                  <c:v>1.31107504236094E-2</c:v>
                </c:pt>
                <c:pt idx="22994">
                  <c:v>1.2236492663358099E-2</c:v>
                </c:pt>
                <c:pt idx="22995">
                  <c:v>5.30383065266265E-2</c:v>
                </c:pt>
                <c:pt idx="22996">
                  <c:v>1.04988082848719E-2</c:v>
                </c:pt>
                <c:pt idx="22997">
                  <c:v>1.52524489218521E-2</c:v>
                </c:pt>
                <c:pt idx="22998">
                  <c:v>8.3056254647240792E-3</c:v>
                </c:pt>
                <c:pt idx="22999">
                  <c:v>2.4008961199139301E-2</c:v>
                </c:pt>
                <c:pt idx="23000">
                  <c:v>2.90299410332731E-2</c:v>
                </c:pt>
                <c:pt idx="23001">
                  <c:v>4.00256993028009E-2</c:v>
                </c:pt>
                <c:pt idx="23002">
                  <c:v>1.10103279395364E-2</c:v>
                </c:pt>
                <c:pt idx="23003">
                  <c:v>1.63683769042927E-2</c:v>
                </c:pt>
                <c:pt idx="23004">
                  <c:v>3.7615823972857003E-2</c:v>
                </c:pt>
                <c:pt idx="23005">
                  <c:v>9.8263082463701402E-3</c:v>
                </c:pt>
                <c:pt idx="23006">
                  <c:v>1.5402680818663099E-2</c:v>
                </c:pt>
                <c:pt idx="23007">
                  <c:v>9.3029194088086395E-3</c:v>
                </c:pt>
                <c:pt idx="23008">
                  <c:v>3.8903711355177999E-2</c:v>
                </c:pt>
                <c:pt idx="23009">
                  <c:v>2.21424183886005E-2</c:v>
                </c:pt>
                <c:pt idx="23010">
                  <c:v>1.04969690206108E-2</c:v>
                </c:pt>
                <c:pt idx="23011">
                  <c:v>1.1069795207110499E-2</c:v>
                </c:pt>
                <c:pt idx="23012">
                  <c:v>1.5194846474433201E-2</c:v>
                </c:pt>
                <c:pt idx="23013">
                  <c:v>1.4501955302449099E-2</c:v>
                </c:pt>
                <c:pt idx="23014">
                  <c:v>1.7108536560928499E-2</c:v>
                </c:pt>
                <c:pt idx="23015">
                  <c:v>4.4397324745215398E-2</c:v>
                </c:pt>
                <c:pt idx="23016">
                  <c:v>9.2505956336811999E-3</c:v>
                </c:pt>
                <c:pt idx="23017">
                  <c:v>1.0012034080044601E-2</c:v>
                </c:pt>
                <c:pt idx="23018">
                  <c:v>3.2966970751565801E-2</c:v>
                </c:pt>
                <c:pt idx="23019">
                  <c:v>5.3791584252365798E-2</c:v>
                </c:pt>
                <c:pt idx="23020">
                  <c:v>2.2417986982025601E-2</c:v>
                </c:pt>
                <c:pt idx="23021">
                  <c:v>1.0869443634039799E-2</c:v>
                </c:pt>
                <c:pt idx="23022">
                  <c:v>1.12862562689866E-2</c:v>
                </c:pt>
                <c:pt idx="23023">
                  <c:v>3.1812550765215102E-2</c:v>
                </c:pt>
                <c:pt idx="23024">
                  <c:v>1.01217338380195E-2</c:v>
                </c:pt>
                <c:pt idx="23025">
                  <c:v>8.0359177586254507E-3</c:v>
                </c:pt>
                <c:pt idx="23026">
                  <c:v>1.3391582650791101E-2</c:v>
                </c:pt>
                <c:pt idx="23027">
                  <c:v>1.5027055760570699E-2</c:v>
                </c:pt>
                <c:pt idx="23028">
                  <c:v>6.0280533281506898E-2</c:v>
                </c:pt>
                <c:pt idx="23029">
                  <c:v>1.3145193256528799E-2</c:v>
                </c:pt>
                <c:pt idx="23030">
                  <c:v>1.2453258126306301E-2</c:v>
                </c:pt>
                <c:pt idx="23031">
                  <c:v>2.1731558619016801E-2</c:v>
                </c:pt>
                <c:pt idx="23032">
                  <c:v>1.7644761159489701E-2</c:v>
                </c:pt>
                <c:pt idx="23033">
                  <c:v>2.4556485167856999E-2</c:v>
                </c:pt>
                <c:pt idx="23034">
                  <c:v>5.7260971353407103E-2</c:v>
                </c:pt>
                <c:pt idx="23035">
                  <c:v>1.50126367407761E-2</c:v>
                </c:pt>
                <c:pt idx="23036">
                  <c:v>3.0021830929835801E-2</c:v>
                </c:pt>
                <c:pt idx="23037">
                  <c:v>1.16756431420706E-2</c:v>
                </c:pt>
                <c:pt idx="23038">
                  <c:v>3.18483356547122E-2</c:v>
                </c:pt>
                <c:pt idx="23039">
                  <c:v>2.3537750284113701E-2</c:v>
                </c:pt>
                <c:pt idx="23040">
                  <c:v>1.5753060618397399E-2</c:v>
                </c:pt>
                <c:pt idx="23041">
                  <c:v>8.7750181078576801E-3</c:v>
                </c:pt>
                <c:pt idx="23042">
                  <c:v>4.87466353970719E-2</c:v>
                </c:pt>
                <c:pt idx="23043">
                  <c:v>1.04429249470115E-2</c:v>
                </c:pt>
                <c:pt idx="23044">
                  <c:v>3.2600183097509797E-2</c:v>
                </c:pt>
                <c:pt idx="23045">
                  <c:v>1.74883202064397E-2</c:v>
                </c:pt>
                <c:pt idx="23046">
                  <c:v>8.1851894570634798E-3</c:v>
                </c:pt>
                <c:pt idx="23047">
                  <c:v>1.2779763340063199E-2</c:v>
                </c:pt>
                <c:pt idx="23048">
                  <c:v>3.0618477255680301E-2</c:v>
                </c:pt>
                <c:pt idx="23049">
                  <c:v>9.8659260401579296E-3</c:v>
                </c:pt>
                <c:pt idx="23050">
                  <c:v>2.2434463361809698E-2</c:v>
                </c:pt>
                <c:pt idx="23051">
                  <c:v>3.4134846485469397E-2</c:v>
                </c:pt>
                <c:pt idx="23052">
                  <c:v>4.5617365324613503E-2</c:v>
                </c:pt>
                <c:pt idx="23053">
                  <c:v>2.1697466732026001E-2</c:v>
                </c:pt>
                <c:pt idx="23054">
                  <c:v>1.11906774473356E-2</c:v>
                </c:pt>
                <c:pt idx="23055">
                  <c:v>6.1498220853861703E-2</c:v>
                </c:pt>
                <c:pt idx="23056">
                  <c:v>9.5811376102024406E-3</c:v>
                </c:pt>
                <c:pt idx="23057">
                  <c:v>1.37496007864201E-2</c:v>
                </c:pt>
                <c:pt idx="23058">
                  <c:v>4.0706061702745502E-2</c:v>
                </c:pt>
                <c:pt idx="23059">
                  <c:v>1.9827395846907899E-2</c:v>
                </c:pt>
                <c:pt idx="23060">
                  <c:v>2.3767915777445001E-2</c:v>
                </c:pt>
                <c:pt idx="23061">
                  <c:v>2.9752795558520902E-2</c:v>
                </c:pt>
                <c:pt idx="23062">
                  <c:v>1.03777331348851E-2</c:v>
                </c:pt>
                <c:pt idx="23063">
                  <c:v>3.05320275228292E-2</c:v>
                </c:pt>
                <c:pt idx="23064">
                  <c:v>1.30731297894503E-2</c:v>
                </c:pt>
                <c:pt idx="23065">
                  <c:v>3.7816015020653002E-2</c:v>
                </c:pt>
                <c:pt idx="23066">
                  <c:v>4.08209621319909E-2</c:v>
                </c:pt>
                <c:pt idx="23067">
                  <c:v>1.17817344672292E-2</c:v>
                </c:pt>
                <c:pt idx="23068">
                  <c:v>1.6970647791834301E-2</c:v>
                </c:pt>
                <c:pt idx="23069">
                  <c:v>8.6938411924093704E-3</c:v>
                </c:pt>
                <c:pt idx="23070">
                  <c:v>1.40997033602356E-2</c:v>
                </c:pt>
                <c:pt idx="23071">
                  <c:v>6.5106312500075605E-2</c:v>
                </c:pt>
                <c:pt idx="23072">
                  <c:v>2.4507411458687098E-2</c:v>
                </c:pt>
                <c:pt idx="23073">
                  <c:v>1.29213510575906E-2</c:v>
                </c:pt>
                <c:pt idx="23074">
                  <c:v>1.20034281481001E-2</c:v>
                </c:pt>
                <c:pt idx="23075">
                  <c:v>1.3577502006218E-2</c:v>
                </c:pt>
                <c:pt idx="23076">
                  <c:v>1.6707415747503701E-2</c:v>
                </c:pt>
                <c:pt idx="23077">
                  <c:v>2.0523925159107202E-2</c:v>
                </c:pt>
                <c:pt idx="23078">
                  <c:v>2.6671944207767199E-2</c:v>
                </c:pt>
                <c:pt idx="23079">
                  <c:v>2.6958552575117301E-2</c:v>
                </c:pt>
                <c:pt idx="23080">
                  <c:v>1.6057454582674401E-2</c:v>
                </c:pt>
                <c:pt idx="23081">
                  <c:v>1.5275003638643401E-2</c:v>
                </c:pt>
                <c:pt idx="23082">
                  <c:v>2.44397985191382E-2</c:v>
                </c:pt>
                <c:pt idx="23083">
                  <c:v>1.7209162349965099E-2</c:v>
                </c:pt>
                <c:pt idx="23084">
                  <c:v>1.2479761558920799E-2</c:v>
                </c:pt>
                <c:pt idx="23085">
                  <c:v>1.96445342539051E-2</c:v>
                </c:pt>
                <c:pt idx="23086">
                  <c:v>2.2931726621019999E-2</c:v>
                </c:pt>
                <c:pt idx="23087">
                  <c:v>1.25413988683415E-2</c:v>
                </c:pt>
                <c:pt idx="23088">
                  <c:v>7.8505017562041403E-3</c:v>
                </c:pt>
                <c:pt idx="23089">
                  <c:v>2.9000228793284601E-2</c:v>
                </c:pt>
                <c:pt idx="23090">
                  <c:v>2.72339603131516E-2</c:v>
                </c:pt>
                <c:pt idx="23091">
                  <c:v>1.3555734762101101E-2</c:v>
                </c:pt>
                <c:pt idx="23092">
                  <c:v>1.51710560082257E-2</c:v>
                </c:pt>
                <c:pt idx="23093">
                  <c:v>4.6264523138249899E-2</c:v>
                </c:pt>
                <c:pt idx="23094">
                  <c:v>1.01105942864998E-2</c:v>
                </c:pt>
                <c:pt idx="23095">
                  <c:v>3.1827400246525299E-2</c:v>
                </c:pt>
                <c:pt idx="23096">
                  <c:v>2.0296553045348099E-2</c:v>
                </c:pt>
                <c:pt idx="23097">
                  <c:v>1.3335605980964199E-2</c:v>
                </c:pt>
                <c:pt idx="23098">
                  <c:v>8.4707679642029802E-3</c:v>
                </c:pt>
                <c:pt idx="23099">
                  <c:v>1.69212165467926E-2</c:v>
                </c:pt>
                <c:pt idx="23100">
                  <c:v>1.5314694865701899E-2</c:v>
                </c:pt>
                <c:pt idx="23101">
                  <c:v>1.3794368085991901E-2</c:v>
                </c:pt>
                <c:pt idx="23102">
                  <c:v>2.1861965137219001E-2</c:v>
                </c:pt>
                <c:pt idx="23103">
                  <c:v>2.9178328172910498E-2</c:v>
                </c:pt>
                <c:pt idx="23104">
                  <c:v>8.8641763758424193E-3</c:v>
                </c:pt>
                <c:pt idx="23105">
                  <c:v>1.4567389251211401E-2</c:v>
                </c:pt>
                <c:pt idx="23106">
                  <c:v>1.04533235326478E-2</c:v>
                </c:pt>
                <c:pt idx="23107">
                  <c:v>1.3875662718930501E-2</c:v>
                </c:pt>
                <c:pt idx="23108">
                  <c:v>5.1782517046246E-2</c:v>
                </c:pt>
                <c:pt idx="23109">
                  <c:v>1.3477297181971999E-2</c:v>
                </c:pt>
                <c:pt idx="23110">
                  <c:v>9.7474525160695796E-3</c:v>
                </c:pt>
                <c:pt idx="23111">
                  <c:v>2.83729323055672E-2</c:v>
                </c:pt>
                <c:pt idx="23112">
                  <c:v>1.0422364371125601E-2</c:v>
                </c:pt>
                <c:pt idx="23113">
                  <c:v>1.08534922362071E-2</c:v>
                </c:pt>
                <c:pt idx="23114">
                  <c:v>2.6296677358027799E-2</c:v>
                </c:pt>
                <c:pt idx="23115">
                  <c:v>1.0693381777326399E-2</c:v>
                </c:pt>
                <c:pt idx="23116">
                  <c:v>1.4854677982780199E-2</c:v>
                </c:pt>
                <c:pt idx="23117">
                  <c:v>4.8667104441492297E-2</c:v>
                </c:pt>
                <c:pt idx="23118">
                  <c:v>1.5848788576410502E-2</c:v>
                </c:pt>
                <c:pt idx="23119">
                  <c:v>6.3339736867636803E-2</c:v>
                </c:pt>
                <c:pt idx="23120">
                  <c:v>1.23250259684886E-2</c:v>
                </c:pt>
                <c:pt idx="23121">
                  <c:v>1.25893044904903E-2</c:v>
                </c:pt>
                <c:pt idx="23122">
                  <c:v>2.27335166546557E-2</c:v>
                </c:pt>
                <c:pt idx="23123">
                  <c:v>1.8643157999818399E-2</c:v>
                </c:pt>
                <c:pt idx="23124">
                  <c:v>9.5918748145894898E-3</c:v>
                </c:pt>
                <c:pt idx="23125">
                  <c:v>3.8471367958552397E-2</c:v>
                </c:pt>
                <c:pt idx="23126">
                  <c:v>2.0042433749177802E-2</c:v>
                </c:pt>
                <c:pt idx="23127">
                  <c:v>3.05493513154497E-2</c:v>
                </c:pt>
                <c:pt idx="23128">
                  <c:v>2.0441603334627301E-2</c:v>
                </c:pt>
                <c:pt idx="23129">
                  <c:v>2.6135985797764799E-2</c:v>
                </c:pt>
                <c:pt idx="23130">
                  <c:v>4.7686101735418297E-2</c:v>
                </c:pt>
                <c:pt idx="23131">
                  <c:v>2.5533321611545801E-2</c:v>
                </c:pt>
                <c:pt idx="23132">
                  <c:v>1.7568439270243499E-2</c:v>
                </c:pt>
                <c:pt idx="23133">
                  <c:v>1.7812207071248001E-2</c:v>
                </c:pt>
                <c:pt idx="23134">
                  <c:v>3.1567432164161399E-2</c:v>
                </c:pt>
                <c:pt idx="23135">
                  <c:v>1.2768614909960899E-2</c:v>
                </c:pt>
                <c:pt idx="23136">
                  <c:v>8.9063805712262592E-3</c:v>
                </c:pt>
                <c:pt idx="23137">
                  <c:v>1.3184897237235E-2</c:v>
                </c:pt>
                <c:pt idx="23138">
                  <c:v>1.01737964482234E-2</c:v>
                </c:pt>
                <c:pt idx="23139">
                  <c:v>8.5829522692076402E-3</c:v>
                </c:pt>
                <c:pt idx="23140">
                  <c:v>3.0524511272961199E-2</c:v>
                </c:pt>
                <c:pt idx="23141">
                  <c:v>1.22148205644862E-2</c:v>
                </c:pt>
                <c:pt idx="23142">
                  <c:v>1.0774475579015201E-2</c:v>
                </c:pt>
                <c:pt idx="23143">
                  <c:v>1.0716524129381601E-2</c:v>
                </c:pt>
                <c:pt idx="23144">
                  <c:v>2.5383681178701201E-2</c:v>
                </c:pt>
                <c:pt idx="23145">
                  <c:v>2.42059666647194E-2</c:v>
                </c:pt>
                <c:pt idx="23146">
                  <c:v>2.1124524839398699E-2</c:v>
                </c:pt>
                <c:pt idx="23147">
                  <c:v>2.6450103035285701E-2</c:v>
                </c:pt>
                <c:pt idx="23148">
                  <c:v>1.39204934021501E-2</c:v>
                </c:pt>
                <c:pt idx="23149">
                  <c:v>2.3690618010478701E-2</c:v>
                </c:pt>
                <c:pt idx="23150">
                  <c:v>8.4338318922474904E-3</c:v>
                </c:pt>
                <c:pt idx="23151">
                  <c:v>9.1402653260966409E-3</c:v>
                </c:pt>
                <c:pt idx="23152">
                  <c:v>1.0877336121307399E-2</c:v>
                </c:pt>
                <c:pt idx="23153">
                  <c:v>9.0936163364147803E-3</c:v>
                </c:pt>
                <c:pt idx="23154">
                  <c:v>8.0350799695330793E-3</c:v>
                </c:pt>
                <c:pt idx="23155">
                  <c:v>6.3320980562940596E-2</c:v>
                </c:pt>
                <c:pt idx="23156">
                  <c:v>2.72578957120501E-2</c:v>
                </c:pt>
                <c:pt idx="23157">
                  <c:v>9.5131571383961794E-3</c:v>
                </c:pt>
                <c:pt idx="23158">
                  <c:v>3.9791639540700897E-2</c:v>
                </c:pt>
                <c:pt idx="23159">
                  <c:v>2.3656951977161701E-2</c:v>
                </c:pt>
                <c:pt idx="23160">
                  <c:v>2.4212150127666001E-2</c:v>
                </c:pt>
                <c:pt idx="23161">
                  <c:v>2.43624278132408E-2</c:v>
                </c:pt>
                <c:pt idx="23162">
                  <c:v>1.9428593088029501E-2</c:v>
                </c:pt>
                <c:pt idx="23163">
                  <c:v>1.2926402043022801E-2</c:v>
                </c:pt>
                <c:pt idx="23164">
                  <c:v>8.37826035487153E-3</c:v>
                </c:pt>
                <c:pt idx="23165">
                  <c:v>1.9142295723916101E-2</c:v>
                </c:pt>
                <c:pt idx="23166">
                  <c:v>9.2117112684215394E-3</c:v>
                </c:pt>
                <c:pt idx="23167">
                  <c:v>8.5881167178650693E-3</c:v>
                </c:pt>
                <c:pt idx="23168">
                  <c:v>2.3718634557504701E-2</c:v>
                </c:pt>
                <c:pt idx="23169">
                  <c:v>9.3359462222600206E-3</c:v>
                </c:pt>
                <c:pt idx="23170">
                  <c:v>1.4643042824284899E-2</c:v>
                </c:pt>
                <c:pt idx="23171">
                  <c:v>8.4945926401564405E-3</c:v>
                </c:pt>
                <c:pt idx="23172">
                  <c:v>1.2040310972547199E-2</c:v>
                </c:pt>
                <c:pt idx="23173">
                  <c:v>1.5991283862672401E-2</c:v>
                </c:pt>
                <c:pt idx="23174">
                  <c:v>4.5560156575344797E-2</c:v>
                </c:pt>
                <c:pt idx="23175">
                  <c:v>1.6480310848230002E-2</c:v>
                </c:pt>
                <c:pt idx="23176">
                  <c:v>1.0431368571196E-2</c:v>
                </c:pt>
                <c:pt idx="23177">
                  <c:v>1.9680767905524799E-2</c:v>
                </c:pt>
                <c:pt idx="23178">
                  <c:v>1.1514416660794599E-2</c:v>
                </c:pt>
                <c:pt idx="23179">
                  <c:v>3.86979643863571E-2</c:v>
                </c:pt>
                <c:pt idx="23180">
                  <c:v>1.21490818831525E-2</c:v>
                </c:pt>
                <c:pt idx="23181">
                  <c:v>1.0092487998296399E-2</c:v>
                </c:pt>
                <c:pt idx="23182">
                  <c:v>2.6623864126935199E-2</c:v>
                </c:pt>
                <c:pt idx="23183">
                  <c:v>8.1301372211621797E-3</c:v>
                </c:pt>
                <c:pt idx="23184">
                  <c:v>1.8133893501456999E-2</c:v>
                </c:pt>
                <c:pt idx="23185">
                  <c:v>1.30226726059829E-2</c:v>
                </c:pt>
                <c:pt idx="23186">
                  <c:v>1.0667966618432801E-2</c:v>
                </c:pt>
                <c:pt idx="23187">
                  <c:v>4.5506670404789E-2</c:v>
                </c:pt>
                <c:pt idx="23188">
                  <c:v>2.9832251710409902E-2</c:v>
                </c:pt>
                <c:pt idx="23189">
                  <c:v>3.0000382997981401E-2</c:v>
                </c:pt>
                <c:pt idx="23190">
                  <c:v>3.7682405767368199E-2</c:v>
                </c:pt>
                <c:pt idx="23191">
                  <c:v>9.4557489672064503E-3</c:v>
                </c:pt>
                <c:pt idx="23192">
                  <c:v>6.2771817597113297E-2</c:v>
                </c:pt>
                <c:pt idx="23193">
                  <c:v>1.05287708256738E-2</c:v>
                </c:pt>
                <c:pt idx="23194">
                  <c:v>8.7437010175783307E-3</c:v>
                </c:pt>
                <c:pt idx="23195">
                  <c:v>1.3471723274060999E-2</c:v>
                </c:pt>
                <c:pt idx="23196">
                  <c:v>1.64028991645063E-2</c:v>
                </c:pt>
                <c:pt idx="23197">
                  <c:v>1.2366738568119401E-2</c:v>
                </c:pt>
                <c:pt idx="23198">
                  <c:v>2.51374646335372E-2</c:v>
                </c:pt>
                <c:pt idx="23199">
                  <c:v>3.4188893877584697E-2</c:v>
                </c:pt>
                <c:pt idx="23200">
                  <c:v>2.85869995019295E-2</c:v>
                </c:pt>
                <c:pt idx="23201">
                  <c:v>1.54062223362631E-2</c:v>
                </c:pt>
                <c:pt idx="23202">
                  <c:v>1.97249951776995E-2</c:v>
                </c:pt>
                <c:pt idx="23203">
                  <c:v>9.5451411581863894E-3</c:v>
                </c:pt>
                <c:pt idx="23204">
                  <c:v>1.2035217549520199E-2</c:v>
                </c:pt>
                <c:pt idx="23205">
                  <c:v>1.3571346448517299E-2</c:v>
                </c:pt>
                <c:pt idx="23206">
                  <c:v>1.0585367191178601E-2</c:v>
                </c:pt>
                <c:pt idx="23207">
                  <c:v>2.9837993651795201E-2</c:v>
                </c:pt>
                <c:pt idx="23208">
                  <c:v>5.2958558564608099E-2</c:v>
                </c:pt>
                <c:pt idx="23209">
                  <c:v>2.3818823548996199E-2</c:v>
                </c:pt>
                <c:pt idx="23210">
                  <c:v>2.6419529118699901E-2</c:v>
                </c:pt>
                <c:pt idx="23211">
                  <c:v>1.8473701554580699E-2</c:v>
                </c:pt>
                <c:pt idx="23212">
                  <c:v>1.85449674152591E-2</c:v>
                </c:pt>
                <c:pt idx="23213">
                  <c:v>1.2437376112051601E-2</c:v>
                </c:pt>
                <c:pt idx="23214">
                  <c:v>1.59503625803178E-2</c:v>
                </c:pt>
                <c:pt idx="23215">
                  <c:v>2.0164713891191701E-2</c:v>
                </c:pt>
                <c:pt idx="23216">
                  <c:v>4.8311883587248701E-2</c:v>
                </c:pt>
                <c:pt idx="23217">
                  <c:v>9.5234793736669893E-3</c:v>
                </c:pt>
                <c:pt idx="23218">
                  <c:v>8.8199500785207195E-3</c:v>
                </c:pt>
                <c:pt idx="23219">
                  <c:v>1.90696403064959E-2</c:v>
                </c:pt>
                <c:pt idx="23220">
                  <c:v>5.2572379082012899E-2</c:v>
                </c:pt>
                <c:pt idx="23221">
                  <c:v>1.2624315016436599E-2</c:v>
                </c:pt>
                <c:pt idx="23222">
                  <c:v>1.6599471930680398E-2</c:v>
                </c:pt>
                <c:pt idx="23223">
                  <c:v>1.19136572342324E-2</c:v>
                </c:pt>
                <c:pt idx="23224">
                  <c:v>9.9946213605846407E-3</c:v>
                </c:pt>
                <c:pt idx="23225">
                  <c:v>1.2476163277287801E-2</c:v>
                </c:pt>
                <c:pt idx="23226">
                  <c:v>7.8068036168795199E-3</c:v>
                </c:pt>
                <c:pt idx="23227">
                  <c:v>8.2310997907834305E-3</c:v>
                </c:pt>
                <c:pt idx="23228">
                  <c:v>8.8490259986280795E-3</c:v>
                </c:pt>
                <c:pt idx="23229">
                  <c:v>5.9207802622284603E-2</c:v>
                </c:pt>
                <c:pt idx="23230">
                  <c:v>1.5276533874635199E-2</c:v>
                </c:pt>
                <c:pt idx="23231">
                  <c:v>5.8403778831212998E-2</c:v>
                </c:pt>
                <c:pt idx="23232">
                  <c:v>4.5283127210483901E-2</c:v>
                </c:pt>
                <c:pt idx="23233">
                  <c:v>1.61875881336313E-2</c:v>
                </c:pt>
                <c:pt idx="23234">
                  <c:v>8.7972989447509704E-3</c:v>
                </c:pt>
                <c:pt idx="23235">
                  <c:v>1.2464487441267999E-2</c:v>
                </c:pt>
                <c:pt idx="23236">
                  <c:v>9.5454458371533307E-3</c:v>
                </c:pt>
                <c:pt idx="23237">
                  <c:v>1.29762950316137E-2</c:v>
                </c:pt>
                <c:pt idx="23238">
                  <c:v>2.3830617502828E-2</c:v>
                </c:pt>
                <c:pt idx="23239">
                  <c:v>1.1566448305268401E-2</c:v>
                </c:pt>
                <c:pt idx="23240">
                  <c:v>8.8445557601838695E-3</c:v>
                </c:pt>
                <c:pt idx="23241">
                  <c:v>1.3504544961077E-2</c:v>
                </c:pt>
                <c:pt idx="23242">
                  <c:v>1.41977081529297E-2</c:v>
                </c:pt>
                <c:pt idx="23243">
                  <c:v>1.01577315688528E-2</c:v>
                </c:pt>
                <c:pt idx="23244">
                  <c:v>1.4724444907322901E-2</c:v>
                </c:pt>
                <c:pt idx="23245">
                  <c:v>1.40986626239354E-2</c:v>
                </c:pt>
                <c:pt idx="23246">
                  <c:v>1.7103151034295098E-2</c:v>
                </c:pt>
                <c:pt idx="23247">
                  <c:v>1.12803080871489E-2</c:v>
                </c:pt>
                <c:pt idx="23248">
                  <c:v>1.55847552756159E-2</c:v>
                </c:pt>
                <c:pt idx="23249">
                  <c:v>2.4987479466329E-2</c:v>
                </c:pt>
                <c:pt idx="23250">
                  <c:v>5.9093490927897299E-2</c:v>
                </c:pt>
                <c:pt idx="23251">
                  <c:v>1.4110697068328701E-2</c:v>
                </c:pt>
                <c:pt idx="23252">
                  <c:v>8.6830652443460297E-3</c:v>
                </c:pt>
                <c:pt idx="23253">
                  <c:v>2.6849669832417399E-2</c:v>
                </c:pt>
                <c:pt idx="23254">
                  <c:v>1.6110145200453101E-2</c:v>
                </c:pt>
                <c:pt idx="23255">
                  <c:v>4.5575876272886701E-2</c:v>
                </c:pt>
                <c:pt idx="23256">
                  <c:v>2.2941444103840199E-2</c:v>
                </c:pt>
                <c:pt idx="23257">
                  <c:v>1.3342574672558701E-2</c:v>
                </c:pt>
                <c:pt idx="23258">
                  <c:v>4.4417870274568498E-2</c:v>
                </c:pt>
                <c:pt idx="23259">
                  <c:v>1.02372221125193E-2</c:v>
                </c:pt>
                <c:pt idx="23260">
                  <c:v>6.5342759014495599E-2</c:v>
                </c:pt>
                <c:pt idx="23261">
                  <c:v>1.9297908231269801E-2</c:v>
                </c:pt>
                <c:pt idx="23262">
                  <c:v>1.24411198883986E-2</c:v>
                </c:pt>
                <c:pt idx="23263">
                  <c:v>5.2252212426615902E-2</c:v>
                </c:pt>
                <c:pt idx="23264">
                  <c:v>1.1407777831300699E-2</c:v>
                </c:pt>
                <c:pt idx="23265">
                  <c:v>4.8245144103067003E-2</c:v>
                </c:pt>
                <c:pt idx="23266">
                  <c:v>1.0207639749205501E-2</c:v>
                </c:pt>
                <c:pt idx="23267">
                  <c:v>2.4363430218937301E-2</c:v>
                </c:pt>
                <c:pt idx="23268">
                  <c:v>1.73150302855733E-2</c:v>
                </c:pt>
                <c:pt idx="23269">
                  <c:v>1.9997598902567099E-2</c:v>
                </c:pt>
                <c:pt idx="23270">
                  <c:v>9.4830662875930796E-3</c:v>
                </c:pt>
                <c:pt idx="23271">
                  <c:v>2.1386918319806499E-2</c:v>
                </c:pt>
                <c:pt idx="23272">
                  <c:v>1.22728374380598E-2</c:v>
                </c:pt>
                <c:pt idx="23273">
                  <c:v>1.80093224979903E-2</c:v>
                </c:pt>
                <c:pt idx="23274">
                  <c:v>4.6335897083034497E-2</c:v>
                </c:pt>
                <c:pt idx="23275">
                  <c:v>9.1379467365032899E-3</c:v>
                </c:pt>
                <c:pt idx="23276">
                  <c:v>1.57374374195378E-2</c:v>
                </c:pt>
                <c:pt idx="23277">
                  <c:v>1.01681647572738E-2</c:v>
                </c:pt>
                <c:pt idx="23278">
                  <c:v>4.3143063762768198E-2</c:v>
                </c:pt>
                <c:pt idx="23279">
                  <c:v>5.2193868892186399E-2</c:v>
                </c:pt>
                <c:pt idx="23280">
                  <c:v>4.2410028084815997E-2</c:v>
                </c:pt>
                <c:pt idx="23281">
                  <c:v>8.6312937905787899E-3</c:v>
                </c:pt>
                <c:pt idx="23282">
                  <c:v>1.6988163543359702E-2</c:v>
                </c:pt>
                <c:pt idx="23283">
                  <c:v>4.1875291636508397E-2</c:v>
                </c:pt>
                <c:pt idx="23284">
                  <c:v>1.04643895104547E-2</c:v>
                </c:pt>
                <c:pt idx="23285">
                  <c:v>4.8507562403688399E-2</c:v>
                </c:pt>
                <c:pt idx="23286">
                  <c:v>8.4900301508486296E-3</c:v>
                </c:pt>
                <c:pt idx="23287">
                  <c:v>1.09283133377906E-2</c:v>
                </c:pt>
                <c:pt idx="23288">
                  <c:v>1.50497847671565E-2</c:v>
                </c:pt>
                <c:pt idx="23289">
                  <c:v>1.0798325590557E-2</c:v>
                </c:pt>
                <c:pt idx="23290">
                  <c:v>1.5705586344530099E-2</c:v>
                </c:pt>
                <c:pt idx="23291">
                  <c:v>1.1509962266799199E-2</c:v>
                </c:pt>
                <c:pt idx="23292">
                  <c:v>1.7143559540265901E-2</c:v>
                </c:pt>
                <c:pt idx="23293">
                  <c:v>1.29892554802942E-2</c:v>
                </c:pt>
                <c:pt idx="23294">
                  <c:v>3.2022877093298201E-2</c:v>
                </c:pt>
                <c:pt idx="23295">
                  <c:v>2.4843621555466201E-2</c:v>
                </c:pt>
                <c:pt idx="23296">
                  <c:v>9.23101226225693E-3</c:v>
                </c:pt>
                <c:pt idx="23297">
                  <c:v>6.8152733625257395E-2</c:v>
                </c:pt>
                <c:pt idx="23298">
                  <c:v>8.9835213922921705E-3</c:v>
                </c:pt>
                <c:pt idx="23299">
                  <c:v>1.24111068211895E-2</c:v>
                </c:pt>
                <c:pt idx="23300">
                  <c:v>7.9221375679034804E-3</c:v>
                </c:pt>
                <c:pt idx="23301">
                  <c:v>6.0284246298244699E-2</c:v>
                </c:pt>
                <c:pt idx="23302">
                  <c:v>8.0990860028029802E-3</c:v>
                </c:pt>
                <c:pt idx="23303">
                  <c:v>1.9742250901749501E-2</c:v>
                </c:pt>
                <c:pt idx="23304">
                  <c:v>1.4836248568314199E-2</c:v>
                </c:pt>
                <c:pt idx="23305">
                  <c:v>2.1862846258011201E-2</c:v>
                </c:pt>
                <c:pt idx="23306">
                  <c:v>1.6494543302242998E-2</c:v>
                </c:pt>
                <c:pt idx="23307">
                  <c:v>1.73117026705433E-2</c:v>
                </c:pt>
                <c:pt idx="23308">
                  <c:v>3.5894513294755001E-2</c:v>
                </c:pt>
                <c:pt idx="23309">
                  <c:v>9.0122551271737596E-3</c:v>
                </c:pt>
                <c:pt idx="23310">
                  <c:v>5.6024824355818001E-2</c:v>
                </c:pt>
                <c:pt idx="23311">
                  <c:v>2.7421802455144102E-2</c:v>
                </c:pt>
                <c:pt idx="23312">
                  <c:v>8.5930988675188991E-3</c:v>
                </c:pt>
                <c:pt idx="23313">
                  <c:v>3.2846167803645902E-2</c:v>
                </c:pt>
                <c:pt idx="23314">
                  <c:v>3.1530981410947803E-2</c:v>
                </c:pt>
                <c:pt idx="23315">
                  <c:v>3.3136068389194001E-2</c:v>
                </c:pt>
                <c:pt idx="23316">
                  <c:v>1.9826416393704201E-2</c:v>
                </c:pt>
                <c:pt idx="23317">
                  <c:v>1.23148602748411E-2</c:v>
                </c:pt>
                <c:pt idx="23318">
                  <c:v>2.5899685942090401E-2</c:v>
                </c:pt>
                <c:pt idx="23319">
                  <c:v>2.0013247690634301E-2</c:v>
                </c:pt>
                <c:pt idx="23320">
                  <c:v>3.6288325654161797E-2</c:v>
                </c:pt>
                <c:pt idx="23321">
                  <c:v>8.9406546015504493E-3</c:v>
                </c:pt>
                <c:pt idx="23322">
                  <c:v>1.27779915268093E-2</c:v>
                </c:pt>
                <c:pt idx="23323">
                  <c:v>1.7787853558407202E-2</c:v>
                </c:pt>
                <c:pt idx="23324">
                  <c:v>1.0017506784094901E-2</c:v>
                </c:pt>
                <c:pt idx="23325">
                  <c:v>1.3289682784631799E-2</c:v>
                </c:pt>
                <c:pt idx="23326">
                  <c:v>2.4156143459969401E-2</c:v>
                </c:pt>
                <c:pt idx="23327">
                  <c:v>5.2408136522545397E-2</c:v>
                </c:pt>
                <c:pt idx="23328">
                  <c:v>9.3170141851150103E-3</c:v>
                </c:pt>
                <c:pt idx="23329">
                  <c:v>9.1179888309988206E-3</c:v>
                </c:pt>
                <c:pt idx="23330">
                  <c:v>1.01552323169783E-2</c:v>
                </c:pt>
                <c:pt idx="23331">
                  <c:v>5.0442301500570698E-2</c:v>
                </c:pt>
                <c:pt idx="23332">
                  <c:v>8.6227355939341808E-3</c:v>
                </c:pt>
                <c:pt idx="23333">
                  <c:v>1.2741678327086E-2</c:v>
                </c:pt>
                <c:pt idx="23334">
                  <c:v>1.7795541292522699E-2</c:v>
                </c:pt>
                <c:pt idx="23335">
                  <c:v>1.7561581852437499E-2</c:v>
                </c:pt>
                <c:pt idx="23336">
                  <c:v>1.1019678495211399E-2</c:v>
                </c:pt>
                <c:pt idx="23337">
                  <c:v>1.28993943155041E-2</c:v>
                </c:pt>
                <c:pt idx="23338">
                  <c:v>1.9643312303981399E-2</c:v>
                </c:pt>
                <c:pt idx="23339">
                  <c:v>4.7213674455342199E-2</c:v>
                </c:pt>
                <c:pt idx="23340">
                  <c:v>6.4687869811846405E-2</c:v>
                </c:pt>
                <c:pt idx="23341">
                  <c:v>1.8717398003601799E-2</c:v>
                </c:pt>
                <c:pt idx="23342">
                  <c:v>4.7581153331170398E-2</c:v>
                </c:pt>
                <c:pt idx="23343">
                  <c:v>2.4973751779342201E-2</c:v>
                </c:pt>
                <c:pt idx="23344">
                  <c:v>2.9864253623504301E-2</c:v>
                </c:pt>
                <c:pt idx="23345">
                  <c:v>3.6555802741970199E-2</c:v>
                </c:pt>
                <c:pt idx="23346">
                  <c:v>1.40927440518717E-2</c:v>
                </c:pt>
                <c:pt idx="23347">
                  <c:v>1.03918057089108E-2</c:v>
                </c:pt>
                <c:pt idx="23348">
                  <c:v>8.7451484189962798E-3</c:v>
                </c:pt>
                <c:pt idx="23349">
                  <c:v>1.38917512308433E-2</c:v>
                </c:pt>
                <c:pt idx="23350">
                  <c:v>4.3187826836047299E-2</c:v>
                </c:pt>
                <c:pt idx="23351">
                  <c:v>2.0805984554867801E-2</c:v>
                </c:pt>
                <c:pt idx="23352">
                  <c:v>2.3987929455873299E-2</c:v>
                </c:pt>
                <c:pt idx="23353">
                  <c:v>4.0538250008705298E-2</c:v>
                </c:pt>
                <c:pt idx="23354">
                  <c:v>1.9978976841423499E-2</c:v>
                </c:pt>
                <c:pt idx="23355">
                  <c:v>2.19848087506452E-2</c:v>
                </c:pt>
                <c:pt idx="23356">
                  <c:v>1.4853244983901901E-2</c:v>
                </c:pt>
                <c:pt idx="23357">
                  <c:v>2.26882567341514E-2</c:v>
                </c:pt>
                <c:pt idx="23358">
                  <c:v>3.8174403583551501E-2</c:v>
                </c:pt>
                <c:pt idx="23359">
                  <c:v>4.8579796519251303E-2</c:v>
                </c:pt>
                <c:pt idx="23360">
                  <c:v>2.5689724546416701E-2</c:v>
                </c:pt>
                <c:pt idx="23361">
                  <c:v>2.5830116697210099E-2</c:v>
                </c:pt>
                <c:pt idx="23362">
                  <c:v>2.0812693024631901E-2</c:v>
                </c:pt>
                <c:pt idx="23363">
                  <c:v>4.27586684658528E-2</c:v>
                </c:pt>
                <c:pt idx="23364">
                  <c:v>2.4716725401509501E-2</c:v>
                </c:pt>
                <c:pt idx="23365">
                  <c:v>1.8002730999329801E-2</c:v>
                </c:pt>
                <c:pt idx="23366">
                  <c:v>8.7581009430811405E-3</c:v>
                </c:pt>
                <c:pt idx="23367">
                  <c:v>1.2415199779251899E-2</c:v>
                </c:pt>
                <c:pt idx="23368">
                  <c:v>2.0343710222027599E-2</c:v>
                </c:pt>
                <c:pt idx="23369">
                  <c:v>2.9050816974713699E-2</c:v>
                </c:pt>
                <c:pt idx="23370">
                  <c:v>1.39095477165021E-2</c:v>
                </c:pt>
                <c:pt idx="23371">
                  <c:v>3.5588612499823501E-2</c:v>
                </c:pt>
                <c:pt idx="23372">
                  <c:v>8.2721066702032293E-3</c:v>
                </c:pt>
                <c:pt idx="23373">
                  <c:v>2.9445364156732198E-2</c:v>
                </c:pt>
                <c:pt idx="23374">
                  <c:v>1.7001515229763502E-2</c:v>
                </c:pt>
                <c:pt idx="23375">
                  <c:v>9.9596025023203603E-3</c:v>
                </c:pt>
                <c:pt idx="23376">
                  <c:v>2.0456859526420301E-2</c:v>
                </c:pt>
                <c:pt idx="23377">
                  <c:v>4.4383284332784698E-2</c:v>
                </c:pt>
                <c:pt idx="23378">
                  <c:v>8.7041997986351E-3</c:v>
                </c:pt>
                <c:pt idx="23379">
                  <c:v>1.38547329950528E-2</c:v>
                </c:pt>
                <c:pt idx="23380">
                  <c:v>3.2379629309975101E-2</c:v>
                </c:pt>
                <c:pt idx="23381">
                  <c:v>1.5832246881925999E-2</c:v>
                </c:pt>
                <c:pt idx="23382">
                  <c:v>5.80918884717435E-2</c:v>
                </c:pt>
                <c:pt idx="23383">
                  <c:v>8.4580666695164303E-3</c:v>
                </c:pt>
                <c:pt idx="23384">
                  <c:v>1.04996628956116E-2</c:v>
                </c:pt>
                <c:pt idx="23385">
                  <c:v>2.8050410498336498E-2</c:v>
                </c:pt>
                <c:pt idx="23386">
                  <c:v>6.5363553039919503E-2</c:v>
                </c:pt>
                <c:pt idx="23387">
                  <c:v>2.5274042354999901E-2</c:v>
                </c:pt>
                <c:pt idx="23388">
                  <c:v>2.4440386393234901E-2</c:v>
                </c:pt>
                <c:pt idx="23389">
                  <c:v>3.0038942020590601E-2</c:v>
                </c:pt>
                <c:pt idx="23390">
                  <c:v>4.5138261888321603E-2</c:v>
                </c:pt>
                <c:pt idx="23391">
                  <c:v>8.8863258563955903E-3</c:v>
                </c:pt>
                <c:pt idx="23392">
                  <c:v>4.5678069551620598E-2</c:v>
                </c:pt>
                <c:pt idx="23393">
                  <c:v>1.27688011642609E-2</c:v>
                </c:pt>
                <c:pt idx="23394">
                  <c:v>2.2060502312018299E-2</c:v>
                </c:pt>
                <c:pt idx="23395">
                  <c:v>8.9014696724224896E-3</c:v>
                </c:pt>
                <c:pt idx="23396">
                  <c:v>6.4891312146717103E-2</c:v>
                </c:pt>
                <c:pt idx="23397">
                  <c:v>1.05594932205155E-2</c:v>
                </c:pt>
                <c:pt idx="23398">
                  <c:v>1.3711334560254401E-2</c:v>
                </c:pt>
                <c:pt idx="23399">
                  <c:v>1.16608402685516E-2</c:v>
                </c:pt>
                <c:pt idx="23400">
                  <c:v>1.00667283646707E-2</c:v>
                </c:pt>
                <c:pt idx="23401">
                  <c:v>1.08955201147297E-2</c:v>
                </c:pt>
                <c:pt idx="23402">
                  <c:v>1.42954584229379E-2</c:v>
                </c:pt>
                <c:pt idx="23403">
                  <c:v>4.0279634804058301E-2</c:v>
                </c:pt>
                <c:pt idx="23404">
                  <c:v>2.7494198164583601E-2</c:v>
                </c:pt>
                <c:pt idx="23405">
                  <c:v>9.01163387580276E-3</c:v>
                </c:pt>
                <c:pt idx="23406">
                  <c:v>1.27070329015325E-2</c:v>
                </c:pt>
                <c:pt idx="23407">
                  <c:v>1.06466644427393E-2</c:v>
                </c:pt>
                <c:pt idx="23408">
                  <c:v>1.431798893328E-2</c:v>
                </c:pt>
                <c:pt idx="23409">
                  <c:v>1.0946764399455499E-2</c:v>
                </c:pt>
                <c:pt idx="23410">
                  <c:v>9.0412148362985292E-3</c:v>
                </c:pt>
                <c:pt idx="23411">
                  <c:v>2.52613019278582E-2</c:v>
                </c:pt>
                <c:pt idx="23412">
                  <c:v>3.74055777095312E-2</c:v>
                </c:pt>
                <c:pt idx="23413">
                  <c:v>9.4599506890132995E-3</c:v>
                </c:pt>
                <c:pt idx="23414">
                  <c:v>1.96385396426303E-2</c:v>
                </c:pt>
                <c:pt idx="23415">
                  <c:v>8.9792730536553105E-3</c:v>
                </c:pt>
                <c:pt idx="23416">
                  <c:v>4.8071627499020803E-2</c:v>
                </c:pt>
                <c:pt idx="23417">
                  <c:v>1.0347676858695601E-2</c:v>
                </c:pt>
                <c:pt idx="23418">
                  <c:v>9.6273032716830305E-3</c:v>
                </c:pt>
                <c:pt idx="23419">
                  <c:v>7.9178927537234302E-3</c:v>
                </c:pt>
                <c:pt idx="23420">
                  <c:v>9.6181727542959308E-3</c:v>
                </c:pt>
                <c:pt idx="23421">
                  <c:v>8.9723226142721692E-3</c:v>
                </c:pt>
                <c:pt idx="23422">
                  <c:v>4.0435317590350899E-2</c:v>
                </c:pt>
                <c:pt idx="23423">
                  <c:v>1.2265775323946701E-2</c:v>
                </c:pt>
                <c:pt idx="23424">
                  <c:v>2.7158057457454501E-2</c:v>
                </c:pt>
                <c:pt idx="23425">
                  <c:v>1.33047707359558E-2</c:v>
                </c:pt>
                <c:pt idx="23426">
                  <c:v>5.4279163202832402E-2</c:v>
                </c:pt>
                <c:pt idx="23427">
                  <c:v>4.5243035420501197E-2</c:v>
                </c:pt>
                <c:pt idx="23428">
                  <c:v>9.3647633548498994E-3</c:v>
                </c:pt>
                <c:pt idx="23429">
                  <c:v>2.0670388446425499E-2</c:v>
                </c:pt>
                <c:pt idx="23430">
                  <c:v>1.21145895854003E-2</c:v>
                </c:pt>
                <c:pt idx="23431">
                  <c:v>2.03673766914295E-2</c:v>
                </c:pt>
                <c:pt idx="23432">
                  <c:v>4.0802334284080199E-2</c:v>
                </c:pt>
                <c:pt idx="23433">
                  <c:v>1.0480459386676E-2</c:v>
                </c:pt>
                <c:pt idx="23434">
                  <c:v>1.9287345431483399E-2</c:v>
                </c:pt>
                <c:pt idx="23435">
                  <c:v>4.8301957752886503E-2</c:v>
                </c:pt>
                <c:pt idx="23436">
                  <c:v>8.80018017650901E-3</c:v>
                </c:pt>
                <c:pt idx="23437">
                  <c:v>3.1355694867412701E-2</c:v>
                </c:pt>
                <c:pt idx="23438">
                  <c:v>2.9706215194360199E-2</c:v>
                </c:pt>
                <c:pt idx="23439">
                  <c:v>9.6198719278470894E-3</c:v>
                </c:pt>
                <c:pt idx="23440">
                  <c:v>1.0098832074226601E-2</c:v>
                </c:pt>
                <c:pt idx="23441">
                  <c:v>9.0286228722751306E-3</c:v>
                </c:pt>
                <c:pt idx="23442">
                  <c:v>5.8112026701240001E-2</c:v>
                </c:pt>
                <c:pt idx="23443">
                  <c:v>4.0719804507571997E-2</c:v>
                </c:pt>
                <c:pt idx="23444">
                  <c:v>9.4036394191920995E-3</c:v>
                </c:pt>
                <c:pt idx="23445">
                  <c:v>3.28491901780118E-2</c:v>
                </c:pt>
                <c:pt idx="23446">
                  <c:v>9.5947103372079606E-3</c:v>
                </c:pt>
                <c:pt idx="23447">
                  <c:v>2.0136514414411E-2</c:v>
                </c:pt>
                <c:pt idx="23448">
                  <c:v>1.9079356866632299E-2</c:v>
                </c:pt>
                <c:pt idx="23449">
                  <c:v>1.04576288467765E-2</c:v>
                </c:pt>
                <c:pt idx="23450">
                  <c:v>1.37421767003483E-2</c:v>
                </c:pt>
                <c:pt idx="23451">
                  <c:v>6.0344014720249202E-2</c:v>
                </c:pt>
                <c:pt idx="23452">
                  <c:v>8.3389844111193007E-3</c:v>
                </c:pt>
                <c:pt idx="23453">
                  <c:v>2.3890834286343799E-2</c:v>
                </c:pt>
                <c:pt idx="23454">
                  <c:v>1.27596131559296E-2</c:v>
                </c:pt>
                <c:pt idx="23455">
                  <c:v>2.6782349266263099E-2</c:v>
                </c:pt>
                <c:pt idx="23456">
                  <c:v>2.5373865300958701E-2</c:v>
                </c:pt>
                <c:pt idx="23457">
                  <c:v>1.2502648177714199E-2</c:v>
                </c:pt>
                <c:pt idx="23458">
                  <c:v>2.4760370903216599E-2</c:v>
                </c:pt>
                <c:pt idx="23459">
                  <c:v>2.08865289696001E-2</c:v>
                </c:pt>
                <c:pt idx="23460">
                  <c:v>2.0382463223088999E-2</c:v>
                </c:pt>
                <c:pt idx="23461">
                  <c:v>7.9742745953002205E-3</c:v>
                </c:pt>
                <c:pt idx="23462">
                  <c:v>1.80384590596511E-2</c:v>
                </c:pt>
                <c:pt idx="23463">
                  <c:v>2.3726445312414399E-2</c:v>
                </c:pt>
                <c:pt idx="23464">
                  <c:v>2.4767258852072399E-2</c:v>
                </c:pt>
                <c:pt idx="23465">
                  <c:v>2.34689508398182E-2</c:v>
                </c:pt>
                <c:pt idx="23466">
                  <c:v>2.2628310660239001E-2</c:v>
                </c:pt>
                <c:pt idx="23467">
                  <c:v>2.7659844291475999E-2</c:v>
                </c:pt>
                <c:pt idx="23468">
                  <c:v>1.16348725252993E-2</c:v>
                </c:pt>
                <c:pt idx="23469">
                  <c:v>4.94874863288228E-2</c:v>
                </c:pt>
                <c:pt idx="23470">
                  <c:v>8.2406122158036801E-3</c:v>
                </c:pt>
                <c:pt idx="23471">
                  <c:v>6.6110509949460494E-2</c:v>
                </c:pt>
                <c:pt idx="23472">
                  <c:v>2.7385920220493201E-2</c:v>
                </c:pt>
                <c:pt idx="23473">
                  <c:v>1.3287945486503401E-2</c:v>
                </c:pt>
                <c:pt idx="23474">
                  <c:v>6.17172682397805E-2</c:v>
                </c:pt>
                <c:pt idx="23475">
                  <c:v>3.6787125284298797E-2</c:v>
                </c:pt>
                <c:pt idx="23476">
                  <c:v>4.81603744993222E-2</c:v>
                </c:pt>
                <c:pt idx="23477">
                  <c:v>2.5531014175509899E-2</c:v>
                </c:pt>
                <c:pt idx="23478">
                  <c:v>9.5245219486984594E-3</c:v>
                </c:pt>
                <c:pt idx="23479">
                  <c:v>1.5365877076538701E-2</c:v>
                </c:pt>
                <c:pt idx="23480">
                  <c:v>1.33498459639194E-2</c:v>
                </c:pt>
                <c:pt idx="23481">
                  <c:v>1.5671294578423998E-2</c:v>
                </c:pt>
                <c:pt idx="23482">
                  <c:v>3.26494640256242E-2</c:v>
                </c:pt>
                <c:pt idx="23483">
                  <c:v>9.3003713228842193E-3</c:v>
                </c:pt>
                <c:pt idx="23484">
                  <c:v>9.2104042878210692E-3</c:v>
                </c:pt>
                <c:pt idx="23485">
                  <c:v>1.40210843788777E-2</c:v>
                </c:pt>
                <c:pt idx="23486">
                  <c:v>1.55328478210769E-2</c:v>
                </c:pt>
                <c:pt idx="23487">
                  <c:v>4.5735875073038099E-2</c:v>
                </c:pt>
                <c:pt idx="23488">
                  <c:v>1.01126608076334E-2</c:v>
                </c:pt>
                <c:pt idx="23489">
                  <c:v>2.2881263450232298E-2</c:v>
                </c:pt>
                <c:pt idx="23490">
                  <c:v>1.8053610628467401E-2</c:v>
                </c:pt>
                <c:pt idx="23491">
                  <c:v>4.44875855913201E-2</c:v>
                </c:pt>
                <c:pt idx="23492">
                  <c:v>1.04528879076523E-2</c:v>
                </c:pt>
                <c:pt idx="23493">
                  <c:v>1.48622705954923E-2</c:v>
                </c:pt>
                <c:pt idx="23494">
                  <c:v>9.5815631695713999E-3</c:v>
                </c:pt>
                <c:pt idx="23495">
                  <c:v>2.2040669442549499E-2</c:v>
                </c:pt>
                <c:pt idx="23496">
                  <c:v>9.60930552396504E-3</c:v>
                </c:pt>
                <c:pt idx="23497">
                  <c:v>2.3948817462855002E-2</c:v>
                </c:pt>
                <c:pt idx="23498">
                  <c:v>1.2927547376458501E-2</c:v>
                </c:pt>
                <c:pt idx="23499">
                  <c:v>1.00395216944519E-2</c:v>
                </c:pt>
                <c:pt idx="23500">
                  <c:v>1.1055804356376099E-2</c:v>
                </c:pt>
                <c:pt idx="23501">
                  <c:v>1.0545400446111301E-2</c:v>
                </c:pt>
                <c:pt idx="23502">
                  <c:v>1.9330163249522601E-2</c:v>
                </c:pt>
                <c:pt idx="23503">
                  <c:v>1.18781780224508E-2</c:v>
                </c:pt>
                <c:pt idx="23504">
                  <c:v>1.7208520484817899E-2</c:v>
                </c:pt>
                <c:pt idx="23505">
                  <c:v>1.47579726335944E-2</c:v>
                </c:pt>
                <c:pt idx="23506">
                  <c:v>1.3847005581611799E-2</c:v>
                </c:pt>
                <c:pt idx="23507">
                  <c:v>1.85735763492695E-2</c:v>
                </c:pt>
                <c:pt idx="23508">
                  <c:v>8.4050781440478499E-3</c:v>
                </c:pt>
                <c:pt idx="23509">
                  <c:v>1.6732793555930599E-2</c:v>
                </c:pt>
                <c:pt idx="23510">
                  <c:v>1.7892568885098999E-2</c:v>
                </c:pt>
                <c:pt idx="23511">
                  <c:v>1.05077949298893E-2</c:v>
                </c:pt>
                <c:pt idx="23512">
                  <c:v>1.3270686699843701E-2</c:v>
                </c:pt>
                <c:pt idx="23513">
                  <c:v>3.6638013490652203E-2</c:v>
                </c:pt>
                <c:pt idx="23514">
                  <c:v>3.9562537476241E-2</c:v>
                </c:pt>
                <c:pt idx="23515">
                  <c:v>6.5222471287786202E-2</c:v>
                </c:pt>
                <c:pt idx="23516">
                  <c:v>2.98328725774352E-2</c:v>
                </c:pt>
                <c:pt idx="23517">
                  <c:v>2.1003354359894401E-2</c:v>
                </c:pt>
                <c:pt idx="23518">
                  <c:v>9.1565179825996903E-3</c:v>
                </c:pt>
                <c:pt idx="23519">
                  <c:v>3.1536257475813699E-2</c:v>
                </c:pt>
                <c:pt idx="23520">
                  <c:v>8.5920629217164195E-3</c:v>
                </c:pt>
                <c:pt idx="23521">
                  <c:v>1.3426456331495799E-2</c:v>
                </c:pt>
                <c:pt idx="23522">
                  <c:v>4.9300286842211799E-2</c:v>
                </c:pt>
                <c:pt idx="23523">
                  <c:v>1.34814562810776E-2</c:v>
                </c:pt>
                <c:pt idx="23524">
                  <c:v>1.72012390453356E-2</c:v>
                </c:pt>
                <c:pt idx="23525">
                  <c:v>9.8463622548293599E-3</c:v>
                </c:pt>
                <c:pt idx="23526">
                  <c:v>1.3487934581285299E-2</c:v>
                </c:pt>
                <c:pt idx="23527">
                  <c:v>2.0124885872809601E-2</c:v>
                </c:pt>
                <c:pt idx="23528">
                  <c:v>1.5913658326231601E-2</c:v>
                </c:pt>
                <c:pt idx="23529">
                  <c:v>2.7665891422416398E-2</c:v>
                </c:pt>
                <c:pt idx="23530">
                  <c:v>8.8438747990849595E-3</c:v>
                </c:pt>
                <c:pt idx="23531">
                  <c:v>1.22901395159573E-2</c:v>
                </c:pt>
                <c:pt idx="23532">
                  <c:v>8.3200730685604601E-3</c:v>
                </c:pt>
                <c:pt idx="23533">
                  <c:v>5.8433768303136603E-2</c:v>
                </c:pt>
                <c:pt idx="23534">
                  <c:v>1.50258444943839E-2</c:v>
                </c:pt>
                <c:pt idx="23535">
                  <c:v>1.3438521641173099E-2</c:v>
                </c:pt>
                <c:pt idx="23536">
                  <c:v>1.8429247741110499E-2</c:v>
                </c:pt>
                <c:pt idx="23537">
                  <c:v>4.42675351647214E-2</c:v>
                </c:pt>
                <c:pt idx="23538">
                  <c:v>2.5046907971110501E-2</c:v>
                </c:pt>
                <c:pt idx="23539">
                  <c:v>1.5527324743558399E-2</c:v>
                </c:pt>
                <c:pt idx="23540">
                  <c:v>1.1806349448905001E-2</c:v>
                </c:pt>
                <c:pt idx="23541">
                  <c:v>1.41189296213189E-2</c:v>
                </c:pt>
                <c:pt idx="23542">
                  <c:v>1.74191926136745E-2</c:v>
                </c:pt>
                <c:pt idx="23543">
                  <c:v>7.9234343215601206E-3</c:v>
                </c:pt>
                <c:pt idx="23544">
                  <c:v>1.23715217645456E-2</c:v>
                </c:pt>
                <c:pt idx="23545">
                  <c:v>5.7037323548650098E-2</c:v>
                </c:pt>
                <c:pt idx="23546">
                  <c:v>4.4102149842686601E-2</c:v>
                </c:pt>
                <c:pt idx="23547">
                  <c:v>9.1155883353705204E-3</c:v>
                </c:pt>
                <c:pt idx="23548">
                  <c:v>3.7571600478256403E-2</c:v>
                </c:pt>
                <c:pt idx="23549">
                  <c:v>9.7021392184677199E-3</c:v>
                </c:pt>
                <c:pt idx="23550">
                  <c:v>8.8067324637737792E-3</c:v>
                </c:pt>
                <c:pt idx="23551">
                  <c:v>3.10854617740845E-2</c:v>
                </c:pt>
                <c:pt idx="23552">
                  <c:v>1.8896570924551E-2</c:v>
                </c:pt>
                <c:pt idx="23553">
                  <c:v>1.39084369976391E-2</c:v>
                </c:pt>
                <c:pt idx="23554">
                  <c:v>1.93230659841803E-2</c:v>
                </c:pt>
                <c:pt idx="23555">
                  <c:v>9.0093954840946497E-3</c:v>
                </c:pt>
                <c:pt idx="23556">
                  <c:v>1.0424824357173901E-2</c:v>
                </c:pt>
                <c:pt idx="23557">
                  <c:v>1.52917228550287E-2</c:v>
                </c:pt>
                <c:pt idx="23558">
                  <c:v>9.2424849675898004E-3</c:v>
                </c:pt>
                <c:pt idx="23559">
                  <c:v>1.38427521251668E-2</c:v>
                </c:pt>
                <c:pt idx="23560">
                  <c:v>1.56670532260587E-2</c:v>
                </c:pt>
                <c:pt idx="23561">
                  <c:v>9.6664213293413404E-3</c:v>
                </c:pt>
                <c:pt idx="23562">
                  <c:v>8.6128340495278295E-3</c:v>
                </c:pt>
                <c:pt idx="23563">
                  <c:v>1.2979318111633701E-2</c:v>
                </c:pt>
                <c:pt idx="23564">
                  <c:v>3.6490865637179903E-2</c:v>
                </c:pt>
                <c:pt idx="23565">
                  <c:v>1.8694787956666001E-2</c:v>
                </c:pt>
                <c:pt idx="23566">
                  <c:v>2.1555751538595701E-2</c:v>
                </c:pt>
                <c:pt idx="23567">
                  <c:v>9.5642799761711701E-3</c:v>
                </c:pt>
                <c:pt idx="23568">
                  <c:v>1.2250133728747E-2</c:v>
                </c:pt>
                <c:pt idx="23569">
                  <c:v>9.61642351214341E-3</c:v>
                </c:pt>
                <c:pt idx="23570">
                  <c:v>1.09576161805304E-2</c:v>
                </c:pt>
                <c:pt idx="23571">
                  <c:v>8.8297259839447192E-3</c:v>
                </c:pt>
                <c:pt idx="23572">
                  <c:v>6.5885474886730397E-2</c:v>
                </c:pt>
                <c:pt idx="23573">
                  <c:v>2.2540732542426899E-2</c:v>
                </c:pt>
                <c:pt idx="23574">
                  <c:v>1.5314295110880199E-2</c:v>
                </c:pt>
                <c:pt idx="23575">
                  <c:v>1.47693980952927E-2</c:v>
                </c:pt>
                <c:pt idx="23576">
                  <c:v>1.3856959271351599E-2</c:v>
                </c:pt>
                <c:pt idx="23577">
                  <c:v>3.1412436269135098E-2</c:v>
                </c:pt>
                <c:pt idx="23578">
                  <c:v>1.16511017687995E-2</c:v>
                </c:pt>
                <c:pt idx="23579">
                  <c:v>4.0580810618332103E-2</c:v>
                </c:pt>
                <c:pt idx="23580">
                  <c:v>8.8032092732689294E-3</c:v>
                </c:pt>
                <c:pt idx="23581">
                  <c:v>2.6524062969972201E-2</c:v>
                </c:pt>
                <c:pt idx="23582">
                  <c:v>2.7552296103008099E-2</c:v>
                </c:pt>
                <c:pt idx="23583">
                  <c:v>9.2021157123022591E-3</c:v>
                </c:pt>
                <c:pt idx="23584">
                  <c:v>1.06614871527262E-2</c:v>
                </c:pt>
                <c:pt idx="23585">
                  <c:v>1.3116954480303099E-2</c:v>
                </c:pt>
                <c:pt idx="23586">
                  <c:v>1.9891363516867201E-2</c:v>
                </c:pt>
                <c:pt idx="23587">
                  <c:v>1.19679456531432E-2</c:v>
                </c:pt>
                <c:pt idx="23588">
                  <c:v>2.4208675714641099E-2</c:v>
                </c:pt>
                <c:pt idx="23589">
                  <c:v>9.7434759932879898E-3</c:v>
                </c:pt>
                <c:pt idx="23590">
                  <c:v>1.21442165813468E-2</c:v>
                </c:pt>
                <c:pt idx="23591">
                  <c:v>1.8009513406507801E-2</c:v>
                </c:pt>
                <c:pt idx="23592">
                  <c:v>5.6997941598505797E-2</c:v>
                </c:pt>
                <c:pt idx="23593">
                  <c:v>6.2604850361942604E-2</c:v>
                </c:pt>
                <c:pt idx="23594">
                  <c:v>1.27175477843326E-2</c:v>
                </c:pt>
                <c:pt idx="23595">
                  <c:v>8.4050806802415407E-3</c:v>
                </c:pt>
                <c:pt idx="23596">
                  <c:v>1.3251249115250101E-2</c:v>
                </c:pt>
                <c:pt idx="23597">
                  <c:v>3.2856340612699597E-2</c:v>
                </c:pt>
                <c:pt idx="23598">
                  <c:v>3.8465466716687699E-2</c:v>
                </c:pt>
                <c:pt idx="23599">
                  <c:v>8.9527048865126798E-3</c:v>
                </c:pt>
                <c:pt idx="23600">
                  <c:v>5.5395663177260003E-2</c:v>
                </c:pt>
                <c:pt idx="23601">
                  <c:v>9.2186311872458591E-3</c:v>
                </c:pt>
                <c:pt idx="23602">
                  <c:v>9.26922860487772E-3</c:v>
                </c:pt>
                <c:pt idx="23603">
                  <c:v>1.06402591058582E-2</c:v>
                </c:pt>
                <c:pt idx="23604">
                  <c:v>1.0110023946173699E-2</c:v>
                </c:pt>
                <c:pt idx="23605">
                  <c:v>3.3245195444795199E-2</c:v>
                </c:pt>
                <c:pt idx="23606">
                  <c:v>1.8057839388864301E-2</c:v>
                </c:pt>
                <c:pt idx="23607">
                  <c:v>9.76729153023005E-3</c:v>
                </c:pt>
                <c:pt idx="23608">
                  <c:v>1.03174398914279E-2</c:v>
                </c:pt>
                <c:pt idx="23609">
                  <c:v>2.19930158987208E-2</c:v>
                </c:pt>
                <c:pt idx="23610">
                  <c:v>3.6793597862776001E-2</c:v>
                </c:pt>
                <c:pt idx="23611">
                  <c:v>4.7489717704507203E-2</c:v>
                </c:pt>
                <c:pt idx="23612">
                  <c:v>1.6748072264988E-2</c:v>
                </c:pt>
                <c:pt idx="23613">
                  <c:v>1.5590427343925E-2</c:v>
                </c:pt>
                <c:pt idx="23614">
                  <c:v>1.99481979364373E-2</c:v>
                </c:pt>
                <c:pt idx="23615">
                  <c:v>4.2817851063482897E-2</c:v>
                </c:pt>
                <c:pt idx="23616">
                  <c:v>5.4669948581693002E-2</c:v>
                </c:pt>
                <c:pt idx="23617">
                  <c:v>1.19922773646619E-2</c:v>
                </c:pt>
                <c:pt idx="23618">
                  <c:v>9.3469556973296408E-3</c:v>
                </c:pt>
                <c:pt idx="23619">
                  <c:v>2.13024232224862E-2</c:v>
                </c:pt>
                <c:pt idx="23620">
                  <c:v>4.1964600648467403E-2</c:v>
                </c:pt>
                <c:pt idx="23621">
                  <c:v>1.25190016582989E-2</c:v>
                </c:pt>
                <c:pt idx="23622">
                  <c:v>2.4165499324821701E-2</c:v>
                </c:pt>
                <c:pt idx="23623">
                  <c:v>1.32768937621388E-2</c:v>
                </c:pt>
                <c:pt idx="23624">
                  <c:v>2.0004216754625902E-2</c:v>
                </c:pt>
                <c:pt idx="23625">
                  <c:v>4.6892489449051E-2</c:v>
                </c:pt>
                <c:pt idx="23626">
                  <c:v>7.8721766335146694E-3</c:v>
                </c:pt>
                <c:pt idx="23627">
                  <c:v>1.61531813857962E-2</c:v>
                </c:pt>
                <c:pt idx="23628">
                  <c:v>1.0798116297079101E-2</c:v>
                </c:pt>
                <c:pt idx="23629">
                  <c:v>1.8214582212246699E-2</c:v>
                </c:pt>
                <c:pt idx="23630">
                  <c:v>3.4760036080377699E-2</c:v>
                </c:pt>
                <c:pt idx="23631">
                  <c:v>4.3811579246828998E-2</c:v>
                </c:pt>
                <c:pt idx="23632">
                  <c:v>1.40650799046765E-2</c:v>
                </c:pt>
                <c:pt idx="23633">
                  <c:v>2.4647774444947802E-2</c:v>
                </c:pt>
                <c:pt idx="23634">
                  <c:v>1.60438807621598E-2</c:v>
                </c:pt>
                <c:pt idx="23635">
                  <c:v>1.12704029028646E-2</c:v>
                </c:pt>
                <c:pt idx="23636">
                  <c:v>2.6593961401230399E-2</c:v>
                </c:pt>
                <c:pt idx="23637">
                  <c:v>2.1383002722373499E-2</c:v>
                </c:pt>
                <c:pt idx="23638">
                  <c:v>1.56287911872405E-2</c:v>
                </c:pt>
                <c:pt idx="23639">
                  <c:v>1.7837313352210601E-2</c:v>
                </c:pt>
                <c:pt idx="23640">
                  <c:v>2.1754391768180201E-2</c:v>
                </c:pt>
                <c:pt idx="23641">
                  <c:v>1.3262547421855999E-2</c:v>
                </c:pt>
                <c:pt idx="23642">
                  <c:v>1.60173712710527E-2</c:v>
                </c:pt>
                <c:pt idx="23643">
                  <c:v>1.7692050129392699E-2</c:v>
                </c:pt>
                <c:pt idx="23644">
                  <c:v>1.3888854228874301E-2</c:v>
                </c:pt>
                <c:pt idx="23645">
                  <c:v>5.80781691686416E-2</c:v>
                </c:pt>
                <c:pt idx="23646">
                  <c:v>2.40728903053016E-2</c:v>
                </c:pt>
                <c:pt idx="23647">
                  <c:v>9.98270406422983E-3</c:v>
                </c:pt>
                <c:pt idx="23648">
                  <c:v>8.7334328705555592E-3</c:v>
                </c:pt>
                <c:pt idx="23649">
                  <c:v>1.1817655493849199E-2</c:v>
                </c:pt>
                <c:pt idx="23650">
                  <c:v>1.6186534079957699E-2</c:v>
                </c:pt>
                <c:pt idx="23651">
                  <c:v>5.5416178788980398E-2</c:v>
                </c:pt>
                <c:pt idx="23652">
                  <c:v>1.90128045011396E-2</c:v>
                </c:pt>
                <c:pt idx="23653">
                  <c:v>3.2381228720636701E-2</c:v>
                </c:pt>
                <c:pt idx="23654">
                  <c:v>9.0039039178456091E-3</c:v>
                </c:pt>
                <c:pt idx="23655">
                  <c:v>1.39511320916167E-2</c:v>
                </c:pt>
                <c:pt idx="23656">
                  <c:v>1.12050913902001E-2</c:v>
                </c:pt>
                <c:pt idx="23657">
                  <c:v>1.08553485153373E-2</c:v>
                </c:pt>
                <c:pt idx="23658">
                  <c:v>1.0928235952023101E-2</c:v>
                </c:pt>
                <c:pt idx="23659">
                  <c:v>5.6810374971710202E-2</c:v>
                </c:pt>
                <c:pt idx="23660">
                  <c:v>1.10228100612765E-2</c:v>
                </c:pt>
                <c:pt idx="23661">
                  <c:v>1.6385150384946701E-2</c:v>
                </c:pt>
                <c:pt idx="23662">
                  <c:v>8.1499703197361693E-3</c:v>
                </c:pt>
                <c:pt idx="23663">
                  <c:v>8.9834103819443206E-3</c:v>
                </c:pt>
                <c:pt idx="23664">
                  <c:v>2.8985901720860699E-2</c:v>
                </c:pt>
                <c:pt idx="23665">
                  <c:v>1.0813034077430801E-2</c:v>
                </c:pt>
                <c:pt idx="23666">
                  <c:v>1.24141527032815E-2</c:v>
                </c:pt>
                <c:pt idx="23667">
                  <c:v>1.21101380545756E-2</c:v>
                </c:pt>
                <c:pt idx="23668">
                  <c:v>6.2248673280559198E-2</c:v>
                </c:pt>
                <c:pt idx="23669">
                  <c:v>1.6308236570203999E-2</c:v>
                </c:pt>
                <c:pt idx="23670">
                  <c:v>3.2606339494787397E-2</c:v>
                </c:pt>
                <c:pt idx="23671">
                  <c:v>1.32071668252588E-2</c:v>
                </c:pt>
                <c:pt idx="23672">
                  <c:v>1.93211515991394E-2</c:v>
                </c:pt>
                <c:pt idx="23673">
                  <c:v>1.84593019085528E-2</c:v>
                </c:pt>
                <c:pt idx="23674">
                  <c:v>9.4971476962598493E-3</c:v>
                </c:pt>
                <c:pt idx="23675">
                  <c:v>9.98698294242285E-3</c:v>
                </c:pt>
                <c:pt idx="23676">
                  <c:v>1.624235713941E-2</c:v>
                </c:pt>
                <c:pt idx="23677">
                  <c:v>4.4167761749247803E-2</c:v>
                </c:pt>
                <c:pt idx="23678">
                  <c:v>5.7062772751074901E-2</c:v>
                </c:pt>
                <c:pt idx="23679">
                  <c:v>8.8494445496855503E-3</c:v>
                </c:pt>
                <c:pt idx="23680">
                  <c:v>2.4376596681863601E-2</c:v>
                </c:pt>
                <c:pt idx="23681">
                  <c:v>1.7735782683246101E-2</c:v>
                </c:pt>
                <c:pt idx="23682">
                  <c:v>2.0096136417412799E-2</c:v>
                </c:pt>
                <c:pt idx="23683">
                  <c:v>2.4855315190275701E-2</c:v>
                </c:pt>
                <c:pt idx="23684">
                  <c:v>1.4525444796825399E-2</c:v>
                </c:pt>
                <c:pt idx="23685">
                  <c:v>9.4669351272005792E-3</c:v>
                </c:pt>
                <c:pt idx="23686">
                  <c:v>1.10969497151923E-2</c:v>
                </c:pt>
                <c:pt idx="23687">
                  <c:v>8.6641197419819599E-3</c:v>
                </c:pt>
                <c:pt idx="23688">
                  <c:v>8.7069171644922495E-3</c:v>
                </c:pt>
                <c:pt idx="23689">
                  <c:v>1.5999389151162401E-2</c:v>
                </c:pt>
                <c:pt idx="23690">
                  <c:v>1.19618717898539E-2</c:v>
                </c:pt>
                <c:pt idx="23691">
                  <c:v>4.9129190991959198E-2</c:v>
                </c:pt>
                <c:pt idx="23692">
                  <c:v>1.40071070988434E-2</c:v>
                </c:pt>
                <c:pt idx="23693">
                  <c:v>2.2894932399129899E-2</c:v>
                </c:pt>
                <c:pt idx="23694">
                  <c:v>6.1364398304570897E-2</c:v>
                </c:pt>
                <c:pt idx="23695">
                  <c:v>1.6732432383684E-2</c:v>
                </c:pt>
                <c:pt idx="23696">
                  <c:v>2.5005468806896001E-2</c:v>
                </c:pt>
                <c:pt idx="23697">
                  <c:v>1.9765070592547101E-2</c:v>
                </c:pt>
                <c:pt idx="23698">
                  <c:v>1.6676643236818101E-2</c:v>
                </c:pt>
                <c:pt idx="23699">
                  <c:v>1.9919038090213701E-2</c:v>
                </c:pt>
                <c:pt idx="23700">
                  <c:v>3.1178737514100101E-2</c:v>
                </c:pt>
                <c:pt idx="23701">
                  <c:v>1.64690562605588E-2</c:v>
                </c:pt>
                <c:pt idx="23702">
                  <c:v>1.1895977641955199E-2</c:v>
                </c:pt>
                <c:pt idx="23703">
                  <c:v>1.03836081395462E-2</c:v>
                </c:pt>
                <c:pt idx="23704">
                  <c:v>9.0587787783345097E-3</c:v>
                </c:pt>
                <c:pt idx="23705">
                  <c:v>1.1131212485202401E-2</c:v>
                </c:pt>
                <c:pt idx="23706">
                  <c:v>8.5901379196538993E-3</c:v>
                </c:pt>
                <c:pt idx="23707">
                  <c:v>1.8102562720198698E-2</c:v>
                </c:pt>
                <c:pt idx="23708">
                  <c:v>9.5282638714787402E-3</c:v>
                </c:pt>
                <c:pt idx="23709">
                  <c:v>3.5833712976122901E-2</c:v>
                </c:pt>
                <c:pt idx="23710">
                  <c:v>1.24708983841806E-2</c:v>
                </c:pt>
                <c:pt idx="23711">
                  <c:v>1.04117965572253E-2</c:v>
                </c:pt>
                <c:pt idx="23712">
                  <c:v>1.18112763964533E-2</c:v>
                </c:pt>
                <c:pt idx="23713">
                  <c:v>2.4525383516284801E-2</c:v>
                </c:pt>
                <c:pt idx="23714">
                  <c:v>2.4561787146187002E-2</c:v>
                </c:pt>
                <c:pt idx="23715">
                  <c:v>8.5403908438639008E-3</c:v>
                </c:pt>
                <c:pt idx="23716">
                  <c:v>8.5496895066796696E-3</c:v>
                </c:pt>
                <c:pt idx="23717">
                  <c:v>3.9137623300905401E-2</c:v>
                </c:pt>
                <c:pt idx="23718">
                  <c:v>5.1253604281129003E-2</c:v>
                </c:pt>
                <c:pt idx="23719">
                  <c:v>1.2551801785057499E-2</c:v>
                </c:pt>
                <c:pt idx="23720">
                  <c:v>1.9664466905852801E-2</c:v>
                </c:pt>
                <c:pt idx="23721">
                  <c:v>1.59719064275941E-2</c:v>
                </c:pt>
                <c:pt idx="23722">
                  <c:v>6.5722663664145697E-2</c:v>
                </c:pt>
                <c:pt idx="23723">
                  <c:v>2.9267678541600398E-2</c:v>
                </c:pt>
                <c:pt idx="23724">
                  <c:v>9.9654997208102301E-3</c:v>
                </c:pt>
                <c:pt idx="23725">
                  <c:v>8.5049123012636094E-3</c:v>
                </c:pt>
                <c:pt idx="23726">
                  <c:v>1.45284805339386E-2</c:v>
                </c:pt>
                <c:pt idx="23727">
                  <c:v>9.2329770293166392E-3</c:v>
                </c:pt>
                <c:pt idx="23728">
                  <c:v>6.7539102276434906E-2</c:v>
                </c:pt>
                <c:pt idx="23729">
                  <c:v>6.7560090108937598E-2</c:v>
                </c:pt>
                <c:pt idx="23730">
                  <c:v>2.81613902063685E-2</c:v>
                </c:pt>
                <c:pt idx="23731">
                  <c:v>1.04403679091312E-2</c:v>
                </c:pt>
                <c:pt idx="23732">
                  <c:v>1.31289469320344E-2</c:v>
                </c:pt>
                <c:pt idx="23733">
                  <c:v>9.3013212203492592E-3</c:v>
                </c:pt>
                <c:pt idx="23734">
                  <c:v>3.3628296473696799E-2</c:v>
                </c:pt>
                <c:pt idx="23735">
                  <c:v>1.0008817644824201E-2</c:v>
                </c:pt>
                <c:pt idx="23736">
                  <c:v>1.0396550457924701E-2</c:v>
                </c:pt>
                <c:pt idx="23737">
                  <c:v>7.8627532341363701E-3</c:v>
                </c:pt>
                <c:pt idx="23738">
                  <c:v>1.48964130361055E-2</c:v>
                </c:pt>
                <c:pt idx="23739">
                  <c:v>9.2386019535780194E-3</c:v>
                </c:pt>
                <c:pt idx="23740">
                  <c:v>2.0716815765777202E-2</c:v>
                </c:pt>
                <c:pt idx="23741">
                  <c:v>9.8549750848064693E-3</c:v>
                </c:pt>
                <c:pt idx="23742">
                  <c:v>9.8197062136122903E-3</c:v>
                </c:pt>
                <c:pt idx="23743">
                  <c:v>5.9275782918902703E-2</c:v>
                </c:pt>
                <c:pt idx="23744">
                  <c:v>1.21072305791299E-2</c:v>
                </c:pt>
                <c:pt idx="23745">
                  <c:v>4.0761963854024801E-2</c:v>
                </c:pt>
                <c:pt idx="23746">
                  <c:v>1.09105026700222E-2</c:v>
                </c:pt>
                <c:pt idx="23747">
                  <c:v>8.25807923248182E-3</c:v>
                </c:pt>
                <c:pt idx="23748">
                  <c:v>2.1956830409331801E-2</c:v>
                </c:pt>
                <c:pt idx="23749">
                  <c:v>1.00559210513809E-2</c:v>
                </c:pt>
                <c:pt idx="23750">
                  <c:v>5.5196970256858498E-2</c:v>
                </c:pt>
                <c:pt idx="23751">
                  <c:v>2.2590903648058099E-2</c:v>
                </c:pt>
                <c:pt idx="23752">
                  <c:v>8.2547152055648804E-3</c:v>
                </c:pt>
                <c:pt idx="23753">
                  <c:v>2.1653672121458599E-2</c:v>
                </c:pt>
                <c:pt idx="23754">
                  <c:v>3.63755945699233E-2</c:v>
                </c:pt>
                <c:pt idx="23755">
                  <c:v>1.6959054159396698E-2</c:v>
                </c:pt>
                <c:pt idx="23756">
                  <c:v>9.35060473870542E-3</c:v>
                </c:pt>
                <c:pt idx="23757">
                  <c:v>2.8464214761038002E-2</c:v>
                </c:pt>
                <c:pt idx="23758">
                  <c:v>2.6936700749667999E-2</c:v>
                </c:pt>
                <c:pt idx="23759">
                  <c:v>4.4542184081245002E-2</c:v>
                </c:pt>
                <c:pt idx="23760">
                  <c:v>3.9226070130356901E-2</c:v>
                </c:pt>
                <c:pt idx="23761">
                  <c:v>1.52213826768305E-2</c:v>
                </c:pt>
                <c:pt idx="23762">
                  <c:v>8.6494332066276297E-3</c:v>
                </c:pt>
                <c:pt idx="23763">
                  <c:v>9.3349844855085597E-3</c:v>
                </c:pt>
                <c:pt idx="23764">
                  <c:v>1.2970078017233801E-2</c:v>
                </c:pt>
                <c:pt idx="23765">
                  <c:v>1.39875503765998E-2</c:v>
                </c:pt>
                <c:pt idx="23766">
                  <c:v>1.31228118032473E-2</c:v>
                </c:pt>
                <c:pt idx="23767">
                  <c:v>3.6241465612985899E-2</c:v>
                </c:pt>
                <c:pt idx="23768">
                  <c:v>3.2596844544561202E-2</c:v>
                </c:pt>
                <c:pt idx="23769">
                  <c:v>9.1824309080060802E-3</c:v>
                </c:pt>
                <c:pt idx="23770">
                  <c:v>2.5287027195159701E-2</c:v>
                </c:pt>
                <c:pt idx="23771">
                  <c:v>2.2008033150411201E-2</c:v>
                </c:pt>
                <c:pt idx="23772">
                  <c:v>4.2092640659623801E-2</c:v>
                </c:pt>
                <c:pt idx="23773">
                  <c:v>2.6908916561830701E-2</c:v>
                </c:pt>
                <c:pt idx="23774">
                  <c:v>9.9047464845522393E-3</c:v>
                </c:pt>
                <c:pt idx="23775">
                  <c:v>9.9356480683499195E-3</c:v>
                </c:pt>
                <c:pt idx="23776">
                  <c:v>9.6393576652912399E-3</c:v>
                </c:pt>
                <c:pt idx="23777">
                  <c:v>8.9341905292403892E-3</c:v>
                </c:pt>
                <c:pt idx="23778">
                  <c:v>2.0784805804957399E-2</c:v>
                </c:pt>
                <c:pt idx="23779">
                  <c:v>1.08964625090646E-2</c:v>
                </c:pt>
                <c:pt idx="23780">
                  <c:v>1.7082479813173401E-2</c:v>
                </c:pt>
                <c:pt idx="23781">
                  <c:v>1.02812567840967E-2</c:v>
                </c:pt>
                <c:pt idx="23782">
                  <c:v>9.2616922747683194E-3</c:v>
                </c:pt>
                <c:pt idx="23783">
                  <c:v>1.0114840756907899E-2</c:v>
                </c:pt>
                <c:pt idx="23784">
                  <c:v>4.2484782006758502E-2</c:v>
                </c:pt>
                <c:pt idx="23785">
                  <c:v>4.2639941354674797E-2</c:v>
                </c:pt>
                <c:pt idx="23786">
                  <c:v>1.0683551292075801E-2</c:v>
                </c:pt>
                <c:pt idx="23787">
                  <c:v>1.3613430401823E-2</c:v>
                </c:pt>
                <c:pt idx="23788">
                  <c:v>2.96813805399758E-2</c:v>
                </c:pt>
                <c:pt idx="23789">
                  <c:v>1.75542071133056E-2</c:v>
                </c:pt>
                <c:pt idx="23790">
                  <c:v>1.18529263330954E-2</c:v>
                </c:pt>
                <c:pt idx="23791">
                  <c:v>2.70452607439697E-2</c:v>
                </c:pt>
                <c:pt idx="23792">
                  <c:v>1.47402564912846E-2</c:v>
                </c:pt>
                <c:pt idx="23793">
                  <c:v>2.2299507209157399E-2</c:v>
                </c:pt>
                <c:pt idx="23794">
                  <c:v>6.8542125886818697E-2</c:v>
                </c:pt>
                <c:pt idx="23795">
                  <c:v>4.3848992465621899E-2</c:v>
                </c:pt>
                <c:pt idx="23796">
                  <c:v>9.3336152780360507E-3</c:v>
                </c:pt>
                <c:pt idx="23797">
                  <c:v>1.03225339172574E-2</c:v>
                </c:pt>
                <c:pt idx="23798">
                  <c:v>3.0268701510033202E-2</c:v>
                </c:pt>
                <c:pt idx="23799">
                  <c:v>9.7125426876304797E-3</c:v>
                </c:pt>
                <c:pt idx="23800">
                  <c:v>1.7769001848339801E-2</c:v>
                </c:pt>
                <c:pt idx="23801">
                  <c:v>4.1330975866079103E-2</c:v>
                </c:pt>
                <c:pt idx="23802">
                  <c:v>2.89990829084011E-2</c:v>
                </c:pt>
                <c:pt idx="23803">
                  <c:v>9.4261606534053102E-3</c:v>
                </c:pt>
                <c:pt idx="23804">
                  <c:v>1.4478940798351899E-2</c:v>
                </c:pt>
                <c:pt idx="23805">
                  <c:v>4.4516230828714601E-2</c:v>
                </c:pt>
                <c:pt idx="23806">
                  <c:v>9.0578081604694802E-3</c:v>
                </c:pt>
                <c:pt idx="23807">
                  <c:v>3.6966383742489499E-2</c:v>
                </c:pt>
                <c:pt idx="23808">
                  <c:v>3.4144561739904503E-2</c:v>
                </c:pt>
                <c:pt idx="23809">
                  <c:v>1.03458772866703E-2</c:v>
                </c:pt>
                <c:pt idx="23810">
                  <c:v>9.4015395675255704E-3</c:v>
                </c:pt>
                <c:pt idx="23811">
                  <c:v>1.2586970644104901E-2</c:v>
                </c:pt>
                <c:pt idx="23812">
                  <c:v>1.9927585326003999E-2</c:v>
                </c:pt>
                <c:pt idx="23813">
                  <c:v>1.46053199988041E-2</c:v>
                </c:pt>
                <c:pt idx="23814">
                  <c:v>8.3035341674091608E-3</c:v>
                </c:pt>
                <c:pt idx="23815">
                  <c:v>9.3717062965063304E-3</c:v>
                </c:pt>
                <c:pt idx="23816">
                  <c:v>3.4435706278853298E-2</c:v>
                </c:pt>
                <c:pt idx="23817">
                  <c:v>1.31533494333087E-2</c:v>
                </c:pt>
                <c:pt idx="23818">
                  <c:v>3.8167364707247499E-2</c:v>
                </c:pt>
                <c:pt idx="23819">
                  <c:v>1.4565372340058801E-2</c:v>
                </c:pt>
                <c:pt idx="23820">
                  <c:v>8.8753013728740601E-3</c:v>
                </c:pt>
                <c:pt idx="23821">
                  <c:v>2.9482255577306101E-2</c:v>
                </c:pt>
                <c:pt idx="23822">
                  <c:v>1.32217085351219E-2</c:v>
                </c:pt>
                <c:pt idx="23823">
                  <c:v>1.6253674080273901E-2</c:v>
                </c:pt>
                <c:pt idx="23824">
                  <c:v>1.27425727284309E-2</c:v>
                </c:pt>
                <c:pt idx="23825">
                  <c:v>9.9134417476080001E-3</c:v>
                </c:pt>
                <c:pt idx="23826">
                  <c:v>1.1383995974791099E-2</c:v>
                </c:pt>
                <c:pt idx="23827">
                  <c:v>3.9899069967306598E-2</c:v>
                </c:pt>
                <c:pt idx="23828">
                  <c:v>4.3959882972466398E-2</c:v>
                </c:pt>
                <c:pt idx="23829">
                  <c:v>1.7042974377246702E-2</c:v>
                </c:pt>
                <c:pt idx="23830">
                  <c:v>6.6097932011450006E-2</c:v>
                </c:pt>
                <c:pt idx="23831">
                  <c:v>8.9072863911150608E-3</c:v>
                </c:pt>
                <c:pt idx="23832">
                  <c:v>3.4743140206914297E-2</c:v>
                </c:pt>
                <c:pt idx="23833">
                  <c:v>3.5797528292744497E-2</c:v>
                </c:pt>
                <c:pt idx="23834">
                  <c:v>1.18107674751282E-2</c:v>
                </c:pt>
                <c:pt idx="23835">
                  <c:v>1.0504114133604799E-2</c:v>
                </c:pt>
                <c:pt idx="23836">
                  <c:v>3.8565965822806199E-2</c:v>
                </c:pt>
                <c:pt idx="23837">
                  <c:v>1.44182354339061E-2</c:v>
                </c:pt>
                <c:pt idx="23838">
                  <c:v>3.5026864767297501E-2</c:v>
                </c:pt>
                <c:pt idx="23839">
                  <c:v>9.8042489373531203E-3</c:v>
                </c:pt>
                <c:pt idx="23840">
                  <c:v>5.5608738888488198E-2</c:v>
                </c:pt>
                <c:pt idx="23841">
                  <c:v>9.6791646147338806E-3</c:v>
                </c:pt>
                <c:pt idx="23842">
                  <c:v>9.5775690506983303E-3</c:v>
                </c:pt>
                <c:pt idx="23843">
                  <c:v>3.3194603014529298E-2</c:v>
                </c:pt>
                <c:pt idx="23844">
                  <c:v>4.03315505831425E-2</c:v>
                </c:pt>
                <c:pt idx="23845">
                  <c:v>2.9764100912879999E-2</c:v>
                </c:pt>
                <c:pt idx="23846">
                  <c:v>1.6771857865013801E-2</c:v>
                </c:pt>
                <c:pt idx="23847">
                  <c:v>2.29797914628188E-2</c:v>
                </c:pt>
                <c:pt idx="23848">
                  <c:v>1.35715450246757E-2</c:v>
                </c:pt>
                <c:pt idx="23849">
                  <c:v>8.7909183274594797E-3</c:v>
                </c:pt>
                <c:pt idx="23850">
                  <c:v>8.7347928578716209E-3</c:v>
                </c:pt>
                <c:pt idx="23851">
                  <c:v>9.2850999142034801E-3</c:v>
                </c:pt>
                <c:pt idx="23852">
                  <c:v>1.4589311214595301E-2</c:v>
                </c:pt>
                <c:pt idx="23853">
                  <c:v>2.6011979782392301E-2</c:v>
                </c:pt>
                <c:pt idx="23854">
                  <c:v>3.6398581096594503E-2</c:v>
                </c:pt>
                <c:pt idx="23855">
                  <c:v>1.12492645902285E-2</c:v>
                </c:pt>
                <c:pt idx="23856">
                  <c:v>1.19711226634968E-2</c:v>
                </c:pt>
                <c:pt idx="23857">
                  <c:v>4.3128687366678103E-2</c:v>
                </c:pt>
                <c:pt idx="23858">
                  <c:v>1.83855268710197E-2</c:v>
                </c:pt>
                <c:pt idx="23859">
                  <c:v>8.2689427580393306E-3</c:v>
                </c:pt>
                <c:pt idx="23860">
                  <c:v>1.9063212408917899E-2</c:v>
                </c:pt>
                <c:pt idx="23861">
                  <c:v>1.6179147563093299E-2</c:v>
                </c:pt>
                <c:pt idx="23862">
                  <c:v>1.0911474120962199E-2</c:v>
                </c:pt>
                <c:pt idx="23863">
                  <c:v>8.7803628495038595E-3</c:v>
                </c:pt>
                <c:pt idx="23864">
                  <c:v>8.7257668929794398E-3</c:v>
                </c:pt>
                <c:pt idx="23865">
                  <c:v>4.0928670643516303E-2</c:v>
                </c:pt>
                <c:pt idx="23866">
                  <c:v>6.5682195706253499E-2</c:v>
                </c:pt>
                <c:pt idx="23867">
                  <c:v>1.0362069826203701E-2</c:v>
                </c:pt>
                <c:pt idx="23868">
                  <c:v>9.6882284349927295E-3</c:v>
                </c:pt>
                <c:pt idx="23869">
                  <c:v>1.6046461058372801E-2</c:v>
                </c:pt>
                <c:pt idx="23870">
                  <c:v>3.1060470388435998E-2</c:v>
                </c:pt>
                <c:pt idx="23871">
                  <c:v>4.3833364207310002E-2</c:v>
                </c:pt>
                <c:pt idx="23872">
                  <c:v>4.9262981019657197E-2</c:v>
                </c:pt>
                <c:pt idx="23873">
                  <c:v>4.0632336849441203E-2</c:v>
                </c:pt>
                <c:pt idx="23874">
                  <c:v>5.0091026136002803E-2</c:v>
                </c:pt>
                <c:pt idx="23875">
                  <c:v>5.63147813269122E-2</c:v>
                </c:pt>
                <c:pt idx="23876">
                  <c:v>1.0790617685823701E-2</c:v>
                </c:pt>
                <c:pt idx="23877">
                  <c:v>6.0685720139470198E-2</c:v>
                </c:pt>
                <c:pt idx="23878">
                  <c:v>1.50839800667616E-2</c:v>
                </c:pt>
                <c:pt idx="23879">
                  <c:v>3.7549987396274402E-2</c:v>
                </c:pt>
                <c:pt idx="23880">
                  <c:v>5.63123311789097E-2</c:v>
                </c:pt>
                <c:pt idx="23881">
                  <c:v>1.9294545134018799E-2</c:v>
                </c:pt>
                <c:pt idx="23882">
                  <c:v>1.1419359084836401E-2</c:v>
                </c:pt>
                <c:pt idx="23883">
                  <c:v>2.83780844173658E-2</c:v>
                </c:pt>
                <c:pt idx="23884">
                  <c:v>1.1111323452348301E-2</c:v>
                </c:pt>
                <c:pt idx="23885">
                  <c:v>8.3455427511257996E-3</c:v>
                </c:pt>
                <c:pt idx="23886">
                  <c:v>1.54642883660324E-2</c:v>
                </c:pt>
                <c:pt idx="23887">
                  <c:v>1.14564303958674E-2</c:v>
                </c:pt>
                <c:pt idx="23888">
                  <c:v>2.5575969177330599E-2</c:v>
                </c:pt>
                <c:pt idx="23889">
                  <c:v>9.2425000242569392E-3</c:v>
                </c:pt>
                <c:pt idx="23890">
                  <c:v>1.5106019123393001E-2</c:v>
                </c:pt>
                <c:pt idx="23891">
                  <c:v>8.8839027061798203E-3</c:v>
                </c:pt>
                <c:pt idx="23892">
                  <c:v>8.6521350909967293E-3</c:v>
                </c:pt>
                <c:pt idx="23893">
                  <c:v>1.1576373131602201E-2</c:v>
                </c:pt>
                <c:pt idx="23894">
                  <c:v>1.24967110864487E-2</c:v>
                </c:pt>
                <c:pt idx="23895">
                  <c:v>2.14036559173242E-2</c:v>
                </c:pt>
                <c:pt idx="23896">
                  <c:v>1.0060196359480999E-2</c:v>
                </c:pt>
                <c:pt idx="23897">
                  <c:v>1.38176373678936E-2</c:v>
                </c:pt>
                <c:pt idx="23898">
                  <c:v>9.1029182508262294E-3</c:v>
                </c:pt>
                <c:pt idx="23899">
                  <c:v>1.04777499792116E-2</c:v>
                </c:pt>
                <c:pt idx="23900">
                  <c:v>1.54318630558281E-2</c:v>
                </c:pt>
                <c:pt idx="23901">
                  <c:v>2.0913383042429502E-2</c:v>
                </c:pt>
                <c:pt idx="23902">
                  <c:v>1.9805222370178E-2</c:v>
                </c:pt>
                <c:pt idx="23903">
                  <c:v>2.32103008947948E-2</c:v>
                </c:pt>
                <c:pt idx="23904">
                  <c:v>8.4788883901818404E-3</c:v>
                </c:pt>
                <c:pt idx="23905">
                  <c:v>4.14752905473878E-2</c:v>
                </c:pt>
                <c:pt idx="23906">
                  <c:v>1.09418641545132E-2</c:v>
                </c:pt>
                <c:pt idx="23907">
                  <c:v>1.7596505150910501E-2</c:v>
                </c:pt>
                <c:pt idx="23908">
                  <c:v>2.0892497341568401E-2</c:v>
                </c:pt>
                <c:pt idx="23909">
                  <c:v>1.5087884728296501E-2</c:v>
                </c:pt>
                <c:pt idx="23910">
                  <c:v>2.16163475539458E-2</c:v>
                </c:pt>
                <c:pt idx="23911">
                  <c:v>1.1234713508325E-2</c:v>
                </c:pt>
                <c:pt idx="23912">
                  <c:v>2.9019509552696301E-2</c:v>
                </c:pt>
                <c:pt idx="23913">
                  <c:v>8.2953418793797699E-3</c:v>
                </c:pt>
                <c:pt idx="23914">
                  <c:v>2.7836981621339199E-2</c:v>
                </c:pt>
                <c:pt idx="23915">
                  <c:v>9.9743671297126205E-3</c:v>
                </c:pt>
                <c:pt idx="23916">
                  <c:v>2.38418374424351E-2</c:v>
                </c:pt>
                <c:pt idx="23917">
                  <c:v>9.0943766555926508E-3</c:v>
                </c:pt>
                <c:pt idx="23918">
                  <c:v>2.1450185085339801E-2</c:v>
                </c:pt>
                <c:pt idx="23919">
                  <c:v>1.40110064312751E-2</c:v>
                </c:pt>
                <c:pt idx="23920">
                  <c:v>1.0039183717263599E-2</c:v>
                </c:pt>
                <c:pt idx="23921">
                  <c:v>2.7923466485689101E-2</c:v>
                </c:pt>
                <c:pt idx="23922">
                  <c:v>1.2216375907105901E-2</c:v>
                </c:pt>
                <c:pt idx="23923">
                  <c:v>3.2674951456739501E-2</c:v>
                </c:pt>
                <c:pt idx="23924">
                  <c:v>5.0492634558851002E-2</c:v>
                </c:pt>
                <c:pt idx="23925">
                  <c:v>3.4134572135825103E-2</c:v>
                </c:pt>
                <c:pt idx="23926">
                  <c:v>1.9969317582051799E-2</c:v>
                </c:pt>
                <c:pt idx="23927">
                  <c:v>1.5823423536403598E-2</c:v>
                </c:pt>
                <c:pt idx="23928">
                  <c:v>1.1721190850363401E-2</c:v>
                </c:pt>
                <c:pt idx="23929">
                  <c:v>2.0315477586616101E-2</c:v>
                </c:pt>
                <c:pt idx="23930">
                  <c:v>1.38293347374035E-2</c:v>
                </c:pt>
                <c:pt idx="23931">
                  <c:v>1.16666486749195E-2</c:v>
                </c:pt>
                <c:pt idx="23932">
                  <c:v>8.4150102002975707E-3</c:v>
                </c:pt>
                <c:pt idx="23933">
                  <c:v>2.2647734110744999E-2</c:v>
                </c:pt>
                <c:pt idx="23934">
                  <c:v>2.3841408869590699E-2</c:v>
                </c:pt>
                <c:pt idx="23935">
                  <c:v>1.1055283951963899E-2</c:v>
                </c:pt>
                <c:pt idx="23936">
                  <c:v>1.5819024432229E-2</c:v>
                </c:pt>
                <c:pt idx="23937">
                  <c:v>9.0408624926292796E-3</c:v>
                </c:pt>
                <c:pt idx="23938">
                  <c:v>8.5736330646687606E-3</c:v>
                </c:pt>
                <c:pt idx="23939">
                  <c:v>2.6338651140282499E-2</c:v>
                </c:pt>
                <c:pt idx="23940">
                  <c:v>1.5477204343763399E-2</c:v>
                </c:pt>
                <c:pt idx="23941">
                  <c:v>1.56272388058343E-2</c:v>
                </c:pt>
                <c:pt idx="23942">
                  <c:v>1.01954281623444E-2</c:v>
                </c:pt>
                <c:pt idx="23943">
                  <c:v>1.91421752630332E-2</c:v>
                </c:pt>
                <c:pt idx="23944">
                  <c:v>1.19439757066175E-2</c:v>
                </c:pt>
                <c:pt idx="23945">
                  <c:v>1.1059342635769499E-2</c:v>
                </c:pt>
                <c:pt idx="23946">
                  <c:v>3.3814576433524E-2</c:v>
                </c:pt>
                <c:pt idx="23947">
                  <c:v>4.6291425590257999E-2</c:v>
                </c:pt>
                <c:pt idx="23948">
                  <c:v>4.1671581939075997E-2</c:v>
                </c:pt>
                <c:pt idx="23949">
                  <c:v>1.13393081382315E-2</c:v>
                </c:pt>
                <c:pt idx="23950">
                  <c:v>2.38911330612964E-2</c:v>
                </c:pt>
                <c:pt idx="23951">
                  <c:v>8.2223755120511399E-3</c:v>
                </c:pt>
                <c:pt idx="23952">
                  <c:v>1.0971494073862499E-2</c:v>
                </c:pt>
                <c:pt idx="23953">
                  <c:v>1.0453946278777E-2</c:v>
                </c:pt>
                <c:pt idx="23954">
                  <c:v>1.42009203747991E-2</c:v>
                </c:pt>
                <c:pt idx="23955">
                  <c:v>2.4533996915309501E-2</c:v>
                </c:pt>
                <c:pt idx="23956">
                  <c:v>9.5620401152394507E-3</c:v>
                </c:pt>
                <c:pt idx="23957">
                  <c:v>1.03150656440549E-2</c:v>
                </c:pt>
                <c:pt idx="23958">
                  <c:v>3.85870677654035E-2</c:v>
                </c:pt>
                <c:pt idx="23959">
                  <c:v>1.33161872695256E-2</c:v>
                </c:pt>
                <c:pt idx="23960">
                  <c:v>2.0378768099872598E-2</c:v>
                </c:pt>
                <c:pt idx="23961">
                  <c:v>9.6739618208064801E-3</c:v>
                </c:pt>
                <c:pt idx="23962">
                  <c:v>3.5631228678752201E-2</c:v>
                </c:pt>
                <c:pt idx="23963">
                  <c:v>1.2820085038573001E-2</c:v>
                </c:pt>
                <c:pt idx="23964">
                  <c:v>1.9459743669354702E-2</c:v>
                </c:pt>
                <c:pt idx="23965">
                  <c:v>1.46973588682556E-2</c:v>
                </c:pt>
                <c:pt idx="23966">
                  <c:v>2.2053595196779598E-2</c:v>
                </c:pt>
                <c:pt idx="23967">
                  <c:v>3.8880469205215901E-2</c:v>
                </c:pt>
                <c:pt idx="23968">
                  <c:v>1.7339983562100501E-2</c:v>
                </c:pt>
                <c:pt idx="23969">
                  <c:v>9.73646641458897E-3</c:v>
                </c:pt>
                <c:pt idx="23970">
                  <c:v>9.0805107780702991E-3</c:v>
                </c:pt>
                <c:pt idx="23971">
                  <c:v>2.2201564604055701E-2</c:v>
                </c:pt>
                <c:pt idx="23972">
                  <c:v>9.6849094481444697E-3</c:v>
                </c:pt>
                <c:pt idx="23973">
                  <c:v>8.7656405124062892E-3</c:v>
                </c:pt>
                <c:pt idx="23974">
                  <c:v>1.17625217649135E-2</c:v>
                </c:pt>
                <c:pt idx="23975">
                  <c:v>4.3516223882363599E-2</c:v>
                </c:pt>
                <c:pt idx="23976">
                  <c:v>4.0099501358646997E-2</c:v>
                </c:pt>
                <c:pt idx="23977">
                  <c:v>7.9597722468401095E-3</c:v>
                </c:pt>
                <c:pt idx="23978">
                  <c:v>2.0044870393921999E-2</c:v>
                </c:pt>
                <c:pt idx="23979">
                  <c:v>8.3867673977676294E-3</c:v>
                </c:pt>
                <c:pt idx="23980">
                  <c:v>1.7648539163418499E-2</c:v>
                </c:pt>
                <c:pt idx="23981">
                  <c:v>2.1813933753573701E-2</c:v>
                </c:pt>
                <c:pt idx="23982">
                  <c:v>4.5930533717197103E-2</c:v>
                </c:pt>
                <c:pt idx="23983">
                  <c:v>1.5726576789989E-2</c:v>
                </c:pt>
                <c:pt idx="23984">
                  <c:v>1.31674208538564E-2</c:v>
                </c:pt>
                <c:pt idx="23985">
                  <c:v>4.5324533755179502E-2</c:v>
                </c:pt>
                <c:pt idx="23986">
                  <c:v>1.5810869524031702E-2</c:v>
                </c:pt>
                <c:pt idx="23987">
                  <c:v>5.1659662834820798E-2</c:v>
                </c:pt>
                <c:pt idx="23988">
                  <c:v>6.3823474977983893E-2</c:v>
                </c:pt>
                <c:pt idx="23989">
                  <c:v>1.13722087153939E-2</c:v>
                </c:pt>
                <c:pt idx="23990">
                  <c:v>2.1503427056401101E-2</c:v>
                </c:pt>
                <c:pt idx="23991">
                  <c:v>2.46780430221159E-2</c:v>
                </c:pt>
                <c:pt idx="23992">
                  <c:v>1.4696439298330701E-2</c:v>
                </c:pt>
                <c:pt idx="23993">
                  <c:v>5.1883685235363297E-2</c:v>
                </c:pt>
                <c:pt idx="23994">
                  <c:v>5.4932319396665902E-2</c:v>
                </c:pt>
                <c:pt idx="23995">
                  <c:v>1.3859659546554701E-2</c:v>
                </c:pt>
                <c:pt idx="23996">
                  <c:v>4.4723754526247599E-2</c:v>
                </c:pt>
                <c:pt idx="23997">
                  <c:v>9.9073144950102606E-3</c:v>
                </c:pt>
                <c:pt idx="23998">
                  <c:v>2.8043327290849102E-2</c:v>
                </c:pt>
                <c:pt idx="23999">
                  <c:v>1.03619036746264E-2</c:v>
                </c:pt>
                <c:pt idx="24000">
                  <c:v>5.2616988278431601E-2</c:v>
                </c:pt>
                <c:pt idx="24001">
                  <c:v>8.2584746376909695E-3</c:v>
                </c:pt>
                <c:pt idx="24002">
                  <c:v>1.05348020962073E-2</c:v>
                </c:pt>
                <c:pt idx="24003">
                  <c:v>2.3999556920791299E-2</c:v>
                </c:pt>
                <c:pt idx="24004">
                  <c:v>8.7344128708195506E-3</c:v>
                </c:pt>
                <c:pt idx="24005">
                  <c:v>3.6150013421604198E-2</c:v>
                </c:pt>
                <c:pt idx="24006">
                  <c:v>4.8087362748014097E-2</c:v>
                </c:pt>
                <c:pt idx="24007">
                  <c:v>1.8290910087301701E-2</c:v>
                </c:pt>
                <c:pt idx="24008">
                  <c:v>9.1589147702405803E-3</c:v>
                </c:pt>
                <c:pt idx="24009">
                  <c:v>3.1902585672150201E-2</c:v>
                </c:pt>
                <c:pt idx="24010">
                  <c:v>5.6677363429570103E-2</c:v>
                </c:pt>
                <c:pt idx="24011">
                  <c:v>1.48345207780565E-2</c:v>
                </c:pt>
                <c:pt idx="24012">
                  <c:v>1.32646382527909E-2</c:v>
                </c:pt>
                <c:pt idx="24013">
                  <c:v>8.9430060698830506E-3</c:v>
                </c:pt>
                <c:pt idx="24014">
                  <c:v>2.6142075849592699E-2</c:v>
                </c:pt>
                <c:pt idx="24015">
                  <c:v>1.08146486009772E-2</c:v>
                </c:pt>
                <c:pt idx="24016">
                  <c:v>9.2730599927602995E-3</c:v>
                </c:pt>
                <c:pt idx="24017">
                  <c:v>9.0325454551409001E-3</c:v>
                </c:pt>
                <c:pt idx="24018">
                  <c:v>5.7623520743106199E-2</c:v>
                </c:pt>
                <c:pt idx="24019">
                  <c:v>1.6424632443868301E-2</c:v>
                </c:pt>
                <c:pt idx="24020">
                  <c:v>6.5488521334948396E-2</c:v>
                </c:pt>
                <c:pt idx="24021">
                  <c:v>3.0134868421139299E-2</c:v>
                </c:pt>
                <c:pt idx="24022">
                  <c:v>2.08215792738254E-2</c:v>
                </c:pt>
                <c:pt idx="24023">
                  <c:v>1.54264062116054E-2</c:v>
                </c:pt>
                <c:pt idx="24024">
                  <c:v>1.2917953356139799E-2</c:v>
                </c:pt>
                <c:pt idx="24025">
                  <c:v>2.27707307856575E-2</c:v>
                </c:pt>
                <c:pt idx="24026">
                  <c:v>2.11327125225566E-2</c:v>
                </c:pt>
                <c:pt idx="24027">
                  <c:v>1.51751683865232E-2</c:v>
                </c:pt>
                <c:pt idx="24028">
                  <c:v>1.02641144019524E-2</c:v>
                </c:pt>
                <c:pt idx="24029">
                  <c:v>9.9932629442093593E-3</c:v>
                </c:pt>
                <c:pt idx="24030">
                  <c:v>1.02571191463692E-2</c:v>
                </c:pt>
                <c:pt idx="24031">
                  <c:v>1.8259431227365001E-2</c:v>
                </c:pt>
                <c:pt idx="24032">
                  <c:v>1.2658675549194E-2</c:v>
                </c:pt>
                <c:pt idx="24033">
                  <c:v>1.6756393218014701E-2</c:v>
                </c:pt>
                <c:pt idx="24034">
                  <c:v>1.1117981176813899E-2</c:v>
                </c:pt>
                <c:pt idx="24035">
                  <c:v>2.018379759619E-2</c:v>
                </c:pt>
                <c:pt idx="24036">
                  <c:v>8.6407368190056302E-3</c:v>
                </c:pt>
                <c:pt idx="24037">
                  <c:v>9.0600444001328207E-3</c:v>
                </c:pt>
                <c:pt idx="24038">
                  <c:v>1.44879250849341E-2</c:v>
                </c:pt>
                <c:pt idx="24039">
                  <c:v>1.8276105516678302E-2</c:v>
                </c:pt>
                <c:pt idx="24040">
                  <c:v>3.9222904682892801E-2</c:v>
                </c:pt>
                <c:pt idx="24041">
                  <c:v>2.1949950775053802E-2</c:v>
                </c:pt>
                <c:pt idx="24042">
                  <c:v>1.45250670842548E-2</c:v>
                </c:pt>
                <c:pt idx="24043">
                  <c:v>1.4810380216002001E-2</c:v>
                </c:pt>
                <c:pt idx="24044">
                  <c:v>5.7690935406433601E-2</c:v>
                </c:pt>
                <c:pt idx="24045">
                  <c:v>8.5030881983605092E-3</c:v>
                </c:pt>
                <c:pt idx="24046">
                  <c:v>6.3329098163624295E-2</c:v>
                </c:pt>
                <c:pt idx="24047">
                  <c:v>9.1862665340329899E-3</c:v>
                </c:pt>
                <c:pt idx="24048">
                  <c:v>1.30922641018057E-2</c:v>
                </c:pt>
                <c:pt idx="24049">
                  <c:v>3.2426792946157898E-2</c:v>
                </c:pt>
                <c:pt idx="24050">
                  <c:v>1.28803400024507E-2</c:v>
                </c:pt>
                <c:pt idx="24051">
                  <c:v>2.5555109280146999E-2</c:v>
                </c:pt>
                <c:pt idx="24052">
                  <c:v>1.4025533301284501E-2</c:v>
                </c:pt>
                <c:pt idx="24053">
                  <c:v>4.5744350167680199E-2</c:v>
                </c:pt>
                <c:pt idx="24054">
                  <c:v>6.0188022673756399E-2</c:v>
                </c:pt>
                <c:pt idx="24055">
                  <c:v>7.8363290183469103E-3</c:v>
                </c:pt>
                <c:pt idx="24056">
                  <c:v>9.1641335792913697E-3</c:v>
                </c:pt>
                <c:pt idx="24057">
                  <c:v>9.6101839727688095E-3</c:v>
                </c:pt>
                <c:pt idx="24058">
                  <c:v>2.7018925137030601E-2</c:v>
                </c:pt>
                <c:pt idx="24059">
                  <c:v>3.0493983340332199E-2</c:v>
                </c:pt>
                <c:pt idx="24060">
                  <c:v>1.1331890639997099E-2</c:v>
                </c:pt>
                <c:pt idx="24061">
                  <c:v>1.5516984521092901E-2</c:v>
                </c:pt>
                <c:pt idx="24062">
                  <c:v>1.79204068811839E-2</c:v>
                </c:pt>
                <c:pt idx="24063">
                  <c:v>1.1770881617458401E-2</c:v>
                </c:pt>
                <c:pt idx="24064">
                  <c:v>6.0211381025605998E-2</c:v>
                </c:pt>
                <c:pt idx="24065">
                  <c:v>1.63849951812765E-2</c:v>
                </c:pt>
                <c:pt idx="24066">
                  <c:v>1.14057941308162E-2</c:v>
                </c:pt>
                <c:pt idx="24067">
                  <c:v>2.54066544509884E-2</c:v>
                </c:pt>
                <c:pt idx="24068">
                  <c:v>9.1739825389746902E-3</c:v>
                </c:pt>
                <c:pt idx="24069">
                  <c:v>1.5394597582902E-2</c:v>
                </c:pt>
                <c:pt idx="24070">
                  <c:v>9.8538698731554502E-3</c:v>
                </c:pt>
                <c:pt idx="24071">
                  <c:v>1.4497927380937499E-2</c:v>
                </c:pt>
                <c:pt idx="24072">
                  <c:v>9.2559853037312394E-3</c:v>
                </c:pt>
                <c:pt idx="24073">
                  <c:v>3.2274746828514798E-2</c:v>
                </c:pt>
                <c:pt idx="24074">
                  <c:v>1.6330618142355799E-2</c:v>
                </c:pt>
                <c:pt idx="24075">
                  <c:v>1.32532954045896E-2</c:v>
                </c:pt>
                <c:pt idx="24076">
                  <c:v>1.42804722295023E-2</c:v>
                </c:pt>
                <c:pt idx="24077">
                  <c:v>2.2189528939102501E-2</c:v>
                </c:pt>
                <c:pt idx="24078">
                  <c:v>1.82689239183501E-2</c:v>
                </c:pt>
                <c:pt idx="24079">
                  <c:v>1.36386023350685E-2</c:v>
                </c:pt>
                <c:pt idx="24080">
                  <c:v>1.6376065204159799E-2</c:v>
                </c:pt>
                <c:pt idx="24081">
                  <c:v>4.9005138651047601E-2</c:v>
                </c:pt>
                <c:pt idx="24082">
                  <c:v>1.7026361582724098E-2</c:v>
                </c:pt>
                <c:pt idx="24083">
                  <c:v>1.1767543526693E-2</c:v>
                </c:pt>
                <c:pt idx="24084">
                  <c:v>1.92210635922999E-2</c:v>
                </c:pt>
                <c:pt idx="24085">
                  <c:v>4.2665460505235397E-2</c:v>
                </c:pt>
                <c:pt idx="24086">
                  <c:v>1.2570930207212099E-2</c:v>
                </c:pt>
                <c:pt idx="24087">
                  <c:v>1.3731398922054499E-2</c:v>
                </c:pt>
                <c:pt idx="24088">
                  <c:v>6.7976367925649206E-2</c:v>
                </c:pt>
                <c:pt idx="24089">
                  <c:v>9.5364928054650494E-3</c:v>
                </c:pt>
                <c:pt idx="24090">
                  <c:v>2.7211466538135699E-2</c:v>
                </c:pt>
                <c:pt idx="24091">
                  <c:v>1.6139656420893701E-2</c:v>
                </c:pt>
                <c:pt idx="24092">
                  <c:v>2.02007110885782E-2</c:v>
                </c:pt>
                <c:pt idx="24093">
                  <c:v>1.24948360644749E-2</c:v>
                </c:pt>
                <c:pt idx="24094">
                  <c:v>1.51082398456093E-2</c:v>
                </c:pt>
                <c:pt idx="24095">
                  <c:v>1.97613837580272E-2</c:v>
                </c:pt>
                <c:pt idx="24096">
                  <c:v>9.0614933868200694E-3</c:v>
                </c:pt>
                <c:pt idx="24097">
                  <c:v>2.5392150333147699E-2</c:v>
                </c:pt>
                <c:pt idx="24098">
                  <c:v>2.1160348312303699E-2</c:v>
                </c:pt>
                <c:pt idx="24099">
                  <c:v>1.36393104399842E-2</c:v>
                </c:pt>
                <c:pt idx="24100">
                  <c:v>3.3467542701742702E-2</c:v>
                </c:pt>
                <c:pt idx="24101">
                  <c:v>1.28347070659133E-2</c:v>
                </c:pt>
                <c:pt idx="24102">
                  <c:v>9.3306870387236604E-3</c:v>
                </c:pt>
                <c:pt idx="24103">
                  <c:v>3.5653470085640702E-2</c:v>
                </c:pt>
                <c:pt idx="24104">
                  <c:v>6.0813695793054498E-2</c:v>
                </c:pt>
                <c:pt idx="24105">
                  <c:v>1.0751225498942101E-2</c:v>
                </c:pt>
                <c:pt idx="24106">
                  <c:v>1.7949045108819402E-2</c:v>
                </c:pt>
                <c:pt idx="24107">
                  <c:v>1.4408116171551501E-2</c:v>
                </c:pt>
                <c:pt idx="24108">
                  <c:v>2.1305254197301001E-2</c:v>
                </c:pt>
                <c:pt idx="24109">
                  <c:v>1.30007058080429E-2</c:v>
                </c:pt>
                <c:pt idx="24110">
                  <c:v>1.5787965840438699E-2</c:v>
                </c:pt>
                <c:pt idx="24111">
                  <c:v>1.08694739944674E-2</c:v>
                </c:pt>
                <c:pt idx="24112">
                  <c:v>1.4625417187801699E-2</c:v>
                </c:pt>
                <c:pt idx="24113">
                  <c:v>1.96455198480062E-2</c:v>
                </c:pt>
                <c:pt idx="24114">
                  <c:v>9.8041360835825694E-3</c:v>
                </c:pt>
                <c:pt idx="24115">
                  <c:v>2.1800560050680901E-2</c:v>
                </c:pt>
                <c:pt idx="24116">
                  <c:v>1.22761288020268E-2</c:v>
                </c:pt>
                <c:pt idx="24117">
                  <c:v>2.8942730982354201E-2</c:v>
                </c:pt>
                <c:pt idx="24118">
                  <c:v>1.6921279806093401E-2</c:v>
                </c:pt>
                <c:pt idx="24119">
                  <c:v>1.9376905709643399E-2</c:v>
                </c:pt>
                <c:pt idx="24120">
                  <c:v>4.4889204799217E-2</c:v>
                </c:pt>
                <c:pt idx="24121">
                  <c:v>2.4333296314424099E-2</c:v>
                </c:pt>
                <c:pt idx="24122">
                  <c:v>2.6576747557233198E-2</c:v>
                </c:pt>
                <c:pt idx="24123">
                  <c:v>4.2009699219445702E-2</c:v>
                </c:pt>
                <c:pt idx="24124">
                  <c:v>5.1036447960411201E-2</c:v>
                </c:pt>
                <c:pt idx="24125">
                  <c:v>1.5867794792691198E-2</c:v>
                </c:pt>
                <c:pt idx="24126">
                  <c:v>1.53733565827753E-2</c:v>
                </c:pt>
                <c:pt idx="24127">
                  <c:v>1.16340597230598E-2</c:v>
                </c:pt>
                <c:pt idx="24128">
                  <c:v>8.5524974813820601E-3</c:v>
                </c:pt>
                <c:pt idx="24129">
                  <c:v>5.6415083798304198E-2</c:v>
                </c:pt>
                <c:pt idx="24130">
                  <c:v>3.4642913427838998E-2</c:v>
                </c:pt>
                <c:pt idx="24131">
                  <c:v>1.3223364177787401E-2</c:v>
                </c:pt>
                <c:pt idx="24132">
                  <c:v>1.3883103004938099E-2</c:v>
                </c:pt>
                <c:pt idx="24133">
                  <c:v>2.3714697164504601E-2</c:v>
                </c:pt>
                <c:pt idx="24134">
                  <c:v>9.6440194351185508E-3</c:v>
                </c:pt>
                <c:pt idx="24135">
                  <c:v>1.0014082698406999E-2</c:v>
                </c:pt>
                <c:pt idx="24136">
                  <c:v>2.52939389896394E-2</c:v>
                </c:pt>
                <c:pt idx="24137">
                  <c:v>9.5441412585735505E-3</c:v>
                </c:pt>
                <c:pt idx="24138">
                  <c:v>1.19778123252221E-2</c:v>
                </c:pt>
                <c:pt idx="24139">
                  <c:v>3.5503157470603897E-2</c:v>
                </c:pt>
                <c:pt idx="24140">
                  <c:v>2.7736088326656701E-2</c:v>
                </c:pt>
                <c:pt idx="24141">
                  <c:v>1.6485392889418599E-2</c:v>
                </c:pt>
                <c:pt idx="24142">
                  <c:v>1.20697566192973E-2</c:v>
                </c:pt>
                <c:pt idx="24143">
                  <c:v>1.9252867664724001E-2</c:v>
                </c:pt>
                <c:pt idx="24144">
                  <c:v>1.21337616795815E-2</c:v>
                </c:pt>
                <c:pt idx="24145">
                  <c:v>4.0671690949808798E-2</c:v>
                </c:pt>
                <c:pt idx="24146">
                  <c:v>1.7104984805577799E-2</c:v>
                </c:pt>
                <c:pt idx="24147">
                  <c:v>1.06917236279213E-2</c:v>
                </c:pt>
                <c:pt idx="24148">
                  <c:v>1.5999490912215E-2</c:v>
                </c:pt>
                <c:pt idx="24149">
                  <c:v>3.4585020609731197E-2</c:v>
                </c:pt>
                <c:pt idx="24150">
                  <c:v>1.1336440807262401E-2</c:v>
                </c:pt>
                <c:pt idx="24151">
                  <c:v>1.0153148082277E-2</c:v>
                </c:pt>
                <c:pt idx="24152">
                  <c:v>2.1695191602460698E-2</c:v>
                </c:pt>
                <c:pt idx="24153">
                  <c:v>2.5205601972134201E-2</c:v>
                </c:pt>
                <c:pt idx="24154">
                  <c:v>2.5451236401375501E-2</c:v>
                </c:pt>
                <c:pt idx="24155">
                  <c:v>9.6683149088059098E-3</c:v>
                </c:pt>
                <c:pt idx="24156">
                  <c:v>1.5096004982354E-2</c:v>
                </c:pt>
                <c:pt idx="24157">
                  <c:v>2.0513190077031999E-2</c:v>
                </c:pt>
                <c:pt idx="24158">
                  <c:v>1.2703869902973E-2</c:v>
                </c:pt>
                <c:pt idx="24159">
                  <c:v>4.6841105978914402E-2</c:v>
                </c:pt>
                <c:pt idx="24160">
                  <c:v>1.0884701438935201E-2</c:v>
                </c:pt>
                <c:pt idx="24161">
                  <c:v>8.3319046804505598E-3</c:v>
                </c:pt>
                <c:pt idx="24162">
                  <c:v>4.4335260173242699E-2</c:v>
                </c:pt>
                <c:pt idx="24163">
                  <c:v>3.9483349865925901E-2</c:v>
                </c:pt>
                <c:pt idx="24164">
                  <c:v>9.9362800444457704E-3</c:v>
                </c:pt>
                <c:pt idx="24165">
                  <c:v>2.51057429663099E-2</c:v>
                </c:pt>
                <c:pt idx="24166">
                  <c:v>1.7024256127267701E-2</c:v>
                </c:pt>
                <c:pt idx="24167">
                  <c:v>1.24582871548849E-2</c:v>
                </c:pt>
                <c:pt idx="24168">
                  <c:v>1.2360606792487201E-2</c:v>
                </c:pt>
                <c:pt idx="24169">
                  <c:v>1.41172647336261E-2</c:v>
                </c:pt>
                <c:pt idx="24170">
                  <c:v>8.15005268645521E-3</c:v>
                </c:pt>
                <c:pt idx="24171">
                  <c:v>2.6875781246509401E-2</c:v>
                </c:pt>
                <c:pt idx="24172">
                  <c:v>1.14862133630245E-2</c:v>
                </c:pt>
                <c:pt idx="24173">
                  <c:v>1.8061857647795099E-2</c:v>
                </c:pt>
                <c:pt idx="24174">
                  <c:v>1.2460346253106099E-2</c:v>
                </c:pt>
                <c:pt idx="24175">
                  <c:v>2.86022753085011E-2</c:v>
                </c:pt>
                <c:pt idx="24176">
                  <c:v>3.7855535092576997E-2</c:v>
                </c:pt>
                <c:pt idx="24177">
                  <c:v>2.0975726659058801E-2</c:v>
                </c:pt>
                <c:pt idx="24178">
                  <c:v>2.61774548991307E-2</c:v>
                </c:pt>
                <c:pt idx="24179">
                  <c:v>1.66199983902173E-2</c:v>
                </c:pt>
                <c:pt idx="24180">
                  <c:v>1.8837981047280999E-2</c:v>
                </c:pt>
                <c:pt idx="24181">
                  <c:v>1.2898549458143701E-2</c:v>
                </c:pt>
                <c:pt idx="24182">
                  <c:v>1.5970473460563E-2</c:v>
                </c:pt>
                <c:pt idx="24183">
                  <c:v>1.06177957489592E-2</c:v>
                </c:pt>
                <c:pt idx="24184">
                  <c:v>1.52966227866498E-2</c:v>
                </c:pt>
                <c:pt idx="24185">
                  <c:v>1.47846439846245E-2</c:v>
                </c:pt>
                <c:pt idx="24186">
                  <c:v>1.0767629736642401E-2</c:v>
                </c:pt>
                <c:pt idx="24187">
                  <c:v>8.2519916866135197E-3</c:v>
                </c:pt>
                <c:pt idx="24188">
                  <c:v>1.43616012181247E-2</c:v>
                </c:pt>
                <c:pt idx="24189">
                  <c:v>2.59774310513948E-2</c:v>
                </c:pt>
                <c:pt idx="24190">
                  <c:v>1.45119168097473E-2</c:v>
                </c:pt>
                <c:pt idx="24191">
                  <c:v>9.1368013700387392E-3</c:v>
                </c:pt>
                <c:pt idx="24192">
                  <c:v>1.01746751708655E-2</c:v>
                </c:pt>
                <c:pt idx="24193">
                  <c:v>8.5871784970804298E-3</c:v>
                </c:pt>
                <c:pt idx="24194">
                  <c:v>1.8620655174943299E-2</c:v>
                </c:pt>
                <c:pt idx="24195">
                  <c:v>2.8518973490956698E-2</c:v>
                </c:pt>
                <c:pt idx="24196">
                  <c:v>8.9039157744407894E-3</c:v>
                </c:pt>
                <c:pt idx="24197">
                  <c:v>4.15243359979168E-2</c:v>
                </c:pt>
                <c:pt idx="24198">
                  <c:v>8.2520601526899599E-3</c:v>
                </c:pt>
                <c:pt idx="24199">
                  <c:v>2.2123049799601401E-2</c:v>
                </c:pt>
                <c:pt idx="24200">
                  <c:v>1.6075751273819501E-2</c:v>
                </c:pt>
                <c:pt idx="24201">
                  <c:v>1.28299004012387E-2</c:v>
                </c:pt>
                <c:pt idx="24202">
                  <c:v>2.0573469779551701E-2</c:v>
                </c:pt>
                <c:pt idx="24203">
                  <c:v>1.41268563754934E-2</c:v>
                </c:pt>
                <c:pt idx="24204">
                  <c:v>9.9649199976598705E-3</c:v>
                </c:pt>
                <c:pt idx="24205">
                  <c:v>2.04228727514233E-2</c:v>
                </c:pt>
                <c:pt idx="24206">
                  <c:v>3.2196990854709902E-2</c:v>
                </c:pt>
                <c:pt idx="24207">
                  <c:v>3.5157888935347298E-2</c:v>
                </c:pt>
                <c:pt idx="24208">
                  <c:v>2.60550203312939E-2</c:v>
                </c:pt>
                <c:pt idx="24209">
                  <c:v>1.13007992647799E-2</c:v>
                </c:pt>
                <c:pt idx="24210">
                  <c:v>3.2265101814315397E-2</c:v>
                </c:pt>
                <c:pt idx="24211">
                  <c:v>6.1294497099429301E-2</c:v>
                </c:pt>
                <c:pt idx="24212">
                  <c:v>5.2202634264003803E-2</c:v>
                </c:pt>
                <c:pt idx="24213">
                  <c:v>1.09959527049795E-2</c:v>
                </c:pt>
                <c:pt idx="24214">
                  <c:v>3.8890676707666501E-2</c:v>
                </c:pt>
                <c:pt idx="24215">
                  <c:v>1.0333856466324899E-2</c:v>
                </c:pt>
                <c:pt idx="24216">
                  <c:v>8.6227906892090301E-3</c:v>
                </c:pt>
                <c:pt idx="24217">
                  <c:v>3.5767113706597797E-2</c:v>
                </c:pt>
                <c:pt idx="24218">
                  <c:v>1.16247294227828E-2</c:v>
                </c:pt>
                <c:pt idx="24219">
                  <c:v>1.25502113708455E-2</c:v>
                </c:pt>
                <c:pt idx="24220">
                  <c:v>1.9028751301643401E-2</c:v>
                </c:pt>
                <c:pt idx="24221">
                  <c:v>3.5747953133379903E-2</c:v>
                </c:pt>
                <c:pt idx="24222">
                  <c:v>8.4454115694547905E-3</c:v>
                </c:pt>
                <c:pt idx="24223">
                  <c:v>8.8804442282610294E-3</c:v>
                </c:pt>
                <c:pt idx="24224">
                  <c:v>2.2424280137951801E-2</c:v>
                </c:pt>
                <c:pt idx="24225">
                  <c:v>1.1451853859939701E-2</c:v>
                </c:pt>
                <c:pt idx="24226">
                  <c:v>9.1082402959489304E-3</c:v>
                </c:pt>
                <c:pt idx="24227">
                  <c:v>1.8831334383308598E-2</c:v>
                </c:pt>
                <c:pt idx="24228">
                  <c:v>1.1460079962775E-2</c:v>
                </c:pt>
                <c:pt idx="24229">
                  <c:v>3.30830332465685E-2</c:v>
                </c:pt>
                <c:pt idx="24230">
                  <c:v>2.1984425889546199E-2</c:v>
                </c:pt>
                <c:pt idx="24231">
                  <c:v>1.14716357599305E-2</c:v>
                </c:pt>
                <c:pt idx="24232">
                  <c:v>1.8375414541379202E-2</c:v>
                </c:pt>
                <c:pt idx="24233">
                  <c:v>1.41397851825998E-2</c:v>
                </c:pt>
                <c:pt idx="24234">
                  <c:v>2.4859666505018901E-2</c:v>
                </c:pt>
                <c:pt idx="24235">
                  <c:v>1.25892390311541E-2</c:v>
                </c:pt>
                <c:pt idx="24236">
                  <c:v>1.08271802216892E-2</c:v>
                </c:pt>
                <c:pt idx="24237">
                  <c:v>1.06484748013305E-2</c:v>
                </c:pt>
                <c:pt idx="24238">
                  <c:v>6.1586203002154498E-2</c:v>
                </c:pt>
                <c:pt idx="24239">
                  <c:v>1.0855515259824601E-2</c:v>
                </c:pt>
                <c:pt idx="24240">
                  <c:v>4.0793982442918403E-2</c:v>
                </c:pt>
                <c:pt idx="24241">
                  <c:v>1.6139007771118399E-2</c:v>
                </c:pt>
                <c:pt idx="24242">
                  <c:v>5.2071454366910998E-2</c:v>
                </c:pt>
                <c:pt idx="24243">
                  <c:v>1.9524426079587601E-2</c:v>
                </c:pt>
                <c:pt idx="24244">
                  <c:v>1.5670142419041799E-2</c:v>
                </c:pt>
                <c:pt idx="24245">
                  <c:v>1.25339134052244E-2</c:v>
                </c:pt>
                <c:pt idx="24246">
                  <c:v>1.41049417741514E-2</c:v>
                </c:pt>
                <c:pt idx="24247">
                  <c:v>1.1576046636389401E-2</c:v>
                </c:pt>
                <c:pt idx="24248">
                  <c:v>4.4966733177746403E-2</c:v>
                </c:pt>
                <c:pt idx="24249">
                  <c:v>4.0222678364475399E-2</c:v>
                </c:pt>
                <c:pt idx="24250">
                  <c:v>1.29694195076648E-2</c:v>
                </c:pt>
                <c:pt idx="24251">
                  <c:v>1.13597042349044E-2</c:v>
                </c:pt>
                <c:pt idx="24252">
                  <c:v>1.54334174934343E-2</c:v>
                </c:pt>
                <c:pt idx="24253">
                  <c:v>1.40254075377284E-2</c:v>
                </c:pt>
                <c:pt idx="24254">
                  <c:v>1.0796124349325399E-2</c:v>
                </c:pt>
                <c:pt idx="24255">
                  <c:v>4.2288228459176402E-2</c:v>
                </c:pt>
                <c:pt idx="24256">
                  <c:v>1.3645042696955399E-2</c:v>
                </c:pt>
                <c:pt idx="24257">
                  <c:v>2.4876054449368599E-2</c:v>
                </c:pt>
                <c:pt idx="24258">
                  <c:v>1.1882094747618E-2</c:v>
                </c:pt>
                <c:pt idx="24259">
                  <c:v>1.4385808717750199E-2</c:v>
                </c:pt>
                <c:pt idx="24260">
                  <c:v>4.0209257135412901E-2</c:v>
                </c:pt>
                <c:pt idx="24261">
                  <c:v>2.5199283511156901E-2</c:v>
                </c:pt>
                <c:pt idx="24262">
                  <c:v>4.6959042408521001E-2</c:v>
                </c:pt>
                <c:pt idx="24263">
                  <c:v>8.7470408384575597E-3</c:v>
                </c:pt>
                <c:pt idx="24264">
                  <c:v>1.9337739679306701E-2</c:v>
                </c:pt>
                <c:pt idx="24265">
                  <c:v>8.6488494009567402E-3</c:v>
                </c:pt>
                <c:pt idx="24266">
                  <c:v>2.2643290922657901E-2</c:v>
                </c:pt>
                <c:pt idx="24267">
                  <c:v>1.4383966803600901E-2</c:v>
                </c:pt>
                <c:pt idx="24268">
                  <c:v>8.6529360804320499E-3</c:v>
                </c:pt>
                <c:pt idx="24269">
                  <c:v>1.05609631027488E-2</c:v>
                </c:pt>
                <c:pt idx="24270">
                  <c:v>1.12032346250146E-2</c:v>
                </c:pt>
                <c:pt idx="24271">
                  <c:v>4.2541465680603401E-2</c:v>
                </c:pt>
                <c:pt idx="24272">
                  <c:v>2.3524757550125199E-2</c:v>
                </c:pt>
                <c:pt idx="24273">
                  <c:v>1.01554317372367E-2</c:v>
                </c:pt>
                <c:pt idx="24274">
                  <c:v>1.2867162974218299E-2</c:v>
                </c:pt>
                <c:pt idx="24275">
                  <c:v>5.4267914858129297E-2</c:v>
                </c:pt>
                <c:pt idx="24276">
                  <c:v>8.2183996503726094E-3</c:v>
                </c:pt>
                <c:pt idx="24277">
                  <c:v>1.9217157440945501E-2</c:v>
                </c:pt>
                <c:pt idx="24278">
                  <c:v>2.54430359305318E-2</c:v>
                </c:pt>
                <c:pt idx="24279">
                  <c:v>1.4140552598662001E-2</c:v>
                </c:pt>
                <c:pt idx="24280">
                  <c:v>4.5758575748288899E-2</c:v>
                </c:pt>
                <c:pt idx="24281">
                  <c:v>8.6667283369660404E-3</c:v>
                </c:pt>
                <c:pt idx="24282">
                  <c:v>6.0921814840542397E-2</c:v>
                </c:pt>
                <c:pt idx="24283">
                  <c:v>5.3833418098919499E-2</c:v>
                </c:pt>
                <c:pt idx="24284">
                  <c:v>9.4358558343754593E-3</c:v>
                </c:pt>
                <c:pt idx="24285">
                  <c:v>1.3743125866779801E-2</c:v>
                </c:pt>
                <c:pt idx="24286">
                  <c:v>8.6321308295679508E-3</c:v>
                </c:pt>
                <c:pt idx="24287">
                  <c:v>1.10222142500059E-2</c:v>
                </c:pt>
                <c:pt idx="24288">
                  <c:v>2.65608310093653E-2</c:v>
                </c:pt>
                <c:pt idx="24289">
                  <c:v>8.6559916500698192E-3</c:v>
                </c:pt>
                <c:pt idx="24290">
                  <c:v>8.7694202144685193E-3</c:v>
                </c:pt>
                <c:pt idx="24291">
                  <c:v>1.14406532254211E-2</c:v>
                </c:pt>
                <c:pt idx="24292">
                  <c:v>9.9339511703709204E-3</c:v>
                </c:pt>
                <c:pt idx="24293">
                  <c:v>8.5039245293988593E-3</c:v>
                </c:pt>
                <c:pt idx="24294">
                  <c:v>5.0140484236973197E-2</c:v>
                </c:pt>
                <c:pt idx="24295">
                  <c:v>1.70907584982515E-2</c:v>
                </c:pt>
                <c:pt idx="24296">
                  <c:v>6.3405894450651007E-2</c:v>
                </c:pt>
                <c:pt idx="24297">
                  <c:v>9.4907183830088802E-3</c:v>
                </c:pt>
                <c:pt idx="24298">
                  <c:v>8.1998870416047104E-3</c:v>
                </c:pt>
                <c:pt idx="24299">
                  <c:v>1.7106277861255299E-2</c:v>
                </c:pt>
                <c:pt idx="24300">
                  <c:v>5.6482903200132203E-2</c:v>
                </c:pt>
                <c:pt idx="24301">
                  <c:v>1.0130693141856001E-2</c:v>
                </c:pt>
                <c:pt idx="24302">
                  <c:v>2.38809718207149E-2</c:v>
                </c:pt>
                <c:pt idx="24303">
                  <c:v>4.5674768804488099E-2</c:v>
                </c:pt>
                <c:pt idx="24304">
                  <c:v>1.58072292463276E-2</c:v>
                </c:pt>
                <c:pt idx="24305">
                  <c:v>1.08011646802739E-2</c:v>
                </c:pt>
                <c:pt idx="24306">
                  <c:v>9.0094967230777302E-3</c:v>
                </c:pt>
                <c:pt idx="24307">
                  <c:v>9.7198273070988103E-3</c:v>
                </c:pt>
                <c:pt idx="24308">
                  <c:v>5.3407418377488303E-2</c:v>
                </c:pt>
                <c:pt idx="24309">
                  <c:v>3.17580680712767E-2</c:v>
                </c:pt>
                <c:pt idx="24310">
                  <c:v>1.9994394557338899E-2</c:v>
                </c:pt>
                <c:pt idx="24311">
                  <c:v>4.1381115787492997E-2</c:v>
                </c:pt>
                <c:pt idx="24312">
                  <c:v>1.9934307329363202E-2</c:v>
                </c:pt>
                <c:pt idx="24313">
                  <c:v>1.28231273051114E-2</c:v>
                </c:pt>
                <c:pt idx="24314">
                  <c:v>1.30900366096217E-2</c:v>
                </c:pt>
                <c:pt idx="24315">
                  <c:v>3.50590574090461E-2</c:v>
                </c:pt>
                <c:pt idx="24316">
                  <c:v>4.5816905221580898E-2</c:v>
                </c:pt>
                <c:pt idx="24317">
                  <c:v>6.6649798437303703E-2</c:v>
                </c:pt>
                <c:pt idx="24318">
                  <c:v>1.19368228036021E-2</c:v>
                </c:pt>
                <c:pt idx="24319">
                  <c:v>2.2509424429200502E-2</c:v>
                </c:pt>
                <c:pt idx="24320">
                  <c:v>4.2573174619840101E-2</c:v>
                </c:pt>
                <c:pt idx="24321">
                  <c:v>7.0500765315195099E-2</c:v>
                </c:pt>
                <c:pt idx="24322">
                  <c:v>5.5423006596974203E-2</c:v>
                </c:pt>
                <c:pt idx="24323">
                  <c:v>1.3547500962931801E-2</c:v>
                </c:pt>
                <c:pt idx="24324">
                  <c:v>1.04922660340943E-2</c:v>
                </c:pt>
                <c:pt idx="24325">
                  <c:v>1.3341136441924899E-2</c:v>
                </c:pt>
                <c:pt idx="24326">
                  <c:v>3.4337155137951401E-2</c:v>
                </c:pt>
                <c:pt idx="24327">
                  <c:v>1.1285132329053E-2</c:v>
                </c:pt>
                <c:pt idx="24328">
                  <c:v>1.1607253914686E-2</c:v>
                </c:pt>
                <c:pt idx="24329">
                  <c:v>1.11041460515699E-2</c:v>
                </c:pt>
                <c:pt idx="24330">
                  <c:v>5.1689599801376801E-2</c:v>
                </c:pt>
                <c:pt idx="24331">
                  <c:v>1.41152269942721E-2</c:v>
                </c:pt>
                <c:pt idx="24332">
                  <c:v>1.8284562200593699E-2</c:v>
                </c:pt>
                <c:pt idx="24333">
                  <c:v>2.4818268686146401E-2</c:v>
                </c:pt>
                <c:pt idx="24334">
                  <c:v>9.9891473016658107E-3</c:v>
                </c:pt>
                <c:pt idx="24335">
                  <c:v>1.3089233110912301E-2</c:v>
                </c:pt>
                <c:pt idx="24336">
                  <c:v>1.0753336354152499E-2</c:v>
                </c:pt>
                <c:pt idx="24337">
                  <c:v>1.14851008777448E-2</c:v>
                </c:pt>
                <c:pt idx="24338">
                  <c:v>1.73596643030756E-2</c:v>
                </c:pt>
                <c:pt idx="24339">
                  <c:v>3.1449610480712001E-2</c:v>
                </c:pt>
                <c:pt idx="24340">
                  <c:v>1.17162144492595E-2</c:v>
                </c:pt>
                <c:pt idx="24341">
                  <c:v>2.1075723803455199E-2</c:v>
                </c:pt>
                <c:pt idx="24342">
                  <c:v>4.5346424203192397E-2</c:v>
                </c:pt>
                <c:pt idx="24343">
                  <c:v>8.6764129035979392E-3</c:v>
                </c:pt>
                <c:pt idx="24344">
                  <c:v>8.0447967305691398E-3</c:v>
                </c:pt>
                <c:pt idx="24345">
                  <c:v>6.6507515504963602E-2</c:v>
                </c:pt>
                <c:pt idx="24346">
                  <c:v>1.1420674337087801E-2</c:v>
                </c:pt>
                <c:pt idx="24347">
                  <c:v>2.2766687961137001E-2</c:v>
                </c:pt>
                <c:pt idx="24348">
                  <c:v>1.90504830062753E-2</c:v>
                </c:pt>
                <c:pt idx="24349">
                  <c:v>3.42293187230557E-2</c:v>
                </c:pt>
                <c:pt idx="24350">
                  <c:v>3.8102891931993697E-2</c:v>
                </c:pt>
                <c:pt idx="24351">
                  <c:v>1.12645569423386E-2</c:v>
                </c:pt>
                <c:pt idx="24352">
                  <c:v>4.5549934633931199E-2</c:v>
                </c:pt>
                <c:pt idx="24353">
                  <c:v>3.4597682884058803E-2</c:v>
                </c:pt>
                <c:pt idx="24354">
                  <c:v>3.6232292685996897E-2</c:v>
                </c:pt>
                <c:pt idx="24355">
                  <c:v>4.3328998390674701E-2</c:v>
                </c:pt>
                <c:pt idx="24356">
                  <c:v>1.69733433010547E-2</c:v>
                </c:pt>
                <c:pt idx="24357">
                  <c:v>1.00575468064484E-2</c:v>
                </c:pt>
                <c:pt idx="24358">
                  <c:v>9.6047215496029206E-3</c:v>
                </c:pt>
                <c:pt idx="24359">
                  <c:v>3.1082933559257699E-2</c:v>
                </c:pt>
                <c:pt idx="24360">
                  <c:v>1.0757540566086901E-2</c:v>
                </c:pt>
                <c:pt idx="24361">
                  <c:v>3.49570445925666E-2</c:v>
                </c:pt>
                <c:pt idx="24362">
                  <c:v>7.8404657405996905E-3</c:v>
                </c:pt>
                <c:pt idx="24363">
                  <c:v>1.26892631198685E-2</c:v>
                </c:pt>
                <c:pt idx="24364">
                  <c:v>9.0533556215759408E-3</c:v>
                </c:pt>
                <c:pt idx="24365">
                  <c:v>8.2255618301392292E-3</c:v>
                </c:pt>
                <c:pt idx="24366">
                  <c:v>5.85552669030674E-2</c:v>
                </c:pt>
                <c:pt idx="24367">
                  <c:v>1.48644374075331E-2</c:v>
                </c:pt>
                <c:pt idx="24368">
                  <c:v>1.24835234054898E-2</c:v>
                </c:pt>
                <c:pt idx="24369">
                  <c:v>2.90298660242659E-2</c:v>
                </c:pt>
                <c:pt idx="24370">
                  <c:v>1.09982582616377E-2</c:v>
                </c:pt>
                <c:pt idx="24371">
                  <c:v>9.5406636068648392E-3</c:v>
                </c:pt>
                <c:pt idx="24372">
                  <c:v>1.35674162006182E-2</c:v>
                </c:pt>
                <c:pt idx="24373">
                  <c:v>8.9315185124920898E-3</c:v>
                </c:pt>
                <c:pt idx="24374">
                  <c:v>9.3061046045670604E-3</c:v>
                </c:pt>
                <c:pt idx="24375">
                  <c:v>1.06243180739035E-2</c:v>
                </c:pt>
                <c:pt idx="24376">
                  <c:v>4.2320151033595203E-2</c:v>
                </c:pt>
                <c:pt idx="24377">
                  <c:v>9.6606963668645299E-3</c:v>
                </c:pt>
                <c:pt idx="24378">
                  <c:v>1.5898680794569801E-2</c:v>
                </c:pt>
                <c:pt idx="24379">
                  <c:v>1.01696928942381E-2</c:v>
                </c:pt>
                <c:pt idx="24380">
                  <c:v>8.1492848223293102E-3</c:v>
                </c:pt>
                <c:pt idx="24381">
                  <c:v>1.8515750548321899E-2</c:v>
                </c:pt>
                <c:pt idx="24382">
                  <c:v>1.6334079086235399E-2</c:v>
                </c:pt>
                <c:pt idx="24383">
                  <c:v>4.56189105624321E-2</c:v>
                </c:pt>
                <c:pt idx="24384">
                  <c:v>1.6149300260860599E-2</c:v>
                </c:pt>
                <c:pt idx="24385">
                  <c:v>1.6844091444939899E-2</c:v>
                </c:pt>
                <c:pt idx="24386">
                  <c:v>5.5869687250048497E-2</c:v>
                </c:pt>
                <c:pt idx="24387">
                  <c:v>1.8078096837817401E-2</c:v>
                </c:pt>
                <c:pt idx="24388">
                  <c:v>3.7077537568574098E-2</c:v>
                </c:pt>
                <c:pt idx="24389">
                  <c:v>1.7817874985329302E-2</c:v>
                </c:pt>
                <c:pt idx="24390">
                  <c:v>1.9734345293883699E-2</c:v>
                </c:pt>
                <c:pt idx="24391">
                  <c:v>2.37819981667877E-2</c:v>
                </c:pt>
                <c:pt idx="24392">
                  <c:v>2.10538835971796E-2</c:v>
                </c:pt>
                <c:pt idx="24393">
                  <c:v>6.1051949456883498E-2</c:v>
                </c:pt>
                <c:pt idx="24394">
                  <c:v>7.9126106589420403E-3</c:v>
                </c:pt>
                <c:pt idx="24395">
                  <c:v>1.9121758492376101E-2</c:v>
                </c:pt>
                <c:pt idx="24396">
                  <c:v>1.01059426933299E-2</c:v>
                </c:pt>
                <c:pt idx="24397">
                  <c:v>8.4315435866213796E-3</c:v>
                </c:pt>
                <c:pt idx="24398">
                  <c:v>1.00409564059387E-2</c:v>
                </c:pt>
                <c:pt idx="24399">
                  <c:v>9.1295505936489999E-3</c:v>
                </c:pt>
                <c:pt idx="24400">
                  <c:v>2.6438035801150301E-2</c:v>
                </c:pt>
                <c:pt idx="24401">
                  <c:v>1.8330581072129402E-2</c:v>
                </c:pt>
                <c:pt idx="24402">
                  <c:v>1.92850491913657E-2</c:v>
                </c:pt>
                <c:pt idx="24403">
                  <c:v>1.4403061072856599E-2</c:v>
                </c:pt>
                <c:pt idx="24404">
                  <c:v>9.1527006627106101E-3</c:v>
                </c:pt>
                <c:pt idx="24405">
                  <c:v>1.46606990524765E-2</c:v>
                </c:pt>
                <c:pt idx="24406">
                  <c:v>1.67831470841882E-2</c:v>
                </c:pt>
                <c:pt idx="24407">
                  <c:v>1.08858582002719E-2</c:v>
                </c:pt>
                <c:pt idx="24408">
                  <c:v>1.9764842879293702E-2</c:v>
                </c:pt>
                <c:pt idx="24409">
                  <c:v>6.9320287701602396E-2</c:v>
                </c:pt>
                <c:pt idx="24410">
                  <c:v>1.4306256057437501E-2</c:v>
                </c:pt>
                <c:pt idx="24411">
                  <c:v>9.7928304906059801E-3</c:v>
                </c:pt>
                <c:pt idx="24412">
                  <c:v>1.7800219341109601E-2</c:v>
                </c:pt>
                <c:pt idx="24413">
                  <c:v>1.1414144125006499E-2</c:v>
                </c:pt>
                <c:pt idx="24414">
                  <c:v>3.8240974912943503E-2</c:v>
                </c:pt>
                <c:pt idx="24415">
                  <c:v>6.41919395459421E-2</c:v>
                </c:pt>
                <c:pt idx="24416">
                  <c:v>2.9425816612229101E-2</c:v>
                </c:pt>
                <c:pt idx="24417">
                  <c:v>1.2515119934838901E-2</c:v>
                </c:pt>
                <c:pt idx="24418">
                  <c:v>1.8758518775429701E-2</c:v>
                </c:pt>
                <c:pt idx="24419">
                  <c:v>1.47137387792994E-2</c:v>
                </c:pt>
                <c:pt idx="24420">
                  <c:v>2.4198121728315099E-2</c:v>
                </c:pt>
                <c:pt idx="24421">
                  <c:v>2.4575085898100001E-2</c:v>
                </c:pt>
                <c:pt idx="24422">
                  <c:v>5.8490621804196702E-2</c:v>
                </c:pt>
                <c:pt idx="24423">
                  <c:v>1.38941120674799E-2</c:v>
                </c:pt>
                <c:pt idx="24424">
                  <c:v>1.8688897511803401E-2</c:v>
                </c:pt>
                <c:pt idx="24425">
                  <c:v>9.8850962757245399E-3</c:v>
                </c:pt>
                <c:pt idx="24426">
                  <c:v>1.1376420636434599E-2</c:v>
                </c:pt>
                <c:pt idx="24427">
                  <c:v>6.7502348768033502E-2</c:v>
                </c:pt>
                <c:pt idx="24428">
                  <c:v>1.5747315634090299E-2</c:v>
                </c:pt>
                <c:pt idx="24429">
                  <c:v>1.22825716908798E-2</c:v>
                </c:pt>
                <c:pt idx="24430">
                  <c:v>1.8712306421987401E-2</c:v>
                </c:pt>
                <c:pt idx="24431">
                  <c:v>1.2231275757652701E-2</c:v>
                </c:pt>
                <c:pt idx="24432">
                  <c:v>8.9704408604213103E-3</c:v>
                </c:pt>
                <c:pt idx="24433">
                  <c:v>2.41199794868979E-2</c:v>
                </c:pt>
                <c:pt idx="24434">
                  <c:v>1.51140786708079E-2</c:v>
                </c:pt>
                <c:pt idx="24435">
                  <c:v>4.8486053570468E-2</c:v>
                </c:pt>
                <c:pt idx="24436">
                  <c:v>8.8430858281990706E-3</c:v>
                </c:pt>
                <c:pt idx="24437">
                  <c:v>1.50054410861944E-2</c:v>
                </c:pt>
                <c:pt idx="24438">
                  <c:v>3.5789761962778999E-2</c:v>
                </c:pt>
                <c:pt idx="24439">
                  <c:v>8.9479770108001899E-3</c:v>
                </c:pt>
                <c:pt idx="24440">
                  <c:v>1.37874595696298E-2</c:v>
                </c:pt>
                <c:pt idx="24441">
                  <c:v>2.3539610933350798E-2</c:v>
                </c:pt>
                <c:pt idx="24442">
                  <c:v>1.1599170475156901E-2</c:v>
                </c:pt>
                <c:pt idx="24443">
                  <c:v>2.50739372652364E-2</c:v>
                </c:pt>
                <c:pt idx="24444">
                  <c:v>3.92858258693402E-2</c:v>
                </c:pt>
                <c:pt idx="24445">
                  <c:v>1.5262534897036099E-2</c:v>
                </c:pt>
                <c:pt idx="24446">
                  <c:v>1.7618894870851502E-2</c:v>
                </c:pt>
                <c:pt idx="24447">
                  <c:v>1.37856643394304E-2</c:v>
                </c:pt>
                <c:pt idx="24448">
                  <c:v>9.3021442110240195E-3</c:v>
                </c:pt>
                <c:pt idx="24449">
                  <c:v>2.52517242244653E-2</c:v>
                </c:pt>
                <c:pt idx="24450">
                  <c:v>6.6249388143251306E-2</c:v>
                </c:pt>
                <c:pt idx="24451">
                  <c:v>4.4647147463269199E-2</c:v>
                </c:pt>
                <c:pt idx="24452">
                  <c:v>1.5933940606481699E-2</c:v>
                </c:pt>
                <c:pt idx="24453">
                  <c:v>1.0341143929919401E-2</c:v>
                </c:pt>
                <c:pt idx="24454">
                  <c:v>1.5323693797385501E-2</c:v>
                </c:pt>
                <c:pt idx="24455">
                  <c:v>1.34953216824028E-2</c:v>
                </c:pt>
                <c:pt idx="24456">
                  <c:v>8.7654669035473701E-3</c:v>
                </c:pt>
                <c:pt idx="24457">
                  <c:v>1.82113688211532E-2</c:v>
                </c:pt>
                <c:pt idx="24458">
                  <c:v>1.26604819995871E-2</c:v>
                </c:pt>
                <c:pt idx="24459">
                  <c:v>4.9799542800590103E-2</c:v>
                </c:pt>
                <c:pt idx="24460">
                  <c:v>2.60548822340998E-2</c:v>
                </c:pt>
                <c:pt idx="24461">
                  <c:v>1.8628448228724299E-2</c:v>
                </c:pt>
                <c:pt idx="24462">
                  <c:v>2.6532126559153699E-2</c:v>
                </c:pt>
                <c:pt idx="24463">
                  <c:v>2.50024141557194E-2</c:v>
                </c:pt>
                <c:pt idx="24464">
                  <c:v>3.6498922890867001E-2</c:v>
                </c:pt>
                <c:pt idx="24465">
                  <c:v>1.9584109019414198E-2</c:v>
                </c:pt>
                <c:pt idx="24466">
                  <c:v>2.2775117719171099E-2</c:v>
                </c:pt>
                <c:pt idx="24467">
                  <c:v>3.0712693482560199E-2</c:v>
                </c:pt>
                <c:pt idx="24468">
                  <c:v>1.02515330777594E-2</c:v>
                </c:pt>
                <c:pt idx="24469">
                  <c:v>1.54905937377434E-2</c:v>
                </c:pt>
                <c:pt idx="24470">
                  <c:v>4.76713238727869E-2</c:v>
                </c:pt>
                <c:pt idx="24471">
                  <c:v>2.8578069620716798E-2</c:v>
                </c:pt>
                <c:pt idx="24472">
                  <c:v>2.4321703683906602E-2</c:v>
                </c:pt>
                <c:pt idx="24473">
                  <c:v>9.0057931787135195E-3</c:v>
                </c:pt>
                <c:pt idx="24474">
                  <c:v>2.7585613741606101E-2</c:v>
                </c:pt>
                <c:pt idx="24475">
                  <c:v>8.6935302318331392E-3</c:v>
                </c:pt>
                <c:pt idx="24476">
                  <c:v>2.5595294994218299E-2</c:v>
                </c:pt>
                <c:pt idx="24477">
                  <c:v>3.4827494766439197E-2</c:v>
                </c:pt>
                <c:pt idx="24478">
                  <c:v>5.5521435163704197E-2</c:v>
                </c:pt>
                <c:pt idx="24479">
                  <c:v>2.1890948984770099E-2</c:v>
                </c:pt>
                <c:pt idx="24480">
                  <c:v>1.40281412523113E-2</c:v>
                </c:pt>
                <c:pt idx="24481">
                  <c:v>1.7507823436276701E-2</c:v>
                </c:pt>
                <c:pt idx="24482">
                  <c:v>3.0088098678504899E-2</c:v>
                </c:pt>
                <c:pt idx="24483">
                  <c:v>3.8875840372908803E-2</c:v>
                </c:pt>
                <c:pt idx="24484">
                  <c:v>1.05240576667346E-2</c:v>
                </c:pt>
                <c:pt idx="24485">
                  <c:v>3.1349867863009501E-2</c:v>
                </c:pt>
                <c:pt idx="24486">
                  <c:v>2.8171821424793402E-2</c:v>
                </c:pt>
                <c:pt idx="24487">
                  <c:v>4.8609157280054903E-2</c:v>
                </c:pt>
                <c:pt idx="24488">
                  <c:v>9.5410502859176408E-3</c:v>
                </c:pt>
                <c:pt idx="24489">
                  <c:v>1.2596725962201001E-2</c:v>
                </c:pt>
                <c:pt idx="24490">
                  <c:v>1.57260190845201E-2</c:v>
                </c:pt>
                <c:pt idx="24491">
                  <c:v>1.1032489187538699E-2</c:v>
                </c:pt>
                <c:pt idx="24492">
                  <c:v>1.4234662591453701E-2</c:v>
                </c:pt>
                <c:pt idx="24493">
                  <c:v>2.88640230717442E-2</c:v>
                </c:pt>
                <c:pt idx="24494">
                  <c:v>1.4765149732840099E-2</c:v>
                </c:pt>
                <c:pt idx="24495">
                  <c:v>1.2521177370972299E-2</c:v>
                </c:pt>
                <c:pt idx="24496">
                  <c:v>1.6365486720946801E-2</c:v>
                </c:pt>
                <c:pt idx="24497">
                  <c:v>1.3817412601376E-2</c:v>
                </c:pt>
                <c:pt idx="24498">
                  <c:v>3.5489478907129099E-2</c:v>
                </c:pt>
                <c:pt idx="24499">
                  <c:v>8.9542073305365708E-3</c:v>
                </c:pt>
                <c:pt idx="24500">
                  <c:v>9.3888822580452599E-3</c:v>
                </c:pt>
                <c:pt idx="24501">
                  <c:v>9.1634224522527206E-3</c:v>
                </c:pt>
                <c:pt idx="24502">
                  <c:v>3.3625595432512999E-2</c:v>
                </c:pt>
                <c:pt idx="24503">
                  <c:v>2.7930620111922301E-2</c:v>
                </c:pt>
                <c:pt idx="24504">
                  <c:v>1.18498882100747E-2</c:v>
                </c:pt>
                <c:pt idx="24505">
                  <c:v>2.7748185091040899E-2</c:v>
                </c:pt>
                <c:pt idx="24506">
                  <c:v>2.6515359928405698E-2</c:v>
                </c:pt>
                <c:pt idx="24507">
                  <c:v>1.06188067163373E-2</c:v>
                </c:pt>
                <c:pt idx="24508">
                  <c:v>3.2490913235913001E-2</c:v>
                </c:pt>
                <c:pt idx="24509">
                  <c:v>2.8173025030556399E-2</c:v>
                </c:pt>
                <c:pt idx="24510">
                  <c:v>5.6552455843651601E-2</c:v>
                </c:pt>
                <c:pt idx="24511">
                  <c:v>2.25874888353963E-2</c:v>
                </c:pt>
                <c:pt idx="24512">
                  <c:v>9.2074355854076702E-3</c:v>
                </c:pt>
                <c:pt idx="24513">
                  <c:v>5.3691399782563397E-2</c:v>
                </c:pt>
                <c:pt idx="24514">
                  <c:v>8.9835096728757002E-3</c:v>
                </c:pt>
                <c:pt idx="24515">
                  <c:v>3.4190724894674097E-2</c:v>
                </c:pt>
                <c:pt idx="24516">
                  <c:v>1.0308128057328799E-2</c:v>
                </c:pt>
                <c:pt idx="24517">
                  <c:v>8.6500609204363393E-3</c:v>
                </c:pt>
                <c:pt idx="24518">
                  <c:v>1.9822874943620099E-2</c:v>
                </c:pt>
                <c:pt idx="24519">
                  <c:v>1.1488149207009199E-2</c:v>
                </c:pt>
                <c:pt idx="24520">
                  <c:v>2.5355379071593399E-2</c:v>
                </c:pt>
                <c:pt idx="24521">
                  <c:v>1.14770529057352E-2</c:v>
                </c:pt>
                <c:pt idx="24522">
                  <c:v>9.5779446745082007E-3</c:v>
                </c:pt>
                <c:pt idx="24523">
                  <c:v>2.8770021026569201E-2</c:v>
                </c:pt>
                <c:pt idx="24524">
                  <c:v>1.32466684533238E-2</c:v>
                </c:pt>
                <c:pt idx="24525">
                  <c:v>3.5964729716141799E-2</c:v>
                </c:pt>
                <c:pt idx="24526">
                  <c:v>2.67558939320491E-2</c:v>
                </c:pt>
                <c:pt idx="24527">
                  <c:v>1.7606959244571199E-2</c:v>
                </c:pt>
                <c:pt idx="24528">
                  <c:v>9.0867686983636294E-3</c:v>
                </c:pt>
                <c:pt idx="24529">
                  <c:v>1.53493718612857E-2</c:v>
                </c:pt>
                <c:pt idx="24530">
                  <c:v>1.1107152996941001E-2</c:v>
                </c:pt>
                <c:pt idx="24531">
                  <c:v>9.9149040475030904E-3</c:v>
                </c:pt>
                <c:pt idx="24532">
                  <c:v>8.21901194245718E-3</c:v>
                </c:pt>
                <c:pt idx="24533">
                  <c:v>2.4636923824980901E-2</c:v>
                </c:pt>
                <c:pt idx="24534">
                  <c:v>1.21541003420321E-2</c:v>
                </c:pt>
                <c:pt idx="24535">
                  <c:v>1.8967249682863899E-2</c:v>
                </c:pt>
                <c:pt idx="24536">
                  <c:v>3.6315033754651199E-2</c:v>
                </c:pt>
                <c:pt idx="24537">
                  <c:v>1.0868450396679699E-2</c:v>
                </c:pt>
                <c:pt idx="24538">
                  <c:v>1.0839352506005999E-2</c:v>
                </c:pt>
                <c:pt idx="24539">
                  <c:v>1.34638808407197E-2</c:v>
                </c:pt>
                <c:pt idx="24540">
                  <c:v>4.70176645387725E-2</c:v>
                </c:pt>
                <c:pt idx="24541">
                  <c:v>3.0315403064968899E-2</c:v>
                </c:pt>
                <c:pt idx="24542">
                  <c:v>9.5795914073726098E-3</c:v>
                </c:pt>
                <c:pt idx="24543">
                  <c:v>5.3636803581667399E-2</c:v>
                </c:pt>
                <c:pt idx="24544">
                  <c:v>1.2386818335619901E-2</c:v>
                </c:pt>
                <c:pt idx="24545">
                  <c:v>4.1034893411131701E-2</c:v>
                </c:pt>
                <c:pt idx="24546">
                  <c:v>3.3131599151929599E-2</c:v>
                </c:pt>
                <c:pt idx="24547">
                  <c:v>2.6870858225398E-2</c:v>
                </c:pt>
                <c:pt idx="24548">
                  <c:v>3.3089055091968002E-2</c:v>
                </c:pt>
                <c:pt idx="24549">
                  <c:v>3.6966346044741798E-2</c:v>
                </c:pt>
                <c:pt idx="24550">
                  <c:v>2.4409135718697201E-2</c:v>
                </c:pt>
                <c:pt idx="24551">
                  <c:v>2.8373165032533801E-2</c:v>
                </c:pt>
                <c:pt idx="24552">
                  <c:v>2.80892086552922E-2</c:v>
                </c:pt>
                <c:pt idx="24553">
                  <c:v>1.6238788171140901E-2</c:v>
                </c:pt>
                <c:pt idx="24554">
                  <c:v>2.8253232363548798E-2</c:v>
                </c:pt>
                <c:pt idx="24555">
                  <c:v>5.2967717771568598E-2</c:v>
                </c:pt>
                <c:pt idx="24556">
                  <c:v>8.7610627306767205E-3</c:v>
                </c:pt>
                <c:pt idx="24557">
                  <c:v>5.6813715983076302E-2</c:v>
                </c:pt>
                <c:pt idx="24558">
                  <c:v>3.6063853649930297E-2</c:v>
                </c:pt>
                <c:pt idx="24559">
                  <c:v>3.2991806179861902E-2</c:v>
                </c:pt>
                <c:pt idx="24560">
                  <c:v>1.92837408020704E-2</c:v>
                </c:pt>
                <c:pt idx="24561">
                  <c:v>9.4873606023646202E-3</c:v>
                </c:pt>
                <c:pt idx="24562">
                  <c:v>4.5664239359069297E-2</c:v>
                </c:pt>
                <c:pt idx="24563">
                  <c:v>1.27629894923876E-2</c:v>
                </c:pt>
                <c:pt idx="24564">
                  <c:v>6.6467829237481804E-2</c:v>
                </c:pt>
                <c:pt idx="24565">
                  <c:v>1.11369153344552E-2</c:v>
                </c:pt>
                <c:pt idx="24566">
                  <c:v>1.09260779267121E-2</c:v>
                </c:pt>
                <c:pt idx="24567">
                  <c:v>1.7338774994198999E-2</c:v>
                </c:pt>
                <c:pt idx="24568">
                  <c:v>2.4641478688085101E-2</c:v>
                </c:pt>
                <c:pt idx="24569">
                  <c:v>3.5219912404300002E-2</c:v>
                </c:pt>
                <c:pt idx="24570">
                  <c:v>8.7217245714148392E-3</c:v>
                </c:pt>
                <c:pt idx="24571">
                  <c:v>1.1345963231927899E-2</c:v>
                </c:pt>
                <c:pt idx="24572">
                  <c:v>3.5243775198694101E-2</c:v>
                </c:pt>
                <c:pt idx="24573">
                  <c:v>8.5950928521873297E-3</c:v>
                </c:pt>
                <c:pt idx="24574">
                  <c:v>2.5831615877917598E-2</c:v>
                </c:pt>
                <c:pt idx="24575">
                  <c:v>1.7868995436268902E-2</c:v>
                </c:pt>
                <c:pt idx="24576">
                  <c:v>1.53513769160059E-2</c:v>
                </c:pt>
                <c:pt idx="24577">
                  <c:v>5.5982417106791901E-2</c:v>
                </c:pt>
                <c:pt idx="24578">
                  <c:v>3.0020911882909701E-2</c:v>
                </c:pt>
                <c:pt idx="24579">
                  <c:v>2.1756654219456099E-2</c:v>
                </c:pt>
                <c:pt idx="24580">
                  <c:v>1.14626536138585E-2</c:v>
                </c:pt>
                <c:pt idx="24581">
                  <c:v>1.9081659459398201E-2</c:v>
                </c:pt>
                <c:pt idx="24582">
                  <c:v>1.5753484593979301E-2</c:v>
                </c:pt>
                <c:pt idx="24583">
                  <c:v>2.1469521467844001E-2</c:v>
                </c:pt>
                <c:pt idx="24584">
                  <c:v>2.9159417984100398E-2</c:v>
                </c:pt>
                <c:pt idx="24585">
                  <c:v>1.20096886861796E-2</c:v>
                </c:pt>
                <c:pt idx="24586">
                  <c:v>2.96267087827345E-2</c:v>
                </c:pt>
                <c:pt idx="24587">
                  <c:v>1.1622392258957601E-2</c:v>
                </c:pt>
                <c:pt idx="24588">
                  <c:v>8.5422151358082801E-3</c:v>
                </c:pt>
                <c:pt idx="24589">
                  <c:v>2.8198805326384999E-2</c:v>
                </c:pt>
                <c:pt idx="24590">
                  <c:v>1.4586327401389E-2</c:v>
                </c:pt>
                <c:pt idx="24591">
                  <c:v>1.37352946713342E-2</c:v>
                </c:pt>
                <c:pt idx="24592">
                  <c:v>5.4209904210956603E-2</c:v>
                </c:pt>
                <c:pt idx="24593">
                  <c:v>1.29984728153921E-2</c:v>
                </c:pt>
                <c:pt idx="24594">
                  <c:v>9.0314107577790705E-3</c:v>
                </c:pt>
                <c:pt idx="24595">
                  <c:v>9.4994466833515402E-3</c:v>
                </c:pt>
                <c:pt idx="24596">
                  <c:v>2.0114469510534499E-2</c:v>
                </c:pt>
                <c:pt idx="24597">
                  <c:v>9.77683496958252E-3</c:v>
                </c:pt>
                <c:pt idx="24598">
                  <c:v>1.3653529951638901E-2</c:v>
                </c:pt>
                <c:pt idx="24599">
                  <c:v>8.5359380608744304E-3</c:v>
                </c:pt>
                <c:pt idx="24600">
                  <c:v>2.1655827679158201E-2</c:v>
                </c:pt>
                <c:pt idx="24601">
                  <c:v>8.7968834354259402E-3</c:v>
                </c:pt>
                <c:pt idx="24602">
                  <c:v>1.1121483434373899E-2</c:v>
                </c:pt>
                <c:pt idx="24603">
                  <c:v>8.4796063227527401E-3</c:v>
                </c:pt>
                <c:pt idx="24604">
                  <c:v>1.9635089662627E-2</c:v>
                </c:pt>
                <c:pt idx="24605">
                  <c:v>4.8428903923356303E-2</c:v>
                </c:pt>
                <c:pt idx="24606">
                  <c:v>4.8602017460249003E-2</c:v>
                </c:pt>
                <c:pt idx="24607">
                  <c:v>5.3714190920905298E-2</c:v>
                </c:pt>
                <c:pt idx="24608">
                  <c:v>2.00862533282191E-2</c:v>
                </c:pt>
                <c:pt idx="24609">
                  <c:v>1.7353679999089301E-2</c:v>
                </c:pt>
                <c:pt idx="24610">
                  <c:v>3.9800489861254201E-2</c:v>
                </c:pt>
                <c:pt idx="24611">
                  <c:v>4.8386051445243203E-2</c:v>
                </c:pt>
                <c:pt idx="24612">
                  <c:v>1.34496128604868E-2</c:v>
                </c:pt>
                <c:pt idx="24613">
                  <c:v>1.19279819658495E-2</c:v>
                </c:pt>
                <c:pt idx="24614">
                  <c:v>1.40040794277071E-2</c:v>
                </c:pt>
                <c:pt idx="24615">
                  <c:v>2.2113566891428099E-2</c:v>
                </c:pt>
                <c:pt idx="24616">
                  <c:v>9.7848696782736992E-3</c:v>
                </c:pt>
                <c:pt idx="24617">
                  <c:v>6.9037424763271502E-2</c:v>
                </c:pt>
                <c:pt idx="24618">
                  <c:v>1.41799163834712E-2</c:v>
                </c:pt>
                <c:pt idx="24619">
                  <c:v>3.8893504810283502E-2</c:v>
                </c:pt>
                <c:pt idx="24620">
                  <c:v>1.14034851570122E-2</c:v>
                </c:pt>
                <c:pt idx="24621">
                  <c:v>2.0635093026701901E-2</c:v>
                </c:pt>
                <c:pt idx="24622">
                  <c:v>8.6501766992715199E-3</c:v>
                </c:pt>
                <c:pt idx="24623">
                  <c:v>1.46539732340459E-2</c:v>
                </c:pt>
                <c:pt idx="24624">
                  <c:v>2.15864341543026E-2</c:v>
                </c:pt>
                <c:pt idx="24625">
                  <c:v>1.14851735147225E-2</c:v>
                </c:pt>
                <c:pt idx="24626">
                  <c:v>5.1436743830591998E-2</c:v>
                </c:pt>
                <c:pt idx="24627">
                  <c:v>1.1580567265722701E-2</c:v>
                </c:pt>
                <c:pt idx="24628">
                  <c:v>1.38136995135164E-2</c:v>
                </c:pt>
                <c:pt idx="24629">
                  <c:v>8.7291314769636901E-3</c:v>
                </c:pt>
                <c:pt idx="24630">
                  <c:v>1.65367383766272E-2</c:v>
                </c:pt>
                <c:pt idx="24631">
                  <c:v>2.22231862677395E-2</c:v>
                </c:pt>
                <c:pt idx="24632">
                  <c:v>1.3128346780650399E-2</c:v>
                </c:pt>
                <c:pt idx="24633">
                  <c:v>1.3311397720262101E-2</c:v>
                </c:pt>
                <c:pt idx="24634">
                  <c:v>1.6650074098057101E-2</c:v>
                </c:pt>
                <c:pt idx="24635">
                  <c:v>4.20607832143216E-2</c:v>
                </c:pt>
                <c:pt idx="24636">
                  <c:v>6.7010331465241102E-2</c:v>
                </c:pt>
                <c:pt idx="24637">
                  <c:v>2.7008806331318601E-2</c:v>
                </c:pt>
                <c:pt idx="24638">
                  <c:v>2.8958411594706201E-2</c:v>
                </c:pt>
                <c:pt idx="24639">
                  <c:v>1.7313467263357599E-2</c:v>
                </c:pt>
                <c:pt idx="24640">
                  <c:v>2.6298347724709899E-2</c:v>
                </c:pt>
                <c:pt idx="24641">
                  <c:v>2.3995230149451902E-2</c:v>
                </c:pt>
                <c:pt idx="24642">
                  <c:v>1.8402487252336199E-2</c:v>
                </c:pt>
                <c:pt idx="24643">
                  <c:v>3.2430328693695103E-2</c:v>
                </c:pt>
                <c:pt idx="24644">
                  <c:v>3.0712137197255102E-2</c:v>
                </c:pt>
                <c:pt idx="24645">
                  <c:v>1.107933337405E-2</c:v>
                </c:pt>
                <c:pt idx="24646">
                  <c:v>1.5768708027491401E-2</c:v>
                </c:pt>
                <c:pt idx="24647">
                  <c:v>2.0958246194246799E-2</c:v>
                </c:pt>
                <c:pt idx="24648">
                  <c:v>8.4679515311791697E-3</c:v>
                </c:pt>
                <c:pt idx="24649">
                  <c:v>8.3266461585483204E-3</c:v>
                </c:pt>
                <c:pt idx="24650">
                  <c:v>9.7837807498116006E-3</c:v>
                </c:pt>
                <c:pt idx="24651">
                  <c:v>1.46978687696405E-2</c:v>
                </c:pt>
                <c:pt idx="24652">
                  <c:v>2.6363018571624802E-2</c:v>
                </c:pt>
                <c:pt idx="24653">
                  <c:v>2.2705620611327401E-2</c:v>
                </c:pt>
                <c:pt idx="24654">
                  <c:v>3.6140430306088697E-2</c:v>
                </c:pt>
                <c:pt idx="24655">
                  <c:v>1.37093244188302E-2</c:v>
                </c:pt>
                <c:pt idx="24656">
                  <c:v>6.2491626340679299E-2</c:v>
                </c:pt>
                <c:pt idx="24657">
                  <c:v>2.4238024902599398E-2</c:v>
                </c:pt>
                <c:pt idx="24658">
                  <c:v>1.96850505494655E-2</c:v>
                </c:pt>
                <c:pt idx="24659">
                  <c:v>2.2394709446427599E-2</c:v>
                </c:pt>
                <c:pt idx="24660">
                  <c:v>1.4516681704575599E-2</c:v>
                </c:pt>
                <c:pt idx="24661">
                  <c:v>8.6798513735827695E-3</c:v>
                </c:pt>
                <c:pt idx="24662">
                  <c:v>1.6815063063199499E-2</c:v>
                </c:pt>
                <c:pt idx="24663">
                  <c:v>3.2879450418926197E-2</c:v>
                </c:pt>
                <c:pt idx="24664">
                  <c:v>3.2416174006240202E-2</c:v>
                </c:pt>
                <c:pt idx="24665">
                  <c:v>1.3962009613646501E-2</c:v>
                </c:pt>
                <c:pt idx="24666">
                  <c:v>1.3729971173651699E-2</c:v>
                </c:pt>
                <c:pt idx="24667">
                  <c:v>1.5111357364279E-2</c:v>
                </c:pt>
                <c:pt idx="24668">
                  <c:v>2.5068378221165401E-2</c:v>
                </c:pt>
                <c:pt idx="24669">
                  <c:v>3.1607795119792503E-2</c:v>
                </c:pt>
                <c:pt idx="24670">
                  <c:v>1.44876912052656E-2</c:v>
                </c:pt>
                <c:pt idx="24671">
                  <c:v>1.8945315996499901E-2</c:v>
                </c:pt>
                <c:pt idx="24672">
                  <c:v>1.00054637523807E-2</c:v>
                </c:pt>
                <c:pt idx="24673">
                  <c:v>4.5969773539548599E-2</c:v>
                </c:pt>
                <c:pt idx="24674">
                  <c:v>2.9965813810902998E-2</c:v>
                </c:pt>
                <c:pt idx="24675">
                  <c:v>3.5787022529507703E-2</c:v>
                </c:pt>
                <c:pt idx="24676">
                  <c:v>3.5591666273952299E-2</c:v>
                </c:pt>
                <c:pt idx="24677">
                  <c:v>1.97950183685126E-2</c:v>
                </c:pt>
                <c:pt idx="24678">
                  <c:v>1.99879450394056E-2</c:v>
                </c:pt>
                <c:pt idx="24679">
                  <c:v>1.4988523766550001E-2</c:v>
                </c:pt>
                <c:pt idx="24680">
                  <c:v>3.9750622425511001E-2</c:v>
                </c:pt>
                <c:pt idx="24681">
                  <c:v>7.8749728458376005E-3</c:v>
                </c:pt>
                <c:pt idx="24682">
                  <c:v>6.3723051408788894E-2</c:v>
                </c:pt>
                <c:pt idx="24683">
                  <c:v>9.3409365238507295E-3</c:v>
                </c:pt>
                <c:pt idx="24684">
                  <c:v>1.4000451943414099E-2</c:v>
                </c:pt>
                <c:pt idx="24685">
                  <c:v>8.7208295140138795E-3</c:v>
                </c:pt>
                <c:pt idx="24686">
                  <c:v>1.1008054668820299E-2</c:v>
                </c:pt>
                <c:pt idx="24687">
                  <c:v>1.20777349481835E-2</c:v>
                </c:pt>
                <c:pt idx="24688">
                  <c:v>9.4240688497735699E-3</c:v>
                </c:pt>
                <c:pt idx="24689">
                  <c:v>2.0664982278464E-2</c:v>
                </c:pt>
                <c:pt idx="24690">
                  <c:v>1.68606985702144E-2</c:v>
                </c:pt>
                <c:pt idx="24691">
                  <c:v>6.8979502447098801E-2</c:v>
                </c:pt>
                <c:pt idx="24692">
                  <c:v>1.41117731348203E-2</c:v>
                </c:pt>
                <c:pt idx="24693">
                  <c:v>1.1194149829798499E-2</c:v>
                </c:pt>
                <c:pt idx="24694">
                  <c:v>1.17362795206636E-2</c:v>
                </c:pt>
                <c:pt idx="24695">
                  <c:v>1.3039268453270801E-2</c:v>
                </c:pt>
                <c:pt idx="24696">
                  <c:v>1.9749148448770501E-2</c:v>
                </c:pt>
                <c:pt idx="24697">
                  <c:v>8.8587121641624002E-3</c:v>
                </c:pt>
                <c:pt idx="24698">
                  <c:v>4.8677831791050799E-2</c:v>
                </c:pt>
                <c:pt idx="24699">
                  <c:v>1.0080814640417801E-2</c:v>
                </c:pt>
                <c:pt idx="24700">
                  <c:v>6.6670442161656004E-2</c:v>
                </c:pt>
                <c:pt idx="24701">
                  <c:v>8.7013314354684491E-3</c:v>
                </c:pt>
                <c:pt idx="24702">
                  <c:v>6.6574725485665703E-2</c:v>
                </c:pt>
                <c:pt idx="24703">
                  <c:v>8.15288282489658E-3</c:v>
                </c:pt>
                <c:pt idx="24704">
                  <c:v>4.2583528066576899E-2</c:v>
                </c:pt>
                <c:pt idx="24705">
                  <c:v>1.0295165922268E-2</c:v>
                </c:pt>
                <c:pt idx="24706">
                  <c:v>9.5297776637295207E-3</c:v>
                </c:pt>
                <c:pt idx="24707">
                  <c:v>2.8791915107300701E-2</c:v>
                </c:pt>
                <c:pt idx="24708">
                  <c:v>3.6364645148201702E-2</c:v>
                </c:pt>
                <c:pt idx="24709">
                  <c:v>9.1387559350746706E-3</c:v>
                </c:pt>
                <c:pt idx="24710">
                  <c:v>1.32787941038432E-2</c:v>
                </c:pt>
                <c:pt idx="24711">
                  <c:v>1.59324249403443E-2</c:v>
                </c:pt>
                <c:pt idx="24712">
                  <c:v>1.02031036830155E-2</c:v>
                </c:pt>
                <c:pt idx="24713">
                  <c:v>1.0170672713601499E-2</c:v>
                </c:pt>
                <c:pt idx="24714">
                  <c:v>7.2108127250485599E-2</c:v>
                </c:pt>
                <c:pt idx="24715">
                  <c:v>1.7326179206423199E-2</c:v>
                </c:pt>
                <c:pt idx="24716">
                  <c:v>9.4254011065642504E-3</c:v>
                </c:pt>
                <c:pt idx="24717">
                  <c:v>2.38690634989875E-2</c:v>
                </c:pt>
                <c:pt idx="24718">
                  <c:v>1.41322801784265E-2</c:v>
                </c:pt>
                <c:pt idx="24719">
                  <c:v>1.8423749424092001E-2</c:v>
                </c:pt>
                <c:pt idx="24720">
                  <c:v>2.1900939161141501E-2</c:v>
                </c:pt>
                <c:pt idx="24721">
                  <c:v>1.5269997159606599E-2</c:v>
                </c:pt>
                <c:pt idx="24722">
                  <c:v>1.1803471112472199E-2</c:v>
                </c:pt>
                <c:pt idx="24723">
                  <c:v>1.20543728554142E-2</c:v>
                </c:pt>
                <c:pt idx="24724">
                  <c:v>1.6267237697225899E-2</c:v>
                </c:pt>
                <c:pt idx="24725">
                  <c:v>1.45866807179057E-2</c:v>
                </c:pt>
                <c:pt idx="24726">
                  <c:v>4.1178467631560897E-2</c:v>
                </c:pt>
                <c:pt idx="24727">
                  <c:v>1.05479412329441E-2</c:v>
                </c:pt>
                <c:pt idx="24728">
                  <c:v>2.8066689716822999E-2</c:v>
                </c:pt>
                <c:pt idx="24729">
                  <c:v>1.62471314138577E-2</c:v>
                </c:pt>
                <c:pt idx="24730">
                  <c:v>1.2630006648277001E-2</c:v>
                </c:pt>
                <c:pt idx="24731">
                  <c:v>6.6959742970653602E-2</c:v>
                </c:pt>
                <c:pt idx="24732">
                  <c:v>2.0089052610041201E-2</c:v>
                </c:pt>
                <c:pt idx="24733">
                  <c:v>2.8323775191785701E-2</c:v>
                </c:pt>
                <c:pt idx="24734">
                  <c:v>3.2964781245583198E-2</c:v>
                </c:pt>
                <c:pt idx="24735">
                  <c:v>4.1818870564231801E-2</c:v>
                </c:pt>
                <c:pt idx="24736">
                  <c:v>1.2022487889339401E-2</c:v>
                </c:pt>
                <c:pt idx="24737">
                  <c:v>1.03905784091775E-2</c:v>
                </c:pt>
                <c:pt idx="24738">
                  <c:v>5.16029078546279E-2</c:v>
                </c:pt>
                <c:pt idx="24739">
                  <c:v>1.8444257249543398E-2</c:v>
                </c:pt>
                <c:pt idx="24740">
                  <c:v>1.6311159626973801E-2</c:v>
                </c:pt>
                <c:pt idx="24741">
                  <c:v>3.88684623669475E-2</c:v>
                </c:pt>
                <c:pt idx="24742">
                  <c:v>1.05452538235864E-2</c:v>
                </c:pt>
                <c:pt idx="24743">
                  <c:v>6.9156115223720796E-2</c:v>
                </c:pt>
                <c:pt idx="24744">
                  <c:v>3.9475855178726697E-2</c:v>
                </c:pt>
                <c:pt idx="24745">
                  <c:v>1.3888710408371901E-2</c:v>
                </c:pt>
                <c:pt idx="24746">
                  <c:v>2.1480757073266701E-2</c:v>
                </c:pt>
                <c:pt idx="24747">
                  <c:v>6.9716867576211497E-2</c:v>
                </c:pt>
                <c:pt idx="24748">
                  <c:v>7.7720785759289703E-3</c:v>
                </c:pt>
                <c:pt idx="24749">
                  <c:v>2.34646137475042E-2</c:v>
                </c:pt>
                <c:pt idx="24750">
                  <c:v>3.6867867911433198E-2</c:v>
                </c:pt>
                <c:pt idx="24751">
                  <c:v>1.2019048318828199E-2</c:v>
                </c:pt>
                <c:pt idx="24752">
                  <c:v>1.40996604065226E-2</c:v>
                </c:pt>
                <c:pt idx="24753">
                  <c:v>1.9889290696503598E-2</c:v>
                </c:pt>
                <c:pt idx="24754">
                  <c:v>2.69061986251691E-2</c:v>
                </c:pt>
                <c:pt idx="24755">
                  <c:v>3.5904636654652697E-2</c:v>
                </c:pt>
                <c:pt idx="24756">
                  <c:v>6.6132976477785294E-2</c:v>
                </c:pt>
                <c:pt idx="24757">
                  <c:v>2.6516082093057499E-2</c:v>
                </c:pt>
                <c:pt idx="24758">
                  <c:v>1.6713753485154598E-2</c:v>
                </c:pt>
                <c:pt idx="24759">
                  <c:v>3.8556299741682898E-2</c:v>
                </c:pt>
                <c:pt idx="24760">
                  <c:v>1.76968442456619E-2</c:v>
                </c:pt>
                <c:pt idx="24761">
                  <c:v>1.8196813664929298E-2</c:v>
                </c:pt>
                <c:pt idx="24762">
                  <c:v>1.4750620324039799E-2</c:v>
                </c:pt>
                <c:pt idx="24763">
                  <c:v>2.1398363635334199E-2</c:v>
                </c:pt>
                <c:pt idx="24764">
                  <c:v>1.28111481133618E-2</c:v>
                </c:pt>
                <c:pt idx="24765">
                  <c:v>1.2306907174518201E-2</c:v>
                </c:pt>
                <c:pt idx="24766">
                  <c:v>8.7143810034363191E-3</c:v>
                </c:pt>
                <c:pt idx="24767">
                  <c:v>8.7408029826874407E-3</c:v>
                </c:pt>
                <c:pt idx="24768">
                  <c:v>1.29004061300201E-2</c:v>
                </c:pt>
                <c:pt idx="24769">
                  <c:v>1.04848839931324E-2</c:v>
                </c:pt>
                <c:pt idx="24770">
                  <c:v>6.2066164102741898E-2</c:v>
                </c:pt>
                <c:pt idx="24771">
                  <c:v>1.7967790554205301E-2</c:v>
                </c:pt>
                <c:pt idx="24772">
                  <c:v>5.2434418844439099E-2</c:v>
                </c:pt>
                <c:pt idx="24773">
                  <c:v>2.8610641397901902E-2</c:v>
                </c:pt>
                <c:pt idx="24774">
                  <c:v>8.2902550026496494E-3</c:v>
                </c:pt>
                <c:pt idx="24775">
                  <c:v>1.40551661785352E-2</c:v>
                </c:pt>
                <c:pt idx="24776">
                  <c:v>1.7314468705144501E-2</c:v>
                </c:pt>
                <c:pt idx="24777">
                  <c:v>1.0594287138952999E-2</c:v>
                </c:pt>
                <c:pt idx="24778">
                  <c:v>2.9406960274946999E-2</c:v>
                </c:pt>
                <c:pt idx="24779">
                  <c:v>1.13965678347176E-2</c:v>
                </c:pt>
                <c:pt idx="24780">
                  <c:v>9.1031540295021807E-3</c:v>
                </c:pt>
                <c:pt idx="24781">
                  <c:v>2.9469723711887899E-2</c:v>
                </c:pt>
                <c:pt idx="24782">
                  <c:v>1.0288418123405601E-2</c:v>
                </c:pt>
                <c:pt idx="24783">
                  <c:v>1.387278739412E-2</c:v>
                </c:pt>
                <c:pt idx="24784">
                  <c:v>1.6465812241555799E-2</c:v>
                </c:pt>
                <c:pt idx="24785">
                  <c:v>1.3078039055556301E-2</c:v>
                </c:pt>
                <c:pt idx="24786">
                  <c:v>4.5359369710986801E-2</c:v>
                </c:pt>
                <c:pt idx="24787">
                  <c:v>1.40832056499916E-2</c:v>
                </c:pt>
                <c:pt idx="24788">
                  <c:v>1.7517440520633001E-2</c:v>
                </c:pt>
                <c:pt idx="24789">
                  <c:v>4.8114977333668998E-2</c:v>
                </c:pt>
                <c:pt idx="24790">
                  <c:v>1.01365587252391E-2</c:v>
                </c:pt>
                <c:pt idx="24791">
                  <c:v>4.6604767195584103E-2</c:v>
                </c:pt>
                <c:pt idx="24792">
                  <c:v>2.1934441893358299E-2</c:v>
                </c:pt>
                <c:pt idx="24793">
                  <c:v>1.41053995583776E-2</c:v>
                </c:pt>
                <c:pt idx="24794">
                  <c:v>9.3523962551570992E-3</c:v>
                </c:pt>
                <c:pt idx="24795">
                  <c:v>1.8973115108671602E-2</c:v>
                </c:pt>
                <c:pt idx="24796">
                  <c:v>2.16068918428713E-2</c:v>
                </c:pt>
                <c:pt idx="24797">
                  <c:v>5.0799936860380701E-2</c:v>
                </c:pt>
                <c:pt idx="24798">
                  <c:v>9.5454193558866703E-3</c:v>
                </c:pt>
                <c:pt idx="24799">
                  <c:v>9.2190444413652092E-3</c:v>
                </c:pt>
                <c:pt idx="24800">
                  <c:v>3.6900892830654203E-2</c:v>
                </c:pt>
                <c:pt idx="24801">
                  <c:v>2.76785553658663E-2</c:v>
                </c:pt>
                <c:pt idx="24802">
                  <c:v>1.2223182467209199E-2</c:v>
                </c:pt>
                <c:pt idx="24803">
                  <c:v>1.6406120262365799E-2</c:v>
                </c:pt>
                <c:pt idx="24804">
                  <c:v>1.1529334177562099E-2</c:v>
                </c:pt>
                <c:pt idx="24805">
                  <c:v>1.85951253492126E-2</c:v>
                </c:pt>
                <c:pt idx="24806">
                  <c:v>1.32278611924405E-2</c:v>
                </c:pt>
                <c:pt idx="24807">
                  <c:v>8.2081204814132107E-3</c:v>
                </c:pt>
                <c:pt idx="24808">
                  <c:v>1.3074090241396901E-2</c:v>
                </c:pt>
                <c:pt idx="24809">
                  <c:v>9.7482844292925697E-3</c:v>
                </c:pt>
                <c:pt idx="24810">
                  <c:v>1.0300165151491901E-2</c:v>
                </c:pt>
                <c:pt idx="24811">
                  <c:v>1.2589993035565201E-2</c:v>
                </c:pt>
                <c:pt idx="24812">
                  <c:v>4.3371712926275501E-2</c:v>
                </c:pt>
                <c:pt idx="24813">
                  <c:v>2.6810774347728002E-2</c:v>
                </c:pt>
                <c:pt idx="24814">
                  <c:v>4.0997541629459101E-2</c:v>
                </c:pt>
                <c:pt idx="24815">
                  <c:v>1.03172545665117E-2</c:v>
                </c:pt>
                <c:pt idx="24816">
                  <c:v>1.6922154536373201E-2</c:v>
                </c:pt>
                <c:pt idx="24817">
                  <c:v>9.4227134616329204E-3</c:v>
                </c:pt>
                <c:pt idx="24818">
                  <c:v>1.2245133797753599E-2</c:v>
                </c:pt>
                <c:pt idx="24819">
                  <c:v>1.53493381737939E-2</c:v>
                </c:pt>
                <c:pt idx="24820">
                  <c:v>3.8095554332972702E-2</c:v>
                </c:pt>
                <c:pt idx="24821">
                  <c:v>5.2113046318991101E-2</c:v>
                </c:pt>
                <c:pt idx="24822">
                  <c:v>1.5915174328436501E-2</c:v>
                </c:pt>
                <c:pt idx="24823">
                  <c:v>8.1361775665385293E-3</c:v>
                </c:pt>
                <c:pt idx="24824">
                  <c:v>2.51780237491439E-2</c:v>
                </c:pt>
                <c:pt idx="24825">
                  <c:v>2.04628347067803E-2</c:v>
                </c:pt>
                <c:pt idx="24826">
                  <c:v>8.8195421676272295E-3</c:v>
                </c:pt>
                <c:pt idx="24827">
                  <c:v>1.32787233221336E-2</c:v>
                </c:pt>
                <c:pt idx="24828">
                  <c:v>1.3521511343759E-2</c:v>
                </c:pt>
                <c:pt idx="24829">
                  <c:v>1.22343890162192E-2</c:v>
                </c:pt>
                <c:pt idx="24830">
                  <c:v>1.7283144533251599E-2</c:v>
                </c:pt>
                <c:pt idx="24831">
                  <c:v>6.3139638656393104E-2</c:v>
                </c:pt>
                <c:pt idx="24832">
                  <c:v>3.7472059362532603E-2</c:v>
                </c:pt>
                <c:pt idx="24833">
                  <c:v>4.2409753898687098E-2</c:v>
                </c:pt>
                <c:pt idx="24834">
                  <c:v>2.3750061996885299E-2</c:v>
                </c:pt>
                <c:pt idx="24835">
                  <c:v>3.2562752338317603E-2</c:v>
                </c:pt>
                <c:pt idx="24836">
                  <c:v>8.1326015148094396E-3</c:v>
                </c:pt>
                <c:pt idx="24837">
                  <c:v>1.42967554741882E-2</c:v>
                </c:pt>
                <c:pt idx="24838">
                  <c:v>1.12821720993581E-2</c:v>
                </c:pt>
                <c:pt idx="24839">
                  <c:v>3.3946934188588802E-2</c:v>
                </c:pt>
                <c:pt idx="24840">
                  <c:v>1.9948261451060899E-2</c:v>
                </c:pt>
                <c:pt idx="24841">
                  <c:v>1.2646499615739999E-2</c:v>
                </c:pt>
                <c:pt idx="24842">
                  <c:v>3.5502989118414E-2</c:v>
                </c:pt>
                <c:pt idx="24843">
                  <c:v>1.4678404947671499E-2</c:v>
                </c:pt>
                <c:pt idx="24844">
                  <c:v>4.4593412828053403E-2</c:v>
                </c:pt>
                <c:pt idx="24845">
                  <c:v>8.4829438504972505E-3</c:v>
                </c:pt>
                <c:pt idx="24846">
                  <c:v>9.1093928825181601E-3</c:v>
                </c:pt>
                <c:pt idx="24847">
                  <c:v>2.2756633440974498E-2</c:v>
                </c:pt>
                <c:pt idx="24848">
                  <c:v>1.0333625929234E-2</c:v>
                </c:pt>
                <c:pt idx="24849">
                  <c:v>1.39985026513151E-2</c:v>
                </c:pt>
                <c:pt idx="24850">
                  <c:v>2.1778105736223401E-2</c:v>
                </c:pt>
                <c:pt idx="24851">
                  <c:v>3.2164064503156599E-2</c:v>
                </c:pt>
                <c:pt idx="24852">
                  <c:v>3.3043561556676003E-2</c:v>
                </c:pt>
                <c:pt idx="24853">
                  <c:v>1.5303643351026E-2</c:v>
                </c:pt>
                <c:pt idx="24854">
                  <c:v>1.20839946808813E-2</c:v>
                </c:pt>
                <c:pt idx="24855">
                  <c:v>1.5406292877465399E-2</c:v>
                </c:pt>
                <c:pt idx="24856">
                  <c:v>1.47564105779463E-2</c:v>
                </c:pt>
                <c:pt idx="24857">
                  <c:v>9.4425482999989201E-3</c:v>
                </c:pt>
                <c:pt idx="24858">
                  <c:v>6.3077812304340702E-2</c:v>
                </c:pt>
                <c:pt idx="24859">
                  <c:v>1.59830343804232E-2</c:v>
                </c:pt>
                <c:pt idx="24860">
                  <c:v>2.5507016548923799E-2</c:v>
                </c:pt>
                <c:pt idx="24861">
                  <c:v>3.9075145142173202E-2</c:v>
                </c:pt>
                <c:pt idx="24862">
                  <c:v>8.4074893804572601E-3</c:v>
                </c:pt>
                <c:pt idx="24863">
                  <c:v>9.3037769081411106E-3</c:v>
                </c:pt>
                <c:pt idx="24864">
                  <c:v>1.5535160022297999E-2</c:v>
                </c:pt>
                <c:pt idx="24865">
                  <c:v>3.8813491831534298E-2</c:v>
                </c:pt>
                <c:pt idx="24866">
                  <c:v>3.23554484704787E-2</c:v>
                </c:pt>
                <c:pt idx="24867">
                  <c:v>5.3844034243471998E-2</c:v>
                </c:pt>
                <c:pt idx="24868">
                  <c:v>3.5611443951121299E-2</c:v>
                </c:pt>
                <c:pt idx="24869">
                  <c:v>6.6210862197915707E-2</c:v>
                </c:pt>
                <c:pt idx="24870">
                  <c:v>1.8501923503225701E-2</c:v>
                </c:pt>
                <c:pt idx="24871">
                  <c:v>9.7779682475282702E-3</c:v>
                </c:pt>
                <c:pt idx="24872">
                  <c:v>1.47010994049905E-2</c:v>
                </c:pt>
                <c:pt idx="24873">
                  <c:v>1.44815040568625E-2</c:v>
                </c:pt>
                <c:pt idx="24874">
                  <c:v>1.3012911590169301E-2</c:v>
                </c:pt>
                <c:pt idx="24875">
                  <c:v>3.66615901329519E-2</c:v>
                </c:pt>
                <c:pt idx="24876">
                  <c:v>2.1358473439286301E-2</c:v>
                </c:pt>
                <c:pt idx="24877">
                  <c:v>1.49993139252469E-2</c:v>
                </c:pt>
                <c:pt idx="24878">
                  <c:v>1.5676913920203799E-2</c:v>
                </c:pt>
                <c:pt idx="24879">
                  <c:v>1.20063593048151E-2</c:v>
                </c:pt>
                <c:pt idx="24880">
                  <c:v>1.9793439188572799E-2</c:v>
                </c:pt>
                <c:pt idx="24881">
                  <c:v>4.2972585047391501E-2</c:v>
                </c:pt>
                <c:pt idx="24882">
                  <c:v>9.6184992004341198E-3</c:v>
                </c:pt>
                <c:pt idx="24883">
                  <c:v>1.69125187227341E-2</c:v>
                </c:pt>
                <c:pt idx="24884">
                  <c:v>1.23328240855609E-2</c:v>
                </c:pt>
                <c:pt idx="24885">
                  <c:v>9.5102298215424402E-3</c:v>
                </c:pt>
                <c:pt idx="24886">
                  <c:v>3.2078883490155002E-2</c:v>
                </c:pt>
                <c:pt idx="24887">
                  <c:v>2.12542498225992E-2</c:v>
                </c:pt>
                <c:pt idx="24888">
                  <c:v>3.27751753061373E-2</c:v>
                </c:pt>
                <c:pt idx="24889">
                  <c:v>1.27593062858809E-2</c:v>
                </c:pt>
                <c:pt idx="24890">
                  <c:v>1.08085852624342E-2</c:v>
                </c:pt>
                <c:pt idx="24891">
                  <c:v>8.8722356948392599E-3</c:v>
                </c:pt>
                <c:pt idx="24892">
                  <c:v>2.55028600802404E-2</c:v>
                </c:pt>
                <c:pt idx="24893">
                  <c:v>3.8107055886875497E-2</c:v>
                </c:pt>
                <c:pt idx="24894">
                  <c:v>3.60729601189358E-2</c:v>
                </c:pt>
                <c:pt idx="24895">
                  <c:v>3.3753506133505501E-2</c:v>
                </c:pt>
                <c:pt idx="24896">
                  <c:v>1.9102192880782201E-2</c:v>
                </c:pt>
                <c:pt idx="24897">
                  <c:v>3.6933403177754502E-2</c:v>
                </c:pt>
                <c:pt idx="24898">
                  <c:v>1.2534743472528699E-2</c:v>
                </c:pt>
                <c:pt idx="24899">
                  <c:v>1.0098452432524E-2</c:v>
                </c:pt>
                <c:pt idx="24900">
                  <c:v>6.4728617841010694E-2</c:v>
                </c:pt>
                <c:pt idx="24901">
                  <c:v>1.2412841129448E-2</c:v>
                </c:pt>
                <c:pt idx="24902">
                  <c:v>9.5775664602679791E-3</c:v>
                </c:pt>
                <c:pt idx="24903">
                  <c:v>1.6690469580176601E-2</c:v>
                </c:pt>
                <c:pt idx="24904">
                  <c:v>8.6269981439401396E-3</c:v>
                </c:pt>
                <c:pt idx="24905">
                  <c:v>3.5574252984738298E-2</c:v>
                </c:pt>
                <c:pt idx="24906">
                  <c:v>4.7481017775521203E-2</c:v>
                </c:pt>
                <c:pt idx="24907">
                  <c:v>1.9551417450648999E-2</c:v>
                </c:pt>
                <c:pt idx="24908">
                  <c:v>9.5938756389663399E-3</c:v>
                </c:pt>
                <c:pt idx="24909">
                  <c:v>2.2006271535951898E-2</c:v>
                </c:pt>
                <c:pt idx="24910">
                  <c:v>9.2717810810005793E-3</c:v>
                </c:pt>
                <c:pt idx="24911">
                  <c:v>1.0474746045706499E-2</c:v>
                </c:pt>
                <c:pt idx="24912">
                  <c:v>8.6423792765305107E-3</c:v>
                </c:pt>
                <c:pt idx="24913">
                  <c:v>2.06262706111001E-2</c:v>
                </c:pt>
                <c:pt idx="24914">
                  <c:v>4.7233327834719799E-2</c:v>
                </c:pt>
                <c:pt idx="24915">
                  <c:v>1.0126024386769201E-2</c:v>
                </c:pt>
                <c:pt idx="24916">
                  <c:v>1.14218203129968E-2</c:v>
                </c:pt>
                <c:pt idx="24917">
                  <c:v>1.01053835602531E-2</c:v>
                </c:pt>
                <c:pt idx="24918">
                  <c:v>8.6051096309770394E-3</c:v>
                </c:pt>
                <c:pt idx="24919">
                  <c:v>2.09260141901924E-2</c:v>
                </c:pt>
                <c:pt idx="24920">
                  <c:v>2.0042435208598001E-2</c:v>
                </c:pt>
                <c:pt idx="24921">
                  <c:v>3.8393900355734999E-2</c:v>
                </c:pt>
                <c:pt idx="24922">
                  <c:v>4.4444238115075203E-2</c:v>
                </c:pt>
                <c:pt idx="24923">
                  <c:v>2.0247996468563099E-2</c:v>
                </c:pt>
                <c:pt idx="24924">
                  <c:v>1.96851145503864E-2</c:v>
                </c:pt>
                <c:pt idx="24925">
                  <c:v>1.5717245506956998E-2</c:v>
                </c:pt>
                <c:pt idx="24926">
                  <c:v>1.6432500970182801E-2</c:v>
                </c:pt>
                <c:pt idx="24927">
                  <c:v>8.9167623826594093E-3</c:v>
                </c:pt>
                <c:pt idx="24928">
                  <c:v>9.9997457006155404E-3</c:v>
                </c:pt>
                <c:pt idx="24929">
                  <c:v>3.1448589986864603E-2</c:v>
                </c:pt>
                <c:pt idx="24930">
                  <c:v>2.19419873978874E-2</c:v>
                </c:pt>
                <c:pt idx="24931">
                  <c:v>1.2758848339001601E-2</c:v>
                </c:pt>
                <c:pt idx="24932">
                  <c:v>5.0991623365757299E-2</c:v>
                </c:pt>
                <c:pt idx="24933">
                  <c:v>3.3059927178516399E-2</c:v>
                </c:pt>
                <c:pt idx="24934">
                  <c:v>5.0623249818129303E-2</c:v>
                </c:pt>
                <c:pt idx="24935">
                  <c:v>4.71513101743984E-2</c:v>
                </c:pt>
                <c:pt idx="24936">
                  <c:v>2.1160440656098501E-2</c:v>
                </c:pt>
                <c:pt idx="24937">
                  <c:v>1.0747024610280599E-2</c:v>
                </c:pt>
                <c:pt idx="24938">
                  <c:v>1.88064558718989E-2</c:v>
                </c:pt>
                <c:pt idx="24939">
                  <c:v>2.0482862915011401E-2</c:v>
                </c:pt>
                <c:pt idx="24940">
                  <c:v>8.4435231856373801E-3</c:v>
                </c:pt>
                <c:pt idx="24941">
                  <c:v>4.1789744716272399E-2</c:v>
                </c:pt>
                <c:pt idx="24942">
                  <c:v>2.8838320528799199E-2</c:v>
                </c:pt>
                <c:pt idx="24943">
                  <c:v>5.3355576236857702E-2</c:v>
                </c:pt>
                <c:pt idx="24944">
                  <c:v>2.6046053057711901E-2</c:v>
                </c:pt>
                <c:pt idx="24945">
                  <c:v>7.9148767020089193E-3</c:v>
                </c:pt>
                <c:pt idx="24946">
                  <c:v>9.46777574562397E-3</c:v>
                </c:pt>
                <c:pt idx="24947">
                  <c:v>1.7253408838125601E-2</c:v>
                </c:pt>
                <c:pt idx="24948">
                  <c:v>1.0093030193325799E-2</c:v>
                </c:pt>
                <c:pt idx="24949">
                  <c:v>9.6565650106155906E-3</c:v>
                </c:pt>
                <c:pt idx="24950">
                  <c:v>3.7479955941202001E-2</c:v>
                </c:pt>
                <c:pt idx="24951">
                  <c:v>1.06207915517255E-2</c:v>
                </c:pt>
                <c:pt idx="24952">
                  <c:v>2.39530861941754E-2</c:v>
                </c:pt>
                <c:pt idx="24953">
                  <c:v>9.1510208632888494E-3</c:v>
                </c:pt>
                <c:pt idx="24954">
                  <c:v>5.7094009445259199E-2</c:v>
                </c:pt>
                <c:pt idx="24955">
                  <c:v>9.1162317153944093E-3</c:v>
                </c:pt>
                <c:pt idx="24956">
                  <c:v>1.22226711252463E-2</c:v>
                </c:pt>
                <c:pt idx="24957">
                  <c:v>1.2794440667738801E-2</c:v>
                </c:pt>
                <c:pt idx="24958">
                  <c:v>2.6260638973315199E-2</c:v>
                </c:pt>
                <c:pt idx="24959">
                  <c:v>5.2280019488102097E-2</c:v>
                </c:pt>
                <c:pt idx="24960">
                  <c:v>9.8704080866105007E-3</c:v>
                </c:pt>
                <c:pt idx="24961">
                  <c:v>1.63388294227657E-2</c:v>
                </c:pt>
                <c:pt idx="24962">
                  <c:v>4.4556859798447597E-2</c:v>
                </c:pt>
                <c:pt idx="24963">
                  <c:v>1.34981351473419E-2</c:v>
                </c:pt>
                <c:pt idx="24964">
                  <c:v>9.88102311536114E-3</c:v>
                </c:pt>
                <c:pt idx="24965">
                  <c:v>1.08260064783572E-2</c:v>
                </c:pt>
                <c:pt idx="24966">
                  <c:v>1.62831199547895E-2</c:v>
                </c:pt>
                <c:pt idx="24967">
                  <c:v>1.13064259042379E-2</c:v>
                </c:pt>
                <c:pt idx="24968">
                  <c:v>3.86763023579062E-2</c:v>
                </c:pt>
                <c:pt idx="24969">
                  <c:v>4.3145895296982997E-2</c:v>
                </c:pt>
                <c:pt idx="24970">
                  <c:v>3.8431768450306901E-2</c:v>
                </c:pt>
                <c:pt idx="24971">
                  <c:v>2.1383419183314899E-2</c:v>
                </c:pt>
                <c:pt idx="24972">
                  <c:v>4.2729508397885599E-2</c:v>
                </c:pt>
                <c:pt idx="24973">
                  <c:v>1.05046150756339E-2</c:v>
                </c:pt>
                <c:pt idx="24974">
                  <c:v>8.7797678822182507E-3</c:v>
                </c:pt>
                <c:pt idx="24975">
                  <c:v>1.10435124765987E-2</c:v>
                </c:pt>
                <c:pt idx="24976">
                  <c:v>4.29136387676438E-2</c:v>
                </c:pt>
                <c:pt idx="24977">
                  <c:v>1.22443023892818E-2</c:v>
                </c:pt>
                <c:pt idx="24978">
                  <c:v>2.3094085389964901E-2</c:v>
                </c:pt>
                <c:pt idx="24979">
                  <c:v>1.27424887232034E-2</c:v>
                </c:pt>
                <c:pt idx="24980">
                  <c:v>1.00706778214242E-2</c:v>
                </c:pt>
                <c:pt idx="24981">
                  <c:v>8.5569004698568003E-3</c:v>
                </c:pt>
                <c:pt idx="24982">
                  <c:v>9.8905624422014494E-3</c:v>
                </c:pt>
                <c:pt idx="24983">
                  <c:v>1.45267917718363E-2</c:v>
                </c:pt>
                <c:pt idx="24984">
                  <c:v>1.1617774383059901E-2</c:v>
                </c:pt>
                <c:pt idx="24985">
                  <c:v>9.4149308237390407E-3</c:v>
                </c:pt>
                <c:pt idx="24986">
                  <c:v>2.34260410119734E-2</c:v>
                </c:pt>
                <c:pt idx="24987">
                  <c:v>1.9066183100700199E-2</c:v>
                </c:pt>
                <c:pt idx="24988">
                  <c:v>9.0535812861087007E-3</c:v>
                </c:pt>
                <c:pt idx="24989">
                  <c:v>8.3811529569097799E-3</c:v>
                </c:pt>
                <c:pt idx="24990">
                  <c:v>3.1434850359953498E-2</c:v>
                </c:pt>
                <c:pt idx="24991">
                  <c:v>3.50953134901918E-2</c:v>
                </c:pt>
                <c:pt idx="24992">
                  <c:v>1.0513188714132199E-2</c:v>
                </c:pt>
                <c:pt idx="24993">
                  <c:v>4.0088150958399398E-2</c:v>
                </c:pt>
                <c:pt idx="24994">
                  <c:v>1.08455699024066E-2</c:v>
                </c:pt>
                <c:pt idx="24995">
                  <c:v>1.14307359007712E-2</c:v>
                </c:pt>
                <c:pt idx="24996">
                  <c:v>1.8366794505308402E-2</c:v>
                </c:pt>
                <c:pt idx="24997">
                  <c:v>9.6732623343380002E-3</c:v>
                </c:pt>
                <c:pt idx="24998">
                  <c:v>2.0874999401342301E-2</c:v>
                </c:pt>
                <c:pt idx="24999">
                  <c:v>2.3595886948908299E-2</c:v>
                </c:pt>
                <c:pt idx="25000">
                  <c:v>1.0042618628710901E-2</c:v>
                </c:pt>
                <c:pt idx="25001">
                  <c:v>6.6249285859926899E-2</c:v>
                </c:pt>
                <c:pt idx="25002">
                  <c:v>2.3266492647480999E-2</c:v>
                </c:pt>
                <c:pt idx="25003">
                  <c:v>6.5677449511293701E-2</c:v>
                </c:pt>
                <c:pt idx="25004">
                  <c:v>1.0772578761720299E-2</c:v>
                </c:pt>
                <c:pt idx="25005">
                  <c:v>8.9617476100396706E-3</c:v>
                </c:pt>
                <c:pt idx="25006">
                  <c:v>1.43099250580995E-2</c:v>
                </c:pt>
                <c:pt idx="25007">
                  <c:v>3.6698298087179601E-2</c:v>
                </c:pt>
                <c:pt idx="25008">
                  <c:v>4.0464106248911197E-2</c:v>
                </c:pt>
                <c:pt idx="25009">
                  <c:v>1.2087989550564201E-2</c:v>
                </c:pt>
                <c:pt idx="25010">
                  <c:v>1.45121371594908E-2</c:v>
                </c:pt>
                <c:pt idx="25011">
                  <c:v>1.9225904816835199E-2</c:v>
                </c:pt>
                <c:pt idx="25012">
                  <c:v>2.4058741089009801E-2</c:v>
                </c:pt>
                <c:pt idx="25013">
                  <c:v>1.5176118014762501E-2</c:v>
                </c:pt>
                <c:pt idx="25014">
                  <c:v>1.0543254609566399E-2</c:v>
                </c:pt>
                <c:pt idx="25015">
                  <c:v>1.5914570333701299E-2</c:v>
                </c:pt>
                <c:pt idx="25016">
                  <c:v>2.9926888269050201E-2</c:v>
                </c:pt>
                <c:pt idx="25017">
                  <c:v>2.8156511301808601E-2</c:v>
                </c:pt>
                <c:pt idx="25018">
                  <c:v>1.20866736224239E-2</c:v>
                </c:pt>
                <c:pt idx="25019">
                  <c:v>4.50264350284744E-2</c:v>
                </c:pt>
                <c:pt idx="25020">
                  <c:v>2.35260059263739E-2</c:v>
                </c:pt>
                <c:pt idx="25021">
                  <c:v>5.3186001836975902E-2</c:v>
                </c:pt>
                <c:pt idx="25022">
                  <c:v>2.6542344964154599E-2</c:v>
                </c:pt>
                <c:pt idx="25023">
                  <c:v>1.94583022813648E-2</c:v>
                </c:pt>
                <c:pt idx="25024">
                  <c:v>4.8447659354250203E-2</c:v>
                </c:pt>
                <c:pt idx="25025">
                  <c:v>1.03526230239794E-2</c:v>
                </c:pt>
                <c:pt idx="25026">
                  <c:v>5.0106368692632297E-2</c:v>
                </c:pt>
                <c:pt idx="25027">
                  <c:v>2.32091305265066E-2</c:v>
                </c:pt>
                <c:pt idx="25028">
                  <c:v>8.4601810152841392E-3</c:v>
                </c:pt>
                <c:pt idx="25029">
                  <c:v>1.2112171975604101E-2</c:v>
                </c:pt>
                <c:pt idx="25030">
                  <c:v>2.3342578452563899E-2</c:v>
                </c:pt>
                <c:pt idx="25031">
                  <c:v>9.2506409347832205E-3</c:v>
                </c:pt>
                <c:pt idx="25032">
                  <c:v>1.5413089651840999E-2</c:v>
                </c:pt>
                <c:pt idx="25033">
                  <c:v>9.7679167947775595E-3</c:v>
                </c:pt>
                <c:pt idx="25034">
                  <c:v>1.53685847393275E-2</c:v>
                </c:pt>
                <c:pt idx="25035">
                  <c:v>6.8339869228180597E-2</c:v>
                </c:pt>
                <c:pt idx="25036">
                  <c:v>3.4547204159820502E-2</c:v>
                </c:pt>
                <c:pt idx="25037">
                  <c:v>2.4549453467547E-2</c:v>
                </c:pt>
                <c:pt idx="25038">
                  <c:v>2.96086171117514E-2</c:v>
                </c:pt>
                <c:pt idx="25039">
                  <c:v>8.7421664609095891E-3</c:v>
                </c:pt>
                <c:pt idx="25040">
                  <c:v>2.1523790289858999E-2</c:v>
                </c:pt>
                <c:pt idx="25041">
                  <c:v>1.7701030330383099E-2</c:v>
                </c:pt>
                <c:pt idx="25042">
                  <c:v>9.1469005868692593E-3</c:v>
                </c:pt>
                <c:pt idx="25043">
                  <c:v>1.51020606565179E-2</c:v>
                </c:pt>
                <c:pt idx="25044">
                  <c:v>2.9644943176092901E-2</c:v>
                </c:pt>
                <c:pt idx="25045">
                  <c:v>1.63857682025845E-2</c:v>
                </c:pt>
                <c:pt idx="25046">
                  <c:v>1.5959604252331099E-2</c:v>
                </c:pt>
                <c:pt idx="25047">
                  <c:v>1.0311820886926899E-2</c:v>
                </c:pt>
                <c:pt idx="25048">
                  <c:v>6.7615861462320806E-2</c:v>
                </c:pt>
                <c:pt idx="25049">
                  <c:v>2.6130419461426101E-2</c:v>
                </c:pt>
                <c:pt idx="25050">
                  <c:v>1.5590653125728E-2</c:v>
                </c:pt>
                <c:pt idx="25051">
                  <c:v>9.8516777227660394E-3</c:v>
                </c:pt>
                <c:pt idx="25052">
                  <c:v>1.1886102259136101E-2</c:v>
                </c:pt>
                <c:pt idx="25053">
                  <c:v>5.7922694160520899E-2</c:v>
                </c:pt>
                <c:pt idx="25054">
                  <c:v>2.0502669790233199E-2</c:v>
                </c:pt>
                <c:pt idx="25055">
                  <c:v>4.26486181682992E-2</c:v>
                </c:pt>
                <c:pt idx="25056">
                  <c:v>2.9020098523678001E-2</c:v>
                </c:pt>
                <c:pt idx="25057">
                  <c:v>4.0566494792409001E-2</c:v>
                </c:pt>
                <c:pt idx="25058">
                  <c:v>5.1382368598537599E-2</c:v>
                </c:pt>
                <c:pt idx="25059">
                  <c:v>1.18135229856993E-2</c:v>
                </c:pt>
                <c:pt idx="25060">
                  <c:v>3.1855489127560498E-2</c:v>
                </c:pt>
                <c:pt idx="25061">
                  <c:v>1.0812008284213E-2</c:v>
                </c:pt>
                <c:pt idx="25062">
                  <c:v>1.0456706072066E-2</c:v>
                </c:pt>
                <c:pt idx="25063">
                  <c:v>1.11143205831023E-2</c:v>
                </c:pt>
                <c:pt idx="25064">
                  <c:v>3.6188215296345298E-2</c:v>
                </c:pt>
                <c:pt idx="25065">
                  <c:v>1.27145266284971E-2</c:v>
                </c:pt>
                <c:pt idx="25066">
                  <c:v>8.0536968262430505E-3</c:v>
                </c:pt>
                <c:pt idx="25067">
                  <c:v>1.5393941584593E-2</c:v>
                </c:pt>
                <c:pt idx="25068">
                  <c:v>1.15227085918058E-2</c:v>
                </c:pt>
                <c:pt idx="25069">
                  <c:v>1.4774591451348599E-2</c:v>
                </c:pt>
                <c:pt idx="25070">
                  <c:v>4.9159743061291998E-2</c:v>
                </c:pt>
                <c:pt idx="25071">
                  <c:v>3.3192600930011702E-2</c:v>
                </c:pt>
                <c:pt idx="25072">
                  <c:v>3.97769620563991E-2</c:v>
                </c:pt>
                <c:pt idx="25073">
                  <c:v>1.11438126180671E-2</c:v>
                </c:pt>
                <c:pt idx="25074">
                  <c:v>1.19937694509134E-2</c:v>
                </c:pt>
                <c:pt idx="25075">
                  <c:v>9.8845507981353501E-3</c:v>
                </c:pt>
                <c:pt idx="25076">
                  <c:v>1.02704902333092E-2</c:v>
                </c:pt>
                <c:pt idx="25077">
                  <c:v>1.43633893989651E-2</c:v>
                </c:pt>
                <c:pt idx="25078">
                  <c:v>1.0317278080659201E-2</c:v>
                </c:pt>
                <c:pt idx="25079">
                  <c:v>1.6055054011054799E-2</c:v>
                </c:pt>
                <c:pt idx="25080">
                  <c:v>1.0612533430522901E-2</c:v>
                </c:pt>
                <c:pt idx="25081">
                  <c:v>5.9807176842370503E-2</c:v>
                </c:pt>
                <c:pt idx="25082">
                  <c:v>2.9046720265362699E-2</c:v>
                </c:pt>
                <c:pt idx="25083">
                  <c:v>1.79657684324037E-2</c:v>
                </c:pt>
                <c:pt idx="25084">
                  <c:v>1.6698439316958798E-2</c:v>
                </c:pt>
                <c:pt idx="25085">
                  <c:v>9.5681209425536994E-3</c:v>
                </c:pt>
                <c:pt idx="25086">
                  <c:v>5.1621321508001201E-2</c:v>
                </c:pt>
                <c:pt idx="25087">
                  <c:v>6.2715134575893602E-2</c:v>
                </c:pt>
                <c:pt idx="25088">
                  <c:v>1.11557515156754E-2</c:v>
                </c:pt>
                <c:pt idx="25089">
                  <c:v>4.2076559298621002E-2</c:v>
                </c:pt>
                <c:pt idx="25090">
                  <c:v>5.8129935028672197E-2</c:v>
                </c:pt>
                <c:pt idx="25091">
                  <c:v>1.31926897959645E-2</c:v>
                </c:pt>
                <c:pt idx="25092">
                  <c:v>1.22946311757022E-2</c:v>
                </c:pt>
                <c:pt idx="25093">
                  <c:v>1.33968822578124E-2</c:v>
                </c:pt>
                <c:pt idx="25094">
                  <c:v>6.3185219420632793E-2</c:v>
                </c:pt>
                <c:pt idx="25095">
                  <c:v>5.5480535068392303E-2</c:v>
                </c:pt>
                <c:pt idx="25096">
                  <c:v>6.8456405264931297E-2</c:v>
                </c:pt>
                <c:pt idx="25097">
                  <c:v>3.4898643040897799E-2</c:v>
                </c:pt>
                <c:pt idx="25098">
                  <c:v>1.6571007833441401E-2</c:v>
                </c:pt>
                <c:pt idx="25099">
                  <c:v>2.4996101392134099E-2</c:v>
                </c:pt>
                <c:pt idx="25100">
                  <c:v>1.77190024894631E-2</c:v>
                </c:pt>
                <c:pt idx="25101">
                  <c:v>4.4492149806736998E-2</c:v>
                </c:pt>
                <c:pt idx="25102">
                  <c:v>1.32416558407926E-2</c:v>
                </c:pt>
                <c:pt idx="25103">
                  <c:v>1.3840089461302199E-2</c:v>
                </c:pt>
                <c:pt idx="25104">
                  <c:v>2.26930554845996E-2</c:v>
                </c:pt>
                <c:pt idx="25105">
                  <c:v>1.67660847364089E-2</c:v>
                </c:pt>
                <c:pt idx="25106">
                  <c:v>3.20395353595797E-2</c:v>
                </c:pt>
                <c:pt idx="25107">
                  <c:v>1.5629017152146599E-2</c:v>
                </c:pt>
                <c:pt idx="25108">
                  <c:v>8.5675032263302503E-3</c:v>
                </c:pt>
                <c:pt idx="25109">
                  <c:v>1.42697180220413E-2</c:v>
                </c:pt>
                <c:pt idx="25110">
                  <c:v>1.67276722625379E-2</c:v>
                </c:pt>
                <c:pt idx="25111">
                  <c:v>1.6606422412947301E-2</c:v>
                </c:pt>
                <c:pt idx="25112">
                  <c:v>2.5238927234655501E-2</c:v>
                </c:pt>
                <c:pt idx="25113">
                  <c:v>8.7555202114344699E-3</c:v>
                </c:pt>
                <c:pt idx="25114">
                  <c:v>1.36954569276161E-2</c:v>
                </c:pt>
                <c:pt idx="25115">
                  <c:v>2.73089975741946E-2</c:v>
                </c:pt>
                <c:pt idx="25116">
                  <c:v>2.7244598121314301E-2</c:v>
                </c:pt>
                <c:pt idx="25117">
                  <c:v>1.5081357856422299E-2</c:v>
                </c:pt>
                <c:pt idx="25118">
                  <c:v>2.97193272703608E-2</c:v>
                </c:pt>
                <c:pt idx="25119">
                  <c:v>9.6376300998083503E-3</c:v>
                </c:pt>
                <c:pt idx="25120">
                  <c:v>6.6214567567416796E-2</c:v>
                </c:pt>
                <c:pt idx="25121">
                  <c:v>4.4423123033025598E-2</c:v>
                </c:pt>
                <c:pt idx="25122">
                  <c:v>1.9667703234736499E-2</c:v>
                </c:pt>
                <c:pt idx="25123">
                  <c:v>3.1448172502349797E-2</c:v>
                </c:pt>
                <c:pt idx="25124">
                  <c:v>5.42322473108061E-2</c:v>
                </c:pt>
                <c:pt idx="25125">
                  <c:v>1.41963154807071E-2</c:v>
                </c:pt>
                <c:pt idx="25126">
                  <c:v>5.7948432249296501E-2</c:v>
                </c:pt>
                <c:pt idx="25127">
                  <c:v>2.97814326603144E-2</c:v>
                </c:pt>
                <c:pt idx="25128">
                  <c:v>1.7991159639196199E-2</c:v>
                </c:pt>
                <c:pt idx="25129">
                  <c:v>1.7510726465217501E-2</c:v>
                </c:pt>
                <c:pt idx="25130">
                  <c:v>9.1606239276447992E-3</c:v>
                </c:pt>
                <c:pt idx="25131">
                  <c:v>1.08441010861785E-2</c:v>
                </c:pt>
                <c:pt idx="25132">
                  <c:v>1.40651837851419E-2</c:v>
                </c:pt>
                <c:pt idx="25133">
                  <c:v>2.8893127626589001E-2</c:v>
                </c:pt>
                <c:pt idx="25134">
                  <c:v>1.18927675578157E-2</c:v>
                </c:pt>
                <c:pt idx="25135">
                  <c:v>8.6279290341770096E-3</c:v>
                </c:pt>
                <c:pt idx="25136">
                  <c:v>1.8772562205576E-2</c:v>
                </c:pt>
                <c:pt idx="25137">
                  <c:v>1.2824666435430499E-2</c:v>
                </c:pt>
                <c:pt idx="25138">
                  <c:v>2.64969685789769E-2</c:v>
                </c:pt>
                <c:pt idx="25139">
                  <c:v>9.1537751090279597E-3</c:v>
                </c:pt>
                <c:pt idx="25140">
                  <c:v>2.00695492526278E-2</c:v>
                </c:pt>
                <c:pt idx="25141">
                  <c:v>1.9820021875243201E-2</c:v>
                </c:pt>
                <c:pt idx="25142">
                  <c:v>3.94143387296561E-2</c:v>
                </c:pt>
                <c:pt idx="25143">
                  <c:v>2.4752116815244099E-2</c:v>
                </c:pt>
                <c:pt idx="25144">
                  <c:v>4.9475002722684402E-2</c:v>
                </c:pt>
                <c:pt idx="25145">
                  <c:v>8.2509703698844007E-3</c:v>
                </c:pt>
                <c:pt idx="25146">
                  <c:v>9.3094197629764106E-3</c:v>
                </c:pt>
                <c:pt idx="25147">
                  <c:v>4.2488136570201201E-2</c:v>
                </c:pt>
                <c:pt idx="25148">
                  <c:v>2.3394873478394401E-2</c:v>
                </c:pt>
                <c:pt idx="25149">
                  <c:v>1.25255962687086E-2</c:v>
                </c:pt>
                <c:pt idx="25150">
                  <c:v>4.7270225364844203E-2</c:v>
                </c:pt>
                <c:pt idx="25151">
                  <c:v>1.2900722400927499E-2</c:v>
                </c:pt>
                <c:pt idx="25152">
                  <c:v>1.2346709065604301E-2</c:v>
                </c:pt>
                <c:pt idx="25153">
                  <c:v>2.5847480970054099E-2</c:v>
                </c:pt>
                <c:pt idx="25154">
                  <c:v>4.4296408371347802E-2</c:v>
                </c:pt>
                <c:pt idx="25155">
                  <c:v>1.26890648828512E-2</c:v>
                </c:pt>
                <c:pt idx="25156">
                  <c:v>8.0936208927080804E-3</c:v>
                </c:pt>
                <c:pt idx="25157">
                  <c:v>1.2700575640054799E-2</c:v>
                </c:pt>
                <c:pt idx="25158">
                  <c:v>9.4799352358991597E-3</c:v>
                </c:pt>
                <c:pt idx="25159">
                  <c:v>1.45268905444896E-2</c:v>
                </c:pt>
                <c:pt idx="25160">
                  <c:v>1.2957863673367201E-2</c:v>
                </c:pt>
                <c:pt idx="25161">
                  <c:v>1.6976470831785401E-2</c:v>
                </c:pt>
                <c:pt idx="25162">
                  <c:v>4.7629257793443097E-2</c:v>
                </c:pt>
                <c:pt idx="25163">
                  <c:v>9.6855051300037097E-3</c:v>
                </c:pt>
                <c:pt idx="25164">
                  <c:v>9.7038880746416391E-3</c:v>
                </c:pt>
                <c:pt idx="25165">
                  <c:v>9.5626772506799806E-3</c:v>
                </c:pt>
                <c:pt idx="25166">
                  <c:v>2.4991554652026699E-2</c:v>
                </c:pt>
                <c:pt idx="25167">
                  <c:v>9.7811501455751099E-3</c:v>
                </c:pt>
                <c:pt idx="25168">
                  <c:v>1.4157030248455899E-2</c:v>
                </c:pt>
                <c:pt idx="25169">
                  <c:v>1.01567200234958E-2</c:v>
                </c:pt>
                <c:pt idx="25170">
                  <c:v>1.39782843373623E-2</c:v>
                </c:pt>
                <c:pt idx="25171">
                  <c:v>3.97700686815654E-2</c:v>
                </c:pt>
                <c:pt idx="25172">
                  <c:v>1.46709506691636E-2</c:v>
                </c:pt>
                <c:pt idx="25173">
                  <c:v>2.1335717962916299E-2</c:v>
                </c:pt>
                <c:pt idx="25174">
                  <c:v>4.8216117304105501E-2</c:v>
                </c:pt>
                <c:pt idx="25175">
                  <c:v>8.9124113214694208E-3</c:v>
                </c:pt>
                <c:pt idx="25176">
                  <c:v>5.3388538757410897E-2</c:v>
                </c:pt>
                <c:pt idx="25177">
                  <c:v>1.05501504347693E-2</c:v>
                </c:pt>
                <c:pt idx="25178">
                  <c:v>1.0479376176362E-2</c:v>
                </c:pt>
                <c:pt idx="25179">
                  <c:v>5.9958838175853298E-2</c:v>
                </c:pt>
                <c:pt idx="25180">
                  <c:v>1.0447542839136501E-2</c:v>
                </c:pt>
                <c:pt idx="25181">
                  <c:v>1.1853805449304399E-2</c:v>
                </c:pt>
                <c:pt idx="25182">
                  <c:v>4.8886512772998297E-2</c:v>
                </c:pt>
                <c:pt idx="25183">
                  <c:v>3.9875265231999101E-2</c:v>
                </c:pt>
                <c:pt idx="25184">
                  <c:v>4.0560148408803502E-2</c:v>
                </c:pt>
                <c:pt idx="25185">
                  <c:v>1.24523446785481E-2</c:v>
                </c:pt>
                <c:pt idx="25186">
                  <c:v>8.7162047369283898E-3</c:v>
                </c:pt>
                <c:pt idx="25187">
                  <c:v>9.5611946227307301E-3</c:v>
                </c:pt>
                <c:pt idx="25188">
                  <c:v>7.6933637471212103E-3</c:v>
                </c:pt>
                <c:pt idx="25189">
                  <c:v>1.38616492013719E-2</c:v>
                </c:pt>
                <c:pt idx="25190">
                  <c:v>1.1768949311276099E-2</c:v>
                </c:pt>
                <c:pt idx="25191">
                  <c:v>1.8688001205398201E-2</c:v>
                </c:pt>
                <c:pt idx="25192">
                  <c:v>2.4926396986825299E-2</c:v>
                </c:pt>
                <c:pt idx="25193">
                  <c:v>9.0788538922853702E-3</c:v>
                </c:pt>
                <c:pt idx="25194">
                  <c:v>9.6576639571811299E-3</c:v>
                </c:pt>
                <c:pt idx="25195">
                  <c:v>8.7553178146879598E-3</c:v>
                </c:pt>
                <c:pt idx="25196">
                  <c:v>9.8150925915034895E-3</c:v>
                </c:pt>
                <c:pt idx="25197">
                  <c:v>1.43676574670557E-2</c:v>
                </c:pt>
                <c:pt idx="25198">
                  <c:v>8.6048572922801398E-3</c:v>
                </c:pt>
                <c:pt idx="25199">
                  <c:v>1.66990391693847E-2</c:v>
                </c:pt>
                <c:pt idx="25200">
                  <c:v>1.10169528311538E-2</c:v>
                </c:pt>
                <c:pt idx="25201">
                  <c:v>1.26692083655529E-2</c:v>
                </c:pt>
                <c:pt idx="25202">
                  <c:v>1.6868127030653299E-2</c:v>
                </c:pt>
                <c:pt idx="25203">
                  <c:v>1.0749350735258401E-2</c:v>
                </c:pt>
                <c:pt idx="25204">
                  <c:v>3.7708777470127602E-2</c:v>
                </c:pt>
                <c:pt idx="25205">
                  <c:v>1.4419625252864599E-2</c:v>
                </c:pt>
                <c:pt idx="25206">
                  <c:v>1.0349414317096401E-2</c:v>
                </c:pt>
                <c:pt idx="25207">
                  <c:v>1.4670934067292699E-2</c:v>
                </c:pt>
                <c:pt idx="25208">
                  <c:v>3.2929880138327899E-2</c:v>
                </c:pt>
                <c:pt idx="25209">
                  <c:v>8.4378557556927802E-3</c:v>
                </c:pt>
                <c:pt idx="25210">
                  <c:v>2.4820802412728601E-2</c:v>
                </c:pt>
                <c:pt idx="25211">
                  <c:v>8.5365261003786594E-3</c:v>
                </c:pt>
                <c:pt idx="25212">
                  <c:v>4.6196311962116897E-2</c:v>
                </c:pt>
                <c:pt idx="25213">
                  <c:v>1.5167884244648501E-2</c:v>
                </c:pt>
                <c:pt idx="25214">
                  <c:v>1.26236743213372E-2</c:v>
                </c:pt>
                <c:pt idx="25215">
                  <c:v>1.15819667681735E-2</c:v>
                </c:pt>
                <c:pt idx="25216">
                  <c:v>2.69147758725812E-2</c:v>
                </c:pt>
                <c:pt idx="25217">
                  <c:v>3.31259372384703E-2</c:v>
                </c:pt>
                <c:pt idx="25218">
                  <c:v>1.4830307358500799E-2</c:v>
                </c:pt>
                <c:pt idx="25219">
                  <c:v>4.7689863150016401E-2</c:v>
                </c:pt>
                <c:pt idx="25220">
                  <c:v>9.7710934169395296E-3</c:v>
                </c:pt>
                <c:pt idx="25221">
                  <c:v>4.4261267516585899E-2</c:v>
                </c:pt>
                <c:pt idx="25222">
                  <c:v>3.8074234284964502E-2</c:v>
                </c:pt>
                <c:pt idx="25223">
                  <c:v>1.16106260827183E-2</c:v>
                </c:pt>
                <c:pt idx="25224">
                  <c:v>1.6839538810232299E-2</c:v>
                </c:pt>
                <c:pt idx="25225">
                  <c:v>1.35042064981375E-2</c:v>
                </c:pt>
                <c:pt idx="25226">
                  <c:v>7.9426346210177499E-3</c:v>
                </c:pt>
                <c:pt idx="25227">
                  <c:v>9.3668172483763398E-3</c:v>
                </c:pt>
                <c:pt idx="25228">
                  <c:v>1.1416960838189801E-2</c:v>
                </c:pt>
                <c:pt idx="25229">
                  <c:v>1.0187890049575399E-2</c:v>
                </c:pt>
                <c:pt idx="25230">
                  <c:v>1.4464349475444199E-2</c:v>
                </c:pt>
                <c:pt idx="25231">
                  <c:v>5.7662832027710401E-2</c:v>
                </c:pt>
                <c:pt idx="25232">
                  <c:v>1.13030034723579E-2</c:v>
                </c:pt>
                <c:pt idx="25233">
                  <c:v>3.0225645548914999E-2</c:v>
                </c:pt>
                <c:pt idx="25234">
                  <c:v>9.2723516616443295E-3</c:v>
                </c:pt>
                <c:pt idx="25235">
                  <c:v>2.80371492761439E-2</c:v>
                </c:pt>
                <c:pt idx="25236">
                  <c:v>1.5132179589948599E-2</c:v>
                </c:pt>
                <c:pt idx="25237">
                  <c:v>1.54660775522659E-2</c:v>
                </c:pt>
                <c:pt idx="25238">
                  <c:v>5.4153936038152502E-2</c:v>
                </c:pt>
                <c:pt idx="25239">
                  <c:v>3.1454686907850499E-2</c:v>
                </c:pt>
                <c:pt idx="25240">
                  <c:v>9.6662556963224705E-3</c:v>
                </c:pt>
                <c:pt idx="25241">
                  <c:v>2.30082228296359E-2</c:v>
                </c:pt>
                <c:pt idx="25242">
                  <c:v>1.55405572335247E-2</c:v>
                </c:pt>
                <c:pt idx="25243">
                  <c:v>5.9814867491045101E-2</c:v>
                </c:pt>
                <c:pt idx="25244">
                  <c:v>1.9593577723911602E-2</c:v>
                </c:pt>
                <c:pt idx="25245">
                  <c:v>1.32542679407357E-2</c:v>
                </c:pt>
                <c:pt idx="25246">
                  <c:v>6.57790476106664E-2</c:v>
                </c:pt>
                <c:pt idx="25247">
                  <c:v>1.2778158827975899E-2</c:v>
                </c:pt>
                <c:pt idx="25248">
                  <c:v>1.19985987313604E-2</c:v>
                </c:pt>
                <c:pt idx="25249">
                  <c:v>1.02349290711154E-2</c:v>
                </c:pt>
                <c:pt idx="25250">
                  <c:v>8.9595505585791605E-3</c:v>
                </c:pt>
                <c:pt idx="25251">
                  <c:v>8.2480621635517004E-3</c:v>
                </c:pt>
                <c:pt idx="25252">
                  <c:v>3.9984608406800501E-2</c:v>
                </c:pt>
                <c:pt idx="25253">
                  <c:v>1.1254934052037299E-2</c:v>
                </c:pt>
                <c:pt idx="25254">
                  <c:v>6.0842159065401399E-2</c:v>
                </c:pt>
                <c:pt idx="25255">
                  <c:v>3.1753962846496397E-2</c:v>
                </c:pt>
                <c:pt idx="25256">
                  <c:v>4.4272384640449899E-2</c:v>
                </c:pt>
                <c:pt idx="25257">
                  <c:v>1.8578233126534598E-2</c:v>
                </c:pt>
                <c:pt idx="25258">
                  <c:v>1.00719442857684E-2</c:v>
                </c:pt>
                <c:pt idx="25259">
                  <c:v>9.2960518290333104E-3</c:v>
                </c:pt>
                <c:pt idx="25260">
                  <c:v>2.5295186052163202E-2</c:v>
                </c:pt>
                <c:pt idx="25261">
                  <c:v>8.7225228049131204E-3</c:v>
                </c:pt>
                <c:pt idx="25262">
                  <c:v>1.53657797807397E-2</c:v>
                </c:pt>
                <c:pt idx="25263">
                  <c:v>2.62895752826172E-2</c:v>
                </c:pt>
                <c:pt idx="25264">
                  <c:v>5.7934488362796299E-2</c:v>
                </c:pt>
                <c:pt idx="25265">
                  <c:v>1.3165386605084799E-2</c:v>
                </c:pt>
                <c:pt idx="25266">
                  <c:v>1.34312620434599E-2</c:v>
                </c:pt>
                <c:pt idx="25267">
                  <c:v>2.3654783456530701E-2</c:v>
                </c:pt>
                <c:pt idx="25268">
                  <c:v>3.3700030120774299E-2</c:v>
                </c:pt>
                <c:pt idx="25269">
                  <c:v>1.71265009456011E-2</c:v>
                </c:pt>
                <c:pt idx="25270">
                  <c:v>1.8879044882702999E-2</c:v>
                </c:pt>
                <c:pt idx="25271">
                  <c:v>1.6425730575911901E-2</c:v>
                </c:pt>
                <c:pt idx="25272">
                  <c:v>1.7149616584329699E-2</c:v>
                </c:pt>
                <c:pt idx="25273">
                  <c:v>9.3062716667478892E-3</c:v>
                </c:pt>
                <c:pt idx="25274">
                  <c:v>1.0139329541504901E-2</c:v>
                </c:pt>
                <c:pt idx="25275">
                  <c:v>2.54739997769566E-2</c:v>
                </c:pt>
                <c:pt idx="25276">
                  <c:v>1.7709343842084301E-2</c:v>
                </c:pt>
                <c:pt idx="25277">
                  <c:v>1.40457139666645E-2</c:v>
                </c:pt>
                <c:pt idx="25278">
                  <c:v>2.6180381212559299E-2</c:v>
                </c:pt>
                <c:pt idx="25279">
                  <c:v>3.0268473992882398E-2</c:v>
                </c:pt>
                <c:pt idx="25280">
                  <c:v>3.2059554740748099E-2</c:v>
                </c:pt>
                <c:pt idx="25281">
                  <c:v>8.9284062815801497E-3</c:v>
                </c:pt>
                <c:pt idx="25282">
                  <c:v>8.7260674401146293E-3</c:v>
                </c:pt>
                <c:pt idx="25283">
                  <c:v>1.10284241744272E-2</c:v>
                </c:pt>
                <c:pt idx="25284">
                  <c:v>5.0307511932528401E-2</c:v>
                </c:pt>
                <c:pt idx="25285">
                  <c:v>2.3311639093058601E-2</c:v>
                </c:pt>
                <c:pt idx="25286">
                  <c:v>4.7593534807832703E-2</c:v>
                </c:pt>
                <c:pt idx="25287">
                  <c:v>1.19506438247702E-2</c:v>
                </c:pt>
                <c:pt idx="25288">
                  <c:v>1.37228195926009E-2</c:v>
                </c:pt>
                <c:pt idx="25289">
                  <c:v>1.3389964876224901E-2</c:v>
                </c:pt>
                <c:pt idx="25290">
                  <c:v>1.1047682102046499E-2</c:v>
                </c:pt>
                <c:pt idx="25291">
                  <c:v>4.07209198318252E-2</c:v>
                </c:pt>
                <c:pt idx="25292">
                  <c:v>3.7497773103964502E-2</c:v>
                </c:pt>
                <c:pt idx="25293">
                  <c:v>4.3145183730644798E-2</c:v>
                </c:pt>
                <c:pt idx="25294">
                  <c:v>3.45756748755294E-2</c:v>
                </c:pt>
                <c:pt idx="25295">
                  <c:v>9.5817660037402896E-3</c:v>
                </c:pt>
                <c:pt idx="25296">
                  <c:v>1.8392171447114702E-2</c:v>
                </c:pt>
                <c:pt idx="25297">
                  <c:v>1.20062949055638E-2</c:v>
                </c:pt>
                <c:pt idx="25298">
                  <c:v>6.1666372671395103E-2</c:v>
                </c:pt>
                <c:pt idx="25299">
                  <c:v>1.25977615162598E-2</c:v>
                </c:pt>
                <c:pt idx="25300">
                  <c:v>3.47375511140946E-2</c:v>
                </c:pt>
                <c:pt idx="25301">
                  <c:v>3.9809148045851103E-2</c:v>
                </c:pt>
                <c:pt idx="25302">
                  <c:v>8.4815185376020293E-3</c:v>
                </c:pt>
                <c:pt idx="25303">
                  <c:v>1.2381945446476699E-2</c:v>
                </c:pt>
                <c:pt idx="25304">
                  <c:v>2.0186293222239301E-2</c:v>
                </c:pt>
                <c:pt idx="25305">
                  <c:v>4.8579096938980798E-2</c:v>
                </c:pt>
                <c:pt idx="25306">
                  <c:v>4.1112528497272399E-2</c:v>
                </c:pt>
                <c:pt idx="25307">
                  <c:v>7.1219743382942402E-2</c:v>
                </c:pt>
                <c:pt idx="25308">
                  <c:v>1.6581068666657199E-2</c:v>
                </c:pt>
                <c:pt idx="25309">
                  <c:v>5.0614603055588001E-2</c:v>
                </c:pt>
                <c:pt idx="25310">
                  <c:v>1.8221976107672198E-2</c:v>
                </c:pt>
                <c:pt idx="25311">
                  <c:v>1.08941816676951E-2</c:v>
                </c:pt>
                <c:pt idx="25312">
                  <c:v>2.7968299565278701E-2</c:v>
                </c:pt>
                <c:pt idx="25313">
                  <c:v>8.9601380377866604E-3</c:v>
                </c:pt>
                <c:pt idx="25314">
                  <c:v>6.5388004834815702E-2</c:v>
                </c:pt>
                <c:pt idx="25315">
                  <c:v>2.3616728514112999E-2</c:v>
                </c:pt>
                <c:pt idx="25316">
                  <c:v>1.7261591150245299E-2</c:v>
                </c:pt>
                <c:pt idx="25317">
                  <c:v>2.00626892316229E-2</c:v>
                </c:pt>
                <c:pt idx="25318">
                  <c:v>9.6905054979653394E-3</c:v>
                </c:pt>
                <c:pt idx="25319">
                  <c:v>1.7857353077663299E-2</c:v>
                </c:pt>
                <c:pt idx="25320">
                  <c:v>1.4030925637711E-2</c:v>
                </c:pt>
                <c:pt idx="25321">
                  <c:v>3.0009204376797102E-2</c:v>
                </c:pt>
                <c:pt idx="25322">
                  <c:v>3.2478562710525898E-2</c:v>
                </c:pt>
                <c:pt idx="25323">
                  <c:v>6.7842272709247101E-2</c:v>
                </c:pt>
                <c:pt idx="25324">
                  <c:v>8.6880324574172708E-3</c:v>
                </c:pt>
                <c:pt idx="25325">
                  <c:v>8.8074882204051096E-3</c:v>
                </c:pt>
                <c:pt idx="25326">
                  <c:v>1.01979695638002E-2</c:v>
                </c:pt>
                <c:pt idx="25327">
                  <c:v>1.0843211906669E-2</c:v>
                </c:pt>
                <c:pt idx="25328">
                  <c:v>2.9181603560273901E-2</c:v>
                </c:pt>
                <c:pt idx="25329">
                  <c:v>6.1182445358136703E-2</c:v>
                </c:pt>
                <c:pt idx="25330">
                  <c:v>4.5654494434149401E-2</c:v>
                </c:pt>
                <c:pt idx="25331">
                  <c:v>2.4302766938824799E-2</c:v>
                </c:pt>
                <c:pt idx="25332">
                  <c:v>1.14156861456664E-2</c:v>
                </c:pt>
                <c:pt idx="25333">
                  <c:v>9.3240603825490292E-3</c:v>
                </c:pt>
                <c:pt idx="25334">
                  <c:v>8.7833342296029307E-3</c:v>
                </c:pt>
                <c:pt idx="25335">
                  <c:v>3.6573169409385299E-2</c:v>
                </c:pt>
                <c:pt idx="25336">
                  <c:v>1.29941060331186E-2</c:v>
                </c:pt>
                <c:pt idx="25337">
                  <c:v>1.34648741088675E-2</c:v>
                </c:pt>
                <c:pt idx="25338">
                  <c:v>9.8371447373922401E-3</c:v>
                </c:pt>
                <c:pt idx="25339">
                  <c:v>2.6548487883295901E-2</c:v>
                </c:pt>
                <c:pt idx="25340">
                  <c:v>3.0814135878056599E-2</c:v>
                </c:pt>
                <c:pt idx="25341">
                  <c:v>6.1277008927806798E-2</c:v>
                </c:pt>
                <c:pt idx="25342">
                  <c:v>4.3532013684127797E-2</c:v>
                </c:pt>
                <c:pt idx="25343">
                  <c:v>1.2403175876180001E-2</c:v>
                </c:pt>
                <c:pt idx="25344">
                  <c:v>1.2851468651467499E-2</c:v>
                </c:pt>
                <c:pt idx="25345">
                  <c:v>1.6455765659636801E-2</c:v>
                </c:pt>
                <c:pt idx="25346">
                  <c:v>2.0749398336257399E-2</c:v>
                </c:pt>
                <c:pt idx="25347">
                  <c:v>1.1718122227121999E-2</c:v>
                </c:pt>
                <c:pt idx="25348">
                  <c:v>2.2975835382982101E-2</c:v>
                </c:pt>
                <c:pt idx="25349">
                  <c:v>1.9362799479245001E-2</c:v>
                </c:pt>
                <c:pt idx="25350">
                  <c:v>1.9473600188186599E-2</c:v>
                </c:pt>
                <c:pt idx="25351">
                  <c:v>1.25991617939527E-2</c:v>
                </c:pt>
                <c:pt idx="25352">
                  <c:v>1.4867167779744299E-2</c:v>
                </c:pt>
                <c:pt idx="25353">
                  <c:v>3.6286276446006203E-2</c:v>
                </c:pt>
                <c:pt idx="25354">
                  <c:v>1.6751679280493301E-2</c:v>
                </c:pt>
                <c:pt idx="25355">
                  <c:v>2.9916426017119701E-2</c:v>
                </c:pt>
                <c:pt idx="25356">
                  <c:v>3.1561605023667602E-2</c:v>
                </c:pt>
                <c:pt idx="25357">
                  <c:v>2.51292909528881E-2</c:v>
                </c:pt>
                <c:pt idx="25358">
                  <c:v>1.17468965454504E-2</c:v>
                </c:pt>
                <c:pt idx="25359">
                  <c:v>4.3422759085440597E-2</c:v>
                </c:pt>
                <c:pt idx="25360">
                  <c:v>1.8263849976978299E-2</c:v>
                </c:pt>
                <c:pt idx="25361">
                  <c:v>5.3322779130468102E-2</c:v>
                </c:pt>
                <c:pt idx="25362">
                  <c:v>1.07321513262593E-2</c:v>
                </c:pt>
                <c:pt idx="25363">
                  <c:v>2.4246801564663301E-2</c:v>
                </c:pt>
                <c:pt idx="25364">
                  <c:v>1.33183835436117E-2</c:v>
                </c:pt>
                <c:pt idx="25365">
                  <c:v>7.8729898480699098E-3</c:v>
                </c:pt>
                <c:pt idx="25366">
                  <c:v>1.24979279407691E-2</c:v>
                </c:pt>
                <c:pt idx="25367">
                  <c:v>5.7963147310756601E-2</c:v>
                </c:pt>
                <c:pt idx="25368">
                  <c:v>3.80250369535656E-2</c:v>
                </c:pt>
                <c:pt idx="25369">
                  <c:v>9.0746047645503501E-3</c:v>
                </c:pt>
                <c:pt idx="25370">
                  <c:v>6.6576171226085806E-2</c:v>
                </c:pt>
                <c:pt idx="25371">
                  <c:v>1.4814554101167899E-2</c:v>
                </c:pt>
                <c:pt idx="25372">
                  <c:v>1.1325721443147901E-2</c:v>
                </c:pt>
                <c:pt idx="25373">
                  <c:v>4.4185736975471498E-2</c:v>
                </c:pt>
                <c:pt idx="25374">
                  <c:v>1.5187812850147199E-2</c:v>
                </c:pt>
                <c:pt idx="25375">
                  <c:v>1.55351061418028E-2</c:v>
                </c:pt>
                <c:pt idx="25376">
                  <c:v>8.13886435416529E-3</c:v>
                </c:pt>
                <c:pt idx="25377">
                  <c:v>1.09925066315716E-2</c:v>
                </c:pt>
                <c:pt idx="25378">
                  <c:v>1.6987430524635999E-2</c:v>
                </c:pt>
                <c:pt idx="25379">
                  <c:v>1.1292769092341099E-2</c:v>
                </c:pt>
                <c:pt idx="25380">
                  <c:v>4.53468352616802E-2</c:v>
                </c:pt>
                <c:pt idx="25381">
                  <c:v>1.6903267639012998E-2</c:v>
                </c:pt>
                <c:pt idx="25382">
                  <c:v>8.8664171817555096E-3</c:v>
                </c:pt>
                <c:pt idx="25383">
                  <c:v>2.1986140634338899E-2</c:v>
                </c:pt>
                <c:pt idx="25384">
                  <c:v>3.66756244685911E-2</c:v>
                </c:pt>
                <c:pt idx="25385">
                  <c:v>2.8050784559326501E-2</c:v>
                </c:pt>
                <c:pt idx="25386">
                  <c:v>2.15214698202582E-2</c:v>
                </c:pt>
                <c:pt idx="25387">
                  <c:v>1.03047437881774E-2</c:v>
                </c:pt>
                <c:pt idx="25388">
                  <c:v>5.4529426618727402E-2</c:v>
                </c:pt>
                <c:pt idx="25389">
                  <c:v>1.19594988479241E-2</c:v>
                </c:pt>
                <c:pt idx="25390">
                  <c:v>2.0641863170009201E-2</c:v>
                </c:pt>
                <c:pt idx="25391">
                  <c:v>2.3977532960972998E-2</c:v>
                </c:pt>
                <c:pt idx="25392">
                  <c:v>4.4304619611831499E-2</c:v>
                </c:pt>
                <c:pt idx="25393">
                  <c:v>1.1357653203665099E-2</c:v>
                </c:pt>
                <c:pt idx="25394">
                  <c:v>1.6574547060998701E-2</c:v>
                </c:pt>
                <c:pt idx="25395">
                  <c:v>8.9708635456001405E-3</c:v>
                </c:pt>
                <c:pt idx="25396">
                  <c:v>8.5576697506025892E-3</c:v>
                </c:pt>
                <c:pt idx="25397">
                  <c:v>9.2285581503455602E-3</c:v>
                </c:pt>
                <c:pt idx="25398">
                  <c:v>1.91579703864008E-2</c:v>
                </c:pt>
                <c:pt idx="25399">
                  <c:v>1.8104233174304499E-2</c:v>
                </c:pt>
                <c:pt idx="25400">
                  <c:v>3.3937131520994201E-2</c:v>
                </c:pt>
                <c:pt idx="25401">
                  <c:v>3.2949937896830102E-2</c:v>
                </c:pt>
                <c:pt idx="25402">
                  <c:v>8.9799819973894399E-3</c:v>
                </c:pt>
                <c:pt idx="25403">
                  <c:v>1.0618099544927E-2</c:v>
                </c:pt>
                <c:pt idx="25404">
                  <c:v>1.0097842393688401E-2</c:v>
                </c:pt>
                <c:pt idx="25405">
                  <c:v>3.45222578269384E-2</c:v>
                </c:pt>
                <c:pt idx="25406">
                  <c:v>2.8456313849579199E-2</c:v>
                </c:pt>
                <c:pt idx="25407">
                  <c:v>2.32708038763654E-2</c:v>
                </c:pt>
                <c:pt idx="25408">
                  <c:v>1.53768459466964E-2</c:v>
                </c:pt>
                <c:pt idx="25409">
                  <c:v>1.8029929853340398E-2</c:v>
                </c:pt>
                <c:pt idx="25410">
                  <c:v>2.84543006179791E-2</c:v>
                </c:pt>
                <c:pt idx="25411">
                  <c:v>8.9269900678942693E-3</c:v>
                </c:pt>
                <c:pt idx="25412">
                  <c:v>1.49704602435396E-2</c:v>
                </c:pt>
                <c:pt idx="25413">
                  <c:v>3.04712905912033E-2</c:v>
                </c:pt>
                <c:pt idx="25414">
                  <c:v>1.2193369573693E-2</c:v>
                </c:pt>
                <c:pt idx="25415">
                  <c:v>1.48307232478255E-2</c:v>
                </c:pt>
                <c:pt idx="25416">
                  <c:v>1.9319349142904899E-2</c:v>
                </c:pt>
                <c:pt idx="25417">
                  <c:v>1.10962359780498E-2</c:v>
                </c:pt>
                <c:pt idx="25418">
                  <c:v>9.6823089421879498E-3</c:v>
                </c:pt>
                <c:pt idx="25419">
                  <c:v>3.6815637430655503E-2</c:v>
                </c:pt>
                <c:pt idx="25420">
                  <c:v>5.5749593394214599E-2</c:v>
                </c:pt>
                <c:pt idx="25421">
                  <c:v>2.7120398445394302E-2</c:v>
                </c:pt>
                <c:pt idx="25422">
                  <c:v>1.1769353457887601E-2</c:v>
                </c:pt>
                <c:pt idx="25423">
                  <c:v>5.6569180511949702E-2</c:v>
                </c:pt>
                <c:pt idx="25424">
                  <c:v>1.50214841957185E-2</c:v>
                </c:pt>
                <c:pt idx="25425">
                  <c:v>5.1354029101496897E-2</c:v>
                </c:pt>
                <c:pt idx="25426">
                  <c:v>1.374094747761E-2</c:v>
                </c:pt>
                <c:pt idx="25427">
                  <c:v>1.0167676925247201E-2</c:v>
                </c:pt>
                <c:pt idx="25428">
                  <c:v>9.3548547681996299E-3</c:v>
                </c:pt>
                <c:pt idx="25429">
                  <c:v>2.2572436953022999E-2</c:v>
                </c:pt>
                <c:pt idx="25430">
                  <c:v>1.35519559170283E-2</c:v>
                </c:pt>
                <c:pt idx="25431">
                  <c:v>4.34492911048866E-2</c:v>
                </c:pt>
                <c:pt idx="25432">
                  <c:v>2.8216172955628099E-2</c:v>
                </c:pt>
                <c:pt idx="25433">
                  <c:v>2.3552618815702399E-2</c:v>
                </c:pt>
                <c:pt idx="25434">
                  <c:v>6.2166072221789201E-2</c:v>
                </c:pt>
                <c:pt idx="25435">
                  <c:v>1.6159875364748302E-2</c:v>
                </c:pt>
                <c:pt idx="25436">
                  <c:v>1.30526008997962E-2</c:v>
                </c:pt>
                <c:pt idx="25437">
                  <c:v>3.3398958807040101E-2</c:v>
                </c:pt>
                <c:pt idx="25438">
                  <c:v>2.31604295583198E-2</c:v>
                </c:pt>
                <c:pt idx="25439">
                  <c:v>1.01418491280943E-2</c:v>
                </c:pt>
                <c:pt idx="25440">
                  <c:v>1.14298701846571E-2</c:v>
                </c:pt>
                <c:pt idx="25441">
                  <c:v>1.0866843926760799E-2</c:v>
                </c:pt>
                <c:pt idx="25442">
                  <c:v>1.0043457748419001E-2</c:v>
                </c:pt>
                <c:pt idx="25443">
                  <c:v>1.6861440526022502E-2</c:v>
                </c:pt>
                <c:pt idx="25444">
                  <c:v>8.62946463682303E-3</c:v>
                </c:pt>
                <c:pt idx="25445">
                  <c:v>9.4155128543615407E-3</c:v>
                </c:pt>
                <c:pt idx="25446">
                  <c:v>1.7171070248661199E-2</c:v>
                </c:pt>
                <c:pt idx="25447">
                  <c:v>8.2730852578709792E-3</c:v>
                </c:pt>
                <c:pt idx="25448">
                  <c:v>3.0763361621782202E-2</c:v>
                </c:pt>
                <c:pt idx="25449">
                  <c:v>1.96255294486288E-2</c:v>
                </c:pt>
                <c:pt idx="25450">
                  <c:v>8.5408664949458406E-3</c:v>
                </c:pt>
                <c:pt idx="25451">
                  <c:v>1.7971918234743499E-2</c:v>
                </c:pt>
                <c:pt idx="25452">
                  <c:v>1.42992779534288E-2</c:v>
                </c:pt>
                <c:pt idx="25453">
                  <c:v>1.99650111088189E-2</c:v>
                </c:pt>
                <c:pt idx="25454">
                  <c:v>2.6217814227940998E-2</c:v>
                </c:pt>
                <c:pt idx="25455">
                  <c:v>8.1601194211400694E-3</c:v>
                </c:pt>
                <c:pt idx="25456">
                  <c:v>1.5492515720901901E-2</c:v>
                </c:pt>
                <c:pt idx="25457">
                  <c:v>3.5022236756580498E-2</c:v>
                </c:pt>
                <c:pt idx="25458">
                  <c:v>2.5855375698719998E-2</c:v>
                </c:pt>
                <c:pt idx="25459">
                  <c:v>2.13086670114505E-2</c:v>
                </c:pt>
                <c:pt idx="25460">
                  <c:v>2.5668016412346801E-2</c:v>
                </c:pt>
                <c:pt idx="25461">
                  <c:v>8.3626686766269595E-3</c:v>
                </c:pt>
                <c:pt idx="25462">
                  <c:v>2.8630153368320602E-2</c:v>
                </c:pt>
                <c:pt idx="25463">
                  <c:v>9.8690976897632295E-3</c:v>
                </c:pt>
                <c:pt idx="25464">
                  <c:v>1.0278882708516599E-2</c:v>
                </c:pt>
                <c:pt idx="25465">
                  <c:v>1.33684147860187E-2</c:v>
                </c:pt>
                <c:pt idx="25466">
                  <c:v>3.23448418580553E-2</c:v>
                </c:pt>
                <c:pt idx="25467">
                  <c:v>6.6991314841017904E-2</c:v>
                </c:pt>
                <c:pt idx="25468">
                  <c:v>1.5221858126123399E-2</c:v>
                </c:pt>
                <c:pt idx="25469">
                  <c:v>1.7434629327117101E-2</c:v>
                </c:pt>
                <c:pt idx="25470">
                  <c:v>1.51958639420129E-2</c:v>
                </c:pt>
                <c:pt idx="25471">
                  <c:v>1.1649263946265601E-2</c:v>
                </c:pt>
                <c:pt idx="25472">
                  <c:v>2.92610183416032E-2</c:v>
                </c:pt>
                <c:pt idx="25473">
                  <c:v>2.7707089773550402E-2</c:v>
                </c:pt>
                <c:pt idx="25474">
                  <c:v>3.9148763796063801E-2</c:v>
                </c:pt>
                <c:pt idx="25475">
                  <c:v>1.88129543677076E-2</c:v>
                </c:pt>
                <c:pt idx="25476">
                  <c:v>8.4687106962775295E-3</c:v>
                </c:pt>
                <c:pt idx="25477">
                  <c:v>1.91070990669539E-2</c:v>
                </c:pt>
                <c:pt idx="25478">
                  <c:v>5.9630622567443503E-2</c:v>
                </c:pt>
                <c:pt idx="25479">
                  <c:v>9.1816696138382701E-3</c:v>
                </c:pt>
                <c:pt idx="25480">
                  <c:v>1.5067000104631301E-2</c:v>
                </c:pt>
                <c:pt idx="25481">
                  <c:v>1.0598317319441599E-2</c:v>
                </c:pt>
                <c:pt idx="25482">
                  <c:v>1.44599064032278E-2</c:v>
                </c:pt>
                <c:pt idx="25483">
                  <c:v>1.26491519640595E-2</c:v>
                </c:pt>
                <c:pt idx="25484">
                  <c:v>1.68164616242675E-2</c:v>
                </c:pt>
                <c:pt idx="25485">
                  <c:v>7.09380643129226E-2</c:v>
                </c:pt>
                <c:pt idx="25486">
                  <c:v>8.1023981318523192E-3</c:v>
                </c:pt>
                <c:pt idx="25487">
                  <c:v>9.9082190080468802E-3</c:v>
                </c:pt>
                <c:pt idx="25488">
                  <c:v>1.4273254574029901E-2</c:v>
                </c:pt>
                <c:pt idx="25489">
                  <c:v>8.8586934045776795E-3</c:v>
                </c:pt>
                <c:pt idx="25490">
                  <c:v>8.8640562449122991E-3</c:v>
                </c:pt>
                <c:pt idx="25491">
                  <c:v>1.04103588085964E-2</c:v>
                </c:pt>
                <c:pt idx="25492">
                  <c:v>2.2464873235948601E-2</c:v>
                </c:pt>
                <c:pt idx="25493">
                  <c:v>1.0521606238067201E-2</c:v>
                </c:pt>
                <c:pt idx="25494">
                  <c:v>1.0694325525633401E-2</c:v>
                </c:pt>
                <c:pt idx="25495">
                  <c:v>1.0021548974722801E-2</c:v>
                </c:pt>
                <c:pt idx="25496">
                  <c:v>9.0991774136382503E-3</c:v>
                </c:pt>
                <c:pt idx="25497">
                  <c:v>8.6080547615781395E-3</c:v>
                </c:pt>
                <c:pt idx="25498">
                  <c:v>9.96143652499102E-3</c:v>
                </c:pt>
                <c:pt idx="25499">
                  <c:v>4.6914112294976003E-2</c:v>
                </c:pt>
                <c:pt idx="25500">
                  <c:v>1.5702089001508199E-2</c:v>
                </c:pt>
                <c:pt idx="25501">
                  <c:v>1.38440769611262E-2</c:v>
                </c:pt>
                <c:pt idx="25502">
                  <c:v>1.3121923860537401E-2</c:v>
                </c:pt>
                <c:pt idx="25503">
                  <c:v>1.34335548432065E-2</c:v>
                </c:pt>
                <c:pt idx="25504">
                  <c:v>1.5654291589764301E-2</c:v>
                </c:pt>
                <c:pt idx="25505">
                  <c:v>6.8503413740070504E-2</c:v>
                </c:pt>
                <c:pt idx="25506">
                  <c:v>1.0588711376647899E-2</c:v>
                </c:pt>
                <c:pt idx="25507">
                  <c:v>1.05663319767406E-2</c:v>
                </c:pt>
                <c:pt idx="25508">
                  <c:v>5.4828441992372599E-2</c:v>
                </c:pt>
                <c:pt idx="25509">
                  <c:v>9.19924188992104E-3</c:v>
                </c:pt>
                <c:pt idx="25510">
                  <c:v>1.01139243875519E-2</c:v>
                </c:pt>
                <c:pt idx="25511">
                  <c:v>9.9382115969013501E-3</c:v>
                </c:pt>
                <c:pt idx="25512">
                  <c:v>8.6938563796209092E-3</c:v>
                </c:pt>
                <c:pt idx="25513">
                  <c:v>9.3648205599451695E-3</c:v>
                </c:pt>
                <c:pt idx="25514">
                  <c:v>2.0778121630702601E-2</c:v>
                </c:pt>
                <c:pt idx="25515">
                  <c:v>1.04126983960879E-2</c:v>
                </c:pt>
                <c:pt idx="25516">
                  <c:v>3.9170856704493599E-2</c:v>
                </c:pt>
                <c:pt idx="25517">
                  <c:v>1.90163417536902E-2</c:v>
                </c:pt>
                <c:pt idx="25518">
                  <c:v>5.3210220514431097E-2</c:v>
                </c:pt>
                <c:pt idx="25519">
                  <c:v>8.7020869460319797E-3</c:v>
                </c:pt>
                <c:pt idx="25520">
                  <c:v>1.48885587417009E-2</c:v>
                </c:pt>
                <c:pt idx="25521">
                  <c:v>1.7708933300951999E-2</c:v>
                </c:pt>
                <c:pt idx="25522">
                  <c:v>1.8167235624680401E-2</c:v>
                </c:pt>
                <c:pt idx="25523">
                  <c:v>9.22806606319964E-3</c:v>
                </c:pt>
                <c:pt idx="25524">
                  <c:v>3.6867352398768503E-2</c:v>
                </c:pt>
                <c:pt idx="25525">
                  <c:v>5.9765641940314702E-2</c:v>
                </c:pt>
                <c:pt idx="25526">
                  <c:v>5.5007335734889397E-2</c:v>
                </c:pt>
                <c:pt idx="25527">
                  <c:v>1.4598039788752E-2</c:v>
                </c:pt>
                <c:pt idx="25528">
                  <c:v>5.1304764956980303E-2</c:v>
                </c:pt>
                <c:pt idx="25529">
                  <c:v>1.75870951765696E-2</c:v>
                </c:pt>
                <c:pt idx="25530">
                  <c:v>1.0860744283443999E-2</c:v>
                </c:pt>
                <c:pt idx="25531">
                  <c:v>1.5721812956293501E-2</c:v>
                </c:pt>
                <c:pt idx="25532">
                  <c:v>8.2990225080352004E-3</c:v>
                </c:pt>
                <c:pt idx="25533">
                  <c:v>1.7429890685783701E-2</c:v>
                </c:pt>
                <c:pt idx="25534">
                  <c:v>1.8062094726211501E-2</c:v>
                </c:pt>
                <c:pt idx="25535">
                  <c:v>4.1914507796008402E-2</c:v>
                </c:pt>
                <c:pt idx="25536">
                  <c:v>1.9299884871008199E-2</c:v>
                </c:pt>
                <c:pt idx="25537">
                  <c:v>2.0835193409410101E-2</c:v>
                </c:pt>
                <c:pt idx="25538">
                  <c:v>1.1257694202264299E-2</c:v>
                </c:pt>
                <c:pt idx="25539">
                  <c:v>2.6664456469794401E-2</c:v>
                </c:pt>
                <c:pt idx="25540">
                  <c:v>1.7775631321819099E-2</c:v>
                </c:pt>
                <c:pt idx="25541">
                  <c:v>1.2908912418341301E-2</c:v>
                </c:pt>
                <c:pt idx="25542">
                  <c:v>5.6771638871548298E-2</c:v>
                </c:pt>
                <c:pt idx="25543">
                  <c:v>1.8162738596439298E-2</c:v>
                </c:pt>
                <c:pt idx="25544">
                  <c:v>1.13754351319388E-2</c:v>
                </c:pt>
                <c:pt idx="25545">
                  <c:v>4.4030207217017198E-2</c:v>
                </c:pt>
                <c:pt idx="25546">
                  <c:v>2.1632103831563498E-2</c:v>
                </c:pt>
                <c:pt idx="25547">
                  <c:v>3.25352587926694E-2</c:v>
                </c:pt>
                <c:pt idx="25548">
                  <c:v>1.0151878357398E-2</c:v>
                </c:pt>
                <c:pt idx="25549">
                  <c:v>1.34573701108953E-2</c:v>
                </c:pt>
                <c:pt idx="25550">
                  <c:v>1.1084471515108101E-2</c:v>
                </c:pt>
                <c:pt idx="25551">
                  <c:v>1.31083431136397E-2</c:v>
                </c:pt>
                <c:pt idx="25552">
                  <c:v>8.6545900472627894E-3</c:v>
                </c:pt>
                <c:pt idx="25553">
                  <c:v>1.14943668647721E-2</c:v>
                </c:pt>
                <c:pt idx="25554">
                  <c:v>2.1753199855676999E-2</c:v>
                </c:pt>
                <c:pt idx="25555">
                  <c:v>2.64403985418258E-2</c:v>
                </c:pt>
                <c:pt idx="25556">
                  <c:v>5.3658224596612999E-2</c:v>
                </c:pt>
                <c:pt idx="25557">
                  <c:v>6.20556231045555E-2</c:v>
                </c:pt>
                <c:pt idx="25558">
                  <c:v>1.08183095183246E-2</c:v>
                </c:pt>
                <c:pt idx="25559">
                  <c:v>9.7762341950489301E-3</c:v>
                </c:pt>
                <c:pt idx="25560">
                  <c:v>7.9226125571864297E-3</c:v>
                </c:pt>
                <c:pt idx="25561">
                  <c:v>4.5657088799236599E-2</c:v>
                </c:pt>
                <c:pt idx="25562">
                  <c:v>1.00381885852857E-2</c:v>
                </c:pt>
                <c:pt idx="25563">
                  <c:v>9.0172731362672502E-3</c:v>
                </c:pt>
                <c:pt idx="25564">
                  <c:v>3.6740032677075998E-2</c:v>
                </c:pt>
                <c:pt idx="25565">
                  <c:v>2.5714935717453698E-2</c:v>
                </c:pt>
                <c:pt idx="25566">
                  <c:v>6.4853518078339306E-2</c:v>
                </c:pt>
                <c:pt idx="25567">
                  <c:v>1.7168797247909599E-2</c:v>
                </c:pt>
                <c:pt idx="25568">
                  <c:v>2.3553139198753702E-2</c:v>
                </c:pt>
                <c:pt idx="25569">
                  <c:v>2.55421713148078E-2</c:v>
                </c:pt>
                <c:pt idx="25570">
                  <c:v>3.5550534479922798E-2</c:v>
                </c:pt>
                <c:pt idx="25571">
                  <c:v>8.2486756978422098E-3</c:v>
                </c:pt>
                <c:pt idx="25572">
                  <c:v>3.27595985565107E-2</c:v>
                </c:pt>
                <c:pt idx="25573">
                  <c:v>3.8786291890346998E-2</c:v>
                </c:pt>
                <c:pt idx="25574">
                  <c:v>9.6684599439415906E-3</c:v>
                </c:pt>
                <c:pt idx="25575">
                  <c:v>2.6971558037140499E-2</c:v>
                </c:pt>
                <c:pt idx="25576">
                  <c:v>9.40552151980136E-3</c:v>
                </c:pt>
                <c:pt idx="25577">
                  <c:v>1.1931104116852401E-2</c:v>
                </c:pt>
                <c:pt idx="25578">
                  <c:v>3.7328082983399999E-2</c:v>
                </c:pt>
                <c:pt idx="25579">
                  <c:v>9.5455574606481998E-3</c:v>
                </c:pt>
                <c:pt idx="25580">
                  <c:v>2.4993420537154899E-2</c:v>
                </c:pt>
                <c:pt idx="25581">
                  <c:v>6.5133999575344298E-2</c:v>
                </c:pt>
                <c:pt idx="25582">
                  <c:v>1.0620363286438299E-2</c:v>
                </c:pt>
                <c:pt idx="25583">
                  <c:v>1.1148314105135001E-2</c:v>
                </c:pt>
                <c:pt idx="25584">
                  <c:v>1.00495099591131E-2</c:v>
                </c:pt>
                <c:pt idx="25585">
                  <c:v>9.6794109989196495E-3</c:v>
                </c:pt>
                <c:pt idx="25586">
                  <c:v>2.3405314840408101E-2</c:v>
                </c:pt>
                <c:pt idx="25587">
                  <c:v>5.8791343259532503E-2</c:v>
                </c:pt>
                <c:pt idx="25588">
                  <c:v>1.05828894112218E-2</c:v>
                </c:pt>
                <c:pt idx="25589">
                  <c:v>2.9739738376766502E-2</c:v>
                </c:pt>
                <c:pt idx="25590">
                  <c:v>8.1826013594153302E-3</c:v>
                </c:pt>
                <c:pt idx="25591">
                  <c:v>1.31396729788648E-2</c:v>
                </c:pt>
                <c:pt idx="25592">
                  <c:v>9.5709971869809406E-3</c:v>
                </c:pt>
                <c:pt idx="25593">
                  <c:v>8.6544431230515494E-3</c:v>
                </c:pt>
                <c:pt idx="25594">
                  <c:v>5.1925464214116097E-2</c:v>
                </c:pt>
                <c:pt idx="25595">
                  <c:v>2.1285804155469799E-2</c:v>
                </c:pt>
                <c:pt idx="25596">
                  <c:v>2.3662006203547501E-2</c:v>
                </c:pt>
                <c:pt idx="25597">
                  <c:v>3.9282136192626903E-2</c:v>
                </c:pt>
                <c:pt idx="25598">
                  <c:v>1.5644596625764898E-2</c:v>
                </c:pt>
                <c:pt idx="25599">
                  <c:v>1.5898010126639401E-2</c:v>
                </c:pt>
                <c:pt idx="25600">
                  <c:v>1.2655246891589899E-2</c:v>
                </c:pt>
                <c:pt idx="25601">
                  <c:v>1.0657718404417701E-2</c:v>
                </c:pt>
                <c:pt idx="25602">
                  <c:v>1.2671899526716801E-2</c:v>
                </c:pt>
                <c:pt idx="25603">
                  <c:v>1.6431139807907499E-2</c:v>
                </c:pt>
                <c:pt idx="25604">
                  <c:v>6.2564362370917601E-2</c:v>
                </c:pt>
                <c:pt idx="25605">
                  <c:v>1.6598510098662301E-2</c:v>
                </c:pt>
                <c:pt idx="25606">
                  <c:v>8.1279096171995996E-3</c:v>
                </c:pt>
                <c:pt idx="25607">
                  <c:v>8.2301271793468207E-3</c:v>
                </c:pt>
                <c:pt idx="25608">
                  <c:v>1.0902133701847999E-2</c:v>
                </c:pt>
                <c:pt idx="25609">
                  <c:v>1.4655681959780001E-2</c:v>
                </c:pt>
                <c:pt idx="25610">
                  <c:v>6.1687139275902303E-2</c:v>
                </c:pt>
                <c:pt idx="25611">
                  <c:v>2.1740066809556799E-2</c:v>
                </c:pt>
                <c:pt idx="25612">
                  <c:v>2.8143198499007E-2</c:v>
                </c:pt>
                <c:pt idx="25613">
                  <c:v>2.0565216673958799E-2</c:v>
                </c:pt>
                <c:pt idx="25614">
                  <c:v>1.26054830196052E-2</c:v>
                </c:pt>
                <c:pt idx="25615">
                  <c:v>1.52714169655533E-2</c:v>
                </c:pt>
                <c:pt idx="25616">
                  <c:v>6.84052680615439E-2</c:v>
                </c:pt>
                <c:pt idx="25617">
                  <c:v>1.4578410089915599E-2</c:v>
                </c:pt>
                <c:pt idx="25618">
                  <c:v>5.0037332958362497E-2</c:v>
                </c:pt>
                <c:pt idx="25619">
                  <c:v>1.2961262432096001E-2</c:v>
                </c:pt>
                <c:pt idx="25620">
                  <c:v>1.5120812476032201E-2</c:v>
                </c:pt>
                <c:pt idx="25621">
                  <c:v>3.5020613015592499E-2</c:v>
                </c:pt>
                <c:pt idx="25622">
                  <c:v>1.7857233685766399E-2</c:v>
                </c:pt>
                <c:pt idx="25623">
                  <c:v>9.3618451298882605E-3</c:v>
                </c:pt>
                <c:pt idx="25624">
                  <c:v>1.71813476748248E-2</c:v>
                </c:pt>
                <c:pt idx="25625">
                  <c:v>3.9179044534995801E-2</c:v>
                </c:pt>
                <c:pt idx="25626">
                  <c:v>2.6265316330037002E-2</c:v>
                </c:pt>
                <c:pt idx="25627">
                  <c:v>1.14324017837211E-2</c:v>
                </c:pt>
                <c:pt idx="25628">
                  <c:v>4.2619019726473202E-2</c:v>
                </c:pt>
                <c:pt idx="25629">
                  <c:v>1.2302842270641001E-2</c:v>
                </c:pt>
                <c:pt idx="25630">
                  <c:v>8.2030478506988705E-3</c:v>
                </c:pt>
                <c:pt idx="25631">
                  <c:v>2.1157982344991499E-2</c:v>
                </c:pt>
                <c:pt idx="25632">
                  <c:v>4.5287013070851902E-2</c:v>
                </c:pt>
                <c:pt idx="25633">
                  <c:v>2.1133115180363801E-2</c:v>
                </c:pt>
                <c:pt idx="25634">
                  <c:v>2.1850765463043698E-2</c:v>
                </c:pt>
                <c:pt idx="25635">
                  <c:v>1.3097179068872099E-2</c:v>
                </c:pt>
                <c:pt idx="25636">
                  <c:v>1.9386378552990101E-2</c:v>
                </c:pt>
                <c:pt idx="25637">
                  <c:v>2.0908851138608801E-2</c:v>
                </c:pt>
                <c:pt idx="25638">
                  <c:v>4.1539443505845798E-2</c:v>
                </c:pt>
                <c:pt idx="25639">
                  <c:v>1.30020132932414E-2</c:v>
                </c:pt>
                <c:pt idx="25640">
                  <c:v>3.4507210020257598E-2</c:v>
                </c:pt>
                <c:pt idx="25641">
                  <c:v>1.24966818334194E-2</c:v>
                </c:pt>
                <c:pt idx="25642">
                  <c:v>1.08630194987088E-2</c:v>
                </c:pt>
                <c:pt idx="25643">
                  <c:v>1.06659011984885E-2</c:v>
                </c:pt>
                <c:pt idx="25644">
                  <c:v>8.1242671732297995E-3</c:v>
                </c:pt>
                <c:pt idx="25645">
                  <c:v>6.11564346229415E-2</c:v>
                </c:pt>
                <c:pt idx="25646">
                  <c:v>8.5635293377333294E-3</c:v>
                </c:pt>
                <c:pt idx="25647">
                  <c:v>1.7568502269478901E-2</c:v>
                </c:pt>
                <c:pt idx="25648">
                  <c:v>6.6927048538298797E-2</c:v>
                </c:pt>
                <c:pt idx="25649">
                  <c:v>5.7870385749043102E-2</c:v>
                </c:pt>
                <c:pt idx="25650">
                  <c:v>3.7640405858347999E-2</c:v>
                </c:pt>
                <c:pt idx="25651">
                  <c:v>6.5818400472830496E-2</c:v>
                </c:pt>
                <c:pt idx="25652">
                  <c:v>2.1500986315872599E-2</c:v>
                </c:pt>
                <c:pt idx="25653">
                  <c:v>1.58091345802936E-2</c:v>
                </c:pt>
                <c:pt idx="25654">
                  <c:v>9.5130101073050699E-3</c:v>
                </c:pt>
                <c:pt idx="25655">
                  <c:v>1.07542258381639E-2</c:v>
                </c:pt>
                <c:pt idx="25656">
                  <c:v>4.5647714535178498E-2</c:v>
                </c:pt>
                <c:pt idx="25657">
                  <c:v>4.5727040339690397E-2</c:v>
                </c:pt>
                <c:pt idx="25658">
                  <c:v>1.0259875933549101E-2</c:v>
                </c:pt>
                <c:pt idx="25659">
                  <c:v>3.4457896926104202E-2</c:v>
                </c:pt>
                <c:pt idx="25660">
                  <c:v>1.51560109365181E-2</c:v>
                </c:pt>
                <c:pt idx="25661">
                  <c:v>1.18353643663972E-2</c:v>
                </c:pt>
                <c:pt idx="25662">
                  <c:v>1.5752916191664499E-2</c:v>
                </c:pt>
                <c:pt idx="25663">
                  <c:v>2.7723847113138099E-2</c:v>
                </c:pt>
                <c:pt idx="25664">
                  <c:v>4.1323084803593202E-2</c:v>
                </c:pt>
                <c:pt idx="25665">
                  <c:v>4.7612335895685899E-2</c:v>
                </c:pt>
                <c:pt idx="25666">
                  <c:v>5.2867767332049002E-2</c:v>
                </c:pt>
                <c:pt idx="25667">
                  <c:v>1.1198649732199899E-2</c:v>
                </c:pt>
                <c:pt idx="25668">
                  <c:v>1.7670133564964899E-2</c:v>
                </c:pt>
                <c:pt idx="25669">
                  <c:v>2.1797726944387901E-2</c:v>
                </c:pt>
                <c:pt idx="25670">
                  <c:v>2.70521533165488E-2</c:v>
                </c:pt>
                <c:pt idx="25671">
                  <c:v>4.3161196897593603E-2</c:v>
                </c:pt>
                <c:pt idx="25672">
                  <c:v>5.3804176324242101E-2</c:v>
                </c:pt>
                <c:pt idx="25673">
                  <c:v>8.6606942314535508E-3</c:v>
                </c:pt>
                <c:pt idx="25674">
                  <c:v>2.8149090006019201E-2</c:v>
                </c:pt>
                <c:pt idx="25675">
                  <c:v>3.3500714380783898E-2</c:v>
                </c:pt>
                <c:pt idx="25676">
                  <c:v>2.5532096011853099E-2</c:v>
                </c:pt>
                <c:pt idx="25677">
                  <c:v>9.1633813852389102E-3</c:v>
                </c:pt>
                <c:pt idx="25678">
                  <c:v>3.5974702342977199E-2</c:v>
                </c:pt>
                <c:pt idx="25679">
                  <c:v>3.4308933754082699E-2</c:v>
                </c:pt>
                <c:pt idx="25680">
                  <c:v>2.9072758833584102E-2</c:v>
                </c:pt>
                <c:pt idx="25681">
                  <c:v>2.5766710209794499E-2</c:v>
                </c:pt>
                <c:pt idx="25682">
                  <c:v>9.0130548938483993E-3</c:v>
                </c:pt>
                <c:pt idx="25683">
                  <c:v>1.83694698574038E-2</c:v>
                </c:pt>
                <c:pt idx="25684">
                  <c:v>7.8724115574024794E-3</c:v>
                </c:pt>
                <c:pt idx="25685">
                  <c:v>2.6100616184653602E-2</c:v>
                </c:pt>
                <c:pt idx="25686">
                  <c:v>1.90267870037985E-2</c:v>
                </c:pt>
                <c:pt idx="25687">
                  <c:v>9.7149184343841306E-3</c:v>
                </c:pt>
                <c:pt idx="25688">
                  <c:v>8.6826277336388407E-3</c:v>
                </c:pt>
                <c:pt idx="25689">
                  <c:v>2.08832171327979E-2</c:v>
                </c:pt>
                <c:pt idx="25690">
                  <c:v>5.3518858048041199E-2</c:v>
                </c:pt>
                <c:pt idx="25691">
                  <c:v>1.2849741279927201E-2</c:v>
                </c:pt>
                <c:pt idx="25692">
                  <c:v>4.8537871890594601E-2</c:v>
                </c:pt>
                <c:pt idx="25693">
                  <c:v>5.9373337362391899E-2</c:v>
                </c:pt>
                <c:pt idx="25694">
                  <c:v>2.9084405958110002E-2</c:v>
                </c:pt>
                <c:pt idx="25695">
                  <c:v>1.5850226767553099E-2</c:v>
                </c:pt>
                <c:pt idx="25696">
                  <c:v>3.3360553909502502E-2</c:v>
                </c:pt>
                <c:pt idx="25697">
                  <c:v>1.47613121290305E-2</c:v>
                </c:pt>
                <c:pt idx="25698">
                  <c:v>2.2258509173617401E-2</c:v>
                </c:pt>
                <c:pt idx="25699">
                  <c:v>1.44125467285995E-2</c:v>
                </c:pt>
                <c:pt idx="25700">
                  <c:v>9.5642617631407495E-3</c:v>
                </c:pt>
                <c:pt idx="25701">
                  <c:v>5.1041160538804101E-2</c:v>
                </c:pt>
                <c:pt idx="25702">
                  <c:v>1.5673902289415301E-2</c:v>
                </c:pt>
                <c:pt idx="25703">
                  <c:v>9.1516153533674708E-3</c:v>
                </c:pt>
                <c:pt idx="25704">
                  <c:v>8.6608857611169907E-3</c:v>
                </c:pt>
                <c:pt idx="25705">
                  <c:v>1.33849926022212E-2</c:v>
                </c:pt>
                <c:pt idx="25706">
                  <c:v>3.1915782747226E-2</c:v>
                </c:pt>
                <c:pt idx="25707">
                  <c:v>6.09988383938651E-2</c:v>
                </c:pt>
                <c:pt idx="25708">
                  <c:v>2.4803858593473799E-2</c:v>
                </c:pt>
                <c:pt idx="25709">
                  <c:v>1.13059590709756E-2</c:v>
                </c:pt>
                <c:pt idx="25710">
                  <c:v>6.2742080303917203E-2</c:v>
                </c:pt>
                <c:pt idx="25711">
                  <c:v>9.4426506903089492E-3</c:v>
                </c:pt>
                <c:pt idx="25712">
                  <c:v>1.3199569410243001E-2</c:v>
                </c:pt>
                <c:pt idx="25713">
                  <c:v>1.11678222241503E-2</c:v>
                </c:pt>
                <c:pt idx="25714">
                  <c:v>2.6501294270351101E-2</c:v>
                </c:pt>
                <c:pt idx="25715">
                  <c:v>1.21082781078517E-2</c:v>
                </c:pt>
                <c:pt idx="25716">
                  <c:v>2.8686152091071199E-2</c:v>
                </c:pt>
                <c:pt idx="25717">
                  <c:v>1.7634302697789199E-2</c:v>
                </c:pt>
                <c:pt idx="25718">
                  <c:v>4.2263724950173602E-2</c:v>
                </c:pt>
                <c:pt idx="25719">
                  <c:v>1.07617697608952E-2</c:v>
                </c:pt>
                <c:pt idx="25720">
                  <c:v>8.0757081414115604E-3</c:v>
                </c:pt>
                <c:pt idx="25721">
                  <c:v>4.5110009401742902E-2</c:v>
                </c:pt>
                <c:pt idx="25722">
                  <c:v>2.03316441335692E-2</c:v>
                </c:pt>
                <c:pt idx="25723">
                  <c:v>2.8177115925946999E-2</c:v>
                </c:pt>
                <c:pt idx="25724">
                  <c:v>7.9664295991192496E-3</c:v>
                </c:pt>
                <c:pt idx="25725">
                  <c:v>1.45635834025505E-2</c:v>
                </c:pt>
                <c:pt idx="25726">
                  <c:v>3.5139055262291802E-2</c:v>
                </c:pt>
                <c:pt idx="25727">
                  <c:v>6.4154630709137905E-2</c:v>
                </c:pt>
                <c:pt idx="25728">
                  <c:v>1.8944048510706302E-2</c:v>
                </c:pt>
                <c:pt idx="25729">
                  <c:v>1.3614700076482401E-2</c:v>
                </c:pt>
                <c:pt idx="25730">
                  <c:v>1.55357334246709E-2</c:v>
                </c:pt>
                <c:pt idx="25731">
                  <c:v>4.2323419869251401E-2</c:v>
                </c:pt>
                <c:pt idx="25732">
                  <c:v>1.74849574017783E-2</c:v>
                </c:pt>
                <c:pt idx="25733">
                  <c:v>1.3537094158437299E-2</c:v>
                </c:pt>
                <c:pt idx="25734">
                  <c:v>1.4653372767779199E-2</c:v>
                </c:pt>
                <c:pt idx="25735">
                  <c:v>1.8453830308536701E-2</c:v>
                </c:pt>
                <c:pt idx="25736">
                  <c:v>3.5646559323473999E-2</c:v>
                </c:pt>
                <c:pt idx="25737">
                  <c:v>1.6057838005016901E-2</c:v>
                </c:pt>
                <c:pt idx="25738">
                  <c:v>1.0520823344447001E-2</c:v>
                </c:pt>
                <c:pt idx="25739">
                  <c:v>1.9149245521007201E-2</c:v>
                </c:pt>
                <c:pt idx="25740">
                  <c:v>2.0896804977362401E-2</c:v>
                </c:pt>
                <c:pt idx="25741">
                  <c:v>1.35775817616011E-2</c:v>
                </c:pt>
                <c:pt idx="25742">
                  <c:v>1.1091516851472799E-2</c:v>
                </c:pt>
                <c:pt idx="25743">
                  <c:v>3.1355557993380197E-2</c:v>
                </c:pt>
                <c:pt idx="25744">
                  <c:v>4.5859607935482903E-2</c:v>
                </c:pt>
                <c:pt idx="25745">
                  <c:v>3.9211418464231998E-2</c:v>
                </c:pt>
                <c:pt idx="25746">
                  <c:v>5.1332063395399398E-2</c:v>
                </c:pt>
                <c:pt idx="25747">
                  <c:v>2.7147940300588699E-2</c:v>
                </c:pt>
                <c:pt idx="25748">
                  <c:v>9.7580493992581608E-3</c:v>
                </c:pt>
                <c:pt idx="25749">
                  <c:v>1.1724882108861599E-2</c:v>
                </c:pt>
                <c:pt idx="25750">
                  <c:v>1.2612311867704401E-2</c:v>
                </c:pt>
                <c:pt idx="25751">
                  <c:v>2.15243413122847E-2</c:v>
                </c:pt>
                <c:pt idx="25752">
                  <c:v>2.0249969461704299E-2</c:v>
                </c:pt>
                <c:pt idx="25753">
                  <c:v>1.8461079693167601E-2</c:v>
                </c:pt>
                <c:pt idx="25754">
                  <c:v>1.08922407593279E-2</c:v>
                </c:pt>
                <c:pt idx="25755">
                  <c:v>8.3105338262731299E-3</c:v>
                </c:pt>
                <c:pt idx="25756">
                  <c:v>1.0356184191814799E-2</c:v>
                </c:pt>
                <c:pt idx="25757">
                  <c:v>3.7607798815913501E-2</c:v>
                </c:pt>
                <c:pt idx="25758">
                  <c:v>2.7516216194732102E-2</c:v>
                </c:pt>
                <c:pt idx="25759">
                  <c:v>2.3176655541216298E-2</c:v>
                </c:pt>
                <c:pt idx="25760">
                  <c:v>1.65446677263697E-2</c:v>
                </c:pt>
                <c:pt idx="25761">
                  <c:v>1.44964008284933E-2</c:v>
                </c:pt>
                <c:pt idx="25762">
                  <c:v>6.4830762318450294E-2</c:v>
                </c:pt>
                <c:pt idx="25763">
                  <c:v>2.0658569009842899E-2</c:v>
                </c:pt>
                <c:pt idx="25764">
                  <c:v>1.80617910843732E-2</c:v>
                </c:pt>
                <c:pt idx="25765">
                  <c:v>1.0596712759389899E-2</c:v>
                </c:pt>
                <c:pt idx="25766">
                  <c:v>9.4996958285503592E-3</c:v>
                </c:pt>
                <c:pt idx="25767">
                  <c:v>1.16092783468844E-2</c:v>
                </c:pt>
                <c:pt idx="25768">
                  <c:v>2.9333621759264301E-2</c:v>
                </c:pt>
                <c:pt idx="25769">
                  <c:v>3.02190304370939E-2</c:v>
                </c:pt>
                <c:pt idx="25770">
                  <c:v>3.5306855852280501E-2</c:v>
                </c:pt>
                <c:pt idx="25771">
                  <c:v>1.15823562648579E-2</c:v>
                </c:pt>
                <c:pt idx="25772">
                  <c:v>8.5830106342671495E-3</c:v>
                </c:pt>
                <c:pt idx="25773">
                  <c:v>1.1564281353404499E-2</c:v>
                </c:pt>
                <c:pt idx="25774">
                  <c:v>1.8855582797760399E-2</c:v>
                </c:pt>
                <c:pt idx="25775">
                  <c:v>6.3190016453569503E-2</c:v>
                </c:pt>
                <c:pt idx="25776">
                  <c:v>2.3779405302101601E-2</c:v>
                </c:pt>
                <c:pt idx="25777">
                  <c:v>1.43005159662057E-2</c:v>
                </c:pt>
                <c:pt idx="25778">
                  <c:v>1.1903651722154599E-2</c:v>
                </c:pt>
                <c:pt idx="25779">
                  <c:v>9.4427349511510203E-3</c:v>
                </c:pt>
                <c:pt idx="25780">
                  <c:v>3.05942946085987E-2</c:v>
                </c:pt>
                <c:pt idx="25781">
                  <c:v>1.01404856288122E-2</c:v>
                </c:pt>
                <c:pt idx="25782">
                  <c:v>8.8096840495840607E-3</c:v>
                </c:pt>
                <c:pt idx="25783">
                  <c:v>3.2020076140461498E-2</c:v>
                </c:pt>
                <c:pt idx="25784">
                  <c:v>3.27368205045706E-2</c:v>
                </c:pt>
                <c:pt idx="25785">
                  <c:v>1.1201390639838001E-2</c:v>
                </c:pt>
                <c:pt idx="25786">
                  <c:v>1.01339487340994E-2</c:v>
                </c:pt>
                <c:pt idx="25787">
                  <c:v>3.2955410513932297E-2</c:v>
                </c:pt>
                <c:pt idx="25788">
                  <c:v>8.4637545390519701E-3</c:v>
                </c:pt>
                <c:pt idx="25789">
                  <c:v>1.5280742934655599E-2</c:v>
                </c:pt>
                <c:pt idx="25790">
                  <c:v>2.0342639674417601E-2</c:v>
                </c:pt>
                <c:pt idx="25791">
                  <c:v>1.7087556871657798E-2</c:v>
                </c:pt>
                <c:pt idx="25792">
                  <c:v>9.5816556518033193E-3</c:v>
                </c:pt>
                <c:pt idx="25793">
                  <c:v>9.5037598486971599E-3</c:v>
                </c:pt>
                <c:pt idx="25794">
                  <c:v>2.3212081439567999E-2</c:v>
                </c:pt>
                <c:pt idx="25795">
                  <c:v>1.1653894393176999E-2</c:v>
                </c:pt>
                <c:pt idx="25796">
                  <c:v>1.4511137009907899E-2</c:v>
                </c:pt>
                <c:pt idx="25797">
                  <c:v>1.52068606085619E-2</c:v>
                </c:pt>
                <c:pt idx="25798">
                  <c:v>1.1223299986813999E-2</c:v>
                </c:pt>
                <c:pt idx="25799">
                  <c:v>1.87618883536795E-2</c:v>
                </c:pt>
                <c:pt idx="25800">
                  <c:v>1.9499121393976099E-2</c:v>
                </c:pt>
                <c:pt idx="25801">
                  <c:v>9.4495064082237498E-3</c:v>
                </c:pt>
                <c:pt idx="25802">
                  <c:v>4.5582545595219202E-2</c:v>
                </c:pt>
                <c:pt idx="25803">
                  <c:v>2.04982142153648E-2</c:v>
                </c:pt>
                <c:pt idx="25804">
                  <c:v>2.4502832240631101E-2</c:v>
                </c:pt>
                <c:pt idx="25805">
                  <c:v>8.2309189782147803E-3</c:v>
                </c:pt>
                <c:pt idx="25806">
                  <c:v>1.0289114176694701E-2</c:v>
                </c:pt>
                <c:pt idx="25807">
                  <c:v>1.5521152960946701E-2</c:v>
                </c:pt>
                <c:pt idx="25808">
                  <c:v>3.6696575083441103E-2</c:v>
                </c:pt>
                <c:pt idx="25809">
                  <c:v>2.4520970785967901E-2</c:v>
                </c:pt>
                <c:pt idx="25810">
                  <c:v>1.08360033337011E-2</c:v>
                </c:pt>
                <c:pt idx="25811">
                  <c:v>1.85214654614742E-2</c:v>
                </c:pt>
                <c:pt idx="25812">
                  <c:v>1.0639368775476001E-2</c:v>
                </c:pt>
                <c:pt idx="25813">
                  <c:v>2.01308964586932E-2</c:v>
                </c:pt>
                <c:pt idx="25814">
                  <c:v>2.2586122882955501E-2</c:v>
                </c:pt>
                <c:pt idx="25815">
                  <c:v>3.8338031468558201E-2</c:v>
                </c:pt>
                <c:pt idx="25816">
                  <c:v>3.74670429833458E-2</c:v>
                </c:pt>
                <c:pt idx="25817">
                  <c:v>5.3772187230657797E-2</c:v>
                </c:pt>
                <c:pt idx="25818">
                  <c:v>1.9063743258916101E-2</c:v>
                </c:pt>
                <c:pt idx="25819">
                  <c:v>3.0749328977228499E-2</c:v>
                </c:pt>
                <c:pt idx="25820">
                  <c:v>2.6110434603859201E-2</c:v>
                </c:pt>
                <c:pt idx="25821">
                  <c:v>1.5132122019278599E-2</c:v>
                </c:pt>
                <c:pt idx="25822">
                  <c:v>6.4952784185813101E-2</c:v>
                </c:pt>
                <c:pt idx="25823">
                  <c:v>2.2014392765299502E-2</c:v>
                </c:pt>
                <c:pt idx="25824">
                  <c:v>1.1331863248069399E-2</c:v>
                </c:pt>
                <c:pt idx="25825">
                  <c:v>1.49435272497568E-2</c:v>
                </c:pt>
                <c:pt idx="25826">
                  <c:v>5.2160156851620898E-2</c:v>
                </c:pt>
                <c:pt idx="25827">
                  <c:v>1.7157293875289002E-2</c:v>
                </c:pt>
                <c:pt idx="25828">
                  <c:v>1.1335691717468699E-2</c:v>
                </c:pt>
                <c:pt idx="25829">
                  <c:v>1.0449524449389E-2</c:v>
                </c:pt>
                <c:pt idx="25830">
                  <c:v>6.7021147472835996E-2</c:v>
                </c:pt>
                <c:pt idx="25831">
                  <c:v>8.3586924514352304E-3</c:v>
                </c:pt>
                <c:pt idx="25832">
                  <c:v>1.1461025354424901E-2</c:v>
                </c:pt>
                <c:pt idx="25833">
                  <c:v>8.8609807465113398E-3</c:v>
                </c:pt>
                <c:pt idx="25834">
                  <c:v>3.2895863299476101E-2</c:v>
                </c:pt>
                <c:pt idx="25835">
                  <c:v>1.15041203413141E-2</c:v>
                </c:pt>
                <c:pt idx="25836">
                  <c:v>4.9271792339868198E-2</c:v>
                </c:pt>
                <c:pt idx="25837">
                  <c:v>1.36868632268866E-2</c:v>
                </c:pt>
                <c:pt idx="25838">
                  <c:v>1.37849042168361E-2</c:v>
                </c:pt>
                <c:pt idx="25839">
                  <c:v>1.2150082819446699E-2</c:v>
                </c:pt>
                <c:pt idx="25840">
                  <c:v>1.4095214408188599E-2</c:v>
                </c:pt>
                <c:pt idx="25841">
                  <c:v>1.0810320324343699E-2</c:v>
                </c:pt>
                <c:pt idx="25842">
                  <c:v>8.9274154878368397E-3</c:v>
                </c:pt>
                <c:pt idx="25843">
                  <c:v>1.7470700505328E-2</c:v>
                </c:pt>
                <c:pt idx="25844">
                  <c:v>2.8777579514093699E-2</c:v>
                </c:pt>
                <c:pt idx="25845">
                  <c:v>4.9247091483198502E-2</c:v>
                </c:pt>
                <c:pt idx="25846">
                  <c:v>1.4834829630239601E-2</c:v>
                </c:pt>
                <c:pt idx="25847">
                  <c:v>1.33772252088368E-2</c:v>
                </c:pt>
                <c:pt idx="25848">
                  <c:v>4.1291838176181497E-2</c:v>
                </c:pt>
                <c:pt idx="25849">
                  <c:v>1.47868071481624E-2</c:v>
                </c:pt>
                <c:pt idx="25850">
                  <c:v>1.6806394396889801E-2</c:v>
                </c:pt>
                <c:pt idx="25851">
                  <c:v>9.2134339613324703E-3</c:v>
                </c:pt>
                <c:pt idx="25852">
                  <c:v>1.24013793897921E-2</c:v>
                </c:pt>
                <c:pt idx="25853">
                  <c:v>1.22105951452262E-2</c:v>
                </c:pt>
                <c:pt idx="25854">
                  <c:v>2.0331617945156401E-2</c:v>
                </c:pt>
                <c:pt idx="25855">
                  <c:v>2.4897928154725801E-2</c:v>
                </c:pt>
                <c:pt idx="25856">
                  <c:v>1.3914122229613499E-2</c:v>
                </c:pt>
                <c:pt idx="25857">
                  <c:v>2.00505621376772E-2</c:v>
                </c:pt>
                <c:pt idx="25858">
                  <c:v>1.23374702029359E-2</c:v>
                </c:pt>
                <c:pt idx="25859">
                  <c:v>2.9591147190059099E-2</c:v>
                </c:pt>
                <c:pt idx="25860">
                  <c:v>2.6132499437971801E-2</c:v>
                </c:pt>
                <c:pt idx="25861">
                  <c:v>4.90401515739778E-2</c:v>
                </c:pt>
                <c:pt idx="25862">
                  <c:v>3.5308673847191899E-2</c:v>
                </c:pt>
                <c:pt idx="25863">
                  <c:v>1.9524316383397501E-2</c:v>
                </c:pt>
                <c:pt idx="25864">
                  <c:v>1.26478764925461E-2</c:v>
                </c:pt>
                <c:pt idx="25865">
                  <c:v>1.0574322911084399E-2</c:v>
                </c:pt>
                <c:pt idx="25866">
                  <c:v>1.08958446164073E-2</c:v>
                </c:pt>
                <c:pt idx="25867">
                  <c:v>2.4092580645647E-2</c:v>
                </c:pt>
                <c:pt idx="25868">
                  <c:v>1.42933788792859E-2</c:v>
                </c:pt>
                <c:pt idx="25869">
                  <c:v>2.1916081851056798E-2</c:v>
                </c:pt>
                <c:pt idx="25870">
                  <c:v>4.1564811594844799E-2</c:v>
                </c:pt>
                <c:pt idx="25871">
                  <c:v>3.8212390173431497E-2</c:v>
                </c:pt>
                <c:pt idx="25872">
                  <c:v>1.31302598482757E-2</c:v>
                </c:pt>
                <c:pt idx="25873">
                  <c:v>5.2055203459480399E-2</c:v>
                </c:pt>
                <c:pt idx="25874">
                  <c:v>5.6269247833008601E-2</c:v>
                </c:pt>
                <c:pt idx="25875">
                  <c:v>1.0513454305267801E-2</c:v>
                </c:pt>
                <c:pt idx="25876">
                  <c:v>8.9268375856532099E-3</c:v>
                </c:pt>
                <c:pt idx="25877">
                  <c:v>2.59996446269294E-2</c:v>
                </c:pt>
                <c:pt idx="25878">
                  <c:v>1.5848805611938001E-2</c:v>
                </c:pt>
                <c:pt idx="25879">
                  <c:v>3.5325033326637001E-2</c:v>
                </c:pt>
                <c:pt idx="25880">
                  <c:v>1.6728257043313099E-2</c:v>
                </c:pt>
                <c:pt idx="25881">
                  <c:v>1.4832455611762101E-2</c:v>
                </c:pt>
                <c:pt idx="25882">
                  <c:v>1.5625049297182499E-2</c:v>
                </c:pt>
                <c:pt idx="25883">
                  <c:v>5.0600108196994301E-2</c:v>
                </c:pt>
                <c:pt idx="25884">
                  <c:v>4.7340332952855599E-2</c:v>
                </c:pt>
                <c:pt idx="25885">
                  <c:v>1.0482163419463999E-2</c:v>
                </c:pt>
                <c:pt idx="25886">
                  <c:v>1.85070524854603E-2</c:v>
                </c:pt>
                <c:pt idx="25887">
                  <c:v>1.29710324234484E-2</c:v>
                </c:pt>
                <c:pt idx="25888">
                  <c:v>1.3144381129051299E-2</c:v>
                </c:pt>
                <c:pt idx="25889">
                  <c:v>9.2638957467369304E-3</c:v>
                </c:pt>
                <c:pt idx="25890">
                  <c:v>8.7064141837670805E-3</c:v>
                </c:pt>
                <c:pt idx="25891">
                  <c:v>3.7496033327252397E-2</c:v>
                </c:pt>
                <c:pt idx="25892">
                  <c:v>2.0237704309740801E-2</c:v>
                </c:pt>
                <c:pt idx="25893">
                  <c:v>1.01171609008412E-2</c:v>
                </c:pt>
                <c:pt idx="25894">
                  <c:v>1.7347954321099701E-2</c:v>
                </c:pt>
                <c:pt idx="25895">
                  <c:v>1.51081526020701E-2</c:v>
                </c:pt>
                <c:pt idx="25896">
                  <c:v>1.72890688187817E-2</c:v>
                </c:pt>
                <c:pt idx="25897">
                  <c:v>9.2125716560906793E-3</c:v>
                </c:pt>
                <c:pt idx="25898">
                  <c:v>2.32770483985844E-2</c:v>
                </c:pt>
                <c:pt idx="25899">
                  <c:v>2.7665368718753199E-2</c:v>
                </c:pt>
                <c:pt idx="25900">
                  <c:v>9.0930734024778602E-3</c:v>
                </c:pt>
                <c:pt idx="25901">
                  <c:v>9.5334702066058007E-3</c:v>
                </c:pt>
                <c:pt idx="25902">
                  <c:v>9.6861936026518495E-3</c:v>
                </c:pt>
                <c:pt idx="25903">
                  <c:v>1.39198877033525E-2</c:v>
                </c:pt>
                <c:pt idx="25904">
                  <c:v>3.5844003573732103E-2</c:v>
                </c:pt>
                <c:pt idx="25905">
                  <c:v>2.08129043146318E-2</c:v>
                </c:pt>
                <c:pt idx="25906">
                  <c:v>1.1719884973880899E-2</c:v>
                </c:pt>
                <c:pt idx="25907">
                  <c:v>1.5522619868907199E-2</c:v>
                </c:pt>
                <c:pt idx="25908">
                  <c:v>4.3859402583721202E-2</c:v>
                </c:pt>
                <c:pt idx="25909">
                  <c:v>1.63219652824763E-2</c:v>
                </c:pt>
                <c:pt idx="25910">
                  <c:v>2.89199958490228E-2</c:v>
                </c:pt>
                <c:pt idx="25911">
                  <c:v>9.9710479303056106E-3</c:v>
                </c:pt>
                <c:pt idx="25912">
                  <c:v>4.8379873638507598E-2</c:v>
                </c:pt>
                <c:pt idx="25913">
                  <c:v>2.86629712810769E-2</c:v>
                </c:pt>
                <c:pt idx="25914">
                  <c:v>4.0494062481371502E-2</c:v>
                </c:pt>
                <c:pt idx="25915">
                  <c:v>1.15490331645686E-2</c:v>
                </c:pt>
                <c:pt idx="25916">
                  <c:v>2.18744390552446E-2</c:v>
                </c:pt>
                <c:pt idx="25917">
                  <c:v>3.3661538854595899E-2</c:v>
                </c:pt>
                <c:pt idx="25918">
                  <c:v>1.1985162517624199E-2</c:v>
                </c:pt>
                <c:pt idx="25919">
                  <c:v>1.01040056402732E-2</c:v>
                </c:pt>
                <c:pt idx="25920">
                  <c:v>9.5088672044664705E-3</c:v>
                </c:pt>
                <c:pt idx="25921">
                  <c:v>8.8886623261561493E-3</c:v>
                </c:pt>
                <c:pt idx="25922">
                  <c:v>1.24682272659108E-2</c:v>
                </c:pt>
                <c:pt idx="25923">
                  <c:v>1.2591472126830599E-2</c:v>
                </c:pt>
                <c:pt idx="25924">
                  <c:v>1.2940379086968301E-2</c:v>
                </c:pt>
                <c:pt idx="25925">
                  <c:v>8.4095454018746404E-3</c:v>
                </c:pt>
                <c:pt idx="25926">
                  <c:v>9.7126512916684594E-3</c:v>
                </c:pt>
                <c:pt idx="25927">
                  <c:v>4.66006945693953E-2</c:v>
                </c:pt>
                <c:pt idx="25928">
                  <c:v>2.11401990025149E-2</c:v>
                </c:pt>
                <c:pt idx="25929">
                  <c:v>1.63366453266032E-2</c:v>
                </c:pt>
                <c:pt idx="25930">
                  <c:v>6.7911113302083895E-2</c:v>
                </c:pt>
                <c:pt idx="25931">
                  <c:v>6.6625926892800003E-2</c:v>
                </c:pt>
                <c:pt idx="25932">
                  <c:v>1.3381370550591101E-2</c:v>
                </c:pt>
                <c:pt idx="25933">
                  <c:v>8.6265732465698203E-3</c:v>
                </c:pt>
                <c:pt idx="25934">
                  <c:v>8.2914008753497293E-3</c:v>
                </c:pt>
                <c:pt idx="25935">
                  <c:v>4.6989521298020497E-2</c:v>
                </c:pt>
                <c:pt idx="25936">
                  <c:v>2.5257621828768E-2</c:v>
                </c:pt>
                <c:pt idx="25937">
                  <c:v>6.7145143118515799E-2</c:v>
                </c:pt>
                <c:pt idx="25938">
                  <c:v>4.3352958712858498E-2</c:v>
                </c:pt>
                <c:pt idx="25939">
                  <c:v>1.2849994110892399E-2</c:v>
                </c:pt>
                <c:pt idx="25940">
                  <c:v>2.8129949844243701E-2</c:v>
                </c:pt>
                <c:pt idx="25941">
                  <c:v>1.20183943370337E-2</c:v>
                </c:pt>
                <c:pt idx="25942">
                  <c:v>3.36501516334302E-2</c:v>
                </c:pt>
                <c:pt idx="25943">
                  <c:v>4.9605662743146803E-2</c:v>
                </c:pt>
                <c:pt idx="25944">
                  <c:v>2.82657386576406E-2</c:v>
                </c:pt>
                <c:pt idx="25945">
                  <c:v>1.55187632204588E-2</c:v>
                </c:pt>
                <c:pt idx="25946">
                  <c:v>2.42757274268189E-2</c:v>
                </c:pt>
                <c:pt idx="25947">
                  <c:v>1.63590663053086E-2</c:v>
                </c:pt>
                <c:pt idx="25948">
                  <c:v>1.05572897738321E-2</c:v>
                </c:pt>
                <c:pt idx="25949">
                  <c:v>5.1176259185522099E-2</c:v>
                </c:pt>
                <c:pt idx="25950">
                  <c:v>8.9132910899059805E-3</c:v>
                </c:pt>
                <c:pt idx="25951">
                  <c:v>5.0531467953728003E-2</c:v>
                </c:pt>
                <c:pt idx="25952">
                  <c:v>1.24519206093264E-2</c:v>
                </c:pt>
                <c:pt idx="25953">
                  <c:v>1.5526218436514701E-2</c:v>
                </c:pt>
                <c:pt idx="25954">
                  <c:v>1.3594564342046299E-2</c:v>
                </c:pt>
                <c:pt idx="25955">
                  <c:v>6.0562078958441401E-2</c:v>
                </c:pt>
                <c:pt idx="25956">
                  <c:v>1.50326065267342E-2</c:v>
                </c:pt>
                <c:pt idx="25957">
                  <c:v>6.6818279640198999E-2</c:v>
                </c:pt>
                <c:pt idx="25958">
                  <c:v>4.6804229030785398E-2</c:v>
                </c:pt>
                <c:pt idx="25959">
                  <c:v>2.5929391849039099E-2</c:v>
                </c:pt>
                <c:pt idx="25960">
                  <c:v>4.4121122570312699E-2</c:v>
                </c:pt>
                <c:pt idx="25961">
                  <c:v>1.14331706815059E-2</c:v>
                </c:pt>
                <c:pt idx="25962">
                  <c:v>2.44995721038316E-2</c:v>
                </c:pt>
                <c:pt idx="25963">
                  <c:v>1.8189257115274499E-2</c:v>
                </c:pt>
                <c:pt idx="25964">
                  <c:v>1.40701751749735E-2</c:v>
                </c:pt>
                <c:pt idx="25965">
                  <c:v>2.60887569571564E-2</c:v>
                </c:pt>
                <c:pt idx="25966">
                  <c:v>1.0193799155548199E-2</c:v>
                </c:pt>
                <c:pt idx="25967">
                  <c:v>2.6385235626601101E-2</c:v>
                </c:pt>
                <c:pt idx="25968">
                  <c:v>8.6009075983621702E-3</c:v>
                </c:pt>
                <c:pt idx="25969">
                  <c:v>2.2391843392832698E-2</c:v>
                </c:pt>
                <c:pt idx="25970">
                  <c:v>3.9428393132354203E-2</c:v>
                </c:pt>
                <c:pt idx="25971">
                  <c:v>3.5369632913469798E-2</c:v>
                </c:pt>
                <c:pt idx="25972">
                  <c:v>1.77923163909109E-2</c:v>
                </c:pt>
                <c:pt idx="25973">
                  <c:v>2.79233977799891E-2</c:v>
                </c:pt>
                <c:pt idx="25974">
                  <c:v>3.2322954856771703E-2</c:v>
                </c:pt>
                <c:pt idx="25975">
                  <c:v>4.4919475560962298E-2</c:v>
                </c:pt>
                <c:pt idx="25976">
                  <c:v>9.5417811771792392E-3</c:v>
                </c:pt>
                <c:pt idx="25977">
                  <c:v>9.8118313654229992E-3</c:v>
                </c:pt>
                <c:pt idx="25978">
                  <c:v>1.1631535454368E-2</c:v>
                </c:pt>
                <c:pt idx="25979">
                  <c:v>1.77551038354723E-2</c:v>
                </c:pt>
                <c:pt idx="25980">
                  <c:v>1.0728643580193001E-2</c:v>
                </c:pt>
                <c:pt idx="25981">
                  <c:v>1.75956694719153E-2</c:v>
                </c:pt>
                <c:pt idx="25982">
                  <c:v>1.37233497467023E-2</c:v>
                </c:pt>
                <c:pt idx="25983">
                  <c:v>1.12741057032461E-2</c:v>
                </c:pt>
                <c:pt idx="25984">
                  <c:v>3.1745643823873897E-2</c:v>
                </c:pt>
                <c:pt idx="25985">
                  <c:v>9.7112991678534495E-3</c:v>
                </c:pt>
                <c:pt idx="25986">
                  <c:v>2.7340188017345599E-2</c:v>
                </c:pt>
                <c:pt idx="25987">
                  <c:v>2.70766583815302E-2</c:v>
                </c:pt>
                <c:pt idx="25988">
                  <c:v>7.81040801881155E-3</c:v>
                </c:pt>
                <c:pt idx="25989">
                  <c:v>1.1097309748316801E-2</c:v>
                </c:pt>
                <c:pt idx="25990">
                  <c:v>1.04953367007564E-2</c:v>
                </c:pt>
                <c:pt idx="25991">
                  <c:v>1.6469227911919199E-2</c:v>
                </c:pt>
                <c:pt idx="25992">
                  <c:v>1.003464994082E-2</c:v>
                </c:pt>
                <c:pt idx="25993">
                  <c:v>9.3006740529861902E-3</c:v>
                </c:pt>
                <c:pt idx="25994">
                  <c:v>5.02159153966742E-2</c:v>
                </c:pt>
                <c:pt idx="25995">
                  <c:v>4.6413193416251899E-2</c:v>
                </c:pt>
                <c:pt idx="25996">
                  <c:v>2.8309260421284801E-2</c:v>
                </c:pt>
                <c:pt idx="25997">
                  <c:v>6.5232531417061895E-2</c:v>
                </c:pt>
                <c:pt idx="25998">
                  <c:v>1.6642616715743502E-2</c:v>
                </c:pt>
                <c:pt idx="25999">
                  <c:v>1.46277344450482E-2</c:v>
                </c:pt>
                <c:pt idx="26000">
                  <c:v>3.9483327222478701E-2</c:v>
                </c:pt>
                <c:pt idx="26001">
                  <c:v>2.7593017811369001E-2</c:v>
                </c:pt>
                <c:pt idx="26002">
                  <c:v>3.9851947505400498E-2</c:v>
                </c:pt>
                <c:pt idx="26003">
                  <c:v>5.7907215039851002E-2</c:v>
                </c:pt>
                <c:pt idx="26004">
                  <c:v>1.0296771835862001E-2</c:v>
                </c:pt>
                <c:pt idx="26005">
                  <c:v>2.1709535878408098E-2</c:v>
                </c:pt>
                <c:pt idx="26006">
                  <c:v>2.0422099640631599E-2</c:v>
                </c:pt>
                <c:pt idx="26007">
                  <c:v>8.9470681474334898E-3</c:v>
                </c:pt>
                <c:pt idx="26008">
                  <c:v>1.04600280829914E-2</c:v>
                </c:pt>
                <c:pt idx="26009">
                  <c:v>1.1910640489444299E-2</c:v>
                </c:pt>
                <c:pt idx="26010">
                  <c:v>1.08808235323912E-2</c:v>
                </c:pt>
                <c:pt idx="26011">
                  <c:v>2.56848797064613E-2</c:v>
                </c:pt>
                <c:pt idx="26012">
                  <c:v>3.3830565715682603E-2</c:v>
                </c:pt>
                <c:pt idx="26013">
                  <c:v>3.7800352117423199E-2</c:v>
                </c:pt>
                <c:pt idx="26014">
                  <c:v>1.87454293205295E-2</c:v>
                </c:pt>
                <c:pt idx="26015">
                  <c:v>4.8121284231212001E-2</c:v>
                </c:pt>
                <c:pt idx="26016">
                  <c:v>1.25134813152998E-2</c:v>
                </c:pt>
                <c:pt idx="26017">
                  <c:v>3.6884950059223098E-2</c:v>
                </c:pt>
                <c:pt idx="26018">
                  <c:v>1.08093806518576E-2</c:v>
                </c:pt>
                <c:pt idx="26019">
                  <c:v>1.4296369684641E-2</c:v>
                </c:pt>
                <c:pt idx="26020">
                  <c:v>6.2649974399069303E-2</c:v>
                </c:pt>
                <c:pt idx="26021">
                  <c:v>1.9701584265147301E-2</c:v>
                </c:pt>
                <c:pt idx="26022">
                  <c:v>2.24027639995549E-2</c:v>
                </c:pt>
                <c:pt idx="26023">
                  <c:v>5.2954860845332102E-2</c:v>
                </c:pt>
                <c:pt idx="26024">
                  <c:v>1.42344798295029E-2</c:v>
                </c:pt>
                <c:pt idx="26025">
                  <c:v>3.3831671195970199E-2</c:v>
                </c:pt>
                <c:pt idx="26026">
                  <c:v>1.81268445166612E-2</c:v>
                </c:pt>
                <c:pt idx="26027">
                  <c:v>1.0672318549230101E-2</c:v>
                </c:pt>
                <c:pt idx="26028">
                  <c:v>8.0173074665106803E-3</c:v>
                </c:pt>
                <c:pt idx="26029">
                  <c:v>2.48620325366566E-2</c:v>
                </c:pt>
                <c:pt idx="26030">
                  <c:v>2.1339066976356E-2</c:v>
                </c:pt>
                <c:pt idx="26031">
                  <c:v>2.12898129050186E-2</c:v>
                </c:pt>
                <c:pt idx="26032">
                  <c:v>1.6401016183169099E-2</c:v>
                </c:pt>
                <c:pt idx="26033">
                  <c:v>9.5038907048940694E-3</c:v>
                </c:pt>
                <c:pt idx="26034">
                  <c:v>1.05779829140864E-2</c:v>
                </c:pt>
                <c:pt idx="26035">
                  <c:v>1.77332227655724E-2</c:v>
                </c:pt>
                <c:pt idx="26036">
                  <c:v>8.7456808540661603E-3</c:v>
                </c:pt>
                <c:pt idx="26037">
                  <c:v>4.6499880942327598E-2</c:v>
                </c:pt>
                <c:pt idx="26038">
                  <c:v>9.3039938182160296E-3</c:v>
                </c:pt>
                <c:pt idx="26039">
                  <c:v>1.1914489134823E-2</c:v>
                </c:pt>
                <c:pt idx="26040">
                  <c:v>1.74776948300456E-2</c:v>
                </c:pt>
                <c:pt idx="26041">
                  <c:v>6.8226227627044195E-2</c:v>
                </c:pt>
                <c:pt idx="26042">
                  <c:v>9.2693195055852193E-3</c:v>
                </c:pt>
                <c:pt idx="26043">
                  <c:v>1.39323211347214E-2</c:v>
                </c:pt>
                <c:pt idx="26044">
                  <c:v>2.0818931851807401E-2</c:v>
                </c:pt>
                <c:pt idx="26045">
                  <c:v>9.1779471076237507E-3</c:v>
                </c:pt>
                <c:pt idx="26046">
                  <c:v>2.8848759432154002E-2</c:v>
                </c:pt>
                <c:pt idx="26047">
                  <c:v>2.52559512171543E-2</c:v>
                </c:pt>
                <c:pt idx="26048">
                  <c:v>8.0924681811399106E-3</c:v>
                </c:pt>
                <c:pt idx="26049">
                  <c:v>5.0524520627645002E-2</c:v>
                </c:pt>
                <c:pt idx="26050">
                  <c:v>9.6237359298602995E-3</c:v>
                </c:pt>
                <c:pt idx="26051">
                  <c:v>3.2243769157186901E-2</c:v>
                </c:pt>
                <c:pt idx="26052">
                  <c:v>2.3344352417527098E-2</c:v>
                </c:pt>
                <c:pt idx="26053">
                  <c:v>1.93867538440416E-2</c:v>
                </c:pt>
                <c:pt idx="26054">
                  <c:v>2.4534468161859599E-2</c:v>
                </c:pt>
                <c:pt idx="26055">
                  <c:v>1.7457072442673201E-2</c:v>
                </c:pt>
                <c:pt idx="26056">
                  <c:v>1.33015104992261E-2</c:v>
                </c:pt>
                <c:pt idx="26057">
                  <c:v>4.8346358034098903E-2</c:v>
                </c:pt>
                <c:pt idx="26058">
                  <c:v>1.13376945134127E-2</c:v>
                </c:pt>
                <c:pt idx="26059">
                  <c:v>3.85125048435358E-2</c:v>
                </c:pt>
                <c:pt idx="26060">
                  <c:v>2.2493823702844501E-2</c:v>
                </c:pt>
                <c:pt idx="26061">
                  <c:v>1.4575714777013299E-2</c:v>
                </c:pt>
                <c:pt idx="26062">
                  <c:v>1.55257557843613E-2</c:v>
                </c:pt>
                <c:pt idx="26063">
                  <c:v>4.3918820978378299E-2</c:v>
                </c:pt>
                <c:pt idx="26064">
                  <c:v>3.87082348296671E-2</c:v>
                </c:pt>
                <c:pt idx="26065">
                  <c:v>3.10962294407571E-2</c:v>
                </c:pt>
                <c:pt idx="26066">
                  <c:v>1.70216032020831E-2</c:v>
                </c:pt>
                <c:pt idx="26067">
                  <c:v>1.39911982723266E-2</c:v>
                </c:pt>
                <c:pt idx="26068">
                  <c:v>6.8347286536415502E-2</c:v>
                </c:pt>
                <c:pt idx="26069">
                  <c:v>1.19098866349014E-2</c:v>
                </c:pt>
                <c:pt idx="26070">
                  <c:v>9.9772118960619396E-3</c:v>
                </c:pt>
                <c:pt idx="26071">
                  <c:v>1.2548478739095001E-2</c:v>
                </c:pt>
                <c:pt idx="26072">
                  <c:v>9.6767225991641198E-3</c:v>
                </c:pt>
                <c:pt idx="26073">
                  <c:v>8.6501349106441906E-3</c:v>
                </c:pt>
                <c:pt idx="26074">
                  <c:v>2.59255059281992E-2</c:v>
                </c:pt>
                <c:pt idx="26075">
                  <c:v>2.9626772514910998E-2</c:v>
                </c:pt>
                <c:pt idx="26076">
                  <c:v>1.26872252127384E-2</c:v>
                </c:pt>
                <c:pt idx="26077">
                  <c:v>2.01969076495188E-2</c:v>
                </c:pt>
                <c:pt idx="26078">
                  <c:v>1.59863700350798E-2</c:v>
                </c:pt>
                <c:pt idx="26079">
                  <c:v>1.43048867453025E-2</c:v>
                </c:pt>
                <c:pt idx="26080">
                  <c:v>8.0104569061174007E-3</c:v>
                </c:pt>
                <c:pt idx="26081">
                  <c:v>5.7738756919951298E-2</c:v>
                </c:pt>
                <c:pt idx="26082">
                  <c:v>3.0451164419341099E-2</c:v>
                </c:pt>
                <c:pt idx="26083">
                  <c:v>1.59329047295073E-2</c:v>
                </c:pt>
                <c:pt idx="26084">
                  <c:v>6.7276501896987903E-2</c:v>
                </c:pt>
                <c:pt idx="26085">
                  <c:v>1.3446542034495799E-2</c:v>
                </c:pt>
                <c:pt idx="26086">
                  <c:v>3.5630288860741502E-2</c:v>
                </c:pt>
                <c:pt idx="26087">
                  <c:v>2.36961293498574E-2</c:v>
                </c:pt>
                <c:pt idx="26088">
                  <c:v>1.80316772511732E-2</c:v>
                </c:pt>
                <c:pt idx="26089">
                  <c:v>3.2440318784946402E-2</c:v>
                </c:pt>
                <c:pt idx="26090">
                  <c:v>3.6917473352993002E-2</c:v>
                </c:pt>
                <c:pt idx="26091">
                  <c:v>2.68421746449031E-2</c:v>
                </c:pt>
                <c:pt idx="26092">
                  <c:v>1.55362576138138E-2</c:v>
                </c:pt>
                <c:pt idx="26093">
                  <c:v>4.4625585533617403E-2</c:v>
                </c:pt>
                <c:pt idx="26094">
                  <c:v>1.0278383295061399E-2</c:v>
                </c:pt>
                <c:pt idx="26095">
                  <c:v>1.1748588301116599E-2</c:v>
                </c:pt>
                <c:pt idx="26096">
                  <c:v>8.3222405570811606E-3</c:v>
                </c:pt>
                <c:pt idx="26097">
                  <c:v>8.2770350113603799E-3</c:v>
                </c:pt>
                <c:pt idx="26098">
                  <c:v>1.0714694723249299E-2</c:v>
                </c:pt>
                <c:pt idx="26099">
                  <c:v>1.29525205341866E-2</c:v>
                </c:pt>
                <c:pt idx="26100">
                  <c:v>3.2830240006327997E-2</c:v>
                </c:pt>
                <c:pt idx="26101">
                  <c:v>5.6065108008074203E-2</c:v>
                </c:pt>
                <c:pt idx="26102">
                  <c:v>1.0272698073223899E-2</c:v>
                </c:pt>
                <c:pt idx="26103">
                  <c:v>6.9003288408537505E-2</c:v>
                </c:pt>
                <c:pt idx="26104">
                  <c:v>9.0943524110920198E-3</c:v>
                </c:pt>
                <c:pt idx="26105">
                  <c:v>1.3769468215925401E-2</c:v>
                </c:pt>
                <c:pt idx="26106">
                  <c:v>9.1740181709087393E-3</c:v>
                </c:pt>
                <c:pt idx="26107">
                  <c:v>1.26856692894833E-2</c:v>
                </c:pt>
                <c:pt idx="26108">
                  <c:v>2.0196875911813399E-2</c:v>
                </c:pt>
                <c:pt idx="26109">
                  <c:v>9.4829938204664295E-3</c:v>
                </c:pt>
                <c:pt idx="26110">
                  <c:v>4.95435824238349E-2</c:v>
                </c:pt>
                <c:pt idx="26111">
                  <c:v>1.6458030214552302E-2</c:v>
                </c:pt>
                <c:pt idx="26112">
                  <c:v>6.7427963165753294E-2</c:v>
                </c:pt>
                <c:pt idx="26113">
                  <c:v>3.64305545947134E-2</c:v>
                </c:pt>
                <c:pt idx="26114">
                  <c:v>5.5132121503784E-2</c:v>
                </c:pt>
                <c:pt idx="26115">
                  <c:v>9.4114509473292793E-3</c:v>
                </c:pt>
                <c:pt idx="26116">
                  <c:v>2.8381520627708001E-2</c:v>
                </c:pt>
                <c:pt idx="26117">
                  <c:v>9.7539791943747605E-3</c:v>
                </c:pt>
                <c:pt idx="26118">
                  <c:v>8.2099811512421992E-3</c:v>
                </c:pt>
                <c:pt idx="26119">
                  <c:v>3.61064083604297E-2</c:v>
                </c:pt>
                <c:pt idx="26120">
                  <c:v>4.03874590273504E-2</c:v>
                </c:pt>
                <c:pt idx="26121">
                  <c:v>2.9670538331378799E-2</c:v>
                </c:pt>
                <c:pt idx="26122">
                  <c:v>2.4502734304138699E-2</c:v>
                </c:pt>
                <c:pt idx="26123">
                  <c:v>1.1217502205283499E-2</c:v>
                </c:pt>
                <c:pt idx="26124">
                  <c:v>9.4876130214130803E-3</c:v>
                </c:pt>
                <c:pt idx="26125">
                  <c:v>2.47994446899143E-2</c:v>
                </c:pt>
                <c:pt idx="26126">
                  <c:v>2.94728166112041E-2</c:v>
                </c:pt>
                <c:pt idx="26127">
                  <c:v>9.34969732196686E-3</c:v>
                </c:pt>
                <c:pt idx="26128">
                  <c:v>4.2566935663541403E-2</c:v>
                </c:pt>
                <c:pt idx="26129">
                  <c:v>3.4060476809231598E-2</c:v>
                </c:pt>
                <c:pt idx="26130">
                  <c:v>1.7408215734671901E-2</c:v>
                </c:pt>
                <c:pt idx="26131">
                  <c:v>2.1722917056680498E-2</c:v>
                </c:pt>
                <c:pt idx="26132">
                  <c:v>4.2459552674939997E-2</c:v>
                </c:pt>
                <c:pt idx="26133">
                  <c:v>4.9967669144664099E-2</c:v>
                </c:pt>
                <c:pt idx="26134">
                  <c:v>1.5989740971179299E-2</c:v>
                </c:pt>
                <c:pt idx="26135">
                  <c:v>9.0103279007447707E-3</c:v>
                </c:pt>
                <c:pt idx="26136">
                  <c:v>6.9289472561105694E-2</c:v>
                </c:pt>
                <c:pt idx="26137">
                  <c:v>1.8229663432202999E-2</c:v>
                </c:pt>
                <c:pt idx="26138">
                  <c:v>1.2513577243325099E-2</c:v>
                </c:pt>
                <c:pt idx="26139">
                  <c:v>1.05994923923762E-2</c:v>
                </c:pt>
                <c:pt idx="26140">
                  <c:v>1.0258515397863601E-2</c:v>
                </c:pt>
                <c:pt idx="26141">
                  <c:v>3.9882903004496199E-2</c:v>
                </c:pt>
                <c:pt idx="26142">
                  <c:v>4.8311568580432097E-2</c:v>
                </c:pt>
                <c:pt idx="26143">
                  <c:v>5.8271590978781297E-2</c:v>
                </c:pt>
                <c:pt idx="26144">
                  <c:v>5.5387233977767798E-2</c:v>
                </c:pt>
                <c:pt idx="26145">
                  <c:v>3.0500066734546898E-2</c:v>
                </c:pt>
                <c:pt idx="26146">
                  <c:v>3.3275168785336103E-2</c:v>
                </c:pt>
                <c:pt idx="26147">
                  <c:v>8.1160899724380692E-3</c:v>
                </c:pt>
                <c:pt idx="26148">
                  <c:v>3.6766013010224197E-2</c:v>
                </c:pt>
                <c:pt idx="26149">
                  <c:v>8.0983765073430296E-3</c:v>
                </c:pt>
                <c:pt idx="26150">
                  <c:v>2.3794814668483801E-2</c:v>
                </c:pt>
                <c:pt idx="26151">
                  <c:v>1.0706009041412E-2</c:v>
                </c:pt>
                <c:pt idx="26152">
                  <c:v>2.32990895063722E-2</c:v>
                </c:pt>
                <c:pt idx="26153">
                  <c:v>2.7278408973881299E-2</c:v>
                </c:pt>
                <c:pt idx="26154">
                  <c:v>5.7612631989288898E-2</c:v>
                </c:pt>
                <c:pt idx="26155">
                  <c:v>1.49314200158956E-2</c:v>
                </c:pt>
                <c:pt idx="26156">
                  <c:v>5.5056613564377098E-2</c:v>
                </c:pt>
                <c:pt idx="26157">
                  <c:v>1.6274185880989101E-2</c:v>
                </c:pt>
                <c:pt idx="26158">
                  <c:v>1.6974284704759701E-2</c:v>
                </c:pt>
                <c:pt idx="26159">
                  <c:v>1.62467296290001E-2</c:v>
                </c:pt>
                <c:pt idx="26160">
                  <c:v>2.4477194543550299E-2</c:v>
                </c:pt>
                <c:pt idx="26161">
                  <c:v>8.7859887382676603E-3</c:v>
                </c:pt>
                <c:pt idx="26162">
                  <c:v>4.4198530239367199E-2</c:v>
                </c:pt>
                <c:pt idx="26163">
                  <c:v>1.6704840799340901E-2</c:v>
                </c:pt>
                <c:pt idx="26164">
                  <c:v>1.7401401285944501E-2</c:v>
                </c:pt>
                <c:pt idx="26165">
                  <c:v>2.5015965761551E-2</c:v>
                </c:pt>
                <c:pt idx="26166">
                  <c:v>1.67555956148004E-2</c:v>
                </c:pt>
                <c:pt idx="26167">
                  <c:v>1.5053062766172199E-2</c:v>
                </c:pt>
                <c:pt idx="26168">
                  <c:v>1.02296956000602E-2</c:v>
                </c:pt>
                <c:pt idx="26169">
                  <c:v>1.64459350887774E-2</c:v>
                </c:pt>
                <c:pt idx="26170">
                  <c:v>2.4409139308999302E-2</c:v>
                </c:pt>
                <c:pt idx="26171">
                  <c:v>4.6661160094754899E-2</c:v>
                </c:pt>
                <c:pt idx="26172">
                  <c:v>9.3991811050519892E-3</c:v>
                </c:pt>
                <c:pt idx="26173">
                  <c:v>4.46123209511535E-2</c:v>
                </c:pt>
                <c:pt idx="26174">
                  <c:v>1.03343166662704E-2</c:v>
                </c:pt>
                <c:pt idx="26175">
                  <c:v>6.3343637520642607E-2</c:v>
                </c:pt>
                <c:pt idx="26176">
                  <c:v>1.2126660804134401E-2</c:v>
                </c:pt>
                <c:pt idx="26177">
                  <c:v>9.0097658976180297E-3</c:v>
                </c:pt>
                <c:pt idx="26178">
                  <c:v>6.0731996142102902E-2</c:v>
                </c:pt>
                <c:pt idx="26179">
                  <c:v>1.08489327345506E-2</c:v>
                </c:pt>
                <c:pt idx="26180">
                  <c:v>1.1701188010532999E-2</c:v>
                </c:pt>
                <c:pt idx="26181">
                  <c:v>2.7128985789240001E-2</c:v>
                </c:pt>
                <c:pt idx="26182">
                  <c:v>1.5459217422795201E-2</c:v>
                </c:pt>
                <c:pt idx="26183">
                  <c:v>1.27375721732126E-2</c:v>
                </c:pt>
                <c:pt idx="26184">
                  <c:v>1.35703505877285E-2</c:v>
                </c:pt>
                <c:pt idx="26185">
                  <c:v>6.3622859544322702E-2</c:v>
                </c:pt>
                <c:pt idx="26186">
                  <c:v>3.1094854408630499E-2</c:v>
                </c:pt>
                <c:pt idx="26187">
                  <c:v>7.9655237869222396E-3</c:v>
                </c:pt>
                <c:pt idx="26188">
                  <c:v>2.74691353353709E-2</c:v>
                </c:pt>
                <c:pt idx="26189">
                  <c:v>1.59384189284579E-2</c:v>
                </c:pt>
                <c:pt idx="26190">
                  <c:v>2.7695878728116002E-2</c:v>
                </c:pt>
                <c:pt idx="26191">
                  <c:v>1.17179436436176E-2</c:v>
                </c:pt>
                <c:pt idx="26192">
                  <c:v>4.7941410554808203E-2</c:v>
                </c:pt>
                <c:pt idx="26193">
                  <c:v>1.2874906397167299E-2</c:v>
                </c:pt>
                <c:pt idx="26194">
                  <c:v>1.9026732317513801E-2</c:v>
                </c:pt>
                <c:pt idx="26195">
                  <c:v>2.6795368546811901E-2</c:v>
                </c:pt>
                <c:pt idx="26196">
                  <c:v>4.5586427864598197E-2</c:v>
                </c:pt>
                <c:pt idx="26197">
                  <c:v>2.41613360504262E-2</c:v>
                </c:pt>
                <c:pt idx="26198">
                  <c:v>1.7190524859794099E-2</c:v>
                </c:pt>
                <c:pt idx="26199">
                  <c:v>1.6722102532911901E-2</c:v>
                </c:pt>
                <c:pt idx="26200">
                  <c:v>8.8404686557022692E-3</c:v>
                </c:pt>
                <c:pt idx="26201">
                  <c:v>1.85092899779584E-2</c:v>
                </c:pt>
                <c:pt idx="26202">
                  <c:v>9.8894878637256507E-3</c:v>
                </c:pt>
                <c:pt idx="26203">
                  <c:v>1.67065532366827E-2</c:v>
                </c:pt>
                <c:pt idx="26204">
                  <c:v>1.9637612430346198E-2</c:v>
                </c:pt>
                <c:pt idx="26205">
                  <c:v>1.19849477821253E-2</c:v>
                </c:pt>
                <c:pt idx="26206">
                  <c:v>1.28070610319308E-2</c:v>
                </c:pt>
                <c:pt idx="26207">
                  <c:v>2.3367527040174599E-2</c:v>
                </c:pt>
                <c:pt idx="26208">
                  <c:v>1.00758059142878E-2</c:v>
                </c:pt>
                <c:pt idx="26209">
                  <c:v>3.1155974107666101E-2</c:v>
                </c:pt>
                <c:pt idx="26210">
                  <c:v>2.8604197163588401E-2</c:v>
                </c:pt>
                <c:pt idx="26211">
                  <c:v>1.3578248574039701E-2</c:v>
                </c:pt>
                <c:pt idx="26212">
                  <c:v>1.0398377147758899E-2</c:v>
                </c:pt>
                <c:pt idx="26213">
                  <c:v>1.01702729809213E-2</c:v>
                </c:pt>
                <c:pt idx="26214">
                  <c:v>6.7028152147767806E-2</c:v>
                </c:pt>
                <c:pt idx="26215">
                  <c:v>3.3991990296876801E-2</c:v>
                </c:pt>
                <c:pt idx="26216">
                  <c:v>1.18874982858862E-2</c:v>
                </c:pt>
                <c:pt idx="26217">
                  <c:v>6.3759922019119397E-2</c:v>
                </c:pt>
                <c:pt idx="26218">
                  <c:v>8.0310447715602803E-3</c:v>
                </c:pt>
                <c:pt idx="26219">
                  <c:v>3.2288953651702403E-2</c:v>
                </c:pt>
                <c:pt idx="26220">
                  <c:v>1.1147305733661799E-2</c:v>
                </c:pt>
                <c:pt idx="26221">
                  <c:v>1.6842287356243501E-2</c:v>
                </c:pt>
                <c:pt idx="26222">
                  <c:v>4.5056675427780198E-2</c:v>
                </c:pt>
                <c:pt idx="26223">
                  <c:v>1.62091711603474E-2</c:v>
                </c:pt>
                <c:pt idx="26224">
                  <c:v>1.4716954565350099E-2</c:v>
                </c:pt>
                <c:pt idx="26225">
                  <c:v>6.2904544845999999E-2</c:v>
                </c:pt>
                <c:pt idx="26226">
                  <c:v>5.2822423435915297E-2</c:v>
                </c:pt>
                <c:pt idx="26227">
                  <c:v>9.7999125770017997E-3</c:v>
                </c:pt>
                <c:pt idx="26228">
                  <c:v>1.2544366791974701E-2</c:v>
                </c:pt>
                <c:pt idx="26229">
                  <c:v>9.3293566451148908E-3</c:v>
                </c:pt>
                <c:pt idx="26230">
                  <c:v>8.6297752711847094E-3</c:v>
                </c:pt>
                <c:pt idx="26231">
                  <c:v>1.2445605645142599E-2</c:v>
                </c:pt>
                <c:pt idx="26232">
                  <c:v>1.3341644679959099E-2</c:v>
                </c:pt>
                <c:pt idx="26233">
                  <c:v>1.87693285787831E-2</c:v>
                </c:pt>
                <c:pt idx="26234">
                  <c:v>1.6920390834626799E-2</c:v>
                </c:pt>
                <c:pt idx="26235">
                  <c:v>2.09697647313817E-2</c:v>
                </c:pt>
                <c:pt idx="26236">
                  <c:v>3.3736061118710498E-2</c:v>
                </c:pt>
                <c:pt idx="26237">
                  <c:v>5.2131055628867801E-2</c:v>
                </c:pt>
                <c:pt idx="26238">
                  <c:v>1.53006008471904E-2</c:v>
                </c:pt>
                <c:pt idx="26239">
                  <c:v>6.4356777882740995E-2</c:v>
                </c:pt>
                <c:pt idx="26240">
                  <c:v>1.4794363885771499E-2</c:v>
                </c:pt>
                <c:pt idx="26241">
                  <c:v>3.4478281640332203E-2</c:v>
                </c:pt>
                <c:pt idx="26242">
                  <c:v>1.34102578888502E-2</c:v>
                </c:pt>
                <c:pt idx="26243">
                  <c:v>3.1858142815787402E-2</c:v>
                </c:pt>
                <c:pt idx="26244">
                  <c:v>3.8256975818573499E-2</c:v>
                </c:pt>
                <c:pt idx="26245">
                  <c:v>1.05575481799482E-2</c:v>
                </c:pt>
                <c:pt idx="26246">
                  <c:v>1.8684794801572199E-2</c:v>
                </c:pt>
                <c:pt idx="26247">
                  <c:v>1.7983428308702299E-2</c:v>
                </c:pt>
                <c:pt idx="26248">
                  <c:v>5.3564736616415198E-2</c:v>
                </c:pt>
                <c:pt idx="26249">
                  <c:v>1.2984329219858801E-2</c:v>
                </c:pt>
                <c:pt idx="26250">
                  <c:v>1.0141988254274099E-2</c:v>
                </c:pt>
                <c:pt idx="26251">
                  <c:v>3.8698682593125699E-2</c:v>
                </c:pt>
                <c:pt idx="26252">
                  <c:v>8.7512928230309601E-3</c:v>
                </c:pt>
                <c:pt idx="26253">
                  <c:v>1.2222978054104701E-2</c:v>
                </c:pt>
                <c:pt idx="26254">
                  <c:v>2.20560381884384E-2</c:v>
                </c:pt>
                <c:pt idx="26255">
                  <c:v>9.1633071295980795E-3</c:v>
                </c:pt>
                <c:pt idx="26256">
                  <c:v>2.1972668618486998E-2</c:v>
                </c:pt>
                <c:pt idx="26257">
                  <c:v>3.08516085751755E-2</c:v>
                </c:pt>
                <c:pt idx="26258">
                  <c:v>1.03589399319518E-2</c:v>
                </c:pt>
                <c:pt idx="26259">
                  <c:v>2.1535836618434001E-2</c:v>
                </c:pt>
                <c:pt idx="26260">
                  <c:v>3.7706906281679997E-2</c:v>
                </c:pt>
                <c:pt idx="26261">
                  <c:v>1.06355491001948E-2</c:v>
                </c:pt>
                <c:pt idx="26262">
                  <c:v>3.8751811266365198E-2</c:v>
                </c:pt>
                <c:pt idx="26263">
                  <c:v>3.6117042445578E-2</c:v>
                </c:pt>
                <c:pt idx="26264">
                  <c:v>8.8503477000450893E-3</c:v>
                </c:pt>
                <c:pt idx="26265">
                  <c:v>3.0821371837128301E-2</c:v>
                </c:pt>
                <c:pt idx="26266">
                  <c:v>1.46440873535458E-2</c:v>
                </c:pt>
                <c:pt idx="26267">
                  <c:v>1.55760589419861E-2</c:v>
                </c:pt>
                <c:pt idx="26268">
                  <c:v>2.89392099105058E-2</c:v>
                </c:pt>
                <c:pt idx="26269">
                  <c:v>2.5280376343337799E-2</c:v>
                </c:pt>
                <c:pt idx="26270">
                  <c:v>1.9177928344425201E-2</c:v>
                </c:pt>
                <c:pt idx="26271">
                  <c:v>3.1200912756362199E-2</c:v>
                </c:pt>
                <c:pt idx="26272">
                  <c:v>9.1838430829180393E-3</c:v>
                </c:pt>
                <c:pt idx="26273">
                  <c:v>1.4977946673018499E-2</c:v>
                </c:pt>
                <c:pt idx="26274">
                  <c:v>1.29215724892987E-2</c:v>
                </c:pt>
                <c:pt idx="26275">
                  <c:v>1.0075990589233801E-2</c:v>
                </c:pt>
                <c:pt idx="26276">
                  <c:v>1.1031780832220801E-2</c:v>
                </c:pt>
                <c:pt idx="26277">
                  <c:v>1.0610862764377499E-2</c:v>
                </c:pt>
                <c:pt idx="26278">
                  <c:v>2.0243589322925099E-2</c:v>
                </c:pt>
                <c:pt idx="26279">
                  <c:v>1.3321624287457199E-2</c:v>
                </c:pt>
                <c:pt idx="26280">
                  <c:v>1.1080660097520401E-2</c:v>
                </c:pt>
                <c:pt idx="26281">
                  <c:v>1.7656534778676101E-2</c:v>
                </c:pt>
                <c:pt idx="26282">
                  <c:v>1.1844253149463999E-2</c:v>
                </c:pt>
                <c:pt idx="26283">
                  <c:v>2.24326761703364E-2</c:v>
                </c:pt>
                <c:pt idx="26284">
                  <c:v>4.4786969849897898E-2</c:v>
                </c:pt>
                <c:pt idx="26285">
                  <c:v>1.34190028590974E-2</c:v>
                </c:pt>
                <c:pt idx="26286">
                  <c:v>4.42583863749604E-2</c:v>
                </c:pt>
                <c:pt idx="26287">
                  <c:v>8.3289054513492593E-3</c:v>
                </c:pt>
                <c:pt idx="26288">
                  <c:v>1.28777944654399E-2</c:v>
                </c:pt>
                <c:pt idx="26289">
                  <c:v>5.4901607253972098E-2</c:v>
                </c:pt>
                <c:pt idx="26290">
                  <c:v>1.48945255466548E-2</c:v>
                </c:pt>
                <c:pt idx="26291">
                  <c:v>6.2801743604227495E-2</c:v>
                </c:pt>
                <c:pt idx="26292">
                  <c:v>2.0460719326933999E-2</c:v>
                </c:pt>
                <c:pt idx="26293">
                  <c:v>4.0059164328396499E-2</c:v>
                </c:pt>
                <c:pt idx="26294">
                  <c:v>2.7727273999340201E-2</c:v>
                </c:pt>
                <c:pt idx="26295">
                  <c:v>1.78518324799367E-2</c:v>
                </c:pt>
                <c:pt idx="26296">
                  <c:v>9.6886797396739197E-3</c:v>
                </c:pt>
                <c:pt idx="26297">
                  <c:v>1.39041103970501E-2</c:v>
                </c:pt>
                <c:pt idx="26298">
                  <c:v>9.8707301305095002E-3</c:v>
                </c:pt>
                <c:pt idx="26299">
                  <c:v>9.3425864590621997E-3</c:v>
                </c:pt>
                <c:pt idx="26300">
                  <c:v>4.24943851514775E-2</c:v>
                </c:pt>
                <c:pt idx="26301">
                  <c:v>2.5025015680956501E-2</c:v>
                </c:pt>
                <c:pt idx="26302">
                  <c:v>1.0415711232053201E-2</c:v>
                </c:pt>
                <c:pt idx="26303">
                  <c:v>7.7546483133950602E-3</c:v>
                </c:pt>
                <c:pt idx="26304">
                  <c:v>1.43183023116663E-2</c:v>
                </c:pt>
                <c:pt idx="26305">
                  <c:v>3.01409467535446E-2</c:v>
                </c:pt>
                <c:pt idx="26306">
                  <c:v>1.4998162496395E-2</c:v>
                </c:pt>
                <c:pt idx="26307">
                  <c:v>4.1772509506588999E-2</c:v>
                </c:pt>
                <c:pt idx="26308">
                  <c:v>4.4197357526431703E-2</c:v>
                </c:pt>
                <c:pt idx="26309">
                  <c:v>2.1866208014466499E-2</c:v>
                </c:pt>
                <c:pt idx="26310">
                  <c:v>4.2905598495938099E-2</c:v>
                </c:pt>
                <c:pt idx="26311">
                  <c:v>1.7667432875514401E-2</c:v>
                </c:pt>
                <c:pt idx="26312">
                  <c:v>1.52849890574203E-2</c:v>
                </c:pt>
                <c:pt idx="26313">
                  <c:v>2.5216769172922201E-2</c:v>
                </c:pt>
                <c:pt idx="26314">
                  <c:v>1.04572535917606E-2</c:v>
                </c:pt>
                <c:pt idx="26315">
                  <c:v>1.6426121983212302E-2</c:v>
                </c:pt>
                <c:pt idx="26316">
                  <c:v>3.4415582079551303E-2</c:v>
                </c:pt>
                <c:pt idx="26317">
                  <c:v>3.0649805913374101E-2</c:v>
                </c:pt>
                <c:pt idx="26318">
                  <c:v>1.6636070536529501E-2</c:v>
                </c:pt>
                <c:pt idx="26319">
                  <c:v>2.00163757510948E-2</c:v>
                </c:pt>
                <c:pt idx="26320">
                  <c:v>8.0572302525094702E-3</c:v>
                </c:pt>
                <c:pt idx="26321">
                  <c:v>1.41575239843886E-2</c:v>
                </c:pt>
                <c:pt idx="26322">
                  <c:v>9.49778587197273E-3</c:v>
                </c:pt>
                <c:pt idx="26323">
                  <c:v>1.31776794884824E-2</c:v>
                </c:pt>
                <c:pt idx="26324">
                  <c:v>1.81413341298448E-2</c:v>
                </c:pt>
                <c:pt idx="26325">
                  <c:v>2.4589668881710498E-2</c:v>
                </c:pt>
                <c:pt idx="26326">
                  <c:v>1.3915744138938001E-2</c:v>
                </c:pt>
                <c:pt idx="26327">
                  <c:v>1.24454575939202E-2</c:v>
                </c:pt>
                <c:pt idx="26328">
                  <c:v>1.1414320830639301E-2</c:v>
                </c:pt>
                <c:pt idx="26329">
                  <c:v>1.6238141447591E-2</c:v>
                </c:pt>
                <c:pt idx="26330">
                  <c:v>1.03628954343447E-2</c:v>
                </c:pt>
                <c:pt idx="26331">
                  <c:v>1.7104293803506001E-2</c:v>
                </c:pt>
                <c:pt idx="26332">
                  <c:v>5.2360655212582402E-2</c:v>
                </c:pt>
                <c:pt idx="26333">
                  <c:v>1.14726526842037E-2</c:v>
                </c:pt>
                <c:pt idx="26334">
                  <c:v>1.68441718353428E-2</c:v>
                </c:pt>
                <c:pt idx="26335">
                  <c:v>8.9210695254393901E-3</c:v>
                </c:pt>
                <c:pt idx="26336">
                  <c:v>3.9255897378805103E-2</c:v>
                </c:pt>
                <c:pt idx="26337">
                  <c:v>8.6345904818252994E-3</c:v>
                </c:pt>
                <c:pt idx="26338">
                  <c:v>6.1877784468213397E-2</c:v>
                </c:pt>
                <c:pt idx="26339">
                  <c:v>1.8303671703592601E-2</c:v>
                </c:pt>
                <c:pt idx="26340">
                  <c:v>7.9156745164533793E-3</c:v>
                </c:pt>
                <c:pt idx="26341">
                  <c:v>1.3894702037335701E-2</c:v>
                </c:pt>
                <c:pt idx="26342">
                  <c:v>2.7783252314756701E-2</c:v>
                </c:pt>
                <c:pt idx="26343">
                  <c:v>1.8888975765464701E-2</c:v>
                </c:pt>
                <c:pt idx="26344">
                  <c:v>8.1242554247570199E-3</c:v>
                </c:pt>
                <c:pt idx="26345">
                  <c:v>1.9743678240241501E-2</c:v>
                </c:pt>
                <c:pt idx="26346">
                  <c:v>8.5384394934600698E-3</c:v>
                </c:pt>
                <c:pt idx="26347">
                  <c:v>2.0498164328051401E-2</c:v>
                </c:pt>
                <c:pt idx="26348">
                  <c:v>1.5826762602464E-2</c:v>
                </c:pt>
                <c:pt idx="26349">
                  <c:v>1.8400183675406599E-2</c:v>
                </c:pt>
                <c:pt idx="26350">
                  <c:v>3.2469210304225497E-2</c:v>
                </c:pt>
                <c:pt idx="26351">
                  <c:v>8.57272335529876E-3</c:v>
                </c:pt>
                <c:pt idx="26352">
                  <c:v>5.1318914267980298E-2</c:v>
                </c:pt>
                <c:pt idx="26353">
                  <c:v>6.7145226694043394E-2</c:v>
                </c:pt>
                <c:pt idx="26354">
                  <c:v>6.4019568320061795E-2</c:v>
                </c:pt>
                <c:pt idx="26355">
                  <c:v>5.4707797902253899E-2</c:v>
                </c:pt>
                <c:pt idx="26356">
                  <c:v>1.5471956820584E-2</c:v>
                </c:pt>
                <c:pt idx="26357">
                  <c:v>1.0540401650980301E-2</c:v>
                </c:pt>
                <c:pt idx="26358">
                  <c:v>1.0856034036966399E-2</c:v>
                </c:pt>
                <c:pt idx="26359">
                  <c:v>9.7404382359012592E-3</c:v>
                </c:pt>
                <c:pt idx="26360">
                  <c:v>6.6558736043307101E-2</c:v>
                </c:pt>
                <c:pt idx="26361">
                  <c:v>3.3762957312023202E-2</c:v>
                </c:pt>
                <c:pt idx="26362">
                  <c:v>4.81047763543671E-2</c:v>
                </c:pt>
                <c:pt idx="26363">
                  <c:v>6.4822466023522901E-2</c:v>
                </c:pt>
                <c:pt idx="26364">
                  <c:v>1.51494127503169E-2</c:v>
                </c:pt>
                <c:pt idx="26365">
                  <c:v>1.29237689269915E-2</c:v>
                </c:pt>
                <c:pt idx="26366">
                  <c:v>1.7046242423864901E-2</c:v>
                </c:pt>
                <c:pt idx="26367">
                  <c:v>3.9868370113519597E-2</c:v>
                </c:pt>
                <c:pt idx="26368">
                  <c:v>1.0993138899490501E-2</c:v>
                </c:pt>
                <c:pt idx="26369">
                  <c:v>9.3442583180570297E-3</c:v>
                </c:pt>
                <c:pt idx="26370">
                  <c:v>1.4509305907744499E-2</c:v>
                </c:pt>
                <c:pt idx="26371">
                  <c:v>3.0262187452303E-2</c:v>
                </c:pt>
                <c:pt idx="26372">
                  <c:v>1.34272696831637E-2</c:v>
                </c:pt>
                <c:pt idx="26373">
                  <c:v>2.5190589317880999E-2</c:v>
                </c:pt>
                <c:pt idx="26374">
                  <c:v>2.1979344516895E-2</c:v>
                </c:pt>
                <c:pt idx="26375">
                  <c:v>4.7630509836164903E-2</c:v>
                </c:pt>
                <c:pt idx="26376">
                  <c:v>1.83884858262107E-2</c:v>
                </c:pt>
                <c:pt idx="26377">
                  <c:v>1.0172978710859201E-2</c:v>
                </c:pt>
                <c:pt idx="26378">
                  <c:v>3.0251563775780501E-2</c:v>
                </c:pt>
                <c:pt idx="26379">
                  <c:v>1.4678361035127801E-2</c:v>
                </c:pt>
                <c:pt idx="26380">
                  <c:v>1.8054395861867901E-2</c:v>
                </c:pt>
                <c:pt idx="26381">
                  <c:v>2.5712250655499799E-2</c:v>
                </c:pt>
                <c:pt idx="26382">
                  <c:v>9.7461710780608994E-3</c:v>
                </c:pt>
                <c:pt idx="26383">
                  <c:v>8.1168517116280408E-3</c:v>
                </c:pt>
                <c:pt idx="26384">
                  <c:v>1.53657445772686E-2</c:v>
                </c:pt>
                <c:pt idx="26385">
                  <c:v>9.7480354395998101E-3</c:v>
                </c:pt>
                <c:pt idx="26386">
                  <c:v>1.60668765642458E-2</c:v>
                </c:pt>
                <c:pt idx="26387">
                  <c:v>1.59373957079041E-2</c:v>
                </c:pt>
                <c:pt idx="26388">
                  <c:v>1.3086990215130099E-2</c:v>
                </c:pt>
                <c:pt idx="26389">
                  <c:v>1.06169696724004E-2</c:v>
                </c:pt>
                <c:pt idx="26390">
                  <c:v>1.34971172588362E-2</c:v>
                </c:pt>
                <c:pt idx="26391">
                  <c:v>3.8426951007767503E-2</c:v>
                </c:pt>
                <c:pt idx="26392">
                  <c:v>1.8097215635046002E-2</c:v>
                </c:pt>
                <c:pt idx="26393">
                  <c:v>1.35783439422757E-2</c:v>
                </c:pt>
                <c:pt idx="26394">
                  <c:v>2.5226626509919799E-2</c:v>
                </c:pt>
                <c:pt idx="26395">
                  <c:v>3.4627337566206597E-2</c:v>
                </c:pt>
                <c:pt idx="26396">
                  <c:v>2.2924540377978499E-2</c:v>
                </c:pt>
                <c:pt idx="26397">
                  <c:v>1.27784885577828E-2</c:v>
                </c:pt>
                <c:pt idx="26398">
                  <c:v>1.08261325984132E-2</c:v>
                </c:pt>
                <c:pt idx="26399">
                  <c:v>1.11609673558596E-2</c:v>
                </c:pt>
                <c:pt idx="26400">
                  <c:v>3.62580290523183E-2</c:v>
                </c:pt>
                <c:pt idx="26401">
                  <c:v>1.5786874119396999E-2</c:v>
                </c:pt>
                <c:pt idx="26402">
                  <c:v>1.7538403887287599E-2</c:v>
                </c:pt>
                <c:pt idx="26403">
                  <c:v>1.4017535584573301E-2</c:v>
                </c:pt>
                <c:pt idx="26404">
                  <c:v>9.2583277515586905E-3</c:v>
                </c:pt>
                <c:pt idx="26405">
                  <c:v>2.7782458004531999E-2</c:v>
                </c:pt>
                <c:pt idx="26406">
                  <c:v>1.87366666747356E-2</c:v>
                </c:pt>
                <c:pt idx="26407">
                  <c:v>1.7176044425870601E-2</c:v>
                </c:pt>
                <c:pt idx="26408">
                  <c:v>8.6460914508042306E-3</c:v>
                </c:pt>
                <c:pt idx="26409">
                  <c:v>1.41936352769945E-2</c:v>
                </c:pt>
                <c:pt idx="26410">
                  <c:v>1.23130064006624E-2</c:v>
                </c:pt>
                <c:pt idx="26411">
                  <c:v>2.2217258543637802E-2</c:v>
                </c:pt>
                <c:pt idx="26412">
                  <c:v>9.0349843571369097E-3</c:v>
                </c:pt>
                <c:pt idx="26413">
                  <c:v>1.32530723004815E-2</c:v>
                </c:pt>
                <c:pt idx="26414">
                  <c:v>2.8004352951929799E-2</c:v>
                </c:pt>
                <c:pt idx="26415">
                  <c:v>1.7950037939415402E-2</c:v>
                </c:pt>
                <c:pt idx="26416">
                  <c:v>1.4370615170475999E-2</c:v>
                </c:pt>
                <c:pt idx="26417">
                  <c:v>2.7815795910125101E-2</c:v>
                </c:pt>
                <c:pt idx="26418">
                  <c:v>1.13130259858645E-2</c:v>
                </c:pt>
                <c:pt idx="26419">
                  <c:v>9.1559506603322797E-3</c:v>
                </c:pt>
                <c:pt idx="26420">
                  <c:v>6.3941343230032796E-2</c:v>
                </c:pt>
                <c:pt idx="26421">
                  <c:v>2.59633709625391E-2</c:v>
                </c:pt>
                <c:pt idx="26422">
                  <c:v>1.68335844169283E-2</c:v>
                </c:pt>
                <c:pt idx="26423">
                  <c:v>6.8992874183128799E-2</c:v>
                </c:pt>
                <c:pt idx="26424">
                  <c:v>1.50546382981145E-2</c:v>
                </c:pt>
                <c:pt idx="26425">
                  <c:v>3.2993601790276703E-2</c:v>
                </c:pt>
                <c:pt idx="26426">
                  <c:v>5.7048426324373402E-2</c:v>
                </c:pt>
                <c:pt idx="26427">
                  <c:v>2.18644296640161E-2</c:v>
                </c:pt>
                <c:pt idx="26428">
                  <c:v>1.11783819917978E-2</c:v>
                </c:pt>
                <c:pt idx="26429">
                  <c:v>9.82522450760525E-3</c:v>
                </c:pt>
                <c:pt idx="26430">
                  <c:v>1.5555161682083001E-2</c:v>
                </c:pt>
                <c:pt idx="26431">
                  <c:v>9.2191304089579099E-3</c:v>
                </c:pt>
                <c:pt idx="26432">
                  <c:v>2.5380835328050601E-2</c:v>
                </c:pt>
                <c:pt idx="26433">
                  <c:v>9.9344705693928202E-3</c:v>
                </c:pt>
                <c:pt idx="26434">
                  <c:v>2.0666810297179899E-2</c:v>
                </c:pt>
                <c:pt idx="26435">
                  <c:v>3.1838502785606897E-2</c:v>
                </c:pt>
                <c:pt idx="26436">
                  <c:v>2.98936617658461E-2</c:v>
                </c:pt>
                <c:pt idx="26437">
                  <c:v>1.26137841906101E-2</c:v>
                </c:pt>
                <c:pt idx="26438">
                  <c:v>1.7049595838153801E-2</c:v>
                </c:pt>
                <c:pt idx="26439">
                  <c:v>1.57621504502377E-2</c:v>
                </c:pt>
                <c:pt idx="26440">
                  <c:v>1.8668854476449601E-2</c:v>
                </c:pt>
                <c:pt idx="26441">
                  <c:v>1.59197193317815E-2</c:v>
                </c:pt>
                <c:pt idx="26442">
                  <c:v>2.2379830115809601E-2</c:v>
                </c:pt>
                <c:pt idx="26443">
                  <c:v>1.4954021197116E-2</c:v>
                </c:pt>
                <c:pt idx="26444">
                  <c:v>1.53800693204606E-2</c:v>
                </c:pt>
                <c:pt idx="26445">
                  <c:v>1.19575884613823E-2</c:v>
                </c:pt>
                <c:pt idx="26446">
                  <c:v>1.54681765242876E-2</c:v>
                </c:pt>
                <c:pt idx="26447">
                  <c:v>5.3861090210119499E-2</c:v>
                </c:pt>
                <c:pt idx="26448">
                  <c:v>8.7129854274191603E-3</c:v>
                </c:pt>
                <c:pt idx="26449">
                  <c:v>1.12438755131482E-2</c:v>
                </c:pt>
                <c:pt idx="26450">
                  <c:v>2.0510745237006901E-2</c:v>
                </c:pt>
                <c:pt idx="26451">
                  <c:v>9.3167925553095492E-3</c:v>
                </c:pt>
                <c:pt idx="26452">
                  <c:v>1.6357822034641499E-2</c:v>
                </c:pt>
                <c:pt idx="26453">
                  <c:v>1.7364198459303499E-2</c:v>
                </c:pt>
                <c:pt idx="26454">
                  <c:v>5.99385170656535E-2</c:v>
                </c:pt>
                <c:pt idx="26455">
                  <c:v>9.3331592227880403E-3</c:v>
                </c:pt>
                <c:pt idx="26456">
                  <c:v>1.4704563772480301E-2</c:v>
                </c:pt>
                <c:pt idx="26457">
                  <c:v>1.7209966484810799E-2</c:v>
                </c:pt>
                <c:pt idx="26458">
                  <c:v>2.2763161108922E-2</c:v>
                </c:pt>
                <c:pt idx="26459">
                  <c:v>2.3219440629843002E-2</c:v>
                </c:pt>
                <c:pt idx="26460">
                  <c:v>9.0980108070288102E-3</c:v>
                </c:pt>
                <c:pt idx="26461">
                  <c:v>4.8319964816395798E-2</c:v>
                </c:pt>
                <c:pt idx="26462">
                  <c:v>2.40440744118872E-2</c:v>
                </c:pt>
                <c:pt idx="26463">
                  <c:v>1.0893314883498499E-2</c:v>
                </c:pt>
                <c:pt idx="26464">
                  <c:v>1.6737656663615898E-2</c:v>
                </c:pt>
                <c:pt idx="26465">
                  <c:v>9.7769534345661692E-3</c:v>
                </c:pt>
                <c:pt idx="26466">
                  <c:v>3.6711606590867099E-2</c:v>
                </c:pt>
                <c:pt idx="26467">
                  <c:v>9.7656535097342106E-3</c:v>
                </c:pt>
                <c:pt idx="26468">
                  <c:v>1.1028339088709401E-2</c:v>
                </c:pt>
                <c:pt idx="26469">
                  <c:v>2.2921320657488801E-2</c:v>
                </c:pt>
                <c:pt idx="26470">
                  <c:v>6.6492540744617704E-2</c:v>
                </c:pt>
                <c:pt idx="26471">
                  <c:v>8.2783791829416208E-3</c:v>
                </c:pt>
                <c:pt idx="26472">
                  <c:v>9.7588794524114605E-3</c:v>
                </c:pt>
                <c:pt idx="26473">
                  <c:v>1.1819311462136699E-2</c:v>
                </c:pt>
                <c:pt idx="26474">
                  <c:v>9.0720209602850703E-3</c:v>
                </c:pt>
                <c:pt idx="26475">
                  <c:v>4.9747687932230597E-2</c:v>
                </c:pt>
                <c:pt idx="26476">
                  <c:v>2.05360536683473E-2</c:v>
                </c:pt>
                <c:pt idx="26477">
                  <c:v>1.7917261551316201E-2</c:v>
                </c:pt>
                <c:pt idx="26478">
                  <c:v>8.4853173917101999E-3</c:v>
                </c:pt>
                <c:pt idx="26479">
                  <c:v>6.6870411318967607E-2</c:v>
                </c:pt>
                <c:pt idx="26480">
                  <c:v>6.1805568111523899E-2</c:v>
                </c:pt>
                <c:pt idx="26481">
                  <c:v>8.9573544325850605E-3</c:v>
                </c:pt>
                <c:pt idx="26482">
                  <c:v>2.3983380443331499E-2</c:v>
                </c:pt>
                <c:pt idx="26483">
                  <c:v>8.7073544186319005E-3</c:v>
                </c:pt>
                <c:pt idx="26484">
                  <c:v>9.9495343457945296E-3</c:v>
                </c:pt>
                <c:pt idx="26485">
                  <c:v>8.0329860018104101E-3</c:v>
                </c:pt>
                <c:pt idx="26486">
                  <c:v>1.34421699211621E-2</c:v>
                </c:pt>
                <c:pt idx="26487">
                  <c:v>8.8175414422082508E-3</c:v>
                </c:pt>
                <c:pt idx="26488">
                  <c:v>1.59411111224247E-2</c:v>
                </c:pt>
                <c:pt idx="26489">
                  <c:v>4.0154112928312398E-2</c:v>
                </c:pt>
                <c:pt idx="26490">
                  <c:v>9.2183063735446092E-3</c:v>
                </c:pt>
                <c:pt idx="26491">
                  <c:v>1.0054626635975301E-2</c:v>
                </c:pt>
                <c:pt idx="26492">
                  <c:v>4.9620184021373602E-2</c:v>
                </c:pt>
                <c:pt idx="26493">
                  <c:v>5.5563439734728298E-2</c:v>
                </c:pt>
                <c:pt idx="26494">
                  <c:v>1.9987626099860701E-2</c:v>
                </c:pt>
                <c:pt idx="26495">
                  <c:v>5.59169168900224E-2</c:v>
                </c:pt>
                <c:pt idx="26496">
                  <c:v>2.71162816265797E-2</c:v>
                </c:pt>
                <c:pt idx="26497">
                  <c:v>2.1176882840399602E-2</c:v>
                </c:pt>
                <c:pt idx="26498">
                  <c:v>2.3568879096348399E-2</c:v>
                </c:pt>
                <c:pt idx="26499">
                  <c:v>1.7727934502349899E-2</c:v>
                </c:pt>
                <c:pt idx="26500">
                  <c:v>1.76467029901144E-2</c:v>
                </c:pt>
                <c:pt idx="26501">
                  <c:v>8.9709080007398401E-3</c:v>
                </c:pt>
                <c:pt idx="26502">
                  <c:v>1.1594318931894301E-2</c:v>
                </c:pt>
                <c:pt idx="26503">
                  <c:v>8.5258107779401498E-3</c:v>
                </c:pt>
                <c:pt idx="26504">
                  <c:v>2.3117562972186399E-2</c:v>
                </c:pt>
                <c:pt idx="26505">
                  <c:v>1.79669032538903E-2</c:v>
                </c:pt>
                <c:pt idx="26506">
                  <c:v>4.8951465247347302E-2</c:v>
                </c:pt>
                <c:pt idx="26507">
                  <c:v>1.36285581892684E-2</c:v>
                </c:pt>
                <c:pt idx="26508">
                  <c:v>1.7386665720563899E-2</c:v>
                </c:pt>
                <c:pt idx="26509">
                  <c:v>1.4927382838649901E-2</c:v>
                </c:pt>
                <c:pt idx="26510">
                  <c:v>1.68002392303571E-2</c:v>
                </c:pt>
                <c:pt idx="26511">
                  <c:v>3.0797711767703101E-2</c:v>
                </c:pt>
                <c:pt idx="26512">
                  <c:v>9.7317320836619505E-3</c:v>
                </c:pt>
                <c:pt idx="26513">
                  <c:v>9.1848498059087704E-3</c:v>
                </c:pt>
                <c:pt idx="26514">
                  <c:v>5.2091764094275399E-2</c:v>
                </c:pt>
                <c:pt idx="26515">
                  <c:v>3.0180643209409601E-2</c:v>
                </c:pt>
                <c:pt idx="26516">
                  <c:v>2.7058924506872001E-2</c:v>
                </c:pt>
                <c:pt idx="26517">
                  <c:v>8.7208974128981497E-3</c:v>
                </c:pt>
                <c:pt idx="26518">
                  <c:v>1.43481426994058E-2</c:v>
                </c:pt>
                <c:pt idx="26519">
                  <c:v>1.0854048902133101E-2</c:v>
                </c:pt>
                <c:pt idx="26520">
                  <c:v>1.5614251352069401E-2</c:v>
                </c:pt>
                <c:pt idx="26521">
                  <c:v>1.08788818134757E-2</c:v>
                </c:pt>
                <c:pt idx="26522">
                  <c:v>5.7694736557548899E-2</c:v>
                </c:pt>
                <c:pt idx="26523">
                  <c:v>1.23936044481688E-2</c:v>
                </c:pt>
                <c:pt idx="26524">
                  <c:v>2.10193703746787E-2</c:v>
                </c:pt>
                <c:pt idx="26525">
                  <c:v>1.26631109282996E-2</c:v>
                </c:pt>
                <c:pt idx="26526">
                  <c:v>2.1446029950474999E-2</c:v>
                </c:pt>
                <c:pt idx="26527">
                  <c:v>1.1602098069141E-2</c:v>
                </c:pt>
                <c:pt idx="26528">
                  <c:v>1.55658667301454E-2</c:v>
                </c:pt>
                <c:pt idx="26529">
                  <c:v>1.9997074159722999E-2</c:v>
                </c:pt>
                <c:pt idx="26530">
                  <c:v>8.7047365864812501E-3</c:v>
                </c:pt>
                <c:pt idx="26531">
                  <c:v>6.23299271214212E-2</c:v>
                </c:pt>
                <c:pt idx="26532">
                  <c:v>4.3338920988403799E-2</c:v>
                </c:pt>
                <c:pt idx="26533">
                  <c:v>8.0459795490691894E-3</c:v>
                </c:pt>
                <c:pt idx="26534">
                  <c:v>2.3496050431452201E-2</c:v>
                </c:pt>
                <c:pt idx="26535">
                  <c:v>2.2120288346501701E-2</c:v>
                </c:pt>
                <c:pt idx="26536">
                  <c:v>2.8737146584713699E-2</c:v>
                </c:pt>
                <c:pt idx="26537">
                  <c:v>3.13164393841956E-2</c:v>
                </c:pt>
                <c:pt idx="26538">
                  <c:v>1.3281147752466201E-2</c:v>
                </c:pt>
                <c:pt idx="26539">
                  <c:v>2.8877568177217601E-2</c:v>
                </c:pt>
                <c:pt idx="26540">
                  <c:v>3.3873689663500101E-2</c:v>
                </c:pt>
                <c:pt idx="26541">
                  <c:v>2.1963486840855501E-2</c:v>
                </c:pt>
                <c:pt idx="26542">
                  <c:v>2.5937503585479599E-2</c:v>
                </c:pt>
                <c:pt idx="26543">
                  <c:v>1.4669620579959301E-2</c:v>
                </c:pt>
                <c:pt idx="26544">
                  <c:v>1.22759976918199E-2</c:v>
                </c:pt>
                <c:pt idx="26545">
                  <c:v>2.8816528094388599E-2</c:v>
                </c:pt>
                <c:pt idx="26546">
                  <c:v>2.6174125499442698E-2</c:v>
                </c:pt>
                <c:pt idx="26547">
                  <c:v>9.2948802513578999E-3</c:v>
                </c:pt>
                <c:pt idx="26548">
                  <c:v>4.8396549317636803E-2</c:v>
                </c:pt>
                <c:pt idx="26549">
                  <c:v>3.6585522594239299E-2</c:v>
                </c:pt>
                <c:pt idx="26550">
                  <c:v>5.6579983271020803E-2</c:v>
                </c:pt>
                <c:pt idx="26551">
                  <c:v>1.22691190638547E-2</c:v>
                </c:pt>
                <c:pt idx="26552">
                  <c:v>6.5142362815197294E-2</c:v>
                </c:pt>
                <c:pt idx="26553">
                  <c:v>8.1580442614944196E-3</c:v>
                </c:pt>
                <c:pt idx="26554">
                  <c:v>1.77800037819189E-2</c:v>
                </c:pt>
                <c:pt idx="26555">
                  <c:v>2.7560856759392401E-2</c:v>
                </c:pt>
                <c:pt idx="26556">
                  <c:v>2.44407352961333E-2</c:v>
                </c:pt>
                <c:pt idx="26557">
                  <c:v>4.6013549848920199E-2</c:v>
                </c:pt>
                <c:pt idx="26558">
                  <c:v>2.30821770595835E-2</c:v>
                </c:pt>
                <c:pt idx="26559">
                  <c:v>9.1203347869008005E-3</c:v>
                </c:pt>
                <c:pt idx="26560">
                  <c:v>5.48629469085938E-2</c:v>
                </c:pt>
                <c:pt idx="26561">
                  <c:v>2.08647798627783E-2</c:v>
                </c:pt>
                <c:pt idx="26562">
                  <c:v>6.6262279786806794E-2</c:v>
                </c:pt>
                <c:pt idx="26563">
                  <c:v>8.2712625484631305E-3</c:v>
                </c:pt>
                <c:pt idx="26564">
                  <c:v>6.5370409450900405E-2</c:v>
                </c:pt>
                <c:pt idx="26565">
                  <c:v>3.17312053493852E-2</c:v>
                </c:pt>
                <c:pt idx="26566">
                  <c:v>1.08694872091082E-2</c:v>
                </c:pt>
                <c:pt idx="26567">
                  <c:v>1.8220512853369199E-2</c:v>
                </c:pt>
                <c:pt idx="26568">
                  <c:v>1.2278290145026001E-2</c:v>
                </c:pt>
                <c:pt idx="26569">
                  <c:v>8.2266111663296601E-3</c:v>
                </c:pt>
                <c:pt idx="26570">
                  <c:v>8.4747782087387594E-3</c:v>
                </c:pt>
                <c:pt idx="26571">
                  <c:v>1.5521495001550799E-2</c:v>
                </c:pt>
                <c:pt idx="26572">
                  <c:v>6.7401955590348395E-2</c:v>
                </c:pt>
                <c:pt idx="26573">
                  <c:v>3.7770247863253399E-2</c:v>
                </c:pt>
                <c:pt idx="26574">
                  <c:v>1.0544573058935599E-2</c:v>
                </c:pt>
                <c:pt idx="26575">
                  <c:v>1.73279431142674E-2</c:v>
                </c:pt>
                <c:pt idx="26576">
                  <c:v>9.9452392112759792E-3</c:v>
                </c:pt>
                <c:pt idx="26577">
                  <c:v>1.48920751079072E-2</c:v>
                </c:pt>
                <c:pt idx="26578">
                  <c:v>2.0456121657486202E-2</c:v>
                </c:pt>
                <c:pt idx="26579">
                  <c:v>9.2105365027620092E-3</c:v>
                </c:pt>
                <c:pt idx="26580">
                  <c:v>1.32171395154582E-2</c:v>
                </c:pt>
                <c:pt idx="26581">
                  <c:v>6.9073147455688197E-2</c:v>
                </c:pt>
                <c:pt idx="26582">
                  <c:v>9.1506945785397604E-3</c:v>
                </c:pt>
                <c:pt idx="26583">
                  <c:v>5.0072522278529902E-2</c:v>
                </c:pt>
                <c:pt idx="26584">
                  <c:v>1.22013142679397E-2</c:v>
                </c:pt>
                <c:pt idx="26585">
                  <c:v>3.5577737571882997E-2</c:v>
                </c:pt>
                <c:pt idx="26586">
                  <c:v>8.4084971464319092E-3</c:v>
                </c:pt>
                <c:pt idx="26587">
                  <c:v>1.01293788266529E-2</c:v>
                </c:pt>
                <c:pt idx="26588">
                  <c:v>2.74137745908711E-2</c:v>
                </c:pt>
                <c:pt idx="26589">
                  <c:v>1.2467530194544E-2</c:v>
                </c:pt>
                <c:pt idx="26590">
                  <c:v>1.3291291873126301E-2</c:v>
                </c:pt>
                <c:pt idx="26591">
                  <c:v>9.6274337581791908E-3</c:v>
                </c:pt>
                <c:pt idx="26592">
                  <c:v>1.05026682695731E-2</c:v>
                </c:pt>
                <c:pt idx="26593">
                  <c:v>2.4379055639684399E-2</c:v>
                </c:pt>
                <c:pt idx="26594">
                  <c:v>1.4506321993230299E-2</c:v>
                </c:pt>
                <c:pt idx="26595">
                  <c:v>8.3573881418135092E-3</c:v>
                </c:pt>
                <c:pt idx="26596">
                  <c:v>6.6066276224872003E-2</c:v>
                </c:pt>
                <c:pt idx="26597">
                  <c:v>1.1435664198320599E-2</c:v>
                </c:pt>
                <c:pt idx="26598">
                  <c:v>4.2727777359772297E-2</c:v>
                </c:pt>
                <c:pt idx="26599">
                  <c:v>8.6531936155153401E-3</c:v>
                </c:pt>
                <c:pt idx="26600">
                  <c:v>4.8834092714310703E-2</c:v>
                </c:pt>
                <c:pt idx="26601">
                  <c:v>1.1555271470132999E-2</c:v>
                </c:pt>
                <c:pt idx="26602">
                  <c:v>1.0783363268030701E-2</c:v>
                </c:pt>
                <c:pt idx="26603">
                  <c:v>1.80376490646228E-2</c:v>
                </c:pt>
                <c:pt idx="26604">
                  <c:v>9.1772133807357902E-3</c:v>
                </c:pt>
                <c:pt idx="26605">
                  <c:v>1.2171866707868E-2</c:v>
                </c:pt>
                <c:pt idx="26606">
                  <c:v>1.5266288062759099E-2</c:v>
                </c:pt>
                <c:pt idx="26607">
                  <c:v>5.1634624735491498E-2</c:v>
                </c:pt>
                <c:pt idx="26608">
                  <c:v>4.7129031395989202E-2</c:v>
                </c:pt>
                <c:pt idx="26609">
                  <c:v>8.9626496610326796E-3</c:v>
                </c:pt>
                <c:pt idx="26610">
                  <c:v>1.63822977869977E-2</c:v>
                </c:pt>
                <c:pt idx="26611">
                  <c:v>1.49972028320266E-2</c:v>
                </c:pt>
                <c:pt idx="26612">
                  <c:v>5.6588174182237001E-2</c:v>
                </c:pt>
                <c:pt idx="26613">
                  <c:v>2.60727290835416E-2</c:v>
                </c:pt>
                <c:pt idx="26614">
                  <c:v>3.7880875109298301E-2</c:v>
                </c:pt>
                <c:pt idx="26615">
                  <c:v>1.31036768128835E-2</c:v>
                </c:pt>
                <c:pt idx="26616">
                  <c:v>1.5634628275172001E-2</c:v>
                </c:pt>
                <c:pt idx="26617">
                  <c:v>2.5125211331115199E-2</c:v>
                </c:pt>
                <c:pt idx="26618">
                  <c:v>2.2201615275663101E-2</c:v>
                </c:pt>
                <c:pt idx="26619">
                  <c:v>3.4491285569203001E-2</c:v>
                </c:pt>
                <c:pt idx="26620">
                  <c:v>1.1086476051480901E-2</c:v>
                </c:pt>
                <c:pt idx="26621">
                  <c:v>4.3971884489542E-2</c:v>
                </c:pt>
                <c:pt idx="26622">
                  <c:v>3.5327715423800997E-2</c:v>
                </c:pt>
                <c:pt idx="26623">
                  <c:v>1.83503324626E-2</c:v>
                </c:pt>
                <c:pt idx="26624">
                  <c:v>1.7736648359288801E-2</c:v>
                </c:pt>
                <c:pt idx="26625">
                  <c:v>2.23289886838321E-2</c:v>
                </c:pt>
                <c:pt idx="26626">
                  <c:v>9.4343705142047405E-3</c:v>
                </c:pt>
                <c:pt idx="26627">
                  <c:v>1.53505998029185E-2</c:v>
                </c:pt>
                <c:pt idx="26628">
                  <c:v>2.0498290713074699E-2</c:v>
                </c:pt>
                <c:pt idx="26629">
                  <c:v>2.0758517483893599E-2</c:v>
                </c:pt>
                <c:pt idx="26630">
                  <c:v>2.4331839597375601E-2</c:v>
                </c:pt>
                <c:pt idx="26631">
                  <c:v>1.31408155507795E-2</c:v>
                </c:pt>
                <c:pt idx="26632">
                  <c:v>1.18623326875846E-2</c:v>
                </c:pt>
                <c:pt idx="26633">
                  <c:v>1.3890420345570901E-2</c:v>
                </c:pt>
                <c:pt idx="26634">
                  <c:v>1.4020910940837201E-2</c:v>
                </c:pt>
                <c:pt idx="26635">
                  <c:v>1.5694424771092501E-2</c:v>
                </c:pt>
                <c:pt idx="26636">
                  <c:v>2.2934772063803899E-2</c:v>
                </c:pt>
                <c:pt idx="26637">
                  <c:v>4.5554655875320899E-2</c:v>
                </c:pt>
                <c:pt idx="26638">
                  <c:v>1.5435273329400499E-2</c:v>
                </c:pt>
                <c:pt idx="26639">
                  <c:v>7.7922513481817803E-3</c:v>
                </c:pt>
                <c:pt idx="26640">
                  <c:v>1.9595808647075399E-2</c:v>
                </c:pt>
                <c:pt idx="26641">
                  <c:v>2.2583098031062E-2</c:v>
                </c:pt>
                <c:pt idx="26642">
                  <c:v>4.2218653418334799E-2</c:v>
                </c:pt>
                <c:pt idx="26643">
                  <c:v>2.6257238411871699E-2</c:v>
                </c:pt>
                <c:pt idx="26644">
                  <c:v>3.5031897541188899E-2</c:v>
                </c:pt>
                <c:pt idx="26645">
                  <c:v>1.28715832019713E-2</c:v>
                </c:pt>
                <c:pt idx="26646">
                  <c:v>5.72670411044491E-2</c:v>
                </c:pt>
                <c:pt idx="26647">
                  <c:v>1.7078272151804099E-2</c:v>
                </c:pt>
                <c:pt idx="26648">
                  <c:v>1.1417001261580901E-2</c:v>
                </c:pt>
                <c:pt idx="26649">
                  <c:v>1.4003518686268901E-2</c:v>
                </c:pt>
                <c:pt idx="26650">
                  <c:v>6.0824745427647597E-2</c:v>
                </c:pt>
                <c:pt idx="26651">
                  <c:v>5.22664650728649E-2</c:v>
                </c:pt>
                <c:pt idx="26652">
                  <c:v>1.7566339730662201E-2</c:v>
                </c:pt>
                <c:pt idx="26653">
                  <c:v>1.1504072147588E-2</c:v>
                </c:pt>
                <c:pt idx="26654">
                  <c:v>1.7005819168539701E-2</c:v>
                </c:pt>
                <c:pt idx="26655">
                  <c:v>1.51747087407285E-2</c:v>
                </c:pt>
                <c:pt idx="26656">
                  <c:v>1.04610133064281E-2</c:v>
                </c:pt>
                <c:pt idx="26657">
                  <c:v>3.2293986464739098E-2</c:v>
                </c:pt>
                <c:pt idx="26658">
                  <c:v>1.94367284306401E-2</c:v>
                </c:pt>
                <c:pt idx="26659">
                  <c:v>9.1700856383988005E-3</c:v>
                </c:pt>
                <c:pt idx="26660">
                  <c:v>4.4789689209029697E-2</c:v>
                </c:pt>
                <c:pt idx="26661">
                  <c:v>3.6737156485599803E-2</c:v>
                </c:pt>
                <c:pt idx="26662">
                  <c:v>8.0646600577991903E-3</c:v>
                </c:pt>
                <c:pt idx="26663">
                  <c:v>2.0904221904558599E-2</c:v>
                </c:pt>
                <c:pt idx="26664">
                  <c:v>1.2942523364303401E-2</c:v>
                </c:pt>
                <c:pt idx="26665">
                  <c:v>1.45095556055261E-2</c:v>
                </c:pt>
                <c:pt idx="26666">
                  <c:v>1.44385681098665E-2</c:v>
                </c:pt>
                <c:pt idx="26667">
                  <c:v>1.01258389610449E-2</c:v>
                </c:pt>
                <c:pt idx="26668">
                  <c:v>9.0094799146607299E-3</c:v>
                </c:pt>
                <c:pt idx="26669">
                  <c:v>1.9481660209788799E-2</c:v>
                </c:pt>
                <c:pt idx="26670">
                  <c:v>1.18461999811001E-2</c:v>
                </c:pt>
                <c:pt idx="26671">
                  <c:v>1.8132532893170399E-2</c:v>
                </c:pt>
                <c:pt idx="26672">
                  <c:v>1.8057533592910398E-2</c:v>
                </c:pt>
                <c:pt idx="26673">
                  <c:v>1.1905953602509799E-2</c:v>
                </c:pt>
                <c:pt idx="26674">
                  <c:v>3.3694289660796503E-2</c:v>
                </c:pt>
                <c:pt idx="26675">
                  <c:v>1.15227400123718E-2</c:v>
                </c:pt>
                <c:pt idx="26676">
                  <c:v>3.18626695113121E-2</c:v>
                </c:pt>
                <c:pt idx="26677">
                  <c:v>5.7320321789244497E-2</c:v>
                </c:pt>
                <c:pt idx="26678">
                  <c:v>2.44155371741702E-2</c:v>
                </c:pt>
                <c:pt idx="26679">
                  <c:v>1.24299539223072E-2</c:v>
                </c:pt>
                <c:pt idx="26680">
                  <c:v>1.1087785014261E-2</c:v>
                </c:pt>
                <c:pt idx="26681">
                  <c:v>3.89181402824397E-2</c:v>
                </c:pt>
                <c:pt idx="26682">
                  <c:v>1.0956624332567401E-2</c:v>
                </c:pt>
                <c:pt idx="26683">
                  <c:v>1.30103606884502E-2</c:v>
                </c:pt>
                <c:pt idx="26684">
                  <c:v>5.21076024271174E-2</c:v>
                </c:pt>
                <c:pt idx="26685">
                  <c:v>3.6151196657051E-2</c:v>
                </c:pt>
                <c:pt idx="26686">
                  <c:v>1.08767406781169E-2</c:v>
                </c:pt>
                <c:pt idx="26687">
                  <c:v>1.10056855471249E-2</c:v>
                </c:pt>
                <c:pt idx="26688">
                  <c:v>1.74692754508813E-2</c:v>
                </c:pt>
                <c:pt idx="26689">
                  <c:v>3.2880878260237098E-2</c:v>
                </c:pt>
                <c:pt idx="26690">
                  <c:v>4.52618424261855E-2</c:v>
                </c:pt>
                <c:pt idx="26691">
                  <c:v>8.5599431150962298E-3</c:v>
                </c:pt>
                <c:pt idx="26692">
                  <c:v>1.7414822821247299E-2</c:v>
                </c:pt>
                <c:pt idx="26693">
                  <c:v>1.38301629118988E-2</c:v>
                </c:pt>
                <c:pt idx="26694">
                  <c:v>4.2428546801295097E-2</c:v>
                </c:pt>
                <c:pt idx="26695">
                  <c:v>8.8716328118335405E-3</c:v>
                </c:pt>
                <c:pt idx="26696">
                  <c:v>1.88107911175832E-2</c:v>
                </c:pt>
                <c:pt idx="26697">
                  <c:v>2.0957979611802902E-2</c:v>
                </c:pt>
                <c:pt idx="26698">
                  <c:v>1.1705682884421101E-2</c:v>
                </c:pt>
                <c:pt idx="26699">
                  <c:v>2.6828686286371702E-2</c:v>
                </c:pt>
                <c:pt idx="26700">
                  <c:v>6.9176539200196299E-2</c:v>
                </c:pt>
                <c:pt idx="26701">
                  <c:v>1.31399558278511E-2</c:v>
                </c:pt>
                <c:pt idx="26702">
                  <c:v>4.9835597381937297E-2</c:v>
                </c:pt>
                <c:pt idx="26703">
                  <c:v>1.8925977355908799E-2</c:v>
                </c:pt>
                <c:pt idx="26704">
                  <c:v>8.6434742577241198E-3</c:v>
                </c:pt>
                <c:pt idx="26705">
                  <c:v>2.66415509092554E-2</c:v>
                </c:pt>
                <c:pt idx="26706">
                  <c:v>9.4118033784431395E-3</c:v>
                </c:pt>
                <c:pt idx="26707">
                  <c:v>2.44946565907187E-2</c:v>
                </c:pt>
                <c:pt idx="26708">
                  <c:v>1.7031622614108701E-2</c:v>
                </c:pt>
                <c:pt idx="26709">
                  <c:v>1.2874309651885E-2</c:v>
                </c:pt>
                <c:pt idx="26710">
                  <c:v>4.3947984988482798E-2</c:v>
                </c:pt>
                <c:pt idx="26711">
                  <c:v>1.0398706259198099E-2</c:v>
                </c:pt>
                <c:pt idx="26712">
                  <c:v>2.91946212370543E-2</c:v>
                </c:pt>
                <c:pt idx="26713">
                  <c:v>8.0103399887700901E-3</c:v>
                </c:pt>
                <c:pt idx="26714">
                  <c:v>4.3053687175318003E-2</c:v>
                </c:pt>
                <c:pt idx="26715">
                  <c:v>2.3763310636931601E-2</c:v>
                </c:pt>
                <c:pt idx="26716">
                  <c:v>1.28665784766255E-2</c:v>
                </c:pt>
                <c:pt idx="26717">
                  <c:v>2.9023802847538301E-2</c:v>
                </c:pt>
                <c:pt idx="26718">
                  <c:v>2.8487691064790099E-2</c:v>
                </c:pt>
                <c:pt idx="26719">
                  <c:v>1.6325645849137101E-2</c:v>
                </c:pt>
                <c:pt idx="26720">
                  <c:v>5.3724887826698098E-2</c:v>
                </c:pt>
                <c:pt idx="26721">
                  <c:v>2.3556971326816899E-2</c:v>
                </c:pt>
                <c:pt idx="26722">
                  <c:v>1.9366840274561401E-2</c:v>
                </c:pt>
                <c:pt idx="26723">
                  <c:v>8.9461622999935202E-3</c:v>
                </c:pt>
                <c:pt idx="26724">
                  <c:v>1.2771727009689499E-2</c:v>
                </c:pt>
                <c:pt idx="26725">
                  <c:v>9.2666650964013005E-3</c:v>
                </c:pt>
                <c:pt idx="26726">
                  <c:v>1.4195433510111899E-2</c:v>
                </c:pt>
                <c:pt idx="26727">
                  <c:v>2.4968398386908501E-2</c:v>
                </c:pt>
                <c:pt idx="26728">
                  <c:v>1.54927026915149E-2</c:v>
                </c:pt>
                <c:pt idx="26729">
                  <c:v>1.6692205594717499E-2</c:v>
                </c:pt>
                <c:pt idx="26730">
                  <c:v>1.5513752093873699E-2</c:v>
                </c:pt>
                <c:pt idx="26731">
                  <c:v>1.34364830311559E-2</c:v>
                </c:pt>
                <c:pt idx="26732">
                  <c:v>9.4842425654911404E-3</c:v>
                </c:pt>
                <c:pt idx="26733">
                  <c:v>8.7916741772844694E-3</c:v>
                </c:pt>
                <c:pt idx="26734">
                  <c:v>1.18118162466002E-2</c:v>
                </c:pt>
                <c:pt idx="26735">
                  <c:v>4.9289847943959603E-2</c:v>
                </c:pt>
                <c:pt idx="26736">
                  <c:v>1.8920208271969299E-2</c:v>
                </c:pt>
                <c:pt idx="26737">
                  <c:v>2.6260221300625601E-2</c:v>
                </c:pt>
                <c:pt idx="26738">
                  <c:v>4.02619568405767E-2</c:v>
                </c:pt>
                <c:pt idx="26739">
                  <c:v>1.2738048438935E-2</c:v>
                </c:pt>
                <c:pt idx="26740">
                  <c:v>1.49141035703295E-2</c:v>
                </c:pt>
                <c:pt idx="26741">
                  <c:v>3.2426728093096401E-2</c:v>
                </c:pt>
                <c:pt idx="26742">
                  <c:v>1.6575286431927499E-2</c:v>
                </c:pt>
                <c:pt idx="26743">
                  <c:v>8.9122360777367793E-3</c:v>
                </c:pt>
                <c:pt idx="26744">
                  <c:v>8.8611826476557593E-3</c:v>
                </c:pt>
                <c:pt idx="26745">
                  <c:v>9.4031653304923208E-3</c:v>
                </c:pt>
                <c:pt idx="26746">
                  <c:v>1.3351960317581299E-2</c:v>
                </c:pt>
                <c:pt idx="26747">
                  <c:v>9.0483860400964507E-3</c:v>
                </c:pt>
                <c:pt idx="26748">
                  <c:v>1.41576052178593E-2</c:v>
                </c:pt>
                <c:pt idx="26749">
                  <c:v>2.9084986836734002E-2</c:v>
                </c:pt>
                <c:pt idx="26750">
                  <c:v>1.8626728235178601E-2</c:v>
                </c:pt>
                <c:pt idx="26751">
                  <c:v>8.8296784694659302E-3</c:v>
                </c:pt>
                <c:pt idx="26752">
                  <c:v>1.8316972841201401E-2</c:v>
                </c:pt>
                <c:pt idx="26753">
                  <c:v>9.3701254200294695E-3</c:v>
                </c:pt>
                <c:pt idx="26754">
                  <c:v>4.2576474955360703E-2</c:v>
                </c:pt>
                <c:pt idx="26755">
                  <c:v>7.9403032909527698E-3</c:v>
                </c:pt>
                <c:pt idx="26756">
                  <c:v>1.15008931111615E-2</c:v>
                </c:pt>
                <c:pt idx="26757">
                  <c:v>9.0159912678320995E-3</c:v>
                </c:pt>
                <c:pt idx="26758">
                  <c:v>4.06282900716941E-2</c:v>
                </c:pt>
                <c:pt idx="26759">
                  <c:v>1.9144888357904601E-2</c:v>
                </c:pt>
                <c:pt idx="26760">
                  <c:v>3.56073677581644E-2</c:v>
                </c:pt>
                <c:pt idx="26761">
                  <c:v>1.2081553842363301E-2</c:v>
                </c:pt>
                <c:pt idx="26762">
                  <c:v>2.60792114435002E-2</c:v>
                </c:pt>
                <c:pt idx="26763">
                  <c:v>9.3362489185206104E-3</c:v>
                </c:pt>
                <c:pt idx="26764">
                  <c:v>5.0782204492525497E-2</c:v>
                </c:pt>
                <c:pt idx="26765">
                  <c:v>1.53234054572E-2</c:v>
                </c:pt>
                <c:pt idx="26766">
                  <c:v>8.15735764118522E-3</c:v>
                </c:pt>
                <c:pt idx="26767">
                  <c:v>1.0196239470193E-2</c:v>
                </c:pt>
                <c:pt idx="26768">
                  <c:v>4.1701555113604599E-2</c:v>
                </c:pt>
                <c:pt idx="26769">
                  <c:v>1.2763366091050899E-2</c:v>
                </c:pt>
                <c:pt idx="26770">
                  <c:v>1.07049083265596E-2</c:v>
                </c:pt>
                <c:pt idx="26771">
                  <c:v>3.6635557812096202E-2</c:v>
                </c:pt>
                <c:pt idx="26772">
                  <c:v>4.3999056206593001E-2</c:v>
                </c:pt>
                <c:pt idx="26773">
                  <c:v>2.4601486290543501E-2</c:v>
                </c:pt>
                <c:pt idx="26774">
                  <c:v>1.9663336607029899E-2</c:v>
                </c:pt>
                <c:pt idx="26775">
                  <c:v>8.82744763661766E-3</c:v>
                </c:pt>
                <c:pt idx="26776">
                  <c:v>1.57865598216273E-2</c:v>
                </c:pt>
                <c:pt idx="26777">
                  <c:v>4.5556390123493301E-2</c:v>
                </c:pt>
                <c:pt idx="26778">
                  <c:v>5.3702990371557499E-2</c:v>
                </c:pt>
                <c:pt idx="26779">
                  <c:v>1.1686603747088501E-2</c:v>
                </c:pt>
                <c:pt idx="26780">
                  <c:v>2.1279139694803099E-2</c:v>
                </c:pt>
                <c:pt idx="26781">
                  <c:v>6.2832359298074694E-2</c:v>
                </c:pt>
                <c:pt idx="26782">
                  <c:v>1.05176385119499E-2</c:v>
                </c:pt>
                <c:pt idx="26783">
                  <c:v>4.1768849085577597E-2</c:v>
                </c:pt>
                <c:pt idx="26784">
                  <c:v>5.35948283247141E-2</c:v>
                </c:pt>
                <c:pt idx="26785">
                  <c:v>2.0872780600138901E-2</c:v>
                </c:pt>
                <c:pt idx="26786">
                  <c:v>1.17016252912299E-2</c:v>
                </c:pt>
                <c:pt idx="26787">
                  <c:v>7.80896554227168E-3</c:v>
                </c:pt>
                <c:pt idx="26788">
                  <c:v>8.7139207774227598E-3</c:v>
                </c:pt>
                <c:pt idx="26789">
                  <c:v>1.32159158246911E-2</c:v>
                </c:pt>
                <c:pt idx="26790">
                  <c:v>2.6742728587616799E-2</c:v>
                </c:pt>
                <c:pt idx="26791">
                  <c:v>2.1419001576626101E-2</c:v>
                </c:pt>
                <c:pt idx="26792">
                  <c:v>2.2265886987823901E-2</c:v>
                </c:pt>
                <c:pt idx="26793">
                  <c:v>8.4566769390750397E-3</c:v>
                </c:pt>
                <c:pt idx="26794">
                  <c:v>1.04942595932192E-2</c:v>
                </c:pt>
                <c:pt idx="26795">
                  <c:v>3.0429791971067498E-2</c:v>
                </c:pt>
                <c:pt idx="26796">
                  <c:v>4.1314785166332101E-2</c:v>
                </c:pt>
                <c:pt idx="26797">
                  <c:v>3.5337137354460098E-2</c:v>
                </c:pt>
                <c:pt idx="26798">
                  <c:v>1.9298733918770499E-2</c:v>
                </c:pt>
                <c:pt idx="26799">
                  <c:v>4.1333349119855999E-2</c:v>
                </c:pt>
                <c:pt idx="26800">
                  <c:v>1.3697229104902E-2</c:v>
                </c:pt>
                <c:pt idx="26801">
                  <c:v>1.1491810669364401E-2</c:v>
                </c:pt>
                <c:pt idx="26802">
                  <c:v>1.4585378133359901E-2</c:v>
                </c:pt>
                <c:pt idx="26803">
                  <c:v>2.73159308537087E-2</c:v>
                </c:pt>
                <c:pt idx="26804">
                  <c:v>2.7263412116176299E-2</c:v>
                </c:pt>
                <c:pt idx="26805">
                  <c:v>9.3563131294501795E-3</c:v>
                </c:pt>
                <c:pt idx="26806">
                  <c:v>1.9711560672590198E-2</c:v>
                </c:pt>
                <c:pt idx="26807">
                  <c:v>2.1098821873983799E-2</c:v>
                </c:pt>
                <c:pt idx="26808">
                  <c:v>1.14123531099558E-2</c:v>
                </c:pt>
                <c:pt idx="26809">
                  <c:v>3.2949059721008603E-2</c:v>
                </c:pt>
                <c:pt idx="26810">
                  <c:v>8.5365158686370908E-3</c:v>
                </c:pt>
                <c:pt idx="26811">
                  <c:v>2.8718270263162302E-2</c:v>
                </c:pt>
                <c:pt idx="26812">
                  <c:v>1.78488349607051E-2</c:v>
                </c:pt>
                <c:pt idx="26813">
                  <c:v>9.8132810372797592E-3</c:v>
                </c:pt>
                <c:pt idx="26814">
                  <c:v>1.32637729414498E-2</c:v>
                </c:pt>
                <c:pt idx="26815">
                  <c:v>9.3635133227592399E-3</c:v>
                </c:pt>
                <c:pt idx="26816">
                  <c:v>2.12595419621519E-2</c:v>
                </c:pt>
                <c:pt idx="26817">
                  <c:v>2.2707994599061102E-2</c:v>
                </c:pt>
                <c:pt idx="26818">
                  <c:v>1.0175448261409099E-2</c:v>
                </c:pt>
                <c:pt idx="26819">
                  <c:v>2.0673433099651001E-2</c:v>
                </c:pt>
                <c:pt idx="26820">
                  <c:v>1.36186776909808E-2</c:v>
                </c:pt>
                <c:pt idx="26821">
                  <c:v>1.2709071865072599E-2</c:v>
                </c:pt>
                <c:pt idx="26822">
                  <c:v>3.9303015249228801E-2</c:v>
                </c:pt>
                <c:pt idx="26823">
                  <c:v>1.16615305965104E-2</c:v>
                </c:pt>
                <c:pt idx="26824">
                  <c:v>4.40733599591751E-2</c:v>
                </c:pt>
                <c:pt idx="26825">
                  <c:v>1.0681672442864399E-2</c:v>
                </c:pt>
                <c:pt idx="26826">
                  <c:v>1.2486650131515601E-2</c:v>
                </c:pt>
                <c:pt idx="26827">
                  <c:v>9.2971014065494906E-3</c:v>
                </c:pt>
                <c:pt idx="26828">
                  <c:v>8.7776113166715807E-3</c:v>
                </c:pt>
                <c:pt idx="26829">
                  <c:v>1.5981364820879501E-2</c:v>
                </c:pt>
                <c:pt idx="26830">
                  <c:v>3.1115113549226699E-2</c:v>
                </c:pt>
                <c:pt idx="26831">
                  <c:v>1.3197960786695599E-2</c:v>
                </c:pt>
                <c:pt idx="26832">
                  <c:v>2.3119655706772199E-2</c:v>
                </c:pt>
                <c:pt idx="26833">
                  <c:v>8.9163227109495292E-3</c:v>
                </c:pt>
                <c:pt idx="26834">
                  <c:v>1.03355091757993E-2</c:v>
                </c:pt>
                <c:pt idx="26835">
                  <c:v>1.0790973710866699E-2</c:v>
                </c:pt>
                <c:pt idx="26836">
                  <c:v>1.2904941317866099E-2</c:v>
                </c:pt>
                <c:pt idx="26837">
                  <c:v>1.6644323435760101E-2</c:v>
                </c:pt>
                <c:pt idx="26838">
                  <c:v>1.08664277831187E-2</c:v>
                </c:pt>
                <c:pt idx="26839">
                  <c:v>2.44040181595718E-2</c:v>
                </c:pt>
                <c:pt idx="26840">
                  <c:v>8.1720871860408491E-3</c:v>
                </c:pt>
                <c:pt idx="26841">
                  <c:v>1.0667577605103999E-2</c:v>
                </c:pt>
                <c:pt idx="26842">
                  <c:v>4.1397049796335302E-2</c:v>
                </c:pt>
                <c:pt idx="26843">
                  <c:v>1.0234114781564101E-2</c:v>
                </c:pt>
                <c:pt idx="26844">
                  <c:v>1.0277234967108801E-2</c:v>
                </c:pt>
                <c:pt idx="26845">
                  <c:v>1.4349958148362801E-2</c:v>
                </c:pt>
                <c:pt idx="26846">
                  <c:v>1.9984170336962301E-2</c:v>
                </c:pt>
                <c:pt idx="26847">
                  <c:v>6.04286168250271E-2</c:v>
                </c:pt>
                <c:pt idx="26848">
                  <c:v>6.6265121519902798E-2</c:v>
                </c:pt>
                <c:pt idx="26849">
                  <c:v>5.6613097369089198E-2</c:v>
                </c:pt>
                <c:pt idx="26850">
                  <c:v>9.2713192903414298E-3</c:v>
                </c:pt>
                <c:pt idx="26851">
                  <c:v>1.45431344815341E-2</c:v>
                </c:pt>
                <c:pt idx="26852">
                  <c:v>9.7878275759433302E-3</c:v>
                </c:pt>
                <c:pt idx="26853">
                  <c:v>9.1308520653929602E-3</c:v>
                </c:pt>
                <c:pt idx="26854">
                  <c:v>2.6246441733680299E-2</c:v>
                </c:pt>
                <c:pt idx="26855">
                  <c:v>6.3698428544635893E-2</c:v>
                </c:pt>
                <c:pt idx="26856">
                  <c:v>6.71710974601855E-2</c:v>
                </c:pt>
                <c:pt idx="26857">
                  <c:v>1.61157688488014E-2</c:v>
                </c:pt>
                <c:pt idx="26858">
                  <c:v>1.7687554032648399E-2</c:v>
                </c:pt>
                <c:pt idx="26859">
                  <c:v>2.7613450958374201E-2</c:v>
                </c:pt>
                <c:pt idx="26860">
                  <c:v>3.5037464697062003E-2</c:v>
                </c:pt>
                <c:pt idx="26861">
                  <c:v>1.26762768139105E-2</c:v>
                </c:pt>
                <c:pt idx="26862">
                  <c:v>1.51882168255089E-2</c:v>
                </c:pt>
                <c:pt idx="26863">
                  <c:v>2.6064989689406699E-2</c:v>
                </c:pt>
                <c:pt idx="26864">
                  <c:v>1.7881593152644801E-2</c:v>
                </c:pt>
                <c:pt idx="26865">
                  <c:v>1.34217258509208E-2</c:v>
                </c:pt>
                <c:pt idx="26866">
                  <c:v>1.36681792319351E-2</c:v>
                </c:pt>
                <c:pt idx="26867">
                  <c:v>1.83940806946951E-2</c:v>
                </c:pt>
                <c:pt idx="26868">
                  <c:v>1.5845951274171401E-2</c:v>
                </c:pt>
                <c:pt idx="26869">
                  <c:v>1.2447331991373101E-2</c:v>
                </c:pt>
                <c:pt idx="26870">
                  <c:v>4.8690287172333403E-2</c:v>
                </c:pt>
                <c:pt idx="26871">
                  <c:v>1.6501851860135301E-2</c:v>
                </c:pt>
                <c:pt idx="26872">
                  <c:v>2.4413720705758701E-2</c:v>
                </c:pt>
                <c:pt idx="26873">
                  <c:v>1.1907388128619601E-2</c:v>
                </c:pt>
                <c:pt idx="26874">
                  <c:v>8.9891896088340594E-3</c:v>
                </c:pt>
                <c:pt idx="26875">
                  <c:v>1.8382727897098501E-2</c:v>
                </c:pt>
                <c:pt idx="26876">
                  <c:v>2.5224453916523899E-2</c:v>
                </c:pt>
                <c:pt idx="26877">
                  <c:v>2.0497193006317201E-2</c:v>
                </c:pt>
                <c:pt idx="26878">
                  <c:v>1.43142313585533E-2</c:v>
                </c:pt>
                <c:pt idx="26879">
                  <c:v>1.5160249802624801E-2</c:v>
                </c:pt>
                <c:pt idx="26880">
                  <c:v>2.85029352315254E-2</c:v>
                </c:pt>
                <c:pt idx="26881">
                  <c:v>2.6002579627935899E-2</c:v>
                </c:pt>
                <c:pt idx="26882">
                  <c:v>1.32946067359001E-2</c:v>
                </c:pt>
                <c:pt idx="26883">
                  <c:v>2.8199769877740199E-2</c:v>
                </c:pt>
                <c:pt idx="26884">
                  <c:v>1.8767337094313202E-2</c:v>
                </c:pt>
                <c:pt idx="26885">
                  <c:v>6.9968684421065894E-2</c:v>
                </c:pt>
                <c:pt idx="26886">
                  <c:v>2.4227865128860201E-2</c:v>
                </c:pt>
                <c:pt idx="26887">
                  <c:v>2.3178381653967E-2</c:v>
                </c:pt>
                <c:pt idx="26888">
                  <c:v>1.5820886603291499E-2</c:v>
                </c:pt>
                <c:pt idx="26889">
                  <c:v>1.48632677589258E-2</c:v>
                </c:pt>
                <c:pt idx="26890">
                  <c:v>6.4943329723143997E-2</c:v>
                </c:pt>
                <c:pt idx="26891">
                  <c:v>4.9062868893652398E-2</c:v>
                </c:pt>
                <c:pt idx="26892">
                  <c:v>3.96573420920866E-2</c:v>
                </c:pt>
                <c:pt idx="26893">
                  <c:v>6.0968016887280402E-2</c:v>
                </c:pt>
                <c:pt idx="26894">
                  <c:v>4.3853841952537297E-2</c:v>
                </c:pt>
                <c:pt idx="26895">
                  <c:v>4.8647902281256102E-2</c:v>
                </c:pt>
                <c:pt idx="26896">
                  <c:v>1.0723310720727601E-2</c:v>
                </c:pt>
                <c:pt idx="26897">
                  <c:v>1.04592739237515E-2</c:v>
                </c:pt>
                <c:pt idx="26898">
                  <c:v>1.3162452805029499E-2</c:v>
                </c:pt>
                <c:pt idx="26899">
                  <c:v>7.8949609451941793E-3</c:v>
                </c:pt>
                <c:pt idx="26900">
                  <c:v>1.55658342830809E-2</c:v>
                </c:pt>
                <c:pt idx="26901">
                  <c:v>1.1038893614430299E-2</c:v>
                </c:pt>
                <c:pt idx="26902">
                  <c:v>2.6143860078683499E-2</c:v>
                </c:pt>
                <c:pt idx="26903">
                  <c:v>1.9698873219444201E-2</c:v>
                </c:pt>
                <c:pt idx="26904">
                  <c:v>9.6304603222990004E-3</c:v>
                </c:pt>
                <c:pt idx="26905">
                  <c:v>2.3792104730104398E-2</c:v>
                </c:pt>
                <c:pt idx="26906">
                  <c:v>1.25419073562599E-2</c:v>
                </c:pt>
                <c:pt idx="26907">
                  <c:v>1.2992894869501901E-2</c:v>
                </c:pt>
                <c:pt idx="26908">
                  <c:v>9.5568339860575297E-3</c:v>
                </c:pt>
                <c:pt idx="26909">
                  <c:v>3.5603566200248703E-2</c:v>
                </c:pt>
                <c:pt idx="26910">
                  <c:v>1.3459795042696499E-2</c:v>
                </c:pt>
                <c:pt idx="26911">
                  <c:v>1.4770533872064799E-2</c:v>
                </c:pt>
                <c:pt idx="26912">
                  <c:v>1.7769225747874099E-2</c:v>
                </c:pt>
                <c:pt idx="26913">
                  <c:v>1.0194642195824E-2</c:v>
                </c:pt>
                <c:pt idx="26914">
                  <c:v>2.9600969410134698E-2</c:v>
                </c:pt>
                <c:pt idx="26915">
                  <c:v>4.5679367064881501E-2</c:v>
                </c:pt>
                <c:pt idx="26916">
                  <c:v>1.72248466219798E-2</c:v>
                </c:pt>
                <c:pt idx="26917">
                  <c:v>2.5544522291701201E-2</c:v>
                </c:pt>
                <c:pt idx="26918">
                  <c:v>1.8296325906270901E-2</c:v>
                </c:pt>
                <c:pt idx="26919">
                  <c:v>1.3857694694008601E-2</c:v>
                </c:pt>
                <c:pt idx="26920">
                  <c:v>2.7595149243112599E-2</c:v>
                </c:pt>
                <c:pt idx="26921">
                  <c:v>2.5311997478728501E-2</c:v>
                </c:pt>
                <c:pt idx="26922">
                  <c:v>1.1411564385070801E-2</c:v>
                </c:pt>
                <c:pt idx="26923">
                  <c:v>8.9283733606171194E-3</c:v>
                </c:pt>
                <c:pt idx="26924">
                  <c:v>6.2857084089217405E-2</c:v>
                </c:pt>
                <c:pt idx="26925">
                  <c:v>2.8149763321003701E-2</c:v>
                </c:pt>
                <c:pt idx="26926">
                  <c:v>1.2840575409455801E-2</c:v>
                </c:pt>
                <c:pt idx="26927">
                  <c:v>5.3455567791572602E-2</c:v>
                </c:pt>
                <c:pt idx="26928">
                  <c:v>8.1399228615684893E-3</c:v>
                </c:pt>
                <c:pt idx="26929">
                  <c:v>5.5979176776016902E-2</c:v>
                </c:pt>
                <c:pt idx="26930">
                  <c:v>1.8727931352590599E-2</c:v>
                </c:pt>
                <c:pt idx="26931">
                  <c:v>1.5979780205264301E-2</c:v>
                </c:pt>
                <c:pt idx="26932">
                  <c:v>1.1378157038650701E-2</c:v>
                </c:pt>
                <c:pt idx="26933">
                  <c:v>1.3310967255044499E-2</c:v>
                </c:pt>
                <c:pt idx="26934">
                  <c:v>3.2007286148533202E-2</c:v>
                </c:pt>
                <c:pt idx="26935">
                  <c:v>6.9088428033173194E-2</c:v>
                </c:pt>
                <c:pt idx="26936">
                  <c:v>2.0299416011897501E-2</c:v>
                </c:pt>
                <c:pt idx="26937">
                  <c:v>1.2180873049526799E-2</c:v>
                </c:pt>
                <c:pt idx="26938">
                  <c:v>1.71434986997012E-2</c:v>
                </c:pt>
                <c:pt idx="26939">
                  <c:v>5.1738506210234098E-2</c:v>
                </c:pt>
                <c:pt idx="26940">
                  <c:v>6.5352527634633395E-2</c:v>
                </c:pt>
                <c:pt idx="26941">
                  <c:v>3.2175862844916699E-2</c:v>
                </c:pt>
                <c:pt idx="26942">
                  <c:v>3.8966546948671701E-2</c:v>
                </c:pt>
                <c:pt idx="26943">
                  <c:v>8.7006744808655802E-3</c:v>
                </c:pt>
                <c:pt idx="26944">
                  <c:v>1.4326738192746101E-2</c:v>
                </c:pt>
                <c:pt idx="26945">
                  <c:v>1.8364518984738301E-2</c:v>
                </c:pt>
                <c:pt idx="26946">
                  <c:v>3.47701895479288E-2</c:v>
                </c:pt>
                <c:pt idx="26947">
                  <c:v>3.8872255132976298E-2</c:v>
                </c:pt>
                <c:pt idx="26948">
                  <c:v>1.24872004591442E-2</c:v>
                </c:pt>
                <c:pt idx="26949">
                  <c:v>9.1004445153288604E-3</c:v>
                </c:pt>
                <c:pt idx="26950">
                  <c:v>2.4553580038427201E-2</c:v>
                </c:pt>
                <c:pt idx="26951">
                  <c:v>1.96937077495721E-2</c:v>
                </c:pt>
                <c:pt idx="26952">
                  <c:v>9.0182559120397399E-3</c:v>
                </c:pt>
                <c:pt idx="26953">
                  <c:v>4.3881932585999699E-2</c:v>
                </c:pt>
                <c:pt idx="26954">
                  <c:v>1.9732231717213E-2</c:v>
                </c:pt>
                <c:pt idx="26955">
                  <c:v>1.7686013701305198E-2</c:v>
                </c:pt>
                <c:pt idx="26956">
                  <c:v>1.72666945340216E-2</c:v>
                </c:pt>
                <c:pt idx="26957">
                  <c:v>2.2967488607460299E-2</c:v>
                </c:pt>
                <c:pt idx="26958">
                  <c:v>3.8723308879826397E-2</c:v>
                </c:pt>
                <c:pt idx="26959">
                  <c:v>1.5100655405846699E-2</c:v>
                </c:pt>
                <c:pt idx="26960">
                  <c:v>1.0233624252779299E-2</c:v>
                </c:pt>
                <c:pt idx="26961">
                  <c:v>2.2480705400818299E-2</c:v>
                </c:pt>
                <c:pt idx="26962">
                  <c:v>5.8881950499733902E-2</c:v>
                </c:pt>
                <c:pt idx="26963">
                  <c:v>1.7058196388598301E-2</c:v>
                </c:pt>
                <c:pt idx="26964">
                  <c:v>1.42601851443025E-2</c:v>
                </c:pt>
                <c:pt idx="26965">
                  <c:v>2.8515010606581698E-2</c:v>
                </c:pt>
                <c:pt idx="26966">
                  <c:v>1.2663872974331501E-2</c:v>
                </c:pt>
                <c:pt idx="26967">
                  <c:v>4.0396479161212702E-2</c:v>
                </c:pt>
                <c:pt idx="26968">
                  <c:v>1.5161099713563501E-2</c:v>
                </c:pt>
                <c:pt idx="26969">
                  <c:v>1.0237391324366499E-2</c:v>
                </c:pt>
                <c:pt idx="26970">
                  <c:v>1.6665115752667999E-2</c:v>
                </c:pt>
                <c:pt idx="26971">
                  <c:v>1.1507113971066E-2</c:v>
                </c:pt>
                <c:pt idx="26972">
                  <c:v>6.4654529116542597E-2</c:v>
                </c:pt>
                <c:pt idx="26973">
                  <c:v>1.52620378864818E-2</c:v>
                </c:pt>
                <c:pt idx="26974">
                  <c:v>5.0387128578232597E-2</c:v>
                </c:pt>
                <c:pt idx="26975">
                  <c:v>2.73281279418278E-2</c:v>
                </c:pt>
                <c:pt idx="26976">
                  <c:v>6.6774566701924901E-2</c:v>
                </c:pt>
                <c:pt idx="26977">
                  <c:v>1.6648660581779599E-2</c:v>
                </c:pt>
                <c:pt idx="26978">
                  <c:v>9.1034312489698503E-3</c:v>
                </c:pt>
                <c:pt idx="26979">
                  <c:v>4.81523161919266E-2</c:v>
                </c:pt>
                <c:pt idx="26980">
                  <c:v>2.2526339090619501E-2</c:v>
                </c:pt>
                <c:pt idx="26981">
                  <c:v>6.5021978249778498E-2</c:v>
                </c:pt>
                <c:pt idx="26982">
                  <c:v>3.1725207070722197E-2</c:v>
                </c:pt>
                <c:pt idx="26983">
                  <c:v>1.59311904596817E-2</c:v>
                </c:pt>
                <c:pt idx="26984">
                  <c:v>9.60272342186861E-3</c:v>
                </c:pt>
                <c:pt idx="26985">
                  <c:v>1.0838191970446401E-2</c:v>
                </c:pt>
                <c:pt idx="26986">
                  <c:v>2.3318946315452501E-2</c:v>
                </c:pt>
                <c:pt idx="26987">
                  <c:v>6.4918134005682804E-2</c:v>
                </c:pt>
                <c:pt idx="26988">
                  <c:v>2.0651047585280101E-2</c:v>
                </c:pt>
                <c:pt idx="26989">
                  <c:v>2.51214812043206E-2</c:v>
                </c:pt>
                <c:pt idx="26990">
                  <c:v>3.9694279526524198E-2</c:v>
                </c:pt>
                <c:pt idx="26991">
                  <c:v>1.51224174195723E-2</c:v>
                </c:pt>
                <c:pt idx="26992">
                  <c:v>1.3051562700147E-2</c:v>
                </c:pt>
                <c:pt idx="26993">
                  <c:v>1.4739662716186999E-2</c:v>
                </c:pt>
                <c:pt idx="26994">
                  <c:v>1.4911530937464E-2</c:v>
                </c:pt>
                <c:pt idx="26995">
                  <c:v>1.0895103479657499E-2</c:v>
                </c:pt>
                <c:pt idx="26996">
                  <c:v>1.6997315713058202E-2</c:v>
                </c:pt>
                <c:pt idx="26997">
                  <c:v>1.13397366374536E-2</c:v>
                </c:pt>
                <c:pt idx="26998">
                  <c:v>9.4438728768016008E-3</c:v>
                </c:pt>
                <c:pt idx="26999">
                  <c:v>1.25536205104254E-2</c:v>
                </c:pt>
                <c:pt idx="27000">
                  <c:v>4.1997781614942803E-2</c:v>
                </c:pt>
                <c:pt idx="27001">
                  <c:v>3.2095832213520997E-2</c:v>
                </c:pt>
                <c:pt idx="27002">
                  <c:v>1.0701873430072501E-2</c:v>
                </c:pt>
                <c:pt idx="27003">
                  <c:v>1.24309942487654E-2</c:v>
                </c:pt>
                <c:pt idx="27004">
                  <c:v>6.6635116586584595E-2</c:v>
                </c:pt>
                <c:pt idx="27005">
                  <c:v>8.5620751806217404E-3</c:v>
                </c:pt>
                <c:pt idx="27006">
                  <c:v>1.9948464680773999E-2</c:v>
                </c:pt>
                <c:pt idx="27007">
                  <c:v>8.0212675707370899E-3</c:v>
                </c:pt>
                <c:pt idx="27008">
                  <c:v>1.6836474730174401E-2</c:v>
                </c:pt>
                <c:pt idx="27009">
                  <c:v>1.1270710505506499E-2</c:v>
                </c:pt>
                <c:pt idx="27010">
                  <c:v>3.2625863067678902E-2</c:v>
                </c:pt>
                <c:pt idx="27011">
                  <c:v>5.2279628535014201E-2</c:v>
                </c:pt>
                <c:pt idx="27012">
                  <c:v>1.51318555899853E-2</c:v>
                </c:pt>
                <c:pt idx="27013">
                  <c:v>1.7298696577047599E-2</c:v>
                </c:pt>
                <c:pt idx="27014">
                  <c:v>3.1182216777031001E-2</c:v>
                </c:pt>
                <c:pt idx="27015">
                  <c:v>9.0877438074414597E-3</c:v>
                </c:pt>
                <c:pt idx="27016">
                  <c:v>1.3503394539605799E-2</c:v>
                </c:pt>
                <c:pt idx="27017">
                  <c:v>1.02292794938447E-2</c:v>
                </c:pt>
                <c:pt idx="27018">
                  <c:v>2.5753793501530401E-2</c:v>
                </c:pt>
                <c:pt idx="27019">
                  <c:v>1.3787567175357099E-2</c:v>
                </c:pt>
                <c:pt idx="27020">
                  <c:v>9.2645603385233706E-3</c:v>
                </c:pt>
                <c:pt idx="27021">
                  <c:v>1.2064729598269999E-2</c:v>
                </c:pt>
                <c:pt idx="27022">
                  <c:v>8.46256716768801E-3</c:v>
                </c:pt>
                <c:pt idx="27023">
                  <c:v>2.7094784351892099E-2</c:v>
                </c:pt>
                <c:pt idx="27024">
                  <c:v>9.5930551748273207E-3</c:v>
                </c:pt>
                <c:pt idx="27025">
                  <c:v>2.1773172072766599E-2</c:v>
                </c:pt>
                <c:pt idx="27026">
                  <c:v>1.1935074163465301E-2</c:v>
                </c:pt>
                <c:pt idx="27027">
                  <c:v>1.06195349671683E-2</c:v>
                </c:pt>
                <c:pt idx="27028">
                  <c:v>9.3901766345517099E-3</c:v>
                </c:pt>
                <c:pt idx="27029">
                  <c:v>1.24152061140878E-2</c:v>
                </c:pt>
                <c:pt idx="27030">
                  <c:v>8.6259945855288404E-3</c:v>
                </c:pt>
                <c:pt idx="27031">
                  <c:v>4.6429350659995601E-2</c:v>
                </c:pt>
                <c:pt idx="27032">
                  <c:v>5.6888489908621102E-2</c:v>
                </c:pt>
                <c:pt idx="27033">
                  <c:v>4.46245452237665E-2</c:v>
                </c:pt>
                <c:pt idx="27034">
                  <c:v>5.90847865727714E-2</c:v>
                </c:pt>
                <c:pt idx="27035">
                  <c:v>8.1813647852983298E-3</c:v>
                </c:pt>
                <c:pt idx="27036">
                  <c:v>1.2398118064783E-2</c:v>
                </c:pt>
                <c:pt idx="27037">
                  <c:v>1.6092519499720601E-2</c:v>
                </c:pt>
                <c:pt idx="27038">
                  <c:v>2.4782346480958499E-2</c:v>
                </c:pt>
                <c:pt idx="27039">
                  <c:v>1.32602932932601E-2</c:v>
                </c:pt>
                <c:pt idx="27040">
                  <c:v>3.4407969541187501E-2</c:v>
                </c:pt>
                <c:pt idx="27041">
                  <c:v>1.19828058147648E-2</c:v>
                </c:pt>
                <c:pt idx="27042">
                  <c:v>3.1400208418177901E-2</c:v>
                </c:pt>
                <c:pt idx="27043">
                  <c:v>1.08536818301865E-2</c:v>
                </c:pt>
                <c:pt idx="27044">
                  <c:v>1.17934940470906E-2</c:v>
                </c:pt>
                <c:pt idx="27045">
                  <c:v>8.0342709586638302E-3</c:v>
                </c:pt>
                <c:pt idx="27046">
                  <c:v>3.0939408901281201E-2</c:v>
                </c:pt>
                <c:pt idx="27047">
                  <c:v>8.4171325533792599E-3</c:v>
                </c:pt>
                <c:pt idx="27048">
                  <c:v>1.9898481508784E-2</c:v>
                </c:pt>
                <c:pt idx="27049">
                  <c:v>1.17339473202568E-2</c:v>
                </c:pt>
                <c:pt idx="27050">
                  <c:v>1.3519376789757899E-2</c:v>
                </c:pt>
                <c:pt idx="27051">
                  <c:v>9.7001327734721008E-3</c:v>
                </c:pt>
                <c:pt idx="27052">
                  <c:v>2.6878969835243301E-2</c:v>
                </c:pt>
                <c:pt idx="27053">
                  <c:v>5.3836423685805601E-2</c:v>
                </c:pt>
                <c:pt idx="27054">
                  <c:v>1.16690686446534E-2</c:v>
                </c:pt>
                <c:pt idx="27055">
                  <c:v>1.0862439615088801E-2</c:v>
                </c:pt>
                <c:pt idx="27056">
                  <c:v>1.6758667747054899E-2</c:v>
                </c:pt>
                <c:pt idx="27057">
                  <c:v>4.6761380406896202E-2</c:v>
                </c:pt>
                <c:pt idx="27058">
                  <c:v>2.0287207061543602E-2</c:v>
                </c:pt>
                <c:pt idx="27059">
                  <c:v>9.2715711290859305E-3</c:v>
                </c:pt>
                <c:pt idx="27060">
                  <c:v>3.0916306573992899E-2</c:v>
                </c:pt>
                <c:pt idx="27061">
                  <c:v>4.9257908456352799E-2</c:v>
                </c:pt>
                <c:pt idx="27062">
                  <c:v>9.3242768771590306E-3</c:v>
                </c:pt>
                <c:pt idx="27063">
                  <c:v>1.0066951612992901E-2</c:v>
                </c:pt>
                <c:pt idx="27064">
                  <c:v>2.8941222112562399E-2</c:v>
                </c:pt>
                <c:pt idx="27065">
                  <c:v>6.9121036469359506E-2</c:v>
                </c:pt>
                <c:pt idx="27066">
                  <c:v>1.22829152628996E-2</c:v>
                </c:pt>
                <c:pt idx="27067">
                  <c:v>1.6029721046431199E-2</c:v>
                </c:pt>
                <c:pt idx="27068">
                  <c:v>2.3289609404970501E-2</c:v>
                </c:pt>
                <c:pt idx="27069">
                  <c:v>8.9798400341758507E-3</c:v>
                </c:pt>
                <c:pt idx="27070">
                  <c:v>2.6565988677491801E-2</c:v>
                </c:pt>
                <c:pt idx="27071">
                  <c:v>1.7816888132322399E-2</c:v>
                </c:pt>
                <c:pt idx="27072">
                  <c:v>1.43718648783855E-2</c:v>
                </c:pt>
                <c:pt idx="27073">
                  <c:v>1.10915173029165E-2</c:v>
                </c:pt>
                <c:pt idx="27074">
                  <c:v>1.21145827568142E-2</c:v>
                </c:pt>
                <c:pt idx="27075">
                  <c:v>8.4548712332626098E-3</c:v>
                </c:pt>
                <c:pt idx="27076">
                  <c:v>3.2251623848332599E-2</c:v>
                </c:pt>
                <c:pt idx="27077">
                  <c:v>1.2923498547384201E-2</c:v>
                </c:pt>
                <c:pt idx="27078">
                  <c:v>8.85016228647789E-3</c:v>
                </c:pt>
                <c:pt idx="27079">
                  <c:v>2.12921511296916E-2</c:v>
                </c:pt>
                <c:pt idx="27080">
                  <c:v>1.4958229536006101E-2</c:v>
                </c:pt>
                <c:pt idx="27081">
                  <c:v>5.4986620678472597E-2</c:v>
                </c:pt>
                <c:pt idx="27082">
                  <c:v>8.5149238876678305E-3</c:v>
                </c:pt>
                <c:pt idx="27083">
                  <c:v>1.22542981940858E-2</c:v>
                </c:pt>
                <c:pt idx="27084">
                  <c:v>2.1130251995419101E-2</c:v>
                </c:pt>
                <c:pt idx="27085">
                  <c:v>1.1015746222938E-2</c:v>
                </c:pt>
                <c:pt idx="27086">
                  <c:v>1.0552568426367001E-2</c:v>
                </c:pt>
                <c:pt idx="27087">
                  <c:v>9.3636932807389401E-3</c:v>
                </c:pt>
                <c:pt idx="27088">
                  <c:v>1.75160344038876E-2</c:v>
                </c:pt>
                <c:pt idx="27089">
                  <c:v>5.2673884392398701E-2</c:v>
                </c:pt>
                <c:pt idx="27090">
                  <c:v>1.0372320188434E-2</c:v>
                </c:pt>
                <c:pt idx="27091">
                  <c:v>2.1641226370881499E-2</c:v>
                </c:pt>
                <c:pt idx="27092">
                  <c:v>9.7562311341896201E-3</c:v>
                </c:pt>
                <c:pt idx="27093">
                  <c:v>9.8516219305095597E-3</c:v>
                </c:pt>
                <c:pt idx="27094">
                  <c:v>8.8034794766791297E-3</c:v>
                </c:pt>
                <c:pt idx="27095">
                  <c:v>2.9354726297388199E-2</c:v>
                </c:pt>
                <c:pt idx="27096">
                  <c:v>7.9837985149423998E-3</c:v>
                </c:pt>
                <c:pt idx="27097">
                  <c:v>4.2453015671115202E-2</c:v>
                </c:pt>
                <c:pt idx="27098">
                  <c:v>1.3759870687884399E-2</c:v>
                </c:pt>
                <c:pt idx="27099">
                  <c:v>1.6442546625931299E-2</c:v>
                </c:pt>
                <c:pt idx="27100">
                  <c:v>1.9568185045446201E-2</c:v>
                </c:pt>
                <c:pt idx="27101">
                  <c:v>1.11170016373016E-2</c:v>
                </c:pt>
                <c:pt idx="27102">
                  <c:v>1.37199172622589E-2</c:v>
                </c:pt>
                <c:pt idx="27103">
                  <c:v>9.3677507491229193E-3</c:v>
                </c:pt>
                <c:pt idx="27104">
                  <c:v>2.1217445999813098E-2</c:v>
                </c:pt>
                <c:pt idx="27105">
                  <c:v>2.68473569065646E-2</c:v>
                </c:pt>
                <c:pt idx="27106">
                  <c:v>2.3729799561439599E-2</c:v>
                </c:pt>
                <c:pt idx="27107">
                  <c:v>1.4230984830187201E-2</c:v>
                </c:pt>
                <c:pt idx="27108">
                  <c:v>3.8287789617143797E-2</c:v>
                </c:pt>
                <c:pt idx="27109">
                  <c:v>5.4105669757751898E-2</c:v>
                </c:pt>
                <c:pt idx="27110">
                  <c:v>1.0415017551146001E-2</c:v>
                </c:pt>
                <c:pt idx="27111">
                  <c:v>1.15738028192446E-2</c:v>
                </c:pt>
                <c:pt idx="27112">
                  <c:v>9.6465867048692693E-3</c:v>
                </c:pt>
                <c:pt idx="27113">
                  <c:v>3.3652699312274402E-2</c:v>
                </c:pt>
                <c:pt idx="27114">
                  <c:v>9.1511139098220309E-3</c:v>
                </c:pt>
                <c:pt idx="27115">
                  <c:v>1.05059036446062E-2</c:v>
                </c:pt>
                <c:pt idx="27116">
                  <c:v>9.9541193146502494E-3</c:v>
                </c:pt>
                <c:pt idx="27117">
                  <c:v>2.40541149973796E-2</c:v>
                </c:pt>
                <c:pt idx="27118">
                  <c:v>1.57871091204724E-2</c:v>
                </c:pt>
                <c:pt idx="27119">
                  <c:v>8.7647499692319192E-3</c:v>
                </c:pt>
                <c:pt idx="27120">
                  <c:v>9.3128000600228994E-3</c:v>
                </c:pt>
                <c:pt idx="27121">
                  <c:v>9.8019683073261605E-3</c:v>
                </c:pt>
                <c:pt idx="27122">
                  <c:v>3.3780444618670899E-2</c:v>
                </c:pt>
                <c:pt idx="27123">
                  <c:v>5.2276463045085597E-2</c:v>
                </c:pt>
                <c:pt idx="27124">
                  <c:v>7.0116328609710205E-2</c:v>
                </c:pt>
                <c:pt idx="27125">
                  <c:v>9.8073453486691702E-3</c:v>
                </c:pt>
                <c:pt idx="27126">
                  <c:v>1.26506193449289E-2</c:v>
                </c:pt>
                <c:pt idx="27127">
                  <c:v>1.7060792946652699E-2</c:v>
                </c:pt>
                <c:pt idx="27128">
                  <c:v>3.6426896591433999E-2</c:v>
                </c:pt>
                <c:pt idx="27129">
                  <c:v>4.8148827257986901E-2</c:v>
                </c:pt>
                <c:pt idx="27130">
                  <c:v>1.7938202220506301E-2</c:v>
                </c:pt>
                <c:pt idx="27131">
                  <c:v>1.80372711592303E-2</c:v>
                </c:pt>
                <c:pt idx="27132">
                  <c:v>2.1117987375237301E-2</c:v>
                </c:pt>
                <c:pt idx="27133">
                  <c:v>8.9678823149464595E-3</c:v>
                </c:pt>
                <c:pt idx="27134">
                  <c:v>1.35130295307973E-2</c:v>
                </c:pt>
                <c:pt idx="27135">
                  <c:v>6.0578136525347902E-2</c:v>
                </c:pt>
                <c:pt idx="27136">
                  <c:v>4.36006230665043E-2</c:v>
                </c:pt>
                <c:pt idx="27137">
                  <c:v>2.9759076503836902E-2</c:v>
                </c:pt>
                <c:pt idx="27138">
                  <c:v>1.4222485685786299E-2</c:v>
                </c:pt>
                <c:pt idx="27139">
                  <c:v>4.4540492283850298E-2</c:v>
                </c:pt>
                <c:pt idx="27140">
                  <c:v>2.30615288634742E-2</c:v>
                </c:pt>
                <c:pt idx="27141">
                  <c:v>1.37496662579473E-2</c:v>
                </c:pt>
                <c:pt idx="27142">
                  <c:v>1.5641967222749301E-2</c:v>
                </c:pt>
                <c:pt idx="27143">
                  <c:v>2.4267070790342401E-2</c:v>
                </c:pt>
                <c:pt idx="27144">
                  <c:v>1.18245663321742E-2</c:v>
                </c:pt>
                <c:pt idx="27145">
                  <c:v>8.4418814183947494E-3</c:v>
                </c:pt>
                <c:pt idx="27146">
                  <c:v>9.0238519247666793E-3</c:v>
                </c:pt>
                <c:pt idx="27147">
                  <c:v>1.0608744111746501E-2</c:v>
                </c:pt>
                <c:pt idx="27148">
                  <c:v>1.5133087296882701E-2</c:v>
                </c:pt>
                <c:pt idx="27149">
                  <c:v>1.2632794036631799E-2</c:v>
                </c:pt>
                <c:pt idx="27150">
                  <c:v>8.2672975066676903E-3</c:v>
                </c:pt>
                <c:pt idx="27151">
                  <c:v>1.44378018108339E-2</c:v>
                </c:pt>
                <c:pt idx="27152">
                  <c:v>6.73243280477685E-2</c:v>
                </c:pt>
                <c:pt idx="27153">
                  <c:v>4.6597937865508199E-2</c:v>
                </c:pt>
                <c:pt idx="27154">
                  <c:v>4.1122703531696697E-2</c:v>
                </c:pt>
                <c:pt idx="27155">
                  <c:v>5.9408759006353402E-2</c:v>
                </c:pt>
                <c:pt idx="27156">
                  <c:v>1.5018569651413899E-2</c:v>
                </c:pt>
                <c:pt idx="27157">
                  <c:v>2.4207016533858702E-2</c:v>
                </c:pt>
                <c:pt idx="27158">
                  <c:v>1.23195930639831E-2</c:v>
                </c:pt>
                <c:pt idx="27159">
                  <c:v>6.3585845019767204E-2</c:v>
                </c:pt>
                <c:pt idx="27160">
                  <c:v>8.4927631324302495E-3</c:v>
                </c:pt>
                <c:pt idx="27161">
                  <c:v>1.0668412864838999E-2</c:v>
                </c:pt>
                <c:pt idx="27162">
                  <c:v>1.3391006266855601E-2</c:v>
                </c:pt>
                <c:pt idx="27163">
                  <c:v>5.67230581707606E-2</c:v>
                </c:pt>
                <c:pt idx="27164">
                  <c:v>1.02778776420603E-2</c:v>
                </c:pt>
                <c:pt idx="27165">
                  <c:v>1.6634222468349599E-2</c:v>
                </c:pt>
                <c:pt idx="27166">
                  <c:v>8.3296844636263894E-3</c:v>
                </c:pt>
                <c:pt idx="27167">
                  <c:v>2.8261179573752099E-2</c:v>
                </c:pt>
                <c:pt idx="27168">
                  <c:v>1.8056482750366198E-2</c:v>
                </c:pt>
                <c:pt idx="27169">
                  <c:v>4.73764402196378E-2</c:v>
                </c:pt>
                <c:pt idx="27170">
                  <c:v>1.92754556799846E-2</c:v>
                </c:pt>
                <c:pt idx="27171">
                  <c:v>4.5861913481846601E-2</c:v>
                </c:pt>
                <c:pt idx="27172">
                  <c:v>2.52327997803635E-2</c:v>
                </c:pt>
                <c:pt idx="27173">
                  <c:v>1.3309647513879801E-2</c:v>
                </c:pt>
                <c:pt idx="27174">
                  <c:v>1.9144220810748201E-2</c:v>
                </c:pt>
                <c:pt idx="27175">
                  <c:v>6.8224518696237593E-2</c:v>
                </c:pt>
                <c:pt idx="27176">
                  <c:v>1.8394130838572501E-2</c:v>
                </c:pt>
                <c:pt idx="27177">
                  <c:v>1.03134946354558E-2</c:v>
                </c:pt>
                <c:pt idx="27178">
                  <c:v>1.47404523619239E-2</c:v>
                </c:pt>
                <c:pt idx="27179">
                  <c:v>3.2808147284512E-2</c:v>
                </c:pt>
                <c:pt idx="27180">
                  <c:v>7.1560398395779698E-2</c:v>
                </c:pt>
                <c:pt idx="27181">
                  <c:v>4.0746652882629499E-2</c:v>
                </c:pt>
                <c:pt idx="27182">
                  <c:v>8.46393804849788E-3</c:v>
                </c:pt>
                <c:pt idx="27183">
                  <c:v>3.8111358241083498E-2</c:v>
                </c:pt>
                <c:pt idx="27184">
                  <c:v>1.0241428388242E-2</c:v>
                </c:pt>
                <c:pt idx="27185">
                  <c:v>1.3794901279630199E-2</c:v>
                </c:pt>
                <c:pt idx="27186">
                  <c:v>6.6090189463200194E-2</c:v>
                </c:pt>
                <c:pt idx="27187">
                  <c:v>1.7092495522148601E-2</c:v>
                </c:pt>
                <c:pt idx="27188">
                  <c:v>1.29886978399697E-2</c:v>
                </c:pt>
                <c:pt idx="27189">
                  <c:v>5.5642751718272002E-2</c:v>
                </c:pt>
                <c:pt idx="27190">
                  <c:v>5.3931387988095499E-2</c:v>
                </c:pt>
                <c:pt idx="27191">
                  <c:v>1.76029343976895E-2</c:v>
                </c:pt>
                <c:pt idx="27192">
                  <c:v>2.9678641879536501E-2</c:v>
                </c:pt>
                <c:pt idx="27193">
                  <c:v>2.1868542442854199E-2</c:v>
                </c:pt>
                <c:pt idx="27194">
                  <c:v>1.21465900482537E-2</c:v>
                </c:pt>
                <c:pt idx="27195">
                  <c:v>1.5823020686668E-2</c:v>
                </c:pt>
                <c:pt idx="27196">
                  <c:v>1.28079808383576E-2</c:v>
                </c:pt>
                <c:pt idx="27197">
                  <c:v>2.2272362971200301E-2</c:v>
                </c:pt>
                <c:pt idx="27198">
                  <c:v>2.3692114464846498E-2</c:v>
                </c:pt>
                <c:pt idx="27199">
                  <c:v>1.09909599711677E-2</c:v>
                </c:pt>
                <c:pt idx="27200">
                  <c:v>2.0014050380750301E-2</c:v>
                </c:pt>
                <c:pt idx="27201">
                  <c:v>1.27735563086294E-2</c:v>
                </c:pt>
                <c:pt idx="27202">
                  <c:v>1.15777459777656E-2</c:v>
                </c:pt>
                <c:pt idx="27203">
                  <c:v>1.0990030765525601E-2</c:v>
                </c:pt>
                <c:pt idx="27204">
                  <c:v>3.9010637528214098E-2</c:v>
                </c:pt>
                <c:pt idx="27205">
                  <c:v>1.1054695563615701E-2</c:v>
                </c:pt>
                <c:pt idx="27206">
                  <c:v>1.41644233638009E-2</c:v>
                </c:pt>
                <c:pt idx="27207">
                  <c:v>9.1007064870168592E-3</c:v>
                </c:pt>
                <c:pt idx="27208">
                  <c:v>9.5733265021689905E-3</c:v>
                </c:pt>
                <c:pt idx="27209">
                  <c:v>1.1731797140332101E-2</c:v>
                </c:pt>
                <c:pt idx="27210">
                  <c:v>2.0927952278606599E-2</c:v>
                </c:pt>
                <c:pt idx="27211">
                  <c:v>5.2367620463889299E-2</c:v>
                </c:pt>
                <c:pt idx="27212">
                  <c:v>1.2867375896142501E-2</c:v>
                </c:pt>
                <c:pt idx="27213">
                  <c:v>9.7046803893317303E-3</c:v>
                </c:pt>
                <c:pt idx="27214">
                  <c:v>9.0446059949098392E-3</c:v>
                </c:pt>
                <c:pt idx="27215">
                  <c:v>3.1948823836452402E-2</c:v>
                </c:pt>
                <c:pt idx="27216">
                  <c:v>7.8112646648953697E-3</c:v>
                </c:pt>
                <c:pt idx="27217">
                  <c:v>1.6707817926829498E-2</c:v>
                </c:pt>
                <c:pt idx="27218">
                  <c:v>4.7193553170929103E-2</c:v>
                </c:pt>
                <c:pt idx="27219">
                  <c:v>1.1332844774598999E-2</c:v>
                </c:pt>
                <c:pt idx="27220">
                  <c:v>2.5903540154697698E-2</c:v>
                </c:pt>
                <c:pt idx="27221">
                  <c:v>2.3142228536506101E-2</c:v>
                </c:pt>
                <c:pt idx="27222">
                  <c:v>6.6149560770615998E-2</c:v>
                </c:pt>
                <c:pt idx="27223">
                  <c:v>9.1579439242565706E-3</c:v>
                </c:pt>
                <c:pt idx="27224">
                  <c:v>1.52321266531617E-2</c:v>
                </c:pt>
                <c:pt idx="27225">
                  <c:v>5.6893010156064898E-2</c:v>
                </c:pt>
                <c:pt idx="27226">
                  <c:v>1.9050601319788699E-2</c:v>
                </c:pt>
                <c:pt idx="27227">
                  <c:v>1.94530294130572E-2</c:v>
                </c:pt>
                <c:pt idx="27228">
                  <c:v>9.55303605185699E-3</c:v>
                </c:pt>
                <c:pt idx="27229">
                  <c:v>2.5135743979001899E-2</c:v>
                </c:pt>
                <c:pt idx="27230">
                  <c:v>1.1074086076260301E-2</c:v>
                </c:pt>
                <c:pt idx="27231">
                  <c:v>1.0304898352889599E-2</c:v>
                </c:pt>
                <c:pt idx="27232">
                  <c:v>3.7789335653552802E-2</c:v>
                </c:pt>
                <c:pt idx="27233">
                  <c:v>2.0707880991632299E-2</c:v>
                </c:pt>
                <c:pt idx="27234">
                  <c:v>3.2316684549911698E-2</c:v>
                </c:pt>
                <c:pt idx="27235">
                  <c:v>1.6968843525507898E-2</c:v>
                </c:pt>
                <c:pt idx="27236">
                  <c:v>1.32822560409164E-2</c:v>
                </c:pt>
                <c:pt idx="27237">
                  <c:v>9.1052034377252494E-3</c:v>
                </c:pt>
                <c:pt idx="27238">
                  <c:v>8.9676122963737604E-3</c:v>
                </c:pt>
                <c:pt idx="27239">
                  <c:v>1.45745118627627E-2</c:v>
                </c:pt>
                <c:pt idx="27240">
                  <c:v>4.89362338565748E-2</c:v>
                </c:pt>
                <c:pt idx="27241">
                  <c:v>4.4131392091731503E-2</c:v>
                </c:pt>
                <c:pt idx="27242">
                  <c:v>2.2968451231372901E-2</c:v>
                </c:pt>
                <c:pt idx="27243">
                  <c:v>9.8935587507435804E-3</c:v>
                </c:pt>
                <c:pt idx="27244">
                  <c:v>9.9985246925938902E-3</c:v>
                </c:pt>
                <c:pt idx="27245">
                  <c:v>1.8256386331822999E-2</c:v>
                </c:pt>
                <c:pt idx="27246">
                  <c:v>1.08448832788582E-2</c:v>
                </c:pt>
                <c:pt idx="27247">
                  <c:v>4.5899906266734299E-2</c:v>
                </c:pt>
                <c:pt idx="27248">
                  <c:v>7.7271584460654897E-3</c:v>
                </c:pt>
                <c:pt idx="27249">
                  <c:v>9.1753567079004804E-3</c:v>
                </c:pt>
                <c:pt idx="27250">
                  <c:v>2.2447782425068299E-2</c:v>
                </c:pt>
                <c:pt idx="27251">
                  <c:v>3.3173425877928597E-2</c:v>
                </c:pt>
                <c:pt idx="27252">
                  <c:v>5.1342652465934398E-2</c:v>
                </c:pt>
                <c:pt idx="27253">
                  <c:v>1.75239820814251E-2</c:v>
                </c:pt>
                <c:pt idx="27254">
                  <c:v>2.0366890311689399E-2</c:v>
                </c:pt>
                <c:pt idx="27255">
                  <c:v>6.1675567644363501E-2</c:v>
                </c:pt>
                <c:pt idx="27256">
                  <c:v>1.6759807626145699E-2</c:v>
                </c:pt>
                <c:pt idx="27257">
                  <c:v>2.99653259463897E-2</c:v>
                </c:pt>
                <c:pt idx="27258">
                  <c:v>2.6918972921739202E-2</c:v>
                </c:pt>
                <c:pt idx="27259">
                  <c:v>3.8628079381032902E-2</c:v>
                </c:pt>
                <c:pt idx="27260">
                  <c:v>1.45664630079382E-2</c:v>
                </c:pt>
                <c:pt idx="27261">
                  <c:v>9.0531204944829299E-3</c:v>
                </c:pt>
                <c:pt idx="27262">
                  <c:v>1.8267136597775499E-2</c:v>
                </c:pt>
                <c:pt idx="27263">
                  <c:v>2.1210131775888999E-2</c:v>
                </c:pt>
                <c:pt idx="27264">
                  <c:v>8.0558173927934799E-3</c:v>
                </c:pt>
                <c:pt idx="27265">
                  <c:v>2.79346966523881E-2</c:v>
                </c:pt>
                <c:pt idx="27266">
                  <c:v>1.54572005480356E-2</c:v>
                </c:pt>
                <c:pt idx="27267">
                  <c:v>3.84886023957174E-2</c:v>
                </c:pt>
                <c:pt idx="27268">
                  <c:v>8.8309571842533907E-3</c:v>
                </c:pt>
                <c:pt idx="27269">
                  <c:v>1.6647640030511199E-2</c:v>
                </c:pt>
                <c:pt idx="27270">
                  <c:v>2.3582353775875701E-2</c:v>
                </c:pt>
                <c:pt idx="27271">
                  <c:v>3.75056549509079E-2</c:v>
                </c:pt>
                <c:pt idx="27272">
                  <c:v>9.2948117636615299E-3</c:v>
                </c:pt>
                <c:pt idx="27273">
                  <c:v>1.8429678307120299E-2</c:v>
                </c:pt>
                <c:pt idx="27274">
                  <c:v>2.88702647141874E-2</c:v>
                </c:pt>
                <c:pt idx="27275">
                  <c:v>1.40856958510197E-2</c:v>
                </c:pt>
                <c:pt idx="27276">
                  <c:v>1.39666899509477E-2</c:v>
                </c:pt>
                <c:pt idx="27277">
                  <c:v>1.1031691025494599E-2</c:v>
                </c:pt>
                <c:pt idx="27278">
                  <c:v>2.2038056997299799E-2</c:v>
                </c:pt>
                <c:pt idx="27279">
                  <c:v>4.9421282794169401E-2</c:v>
                </c:pt>
                <c:pt idx="27280">
                  <c:v>4.88914322109937E-2</c:v>
                </c:pt>
                <c:pt idx="27281">
                  <c:v>2.17275987723663E-2</c:v>
                </c:pt>
                <c:pt idx="27282">
                  <c:v>1.4749312597798299E-2</c:v>
                </c:pt>
                <c:pt idx="27283">
                  <c:v>1.52003963634897E-2</c:v>
                </c:pt>
                <c:pt idx="27284">
                  <c:v>1.4754690223054199E-2</c:v>
                </c:pt>
                <c:pt idx="27285">
                  <c:v>9.3716582516383106E-3</c:v>
                </c:pt>
                <c:pt idx="27286">
                  <c:v>4.5197377123013402E-2</c:v>
                </c:pt>
                <c:pt idx="27287">
                  <c:v>2.74621141079112E-2</c:v>
                </c:pt>
                <c:pt idx="27288">
                  <c:v>1.36023022771292E-2</c:v>
                </c:pt>
                <c:pt idx="27289">
                  <c:v>1.18310594468117E-2</c:v>
                </c:pt>
                <c:pt idx="27290">
                  <c:v>9.5173897078108301E-3</c:v>
                </c:pt>
                <c:pt idx="27291">
                  <c:v>8.5913179110908792E-3</c:v>
                </c:pt>
                <c:pt idx="27292">
                  <c:v>1.4518185174528801E-2</c:v>
                </c:pt>
                <c:pt idx="27293">
                  <c:v>1.0351955866637201E-2</c:v>
                </c:pt>
                <c:pt idx="27294">
                  <c:v>1.1253649929305699E-2</c:v>
                </c:pt>
                <c:pt idx="27295">
                  <c:v>1.2152752494814499E-2</c:v>
                </c:pt>
                <c:pt idx="27296">
                  <c:v>1.93680882140192E-2</c:v>
                </c:pt>
                <c:pt idx="27297">
                  <c:v>5.2927080606820602E-2</c:v>
                </c:pt>
                <c:pt idx="27298">
                  <c:v>2.1903177557823599E-2</c:v>
                </c:pt>
                <c:pt idx="27299">
                  <c:v>8.5932532530193593E-3</c:v>
                </c:pt>
                <c:pt idx="27300">
                  <c:v>1.54687158023238E-2</c:v>
                </c:pt>
                <c:pt idx="27301">
                  <c:v>4.15732396834518E-2</c:v>
                </c:pt>
                <c:pt idx="27302">
                  <c:v>6.9221137818608905E-2</c:v>
                </c:pt>
                <c:pt idx="27303">
                  <c:v>1.0267646826262701E-2</c:v>
                </c:pt>
                <c:pt idx="27304">
                  <c:v>4.7865597702204901E-2</c:v>
                </c:pt>
                <c:pt idx="27305">
                  <c:v>1.7492095461427201E-2</c:v>
                </c:pt>
                <c:pt idx="27306">
                  <c:v>1.1697139995301101E-2</c:v>
                </c:pt>
                <c:pt idx="27307">
                  <c:v>6.3253108233182795E-2</c:v>
                </c:pt>
                <c:pt idx="27308">
                  <c:v>1.12512553314284E-2</c:v>
                </c:pt>
                <c:pt idx="27309">
                  <c:v>8.5637893328229502E-3</c:v>
                </c:pt>
                <c:pt idx="27310">
                  <c:v>1.1429333485608701E-2</c:v>
                </c:pt>
                <c:pt idx="27311">
                  <c:v>1.4215979661374001E-2</c:v>
                </c:pt>
                <c:pt idx="27312">
                  <c:v>8.2494013064640694E-3</c:v>
                </c:pt>
                <c:pt idx="27313">
                  <c:v>2.1694085961027499E-2</c:v>
                </c:pt>
                <c:pt idx="27314">
                  <c:v>9.8924344667657704E-3</c:v>
                </c:pt>
                <c:pt idx="27315">
                  <c:v>1.2639544409390999E-2</c:v>
                </c:pt>
                <c:pt idx="27316">
                  <c:v>1.96622958276341E-2</c:v>
                </c:pt>
                <c:pt idx="27317">
                  <c:v>4.2154348335385297E-2</c:v>
                </c:pt>
                <c:pt idx="27318">
                  <c:v>9.3179112644739808E-3</c:v>
                </c:pt>
                <c:pt idx="27319">
                  <c:v>4.1908559005649798E-2</c:v>
                </c:pt>
                <c:pt idx="27320">
                  <c:v>5.8881444379160097E-2</c:v>
                </c:pt>
                <c:pt idx="27321">
                  <c:v>5.7261135069439403E-2</c:v>
                </c:pt>
                <c:pt idx="27322">
                  <c:v>2.6711307544407498E-2</c:v>
                </c:pt>
                <c:pt idx="27323">
                  <c:v>3.0176595676879001E-2</c:v>
                </c:pt>
                <c:pt idx="27324">
                  <c:v>8.8404672399557994E-3</c:v>
                </c:pt>
                <c:pt idx="27325">
                  <c:v>1.1347203788436899E-2</c:v>
                </c:pt>
                <c:pt idx="27326">
                  <c:v>9.6945071990770498E-3</c:v>
                </c:pt>
                <c:pt idx="27327">
                  <c:v>1.01794116423875E-2</c:v>
                </c:pt>
                <c:pt idx="27328">
                  <c:v>3.2975167286427097E-2</c:v>
                </c:pt>
                <c:pt idx="27329">
                  <c:v>9.1512545189471693E-3</c:v>
                </c:pt>
                <c:pt idx="27330">
                  <c:v>1.6323090634878801E-2</c:v>
                </c:pt>
                <c:pt idx="27331">
                  <c:v>8.5524212188792508E-3</c:v>
                </c:pt>
                <c:pt idx="27332">
                  <c:v>4.2481502580228599E-2</c:v>
                </c:pt>
                <c:pt idx="27333">
                  <c:v>1.44764050040159E-2</c:v>
                </c:pt>
                <c:pt idx="27334">
                  <c:v>3.1106769930209201E-2</c:v>
                </c:pt>
                <c:pt idx="27335">
                  <c:v>2.5010651383757101E-2</c:v>
                </c:pt>
                <c:pt idx="27336">
                  <c:v>1.3270140186368001E-2</c:v>
                </c:pt>
                <c:pt idx="27337">
                  <c:v>4.1191125087920402E-2</c:v>
                </c:pt>
                <c:pt idx="27338">
                  <c:v>8.1260387774788907E-3</c:v>
                </c:pt>
                <c:pt idx="27339">
                  <c:v>1.8527683514357102E-2</c:v>
                </c:pt>
                <c:pt idx="27340">
                  <c:v>9.7254121298363302E-3</c:v>
                </c:pt>
                <c:pt idx="27341">
                  <c:v>1.1465511178203099E-2</c:v>
                </c:pt>
                <c:pt idx="27342">
                  <c:v>2.41543317576931E-2</c:v>
                </c:pt>
                <c:pt idx="27343">
                  <c:v>1.9786362966907299E-2</c:v>
                </c:pt>
                <c:pt idx="27344">
                  <c:v>2.65612138695159E-2</c:v>
                </c:pt>
                <c:pt idx="27345">
                  <c:v>8.6714731860718201E-3</c:v>
                </c:pt>
                <c:pt idx="27346">
                  <c:v>1.32004957416726E-2</c:v>
                </c:pt>
                <c:pt idx="27347">
                  <c:v>5.8567145547771399E-2</c:v>
                </c:pt>
                <c:pt idx="27348">
                  <c:v>8.6474196331071205E-3</c:v>
                </c:pt>
                <c:pt idx="27349">
                  <c:v>1.98071733590937E-2</c:v>
                </c:pt>
                <c:pt idx="27350">
                  <c:v>9.5205731000122702E-3</c:v>
                </c:pt>
                <c:pt idx="27351">
                  <c:v>9.4040342496479502E-3</c:v>
                </c:pt>
                <c:pt idx="27352">
                  <c:v>1.0034040098647499E-2</c:v>
                </c:pt>
                <c:pt idx="27353">
                  <c:v>3.7122703963050202E-2</c:v>
                </c:pt>
                <c:pt idx="27354">
                  <c:v>1.1420693606768799E-2</c:v>
                </c:pt>
                <c:pt idx="27355">
                  <c:v>1.6953469779050299E-2</c:v>
                </c:pt>
                <c:pt idx="27356">
                  <c:v>2.0461328086345001E-2</c:v>
                </c:pt>
                <c:pt idx="27357">
                  <c:v>7.9293195282233893E-3</c:v>
                </c:pt>
                <c:pt idx="27358">
                  <c:v>2.78055723871511E-2</c:v>
                </c:pt>
                <c:pt idx="27359">
                  <c:v>3.2613872793070597E-2</c:v>
                </c:pt>
                <c:pt idx="27360">
                  <c:v>4.3026327717899202E-2</c:v>
                </c:pt>
                <c:pt idx="27361">
                  <c:v>4.3627237925763403E-2</c:v>
                </c:pt>
                <c:pt idx="27362">
                  <c:v>1.4571084322231399E-2</c:v>
                </c:pt>
                <c:pt idx="27363">
                  <c:v>9.8020225419873808E-3</c:v>
                </c:pt>
                <c:pt idx="27364">
                  <c:v>9.2759684518358906E-3</c:v>
                </c:pt>
                <c:pt idx="27365">
                  <c:v>3.2033455022451897E-2</c:v>
                </c:pt>
                <c:pt idx="27366">
                  <c:v>1.17611166075214E-2</c:v>
                </c:pt>
                <c:pt idx="27367">
                  <c:v>1.4261019807757999E-2</c:v>
                </c:pt>
                <c:pt idx="27368">
                  <c:v>1.15813660481959E-2</c:v>
                </c:pt>
                <c:pt idx="27369">
                  <c:v>1.5504196677594201E-2</c:v>
                </c:pt>
                <c:pt idx="27370">
                  <c:v>9.0200716210022697E-3</c:v>
                </c:pt>
                <c:pt idx="27371">
                  <c:v>2.8639113293308701E-2</c:v>
                </c:pt>
                <c:pt idx="27372">
                  <c:v>3.2650927963238E-2</c:v>
                </c:pt>
                <c:pt idx="27373">
                  <c:v>4.5912991094205401E-2</c:v>
                </c:pt>
                <c:pt idx="27374">
                  <c:v>2.5726074272327999E-2</c:v>
                </c:pt>
                <c:pt idx="27375">
                  <c:v>1.1128115373942499E-2</c:v>
                </c:pt>
                <c:pt idx="27376">
                  <c:v>1.3755985360259701E-2</c:v>
                </c:pt>
                <c:pt idx="27377">
                  <c:v>1.17361900946471E-2</c:v>
                </c:pt>
                <c:pt idx="27378">
                  <c:v>4.00042602550554E-2</c:v>
                </c:pt>
                <c:pt idx="27379">
                  <c:v>5.9294431725188397E-2</c:v>
                </c:pt>
                <c:pt idx="27380">
                  <c:v>3.3203032757496802E-2</c:v>
                </c:pt>
                <c:pt idx="27381">
                  <c:v>3.25975464049921E-2</c:v>
                </c:pt>
                <c:pt idx="27382">
                  <c:v>1.40212930609668E-2</c:v>
                </c:pt>
                <c:pt idx="27383">
                  <c:v>1.08643421765883E-2</c:v>
                </c:pt>
                <c:pt idx="27384">
                  <c:v>1.03097953387655E-2</c:v>
                </c:pt>
                <c:pt idx="27385">
                  <c:v>1.42345271016354E-2</c:v>
                </c:pt>
                <c:pt idx="27386">
                  <c:v>1.02314935920603E-2</c:v>
                </c:pt>
                <c:pt idx="27387">
                  <c:v>2.7167133744439E-2</c:v>
                </c:pt>
                <c:pt idx="27388">
                  <c:v>2.4486649240353198E-2</c:v>
                </c:pt>
                <c:pt idx="27389">
                  <c:v>2.2192755416646601E-2</c:v>
                </c:pt>
                <c:pt idx="27390">
                  <c:v>2.4737423003051099E-2</c:v>
                </c:pt>
                <c:pt idx="27391">
                  <c:v>1.1377906941030301E-2</c:v>
                </c:pt>
                <c:pt idx="27392">
                  <c:v>2.0224422965145501E-2</c:v>
                </c:pt>
                <c:pt idx="27393">
                  <c:v>2.69059112512527E-2</c:v>
                </c:pt>
                <c:pt idx="27394">
                  <c:v>1.29960100869385E-2</c:v>
                </c:pt>
                <c:pt idx="27395">
                  <c:v>2.1855875529912399E-2</c:v>
                </c:pt>
                <c:pt idx="27396">
                  <c:v>9.99208347828375E-3</c:v>
                </c:pt>
                <c:pt idx="27397">
                  <c:v>9.7683310705887101E-3</c:v>
                </c:pt>
                <c:pt idx="27398">
                  <c:v>1.26030287450057E-2</c:v>
                </c:pt>
                <c:pt idx="27399">
                  <c:v>8.9552177728687704E-3</c:v>
                </c:pt>
                <c:pt idx="27400">
                  <c:v>1.6676819731018901E-2</c:v>
                </c:pt>
                <c:pt idx="27401">
                  <c:v>9.7285166502584196E-3</c:v>
                </c:pt>
                <c:pt idx="27402">
                  <c:v>2.3149796937247301E-2</c:v>
                </c:pt>
                <c:pt idx="27403">
                  <c:v>3.0170136547349399E-2</c:v>
                </c:pt>
                <c:pt idx="27404">
                  <c:v>1.0198692083305601E-2</c:v>
                </c:pt>
                <c:pt idx="27405">
                  <c:v>6.5661497987448594E-2</c:v>
                </c:pt>
                <c:pt idx="27406">
                  <c:v>1.24570477174831E-2</c:v>
                </c:pt>
                <c:pt idx="27407">
                  <c:v>1.8396836364181299E-2</c:v>
                </c:pt>
                <c:pt idx="27408">
                  <c:v>2.1606816976152101E-2</c:v>
                </c:pt>
                <c:pt idx="27409">
                  <c:v>1.07203389166347E-2</c:v>
                </c:pt>
                <c:pt idx="27410">
                  <c:v>1.6447964545408401E-2</c:v>
                </c:pt>
                <c:pt idx="27411">
                  <c:v>8.5035310048533208E-3</c:v>
                </c:pt>
                <c:pt idx="27412">
                  <c:v>1.4269650756662601E-2</c:v>
                </c:pt>
                <c:pt idx="27413">
                  <c:v>4.2505910163945997E-2</c:v>
                </c:pt>
                <c:pt idx="27414">
                  <c:v>1.14234024266549E-2</c:v>
                </c:pt>
                <c:pt idx="27415">
                  <c:v>1.66441596377171E-2</c:v>
                </c:pt>
                <c:pt idx="27416">
                  <c:v>1.2865536300251199E-2</c:v>
                </c:pt>
                <c:pt idx="27417">
                  <c:v>1.0043572779059699E-2</c:v>
                </c:pt>
                <c:pt idx="27418">
                  <c:v>1.2882298423194801E-2</c:v>
                </c:pt>
                <c:pt idx="27419">
                  <c:v>5.2820963847673798E-2</c:v>
                </c:pt>
                <c:pt idx="27420">
                  <c:v>2.0749883402699801E-2</c:v>
                </c:pt>
                <c:pt idx="27421">
                  <c:v>2.0528554366933301E-2</c:v>
                </c:pt>
                <c:pt idx="27422">
                  <c:v>2.4317810646309699E-2</c:v>
                </c:pt>
                <c:pt idx="27423">
                  <c:v>1.07551499441876E-2</c:v>
                </c:pt>
                <c:pt idx="27424">
                  <c:v>1.98128775358931E-2</c:v>
                </c:pt>
                <c:pt idx="27425">
                  <c:v>1.2947362726629601E-2</c:v>
                </c:pt>
                <c:pt idx="27426">
                  <c:v>4.7630209566517603E-2</c:v>
                </c:pt>
                <c:pt idx="27427">
                  <c:v>1.0688876654162301E-2</c:v>
                </c:pt>
                <c:pt idx="27428">
                  <c:v>2.22035621493945E-2</c:v>
                </c:pt>
                <c:pt idx="27429">
                  <c:v>1.5823083129213399E-2</c:v>
                </c:pt>
                <c:pt idx="27430">
                  <c:v>2.5711814192488299E-2</c:v>
                </c:pt>
                <c:pt idx="27431">
                  <c:v>1.3386643143322999E-2</c:v>
                </c:pt>
                <c:pt idx="27432">
                  <c:v>1.8743244474498402E-2</c:v>
                </c:pt>
                <c:pt idx="27433">
                  <c:v>1.2510959466553799E-2</c:v>
                </c:pt>
                <c:pt idx="27434">
                  <c:v>4.6822119665198302E-2</c:v>
                </c:pt>
                <c:pt idx="27435">
                  <c:v>1.3716854326460699E-2</c:v>
                </c:pt>
                <c:pt idx="27436">
                  <c:v>8.7181447947862305E-3</c:v>
                </c:pt>
                <c:pt idx="27437">
                  <c:v>1.243128624535E-2</c:v>
                </c:pt>
                <c:pt idx="27438">
                  <c:v>3.3534834280358299E-2</c:v>
                </c:pt>
                <c:pt idx="27439">
                  <c:v>1.5466201799508601E-2</c:v>
                </c:pt>
                <c:pt idx="27440">
                  <c:v>4.4072342859479301E-2</c:v>
                </c:pt>
                <c:pt idx="27441">
                  <c:v>1.10530579460092E-2</c:v>
                </c:pt>
                <c:pt idx="27442">
                  <c:v>9.5072870580333192E-3</c:v>
                </c:pt>
                <c:pt idx="27443">
                  <c:v>6.8240359411304893E-2</c:v>
                </c:pt>
                <c:pt idx="27444">
                  <c:v>1.4432095120684199E-2</c:v>
                </c:pt>
                <c:pt idx="27445">
                  <c:v>9.9059849233097599E-3</c:v>
                </c:pt>
                <c:pt idx="27446">
                  <c:v>1.6738350651705501E-2</c:v>
                </c:pt>
                <c:pt idx="27447">
                  <c:v>1.5256339481165899E-2</c:v>
                </c:pt>
                <c:pt idx="27448">
                  <c:v>1.2277064920432099E-2</c:v>
                </c:pt>
                <c:pt idx="27449">
                  <c:v>4.7765513083848798E-2</c:v>
                </c:pt>
                <c:pt idx="27450">
                  <c:v>1.38242192682869E-2</c:v>
                </c:pt>
                <c:pt idx="27451">
                  <c:v>2.1921826206593699E-2</c:v>
                </c:pt>
                <c:pt idx="27452">
                  <c:v>1.6716632679210801E-2</c:v>
                </c:pt>
                <c:pt idx="27453">
                  <c:v>4.7731997863892997E-2</c:v>
                </c:pt>
                <c:pt idx="27454">
                  <c:v>1.1196282759771499E-2</c:v>
                </c:pt>
                <c:pt idx="27455">
                  <c:v>3.5600528985736603E-2</c:v>
                </c:pt>
                <c:pt idx="27456">
                  <c:v>3.8982542161214703E-2</c:v>
                </c:pt>
                <c:pt idx="27457">
                  <c:v>2.4788726611054999E-2</c:v>
                </c:pt>
                <c:pt idx="27458">
                  <c:v>6.2892708616738999E-2</c:v>
                </c:pt>
                <c:pt idx="27459">
                  <c:v>2.7785077344555899E-2</c:v>
                </c:pt>
                <c:pt idx="27460">
                  <c:v>1.1441578622753299E-2</c:v>
                </c:pt>
                <c:pt idx="27461">
                  <c:v>1.4599211655878399E-2</c:v>
                </c:pt>
                <c:pt idx="27462">
                  <c:v>1.0069670613328601E-2</c:v>
                </c:pt>
                <c:pt idx="27463">
                  <c:v>2.1034213325677599E-2</c:v>
                </c:pt>
                <c:pt idx="27464">
                  <c:v>1.0259084618019099E-2</c:v>
                </c:pt>
                <c:pt idx="27465">
                  <c:v>2.42435624582726E-2</c:v>
                </c:pt>
                <c:pt idx="27466">
                  <c:v>1.1481244765282899E-2</c:v>
                </c:pt>
                <c:pt idx="27467">
                  <c:v>6.3550162944268199E-2</c:v>
                </c:pt>
                <c:pt idx="27468">
                  <c:v>9.9876884961088899E-3</c:v>
                </c:pt>
                <c:pt idx="27469">
                  <c:v>3.8107243398523401E-2</c:v>
                </c:pt>
                <c:pt idx="27470">
                  <c:v>2.8694077255693399E-2</c:v>
                </c:pt>
                <c:pt idx="27471">
                  <c:v>1.3214666792034801E-2</c:v>
                </c:pt>
                <c:pt idx="27472">
                  <c:v>3.41096918171825E-2</c:v>
                </c:pt>
                <c:pt idx="27473">
                  <c:v>1.2722354961819501E-2</c:v>
                </c:pt>
                <c:pt idx="27474">
                  <c:v>3.67740334461596E-2</c:v>
                </c:pt>
                <c:pt idx="27475">
                  <c:v>5.6623542094932498E-2</c:v>
                </c:pt>
                <c:pt idx="27476">
                  <c:v>1.1191327461833401E-2</c:v>
                </c:pt>
                <c:pt idx="27477">
                  <c:v>1.4092578165693001E-2</c:v>
                </c:pt>
                <c:pt idx="27478">
                  <c:v>1.59930907384572E-2</c:v>
                </c:pt>
                <c:pt idx="27479">
                  <c:v>2.2867646916399201E-2</c:v>
                </c:pt>
                <c:pt idx="27480">
                  <c:v>4.46716658936335E-2</c:v>
                </c:pt>
                <c:pt idx="27481">
                  <c:v>2.3846807233700602E-2</c:v>
                </c:pt>
                <c:pt idx="27482">
                  <c:v>8.8997329110545396E-3</c:v>
                </c:pt>
                <c:pt idx="27483">
                  <c:v>4.6756568935243499E-2</c:v>
                </c:pt>
                <c:pt idx="27484">
                  <c:v>1.0029789745378799E-2</c:v>
                </c:pt>
                <c:pt idx="27485">
                  <c:v>2.1120341763151002E-2</c:v>
                </c:pt>
                <c:pt idx="27486">
                  <c:v>8.2688521534539598E-3</c:v>
                </c:pt>
                <c:pt idx="27487">
                  <c:v>1.9602350781951199E-2</c:v>
                </c:pt>
                <c:pt idx="27488">
                  <c:v>1.93539291562967E-2</c:v>
                </c:pt>
                <c:pt idx="27489">
                  <c:v>1.36742812709429E-2</c:v>
                </c:pt>
                <c:pt idx="27490">
                  <c:v>1.30711248290485E-2</c:v>
                </c:pt>
                <c:pt idx="27491">
                  <c:v>3.8081556438029698E-2</c:v>
                </c:pt>
                <c:pt idx="27492">
                  <c:v>3.5853452766068501E-2</c:v>
                </c:pt>
                <c:pt idx="27493">
                  <c:v>1.6652159844537901E-2</c:v>
                </c:pt>
                <c:pt idx="27494">
                  <c:v>3.23782622589356E-2</c:v>
                </c:pt>
                <c:pt idx="27495">
                  <c:v>2.3878611362574902E-2</c:v>
                </c:pt>
                <c:pt idx="27496">
                  <c:v>2.5123003876747901E-2</c:v>
                </c:pt>
                <c:pt idx="27497">
                  <c:v>4.9309668482591398E-2</c:v>
                </c:pt>
                <c:pt idx="27498">
                  <c:v>1.17901424021685E-2</c:v>
                </c:pt>
                <c:pt idx="27499">
                  <c:v>9.8384280933804594E-3</c:v>
                </c:pt>
                <c:pt idx="27500">
                  <c:v>2.7600294126145099E-2</c:v>
                </c:pt>
                <c:pt idx="27501">
                  <c:v>3.2729299115364402E-2</c:v>
                </c:pt>
                <c:pt idx="27502">
                  <c:v>1.45639031261438E-2</c:v>
                </c:pt>
                <c:pt idx="27503">
                  <c:v>3.6175434659981201E-2</c:v>
                </c:pt>
                <c:pt idx="27504">
                  <c:v>2.25834895564908E-2</c:v>
                </c:pt>
                <c:pt idx="27505">
                  <c:v>1.7419165109849699E-2</c:v>
                </c:pt>
                <c:pt idx="27506">
                  <c:v>1.0434005511983299E-2</c:v>
                </c:pt>
                <c:pt idx="27507">
                  <c:v>9.2221300624140308E-3</c:v>
                </c:pt>
                <c:pt idx="27508">
                  <c:v>2.35548465282019E-2</c:v>
                </c:pt>
                <c:pt idx="27509">
                  <c:v>1.6464262984291499E-2</c:v>
                </c:pt>
                <c:pt idx="27510">
                  <c:v>4.17454259702787E-2</c:v>
                </c:pt>
                <c:pt idx="27511">
                  <c:v>6.8140101313160298E-2</c:v>
                </c:pt>
                <c:pt idx="27512">
                  <c:v>1.04039489097559E-2</c:v>
                </c:pt>
                <c:pt idx="27513">
                  <c:v>1.48690933592636E-2</c:v>
                </c:pt>
                <c:pt idx="27514">
                  <c:v>2.97746074851418E-2</c:v>
                </c:pt>
                <c:pt idx="27515">
                  <c:v>2.0195479958104098E-2</c:v>
                </c:pt>
                <c:pt idx="27516">
                  <c:v>1.5132189567003599E-2</c:v>
                </c:pt>
                <c:pt idx="27517">
                  <c:v>1.7479550919357399E-2</c:v>
                </c:pt>
                <c:pt idx="27518">
                  <c:v>3.3493752049203102E-2</c:v>
                </c:pt>
                <c:pt idx="27519">
                  <c:v>8.2890928513802403E-3</c:v>
                </c:pt>
                <c:pt idx="27520">
                  <c:v>1.26202809020771E-2</c:v>
                </c:pt>
                <c:pt idx="27521">
                  <c:v>3.1726165274324203E-2</c:v>
                </c:pt>
                <c:pt idx="27522">
                  <c:v>1.05218150496404E-2</c:v>
                </c:pt>
                <c:pt idx="27523">
                  <c:v>2.3137442121276899E-2</c:v>
                </c:pt>
                <c:pt idx="27524">
                  <c:v>1.1569432191637899E-2</c:v>
                </c:pt>
                <c:pt idx="27525">
                  <c:v>2.6019860937492999E-2</c:v>
                </c:pt>
                <c:pt idx="27526">
                  <c:v>1.70372654268919E-2</c:v>
                </c:pt>
                <c:pt idx="27527">
                  <c:v>1.63102608972489E-2</c:v>
                </c:pt>
                <c:pt idx="27528">
                  <c:v>1.4307791387418899E-2</c:v>
                </c:pt>
                <c:pt idx="27529">
                  <c:v>8.4510659778942905E-3</c:v>
                </c:pt>
                <c:pt idx="27530">
                  <c:v>5.2498835129039099E-2</c:v>
                </c:pt>
                <c:pt idx="27531">
                  <c:v>3.04603367346627E-2</c:v>
                </c:pt>
                <c:pt idx="27532">
                  <c:v>9.3358036640137903E-3</c:v>
                </c:pt>
                <c:pt idx="27533">
                  <c:v>9.8769327682290305E-3</c:v>
                </c:pt>
                <c:pt idx="27534">
                  <c:v>1.0659597320884199E-2</c:v>
                </c:pt>
                <c:pt idx="27535">
                  <c:v>1.7489844021183001E-2</c:v>
                </c:pt>
                <c:pt idx="27536">
                  <c:v>3.4045418028534502E-2</c:v>
                </c:pt>
                <c:pt idx="27537">
                  <c:v>8.3924410055145893E-3</c:v>
                </c:pt>
                <c:pt idx="27538">
                  <c:v>6.4755721576790506E-2</c:v>
                </c:pt>
                <c:pt idx="27539">
                  <c:v>1.89615463591731E-2</c:v>
                </c:pt>
                <c:pt idx="27540">
                  <c:v>1.5165416354987801E-2</c:v>
                </c:pt>
                <c:pt idx="27541">
                  <c:v>1.3113664555661099E-2</c:v>
                </c:pt>
                <c:pt idx="27542">
                  <c:v>5.3401742223547197E-2</c:v>
                </c:pt>
                <c:pt idx="27543">
                  <c:v>1.7049850823949698E-2</c:v>
                </c:pt>
                <c:pt idx="27544">
                  <c:v>6.8922309335239601E-2</c:v>
                </c:pt>
                <c:pt idx="27545">
                  <c:v>5.9012568848050402E-2</c:v>
                </c:pt>
                <c:pt idx="27546">
                  <c:v>4.1378630854421602E-2</c:v>
                </c:pt>
                <c:pt idx="27547">
                  <c:v>1.9414862808605101E-2</c:v>
                </c:pt>
                <c:pt idx="27548">
                  <c:v>1.6077176249958601E-2</c:v>
                </c:pt>
                <c:pt idx="27549">
                  <c:v>6.2197481440894001E-2</c:v>
                </c:pt>
                <c:pt idx="27550">
                  <c:v>1.55306800354299E-2</c:v>
                </c:pt>
                <c:pt idx="27551">
                  <c:v>1.8771571410448801E-2</c:v>
                </c:pt>
                <c:pt idx="27552">
                  <c:v>1.60170336344298E-2</c:v>
                </c:pt>
                <c:pt idx="27553">
                  <c:v>4.42356792654343E-2</c:v>
                </c:pt>
                <c:pt idx="27554">
                  <c:v>1.1887500770987E-2</c:v>
                </c:pt>
                <c:pt idx="27555">
                  <c:v>1.1335504012080701E-2</c:v>
                </c:pt>
                <c:pt idx="27556">
                  <c:v>1.2001048671680699E-2</c:v>
                </c:pt>
                <c:pt idx="27557">
                  <c:v>4.4955337314033401E-2</c:v>
                </c:pt>
                <c:pt idx="27558">
                  <c:v>1.6201611984986299E-2</c:v>
                </c:pt>
                <c:pt idx="27559">
                  <c:v>6.2313713983620803E-2</c:v>
                </c:pt>
                <c:pt idx="27560">
                  <c:v>1.9725038170013601E-2</c:v>
                </c:pt>
                <c:pt idx="27561">
                  <c:v>2.9022468410637599E-2</c:v>
                </c:pt>
                <c:pt idx="27562">
                  <c:v>3.1876801572451798E-2</c:v>
                </c:pt>
                <c:pt idx="27563">
                  <c:v>1.33151198102614E-2</c:v>
                </c:pt>
                <c:pt idx="27564">
                  <c:v>1.9920778542879401E-2</c:v>
                </c:pt>
                <c:pt idx="27565">
                  <c:v>4.94878497370475E-2</c:v>
                </c:pt>
                <c:pt idx="27566">
                  <c:v>1.0656896724711699E-2</c:v>
                </c:pt>
                <c:pt idx="27567">
                  <c:v>1.2063591959761101E-2</c:v>
                </c:pt>
                <c:pt idx="27568">
                  <c:v>3.6525412992880001E-2</c:v>
                </c:pt>
                <c:pt idx="27569">
                  <c:v>2.4955996725897302E-2</c:v>
                </c:pt>
                <c:pt idx="27570">
                  <c:v>2.24763862328883E-2</c:v>
                </c:pt>
                <c:pt idx="27571">
                  <c:v>1.02133258705081E-2</c:v>
                </c:pt>
                <c:pt idx="27572">
                  <c:v>1.9744954725240401E-2</c:v>
                </c:pt>
                <c:pt idx="27573">
                  <c:v>2.7867239101349899E-2</c:v>
                </c:pt>
                <c:pt idx="27574">
                  <c:v>9.1038830306994709E-3</c:v>
                </c:pt>
                <c:pt idx="27575">
                  <c:v>9.4892776260143592E-3</c:v>
                </c:pt>
                <c:pt idx="27576">
                  <c:v>1.7677030434852501E-2</c:v>
                </c:pt>
                <c:pt idx="27577">
                  <c:v>3.3296203906788897E-2</c:v>
                </c:pt>
                <c:pt idx="27578">
                  <c:v>1.7223178014951601E-2</c:v>
                </c:pt>
                <c:pt idx="27579">
                  <c:v>1.7475884371842599E-2</c:v>
                </c:pt>
                <c:pt idx="27580">
                  <c:v>1.9010409750377402E-2</c:v>
                </c:pt>
                <c:pt idx="27581">
                  <c:v>2.19851611093261E-2</c:v>
                </c:pt>
                <c:pt idx="27582">
                  <c:v>4.7953419749208102E-2</c:v>
                </c:pt>
                <c:pt idx="27583">
                  <c:v>2.81129705708912E-2</c:v>
                </c:pt>
                <c:pt idx="27584">
                  <c:v>1.49466163544868E-2</c:v>
                </c:pt>
                <c:pt idx="27585">
                  <c:v>1.68108641891563E-2</c:v>
                </c:pt>
                <c:pt idx="27586">
                  <c:v>1.9005490635686E-2</c:v>
                </c:pt>
                <c:pt idx="27587">
                  <c:v>1.6742501835604402E-2</c:v>
                </c:pt>
                <c:pt idx="27588">
                  <c:v>1.51918028000588E-2</c:v>
                </c:pt>
                <c:pt idx="27589">
                  <c:v>9.0656005223211499E-3</c:v>
                </c:pt>
                <c:pt idx="27590">
                  <c:v>6.8694129606940907E-2</c:v>
                </c:pt>
                <c:pt idx="27591">
                  <c:v>1.7952584359111599E-2</c:v>
                </c:pt>
                <c:pt idx="27592">
                  <c:v>1.03885684632187E-2</c:v>
                </c:pt>
                <c:pt idx="27593">
                  <c:v>6.1387028038210903E-2</c:v>
                </c:pt>
                <c:pt idx="27594">
                  <c:v>1.03472170453132E-2</c:v>
                </c:pt>
                <c:pt idx="27595">
                  <c:v>1.88149114114326E-2</c:v>
                </c:pt>
                <c:pt idx="27596">
                  <c:v>2.1331325520208898E-2</c:v>
                </c:pt>
                <c:pt idx="27597">
                  <c:v>8.8420310541173393E-3</c:v>
                </c:pt>
                <c:pt idx="27598">
                  <c:v>9.4407639134398997E-3</c:v>
                </c:pt>
                <c:pt idx="27599">
                  <c:v>7.8000991588476802E-3</c:v>
                </c:pt>
                <c:pt idx="27600">
                  <c:v>1.91675876089396E-2</c:v>
                </c:pt>
                <c:pt idx="27601">
                  <c:v>1.93549991862236E-2</c:v>
                </c:pt>
                <c:pt idx="27602">
                  <c:v>3.4417134656025798E-2</c:v>
                </c:pt>
                <c:pt idx="27603">
                  <c:v>5.65550794098163E-2</c:v>
                </c:pt>
                <c:pt idx="27604">
                  <c:v>1.39680110511368E-2</c:v>
                </c:pt>
                <c:pt idx="27605">
                  <c:v>1.9894188044876401E-2</c:v>
                </c:pt>
                <c:pt idx="27606">
                  <c:v>2.31217474223968E-2</c:v>
                </c:pt>
                <c:pt idx="27607">
                  <c:v>1.4996914843615599E-2</c:v>
                </c:pt>
                <c:pt idx="27608">
                  <c:v>8.2667224230084501E-3</c:v>
                </c:pt>
                <c:pt idx="27609">
                  <c:v>1.4429007747543E-2</c:v>
                </c:pt>
                <c:pt idx="27610">
                  <c:v>1.5647780263196201E-2</c:v>
                </c:pt>
                <c:pt idx="27611">
                  <c:v>1.0435339683740301E-2</c:v>
                </c:pt>
                <c:pt idx="27612">
                  <c:v>2.4759199063800801E-2</c:v>
                </c:pt>
                <c:pt idx="27613">
                  <c:v>1.1785371438927E-2</c:v>
                </c:pt>
                <c:pt idx="27614">
                  <c:v>6.7800789301746794E-2</c:v>
                </c:pt>
                <c:pt idx="27615">
                  <c:v>5.8834396190706198E-2</c:v>
                </c:pt>
                <c:pt idx="27616">
                  <c:v>1.2297797406211401E-2</c:v>
                </c:pt>
                <c:pt idx="27617">
                  <c:v>4.0129468439608698E-2</c:v>
                </c:pt>
                <c:pt idx="27618">
                  <c:v>4.3755205750338901E-2</c:v>
                </c:pt>
                <c:pt idx="27619">
                  <c:v>2.5575098254087901E-2</c:v>
                </c:pt>
                <c:pt idx="27620">
                  <c:v>1.9111136610223001E-2</c:v>
                </c:pt>
                <c:pt idx="27621">
                  <c:v>1.6381362517362299E-2</c:v>
                </c:pt>
                <c:pt idx="27622">
                  <c:v>2.56817061830696E-2</c:v>
                </c:pt>
                <c:pt idx="27623">
                  <c:v>9.2815477021386695E-3</c:v>
                </c:pt>
                <c:pt idx="27624">
                  <c:v>2.9660181719785801E-2</c:v>
                </c:pt>
                <c:pt idx="27625">
                  <c:v>1.31150400910361E-2</c:v>
                </c:pt>
                <c:pt idx="27626">
                  <c:v>4.28208590617421E-2</c:v>
                </c:pt>
                <c:pt idx="27627">
                  <c:v>1.11507719478958E-2</c:v>
                </c:pt>
                <c:pt idx="27628">
                  <c:v>4.8442502569015597E-2</c:v>
                </c:pt>
                <c:pt idx="27629">
                  <c:v>4.1399463701076798E-2</c:v>
                </c:pt>
                <c:pt idx="27630">
                  <c:v>1.7639771310650799E-2</c:v>
                </c:pt>
                <c:pt idx="27631">
                  <c:v>2.95266673402175E-2</c:v>
                </c:pt>
                <c:pt idx="27632">
                  <c:v>9.7708020715235096E-3</c:v>
                </c:pt>
                <c:pt idx="27633">
                  <c:v>1.6488894553330299E-2</c:v>
                </c:pt>
                <c:pt idx="27634">
                  <c:v>1.4256632451529101E-2</c:v>
                </c:pt>
                <c:pt idx="27635">
                  <c:v>9.1962038293637305E-3</c:v>
                </c:pt>
                <c:pt idx="27636">
                  <c:v>3.0558654311993901E-2</c:v>
                </c:pt>
                <c:pt idx="27637">
                  <c:v>8.2959203026644595E-3</c:v>
                </c:pt>
                <c:pt idx="27638">
                  <c:v>5.2656280049329401E-2</c:v>
                </c:pt>
                <c:pt idx="27639">
                  <c:v>6.4693530644824901E-2</c:v>
                </c:pt>
                <c:pt idx="27640">
                  <c:v>2.3953207789916799E-2</c:v>
                </c:pt>
                <c:pt idx="27641">
                  <c:v>1.0131011823709801E-2</c:v>
                </c:pt>
                <c:pt idx="27642">
                  <c:v>2.53407830839961E-2</c:v>
                </c:pt>
                <c:pt idx="27643">
                  <c:v>1.6719157911412898E-2</c:v>
                </c:pt>
                <c:pt idx="27644">
                  <c:v>3.6856534985648198E-2</c:v>
                </c:pt>
                <c:pt idx="27645">
                  <c:v>4.1836490559715597E-2</c:v>
                </c:pt>
                <c:pt idx="27646">
                  <c:v>6.7750525913479701E-2</c:v>
                </c:pt>
                <c:pt idx="27647">
                  <c:v>3.3327045417100798E-2</c:v>
                </c:pt>
                <c:pt idx="27648">
                  <c:v>5.6798553930688299E-2</c:v>
                </c:pt>
                <c:pt idx="27649">
                  <c:v>2.76474907818717E-2</c:v>
                </c:pt>
                <c:pt idx="27650">
                  <c:v>1.7441642900306701E-2</c:v>
                </c:pt>
                <c:pt idx="27651">
                  <c:v>1.3658163662997099E-2</c:v>
                </c:pt>
                <c:pt idx="27652">
                  <c:v>1.5062636393211501E-2</c:v>
                </c:pt>
                <c:pt idx="27653">
                  <c:v>8.3668907975624207E-3</c:v>
                </c:pt>
                <c:pt idx="27654">
                  <c:v>4.0715000980806298E-2</c:v>
                </c:pt>
                <c:pt idx="27655">
                  <c:v>5.6206100043509899E-2</c:v>
                </c:pt>
                <c:pt idx="27656">
                  <c:v>5.4845467959993302E-2</c:v>
                </c:pt>
                <c:pt idx="27657">
                  <c:v>1.3423521938293799E-2</c:v>
                </c:pt>
                <c:pt idx="27658">
                  <c:v>1.3106309354155601E-2</c:v>
                </c:pt>
                <c:pt idx="27659">
                  <c:v>8.7677936747765292E-3</c:v>
                </c:pt>
                <c:pt idx="27660">
                  <c:v>5.7316784875037101E-2</c:v>
                </c:pt>
                <c:pt idx="27661">
                  <c:v>1.08248638911153E-2</c:v>
                </c:pt>
                <c:pt idx="27662">
                  <c:v>1.6180179256228101E-2</c:v>
                </c:pt>
                <c:pt idx="27663">
                  <c:v>8.9911487286768593E-3</c:v>
                </c:pt>
                <c:pt idx="27664">
                  <c:v>3.1721935597978201E-2</c:v>
                </c:pt>
                <c:pt idx="27665">
                  <c:v>2.54759177446593E-2</c:v>
                </c:pt>
                <c:pt idx="27666">
                  <c:v>2.1809756891459999E-2</c:v>
                </c:pt>
                <c:pt idx="27667">
                  <c:v>1.7898228158526E-2</c:v>
                </c:pt>
                <c:pt idx="27668">
                  <c:v>8.4353190540423992E-3</c:v>
                </c:pt>
                <c:pt idx="27669">
                  <c:v>5.5032172121024299E-2</c:v>
                </c:pt>
                <c:pt idx="27670">
                  <c:v>1.24667721833054E-2</c:v>
                </c:pt>
                <c:pt idx="27671">
                  <c:v>1.15641117276561E-2</c:v>
                </c:pt>
                <c:pt idx="27672">
                  <c:v>9.5657023813769393E-3</c:v>
                </c:pt>
                <c:pt idx="27673">
                  <c:v>5.57069732206842E-2</c:v>
                </c:pt>
                <c:pt idx="27674">
                  <c:v>2.3687002977252899E-2</c:v>
                </c:pt>
                <c:pt idx="27675">
                  <c:v>1.0883472990426701E-2</c:v>
                </c:pt>
                <c:pt idx="27676">
                  <c:v>1.35235972525252E-2</c:v>
                </c:pt>
                <c:pt idx="27677">
                  <c:v>5.8239342089988398E-2</c:v>
                </c:pt>
                <c:pt idx="27678">
                  <c:v>1.84954325487851E-2</c:v>
                </c:pt>
                <c:pt idx="27679">
                  <c:v>3.2913390271553301E-2</c:v>
                </c:pt>
                <c:pt idx="27680">
                  <c:v>2.5706603981594699E-2</c:v>
                </c:pt>
                <c:pt idx="27681">
                  <c:v>1.0351017804275799E-2</c:v>
                </c:pt>
                <c:pt idx="27682">
                  <c:v>2.7036995869766899E-2</c:v>
                </c:pt>
                <c:pt idx="27683">
                  <c:v>1.2365960775725099E-2</c:v>
                </c:pt>
                <c:pt idx="27684">
                  <c:v>2.4472284988937699E-2</c:v>
                </c:pt>
                <c:pt idx="27685">
                  <c:v>2.9853607270357602E-2</c:v>
                </c:pt>
                <c:pt idx="27686">
                  <c:v>9.9653467978757793E-3</c:v>
                </c:pt>
                <c:pt idx="27687">
                  <c:v>6.3761526360924303E-2</c:v>
                </c:pt>
                <c:pt idx="27688">
                  <c:v>1.11284802651298E-2</c:v>
                </c:pt>
                <c:pt idx="27689">
                  <c:v>4.5688630315253297E-2</c:v>
                </c:pt>
                <c:pt idx="27690">
                  <c:v>4.0829704959260499E-2</c:v>
                </c:pt>
                <c:pt idx="27691">
                  <c:v>2.1955787215334199E-2</c:v>
                </c:pt>
                <c:pt idx="27692">
                  <c:v>8.6974235813274403E-3</c:v>
                </c:pt>
                <c:pt idx="27693">
                  <c:v>9.0136981803745093E-3</c:v>
                </c:pt>
                <c:pt idx="27694">
                  <c:v>6.23974491671671E-2</c:v>
                </c:pt>
                <c:pt idx="27695">
                  <c:v>1.1445563151056101E-2</c:v>
                </c:pt>
                <c:pt idx="27696">
                  <c:v>1.0759414214649101E-2</c:v>
                </c:pt>
                <c:pt idx="27697">
                  <c:v>4.4957788595805501E-2</c:v>
                </c:pt>
                <c:pt idx="27698">
                  <c:v>2.1057722382506298E-2</c:v>
                </c:pt>
                <c:pt idx="27699">
                  <c:v>4.0491267778034301E-2</c:v>
                </c:pt>
                <c:pt idx="27700">
                  <c:v>1.0187331036826199E-2</c:v>
                </c:pt>
                <c:pt idx="27701">
                  <c:v>1.7319721499277001E-2</c:v>
                </c:pt>
                <c:pt idx="27702">
                  <c:v>3.3903535256909201E-2</c:v>
                </c:pt>
                <c:pt idx="27703">
                  <c:v>3.5251390199796701E-2</c:v>
                </c:pt>
                <c:pt idx="27704">
                  <c:v>3.0848730772744699E-2</c:v>
                </c:pt>
                <c:pt idx="27705">
                  <c:v>1.3516218705553E-2</c:v>
                </c:pt>
                <c:pt idx="27706">
                  <c:v>4.6815802153427101E-2</c:v>
                </c:pt>
                <c:pt idx="27707">
                  <c:v>1.5895454854878099E-2</c:v>
                </c:pt>
                <c:pt idx="27708">
                  <c:v>2.1513908447124801E-2</c:v>
                </c:pt>
                <c:pt idx="27709">
                  <c:v>1.0082323962932601E-2</c:v>
                </c:pt>
                <c:pt idx="27710">
                  <c:v>5.0605542919490702E-2</c:v>
                </c:pt>
                <c:pt idx="27711">
                  <c:v>2.1757156277133601E-2</c:v>
                </c:pt>
                <c:pt idx="27712">
                  <c:v>4.6499757573583399E-2</c:v>
                </c:pt>
                <c:pt idx="27713">
                  <c:v>6.6904119720671798E-2</c:v>
                </c:pt>
                <c:pt idx="27714">
                  <c:v>3.3953588190227098E-2</c:v>
                </c:pt>
                <c:pt idx="27715">
                  <c:v>1.29380487619042E-2</c:v>
                </c:pt>
                <c:pt idx="27716">
                  <c:v>3.1351450636692299E-2</c:v>
                </c:pt>
                <c:pt idx="27717">
                  <c:v>2.7950316187400199E-2</c:v>
                </c:pt>
                <c:pt idx="27718">
                  <c:v>4.0234578776911799E-2</c:v>
                </c:pt>
                <c:pt idx="27719">
                  <c:v>1.35978660885614E-2</c:v>
                </c:pt>
                <c:pt idx="27720">
                  <c:v>1.34026863552249E-2</c:v>
                </c:pt>
                <c:pt idx="27721">
                  <c:v>3.6924538757814901E-2</c:v>
                </c:pt>
                <c:pt idx="27722">
                  <c:v>1.02737621232439E-2</c:v>
                </c:pt>
                <c:pt idx="27723">
                  <c:v>1.00677975168113E-2</c:v>
                </c:pt>
                <c:pt idx="27724">
                  <c:v>2.0962952445601899E-2</c:v>
                </c:pt>
                <c:pt idx="27725">
                  <c:v>1.47064898463582E-2</c:v>
                </c:pt>
                <c:pt idx="27726">
                  <c:v>2.1914160742535899E-2</c:v>
                </c:pt>
                <c:pt idx="27727">
                  <c:v>9.7085178683537793E-3</c:v>
                </c:pt>
                <c:pt idx="27728">
                  <c:v>1.6726932868392799E-2</c:v>
                </c:pt>
                <c:pt idx="27729">
                  <c:v>1.6483369561127701E-2</c:v>
                </c:pt>
                <c:pt idx="27730">
                  <c:v>1.14318703625745E-2</c:v>
                </c:pt>
                <c:pt idx="27731">
                  <c:v>1.06570903058293E-2</c:v>
                </c:pt>
                <c:pt idx="27732">
                  <c:v>1.5838416024412098E-2</c:v>
                </c:pt>
                <c:pt idx="27733">
                  <c:v>1.66884148449397E-2</c:v>
                </c:pt>
                <c:pt idx="27734">
                  <c:v>2.3876311944886701E-2</c:v>
                </c:pt>
                <c:pt idx="27735">
                  <c:v>2.9852565652565E-2</c:v>
                </c:pt>
                <c:pt idx="27736">
                  <c:v>1.4777138837002299E-2</c:v>
                </c:pt>
                <c:pt idx="27737">
                  <c:v>1.3755288054702599E-2</c:v>
                </c:pt>
                <c:pt idx="27738">
                  <c:v>4.4389338510538098E-2</c:v>
                </c:pt>
                <c:pt idx="27739">
                  <c:v>1.13510337680887E-2</c:v>
                </c:pt>
                <c:pt idx="27740">
                  <c:v>9.7048997332530498E-3</c:v>
                </c:pt>
                <c:pt idx="27741">
                  <c:v>5.10343869513179E-2</c:v>
                </c:pt>
                <c:pt idx="27742">
                  <c:v>1.15668254773524E-2</c:v>
                </c:pt>
                <c:pt idx="27743">
                  <c:v>2.62275525867996E-2</c:v>
                </c:pt>
                <c:pt idx="27744">
                  <c:v>3.9497828077564801E-2</c:v>
                </c:pt>
                <c:pt idx="27745">
                  <c:v>1.5274456380670201E-2</c:v>
                </c:pt>
                <c:pt idx="27746">
                  <c:v>9.9104512704613502E-3</c:v>
                </c:pt>
                <c:pt idx="27747">
                  <c:v>3.87313842685428E-2</c:v>
                </c:pt>
                <c:pt idx="27748">
                  <c:v>1.1914108039468499E-2</c:v>
                </c:pt>
                <c:pt idx="27749">
                  <c:v>2.0151187741558101E-2</c:v>
                </c:pt>
                <c:pt idx="27750">
                  <c:v>6.2122512453468899E-2</c:v>
                </c:pt>
                <c:pt idx="27751">
                  <c:v>1.0649032400433699E-2</c:v>
                </c:pt>
                <c:pt idx="27752">
                  <c:v>1.26600461452501E-2</c:v>
                </c:pt>
                <c:pt idx="27753">
                  <c:v>1.83177934423569E-2</c:v>
                </c:pt>
                <c:pt idx="27754">
                  <c:v>2.0545174609656301E-2</c:v>
                </c:pt>
                <c:pt idx="27755">
                  <c:v>1.0640361202570401E-2</c:v>
                </c:pt>
                <c:pt idx="27756">
                  <c:v>1.00691949750697E-2</c:v>
                </c:pt>
                <c:pt idx="27757">
                  <c:v>5.0987677202116999E-2</c:v>
                </c:pt>
                <c:pt idx="27758">
                  <c:v>2.34334135378837E-2</c:v>
                </c:pt>
                <c:pt idx="27759">
                  <c:v>2.0841613284192598E-2</c:v>
                </c:pt>
                <c:pt idx="27760">
                  <c:v>3.3561187642972598E-2</c:v>
                </c:pt>
                <c:pt idx="27761">
                  <c:v>1.43731851342266E-2</c:v>
                </c:pt>
                <c:pt idx="27762">
                  <c:v>9.7417730292610992E-3</c:v>
                </c:pt>
                <c:pt idx="27763">
                  <c:v>5.8490113043366598E-2</c:v>
                </c:pt>
                <c:pt idx="27764">
                  <c:v>3.3757232654573199E-2</c:v>
                </c:pt>
                <c:pt idx="27765">
                  <c:v>1.0923251128289501E-2</c:v>
                </c:pt>
                <c:pt idx="27766">
                  <c:v>1.14280099101864E-2</c:v>
                </c:pt>
                <c:pt idx="27767">
                  <c:v>1.5177156810010001E-2</c:v>
                </c:pt>
                <c:pt idx="27768">
                  <c:v>2.4738350943153201E-2</c:v>
                </c:pt>
                <c:pt idx="27769">
                  <c:v>1.8328262831826401E-2</c:v>
                </c:pt>
                <c:pt idx="27770">
                  <c:v>1.8859365697457199E-2</c:v>
                </c:pt>
                <c:pt idx="27771">
                  <c:v>4.93091068063502E-2</c:v>
                </c:pt>
                <c:pt idx="27772">
                  <c:v>3.8506092377814001E-2</c:v>
                </c:pt>
                <c:pt idx="27773">
                  <c:v>3.3052504246344198E-2</c:v>
                </c:pt>
                <c:pt idx="27774">
                  <c:v>9.3382282794478907E-3</c:v>
                </c:pt>
                <c:pt idx="27775">
                  <c:v>1.0182458477282901E-2</c:v>
                </c:pt>
                <c:pt idx="27776">
                  <c:v>3.7753988310686798E-2</c:v>
                </c:pt>
                <c:pt idx="27777">
                  <c:v>1.50079915008059E-2</c:v>
                </c:pt>
                <c:pt idx="27778">
                  <c:v>1.1238166352129E-2</c:v>
                </c:pt>
                <c:pt idx="27779">
                  <c:v>1.146129843664E-2</c:v>
                </c:pt>
                <c:pt idx="27780">
                  <c:v>1.49593624621389E-2</c:v>
                </c:pt>
                <c:pt idx="27781">
                  <c:v>1.02716124579429E-2</c:v>
                </c:pt>
                <c:pt idx="27782">
                  <c:v>2.05134345052067E-2</c:v>
                </c:pt>
                <c:pt idx="27783">
                  <c:v>1.4180172780663899E-2</c:v>
                </c:pt>
                <c:pt idx="27784">
                  <c:v>1.6131666136702999E-2</c:v>
                </c:pt>
                <c:pt idx="27785">
                  <c:v>1.3739828054316399E-2</c:v>
                </c:pt>
                <c:pt idx="27786">
                  <c:v>1.17251740183025E-2</c:v>
                </c:pt>
                <c:pt idx="27787">
                  <c:v>4.00690871529241E-2</c:v>
                </c:pt>
                <c:pt idx="27788">
                  <c:v>4.4654628954735001E-2</c:v>
                </c:pt>
                <c:pt idx="27789">
                  <c:v>1.74327181415426E-2</c:v>
                </c:pt>
                <c:pt idx="27790">
                  <c:v>1.7403637724928301E-2</c:v>
                </c:pt>
                <c:pt idx="27791">
                  <c:v>1.0011994778078501E-2</c:v>
                </c:pt>
                <c:pt idx="27792">
                  <c:v>2.7802122590372201E-2</c:v>
                </c:pt>
                <c:pt idx="27793">
                  <c:v>9.1889559638879195E-3</c:v>
                </c:pt>
                <c:pt idx="27794">
                  <c:v>1.09044785245826E-2</c:v>
                </c:pt>
                <c:pt idx="27795">
                  <c:v>1.1564249200452599E-2</c:v>
                </c:pt>
                <c:pt idx="27796">
                  <c:v>5.8631749039660501E-2</c:v>
                </c:pt>
                <c:pt idx="27797">
                  <c:v>1.4418145837174301E-2</c:v>
                </c:pt>
                <c:pt idx="27798">
                  <c:v>1.7308075272500899E-2</c:v>
                </c:pt>
                <c:pt idx="27799">
                  <c:v>6.7486623730217299E-2</c:v>
                </c:pt>
                <c:pt idx="27800">
                  <c:v>8.7395129054301801E-3</c:v>
                </c:pt>
                <c:pt idx="27801">
                  <c:v>1.28814931053078E-2</c:v>
                </c:pt>
                <c:pt idx="27802">
                  <c:v>2.6937830501956701E-2</c:v>
                </c:pt>
                <c:pt idx="27803">
                  <c:v>1.6198681385203102E-2</c:v>
                </c:pt>
                <c:pt idx="27804">
                  <c:v>4.2086748567894697E-2</c:v>
                </c:pt>
                <c:pt idx="27805">
                  <c:v>1.9985601359954999E-2</c:v>
                </c:pt>
                <c:pt idx="27806">
                  <c:v>9.6765004345473107E-3</c:v>
                </c:pt>
                <c:pt idx="27807">
                  <c:v>1.09776121130074E-2</c:v>
                </c:pt>
                <c:pt idx="27808">
                  <c:v>1.3727356518036899E-2</c:v>
                </c:pt>
                <c:pt idx="27809">
                  <c:v>1.7805604239078801E-2</c:v>
                </c:pt>
                <c:pt idx="27810">
                  <c:v>3.1309433494597597E-2</c:v>
                </c:pt>
                <c:pt idx="27811">
                  <c:v>1.05017081005499E-2</c:v>
                </c:pt>
                <c:pt idx="27812">
                  <c:v>1.01486863121284E-2</c:v>
                </c:pt>
                <c:pt idx="27813">
                  <c:v>1.4583113684810099E-2</c:v>
                </c:pt>
                <c:pt idx="27814">
                  <c:v>1.24633355869108E-2</c:v>
                </c:pt>
                <c:pt idx="27815">
                  <c:v>1.12289341601353E-2</c:v>
                </c:pt>
                <c:pt idx="27816">
                  <c:v>2.0170092589240601E-2</c:v>
                </c:pt>
                <c:pt idx="27817">
                  <c:v>2.37678705665887E-2</c:v>
                </c:pt>
                <c:pt idx="27818">
                  <c:v>9.6942045385958603E-3</c:v>
                </c:pt>
                <c:pt idx="27819">
                  <c:v>6.5135149495847394E-2</c:v>
                </c:pt>
                <c:pt idx="27820">
                  <c:v>8.8155157471404098E-3</c:v>
                </c:pt>
                <c:pt idx="27821">
                  <c:v>1.4059292418814E-2</c:v>
                </c:pt>
                <c:pt idx="27822">
                  <c:v>4.4771447561854999E-2</c:v>
                </c:pt>
                <c:pt idx="27823">
                  <c:v>1.4894202799436301E-2</c:v>
                </c:pt>
                <c:pt idx="27824">
                  <c:v>6.0313385268015197E-2</c:v>
                </c:pt>
                <c:pt idx="27825">
                  <c:v>1.12992476672906E-2</c:v>
                </c:pt>
                <c:pt idx="27826">
                  <c:v>1.22304237490179E-2</c:v>
                </c:pt>
                <c:pt idx="27827">
                  <c:v>1.12028814766123E-2</c:v>
                </c:pt>
                <c:pt idx="27828">
                  <c:v>1.40942186385644E-2</c:v>
                </c:pt>
                <c:pt idx="27829">
                  <c:v>2.0685510946966801E-2</c:v>
                </c:pt>
                <c:pt idx="27830">
                  <c:v>1.5660758845606599E-2</c:v>
                </c:pt>
                <c:pt idx="27831">
                  <c:v>9.8679661967856092E-3</c:v>
                </c:pt>
                <c:pt idx="27832">
                  <c:v>1.37683114859772E-2</c:v>
                </c:pt>
                <c:pt idx="27833">
                  <c:v>1.2605435855848401E-2</c:v>
                </c:pt>
                <c:pt idx="27834">
                  <c:v>2.26627187757351E-2</c:v>
                </c:pt>
                <c:pt idx="27835">
                  <c:v>1.03207249358566E-2</c:v>
                </c:pt>
                <c:pt idx="27836">
                  <c:v>3.2234376823789199E-2</c:v>
                </c:pt>
                <c:pt idx="27837">
                  <c:v>1.86285171427302E-2</c:v>
                </c:pt>
                <c:pt idx="27838">
                  <c:v>5.0370602551325201E-2</c:v>
                </c:pt>
                <c:pt idx="27839">
                  <c:v>2.08766616751043E-2</c:v>
                </c:pt>
                <c:pt idx="27840">
                  <c:v>1.0840011113228401E-2</c:v>
                </c:pt>
                <c:pt idx="27841">
                  <c:v>1.8578323299522199E-2</c:v>
                </c:pt>
                <c:pt idx="27842">
                  <c:v>1.7975293995079401E-2</c:v>
                </c:pt>
                <c:pt idx="27843">
                  <c:v>2.67088309603194E-2</c:v>
                </c:pt>
                <c:pt idx="27844">
                  <c:v>1.32593413835984E-2</c:v>
                </c:pt>
                <c:pt idx="27845">
                  <c:v>1.06539494071926E-2</c:v>
                </c:pt>
                <c:pt idx="27846">
                  <c:v>2.5781216468515299E-2</c:v>
                </c:pt>
                <c:pt idx="27847">
                  <c:v>1.28470923178055E-2</c:v>
                </c:pt>
                <c:pt idx="27848">
                  <c:v>1.28885627845208E-2</c:v>
                </c:pt>
                <c:pt idx="27849">
                  <c:v>1.8055212601677799E-2</c:v>
                </c:pt>
                <c:pt idx="27850">
                  <c:v>3.1029645011704899E-2</c:v>
                </c:pt>
                <c:pt idx="27851">
                  <c:v>2.9060930649715801E-2</c:v>
                </c:pt>
                <c:pt idx="27852">
                  <c:v>1.23778181414435E-2</c:v>
                </c:pt>
                <c:pt idx="27853">
                  <c:v>3.1095924875154599E-2</c:v>
                </c:pt>
                <c:pt idx="27854">
                  <c:v>2.6835037257792599E-2</c:v>
                </c:pt>
                <c:pt idx="27855">
                  <c:v>1.17669265148901E-2</c:v>
                </c:pt>
                <c:pt idx="27856">
                  <c:v>1.01380722004279E-2</c:v>
                </c:pt>
                <c:pt idx="27857">
                  <c:v>1.6325386587445201E-2</c:v>
                </c:pt>
                <c:pt idx="27858">
                  <c:v>1.1897148319948999E-2</c:v>
                </c:pt>
                <c:pt idx="27859">
                  <c:v>3.7677451268987902E-2</c:v>
                </c:pt>
                <c:pt idx="27860">
                  <c:v>2.7923413444694699E-2</c:v>
                </c:pt>
                <c:pt idx="27861">
                  <c:v>1.2198481457443899E-2</c:v>
                </c:pt>
                <c:pt idx="27862">
                  <c:v>2.5063441787028101E-2</c:v>
                </c:pt>
                <c:pt idx="27863">
                  <c:v>1.73796051306042E-2</c:v>
                </c:pt>
                <c:pt idx="27864">
                  <c:v>1.0149131681357599E-2</c:v>
                </c:pt>
                <c:pt idx="27865">
                  <c:v>3.2739769793632002E-2</c:v>
                </c:pt>
                <c:pt idx="27866">
                  <c:v>1.3692063757459599E-2</c:v>
                </c:pt>
                <c:pt idx="27867">
                  <c:v>2.4357401138887201E-2</c:v>
                </c:pt>
                <c:pt idx="27868">
                  <c:v>5.1612447450668598E-2</c:v>
                </c:pt>
                <c:pt idx="27869">
                  <c:v>2.3866445813640499E-2</c:v>
                </c:pt>
                <c:pt idx="27870">
                  <c:v>2.7330702615026601E-2</c:v>
                </c:pt>
                <c:pt idx="27871">
                  <c:v>2.1890129438379501E-2</c:v>
                </c:pt>
                <c:pt idx="27872">
                  <c:v>5.3386330777362302E-2</c:v>
                </c:pt>
                <c:pt idx="27873">
                  <c:v>8.96338291396751E-3</c:v>
                </c:pt>
                <c:pt idx="27874">
                  <c:v>9.3131033106885093E-3</c:v>
                </c:pt>
                <c:pt idx="27875">
                  <c:v>1.45923768909474E-2</c:v>
                </c:pt>
                <c:pt idx="27876">
                  <c:v>3.5464312266725397E-2</c:v>
                </c:pt>
                <c:pt idx="27877">
                  <c:v>1.1427327469136101E-2</c:v>
                </c:pt>
                <c:pt idx="27878">
                  <c:v>1.9382990979188899E-2</c:v>
                </c:pt>
                <c:pt idx="27879">
                  <c:v>3.3552040375465497E-2</c:v>
                </c:pt>
                <c:pt idx="27880">
                  <c:v>9.0635917023852899E-3</c:v>
                </c:pt>
                <c:pt idx="27881">
                  <c:v>9.8926500513824706E-3</c:v>
                </c:pt>
                <c:pt idx="27882">
                  <c:v>2.3371619847054801E-2</c:v>
                </c:pt>
                <c:pt idx="27883">
                  <c:v>5.2389431681452901E-2</c:v>
                </c:pt>
                <c:pt idx="27884">
                  <c:v>1.1564372169433601E-2</c:v>
                </c:pt>
                <c:pt idx="27885">
                  <c:v>3.9535165174623098E-2</c:v>
                </c:pt>
                <c:pt idx="27886">
                  <c:v>2.2025366700100999E-2</c:v>
                </c:pt>
                <c:pt idx="27887">
                  <c:v>3.6820203421510302E-2</c:v>
                </c:pt>
                <c:pt idx="27888">
                  <c:v>2.6648807280064701E-2</c:v>
                </c:pt>
                <c:pt idx="27889">
                  <c:v>3.6684635236913198E-2</c:v>
                </c:pt>
                <c:pt idx="27890">
                  <c:v>9.4346234619588996E-3</c:v>
                </c:pt>
                <c:pt idx="27891">
                  <c:v>1.6807265124376299E-2</c:v>
                </c:pt>
                <c:pt idx="27892">
                  <c:v>1.0127682984282699E-2</c:v>
                </c:pt>
                <c:pt idx="27893">
                  <c:v>1.00292738906305E-2</c:v>
                </c:pt>
                <c:pt idx="27894">
                  <c:v>9.6893384619991304E-3</c:v>
                </c:pt>
                <c:pt idx="27895">
                  <c:v>1.7136892072130799E-2</c:v>
                </c:pt>
                <c:pt idx="27896">
                  <c:v>8.8314685100266202E-3</c:v>
                </c:pt>
                <c:pt idx="27897">
                  <c:v>1.2107841792289501E-2</c:v>
                </c:pt>
                <c:pt idx="27898">
                  <c:v>2.4449109723639999E-2</c:v>
                </c:pt>
                <c:pt idx="27899">
                  <c:v>1.9456308305488501E-2</c:v>
                </c:pt>
                <c:pt idx="27900">
                  <c:v>9.2844810308823997E-3</c:v>
                </c:pt>
                <c:pt idx="27901">
                  <c:v>1.0183445207923201E-2</c:v>
                </c:pt>
                <c:pt idx="27902">
                  <c:v>1.4338874424825E-2</c:v>
                </c:pt>
                <c:pt idx="27903">
                  <c:v>1.5771742547134801E-2</c:v>
                </c:pt>
                <c:pt idx="27904">
                  <c:v>2.12887992594155E-2</c:v>
                </c:pt>
                <c:pt idx="27905">
                  <c:v>3.3997940415699902E-2</c:v>
                </c:pt>
                <c:pt idx="27906">
                  <c:v>2.91616131192152E-2</c:v>
                </c:pt>
                <c:pt idx="27907">
                  <c:v>3.3561603901219303E-2</c:v>
                </c:pt>
                <c:pt idx="27908">
                  <c:v>3.6056149952836798E-2</c:v>
                </c:pt>
                <c:pt idx="27909">
                  <c:v>1.4419561492430099E-2</c:v>
                </c:pt>
                <c:pt idx="27910">
                  <c:v>1.94249283139405E-2</c:v>
                </c:pt>
                <c:pt idx="27911">
                  <c:v>1.29111610369119E-2</c:v>
                </c:pt>
                <c:pt idx="27912">
                  <c:v>1.1909855623854101E-2</c:v>
                </c:pt>
                <c:pt idx="27913">
                  <c:v>2.4222404269401698E-2</c:v>
                </c:pt>
                <c:pt idx="27914">
                  <c:v>5.0902118663206701E-2</c:v>
                </c:pt>
                <c:pt idx="27915">
                  <c:v>3.1231439128910202E-2</c:v>
                </c:pt>
                <c:pt idx="27916">
                  <c:v>1.08792495227067E-2</c:v>
                </c:pt>
                <c:pt idx="27917">
                  <c:v>8.60200185570777E-3</c:v>
                </c:pt>
                <c:pt idx="27918">
                  <c:v>1.38771366090868E-2</c:v>
                </c:pt>
                <c:pt idx="27919">
                  <c:v>2.3700362842449502E-2</c:v>
                </c:pt>
                <c:pt idx="27920">
                  <c:v>1.48886274127948E-2</c:v>
                </c:pt>
                <c:pt idx="27921">
                  <c:v>1.8021474151039801E-2</c:v>
                </c:pt>
                <c:pt idx="27922">
                  <c:v>1.35536808235238E-2</c:v>
                </c:pt>
                <c:pt idx="27923">
                  <c:v>1.8509678909498398E-2</c:v>
                </c:pt>
                <c:pt idx="27924">
                  <c:v>3.68068568530057E-2</c:v>
                </c:pt>
                <c:pt idx="27925">
                  <c:v>1.8671425574469901E-2</c:v>
                </c:pt>
                <c:pt idx="27926">
                  <c:v>5.2380279279830397E-2</c:v>
                </c:pt>
                <c:pt idx="27927">
                  <c:v>1.7851010223951799E-2</c:v>
                </c:pt>
                <c:pt idx="27928">
                  <c:v>6.3380953496917497E-2</c:v>
                </c:pt>
                <c:pt idx="27929">
                  <c:v>1.33075695351925E-2</c:v>
                </c:pt>
                <c:pt idx="27930">
                  <c:v>1.2086310140795401E-2</c:v>
                </c:pt>
                <c:pt idx="27931">
                  <c:v>9.4696797182458603E-3</c:v>
                </c:pt>
                <c:pt idx="27932">
                  <c:v>2.7816379930106501E-2</c:v>
                </c:pt>
                <c:pt idx="27933">
                  <c:v>1.34241597840963E-2</c:v>
                </c:pt>
                <c:pt idx="27934">
                  <c:v>8.8844963244045297E-3</c:v>
                </c:pt>
                <c:pt idx="27935">
                  <c:v>4.9413868985827801E-2</c:v>
                </c:pt>
                <c:pt idx="27936">
                  <c:v>5.2507871004960398E-2</c:v>
                </c:pt>
                <c:pt idx="27937">
                  <c:v>9.5843024202365897E-3</c:v>
                </c:pt>
                <c:pt idx="27938">
                  <c:v>1.0985871983744001E-2</c:v>
                </c:pt>
                <c:pt idx="27939">
                  <c:v>6.0851431778593798E-2</c:v>
                </c:pt>
                <c:pt idx="27940">
                  <c:v>5.3692348764332098E-2</c:v>
                </c:pt>
                <c:pt idx="27941">
                  <c:v>1.53613686904145E-2</c:v>
                </c:pt>
                <c:pt idx="27942">
                  <c:v>2.9725777224139199E-2</c:v>
                </c:pt>
                <c:pt idx="27943">
                  <c:v>2.71370083324338E-2</c:v>
                </c:pt>
                <c:pt idx="27944">
                  <c:v>3.6290146904556501E-2</c:v>
                </c:pt>
                <c:pt idx="27945">
                  <c:v>1.71785666143759E-2</c:v>
                </c:pt>
                <c:pt idx="27946">
                  <c:v>1.9196800480143699E-2</c:v>
                </c:pt>
                <c:pt idx="27947">
                  <c:v>1.38641439373861E-2</c:v>
                </c:pt>
                <c:pt idx="27948">
                  <c:v>1.8743970565213899E-2</c:v>
                </c:pt>
                <c:pt idx="27949">
                  <c:v>1.2038473372667301E-2</c:v>
                </c:pt>
                <c:pt idx="27950">
                  <c:v>2.58186601402869E-2</c:v>
                </c:pt>
                <c:pt idx="27951">
                  <c:v>3.3747783319095198E-2</c:v>
                </c:pt>
                <c:pt idx="27952">
                  <c:v>1.8568512217521101E-2</c:v>
                </c:pt>
                <c:pt idx="27953">
                  <c:v>1.34563293735795E-2</c:v>
                </c:pt>
                <c:pt idx="27954">
                  <c:v>4.8402914487957201E-2</c:v>
                </c:pt>
                <c:pt idx="27955">
                  <c:v>3.19888854579169E-2</c:v>
                </c:pt>
                <c:pt idx="27956">
                  <c:v>1.0586192434478401E-2</c:v>
                </c:pt>
                <c:pt idx="27957">
                  <c:v>1.2218481103817199E-2</c:v>
                </c:pt>
                <c:pt idx="27958">
                  <c:v>2.5358173360060202E-2</c:v>
                </c:pt>
                <c:pt idx="27959">
                  <c:v>9.6932841362056005E-3</c:v>
                </c:pt>
                <c:pt idx="27960">
                  <c:v>2.4922175683032202E-2</c:v>
                </c:pt>
                <c:pt idx="27961">
                  <c:v>6.2790992841641899E-2</c:v>
                </c:pt>
                <c:pt idx="27962">
                  <c:v>1.6751208334200001E-2</c:v>
                </c:pt>
                <c:pt idx="27963">
                  <c:v>6.91238924362962E-2</c:v>
                </c:pt>
                <c:pt idx="27964">
                  <c:v>1.37302268058815E-2</c:v>
                </c:pt>
                <c:pt idx="27965">
                  <c:v>8.9109468778385704E-3</c:v>
                </c:pt>
                <c:pt idx="27966">
                  <c:v>1.66802932367613E-2</c:v>
                </c:pt>
                <c:pt idx="27967">
                  <c:v>6.7554396937057407E-2</c:v>
                </c:pt>
                <c:pt idx="27968">
                  <c:v>1.6853442158118199E-2</c:v>
                </c:pt>
                <c:pt idx="27969">
                  <c:v>6.1534373848055199E-2</c:v>
                </c:pt>
                <c:pt idx="27970">
                  <c:v>1.8287824491581998E-2</c:v>
                </c:pt>
                <c:pt idx="27971">
                  <c:v>1.15533001415217E-2</c:v>
                </c:pt>
                <c:pt idx="27972">
                  <c:v>3.9417492090634998E-2</c:v>
                </c:pt>
                <c:pt idx="27973">
                  <c:v>2.47097525023183E-2</c:v>
                </c:pt>
                <c:pt idx="27974">
                  <c:v>2.1712000807455799E-2</c:v>
                </c:pt>
                <c:pt idx="27975">
                  <c:v>1.9231366160732601E-2</c:v>
                </c:pt>
                <c:pt idx="27976">
                  <c:v>4.23789035558556E-2</c:v>
                </c:pt>
                <c:pt idx="27977">
                  <c:v>2.81250876683211E-2</c:v>
                </c:pt>
                <c:pt idx="27978">
                  <c:v>2.3327324820408699E-2</c:v>
                </c:pt>
                <c:pt idx="27979">
                  <c:v>5.72738385347187E-2</c:v>
                </c:pt>
                <c:pt idx="27980">
                  <c:v>1.80618330936963E-2</c:v>
                </c:pt>
                <c:pt idx="27981">
                  <c:v>1.07792000719256E-2</c:v>
                </c:pt>
                <c:pt idx="27982">
                  <c:v>2.7011613197401401E-2</c:v>
                </c:pt>
                <c:pt idx="27983">
                  <c:v>2.2321642483461201E-2</c:v>
                </c:pt>
                <c:pt idx="27984">
                  <c:v>3.5819096261094099E-2</c:v>
                </c:pt>
                <c:pt idx="27985">
                  <c:v>2.1334656770823499E-2</c:v>
                </c:pt>
                <c:pt idx="27986">
                  <c:v>1.13715118226021E-2</c:v>
                </c:pt>
                <c:pt idx="27987">
                  <c:v>2.6553401654437099E-2</c:v>
                </c:pt>
                <c:pt idx="27988">
                  <c:v>2.3909529586408899E-2</c:v>
                </c:pt>
                <c:pt idx="27989">
                  <c:v>1.49536802638269E-2</c:v>
                </c:pt>
                <c:pt idx="27990">
                  <c:v>1.8340261231617701E-2</c:v>
                </c:pt>
                <c:pt idx="27991">
                  <c:v>2.1605883897362801E-2</c:v>
                </c:pt>
                <c:pt idx="27992">
                  <c:v>1.48545363324778E-2</c:v>
                </c:pt>
                <c:pt idx="27993">
                  <c:v>1.9429430552114099E-2</c:v>
                </c:pt>
                <c:pt idx="27994">
                  <c:v>1.77461747211522E-2</c:v>
                </c:pt>
                <c:pt idx="27995">
                  <c:v>1.16223814775915E-2</c:v>
                </c:pt>
                <c:pt idx="27996">
                  <c:v>1.2685367716405599E-2</c:v>
                </c:pt>
                <c:pt idx="27997">
                  <c:v>3.0906610851733799E-2</c:v>
                </c:pt>
                <c:pt idx="27998">
                  <c:v>2.15825370838185E-2</c:v>
                </c:pt>
                <c:pt idx="27999">
                  <c:v>1.2930807449275701E-2</c:v>
                </c:pt>
                <c:pt idx="28000">
                  <c:v>1.23070242345321E-2</c:v>
                </c:pt>
                <c:pt idx="28001">
                  <c:v>5.1525280517392399E-2</c:v>
                </c:pt>
                <c:pt idx="28002">
                  <c:v>3.2324446634516703E-2</c:v>
                </c:pt>
                <c:pt idx="28003">
                  <c:v>1.0827501194628299E-2</c:v>
                </c:pt>
                <c:pt idx="28004">
                  <c:v>1.12197434846534E-2</c:v>
                </c:pt>
                <c:pt idx="28005">
                  <c:v>2.7984653269087199E-2</c:v>
                </c:pt>
                <c:pt idx="28006">
                  <c:v>1.05294126170074E-2</c:v>
                </c:pt>
                <c:pt idx="28007">
                  <c:v>6.5623691298804299E-2</c:v>
                </c:pt>
                <c:pt idx="28008">
                  <c:v>3.3298310236806898E-2</c:v>
                </c:pt>
                <c:pt idx="28009">
                  <c:v>2.9822003419667401E-2</c:v>
                </c:pt>
                <c:pt idx="28010">
                  <c:v>3.05502620637772E-2</c:v>
                </c:pt>
                <c:pt idx="28011">
                  <c:v>4.2492538819434801E-2</c:v>
                </c:pt>
                <c:pt idx="28012">
                  <c:v>3.5280354714127798E-2</c:v>
                </c:pt>
                <c:pt idx="28013">
                  <c:v>6.2614836048805397E-2</c:v>
                </c:pt>
                <c:pt idx="28014">
                  <c:v>1.0719517297359401E-2</c:v>
                </c:pt>
                <c:pt idx="28015">
                  <c:v>2.92927830714859E-2</c:v>
                </c:pt>
                <c:pt idx="28016">
                  <c:v>9.8829652112182292E-3</c:v>
                </c:pt>
                <c:pt idx="28017">
                  <c:v>8.7025525041630799E-3</c:v>
                </c:pt>
                <c:pt idx="28018">
                  <c:v>1.33130582792818E-2</c:v>
                </c:pt>
                <c:pt idx="28019">
                  <c:v>1.6247814058086299E-2</c:v>
                </c:pt>
                <c:pt idx="28020">
                  <c:v>2.7499591885389401E-2</c:v>
                </c:pt>
                <c:pt idx="28021">
                  <c:v>2.2774311106285802E-2</c:v>
                </c:pt>
                <c:pt idx="28022">
                  <c:v>1.04921588097434E-2</c:v>
                </c:pt>
                <c:pt idx="28023">
                  <c:v>1.7672481989062998E-2</c:v>
                </c:pt>
                <c:pt idx="28024">
                  <c:v>2.7372782685625902E-2</c:v>
                </c:pt>
                <c:pt idx="28025">
                  <c:v>3.9633627518639199E-2</c:v>
                </c:pt>
                <c:pt idx="28026">
                  <c:v>1.31852845297345E-2</c:v>
                </c:pt>
                <c:pt idx="28027">
                  <c:v>2.3764973769452E-2</c:v>
                </c:pt>
                <c:pt idx="28028">
                  <c:v>3.7559060244011698E-2</c:v>
                </c:pt>
                <c:pt idx="28029">
                  <c:v>2.0763144717064901E-2</c:v>
                </c:pt>
                <c:pt idx="28030">
                  <c:v>1.0953686186875601E-2</c:v>
                </c:pt>
                <c:pt idx="28031">
                  <c:v>3.1522358648632502E-2</c:v>
                </c:pt>
                <c:pt idx="28032">
                  <c:v>1.6397172644578E-2</c:v>
                </c:pt>
                <c:pt idx="28033">
                  <c:v>4.3610890385472702E-2</c:v>
                </c:pt>
                <c:pt idx="28034">
                  <c:v>1.14136808622199E-2</c:v>
                </c:pt>
                <c:pt idx="28035">
                  <c:v>4.0295652614029197E-2</c:v>
                </c:pt>
                <c:pt idx="28036">
                  <c:v>3.1268865898358797E-2</c:v>
                </c:pt>
                <c:pt idx="28037">
                  <c:v>1.15302394418507E-2</c:v>
                </c:pt>
                <c:pt idx="28038">
                  <c:v>1.63165384481847E-2</c:v>
                </c:pt>
                <c:pt idx="28039">
                  <c:v>1.00083141599926E-2</c:v>
                </c:pt>
                <c:pt idx="28040">
                  <c:v>9.5782152586283194E-3</c:v>
                </c:pt>
                <c:pt idx="28041">
                  <c:v>1.24282417535946E-2</c:v>
                </c:pt>
                <c:pt idx="28042">
                  <c:v>2.1360245374023201E-2</c:v>
                </c:pt>
                <c:pt idx="28043">
                  <c:v>9.3097542414807902E-3</c:v>
                </c:pt>
                <c:pt idx="28044">
                  <c:v>9.3145408160847792E-3</c:v>
                </c:pt>
                <c:pt idx="28045">
                  <c:v>1.10581788876381E-2</c:v>
                </c:pt>
                <c:pt idx="28046">
                  <c:v>2.11305592458031E-2</c:v>
                </c:pt>
                <c:pt idx="28047">
                  <c:v>2.5855114036945102E-2</c:v>
                </c:pt>
                <c:pt idx="28048">
                  <c:v>5.5134314153894103E-2</c:v>
                </c:pt>
                <c:pt idx="28049">
                  <c:v>9.4507819087903504E-3</c:v>
                </c:pt>
                <c:pt idx="28050">
                  <c:v>1.06321537042452E-2</c:v>
                </c:pt>
                <c:pt idx="28051">
                  <c:v>2.85891011595793E-2</c:v>
                </c:pt>
                <c:pt idx="28052">
                  <c:v>1.55782681346773E-2</c:v>
                </c:pt>
                <c:pt idx="28053">
                  <c:v>1.0746939166749301E-2</c:v>
                </c:pt>
                <c:pt idx="28054">
                  <c:v>6.8583081562191894E-2</c:v>
                </c:pt>
                <c:pt idx="28055">
                  <c:v>1.9772126091611698E-2</c:v>
                </c:pt>
                <c:pt idx="28056">
                  <c:v>1.22860997623736E-2</c:v>
                </c:pt>
                <c:pt idx="28057">
                  <c:v>3.9223720586772003E-2</c:v>
                </c:pt>
                <c:pt idx="28058">
                  <c:v>2.5367828380689399E-2</c:v>
                </c:pt>
                <c:pt idx="28059">
                  <c:v>2.7015006518857802E-2</c:v>
                </c:pt>
                <c:pt idx="28060">
                  <c:v>1.1756808855166501E-2</c:v>
                </c:pt>
                <c:pt idx="28061">
                  <c:v>9.4504854376669303E-3</c:v>
                </c:pt>
                <c:pt idx="28062">
                  <c:v>1.1817335776692601E-2</c:v>
                </c:pt>
                <c:pt idx="28063">
                  <c:v>1.5958787085409099E-2</c:v>
                </c:pt>
                <c:pt idx="28064">
                  <c:v>1.0112120094539099E-2</c:v>
                </c:pt>
                <c:pt idx="28065">
                  <c:v>5.52728948797803E-2</c:v>
                </c:pt>
                <c:pt idx="28066">
                  <c:v>3.1730929432809099E-2</c:v>
                </c:pt>
                <c:pt idx="28067">
                  <c:v>1.5840035148744099E-2</c:v>
                </c:pt>
                <c:pt idx="28068">
                  <c:v>4.1474108244996997E-2</c:v>
                </c:pt>
                <c:pt idx="28069">
                  <c:v>9.2116749411872093E-3</c:v>
                </c:pt>
                <c:pt idx="28070">
                  <c:v>1.2286662304975699E-2</c:v>
                </c:pt>
                <c:pt idx="28071">
                  <c:v>1.92563582602026E-2</c:v>
                </c:pt>
                <c:pt idx="28072">
                  <c:v>1.6556668001672398E-2</c:v>
                </c:pt>
                <c:pt idx="28073">
                  <c:v>5.5138320719910899E-2</c:v>
                </c:pt>
                <c:pt idx="28074">
                  <c:v>3.1659619178499597E-2</c:v>
                </c:pt>
                <c:pt idx="28075">
                  <c:v>9.2724040509767295E-3</c:v>
                </c:pt>
                <c:pt idx="28076">
                  <c:v>1.54579785207252E-2</c:v>
                </c:pt>
                <c:pt idx="28077">
                  <c:v>6.0793346405730003E-2</c:v>
                </c:pt>
                <c:pt idx="28078">
                  <c:v>1.2430225709086201E-2</c:v>
                </c:pt>
                <c:pt idx="28079">
                  <c:v>1.40186387448272E-2</c:v>
                </c:pt>
                <c:pt idx="28080">
                  <c:v>1.1938741558586799E-2</c:v>
                </c:pt>
                <c:pt idx="28081">
                  <c:v>1.40706645754965E-2</c:v>
                </c:pt>
                <c:pt idx="28082">
                  <c:v>2.14731745696401E-2</c:v>
                </c:pt>
                <c:pt idx="28083">
                  <c:v>9.8311477319278397E-3</c:v>
                </c:pt>
                <c:pt idx="28084">
                  <c:v>1.13871573816681E-2</c:v>
                </c:pt>
                <c:pt idx="28085">
                  <c:v>4.14180489711247E-2</c:v>
                </c:pt>
                <c:pt idx="28086">
                  <c:v>1.0376604942612199E-2</c:v>
                </c:pt>
                <c:pt idx="28087">
                  <c:v>8.7493460967154497E-3</c:v>
                </c:pt>
                <c:pt idx="28088">
                  <c:v>2.4624768365724799E-2</c:v>
                </c:pt>
                <c:pt idx="28089">
                  <c:v>3.4853491543362897E-2</c:v>
                </c:pt>
                <c:pt idx="28090">
                  <c:v>2.42024858116664E-2</c:v>
                </c:pt>
                <c:pt idx="28091">
                  <c:v>1.1668983022044501E-2</c:v>
                </c:pt>
                <c:pt idx="28092">
                  <c:v>1.45660659743261E-2</c:v>
                </c:pt>
                <c:pt idx="28093">
                  <c:v>1.1312974181209899E-2</c:v>
                </c:pt>
                <c:pt idx="28094">
                  <c:v>6.2515877229447098E-2</c:v>
                </c:pt>
                <c:pt idx="28095">
                  <c:v>1.8077459988358E-2</c:v>
                </c:pt>
                <c:pt idx="28096">
                  <c:v>5.2664007421535299E-2</c:v>
                </c:pt>
                <c:pt idx="28097">
                  <c:v>9.8753603085838595E-3</c:v>
                </c:pt>
                <c:pt idx="28098">
                  <c:v>2.8709715383421899E-2</c:v>
                </c:pt>
                <c:pt idx="28099">
                  <c:v>1.05778228320914E-2</c:v>
                </c:pt>
                <c:pt idx="28100">
                  <c:v>3.94884321298649E-2</c:v>
                </c:pt>
                <c:pt idx="28101">
                  <c:v>2.6440324178869198E-2</c:v>
                </c:pt>
                <c:pt idx="28102">
                  <c:v>1.1120156684328201E-2</c:v>
                </c:pt>
                <c:pt idx="28103">
                  <c:v>2.5371510648180801E-2</c:v>
                </c:pt>
                <c:pt idx="28104">
                  <c:v>1.24721278384026E-2</c:v>
                </c:pt>
                <c:pt idx="28105">
                  <c:v>1.2776321915033501E-2</c:v>
                </c:pt>
                <c:pt idx="28106">
                  <c:v>5.2167574231174699E-2</c:v>
                </c:pt>
                <c:pt idx="28107">
                  <c:v>1.06574190946024E-2</c:v>
                </c:pt>
                <c:pt idx="28108">
                  <c:v>3.57517615084555E-2</c:v>
                </c:pt>
                <c:pt idx="28109">
                  <c:v>2.46602319604034E-2</c:v>
                </c:pt>
                <c:pt idx="28110">
                  <c:v>1.0941943376254201E-2</c:v>
                </c:pt>
                <c:pt idx="28111">
                  <c:v>1.19631184439506E-2</c:v>
                </c:pt>
                <c:pt idx="28112">
                  <c:v>1.42448416891087E-2</c:v>
                </c:pt>
                <c:pt idx="28113">
                  <c:v>1.11933244743057E-2</c:v>
                </c:pt>
                <c:pt idx="28114">
                  <c:v>1.1142549364667201E-2</c:v>
                </c:pt>
                <c:pt idx="28115">
                  <c:v>3.0956271802550998E-2</c:v>
                </c:pt>
                <c:pt idx="28116">
                  <c:v>1.7921496004267401E-2</c:v>
                </c:pt>
                <c:pt idx="28117">
                  <c:v>2.5118113013368099E-2</c:v>
                </c:pt>
                <c:pt idx="28118">
                  <c:v>3.5658691962762598E-2</c:v>
                </c:pt>
                <c:pt idx="28119">
                  <c:v>3.5770850972616397E-2</c:v>
                </c:pt>
                <c:pt idx="28120">
                  <c:v>1.3451719596009401E-2</c:v>
                </c:pt>
                <c:pt idx="28121">
                  <c:v>3.7337559214683201E-2</c:v>
                </c:pt>
                <c:pt idx="28122">
                  <c:v>1.1986754739819401E-2</c:v>
                </c:pt>
                <c:pt idx="28123">
                  <c:v>2.48398872010148E-2</c:v>
                </c:pt>
                <c:pt idx="28124">
                  <c:v>2.44256875296293E-2</c:v>
                </c:pt>
                <c:pt idx="28125">
                  <c:v>1.8937442595079901E-2</c:v>
                </c:pt>
                <c:pt idx="28126">
                  <c:v>1.10873948077389E-2</c:v>
                </c:pt>
                <c:pt idx="28127">
                  <c:v>2.0470121137254799E-2</c:v>
                </c:pt>
                <c:pt idx="28128">
                  <c:v>2.4675576342511399E-2</c:v>
                </c:pt>
                <c:pt idx="28129">
                  <c:v>1.05637498897057E-2</c:v>
                </c:pt>
                <c:pt idx="28130">
                  <c:v>6.5586390769031305E-2</c:v>
                </c:pt>
                <c:pt idx="28131">
                  <c:v>3.1372460747242002E-2</c:v>
                </c:pt>
                <c:pt idx="28132">
                  <c:v>1.25849318295381E-2</c:v>
                </c:pt>
                <c:pt idx="28133">
                  <c:v>9.8188173467337707E-3</c:v>
                </c:pt>
                <c:pt idx="28134">
                  <c:v>1.9647397732748099E-2</c:v>
                </c:pt>
                <c:pt idx="28135">
                  <c:v>1.47209676326554E-2</c:v>
                </c:pt>
                <c:pt idx="28136">
                  <c:v>3.4353839115875702E-2</c:v>
                </c:pt>
                <c:pt idx="28137">
                  <c:v>1.5318333463718E-2</c:v>
                </c:pt>
                <c:pt idx="28138">
                  <c:v>3.58346137730483E-2</c:v>
                </c:pt>
                <c:pt idx="28139">
                  <c:v>9.0834502246846596E-3</c:v>
                </c:pt>
                <c:pt idx="28140">
                  <c:v>3.75092183499387E-2</c:v>
                </c:pt>
                <c:pt idx="28141">
                  <c:v>1.81081495794033E-2</c:v>
                </c:pt>
                <c:pt idx="28142">
                  <c:v>1.0073420059991799E-2</c:v>
                </c:pt>
                <c:pt idx="28143">
                  <c:v>1.80993402324293E-2</c:v>
                </c:pt>
                <c:pt idx="28144">
                  <c:v>2.2076159087351801E-2</c:v>
                </c:pt>
                <c:pt idx="28145">
                  <c:v>3.0244681597001999E-2</c:v>
                </c:pt>
                <c:pt idx="28146">
                  <c:v>2.45512361487637E-2</c:v>
                </c:pt>
                <c:pt idx="28147">
                  <c:v>2.1897754531189601E-2</c:v>
                </c:pt>
                <c:pt idx="28148">
                  <c:v>2.6995244798787899E-2</c:v>
                </c:pt>
                <c:pt idx="28149">
                  <c:v>3.9585649105352498E-2</c:v>
                </c:pt>
                <c:pt idx="28150">
                  <c:v>1.4808862644862201E-2</c:v>
                </c:pt>
                <c:pt idx="28151">
                  <c:v>2.64591267203254E-2</c:v>
                </c:pt>
                <c:pt idx="28152">
                  <c:v>2.3093878189012401E-2</c:v>
                </c:pt>
                <c:pt idx="28153">
                  <c:v>3.7530983918742898E-2</c:v>
                </c:pt>
                <c:pt idx="28154">
                  <c:v>1.38381575214398E-2</c:v>
                </c:pt>
                <c:pt idx="28155">
                  <c:v>2.0178549397920499E-2</c:v>
                </c:pt>
                <c:pt idx="28156">
                  <c:v>9.6456664482029095E-3</c:v>
                </c:pt>
                <c:pt idx="28157">
                  <c:v>1.6456030030003298E-2</c:v>
                </c:pt>
                <c:pt idx="28158">
                  <c:v>2.0658969914222201E-2</c:v>
                </c:pt>
                <c:pt idx="28159">
                  <c:v>1.74772712849065E-2</c:v>
                </c:pt>
                <c:pt idx="28160">
                  <c:v>6.18981793597735E-2</c:v>
                </c:pt>
                <c:pt idx="28161">
                  <c:v>1.1860354509038201E-2</c:v>
                </c:pt>
                <c:pt idx="28162">
                  <c:v>1.5177790299091901E-2</c:v>
                </c:pt>
                <c:pt idx="28163">
                  <c:v>9.2897278325591998E-3</c:v>
                </c:pt>
                <c:pt idx="28164">
                  <c:v>1.44121870210701E-2</c:v>
                </c:pt>
                <c:pt idx="28165">
                  <c:v>1.26029590734803E-2</c:v>
                </c:pt>
                <c:pt idx="28166">
                  <c:v>2.2296035309764501E-2</c:v>
                </c:pt>
                <c:pt idx="28167">
                  <c:v>9.8419519884055708E-3</c:v>
                </c:pt>
                <c:pt idx="28168">
                  <c:v>5.9068255943196903E-2</c:v>
                </c:pt>
                <c:pt idx="28169">
                  <c:v>2.3642526972058899E-2</c:v>
                </c:pt>
                <c:pt idx="28170">
                  <c:v>3.6479732060509702E-2</c:v>
                </c:pt>
                <c:pt idx="28171">
                  <c:v>1.01659350227994E-2</c:v>
                </c:pt>
                <c:pt idx="28172">
                  <c:v>4.1530664699418497E-2</c:v>
                </c:pt>
                <c:pt idx="28173">
                  <c:v>3.55714693971644E-2</c:v>
                </c:pt>
                <c:pt idx="28174">
                  <c:v>1.24238787514496E-2</c:v>
                </c:pt>
                <c:pt idx="28175">
                  <c:v>1.5844508210934902E-2</c:v>
                </c:pt>
                <c:pt idx="28176">
                  <c:v>3.4799927116450198E-2</c:v>
                </c:pt>
                <c:pt idx="28177">
                  <c:v>2.1217866830261702E-2</c:v>
                </c:pt>
                <c:pt idx="28178">
                  <c:v>2.5884873083586502E-2</c:v>
                </c:pt>
                <c:pt idx="28179">
                  <c:v>6.7217075810641902E-2</c:v>
                </c:pt>
                <c:pt idx="28180">
                  <c:v>2.57999894753888E-2</c:v>
                </c:pt>
                <c:pt idx="28181">
                  <c:v>2.6761415144832799E-2</c:v>
                </c:pt>
                <c:pt idx="28182">
                  <c:v>1.33428972185517E-2</c:v>
                </c:pt>
                <c:pt idx="28183">
                  <c:v>1.9192006234901499E-2</c:v>
                </c:pt>
                <c:pt idx="28184">
                  <c:v>3.08955235306561E-2</c:v>
                </c:pt>
                <c:pt idx="28185">
                  <c:v>2.2281089760414902E-2</c:v>
                </c:pt>
                <c:pt idx="28186">
                  <c:v>3.0990566158831601E-2</c:v>
                </c:pt>
                <c:pt idx="28187">
                  <c:v>3.9939036254807499E-2</c:v>
                </c:pt>
                <c:pt idx="28188">
                  <c:v>9.9642187820714895E-3</c:v>
                </c:pt>
                <c:pt idx="28189">
                  <c:v>8.7345743307355606E-3</c:v>
                </c:pt>
                <c:pt idx="28190">
                  <c:v>2.8070634312585298E-2</c:v>
                </c:pt>
                <c:pt idx="28191">
                  <c:v>1.4635368952683799E-2</c:v>
                </c:pt>
                <c:pt idx="28192">
                  <c:v>4.6335164712051798E-2</c:v>
                </c:pt>
                <c:pt idx="28193">
                  <c:v>1.9823292966606999E-2</c:v>
                </c:pt>
                <c:pt idx="28194">
                  <c:v>3.06380209601738E-2</c:v>
                </c:pt>
                <c:pt idx="28195">
                  <c:v>5.6032197063332803E-2</c:v>
                </c:pt>
                <c:pt idx="28196">
                  <c:v>1.4931316919985799E-2</c:v>
                </c:pt>
                <c:pt idx="28197">
                  <c:v>3.01803527828973E-2</c:v>
                </c:pt>
                <c:pt idx="28198">
                  <c:v>3.7626576098428198E-2</c:v>
                </c:pt>
                <c:pt idx="28199">
                  <c:v>1.9768649491433799E-2</c:v>
                </c:pt>
                <c:pt idx="28200">
                  <c:v>1.19100377452056E-2</c:v>
                </c:pt>
                <c:pt idx="28201">
                  <c:v>4.1602929469757001E-2</c:v>
                </c:pt>
                <c:pt idx="28202">
                  <c:v>1.10116095206399E-2</c:v>
                </c:pt>
                <c:pt idx="28203">
                  <c:v>2.12131252139999E-2</c:v>
                </c:pt>
                <c:pt idx="28204">
                  <c:v>2.51649287905703E-2</c:v>
                </c:pt>
                <c:pt idx="28205">
                  <c:v>2.40538599497373E-2</c:v>
                </c:pt>
                <c:pt idx="28206">
                  <c:v>4.9012468939719202E-2</c:v>
                </c:pt>
                <c:pt idx="28207">
                  <c:v>6.2065597263681098E-2</c:v>
                </c:pt>
                <c:pt idx="28208">
                  <c:v>1.0790774276951E-2</c:v>
                </c:pt>
                <c:pt idx="28209">
                  <c:v>1.2186398634951599E-2</c:v>
                </c:pt>
                <c:pt idx="28210">
                  <c:v>3.3042378893285297E-2</c:v>
                </c:pt>
                <c:pt idx="28211">
                  <c:v>1.47148973688341E-2</c:v>
                </c:pt>
                <c:pt idx="28212">
                  <c:v>9.2121896213841498E-3</c:v>
                </c:pt>
                <c:pt idx="28213">
                  <c:v>1.9439970822019099E-2</c:v>
                </c:pt>
                <c:pt idx="28214">
                  <c:v>1.6784470274438398E-2</c:v>
                </c:pt>
                <c:pt idx="28215">
                  <c:v>3.4255415864854401E-2</c:v>
                </c:pt>
                <c:pt idx="28216">
                  <c:v>2.0108404517484701E-2</c:v>
                </c:pt>
                <c:pt idx="28217">
                  <c:v>1.5195373266949501E-2</c:v>
                </c:pt>
                <c:pt idx="28218">
                  <c:v>3.5017017788714501E-2</c:v>
                </c:pt>
                <c:pt idx="28219">
                  <c:v>1.6512188768961E-2</c:v>
                </c:pt>
                <c:pt idx="28220">
                  <c:v>1.3820921699279501E-2</c:v>
                </c:pt>
                <c:pt idx="28221">
                  <c:v>9.0589995927477292E-3</c:v>
                </c:pt>
                <c:pt idx="28222">
                  <c:v>8.6809754673818108E-3</c:v>
                </c:pt>
                <c:pt idx="28223">
                  <c:v>5.38492619619634E-2</c:v>
                </c:pt>
                <c:pt idx="28224">
                  <c:v>5.0569824606633403E-2</c:v>
                </c:pt>
                <c:pt idx="28225">
                  <c:v>1.5923382059844501E-2</c:v>
                </c:pt>
                <c:pt idx="28226">
                  <c:v>1.06029804605977E-2</c:v>
                </c:pt>
                <c:pt idx="28227">
                  <c:v>9.9440602364506501E-3</c:v>
                </c:pt>
                <c:pt idx="28228">
                  <c:v>2.4242756814064102E-2</c:v>
                </c:pt>
                <c:pt idx="28229">
                  <c:v>8.6987562492126507E-3</c:v>
                </c:pt>
                <c:pt idx="28230">
                  <c:v>2.70153626933709E-2</c:v>
                </c:pt>
                <c:pt idx="28231">
                  <c:v>1.19950640549962E-2</c:v>
                </c:pt>
                <c:pt idx="28232">
                  <c:v>1.1108431415430201E-2</c:v>
                </c:pt>
                <c:pt idx="28233">
                  <c:v>3.6991311485666797E-2</c:v>
                </c:pt>
                <c:pt idx="28234">
                  <c:v>1.3254402014385E-2</c:v>
                </c:pt>
                <c:pt idx="28235">
                  <c:v>3.8682131593463398E-2</c:v>
                </c:pt>
                <c:pt idx="28236">
                  <c:v>3.7550384628837502E-2</c:v>
                </c:pt>
                <c:pt idx="28237">
                  <c:v>2.7475835683065299E-2</c:v>
                </c:pt>
                <c:pt idx="28238">
                  <c:v>1.5325582496251801E-2</c:v>
                </c:pt>
                <c:pt idx="28239">
                  <c:v>9.2504966908435703E-3</c:v>
                </c:pt>
                <c:pt idx="28240">
                  <c:v>1.04856634308443E-2</c:v>
                </c:pt>
                <c:pt idx="28241">
                  <c:v>2.64856732512289E-2</c:v>
                </c:pt>
                <c:pt idx="28242">
                  <c:v>1.2901176505152901E-2</c:v>
                </c:pt>
                <c:pt idx="28243">
                  <c:v>1.08896745116934E-2</c:v>
                </c:pt>
                <c:pt idx="28244">
                  <c:v>1.9252726832043002E-2</c:v>
                </c:pt>
                <c:pt idx="28245">
                  <c:v>1.89093585686761E-2</c:v>
                </c:pt>
                <c:pt idx="28246">
                  <c:v>2.96822179478992E-2</c:v>
                </c:pt>
                <c:pt idx="28247">
                  <c:v>7.1609881034859602E-2</c:v>
                </c:pt>
                <c:pt idx="28248">
                  <c:v>2.1477025005212601E-2</c:v>
                </c:pt>
                <c:pt idx="28249">
                  <c:v>9.5695668407931398E-3</c:v>
                </c:pt>
                <c:pt idx="28250">
                  <c:v>1.6653372119629799E-2</c:v>
                </c:pt>
                <c:pt idx="28251">
                  <c:v>9.9899080799211396E-3</c:v>
                </c:pt>
                <c:pt idx="28252">
                  <c:v>1.0385502590485599E-2</c:v>
                </c:pt>
                <c:pt idx="28253">
                  <c:v>3.6132786718844803E-2</c:v>
                </c:pt>
                <c:pt idx="28254">
                  <c:v>1.35125112043565E-2</c:v>
                </c:pt>
                <c:pt idx="28255">
                  <c:v>2.0901455798168399E-2</c:v>
                </c:pt>
                <c:pt idx="28256">
                  <c:v>1.48661020807518E-2</c:v>
                </c:pt>
                <c:pt idx="28257">
                  <c:v>2.3751129422722402E-2</c:v>
                </c:pt>
                <c:pt idx="28258">
                  <c:v>4.3673326173403998E-2</c:v>
                </c:pt>
                <c:pt idx="28259">
                  <c:v>5.35851439065878E-2</c:v>
                </c:pt>
                <c:pt idx="28260">
                  <c:v>2.2026375759912599E-2</c:v>
                </c:pt>
                <c:pt idx="28261">
                  <c:v>1.5286555773453E-2</c:v>
                </c:pt>
                <c:pt idx="28262">
                  <c:v>2.3911123456091799E-2</c:v>
                </c:pt>
                <c:pt idx="28263">
                  <c:v>1.61976146865539E-2</c:v>
                </c:pt>
                <c:pt idx="28264">
                  <c:v>1.01344125736969E-2</c:v>
                </c:pt>
                <c:pt idx="28265">
                  <c:v>8.9138391429134291E-3</c:v>
                </c:pt>
                <c:pt idx="28266">
                  <c:v>6.7084479601250399E-2</c:v>
                </c:pt>
                <c:pt idx="28267">
                  <c:v>2.0652690322323801E-2</c:v>
                </c:pt>
                <c:pt idx="28268">
                  <c:v>2.05147217449861E-2</c:v>
                </c:pt>
                <c:pt idx="28269">
                  <c:v>2.6139941181178E-2</c:v>
                </c:pt>
                <c:pt idx="28270">
                  <c:v>1.7607581003157999E-2</c:v>
                </c:pt>
                <c:pt idx="28271">
                  <c:v>4.8307730001474099E-2</c:v>
                </c:pt>
                <c:pt idx="28272">
                  <c:v>6.8878236470670498E-2</c:v>
                </c:pt>
                <c:pt idx="28273">
                  <c:v>3.1627276031279399E-2</c:v>
                </c:pt>
                <c:pt idx="28274">
                  <c:v>6.1882431338188298E-2</c:v>
                </c:pt>
                <c:pt idx="28275">
                  <c:v>1.5285841233919101E-2</c:v>
                </c:pt>
                <c:pt idx="28276">
                  <c:v>1.18437996227148E-2</c:v>
                </c:pt>
                <c:pt idx="28277">
                  <c:v>1.13837096351998E-2</c:v>
                </c:pt>
                <c:pt idx="28278">
                  <c:v>3.4379480685432701E-2</c:v>
                </c:pt>
                <c:pt idx="28279">
                  <c:v>3.3488570912440403E-2</c:v>
                </c:pt>
                <c:pt idx="28280">
                  <c:v>1.0139243437342901E-2</c:v>
                </c:pt>
                <c:pt idx="28281">
                  <c:v>1.897227984637E-2</c:v>
                </c:pt>
                <c:pt idx="28282">
                  <c:v>9.0807480909576403E-3</c:v>
                </c:pt>
                <c:pt idx="28283">
                  <c:v>2.73771117077341E-2</c:v>
                </c:pt>
                <c:pt idx="28284">
                  <c:v>1.49765258739656E-2</c:v>
                </c:pt>
                <c:pt idx="28285">
                  <c:v>2.5429963315638002E-2</c:v>
                </c:pt>
                <c:pt idx="28286">
                  <c:v>2.4930228730169E-2</c:v>
                </c:pt>
                <c:pt idx="28287">
                  <c:v>2.8585545166767101E-2</c:v>
                </c:pt>
                <c:pt idx="28288">
                  <c:v>3.69620248099881E-2</c:v>
                </c:pt>
                <c:pt idx="28289">
                  <c:v>3.0847710588481101E-2</c:v>
                </c:pt>
                <c:pt idx="28290">
                  <c:v>5.9938341056811201E-2</c:v>
                </c:pt>
                <c:pt idx="28291">
                  <c:v>5.2785304355932802E-2</c:v>
                </c:pt>
                <c:pt idx="28292">
                  <c:v>1.0983522417063201E-2</c:v>
                </c:pt>
                <c:pt idx="28293">
                  <c:v>6.5417155226863699E-2</c:v>
                </c:pt>
                <c:pt idx="28294">
                  <c:v>1.1262082979022999E-2</c:v>
                </c:pt>
                <c:pt idx="28295">
                  <c:v>1.5129136989196899E-2</c:v>
                </c:pt>
                <c:pt idx="28296">
                  <c:v>2.0148986025495901E-2</c:v>
                </c:pt>
                <c:pt idx="28297">
                  <c:v>2.7138337997542301E-2</c:v>
                </c:pt>
                <c:pt idx="28298">
                  <c:v>4.7538191835048503E-2</c:v>
                </c:pt>
                <c:pt idx="28299">
                  <c:v>1.0032345488936801E-2</c:v>
                </c:pt>
                <c:pt idx="28300">
                  <c:v>2.7583059168101401E-2</c:v>
                </c:pt>
                <c:pt idx="28301">
                  <c:v>2.0749444458762901E-2</c:v>
                </c:pt>
                <c:pt idx="28302">
                  <c:v>1.3308317646523101E-2</c:v>
                </c:pt>
                <c:pt idx="28303">
                  <c:v>1.85446776393926E-2</c:v>
                </c:pt>
                <c:pt idx="28304">
                  <c:v>5.16017034598771E-2</c:v>
                </c:pt>
                <c:pt idx="28305">
                  <c:v>1.8913449144319899E-2</c:v>
                </c:pt>
                <c:pt idx="28306">
                  <c:v>1.3534043347925901E-2</c:v>
                </c:pt>
                <c:pt idx="28307">
                  <c:v>2.2008141112301899E-2</c:v>
                </c:pt>
                <c:pt idx="28308">
                  <c:v>2.3394406918019899E-2</c:v>
                </c:pt>
                <c:pt idx="28309">
                  <c:v>1.08175619740183E-2</c:v>
                </c:pt>
                <c:pt idx="28310">
                  <c:v>3.2549509355554403E-2</c:v>
                </c:pt>
                <c:pt idx="28311">
                  <c:v>2.97657854448455E-2</c:v>
                </c:pt>
                <c:pt idx="28312">
                  <c:v>1.40971181447522E-2</c:v>
                </c:pt>
                <c:pt idx="28313">
                  <c:v>1.33543938533861E-2</c:v>
                </c:pt>
                <c:pt idx="28314">
                  <c:v>1.35867345770252E-2</c:v>
                </c:pt>
                <c:pt idx="28315">
                  <c:v>1.7233653528568399E-2</c:v>
                </c:pt>
                <c:pt idx="28316">
                  <c:v>1.5982334586994901E-2</c:v>
                </c:pt>
                <c:pt idx="28317">
                  <c:v>4.8911329189055303E-2</c:v>
                </c:pt>
                <c:pt idx="28318">
                  <c:v>2.8048835155854501E-2</c:v>
                </c:pt>
                <c:pt idx="28319">
                  <c:v>1.18206471727542E-2</c:v>
                </c:pt>
                <c:pt idx="28320">
                  <c:v>4.2293293103981597E-2</c:v>
                </c:pt>
                <c:pt idx="28321">
                  <c:v>1.07095981135751E-2</c:v>
                </c:pt>
                <c:pt idx="28322">
                  <c:v>2.7250117154370299E-2</c:v>
                </c:pt>
                <c:pt idx="28323">
                  <c:v>3.7379388156969999E-2</c:v>
                </c:pt>
                <c:pt idx="28324">
                  <c:v>2.4673857078408402E-2</c:v>
                </c:pt>
                <c:pt idx="28325">
                  <c:v>6.4151376180632894E-2</c:v>
                </c:pt>
                <c:pt idx="28326">
                  <c:v>5.04001999001958E-2</c:v>
                </c:pt>
                <c:pt idx="28327">
                  <c:v>1.7094946091771101E-2</c:v>
                </c:pt>
                <c:pt idx="28328">
                  <c:v>2.43209850746017E-2</c:v>
                </c:pt>
                <c:pt idx="28329">
                  <c:v>4.2432910216117198E-2</c:v>
                </c:pt>
                <c:pt idx="28330">
                  <c:v>3.2182630871579403E-2</c:v>
                </c:pt>
                <c:pt idx="28331">
                  <c:v>1.0865488974488901E-2</c:v>
                </c:pt>
                <c:pt idx="28332">
                  <c:v>8.96207151876258E-3</c:v>
                </c:pt>
                <c:pt idx="28333">
                  <c:v>1.03096236901169E-2</c:v>
                </c:pt>
                <c:pt idx="28334">
                  <c:v>1.25486387716873E-2</c:v>
                </c:pt>
                <c:pt idx="28335">
                  <c:v>4.4801691470295703E-2</c:v>
                </c:pt>
                <c:pt idx="28336">
                  <c:v>2.8190012908948001E-2</c:v>
                </c:pt>
                <c:pt idx="28337">
                  <c:v>8.4999370259982495E-3</c:v>
                </c:pt>
                <c:pt idx="28338">
                  <c:v>1.88662942909152E-2</c:v>
                </c:pt>
                <c:pt idx="28339">
                  <c:v>2.0862237041524199E-2</c:v>
                </c:pt>
                <c:pt idx="28340">
                  <c:v>1.2499521071947999E-2</c:v>
                </c:pt>
                <c:pt idx="28341">
                  <c:v>1.1200839043171601E-2</c:v>
                </c:pt>
                <c:pt idx="28342">
                  <c:v>1.32560383896939E-2</c:v>
                </c:pt>
                <c:pt idx="28343">
                  <c:v>1.4958869936121701E-2</c:v>
                </c:pt>
                <c:pt idx="28344">
                  <c:v>2.07789293247304E-2</c:v>
                </c:pt>
                <c:pt idx="28345">
                  <c:v>1.4455186329261099E-2</c:v>
                </c:pt>
                <c:pt idx="28346">
                  <c:v>9.6743242518586396E-3</c:v>
                </c:pt>
                <c:pt idx="28347">
                  <c:v>3.99965500031794E-2</c:v>
                </c:pt>
                <c:pt idx="28348">
                  <c:v>7.0682621339842294E-2</c:v>
                </c:pt>
                <c:pt idx="28349">
                  <c:v>1.3060900299924299E-2</c:v>
                </c:pt>
                <c:pt idx="28350">
                  <c:v>1.0331546367502199E-2</c:v>
                </c:pt>
                <c:pt idx="28351">
                  <c:v>2.8734417260133999E-2</c:v>
                </c:pt>
                <c:pt idx="28352">
                  <c:v>5.3380051161253002E-2</c:v>
                </c:pt>
                <c:pt idx="28353">
                  <c:v>1.4457595146783599E-2</c:v>
                </c:pt>
                <c:pt idx="28354">
                  <c:v>2.5026579055962599E-2</c:v>
                </c:pt>
                <c:pt idx="28355">
                  <c:v>2.21078303163438E-2</c:v>
                </c:pt>
                <c:pt idx="28356">
                  <c:v>1.0129654625027301E-2</c:v>
                </c:pt>
                <c:pt idx="28357">
                  <c:v>3.3074588405529598E-2</c:v>
                </c:pt>
                <c:pt idx="28358">
                  <c:v>1.9503909114662502E-2</c:v>
                </c:pt>
                <c:pt idx="28359">
                  <c:v>6.5202524562966796E-2</c:v>
                </c:pt>
                <c:pt idx="28360">
                  <c:v>3.3440547220224097E-2</c:v>
                </c:pt>
                <c:pt idx="28361">
                  <c:v>9.0004548595078795E-3</c:v>
                </c:pt>
                <c:pt idx="28362">
                  <c:v>2.4989313685732002E-2</c:v>
                </c:pt>
                <c:pt idx="28363">
                  <c:v>9.4848413646506698E-3</c:v>
                </c:pt>
                <c:pt idx="28364">
                  <c:v>1.2026683361380901E-2</c:v>
                </c:pt>
                <c:pt idx="28365">
                  <c:v>1.1683969974413099E-2</c:v>
                </c:pt>
                <c:pt idx="28366">
                  <c:v>6.7979481317655799E-2</c:v>
                </c:pt>
                <c:pt idx="28367">
                  <c:v>7.30157777195512E-2</c:v>
                </c:pt>
                <c:pt idx="28368">
                  <c:v>4.0284904416182002E-2</c:v>
                </c:pt>
                <c:pt idx="28369">
                  <c:v>6.1262947656052301E-2</c:v>
                </c:pt>
                <c:pt idx="28370">
                  <c:v>3.9868081515183298E-2</c:v>
                </c:pt>
                <c:pt idx="28371">
                  <c:v>2.4794978275521701E-2</c:v>
                </c:pt>
                <c:pt idx="28372">
                  <c:v>1.49006626775925E-2</c:v>
                </c:pt>
                <c:pt idx="28373">
                  <c:v>8.9814766565217193E-3</c:v>
                </c:pt>
                <c:pt idx="28374">
                  <c:v>3.0878150759592798E-2</c:v>
                </c:pt>
                <c:pt idx="28375">
                  <c:v>2.1951342861201699E-2</c:v>
                </c:pt>
                <c:pt idx="28376">
                  <c:v>9.7485521761216005E-3</c:v>
                </c:pt>
                <c:pt idx="28377">
                  <c:v>9.48109479782837E-3</c:v>
                </c:pt>
                <c:pt idx="28378">
                  <c:v>1.0372770157129001E-2</c:v>
                </c:pt>
                <c:pt idx="28379">
                  <c:v>1.1028418583117599E-2</c:v>
                </c:pt>
                <c:pt idx="28380">
                  <c:v>6.0679200242119501E-2</c:v>
                </c:pt>
                <c:pt idx="28381">
                  <c:v>5.9607524265024601E-2</c:v>
                </c:pt>
                <c:pt idx="28382">
                  <c:v>9.5114482374106801E-3</c:v>
                </c:pt>
                <c:pt idx="28383">
                  <c:v>1.3258784049902999E-2</c:v>
                </c:pt>
                <c:pt idx="28384">
                  <c:v>3.9608665118262103E-2</c:v>
                </c:pt>
                <c:pt idx="28385">
                  <c:v>1.09738107217796E-2</c:v>
                </c:pt>
                <c:pt idx="28386">
                  <c:v>4.2730430804866902E-2</c:v>
                </c:pt>
                <c:pt idx="28387">
                  <c:v>1.3899413968262799E-2</c:v>
                </c:pt>
                <c:pt idx="28388">
                  <c:v>2.0095440656997799E-2</c:v>
                </c:pt>
                <c:pt idx="28389">
                  <c:v>1.01514776590193E-2</c:v>
                </c:pt>
                <c:pt idx="28390">
                  <c:v>2.82456477595757E-2</c:v>
                </c:pt>
                <c:pt idx="28391">
                  <c:v>1.1706525438774099E-2</c:v>
                </c:pt>
                <c:pt idx="28392">
                  <c:v>1.4181974819924901E-2</c:v>
                </c:pt>
                <c:pt idx="28393">
                  <c:v>4.0813255828155502E-2</c:v>
                </c:pt>
                <c:pt idx="28394">
                  <c:v>1.1493775482687599E-2</c:v>
                </c:pt>
                <c:pt idx="28395">
                  <c:v>3.7398242288018101E-2</c:v>
                </c:pt>
                <c:pt idx="28396">
                  <c:v>1.9507605858268998E-2</c:v>
                </c:pt>
                <c:pt idx="28397">
                  <c:v>1.18759511808792E-2</c:v>
                </c:pt>
                <c:pt idx="28398">
                  <c:v>2.2899347550122E-2</c:v>
                </c:pt>
                <c:pt idx="28399">
                  <c:v>1.0985304686978401E-2</c:v>
                </c:pt>
                <c:pt idx="28400">
                  <c:v>6.0999158160561E-2</c:v>
                </c:pt>
                <c:pt idx="28401">
                  <c:v>1.6985505450237699E-2</c:v>
                </c:pt>
                <c:pt idx="28402">
                  <c:v>3.7234060933995401E-2</c:v>
                </c:pt>
                <c:pt idx="28403">
                  <c:v>5.0266226346012098E-2</c:v>
                </c:pt>
                <c:pt idx="28404">
                  <c:v>2.0119972730979301E-2</c:v>
                </c:pt>
                <c:pt idx="28405">
                  <c:v>1.04510352034634E-2</c:v>
                </c:pt>
                <c:pt idx="28406">
                  <c:v>4.5800742933712099E-2</c:v>
                </c:pt>
                <c:pt idx="28407">
                  <c:v>2.61329994592472E-2</c:v>
                </c:pt>
                <c:pt idx="28408">
                  <c:v>1.10348299926949E-2</c:v>
                </c:pt>
                <c:pt idx="28409">
                  <c:v>1.3914616444097401E-2</c:v>
                </c:pt>
                <c:pt idx="28410">
                  <c:v>2.8370196606527801E-2</c:v>
                </c:pt>
                <c:pt idx="28411">
                  <c:v>1.08948663156637E-2</c:v>
                </c:pt>
                <c:pt idx="28412">
                  <c:v>4.6393963703979503E-2</c:v>
                </c:pt>
                <c:pt idx="28413">
                  <c:v>5.06150109605445E-2</c:v>
                </c:pt>
                <c:pt idx="28414">
                  <c:v>1.29216874285251E-2</c:v>
                </c:pt>
                <c:pt idx="28415">
                  <c:v>1.3575678801680899E-2</c:v>
                </c:pt>
                <c:pt idx="28416">
                  <c:v>2.27965044206812E-2</c:v>
                </c:pt>
                <c:pt idx="28417">
                  <c:v>9.7382207919742801E-3</c:v>
                </c:pt>
                <c:pt idx="28418">
                  <c:v>1.5115075699791401E-2</c:v>
                </c:pt>
                <c:pt idx="28419">
                  <c:v>1.1338876372399999E-2</c:v>
                </c:pt>
                <c:pt idx="28420">
                  <c:v>3.4827667106249897E-2</c:v>
                </c:pt>
                <c:pt idx="28421">
                  <c:v>1.4422687127572E-2</c:v>
                </c:pt>
                <c:pt idx="28422">
                  <c:v>2.69791863423927E-2</c:v>
                </c:pt>
                <c:pt idx="28423">
                  <c:v>4.9417431725066199E-2</c:v>
                </c:pt>
                <c:pt idx="28424">
                  <c:v>8.6312967129237705E-3</c:v>
                </c:pt>
                <c:pt idx="28425">
                  <c:v>1.39637934176472E-2</c:v>
                </c:pt>
                <c:pt idx="28426">
                  <c:v>1.43104668446585E-2</c:v>
                </c:pt>
                <c:pt idx="28427">
                  <c:v>1.9295786338623298E-2</c:v>
                </c:pt>
                <c:pt idx="28428">
                  <c:v>4.8124037664249497E-2</c:v>
                </c:pt>
                <c:pt idx="28429">
                  <c:v>2.9631014648492202E-2</c:v>
                </c:pt>
                <c:pt idx="28430">
                  <c:v>1.4681770712822E-2</c:v>
                </c:pt>
                <c:pt idx="28431">
                  <c:v>1.22738605763167E-2</c:v>
                </c:pt>
                <c:pt idx="28432">
                  <c:v>1.2529223535022499E-2</c:v>
                </c:pt>
                <c:pt idx="28433">
                  <c:v>5.5952149396277601E-2</c:v>
                </c:pt>
                <c:pt idx="28434">
                  <c:v>1.30722563145498E-2</c:v>
                </c:pt>
                <c:pt idx="28435">
                  <c:v>2.3225799636739802E-2</c:v>
                </c:pt>
                <c:pt idx="28436">
                  <c:v>4.5837697686120601E-2</c:v>
                </c:pt>
                <c:pt idx="28437">
                  <c:v>3.4021941062439297E-2</c:v>
                </c:pt>
                <c:pt idx="28438">
                  <c:v>2.3673934241796101E-2</c:v>
                </c:pt>
                <c:pt idx="28439">
                  <c:v>9.9504267583008302E-3</c:v>
                </c:pt>
                <c:pt idx="28440">
                  <c:v>1.22168555618685E-2</c:v>
                </c:pt>
                <c:pt idx="28441">
                  <c:v>6.6225093928695994E-2</c:v>
                </c:pt>
                <c:pt idx="28442">
                  <c:v>8.9553080819463008E-3</c:v>
                </c:pt>
                <c:pt idx="28443">
                  <c:v>3.2953242507760099E-2</c:v>
                </c:pt>
                <c:pt idx="28444">
                  <c:v>2.2736905562403799E-2</c:v>
                </c:pt>
                <c:pt idx="28445">
                  <c:v>4.0674436343804403E-2</c:v>
                </c:pt>
                <c:pt idx="28446">
                  <c:v>1.43892881301401E-2</c:v>
                </c:pt>
                <c:pt idx="28447">
                  <c:v>1.8115132149673099E-2</c:v>
                </c:pt>
                <c:pt idx="28448">
                  <c:v>1.46734397332586E-2</c:v>
                </c:pt>
                <c:pt idx="28449">
                  <c:v>2.01960593531311E-2</c:v>
                </c:pt>
                <c:pt idx="28450">
                  <c:v>5.7430853459406898E-2</c:v>
                </c:pt>
                <c:pt idx="28451">
                  <c:v>2.30379617262217E-2</c:v>
                </c:pt>
                <c:pt idx="28452">
                  <c:v>1.8082457830363399E-2</c:v>
                </c:pt>
                <c:pt idx="28453">
                  <c:v>2.9082871221163001E-2</c:v>
                </c:pt>
                <c:pt idx="28454">
                  <c:v>1.4649751038847501E-2</c:v>
                </c:pt>
                <c:pt idx="28455">
                  <c:v>9.5619134641516303E-3</c:v>
                </c:pt>
                <c:pt idx="28456">
                  <c:v>3.7870387808437003E-2</c:v>
                </c:pt>
                <c:pt idx="28457">
                  <c:v>4.1573274783067903E-2</c:v>
                </c:pt>
                <c:pt idx="28458">
                  <c:v>1.5321670043004E-2</c:v>
                </c:pt>
                <c:pt idx="28459">
                  <c:v>2.7797158049480901E-2</c:v>
                </c:pt>
                <c:pt idx="28460">
                  <c:v>6.6266077465729198E-2</c:v>
                </c:pt>
                <c:pt idx="28461">
                  <c:v>2.4245588036873902E-2</c:v>
                </c:pt>
                <c:pt idx="28462">
                  <c:v>1.4299834178445501E-2</c:v>
                </c:pt>
                <c:pt idx="28463">
                  <c:v>4.9937560062904202E-2</c:v>
                </c:pt>
                <c:pt idx="28464">
                  <c:v>1.2097144897706901E-2</c:v>
                </c:pt>
                <c:pt idx="28465">
                  <c:v>3.1369540414932201E-2</c:v>
                </c:pt>
                <c:pt idx="28466">
                  <c:v>1.0072627847500799E-2</c:v>
                </c:pt>
                <c:pt idx="28467">
                  <c:v>1.0066091773454701E-2</c:v>
                </c:pt>
                <c:pt idx="28468">
                  <c:v>4.7955845924302298E-2</c:v>
                </c:pt>
                <c:pt idx="28469">
                  <c:v>4.7955821201560798E-2</c:v>
                </c:pt>
                <c:pt idx="28470">
                  <c:v>1.01405780159448E-2</c:v>
                </c:pt>
                <c:pt idx="28471">
                  <c:v>2.9935969152259399E-2</c:v>
                </c:pt>
                <c:pt idx="28472">
                  <c:v>4.9906863689371299E-2</c:v>
                </c:pt>
                <c:pt idx="28473">
                  <c:v>4.2631125049702401E-2</c:v>
                </c:pt>
                <c:pt idx="28474">
                  <c:v>4.5867436587940902E-2</c:v>
                </c:pt>
                <c:pt idx="28475">
                  <c:v>1.5826337828395199E-2</c:v>
                </c:pt>
                <c:pt idx="28476">
                  <c:v>3.0813958018074499E-2</c:v>
                </c:pt>
                <c:pt idx="28477">
                  <c:v>1.40778759149557E-2</c:v>
                </c:pt>
                <c:pt idx="28478">
                  <c:v>2.2305853049925401E-2</c:v>
                </c:pt>
                <c:pt idx="28479">
                  <c:v>1.4525162483435E-2</c:v>
                </c:pt>
                <c:pt idx="28480">
                  <c:v>1.9544057426539901E-2</c:v>
                </c:pt>
                <c:pt idx="28481">
                  <c:v>2.6562090661389901E-2</c:v>
                </c:pt>
                <c:pt idx="28482">
                  <c:v>5.3219742034307599E-2</c:v>
                </c:pt>
                <c:pt idx="28483">
                  <c:v>1.3428999883425601E-2</c:v>
                </c:pt>
                <c:pt idx="28484">
                  <c:v>2.7070423772490498E-2</c:v>
                </c:pt>
                <c:pt idx="28485">
                  <c:v>1.7424233889971899E-2</c:v>
                </c:pt>
                <c:pt idx="28486">
                  <c:v>1.70484677527959E-2</c:v>
                </c:pt>
                <c:pt idx="28487">
                  <c:v>3.8805964832417703E-2</c:v>
                </c:pt>
                <c:pt idx="28488">
                  <c:v>1.9687819193332699E-2</c:v>
                </c:pt>
                <c:pt idx="28489">
                  <c:v>2.7280549319362399E-2</c:v>
                </c:pt>
                <c:pt idx="28490">
                  <c:v>6.0904177506356197E-2</c:v>
                </c:pt>
                <c:pt idx="28491">
                  <c:v>2.0981372971310398E-2</c:v>
                </c:pt>
                <c:pt idx="28492">
                  <c:v>9.8990577709851396E-3</c:v>
                </c:pt>
                <c:pt idx="28493">
                  <c:v>4.7093120386909201E-2</c:v>
                </c:pt>
                <c:pt idx="28494">
                  <c:v>1.5027342189432901E-2</c:v>
                </c:pt>
                <c:pt idx="28495">
                  <c:v>2.44564123357035E-2</c:v>
                </c:pt>
                <c:pt idx="28496">
                  <c:v>3.0138816733767899E-2</c:v>
                </c:pt>
                <c:pt idx="28497">
                  <c:v>1.40057199252789E-2</c:v>
                </c:pt>
                <c:pt idx="28498">
                  <c:v>1.02572544460798E-2</c:v>
                </c:pt>
                <c:pt idx="28499">
                  <c:v>1.99837755290245E-2</c:v>
                </c:pt>
                <c:pt idx="28500">
                  <c:v>2.0983219670397499E-2</c:v>
                </c:pt>
                <c:pt idx="28501">
                  <c:v>5.9296283820557301E-2</c:v>
                </c:pt>
                <c:pt idx="28502">
                  <c:v>9.5845415335831102E-3</c:v>
                </c:pt>
                <c:pt idx="28503">
                  <c:v>2.0937005849709402E-2</c:v>
                </c:pt>
                <c:pt idx="28504">
                  <c:v>1.22885982145267E-2</c:v>
                </c:pt>
                <c:pt idx="28505">
                  <c:v>7.0831189020159002E-2</c:v>
                </c:pt>
                <c:pt idx="28506">
                  <c:v>1.48886592049224E-2</c:v>
                </c:pt>
                <c:pt idx="28507">
                  <c:v>1.9168007590089499E-2</c:v>
                </c:pt>
                <c:pt idx="28508">
                  <c:v>2.23525257526908E-2</c:v>
                </c:pt>
                <c:pt idx="28509">
                  <c:v>1.19023217655949E-2</c:v>
                </c:pt>
                <c:pt idx="28510">
                  <c:v>8.9991609118989201E-3</c:v>
                </c:pt>
                <c:pt idx="28511">
                  <c:v>3.5419790656822298E-2</c:v>
                </c:pt>
                <c:pt idx="28512">
                  <c:v>1.44384172782447E-2</c:v>
                </c:pt>
                <c:pt idx="28513">
                  <c:v>2.22461023535643E-2</c:v>
                </c:pt>
                <c:pt idx="28514">
                  <c:v>1.1019432976757899E-2</c:v>
                </c:pt>
                <c:pt idx="28515">
                  <c:v>1.8700397923811299E-2</c:v>
                </c:pt>
                <c:pt idx="28516">
                  <c:v>1.5389263297783E-2</c:v>
                </c:pt>
                <c:pt idx="28517">
                  <c:v>2.4207707190251799E-2</c:v>
                </c:pt>
                <c:pt idx="28518">
                  <c:v>2.05715509566788E-2</c:v>
                </c:pt>
                <c:pt idx="28519">
                  <c:v>4.4122706079673897E-2</c:v>
                </c:pt>
                <c:pt idx="28520">
                  <c:v>6.9351371306500903E-2</c:v>
                </c:pt>
                <c:pt idx="28521">
                  <c:v>2.9142512886336201E-2</c:v>
                </c:pt>
                <c:pt idx="28522">
                  <c:v>1.04383254187254E-2</c:v>
                </c:pt>
                <c:pt idx="28523">
                  <c:v>2.8196322938651899E-2</c:v>
                </c:pt>
                <c:pt idx="28524">
                  <c:v>1.1613608716536101E-2</c:v>
                </c:pt>
                <c:pt idx="28525">
                  <c:v>9.9612747073220802E-3</c:v>
                </c:pt>
                <c:pt idx="28526">
                  <c:v>1.4882992822505599E-2</c:v>
                </c:pt>
                <c:pt idx="28527">
                  <c:v>1.20672334958748E-2</c:v>
                </c:pt>
                <c:pt idx="28528">
                  <c:v>4.5002744114054402E-2</c:v>
                </c:pt>
                <c:pt idx="28529">
                  <c:v>9.7740028893492596E-3</c:v>
                </c:pt>
                <c:pt idx="28530">
                  <c:v>1.11946611198975E-2</c:v>
                </c:pt>
                <c:pt idx="28531">
                  <c:v>1.35302847376683E-2</c:v>
                </c:pt>
                <c:pt idx="28532">
                  <c:v>5.0807783845272202E-2</c:v>
                </c:pt>
                <c:pt idx="28533">
                  <c:v>3.2733224969822998E-2</c:v>
                </c:pt>
                <c:pt idx="28534">
                  <c:v>1.0330320187524699E-2</c:v>
                </c:pt>
                <c:pt idx="28535">
                  <c:v>3.6494570483190401E-2</c:v>
                </c:pt>
                <c:pt idx="28536">
                  <c:v>3.5229171532278399E-2</c:v>
                </c:pt>
                <c:pt idx="28537">
                  <c:v>1.24234490292653E-2</c:v>
                </c:pt>
                <c:pt idx="28538">
                  <c:v>5.5250439971068897E-2</c:v>
                </c:pt>
                <c:pt idx="28539">
                  <c:v>5.0074111625980397E-2</c:v>
                </c:pt>
                <c:pt idx="28540">
                  <c:v>2.6716545877472402E-2</c:v>
                </c:pt>
                <c:pt idx="28541">
                  <c:v>3.6021021810482001E-2</c:v>
                </c:pt>
                <c:pt idx="28542">
                  <c:v>2.7106168470542799E-2</c:v>
                </c:pt>
                <c:pt idx="28543">
                  <c:v>2.3342813701589301E-2</c:v>
                </c:pt>
                <c:pt idx="28544">
                  <c:v>1.30061743167771E-2</c:v>
                </c:pt>
                <c:pt idx="28545">
                  <c:v>3.9442086586302702E-2</c:v>
                </c:pt>
                <c:pt idx="28546">
                  <c:v>1.40959085168105E-2</c:v>
                </c:pt>
                <c:pt idx="28547">
                  <c:v>1.6546419547204899E-2</c:v>
                </c:pt>
                <c:pt idx="28548">
                  <c:v>1.68021204403902E-2</c:v>
                </c:pt>
                <c:pt idx="28549">
                  <c:v>3.9949528427079398E-2</c:v>
                </c:pt>
                <c:pt idx="28550">
                  <c:v>2.1335907318056499E-2</c:v>
                </c:pt>
                <c:pt idx="28551">
                  <c:v>7.07733769486074E-2</c:v>
                </c:pt>
                <c:pt idx="28552">
                  <c:v>6.6086970288506797E-2</c:v>
                </c:pt>
                <c:pt idx="28553">
                  <c:v>3.80779659009714E-2</c:v>
                </c:pt>
                <c:pt idx="28554">
                  <c:v>3.6932497980349997E-2</c:v>
                </c:pt>
                <c:pt idx="28555">
                  <c:v>3.08342818904714E-2</c:v>
                </c:pt>
                <c:pt idx="28556">
                  <c:v>3.9998900130137099E-2</c:v>
                </c:pt>
                <c:pt idx="28557">
                  <c:v>4.70865369443038E-2</c:v>
                </c:pt>
                <c:pt idx="28558">
                  <c:v>8.8761779263945295E-3</c:v>
                </c:pt>
                <c:pt idx="28559">
                  <c:v>1.9597609189527802E-2</c:v>
                </c:pt>
                <c:pt idx="28560">
                  <c:v>2.8799188354686901E-2</c:v>
                </c:pt>
                <c:pt idx="28561">
                  <c:v>3.14560108866688E-2</c:v>
                </c:pt>
                <c:pt idx="28562">
                  <c:v>1.0065493433900501E-2</c:v>
                </c:pt>
                <c:pt idx="28563">
                  <c:v>1.0740042338193499E-2</c:v>
                </c:pt>
                <c:pt idx="28564">
                  <c:v>2.3531788714350101E-2</c:v>
                </c:pt>
                <c:pt idx="28565">
                  <c:v>3.2339047459868701E-2</c:v>
                </c:pt>
                <c:pt idx="28566">
                  <c:v>1.69149831458138E-2</c:v>
                </c:pt>
                <c:pt idx="28567">
                  <c:v>1.1980420702597999E-2</c:v>
                </c:pt>
                <c:pt idx="28568">
                  <c:v>1.1448031718317301E-2</c:v>
                </c:pt>
                <c:pt idx="28569">
                  <c:v>1.4746270186013301E-2</c:v>
                </c:pt>
                <c:pt idx="28570">
                  <c:v>1.6341133309820899E-2</c:v>
                </c:pt>
                <c:pt idx="28571">
                  <c:v>1.21459618333743E-2</c:v>
                </c:pt>
                <c:pt idx="28572">
                  <c:v>1.1882192665142901E-2</c:v>
                </c:pt>
                <c:pt idx="28573">
                  <c:v>1.03385519212145E-2</c:v>
                </c:pt>
                <c:pt idx="28574">
                  <c:v>9.8169220151103197E-3</c:v>
                </c:pt>
                <c:pt idx="28575">
                  <c:v>1.76216629230426E-2</c:v>
                </c:pt>
                <c:pt idx="28576">
                  <c:v>1.0726061008365199E-2</c:v>
                </c:pt>
                <c:pt idx="28577">
                  <c:v>1.7198588231796499E-2</c:v>
                </c:pt>
                <c:pt idx="28578">
                  <c:v>1.13206237085961E-2</c:v>
                </c:pt>
                <c:pt idx="28579">
                  <c:v>2.6760186337030901E-2</c:v>
                </c:pt>
                <c:pt idx="28580">
                  <c:v>1.8090583164483899E-2</c:v>
                </c:pt>
                <c:pt idx="28581">
                  <c:v>2.7285360397659199E-2</c:v>
                </c:pt>
                <c:pt idx="28582">
                  <c:v>1.3884070573070201E-2</c:v>
                </c:pt>
                <c:pt idx="28583">
                  <c:v>1.8513396873351899E-2</c:v>
                </c:pt>
                <c:pt idx="28584">
                  <c:v>1.8614495083671901E-2</c:v>
                </c:pt>
                <c:pt idx="28585">
                  <c:v>1.4830082873937001E-2</c:v>
                </c:pt>
                <c:pt idx="28586">
                  <c:v>6.2551951631826502E-2</c:v>
                </c:pt>
                <c:pt idx="28587">
                  <c:v>3.00195775598548E-2</c:v>
                </c:pt>
                <c:pt idx="28588">
                  <c:v>1.01419172721329E-2</c:v>
                </c:pt>
                <c:pt idx="28589">
                  <c:v>2.8479324325714199E-2</c:v>
                </c:pt>
                <c:pt idx="28590">
                  <c:v>6.2821216890523099E-2</c:v>
                </c:pt>
                <c:pt idx="28591">
                  <c:v>3.2003101446116899E-2</c:v>
                </c:pt>
                <c:pt idx="28592">
                  <c:v>1.5098563917582301E-2</c:v>
                </c:pt>
                <c:pt idx="28593">
                  <c:v>1.0923427925523799E-2</c:v>
                </c:pt>
                <c:pt idx="28594">
                  <c:v>1.2058006239264301E-2</c:v>
                </c:pt>
                <c:pt idx="28595">
                  <c:v>5.8605464986360802E-2</c:v>
                </c:pt>
                <c:pt idx="28596">
                  <c:v>1.0648240569501401E-2</c:v>
                </c:pt>
                <c:pt idx="28597">
                  <c:v>1.4740378108455099E-2</c:v>
                </c:pt>
                <c:pt idx="28598">
                  <c:v>1.7430601900062102E-2</c:v>
                </c:pt>
                <c:pt idx="28599">
                  <c:v>4.8041366613192603E-2</c:v>
                </c:pt>
                <c:pt idx="28600">
                  <c:v>9.6865942818847705E-3</c:v>
                </c:pt>
                <c:pt idx="28601">
                  <c:v>4.5288301423685201E-2</c:v>
                </c:pt>
                <c:pt idx="28602">
                  <c:v>9.7141788857508099E-3</c:v>
                </c:pt>
                <c:pt idx="28603">
                  <c:v>1.6280569224764101E-2</c:v>
                </c:pt>
                <c:pt idx="28604">
                  <c:v>1.2306127386266401E-2</c:v>
                </c:pt>
                <c:pt idx="28605">
                  <c:v>1.52669293345652E-2</c:v>
                </c:pt>
                <c:pt idx="28606">
                  <c:v>4.7591966121619103E-2</c:v>
                </c:pt>
                <c:pt idx="28607">
                  <c:v>4.4744892669735303E-2</c:v>
                </c:pt>
                <c:pt idx="28608">
                  <c:v>4.2261005720606197E-2</c:v>
                </c:pt>
                <c:pt idx="28609">
                  <c:v>2.37521748040657E-2</c:v>
                </c:pt>
                <c:pt idx="28610">
                  <c:v>1.30361646664969E-2</c:v>
                </c:pt>
                <c:pt idx="28611">
                  <c:v>2.1149295248542799E-2</c:v>
                </c:pt>
                <c:pt idx="28612">
                  <c:v>4.9183866058062298E-2</c:v>
                </c:pt>
                <c:pt idx="28613">
                  <c:v>1.39894814740587E-2</c:v>
                </c:pt>
                <c:pt idx="28614">
                  <c:v>5.0969994706026901E-2</c:v>
                </c:pt>
                <c:pt idx="28615">
                  <c:v>8.9437999294531504E-3</c:v>
                </c:pt>
                <c:pt idx="28616">
                  <c:v>1.28902287526009E-2</c:v>
                </c:pt>
                <c:pt idx="28617">
                  <c:v>1.06826763432138E-2</c:v>
                </c:pt>
                <c:pt idx="28618">
                  <c:v>2.45412804028118E-2</c:v>
                </c:pt>
                <c:pt idx="28619">
                  <c:v>1.41224656290265E-2</c:v>
                </c:pt>
                <c:pt idx="28620">
                  <c:v>1.16075701478654E-2</c:v>
                </c:pt>
                <c:pt idx="28621">
                  <c:v>6.3872712619732402E-2</c:v>
                </c:pt>
                <c:pt idx="28622">
                  <c:v>1.60296730826365E-2</c:v>
                </c:pt>
                <c:pt idx="28623">
                  <c:v>3.66357738346509E-2</c:v>
                </c:pt>
                <c:pt idx="28624">
                  <c:v>1.6552264755149999E-2</c:v>
                </c:pt>
                <c:pt idx="28625">
                  <c:v>5.0877086805515802E-2</c:v>
                </c:pt>
                <c:pt idx="28626">
                  <c:v>1.6028679404641501E-2</c:v>
                </c:pt>
                <c:pt idx="28627">
                  <c:v>1.8876852165346798E-2</c:v>
                </c:pt>
                <c:pt idx="28628">
                  <c:v>1.1370368778549999E-2</c:v>
                </c:pt>
                <c:pt idx="28629">
                  <c:v>1.28499378258613E-2</c:v>
                </c:pt>
                <c:pt idx="28630">
                  <c:v>1.12515728230393E-2</c:v>
                </c:pt>
                <c:pt idx="28631">
                  <c:v>9.3066489941257494E-3</c:v>
                </c:pt>
                <c:pt idx="28632">
                  <c:v>3.44875367258555E-2</c:v>
                </c:pt>
                <c:pt idx="28633">
                  <c:v>2.0133746821935299E-2</c:v>
                </c:pt>
                <c:pt idx="28634">
                  <c:v>9.84135191782789E-3</c:v>
                </c:pt>
                <c:pt idx="28635">
                  <c:v>4.3709731779771402E-2</c:v>
                </c:pt>
                <c:pt idx="28636">
                  <c:v>1.28238643065209E-2</c:v>
                </c:pt>
                <c:pt idx="28637">
                  <c:v>1.0801627756286E-2</c:v>
                </c:pt>
                <c:pt idx="28638">
                  <c:v>1.7652255273916499E-2</c:v>
                </c:pt>
                <c:pt idx="28639">
                  <c:v>3.6440067303646101E-2</c:v>
                </c:pt>
                <c:pt idx="28640">
                  <c:v>4.3774256990897403E-2</c:v>
                </c:pt>
                <c:pt idx="28641">
                  <c:v>1.30567361354617E-2</c:v>
                </c:pt>
                <c:pt idx="28642">
                  <c:v>1.6097317281139101E-2</c:v>
                </c:pt>
                <c:pt idx="28643">
                  <c:v>2.3602461619685201E-2</c:v>
                </c:pt>
                <c:pt idx="28644">
                  <c:v>1.1893767033605399E-2</c:v>
                </c:pt>
                <c:pt idx="28645">
                  <c:v>5.4092626419359899E-2</c:v>
                </c:pt>
                <c:pt idx="28646">
                  <c:v>1.2726997896616399E-2</c:v>
                </c:pt>
                <c:pt idx="28647">
                  <c:v>1.0879582203977301E-2</c:v>
                </c:pt>
                <c:pt idx="28648">
                  <c:v>1.6922287860781801E-2</c:v>
                </c:pt>
                <c:pt idx="28649">
                  <c:v>6.7257372154333195E-2</c:v>
                </c:pt>
                <c:pt idx="28650">
                  <c:v>1.5277666500844E-2</c:v>
                </c:pt>
                <c:pt idx="28651">
                  <c:v>1.80997215183131E-2</c:v>
                </c:pt>
                <c:pt idx="28652">
                  <c:v>2.3436593072681498E-2</c:v>
                </c:pt>
                <c:pt idx="28653">
                  <c:v>1.4948698918178901E-2</c:v>
                </c:pt>
                <c:pt idx="28654">
                  <c:v>1.67091984886612E-2</c:v>
                </c:pt>
                <c:pt idx="28655">
                  <c:v>1.0911990358851599E-2</c:v>
                </c:pt>
                <c:pt idx="28656">
                  <c:v>1.62881024938644E-2</c:v>
                </c:pt>
                <c:pt idx="28657">
                  <c:v>2.4419711119856E-2</c:v>
                </c:pt>
                <c:pt idx="28658">
                  <c:v>1.05766866053773E-2</c:v>
                </c:pt>
                <c:pt idx="28659">
                  <c:v>2.7776884820820701E-2</c:v>
                </c:pt>
                <c:pt idx="28660">
                  <c:v>3.31566824744806E-2</c:v>
                </c:pt>
                <c:pt idx="28661">
                  <c:v>4.6471584605202301E-2</c:v>
                </c:pt>
                <c:pt idx="28662">
                  <c:v>1.94821737845546E-2</c:v>
                </c:pt>
                <c:pt idx="28663">
                  <c:v>6.4896840893163096E-2</c:v>
                </c:pt>
                <c:pt idx="28664">
                  <c:v>4.7272959544741498E-2</c:v>
                </c:pt>
                <c:pt idx="28665">
                  <c:v>1.20720834762053E-2</c:v>
                </c:pt>
                <c:pt idx="28666">
                  <c:v>2.3177533110170401E-2</c:v>
                </c:pt>
                <c:pt idx="28667">
                  <c:v>1.6688232150725801E-2</c:v>
                </c:pt>
                <c:pt idx="28668">
                  <c:v>1.37328406997826E-2</c:v>
                </c:pt>
                <c:pt idx="28669">
                  <c:v>3.6333437461218698E-2</c:v>
                </c:pt>
                <c:pt idx="28670">
                  <c:v>1.8337777272793E-2</c:v>
                </c:pt>
                <c:pt idx="28671">
                  <c:v>1.89601071841357E-2</c:v>
                </c:pt>
                <c:pt idx="28672">
                  <c:v>1.3665319060636999E-2</c:v>
                </c:pt>
                <c:pt idx="28673">
                  <c:v>1.2172722146454699E-2</c:v>
                </c:pt>
                <c:pt idx="28674">
                  <c:v>1.19050158000068E-2</c:v>
                </c:pt>
                <c:pt idx="28675">
                  <c:v>9.0667591546413698E-3</c:v>
                </c:pt>
                <c:pt idx="28676">
                  <c:v>1.48868949649936E-2</c:v>
                </c:pt>
                <c:pt idx="28677">
                  <c:v>1.0896787295636499E-2</c:v>
                </c:pt>
                <c:pt idx="28678">
                  <c:v>3.8556642659926602E-2</c:v>
                </c:pt>
                <c:pt idx="28679">
                  <c:v>1.9413189134333399E-2</c:v>
                </c:pt>
                <c:pt idx="28680">
                  <c:v>2.6551672641795501E-2</c:v>
                </c:pt>
                <c:pt idx="28681">
                  <c:v>1.00560811751384E-2</c:v>
                </c:pt>
                <c:pt idx="28682">
                  <c:v>2.4862436299138299E-2</c:v>
                </c:pt>
                <c:pt idx="28683">
                  <c:v>1.30281485164965E-2</c:v>
                </c:pt>
                <c:pt idx="28684">
                  <c:v>1.35070238257565E-2</c:v>
                </c:pt>
                <c:pt idx="28685">
                  <c:v>1.7090532140950101E-2</c:v>
                </c:pt>
                <c:pt idx="28686">
                  <c:v>1.8735526245674199E-2</c:v>
                </c:pt>
                <c:pt idx="28687">
                  <c:v>1.37168452377178E-2</c:v>
                </c:pt>
                <c:pt idx="28688">
                  <c:v>1.46670813468448E-2</c:v>
                </c:pt>
                <c:pt idx="28689">
                  <c:v>5.4805534258258397E-2</c:v>
                </c:pt>
                <c:pt idx="28690">
                  <c:v>1.2226745154660301E-2</c:v>
                </c:pt>
                <c:pt idx="28691">
                  <c:v>1.9056570144125901E-2</c:v>
                </c:pt>
                <c:pt idx="28692">
                  <c:v>2.78831799179701E-2</c:v>
                </c:pt>
                <c:pt idx="28693">
                  <c:v>6.7309065683786501E-2</c:v>
                </c:pt>
                <c:pt idx="28694">
                  <c:v>1.52956455844123E-2</c:v>
                </c:pt>
                <c:pt idx="28695">
                  <c:v>1.36387370329715E-2</c:v>
                </c:pt>
                <c:pt idx="28696">
                  <c:v>5.87938746923512E-2</c:v>
                </c:pt>
                <c:pt idx="28697">
                  <c:v>2.5899045202477201E-2</c:v>
                </c:pt>
                <c:pt idx="28698">
                  <c:v>1.9591159791380201E-2</c:v>
                </c:pt>
                <c:pt idx="28699">
                  <c:v>1.1151238119215401E-2</c:v>
                </c:pt>
                <c:pt idx="28700">
                  <c:v>5.8929886790360597E-2</c:v>
                </c:pt>
                <c:pt idx="28701">
                  <c:v>3.2106465598016103E-2</c:v>
                </c:pt>
                <c:pt idx="28702">
                  <c:v>3.7625958930053799E-2</c:v>
                </c:pt>
                <c:pt idx="28703">
                  <c:v>1.6980810485999399E-2</c:v>
                </c:pt>
                <c:pt idx="28704">
                  <c:v>1.0418479537298801E-2</c:v>
                </c:pt>
                <c:pt idx="28705">
                  <c:v>4.7374166350439499E-2</c:v>
                </c:pt>
                <c:pt idx="28706">
                  <c:v>3.2472793338209703E-2</c:v>
                </c:pt>
                <c:pt idx="28707">
                  <c:v>4.4222233645769903E-2</c:v>
                </c:pt>
                <c:pt idx="28708">
                  <c:v>1.0423319562652E-2</c:v>
                </c:pt>
                <c:pt idx="28709">
                  <c:v>3.03224871395322E-2</c:v>
                </c:pt>
                <c:pt idx="28710">
                  <c:v>1.0105359988284201E-2</c:v>
                </c:pt>
                <c:pt idx="28711">
                  <c:v>5.1076423533617098E-2</c:v>
                </c:pt>
                <c:pt idx="28712">
                  <c:v>1.30342162534839E-2</c:v>
                </c:pt>
                <c:pt idx="28713">
                  <c:v>2.6459752825769501E-2</c:v>
                </c:pt>
                <c:pt idx="28714">
                  <c:v>5.3148463666153903E-2</c:v>
                </c:pt>
                <c:pt idx="28715">
                  <c:v>4.39200904809307E-2</c:v>
                </c:pt>
                <c:pt idx="28716">
                  <c:v>2.9557500903981699E-2</c:v>
                </c:pt>
                <c:pt idx="28717">
                  <c:v>6.0724947333191601E-2</c:v>
                </c:pt>
                <c:pt idx="28718">
                  <c:v>2.5241240222496901E-2</c:v>
                </c:pt>
                <c:pt idx="28719">
                  <c:v>9.9424677622807992E-3</c:v>
                </c:pt>
                <c:pt idx="28720">
                  <c:v>1.71971761324466E-2</c:v>
                </c:pt>
                <c:pt idx="28721">
                  <c:v>1.2201122681923599E-2</c:v>
                </c:pt>
                <c:pt idx="28722">
                  <c:v>1.4739703557591801E-2</c:v>
                </c:pt>
                <c:pt idx="28723">
                  <c:v>1.77627733477876E-2</c:v>
                </c:pt>
                <c:pt idx="28724">
                  <c:v>3.0993661793775201E-2</c:v>
                </c:pt>
                <c:pt idx="28725">
                  <c:v>3.3294479564024697E-2</c:v>
                </c:pt>
                <c:pt idx="28726">
                  <c:v>1.21755375763801E-2</c:v>
                </c:pt>
                <c:pt idx="28727">
                  <c:v>2.2366949722381201E-2</c:v>
                </c:pt>
                <c:pt idx="28728">
                  <c:v>1.56313305644264E-2</c:v>
                </c:pt>
                <c:pt idx="28729">
                  <c:v>1.3534454513063499E-2</c:v>
                </c:pt>
                <c:pt idx="28730">
                  <c:v>9.4463563068783295E-3</c:v>
                </c:pt>
                <c:pt idx="28731">
                  <c:v>6.8639731404025101E-2</c:v>
                </c:pt>
                <c:pt idx="28732">
                  <c:v>1.26861354168206E-2</c:v>
                </c:pt>
                <c:pt idx="28733">
                  <c:v>4.4089432142087097E-2</c:v>
                </c:pt>
                <c:pt idx="28734">
                  <c:v>3.7332841631483399E-2</c:v>
                </c:pt>
                <c:pt idx="28735">
                  <c:v>1.49124114290448E-2</c:v>
                </c:pt>
                <c:pt idx="28736">
                  <c:v>3.6763240922371897E-2</c:v>
                </c:pt>
                <c:pt idx="28737">
                  <c:v>3.7742602768752201E-2</c:v>
                </c:pt>
                <c:pt idx="28738">
                  <c:v>5.1083832701637598E-2</c:v>
                </c:pt>
                <c:pt idx="28739">
                  <c:v>1.02773892167402E-2</c:v>
                </c:pt>
                <c:pt idx="28740">
                  <c:v>1.2789743903718301E-2</c:v>
                </c:pt>
                <c:pt idx="28741">
                  <c:v>1.8326125526836299E-2</c:v>
                </c:pt>
                <c:pt idx="28742">
                  <c:v>1.23669335972162E-2</c:v>
                </c:pt>
                <c:pt idx="28743">
                  <c:v>2.0389285489474399E-2</c:v>
                </c:pt>
                <c:pt idx="28744">
                  <c:v>5.58202193596583E-2</c:v>
                </c:pt>
                <c:pt idx="28745">
                  <c:v>4.8955391999072097E-2</c:v>
                </c:pt>
                <c:pt idx="28746">
                  <c:v>1.03862396197939E-2</c:v>
                </c:pt>
                <c:pt idx="28747">
                  <c:v>1.21980178777907E-2</c:v>
                </c:pt>
                <c:pt idx="28748">
                  <c:v>1.51773215080451E-2</c:v>
                </c:pt>
                <c:pt idx="28749">
                  <c:v>1.25259452823886E-2</c:v>
                </c:pt>
                <c:pt idx="28750">
                  <c:v>2.60331342668195E-2</c:v>
                </c:pt>
                <c:pt idx="28751">
                  <c:v>1.4275766722875999E-2</c:v>
                </c:pt>
                <c:pt idx="28752">
                  <c:v>4.57847423229348E-2</c:v>
                </c:pt>
                <c:pt idx="28753">
                  <c:v>2.64126007860799E-2</c:v>
                </c:pt>
                <c:pt idx="28754">
                  <c:v>1.7551917469404502E-2</c:v>
                </c:pt>
                <c:pt idx="28755">
                  <c:v>1.05233118529088E-2</c:v>
                </c:pt>
                <c:pt idx="28756">
                  <c:v>2.2099516308719799E-2</c:v>
                </c:pt>
                <c:pt idx="28757">
                  <c:v>6.3488334842444802E-2</c:v>
                </c:pt>
                <c:pt idx="28758">
                  <c:v>3.4227553358727798E-2</c:v>
                </c:pt>
                <c:pt idx="28759">
                  <c:v>2.5940751661068899E-2</c:v>
                </c:pt>
                <c:pt idx="28760">
                  <c:v>1.4601571122607401E-2</c:v>
                </c:pt>
                <c:pt idx="28761">
                  <c:v>7.2608297359980603E-2</c:v>
                </c:pt>
                <c:pt idx="28762">
                  <c:v>7.1788606822897297E-2</c:v>
                </c:pt>
                <c:pt idx="28763">
                  <c:v>2.8114882381797199E-2</c:v>
                </c:pt>
                <c:pt idx="28764">
                  <c:v>1.31237444532271E-2</c:v>
                </c:pt>
                <c:pt idx="28765">
                  <c:v>9.5610640087311193E-3</c:v>
                </c:pt>
                <c:pt idx="28766">
                  <c:v>9.5481129725479702E-3</c:v>
                </c:pt>
                <c:pt idx="28767">
                  <c:v>1.70916752680784E-2</c:v>
                </c:pt>
                <c:pt idx="28768">
                  <c:v>2.1559475012750799E-2</c:v>
                </c:pt>
                <c:pt idx="28769">
                  <c:v>1.1210574033427199E-2</c:v>
                </c:pt>
                <c:pt idx="28770">
                  <c:v>1.46892435497977E-2</c:v>
                </c:pt>
                <c:pt idx="28771">
                  <c:v>5.5541000499550602E-2</c:v>
                </c:pt>
                <c:pt idx="28772">
                  <c:v>1.06878674601813E-2</c:v>
                </c:pt>
                <c:pt idx="28773">
                  <c:v>9.2121478055883603E-3</c:v>
                </c:pt>
                <c:pt idx="28774">
                  <c:v>5.9185206416054903E-2</c:v>
                </c:pt>
                <c:pt idx="28775">
                  <c:v>1.1810770805358899E-2</c:v>
                </c:pt>
                <c:pt idx="28776">
                  <c:v>2.2606245768357101E-2</c:v>
                </c:pt>
                <c:pt idx="28777">
                  <c:v>1.05453781942786E-2</c:v>
                </c:pt>
                <c:pt idx="28778">
                  <c:v>2.4359995776573901E-2</c:v>
                </c:pt>
                <c:pt idx="28779">
                  <c:v>9.4889417945441604E-3</c:v>
                </c:pt>
                <c:pt idx="28780">
                  <c:v>1.30548511914188E-2</c:v>
                </c:pt>
                <c:pt idx="28781">
                  <c:v>3.7002587780027303E-2</c:v>
                </c:pt>
                <c:pt idx="28782">
                  <c:v>1.7153784930957001E-2</c:v>
                </c:pt>
                <c:pt idx="28783">
                  <c:v>1.95469871927334E-2</c:v>
                </c:pt>
                <c:pt idx="28784">
                  <c:v>1.00665959642898E-2</c:v>
                </c:pt>
                <c:pt idx="28785">
                  <c:v>1.7498961018557999E-2</c:v>
                </c:pt>
                <c:pt idx="28786">
                  <c:v>8.6380250756707307E-3</c:v>
                </c:pt>
                <c:pt idx="28787">
                  <c:v>1.3864166513145201E-2</c:v>
                </c:pt>
                <c:pt idx="28788">
                  <c:v>1.12028325600426E-2</c:v>
                </c:pt>
                <c:pt idx="28789">
                  <c:v>1.55343888304389E-2</c:v>
                </c:pt>
                <c:pt idx="28790">
                  <c:v>1.7398953701009499E-2</c:v>
                </c:pt>
                <c:pt idx="28791">
                  <c:v>1.3078564229842E-2</c:v>
                </c:pt>
                <c:pt idx="28792">
                  <c:v>2.71343776067282E-2</c:v>
                </c:pt>
                <c:pt idx="28793">
                  <c:v>3.2331167170268099E-2</c:v>
                </c:pt>
                <c:pt idx="28794">
                  <c:v>6.6398853487590795E-2</c:v>
                </c:pt>
                <c:pt idx="28795">
                  <c:v>2.40397040912507E-2</c:v>
                </c:pt>
                <c:pt idx="28796">
                  <c:v>3.7986044825725297E-2</c:v>
                </c:pt>
                <c:pt idx="28797">
                  <c:v>1.50276159237783E-2</c:v>
                </c:pt>
                <c:pt idx="28798">
                  <c:v>4.2489850170026398E-2</c:v>
                </c:pt>
                <c:pt idx="28799">
                  <c:v>6.8584539529379401E-2</c:v>
                </c:pt>
                <c:pt idx="28800">
                  <c:v>1.1980776439755101E-2</c:v>
                </c:pt>
                <c:pt idx="28801">
                  <c:v>1.01823298189429E-2</c:v>
                </c:pt>
                <c:pt idx="28802">
                  <c:v>4.1085082932393602E-2</c:v>
                </c:pt>
                <c:pt idx="28803">
                  <c:v>9.5121706630496398E-3</c:v>
                </c:pt>
                <c:pt idx="28804">
                  <c:v>2.5486081919853701E-2</c:v>
                </c:pt>
                <c:pt idx="28805">
                  <c:v>3.7236071952145199E-2</c:v>
                </c:pt>
                <c:pt idx="28806">
                  <c:v>1.5449545559138999E-2</c:v>
                </c:pt>
                <c:pt idx="28807">
                  <c:v>4.3757540356948198E-2</c:v>
                </c:pt>
                <c:pt idx="28808">
                  <c:v>8.9452687097102794E-3</c:v>
                </c:pt>
                <c:pt idx="28809">
                  <c:v>2.7822182986736801E-2</c:v>
                </c:pt>
                <c:pt idx="28810">
                  <c:v>2.45254247892348E-2</c:v>
                </c:pt>
                <c:pt idx="28811">
                  <c:v>3.79701639668866E-2</c:v>
                </c:pt>
                <c:pt idx="28812">
                  <c:v>9.77412989280858E-3</c:v>
                </c:pt>
                <c:pt idx="28813">
                  <c:v>1.5642890641132601E-2</c:v>
                </c:pt>
                <c:pt idx="28814">
                  <c:v>2.5022364401659999E-2</c:v>
                </c:pt>
                <c:pt idx="28815">
                  <c:v>3.1685772366472201E-2</c:v>
                </c:pt>
                <c:pt idx="28816">
                  <c:v>5.0626458042781597E-2</c:v>
                </c:pt>
                <c:pt idx="28817">
                  <c:v>3.3501186513935299E-2</c:v>
                </c:pt>
                <c:pt idx="28818">
                  <c:v>1.67201075469001E-2</c:v>
                </c:pt>
                <c:pt idx="28819">
                  <c:v>6.1972347130406599E-2</c:v>
                </c:pt>
                <c:pt idx="28820">
                  <c:v>2.5409653696868401E-2</c:v>
                </c:pt>
                <c:pt idx="28821">
                  <c:v>1.08507129570277E-2</c:v>
                </c:pt>
                <c:pt idx="28822">
                  <c:v>9.8181770877465002E-3</c:v>
                </c:pt>
                <c:pt idx="28823">
                  <c:v>1.57232827738964E-2</c:v>
                </c:pt>
                <c:pt idx="28824">
                  <c:v>1.2263480239211999E-2</c:v>
                </c:pt>
                <c:pt idx="28825">
                  <c:v>1.55440653964942E-2</c:v>
                </c:pt>
                <c:pt idx="28826">
                  <c:v>1.4316922683809999E-2</c:v>
                </c:pt>
                <c:pt idx="28827">
                  <c:v>4.5760441703543597E-2</c:v>
                </c:pt>
                <c:pt idx="28828">
                  <c:v>2.95818142468951E-2</c:v>
                </c:pt>
                <c:pt idx="28829">
                  <c:v>2.5886321104495999E-2</c:v>
                </c:pt>
                <c:pt idx="28830">
                  <c:v>1.06450828280234E-2</c:v>
                </c:pt>
                <c:pt idx="28831">
                  <c:v>1.76352560385949E-2</c:v>
                </c:pt>
                <c:pt idx="28832">
                  <c:v>4.8090565179089502E-2</c:v>
                </c:pt>
                <c:pt idx="28833">
                  <c:v>1.1699727797520799E-2</c:v>
                </c:pt>
                <c:pt idx="28834">
                  <c:v>6.3496057366622893E-2</c:v>
                </c:pt>
                <c:pt idx="28835">
                  <c:v>1.40644304869107E-2</c:v>
                </c:pt>
                <c:pt idx="28836">
                  <c:v>3.0817372981971701E-2</c:v>
                </c:pt>
                <c:pt idx="28837">
                  <c:v>3.9032632409017998E-2</c:v>
                </c:pt>
                <c:pt idx="28838">
                  <c:v>8.9760461307630303E-3</c:v>
                </c:pt>
                <c:pt idx="28839">
                  <c:v>2.5433080528885599E-2</c:v>
                </c:pt>
                <c:pt idx="28840">
                  <c:v>1.6243263000942799E-2</c:v>
                </c:pt>
                <c:pt idx="28841">
                  <c:v>2.24357405688622E-2</c:v>
                </c:pt>
                <c:pt idx="28842">
                  <c:v>3.61398264089988E-2</c:v>
                </c:pt>
                <c:pt idx="28843">
                  <c:v>1.36451191715683E-2</c:v>
                </c:pt>
                <c:pt idx="28844">
                  <c:v>6.1953840077133199E-2</c:v>
                </c:pt>
                <c:pt idx="28845">
                  <c:v>4.3186324358242802E-2</c:v>
                </c:pt>
                <c:pt idx="28846">
                  <c:v>9.3487227475012799E-3</c:v>
                </c:pt>
                <c:pt idx="28847">
                  <c:v>1.5949488858798998E-2</c:v>
                </c:pt>
                <c:pt idx="28848">
                  <c:v>2.4904362124742299E-2</c:v>
                </c:pt>
                <c:pt idx="28849">
                  <c:v>1.89663103432373E-2</c:v>
                </c:pt>
                <c:pt idx="28850">
                  <c:v>1.8666831465141399E-2</c:v>
                </c:pt>
                <c:pt idx="28851">
                  <c:v>1.1919354705282501E-2</c:v>
                </c:pt>
                <c:pt idx="28852">
                  <c:v>2.0917056021100298E-2</c:v>
                </c:pt>
                <c:pt idx="28853">
                  <c:v>3.4542425675039602E-2</c:v>
                </c:pt>
                <c:pt idx="28854">
                  <c:v>1.29644341389696E-2</c:v>
                </c:pt>
                <c:pt idx="28855">
                  <c:v>2.3782276205550502E-2</c:v>
                </c:pt>
                <c:pt idx="28856">
                  <c:v>1.10270577512051E-2</c:v>
                </c:pt>
                <c:pt idx="28857">
                  <c:v>1.1816059084108699E-2</c:v>
                </c:pt>
                <c:pt idx="28858">
                  <c:v>1.33080213796109E-2</c:v>
                </c:pt>
                <c:pt idx="28859">
                  <c:v>1.2934110888002E-2</c:v>
                </c:pt>
                <c:pt idx="28860">
                  <c:v>1.5893809779559401E-2</c:v>
                </c:pt>
                <c:pt idx="28861">
                  <c:v>1.20129957443957E-2</c:v>
                </c:pt>
                <c:pt idx="28862">
                  <c:v>4.7804126855563803E-2</c:v>
                </c:pt>
                <c:pt idx="28863">
                  <c:v>5.0734916254927799E-2</c:v>
                </c:pt>
                <c:pt idx="28864">
                  <c:v>2.2250985614278799E-2</c:v>
                </c:pt>
                <c:pt idx="28865">
                  <c:v>1.2143802769596999E-2</c:v>
                </c:pt>
                <c:pt idx="28866">
                  <c:v>9.3406241269771897E-3</c:v>
                </c:pt>
                <c:pt idx="28867">
                  <c:v>1.9827416523147699E-2</c:v>
                </c:pt>
                <c:pt idx="28868">
                  <c:v>9.5621417122346009E-3</c:v>
                </c:pt>
                <c:pt idx="28869">
                  <c:v>2.9765312353442899E-2</c:v>
                </c:pt>
                <c:pt idx="28870">
                  <c:v>9.6005895252489395E-3</c:v>
                </c:pt>
                <c:pt idx="28871">
                  <c:v>9.3745733848670208E-3</c:v>
                </c:pt>
                <c:pt idx="28872">
                  <c:v>1.4330565002179999E-2</c:v>
                </c:pt>
                <c:pt idx="28873">
                  <c:v>1.4001941144726001E-2</c:v>
                </c:pt>
                <c:pt idx="28874">
                  <c:v>6.84540995280737E-2</c:v>
                </c:pt>
                <c:pt idx="28875">
                  <c:v>1.8882889579387101E-2</c:v>
                </c:pt>
                <c:pt idx="28876">
                  <c:v>9.0159697799717508E-3</c:v>
                </c:pt>
                <c:pt idx="28877">
                  <c:v>1.17876855652638E-2</c:v>
                </c:pt>
                <c:pt idx="28878">
                  <c:v>1.3017326925056499E-2</c:v>
                </c:pt>
                <c:pt idx="28879">
                  <c:v>8.9456281588734497E-3</c:v>
                </c:pt>
                <c:pt idx="28880">
                  <c:v>1.9847818959457201E-2</c:v>
                </c:pt>
                <c:pt idx="28881">
                  <c:v>2.03217602978349E-2</c:v>
                </c:pt>
                <c:pt idx="28882">
                  <c:v>5.0369359134348597E-2</c:v>
                </c:pt>
                <c:pt idx="28883">
                  <c:v>5.7984145945168E-2</c:v>
                </c:pt>
                <c:pt idx="28884">
                  <c:v>4.9657755838444298E-2</c:v>
                </c:pt>
                <c:pt idx="28885">
                  <c:v>1.72223309278338E-2</c:v>
                </c:pt>
                <c:pt idx="28886">
                  <c:v>1.4312350047242101E-2</c:v>
                </c:pt>
                <c:pt idx="28887">
                  <c:v>1.1745177591225E-2</c:v>
                </c:pt>
                <c:pt idx="28888">
                  <c:v>2.45627818990624E-2</c:v>
                </c:pt>
                <c:pt idx="28889">
                  <c:v>4.3920819310443997E-2</c:v>
                </c:pt>
                <c:pt idx="28890">
                  <c:v>4.5403978738402101E-2</c:v>
                </c:pt>
                <c:pt idx="28891">
                  <c:v>1.30604685988535E-2</c:v>
                </c:pt>
                <c:pt idx="28892">
                  <c:v>1.20212361127283E-2</c:v>
                </c:pt>
                <c:pt idx="28893">
                  <c:v>1.6788305810343299E-2</c:v>
                </c:pt>
                <c:pt idx="28894">
                  <c:v>1.26823734282257E-2</c:v>
                </c:pt>
                <c:pt idx="28895">
                  <c:v>3.48482757476683E-2</c:v>
                </c:pt>
                <c:pt idx="28896">
                  <c:v>6.0458278688272402E-2</c:v>
                </c:pt>
                <c:pt idx="28897">
                  <c:v>1.24673937151006E-2</c:v>
                </c:pt>
                <c:pt idx="28898">
                  <c:v>4.5072463361075898E-2</c:v>
                </c:pt>
                <c:pt idx="28899">
                  <c:v>1.6009384283555701E-2</c:v>
                </c:pt>
                <c:pt idx="28900">
                  <c:v>5.5300353378699797E-2</c:v>
                </c:pt>
                <c:pt idx="28901">
                  <c:v>5.8980098179308403E-2</c:v>
                </c:pt>
                <c:pt idx="28902">
                  <c:v>5.54656768397696E-2</c:v>
                </c:pt>
                <c:pt idx="28903">
                  <c:v>2.86968390468035E-2</c:v>
                </c:pt>
                <c:pt idx="28904">
                  <c:v>1.06001561866606E-2</c:v>
                </c:pt>
                <c:pt idx="28905">
                  <c:v>1.71828541203509E-2</c:v>
                </c:pt>
                <c:pt idx="28906">
                  <c:v>1.4002592063738601E-2</c:v>
                </c:pt>
                <c:pt idx="28907">
                  <c:v>5.09910888560079E-2</c:v>
                </c:pt>
                <c:pt idx="28908">
                  <c:v>9.7200701357449005E-3</c:v>
                </c:pt>
                <c:pt idx="28909">
                  <c:v>3.8159013299285199E-2</c:v>
                </c:pt>
                <c:pt idx="28910">
                  <c:v>2.2725182899358098E-2</c:v>
                </c:pt>
                <c:pt idx="28911">
                  <c:v>1.1448411123767601E-2</c:v>
                </c:pt>
                <c:pt idx="28912">
                  <c:v>5.0721898672521297E-2</c:v>
                </c:pt>
                <c:pt idx="28913">
                  <c:v>4.6188938396490103E-2</c:v>
                </c:pt>
                <c:pt idx="28914">
                  <c:v>1.33997920027901E-2</c:v>
                </c:pt>
                <c:pt idx="28915">
                  <c:v>1.6140473221219E-2</c:v>
                </c:pt>
                <c:pt idx="28916">
                  <c:v>1.15762736719759E-2</c:v>
                </c:pt>
                <c:pt idx="28917">
                  <c:v>1.47165183816835E-2</c:v>
                </c:pt>
                <c:pt idx="28918">
                  <c:v>1.00711699853529E-2</c:v>
                </c:pt>
                <c:pt idx="28919">
                  <c:v>1.5178916640837301E-2</c:v>
                </c:pt>
                <c:pt idx="28920">
                  <c:v>1.20604384925271E-2</c:v>
                </c:pt>
                <c:pt idx="28921">
                  <c:v>2.7896108794656801E-2</c:v>
                </c:pt>
                <c:pt idx="28922">
                  <c:v>2.5870480891014E-2</c:v>
                </c:pt>
                <c:pt idx="28923">
                  <c:v>1.53056863205352E-2</c:v>
                </c:pt>
                <c:pt idx="28924">
                  <c:v>1.00975007513992E-2</c:v>
                </c:pt>
                <c:pt idx="28925">
                  <c:v>2.1426746009263E-2</c:v>
                </c:pt>
                <c:pt idx="28926">
                  <c:v>1.84268367007181E-2</c:v>
                </c:pt>
                <c:pt idx="28927">
                  <c:v>1.1473316412411101E-2</c:v>
                </c:pt>
                <c:pt idx="28928">
                  <c:v>9.4868231410093103E-3</c:v>
                </c:pt>
                <c:pt idx="28929">
                  <c:v>1.2816772258083101E-2</c:v>
                </c:pt>
                <c:pt idx="28930">
                  <c:v>2.0005310060685799E-2</c:v>
                </c:pt>
                <c:pt idx="28931">
                  <c:v>1.24929858995082E-2</c:v>
                </c:pt>
                <c:pt idx="28932">
                  <c:v>1.4631521774830399E-2</c:v>
                </c:pt>
                <c:pt idx="28933">
                  <c:v>3.87310644125912E-2</c:v>
                </c:pt>
                <c:pt idx="28934">
                  <c:v>2.6700121228320502E-2</c:v>
                </c:pt>
                <c:pt idx="28935">
                  <c:v>1.0228201887521301E-2</c:v>
                </c:pt>
                <c:pt idx="28936">
                  <c:v>1.07949100278907E-2</c:v>
                </c:pt>
                <c:pt idx="28937">
                  <c:v>9.93509939445502E-3</c:v>
                </c:pt>
                <c:pt idx="28938">
                  <c:v>8.8818688456436794E-3</c:v>
                </c:pt>
                <c:pt idx="28939">
                  <c:v>1.1636504323249501E-2</c:v>
                </c:pt>
                <c:pt idx="28940">
                  <c:v>1.5709280362688299E-2</c:v>
                </c:pt>
                <c:pt idx="28941">
                  <c:v>9.6111493952485104E-3</c:v>
                </c:pt>
                <c:pt idx="28942">
                  <c:v>9.7661582650219805E-3</c:v>
                </c:pt>
                <c:pt idx="28943">
                  <c:v>5.8357424298474299E-2</c:v>
                </c:pt>
                <c:pt idx="28944">
                  <c:v>1.09977529296459E-2</c:v>
                </c:pt>
                <c:pt idx="28945">
                  <c:v>2.4166977173503499E-2</c:v>
                </c:pt>
                <c:pt idx="28946">
                  <c:v>2.7785305579599101E-2</c:v>
                </c:pt>
                <c:pt idx="28947">
                  <c:v>1.5591445799170199E-2</c:v>
                </c:pt>
                <c:pt idx="28948">
                  <c:v>1.5767609478246999E-2</c:v>
                </c:pt>
                <c:pt idx="28949">
                  <c:v>1.3913524418267501E-2</c:v>
                </c:pt>
                <c:pt idx="28950">
                  <c:v>1.5881859273688299E-2</c:v>
                </c:pt>
                <c:pt idx="28951">
                  <c:v>9.5911525105693701E-3</c:v>
                </c:pt>
                <c:pt idx="28952">
                  <c:v>1.6131374421764499E-2</c:v>
                </c:pt>
                <c:pt idx="28953">
                  <c:v>9.0871377399692095E-3</c:v>
                </c:pt>
                <c:pt idx="28954">
                  <c:v>6.4826457314859295E-2</c:v>
                </c:pt>
                <c:pt idx="28955">
                  <c:v>1.1575299852313399E-2</c:v>
                </c:pt>
                <c:pt idx="28956">
                  <c:v>1.47543728907596E-2</c:v>
                </c:pt>
                <c:pt idx="28957">
                  <c:v>1.2746797419099599E-2</c:v>
                </c:pt>
                <c:pt idx="28958">
                  <c:v>2.5075820940411799E-2</c:v>
                </c:pt>
                <c:pt idx="28959">
                  <c:v>2.08579813696524E-2</c:v>
                </c:pt>
                <c:pt idx="28960">
                  <c:v>6.6691372505500807E-2</c:v>
                </c:pt>
                <c:pt idx="28961">
                  <c:v>6.1625526885931599E-2</c:v>
                </c:pt>
                <c:pt idx="28962">
                  <c:v>1.54272572763845E-2</c:v>
                </c:pt>
                <c:pt idx="28963">
                  <c:v>4.0727961535307902E-2</c:v>
                </c:pt>
                <c:pt idx="28964">
                  <c:v>9.8641393446980696E-3</c:v>
                </c:pt>
                <c:pt idx="28965">
                  <c:v>1.41674274797752E-2</c:v>
                </c:pt>
                <c:pt idx="28966">
                  <c:v>9.1091041862432706E-3</c:v>
                </c:pt>
                <c:pt idx="28967">
                  <c:v>9.3360958999751092E-3</c:v>
                </c:pt>
                <c:pt idx="28968">
                  <c:v>1.00738011921862E-2</c:v>
                </c:pt>
                <c:pt idx="28969">
                  <c:v>6.3869727657064196E-2</c:v>
                </c:pt>
                <c:pt idx="28970">
                  <c:v>2.9626797105748299E-2</c:v>
                </c:pt>
                <c:pt idx="28971">
                  <c:v>6.3197994149415904E-2</c:v>
                </c:pt>
                <c:pt idx="28972">
                  <c:v>1.15266952353896E-2</c:v>
                </c:pt>
                <c:pt idx="28973">
                  <c:v>3.9841171288896797E-2</c:v>
                </c:pt>
                <c:pt idx="28974">
                  <c:v>4.5141759231079298E-2</c:v>
                </c:pt>
                <c:pt idx="28975">
                  <c:v>1.30171132961641E-2</c:v>
                </c:pt>
                <c:pt idx="28976">
                  <c:v>1.0859097076128E-2</c:v>
                </c:pt>
                <c:pt idx="28977">
                  <c:v>4.6245743344373501E-2</c:v>
                </c:pt>
                <c:pt idx="28978">
                  <c:v>1.535866608709E-2</c:v>
                </c:pt>
                <c:pt idx="28979">
                  <c:v>1.41381167326338E-2</c:v>
                </c:pt>
                <c:pt idx="28980">
                  <c:v>2.05850836958839E-2</c:v>
                </c:pt>
                <c:pt idx="28981">
                  <c:v>2.57330187360508E-2</c:v>
                </c:pt>
                <c:pt idx="28982">
                  <c:v>1.0248678111632799E-2</c:v>
                </c:pt>
                <c:pt idx="28983">
                  <c:v>5.9045172188594397E-2</c:v>
                </c:pt>
                <c:pt idx="28984">
                  <c:v>8.7647591539914901E-3</c:v>
                </c:pt>
                <c:pt idx="28985">
                  <c:v>2.3905849256184001E-2</c:v>
                </c:pt>
                <c:pt idx="28986">
                  <c:v>1.8658594421234301E-2</c:v>
                </c:pt>
                <c:pt idx="28987">
                  <c:v>1.68380497236921E-2</c:v>
                </c:pt>
                <c:pt idx="28988">
                  <c:v>1.442748470143E-2</c:v>
                </c:pt>
                <c:pt idx="28989">
                  <c:v>8.3879846661111205E-3</c:v>
                </c:pt>
                <c:pt idx="28990">
                  <c:v>4.2417487766306501E-2</c:v>
                </c:pt>
                <c:pt idx="28991">
                  <c:v>1.0295046128262E-2</c:v>
                </c:pt>
                <c:pt idx="28992">
                  <c:v>2.2003819134566501E-2</c:v>
                </c:pt>
                <c:pt idx="28993">
                  <c:v>1.31667872861511E-2</c:v>
                </c:pt>
                <c:pt idx="28994">
                  <c:v>1.27705799848459E-2</c:v>
                </c:pt>
                <c:pt idx="28995">
                  <c:v>2.1697081764952199E-2</c:v>
                </c:pt>
                <c:pt idx="28996">
                  <c:v>1.2992552788056701E-2</c:v>
                </c:pt>
                <c:pt idx="28997">
                  <c:v>3.8112562446297002E-2</c:v>
                </c:pt>
                <c:pt idx="28998">
                  <c:v>8.9975524764582399E-3</c:v>
                </c:pt>
                <c:pt idx="28999">
                  <c:v>2.62437354913303E-2</c:v>
                </c:pt>
                <c:pt idx="29000">
                  <c:v>1.7870488120715299E-2</c:v>
                </c:pt>
                <c:pt idx="29001">
                  <c:v>4.7516133328807102E-2</c:v>
                </c:pt>
                <c:pt idx="29002">
                  <c:v>5.1190225232433398E-2</c:v>
                </c:pt>
                <c:pt idx="29003">
                  <c:v>1.41580468751831E-2</c:v>
                </c:pt>
                <c:pt idx="29004">
                  <c:v>2.9547722486254601E-2</c:v>
                </c:pt>
                <c:pt idx="29005">
                  <c:v>8.9182766091996397E-3</c:v>
                </c:pt>
                <c:pt idx="29006">
                  <c:v>2.7702087486830701E-2</c:v>
                </c:pt>
                <c:pt idx="29007">
                  <c:v>1.0293376717935201E-2</c:v>
                </c:pt>
                <c:pt idx="29008">
                  <c:v>1.09419055070016E-2</c:v>
                </c:pt>
                <c:pt idx="29009">
                  <c:v>1.03462605341568E-2</c:v>
                </c:pt>
                <c:pt idx="29010">
                  <c:v>1.01248893636711E-2</c:v>
                </c:pt>
                <c:pt idx="29011">
                  <c:v>1.3326480450188E-2</c:v>
                </c:pt>
                <c:pt idx="29012">
                  <c:v>1.41076221082343E-2</c:v>
                </c:pt>
                <c:pt idx="29013">
                  <c:v>1.0243108759858399E-2</c:v>
                </c:pt>
                <c:pt idx="29014">
                  <c:v>2.92511226612794E-2</c:v>
                </c:pt>
                <c:pt idx="29015">
                  <c:v>2.6735989774079798E-2</c:v>
                </c:pt>
                <c:pt idx="29016">
                  <c:v>2.5165018884177201E-2</c:v>
                </c:pt>
                <c:pt idx="29017">
                  <c:v>5.84663261036159E-2</c:v>
                </c:pt>
                <c:pt idx="29018">
                  <c:v>3.5092110521579199E-2</c:v>
                </c:pt>
                <c:pt idx="29019">
                  <c:v>1.1205128269982999E-2</c:v>
                </c:pt>
                <c:pt idx="29020">
                  <c:v>3.5348042052244899E-2</c:v>
                </c:pt>
                <c:pt idx="29021">
                  <c:v>3.7933488435394798E-2</c:v>
                </c:pt>
                <c:pt idx="29022">
                  <c:v>3.13026861689105E-2</c:v>
                </c:pt>
                <c:pt idx="29023">
                  <c:v>1.9566052913427699E-2</c:v>
                </c:pt>
                <c:pt idx="29024">
                  <c:v>1.6384184514631899E-2</c:v>
                </c:pt>
                <c:pt idx="29025">
                  <c:v>9.5833461560367594E-3</c:v>
                </c:pt>
                <c:pt idx="29026">
                  <c:v>1.23082250885842E-2</c:v>
                </c:pt>
                <c:pt idx="29027">
                  <c:v>2.40540392090361E-2</c:v>
                </c:pt>
                <c:pt idx="29028">
                  <c:v>1.04816398031536E-2</c:v>
                </c:pt>
                <c:pt idx="29029">
                  <c:v>2.3979694840087599E-2</c:v>
                </c:pt>
                <c:pt idx="29030">
                  <c:v>1.23805163720207E-2</c:v>
                </c:pt>
                <c:pt idx="29031">
                  <c:v>1.0819413285514E-2</c:v>
                </c:pt>
                <c:pt idx="29032">
                  <c:v>3.7395075976430499E-2</c:v>
                </c:pt>
                <c:pt idx="29033">
                  <c:v>1.3849955316816201E-2</c:v>
                </c:pt>
                <c:pt idx="29034">
                  <c:v>2.35581461817813E-2</c:v>
                </c:pt>
                <c:pt idx="29035">
                  <c:v>1.3483504092312099E-2</c:v>
                </c:pt>
                <c:pt idx="29036">
                  <c:v>1.77368923643451E-2</c:v>
                </c:pt>
                <c:pt idx="29037">
                  <c:v>9.4938942282990508E-3</c:v>
                </c:pt>
                <c:pt idx="29038">
                  <c:v>4.8838466039550103E-2</c:v>
                </c:pt>
                <c:pt idx="29039">
                  <c:v>1.72752130060632E-2</c:v>
                </c:pt>
                <c:pt idx="29040">
                  <c:v>1.3171943833172699E-2</c:v>
                </c:pt>
                <c:pt idx="29041">
                  <c:v>1.32186472879131E-2</c:v>
                </c:pt>
                <c:pt idx="29042">
                  <c:v>1.67334923637237E-2</c:v>
                </c:pt>
                <c:pt idx="29043">
                  <c:v>8.8375722843937292E-3</c:v>
                </c:pt>
                <c:pt idx="29044">
                  <c:v>5.6427320297214402E-2</c:v>
                </c:pt>
                <c:pt idx="29045">
                  <c:v>1.15268628110075E-2</c:v>
                </c:pt>
                <c:pt idx="29046">
                  <c:v>1.54429284767333E-2</c:v>
                </c:pt>
                <c:pt idx="29047">
                  <c:v>1.7737468188043198E-2</c:v>
                </c:pt>
                <c:pt idx="29048">
                  <c:v>5.1391883837245599E-2</c:v>
                </c:pt>
                <c:pt idx="29049">
                  <c:v>1.02982752919065E-2</c:v>
                </c:pt>
                <c:pt idx="29050">
                  <c:v>1.52895995708096E-2</c:v>
                </c:pt>
                <c:pt idx="29051">
                  <c:v>8.9612093999596101E-3</c:v>
                </c:pt>
                <c:pt idx="29052">
                  <c:v>1.22845470717229E-2</c:v>
                </c:pt>
                <c:pt idx="29053">
                  <c:v>2.3484311025846201E-2</c:v>
                </c:pt>
                <c:pt idx="29054">
                  <c:v>1.8358606234652301E-2</c:v>
                </c:pt>
                <c:pt idx="29055">
                  <c:v>1.51757777683167E-2</c:v>
                </c:pt>
                <c:pt idx="29056">
                  <c:v>1.5130779614839799E-2</c:v>
                </c:pt>
                <c:pt idx="29057">
                  <c:v>5.11711991188563E-2</c:v>
                </c:pt>
                <c:pt idx="29058">
                  <c:v>6.0117315290326302E-2</c:v>
                </c:pt>
                <c:pt idx="29059">
                  <c:v>1.8935356878676101E-2</c:v>
                </c:pt>
                <c:pt idx="29060">
                  <c:v>1.02713578945485E-2</c:v>
                </c:pt>
                <c:pt idx="29061">
                  <c:v>5.1405165366536602E-2</c:v>
                </c:pt>
                <c:pt idx="29062">
                  <c:v>1.7256115454438802E-2</c:v>
                </c:pt>
                <c:pt idx="29063">
                  <c:v>1.5300421211857901E-2</c:v>
                </c:pt>
                <c:pt idx="29064">
                  <c:v>9.4125779262262399E-3</c:v>
                </c:pt>
                <c:pt idx="29065">
                  <c:v>6.3982928368761696E-2</c:v>
                </c:pt>
                <c:pt idx="29066">
                  <c:v>2.2309537729885101E-2</c:v>
                </c:pt>
                <c:pt idx="29067">
                  <c:v>2.31342626766914E-2</c:v>
                </c:pt>
                <c:pt idx="29068">
                  <c:v>9.1984758962413097E-3</c:v>
                </c:pt>
                <c:pt idx="29069">
                  <c:v>1.3811666853608301E-2</c:v>
                </c:pt>
                <c:pt idx="29070">
                  <c:v>1.3112489439932699E-2</c:v>
                </c:pt>
                <c:pt idx="29071">
                  <c:v>1.3538693693636999E-2</c:v>
                </c:pt>
                <c:pt idx="29072">
                  <c:v>1.4720243915152E-2</c:v>
                </c:pt>
                <c:pt idx="29073">
                  <c:v>9.8221570238197792E-3</c:v>
                </c:pt>
                <c:pt idx="29074">
                  <c:v>2.7909409184794402E-2</c:v>
                </c:pt>
                <c:pt idx="29075">
                  <c:v>2.3754262369895401E-2</c:v>
                </c:pt>
                <c:pt idx="29076">
                  <c:v>2.5199891937035299E-2</c:v>
                </c:pt>
                <c:pt idx="29077">
                  <c:v>4.0684885750347198E-2</c:v>
                </c:pt>
                <c:pt idx="29078">
                  <c:v>1.13731256520039E-2</c:v>
                </c:pt>
                <c:pt idx="29079">
                  <c:v>5.5317518872237001E-2</c:v>
                </c:pt>
                <c:pt idx="29080">
                  <c:v>9.8756330039016099E-3</c:v>
                </c:pt>
                <c:pt idx="29081">
                  <c:v>2.0258709536236E-2</c:v>
                </c:pt>
                <c:pt idx="29082">
                  <c:v>1.35354089562932E-2</c:v>
                </c:pt>
                <c:pt idx="29083">
                  <c:v>2.5283753179176499E-2</c:v>
                </c:pt>
                <c:pt idx="29084">
                  <c:v>1.00147741371333E-2</c:v>
                </c:pt>
                <c:pt idx="29085">
                  <c:v>2.1019518119453101E-2</c:v>
                </c:pt>
                <c:pt idx="29086">
                  <c:v>2.09139880541604E-2</c:v>
                </c:pt>
                <c:pt idx="29087">
                  <c:v>1.5933248385082501E-2</c:v>
                </c:pt>
                <c:pt idx="29088">
                  <c:v>2.4685386041731001E-2</c:v>
                </c:pt>
                <c:pt idx="29089">
                  <c:v>3.89589231490323E-2</c:v>
                </c:pt>
                <c:pt idx="29090">
                  <c:v>1.5719188800614001E-2</c:v>
                </c:pt>
                <c:pt idx="29091">
                  <c:v>1.28583299035505E-2</c:v>
                </c:pt>
                <c:pt idx="29092">
                  <c:v>9.8002060036806206E-3</c:v>
                </c:pt>
                <c:pt idx="29093">
                  <c:v>2.9918781641747699E-2</c:v>
                </c:pt>
                <c:pt idx="29094">
                  <c:v>1.71466853644963E-2</c:v>
                </c:pt>
                <c:pt idx="29095">
                  <c:v>1.1007178404125101E-2</c:v>
                </c:pt>
                <c:pt idx="29096">
                  <c:v>1.81669630606454E-2</c:v>
                </c:pt>
                <c:pt idx="29097">
                  <c:v>1.6748005286651199E-2</c:v>
                </c:pt>
                <c:pt idx="29098">
                  <c:v>2.4093930469301202E-2</c:v>
                </c:pt>
                <c:pt idx="29099">
                  <c:v>1.2287525120410101E-2</c:v>
                </c:pt>
                <c:pt idx="29100">
                  <c:v>1.3058263924165999E-2</c:v>
                </c:pt>
                <c:pt idx="29101">
                  <c:v>2.1191121026949401E-2</c:v>
                </c:pt>
                <c:pt idx="29102">
                  <c:v>1.5993657042285302E-2</c:v>
                </c:pt>
                <c:pt idx="29103">
                  <c:v>2.0296235611967899E-2</c:v>
                </c:pt>
                <c:pt idx="29104">
                  <c:v>1.0614001827278801E-2</c:v>
                </c:pt>
                <c:pt idx="29105">
                  <c:v>4.5489314982705698E-2</c:v>
                </c:pt>
                <c:pt idx="29106">
                  <c:v>1.44843375025811E-2</c:v>
                </c:pt>
                <c:pt idx="29107">
                  <c:v>1.31481295620276E-2</c:v>
                </c:pt>
                <c:pt idx="29108">
                  <c:v>1.4869970504893699E-2</c:v>
                </c:pt>
                <c:pt idx="29109">
                  <c:v>6.6041717675490899E-2</c:v>
                </c:pt>
                <c:pt idx="29110">
                  <c:v>1.0681665298730301E-2</c:v>
                </c:pt>
                <c:pt idx="29111">
                  <c:v>3.2309772247073203E-2</c:v>
                </c:pt>
                <c:pt idx="29112">
                  <c:v>9.8768010010038005E-3</c:v>
                </c:pt>
                <c:pt idx="29113">
                  <c:v>1.32533780463984E-2</c:v>
                </c:pt>
                <c:pt idx="29114">
                  <c:v>9.1027526921273593E-3</c:v>
                </c:pt>
                <c:pt idx="29115">
                  <c:v>4.4691667602126901E-2</c:v>
                </c:pt>
                <c:pt idx="29116">
                  <c:v>1.4295131469281901E-2</c:v>
                </c:pt>
                <c:pt idx="29117">
                  <c:v>1.7334586471683101E-2</c:v>
                </c:pt>
                <c:pt idx="29118">
                  <c:v>3.6818868850182401E-2</c:v>
                </c:pt>
                <c:pt idx="29119">
                  <c:v>1.03024623415715E-2</c:v>
                </c:pt>
                <c:pt idx="29120">
                  <c:v>2.6544280879972001E-2</c:v>
                </c:pt>
                <c:pt idx="29121">
                  <c:v>1.5421445630616299E-2</c:v>
                </c:pt>
                <c:pt idx="29122">
                  <c:v>1.46367796186554E-2</c:v>
                </c:pt>
                <c:pt idx="29123">
                  <c:v>1.46322094573045E-2</c:v>
                </c:pt>
                <c:pt idx="29124">
                  <c:v>1.17201421696189E-2</c:v>
                </c:pt>
                <c:pt idx="29125">
                  <c:v>1.48183323773506E-2</c:v>
                </c:pt>
                <c:pt idx="29126">
                  <c:v>1.1254310550160801E-2</c:v>
                </c:pt>
                <c:pt idx="29127">
                  <c:v>9.7873388325312605E-3</c:v>
                </c:pt>
                <c:pt idx="29128">
                  <c:v>1.0089532695317999E-2</c:v>
                </c:pt>
                <c:pt idx="29129">
                  <c:v>3.1270660746752298E-2</c:v>
                </c:pt>
                <c:pt idx="29130">
                  <c:v>3.8780679233438697E-2</c:v>
                </c:pt>
                <c:pt idx="29131">
                  <c:v>1.12150681727635E-2</c:v>
                </c:pt>
                <c:pt idx="29132">
                  <c:v>1.06780140275842E-2</c:v>
                </c:pt>
                <c:pt idx="29133">
                  <c:v>1.3057255415481899E-2</c:v>
                </c:pt>
                <c:pt idx="29134">
                  <c:v>1.5707071548732399E-2</c:v>
                </c:pt>
                <c:pt idx="29135">
                  <c:v>6.5004109098709503E-2</c:v>
                </c:pt>
                <c:pt idx="29136">
                  <c:v>1.9840801215383098E-2</c:v>
                </c:pt>
                <c:pt idx="29137">
                  <c:v>7.1420417741670697E-2</c:v>
                </c:pt>
                <c:pt idx="29138">
                  <c:v>1.3035079493804299E-2</c:v>
                </c:pt>
                <c:pt idx="29139">
                  <c:v>8.8463755266286696E-3</c:v>
                </c:pt>
                <c:pt idx="29140">
                  <c:v>9.5242309538812603E-3</c:v>
                </c:pt>
                <c:pt idx="29141">
                  <c:v>1.1516902656551999E-2</c:v>
                </c:pt>
                <c:pt idx="29142">
                  <c:v>9.7802860549329601E-3</c:v>
                </c:pt>
                <c:pt idx="29143">
                  <c:v>3.8384646024963998E-2</c:v>
                </c:pt>
                <c:pt idx="29144">
                  <c:v>2.7876532003345202E-2</c:v>
                </c:pt>
                <c:pt idx="29145">
                  <c:v>4.0279931656622803E-2</c:v>
                </c:pt>
                <c:pt idx="29146">
                  <c:v>1.48210984170678E-2</c:v>
                </c:pt>
                <c:pt idx="29147">
                  <c:v>1.9299698824907702E-2</c:v>
                </c:pt>
                <c:pt idx="29148">
                  <c:v>1.86574629480687E-2</c:v>
                </c:pt>
                <c:pt idx="29149">
                  <c:v>9.5725356624844892E-3</c:v>
                </c:pt>
                <c:pt idx="29150">
                  <c:v>3.7669409897076303E-2</c:v>
                </c:pt>
                <c:pt idx="29151">
                  <c:v>1.03783145326161E-2</c:v>
                </c:pt>
                <c:pt idx="29152">
                  <c:v>2.1886358705524502E-2</c:v>
                </c:pt>
                <c:pt idx="29153">
                  <c:v>1.8846306595555001E-2</c:v>
                </c:pt>
                <c:pt idx="29154">
                  <c:v>1.13756405173844E-2</c:v>
                </c:pt>
                <c:pt idx="29155">
                  <c:v>1.6461485682134201E-2</c:v>
                </c:pt>
                <c:pt idx="29156">
                  <c:v>2.7603421444680601E-2</c:v>
                </c:pt>
                <c:pt idx="29157">
                  <c:v>5.2379575178057497E-2</c:v>
                </c:pt>
                <c:pt idx="29158">
                  <c:v>3.8409065335921103E-2</c:v>
                </c:pt>
                <c:pt idx="29159">
                  <c:v>1.26170589244153E-2</c:v>
                </c:pt>
                <c:pt idx="29160">
                  <c:v>5.6197025004481899E-2</c:v>
                </c:pt>
                <c:pt idx="29161">
                  <c:v>9.4812758461853899E-3</c:v>
                </c:pt>
                <c:pt idx="29162">
                  <c:v>3.0225321893479401E-2</c:v>
                </c:pt>
                <c:pt idx="29163">
                  <c:v>1.0433064921769699E-2</c:v>
                </c:pt>
                <c:pt idx="29164">
                  <c:v>1.8323515225215199E-2</c:v>
                </c:pt>
                <c:pt idx="29165">
                  <c:v>1.14589725002561E-2</c:v>
                </c:pt>
                <c:pt idx="29166">
                  <c:v>1.04559936471052E-2</c:v>
                </c:pt>
                <c:pt idx="29167">
                  <c:v>4.6026813342653503E-2</c:v>
                </c:pt>
                <c:pt idx="29168">
                  <c:v>2.4876470950816999E-2</c:v>
                </c:pt>
                <c:pt idx="29169">
                  <c:v>4.37681374411069E-2</c:v>
                </c:pt>
                <c:pt idx="29170">
                  <c:v>1.6715650148127401E-2</c:v>
                </c:pt>
                <c:pt idx="29171">
                  <c:v>1.6064044107776999E-2</c:v>
                </c:pt>
                <c:pt idx="29172">
                  <c:v>3.5013995411562901E-2</c:v>
                </c:pt>
                <c:pt idx="29173">
                  <c:v>5.0231215076836602E-2</c:v>
                </c:pt>
                <c:pt idx="29174">
                  <c:v>1.4595133987163099E-2</c:v>
                </c:pt>
                <c:pt idx="29175">
                  <c:v>2.6448870003225999E-2</c:v>
                </c:pt>
                <c:pt idx="29176">
                  <c:v>1.0848782284142501E-2</c:v>
                </c:pt>
                <c:pt idx="29177">
                  <c:v>1.5954822058446901E-2</c:v>
                </c:pt>
                <c:pt idx="29178">
                  <c:v>1.2717080265140601E-2</c:v>
                </c:pt>
                <c:pt idx="29179">
                  <c:v>4.7792548015660297E-2</c:v>
                </c:pt>
                <c:pt idx="29180">
                  <c:v>1.0335115272132701E-2</c:v>
                </c:pt>
                <c:pt idx="29181">
                  <c:v>3.1073714110772501E-2</c:v>
                </c:pt>
                <c:pt idx="29182">
                  <c:v>1.24096174837021E-2</c:v>
                </c:pt>
                <c:pt idx="29183">
                  <c:v>1.01009608458155E-2</c:v>
                </c:pt>
                <c:pt idx="29184">
                  <c:v>1.45176529062549E-2</c:v>
                </c:pt>
                <c:pt idx="29185">
                  <c:v>2.3449351146708201E-2</c:v>
                </c:pt>
                <c:pt idx="29186">
                  <c:v>1.30374799140974E-2</c:v>
                </c:pt>
                <c:pt idx="29187">
                  <c:v>1.0000507888040199E-2</c:v>
                </c:pt>
                <c:pt idx="29188">
                  <c:v>2.6670380910318599E-2</c:v>
                </c:pt>
                <c:pt idx="29189">
                  <c:v>2.0885468328566199E-2</c:v>
                </c:pt>
                <c:pt idx="29190">
                  <c:v>4.2852958457194897E-2</c:v>
                </c:pt>
                <c:pt idx="29191">
                  <c:v>1.01476436787109E-2</c:v>
                </c:pt>
                <c:pt idx="29192">
                  <c:v>3.4419731575653201E-2</c:v>
                </c:pt>
                <c:pt idx="29193">
                  <c:v>8.7541774046476905E-3</c:v>
                </c:pt>
                <c:pt idx="29194">
                  <c:v>1.1160962186549399E-2</c:v>
                </c:pt>
                <c:pt idx="29195">
                  <c:v>2.3018199084679999E-2</c:v>
                </c:pt>
                <c:pt idx="29196">
                  <c:v>3.6410394430849397E-2</c:v>
                </c:pt>
                <c:pt idx="29197">
                  <c:v>1.60169705836723E-2</c:v>
                </c:pt>
                <c:pt idx="29198">
                  <c:v>2.3061411948578001E-2</c:v>
                </c:pt>
                <c:pt idx="29199">
                  <c:v>3.73552217971337E-2</c:v>
                </c:pt>
                <c:pt idx="29200">
                  <c:v>1.0194819733049001E-2</c:v>
                </c:pt>
                <c:pt idx="29201">
                  <c:v>1.4995601020248901E-2</c:v>
                </c:pt>
                <c:pt idx="29202">
                  <c:v>2.6353705888167499E-2</c:v>
                </c:pt>
                <c:pt idx="29203">
                  <c:v>1.77548270525782E-2</c:v>
                </c:pt>
                <c:pt idx="29204">
                  <c:v>1.0414371305316901E-2</c:v>
                </c:pt>
                <c:pt idx="29205">
                  <c:v>3.0599227934322199E-2</c:v>
                </c:pt>
                <c:pt idx="29206">
                  <c:v>9.5804467184286493E-3</c:v>
                </c:pt>
                <c:pt idx="29207">
                  <c:v>5.7465658471855099E-2</c:v>
                </c:pt>
                <c:pt idx="29208">
                  <c:v>5.48133195961613E-2</c:v>
                </c:pt>
                <c:pt idx="29209">
                  <c:v>1.4355471270325699E-2</c:v>
                </c:pt>
                <c:pt idx="29210">
                  <c:v>1.84332991861406E-2</c:v>
                </c:pt>
                <c:pt idx="29211">
                  <c:v>1.14034886235854E-2</c:v>
                </c:pt>
                <c:pt idx="29212">
                  <c:v>9.2505521254139193E-3</c:v>
                </c:pt>
                <c:pt idx="29213">
                  <c:v>2.6030884788937898E-2</c:v>
                </c:pt>
                <c:pt idx="29214">
                  <c:v>4.1981519964419102E-2</c:v>
                </c:pt>
                <c:pt idx="29215">
                  <c:v>1.8075891014536199E-2</c:v>
                </c:pt>
                <c:pt idx="29216">
                  <c:v>2.65635383335103E-2</c:v>
                </c:pt>
                <c:pt idx="29217">
                  <c:v>1.15842079873888E-2</c:v>
                </c:pt>
                <c:pt idx="29218">
                  <c:v>2.4791285077257301E-2</c:v>
                </c:pt>
                <c:pt idx="29219">
                  <c:v>6.1854521080900199E-2</c:v>
                </c:pt>
                <c:pt idx="29220">
                  <c:v>1.42479338167718E-2</c:v>
                </c:pt>
                <c:pt idx="29221">
                  <c:v>1.62808095047485E-2</c:v>
                </c:pt>
                <c:pt idx="29222">
                  <c:v>2.16612086206249E-2</c:v>
                </c:pt>
                <c:pt idx="29223">
                  <c:v>6.6694565642796994E-2</c:v>
                </c:pt>
                <c:pt idx="29224">
                  <c:v>3.27536283763478E-2</c:v>
                </c:pt>
                <c:pt idx="29225">
                  <c:v>4.3106888622205602E-2</c:v>
                </c:pt>
                <c:pt idx="29226">
                  <c:v>1.88920861405944E-2</c:v>
                </c:pt>
                <c:pt idx="29227">
                  <c:v>4.1476358895869397E-2</c:v>
                </c:pt>
                <c:pt idx="29228">
                  <c:v>2.3249850145520699E-2</c:v>
                </c:pt>
                <c:pt idx="29229">
                  <c:v>9.1732610657843001E-3</c:v>
                </c:pt>
                <c:pt idx="29230">
                  <c:v>3.2672742560943199E-2</c:v>
                </c:pt>
                <c:pt idx="29231">
                  <c:v>1.52543241298112E-2</c:v>
                </c:pt>
                <c:pt idx="29232">
                  <c:v>1.2059897966153201E-2</c:v>
                </c:pt>
                <c:pt idx="29233">
                  <c:v>6.8915561844804199E-2</c:v>
                </c:pt>
                <c:pt idx="29234">
                  <c:v>2.2754744275123199E-2</c:v>
                </c:pt>
                <c:pt idx="29235">
                  <c:v>2.1351049810875499E-2</c:v>
                </c:pt>
                <c:pt idx="29236">
                  <c:v>2.6442537589527498E-2</c:v>
                </c:pt>
                <c:pt idx="29237">
                  <c:v>1.3184218200124701E-2</c:v>
                </c:pt>
                <c:pt idx="29238">
                  <c:v>2.78064132843477E-2</c:v>
                </c:pt>
                <c:pt idx="29239">
                  <c:v>1.00596958260074E-2</c:v>
                </c:pt>
                <c:pt idx="29240">
                  <c:v>2.30427312468598E-2</c:v>
                </c:pt>
                <c:pt idx="29241">
                  <c:v>3.6608690844508802E-2</c:v>
                </c:pt>
                <c:pt idx="29242">
                  <c:v>1.5126643384499899E-2</c:v>
                </c:pt>
                <c:pt idx="29243">
                  <c:v>1.44319875748902E-2</c:v>
                </c:pt>
                <c:pt idx="29244">
                  <c:v>1.2567064528155101E-2</c:v>
                </c:pt>
                <c:pt idx="29245">
                  <c:v>1.09074667273117E-2</c:v>
                </c:pt>
                <c:pt idx="29246">
                  <c:v>1.4091204138602501E-2</c:v>
                </c:pt>
                <c:pt idx="29247">
                  <c:v>4.1222210023354099E-2</c:v>
                </c:pt>
                <c:pt idx="29248">
                  <c:v>1.58346441176738E-2</c:v>
                </c:pt>
                <c:pt idx="29249">
                  <c:v>5.5574616427189E-2</c:v>
                </c:pt>
                <c:pt idx="29250">
                  <c:v>5.2861159370208903E-2</c:v>
                </c:pt>
                <c:pt idx="29251">
                  <c:v>2.3695309063249799E-2</c:v>
                </c:pt>
                <c:pt idx="29252">
                  <c:v>4.7613645869036603E-2</c:v>
                </c:pt>
                <c:pt idx="29253">
                  <c:v>2.02053480572447E-2</c:v>
                </c:pt>
                <c:pt idx="29254">
                  <c:v>1.2315788756860201E-2</c:v>
                </c:pt>
                <c:pt idx="29255">
                  <c:v>4.1320927698962701E-2</c:v>
                </c:pt>
                <c:pt idx="29256">
                  <c:v>2.04512877026563E-2</c:v>
                </c:pt>
                <c:pt idx="29257">
                  <c:v>9.9937848379034293E-3</c:v>
                </c:pt>
                <c:pt idx="29258">
                  <c:v>5.3368030884327101E-2</c:v>
                </c:pt>
                <c:pt idx="29259">
                  <c:v>2.9057285815467501E-2</c:v>
                </c:pt>
                <c:pt idx="29260">
                  <c:v>9.5312628755025094E-3</c:v>
                </c:pt>
                <c:pt idx="29261">
                  <c:v>5.5426605986603698E-2</c:v>
                </c:pt>
                <c:pt idx="29262">
                  <c:v>5.4184699411950699E-2</c:v>
                </c:pt>
                <c:pt idx="29263">
                  <c:v>3.0434185545012801E-2</c:v>
                </c:pt>
                <c:pt idx="29264">
                  <c:v>9.9057069663396093E-3</c:v>
                </c:pt>
                <c:pt idx="29265">
                  <c:v>4.1425474446684402E-2</c:v>
                </c:pt>
                <c:pt idx="29266">
                  <c:v>5.8790193192648901E-2</c:v>
                </c:pt>
                <c:pt idx="29267">
                  <c:v>2.33951325271732E-2</c:v>
                </c:pt>
                <c:pt idx="29268">
                  <c:v>5.1967862210280602E-2</c:v>
                </c:pt>
                <c:pt idx="29269">
                  <c:v>9.4945876234714295E-3</c:v>
                </c:pt>
                <c:pt idx="29270">
                  <c:v>9.8025123854421307E-3</c:v>
                </c:pt>
                <c:pt idx="29271">
                  <c:v>3.8949902511199903E-2</c:v>
                </c:pt>
                <c:pt idx="29272">
                  <c:v>4.4156497330905403E-2</c:v>
                </c:pt>
                <c:pt idx="29273">
                  <c:v>1.6066675745420301E-2</c:v>
                </c:pt>
                <c:pt idx="29274">
                  <c:v>8.7378395407833407E-3</c:v>
                </c:pt>
                <c:pt idx="29275">
                  <c:v>3.4723717551938003E-2</c:v>
                </c:pt>
                <c:pt idx="29276">
                  <c:v>5.98573029214408E-2</c:v>
                </c:pt>
                <c:pt idx="29277">
                  <c:v>1.6893923328274801E-2</c:v>
                </c:pt>
                <c:pt idx="29278">
                  <c:v>2.50872813440874E-2</c:v>
                </c:pt>
                <c:pt idx="29279">
                  <c:v>1.77745411216861E-2</c:v>
                </c:pt>
                <c:pt idx="29280">
                  <c:v>3.3887320544544602E-2</c:v>
                </c:pt>
                <c:pt idx="29281">
                  <c:v>9.6063632758159202E-3</c:v>
                </c:pt>
                <c:pt idx="29282">
                  <c:v>6.5454559039502105E-2</c:v>
                </c:pt>
                <c:pt idx="29283">
                  <c:v>5.9273878791088898E-2</c:v>
                </c:pt>
                <c:pt idx="29284">
                  <c:v>4.3678133800630202E-2</c:v>
                </c:pt>
                <c:pt idx="29285">
                  <c:v>6.6046277948440493E-2</c:v>
                </c:pt>
                <c:pt idx="29286">
                  <c:v>2.5798585653467002E-2</c:v>
                </c:pt>
                <c:pt idx="29287">
                  <c:v>2.29268070270627E-2</c:v>
                </c:pt>
                <c:pt idx="29288">
                  <c:v>1.0234882032574701E-2</c:v>
                </c:pt>
                <c:pt idx="29289">
                  <c:v>4.9498737688522101E-2</c:v>
                </c:pt>
                <c:pt idx="29290">
                  <c:v>8.5371928404526301E-3</c:v>
                </c:pt>
                <c:pt idx="29291">
                  <c:v>1.37658299346365E-2</c:v>
                </c:pt>
                <c:pt idx="29292">
                  <c:v>9.1024513112839597E-3</c:v>
                </c:pt>
                <c:pt idx="29293">
                  <c:v>2.0692023260994001E-2</c:v>
                </c:pt>
                <c:pt idx="29294">
                  <c:v>1.33251611964838E-2</c:v>
                </c:pt>
                <c:pt idx="29295">
                  <c:v>1.26700388152863E-2</c:v>
                </c:pt>
                <c:pt idx="29296">
                  <c:v>1.76888287523514E-2</c:v>
                </c:pt>
                <c:pt idx="29297">
                  <c:v>1.15845055407022E-2</c:v>
                </c:pt>
                <c:pt idx="29298">
                  <c:v>9.5469356448347996E-3</c:v>
                </c:pt>
                <c:pt idx="29299">
                  <c:v>1.8016706273917299E-2</c:v>
                </c:pt>
                <c:pt idx="29300">
                  <c:v>1.7872766927371501E-2</c:v>
                </c:pt>
                <c:pt idx="29301">
                  <c:v>1.3723526390560299E-2</c:v>
                </c:pt>
                <c:pt idx="29302">
                  <c:v>1.45258765700746E-2</c:v>
                </c:pt>
                <c:pt idx="29303">
                  <c:v>2.0881297748363201E-2</c:v>
                </c:pt>
                <c:pt idx="29304">
                  <c:v>2.8046078144196102E-2</c:v>
                </c:pt>
                <c:pt idx="29305">
                  <c:v>2.1312100542484499E-2</c:v>
                </c:pt>
                <c:pt idx="29306">
                  <c:v>8.9947796820598301E-3</c:v>
                </c:pt>
                <c:pt idx="29307">
                  <c:v>5.8643945587861901E-2</c:v>
                </c:pt>
                <c:pt idx="29308">
                  <c:v>4.0446678961959401E-2</c:v>
                </c:pt>
                <c:pt idx="29309">
                  <c:v>1.8417785367283501E-2</c:v>
                </c:pt>
                <c:pt idx="29310">
                  <c:v>1.24054296960947E-2</c:v>
                </c:pt>
                <c:pt idx="29311">
                  <c:v>1.1141773171818E-2</c:v>
                </c:pt>
                <c:pt idx="29312">
                  <c:v>1.8175782975454399E-2</c:v>
                </c:pt>
                <c:pt idx="29313">
                  <c:v>1.9927656771980301E-2</c:v>
                </c:pt>
                <c:pt idx="29314">
                  <c:v>1.3004941100969499E-2</c:v>
                </c:pt>
                <c:pt idx="29315">
                  <c:v>1.18988418813856E-2</c:v>
                </c:pt>
                <c:pt idx="29316">
                  <c:v>1.45930662000793E-2</c:v>
                </c:pt>
                <c:pt idx="29317">
                  <c:v>6.8171435209368206E-2</c:v>
                </c:pt>
                <c:pt idx="29318">
                  <c:v>5.9101470439890898E-2</c:v>
                </c:pt>
                <c:pt idx="29319">
                  <c:v>9.7392678526254106E-3</c:v>
                </c:pt>
                <c:pt idx="29320">
                  <c:v>9.3847730800184805E-3</c:v>
                </c:pt>
                <c:pt idx="29321">
                  <c:v>9.2520843268513297E-3</c:v>
                </c:pt>
                <c:pt idx="29322">
                  <c:v>7.1114428889246004E-2</c:v>
                </c:pt>
                <c:pt idx="29323">
                  <c:v>9.6569538665816895E-3</c:v>
                </c:pt>
                <c:pt idx="29324">
                  <c:v>4.2062106354450797E-2</c:v>
                </c:pt>
                <c:pt idx="29325">
                  <c:v>1.0245561238828201E-2</c:v>
                </c:pt>
                <c:pt idx="29326">
                  <c:v>2.1515103097249199E-2</c:v>
                </c:pt>
                <c:pt idx="29327">
                  <c:v>4.5796290955637198E-2</c:v>
                </c:pt>
                <c:pt idx="29328">
                  <c:v>1.5821432706100799E-2</c:v>
                </c:pt>
                <c:pt idx="29329">
                  <c:v>1.0358174960620799E-2</c:v>
                </c:pt>
                <c:pt idx="29330">
                  <c:v>9.6950484289807601E-3</c:v>
                </c:pt>
                <c:pt idx="29331">
                  <c:v>2.1539740696452699E-2</c:v>
                </c:pt>
                <c:pt idx="29332">
                  <c:v>2.8592068474538601E-2</c:v>
                </c:pt>
                <c:pt idx="29333">
                  <c:v>1.14381635513283E-2</c:v>
                </c:pt>
                <c:pt idx="29334">
                  <c:v>1.1500127738377299E-2</c:v>
                </c:pt>
                <c:pt idx="29335">
                  <c:v>3.1091491227031101E-2</c:v>
                </c:pt>
                <c:pt idx="29336">
                  <c:v>1.4944204572150999E-2</c:v>
                </c:pt>
                <c:pt idx="29337">
                  <c:v>2.2542191022320499E-2</c:v>
                </c:pt>
                <c:pt idx="29338">
                  <c:v>9.5856268658349002E-3</c:v>
                </c:pt>
                <c:pt idx="29339">
                  <c:v>1.49085889359663E-2</c:v>
                </c:pt>
                <c:pt idx="29340">
                  <c:v>1.0942932232929799E-2</c:v>
                </c:pt>
                <c:pt idx="29341">
                  <c:v>1.01500466040177E-2</c:v>
                </c:pt>
                <c:pt idx="29342">
                  <c:v>3.5796667532580803E-2</c:v>
                </c:pt>
                <c:pt idx="29343">
                  <c:v>1.01901993297658E-2</c:v>
                </c:pt>
                <c:pt idx="29344">
                  <c:v>1.81043132321775E-2</c:v>
                </c:pt>
                <c:pt idx="29345">
                  <c:v>1.31790383198357E-2</c:v>
                </c:pt>
                <c:pt idx="29346">
                  <c:v>2.2181501314499801E-2</c:v>
                </c:pt>
                <c:pt idx="29347">
                  <c:v>1.0457505276255301E-2</c:v>
                </c:pt>
                <c:pt idx="29348">
                  <c:v>2.3413574598394899E-2</c:v>
                </c:pt>
                <c:pt idx="29349">
                  <c:v>1.07271087237746E-2</c:v>
                </c:pt>
                <c:pt idx="29350">
                  <c:v>2.04927147684674E-2</c:v>
                </c:pt>
                <c:pt idx="29351">
                  <c:v>3.7654868280367598E-2</c:v>
                </c:pt>
                <c:pt idx="29352">
                  <c:v>9.2604800803333595E-3</c:v>
                </c:pt>
                <c:pt idx="29353">
                  <c:v>6.5062556986663397E-2</c:v>
                </c:pt>
                <c:pt idx="29354">
                  <c:v>5.1458953238192003E-2</c:v>
                </c:pt>
                <c:pt idx="29355">
                  <c:v>1.5529350982870799E-2</c:v>
                </c:pt>
                <c:pt idx="29356">
                  <c:v>2.0481634564393499E-2</c:v>
                </c:pt>
                <c:pt idx="29357">
                  <c:v>1.41570943680055E-2</c:v>
                </c:pt>
                <c:pt idx="29358">
                  <c:v>1.7432205585429801E-2</c:v>
                </c:pt>
                <c:pt idx="29359">
                  <c:v>5.2847559664580601E-2</c:v>
                </c:pt>
                <c:pt idx="29360">
                  <c:v>9.9392370568947095E-3</c:v>
                </c:pt>
                <c:pt idx="29361">
                  <c:v>6.7679662830823203E-2</c:v>
                </c:pt>
                <c:pt idx="29362">
                  <c:v>1.6565745766734901E-2</c:v>
                </c:pt>
                <c:pt idx="29363">
                  <c:v>1.50094823032349E-2</c:v>
                </c:pt>
                <c:pt idx="29364">
                  <c:v>2.0888562241727901E-2</c:v>
                </c:pt>
                <c:pt idx="29365">
                  <c:v>3.9200118378084903E-2</c:v>
                </c:pt>
                <c:pt idx="29366">
                  <c:v>2.0442724203490699E-2</c:v>
                </c:pt>
                <c:pt idx="29367">
                  <c:v>2.0374850159818301E-2</c:v>
                </c:pt>
                <c:pt idx="29368">
                  <c:v>4.0877327791542899E-2</c:v>
                </c:pt>
                <c:pt idx="29369">
                  <c:v>2.0061370953644301E-2</c:v>
                </c:pt>
                <c:pt idx="29370">
                  <c:v>1.4881126174265701E-2</c:v>
                </c:pt>
                <c:pt idx="29371">
                  <c:v>1.3289175716297201E-2</c:v>
                </c:pt>
                <c:pt idx="29372">
                  <c:v>1.8318668376146301E-2</c:v>
                </c:pt>
                <c:pt idx="29373">
                  <c:v>4.8265493841738699E-2</c:v>
                </c:pt>
                <c:pt idx="29374">
                  <c:v>1.6083193261602201E-2</c:v>
                </c:pt>
                <c:pt idx="29375">
                  <c:v>8.9839416652875599E-3</c:v>
                </c:pt>
                <c:pt idx="29376">
                  <c:v>1.27546942879648E-2</c:v>
                </c:pt>
                <c:pt idx="29377">
                  <c:v>4.4553109291478002E-2</c:v>
                </c:pt>
                <c:pt idx="29378">
                  <c:v>1.32790891074345E-2</c:v>
                </c:pt>
                <c:pt idx="29379">
                  <c:v>1.9448121833259901E-2</c:v>
                </c:pt>
                <c:pt idx="29380">
                  <c:v>5.06449371724398E-2</c:v>
                </c:pt>
                <c:pt idx="29381">
                  <c:v>1.22781080666015E-2</c:v>
                </c:pt>
                <c:pt idx="29382">
                  <c:v>1.2632887949302301E-2</c:v>
                </c:pt>
                <c:pt idx="29383">
                  <c:v>9.7708022222582694E-3</c:v>
                </c:pt>
                <c:pt idx="29384">
                  <c:v>9.9711249618493602E-3</c:v>
                </c:pt>
                <c:pt idx="29385">
                  <c:v>1.79322334278923E-2</c:v>
                </c:pt>
                <c:pt idx="29386">
                  <c:v>8.6796800277494108E-3</c:v>
                </c:pt>
                <c:pt idx="29387">
                  <c:v>3.3821961834593697E-2</c:v>
                </c:pt>
                <c:pt idx="29388">
                  <c:v>3.3896487430513302E-2</c:v>
                </c:pt>
                <c:pt idx="29389">
                  <c:v>1.15954647447806E-2</c:v>
                </c:pt>
                <c:pt idx="29390">
                  <c:v>3.4385728388245398E-2</c:v>
                </c:pt>
                <c:pt idx="29391">
                  <c:v>1.81933522040135E-2</c:v>
                </c:pt>
                <c:pt idx="29392">
                  <c:v>4.5938994214226099E-2</c:v>
                </c:pt>
                <c:pt idx="29393">
                  <c:v>1.6554512260169501E-2</c:v>
                </c:pt>
                <c:pt idx="29394">
                  <c:v>2.0169602715080899E-2</c:v>
                </c:pt>
                <c:pt idx="29395">
                  <c:v>9.4214121064402599E-3</c:v>
                </c:pt>
                <c:pt idx="29396">
                  <c:v>6.8114111180374595E-2</c:v>
                </c:pt>
                <c:pt idx="29397">
                  <c:v>1.59168825732309E-2</c:v>
                </c:pt>
                <c:pt idx="29398">
                  <c:v>1.3467351749859E-2</c:v>
                </c:pt>
                <c:pt idx="29399">
                  <c:v>5.7891406118071899E-2</c:v>
                </c:pt>
                <c:pt idx="29400">
                  <c:v>9.7106526450168196E-3</c:v>
                </c:pt>
                <c:pt idx="29401">
                  <c:v>1.39329787785303E-2</c:v>
                </c:pt>
                <c:pt idx="29402">
                  <c:v>9.3672347141080404E-3</c:v>
                </c:pt>
                <c:pt idx="29403">
                  <c:v>2.6270919849083099E-2</c:v>
                </c:pt>
                <c:pt idx="29404">
                  <c:v>5.5234264320951403E-2</c:v>
                </c:pt>
                <c:pt idx="29405">
                  <c:v>1.7964718881520601E-2</c:v>
                </c:pt>
                <c:pt idx="29406">
                  <c:v>2.1145933661924798E-2</c:v>
                </c:pt>
                <c:pt idx="29407">
                  <c:v>1.9867059219764199E-2</c:v>
                </c:pt>
                <c:pt idx="29408">
                  <c:v>5.6108394598639103E-2</c:v>
                </c:pt>
                <c:pt idx="29409">
                  <c:v>2.32189228101643E-2</c:v>
                </c:pt>
                <c:pt idx="29410">
                  <c:v>1.21664226052632E-2</c:v>
                </c:pt>
                <c:pt idx="29411">
                  <c:v>1.20957854656638E-2</c:v>
                </c:pt>
                <c:pt idx="29412">
                  <c:v>1.05360049706481E-2</c:v>
                </c:pt>
                <c:pt idx="29413">
                  <c:v>1.38504525917081E-2</c:v>
                </c:pt>
                <c:pt idx="29414">
                  <c:v>6.3013286745012206E-2</c:v>
                </c:pt>
                <c:pt idx="29415">
                  <c:v>2.4233252197607202E-2</c:v>
                </c:pt>
                <c:pt idx="29416">
                  <c:v>1.5802883772131598E-2</c:v>
                </c:pt>
                <c:pt idx="29417">
                  <c:v>1.2141550193488801E-2</c:v>
                </c:pt>
                <c:pt idx="29418">
                  <c:v>1.1504109943951599E-2</c:v>
                </c:pt>
                <c:pt idx="29419">
                  <c:v>1.4386130205928299E-2</c:v>
                </c:pt>
                <c:pt idx="29420">
                  <c:v>6.0475561413297303E-2</c:v>
                </c:pt>
                <c:pt idx="29421">
                  <c:v>3.3729022481874198E-2</c:v>
                </c:pt>
                <c:pt idx="29422">
                  <c:v>3.07558854796291E-2</c:v>
                </c:pt>
                <c:pt idx="29423">
                  <c:v>1.05095527987027E-2</c:v>
                </c:pt>
                <c:pt idx="29424">
                  <c:v>2.46032987844307E-2</c:v>
                </c:pt>
                <c:pt idx="29425">
                  <c:v>1.2111070482422701E-2</c:v>
                </c:pt>
                <c:pt idx="29426">
                  <c:v>1.8392424545168699E-2</c:v>
                </c:pt>
                <c:pt idx="29427">
                  <c:v>1.2947178965947499E-2</c:v>
                </c:pt>
                <c:pt idx="29428">
                  <c:v>9.7074479917339598E-3</c:v>
                </c:pt>
                <c:pt idx="29429">
                  <c:v>1.2816467252670801E-2</c:v>
                </c:pt>
                <c:pt idx="29430">
                  <c:v>1.1149961339262901E-2</c:v>
                </c:pt>
                <c:pt idx="29431">
                  <c:v>4.3850603282761497E-2</c:v>
                </c:pt>
                <c:pt idx="29432">
                  <c:v>1.1406939242349E-2</c:v>
                </c:pt>
                <c:pt idx="29433">
                  <c:v>5.64664187254472E-2</c:v>
                </c:pt>
                <c:pt idx="29434">
                  <c:v>2.2695855513525098E-2</c:v>
                </c:pt>
                <c:pt idx="29435">
                  <c:v>1.3025143537544101E-2</c:v>
                </c:pt>
                <c:pt idx="29436">
                  <c:v>3.7853897766806803E-2</c:v>
                </c:pt>
                <c:pt idx="29437">
                  <c:v>6.9304942087216506E-2</c:v>
                </c:pt>
                <c:pt idx="29438">
                  <c:v>2.10779739596198E-2</c:v>
                </c:pt>
                <c:pt idx="29439">
                  <c:v>3.2415617563220499E-2</c:v>
                </c:pt>
                <c:pt idx="29440">
                  <c:v>1.2110633068783501E-2</c:v>
                </c:pt>
                <c:pt idx="29441">
                  <c:v>2.68082911958951E-2</c:v>
                </c:pt>
                <c:pt idx="29442">
                  <c:v>1.08233126751351E-2</c:v>
                </c:pt>
                <c:pt idx="29443">
                  <c:v>9.1500002881424198E-3</c:v>
                </c:pt>
                <c:pt idx="29444">
                  <c:v>9.2354686069906697E-3</c:v>
                </c:pt>
                <c:pt idx="29445">
                  <c:v>1.18580652723763E-2</c:v>
                </c:pt>
                <c:pt idx="29446">
                  <c:v>2.02863187204145E-2</c:v>
                </c:pt>
                <c:pt idx="29447">
                  <c:v>2.0932241157363401E-2</c:v>
                </c:pt>
                <c:pt idx="29448">
                  <c:v>1.5208343510400599E-2</c:v>
                </c:pt>
                <c:pt idx="29449">
                  <c:v>1.44618546577876E-2</c:v>
                </c:pt>
                <c:pt idx="29450">
                  <c:v>1.98673800431401E-2</c:v>
                </c:pt>
                <c:pt idx="29451">
                  <c:v>2.9155299733601502E-2</c:v>
                </c:pt>
                <c:pt idx="29452">
                  <c:v>3.0535715807973401E-2</c:v>
                </c:pt>
                <c:pt idx="29453">
                  <c:v>2.5296244815653599E-2</c:v>
                </c:pt>
                <c:pt idx="29454">
                  <c:v>2.8585496763997E-2</c:v>
                </c:pt>
                <c:pt idx="29455">
                  <c:v>2.3672938520852099E-2</c:v>
                </c:pt>
                <c:pt idx="29456">
                  <c:v>2.74485529408054E-2</c:v>
                </c:pt>
                <c:pt idx="29457">
                  <c:v>1.60215514775175E-2</c:v>
                </c:pt>
                <c:pt idx="29458">
                  <c:v>1.29988749436073E-2</c:v>
                </c:pt>
                <c:pt idx="29459">
                  <c:v>1.6934740357732399E-2</c:v>
                </c:pt>
                <c:pt idx="29460">
                  <c:v>1.3075529592445E-2</c:v>
                </c:pt>
                <c:pt idx="29461">
                  <c:v>1.3964263051128901E-2</c:v>
                </c:pt>
                <c:pt idx="29462">
                  <c:v>1.17706702733253E-2</c:v>
                </c:pt>
                <c:pt idx="29463">
                  <c:v>1.4469253033208E-2</c:v>
                </c:pt>
                <c:pt idx="29464">
                  <c:v>4.6564364713716902E-2</c:v>
                </c:pt>
                <c:pt idx="29465">
                  <c:v>9.1949388131994398E-3</c:v>
                </c:pt>
                <c:pt idx="29466">
                  <c:v>6.7609938917722906E-2</c:v>
                </c:pt>
                <c:pt idx="29467">
                  <c:v>1.0712541397675201E-2</c:v>
                </c:pt>
                <c:pt idx="29468">
                  <c:v>3.55838519087621E-2</c:v>
                </c:pt>
                <c:pt idx="29469">
                  <c:v>1.34641142362885E-2</c:v>
                </c:pt>
                <c:pt idx="29470">
                  <c:v>3.1344056997757698E-2</c:v>
                </c:pt>
                <c:pt idx="29471">
                  <c:v>1.38335857556568E-2</c:v>
                </c:pt>
                <c:pt idx="29472">
                  <c:v>1.18614392663337E-2</c:v>
                </c:pt>
                <c:pt idx="29473">
                  <c:v>1.91614107201948E-2</c:v>
                </c:pt>
                <c:pt idx="29474">
                  <c:v>1.5273117865753199E-2</c:v>
                </c:pt>
                <c:pt idx="29475">
                  <c:v>4.1960385023298997E-2</c:v>
                </c:pt>
                <c:pt idx="29476">
                  <c:v>1.75917163658224E-2</c:v>
                </c:pt>
                <c:pt idx="29477">
                  <c:v>8.5551377508199695E-3</c:v>
                </c:pt>
                <c:pt idx="29478">
                  <c:v>1.0927776935305099E-2</c:v>
                </c:pt>
                <c:pt idx="29479">
                  <c:v>2.7103425593965599E-2</c:v>
                </c:pt>
                <c:pt idx="29480">
                  <c:v>2.5643239948005599E-2</c:v>
                </c:pt>
                <c:pt idx="29481">
                  <c:v>4.6423167820906303E-2</c:v>
                </c:pt>
                <c:pt idx="29482">
                  <c:v>1.14725888154026E-2</c:v>
                </c:pt>
                <c:pt idx="29483">
                  <c:v>2.5235860775756399E-2</c:v>
                </c:pt>
                <c:pt idx="29484">
                  <c:v>1.2238981817291999E-2</c:v>
                </c:pt>
                <c:pt idx="29485">
                  <c:v>2.2390164685934799E-2</c:v>
                </c:pt>
                <c:pt idx="29486">
                  <c:v>1.84230320663464E-2</c:v>
                </c:pt>
                <c:pt idx="29487">
                  <c:v>4.3493549082669898E-2</c:v>
                </c:pt>
                <c:pt idx="29488">
                  <c:v>4.3925303550975001E-2</c:v>
                </c:pt>
                <c:pt idx="29489">
                  <c:v>4.0688622608528603E-2</c:v>
                </c:pt>
                <c:pt idx="29490">
                  <c:v>1.17295448748541E-2</c:v>
                </c:pt>
                <c:pt idx="29491">
                  <c:v>9.6664931676019999E-3</c:v>
                </c:pt>
                <c:pt idx="29492">
                  <c:v>2.3445116794722099E-2</c:v>
                </c:pt>
                <c:pt idx="29493">
                  <c:v>2.3206187342429001E-2</c:v>
                </c:pt>
                <c:pt idx="29494">
                  <c:v>8.4353298137927503E-3</c:v>
                </c:pt>
                <c:pt idx="29495">
                  <c:v>1.58544521646087E-2</c:v>
                </c:pt>
                <c:pt idx="29496">
                  <c:v>5.9538254318655899E-2</c:v>
                </c:pt>
                <c:pt idx="29497">
                  <c:v>1.34422829610876E-2</c:v>
                </c:pt>
                <c:pt idx="29498">
                  <c:v>8.8855503271211504E-3</c:v>
                </c:pt>
                <c:pt idx="29499">
                  <c:v>9.7535743005567506E-3</c:v>
                </c:pt>
                <c:pt idx="29500">
                  <c:v>8.7789620617225502E-3</c:v>
                </c:pt>
                <c:pt idx="29501">
                  <c:v>1.6981010630670298E-2</c:v>
                </c:pt>
                <c:pt idx="29502">
                  <c:v>1.6426758625258699E-2</c:v>
                </c:pt>
                <c:pt idx="29503">
                  <c:v>3.02777073140089E-2</c:v>
                </c:pt>
                <c:pt idx="29504">
                  <c:v>1.8878115440003701E-2</c:v>
                </c:pt>
                <c:pt idx="29505">
                  <c:v>4.2192888147554897E-2</c:v>
                </c:pt>
                <c:pt idx="29506">
                  <c:v>2.8436836604147801E-2</c:v>
                </c:pt>
                <c:pt idx="29507">
                  <c:v>4.08095674800747E-2</c:v>
                </c:pt>
                <c:pt idx="29508">
                  <c:v>9.8063991522325603E-3</c:v>
                </c:pt>
                <c:pt idx="29509">
                  <c:v>1.10333366391206E-2</c:v>
                </c:pt>
                <c:pt idx="29510">
                  <c:v>1.9613274176877901E-2</c:v>
                </c:pt>
                <c:pt idx="29511">
                  <c:v>9.2447932430215294E-3</c:v>
                </c:pt>
                <c:pt idx="29512">
                  <c:v>1.9742968923459201E-2</c:v>
                </c:pt>
                <c:pt idx="29513">
                  <c:v>1.8368368089061698E-2</c:v>
                </c:pt>
                <c:pt idx="29514">
                  <c:v>1.9796030999706799E-2</c:v>
                </c:pt>
                <c:pt idx="29515">
                  <c:v>1.8535579740032102E-2</c:v>
                </c:pt>
                <c:pt idx="29516">
                  <c:v>1.25710768410535E-2</c:v>
                </c:pt>
                <c:pt idx="29517">
                  <c:v>9.2171982742659999E-3</c:v>
                </c:pt>
                <c:pt idx="29518">
                  <c:v>9.1052893720174003E-3</c:v>
                </c:pt>
                <c:pt idx="29519">
                  <c:v>2.6645233616442499E-2</c:v>
                </c:pt>
                <c:pt idx="29520">
                  <c:v>1.42281911844311E-2</c:v>
                </c:pt>
                <c:pt idx="29521">
                  <c:v>3.5332247468344402E-2</c:v>
                </c:pt>
                <c:pt idx="29522">
                  <c:v>9.3475174630148501E-3</c:v>
                </c:pt>
                <c:pt idx="29523">
                  <c:v>3.0969544697600299E-2</c:v>
                </c:pt>
                <c:pt idx="29524">
                  <c:v>1.2671954643372001E-2</c:v>
                </c:pt>
                <c:pt idx="29525">
                  <c:v>3.8727709699144297E-2</c:v>
                </c:pt>
                <c:pt idx="29526">
                  <c:v>5.1204075316405799E-2</c:v>
                </c:pt>
                <c:pt idx="29527">
                  <c:v>2.8078180956670199E-2</c:v>
                </c:pt>
                <c:pt idx="29528">
                  <c:v>9.6554188417416805E-3</c:v>
                </c:pt>
                <c:pt idx="29529">
                  <c:v>5.3839625171757603E-2</c:v>
                </c:pt>
                <c:pt idx="29530">
                  <c:v>1.7182336753759901E-2</c:v>
                </c:pt>
                <c:pt idx="29531">
                  <c:v>8.5667411927510297E-3</c:v>
                </c:pt>
                <c:pt idx="29532">
                  <c:v>1.53978622441813E-2</c:v>
                </c:pt>
                <c:pt idx="29533">
                  <c:v>1.4635776196561199E-2</c:v>
                </c:pt>
                <c:pt idx="29534">
                  <c:v>1.4600123919691E-2</c:v>
                </c:pt>
                <c:pt idx="29535">
                  <c:v>5.7885078895961603E-2</c:v>
                </c:pt>
                <c:pt idx="29536">
                  <c:v>2.0829307259779498E-2</c:v>
                </c:pt>
                <c:pt idx="29537">
                  <c:v>1.2492875682195301E-2</c:v>
                </c:pt>
                <c:pt idx="29538">
                  <c:v>2.44623807452862E-2</c:v>
                </c:pt>
                <c:pt idx="29539">
                  <c:v>1.25673960516656E-2</c:v>
                </c:pt>
                <c:pt idx="29540">
                  <c:v>6.7721049594685598E-2</c:v>
                </c:pt>
                <c:pt idx="29541">
                  <c:v>2.95762334135398E-2</c:v>
                </c:pt>
                <c:pt idx="29542">
                  <c:v>1.0991810943031401E-2</c:v>
                </c:pt>
                <c:pt idx="29543">
                  <c:v>2.6262464189711499E-2</c:v>
                </c:pt>
                <c:pt idx="29544">
                  <c:v>2.00936890806954E-2</c:v>
                </c:pt>
                <c:pt idx="29545">
                  <c:v>3.1429313366714E-2</c:v>
                </c:pt>
                <c:pt idx="29546">
                  <c:v>4.9596425045382801E-2</c:v>
                </c:pt>
                <c:pt idx="29547">
                  <c:v>1.19829743308196E-2</c:v>
                </c:pt>
                <c:pt idx="29548">
                  <c:v>2.8057279483632E-2</c:v>
                </c:pt>
                <c:pt idx="29549">
                  <c:v>7.0182734678202394E-2</c:v>
                </c:pt>
                <c:pt idx="29550">
                  <c:v>7.0447760576127394E-2</c:v>
                </c:pt>
                <c:pt idx="29551">
                  <c:v>3.5082235256310199E-2</c:v>
                </c:pt>
                <c:pt idx="29552">
                  <c:v>1.2727198148757999E-2</c:v>
                </c:pt>
                <c:pt idx="29553">
                  <c:v>2.6191861070325201E-2</c:v>
                </c:pt>
                <c:pt idx="29554">
                  <c:v>1.37595681636681E-2</c:v>
                </c:pt>
                <c:pt idx="29555">
                  <c:v>3.4111978866162899E-2</c:v>
                </c:pt>
                <c:pt idx="29556">
                  <c:v>2.6721764182577799E-2</c:v>
                </c:pt>
                <c:pt idx="29557">
                  <c:v>1.9616025934222101E-2</c:v>
                </c:pt>
                <c:pt idx="29558">
                  <c:v>6.0242738410401703E-2</c:v>
                </c:pt>
                <c:pt idx="29559">
                  <c:v>1.1798143955051099E-2</c:v>
                </c:pt>
                <c:pt idx="29560">
                  <c:v>1.44096637136097E-2</c:v>
                </c:pt>
                <c:pt idx="29561">
                  <c:v>1.09962423237324E-2</c:v>
                </c:pt>
                <c:pt idx="29562">
                  <c:v>1.3041353763884199E-2</c:v>
                </c:pt>
                <c:pt idx="29563">
                  <c:v>4.8876953824972001E-2</c:v>
                </c:pt>
                <c:pt idx="29564">
                  <c:v>1.4370427916806001E-2</c:v>
                </c:pt>
                <c:pt idx="29565">
                  <c:v>3.3888378279266398E-2</c:v>
                </c:pt>
                <c:pt idx="29566">
                  <c:v>1.15214650063449E-2</c:v>
                </c:pt>
                <c:pt idx="29567">
                  <c:v>1.01965676363307E-2</c:v>
                </c:pt>
                <c:pt idx="29568">
                  <c:v>4.88800668809765E-2</c:v>
                </c:pt>
                <c:pt idx="29569">
                  <c:v>1.5978175386725E-2</c:v>
                </c:pt>
                <c:pt idx="29570">
                  <c:v>1.20775508337262E-2</c:v>
                </c:pt>
                <c:pt idx="29571">
                  <c:v>4.34649586638617E-2</c:v>
                </c:pt>
                <c:pt idx="29572">
                  <c:v>1.1460191320853101E-2</c:v>
                </c:pt>
                <c:pt idx="29573">
                  <c:v>2.96302514847918E-2</c:v>
                </c:pt>
                <c:pt idx="29574">
                  <c:v>1.11371965880329E-2</c:v>
                </c:pt>
                <c:pt idx="29575">
                  <c:v>1.37032969328292E-2</c:v>
                </c:pt>
                <c:pt idx="29576">
                  <c:v>6.4043940060302298E-2</c:v>
                </c:pt>
                <c:pt idx="29577">
                  <c:v>1.2222029436480999E-2</c:v>
                </c:pt>
                <c:pt idx="29578">
                  <c:v>3.38478080266508E-2</c:v>
                </c:pt>
                <c:pt idx="29579">
                  <c:v>1.8491600837061199E-2</c:v>
                </c:pt>
                <c:pt idx="29580">
                  <c:v>4.4481728685573999E-2</c:v>
                </c:pt>
                <c:pt idx="29581">
                  <c:v>4.7018730507594399E-2</c:v>
                </c:pt>
                <c:pt idx="29582">
                  <c:v>6.1801040525201897E-2</c:v>
                </c:pt>
                <c:pt idx="29583">
                  <c:v>2.5953586737798101E-2</c:v>
                </c:pt>
                <c:pt idx="29584">
                  <c:v>1.84280149724452E-2</c:v>
                </c:pt>
                <c:pt idx="29585">
                  <c:v>2.7182026690284099E-2</c:v>
                </c:pt>
                <c:pt idx="29586">
                  <c:v>1.5414690588613699E-2</c:v>
                </c:pt>
                <c:pt idx="29587">
                  <c:v>1.14878956393936E-2</c:v>
                </c:pt>
                <c:pt idx="29588">
                  <c:v>2.1281675743623499E-2</c:v>
                </c:pt>
                <c:pt idx="29589">
                  <c:v>1.13950271188798E-2</c:v>
                </c:pt>
                <c:pt idx="29590">
                  <c:v>5.28115749041538E-2</c:v>
                </c:pt>
                <c:pt idx="29591">
                  <c:v>1.8991304531568502E-2</c:v>
                </c:pt>
                <c:pt idx="29592">
                  <c:v>4.0990819039535199E-2</c:v>
                </c:pt>
                <c:pt idx="29593">
                  <c:v>1.36799393617393E-2</c:v>
                </c:pt>
                <c:pt idx="29594">
                  <c:v>1.7513837144016799E-2</c:v>
                </c:pt>
                <c:pt idx="29595">
                  <c:v>5.13328120939264E-2</c:v>
                </c:pt>
                <c:pt idx="29596">
                  <c:v>2.39881648705455E-2</c:v>
                </c:pt>
                <c:pt idx="29597">
                  <c:v>1.1565926909346101E-2</c:v>
                </c:pt>
                <c:pt idx="29598">
                  <c:v>1.3058328076379799E-2</c:v>
                </c:pt>
                <c:pt idx="29599">
                  <c:v>3.4507196835903101E-2</c:v>
                </c:pt>
                <c:pt idx="29600">
                  <c:v>2.4932239700132801E-2</c:v>
                </c:pt>
                <c:pt idx="29601">
                  <c:v>1.7227663003946899E-2</c:v>
                </c:pt>
                <c:pt idx="29602">
                  <c:v>9.1578753584809804E-3</c:v>
                </c:pt>
                <c:pt idx="29603">
                  <c:v>9.5296125437960601E-3</c:v>
                </c:pt>
                <c:pt idx="29604">
                  <c:v>2.0440472161111198E-2</c:v>
                </c:pt>
                <c:pt idx="29605">
                  <c:v>6.6132971155418399E-2</c:v>
                </c:pt>
                <c:pt idx="29606">
                  <c:v>1.4186593768770199E-2</c:v>
                </c:pt>
                <c:pt idx="29607">
                  <c:v>1.1175794743806601E-2</c:v>
                </c:pt>
                <c:pt idx="29608">
                  <c:v>1.58364994119107E-2</c:v>
                </c:pt>
                <c:pt idx="29609">
                  <c:v>1.19530072888515E-2</c:v>
                </c:pt>
                <c:pt idx="29610">
                  <c:v>1.3341777913637999E-2</c:v>
                </c:pt>
                <c:pt idx="29611">
                  <c:v>4.0630114051142197E-2</c:v>
                </c:pt>
                <c:pt idx="29612">
                  <c:v>2.3428266510292201E-2</c:v>
                </c:pt>
                <c:pt idx="29613">
                  <c:v>3.4543419655448299E-2</c:v>
                </c:pt>
                <c:pt idx="29614">
                  <c:v>5.76745902468489E-2</c:v>
                </c:pt>
                <c:pt idx="29615">
                  <c:v>1.4124261844625599E-2</c:v>
                </c:pt>
                <c:pt idx="29616">
                  <c:v>1.1190679731636901E-2</c:v>
                </c:pt>
                <c:pt idx="29617">
                  <c:v>1.1538923769125201E-2</c:v>
                </c:pt>
                <c:pt idx="29618">
                  <c:v>1.90226535334342E-2</c:v>
                </c:pt>
                <c:pt idx="29619">
                  <c:v>2.41946604838899E-2</c:v>
                </c:pt>
                <c:pt idx="29620">
                  <c:v>2.6281150816205998E-2</c:v>
                </c:pt>
                <c:pt idx="29621">
                  <c:v>2.0076785361946101E-2</c:v>
                </c:pt>
                <c:pt idx="29622">
                  <c:v>2.3903181786389699E-2</c:v>
                </c:pt>
                <c:pt idx="29623">
                  <c:v>1.4587348035548699E-2</c:v>
                </c:pt>
                <c:pt idx="29624">
                  <c:v>9.9740498819939193E-3</c:v>
                </c:pt>
                <c:pt idx="29625">
                  <c:v>4.3076694407299103E-2</c:v>
                </c:pt>
                <c:pt idx="29626">
                  <c:v>2.1367337307830098E-2</c:v>
                </c:pt>
                <c:pt idx="29627">
                  <c:v>2.01221289789962E-2</c:v>
                </c:pt>
                <c:pt idx="29628">
                  <c:v>1.6459151882587099E-2</c:v>
                </c:pt>
                <c:pt idx="29629">
                  <c:v>1.09624336075335E-2</c:v>
                </c:pt>
                <c:pt idx="29630">
                  <c:v>9.9654538444114305E-3</c:v>
                </c:pt>
                <c:pt idx="29631">
                  <c:v>5.88833522107782E-2</c:v>
                </c:pt>
                <c:pt idx="29632">
                  <c:v>1.4715246056387301E-2</c:v>
                </c:pt>
                <c:pt idx="29633">
                  <c:v>1.1732518492556099E-2</c:v>
                </c:pt>
                <c:pt idx="29634">
                  <c:v>9.6395882022315207E-3</c:v>
                </c:pt>
                <c:pt idx="29635">
                  <c:v>1.2393641876628499E-2</c:v>
                </c:pt>
                <c:pt idx="29636">
                  <c:v>1.5668299799049101E-2</c:v>
                </c:pt>
                <c:pt idx="29637">
                  <c:v>8.6287884580752705E-3</c:v>
                </c:pt>
                <c:pt idx="29638">
                  <c:v>1.8541072166114801E-2</c:v>
                </c:pt>
                <c:pt idx="29639">
                  <c:v>4.1830228431091597E-2</c:v>
                </c:pt>
                <c:pt idx="29640">
                  <c:v>2.2231938308513999E-2</c:v>
                </c:pt>
                <c:pt idx="29641">
                  <c:v>9.6254132227456303E-3</c:v>
                </c:pt>
                <c:pt idx="29642">
                  <c:v>1.36368460003162E-2</c:v>
                </c:pt>
                <c:pt idx="29643">
                  <c:v>1.43989025226492E-2</c:v>
                </c:pt>
                <c:pt idx="29644">
                  <c:v>4.8796705160595602E-2</c:v>
                </c:pt>
                <c:pt idx="29645">
                  <c:v>6.3733192479906095E-2</c:v>
                </c:pt>
                <c:pt idx="29646">
                  <c:v>1.69410835885257E-2</c:v>
                </c:pt>
                <c:pt idx="29647">
                  <c:v>2.48336014302937E-2</c:v>
                </c:pt>
                <c:pt idx="29648">
                  <c:v>3.6161625694348602E-2</c:v>
                </c:pt>
                <c:pt idx="29649">
                  <c:v>1.1556097189172301E-2</c:v>
                </c:pt>
                <c:pt idx="29650">
                  <c:v>3.2821309625157703E-2</c:v>
                </c:pt>
                <c:pt idx="29651">
                  <c:v>1.1095524132534401E-2</c:v>
                </c:pt>
                <c:pt idx="29652">
                  <c:v>1.21046354979925E-2</c:v>
                </c:pt>
                <c:pt idx="29653">
                  <c:v>1.3342417119353399E-2</c:v>
                </c:pt>
                <c:pt idx="29654">
                  <c:v>1.28351705326997E-2</c:v>
                </c:pt>
                <c:pt idx="29655">
                  <c:v>2.1680791131067599E-2</c:v>
                </c:pt>
                <c:pt idx="29656">
                  <c:v>3.4172676008232601E-2</c:v>
                </c:pt>
                <c:pt idx="29657">
                  <c:v>9.9742862776454003E-3</c:v>
                </c:pt>
                <c:pt idx="29658">
                  <c:v>1.06928578438686E-2</c:v>
                </c:pt>
                <c:pt idx="29659">
                  <c:v>9.7007463184717903E-3</c:v>
                </c:pt>
                <c:pt idx="29660">
                  <c:v>2.9654054286563002E-2</c:v>
                </c:pt>
                <c:pt idx="29661">
                  <c:v>1.18903482986529E-2</c:v>
                </c:pt>
                <c:pt idx="29662">
                  <c:v>1.28158503493691E-2</c:v>
                </c:pt>
                <c:pt idx="29663">
                  <c:v>5.9311939257355097E-2</c:v>
                </c:pt>
                <c:pt idx="29664">
                  <c:v>5.1301363334742001E-2</c:v>
                </c:pt>
                <c:pt idx="29665">
                  <c:v>1.1384867053649401E-2</c:v>
                </c:pt>
                <c:pt idx="29666">
                  <c:v>1.0569466496761199E-2</c:v>
                </c:pt>
                <c:pt idx="29667">
                  <c:v>1.18889953881752E-2</c:v>
                </c:pt>
                <c:pt idx="29668">
                  <c:v>1.0551193893891701E-2</c:v>
                </c:pt>
                <c:pt idx="29669">
                  <c:v>1.2327926840557999E-2</c:v>
                </c:pt>
                <c:pt idx="29670">
                  <c:v>1.74013590526572E-2</c:v>
                </c:pt>
                <c:pt idx="29671">
                  <c:v>1.3868937157789999E-2</c:v>
                </c:pt>
                <c:pt idx="29672">
                  <c:v>4.85047284725489E-2</c:v>
                </c:pt>
                <c:pt idx="29673">
                  <c:v>3.23075856467165E-2</c:v>
                </c:pt>
                <c:pt idx="29674">
                  <c:v>4.4113361167167797E-2</c:v>
                </c:pt>
                <c:pt idx="29675">
                  <c:v>8.4902824164143197E-3</c:v>
                </c:pt>
                <c:pt idx="29676">
                  <c:v>1.40004445033399E-2</c:v>
                </c:pt>
                <c:pt idx="29677">
                  <c:v>1.27640537799914E-2</c:v>
                </c:pt>
                <c:pt idx="29678">
                  <c:v>1.19247730052888E-2</c:v>
                </c:pt>
                <c:pt idx="29679">
                  <c:v>1.5412764899998301E-2</c:v>
                </c:pt>
                <c:pt idx="29680">
                  <c:v>1.6927735319641101E-2</c:v>
                </c:pt>
                <c:pt idx="29681">
                  <c:v>2.1075052046668999E-2</c:v>
                </c:pt>
                <c:pt idx="29682">
                  <c:v>1.00880438006623E-2</c:v>
                </c:pt>
                <c:pt idx="29683">
                  <c:v>9.8240060360493299E-3</c:v>
                </c:pt>
                <c:pt idx="29684">
                  <c:v>2.8871737795710201E-2</c:v>
                </c:pt>
                <c:pt idx="29685">
                  <c:v>5.9413664421784002E-2</c:v>
                </c:pt>
                <c:pt idx="29686">
                  <c:v>1.0301208595228499E-2</c:v>
                </c:pt>
                <c:pt idx="29687">
                  <c:v>3.5117927018324203E-2</c:v>
                </c:pt>
                <c:pt idx="29688">
                  <c:v>1.5836654462268399E-2</c:v>
                </c:pt>
                <c:pt idx="29689">
                  <c:v>1.6561948492227099E-2</c:v>
                </c:pt>
                <c:pt idx="29690">
                  <c:v>1.0858598054772E-2</c:v>
                </c:pt>
                <c:pt idx="29691">
                  <c:v>2.8407145345789801E-2</c:v>
                </c:pt>
                <c:pt idx="29692">
                  <c:v>2.3979916484286299E-2</c:v>
                </c:pt>
                <c:pt idx="29693">
                  <c:v>1.2686107986056801E-2</c:v>
                </c:pt>
                <c:pt idx="29694">
                  <c:v>4.2795643119201997E-2</c:v>
                </c:pt>
                <c:pt idx="29695">
                  <c:v>1.9853034445342199E-2</c:v>
                </c:pt>
                <c:pt idx="29696">
                  <c:v>4.4022308809743602E-2</c:v>
                </c:pt>
                <c:pt idx="29697">
                  <c:v>1.7238048294625202E-2</c:v>
                </c:pt>
                <c:pt idx="29698">
                  <c:v>3.29715176242961E-2</c:v>
                </c:pt>
                <c:pt idx="29699">
                  <c:v>5.0258184068875701E-2</c:v>
                </c:pt>
                <c:pt idx="29700">
                  <c:v>2.0776228750669399E-2</c:v>
                </c:pt>
                <c:pt idx="29701">
                  <c:v>3.3691683675373299E-2</c:v>
                </c:pt>
                <c:pt idx="29702">
                  <c:v>1.8331520392759201E-2</c:v>
                </c:pt>
                <c:pt idx="29703">
                  <c:v>1.2183563386302901E-2</c:v>
                </c:pt>
                <c:pt idx="29704">
                  <c:v>1.2765420359528599E-2</c:v>
                </c:pt>
                <c:pt idx="29705">
                  <c:v>1.40241501247362E-2</c:v>
                </c:pt>
                <c:pt idx="29706">
                  <c:v>9.6176649932708993E-3</c:v>
                </c:pt>
                <c:pt idx="29707">
                  <c:v>3.3659947342189099E-2</c:v>
                </c:pt>
                <c:pt idx="29708">
                  <c:v>3.0091875282947399E-2</c:v>
                </c:pt>
                <c:pt idx="29709">
                  <c:v>2.6810092113058299E-2</c:v>
                </c:pt>
                <c:pt idx="29710">
                  <c:v>3.9190793077139102E-2</c:v>
                </c:pt>
                <c:pt idx="29711">
                  <c:v>1.15557105047261E-2</c:v>
                </c:pt>
                <c:pt idx="29712">
                  <c:v>1.2609847217364901E-2</c:v>
                </c:pt>
                <c:pt idx="29713">
                  <c:v>9.5197069010899797E-3</c:v>
                </c:pt>
                <c:pt idx="29714">
                  <c:v>3.2791918537912301E-2</c:v>
                </c:pt>
                <c:pt idx="29715">
                  <c:v>1.36074358070389E-2</c:v>
                </c:pt>
                <c:pt idx="29716">
                  <c:v>1.9326959606136201E-2</c:v>
                </c:pt>
                <c:pt idx="29717">
                  <c:v>1.8755539431614801E-2</c:v>
                </c:pt>
                <c:pt idx="29718">
                  <c:v>2.50967999476913E-2</c:v>
                </c:pt>
                <c:pt idx="29719">
                  <c:v>4.7117601512229997E-2</c:v>
                </c:pt>
                <c:pt idx="29720">
                  <c:v>4.0699688138119798E-2</c:v>
                </c:pt>
                <c:pt idx="29721">
                  <c:v>1.7918343257357298E-2</c:v>
                </c:pt>
                <c:pt idx="29722">
                  <c:v>1.1324995781573E-2</c:v>
                </c:pt>
                <c:pt idx="29723">
                  <c:v>4.6379045770949902E-2</c:v>
                </c:pt>
                <c:pt idx="29724">
                  <c:v>2.3697233735040901E-2</c:v>
                </c:pt>
                <c:pt idx="29725">
                  <c:v>1.4182424133845999E-2</c:v>
                </c:pt>
                <c:pt idx="29726">
                  <c:v>1.1194787319912001E-2</c:v>
                </c:pt>
                <c:pt idx="29727">
                  <c:v>1.6263458095415202E-2</c:v>
                </c:pt>
                <c:pt idx="29728">
                  <c:v>1.2991765779689E-2</c:v>
                </c:pt>
                <c:pt idx="29729">
                  <c:v>1.71338845265766E-2</c:v>
                </c:pt>
                <c:pt idx="29730">
                  <c:v>9.4547939664240601E-3</c:v>
                </c:pt>
                <c:pt idx="29731">
                  <c:v>1.4068876390615701E-2</c:v>
                </c:pt>
                <c:pt idx="29732">
                  <c:v>1.41249920873215E-2</c:v>
                </c:pt>
                <c:pt idx="29733">
                  <c:v>4.77657611564382E-2</c:v>
                </c:pt>
                <c:pt idx="29734">
                  <c:v>3.67591301700783E-2</c:v>
                </c:pt>
                <c:pt idx="29735">
                  <c:v>1.11831928118265E-2</c:v>
                </c:pt>
                <c:pt idx="29736">
                  <c:v>6.2287598311068802E-2</c:v>
                </c:pt>
                <c:pt idx="29737">
                  <c:v>1.03909779288761E-2</c:v>
                </c:pt>
                <c:pt idx="29738">
                  <c:v>1.0637476143365099E-2</c:v>
                </c:pt>
                <c:pt idx="29739">
                  <c:v>4.84969092668881E-2</c:v>
                </c:pt>
                <c:pt idx="29740">
                  <c:v>1.0694366736644799E-2</c:v>
                </c:pt>
                <c:pt idx="29741">
                  <c:v>7.1112828047715099E-2</c:v>
                </c:pt>
                <c:pt idx="29742">
                  <c:v>1.52598493960053E-2</c:v>
                </c:pt>
                <c:pt idx="29743">
                  <c:v>1.3272121877731901E-2</c:v>
                </c:pt>
                <c:pt idx="29744">
                  <c:v>1.8390321513529002E-2</c:v>
                </c:pt>
                <c:pt idx="29745">
                  <c:v>1.2053635399786501E-2</c:v>
                </c:pt>
                <c:pt idx="29746">
                  <c:v>2.1905446044182202E-2</c:v>
                </c:pt>
                <c:pt idx="29747">
                  <c:v>1.02104995304331E-2</c:v>
                </c:pt>
                <c:pt idx="29748">
                  <c:v>1.3184828391977601E-2</c:v>
                </c:pt>
                <c:pt idx="29749">
                  <c:v>6.9176913682688801E-2</c:v>
                </c:pt>
                <c:pt idx="29750">
                  <c:v>2.19657571576343E-2</c:v>
                </c:pt>
                <c:pt idx="29751">
                  <c:v>2.0448993495945499E-2</c:v>
                </c:pt>
                <c:pt idx="29752">
                  <c:v>3.9213231886132502E-2</c:v>
                </c:pt>
                <c:pt idx="29753">
                  <c:v>2.91598969717464E-2</c:v>
                </c:pt>
                <c:pt idx="29754">
                  <c:v>8.6738798356349005E-3</c:v>
                </c:pt>
                <c:pt idx="29755">
                  <c:v>2.7768669378040602E-2</c:v>
                </c:pt>
                <c:pt idx="29756">
                  <c:v>1.5873363356308699E-2</c:v>
                </c:pt>
                <c:pt idx="29757">
                  <c:v>1.04948198371338E-2</c:v>
                </c:pt>
                <c:pt idx="29758">
                  <c:v>1.6074700178507199E-2</c:v>
                </c:pt>
                <c:pt idx="29759">
                  <c:v>6.7988868153718504E-2</c:v>
                </c:pt>
                <c:pt idx="29760">
                  <c:v>2.2975178304173199E-2</c:v>
                </c:pt>
                <c:pt idx="29761">
                  <c:v>1.10257320756293E-2</c:v>
                </c:pt>
                <c:pt idx="29762">
                  <c:v>5.5400820836176298E-2</c:v>
                </c:pt>
                <c:pt idx="29763">
                  <c:v>3.0692763489989301E-2</c:v>
                </c:pt>
                <c:pt idx="29764">
                  <c:v>5.1890186698253397E-2</c:v>
                </c:pt>
                <c:pt idx="29765">
                  <c:v>3.8481504610839497E-2</c:v>
                </c:pt>
                <c:pt idx="29766">
                  <c:v>1.50584401304996E-2</c:v>
                </c:pt>
                <c:pt idx="29767">
                  <c:v>9.4524624754844504E-3</c:v>
                </c:pt>
                <c:pt idx="29768">
                  <c:v>2.5834638531683999E-2</c:v>
                </c:pt>
                <c:pt idx="29769">
                  <c:v>3.00880416553569E-2</c:v>
                </c:pt>
                <c:pt idx="29770">
                  <c:v>9.7078079452606707E-3</c:v>
                </c:pt>
                <c:pt idx="29771">
                  <c:v>3.3972520707987099E-2</c:v>
                </c:pt>
                <c:pt idx="29772">
                  <c:v>2.3510797105105001E-2</c:v>
                </c:pt>
                <c:pt idx="29773">
                  <c:v>6.2091664817993303E-2</c:v>
                </c:pt>
                <c:pt idx="29774">
                  <c:v>2.1473796014237E-2</c:v>
                </c:pt>
                <c:pt idx="29775">
                  <c:v>2.65505572309312E-2</c:v>
                </c:pt>
                <c:pt idx="29776">
                  <c:v>4.3286162240786998E-2</c:v>
                </c:pt>
                <c:pt idx="29777">
                  <c:v>9.0968555015584103E-3</c:v>
                </c:pt>
                <c:pt idx="29778">
                  <c:v>1.17254535255588E-2</c:v>
                </c:pt>
                <c:pt idx="29779">
                  <c:v>1.1464172634345401E-2</c:v>
                </c:pt>
                <c:pt idx="29780">
                  <c:v>1.0768919310981799E-2</c:v>
                </c:pt>
                <c:pt idx="29781">
                  <c:v>1.01148321221204E-2</c:v>
                </c:pt>
                <c:pt idx="29782">
                  <c:v>1.4576893884923401E-2</c:v>
                </c:pt>
                <c:pt idx="29783">
                  <c:v>1.0962580590545201E-2</c:v>
                </c:pt>
                <c:pt idx="29784">
                  <c:v>1.6267747757781701E-2</c:v>
                </c:pt>
                <c:pt idx="29785">
                  <c:v>3.0502668066005399E-2</c:v>
                </c:pt>
                <c:pt idx="29786">
                  <c:v>1.07234287902303E-2</c:v>
                </c:pt>
                <c:pt idx="29787">
                  <c:v>1.7408942202316698E-2</c:v>
                </c:pt>
                <c:pt idx="29788">
                  <c:v>2.1579613495342799E-2</c:v>
                </c:pt>
                <c:pt idx="29789">
                  <c:v>2.8352455730573999E-2</c:v>
                </c:pt>
                <c:pt idx="29790">
                  <c:v>1.35627203577816E-2</c:v>
                </c:pt>
                <c:pt idx="29791">
                  <c:v>1.3316257673944801E-2</c:v>
                </c:pt>
                <c:pt idx="29792">
                  <c:v>5.0849921027217297E-2</c:v>
                </c:pt>
                <c:pt idx="29793">
                  <c:v>4.4638443820636399E-2</c:v>
                </c:pt>
                <c:pt idx="29794">
                  <c:v>7.0783211356661699E-2</c:v>
                </c:pt>
                <c:pt idx="29795">
                  <c:v>3.7364291779753103E-2</c:v>
                </c:pt>
                <c:pt idx="29796">
                  <c:v>1.07917844510068E-2</c:v>
                </c:pt>
                <c:pt idx="29797">
                  <c:v>1.54097576731954E-2</c:v>
                </c:pt>
                <c:pt idx="29798">
                  <c:v>9.5452995639798595E-3</c:v>
                </c:pt>
                <c:pt idx="29799">
                  <c:v>9.9275102231408101E-3</c:v>
                </c:pt>
                <c:pt idx="29800">
                  <c:v>2.24731159937374E-2</c:v>
                </c:pt>
                <c:pt idx="29801">
                  <c:v>3.0745287737194801E-2</c:v>
                </c:pt>
                <c:pt idx="29802">
                  <c:v>1.7436685515007301E-2</c:v>
                </c:pt>
                <c:pt idx="29803">
                  <c:v>2.7728632347063499E-2</c:v>
                </c:pt>
                <c:pt idx="29804">
                  <c:v>5.07758320995065E-2</c:v>
                </c:pt>
                <c:pt idx="29805">
                  <c:v>5.2504679436915502E-2</c:v>
                </c:pt>
                <c:pt idx="29806">
                  <c:v>1.54025683290728E-2</c:v>
                </c:pt>
                <c:pt idx="29807">
                  <c:v>2.1058107311419098E-2</c:v>
                </c:pt>
                <c:pt idx="29808">
                  <c:v>1.0029543377472199E-2</c:v>
                </c:pt>
                <c:pt idx="29809">
                  <c:v>3.9089038247891797E-2</c:v>
                </c:pt>
                <c:pt idx="29810">
                  <c:v>1.07545983074023E-2</c:v>
                </c:pt>
                <c:pt idx="29811">
                  <c:v>1.05545691534066E-2</c:v>
                </c:pt>
                <c:pt idx="29812">
                  <c:v>1.7064078774953501E-2</c:v>
                </c:pt>
                <c:pt idx="29813">
                  <c:v>4.6413399422380999E-2</c:v>
                </c:pt>
                <c:pt idx="29814">
                  <c:v>4.03111591606558E-2</c:v>
                </c:pt>
                <c:pt idx="29815">
                  <c:v>1.40053736450013E-2</c:v>
                </c:pt>
                <c:pt idx="29816">
                  <c:v>2.13285410943038E-2</c:v>
                </c:pt>
                <c:pt idx="29817">
                  <c:v>2.0507214154395E-2</c:v>
                </c:pt>
                <c:pt idx="29818">
                  <c:v>8.9093964349123908E-3</c:v>
                </c:pt>
                <c:pt idx="29819">
                  <c:v>2.1009695556838699E-2</c:v>
                </c:pt>
                <c:pt idx="29820">
                  <c:v>5.4082509518471801E-2</c:v>
                </c:pt>
                <c:pt idx="29821">
                  <c:v>1.0681040855547301E-2</c:v>
                </c:pt>
                <c:pt idx="29822">
                  <c:v>3.8677719436868797E-2</c:v>
                </c:pt>
                <c:pt idx="29823">
                  <c:v>1.32667995194371E-2</c:v>
                </c:pt>
                <c:pt idx="29824">
                  <c:v>2.0506851815817701E-2</c:v>
                </c:pt>
                <c:pt idx="29825">
                  <c:v>1.4828387137829E-2</c:v>
                </c:pt>
                <c:pt idx="29826">
                  <c:v>1.0784622047178E-2</c:v>
                </c:pt>
                <c:pt idx="29827">
                  <c:v>1.2345061630311399E-2</c:v>
                </c:pt>
                <c:pt idx="29828">
                  <c:v>2.5936368701108499E-2</c:v>
                </c:pt>
                <c:pt idx="29829">
                  <c:v>2.87820757858709E-2</c:v>
                </c:pt>
                <c:pt idx="29830">
                  <c:v>5.3964369578187399E-2</c:v>
                </c:pt>
                <c:pt idx="29831">
                  <c:v>5.4586105391174498E-2</c:v>
                </c:pt>
                <c:pt idx="29832">
                  <c:v>6.5623066238869807E-2</c:v>
                </c:pt>
                <c:pt idx="29833">
                  <c:v>1.10238268416579E-2</c:v>
                </c:pt>
                <c:pt idx="29834">
                  <c:v>1.34991518455106E-2</c:v>
                </c:pt>
                <c:pt idx="29835">
                  <c:v>1.4746688732558501E-2</c:v>
                </c:pt>
                <c:pt idx="29836">
                  <c:v>4.28037363059156E-2</c:v>
                </c:pt>
                <c:pt idx="29837">
                  <c:v>4.9531405533236997E-2</c:v>
                </c:pt>
                <c:pt idx="29838">
                  <c:v>1.89818675584917E-2</c:v>
                </c:pt>
                <c:pt idx="29839">
                  <c:v>1.7838027537074901E-2</c:v>
                </c:pt>
                <c:pt idx="29840">
                  <c:v>2.2414897326069501E-2</c:v>
                </c:pt>
                <c:pt idx="29841">
                  <c:v>3.3238460447889903E-2</c:v>
                </c:pt>
                <c:pt idx="29842">
                  <c:v>2.10275297189924E-2</c:v>
                </c:pt>
                <c:pt idx="29843">
                  <c:v>2.23527360285646E-2</c:v>
                </c:pt>
                <c:pt idx="29844">
                  <c:v>1.0880860520753301E-2</c:v>
                </c:pt>
                <c:pt idx="29845">
                  <c:v>1.33118402766528E-2</c:v>
                </c:pt>
                <c:pt idx="29846">
                  <c:v>1.42490202062211E-2</c:v>
                </c:pt>
                <c:pt idx="29847">
                  <c:v>2.9468335468899001E-2</c:v>
                </c:pt>
                <c:pt idx="29848">
                  <c:v>9.6759333456724293E-3</c:v>
                </c:pt>
                <c:pt idx="29849">
                  <c:v>2.6358798527822701E-2</c:v>
                </c:pt>
                <c:pt idx="29850">
                  <c:v>1.29434380271827E-2</c:v>
                </c:pt>
                <c:pt idx="29851">
                  <c:v>1.9035049398149199E-2</c:v>
                </c:pt>
                <c:pt idx="29852">
                  <c:v>4.09626512445719E-2</c:v>
                </c:pt>
                <c:pt idx="29853">
                  <c:v>4.0232655065390199E-2</c:v>
                </c:pt>
                <c:pt idx="29854">
                  <c:v>2.8544265258545198E-2</c:v>
                </c:pt>
                <c:pt idx="29855">
                  <c:v>2.3308938192422701E-2</c:v>
                </c:pt>
                <c:pt idx="29856">
                  <c:v>3.3152382589577901E-2</c:v>
                </c:pt>
                <c:pt idx="29857">
                  <c:v>3.7954183631822E-2</c:v>
                </c:pt>
                <c:pt idx="29858">
                  <c:v>1.2675769070226901E-2</c:v>
                </c:pt>
                <c:pt idx="29859">
                  <c:v>1.1233388056618601E-2</c:v>
                </c:pt>
                <c:pt idx="29860">
                  <c:v>1.41219725946913E-2</c:v>
                </c:pt>
                <c:pt idx="29861">
                  <c:v>3.5288926979885102E-2</c:v>
                </c:pt>
                <c:pt idx="29862">
                  <c:v>6.5383686489987297E-2</c:v>
                </c:pt>
                <c:pt idx="29863">
                  <c:v>1.50258275919034E-2</c:v>
                </c:pt>
                <c:pt idx="29864">
                  <c:v>1.31894566598062E-2</c:v>
                </c:pt>
                <c:pt idx="29865">
                  <c:v>1.48945890978048E-2</c:v>
                </c:pt>
                <c:pt idx="29866">
                  <c:v>9.5742674138625094E-3</c:v>
                </c:pt>
                <c:pt idx="29867">
                  <c:v>8.7901964780231004E-3</c:v>
                </c:pt>
                <c:pt idx="29868">
                  <c:v>8.9680229697141605E-3</c:v>
                </c:pt>
                <c:pt idx="29869">
                  <c:v>2.33278772062189E-2</c:v>
                </c:pt>
                <c:pt idx="29870">
                  <c:v>2.1495083353202001E-2</c:v>
                </c:pt>
                <c:pt idx="29871">
                  <c:v>5.1710984123645602E-2</c:v>
                </c:pt>
                <c:pt idx="29872">
                  <c:v>1.9639780651286E-2</c:v>
                </c:pt>
                <c:pt idx="29873">
                  <c:v>2.21370923327181E-2</c:v>
                </c:pt>
                <c:pt idx="29874">
                  <c:v>9.4646538128712997E-3</c:v>
                </c:pt>
                <c:pt idx="29875">
                  <c:v>6.9392919489327298E-2</c:v>
                </c:pt>
                <c:pt idx="29876">
                  <c:v>3.7267350559975598E-2</c:v>
                </c:pt>
                <c:pt idx="29877">
                  <c:v>1.069097876783E-2</c:v>
                </c:pt>
                <c:pt idx="29878">
                  <c:v>9.2384833171077103E-3</c:v>
                </c:pt>
                <c:pt idx="29879">
                  <c:v>2.3011623389991E-2</c:v>
                </c:pt>
                <c:pt idx="29880">
                  <c:v>3.1826646096567698E-2</c:v>
                </c:pt>
                <c:pt idx="29881">
                  <c:v>9.4143257725633304E-3</c:v>
                </c:pt>
                <c:pt idx="29882">
                  <c:v>9.0250816372854405E-3</c:v>
                </c:pt>
                <c:pt idx="29883">
                  <c:v>2.8541715115092799E-2</c:v>
                </c:pt>
                <c:pt idx="29884">
                  <c:v>1.01532997280379E-2</c:v>
                </c:pt>
                <c:pt idx="29885">
                  <c:v>1.71840649703951E-2</c:v>
                </c:pt>
                <c:pt idx="29886">
                  <c:v>1.3579467434983001E-2</c:v>
                </c:pt>
                <c:pt idx="29887">
                  <c:v>1.16557312710013E-2</c:v>
                </c:pt>
                <c:pt idx="29888">
                  <c:v>1.44014739042146E-2</c:v>
                </c:pt>
                <c:pt idx="29889">
                  <c:v>2.4065373855349001E-2</c:v>
                </c:pt>
                <c:pt idx="29890">
                  <c:v>1.0920429924314299E-2</c:v>
                </c:pt>
                <c:pt idx="29891">
                  <c:v>2.3239076489766201E-2</c:v>
                </c:pt>
                <c:pt idx="29892">
                  <c:v>1.3062188592927799E-2</c:v>
                </c:pt>
                <c:pt idx="29893">
                  <c:v>1.7559314700279299E-2</c:v>
                </c:pt>
                <c:pt idx="29894">
                  <c:v>6.2594693465463605E-2</c:v>
                </c:pt>
                <c:pt idx="29895">
                  <c:v>1.53446297445649E-2</c:v>
                </c:pt>
                <c:pt idx="29896">
                  <c:v>5.03705010740663E-2</c:v>
                </c:pt>
                <c:pt idx="29897">
                  <c:v>1.9556044988034101E-2</c:v>
                </c:pt>
                <c:pt idx="29898">
                  <c:v>6.1357986358187198E-2</c:v>
                </c:pt>
                <c:pt idx="29899">
                  <c:v>4.0242708080663797E-2</c:v>
                </c:pt>
                <c:pt idx="29900">
                  <c:v>1.0730112200263001E-2</c:v>
                </c:pt>
                <c:pt idx="29901">
                  <c:v>3.9198264486430802E-2</c:v>
                </c:pt>
                <c:pt idx="29902">
                  <c:v>1.3029853757546801E-2</c:v>
                </c:pt>
                <c:pt idx="29903">
                  <c:v>9.8406716522419294E-3</c:v>
                </c:pt>
                <c:pt idx="29904">
                  <c:v>1.07492920891231E-2</c:v>
                </c:pt>
                <c:pt idx="29905">
                  <c:v>2.0495663953710299E-2</c:v>
                </c:pt>
                <c:pt idx="29906">
                  <c:v>4.1581566840738597E-2</c:v>
                </c:pt>
                <c:pt idx="29907">
                  <c:v>1.29996524463988E-2</c:v>
                </c:pt>
                <c:pt idx="29908">
                  <c:v>9.1625117470747405E-3</c:v>
                </c:pt>
                <c:pt idx="29909">
                  <c:v>1.03096308703668E-2</c:v>
                </c:pt>
                <c:pt idx="29910">
                  <c:v>1.4780662772980501E-2</c:v>
                </c:pt>
                <c:pt idx="29911">
                  <c:v>2.4401101232796402E-2</c:v>
                </c:pt>
                <c:pt idx="29912">
                  <c:v>1.15910342881875E-2</c:v>
                </c:pt>
                <c:pt idx="29913">
                  <c:v>2.0028430342936901E-2</c:v>
                </c:pt>
                <c:pt idx="29914">
                  <c:v>5.9737766484186799E-2</c:v>
                </c:pt>
                <c:pt idx="29915">
                  <c:v>9.8782341403582195E-3</c:v>
                </c:pt>
                <c:pt idx="29916">
                  <c:v>6.2740200293453605E-2</c:v>
                </c:pt>
                <c:pt idx="29917">
                  <c:v>4.4002473226542597E-2</c:v>
                </c:pt>
                <c:pt idx="29918">
                  <c:v>1.6286430722931199E-2</c:v>
                </c:pt>
                <c:pt idx="29919">
                  <c:v>5.5752612254628298E-2</c:v>
                </c:pt>
                <c:pt idx="29920">
                  <c:v>1.38203850498986E-2</c:v>
                </c:pt>
                <c:pt idx="29921">
                  <c:v>1.09033745755169E-2</c:v>
                </c:pt>
                <c:pt idx="29922">
                  <c:v>1.1632240130568501E-2</c:v>
                </c:pt>
                <c:pt idx="29923">
                  <c:v>3.7127208841132402E-2</c:v>
                </c:pt>
                <c:pt idx="29924">
                  <c:v>2.1355993408581998E-2</c:v>
                </c:pt>
                <c:pt idx="29925">
                  <c:v>1.04257337330482E-2</c:v>
                </c:pt>
                <c:pt idx="29926">
                  <c:v>1.7569203333257798E-2</c:v>
                </c:pt>
                <c:pt idx="29927">
                  <c:v>2.7076862127303699E-2</c:v>
                </c:pt>
                <c:pt idx="29928">
                  <c:v>9.6398020530732292E-3</c:v>
                </c:pt>
                <c:pt idx="29929">
                  <c:v>1.33324350798282E-2</c:v>
                </c:pt>
                <c:pt idx="29930">
                  <c:v>9.4801522098914293E-3</c:v>
                </c:pt>
                <c:pt idx="29931">
                  <c:v>5.5440741119725898E-2</c:v>
                </c:pt>
                <c:pt idx="29932">
                  <c:v>1.0527372060782801E-2</c:v>
                </c:pt>
                <c:pt idx="29933">
                  <c:v>4.5931997724895597E-2</c:v>
                </c:pt>
                <c:pt idx="29934">
                  <c:v>1.1554442319600299E-2</c:v>
                </c:pt>
                <c:pt idx="29935">
                  <c:v>5.3178222884022998E-2</c:v>
                </c:pt>
                <c:pt idx="29936">
                  <c:v>1.80716223918168E-2</c:v>
                </c:pt>
                <c:pt idx="29937">
                  <c:v>9.3373096880968905E-3</c:v>
                </c:pt>
                <c:pt idx="29938">
                  <c:v>1.1056585465564E-2</c:v>
                </c:pt>
                <c:pt idx="29939">
                  <c:v>3.3300451406360503E-2</c:v>
                </c:pt>
                <c:pt idx="29940">
                  <c:v>6.3815983904354001E-2</c:v>
                </c:pt>
                <c:pt idx="29941">
                  <c:v>1.9102486425858801E-2</c:v>
                </c:pt>
                <c:pt idx="29942">
                  <c:v>1.9844699111803199E-2</c:v>
                </c:pt>
                <c:pt idx="29943">
                  <c:v>2.6240098791965798E-2</c:v>
                </c:pt>
                <c:pt idx="29944">
                  <c:v>4.7735305406359702E-2</c:v>
                </c:pt>
                <c:pt idx="29945">
                  <c:v>4.69359863173089E-2</c:v>
                </c:pt>
                <c:pt idx="29946">
                  <c:v>3.9460490802203999E-2</c:v>
                </c:pt>
                <c:pt idx="29947">
                  <c:v>1.0923601176356299E-2</c:v>
                </c:pt>
                <c:pt idx="29948">
                  <c:v>6.2814392374334893E-2</c:v>
                </c:pt>
                <c:pt idx="29949">
                  <c:v>2.7083945568438898E-2</c:v>
                </c:pt>
                <c:pt idx="29950">
                  <c:v>1.30770270194197E-2</c:v>
                </c:pt>
                <c:pt idx="29951">
                  <c:v>3.0760384222124699E-2</c:v>
                </c:pt>
                <c:pt idx="29952">
                  <c:v>1.2686791497309601E-2</c:v>
                </c:pt>
                <c:pt idx="29953">
                  <c:v>2.5571717361561101E-2</c:v>
                </c:pt>
                <c:pt idx="29954">
                  <c:v>6.3235313846732796E-2</c:v>
                </c:pt>
                <c:pt idx="29955">
                  <c:v>1.3634917087257101E-2</c:v>
                </c:pt>
                <c:pt idx="29956">
                  <c:v>1.04395407868974E-2</c:v>
                </c:pt>
                <c:pt idx="29957">
                  <c:v>5.5748171370701302E-2</c:v>
                </c:pt>
                <c:pt idx="29958">
                  <c:v>9.6759717597589608E-3</c:v>
                </c:pt>
                <c:pt idx="29959">
                  <c:v>2.8319911898986201E-2</c:v>
                </c:pt>
                <c:pt idx="29960">
                  <c:v>1.11614959693096E-2</c:v>
                </c:pt>
                <c:pt idx="29961">
                  <c:v>1.17492604254541E-2</c:v>
                </c:pt>
                <c:pt idx="29962">
                  <c:v>1.9476369387415999E-2</c:v>
                </c:pt>
                <c:pt idx="29963">
                  <c:v>1.87535073444965E-2</c:v>
                </c:pt>
                <c:pt idx="29964">
                  <c:v>5.0210524313816098E-2</c:v>
                </c:pt>
                <c:pt idx="29965">
                  <c:v>9.7882902981915494E-3</c:v>
                </c:pt>
                <c:pt idx="29966">
                  <c:v>9.0439956339014704E-3</c:v>
                </c:pt>
                <c:pt idx="29967">
                  <c:v>2.6910470896346801E-2</c:v>
                </c:pt>
                <c:pt idx="29968">
                  <c:v>1.22051111291197E-2</c:v>
                </c:pt>
                <c:pt idx="29969">
                  <c:v>1.42281917199293E-2</c:v>
                </c:pt>
                <c:pt idx="29970">
                  <c:v>2.1447509412648801E-2</c:v>
                </c:pt>
                <c:pt idx="29971">
                  <c:v>3.7698607333873597E-2</c:v>
                </c:pt>
                <c:pt idx="29972">
                  <c:v>1.4306031161481899E-2</c:v>
                </c:pt>
                <c:pt idx="29973">
                  <c:v>2.14062332119919E-2</c:v>
                </c:pt>
                <c:pt idx="29974">
                  <c:v>4.6132706824473499E-2</c:v>
                </c:pt>
                <c:pt idx="29975">
                  <c:v>3.2873145647426501E-2</c:v>
                </c:pt>
                <c:pt idx="29976">
                  <c:v>1.0591606565633601E-2</c:v>
                </c:pt>
                <c:pt idx="29977">
                  <c:v>1.03438343406728E-2</c:v>
                </c:pt>
                <c:pt idx="29978">
                  <c:v>2.44415686835379E-2</c:v>
                </c:pt>
                <c:pt idx="29979">
                  <c:v>9.4908114424082993E-3</c:v>
                </c:pt>
                <c:pt idx="29980">
                  <c:v>4.12722549173049E-2</c:v>
                </c:pt>
                <c:pt idx="29981">
                  <c:v>1.6781189548789599E-2</c:v>
                </c:pt>
                <c:pt idx="29982">
                  <c:v>1.2957934123514399E-2</c:v>
                </c:pt>
                <c:pt idx="29983">
                  <c:v>1.3650940460708701E-2</c:v>
                </c:pt>
                <c:pt idx="29984">
                  <c:v>5.02159647299672E-2</c:v>
                </c:pt>
                <c:pt idx="29985">
                  <c:v>2.35361630021504E-2</c:v>
                </c:pt>
                <c:pt idx="29986">
                  <c:v>1.9686198524557899E-2</c:v>
                </c:pt>
                <c:pt idx="29987">
                  <c:v>4.2470926552107997E-2</c:v>
                </c:pt>
                <c:pt idx="29988">
                  <c:v>1.47443891888924E-2</c:v>
                </c:pt>
                <c:pt idx="29989">
                  <c:v>9.4574603467432808E-3</c:v>
                </c:pt>
                <c:pt idx="29990">
                  <c:v>1.14475412071217E-2</c:v>
                </c:pt>
                <c:pt idx="29991">
                  <c:v>5.7201212736498197E-2</c:v>
                </c:pt>
                <c:pt idx="29992">
                  <c:v>4.8278679245016901E-2</c:v>
                </c:pt>
                <c:pt idx="29993">
                  <c:v>1.2520939157038001E-2</c:v>
                </c:pt>
                <c:pt idx="29994">
                  <c:v>1.80863608799882E-2</c:v>
                </c:pt>
                <c:pt idx="29995">
                  <c:v>1.92321577431591E-2</c:v>
                </c:pt>
                <c:pt idx="29996">
                  <c:v>2.8947444661390299E-2</c:v>
                </c:pt>
                <c:pt idx="29997">
                  <c:v>1.8921732223336599E-2</c:v>
                </c:pt>
                <c:pt idx="29998">
                  <c:v>3.11841553837497E-2</c:v>
                </c:pt>
                <c:pt idx="29999">
                  <c:v>6.6503557780279304E-2</c:v>
                </c:pt>
                <c:pt idx="30000">
                  <c:v>9.91376676086176E-3</c:v>
                </c:pt>
                <c:pt idx="30001">
                  <c:v>3.98643765811394E-2</c:v>
                </c:pt>
                <c:pt idx="30002">
                  <c:v>1.8812362815936502E-2</c:v>
                </c:pt>
                <c:pt idx="30003">
                  <c:v>1.6511981998224699E-2</c:v>
                </c:pt>
                <c:pt idx="30004">
                  <c:v>2.1518645685972101E-2</c:v>
                </c:pt>
                <c:pt idx="30005">
                  <c:v>8.7811505130564599E-3</c:v>
                </c:pt>
                <c:pt idx="30006">
                  <c:v>9.4041801992696804E-3</c:v>
                </c:pt>
                <c:pt idx="30007">
                  <c:v>2.1034237922166001E-2</c:v>
                </c:pt>
                <c:pt idx="30008">
                  <c:v>1.8855937685144E-2</c:v>
                </c:pt>
                <c:pt idx="30009">
                  <c:v>1.04002024366895E-2</c:v>
                </c:pt>
                <c:pt idx="30010">
                  <c:v>1.07320376353741E-2</c:v>
                </c:pt>
                <c:pt idx="30011">
                  <c:v>1.11528015381889E-2</c:v>
                </c:pt>
                <c:pt idx="30012">
                  <c:v>2.3219443743890698E-2</c:v>
                </c:pt>
                <c:pt idx="30013">
                  <c:v>9.3928753992842604E-3</c:v>
                </c:pt>
                <c:pt idx="30014">
                  <c:v>2.3690199454329701E-2</c:v>
                </c:pt>
                <c:pt idx="30015">
                  <c:v>1.34495388469638E-2</c:v>
                </c:pt>
                <c:pt idx="30016">
                  <c:v>1.02077844358119E-2</c:v>
                </c:pt>
                <c:pt idx="30017">
                  <c:v>9.9874293608890503E-3</c:v>
                </c:pt>
                <c:pt idx="30018">
                  <c:v>3.8858576772726597E-2</c:v>
                </c:pt>
                <c:pt idx="30019">
                  <c:v>1.871842257705E-2</c:v>
                </c:pt>
                <c:pt idx="30020">
                  <c:v>2.5914411167679102E-2</c:v>
                </c:pt>
                <c:pt idx="30021">
                  <c:v>3.5145516275766203E-2</c:v>
                </c:pt>
                <c:pt idx="30022">
                  <c:v>2.4196617783265401E-2</c:v>
                </c:pt>
                <c:pt idx="30023">
                  <c:v>1.1318233636039199E-2</c:v>
                </c:pt>
                <c:pt idx="30024">
                  <c:v>2.80404328857136E-2</c:v>
                </c:pt>
                <c:pt idx="30025">
                  <c:v>1.28233526815372E-2</c:v>
                </c:pt>
                <c:pt idx="30026">
                  <c:v>1.19382278728935E-2</c:v>
                </c:pt>
                <c:pt idx="30027">
                  <c:v>1.09672622803596E-2</c:v>
                </c:pt>
                <c:pt idx="30028">
                  <c:v>1.8281903459967601E-2</c:v>
                </c:pt>
                <c:pt idx="30029">
                  <c:v>1.16803940635008E-2</c:v>
                </c:pt>
                <c:pt idx="30030">
                  <c:v>1.5307339217153E-2</c:v>
                </c:pt>
                <c:pt idx="30031">
                  <c:v>5.6336372215349297E-2</c:v>
                </c:pt>
                <c:pt idx="30032">
                  <c:v>1.19732494296532E-2</c:v>
                </c:pt>
                <c:pt idx="30033">
                  <c:v>3.5470397388258898E-2</c:v>
                </c:pt>
                <c:pt idx="30034">
                  <c:v>4.4910285976187798E-2</c:v>
                </c:pt>
                <c:pt idx="30035">
                  <c:v>2.6730250772172601E-2</c:v>
                </c:pt>
                <c:pt idx="30036">
                  <c:v>4.1933111319968297E-2</c:v>
                </c:pt>
                <c:pt idx="30037">
                  <c:v>3.4146703268251803E-2</c:v>
                </c:pt>
                <c:pt idx="30038">
                  <c:v>2.8360830369692301E-2</c:v>
                </c:pt>
                <c:pt idx="30039">
                  <c:v>6.5024724182164303E-2</c:v>
                </c:pt>
                <c:pt idx="30040">
                  <c:v>9.7778443591514403E-3</c:v>
                </c:pt>
                <c:pt idx="30041">
                  <c:v>8.8137892800177007E-3</c:v>
                </c:pt>
                <c:pt idx="30042">
                  <c:v>1.5480112143519E-2</c:v>
                </c:pt>
                <c:pt idx="30043">
                  <c:v>1.8638510216642801E-2</c:v>
                </c:pt>
                <c:pt idx="30044">
                  <c:v>1.4360364413273201E-2</c:v>
                </c:pt>
                <c:pt idx="30045">
                  <c:v>1.2364590780792301E-2</c:v>
                </c:pt>
                <c:pt idx="30046">
                  <c:v>2.1779247341031101E-2</c:v>
                </c:pt>
                <c:pt idx="30047">
                  <c:v>2.2942842397466998E-2</c:v>
                </c:pt>
                <c:pt idx="30048">
                  <c:v>1.1241861602642501E-2</c:v>
                </c:pt>
                <c:pt idx="30049">
                  <c:v>1.14671259305783E-2</c:v>
                </c:pt>
                <c:pt idx="30050">
                  <c:v>9.7451998918843992E-3</c:v>
                </c:pt>
                <c:pt idx="30051">
                  <c:v>4.3579991401610299E-2</c:v>
                </c:pt>
                <c:pt idx="30052">
                  <c:v>9.3444282386710899E-3</c:v>
                </c:pt>
                <c:pt idx="30053">
                  <c:v>1.5124197573882401E-2</c:v>
                </c:pt>
                <c:pt idx="30054">
                  <c:v>1.09081251842887E-2</c:v>
                </c:pt>
                <c:pt idx="30055">
                  <c:v>9.2519331663061498E-3</c:v>
                </c:pt>
                <c:pt idx="30056">
                  <c:v>1.5670993867979401E-2</c:v>
                </c:pt>
                <c:pt idx="30057">
                  <c:v>1.1838592102376E-2</c:v>
                </c:pt>
                <c:pt idx="30058">
                  <c:v>1.1124752449070701E-2</c:v>
                </c:pt>
                <c:pt idx="30059">
                  <c:v>4.0042014516399098E-2</c:v>
                </c:pt>
                <c:pt idx="30060">
                  <c:v>3.62751912754972E-2</c:v>
                </c:pt>
                <c:pt idx="30061">
                  <c:v>2.40352167845766E-2</c:v>
                </c:pt>
                <c:pt idx="30062">
                  <c:v>1.0886434016579599E-2</c:v>
                </c:pt>
                <c:pt idx="30063">
                  <c:v>8.8674689587470695E-3</c:v>
                </c:pt>
                <c:pt idx="30064">
                  <c:v>1.37768973412833E-2</c:v>
                </c:pt>
                <c:pt idx="30065">
                  <c:v>1.8043034570518299E-2</c:v>
                </c:pt>
                <c:pt idx="30066">
                  <c:v>1.2267801665794E-2</c:v>
                </c:pt>
                <c:pt idx="30067">
                  <c:v>1.26137710928975E-2</c:v>
                </c:pt>
                <c:pt idx="30068">
                  <c:v>5.4276737547926002E-2</c:v>
                </c:pt>
                <c:pt idx="30069">
                  <c:v>2.44023652132743E-2</c:v>
                </c:pt>
                <c:pt idx="30070">
                  <c:v>2.2929874069460499E-2</c:v>
                </c:pt>
                <c:pt idx="30071">
                  <c:v>1.18280360751512E-2</c:v>
                </c:pt>
                <c:pt idx="30072">
                  <c:v>3.9514006850795702E-2</c:v>
                </c:pt>
                <c:pt idx="30073">
                  <c:v>1.9220950534577199E-2</c:v>
                </c:pt>
                <c:pt idx="30074">
                  <c:v>3.0495466728127901E-2</c:v>
                </c:pt>
                <c:pt idx="30075">
                  <c:v>1.50724566988458E-2</c:v>
                </c:pt>
                <c:pt idx="30076">
                  <c:v>8.9966370314432595E-3</c:v>
                </c:pt>
                <c:pt idx="30077">
                  <c:v>1.17059602886309E-2</c:v>
                </c:pt>
                <c:pt idx="30078">
                  <c:v>2.16146216216801E-2</c:v>
                </c:pt>
                <c:pt idx="30079">
                  <c:v>1.19937100041447E-2</c:v>
                </c:pt>
                <c:pt idx="30080">
                  <c:v>1.5340391267233E-2</c:v>
                </c:pt>
                <c:pt idx="30081">
                  <c:v>1.33744693516764E-2</c:v>
                </c:pt>
                <c:pt idx="30082">
                  <c:v>1.6238965901327899E-2</c:v>
                </c:pt>
                <c:pt idx="30083">
                  <c:v>2.3938914837646399E-2</c:v>
                </c:pt>
                <c:pt idx="30084">
                  <c:v>2.31897721780094E-2</c:v>
                </c:pt>
                <c:pt idx="30085">
                  <c:v>2.5669465627801799E-2</c:v>
                </c:pt>
                <c:pt idx="30086">
                  <c:v>4.7543068054046102E-2</c:v>
                </c:pt>
                <c:pt idx="30087">
                  <c:v>2.0375509046673401E-2</c:v>
                </c:pt>
                <c:pt idx="30088">
                  <c:v>1.35925272739322E-2</c:v>
                </c:pt>
                <c:pt idx="30089">
                  <c:v>1.7409968882497701E-2</c:v>
                </c:pt>
                <c:pt idx="30090">
                  <c:v>1.6215522697995401E-2</c:v>
                </c:pt>
                <c:pt idx="30091">
                  <c:v>6.9532427931999902E-2</c:v>
                </c:pt>
                <c:pt idx="30092">
                  <c:v>6.2430287567952797E-2</c:v>
                </c:pt>
                <c:pt idx="30093">
                  <c:v>2.5805817077474199E-2</c:v>
                </c:pt>
                <c:pt idx="30094">
                  <c:v>2.1105970201117201E-2</c:v>
                </c:pt>
                <c:pt idx="30095">
                  <c:v>3.6918391934561597E-2</c:v>
                </c:pt>
                <c:pt idx="30096">
                  <c:v>4.8420208102788902E-2</c:v>
                </c:pt>
                <c:pt idx="30097">
                  <c:v>2.6497862818999698E-2</c:v>
                </c:pt>
                <c:pt idx="30098">
                  <c:v>2.99458817540471E-2</c:v>
                </c:pt>
                <c:pt idx="30099">
                  <c:v>5.54645975065318E-2</c:v>
                </c:pt>
                <c:pt idx="30100">
                  <c:v>1.23255310752772E-2</c:v>
                </c:pt>
                <c:pt idx="30101">
                  <c:v>1.05640014514049E-2</c:v>
                </c:pt>
                <c:pt idx="30102">
                  <c:v>3.5104985727356902E-2</c:v>
                </c:pt>
                <c:pt idx="30103">
                  <c:v>2.9442339937130298E-2</c:v>
                </c:pt>
                <c:pt idx="30104">
                  <c:v>5.6808898543011903E-2</c:v>
                </c:pt>
                <c:pt idx="30105">
                  <c:v>2.82354242505907E-2</c:v>
                </c:pt>
                <c:pt idx="30106">
                  <c:v>1.0021981513426001E-2</c:v>
                </c:pt>
                <c:pt idx="30107">
                  <c:v>1.24860929095155E-2</c:v>
                </c:pt>
                <c:pt idx="30108">
                  <c:v>1.6779963458786299E-2</c:v>
                </c:pt>
                <c:pt idx="30109">
                  <c:v>1.50293611395059E-2</c:v>
                </c:pt>
                <c:pt idx="30110">
                  <c:v>4.1930247709059301E-2</c:v>
                </c:pt>
                <c:pt idx="30111">
                  <c:v>5.1891228455845699E-2</c:v>
                </c:pt>
                <c:pt idx="30112">
                  <c:v>1.14948067830839E-2</c:v>
                </c:pt>
                <c:pt idx="30113">
                  <c:v>1.28590354244546E-2</c:v>
                </c:pt>
                <c:pt idx="30114">
                  <c:v>8.9119071666438395E-3</c:v>
                </c:pt>
                <c:pt idx="30115">
                  <c:v>2.3429827980445999E-2</c:v>
                </c:pt>
                <c:pt idx="30116">
                  <c:v>9.3521334129199208E-3</c:v>
                </c:pt>
                <c:pt idx="30117">
                  <c:v>1.6766273981675999E-2</c:v>
                </c:pt>
                <c:pt idx="30118">
                  <c:v>5.2560673249728698E-2</c:v>
                </c:pt>
                <c:pt idx="30119">
                  <c:v>2.03893412459526E-2</c:v>
                </c:pt>
                <c:pt idx="30120">
                  <c:v>2.24691429820504E-2</c:v>
                </c:pt>
                <c:pt idx="30121">
                  <c:v>3.9680538302478703E-2</c:v>
                </c:pt>
                <c:pt idx="30122">
                  <c:v>4.2051281629422101E-2</c:v>
                </c:pt>
                <c:pt idx="30123">
                  <c:v>4.19030077707691E-2</c:v>
                </c:pt>
                <c:pt idx="30124">
                  <c:v>1.6679175018085201E-2</c:v>
                </c:pt>
                <c:pt idx="30125">
                  <c:v>1.782347778404E-2</c:v>
                </c:pt>
                <c:pt idx="30126">
                  <c:v>2.53330668295823E-2</c:v>
                </c:pt>
                <c:pt idx="30127">
                  <c:v>1.06464471361618E-2</c:v>
                </c:pt>
                <c:pt idx="30128">
                  <c:v>1.92337069993802E-2</c:v>
                </c:pt>
                <c:pt idx="30129">
                  <c:v>1.1112129321819E-2</c:v>
                </c:pt>
                <c:pt idx="30130">
                  <c:v>1.6456380997510602E-2</c:v>
                </c:pt>
                <c:pt idx="30131">
                  <c:v>4.7946907549018702E-2</c:v>
                </c:pt>
                <c:pt idx="30132">
                  <c:v>2.1172745721561598E-2</c:v>
                </c:pt>
                <c:pt idx="30133">
                  <c:v>1.1455544426217301E-2</c:v>
                </c:pt>
                <c:pt idx="30134">
                  <c:v>4.6881842493908199E-2</c:v>
                </c:pt>
                <c:pt idx="30135">
                  <c:v>2.0702622962115599E-2</c:v>
                </c:pt>
                <c:pt idx="30136">
                  <c:v>3.93508687894936E-2</c:v>
                </c:pt>
                <c:pt idx="30137">
                  <c:v>4.0185862997869103E-2</c:v>
                </c:pt>
                <c:pt idx="30138">
                  <c:v>6.1294264076867999E-2</c:v>
                </c:pt>
                <c:pt idx="30139">
                  <c:v>1.37009781602724E-2</c:v>
                </c:pt>
                <c:pt idx="30140">
                  <c:v>1.36908906907987E-2</c:v>
                </c:pt>
                <c:pt idx="30141">
                  <c:v>1.46534493283886E-2</c:v>
                </c:pt>
                <c:pt idx="30142">
                  <c:v>1.9624886951697899E-2</c:v>
                </c:pt>
                <c:pt idx="30143">
                  <c:v>4.9624722948026598E-2</c:v>
                </c:pt>
                <c:pt idx="30144">
                  <c:v>6.1099507076106799E-2</c:v>
                </c:pt>
                <c:pt idx="30145">
                  <c:v>3.1349660713492197E-2</c:v>
                </c:pt>
                <c:pt idx="30146">
                  <c:v>1.3378497668246199E-2</c:v>
                </c:pt>
                <c:pt idx="30147">
                  <c:v>1.1149620949845E-2</c:v>
                </c:pt>
                <c:pt idx="30148">
                  <c:v>1.24494414242754E-2</c:v>
                </c:pt>
                <c:pt idx="30149">
                  <c:v>4.6472974055218198E-2</c:v>
                </c:pt>
                <c:pt idx="30150">
                  <c:v>1.06892474718414E-2</c:v>
                </c:pt>
                <c:pt idx="30151">
                  <c:v>1.14247758169336E-2</c:v>
                </c:pt>
                <c:pt idx="30152">
                  <c:v>1.3782208317735601E-2</c:v>
                </c:pt>
                <c:pt idx="30153">
                  <c:v>1.0496534508881701E-2</c:v>
                </c:pt>
                <c:pt idx="30154">
                  <c:v>2.5029414500323598E-2</c:v>
                </c:pt>
                <c:pt idx="30155">
                  <c:v>3.4484264196047797E-2</c:v>
                </c:pt>
                <c:pt idx="30156">
                  <c:v>3.1460237512951197E-2</c:v>
                </c:pt>
                <c:pt idx="30157">
                  <c:v>1.27501997126641E-2</c:v>
                </c:pt>
                <c:pt idx="30158">
                  <c:v>2.4919853784136199E-2</c:v>
                </c:pt>
                <c:pt idx="30159">
                  <c:v>1.5171667449399901E-2</c:v>
                </c:pt>
                <c:pt idx="30160">
                  <c:v>1.0499604567547401E-2</c:v>
                </c:pt>
                <c:pt idx="30161">
                  <c:v>2.5856164907301599E-2</c:v>
                </c:pt>
                <c:pt idx="30162">
                  <c:v>2.64564924746707E-2</c:v>
                </c:pt>
                <c:pt idx="30163">
                  <c:v>3.2995821533397397E-2</c:v>
                </c:pt>
                <c:pt idx="30164">
                  <c:v>1.4402476306167899E-2</c:v>
                </c:pt>
                <c:pt idx="30165">
                  <c:v>1.0694739754995601E-2</c:v>
                </c:pt>
                <c:pt idx="30166">
                  <c:v>1.9290924376848501E-2</c:v>
                </c:pt>
                <c:pt idx="30167">
                  <c:v>4.5978440089728803E-2</c:v>
                </c:pt>
                <c:pt idx="30168">
                  <c:v>2.61687820108004E-2</c:v>
                </c:pt>
                <c:pt idx="30169">
                  <c:v>9.0941975729829407E-3</c:v>
                </c:pt>
                <c:pt idx="30170">
                  <c:v>2.7603975903575301E-2</c:v>
                </c:pt>
                <c:pt idx="30171">
                  <c:v>1.30623565004704E-2</c:v>
                </c:pt>
                <c:pt idx="30172">
                  <c:v>4.0820688019758203E-2</c:v>
                </c:pt>
                <c:pt idx="30173">
                  <c:v>1.12145282812897E-2</c:v>
                </c:pt>
                <c:pt idx="30174">
                  <c:v>2.9548835350869999E-2</c:v>
                </c:pt>
                <c:pt idx="30175">
                  <c:v>1.13845363984857E-2</c:v>
                </c:pt>
                <c:pt idx="30176">
                  <c:v>1.09230856130652E-2</c:v>
                </c:pt>
                <c:pt idx="30177">
                  <c:v>2.1559358363489999E-2</c:v>
                </c:pt>
                <c:pt idx="30178">
                  <c:v>1.9994262648902101E-2</c:v>
                </c:pt>
                <c:pt idx="30179">
                  <c:v>1.1905011748823901E-2</c:v>
                </c:pt>
                <c:pt idx="30180">
                  <c:v>1.3825792203731001E-2</c:v>
                </c:pt>
                <c:pt idx="30181">
                  <c:v>1.3307374364866001E-2</c:v>
                </c:pt>
                <c:pt idx="30182">
                  <c:v>1.01168563107806E-2</c:v>
                </c:pt>
                <c:pt idx="30183">
                  <c:v>1.5969301185321801E-2</c:v>
                </c:pt>
                <c:pt idx="30184">
                  <c:v>1.74907368454469E-2</c:v>
                </c:pt>
                <c:pt idx="30185">
                  <c:v>1.4967009338582001E-2</c:v>
                </c:pt>
                <c:pt idx="30186">
                  <c:v>1.1665536783259401E-2</c:v>
                </c:pt>
                <c:pt idx="30187">
                  <c:v>1.7590212708974502E-2</c:v>
                </c:pt>
                <c:pt idx="30188">
                  <c:v>1.3701903968185099E-2</c:v>
                </c:pt>
                <c:pt idx="30189">
                  <c:v>2.14082060248274E-2</c:v>
                </c:pt>
                <c:pt idx="30190">
                  <c:v>1.4610838229753899E-2</c:v>
                </c:pt>
                <c:pt idx="30191">
                  <c:v>4.7802415868351003E-2</c:v>
                </c:pt>
                <c:pt idx="30192">
                  <c:v>9.7723880680378201E-3</c:v>
                </c:pt>
                <c:pt idx="30193">
                  <c:v>1.76738993599636E-2</c:v>
                </c:pt>
                <c:pt idx="30194">
                  <c:v>1.27681291587233E-2</c:v>
                </c:pt>
                <c:pt idx="30195">
                  <c:v>9.8640417501450993E-3</c:v>
                </c:pt>
                <c:pt idx="30196">
                  <c:v>3.5417946725247701E-2</c:v>
                </c:pt>
                <c:pt idx="30197">
                  <c:v>3.9443305639561999E-2</c:v>
                </c:pt>
                <c:pt idx="30198">
                  <c:v>4.8606549814188299E-2</c:v>
                </c:pt>
                <c:pt idx="30199">
                  <c:v>1.22252535174049E-2</c:v>
                </c:pt>
                <c:pt idx="30200">
                  <c:v>9.4629414590392501E-3</c:v>
                </c:pt>
                <c:pt idx="30201">
                  <c:v>1.25651570662058E-2</c:v>
                </c:pt>
                <c:pt idx="30202">
                  <c:v>1.01817792304249E-2</c:v>
                </c:pt>
                <c:pt idx="30203">
                  <c:v>1.28971972572789E-2</c:v>
                </c:pt>
                <c:pt idx="30204">
                  <c:v>9.7836352969657599E-3</c:v>
                </c:pt>
                <c:pt idx="30205">
                  <c:v>2.0082261170262499E-2</c:v>
                </c:pt>
                <c:pt idx="30206">
                  <c:v>1.11353727360828E-2</c:v>
                </c:pt>
                <c:pt idx="30207">
                  <c:v>1.06906121414662E-2</c:v>
                </c:pt>
                <c:pt idx="30208">
                  <c:v>1.3185333849551799E-2</c:v>
                </c:pt>
                <c:pt idx="30209">
                  <c:v>9.7887714619132506E-3</c:v>
                </c:pt>
                <c:pt idx="30210">
                  <c:v>1.54973798560606E-2</c:v>
                </c:pt>
                <c:pt idx="30211">
                  <c:v>1.6374574627922401E-2</c:v>
                </c:pt>
                <c:pt idx="30212">
                  <c:v>1.1344490735894899E-2</c:v>
                </c:pt>
                <c:pt idx="30213">
                  <c:v>2.8797574756302301E-2</c:v>
                </c:pt>
                <c:pt idx="30214">
                  <c:v>6.1592906475528501E-2</c:v>
                </c:pt>
                <c:pt idx="30215">
                  <c:v>3.06205338887389E-2</c:v>
                </c:pt>
                <c:pt idx="30216">
                  <c:v>1.8338130926949799E-2</c:v>
                </c:pt>
                <c:pt idx="30217">
                  <c:v>1.17559004468965E-2</c:v>
                </c:pt>
                <c:pt idx="30218">
                  <c:v>2.7124239406630501E-2</c:v>
                </c:pt>
                <c:pt idx="30219">
                  <c:v>1.29682323773949E-2</c:v>
                </c:pt>
                <c:pt idx="30220">
                  <c:v>1.29512269964404E-2</c:v>
                </c:pt>
                <c:pt idx="30221">
                  <c:v>4.1334974158806201E-2</c:v>
                </c:pt>
                <c:pt idx="30222">
                  <c:v>2.34658522412391E-2</c:v>
                </c:pt>
                <c:pt idx="30223">
                  <c:v>9.51142148746747E-3</c:v>
                </c:pt>
                <c:pt idx="30224">
                  <c:v>1.5326611107145E-2</c:v>
                </c:pt>
                <c:pt idx="30225">
                  <c:v>9.81920052698264E-3</c:v>
                </c:pt>
                <c:pt idx="30226">
                  <c:v>1.39995381276361E-2</c:v>
                </c:pt>
                <c:pt idx="30227">
                  <c:v>1.67576146476194E-2</c:v>
                </c:pt>
                <c:pt idx="30228">
                  <c:v>1.03059772471908E-2</c:v>
                </c:pt>
                <c:pt idx="30229">
                  <c:v>1.11775901022312E-2</c:v>
                </c:pt>
                <c:pt idx="30230">
                  <c:v>1.1196908112159501E-2</c:v>
                </c:pt>
                <c:pt idx="30231">
                  <c:v>4.4085346916656401E-2</c:v>
                </c:pt>
                <c:pt idx="30232">
                  <c:v>5.3583042318850499E-2</c:v>
                </c:pt>
                <c:pt idx="30233">
                  <c:v>1.42210667386128E-2</c:v>
                </c:pt>
                <c:pt idx="30234">
                  <c:v>8.9883161904650791E-3</c:v>
                </c:pt>
                <c:pt idx="30235">
                  <c:v>1.19791502478958E-2</c:v>
                </c:pt>
                <c:pt idx="30236">
                  <c:v>3.6807512485935098E-2</c:v>
                </c:pt>
                <c:pt idx="30237">
                  <c:v>4.07958759372853E-2</c:v>
                </c:pt>
                <c:pt idx="30238">
                  <c:v>5.3214188087752398E-2</c:v>
                </c:pt>
                <c:pt idx="30239">
                  <c:v>2.61985332003901E-2</c:v>
                </c:pt>
                <c:pt idx="30240">
                  <c:v>1.44948081979048E-2</c:v>
                </c:pt>
                <c:pt idx="30241">
                  <c:v>1.52385097639325E-2</c:v>
                </c:pt>
                <c:pt idx="30242">
                  <c:v>1.10552949619462E-2</c:v>
                </c:pt>
                <c:pt idx="30243">
                  <c:v>1.7715835412471001E-2</c:v>
                </c:pt>
                <c:pt idx="30244">
                  <c:v>1.37421641962907E-2</c:v>
                </c:pt>
                <c:pt idx="30245">
                  <c:v>1.10322934519997E-2</c:v>
                </c:pt>
                <c:pt idx="30246">
                  <c:v>9.56374577928671E-3</c:v>
                </c:pt>
                <c:pt idx="30247">
                  <c:v>5.4013415463276503E-2</c:v>
                </c:pt>
                <c:pt idx="30248">
                  <c:v>2.3871353175063802E-2</c:v>
                </c:pt>
                <c:pt idx="30249">
                  <c:v>1.33860788545998E-2</c:v>
                </c:pt>
                <c:pt idx="30250">
                  <c:v>8.8665567273131397E-3</c:v>
                </c:pt>
                <c:pt idx="30251">
                  <c:v>1.34613273458406E-2</c:v>
                </c:pt>
                <c:pt idx="30252">
                  <c:v>1.9012417225374601E-2</c:v>
                </c:pt>
                <c:pt idx="30253">
                  <c:v>1.05378419310889E-2</c:v>
                </c:pt>
                <c:pt idx="30254">
                  <c:v>3.02066570094735E-2</c:v>
                </c:pt>
                <c:pt idx="30255">
                  <c:v>1.36743253145834E-2</c:v>
                </c:pt>
                <c:pt idx="30256">
                  <c:v>6.9985218805920305E-2</c:v>
                </c:pt>
                <c:pt idx="30257">
                  <c:v>5.3958297103980701E-2</c:v>
                </c:pt>
                <c:pt idx="30258">
                  <c:v>3.3728701128709897E-2</c:v>
                </c:pt>
                <c:pt idx="30259">
                  <c:v>3.2901614214085301E-2</c:v>
                </c:pt>
                <c:pt idx="30260">
                  <c:v>1.5669213095525599E-2</c:v>
                </c:pt>
                <c:pt idx="30261">
                  <c:v>3.09289923646398E-2</c:v>
                </c:pt>
                <c:pt idx="30262">
                  <c:v>2.94559201610625E-2</c:v>
                </c:pt>
                <c:pt idx="30263">
                  <c:v>1.6383628897735598E-2</c:v>
                </c:pt>
                <c:pt idx="30264">
                  <c:v>1.2531750269195599E-2</c:v>
                </c:pt>
                <c:pt idx="30265">
                  <c:v>1.3751437396225299E-2</c:v>
                </c:pt>
                <c:pt idx="30266">
                  <c:v>1.1473298532825299E-2</c:v>
                </c:pt>
                <c:pt idx="30267">
                  <c:v>1.5866777080620599E-2</c:v>
                </c:pt>
                <c:pt idx="30268">
                  <c:v>9.7498433102998095E-3</c:v>
                </c:pt>
                <c:pt idx="30269">
                  <c:v>8.8099401650379196E-3</c:v>
                </c:pt>
                <c:pt idx="30270">
                  <c:v>3.5616464759430699E-2</c:v>
                </c:pt>
                <c:pt idx="30271">
                  <c:v>1.16765141893215E-2</c:v>
                </c:pt>
                <c:pt idx="30272">
                  <c:v>9.4072398415075507E-3</c:v>
                </c:pt>
                <c:pt idx="30273">
                  <c:v>1.5319659925155099E-2</c:v>
                </c:pt>
                <c:pt idx="30274">
                  <c:v>9.5827338667083001E-3</c:v>
                </c:pt>
                <c:pt idx="30275">
                  <c:v>2.84377102546539E-2</c:v>
                </c:pt>
                <c:pt idx="30276">
                  <c:v>1.22645449969056E-2</c:v>
                </c:pt>
                <c:pt idx="30277">
                  <c:v>9.3106386331333803E-3</c:v>
                </c:pt>
                <c:pt idx="30278">
                  <c:v>1.1753619850731201E-2</c:v>
                </c:pt>
                <c:pt idx="30279">
                  <c:v>1.50840011984693E-2</c:v>
                </c:pt>
                <c:pt idx="30280">
                  <c:v>1.1909840621608801E-2</c:v>
                </c:pt>
                <c:pt idx="30281">
                  <c:v>1.30751229527709E-2</c:v>
                </c:pt>
                <c:pt idx="30282">
                  <c:v>9.1726171982417001E-3</c:v>
                </c:pt>
                <c:pt idx="30283">
                  <c:v>1.07518626060913E-2</c:v>
                </c:pt>
                <c:pt idx="30284">
                  <c:v>3.9890740455423603E-2</c:v>
                </c:pt>
                <c:pt idx="30285">
                  <c:v>1.0075346041028801E-2</c:v>
                </c:pt>
                <c:pt idx="30286">
                  <c:v>3.1649275655056999E-2</c:v>
                </c:pt>
                <c:pt idx="30287">
                  <c:v>3.5015985587240402E-2</c:v>
                </c:pt>
                <c:pt idx="30288">
                  <c:v>1.10890886887576E-2</c:v>
                </c:pt>
                <c:pt idx="30289">
                  <c:v>1.67299424876402E-2</c:v>
                </c:pt>
                <c:pt idx="30290">
                  <c:v>1.1124106203775901E-2</c:v>
                </c:pt>
                <c:pt idx="30291">
                  <c:v>1.5626155985150301E-2</c:v>
                </c:pt>
                <c:pt idx="30292">
                  <c:v>4.8017395752809097E-2</c:v>
                </c:pt>
                <c:pt idx="30293">
                  <c:v>9.2177351442661003E-3</c:v>
                </c:pt>
                <c:pt idx="30294">
                  <c:v>2.5961303527821399E-2</c:v>
                </c:pt>
                <c:pt idx="30295">
                  <c:v>9.79243099115624E-3</c:v>
                </c:pt>
                <c:pt idx="30296">
                  <c:v>9.2849657022511401E-3</c:v>
                </c:pt>
                <c:pt idx="30297">
                  <c:v>1.1369861995316E-2</c:v>
                </c:pt>
                <c:pt idx="30298">
                  <c:v>3.7850002507919603E-2</c:v>
                </c:pt>
                <c:pt idx="30299">
                  <c:v>1.26297812106923E-2</c:v>
                </c:pt>
                <c:pt idx="30300">
                  <c:v>2.06064701830601E-2</c:v>
                </c:pt>
                <c:pt idx="30301">
                  <c:v>1.62771269288964E-2</c:v>
                </c:pt>
                <c:pt idx="30302">
                  <c:v>2.2008990478960301E-2</c:v>
                </c:pt>
                <c:pt idx="30303">
                  <c:v>1.971585510868E-2</c:v>
                </c:pt>
                <c:pt idx="30304">
                  <c:v>1.5649104897276899E-2</c:v>
                </c:pt>
                <c:pt idx="30305">
                  <c:v>1.03278216237567E-2</c:v>
                </c:pt>
                <c:pt idx="30306">
                  <c:v>1.5291391943999101E-2</c:v>
                </c:pt>
                <c:pt idx="30307">
                  <c:v>3.6357880311998797E-2</c:v>
                </c:pt>
                <c:pt idx="30308">
                  <c:v>8.9168189842501397E-3</c:v>
                </c:pt>
                <c:pt idx="30309">
                  <c:v>9.5898672993858809E-3</c:v>
                </c:pt>
                <c:pt idx="30310">
                  <c:v>4.8085797169097499E-2</c:v>
                </c:pt>
                <c:pt idx="30311">
                  <c:v>1.00784200086903E-2</c:v>
                </c:pt>
                <c:pt idx="30312">
                  <c:v>3.9646916274383701E-2</c:v>
                </c:pt>
                <c:pt idx="30313">
                  <c:v>3.7194490658818101E-2</c:v>
                </c:pt>
                <c:pt idx="30314">
                  <c:v>2.0337428836020899E-2</c:v>
                </c:pt>
                <c:pt idx="30315">
                  <c:v>9.3877124640045096E-3</c:v>
                </c:pt>
                <c:pt idx="30316">
                  <c:v>1.6649560189847298E-2</c:v>
                </c:pt>
                <c:pt idx="30317">
                  <c:v>2.1933499508667399E-2</c:v>
                </c:pt>
                <c:pt idx="30318">
                  <c:v>1.24975465754212E-2</c:v>
                </c:pt>
                <c:pt idx="30319">
                  <c:v>4.8711833944167102E-2</c:v>
                </c:pt>
                <c:pt idx="30320">
                  <c:v>3.8995583566923002E-2</c:v>
                </c:pt>
                <c:pt idx="30321">
                  <c:v>5.6136134068619198E-2</c:v>
                </c:pt>
                <c:pt idx="30322">
                  <c:v>3.1269746289419899E-2</c:v>
                </c:pt>
                <c:pt idx="30323">
                  <c:v>8.6921900087747802E-3</c:v>
                </c:pt>
                <c:pt idx="30324">
                  <c:v>1.1795494242929401E-2</c:v>
                </c:pt>
                <c:pt idx="30325">
                  <c:v>5.2887956129196903E-2</c:v>
                </c:pt>
                <c:pt idx="30326">
                  <c:v>2.5041986353234201E-2</c:v>
                </c:pt>
                <c:pt idx="30327">
                  <c:v>2.4257083153939402E-2</c:v>
                </c:pt>
                <c:pt idx="30328">
                  <c:v>1.62220738207954E-2</c:v>
                </c:pt>
                <c:pt idx="30329">
                  <c:v>1.18868526401993E-2</c:v>
                </c:pt>
                <c:pt idx="30330">
                  <c:v>5.5348706916315001E-2</c:v>
                </c:pt>
                <c:pt idx="30331">
                  <c:v>1.6470115612562199E-2</c:v>
                </c:pt>
                <c:pt idx="30332">
                  <c:v>1.3292190602028801E-2</c:v>
                </c:pt>
                <c:pt idx="30333">
                  <c:v>9.61856415384129E-3</c:v>
                </c:pt>
                <c:pt idx="30334">
                  <c:v>4.4445910178867301E-2</c:v>
                </c:pt>
                <c:pt idx="30335">
                  <c:v>1.64897980206089E-2</c:v>
                </c:pt>
                <c:pt idx="30336">
                  <c:v>2.4004567923474999E-2</c:v>
                </c:pt>
                <c:pt idx="30337">
                  <c:v>2.3590443454955701E-2</c:v>
                </c:pt>
                <c:pt idx="30338">
                  <c:v>1.0238879773416899E-2</c:v>
                </c:pt>
                <c:pt idx="30339">
                  <c:v>1.4372352812592601E-2</c:v>
                </c:pt>
                <c:pt idx="30340">
                  <c:v>2.1276379826827299E-2</c:v>
                </c:pt>
                <c:pt idx="30341">
                  <c:v>2.8859966085727801E-2</c:v>
                </c:pt>
                <c:pt idx="30342">
                  <c:v>2.3051023745224501E-2</c:v>
                </c:pt>
                <c:pt idx="30343">
                  <c:v>1.24389395917314E-2</c:v>
                </c:pt>
                <c:pt idx="30344">
                  <c:v>1.0104165609173999E-2</c:v>
                </c:pt>
                <c:pt idx="30345">
                  <c:v>2.57886771661869E-2</c:v>
                </c:pt>
                <c:pt idx="30346">
                  <c:v>1.9864876683313101E-2</c:v>
                </c:pt>
                <c:pt idx="30347">
                  <c:v>1.3703852140660101E-2</c:v>
                </c:pt>
                <c:pt idx="30348">
                  <c:v>5.0466436562695102E-2</c:v>
                </c:pt>
                <c:pt idx="30349">
                  <c:v>1.0764605670710799E-2</c:v>
                </c:pt>
                <c:pt idx="30350">
                  <c:v>1.05105141877251E-2</c:v>
                </c:pt>
                <c:pt idx="30351">
                  <c:v>6.0858612619818703E-2</c:v>
                </c:pt>
                <c:pt idx="30352">
                  <c:v>5.5347870662233997E-2</c:v>
                </c:pt>
                <c:pt idx="30353">
                  <c:v>3.2667020363032297E-2</c:v>
                </c:pt>
                <c:pt idx="30354">
                  <c:v>1.3951224885263999E-2</c:v>
                </c:pt>
                <c:pt idx="30355">
                  <c:v>2.30535584019851E-2</c:v>
                </c:pt>
                <c:pt idx="30356">
                  <c:v>3.8202830998567097E-2</c:v>
                </c:pt>
                <c:pt idx="30357">
                  <c:v>2.4740302563071099E-2</c:v>
                </c:pt>
                <c:pt idx="30358">
                  <c:v>6.8659543309018398E-2</c:v>
                </c:pt>
                <c:pt idx="30359">
                  <c:v>2.6812807059342601E-2</c:v>
                </c:pt>
                <c:pt idx="30360">
                  <c:v>1.1493036854729801E-2</c:v>
                </c:pt>
                <c:pt idx="30361">
                  <c:v>1.07539586228268E-2</c:v>
                </c:pt>
                <c:pt idx="30362">
                  <c:v>1.1501051173178701E-2</c:v>
                </c:pt>
                <c:pt idx="30363">
                  <c:v>9.7878757874376998E-3</c:v>
                </c:pt>
                <c:pt idx="30364">
                  <c:v>1.47484147410968E-2</c:v>
                </c:pt>
                <c:pt idx="30365">
                  <c:v>1.4991829394878999E-2</c:v>
                </c:pt>
                <c:pt idx="30366">
                  <c:v>3.3990621767797699E-2</c:v>
                </c:pt>
                <c:pt idx="30367">
                  <c:v>5.8180323833823003E-2</c:v>
                </c:pt>
                <c:pt idx="30368">
                  <c:v>2.6825778418369799E-2</c:v>
                </c:pt>
                <c:pt idx="30369">
                  <c:v>1.3585676885756799E-2</c:v>
                </c:pt>
                <c:pt idx="30370">
                  <c:v>1.1176244147956101E-2</c:v>
                </c:pt>
                <c:pt idx="30371">
                  <c:v>5.9516456783200798E-2</c:v>
                </c:pt>
                <c:pt idx="30372">
                  <c:v>1.71672023058645E-2</c:v>
                </c:pt>
                <c:pt idx="30373">
                  <c:v>4.0532263925301702E-2</c:v>
                </c:pt>
                <c:pt idx="30374">
                  <c:v>1.0734905008136701E-2</c:v>
                </c:pt>
                <c:pt idx="30375">
                  <c:v>1.36686183515921E-2</c:v>
                </c:pt>
                <c:pt idx="30376">
                  <c:v>1.08890646060138E-2</c:v>
                </c:pt>
                <c:pt idx="30377">
                  <c:v>9.3251392719651601E-3</c:v>
                </c:pt>
                <c:pt idx="30378">
                  <c:v>2.00775222135646E-2</c:v>
                </c:pt>
                <c:pt idx="30379">
                  <c:v>1.3785812173121499E-2</c:v>
                </c:pt>
                <c:pt idx="30380">
                  <c:v>1.25119102815026E-2</c:v>
                </c:pt>
                <c:pt idx="30381">
                  <c:v>9.8215150414454108E-3</c:v>
                </c:pt>
                <c:pt idx="30382">
                  <c:v>2.86694230310462E-2</c:v>
                </c:pt>
                <c:pt idx="30383">
                  <c:v>4.3324432396709897E-2</c:v>
                </c:pt>
                <c:pt idx="30384">
                  <c:v>2.2335639339368898E-2</c:v>
                </c:pt>
                <c:pt idx="30385">
                  <c:v>1.15209981018062E-2</c:v>
                </c:pt>
                <c:pt idx="30386">
                  <c:v>6.9077066106026902E-2</c:v>
                </c:pt>
                <c:pt idx="30387">
                  <c:v>1.529287997523E-2</c:v>
                </c:pt>
                <c:pt idx="30388">
                  <c:v>1.6381398526605102E-2</c:v>
                </c:pt>
                <c:pt idx="30389">
                  <c:v>1.32464982250146E-2</c:v>
                </c:pt>
                <c:pt idx="30390">
                  <c:v>3.3674301164655099E-2</c:v>
                </c:pt>
                <c:pt idx="30391">
                  <c:v>5.5236911954207803E-2</c:v>
                </c:pt>
                <c:pt idx="30392">
                  <c:v>3.6990279544650402E-2</c:v>
                </c:pt>
                <c:pt idx="30393">
                  <c:v>1.11564445670742E-2</c:v>
                </c:pt>
                <c:pt idx="30394">
                  <c:v>9.6380795566721102E-3</c:v>
                </c:pt>
                <c:pt idx="30395">
                  <c:v>1.0614098257786499E-2</c:v>
                </c:pt>
                <c:pt idx="30396">
                  <c:v>3.47036706993979E-2</c:v>
                </c:pt>
                <c:pt idx="30397">
                  <c:v>9.6426782218392501E-3</c:v>
                </c:pt>
                <c:pt idx="30398">
                  <c:v>3.3287789078732498E-2</c:v>
                </c:pt>
                <c:pt idx="30399">
                  <c:v>4.3311871845837298E-2</c:v>
                </c:pt>
                <c:pt idx="30400">
                  <c:v>1.24368450318975E-2</c:v>
                </c:pt>
                <c:pt idx="30401">
                  <c:v>2.0865481375836201E-2</c:v>
                </c:pt>
                <c:pt idx="30402">
                  <c:v>1.6005558466868099E-2</c:v>
                </c:pt>
                <c:pt idx="30403">
                  <c:v>5.2194302434025099E-2</c:v>
                </c:pt>
                <c:pt idx="30404">
                  <c:v>2.3944830904072598E-2</c:v>
                </c:pt>
                <c:pt idx="30405">
                  <c:v>2.6609756438880101E-2</c:v>
                </c:pt>
                <c:pt idx="30406">
                  <c:v>2.8430652672233801E-2</c:v>
                </c:pt>
                <c:pt idx="30407">
                  <c:v>9.7652524209412301E-3</c:v>
                </c:pt>
                <c:pt idx="30408">
                  <c:v>2.38541167616949E-2</c:v>
                </c:pt>
                <c:pt idx="30409">
                  <c:v>3.0928182556640399E-2</c:v>
                </c:pt>
                <c:pt idx="30410">
                  <c:v>3.0388423075286702E-2</c:v>
                </c:pt>
                <c:pt idx="30411">
                  <c:v>1.23663812149921E-2</c:v>
                </c:pt>
                <c:pt idx="30412">
                  <c:v>3.11181283336163E-2</c:v>
                </c:pt>
                <c:pt idx="30413">
                  <c:v>1.08806784519582E-2</c:v>
                </c:pt>
                <c:pt idx="30414">
                  <c:v>1.01689439639154E-2</c:v>
                </c:pt>
                <c:pt idx="30415">
                  <c:v>1.5973613563778199E-2</c:v>
                </c:pt>
                <c:pt idx="30416">
                  <c:v>1.20209383001418E-2</c:v>
                </c:pt>
                <c:pt idx="30417">
                  <c:v>5.6826533810513002E-2</c:v>
                </c:pt>
                <c:pt idx="30418">
                  <c:v>1.8971459186013302E-2</c:v>
                </c:pt>
                <c:pt idx="30419">
                  <c:v>8.5475642946265806E-3</c:v>
                </c:pt>
                <c:pt idx="30420">
                  <c:v>2.3912809629385402E-2</c:v>
                </c:pt>
                <c:pt idx="30421">
                  <c:v>1.1437921587435399E-2</c:v>
                </c:pt>
                <c:pt idx="30422">
                  <c:v>1.3047005960599101E-2</c:v>
                </c:pt>
                <c:pt idx="30423">
                  <c:v>5.5328310087944303E-2</c:v>
                </c:pt>
                <c:pt idx="30424">
                  <c:v>4.5386942856477298E-2</c:v>
                </c:pt>
                <c:pt idx="30425">
                  <c:v>2.2962139847707601E-2</c:v>
                </c:pt>
                <c:pt idx="30426">
                  <c:v>1.51636546034565E-2</c:v>
                </c:pt>
                <c:pt idx="30427">
                  <c:v>2.26787835057321E-2</c:v>
                </c:pt>
                <c:pt idx="30428">
                  <c:v>2.3023018061995901E-2</c:v>
                </c:pt>
                <c:pt idx="30429">
                  <c:v>3.4041770235013501E-2</c:v>
                </c:pt>
                <c:pt idx="30430">
                  <c:v>1.9653676065524799E-2</c:v>
                </c:pt>
                <c:pt idx="30431">
                  <c:v>1.43684369696153E-2</c:v>
                </c:pt>
                <c:pt idx="30432">
                  <c:v>1.9066812011860501E-2</c:v>
                </c:pt>
                <c:pt idx="30433">
                  <c:v>1.1976687812271901E-2</c:v>
                </c:pt>
                <c:pt idx="30434">
                  <c:v>1.24944475643606E-2</c:v>
                </c:pt>
                <c:pt idx="30435">
                  <c:v>1.18038106175483E-2</c:v>
                </c:pt>
                <c:pt idx="30436">
                  <c:v>2.2014490385400699E-2</c:v>
                </c:pt>
                <c:pt idx="30437">
                  <c:v>1.14898453253864E-2</c:v>
                </c:pt>
                <c:pt idx="30438">
                  <c:v>3.6938034516133797E-2</c:v>
                </c:pt>
                <c:pt idx="30439">
                  <c:v>9.5477743599386294E-3</c:v>
                </c:pt>
                <c:pt idx="30440">
                  <c:v>2.6030487646692801E-2</c:v>
                </c:pt>
                <c:pt idx="30441">
                  <c:v>2.19589407972226E-2</c:v>
                </c:pt>
                <c:pt idx="30442">
                  <c:v>1.36882415646575E-2</c:v>
                </c:pt>
                <c:pt idx="30443">
                  <c:v>1.4587472981515E-2</c:v>
                </c:pt>
                <c:pt idx="30444">
                  <c:v>2.65561493752853E-2</c:v>
                </c:pt>
                <c:pt idx="30445">
                  <c:v>4.7165284047655902E-2</c:v>
                </c:pt>
                <c:pt idx="30446">
                  <c:v>2.11212410158211E-2</c:v>
                </c:pt>
                <c:pt idx="30447">
                  <c:v>2.97499797703882E-2</c:v>
                </c:pt>
                <c:pt idx="30448">
                  <c:v>1.5440018553518E-2</c:v>
                </c:pt>
                <c:pt idx="30449">
                  <c:v>4.2637402584087297E-2</c:v>
                </c:pt>
                <c:pt idx="30450">
                  <c:v>1.0193604639067501E-2</c:v>
                </c:pt>
                <c:pt idx="30451">
                  <c:v>5.4522679060260398E-2</c:v>
                </c:pt>
                <c:pt idx="30452">
                  <c:v>1.9388955513152398E-2</c:v>
                </c:pt>
                <c:pt idx="30453">
                  <c:v>1.20036167447253E-2</c:v>
                </c:pt>
                <c:pt idx="30454">
                  <c:v>1.8778355735221599E-2</c:v>
                </c:pt>
                <c:pt idx="30455">
                  <c:v>1.6232675581124501E-2</c:v>
                </c:pt>
                <c:pt idx="30456">
                  <c:v>4.6606422313532098E-2</c:v>
                </c:pt>
                <c:pt idx="30457">
                  <c:v>2.0948475406063101E-2</c:v>
                </c:pt>
                <c:pt idx="30458">
                  <c:v>1.0300450708448899E-2</c:v>
                </c:pt>
                <c:pt idx="30459">
                  <c:v>1.03304028809196E-2</c:v>
                </c:pt>
                <c:pt idx="30460">
                  <c:v>8.9021929865637801E-3</c:v>
                </c:pt>
                <c:pt idx="30461">
                  <c:v>1.39357133335696E-2</c:v>
                </c:pt>
                <c:pt idx="30462">
                  <c:v>1.12483219464513E-2</c:v>
                </c:pt>
                <c:pt idx="30463">
                  <c:v>1.2355896578198799E-2</c:v>
                </c:pt>
                <c:pt idx="30464">
                  <c:v>1.26519927173422E-2</c:v>
                </c:pt>
                <c:pt idx="30465">
                  <c:v>1.74142224210138E-2</c:v>
                </c:pt>
                <c:pt idx="30466">
                  <c:v>9.1399224182707999E-3</c:v>
                </c:pt>
                <c:pt idx="30467">
                  <c:v>1.6563334150412098E-2</c:v>
                </c:pt>
                <c:pt idx="30468">
                  <c:v>9.1800710544302899E-3</c:v>
                </c:pt>
                <c:pt idx="30469">
                  <c:v>1.9893539492597302E-2</c:v>
                </c:pt>
                <c:pt idx="30470">
                  <c:v>4.2483706295392602E-2</c:v>
                </c:pt>
                <c:pt idx="30471">
                  <c:v>1.33546990204349E-2</c:v>
                </c:pt>
                <c:pt idx="30472">
                  <c:v>2.13916932938517E-2</c:v>
                </c:pt>
                <c:pt idx="30473">
                  <c:v>1.6604580807692101E-2</c:v>
                </c:pt>
                <c:pt idx="30474">
                  <c:v>1.45305983721038E-2</c:v>
                </c:pt>
                <c:pt idx="30475">
                  <c:v>9.5613459113095302E-3</c:v>
                </c:pt>
                <c:pt idx="30476">
                  <c:v>1.0090032119071101E-2</c:v>
                </c:pt>
                <c:pt idx="30477">
                  <c:v>3.2240660962195702E-2</c:v>
                </c:pt>
                <c:pt idx="30478">
                  <c:v>3.68808367105629E-2</c:v>
                </c:pt>
                <c:pt idx="30479">
                  <c:v>6.4582342013573796E-2</c:v>
                </c:pt>
                <c:pt idx="30480">
                  <c:v>1.4594403958342699E-2</c:v>
                </c:pt>
                <c:pt idx="30481">
                  <c:v>1.7153825287547601E-2</c:v>
                </c:pt>
                <c:pt idx="30482">
                  <c:v>1.81315754469147E-2</c:v>
                </c:pt>
                <c:pt idx="30483">
                  <c:v>2.21512008994093E-2</c:v>
                </c:pt>
                <c:pt idx="30484">
                  <c:v>1.22010106145673E-2</c:v>
                </c:pt>
                <c:pt idx="30485">
                  <c:v>5.6090134778710103E-2</c:v>
                </c:pt>
                <c:pt idx="30486">
                  <c:v>1.8443946352483798E-2</c:v>
                </c:pt>
                <c:pt idx="30487">
                  <c:v>2.7981721382624301E-2</c:v>
                </c:pt>
                <c:pt idx="30488">
                  <c:v>6.8315828621498695E-2</c:v>
                </c:pt>
                <c:pt idx="30489">
                  <c:v>4.0096593948679697E-2</c:v>
                </c:pt>
                <c:pt idx="30490">
                  <c:v>1.06424843554432E-2</c:v>
                </c:pt>
                <c:pt idx="30491">
                  <c:v>6.2287226315215299E-2</c:v>
                </c:pt>
                <c:pt idx="30492">
                  <c:v>1.22244280527235E-2</c:v>
                </c:pt>
                <c:pt idx="30493">
                  <c:v>1.4632348144488499E-2</c:v>
                </c:pt>
                <c:pt idx="30494">
                  <c:v>1.55924607548061E-2</c:v>
                </c:pt>
                <c:pt idx="30495">
                  <c:v>1.54022549721316E-2</c:v>
                </c:pt>
                <c:pt idx="30496">
                  <c:v>1.1454100697603E-2</c:v>
                </c:pt>
                <c:pt idx="30497">
                  <c:v>1.51358658183041E-2</c:v>
                </c:pt>
                <c:pt idx="30498">
                  <c:v>1.1955081265386001E-2</c:v>
                </c:pt>
                <c:pt idx="30499">
                  <c:v>2.5641167412962601E-2</c:v>
                </c:pt>
                <c:pt idx="30500">
                  <c:v>4.3163078062730099E-2</c:v>
                </c:pt>
                <c:pt idx="30501">
                  <c:v>4.6125997061919603E-2</c:v>
                </c:pt>
                <c:pt idx="30502">
                  <c:v>1.8902128496480899E-2</c:v>
                </c:pt>
                <c:pt idx="30503">
                  <c:v>7.0735773551215603E-2</c:v>
                </c:pt>
                <c:pt idx="30504">
                  <c:v>9.8938556848976698E-3</c:v>
                </c:pt>
                <c:pt idx="30505">
                  <c:v>8.8484030767866702E-3</c:v>
                </c:pt>
                <c:pt idx="30506">
                  <c:v>5.7348318687715803E-2</c:v>
                </c:pt>
                <c:pt idx="30507">
                  <c:v>3.9355183134491899E-2</c:v>
                </c:pt>
                <c:pt idx="30508">
                  <c:v>4.3502501323017001E-2</c:v>
                </c:pt>
                <c:pt idx="30509">
                  <c:v>1.2857440077225901E-2</c:v>
                </c:pt>
                <c:pt idx="30510">
                  <c:v>4.32830125204689E-2</c:v>
                </c:pt>
                <c:pt idx="30511">
                  <c:v>1.70520747536737E-2</c:v>
                </c:pt>
                <c:pt idx="30512">
                  <c:v>3.7579628132002302E-2</c:v>
                </c:pt>
                <c:pt idx="30513">
                  <c:v>1.7877313885827799E-2</c:v>
                </c:pt>
                <c:pt idx="30514">
                  <c:v>1.35274529182484E-2</c:v>
                </c:pt>
                <c:pt idx="30515">
                  <c:v>1.6944625933531299E-2</c:v>
                </c:pt>
                <c:pt idx="30516">
                  <c:v>1.1272736200883E-2</c:v>
                </c:pt>
                <c:pt idx="30517">
                  <c:v>1.09359860937029E-2</c:v>
                </c:pt>
                <c:pt idx="30518">
                  <c:v>1.5342802391018101E-2</c:v>
                </c:pt>
                <c:pt idx="30519">
                  <c:v>4.1289037333542201E-2</c:v>
                </c:pt>
                <c:pt idx="30520">
                  <c:v>3.5048816704477799E-2</c:v>
                </c:pt>
                <c:pt idx="30521">
                  <c:v>9.7147282135599394E-3</c:v>
                </c:pt>
                <c:pt idx="30522">
                  <c:v>1.29331477828032E-2</c:v>
                </c:pt>
                <c:pt idx="30523">
                  <c:v>1.7008032266645101E-2</c:v>
                </c:pt>
                <c:pt idx="30524">
                  <c:v>2.3273050261335401E-2</c:v>
                </c:pt>
                <c:pt idx="30525">
                  <c:v>2.7964081300733201E-2</c:v>
                </c:pt>
                <c:pt idx="30526">
                  <c:v>1.39609862836335E-2</c:v>
                </c:pt>
                <c:pt idx="30527">
                  <c:v>1.2574118818686E-2</c:v>
                </c:pt>
                <c:pt idx="30528">
                  <c:v>2.2595199701122899E-2</c:v>
                </c:pt>
                <c:pt idx="30529">
                  <c:v>4.5203755688235203E-2</c:v>
                </c:pt>
                <c:pt idx="30530">
                  <c:v>2.6060846459050799E-2</c:v>
                </c:pt>
                <c:pt idx="30531">
                  <c:v>9.5635183469202495E-3</c:v>
                </c:pt>
                <c:pt idx="30532">
                  <c:v>4.7132523842890101E-2</c:v>
                </c:pt>
                <c:pt idx="30533">
                  <c:v>3.5779840014044002E-2</c:v>
                </c:pt>
                <c:pt idx="30534">
                  <c:v>1.4411269422801E-2</c:v>
                </c:pt>
                <c:pt idx="30535">
                  <c:v>2.0110120445999299E-2</c:v>
                </c:pt>
                <c:pt idx="30536">
                  <c:v>1.7565266112245001E-2</c:v>
                </c:pt>
                <c:pt idx="30537">
                  <c:v>1.4111377134579901E-2</c:v>
                </c:pt>
                <c:pt idx="30538">
                  <c:v>1.5073305589409501E-2</c:v>
                </c:pt>
                <c:pt idx="30539">
                  <c:v>2.20630102758251E-2</c:v>
                </c:pt>
                <c:pt idx="30540">
                  <c:v>2.6539714236366901E-2</c:v>
                </c:pt>
                <c:pt idx="30541">
                  <c:v>3.12438412438114E-2</c:v>
                </c:pt>
                <c:pt idx="30542">
                  <c:v>1.2336418285866801E-2</c:v>
                </c:pt>
                <c:pt idx="30543">
                  <c:v>1.4810634841034899E-2</c:v>
                </c:pt>
                <c:pt idx="30544">
                  <c:v>2.1313656229276098E-2</c:v>
                </c:pt>
                <c:pt idx="30545">
                  <c:v>2.8521194058023499E-2</c:v>
                </c:pt>
                <c:pt idx="30546">
                  <c:v>1.4570860251185201E-2</c:v>
                </c:pt>
                <c:pt idx="30547">
                  <c:v>3.0323306573719198E-2</c:v>
                </c:pt>
                <c:pt idx="30548">
                  <c:v>1.03119056402259E-2</c:v>
                </c:pt>
                <c:pt idx="30549">
                  <c:v>3.6832591341988498E-2</c:v>
                </c:pt>
                <c:pt idx="30550">
                  <c:v>8.9186241976903693E-3</c:v>
                </c:pt>
                <c:pt idx="30551">
                  <c:v>1.57203198165153E-2</c:v>
                </c:pt>
                <c:pt idx="30552">
                  <c:v>9.9972704539747492E-3</c:v>
                </c:pt>
                <c:pt idx="30553">
                  <c:v>9.3590562793660504E-3</c:v>
                </c:pt>
                <c:pt idx="30554">
                  <c:v>9.1710996138771404E-3</c:v>
                </c:pt>
                <c:pt idx="30555">
                  <c:v>2.0622049415347701E-2</c:v>
                </c:pt>
                <c:pt idx="30556">
                  <c:v>2.1879352335884499E-2</c:v>
                </c:pt>
                <c:pt idx="30557">
                  <c:v>2.2248293759148101E-2</c:v>
                </c:pt>
                <c:pt idx="30558">
                  <c:v>2.2652805355736501E-2</c:v>
                </c:pt>
                <c:pt idx="30559">
                  <c:v>1.7700670666639599E-2</c:v>
                </c:pt>
                <c:pt idx="30560">
                  <c:v>7.2419207699931501E-2</c:v>
                </c:pt>
                <c:pt idx="30561">
                  <c:v>1.0430665682746599E-2</c:v>
                </c:pt>
                <c:pt idx="30562">
                  <c:v>2.07090322791477E-2</c:v>
                </c:pt>
                <c:pt idx="30563">
                  <c:v>4.14289802162187E-2</c:v>
                </c:pt>
                <c:pt idx="30564">
                  <c:v>9.2970996319169403E-3</c:v>
                </c:pt>
                <c:pt idx="30565">
                  <c:v>3.3916497764360898E-2</c:v>
                </c:pt>
                <c:pt idx="30566">
                  <c:v>2.0204975632638001E-2</c:v>
                </c:pt>
                <c:pt idx="30567">
                  <c:v>2.07659335987866E-2</c:v>
                </c:pt>
                <c:pt idx="30568">
                  <c:v>1.1927366214301301E-2</c:v>
                </c:pt>
                <c:pt idx="30569">
                  <c:v>3.1185130491068601E-2</c:v>
                </c:pt>
                <c:pt idx="30570">
                  <c:v>4.5055271108049702E-2</c:v>
                </c:pt>
                <c:pt idx="30571">
                  <c:v>8.9043176608402195E-3</c:v>
                </c:pt>
                <c:pt idx="30572">
                  <c:v>3.4031515385438901E-2</c:v>
                </c:pt>
                <c:pt idx="30573">
                  <c:v>1.8692584356648299E-2</c:v>
                </c:pt>
                <c:pt idx="30574">
                  <c:v>3.9194561043170102E-2</c:v>
                </c:pt>
                <c:pt idx="30575">
                  <c:v>1.26507551494864E-2</c:v>
                </c:pt>
                <c:pt idx="30576">
                  <c:v>3.5609566233564399E-2</c:v>
                </c:pt>
                <c:pt idx="30577">
                  <c:v>1.1773472495058101E-2</c:v>
                </c:pt>
                <c:pt idx="30578">
                  <c:v>1.0511352537633099E-2</c:v>
                </c:pt>
                <c:pt idx="30579">
                  <c:v>1.9243701559070799E-2</c:v>
                </c:pt>
                <c:pt idx="30580">
                  <c:v>1.0825442269340299E-2</c:v>
                </c:pt>
                <c:pt idx="30581">
                  <c:v>6.9956642264911897E-2</c:v>
                </c:pt>
                <c:pt idx="30582">
                  <c:v>1.0204516250967599E-2</c:v>
                </c:pt>
                <c:pt idx="30583">
                  <c:v>2.2625625481719602E-2</c:v>
                </c:pt>
                <c:pt idx="30584">
                  <c:v>1.5245905290818099E-2</c:v>
                </c:pt>
                <c:pt idx="30585">
                  <c:v>2.3828599371371401E-2</c:v>
                </c:pt>
                <c:pt idx="30586">
                  <c:v>1.45333992710338E-2</c:v>
                </c:pt>
                <c:pt idx="30587">
                  <c:v>1.2967119715476901E-2</c:v>
                </c:pt>
                <c:pt idx="30588">
                  <c:v>2.5934866999303599E-2</c:v>
                </c:pt>
                <c:pt idx="30589">
                  <c:v>1.02890433351778E-2</c:v>
                </c:pt>
                <c:pt idx="30590">
                  <c:v>7.2505434385160203E-2</c:v>
                </c:pt>
                <c:pt idx="30591">
                  <c:v>1.0620221920672799E-2</c:v>
                </c:pt>
                <c:pt idx="30592">
                  <c:v>2.9436514192024602E-2</c:v>
                </c:pt>
                <c:pt idx="30593">
                  <c:v>1.44766177839916E-2</c:v>
                </c:pt>
                <c:pt idx="30594">
                  <c:v>1.1161094138296E-2</c:v>
                </c:pt>
                <c:pt idx="30595">
                  <c:v>2.6531227452922999E-2</c:v>
                </c:pt>
                <c:pt idx="30596">
                  <c:v>5.9582052906280901E-2</c:v>
                </c:pt>
                <c:pt idx="30597">
                  <c:v>1.2617377725713599E-2</c:v>
                </c:pt>
                <c:pt idx="30598">
                  <c:v>2.3498228183592901E-2</c:v>
                </c:pt>
                <c:pt idx="30599">
                  <c:v>1.3366365059569899E-2</c:v>
                </c:pt>
                <c:pt idx="30600">
                  <c:v>2.9237266136095098E-2</c:v>
                </c:pt>
                <c:pt idx="30601">
                  <c:v>1.8872729674384199E-2</c:v>
                </c:pt>
                <c:pt idx="30602">
                  <c:v>2.7034123077258099E-2</c:v>
                </c:pt>
                <c:pt idx="30603">
                  <c:v>1.4137990893036601E-2</c:v>
                </c:pt>
                <c:pt idx="30604">
                  <c:v>2.29039317864616E-2</c:v>
                </c:pt>
                <c:pt idx="30605">
                  <c:v>3.0163486749644201E-2</c:v>
                </c:pt>
                <c:pt idx="30606">
                  <c:v>1.0540109171520901E-2</c:v>
                </c:pt>
                <c:pt idx="30607">
                  <c:v>2.1722825033276098E-2</c:v>
                </c:pt>
                <c:pt idx="30608">
                  <c:v>2.8856775466481601E-2</c:v>
                </c:pt>
                <c:pt idx="30609">
                  <c:v>9.5624030512604808E-3</c:v>
                </c:pt>
                <c:pt idx="30610">
                  <c:v>2.22798670359531E-2</c:v>
                </c:pt>
                <c:pt idx="30611">
                  <c:v>1.0850654861763599E-2</c:v>
                </c:pt>
                <c:pt idx="30612">
                  <c:v>3.6437591821752803E-2</c:v>
                </c:pt>
                <c:pt idx="30613">
                  <c:v>4.4527216566111298E-2</c:v>
                </c:pt>
                <c:pt idx="30614">
                  <c:v>3.9355288490682497E-2</c:v>
                </c:pt>
                <c:pt idx="30615">
                  <c:v>5.9045771991440003E-2</c:v>
                </c:pt>
                <c:pt idx="30616">
                  <c:v>1.3346685211330299E-2</c:v>
                </c:pt>
                <c:pt idx="30617">
                  <c:v>4.6659634862549898E-2</c:v>
                </c:pt>
                <c:pt idx="30618">
                  <c:v>2.0499794168089499E-2</c:v>
                </c:pt>
                <c:pt idx="30619">
                  <c:v>3.04562967426978E-2</c:v>
                </c:pt>
                <c:pt idx="30620">
                  <c:v>1.11655818284852E-2</c:v>
                </c:pt>
                <c:pt idx="30621">
                  <c:v>1.8903839710332201E-2</c:v>
                </c:pt>
                <c:pt idx="30622">
                  <c:v>1.30878213487601E-2</c:v>
                </c:pt>
                <c:pt idx="30623">
                  <c:v>1.40643984656653E-2</c:v>
                </c:pt>
                <c:pt idx="30624">
                  <c:v>2.8462239329754901E-2</c:v>
                </c:pt>
                <c:pt idx="30625">
                  <c:v>3.0521143588863601E-2</c:v>
                </c:pt>
                <c:pt idx="30626">
                  <c:v>2.7495541493933399E-2</c:v>
                </c:pt>
                <c:pt idx="30627">
                  <c:v>1.01387400978281E-2</c:v>
                </c:pt>
                <c:pt idx="30628">
                  <c:v>1.0473693519822601E-2</c:v>
                </c:pt>
                <c:pt idx="30629">
                  <c:v>1.9205732163776801E-2</c:v>
                </c:pt>
                <c:pt idx="30630">
                  <c:v>1.0455403376391399E-2</c:v>
                </c:pt>
                <c:pt idx="30631">
                  <c:v>3.0063389032941701E-2</c:v>
                </c:pt>
                <c:pt idx="30632">
                  <c:v>4.2915990545029599E-2</c:v>
                </c:pt>
                <c:pt idx="30633">
                  <c:v>3.0905703452775001E-2</c:v>
                </c:pt>
                <c:pt idx="30634">
                  <c:v>1.0747932928941099E-2</c:v>
                </c:pt>
                <c:pt idx="30635">
                  <c:v>2.1297314047290399E-2</c:v>
                </c:pt>
                <c:pt idx="30636">
                  <c:v>4.7825342571106301E-2</c:v>
                </c:pt>
                <c:pt idx="30637">
                  <c:v>1.0343221145004401E-2</c:v>
                </c:pt>
                <c:pt idx="30638">
                  <c:v>9.5902476049006206E-3</c:v>
                </c:pt>
                <c:pt idx="30639">
                  <c:v>6.8109092832666196E-2</c:v>
                </c:pt>
                <c:pt idx="30640">
                  <c:v>1.6625073351927901E-2</c:v>
                </c:pt>
                <c:pt idx="30641">
                  <c:v>4.2422394681355599E-2</c:v>
                </c:pt>
                <c:pt idx="30642">
                  <c:v>1.9870663674092098E-2</c:v>
                </c:pt>
                <c:pt idx="30643">
                  <c:v>2.1830584612085299E-2</c:v>
                </c:pt>
                <c:pt idx="30644">
                  <c:v>9.1160606023189001E-3</c:v>
                </c:pt>
                <c:pt idx="30645">
                  <c:v>3.4414840363859403E-2</c:v>
                </c:pt>
                <c:pt idx="30646">
                  <c:v>1.24760619026399E-2</c:v>
                </c:pt>
                <c:pt idx="30647">
                  <c:v>1.30356861659616E-2</c:v>
                </c:pt>
                <c:pt idx="30648">
                  <c:v>4.0348082866138002E-2</c:v>
                </c:pt>
                <c:pt idx="30649">
                  <c:v>1.7823358860591301E-2</c:v>
                </c:pt>
                <c:pt idx="30650">
                  <c:v>2.3500429781468098E-2</c:v>
                </c:pt>
                <c:pt idx="30651">
                  <c:v>9.3881687468890199E-3</c:v>
                </c:pt>
                <c:pt idx="30652">
                  <c:v>1.06823159461828E-2</c:v>
                </c:pt>
                <c:pt idx="30653">
                  <c:v>2.5529214093025599E-2</c:v>
                </c:pt>
                <c:pt idx="30654">
                  <c:v>1.25901701541283E-2</c:v>
                </c:pt>
                <c:pt idx="30655">
                  <c:v>2.1831415991883901E-2</c:v>
                </c:pt>
                <c:pt idx="30656">
                  <c:v>5.4836429510500502E-2</c:v>
                </c:pt>
                <c:pt idx="30657">
                  <c:v>3.3004602926398598E-2</c:v>
                </c:pt>
                <c:pt idx="30658">
                  <c:v>3.0837489365284299E-2</c:v>
                </c:pt>
                <c:pt idx="30659">
                  <c:v>2.84373408385361E-2</c:v>
                </c:pt>
                <c:pt idx="30660">
                  <c:v>1.74870107136086E-2</c:v>
                </c:pt>
                <c:pt idx="30661">
                  <c:v>9.7182231783602604E-3</c:v>
                </c:pt>
                <c:pt idx="30662">
                  <c:v>2.2065697578335E-2</c:v>
                </c:pt>
                <c:pt idx="30663">
                  <c:v>9.4786659009784592E-3</c:v>
                </c:pt>
                <c:pt idx="30664">
                  <c:v>1.3118413061671899E-2</c:v>
                </c:pt>
                <c:pt idx="30665">
                  <c:v>1.3803470589832801E-2</c:v>
                </c:pt>
                <c:pt idx="30666">
                  <c:v>3.7989800257565397E-2</c:v>
                </c:pt>
                <c:pt idx="30667">
                  <c:v>1.5403122744051799E-2</c:v>
                </c:pt>
                <c:pt idx="30668">
                  <c:v>1.38585608865032E-2</c:v>
                </c:pt>
                <c:pt idx="30669">
                  <c:v>1.98072700561354E-2</c:v>
                </c:pt>
                <c:pt idx="30670">
                  <c:v>1.6173589782457701E-2</c:v>
                </c:pt>
                <c:pt idx="30671">
                  <c:v>3.0623286936972301E-2</c:v>
                </c:pt>
                <c:pt idx="30672">
                  <c:v>3.66399223186539E-2</c:v>
                </c:pt>
                <c:pt idx="30673">
                  <c:v>2.0401570544682199E-2</c:v>
                </c:pt>
                <c:pt idx="30674">
                  <c:v>4.3388652522692403E-2</c:v>
                </c:pt>
                <c:pt idx="30675">
                  <c:v>1.0697845493570999E-2</c:v>
                </c:pt>
                <c:pt idx="30676">
                  <c:v>4.9862592001219001E-2</c:v>
                </c:pt>
                <c:pt idx="30677">
                  <c:v>2.3355227082376601E-2</c:v>
                </c:pt>
                <c:pt idx="30678">
                  <c:v>6.7442524342582702E-2</c:v>
                </c:pt>
                <c:pt idx="30679">
                  <c:v>4.7929817950912702E-2</c:v>
                </c:pt>
                <c:pt idx="30680">
                  <c:v>9.0224355000472801E-3</c:v>
                </c:pt>
                <c:pt idx="30681">
                  <c:v>2.28455167013209E-2</c:v>
                </c:pt>
                <c:pt idx="30682">
                  <c:v>6.7114411888247794E-2</c:v>
                </c:pt>
                <c:pt idx="30683">
                  <c:v>1.24851287665527E-2</c:v>
                </c:pt>
                <c:pt idx="30684">
                  <c:v>6.0308536845314002E-2</c:v>
                </c:pt>
                <c:pt idx="30685">
                  <c:v>1.14733083484565E-2</c:v>
                </c:pt>
                <c:pt idx="30686">
                  <c:v>1.8628499851000201E-2</c:v>
                </c:pt>
                <c:pt idx="30687">
                  <c:v>1.0302879901628099E-2</c:v>
                </c:pt>
                <c:pt idx="30688">
                  <c:v>1.4833660722166801E-2</c:v>
                </c:pt>
                <c:pt idx="30689">
                  <c:v>4.80698261320203E-2</c:v>
                </c:pt>
                <c:pt idx="30690">
                  <c:v>4.1232677675645098E-2</c:v>
                </c:pt>
                <c:pt idx="30691">
                  <c:v>5.2158414309286798E-2</c:v>
                </c:pt>
                <c:pt idx="30692">
                  <c:v>1.7141092780547498E-2</c:v>
                </c:pt>
                <c:pt idx="30693">
                  <c:v>3.77451292182766E-2</c:v>
                </c:pt>
                <c:pt idx="30694">
                  <c:v>3.7995555809528403E-2</c:v>
                </c:pt>
                <c:pt idx="30695">
                  <c:v>1.56581991998903E-2</c:v>
                </c:pt>
                <c:pt idx="30696">
                  <c:v>2.5327634732437099E-2</c:v>
                </c:pt>
                <c:pt idx="30697">
                  <c:v>1.2077122723964599E-2</c:v>
                </c:pt>
                <c:pt idx="30698">
                  <c:v>1.95461562186947E-2</c:v>
                </c:pt>
                <c:pt idx="30699">
                  <c:v>1.2613296711405099E-2</c:v>
                </c:pt>
                <c:pt idx="30700">
                  <c:v>4.15804840348604E-2</c:v>
                </c:pt>
                <c:pt idx="30701">
                  <c:v>6.1762454509577798E-2</c:v>
                </c:pt>
                <c:pt idx="30702">
                  <c:v>3.2421017472827003E-2</c:v>
                </c:pt>
                <c:pt idx="30703">
                  <c:v>2.85525654672001E-2</c:v>
                </c:pt>
                <c:pt idx="30704">
                  <c:v>4.02769048495921E-2</c:v>
                </c:pt>
                <c:pt idx="30705">
                  <c:v>1.11615092473339E-2</c:v>
                </c:pt>
                <c:pt idx="30706">
                  <c:v>3.3616558944423801E-2</c:v>
                </c:pt>
                <c:pt idx="30707">
                  <c:v>5.1072186646277697E-2</c:v>
                </c:pt>
                <c:pt idx="30708">
                  <c:v>6.0988448964126203E-2</c:v>
                </c:pt>
                <c:pt idx="30709">
                  <c:v>4.3456618140915802E-2</c:v>
                </c:pt>
                <c:pt idx="30710">
                  <c:v>2.2768858653154402E-2</c:v>
                </c:pt>
                <c:pt idx="30711">
                  <c:v>2.7035855559634701E-2</c:v>
                </c:pt>
                <c:pt idx="30712">
                  <c:v>4.6081006440372899E-2</c:v>
                </c:pt>
                <c:pt idx="30713">
                  <c:v>1.5736294322969201E-2</c:v>
                </c:pt>
                <c:pt idx="30714">
                  <c:v>3.1441442153048199E-2</c:v>
                </c:pt>
                <c:pt idx="30715">
                  <c:v>1.2291155615094199E-2</c:v>
                </c:pt>
                <c:pt idx="30716">
                  <c:v>2.9564453732985101E-2</c:v>
                </c:pt>
                <c:pt idx="30717">
                  <c:v>1.6291673877588599E-2</c:v>
                </c:pt>
                <c:pt idx="30718">
                  <c:v>1.12022388359178E-2</c:v>
                </c:pt>
                <c:pt idx="30719">
                  <c:v>2.17577818678697E-2</c:v>
                </c:pt>
                <c:pt idx="30720">
                  <c:v>1.8204314431786401E-2</c:v>
                </c:pt>
                <c:pt idx="30721">
                  <c:v>1.0188184883216199E-2</c:v>
                </c:pt>
                <c:pt idx="30722">
                  <c:v>3.01739855267029E-2</c:v>
                </c:pt>
                <c:pt idx="30723">
                  <c:v>2.3263710266228099E-2</c:v>
                </c:pt>
                <c:pt idx="30724">
                  <c:v>8.9440643989671595E-3</c:v>
                </c:pt>
                <c:pt idx="30725">
                  <c:v>1.03597763400425E-2</c:v>
                </c:pt>
                <c:pt idx="30726">
                  <c:v>1.18066107723649E-2</c:v>
                </c:pt>
                <c:pt idx="30727">
                  <c:v>1.7980596081838201E-2</c:v>
                </c:pt>
                <c:pt idx="30728">
                  <c:v>3.1435079066513799E-2</c:v>
                </c:pt>
                <c:pt idx="30729">
                  <c:v>2.3359407868669399E-2</c:v>
                </c:pt>
                <c:pt idx="30730">
                  <c:v>3.68443087453569E-2</c:v>
                </c:pt>
                <c:pt idx="30731">
                  <c:v>3.5322529271210101E-2</c:v>
                </c:pt>
                <c:pt idx="30732">
                  <c:v>4.8197015149964099E-2</c:v>
                </c:pt>
                <c:pt idx="30733">
                  <c:v>2.5307595025253701E-2</c:v>
                </c:pt>
                <c:pt idx="30734">
                  <c:v>9.7438199208302202E-3</c:v>
                </c:pt>
                <c:pt idx="30735">
                  <c:v>1.5053670863515899E-2</c:v>
                </c:pt>
                <c:pt idx="30736">
                  <c:v>1.94783316340492E-2</c:v>
                </c:pt>
                <c:pt idx="30737">
                  <c:v>6.1600795819712298E-2</c:v>
                </c:pt>
                <c:pt idx="30738">
                  <c:v>3.1200924243363199E-2</c:v>
                </c:pt>
                <c:pt idx="30739">
                  <c:v>4.7845637160599898E-2</c:v>
                </c:pt>
                <c:pt idx="30740">
                  <c:v>2.4124428396037401E-2</c:v>
                </c:pt>
                <c:pt idx="30741">
                  <c:v>5.3639341071283299E-2</c:v>
                </c:pt>
                <c:pt idx="30742">
                  <c:v>3.8571886036934899E-2</c:v>
                </c:pt>
                <c:pt idx="30743">
                  <c:v>1.50645196693982E-2</c:v>
                </c:pt>
                <c:pt idx="30744">
                  <c:v>6.6640051121689303E-2</c:v>
                </c:pt>
                <c:pt idx="30745">
                  <c:v>1.08996068816733E-2</c:v>
                </c:pt>
                <c:pt idx="30746">
                  <c:v>1.4683386935580901E-2</c:v>
                </c:pt>
                <c:pt idx="30747">
                  <c:v>2.1611295500458101E-2</c:v>
                </c:pt>
                <c:pt idx="30748">
                  <c:v>1.35649564597492E-2</c:v>
                </c:pt>
                <c:pt idx="30749">
                  <c:v>1.9687424292858701E-2</c:v>
                </c:pt>
                <c:pt idx="30750">
                  <c:v>3.7596745469882703E-2</c:v>
                </c:pt>
                <c:pt idx="30751">
                  <c:v>1.6111854887900501E-2</c:v>
                </c:pt>
                <c:pt idx="30752">
                  <c:v>1.90505101054502E-2</c:v>
                </c:pt>
                <c:pt idx="30753">
                  <c:v>1.5627233871196501E-2</c:v>
                </c:pt>
                <c:pt idx="30754">
                  <c:v>1.9568461874632001E-2</c:v>
                </c:pt>
                <c:pt idx="30755">
                  <c:v>1.5084446007528901E-2</c:v>
                </c:pt>
                <c:pt idx="30756">
                  <c:v>2.5084084426396099E-2</c:v>
                </c:pt>
                <c:pt idx="30757">
                  <c:v>5.5418890715892503E-2</c:v>
                </c:pt>
                <c:pt idx="30758">
                  <c:v>1.4875819627186201E-2</c:v>
                </c:pt>
                <c:pt idx="30759">
                  <c:v>4.6804961471183598E-2</c:v>
                </c:pt>
                <c:pt idx="30760">
                  <c:v>3.1619131987790698E-2</c:v>
                </c:pt>
                <c:pt idx="30761">
                  <c:v>1.4100019667176399E-2</c:v>
                </c:pt>
                <c:pt idx="30762">
                  <c:v>3.7522081024366299E-2</c:v>
                </c:pt>
                <c:pt idx="30763">
                  <c:v>3.7008992691393003E-2</c:v>
                </c:pt>
                <c:pt idx="30764">
                  <c:v>9.6171230599370397E-3</c:v>
                </c:pt>
                <c:pt idx="30765">
                  <c:v>2.3217350787987E-2</c:v>
                </c:pt>
                <c:pt idx="30766">
                  <c:v>2.41643828312809E-2</c:v>
                </c:pt>
                <c:pt idx="30767">
                  <c:v>2.7120335454087E-2</c:v>
                </c:pt>
                <c:pt idx="30768">
                  <c:v>1.93887581731053E-2</c:v>
                </c:pt>
                <c:pt idx="30769">
                  <c:v>3.8660195109846598E-2</c:v>
                </c:pt>
                <c:pt idx="30770">
                  <c:v>1.88616454393487E-2</c:v>
                </c:pt>
                <c:pt idx="30771">
                  <c:v>1.04215008260283E-2</c:v>
                </c:pt>
                <c:pt idx="30772">
                  <c:v>3.1513269021049999E-2</c:v>
                </c:pt>
                <c:pt idx="30773">
                  <c:v>1.9658056984758199E-2</c:v>
                </c:pt>
                <c:pt idx="30774">
                  <c:v>1.43993253487793E-2</c:v>
                </c:pt>
                <c:pt idx="30775">
                  <c:v>3.1567747368997902E-2</c:v>
                </c:pt>
                <c:pt idx="30776">
                  <c:v>1.52921010528287E-2</c:v>
                </c:pt>
                <c:pt idx="30777">
                  <c:v>3.06311349309791E-2</c:v>
                </c:pt>
                <c:pt idx="30778">
                  <c:v>3.5583116462823597E-2</c:v>
                </c:pt>
                <c:pt idx="30779">
                  <c:v>1.9642746792361901E-2</c:v>
                </c:pt>
                <c:pt idx="30780">
                  <c:v>5.2694788800608003E-2</c:v>
                </c:pt>
                <c:pt idx="30781">
                  <c:v>1.8594770947735199E-2</c:v>
                </c:pt>
                <c:pt idx="30782">
                  <c:v>1.8355886379069999E-2</c:v>
                </c:pt>
                <c:pt idx="30783">
                  <c:v>3.12898086451854E-2</c:v>
                </c:pt>
                <c:pt idx="30784">
                  <c:v>3.8687322289751601E-2</c:v>
                </c:pt>
                <c:pt idx="30785">
                  <c:v>1.3215894326492001E-2</c:v>
                </c:pt>
                <c:pt idx="30786">
                  <c:v>2.32503680359042E-2</c:v>
                </c:pt>
                <c:pt idx="30787">
                  <c:v>2.7217456632656501E-2</c:v>
                </c:pt>
                <c:pt idx="30788">
                  <c:v>2.89067566411014E-2</c:v>
                </c:pt>
                <c:pt idx="30789">
                  <c:v>5.0904679972852702E-2</c:v>
                </c:pt>
                <c:pt idx="30790">
                  <c:v>2.3063844042409701E-2</c:v>
                </c:pt>
                <c:pt idx="30791">
                  <c:v>1.3146717595132E-2</c:v>
                </c:pt>
                <c:pt idx="30792">
                  <c:v>1.6617688332022599E-2</c:v>
                </c:pt>
                <c:pt idx="30793">
                  <c:v>9.8759770044693392E-3</c:v>
                </c:pt>
                <c:pt idx="30794">
                  <c:v>1.10910419785484E-2</c:v>
                </c:pt>
                <c:pt idx="30795">
                  <c:v>4.8618418452458498E-2</c:v>
                </c:pt>
                <c:pt idx="30796">
                  <c:v>1.7148727100673399E-2</c:v>
                </c:pt>
                <c:pt idx="30797">
                  <c:v>6.7585540550077594E-2</c:v>
                </c:pt>
                <c:pt idx="30798">
                  <c:v>1.10692078318247E-2</c:v>
                </c:pt>
                <c:pt idx="30799">
                  <c:v>3.2541720062393198E-2</c:v>
                </c:pt>
                <c:pt idx="30800">
                  <c:v>1.20779583454573E-2</c:v>
                </c:pt>
                <c:pt idx="30801">
                  <c:v>1.34052966978815E-2</c:v>
                </c:pt>
                <c:pt idx="30802">
                  <c:v>1.02154157336333E-2</c:v>
                </c:pt>
                <c:pt idx="30803">
                  <c:v>1.96712082032258E-2</c:v>
                </c:pt>
                <c:pt idx="30804">
                  <c:v>3.8910800323614998E-2</c:v>
                </c:pt>
                <c:pt idx="30805">
                  <c:v>9.4437119430955795E-3</c:v>
                </c:pt>
                <c:pt idx="30806">
                  <c:v>9.8212493665234095E-3</c:v>
                </c:pt>
                <c:pt idx="30807">
                  <c:v>3.74942134001005E-2</c:v>
                </c:pt>
                <c:pt idx="30808">
                  <c:v>1.8022712430119301E-2</c:v>
                </c:pt>
                <c:pt idx="30809">
                  <c:v>1.0956422282821E-2</c:v>
                </c:pt>
                <c:pt idx="30810">
                  <c:v>2.0307435153734298E-2</c:v>
                </c:pt>
                <c:pt idx="30811">
                  <c:v>1.4315168378548E-2</c:v>
                </c:pt>
                <c:pt idx="30812">
                  <c:v>1.8433832037748801E-2</c:v>
                </c:pt>
                <c:pt idx="30813">
                  <c:v>6.3360589609017498E-2</c:v>
                </c:pt>
                <c:pt idx="30814">
                  <c:v>1.9295445989617702E-2</c:v>
                </c:pt>
                <c:pt idx="30815">
                  <c:v>4.9468615941647302E-2</c:v>
                </c:pt>
                <c:pt idx="30816">
                  <c:v>9.3609346784462102E-3</c:v>
                </c:pt>
                <c:pt idx="30817">
                  <c:v>1.6410627039579899E-2</c:v>
                </c:pt>
                <c:pt idx="30818">
                  <c:v>9.5740491583565998E-3</c:v>
                </c:pt>
                <c:pt idx="30819">
                  <c:v>1.3199713682082E-2</c:v>
                </c:pt>
                <c:pt idx="30820">
                  <c:v>2.82130973924496E-2</c:v>
                </c:pt>
                <c:pt idx="30821">
                  <c:v>1.6752859814802099E-2</c:v>
                </c:pt>
                <c:pt idx="30822">
                  <c:v>2.6836061684302099E-2</c:v>
                </c:pt>
                <c:pt idx="30823">
                  <c:v>1.6222557398377E-2</c:v>
                </c:pt>
                <c:pt idx="30824">
                  <c:v>9.6367063489759992E-3</c:v>
                </c:pt>
                <c:pt idx="30825">
                  <c:v>1.3597532257222E-2</c:v>
                </c:pt>
                <c:pt idx="30826">
                  <c:v>1.00375361659811E-2</c:v>
                </c:pt>
                <c:pt idx="30827">
                  <c:v>1.45471670721295E-2</c:v>
                </c:pt>
                <c:pt idx="30828">
                  <c:v>8.8642051432144299E-3</c:v>
                </c:pt>
                <c:pt idx="30829">
                  <c:v>1.1280609926748401E-2</c:v>
                </c:pt>
                <c:pt idx="30830">
                  <c:v>1.4328651315069199E-2</c:v>
                </c:pt>
                <c:pt idx="30831">
                  <c:v>4.5855438012420702E-2</c:v>
                </c:pt>
                <c:pt idx="30832">
                  <c:v>1.8241535071336901E-2</c:v>
                </c:pt>
                <c:pt idx="30833">
                  <c:v>1.04620586865474E-2</c:v>
                </c:pt>
                <c:pt idx="30834">
                  <c:v>4.0061312712764502E-2</c:v>
                </c:pt>
                <c:pt idx="30835">
                  <c:v>8.9171118871588795E-3</c:v>
                </c:pt>
                <c:pt idx="30836">
                  <c:v>1.9351986285839999E-2</c:v>
                </c:pt>
                <c:pt idx="30837">
                  <c:v>2.4267980909284202E-2</c:v>
                </c:pt>
                <c:pt idx="30838">
                  <c:v>8.5680083780273007E-3</c:v>
                </c:pt>
                <c:pt idx="30839">
                  <c:v>5.2130063524043202E-2</c:v>
                </c:pt>
                <c:pt idx="30840">
                  <c:v>1.3527559096809199E-2</c:v>
                </c:pt>
                <c:pt idx="30841">
                  <c:v>1.3413863497624299E-2</c:v>
                </c:pt>
                <c:pt idx="30842">
                  <c:v>9.6970411351707704E-3</c:v>
                </c:pt>
                <c:pt idx="30843">
                  <c:v>1.0291261837356E-2</c:v>
                </c:pt>
                <c:pt idx="30844">
                  <c:v>5.3078877460689698E-2</c:v>
                </c:pt>
                <c:pt idx="30845">
                  <c:v>1.2681396411389E-2</c:v>
                </c:pt>
                <c:pt idx="30846">
                  <c:v>3.5326358850870203E-2</c:v>
                </c:pt>
                <c:pt idx="30847">
                  <c:v>6.3844611664764794E-2</c:v>
                </c:pt>
                <c:pt idx="30848">
                  <c:v>9.6782504259990201E-3</c:v>
                </c:pt>
                <c:pt idx="30849">
                  <c:v>2.26476370199599E-2</c:v>
                </c:pt>
                <c:pt idx="30850">
                  <c:v>1.3811634889833699E-2</c:v>
                </c:pt>
                <c:pt idx="30851">
                  <c:v>1.3300285316939201E-2</c:v>
                </c:pt>
                <c:pt idx="30852">
                  <c:v>4.1205294261634599E-2</c:v>
                </c:pt>
                <c:pt idx="30853">
                  <c:v>1.68042090873224E-2</c:v>
                </c:pt>
                <c:pt idx="30854">
                  <c:v>1.41500473104792E-2</c:v>
                </c:pt>
                <c:pt idx="30855">
                  <c:v>4.68016301925104E-2</c:v>
                </c:pt>
                <c:pt idx="30856">
                  <c:v>1.12077050382052E-2</c:v>
                </c:pt>
                <c:pt idx="30857">
                  <c:v>3.8076187528946003E-2</c:v>
                </c:pt>
                <c:pt idx="30858">
                  <c:v>4.8672958778096603E-2</c:v>
                </c:pt>
                <c:pt idx="30859">
                  <c:v>1.64954876473614E-2</c:v>
                </c:pt>
                <c:pt idx="30860">
                  <c:v>1.1371552429734399E-2</c:v>
                </c:pt>
                <c:pt idx="30861">
                  <c:v>1.0147317142453E-2</c:v>
                </c:pt>
                <c:pt idx="30862">
                  <c:v>1.7717768159152599E-2</c:v>
                </c:pt>
                <c:pt idx="30863">
                  <c:v>9.4097649346757493E-3</c:v>
                </c:pt>
                <c:pt idx="30864">
                  <c:v>4.1425789579900597E-2</c:v>
                </c:pt>
                <c:pt idx="30865">
                  <c:v>4.5956038807911097E-2</c:v>
                </c:pt>
                <c:pt idx="30866">
                  <c:v>2.6541225226025301E-2</c:v>
                </c:pt>
                <c:pt idx="30867">
                  <c:v>1.5878738329747299E-2</c:v>
                </c:pt>
                <c:pt idx="30868">
                  <c:v>1.8802254471448499E-2</c:v>
                </c:pt>
                <c:pt idx="30869">
                  <c:v>2.6246924700872701E-2</c:v>
                </c:pt>
                <c:pt idx="30870">
                  <c:v>2.0124536766752198E-2</c:v>
                </c:pt>
                <c:pt idx="30871">
                  <c:v>1.2883321228999999E-2</c:v>
                </c:pt>
                <c:pt idx="30872">
                  <c:v>1.2690350299805701E-2</c:v>
                </c:pt>
                <c:pt idx="30873">
                  <c:v>2.0457219075549701E-2</c:v>
                </c:pt>
                <c:pt idx="30874">
                  <c:v>3.05194038740818E-2</c:v>
                </c:pt>
                <c:pt idx="30875">
                  <c:v>4.0339369354906798E-2</c:v>
                </c:pt>
                <c:pt idx="30876">
                  <c:v>2.7422176018873302E-2</c:v>
                </c:pt>
                <c:pt idx="30877">
                  <c:v>2.3119466199787501E-2</c:v>
                </c:pt>
                <c:pt idx="30878">
                  <c:v>1.02932753273169E-2</c:v>
                </c:pt>
                <c:pt idx="30879">
                  <c:v>1.401618534486E-2</c:v>
                </c:pt>
                <c:pt idx="30880">
                  <c:v>7.0767474589822799E-2</c:v>
                </c:pt>
                <c:pt idx="30881">
                  <c:v>1.2052833519007201E-2</c:v>
                </c:pt>
                <c:pt idx="30882">
                  <c:v>1.6535402925207301E-2</c:v>
                </c:pt>
                <c:pt idx="30883">
                  <c:v>2.8028868050863898E-2</c:v>
                </c:pt>
                <c:pt idx="30884">
                  <c:v>5.7041540146957503E-2</c:v>
                </c:pt>
                <c:pt idx="30885">
                  <c:v>1.0603649381632401E-2</c:v>
                </c:pt>
                <c:pt idx="30886">
                  <c:v>2.0281866196330399E-2</c:v>
                </c:pt>
                <c:pt idx="30887">
                  <c:v>2.6934245532160402E-2</c:v>
                </c:pt>
                <c:pt idx="30888">
                  <c:v>1.69026932603887E-2</c:v>
                </c:pt>
                <c:pt idx="30889">
                  <c:v>2.2718327918905198E-2</c:v>
                </c:pt>
                <c:pt idx="30890">
                  <c:v>1.5683028398996799E-2</c:v>
                </c:pt>
                <c:pt idx="30891">
                  <c:v>3.10208644189898E-2</c:v>
                </c:pt>
                <c:pt idx="30892">
                  <c:v>1.9004767615777001E-2</c:v>
                </c:pt>
                <c:pt idx="30893">
                  <c:v>8.9235155804382703E-3</c:v>
                </c:pt>
                <c:pt idx="30894">
                  <c:v>3.8637996234496902E-2</c:v>
                </c:pt>
                <c:pt idx="30895">
                  <c:v>2.4412353209528299E-2</c:v>
                </c:pt>
                <c:pt idx="30896">
                  <c:v>1.9438817145943699E-2</c:v>
                </c:pt>
                <c:pt idx="30897">
                  <c:v>5.7293232670043402E-2</c:v>
                </c:pt>
                <c:pt idx="30898">
                  <c:v>1.41882503882334E-2</c:v>
                </c:pt>
                <c:pt idx="30899">
                  <c:v>1.3294674843800799E-2</c:v>
                </c:pt>
                <c:pt idx="30900">
                  <c:v>2.8881854358216601E-2</c:v>
                </c:pt>
                <c:pt idx="30901">
                  <c:v>1.03051547939831E-2</c:v>
                </c:pt>
                <c:pt idx="30902">
                  <c:v>5.7730763432473499E-2</c:v>
                </c:pt>
                <c:pt idx="30903">
                  <c:v>2.3032054742826699E-2</c:v>
                </c:pt>
                <c:pt idx="30904">
                  <c:v>3.62535528535343E-2</c:v>
                </c:pt>
                <c:pt idx="30905">
                  <c:v>3.8887629917237397E-2</c:v>
                </c:pt>
                <c:pt idx="30906">
                  <c:v>2.9852693356264299E-2</c:v>
                </c:pt>
                <c:pt idx="30907">
                  <c:v>1.1404872770744499E-2</c:v>
                </c:pt>
                <c:pt idx="30908">
                  <c:v>3.6232259006928898E-2</c:v>
                </c:pt>
                <c:pt idx="30909">
                  <c:v>4.7701013919246603E-2</c:v>
                </c:pt>
                <c:pt idx="30910">
                  <c:v>3.37797734175634E-2</c:v>
                </c:pt>
                <c:pt idx="30911">
                  <c:v>1.0109931879409201E-2</c:v>
                </c:pt>
                <c:pt idx="30912">
                  <c:v>4.1216412850643397E-2</c:v>
                </c:pt>
                <c:pt idx="30913">
                  <c:v>1.1252804255630199E-2</c:v>
                </c:pt>
                <c:pt idx="30914">
                  <c:v>2.5505572767908099E-2</c:v>
                </c:pt>
                <c:pt idx="30915">
                  <c:v>1.0678932946596499E-2</c:v>
                </c:pt>
                <c:pt idx="30916">
                  <c:v>5.3446059775109002E-2</c:v>
                </c:pt>
                <c:pt idx="30917">
                  <c:v>1.23904640804829E-2</c:v>
                </c:pt>
                <c:pt idx="30918">
                  <c:v>1.551300205198E-2</c:v>
                </c:pt>
                <c:pt idx="30919">
                  <c:v>2.0938202902071601E-2</c:v>
                </c:pt>
                <c:pt idx="30920">
                  <c:v>3.6782103919298099E-2</c:v>
                </c:pt>
                <c:pt idx="30921">
                  <c:v>2.3964951945803298E-2</c:v>
                </c:pt>
                <c:pt idx="30922">
                  <c:v>2.8703765249436301E-2</c:v>
                </c:pt>
                <c:pt idx="30923">
                  <c:v>1.2911663433906999E-2</c:v>
                </c:pt>
                <c:pt idx="30924">
                  <c:v>2.62964506193708E-2</c:v>
                </c:pt>
                <c:pt idx="30925">
                  <c:v>1.1232359457230201E-2</c:v>
                </c:pt>
                <c:pt idx="30926">
                  <c:v>2.1856506356688999E-2</c:v>
                </c:pt>
                <c:pt idx="30927">
                  <c:v>1.06266689770397E-2</c:v>
                </c:pt>
                <c:pt idx="30928">
                  <c:v>1.74329341372109E-2</c:v>
                </c:pt>
                <c:pt idx="30929">
                  <c:v>9.0696101292010601E-3</c:v>
                </c:pt>
                <c:pt idx="30930">
                  <c:v>1.42047503999183E-2</c:v>
                </c:pt>
                <c:pt idx="30931">
                  <c:v>5.8255746987187502E-2</c:v>
                </c:pt>
                <c:pt idx="30932">
                  <c:v>2.6598772766241199E-2</c:v>
                </c:pt>
                <c:pt idx="30933">
                  <c:v>4.0155637326413203E-2</c:v>
                </c:pt>
                <c:pt idx="30934">
                  <c:v>4.1021005399283002E-2</c:v>
                </c:pt>
                <c:pt idx="30935">
                  <c:v>9.6050247261494203E-3</c:v>
                </c:pt>
                <c:pt idx="30936">
                  <c:v>3.4682346945715599E-2</c:v>
                </c:pt>
                <c:pt idx="30937">
                  <c:v>9.3295191807731808E-3</c:v>
                </c:pt>
                <c:pt idx="30938">
                  <c:v>1.14919094703163E-2</c:v>
                </c:pt>
                <c:pt idx="30939">
                  <c:v>6.9896685068162004E-2</c:v>
                </c:pt>
                <c:pt idx="30940">
                  <c:v>1.55241628742924E-2</c:v>
                </c:pt>
                <c:pt idx="30941">
                  <c:v>4.4690973908825302E-2</c:v>
                </c:pt>
                <c:pt idx="30942">
                  <c:v>2.5270363699852999E-2</c:v>
                </c:pt>
                <c:pt idx="30943">
                  <c:v>1.4544571894200499E-2</c:v>
                </c:pt>
                <c:pt idx="30944">
                  <c:v>1.51610829551492E-2</c:v>
                </c:pt>
                <c:pt idx="30945">
                  <c:v>5.1230832611265799E-2</c:v>
                </c:pt>
                <c:pt idx="30946">
                  <c:v>1.1497290000540001E-2</c:v>
                </c:pt>
                <c:pt idx="30947">
                  <c:v>6.05174960192114E-2</c:v>
                </c:pt>
                <c:pt idx="30948">
                  <c:v>1.6652131223065001E-2</c:v>
                </c:pt>
                <c:pt idx="30949">
                  <c:v>1.6049733061606699E-2</c:v>
                </c:pt>
                <c:pt idx="30950">
                  <c:v>6.4558695588482803E-2</c:v>
                </c:pt>
                <c:pt idx="30951">
                  <c:v>1.5349765110112001E-2</c:v>
                </c:pt>
                <c:pt idx="30952">
                  <c:v>1.9933621673967301E-2</c:v>
                </c:pt>
                <c:pt idx="30953">
                  <c:v>3.8085223775936899E-2</c:v>
                </c:pt>
                <c:pt idx="30954">
                  <c:v>5.4936368734791602E-2</c:v>
                </c:pt>
                <c:pt idx="30955">
                  <c:v>3.68392347650007E-2</c:v>
                </c:pt>
                <c:pt idx="30956">
                  <c:v>3.5014800595838801E-2</c:v>
                </c:pt>
                <c:pt idx="30957">
                  <c:v>1.9002793002066601E-2</c:v>
                </c:pt>
                <c:pt idx="30958">
                  <c:v>2.28515156837974E-2</c:v>
                </c:pt>
                <c:pt idx="30959">
                  <c:v>1.6293084530562298E-2</c:v>
                </c:pt>
                <c:pt idx="30960">
                  <c:v>1.1736023808573101E-2</c:v>
                </c:pt>
                <c:pt idx="30961">
                  <c:v>3.43615470210119E-2</c:v>
                </c:pt>
                <c:pt idx="30962">
                  <c:v>4.26682904544863E-2</c:v>
                </c:pt>
                <c:pt idx="30963">
                  <c:v>2.3660936448383699E-2</c:v>
                </c:pt>
                <c:pt idx="30964">
                  <c:v>1.01557131083626E-2</c:v>
                </c:pt>
                <c:pt idx="30965">
                  <c:v>3.35633159095136E-2</c:v>
                </c:pt>
                <c:pt idx="30966">
                  <c:v>1.9040562762627299E-2</c:v>
                </c:pt>
                <c:pt idx="30967">
                  <c:v>2.0386029092498301E-2</c:v>
                </c:pt>
                <c:pt idx="30968">
                  <c:v>3.8040529984071099E-2</c:v>
                </c:pt>
                <c:pt idx="30969">
                  <c:v>9.4717558993056492E-3</c:v>
                </c:pt>
                <c:pt idx="30970">
                  <c:v>9.0572219854011399E-3</c:v>
                </c:pt>
                <c:pt idx="30971">
                  <c:v>4.5430090820316398E-2</c:v>
                </c:pt>
                <c:pt idx="30972">
                  <c:v>1.39110618414377E-2</c:v>
                </c:pt>
                <c:pt idx="30973">
                  <c:v>9.3156183020395196E-3</c:v>
                </c:pt>
                <c:pt idx="30974">
                  <c:v>3.3773795696771698E-2</c:v>
                </c:pt>
                <c:pt idx="30975">
                  <c:v>1.15076300545255E-2</c:v>
                </c:pt>
                <c:pt idx="30976">
                  <c:v>1.01270585217582E-2</c:v>
                </c:pt>
                <c:pt idx="30977">
                  <c:v>1.0985523694848899E-2</c:v>
                </c:pt>
                <c:pt idx="30978">
                  <c:v>3.4582370784142398E-2</c:v>
                </c:pt>
                <c:pt idx="30979">
                  <c:v>1.0391346260382401E-2</c:v>
                </c:pt>
                <c:pt idx="30980">
                  <c:v>2.0017841626610699E-2</c:v>
                </c:pt>
                <c:pt idx="30981">
                  <c:v>1.06408925743217E-2</c:v>
                </c:pt>
                <c:pt idx="30982">
                  <c:v>1.38158601221668E-2</c:v>
                </c:pt>
                <c:pt idx="30983">
                  <c:v>1.0759688942216799E-2</c:v>
                </c:pt>
                <c:pt idx="30984">
                  <c:v>2.9220390969721999E-2</c:v>
                </c:pt>
                <c:pt idx="30985">
                  <c:v>6.3285875509078299E-2</c:v>
                </c:pt>
                <c:pt idx="30986">
                  <c:v>1.66652902820058E-2</c:v>
                </c:pt>
                <c:pt idx="30987">
                  <c:v>2.2961673863945702E-2</c:v>
                </c:pt>
                <c:pt idx="30988">
                  <c:v>2.43850835988614E-2</c:v>
                </c:pt>
                <c:pt idx="30989">
                  <c:v>1.3544427480991E-2</c:v>
                </c:pt>
                <c:pt idx="30990">
                  <c:v>1.1697296592786399E-2</c:v>
                </c:pt>
                <c:pt idx="30991">
                  <c:v>3.1881848508496097E-2</c:v>
                </c:pt>
                <c:pt idx="30992">
                  <c:v>1.9732726358573201E-2</c:v>
                </c:pt>
                <c:pt idx="30993">
                  <c:v>1.02371452423219E-2</c:v>
                </c:pt>
                <c:pt idx="30994">
                  <c:v>1.1235947262668401E-2</c:v>
                </c:pt>
                <c:pt idx="30995">
                  <c:v>1.0400417949758E-2</c:v>
                </c:pt>
                <c:pt idx="30996">
                  <c:v>2.0560853727369099E-2</c:v>
                </c:pt>
                <c:pt idx="30997">
                  <c:v>2.6253288388951201E-2</c:v>
                </c:pt>
                <c:pt idx="30998">
                  <c:v>1.3616650741648501E-2</c:v>
                </c:pt>
                <c:pt idx="30999">
                  <c:v>3.5113942556640201E-2</c:v>
                </c:pt>
                <c:pt idx="31000">
                  <c:v>5.3197602651269597E-2</c:v>
                </c:pt>
                <c:pt idx="31001">
                  <c:v>6.1566570106428201E-2</c:v>
                </c:pt>
                <c:pt idx="31002">
                  <c:v>1.08853233311253E-2</c:v>
                </c:pt>
                <c:pt idx="31003">
                  <c:v>1.42087662331192E-2</c:v>
                </c:pt>
                <c:pt idx="31004">
                  <c:v>2.1598319780568101E-2</c:v>
                </c:pt>
                <c:pt idx="31005">
                  <c:v>9.8095973463769599E-3</c:v>
                </c:pt>
                <c:pt idx="31006">
                  <c:v>2.6832772577696999E-2</c:v>
                </c:pt>
                <c:pt idx="31007">
                  <c:v>2.9506184805927801E-2</c:v>
                </c:pt>
                <c:pt idx="31008">
                  <c:v>1.1142209332917799E-2</c:v>
                </c:pt>
                <c:pt idx="31009">
                  <c:v>2.84132652773685E-2</c:v>
                </c:pt>
                <c:pt idx="31010">
                  <c:v>5.4175701194295302E-2</c:v>
                </c:pt>
                <c:pt idx="31011">
                  <c:v>2.2873138889606098E-2</c:v>
                </c:pt>
                <c:pt idx="31012">
                  <c:v>3.03649113849742E-2</c:v>
                </c:pt>
                <c:pt idx="31013">
                  <c:v>1.4811580191625699E-2</c:v>
                </c:pt>
                <c:pt idx="31014">
                  <c:v>9.9455246773893606E-3</c:v>
                </c:pt>
                <c:pt idx="31015">
                  <c:v>2.23032271888896E-2</c:v>
                </c:pt>
                <c:pt idx="31016">
                  <c:v>1.37727035812045E-2</c:v>
                </c:pt>
                <c:pt idx="31017">
                  <c:v>1.1610771057748499E-2</c:v>
                </c:pt>
                <c:pt idx="31018">
                  <c:v>1.60107121890198E-2</c:v>
                </c:pt>
                <c:pt idx="31019">
                  <c:v>1.07674560235463E-2</c:v>
                </c:pt>
                <c:pt idx="31020">
                  <c:v>3.3825093152461599E-2</c:v>
                </c:pt>
                <c:pt idx="31021">
                  <c:v>1.5439954760235099E-2</c:v>
                </c:pt>
                <c:pt idx="31022">
                  <c:v>1.59845812817123E-2</c:v>
                </c:pt>
                <c:pt idx="31023">
                  <c:v>2.9528827569350501E-2</c:v>
                </c:pt>
                <c:pt idx="31024">
                  <c:v>5.1903390896368001E-2</c:v>
                </c:pt>
                <c:pt idx="31025">
                  <c:v>1.45789225759213E-2</c:v>
                </c:pt>
                <c:pt idx="31026">
                  <c:v>1.5977151998163699E-2</c:v>
                </c:pt>
                <c:pt idx="31027">
                  <c:v>1.4869746936069701E-2</c:v>
                </c:pt>
                <c:pt idx="31028">
                  <c:v>9.1927613546791097E-3</c:v>
                </c:pt>
                <c:pt idx="31029">
                  <c:v>4.9168686386955103E-2</c:v>
                </c:pt>
                <c:pt idx="31030">
                  <c:v>9.3720670845671497E-3</c:v>
                </c:pt>
                <c:pt idx="31031">
                  <c:v>1.2870567208447301E-2</c:v>
                </c:pt>
                <c:pt idx="31032">
                  <c:v>9.3793176326359903E-3</c:v>
                </c:pt>
                <c:pt idx="31033">
                  <c:v>3.5512080214299198E-2</c:v>
                </c:pt>
                <c:pt idx="31034">
                  <c:v>3.3773660516666797E-2</c:v>
                </c:pt>
                <c:pt idx="31035">
                  <c:v>2.2068823065512399E-2</c:v>
                </c:pt>
                <c:pt idx="31036">
                  <c:v>1.07330622494824E-2</c:v>
                </c:pt>
                <c:pt idx="31037">
                  <c:v>1.46360897685832E-2</c:v>
                </c:pt>
                <c:pt idx="31038">
                  <c:v>1.1035200564661E-2</c:v>
                </c:pt>
                <c:pt idx="31039">
                  <c:v>2.58525238479657E-2</c:v>
                </c:pt>
                <c:pt idx="31040">
                  <c:v>1.24542658309335E-2</c:v>
                </c:pt>
                <c:pt idx="31041">
                  <c:v>1.02541346730351E-2</c:v>
                </c:pt>
                <c:pt idx="31042">
                  <c:v>1.1202443341920099E-2</c:v>
                </c:pt>
                <c:pt idx="31043">
                  <c:v>5.52677802828292E-2</c:v>
                </c:pt>
                <c:pt idx="31044">
                  <c:v>6.8572649287492196E-2</c:v>
                </c:pt>
                <c:pt idx="31045">
                  <c:v>2.3139839338830299E-2</c:v>
                </c:pt>
                <c:pt idx="31046">
                  <c:v>2.85782963216679E-2</c:v>
                </c:pt>
                <c:pt idx="31047">
                  <c:v>1.58932042788517E-2</c:v>
                </c:pt>
                <c:pt idx="31048">
                  <c:v>3.8040317257342797E-2</c:v>
                </c:pt>
                <c:pt idx="31049">
                  <c:v>5.1092940340194098E-2</c:v>
                </c:pt>
                <c:pt idx="31050">
                  <c:v>4.1051924209421997E-2</c:v>
                </c:pt>
                <c:pt idx="31051">
                  <c:v>1.8425131775454101E-2</c:v>
                </c:pt>
                <c:pt idx="31052">
                  <c:v>1.7022531660367799E-2</c:v>
                </c:pt>
                <c:pt idx="31053">
                  <c:v>3.6639585168953499E-2</c:v>
                </c:pt>
                <c:pt idx="31054">
                  <c:v>1.3440155405620101E-2</c:v>
                </c:pt>
                <c:pt idx="31055">
                  <c:v>1.7051647905218601E-2</c:v>
                </c:pt>
                <c:pt idx="31056">
                  <c:v>3.1234651473945E-2</c:v>
                </c:pt>
                <c:pt idx="31057">
                  <c:v>2.9028653866488199E-2</c:v>
                </c:pt>
                <c:pt idx="31058">
                  <c:v>2.2179460293859199E-2</c:v>
                </c:pt>
                <c:pt idx="31059">
                  <c:v>1.05077680443008E-2</c:v>
                </c:pt>
                <c:pt idx="31060">
                  <c:v>4.8422129480972298E-2</c:v>
                </c:pt>
                <c:pt idx="31061">
                  <c:v>1.56941463767711E-2</c:v>
                </c:pt>
                <c:pt idx="31062">
                  <c:v>1.3704436355072101E-2</c:v>
                </c:pt>
                <c:pt idx="31063">
                  <c:v>1.0308691595241001E-2</c:v>
                </c:pt>
                <c:pt idx="31064">
                  <c:v>1.29877331123106E-2</c:v>
                </c:pt>
                <c:pt idx="31065">
                  <c:v>1.36543064697914E-2</c:v>
                </c:pt>
                <c:pt idx="31066">
                  <c:v>1.0910030451269301E-2</c:v>
                </c:pt>
                <c:pt idx="31067">
                  <c:v>6.1846230312552999E-2</c:v>
                </c:pt>
                <c:pt idx="31068">
                  <c:v>1.08125084649129E-2</c:v>
                </c:pt>
                <c:pt idx="31069">
                  <c:v>1.3389083210276599E-2</c:v>
                </c:pt>
                <c:pt idx="31070">
                  <c:v>1.31295517789487E-2</c:v>
                </c:pt>
                <c:pt idx="31071">
                  <c:v>3.1188793564045799E-2</c:v>
                </c:pt>
                <c:pt idx="31072">
                  <c:v>5.3362742132382603E-2</c:v>
                </c:pt>
                <c:pt idx="31073">
                  <c:v>9.8439599579526402E-3</c:v>
                </c:pt>
                <c:pt idx="31074">
                  <c:v>2.0845174133973798E-2</c:v>
                </c:pt>
                <c:pt idx="31075">
                  <c:v>9.1642450656107301E-3</c:v>
                </c:pt>
                <c:pt idx="31076">
                  <c:v>5.2454012796517298E-2</c:v>
                </c:pt>
                <c:pt idx="31077">
                  <c:v>1.25511311822272E-2</c:v>
                </c:pt>
                <c:pt idx="31078">
                  <c:v>2.0811587729021499E-2</c:v>
                </c:pt>
                <c:pt idx="31079">
                  <c:v>1.3111774525676301E-2</c:v>
                </c:pt>
                <c:pt idx="31080">
                  <c:v>2.67254817937361E-2</c:v>
                </c:pt>
                <c:pt idx="31081">
                  <c:v>1.6391158381579202E-2</c:v>
                </c:pt>
                <c:pt idx="31082">
                  <c:v>2.1759715541438601E-2</c:v>
                </c:pt>
                <c:pt idx="31083">
                  <c:v>1.12017079956046E-2</c:v>
                </c:pt>
                <c:pt idx="31084">
                  <c:v>4.8284619492875998E-2</c:v>
                </c:pt>
                <c:pt idx="31085">
                  <c:v>1.3859093169309399E-2</c:v>
                </c:pt>
                <c:pt idx="31086">
                  <c:v>1.6352703236223599E-2</c:v>
                </c:pt>
                <c:pt idx="31087">
                  <c:v>4.3539022911850002E-2</c:v>
                </c:pt>
                <c:pt idx="31088">
                  <c:v>6.2624699711225099E-2</c:v>
                </c:pt>
                <c:pt idx="31089">
                  <c:v>4.2329280111313997E-2</c:v>
                </c:pt>
                <c:pt idx="31090">
                  <c:v>1.22354157243387E-2</c:v>
                </c:pt>
                <c:pt idx="31091">
                  <c:v>1.19041735405718E-2</c:v>
                </c:pt>
                <c:pt idx="31092">
                  <c:v>1.55711957868298E-2</c:v>
                </c:pt>
                <c:pt idx="31093">
                  <c:v>1.1028887776036099E-2</c:v>
                </c:pt>
                <c:pt idx="31094">
                  <c:v>4.0028645717585597E-2</c:v>
                </c:pt>
                <c:pt idx="31095">
                  <c:v>6.6919392695934096E-2</c:v>
                </c:pt>
                <c:pt idx="31096">
                  <c:v>5.4035677505701402E-2</c:v>
                </c:pt>
                <c:pt idx="31097">
                  <c:v>3.6421090292795603E-2</c:v>
                </c:pt>
                <c:pt idx="31098">
                  <c:v>4.5753610670679699E-2</c:v>
                </c:pt>
                <c:pt idx="31099">
                  <c:v>1.0861199118893E-2</c:v>
                </c:pt>
                <c:pt idx="31100">
                  <c:v>8.8712002338213504E-3</c:v>
                </c:pt>
                <c:pt idx="31101">
                  <c:v>4.0785314121573102E-2</c:v>
                </c:pt>
                <c:pt idx="31102">
                  <c:v>1.0968340540182199E-2</c:v>
                </c:pt>
                <c:pt idx="31103">
                  <c:v>9.0512326837545003E-3</c:v>
                </c:pt>
                <c:pt idx="31104">
                  <c:v>2.98708464460293E-2</c:v>
                </c:pt>
                <c:pt idx="31105">
                  <c:v>1.00532237010801E-2</c:v>
                </c:pt>
                <c:pt idx="31106">
                  <c:v>1.21111285727614E-2</c:v>
                </c:pt>
                <c:pt idx="31107">
                  <c:v>1.1981770711674999E-2</c:v>
                </c:pt>
                <c:pt idx="31108">
                  <c:v>1.13650239217013E-2</c:v>
                </c:pt>
                <c:pt idx="31109">
                  <c:v>1.9434466710915799E-2</c:v>
                </c:pt>
                <c:pt idx="31110">
                  <c:v>1.38069896624088E-2</c:v>
                </c:pt>
                <c:pt idx="31111">
                  <c:v>1.0539125767855101E-2</c:v>
                </c:pt>
                <c:pt idx="31112">
                  <c:v>1.78689721119051E-2</c:v>
                </c:pt>
                <c:pt idx="31113">
                  <c:v>1.18781955999197E-2</c:v>
                </c:pt>
                <c:pt idx="31114">
                  <c:v>2.3222590862676001E-2</c:v>
                </c:pt>
                <c:pt idx="31115">
                  <c:v>1.0359840276857501E-2</c:v>
                </c:pt>
                <c:pt idx="31116">
                  <c:v>1.0133970766695199E-2</c:v>
                </c:pt>
                <c:pt idx="31117">
                  <c:v>2.0537224181421801E-2</c:v>
                </c:pt>
                <c:pt idx="31118">
                  <c:v>1.16947197792875E-2</c:v>
                </c:pt>
                <c:pt idx="31119">
                  <c:v>5.5317846848886597E-2</c:v>
                </c:pt>
                <c:pt idx="31120">
                  <c:v>1.04564964764489E-2</c:v>
                </c:pt>
                <c:pt idx="31121">
                  <c:v>2.5239705557704599E-2</c:v>
                </c:pt>
                <c:pt idx="31122">
                  <c:v>4.5690684863237699E-2</c:v>
                </c:pt>
                <c:pt idx="31123">
                  <c:v>1.5857646353551101E-2</c:v>
                </c:pt>
                <c:pt idx="31124">
                  <c:v>2.1062926808254001E-2</c:v>
                </c:pt>
                <c:pt idx="31125">
                  <c:v>9.6052825396267198E-3</c:v>
                </c:pt>
                <c:pt idx="31126">
                  <c:v>1.56023261963378E-2</c:v>
                </c:pt>
                <c:pt idx="31127">
                  <c:v>1.22477611662889E-2</c:v>
                </c:pt>
                <c:pt idx="31128">
                  <c:v>2.3279413373186099E-2</c:v>
                </c:pt>
                <c:pt idx="31129">
                  <c:v>5.4967260314594597E-2</c:v>
                </c:pt>
                <c:pt idx="31130">
                  <c:v>1.44747986322335E-2</c:v>
                </c:pt>
                <c:pt idx="31131">
                  <c:v>1.43239391569708E-2</c:v>
                </c:pt>
                <c:pt idx="31132">
                  <c:v>9.0399953222886492E-3</c:v>
                </c:pt>
                <c:pt idx="31133">
                  <c:v>1.4835625338458501E-2</c:v>
                </c:pt>
                <c:pt idx="31134">
                  <c:v>1.7068212008054199E-2</c:v>
                </c:pt>
                <c:pt idx="31135">
                  <c:v>1.0059158457224901E-2</c:v>
                </c:pt>
                <c:pt idx="31136">
                  <c:v>2.7172493572639199E-2</c:v>
                </c:pt>
                <c:pt idx="31137">
                  <c:v>5.6771595214550302E-2</c:v>
                </c:pt>
                <c:pt idx="31138">
                  <c:v>2.5607038981935899E-2</c:v>
                </c:pt>
                <c:pt idx="31139">
                  <c:v>2.6183966441521999E-2</c:v>
                </c:pt>
                <c:pt idx="31140">
                  <c:v>4.62860729209984E-2</c:v>
                </c:pt>
                <c:pt idx="31141">
                  <c:v>1.6000538002148301E-2</c:v>
                </c:pt>
                <c:pt idx="31142">
                  <c:v>2.3841167128309099E-2</c:v>
                </c:pt>
                <c:pt idx="31143">
                  <c:v>1.6669401775543501E-2</c:v>
                </c:pt>
                <c:pt idx="31144">
                  <c:v>1.6555460190371699E-2</c:v>
                </c:pt>
                <c:pt idx="31145">
                  <c:v>3.2584614399044899E-2</c:v>
                </c:pt>
                <c:pt idx="31146">
                  <c:v>1.6005997463677198E-2</c:v>
                </c:pt>
                <c:pt idx="31147">
                  <c:v>1.0345863101512E-2</c:v>
                </c:pt>
                <c:pt idx="31148">
                  <c:v>1.1533916796654799E-2</c:v>
                </c:pt>
                <c:pt idx="31149">
                  <c:v>1.17236144737905E-2</c:v>
                </c:pt>
                <c:pt idx="31150">
                  <c:v>9.0501911601669101E-3</c:v>
                </c:pt>
                <c:pt idx="31151">
                  <c:v>2.1206817050987599E-2</c:v>
                </c:pt>
                <c:pt idx="31152">
                  <c:v>2.2429911874849901E-2</c:v>
                </c:pt>
                <c:pt idx="31153">
                  <c:v>6.4278898201434204E-2</c:v>
                </c:pt>
                <c:pt idx="31154">
                  <c:v>4.07166851531406E-2</c:v>
                </c:pt>
                <c:pt idx="31155">
                  <c:v>2.71803885762474E-2</c:v>
                </c:pt>
                <c:pt idx="31156">
                  <c:v>1.4923023126020601E-2</c:v>
                </c:pt>
                <c:pt idx="31157">
                  <c:v>1.12995351532858E-2</c:v>
                </c:pt>
                <c:pt idx="31158">
                  <c:v>8.6374751191949598E-3</c:v>
                </c:pt>
                <c:pt idx="31159">
                  <c:v>1.06535324347444E-2</c:v>
                </c:pt>
                <c:pt idx="31160">
                  <c:v>1.8807242150753099E-2</c:v>
                </c:pt>
                <c:pt idx="31161">
                  <c:v>1.3440773106930501E-2</c:v>
                </c:pt>
                <c:pt idx="31162">
                  <c:v>1.23861544936012E-2</c:v>
                </c:pt>
                <c:pt idx="31163">
                  <c:v>1.0081463065281701E-2</c:v>
                </c:pt>
                <c:pt idx="31164">
                  <c:v>9.4680123087169301E-3</c:v>
                </c:pt>
                <c:pt idx="31165">
                  <c:v>4.8343355711691099E-2</c:v>
                </c:pt>
                <c:pt idx="31166">
                  <c:v>3.6783449456574899E-2</c:v>
                </c:pt>
                <c:pt idx="31167">
                  <c:v>7.1821246684331902E-2</c:v>
                </c:pt>
                <c:pt idx="31168">
                  <c:v>1.2985724559903499E-2</c:v>
                </c:pt>
                <c:pt idx="31169">
                  <c:v>2.0492808195756902E-2</c:v>
                </c:pt>
                <c:pt idx="31170">
                  <c:v>8.4317458669220299E-3</c:v>
                </c:pt>
                <c:pt idx="31171">
                  <c:v>4.54726572696438E-2</c:v>
                </c:pt>
                <c:pt idx="31172">
                  <c:v>3.7164629414140497E-2</c:v>
                </c:pt>
                <c:pt idx="31173">
                  <c:v>2.32488777995245E-2</c:v>
                </c:pt>
                <c:pt idx="31174">
                  <c:v>1.4691707258913099E-2</c:v>
                </c:pt>
                <c:pt idx="31175">
                  <c:v>4.5857768610680902E-2</c:v>
                </c:pt>
                <c:pt idx="31176">
                  <c:v>1.08925749875332E-2</c:v>
                </c:pt>
                <c:pt idx="31177">
                  <c:v>4.0713592417364199E-2</c:v>
                </c:pt>
                <c:pt idx="31178">
                  <c:v>2.11533158652954E-2</c:v>
                </c:pt>
                <c:pt idx="31179">
                  <c:v>6.5182946175087894E-2</c:v>
                </c:pt>
                <c:pt idx="31180">
                  <c:v>1.07595611237598E-2</c:v>
                </c:pt>
                <c:pt idx="31181">
                  <c:v>3.2235122354072498E-2</c:v>
                </c:pt>
                <c:pt idx="31182">
                  <c:v>9.7910240381715308E-3</c:v>
                </c:pt>
                <c:pt idx="31183">
                  <c:v>1.9391041237301999E-2</c:v>
                </c:pt>
                <c:pt idx="31184">
                  <c:v>1.45597102269581E-2</c:v>
                </c:pt>
                <c:pt idx="31185">
                  <c:v>2.52018650907661E-2</c:v>
                </c:pt>
                <c:pt idx="31186">
                  <c:v>8.9751097188833402E-3</c:v>
                </c:pt>
                <c:pt idx="31187">
                  <c:v>9.3768646444274094E-3</c:v>
                </c:pt>
                <c:pt idx="31188">
                  <c:v>1.33315605808493E-2</c:v>
                </c:pt>
                <c:pt idx="31189">
                  <c:v>1.7118671853258799E-2</c:v>
                </c:pt>
                <c:pt idx="31190">
                  <c:v>1.0184576450295401E-2</c:v>
                </c:pt>
                <c:pt idx="31191">
                  <c:v>1.0136668438219301E-2</c:v>
                </c:pt>
                <c:pt idx="31192">
                  <c:v>2.9389846257400199E-2</c:v>
                </c:pt>
                <c:pt idx="31193">
                  <c:v>1.1618874173223701E-2</c:v>
                </c:pt>
                <c:pt idx="31194">
                  <c:v>6.5197519675093102E-2</c:v>
                </c:pt>
                <c:pt idx="31195">
                  <c:v>1.43392219679462E-2</c:v>
                </c:pt>
                <c:pt idx="31196">
                  <c:v>1.26064466441345E-2</c:v>
                </c:pt>
                <c:pt idx="31197">
                  <c:v>2.2286277157431599E-2</c:v>
                </c:pt>
                <c:pt idx="31198">
                  <c:v>4.9869942390116599E-2</c:v>
                </c:pt>
                <c:pt idx="31199">
                  <c:v>9.9776138095343803E-3</c:v>
                </c:pt>
                <c:pt idx="31200">
                  <c:v>4.6558532640314003E-2</c:v>
                </c:pt>
                <c:pt idx="31201">
                  <c:v>5.07951131495347E-2</c:v>
                </c:pt>
                <c:pt idx="31202">
                  <c:v>1.3984599047522601E-2</c:v>
                </c:pt>
                <c:pt idx="31203">
                  <c:v>3.71698454222524E-2</c:v>
                </c:pt>
                <c:pt idx="31204">
                  <c:v>3.6055694494403101E-2</c:v>
                </c:pt>
                <c:pt idx="31205">
                  <c:v>1.5915621326425902E-2</c:v>
                </c:pt>
                <c:pt idx="31206">
                  <c:v>2.3250738993442301E-2</c:v>
                </c:pt>
                <c:pt idx="31207">
                  <c:v>9.6507292965256602E-3</c:v>
                </c:pt>
                <c:pt idx="31208">
                  <c:v>8.8540034661060904E-3</c:v>
                </c:pt>
                <c:pt idx="31209">
                  <c:v>1.0621056147758301E-2</c:v>
                </c:pt>
                <c:pt idx="31210">
                  <c:v>3.1167210783726699E-2</c:v>
                </c:pt>
                <c:pt idx="31211">
                  <c:v>2.4080899586813101E-2</c:v>
                </c:pt>
                <c:pt idx="31212">
                  <c:v>1.1738051441308E-2</c:v>
                </c:pt>
                <c:pt idx="31213">
                  <c:v>1.93150658605202E-2</c:v>
                </c:pt>
                <c:pt idx="31214">
                  <c:v>3.3635356562804197E-2</c:v>
                </c:pt>
                <c:pt idx="31215">
                  <c:v>3.6960955422549797E-2</c:v>
                </c:pt>
                <c:pt idx="31216">
                  <c:v>5.4277112674693401E-2</c:v>
                </c:pt>
                <c:pt idx="31217">
                  <c:v>1.38372515490904E-2</c:v>
                </c:pt>
                <c:pt idx="31218">
                  <c:v>1.4200650088712E-2</c:v>
                </c:pt>
                <c:pt idx="31219">
                  <c:v>9.0775560992543605E-3</c:v>
                </c:pt>
                <c:pt idx="31220">
                  <c:v>3.3485549441040902E-2</c:v>
                </c:pt>
                <c:pt idx="31221">
                  <c:v>1.0659696019644701E-2</c:v>
                </c:pt>
                <c:pt idx="31222">
                  <c:v>9.7626563932561704E-3</c:v>
                </c:pt>
                <c:pt idx="31223">
                  <c:v>2.2392036641567501E-2</c:v>
                </c:pt>
                <c:pt idx="31224">
                  <c:v>7.0227678518291606E-2</c:v>
                </c:pt>
                <c:pt idx="31225">
                  <c:v>1.25875703312049E-2</c:v>
                </c:pt>
                <c:pt idx="31226">
                  <c:v>9.9150035392366297E-3</c:v>
                </c:pt>
                <c:pt idx="31227">
                  <c:v>3.7772458165153698E-2</c:v>
                </c:pt>
                <c:pt idx="31228">
                  <c:v>4.2918721262166303E-2</c:v>
                </c:pt>
                <c:pt idx="31229">
                  <c:v>1.4824987231106999E-2</c:v>
                </c:pt>
                <c:pt idx="31230">
                  <c:v>3.6143239093363803E-2</c:v>
                </c:pt>
                <c:pt idx="31231">
                  <c:v>3.5588471424484201E-2</c:v>
                </c:pt>
                <c:pt idx="31232">
                  <c:v>1.60815220490177E-2</c:v>
                </c:pt>
                <c:pt idx="31233">
                  <c:v>9.8290520624307008E-3</c:v>
                </c:pt>
                <c:pt idx="31234">
                  <c:v>1.5947387524522402E-2</c:v>
                </c:pt>
                <c:pt idx="31235">
                  <c:v>1.2446443454578999E-2</c:v>
                </c:pt>
                <c:pt idx="31236">
                  <c:v>6.1478715428933399E-2</c:v>
                </c:pt>
                <c:pt idx="31237">
                  <c:v>1.4217082269539501E-2</c:v>
                </c:pt>
                <c:pt idx="31238">
                  <c:v>2.8671571761757799E-2</c:v>
                </c:pt>
                <c:pt idx="31239">
                  <c:v>1.7572256737353999E-2</c:v>
                </c:pt>
                <c:pt idx="31240">
                  <c:v>1.01370160012538E-2</c:v>
                </c:pt>
                <c:pt idx="31241">
                  <c:v>3.41196838604352E-2</c:v>
                </c:pt>
                <c:pt idx="31242">
                  <c:v>2.7352543345299601E-2</c:v>
                </c:pt>
                <c:pt idx="31243">
                  <c:v>9.7558407518402394E-3</c:v>
                </c:pt>
                <c:pt idx="31244">
                  <c:v>1.89724668418975E-2</c:v>
                </c:pt>
                <c:pt idx="31245">
                  <c:v>1.08277943900677E-2</c:v>
                </c:pt>
                <c:pt idx="31246">
                  <c:v>1.1851758902854099E-2</c:v>
                </c:pt>
                <c:pt idx="31247">
                  <c:v>1.6709530172008401E-2</c:v>
                </c:pt>
                <c:pt idx="31248">
                  <c:v>1.8827067752146199E-2</c:v>
                </c:pt>
                <c:pt idx="31249">
                  <c:v>6.23878147921645E-2</c:v>
                </c:pt>
                <c:pt idx="31250">
                  <c:v>1.6619644838322501E-2</c:v>
                </c:pt>
                <c:pt idx="31251">
                  <c:v>1.3627768350659399E-2</c:v>
                </c:pt>
                <c:pt idx="31252">
                  <c:v>2.8117378219905301E-2</c:v>
                </c:pt>
                <c:pt idx="31253">
                  <c:v>1.2484822570423699E-2</c:v>
                </c:pt>
                <c:pt idx="31254">
                  <c:v>3.3154548331826898E-2</c:v>
                </c:pt>
                <c:pt idx="31255">
                  <c:v>1.00261708319633E-2</c:v>
                </c:pt>
                <c:pt idx="31256">
                  <c:v>1.0142607986913601E-2</c:v>
                </c:pt>
                <c:pt idx="31257">
                  <c:v>2.80517037510064E-2</c:v>
                </c:pt>
                <c:pt idx="31258">
                  <c:v>9.8153698177841694E-3</c:v>
                </c:pt>
                <c:pt idx="31259">
                  <c:v>9.9347911893384495E-3</c:v>
                </c:pt>
                <c:pt idx="31260">
                  <c:v>1.4011281395119099E-2</c:v>
                </c:pt>
                <c:pt idx="31261">
                  <c:v>1.38240291360202E-2</c:v>
                </c:pt>
                <c:pt idx="31262">
                  <c:v>4.4545555758805498E-2</c:v>
                </c:pt>
                <c:pt idx="31263">
                  <c:v>9.8681999009623805E-3</c:v>
                </c:pt>
                <c:pt idx="31264">
                  <c:v>5.18748566867007E-2</c:v>
                </c:pt>
                <c:pt idx="31265">
                  <c:v>1.5662131590577898E-2</c:v>
                </c:pt>
                <c:pt idx="31266">
                  <c:v>3.9777985503875797E-2</c:v>
                </c:pt>
                <c:pt idx="31267">
                  <c:v>9.3047807991047705E-3</c:v>
                </c:pt>
                <c:pt idx="31268">
                  <c:v>2.5739959730766E-2</c:v>
                </c:pt>
                <c:pt idx="31269">
                  <c:v>2.8820569980515898E-2</c:v>
                </c:pt>
                <c:pt idx="31270">
                  <c:v>2.7177516492572999E-2</c:v>
                </c:pt>
                <c:pt idx="31271">
                  <c:v>6.5269081061699097E-2</c:v>
                </c:pt>
                <c:pt idx="31272">
                  <c:v>1.4147208782887199E-2</c:v>
                </c:pt>
                <c:pt idx="31273">
                  <c:v>1.9504838320715701E-2</c:v>
                </c:pt>
                <c:pt idx="31274">
                  <c:v>2.44704172686314E-2</c:v>
                </c:pt>
                <c:pt idx="31275">
                  <c:v>2.9173827137044899E-2</c:v>
                </c:pt>
                <c:pt idx="31276">
                  <c:v>1.83516424095704E-2</c:v>
                </c:pt>
                <c:pt idx="31277">
                  <c:v>3.0505726893427398E-2</c:v>
                </c:pt>
                <c:pt idx="31278">
                  <c:v>1.9571721749895101E-2</c:v>
                </c:pt>
                <c:pt idx="31279">
                  <c:v>2.0486421774739999E-2</c:v>
                </c:pt>
                <c:pt idx="31280">
                  <c:v>1.56708784778581E-2</c:v>
                </c:pt>
                <c:pt idx="31281">
                  <c:v>5.8929055832340399E-2</c:v>
                </c:pt>
                <c:pt idx="31282">
                  <c:v>2.5094415829293601E-2</c:v>
                </c:pt>
                <c:pt idx="31283">
                  <c:v>1.8977532090612401E-2</c:v>
                </c:pt>
                <c:pt idx="31284">
                  <c:v>9.6636820169849307E-3</c:v>
                </c:pt>
                <c:pt idx="31285">
                  <c:v>1.8163803256365098E-2</c:v>
                </c:pt>
                <c:pt idx="31286">
                  <c:v>4.9080118016685201E-2</c:v>
                </c:pt>
                <c:pt idx="31287">
                  <c:v>1.44176784502653E-2</c:v>
                </c:pt>
                <c:pt idx="31288">
                  <c:v>1.46224669607708E-2</c:v>
                </c:pt>
                <c:pt idx="31289">
                  <c:v>2.5724608968058602E-2</c:v>
                </c:pt>
                <c:pt idx="31290">
                  <c:v>4.4546777275291299E-2</c:v>
                </c:pt>
                <c:pt idx="31291">
                  <c:v>2.2870474029583001E-2</c:v>
                </c:pt>
                <c:pt idx="31292">
                  <c:v>4.04774312154422E-2</c:v>
                </c:pt>
                <c:pt idx="31293">
                  <c:v>9.6289113170794707E-3</c:v>
                </c:pt>
                <c:pt idx="31294">
                  <c:v>2.25196454930978E-2</c:v>
                </c:pt>
                <c:pt idx="31295">
                  <c:v>1.25862015640953E-2</c:v>
                </c:pt>
                <c:pt idx="31296">
                  <c:v>1.7598866291806601E-2</c:v>
                </c:pt>
                <c:pt idx="31297">
                  <c:v>1.1148377995398201E-2</c:v>
                </c:pt>
                <c:pt idx="31298">
                  <c:v>1.5102914162502401E-2</c:v>
                </c:pt>
                <c:pt idx="31299">
                  <c:v>4.9649573116255903E-2</c:v>
                </c:pt>
                <c:pt idx="31300">
                  <c:v>1.1367164657319901E-2</c:v>
                </c:pt>
                <c:pt idx="31301">
                  <c:v>5.31892877206172E-2</c:v>
                </c:pt>
                <c:pt idx="31302">
                  <c:v>1.6308378240921399E-2</c:v>
                </c:pt>
                <c:pt idx="31303">
                  <c:v>3.5234050737175698E-2</c:v>
                </c:pt>
                <c:pt idx="31304">
                  <c:v>2.1508048884569701E-2</c:v>
                </c:pt>
                <c:pt idx="31305">
                  <c:v>2.37898035477709E-2</c:v>
                </c:pt>
                <c:pt idx="31306">
                  <c:v>3.1775313865679597E-2</c:v>
                </c:pt>
                <c:pt idx="31307">
                  <c:v>1.83153068869123E-2</c:v>
                </c:pt>
                <c:pt idx="31308">
                  <c:v>9.9911549515091999E-3</c:v>
                </c:pt>
                <c:pt idx="31309">
                  <c:v>1.19525143570509E-2</c:v>
                </c:pt>
                <c:pt idx="31310">
                  <c:v>1.6340974941788201E-2</c:v>
                </c:pt>
                <c:pt idx="31311">
                  <c:v>9.3973815495613892E-3</c:v>
                </c:pt>
                <c:pt idx="31312">
                  <c:v>2.9845973360460298E-2</c:v>
                </c:pt>
                <c:pt idx="31313">
                  <c:v>1.13900446894837E-2</c:v>
                </c:pt>
                <c:pt idx="31314">
                  <c:v>1.37130328177467E-2</c:v>
                </c:pt>
                <c:pt idx="31315">
                  <c:v>9.0950871358037901E-3</c:v>
                </c:pt>
                <c:pt idx="31316">
                  <c:v>1.31536974169125E-2</c:v>
                </c:pt>
                <c:pt idx="31317">
                  <c:v>1.05464850526197E-2</c:v>
                </c:pt>
                <c:pt idx="31318">
                  <c:v>3.82069372375963E-2</c:v>
                </c:pt>
                <c:pt idx="31319">
                  <c:v>2.9619420103984301E-2</c:v>
                </c:pt>
                <c:pt idx="31320">
                  <c:v>4.9061692401981098E-2</c:v>
                </c:pt>
                <c:pt idx="31321">
                  <c:v>3.8477268160336503E-2</c:v>
                </c:pt>
                <c:pt idx="31322">
                  <c:v>8.8835874668178293E-3</c:v>
                </c:pt>
                <c:pt idx="31323">
                  <c:v>1.09083338049093E-2</c:v>
                </c:pt>
                <c:pt idx="31324">
                  <c:v>1.23963075966547E-2</c:v>
                </c:pt>
                <c:pt idx="31325">
                  <c:v>1.008376139813E-2</c:v>
                </c:pt>
                <c:pt idx="31326">
                  <c:v>2.6341876856410502E-2</c:v>
                </c:pt>
                <c:pt idx="31327">
                  <c:v>5.5569472976885602E-2</c:v>
                </c:pt>
                <c:pt idx="31328">
                  <c:v>2.744872932441E-2</c:v>
                </c:pt>
                <c:pt idx="31329">
                  <c:v>2.8590238943398801E-2</c:v>
                </c:pt>
                <c:pt idx="31330">
                  <c:v>8.6555931926270598E-3</c:v>
                </c:pt>
                <c:pt idx="31331">
                  <c:v>2.7170990157605698E-2</c:v>
                </c:pt>
                <c:pt idx="31332">
                  <c:v>6.8029878056357102E-2</c:v>
                </c:pt>
                <c:pt idx="31333">
                  <c:v>3.3664950603213603E-2</c:v>
                </c:pt>
                <c:pt idx="31334">
                  <c:v>1.07958787474232E-2</c:v>
                </c:pt>
                <c:pt idx="31335">
                  <c:v>1.7489506889305999E-2</c:v>
                </c:pt>
                <c:pt idx="31336">
                  <c:v>9.0130404749370601E-3</c:v>
                </c:pt>
                <c:pt idx="31337">
                  <c:v>5.7037484409540803E-2</c:v>
                </c:pt>
                <c:pt idx="31338">
                  <c:v>4.33881406492896E-2</c:v>
                </c:pt>
                <c:pt idx="31339">
                  <c:v>1.88686073800266E-2</c:v>
                </c:pt>
                <c:pt idx="31340">
                  <c:v>2.45947657833019E-2</c:v>
                </c:pt>
                <c:pt idx="31341">
                  <c:v>5.3016718172769102E-2</c:v>
                </c:pt>
                <c:pt idx="31342">
                  <c:v>1.5007086471580401E-2</c:v>
                </c:pt>
                <c:pt idx="31343">
                  <c:v>1.2473003364912401E-2</c:v>
                </c:pt>
                <c:pt idx="31344">
                  <c:v>7.0884212721569195E-2</c:v>
                </c:pt>
                <c:pt idx="31345">
                  <c:v>4.4601794563857503E-2</c:v>
                </c:pt>
                <c:pt idx="31346">
                  <c:v>3.7389502743600603E-2</c:v>
                </c:pt>
                <c:pt idx="31347">
                  <c:v>1.1507006825633E-2</c:v>
                </c:pt>
                <c:pt idx="31348">
                  <c:v>4.3663884952194303E-2</c:v>
                </c:pt>
                <c:pt idx="31349">
                  <c:v>3.4665980850449897E-2</c:v>
                </c:pt>
                <c:pt idx="31350">
                  <c:v>1.22085843912789E-2</c:v>
                </c:pt>
                <c:pt idx="31351">
                  <c:v>6.5496914573411502E-2</c:v>
                </c:pt>
                <c:pt idx="31352">
                  <c:v>3.9003233224833601E-2</c:v>
                </c:pt>
                <c:pt idx="31353">
                  <c:v>3.2401726808257002E-2</c:v>
                </c:pt>
                <c:pt idx="31354">
                  <c:v>6.6737946634288697E-2</c:v>
                </c:pt>
                <c:pt idx="31355">
                  <c:v>1.89393338549479E-2</c:v>
                </c:pt>
                <c:pt idx="31356">
                  <c:v>1.13679042353865E-2</c:v>
                </c:pt>
                <c:pt idx="31357">
                  <c:v>3.0828206042578198E-2</c:v>
                </c:pt>
                <c:pt idx="31358">
                  <c:v>6.9350184922961106E-2</c:v>
                </c:pt>
                <c:pt idx="31359">
                  <c:v>1.9823310213470901E-2</c:v>
                </c:pt>
                <c:pt idx="31360">
                  <c:v>3.4670324611144103E-2</c:v>
                </c:pt>
                <c:pt idx="31361">
                  <c:v>1.49123322559667E-2</c:v>
                </c:pt>
                <c:pt idx="31362">
                  <c:v>1.1401409229598E-2</c:v>
                </c:pt>
                <c:pt idx="31363">
                  <c:v>2.1384085939949098E-2</c:v>
                </c:pt>
                <c:pt idx="31364">
                  <c:v>1.28079983061714E-2</c:v>
                </c:pt>
                <c:pt idx="31365">
                  <c:v>9.5666068463231401E-3</c:v>
                </c:pt>
                <c:pt idx="31366">
                  <c:v>4.4725862941610899E-2</c:v>
                </c:pt>
                <c:pt idx="31367">
                  <c:v>1.4353584246759201E-2</c:v>
                </c:pt>
                <c:pt idx="31368">
                  <c:v>1.6036097029041199E-2</c:v>
                </c:pt>
                <c:pt idx="31369">
                  <c:v>3.6050459287157E-2</c:v>
                </c:pt>
                <c:pt idx="31370">
                  <c:v>1.4845864043373701E-2</c:v>
                </c:pt>
                <c:pt idx="31371">
                  <c:v>1.5211172570246401E-2</c:v>
                </c:pt>
                <c:pt idx="31372">
                  <c:v>4.2933171212516101E-2</c:v>
                </c:pt>
                <c:pt idx="31373">
                  <c:v>9.0482696024609902E-3</c:v>
                </c:pt>
                <c:pt idx="31374">
                  <c:v>1.2989417160741101E-2</c:v>
                </c:pt>
                <c:pt idx="31375">
                  <c:v>3.93629065030578E-2</c:v>
                </c:pt>
                <c:pt idx="31376">
                  <c:v>1.24031510103703E-2</c:v>
                </c:pt>
                <c:pt idx="31377">
                  <c:v>1.10121983984534E-2</c:v>
                </c:pt>
                <c:pt idx="31378">
                  <c:v>1.34099225729835E-2</c:v>
                </c:pt>
                <c:pt idx="31379">
                  <c:v>1.00630663313652E-2</c:v>
                </c:pt>
                <c:pt idx="31380">
                  <c:v>2.4407516016792401E-2</c:v>
                </c:pt>
                <c:pt idx="31381">
                  <c:v>1.4661894548429E-2</c:v>
                </c:pt>
                <c:pt idx="31382">
                  <c:v>9.2300934398228708E-3</c:v>
                </c:pt>
                <c:pt idx="31383">
                  <c:v>9.8017050122291508E-3</c:v>
                </c:pt>
                <c:pt idx="31384">
                  <c:v>1.1268132764255799E-2</c:v>
                </c:pt>
                <c:pt idx="31385">
                  <c:v>9.7676115701005699E-3</c:v>
                </c:pt>
                <c:pt idx="31386">
                  <c:v>1.1674373545853101E-2</c:v>
                </c:pt>
                <c:pt idx="31387">
                  <c:v>2.05441641277519E-2</c:v>
                </c:pt>
                <c:pt idx="31388">
                  <c:v>2.65728401883496E-2</c:v>
                </c:pt>
                <c:pt idx="31389">
                  <c:v>8.8874668372798307E-3</c:v>
                </c:pt>
                <c:pt idx="31390">
                  <c:v>9.8844853304539508E-3</c:v>
                </c:pt>
                <c:pt idx="31391">
                  <c:v>1.13085685315077E-2</c:v>
                </c:pt>
                <c:pt idx="31392">
                  <c:v>3.7126600120802197E-2</c:v>
                </c:pt>
                <c:pt idx="31393">
                  <c:v>5.1409071372101198E-2</c:v>
                </c:pt>
                <c:pt idx="31394">
                  <c:v>1.6927983471832799E-2</c:v>
                </c:pt>
                <c:pt idx="31395">
                  <c:v>9.8978487970143702E-3</c:v>
                </c:pt>
                <c:pt idx="31396">
                  <c:v>9.6637237248663101E-3</c:v>
                </c:pt>
                <c:pt idx="31397">
                  <c:v>1.8598379026192002E-2</c:v>
                </c:pt>
                <c:pt idx="31398">
                  <c:v>1.1138646170197501E-2</c:v>
                </c:pt>
                <c:pt idx="31399">
                  <c:v>3.9456061104222499E-2</c:v>
                </c:pt>
                <c:pt idx="31400">
                  <c:v>3.8434424104480697E-2</c:v>
                </c:pt>
                <c:pt idx="31401">
                  <c:v>9.9765598556562796E-3</c:v>
                </c:pt>
                <c:pt idx="31402">
                  <c:v>1.08005505331971E-2</c:v>
                </c:pt>
                <c:pt idx="31403">
                  <c:v>3.0029860618299601E-2</c:v>
                </c:pt>
                <c:pt idx="31404">
                  <c:v>4.9756472329993098E-2</c:v>
                </c:pt>
                <c:pt idx="31405">
                  <c:v>2.9897106553013999E-2</c:v>
                </c:pt>
                <c:pt idx="31406">
                  <c:v>4.4895030760155899E-2</c:v>
                </c:pt>
                <c:pt idx="31407">
                  <c:v>5.4570146315797798E-2</c:v>
                </c:pt>
                <c:pt idx="31408">
                  <c:v>1.0255538466841799E-2</c:v>
                </c:pt>
                <c:pt idx="31409">
                  <c:v>1.07722286876342E-2</c:v>
                </c:pt>
                <c:pt idx="31410">
                  <c:v>1.17480048790624E-2</c:v>
                </c:pt>
                <c:pt idx="31411">
                  <c:v>1.48964617403224E-2</c:v>
                </c:pt>
                <c:pt idx="31412">
                  <c:v>1.34066496598502E-2</c:v>
                </c:pt>
                <c:pt idx="31413">
                  <c:v>5.1835511500372598E-2</c:v>
                </c:pt>
                <c:pt idx="31414">
                  <c:v>8.8389999826548795E-3</c:v>
                </c:pt>
                <c:pt idx="31415">
                  <c:v>4.8346167363570398E-2</c:v>
                </c:pt>
                <c:pt idx="31416">
                  <c:v>1.0432696891168399E-2</c:v>
                </c:pt>
                <c:pt idx="31417">
                  <c:v>1.9092156472601499E-2</c:v>
                </c:pt>
                <c:pt idx="31418">
                  <c:v>1.40076131339041E-2</c:v>
                </c:pt>
                <c:pt idx="31419">
                  <c:v>9.7479385708496308E-3</c:v>
                </c:pt>
                <c:pt idx="31420">
                  <c:v>2.3784152146017101E-2</c:v>
                </c:pt>
                <c:pt idx="31421">
                  <c:v>1.4342462168012301E-2</c:v>
                </c:pt>
                <c:pt idx="31422">
                  <c:v>2.6295574486392598E-2</c:v>
                </c:pt>
                <c:pt idx="31423">
                  <c:v>1.16199530892028E-2</c:v>
                </c:pt>
                <c:pt idx="31424">
                  <c:v>2.2750205299586702E-2</c:v>
                </c:pt>
                <c:pt idx="31425">
                  <c:v>2.9649010462698099E-2</c:v>
                </c:pt>
                <c:pt idx="31426">
                  <c:v>1.35854582906267E-2</c:v>
                </c:pt>
                <c:pt idx="31427">
                  <c:v>1.9261411414655101E-2</c:v>
                </c:pt>
                <c:pt idx="31428">
                  <c:v>1.14605095007512E-2</c:v>
                </c:pt>
                <c:pt idx="31429">
                  <c:v>2.0880993078585802E-2</c:v>
                </c:pt>
                <c:pt idx="31430">
                  <c:v>2.8059470899286499E-2</c:v>
                </c:pt>
                <c:pt idx="31431">
                  <c:v>4.2258415462634501E-2</c:v>
                </c:pt>
                <c:pt idx="31432">
                  <c:v>3.9390038615917902E-2</c:v>
                </c:pt>
                <c:pt idx="31433">
                  <c:v>1.72170602603572E-2</c:v>
                </c:pt>
                <c:pt idx="31434">
                  <c:v>6.0042956029554402E-2</c:v>
                </c:pt>
                <c:pt idx="31435">
                  <c:v>4.7772611310359703E-2</c:v>
                </c:pt>
                <c:pt idx="31436">
                  <c:v>3.4871983281935401E-2</c:v>
                </c:pt>
                <c:pt idx="31437">
                  <c:v>1.9721839641616799E-2</c:v>
                </c:pt>
                <c:pt idx="31438">
                  <c:v>5.3308776615020398E-2</c:v>
                </c:pt>
                <c:pt idx="31439">
                  <c:v>2.1341080781981998E-2</c:v>
                </c:pt>
                <c:pt idx="31440">
                  <c:v>2.2710635865076299E-2</c:v>
                </c:pt>
                <c:pt idx="31441">
                  <c:v>1.32494337127424E-2</c:v>
                </c:pt>
                <c:pt idx="31442">
                  <c:v>1.1916494532578901E-2</c:v>
                </c:pt>
                <c:pt idx="31443">
                  <c:v>1.07325046030324E-2</c:v>
                </c:pt>
                <c:pt idx="31444">
                  <c:v>1.9471724299634299E-2</c:v>
                </c:pt>
                <c:pt idx="31445">
                  <c:v>1.8642498976746701E-2</c:v>
                </c:pt>
                <c:pt idx="31446">
                  <c:v>1.2274408235188199E-2</c:v>
                </c:pt>
                <c:pt idx="31447">
                  <c:v>1.51097423791825E-2</c:v>
                </c:pt>
                <c:pt idx="31448">
                  <c:v>1.8256888364324E-2</c:v>
                </c:pt>
                <c:pt idx="31449">
                  <c:v>3.76716811675053E-2</c:v>
                </c:pt>
                <c:pt idx="31450">
                  <c:v>1.43610122578108E-2</c:v>
                </c:pt>
                <c:pt idx="31451">
                  <c:v>1.74406739451144E-2</c:v>
                </c:pt>
                <c:pt idx="31452">
                  <c:v>1.33088123583264E-2</c:v>
                </c:pt>
                <c:pt idx="31453">
                  <c:v>1.48765280815821E-2</c:v>
                </c:pt>
                <c:pt idx="31454">
                  <c:v>1.6274295599121202E-2</c:v>
                </c:pt>
                <c:pt idx="31455">
                  <c:v>1.14391653537222E-2</c:v>
                </c:pt>
                <c:pt idx="31456">
                  <c:v>1.79898490212935E-2</c:v>
                </c:pt>
                <c:pt idx="31457">
                  <c:v>1.46366593143521E-2</c:v>
                </c:pt>
                <c:pt idx="31458">
                  <c:v>4.4249601538389201E-2</c:v>
                </c:pt>
                <c:pt idx="31459">
                  <c:v>5.8270833816236899E-2</c:v>
                </c:pt>
                <c:pt idx="31460">
                  <c:v>3.2192310444718097E-2</c:v>
                </c:pt>
                <c:pt idx="31461">
                  <c:v>4.0061347995321898E-2</c:v>
                </c:pt>
                <c:pt idx="31462">
                  <c:v>1.0028426484588701E-2</c:v>
                </c:pt>
                <c:pt idx="31463">
                  <c:v>1.30644268914284E-2</c:v>
                </c:pt>
                <c:pt idx="31464">
                  <c:v>9.5323530222863207E-3</c:v>
                </c:pt>
                <c:pt idx="31465">
                  <c:v>3.9566943696338001E-2</c:v>
                </c:pt>
                <c:pt idx="31466">
                  <c:v>9.2497614853269093E-3</c:v>
                </c:pt>
                <c:pt idx="31467">
                  <c:v>1.53042601500109E-2</c:v>
                </c:pt>
                <c:pt idx="31468">
                  <c:v>1.4678088887578499E-2</c:v>
                </c:pt>
                <c:pt idx="31469">
                  <c:v>2.3140242132992098E-2</c:v>
                </c:pt>
                <c:pt idx="31470">
                  <c:v>1.1217040489314101E-2</c:v>
                </c:pt>
                <c:pt idx="31471">
                  <c:v>1.80984105770646E-2</c:v>
                </c:pt>
                <c:pt idx="31472">
                  <c:v>2.1260715510580699E-2</c:v>
                </c:pt>
                <c:pt idx="31473">
                  <c:v>1.67460131985986E-2</c:v>
                </c:pt>
                <c:pt idx="31474">
                  <c:v>5.0506175214059597E-2</c:v>
                </c:pt>
                <c:pt idx="31475">
                  <c:v>9.2005474908589905E-3</c:v>
                </c:pt>
                <c:pt idx="31476">
                  <c:v>3.6808911553155001E-2</c:v>
                </c:pt>
                <c:pt idx="31477">
                  <c:v>1.1131452984700901E-2</c:v>
                </c:pt>
                <c:pt idx="31478">
                  <c:v>7.1585084895470594E-2</c:v>
                </c:pt>
                <c:pt idx="31479">
                  <c:v>1.7132115067149699E-2</c:v>
                </c:pt>
                <c:pt idx="31480">
                  <c:v>1.9662301858492701E-2</c:v>
                </c:pt>
                <c:pt idx="31481">
                  <c:v>3.0798766090277398E-2</c:v>
                </c:pt>
                <c:pt idx="31482">
                  <c:v>1.0268160953718301E-2</c:v>
                </c:pt>
                <c:pt idx="31483">
                  <c:v>6.0580538192798697E-2</c:v>
                </c:pt>
                <c:pt idx="31484">
                  <c:v>9.7549318561069194E-3</c:v>
                </c:pt>
                <c:pt idx="31485">
                  <c:v>1.7293117062349699E-2</c:v>
                </c:pt>
                <c:pt idx="31486">
                  <c:v>1.03117772786782E-2</c:v>
                </c:pt>
                <c:pt idx="31487">
                  <c:v>9.5514593843178206E-3</c:v>
                </c:pt>
                <c:pt idx="31488">
                  <c:v>7.2343621782473805E-2</c:v>
                </c:pt>
                <c:pt idx="31489">
                  <c:v>2.3679833093479E-2</c:v>
                </c:pt>
                <c:pt idx="31490">
                  <c:v>1.0999585649322199E-2</c:v>
                </c:pt>
                <c:pt idx="31491">
                  <c:v>5.7298797325657402E-2</c:v>
                </c:pt>
                <c:pt idx="31492">
                  <c:v>5.6538226190439397E-2</c:v>
                </c:pt>
                <c:pt idx="31493">
                  <c:v>1.3130853936532299E-2</c:v>
                </c:pt>
                <c:pt idx="31494">
                  <c:v>3.1745713754758202E-2</c:v>
                </c:pt>
                <c:pt idx="31495">
                  <c:v>2.1204619533953101E-2</c:v>
                </c:pt>
                <c:pt idx="31496">
                  <c:v>9.8191176877107794E-3</c:v>
                </c:pt>
                <c:pt idx="31497">
                  <c:v>1.2744252299800999E-2</c:v>
                </c:pt>
                <c:pt idx="31498">
                  <c:v>1.6940570216786601E-2</c:v>
                </c:pt>
                <c:pt idx="31499">
                  <c:v>1.7094647658913501E-2</c:v>
                </c:pt>
                <c:pt idx="31500">
                  <c:v>5.2136397980414501E-2</c:v>
                </c:pt>
                <c:pt idx="31501">
                  <c:v>3.9913976364534698E-2</c:v>
                </c:pt>
                <c:pt idx="31502">
                  <c:v>2.5528058522596101E-2</c:v>
                </c:pt>
                <c:pt idx="31503">
                  <c:v>1.2944702360016099E-2</c:v>
                </c:pt>
                <c:pt idx="31504">
                  <c:v>1.2455889223464E-2</c:v>
                </c:pt>
                <c:pt idx="31505">
                  <c:v>1.7884360791724601E-2</c:v>
                </c:pt>
                <c:pt idx="31506">
                  <c:v>1.19888655342226E-2</c:v>
                </c:pt>
                <c:pt idx="31507">
                  <c:v>2.3487522397036501E-2</c:v>
                </c:pt>
                <c:pt idx="31508">
                  <c:v>1.6418728048138001E-2</c:v>
                </c:pt>
                <c:pt idx="31509">
                  <c:v>1.0802516057128999E-2</c:v>
                </c:pt>
                <c:pt idx="31510">
                  <c:v>9.8750671087114994E-3</c:v>
                </c:pt>
                <c:pt idx="31511">
                  <c:v>1.6215757693775E-2</c:v>
                </c:pt>
                <c:pt idx="31512">
                  <c:v>6.62440708081381E-2</c:v>
                </c:pt>
                <c:pt idx="31513">
                  <c:v>1.1372623593145E-2</c:v>
                </c:pt>
                <c:pt idx="31514">
                  <c:v>1.0060294845131899E-2</c:v>
                </c:pt>
                <c:pt idx="31515">
                  <c:v>2.3249311133071701E-2</c:v>
                </c:pt>
                <c:pt idx="31516">
                  <c:v>9.7073868364348104E-3</c:v>
                </c:pt>
                <c:pt idx="31517">
                  <c:v>5.5709577262861999E-2</c:v>
                </c:pt>
                <c:pt idx="31518">
                  <c:v>1.99005204232049E-2</c:v>
                </c:pt>
                <c:pt idx="31519">
                  <c:v>1.91989111193628E-2</c:v>
                </c:pt>
                <c:pt idx="31520">
                  <c:v>9.0366115579929504E-3</c:v>
                </c:pt>
                <c:pt idx="31521">
                  <c:v>1.5367931591855399E-2</c:v>
                </c:pt>
                <c:pt idx="31522">
                  <c:v>9.3960508861832895E-3</c:v>
                </c:pt>
                <c:pt idx="31523">
                  <c:v>1.6062523241407299E-2</c:v>
                </c:pt>
                <c:pt idx="31524">
                  <c:v>3.7783282089683803E-2</c:v>
                </c:pt>
                <c:pt idx="31525">
                  <c:v>1.33059661008447E-2</c:v>
                </c:pt>
                <c:pt idx="31526">
                  <c:v>1.9578192026551498E-2</c:v>
                </c:pt>
                <c:pt idx="31527">
                  <c:v>1.2606812152596E-2</c:v>
                </c:pt>
                <c:pt idx="31528">
                  <c:v>1.30345493524129E-2</c:v>
                </c:pt>
                <c:pt idx="31529">
                  <c:v>1.00908869123416E-2</c:v>
                </c:pt>
                <c:pt idx="31530">
                  <c:v>9.9078736357578606E-3</c:v>
                </c:pt>
                <c:pt idx="31531">
                  <c:v>1.10455927843514E-2</c:v>
                </c:pt>
                <c:pt idx="31532">
                  <c:v>1.10153530395552E-2</c:v>
                </c:pt>
                <c:pt idx="31533">
                  <c:v>1.1668998222084601E-2</c:v>
                </c:pt>
                <c:pt idx="31534">
                  <c:v>3.1311163319565398E-2</c:v>
                </c:pt>
                <c:pt idx="31535">
                  <c:v>1.4588922962001099E-2</c:v>
                </c:pt>
                <c:pt idx="31536">
                  <c:v>5.5675618818394203E-2</c:v>
                </c:pt>
                <c:pt idx="31537">
                  <c:v>9.8214344236403593E-3</c:v>
                </c:pt>
                <c:pt idx="31538">
                  <c:v>1.26882902177463E-2</c:v>
                </c:pt>
                <c:pt idx="31539">
                  <c:v>4.4022335684309702E-2</c:v>
                </c:pt>
                <c:pt idx="31540">
                  <c:v>1.21740758580977E-2</c:v>
                </c:pt>
                <c:pt idx="31541">
                  <c:v>1.8441666064556401E-2</c:v>
                </c:pt>
                <c:pt idx="31542">
                  <c:v>9.5285249273223595E-3</c:v>
                </c:pt>
                <c:pt idx="31543">
                  <c:v>1.3266405750405901E-2</c:v>
                </c:pt>
                <c:pt idx="31544">
                  <c:v>2.90658225524301E-2</c:v>
                </c:pt>
                <c:pt idx="31545">
                  <c:v>1.7313226644898701E-2</c:v>
                </c:pt>
                <c:pt idx="31546">
                  <c:v>2.9248063700427599E-2</c:v>
                </c:pt>
                <c:pt idx="31547">
                  <c:v>3.0861199980835301E-2</c:v>
                </c:pt>
                <c:pt idx="31548">
                  <c:v>2.2491535893963199E-2</c:v>
                </c:pt>
                <c:pt idx="31549">
                  <c:v>3.4537869768941E-2</c:v>
                </c:pt>
                <c:pt idx="31550">
                  <c:v>7.0762578991398498E-2</c:v>
                </c:pt>
                <c:pt idx="31551">
                  <c:v>2.9919940667086802E-2</c:v>
                </c:pt>
                <c:pt idx="31552">
                  <c:v>4.40232450958934E-2</c:v>
                </c:pt>
                <c:pt idx="31553">
                  <c:v>9.6887971298568205E-3</c:v>
                </c:pt>
                <c:pt idx="31554">
                  <c:v>1.5308515737224899E-2</c:v>
                </c:pt>
                <c:pt idx="31555">
                  <c:v>1.0881742583277201E-2</c:v>
                </c:pt>
                <c:pt idx="31556">
                  <c:v>1.05531508070267E-2</c:v>
                </c:pt>
                <c:pt idx="31557">
                  <c:v>1.0350744472189199E-2</c:v>
                </c:pt>
                <c:pt idx="31558">
                  <c:v>1.84460822429213E-2</c:v>
                </c:pt>
                <c:pt idx="31559">
                  <c:v>1.2460676141185701E-2</c:v>
                </c:pt>
                <c:pt idx="31560">
                  <c:v>1.4189037315041999E-2</c:v>
                </c:pt>
                <c:pt idx="31561">
                  <c:v>1.42417507900287E-2</c:v>
                </c:pt>
                <c:pt idx="31562">
                  <c:v>1.22324259417688E-2</c:v>
                </c:pt>
                <c:pt idx="31563">
                  <c:v>3.8275029874197397E-2</c:v>
                </c:pt>
                <c:pt idx="31564">
                  <c:v>3.1915095007251502E-2</c:v>
                </c:pt>
                <c:pt idx="31565">
                  <c:v>1.7589149617986299E-2</c:v>
                </c:pt>
                <c:pt idx="31566">
                  <c:v>3.5795062440187597E-2</c:v>
                </c:pt>
                <c:pt idx="31567">
                  <c:v>9.5348958772342798E-3</c:v>
                </c:pt>
                <c:pt idx="31568">
                  <c:v>2.28776878590265E-2</c:v>
                </c:pt>
                <c:pt idx="31569">
                  <c:v>1.21591106468658E-2</c:v>
                </c:pt>
                <c:pt idx="31570">
                  <c:v>4.8876929260867001E-2</c:v>
                </c:pt>
                <c:pt idx="31571">
                  <c:v>5.6851270500842301E-2</c:v>
                </c:pt>
                <c:pt idx="31572">
                  <c:v>1.1270815335408101E-2</c:v>
                </c:pt>
                <c:pt idx="31573">
                  <c:v>1.94108202029411E-2</c:v>
                </c:pt>
                <c:pt idx="31574">
                  <c:v>1.4374717724765101E-2</c:v>
                </c:pt>
                <c:pt idx="31575">
                  <c:v>6.7416757569463304E-2</c:v>
                </c:pt>
                <c:pt idx="31576">
                  <c:v>9.6373567175688894E-3</c:v>
                </c:pt>
                <c:pt idx="31577">
                  <c:v>1.3520423642653901E-2</c:v>
                </c:pt>
                <c:pt idx="31578">
                  <c:v>8.8071638575016598E-3</c:v>
                </c:pt>
                <c:pt idx="31579">
                  <c:v>2.38133290686432E-2</c:v>
                </c:pt>
                <c:pt idx="31580">
                  <c:v>9.5101852116505695E-3</c:v>
                </c:pt>
                <c:pt idx="31581">
                  <c:v>2.5307421551760901E-2</c:v>
                </c:pt>
                <c:pt idx="31582">
                  <c:v>1.0433542027476501E-2</c:v>
                </c:pt>
                <c:pt idx="31583">
                  <c:v>1.6569557588011201E-2</c:v>
                </c:pt>
                <c:pt idx="31584">
                  <c:v>1.12391083674926E-2</c:v>
                </c:pt>
                <c:pt idx="31585">
                  <c:v>1.8499897735269302E-2</c:v>
                </c:pt>
                <c:pt idx="31586">
                  <c:v>3.0617166679404201E-2</c:v>
                </c:pt>
                <c:pt idx="31587">
                  <c:v>3.6745350500441101E-2</c:v>
                </c:pt>
                <c:pt idx="31588">
                  <c:v>4.37066998368143E-2</c:v>
                </c:pt>
                <c:pt idx="31589">
                  <c:v>1.43047345831011E-2</c:v>
                </c:pt>
                <c:pt idx="31590">
                  <c:v>1.0625001785780601E-2</c:v>
                </c:pt>
                <c:pt idx="31591">
                  <c:v>1.45861210818772E-2</c:v>
                </c:pt>
                <c:pt idx="31592">
                  <c:v>2.3197972548212899E-2</c:v>
                </c:pt>
                <c:pt idx="31593">
                  <c:v>1.82728032701561E-2</c:v>
                </c:pt>
                <c:pt idx="31594">
                  <c:v>1.9883194448680998E-2</c:v>
                </c:pt>
                <c:pt idx="31595">
                  <c:v>1.4552014661087799E-2</c:v>
                </c:pt>
                <c:pt idx="31596">
                  <c:v>2.9130913966711799E-2</c:v>
                </c:pt>
                <c:pt idx="31597">
                  <c:v>1.28347256511952E-2</c:v>
                </c:pt>
                <c:pt idx="31598">
                  <c:v>3.3558531688579502E-2</c:v>
                </c:pt>
                <c:pt idx="31599">
                  <c:v>5.9137201565377003E-2</c:v>
                </c:pt>
                <c:pt idx="31600">
                  <c:v>2.2504157107221499E-2</c:v>
                </c:pt>
                <c:pt idx="31601">
                  <c:v>1.1461367142851E-2</c:v>
                </c:pt>
                <c:pt idx="31602">
                  <c:v>2.1775477178415801E-2</c:v>
                </c:pt>
                <c:pt idx="31603">
                  <c:v>1.1111147631659201E-2</c:v>
                </c:pt>
                <c:pt idx="31604">
                  <c:v>2.32200678275362E-2</c:v>
                </c:pt>
                <c:pt idx="31605">
                  <c:v>1.9836425668597099E-2</c:v>
                </c:pt>
                <c:pt idx="31606">
                  <c:v>2.0944485428359999E-2</c:v>
                </c:pt>
                <c:pt idx="31607">
                  <c:v>2.4474734978869501E-2</c:v>
                </c:pt>
                <c:pt idx="31608">
                  <c:v>6.0037186931142197E-2</c:v>
                </c:pt>
                <c:pt idx="31609">
                  <c:v>3.5981719593550003E-2</c:v>
                </c:pt>
                <c:pt idx="31610">
                  <c:v>5.14989418114737E-2</c:v>
                </c:pt>
                <c:pt idx="31611">
                  <c:v>1.1929450065282701E-2</c:v>
                </c:pt>
                <c:pt idx="31612">
                  <c:v>9.4902349286777408E-3</c:v>
                </c:pt>
                <c:pt idx="31613">
                  <c:v>1.0672196990163901E-2</c:v>
                </c:pt>
                <c:pt idx="31614">
                  <c:v>1.35301980580397E-2</c:v>
                </c:pt>
                <c:pt idx="31615">
                  <c:v>2.2015587781996599E-2</c:v>
                </c:pt>
                <c:pt idx="31616">
                  <c:v>1.03384969641101E-2</c:v>
                </c:pt>
                <c:pt idx="31617">
                  <c:v>1.0564206472746701E-2</c:v>
                </c:pt>
                <c:pt idx="31618">
                  <c:v>3.73267256533217E-2</c:v>
                </c:pt>
                <c:pt idx="31619">
                  <c:v>1.3946523505329799E-2</c:v>
                </c:pt>
                <c:pt idx="31620">
                  <c:v>1.15202412013783E-2</c:v>
                </c:pt>
                <c:pt idx="31621">
                  <c:v>2.4522451289683701E-2</c:v>
                </c:pt>
                <c:pt idx="31622">
                  <c:v>1.0240433570156001E-2</c:v>
                </c:pt>
                <c:pt idx="31623">
                  <c:v>6.0354620708905203E-2</c:v>
                </c:pt>
                <c:pt idx="31624">
                  <c:v>1.32335315415871E-2</c:v>
                </c:pt>
                <c:pt idx="31625">
                  <c:v>1.0076332657023099E-2</c:v>
                </c:pt>
                <c:pt idx="31626">
                  <c:v>4.4978041614372001E-2</c:v>
                </c:pt>
                <c:pt idx="31627">
                  <c:v>1.35521219837779E-2</c:v>
                </c:pt>
                <c:pt idx="31628">
                  <c:v>5.3896513280131203E-2</c:v>
                </c:pt>
                <c:pt idx="31629">
                  <c:v>3.0177752899838799E-2</c:v>
                </c:pt>
                <c:pt idx="31630">
                  <c:v>2.24373910233828E-2</c:v>
                </c:pt>
                <c:pt idx="31631">
                  <c:v>2.59186947418425E-2</c:v>
                </c:pt>
                <c:pt idx="31632">
                  <c:v>1.0623300925202099E-2</c:v>
                </c:pt>
                <c:pt idx="31633">
                  <c:v>2.3519049471597501E-2</c:v>
                </c:pt>
                <c:pt idx="31634">
                  <c:v>9.6001862780173506E-3</c:v>
                </c:pt>
                <c:pt idx="31635">
                  <c:v>2.10084745459127E-2</c:v>
                </c:pt>
                <c:pt idx="31636">
                  <c:v>2.5011636257927499E-2</c:v>
                </c:pt>
                <c:pt idx="31637">
                  <c:v>1.14059369280231E-2</c:v>
                </c:pt>
                <c:pt idx="31638">
                  <c:v>5.1681220963583997E-2</c:v>
                </c:pt>
                <c:pt idx="31639">
                  <c:v>1.88774206067364E-2</c:v>
                </c:pt>
                <c:pt idx="31640">
                  <c:v>1.7920324080521601E-2</c:v>
                </c:pt>
                <c:pt idx="31641">
                  <c:v>9.2827189624678508E-3</c:v>
                </c:pt>
                <c:pt idx="31642">
                  <c:v>9.1979648217996104E-3</c:v>
                </c:pt>
                <c:pt idx="31643">
                  <c:v>1.6846698052348699E-2</c:v>
                </c:pt>
                <c:pt idx="31644">
                  <c:v>1.84381381815878E-2</c:v>
                </c:pt>
                <c:pt idx="31645">
                  <c:v>9.2935017356901694E-3</c:v>
                </c:pt>
                <c:pt idx="31646">
                  <c:v>1.0531293382073899E-2</c:v>
                </c:pt>
                <c:pt idx="31647">
                  <c:v>1.68652588672209E-2</c:v>
                </c:pt>
                <c:pt idx="31648">
                  <c:v>9.4705877342030099E-3</c:v>
                </c:pt>
                <c:pt idx="31649">
                  <c:v>2.3872627085001801E-2</c:v>
                </c:pt>
                <c:pt idx="31650">
                  <c:v>2.5186604935562899E-2</c:v>
                </c:pt>
                <c:pt idx="31651">
                  <c:v>1.7331553327442899E-2</c:v>
                </c:pt>
                <c:pt idx="31652">
                  <c:v>8.8100049530947903E-3</c:v>
                </c:pt>
                <c:pt idx="31653">
                  <c:v>3.2013360728938602E-2</c:v>
                </c:pt>
                <c:pt idx="31654">
                  <c:v>8.8757416336732696E-3</c:v>
                </c:pt>
                <c:pt idx="31655">
                  <c:v>1.4024094019586699E-2</c:v>
                </c:pt>
                <c:pt idx="31656">
                  <c:v>1.2223294482731101E-2</c:v>
                </c:pt>
                <c:pt idx="31657">
                  <c:v>6.8844251379308496E-2</c:v>
                </c:pt>
                <c:pt idx="31658">
                  <c:v>1.7725387877700699E-2</c:v>
                </c:pt>
                <c:pt idx="31659">
                  <c:v>1.1761871225190301E-2</c:v>
                </c:pt>
                <c:pt idx="31660">
                  <c:v>1.2248588174463899E-2</c:v>
                </c:pt>
                <c:pt idx="31661">
                  <c:v>4.8412543115247897E-2</c:v>
                </c:pt>
                <c:pt idx="31662">
                  <c:v>1.7025610964661202E-2</c:v>
                </c:pt>
                <c:pt idx="31663">
                  <c:v>1.9282382938048501E-2</c:v>
                </c:pt>
                <c:pt idx="31664">
                  <c:v>2.4840833468268601E-2</c:v>
                </c:pt>
                <c:pt idx="31665">
                  <c:v>1.38684452503083E-2</c:v>
                </c:pt>
                <c:pt idx="31666">
                  <c:v>6.4124521450394698E-2</c:v>
                </c:pt>
                <c:pt idx="31667">
                  <c:v>3.0143771278162999E-2</c:v>
                </c:pt>
                <c:pt idx="31668">
                  <c:v>1.2680750081002E-2</c:v>
                </c:pt>
                <c:pt idx="31669">
                  <c:v>4.6446288889190002E-2</c:v>
                </c:pt>
                <c:pt idx="31670">
                  <c:v>3.50479152156912E-2</c:v>
                </c:pt>
                <c:pt idx="31671">
                  <c:v>1.05978840782367E-2</c:v>
                </c:pt>
                <c:pt idx="31672">
                  <c:v>1.1027123736282399E-2</c:v>
                </c:pt>
                <c:pt idx="31673">
                  <c:v>2.1835287557095101E-2</c:v>
                </c:pt>
                <c:pt idx="31674">
                  <c:v>5.04437478226092E-2</c:v>
                </c:pt>
                <c:pt idx="31675">
                  <c:v>1.8192988200654101E-2</c:v>
                </c:pt>
                <c:pt idx="31676">
                  <c:v>1.05449819363354E-2</c:v>
                </c:pt>
                <c:pt idx="31677">
                  <c:v>6.5012989602425103E-2</c:v>
                </c:pt>
                <c:pt idx="31678">
                  <c:v>8.7616992933306492E-3</c:v>
                </c:pt>
                <c:pt idx="31679">
                  <c:v>9.0843435390924095E-3</c:v>
                </c:pt>
                <c:pt idx="31680">
                  <c:v>9.2143166512690892E-3</c:v>
                </c:pt>
                <c:pt idx="31681">
                  <c:v>1.6297221131998801E-2</c:v>
                </c:pt>
                <c:pt idx="31682">
                  <c:v>3.5336667203101399E-2</c:v>
                </c:pt>
                <c:pt idx="31683">
                  <c:v>1.24072193380036E-2</c:v>
                </c:pt>
                <c:pt idx="31684">
                  <c:v>1.3187030271975601E-2</c:v>
                </c:pt>
                <c:pt idx="31685">
                  <c:v>2.0095718768032501E-2</c:v>
                </c:pt>
                <c:pt idx="31686">
                  <c:v>2.93230330058721E-2</c:v>
                </c:pt>
                <c:pt idx="31687">
                  <c:v>3.1123173356928199E-2</c:v>
                </c:pt>
                <c:pt idx="31688">
                  <c:v>2.9939508792336599E-2</c:v>
                </c:pt>
                <c:pt idx="31689">
                  <c:v>7.0284235147629895E-2</c:v>
                </c:pt>
                <c:pt idx="31690">
                  <c:v>4.36591541718159E-2</c:v>
                </c:pt>
                <c:pt idx="31691">
                  <c:v>2.2458754168425799E-2</c:v>
                </c:pt>
                <c:pt idx="31692">
                  <c:v>3.4330144402206698E-2</c:v>
                </c:pt>
                <c:pt idx="31693">
                  <c:v>1.2395461021831099E-2</c:v>
                </c:pt>
                <c:pt idx="31694">
                  <c:v>1.38616664385704E-2</c:v>
                </c:pt>
                <c:pt idx="31695">
                  <c:v>1.08488052499462E-2</c:v>
                </c:pt>
                <c:pt idx="31696">
                  <c:v>1.29302869477219E-2</c:v>
                </c:pt>
                <c:pt idx="31697">
                  <c:v>4.2434841492690299E-2</c:v>
                </c:pt>
                <c:pt idx="31698">
                  <c:v>1.43025643409687E-2</c:v>
                </c:pt>
                <c:pt idx="31699">
                  <c:v>3.7472875151679699E-2</c:v>
                </c:pt>
                <c:pt idx="31700">
                  <c:v>1.1866086985920401E-2</c:v>
                </c:pt>
                <c:pt idx="31701">
                  <c:v>1.5512094346976099E-2</c:v>
                </c:pt>
                <c:pt idx="31702">
                  <c:v>2.3602571155922999E-2</c:v>
                </c:pt>
                <c:pt idx="31703">
                  <c:v>1.6400384421505598E-2</c:v>
                </c:pt>
                <c:pt idx="31704">
                  <c:v>1.7066249166696901E-2</c:v>
                </c:pt>
                <c:pt idx="31705">
                  <c:v>3.9577429576489402E-2</c:v>
                </c:pt>
                <c:pt idx="31706">
                  <c:v>2.8835263644292598E-2</c:v>
                </c:pt>
                <c:pt idx="31707">
                  <c:v>1.2939846322632099E-2</c:v>
                </c:pt>
                <c:pt idx="31708">
                  <c:v>3.00024603987811E-2</c:v>
                </c:pt>
                <c:pt idx="31709">
                  <c:v>4.50125955000127E-2</c:v>
                </c:pt>
                <c:pt idx="31710">
                  <c:v>1.6827505228326899E-2</c:v>
                </c:pt>
                <c:pt idx="31711">
                  <c:v>2.46662972247252E-2</c:v>
                </c:pt>
                <c:pt idx="31712">
                  <c:v>8.6278674462830496E-3</c:v>
                </c:pt>
                <c:pt idx="31713">
                  <c:v>2.7140701961195099E-2</c:v>
                </c:pt>
                <c:pt idx="31714">
                  <c:v>2.6191980408330501E-2</c:v>
                </c:pt>
                <c:pt idx="31715">
                  <c:v>6.4730723802604306E-2</c:v>
                </c:pt>
                <c:pt idx="31716">
                  <c:v>1.02199185337392E-2</c:v>
                </c:pt>
                <c:pt idx="31717">
                  <c:v>1.7104777726108199E-2</c:v>
                </c:pt>
                <c:pt idx="31718">
                  <c:v>1.3913754165608199E-2</c:v>
                </c:pt>
                <c:pt idx="31719">
                  <c:v>9.1764115574924001E-3</c:v>
                </c:pt>
                <c:pt idx="31720">
                  <c:v>1.5833974152235902E-2</c:v>
                </c:pt>
                <c:pt idx="31721">
                  <c:v>2.4437759425009298E-2</c:v>
                </c:pt>
                <c:pt idx="31722">
                  <c:v>1.07738873450517E-2</c:v>
                </c:pt>
                <c:pt idx="31723">
                  <c:v>5.1968022632049901E-2</c:v>
                </c:pt>
                <c:pt idx="31724">
                  <c:v>1.87431557287157E-2</c:v>
                </c:pt>
                <c:pt idx="31725">
                  <c:v>2.5952317122730498E-2</c:v>
                </c:pt>
                <c:pt idx="31726">
                  <c:v>1.6590285393720199E-2</c:v>
                </c:pt>
                <c:pt idx="31727">
                  <c:v>6.0093702597670197E-2</c:v>
                </c:pt>
                <c:pt idx="31728">
                  <c:v>3.6538881376398602E-2</c:v>
                </c:pt>
                <c:pt idx="31729">
                  <c:v>2.2571969260152799E-2</c:v>
                </c:pt>
                <c:pt idx="31730">
                  <c:v>2.09696792376322E-2</c:v>
                </c:pt>
                <c:pt idx="31731">
                  <c:v>1.7840464084584302E-2</c:v>
                </c:pt>
                <c:pt idx="31732">
                  <c:v>5.26375955404077E-2</c:v>
                </c:pt>
                <c:pt idx="31733">
                  <c:v>6.5440245304833999E-2</c:v>
                </c:pt>
                <c:pt idx="31734">
                  <c:v>8.4980584015200093E-3</c:v>
                </c:pt>
                <c:pt idx="31735">
                  <c:v>6.9199070067526305E-2</c:v>
                </c:pt>
                <c:pt idx="31736">
                  <c:v>2.5510218578063199E-2</c:v>
                </c:pt>
                <c:pt idx="31737">
                  <c:v>2.6094631024226201E-2</c:v>
                </c:pt>
                <c:pt idx="31738">
                  <c:v>6.8557171843417905E-2</c:v>
                </c:pt>
                <c:pt idx="31739">
                  <c:v>1.02182765639772E-2</c:v>
                </c:pt>
                <c:pt idx="31740">
                  <c:v>1.20212413714345E-2</c:v>
                </c:pt>
                <c:pt idx="31741">
                  <c:v>4.6132179457522703E-2</c:v>
                </c:pt>
                <c:pt idx="31742">
                  <c:v>4.3057729433405703E-2</c:v>
                </c:pt>
                <c:pt idx="31743">
                  <c:v>3.7066083269445702E-2</c:v>
                </c:pt>
                <c:pt idx="31744">
                  <c:v>1.20221278267807E-2</c:v>
                </c:pt>
                <c:pt idx="31745">
                  <c:v>4.9253589883229199E-2</c:v>
                </c:pt>
                <c:pt idx="31746">
                  <c:v>1.6085802908822399E-2</c:v>
                </c:pt>
                <c:pt idx="31747">
                  <c:v>4.0406708402076601E-2</c:v>
                </c:pt>
                <c:pt idx="31748">
                  <c:v>1.21810500548122E-2</c:v>
                </c:pt>
                <c:pt idx="31749">
                  <c:v>4.52916018110497E-2</c:v>
                </c:pt>
                <c:pt idx="31750">
                  <c:v>1.5523718267366499E-2</c:v>
                </c:pt>
                <c:pt idx="31751">
                  <c:v>2.1726559774548401E-2</c:v>
                </c:pt>
                <c:pt idx="31752">
                  <c:v>2.21132206947358E-2</c:v>
                </c:pt>
                <c:pt idx="31753">
                  <c:v>1.9447131108638199E-2</c:v>
                </c:pt>
                <c:pt idx="31754">
                  <c:v>6.0900683537841303E-2</c:v>
                </c:pt>
                <c:pt idx="31755">
                  <c:v>1.1087603266873599E-2</c:v>
                </c:pt>
                <c:pt idx="31756">
                  <c:v>1.98117339501164E-2</c:v>
                </c:pt>
                <c:pt idx="31757">
                  <c:v>2.87018874808622E-2</c:v>
                </c:pt>
                <c:pt idx="31758">
                  <c:v>1.12092658102534E-2</c:v>
                </c:pt>
                <c:pt idx="31759">
                  <c:v>3.3132398540930197E-2</c:v>
                </c:pt>
                <c:pt idx="31760">
                  <c:v>3.8624545460553203E-2</c:v>
                </c:pt>
                <c:pt idx="31761">
                  <c:v>6.5793851979886506E-2</c:v>
                </c:pt>
                <c:pt idx="31762">
                  <c:v>1.42046322945409E-2</c:v>
                </c:pt>
                <c:pt idx="31763">
                  <c:v>1.7643287660136099E-2</c:v>
                </c:pt>
                <c:pt idx="31764">
                  <c:v>3.9492132906153499E-2</c:v>
                </c:pt>
                <c:pt idx="31765">
                  <c:v>1.08209741659897E-2</c:v>
                </c:pt>
                <c:pt idx="31766">
                  <c:v>2.1381445103919101E-2</c:v>
                </c:pt>
                <c:pt idx="31767">
                  <c:v>1.05466997080664E-2</c:v>
                </c:pt>
                <c:pt idx="31768">
                  <c:v>2.1169920556375701E-2</c:v>
                </c:pt>
                <c:pt idx="31769">
                  <c:v>1.96783340038191E-2</c:v>
                </c:pt>
                <c:pt idx="31770">
                  <c:v>1.5039839097426899E-2</c:v>
                </c:pt>
                <c:pt idx="31771">
                  <c:v>1.1262374611482299E-2</c:v>
                </c:pt>
                <c:pt idx="31772">
                  <c:v>4.7252186696621297E-2</c:v>
                </c:pt>
                <c:pt idx="31773">
                  <c:v>2.2222532411972699E-2</c:v>
                </c:pt>
                <c:pt idx="31774">
                  <c:v>9.5628467818862205E-3</c:v>
                </c:pt>
                <c:pt idx="31775">
                  <c:v>1.77224235974426E-2</c:v>
                </c:pt>
                <c:pt idx="31776">
                  <c:v>1.14763116384583E-2</c:v>
                </c:pt>
                <c:pt idx="31777">
                  <c:v>8.6612984328251104E-3</c:v>
                </c:pt>
                <c:pt idx="31778">
                  <c:v>2.0981110102693001E-2</c:v>
                </c:pt>
                <c:pt idx="31779">
                  <c:v>1.6114453611376801E-2</c:v>
                </c:pt>
                <c:pt idx="31780">
                  <c:v>1.12433631035001E-2</c:v>
                </c:pt>
                <c:pt idx="31781">
                  <c:v>1.0164276491581E-2</c:v>
                </c:pt>
                <c:pt idx="31782">
                  <c:v>4.0234549009294102E-2</c:v>
                </c:pt>
                <c:pt idx="31783">
                  <c:v>1.8900458700053802E-2</c:v>
                </c:pt>
                <c:pt idx="31784">
                  <c:v>2.9150970674481198E-2</c:v>
                </c:pt>
                <c:pt idx="31785">
                  <c:v>1.0471508352881799E-2</c:v>
                </c:pt>
                <c:pt idx="31786">
                  <c:v>6.5036435051059105E-2</c:v>
                </c:pt>
                <c:pt idx="31787">
                  <c:v>1.75993213040317E-2</c:v>
                </c:pt>
                <c:pt idx="31788">
                  <c:v>5.4129397926943601E-2</c:v>
                </c:pt>
                <c:pt idx="31789">
                  <c:v>1.180233200629E-2</c:v>
                </c:pt>
                <c:pt idx="31790">
                  <c:v>3.7101016256967503E-2</c:v>
                </c:pt>
                <c:pt idx="31791">
                  <c:v>3.14789682175146E-2</c:v>
                </c:pt>
                <c:pt idx="31792">
                  <c:v>1.2329698774604599E-2</c:v>
                </c:pt>
                <c:pt idx="31793">
                  <c:v>5.1792675085036002E-2</c:v>
                </c:pt>
                <c:pt idx="31794">
                  <c:v>1.32204684122788E-2</c:v>
                </c:pt>
                <c:pt idx="31795">
                  <c:v>3.8369147801910697E-2</c:v>
                </c:pt>
                <c:pt idx="31796">
                  <c:v>1.1229224010892601E-2</c:v>
                </c:pt>
                <c:pt idx="31797">
                  <c:v>1.1387400743109099E-2</c:v>
                </c:pt>
                <c:pt idx="31798">
                  <c:v>2.14182899911276E-2</c:v>
                </c:pt>
                <c:pt idx="31799">
                  <c:v>1.26319884990518E-2</c:v>
                </c:pt>
                <c:pt idx="31800">
                  <c:v>2.1793334824873702E-2</c:v>
                </c:pt>
                <c:pt idx="31801">
                  <c:v>5.1314820369487799E-2</c:v>
                </c:pt>
                <c:pt idx="31802">
                  <c:v>1.9108970870493801E-2</c:v>
                </c:pt>
                <c:pt idx="31803">
                  <c:v>4.01522186982987E-2</c:v>
                </c:pt>
                <c:pt idx="31804">
                  <c:v>1.34478206529471E-2</c:v>
                </c:pt>
                <c:pt idx="31805">
                  <c:v>1.97180896538794E-2</c:v>
                </c:pt>
                <c:pt idx="31806">
                  <c:v>1.0240399836221801E-2</c:v>
                </c:pt>
                <c:pt idx="31807">
                  <c:v>2.3880019310165999E-2</c:v>
                </c:pt>
                <c:pt idx="31808">
                  <c:v>5.5950037088961103E-2</c:v>
                </c:pt>
                <c:pt idx="31809">
                  <c:v>1.6808298294915699E-2</c:v>
                </c:pt>
                <c:pt idx="31810">
                  <c:v>3.9714686648764298E-2</c:v>
                </c:pt>
                <c:pt idx="31811">
                  <c:v>1.5625912685546198E-2</c:v>
                </c:pt>
                <c:pt idx="31812">
                  <c:v>2.8349626752835599E-2</c:v>
                </c:pt>
                <c:pt idx="31813">
                  <c:v>5.4100678655150398E-2</c:v>
                </c:pt>
                <c:pt idx="31814">
                  <c:v>5.1192186392718199E-2</c:v>
                </c:pt>
                <c:pt idx="31815">
                  <c:v>2.47591972115229E-2</c:v>
                </c:pt>
                <c:pt idx="31816">
                  <c:v>2.9787576901290701E-2</c:v>
                </c:pt>
                <c:pt idx="31817">
                  <c:v>1.5840079597830899E-2</c:v>
                </c:pt>
                <c:pt idx="31818">
                  <c:v>2.00200344920527E-2</c:v>
                </c:pt>
                <c:pt idx="31819">
                  <c:v>2.42605380656148E-2</c:v>
                </c:pt>
                <c:pt idx="31820">
                  <c:v>2.0007203001712898E-2</c:v>
                </c:pt>
                <c:pt idx="31821">
                  <c:v>1.7410139949619999E-2</c:v>
                </c:pt>
                <c:pt idx="31822">
                  <c:v>6.7762943251278296E-2</c:v>
                </c:pt>
                <c:pt idx="31823">
                  <c:v>1.0584254498056399E-2</c:v>
                </c:pt>
                <c:pt idx="31824">
                  <c:v>1.10533640890114E-2</c:v>
                </c:pt>
                <c:pt idx="31825">
                  <c:v>1.09498596774946E-2</c:v>
                </c:pt>
                <c:pt idx="31826">
                  <c:v>1.13431619419418E-2</c:v>
                </c:pt>
                <c:pt idx="31827">
                  <c:v>1.0532332194408099E-2</c:v>
                </c:pt>
                <c:pt idx="31828">
                  <c:v>4.6203726829504403E-2</c:v>
                </c:pt>
                <c:pt idx="31829">
                  <c:v>2.0598690156452E-2</c:v>
                </c:pt>
                <c:pt idx="31830">
                  <c:v>3.0527182809691099E-2</c:v>
                </c:pt>
                <c:pt idx="31831">
                  <c:v>1.06492602415763E-2</c:v>
                </c:pt>
                <c:pt idx="31832">
                  <c:v>9.4181144645601404E-3</c:v>
                </c:pt>
                <c:pt idx="31833">
                  <c:v>2.0228175201498201E-2</c:v>
                </c:pt>
                <c:pt idx="31834">
                  <c:v>9.5286974858553707E-3</c:v>
                </c:pt>
                <c:pt idx="31835">
                  <c:v>1.09743059992911E-2</c:v>
                </c:pt>
                <c:pt idx="31836">
                  <c:v>4.8974515448428201E-2</c:v>
                </c:pt>
                <c:pt idx="31837">
                  <c:v>9.6057262469591495E-3</c:v>
                </c:pt>
                <c:pt idx="31838">
                  <c:v>1.32306001099524E-2</c:v>
                </c:pt>
                <c:pt idx="31839">
                  <c:v>1.35427210122259E-2</c:v>
                </c:pt>
                <c:pt idx="31840">
                  <c:v>1.9447839699033399E-2</c:v>
                </c:pt>
                <c:pt idx="31841">
                  <c:v>1.18797337947172E-2</c:v>
                </c:pt>
                <c:pt idx="31842">
                  <c:v>1.78231364755779E-2</c:v>
                </c:pt>
                <c:pt idx="31843">
                  <c:v>3.2007322116432597E-2</c:v>
                </c:pt>
                <c:pt idx="31844">
                  <c:v>3.8047240231613502E-2</c:v>
                </c:pt>
                <c:pt idx="31845">
                  <c:v>9.4923426081787304E-3</c:v>
                </c:pt>
                <c:pt idx="31846">
                  <c:v>8.7477087303145899E-3</c:v>
                </c:pt>
                <c:pt idx="31847">
                  <c:v>1.9685969512258199E-2</c:v>
                </c:pt>
                <c:pt idx="31848">
                  <c:v>6.1827221049020102E-2</c:v>
                </c:pt>
                <c:pt idx="31849">
                  <c:v>1.03842262234699E-2</c:v>
                </c:pt>
                <c:pt idx="31850">
                  <c:v>9.7313644068878595E-3</c:v>
                </c:pt>
                <c:pt idx="31851">
                  <c:v>9.0662114406000801E-3</c:v>
                </c:pt>
                <c:pt idx="31852">
                  <c:v>1.56223184791514E-2</c:v>
                </c:pt>
                <c:pt idx="31853">
                  <c:v>1.00976203987992E-2</c:v>
                </c:pt>
                <c:pt idx="31854">
                  <c:v>1.8468415920319999E-2</c:v>
                </c:pt>
                <c:pt idx="31855">
                  <c:v>2.3550805840538099E-2</c:v>
                </c:pt>
                <c:pt idx="31856">
                  <c:v>1.11059078325038E-2</c:v>
                </c:pt>
                <c:pt idx="31857">
                  <c:v>5.5795855813174998E-2</c:v>
                </c:pt>
                <c:pt idx="31858">
                  <c:v>1.5829604332403501E-2</c:v>
                </c:pt>
                <c:pt idx="31859">
                  <c:v>8.8794152942639308E-3</c:v>
                </c:pt>
                <c:pt idx="31860">
                  <c:v>1.39495329297664E-2</c:v>
                </c:pt>
                <c:pt idx="31861">
                  <c:v>2.3998827199601998E-2</c:v>
                </c:pt>
                <c:pt idx="31862">
                  <c:v>1.3035320380771801E-2</c:v>
                </c:pt>
                <c:pt idx="31863">
                  <c:v>3.5917512220554497E-2</c:v>
                </c:pt>
                <c:pt idx="31864">
                  <c:v>1.0239572254779601E-2</c:v>
                </c:pt>
                <c:pt idx="31865">
                  <c:v>1.2340237943510499E-2</c:v>
                </c:pt>
                <c:pt idx="31866">
                  <c:v>1.9652416832502701E-2</c:v>
                </c:pt>
                <c:pt idx="31867">
                  <c:v>1.2849004993701001E-2</c:v>
                </c:pt>
                <c:pt idx="31868">
                  <c:v>2.72596528354133E-2</c:v>
                </c:pt>
                <c:pt idx="31869">
                  <c:v>2.3259664504281699E-2</c:v>
                </c:pt>
                <c:pt idx="31870">
                  <c:v>1.41621684058395E-2</c:v>
                </c:pt>
                <c:pt idx="31871">
                  <c:v>1.86347582851451E-2</c:v>
                </c:pt>
                <c:pt idx="31872">
                  <c:v>2.6336468648643901E-2</c:v>
                </c:pt>
                <c:pt idx="31873">
                  <c:v>1.5457520430193701E-2</c:v>
                </c:pt>
                <c:pt idx="31874">
                  <c:v>2.92725275048768E-2</c:v>
                </c:pt>
                <c:pt idx="31875">
                  <c:v>1.02392800156313E-2</c:v>
                </c:pt>
                <c:pt idx="31876">
                  <c:v>1.7545234191415099E-2</c:v>
                </c:pt>
                <c:pt idx="31877">
                  <c:v>4.5991791626264003E-2</c:v>
                </c:pt>
                <c:pt idx="31878">
                  <c:v>3.7434359629973699E-2</c:v>
                </c:pt>
                <c:pt idx="31879">
                  <c:v>2.7630921676364599E-2</c:v>
                </c:pt>
                <c:pt idx="31880">
                  <c:v>6.3919385648655597E-2</c:v>
                </c:pt>
                <c:pt idx="31881">
                  <c:v>9.2160447656247195E-3</c:v>
                </c:pt>
                <c:pt idx="31882">
                  <c:v>6.1947952022470998E-2</c:v>
                </c:pt>
                <c:pt idx="31883">
                  <c:v>2.4616725753597499E-2</c:v>
                </c:pt>
                <c:pt idx="31884">
                  <c:v>1.1908850528072E-2</c:v>
                </c:pt>
                <c:pt idx="31885">
                  <c:v>7.1338402466021203E-2</c:v>
                </c:pt>
                <c:pt idx="31886">
                  <c:v>2.0165325590638598E-2</c:v>
                </c:pt>
                <c:pt idx="31887">
                  <c:v>2.75489641987069E-2</c:v>
                </c:pt>
                <c:pt idx="31888">
                  <c:v>8.6837091011021592E-3</c:v>
                </c:pt>
                <c:pt idx="31889">
                  <c:v>1.8179179349893999E-2</c:v>
                </c:pt>
                <c:pt idx="31890">
                  <c:v>3.7049544508230697E-2</c:v>
                </c:pt>
                <c:pt idx="31891">
                  <c:v>6.4229380376891701E-2</c:v>
                </c:pt>
                <c:pt idx="31892">
                  <c:v>1.7077078432388499E-2</c:v>
                </c:pt>
                <c:pt idx="31893">
                  <c:v>2.0707363206342901E-2</c:v>
                </c:pt>
                <c:pt idx="31894">
                  <c:v>1.9523776145097E-2</c:v>
                </c:pt>
                <c:pt idx="31895">
                  <c:v>2.9726445636860801E-2</c:v>
                </c:pt>
                <c:pt idx="31896">
                  <c:v>1.52449820560655E-2</c:v>
                </c:pt>
                <c:pt idx="31897">
                  <c:v>2.00856024934471E-2</c:v>
                </c:pt>
                <c:pt idx="31898">
                  <c:v>1.0342302184174101E-2</c:v>
                </c:pt>
                <c:pt idx="31899">
                  <c:v>1.18710047518138E-2</c:v>
                </c:pt>
                <c:pt idx="31900">
                  <c:v>1.2008434699183701E-2</c:v>
                </c:pt>
                <c:pt idx="31901">
                  <c:v>3.6226467459072799E-2</c:v>
                </c:pt>
                <c:pt idx="31902">
                  <c:v>1.8528467491332301E-2</c:v>
                </c:pt>
                <c:pt idx="31903">
                  <c:v>4.6278176854587197E-2</c:v>
                </c:pt>
                <c:pt idx="31904">
                  <c:v>4.0535033279304897E-2</c:v>
                </c:pt>
                <c:pt idx="31905">
                  <c:v>1.33952159164738E-2</c:v>
                </c:pt>
                <c:pt idx="31906">
                  <c:v>1.9074560120916899E-2</c:v>
                </c:pt>
                <c:pt idx="31907">
                  <c:v>6.5532217644229299E-2</c:v>
                </c:pt>
                <c:pt idx="31908">
                  <c:v>1.17920001935654E-2</c:v>
                </c:pt>
                <c:pt idx="31909">
                  <c:v>3.3120802341858102E-2</c:v>
                </c:pt>
                <c:pt idx="31910">
                  <c:v>2.3565472742438798E-2</c:v>
                </c:pt>
                <c:pt idx="31911">
                  <c:v>3.5451113838406802E-2</c:v>
                </c:pt>
                <c:pt idx="31912">
                  <c:v>2.75384757585946E-2</c:v>
                </c:pt>
                <c:pt idx="31913">
                  <c:v>4.5129392716151802E-2</c:v>
                </c:pt>
                <c:pt idx="31914">
                  <c:v>1.07709036943831E-2</c:v>
                </c:pt>
                <c:pt idx="31915">
                  <c:v>1.7881254251248199E-2</c:v>
                </c:pt>
                <c:pt idx="31916">
                  <c:v>3.2883965328871799E-2</c:v>
                </c:pt>
                <c:pt idx="31917">
                  <c:v>1.8015856929195499E-2</c:v>
                </c:pt>
                <c:pt idx="31918">
                  <c:v>3.6533450679014402E-2</c:v>
                </c:pt>
                <c:pt idx="31919">
                  <c:v>2.0635158432264301E-2</c:v>
                </c:pt>
                <c:pt idx="31920">
                  <c:v>2.8237550862807E-2</c:v>
                </c:pt>
                <c:pt idx="31921">
                  <c:v>9.9888207813014305E-3</c:v>
                </c:pt>
                <c:pt idx="31922">
                  <c:v>2.7839757029179402E-2</c:v>
                </c:pt>
                <c:pt idx="31923">
                  <c:v>4.8541372282112201E-2</c:v>
                </c:pt>
                <c:pt idx="31924">
                  <c:v>1.93681417356312E-2</c:v>
                </c:pt>
                <c:pt idx="31925">
                  <c:v>1.0490713552238301E-2</c:v>
                </c:pt>
                <c:pt idx="31926">
                  <c:v>1.25225393613863E-2</c:v>
                </c:pt>
                <c:pt idx="31927">
                  <c:v>1.4820801351474899E-2</c:v>
                </c:pt>
                <c:pt idx="31928">
                  <c:v>1.9314529102576802E-2</c:v>
                </c:pt>
                <c:pt idx="31929">
                  <c:v>2.04802523285562E-2</c:v>
                </c:pt>
                <c:pt idx="31930">
                  <c:v>2.0807760794402601E-2</c:v>
                </c:pt>
                <c:pt idx="31931">
                  <c:v>1.07847340887222E-2</c:v>
                </c:pt>
                <c:pt idx="31932">
                  <c:v>4.3253643773112499E-2</c:v>
                </c:pt>
                <c:pt idx="31933">
                  <c:v>3.9237272994959597E-2</c:v>
                </c:pt>
                <c:pt idx="31934">
                  <c:v>1.89564755811523E-2</c:v>
                </c:pt>
                <c:pt idx="31935">
                  <c:v>5.9440199480550099E-2</c:v>
                </c:pt>
                <c:pt idx="31936">
                  <c:v>1.1793070395577599E-2</c:v>
                </c:pt>
                <c:pt idx="31937">
                  <c:v>1.0516333783860099E-2</c:v>
                </c:pt>
                <c:pt idx="31938">
                  <c:v>2.9116170911736398E-2</c:v>
                </c:pt>
                <c:pt idx="31939">
                  <c:v>4.5187033665728599E-2</c:v>
                </c:pt>
                <c:pt idx="31940">
                  <c:v>3.7382713971632099E-2</c:v>
                </c:pt>
                <c:pt idx="31941">
                  <c:v>1.2499244003314799E-2</c:v>
                </c:pt>
                <c:pt idx="31942">
                  <c:v>1.5235467155501999E-2</c:v>
                </c:pt>
                <c:pt idx="31943">
                  <c:v>3.0283146814714501E-2</c:v>
                </c:pt>
                <c:pt idx="31944">
                  <c:v>2.52632717045893E-2</c:v>
                </c:pt>
                <c:pt idx="31945">
                  <c:v>3.2534797114916802E-2</c:v>
                </c:pt>
                <c:pt idx="31946">
                  <c:v>1.19526355189909E-2</c:v>
                </c:pt>
                <c:pt idx="31947">
                  <c:v>1.26754001220028E-2</c:v>
                </c:pt>
                <c:pt idx="31948">
                  <c:v>2.9956338409643301E-2</c:v>
                </c:pt>
                <c:pt idx="31949">
                  <c:v>6.6187795622097201E-2</c:v>
                </c:pt>
                <c:pt idx="31950">
                  <c:v>2.4324371229413999E-2</c:v>
                </c:pt>
                <c:pt idx="31951">
                  <c:v>1.9748613294019401E-2</c:v>
                </c:pt>
                <c:pt idx="31952">
                  <c:v>3.0767230350135798E-2</c:v>
                </c:pt>
                <c:pt idx="31953">
                  <c:v>3.4245079950236498E-2</c:v>
                </c:pt>
                <c:pt idx="31954">
                  <c:v>1.0200000055554799E-2</c:v>
                </c:pt>
                <c:pt idx="31955">
                  <c:v>6.9354464569891097E-2</c:v>
                </c:pt>
                <c:pt idx="31956">
                  <c:v>2.1280925752760301E-2</c:v>
                </c:pt>
                <c:pt idx="31957">
                  <c:v>1.38246636316742E-2</c:v>
                </c:pt>
                <c:pt idx="31958">
                  <c:v>9.0684861114377693E-3</c:v>
                </c:pt>
                <c:pt idx="31959">
                  <c:v>4.2858544860672698E-2</c:v>
                </c:pt>
                <c:pt idx="31960">
                  <c:v>7.0472145553342094E-2</c:v>
                </c:pt>
                <c:pt idx="31961">
                  <c:v>6.6610986080288495E-2</c:v>
                </c:pt>
                <c:pt idx="31962">
                  <c:v>2.6439395579998099E-2</c:v>
                </c:pt>
                <c:pt idx="31963">
                  <c:v>1.32910121126319E-2</c:v>
                </c:pt>
                <c:pt idx="31964">
                  <c:v>1.5845115521328699E-2</c:v>
                </c:pt>
                <c:pt idx="31965">
                  <c:v>4.8955209006167899E-2</c:v>
                </c:pt>
                <c:pt idx="31966">
                  <c:v>2.3336227599842298E-2</c:v>
                </c:pt>
                <c:pt idx="31967">
                  <c:v>2.67503851411812E-2</c:v>
                </c:pt>
                <c:pt idx="31968">
                  <c:v>3.05927381613674E-2</c:v>
                </c:pt>
                <c:pt idx="31969">
                  <c:v>3.9534665887029301E-2</c:v>
                </c:pt>
                <c:pt idx="31970">
                  <c:v>1.1034848473260399E-2</c:v>
                </c:pt>
                <c:pt idx="31971">
                  <c:v>2.4499897129530698E-2</c:v>
                </c:pt>
                <c:pt idx="31972">
                  <c:v>4.2495029851437299E-2</c:v>
                </c:pt>
                <c:pt idx="31973">
                  <c:v>2.25809360972547E-2</c:v>
                </c:pt>
                <c:pt idx="31974">
                  <c:v>1.1157783595031801E-2</c:v>
                </c:pt>
                <c:pt idx="31975">
                  <c:v>1.42269584815286E-2</c:v>
                </c:pt>
                <c:pt idx="31976">
                  <c:v>3.7124663379218499E-2</c:v>
                </c:pt>
                <c:pt idx="31977">
                  <c:v>2.6983653667226101E-2</c:v>
                </c:pt>
                <c:pt idx="31978">
                  <c:v>1.3309849087378501E-2</c:v>
                </c:pt>
                <c:pt idx="31979">
                  <c:v>1.08121252210234E-2</c:v>
                </c:pt>
                <c:pt idx="31980">
                  <c:v>1.9372453990750702E-2</c:v>
                </c:pt>
                <c:pt idx="31981">
                  <c:v>1.0940597155558601E-2</c:v>
                </c:pt>
                <c:pt idx="31982">
                  <c:v>2.6368331271651502E-2</c:v>
                </c:pt>
                <c:pt idx="31983">
                  <c:v>2.6283146969229901E-2</c:v>
                </c:pt>
                <c:pt idx="31984">
                  <c:v>1.54376723207821E-2</c:v>
                </c:pt>
                <c:pt idx="31985">
                  <c:v>9.62549601805642E-3</c:v>
                </c:pt>
                <c:pt idx="31986">
                  <c:v>1.0127826590554299E-2</c:v>
                </c:pt>
                <c:pt idx="31987">
                  <c:v>6.2860915424533995E-2</c:v>
                </c:pt>
                <c:pt idx="31988">
                  <c:v>4.3618437323081502E-2</c:v>
                </c:pt>
                <c:pt idx="31989">
                  <c:v>5.24403392957727E-2</c:v>
                </c:pt>
                <c:pt idx="31990">
                  <c:v>1.8620196603846499E-2</c:v>
                </c:pt>
                <c:pt idx="31991">
                  <c:v>5.0544947711206399E-2</c:v>
                </c:pt>
                <c:pt idx="31992">
                  <c:v>3.0605872401364899E-2</c:v>
                </c:pt>
                <c:pt idx="31993">
                  <c:v>2.51508977813149E-2</c:v>
                </c:pt>
                <c:pt idx="31994">
                  <c:v>1.16805379055618E-2</c:v>
                </c:pt>
                <c:pt idx="31995">
                  <c:v>1.8437471883500402E-2</c:v>
                </c:pt>
                <c:pt idx="31996">
                  <c:v>9.5480117441190705E-3</c:v>
                </c:pt>
                <c:pt idx="31997">
                  <c:v>1.0829369344964101E-2</c:v>
                </c:pt>
                <c:pt idx="31998">
                  <c:v>1.1861925775223801E-2</c:v>
                </c:pt>
                <c:pt idx="31999">
                  <c:v>2.3302444337624201E-2</c:v>
                </c:pt>
                <c:pt idx="32000">
                  <c:v>2.1607444532438298E-2</c:v>
                </c:pt>
                <c:pt idx="32001">
                  <c:v>1.21003536972887E-2</c:v>
                </c:pt>
                <c:pt idx="32002">
                  <c:v>1.3843639481825499E-2</c:v>
                </c:pt>
                <c:pt idx="32003">
                  <c:v>3.0932401335908501E-2</c:v>
                </c:pt>
                <c:pt idx="32004">
                  <c:v>1.8568779626491699E-2</c:v>
                </c:pt>
                <c:pt idx="32005">
                  <c:v>2.7145915372596901E-2</c:v>
                </c:pt>
                <c:pt idx="32006">
                  <c:v>3.06986045627126E-2</c:v>
                </c:pt>
                <c:pt idx="32007">
                  <c:v>2.2417388205744401E-2</c:v>
                </c:pt>
                <c:pt idx="32008">
                  <c:v>1.2134261312720201E-2</c:v>
                </c:pt>
                <c:pt idx="32009">
                  <c:v>3.8480196476802501E-2</c:v>
                </c:pt>
                <c:pt idx="32010">
                  <c:v>1.6433412008831499E-2</c:v>
                </c:pt>
                <c:pt idx="32011">
                  <c:v>1.8038362890229299E-2</c:v>
                </c:pt>
                <c:pt idx="32012">
                  <c:v>1.47991450989081E-2</c:v>
                </c:pt>
                <c:pt idx="32013">
                  <c:v>1.41106959573061E-2</c:v>
                </c:pt>
                <c:pt idx="32014">
                  <c:v>4.19444373187529E-2</c:v>
                </c:pt>
                <c:pt idx="32015">
                  <c:v>5.2810668440701099E-2</c:v>
                </c:pt>
                <c:pt idx="32016">
                  <c:v>2.4037753412059399E-2</c:v>
                </c:pt>
                <c:pt idx="32017">
                  <c:v>1.9629041856662002E-2</c:v>
                </c:pt>
                <c:pt idx="32018">
                  <c:v>1.48335642171551E-2</c:v>
                </c:pt>
                <c:pt idx="32019">
                  <c:v>1.7658561164933601E-2</c:v>
                </c:pt>
                <c:pt idx="32020">
                  <c:v>9.5952860196980606E-3</c:v>
                </c:pt>
                <c:pt idx="32021">
                  <c:v>9.5036063532915206E-3</c:v>
                </c:pt>
                <c:pt idx="32022">
                  <c:v>2.7556998411236201E-2</c:v>
                </c:pt>
                <c:pt idx="32023">
                  <c:v>1.0085863789548601E-2</c:v>
                </c:pt>
                <c:pt idx="32024">
                  <c:v>2.0762544173165001E-2</c:v>
                </c:pt>
                <c:pt idx="32025">
                  <c:v>1.2655328676050501E-2</c:v>
                </c:pt>
                <c:pt idx="32026">
                  <c:v>5.1002703632152098E-2</c:v>
                </c:pt>
                <c:pt idx="32027">
                  <c:v>9.5611699223791605E-3</c:v>
                </c:pt>
                <c:pt idx="32028">
                  <c:v>1.7671762568133301E-2</c:v>
                </c:pt>
                <c:pt idx="32029">
                  <c:v>1.7005799130381999E-2</c:v>
                </c:pt>
                <c:pt idx="32030">
                  <c:v>2.2644358794501201E-2</c:v>
                </c:pt>
                <c:pt idx="32031">
                  <c:v>9.03917869040783E-3</c:v>
                </c:pt>
                <c:pt idx="32032">
                  <c:v>1.5448968108095E-2</c:v>
                </c:pt>
                <c:pt idx="32033">
                  <c:v>1.016937453256E-2</c:v>
                </c:pt>
                <c:pt idx="32034">
                  <c:v>1.10154369352143E-2</c:v>
                </c:pt>
                <c:pt idx="32035">
                  <c:v>8.4739632264764896E-3</c:v>
                </c:pt>
                <c:pt idx="32036">
                  <c:v>2.04169689087569E-2</c:v>
                </c:pt>
                <c:pt idx="32037">
                  <c:v>3.9585766803052903E-2</c:v>
                </c:pt>
                <c:pt idx="32038">
                  <c:v>1.1733663818717301E-2</c:v>
                </c:pt>
                <c:pt idx="32039">
                  <c:v>1.9484191000075601E-2</c:v>
                </c:pt>
                <c:pt idx="32040">
                  <c:v>6.3075558342798502E-2</c:v>
                </c:pt>
                <c:pt idx="32041">
                  <c:v>5.9978525746981003E-2</c:v>
                </c:pt>
                <c:pt idx="32042">
                  <c:v>4.1628979107169298E-2</c:v>
                </c:pt>
                <c:pt idx="32043">
                  <c:v>1.44751753425926E-2</c:v>
                </c:pt>
                <c:pt idx="32044">
                  <c:v>4.7548072667586899E-2</c:v>
                </c:pt>
                <c:pt idx="32045">
                  <c:v>2.0876927940578702E-2</c:v>
                </c:pt>
                <c:pt idx="32046">
                  <c:v>2.1981648552348399E-2</c:v>
                </c:pt>
                <c:pt idx="32047">
                  <c:v>2.7169985697386E-2</c:v>
                </c:pt>
                <c:pt idx="32048">
                  <c:v>1.12743194835729E-2</c:v>
                </c:pt>
                <c:pt idx="32049">
                  <c:v>2.58737593903451E-2</c:v>
                </c:pt>
                <c:pt idx="32050">
                  <c:v>6.9230914051269105E-2</c:v>
                </c:pt>
                <c:pt idx="32051">
                  <c:v>1.15998024577903E-2</c:v>
                </c:pt>
                <c:pt idx="32052">
                  <c:v>5.4157816392416597E-2</c:v>
                </c:pt>
                <c:pt idx="32053">
                  <c:v>2.8068789463151601E-2</c:v>
                </c:pt>
                <c:pt idx="32054">
                  <c:v>1.20593692600742E-2</c:v>
                </c:pt>
                <c:pt idx="32055">
                  <c:v>3.7968596334885599E-2</c:v>
                </c:pt>
                <c:pt idx="32056">
                  <c:v>9.0314307985262694E-3</c:v>
                </c:pt>
                <c:pt idx="32057">
                  <c:v>1.6401348310278299E-2</c:v>
                </c:pt>
                <c:pt idx="32058">
                  <c:v>1.60780672899964E-2</c:v>
                </c:pt>
                <c:pt idx="32059">
                  <c:v>1.13034473800546E-2</c:v>
                </c:pt>
                <c:pt idx="32060">
                  <c:v>2.57001962222074E-2</c:v>
                </c:pt>
                <c:pt idx="32061">
                  <c:v>2.2005427827138001E-2</c:v>
                </c:pt>
                <c:pt idx="32062">
                  <c:v>1.46823477073726E-2</c:v>
                </c:pt>
                <c:pt idx="32063">
                  <c:v>3.2787699946262003E-2</c:v>
                </c:pt>
                <c:pt idx="32064">
                  <c:v>1.1405618964155999E-2</c:v>
                </c:pt>
                <c:pt idx="32065">
                  <c:v>1.79841049534432E-2</c:v>
                </c:pt>
                <c:pt idx="32066">
                  <c:v>1.00667095113417E-2</c:v>
                </c:pt>
                <c:pt idx="32067">
                  <c:v>1.03222285321921E-2</c:v>
                </c:pt>
                <c:pt idx="32068">
                  <c:v>9.9649312576098308E-3</c:v>
                </c:pt>
                <c:pt idx="32069">
                  <c:v>7.0200567847008497E-2</c:v>
                </c:pt>
                <c:pt idx="32070">
                  <c:v>3.8482053506144802E-2</c:v>
                </c:pt>
                <c:pt idx="32071">
                  <c:v>1.5876644184136798E-2</c:v>
                </c:pt>
                <c:pt idx="32072">
                  <c:v>1.82915511855575E-2</c:v>
                </c:pt>
                <c:pt idx="32073">
                  <c:v>1.0451724713905E-2</c:v>
                </c:pt>
                <c:pt idx="32074">
                  <c:v>1.4131324921441601E-2</c:v>
                </c:pt>
                <c:pt idx="32075">
                  <c:v>3.7292345658094597E-2</c:v>
                </c:pt>
                <c:pt idx="32076">
                  <c:v>3.3969207401228899E-2</c:v>
                </c:pt>
                <c:pt idx="32077">
                  <c:v>2.8345190893627199E-2</c:v>
                </c:pt>
                <c:pt idx="32078">
                  <c:v>2.43231356812958E-2</c:v>
                </c:pt>
                <c:pt idx="32079">
                  <c:v>1.71558584943141E-2</c:v>
                </c:pt>
                <c:pt idx="32080">
                  <c:v>1.5252487160397401E-2</c:v>
                </c:pt>
                <c:pt idx="32081">
                  <c:v>6.1257152405418798E-2</c:v>
                </c:pt>
                <c:pt idx="32082">
                  <c:v>3.1780883252070902E-2</c:v>
                </c:pt>
                <c:pt idx="32083">
                  <c:v>3.7143504527800499E-2</c:v>
                </c:pt>
                <c:pt idx="32084">
                  <c:v>1.12758565473572E-2</c:v>
                </c:pt>
                <c:pt idx="32085">
                  <c:v>1.08046013544569E-2</c:v>
                </c:pt>
                <c:pt idx="32086">
                  <c:v>9.1664762496569893E-3</c:v>
                </c:pt>
                <c:pt idx="32087">
                  <c:v>8.5638022631509894E-3</c:v>
                </c:pt>
                <c:pt idx="32088">
                  <c:v>4.00721814650606E-2</c:v>
                </c:pt>
                <c:pt idx="32089">
                  <c:v>6.3719932772432E-2</c:v>
                </c:pt>
                <c:pt idx="32090">
                  <c:v>3.60803219661033E-2</c:v>
                </c:pt>
                <c:pt idx="32091">
                  <c:v>8.7577285525077403E-3</c:v>
                </c:pt>
                <c:pt idx="32092">
                  <c:v>1.3381767252122201E-2</c:v>
                </c:pt>
                <c:pt idx="32093">
                  <c:v>2.2701342798991601E-2</c:v>
                </c:pt>
                <c:pt idx="32094">
                  <c:v>2.2426432628173301E-2</c:v>
                </c:pt>
                <c:pt idx="32095">
                  <c:v>2.1727689952998699E-2</c:v>
                </c:pt>
                <c:pt idx="32096">
                  <c:v>1.2210423903898499E-2</c:v>
                </c:pt>
                <c:pt idx="32097">
                  <c:v>4.6075780214397302E-2</c:v>
                </c:pt>
                <c:pt idx="32098">
                  <c:v>2.1438153943481301E-2</c:v>
                </c:pt>
                <c:pt idx="32099">
                  <c:v>8.7643811894219208E-3</c:v>
                </c:pt>
                <c:pt idx="32100">
                  <c:v>1.0182754344110799E-2</c:v>
                </c:pt>
                <c:pt idx="32101">
                  <c:v>1.1048015961138099E-2</c:v>
                </c:pt>
                <c:pt idx="32102">
                  <c:v>1.43645225398061E-2</c:v>
                </c:pt>
                <c:pt idx="32103">
                  <c:v>1.3310348759335001E-2</c:v>
                </c:pt>
                <c:pt idx="32104">
                  <c:v>8.4683952089066004E-3</c:v>
                </c:pt>
                <c:pt idx="32105">
                  <c:v>9.9261099242060804E-3</c:v>
                </c:pt>
                <c:pt idx="32106">
                  <c:v>5.4009873213868603E-2</c:v>
                </c:pt>
                <c:pt idx="32107">
                  <c:v>9.9509772169787698E-3</c:v>
                </c:pt>
                <c:pt idx="32108">
                  <c:v>1.02350859169602E-2</c:v>
                </c:pt>
                <c:pt idx="32109">
                  <c:v>1.07002250556555E-2</c:v>
                </c:pt>
                <c:pt idx="32110">
                  <c:v>1.1176317832574899E-2</c:v>
                </c:pt>
                <c:pt idx="32111">
                  <c:v>1.00728454464358E-2</c:v>
                </c:pt>
                <c:pt idx="32112">
                  <c:v>1.1975002610747699E-2</c:v>
                </c:pt>
                <c:pt idx="32113">
                  <c:v>5.1435367293201098E-2</c:v>
                </c:pt>
                <c:pt idx="32114">
                  <c:v>1.3336619579068299E-2</c:v>
                </c:pt>
                <c:pt idx="32115">
                  <c:v>4.0106233527472897E-2</c:v>
                </c:pt>
                <c:pt idx="32116">
                  <c:v>6.8802591878345101E-2</c:v>
                </c:pt>
                <c:pt idx="32117">
                  <c:v>1.7213197080505001E-2</c:v>
                </c:pt>
                <c:pt idx="32118">
                  <c:v>1.01752090308976E-2</c:v>
                </c:pt>
                <c:pt idx="32119">
                  <c:v>2.43793095860017E-2</c:v>
                </c:pt>
                <c:pt idx="32120">
                  <c:v>3.1949931884251097E-2</c:v>
                </c:pt>
                <c:pt idx="32121">
                  <c:v>4.9342416955975299E-2</c:v>
                </c:pt>
                <c:pt idx="32122">
                  <c:v>2.1105663056801699E-2</c:v>
                </c:pt>
                <c:pt idx="32123">
                  <c:v>2.0566281041101999E-2</c:v>
                </c:pt>
                <c:pt idx="32124">
                  <c:v>1.14900969989632E-2</c:v>
                </c:pt>
                <c:pt idx="32125">
                  <c:v>2.09343836433813E-2</c:v>
                </c:pt>
                <c:pt idx="32126">
                  <c:v>1.2690744981139E-2</c:v>
                </c:pt>
                <c:pt idx="32127">
                  <c:v>4.8126465729295499E-2</c:v>
                </c:pt>
                <c:pt idx="32128">
                  <c:v>4.5155010793791001E-2</c:v>
                </c:pt>
                <c:pt idx="32129">
                  <c:v>3.44486953644201E-2</c:v>
                </c:pt>
                <c:pt idx="32130">
                  <c:v>9.9124930047392902E-3</c:v>
                </c:pt>
                <c:pt idx="32131">
                  <c:v>1.23573591526336E-2</c:v>
                </c:pt>
                <c:pt idx="32132">
                  <c:v>2.5268883923016398E-2</c:v>
                </c:pt>
                <c:pt idx="32133">
                  <c:v>1.5095010170484501E-2</c:v>
                </c:pt>
                <c:pt idx="32134">
                  <c:v>1.6475717912858401E-2</c:v>
                </c:pt>
                <c:pt idx="32135">
                  <c:v>1.41352537301503E-2</c:v>
                </c:pt>
                <c:pt idx="32136">
                  <c:v>3.2449665233135201E-2</c:v>
                </c:pt>
                <c:pt idx="32137">
                  <c:v>4.8422719569249303E-2</c:v>
                </c:pt>
                <c:pt idx="32138">
                  <c:v>2.79575769123078E-2</c:v>
                </c:pt>
                <c:pt idx="32139">
                  <c:v>1.3814346998648801E-2</c:v>
                </c:pt>
                <c:pt idx="32140">
                  <c:v>2.0471445250437498E-2</c:v>
                </c:pt>
                <c:pt idx="32141">
                  <c:v>1.14167465069792E-2</c:v>
                </c:pt>
                <c:pt idx="32142">
                  <c:v>1.1449216463604601E-2</c:v>
                </c:pt>
                <c:pt idx="32143">
                  <c:v>1.9258330163234201E-2</c:v>
                </c:pt>
                <c:pt idx="32144">
                  <c:v>8.8763648384805501E-3</c:v>
                </c:pt>
                <c:pt idx="32145">
                  <c:v>9.3807902816105092E-3</c:v>
                </c:pt>
                <c:pt idx="32146">
                  <c:v>3.8896774035328298E-2</c:v>
                </c:pt>
                <c:pt idx="32147">
                  <c:v>1.7995412484465699E-2</c:v>
                </c:pt>
                <c:pt idx="32148">
                  <c:v>1.1375038548725401E-2</c:v>
                </c:pt>
                <c:pt idx="32149">
                  <c:v>1.08418991483976E-2</c:v>
                </c:pt>
                <c:pt idx="32150">
                  <c:v>6.6957187339191607E-2</c:v>
                </c:pt>
                <c:pt idx="32151">
                  <c:v>1.1536108569103899E-2</c:v>
                </c:pt>
                <c:pt idx="32152">
                  <c:v>2.1428192484298898E-2</c:v>
                </c:pt>
                <c:pt idx="32153">
                  <c:v>1.3786991129262001E-2</c:v>
                </c:pt>
                <c:pt idx="32154">
                  <c:v>1.00830399852557E-2</c:v>
                </c:pt>
                <c:pt idx="32155">
                  <c:v>9.5668536556777293E-3</c:v>
                </c:pt>
                <c:pt idx="32156">
                  <c:v>1.01377273502875E-2</c:v>
                </c:pt>
                <c:pt idx="32157">
                  <c:v>2.6535742909423999E-2</c:v>
                </c:pt>
                <c:pt idx="32158">
                  <c:v>9.9756374096307502E-3</c:v>
                </c:pt>
                <c:pt idx="32159">
                  <c:v>1.48964321740882E-2</c:v>
                </c:pt>
                <c:pt idx="32160">
                  <c:v>2.7308218951051198E-2</c:v>
                </c:pt>
                <c:pt idx="32161">
                  <c:v>1.3575660915467601E-2</c:v>
                </c:pt>
                <c:pt idx="32162">
                  <c:v>2.8903851184594102E-2</c:v>
                </c:pt>
                <c:pt idx="32163">
                  <c:v>1.3825612447438899E-2</c:v>
                </c:pt>
                <c:pt idx="32164">
                  <c:v>2.1691156918073801E-2</c:v>
                </c:pt>
                <c:pt idx="32165">
                  <c:v>2.1242835998172099E-2</c:v>
                </c:pt>
                <c:pt idx="32166">
                  <c:v>4.4607005086476803E-2</c:v>
                </c:pt>
                <c:pt idx="32167">
                  <c:v>2.29752313390717E-2</c:v>
                </c:pt>
                <c:pt idx="32168">
                  <c:v>1.6988427727776301E-2</c:v>
                </c:pt>
                <c:pt idx="32169">
                  <c:v>1.08567331010465E-2</c:v>
                </c:pt>
                <c:pt idx="32170">
                  <c:v>1.00244231035048E-2</c:v>
                </c:pt>
                <c:pt idx="32171">
                  <c:v>2.56294348084419E-2</c:v>
                </c:pt>
                <c:pt idx="32172">
                  <c:v>2.3806390392372902E-2</c:v>
                </c:pt>
                <c:pt idx="32173">
                  <c:v>1.0821272446017801E-2</c:v>
                </c:pt>
                <c:pt idx="32174">
                  <c:v>1.0944782483355E-2</c:v>
                </c:pt>
                <c:pt idx="32175">
                  <c:v>3.8180530016633199E-2</c:v>
                </c:pt>
                <c:pt idx="32176">
                  <c:v>9.9990413998163399E-3</c:v>
                </c:pt>
                <c:pt idx="32177">
                  <c:v>5.7789808300346197E-2</c:v>
                </c:pt>
                <c:pt idx="32178">
                  <c:v>2.1503359736240402E-2</c:v>
                </c:pt>
                <c:pt idx="32179">
                  <c:v>1.7183968311836401E-2</c:v>
                </c:pt>
                <c:pt idx="32180">
                  <c:v>1.39149906523657E-2</c:v>
                </c:pt>
                <c:pt idx="32181">
                  <c:v>9.97921439434994E-3</c:v>
                </c:pt>
                <c:pt idx="32182">
                  <c:v>6.8513674038517797E-2</c:v>
                </c:pt>
                <c:pt idx="32183">
                  <c:v>4.7480002342076597E-2</c:v>
                </c:pt>
                <c:pt idx="32184">
                  <c:v>3.29158521918139E-2</c:v>
                </c:pt>
                <c:pt idx="32185">
                  <c:v>1.30575552971314E-2</c:v>
                </c:pt>
                <c:pt idx="32186">
                  <c:v>1.9898572123062199E-2</c:v>
                </c:pt>
                <c:pt idx="32187">
                  <c:v>5.9923033489891697E-2</c:v>
                </c:pt>
                <c:pt idx="32188">
                  <c:v>9.4209599719093703E-3</c:v>
                </c:pt>
                <c:pt idx="32189">
                  <c:v>1.7888825553320699E-2</c:v>
                </c:pt>
                <c:pt idx="32190">
                  <c:v>1.8085767244309402E-2</c:v>
                </c:pt>
                <c:pt idx="32191">
                  <c:v>1.7696261358317499E-2</c:v>
                </c:pt>
                <c:pt idx="32192">
                  <c:v>1.09122658487489E-2</c:v>
                </c:pt>
                <c:pt idx="32193">
                  <c:v>1.5879649077902399E-2</c:v>
                </c:pt>
                <c:pt idx="32194">
                  <c:v>5.6169225233625199E-2</c:v>
                </c:pt>
                <c:pt idx="32195">
                  <c:v>2.86093642622871E-2</c:v>
                </c:pt>
                <c:pt idx="32196">
                  <c:v>9.85198047638732E-3</c:v>
                </c:pt>
                <c:pt idx="32197">
                  <c:v>2.2036926832285E-2</c:v>
                </c:pt>
                <c:pt idx="32198">
                  <c:v>1.37391989163873E-2</c:v>
                </c:pt>
                <c:pt idx="32199">
                  <c:v>2.12237610002688E-2</c:v>
                </c:pt>
                <c:pt idx="32200">
                  <c:v>1.6045523982306902E-2</c:v>
                </c:pt>
                <c:pt idx="32201">
                  <c:v>1.6564656108256699E-2</c:v>
                </c:pt>
                <c:pt idx="32202">
                  <c:v>1.0008609398766201E-2</c:v>
                </c:pt>
                <c:pt idx="32203">
                  <c:v>2.4939581856194899E-2</c:v>
                </c:pt>
                <c:pt idx="32204">
                  <c:v>1.6747383519555702E-2</c:v>
                </c:pt>
                <c:pt idx="32205">
                  <c:v>4.89527519444065E-2</c:v>
                </c:pt>
                <c:pt idx="32206">
                  <c:v>3.5653441579320502E-2</c:v>
                </c:pt>
                <c:pt idx="32207">
                  <c:v>2.9419546790067402E-2</c:v>
                </c:pt>
                <c:pt idx="32208">
                  <c:v>2.2875019683519099E-2</c:v>
                </c:pt>
                <c:pt idx="32209">
                  <c:v>1.5860904069853798E-2</c:v>
                </c:pt>
                <c:pt idx="32210">
                  <c:v>2.8444783352364101E-2</c:v>
                </c:pt>
                <c:pt idx="32211">
                  <c:v>1.52053088100873E-2</c:v>
                </c:pt>
                <c:pt idx="32212">
                  <c:v>6.2991351677510701E-2</c:v>
                </c:pt>
                <c:pt idx="32213">
                  <c:v>3.1008742100876101E-2</c:v>
                </c:pt>
                <c:pt idx="32214">
                  <c:v>2.08035617028062E-2</c:v>
                </c:pt>
                <c:pt idx="32215">
                  <c:v>1.31711564465531E-2</c:v>
                </c:pt>
                <c:pt idx="32216">
                  <c:v>3.1535776811314302E-2</c:v>
                </c:pt>
                <c:pt idx="32217">
                  <c:v>2.2999218441840798E-2</c:v>
                </c:pt>
                <c:pt idx="32218">
                  <c:v>1.9692767108117799E-2</c:v>
                </c:pt>
                <c:pt idx="32219">
                  <c:v>3.7290567799199703E-2</c:v>
                </c:pt>
                <c:pt idx="32220">
                  <c:v>1.42939640876761E-2</c:v>
                </c:pt>
                <c:pt idx="32221">
                  <c:v>1.6716924716885299E-2</c:v>
                </c:pt>
                <c:pt idx="32222">
                  <c:v>1.7369556713901599E-2</c:v>
                </c:pt>
                <c:pt idx="32223">
                  <c:v>1.22939738806341E-2</c:v>
                </c:pt>
                <c:pt idx="32224">
                  <c:v>5.5965364622242102E-2</c:v>
                </c:pt>
                <c:pt idx="32225">
                  <c:v>1.0004479996735999E-2</c:v>
                </c:pt>
                <c:pt idx="32226">
                  <c:v>4.3199848562188101E-2</c:v>
                </c:pt>
                <c:pt idx="32227">
                  <c:v>3.52351268021594E-2</c:v>
                </c:pt>
                <c:pt idx="32228">
                  <c:v>2.9220669470028101E-2</c:v>
                </c:pt>
                <c:pt idx="32229">
                  <c:v>1.8652434425732899E-2</c:v>
                </c:pt>
                <c:pt idx="32230">
                  <c:v>3.3036370360647299E-2</c:v>
                </c:pt>
                <c:pt idx="32231">
                  <c:v>1.14719681230495E-2</c:v>
                </c:pt>
                <c:pt idx="32232">
                  <c:v>3.4529035482220402E-2</c:v>
                </c:pt>
                <c:pt idx="32233">
                  <c:v>2.2634098628962401E-2</c:v>
                </c:pt>
                <c:pt idx="32234">
                  <c:v>2.1018646505845399E-2</c:v>
                </c:pt>
                <c:pt idx="32235">
                  <c:v>1.2514376745953701E-2</c:v>
                </c:pt>
                <c:pt idx="32236">
                  <c:v>1.1133014034477799E-2</c:v>
                </c:pt>
                <c:pt idx="32237">
                  <c:v>1.5121493190653401E-2</c:v>
                </c:pt>
                <c:pt idx="32238">
                  <c:v>2.3344976346429101E-2</c:v>
                </c:pt>
                <c:pt idx="32239">
                  <c:v>8.9123750470808602E-3</c:v>
                </c:pt>
                <c:pt idx="32240">
                  <c:v>1.47350380861605E-2</c:v>
                </c:pt>
                <c:pt idx="32241">
                  <c:v>1.15341422333277E-2</c:v>
                </c:pt>
                <c:pt idx="32242">
                  <c:v>2.0303505691762799E-2</c:v>
                </c:pt>
                <c:pt idx="32243">
                  <c:v>1.0541880263916101E-2</c:v>
                </c:pt>
                <c:pt idx="32244">
                  <c:v>6.8516798231249496E-2</c:v>
                </c:pt>
                <c:pt idx="32245">
                  <c:v>9.9754896906822394E-3</c:v>
                </c:pt>
                <c:pt idx="32246">
                  <c:v>1.81940387268857E-2</c:v>
                </c:pt>
                <c:pt idx="32247">
                  <c:v>1.41877862078369E-2</c:v>
                </c:pt>
                <c:pt idx="32248">
                  <c:v>1.28145292986799E-2</c:v>
                </c:pt>
                <c:pt idx="32249">
                  <c:v>1.7965012624167501E-2</c:v>
                </c:pt>
                <c:pt idx="32250">
                  <c:v>2.8066602309989402E-2</c:v>
                </c:pt>
                <c:pt idx="32251">
                  <c:v>4.1922895538007397E-2</c:v>
                </c:pt>
                <c:pt idx="32252">
                  <c:v>1.2119183114167899E-2</c:v>
                </c:pt>
                <c:pt idx="32253">
                  <c:v>3.5518301184481002E-2</c:v>
                </c:pt>
                <c:pt idx="32254">
                  <c:v>9.1104487626172594E-3</c:v>
                </c:pt>
                <c:pt idx="32255">
                  <c:v>3.1801028469785698E-2</c:v>
                </c:pt>
                <c:pt idx="32256">
                  <c:v>2.5036178468469901E-2</c:v>
                </c:pt>
                <c:pt idx="32257">
                  <c:v>1.2154705764835599E-2</c:v>
                </c:pt>
                <c:pt idx="32258">
                  <c:v>1.7922975098566302E-2</c:v>
                </c:pt>
                <c:pt idx="32259">
                  <c:v>1.7069414365572699E-2</c:v>
                </c:pt>
                <c:pt idx="32260">
                  <c:v>1.14218119758065E-2</c:v>
                </c:pt>
                <c:pt idx="32261">
                  <c:v>1.7826906204201399E-2</c:v>
                </c:pt>
                <c:pt idx="32262">
                  <c:v>2.04325529489441E-2</c:v>
                </c:pt>
                <c:pt idx="32263">
                  <c:v>1.2403222088216599E-2</c:v>
                </c:pt>
                <c:pt idx="32264">
                  <c:v>5.2556279445170197E-2</c:v>
                </c:pt>
                <c:pt idx="32265">
                  <c:v>8.5632745411152109E-3</c:v>
                </c:pt>
                <c:pt idx="32266">
                  <c:v>1.64166196172322E-2</c:v>
                </c:pt>
                <c:pt idx="32267">
                  <c:v>1.28372094320745E-2</c:v>
                </c:pt>
                <c:pt idx="32268">
                  <c:v>2.7468901540157499E-2</c:v>
                </c:pt>
                <c:pt idx="32269">
                  <c:v>1.6601207008067598E-2</c:v>
                </c:pt>
                <c:pt idx="32270">
                  <c:v>3.00018448701103E-2</c:v>
                </c:pt>
                <c:pt idx="32271">
                  <c:v>1.25654641476632E-2</c:v>
                </c:pt>
                <c:pt idx="32272">
                  <c:v>3.2746709285181502E-2</c:v>
                </c:pt>
                <c:pt idx="32273">
                  <c:v>1.0593338557230899E-2</c:v>
                </c:pt>
                <c:pt idx="32274">
                  <c:v>3.2496292307377897E-2</c:v>
                </c:pt>
                <c:pt idx="32275">
                  <c:v>1.0132598345664301E-2</c:v>
                </c:pt>
                <c:pt idx="32276">
                  <c:v>9.1610060542206898E-3</c:v>
                </c:pt>
                <c:pt idx="32277">
                  <c:v>8.8495827788254693E-3</c:v>
                </c:pt>
                <c:pt idx="32278">
                  <c:v>2.91321054223172E-2</c:v>
                </c:pt>
                <c:pt idx="32279">
                  <c:v>1.5461990130297301E-2</c:v>
                </c:pt>
                <c:pt idx="32280">
                  <c:v>1.82489164704213E-2</c:v>
                </c:pt>
                <c:pt idx="32281">
                  <c:v>1.55729900640139E-2</c:v>
                </c:pt>
                <c:pt idx="32282">
                  <c:v>3.8358562697676603E-2</c:v>
                </c:pt>
                <c:pt idx="32283">
                  <c:v>4.2469905665755002E-2</c:v>
                </c:pt>
                <c:pt idx="32284">
                  <c:v>2.6260318373149499E-2</c:v>
                </c:pt>
                <c:pt idx="32285">
                  <c:v>1.02711273939782E-2</c:v>
                </c:pt>
                <c:pt idx="32286">
                  <c:v>3.5778521076136501E-2</c:v>
                </c:pt>
                <c:pt idx="32287">
                  <c:v>6.3132800800800096E-2</c:v>
                </c:pt>
                <c:pt idx="32288">
                  <c:v>9.7085837225225E-3</c:v>
                </c:pt>
                <c:pt idx="32289">
                  <c:v>1.53797021916752E-2</c:v>
                </c:pt>
                <c:pt idx="32290">
                  <c:v>2.22391417405562E-2</c:v>
                </c:pt>
                <c:pt idx="32291">
                  <c:v>1.03878763687031E-2</c:v>
                </c:pt>
                <c:pt idx="32292">
                  <c:v>1.17436244915729E-2</c:v>
                </c:pt>
                <c:pt idx="32293">
                  <c:v>1.78752811435554E-2</c:v>
                </c:pt>
                <c:pt idx="32294">
                  <c:v>1.50851948133057E-2</c:v>
                </c:pt>
                <c:pt idx="32295">
                  <c:v>2.6736945116112101E-2</c:v>
                </c:pt>
                <c:pt idx="32296">
                  <c:v>2.4341943136054402E-2</c:v>
                </c:pt>
                <c:pt idx="32297">
                  <c:v>1.2923853130883499E-2</c:v>
                </c:pt>
                <c:pt idx="32298">
                  <c:v>5.8609308960012402E-2</c:v>
                </c:pt>
                <c:pt idx="32299">
                  <c:v>3.2325331284032303E-2</c:v>
                </c:pt>
                <c:pt idx="32300">
                  <c:v>9.5910083859256194E-3</c:v>
                </c:pt>
                <c:pt idx="32301">
                  <c:v>9.8484947028917805E-3</c:v>
                </c:pt>
                <c:pt idx="32302">
                  <c:v>1.7750426907390999E-2</c:v>
                </c:pt>
                <c:pt idx="32303">
                  <c:v>1.0653176583162199E-2</c:v>
                </c:pt>
                <c:pt idx="32304">
                  <c:v>6.8183428250943298E-2</c:v>
                </c:pt>
                <c:pt idx="32305">
                  <c:v>2.39328391142597E-2</c:v>
                </c:pt>
                <c:pt idx="32306">
                  <c:v>3.5638645964872803E-2</c:v>
                </c:pt>
                <c:pt idx="32307">
                  <c:v>1.05121126187009E-2</c:v>
                </c:pt>
                <c:pt idx="32308">
                  <c:v>6.8740278967999696E-2</c:v>
                </c:pt>
                <c:pt idx="32309">
                  <c:v>9.5205072927108808E-3</c:v>
                </c:pt>
                <c:pt idx="32310">
                  <c:v>1.3752308316505301E-2</c:v>
                </c:pt>
                <c:pt idx="32311">
                  <c:v>1.0350158041257201E-2</c:v>
                </c:pt>
                <c:pt idx="32312">
                  <c:v>5.0702010482263901E-2</c:v>
                </c:pt>
                <c:pt idx="32313">
                  <c:v>8.6534282687223702E-3</c:v>
                </c:pt>
                <c:pt idx="32314">
                  <c:v>3.8574625579720599E-2</c:v>
                </c:pt>
                <c:pt idx="32315">
                  <c:v>6.7502070921923105E-2</c:v>
                </c:pt>
                <c:pt idx="32316">
                  <c:v>9.9777306697829207E-3</c:v>
                </c:pt>
                <c:pt idx="32317">
                  <c:v>3.2164305911293899E-2</c:v>
                </c:pt>
                <c:pt idx="32318">
                  <c:v>1.2710557648699199E-2</c:v>
                </c:pt>
                <c:pt idx="32319">
                  <c:v>1.33163099602467E-2</c:v>
                </c:pt>
                <c:pt idx="32320">
                  <c:v>4.6236488124844398E-2</c:v>
                </c:pt>
                <c:pt idx="32321">
                  <c:v>1.7266495422617201E-2</c:v>
                </c:pt>
                <c:pt idx="32322">
                  <c:v>9.0802276089110099E-3</c:v>
                </c:pt>
                <c:pt idx="32323">
                  <c:v>4.9303173128328097E-2</c:v>
                </c:pt>
                <c:pt idx="32324">
                  <c:v>3.47916575427362E-2</c:v>
                </c:pt>
                <c:pt idx="32325">
                  <c:v>2.3844877259214199E-2</c:v>
                </c:pt>
                <c:pt idx="32326">
                  <c:v>2.5503396910439499E-2</c:v>
                </c:pt>
                <c:pt idx="32327">
                  <c:v>1.09068968747425E-2</c:v>
                </c:pt>
                <c:pt idx="32328">
                  <c:v>9.4018180999888203E-3</c:v>
                </c:pt>
                <c:pt idx="32329">
                  <c:v>1.0566940981190501E-2</c:v>
                </c:pt>
                <c:pt idx="32330">
                  <c:v>4.1457421875776598E-2</c:v>
                </c:pt>
                <c:pt idx="32331">
                  <c:v>2.8890988778422999E-2</c:v>
                </c:pt>
                <c:pt idx="32332">
                  <c:v>1.49400779555958E-2</c:v>
                </c:pt>
                <c:pt idx="32333">
                  <c:v>3.4627282630411697E-2</c:v>
                </c:pt>
                <c:pt idx="32334">
                  <c:v>1.5169082964475699E-2</c:v>
                </c:pt>
                <c:pt idx="32335">
                  <c:v>2.6599280529128501E-2</c:v>
                </c:pt>
                <c:pt idx="32336">
                  <c:v>4.3722529816324997E-2</c:v>
                </c:pt>
                <c:pt idx="32337">
                  <c:v>1.3469312535080401E-2</c:v>
                </c:pt>
                <c:pt idx="32338">
                  <c:v>4.4664844721763401E-2</c:v>
                </c:pt>
                <c:pt idx="32339">
                  <c:v>1.44656897115063E-2</c:v>
                </c:pt>
                <c:pt idx="32340">
                  <c:v>2.96570344774961E-2</c:v>
                </c:pt>
                <c:pt idx="32341">
                  <c:v>1.72163715909361E-2</c:v>
                </c:pt>
                <c:pt idx="32342">
                  <c:v>2.6784571216697001E-2</c:v>
                </c:pt>
                <c:pt idx="32343">
                  <c:v>9.6296942059003396E-3</c:v>
                </c:pt>
                <c:pt idx="32344">
                  <c:v>1.86110284580326E-2</c:v>
                </c:pt>
                <c:pt idx="32345">
                  <c:v>1.6345113257263299E-2</c:v>
                </c:pt>
                <c:pt idx="32346">
                  <c:v>1.12057843244918E-2</c:v>
                </c:pt>
                <c:pt idx="32347">
                  <c:v>9.6754364520858296E-3</c:v>
                </c:pt>
                <c:pt idx="32348">
                  <c:v>2.5718832096899801E-2</c:v>
                </c:pt>
                <c:pt idx="32349">
                  <c:v>3.06362462351207E-2</c:v>
                </c:pt>
                <c:pt idx="32350">
                  <c:v>9.3066372679300301E-3</c:v>
                </c:pt>
                <c:pt idx="32351">
                  <c:v>1.55153256399976E-2</c:v>
                </c:pt>
                <c:pt idx="32352">
                  <c:v>3.1356342357657399E-2</c:v>
                </c:pt>
                <c:pt idx="32353">
                  <c:v>6.0356407082380097E-2</c:v>
                </c:pt>
                <c:pt idx="32354">
                  <c:v>1.3320056049794299E-2</c:v>
                </c:pt>
                <c:pt idx="32355">
                  <c:v>5.6489072069415301E-2</c:v>
                </c:pt>
                <c:pt idx="32356">
                  <c:v>2.5886239289933301E-2</c:v>
                </c:pt>
                <c:pt idx="32357">
                  <c:v>2.2513419470949501E-2</c:v>
                </c:pt>
                <c:pt idx="32358">
                  <c:v>3.6360432951668097E-2</c:v>
                </c:pt>
                <c:pt idx="32359">
                  <c:v>6.6028261742503605E-2</c:v>
                </c:pt>
                <c:pt idx="32360">
                  <c:v>4.51258499639485E-2</c:v>
                </c:pt>
                <c:pt idx="32361">
                  <c:v>8.43072257782361E-3</c:v>
                </c:pt>
                <c:pt idx="32362">
                  <c:v>1.9901247036041399E-2</c:v>
                </c:pt>
                <c:pt idx="32363">
                  <c:v>2.2290626627812501E-2</c:v>
                </c:pt>
                <c:pt idx="32364">
                  <c:v>1.84825843822118E-2</c:v>
                </c:pt>
                <c:pt idx="32365">
                  <c:v>1.11802122842533E-2</c:v>
                </c:pt>
                <c:pt idx="32366">
                  <c:v>5.5211839235719699E-2</c:v>
                </c:pt>
                <c:pt idx="32367">
                  <c:v>2.6947112965571202E-2</c:v>
                </c:pt>
                <c:pt idx="32368">
                  <c:v>2.9747281986398599E-2</c:v>
                </c:pt>
                <c:pt idx="32369">
                  <c:v>2.0594412124891898E-2</c:v>
                </c:pt>
                <c:pt idx="32370">
                  <c:v>1.2843499160361E-2</c:v>
                </c:pt>
                <c:pt idx="32371">
                  <c:v>2.1960408756103E-2</c:v>
                </c:pt>
                <c:pt idx="32372">
                  <c:v>1.13545353797558E-2</c:v>
                </c:pt>
                <c:pt idx="32373">
                  <c:v>9.9864479743238203E-3</c:v>
                </c:pt>
                <c:pt idx="32374">
                  <c:v>1.4447339216013899E-2</c:v>
                </c:pt>
                <c:pt idx="32375">
                  <c:v>1.4859615785312899E-2</c:v>
                </c:pt>
                <c:pt idx="32376">
                  <c:v>1.1909088881976899E-2</c:v>
                </c:pt>
                <c:pt idx="32377">
                  <c:v>6.6707445227397494E-2</c:v>
                </c:pt>
                <c:pt idx="32378">
                  <c:v>9.3774625727127206E-3</c:v>
                </c:pt>
                <c:pt idx="32379">
                  <c:v>1.14007292461868E-2</c:v>
                </c:pt>
                <c:pt idx="32380">
                  <c:v>5.9413741684113702E-2</c:v>
                </c:pt>
                <c:pt idx="32381">
                  <c:v>1.2276526041115E-2</c:v>
                </c:pt>
                <c:pt idx="32382">
                  <c:v>1.24308793633478E-2</c:v>
                </c:pt>
                <c:pt idx="32383">
                  <c:v>2.5111827683347299E-2</c:v>
                </c:pt>
                <c:pt idx="32384">
                  <c:v>5.8007625755723401E-2</c:v>
                </c:pt>
                <c:pt idx="32385">
                  <c:v>4.6959198166376399E-2</c:v>
                </c:pt>
                <c:pt idx="32386">
                  <c:v>3.8168720426336802E-2</c:v>
                </c:pt>
                <c:pt idx="32387">
                  <c:v>3.7807164154379097E-2</c:v>
                </c:pt>
                <c:pt idx="32388">
                  <c:v>1.1335390603686201E-2</c:v>
                </c:pt>
                <c:pt idx="32389">
                  <c:v>5.3269976105335001E-2</c:v>
                </c:pt>
                <c:pt idx="32390">
                  <c:v>1.09357605197015E-2</c:v>
                </c:pt>
                <c:pt idx="32391">
                  <c:v>1.23234840222247E-2</c:v>
                </c:pt>
                <c:pt idx="32392">
                  <c:v>7.2595630815017603E-2</c:v>
                </c:pt>
                <c:pt idx="32393">
                  <c:v>9.2911804311260407E-3</c:v>
                </c:pt>
                <c:pt idx="32394">
                  <c:v>1.97003919453058E-2</c:v>
                </c:pt>
                <c:pt idx="32395">
                  <c:v>1.24729045286638E-2</c:v>
                </c:pt>
                <c:pt idx="32396">
                  <c:v>9.0264475523025196E-3</c:v>
                </c:pt>
                <c:pt idx="32397">
                  <c:v>1.7563291790637401E-2</c:v>
                </c:pt>
                <c:pt idx="32398">
                  <c:v>4.49842718780721E-2</c:v>
                </c:pt>
                <c:pt idx="32399">
                  <c:v>2.3496413168899E-2</c:v>
                </c:pt>
                <c:pt idx="32400">
                  <c:v>9.9913639963336402E-3</c:v>
                </c:pt>
                <c:pt idx="32401">
                  <c:v>1.47451924299817E-2</c:v>
                </c:pt>
                <c:pt idx="32402">
                  <c:v>3.6138487086331897E-2</c:v>
                </c:pt>
                <c:pt idx="32403">
                  <c:v>1.8104679899123201E-2</c:v>
                </c:pt>
                <c:pt idx="32404">
                  <c:v>9.5180465131540805E-3</c:v>
                </c:pt>
                <c:pt idx="32405">
                  <c:v>1.09099486698903E-2</c:v>
                </c:pt>
                <c:pt idx="32406">
                  <c:v>2.2471162002197401E-2</c:v>
                </c:pt>
                <c:pt idx="32407">
                  <c:v>2.1473914656263599E-2</c:v>
                </c:pt>
                <c:pt idx="32408">
                  <c:v>1.3324359392844499E-2</c:v>
                </c:pt>
                <c:pt idx="32409">
                  <c:v>1.37663678003249E-2</c:v>
                </c:pt>
                <c:pt idx="32410">
                  <c:v>2.34145315963925E-2</c:v>
                </c:pt>
                <c:pt idx="32411">
                  <c:v>1.5758554805238301E-2</c:v>
                </c:pt>
                <c:pt idx="32412">
                  <c:v>2.3194134142725899E-2</c:v>
                </c:pt>
                <c:pt idx="32413">
                  <c:v>4.5455996213205903E-2</c:v>
                </c:pt>
                <c:pt idx="32414">
                  <c:v>9.4964425923601999E-3</c:v>
                </c:pt>
                <c:pt idx="32415">
                  <c:v>9.8694433272394494E-3</c:v>
                </c:pt>
                <c:pt idx="32416">
                  <c:v>1.26458654825535E-2</c:v>
                </c:pt>
                <c:pt idx="32417">
                  <c:v>6.1805269042475797E-2</c:v>
                </c:pt>
                <c:pt idx="32418">
                  <c:v>4.4948471955002303E-2</c:v>
                </c:pt>
                <c:pt idx="32419">
                  <c:v>1.39078789827029E-2</c:v>
                </c:pt>
                <c:pt idx="32420">
                  <c:v>1.1745282467387701E-2</c:v>
                </c:pt>
                <c:pt idx="32421">
                  <c:v>1.2558185064968599E-2</c:v>
                </c:pt>
                <c:pt idx="32422">
                  <c:v>2.66169733194145E-2</c:v>
                </c:pt>
                <c:pt idx="32423">
                  <c:v>9.5361158758370292E-3</c:v>
                </c:pt>
                <c:pt idx="32424">
                  <c:v>1.4328584598421601E-2</c:v>
                </c:pt>
                <c:pt idx="32425">
                  <c:v>1.6099122428892099E-2</c:v>
                </c:pt>
                <c:pt idx="32426">
                  <c:v>6.4629081750835496E-2</c:v>
                </c:pt>
                <c:pt idx="32427">
                  <c:v>1.6078775734462099E-2</c:v>
                </c:pt>
                <c:pt idx="32428">
                  <c:v>2.89857532704502E-2</c:v>
                </c:pt>
                <c:pt idx="32429">
                  <c:v>3.1862801529139097E-2</c:v>
                </c:pt>
                <c:pt idx="32430">
                  <c:v>2.2126444141861799E-2</c:v>
                </c:pt>
                <c:pt idx="32431">
                  <c:v>1.47438261239722E-2</c:v>
                </c:pt>
                <c:pt idx="32432">
                  <c:v>2.79291711449005E-2</c:v>
                </c:pt>
                <c:pt idx="32433">
                  <c:v>2.98849865778523E-2</c:v>
                </c:pt>
                <c:pt idx="32434">
                  <c:v>2.1196539151990299E-2</c:v>
                </c:pt>
                <c:pt idx="32435">
                  <c:v>1.15806887051823E-2</c:v>
                </c:pt>
                <c:pt idx="32436">
                  <c:v>1.6570068204814301E-2</c:v>
                </c:pt>
                <c:pt idx="32437">
                  <c:v>2.6173375774017901E-2</c:v>
                </c:pt>
                <c:pt idx="32438">
                  <c:v>4.3955490852099002E-2</c:v>
                </c:pt>
                <c:pt idx="32439">
                  <c:v>9.5646590371522202E-3</c:v>
                </c:pt>
                <c:pt idx="32440">
                  <c:v>1.6877452940183401E-2</c:v>
                </c:pt>
                <c:pt idx="32441">
                  <c:v>4.0627297027087499E-2</c:v>
                </c:pt>
                <c:pt idx="32442">
                  <c:v>1.3655321098317399E-2</c:v>
                </c:pt>
                <c:pt idx="32443">
                  <c:v>1.6947905925239901E-2</c:v>
                </c:pt>
                <c:pt idx="32444">
                  <c:v>1.3396032135407E-2</c:v>
                </c:pt>
                <c:pt idx="32445">
                  <c:v>1.3551603213477601E-2</c:v>
                </c:pt>
                <c:pt idx="32446">
                  <c:v>1.0978880294608801E-2</c:v>
                </c:pt>
                <c:pt idx="32447">
                  <c:v>2.1513623402996802E-2</c:v>
                </c:pt>
                <c:pt idx="32448">
                  <c:v>5.6622546711857902E-2</c:v>
                </c:pt>
                <c:pt idx="32449">
                  <c:v>1.7673844239029599E-2</c:v>
                </c:pt>
                <c:pt idx="32450">
                  <c:v>4.2472092791402599E-2</c:v>
                </c:pt>
                <c:pt idx="32451">
                  <c:v>6.32117578189971E-2</c:v>
                </c:pt>
                <c:pt idx="32452">
                  <c:v>5.7148208198263301E-2</c:v>
                </c:pt>
                <c:pt idx="32453">
                  <c:v>2.4409852826537601E-2</c:v>
                </c:pt>
                <c:pt idx="32454">
                  <c:v>1.88689195518628E-2</c:v>
                </c:pt>
                <c:pt idx="32455">
                  <c:v>9.0728800247776801E-3</c:v>
                </c:pt>
                <c:pt idx="32456">
                  <c:v>1.8720307347104299E-2</c:v>
                </c:pt>
                <c:pt idx="32457">
                  <c:v>2.7584325641638301E-2</c:v>
                </c:pt>
                <c:pt idx="32458">
                  <c:v>1.40683018021216E-2</c:v>
                </c:pt>
                <c:pt idx="32459">
                  <c:v>1.16874911892552E-2</c:v>
                </c:pt>
                <c:pt idx="32460">
                  <c:v>1.8898356420331199E-2</c:v>
                </c:pt>
                <c:pt idx="32461">
                  <c:v>1.53372101610061E-2</c:v>
                </c:pt>
                <c:pt idx="32462">
                  <c:v>9.4281205101019103E-3</c:v>
                </c:pt>
                <c:pt idx="32463">
                  <c:v>1.4650377590014601E-2</c:v>
                </c:pt>
                <c:pt idx="32464">
                  <c:v>2.8384836388860999E-2</c:v>
                </c:pt>
                <c:pt idx="32465">
                  <c:v>2.87494597799062E-2</c:v>
                </c:pt>
                <c:pt idx="32466">
                  <c:v>3.33355417197429E-2</c:v>
                </c:pt>
                <c:pt idx="32467">
                  <c:v>8.6995439656263798E-3</c:v>
                </c:pt>
                <c:pt idx="32468">
                  <c:v>4.0655131575868898E-2</c:v>
                </c:pt>
                <c:pt idx="32469">
                  <c:v>1.2853358566114E-2</c:v>
                </c:pt>
                <c:pt idx="32470">
                  <c:v>2.3944955721801799E-2</c:v>
                </c:pt>
                <c:pt idx="32471">
                  <c:v>3.9015516537268299E-2</c:v>
                </c:pt>
                <c:pt idx="32472">
                  <c:v>1.9730959744320299E-2</c:v>
                </c:pt>
                <c:pt idx="32473">
                  <c:v>6.2107430049559299E-2</c:v>
                </c:pt>
                <c:pt idx="32474">
                  <c:v>1.77916639475009E-2</c:v>
                </c:pt>
                <c:pt idx="32475">
                  <c:v>1.65698314683684E-2</c:v>
                </c:pt>
                <c:pt idx="32476">
                  <c:v>1.1215272200594701E-2</c:v>
                </c:pt>
                <c:pt idx="32477">
                  <c:v>4.2462279298346201E-2</c:v>
                </c:pt>
                <c:pt idx="32478">
                  <c:v>1.0532746735445801E-2</c:v>
                </c:pt>
                <c:pt idx="32479">
                  <c:v>3.6586384007766502E-2</c:v>
                </c:pt>
                <c:pt idx="32480">
                  <c:v>5.0480464763402101E-2</c:v>
                </c:pt>
                <c:pt idx="32481">
                  <c:v>2.7699626939243199E-2</c:v>
                </c:pt>
                <c:pt idx="32482">
                  <c:v>5.7740754537528298E-2</c:v>
                </c:pt>
                <c:pt idx="32483">
                  <c:v>3.3893512641133501E-2</c:v>
                </c:pt>
                <c:pt idx="32484">
                  <c:v>1.9490397033726001E-2</c:v>
                </c:pt>
                <c:pt idx="32485">
                  <c:v>1.0618279486995201E-2</c:v>
                </c:pt>
                <c:pt idx="32486">
                  <c:v>6.0607553548798501E-2</c:v>
                </c:pt>
                <c:pt idx="32487">
                  <c:v>3.8075436715347098E-2</c:v>
                </c:pt>
                <c:pt idx="32488">
                  <c:v>1.34587486381162E-2</c:v>
                </c:pt>
                <c:pt idx="32489">
                  <c:v>5.4204516667214903E-2</c:v>
                </c:pt>
                <c:pt idx="32490">
                  <c:v>7.1610496133370505E-2</c:v>
                </c:pt>
                <c:pt idx="32491">
                  <c:v>4.5183243567749803E-2</c:v>
                </c:pt>
                <c:pt idx="32492">
                  <c:v>1.04830149777713E-2</c:v>
                </c:pt>
                <c:pt idx="32493">
                  <c:v>4.9893592990365998E-2</c:v>
                </c:pt>
                <c:pt idx="32494">
                  <c:v>5.3849792474972402E-2</c:v>
                </c:pt>
                <c:pt idx="32495">
                  <c:v>1.2408675779092901E-2</c:v>
                </c:pt>
                <c:pt idx="32496">
                  <c:v>5.94187172199181E-2</c:v>
                </c:pt>
                <c:pt idx="32497">
                  <c:v>1.9863826075175801E-2</c:v>
                </c:pt>
                <c:pt idx="32498">
                  <c:v>2.6146306748526402E-2</c:v>
                </c:pt>
                <c:pt idx="32499">
                  <c:v>1.3444048037992099E-2</c:v>
                </c:pt>
                <c:pt idx="32500">
                  <c:v>4.81702925761529E-2</c:v>
                </c:pt>
                <c:pt idx="32501">
                  <c:v>6.0086569184417397E-2</c:v>
                </c:pt>
                <c:pt idx="32502">
                  <c:v>1.62100871778585E-2</c:v>
                </c:pt>
                <c:pt idx="32503">
                  <c:v>2.46874923131391E-2</c:v>
                </c:pt>
                <c:pt idx="32504">
                  <c:v>1.1457853340947099E-2</c:v>
                </c:pt>
                <c:pt idx="32505">
                  <c:v>1.79960822029646E-2</c:v>
                </c:pt>
                <c:pt idx="32506">
                  <c:v>1.5878382020512598E-2</c:v>
                </c:pt>
                <c:pt idx="32507">
                  <c:v>9.8769465838785195E-3</c:v>
                </c:pt>
                <c:pt idx="32508">
                  <c:v>1.5724690042066801E-2</c:v>
                </c:pt>
                <c:pt idx="32509">
                  <c:v>5.9917024173841503E-2</c:v>
                </c:pt>
                <c:pt idx="32510">
                  <c:v>6.2048361893766397E-2</c:v>
                </c:pt>
                <c:pt idx="32511">
                  <c:v>1.09889022624156E-2</c:v>
                </c:pt>
                <c:pt idx="32512">
                  <c:v>3.5903188641189202E-2</c:v>
                </c:pt>
                <c:pt idx="32513">
                  <c:v>1.8376967355428701E-2</c:v>
                </c:pt>
                <c:pt idx="32514">
                  <c:v>1.44291297117181E-2</c:v>
                </c:pt>
                <c:pt idx="32515">
                  <c:v>9.4803483853264803E-3</c:v>
                </c:pt>
                <c:pt idx="32516">
                  <c:v>1.8526331437950402E-2</c:v>
                </c:pt>
                <c:pt idx="32517">
                  <c:v>1.37392878901766E-2</c:v>
                </c:pt>
                <c:pt idx="32518">
                  <c:v>1.0649920991869901E-2</c:v>
                </c:pt>
                <c:pt idx="32519">
                  <c:v>1.25479108834388E-2</c:v>
                </c:pt>
                <c:pt idx="32520">
                  <c:v>3.5725783417454797E-2</c:v>
                </c:pt>
                <c:pt idx="32521">
                  <c:v>2.0886811565712499E-2</c:v>
                </c:pt>
                <c:pt idx="32522">
                  <c:v>1.33161953226364E-2</c:v>
                </c:pt>
                <c:pt idx="32523">
                  <c:v>9.65091136786622E-3</c:v>
                </c:pt>
                <c:pt idx="32524">
                  <c:v>3.7105534473075401E-2</c:v>
                </c:pt>
                <c:pt idx="32525">
                  <c:v>1.6575815535132099E-2</c:v>
                </c:pt>
                <c:pt idx="32526">
                  <c:v>1.12706938403079E-2</c:v>
                </c:pt>
                <c:pt idx="32527">
                  <c:v>1.3024853952491901E-2</c:v>
                </c:pt>
                <c:pt idx="32528">
                  <c:v>3.1172158363743499E-2</c:v>
                </c:pt>
                <c:pt idx="32529">
                  <c:v>2.2435826192840701E-2</c:v>
                </c:pt>
                <c:pt idx="32530">
                  <c:v>9.2034649203712494E-3</c:v>
                </c:pt>
                <c:pt idx="32531">
                  <c:v>1.7175544023699699E-2</c:v>
                </c:pt>
                <c:pt idx="32532">
                  <c:v>1.0549998116167801E-2</c:v>
                </c:pt>
                <c:pt idx="32533">
                  <c:v>2.23607230355037E-2</c:v>
                </c:pt>
                <c:pt idx="32534">
                  <c:v>1.3961820444627999E-2</c:v>
                </c:pt>
                <c:pt idx="32535">
                  <c:v>2.26956160919028E-2</c:v>
                </c:pt>
                <c:pt idx="32536">
                  <c:v>5.59422579194402E-2</c:v>
                </c:pt>
                <c:pt idx="32537">
                  <c:v>1.3199549781497301E-2</c:v>
                </c:pt>
                <c:pt idx="32538">
                  <c:v>1.19267171646608E-2</c:v>
                </c:pt>
                <c:pt idx="32539">
                  <c:v>1.6186420239597099E-2</c:v>
                </c:pt>
                <c:pt idx="32540">
                  <c:v>1.1055396634990101E-2</c:v>
                </c:pt>
                <c:pt idx="32541">
                  <c:v>1.0882122643581099E-2</c:v>
                </c:pt>
                <c:pt idx="32542">
                  <c:v>2.6038579312511499E-2</c:v>
                </c:pt>
                <c:pt idx="32543">
                  <c:v>2.11785885444674E-2</c:v>
                </c:pt>
                <c:pt idx="32544">
                  <c:v>9.8621957216009394E-3</c:v>
                </c:pt>
                <c:pt idx="32545">
                  <c:v>2.3313755992293201E-2</c:v>
                </c:pt>
                <c:pt idx="32546">
                  <c:v>2.1373557057187399E-2</c:v>
                </c:pt>
                <c:pt idx="32547">
                  <c:v>4.6088401638548597E-2</c:v>
                </c:pt>
                <c:pt idx="32548">
                  <c:v>2.7281065959937002E-2</c:v>
                </c:pt>
                <c:pt idx="32549">
                  <c:v>1.3586856093081899E-2</c:v>
                </c:pt>
                <c:pt idx="32550">
                  <c:v>1.32182946799636E-2</c:v>
                </c:pt>
                <c:pt idx="32551">
                  <c:v>3.2724357533227402E-2</c:v>
                </c:pt>
                <c:pt idx="32552">
                  <c:v>2.6376351126031299E-2</c:v>
                </c:pt>
                <c:pt idx="32553">
                  <c:v>1.25759466791554E-2</c:v>
                </c:pt>
                <c:pt idx="32554">
                  <c:v>1.0071935886969301E-2</c:v>
                </c:pt>
                <c:pt idx="32555">
                  <c:v>4.7263399166309401E-2</c:v>
                </c:pt>
                <c:pt idx="32556">
                  <c:v>2.1666451976062401E-2</c:v>
                </c:pt>
                <c:pt idx="32557">
                  <c:v>6.6280052505433298E-2</c:v>
                </c:pt>
                <c:pt idx="32558">
                  <c:v>9.9029534484128007E-3</c:v>
                </c:pt>
                <c:pt idx="32559">
                  <c:v>3.6588656867199698E-2</c:v>
                </c:pt>
                <c:pt idx="32560">
                  <c:v>1.17147957630238E-2</c:v>
                </c:pt>
                <c:pt idx="32561">
                  <c:v>3.5967608748202901E-2</c:v>
                </c:pt>
                <c:pt idx="32562">
                  <c:v>1.13146160252682E-2</c:v>
                </c:pt>
                <c:pt idx="32563">
                  <c:v>2.13234709339469E-2</c:v>
                </c:pt>
                <c:pt idx="32564">
                  <c:v>1.28925058077592E-2</c:v>
                </c:pt>
                <c:pt idx="32565">
                  <c:v>6.7163254608159195E-2</c:v>
                </c:pt>
                <c:pt idx="32566">
                  <c:v>1.2683820843108999E-2</c:v>
                </c:pt>
                <c:pt idx="32567">
                  <c:v>1.4309472138808101E-2</c:v>
                </c:pt>
                <c:pt idx="32568">
                  <c:v>9.7476127310601197E-3</c:v>
                </c:pt>
                <c:pt idx="32569">
                  <c:v>1.55713466431553E-2</c:v>
                </c:pt>
                <c:pt idx="32570">
                  <c:v>1.43914881330974E-2</c:v>
                </c:pt>
                <c:pt idx="32571">
                  <c:v>3.8518430929978198E-2</c:v>
                </c:pt>
                <c:pt idx="32572">
                  <c:v>1.3137290330790599E-2</c:v>
                </c:pt>
                <c:pt idx="32573">
                  <c:v>1.5523220841188999E-2</c:v>
                </c:pt>
                <c:pt idx="32574">
                  <c:v>1.003998058805E-2</c:v>
                </c:pt>
                <c:pt idx="32575">
                  <c:v>4.3156846487113799E-2</c:v>
                </c:pt>
                <c:pt idx="32576">
                  <c:v>4.82979204106695E-2</c:v>
                </c:pt>
                <c:pt idx="32577">
                  <c:v>1.34598975659205E-2</c:v>
                </c:pt>
                <c:pt idx="32578">
                  <c:v>1.4604486986744099E-2</c:v>
                </c:pt>
                <c:pt idx="32579">
                  <c:v>8.8720476646777201E-3</c:v>
                </c:pt>
                <c:pt idx="32580">
                  <c:v>6.7107531418159394E-2</c:v>
                </c:pt>
                <c:pt idx="32581">
                  <c:v>4.9959419798568001E-2</c:v>
                </c:pt>
                <c:pt idx="32582">
                  <c:v>1.2015113829653701E-2</c:v>
                </c:pt>
                <c:pt idx="32583">
                  <c:v>5.7870736961751698E-2</c:v>
                </c:pt>
                <c:pt idx="32584">
                  <c:v>1.25175753891054E-2</c:v>
                </c:pt>
                <c:pt idx="32585">
                  <c:v>6.5217704156011802E-2</c:v>
                </c:pt>
                <c:pt idx="32586">
                  <c:v>1.09090910071567E-2</c:v>
                </c:pt>
                <c:pt idx="32587">
                  <c:v>5.4608569385660298E-2</c:v>
                </c:pt>
                <c:pt idx="32588">
                  <c:v>2.43621314174652E-2</c:v>
                </c:pt>
                <c:pt idx="32589">
                  <c:v>1.8196854317610801E-2</c:v>
                </c:pt>
                <c:pt idx="32590">
                  <c:v>9.7527407953132694E-3</c:v>
                </c:pt>
                <c:pt idx="32591">
                  <c:v>1.25607126457568E-2</c:v>
                </c:pt>
                <c:pt idx="32592">
                  <c:v>1.25294272000381E-2</c:v>
                </c:pt>
                <c:pt idx="32593">
                  <c:v>3.8952137997200598E-2</c:v>
                </c:pt>
                <c:pt idx="32594">
                  <c:v>6.0067632510884102E-2</c:v>
                </c:pt>
                <c:pt idx="32595">
                  <c:v>1.6585080940172199E-2</c:v>
                </c:pt>
                <c:pt idx="32596">
                  <c:v>2.7839703840886399E-2</c:v>
                </c:pt>
                <c:pt idx="32597">
                  <c:v>5.0515164481421501E-2</c:v>
                </c:pt>
                <c:pt idx="32598">
                  <c:v>1.1001374219637899E-2</c:v>
                </c:pt>
                <c:pt idx="32599">
                  <c:v>4.4568288955479603E-2</c:v>
                </c:pt>
                <c:pt idx="32600">
                  <c:v>1.36471310771802E-2</c:v>
                </c:pt>
                <c:pt idx="32601">
                  <c:v>3.78249195289036E-2</c:v>
                </c:pt>
                <c:pt idx="32602">
                  <c:v>1.5915717652711901E-2</c:v>
                </c:pt>
                <c:pt idx="32603">
                  <c:v>1.9142619597183701E-2</c:v>
                </c:pt>
                <c:pt idx="32604">
                  <c:v>2.0406376174751901E-2</c:v>
                </c:pt>
                <c:pt idx="32605">
                  <c:v>2.8189626855004202E-2</c:v>
                </c:pt>
                <c:pt idx="32606">
                  <c:v>1.7335594186503302E-2</c:v>
                </c:pt>
                <c:pt idx="32607">
                  <c:v>5.3145494663026698E-2</c:v>
                </c:pt>
                <c:pt idx="32608">
                  <c:v>1.3807569569630199E-2</c:v>
                </c:pt>
                <c:pt idx="32609">
                  <c:v>4.6358649754288397E-2</c:v>
                </c:pt>
                <c:pt idx="32610">
                  <c:v>9.8113900662396697E-3</c:v>
                </c:pt>
                <c:pt idx="32611">
                  <c:v>2.5823699454635099E-2</c:v>
                </c:pt>
                <c:pt idx="32612">
                  <c:v>9.9392790214535408E-3</c:v>
                </c:pt>
                <c:pt idx="32613">
                  <c:v>1.02670683302783E-2</c:v>
                </c:pt>
                <c:pt idx="32614">
                  <c:v>3.6534937528770399E-2</c:v>
                </c:pt>
                <c:pt idx="32615">
                  <c:v>1.35870465447812E-2</c:v>
                </c:pt>
                <c:pt idx="32616">
                  <c:v>2.2179051669187301E-2</c:v>
                </c:pt>
                <c:pt idx="32617">
                  <c:v>1.3163402206062699E-2</c:v>
                </c:pt>
                <c:pt idx="32618">
                  <c:v>9.43443662616179E-3</c:v>
                </c:pt>
                <c:pt idx="32619">
                  <c:v>6.1015807531621301E-2</c:v>
                </c:pt>
                <c:pt idx="32620">
                  <c:v>9.0330706941898192E-3</c:v>
                </c:pt>
                <c:pt idx="32621">
                  <c:v>1.48450311548084E-2</c:v>
                </c:pt>
                <c:pt idx="32622">
                  <c:v>2.60373308078093E-2</c:v>
                </c:pt>
                <c:pt idx="32623">
                  <c:v>2.9581814672836399E-2</c:v>
                </c:pt>
                <c:pt idx="32624">
                  <c:v>1.0227389314765301E-2</c:v>
                </c:pt>
                <c:pt idx="32625">
                  <c:v>9.2139103814956099E-3</c:v>
                </c:pt>
                <c:pt idx="32626">
                  <c:v>1.09586408698483E-2</c:v>
                </c:pt>
                <c:pt idx="32627">
                  <c:v>1.31652859659337E-2</c:v>
                </c:pt>
                <c:pt idx="32628">
                  <c:v>1.50986455347301E-2</c:v>
                </c:pt>
                <c:pt idx="32629">
                  <c:v>9.1115470242806498E-3</c:v>
                </c:pt>
                <c:pt idx="32630">
                  <c:v>2.1027989733696999E-2</c:v>
                </c:pt>
                <c:pt idx="32631">
                  <c:v>3.2612647602734898E-2</c:v>
                </c:pt>
                <c:pt idx="32632">
                  <c:v>6.3843748993606703E-2</c:v>
                </c:pt>
                <c:pt idx="32633">
                  <c:v>9.6761133787121208E-3</c:v>
                </c:pt>
                <c:pt idx="32634">
                  <c:v>1.0506335103672699E-2</c:v>
                </c:pt>
                <c:pt idx="32635">
                  <c:v>5.8278846940636002E-2</c:v>
                </c:pt>
                <c:pt idx="32636">
                  <c:v>2.6640860672660398E-2</c:v>
                </c:pt>
                <c:pt idx="32637">
                  <c:v>5.0493638302639803E-2</c:v>
                </c:pt>
                <c:pt idx="32638">
                  <c:v>2.2093089463637701E-2</c:v>
                </c:pt>
                <c:pt idx="32639">
                  <c:v>2.3140471926030599E-2</c:v>
                </c:pt>
                <c:pt idx="32640">
                  <c:v>1.10010421830828E-2</c:v>
                </c:pt>
                <c:pt idx="32641">
                  <c:v>1.3237778542475801E-2</c:v>
                </c:pt>
                <c:pt idx="32642">
                  <c:v>1.4545951977286699E-2</c:v>
                </c:pt>
                <c:pt idx="32643">
                  <c:v>1.2604383945924599E-2</c:v>
                </c:pt>
                <c:pt idx="32644">
                  <c:v>1.0131709894132399E-2</c:v>
                </c:pt>
                <c:pt idx="32645">
                  <c:v>2.2608537419753699E-2</c:v>
                </c:pt>
                <c:pt idx="32646">
                  <c:v>3.07833236386694E-2</c:v>
                </c:pt>
                <c:pt idx="32647">
                  <c:v>4.4223118442852503E-2</c:v>
                </c:pt>
                <c:pt idx="32648">
                  <c:v>1.0519591714025301E-2</c:v>
                </c:pt>
                <c:pt idx="32649">
                  <c:v>1.52715669441122E-2</c:v>
                </c:pt>
                <c:pt idx="32650">
                  <c:v>5.2037889288734297E-2</c:v>
                </c:pt>
                <c:pt idx="32651">
                  <c:v>2.1015765437140201E-2</c:v>
                </c:pt>
                <c:pt idx="32652">
                  <c:v>9.7671868121580793E-3</c:v>
                </c:pt>
                <c:pt idx="32653">
                  <c:v>1.33944983970077E-2</c:v>
                </c:pt>
                <c:pt idx="32654">
                  <c:v>2.3130706576349101E-2</c:v>
                </c:pt>
                <c:pt idx="32655">
                  <c:v>9.6377380549061299E-3</c:v>
                </c:pt>
                <c:pt idx="32656">
                  <c:v>1.1272390896087401E-2</c:v>
                </c:pt>
                <c:pt idx="32657">
                  <c:v>1.19254352063232E-2</c:v>
                </c:pt>
                <c:pt idx="32658">
                  <c:v>1.15576023445537E-2</c:v>
                </c:pt>
                <c:pt idx="32659">
                  <c:v>1.62459105403455E-2</c:v>
                </c:pt>
                <c:pt idx="32660">
                  <c:v>1.06613829184547E-2</c:v>
                </c:pt>
                <c:pt idx="32661">
                  <c:v>5.3686519022996898E-2</c:v>
                </c:pt>
                <c:pt idx="32662">
                  <c:v>1.21669193028602E-2</c:v>
                </c:pt>
                <c:pt idx="32663">
                  <c:v>2.391251723052E-2</c:v>
                </c:pt>
                <c:pt idx="32664">
                  <c:v>1.3328651970378899E-2</c:v>
                </c:pt>
                <c:pt idx="32665">
                  <c:v>4.0133159936193097E-2</c:v>
                </c:pt>
                <c:pt idx="32666">
                  <c:v>1.41024806980791E-2</c:v>
                </c:pt>
                <c:pt idx="32667">
                  <c:v>4.3557928301726799E-2</c:v>
                </c:pt>
                <c:pt idx="32668">
                  <c:v>3.6710857073101302E-2</c:v>
                </c:pt>
                <c:pt idx="32669">
                  <c:v>1.50877452058005E-2</c:v>
                </c:pt>
                <c:pt idx="32670">
                  <c:v>1.14112207943909E-2</c:v>
                </c:pt>
                <c:pt idx="32671">
                  <c:v>1.8967903851521001E-2</c:v>
                </c:pt>
                <c:pt idx="32672">
                  <c:v>1.96532032164244E-2</c:v>
                </c:pt>
                <c:pt idx="32673">
                  <c:v>1.9435948894700301E-2</c:v>
                </c:pt>
                <c:pt idx="32674">
                  <c:v>4.9843532152214202E-2</c:v>
                </c:pt>
                <c:pt idx="32675">
                  <c:v>9.5996601918149106E-3</c:v>
                </c:pt>
                <c:pt idx="32676">
                  <c:v>9.9261651797536293E-3</c:v>
                </c:pt>
                <c:pt idx="32677">
                  <c:v>4.2940717545785802E-2</c:v>
                </c:pt>
                <c:pt idx="32678">
                  <c:v>8.5998474834282895E-3</c:v>
                </c:pt>
                <c:pt idx="32679">
                  <c:v>2.4103904823691499E-2</c:v>
                </c:pt>
                <c:pt idx="32680">
                  <c:v>1.48013624176107E-2</c:v>
                </c:pt>
                <c:pt idx="32681">
                  <c:v>2.0074879277021899E-2</c:v>
                </c:pt>
                <c:pt idx="32682">
                  <c:v>1.8227344662550899E-2</c:v>
                </c:pt>
                <c:pt idx="32683">
                  <c:v>2.99422259913774E-2</c:v>
                </c:pt>
                <c:pt idx="32684">
                  <c:v>2.2579203169801901E-2</c:v>
                </c:pt>
                <c:pt idx="32685">
                  <c:v>1.09816032764518E-2</c:v>
                </c:pt>
                <c:pt idx="32686">
                  <c:v>9.7490144573148495E-3</c:v>
                </c:pt>
                <c:pt idx="32687">
                  <c:v>1.56495844714627E-2</c:v>
                </c:pt>
                <c:pt idx="32688">
                  <c:v>6.8260628490356495E-2</c:v>
                </c:pt>
                <c:pt idx="32689">
                  <c:v>2.33104301405514E-2</c:v>
                </c:pt>
                <c:pt idx="32690">
                  <c:v>1.17380486489098E-2</c:v>
                </c:pt>
                <c:pt idx="32691">
                  <c:v>1.064089853197E-2</c:v>
                </c:pt>
                <c:pt idx="32692">
                  <c:v>1.00740577987886E-2</c:v>
                </c:pt>
                <c:pt idx="32693">
                  <c:v>3.67849034782766E-2</c:v>
                </c:pt>
                <c:pt idx="32694">
                  <c:v>5.5234908535632399E-2</c:v>
                </c:pt>
                <c:pt idx="32695">
                  <c:v>5.3533211183066497E-2</c:v>
                </c:pt>
                <c:pt idx="32696">
                  <c:v>2.80874340374897E-2</c:v>
                </c:pt>
                <c:pt idx="32697">
                  <c:v>3.2997879063031497E-2</c:v>
                </c:pt>
                <c:pt idx="32698">
                  <c:v>2.6692155334022499E-2</c:v>
                </c:pt>
                <c:pt idx="32699">
                  <c:v>1.24370125928646E-2</c:v>
                </c:pt>
                <c:pt idx="32700">
                  <c:v>2.5806298350132401E-2</c:v>
                </c:pt>
                <c:pt idx="32701">
                  <c:v>1.8244063489258101E-2</c:v>
                </c:pt>
                <c:pt idx="32702">
                  <c:v>2.8601534506207001E-2</c:v>
                </c:pt>
                <c:pt idx="32703">
                  <c:v>1.0163013330393499E-2</c:v>
                </c:pt>
                <c:pt idx="32704">
                  <c:v>1.1606643528492999E-2</c:v>
                </c:pt>
                <c:pt idx="32705">
                  <c:v>1.03904957124565E-2</c:v>
                </c:pt>
                <c:pt idx="32706">
                  <c:v>1.31682257242135E-2</c:v>
                </c:pt>
                <c:pt idx="32707">
                  <c:v>1.39915539366338E-2</c:v>
                </c:pt>
                <c:pt idx="32708">
                  <c:v>1.5505492566181001E-2</c:v>
                </c:pt>
                <c:pt idx="32709">
                  <c:v>4.4618210988410401E-2</c:v>
                </c:pt>
                <c:pt idx="32710">
                  <c:v>4.3743390200826397E-2</c:v>
                </c:pt>
                <c:pt idx="32711">
                  <c:v>4.5910443181070702E-2</c:v>
                </c:pt>
                <c:pt idx="32712">
                  <c:v>2.21370064328083E-2</c:v>
                </c:pt>
                <c:pt idx="32713">
                  <c:v>1.2311395084315901E-2</c:v>
                </c:pt>
                <c:pt idx="32714">
                  <c:v>3.11071238615231E-2</c:v>
                </c:pt>
                <c:pt idx="32715">
                  <c:v>9.9664743517322608E-3</c:v>
                </c:pt>
                <c:pt idx="32716">
                  <c:v>1.5597749328763901E-2</c:v>
                </c:pt>
                <c:pt idx="32717">
                  <c:v>3.7426363250086997E-2</c:v>
                </c:pt>
                <c:pt idx="32718">
                  <c:v>9.8554147068819001E-3</c:v>
                </c:pt>
                <c:pt idx="32719">
                  <c:v>1.81392510316895E-2</c:v>
                </c:pt>
                <c:pt idx="32720">
                  <c:v>5.6409473483369797E-2</c:v>
                </c:pt>
                <c:pt idx="32721">
                  <c:v>1.5755840129947098E-2</c:v>
                </c:pt>
                <c:pt idx="32722">
                  <c:v>1.3158838684821299E-2</c:v>
                </c:pt>
                <c:pt idx="32723">
                  <c:v>1.0201323284741499E-2</c:v>
                </c:pt>
                <c:pt idx="32724">
                  <c:v>3.0869670884536501E-2</c:v>
                </c:pt>
                <c:pt idx="32725">
                  <c:v>1.2386206364222E-2</c:v>
                </c:pt>
                <c:pt idx="32726">
                  <c:v>2.2011735958212701E-2</c:v>
                </c:pt>
                <c:pt idx="32727">
                  <c:v>3.6968766169102801E-2</c:v>
                </c:pt>
                <c:pt idx="32728">
                  <c:v>1.4685242402836101E-2</c:v>
                </c:pt>
                <c:pt idx="32729">
                  <c:v>1.43984043573462E-2</c:v>
                </c:pt>
                <c:pt idx="32730">
                  <c:v>1.1627039115672E-2</c:v>
                </c:pt>
                <c:pt idx="32731">
                  <c:v>1.48114226502148E-2</c:v>
                </c:pt>
                <c:pt idx="32732">
                  <c:v>9.2613857593622298E-3</c:v>
                </c:pt>
                <c:pt idx="32733">
                  <c:v>6.8349576842120105E-2</c:v>
                </c:pt>
                <c:pt idx="32734">
                  <c:v>2.3263785008321498E-2</c:v>
                </c:pt>
                <c:pt idx="32735">
                  <c:v>4.2253931875503602E-2</c:v>
                </c:pt>
                <c:pt idx="32736">
                  <c:v>1.0041029357763701E-2</c:v>
                </c:pt>
                <c:pt idx="32737">
                  <c:v>2.1410156657293899E-2</c:v>
                </c:pt>
                <c:pt idx="32738">
                  <c:v>1.7139797156580198E-2</c:v>
                </c:pt>
                <c:pt idx="32739">
                  <c:v>2.3516447166348702E-2</c:v>
                </c:pt>
                <c:pt idx="32740">
                  <c:v>1.8366033133615602E-2</c:v>
                </c:pt>
                <c:pt idx="32741">
                  <c:v>8.5164247888462E-3</c:v>
                </c:pt>
                <c:pt idx="32742">
                  <c:v>2.6304660630687201E-2</c:v>
                </c:pt>
                <c:pt idx="32743">
                  <c:v>1.0637852682880901E-2</c:v>
                </c:pt>
                <c:pt idx="32744">
                  <c:v>2.3209367720492501E-2</c:v>
                </c:pt>
                <c:pt idx="32745">
                  <c:v>2.5774407614642E-2</c:v>
                </c:pt>
                <c:pt idx="32746">
                  <c:v>1.7768393495477201E-2</c:v>
                </c:pt>
                <c:pt idx="32747">
                  <c:v>1.0758571150453601E-2</c:v>
                </c:pt>
                <c:pt idx="32748">
                  <c:v>1.15607058150521E-2</c:v>
                </c:pt>
                <c:pt idx="32749">
                  <c:v>1.07432220416159E-2</c:v>
                </c:pt>
                <c:pt idx="32750">
                  <c:v>5.1626059095425399E-2</c:v>
                </c:pt>
                <c:pt idx="32751">
                  <c:v>1.08672553889277E-2</c:v>
                </c:pt>
                <c:pt idx="32752">
                  <c:v>1.1523562141395599E-2</c:v>
                </c:pt>
                <c:pt idx="32753">
                  <c:v>1.09739877256261E-2</c:v>
                </c:pt>
                <c:pt idx="32754">
                  <c:v>1.40865264466756E-2</c:v>
                </c:pt>
                <c:pt idx="32755">
                  <c:v>1.3411887241541499E-2</c:v>
                </c:pt>
                <c:pt idx="32756">
                  <c:v>1.00129681900801E-2</c:v>
                </c:pt>
                <c:pt idx="32757">
                  <c:v>1.2317556270377601E-2</c:v>
                </c:pt>
                <c:pt idx="32758">
                  <c:v>3.5784374205515397E-2</c:v>
                </c:pt>
                <c:pt idx="32759">
                  <c:v>1.97448899623929E-2</c:v>
                </c:pt>
                <c:pt idx="32760">
                  <c:v>1.39290164281672E-2</c:v>
                </c:pt>
                <c:pt idx="32761">
                  <c:v>3.5727252586558497E-2</c:v>
                </c:pt>
                <c:pt idx="32762">
                  <c:v>1.6300634432294198E-2</c:v>
                </c:pt>
                <c:pt idx="32763">
                  <c:v>3.7093064735289102E-2</c:v>
                </c:pt>
                <c:pt idx="32764">
                  <c:v>1.0722810603929701E-2</c:v>
                </c:pt>
                <c:pt idx="32765">
                  <c:v>1.9372427468851601E-2</c:v>
                </c:pt>
                <c:pt idx="32766">
                  <c:v>1.37716684394826E-2</c:v>
                </c:pt>
                <c:pt idx="32767">
                  <c:v>2.06381681881844E-2</c:v>
                </c:pt>
                <c:pt idx="32768">
                  <c:v>2.6000966935480201E-2</c:v>
                </c:pt>
                <c:pt idx="32769">
                  <c:v>2.39899211878205E-2</c:v>
                </c:pt>
                <c:pt idx="32770">
                  <c:v>3.5655473994742698E-2</c:v>
                </c:pt>
                <c:pt idx="32771">
                  <c:v>1.7679378325961101E-2</c:v>
                </c:pt>
                <c:pt idx="32772">
                  <c:v>4.31557618759928E-2</c:v>
                </c:pt>
                <c:pt idx="32773">
                  <c:v>2.89220555894063E-2</c:v>
                </c:pt>
                <c:pt idx="32774">
                  <c:v>2.78819062004977E-2</c:v>
                </c:pt>
                <c:pt idx="32775">
                  <c:v>3.2121166068812802E-2</c:v>
                </c:pt>
                <c:pt idx="32776">
                  <c:v>1.9952962650642898E-2</c:v>
                </c:pt>
                <c:pt idx="32777">
                  <c:v>3.7791248908219298E-2</c:v>
                </c:pt>
                <c:pt idx="32778">
                  <c:v>1.4404447968592599E-2</c:v>
                </c:pt>
                <c:pt idx="32779">
                  <c:v>1.19143139153681E-2</c:v>
                </c:pt>
                <c:pt idx="32780">
                  <c:v>1.0475139917686499E-2</c:v>
                </c:pt>
                <c:pt idx="32781">
                  <c:v>1.0882516628621801E-2</c:v>
                </c:pt>
                <c:pt idx="32782">
                  <c:v>1.28657566231168E-2</c:v>
                </c:pt>
                <c:pt idx="32783">
                  <c:v>2.5397923133759302E-2</c:v>
                </c:pt>
                <c:pt idx="32784">
                  <c:v>1.18325710106915E-2</c:v>
                </c:pt>
                <c:pt idx="32785">
                  <c:v>1.13216989156581E-2</c:v>
                </c:pt>
                <c:pt idx="32786">
                  <c:v>3.9760060602509799E-2</c:v>
                </c:pt>
                <c:pt idx="32787">
                  <c:v>1.36284930710756E-2</c:v>
                </c:pt>
                <c:pt idx="32788">
                  <c:v>5.5357577957653101E-2</c:v>
                </c:pt>
                <c:pt idx="32789">
                  <c:v>1.2829185582557299E-2</c:v>
                </c:pt>
                <c:pt idx="32790">
                  <c:v>1.1343804985831299E-2</c:v>
                </c:pt>
                <c:pt idx="32791">
                  <c:v>1.37204604603074E-2</c:v>
                </c:pt>
                <c:pt idx="32792">
                  <c:v>1.2878219922114501E-2</c:v>
                </c:pt>
                <c:pt idx="32793">
                  <c:v>6.6395273336997504E-2</c:v>
                </c:pt>
                <c:pt idx="32794">
                  <c:v>1.43815069998587E-2</c:v>
                </c:pt>
                <c:pt idx="32795">
                  <c:v>5.5741051090974901E-2</c:v>
                </c:pt>
                <c:pt idx="32796">
                  <c:v>3.8603054259528202E-2</c:v>
                </c:pt>
                <c:pt idx="32797">
                  <c:v>2.31831230902051E-2</c:v>
                </c:pt>
                <c:pt idx="32798">
                  <c:v>1.76656103863836E-2</c:v>
                </c:pt>
                <c:pt idx="32799">
                  <c:v>2.4131333584879601E-2</c:v>
                </c:pt>
                <c:pt idx="32800">
                  <c:v>6.6754005897037796E-2</c:v>
                </c:pt>
                <c:pt idx="32801">
                  <c:v>1.1833933755145701E-2</c:v>
                </c:pt>
                <c:pt idx="32802">
                  <c:v>9.7196272543615993E-3</c:v>
                </c:pt>
                <c:pt idx="32803">
                  <c:v>1.8708422541986E-2</c:v>
                </c:pt>
                <c:pt idx="32804">
                  <c:v>1.9743569666283899E-2</c:v>
                </c:pt>
                <c:pt idx="32805">
                  <c:v>1.06210495434479E-2</c:v>
                </c:pt>
                <c:pt idx="32806">
                  <c:v>5.143634340231E-2</c:v>
                </c:pt>
                <c:pt idx="32807">
                  <c:v>5.00026863643276E-2</c:v>
                </c:pt>
                <c:pt idx="32808">
                  <c:v>1.81354701829704E-2</c:v>
                </c:pt>
                <c:pt idx="32809">
                  <c:v>3.4124445447970699E-2</c:v>
                </c:pt>
                <c:pt idx="32810">
                  <c:v>1.9938215451452902E-2</c:v>
                </c:pt>
                <c:pt idx="32811">
                  <c:v>2.1512574164663002E-2</c:v>
                </c:pt>
                <c:pt idx="32812">
                  <c:v>1.6642334907826399E-2</c:v>
                </c:pt>
                <c:pt idx="32813">
                  <c:v>2.9377481673426901E-2</c:v>
                </c:pt>
                <c:pt idx="32814">
                  <c:v>3.0595965650310999E-2</c:v>
                </c:pt>
                <c:pt idx="32815">
                  <c:v>2.79492500842142E-2</c:v>
                </c:pt>
                <c:pt idx="32816">
                  <c:v>1.65677421174103E-2</c:v>
                </c:pt>
                <c:pt idx="32817">
                  <c:v>3.2977354065086999E-2</c:v>
                </c:pt>
                <c:pt idx="32818">
                  <c:v>1.6450922022907599E-2</c:v>
                </c:pt>
                <c:pt idx="32819">
                  <c:v>1.30035789545984E-2</c:v>
                </c:pt>
                <c:pt idx="32820">
                  <c:v>1.3917689436851699E-2</c:v>
                </c:pt>
                <c:pt idx="32821">
                  <c:v>2.85316615646104E-2</c:v>
                </c:pt>
                <c:pt idx="32822">
                  <c:v>1.88471782939587E-2</c:v>
                </c:pt>
                <c:pt idx="32823">
                  <c:v>1.61247406614532E-2</c:v>
                </c:pt>
                <c:pt idx="32824">
                  <c:v>1.14920291193496E-2</c:v>
                </c:pt>
                <c:pt idx="32825">
                  <c:v>1.08312488133887E-2</c:v>
                </c:pt>
                <c:pt idx="32826">
                  <c:v>1.14952853900605E-2</c:v>
                </c:pt>
                <c:pt idx="32827">
                  <c:v>2.7559973768868901E-2</c:v>
                </c:pt>
                <c:pt idx="32828">
                  <c:v>9.85438835550192E-3</c:v>
                </c:pt>
                <c:pt idx="32829">
                  <c:v>2.9318727069519102E-2</c:v>
                </c:pt>
                <c:pt idx="32830">
                  <c:v>3.01400355192167E-2</c:v>
                </c:pt>
                <c:pt idx="32831">
                  <c:v>9.1410786990438093E-3</c:v>
                </c:pt>
                <c:pt idx="32832">
                  <c:v>1.5247014975727899E-2</c:v>
                </c:pt>
                <c:pt idx="32833">
                  <c:v>1.4371042288293201E-2</c:v>
                </c:pt>
                <c:pt idx="32834">
                  <c:v>1.7674223125081202E-2</c:v>
                </c:pt>
                <c:pt idx="32835">
                  <c:v>9.8362137715972808E-3</c:v>
                </c:pt>
                <c:pt idx="32836">
                  <c:v>5.2704494960981403E-2</c:v>
                </c:pt>
                <c:pt idx="32837">
                  <c:v>1.23584011438659E-2</c:v>
                </c:pt>
                <c:pt idx="32838">
                  <c:v>2.58567376351314E-2</c:v>
                </c:pt>
                <c:pt idx="32839">
                  <c:v>2.0910910313128001E-2</c:v>
                </c:pt>
                <c:pt idx="32840">
                  <c:v>3.5156156452125102E-2</c:v>
                </c:pt>
                <c:pt idx="32841">
                  <c:v>1.5165274272330701E-2</c:v>
                </c:pt>
                <c:pt idx="32842">
                  <c:v>1.3281602918987501E-2</c:v>
                </c:pt>
                <c:pt idx="32843">
                  <c:v>1.42682624117188E-2</c:v>
                </c:pt>
                <c:pt idx="32844">
                  <c:v>2.8918400907887502E-2</c:v>
                </c:pt>
                <c:pt idx="32845">
                  <c:v>1.26466007444844E-2</c:v>
                </c:pt>
                <c:pt idx="32846">
                  <c:v>3.5961236702289498E-2</c:v>
                </c:pt>
                <c:pt idx="32847">
                  <c:v>3.7809281595726503E-2</c:v>
                </c:pt>
                <c:pt idx="32848">
                  <c:v>2.82058066339019E-2</c:v>
                </c:pt>
                <c:pt idx="32849">
                  <c:v>6.5725173903251805E-2</c:v>
                </c:pt>
                <c:pt idx="32850">
                  <c:v>6.2251447494223601E-2</c:v>
                </c:pt>
                <c:pt idx="32851">
                  <c:v>1.02402136620351E-2</c:v>
                </c:pt>
                <c:pt idx="32852">
                  <c:v>1.7240204102516601E-2</c:v>
                </c:pt>
                <c:pt idx="32853">
                  <c:v>3.7287321731133402E-2</c:v>
                </c:pt>
                <c:pt idx="32854">
                  <c:v>1.26969248015379E-2</c:v>
                </c:pt>
                <c:pt idx="32855">
                  <c:v>3.4084681443481299E-2</c:v>
                </c:pt>
                <c:pt idx="32856">
                  <c:v>9.9720605373512794E-3</c:v>
                </c:pt>
                <c:pt idx="32857">
                  <c:v>3.4651461087452803E-2</c:v>
                </c:pt>
                <c:pt idx="32858">
                  <c:v>2.7225532450160499E-2</c:v>
                </c:pt>
                <c:pt idx="32859">
                  <c:v>1.6271827264022001E-2</c:v>
                </c:pt>
                <c:pt idx="32860">
                  <c:v>1.3655463912085599E-2</c:v>
                </c:pt>
                <c:pt idx="32861">
                  <c:v>1.03608310523401E-2</c:v>
                </c:pt>
                <c:pt idx="32862">
                  <c:v>1.18943871078103E-2</c:v>
                </c:pt>
                <c:pt idx="32863">
                  <c:v>2.7109018762421899E-2</c:v>
                </c:pt>
                <c:pt idx="32864">
                  <c:v>1.62104648103427E-2</c:v>
                </c:pt>
                <c:pt idx="32865">
                  <c:v>2.6280116415121402E-2</c:v>
                </c:pt>
                <c:pt idx="32866">
                  <c:v>1.6406429989620702E-2</c:v>
                </c:pt>
                <c:pt idx="32867">
                  <c:v>2.5542674100172399E-2</c:v>
                </c:pt>
                <c:pt idx="32868">
                  <c:v>3.22701216291926E-2</c:v>
                </c:pt>
                <c:pt idx="32869">
                  <c:v>2.5190129062217102E-2</c:v>
                </c:pt>
                <c:pt idx="32870">
                  <c:v>2.85606422293192E-2</c:v>
                </c:pt>
                <c:pt idx="32871">
                  <c:v>3.6623910886549399E-2</c:v>
                </c:pt>
                <c:pt idx="32872">
                  <c:v>2.04215266047835E-2</c:v>
                </c:pt>
                <c:pt idx="32873">
                  <c:v>1.27876327917529E-2</c:v>
                </c:pt>
                <c:pt idx="32874">
                  <c:v>6.2834954959202993E-2</c:v>
                </c:pt>
                <c:pt idx="32875">
                  <c:v>1.9256785185591201E-2</c:v>
                </c:pt>
                <c:pt idx="32876">
                  <c:v>5.19336610459031E-2</c:v>
                </c:pt>
                <c:pt idx="32877">
                  <c:v>1.1545811446805601E-2</c:v>
                </c:pt>
                <c:pt idx="32878">
                  <c:v>4.02133007850232E-2</c:v>
                </c:pt>
                <c:pt idx="32879">
                  <c:v>9.91070617610618E-3</c:v>
                </c:pt>
                <c:pt idx="32880">
                  <c:v>1.2601691657154E-2</c:v>
                </c:pt>
                <c:pt idx="32881">
                  <c:v>2.86035005419326E-2</c:v>
                </c:pt>
                <c:pt idx="32882">
                  <c:v>3.8639563216270399E-2</c:v>
                </c:pt>
                <c:pt idx="32883">
                  <c:v>1.2025461763394101E-2</c:v>
                </c:pt>
                <c:pt idx="32884">
                  <c:v>1.53643397803286E-2</c:v>
                </c:pt>
                <c:pt idx="32885">
                  <c:v>6.6101075863137099E-2</c:v>
                </c:pt>
                <c:pt idx="32886">
                  <c:v>2.5063585461998501E-2</c:v>
                </c:pt>
                <c:pt idx="32887">
                  <c:v>1.5638612810846199E-2</c:v>
                </c:pt>
                <c:pt idx="32888">
                  <c:v>6.7948807167081599E-2</c:v>
                </c:pt>
                <c:pt idx="32889">
                  <c:v>4.8933335193444498E-2</c:v>
                </c:pt>
                <c:pt idx="32890">
                  <c:v>3.9402243218488703E-2</c:v>
                </c:pt>
                <c:pt idx="32891">
                  <c:v>8.6681607565488403E-3</c:v>
                </c:pt>
                <c:pt idx="32892">
                  <c:v>9.2989968960849202E-3</c:v>
                </c:pt>
                <c:pt idx="32893">
                  <c:v>6.64818234751441E-2</c:v>
                </c:pt>
                <c:pt idx="32894">
                  <c:v>1.9259342405613E-2</c:v>
                </c:pt>
                <c:pt idx="32895">
                  <c:v>1.71722486372788E-2</c:v>
                </c:pt>
                <c:pt idx="32896">
                  <c:v>2.10613922756074E-2</c:v>
                </c:pt>
                <c:pt idx="32897">
                  <c:v>2.4935283550606899E-2</c:v>
                </c:pt>
                <c:pt idx="32898">
                  <c:v>2.29056216734141E-2</c:v>
                </c:pt>
                <c:pt idx="32899">
                  <c:v>9.6142221027256305E-3</c:v>
                </c:pt>
                <c:pt idx="32900">
                  <c:v>3.2060031028053201E-2</c:v>
                </c:pt>
                <c:pt idx="32901">
                  <c:v>5.70742427039286E-2</c:v>
                </c:pt>
                <c:pt idx="32902">
                  <c:v>1.7611614407599001E-2</c:v>
                </c:pt>
                <c:pt idx="32903">
                  <c:v>1.1496263220493699E-2</c:v>
                </c:pt>
                <c:pt idx="32904">
                  <c:v>1.6990320500378599E-2</c:v>
                </c:pt>
                <c:pt idx="32905">
                  <c:v>8.6528532354567395E-3</c:v>
                </c:pt>
                <c:pt idx="32906">
                  <c:v>2.4741381988601499E-2</c:v>
                </c:pt>
                <c:pt idx="32907">
                  <c:v>2.7368031322984401E-2</c:v>
                </c:pt>
                <c:pt idx="32908">
                  <c:v>2.2426454746068001E-2</c:v>
                </c:pt>
                <c:pt idx="32909">
                  <c:v>2.4592337133006899E-2</c:v>
                </c:pt>
                <c:pt idx="32910">
                  <c:v>3.0467625895339401E-2</c:v>
                </c:pt>
                <c:pt idx="32911">
                  <c:v>1.81117582280622E-2</c:v>
                </c:pt>
                <c:pt idx="32912">
                  <c:v>1.0786886367127199E-2</c:v>
                </c:pt>
                <c:pt idx="32913">
                  <c:v>1.6255755305964001E-2</c:v>
                </c:pt>
                <c:pt idx="32914">
                  <c:v>4.7983717728157398E-2</c:v>
                </c:pt>
                <c:pt idx="32915">
                  <c:v>5.1371239999003997E-2</c:v>
                </c:pt>
                <c:pt idx="32916">
                  <c:v>9.6807245969254899E-3</c:v>
                </c:pt>
                <c:pt idx="32917">
                  <c:v>1.4327017564672501E-2</c:v>
                </c:pt>
                <c:pt idx="32918">
                  <c:v>1.06280924642122E-2</c:v>
                </c:pt>
                <c:pt idx="32919">
                  <c:v>1.8820131409765802E-2</c:v>
                </c:pt>
                <c:pt idx="32920">
                  <c:v>1.06027565927162E-2</c:v>
                </c:pt>
                <c:pt idx="32921">
                  <c:v>1.8806878304735101E-2</c:v>
                </c:pt>
                <c:pt idx="32922">
                  <c:v>9.3435552817918207E-3</c:v>
                </c:pt>
                <c:pt idx="32923">
                  <c:v>5.1230655405943001E-2</c:v>
                </c:pt>
                <c:pt idx="32924">
                  <c:v>3.3315345599537298E-2</c:v>
                </c:pt>
                <c:pt idx="32925">
                  <c:v>5.5413129894678399E-2</c:v>
                </c:pt>
                <c:pt idx="32926">
                  <c:v>1.8159014080191702E-2</c:v>
                </c:pt>
                <c:pt idx="32927">
                  <c:v>1.03925408984216E-2</c:v>
                </c:pt>
                <c:pt idx="32928">
                  <c:v>2.23307812804956E-2</c:v>
                </c:pt>
                <c:pt idx="32929">
                  <c:v>1.39431504210037E-2</c:v>
                </c:pt>
                <c:pt idx="32930">
                  <c:v>1.12731819145457E-2</c:v>
                </c:pt>
                <c:pt idx="32931">
                  <c:v>2.0451617378665601E-2</c:v>
                </c:pt>
                <c:pt idx="32932">
                  <c:v>1.00515434712067E-2</c:v>
                </c:pt>
                <c:pt idx="32933">
                  <c:v>1.5848916015564901E-2</c:v>
                </c:pt>
                <c:pt idx="32934">
                  <c:v>3.2967162452187199E-2</c:v>
                </c:pt>
                <c:pt idx="32935">
                  <c:v>9.6508694446044794E-3</c:v>
                </c:pt>
                <c:pt idx="32936">
                  <c:v>2.3106738788494501E-2</c:v>
                </c:pt>
                <c:pt idx="32937">
                  <c:v>1.4537026395540199E-2</c:v>
                </c:pt>
                <c:pt idx="32938">
                  <c:v>2.1008348196419599E-2</c:v>
                </c:pt>
                <c:pt idx="32939">
                  <c:v>1.29378629153573E-2</c:v>
                </c:pt>
                <c:pt idx="32940">
                  <c:v>2.6957551571514901E-2</c:v>
                </c:pt>
                <c:pt idx="32941">
                  <c:v>4.2299974317457002E-2</c:v>
                </c:pt>
                <c:pt idx="32942">
                  <c:v>4.1751776564528199E-2</c:v>
                </c:pt>
                <c:pt idx="32943">
                  <c:v>6.6033054178528103E-2</c:v>
                </c:pt>
                <c:pt idx="32944">
                  <c:v>1.9676204197697899E-2</c:v>
                </c:pt>
                <c:pt idx="32945">
                  <c:v>1.09151204294797E-2</c:v>
                </c:pt>
                <c:pt idx="32946">
                  <c:v>1.15578828675748E-2</c:v>
                </c:pt>
                <c:pt idx="32947">
                  <c:v>3.2802498447788001E-2</c:v>
                </c:pt>
                <c:pt idx="32948">
                  <c:v>8.5777097469383907E-3</c:v>
                </c:pt>
                <c:pt idx="32949">
                  <c:v>2.3431448967957201E-2</c:v>
                </c:pt>
                <c:pt idx="32950">
                  <c:v>4.7689103944290399E-2</c:v>
                </c:pt>
                <c:pt idx="32951">
                  <c:v>2.9597235770684099E-2</c:v>
                </c:pt>
                <c:pt idx="32952">
                  <c:v>6.1866730110876997E-2</c:v>
                </c:pt>
                <c:pt idx="32953">
                  <c:v>3.5768476298328501E-2</c:v>
                </c:pt>
                <c:pt idx="32954">
                  <c:v>6.1197936016653097E-2</c:v>
                </c:pt>
                <c:pt idx="32955">
                  <c:v>4.8236178011638597E-2</c:v>
                </c:pt>
                <c:pt idx="32956">
                  <c:v>8.9762310670156806E-3</c:v>
                </c:pt>
                <c:pt idx="32957">
                  <c:v>1.12125843073663E-2</c:v>
                </c:pt>
                <c:pt idx="32958">
                  <c:v>1.0296606476946701E-2</c:v>
                </c:pt>
                <c:pt idx="32959">
                  <c:v>1.34421437716673E-2</c:v>
                </c:pt>
                <c:pt idx="32960">
                  <c:v>1.06664662745373E-2</c:v>
                </c:pt>
                <c:pt idx="32961">
                  <c:v>2.10441000235214E-2</c:v>
                </c:pt>
                <c:pt idx="32962">
                  <c:v>3.85566642003441E-2</c:v>
                </c:pt>
                <c:pt idx="32963">
                  <c:v>2.3090388828347699E-2</c:v>
                </c:pt>
                <c:pt idx="32964">
                  <c:v>1.54167581771087E-2</c:v>
                </c:pt>
                <c:pt idx="32965">
                  <c:v>2.1328603094484099E-2</c:v>
                </c:pt>
                <c:pt idx="32966">
                  <c:v>3.46888575772661E-2</c:v>
                </c:pt>
                <c:pt idx="32967">
                  <c:v>3.3619377919769301E-2</c:v>
                </c:pt>
                <c:pt idx="32968">
                  <c:v>9.2065556850161202E-3</c:v>
                </c:pt>
                <c:pt idx="32969">
                  <c:v>4.1505486776306298E-2</c:v>
                </c:pt>
                <c:pt idx="32970">
                  <c:v>2.03021187513341E-2</c:v>
                </c:pt>
                <c:pt idx="32971">
                  <c:v>2.0171459160745701E-2</c:v>
                </c:pt>
                <c:pt idx="32972">
                  <c:v>4.5469761552333003E-2</c:v>
                </c:pt>
                <c:pt idx="32973">
                  <c:v>3.06034188298662E-2</c:v>
                </c:pt>
                <c:pt idx="32974">
                  <c:v>3.6596840072968102E-2</c:v>
                </c:pt>
                <c:pt idx="32975">
                  <c:v>9.92579042401142E-3</c:v>
                </c:pt>
                <c:pt idx="32976">
                  <c:v>2.2266517765E-2</c:v>
                </c:pt>
                <c:pt idx="32977">
                  <c:v>1.13825811005565E-2</c:v>
                </c:pt>
                <c:pt idx="32978">
                  <c:v>2.4871325102475399E-2</c:v>
                </c:pt>
                <c:pt idx="32979">
                  <c:v>3.1163208445225399E-2</c:v>
                </c:pt>
                <c:pt idx="32980">
                  <c:v>1.32506854832095E-2</c:v>
                </c:pt>
                <c:pt idx="32981">
                  <c:v>7.0516824405338796E-2</c:v>
                </c:pt>
                <c:pt idx="32982">
                  <c:v>1.72744298195717E-2</c:v>
                </c:pt>
                <c:pt idx="32983">
                  <c:v>1.2392053190851E-2</c:v>
                </c:pt>
                <c:pt idx="32984">
                  <c:v>3.2564453211491103E-2</c:v>
                </c:pt>
                <c:pt idx="32985">
                  <c:v>1.42837543109286E-2</c:v>
                </c:pt>
                <c:pt idx="32986">
                  <c:v>1.05688405736085E-2</c:v>
                </c:pt>
                <c:pt idx="32987">
                  <c:v>1.38903210107021E-2</c:v>
                </c:pt>
                <c:pt idx="32988">
                  <c:v>1.08550917822057E-2</c:v>
                </c:pt>
                <c:pt idx="32989">
                  <c:v>3.0482555020152399E-2</c:v>
                </c:pt>
                <c:pt idx="32990">
                  <c:v>1.8893596057769701E-2</c:v>
                </c:pt>
                <c:pt idx="32991">
                  <c:v>2.6397317718777E-2</c:v>
                </c:pt>
                <c:pt idx="32992">
                  <c:v>1.25914727104161E-2</c:v>
                </c:pt>
                <c:pt idx="32993">
                  <c:v>1.15797404809754E-2</c:v>
                </c:pt>
                <c:pt idx="32994">
                  <c:v>4.7436227299690298E-2</c:v>
                </c:pt>
                <c:pt idx="32995">
                  <c:v>4.4019966577164497E-2</c:v>
                </c:pt>
                <c:pt idx="32996">
                  <c:v>2.5872902184702801E-2</c:v>
                </c:pt>
                <c:pt idx="32997">
                  <c:v>2.6622363696210599E-2</c:v>
                </c:pt>
                <c:pt idx="32998">
                  <c:v>1.9779901139474702E-2</c:v>
                </c:pt>
                <c:pt idx="32999">
                  <c:v>2.2066915476529302E-2</c:v>
                </c:pt>
                <c:pt idx="33000">
                  <c:v>1.1264113678377799E-2</c:v>
                </c:pt>
                <c:pt idx="33001">
                  <c:v>1.9967414279368701E-2</c:v>
                </c:pt>
                <c:pt idx="33002">
                  <c:v>3.73740957049244E-2</c:v>
                </c:pt>
                <c:pt idx="33003">
                  <c:v>4.3719899392545801E-2</c:v>
                </c:pt>
                <c:pt idx="33004">
                  <c:v>1.27568505875356E-2</c:v>
                </c:pt>
                <c:pt idx="33005">
                  <c:v>3.00836792864504E-2</c:v>
                </c:pt>
                <c:pt idx="33006">
                  <c:v>1.01688318276316E-2</c:v>
                </c:pt>
                <c:pt idx="33007">
                  <c:v>2.41567517961199E-2</c:v>
                </c:pt>
                <c:pt idx="33008">
                  <c:v>5.3442801590969702E-2</c:v>
                </c:pt>
                <c:pt idx="33009">
                  <c:v>3.2467640686789201E-2</c:v>
                </c:pt>
                <c:pt idx="33010">
                  <c:v>1.40527279172648E-2</c:v>
                </c:pt>
                <c:pt idx="33011">
                  <c:v>1.33052418363369E-2</c:v>
                </c:pt>
                <c:pt idx="33012">
                  <c:v>8.5570694033392306E-3</c:v>
                </c:pt>
                <c:pt idx="33013">
                  <c:v>9.7714526362788195E-3</c:v>
                </c:pt>
                <c:pt idx="33014">
                  <c:v>1.84657328773618E-2</c:v>
                </c:pt>
                <c:pt idx="33015">
                  <c:v>1.1325147423568801E-2</c:v>
                </c:pt>
                <c:pt idx="33016">
                  <c:v>3.2073750509336398E-2</c:v>
                </c:pt>
                <c:pt idx="33017">
                  <c:v>5.4795718090012803E-2</c:v>
                </c:pt>
                <c:pt idx="33018">
                  <c:v>1.50770932361386E-2</c:v>
                </c:pt>
                <c:pt idx="33019">
                  <c:v>1.8620014939666599E-2</c:v>
                </c:pt>
                <c:pt idx="33020">
                  <c:v>1.2530434055570701E-2</c:v>
                </c:pt>
                <c:pt idx="33021">
                  <c:v>1.63185381547549E-2</c:v>
                </c:pt>
                <c:pt idx="33022">
                  <c:v>1.5971488794577E-2</c:v>
                </c:pt>
                <c:pt idx="33023">
                  <c:v>1.9209114152988999E-2</c:v>
                </c:pt>
                <c:pt idx="33024">
                  <c:v>4.2394951974169801E-2</c:v>
                </c:pt>
                <c:pt idx="33025">
                  <c:v>5.01805498090208E-2</c:v>
                </c:pt>
                <c:pt idx="33026">
                  <c:v>1.09183116539234E-2</c:v>
                </c:pt>
                <c:pt idx="33027">
                  <c:v>1.7853267286667002E-2</c:v>
                </c:pt>
                <c:pt idx="33028">
                  <c:v>1.6910089395367599E-2</c:v>
                </c:pt>
                <c:pt idx="33029">
                  <c:v>1.52018857307994E-2</c:v>
                </c:pt>
                <c:pt idx="33030">
                  <c:v>3.8470610910818097E-2</c:v>
                </c:pt>
                <c:pt idx="33031">
                  <c:v>1.0413564308020099E-2</c:v>
                </c:pt>
                <c:pt idx="33032">
                  <c:v>1.3800963776802601E-2</c:v>
                </c:pt>
                <c:pt idx="33033">
                  <c:v>1.3945315880214099E-2</c:v>
                </c:pt>
                <c:pt idx="33034">
                  <c:v>3.14072655063257E-2</c:v>
                </c:pt>
                <c:pt idx="33035">
                  <c:v>2.97938779127047E-2</c:v>
                </c:pt>
                <c:pt idx="33036">
                  <c:v>1.7851630730306999E-2</c:v>
                </c:pt>
                <c:pt idx="33037">
                  <c:v>1.0140586709050501E-2</c:v>
                </c:pt>
                <c:pt idx="33038">
                  <c:v>1.7027772531627301E-2</c:v>
                </c:pt>
                <c:pt idx="33039">
                  <c:v>6.2572930552035805E-2</c:v>
                </c:pt>
                <c:pt idx="33040">
                  <c:v>8.5830817951785404E-3</c:v>
                </c:pt>
                <c:pt idx="33041">
                  <c:v>1.14400329101039E-2</c:v>
                </c:pt>
                <c:pt idx="33042">
                  <c:v>1.40824052325529E-2</c:v>
                </c:pt>
                <c:pt idx="33043">
                  <c:v>1.3850423336151701E-2</c:v>
                </c:pt>
                <c:pt idx="33044">
                  <c:v>6.0278703906298699E-2</c:v>
                </c:pt>
                <c:pt idx="33045">
                  <c:v>9.7065122539009702E-3</c:v>
                </c:pt>
                <c:pt idx="33046">
                  <c:v>3.4495350812627099E-2</c:v>
                </c:pt>
                <c:pt idx="33047">
                  <c:v>1.5323773531531699E-2</c:v>
                </c:pt>
                <c:pt idx="33048">
                  <c:v>3.2263415585492998E-2</c:v>
                </c:pt>
                <c:pt idx="33049">
                  <c:v>3.8180449963928199E-2</c:v>
                </c:pt>
                <c:pt idx="33050">
                  <c:v>2.0360775446200699E-2</c:v>
                </c:pt>
                <c:pt idx="33051">
                  <c:v>2.2356871467791299E-2</c:v>
                </c:pt>
                <c:pt idx="33052">
                  <c:v>2.3515205999496799E-2</c:v>
                </c:pt>
                <c:pt idx="33053">
                  <c:v>6.4267022970516993E-2</c:v>
                </c:pt>
                <c:pt idx="33054">
                  <c:v>1.2725402970579299E-2</c:v>
                </c:pt>
                <c:pt idx="33055">
                  <c:v>1.05968578763948E-2</c:v>
                </c:pt>
                <c:pt idx="33056">
                  <c:v>1.4075069711997099E-2</c:v>
                </c:pt>
                <c:pt idx="33057">
                  <c:v>1.89763316811409E-2</c:v>
                </c:pt>
                <c:pt idx="33058">
                  <c:v>5.8565016573749698E-2</c:v>
                </c:pt>
                <c:pt idx="33059">
                  <c:v>3.77516037795224E-2</c:v>
                </c:pt>
                <c:pt idx="33060">
                  <c:v>2.84292512540276E-2</c:v>
                </c:pt>
                <c:pt idx="33061">
                  <c:v>2.2085482462187001E-2</c:v>
                </c:pt>
                <c:pt idx="33062">
                  <c:v>1.71833110511685E-2</c:v>
                </c:pt>
                <c:pt idx="33063">
                  <c:v>1.2203663845835599E-2</c:v>
                </c:pt>
                <c:pt idx="33064">
                  <c:v>3.6808404764587799E-2</c:v>
                </c:pt>
                <c:pt idx="33065">
                  <c:v>1.30756221848177E-2</c:v>
                </c:pt>
                <c:pt idx="33066">
                  <c:v>1.22374032290508E-2</c:v>
                </c:pt>
                <c:pt idx="33067">
                  <c:v>3.28273850185275E-2</c:v>
                </c:pt>
                <c:pt idx="33068">
                  <c:v>9.3621677722866906E-3</c:v>
                </c:pt>
                <c:pt idx="33069">
                  <c:v>5.4423740482229997E-2</c:v>
                </c:pt>
                <c:pt idx="33070">
                  <c:v>4.7928339508562602E-2</c:v>
                </c:pt>
                <c:pt idx="33071">
                  <c:v>3.62254366965254E-2</c:v>
                </c:pt>
                <c:pt idx="33072">
                  <c:v>3.4573278330941003E-2</c:v>
                </c:pt>
                <c:pt idx="33073">
                  <c:v>2.3440589890926102E-2</c:v>
                </c:pt>
                <c:pt idx="33074">
                  <c:v>4.0550038336163698E-2</c:v>
                </c:pt>
                <c:pt idx="33075">
                  <c:v>3.6428883252701001E-2</c:v>
                </c:pt>
                <c:pt idx="33076">
                  <c:v>5.4528452011468199E-2</c:v>
                </c:pt>
                <c:pt idx="33077">
                  <c:v>3.5705083213316897E-2</c:v>
                </c:pt>
                <c:pt idx="33078">
                  <c:v>9.1494315164965603E-3</c:v>
                </c:pt>
                <c:pt idx="33079">
                  <c:v>4.1265618503488498E-2</c:v>
                </c:pt>
                <c:pt idx="33080">
                  <c:v>1.46974868432876E-2</c:v>
                </c:pt>
                <c:pt idx="33081">
                  <c:v>3.4992990019770201E-2</c:v>
                </c:pt>
                <c:pt idx="33082">
                  <c:v>1.3696225714389E-2</c:v>
                </c:pt>
                <c:pt idx="33083">
                  <c:v>1.1105395512321099E-2</c:v>
                </c:pt>
                <c:pt idx="33084">
                  <c:v>3.5569423136293798E-2</c:v>
                </c:pt>
                <c:pt idx="33085">
                  <c:v>1.03005055232457E-2</c:v>
                </c:pt>
                <c:pt idx="33086">
                  <c:v>9.1297093184327608E-3</c:v>
                </c:pt>
                <c:pt idx="33087">
                  <c:v>4.1043820640750898E-2</c:v>
                </c:pt>
                <c:pt idx="33088">
                  <c:v>3.0966038623271502E-2</c:v>
                </c:pt>
                <c:pt idx="33089">
                  <c:v>1.39621492938184E-2</c:v>
                </c:pt>
                <c:pt idx="33090">
                  <c:v>4.60506367667054E-2</c:v>
                </c:pt>
                <c:pt idx="33091">
                  <c:v>1.9670997102566999E-2</c:v>
                </c:pt>
                <c:pt idx="33092">
                  <c:v>1.23215424042156E-2</c:v>
                </c:pt>
                <c:pt idx="33093">
                  <c:v>9.4120640851486602E-3</c:v>
                </c:pt>
                <c:pt idx="33094">
                  <c:v>1.2285010020837501E-2</c:v>
                </c:pt>
                <c:pt idx="33095">
                  <c:v>9.8174051694476603E-3</c:v>
                </c:pt>
                <c:pt idx="33096">
                  <c:v>5.9041031056953297E-2</c:v>
                </c:pt>
                <c:pt idx="33097">
                  <c:v>4.0902282210239199E-2</c:v>
                </c:pt>
                <c:pt idx="33098">
                  <c:v>1.0626526940979099E-2</c:v>
                </c:pt>
                <c:pt idx="33099">
                  <c:v>3.5126205870837597E-2</c:v>
                </c:pt>
                <c:pt idx="33100">
                  <c:v>1.23945061305687E-2</c:v>
                </c:pt>
                <c:pt idx="33101">
                  <c:v>3.15340182252953E-2</c:v>
                </c:pt>
                <c:pt idx="33102">
                  <c:v>3.1481608752689398E-2</c:v>
                </c:pt>
                <c:pt idx="33103">
                  <c:v>2.9783546413283599E-2</c:v>
                </c:pt>
                <c:pt idx="33104">
                  <c:v>3.0147719860535601E-2</c:v>
                </c:pt>
                <c:pt idx="33105">
                  <c:v>1.0253009170896899E-2</c:v>
                </c:pt>
                <c:pt idx="33106">
                  <c:v>4.0060012081524501E-2</c:v>
                </c:pt>
                <c:pt idx="33107">
                  <c:v>2.7140420767661901E-2</c:v>
                </c:pt>
                <c:pt idx="33108">
                  <c:v>6.8203402728033893E-2</c:v>
                </c:pt>
                <c:pt idx="33109">
                  <c:v>5.6946746172077803E-2</c:v>
                </c:pt>
                <c:pt idx="33110">
                  <c:v>5.58370744276303E-2</c:v>
                </c:pt>
                <c:pt idx="33111">
                  <c:v>1.1409229466025701E-2</c:v>
                </c:pt>
                <c:pt idx="33112">
                  <c:v>2.5474731001258799E-2</c:v>
                </c:pt>
                <c:pt idx="33113">
                  <c:v>1.26360110540523E-2</c:v>
                </c:pt>
                <c:pt idx="33114">
                  <c:v>1.73980875168184E-2</c:v>
                </c:pt>
                <c:pt idx="33115">
                  <c:v>1.3459850458325101E-2</c:v>
                </c:pt>
                <c:pt idx="33116">
                  <c:v>2.8789092440237099E-2</c:v>
                </c:pt>
                <c:pt idx="33117">
                  <c:v>5.26068743321704E-2</c:v>
                </c:pt>
                <c:pt idx="33118">
                  <c:v>1.09953125870197E-2</c:v>
                </c:pt>
                <c:pt idx="33119">
                  <c:v>2.63075353346852E-2</c:v>
                </c:pt>
                <c:pt idx="33120">
                  <c:v>2.4819467747371701E-2</c:v>
                </c:pt>
                <c:pt idx="33121">
                  <c:v>2.89651716533692E-2</c:v>
                </c:pt>
                <c:pt idx="33122">
                  <c:v>2.65276025881231E-2</c:v>
                </c:pt>
                <c:pt idx="33123">
                  <c:v>3.3729456013696098E-2</c:v>
                </c:pt>
                <c:pt idx="33124">
                  <c:v>1.04805507080977E-2</c:v>
                </c:pt>
                <c:pt idx="33125">
                  <c:v>3.5127650783088903E-2</c:v>
                </c:pt>
                <c:pt idx="33126">
                  <c:v>4.6036649349923603E-2</c:v>
                </c:pt>
                <c:pt idx="33127">
                  <c:v>2.50610159816065E-2</c:v>
                </c:pt>
                <c:pt idx="33128">
                  <c:v>9.3765688068328402E-3</c:v>
                </c:pt>
                <c:pt idx="33129">
                  <c:v>2.9353598512097599E-2</c:v>
                </c:pt>
                <c:pt idx="33130">
                  <c:v>1.6491541867878101E-2</c:v>
                </c:pt>
                <c:pt idx="33131">
                  <c:v>5.2562427694128201E-2</c:v>
                </c:pt>
                <c:pt idx="33132">
                  <c:v>1.0608229668028501E-2</c:v>
                </c:pt>
                <c:pt idx="33133">
                  <c:v>1.0463846077791E-2</c:v>
                </c:pt>
                <c:pt idx="33134">
                  <c:v>1.0907945091958001E-2</c:v>
                </c:pt>
                <c:pt idx="33135">
                  <c:v>8.7550324319317207E-3</c:v>
                </c:pt>
                <c:pt idx="33136">
                  <c:v>1.6522447377181101E-2</c:v>
                </c:pt>
                <c:pt idx="33137">
                  <c:v>3.6481457505069599E-2</c:v>
                </c:pt>
                <c:pt idx="33138">
                  <c:v>5.35326013061935E-2</c:v>
                </c:pt>
                <c:pt idx="33139">
                  <c:v>2.3277123554315899E-2</c:v>
                </c:pt>
                <c:pt idx="33140">
                  <c:v>1.0548704138312701E-2</c:v>
                </c:pt>
                <c:pt idx="33141">
                  <c:v>2.85909851855813E-2</c:v>
                </c:pt>
                <c:pt idx="33142">
                  <c:v>1.0714118809821101E-2</c:v>
                </c:pt>
                <c:pt idx="33143">
                  <c:v>3.6087742640866401E-2</c:v>
                </c:pt>
                <c:pt idx="33144">
                  <c:v>5.5519343944963703E-2</c:v>
                </c:pt>
                <c:pt idx="33145">
                  <c:v>3.4802170912938399E-2</c:v>
                </c:pt>
                <c:pt idx="33146">
                  <c:v>1.7873838072336799E-2</c:v>
                </c:pt>
                <c:pt idx="33147">
                  <c:v>5.8401419499733001E-2</c:v>
                </c:pt>
                <c:pt idx="33148">
                  <c:v>1.17550701796931E-2</c:v>
                </c:pt>
                <c:pt idx="33149">
                  <c:v>8.7130639340490396E-3</c:v>
                </c:pt>
                <c:pt idx="33150">
                  <c:v>2.13897072948823E-2</c:v>
                </c:pt>
                <c:pt idx="33151">
                  <c:v>9.2756331729334993E-3</c:v>
                </c:pt>
                <c:pt idx="33152">
                  <c:v>1.7298321440935498E-2</c:v>
                </c:pt>
                <c:pt idx="33153">
                  <c:v>2.9272872400455199E-2</c:v>
                </c:pt>
                <c:pt idx="33154">
                  <c:v>3.9313219453004797E-2</c:v>
                </c:pt>
                <c:pt idx="33155">
                  <c:v>1.14717871076231E-2</c:v>
                </c:pt>
                <c:pt idx="33156">
                  <c:v>2.4338961323186799E-2</c:v>
                </c:pt>
                <c:pt idx="33157">
                  <c:v>2.0931274885278899E-2</c:v>
                </c:pt>
                <c:pt idx="33158">
                  <c:v>1.37260271739341E-2</c:v>
                </c:pt>
                <c:pt idx="33159">
                  <c:v>2.8105591827958801E-2</c:v>
                </c:pt>
                <c:pt idx="33160">
                  <c:v>2.4203181778003301E-2</c:v>
                </c:pt>
                <c:pt idx="33161">
                  <c:v>9.4598426834424203E-3</c:v>
                </c:pt>
                <c:pt idx="33162">
                  <c:v>1.3249358903771E-2</c:v>
                </c:pt>
                <c:pt idx="33163">
                  <c:v>3.6752783193203797E-2</c:v>
                </c:pt>
                <c:pt idx="33164">
                  <c:v>1.36020852078493E-2</c:v>
                </c:pt>
                <c:pt idx="33165">
                  <c:v>1.26763044959855E-2</c:v>
                </c:pt>
                <c:pt idx="33166">
                  <c:v>3.9143899899303301E-2</c:v>
                </c:pt>
                <c:pt idx="33167">
                  <c:v>3.57168227877755E-2</c:v>
                </c:pt>
                <c:pt idx="33168">
                  <c:v>1.0296624539156401E-2</c:v>
                </c:pt>
                <c:pt idx="33169">
                  <c:v>6.3985116156839897E-2</c:v>
                </c:pt>
                <c:pt idx="33170">
                  <c:v>1.0047737588734699E-2</c:v>
                </c:pt>
                <c:pt idx="33171">
                  <c:v>9.8882169988205905E-3</c:v>
                </c:pt>
                <c:pt idx="33172">
                  <c:v>1.46073277658995E-2</c:v>
                </c:pt>
                <c:pt idx="33173">
                  <c:v>2.3433049012401199E-2</c:v>
                </c:pt>
                <c:pt idx="33174">
                  <c:v>2.0348029119360601E-2</c:v>
                </c:pt>
                <c:pt idx="33175">
                  <c:v>2.96347396117966E-2</c:v>
                </c:pt>
                <c:pt idx="33176">
                  <c:v>6.8881550410908002E-2</c:v>
                </c:pt>
                <c:pt idx="33177">
                  <c:v>3.7878511143810599E-2</c:v>
                </c:pt>
                <c:pt idx="33178">
                  <c:v>7.06410351361971E-2</c:v>
                </c:pt>
                <c:pt idx="33179">
                  <c:v>1.38905563199383E-2</c:v>
                </c:pt>
                <c:pt idx="33180">
                  <c:v>1.91734491921342E-2</c:v>
                </c:pt>
                <c:pt idx="33181">
                  <c:v>9.0713921009801593E-3</c:v>
                </c:pt>
                <c:pt idx="33182">
                  <c:v>1.5648106687298598E-2</c:v>
                </c:pt>
                <c:pt idx="33183">
                  <c:v>3.548561764001E-2</c:v>
                </c:pt>
                <c:pt idx="33184">
                  <c:v>8.7217518126096998E-3</c:v>
                </c:pt>
                <c:pt idx="33185">
                  <c:v>9.3698787204556204E-3</c:v>
                </c:pt>
                <c:pt idx="33186">
                  <c:v>1.50471712650335E-2</c:v>
                </c:pt>
                <c:pt idx="33187">
                  <c:v>2.09402727419697E-2</c:v>
                </c:pt>
                <c:pt idx="33188">
                  <c:v>4.1921046886142399E-2</c:v>
                </c:pt>
                <c:pt idx="33189">
                  <c:v>4.0440248367547199E-2</c:v>
                </c:pt>
                <c:pt idx="33190">
                  <c:v>1.26822399559413E-2</c:v>
                </c:pt>
                <c:pt idx="33191">
                  <c:v>2.0077206007798502E-2</c:v>
                </c:pt>
                <c:pt idx="33192">
                  <c:v>1.0153133866049701E-2</c:v>
                </c:pt>
                <c:pt idx="33193">
                  <c:v>1.2285438133938901E-2</c:v>
                </c:pt>
                <c:pt idx="33194">
                  <c:v>1.9724069598620501E-2</c:v>
                </c:pt>
                <c:pt idx="33195">
                  <c:v>1.3224998190444001E-2</c:v>
                </c:pt>
                <c:pt idx="33196">
                  <c:v>2.5240656155814199E-2</c:v>
                </c:pt>
                <c:pt idx="33197">
                  <c:v>1.1475571566036199E-2</c:v>
                </c:pt>
                <c:pt idx="33198">
                  <c:v>1.8943876263787299E-2</c:v>
                </c:pt>
                <c:pt idx="33199">
                  <c:v>1.25167559920576E-2</c:v>
                </c:pt>
                <c:pt idx="33200">
                  <c:v>2.4469737846777001E-2</c:v>
                </c:pt>
                <c:pt idx="33201">
                  <c:v>1.77089863545364E-2</c:v>
                </c:pt>
                <c:pt idx="33202">
                  <c:v>1.09312732541207E-2</c:v>
                </c:pt>
                <c:pt idx="33203">
                  <c:v>8.9986367703217308E-3</c:v>
                </c:pt>
                <c:pt idx="33204">
                  <c:v>6.9181085360316794E-2</c:v>
                </c:pt>
                <c:pt idx="33205">
                  <c:v>2.64291973436535E-2</c:v>
                </c:pt>
                <c:pt idx="33206">
                  <c:v>1.3049343873441199E-2</c:v>
                </c:pt>
                <c:pt idx="33207">
                  <c:v>1.46623797966046E-2</c:v>
                </c:pt>
                <c:pt idx="33208">
                  <c:v>1.9231156392150301E-2</c:v>
                </c:pt>
                <c:pt idx="33209">
                  <c:v>1.67606424791822E-2</c:v>
                </c:pt>
                <c:pt idx="33210">
                  <c:v>3.1988651593779803E-2</c:v>
                </c:pt>
                <c:pt idx="33211">
                  <c:v>9.1639118967221204E-3</c:v>
                </c:pt>
                <c:pt idx="33212">
                  <c:v>1.9694736266383801E-2</c:v>
                </c:pt>
                <c:pt idx="33213">
                  <c:v>3.4110139546738402E-2</c:v>
                </c:pt>
                <c:pt idx="33214">
                  <c:v>1.91002994749487E-2</c:v>
                </c:pt>
                <c:pt idx="33215">
                  <c:v>9.7689484895538692E-3</c:v>
                </c:pt>
                <c:pt idx="33216">
                  <c:v>1.1067528801936099E-2</c:v>
                </c:pt>
                <c:pt idx="33217">
                  <c:v>1.18440094945535E-2</c:v>
                </c:pt>
                <c:pt idx="33218">
                  <c:v>2.4313006244434301E-2</c:v>
                </c:pt>
                <c:pt idx="33219">
                  <c:v>1.11716574282455E-2</c:v>
                </c:pt>
                <c:pt idx="33220">
                  <c:v>2.5486213048139798E-2</c:v>
                </c:pt>
                <c:pt idx="33221">
                  <c:v>2.1328881633165701E-2</c:v>
                </c:pt>
                <c:pt idx="33222">
                  <c:v>1.03736853647924E-2</c:v>
                </c:pt>
                <c:pt idx="33223">
                  <c:v>2.09583866954332E-2</c:v>
                </c:pt>
                <c:pt idx="33224">
                  <c:v>1.4472824545469699E-2</c:v>
                </c:pt>
                <c:pt idx="33225">
                  <c:v>1.8946436977626602E-2</c:v>
                </c:pt>
                <c:pt idx="33226">
                  <c:v>5.8587301378805599E-2</c:v>
                </c:pt>
                <c:pt idx="33227">
                  <c:v>1.21526126343079E-2</c:v>
                </c:pt>
                <c:pt idx="33228">
                  <c:v>1.28128647411563E-2</c:v>
                </c:pt>
                <c:pt idx="33229">
                  <c:v>6.37233624159117E-2</c:v>
                </c:pt>
                <c:pt idx="33230">
                  <c:v>4.8457454392259902E-2</c:v>
                </c:pt>
                <c:pt idx="33231">
                  <c:v>1.54538567846068E-2</c:v>
                </c:pt>
                <c:pt idx="33232">
                  <c:v>1.5981896714236301E-2</c:v>
                </c:pt>
                <c:pt idx="33233">
                  <c:v>1.56101748625893E-2</c:v>
                </c:pt>
                <c:pt idx="33234">
                  <c:v>1.35471478841025E-2</c:v>
                </c:pt>
                <c:pt idx="33235">
                  <c:v>9.2806335364865097E-3</c:v>
                </c:pt>
                <c:pt idx="33236">
                  <c:v>2.4096897772948499E-2</c:v>
                </c:pt>
                <c:pt idx="33237">
                  <c:v>6.8575669030929307E-2</c:v>
                </c:pt>
                <c:pt idx="33238">
                  <c:v>2.3405363374245002E-2</c:v>
                </c:pt>
                <c:pt idx="33239">
                  <c:v>3.80355708024036E-2</c:v>
                </c:pt>
                <c:pt idx="33240">
                  <c:v>1.0208202269029701E-2</c:v>
                </c:pt>
                <c:pt idx="33241">
                  <c:v>1.0698895389555501E-2</c:v>
                </c:pt>
                <c:pt idx="33242">
                  <c:v>2.2863431834935301E-2</c:v>
                </c:pt>
                <c:pt idx="33243">
                  <c:v>1.9670859590465401E-2</c:v>
                </c:pt>
                <c:pt idx="33244">
                  <c:v>1.9004388677894099E-2</c:v>
                </c:pt>
                <c:pt idx="33245">
                  <c:v>1.1808313764060101E-2</c:v>
                </c:pt>
                <c:pt idx="33246">
                  <c:v>1.4228273989083801E-2</c:v>
                </c:pt>
                <c:pt idx="33247">
                  <c:v>1.27997295396465E-2</c:v>
                </c:pt>
                <c:pt idx="33248">
                  <c:v>8.5491388832639702E-3</c:v>
                </c:pt>
                <c:pt idx="33249">
                  <c:v>1.7663516597811801E-2</c:v>
                </c:pt>
                <c:pt idx="33250">
                  <c:v>5.55593113759957E-2</c:v>
                </c:pt>
                <c:pt idx="33251">
                  <c:v>2.2251090697595E-2</c:v>
                </c:pt>
                <c:pt idx="33252">
                  <c:v>1.9602370227932899E-2</c:v>
                </c:pt>
                <c:pt idx="33253">
                  <c:v>9.9051573782160396E-3</c:v>
                </c:pt>
                <c:pt idx="33254">
                  <c:v>5.5681153201019802E-2</c:v>
                </c:pt>
                <c:pt idx="33255">
                  <c:v>2.07961179266258E-2</c:v>
                </c:pt>
                <c:pt idx="33256">
                  <c:v>9.28701205390404E-3</c:v>
                </c:pt>
                <c:pt idx="33257">
                  <c:v>1.32554852047225E-2</c:v>
                </c:pt>
                <c:pt idx="33258">
                  <c:v>1.7301142571706601E-2</c:v>
                </c:pt>
                <c:pt idx="33259">
                  <c:v>8.8294757716409905E-3</c:v>
                </c:pt>
                <c:pt idx="33260">
                  <c:v>1.13117117731156E-2</c:v>
                </c:pt>
                <c:pt idx="33261">
                  <c:v>1.9020416995168099E-2</c:v>
                </c:pt>
                <c:pt idx="33262">
                  <c:v>2.5040955195105599E-2</c:v>
                </c:pt>
                <c:pt idx="33263">
                  <c:v>2.6484965688849602E-2</c:v>
                </c:pt>
                <c:pt idx="33264">
                  <c:v>2.0163031805014098E-2</c:v>
                </c:pt>
                <c:pt idx="33265">
                  <c:v>1.34263760025426E-2</c:v>
                </c:pt>
                <c:pt idx="33266">
                  <c:v>9.6985508306454797E-3</c:v>
                </c:pt>
                <c:pt idx="33267">
                  <c:v>1.1740919398191E-2</c:v>
                </c:pt>
                <c:pt idx="33268">
                  <c:v>4.8722603952348703E-2</c:v>
                </c:pt>
                <c:pt idx="33269">
                  <c:v>2.70662381438787E-2</c:v>
                </c:pt>
                <c:pt idx="33270">
                  <c:v>1.39038646323446E-2</c:v>
                </c:pt>
                <c:pt idx="33271">
                  <c:v>4.8842137733018397E-2</c:v>
                </c:pt>
                <c:pt idx="33272">
                  <c:v>4.4541928948812599E-2</c:v>
                </c:pt>
                <c:pt idx="33273">
                  <c:v>5.5562233370658499E-2</c:v>
                </c:pt>
                <c:pt idx="33274">
                  <c:v>2.90024048905674E-2</c:v>
                </c:pt>
                <c:pt idx="33275">
                  <c:v>5.7842556957477899E-2</c:v>
                </c:pt>
                <c:pt idx="33276">
                  <c:v>3.4788280150003702E-2</c:v>
                </c:pt>
                <c:pt idx="33277">
                  <c:v>3.1393709551030602E-2</c:v>
                </c:pt>
                <c:pt idx="33278">
                  <c:v>1.4068288518449001E-2</c:v>
                </c:pt>
                <c:pt idx="33279">
                  <c:v>1.7469382328222399E-2</c:v>
                </c:pt>
                <c:pt idx="33280">
                  <c:v>1.36464785317276E-2</c:v>
                </c:pt>
                <c:pt idx="33281">
                  <c:v>9.9425329380714994E-3</c:v>
                </c:pt>
                <c:pt idx="33282">
                  <c:v>1.3071870510531099E-2</c:v>
                </c:pt>
                <c:pt idx="33283">
                  <c:v>4.2822778573165701E-2</c:v>
                </c:pt>
                <c:pt idx="33284">
                  <c:v>1.03826686312009E-2</c:v>
                </c:pt>
                <c:pt idx="33285">
                  <c:v>2.1647543993794399E-2</c:v>
                </c:pt>
                <c:pt idx="33286">
                  <c:v>4.69337524839342E-2</c:v>
                </c:pt>
                <c:pt idx="33287">
                  <c:v>1.0032062773390599E-2</c:v>
                </c:pt>
                <c:pt idx="33288">
                  <c:v>3.47962355305435E-2</c:v>
                </c:pt>
                <c:pt idx="33289">
                  <c:v>9.4959273055631697E-3</c:v>
                </c:pt>
                <c:pt idx="33290">
                  <c:v>5.1518178899670503E-2</c:v>
                </c:pt>
                <c:pt idx="33291">
                  <c:v>1.29402120361332E-2</c:v>
                </c:pt>
                <c:pt idx="33292">
                  <c:v>9.6997927789528003E-3</c:v>
                </c:pt>
                <c:pt idx="33293">
                  <c:v>1.43474315146431E-2</c:v>
                </c:pt>
                <c:pt idx="33294">
                  <c:v>1.4956126311299899E-2</c:v>
                </c:pt>
                <c:pt idx="33295">
                  <c:v>1.0096567875294201E-2</c:v>
                </c:pt>
                <c:pt idx="33296">
                  <c:v>2.0135554287270201E-2</c:v>
                </c:pt>
                <c:pt idx="33297">
                  <c:v>1.4785751703783699E-2</c:v>
                </c:pt>
                <c:pt idx="33298">
                  <c:v>2.11233058563014E-2</c:v>
                </c:pt>
                <c:pt idx="33299">
                  <c:v>4.7497914026324903E-2</c:v>
                </c:pt>
                <c:pt idx="33300">
                  <c:v>2.02089425172737E-2</c:v>
                </c:pt>
                <c:pt idx="33301">
                  <c:v>4.1231568940048403E-2</c:v>
                </c:pt>
                <c:pt idx="33302">
                  <c:v>4.3807644999594803E-2</c:v>
                </c:pt>
                <c:pt idx="33303">
                  <c:v>1.37921759888194E-2</c:v>
                </c:pt>
                <c:pt idx="33304">
                  <c:v>9.1817261876617692E-3</c:v>
                </c:pt>
                <c:pt idx="33305">
                  <c:v>2.9463647154014502E-2</c:v>
                </c:pt>
                <c:pt idx="33306">
                  <c:v>1.8472100493022201E-2</c:v>
                </c:pt>
                <c:pt idx="33307">
                  <c:v>4.0974223798284401E-2</c:v>
                </c:pt>
                <c:pt idx="33308">
                  <c:v>9.9065923286268502E-3</c:v>
                </c:pt>
                <c:pt idx="33309">
                  <c:v>1.5108201399638499E-2</c:v>
                </c:pt>
                <c:pt idx="33310">
                  <c:v>2.4730858520940899E-2</c:v>
                </c:pt>
                <c:pt idx="33311">
                  <c:v>1.5309087412585499E-2</c:v>
                </c:pt>
                <c:pt idx="33312">
                  <c:v>1.05856293554293E-2</c:v>
                </c:pt>
                <c:pt idx="33313">
                  <c:v>2.3694365666885899E-2</c:v>
                </c:pt>
                <c:pt idx="33314">
                  <c:v>4.0792857866110997E-2</c:v>
                </c:pt>
                <c:pt idx="33315">
                  <c:v>3.6092144527995598E-2</c:v>
                </c:pt>
                <c:pt idx="33316">
                  <c:v>1.1799448638037001E-2</c:v>
                </c:pt>
                <c:pt idx="33317">
                  <c:v>1.58147726649501E-2</c:v>
                </c:pt>
                <c:pt idx="33318">
                  <c:v>9.0081490090162201E-3</c:v>
                </c:pt>
                <c:pt idx="33319">
                  <c:v>1.1340331667005101E-2</c:v>
                </c:pt>
                <c:pt idx="33320">
                  <c:v>3.36712400394431E-2</c:v>
                </c:pt>
                <c:pt idx="33321">
                  <c:v>3.3215466417731397E-2</c:v>
                </c:pt>
                <c:pt idx="33322">
                  <c:v>2.74242764681446E-2</c:v>
                </c:pt>
                <c:pt idx="33323">
                  <c:v>1.30025045666026E-2</c:v>
                </c:pt>
                <c:pt idx="33324">
                  <c:v>1.50057912770689E-2</c:v>
                </c:pt>
                <c:pt idx="33325">
                  <c:v>1.34013814382078E-2</c:v>
                </c:pt>
                <c:pt idx="33326">
                  <c:v>1.8011316339002902E-2</c:v>
                </c:pt>
                <c:pt idx="33327">
                  <c:v>2.7393034252532301E-2</c:v>
                </c:pt>
                <c:pt idx="33328">
                  <c:v>1.33499031932999E-2</c:v>
                </c:pt>
                <c:pt idx="33329">
                  <c:v>1.48597410001193E-2</c:v>
                </c:pt>
                <c:pt idx="33330">
                  <c:v>6.5186308217880698E-2</c:v>
                </c:pt>
                <c:pt idx="33331">
                  <c:v>1.9110911422000401E-2</c:v>
                </c:pt>
                <c:pt idx="33332">
                  <c:v>5.0472802728941203E-2</c:v>
                </c:pt>
                <c:pt idx="33333">
                  <c:v>1.5621022470551501E-2</c:v>
                </c:pt>
                <c:pt idx="33334">
                  <c:v>1.18154854824844E-2</c:v>
                </c:pt>
                <c:pt idx="33335">
                  <c:v>1.01407000527834E-2</c:v>
                </c:pt>
                <c:pt idx="33336">
                  <c:v>1.18331238680964E-2</c:v>
                </c:pt>
                <c:pt idx="33337">
                  <c:v>1.74106569122532E-2</c:v>
                </c:pt>
                <c:pt idx="33338">
                  <c:v>3.6180791665541098E-2</c:v>
                </c:pt>
                <c:pt idx="33339">
                  <c:v>3.2312099635844201E-2</c:v>
                </c:pt>
                <c:pt idx="33340">
                  <c:v>9.6495529463140606E-3</c:v>
                </c:pt>
                <c:pt idx="33341">
                  <c:v>2.7660449626136899E-2</c:v>
                </c:pt>
                <c:pt idx="33342">
                  <c:v>1.0572488903000299E-2</c:v>
                </c:pt>
                <c:pt idx="33343">
                  <c:v>3.6751690338746097E-2</c:v>
                </c:pt>
                <c:pt idx="33344">
                  <c:v>6.9758705967188001E-2</c:v>
                </c:pt>
                <c:pt idx="33345">
                  <c:v>1.02125997317194E-2</c:v>
                </c:pt>
                <c:pt idx="33346">
                  <c:v>5.7689756589771102E-2</c:v>
                </c:pt>
                <c:pt idx="33347">
                  <c:v>1.06742215865185E-2</c:v>
                </c:pt>
                <c:pt idx="33348">
                  <c:v>1.26906579901122E-2</c:v>
                </c:pt>
                <c:pt idx="33349">
                  <c:v>1.3582216325364599E-2</c:v>
                </c:pt>
                <c:pt idx="33350">
                  <c:v>1.11410974968407E-2</c:v>
                </c:pt>
                <c:pt idx="33351">
                  <c:v>2.5433957770592399E-2</c:v>
                </c:pt>
                <c:pt idx="33352">
                  <c:v>1.2752650574802999E-2</c:v>
                </c:pt>
                <c:pt idx="33353">
                  <c:v>1.3807725972253901E-2</c:v>
                </c:pt>
                <c:pt idx="33354">
                  <c:v>1.37015963453975E-2</c:v>
                </c:pt>
                <c:pt idx="33355">
                  <c:v>4.15494770480523E-2</c:v>
                </c:pt>
                <c:pt idx="33356">
                  <c:v>4.2464084445690102E-2</c:v>
                </c:pt>
                <c:pt idx="33357">
                  <c:v>2.1730801020467001E-2</c:v>
                </c:pt>
                <c:pt idx="33358">
                  <c:v>6.8640348302564297E-2</c:v>
                </c:pt>
                <c:pt idx="33359">
                  <c:v>2.9937531311035E-2</c:v>
                </c:pt>
                <c:pt idx="33360">
                  <c:v>6.0584828715211599E-2</c:v>
                </c:pt>
                <c:pt idx="33361">
                  <c:v>3.7444765300590203E-2</c:v>
                </c:pt>
                <c:pt idx="33362">
                  <c:v>1.01671561066483E-2</c:v>
                </c:pt>
                <c:pt idx="33363">
                  <c:v>6.5499255977769705E-2</c:v>
                </c:pt>
                <c:pt idx="33364">
                  <c:v>3.51243687443894E-2</c:v>
                </c:pt>
                <c:pt idx="33365">
                  <c:v>1.04305479679932E-2</c:v>
                </c:pt>
                <c:pt idx="33366">
                  <c:v>4.9289652671530702E-2</c:v>
                </c:pt>
                <c:pt idx="33367">
                  <c:v>8.9497016596630299E-3</c:v>
                </c:pt>
                <c:pt idx="33368">
                  <c:v>4.8510417913416697E-2</c:v>
                </c:pt>
                <c:pt idx="33369">
                  <c:v>2.1101388221887299E-2</c:v>
                </c:pt>
                <c:pt idx="33370">
                  <c:v>2.11834787450185E-2</c:v>
                </c:pt>
                <c:pt idx="33371">
                  <c:v>4.8076336128275297E-2</c:v>
                </c:pt>
                <c:pt idx="33372">
                  <c:v>2.0936452695666598E-2</c:v>
                </c:pt>
                <c:pt idx="33373">
                  <c:v>9.6563155297061005E-3</c:v>
                </c:pt>
                <c:pt idx="33374">
                  <c:v>1.1842045036813201E-2</c:v>
                </c:pt>
                <c:pt idx="33375">
                  <c:v>9.5972242815494501E-3</c:v>
                </c:pt>
                <c:pt idx="33376">
                  <c:v>2.5497525282429101E-2</c:v>
                </c:pt>
                <c:pt idx="33377">
                  <c:v>1.39226848538782E-2</c:v>
                </c:pt>
                <c:pt idx="33378">
                  <c:v>1.03413274043281E-2</c:v>
                </c:pt>
                <c:pt idx="33379">
                  <c:v>5.73777373860168E-2</c:v>
                </c:pt>
                <c:pt idx="33380">
                  <c:v>2.6678728589709402E-2</c:v>
                </c:pt>
                <c:pt idx="33381">
                  <c:v>6.9108880059033498E-2</c:v>
                </c:pt>
                <c:pt idx="33382">
                  <c:v>2.0609477520827701E-2</c:v>
                </c:pt>
                <c:pt idx="33383">
                  <c:v>1.1042916209537E-2</c:v>
                </c:pt>
                <c:pt idx="33384">
                  <c:v>2.1871852150051298E-2</c:v>
                </c:pt>
                <c:pt idx="33385">
                  <c:v>1.25801009595615E-2</c:v>
                </c:pt>
                <c:pt idx="33386">
                  <c:v>9.6016937909076793E-3</c:v>
                </c:pt>
                <c:pt idx="33387">
                  <c:v>3.6235343631462802E-2</c:v>
                </c:pt>
                <c:pt idx="33388">
                  <c:v>1.9821249406898001E-2</c:v>
                </c:pt>
                <c:pt idx="33389">
                  <c:v>3.11545736433077E-2</c:v>
                </c:pt>
                <c:pt idx="33390">
                  <c:v>4.1231976773473802E-2</c:v>
                </c:pt>
                <c:pt idx="33391">
                  <c:v>9.8759893578989101E-3</c:v>
                </c:pt>
                <c:pt idx="33392">
                  <c:v>2.6132990634218801E-2</c:v>
                </c:pt>
                <c:pt idx="33393">
                  <c:v>3.1467124561007101E-2</c:v>
                </c:pt>
                <c:pt idx="33394">
                  <c:v>1.8039250394396699E-2</c:v>
                </c:pt>
                <c:pt idx="33395">
                  <c:v>1.3613253887034301E-2</c:v>
                </c:pt>
                <c:pt idx="33396">
                  <c:v>2.93505055121542E-2</c:v>
                </c:pt>
                <c:pt idx="33397">
                  <c:v>9.6427423671177001E-3</c:v>
                </c:pt>
                <c:pt idx="33398">
                  <c:v>1.22872652370364E-2</c:v>
                </c:pt>
                <c:pt idx="33399">
                  <c:v>1.09425994973935E-2</c:v>
                </c:pt>
                <c:pt idx="33400">
                  <c:v>1.9451813015193602E-2</c:v>
                </c:pt>
                <c:pt idx="33401">
                  <c:v>2.19563288447551E-2</c:v>
                </c:pt>
                <c:pt idx="33402">
                  <c:v>3.3321777473394501E-2</c:v>
                </c:pt>
                <c:pt idx="33403">
                  <c:v>1.41700498069686E-2</c:v>
                </c:pt>
                <c:pt idx="33404">
                  <c:v>4.9526678574469199E-2</c:v>
                </c:pt>
                <c:pt idx="33405">
                  <c:v>1.3965313868279899E-2</c:v>
                </c:pt>
                <c:pt idx="33406">
                  <c:v>1.1612550584694001E-2</c:v>
                </c:pt>
                <c:pt idx="33407">
                  <c:v>1.29123110956191E-2</c:v>
                </c:pt>
                <c:pt idx="33408">
                  <c:v>3.9919757603158197E-2</c:v>
                </c:pt>
                <c:pt idx="33409">
                  <c:v>1.48979525521882E-2</c:v>
                </c:pt>
                <c:pt idx="33410">
                  <c:v>9.5824101420922993E-3</c:v>
                </c:pt>
                <c:pt idx="33411">
                  <c:v>3.6284994163637098E-2</c:v>
                </c:pt>
                <c:pt idx="33412">
                  <c:v>2.5513201048636601E-2</c:v>
                </c:pt>
                <c:pt idx="33413">
                  <c:v>9.7807962675385204E-3</c:v>
                </c:pt>
                <c:pt idx="33414">
                  <c:v>5.9546107184310103E-2</c:v>
                </c:pt>
                <c:pt idx="33415">
                  <c:v>3.6752432845837998E-2</c:v>
                </c:pt>
                <c:pt idx="33416">
                  <c:v>3.6017480435760099E-2</c:v>
                </c:pt>
                <c:pt idx="33417">
                  <c:v>1.20906485218998E-2</c:v>
                </c:pt>
                <c:pt idx="33418">
                  <c:v>3.2169293581823598E-2</c:v>
                </c:pt>
                <c:pt idx="33419">
                  <c:v>3.6850295797311999E-2</c:v>
                </c:pt>
                <c:pt idx="33420">
                  <c:v>2.0316077255332798E-2</c:v>
                </c:pt>
                <c:pt idx="33421">
                  <c:v>2.1973660409262501E-2</c:v>
                </c:pt>
                <c:pt idx="33422">
                  <c:v>2.7285512310602E-2</c:v>
                </c:pt>
                <c:pt idx="33423">
                  <c:v>2.5114016818873999E-2</c:v>
                </c:pt>
                <c:pt idx="33424">
                  <c:v>1.379708584679E-2</c:v>
                </c:pt>
                <c:pt idx="33425">
                  <c:v>1.12665197738468E-2</c:v>
                </c:pt>
                <c:pt idx="33426">
                  <c:v>1.37726113240422E-2</c:v>
                </c:pt>
                <c:pt idx="33427">
                  <c:v>1.65325865642015E-2</c:v>
                </c:pt>
                <c:pt idx="33428">
                  <c:v>1.11063509843334E-2</c:v>
                </c:pt>
                <c:pt idx="33429">
                  <c:v>4.29026863156797E-2</c:v>
                </c:pt>
                <c:pt idx="33430">
                  <c:v>5.8755498100572699E-2</c:v>
                </c:pt>
                <c:pt idx="33431">
                  <c:v>1.0515165863839399E-2</c:v>
                </c:pt>
                <c:pt idx="33432">
                  <c:v>2.8454845473105998E-2</c:v>
                </c:pt>
                <c:pt idx="33433">
                  <c:v>1.32171314111373E-2</c:v>
                </c:pt>
                <c:pt idx="33434">
                  <c:v>2.0764711152602498E-2</c:v>
                </c:pt>
                <c:pt idx="33435">
                  <c:v>1.12292062447966E-2</c:v>
                </c:pt>
                <c:pt idx="33436">
                  <c:v>9.4566841868008299E-3</c:v>
                </c:pt>
                <c:pt idx="33437">
                  <c:v>9.5346301201818303E-3</c:v>
                </c:pt>
                <c:pt idx="33438">
                  <c:v>1.31554576959168E-2</c:v>
                </c:pt>
                <c:pt idx="33439">
                  <c:v>2.82088269421371E-2</c:v>
                </c:pt>
                <c:pt idx="33440">
                  <c:v>2.10036887695569E-2</c:v>
                </c:pt>
                <c:pt idx="33441">
                  <c:v>1.44041476506974E-2</c:v>
                </c:pt>
                <c:pt idx="33442">
                  <c:v>5.86067019160681E-2</c:v>
                </c:pt>
                <c:pt idx="33443">
                  <c:v>1.01258939963244E-2</c:v>
                </c:pt>
                <c:pt idx="33444">
                  <c:v>2.4815327081110301E-2</c:v>
                </c:pt>
                <c:pt idx="33445">
                  <c:v>9.2344626245397209E-3</c:v>
                </c:pt>
                <c:pt idx="33446">
                  <c:v>9.6026638784162902E-3</c:v>
                </c:pt>
                <c:pt idx="33447">
                  <c:v>1.8355243149772701E-2</c:v>
                </c:pt>
                <c:pt idx="33448">
                  <c:v>1.5860275564540501E-2</c:v>
                </c:pt>
                <c:pt idx="33449">
                  <c:v>1.0632809058095201E-2</c:v>
                </c:pt>
                <c:pt idx="33450">
                  <c:v>1.31623839606161E-2</c:v>
                </c:pt>
                <c:pt idx="33451">
                  <c:v>1.1152017555150001E-2</c:v>
                </c:pt>
                <c:pt idx="33452">
                  <c:v>1.1512079810755201E-2</c:v>
                </c:pt>
                <c:pt idx="33453">
                  <c:v>1.8886851186486E-2</c:v>
                </c:pt>
                <c:pt idx="33454">
                  <c:v>1.5600817138581601E-2</c:v>
                </c:pt>
                <c:pt idx="33455">
                  <c:v>1.0279747033259E-2</c:v>
                </c:pt>
                <c:pt idx="33456">
                  <c:v>4.65135478603972E-2</c:v>
                </c:pt>
                <c:pt idx="33457">
                  <c:v>1.43267062509828E-2</c:v>
                </c:pt>
                <c:pt idx="33458">
                  <c:v>7.1962950257099798E-2</c:v>
                </c:pt>
                <c:pt idx="33459">
                  <c:v>2.4485712634874202E-2</c:v>
                </c:pt>
                <c:pt idx="33460">
                  <c:v>2.2227719395323899E-2</c:v>
                </c:pt>
                <c:pt idx="33461">
                  <c:v>1.1252566123208199E-2</c:v>
                </c:pt>
                <c:pt idx="33462">
                  <c:v>1.05255798660315E-2</c:v>
                </c:pt>
                <c:pt idx="33463">
                  <c:v>5.3594440553329001E-2</c:v>
                </c:pt>
                <c:pt idx="33464">
                  <c:v>1.9813246085472101E-2</c:v>
                </c:pt>
                <c:pt idx="33465">
                  <c:v>1.16797728341959E-2</c:v>
                </c:pt>
                <c:pt idx="33466">
                  <c:v>4.9120917141621701E-2</c:v>
                </c:pt>
                <c:pt idx="33467">
                  <c:v>5.2060290771982397E-2</c:v>
                </c:pt>
                <c:pt idx="33468">
                  <c:v>1.14282588087561E-2</c:v>
                </c:pt>
                <c:pt idx="33469">
                  <c:v>1.22554318684952E-2</c:v>
                </c:pt>
                <c:pt idx="33470">
                  <c:v>1.22827348947116E-2</c:v>
                </c:pt>
                <c:pt idx="33471">
                  <c:v>1.4976954613590601E-2</c:v>
                </c:pt>
                <c:pt idx="33472">
                  <c:v>6.6444158892951105E-2</c:v>
                </c:pt>
                <c:pt idx="33473">
                  <c:v>1.0913622996401201E-2</c:v>
                </c:pt>
                <c:pt idx="33474">
                  <c:v>5.5507481235306598E-2</c:v>
                </c:pt>
                <c:pt idx="33475">
                  <c:v>4.3485778618775298E-2</c:v>
                </c:pt>
                <c:pt idx="33476">
                  <c:v>1.4657111754738199E-2</c:v>
                </c:pt>
                <c:pt idx="33477">
                  <c:v>4.0790984797275102E-2</c:v>
                </c:pt>
                <c:pt idx="33478">
                  <c:v>1.75823620206359E-2</c:v>
                </c:pt>
                <c:pt idx="33479">
                  <c:v>2.4756204264322099E-2</c:v>
                </c:pt>
                <c:pt idx="33480">
                  <c:v>1.2710036453513301E-2</c:v>
                </c:pt>
                <c:pt idx="33481">
                  <c:v>3.36394543216324E-2</c:v>
                </c:pt>
                <c:pt idx="33482">
                  <c:v>4.0855837555176903E-2</c:v>
                </c:pt>
                <c:pt idx="33483">
                  <c:v>6.0777480500059301E-2</c:v>
                </c:pt>
                <c:pt idx="33484">
                  <c:v>2.5683859639008301E-2</c:v>
                </c:pt>
                <c:pt idx="33485">
                  <c:v>2.0392311270718201E-2</c:v>
                </c:pt>
                <c:pt idx="33486">
                  <c:v>1.0983985936893301E-2</c:v>
                </c:pt>
                <c:pt idx="33487">
                  <c:v>5.2070431894014703E-2</c:v>
                </c:pt>
                <c:pt idx="33488">
                  <c:v>1.8962503484806999E-2</c:v>
                </c:pt>
                <c:pt idx="33489">
                  <c:v>2.5590178972680899E-2</c:v>
                </c:pt>
                <c:pt idx="33490">
                  <c:v>1.8480210581793499E-2</c:v>
                </c:pt>
                <c:pt idx="33491">
                  <c:v>4.9452277651924198E-2</c:v>
                </c:pt>
                <c:pt idx="33492">
                  <c:v>1.76742872444315E-2</c:v>
                </c:pt>
                <c:pt idx="33493">
                  <c:v>6.0418069408284203E-2</c:v>
                </c:pt>
                <c:pt idx="33494">
                  <c:v>2.2021251616116299E-2</c:v>
                </c:pt>
                <c:pt idx="33495">
                  <c:v>1.10725373175327E-2</c:v>
                </c:pt>
                <c:pt idx="33496">
                  <c:v>9.5562469301869405E-3</c:v>
                </c:pt>
                <c:pt idx="33497">
                  <c:v>6.8810355107168805E-2</c:v>
                </c:pt>
                <c:pt idx="33498">
                  <c:v>3.0807788097107599E-2</c:v>
                </c:pt>
                <c:pt idx="33499">
                  <c:v>2.0959537284847701E-2</c:v>
                </c:pt>
                <c:pt idx="33500">
                  <c:v>9.9288661366797593E-3</c:v>
                </c:pt>
                <c:pt idx="33501">
                  <c:v>1.1392262604361899E-2</c:v>
                </c:pt>
                <c:pt idx="33502">
                  <c:v>1.6364319789311899E-2</c:v>
                </c:pt>
                <c:pt idx="33503">
                  <c:v>5.3106662609902801E-2</c:v>
                </c:pt>
                <c:pt idx="33504">
                  <c:v>5.95402790942458E-2</c:v>
                </c:pt>
                <c:pt idx="33505">
                  <c:v>2.9019760014730001E-2</c:v>
                </c:pt>
                <c:pt idx="33506">
                  <c:v>1.46817344355835E-2</c:v>
                </c:pt>
                <c:pt idx="33507">
                  <c:v>1.27380305291084E-2</c:v>
                </c:pt>
                <c:pt idx="33508">
                  <c:v>1.26468620568539E-2</c:v>
                </c:pt>
                <c:pt idx="33509">
                  <c:v>2.1225941558192199E-2</c:v>
                </c:pt>
                <c:pt idx="33510">
                  <c:v>3.7089500031395398E-2</c:v>
                </c:pt>
                <c:pt idx="33511">
                  <c:v>2.1674184722321101E-2</c:v>
                </c:pt>
                <c:pt idx="33512">
                  <c:v>2.4578617332395299E-2</c:v>
                </c:pt>
                <c:pt idx="33513">
                  <c:v>2.29528491008998E-2</c:v>
                </c:pt>
                <c:pt idx="33514">
                  <c:v>2.19564960973667E-2</c:v>
                </c:pt>
                <c:pt idx="33515">
                  <c:v>2.2624125082652501E-2</c:v>
                </c:pt>
                <c:pt idx="33516">
                  <c:v>1.0941620759041801E-2</c:v>
                </c:pt>
                <c:pt idx="33517">
                  <c:v>1.8029722377442801E-2</c:v>
                </c:pt>
                <c:pt idx="33518">
                  <c:v>1.5955822234305399E-2</c:v>
                </c:pt>
                <c:pt idx="33519">
                  <c:v>1.8818653942858799E-2</c:v>
                </c:pt>
                <c:pt idx="33520">
                  <c:v>2.7122449333489802E-2</c:v>
                </c:pt>
                <c:pt idx="33521">
                  <c:v>1.01838510350102E-2</c:v>
                </c:pt>
                <c:pt idx="33522">
                  <c:v>1.46452060249682E-2</c:v>
                </c:pt>
                <c:pt idx="33523">
                  <c:v>2.5043087582114099E-2</c:v>
                </c:pt>
                <c:pt idx="33524">
                  <c:v>1.34690102704877E-2</c:v>
                </c:pt>
                <c:pt idx="33525">
                  <c:v>1.20743803035194E-2</c:v>
                </c:pt>
                <c:pt idx="33526">
                  <c:v>1.0413207430922101E-2</c:v>
                </c:pt>
                <c:pt idx="33527">
                  <c:v>1.26854523767787E-2</c:v>
                </c:pt>
                <c:pt idx="33528">
                  <c:v>5.0012845040749203E-2</c:v>
                </c:pt>
                <c:pt idx="33529">
                  <c:v>1.1738256568632199E-2</c:v>
                </c:pt>
                <c:pt idx="33530">
                  <c:v>3.2329677399145898E-2</c:v>
                </c:pt>
                <c:pt idx="33531">
                  <c:v>1.1098244063086101E-2</c:v>
                </c:pt>
                <c:pt idx="33532">
                  <c:v>1.41258180657764E-2</c:v>
                </c:pt>
                <c:pt idx="33533">
                  <c:v>1.0052876018147101E-2</c:v>
                </c:pt>
                <c:pt idx="33534">
                  <c:v>1.6208228493343399E-2</c:v>
                </c:pt>
                <c:pt idx="33535">
                  <c:v>1.67371046045613E-2</c:v>
                </c:pt>
                <c:pt idx="33536">
                  <c:v>1.2719302304612099E-2</c:v>
                </c:pt>
                <c:pt idx="33537">
                  <c:v>1.25128243416264E-2</c:v>
                </c:pt>
                <c:pt idx="33538">
                  <c:v>3.00165529603682E-2</c:v>
                </c:pt>
                <c:pt idx="33539">
                  <c:v>4.4923207040059698E-2</c:v>
                </c:pt>
                <c:pt idx="33540">
                  <c:v>6.2120738909827097E-2</c:v>
                </c:pt>
                <c:pt idx="33541">
                  <c:v>9.2749671939722101E-3</c:v>
                </c:pt>
                <c:pt idx="33542">
                  <c:v>1.2197094375511801E-2</c:v>
                </c:pt>
                <c:pt idx="33543">
                  <c:v>1.0358366671935799E-2</c:v>
                </c:pt>
                <c:pt idx="33544">
                  <c:v>1.8257230411307699E-2</c:v>
                </c:pt>
                <c:pt idx="33545">
                  <c:v>2.69397648660319E-2</c:v>
                </c:pt>
                <c:pt idx="33546">
                  <c:v>6.4626711388271502E-2</c:v>
                </c:pt>
                <c:pt idx="33547">
                  <c:v>6.9748644033782406E-2</c:v>
                </c:pt>
                <c:pt idx="33548">
                  <c:v>8.9073575311800907E-3</c:v>
                </c:pt>
                <c:pt idx="33549">
                  <c:v>4.4497451192082399E-2</c:v>
                </c:pt>
                <c:pt idx="33550">
                  <c:v>1.3023123108422499E-2</c:v>
                </c:pt>
                <c:pt idx="33551">
                  <c:v>1.12603708608046E-2</c:v>
                </c:pt>
                <c:pt idx="33552">
                  <c:v>1.6267715858153901E-2</c:v>
                </c:pt>
                <c:pt idx="33553">
                  <c:v>2.18179300157798E-2</c:v>
                </c:pt>
                <c:pt idx="33554">
                  <c:v>1.0492631248301999E-2</c:v>
                </c:pt>
                <c:pt idx="33555">
                  <c:v>4.5892773466766602E-2</c:v>
                </c:pt>
                <c:pt idx="33556">
                  <c:v>2.4192898703975198E-2</c:v>
                </c:pt>
                <c:pt idx="33557">
                  <c:v>1.5745675513557399E-2</c:v>
                </c:pt>
                <c:pt idx="33558">
                  <c:v>6.1926673848166101E-2</c:v>
                </c:pt>
                <c:pt idx="33559">
                  <c:v>1.3777286827861701E-2</c:v>
                </c:pt>
                <c:pt idx="33560">
                  <c:v>9.1469213871996496E-3</c:v>
                </c:pt>
                <c:pt idx="33561">
                  <c:v>5.8954485979518398E-2</c:v>
                </c:pt>
                <c:pt idx="33562">
                  <c:v>1.08015085336994E-2</c:v>
                </c:pt>
                <c:pt idx="33563">
                  <c:v>1.17014983840981E-2</c:v>
                </c:pt>
                <c:pt idx="33564">
                  <c:v>9.4605853607866303E-3</c:v>
                </c:pt>
                <c:pt idx="33565">
                  <c:v>1.0598900635920699E-2</c:v>
                </c:pt>
                <c:pt idx="33566">
                  <c:v>1.6647597354346198E-2</c:v>
                </c:pt>
                <c:pt idx="33567">
                  <c:v>1.60548511640962E-2</c:v>
                </c:pt>
                <c:pt idx="33568">
                  <c:v>3.0475244755316402E-2</c:v>
                </c:pt>
                <c:pt idx="33569">
                  <c:v>8.9892370194425697E-3</c:v>
                </c:pt>
                <c:pt idx="33570">
                  <c:v>2.0272249271085601E-2</c:v>
                </c:pt>
                <c:pt idx="33571">
                  <c:v>1.8496738845988198E-2</c:v>
                </c:pt>
                <c:pt idx="33572">
                  <c:v>2.5766028656286601E-2</c:v>
                </c:pt>
                <c:pt idx="33573">
                  <c:v>5.1797692124905703E-2</c:v>
                </c:pt>
                <c:pt idx="33574">
                  <c:v>1.45411782511222E-2</c:v>
                </c:pt>
                <c:pt idx="33575">
                  <c:v>5.60417225351586E-2</c:v>
                </c:pt>
                <c:pt idx="33576">
                  <c:v>1.8569843759769802E-2</c:v>
                </c:pt>
                <c:pt idx="33577">
                  <c:v>1.15672492081524E-2</c:v>
                </c:pt>
                <c:pt idx="33578">
                  <c:v>1.7626793854611501E-2</c:v>
                </c:pt>
                <c:pt idx="33579">
                  <c:v>1.8130729766792E-2</c:v>
                </c:pt>
                <c:pt idx="33580">
                  <c:v>1.8623965211049202E-2</c:v>
                </c:pt>
                <c:pt idx="33581">
                  <c:v>2.4324511345937001E-2</c:v>
                </c:pt>
                <c:pt idx="33582">
                  <c:v>8.9873866344834501E-3</c:v>
                </c:pt>
                <c:pt idx="33583">
                  <c:v>1.24845327729013E-2</c:v>
                </c:pt>
                <c:pt idx="33584">
                  <c:v>4.5761688021045098E-2</c:v>
                </c:pt>
                <c:pt idx="33585">
                  <c:v>1.3181137629245301E-2</c:v>
                </c:pt>
                <c:pt idx="33586">
                  <c:v>2.7314047071714899E-2</c:v>
                </c:pt>
                <c:pt idx="33587">
                  <c:v>4.0922550389800298E-2</c:v>
                </c:pt>
                <c:pt idx="33588">
                  <c:v>4.6252317898032601E-2</c:v>
                </c:pt>
                <c:pt idx="33589">
                  <c:v>1.0332189805622401E-2</c:v>
                </c:pt>
                <c:pt idx="33590">
                  <c:v>1.5127401057241901E-2</c:v>
                </c:pt>
                <c:pt idx="33591">
                  <c:v>1.16441781130791E-2</c:v>
                </c:pt>
                <c:pt idx="33592">
                  <c:v>1.4971728702457301E-2</c:v>
                </c:pt>
                <c:pt idx="33593">
                  <c:v>1.2305902154134799E-2</c:v>
                </c:pt>
                <c:pt idx="33594">
                  <c:v>4.8337942618696901E-2</c:v>
                </c:pt>
                <c:pt idx="33595">
                  <c:v>1.75495857338674E-2</c:v>
                </c:pt>
                <c:pt idx="33596">
                  <c:v>9.2781437296885396E-3</c:v>
                </c:pt>
                <c:pt idx="33597">
                  <c:v>1.7327232402805402E-2</c:v>
                </c:pt>
                <c:pt idx="33598">
                  <c:v>9.7165852520402496E-3</c:v>
                </c:pt>
                <c:pt idx="33599">
                  <c:v>2.15191678565738E-2</c:v>
                </c:pt>
                <c:pt idx="33600">
                  <c:v>2.3268896569747601E-2</c:v>
                </c:pt>
                <c:pt idx="33601">
                  <c:v>2.4421792786974601E-2</c:v>
                </c:pt>
                <c:pt idx="33602">
                  <c:v>1.8829050350839101E-2</c:v>
                </c:pt>
                <c:pt idx="33603">
                  <c:v>1.17683034878943E-2</c:v>
                </c:pt>
                <c:pt idx="33604">
                  <c:v>1.8168434659707699E-2</c:v>
                </c:pt>
                <c:pt idx="33605">
                  <c:v>9.1554512912395396E-3</c:v>
                </c:pt>
                <c:pt idx="33606">
                  <c:v>1.23710651095566E-2</c:v>
                </c:pt>
                <c:pt idx="33607">
                  <c:v>1.5721299985781999E-2</c:v>
                </c:pt>
                <c:pt idx="33608">
                  <c:v>1.04409475331631E-2</c:v>
                </c:pt>
                <c:pt idx="33609">
                  <c:v>6.6382534628259895E-2</c:v>
                </c:pt>
                <c:pt idx="33610">
                  <c:v>1.10955755768681E-2</c:v>
                </c:pt>
                <c:pt idx="33611">
                  <c:v>1.0187610621701201E-2</c:v>
                </c:pt>
                <c:pt idx="33612">
                  <c:v>5.571530920514E-2</c:v>
                </c:pt>
                <c:pt idx="33613">
                  <c:v>1.2176861251389601E-2</c:v>
                </c:pt>
                <c:pt idx="33614">
                  <c:v>2.2278769973395202E-2</c:v>
                </c:pt>
                <c:pt idx="33615">
                  <c:v>1.9154383383061802E-2</c:v>
                </c:pt>
                <c:pt idx="33616">
                  <c:v>5.8348868276332601E-2</c:v>
                </c:pt>
                <c:pt idx="33617">
                  <c:v>1.2437200672223E-2</c:v>
                </c:pt>
                <c:pt idx="33618">
                  <c:v>4.3656955454159901E-2</c:v>
                </c:pt>
                <c:pt idx="33619">
                  <c:v>2.4166757381929801E-2</c:v>
                </c:pt>
                <c:pt idx="33620">
                  <c:v>6.7686471465716505E-2</c:v>
                </c:pt>
                <c:pt idx="33621">
                  <c:v>4.4716984672990297E-2</c:v>
                </c:pt>
                <c:pt idx="33622">
                  <c:v>1.7064725712755701E-2</c:v>
                </c:pt>
                <c:pt idx="33623">
                  <c:v>1.24834765516587E-2</c:v>
                </c:pt>
                <c:pt idx="33624">
                  <c:v>1.02732835737116E-2</c:v>
                </c:pt>
                <c:pt idx="33625">
                  <c:v>1.8558611547171099E-2</c:v>
                </c:pt>
                <c:pt idx="33626">
                  <c:v>1.01191319635605E-2</c:v>
                </c:pt>
                <c:pt idx="33627">
                  <c:v>1.7942179613330399E-2</c:v>
                </c:pt>
                <c:pt idx="33628">
                  <c:v>2.8399958399898201E-2</c:v>
                </c:pt>
                <c:pt idx="33629">
                  <c:v>5.0651596492181497E-2</c:v>
                </c:pt>
                <c:pt idx="33630">
                  <c:v>2.3367199334110599E-2</c:v>
                </c:pt>
                <c:pt idx="33631">
                  <c:v>1.6266235845477501E-2</c:v>
                </c:pt>
                <c:pt idx="33632">
                  <c:v>1.04665964470575E-2</c:v>
                </c:pt>
                <c:pt idx="33633">
                  <c:v>3.8880447245989699E-2</c:v>
                </c:pt>
                <c:pt idx="33634">
                  <c:v>1.9791234584260301E-2</c:v>
                </c:pt>
                <c:pt idx="33635">
                  <c:v>3.2068026292982797E-2</c:v>
                </c:pt>
                <c:pt idx="33636">
                  <c:v>1.51384547244889E-2</c:v>
                </c:pt>
                <c:pt idx="33637">
                  <c:v>1.7073744716820799E-2</c:v>
                </c:pt>
                <c:pt idx="33638">
                  <c:v>1.0345144902747599E-2</c:v>
                </c:pt>
                <c:pt idx="33639">
                  <c:v>1.21304310278864E-2</c:v>
                </c:pt>
                <c:pt idx="33640">
                  <c:v>5.51952671376265E-2</c:v>
                </c:pt>
                <c:pt idx="33641">
                  <c:v>1.04744380467477E-2</c:v>
                </c:pt>
                <c:pt idx="33642">
                  <c:v>4.9899635897249599E-2</c:v>
                </c:pt>
                <c:pt idx="33643">
                  <c:v>3.3133062221947403E-2</c:v>
                </c:pt>
                <c:pt idx="33644">
                  <c:v>1.63644876764832E-2</c:v>
                </c:pt>
                <c:pt idx="33645">
                  <c:v>2.0123451141818301E-2</c:v>
                </c:pt>
                <c:pt idx="33646">
                  <c:v>6.9685693729865397E-2</c:v>
                </c:pt>
                <c:pt idx="33647">
                  <c:v>7.3377997406188999E-2</c:v>
                </c:pt>
                <c:pt idx="33648">
                  <c:v>1.02551968852557E-2</c:v>
                </c:pt>
                <c:pt idx="33649">
                  <c:v>4.8509151636557397E-2</c:v>
                </c:pt>
                <c:pt idx="33650">
                  <c:v>9.2069067983204106E-3</c:v>
                </c:pt>
                <c:pt idx="33651">
                  <c:v>1.12209143200711E-2</c:v>
                </c:pt>
                <c:pt idx="33652">
                  <c:v>2.5830929439320499E-2</c:v>
                </c:pt>
                <c:pt idx="33653">
                  <c:v>4.0763476498617002E-2</c:v>
                </c:pt>
                <c:pt idx="33654">
                  <c:v>2.3143577353522699E-2</c:v>
                </c:pt>
                <c:pt idx="33655">
                  <c:v>1.9834850246253699E-2</c:v>
                </c:pt>
                <c:pt idx="33656">
                  <c:v>5.7319668640744101E-2</c:v>
                </c:pt>
                <c:pt idx="33657">
                  <c:v>1.10805993154975E-2</c:v>
                </c:pt>
                <c:pt idx="33658">
                  <c:v>1.2233190581197101E-2</c:v>
                </c:pt>
                <c:pt idx="33659">
                  <c:v>1.5851339224849801E-2</c:v>
                </c:pt>
                <c:pt idx="33660">
                  <c:v>2.4567989968989401E-2</c:v>
                </c:pt>
                <c:pt idx="33661">
                  <c:v>3.1307597382256698E-2</c:v>
                </c:pt>
                <c:pt idx="33662">
                  <c:v>5.9186789713888403E-2</c:v>
                </c:pt>
                <c:pt idx="33663">
                  <c:v>2.2563007514377099E-2</c:v>
                </c:pt>
                <c:pt idx="33664">
                  <c:v>4.52559553208308E-2</c:v>
                </c:pt>
                <c:pt idx="33665">
                  <c:v>4.4621905191647299E-2</c:v>
                </c:pt>
                <c:pt idx="33666">
                  <c:v>1.13170131657009E-2</c:v>
                </c:pt>
                <c:pt idx="33667">
                  <c:v>1.33426634912249E-2</c:v>
                </c:pt>
                <c:pt idx="33668">
                  <c:v>1.76628361558437E-2</c:v>
                </c:pt>
                <c:pt idx="33669">
                  <c:v>1.9539167311260298E-2</c:v>
                </c:pt>
                <c:pt idx="33670">
                  <c:v>1.66992916675298E-2</c:v>
                </c:pt>
                <c:pt idx="33671">
                  <c:v>5.1171004367996403E-2</c:v>
                </c:pt>
                <c:pt idx="33672">
                  <c:v>3.2915869949663903E-2</c:v>
                </c:pt>
                <c:pt idx="33673">
                  <c:v>1.09522120435396E-2</c:v>
                </c:pt>
                <c:pt idx="33674">
                  <c:v>3.0697341633987699E-2</c:v>
                </c:pt>
                <c:pt idx="33675">
                  <c:v>1.53782234134873E-2</c:v>
                </c:pt>
                <c:pt idx="33676">
                  <c:v>5.0735733598710198E-2</c:v>
                </c:pt>
                <c:pt idx="33677">
                  <c:v>1.10082850747473E-2</c:v>
                </c:pt>
                <c:pt idx="33678">
                  <c:v>1.0377000666332801E-2</c:v>
                </c:pt>
                <c:pt idx="33679">
                  <c:v>1.18000440483788E-2</c:v>
                </c:pt>
                <c:pt idx="33680">
                  <c:v>1.5430891586916001E-2</c:v>
                </c:pt>
                <c:pt idx="33681">
                  <c:v>1.71527748331586E-2</c:v>
                </c:pt>
                <c:pt idx="33682">
                  <c:v>2.6444812909899602E-2</c:v>
                </c:pt>
                <c:pt idx="33683">
                  <c:v>1.46055743798851E-2</c:v>
                </c:pt>
                <c:pt idx="33684">
                  <c:v>1.46784046593129E-2</c:v>
                </c:pt>
                <c:pt idx="33685">
                  <c:v>4.4513364462040697E-2</c:v>
                </c:pt>
                <c:pt idx="33686">
                  <c:v>1.5928872955228698E-2</c:v>
                </c:pt>
                <c:pt idx="33687">
                  <c:v>1.53715563008303E-2</c:v>
                </c:pt>
                <c:pt idx="33688">
                  <c:v>6.02507764395981E-2</c:v>
                </c:pt>
                <c:pt idx="33689">
                  <c:v>1.5416882916102499E-2</c:v>
                </c:pt>
                <c:pt idx="33690">
                  <c:v>5.5061949372308502E-2</c:v>
                </c:pt>
                <c:pt idx="33691">
                  <c:v>1.7191807696454901E-2</c:v>
                </c:pt>
                <c:pt idx="33692">
                  <c:v>3.1570984590109499E-2</c:v>
                </c:pt>
                <c:pt idx="33693">
                  <c:v>1.4762190201546101E-2</c:v>
                </c:pt>
                <c:pt idx="33694">
                  <c:v>1.0979719467349E-2</c:v>
                </c:pt>
                <c:pt idx="33695">
                  <c:v>1.13889177883909E-2</c:v>
                </c:pt>
                <c:pt idx="33696">
                  <c:v>2.03083032266725E-2</c:v>
                </c:pt>
                <c:pt idx="33697">
                  <c:v>1.9136118257971201E-2</c:v>
                </c:pt>
                <c:pt idx="33698">
                  <c:v>1.6484388664090101E-2</c:v>
                </c:pt>
                <c:pt idx="33699">
                  <c:v>1.24667585488594E-2</c:v>
                </c:pt>
                <c:pt idx="33700">
                  <c:v>3.7341066810545297E-2</c:v>
                </c:pt>
                <c:pt idx="33701">
                  <c:v>1.26960244637562E-2</c:v>
                </c:pt>
                <c:pt idx="33702">
                  <c:v>1.72264401612864E-2</c:v>
                </c:pt>
                <c:pt idx="33703">
                  <c:v>1.03141751794889E-2</c:v>
                </c:pt>
                <c:pt idx="33704">
                  <c:v>2.2627506679790299E-2</c:v>
                </c:pt>
                <c:pt idx="33705">
                  <c:v>4.7014107394897503E-2</c:v>
                </c:pt>
                <c:pt idx="33706">
                  <c:v>1.13049309122956E-2</c:v>
                </c:pt>
                <c:pt idx="33707">
                  <c:v>1.35493837473145E-2</c:v>
                </c:pt>
                <c:pt idx="33708">
                  <c:v>5.1851639289351797E-2</c:v>
                </c:pt>
                <c:pt idx="33709">
                  <c:v>1.0620121849195399E-2</c:v>
                </c:pt>
                <c:pt idx="33710">
                  <c:v>5.39470446234857E-2</c:v>
                </c:pt>
                <c:pt idx="33711">
                  <c:v>1.1122436628708999E-2</c:v>
                </c:pt>
                <c:pt idx="33712">
                  <c:v>4.95228767096332E-2</c:v>
                </c:pt>
                <c:pt idx="33713">
                  <c:v>9.7155320951841408E-3</c:v>
                </c:pt>
                <c:pt idx="33714">
                  <c:v>3.2814339494163798E-2</c:v>
                </c:pt>
                <c:pt idx="33715">
                  <c:v>2.5911873985816E-2</c:v>
                </c:pt>
                <c:pt idx="33716">
                  <c:v>2.0925096375819199E-2</c:v>
                </c:pt>
                <c:pt idx="33717">
                  <c:v>4.0587684016112402E-2</c:v>
                </c:pt>
                <c:pt idx="33718">
                  <c:v>9.2126352108549692E-3</c:v>
                </c:pt>
                <c:pt idx="33719">
                  <c:v>9.7949384769915899E-3</c:v>
                </c:pt>
                <c:pt idx="33720">
                  <c:v>2.4926519835648201E-2</c:v>
                </c:pt>
                <c:pt idx="33721">
                  <c:v>3.4187518341242999E-2</c:v>
                </c:pt>
                <c:pt idx="33722">
                  <c:v>1.3593241495376201E-2</c:v>
                </c:pt>
                <c:pt idx="33723">
                  <c:v>3.3783248756748603E-2</c:v>
                </c:pt>
                <c:pt idx="33724">
                  <c:v>2.2489646811833599E-2</c:v>
                </c:pt>
                <c:pt idx="33725">
                  <c:v>4.7303926265034497E-2</c:v>
                </c:pt>
                <c:pt idx="33726">
                  <c:v>1.45760439250824E-2</c:v>
                </c:pt>
                <c:pt idx="33727">
                  <c:v>5.5904204570625601E-2</c:v>
                </c:pt>
                <c:pt idx="33728">
                  <c:v>2.2528313554230801E-2</c:v>
                </c:pt>
                <c:pt idx="33729">
                  <c:v>2.5168063564718499E-2</c:v>
                </c:pt>
                <c:pt idx="33730">
                  <c:v>9.50934490245447E-3</c:v>
                </c:pt>
                <c:pt idx="33731">
                  <c:v>2.9772965166186601E-2</c:v>
                </c:pt>
                <c:pt idx="33732">
                  <c:v>9.0673213924191906E-3</c:v>
                </c:pt>
                <c:pt idx="33733">
                  <c:v>1.0689082250231401E-2</c:v>
                </c:pt>
                <c:pt idx="33734">
                  <c:v>3.4482629901064897E-2</c:v>
                </c:pt>
                <c:pt idx="33735">
                  <c:v>3.5353668831637798E-2</c:v>
                </c:pt>
                <c:pt idx="33736">
                  <c:v>1.09243343543859E-2</c:v>
                </c:pt>
                <c:pt idx="33737">
                  <c:v>3.64829779113863E-2</c:v>
                </c:pt>
                <c:pt idx="33738">
                  <c:v>3.4806517430014602E-2</c:v>
                </c:pt>
                <c:pt idx="33739">
                  <c:v>1.20112277693534E-2</c:v>
                </c:pt>
                <c:pt idx="33740">
                  <c:v>2.46559823928558E-2</c:v>
                </c:pt>
                <c:pt idx="33741">
                  <c:v>8.7924328949321902E-3</c:v>
                </c:pt>
                <c:pt idx="33742">
                  <c:v>3.4806226736540498E-2</c:v>
                </c:pt>
                <c:pt idx="33743">
                  <c:v>1.1378554625515101E-2</c:v>
                </c:pt>
                <c:pt idx="33744">
                  <c:v>5.7343020034582297E-2</c:v>
                </c:pt>
                <c:pt idx="33745">
                  <c:v>5.2290189570017E-2</c:v>
                </c:pt>
                <c:pt idx="33746">
                  <c:v>2.6863785113890998E-2</c:v>
                </c:pt>
                <c:pt idx="33747">
                  <c:v>1.35436681366657E-2</c:v>
                </c:pt>
                <c:pt idx="33748">
                  <c:v>2.8651503458090501E-2</c:v>
                </c:pt>
                <c:pt idx="33749">
                  <c:v>1.0947241160390499E-2</c:v>
                </c:pt>
                <c:pt idx="33750">
                  <c:v>4.8310522985494098E-2</c:v>
                </c:pt>
                <c:pt idx="33751">
                  <c:v>1.4769119668062301E-2</c:v>
                </c:pt>
                <c:pt idx="33752">
                  <c:v>1.3251427263317E-2</c:v>
                </c:pt>
                <c:pt idx="33753">
                  <c:v>1.73986613092133E-2</c:v>
                </c:pt>
                <c:pt idx="33754">
                  <c:v>1.72851724491105E-2</c:v>
                </c:pt>
                <c:pt idx="33755">
                  <c:v>2.7116120527315501E-2</c:v>
                </c:pt>
                <c:pt idx="33756">
                  <c:v>6.9445428782697702E-2</c:v>
                </c:pt>
                <c:pt idx="33757">
                  <c:v>4.6115980600740798E-2</c:v>
                </c:pt>
                <c:pt idx="33758">
                  <c:v>1.3966723437728701E-2</c:v>
                </c:pt>
                <c:pt idx="33759">
                  <c:v>9.9249026829458502E-3</c:v>
                </c:pt>
                <c:pt idx="33760">
                  <c:v>2.5715751638137701E-2</c:v>
                </c:pt>
                <c:pt idx="33761">
                  <c:v>9.2543175481627597E-3</c:v>
                </c:pt>
                <c:pt idx="33762">
                  <c:v>4.3144114136730902E-2</c:v>
                </c:pt>
                <c:pt idx="33763">
                  <c:v>1.4488309182539599E-2</c:v>
                </c:pt>
                <c:pt idx="33764">
                  <c:v>7.1914645860744697E-2</c:v>
                </c:pt>
                <c:pt idx="33765">
                  <c:v>2.2128923385466098E-2</c:v>
                </c:pt>
                <c:pt idx="33766">
                  <c:v>1.6138528576229501E-2</c:v>
                </c:pt>
                <c:pt idx="33767">
                  <c:v>2.5350620188765299E-2</c:v>
                </c:pt>
                <c:pt idx="33768">
                  <c:v>1.2434298722952399E-2</c:v>
                </c:pt>
                <c:pt idx="33769">
                  <c:v>1.0030674057326701E-2</c:v>
                </c:pt>
                <c:pt idx="33770">
                  <c:v>3.1959096365507998E-2</c:v>
                </c:pt>
                <c:pt idx="33771">
                  <c:v>5.6893554905286498E-2</c:v>
                </c:pt>
                <c:pt idx="33772">
                  <c:v>1.83229789261816E-2</c:v>
                </c:pt>
                <c:pt idx="33773">
                  <c:v>1.31454673669315E-2</c:v>
                </c:pt>
                <c:pt idx="33774">
                  <c:v>1.0902239599031201E-2</c:v>
                </c:pt>
                <c:pt idx="33775">
                  <c:v>3.1606232468682001E-2</c:v>
                </c:pt>
                <c:pt idx="33776">
                  <c:v>1.0970035440628301E-2</c:v>
                </c:pt>
                <c:pt idx="33777">
                  <c:v>5.9195151988539398E-2</c:v>
                </c:pt>
                <c:pt idx="33778">
                  <c:v>9.9585578308355599E-3</c:v>
                </c:pt>
                <c:pt idx="33779">
                  <c:v>1.0226603805932001E-2</c:v>
                </c:pt>
                <c:pt idx="33780">
                  <c:v>1.22089807118222E-2</c:v>
                </c:pt>
                <c:pt idx="33781">
                  <c:v>1.4499044607329E-2</c:v>
                </c:pt>
                <c:pt idx="33782">
                  <c:v>1.0221545762601E-2</c:v>
                </c:pt>
                <c:pt idx="33783">
                  <c:v>2.85581397791334E-2</c:v>
                </c:pt>
                <c:pt idx="33784">
                  <c:v>2.7028618583644401E-2</c:v>
                </c:pt>
                <c:pt idx="33785">
                  <c:v>4.0689124151380901E-2</c:v>
                </c:pt>
                <c:pt idx="33786">
                  <c:v>2.6192035790796101E-2</c:v>
                </c:pt>
                <c:pt idx="33787">
                  <c:v>1.02252452320215E-2</c:v>
                </c:pt>
                <c:pt idx="33788">
                  <c:v>9.7545562249671501E-3</c:v>
                </c:pt>
                <c:pt idx="33789">
                  <c:v>2.0379812766658099E-2</c:v>
                </c:pt>
                <c:pt idx="33790">
                  <c:v>1.2538819049496301E-2</c:v>
                </c:pt>
                <c:pt idx="33791">
                  <c:v>1.5674558032820099E-2</c:v>
                </c:pt>
                <c:pt idx="33792">
                  <c:v>4.4728519980553799E-2</c:v>
                </c:pt>
                <c:pt idx="33793">
                  <c:v>1.3464820454064001E-2</c:v>
                </c:pt>
                <c:pt idx="33794">
                  <c:v>1.94728918922921E-2</c:v>
                </c:pt>
                <c:pt idx="33795">
                  <c:v>4.6782440731137999E-2</c:v>
                </c:pt>
                <c:pt idx="33796">
                  <c:v>5.9529856477577303E-2</c:v>
                </c:pt>
                <c:pt idx="33797">
                  <c:v>1.03066092639387E-2</c:v>
                </c:pt>
                <c:pt idx="33798">
                  <c:v>2.35732865479262E-2</c:v>
                </c:pt>
                <c:pt idx="33799">
                  <c:v>1.03558434362094E-2</c:v>
                </c:pt>
                <c:pt idx="33800">
                  <c:v>1.2701105121834999E-2</c:v>
                </c:pt>
                <c:pt idx="33801">
                  <c:v>7.3856064175155098E-2</c:v>
                </c:pt>
                <c:pt idx="33802">
                  <c:v>2.1264775173810799E-2</c:v>
                </c:pt>
                <c:pt idx="33803">
                  <c:v>2.5077800064139701E-2</c:v>
                </c:pt>
                <c:pt idx="33804">
                  <c:v>2.39404658900573E-2</c:v>
                </c:pt>
                <c:pt idx="33805">
                  <c:v>8.8822818302646996E-3</c:v>
                </c:pt>
                <c:pt idx="33806">
                  <c:v>9.5593373908795208E-3</c:v>
                </c:pt>
                <c:pt idx="33807">
                  <c:v>2.2931524808665501E-2</c:v>
                </c:pt>
                <c:pt idx="33808">
                  <c:v>1.7665038280826301E-2</c:v>
                </c:pt>
                <c:pt idx="33809">
                  <c:v>3.2935916041775301E-2</c:v>
                </c:pt>
                <c:pt idx="33810">
                  <c:v>1.68689424577338E-2</c:v>
                </c:pt>
                <c:pt idx="33811">
                  <c:v>3.4660549833401298E-2</c:v>
                </c:pt>
                <c:pt idx="33812">
                  <c:v>2.1989480147897901E-2</c:v>
                </c:pt>
                <c:pt idx="33813">
                  <c:v>4.2393030883031299E-2</c:v>
                </c:pt>
                <c:pt idx="33814">
                  <c:v>1.25855593187218E-2</c:v>
                </c:pt>
                <c:pt idx="33815">
                  <c:v>2.2242889806651199E-2</c:v>
                </c:pt>
                <c:pt idx="33816">
                  <c:v>2.5179184380515099E-2</c:v>
                </c:pt>
                <c:pt idx="33817">
                  <c:v>1.1588097926130501E-2</c:v>
                </c:pt>
                <c:pt idx="33818">
                  <c:v>1.18620425975723E-2</c:v>
                </c:pt>
                <c:pt idx="33819">
                  <c:v>4.2388177064909403E-2</c:v>
                </c:pt>
                <c:pt idx="33820">
                  <c:v>6.0285518127066499E-2</c:v>
                </c:pt>
                <c:pt idx="33821">
                  <c:v>3.2720546948254499E-2</c:v>
                </c:pt>
                <c:pt idx="33822">
                  <c:v>1.10945091314307E-2</c:v>
                </c:pt>
                <c:pt idx="33823">
                  <c:v>3.6133762393488998E-2</c:v>
                </c:pt>
                <c:pt idx="33824">
                  <c:v>1.17451129979878E-2</c:v>
                </c:pt>
                <c:pt idx="33825">
                  <c:v>1.47190545146311E-2</c:v>
                </c:pt>
                <c:pt idx="33826">
                  <c:v>2.0980181457585401E-2</c:v>
                </c:pt>
                <c:pt idx="33827">
                  <c:v>1.0381536950828101E-2</c:v>
                </c:pt>
                <c:pt idx="33828">
                  <c:v>1.4325333807804E-2</c:v>
                </c:pt>
                <c:pt idx="33829">
                  <c:v>1.4330598179649901E-2</c:v>
                </c:pt>
                <c:pt idx="33830">
                  <c:v>1.47876642804663E-2</c:v>
                </c:pt>
                <c:pt idx="33831">
                  <c:v>4.6671485240888599E-2</c:v>
                </c:pt>
                <c:pt idx="33832">
                  <c:v>3.0388402432952599E-2</c:v>
                </c:pt>
                <c:pt idx="33833">
                  <c:v>1.0186472985421999E-2</c:v>
                </c:pt>
                <c:pt idx="33834">
                  <c:v>2.65527125013292E-2</c:v>
                </c:pt>
                <c:pt idx="33835">
                  <c:v>1.79300620272131E-2</c:v>
                </c:pt>
                <c:pt idx="33836">
                  <c:v>3.8697614613106703E-2</c:v>
                </c:pt>
                <c:pt idx="33837">
                  <c:v>1.10870353544479E-2</c:v>
                </c:pt>
                <c:pt idx="33838">
                  <c:v>1.22007730710742E-2</c:v>
                </c:pt>
                <c:pt idx="33839">
                  <c:v>1.4843947392036001E-2</c:v>
                </c:pt>
                <c:pt idx="33840">
                  <c:v>8.9173221079318493E-3</c:v>
                </c:pt>
                <c:pt idx="33841">
                  <c:v>4.3520134840201702E-2</c:v>
                </c:pt>
                <c:pt idx="33842">
                  <c:v>1.19311867782465E-2</c:v>
                </c:pt>
                <c:pt idx="33843">
                  <c:v>5.7744716119019802E-2</c:v>
                </c:pt>
                <c:pt idx="33844">
                  <c:v>4.7349678072230998E-2</c:v>
                </c:pt>
                <c:pt idx="33845">
                  <c:v>3.3966038935889203E-2</c:v>
                </c:pt>
                <c:pt idx="33846">
                  <c:v>2.3173148784792E-2</c:v>
                </c:pt>
                <c:pt idx="33847">
                  <c:v>1.7311741020039201E-2</c:v>
                </c:pt>
                <c:pt idx="33848">
                  <c:v>2.8641459355849001E-2</c:v>
                </c:pt>
                <c:pt idx="33849">
                  <c:v>3.9068968100268997E-2</c:v>
                </c:pt>
                <c:pt idx="33850">
                  <c:v>1.99582011111341E-2</c:v>
                </c:pt>
                <c:pt idx="33851">
                  <c:v>4.7576483202681603E-2</c:v>
                </c:pt>
                <c:pt idx="33852">
                  <c:v>9.8277301152219203E-3</c:v>
                </c:pt>
                <c:pt idx="33853">
                  <c:v>3.08748269467055E-2</c:v>
                </c:pt>
                <c:pt idx="33854">
                  <c:v>1.03720911115909E-2</c:v>
                </c:pt>
                <c:pt idx="33855">
                  <c:v>2.00580791795671E-2</c:v>
                </c:pt>
                <c:pt idx="33856">
                  <c:v>1.69696622787644E-2</c:v>
                </c:pt>
                <c:pt idx="33857">
                  <c:v>1.0145768797778501E-2</c:v>
                </c:pt>
                <c:pt idx="33858">
                  <c:v>5.8787913167233002E-2</c:v>
                </c:pt>
                <c:pt idx="33859">
                  <c:v>1.32181518273991E-2</c:v>
                </c:pt>
                <c:pt idx="33860">
                  <c:v>3.7250125272319801E-2</c:v>
                </c:pt>
                <c:pt idx="33861">
                  <c:v>9.6082586277464899E-3</c:v>
                </c:pt>
                <c:pt idx="33862">
                  <c:v>1.07047806254704E-2</c:v>
                </c:pt>
                <c:pt idx="33863">
                  <c:v>6.9103396003526205E-2</c:v>
                </c:pt>
                <c:pt idx="33864">
                  <c:v>1.39343376426202E-2</c:v>
                </c:pt>
                <c:pt idx="33865">
                  <c:v>2.22037694900016E-2</c:v>
                </c:pt>
                <c:pt idx="33866">
                  <c:v>1.14958634884046E-2</c:v>
                </c:pt>
                <c:pt idx="33867">
                  <c:v>2.5773878318141701E-2</c:v>
                </c:pt>
                <c:pt idx="33868">
                  <c:v>6.4936229426679898E-2</c:v>
                </c:pt>
                <c:pt idx="33869">
                  <c:v>6.8484194962173797E-2</c:v>
                </c:pt>
                <c:pt idx="33870">
                  <c:v>1.05614488497552E-2</c:v>
                </c:pt>
                <c:pt idx="33871">
                  <c:v>1.6128150165181199E-2</c:v>
                </c:pt>
                <c:pt idx="33872">
                  <c:v>1.6613106644879298E-2</c:v>
                </c:pt>
                <c:pt idx="33873">
                  <c:v>9.7040802890350896E-3</c:v>
                </c:pt>
                <c:pt idx="33874">
                  <c:v>1.7493476310608599E-2</c:v>
                </c:pt>
                <c:pt idx="33875">
                  <c:v>8.6844082095959303E-3</c:v>
                </c:pt>
                <c:pt idx="33876">
                  <c:v>1.1636922793479399E-2</c:v>
                </c:pt>
                <c:pt idx="33877">
                  <c:v>2.1770149970225E-2</c:v>
                </c:pt>
                <c:pt idx="33878">
                  <c:v>5.2817529418493797E-2</c:v>
                </c:pt>
                <c:pt idx="33879">
                  <c:v>1.09817466071798E-2</c:v>
                </c:pt>
                <c:pt idx="33880">
                  <c:v>9.8424055539394397E-3</c:v>
                </c:pt>
                <c:pt idx="33881">
                  <c:v>9.4594303716224008E-3</c:v>
                </c:pt>
                <c:pt idx="33882">
                  <c:v>9.0954745716626591E-3</c:v>
                </c:pt>
                <c:pt idx="33883">
                  <c:v>3.2423655027409397E-2</c:v>
                </c:pt>
                <c:pt idx="33884">
                  <c:v>2.1536832948080599E-2</c:v>
                </c:pt>
                <c:pt idx="33885">
                  <c:v>9.2562497092145007E-3</c:v>
                </c:pt>
                <c:pt idx="33886">
                  <c:v>1.9876995249987098E-2</c:v>
                </c:pt>
                <c:pt idx="33887">
                  <c:v>1.10209020113029E-2</c:v>
                </c:pt>
                <c:pt idx="33888">
                  <c:v>9.7599062488425304E-3</c:v>
                </c:pt>
                <c:pt idx="33889">
                  <c:v>9.8563501157477706E-3</c:v>
                </c:pt>
                <c:pt idx="33890">
                  <c:v>2.7785923007419899E-2</c:v>
                </c:pt>
                <c:pt idx="33891">
                  <c:v>1.4537977252845599E-2</c:v>
                </c:pt>
                <c:pt idx="33892">
                  <c:v>1.2027118092546399E-2</c:v>
                </c:pt>
                <c:pt idx="33893">
                  <c:v>3.6948069847516397E-2</c:v>
                </c:pt>
                <c:pt idx="33894">
                  <c:v>1.5457963018932101E-2</c:v>
                </c:pt>
                <c:pt idx="33895">
                  <c:v>2.1415796934774099E-2</c:v>
                </c:pt>
                <c:pt idx="33896">
                  <c:v>2.2638537615605601E-2</c:v>
                </c:pt>
                <c:pt idx="33897">
                  <c:v>9.1864544683552696E-3</c:v>
                </c:pt>
                <c:pt idx="33898">
                  <c:v>1.22495235646683E-2</c:v>
                </c:pt>
                <c:pt idx="33899">
                  <c:v>1.33941051957851E-2</c:v>
                </c:pt>
                <c:pt idx="33900">
                  <c:v>1.12626124173184E-2</c:v>
                </c:pt>
                <c:pt idx="33901">
                  <c:v>4.3324051370124399E-2</c:v>
                </c:pt>
                <c:pt idx="33902">
                  <c:v>1.5255308023572301E-2</c:v>
                </c:pt>
                <c:pt idx="33903">
                  <c:v>1.10255480700559E-2</c:v>
                </c:pt>
                <c:pt idx="33904">
                  <c:v>1.084126022414E-2</c:v>
                </c:pt>
                <c:pt idx="33905">
                  <c:v>3.6060233197639902E-2</c:v>
                </c:pt>
                <c:pt idx="33906">
                  <c:v>2.40588730696395E-2</c:v>
                </c:pt>
                <c:pt idx="33907">
                  <c:v>1.2752720670089999E-2</c:v>
                </c:pt>
                <c:pt idx="33908">
                  <c:v>3.7729599423314102E-2</c:v>
                </c:pt>
                <c:pt idx="33909">
                  <c:v>9.7631879696255097E-3</c:v>
                </c:pt>
                <c:pt idx="33910">
                  <c:v>4.0636376765493899E-2</c:v>
                </c:pt>
                <c:pt idx="33911">
                  <c:v>1.50625635585016E-2</c:v>
                </c:pt>
                <c:pt idx="33912">
                  <c:v>4.19469690680144E-2</c:v>
                </c:pt>
                <c:pt idx="33913">
                  <c:v>1.8331176876958E-2</c:v>
                </c:pt>
                <c:pt idx="33914">
                  <c:v>1.5757711157394199E-2</c:v>
                </c:pt>
                <c:pt idx="33915">
                  <c:v>1.1565069254487401E-2</c:v>
                </c:pt>
                <c:pt idx="33916">
                  <c:v>7.2204895015687595E-2</c:v>
                </c:pt>
                <c:pt idx="33917">
                  <c:v>1.74236564035254E-2</c:v>
                </c:pt>
                <c:pt idx="33918">
                  <c:v>4.2746879280861599E-2</c:v>
                </c:pt>
                <c:pt idx="33919">
                  <c:v>9.8564228342544295E-3</c:v>
                </c:pt>
                <c:pt idx="33920">
                  <c:v>1.27974815386417E-2</c:v>
                </c:pt>
                <c:pt idx="33921">
                  <c:v>2.8394058277569099E-2</c:v>
                </c:pt>
                <c:pt idx="33922">
                  <c:v>6.4141659229561304E-2</c:v>
                </c:pt>
                <c:pt idx="33923">
                  <c:v>1.06400252720483E-2</c:v>
                </c:pt>
                <c:pt idx="33924">
                  <c:v>1.0655508012632899E-2</c:v>
                </c:pt>
                <c:pt idx="33925">
                  <c:v>9.7780099955770694E-3</c:v>
                </c:pt>
                <c:pt idx="33926">
                  <c:v>5.2234383133602798E-2</c:v>
                </c:pt>
                <c:pt idx="33927">
                  <c:v>1.2594699499891299E-2</c:v>
                </c:pt>
                <c:pt idx="33928">
                  <c:v>1.2249769604529699E-2</c:v>
                </c:pt>
                <c:pt idx="33929">
                  <c:v>3.8974886768584099E-2</c:v>
                </c:pt>
                <c:pt idx="33930">
                  <c:v>2.35034004591618E-2</c:v>
                </c:pt>
                <c:pt idx="33931">
                  <c:v>2.9298668586062501E-2</c:v>
                </c:pt>
                <c:pt idx="33932">
                  <c:v>1.09028217349302E-2</c:v>
                </c:pt>
                <c:pt idx="33933">
                  <c:v>4.3195238328602698E-2</c:v>
                </c:pt>
                <c:pt idx="33934">
                  <c:v>1.18158602756923E-2</c:v>
                </c:pt>
                <c:pt idx="33935">
                  <c:v>5.5091978267937103E-2</c:v>
                </c:pt>
                <c:pt idx="33936">
                  <c:v>1.91036940991141E-2</c:v>
                </c:pt>
                <c:pt idx="33937">
                  <c:v>1.1567657663661701E-2</c:v>
                </c:pt>
                <c:pt idx="33938">
                  <c:v>1.8831781537809102E-2</c:v>
                </c:pt>
                <c:pt idx="33939">
                  <c:v>1.0249239757460501E-2</c:v>
                </c:pt>
                <c:pt idx="33940">
                  <c:v>1.9670043750071701E-2</c:v>
                </c:pt>
                <c:pt idx="33941">
                  <c:v>1.7165403146477201E-2</c:v>
                </c:pt>
                <c:pt idx="33942">
                  <c:v>1.2003010972124001E-2</c:v>
                </c:pt>
                <c:pt idx="33943">
                  <c:v>5.1621554921278602E-2</c:v>
                </c:pt>
                <c:pt idx="33944">
                  <c:v>8.9354426411746395E-3</c:v>
                </c:pt>
                <c:pt idx="33945">
                  <c:v>1.4425015915549301E-2</c:v>
                </c:pt>
                <c:pt idx="33946">
                  <c:v>1.04324151422363E-2</c:v>
                </c:pt>
                <c:pt idx="33947">
                  <c:v>3.2213328395491597E-2</c:v>
                </c:pt>
                <c:pt idx="33948">
                  <c:v>1.35006768943796E-2</c:v>
                </c:pt>
                <c:pt idx="33949">
                  <c:v>2.84941512902811E-2</c:v>
                </c:pt>
                <c:pt idx="33950">
                  <c:v>2.3577304814048902E-2</c:v>
                </c:pt>
                <c:pt idx="33951">
                  <c:v>3.54537914490307E-2</c:v>
                </c:pt>
                <c:pt idx="33952">
                  <c:v>5.2726416475970199E-2</c:v>
                </c:pt>
                <c:pt idx="33953">
                  <c:v>1.11161760181996E-2</c:v>
                </c:pt>
                <c:pt idx="33954">
                  <c:v>2.1379990341014302E-2</c:v>
                </c:pt>
                <c:pt idx="33955">
                  <c:v>2.4662932986795401E-2</c:v>
                </c:pt>
                <c:pt idx="33956">
                  <c:v>1.69745273005486E-2</c:v>
                </c:pt>
                <c:pt idx="33957">
                  <c:v>1.3816053889106001E-2</c:v>
                </c:pt>
                <c:pt idx="33958">
                  <c:v>3.4900097984058798E-2</c:v>
                </c:pt>
                <c:pt idx="33959">
                  <c:v>1.30245706795829E-2</c:v>
                </c:pt>
                <c:pt idx="33960">
                  <c:v>5.5072045691461902E-2</c:v>
                </c:pt>
                <c:pt idx="33961">
                  <c:v>1.4824594104986299E-2</c:v>
                </c:pt>
                <c:pt idx="33962">
                  <c:v>4.8268883392661499E-2</c:v>
                </c:pt>
                <c:pt idx="33963">
                  <c:v>2.6321230144972899E-2</c:v>
                </c:pt>
                <c:pt idx="33964">
                  <c:v>1.1374118461694E-2</c:v>
                </c:pt>
                <c:pt idx="33965">
                  <c:v>9.5992972005658796E-3</c:v>
                </c:pt>
                <c:pt idx="33966">
                  <c:v>1.38459194606999E-2</c:v>
                </c:pt>
                <c:pt idx="33967">
                  <c:v>1.5885602352092E-2</c:v>
                </c:pt>
                <c:pt idx="33968">
                  <c:v>2.4701215176522299E-2</c:v>
                </c:pt>
                <c:pt idx="33969">
                  <c:v>2.10970499940368E-2</c:v>
                </c:pt>
                <c:pt idx="33970">
                  <c:v>1.7176706135587201E-2</c:v>
                </c:pt>
                <c:pt idx="33971">
                  <c:v>1.8187822085083301E-2</c:v>
                </c:pt>
                <c:pt idx="33972">
                  <c:v>2.5900999738154799E-2</c:v>
                </c:pt>
                <c:pt idx="33973">
                  <c:v>1.11700869819342E-2</c:v>
                </c:pt>
                <c:pt idx="33974">
                  <c:v>2.5570162852029302E-2</c:v>
                </c:pt>
                <c:pt idx="33975">
                  <c:v>6.9084662227092794E-2</c:v>
                </c:pt>
                <c:pt idx="33976">
                  <c:v>9.4802538729907501E-3</c:v>
                </c:pt>
                <c:pt idx="33977">
                  <c:v>5.0419198984264203E-2</c:v>
                </c:pt>
                <c:pt idx="33978">
                  <c:v>5.1108437170212802E-2</c:v>
                </c:pt>
                <c:pt idx="33979">
                  <c:v>4.8584443792476097E-2</c:v>
                </c:pt>
                <c:pt idx="33980">
                  <c:v>4.3222142952916903E-2</c:v>
                </c:pt>
                <c:pt idx="33981">
                  <c:v>2.3078790241342999E-2</c:v>
                </c:pt>
                <c:pt idx="33982">
                  <c:v>1.09220418356498E-2</c:v>
                </c:pt>
                <c:pt idx="33983">
                  <c:v>3.3858949691187502E-2</c:v>
                </c:pt>
                <c:pt idx="33984">
                  <c:v>1.4051972273282601E-2</c:v>
                </c:pt>
                <c:pt idx="33985">
                  <c:v>1.6532229692618701E-2</c:v>
                </c:pt>
                <c:pt idx="33986">
                  <c:v>1.2196325977438799E-2</c:v>
                </c:pt>
                <c:pt idx="33987">
                  <c:v>2.3816512433919201E-2</c:v>
                </c:pt>
                <c:pt idx="33988">
                  <c:v>3.1968291975562002E-2</c:v>
                </c:pt>
                <c:pt idx="33989">
                  <c:v>5.1576242269866797E-2</c:v>
                </c:pt>
                <c:pt idx="33990">
                  <c:v>1.3714041535465699E-2</c:v>
                </c:pt>
                <c:pt idx="33991">
                  <c:v>1.1257994999603E-2</c:v>
                </c:pt>
                <c:pt idx="33992">
                  <c:v>9.1794971416248802E-3</c:v>
                </c:pt>
                <c:pt idx="33993">
                  <c:v>1.2086068667021201E-2</c:v>
                </c:pt>
                <c:pt idx="33994">
                  <c:v>2.91092203826262E-2</c:v>
                </c:pt>
                <c:pt idx="33995">
                  <c:v>9.5331905538516299E-3</c:v>
                </c:pt>
                <c:pt idx="33996">
                  <c:v>1.00171746961371E-2</c:v>
                </c:pt>
                <c:pt idx="33997">
                  <c:v>1.5829026632559098E-2</c:v>
                </c:pt>
                <c:pt idx="33998">
                  <c:v>8.5193980009849908E-3</c:v>
                </c:pt>
                <c:pt idx="33999">
                  <c:v>2.80978466428011E-2</c:v>
                </c:pt>
                <c:pt idx="34000">
                  <c:v>1.2060837331786801E-2</c:v>
                </c:pt>
                <c:pt idx="34001">
                  <c:v>1.13452397212422E-2</c:v>
                </c:pt>
                <c:pt idx="34002">
                  <c:v>1.2631742238806899E-2</c:v>
                </c:pt>
                <c:pt idx="34003">
                  <c:v>1.07977970723059E-2</c:v>
                </c:pt>
                <c:pt idx="34004">
                  <c:v>1.09394500861324E-2</c:v>
                </c:pt>
                <c:pt idx="34005">
                  <c:v>5.66638680377013E-2</c:v>
                </c:pt>
                <c:pt idx="34006">
                  <c:v>1.4226777401170799E-2</c:v>
                </c:pt>
                <c:pt idx="34007">
                  <c:v>2.6625625450972499E-2</c:v>
                </c:pt>
                <c:pt idx="34008">
                  <c:v>5.8982043622275201E-2</c:v>
                </c:pt>
                <c:pt idx="34009">
                  <c:v>3.0217968939521899E-2</c:v>
                </c:pt>
                <c:pt idx="34010">
                  <c:v>1.0895134263064999E-2</c:v>
                </c:pt>
                <c:pt idx="34011">
                  <c:v>1.29516849408619E-2</c:v>
                </c:pt>
                <c:pt idx="34012">
                  <c:v>1.17814603602779E-2</c:v>
                </c:pt>
                <c:pt idx="34013">
                  <c:v>5.8640613167992697E-2</c:v>
                </c:pt>
                <c:pt idx="34014">
                  <c:v>1.86631039623361E-2</c:v>
                </c:pt>
                <c:pt idx="34015">
                  <c:v>3.46625195713701E-2</c:v>
                </c:pt>
                <c:pt idx="34016">
                  <c:v>1.6811161908191E-2</c:v>
                </c:pt>
                <c:pt idx="34017">
                  <c:v>2.9218753526024099E-2</c:v>
                </c:pt>
                <c:pt idx="34018">
                  <c:v>2.96719839588639E-2</c:v>
                </c:pt>
                <c:pt idx="34019">
                  <c:v>8.5065855073533005E-3</c:v>
                </c:pt>
                <c:pt idx="34020">
                  <c:v>3.2518912800029998E-2</c:v>
                </c:pt>
                <c:pt idx="34021">
                  <c:v>3.9856267393224398E-2</c:v>
                </c:pt>
                <c:pt idx="34022">
                  <c:v>1.0007968851659299E-2</c:v>
                </c:pt>
                <c:pt idx="34023">
                  <c:v>4.3425826150124899E-2</c:v>
                </c:pt>
                <c:pt idx="34024">
                  <c:v>3.8652924398230502E-2</c:v>
                </c:pt>
                <c:pt idx="34025">
                  <c:v>3.3224691136023499E-2</c:v>
                </c:pt>
                <c:pt idx="34026">
                  <c:v>1.1404392475512601E-2</c:v>
                </c:pt>
                <c:pt idx="34027">
                  <c:v>1.9883955461068699E-2</c:v>
                </c:pt>
                <c:pt idx="34028">
                  <c:v>4.2168167328514999E-2</c:v>
                </c:pt>
                <c:pt idx="34029">
                  <c:v>1.10995251040982E-2</c:v>
                </c:pt>
                <c:pt idx="34030">
                  <c:v>2.0988771303942701E-2</c:v>
                </c:pt>
                <c:pt idx="34031">
                  <c:v>1.8666755919748E-2</c:v>
                </c:pt>
                <c:pt idx="34032">
                  <c:v>2.0651306877749898E-2</c:v>
                </c:pt>
                <c:pt idx="34033">
                  <c:v>4.0416789880845697E-2</c:v>
                </c:pt>
                <c:pt idx="34034">
                  <c:v>1.16566732874431E-2</c:v>
                </c:pt>
                <c:pt idx="34035">
                  <c:v>1.35170028363481E-2</c:v>
                </c:pt>
                <c:pt idx="34036">
                  <c:v>1.6022786256182201E-2</c:v>
                </c:pt>
                <c:pt idx="34037">
                  <c:v>2.2790610924383E-2</c:v>
                </c:pt>
                <c:pt idx="34038">
                  <c:v>2.5853923081315199E-2</c:v>
                </c:pt>
                <c:pt idx="34039">
                  <c:v>1.02240566579367E-2</c:v>
                </c:pt>
                <c:pt idx="34040">
                  <c:v>1.4726916125217499E-2</c:v>
                </c:pt>
                <c:pt idx="34041">
                  <c:v>8.5283813667754206E-3</c:v>
                </c:pt>
                <c:pt idx="34042">
                  <c:v>1.0174627328658399E-2</c:v>
                </c:pt>
                <c:pt idx="34043">
                  <c:v>9.8196468590139099E-3</c:v>
                </c:pt>
                <c:pt idx="34044">
                  <c:v>1.8444908333886002E-2</c:v>
                </c:pt>
                <c:pt idx="34045">
                  <c:v>1.7172095212369301E-2</c:v>
                </c:pt>
                <c:pt idx="34046">
                  <c:v>3.97456602391624E-2</c:v>
                </c:pt>
                <c:pt idx="34047">
                  <c:v>2.30207775208679E-2</c:v>
                </c:pt>
                <c:pt idx="34048">
                  <c:v>4.62781202602386E-2</c:v>
                </c:pt>
                <c:pt idx="34049">
                  <c:v>1.0087586075114599E-2</c:v>
                </c:pt>
                <c:pt idx="34050">
                  <c:v>1.37340125635802E-2</c:v>
                </c:pt>
                <c:pt idx="34051">
                  <c:v>1.8081894448993899E-2</c:v>
                </c:pt>
                <c:pt idx="34052">
                  <c:v>3.3120049991011397E-2</c:v>
                </c:pt>
                <c:pt idx="34053">
                  <c:v>5.0585156556654902E-2</c:v>
                </c:pt>
                <c:pt idx="34054">
                  <c:v>3.6741791295865502E-2</c:v>
                </c:pt>
                <c:pt idx="34055">
                  <c:v>4.7862326655207003E-2</c:v>
                </c:pt>
                <c:pt idx="34056">
                  <c:v>3.38460255313092E-2</c:v>
                </c:pt>
                <c:pt idx="34057">
                  <c:v>1.8776265772244598E-2</c:v>
                </c:pt>
                <c:pt idx="34058">
                  <c:v>5.0202339821446201E-2</c:v>
                </c:pt>
                <c:pt idx="34059">
                  <c:v>2.4355843591955299E-2</c:v>
                </c:pt>
                <c:pt idx="34060">
                  <c:v>2.5500117801034401E-2</c:v>
                </c:pt>
                <c:pt idx="34061">
                  <c:v>1.48270308753491E-2</c:v>
                </c:pt>
                <c:pt idx="34062">
                  <c:v>8.7780273601157401E-3</c:v>
                </c:pt>
                <c:pt idx="34063">
                  <c:v>3.0155780615272701E-2</c:v>
                </c:pt>
                <c:pt idx="34064">
                  <c:v>2.60287401884646E-2</c:v>
                </c:pt>
                <c:pt idx="34065">
                  <c:v>2.2891268071472799E-2</c:v>
                </c:pt>
                <c:pt idx="34066">
                  <c:v>2.06265995705293E-2</c:v>
                </c:pt>
                <c:pt idx="34067">
                  <c:v>1.0090622877281101E-2</c:v>
                </c:pt>
                <c:pt idx="34068">
                  <c:v>1.8091619181130201E-2</c:v>
                </c:pt>
                <c:pt idx="34069">
                  <c:v>2.5988389445563701E-2</c:v>
                </c:pt>
                <c:pt idx="34070">
                  <c:v>1.24046552847223E-2</c:v>
                </c:pt>
                <c:pt idx="34071">
                  <c:v>3.27572437573177E-2</c:v>
                </c:pt>
                <c:pt idx="34072">
                  <c:v>1.1580328821677199E-2</c:v>
                </c:pt>
                <c:pt idx="34073">
                  <c:v>1.9929172527718302E-2</c:v>
                </c:pt>
                <c:pt idx="34074">
                  <c:v>3.5450379226013601E-2</c:v>
                </c:pt>
                <c:pt idx="34075">
                  <c:v>2.49668419586794E-2</c:v>
                </c:pt>
                <c:pt idx="34076">
                  <c:v>2.0654834318513799E-2</c:v>
                </c:pt>
                <c:pt idx="34077">
                  <c:v>1.64889135335211E-2</c:v>
                </c:pt>
                <c:pt idx="34078">
                  <c:v>4.9156220013814297E-2</c:v>
                </c:pt>
                <c:pt idx="34079">
                  <c:v>3.1024558660595E-2</c:v>
                </c:pt>
                <c:pt idx="34080">
                  <c:v>1.3794850447045801E-2</c:v>
                </c:pt>
                <c:pt idx="34081">
                  <c:v>1.9021776666125999E-2</c:v>
                </c:pt>
                <c:pt idx="34082">
                  <c:v>8.7029995034000798E-3</c:v>
                </c:pt>
                <c:pt idx="34083">
                  <c:v>1.09536388466254E-2</c:v>
                </c:pt>
                <c:pt idx="34084">
                  <c:v>1.01144063429244E-2</c:v>
                </c:pt>
                <c:pt idx="34085">
                  <c:v>3.1843658267594797E-2</c:v>
                </c:pt>
                <c:pt idx="34086">
                  <c:v>1.8211422491571101E-2</c:v>
                </c:pt>
                <c:pt idx="34087">
                  <c:v>1.0010657521518401E-2</c:v>
                </c:pt>
                <c:pt idx="34088">
                  <c:v>1.02759422442619E-2</c:v>
                </c:pt>
                <c:pt idx="34089">
                  <c:v>1.0727973002564201E-2</c:v>
                </c:pt>
                <c:pt idx="34090">
                  <c:v>1.26624833384094E-2</c:v>
                </c:pt>
                <c:pt idx="34091">
                  <c:v>3.3619207810375598E-2</c:v>
                </c:pt>
                <c:pt idx="34092">
                  <c:v>2.36170622482198E-2</c:v>
                </c:pt>
                <c:pt idx="34093">
                  <c:v>3.4002394932026198E-2</c:v>
                </c:pt>
                <c:pt idx="34094">
                  <c:v>6.9196267793897995E-2</c:v>
                </c:pt>
                <c:pt idx="34095">
                  <c:v>9.301647888935E-3</c:v>
                </c:pt>
                <c:pt idx="34096">
                  <c:v>1.17422746963835E-2</c:v>
                </c:pt>
                <c:pt idx="34097">
                  <c:v>1.59682231349286E-2</c:v>
                </c:pt>
                <c:pt idx="34098">
                  <c:v>6.3176822501355298E-2</c:v>
                </c:pt>
                <c:pt idx="34099">
                  <c:v>1.6041154161831599E-2</c:v>
                </c:pt>
                <c:pt idx="34100">
                  <c:v>6.2072691366455102E-2</c:v>
                </c:pt>
                <c:pt idx="34101">
                  <c:v>1.17794719250695E-2</c:v>
                </c:pt>
                <c:pt idx="34102">
                  <c:v>1.00667617915509E-2</c:v>
                </c:pt>
                <c:pt idx="34103">
                  <c:v>6.2131924192238903E-2</c:v>
                </c:pt>
                <c:pt idx="34104">
                  <c:v>9.9806404311531399E-3</c:v>
                </c:pt>
                <c:pt idx="34105">
                  <c:v>1.40317960165245E-2</c:v>
                </c:pt>
                <c:pt idx="34106">
                  <c:v>1.2855199555305299E-2</c:v>
                </c:pt>
                <c:pt idx="34107">
                  <c:v>1.46167254690691E-2</c:v>
                </c:pt>
                <c:pt idx="34108">
                  <c:v>1.1182814729742099E-2</c:v>
                </c:pt>
                <c:pt idx="34109">
                  <c:v>1.8447148871936801E-2</c:v>
                </c:pt>
                <c:pt idx="34110">
                  <c:v>1.38178028548081E-2</c:v>
                </c:pt>
                <c:pt idx="34111">
                  <c:v>3.3059288595111203E-2</c:v>
                </c:pt>
                <c:pt idx="34112">
                  <c:v>9.4461543702579094E-3</c:v>
                </c:pt>
                <c:pt idx="34113">
                  <c:v>2.3470294621782E-2</c:v>
                </c:pt>
                <c:pt idx="34114">
                  <c:v>9.4253069019619006E-3</c:v>
                </c:pt>
                <c:pt idx="34115">
                  <c:v>1.1973285391202799E-2</c:v>
                </c:pt>
                <c:pt idx="34116">
                  <c:v>5.4455789794081798E-2</c:v>
                </c:pt>
                <c:pt idx="34117">
                  <c:v>1.16783061997937E-2</c:v>
                </c:pt>
                <c:pt idx="34118">
                  <c:v>2.51201768811927E-2</c:v>
                </c:pt>
                <c:pt idx="34119">
                  <c:v>6.3487691837142493E-2</c:v>
                </c:pt>
                <c:pt idx="34120">
                  <c:v>1.02633655613413E-2</c:v>
                </c:pt>
                <c:pt idx="34121">
                  <c:v>2.5362702853621799E-2</c:v>
                </c:pt>
                <c:pt idx="34122">
                  <c:v>3.0076625294835801E-2</c:v>
                </c:pt>
                <c:pt idx="34123">
                  <c:v>4.55517892431875E-2</c:v>
                </c:pt>
                <c:pt idx="34124">
                  <c:v>1.5140629547198E-2</c:v>
                </c:pt>
                <c:pt idx="34125">
                  <c:v>1.9484758920414E-2</c:v>
                </c:pt>
                <c:pt idx="34126">
                  <c:v>9.5064517299662307E-3</c:v>
                </c:pt>
                <c:pt idx="34127">
                  <c:v>5.7851235301230902E-2</c:v>
                </c:pt>
                <c:pt idx="34128">
                  <c:v>1.3037001724061E-2</c:v>
                </c:pt>
                <c:pt idx="34129">
                  <c:v>2.6121383516974801E-2</c:v>
                </c:pt>
                <c:pt idx="34130">
                  <c:v>7.1402155654826702E-2</c:v>
                </c:pt>
                <c:pt idx="34131">
                  <c:v>4.7566070777997002E-2</c:v>
                </c:pt>
                <c:pt idx="34132">
                  <c:v>1.53551871157258E-2</c:v>
                </c:pt>
                <c:pt idx="34133">
                  <c:v>4.1180113568744799E-2</c:v>
                </c:pt>
                <c:pt idx="34134">
                  <c:v>3.1361568132832099E-2</c:v>
                </c:pt>
                <c:pt idx="34135">
                  <c:v>3.0085227519689402E-2</c:v>
                </c:pt>
                <c:pt idx="34136">
                  <c:v>1.12726929561822E-2</c:v>
                </c:pt>
                <c:pt idx="34137">
                  <c:v>4.1357406292872698E-2</c:v>
                </c:pt>
                <c:pt idx="34138">
                  <c:v>1.94587919712759E-2</c:v>
                </c:pt>
                <c:pt idx="34139">
                  <c:v>1.1696356077845801E-2</c:v>
                </c:pt>
                <c:pt idx="34140">
                  <c:v>1.17123626520289E-2</c:v>
                </c:pt>
                <c:pt idx="34141">
                  <c:v>1.10337501770884E-2</c:v>
                </c:pt>
                <c:pt idx="34142">
                  <c:v>9.4348534924140401E-3</c:v>
                </c:pt>
                <c:pt idx="34143">
                  <c:v>4.3556280750863603E-2</c:v>
                </c:pt>
                <c:pt idx="34144">
                  <c:v>1.1438564329709799E-2</c:v>
                </c:pt>
                <c:pt idx="34145">
                  <c:v>3.4327004616609799E-2</c:v>
                </c:pt>
                <c:pt idx="34146">
                  <c:v>2.68619787284805E-2</c:v>
                </c:pt>
                <c:pt idx="34147">
                  <c:v>1.30399692341997E-2</c:v>
                </c:pt>
                <c:pt idx="34148">
                  <c:v>1.43162850159365E-2</c:v>
                </c:pt>
                <c:pt idx="34149">
                  <c:v>4.2686502522990902E-2</c:v>
                </c:pt>
                <c:pt idx="34150">
                  <c:v>1.83717838016061E-2</c:v>
                </c:pt>
                <c:pt idx="34151">
                  <c:v>1.16100370010858E-2</c:v>
                </c:pt>
                <c:pt idx="34152">
                  <c:v>6.4764396553998099E-2</c:v>
                </c:pt>
                <c:pt idx="34153">
                  <c:v>1.5317108658912299E-2</c:v>
                </c:pt>
                <c:pt idx="34154">
                  <c:v>1.3251667793266799E-2</c:v>
                </c:pt>
                <c:pt idx="34155">
                  <c:v>1.50226596600679E-2</c:v>
                </c:pt>
                <c:pt idx="34156">
                  <c:v>1.25482865128089E-2</c:v>
                </c:pt>
                <c:pt idx="34157">
                  <c:v>1.2358126931080999E-2</c:v>
                </c:pt>
                <c:pt idx="34158">
                  <c:v>4.66720834317986E-2</c:v>
                </c:pt>
                <c:pt idx="34159">
                  <c:v>1.0781952747928199E-2</c:v>
                </c:pt>
                <c:pt idx="34160">
                  <c:v>1.91057134629396E-2</c:v>
                </c:pt>
                <c:pt idx="34161">
                  <c:v>2.1876933762572E-2</c:v>
                </c:pt>
                <c:pt idx="34162">
                  <c:v>1.30768957921124E-2</c:v>
                </c:pt>
                <c:pt idx="34163">
                  <c:v>1.20863018176807E-2</c:v>
                </c:pt>
                <c:pt idx="34164">
                  <c:v>9.8227925555785193E-3</c:v>
                </c:pt>
                <c:pt idx="34165">
                  <c:v>1.0743734489239201E-2</c:v>
                </c:pt>
                <c:pt idx="34166">
                  <c:v>1.2540769482324399E-2</c:v>
                </c:pt>
                <c:pt idx="34167">
                  <c:v>9.4691134775351498E-3</c:v>
                </c:pt>
                <c:pt idx="34168">
                  <c:v>1.3230970158541799E-2</c:v>
                </c:pt>
                <c:pt idx="34169">
                  <c:v>8.8887501062428903E-3</c:v>
                </c:pt>
                <c:pt idx="34170">
                  <c:v>2.8989621648774201E-2</c:v>
                </c:pt>
                <c:pt idx="34171">
                  <c:v>4.2071833881549003E-2</c:v>
                </c:pt>
                <c:pt idx="34172">
                  <c:v>1.39475100296812E-2</c:v>
                </c:pt>
                <c:pt idx="34173">
                  <c:v>1.96503684934075E-2</c:v>
                </c:pt>
                <c:pt idx="34174">
                  <c:v>2.1603778456579299E-2</c:v>
                </c:pt>
                <c:pt idx="34175">
                  <c:v>6.4947220957815299E-2</c:v>
                </c:pt>
                <c:pt idx="34176">
                  <c:v>6.7498601040974604E-2</c:v>
                </c:pt>
                <c:pt idx="34177">
                  <c:v>5.32262143352722E-2</c:v>
                </c:pt>
                <c:pt idx="34178">
                  <c:v>1.6004533124037299E-2</c:v>
                </c:pt>
                <c:pt idx="34179">
                  <c:v>9.6690000147785001E-3</c:v>
                </c:pt>
                <c:pt idx="34180">
                  <c:v>4.0300286377510902E-2</c:v>
                </c:pt>
                <c:pt idx="34181">
                  <c:v>2.4097745074219901E-2</c:v>
                </c:pt>
                <c:pt idx="34182">
                  <c:v>4.3835753346968702E-2</c:v>
                </c:pt>
                <c:pt idx="34183">
                  <c:v>1.10968408654726E-2</c:v>
                </c:pt>
                <c:pt idx="34184">
                  <c:v>1.50943999025212E-2</c:v>
                </c:pt>
                <c:pt idx="34185">
                  <c:v>1.52968000628183E-2</c:v>
                </c:pt>
                <c:pt idx="34186">
                  <c:v>1.07533780032796E-2</c:v>
                </c:pt>
                <c:pt idx="34187">
                  <c:v>6.1902764190803101E-2</c:v>
                </c:pt>
                <c:pt idx="34188">
                  <c:v>2.3395046576399101E-2</c:v>
                </c:pt>
                <c:pt idx="34189">
                  <c:v>9.1942610382770799E-3</c:v>
                </c:pt>
                <c:pt idx="34190">
                  <c:v>2.3170370486258599E-2</c:v>
                </c:pt>
                <c:pt idx="34191">
                  <c:v>1.06791549318436E-2</c:v>
                </c:pt>
                <c:pt idx="34192">
                  <c:v>1.2223330884149401E-2</c:v>
                </c:pt>
                <c:pt idx="34193">
                  <c:v>1.30298641089909E-2</c:v>
                </c:pt>
                <c:pt idx="34194">
                  <c:v>1.82213152773417E-2</c:v>
                </c:pt>
                <c:pt idx="34195">
                  <c:v>4.6839251413760399E-2</c:v>
                </c:pt>
                <c:pt idx="34196">
                  <c:v>1.06322961138087E-2</c:v>
                </c:pt>
                <c:pt idx="34197">
                  <c:v>1.8385523818083099E-2</c:v>
                </c:pt>
                <c:pt idx="34198">
                  <c:v>2.5194025356025301E-2</c:v>
                </c:pt>
                <c:pt idx="34199">
                  <c:v>3.99867172256579E-2</c:v>
                </c:pt>
                <c:pt idx="34200">
                  <c:v>4.6563634545459302E-2</c:v>
                </c:pt>
                <c:pt idx="34201">
                  <c:v>1.7286080595420701E-2</c:v>
                </c:pt>
                <c:pt idx="34202">
                  <c:v>1.22157248761629E-2</c:v>
                </c:pt>
                <c:pt idx="34203">
                  <c:v>1.48833489889292E-2</c:v>
                </c:pt>
                <c:pt idx="34204">
                  <c:v>6.5624612216947195E-2</c:v>
                </c:pt>
                <c:pt idx="34205">
                  <c:v>1.42869161793268E-2</c:v>
                </c:pt>
                <c:pt idx="34206">
                  <c:v>1.1672435921028399E-2</c:v>
                </c:pt>
                <c:pt idx="34207">
                  <c:v>1.35511916039211E-2</c:v>
                </c:pt>
                <c:pt idx="34208">
                  <c:v>2.3751701353328099E-2</c:v>
                </c:pt>
                <c:pt idx="34209">
                  <c:v>1.0910882489625301E-2</c:v>
                </c:pt>
                <c:pt idx="34210">
                  <c:v>1.7713370734648001E-2</c:v>
                </c:pt>
                <c:pt idx="34211">
                  <c:v>3.8145328084131902E-2</c:v>
                </c:pt>
                <c:pt idx="34212">
                  <c:v>5.4118173979801301E-2</c:v>
                </c:pt>
                <c:pt idx="34213">
                  <c:v>1.44048157074677E-2</c:v>
                </c:pt>
                <c:pt idx="34214">
                  <c:v>3.88202689223991E-2</c:v>
                </c:pt>
                <c:pt idx="34215">
                  <c:v>1.29743477747892E-2</c:v>
                </c:pt>
                <c:pt idx="34216">
                  <c:v>1.56401323044543E-2</c:v>
                </c:pt>
                <c:pt idx="34217">
                  <c:v>1.33791264239865E-2</c:v>
                </c:pt>
                <c:pt idx="34218">
                  <c:v>1.9035383652922601E-2</c:v>
                </c:pt>
                <c:pt idx="34219">
                  <c:v>1.7402097530899701E-2</c:v>
                </c:pt>
                <c:pt idx="34220">
                  <c:v>9.2523525268545202E-3</c:v>
                </c:pt>
                <c:pt idx="34221">
                  <c:v>2.25728447763867E-2</c:v>
                </c:pt>
                <c:pt idx="34222">
                  <c:v>3.81113312440646E-2</c:v>
                </c:pt>
                <c:pt idx="34223">
                  <c:v>9.7787106883659592E-3</c:v>
                </c:pt>
                <c:pt idx="34224">
                  <c:v>6.1665353034154498E-2</c:v>
                </c:pt>
                <c:pt idx="34225">
                  <c:v>3.5375194640857602E-2</c:v>
                </c:pt>
                <c:pt idx="34226">
                  <c:v>1.4749802468002201E-2</c:v>
                </c:pt>
                <c:pt idx="34227">
                  <c:v>1.9803316832625598E-2</c:v>
                </c:pt>
                <c:pt idx="34228">
                  <c:v>1.07224837738905E-2</c:v>
                </c:pt>
                <c:pt idx="34229">
                  <c:v>1.8812089908826001E-2</c:v>
                </c:pt>
                <c:pt idx="34230">
                  <c:v>1.33578325862509E-2</c:v>
                </c:pt>
                <c:pt idx="34231">
                  <c:v>1.2908455407255499E-2</c:v>
                </c:pt>
                <c:pt idx="34232">
                  <c:v>1.4567125186230399E-2</c:v>
                </c:pt>
                <c:pt idx="34233">
                  <c:v>1.16411264067805E-2</c:v>
                </c:pt>
                <c:pt idx="34234">
                  <c:v>1.9943412041232199E-2</c:v>
                </c:pt>
                <c:pt idx="34235">
                  <c:v>2.18317584074076E-2</c:v>
                </c:pt>
                <c:pt idx="34236">
                  <c:v>1.40315083941148E-2</c:v>
                </c:pt>
                <c:pt idx="34237">
                  <c:v>1.7293447964986101E-2</c:v>
                </c:pt>
                <c:pt idx="34238">
                  <c:v>1.8332900873117099E-2</c:v>
                </c:pt>
                <c:pt idx="34239">
                  <c:v>1.2714326337678101E-2</c:v>
                </c:pt>
                <c:pt idx="34240">
                  <c:v>1.6478982148330899E-2</c:v>
                </c:pt>
                <c:pt idx="34241">
                  <c:v>9.9015757804744899E-3</c:v>
                </c:pt>
                <c:pt idx="34242">
                  <c:v>1.11266531743142E-2</c:v>
                </c:pt>
                <c:pt idx="34243">
                  <c:v>1.0232386253085099E-2</c:v>
                </c:pt>
                <c:pt idx="34244">
                  <c:v>2.0751660820037099E-2</c:v>
                </c:pt>
                <c:pt idx="34245">
                  <c:v>2.4167486534374099E-2</c:v>
                </c:pt>
                <c:pt idx="34246">
                  <c:v>3.0179173190932499E-2</c:v>
                </c:pt>
                <c:pt idx="34247">
                  <c:v>3.6164820987374502E-2</c:v>
                </c:pt>
                <c:pt idx="34248">
                  <c:v>2.30640598684176E-2</c:v>
                </c:pt>
                <c:pt idx="34249">
                  <c:v>1.1664170865329299E-2</c:v>
                </c:pt>
                <c:pt idx="34250">
                  <c:v>2.3526461097963799E-2</c:v>
                </c:pt>
                <c:pt idx="34251">
                  <c:v>3.59024937359438E-2</c:v>
                </c:pt>
                <c:pt idx="34252">
                  <c:v>3.2174364926275102E-2</c:v>
                </c:pt>
                <c:pt idx="34253">
                  <c:v>7.0305254075255105E-2</c:v>
                </c:pt>
                <c:pt idx="34254">
                  <c:v>1.7221765110511801E-2</c:v>
                </c:pt>
                <c:pt idx="34255">
                  <c:v>5.7623734521641698E-2</c:v>
                </c:pt>
                <c:pt idx="34256">
                  <c:v>4.9406001825466297E-2</c:v>
                </c:pt>
                <c:pt idx="34257">
                  <c:v>3.1805478097774502E-2</c:v>
                </c:pt>
                <c:pt idx="34258">
                  <c:v>3.5847506380967002E-2</c:v>
                </c:pt>
                <c:pt idx="34259">
                  <c:v>7.1651650608743803E-2</c:v>
                </c:pt>
                <c:pt idx="34260">
                  <c:v>1.03897824538424E-2</c:v>
                </c:pt>
                <c:pt idx="34261">
                  <c:v>1.34697706493758E-2</c:v>
                </c:pt>
                <c:pt idx="34262">
                  <c:v>1.1403651339100899E-2</c:v>
                </c:pt>
                <c:pt idx="34263">
                  <c:v>2.20755231994622E-2</c:v>
                </c:pt>
                <c:pt idx="34264">
                  <c:v>3.2494858210569098E-2</c:v>
                </c:pt>
                <c:pt idx="34265">
                  <c:v>4.4139632400536498E-2</c:v>
                </c:pt>
                <c:pt idx="34266">
                  <c:v>4.4671098551166598E-2</c:v>
                </c:pt>
                <c:pt idx="34267">
                  <c:v>2.6266938706184899E-2</c:v>
                </c:pt>
                <c:pt idx="34268">
                  <c:v>4.51982322657732E-2</c:v>
                </c:pt>
                <c:pt idx="34269">
                  <c:v>1.3986584243260099E-2</c:v>
                </c:pt>
                <c:pt idx="34270">
                  <c:v>2.67664497334494E-2</c:v>
                </c:pt>
                <c:pt idx="34271">
                  <c:v>1.3204423948724901E-2</c:v>
                </c:pt>
                <c:pt idx="34272">
                  <c:v>1.21827939772652E-2</c:v>
                </c:pt>
                <c:pt idx="34273">
                  <c:v>2.8458442149988099E-2</c:v>
                </c:pt>
                <c:pt idx="34274">
                  <c:v>6.9861936629064994E-2</c:v>
                </c:pt>
                <c:pt idx="34275">
                  <c:v>1.7347951586892701E-2</c:v>
                </c:pt>
                <c:pt idx="34276">
                  <c:v>2.1319119759317599E-2</c:v>
                </c:pt>
                <c:pt idx="34277">
                  <c:v>2.47187428791075E-2</c:v>
                </c:pt>
                <c:pt idx="34278">
                  <c:v>5.4284871269803803E-2</c:v>
                </c:pt>
                <c:pt idx="34279">
                  <c:v>2.1134358124880601E-2</c:v>
                </c:pt>
                <c:pt idx="34280">
                  <c:v>1.40305027180362E-2</c:v>
                </c:pt>
                <c:pt idx="34281">
                  <c:v>4.3290006187434199E-2</c:v>
                </c:pt>
                <c:pt idx="34282">
                  <c:v>1.5273029552750599E-2</c:v>
                </c:pt>
                <c:pt idx="34283">
                  <c:v>2.0421284312977801E-2</c:v>
                </c:pt>
                <c:pt idx="34284">
                  <c:v>1.1617351253668E-2</c:v>
                </c:pt>
                <c:pt idx="34285">
                  <c:v>9.4452277687662196E-3</c:v>
                </c:pt>
                <c:pt idx="34286">
                  <c:v>9.8251568860535602E-3</c:v>
                </c:pt>
                <c:pt idx="34287">
                  <c:v>3.6027846320084503E-2</c:v>
                </c:pt>
                <c:pt idx="34288">
                  <c:v>5.4833094422886301E-2</c:v>
                </c:pt>
                <c:pt idx="34289">
                  <c:v>1.1812869740890301E-2</c:v>
                </c:pt>
                <c:pt idx="34290">
                  <c:v>2.1366434100314202E-2</c:v>
                </c:pt>
                <c:pt idx="34291">
                  <c:v>1.26880495092936E-2</c:v>
                </c:pt>
                <c:pt idx="34292">
                  <c:v>5.2734710117516501E-2</c:v>
                </c:pt>
                <c:pt idx="34293">
                  <c:v>3.2727726633524801E-2</c:v>
                </c:pt>
                <c:pt idx="34294">
                  <c:v>6.7922989705916495E-2</c:v>
                </c:pt>
                <c:pt idx="34295">
                  <c:v>1.1906109047622E-2</c:v>
                </c:pt>
                <c:pt idx="34296">
                  <c:v>4.18994593739681E-2</c:v>
                </c:pt>
                <c:pt idx="34297">
                  <c:v>1.4005317165843899E-2</c:v>
                </c:pt>
                <c:pt idx="34298">
                  <c:v>1.0199492687018599E-2</c:v>
                </c:pt>
                <c:pt idx="34299">
                  <c:v>4.7619270117872502E-2</c:v>
                </c:pt>
                <c:pt idx="34300">
                  <c:v>1.9679100036793899E-2</c:v>
                </c:pt>
                <c:pt idx="34301">
                  <c:v>2.6433651514090901E-2</c:v>
                </c:pt>
                <c:pt idx="34302">
                  <c:v>1.03028511795562E-2</c:v>
                </c:pt>
                <c:pt idx="34303">
                  <c:v>2.33107444086572E-2</c:v>
                </c:pt>
                <c:pt idx="34304">
                  <c:v>2.7287687092944501E-2</c:v>
                </c:pt>
                <c:pt idx="34305">
                  <c:v>1.3407624439204799E-2</c:v>
                </c:pt>
                <c:pt idx="34306">
                  <c:v>2.0608126058350398E-2</c:v>
                </c:pt>
                <c:pt idx="34307">
                  <c:v>2.8449425281972699E-2</c:v>
                </c:pt>
                <c:pt idx="34308">
                  <c:v>1.28419080341274E-2</c:v>
                </c:pt>
                <c:pt idx="34309">
                  <c:v>1.46422161910282E-2</c:v>
                </c:pt>
                <c:pt idx="34310">
                  <c:v>1.49355614118418E-2</c:v>
                </c:pt>
                <c:pt idx="34311">
                  <c:v>2.0643758006955899E-2</c:v>
                </c:pt>
                <c:pt idx="34312">
                  <c:v>2.33675708159128E-2</c:v>
                </c:pt>
                <c:pt idx="34313">
                  <c:v>1.13106824742492E-2</c:v>
                </c:pt>
                <c:pt idx="34314">
                  <c:v>9.7740746252370902E-3</c:v>
                </c:pt>
                <c:pt idx="34315">
                  <c:v>6.2286440062510301E-2</c:v>
                </c:pt>
                <c:pt idx="34316">
                  <c:v>1.1366020122816199E-2</c:v>
                </c:pt>
                <c:pt idx="34317">
                  <c:v>1.50850725640713E-2</c:v>
                </c:pt>
                <c:pt idx="34318">
                  <c:v>1.71191500396525E-2</c:v>
                </c:pt>
                <c:pt idx="34319">
                  <c:v>1.2635215771987E-2</c:v>
                </c:pt>
                <c:pt idx="34320">
                  <c:v>1.11084767085451E-2</c:v>
                </c:pt>
                <c:pt idx="34321">
                  <c:v>7.0921269346652202E-2</c:v>
                </c:pt>
                <c:pt idx="34322">
                  <c:v>5.7721780361059301E-2</c:v>
                </c:pt>
                <c:pt idx="34323">
                  <c:v>9.8445616475994098E-3</c:v>
                </c:pt>
                <c:pt idx="34324">
                  <c:v>1.50246257524763E-2</c:v>
                </c:pt>
                <c:pt idx="34325">
                  <c:v>1.15349610477972E-2</c:v>
                </c:pt>
                <c:pt idx="34326">
                  <c:v>2.65706000259304E-2</c:v>
                </c:pt>
                <c:pt idx="34327">
                  <c:v>3.8214598498505899E-2</c:v>
                </c:pt>
                <c:pt idx="34328">
                  <c:v>2.1888329300788899E-2</c:v>
                </c:pt>
                <c:pt idx="34329">
                  <c:v>5.2287893261417397E-2</c:v>
                </c:pt>
                <c:pt idx="34330">
                  <c:v>1.7987860055286301E-2</c:v>
                </c:pt>
                <c:pt idx="34331">
                  <c:v>1.7251262581868199E-2</c:v>
                </c:pt>
                <c:pt idx="34332">
                  <c:v>2.31916523446976E-2</c:v>
                </c:pt>
                <c:pt idx="34333">
                  <c:v>1.4696700796628E-2</c:v>
                </c:pt>
                <c:pt idx="34334">
                  <c:v>1.1007912411567299E-2</c:v>
                </c:pt>
                <c:pt idx="34335">
                  <c:v>2.3969675899205199E-2</c:v>
                </c:pt>
                <c:pt idx="34336">
                  <c:v>1.47825489235221E-2</c:v>
                </c:pt>
                <c:pt idx="34337">
                  <c:v>1.7423284462147401E-2</c:v>
                </c:pt>
                <c:pt idx="34338">
                  <c:v>3.8039127435857897E-2</c:v>
                </c:pt>
                <c:pt idx="34339">
                  <c:v>1.18194784129427E-2</c:v>
                </c:pt>
                <c:pt idx="34340">
                  <c:v>1.8374899727359902E-2</c:v>
                </c:pt>
                <c:pt idx="34341">
                  <c:v>6.4780447661996005E-2</c:v>
                </c:pt>
                <c:pt idx="34342">
                  <c:v>6.2371464198248003E-2</c:v>
                </c:pt>
                <c:pt idx="34343">
                  <c:v>1.70748386243793E-2</c:v>
                </c:pt>
                <c:pt idx="34344">
                  <c:v>1.7355306529649901E-2</c:v>
                </c:pt>
                <c:pt idx="34345">
                  <c:v>2.6556354293355702E-2</c:v>
                </c:pt>
                <c:pt idx="34346">
                  <c:v>2.8507936065446299E-2</c:v>
                </c:pt>
                <c:pt idx="34347">
                  <c:v>3.2310248057488798E-2</c:v>
                </c:pt>
                <c:pt idx="34348">
                  <c:v>3.29118662416472E-2</c:v>
                </c:pt>
                <c:pt idx="34349">
                  <c:v>6.6363826580775595E-2</c:v>
                </c:pt>
                <c:pt idx="34350">
                  <c:v>2.57207269131812E-2</c:v>
                </c:pt>
                <c:pt idx="34351">
                  <c:v>3.4478809963015097E-2</c:v>
                </c:pt>
                <c:pt idx="34352">
                  <c:v>9.7569258578871897E-3</c:v>
                </c:pt>
                <c:pt idx="34353">
                  <c:v>1.7840484610947199E-2</c:v>
                </c:pt>
                <c:pt idx="34354">
                  <c:v>9.1783415409899694E-3</c:v>
                </c:pt>
                <c:pt idx="34355">
                  <c:v>1.17044844024644E-2</c:v>
                </c:pt>
                <c:pt idx="34356">
                  <c:v>1.0967164552479E-2</c:v>
                </c:pt>
                <c:pt idx="34357">
                  <c:v>6.9382093331736505E-2</c:v>
                </c:pt>
                <c:pt idx="34358">
                  <c:v>2.0854091396994599E-2</c:v>
                </c:pt>
                <c:pt idx="34359">
                  <c:v>1.06786182505364E-2</c:v>
                </c:pt>
                <c:pt idx="34360">
                  <c:v>1.5733833430072799E-2</c:v>
                </c:pt>
                <c:pt idx="34361">
                  <c:v>1.1296702015390901E-2</c:v>
                </c:pt>
                <c:pt idx="34362">
                  <c:v>1.04812962798047E-2</c:v>
                </c:pt>
                <c:pt idx="34363">
                  <c:v>1.2903701042702999E-2</c:v>
                </c:pt>
                <c:pt idx="34364">
                  <c:v>5.25263213920137E-2</c:v>
                </c:pt>
                <c:pt idx="34365">
                  <c:v>1.86867948797028E-2</c:v>
                </c:pt>
                <c:pt idx="34366">
                  <c:v>2.04592586618151E-2</c:v>
                </c:pt>
                <c:pt idx="34367">
                  <c:v>4.5874950633573199E-2</c:v>
                </c:pt>
                <c:pt idx="34368">
                  <c:v>1.9887569959844802E-2</c:v>
                </c:pt>
                <c:pt idx="34369">
                  <c:v>2.4571297059766899E-2</c:v>
                </c:pt>
                <c:pt idx="34370">
                  <c:v>9.89850922916026E-3</c:v>
                </c:pt>
                <c:pt idx="34371">
                  <c:v>1.0985309362440699E-2</c:v>
                </c:pt>
                <c:pt idx="34372">
                  <c:v>4.0748999980537499E-2</c:v>
                </c:pt>
                <c:pt idx="34373">
                  <c:v>1.2885181839662399E-2</c:v>
                </c:pt>
                <c:pt idx="34374">
                  <c:v>1.1510328133023899E-2</c:v>
                </c:pt>
                <c:pt idx="34375">
                  <c:v>5.1476072644316299E-2</c:v>
                </c:pt>
                <c:pt idx="34376">
                  <c:v>1.86157904806847E-2</c:v>
                </c:pt>
                <c:pt idx="34377">
                  <c:v>8.9971017667746095E-3</c:v>
                </c:pt>
                <c:pt idx="34378">
                  <c:v>1.5362612317024901E-2</c:v>
                </c:pt>
                <c:pt idx="34379">
                  <c:v>1.9114737745279199E-2</c:v>
                </c:pt>
                <c:pt idx="34380">
                  <c:v>1.49761672615053E-2</c:v>
                </c:pt>
                <c:pt idx="34381">
                  <c:v>1.1860711424326599E-2</c:v>
                </c:pt>
                <c:pt idx="34382">
                  <c:v>1.0541436653746201E-2</c:v>
                </c:pt>
                <c:pt idx="34383">
                  <c:v>1.7944567749397601E-2</c:v>
                </c:pt>
                <c:pt idx="34384">
                  <c:v>3.4202437160244098E-2</c:v>
                </c:pt>
                <c:pt idx="34385">
                  <c:v>2.2595542282993299E-2</c:v>
                </c:pt>
                <c:pt idx="34386">
                  <c:v>3.63965214145206E-2</c:v>
                </c:pt>
                <c:pt idx="34387">
                  <c:v>1.26108279248437E-2</c:v>
                </c:pt>
                <c:pt idx="34388">
                  <c:v>4.10363917506908E-2</c:v>
                </c:pt>
                <c:pt idx="34389">
                  <c:v>9.4449482375923502E-3</c:v>
                </c:pt>
                <c:pt idx="34390">
                  <c:v>5.2798291830262398E-2</c:v>
                </c:pt>
                <c:pt idx="34391">
                  <c:v>1.9824757790828301E-2</c:v>
                </c:pt>
                <c:pt idx="34392">
                  <c:v>5.4523787620963597E-2</c:v>
                </c:pt>
                <c:pt idx="34393">
                  <c:v>1.19424250049317E-2</c:v>
                </c:pt>
                <c:pt idx="34394">
                  <c:v>9.9203879361791803E-3</c:v>
                </c:pt>
                <c:pt idx="34395">
                  <c:v>1.44820071759956E-2</c:v>
                </c:pt>
                <c:pt idx="34396">
                  <c:v>9.6743334395116808E-3</c:v>
                </c:pt>
                <c:pt idx="34397">
                  <c:v>3.2067753035275003E-2</c:v>
                </c:pt>
                <c:pt idx="34398">
                  <c:v>1.8311117267701699E-2</c:v>
                </c:pt>
                <c:pt idx="34399">
                  <c:v>2.7274998202071399E-2</c:v>
                </c:pt>
                <c:pt idx="34400">
                  <c:v>1.03171479001509E-2</c:v>
                </c:pt>
                <c:pt idx="34401">
                  <c:v>1.13704679242087E-2</c:v>
                </c:pt>
                <c:pt idx="34402">
                  <c:v>7.0030234491047505E-2</c:v>
                </c:pt>
                <c:pt idx="34403">
                  <c:v>1.4570322005743999E-2</c:v>
                </c:pt>
                <c:pt idx="34404">
                  <c:v>7.1936214720994401E-2</c:v>
                </c:pt>
                <c:pt idx="34405">
                  <c:v>3.3851138406436103E-2</c:v>
                </c:pt>
                <c:pt idx="34406">
                  <c:v>4.6074666396175502E-2</c:v>
                </c:pt>
                <c:pt idx="34407">
                  <c:v>1.6098320708454399E-2</c:v>
                </c:pt>
                <c:pt idx="34408">
                  <c:v>6.2182583169140299E-2</c:v>
                </c:pt>
                <c:pt idx="34409">
                  <c:v>1.9644889712793899E-2</c:v>
                </c:pt>
                <c:pt idx="34410">
                  <c:v>1.04427467035214E-2</c:v>
                </c:pt>
                <c:pt idx="34411">
                  <c:v>2.4248955888131401E-2</c:v>
                </c:pt>
                <c:pt idx="34412">
                  <c:v>2.7403320542874102E-2</c:v>
                </c:pt>
                <c:pt idx="34413">
                  <c:v>1.3506096275225201E-2</c:v>
                </c:pt>
                <c:pt idx="34414">
                  <c:v>1.3512738352148199E-2</c:v>
                </c:pt>
                <c:pt idx="34415">
                  <c:v>8.3995923368843997E-3</c:v>
                </c:pt>
                <c:pt idx="34416">
                  <c:v>1.01955540719499E-2</c:v>
                </c:pt>
                <c:pt idx="34417">
                  <c:v>4.0489996974387703E-2</c:v>
                </c:pt>
                <c:pt idx="34418">
                  <c:v>9.6403552585527606E-3</c:v>
                </c:pt>
                <c:pt idx="34419">
                  <c:v>1.9773039534543901E-2</c:v>
                </c:pt>
                <c:pt idx="34420">
                  <c:v>3.10481861286609E-2</c:v>
                </c:pt>
                <c:pt idx="34421">
                  <c:v>1.1267452015786999E-2</c:v>
                </c:pt>
                <c:pt idx="34422">
                  <c:v>4.3242571620447701E-2</c:v>
                </c:pt>
                <c:pt idx="34423">
                  <c:v>7.1494538339966399E-2</c:v>
                </c:pt>
                <c:pt idx="34424">
                  <c:v>1.0306064135916299E-2</c:v>
                </c:pt>
                <c:pt idx="34425">
                  <c:v>1.9765493817372401E-2</c:v>
                </c:pt>
                <c:pt idx="34426">
                  <c:v>3.67399484635322E-2</c:v>
                </c:pt>
                <c:pt idx="34427">
                  <c:v>1.0848261867634299E-2</c:v>
                </c:pt>
                <c:pt idx="34428">
                  <c:v>2.1607770975607999E-2</c:v>
                </c:pt>
                <c:pt idx="34429">
                  <c:v>1.5349950630066E-2</c:v>
                </c:pt>
                <c:pt idx="34430">
                  <c:v>1.02539219330066E-2</c:v>
                </c:pt>
                <c:pt idx="34431">
                  <c:v>6.0267019864253403E-2</c:v>
                </c:pt>
                <c:pt idx="34432">
                  <c:v>1.4050243427239401E-2</c:v>
                </c:pt>
                <c:pt idx="34433">
                  <c:v>2.9411361467429301E-2</c:v>
                </c:pt>
                <c:pt idx="34434">
                  <c:v>3.0818263329421901E-2</c:v>
                </c:pt>
                <c:pt idx="34435">
                  <c:v>1.57873427431259E-2</c:v>
                </c:pt>
                <c:pt idx="34436">
                  <c:v>1.25220135890215E-2</c:v>
                </c:pt>
                <c:pt idx="34437">
                  <c:v>1.0430124555406799E-2</c:v>
                </c:pt>
                <c:pt idx="34438">
                  <c:v>6.5092350016681594E-2</c:v>
                </c:pt>
                <c:pt idx="34439">
                  <c:v>3.2901464847485698E-2</c:v>
                </c:pt>
                <c:pt idx="34440">
                  <c:v>6.0135168845987803E-2</c:v>
                </c:pt>
                <c:pt idx="34441">
                  <c:v>6.2253505565639203E-2</c:v>
                </c:pt>
                <c:pt idx="34442">
                  <c:v>2.0340201593357501E-2</c:v>
                </c:pt>
                <c:pt idx="34443">
                  <c:v>2.2569379495367602E-2</c:v>
                </c:pt>
                <c:pt idx="34444">
                  <c:v>1.3761535889374401E-2</c:v>
                </c:pt>
                <c:pt idx="34445">
                  <c:v>1.77276653129394E-2</c:v>
                </c:pt>
                <c:pt idx="34446">
                  <c:v>5.2658162862764001E-2</c:v>
                </c:pt>
                <c:pt idx="34447">
                  <c:v>6.9822509582115305E-2</c:v>
                </c:pt>
                <c:pt idx="34448">
                  <c:v>1.73608544113244E-2</c:v>
                </c:pt>
                <c:pt idx="34449">
                  <c:v>9.5857836545168596E-3</c:v>
                </c:pt>
                <c:pt idx="34450">
                  <c:v>1.53396544891359E-2</c:v>
                </c:pt>
                <c:pt idx="34451">
                  <c:v>1.1443056862836301E-2</c:v>
                </c:pt>
                <c:pt idx="34452">
                  <c:v>1.0749254089155801E-2</c:v>
                </c:pt>
                <c:pt idx="34453">
                  <c:v>1.2555530716796499E-2</c:v>
                </c:pt>
                <c:pt idx="34454">
                  <c:v>1.24425498982261E-2</c:v>
                </c:pt>
                <c:pt idx="34455">
                  <c:v>9.1129692593999202E-3</c:v>
                </c:pt>
                <c:pt idx="34456">
                  <c:v>1.46860065338517E-2</c:v>
                </c:pt>
                <c:pt idx="34457">
                  <c:v>2.31507795535748E-2</c:v>
                </c:pt>
                <c:pt idx="34458">
                  <c:v>1.0372653483975E-2</c:v>
                </c:pt>
                <c:pt idx="34459">
                  <c:v>4.0503703446635002E-2</c:v>
                </c:pt>
                <c:pt idx="34460">
                  <c:v>9.5095490065442E-3</c:v>
                </c:pt>
                <c:pt idx="34461">
                  <c:v>6.6828942362490595E-2</c:v>
                </c:pt>
                <c:pt idx="34462">
                  <c:v>2.62792569874679E-2</c:v>
                </c:pt>
                <c:pt idx="34463">
                  <c:v>1.5174442846606E-2</c:v>
                </c:pt>
                <c:pt idx="34464">
                  <c:v>1.37437566421163E-2</c:v>
                </c:pt>
                <c:pt idx="34465">
                  <c:v>2.5907108054387E-2</c:v>
                </c:pt>
                <c:pt idx="34466">
                  <c:v>9.2837508387467894E-3</c:v>
                </c:pt>
                <c:pt idx="34467">
                  <c:v>2.8048726861885E-2</c:v>
                </c:pt>
                <c:pt idx="34468">
                  <c:v>4.3689770333410101E-2</c:v>
                </c:pt>
                <c:pt idx="34469">
                  <c:v>1.3848131956851599E-2</c:v>
                </c:pt>
                <c:pt idx="34470">
                  <c:v>2.24970978618509E-2</c:v>
                </c:pt>
                <c:pt idx="34471">
                  <c:v>1.5220300049257699E-2</c:v>
                </c:pt>
                <c:pt idx="34472">
                  <c:v>3.3546532309537698E-2</c:v>
                </c:pt>
                <c:pt idx="34473">
                  <c:v>1.2721014072323501E-2</c:v>
                </c:pt>
                <c:pt idx="34474">
                  <c:v>9.7070823055994994E-3</c:v>
                </c:pt>
                <c:pt idx="34475">
                  <c:v>1.03972447418891E-2</c:v>
                </c:pt>
                <c:pt idx="34476">
                  <c:v>5.8824788841949603E-2</c:v>
                </c:pt>
                <c:pt idx="34477">
                  <c:v>1.09038945584507E-2</c:v>
                </c:pt>
                <c:pt idx="34478">
                  <c:v>1.8169922296921302E-2</c:v>
                </c:pt>
                <c:pt idx="34479">
                  <c:v>4.0174715175966803E-2</c:v>
                </c:pt>
                <c:pt idx="34480">
                  <c:v>2.0556720794087401E-2</c:v>
                </c:pt>
                <c:pt idx="34481">
                  <c:v>3.4338529612996403E-2</c:v>
                </c:pt>
                <c:pt idx="34482">
                  <c:v>2.8582270010550401E-2</c:v>
                </c:pt>
                <c:pt idx="34483">
                  <c:v>2.2378471075367799E-2</c:v>
                </c:pt>
                <c:pt idx="34484">
                  <c:v>1.7311358803788202E-2</c:v>
                </c:pt>
                <c:pt idx="34485">
                  <c:v>9.1529992677633499E-3</c:v>
                </c:pt>
                <c:pt idx="34486">
                  <c:v>2.0537467421728399E-2</c:v>
                </c:pt>
                <c:pt idx="34487">
                  <c:v>1.2497322310736501E-2</c:v>
                </c:pt>
                <c:pt idx="34488">
                  <c:v>3.7260084350749498E-2</c:v>
                </c:pt>
                <c:pt idx="34489">
                  <c:v>1.0739478397839499E-2</c:v>
                </c:pt>
                <c:pt idx="34490">
                  <c:v>9.0029979693808902E-3</c:v>
                </c:pt>
                <c:pt idx="34491">
                  <c:v>1.78389707202352E-2</c:v>
                </c:pt>
                <c:pt idx="34492">
                  <c:v>5.5290220119668998E-2</c:v>
                </c:pt>
                <c:pt idx="34493">
                  <c:v>1.03307160302388E-2</c:v>
                </c:pt>
                <c:pt idx="34494">
                  <c:v>2.4894722909866E-2</c:v>
                </c:pt>
                <c:pt idx="34495">
                  <c:v>1.05865100973774E-2</c:v>
                </c:pt>
                <c:pt idx="34496">
                  <c:v>1.1628731337496799E-2</c:v>
                </c:pt>
                <c:pt idx="34497">
                  <c:v>9.7783408295450801E-3</c:v>
                </c:pt>
                <c:pt idx="34498">
                  <c:v>1.07784148136169E-2</c:v>
                </c:pt>
                <c:pt idx="34499">
                  <c:v>1.2596906404414399E-2</c:v>
                </c:pt>
                <c:pt idx="34500">
                  <c:v>5.9539488815279901E-2</c:v>
                </c:pt>
                <c:pt idx="34501">
                  <c:v>1.2248502264024399E-2</c:v>
                </c:pt>
                <c:pt idx="34502">
                  <c:v>3.9725988494659102E-2</c:v>
                </c:pt>
                <c:pt idx="34503">
                  <c:v>2.1212617056792001E-2</c:v>
                </c:pt>
                <c:pt idx="34504">
                  <c:v>3.5088629506795997E-2</c:v>
                </c:pt>
                <c:pt idx="34505">
                  <c:v>1.00321256279869E-2</c:v>
                </c:pt>
                <c:pt idx="34506">
                  <c:v>6.1819447589254603E-2</c:v>
                </c:pt>
                <c:pt idx="34507">
                  <c:v>6.8679896458273201E-2</c:v>
                </c:pt>
                <c:pt idx="34508">
                  <c:v>1.2037219055517001E-2</c:v>
                </c:pt>
                <c:pt idx="34509">
                  <c:v>1.55417972626635E-2</c:v>
                </c:pt>
                <c:pt idx="34510">
                  <c:v>1.30782052122377E-2</c:v>
                </c:pt>
                <c:pt idx="34511">
                  <c:v>2.19153037012348E-2</c:v>
                </c:pt>
                <c:pt idx="34512">
                  <c:v>2.1831565819165101E-2</c:v>
                </c:pt>
                <c:pt idx="34513">
                  <c:v>2.5880498250220998E-2</c:v>
                </c:pt>
                <c:pt idx="34514">
                  <c:v>9.8020471673809506E-3</c:v>
                </c:pt>
                <c:pt idx="34515">
                  <c:v>1.33570688492751E-2</c:v>
                </c:pt>
                <c:pt idx="34516">
                  <c:v>5.6360760595998302E-2</c:v>
                </c:pt>
                <c:pt idx="34517">
                  <c:v>2.1651268664897399E-2</c:v>
                </c:pt>
                <c:pt idx="34518">
                  <c:v>4.0319014517310403E-2</c:v>
                </c:pt>
                <c:pt idx="34519">
                  <c:v>1.30474411713947E-2</c:v>
                </c:pt>
                <c:pt idx="34520">
                  <c:v>1.05621295106721E-2</c:v>
                </c:pt>
                <c:pt idx="34521">
                  <c:v>2.7706179375693599E-2</c:v>
                </c:pt>
                <c:pt idx="34522">
                  <c:v>4.2451726529117897E-2</c:v>
                </c:pt>
                <c:pt idx="34523">
                  <c:v>2.1814684110566099E-2</c:v>
                </c:pt>
                <c:pt idx="34524">
                  <c:v>3.2886520359197598E-2</c:v>
                </c:pt>
                <c:pt idx="34525">
                  <c:v>6.1101083528970299E-2</c:v>
                </c:pt>
                <c:pt idx="34526">
                  <c:v>8.7290693301239307E-3</c:v>
                </c:pt>
                <c:pt idx="34527">
                  <c:v>3.3613329041941101E-2</c:v>
                </c:pt>
                <c:pt idx="34528">
                  <c:v>1.2234406360768901E-2</c:v>
                </c:pt>
                <c:pt idx="34529">
                  <c:v>2.22043293429878E-2</c:v>
                </c:pt>
                <c:pt idx="34530">
                  <c:v>9.6070326964040696E-3</c:v>
                </c:pt>
                <c:pt idx="34531">
                  <c:v>2.1281441153202602E-2</c:v>
                </c:pt>
                <c:pt idx="34532">
                  <c:v>1.17920306822967E-2</c:v>
                </c:pt>
                <c:pt idx="34533">
                  <c:v>3.6899890821193E-2</c:v>
                </c:pt>
                <c:pt idx="34534">
                  <c:v>2.3924824448379602E-2</c:v>
                </c:pt>
                <c:pt idx="34535">
                  <c:v>1.9395060537771101E-2</c:v>
                </c:pt>
                <c:pt idx="34536">
                  <c:v>2.1433433173104199E-2</c:v>
                </c:pt>
                <c:pt idx="34537">
                  <c:v>4.8431935475545501E-2</c:v>
                </c:pt>
                <c:pt idx="34538">
                  <c:v>1.2091037755864001E-2</c:v>
                </c:pt>
                <c:pt idx="34539">
                  <c:v>9.3259524795022905E-3</c:v>
                </c:pt>
                <c:pt idx="34540">
                  <c:v>1.18254364312396E-2</c:v>
                </c:pt>
                <c:pt idx="34541">
                  <c:v>1.3002194936483399E-2</c:v>
                </c:pt>
                <c:pt idx="34542">
                  <c:v>2.1909375604683201E-2</c:v>
                </c:pt>
                <c:pt idx="34543">
                  <c:v>9.9373250738841803E-3</c:v>
                </c:pt>
                <c:pt idx="34544">
                  <c:v>1.15541892488303E-2</c:v>
                </c:pt>
                <c:pt idx="34545">
                  <c:v>2.0925269887578798E-2</c:v>
                </c:pt>
                <c:pt idx="34546">
                  <c:v>2.20903455393665E-2</c:v>
                </c:pt>
                <c:pt idx="34547">
                  <c:v>3.436284194072E-2</c:v>
                </c:pt>
                <c:pt idx="34548">
                  <c:v>1.30967840770366E-2</c:v>
                </c:pt>
                <c:pt idx="34549">
                  <c:v>1.2183182855559201E-2</c:v>
                </c:pt>
                <c:pt idx="34550">
                  <c:v>6.6713075328889204E-2</c:v>
                </c:pt>
                <c:pt idx="34551">
                  <c:v>4.8570150399154403E-2</c:v>
                </c:pt>
                <c:pt idx="34552">
                  <c:v>2.0417008776335201E-2</c:v>
                </c:pt>
                <c:pt idx="34553">
                  <c:v>1.17465760292025E-2</c:v>
                </c:pt>
                <c:pt idx="34554">
                  <c:v>5.2979916164822102E-2</c:v>
                </c:pt>
                <c:pt idx="34555">
                  <c:v>1.14485324332961E-2</c:v>
                </c:pt>
                <c:pt idx="34556">
                  <c:v>2.5648134837963601E-2</c:v>
                </c:pt>
                <c:pt idx="34557">
                  <c:v>6.5324753582742201E-2</c:v>
                </c:pt>
                <c:pt idx="34558">
                  <c:v>9.5662577081881191E-3</c:v>
                </c:pt>
                <c:pt idx="34559">
                  <c:v>1.62580680065436E-2</c:v>
                </c:pt>
                <c:pt idx="34560">
                  <c:v>2.38369668132811E-2</c:v>
                </c:pt>
                <c:pt idx="34561">
                  <c:v>1.3024379218824199E-2</c:v>
                </c:pt>
                <c:pt idx="34562">
                  <c:v>2.30975090503962E-2</c:v>
                </c:pt>
                <c:pt idx="34563">
                  <c:v>3.1304466630404301E-2</c:v>
                </c:pt>
                <c:pt idx="34564">
                  <c:v>2.95645090868259E-2</c:v>
                </c:pt>
                <c:pt idx="34565">
                  <c:v>1.12095430532457E-2</c:v>
                </c:pt>
                <c:pt idx="34566">
                  <c:v>9.7227839134916196E-3</c:v>
                </c:pt>
                <c:pt idx="34567">
                  <c:v>2.0081176923784201E-2</c:v>
                </c:pt>
                <c:pt idx="34568">
                  <c:v>1.0085083981703999E-2</c:v>
                </c:pt>
                <c:pt idx="34569">
                  <c:v>1.0802923376704399E-2</c:v>
                </c:pt>
                <c:pt idx="34570">
                  <c:v>5.0669895713497101E-2</c:v>
                </c:pt>
                <c:pt idx="34571">
                  <c:v>1.00119363849226E-2</c:v>
                </c:pt>
                <c:pt idx="34572">
                  <c:v>2.48420599230555E-2</c:v>
                </c:pt>
                <c:pt idx="34573">
                  <c:v>9.6883350281846293E-3</c:v>
                </c:pt>
                <c:pt idx="34574">
                  <c:v>9.8338285915446494E-3</c:v>
                </c:pt>
                <c:pt idx="34575">
                  <c:v>5.8346220449859001E-2</c:v>
                </c:pt>
                <c:pt idx="34576">
                  <c:v>2.1734654782835702E-2</c:v>
                </c:pt>
                <c:pt idx="34577">
                  <c:v>1.0393669292237799E-2</c:v>
                </c:pt>
                <c:pt idx="34578">
                  <c:v>1.58402794265152E-2</c:v>
                </c:pt>
                <c:pt idx="34579">
                  <c:v>1.1653546844865E-2</c:v>
                </c:pt>
                <c:pt idx="34580">
                  <c:v>1.2075225130200399E-2</c:v>
                </c:pt>
                <c:pt idx="34581">
                  <c:v>2.3966132606582102E-2</c:v>
                </c:pt>
                <c:pt idx="34582">
                  <c:v>5.0630747200270901E-2</c:v>
                </c:pt>
                <c:pt idx="34583">
                  <c:v>1.2244407855815299E-2</c:v>
                </c:pt>
                <c:pt idx="34584">
                  <c:v>3.20623350858966E-2</c:v>
                </c:pt>
                <c:pt idx="34585">
                  <c:v>1.6612849176127601E-2</c:v>
                </c:pt>
                <c:pt idx="34586">
                  <c:v>1.5715413011954799E-2</c:v>
                </c:pt>
                <c:pt idx="34587">
                  <c:v>3.9829797938272203E-2</c:v>
                </c:pt>
                <c:pt idx="34588">
                  <c:v>1.1769814682709601E-2</c:v>
                </c:pt>
                <c:pt idx="34589">
                  <c:v>1.95639970727009E-2</c:v>
                </c:pt>
                <c:pt idx="34590">
                  <c:v>1.4322721038561101E-2</c:v>
                </c:pt>
                <c:pt idx="34591">
                  <c:v>3.2739230736512498E-2</c:v>
                </c:pt>
                <c:pt idx="34592">
                  <c:v>1.4374309394140699E-2</c:v>
                </c:pt>
                <c:pt idx="34593">
                  <c:v>1.49078761995773E-2</c:v>
                </c:pt>
                <c:pt idx="34594">
                  <c:v>5.5955780899347198E-2</c:v>
                </c:pt>
                <c:pt idx="34595">
                  <c:v>1.2946376082065199E-2</c:v>
                </c:pt>
                <c:pt idx="34596">
                  <c:v>2.0705469976858799E-2</c:v>
                </c:pt>
                <c:pt idx="34597">
                  <c:v>1.38722322722366E-2</c:v>
                </c:pt>
                <c:pt idx="34598">
                  <c:v>6.5787486506591802E-2</c:v>
                </c:pt>
                <c:pt idx="34599">
                  <c:v>3.6825033324589897E-2</c:v>
                </c:pt>
                <c:pt idx="34600">
                  <c:v>2.4503633535450701E-2</c:v>
                </c:pt>
                <c:pt idx="34601">
                  <c:v>1.1560655950867801E-2</c:v>
                </c:pt>
                <c:pt idx="34602">
                  <c:v>1.08697336731183E-2</c:v>
                </c:pt>
                <c:pt idx="34603">
                  <c:v>9.4742360472577399E-3</c:v>
                </c:pt>
                <c:pt idx="34604">
                  <c:v>9.5976393334564602E-3</c:v>
                </c:pt>
                <c:pt idx="34605">
                  <c:v>5.8020863656236397E-2</c:v>
                </c:pt>
                <c:pt idx="34606">
                  <c:v>2.7728884664437299E-2</c:v>
                </c:pt>
                <c:pt idx="34607">
                  <c:v>1.0230933515542299E-2</c:v>
                </c:pt>
                <c:pt idx="34608">
                  <c:v>1.29108991954946E-2</c:v>
                </c:pt>
                <c:pt idx="34609">
                  <c:v>1.5130296612533499E-2</c:v>
                </c:pt>
                <c:pt idx="34610">
                  <c:v>8.9257878710281603E-3</c:v>
                </c:pt>
                <c:pt idx="34611">
                  <c:v>1.1292579053676E-2</c:v>
                </c:pt>
                <c:pt idx="34612">
                  <c:v>2.5344363928059398E-2</c:v>
                </c:pt>
                <c:pt idx="34613">
                  <c:v>5.9000178757781602E-2</c:v>
                </c:pt>
                <c:pt idx="34614">
                  <c:v>2.6869653355702801E-2</c:v>
                </c:pt>
                <c:pt idx="34615">
                  <c:v>2.4534371710382401E-2</c:v>
                </c:pt>
                <c:pt idx="34616">
                  <c:v>3.1250008296034797E-2</c:v>
                </c:pt>
                <c:pt idx="34617">
                  <c:v>1.5292153606670999E-2</c:v>
                </c:pt>
                <c:pt idx="34618">
                  <c:v>1.29691943784872E-2</c:v>
                </c:pt>
                <c:pt idx="34619">
                  <c:v>1.19259808180646E-2</c:v>
                </c:pt>
                <c:pt idx="34620">
                  <c:v>1.08671611561537E-2</c:v>
                </c:pt>
                <c:pt idx="34621">
                  <c:v>1.6442585349578698E-2</c:v>
                </c:pt>
                <c:pt idx="34622">
                  <c:v>1.46144965573011E-2</c:v>
                </c:pt>
                <c:pt idx="34623">
                  <c:v>2.7615095576934499E-2</c:v>
                </c:pt>
                <c:pt idx="34624">
                  <c:v>3.2257815102643597E-2</c:v>
                </c:pt>
                <c:pt idx="34625">
                  <c:v>1.48912576842646E-2</c:v>
                </c:pt>
                <c:pt idx="34626">
                  <c:v>1.3869960688218001E-2</c:v>
                </c:pt>
                <c:pt idx="34627">
                  <c:v>1.36645371908537E-2</c:v>
                </c:pt>
                <c:pt idx="34628">
                  <c:v>1.2812152992705E-2</c:v>
                </c:pt>
                <c:pt idx="34629">
                  <c:v>9.0156874172430106E-3</c:v>
                </c:pt>
                <c:pt idx="34630">
                  <c:v>1.1866461415247199E-2</c:v>
                </c:pt>
                <c:pt idx="34631">
                  <c:v>1.9903822818078599E-2</c:v>
                </c:pt>
                <c:pt idx="34632">
                  <c:v>1.13425690853871E-2</c:v>
                </c:pt>
                <c:pt idx="34633">
                  <c:v>2.6635480639678199E-2</c:v>
                </c:pt>
                <c:pt idx="34634">
                  <c:v>3.0141369173278101E-2</c:v>
                </c:pt>
                <c:pt idx="34635">
                  <c:v>1.95527692747532E-2</c:v>
                </c:pt>
                <c:pt idx="34636">
                  <c:v>6.6560760559488896E-2</c:v>
                </c:pt>
                <c:pt idx="34637">
                  <c:v>5.71224709748126E-2</c:v>
                </c:pt>
                <c:pt idx="34638">
                  <c:v>5.0352372758737399E-2</c:v>
                </c:pt>
                <c:pt idx="34639">
                  <c:v>6.4200521337737501E-2</c:v>
                </c:pt>
                <c:pt idx="34640">
                  <c:v>1.0715412184698901E-2</c:v>
                </c:pt>
                <c:pt idx="34641">
                  <c:v>9.9287772246783104E-3</c:v>
                </c:pt>
                <c:pt idx="34642">
                  <c:v>2.1758045897501899E-2</c:v>
                </c:pt>
                <c:pt idx="34643">
                  <c:v>2.5750391077745901E-2</c:v>
                </c:pt>
                <c:pt idx="34644">
                  <c:v>2.7383998172084E-2</c:v>
                </c:pt>
                <c:pt idx="34645">
                  <c:v>1.10662424556222E-2</c:v>
                </c:pt>
                <c:pt idx="34646">
                  <c:v>1.4987723956782301E-2</c:v>
                </c:pt>
                <c:pt idx="34647">
                  <c:v>1.11004124011518E-2</c:v>
                </c:pt>
                <c:pt idx="34648">
                  <c:v>2.26553721859271E-2</c:v>
                </c:pt>
                <c:pt idx="34649">
                  <c:v>5.9308805884021501E-2</c:v>
                </c:pt>
                <c:pt idx="34650">
                  <c:v>3.5727811143236997E-2</c:v>
                </c:pt>
                <c:pt idx="34651">
                  <c:v>4.7070473996780798E-2</c:v>
                </c:pt>
                <c:pt idx="34652">
                  <c:v>1.6418378576483501E-2</c:v>
                </c:pt>
                <c:pt idx="34653">
                  <c:v>9.0337107605619506E-3</c:v>
                </c:pt>
                <c:pt idx="34654">
                  <c:v>1.38235885758826E-2</c:v>
                </c:pt>
                <c:pt idx="34655">
                  <c:v>1.37581281105668E-2</c:v>
                </c:pt>
                <c:pt idx="34656">
                  <c:v>2.7969080978616001E-2</c:v>
                </c:pt>
                <c:pt idx="34657">
                  <c:v>1.8851744448948E-2</c:v>
                </c:pt>
                <c:pt idx="34658">
                  <c:v>1.11065339205677E-2</c:v>
                </c:pt>
                <c:pt idx="34659">
                  <c:v>1.22659304143938E-2</c:v>
                </c:pt>
                <c:pt idx="34660">
                  <c:v>1.0830505054726E-2</c:v>
                </c:pt>
                <c:pt idx="34661">
                  <c:v>1.1898268450886301E-2</c:v>
                </c:pt>
                <c:pt idx="34662">
                  <c:v>1.1441233718487501E-2</c:v>
                </c:pt>
                <c:pt idx="34663">
                  <c:v>1.0051949000068399E-2</c:v>
                </c:pt>
                <c:pt idx="34664">
                  <c:v>1.28213560142125E-2</c:v>
                </c:pt>
                <c:pt idx="34665">
                  <c:v>1.41370545772464E-2</c:v>
                </c:pt>
                <c:pt idx="34666">
                  <c:v>2.37117214798633E-2</c:v>
                </c:pt>
                <c:pt idx="34667">
                  <c:v>3.0567971766924901E-2</c:v>
                </c:pt>
                <c:pt idx="34668">
                  <c:v>7.1870388669123597E-2</c:v>
                </c:pt>
                <c:pt idx="34669">
                  <c:v>5.00233204508026E-2</c:v>
                </c:pt>
                <c:pt idx="34670">
                  <c:v>5.9226216583510898E-2</c:v>
                </c:pt>
                <c:pt idx="34671">
                  <c:v>1.84936650508601E-2</c:v>
                </c:pt>
                <c:pt idx="34672">
                  <c:v>7.0149218657447096E-2</c:v>
                </c:pt>
                <c:pt idx="34673">
                  <c:v>1.1543268549349501E-2</c:v>
                </c:pt>
                <c:pt idx="34674">
                  <c:v>1.25679749157967E-2</c:v>
                </c:pt>
                <c:pt idx="34675">
                  <c:v>4.3578222283129998E-2</c:v>
                </c:pt>
                <c:pt idx="34676">
                  <c:v>5.1174014131052499E-2</c:v>
                </c:pt>
                <c:pt idx="34677">
                  <c:v>5.9119601290673902E-2</c:v>
                </c:pt>
                <c:pt idx="34678">
                  <c:v>1.20649853064179E-2</c:v>
                </c:pt>
                <c:pt idx="34679">
                  <c:v>6.78318365945247E-2</c:v>
                </c:pt>
                <c:pt idx="34680">
                  <c:v>1.0785432618407399E-2</c:v>
                </c:pt>
                <c:pt idx="34681">
                  <c:v>1.9946243025552399E-2</c:v>
                </c:pt>
                <c:pt idx="34682">
                  <c:v>2.0074196410332701E-2</c:v>
                </c:pt>
                <c:pt idx="34683">
                  <c:v>1.10270278778744E-2</c:v>
                </c:pt>
                <c:pt idx="34684">
                  <c:v>1.9977748882533199E-2</c:v>
                </c:pt>
                <c:pt idx="34685">
                  <c:v>1.52556700510153E-2</c:v>
                </c:pt>
                <c:pt idx="34686">
                  <c:v>1.2751443772085499E-2</c:v>
                </c:pt>
                <c:pt idx="34687">
                  <c:v>1.3401708909884499E-2</c:v>
                </c:pt>
                <c:pt idx="34688">
                  <c:v>3.2339198015139903E-2</c:v>
                </c:pt>
                <c:pt idx="34689">
                  <c:v>2.0602416649374199E-2</c:v>
                </c:pt>
                <c:pt idx="34690">
                  <c:v>4.0564734464531099E-2</c:v>
                </c:pt>
                <c:pt idx="34691">
                  <c:v>5.2393768082040403E-2</c:v>
                </c:pt>
                <c:pt idx="34692">
                  <c:v>2.9074703376038201E-2</c:v>
                </c:pt>
                <c:pt idx="34693">
                  <c:v>1.0211750524095E-2</c:v>
                </c:pt>
                <c:pt idx="34694">
                  <c:v>2.2045811637336099E-2</c:v>
                </c:pt>
                <c:pt idx="34695">
                  <c:v>9.3896796737198401E-3</c:v>
                </c:pt>
                <c:pt idx="34696">
                  <c:v>1.8396353679359899E-2</c:v>
                </c:pt>
                <c:pt idx="34697">
                  <c:v>1.14185986167943E-2</c:v>
                </c:pt>
                <c:pt idx="34698">
                  <c:v>3.2312213568900801E-2</c:v>
                </c:pt>
                <c:pt idx="34699">
                  <c:v>1.19233695482533E-2</c:v>
                </c:pt>
                <c:pt idx="34700">
                  <c:v>1.26520071044966E-2</c:v>
                </c:pt>
                <c:pt idx="34701">
                  <c:v>3.1899044171634999E-2</c:v>
                </c:pt>
                <c:pt idx="34702">
                  <c:v>1.8802325647203001E-2</c:v>
                </c:pt>
                <c:pt idx="34703">
                  <c:v>8.6012245744613008E-3</c:v>
                </c:pt>
                <c:pt idx="34704">
                  <c:v>2.1981606073007899E-2</c:v>
                </c:pt>
                <c:pt idx="34705">
                  <c:v>2.2664926255374598E-2</c:v>
                </c:pt>
                <c:pt idx="34706">
                  <c:v>1.34982627960705E-2</c:v>
                </c:pt>
                <c:pt idx="34707">
                  <c:v>1.0261294874249399E-2</c:v>
                </c:pt>
                <c:pt idx="34708">
                  <c:v>1.8432162944180999E-2</c:v>
                </c:pt>
                <c:pt idx="34709">
                  <c:v>6.4526228838338695E-2</c:v>
                </c:pt>
                <c:pt idx="34710">
                  <c:v>3.6508226633064501E-2</c:v>
                </c:pt>
                <c:pt idx="34711">
                  <c:v>1.00574278242603E-2</c:v>
                </c:pt>
                <c:pt idx="34712">
                  <c:v>3.3246026677091998E-2</c:v>
                </c:pt>
                <c:pt idx="34713">
                  <c:v>1.5915757346383501E-2</c:v>
                </c:pt>
                <c:pt idx="34714">
                  <c:v>1.11800824546567E-2</c:v>
                </c:pt>
                <c:pt idx="34715">
                  <c:v>3.0028232633905399E-2</c:v>
                </c:pt>
                <c:pt idx="34716">
                  <c:v>1.1241606283735399E-2</c:v>
                </c:pt>
                <c:pt idx="34717">
                  <c:v>5.0554218787812598E-2</c:v>
                </c:pt>
                <c:pt idx="34718">
                  <c:v>1.98007415657332E-2</c:v>
                </c:pt>
                <c:pt idx="34719">
                  <c:v>1.8115754956573599E-2</c:v>
                </c:pt>
                <c:pt idx="34720">
                  <c:v>4.50182521528791E-2</c:v>
                </c:pt>
                <c:pt idx="34721">
                  <c:v>1.1215481064595001E-2</c:v>
                </c:pt>
                <c:pt idx="34722">
                  <c:v>1.0579358465593E-2</c:v>
                </c:pt>
                <c:pt idx="34723">
                  <c:v>1.5003917858603701E-2</c:v>
                </c:pt>
                <c:pt idx="34724">
                  <c:v>2.99652081801784E-2</c:v>
                </c:pt>
                <c:pt idx="34725">
                  <c:v>1.77145463337854E-2</c:v>
                </c:pt>
                <c:pt idx="34726">
                  <c:v>1.8723935991593901E-2</c:v>
                </c:pt>
                <c:pt idx="34727">
                  <c:v>5.5394899211822599E-2</c:v>
                </c:pt>
                <c:pt idx="34728">
                  <c:v>3.9679244669170798E-2</c:v>
                </c:pt>
                <c:pt idx="34729">
                  <c:v>9.0941544005809696E-3</c:v>
                </c:pt>
                <c:pt idx="34730">
                  <c:v>2.7019522902805099E-2</c:v>
                </c:pt>
                <c:pt idx="34731">
                  <c:v>4.2232111857075497E-2</c:v>
                </c:pt>
                <c:pt idx="34732">
                  <c:v>1.9502679146816498E-2</c:v>
                </c:pt>
                <c:pt idx="34733">
                  <c:v>1.1396183406145999E-2</c:v>
                </c:pt>
                <c:pt idx="34734">
                  <c:v>1.2210390667046499E-2</c:v>
                </c:pt>
                <c:pt idx="34735">
                  <c:v>2.80401855945125E-2</c:v>
                </c:pt>
                <c:pt idx="34736">
                  <c:v>1.27364186971619E-2</c:v>
                </c:pt>
                <c:pt idx="34737">
                  <c:v>9.1547225141777096E-3</c:v>
                </c:pt>
                <c:pt idx="34738">
                  <c:v>2.83154058416062E-2</c:v>
                </c:pt>
                <c:pt idx="34739">
                  <c:v>1.41088738049498E-2</c:v>
                </c:pt>
                <c:pt idx="34740">
                  <c:v>2.8171225896500299E-2</c:v>
                </c:pt>
                <c:pt idx="34741">
                  <c:v>1.1880245676414899E-2</c:v>
                </c:pt>
                <c:pt idx="34742">
                  <c:v>5.37476479952258E-2</c:v>
                </c:pt>
                <c:pt idx="34743">
                  <c:v>7.5048010575621493E-2</c:v>
                </c:pt>
                <c:pt idx="34744">
                  <c:v>3.4919528180652297E-2</c:v>
                </c:pt>
                <c:pt idx="34745">
                  <c:v>9.75530324910278E-3</c:v>
                </c:pt>
                <c:pt idx="34746">
                  <c:v>1.27979361258577E-2</c:v>
                </c:pt>
                <c:pt idx="34747">
                  <c:v>1.2882869007402001E-2</c:v>
                </c:pt>
                <c:pt idx="34748">
                  <c:v>1.1544752339023599E-2</c:v>
                </c:pt>
                <c:pt idx="34749">
                  <c:v>1.2514593198060101E-2</c:v>
                </c:pt>
                <c:pt idx="34750">
                  <c:v>1.51192695444805E-2</c:v>
                </c:pt>
                <c:pt idx="34751">
                  <c:v>2.4293737121750501E-2</c:v>
                </c:pt>
                <c:pt idx="34752">
                  <c:v>1.9261549456214899E-2</c:v>
                </c:pt>
                <c:pt idx="34753">
                  <c:v>4.6737038995202401E-2</c:v>
                </c:pt>
                <c:pt idx="34754">
                  <c:v>2.3478716499763502E-2</c:v>
                </c:pt>
                <c:pt idx="34755">
                  <c:v>1.8403604039510701E-2</c:v>
                </c:pt>
                <c:pt idx="34756">
                  <c:v>6.1356340885642201E-2</c:v>
                </c:pt>
                <c:pt idx="34757">
                  <c:v>1.0345663164492799E-2</c:v>
                </c:pt>
                <c:pt idx="34758">
                  <c:v>2.99286414991142E-2</c:v>
                </c:pt>
                <c:pt idx="34759">
                  <c:v>3.5252178476649298E-2</c:v>
                </c:pt>
                <c:pt idx="34760">
                  <c:v>3.49954144783041E-2</c:v>
                </c:pt>
                <c:pt idx="34761">
                  <c:v>4.0219007297843203E-2</c:v>
                </c:pt>
                <c:pt idx="34762">
                  <c:v>1.6968232482032601E-2</c:v>
                </c:pt>
                <c:pt idx="34763">
                  <c:v>2.18650578689954E-2</c:v>
                </c:pt>
                <c:pt idx="34764">
                  <c:v>1.3013194702311401E-2</c:v>
                </c:pt>
                <c:pt idx="34765">
                  <c:v>2.2079178847390499E-2</c:v>
                </c:pt>
                <c:pt idx="34766">
                  <c:v>1.08447440933925E-2</c:v>
                </c:pt>
                <c:pt idx="34767">
                  <c:v>2.4252423202098299E-2</c:v>
                </c:pt>
                <c:pt idx="34768">
                  <c:v>2.9570806041736699E-2</c:v>
                </c:pt>
                <c:pt idx="34769">
                  <c:v>2.40951351683849E-2</c:v>
                </c:pt>
                <c:pt idx="34770">
                  <c:v>3.2952193935441902E-2</c:v>
                </c:pt>
                <c:pt idx="34771">
                  <c:v>1.2860996712493401E-2</c:v>
                </c:pt>
                <c:pt idx="34772">
                  <c:v>5.2005144974252002E-2</c:v>
                </c:pt>
                <c:pt idx="34773">
                  <c:v>1.2615450563292699E-2</c:v>
                </c:pt>
                <c:pt idx="34774">
                  <c:v>2.4803447359151E-2</c:v>
                </c:pt>
                <c:pt idx="34775">
                  <c:v>9.66996884181082E-3</c:v>
                </c:pt>
                <c:pt idx="34776">
                  <c:v>3.09341674334121E-2</c:v>
                </c:pt>
                <c:pt idx="34777">
                  <c:v>1.41392791915143E-2</c:v>
                </c:pt>
                <c:pt idx="34778">
                  <c:v>7.1371585822440506E-2</c:v>
                </c:pt>
                <c:pt idx="34779">
                  <c:v>5.1250866983732199E-2</c:v>
                </c:pt>
                <c:pt idx="34780">
                  <c:v>1.4568933687010101E-2</c:v>
                </c:pt>
                <c:pt idx="34781">
                  <c:v>9.7583162998452905E-3</c:v>
                </c:pt>
                <c:pt idx="34782">
                  <c:v>1.1413374862810801E-2</c:v>
                </c:pt>
                <c:pt idx="34783">
                  <c:v>1.39456872611945E-2</c:v>
                </c:pt>
                <c:pt idx="34784">
                  <c:v>6.3749859252401495E-2</c:v>
                </c:pt>
                <c:pt idx="34785">
                  <c:v>9.8777729214676105E-3</c:v>
                </c:pt>
                <c:pt idx="34786">
                  <c:v>6.4836939474217897E-2</c:v>
                </c:pt>
                <c:pt idx="34787">
                  <c:v>2.1246760291831601E-2</c:v>
                </c:pt>
                <c:pt idx="34788">
                  <c:v>7.1195594656569203E-2</c:v>
                </c:pt>
                <c:pt idx="34789">
                  <c:v>2.9884279318217299E-2</c:v>
                </c:pt>
                <c:pt idx="34790">
                  <c:v>1.3215169265595499E-2</c:v>
                </c:pt>
                <c:pt idx="34791">
                  <c:v>1.3944154349763699E-2</c:v>
                </c:pt>
                <c:pt idx="34792">
                  <c:v>2.5118536969097102E-2</c:v>
                </c:pt>
                <c:pt idx="34793">
                  <c:v>1.0976508669334801E-2</c:v>
                </c:pt>
                <c:pt idx="34794">
                  <c:v>1.9117829902466799E-2</c:v>
                </c:pt>
                <c:pt idx="34795">
                  <c:v>2.20341535902621E-2</c:v>
                </c:pt>
                <c:pt idx="34796">
                  <c:v>1.04359770145618E-2</c:v>
                </c:pt>
                <c:pt idx="34797">
                  <c:v>2.24562736343079E-2</c:v>
                </c:pt>
                <c:pt idx="34798">
                  <c:v>1.31754412483777E-2</c:v>
                </c:pt>
                <c:pt idx="34799">
                  <c:v>1.19455646353477E-2</c:v>
                </c:pt>
                <c:pt idx="34800">
                  <c:v>4.4053305706822497E-2</c:v>
                </c:pt>
                <c:pt idx="34801">
                  <c:v>1.78312049109451E-2</c:v>
                </c:pt>
                <c:pt idx="34802">
                  <c:v>3.7590844259941497E-2</c:v>
                </c:pt>
                <c:pt idx="34803">
                  <c:v>1.09339180338238E-2</c:v>
                </c:pt>
                <c:pt idx="34804">
                  <c:v>1.2273293417256999E-2</c:v>
                </c:pt>
                <c:pt idx="34805">
                  <c:v>2.9259875114647699E-2</c:v>
                </c:pt>
                <c:pt idx="34806">
                  <c:v>9.4004875776900892E-3</c:v>
                </c:pt>
                <c:pt idx="34807">
                  <c:v>6.5841473827706498E-2</c:v>
                </c:pt>
                <c:pt idx="34808">
                  <c:v>1.62522221255736E-2</c:v>
                </c:pt>
                <c:pt idx="34809">
                  <c:v>1.3098930510149501E-2</c:v>
                </c:pt>
                <c:pt idx="34810">
                  <c:v>9.9862220130366199E-3</c:v>
                </c:pt>
                <c:pt idx="34811">
                  <c:v>9.9092131119529001E-3</c:v>
                </c:pt>
                <c:pt idx="34812">
                  <c:v>1.1314144196599801E-2</c:v>
                </c:pt>
                <c:pt idx="34813">
                  <c:v>3.1292234686245098E-2</c:v>
                </c:pt>
                <c:pt idx="34814">
                  <c:v>6.5171645334120301E-2</c:v>
                </c:pt>
                <c:pt idx="34815">
                  <c:v>6.2239084231097398E-2</c:v>
                </c:pt>
                <c:pt idx="34816">
                  <c:v>1.00022661225335E-2</c:v>
                </c:pt>
                <c:pt idx="34817">
                  <c:v>1.5806698071289701E-2</c:v>
                </c:pt>
                <c:pt idx="34818">
                  <c:v>2.4226362036285701E-2</c:v>
                </c:pt>
                <c:pt idx="34819">
                  <c:v>2.4890100420765799E-2</c:v>
                </c:pt>
                <c:pt idx="34820">
                  <c:v>1.5211961137294E-2</c:v>
                </c:pt>
                <c:pt idx="34821">
                  <c:v>1.0259666848706399E-2</c:v>
                </c:pt>
                <c:pt idx="34822">
                  <c:v>7.1437404532605095E-2</c:v>
                </c:pt>
                <c:pt idx="34823">
                  <c:v>9.1348010743639609E-3</c:v>
                </c:pt>
                <c:pt idx="34824">
                  <c:v>2.53290854228863E-2</c:v>
                </c:pt>
                <c:pt idx="34825">
                  <c:v>1.24056050634957E-2</c:v>
                </c:pt>
                <c:pt idx="34826">
                  <c:v>9.8467472820391502E-3</c:v>
                </c:pt>
                <c:pt idx="34827">
                  <c:v>1.22251893913005E-2</c:v>
                </c:pt>
                <c:pt idx="34828">
                  <c:v>2.7403771506232799E-2</c:v>
                </c:pt>
                <c:pt idx="34829">
                  <c:v>1.6160169261943299E-2</c:v>
                </c:pt>
                <c:pt idx="34830">
                  <c:v>9.9789534437291702E-3</c:v>
                </c:pt>
                <c:pt idx="34831">
                  <c:v>3.6996511684606798E-2</c:v>
                </c:pt>
                <c:pt idx="34832">
                  <c:v>4.0130579624058797E-2</c:v>
                </c:pt>
                <c:pt idx="34833">
                  <c:v>1.11532154064433E-2</c:v>
                </c:pt>
                <c:pt idx="34834">
                  <c:v>1.11008811730432E-2</c:v>
                </c:pt>
                <c:pt idx="34835">
                  <c:v>7.2871528008682407E-2</c:v>
                </c:pt>
                <c:pt idx="34836">
                  <c:v>1.44489529259471E-2</c:v>
                </c:pt>
                <c:pt idx="34837">
                  <c:v>9.6851301567981492E-3</c:v>
                </c:pt>
                <c:pt idx="34838">
                  <c:v>1.9120648161622102E-2</c:v>
                </c:pt>
                <c:pt idx="34839">
                  <c:v>1.0389872146881401E-2</c:v>
                </c:pt>
                <c:pt idx="34840">
                  <c:v>1.17569589263125E-2</c:v>
                </c:pt>
                <c:pt idx="34841">
                  <c:v>1.3726327721335399E-2</c:v>
                </c:pt>
                <c:pt idx="34842">
                  <c:v>1.29099226806875E-2</c:v>
                </c:pt>
                <c:pt idx="34843">
                  <c:v>3.5682668038492397E-2</c:v>
                </c:pt>
                <c:pt idx="34844">
                  <c:v>5.8529160844004099E-2</c:v>
                </c:pt>
                <c:pt idx="34845">
                  <c:v>1.68764187995138E-2</c:v>
                </c:pt>
                <c:pt idx="34846">
                  <c:v>4.8128480059780897E-2</c:v>
                </c:pt>
                <c:pt idx="34847">
                  <c:v>1.01294566507863E-2</c:v>
                </c:pt>
                <c:pt idx="34848">
                  <c:v>6.3201302442976795E-2</c:v>
                </c:pt>
                <c:pt idx="34849">
                  <c:v>2.0976596358820199E-2</c:v>
                </c:pt>
                <c:pt idx="34850">
                  <c:v>5.36291505445394E-2</c:v>
                </c:pt>
                <c:pt idx="34851">
                  <c:v>1.6636450423241699E-2</c:v>
                </c:pt>
                <c:pt idx="34852">
                  <c:v>1.9344984985608101E-2</c:v>
                </c:pt>
                <c:pt idx="34853">
                  <c:v>1.11167036327791E-2</c:v>
                </c:pt>
                <c:pt idx="34854">
                  <c:v>1.63872444288755E-2</c:v>
                </c:pt>
                <c:pt idx="34855">
                  <c:v>2.11450443134901E-2</c:v>
                </c:pt>
                <c:pt idx="34856">
                  <c:v>4.5082505957843202E-2</c:v>
                </c:pt>
                <c:pt idx="34857">
                  <c:v>4.0201930055182397E-2</c:v>
                </c:pt>
                <c:pt idx="34858">
                  <c:v>2.1773230031306198E-2</c:v>
                </c:pt>
                <c:pt idx="34859">
                  <c:v>9.4159021114896407E-3</c:v>
                </c:pt>
                <c:pt idx="34860">
                  <c:v>3.3875506199375099E-2</c:v>
                </c:pt>
                <c:pt idx="34861">
                  <c:v>9.96198718399007E-3</c:v>
                </c:pt>
                <c:pt idx="34862">
                  <c:v>1.89685755888894E-2</c:v>
                </c:pt>
                <c:pt idx="34863">
                  <c:v>1.5058465317182501E-2</c:v>
                </c:pt>
                <c:pt idx="34864">
                  <c:v>9.70807583626139E-3</c:v>
                </c:pt>
                <c:pt idx="34865">
                  <c:v>1.00354463383347E-2</c:v>
                </c:pt>
                <c:pt idx="34866">
                  <c:v>1.4020624228193E-2</c:v>
                </c:pt>
                <c:pt idx="34867">
                  <c:v>1.2916994418557801E-2</c:v>
                </c:pt>
                <c:pt idx="34868">
                  <c:v>1.2223029882930499E-2</c:v>
                </c:pt>
                <c:pt idx="34869">
                  <c:v>4.2603263347499101E-2</c:v>
                </c:pt>
                <c:pt idx="34870">
                  <c:v>5.5416674603342E-2</c:v>
                </c:pt>
                <c:pt idx="34871">
                  <c:v>1.29462604589247E-2</c:v>
                </c:pt>
                <c:pt idx="34872">
                  <c:v>9.3545361310152508E-3</c:v>
                </c:pt>
                <c:pt idx="34873">
                  <c:v>1.24731713747113E-2</c:v>
                </c:pt>
                <c:pt idx="34874">
                  <c:v>1.41094000821704E-2</c:v>
                </c:pt>
                <c:pt idx="34875">
                  <c:v>2.0602106137681701E-2</c:v>
                </c:pt>
                <c:pt idx="34876">
                  <c:v>5.3580132036240603E-2</c:v>
                </c:pt>
                <c:pt idx="34877">
                  <c:v>1.30963262965067E-2</c:v>
                </c:pt>
                <c:pt idx="34878">
                  <c:v>1.5010760620548499E-2</c:v>
                </c:pt>
                <c:pt idx="34879">
                  <c:v>6.7013356715089997E-2</c:v>
                </c:pt>
                <c:pt idx="34880">
                  <c:v>9.4566119425516099E-3</c:v>
                </c:pt>
                <c:pt idx="34881">
                  <c:v>1.51150582154836E-2</c:v>
                </c:pt>
                <c:pt idx="34882">
                  <c:v>2.3359383670005601E-2</c:v>
                </c:pt>
                <c:pt idx="34883">
                  <c:v>5.2480507835057803E-2</c:v>
                </c:pt>
                <c:pt idx="34884">
                  <c:v>2.3579508932581299E-2</c:v>
                </c:pt>
                <c:pt idx="34885">
                  <c:v>1.0216736678704401E-2</c:v>
                </c:pt>
                <c:pt idx="34886">
                  <c:v>1.3144816332897401E-2</c:v>
                </c:pt>
                <c:pt idx="34887">
                  <c:v>3.1185828325607401E-2</c:v>
                </c:pt>
                <c:pt idx="34888">
                  <c:v>3.69720836168346E-2</c:v>
                </c:pt>
                <c:pt idx="34889">
                  <c:v>1.85317688567571E-2</c:v>
                </c:pt>
                <c:pt idx="34890">
                  <c:v>2.26303217976098E-2</c:v>
                </c:pt>
                <c:pt idx="34891">
                  <c:v>3.5850961622891697E-2</c:v>
                </c:pt>
                <c:pt idx="34892">
                  <c:v>1.0673201695291399E-2</c:v>
                </c:pt>
                <c:pt idx="34893">
                  <c:v>2.2612042900958602E-2</c:v>
                </c:pt>
                <c:pt idx="34894">
                  <c:v>1.18261725761598E-2</c:v>
                </c:pt>
                <c:pt idx="34895">
                  <c:v>3.3320653884564601E-2</c:v>
                </c:pt>
                <c:pt idx="34896">
                  <c:v>1.9466417155131699E-2</c:v>
                </c:pt>
                <c:pt idx="34897">
                  <c:v>2.18179371583281E-2</c:v>
                </c:pt>
                <c:pt idx="34898">
                  <c:v>4.4484309423166599E-2</c:v>
                </c:pt>
                <c:pt idx="34899">
                  <c:v>1.59154675461885E-2</c:v>
                </c:pt>
                <c:pt idx="34900">
                  <c:v>1.07349065873954E-2</c:v>
                </c:pt>
                <c:pt idx="34901">
                  <c:v>6.2540192282443605E-2</c:v>
                </c:pt>
                <c:pt idx="34902">
                  <c:v>1.0520774747024999E-2</c:v>
                </c:pt>
                <c:pt idx="34903">
                  <c:v>2.5588897420778502E-2</c:v>
                </c:pt>
                <c:pt idx="34904">
                  <c:v>1.04958856802022E-2</c:v>
                </c:pt>
                <c:pt idx="34905">
                  <c:v>9.3852115789375794E-3</c:v>
                </c:pt>
                <c:pt idx="34906">
                  <c:v>1.15903299371834E-2</c:v>
                </c:pt>
                <c:pt idx="34907">
                  <c:v>3.5379616804857503E-2</c:v>
                </c:pt>
                <c:pt idx="34908">
                  <c:v>4.5487166956837598E-2</c:v>
                </c:pt>
                <c:pt idx="34909">
                  <c:v>1.1860955702434299E-2</c:v>
                </c:pt>
                <c:pt idx="34910">
                  <c:v>2.1984798983473199E-2</c:v>
                </c:pt>
                <c:pt idx="34911">
                  <c:v>9.2520989004988494E-3</c:v>
                </c:pt>
                <c:pt idx="34912">
                  <c:v>2.2917508688017101E-2</c:v>
                </c:pt>
                <c:pt idx="34913">
                  <c:v>2.2205874818723499E-2</c:v>
                </c:pt>
                <c:pt idx="34914">
                  <c:v>6.4520970767581301E-2</c:v>
                </c:pt>
                <c:pt idx="34915">
                  <c:v>2.00881621439046E-2</c:v>
                </c:pt>
                <c:pt idx="34916">
                  <c:v>1.89345762943837E-2</c:v>
                </c:pt>
                <c:pt idx="34917">
                  <c:v>1.88527442559039E-2</c:v>
                </c:pt>
                <c:pt idx="34918">
                  <c:v>2.7137829933742801E-2</c:v>
                </c:pt>
                <c:pt idx="34919">
                  <c:v>6.3249627015818904E-2</c:v>
                </c:pt>
                <c:pt idx="34920">
                  <c:v>3.6375646494508002E-2</c:v>
                </c:pt>
                <c:pt idx="34921">
                  <c:v>1.1828415473779901E-2</c:v>
                </c:pt>
                <c:pt idx="34922">
                  <c:v>1.51927071057521E-2</c:v>
                </c:pt>
                <c:pt idx="34923">
                  <c:v>1.7570320869014101E-2</c:v>
                </c:pt>
                <c:pt idx="34924">
                  <c:v>3.1446516490617901E-2</c:v>
                </c:pt>
                <c:pt idx="34925">
                  <c:v>1.4806025158955301E-2</c:v>
                </c:pt>
                <c:pt idx="34926">
                  <c:v>1.6505715507460501E-2</c:v>
                </c:pt>
                <c:pt idx="34927">
                  <c:v>5.5583858462623703E-2</c:v>
                </c:pt>
                <c:pt idx="34928">
                  <c:v>3.9789571633536497E-2</c:v>
                </c:pt>
                <c:pt idx="34929">
                  <c:v>1.60956056861578E-2</c:v>
                </c:pt>
                <c:pt idx="34930">
                  <c:v>1.9476249789070199E-2</c:v>
                </c:pt>
                <c:pt idx="34931">
                  <c:v>3.9651628579622497E-2</c:v>
                </c:pt>
                <c:pt idx="34932">
                  <c:v>9.3187311830953898E-3</c:v>
                </c:pt>
                <c:pt idx="34933">
                  <c:v>1.1967496356698399E-2</c:v>
                </c:pt>
                <c:pt idx="34934">
                  <c:v>3.3625296556339002E-2</c:v>
                </c:pt>
                <c:pt idx="34935">
                  <c:v>4.2297733020994703E-2</c:v>
                </c:pt>
                <c:pt idx="34936">
                  <c:v>2.3843036192140999E-2</c:v>
                </c:pt>
                <c:pt idx="34937">
                  <c:v>2.3941948050172499E-2</c:v>
                </c:pt>
                <c:pt idx="34938">
                  <c:v>3.3275686465452203E-2</c:v>
                </c:pt>
                <c:pt idx="34939">
                  <c:v>6.3821717672174094E-2</c:v>
                </c:pt>
                <c:pt idx="34940">
                  <c:v>1.19680307928472E-2</c:v>
                </c:pt>
                <c:pt idx="34941">
                  <c:v>1.4788716323991501E-2</c:v>
                </c:pt>
                <c:pt idx="34942">
                  <c:v>1.2018985341829099E-2</c:v>
                </c:pt>
                <c:pt idx="34943">
                  <c:v>3.8704057518773802E-2</c:v>
                </c:pt>
                <c:pt idx="34944">
                  <c:v>2.3158584803792199E-2</c:v>
                </c:pt>
                <c:pt idx="34945">
                  <c:v>3.2365982785165899E-2</c:v>
                </c:pt>
                <c:pt idx="34946">
                  <c:v>5.5604296639133001E-2</c:v>
                </c:pt>
                <c:pt idx="34947">
                  <c:v>1.18750220521562E-2</c:v>
                </c:pt>
                <c:pt idx="34948">
                  <c:v>6.3143762093643294E-2</c:v>
                </c:pt>
                <c:pt idx="34949">
                  <c:v>1.84123958159121E-2</c:v>
                </c:pt>
                <c:pt idx="34950">
                  <c:v>1.12204369789122E-2</c:v>
                </c:pt>
                <c:pt idx="34951">
                  <c:v>1.48780379102524E-2</c:v>
                </c:pt>
                <c:pt idx="34952">
                  <c:v>2.4503773230026098E-2</c:v>
                </c:pt>
                <c:pt idx="34953">
                  <c:v>3.5991296457019803E-2</c:v>
                </c:pt>
                <c:pt idx="34954">
                  <c:v>6.11666530454043E-2</c:v>
                </c:pt>
                <c:pt idx="34955">
                  <c:v>1.8299140529928499E-2</c:v>
                </c:pt>
                <c:pt idx="34956">
                  <c:v>2.19902167765379E-2</c:v>
                </c:pt>
                <c:pt idx="34957">
                  <c:v>1.0308237429237799E-2</c:v>
                </c:pt>
                <c:pt idx="34958">
                  <c:v>1.0763075810904001E-2</c:v>
                </c:pt>
                <c:pt idx="34959">
                  <c:v>9.5227589818065103E-3</c:v>
                </c:pt>
                <c:pt idx="34960">
                  <c:v>1.1283169190597299E-2</c:v>
                </c:pt>
                <c:pt idx="34961">
                  <c:v>6.8263607260758696E-2</c:v>
                </c:pt>
                <c:pt idx="34962">
                  <c:v>1.17632792132852E-2</c:v>
                </c:pt>
                <c:pt idx="34963">
                  <c:v>5.8243295607336897E-2</c:v>
                </c:pt>
                <c:pt idx="34964">
                  <c:v>1.9851345610151401E-2</c:v>
                </c:pt>
                <c:pt idx="34965">
                  <c:v>2.66136926237029E-2</c:v>
                </c:pt>
                <c:pt idx="34966">
                  <c:v>1.30816708109995E-2</c:v>
                </c:pt>
                <c:pt idx="34967">
                  <c:v>1.38227183763829E-2</c:v>
                </c:pt>
                <c:pt idx="34968">
                  <c:v>1.1949028433318401E-2</c:v>
                </c:pt>
                <c:pt idx="34969">
                  <c:v>1.07284948857809E-2</c:v>
                </c:pt>
                <c:pt idx="34970">
                  <c:v>1.7618828405837901E-2</c:v>
                </c:pt>
                <c:pt idx="34971">
                  <c:v>8.5887223425165603E-3</c:v>
                </c:pt>
                <c:pt idx="34972">
                  <c:v>2.08799802372906E-2</c:v>
                </c:pt>
                <c:pt idx="34973">
                  <c:v>1.3462942996820101E-2</c:v>
                </c:pt>
                <c:pt idx="34974">
                  <c:v>2.5780423090875099E-2</c:v>
                </c:pt>
                <c:pt idx="34975">
                  <c:v>7.0745410505995407E-2</c:v>
                </c:pt>
                <c:pt idx="34976">
                  <c:v>1.20310429714536E-2</c:v>
                </c:pt>
                <c:pt idx="34977">
                  <c:v>1.60953960799879E-2</c:v>
                </c:pt>
                <c:pt idx="34978">
                  <c:v>1.9419705922838398E-2</c:v>
                </c:pt>
                <c:pt idx="34979">
                  <c:v>1.33441907300333E-2</c:v>
                </c:pt>
                <c:pt idx="34980">
                  <c:v>1.29608799083447E-2</c:v>
                </c:pt>
                <c:pt idx="34981">
                  <c:v>1.1225607104644901E-2</c:v>
                </c:pt>
                <c:pt idx="34982">
                  <c:v>6.7675376816067903E-2</c:v>
                </c:pt>
                <c:pt idx="34983">
                  <c:v>1.7750949696028501E-2</c:v>
                </c:pt>
                <c:pt idx="34984">
                  <c:v>1.02380053453681E-2</c:v>
                </c:pt>
                <c:pt idx="34985">
                  <c:v>3.4638178494407701E-2</c:v>
                </c:pt>
                <c:pt idx="34986">
                  <c:v>2.6915180246315E-2</c:v>
                </c:pt>
                <c:pt idx="34987">
                  <c:v>2.08744474223342E-2</c:v>
                </c:pt>
                <c:pt idx="34988">
                  <c:v>3.6280596123240798E-2</c:v>
                </c:pt>
                <c:pt idx="34989">
                  <c:v>1.48188095056932E-2</c:v>
                </c:pt>
                <c:pt idx="34990">
                  <c:v>2.3973759967244001E-2</c:v>
                </c:pt>
                <c:pt idx="34991">
                  <c:v>4.9423484503821002E-2</c:v>
                </c:pt>
                <c:pt idx="34992">
                  <c:v>9.5669261281118995E-3</c:v>
                </c:pt>
                <c:pt idx="34993">
                  <c:v>3.3902817569648698E-2</c:v>
                </c:pt>
                <c:pt idx="34994">
                  <c:v>2.18819624189447E-2</c:v>
                </c:pt>
                <c:pt idx="34995">
                  <c:v>1.3288320269661501E-2</c:v>
                </c:pt>
                <c:pt idx="34996">
                  <c:v>6.7909690258718597E-2</c:v>
                </c:pt>
                <c:pt idx="34997">
                  <c:v>5.2315309277664201E-2</c:v>
                </c:pt>
                <c:pt idx="34998">
                  <c:v>1.7494715990141501E-2</c:v>
                </c:pt>
                <c:pt idx="34999">
                  <c:v>1.18973918514382E-2</c:v>
                </c:pt>
                <c:pt idx="35000">
                  <c:v>3.10200269447032E-2</c:v>
                </c:pt>
                <c:pt idx="35001">
                  <c:v>3.25982291888171E-2</c:v>
                </c:pt>
                <c:pt idx="35002">
                  <c:v>1.0320277811693E-2</c:v>
                </c:pt>
                <c:pt idx="35003">
                  <c:v>6.3245209512793693E-2</c:v>
                </c:pt>
                <c:pt idx="35004">
                  <c:v>1.3692703085817E-2</c:v>
                </c:pt>
                <c:pt idx="35005">
                  <c:v>3.21537806266112E-2</c:v>
                </c:pt>
                <c:pt idx="35006">
                  <c:v>1.18534622171359E-2</c:v>
                </c:pt>
                <c:pt idx="35007">
                  <c:v>3.8460603892238501E-2</c:v>
                </c:pt>
                <c:pt idx="35008">
                  <c:v>1.23855363251127E-2</c:v>
                </c:pt>
                <c:pt idx="35009">
                  <c:v>9.7951240508637408E-3</c:v>
                </c:pt>
                <c:pt idx="35010">
                  <c:v>8.5306717916865706E-3</c:v>
                </c:pt>
                <c:pt idx="35011">
                  <c:v>1.4165513048216E-2</c:v>
                </c:pt>
                <c:pt idx="35012">
                  <c:v>5.9592089112982E-2</c:v>
                </c:pt>
                <c:pt idx="35013">
                  <c:v>1.5226873761135301E-2</c:v>
                </c:pt>
                <c:pt idx="35014">
                  <c:v>2.5444144475312701E-2</c:v>
                </c:pt>
                <c:pt idx="35015">
                  <c:v>1.34295782691754E-2</c:v>
                </c:pt>
                <c:pt idx="35016">
                  <c:v>1.4947069145305501E-2</c:v>
                </c:pt>
                <c:pt idx="35017">
                  <c:v>5.5966441964156698E-2</c:v>
                </c:pt>
                <c:pt idx="35018">
                  <c:v>1.00639380502249E-2</c:v>
                </c:pt>
                <c:pt idx="35019">
                  <c:v>9.8803276426787899E-3</c:v>
                </c:pt>
                <c:pt idx="35020">
                  <c:v>6.6577355880264602E-2</c:v>
                </c:pt>
                <c:pt idx="35021">
                  <c:v>1.1387807662413299E-2</c:v>
                </c:pt>
                <c:pt idx="35022">
                  <c:v>3.7547866645585098E-2</c:v>
                </c:pt>
                <c:pt idx="35023">
                  <c:v>1.96973772997594E-2</c:v>
                </c:pt>
                <c:pt idx="35024">
                  <c:v>1.8648358834817601E-2</c:v>
                </c:pt>
                <c:pt idx="35025">
                  <c:v>9.5139946412187305E-3</c:v>
                </c:pt>
                <c:pt idx="35026">
                  <c:v>1.36367798168335E-2</c:v>
                </c:pt>
                <c:pt idx="35027">
                  <c:v>1.20194967671156E-2</c:v>
                </c:pt>
                <c:pt idx="35028">
                  <c:v>1.8870231469054598E-2</c:v>
                </c:pt>
                <c:pt idx="35029">
                  <c:v>1.10390151235699E-2</c:v>
                </c:pt>
                <c:pt idx="35030">
                  <c:v>1.4055567395942299E-2</c:v>
                </c:pt>
                <c:pt idx="35031">
                  <c:v>3.5105294862136899E-2</c:v>
                </c:pt>
                <c:pt idx="35032">
                  <c:v>2.41638534358086E-2</c:v>
                </c:pt>
                <c:pt idx="35033">
                  <c:v>1.2442400191142899E-2</c:v>
                </c:pt>
                <c:pt idx="35034">
                  <c:v>2.6810183021198999E-2</c:v>
                </c:pt>
                <c:pt idx="35035">
                  <c:v>1.18436373702894E-2</c:v>
                </c:pt>
                <c:pt idx="35036">
                  <c:v>2.8301230005465399E-2</c:v>
                </c:pt>
                <c:pt idx="35037">
                  <c:v>1.11031530605288E-2</c:v>
                </c:pt>
                <c:pt idx="35038">
                  <c:v>1.0762344821372101E-2</c:v>
                </c:pt>
                <c:pt idx="35039">
                  <c:v>1.66734149977594E-2</c:v>
                </c:pt>
                <c:pt idx="35040">
                  <c:v>1.42822814569504E-2</c:v>
                </c:pt>
                <c:pt idx="35041">
                  <c:v>6.6425560079059101E-2</c:v>
                </c:pt>
                <c:pt idx="35042">
                  <c:v>1.1261774394807401E-2</c:v>
                </c:pt>
                <c:pt idx="35043">
                  <c:v>2.3761712021171999E-2</c:v>
                </c:pt>
                <c:pt idx="35044">
                  <c:v>1.61502586211076E-2</c:v>
                </c:pt>
                <c:pt idx="35045">
                  <c:v>1.46645355380159E-2</c:v>
                </c:pt>
                <c:pt idx="35046">
                  <c:v>9.2131341957102791E-3</c:v>
                </c:pt>
                <c:pt idx="35047">
                  <c:v>9.8804980082818194E-3</c:v>
                </c:pt>
                <c:pt idx="35048">
                  <c:v>2.4380558753255701E-2</c:v>
                </c:pt>
                <c:pt idx="35049">
                  <c:v>4.31201743806486E-2</c:v>
                </c:pt>
                <c:pt idx="35050">
                  <c:v>1.08933132468618E-2</c:v>
                </c:pt>
                <c:pt idx="35051">
                  <c:v>1.0306256748413701E-2</c:v>
                </c:pt>
                <c:pt idx="35052">
                  <c:v>6.1575421503677098E-2</c:v>
                </c:pt>
                <c:pt idx="35053">
                  <c:v>6.1349023877961602E-2</c:v>
                </c:pt>
                <c:pt idx="35054">
                  <c:v>2.4916339585635099E-2</c:v>
                </c:pt>
                <c:pt idx="35055">
                  <c:v>1.3584868577046501E-2</c:v>
                </c:pt>
                <c:pt idx="35056">
                  <c:v>1.08061255918614E-2</c:v>
                </c:pt>
                <c:pt idx="35057">
                  <c:v>1.6306268269842099E-2</c:v>
                </c:pt>
                <c:pt idx="35058">
                  <c:v>2.5274937996525301E-2</c:v>
                </c:pt>
                <c:pt idx="35059">
                  <c:v>5.4822787598454298E-2</c:v>
                </c:pt>
                <c:pt idx="35060">
                  <c:v>9.3759191379018392E-3</c:v>
                </c:pt>
                <c:pt idx="35061">
                  <c:v>1.17692395075801E-2</c:v>
                </c:pt>
                <c:pt idx="35062">
                  <c:v>4.5931631896951701E-2</c:v>
                </c:pt>
                <c:pt idx="35063">
                  <c:v>1.0473926524635101E-2</c:v>
                </c:pt>
                <c:pt idx="35064">
                  <c:v>4.7507282501540501E-2</c:v>
                </c:pt>
                <c:pt idx="35065">
                  <c:v>2.0359317750793401E-2</c:v>
                </c:pt>
                <c:pt idx="35066">
                  <c:v>1.8363941352962598E-2</c:v>
                </c:pt>
                <c:pt idx="35067">
                  <c:v>4.4246648396726998E-2</c:v>
                </c:pt>
                <c:pt idx="35068">
                  <c:v>5.6561461785668399E-2</c:v>
                </c:pt>
                <c:pt idx="35069">
                  <c:v>1.54898722141913E-2</c:v>
                </c:pt>
                <c:pt idx="35070">
                  <c:v>5.3500737034770499E-2</c:v>
                </c:pt>
                <c:pt idx="35071">
                  <c:v>1.8540364136710299E-2</c:v>
                </c:pt>
                <c:pt idx="35072">
                  <c:v>1.2776233143019299E-2</c:v>
                </c:pt>
                <c:pt idx="35073">
                  <c:v>4.0213163814359298E-2</c:v>
                </c:pt>
                <c:pt idx="35074">
                  <c:v>2.8077568061446002E-2</c:v>
                </c:pt>
                <c:pt idx="35075">
                  <c:v>2.3899629685382399E-2</c:v>
                </c:pt>
                <c:pt idx="35076">
                  <c:v>4.0975489691843399E-2</c:v>
                </c:pt>
                <c:pt idx="35077">
                  <c:v>1.0244245363570499E-2</c:v>
                </c:pt>
                <c:pt idx="35078">
                  <c:v>1.5090420227990601E-2</c:v>
                </c:pt>
                <c:pt idx="35079">
                  <c:v>1.0261922543417E-2</c:v>
                </c:pt>
                <c:pt idx="35080">
                  <c:v>9.4217520285655408E-3</c:v>
                </c:pt>
                <c:pt idx="35081">
                  <c:v>3.97479436893826E-2</c:v>
                </c:pt>
                <c:pt idx="35082">
                  <c:v>1.3967569808854699E-2</c:v>
                </c:pt>
                <c:pt idx="35083">
                  <c:v>5.3461705687797297E-2</c:v>
                </c:pt>
                <c:pt idx="35084">
                  <c:v>4.4685876508239103E-2</c:v>
                </c:pt>
                <c:pt idx="35085">
                  <c:v>8.7857783855795502E-3</c:v>
                </c:pt>
                <c:pt idx="35086">
                  <c:v>1.637299302063E-2</c:v>
                </c:pt>
                <c:pt idx="35087">
                  <c:v>1.1166886957811E-2</c:v>
                </c:pt>
                <c:pt idx="35088">
                  <c:v>4.2670651959168603E-2</c:v>
                </c:pt>
                <c:pt idx="35089">
                  <c:v>1.16563680717929E-2</c:v>
                </c:pt>
                <c:pt idx="35090">
                  <c:v>3.7798768543464902E-2</c:v>
                </c:pt>
                <c:pt idx="35091">
                  <c:v>1.29493907019105E-2</c:v>
                </c:pt>
                <c:pt idx="35092">
                  <c:v>1.01392762413351E-2</c:v>
                </c:pt>
                <c:pt idx="35093">
                  <c:v>1.60464798762948E-2</c:v>
                </c:pt>
                <c:pt idx="35094">
                  <c:v>1.6353750062930598E-2</c:v>
                </c:pt>
                <c:pt idx="35095">
                  <c:v>3.5057404899818997E-2</c:v>
                </c:pt>
                <c:pt idx="35096">
                  <c:v>2.5390611266453901E-2</c:v>
                </c:pt>
                <c:pt idx="35097">
                  <c:v>1.1684216385798901E-2</c:v>
                </c:pt>
                <c:pt idx="35098">
                  <c:v>7.2857901992864099E-2</c:v>
                </c:pt>
                <c:pt idx="35099">
                  <c:v>1.0868892394893701E-2</c:v>
                </c:pt>
                <c:pt idx="35100">
                  <c:v>1.1541769397079699E-2</c:v>
                </c:pt>
                <c:pt idx="35101">
                  <c:v>8.9837521285509297E-3</c:v>
                </c:pt>
                <c:pt idx="35102">
                  <c:v>1.12133636033812E-2</c:v>
                </c:pt>
                <c:pt idx="35103">
                  <c:v>1.2221567236948099E-2</c:v>
                </c:pt>
                <c:pt idx="35104">
                  <c:v>1.49381402585868E-2</c:v>
                </c:pt>
                <c:pt idx="35105">
                  <c:v>3.0169891195181701E-2</c:v>
                </c:pt>
                <c:pt idx="35106">
                  <c:v>9.42752243924775E-3</c:v>
                </c:pt>
                <c:pt idx="35107">
                  <c:v>5.7280572817012397E-2</c:v>
                </c:pt>
                <c:pt idx="35108">
                  <c:v>1.8570833637178801E-2</c:v>
                </c:pt>
                <c:pt idx="35109">
                  <c:v>2.0472748350389602E-2</c:v>
                </c:pt>
                <c:pt idx="35110">
                  <c:v>1.6918028223951099E-2</c:v>
                </c:pt>
                <c:pt idx="35111">
                  <c:v>1.08835195346318E-2</c:v>
                </c:pt>
                <c:pt idx="35112">
                  <c:v>4.9775620273018399E-2</c:v>
                </c:pt>
                <c:pt idx="35113">
                  <c:v>1.8166126698949198E-2</c:v>
                </c:pt>
                <c:pt idx="35114">
                  <c:v>3.5898509260003701E-2</c:v>
                </c:pt>
                <c:pt idx="35115">
                  <c:v>1.08981957387258E-2</c:v>
                </c:pt>
                <c:pt idx="35116">
                  <c:v>2.7309802351266101E-2</c:v>
                </c:pt>
                <c:pt idx="35117">
                  <c:v>1.4736274265566601E-2</c:v>
                </c:pt>
                <c:pt idx="35118">
                  <c:v>1.5173439204698399E-2</c:v>
                </c:pt>
                <c:pt idx="35119">
                  <c:v>2.1839947451393098E-2</c:v>
                </c:pt>
                <c:pt idx="35120">
                  <c:v>2.8683952163001701E-2</c:v>
                </c:pt>
                <c:pt idx="35121">
                  <c:v>1.67449315359515E-2</c:v>
                </c:pt>
                <c:pt idx="35122">
                  <c:v>2.3770446941233401E-2</c:v>
                </c:pt>
                <c:pt idx="35123">
                  <c:v>5.0626843518095398E-2</c:v>
                </c:pt>
                <c:pt idx="35124">
                  <c:v>9.5736799496306205E-3</c:v>
                </c:pt>
                <c:pt idx="35125">
                  <c:v>1.11290563655421E-2</c:v>
                </c:pt>
                <c:pt idx="35126">
                  <c:v>1.1446660442108099E-2</c:v>
                </c:pt>
                <c:pt idx="35127">
                  <c:v>3.4122325306924099E-2</c:v>
                </c:pt>
                <c:pt idx="35128">
                  <c:v>5.4767268531494703E-2</c:v>
                </c:pt>
                <c:pt idx="35129">
                  <c:v>9.5899917257852695E-3</c:v>
                </c:pt>
                <c:pt idx="35130">
                  <c:v>3.7276078938644701E-2</c:v>
                </c:pt>
                <c:pt idx="35131">
                  <c:v>1.3723987115771E-2</c:v>
                </c:pt>
                <c:pt idx="35132">
                  <c:v>7.30038941240337E-2</c:v>
                </c:pt>
                <c:pt idx="35133">
                  <c:v>1.19387736857701E-2</c:v>
                </c:pt>
                <c:pt idx="35134">
                  <c:v>9.1691386607651998E-3</c:v>
                </c:pt>
                <c:pt idx="35135">
                  <c:v>1.9583303780175001E-2</c:v>
                </c:pt>
                <c:pt idx="35136">
                  <c:v>1.29661419751133E-2</c:v>
                </c:pt>
                <c:pt idx="35137">
                  <c:v>2.6815550374527299E-2</c:v>
                </c:pt>
                <c:pt idx="35138">
                  <c:v>1.5090786961232901E-2</c:v>
                </c:pt>
                <c:pt idx="35139">
                  <c:v>6.8659871799451697E-2</c:v>
                </c:pt>
                <c:pt idx="35140">
                  <c:v>1.15700849933705E-2</c:v>
                </c:pt>
                <c:pt idx="35141">
                  <c:v>2.38327494813898E-2</c:v>
                </c:pt>
                <c:pt idx="35142">
                  <c:v>1.1361786273951201E-2</c:v>
                </c:pt>
                <c:pt idx="35143">
                  <c:v>2.1233054223792899E-2</c:v>
                </c:pt>
                <c:pt idx="35144">
                  <c:v>1.67619958878918E-2</c:v>
                </c:pt>
                <c:pt idx="35145">
                  <c:v>2.4676836333872E-2</c:v>
                </c:pt>
                <c:pt idx="35146">
                  <c:v>1.6534708186664099E-2</c:v>
                </c:pt>
                <c:pt idx="35147">
                  <c:v>1.9962250641298598E-2</c:v>
                </c:pt>
                <c:pt idx="35148">
                  <c:v>9.8870959290858398E-3</c:v>
                </c:pt>
                <c:pt idx="35149">
                  <c:v>1.6849283633401602E-2</c:v>
                </c:pt>
                <c:pt idx="35150">
                  <c:v>1.4727847373367201E-2</c:v>
                </c:pt>
                <c:pt idx="35151">
                  <c:v>5.7886493956540198E-2</c:v>
                </c:pt>
                <c:pt idx="35152">
                  <c:v>6.0427524013564701E-2</c:v>
                </c:pt>
                <c:pt idx="35153">
                  <c:v>1.23805794625838E-2</c:v>
                </c:pt>
                <c:pt idx="35154">
                  <c:v>1.84009035304959E-2</c:v>
                </c:pt>
                <c:pt idx="35155">
                  <c:v>3.2514693828303701E-2</c:v>
                </c:pt>
                <c:pt idx="35156">
                  <c:v>2.8645512614439001E-2</c:v>
                </c:pt>
                <c:pt idx="35157">
                  <c:v>3.7449966513945297E-2</c:v>
                </c:pt>
                <c:pt idx="35158">
                  <c:v>1.50412125651141E-2</c:v>
                </c:pt>
                <c:pt idx="35159">
                  <c:v>8.9007242512592795E-3</c:v>
                </c:pt>
                <c:pt idx="35160">
                  <c:v>3.0826653605144302E-2</c:v>
                </c:pt>
                <c:pt idx="35161">
                  <c:v>1.51962063359197E-2</c:v>
                </c:pt>
                <c:pt idx="35162">
                  <c:v>7.2072108971036705E-2</c:v>
                </c:pt>
                <c:pt idx="35163">
                  <c:v>1.1090395568265399E-2</c:v>
                </c:pt>
                <c:pt idx="35164">
                  <c:v>1.0278817787275799E-2</c:v>
                </c:pt>
                <c:pt idx="35165">
                  <c:v>1.8244400037159599E-2</c:v>
                </c:pt>
                <c:pt idx="35166">
                  <c:v>9.7354744179469696E-3</c:v>
                </c:pt>
                <c:pt idx="35167">
                  <c:v>9.7045640018821305E-3</c:v>
                </c:pt>
                <c:pt idx="35168">
                  <c:v>2.32039240501195E-2</c:v>
                </c:pt>
                <c:pt idx="35169">
                  <c:v>1.7649007857855E-2</c:v>
                </c:pt>
                <c:pt idx="35170">
                  <c:v>2.8295914337364499E-2</c:v>
                </c:pt>
                <c:pt idx="35171">
                  <c:v>1.06092110616707E-2</c:v>
                </c:pt>
                <c:pt idx="35172">
                  <c:v>1.6479012701870799E-2</c:v>
                </c:pt>
                <c:pt idx="35173">
                  <c:v>1.11285372080091E-2</c:v>
                </c:pt>
                <c:pt idx="35174">
                  <c:v>1.9468807890414101E-2</c:v>
                </c:pt>
                <c:pt idx="35175">
                  <c:v>1.27839045373576E-2</c:v>
                </c:pt>
                <c:pt idx="35176">
                  <c:v>9.5444220782145896E-3</c:v>
                </c:pt>
                <c:pt idx="35177">
                  <c:v>1.84385547913655E-2</c:v>
                </c:pt>
                <c:pt idx="35178">
                  <c:v>1.3200936614041E-2</c:v>
                </c:pt>
                <c:pt idx="35179">
                  <c:v>2.7464114786988701E-2</c:v>
                </c:pt>
                <c:pt idx="35180">
                  <c:v>1.1446007348678599E-2</c:v>
                </c:pt>
                <c:pt idx="35181">
                  <c:v>1.4274946820869799E-2</c:v>
                </c:pt>
                <c:pt idx="35182">
                  <c:v>6.6359882506218104E-2</c:v>
                </c:pt>
                <c:pt idx="35183">
                  <c:v>1.10872250185012E-2</c:v>
                </c:pt>
                <c:pt idx="35184">
                  <c:v>1.7973266408933999E-2</c:v>
                </c:pt>
                <c:pt idx="35185">
                  <c:v>6.8543280988066405E-2</c:v>
                </c:pt>
                <c:pt idx="35186">
                  <c:v>3.1054968347548201E-2</c:v>
                </c:pt>
                <c:pt idx="35187">
                  <c:v>9.8399286209183996E-3</c:v>
                </c:pt>
                <c:pt idx="35188">
                  <c:v>1.09932842812967E-2</c:v>
                </c:pt>
                <c:pt idx="35189">
                  <c:v>3.5838319893560497E-2</c:v>
                </c:pt>
                <c:pt idx="35190">
                  <c:v>2.15724441545844E-2</c:v>
                </c:pt>
                <c:pt idx="35191">
                  <c:v>1.50821475880731E-2</c:v>
                </c:pt>
                <c:pt idx="35192">
                  <c:v>3.2018953592825403E-2</c:v>
                </c:pt>
                <c:pt idx="35193">
                  <c:v>1.2413103406715901E-2</c:v>
                </c:pt>
                <c:pt idx="35194">
                  <c:v>9.0781007861569195E-3</c:v>
                </c:pt>
                <c:pt idx="35195">
                  <c:v>3.4696645791318002E-2</c:v>
                </c:pt>
                <c:pt idx="35196">
                  <c:v>5.0134664410143102E-2</c:v>
                </c:pt>
                <c:pt idx="35197">
                  <c:v>3.7081613414496499E-2</c:v>
                </c:pt>
                <c:pt idx="35198">
                  <c:v>9.7366033682505706E-3</c:v>
                </c:pt>
                <c:pt idx="35199">
                  <c:v>1.8050718256765699E-2</c:v>
                </c:pt>
                <c:pt idx="35200">
                  <c:v>4.9552854351895798E-2</c:v>
                </c:pt>
                <c:pt idx="35201">
                  <c:v>2.22145192118221E-2</c:v>
                </c:pt>
                <c:pt idx="35202">
                  <c:v>1.338418351459E-2</c:v>
                </c:pt>
                <c:pt idx="35203">
                  <c:v>2.5045992106121101E-2</c:v>
                </c:pt>
                <c:pt idx="35204">
                  <c:v>9.2622256266615393E-3</c:v>
                </c:pt>
                <c:pt idx="35205">
                  <c:v>1.8704482525652402E-2</c:v>
                </c:pt>
                <c:pt idx="35206">
                  <c:v>1.1242144723759499E-2</c:v>
                </c:pt>
                <c:pt idx="35207">
                  <c:v>1.31912549947587E-2</c:v>
                </c:pt>
                <c:pt idx="35208">
                  <c:v>3.4959347611673797E-2</c:v>
                </c:pt>
                <c:pt idx="35209">
                  <c:v>2.08363932069945E-2</c:v>
                </c:pt>
                <c:pt idx="35210">
                  <c:v>9.7369709534266494E-3</c:v>
                </c:pt>
                <c:pt idx="35211">
                  <c:v>1.0733648458035899E-2</c:v>
                </c:pt>
                <c:pt idx="35212">
                  <c:v>6.4486877314084298E-2</c:v>
                </c:pt>
                <c:pt idx="35213">
                  <c:v>2.0156060498940202E-2</c:v>
                </c:pt>
                <c:pt idx="35214">
                  <c:v>1.2588517325175901E-2</c:v>
                </c:pt>
                <c:pt idx="35215">
                  <c:v>1.3881044751581599E-2</c:v>
                </c:pt>
                <c:pt idx="35216">
                  <c:v>5.5796010094817002E-2</c:v>
                </c:pt>
                <c:pt idx="35217">
                  <c:v>3.1898499351278198E-2</c:v>
                </c:pt>
                <c:pt idx="35218">
                  <c:v>1.7769806415979399E-2</c:v>
                </c:pt>
                <c:pt idx="35219">
                  <c:v>1.8012104625687999E-2</c:v>
                </c:pt>
                <c:pt idx="35220">
                  <c:v>2.60459416665168E-2</c:v>
                </c:pt>
                <c:pt idx="35221">
                  <c:v>1.4611105608232301E-2</c:v>
                </c:pt>
                <c:pt idx="35222">
                  <c:v>1.4951056441807701E-2</c:v>
                </c:pt>
                <c:pt idx="35223">
                  <c:v>1.86188967110456E-2</c:v>
                </c:pt>
                <c:pt idx="35224">
                  <c:v>4.1408311793116097E-2</c:v>
                </c:pt>
                <c:pt idx="35225">
                  <c:v>1.8746697894000599E-2</c:v>
                </c:pt>
                <c:pt idx="35226">
                  <c:v>2.1409457804490901E-2</c:v>
                </c:pt>
                <c:pt idx="35227">
                  <c:v>1.6467167195261902E-2</c:v>
                </c:pt>
                <c:pt idx="35228">
                  <c:v>5.2674752403805397E-2</c:v>
                </c:pt>
                <c:pt idx="35229">
                  <c:v>4.9911566076760797E-2</c:v>
                </c:pt>
                <c:pt idx="35230">
                  <c:v>1.2919738314535601E-2</c:v>
                </c:pt>
                <c:pt idx="35231">
                  <c:v>6.9360439498894005E-2</c:v>
                </c:pt>
                <c:pt idx="35232">
                  <c:v>9.0212630989000599E-3</c:v>
                </c:pt>
                <c:pt idx="35233">
                  <c:v>4.1027662433575598E-2</c:v>
                </c:pt>
                <c:pt idx="35234">
                  <c:v>1.26206220185133E-2</c:v>
                </c:pt>
                <c:pt idx="35235">
                  <c:v>1.02422584618744E-2</c:v>
                </c:pt>
                <c:pt idx="35236">
                  <c:v>9.6960477578772498E-3</c:v>
                </c:pt>
                <c:pt idx="35237">
                  <c:v>1.2639200484726E-2</c:v>
                </c:pt>
                <c:pt idx="35238">
                  <c:v>1.66090879452719E-2</c:v>
                </c:pt>
                <c:pt idx="35239">
                  <c:v>2.5698650295291999E-2</c:v>
                </c:pt>
                <c:pt idx="35240">
                  <c:v>9.6807781183027505E-3</c:v>
                </c:pt>
                <c:pt idx="35241">
                  <c:v>1.1283579732031699E-2</c:v>
                </c:pt>
                <c:pt idx="35242">
                  <c:v>9.7143882889865404E-3</c:v>
                </c:pt>
                <c:pt idx="35243">
                  <c:v>1.17577197917031E-2</c:v>
                </c:pt>
                <c:pt idx="35244">
                  <c:v>3.1686704810343698E-2</c:v>
                </c:pt>
                <c:pt idx="35245">
                  <c:v>1.47441586879459E-2</c:v>
                </c:pt>
                <c:pt idx="35246">
                  <c:v>1.6017682508557101E-2</c:v>
                </c:pt>
                <c:pt idx="35247">
                  <c:v>3.7602128975397699E-2</c:v>
                </c:pt>
                <c:pt idx="35248">
                  <c:v>4.0756280657569199E-2</c:v>
                </c:pt>
                <c:pt idx="35249">
                  <c:v>4.0385796550339102E-2</c:v>
                </c:pt>
                <c:pt idx="35250">
                  <c:v>1.02848674771011E-2</c:v>
                </c:pt>
                <c:pt idx="35251">
                  <c:v>1.62049957468016E-2</c:v>
                </c:pt>
                <c:pt idx="35252">
                  <c:v>1.58905465439333E-2</c:v>
                </c:pt>
                <c:pt idx="35253">
                  <c:v>1.1369440157386701E-2</c:v>
                </c:pt>
                <c:pt idx="35254">
                  <c:v>2.0161745462385802E-2</c:v>
                </c:pt>
                <c:pt idx="35255">
                  <c:v>2.8517722538143501E-2</c:v>
                </c:pt>
                <c:pt idx="35256">
                  <c:v>1.5444250334955299E-2</c:v>
                </c:pt>
                <c:pt idx="35257">
                  <c:v>1.22550589193523E-2</c:v>
                </c:pt>
                <c:pt idx="35258">
                  <c:v>4.3743204122858301E-2</c:v>
                </c:pt>
                <c:pt idx="35259">
                  <c:v>1.6993748400592298E-2</c:v>
                </c:pt>
                <c:pt idx="35260">
                  <c:v>2.1850905990009599E-2</c:v>
                </c:pt>
                <c:pt idx="35261">
                  <c:v>2.9815476666382401E-2</c:v>
                </c:pt>
                <c:pt idx="35262">
                  <c:v>1.0266808316489901E-2</c:v>
                </c:pt>
                <c:pt idx="35263">
                  <c:v>3.8177145606498097E-2</c:v>
                </c:pt>
                <c:pt idx="35264">
                  <c:v>2.2521405909276499E-2</c:v>
                </c:pt>
                <c:pt idx="35265">
                  <c:v>1.00528275454297E-2</c:v>
                </c:pt>
                <c:pt idx="35266">
                  <c:v>1.2003820831872901E-2</c:v>
                </c:pt>
                <c:pt idx="35267">
                  <c:v>3.6686469400599699E-2</c:v>
                </c:pt>
                <c:pt idx="35268">
                  <c:v>1.8979248468066302E-2</c:v>
                </c:pt>
                <c:pt idx="35269">
                  <c:v>3.0530588566974499E-2</c:v>
                </c:pt>
                <c:pt idx="35270">
                  <c:v>3.74773359709515E-2</c:v>
                </c:pt>
                <c:pt idx="35271">
                  <c:v>2.5667582252846301E-2</c:v>
                </c:pt>
                <c:pt idx="35272">
                  <c:v>1.7045943384181798E-2</c:v>
                </c:pt>
                <c:pt idx="35273">
                  <c:v>9.7257760727449492E-3</c:v>
                </c:pt>
                <c:pt idx="35274">
                  <c:v>2.36748277413775E-2</c:v>
                </c:pt>
                <c:pt idx="35275">
                  <c:v>4.2284347646604797E-2</c:v>
                </c:pt>
                <c:pt idx="35276">
                  <c:v>2.45796853800271E-2</c:v>
                </c:pt>
                <c:pt idx="35277">
                  <c:v>4.0844830327632302E-2</c:v>
                </c:pt>
                <c:pt idx="35278">
                  <c:v>8.8831936412600704E-3</c:v>
                </c:pt>
                <c:pt idx="35279">
                  <c:v>1.4369751500794E-2</c:v>
                </c:pt>
                <c:pt idx="35280">
                  <c:v>5.73397094867477E-2</c:v>
                </c:pt>
                <c:pt idx="35281">
                  <c:v>2.6406724754166701E-2</c:v>
                </c:pt>
                <c:pt idx="35282">
                  <c:v>5.0243669375743198E-2</c:v>
                </c:pt>
                <c:pt idx="35283">
                  <c:v>2.5177812566713E-2</c:v>
                </c:pt>
                <c:pt idx="35284">
                  <c:v>1.8143923137421601E-2</c:v>
                </c:pt>
                <c:pt idx="35285">
                  <c:v>1.2082743386049701E-2</c:v>
                </c:pt>
                <c:pt idx="35286">
                  <c:v>1.14033041551494E-2</c:v>
                </c:pt>
                <c:pt idx="35287">
                  <c:v>9.7727865745460708E-3</c:v>
                </c:pt>
                <c:pt idx="35288">
                  <c:v>9.0548118822387901E-3</c:v>
                </c:pt>
                <c:pt idx="35289">
                  <c:v>1.1661747163056201E-2</c:v>
                </c:pt>
                <c:pt idx="35290">
                  <c:v>1.233726696528E-2</c:v>
                </c:pt>
                <c:pt idx="35291">
                  <c:v>1.8139984503083101E-2</c:v>
                </c:pt>
                <c:pt idx="35292">
                  <c:v>9.9681511539054003E-3</c:v>
                </c:pt>
                <c:pt idx="35293">
                  <c:v>1.2307658068618801E-2</c:v>
                </c:pt>
                <c:pt idx="35294">
                  <c:v>2.1521125038815699E-2</c:v>
                </c:pt>
                <c:pt idx="35295">
                  <c:v>3.7859032640280503E-2</c:v>
                </c:pt>
                <c:pt idx="35296">
                  <c:v>1.1972920986364899E-2</c:v>
                </c:pt>
                <c:pt idx="35297">
                  <c:v>1.9402193508694002E-2</c:v>
                </c:pt>
                <c:pt idx="35298">
                  <c:v>4.9698565421240001E-2</c:v>
                </c:pt>
                <c:pt idx="35299">
                  <c:v>9.6683502936903403E-3</c:v>
                </c:pt>
                <c:pt idx="35300">
                  <c:v>4.6514467559168299E-2</c:v>
                </c:pt>
                <c:pt idx="35301">
                  <c:v>1.05296063898994E-2</c:v>
                </c:pt>
                <c:pt idx="35302">
                  <c:v>4.9515154717156298E-2</c:v>
                </c:pt>
                <c:pt idx="35303">
                  <c:v>1.34773706043775E-2</c:v>
                </c:pt>
                <c:pt idx="35304">
                  <c:v>2.0599784567305001E-2</c:v>
                </c:pt>
                <c:pt idx="35305">
                  <c:v>3.6016011698916099E-2</c:v>
                </c:pt>
                <c:pt idx="35306">
                  <c:v>2.01562633808091E-2</c:v>
                </c:pt>
                <c:pt idx="35307">
                  <c:v>1.0739323376862E-2</c:v>
                </c:pt>
                <c:pt idx="35308">
                  <c:v>1.5714367325378498E-2</c:v>
                </c:pt>
                <c:pt idx="35309">
                  <c:v>1.3177016887201499E-2</c:v>
                </c:pt>
                <c:pt idx="35310">
                  <c:v>3.7022980720844902E-2</c:v>
                </c:pt>
                <c:pt idx="35311">
                  <c:v>1.3144860102807601E-2</c:v>
                </c:pt>
                <c:pt idx="35312">
                  <c:v>4.8172177010280301E-2</c:v>
                </c:pt>
                <c:pt idx="35313">
                  <c:v>1.28575685527822E-2</c:v>
                </c:pt>
                <c:pt idx="35314">
                  <c:v>1.3197234790117199E-2</c:v>
                </c:pt>
                <c:pt idx="35315">
                  <c:v>1.0138904775648201E-2</c:v>
                </c:pt>
                <c:pt idx="35316">
                  <c:v>2.2222341300250199E-2</c:v>
                </c:pt>
                <c:pt idx="35317">
                  <c:v>9.5798672238096502E-3</c:v>
                </c:pt>
                <c:pt idx="35318">
                  <c:v>1.2062360021213501E-2</c:v>
                </c:pt>
                <c:pt idx="35319">
                  <c:v>1.42887991874455E-2</c:v>
                </c:pt>
                <c:pt idx="35320">
                  <c:v>2.1096409561143802E-2</c:v>
                </c:pt>
                <c:pt idx="35321">
                  <c:v>3.2754250737704299E-2</c:v>
                </c:pt>
                <c:pt idx="35322">
                  <c:v>6.8171127170419496E-2</c:v>
                </c:pt>
                <c:pt idx="35323">
                  <c:v>2.2438277081534199E-2</c:v>
                </c:pt>
                <c:pt idx="35324">
                  <c:v>1.5513415160345901E-2</c:v>
                </c:pt>
                <c:pt idx="35325">
                  <c:v>5.4126112956724898E-2</c:v>
                </c:pt>
                <c:pt idx="35326">
                  <c:v>3.0794917939218801E-2</c:v>
                </c:pt>
                <c:pt idx="35327">
                  <c:v>2.96645301740317E-2</c:v>
                </c:pt>
                <c:pt idx="35328">
                  <c:v>9.7555796468774304E-3</c:v>
                </c:pt>
                <c:pt idx="35329">
                  <c:v>1.44766297216737E-2</c:v>
                </c:pt>
                <c:pt idx="35330">
                  <c:v>1.7928501966897999E-2</c:v>
                </c:pt>
                <c:pt idx="35331">
                  <c:v>5.8419762392923798E-2</c:v>
                </c:pt>
                <c:pt idx="35332">
                  <c:v>1.8147278360914901E-2</c:v>
                </c:pt>
                <c:pt idx="35333">
                  <c:v>1.07424245722021E-2</c:v>
                </c:pt>
                <c:pt idx="35334">
                  <c:v>4.0061175973438203E-2</c:v>
                </c:pt>
                <c:pt idx="35335">
                  <c:v>1.35022605340696E-2</c:v>
                </c:pt>
                <c:pt idx="35336">
                  <c:v>1.8302799731616699E-2</c:v>
                </c:pt>
                <c:pt idx="35337">
                  <c:v>4.5921678908149903E-2</c:v>
                </c:pt>
                <c:pt idx="35338">
                  <c:v>1.10019285066914E-2</c:v>
                </c:pt>
                <c:pt idx="35339">
                  <c:v>1.73020406055104E-2</c:v>
                </c:pt>
                <c:pt idx="35340">
                  <c:v>2.1157187510711901E-2</c:v>
                </c:pt>
                <c:pt idx="35341">
                  <c:v>1.45601986521935E-2</c:v>
                </c:pt>
                <c:pt idx="35342">
                  <c:v>1.03601232579295E-2</c:v>
                </c:pt>
                <c:pt idx="35343">
                  <c:v>1.20572962877685E-2</c:v>
                </c:pt>
                <c:pt idx="35344">
                  <c:v>2.1073155384306499E-2</c:v>
                </c:pt>
                <c:pt idx="35345">
                  <c:v>3.7263563341611003E-2</c:v>
                </c:pt>
                <c:pt idx="35346">
                  <c:v>9.36579274333048E-3</c:v>
                </c:pt>
                <c:pt idx="35347">
                  <c:v>1.03970918831102E-2</c:v>
                </c:pt>
                <c:pt idx="35348">
                  <c:v>9.7350417000486595E-3</c:v>
                </c:pt>
                <c:pt idx="35349">
                  <c:v>1.4143322236150099E-2</c:v>
                </c:pt>
                <c:pt idx="35350">
                  <c:v>9.2579090312890303E-3</c:v>
                </c:pt>
                <c:pt idx="35351">
                  <c:v>5.0719273143251101E-2</c:v>
                </c:pt>
                <c:pt idx="35352">
                  <c:v>3.6638716953363501E-2</c:v>
                </c:pt>
                <c:pt idx="35353">
                  <c:v>1.1538153100230399E-2</c:v>
                </c:pt>
                <c:pt idx="35354">
                  <c:v>1.5746591654173799E-2</c:v>
                </c:pt>
                <c:pt idx="35355">
                  <c:v>1.4932167687306E-2</c:v>
                </c:pt>
                <c:pt idx="35356">
                  <c:v>3.2029601016165997E-2</c:v>
                </c:pt>
                <c:pt idx="35357">
                  <c:v>4.0206350535181401E-2</c:v>
                </c:pt>
                <c:pt idx="35358">
                  <c:v>1.5944952214164601E-2</c:v>
                </c:pt>
                <c:pt idx="35359">
                  <c:v>1.06385791605708E-2</c:v>
                </c:pt>
                <c:pt idx="35360">
                  <c:v>2.94785370662543E-2</c:v>
                </c:pt>
                <c:pt idx="35361">
                  <c:v>1.97150535169206E-2</c:v>
                </c:pt>
                <c:pt idx="35362">
                  <c:v>2.53688642743931E-2</c:v>
                </c:pt>
                <c:pt idx="35363">
                  <c:v>9.8687290203088602E-3</c:v>
                </c:pt>
                <c:pt idx="35364">
                  <c:v>1.01662354237032E-2</c:v>
                </c:pt>
                <c:pt idx="35365">
                  <c:v>3.4101701659613799E-2</c:v>
                </c:pt>
                <c:pt idx="35366">
                  <c:v>4.8281357783491498E-2</c:v>
                </c:pt>
                <c:pt idx="35367">
                  <c:v>1.9977654295283899E-2</c:v>
                </c:pt>
                <c:pt idx="35368">
                  <c:v>1.99955144642847E-2</c:v>
                </c:pt>
                <c:pt idx="35369">
                  <c:v>6.0771841800366697E-2</c:v>
                </c:pt>
                <c:pt idx="35370">
                  <c:v>2.3146793900051501E-2</c:v>
                </c:pt>
                <c:pt idx="35371">
                  <c:v>1.79125748719361E-2</c:v>
                </c:pt>
                <c:pt idx="35372">
                  <c:v>1.11781530129426E-2</c:v>
                </c:pt>
                <c:pt idx="35373">
                  <c:v>9.4332498947738291E-3</c:v>
                </c:pt>
                <c:pt idx="35374">
                  <c:v>1.1310290185781001E-2</c:v>
                </c:pt>
                <c:pt idx="35375">
                  <c:v>1.5696339520158201E-2</c:v>
                </c:pt>
                <c:pt idx="35376">
                  <c:v>2.1840072819015999E-2</c:v>
                </c:pt>
                <c:pt idx="35377">
                  <c:v>4.5304502466926903E-2</c:v>
                </c:pt>
                <c:pt idx="35378">
                  <c:v>9.7248457860847001E-3</c:v>
                </c:pt>
                <c:pt idx="35379">
                  <c:v>1.7659237646897401E-2</c:v>
                </c:pt>
                <c:pt idx="35380">
                  <c:v>1.3185918426485499E-2</c:v>
                </c:pt>
                <c:pt idx="35381">
                  <c:v>9.6963965010015904E-3</c:v>
                </c:pt>
                <c:pt idx="35382">
                  <c:v>1.18680442420648E-2</c:v>
                </c:pt>
                <c:pt idx="35383">
                  <c:v>9.3266545602957805E-3</c:v>
                </c:pt>
                <c:pt idx="35384">
                  <c:v>1.14169370379182E-2</c:v>
                </c:pt>
                <c:pt idx="35385">
                  <c:v>1.0167247952925699E-2</c:v>
                </c:pt>
                <c:pt idx="35386">
                  <c:v>1.9413927530710799E-2</c:v>
                </c:pt>
                <c:pt idx="35387">
                  <c:v>1.1622756801808701E-2</c:v>
                </c:pt>
                <c:pt idx="35388">
                  <c:v>2.1507956982297901E-2</c:v>
                </c:pt>
                <c:pt idx="35389">
                  <c:v>5.7510507031351903E-2</c:v>
                </c:pt>
                <c:pt idx="35390">
                  <c:v>9.8031090830437307E-3</c:v>
                </c:pt>
                <c:pt idx="35391">
                  <c:v>1.0720415961937299E-2</c:v>
                </c:pt>
                <c:pt idx="35392">
                  <c:v>5.6725986537628503E-2</c:v>
                </c:pt>
                <c:pt idx="35393">
                  <c:v>1.21179856475546E-2</c:v>
                </c:pt>
                <c:pt idx="35394">
                  <c:v>1.14303647355575E-2</c:v>
                </c:pt>
                <c:pt idx="35395">
                  <c:v>1.6345143583712599E-2</c:v>
                </c:pt>
                <c:pt idx="35396">
                  <c:v>5.62137649480354E-2</c:v>
                </c:pt>
                <c:pt idx="35397">
                  <c:v>3.04821106915227E-2</c:v>
                </c:pt>
                <c:pt idx="35398">
                  <c:v>9.1438497563368498E-3</c:v>
                </c:pt>
                <c:pt idx="35399">
                  <c:v>5.5101044308013603E-2</c:v>
                </c:pt>
                <c:pt idx="35400">
                  <c:v>2.61820976641455E-2</c:v>
                </c:pt>
                <c:pt idx="35401">
                  <c:v>3.5994990572430698E-2</c:v>
                </c:pt>
                <c:pt idx="35402">
                  <c:v>3.7297907915412799E-2</c:v>
                </c:pt>
                <c:pt idx="35403">
                  <c:v>1.0303583926086801E-2</c:v>
                </c:pt>
                <c:pt idx="35404">
                  <c:v>1.4806866568297199E-2</c:v>
                </c:pt>
                <c:pt idx="35405">
                  <c:v>3.3503848987033798E-2</c:v>
                </c:pt>
                <c:pt idx="35406">
                  <c:v>1.0101698106205301E-2</c:v>
                </c:pt>
                <c:pt idx="35407">
                  <c:v>1.5004148940590999E-2</c:v>
                </c:pt>
                <c:pt idx="35408">
                  <c:v>2.2853170874071599E-2</c:v>
                </c:pt>
                <c:pt idx="35409">
                  <c:v>2.0609746749324299E-2</c:v>
                </c:pt>
                <c:pt idx="35410">
                  <c:v>1.6987871546653599E-2</c:v>
                </c:pt>
                <c:pt idx="35411">
                  <c:v>5.3612751957973201E-2</c:v>
                </c:pt>
                <c:pt idx="35412">
                  <c:v>3.5680846919960298E-2</c:v>
                </c:pt>
                <c:pt idx="35413">
                  <c:v>2.1239686415341099E-2</c:v>
                </c:pt>
                <c:pt idx="35414">
                  <c:v>1.00343858195997E-2</c:v>
                </c:pt>
                <c:pt idx="35415">
                  <c:v>8.9675476936725597E-3</c:v>
                </c:pt>
                <c:pt idx="35416">
                  <c:v>1.56194999379979E-2</c:v>
                </c:pt>
                <c:pt idx="35417">
                  <c:v>4.1263251451934803E-2</c:v>
                </c:pt>
                <c:pt idx="35418">
                  <c:v>1.49301272335825E-2</c:v>
                </c:pt>
                <c:pt idx="35419">
                  <c:v>2.6618990613793799E-2</c:v>
                </c:pt>
                <c:pt idx="35420">
                  <c:v>9.4624508486639801E-3</c:v>
                </c:pt>
                <c:pt idx="35421">
                  <c:v>1.5693272322209101E-2</c:v>
                </c:pt>
                <c:pt idx="35422">
                  <c:v>1.0182343355366901E-2</c:v>
                </c:pt>
                <c:pt idx="35423">
                  <c:v>1.3204734594978E-2</c:v>
                </c:pt>
                <c:pt idx="35424">
                  <c:v>3.0318564688247399E-2</c:v>
                </c:pt>
                <c:pt idx="35425">
                  <c:v>1.2643831517527499E-2</c:v>
                </c:pt>
                <c:pt idx="35426">
                  <c:v>4.8945403862452899E-2</c:v>
                </c:pt>
                <c:pt idx="35427">
                  <c:v>1.17862293101176E-2</c:v>
                </c:pt>
                <c:pt idx="35428">
                  <c:v>1.9736025846932501E-2</c:v>
                </c:pt>
                <c:pt idx="35429">
                  <c:v>9.7871719567772797E-3</c:v>
                </c:pt>
                <c:pt idx="35430">
                  <c:v>1.2884759757123099E-2</c:v>
                </c:pt>
                <c:pt idx="35431">
                  <c:v>1.6274531069674698E-2</c:v>
                </c:pt>
                <c:pt idx="35432">
                  <c:v>1.2954932560193699E-2</c:v>
                </c:pt>
                <c:pt idx="35433">
                  <c:v>2.4664950119019299E-2</c:v>
                </c:pt>
                <c:pt idx="35434">
                  <c:v>7.1803102238069696E-2</c:v>
                </c:pt>
                <c:pt idx="35435">
                  <c:v>2.0464688023567899E-2</c:v>
                </c:pt>
                <c:pt idx="35436">
                  <c:v>5.4357697161041198E-2</c:v>
                </c:pt>
                <c:pt idx="35437">
                  <c:v>4.2822318898206799E-2</c:v>
                </c:pt>
                <c:pt idx="35438">
                  <c:v>3.3449333959408599E-2</c:v>
                </c:pt>
                <c:pt idx="35439">
                  <c:v>1.43959196783048E-2</c:v>
                </c:pt>
                <c:pt idx="35440">
                  <c:v>3.6112396615481601E-2</c:v>
                </c:pt>
                <c:pt idx="35441">
                  <c:v>1.35319392290676E-2</c:v>
                </c:pt>
                <c:pt idx="35442">
                  <c:v>1.2154235927389999E-2</c:v>
                </c:pt>
                <c:pt idx="35443">
                  <c:v>4.2408654327704999E-2</c:v>
                </c:pt>
                <c:pt idx="35444">
                  <c:v>3.47403611527482E-2</c:v>
                </c:pt>
                <c:pt idx="35445">
                  <c:v>1.3263999225333599E-2</c:v>
                </c:pt>
                <c:pt idx="35446">
                  <c:v>1.2386773444198199E-2</c:v>
                </c:pt>
                <c:pt idx="35447">
                  <c:v>6.0391635879204798E-2</c:v>
                </c:pt>
                <c:pt idx="35448">
                  <c:v>1.1946252493016399E-2</c:v>
                </c:pt>
                <c:pt idx="35449">
                  <c:v>7.0718181334426297E-2</c:v>
                </c:pt>
                <c:pt idx="35450">
                  <c:v>9.8369930524884602E-3</c:v>
                </c:pt>
                <c:pt idx="35451">
                  <c:v>3.6253526619328999E-2</c:v>
                </c:pt>
                <c:pt idx="35452">
                  <c:v>9.1713748912213098E-3</c:v>
                </c:pt>
                <c:pt idx="35453">
                  <c:v>4.1851492376159802E-2</c:v>
                </c:pt>
                <c:pt idx="35454">
                  <c:v>1.33867703723135E-2</c:v>
                </c:pt>
                <c:pt idx="35455">
                  <c:v>1.5677568318487298E-2</c:v>
                </c:pt>
                <c:pt idx="35456">
                  <c:v>2.86242586001553E-2</c:v>
                </c:pt>
                <c:pt idx="35457">
                  <c:v>3.1715475405361203E-2</c:v>
                </c:pt>
                <c:pt idx="35458">
                  <c:v>2.3441133051843401E-2</c:v>
                </c:pt>
                <c:pt idx="35459">
                  <c:v>5.0810520305298902E-2</c:v>
                </c:pt>
                <c:pt idx="35460">
                  <c:v>2.1403043473600301E-2</c:v>
                </c:pt>
                <c:pt idx="35461">
                  <c:v>1.9287059930113499E-2</c:v>
                </c:pt>
                <c:pt idx="35462">
                  <c:v>1.1138982039136699E-2</c:v>
                </c:pt>
                <c:pt idx="35463">
                  <c:v>1.2484364486550799E-2</c:v>
                </c:pt>
                <c:pt idx="35464">
                  <c:v>2.1797632389810299E-2</c:v>
                </c:pt>
                <c:pt idx="35465">
                  <c:v>2.6307439637685899E-2</c:v>
                </c:pt>
                <c:pt idx="35466">
                  <c:v>1.7919276479506599E-2</c:v>
                </c:pt>
                <c:pt idx="35467">
                  <c:v>2.73354409850394E-2</c:v>
                </c:pt>
                <c:pt idx="35468">
                  <c:v>3.2858261193554297E-2</c:v>
                </c:pt>
                <c:pt idx="35469">
                  <c:v>1.1246706879785399E-2</c:v>
                </c:pt>
                <c:pt idx="35470">
                  <c:v>1.46320569341433E-2</c:v>
                </c:pt>
                <c:pt idx="35471">
                  <c:v>2.5359414061047501E-2</c:v>
                </c:pt>
                <c:pt idx="35472">
                  <c:v>1.6700134511865299E-2</c:v>
                </c:pt>
                <c:pt idx="35473">
                  <c:v>1.49780567157086E-2</c:v>
                </c:pt>
                <c:pt idx="35474">
                  <c:v>1.8235244692029699E-2</c:v>
                </c:pt>
                <c:pt idx="35475">
                  <c:v>2.7931157918666599E-2</c:v>
                </c:pt>
                <c:pt idx="35476">
                  <c:v>2.9424469776021301E-2</c:v>
                </c:pt>
                <c:pt idx="35477">
                  <c:v>1.20806359111404E-2</c:v>
                </c:pt>
                <c:pt idx="35478">
                  <c:v>1.8993473684196099E-2</c:v>
                </c:pt>
                <c:pt idx="35479">
                  <c:v>4.4935190097021002E-2</c:v>
                </c:pt>
                <c:pt idx="35480">
                  <c:v>5.5210951952855303E-2</c:v>
                </c:pt>
                <c:pt idx="35481">
                  <c:v>6.9932016439020805E-2</c:v>
                </c:pt>
                <c:pt idx="35482">
                  <c:v>7.1486096951338396E-2</c:v>
                </c:pt>
                <c:pt idx="35483">
                  <c:v>1.9998374394531799E-2</c:v>
                </c:pt>
                <c:pt idx="35484">
                  <c:v>5.9752161204862299E-2</c:v>
                </c:pt>
                <c:pt idx="35485">
                  <c:v>1.18412836621423E-2</c:v>
                </c:pt>
                <c:pt idx="35486">
                  <c:v>1.5467218179377301E-2</c:v>
                </c:pt>
                <c:pt idx="35487">
                  <c:v>1.7517607845401201E-2</c:v>
                </c:pt>
                <c:pt idx="35488">
                  <c:v>1.05378746838774E-2</c:v>
                </c:pt>
                <c:pt idx="35489">
                  <c:v>1.09103273373272E-2</c:v>
                </c:pt>
                <c:pt idx="35490">
                  <c:v>2.6969821647365201E-2</c:v>
                </c:pt>
                <c:pt idx="35491">
                  <c:v>4.6153085604619198E-2</c:v>
                </c:pt>
                <c:pt idx="35492">
                  <c:v>2.2522285382853099E-2</c:v>
                </c:pt>
                <c:pt idx="35493">
                  <c:v>9.4738964923085905E-3</c:v>
                </c:pt>
                <c:pt idx="35494">
                  <c:v>3.21493769713498E-2</c:v>
                </c:pt>
                <c:pt idx="35495">
                  <c:v>2.79207031465794E-2</c:v>
                </c:pt>
                <c:pt idx="35496">
                  <c:v>2.6768471042527001E-2</c:v>
                </c:pt>
                <c:pt idx="35497">
                  <c:v>2.67063988143834E-2</c:v>
                </c:pt>
                <c:pt idx="35498">
                  <c:v>1.22352143105135E-2</c:v>
                </c:pt>
                <c:pt idx="35499">
                  <c:v>9.2293616281111206E-3</c:v>
                </c:pt>
                <c:pt idx="35500">
                  <c:v>1.03020433102405E-2</c:v>
                </c:pt>
                <c:pt idx="35501">
                  <c:v>9.8699378148084504E-3</c:v>
                </c:pt>
                <c:pt idx="35502">
                  <c:v>1.03343078232592E-2</c:v>
                </c:pt>
                <c:pt idx="35503">
                  <c:v>1.5035571800718401E-2</c:v>
                </c:pt>
                <c:pt idx="35504">
                  <c:v>1.3199740934879E-2</c:v>
                </c:pt>
                <c:pt idx="35505">
                  <c:v>6.3882509811550706E-2</c:v>
                </c:pt>
                <c:pt idx="35506">
                  <c:v>1.42433991653134E-2</c:v>
                </c:pt>
                <c:pt idx="35507">
                  <c:v>2.61010181094419E-2</c:v>
                </c:pt>
                <c:pt idx="35508">
                  <c:v>9.4169579714699705E-3</c:v>
                </c:pt>
                <c:pt idx="35509">
                  <c:v>2.7310907622446399E-2</c:v>
                </c:pt>
                <c:pt idx="35510">
                  <c:v>1.6312586792855199E-2</c:v>
                </c:pt>
                <c:pt idx="35511">
                  <c:v>4.6204613414656898E-2</c:v>
                </c:pt>
                <c:pt idx="35512">
                  <c:v>1.0158222636905301E-2</c:v>
                </c:pt>
                <c:pt idx="35513">
                  <c:v>1.2716810518370101E-2</c:v>
                </c:pt>
                <c:pt idx="35514">
                  <c:v>1.1043941783532E-2</c:v>
                </c:pt>
                <c:pt idx="35515">
                  <c:v>1.5237327774204701E-2</c:v>
                </c:pt>
                <c:pt idx="35516">
                  <c:v>1.6816326977947701E-2</c:v>
                </c:pt>
                <c:pt idx="35517">
                  <c:v>2.34476704861693E-2</c:v>
                </c:pt>
                <c:pt idx="35518">
                  <c:v>1.80116422597861E-2</c:v>
                </c:pt>
                <c:pt idx="35519">
                  <c:v>9.9029115644179398E-3</c:v>
                </c:pt>
                <c:pt idx="35520">
                  <c:v>3.7238270936070898E-2</c:v>
                </c:pt>
                <c:pt idx="35521">
                  <c:v>1.14438041342715E-2</c:v>
                </c:pt>
                <c:pt idx="35522">
                  <c:v>3.1579873947522E-2</c:v>
                </c:pt>
                <c:pt idx="35523">
                  <c:v>1.7371365512403401E-2</c:v>
                </c:pt>
                <c:pt idx="35524">
                  <c:v>4.6882027903918301E-2</c:v>
                </c:pt>
                <c:pt idx="35525">
                  <c:v>1.5778738414956701E-2</c:v>
                </c:pt>
                <c:pt idx="35526">
                  <c:v>1.4415067448755901E-2</c:v>
                </c:pt>
                <c:pt idx="35527">
                  <c:v>1.9429226847592702E-2</c:v>
                </c:pt>
                <c:pt idx="35528">
                  <c:v>4.76327151019207E-2</c:v>
                </c:pt>
                <c:pt idx="35529">
                  <c:v>2.4779507207819001E-2</c:v>
                </c:pt>
                <c:pt idx="35530">
                  <c:v>1.5646672036276701E-2</c:v>
                </c:pt>
                <c:pt idx="35531">
                  <c:v>4.7960863255248301E-2</c:v>
                </c:pt>
                <c:pt idx="35532">
                  <c:v>1.27567549269938E-2</c:v>
                </c:pt>
                <c:pt idx="35533">
                  <c:v>4.9494533979531602E-2</c:v>
                </c:pt>
                <c:pt idx="35534">
                  <c:v>1.1038129973955599E-2</c:v>
                </c:pt>
                <c:pt idx="35535">
                  <c:v>1.5089762596682399E-2</c:v>
                </c:pt>
                <c:pt idx="35536">
                  <c:v>5.8728521405234803E-2</c:v>
                </c:pt>
                <c:pt idx="35537">
                  <c:v>1.4128593110210899E-2</c:v>
                </c:pt>
                <c:pt idx="35538">
                  <c:v>9.9651022482615502E-3</c:v>
                </c:pt>
                <c:pt idx="35539">
                  <c:v>6.5126341460674197E-2</c:v>
                </c:pt>
                <c:pt idx="35540">
                  <c:v>5.1175378906736298E-2</c:v>
                </c:pt>
                <c:pt idx="35541">
                  <c:v>9.9636615658571202E-3</c:v>
                </c:pt>
                <c:pt idx="35542">
                  <c:v>3.1135011411936399E-2</c:v>
                </c:pt>
                <c:pt idx="35543">
                  <c:v>1.1375494530684E-2</c:v>
                </c:pt>
                <c:pt idx="35544">
                  <c:v>1.02341059652782E-2</c:v>
                </c:pt>
                <c:pt idx="35545">
                  <c:v>5.4703559308046101E-2</c:v>
                </c:pt>
                <c:pt idx="35546">
                  <c:v>1.2249521023125E-2</c:v>
                </c:pt>
                <c:pt idx="35547">
                  <c:v>1.79020303694939E-2</c:v>
                </c:pt>
                <c:pt idx="35548">
                  <c:v>1.07119832150365E-2</c:v>
                </c:pt>
                <c:pt idx="35549">
                  <c:v>1.0054511345811701E-2</c:v>
                </c:pt>
                <c:pt idx="35550">
                  <c:v>1.5456884796326099E-2</c:v>
                </c:pt>
                <c:pt idx="35551">
                  <c:v>2.4541870893838399E-2</c:v>
                </c:pt>
                <c:pt idx="35552">
                  <c:v>1.0118288121571201E-2</c:v>
                </c:pt>
                <c:pt idx="35553">
                  <c:v>4.2362390836370202E-2</c:v>
                </c:pt>
                <c:pt idx="35554">
                  <c:v>3.3011320389083998E-2</c:v>
                </c:pt>
                <c:pt idx="35555">
                  <c:v>1.53373955917079E-2</c:v>
                </c:pt>
                <c:pt idx="35556">
                  <c:v>3.6441362721562599E-2</c:v>
                </c:pt>
                <c:pt idx="35557">
                  <c:v>1.3131784865434599E-2</c:v>
                </c:pt>
                <c:pt idx="35558">
                  <c:v>1.9283358142388199E-2</c:v>
                </c:pt>
                <c:pt idx="35559">
                  <c:v>3.1889618971302998E-2</c:v>
                </c:pt>
                <c:pt idx="35560">
                  <c:v>2.3053183012773398E-2</c:v>
                </c:pt>
                <c:pt idx="35561">
                  <c:v>1.00262959248432E-2</c:v>
                </c:pt>
                <c:pt idx="35562">
                  <c:v>3.1807644377752499E-2</c:v>
                </c:pt>
                <c:pt idx="35563">
                  <c:v>1.11897542676809E-2</c:v>
                </c:pt>
                <c:pt idx="35564">
                  <c:v>1.94639702156632E-2</c:v>
                </c:pt>
                <c:pt idx="35565">
                  <c:v>1.5218012723220599E-2</c:v>
                </c:pt>
                <c:pt idx="35566">
                  <c:v>9.9905427207749396E-3</c:v>
                </c:pt>
                <c:pt idx="35567">
                  <c:v>2.8118571444862999E-2</c:v>
                </c:pt>
                <c:pt idx="35568">
                  <c:v>1.6891596853419399E-2</c:v>
                </c:pt>
                <c:pt idx="35569">
                  <c:v>1.04752079722487E-2</c:v>
                </c:pt>
                <c:pt idx="35570">
                  <c:v>1.80017774659459E-2</c:v>
                </c:pt>
                <c:pt idx="35571">
                  <c:v>1.7412293489961501E-2</c:v>
                </c:pt>
                <c:pt idx="35572">
                  <c:v>1.4383311176878501E-2</c:v>
                </c:pt>
                <c:pt idx="35573">
                  <c:v>9.6507666751729105E-3</c:v>
                </c:pt>
                <c:pt idx="35574">
                  <c:v>1.6838217829542399E-2</c:v>
                </c:pt>
                <c:pt idx="35575">
                  <c:v>1.0741190559861599E-2</c:v>
                </c:pt>
                <c:pt idx="35576">
                  <c:v>3.7670342470314401E-2</c:v>
                </c:pt>
                <c:pt idx="35577">
                  <c:v>2.0059452178058799E-2</c:v>
                </c:pt>
                <c:pt idx="35578">
                  <c:v>1.6377714627974101E-2</c:v>
                </c:pt>
                <c:pt idx="35579">
                  <c:v>1.3726809914930801E-2</c:v>
                </c:pt>
                <c:pt idx="35580">
                  <c:v>1.46064384057555E-2</c:v>
                </c:pt>
                <c:pt idx="35581">
                  <c:v>4.8582211561360097E-2</c:v>
                </c:pt>
                <c:pt idx="35582">
                  <c:v>1.21594127495144E-2</c:v>
                </c:pt>
                <c:pt idx="35583">
                  <c:v>1.39696163006072E-2</c:v>
                </c:pt>
                <c:pt idx="35584">
                  <c:v>1.7262414701980599E-2</c:v>
                </c:pt>
                <c:pt idx="35585">
                  <c:v>1.8985412813451098E-2</c:v>
                </c:pt>
                <c:pt idx="35586">
                  <c:v>1.5179248078043399E-2</c:v>
                </c:pt>
                <c:pt idx="35587">
                  <c:v>9.4934971363795796E-3</c:v>
                </c:pt>
                <c:pt idx="35588">
                  <c:v>5.0359713130800503E-2</c:v>
                </c:pt>
                <c:pt idx="35589">
                  <c:v>9.5389588611729404E-3</c:v>
                </c:pt>
                <c:pt idx="35590">
                  <c:v>1.37421499776272E-2</c:v>
                </c:pt>
                <c:pt idx="35591">
                  <c:v>1.7134784225902099E-2</c:v>
                </c:pt>
                <c:pt idx="35592">
                  <c:v>1.6192027399027399E-2</c:v>
                </c:pt>
                <c:pt idx="35593">
                  <c:v>1.54229702345861E-2</c:v>
                </c:pt>
                <c:pt idx="35594">
                  <c:v>4.9643019317603697E-2</c:v>
                </c:pt>
                <c:pt idx="35595">
                  <c:v>1.25039014589409E-2</c:v>
                </c:pt>
                <c:pt idx="35596">
                  <c:v>5.6301132755838798E-2</c:v>
                </c:pt>
                <c:pt idx="35597">
                  <c:v>1.6109861340017601E-2</c:v>
                </c:pt>
                <c:pt idx="35598">
                  <c:v>4.1174439543093501E-2</c:v>
                </c:pt>
                <c:pt idx="35599">
                  <c:v>1.57614972440254E-2</c:v>
                </c:pt>
                <c:pt idx="35600">
                  <c:v>1.0422075420552899E-2</c:v>
                </c:pt>
                <c:pt idx="35601">
                  <c:v>1.2672172267978701E-2</c:v>
                </c:pt>
                <c:pt idx="35602">
                  <c:v>9.5132244066140001E-3</c:v>
                </c:pt>
                <c:pt idx="35603">
                  <c:v>6.4573494917873897E-2</c:v>
                </c:pt>
                <c:pt idx="35604">
                  <c:v>1.40083384565108E-2</c:v>
                </c:pt>
                <c:pt idx="35605">
                  <c:v>3.2000701870647699E-2</c:v>
                </c:pt>
                <c:pt idx="35606">
                  <c:v>1.4702426678642E-2</c:v>
                </c:pt>
                <c:pt idx="35607">
                  <c:v>1.47008160719328E-2</c:v>
                </c:pt>
                <c:pt idx="35608">
                  <c:v>1.07416852560526E-2</c:v>
                </c:pt>
                <c:pt idx="35609">
                  <c:v>2.2947704466880499E-2</c:v>
                </c:pt>
                <c:pt idx="35610">
                  <c:v>1.96689315057446E-2</c:v>
                </c:pt>
                <c:pt idx="35611">
                  <c:v>2.24785789160191E-2</c:v>
                </c:pt>
                <c:pt idx="35612">
                  <c:v>2.99399923844899E-2</c:v>
                </c:pt>
                <c:pt idx="35613">
                  <c:v>1.10582008740446E-2</c:v>
                </c:pt>
                <c:pt idx="35614">
                  <c:v>7.0347525516604795E-2</c:v>
                </c:pt>
                <c:pt idx="35615">
                  <c:v>1.2060927239978101E-2</c:v>
                </c:pt>
                <c:pt idx="35616">
                  <c:v>5.2971284875320698E-2</c:v>
                </c:pt>
                <c:pt idx="35617">
                  <c:v>4.8827870723290603E-2</c:v>
                </c:pt>
                <c:pt idx="35618">
                  <c:v>1.48334643722278E-2</c:v>
                </c:pt>
                <c:pt idx="35619">
                  <c:v>2.0719148198165199E-2</c:v>
                </c:pt>
                <c:pt idx="35620">
                  <c:v>1.26268763199855E-2</c:v>
                </c:pt>
                <c:pt idx="35621">
                  <c:v>8.6855651806857607E-3</c:v>
                </c:pt>
                <c:pt idx="35622">
                  <c:v>1.2282194366692201E-2</c:v>
                </c:pt>
                <c:pt idx="35623">
                  <c:v>3.6044781190446198E-2</c:v>
                </c:pt>
                <c:pt idx="35624">
                  <c:v>1.50396768116869E-2</c:v>
                </c:pt>
                <c:pt idx="35625">
                  <c:v>4.5391642641621002E-2</c:v>
                </c:pt>
                <c:pt idx="35626">
                  <c:v>9.5835070864530407E-3</c:v>
                </c:pt>
                <c:pt idx="35627">
                  <c:v>2.0614387939950699E-2</c:v>
                </c:pt>
                <c:pt idx="35628">
                  <c:v>1.39272119614839E-2</c:v>
                </c:pt>
                <c:pt idx="35629">
                  <c:v>1.4018632828851201E-2</c:v>
                </c:pt>
                <c:pt idx="35630">
                  <c:v>3.7991791186216303E-2</c:v>
                </c:pt>
                <c:pt idx="35631">
                  <c:v>1.87903857301066E-2</c:v>
                </c:pt>
                <c:pt idx="35632">
                  <c:v>4.3451515923786203E-2</c:v>
                </c:pt>
                <c:pt idx="35633">
                  <c:v>1.01098287503825E-2</c:v>
                </c:pt>
                <c:pt idx="35634">
                  <c:v>1.1992842533053801E-2</c:v>
                </c:pt>
                <c:pt idx="35635">
                  <c:v>9.4816513137983699E-3</c:v>
                </c:pt>
                <c:pt idx="35636">
                  <c:v>1.02619160524531E-2</c:v>
                </c:pt>
                <c:pt idx="35637">
                  <c:v>1.97507719755231E-2</c:v>
                </c:pt>
                <c:pt idx="35638">
                  <c:v>1.0692079272082201E-2</c:v>
                </c:pt>
                <c:pt idx="35639">
                  <c:v>4.4359990121623998E-2</c:v>
                </c:pt>
                <c:pt idx="35640">
                  <c:v>5.2139304881443103E-2</c:v>
                </c:pt>
                <c:pt idx="35641">
                  <c:v>1.9495172181616598E-2</c:v>
                </c:pt>
                <c:pt idx="35642">
                  <c:v>9.0677010653179898E-3</c:v>
                </c:pt>
                <c:pt idx="35643">
                  <c:v>4.1193108251327E-2</c:v>
                </c:pt>
                <c:pt idx="35644">
                  <c:v>8.8861705950982802E-3</c:v>
                </c:pt>
                <c:pt idx="35645">
                  <c:v>1.7598458894313201E-2</c:v>
                </c:pt>
                <c:pt idx="35646">
                  <c:v>1.0120399154895101E-2</c:v>
                </c:pt>
                <c:pt idx="35647">
                  <c:v>3.3446891942232299E-2</c:v>
                </c:pt>
                <c:pt idx="35648">
                  <c:v>1.54445048803485E-2</c:v>
                </c:pt>
                <c:pt idx="35649">
                  <c:v>2.0355756631142301E-2</c:v>
                </c:pt>
                <c:pt idx="35650">
                  <c:v>1.3366597214194399E-2</c:v>
                </c:pt>
                <c:pt idx="35651">
                  <c:v>1.08077738958792E-2</c:v>
                </c:pt>
                <c:pt idx="35652">
                  <c:v>3.43577291777745E-2</c:v>
                </c:pt>
                <c:pt idx="35653">
                  <c:v>1.7772178602531E-2</c:v>
                </c:pt>
                <c:pt idx="35654">
                  <c:v>1.6934804369384101E-2</c:v>
                </c:pt>
                <c:pt idx="35655">
                  <c:v>1.28451552396749E-2</c:v>
                </c:pt>
                <c:pt idx="35656">
                  <c:v>1.46839266171605E-2</c:v>
                </c:pt>
                <c:pt idx="35657">
                  <c:v>2.33024944948798E-2</c:v>
                </c:pt>
                <c:pt idx="35658">
                  <c:v>1.25169536491838E-2</c:v>
                </c:pt>
                <c:pt idx="35659">
                  <c:v>3.5630495029555898E-2</c:v>
                </c:pt>
                <c:pt idx="35660">
                  <c:v>6.6111222017168098E-2</c:v>
                </c:pt>
                <c:pt idx="35661">
                  <c:v>1.14539371159013E-2</c:v>
                </c:pt>
                <c:pt idx="35662">
                  <c:v>1.6835519792135399E-2</c:v>
                </c:pt>
                <c:pt idx="35663">
                  <c:v>1.15835832785785E-2</c:v>
                </c:pt>
                <c:pt idx="35664">
                  <c:v>1.6473120249047499E-2</c:v>
                </c:pt>
                <c:pt idx="35665">
                  <c:v>2.5543573205863299E-2</c:v>
                </c:pt>
                <c:pt idx="35666">
                  <c:v>1.28326522084692E-2</c:v>
                </c:pt>
                <c:pt idx="35667">
                  <c:v>5.5102974455034301E-2</c:v>
                </c:pt>
                <c:pt idx="35668">
                  <c:v>1.2250118293924001E-2</c:v>
                </c:pt>
                <c:pt idx="35669">
                  <c:v>1.1750325840299799E-2</c:v>
                </c:pt>
                <c:pt idx="35670">
                  <c:v>9.0350075136022799E-3</c:v>
                </c:pt>
                <c:pt idx="35671">
                  <c:v>3.9034175854604898E-2</c:v>
                </c:pt>
                <c:pt idx="35672">
                  <c:v>6.4862447624198696E-2</c:v>
                </c:pt>
                <c:pt idx="35673">
                  <c:v>9.7429788617749997E-3</c:v>
                </c:pt>
                <c:pt idx="35674">
                  <c:v>2.2431675771354399E-2</c:v>
                </c:pt>
                <c:pt idx="35675">
                  <c:v>3.15827712272553E-2</c:v>
                </c:pt>
                <c:pt idx="35676">
                  <c:v>1.2128968609252E-2</c:v>
                </c:pt>
                <c:pt idx="35677">
                  <c:v>1.57709741511327E-2</c:v>
                </c:pt>
                <c:pt idx="35678">
                  <c:v>2.6505334246695201E-2</c:v>
                </c:pt>
                <c:pt idx="35679">
                  <c:v>1.0358359675542401E-2</c:v>
                </c:pt>
                <c:pt idx="35680">
                  <c:v>1.6264343104384502E-2</c:v>
                </c:pt>
                <c:pt idx="35681">
                  <c:v>2.29718193582398E-2</c:v>
                </c:pt>
                <c:pt idx="35682">
                  <c:v>6.8164416585120804E-2</c:v>
                </c:pt>
                <c:pt idx="35683">
                  <c:v>3.0738171365151001E-2</c:v>
                </c:pt>
                <c:pt idx="35684">
                  <c:v>1.3751418999275501E-2</c:v>
                </c:pt>
                <c:pt idx="35685">
                  <c:v>9.6593979767278602E-3</c:v>
                </c:pt>
                <c:pt idx="35686">
                  <c:v>2.94272653939824E-2</c:v>
                </c:pt>
                <c:pt idx="35687">
                  <c:v>1.1421431723601201E-2</c:v>
                </c:pt>
                <c:pt idx="35688">
                  <c:v>1.26074817044112E-2</c:v>
                </c:pt>
                <c:pt idx="35689">
                  <c:v>1.2120025371475799E-2</c:v>
                </c:pt>
                <c:pt idx="35690">
                  <c:v>2.28678604144463E-2</c:v>
                </c:pt>
                <c:pt idx="35691">
                  <c:v>2.61979255750605E-2</c:v>
                </c:pt>
                <c:pt idx="35692">
                  <c:v>3.9214490505605999E-2</c:v>
                </c:pt>
                <c:pt idx="35693">
                  <c:v>1.1077465325702401E-2</c:v>
                </c:pt>
                <c:pt idx="35694">
                  <c:v>9.3459832202112507E-3</c:v>
                </c:pt>
                <c:pt idx="35695">
                  <c:v>2.3263898484949801E-2</c:v>
                </c:pt>
                <c:pt idx="35696">
                  <c:v>1.5405900444381599E-2</c:v>
                </c:pt>
                <c:pt idx="35697">
                  <c:v>9.88004183354807E-3</c:v>
                </c:pt>
                <c:pt idx="35698">
                  <c:v>2.4969773676412399E-2</c:v>
                </c:pt>
                <c:pt idx="35699">
                  <c:v>1.8638639914198299E-2</c:v>
                </c:pt>
                <c:pt idx="35700">
                  <c:v>1.30605738917423E-2</c:v>
                </c:pt>
                <c:pt idx="35701">
                  <c:v>2.4410020931596901E-2</c:v>
                </c:pt>
                <c:pt idx="35702">
                  <c:v>4.1463607153374202E-2</c:v>
                </c:pt>
                <c:pt idx="35703">
                  <c:v>1.06322233790023E-2</c:v>
                </c:pt>
                <c:pt idx="35704">
                  <c:v>4.2687799917813601E-2</c:v>
                </c:pt>
                <c:pt idx="35705">
                  <c:v>3.7119609891884002E-2</c:v>
                </c:pt>
                <c:pt idx="35706">
                  <c:v>1.18120466842211E-2</c:v>
                </c:pt>
                <c:pt idx="35707">
                  <c:v>2.3453966337598098E-2</c:v>
                </c:pt>
                <c:pt idx="35708">
                  <c:v>3.94915191462702E-2</c:v>
                </c:pt>
                <c:pt idx="35709">
                  <c:v>2.9398839559537399E-2</c:v>
                </c:pt>
                <c:pt idx="35710">
                  <c:v>5.7665826657266703E-2</c:v>
                </c:pt>
                <c:pt idx="35711">
                  <c:v>9.8425570721104392E-3</c:v>
                </c:pt>
                <c:pt idx="35712">
                  <c:v>9.9696106974723406E-3</c:v>
                </c:pt>
                <c:pt idx="35713">
                  <c:v>2.1461988404360199E-2</c:v>
                </c:pt>
                <c:pt idx="35714">
                  <c:v>2.6045580337417301E-2</c:v>
                </c:pt>
                <c:pt idx="35715">
                  <c:v>5.0823473264694101E-2</c:v>
                </c:pt>
                <c:pt idx="35716">
                  <c:v>9.8958778106916796E-3</c:v>
                </c:pt>
                <c:pt idx="35717">
                  <c:v>1.05275226507327E-2</c:v>
                </c:pt>
                <c:pt idx="35718">
                  <c:v>8.8862373578524508E-3</c:v>
                </c:pt>
                <c:pt idx="35719">
                  <c:v>1.6494092147141998E-2</c:v>
                </c:pt>
                <c:pt idx="35720">
                  <c:v>1.7517335816434401E-2</c:v>
                </c:pt>
                <c:pt idx="35721">
                  <c:v>1.1933215527038099E-2</c:v>
                </c:pt>
                <c:pt idx="35722">
                  <c:v>1.5558694182547799E-2</c:v>
                </c:pt>
                <c:pt idx="35723">
                  <c:v>1.40649042243837E-2</c:v>
                </c:pt>
                <c:pt idx="35724">
                  <c:v>1.5671107261259701E-2</c:v>
                </c:pt>
                <c:pt idx="35725">
                  <c:v>9.5241291253363794E-3</c:v>
                </c:pt>
                <c:pt idx="35726">
                  <c:v>3.23722638225106E-2</c:v>
                </c:pt>
                <c:pt idx="35727">
                  <c:v>1.04190522240965E-2</c:v>
                </c:pt>
                <c:pt idx="35728">
                  <c:v>2.8873995172041301E-2</c:v>
                </c:pt>
                <c:pt idx="35729">
                  <c:v>9.8744516279311804E-3</c:v>
                </c:pt>
                <c:pt idx="35730">
                  <c:v>9.9699870848654493E-3</c:v>
                </c:pt>
                <c:pt idx="35731">
                  <c:v>1.7999126894970598E-2</c:v>
                </c:pt>
                <c:pt idx="35732">
                  <c:v>2.43677285194163E-2</c:v>
                </c:pt>
                <c:pt idx="35733">
                  <c:v>1.6769358703975501E-2</c:v>
                </c:pt>
                <c:pt idx="35734">
                  <c:v>1.85546548769417E-2</c:v>
                </c:pt>
                <c:pt idx="35735">
                  <c:v>8.6149707764592506E-3</c:v>
                </c:pt>
                <c:pt idx="35736">
                  <c:v>9.7291665189458195E-3</c:v>
                </c:pt>
                <c:pt idx="35737">
                  <c:v>3.80502899994472E-2</c:v>
                </c:pt>
                <c:pt idx="35738">
                  <c:v>1.6432250988916E-2</c:v>
                </c:pt>
                <c:pt idx="35739">
                  <c:v>4.02872387125034E-2</c:v>
                </c:pt>
                <c:pt idx="35740">
                  <c:v>3.3738235172938502E-2</c:v>
                </c:pt>
                <c:pt idx="35741">
                  <c:v>1.42307188820983E-2</c:v>
                </c:pt>
                <c:pt idx="35742">
                  <c:v>9.9018357983399804E-3</c:v>
                </c:pt>
                <c:pt idx="35743">
                  <c:v>1.1965869728529701E-2</c:v>
                </c:pt>
                <c:pt idx="35744">
                  <c:v>9.1400171984946307E-3</c:v>
                </c:pt>
                <c:pt idx="35745">
                  <c:v>1.9019905954634299E-2</c:v>
                </c:pt>
                <c:pt idx="35746">
                  <c:v>4.4583331172423898E-2</c:v>
                </c:pt>
                <c:pt idx="35747">
                  <c:v>1.74029881788814E-2</c:v>
                </c:pt>
                <c:pt idx="35748">
                  <c:v>2.5641710682964499E-2</c:v>
                </c:pt>
                <c:pt idx="35749">
                  <c:v>6.6207995968630098E-2</c:v>
                </c:pt>
                <c:pt idx="35750">
                  <c:v>9.3267112851487706E-3</c:v>
                </c:pt>
                <c:pt idx="35751">
                  <c:v>5.2581089298447299E-2</c:v>
                </c:pt>
                <c:pt idx="35752">
                  <c:v>2.0728607166118199E-2</c:v>
                </c:pt>
                <c:pt idx="35753">
                  <c:v>2.1272826542619298E-2</c:v>
                </c:pt>
                <c:pt idx="35754">
                  <c:v>2.4133083335566598E-2</c:v>
                </c:pt>
                <c:pt idx="35755">
                  <c:v>4.9920689745213298E-2</c:v>
                </c:pt>
                <c:pt idx="35756">
                  <c:v>6.8691262173439904E-2</c:v>
                </c:pt>
                <c:pt idx="35757">
                  <c:v>1.1883806389193801E-2</c:v>
                </c:pt>
                <c:pt idx="35758">
                  <c:v>3.6768418308620002E-2</c:v>
                </c:pt>
                <c:pt idx="35759">
                  <c:v>5.0087454469257699E-2</c:v>
                </c:pt>
                <c:pt idx="35760">
                  <c:v>2.0187080147913601E-2</c:v>
                </c:pt>
                <c:pt idx="35761">
                  <c:v>1.3981919771228399E-2</c:v>
                </c:pt>
                <c:pt idx="35762">
                  <c:v>1.44876338926575E-2</c:v>
                </c:pt>
                <c:pt idx="35763">
                  <c:v>4.0222412313388203E-2</c:v>
                </c:pt>
                <c:pt idx="35764">
                  <c:v>6.4689689843464501E-2</c:v>
                </c:pt>
                <c:pt idx="35765">
                  <c:v>9.1455504422422503E-3</c:v>
                </c:pt>
                <c:pt idx="35766">
                  <c:v>1.41513827872237E-2</c:v>
                </c:pt>
                <c:pt idx="35767">
                  <c:v>9.8797058722712699E-3</c:v>
                </c:pt>
                <c:pt idx="35768">
                  <c:v>1.7542901799419499E-2</c:v>
                </c:pt>
                <c:pt idx="35769">
                  <c:v>1.0345953428297699E-2</c:v>
                </c:pt>
                <c:pt idx="35770">
                  <c:v>2.1980607689262101E-2</c:v>
                </c:pt>
                <c:pt idx="35771">
                  <c:v>4.3164054440149299E-2</c:v>
                </c:pt>
                <c:pt idx="35772">
                  <c:v>1.29207242188952E-2</c:v>
                </c:pt>
                <c:pt idx="35773">
                  <c:v>1.3397613506514999E-2</c:v>
                </c:pt>
                <c:pt idx="35774">
                  <c:v>1.9223515740365099E-2</c:v>
                </c:pt>
                <c:pt idx="35775">
                  <c:v>1.97874460782019E-2</c:v>
                </c:pt>
                <c:pt idx="35776">
                  <c:v>9.8309360085773196E-3</c:v>
                </c:pt>
                <c:pt idx="35777">
                  <c:v>1.0037680992884599E-2</c:v>
                </c:pt>
                <c:pt idx="35778">
                  <c:v>3.2371486963665999E-2</c:v>
                </c:pt>
                <c:pt idx="35779">
                  <c:v>1.4427170459048001E-2</c:v>
                </c:pt>
                <c:pt idx="35780">
                  <c:v>1.77411014615508E-2</c:v>
                </c:pt>
                <c:pt idx="35781">
                  <c:v>1.77854878599598E-2</c:v>
                </c:pt>
                <c:pt idx="35782">
                  <c:v>2.6536728164109898E-2</c:v>
                </c:pt>
                <c:pt idx="35783">
                  <c:v>1.5871029306089201E-2</c:v>
                </c:pt>
                <c:pt idx="35784">
                  <c:v>4.7564633328869198E-2</c:v>
                </c:pt>
                <c:pt idx="35785">
                  <c:v>1.03473441218717E-2</c:v>
                </c:pt>
                <c:pt idx="35786">
                  <c:v>1.42036411239569E-2</c:v>
                </c:pt>
                <c:pt idx="35787">
                  <c:v>1.3237352649006299E-2</c:v>
                </c:pt>
                <c:pt idx="35788">
                  <c:v>1.1636838064746999E-2</c:v>
                </c:pt>
                <c:pt idx="35789">
                  <c:v>1.61613616775243E-2</c:v>
                </c:pt>
                <c:pt idx="35790">
                  <c:v>1.0495129048065399E-2</c:v>
                </c:pt>
                <c:pt idx="35791">
                  <c:v>9.8332732264137402E-3</c:v>
                </c:pt>
                <c:pt idx="35792">
                  <c:v>1.76629217689066E-2</c:v>
                </c:pt>
                <c:pt idx="35793">
                  <c:v>5.8229875688005299E-2</c:v>
                </c:pt>
                <c:pt idx="35794">
                  <c:v>9.7554457697721399E-3</c:v>
                </c:pt>
                <c:pt idx="35795">
                  <c:v>1.0465984949237001E-2</c:v>
                </c:pt>
                <c:pt idx="35796">
                  <c:v>1.5474047170461899E-2</c:v>
                </c:pt>
                <c:pt idx="35797">
                  <c:v>1.9243475897698901E-2</c:v>
                </c:pt>
                <c:pt idx="35798">
                  <c:v>1.30129552846193E-2</c:v>
                </c:pt>
                <c:pt idx="35799">
                  <c:v>1.2026548451194099E-2</c:v>
                </c:pt>
                <c:pt idx="35800">
                  <c:v>9.5993829584027895E-3</c:v>
                </c:pt>
                <c:pt idx="35801">
                  <c:v>1.08108518685428E-2</c:v>
                </c:pt>
                <c:pt idx="35802">
                  <c:v>1.81717622844586E-2</c:v>
                </c:pt>
                <c:pt idx="35803">
                  <c:v>1.7537915054094001E-2</c:v>
                </c:pt>
                <c:pt idx="35804">
                  <c:v>2.7509284216506402E-2</c:v>
                </c:pt>
                <c:pt idx="35805">
                  <c:v>1.6428790269596202E-2</c:v>
                </c:pt>
                <c:pt idx="35806">
                  <c:v>9.9169307572590307E-3</c:v>
                </c:pt>
                <c:pt idx="35807">
                  <c:v>3.6322206568347497E-2</c:v>
                </c:pt>
                <c:pt idx="35808">
                  <c:v>1.4250760806102001E-2</c:v>
                </c:pt>
                <c:pt idx="35809">
                  <c:v>3.9648558988889498E-2</c:v>
                </c:pt>
                <c:pt idx="35810">
                  <c:v>5.1307989540539001E-2</c:v>
                </c:pt>
                <c:pt idx="35811">
                  <c:v>1.37039986047079E-2</c:v>
                </c:pt>
                <c:pt idx="35812">
                  <c:v>2.63618514915979E-2</c:v>
                </c:pt>
                <c:pt idx="35813">
                  <c:v>5.5955044288773702E-2</c:v>
                </c:pt>
                <c:pt idx="35814">
                  <c:v>1.0397435562267399E-2</c:v>
                </c:pt>
                <c:pt idx="35815">
                  <c:v>1.7472629370007899E-2</c:v>
                </c:pt>
                <c:pt idx="35816">
                  <c:v>1.56938563855392E-2</c:v>
                </c:pt>
                <c:pt idx="35817">
                  <c:v>1.1938510417734E-2</c:v>
                </c:pt>
                <c:pt idx="35818">
                  <c:v>2.7065505907807898E-2</c:v>
                </c:pt>
                <c:pt idx="35819">
                  <c:v>1.0668228836547E-2</c:v>
                </c:pt>
                <c:pt idx="35820">
                  <c:v>1.2063236656513101E-2</c:v>
                </c:pt>
                <c:pt idx="35821">
                  <c:v>5.3589904512595897E-2</c:v>
                </c:pt>
                <c:pt idx="35822">
                  <c:v>1.6698054995218599E-2</c:v>
                </c:pt>
                <c:pt idx="35823">
                  <c:v>1.18805076514026E-2</c:v>
                </c:pt>
                <c:pt idx="35824">
                  <c:v>1.04961428317395E-2</c:v>
                </c:pt>
                <c:pt idx="35825">
                  <c:v>2.2038539437265001E-2</c:v>
                </c:pt>
                <c:pt idx="35826">
                  <c:v>1.4646933508946599E-2</c:v>
                </c:pt>
                <c:pt idx="35827">
                  <c:v>1.4553492541188E-2</c:v>
                </c:pt>
                <c:pt idx="35828">
                  <c:v>6.0193219068869402E-2</c:v>
                </c:pt>
                <c:pt idx="35829">
                  <c:v>3.73709174957245E-2</c:v>
                </c:pt>
                <c:pt idx="35830">
                  <c:v>1.21969059921717E-2</c:v>
                </c:pt>
                <c:pt idx="35831">
                  <c:v>4.1552212625225501E-2</c:v>
                </c:pt>
                <c:pt idx="35832">
                  <c:v>9.55016528070648E-3</c:v>
                </c:pt>
                <c:pt idx="35833">
                  <c:v>3.3208162380586E-2</c:v>
                </c:pt>
                <c:pt idx="35834">
                  <c:v>1.51576566997688E-2</c:v>
                </c:pt>
                <c:pt idx="35835">
                  <c:v>1.5182922476592401E-2</c:v>
                </c:pt>
                <c:pt idx="35836">
                  <c:v>2.4810964615204999E-2</c:v>
                </c:pt>
                <c:pt idx="35837">
                  <c:v>1.9619734079131E-2</c:v>
                </c:pt>
                <c:pt idx="35838">
                  <c:v>3.5457656867774301E-2</c:v>
                </c:pt>
                <c:pt idx="35839">
                  <c:v>1.38848955552461E-2</c:v>
                </c:pt>
                <c:pt idx="35840">
                  <c:v>4.6391451215265597E-2</c:v>
                </c:pt>
                <c:pt idx="35841">
                  <c:v>4.8817546966220302E-2</c:v>
                </c:pt>
                <c:pt idx="35842">
                  <c:v>1.1282340089349601E-2</c:v>
                </c:pt>
                <c:pt idx="35843">
                  <c:v>8.8637000361547601E-3</c:v>
                </c:pt>
                <c:pt idx="35844">
                  <c:v>1.08642737173854E-2</c:v>
                </c:pt>
                <c:pt idx="35845">
                  <c:v>2.3636905970280699E-2</c:v>
                </c:pt>
                <c:pt idx="35846">
                  <c:v>9.8105300923772391E-3</c:v>
                </c:pt>
                <c:pt idx="35847">
                  <c:v>3.7326490046866299E-2</c:v>
                </c:pt>
                <c:pt idx="35848">
                  <c:v>2.6476688644154301E-2</c:v>
                </c:pt>
                <c:pt idx="35849">
                  <c:v>1.0484585101234199E-2</c:v>
                </c:pt>
                <c:pt idx="35850">
                  <c:v>2.4737146705806401E-2</c:v>
                </c:pt>
                <c:pt idx="35851">
                  <c:v>2.94229264589255E-2</c:v>
                </c:pt>
                <c:pt idx="35852">
                  <c:v>3.9178884573836198E-2</c:v>
                </c:pt>
                <c:pt idx="35853">
                  <c:v>9.4464721357100292E-3</c:v>
                </c:pt>
                <c:pt idx="35854">
                  <c:v>1.13289404173267E-2</c:v>
                </c:pt>
                <c:pt idx="35855">
                  <c:v>2.24899330043812E-2</c:v>
                </c:pt>
                <c:pt idx="35856">
                  <c:v>3.8366990025973498E-2</c:v>
                </c:pt>
                <c:pt idx="35857">
                  <c:v>7.3133526470107402E-2</c:v>
                </c:pt>
                <c:pt idx="35858">
                  <c:v>1.67904999067396E-2</c:v>
                </c:pt>
                <c:pt idx="35859">
                  <c:v>4.0935966363108103E-2</c:v>
                </c:pt>
                <c:pt idx="35860">
                  <c:v>1.8173220521389501E-2</c:v>
                </c:pt>
                <c:pt idx="35861">
                  <c:v>4.78295838814045E-2</c:v>
                </c:pt>
                <c:pt idx="35862">
                  <c:v>1.9657935014021299E-2</c:v>
                </c:pt>
                <c:pt idx="35863">
                  <c:v>4.8003887914872097E-2</c:v>
                </c:pt>
                <c:pt idx="35864">
                  <c:v>1.15605017409884E-2</c:v>
                </c:pt>
                <c:pt idx="35865">
                  <c:v>1.0830564136658999E-2</c:v>
                </c:pt>
                <c:pt idx="35866">
                  <c:v>1.6366238323449901E-2</c:v>
                </c:pt>
                <c:pt idx="35867">
                  <c:v>3.36012484871369E-2</c:v>
                </c:pt>
                <c:pt idx="35868">
                  <c:v>1.0034571069007601E-2</c:v>
                </c:pt>
                <c:pt idx="35869">
                  <c:v>1.6725760278381501E-2</c:v>
                </c:pt>
                <c:pt idx="35870">
                  <c:v>3.1831449820506702E-2</c:v>
                </c:pt>
                <c:pt idx="35871">
                  <c:v>9.7746076952967397E-3</c:v>
                </c:pt>
                <c:pt idx="35872">
                  <c:v>1.57035954845638E-2</c:v>
                </c:pt>
                <c:pt idx="35873">
                  <c:v>1.3999068756729899E-2</c:v>
                </c:pt>
                <c:pt idx="35874">
                  <c:v>6.7287842651988394E-2</c:v>
                </c:pt>
                <c:pt idx="35875">
                  <c:v>1.0536584776029799E-2</c:v>
                </c:pt>
                <c:pt idx="35876">
                  <c:v>1.2658032968132501E-2</c:v>
                </c:pt>
                <c:pt idx="35877">
                  <c:v>1.02060352092754E-2</c:v>
                </c:pt>
                <c:pt idx="35878">
                  <c:v>1.33599499054213E-2</c:v>
                </c:pt>
                <c:pt idx="35879">
                  <c:v>1.59484187124199E-2</c:v>
                </c:pt>
                <c:pt idx="35880">
                  <c:v>9.7539346997795803E-3</c:v>
                </c:pt>
                <c:pt idx="35881">
                  <c:v>5.2964766884289499E-2</c:v>
                </c:pt>
                <c:pt idx="35882">
                  <c:v>4.7773117947247597E-2</c:v>
                </c:pt>
                <c:pt idx="35883">
                  <c:v>2.9077076745811298E-2</c:v>
                </c:pt>
                <c:pt idx="35884">
                  <c:v>5.2707000016366599E-2</c:v>
                </c:pt>
                <c:pt idx="35885">
                  <c:v>8.5920471356813796E-3</c:v>
                </c:pt>
                <c:pt idx="35886">
                  <c:v>1.97345192015882E-2</c:v>
                </c:pt>
                <c:pt idx="35887">
                  <c:v>3.1301291863965602E-2</c:v>
                </c:pt>
                <c:pt idx="35888">
                  <c:v>1.09847070075858E-2</c:v>
                </c:pt>
                <c:pt idx="35889">
                  <c:v>1.24723874708315E-2</c:v>
                </c:pt>
                <c:pt idx="35890">
                  <c:v>9.9295695812689298E-3</c:v>
                </c:pt>
                <c:pt idx="35891">
                  <c:v>6.5313950242401497E-2</c:v>
                </c:pt>
                <c:pt idx="35892">
                  <c:v>1.0487319377944899E-2</c:v>
                </c:pt>
                <c:pt idx="35893">
                  <c:v>3.5230386237913497E-2</c:v>
                </c:pt>
                <c:pt idx="35894">
                  <c:v>1.7777237620763098E-2</c:v>
                </c:pt>
                <c:pt idx="35895">
                  <c:v>1.2290541247445301E-2</c:v>
                </c:pt>
                <c:pt idx="35896">
                  <c:v>1.8641383326620301E-2</c:v>
                </c:pt>
                <c:pt idx="35897">
                  <c:v>2.6720433926904898E-2</c:v>
                </c:pt>
                <c:pt idx="35898">
                  <c:v>1.93549589333868E-2</c:v>
                </c:pt>
                <c:pt idx="35899">
                  <c:v>1.52983151066846E-2</c:v>
                </c:pt>
                <c:pt idx="35900">
                  <c:v>1.0269897314060399E-2</c:v>
                </c:pt>
                <c:pt idx="35901">
                  <c:v>9.1807594030220707E-3</c:v>
                </c:pt>
                <c:pt idx="35902">
                  <c:v>2.8016992335548899E-2</c:v>
                </c:pt>
                <c:pt idx="35903">
                  <c:v>1.18805317801916E-2</c:v>
                </c:pt>
                <c:pt idx="35904">
                  <c:v>1.40116296303431E-2</c:v>
                </c:pt>
                <c:pt idx="35905">
                  <c:v>1.17378810858803E-2</c:v>
                </c:pt>
                <c:pt idx="35906">
                  <c:v>5.90686734216012E-2</c:v>
                </c:pt>
                <c:pt idx="35907">
                  <c:v>4.7267974597349299E-2</c:v>
                </c:pt>
                <c:pt idx="35908">
                  <c:v>9.8002703445109508E-3</c:v>
                </c:pt>
                <c:pt idx="35909">
                  <c:v>1.3142027759857001E-2</c:v>
                </c:pt>
                <c:pt idx="35910">
                  <c:v>1.34319829704725E-2</c:v>
                </c:pt>
                <c:pt idx="35911">
                  <c:v>1.13177306342325E-2</c:v>
                </c:pt>
                <c:pt idx="35912">
                  <c:v>9.5079494151322705E-3</c:v>
                </c:pt>
                <c:pt idx="35913">
                  <c:v>1.1118441321555201E-2</c:v>
                </c:pt>
                <c:pt idx="35914">
                  <c:v>1.18591953302873E-2</c:v>
                </c:pt>
                <c:pt idx="35915">
                  <c:v>1.78164632489273E-2</c:v>
                </c:pt>
                <c:pt idx="35916">
                  <c:v>1.6999471999334801E-2</c:v>
                </c:pt>
                <c:pt idx="35917">
                  <c:v>3.1316126898752801E-2</c:v>
                </c:pt>
                <c:pt idx="35918">
                  <c:v>1.38515054838647E-2</c:v>
                </c:pt>
                <c:pt idx="35919">
                  <c:v>5.7038526444629499E-2</c:v>
                </c:pt>
                <c:pt idx="35920">
                  <c:v>4.3640058621136402E-2</c:v>
                </c:pt>
                <c:pt idx="35921">
                  <c:v>6.6239252175663801E-2</c:v>
                </c:pt>
                <c:pt idx="35922">
                  <c:v>9.8708421625726094E-3</c:v>
                </c:pt>
                <c:pt idx="35923">
                  <c:v>1.6493142595370301E-2</c:v>
                </c:pt>
                <c:pt idx="35924">
                  <c:v>2.5675894762906801E-2</c:v>
                </c:pt>
                <c:pt idx="35925">
                  <c:v>1.7620640833117901E-2</c:v>
                </c:pt>
                <c:pt idx="35926">
                  <c:v>6.5019996994293894E-2</c:v>
                </c:pt>
                <c:pt idx="35927">
                  <c:v>6.3890770264184202E-2</c:v>
                </c:pt>
                <c:pt idx="35928">
                  <c:v>4.19683987183741E-2</c:v>
                </c:pt>
                <c:pt idx="35929">
                  <c:v>1.2287199909601001E-2</c:v>
                </c:pt>
                <c:pt idx="35930">
                  <c:v>4.1732123299164398E-2</c:v>
                </c:pt>
                <c:pt idx="35931">
                  <c:v>2.1839253093392401E-2</c:v>
                </c:pt>
                <c:pt idx="35932">
                  <c:v>3.3071182975326102E-2</c:v>
                </c:pt>
                <c:pt idx="35933">
                  <c:v>7.1690006508464105E-2</c:v>
                </c:pt>
                <c:pt idx="35934">
                  <c:v>3.4096889153862497E-2</c:v>
                </c:pt>
                <c:pt idx="35935">
                  <c:v>1.0063707059435E-2</c:v>
                </c:pt>
                <c:pt idx="35936">
                  <c:v>2.4050142463464801E-2</c:v>
                </c:pt>
                <c:pt idx="35937">
                  <c:v>2.5027424524594201E-2</c:v>
                </c:pt>
                <c:pt idx="35938">
                  <c:v>2.6671460785078399E-2</c:v>
                </c:pt>
                <c:pt idx="35939">
                  <c:v>3.4783273161916102E-2</c:v>
                </c:pt>
                <c:pt idx="35940">
                  <c:v>3.8258948704789797E-2</c:v>
                </c:pt>
                <c:pt idx="35941">
                  <c:v>1.54330322908845E-2</c:v>
                </c:pt>
                <c:pt idx="35942">
                  <c:v>1.1301145017414801E-2</c:v>
                </c:pt>
                <c:pt idx="35943">
                  <c:v>4.5120892798275199E-2</c:v>
                </c:pt>
                <c:pt idx="35944">
                  <c:v>1.2740082014506399E-2</c:v>
                </c:pt>
                <c:pt idx="35945">
                  <c:v>4.4115502397698E-2</c:v>
                </c:pt>
                <c:pt idx="35946">
                  <c:v>1.6256045837158499E-2</c:v>
                </c:pt>
                <c:pt idx="35947">
                  <c:v>9.2336278309024904E-3</c:v>
                </c:pt>
                <c:pt idx="35948">
                  <c:v>1.04953462656546E-2</c:v>
                </c:pt>
                <c:pt idx="35949">
                  <c:v>1.23894093533043E-2</c:v>
                </c:pt>
                <c:pt idx="35950">
                  <c:v>1.36808155233184E-2</c:v>
                </c:pt>
                <c:pt idx="35951">
                  <c:v>1.6840298368841801E-2</c:v>
                </c:pt>
                <c:pt idx="35952">
                  <c:v>1.14906362634534E-2</c:v>
                </c:pt>
                <c:pt idx="35953">
                  <c:v>7.1669800180909099E-2</c:v>
                </c:pt>
                <c:pt idx="35954">
                  <c:v>3.4278111006539901E-2</c:v>
                </c:pt>
                <c:pt idx="35955">
                  <c:v>2.8852838852673798E-2</c:v>
                </c:pt>
                <c:pt idx="35956">
                  <c:v>1.51555936214631E-2</c:v>
                </c:pt>
                <c:pt idx="35957">
                  <c:v>6.9726451307890097E-2</c:v>
                </c:pt>
                <c:pt idx="35958">
                  <c:v>2.3713109734602299E-2</c:v>
                </c:pt>
                <c:pt idx="35959">
                  <c:v>1.6393440546711099E-2</c:v>
                </c:pt>
                <c:pt idx="35960">
                  <c:v>9.9113362493966992E-3</c:v>
                </c:pt>
                <c:pt idx="35961">
                  <c:v>2.6067667196342601E-2</c:v>
                </c:pt>
                <c:pt idx="35962">
                  <c:v>1.6858756645595701E-2</c:v>
                </c:pt>
                <c:pt idx="35963">
                  <c:v>1.00380499522458E-2</c:v>
                </c:pt>
                <c:pt idx="35964">
                  <c:v>2.3544643605013099E-2</c:v>
                </c:pt>
                <c:pt idx="35965">
                  <c:v>1.7373948852270601E-2</c:v>
                </c:pt>
                <c:pt idx="35966">
                  <c:v>3.5553159234890698E-2</c:v>
                </c:pt>
                <c:pt idx="35967">
                  <c:v>1.9109228273768E-2</c:v>
                </c:pt>
                <c:pt idx="35968">
                  <c:v>1.7949608068902698E-2</c:v>
                </c:pt>
                <c:pt idx="35969">
                  <c:v>4.1350421895485601E-2</c:v>
                </c:pt>
                <c:pt idx="35970">
                  <c:v>1.06773180047785E-2</c:v>
                </c:pt>
                <c:pt idx="35971">
                  <c:v>1.00793287744964E-2</c:v>
                </c:pt>
                <c:pt idx="35972">
                  <c:v>1.8733293826667101E-2</c:v>
                </c:pt>
                <c:pt idx="35973">
                  <c:v>5.29374913265818E-2</c:v>
                </c:pt>
                <c:pt idx="35974">
                  <c:v>9.7743010684441401E-3</c:v>
                </c:pt>
                <c:pt idx="35975">
                  <c:v>2.5271439174051901E-2</c:v>
                </c:pt>
                <c:pt idx="35976">
                  <c:v>5.9859450715684499E-2</c:v>
                </c:pt>
                <c:pt idx="35977">
                  <c:v>1.8772565750906599E-2</c:v>
                </c:pt>
                <c:pt idx="35978">
                  <c:v>6.2368725580349497E-2</c:v>
                </c:pt>
                <c:pt idx="35979">
                  <c:v>1.7399441633985501E-2</c:v>
                </c:pt>
                <c:pt idx="35980">
                  <c:v>3.3080505133445397E-2</c:v>
                </c:pt>
                <c:pt idx="35981">
                  <c:v>2.7638316439591502E-2</c:v>
                </c:pt>
                <c:pt idx="35982">
                  <c:v>3.1511488083632903E-2</c:v>
                </c:pt>
                <c:pt idx="35983">
                  <c:v>1.3549353598165999E-2</c:v>
                </c:pt>
                <c:pt idx="35984">
                  <c:v>1.09235367255003E-2</c:v>
                </c:pt>
                <c:pt idx="35985">
                  <c:v>5.5324242486422599E-2</c:v>
                </c:pt>
                <c:pt idx="35986">
                  <c:v>2.94827805630693E-2</c:v>
                </c:pt>
                <c:pt idx="35987">
                  <c:v>1.07410451750978E-2</c:v>
                </c:pt>
                <c:pt idx="35988">
                  <c:v>2.2582934877233798E-2</c:v>
                </c:pt>
                <c:pt idx="35989">
                  <c:v>1.2286279850070201E-2</c:v>
                </c:pt>
                <c:pt idx="35990">
                  <c:v>1.6780961971440099E-2</c:v>
                </c:pt>
                <c:pt idx="35991">
                  <c:v>7.3509641164579503E-2</c:v>
                </c:pt>
                <c:pt idx="35992">
                  <c:v>4.3574768189839401E-2</c:v>
                </c:pt>
                <c:pt idx="35993">
                  <c:v>8.6042532709523396E-3</c:v>
                </c:pt>
                <c:pt idx="35994">
                  <c:v>4.66472656395297E-2</c:v>
                </c:pt>
                <c:pt idx="35995">
                  <c:v>8.9049678071235899E-3</c:v>
                </c:pt>
                <c:pt idx="35996">
                  <c:v>1.96893057546794E-2</c:v>
                </c:pt>
                <c:pt idx="35997">
                  <c:v>6.4272012880946097E-2</c:v>
                </c:pt>
                <c:pt idx="35998">
                  <c:v>1.06305118728458E-2</c:v>
                </c:pt>
                <c:pt idx="35999">
                  <c:v>1.4459678366342999E-2</c:v>
                </c:pt>
                <c:pt idx="36000">
                  <c:v>1.2008766352112199E-2</c:v>
                </c:pt>
                <c:pt idx="36001">
                  <c:v>1.19456846570114E-2</c:v>
                </c:pt>
                <c:pt idx="36002">
                  <c:v>1.8919204407159801E-2</c:v>
                </c:pt>
                <c:pt idx="36003">
                  <c:v>4.1531798713482899E-2</c:v>
                </c:pt>
                <c:pt idx="36004">
                  <c:v>2.57494626058625E-2</c:v>
                </c:pt>
                <c:pt idx="36005">
                  <c:v>1.48634440783314E-2</c:v>
                </c:pt>
                <c:pt idx="36006">
                  <c:v>1.7654074458387101E-2</c:v>
                </c:pt>
                <c:pt idx="36007">
                  <c:v>1.4269607688693901E-2</c:v>
                </c:pt>
                <c:pt idx="36008">
                  <c:v>4.3416005176969898E-2</c:v>
                </c:pt>
                <c:pt idx="36009">
                  <c:v>9.1039606278537494E-3</c:v>
                </c:pt>
                <c:pt idx="36010">
                  <c:v>1.06662459974686E-2</c:v>
                </c:pt>
                <c:pt idx="36011">
                  <c:v>1.79765205976101E-2</c:v>
                </c:pt>
                <c:pt idx="36012">
                  <c:v>1.5978191856042202E-2</c:v>
                </c:pt>
                <c:pt idx="36013">
                  <c:v>1.3162066542819401E-2</c:v>
                </c:pt>
                <c:pt idx="36014">
                  <c:v>3.2753417217864601E-2</c:v>
                </c:pt>
                <c:pt idx="36015">
                  <c:v>9.3801906935639303E-3</c:v>
                </c:pt>
                <c:pt idx="36016">
                  <c:v>5.0374705649489197E-2</c:v>
                </c:pt>
                <c:pt idx="36017">
                  <c:v>1.35222660181887E-2</c:v>
                </c:pt>
                <c:pt idx="36018">
                  <c:v>1.12597973621673E-2</c:v>
                </c:pt>
                <c:pt idx="36019">
                  <c:v>1.7297491540544399E-2</c:v>
                </c:pt>
                <c:pt idx="36020">
                  <c:v>9.6800710730312392E-3</c:v>
                </c:pt>
                <c:pt idx="36021">
                  <c:v>1.2837385522295301E-2</c:v>
                </c:pt>
                <c:pt idx="36022">
                  <c:v>1.6528898975861399E-2</c:v>
                </c:pt>
                <c:pt idx="36023">
                  <c:v>1.49626652382312E-2</c:v>
                </c:pt>
                <c:pt idx="36024">
                  <c:v>6.3232416631340702E-2</c:v>
                </c:pt>
                <c:pt idx="36025">
                  <c:v>1.89301510059065E-2</c:v>
                </c:pt>
                <c:pt idx="36026">
                  <c:v>1.41219547086446E-2</c:v>
                </c:pt>
                <c:pt idx="36027">
                  <c:v>3.75982587867792E-2</c:v>
                </c:pt>
                <c:pt idx="36028">
                  <c:v>1.4320455527453301E-2</c:v>
                </c:pt>
                <c:pt idx="36029">
                  <c:v>1.7351671818935901E-2</c:v>
                </c:pt>
                <c:pt idx="36030">
                  <c:v>1.79341499355999E-2</c:v>
                </c:pt>
                <c:pt idx="36031">
                  <c:v>1.2941575621736499E-2</c:v>
                </c:pt>
                <c:pt idx="36032">
                  <c:v>9.16923054118585E-3</c:v>
                </c:pt>
                <c:pt idx="36033">
                  <c:v>5.3686609000394798E-2</c:v>
                </c:pt>
                <c:pt idx="36034">
                  <c:v>1.96708090716275E-2</c:v>
                </c:pt>
                <c:pt idx="36035">
                  <c:v>5.2165089633466298E-2</c:v>
                </c:pt>
                <c:pt idx="36036">
                  <c:v>1.2127003161130001E-2</c:v>
                </c:pt>
                <c:pt idx="36037">
                  <c:v>1.1729057448060199E-2</c:v>
                </c:pt>
                <c:pt idx="36038">
                  <c:v>8.60440594374807E-3</c:v>
                </c:pt>
                <c:pt idx="36039">
                  <c:v>2.7246164231172199E-2</c:v>
                </c:pt>
                <c:pt idx="36040">
                  <c:v>4.7961485432106099E-2</c:v>
                </c:pt>
                <c:pt idx="36041">
                  <c:v>3.4452898449185698E-2</c:v>
                </c:pt>
                <c:pt idx="36042">
                  <c:v>2.6248735444601799E-2</c:v>
                </c:pt>
                <c:pt idx="36043">
                  <c:v>2.41027914009747E-2</c:v>
                </c:pt>
                <c:pt idx="36044">
                  <c:v>4.4177859275163697E-2</c:v>
                </c:pt>
                <c:pt idx="36045">
                  <c:v>2.80388767151501E-2</c:v>
                </c:pt>
                <c:pt idx="36046">
                  <c:v>4.6534757318824997E-2</c:v>
                </c:pt>
                <c:pt idx="36047">
                  <c:v>2.4978149767777302E-2</c:v>
                </c:pt>
                <c:pt idx="36048">
                  <c:v>2.2202105262710499E-2</c:v>
                </c:pt>
                <c:pt idx="36049">
                  <c:v>9.7084351324178402E-3</c:v>
                </c:pt>
                <c:pt idx="36050">
                  <c:v>1.62589531655194E-2</c:v>
                </c:pt>
                <c:pt idx="36051">
                  <c:v>1.32652188546058E-2</c:v>
                </c:pt>
                <c:pt idx="36052">
                  <c:v>5.0638990679213798E-2</c:v>
                </c:pt>
                <c:pt idx="36053">
                  <c:v>1.2463589497252899E-2</c:v>
                </c:pt>
                <c:pt idx="36054">
                  <c:v>1.47245448394834E-2</c:v>
                </c:pt>
                <c:pt idx="36055">
                  <c:v>1.9619898264566501E-2</c:v>
                </c:pt>
                <c:pt idx="36056">
                  <c:v>1.75382033908753E-2</c:v>
                </c:pt>
                <c:pt idx="36057">
                  <c:v>2.22589120987206E-2</c:v>
                </c:pt>
                <c:pt idx="36058">
                  <c:v>2.49600295984766E-2</c:v>
                </c:pt>
                <c:pt idx="36059">
                  <c:v>1.6308949699797799E-2</c:v>
                </c:pt>
                <c:pt idx="36060">
                  <c:v>2.3822408268956499E-2</c:v>
                </c:pt>
                <c:pt idx="36061">
                  <c:v>1.1135557097727801E-2</c:v>
                </c:pt>
                <c:pt idx="36062">
                  <c:v>2.5408951113543202E-2</c:v>
                </c:pt>
                <c:pt idx="36063">
                  <c:v>2.13230902628656E-2</c:v>
                </c:pt>
                <c:pt idx="36064">
                  <c:v>1.35041426834735E-2</c:v>
                </c:pt>
                <c:pt idx="36065">
                  <c:v>2.3115355849973301E-2</c:v>
                </c:pt>
                <c:pt idx="36066">
                  <c:v>1.82850253250069E-2</c:v>
                </c:pt>
                <c:pt idx="36067">
                  <c:v>6.72083044134964E-2</c:v>
                </c:pt>
                <c:pt idx="36068">
                  <c:v>9.3196177321264607E-3</c:v>
                </c:pt>
                <c:pt idx="36069">
                  <c:v>5.87656830544298E-2</c:v>
                </c:pt>
                <c:pt idx="36070">
                  <c:v>9.8842810293676003E-3</c:v>
                </c:pt>
                <c:pt idx="36071">
                  <c:v>1.37233215769568E-2</c:v>
                </c:pt>
                <c:pt idx="36072">
                  <c:v>3.54524440900197E-2</c:v>
                </c:pt>
                <c:pt idx="36073">
                  <c:v>1.80867429628301E-2</c:v>
                </c:pt>
                <c:pt idx="36074">
                  <c:v>3.9399814450725303E-2</c:v>
                </c:pt>
                <c:pt idx="36075">
                  <c:v>1.14303773823851E-2</c:v>
                </c:pt>
                <c:pt idx="36076">
                  <c:v>4.6460292421727001E-2</c:v>
                </c:pt>
                <c:pt idx="36077">
                  <c:v>1.1292355289987699E-2</c:v>
                </c:pt>
                <c:pt idx="36078">
                  <c:v>8.9001970550183496E-3</c:v>
                </c:pt>
                <c:pt idx="36079">
                  <c:v>1.27803947537771E-2</c:v>
                </c:pt>
                <c:pt idx="36080">
                  <c:v>3.8049296756836798E-2</c:v>
                </c:pt>
                <c:pt idx="36081">
                  <c:v>1.4887266892414701E-2</c:v>
                </c:pt>
                <c:pt idx="36082">
                  <c:v>2.7435844139818099E-2</c:v>
                </c:pt>
                <c:pt idx="36083">
                  <c:v>3.52534653846764E-2</c:v>
                </c:pt>
                <c:pt idx="36084">
                  <c:v>1.2142170823428699E-2</c:v>
                </c:pt>
                <c:pt idx="36085">
                  <c:v>6.4833500247631307E-2</c:v>
                </c:pt>
                <c:pt idx="36086">
                  <c:v>3.0465287239803799E-2</c:v>
                </c:pt>
                <c:pt idx="36087">
                  <c:v>1.0166788194915901E-2</c:v>
                </c:pt>
                <c:pt idx="36088">
                  <c:v>3.9397378115724399E-2</c:v>
                </c:pt>
                <c:pt idx="36089">
                  <c:v>2.48252106853468E-2</c:v>
                </c:pt>
                <c:pt idx="36090">
                  <c:v>3.3507620789483397E-2</c:v>
                </c:pt>
                <c:pt idx="36091">
                  <c:v>2.2699514456256901E-2</c:v>
                </c:pt>
                <c:pt idx="36092">
                  <c:v>1.55279315696584E-2</c:v>
                </c:pt>
                <c:pt idx="36093">
                  <c:v>2.6361745303956401E-2</c:v>
                </c:pt>
                <c:pt idx="36094">
                  <c:v>4.4564144956989203E-2</c:v>
                </c:pt>
                <c:pt idx="36095">
                  <c:v>2.38313582533295E-2</c:v>
                </c:pt>
                <c:pt idx="36096">
                  <c:v>5.62641761971985E-2</c:v>
                </c:pt>
                <c:pt idx="36097">
                  <c:v>1.10353999255296E-2</c:v>
                </c:pt>
                <c:pt idx="36098">
                  <c:v>9.7624547435296392E-3</c:v>
                </c:pt>
                <c:pt idx="36099">
                  <c:v>6.4604734869529404E-2</c:v>
                </c:pt>
                <c:pt idx="36100">
                  <c:v>1.0459824879881599E-2</c:v>
                </c:pt>
                <c:pt idx="36101">
                  <c:v>5.9870183660579897E-2</c:v>
                </c:pt>
                <c:pt idx="36102">
                  <c:v>4.0662049584119002E-2</c:v>
                </c:pt>
                <c:pt idx="36103">
                  <c:v>2.1742036965863801E-2</c:v>
                </c:pt>
                <c:pt idx="36104">
                  <c:v>1.2583180021918499E-2</c:v>
                </c:pt>
                <c:pt idx="36105">
                  <c:v>9.6826734297276295E-3</c:v>
                </c:pt>
                <c:pt idx="36106">
                  <c:v>4.5715824742916203E-2</c:v>
                </c:pt>
                <c:pt idx="36107">
                  <c:v>2.45762941483521E-2</c:v>
                </c:pt>
                <c:pt idx="36108">
                  <c:v>2.1988869062612298E-2</c:v>
                </c:pt>
                <c:pt idx="36109">
                  <c:v>6.9692053214219701E-2</c:v>
                </c:pt>
                <c:pt idx="36110">
                  <c:v>6.1966023922345702E-2</c:v>
                </c:pt>
                <c:pt idx="36111">
                  <c:v>2.0939464560401098E-2</c:v>
                </c:pt>
                <c:pt idx="36112">
                  <c:v>1.0522731033658601E-2</c:v>
                </c:pt>
                <c:pt idx="36113">
                  <c:v>1.2720987627282101E-2</c:v>
                </c:pt>
                <c:pt idx="36114">
                  <c:v>4.0284520066661902E-2</c:v>
                </c:pt>
                <c:pt idx="36115">
                  <c:v>1.10436564239117E-2</c:v>
                </c:pt>
                <c:pt idx="36116">
                  <c:v>1.02363368854831E-2</c:v>
                </c:pt>
                <c:pt idx="36117">
                  <c:v>3.0417981844306101E-2</c:v>
                </c:pt>
                <c:pt idx="36118">
                  <c:v>3.5468286306011301E-2</c:v>
                </c:pt>
                <c:pt idx="36119">
                  <c:v>1.74833685334921E-2</c:v>
                </c:pt>
                <c:pt idx="36120">
                  <c:v>9.6517033473181302E-3</c:v>
                </c:pt>
                <c:pt idx="36121">
                  <c:v>4.0266209164321498E-2</c:v>
                </c:pt>
                <c:pt idx="36122">
                  <c:v>1.0465634645564799E-2</c:v>
                </c:pt>
                <c:pt idx="36123">
                  <c:v>1.37967320019034E-2</c:v>
                </c:pt>
                <c:pt idx="36124">
                  <c:v>9.4456534143243093E-3</c:v>
                </c:pt>
                <c:pt idx="36125">
                  <c:v>1.7505567867811399E-2</c:v>
                </c:pt>
                <c:pt idx="36126">
                  <c:v>1.274437152259E-2</c:v>
                </c:pt>
                <c:pt idx="36127">
                  <c:v>1.26628841918921E-2</c:v>
                </c:pt>
                <c:pt idx="36128">
                  <c:v>6.5133964291230098E-2</c:v>
                </c:pt>
                <c:pt idx="36129">
                  <c:v>2.3813743340152699E-2</c:v>
                </c:pt>
                <c:pt idx="36130">
                  <c:v>2.5737209885268099E-2</c:v>
                </c:pt>
                <c:pt idx="36131">
                  <c:v>1.25366413712285E-2</c:v>
                </c:pt>
                <c:pt idx="36132">
                  <c:v>1.1030854223979E-2</c:v>
                </c:pt>
                <c:pt idx="36133">
                  <c:v>1.1453695536383399E-2</c:v>
                </c:pt>
                <c:pt idx="36134">
                  <c:v>1.94481250166668E-2</c:v>
                </c:pt>
                <c:pt idx="36135">
                  <c:v>2.1474933544598701E-2</c:v>
                </c:pt>
                <c:pt idx="36136">
                  <c:v>2.3033884990793001E-2</c:v>
                </c:pt>
                <c:pt idx="36137">
                  <c:v>1.7158166476211201E-2</c:v>
                </c:pt>
                <c:pt idx="36138">
                  <c:v>5.87655286688918E-2</c:v>
                </c:pt>
                <c:pt idx="36139">
                  <c:v>1.8780809747020399E-2</c:v>
                </c:pt>
                <c:pt idx="36140">
                  <c:v>4.6976721821741799E-2</c:v>
                </c:pt>
                <c:pt idx="36141">
                  <c:v>4.0809301765357797E-2</c:v>
                </c:pt>
                <c:pt idx="36142">
                  <c:v>9.8379966282272999E-3</c:v>
                </c:pt>
                <c:pt idx="36143">
                  <c:v>1.02449187464667E-2</c:v>
                </c:pt>
                <c:pt idx="36144">
                  <c:v>8.9197829496718006E-3</c:v>
                </c:pt>
                <c:pt idx="36145">
                  <c:v>1.7187926197444602E-2</c:v>
                </c:pt>
                <c:pt idx="36146">
                  <c:v>1.8707017950710801E-2</c:v>
                </c:pt>
                <c:pt idx="36147">
                  <c:v>1.5497300941282899E-2</c:v>
                </c:pt>
                <c:pt idx="36148">
                  <c:v>2.23376456557688E-2</c:v>
                </c:pt>
                <c:pt idx="36149">
                  <c:v>1.8202440743445999E-2</c:v>
                </c:pt>
                <c:pt idx="36150">
                  <c:v>1.53785261942319E-2</c:v>
                </c:pt>
                <c:pt idx="36151">
                  <c:v>2.8697331343298899E-2</c:v>
                </c:pt>
                <c:pt idx="36152">
                  <c:v>2.3184755761031E-2</c:v>
                </c:pt>
                <c:pt idx="36153">
                  <c:v>1.23997947649902E-2</c:v>
                </c:pt>
                <c:pt idx="36154">
                  <c:v>1.8144253982076201E-2</c:v>
                </c:pt>
                <c:pt idx="36155">
                  <c:v>6.2356307734047801E-2</c:v>
                </c:pt>
                <c:pt idx="36156">
                  <c:v>9.3876151063880392E-3</c:v>
                </c:pt>
                <c:pt idx="36157">
                  <c:v>2.1867403524036499E-2</c:v>
                </c:pt>
                <c:pt idx="36158">
                  <c:v>1.0739489917223699E-2</c:v>
                </c:pt>
                <c:pt idx="36159">
                  <c:v>1.34180037826074E-2</c:v>
                </c:pt>
                <c:pt idx="36160">
                  <c:v>3.0210752375875002E-2</c:v>
                </c:pt>
                <c:pt idx="36161">
                  <c:v>9.9934576311332003E-3</c:v>
                </c:pt>
                <c:pt idx="36162">
                  <c:v>2.2696946445904399E-2</c:v>
                </c:pt>
                <c:pt idx="36163">
                  <c:v>2.1657374787360701E-2</c:v>
                </c:pt>
                <c:pt idx="36164">
                  <c:v>2.3614193506146099E-2</c:v>
                </c:pt>
                <c:pt idx="36165">
                  <c:v>3.2531736687652101E-2</c:v>
                </c:pt>
                <c:pt idx="36166">
                  <c:v>1.8767009505460699E-2</c:v>
                </c:pt>
                <c:pt idx="36167">
                  <c:v>2.52019039802126E-2</c:v>
                </c:pt>
                <c:pt idx="36168">
                  <c:v>1.5199480823512201E-2</c:v>
                </c:pt>
                <c:pt idx="36169">
                  <c:v>1.2014896355426E-2</c:v>
                </c:pt>
                <c:pt idx="36170">
                  <c:v>2.2690508081489601E-2</c:v>
                </c:pt>
                <c:pt idx="36171">
                  <c:v>8.9148018454713492E-3</c:v>
                </c:pt>
                <c:pt idx="36172">
                  <c:v>1.0018399992523901E-2</c:v>
                </c:pt>
                <c:pt idx="36173">
                  <c:v>1.09782204722537E-2</c:v>
                </c:pt>
                <c:pt idx="36174">
                  <c:v>9.2254630328111598E-3</c:v>
                </c:pt>
                <c:pt idx="36175">
                  <c:v>4.3810657638159299E-2</c:v>
                </c:pt>
                <c:pt idx="36176">
                  <c:v>2.3851916267246899E-2</c:v>
                </c:pt>
                <c:pt idx="36177">
                  <c:v>4.3918527372742502E-2</c:v>
                </c:pt>
                <c:pt idx="36178">
                  <c:v>4.7932456950543302E-2</c:v>
                </c:pt>
                <c:pt idx="36179">
                  <c:v>1.39632512518322E-2</c:v>
                </c:pt>
                <c:pt idx="36180">
                  <c:v>2.2918920566935602E-2</c:v>
                </c:pt>
                <c:pt idx="36181">
                  <c:v>2.49605192555616E-2</c:v>
                </c:pt>
                <c:pt idx="36182">
                  <c:v>1.39550018460829E-2</c:v>
                </c:pt>
                <c:pt idx="36183">
                  <c:v>5.9207024433574701E-2</c:v>
                </c:pt>
                <c:pt idx="36184">
                  <c:v>3.0698391558327699E-2</c:v>
                </c:pt>
                <c:pt idx="36185">
                  <c:v>1.43006369504028E-2</c:v>
                </c:pt>
                <c:pt idx="36186">
                  <c:v>3.4845174401022298E-2</c:v>
                </c:pt>
                <c:pt idx="36187">
                  <c:v>1.9734245530705199E-2</c:v>
                </c:pt>
                <c:pt idx="36188">
                  <c:v>2.3894787097687002E-2</c:v>
                </c:pt>
                <c:pt idx="36189">
                  <c:v>1.06897302845377E-2</c:v>
                </c:pt>
                <c:pt idx="36190">
                  <c:v>1.25429300765681E-2</c:v>
                </c:pt>
                <c:pt idx="36191">
                  <c:v>1.33036675652444E-2</c:v>
                </c:pt>
                <c:pt idx="36192">
                  <c:v>4.1322621025590901E-2</c:v>
                </c:pt>
                <c:pt idx="36193">
                  <c:v>1.0861539067236199E-2</c:v>
                </c:pt>
                <c:pt idx="36194">
                  <c:v>1.1304471466845101E-2</c:v>
                </c:pt>
                <c:pt idx="36195">
                  <c:v>1.1514140767120399E-2</c:v>
                </c:pt>
                <c:pt idx="36196">
                  <c:v>2.0108368522438701E-2</c:v>
                </c:pt>
                <c:pt idx="36197">
                  <c:v>5.7177907973270201E-2</c:v>
                </c:pt>
                <c:pt idx="36198">
                  <c:v>1.55493994140405E-2</c:v>
                </c:pt>
                <c:pt idx="36199">
                  <c:v>3.63237771590528E-2</c:v>
                </c:pt>
                <c:pt idx="36200">
                  <c:v>1.0806610469985999E-2</c:v>
                </c:pt>
                <c:pt idx="36201">
                  <c:v>1.1477097850066301E-2</c:v>
                </c:pt>
                <c:pt idx="36202">
                  <c:v>6.6661795934657805E-2</c:v>
                </c:pt>
                <c:pt idx="36203">
                  <c:v>1.5698009403732199E-2</c:v>
                </c:pt>
                <c:pt idx="36204">
                  <c:v>5.4376791901280599E-2</c:v>
                </c:pt>
                <c:pt idx="36205">
                  <c:v>2.5253679037840999E-2</c:v>
                </c:pt>
                <c:pt idx="36206">
                  <c:v>9.8352541255323101E-3</c:v>
                </c:pt>
                <c:pt idx="36207">
                  <c:v>6.0493735684128601E-2</c:v>
                </c:pt>
                <c:pt idx="36208">
                  <c:v>4.0102980443331097E-2</c:v>
                </c:pt>
                <c:pt idx="36209">
                  <c:v>2.0461750140328298E-2</c:v>
                </c:pt>
                <c:pt idx="36210">
                  <c:v>2.59814698689202E-2</c:v>
                </c:pt>
                <c:pt idx="36211">
                  <c:v>6.3413954328915598E-2</c:v>
                </c:pt>
                <c:pt idx="36212">
                  <c:v>4.8268327015695001E-2</c:v>
                </c:pt>
                <c:pt idx="36213">
                  <c:v>1.08595802717368E-2</c:v>
                </c:pt>
                <c:pt idx="36214">
                  <c:v>2.6258208586877298E-2</c:v>
                </c:pt>
                <c:pt idx="36215">
                  <c:v>1.39754252164125E-2</c:v>
                </c:pt>
                <c:pt idx="36216">
                  <c:v>1.43482674981277E-2</c:v>
                </c:pt>
                <c:pt idx="36217">
                  <c:v>1.73273971063828E-2</c:v>
                </c:pt>
                <c:pt idx="36218">
                  <c:v>1.25714394550938E-2</c:v>
                </c:pt>
                <c:pt idx="36219">
                  <c:v>2.43973375718907E-2</c:v>
                </c:pt>
                <c:pt idx="36220">
                  <c:v>9.4478084300935392E-3</c:v>
                </c:pt>
                <c:pt idx="36221">
                  <c:v>4.4754326333407903E-2</c:v>
                </c:pt>
                <c:pt idx="36222">
                  <c:v>1.42349858315261E-2</c:v>
                </c:pt>
                <c:pt idx="36223">
                  <c:v>1.63769885706317E-2</c:v>
                </c:pt>
                <c:pt idx="36224">
                  <c:v>2.07100983343541E-2</c:v>
                </c:pt>
                <c:pt idx="36225">
                  <c:v>4.1270646906915301E-2</c:v>
                </c:pt>
                <c:pt idx="36226">
                  <c:v>2.71071589221611E-2</c:v>
                </c:pt>
                <c:pt idx="36227">
                  <c:v>1.29841671002049E-2</c:v>
                </c:pt>
                <c:pt idx="36228">
                  <c:v>1.33912105314326E-2</c:v>
                </c:pt>
                <c:pt idx="36229">
                  <c:v>1.5616620774751301E-2</c:v>
                </c:pt>
                <c:pt idx="36230">
                  <c:v>1.2525866261877299E-2</c:v>
                </c:pt>
                <c:pt idx="36231">
                  <c:v>1.9452750090025301E-2</c:v>
                </c:pt>
                <c:pt idx="36232">
                  <c:v>1.49653572027147E-2</c:v>
                </c:pt>
                <c:pt idx="36233">
                  <c:v>5.68497784727982E-2</c:v>
                </c:pt>
                <c:pt idx="36234">
                  <c:v>1.30232889335612E-2</c:v>
                </c:pt>
                <c:pt idx="36235">
                  <c:v>9.3832336893585801E-3</c:v>
                </c:pt>
                <c:pt idx="36236">
                  <c:v>1.44311550140129E-2</c:v>
                </c:pt>
                <c:pt idx="36237">
                  <c:v>1.8427846361291699E-2</c:v>
                </c:pt>
                <c:pt idx="36238">
                  <c:v>9.0444518447200199E-3</c:v>
                </c:pt>
                <c:pt idx="36239">
                  <c:v>7.0088498438461905E-2</c:v>
                </c:pt>
                <c:pt idx="36240">
                  <c:v>1.9358661584235898E-2</c:v>
                </c:pt>
                <c:pt idx="36241">
                  <c:v>1.0273918459304299E-2</c:v>
                </c:pt>
                <c:pt idx="36242">
                  <c:v>4.33075519331158E-2</c:v>
                </c:pt>
                <c:pt idx="36243">
                  <c:v>2.1986036926239801E-2</c:v>
                </c:pt>
                <c:pt idx="36244">
                  <c:v>8.4701105004176495E-3</c:v>
                </c:pt>
                <c:pt idx="36245">
                  <c:v>1.48811289148133E-2</c:v>
                </c:pt>
                <c:pt idx="36246">
                  <c:v>1.58201388210122E-2</c:v>
                </c:pt>
                <c:pt idx="36247">
                  <c:v>2.2268342972800101E-2</c:v>
                </c:pt>
                <c:pt idx="36248">
                  <c:v>2.32102445067588E-2</c:v>
                </c:pt>
                <c:pt idx="36249">
                  <c:v>2.7127219456685E-2</c:v>
                </c:pt>
                <c:pt idx="36250">
                  <c:v>2.3237972356405099E-2</c:v>
                </c:pt>
                <c:pt idx="36251">
                  <c:v>1.54199701349391E-2</c:v>
                </c:pt>
                <c:pt idx="36252">
                  <c:v>1.15491563484622E-2</c:v>
                </c:pt>
                <c:pt idx="36253">
                  <c:v>2.0393762510071699E-2</c:v>
                </c:pt>
                <c:pt idx="36254">
                  <c:v>9.8392603468724308E-3</c:v>
                </c:pt>
                <c:pt idx="36255">
                  <c:v>3.6362931019425102E-2</c:v>
                </c:pt>
                <c:pt idx="36256">
                  <c:v>4.2217587936083698E-2</c:v>
                </c:pt>
                <c:pt idx="36257">
                  <c:v>1.17235893817741E-2</c:v>
                </c:pt>
                <c:pt idx="36258">
                  <c:v>1.2046232292354299E-2</c:v>
                </c:pt>
                <c:pt idx="36259">
                  <c:v>2.36697773921772E-2</c:v>
                </c:pt>
                <c:pt idx="36260">
                  <c:v>1.42558209432046E-2</c:v>
                </c:pt>
                <c:pt idx="36261">
                  <c:v>6.0901593086240803E-2</c:v>
                </c:pt>
                <c:pt idx="36262">
                  <c:v>1.4465737369721799E-2</c:v>
                </c:pt>
                <c:pt idx="36263">
                  <c:v>1.12057187992035E-2</c:v>
                </c:pt>
                <c:pt idx="36264">
                  <c:v>1.4795620062713099E-2</c:v>
                </c:pt>
                <c:pt idx="36265">
                  <c:v>8.4356122249865505E-3</c:v>
                </c:pt>
                <c:pt idx="36266">
                  <c:v>1.0020241807049701E-2</c:v>
                </c:pt>
                <c:pt idx="36267">
                  <c:v>1.5731267735468801E-2</c:v>
                </c:pt>
                <c:pt idx="36268">
                  <c:v>2.53428127405869E-2</c:v>
                </c:pt>
                <c:pt idx="36269">
                  <c:v>1.13849883266504E-2</c:v>
                </c:pt>
                <c:pt idx="36270">
                  <c:v>1.0924603288747701E-2</c:v>
                </c:pt>
                <c:pt idx="36271">
                  <c:v>2.6901092620063401E-2</c:v>
                </c:pt>
                <c:pt idx="36272">
                  <c:v>8.3929383817461407E-3</c:v>
                </c:pt>
                <c:pt idx="36273">
                  <c:v>1.35687774051555E-2</c:v>
                </c:pt>
                <c:pt idx="36274">
                  <c:v>1.6421531608917499E-2</c:v>
                </c:pt>
                <c:pt idx="36275">
                  <c:v>1.6148993763750601E-2</c:v>
                </c:pt>
                <c:pt idx="36276">
                  <c:v>2.6590124360768099E-2</c:v>
                </c:pt>
                <c:pt idx="36277">
                  <c:v>9.5747456461638507E-3</c:v>
                </c:pt>
                <c:pt idx="36278">
                  <c:v>9.6335476354510903E-3</c:v>
                </c:pt>
                <c:pt idx="36279">
                  <c:v>9.32523458555168E-3</c:v>
                </c:pt>
                <c:pt idx="36280">
                  <c:v>3.1189023125923799E-2</c:v>
                </c:pt>
                <c:pt idx="36281">
                  <c:v>5.2232231484984799E-2</c:v>
                </c:pt>
                <c:pt idx="36282">
                  <c:v>1.63613471998507E-2</c:v>
                </c:pt>
                <c:pt idx="36283">
                  <c:v>3.4118304340852397E-2</c:v>
                </c:pt>
                <c:pt idx="36284">
                  <c:v>1.7484935976585E-2</c:v>
                </c:pt>
                <c:pt idx="36285">
                  <c:v>1.48994362751025E-2</c:v>
                </c:pt>
                <c:pt idx="36286">
                  <c:v>1.1732749131672699E-2</c:v>
                </c:pt>
                <c:pt idx="36287">
                  <c:v>1.11995001093247E-2</c:v>
                </c:pt>
                <c:pt idx="36288">
                  <c:v>9.3792174083595498E-3</c:v>
                </c:pt>
                <c:pt idx="36289">
                  <c:v>2.8752009707315899E-2</c:v>
                </c:pt>
                <c:pt idx="36290">
                  <c:v>9.8123202778313493E-3</c:v>
                </c:pt>
                <c:pt idx="36291">
                  <c:v>1.47972419244053E-2</c:v>
                </c:pt>
                <c:pt idx="36292">
                  <c:v>2.2142695352518602E-2</c:v>
                </c:pt>
                <c:pt idx="36293">
                  <c:v>1.47693930691768E-2</c:v>
                </c:pt>
                <c:pt idx="36294">
                  <c:v>9.8463189532175793E-3</c:v>
                </c:pt>
                <c:pt idx="36295">
                  <c:v>1.1357436566632E-2</c:v>
                </c:pt>
                <c:pt idx="36296">
                  <c:v>1.6063654468906102E-2</c:v>
                </c:pt>
                <c:pt idx="36297">
                  <c:v>2.4924495266449201E-2</c:v>
                </c:pt>
                <c:pt idx="36298">
                  <c:v>9.8162172056008197E-3</c:v>
                </c:pt>
                <c:pt idx="36299">
                  <c:v>2.1749026738997101E-2</c:v>
                </c:pt>
                <c:pt idx="36300">
                  <c:v>9.0483242216897793E-3</c:v>
                </c:pt>
                <c:pt idx="36301">
                  <c:v>5.1887013433520202E-2</c:v>
                </c:pt>
                <c:pt idx="36302">
                  <c:v>9.9897842445700498E-3</c:v>
                </c:pt>
                <c:pt idx="36303">
                  <c:v>1.0934257699868199E-2</c:v>
                </c:pt>
                <c:pt idx="36304">
                  <c:v>9.3532126950797208E-3</c:v>
                </c:pt>
                <c:pt idx="36305">
                  <c:v>1.11032023927511E-2</c:v>
                </c:pt>
                <c:pt idx="36306">
                  <c:v>1.9516237070088999E-2</c:v>
                </c:pt>
                <c:pt idx="36307">
                  <c:v>6.0615803188414599E-2</c:v>
                </c:pt>
                <c:pt idx="36308">
                  <c:v>1.04317849229459E-2</c:v>
                </c:pt>
                <c:pt idx="36309">
                  <c:v>1.5050227437744101E-2</c:v>
                </c:pt>
                <c:pt idx="36310">
                  <c:v>9.7205321162987003E-3</c:v>
                </c:pt>
                <c:pt idx="36311">
                  <c:v>1.5664604247585701E-2</c:v>
                </c:pt>
                <c:pt idx="36312">
                  <c:v>3.0202694564945301E-2</c:v>
                </c:pt>
                <c:pt idx="36313">
                  <c:v>6.9237415470943198E-2</c:v>
                </c:pt>
                <c:pt idx="36314">
                  <c:v>1.62147020594554E-2</c:v>
                </c:pt>
                <c:pt idx="36315">
                  <c:v>1.6468404381443098E-2</c:v>
                </c:pt>
                <c:pt idx="36316">
                  <c:v>8.71239539574074E-3</c:v>
                </c:pt>
                <c:pt idx="36317">
                  <c:v>5.2784594367528997E-2</c:v>
                </c:pt>
                <c:pt idx="36318">
                  <c:v>9.83552499756149E-3</c:v>
                </c:pt>
                <c:pt idx="36319">
                  <c:v>1.35488460460644E-2</c:v>
                </c:pt>
                <c:pt idx="36320">
                  <c:v>6.0967308654816997E-2</c:v>
                </c:pt>
                <c:pt idx="36321">
                  <c:v>3.42661147475306E-2</c:v>
                </c:pt>
                <c:pt idx="36322">
                  <c:v>7.3381422688437795E-2</c:v>
                </c:pt>
                <c:pt idx="36323">
                  <c:v>1.08084498115793E-2</c:v>
                </c:pt>
                <c:pt idx="36324">
                  <c:v>3.1528915264736598E-2</c:v>
                </c:pt>
                <c:pt idx="36325">
                  <c:v>1.8384896465024302E-2</c:v>
                </c:pt>
                <c:pt idx="36326">
                  <c:v>1.99523828974543E-2</c:v>
                </c:pt>
                <c:pt idx="36327">
                  <c:v>1.50888089053042E-2</c:v>
                </c:pt>
                <c:pt idx="36328">
                  <c:v>1.3070667967006599E-2</c:v>
                </c:pt>
                <c:pt idx="36329">
                  <c:v>9.7685124740108601E-3</c:v>
                </c:pt>
                <c:pt idx="36330">
                  <c:v>4.9606124171261097E-2</c:v>
                </c:pt>
                <c:pt idx="36331">
                  <c:v>1.17229634075355E-2</c:v>
                </c:pt>
                <c:pt idx="36332">
                  <c:v>4.6555908459801003E-2</c:v>
                </c:pt>
                <c:pt idx="36333">
                  <c:v>5.2217344502200801E-2</c:v>
                </c:pt>
                <c:pt idx="36334">
                  <c:v>6.3353493623483303E-2</c:v>
                </c:pt>
                <c:pt idx="36335">
                  <c:v>1.7007566429445301E-2</c:v>
                </c:pt>
                <c:pt idx="36336">
                  <c:v>2.0574591601222301E-2</c:v>
                </c:pt>
                <c:pt idx="36337">
                  <c:v>2.1551656738742601E-2</c:v>
                </c:pt>
                <c:pt idx="36338">
                  <c:v>2.87054918490212E-2</c:v>
                </c:pt>
                <c:pt idx="36339">
                  <c:v>3.1084719419935802E-2</c:v>
                </c:pt>
                <c:pt idx="36340">
                  <c:v>1.9293262511475399E-2</c:v>
                </c:pt>
                <c:pt idx="36341">
                  <c:v>1.28024290593852E-2</c:v>
                </c:pt>
                <c:pt idx="36342">
                  <c:v>1.37032247697907E-2</c:v>
                </c:pt>
                <c:pt idx="36343">
                  <c:v>3.0940010468521E-2</c:v>
                </c:pt>
                <c:pt idx="36344">
                  <c:v>2.8791988404054201E-2</c:v>
                </c:pt>
                <c:pt idx="36345">
                  <c:v>3.8410041572445597E-2</c:v>
                </c:pt>
                <c:pt idx="36346">
                  <c:v>6.1451043390095099E-2</c:v>
                </c:pt>
                <c:pt idx="36347">
                  <c:v>9.8129707884815794E-3</c:v>
                </c:pt>
                <c:pt idx="36348">
                  <c:v>1.0489723472804E-2</c:v>
                </c:pt>
                <c:pt idx="36349">
                  <c:v>1.53558045115281E-2</c:v>
                </c:pt>
                <c:pt idx="36350">
                  <c:v>8.6208226468170099E-3</c:v>
                </c:pt>
                <c:pt idx="36351">
                  <c:v>1.87572507577933E-2</c:v>
                </c:pt>
                <c:pt idx="36352">
                  <c:v>2.1182616572186699E-2</c:v>
                </c:pt>
                <c:pt idx="36353">
                  <c:v>9.1989190311512498E-3</c:v>
                </c:pt>
                <c:pt idx="36354">
                  <c:v>1.1864358794330499E-2</c:v>
                </c:pt>
                <c:pt idx="36355">
                  <c:v>1.6452637269234498E-2</c:v>
                </c:pt>
                <c:pt idx="36356">
                  <c:v>2.4538666639762199E-2</c:v>
                </c:pt>
                <c:pt idx="36357">
                  <c:v>2.3740432404335699E-2</c:v>
                </c:pt>
                <c:pt idx="36358">
                  <c:v>1.05397263576925E-2</c:v>
                </c:pt>
                <c:pt idx="36359">
                  <c:v>1.56949069253241E-2</c:v>
                </c:pt>
                <c:pt idx="36360">
                  <c:v>4.1175955552590397E-2</c:v>
                </c:pt>
                <c:pt idx="36361">
                  <c:v>1.8754791042912101E-2</c:v>
                </c:pt>
                <c:pt idx="36362">
                  <c:v>1.79308476819512E-2</c:v>
                </c:pt>
                <c:pt idx="36363">
                  <c:v>9.6113701746746594E-3</c:v>
                </c:pt>
                <c:pt idx="36364">
                  <c:v>3.4265831565251099E-2</c:v>
                </c:pt>
                <c:pt idx="36365">
                  <c:v>2.3254651867264001E-2</c:v>
                </c:pt>
                <c:pt idx="36366">
                  <c:v>1.0000731127855E-2</c:v>
                </c:pt>
                <c:pt idx="36367">
                  <c:v>3.2861920221606999E-2</c:v>
                </c:pt>
                <c:pt idx="36368">
                  <c:v>2.0425467576636699E-2</c:v>
                </c:pt>
                <c:pt idx="36369">
                  <c:v>2.26494037555585E-2</c:v>
                </c:pt>
                <c:pt idx="36370">
                  <c:v>1.14114490945008E-2</c:v>
                </c:pt>
                <c:pt idx="36371">
                  <c:v>1.3129506976528101E-2</c:v>
                </c:pt>
                <c:pt idx="36372">
                  <c:v>1.5720781346502798E-2</c:v>
                </c:pt>
                <c:pt idx="36373">
                  <c:v>6.8004714620239104E-2</c:v>
                </c:pt>
                <c:pt idx="36374">
                  <c:v>3.4711151728089598E-2</c:v>
                </c:pt>
                <c:pt idx="36375">
                  <c:v>1.00544968475406E-2</c:v>
                </c:pt>
                <c:pt idx="36376">
                  <c:v>1.9466113158108599E-2</c:v>
                </c:pt>
                <c:pt idx="36377">
                  <c:v>9.4379056722525192E-3</c:v>
                </c:pt>
                <c:pt idx="36378">
                  <c:v>2.3012881291473299E-2</c:v>
                </c:pt>
                <c:pt idx="36379">
                  <c:v>3.0455337665070002E-2</c:v>
                </c:pt>
                <c:pt idx="36380">
                  <c:v>1.2015737160335899E-2</c:v>
                </c:pt>
                <c:pt idx="36381">
                  <c:v>1.43026430494249E-2</c:v>
                </c:pt>
                <c:pt idx="36382">
                  <c:v>3.4478397428370298E-2</c:v>
                </c:pt>
                <c:pt idx="36383">
                  <c:v>4.0897600767225303E-2</c:v>
                </c:pt>
                <c:pt idx="36384">
                  <c:v>2.6737904162600402E-2</c:v>
                </c:pt>
                <c:pt idx="36385">
                  <c:v>5.1320155277245101E-2</c:v>
                </c:pt>
                <c:pt idx="36386">
                  <c:v>1.37654488542338E-2</c:v>
                </c:pt>
                <c:pt idx="36387">
                  <c:v>1.28440984490717E-2</c:v>
                </c:pt>
                <c:pt idx="36388">
                  <c:v>3.6201446564169799E-2</c:v>
                </c:pt>
                <c:pt idx="36389">
                  <c:v>2.13653252358969E-2</c:v>
                </c:pt>
                <c:pt idx="36390">
                  <c:v>1.39822118073761E-2</c:v>
                </c:pt>
                <c:pt idx="36391">
                  <c:v>1.1852927150692701E-2</c:v>
                </c:pt>
                <c:pt idx="36392">
                  <c:v>1.13556364431625E-2</c:v>
                </c:pt>
                <c:pt idx="36393">
                  <c:v>2.50473758532654E-2</c:v>
                </c:pt>
                <c:pt idx="36394">
                  <c:v>1.27531778618819E-2</c:v>
                </c:pt>
                <c:pt idx="36395">
                  <c:v>3.1413492380646203E-2</c:v>
                </c:pt>
                <c:pt idx="36396">
                  <c:v>3.4980415237989199E-2</c:v>
                </c:pt>
                <c:pt idx="36397">
                  <c:v>4.9837198961996197E-2</c:v>
                </c:pt>
                <c:pt idx="36398">
                  <c:v>1.11144727053304E-2</c:v>
                </c:pt>
                <c:pt idx="36399">
                  <c:v>1.5702134276747499E-2</c:v>
                </c:pt>
                <c:pt idx="36400">
                  <c:v>2.6146839868665599E-2</c:v>
                </c:pt>
                <c:pt idx="36401">
                  <c:v>9.4716630226183308E-3</c:v>
                </c:pt>
                <c:pt idx="36402">
                  <c:v>2.5629978105707499E-2</c:v>
                </c:pt>
                <c:pt idx="36403">
                  <c:v>3.1911929999597202E-2</c:v>
                </c:pt>
                <c:pt idx="36404">
                  <c:v>6.8075869113906895E-2</c:v>
                </c:pt>
                <c:pt idx="36405">
                  <c:v>1.42758744193082E-2</c:v>
                </c:pt>
                <c:pt idx="36406">
                  <c:v>4.8841805214697297E-2</c:v>
                </c:pt>
                <c:pt idx="36407">
                  <c:v>4.1078389256053997E-2</c:v>
                </c:pt>
                <c:pt idx="36408">
                  <c:v>1.9410144702413298E-2</c:v>
                </c:pt>
                <c:pt idx="36409">
                  <c:v>1.3968880305715799E-2</c:v>
                </c:pt>
                <c:pt idx="36410">
                  <c:v>2.3250082140364399E-2</c:v>
                </c:pt>
                <c:pt idx="36411">
                  <c:v>1.06278277794954E-2</c:v>
                </c:pt>
                <c:pt idx="36412">
                  <c:v>1.27993304160818E-2</c:v>
                </c:pt>
                <c:pt idx="36413">
                  <c:v>1.7195727586607201E-2</c:v>
                </c:pt>
                <c:pt idx="36414">
                  <c:v>1.6827349850203999E-2</c:v>
                </c:pt>
                <c:pt idx="36415">
                  <c:v>1.1803381856778501E-2</c:v>
                </c:pt>
                <c:pt idx="36416">
                  <c:v>1.25442509055219E-2</c:v>
                </c:pt>
                <c:pt idx="36417">
                  <c:v>2.4901712208219601E-2</c:v>
                </c:pt>
                <c:pt idx="36418">
                  <c:v>2.4825914857583401E-2</c:v>
                </c:pt>
                <c:pt idx="36419">
                  <c:v>6.8604267331789495E-2</c:v>
                </c:pt>
                <c:pt idx="36420">
                  <c:v>2.0618290059632401E-2</c:v>
                </c:pt>
                <c:pt idx="36421">
                  <c:v>1.2294927701226701E-2</c:v>
                </c:pt>
                <c:pt idx="36422">
                  <c:v>2.72517844352144E-2</c:v>
                </c:pt>
                <c:pt idx="36423">
                  <c:v>1.30269027228229E-2</c:v>
                </c:pt>
                <c:pt idx="36424">
                  <c:v>1.4949503745206601E-2</c:v>
                </c:pt>
                <c:pt idx="36425">
                  <c:v>2.69915257380095E-2</c:v>
                </c:pt>
                <c:pt idx="36426">
                  <c:v>2.5667616736705801E-2</c:v>
                </c:pt>
                <c:pt idx="36427">
                  <c:v>2.2508398027471802E-2</c:v>
                </c:pt>
                <c:pt idx="36428">
                  <c:v>2.9806869497096902E-2</c:v>
                </c:pt>
                <c:pt idx="36429">
                  <c:v>8.6178869546709395E-3</c:v>
                </c:pt>
                <c:pt idx="36430">
                  <c:v>1.46109573174896E-2</c:v>
                </c:pt>
                <c:pt idx="36431">
                  <c:v>1.95215062892918E-2</c:v>
                </c:pt>
                <c:pt idx="36432">
                  <c:v>1.6537796786747098E-2</c:v>
                </c:pt>
                <c:pt idx="36433">
                  <c:v>3.8259327043892698E-2</c:v>
                </c:pt>
                <c:pt idx="36434">
                  <c:v>9.7508828638801903E-3</c:v>
                </c:pt>
                <c:pt idx="36435">
                  <c:v>1.04306328813748E-2</c:v>
                </c:pt>
                <c:pt idx="36436">
                  <c:v>3.7892354744615102E-2</c:v>
                </c:pt>
                <c:pt idx="36437">
                  <c:v>2.8262059202218099E-2</c:v>
                </c:pt>
                <c:pt idx="36438">
                  <c:v>6.5963105994119406E-2</c:v>
                </c:pt>
                <c:pt idx="36439">
                  <c:v>2.2992079886798598E-2</c:v>
                </c:pt>
                <c:pt idx="36440">
                  <c:v>1.7101071036356701E-2</c:v>
                </c:pt>
                <c:pt idx="36441">
                  <c:v>2.05577569230335E-2</c:v>
                </c:pt>
                <c:pt idx="36442">
                  <c:v>1.41818239385397E-2</c:v>
                </c:pt>
                <c:pt idx="36443">
                  <c:v>1.8792374386502698E-2</c:v>
                </c:pt>
                <c:pt idx="36444">
                  <c:v>2.8461700075389999E-2</c:v>
                </c:pt>
                <c:pt idx="36445">
                  <c:v>1.68286371803157E-2</c:v>
                </c:pt>
                <c:pt idx="36446">
                  <c:v>1.0285625975927901E-2</c:v>
                </c:pt>
                <c:pt idx="36447">
                  <c:v>1.32274451662188E-2</c:v>
                </c:pt>
                <c:pt idx="36448">
                  <c:v>1.8447017682043401E-2</c:v>
                </c:pt>
                <c:pt idx="36449">
                  <c:v>1.26499029128251E-2</c:v>
                </c:pt>
                <c:pt idx="36450">
                  <c:v>1.51060655069917E-2</c:v>
                </c:pt>
                <c:pt idx="36451">
                  <c:v>1.04408843992745E-2</c:v>
                </c:pt>
                <c:pt idx="36452">
                  <c:v>9.8305254055259198E-3</c:v>
                </c:pt>
                <c:pt idx="36453">
                  <c:v>3.4961594265610303E-2</c:v>
                </c:pt>
                <c:pt idx="36454">
                  <c:v>4.4736549246716301E-2</c:v>
                </c:pt>
                <c:pt idx="36455">
                  <c:v>2.11600171116887E-2</c:v>
                </c:pt>
                <c:pt idx="36456">
                  <c:v>1.7724045021062399E-2</c:v>
                </c:pt>
                <c:pt idx="36457">
                  <c:v>1.30290221337706E-2</c:v>
                </c:pt>
                <c:pt idx="36458">
                  <c:v>1.48617850158504E-2</c:v>
                </c:pt>
                <c:pt idx="36459">
                  <c:v>2.4558746319575501E-2</c:v>
                </c:pt>
                <c:pt idx="36460">
                  <c:v>1.46999681644653E-2</c:v>
                </c:pt>
                <c:pt idx="36461">
                  <c:v>9.8754374426842702E-3</c:v>
                </c:pt>
                <c:pt idx="36462">
                  <c:v>1.1045843957714E-2</c:v>
                </c:pt>
                <c:pt idx="36463">
                  <c:v>1.2994933876033701E-2</c:v>
                </c:pt>
                <c:pt idx="36464">
                  <c:v>1.2397874626959401E-2</c:v>
                </c:pt>
                <c:pt idx="36465">
                  <c:v>2.7055084852659901E-2</c:v>
                </c:pt>
                <c:pt idx="36466">
                  <c:v>2.1658845025849902E-2</c:v>
                </c:pt>
                <c:pt idx="36467">
                  <c:v>9.79140120383723E-3</c:v>
                </c:pt>
                <c:pt idx="36468">
                  <c:v>4.0841540499273202E-2</c:v>
                </c:pt>
                <c:pt idx="36469">
                  <c:v>9.2136600447353008E-3</c:v>
                </c:pt>
                <c:pt idx="36470">
                  <c:v>5.22824635858729E-2</c:v>
                </c:pt>
                <c:pt idx="36471">
                  <c:v>1.1995868971802499E-2</c:v>
                </c:pt>
                <c:pt idx="36472">
                  <c:v>3.5998045123682897E-2</c:v>
                </c:pt>
                <c:pt idx="36473">
                  <c:v>1.15269667367326E-2</c:v>
                </c:pt>
                <c:pt idx="36474">
                  <c:v>1.08308917630236E-2</c:v>
                </c:pt>
                <c:pt idx="36475">
                  <c:v>2.5225711749252502E-2</c:v>
                </c:pt>
                <c:pt idx="36476">
                  <c:v>5.7547945640293002E-2</c:v>
                </c:pt>
                <c:pt idx="36477">
                  <c:v>4.0574117947828399E-2</c:v>
                </c:pt>
                <c:pt idx="36478">
                  <c:v>1.11817456956631E-2</c:v>
                </c:pt>
                <c:pt idx="36479">
                  <c:v>3.5470437159700802E-2</c:v>
                </c:pt>
                <c:pt idx="36480">
                  <c:v>4.3383805217966399E-2</c:v>
                </c:pt>
                <c:pt idx="36481">
                  <c:v>3.1233085289270601E-2</c:v>
                </c:pt>
                <c:pt idx="36482">
                  <c:v>1.08578692304587E-2</c:v>
                </c:pt>
                <c:pt idx="36483">
                  <c:v>1.11548840307915E-2</c:v>
                </c:pt>
                <c:pt idx="36484">
                  <c:v>1.3175210698407901E-2</c:v>
                </c:pt>
                <c:pt idx="36485">
                  <c:v>4.4262634387357398E-2</c:v>
                </c:pt>
                <c:pt idx="36486">
                  <c:v>1.27653988817605E-2</c:v>
                </c:pt>
                <c:pt idx="36487">
                  <c:v>9.1798266488762707E-3</c:v>
                </c:pt>
                <c:pt idx="36488">
                  <c:v>2.5873373618102598E-2</c:v>
                </c:pt>
                <c:pt idx="36489">
                  <c:v>1.28003516395647E-2</c:v>
                </c:pt>
                <c:pt idx="36490">
                  <c:v>1.1787206883623801E-2</c:v>
                </c:pt>
                <c:pt idx="36491">
                  <c:v>1.78018819087233E-2</c:v>
                </c:pt>
                <c:pt idx="36492">
                  <c:v>1.63634341271807E-2</c:v>
                </c:pt>
                <c:pt idx="36493">
                  <c:v>1.58839564414094E-2</c:v>
                </c:pt>
                <c:pt idx="36494">
                  <c:v>6.3179234224133504E-2</c:v>
                </c:pt>
                <c:pt idx="36495">
                  <c:v>3.00083209618856E-2</c:v>
                </c:pt>
                <c:pt idx="36496">
                  <c:v>1.05597829786854E-2</c:v>
                </c:pt>
                <c:pt idx="36497">
                  <c:v>3.1800318190760297E-2</c:v>
                </c:pt>
                <c:pt idx="36498">
                  <c:v>4.8641422535297102E-2</c:v>
                </c:pt>
                <c:pt idx="36499">
                  <c:v>8.68870706741149E-3</c:v>
                </c:pt>
                <c:pt idx="36500">
                  <c:v>6.1983101154268999E-2</c:v>
                </c:pt>
                <c:pt idx="36501">
                  <c:v>1.0601904571253099E-2</c:v>
                </c:pt>
                <c:pt idx="36502">
                  <c:v>2.8451108627569902E-2</c:v>
                </c:pt>
                <c:pt idx="36503">
                  <c:v>7.1744588253102107E-2</c:v>
                </c:pt>
                <c:pt idx="36504">
                  <c:v>5.3560675213944198E-2</c:v>
                </c:pt>
                <c:pt idx="36505">
                  <c:v>1.75039277282578E-2</c:v>
                </c:pt>
                <c:pt idx="36506">
                  <c:v>5.3826482100875997E-2</c:v>
                </c:pt>
                <c:pt idx="36507">
                  <c:v>7.0278540217468502E-2</c:v>
                </c:pt>
                <c:pt idx="36508">
                  <c:v>1.4802709002216899E-2</c:v>
                </c:pt>
                <c:pt idx="36509">
                  <c:v>2.5070397434312799E-2</c:v>
                </c:pt>
                <c:pt idx="36510">
                  <c:v>1.73856397644978E-2</c:v>
                </c:pt>
                <c:pt idx="36511">
                  <c:v>7.1143406368879905E-2</c:v>
                </c:pt>
                <c:pt idx="36512">
                  <c:v>1.54188500516545E-2</c:v>
                </c:pt>
                <c:pt idx="36513">
                  <c:v>3.1877342708568603E-2</c:v>
                </c:pt>
                <c:pt idx="36514">
                  <c:v>2.5787586133152601E-2</c:v>
                </c:pt>
                <c:pt idx="36515">
                  <c:v>4.1641566550042503E-2</c:v>
                </c:pt>
                <c:pt idx="36516">
                  <c:v>1.1352796265687901E-2</c:v>
                </c:pt>
                <c:pt idx="36517">
                  <c:v>9.4940905457978099E-3</c:v>
                </c:pt>
                <c:pt idx="36518">
                  <c:v>5.3057276173248999E-2</c:v>
                </c:pt>
                <c:pt idx="36519">
                  <c:v>4.0148842165840699E-2</c:v>
                </c:pt>
                <c:pt idx="36520">
                  <c:v>1.2847483201620101E-2</c:v>
                </c:pt>
                <c:pt idx="36521">
                  <c:v>1.99095533195119E-2</c:v>
                </c:pt>
                <c:pt idx="36522">
                  <c:v>7.0203206330376203E-2</c:v>
                </c:pt>
                <c:pt idx="36523">
                  <c:v>1.01849427154917E-2</c:v>
                </c:pt>
                <c:pt idx="36524">
                  <c:v>1.35611648539998E-2</c:v>
                </c:pt>
                <c:pt idx="36525">
                  <c:v>4.0791689507863001E-2</c:v>
                </c:pt>
                <c:pt idx="36526">
                  <c:v>8.9723335222936101E-3</c:v>
                </c:pt>
                <c:pt idx="36527">
                  <c:v>5.3407922748756602E-2</c:v>
                </c:pt>
                <c:pt idx="36528">
                  <c:v>2.3592389143914101E-2</c:v>
                </c:pt>
                <c:pt idx="36529">
                  <c:v>6.4214224855985796E-2</c:v>
                </c:pt>
                <c:pt idx="36530">
                  <c:v>2.9382725563900602E-2</c:v>
                </c:pt>
                <c:pt idx="36531">
                  <c:v>3.9521865395777699E-2</c:v>
                </c:pt>
                <c:pt idx="36532">
                  <c:v>3.4091410277839997E-2</c:v>
                </c:pt>
                <c:pt idx="36533">
                  <c:v>2.6732814570550201E-2</c:v>
                </c:pt>
                <c:pt idx="36534">
                  <c:v>1.5943068756615698E-2</c:v>
                </c:pt>
                <c:pt idx="36535">
                  <c:v>3.9992971722480203E-2</c:v>
                </c:pt>
                <c:pt idx="36536">
                  <c:v>1.7533573105394499E-2</c:v>
                </c:pt>
                <c:pt idx="36537">
                  <c:v>5.0656565152181303E-2</c:v>
                </c:pt>
                <c:pt idx="36538">
                  <c:v>2.3217959416334099E-2</c:v>
                </c:pt>
                <c:pt idx="36539">
                  <c:v>1.54350866378858E-2</c:v>
                </c:pt>
                <c:pt idx="36540">
                  <c:v>1.31391520108165E-2</c:v>
                </c:pt>
                <c:pt idx="36541">
                  <c:v>1.6015413243325501E-2</c:v>
                </c:pt>
                <c:pt idx="36542">
                  <c:v>2.9710092027052101E-2</c:v>
                </c:pt>
                <c:pt idx="36543">
                  <c:v>1.1516281143972599E-2</c:v>
                </c:pt>
                <c:pt idx="36544">
                  <c:v>1.13583584468765E-2</c:v>
                </c:pt>
                <c:pt idx="36545">
                  <c:v>2.9602657038083399E-2</c:v>
                </c:pt>
                <c:pt idx="36546">
                  <c:v>6.2332616814073198E-2</c:v>
                </c:pt>
                <c:pt idx="36547">
                  <c:v>1.05331520405215E-2</c:v>
                </c:pt>
                <c:pt idx="36548">
                  <c:v>3.6754403032032201E-2</c:v>
                </c:pt>
                <c:pt idx="36549">
                  <c:v>1.45241058709657E-2</c:v>
                </c:pt>
                <c:pt idx="36550">
                  <c:v>5.65711547499127E-2</c:v>
                </c:pt>
                <c:pt idx="36551">
                  <c:v>1.2120505847662799E-2</c:v>
                </c:pt>
                <c:pt idx="36552">
                  <c:v>1.6574066792878699E-2</c:v>
                </c:pt>
                <c:pt idx="36553">
                  <c:v>1.5114738534702301E-2</c:v>
                </c:pt>
                <c:pt idx="36554">
                  <c:v>1.15818711988902E-2</c:v>
                </c:pt>
                <c:pt idx="36555">
                  <c:v>1.11608484084233E-2</c:v>
                </c:pt>
                <c:pt idx="36556">
                  <c:v>1.6646921434934701E-2</c:v>
                </c:pt>
                <c:pt idx="36557">
                  <c:v>3.42651371185934E-2</c:v>
                </c:pt>
                <c:pt idx="36558">
                  <c:v>1.48975478921537E-2</c:v>
                </c:pt>
                <c:pt idx="36559">
                  <c:v>3.42437185461517E-2</c:v>
                </c:pt>
                <c:pt idx="36560">
                  <c:v>3.2704790945032397E-2</c:v>
                </c:pt>
                <c:pt idx="36561">
                  <c:v>1.3726612756889699E-2</c:v>
                </c:pt>
                <c:pt idx="36562">
                  <c:v>1.34770404381713E-2</c:v>
                </c:pt>
                <c:pt idx="36563">
                  <c:v>1.4507542017829E-2</c:v>
                </c:pt>
                <c:pt idx="36564">
                  <c:v>1.1027438335715E-2</c:v>
                </c:pt>
                <c:pt idx="36565">
                  <c:v>2.17476989793059E-2</c:v>
                </c:pt>
                <c:pt idx="36566">
                  <c:v>5.1693287941975197E-2</c:v>
                </c:pt>
                <c:pt idx="36567">
                  <c:v>3.3851849582322201E-2</c:v>
                </c:pt>
                <c:pt idx="36568">
                  <c:v>3.3862076381299899E-2</c:v>
                </c:pt>
                <c:pt idx="36569">
                  <c:v>1.3906854839082199E-2</c:v>
                </c:pt>
                <c:pt idx="36570">
                  <c:v>7.08530750184658E-2</c:v>
                </c:pt>
                <c:pt idx="36571">
                  <c:v>5.3774303959646497E-2</c:v>
                </c:pt>
                <c:pt idx="36572">
                  <c:v>1.0120190965696101E-2</c:v>
                </c:pt>
                <c:pt idx="36573">
                  <c:v>3.10894411022066E-2</c:v>
                </c:pt>
                <c:pt idx="36574">
                  <c:v>1.9581335450742698E-2</c:v>
                </c:pt>
                <c:pt idx="36575">
                  <c:v>7.1207941945984496E-2</c:v>
                </c:pt>
                <c:pt idx="36576">
                  <c:v>1.1887071631787101E-2</c:v>
                </c:pt>
                <c:pt idx="36577">
                  <c:v>9.46752080398729E-3</c:v>
                </c:pt>
                <c:pt idx="36578">
                  <c:v>4.26090130766772E-2</c:v>
                </c:pt>
                <c:pt idx="36579">
                  <c:v>1.5106669391844201E-2</c:v>
                </c:pt>
                <c:pt idx="36580">
                  <c:v>1.7363335294504002E-2</c:v>
                </c:pt>
                <c:pt idx="36581">
                  <c:v>9.1661536252052502E-3</c:v>
                </c:pt>
                <c:pt idx="36582">
                  <c:v>1.91404704371788E-2</c:v>
                </c:pt>
                <c:pt idx="36583">
                  <c:v>1.0350700953057399E-2</c:v>
                </c:pt>
                <c:pt idx="36584">
                  <c:v>5.20125740700342E-2</c:v>
                </c:pt>
                <c:pt idx="36585">
                  <c:v>1.48898261566655E-2</c:v>
                </c:pt>
                <c:pt idx="36586">
                  <c:v>1.17753223476737E-2</c:v>
                </c:pt>
                <c:pt idx="36587">
                  <c:v>1.20606215132632E-2</c:v>
                </c:pt>
                <c:pt idx="36588">
                  <c:v>3.10264120944116E-2</c:v>
                </c:pt>
                <c:pt idx="36589">
                  <c:v>1.4530177460279899E-2</c:v>
                </c:pt>
                <c:pt idx="36590">
                  <c:v>3.0340820604831599E-2</c:v>
                </c:pt>
                <c:pt idx="36591">
                  <c:v>1.05087831804521E-2</c:v>
                </c:pt>
                <c:pt idx="36592">
                  <c:v>1.5312894492705301E-2</c:v>
                </c:pt>
                <c:pt idx="36593">
                  <c:v>1.23127777603943E-2</c:v>
                </c:pt>
                <c:pt idx="36594">
                  <c:v>1.33060214950677E-2</c:v>
                </c:pt>
                <c:pt idx="36595">
                  <c:v>9.4006677478490792E-3</c:v>
                </c:pt>
                <c:pt idx="36596">
                  <c:v>7.3243785262279495E-2</c:v>
                </c:pt>
                <c:pt idx="36597">
                  <c:v>1.09193285470011E-2</c:v>
                </c:pt>
                <c:pt idx="36598">
                  <c:v>1.6269898871429E-2</c:v>
                </c:pt>
                <c:pt idx="36599">
                  <c:v>1.5668216249494198E-2</c:v>
                </c:pt>
                <c:pt idx="36600">
                  <c:v>9.0633429619469894E-3</c:v>
                </c:pt>
                <c:pt idx="36601">
                  <c:v>1.54656414471653E-2</c:v>
                </c:pt>
                <c:pt idx="36602">
                  <c:v>2.0079154225092301E-2</c:v>
                </c:pt>
                <c:pt idx="36603">
                  <c:v>1.5869662760881802E-2</c:v>
                </c:pt>
                <c:pt idx="36604">
                  <c:v>8.8397856475591393E-3</c:v>
                </c:pt>
                <c:pt idx="36605">
                  <c:v>2.65931025283298E-2</c:v>
                </c:pt>
                <c:pt idx="36606">
                  <c:v>1.6047874259047499E-2</c:v>
                </c:pt>
                <c:pt idx="36607">
                  <c:v>8.9434353999664901E-3</c:v>
                </c:pt>
                <c:pt idx="36608">
                  <c:v>2.3365484555304801E-2</c:v>
                </c:pt>
                <c:pt idx="36609">
                  <c:v>3.55277542320869E-2</c:v>
                </c:pt>
                <c:pt idx="36610">
                  <c:v>1.6073125057317401E-2</c:v>
                </c:pt>
                <c:pt idx="36611">
                  <c:v>1.0015786421927299E-2</c:v>
                </c:pt>
                <c:pt idx="36612">
                  <c:v>1.2128409803919301E-2</c:v>
                </c:pt>
                <c:pt idx="36613">
                  <c:v>2.3288927627796701E-2</c:v>
                </c:pt>
                <c:pt idx="36614">
                  <c:v>5.2779118603509298E-2</c:v>
                </c:pt>
                <c:pt idx="36615">
                  <c:v>3.0513390306310902E-2</c:v>
                </c:pt>
                <c:pt idx="36616">
                  <c:v>5.4336249530235102E-2</c:v>
                </c:pt>
                <c:pt idx="36617">
                  <c:v>5.3587311176123899E-2</c:v>
                </c:pt>
                <c:pt idx="36618">
                  <c:v>9.5973111738270195E-3</c:v>
                </c:pt>
                <c:pt idx="36619">
                  <c:v>2.75548482503396E-2</c:v>
                </c:pt>
                <c:pt idx="36620">
                  <c:v>1.1252346780947199E-2</c:v>
                </c:pt>
                <c:pt idx="36621">
                  <c:v>1.69552010650466E-2</c:v>
                </c:pt>
                <c:pt idx="36622">
                  <c:v>3.5061482716929097E-2</c:v>
                </c:pt>
                <c:pt idx="36623">
                  <c:v>5.3218651721388198E-2</c:v>
                </c:pt>
                <c:pt idx="36624">
                  <c:v>9.9634808563382193E-3</c:v>
                </c:pt>
                <c:pt idx="36625">
                  <c:v>1.39554586260754E-2</c:v>
                </c:pt>
                <c:pt idx="36626">
                  <c:v>6.5066010786676398E-2</c:v>
                </c:pt>
                <c:pt idx="36627">
                  <c:v>1.8446273235068499E-2</c:v>
                </c:pt>
                <c:pt idx="36628">
                  <c:v>4.5174265434574E-2</c:v>
                </c:pt>
                <c:pt idx="36629">
                  <c:v>2.6518869228085402E-2</c:v>
                </c:pt>
                <c:pt idx="36630">
                  <c:v>1.4054618630366699E-2</c:v>
                </c:pt>
                <c:pt idx="36631">
                  <c:v>9.9722995325132492E-3</c:v>
                </c:pt>
                <c:pt idx="36632">
                  <c:v>8.5384945135837404E-3</c:v>
                </c:pt>
                <c:pt idx="36633">
                  <c:v>5.8348212936463702E-2</c:v>
                </c:pt>
                <c:pt idx="36634">
                  <c:v>1.83189728140996E-2</c:v>
                </c:pt>
                <c:pt idx="36635">
                  <c:v>5.8548737318546797E-2</c:v>
                </c:pt>
                <c:pt idx="36636">
                  <c:v>2.65258756517106E-2</c:v>
                </c:pt>
                <c:pt idx="36637">
                  <c:v>1.30116849537709E-2</c:v>
                </c:pt>
                <c:pt idx="36638">
                  <c:v>4.6274831980699302E-2</c:v>
                </c:pt>
                <c:pt idx="36639">
                  <c:v>1.22557980934274E-2</c:v>
                </c:pt>
                <c:pt idx="36640">
                  <c:v>2.9376478781053299E-2</c:v>
                </c:pt>
                <c:pt idx="36641">
                  <c:v>1.3604388595955899E-2</c:v>
                </c:pt>
                <c:pt idx="36642">
                  <c:v>1.063580723822E-2</c:v>
                </c:pt>
                <c:pt idx="36643">
                  <c:v>9.7571729572788896E-3</c:v>
                </c:pt>
                <c:pt idx="36644">
                  <c:v>1.3272363365207601E-2</c:v>
                </c:pt>
                <c:pt idx="36645">
                  <c:v>3.9687861250929497E-2</c:v>
                </c:pt>
                <c:pt idx="36646">
                  <c:v>1.15558748785651E-2</c:v>
                </c:pt>
                <c:pt idx="36647">
                  <c:v>9.8132902910116806E-3</c:v>
                </c:pt>
                <c:pt idx="36648">
                  <c:v>2.19298330521813E-2</c:v>
                </c:pt>
                <c:pt idx="36649">
                  <c:v>9.7255065943627796E-3</c:v>
                </c:pt>
                <c:pt idx="36650">
                  <c:v>1.20905312162112E-2</c:v>
                </c:pt>
                <c:pt idx="36651">
                  <c:v>1.25383131864003E-2</c:v>
                </c:pt>
                <c:pt idx="36652">
                  <c:v>1.9799389894498001E-2</c:v>
                </c:pt>
                <c:pt idx="36653">
                  <c:v>1.44739590756693E-2</c:v>
                </c:pt>
                <c:pt idx="36654">
                  <c:v>7.0857141862609802E-2</c:v>
                </c:pt>
                <c:pt idx="36655">
                  <c:v>2.8750935541168698E-2</c:v>
                </c:pt>
                <c:pt idx="36656">
                  <c:v>2.0737265787180999E-2</c:v>
                </c:pt>
                <c:pt idx="36657">
                  <c:v>1.5995031943939302E-2</c:v>
                </c:pt>
                <c:pt idx="36658">
                  <c:v>1.0311994315015199E-2</c:v>
                </c:pt>
                <c:pt idx="36659">
                  <c:v>1.07258861223327E-2</c:v>
                </c:pt>
                <c:pt idx="36660">
                  <c:v>1.0591035374651401E-2</c:v>
                </c:pt>
                <c:pt idx="36661">
                  <c:v>9.5406474776385097E-3</c:v>
                </c:pt>
                <c:pt idx="36662">
                  <c:v>1.5369209605943601E-2</c:v>
                </c:pt>
                <c:pt idx="36663">
                  <c:v>9.4441734064502E-3</c:v>
                </c:pt>
                <c:pt idx="36664">
                  <c:v>4.4807952417839997E-2</c:v>
                </c:pt>
                <c:pt idx="36665">
                  <c:v>1.37782661075866E-2</c:v>
                </c:pt>
                <c:pt idx="36666">
                  <c:v>1.05624444588096E-2</c:v>
                </c:pt>
                <c:pt idx="36667">
                  <c:v>1.29768151641102E-2</c:v>
                </c:pt>
                <c:pt idx="36668">
                  <c:v>1.6641564875247501E-2</c:v>
                </c:pt>
                <c:pt idx="36669">
                  <c:v>2.6393048349710499E-2</c:v>
                </c:pt>
                <c:pt idx="36670">
                  <c:v>9.4094556186900807E-3</c:v>
                </c:pt>
                <c:pt idx="36671">
                  <c:v>1.09618717448329E-2</c:v>
                </c:pt>
                <c:pt idx="36672">
                  <c:v>9.8262534529424701E-3</c:v>
                </c:pt>
                <c:pt idx="36673">
                  <c:v>9.4140540570246904E-3</c:v>
                </c:pt>
                <c:pt idx="36674">
                  <c:v>3.6574118195875097E-2</c:v>
                </c:pt>
                <c:pt idx="36675">
                  <c:v>3.68607576702445E-2</c:v>
                </c:pt>
                <c:pt idx="36676">
                  <c:v>1.5377013571052501E-2</c:v>
                </c:pt>
                <c:pt idx="36677">
                  <c:v>2.6819367433858699E-2</c:v>
                </c:pt>
                <c:pt idx="36678">
                  <c:v>3.2186168346448503E-2</c:v>
                </c:pt>
                <c:pt idx="36679">
                  <c:v>2.6601960274208601E-2</c:v>
                </c:pt>
                <c:pt idx="36680">
                  <c:v>2.2708100837767298E-2</c:v>
                </c:pt>
                <c:pt idx="36681">
                  <c:v>2.4371728625611901E-2</c:v>
                </c:pt>
                <c:pt idx="36682">
                  <c:v>2.83998192554362E-2</c:v>
                </c:pt>
                <c:pt idx="36683">
                  <c:v>8.8830921959089006E-3</c:v>
                </c:pt>
                <c:pt idx="36684">
                  <c:v>5.3935718477956501E-2</c:v>
                </c:pt>
                <c:pt idx="36685">
                  <c:v>2.3022005064449302E-2</c:v>
                </c:pt>
                <c:pt idx="36686">
                  <c:v>1.39056248198143E-2</c:v>
                </c:pt>
                <c:pt idx="36687">
                  <c:v>9.1682126332001696E-3</c:v>
                </c:pt>
                <c:pt idx="36688">
                  <c:v>4.8740205432538999E-2</c:v>
                </c:pt>
                <c:pt idx="36689">
                  <c:v>3.4645341004489502E-2</c:v>
                </c:pt>
                <c:pt idx="36690">
                  <c:v>2.0154626385064399E-2</c:v>
                </c:pt>
                <c:pt idx="36691">
                  <c:v>1.0231976601388399E-2</c:v>
                </c:pt>
                <c:pt idx="36692">
                  <c:v>9.90713050455223E-3</c:v>
                </c:pt>
                <c:pt idx="36693">
                  <c:v>2.3712789748597699E-2</c:v>
                </c:pt>
                <c:pt idx="36694">
                  <c:v>2.3292612335508601E-2</c:v>
                </c:pt>
                <c:pt idx="36695">
                  <c:v>2.7795184128921801E-2</c:v>
                </c:pt>
                <c:pt idx="36696">
                  <c:v>1.07345732056416E-2</c:v>
                </c:pt>
                <c:pt idx="36697">
                  <c:v>1.0186195631713199E-2</c:v>
                </c:pt>
                <c:pt idx="36698">
                  <c:v>1.37087236224231E-2</c:v>
                </c:pt>
                <c:pt idx="36699">
                  <c:v>5.4429176509887503E-2</c:v>
                </c:pt>
                <c:pt idx="36700">
                  <c:v>1.34787837155056E-2</c:v>
                </c:pt>
                <c:pt idx="36701">
                  <c:v>1.9655000463974601E-2</c:v>
                </c:pt>
                <c:pt idx="36702">
                  <c:v>1.8927543763245999E-2</c:v>
                </c:pt>
                <c:pt idx="36703">
                  <c:v>1.21381175460282E-2</c:v>
                </c:pt>
                <c:pt idx="36704">
                  <c:v>1.89181318457241E-2</c:v>
                </c:pt>
                <c:pt idx="36705">
                  <c:v>1.2010606673637E-2</c:v>
                </c:pt>
                <c:pt idx="36706">
                  <c:v>2.19492270124301E-2</c:v>
                </c:pt>
                <c:pt idx="36707">
                  <c:v>1.11217303730039E-2</c:v>
                </c:pt>
                <c:pt idx="36708">
                  <c:v>2.5167035133105101E-2</c:v>
                </c:pt>
                <c:pt idx="36709">
                  <c:v>1.3510893953181599E-2</c:v>
                </c:pt>
                <c:pt idx="36710">
                  <c:v>7.2067754173042106E-2</c:v>
                </c:pt>
                <c:pt idx="36711">
                  <c:v>4.27110168237953E-2</c:v>
                </c:pt>
                <c:pt idx="36712">
                  <c:v>4.78476251080409E-2</c:v>
                </c:pt>
                <c:pt idx="36713">
                  <c:v>1.13165618570275E-2</c:v>
                </c:pt>
                <c:pt idx="36714">
                  <c:v>1.0457761259242301E-2</c:v>
                </c:pt>
                <c:pt idx="36715">
                  <c:v>2.2714093865720899E-2</c:v>
                </c:pt>
                <c:pt idx="36716">
                  <c:v>1.48704800153801E-2</c:v>
                </c:pt>
                <c:pt idx="36717">
                  <c:v>2.6000394077339499E-2</c:v>
                </c:pt>
                <c:pt idx="36718">
                  <c:v>3.41486661160764E-2</c:v>
                </c:pt>
                <c:pt idx="36719">
                  <c:v>3.23626856480893E-2</c:v>
                </c:pt>
                <c:pt idx="36720">
                  <c:v>3.7334623378936498E-2</c:v>
                </c:pt>
                <c:pt idx="36721">
                  <c:v>1.2423924335183301E-2</c:v>
                </c:pt>
                <c:pt idx="36722">
                  <c:v>2.0655904018276001E-2</c:v>
                </c:pt>
                <c:pt idx="36723">
                  <c:v>1.18519073752871E-2</c:v>
                </c:pt>
                <c:pt idx="36724">
                  <c:v>1.2640468951909499E-2</c:v>
                </c:pt>
                <c:pt idx="36725">
                  <c:v>1.3234323442571401E-2</c:v>
                </c:pt>
                <c:pt idx="36726">
                  <c:v>4.3575389610343698E-2</c:v>
                </c:pt>
                <c:pt idx="36727">
                  <c:v>9.4181912856490906E-3</c:v>
                </c:pt>
                <c:pt idx="36728">
                  <c:v>1.4027962439203999E-2</c:v>
                </c:pt>
                <c:pt idx="36729">
                  <c:v>3.4148271794217297E-2</c:v>
                </c:pt>
                <c:pt idx="36730">
                  <c:v>1.4449741874277E-2</c:v>
                </c:pt>
                <c:pt idx="36731">
                  <c:v>2.8458271083222499E-2</c:v>
                </c:pt>
                <c:pt idx="36732">
                  <c:v>1.1473759393877601E-2</c:v>
                </c:pt>
                <c:pt idx="36733">
                  <c:v>9.4399122657217501E-3</c:v>
                </c:pt>
                <c:pt idx="36734">
                  <c:v>1.70396845781359E-2</c:v>
                </c:pt>
                <c:pt idx="36735">
                  <c:v>3.3256704756207497E-2</c:v>
                </c:pt>
                <c:pt idx="36736">
                  <c:v>6.4756216509222794E-2</c:v>
                </c:pt>
                <c:pt idx="36737">
                  <c:v>1.39679202116014E-2</c:v>
                </c:pt>
                <c:pt idx="36738">
                  <c:v>4.1945541298959402E-2</c:v>
                </c:pt>
                <c:pt idx="36739">
                  <c:v>1.52326287724992E-2</c:v>
                </c:pt>
                <c:pt idx="36740">
                  <c:v>3.2178586453202297E-2</c:v>
                </c:pt>
                <c:pt idx="36741">
                  <c:v>1.1925887372994499E-2</c:v>
                </c:pt>
                <c:pt idx="36742">
                  <c:v>1.28517479783438E-2</c:v>
                </c:pt>
                <c:pt idx="36743">
                  <c:v>2.3090964356628899E-2</c:v>
                </c:pt>
                <c:pt idx="36744">
                  <c:v>1.30323801870369E-2</c:v>
                </c:pt>
                <c:pt idx="36745">
                  <c:v>2.6669000453297901E-2</c:v>
                </c:pt>
                <c:pt idx="36746">
                  <c:v>7.0349042162200406E-2</c:v>
                </c:pt>
                <c:pt idx="36747">
                  <c:v>4.6470320134851202E-2</c:v>
                </c:pt>
                <c:pt idx="36748">
                  <c:v>1.8134202384957599E-2</c:v>
                </c:pt>
                <c:pt idx="36749">
                  <c:v>6.8449418117049299E-2</c:v>
                </c:pt>
                <c:pt idx="36750">
                  <c:v>1.9333991574017599E-2</c:v>
                </c:pt>
                <c:pt idx="36751">
                  <c:v>1.88247604227379E-2</c:v>
                </c:pt>
                <c:pt idx="36752">
                  <c:v>1.29509669367172E-2</c:v>
                </c:pt>
                <c:pt idx="36753">
                  <c:v>9.1932667837884199E-3</c:v>
                </c:pt>
                <c:pt idx="36754">
                  <c:v>1.40813825734405E-2</c:v>
                </c:pt>
                <c:pt idx="36755">
                  <c:v>5.3225639422322099E-2</c:v>
                </c:pt>
                <c:pt idx="36756">
                  <c:v>2.4546894929861202E-2</c:v>
                </c:pt>
                <c:pt idx="36757">
                  <c:v>2.4165761914976502E-2</c:v>
                </c:pt>
                <c:pt idx="36758">
                  <c:v>9.9910592481478495E-3</c:v>
                </c:pt>
                <c:pt idx="36759">
                  <c:v>1.35979692994668E-2</c:v>
                </c:pt>
                <c:pt idx="36760">
                  <c:v>1.14821495066239E-2</c:v>
                </c:pt>
                <c:pt idx="36761">
                  <c:v>2.1647742710691101E-2</c:v>
                </c:pt>
                <c:pt idx="36762">
                  <c:v>1.4225998289932E-2</c:v>
                </c:pt>
                <c:pt idx="36763">
                  <c:v>1.0200129143579701E-2</c:v>
                </c:pt>
                <c:pt idx="36764">
                  <c:v>1.8433559456722998E-2</c:v>
                </c:pt>
                <c:pt idx="36765">
                  <c:v>4.78866234587354E-2</c:v>
                </c:pt>
                <c:pt idx="36766">
                  <c:v>1.45414982163633E-2</c:v>
                </c:pt>
                <c:pt idx="36767">
                  <c:v>5.41418211644175E-2</c:v>
                </c:pt>
                <c:pt idx="36768">
                  <c:v>5.1309751937979702E-2</c:v>
                </c:pt>
                <c:pt idx="36769">
                  <c:v>7.3987053879981807E-2</c:v>
                </c:pt>
                <c:pt idx="36770">
                  <c:v>4.0816722208035602E-2</c:v>
                </c:pt>
                <c:pt idx="36771">
                  <c:v>3.8011406815796102E-2</c:v>
                </c:pt>
                <c:pt idx="36772">
                  <c:v>2.8554094186308498E-2</c:v>
                </c:pt>
                <c:pt idx="36773">
                  <c:v>9.0308847112987398E-3</c:v>
                </c:pt>
                <c:pt idx="36774">
                  <c:v>3.6709317515667902E-2</c:v>
                </c:pt>
                <c:pt idx="36775">
                  <c:v>5.6880859099191897E-2</c:v>
                </c:pt>
                <c:pt idx="36776">
                  <c:v>1.33372382418442E-2</c:v>
                </c:pt>
                <c:pt idx="36777">
                  <c:v>1.11278137327929E-2</c:v>
                </c:pt>
                <c:pt idx="36778">
                  <c:v>3.58295433068678E-2</c:v>
                </c:pt>
                <c:pt idx="36779">
                  <c:v>2.6592775980451601E-2</c:v>
                </c:pt>
                <c:pt idx="36780">
                  <c:v>1.0849625939034199E-2</c:v>
                </c:pt>
                <c:pt idx="36781">
                  <c:v>3.8135910564478799E-2</c:v>
                </c:pt>
                <c:pt idx="36782">
                  <c:v>2.48710154598628E-2</c:v>
                </c:pt>
                <c:pt idx="36783">
                  <c:v>6.9100608582224401E-2</c:v>
                </c:pt>
                <c:pt idx="36784">
                  <c:v>4.3761168526444398E-2</c:v>
                </c:pt>
                <c:pt idx="36785">
                  <c:v>1.71806968731926E-2</c:v>
                </c:pt>
                <c:pt idx="36786">
                  <c:v>8.6993682757590899E-3</c:v>
                </c:pt>
                <c:pt idx="36787">
                  <c:v>1.826847410172E-2</c:v>
                </c:pt>
                <c:pt idx="36788">
                  <c:v>2.10067705064906E-2</c:v>
                </c:pt>
                <c:pt idx="36789">
                  <c:v>2.4449969074263701E-2</c:v>
                </c:pt>
                <c:pt idx="36790">
                  <c:v>1.4198565955563101E-2</c:v>
                </c:pt>
                <c:pt idx="36791">
                  <c:v>5.0288813944207297E-2</c:v>
                </c:pt>
                <c:pt idx="36792">
                  <c:v>2.25579293395782E-2</c:v>
                </c:pt>
                <c:pt idx="36793">
                  <c:v>1.26005554256434E-2</c:v>
                </c:pt>
                <c:pt idx="36794">
                  <c:v>1.51425763321257E-2</c:v>
                </c:pt>
                <c:pt idx="36795">
                  <c:v>9.6686284517850992E-3</c:v>
                </c:pt>
                <c:pt idx="36796">
                  <c:v>1.7398819691600301E-2</c:v>
                </c:pt>
                <c:pt idx="36797">
                  <c:v>1.0196989639317399E-2</c:v>
                </c:pt>
                <c:pt idx="36798">
                  <c:v>2.4870776583233299E-2</c:v>
                </c:pt>
                <c:pt idx="36799">
                  <c:v>1.2635498070504901E-2</c:v>
                </c:pt>
                <c:pt idx="36800">
                  <c:v>1.4932922030979999E-2</c:v>
                </c:pt>
                <c:pt idx="36801">
                  <c:v>1.1194561603035899E-2</c:v>
                </c:pt>
                <c:pt idx="36802">
                  <c:v>1.0172226705966301E-2</c:v>
                </c:pt>
                <c:pt idx="36803">
                  <c:v>2.0858192000799199E-2</c:v>
                </c:pt>
                <c:pt idx="36804">
                  <c:v>1.6245208464707301E-2</c:v>
                </c:pt>
                <c:pt idx="36805">
                  <c:v>1.7541106106560799E-2</c:v>
                </c:pt>
                <c:pt idx="36806">
                  <c:v>1.84999075495994E-2</c:v>
                </c:pt>
                <c:pt idx="36807">
                  <c:v>1.44639252831768E-2</c:v>
                </c:pt>
                <c:pt idx="36808">
                  <c:v>1.3655843638317801E-2</c:v>
                </c:pt>
                <c:pt idx="36809">
                  <c:v>1.67769910827072E-2</c:v>
                </c:pt>
                <c:pt idx="36810">
                  <c:v>1.31614488862865E-2</c:v>
                </c:pt>
                <c:pt idx="36811">
                  <c:v>2.0776348401267401E-2</c:v>
                </c:pt>
                <c:pt idx="36812">
                  <c:v>4.5539925943876097E-2</c:v>
                </c:pt>
                <c:pt idx="36813">
                  <c:v>3.8374445295768E-2</c:v>
                </c:pt>
                <c:pt idx="36814">
                  <c:v>1.7479842656688699E-2</c:v>
                </c:pt>
                <c:pt idx="36815">
                  <c:v>1.87482662743053E-2</c:v>
                </c:pt>
                <c:pt idx="36816">
                  <c:v>1.5633752262648098E-2</c:v>
                </c:pt>
                <c:pt idx="36817">
                  <c:v>1.11768990481848E-2</c:v>
                </c:pt>
                <c:pt idx="36818">
                  <c:v>1.0497536631942601E-2</c:v>
                </c:pt>
                <c:pt idx="36819">
                  <c:v>1.09125807498083E-2</c:v>
                </c:pt>
                <c:pt idx="36820">
                  <c:v>3.5989319558629801E-2</c:v>
                </c:pt>
                <c:pt idx="36821">
                  <c:v>3.5584347516007697E-2</c:v>
                </c:pt>
                <c:pt idx="36822">
                  <c:v>4.1455976890254098E-2</c:v>
                </c:pt>
                <c:pt idx="36823">
                  <c:v>1.33470214196139E-2</c:v>
                </c:pt>
                <c:pt idx="36824">
                  <c:v>1.62832605306093E-2</c:v>
                </c:pt>
                <c:pt idx="36825">
                  <c:v>1.0988881038305901E-2</c:v>
                </c:pt>
                <c:pt idx="36826">
                  <c:v>2.0033537190848501E-2</c:v>
                </c:pt>
                <c:pt idx="36827">
                  <c:v>1.9384018364972201E-2</c:v>
                </c:pt>
                <c:pt idx="36828">
                  <c:v>4.8230330819508102E-2</c:v>
                </c:pt>
                <c:pt idx="36829">
                  <c:v>1.80467042179537E-2</c:v>
                </c:pt>
                <c:pt idx="36830">
                  <c:v>2.50254189829704E-2</c:v>
                </c:pt>
                <c:pt idx="36831">
                  <c:v>1.2101234719496199E-2</c:v>
                </c:pt>
                <c:pt idx="36832">
                  <c:v>9.8637147867948593E-3</c:v>
                </c:pt>
                <c:pt idx="36833">
                  <c:v>1.7031539190556999E-2</c:v>
                </c:pt>
                <c:pt idx="36834">
                  <c:v>1.8655939153366399E-2</c:v>
                </c:pt>
                <c:pt idx="36835">
                  <c:v>1.30926752484978E-2</c:v>
                </c:pt>
                <c:pt idx="36836">
                  <c:v>2.5589313966387601E-2</c:v>
                </c:pt>
                <c:pt idx="36837">
                  <c:v>1.0701317313085301E-2</c:v>
                </c:pt>
                <c:pt idx="36838">
                  <c:v>3.8825425824369299E-2</c:v>
                </c:pt>
                <c:pt idx="36839">
                  <c:v>5.8586619788161202E-2</c:v>
                </c:pt>
                <c:pt idx="36840">
                  <c:v>4.76828547552108E-2</c:v>
                </c:pt>
                <c:pt idx="36841">
                  <c:v>2.2652507617972401E-2</c:v>
                </c:pt>
                <c:pt idx="36842">
                  <c:v>1.0867031261992999E-2</c:v>
                </c:pt>
                <c:pt idx="36843">
                  <c:v>1.86726124612978E-2</c:v>
                </c:pt>
                <c:pt idx="36844">
                  <c:v>9.8557358416709196E-3</c:v>
                </c:pt>
                <c:pt idx="36845">
                  <c:v>1.9594867856596601E-2</c:v>
                </c:pt>
                <c:pt idx="36846">
                  <c:v>4.2808003376564298E-2</c:v>
                </c:pt>
                <c:pt idx="36847">
                  <c:v>1.7937637258980999E-2</c:v>
                </c:pt>
                <c:pt idx="36848">
                  <c:v>1.9748445040359702E-2</c:v>
                </c:pt>
                <c:pt idx="36849">
                  <c:v>1.6040137156429799E-2</c:v>
                </c:pt>
                <c:pt idx="36850">
                  <c:v>1.0358633979726301E-2</c:v>
                </c:pt>
                <c:pt idx="36851">
                  <c:v>3.1785604647859497E-2</c:v>
                </c:pt>
                <c:pt idx="36852">
                  <c:v>1.0160065696959E-2</c:v>
                </c:pt>
                <c:pt idx="36853">
                  <c:v>1.10005408525261E-2</c:v>
                </c:pt>
                <c:pt idx="36854">
                  <c:v>3.2146183921051001E-2</c:v>
                </c:pt>
                <c:pt idx="36855">
                  <c:v>4.2578668465327998E-2</c:v>
                </c:pt>
                <c:pt idx="36856">
                  <c:v>1.44669776187159E-2</c:v>
                </c:pt>
                <c:pt idx="36857">
                  <c:v>6.3907058358451299E-2</c:v>
                </c:pt>
                <c:pt idx="36858">
                  <c:v>3.4230976962071301E-2</c:v>
                </c:pt>
                <c:pt idx="36859">
                  <c:v>1.7240537976773398E-2</c:v>
                </c:pt>
                <c:pt idx="36860">
                  <c:v>5.5042590004620501E-2</c:v>
                </c:pt>
                <c:pt idx="36861">
                  <c:v>4.4846277654352201E-2</c:v>
                </c:pt>
                <c:pt idx="36862">
                  <c:v>1.02891157808326E-2</c:v>
                </c:pt>
                <c:pt idx="36863">
                  <c:v>6.2049126076002999E-2</c:v>
                </c:pt>
                <c:pt idx="36864">
                  <c:v>2.1982852097664301E-2</c:v>
                </c:pt>
                <c:pt idx="36865">
                  <c:v>1.27329791399198E-2</c:v>
                </c:pt>
                <c:pt idx="36866">
                  <c:v>1.28051607722105E-2</c:v>
                </c:pt>
                <c:pt idx="36867">
                  <c:v>1.11377570597813E-2</c:v>
                </c:pt>
                <c:pt idx="36868">
                  <c:v>4.3837475166644699E-2</c:v>
                </c:pt>
                <c:pt idx="36869">
                  <c:v>9.6794226213646195E-3</c:v>
                </c:pt>
                <c:pt idx="36870">
                  <c:v>9.7542559641264296E-3</c:v>
                </c:pt>
                <c:pt idx="36871">
                  <c:v>1.25448138124483E-2</c:v>
                </c:pt>
                <c:pt idx="36872">
                  <c:v>5.66733541059046E-2</c:v>
                </c:pt>
                <c:pt idx="36873">
                  <c:v>6.74801489003789E-2</c:v>
                </c:pt>
                <c:pt idx="36874">
                  <c:v>1.1288468711676601E-2</c:v>
                </c:pt>
                <c:pt idx="36875">
                  <c:v>3.9862109240677998E-2</c:v>
                </c:pt>
                <c:pt idx="36876">
                  <c:v>1.61276503866805E-2</c:v>
                </c:pt>
                <c:pt idx="36877">
                  <c:v>1.19627009979395E-2</c:v>
                </c:pt>
                <c:pt idx="36878">
                  <c:v>3.7656358569216203E-2</c:v>
                </c:pt>
                <c:pt idx="36879">
                  <c:v>1.9829578214093702E-2</c:v>
                </c:pt>
                <c:pt idx="36880">
                  <c:v>2.02056497270908E-2</c:v>
                </c:pt>
                <c:pt idx="36881">
                  <c:v>2.48267226223702E-2</c:v>
                </c:pt>
                <c:pt idx="36882">
                  <c:v>1.2161529579080999E-2</c:v>
                </c:pt>
                <c:pt idx="36883">
                  <c:v>1.6266952312308899E-2</c:v>
                </c:pt>
                <c:pt idx="36884">
                  <c:v>2.4598252254449799E-2</c:v>
                </c:pt>
                <c:pt idx="36885">
                  <c:v>2.8499360792636898E-2</c:v>
                </c:pt>
                <c:pt idx="36886">
                  <c:v>1.42046452323381E-2</c:v>
                </c:pt>
                <c:pt idx="36887">
                  <c:v>5.05219549799149E-2</c:v>
                </c:pt>
                <c:pt idx="36888">
                  <c:v>4.2547356376407899E-2</c:v>
                </c:pt>
                <c:pt idx="36889">
                  <c:v>1.6700173138088099E-2</c:v>
                </c:pt>
                <c:pt idx="36890">
                  <c:v>1.49767446167547E-2</c:v>
                </c:pt>
                <c:pt idx="36891">
                  <c:v>9.5568846686797295E-3</c:v>
                </c:pt>
                <c:pt idx="36892">
                  <c:v>2.8780094181734699E-2</c:v>
                </c:pt>
                <c:pt idx="36893">
                  <c:v>3.9885318242004003E-2</c:v>
                </c:pt>
                <c:pt idx="36894">
                  <c:v>1.57948133764323E-2</c:v>
                </c:pt>
                <c:pt idx="36895">
                  <c:v>7.1278651774226598E-2</c:v>
                </c:pt>
                <c:pt idx="36896">
                  <c:v>1.2332423608537601E-2</c:v>
                </c:pt>
                <c:pt idx="36897">
                  <c:v>2.6835361319565501E-2</c:v>
                </c:pt>
                <c:pt idx="36898">
                  <c:v>1.7780053866826E-2</c:v>
                </c:pt>
                <c:pt idx="36899">
                  <c:v>1.7246732039604699E-2</c:v>
                </c:pt>
                <c:pt idx="36900">
                  <c:v>3.4064475192267497E-2</c:v>
                </c:pt>
                <c:pt idx="36901">
                  <c:v>2.4383523640066001E-2</c:v>
                </c:pt>
                <c:pt idx="36902">
                  <c:v>3.66534883892769E-2</c:v>
                </c:pt>
                <c:pt idx="36903">
                  <c:v>2.5803120787932399E-2</c:v>
                </c:pt>
                <c:pt idx="36904">
                  <c:v>1.69589883426511E-2</c:v>
                </c:pt>
                <c:pt idx="36905">
                  <c:v>2.14239073035958E-2</c:v>
                </c:pt>
                <c:pt idx="36906">
                  <c:v>9.9368989432549997E-3</c:v>
                </c:pt>
                <c:pt idx="36907">
                  <c:v>1.7408515607492299E-2</c:v>
                </c:pt>
                <c:pt idx="36908">
                  <c:v>1.2838151926934899E-2</c:v>
                </c:pt>
                <c:pt idx="36909">
                  <c:v>9.0635968679229403E-3</c:v>
                </c:pt>
                <c:pt idx="36910">
                  <c:v>1.5835732913314499E-2</c:v>
                </c:pt>
                <c:pt idx="36911">
                  <c:v>2.3535318097785099E-2</c:v>
                </c:pt>
                <c:pt idx="36912">
                  <c:v>9.9836795902793901E-3</c:v>
                </c:pt>
                <c:pt idx="36913">
                  <c:v>1.1636570653809301E-2</c:v>
                </c:pt>
                <c:pt idx="36914">
                  <c:v>1.9834433625042999E-2</c:v>
                </c:pt>
                <c:pt idx="36915">
                  <c:v>9.0010296130779693E-3</c:v>
                </c:pt>
                <c:pt idx="36916">
                  <c:v>1.8182211307005199E-2</c:v>
                </c:pt>
                <c:pt idx="36917">
                  <c:v>1.15305714718159E-2</c:v>
                </c:pt>
                <c:pt idx="36918">
                  <c:v>3.6235651658809501E-2</c:v>
                </c:pt>
                <c:pt idx="36919">
                  <c:v>9.4128187535393003E-3</c:v>
                </c:pt>
                <c:pt idx="36920">
                  <c:v>1.12714316584679E-2</c:v>
                </c:pt>
                <c:pt idx="36921">
                  <c:v>1.55739755632891E-2</c:v>
                </c:pt>
                <c:pt idx="36922">
                  <c:v>2.4187096075131798E-2</c:v>
                </c:pt>
                <c:pt idx="36923">
                  <c:v>1.11727261727589E-2</c:v>
                </c:pt>
                <c:pt idx="36924">
                  <c:v>1.0334902301254299E-2</c:v>
                </c:pt>
                <c:pt idx="36925">
                  <c:v>1.28527397385256E-2</c:v>
                </c:pt>
                <c:pt idx="36926">
                  <c:v>6.1783105642050903E-2</c:v>
                </c:pt>
                <c:pt idx="36927">
                  <c:v>2.5998124109086199E-2</c:v>
                </c:pt>
                <c:pt idx="36928">
                  <c:v>1.21423316454481E-2</c:v>
                </c:pt>
                <c:pt idx="36929">
                  <c:v>1.2302586292008101E-2</c:v>
                </c:pt>
                <c:pt idx="36930">
                  <c:v>3.5359729701581202E-2</c:v>
                </c:pt>
                <c:pt idx="36931">
                  <c:v>1.8928996913798801E-2</c:v>
                </c:pt>
                <c:pt idx="36932">
                  <c:v>3.1961755348324898E-2</c:v>
                </c:pt>
                <c:pt idx="36933">
                  <c:v>2.5885088385396798E-2</c:v>
                </c:pt>
                <c:pt idx="36934">
                  <c:v>4.1897103543157503E-2</c:v>
                </c:pt>
                <c:pt idx="36935">
                  <c:v>1.3068367907707899E-2</c:v>
                </c:pt>
                <c:pt idx="36936">
                  <c:v>1.1212900478028901E-2</c:v>
                </c:pt>
                <c:pt idx="36937">
                  <c:v>1.1698047884172899E-2</c:v>
                </c:pt>
                <c:pt idx="36938">
                  <c:v>1.6411803133118501E-2</c:v>
                </c:pt>
                <c:pt idx="36939">
                  <c:v>1.50436051508792E-2</c:v>
                </c:pt>
                <c:pt idx="36940">
                  <c:v>9.0962709325009706E-3</c:v>
                </c:pt>
                <c:pt idx="36941">
                  <c:v>3.8226600986468698E-2</c:v>
                </c:pt>
                <c:pt idx="36942">
                  <c:v>2.94168164940408E-2</c:v>
                </c:pt>
                <c:pt idx="36943">
                  <c:v>1.03133916338655E-2</c:v>
                </c:pt>
                <c:pt idx="36944">
                  <c:v>1.9183538481668001E-2</c:v>
                </c:pt>
                <c:pt idx="36945">
                  <c:v>9.6806078595827409E-3</c:v>
                </c:pt>
                <c:pt idx="36946">
                  <c:v>1.1796138774193299E-2</c:v>
                </c:pt>
                <c:pt idx="36947">
                  <c:v>9.5193952649903803E-3</c:v>
                </c:pt>
                <c:pt idx="36948">
                  <c:v>4.0800175304556603E-2</c:v>
                </c:pt>
                <c:pt idx="36949">
                  <c:v>1.19447535084851E-2</c:v>
                </c:pt>
                <c:pt idx="36950">
                  <c:v>2.7852473079705301E-2</c:v>
                </c:pt>
                <c:pt idx="36951">
                  <c:v>8.8050733395108691E-3</c:v>
                </c:pt>
                <c:pt idx="36952">
                  <c:v>1.2363468185645101E-2</c:v>
                </c:pt>
                <c:pt idx="36953">
                  <c:v>1.18972302753263E-2</c:v>
                </c:pt>
                <c:pt idx="36954">
                  <c:v>1.04113997925306E-2</c:v>
                </c:pt>
                <c:pt idx="36955">
                  <c:v>1.0964144925715E-2</c:v>
                </c:pt>
                <c:pt idx="36956">
                  <c:v>2.36727556595927E-2</c:v>
                </c:pt>
                <c:pt idx="36957">
                  <c:v>1.35618074164023E-2</c:v>
                </c:pt>
                <c:pt idx="36958">
                  <c:v>3.3459615311018702E-2</c:v>
                </c:pt>
                <c:pt idx="36959">
                  <c:v>3.7205158286246799E-2</c:v>
                </c:pt>
                <c:pt idx="36960">
                  <c:v>3.6178118409237903E-2</c:v>
                </c:pt>
                <c:pt idx="36961">
                  <c:v>2.5874336017611702E-2</c:v>
                </c:pt>
                <c:pt idx="36962">
                  <c:v>1.1520182222497E-2</c:v>
                </c:pt>
                <c:pt idx="36963">
                  <c:v>1.19832983482765E-2</c:v>
                </c:pt>
                <c:pt idx="36964">
                  <c:v>9.1254839257633898E-3</c:v>
                </c:pt>
                <c:pt idx="36965">
                  <c:v>3.3389679841622499E-2</c:v>
                </c:pt>
                <c:pt idx="36966">
                  <c:v>1.0067886852801E-2</c:v>
                </c:pt>
                <c:pt idx="36967">
                  <c:v>2.74282237675668E-2</c:v>
                </c:pt>
                <c:pt idx="36968">
                  <c:v>1.50130600598314E-2</c:v>
                </c:pt>
                <c:pt idx="36969">
                  <c:v>1.1741270479030501E-2</c:v>
                </c:pt>
                <c:pt idx="36970">
                  <c:v>5.8777224763247898E-2</c:v>
                </c:pt>
                <c:pt idx="36971">
                  <c:v>2.3935742622324101E-2</c:v>
                </c:pt>
                <c:pt idx="36972">
                  <c:v>1.02721999270503E-2</c:v>
                </c:pt>
                <c:pt idx="36973">
                  <c:v>5.5724537308989998E-2</c:v>
                </c:pt>
                <c:pt idx="36974">
                  <c:v>1.0715488989386899E-2</c:v>
                </c:pt>
                <c:pt idx="36975">
                  <c:v>1.91214733356481E-2</c:v>
                </c:pt>
                <c:pt idx="36976">
                  <c:v>1.04141815212523E-2</c:v>
                </c:pt>
                <c:pt idx="36977">
                  <c:v>1.2508417881337001E-2</c:v>
                </c:pt>
                <c:pt idx="36978">
                  <c:v>1.0042725367365101E-2</c:v>
                </c:pt>
                <c:pt idx="36979">
                  <c:v>2.11640952315485E-2</c:v>
                </c:pt>
                <c:pt idx="36980">
                  <c:v>1.1681664643636999E-2</c:v>
                </c:pt>
                <c:pt idx="36981">
                  <c:v>1.0871699811145399E-2</c:v>
                </c:pt>
                <c:pt idx="36982">
                  <c:v>5.2079139713923903E-2</c:v>
                </c:pt>
                <c:pt idx="36983">
                  <c:v>1.5066804608745699E-2</c:v>
                </c:pt>
                <c:pt idx="36984">
                  <c:v>1.1519895683432301E-2</c:v>
                </c:pt>
                <c:pt idx="36985">
                  <c:v>2.54126245199927E-2</c:v>
                </c:pt>
                <c:pt idx="36986">
                  <c:v>4.74977900158364E-2</c:v>
                </c:pt>
                <c:pt idx="36987">
                  <c:v>9.9405546691570795E-3</c:v>
                </c:pt>
                <c:pt idx="36988">
                  <c:v>1.2766843084016001E-2</c:v>
                </c:pt>
                <c:pt idx="36989">
                  <c:v>2.0725595170827601E-2</c:v>
                </c:pt>
                <c:pt idx="36990">
                  <c:v>1.3787508749201E-2</c:v>
                </c:pt>
                <c:pt idx="36991">
                  <c:v>5.9466271668085303E-2</c:v>
                </c:pt>
                <c:pt idx="36992">
                  <c:v>1.06527304828952E-2</c:v>
                </c:pt>
                <c:pt idx="36993">
                  <c:v>2.2544369217924898E-2</c:v>
                </c:pt>
                <c:pt idx="36994">
                  <c:v>5.5171015446255398E-2</c:v>
                </c:pt>
                <c:pt idx="36995">
                  <c:v>6.4809875070327205E-2</c:v>
                </c:pt>
                <c:pt idx="36996">
                  <c:v>1.28206791649306E-2</c:v>
                </c:pt>
                <c:pt idx="36997">
                  <c:v>5.2779622030578698E-2</c:v>
                </c:pt>
                <c:pt idx="36998">
                  <c:v>1.1797448952543199E-2</c:v>
                </c:pt>
                <c:pt idx="36999">
                  <c:v>5.2792295524844303E-2</c:v>
                </c:pt>
                <c:pt idx="37000">
                  <c:v>1.0152464268210501E-2</c:v>
                </c:pt>
                <c:pt idx="37001">
                  <c:v>1.1372146862341699E-2</c:v>
                </c:pt>
                <c:pt idx="37002">
                  <c:v>1.3077520030594401E-2</c:v>
                </c:pt>
                <c:pt idx="37003">
                  <c:v>1.25775518603679E-2</c:v>
                </c:pt>
                <c:pt idx="37004">
                  <c:v>3.8714461310562401E-2</c:v>
                </c:pt>
                <c:pt idx="37005">
                  <c:v>2.59351107045507E-2</c:v>
                </c:pt>
                <c:pt idx="37006">
                  <c:v>1.4562708596478799E-2</c:v>
                </c:pt>
                <c:pt idx="37007">
                  <c:v>3.4997264220674403E-2</c:v>
                </c:pt>
                <c:pt idx="37008">
                  <c:v>2.4058312001744499E-2</c:v>
                </c:pt>
                <c:pt idx="37009">
                  <c:v>2.17806149372704E-2</c:v>
                </c:pt>
                <c:pt idx="37010">
                  <c:v>2.0151462666534999E-2</c:v>
                </c:pt>
                <c:pt idx="37011">
                  <c:v>3.1505135501384403E-2</c:v>
                </c:pt>
                <c:pt idx="37012">
                  <c:v>1.1422548281615701E-2</c:v>
                </c:pt>
                <c:pt idx="37013">
                  <c:v>1.28611057108489E-2</c:v>
                </c:pt>
                <c:pt idx="37014">
                  <c:v>1.26401053549488E-2</c:v>
                </c:pt>
                <c:pt idx="37015">
                  <c:v>9.12224986704341E-3</c:v>
                </c:pt>
                <c:pt idx="37016">
                  <c:v>3.3833667156517103E-2</c:v>
                </c:pt>
                <c:pt idx="37017">
                  <c:v>1.0113736423327E-2</c:v>
                </c:pt>
                <c:pt idx="37018">
                  <c:v>2.46133745369824E-2</c:v>
                </c:pt>
                <c:pt idx="37019">
                  <c:v>5.4123785297160602E-2</c:v>
                </c:pt>
                <c:pt idx="37020">
                  <c:v>7.0279852612305196E-2</c:v>
                </c:pt>
                <c:pt idx="37021">
                  <c:v>1.6143213506723798E-2</c:v>
                </c:pt>
                <c:pt idx="37022">
                  <c:v>4.9828073961802E-2</c:v>
                </c:pt>
                <c:pt idx="37023">
                  <c:v>9.7477528466654896E-3</c:v>
                </c:pt>
                <c:pt idx="37024">
                  <c:v>2.1841829604451499E-2</c:v>
                </c:pt>
                <c:pt idx="37025">
                  <c:v>1.2721496459242599E-2</c:v>
                </c:pt>
                <c:pt idx="37026">
                  <c:v>1.3742018667257201E-2</c:v>
                </c:pt>
                <c:pt idx="37027">
                  <c:v>4.23680714977787E-2</c:v>
                </c:pt>
                <c:pt idx="37028">
                  <c:v>4.8611697591788197E-2</c:v>
                </c:pt>
                <c:pt idx="37029">
                  <c:v>3.2307022809520802E-2</c:v>
                </c:pt>
                <c:pt idx="37030">
                  <c:v>5.75977353050963E-2</c:v>
                </c:pt>
                <c:pt idx="37031">
                  <c:v>2.6182266756600899E-2</c:v>
                </c:pt>
                <c:pt idx="37032">
                  <c:v>1.39618542082362E-2</c:v>
                </c:pt>
                <c:pt idx="37033">
                  <c:v>3.6598874387774802E-2</c:v>
                </c:pt>
                <c:pt idx="37034">
                  <c:v>2.8925610768408199E-2</c:v>
                </c:pt>
                <c:pt idx="37035">
                  <c:v>1.1362367309810601E-2</c:v>
                </c:pt>
                <c:pt idx="37036">
                  <c:v>9.0295623491740695E-3</c:v>
                </c:pt>
                <c:pt idx="37037">
                  <c:v>1.29200926431077E-2</c:v>
                </c:pt>
                <c:pt idx="37038">
                  <c:v>1.64516109153411E-2</c:v>
                </c:pt>
                <c:pt idx="37039">
                  <c:v>1.1681860031903499E-2</c:v>
                </c:pt>
                <c:pt idx="37040">
                  <c:v>1.26030831617427E-2</c:v>
                </c:pt>
                <c:pt idx="37041">
                  <c:v>6.0856185006395599E-2</c:v>
                </c:pt>
                <c:pt idx="37042">
                  <c:v>1.8660837432285401E-2</c:v>
                </c:pt>
                <c:pt idx="37043">
                  <c:v>9.3932318762699595E-3</c:v>
                </c:pt>
                <c:pt idx="37044">
                  <c:v>1.3723764590301E-2</c:v>
                </c:pt>
                <c:pt idx="37045">
                  <c:v>1.21351508389064E-2</c:v>
                </c:pt>
                <c:pt idx="37046">
                  <c:v>4.1195448911742899E-2</c:v>
                </c:pt>
                <c:pt idx="37047">
                  <c:v>9.1378311700162501E-3</c:v>
                </c:pt>
                <c:pt idx="37048">
                  <c:v>1.7192069973149499E-2</c:v>
                </c:pt>
                <c:pt idx="37049">
                  <c:v>6.3462436182577603E-2</c:v>
                </c:pt>
                <c:pt idx="37050">
                  <c:v>2.5975485512838899E-2</c:v>
                </c:pt>
                <c:pt idx="37051">
                  <c:v>1.4179624475739601E-2</c:v>
                </c:pt>
                <c:pt idx="37052">
                  <c:v>1.53185965676375E-2</c:v>
                </c:pt>
                <c:pt idx="37053">
                  <c:v>2.4150115098490899E-2</c:v>
                </c:pt>
                <c:pt idx="37054">
                  <c:v>5.1339096520590197E-2</c:v>
                </c:pt>
                <c:pt idx="37055">
                  <c:v>3.6555927410050003E-2</c:v>
                </c:pt>
                <c:pt idx="37056">
                  <c:v>1.5563133643122199E-2</c:v>
                </c:pt>
                <c:pt idx="37057">
                  <c:v>4.4550394532577503E-2</c:v>
                </c:pt>
                <c:pt idx="37058">
                  <c:v>9.0304984288621399E-3</c:v>
                </c:pt>
                <c:pt idx="37059">
                  <c:v>1.6807882219246902E-2</c:v>
                </c:pt>
                <c:pt idx="37060">
                  <c:v>1.1866769042273699E-2</c:v>
                </c:pt>
                <c:pt idx="37061">
                  <c:v>1.3535353648467301E-2</c:v>
                </c:pt>
                <c:pt idx="37062">
                  <c:v>1.6387479973768802E-2</c:v>
                </c:pt>
                <c:pt idx="37063">
                  <c:v>2.5414628492098398E-2</c:v>
                </c:pt>
                <c:pt idx="37064">
                  <c:v>2.0824221491045201E-2</c:v>
                </c:pt>
                <c:pt idx="37065">
                  <c:v>2.6596120456528798E-2</c:v>
                </c:pt>
                <c:pt idx="37066">
                  <c:v>2.6398439934261799E-2</c:v>
                </c:pt>
                <c:pt idx="37067">
                  <c:v>4.46905555238436E-2</c:v>
                </c:pt>
                <c:pt idx="37068">
                  <c:v>1.0713303744228801E-2</c:v>
                </c:pt>
                <c:pt idx="37069">
                  <c:v>3.3524293869370003E-2</c:v>
                </c:pt>
                <c:pt idx="37070">
                  <c:v>1.2997031361679399E-2</c:v>
                </c:pt>
                <c:pt idx="37071">
                  <c:v>1.2183174972252899E-2</c:v>
                </c:pt>
                <c:pt idx="37072">
                  <c:v>1.17827540566576E-2</c:v>
                </c:pt>
                <c:pt idx="37073">
                  <c:v>1.0135783725428499E-2</c:v>
                </c:pt>
                <c:pt idx="37074">
                  <c:v>4.00405227412012E-2</c:v>
                </c:pt>
                <c:pt idx="37075">
                  <c:v>2.0598146480732299E-2</c:v>
                </c:pt>
                <c:pt idx="37076">
                  <c:v>9.3061627755188607E-3</c:v>
                </c:pt>
                <c:pt idx="37077">
                  <c:v>3.7379362979703103E-2</c:v>
                </c:pt>
                <c:pt idx="37078">
                  <c:v>4.5382769358847101E-2</c:v>
                </c:pt>
                <c:pt idx="37079">
                  <c:v>1.6576798257174001E-2</c:v>
                </c:pt>
                <c:pt idx="37080">
                  <c:v>1.91421734831707E-2</c:v>
                </c:pt>
                <c:pt idx="37081">
                  <c:v>3.0751074675448398E-2</c:v>
                </c:pt>
                <c:pt idx="37082">
                  <c:v>1.9846548028407601E-2</c:v>
                </c:pt>
                <c:pt idx="37083">
                  <c:v>1.07856978638691E-2</c:v>
                </c:pt>
                <c:pt idx="37084">
                  <c:v>1.7500750333214E-2</c:v>
                </c:pt>
                <c:pt idx="37085">
                  <c:v>1.8216785700487698E-2</c:v>
                </c:pt>
                <c:pt idx="37086">
                  <c:v>9.8378611204170702E-3</c:v>
                </c:pt>
                <c:pt idx="37087">
                  <c:v>1.67089228769873E-2</c:v>
                </c:pt>
                <c:pt idx="37088">
                  <c:v>6.2757944350835801E-2</c:v>
                </c:pt>
                <c:pt idx="37089">
                  <c:v>1.4301726456859599E-2</c:v>
                </c:pt>
                <c:pt idx="37090">
                  <c:v>1.49749395498282E-2</c:v>
                </c:pt>
                <c:pt idx="37091">
                  <c:v>4.6189044020394601E-2</c:v>
                </c:pt>
                <c:pt idx="37092">
                  <c:v>3.3291074972028101E-2</c:v>
                </c:pt>
                <c:pt idx="37093">
                  <c:v>1.31711110018237E-2</c:v>
                </c:pt>
                <c:pt idx="37094">
                  <c:v>1.86270587728097E-2</c:v>
                </c:pt>
                <c:pt idx="37095">
                  <c:v>1.0632179253985999E-2</c:v>
                </c:pt>
                <c:pt idx="37096">
                  <c:v>1.2645666037809301E-2</c:v>
                </c:pt>
                <c:pt idx="37097">
                  <c:v>1.24979025227916E-2</c:v>
                </c:pt>
                <c:pt idx="37098">
                  <c:v>1.3881588421397801E-2</c:v>
                </c:pt>
                <c:pt idx="37099">
                  <c:v>4.2078626298101801E-2</c:v>
                </c:pt>
                <c:pt idx="37100">
                  <c:v>5.2153945571523898E-2</c:v>
                </c:pt>
                <c:pt idx="37101">
                  <c:v>3.9963178639048497E-2</c:v>
                </c:pt>
                <c:pt idx="37102">
                  <c:v>1.20463343820664E-2</c:v>
                </c:pt>
                <c:pt idx="37103">
                  <c:v>9.2733231003230606E-3</c:v>
                </c:pt>
                <c:pt idx="37104">
                  <c:v>1.92684697684436E-2</c:v>
                </c:pt>
                <c:pt idx="37105">
                  <c:v>3.6866973007499401E-2</c:v>
                </c:pt>
                <c:pt idx="37106">
                  <c:v>1.46514462040763E-2</c:v>
                </c:pt>
                <c:pt idx="37107">
                  <c:v>1.48547808309219E-2</c:v>
                </c:pt>
                <c:pt idx="37108">
                  <c:v>9.9117458271966007E-3</c:v>
                </c:pt>
                <c:pt idx="37109">
                  <c:v>1.3676683132417201E-2</c:v>
                </c:pt>
                <c:pt idx="37110">
                  <c:v>5.47019292406511E-2</c:v>
                </c:pt>
                <c:pt idx="37111">
                  <c:v>3.7244286237559897E-2</c:v>
                </c:pt>
                <c:pt idx="37112">
                  <c:v>9.5191775050949799E-3</c:v>
                </c:pt>
                <c:pt idx="37113">
                  <c:v>3.5034120906942301E-2</c:v>
                </c:pt>
                <c:pt idx="37114">
                  <c:v>1.09395943695654E-2</c:v>
                </c:pt>
                <c:pt idx="37115">
                  <c:v>1.28034608717264E-2</c:v>
                </c:pt>
                <c:pt idx="37116">
                  <c:v>1.91966505679869E-2</c:v>
                </c:pt>
                <c:pt idx="37117">
                  <c:v>4.5593379866577299E-2</c:v>
                </c:pt>
                <c:pt idx="37118">
                  <c:v>1.6679870349235099E-2</c:v>
                </c:pt>
                <c:pt idx="37119">
                  <c:v>6.1520984285242601E-2</c:v>
                </c:pt>
                <c:pt idx="37120">
                  <c:v>3.8303771551655298E-2</c:v>
                </c:pt>
                <c:pt idx="37121">
                  <c:v>1.01344641928052E-2</c:v>
                </c:pt>
                <c:pt idx="37122">
                  <c:v>1.7286342861048E-2</c:v>
                </c:pt>
                <c:pt idx="37123">
                  <c:v>7.0081604058480199E-2</c:v>
                </c:pt>
                <c:pt idx="37124">
                  <c:v>1.70136983910378E-2</c:v>
                </c:pt>
                <c:pt idx="37125">
                  <c:v>2.3973691769552E-2</c:v>
                </c:pt>
                <c:pt idx="37126">
                  <c:v>1.2618584450229901E-2</c:v>
                </c:pt>
                <c:pt idx="37127">
                  <c:v>2.1331112014799002E-2</c:v>
                </c:pt>
                <c:pt idx="37128">
                  <c:v>8.8021290276535501E-3</c:v>
                </c:pt>
                <c:pt idx="37129">
                  <c:v>1.26968855380576E-2</c:v>
                </c:pt>
                <c:pt idx="37130">
                  <c:v>2.0180419331327502E-2</c:v>
                </c:pt>
                <c:pt idx="37131">
                  <c:v>1.9116171488201002E-2</c:v>
                </c:pt>
                <c:pt idx="37132">
                  <c:v>1.2418767838511299E-2</c:v>
                </c:pt>
                <c:pt idx="37133">
                  <c:v>1.4973383563017801E-2</c:v>
                </c:pt>
                <c:pt idx="37134">
                  <c:v>1.77570418896679E-2</c:v>
                </c:pt>
                <c:pt idx="37135">
                  <c:v>2.2503570309926401E-2</c:v>
                </c:pt>
                <c:pt idx="37136">
                  <c:v>1.24115984362406E-2</c:v>
                </c:pt>
                <c:pt idx="37137">
                  <c:v>5.4708309047098003E-2</c:v>
                </c:pt>
                <c:pt idx="37138">
                  <c:v>2.6869746944512701E-2</c:v>
                </c:pt>
                <c:pt idx="37139">
                  <c:v>1.66688320162535E-2</c:v>
                </c:pt>
                <c:pt idx="37140">
                  <c:v>3.6798496989328799E-2</c:v>
                </c:pt>
                <c:pt idx="37141">
                  <c:v>2.7847850412515401E-2</c:v>
                </c:pt>
                <c:pt idx="37142">
                  <c:v>1.52654658128418E-2</c:v>
                </c:pt>
                <c:pt idx="37143">
                  <c:v>3.1320697340335699E-2</c:v>
                </c:pt>
                <c:pt idx="37144">
                  <c:v>3.7486430932287998E-2</c:v>
                </c:pt>
                <c:pt idx="37145">
                  <c:v>5.3834371902658398E-2</c:v>
                </c:pt>
                <c:pt idx="37146">
                  <c:v>2.5047446006272098E-2</c:v>
                </c:pt>
                <c:pt idx="37147">
                  <c:v>1.19636755907417E-2</c:v>
                </c:pt>
                <c:pt idx="37148">
                  <c:v>1.9448868213937199E-2</c:v>
                </c:pt>
                <c:pt idx="37149">
                  <c:v>1.5528353101626299E-2</c:v>
                </c:pt>
                <c:pt idx="37150">
                  <c:v>2.0245235459198398E-2</c:v>
                </c:pt>
                <c:pt idx="37151">
                  <c:v>1.3469289816487999E-2</c:v>
                </c:pt>
                <c:pt idx="37152">
                  <c:v>1.7577604018278702E-2</c:v>
                </c:pt>
                <c:pt idx="37153">
                  <c:v>2.07728324258112E-2</c:v>
                </c:pt>
                <c:pt idx="37154">
                  <c:v>6.5665839482300606E-2</c:v>
                </c:pt>
                <c:pt idx="37155">
                  <c:v>1.37637559999864E-2</c:v>
                </c:pt>
                <c:pt idx="37156">
                  <c:v>4.1034449885627301E-2</c:v>
                </c:pt>
                <c:pt idx="37157">
                  <c:v>3.7156942604417403E-2</c:v>
                </c:pt>
                <c:pt idx="37158">
                  <c:v>1.43181692575806E-2</c:v>
                </c:pt>
                <c:pt idx="37159">
                  <c:v>3.4404080746357299E-2</c:v>
                </c:pt>
                <c:pt idx="37160">
                  <c:v>2.0972236420552199E-2</c:v>
                </c:pt>
                <c:pt idx="37161">
                  <c:v>1.1661435834745101E-2</c:v>
                </c:pt>
                <c:pt idx="37162">
                  <c:v>1.70102715685728E-2</c:v>
                </c:pt>
                <c:pt idx="37163">
                  <c:v>1.28835163143827E-2</c:v>
                </c:pt>
                <c:pt idx="37164">
                  <c:v>1.6118761941245001E-2</c:v>
                </c:pt>
                <c:pt idx="37165">
                  <c:v>1.09822184548186E-2</c:v>
                </c:pt>
                <c:pt idx="37166">
                  <c:v>4.1360811750031902E-2</c:v>
                </c:pt>
                <c:pt idx="37167">
                  <c:v>3.3395637814138998E-2</c:v>
                </c:pt>
                <c:pt idx="37168">
                  <c:v>1.38635616795583E-2</c:v>
                </c:pt>
                <c:pt idx="37169">
                  <c:v>9.9112088412932203E-3</c:v>
                </c:pt>
                <c:pt idx="37170">
                  <c:v>1.1488515018033101E-2</c:v>
                </c:pt>
                <c:pt idx="37171">
                  <c:v>3.0828745670338598E-2</c:v>
                </c:pt>
                <c:pt idx="37172">
                  <c:v>1.19061450829764E-2</c:v>
                </c:pt>
                <c:pt idx="37173">
                  <c:v>1.3626251121303799E-2</c:v>
                </c:pt>
                <c:pt idx="37174">
                  <c:v>4.5926669926491297E-2</c:v>
                </c:pt>
                <c:pt idx="37175">
                  <c:v>3.8516836422682402E-2</c:v>
                </c:pt>
                <c:pt idx="37176">
                  <c:v>1.3937637360357E-2</c:v>
                </c:pt>
                <c:pt idx="37177">
                  <c:v>5.2860533597346E-2</c:v>
                </c:pt>
                <c:pt idx="37178">
                  <c:v>1.2237086950531899E-2</c:v>
                </c:pt>
                <c:pt idx="37179">
                  <c:v>1.2253275836586201E-2</c:v>
                </c:pt>
                <c:pt idx="37180">
                  <c:v>4.0632641865368697E-2</c:v>
                </c:pt>
                <c:pt idx="37181">
                  <c:v>2.8143756785134401E-2</c:v>
                </c:pt>
                <c:pt idx="37182">
                  <c:v>1.03366835107861E-2</c:v>
                </c:pt>
                <c:pt idx="37183">
                  <c:v>2.5269410627724299E-2</c:v>
                </c:pt>
                <c:pt idx="37184">
                  <c:v>7.0489747561046895E-2</c:v>
                </c:pt>
                <c:pt idx="37185">
                  <c:v>1.69837493228336E-2</c:v>
                </c:pt>
                <c:pt idx="37186">
                  <c:v>1.2409862123289799E-2</c:v>
                </c:pt>
                <c:pt idx="37187">
                  <c:v>4.2067491990639402E-2</c:v>
                </c:pt>
                <c:pt idx="37188">
                  <c:v>1.5184816884627399E-2</c:v>
                </c:pt>
                <c:pt idx="37189">
                  <c:v>9.8284292973915607E-3</c:v>
                </c:pt>
                <c:pt idx="37190">
                  <c:v>9.0978377038897704E-3</c:v>
                </c:pt>
                <c:pt idx="37191">
                  <c:v>4.4706281446514201E-2</c:v>
                </c:pt>
                <c:pt idx="37192">
                  <c:v>1.9609062165929499E-2</c:v>
                </c:pt>
                <c:pt idx="37193">
                  <c:v>3.7777021161093098E-2</c:v>
                </c:pt>
                <c:pt idx="37194">
                  <c:v>1.2425706202017999E-2</c:v>
                </c:pt>
                <c:pt idx="37195">
                  <c:v>1.4466269240751299E-2</c:v>
                </c:pt>
                <c:pt idx="37196">
                  <c:v>1.0706751178310801E-2</c:v>
                </c:pt>
                <c:pt idx="37197">
                  <c:v>1.3377658812591901E-2</c:v>
                </c:pt>
                <c:pt idx="37198">
                  <c:v>9.7820116813070197E-3</c:v>
                </c:pt>
                <c:pt idx="37199">
                  <c:v>1.16054248573438E-2</c:v>
                </c:pt>
                <c:pt idx="37200">
                  <c:v>8.7370146616094005E-3</c:v>
                </c:pt>
                <c:pt idx="37201">
                  <c:v>3.1722505110763403E-2</c:v>
                </c:pt>
                <c:pt idx="37202">
                  <c:v>7.0125715184954002E-2</c:v>
                </c:pt>
                <c:pt idx="37203">
                  <c:v>1.25600073992883E-2</c:v>
                </c:pt>
                <c:pt idx="37204">
                  <c:v>1.90871885208286E-2</c:v>
                </c:pt>
                <c:pt idx="37205">
                  <c:v>2.3130829359142801E-2</c:v>
                </c:pt>
                <c:pt idx="37206">
                  <c:v>2.0076315743798201E-2</c:v>
                </c:pt>
                <c:pt idx="37207">
                  <c:v>2.8926221563090999E-2</c:v>
                </c:pt>
                <c:pt idx="37208">
                  <c:v>1.2679491890457899E-2</c:v>
                </c:pt>
                <c:pt idx="37209">
                  <c:v>1.9253595020573399E-2</c:v>
                </c:pt>
                <c:pt idx="37210">
                  <c:v>2.6556561134860199E-2</c:v>
                </c:pt>
                <c:pt idx="37211">
                  <c:v>5.2266716475608002E-2</c:v>
                </c:pt>
                <c:pt idx="37212">
                  <c:v>9.4354805336786408E-3</c:v>
                </c:pt>
                <c:pt idx="37213">
                  <c:v>1.45814150262369E-2</c:v>
                </c:pt>
                <c:pt idx="37214">
                  <c:v>4.2271986640647803E-2</c:v>
                </c:pt>
                <c:pt idx="37215">
                  <c:v>4.3010440839924301E-2</c:v>
                </c:pt>
                <c:pt idx="37216">
                  <c:v>1.68393893175082E-2</c:v>
                </c:pt>
                <c:pt idx="37217">
                  <c:v>1.15507172684412E-2</c:v>
                </c:pt>
                <c:pt idx="37218">
                  <c:v>5.2690069941854198E-2</c:v>
                </c:pt>
                <c:pt idx="37219">
                  <c:v>9.6340386378351694E-3</c:v>
                </c:pt>
                <c:pt idx="37220">
                  <c:v>3.5718311922110002E-2</c:v>
                </c:pt>
                <c:pt idx="37221">
                  <c:v>1.10466799523637E-2</c:v>
                </c:pt>
                <c:pt idx="37222">
                  <c:v>5.5996331734863097E-2</c:v>
                </c:pt>
                <c:pt idx="37223">
                  <c:v>5.7339089208927697E-2</c:v>
                </c:pt>
                <c:pt idx="37224">
                  <c:v>4.2692958680339899E-2</c:v>
                </c:pt>
                <c:pt idx="37225">
                  <c:v>1.3180424766945E-2</c:v>
                </c:pt>
                <c:pt idx="37226">
                  <c:v>5.7573933514178902E-2</c:v>
                </c:pt>
                <c:pt idx="37227">
                  <c:v>9.0832986514662994E-3</c:v>
                </c:pt>
                <c:pt idx="37228">
                  <c:v>3.6429817623966097E-2</c:v>
                </c:pt>
                <c:pt idx="37229">
                  <c:v>1.82646471695933E-2</c:v>
                </c:pt>
                <c:pt idx="37230">
                  <c:v>1.1375963228135701E-2</c:v>
                </c:pt>
                <c:pt idx="37231">
                  <c:v>1.7067098756388999E-2</c:v>
                </c:pt>
                <c:pt idx="37232">
                  <c:v>1.08436781230119E-2</c:v>
                </c:pt>
                <c:pt idx="37233">
                  <c:v>5.6197827761760903E-2</c:v>
                </c:pt>
                <c:pt idx="37234">
                  <c:v>2.6737309331242701E-2</c:v>
                </c:pt>
                <c:pt idx="37235">
                  <c:v>2.61806792170843E-2</c:v>
                </c:pt>
                <c:pt idx="37236">
                  <c:v>1.2036873832514601E-2</c:v>
                </c:pt>
                <c:pt idx="37237">
                  <c:v>1.8030963294331501E-2</c:v>
                </c:pt>
                <c:pt idx="37238">
                  <c:v>1.13118346055022E-2</c:v>
                </c:pt>
                <c:pt idx="37239">
                  <c:v>1.8624783443179301E-2</c:v>
                </c:pt>
                <c:pt idx="37240">
                  <c:v>5.2002565508030799E-2</c:v>
                </c:pt>
                <c:pt idx="37241">
                  <c:v>2.1843588698455499E-2</c:v>
                </c:pt>
                <c:pt idx="37242">
                  <c:v>6.0969501548254798E-2</c:v>
                </c:pt>
                <c:pt idx="37243">
                  <c:v>5.7262071441461698E-2</c:v>
                </c:pt>
                <c:pt idx="37244">
                  <c:v>1.33799475486189E-2</c:v>
                </c:pt>
                <c:pt idx="37245">
                  <c:v>2.5460484374369201E-2</c:v>
                </c:pt>
                <c:pt idx="37246">
                  <c:v>3.0675993366632501E-2</c:v>
                </c:pt>
                <c:pt idx="37247">
                  <c:v>1.05934461433647E-2</c:v>
                </c:pt>
                <c:pt idx="37248">
                  <c:v>3.2595363272473803E-2</c:v>
                </c:pt>
                <c:pt idx="37249">
                  <c:v>1.25073918705557E-2</c:v>
                </c:pt>
                <c:pt idx="37250">
                  <c:v>1.3955731082990801E-2</c:v>
                </c:pt>
                <c:pt idx="37251">
                  <c:v>1.0911875496439301E-2</c:v>
                </c:pt>
                <c:pt idx="37252">
                  <c:v>1.1858228269789601E-2</c:v>
                </c:pt>
                <c:pt idx="37253">
                  <c:v>1.08777474592677E-2</c:v>
                </c:pt>
                <c:pt idx="37254">
                  <c:v>1.0829114282803899E-2</c:v>
                </c:pt>
                <c:pt idx="37255">
                  <c:v>5.3663950611862E-2</c:v>
                </c:pt>
                <c:pt idx="37256">
                  <c:v>3.7042810242782602E-2</c:v>
                </c:pt>
                <c:pt idx="37257">
                  <c:v>2.2685442695813001E-2</c:v>
                </c:pt>
                <c:pt idx="37258">
                  <c:v>3.0250472432109401E-2</c:v>
                </c:pt>
                <c:pt idx="37259">
                  <c:v>2.23104535292739E-2</c:v>
                </c:pt>
                <c:pt idx="37260">
                  <c:v>1.4592958847758601E-2</c:v>
                </c:pt>
                <c:pt idx="37261">
                  <c:v>3.2651719392289599E-2</c:v>
                </c:pt>
                <c:pt idx="37262">
                  <c:v>6.8550661998040704E-2</c:v>
                </c:pt>
                <c:pt idx="37263">
                  <c:v>2.85140946906049E-2</c:v>
                </c:pt>
                <c:pt idx="37264">
                  <c:v>1.0089307136007799E-2</c:v>
                </c:pt>
                <c:pt idx="37265">
                  <c:v>1.35861318825585E-2</c:v>
                </c:pt>
                <c:pt idx="37266">
                  <c:v>2.06484927537358E-2</c:v>
                </c:pt>
                <c:pt idx="37267">
                  <c:v>2.3516260062561599E-2</c:v>
                </c:pt>
                <c:pt idx="37268">
                  <c:v>1.0822281508602099E-2</c:v>
                </c:pt>
                <c:pt idx="37269">
                  <c:v>1.69113171916132E-2</c:v>
                </c:pt>
                <c:pt idx="37270">
                  <c:v>1.053600959671E-2</c:v>
                </c:pt>
                <c:pt idx="37271">
                  <c:v>2.4714852632407101E-2</c:v>
                </c:pt>
                <c:pt idx="37272">
                  <c:v>3.6192165739356401E-2</c:v>
                </c:pt>
                <c:pt idx="37273">
                  <c:v>1.9984796233445502E-2</c:v>
                </c:pt>
                <c:pt idx="37274">
                  <c:v>1.1614993707363601E-2</c:v>
                </c:pt>
                <c:pt idx="37275">
                  <c:v>1.5656727382874401E-2</c:v>
                </c:pt>
                <c:pt idx="37276">
                  <c:v>3.2654932949146002E-2</c:v>
                </c:pt>
                <c:pt idx="37277">
                  <c:v>1.5837947444652101E-2</c:v>
                </c:pt>
                <c:pt idx="37278">
                  <c:v>1.1253897582808699E-2</c:v>
                </c:pt>
                <c:pt idx="37279">
                  <c:v>4.9306487095704898E-2</c:v>
                </c:pt>
                <c:pt idx="37280">
                  <c:v>9.4907631808292293E-3</c:v>
                </c:pt>
                <c:pt idx="37281">
                  <c:v>3.5591339457199701E-2</c:v>
                </c:pt>
                <c:pt idx="37282">
                  <c:v>6.5728661329741603E-2</c:v>
                </c:pt>
                <c:pt idx="37283">
                  <c:v>1.5145354780179299E-2</c:v>
                </c:pt>
                <c:pt idx="37284">
                  <c:v>2.2606605201880799E-2</c:v>
                </c:pt>
                <c:pt idx="37285">
                  <c:v>1.07050223954617E-2</c:v>
                </c:pt>
                <c:pt idx="37286">
                  <c:v>9.8265471463843297E-3</c:v>
                </c:pt>
                <c:pt idx="37287">
                  <c:v>1.0819425494657101E-2</c:v>
                </c:pt>
                <c:pt idx="37288">
                  <c:v>1.3056662653564101E-2</c:v>
                </c:pt>
                <c:pt idx="37289">
                  <c:v>4.7686527732750499E-2</c:v>
                </c:pt>
                <c:pt idx="37290">
                  <c:v>1.0344627370001301E-2</c:v>
                </c:pt>
                <c:pt idx="37291">
                  <c:v>1.7909510476771699E-2</c:v>
                </c:pt>
                <c:pt idx="37292">
                  <c:v>3.8295983623653301E-2</c:v>
                </c:pt>
                <c:pt idx="37293">
                  <c:v>1.3092094147688501E-2</c:v>
                </c:pt>
                <c:pt idx="37294">
                  <c:v>1.1585546352491099E-2</c:v>
                </c:pt>
                <c:pt idx="37295">
                  <c:v>5.6083548891334399E-2</c:v>
                </c:pt>
                <c:pt idx="37296">
                  <c:v>4.58239389354708E-2</c:v>
                </c:pt>
                <c:pt idx="37297">
                  <c:v>7.1379783713976006E-2</c:v>
                </c:pt>
                <c:pt idx="37298">
                  <c:v>1.6079001661563001E-2</c:v>
                </c:pt>
                <c:pt idx="37299">
                  <c:v>3.6842006120395697E-2</c:v>
                </c:pt>
                <c:pt idx="37300">
                  <c:v>5.2495885241397498E-2</c:v>
                </c:pt>
                <c:pt idx="37301">
                  <c:v>1.0927145782996301E-2</c:v>
                </c:pt>
                <c:pt idx="37302">
                  <c:v>2.06213128724827E-2</c:v>
                </c:pt>
                <c:pt idx="37303">
                  <c:v>3.00099886209312E-2</c:v>
                </c:pt>
                <c:pt idx="37304">
                  <c:v>1.25582253926678E-2</c:v>
                </c:pt>
                <c:pt idx="37305">
                  <c:v>1.41838799368256E-2</c:v>
                </c:pt>
                <c:pt idx="37306">
                  <c:v>1.5831243817221601E-2</c:v>
                </c:pt>
                <c:pt idx="37307">
                  <c:v>3.5644373244895902E-2</c:v>
                </c:pt>
                <c:pt idx="37308">
                  <c:v>1.36773103698309E-2</c:v>
                </c:pt>
                <c:pt idx="37309">
                  <c:v>1.8977826954187899E-2</c:v>
                </c:pt>
                <c:pt idx="37310">
                  <c:v>1.3547316374816E-2</c:v>
                </c:pt>
                <c:pt idx="37311">
                  <c:v>2.97572960683814E-2</c:v>
                </c:pt>
                <c:pt idx="37312">
                  <c:v>1.71903978440613E-2</c:v>
                </c:pt>
                <c:pt idx="37313">
                  <c:v>2.69594924344955E-2</c:v>
                </c:pt>
                <c:pt idx="37314">
                  <c:v>1.0290256992466201E-2</c:v>
                </c:pt>
                <c:pt idx="37315">
                  <c:v>7.1564172392367606E-2</c:v>
                </c:pt>
                <c:pt idx="37316">
                  <c:v>2.2087899334725401E-2</c:v>
                </c:pt>
                <c:pt idx="37317">
                  <c:v>5.8163455512842299E-2</c:v>
                </c:pt>
                <c:pt idx="37318">
                  <c:v>9.0290257185574405E-3</c:v>
                </c:pt>
                <c:pt idx="37319">
                  <c:v>1.1179768655865599E-2</c:v>
                </c:pt>
                <c:pt idx="37320">
                  <c:v>1.7985289462219899E-2</c:v>
                </c:pt>
                <c:pt idx="37321">
                  <c:v>1.4954952487317E-2</c:v>
                </c:pt>
                <c:pt idx="37322">
                  <c:v>4.7916221855627099E-2</c:v>
                </c:pt>
                <c:pt idx="37323">
                  <c:v>2.3670770428924199E-2</c:v>
                </c:pt>
                <c:pt idx="37324">
                  <c:v>6.05031441839343E-2</c:v>
                </c:pt>
                <c:pt idx="37325">
                  <c:v>1.0444633830655799E-2</c:v>
                </c:pt>
                <c:pt idx="37326">
                  <c:v>9.0144681342581804E-3</c:v>
                </c:pt>
                <c:pt idx="37327">
                  <c:v>1.55490038626391E-2</c:v>
                </c:pt>
                <c:pt idx="37328">
                  <c:v>3.7400149955739898E-2</c:v>
                </c:pt>
                <c:pt idx="37329">
                  <c:v>1.13572700576675E-2</c:v>
                </c:pt>
                <c:pt idx="37330">
                  <c:v>1.089526491308E-2</c:v>
                </c:pt>
                <c:pt idx="37331">
                  <c:v>1.01556681005339E-2</c:v>
                </c:pt>
                <c:pt idx="37332">
                  <c:v>2.3530912839611302E-2</c:v>
                </c:pt>
                <c:pt idx="37333">
                  <c:v>3.5723343425072898E-2</c:v>
                </c:pt>
                <c:pt idx="37334">
                  <c:v>3.1988568085309602E-2</c:v>
                </c:pt>
                <c:pt idx="37335">
                  <c:v>1.05420221348869E-2</c:v>
                </c:pt>
                <c:pt idx="37336">
                  <c:v>9.5206725626981598E-3</c:v>
                </c:pt>
                <c:pt idx="37337">
                  <c:v>4.4941011584009802E-2</c:v>
                </c:pt>
                <c:pt idx="37338">
                  <c:v>2.3570411970364E-2</c:v>
                </c:pt>
                <c:pt idx="37339">
                  <c:v>1.9151735145707002E-2</c:v>
                </c:pt>
                <c:pt idx="37340">
                  <c:v>1.7954838846451798E-2</c:v>
                </c:pt>
                <c:pt idx="37341">
                  <c:v>1.1610941462304901E-2</c:v>
                </c:pt>
                <c:pt idx="37342">
                  <c:v>4.8511111957656297E-2</c:v>
                </c:pt>
                <c:pt idx="37343">
                  <c:v>1.29033829857202E-2</c:v>
                </c:pt>
                <c:pt idx="37344">
                  <c:v>5.9753949986878302E-2</c:v>
                </c:pt>
                <c:pt idx="37345">
                  <c:v>1.06853047645329E-2</c:v>
                </c:pt>
                <c:pt idx="37346">
                  <c:v>1.5128520317762101E-2</c:v>
                </c:pt>
                <c:pt idx="37347">
                  <c:v>6.8321612737698503E-2</c:v>
                </c:pt>
                <c:pt idx="37348">
                  <c:v>2.9447488193963599E-2</c:v>
                </c:pt>
                <c:pt idx="37349">
                  <c:v>1.22547137213742E-2</c:v>
                </c:pt>
                <c:pt idx="37350">
                  <c:v>7.1969655810543001E-2</c:v>
                </c:pt>
                <c:pt idx="37351">
                  <c:v>1.7723199923918301E-2</c:v>
                </c:pt>
                <c:pt idx="37352">
                  <c:v>9.5432186042547096E-3</c:v>
                </c:pt>
                <c:pt idx="37353">
                  <c:v>1.9510527847658499E-2</c:v>
                </c:pt>
                <c:pt idx="37354">
                  <c:v>2.14191221174997E-2</c:v>
                </c:pt>
                <c:pt idx="37355">
                  <c:v>1.43808994516088E-2</c:v>
                </c:pt>
                <c:pt idx="37356">
                  <c:v>9.2594374707608302E-3</c:v>
                </c:pt>
                <c:pt idx="37357">
                  <c:v>4.5033607034094397E-2</c:v>
                </c:pt>
                <c:pt idx="37358">
                  <c:v>9.9952591153408595E-3</c:v>
                </c:pt>
                <c:pt idx="37359">
                  <c:v>8.78217522237657E-3</c:v>
                </c:pt>
                <c:pt idx="37360">
                  <c:v>1.44750104340912E-2</c:v>
                </c:pt>
                <c:pt idx="37361">
                  <c:v>1.3936729510481E-2</c:v>
                </c:pt>
                <c:pt idx="37362">
                  <c:v>2.85653661464088E-2</c:v>
                </c:pt>
                <c:pt idx="37363">
                  <c:v>9.1832483653393505E-3</c:v>
                </c:pt>
                <c:pt idx="37364">
                  <c:v>4.3091599136720199E-2</c:v>
                </c:pt>
                <c:pt idx="37365">
                  <c:v>1.26564646111006E-2</c:v>
                </c:pt>
                <c:pt idx="37366">
                  <c:v>9.8996746376633898E-3</c:v>
                </c:pt>
                <c:pt idx="37367">
                  <c:v>2.18816019513049E-2</c:v>
                </c:pt>
                <c:pt idx="37368">
                  <c:v>9.85208504814487E-3</c:v>
                </c:pt>
                <c:pt idx="37369">
                  <c:v>1.4313306576962099E-2</c:v>
                </c:pt>
                <c:pt idx="37370">
                  <c:v>4.7181936675933199E-2</c:v>
                </c:pt>
                <c:pt idx="37371">
                  <c:v>3.7227182805084497E-2</c:v>
                </c:pt>
                <c:pt idx="37372">
                  <c:v>2.8672455997307899E-2</c:v>
                </c:pt>
                <c:pt idx="37373">
                  <c:v>3.1854653974801098E-2</c:v>
                </c:pt>
                <c:pt idx="37374">
                  <c:v>1.30693169507089E-2</c:v>
                </c:pt>
                <c:pt idx="37375">
                  <c:v>7.1429530586600495E-2</c:v>
                </c:pt>
                <c:pt idx="37376">
                  <c:v>2.47577094630907E-2</c:v>
                </c:pt>
                <c:pt idx="37377">
                  <c:v>8.5946588645689197E-3</c:v>
                </c:pt>
                <c:pt idx="37378">
                  <c:v>1.3939225603404701E-2</c:v>
                </c:pt>
                <c:pt idx="37379">
                  <c:v>3.0541076928983401E-2</c:v>
                </c:pt>
                <c:pt idx="37380">
                  <c:v>1.4474492853037899E-2</c:v>
                </c:pt>
                <c:pt idx="37381">
                  <c:v>5.9232074531239402E-2</c:v>
                </c:pt>
                <c:pt idx="37382">
                  <c:v>1.31533650165397E-2</c:v>
                </c:pt>
                <c:pt idx="37383">
                  <c:v>1.0148163794505199E-2</c:v>
                </c:pt>
                <c:pt idx="37384">
                  <c:v>1.9871015931395501E-2</c:v>
                </c:pt>
                <c:pt idx="37385">
                  <c:v>1.87962748794323E-2</c:v>
                </c:pt>
                <c:pt idx="37386">
                  <c:v>3.5965034677639701E-2</c:v>
                </c:pt>
                <c:pt idx="37387">
                  <c:v>2.34154601224279E-2</c:v>
                </c:pt>
                <c:pt idx="37388">
                  <c:v>1.2498473709718299E-2</c:v>
                </c:pt>
                <c:pt idx="37389">
                  <c:v>1.13501721986343E-2</c:v>
                </c:pt>
                <c:pt idx="37390">
                  <c:v>4.3779439539798203E-2</c:v>
                </c:pt>
                <c:pt idx="37391">
                  <c:v>1.3352148339518701E-2</c:v>
                </c:pt>
                <c:pt idx="37392">
                  <c:v>1.22295693601719E-2</c:v>
                </c:pt>
                <c:pt idx="37393">
                  <c:v>1.27131925168133E-2</c:v>
                </c:pt>
                <c:pt idx="37394">
                  <c:v>1.08522338246298E-2</c:v>
                </c:pt>
                <c:pt idx="37395">
                  <c:v>1.6131504354377098E-2</c:v>
                </c:pt>
                <c:pt idx="37396">
                  <c:v>5.1068851215393098E-2</c:v>
                </c:pt>
                <c:pt idx="37397">
                  <c:v>2.7245215203645898E-2</c:v>
                </c:pt>
                <c:pt idx="37398">
                  <c:v>2.64946631123677E-2</c:v>
                </c:pt>
                <c:pt idx="37399">
                  <c:v>1.0360210808234301E-2</c:v>
                </c:pt>
                <c:pt idx="37400">
                  <c:v>2.5533993916340599E-2</c:v>
                </c:pt>
                <c:pt idx="37401">
                  <c:v>6.8447276156739595E-2</c:v>
                </c:pt>
                <c:pt idx="37402">
                  <c:v>4.9668364630121399E-2</c:v>
                </c:pt>
                <c:pt idx="37403">
                  <c:v>2.2999863619546201E-2</c:v>
                </c:pt>
                <c:pt idx="37404">
                  <c:v>1.43188453321237E-2</c:v>
                </c:pt>
                <c:pt idx="37405">
                  <c:v>1.99268798393341E-2</c:v>
                </c:pt>
                <c:pt idx="37406">
                  <c:v>1.4053509979878E-2</c:v>
                </c:pt>
                <c:pt idx="37407">
                  <c:v>1.6462801404214699E-2</c:v>
                </c:pt>
                <c:pt idx="37408">
                  <c:v>2.68064703901056E-2</c:v>
                </c:pt>
                <c:pt idx="37409">
                  <c:v>1.3430154109633699E-2</c:v>
                </c:pt>
                <c:pt idx="37410">
                  <c:v>9.0772206565901993E-3</c:v>
                </c:pt>
                <c:pt idx="37411">
                  <c:v>5.2021830457536097E-2</c:v>
                </c:pt>
                <c:pt idx="37412">
                  <c:v>2.1636583339489E-2</c:v>
                </c:pt>
                <c:pt idx="37413">
                  <c:v>1.34080874740761E-2</c:v>
                </c:pt>
                <c:pt idx="37414">
                  <c:v>9.1109127966386306E-3</c:v>
                </c:pt>
                <c:pt idx="37415">
                  <c:v>2.3992192105259699E-2</c:v>
                </c:pt>
                <c:pt idx="37416">
                  <c:v>1.19799472203912E-2</c:v>
                </c:pt>
                <c:pt idx="37417">
                  <c:v>1.3224307313948301E-2</c:v>
                </c:pt>
                <c:pt idx="37418">
                  <c:v>3.5938941259281099E-2</c:v>
                </c:pt>
                <c:pt idx="37419">
                  <c:v>4.7218932459825898E-2</c:v>
                </c:pt>
                <c:pt idx="37420">
                  <c:v>1.2857815041186599E-2</c:v>
                </c:pt>
                <c:pt idx="37421">
                  <c:v>1.52571834233275E-2</c:v>
                </c:pt>
                <c:pt idx="37422">
                  <c:v>3.6551950584836401E-2</c:v>
                </c:pt>
                <c:pt idx="37423">
                  <c:v>1.1094570100830399E-2</c:v>
                </c:pt>
                <c:pt idx="37424">
                  <c:v>1.35857913430512E-2</c:v>
                </c:pt>
                <c:pt idx="37425">
                  <c:v>3.2688774106416699E-2</c:v>
                </c:pt>
                <c:pt idx="37426">
                  <c:v>8.6165972577636699E-3</c:v>
                </c:pt>
                <c:pt idx="37427">
                  <c:v>1.1929749694386401E-2</c:v>
                </c:pt>
                <c:pt idx="37428">
                  <c:v>3.9917910636968798E-2</c:v>
                </c:pt>
                <c:pt idx="37429">
                  <c:v>1.8718077781050901E-2</c:v>
                </c:pt>
                <c:pt idx="37430">
                  <c:v>1.68066184088921E-2</c:v>
                </c:pt>
                <c:pt idx="37431">
                  <c:v>1.0725934780367499E-2</c:v>
                </c:pt>
                <c:pt idx="37432">
                  <c:v>1.1105628691654599E-2</c:v>
                </c:pt>
                <c:pt idx="37433">
                  <c:v>1.00204462576793E-2</c:v>
                </c:pt>
                <c:pt idx="37434">
                  <c:v>2.2331115841239001E-2</c:v>
                </c:pt>
                <c:pt idx="37435">
                  <c:v>6.3930031158338493E-2</c:v>
                </c:pt>
                <c:pt idx="37436">
                  <c:v>1.8405739482237501E-2</c:v>
                </c:pt>
                <c:pt idx="37437">
                  <c:v>2.3705852692728999E-2</c:v>
                </c:pt>
                <c:pt idx="37438">
                  <c:v>1.24464620815924E-2</c:v>
                </c:pt>
                <c:pt idx="37439">
                  <c:v>1.5609154406479401E-2</c:v>
                </c:pt>
                <c:pt idx="37440">
                  <c:v>4.5819018247452797E-2</c:v>
                </c:pt>
                <c:pt idx="37441">
                  <c:v>1.2273213344303801E-2</c:v>
                </c:pt>
                <c:pt idx="37442">
                  <c:v>1.5080334019805901E-2</c:v>
                </c:pt>
                <c:pt idx="37443">
                  <c:v>1.4471911835887599E-2</c:v>
                </c:pt>
                <c:pt idx="37444">
                  <c:v>3.3198871630809298E-2</c:v>
                </c:pt>
                <c:pt idx="37445">
                  <c:v>3.6351858586054601E-2</c:v>
                </c:pt>
                <c:pt idx="37446">
                  <c:v>4.8043324694111197E-2</c:v>
                </c:pt>
                <c:pt idx="37447">
                  <c:v>2.66666472381571E-2</c:v>
                </c:pt>
                <c:pt idx="37448">
                  <c:v>1.16093311313118E-2</c:v>
                </c:pt>
                <c:pt idx="37449">
                  <c:v>1.09560446677632E-2</c:v>
                </c:pt>
                <c:pt idx="37450">
                  <c:v>1.8278100455535001E-2</c:v>
                </c:pt>
                <c:pt idx="37451">
                  <c:v>1.25338924710597E-2</c:v>
                </c:pt>
                <c:pt idx="37452">
                  <c:v>1.37346157150273E-2</c:v>
                </c:pt>
                <c:pt idx="37453">
                  <c:v>2.1249327430556901E-2</c:v>
                </c:pt>
                <c:pt idx="37454">
                  <c:v>1.52779859111975E-2</c:v>
                </c:pt>
                <c:pt idx="37455">
                  <c:v>3.3659584749793102E-2</c:v>
                </c:pt>
                <c:pt idx="37456">
                  <c:v>4.4364477627070603E-2</c:v>
                </c:pt>
                <c:pt idx="37457">
                  <c:v>1.1861293226057499E-2</c:v>
                </c:pt>
                <c:pt idx="37458">
                  <c:v>1.03706662558557E-2</c:v>
                </c:pt>
                <c:pt idx="37459">
                  <c:v>1.6763757534959799E-2</c:v>
                </c:pt>
                <c:pt idx="37460">
                  <c:v>1.1706305526174399E-2</c:v>
                </c:pt>
                <c:pt idx="37461">
                  <c:v>1.3767906853998001E-2</c:v>
                </c:pt>
                <c:pt idx="37462">
                  <c:v>2.5158932875643698E-2</c:v>
                </c:pt>
                <c:pt idx="37463">
                  <c:v>1.0093438444670901E-2</c:v>
                </c:pt>
                <c:pt idx="37464">
                  <c:v>4.11645943068649E-2</c:v>
                </c:pt>
                <c:pt idx="37465">
                  <c:v>8.6626944065626502E-3</c:v>
                </c:pt>
                <c:pt idx="37466">
                  <c:v>2.1826259326343599E-2</c:v>
                </c:pt>
                <c:pt idx="37467">
                  <c:v>1.15213532769083E-2</c:v>
                </c:pt>
                <c:pt idx="37468">
                  <c:v>1.1387023955749699E-2</c:v>
                </c:pt>
                <c:pt idx="37469">
                  <c:v>4.00124211350932E-2</c:v>
                </c:pt>
                <c:pt idx="37470">
                  <c:v>1.0475688034830601E-2</c:v>
                </c:pt>
                <c:pt idx="37471">
                  <c:v>1.14961434573759E-2</c:v>
                </c:pt>
                <c:pt idx="37472">
                  <c:v>1.0086891903184601E-2</c:v>
                </c:pt>
                <c:pt idx="37473">
                  <c:v>5.9295128679405097E-2</c:v>
                </c:pt>
                <c:pt idx="37474">
                  <c:v>8.98919198656036E-3</c:v>
                </c:pt>
                <c:pt idx="37475">
                  <c:v>3.3368241567367903E-2</c:v>
                </c:pt>
                <c:pt idx="37476">
                  <c:v>1.3312346711383901E-2</c:v>
                </c:pt>
                <c:pt idx="37477">
                  <c:v>1.48546062623386E-2</c:v>
                </c:pt>
                <c:pt idx="37478">
                  <c:v>2.8477451835669E-2</c:v>
                </c:pt>
                <c:pt idx="37479">
                  <c:v>4.9812358025890298E-2</c:v>
                </c:pt>
                <c:pt idx="37480">
                  <c:v>1.52061368779495E-2</c:v>
                </c:pt>
                <c:pt idx="37481">
                  <c:v>1.8578210219393199E-2</c:v>
                </c:pt>
                <c:pt idx="37482">
                  <c:v>1.59362548192119E-2</c:v>
                </c:pt>
                <c:pt idx="37483">
                  <c:v>2.2542413303399299E-2</c:v>
                </c:pt>
                <c:pt idx="37484">
                  <c:v>1.19027373827226E-2</c:v>
                </c:pt>
                <c:pt idx="37485">
                  <c:v>1.6786181680451501E-2</c:v>
                </c:pt>
                <c:pt idx="37486">
                  <c:v>1.07132699329342E-2</c:v>
                </c:pt>
                <c:pt idx="37487">
                  <c:v>1.02749327355531E-2</c:v>
                </c:pt>
                <c:pt idx="37488">
                  <c:v>2.8545250500753901E-2</c:v>
                </c:pt>
                <c:pt idx="37489">
                  <c:v>2.53088683388989E-2</c:v>
                </c:pt>
                <c:pt idx="37490">
                  <c:v>5.0351278905198998E-2</c:v>
                </c:pt>
                <c:pt idx="37491">
                  <c:v>2.3242574930210199E-2</c:v>
                </c:pt>
                <c:pt idx="37492">
                  <c:v>3.7828901105703298E-2</c:v>
                </c:pt>
                <c:pt idx="37493">
                  <c:v>2.13530739570226E-2</c:v>
                </c:pt>
                <c:pt idx="37494">
                  <c:v>5.0444810716496098E-2</c:v>
                </c:pt>
                <c:pt idx="37495">
                  <c:v>5.2562119904378903E-2</c:v>
                </c:pt>
                <c:pt idx="37496">
                  <c:v>4.9275868454399498E-2</c:v>
                </c:pt>
                <c:pt idx="37497">
                  <c:v>1.9192377515584998E-2</c:v>
                </c:pt>
                <c:pt idx="37498">
                  <c:v>1.2292875140180499E-2</c:v>
                </c:pt>
                <c:pt idx="37499">
                  <c:v>1.2434336935505001E-2</c:v>
                </c:pt>
                <c:pt idx="37500">
                  <c:v>1.46773084001433E-2</c:v>
                </c:pt>
                <c:pt idx="37501">
                  <c:v>2.6156376758577501E-2</c:v>
                </c:pt>
                <c:pt idx="37502">
                  <c:v>1.2542540812408499E-2</c:v>
                </c:pt>
                <c:pt idx="37503">
                  <c:v>1.02889877481744E-2</c:v>
                </c:pt>
                <c:pt idx="37504">
                  <c:v>1.3359625635478101E-2</c:v>
                </c:pt>
                <c:pt idx="37505">
                  <c:v>4.5885576249846197E-2</c:v>
                </c:pt>
                <c:pt idx="37506">
                  <c:v>1.1014198096736099E-2</c:v>
                </c:pt>
                <c:pt idx="37507">
                  <c:v>4.8984254011443303E-2</c:v>
                </c:pt>
                <c:pt idx="37508">
                  <c:v>2.94528189627822E-2</c:v>
                </c:pt>
                <c:pt idx="37509">
                  <c:v>5.5317277271056703E-2</c:v>
                </c:pt>
                <c:pt idx="37510">
                  <c:v>1.5109784444165201E-2</c:v>
                </c:pt>
                <c:pt idx="37511">
                  <c:v>1.2141892089186399E-2</c:v>
                </c:pt>
                <c:pt idx="37512">
                  <c:v>9.6238028451773299E-3</c:v>
                </c:pt>
                <c:pt idx="37513">
                  <c:v>2.3916364625232899E-2</c:v>
                </c:pt>
                <c:pt idx="37514">
                  <c:v>4.31729434093596E-2</c:v>
                </c:pt>
                <c:pt idx="37515">
                  <c:v>1.7765149270089899E-2</c:v>
                </c:pt>
                <c:pt idx="37516">
                  <c:v>5.5660683336389599E-2</c:v>
                </c:pt>
                <c:pt idx="37517">
                  <c:v>4.9981118763465497E-2</c:v>
                </c:pt>
                <c:pt idx="37518">
                  <c:v>4.3830126213963302E-2</c:v>
                </c:pt>
                <c:pt idx="37519">
                  <c:v>1.15709024896254E-2</c:v>
                </c:pt>
                <c:pt idx="37520">
                  <c:v>1.0750492969771E-2</c:v>
                </c:pt>
                <c:pt idx="37521">
                  <c:v>1.20667729160552E-2</c:v>
                </c:pt>
                <c:pt idx="37522">
                  <c:v>1.35687139399662E-2</c:v>
                </c:pt>
                <c:pt idx="37523">
                  <c:v>9.9970885637925607E-3</c:v>
                </c:pt>
                <c:pt idx="37524">
                  <c:v>9.4606799229540496E-3</c:v>
                </c:pt>
                <c:pt idx="37525">
                  <c:v>3.5023923115804698E-2</c:v>
                </c:pt>
                <c:pt idx="37526">
                  <c:v>1.0246479737782799E-2</c:v>
                </c:pt>
                <c:pt idx="37527">
                  <c:v>9.9819801882737608E-3</c:v>
                </c:pt>
                <c:pt idx="37528">
                  <c:v>1.5801774306658401E-2</c:v>
                </c:pt>
                <c:pt idx="37529">
                  <c:v>2.8601872063851199E-2</c:v>
                </c:pt>
                <c:pt idx="37530">
                  <c:v>9.4535193903908001E-3</c:v>
                </c:pt>
                <c:pt idx="37531">
                  <c:v>9.5248528851097705E-3</c:v>
                </c:pt>
                <c:pt idx="37532">
                  <c:v>9.0575780597520299E-3</c:v>
                </c:pt>
                <c:pt idx="37533">
                  <c:v>2.5400870490787899E-2</c:v>
                </c:pt>
                <c:pt idx="37534">
                  <c:v>1.5489630346977401E-2</c:v>
                </c:pt>
                <c:pt idx="37535">
                  <c:v>3.6388090703981101E-2</c:v>
                </c:pt>
                <c:pt idx="37536">
                  <c:v>3.1128313600079501E-2</c:v>
                </c:pt>
                <c:pt idx="37537">
                  <c:v>4.0040626694282398E-2</c:v>
                </c:pt>
                <c:pt idx="37538">
                  <c:v>5.4193607005308397E-2</c:v>
                </c:pt>
                <c:pt idx="37539">
                  <c:v>1.2249534968886099E-2</c:v>
                </c:pt>
                <c:pt idx="37540">
                  <c:v>1.10704176106285E-2</c:v>
                </c:pt>
                <c:pt idx="37541">
                  <c:v>5.2870199544266097E-2</c:v>
                </c:pt>
                <c:pt idx="37542">
                  <c:v>1.64259275864856E-2</c:v>
                </c:pt>
                <c:pt idx="37543">
                  <c:v>2.2158660211068298E-2</c:v>
                </c:pt>
                <c:pt idx="37544">
                  <c:v>1.1528467113977901E-2</c:v>
                </c:pt>
                <c:pt idx="37545">
                  <c:v>3.8057519412755099E-2</c:v>
                </c:pt>
                <c:pt idx="37546">
                  <c:v>9.1001584876634605E-3</c:v>
                </c:pt>
                <c:pt idx="37547">
                  <c:v>1.15979246373155E-2</c:v>
                </c:pt>
                <c:pt idx="37548">
                  <c:v>1.5992466370972101E-2</c:v>
                </c:pt>
                <c:pt idx="37549">
                  <c:v>2.3206218896853498E-2</c:v>
                </c:pt>
                <c:pt idx="37550">
                  <c:v>8.95733689510325E-3</c:v>
                </c:pt>
                <c:pt idx="37551">
                  <c:v>1.53782019966614E-2</c:v>
                </c:pt>
                <c:pt idx="37552">
                  <c:v>1.3739432986900699E-2</c:v>
                </c:pt>
                <c:pt idx="37553">
                  <c:v>1.79987016341904E-2</c:v>
                </c:pt>
                <c:pt idx="37554">
                  <c:v>5.3234024548490702E-2</c:v>
                </c:pt>
                <c:pt idx="37555">
                  <c:v>2.2473000013072401E-2</c:v>
                </c:pt>
                <c:pt idx="37556">
                  <c:v>1.46638013836817E-2</c:v>
                </c:pt>
                <c:pt idx="37557">
                  <c:v>1.5712532270941899E-2</c:v>
                </c:pt>
                <c:pt idx="37558">
                  <c:v>3.8562104509479798E-2</c:v>
                </c:pt>
                <c:pt idx="37559">
                  <c:v>1.4985747058214901E-2</c:v>
                </c:pt>
                <c:pt idx="37560">
                  <c:v>2.24824436816238E-2</c:v>
                </c:pt>
                <c:pt idx="37561">
                  <c:v>1.0473936079483499E-2</c:v>
                </c:pt>
                <c:pt idx="37562">
                  <c:v>1.3204994137336E-2</c:v>
                </c:pt>
                <c:pt idx="37563">
                  <c:v>3.9584008221480699E-2</c:v>
                </c:pt>
                <c:pt idx="37564">
                  <c:v>6.0749653138932901E-2</c:v>
                </c:pt>
                <c:pt idx="37565">
                  <c:v>1.2383145008977499E-2</c:v>
                </c:pt>
                <c:pt idx="37566">
                  <c:v>4.7856979307725402E-2</c:v>
                </c:pt>
                <c:pt idx="37567">
                  <c:v>1.50516651536936E-2</c:v>
                </c:pt>
                <c:pt idx="37568">
                  <c:v>1.17685326972372E-2</c:v>
                </c:pt>
                <c:pt idx="37569">
                  <c:v>1.28183615268461E-2</c:v>
                </c:pt>
                <c:pt idx="37570">
                  <c:v>2.45198195841024E-2</c:v>
                </c:pt>
                <c:pt idx="37571">
                  <c:v>2.4445753370394799E-2</c:v>
                </c:pt>
                <c:pt idx="37572">
                  <c:v>1.0284679670289201E-2</c:v>
                </c:pt>
                <c:pt idx="37573">
                  <c:v>8.6800204584962602E-3</c:v>
                </c:pt>
                <c:pt idx="37574">
                  <c:v>1.1114119788793401E-2</c:v>
                </c:pt>
                <c:pt idx="37575">
                  <c:v>1.43360993753615E-2</c:v>
                </c:pt>
                <c:pt idx="37576">
                  <c:v>1.5409761493564701E-2</c:v>
                </c:pt>
                <c:pt idx="37577">
                  <c:v>1.9587647385508999E-2</c:v>
                </c:pt>
                <c:pt idx="37578">
                  <c:v>1.2921799630074501E-2</c:v>
                </c:pt>
                <c:pt idx="37579">
                  <c:v>1.05886049170769E-2</c:v>
                </c:pt>
                <c:pt idx="37580">
                  <c:v>1.66499225158038E-2</c:v>
                </c:pt>
                <c:pt idx="37581">
                  <c:v>1.8038902467597599E-2</c:v>
                </c:pt>
                <c:pt idx="37582">
                  <c:v>5.2704558439721397E-2</c:v>
                </c:pt>
                <c:pt idx="37583">
                  <c:v>3.7017905372264702E-2</c:v>
                </c:pt>
                <c:pt idx="37584">
                  <c:v>1.9031682269522999E-2</c:v>
                </c:pt>
                <c:pt idx="37585">
                  <c:v>1.3725537410157401E-2</c:v>
                </c:pt>
                <c:pt idx="37586">
                  <c:v>5.6699484248707202E-2</c:v>
                </c:pt>
                <c:pt idx="37587">
                  <c:v>1.2343758564163299E-2</c:v>
                </c:pt>
                <c:pt idx="37588">
                  <c:v>1.1781002100462099E-2</c:v>
                </c:pt>
                <c:pt idx="37589">
                  <c:v>7.4132404201531402E-2</c:v>
                </c:pt>
                <c:pt idx="37590">
                  <c:v>1.7071532437438201E-2</c:v>
                </c:pt>
                <c:pt idx="37591">
                  <c:v>8.9101048035313806E-3</c:v>
                </c:pt>
                <c:pt idx="37592">
                  <c:v>1.2296519540925199E-2</c:v>
                </c:pt>
                <c:pt idx="37593">
                  <c:v>2.9385102235201702E-2</c:v>
                </c:pt>
                <c:pt idx="37594">
                  <c:v>5.5376920543249102E-2</c:v>
                </c:pt>
                <c:pt idx="37595">
                  <c:v>4.2521472883197999E-2</c:v>
                </c:pt>
                <c:pt idx="37596">
                  <c:v>1.1024361969328E-2</c:v>
                </c:pt>
                <c:pt idx="37597">
                  <c:v>2.04550318138528E-2</c:v>
                </c:pt>
                <c:pt idx="37598">
                  <c:v>1.2735899593547401E-2</c:v>
                </c:pt>
                <c:pt idx="37599">
                  <c:v>1.0740030035653001E-2</c:v>
                </c:pt>
                <c:pt idx="37600">
                  <c:v>1.8429503925137699E-2</c:v>
                </c:pt>
                <c:pt idx="37601">
                  <c:v>1.60717423080349E-2</c:v>
                </c:pt>
                <c:pt idx="37602">
                  <c:v>1.28897917813178E-2</c:v>
                </c:pt>
                <c:pt idx="37603">
                  <c:v>1.3428882034161E-2</c:v>
                </c:pt>
                <c:pt idx="37604">
                  <c:v>6.0864771828993802E-2</c:v>
                </c:pt>
                <c:pt idx="37605">
                  <c:v>1.3694226168517599E-2</c:v>
                </c:pt>
                <c:pt idx="37606">
                  <c:v>1.5260813661365001E-2</c:v>
                </c:pt>
                <c:pt idx="37607">
                  <c:v>3.1198162079338902E-2</c:v>
                </c:pt>
                <c:pt idx="37608">
                  <c:v>3.3745551165150198E-2</c:v>
                </c:pt>
                <c:pt idx="37609">
                  <c:v>1.5637442929356898E-2</c:v>
                </c:pt>
                <c:pt idx="37610">
                  <c:v>1.0329444059583401E-2</c:v>
                </c:pt>
                <c:pt idx="37611">
                  <c:v>1.23038383106376E-2</c:v>
                </c:pt>
                <c:pt idx="37612">
                  <c:v>2.20234136688915E-2</c:v>
                </c:pt>
                <c:pt idx="37613">
                  <c:v>6.0691663060052102E-2</c:v>
                </c:pt>
                <c:pt idx="37614">
                  <c:v>1.10202880313339E-2</c:v>
                </c:pt>
                <c:pt idx="37615">
                  <c:v>1.5147970008593199E-2</c:v>
                </c:pt>
                <c:pt idx="37616">
                  <c:v>1.9079134621338201E-2</c:v>
                </c:pt>
                <c:pt idx="37617">
                  <c:v>1.2709581550078701E-2</c:v>
                </c:pt>
                <c:pt idx="37618">
                  <c:v>1.61596964207276E-2</c:v>
                </c:pt>
                <c:pt idx="37619">
                  <c:v>1.25080959727654E-2</c:v>
                </c:pt>
                <c:pt idx="37620">
                  <c:v>1.5694262336544699E-2</c:v>
                </c:pt>
                <c:pt idx="37621">
                  <c:v>1.2692396404936499E-2</c:v>
                </c:pt>
                <c:pt idx="37622">
                  <c:v>4.8090786197226398E-2</c:v>
                </c:pt>
                <c:pt idx="37623">
                  <c:v>8.9308048536218595E-3</c:v>
                </c:pt>
                <c:pt idx="37624">
                  <c:v>9.9340515258289804E-3</c:v>
                </c:pt>
                <c:pt idx="37625">
                  <c:v>2.0373787664694401E-2</c:v>
                </c:pt>
                <c:pt idx="37626">
                  <c:v>4.7465757694954702E-2</c:v>
                </c:pt>
                <c:pt idx="37627">
                  <c:v>1.99699733011167E-2</c:v>
                </c:pt>
                <c:pt idx="37628">
                  <c:v>9.6284870906692896E-3</c:v>
                </c:pt>
                <c:pt idx="37629">
                  <c:v>2.6621682355218799E-2</c:v>
                </c:pt>
                <c:pt idx="37630">
                  <c:v>2.2524800163526398E-2</c:v>
                </c:pt>
                <c:pt idx="37631">
                  <c:v>1.2388406542775499E-2</c:v>
                </c:pt>
                <c:pt idx="37632">
                  <c:v>2.0717565144099101E-2</c:v>
                </c:pt>
                <c:pt idx="37633">
                  <c:v>3.1697319063888098E-2</c:v>
                </c:pt>
                <c:pt idx="37634">
                  <c:v>2.0353275744140802E-2</c:v>
                </c:pt>
                <c:pt idx="37635">
                  <c:v>1.5137179140621499E-2</c:v>
                </c:pt>
                <c:pt idx="37636">
                  <c:v>1.16209976916723E-2</c:v>
                </c:pt>
                <c:pt idx="37637">
                  <c:v>2.52873866592154E-2</c:v>
                </c:pt>
                <c:pt idx="37638">
                  <c:v>4.8396929129155497E-2</c:v>
                </c:pt>
                <c:pt idx="37639">
                  <c:v>2.0705217975655402E-2</c:v>
                </c:pt>
                <c:pt idx="37640">
                  <c:v>1.7629160242055499E-2</c:v>
                </c:pt>
                <c:pt idx="37641">
                  <c:v>1.12389474279018E-2</c:v>
                </c:pt>
                <c:pt idx="37642">
                  <c:v>1.7021383862127301E-2</c:v>
                </c:pt>
                <c:pt idx="37643">
                  <c:v>9.2868690929587792E-3</c:v>
                </c:pt>
                <c:pt idx="37644">
                  <c:v>1.29028595228977E-2</c:v>
                </c:pt>
                <c:pt idx="37645">
                  <c:v>4.6476040651905699E-2</c:v>
                </c:pt>
                <c:pt idx="37646">
                  <c:v>1.0085542959128099E-2</c:v>
                </c:pt>
                <c:pt idx="37647">
                  <c:v>1.00331521080433E-2</c:v>
                </c:pt>
                <c:pt idx="37648">
                  <c:v>3.4887357725341801E-2</c:v>
                </c:pt>
                <c:pt idx="37649">
                  <c:v>2.0457530741937902E-2</c:v>
                </c:pt>
                <c:pt idx="37650">
                  <c:v>4.3970177839673698E-2</c:v>
                </c:pt>
                <c:pt idx="37651">
                  <c:v>1.09323907602197E-2</c:v>
                </c:pt>
                <c:pt idx="37652">
                  <c:v>1.42816184105741E-2</c:v>
                </c:pt>
                <c:pt idx="37653">
                  <c:v>1.7800905033071201E-2</c:v>
                </c:pt>
                <c:pt idx="37654">
                  <c:v>1.02004213725038E-2</c:v>
                </c:pt>
                <c:pt idx="37655">
                  <c:v>1.5693990701414199E-2</c:v>
                </c:pt>
                <c:pt idx="37656">
                  <c:v>2.2206067089604799E-2</c:v>
                </c:pt>
                <c:pt idx="37657">
                  <c:v>2.0674346239168601E-2</c:v>
                </c:pt>
                <c:pt idx="37658">
                  <c:v>1.64296930481827E-2</c:v>
                </c:pt>
                <c:pt idx="37659">
                  <c:v>2.66937815587351E-2</c:v>
                </c:pt>
                <c:pt idx="37660">
                  <c:v>1.29326332467874E-2</c:v>
                </c:pt>
                <c:pt idx="37661">
                  <c:v>1.07655033913788E-2</c:v>
                </c:pt>
                <c:pt idx="37662">
                  <c:v>4.4219862366858299E-2</c:v>
                </c:pt>
                <c:pt idx="37663">
                  <c:v>1.02113442005343E-2</c:v>
                </c:pt>
                <c:pt idx="37664">
                  <c:v>1.29806548681403E-2</c:v>
                </c:pt>
                <c:pt idx="37665">
                  <c:v>2.6313740808290201E-2</c:v>
                </c:pt>
                <c:pt idx="37666">
                  <c:v>9.5251601481140293E-3</c:v>
                </c:pt>
                <c:pt idx="37667">
                  <c:v>1.3622472875421201E-2</c:v>
                </c:pt>
                <c:pt idx="37668">
                  <c:v>2.1764867443470799E-2</c:v>
                </c:pt>
                <c:pt idx="37669">
                  <c:v>9.9814715023576004E-3</c:v>
                </c:pt>
                <c:pt idx="37670">
                  <c:v>9.4779679893887796E-3</c:v>
                </c:pt>
                <c:pt idx="37671">
                  <c:v>1.91727474159584E-2</c:v>
                </c:pt>
                <c:pt idx="37672">
                  <c:v>1.2909612630576E-2</c:v>
                </c:pt>
                <c:pt idx="37673">
                  <c:v>9.4659508603431395E-3</c:v>
                </c:pt>
                <c:pt idx="37674">
                  <c:v>2.01115102255983E-2</c:v>
                </c:pt>
                <c:pt idx="37675">
                  <c:v>2.3012039087615802E-2</c:v>
                </c:pt>
                <c:pt idx="37676">
                  <c:v>1.89055474023236E-2</c:v>
                </c:pt>
                <c:pt idx="37677">
                  <c:v>5.1674733829342602E-2</c:v>
                </c:pt>
                <c:pt idx="37678">
                  <c:v>1.00545171045794E-2</c:v>
                </c:pt>
                <c:pt idx="37679">
                  <c:v>1.8202419045996E-2</c:v>
                </c:pt>
                <c:pt idx="37680">
                  <c:v>3.4089376093329203E-2</c:v>
                </c:pt>
                <c:pt idx="37681">
                  <c:v>1.54931170812333E-2</c:v>
                </c:pt>
                <c:pt idx="37682">
                  <c:v>3.2518799763940003E-2</c:v>
                </c:pt>
                <c:pt idx="37683">
                  <c:v>1.7082780447876301E-2</c:v>
                </c:pt>
                <c:pt idx="37684">
                  <c:v>2.8913704658432401E-2</c:v>
                </c:pt>
                <c:pt idx="37685">
                  <c:v>1.27664860118914E-2</c:v>
                </c:pt>
                <c:pt idx="37686">
                  <c:v>1.5035789984605599E-2</c:v>
                </c:pt>
                <c:pt idx="37687">
                  <c:v>1.1357068300661501E-2</c:v>
                </c:pt>
                <c:pt idx="37688">
                  <c:v>1.33939972192136E-2</c:v>
                </c:pt>
                <c:pt idx="37689">
                  <c:v>1.9105657193542701E-2</c:v>
                </c:pt>
                <c:pt idx="37690">
                  <c:v>6.7116173393981599E-2</c:v>
                </c:pt>
                <c:pt idx="37691">
                  <c:v>3.7111400677515997E-2</c:v>
                </c:pt>
                <c:pt idx="37692">
                  <c:v>4.17517878365503E-2</c:v>
                </c:pt>
                <c:pt idx="37693">
                  <c:v>2.1520914742229599E-2</c:v>
                </c:pt>
                <c:pt idx="37694">
                  <c:v>1.4100983938545799E-2</c:v>
                </c:pt>
                <c:pt idx="37695">
                  <c:v>1.22452905682625E-2</c:v>
                </c:pt>
                <c:pt idx="37696">
                  <c:v>9.6410316720011904E-3</c:v>
                </c:pt>
                <c:pt idx="37697">
                  <c:v>1.6062629716532401E-2</c:v>
                </c:pt>
                <c:pt idx="37698">
                  <c:v>3.53165372854084E-2</c:v>
                </c:pt>
                <c:pt idx="37699">
                  <c:v>1.8050993361146701E-2</c:v>
                </c:pt>
                <c:pt idx="37700">
                  <c:v>1.18097135081634E-2</c:v>
                </c:pt>
                <c:pt idx="37701">
                  <c:v>1.3123723868152099E-2</c:v>
                </c:pt>
                <c:pt idx="37702">
                  <c:v>5.0205084630010798E-2</c:v>
                </c:pt>
                <c:pt idx="37703">
                  <c:v>2.73825804173746E-2</c:v>
                </c:pt>
                <c:pt idx="37704">
                  <c:v>1.01669598976069E-2</c:v>
                </c:pt>
                <c:pt idx="37705">
                  <c:v>1.9106048188688302E-2</c:v>
                </c:pt>
                <c:pt idx="37706">
                  <c:v>1.5812272925315202E-2</c:v>
                </c:pt>
                <c:pt idx="37707">
                  <c:v>2.1738368810838401E-2</c:v>
                </c:pt>
                <c:pt idx="37708">
                  <c:v>9.8031522342947892E-3</c:v>
                </c:pt>
                <c:pt idx="37709">
                  <c:v>1.6256088792243498E-2</c:v>
                </c:pt>
                <c:pt idx="37710">
                  <c:v>4.0497794664866998E-2</c:v>
                </c:pt>
                <c:pt idx="37711">
                  <c:v>3.6964588425477903E-2</c:v>
                </c:pt>
                <c:pt idx="37712">
                  <c:v>1.9803850445907399E-2</c:v>
                </c:pt>
                <c:pt idx="37713">
                  <c:v>1.3723530882067399E-2</c:v>
                </c:pt>
                <c:pt idx="37714">
                  <c:v>1.3672024236217901E-2</c:v>
                </c:pt>
                <c:pt idx="37715">
                  <c:v>1.3624921456075301E-2</c:v>
                </c:pt>
                <c:pt idx="37716">
                  <c:v>2.1458315856800501E-2</c:v>
                </c:pt>
                <c:pt idx="37717">
                  <c:v>4.8861052531319601E-2</c:v>
                </c:pt>
                <c:pt idx="37718">
                  <c:v>2.27917172246766E-2</c:v>
                </c:pt>
                <c:pt idx="37719">
                  <c:v>9.8753669657315208E-3</c:v>
                </c:pt>
                <c:pt idx="37720">
                  <c:v>9.9687316001386798E-3</c:v>
                </c:pt>
                <c:pt idx="37721">
                  <c:v>6.1513849125041098E-2</c:v>
                </c:pt>
                <c:pt idx="37722">
                  <c:v>1.9909829726671598E-2</c:v>
                </c:pt>
                <c:pt idx="37723">
                  <c:v>9.6921727511692594E-3</c:v>
                </c:pt>
                <c:pt idx="37724">
                  <c:v>1.66865656903212E-2</c:v>
                </c:pt>
                <c:pt idx="37725">
                  <c:v>1.1419831473123299E-2</c:v>
                </c:pt>
                <c:pt idx="37726">
                  <c:v>5.49262280342106E-2</c:v>
                </c:pt>
                <c:pt idx="37727">
                  <c:v>1.13173108055979E-2</c:v>
                </c:pt>
                <c:pt idx="37728">
                  <c:v>1.21783872330421E-2</c:v>
                </c:pt>
                <c:pt idx="37729">
                  <c:v>1.2142050852843801E-2</c:v>
                </c:pt>
                <c:pt idx="37730">
                  <c:v>2.3232963969397301E-2</c:v>
                </c:pt>
                <c:pt idx="37731">
                  <c:v>4.2043313217143698E-2</c:v>
                </c:pt>
                <c:pt idx="37732">
                  <c:v>1.6265837371419602E-2</c:v>
                </c:pt>
                <c:pt idx="37733">
                  <c:v>5.6806072546191598E-2</c:v>
                </c:pt>
                <c:pt idx="37734">
                  <c:v>1.6766469658486001E-2</c:v>
                </c:pt>
                <c:pt idx="37735">
                  <c:v>2.3837668042133602E-2</c:v>
                </c:pt>
                <c:pt idx="37736">
                  <c:v>3.7294222919645098E-2</c:v>
                </c:pt>
                <c:pt idx="37737">
                  <c:v>8.6700569623994993E-3</c:v>
                </c:pt>
                <c:pt idx="37738">
                  <c:v>1.1846338350149499E-2</c:v>
                </c:pt>
                <c:pt idx="37739">
                  <c:v>2.3107589772598101E-2</c:v>
                </c:pt>
                <c:pt idx="37740">
                  <c:v>3.5535429642917601E-2</c:v>
                </c:pt>
                <c:pt idx="37741">
                  <c:v>2.49894077598832E-2</c:v>
                </c:pt>
                <c:pt idx="37742">
                  <c:v>1.53217975698977E-2</c:v>
                </c:pt>
                <c:pt idx="37743">
                  <c:v>9.9001000087660402E-3</c:v>
                </c:pt>
                <c:pt idx="37744">
                  <c:v>4.37391345321409E-2</c:v>
                </c:pt>
                <c:pt idx="37745">
                  <c:v>3.8528944327777703E-2</c:v>
                </c:pt>
                <c:pt idx="37746">
                  <c:v>1.4504378457154099E-2</c:v>
                </c:pt>
                <c:pt idx="37747">
                  <c:v>1.7240730431066002E-2</c:v>
                </c:pt>
                <c:pt idx="37748">
                  <c:v>3.7379529965068298E-2</c:v>
                </c:pt>
                <c:pt idx="37749">
                  <c:v>5.8201272631223197E-2</c:v>
                </c:pt>
                <c:pt idx="37750">
                  <c:v>1.1626731773096E-2</c:v>
                </c:pt>
                <c:pt idx="37751">
                  <c:v>1.3164242178933701E-2</c:v>
                </c:pt>
                <c:pt idx="37752">
                  <c:v>3.02008907010969E-2</c:v>
                </c:pt>
                <c:pt idx="37753">
                  <c:v>2.6201694081833999E-2</c:v>
                </c:pt>
                <c:pt idx="37754">
                  <c:v>1.1931295928723501E-2</c:v>
                </c:pt>
                <c:pt idx="37755">
                  <c:v>1.0217593928294201E-2</c:v>
                </c:pt>
                <c:pt idx="37756">
                  <c:v>1.38347345357648E-2</c:v>
                </c:pt>
                <c:pt idx="37757">
                  <c:v>1.7482487308644001E-2</c:v>
                </c:pt>
                <c:pt idx="37758">
                  <c:v>1.16337026088837E-2</c:v>
                </c:pt>
                <c:pt idx="37759">
                  <c:v>4.2510084191948898E-2</c:v>
                </c:pt>
                <c:pt idx="37760">
                  <c:v>1.69770165601811E-2</c:v>
                </c:pt>
                <c:pt idx="37761">
                  <c:v>9.7037620855621107E-3</c:v>
                </c:pt>
                <c:pt idx="37762">
                  <c:v>1.3781202491948299E-2</c:v>
                </c:pt>
                <c:pt idx="37763">
                  <c:v>3.69327638784391E-2</c:v>
                </c:pt>
                <c:pt idx="37764">
                  <c:v>3.2875771565545102E-2</c:v>
                </c:pt>
                <c:pt idx="37765">
                  <c:v>1.06016212157291E-2</c:v>
                </c:pt>
                <c:pt idx="37766">
                  <c:v>1.9718900701487602E-2</c:v>
                </c:pt>
                <c:pt idx="37767">
                  <c:v>1.8369610169559899E-2</c:v>
                </c:pt>
                <c:pt idx="37768">
                  <c:v>1.05338675956154E-2</c:v>
                </c:pt>
                <c:pt idx="37769">
                  <c:v>1.1451061264314499E-2</c:v>
                </c:pt>
                <c:pt idx="37770">
                  <c:v>1.5153552589959001E-2</c:v>
                </c:pt>
                <c:pt idx="37771">
                  <c:v>1.4608974722454E-2</c:v>
                </c:pt>
                <c:pt idx="37772">
                  <c:v>1.3620062713972999E-2</c:v>
                </c:pt>
                <c:pt idx="37773">
                  <c:v>1.1573827146299001E-2</c:v>
                </c:pt>
                <c:pt idx="37774">
                  <c:v>4.6976353148571098E-2</c:v>
                </c:pt>
                <c:pt idx="37775">
                  <c:v>2.0813263424990399E-2</c:v>
                </c:pt>
                <c:pt idx="37776">
                  <c:v>1.23130120094334E-2</c:v>
                </c:pt>
                <c:pt idx="37777">
                  <c:v>8.9244653544500799E-3</c:v>
                </c:pt>
                <c:pt idx="37778">
                  <c:v>2.1394362748444199E-2</c:v>
                </c:pt>
                <c:pt idx="37779">
                  <c:v>7.2692412765150205E-2</c:v>
                </c:pt>
                <c:pt idx="37780">
                  <c:v>4.0744488225243597E-2</c:v>
                </c:pt>
                <c:pt idx="37781">
                  <c:v>3.7895299746132802E-2</c:v>
                </c:pt>
                <c:pt idx="37782">
                  <c:v>4.6556290220200101E-2</c:v>
                </c:pt>
                <c:pt idx="37783">
                  <c:v>2.0326903336626598E-2</c:v>
                </c:pt>
                <c:pt idx="37784">
                  <c:v>2.1059323636175201E-2</c:v>
                </c:pt>
                <c:pt idx="37785">
                  <c:v>7.2194459274708703E-2</c:v>
                </c:pt>
                <c:pt idx="37786">
                  <c:v>2.0972406434412099E-2</c:v>
                </c:pt>
                <c:pt idx="37787">
                  <c:v>9.4314466911108695E-3</c:v>
                </c:pt>
                <c:pt idx="37788">
                  <c:v>1.0839216155128201E-2</c:v>
                </c:pt>
                <c:pt idx="37789">
                  <c:v>2.7566899943476501E-2</c:v>
                </c:pt>
                <c:pt idx="37790">
                  <c:v>1.30701483772222E-2</c:v>
                </c:pt>
                <c:pt idx="37791">
                  <c:v>9.8550885473141607E-3</c:v>
                </c:pt>
                <c:pt idx="37792">
                  <c:v>2.5977872930055299E-2</c:v>
                </c:pt>
                <c:pt idx="37793">
                  <c:v>2.8356863480877698E-2</c:v>
                </c:pt>
                <c:pt idx="37794">
                  <c:v>6.7336910285117693E-2</c:v>
                </c:pt>
                <c:pt idx="37795">
                  <c:v>1.0197101915809701E-2</c:v>
                </c:pt>
                <c:pt idx="37796">
                  <c:v>3.9246647474650197E-2</c:v>
                </c:pt>
                <c:pt idx="37797">
                  <c:v>1.5701964589239399E-2</c:v>
                </c:pt>
                <c:pt idx="37798">
                  <c:v>2.01664523877455E-2</c:v>
                </c:pt>
                <c:pt idx="37799">
                  <c:v>9.7735908489792606E-3</c:v>
                </c:pt>
                <c:pt idx="37800">
                  <c:v>1.0803994161336599E-2</c:v>
                </c:pt>
                <c:pt idx="37801">
                  <c:v>1.2247901188177399E-2</c:v>
                </c:pt>
                <c:pt idx="37802">
                  <c:v>5.2468154965560003E-2</c:v>
                </c:pt>
                <c:pt idx="37803">
                  <c:v>2.2057301377896899E-2</c:v>
                </c:pt>
                <c:pt idx="37804">
                  <c:v>2.2165128492071001E-2</c:v>
                </c:pt>
                <c:pt idx="37805">
                  <c:v>1.8258171745484799E-2</c:v>
                </c:pt>
                <c:pt idx="37806">
                  <c:v>2.2951962258901101E-2</c:v>
                </c:pt>
                <c:pt idx="37807">
                  <c:v>1.8849749502547499E-2</c:v>
                </c:pt>
                <c:pt idx="37808">
                  <c:v>2.9097186626613401E-2</c:v>
                </c:pt>
                <c:pt idx="37809">
                  <c:v>1.7121788053935699E-2</c:v>
                </c:pt>
                <c:pt idx="37810">
                  <c:v>2.6377541881243801E-2</c:v>
                </c:pt>
                <c:pt idx="37811">
                  <c:v>9.3838101643209295E-3</c:v>
                </c:pt>
                <c:pt idx="37812">
                  <c:v>3.4272397769233499E-2</c:v>
                </c:pt>
                <c:pt idx="37813">
                  <c:v>2.0435548823059899E-2</c:v>
                </c:pt>
                <c:pt idx="37814">
                  <c:v>1.69879900533636E-2</c:v>
                </c:pt>
                <c:pt idx="37815">
                  <c:v>1.25716449381407E-2</c:v>
                </c:pt>
                <c:pt idx="37816">
                  <c:v>1.19327357458806E-2</c:v>
                </c:pt>
                <c:pt idx="37817">
                  <c:v>3.2975201628744698E-2</c:v>
                </c:pt>
                <c:pt idx="37818">
                  <c:v>1.02192153284146E-2</c:v>
                </c:pt>
                <c:pt idx="37819">
                  <c:v>1.53260874294197E-2</c:v>
                </c:pt>
                <c:pt idx="37820">
                  <c:v>1.48164173289417E-2</c:v>
                </c:pt>
                <c:pt idx="37821">
                  <c:v>2.2305174750857502E-2</c:v>
                </c:pt>
                <c:pt idx="37822">
                  <c:v>9.3485161861222698E-3</c:v>
                </c:pt>
                <c:pt idx="37823">
                  <c:v>5.0029416463808603E-2</c:v>
                </c:pt>
                <c:pt idx="37824">
                  <c:v>2.70955663376653E-2</c:v>
                </c:pt>
                <c:pt idx="37825">
                  <c:v>4.7016705755476798E-2</c:v>
                </c:pt>
                <c:pt idx="37826">
                  <c:v>8.9988156248435695E-3</c:v>
                </c:pt>
                <c:pt idx="37827">
                  <c:v>3.7372214931417402E-2</c:v>
                </c:pt>
                <c:pt idx="37828">
                  <c:v>2.92823946872704E-2</c:v>
                </c:pt>
                <c:pt idx="37829">
                  <c:v>3.9554981374446498E-2</c:v>
                </c:pt>
                <c:pt idx="37830">
                  <c:v>2.0745208985930901E-2</c:v>
                </c:pt>
                <c:pt idx="37831">
                  <c:v>9.3754996265851698E-3</c:v>
                </c:pt>
                <c:pt idx="37832">
                  <c:v>1.2753262992743101E-2</c:v>
                </c:pt>
                <c:pt idx="37833">
                  <c:v>1.32209803221342E-2</c:v>
                </c:pt>
                <c:pt idx="37834">
                  <c:v>1.0503669025771101E-2</c:v>
                </c:pt>
                <c:pt idx="37835">
                  <c:v>1.24144428365655E-2</c:v>
                </c:pt>
                <c:pt idx="37836">
                  <c:v>1.8862446072034501E-2</c:v>
                </c:pt>
                <c:pt idx="37837">
                  <c:v>1.45652418188981E-2</c:v>
                </c:pt>
                <c:pt idx="37838">
                  <c:v>1.2832635456111499E-2</c:v>
                </c:pt>
                <c:pt idx="37839">
                  <c:v>7.2528024523909898E-2</c:v>
                </c:pt>
                <c:pt idx="37840">
                  <c:v>2.1254422172626599E-2</c:v>
                </c:pt>
                <c:pt idx="37841">
                  <c:v>7.0439403637592796E-2</c:v>
                </c:pt>
                <c:pt idx="37842">
                  <c:v>5.15412679470406E-2</c:v>
                </c:pt>
                <c:pt idx="37843">
                  <c:v>1.0730741350334199E-2</c:v>
                </c:pt>
                <c:pt idx="37844">
                  <c:v>2.7386626855871399E-2</c:v>
                </c:pt>
                <c:pt idx="37845">
                  <c:v>9.5945705252238698E-3</c:v>
                </c:pt>
                <c:pt idx="37846">
                  <c:v>1.9947067072878799E-2</c:v>
                </c:pt>
                <c:pt idx="37847">
                  <c:v>1.13396537429347E-2</c:v>
                </c:pt>
                <c:pt idx="37848">
                  <c:v>5.9553597546146003E-2</c:v>
                </c:pt>
                <c:pt idx="37849">
                  <c:v>4.9230939628092898E-2</c:v>
                </c:pt>
                <c:pt idx="37850">
                  <c:v>1.0611792794012699E-2</c:v>
                </c:pt>
                <c:pt idx="37851">
                  <c:v>4.8952180170095803E-2</c:v>
                </c:pt>
                <c:pt idx="37852">
                  <c:v>3.8318619078157402E-2</c:v>
                </c:pt>
                <c:pt idx="37853">
                  <c:v>2.2613524758401601E-2</c:v>
                </c:pt>
                <c:pt idx="37854">
                  <c:v>3.6422353475745399E-2</c:v>
                </c:pt>
                <c:pt idx="37855">
                  <c:v>1.44207594020586E-2</c:v>
                </c:pt>
                <c:pt idx="37856">
                  <c:v>9.2912454516104592E-3</c:v>
                </c:pt>
                <c:pt idx="37857">
                  <c:v>2.4915192051661001E-2</c:v>
                </c:pt>
                <c:pt idx="37858">
                  <c:v>2.9791976884590399E-2</c:v>
                </c:pt>
                <c:pt idx="37859">
                  <c:v>1.76977683633214E-2</c:v>
                </c:pt>
                <c:pt idx="37860">
                  <c:v>2.3597342892541201E-2</c:v>
                </c:pt>
                <c:pt idx="37861">
                  <c:v>2.0253001272894498E-2</c:v>
                </c:pt>
                <c:pt idx="37862">
                  <c:v>1.21703304228639E-2</c:v>
                </c:pt>
                <c:pt idx="37863">
                  <c:v>1.1046390248354101E-2</c:v>
                </c:pt>
                <c:pt idx="37864">
                  <c:v>1.19188356879868E-2</c:v>
                </c:pt>
                <c:pt idx="37865">
                  <c:v>2.8533984202370799E-2</c:v>
                </c:pt>
                <c:pt idx="37866">
                  <c:v>1.3794526550748599E-2</c:v>
                </c:pt>
                <c:pt idx="37867">
                  <c:v>1.07498589167128E-2</c:v>
                </c:pt>
                <c:pt idx="37868">
                  <c:v>1.17574006136709E-2</c:v>
                </c:pt>
                <c:pt idx="37869">
                  <c:v>8.67296066519899E-3</c:v>
                </c:pt>
                <c:pt idx="37870">
                  <c:v>1.90779119100064E-2</c:v>
                </c:pt>
                <c:pt idx="37871">
                  <c:v>2.02833012597959E-2</c:v>
                </c:pt>
                <c:pt idx="37872">
                  <c:v>1.48954452171709E-2</c:v>
                </c:pt>
                <c:pt idx="37873">
                  <c:v>3.1170313596785602E-2</c:v>
                </c:pt>
                <c:pt idx="37874">
                  <c:v>2.6660361353245201E-2</c:v>
                </c:pt>
                <c:pt idx="37875">
                  <c:v>1.2146440054748299E-2</c:v>
                </c:pt>
                <c:pt idx="37876">
                  <c:v>5.3932524037125597E-2</c:v>
                </c:pt>
                <c:pt idx="37877">
                  <c:v>1.39881506832688E-2</c:v>
                </c:pt>
                <c:pt idx="37878">
                  <c:v>6.8671894804455194E-2</c:v>
                </c:pt>
                <c:pt idx="37879">
                  <c:v>2.5473476615001302E-2</c:v>
                </c:pt>
                <c:pt idx="37880">
                  <c:v>7.3592489174408304E-2</c:v>
                </c:pt>
                <c:pt idx="37881">
                  <c:v>2.1990522201320299E-2</c:v>
                </c:pt>
                <c:pt idx="37882">
                  <c:v>7.1356312084197099E-2</c:v>
                </c:pt>
                <c:pt idx="37883">
                  <c:v>2.40145477638565E-2</c:v>
                </c:pt>
                <c:pt idx="37884">
                  <c:v>1.0095218365440001E-2</c:v>
                </c:pt>
                <c:pt idx="37885">
                  <c:v>4.8736651716858703E-2</c:v>
                </c:pt>
                <c:pt idx="37886">
                  <c:v>4.9379647506380998E-2</c:v>
                </c:pt>
                <c:pt idx="37887">
                  <c:v>1.53131605883856E-2</c:v>
                </c:pt>
                <c:pt idx="37888">
                  <c:v>1.20898637710468E-2</c:v>
                </c:pt>
                <c:pt idx="37889">
                  <c:v>1.26558805920019E-2</c:v>
                </c:pt>
                <c:pt idx="37890">
                  <c:v>1.45179972806631E-2</c:v>
                </c:pt>
                <c:pt idx="37891">
                  <c:v>9.4853394920216792E-3</c:v>
                </c:pt>
                <c:pt idx="37892">
                  <c:v>3.0982649569405701E-2</c:v>
                </c:pt>
                <c:pt idx="37893">
                  <c:v>1.14851745896764E-2</c:v>
                </c:pt>
                <c:pt idx="37894">
                  <c:v>3.4273030232421703E-2</c:v>
                </c:pt>
                <c:pt idx="37895">
                  <c:v>1.8133412192006801E-2</c:v>
                </c:pt>
                <c:pt idx="37896">
                  <c:v>1.75876732858831E-2</c:v>
                </c:pt>
                <c:pt idx="37897">
                  <c:v>1.6302522355113199E-2</c:v>
                </c:pt>
                <c:pt idx="37898">
                  <c:v>3.69266496911567E-2</c:v>
                </c:pt>
                <c:pt idx="37899">
                  <c:v>3.4136752371020797E-2</c:v>
                </c:pt>
                <c:pt idx="37900">
                  <c:v>2.2964815372345002E-2</c:v>
                </c:pt>
                <c:pt idx="37901">
                  <c:v>1.0671332295709299E-2</c:v>
                </c:pt>
                <c:pt idx="37902">
                  <c:v>3.5406953047664301E-2</c:v>
                </c:pt>
                <c:pt idx="37903">
                  <c:v>6.03572353492519E-2</c:v>
                </c:pt>
                <c:pt idx="37904">
                  <c:v>2.4821202915878499E-2</c:v>
                </c:pt>
                <c:pt idx="37905">
                  <c:v>1.9009974972525701E-2</c:v>
                </c:pt>
                <c:pt idx="37906">
                  <c:v>1.14698466836483E-2</c:v>
                </c:pt>
                <c:pt idx="37907">
                  <c:v>1.46266007527921E-2</c:v>
                </c:pt>
                <c:pt idx="37908">
                  <c:v>1.34839865264241E-2</c:v>
                </c:pt>
                <c:pt idx="37909">
                  <c:v>1.8194997419469401E-2</c:v>
                </c:pt>
                <c:pt idx="37910">
                  <c:v>3.0039589975206799E-2</c:v>
                </c:pt>
                <c:pt idx="37911">
                  <c:v>2.9682097284328201E-2</c:v>
                </c:pt>
                <c:pt idx="37912">
                  <c:v>4.2994009910496497E-2</c:v>
                </c:pt>
                <c:pt idx="37913">
                  <c:v>2.5419779766599801E-2</c:v>
                </c:pt>
                <c:pt idx="37914">
                  <c:v>2.1322118841404902E-2</c:v>
                </c:pt>
                <c:pt idx="37915">
                  <c:v>2.0677884528789499E-2</c:v>
                </c:pt>
                <c:pt idx="37916">
                  <c:v>5.0130903912996197E-2</c:v>
                </c:pt>
                <c:pt idx="37917">
                  <c:v>4.2931764059790198E-2</c:v>
                </c:pt>
                <c:pt idx="37918">
                  <c:v>2.1881604328802099E-2</c:v>
                </c:pt>
                <c:pt idx="37919">
                  <c:v>1.45730644702624E-2</c:v>
                </c:pt>
                <c:pt idx="37920">
                  <c:v>1.6223108932729401E-2</c:v>
                </c:pt>
                <c:pt idx="37921">
                  <c:v>6.4162885496277702E-2</c:v>
                </c:pt>
                <c:pt idx="37922">
                  <c:v>1.16678236689299E-2</c:v>
                </c:pt>
                <c:pt idx="37923">
                  <c:v>2.8669071713561398E-2</c:v>
                </c:pt>
                <c:pt idx="37924">
                  <c:v>1.37780408909981E-2</c:v>
                </c:pt>
                <c:pt idx="37925">
                  <c:v>9.8323752659024502E-3</c:v>
                </c:pt>
                <c:pt idx="37926">
                  <c:v>2.0819034914588499E-2</c:v>
                </c:pt>
                <c:pt idx="37927">
                  <c:v>3.02912760731032E-2</c:v>
                </c:pt>
                <c:pt idx="37928">
                  <c:v>3.2512838753483597E-2</c:v>
                </c:pt>
                <c:pt idx="37929">
                  <c:v>3.1927533074180198E-2</c:v>
                </c:pt>
                <c:pt idx="37930">
                  <c:v>1.5650658920023899E-2</c:v>
                </c:pt>
                <c:pt idx="37931">
                  <c:v>6.9466443696797095E-2</c:v>
                </c:pt>
                <c:pt idx="37932">
                  <c:v>4.6614585613026498E-2</c:v>
                </c:pt>
                <c:pt idx="37933">
                  <c:v>1.12400800298096E-2</c:v>
                </c:pt>
                <c:pt idx="37934">
                  <c:v>3.61985229737328E-2</c:v>
                </c:pt>
                <c:pt idx="37935">
                  <c:v>4.69580613001645E-2</c:v>
                </c:pt>
                <c:pt idx="37936">
                  <c:v>1.06083334695259E-2</c:v>
                </c:pt>
                <c:pt idx="37937">
                  <c:v>1.26465067653607E-2</c:v>
                </c:pt>
                <c:pt idx="37938">
                  <c:v>3.5863348428168899E-2</c:v>
                </c:pt>
                <c:pt idx="37939">
                  <c:v>1.21094208011761E-2</c:v>
                </c:pt>
                <c:pt idx="37940">
                  <c:v>1.63062098816633E-2</c:v>
                </c:pt>
                <c:pt idx="37941">
                  <c:v>6.0776055939383601E-2</c:v>
                </c:pt>
                <c:pt idx="37942">
                  <c:v>2.3079400730823599E-2</c:v>
                </c:pt>
                <c:pt idx="37943">
                  <c:v>1.99543439921883E-2</c:v>
                </c:pt>
                <c:pt idx="37944">
                  <c:v>2.5365184583814801E-2</c:v>
                </c:pt>
                <c:pt idx="37945">
                  <c:v>9.73527645494629E-3</c:v>
                </c:pt>
                <c:pt idx="37946">
                  <c:v>2.01642471845454E-2</c:v>
                </c:pt>
                <c:pt idx="37947">
                  <c:v>1.7047464211992699E-2</c:v>
                </c:pt>
                <c:pt idx="37948">
                  <c:v>1.05018983882185E-2</c:v>
                </c:pt>
                <c:pt idx="37949">
                  <c:v>6.7951852240427199E-2</c:v>
                </c:pt>
                <c:pt idx="37950">
                  <c:v>1.14033083927673E-2</c:v>
                </c:pt>
                <c:pt idx="37951">
                  <c:v>1.1576898955200801E-2</c:v>
                </c:pt>
                <c:pt idx="37952">
                  <c:v>2.44157764461473E-2</c:v>
                </c:pt>
                <c:pt idx="37953">
                  <c:v>4.2792390478500301E-2</c:v>
                </c:pt>
                <c:pt idx="37954">
                  <c:v>2.4309354446547801E-2</c:v>
                </c:pt>
                <c:pt idx="37955">
                  <c:v>9.56383837050424E-3</c:v>
                </c:pt>
                <c:pt idx="37956">
                  <c:v>1.29689589151703E-2</c:v>
                </c:pt>
                <c:pt idx="37957">
                  <c:v>1.58660780480126E-2</c:v>
                </c:pt>
                <c:pt idx="37958">
                  <c:v>1.03936511845042E-2</c:v>
                </c:pt>
                <c:pt idx="37959">
                  <c:v>7.2139653344095805E-2</c:v>
                </c:pt>
                <c:pt idx="37960">
                  <c:v>2.9849478753643299E-2</c:v>
                </c:pt>
                <c:pt idx="37961">
                  <c:v>9.4586536888806999E-3</c:v>
                </c:pt>
                <c:pt idx="37962">
                  <c:v>3.5957933363607301E-2</c:v>
                </c:pt>
                <c:pt idx="37963">
                  <c:v>1.26279740709803E-2</c:v>
                </c:pt>
                <c:pt idx="37964">
                  <c:v>1.1561311439501201E-2</c:v>
                </c:pt>
                <c:pt idx="37965">
                  <c:v>1.81982785609844E-2</c:v>
                </c:pt>
                <c:pt idx="37966">
                  <c:v>2.75609665870803E-2</c:v>
                </c:pt>
                <c:pt idx="37967">
                  <c:v>1.90805100777304E-2</c:v>
                </c:pt>
                <c:pt idx="37968">
                  <c:v>1.10155264011924E-2</c:v>
                </c:pt>
                <c:pt idx="37969">
                  <c:v>5.1470853765240202E-2</c:v>
                </c:pt>
                <c:pt idx="37970">
                  <c:v>1.7082700423044599E-2</c:v>
                </c:pt>
                <c:pt idx="37971">
                  <c:v>3.4165287697050101E-2</c:v>
                </c:pt>
                <c:pt idx="37972">
                  <c:v>2.5614717061095301E-2</c:v>
                </c:pt>
                <c:pt idx="37973">
                  <c:v>2.9331135857528799E-2</c:v>
                </c:pt>
                <c:pt idx="37974">
                  <c:v>9.7434336902528992E-3</c:v>
                </c:pt>
                <c:pt idx="37975">
                  <c:v>5.2626125848396703E-2</c:v>
                </c:pt>
                <c:pt idx="37976">
                  <c:v>1.1614699994350299E-2</c:v>
                </c:pt>
                <c:pt idx="37977">
                  <c:v>1.8804115728543999E-2</c:v>
                </c:pt>
                <c:pt idx="37978">
                  <c:v>6.7279614637155094E-2</c:v>
                </c:pt>
                <c:pt idx="37979">
                  <c:v>2.3377053915716799E-2</c:v>
                </c:pt>
                <c:pt idx="37980">
                  <c:v>2.84445867125614E-2</c:v>
                </c:pt>
                <c:pt idx="37981">
                  <c:v>2.72436936652076E-2</c:v>
                </c:pt>
                <c:pt idx="37982">
                  <c:v>1.9650382465072801E-2</c:v>
                </c:pt>
                <c:pt idx="37983">
                  <c:v>1.3946448333023999E-2</c:v>
                </c:pt>
                <c:pt idx="37984">
                  <c:v>5.3934858248652399E-2</c:v>
                </c:pt>
                <c:pt idx="37985">
                  <c:v>1.14057102230577E-2</c:v>
                </c:pt>
                <c:pt idx="37986">
                  <c:v>6.5084687382554199E-2</c:v>
                </c:pt>
                <c:pt idx="37987">
                  <c:v>2.3179365370182801E-2</c:v>
                </c:pt>
                <c:pt idx="37988">
                  <c:v>6.0966713056545302E-2</c:v>
                </c:pt>
                <c:pt idx="37989">
                  <c:v>2.0036096361801502E-2</c:v>
                </c:pt>
                <c:pt idx="37990">
                  <c:v>3.5687157847789197E-2</c:v>
                </c:pt>
                <c:pt idx="37991">
                  <c:v>2.8471882662424799E-2</c:v>
                </c:pt>
                <c:pt idx="37992">
                  <c:v>1.2997309756451501E-2</c:v>
                </c:pt>
                <c:pt idx="37993">
                  <c:v>3.6544822580091799E-2</c:v>
                </c:pt>
                <c:pt idx="37994">
                  <c:v>4.0852724437372999E-2</c:v>
                </c:pt>
                <c:pt idx="37995">
                  <c:v>1.34747018124834E-2</c:v>
                </c:pt>
                <c:pt idx="37996">
                  <c:v>2.07214816794777E-2</c:v>
                </c:pt>
                <c:pt idx="37997">
                  <c:v>9.9035988005537999E-3</c:v>
                </c:pt>
                <c:pt idx="37998">
                  <c:v>6.8378441570875498E-2</c:v>
                </c:pt>
                <c:pt idx="37999">
                  <c:v>1.5113486057784601E-2</c:v>
                </c:pt>
                <c:pt idx="38000">
                  <c:v>1.7009059977457001E-2</c:v>
                </c:pt>
                <c:pt idx="38001">
                  <c:v>1.9917759607901198E-2</c:v>
                </c:pt>
                <c:pt idx="38002">
                  <c:v>1.2488369764355601E-2</c:v>
                </c:pt>
                <c:pt idx="38003">
                  <c:v>3.9272730380035502E-2</c:v>
                </c:pt>
                <c:pt idx="38004">
                  <c:v>4.1416088507800299E-2</c:v>
                </c:pt>
                <c:pt idx="38005">
                  <c:v>1.27014489542426E-2</c:v>
                </c:pt>
                <c:pt idx="38006">
                  <c:v>1.2058323545062401E-2</c:v>
                </c:pt>
                <c:pt idx="38007">
                  <c:v>2.2044264839093299E-2</c:v>
                </c:pt>
                <c:pt idx="38008">
                  <c:v>1.2711003624900701E-2</c:v>
                </c:pt>
                <c:pt idx="38009">
                  <c:v>1.9282365105578899E-2</c:v>
                </c:pt>
                <c:pt idx="38010">
                  <c:v>1.26923602484085E-2</c:v>
                </c:pt>
                <c:pt idx="38011">
                  <c:v>3.3714462157990698E-2</c:v>
                </c:pt>
                <c:pt idx="38012">
                  <c:v>3.4945191358725501E-2</c:v>
                </c:pt>
                <c:pt idx="38013">
                  <c:v>9.8383099874764894E-3</c:v>
                </c:pt>
                <c:pt idx="38014">
                  <c:v>2.0053621131659399E-2</c:v>
                </c:pt>
                <c:pt idx="38015">
                  <c:v>6.4027542705204707E-2</c:v>
                </c:pt>
                <c:pt idx="38016">
                  <c:v>6.4456676774036895E-2</c:v>
                </c:pt>
                <c:pt idx="38017">
                  <c:v>1.2566343026181001E-2</c:v>
                </c:pt>
                <c:pt idx="38018">
                  <c:v>2.24039612730297E-2</c:v>
                </c:pt>
                <c:pt idx="38019">
                  <c:v>6.2265086210767803E-2</c:v>
                </c:pt>
                <c:pt idx="38020">
                  <c:v>3.9215831673644397E-2</c:v>
                </c:pt>
                <c:pt idx="38021">
                  <c:v>9.8996608568505309E-3</c:v>
                </c:pt>
                <c:pt idx="38022">
                  <c:v>1.34082720245234E-2</c:v>
                </c:pt>
                <c:pt idx="38023">
                  <c:v>2.5726595511954001E-2</c:v>
                </c:pt>
                <c:pt idx="38024">
                  <c:v>3.4049381912747201E-2</c:v>
                </c:pt>
                <c:pt idx="38025">
                  <c:v>1.09891600184439E-2</c:v>
                </c:pt>
                <c:pt idx="38026">
                  <c:v>2.31922531608755E-2</c:v>
                </c:pt>
                <c:pt idx="38027">
                  <c:v>1.8917198571859101E-2</c:v>
                </c:pt>
                <c:pt idx="38028">
                  <c:v>5.1123744967841098E-2</c:v>
                </c:pt>
                <c:pt idx="38029">
                  <c:v>1.21985941740661E-2</c:v>
                </c:pt>
                <c:pt idx="38030">
                  <c:v>5.59119283640152E-2</c:v>
                </c:pt>
                <c:pt idx="38031">
                  <c:v>2.0388714316674401E-2</c:v>
                </c:pt>
                <c:pt idx="38032">
                  <c:v>1.2183193922043201E-2</c:v>
                </c:pt>
                <c:pt idx="38033">
                  <c:v>4.8804456284748103E-2</c:v>
                </c:pt>
                <c:pt idx="38034">
                  <c:v>1.29258539787426E-2</c:v>
                </c:pt>
                <c:pt idx="38035">
                  <c:v>1.0160936003791201E-2</c:v>
                </c:pt>
                <c:pt idx="38036">
                  <c:v>2.8960167133531299E-2</c:v>
                </c:pt>
                <c:pt idx="38037">
                  <c:v>2.4314864101573901E-2</c:v>
                </c:pt>
                <c:pt idx="38038">
                  <c:v>1.40304027970901E-2</c:v>
                </c:pt>
                <c:pt idx="38039">
                  <c:v>1.34330504080548E-2</c:v>
                </c:pt>
                <c:pt idx="38040">
                  <c:v>1.7322837070167602E-2</c:v>
                </c:pt>
                <c:pt idx="38041">
                  <c:v>5.1941752575908398E-2</c:v>
                </c:pt>
                <c:pt idx="38042">
                  <c:v>1.70055323228341E-2</c:v>
                </c:pt>
                <c:pt idx="38043">
                  <c:v>1.1907216327552201E-2</c:v>
                </c:pt>
                <c:pt idx="38044">
                  <c:v>2.5453297542400499E-2</c:v>
                </c:pt>
                <c:pt idx="38045">
                  <c:v>1.0229577146414801E-2</c:v>
                </c:pt>
                <c:pt idx="38046">
                  <c:v>1.7173008684065998E-2</c:v>
                </c:pt>
                <c:pt idx="38047">
                  <c:v>6.2853192950777195E-2</c:v>
                </c:pt>
                <c:pt idx="38048">
                  <c:v>2.3960561596057601E-2</c:v>
                </c:pt>
                <c:pt idx="38049">
                  <c:v>1.3317547014420001E-2</c:v>
                </c:pt>
                <c:pt idx="38050">
                  <c:v>1.63033124032653E-2</c:v>
                </c:pt>
                <c:pt idx="38051">
                  <c:v>3.58270405427858E-2</c:v>
                </c:pt>
                <c:pt idx="38052">
                  <c:v>3.1275433967497698E-2</c:v>
                </c:pt>
                <c:pt idx="38053">
                  <c:v>3.0606192649304999E-2</c:v>
                </c:pt>
                <c:pt idx="38054">
                  <c:v>1.9481643798569301E-2</c:v>
                </c:pt>
                <c:pt idx="38055">
                  <c:v>3.10915795904084E-2</c:v>
                </c:pt>
                <c:pt idx="38056">
                  <c:v>3.6003061010164802E-2</c:v>
                </c:pt>
                <c:pt idx="38057">
                  <c:v>1.5081964028818401E-2</c:v>
                </c:pt>
                <c:pt idx="38058">
                  <c:v>1.37542709104086E-2</c:v>
                </c:pt>
                <c:pt idx="38059">
                  <c:v>8.6499349504190592E-3</c:v>
                </c:pt>
                <c:pt idx="38060">
                  <c:v>5.9901896209053403E-2</c:v>
                </c:pt>
                <c:pt idx="38061">
                  <c:v>1.2010331862144801E-2</c:v>
                </c:pt>
                <c:pt idx="38062">
                  <c:v>1.64395573643627E-2</c:v>
                </c:pt>
                <c:pt idx="38063">
                  <c:v>1.01010672500848E-2</c:v>
                </c:pt>
                <c:pt idx="38064">
                  <c:v>3.0200882162308498E-2</c:v>
                </c:pt>
                <c:pt idx="38065">
                  <c:v>6.9583774825229303E-2</c:v>
                </c:pt>
                <c:pt idx="38066">
                  <c:v>7.3134060756246094E-2</c:v>
                </c:pt>
                <c:pt idx="38067">
                  <c:v>4.5379214886471703E-2</c:v>
                </c:pt>
                <c:pt idx="38068">
                  <c:v>1.26055669429771E-2</c:v>
                </c:pt>
                <c:pt idx="38069">
                  <c:v>1.20469294128883E-2</c:v>
                </c:pt>
                <c:pt idx="38070">
                  <c:v>1.1219681612172201E-2</c:v>
                </c:pt>
                <c:pt idx="38071">
                  <c:v>1.00937970252727E-2</c:v>
                </c:pt>
                <c:pt idx="38072">
                  <c:v>3.9742502226226002E-2</c:v>
                </c:pt>
                <c:pt idx="38073">
                  <c:v>1.8877492143939301E-2</c:v>
                </c:pt>
                <c:pt idx="38074">
                  <c:v>2.1724679080244901E-2</c:v>
                </c:pt>
                <c:pt idx="38075">
                  <c:v>9.9287044638393905E-3</c:v>
                </c:pt>
                <c:pt idx="38076">
                  <c:v>1.2840425568104399E-2</c:v>
                </c:pt>
                <c:pt idx="38077">
                  <c:v>6.1027196714425497E-2</c:v>
                </c:pt>
                <c:pt idx="38078">
                  <c:v>4.3826832765649602E-2</c:v>
                </c:pt>
                <c:pt idx="38079">
                  <c:v>9.5403332205711393E-3</c:v>
                </c:pt>
                <c:pt idx="38080">
                  <c:v>1.28563566108904E-2</c:v>
                </c:pt>
                <c:pt idx="38081">
                  <c:v>9.4772195252648093E-3</c:v>
                </c:pt>
                <c:pt idx="38082">
                  <c:v>1.070679589738E-2</c:v>
                </c:pt>
                <c:pt idx="38083">
                  <c:v>1.13171608708961E-2</c:v>
                </c:pt>
                <c:pt idx="38084">
                  <c:v>9.5874738256944494E-3</c:v>
                </c:pt>
                <c:pt idx="38085">
                  <c:v>1.30344308666198E-2</c:v>
                </c:pt>
                <c:pt idx="38086">
                  <c:v>2.09687526783323E-2</c:v>
                </c:pt>
                <c:pt idx="38087">
                  <c:v>1.4498810720218301E-2</c:v>
                </c:pt>
                <c:pt idx="38088">
                  <c:v>3.3202675525274797E-2</c:v>
                </c:pt>
                <c:pt idx="38089">
                  <c:v>6.0331071106166298E-2</c:v>
                </c:pt>
                <c:pt idx="38090">
                  <c:v>1.9681361491756501E-2</c:v>
                </c:pt>
                <c:pt idx="38091">
                  <c:v>1.3172011819778199E-2</c:v>
                </c:pt>
                <c:pt idx="38092">
                  <c:v>9.8491295880060708E-3</c:v>
                </c:pt>
                <c:pt idx="38093">
                  <c:v>9.2044333632623401E-3</c:v>
                </c:pt>
                <c:pt idx="38094">
                  <c:v>4.5277384622575599E-2</c:v>
                </c:pt>
                <c:pt idx="38095">
                  <c:v>1.14833632825778E-2</c:v>
                </c:pt>
                <c:pt idx="38096">
                  <c:v>4.4004297713556399E-2</c:v>
                </c:pt>
                <c:pt idx="38097">
                  <c:v>1.43205896535502E-2</c:v>
                </c:pt>
                <c:pt idx="38098">
                  <c:v>1.0862410168007699E-2</c:v>
                </c:pt>
                <c:pt idx="38099">
                  <c:v>1.7348036875183701E-2</c:v>
                </c:pt>
                <c:pt idx="38100">
                  <c:v>4.2970273735212103E-2</c:v>
                </c:pt>
                <c:pt idx="38101">
                  <c:v>1.1511608550792E-2</c:v>
                </c:pt>
                <c:pt idx="38102">
                  <c:v>1.12127529230253E-2</c:v>
                </c:pt>
                <c:pt idx="38103">
                  <c:v>1.45622048060814E-2</c:v>
                </c:pt>
                <c:pt idx="38104">
                  <c:v>1.34436983145173E-2</c:v>
                </c:pt>
                <c:pt idx="38105">
                  <c:v>1.0606175631893601E-2</c:v>
                </c:pt>
                <c:pt idx="38106">
                  <c:v>1.3629003071262E-2</c:v>
                </c:pt>
                <c:pt idx="38107">
                  <c:v>1.1904434907751799E-2</c:v>
                </c:pt>
                <c:pt idx="38108">
                  <c:v>9.7255185689013104E-3</c:v>
                </c:pt>
                <c:pt idx="38109">
                  <c:v>1.00171581381851E-2</c:v>
                </c:pt>
                <c:pt idx="38110">
                  <c:v>1.32605126290628E-2</c:v>
                </c:pt>
                <c:pt idx="38111">
                  <c:v>3.2083327279386502E-2</c:v>
                </c:pt>
                <c:pt idx="38112">
                  <c:v>8.9644264084509494E-3</c:v>
                </c:pt>
                <c:pt idx="38113">
                  <c:v>2.1040437770685899E-2</c:v>
                </c:pt>
                <c:pt idx="38114">
                  <c:v>1.5938421736042301E-2</c:v>
                </c:pt>
                <c:pt idx="38115">
                  <c:v>4.5291248600891502E-2</c:v>
                </c:pt>
                <c:pt idx="38116">
                  <c:v>1.21803637962554E-2</c:v>
                </c:pt>
                <c:pt idx="38117">
                  <c:v>1.06148019961753E-2</c:v>
                </c:pt>
                <c:pt idx="38118">
                  <c:v>4.4378504425417797E-2</c:v>
                </c:pt>
                <c:pt idx="38119">
                  <c:v>1.51716180427216E-2</c:v>
                </c:pt>
                <c:pt idx="38120">
                  <c:v>2.49419410802619E-2</c:v>
                </c:pt>
                <c:pt idx="38121">
                  <c:v>2.25060521476858E-2</c:v>
                </c:pt>
                <c:pt idx="38122">
                  <c:v>2.9724892950917299E-2</c:v>
                </c:pt>
                <c:pt idx="38123">
                  <c:v>6.9977172785930394E-2</c:v>
                </c:pt>
                <c:pt idx="38124">
                  <c:v>1.25551621314799E-2</c:v>
                </c:pt>
                <c:pt idx="38125">
                  <c:v>1.61345408501039E-2</c:v>
                </c:pt>
                <c:pt idx="38126">
                  <c:v>6.3893495826115906E-2</c:v>
                </c:pt>
                <c:pt idx="38127">
                  <c:v>2.3896278265318999E-2</c:v>
                </c:pt>
                <c:pt idx="38128">
                  <c:v>1.41977654259183E-2</c:v>
                </c:pt>
                <c:pt idx="38129">
                  <c:v>4.9656647636785199E-2</c:v>
                </c:pt>
                <c:pt idx="38130">
                  <c:v>1.8532543937557901E-2</c:v>
                </c:pt>
                <c:pt idx="38131">
                  <c:v>2.86075856582549E-2</c:v>
                </c:pt>
                <c:pt idx="38132">
                  <c:v>5.3736024715161299E-2</c:v>
                </c:pt>
                <c:pt idx="38133">
                  <c:v>1.6099058313856201E-2</c:v>
                </c:pt>
                <c:pt idx="38134">
                  <c:v>1.0944263124140799E-2</c:v>
                </c:pt>
                <c:pt idx="38135">
                  <c:v>1.5569462759186499E-2</c:v>
                </c:pt>
                <c:pt idx="38136">
                  <c:v>3.8629100975065001E-2</c:v>
                </c:pt>
                <c:pt idx="38137">
                  <c:v>9.4991458637466303E-3</c:v>
                </c:pt>
                <c:pt idx="38138">
                  <c:v>2.2585485785764001E-2</c:v>
                </c:pt>
                <c:pt idx="38139">
                  <c:v>1.27593552674269E-2</c:v>
                </c:pt>
                <c:pt idx="38140">
                  <c:v>1.89342507147937E-2</c:v>
                </c:pt>
                <c:pt idx="38141">
                  <c:v>2.2751554168660398E-2</c:v>
                </c:pt>
                <c:pt idx="38142">
                  <c:v>5.3770464614446997E-2</c:v>
                </c:pt>
                <c:pt idx="38143">
                  <c:v>1.00406747276443E-2</c:v>
                </c:pt>
                <c:pt idx="38144">
                  <c:v>1.1741561391142E-2</c:v>
                </c:pt>
                <c:pt idx="38145">
                  <c:v>1.6482958933180102E-2</c:v>
                </c:pt>
                <c:pt idx="38146">
                  <c:v>1.20984268194056E-2</c:v>
                </c:pt>
                <c:pt idx="38147">
                  <c:v>2.4947756100460301E-2</c:v>
                </c:pt>
                <c:pt idx="38148">
                  <c:v>3.80546324892534E-2</c:v>
                </c:pt>
                <c:pt idx="38149">
                  <c:v>2.63094988474122E-2</c:v>
                </c:pt>
                <c:pt idx="38150">
                  <c:v>1.40233348681268E-2</c:v>
                </c:pt>
                <c:pt idx="38151">
                  <c:v>1.41050600404582E-2</c:v>
                </c:pt>
                <c:pt idx="38152">
                  <c:v>2.6305736628570602E-2</c:v>
                </c:pt>
                <c:pt idx="38153">
                  <c:v>3.4079125943315802E-2</c:v>
                </c:pt>
                <c:pt idx="38154">
                  <c:v>2.0159242396035101E-2</c:v>
                </c:pt>
                <c:pt idx="38155">
                  <c:v>9.1574876601113308E-3</c:v>
                </c:pt>
                <c:pt idx="38156">
                  <c:v>5.2129314328669303E-2</c:v>
                </c:pt>
                <c:pt idx="38157">
                  <c:v>3.0358603527912399E-2</c:v>
                </c:pt>
                <c:pt idx="38158">
                  <c:v>2.0571626638445101E-2</c:v>
                </c:pt>
                <c:pt idx="38159">
                  <c:v>2.22162218114417E-2</c:v>
                </c:pt>
                <c:pt idx="38160">
                  <c:v>3.07527369817714E-2</c:v>
                </c:pt>
                <c:pt idx="38161">
                  <c:v>5.6172247468662798E-2</c:v>
                </c:pt>
                <c:pt idx="38162">
                  <c:v>8.7569734032221999E-3</c:v>
                </c:pt>
                <c:pt idx="38163">
                  <c:v>2.1159063800140699E-2</c:v>
                </c:pt>
                <c:pt idx="38164">
                  <c:v>1.32688331198525E-2</c:v>
                </c:pt>
                <c:pt idx="38165">
                  <c:v>2.3350716012121301E-2</c:v>
                </c:pt>
                <c:pt idx="38166">
                  <c:v>1.7037496317036299E-2</c:v>
                </c:pt>
                <c:pt idx="38167">
                  <c:v>3.07267233499511E-2</c:v>
                </c:pt>
                <c:pt idx="38168">
                  <c:v>2.5690863860612301E-2</c:v>
                </c:pt>
                <c:pt idx="38169">
                  <c:v>1.00620053382046E-2</c:v>
                </c:pt>
                <c:pt idx="38170">
                  <c:v>8.9966888578065906E-3</c:v>
                </c:pt>
                <c:pt idx="38171">
                  <c:v>5.7784656489132898E-2</c:v>
                </c:pt>
                <c:pt idx="38172">
                  <c:v>6.7688731075986205E-2</c:v>
                </c:pt>
                <c:pt idx="38173">
                  <c:v>9.6786980053535799E-3</c:v>
                </c:pt>
                <c:pt idx="38174">
                  <c:v>9.45462285536652E-3</c:v>
                </c:pt>
                <c:pt idx="38175">
                  <c:v>1.8165466984418999E-2</c:v>
                </c:pt>
                <c:pt idx="38176">
                  <c:v>9.2238608634268599E-3</c:v>
                </c:pt>
                <c:pt idx="38177">
                  <c:v>1.35993530929517E-2</c:v>
                </c:pt>
                <c:pt idx="38178">
                  <c:v>2.34869026769851E-2</c:v>
                </c:pt>
                <c:pt idx="38179">
                  <c:v>1.85438495360052E-2</c:v>
                </c:pt>
                <c:pt idx="38180">
                  <c:v>8.8145579832847893E-3</c:v>
                </c:pt>
                <c:pt idx="38181">
                  <c:v>1.1559246931561599E-2</c:v>
                </c:pt>
                <c:pt idx="38182">
                  <c:v>2.2332066409501899E-2</c:v>
                </c:pt>
                <c:pt idx="38183">
                  <c:v>2.0125558658591999E-2</c:v>
                </c:pt>
                <c:pt idx="38184">
                  <c:v>4.12551006036707E-2</c:v>
                </c:pt>
                <c:pt idx="38185">
                  <c:v>1.28933025597867E-2</c:v>
                </c:pt>
                <c:pt idx="38186">
                  <c:v>2.5600340758648098E-2</c:v>
                </c:pt>
                <c:pt idx="38187">
                  <c:v>3.2404479646077601E-2</c:v>
                </c:pt>
                <c:pt idx="38188">
                  <c:v>1.4869000219611701E-2</c:v>
                </c:pt>
                <c:pt idx="38189">
                  <c:v>1.20826525004915E-2</c:v>
                </c:pt>
                <c:pt idx="38190">
                  <c:v>1.1430944080195401E-2</c:v>
                </c:pt>
                <c:pt idx="38191">
                  <c:v>5.11609725375382E-2</c:v>
                </c:pt>
                <c:pt idx="38192">
                  <c:v>8.8401663473005702E-3</c:v>
                </c:pt>
                <c:pt idx="38193">
                  <c:v>1.07026590429883E-2</c:v>
                </c:pt>
                <c:pt idx="38194">
                  <c:v>3.6302171579642301E-2</c:v>
                </c:pt>
                <c:pt idx="38195">
                  <c:v>5.4052210229034503E-2</c:v>
                </c:pt>
                <c:pt idx="38196">
                  <c:v>9.5415051171618102E-3</c:v>
                </c:pt>
                <c:pt idx="38197">
                  <c:v>9.9692307902135898E-3</c:v>
                </c:pt>
                <c:pt idx="38198">
                  <c:v>5.0645386952339798E-2</c:v>
                </c:pt>
                <c:pt idx="38199">
                  <c:v>2.1616915136234399E-2</c:v>
                </c:pt>
                <c:pt idx="38200">
                  <c:v>1.34875535604351E-2</c:v>
                </c:pt>
                <c:pt idx="38201">
                  <c:v>1.5838707275251201E-2</c:v>
                </c:pt>
                <c:pt idx="38202">
                  <c:v>1.2895304208417301E-2</c:v>
                </c:pt>
                <c:pt idx="38203">
                  <c:v>1.3236581387015899E-2</c:v>
                </c:pt>
                <c:pt idx="38204">
                  <c:v>1.41139156524907E-2</c:v>
                </c:pt>
                <c:pt idx="38205">
                  <c:v>4.6020291343184902E-2</c:v>
                </c:pt>
                <c:pt idx="38206">
                  <c:v>8.9822162982572604E-3</c:v>
                </c:pt>
                <c:pt idx="38207">
                  <c:v>1.3503292937337701E-2</c:v>
                </c:pt>
                <c:pt idx="38208">
                  <c:v>1.4245947632257601E-2</c:v>
                </c:pt>
                <c:pt idx="38209">
                  <c:v>8.5988739572079708E-3</c:v>
                </c:pt>
                <c:pt idx="38210">
                  <c:v>1.12962064687415E-2</c:v>
                </c:pt>
                <c:pt idx="38211">
                  <c:v>1.1055014798129899E-2</c:v>
                </c:pt>
                <c:pt idx="38212">
                  <c:v>1.33412037045741E-2</c:v>
                </c:pt>
                <c:pt idx="38213">
                  <c:v>1.63816098332869E-2</c:v>
                </c:pt>
                <c:pt idx="38214">
                  <c:v>1.10381579231145E-2</c:v>
                </c:pt>
                <c:pt idx="38215">
                  <c:v>5.1289872437616499E-2</c:v>
                </c:pt>
                <c:pt idx="38216">
                  <c:v>1.39693237618067E-2</c:v>
                </c:pt>
                <c:pt idx="38217">
                  <c:v>9.4430029945764497E-3</c:v>
                </c:pt>
                <c:pt idx="38218">
                  <c:v>1.46268121705666E-2</c:v>
                </c:pt>
                <c:pt idx="38219">
                  <c:v>1.25139186612274E-2</c:v>
                </c:pt>
                <c:pt idx="38220">
                  <c:v>1.7992916816141701E-2</c:v>
                </c:pt>
                <c:pt idx="38221">
                  <c:v>3.3789975002196597E-2</c:v>
                </c:pt>
                <c:pt idx="38222">
                  <c:v>2.36368113520476E-2</c:v>
                </c:pt>
                <c:pt idx="38223">
                  <c:v>4.0682281359058797E-2</c:v>
                </c:pt>
                <c:pt idx="38224">
                  <c:v>2.71289909847067E-2</c:v>
                </c:pt>
                <c:pt idx="38225">
                  <c:v>3.1352109616589199E-2</c:v>
                </c:pt>
                <c:pt idx="38226">
                  <c:v>2.8322280939922399E-2</c:v>
                </c:pt>
                <c:pt idx="38227">
                  <c:v>2.4161707072930701E-2</c:v>
                </c:pt>
                <c:pt idx="38228">
                  <c:v>9.6694490979286202E-3</c:v>
                </c:pt>
                <c:pt idx="38229">
                  <c:v>4.0248899696121603E-2</c:v>
                </c:pt>
                <c:pt idx="38230">
                  <c:v>2.35037564973304E-2</c:v>
                </c:pt>
                <c:pt idx="38231">
                  <c:v>2.27293364673497E-2</c:v>
                </c:pt>
                <c:pt idx="38232">
                  <c:v>2.2470311527584601E-2</c:v>
                </c:pt>
                <c:pt idx="38233">
                  <c:v>1.5348168866700001E-2</c:v>
                </c:pt>
                <c:pt idx="38234">
                  <c:v>1.5370635333416399E-2</c:v>
                </c:pt>
                <c:pt idx="38235">
                  <c:v>1.07048906748109E-2</c:v>
                </c:pt>
                <c:pt idx="38236">
                  <c:v>1.05834767846292E-2</c:v>
                </c:pt>
                <c:pt idx="38237">
                  <c:v>1.26650914105054E-2</c:v>
                </c:pt>
                <c:pt idx="38238">
                  <c:v>1.08608112025838E-2</c:v>
                </c:pt>
                <c:pt idx="38239">
                  <c:v>1.4675790135820399E-2</c:v>
                </c:pt>
                <c:pt idx="38240">
                  <c:v>2.1967290589462798E-2</c:v>
                </c:pt>
                <c:pt idx="38241">
                  <c:v>4.1617585480089599E-2</c:v>
                </c:pt>
                <c:pt idx="38242">
                  <c:v>1.1461127569142001E-2</c:v>
                </c:pt>
                <c:pt idx="38243">
                  <c:v>4.8398535807658599E-2</c:v>
                </c:pt>
                <c:pt idx="38244">
                  <c:v>2.0318090144300499E-2</c:v>
                </c:pt>
                <c:pt idx="38245">
                  <c:v>1.9576456383567999E-2</c:v>
                </c:pt>
                <c:pt idx="38246">
                  <c:v>1.3380234877691801E-2</c:v>
                </c:pt>
                <c:pt idx="38247">
                  <c:v>2.8727954950232101E-2</c:v>
                </c:pt>
                <c:pt idx="38248">
                  <c:v>2.3609372933990399E-2</c:v>
                </c:pt>
                <c:pt idx="38249">
                  <c:v>5.7092217212823697E-2</c:v>
                </c:pt>
                <c:pt idx="38250">
                  <c:v>1.9776264455087601E-2</c:v>
                </c:pt>
                <c:pt idx="38251">
                  <c:v>2.7099060219395701E-2</c:v>
                </c:pt>
                <c:pt idx="38252">
                  <c:v>1.7873997709811101E-2</c:v>
                </c:pt>
                <c:pt idx="38253">
                  <c:v>1.50131313299606E-2</c:v>
                </c:pt>
                <c:pt idx="38254">
                  <c:v>1.6444145683076301E-2</c:v>
                </c:pt>
                <c:pt idx="38255">
                  <c:v>6.06927436855016E-2</c:v>
                </c:pt>
                <c:pt idx="38256">
                  <c:v>1.2540148857362101E-2</c:v>
                </c:pt>
                <c:pt idx="38257">
                  <c:v>1.8432044769295702E-2</c:v>
                </c:pt>
                <c:pt idx="38258">
                  <c:v>4.1303954283266102E-2</c:v>
                </c:pt>
                <c:pt idx="38259">
                  <c:v>8.4501285390321708E-3</c:v>
                </c:pt>
                <c:pt idx="38260">
                  <c:v>4.8328258484074099E-2</c:v>
                </c:pt>
                <c:pt idx="38261">
                  <c:v>6.5478420021472306E-2</c:v>
                </c:pt>
                <c:pt idx="38262">
                  <c:v>1.5090561795770801E-2</c:v>
                </c:pt>
                <c:pt idx="38263">
                  <c:v>2.63870257531784E-2</c:v>
                </c:pt>
                <c:pt idx="38264">
                  <c:v>1.30149204540342E-2</c:v>
                </c:pt>
                <c:pt idx="38265">
                  <c:v>2.8207919706388501E-2</c:v>
                </c:pt>
                <c:pt idx="38266">
                  <c:v>9.6729491883869902E-3</c:v>
                </c:pt>
                <c:pt idx="38267">
                  <c:v>2.2708556083026299E-2</c:v>
                </c:pt>
                <c:pt idx="38268">
                  <c:v>4.6311803615817299E-2</c:v>
                </c:pt>
                <c:pt idx="38269">
                  <c:v>7.4636103064514195E-2</c:v>
                </c:pt>
                <c:pt idx="38270">
                  <c:v>1.0734009069199401E-2</c:v>
                </c:pt>
                <c:pt idx="38271">
                  <c:v>2.2225125576152301E-2</c:v>
                </c:pt>
                <c:pt idx="38272">
                  <c:v>2.0206253395907901E-2</c:v>
                </c:pt>
                <c:pt idx="38273">
                  <c:v>1.8059832600120701E-2</c:v>
                </c:pt>
                <c:pt idx="38274">
                  <c:v>1.0543973800444299E-2</c:v>
                </c:pt>
                <c:pt idx="38275">
                  <c:v>4.8058091369091102E-2</c:v>
                </c:pt>
                <c:pt idx="38276">
                  <c:v>2.7593536925432999E-2</c:v>
                </c:pt>
                <c:pt idx="38277">
                  <c:v>1.04606224658042E-2</c:v>
                </c:pt>
                <c:pt idx="38278">
                  <c:v>4.6151193801347801E-2</c:v>
                </c:pt>
                <c:pt idx="38279">
                  <c:v>3.5032628585737399E-2</c:v>
                </c:pt>
                <c:pt idx="38280">
                  <c:v>8.6530896250340897E-3</c:v>
                </c:pt>
                <c:pt idx="38281">
                  <c:v>6.9323646355785196E-2</c:v>
                </c:pt>
                <c:pt idx="38282">
                  <c:v>9.2083337748823293E-3</c:v>
                </c:pt>
                <c:pt idx="38283">
                  <c:v>2.7984004818852999E-2</c:v>
                </c:pt>
                <c:pt idx="38284">
                  <c:v>4.2409391810497001E-2</c:v>
                </c:pt>
                <c:pt idx="38285">
                  <c:v>2.2098989327193098E-2</c:v>
                </c:pt>
                <c:pt idx="38286">
                  <c:v>1.6479961633959799E-2</c:v>
                </c:pt>
                <c:pt idx="38287">
                  <c:v>2.7296465556665001E-2</c:v>
                </c:pt>
                <c:pt idx="38288">
                  <c:v>1.12297009480105E-2</c:v>
                </c:pt>
                <c:pt idx="38289">
                  <c:v>4.61774958755308E-2</c:v>
                </c:pt>
                <c:pt idx="38290">
                  <c:v>1.04935913112805E-2</c:v>
                </c:pt>
                <c:pt idx="38291">
                  <c:v>2.0576038699818801E-2</c:v>
                </c:pt>
                <c:pt idx="38292">
                  <c:v>1.09366368758549E-2</c:v>
                </c:pt>
                <c:pt idx="38293">
                  <c:v>2.1289971433834098E-2</c:v>
                </c:pt>
                <c:pt idx="38294">
                  <c:v>3.6470499455220899E-2</c:v>
                </c:pt>
                <c:pt idx="38295">
                  <c:v>2.4217849162210699E-2</c:v>
                </c:pt>
                <c:pt idx="38296">
                  <c:v>2.6430153575074701E-2</c:v>
                </c:pt>
                <c:pt idx="38297">
                  <c:v>1.3388037267186801E-2</c:v>
                </c:pt>
                <c:pt idx="38298">
                  <c:v>1.2393865149092201E-2</c:v>
                </c:pt>
                <c:pt idx="38299">
                  <c:v>1.2894424439976E-2</c:v>
                </c:pt>
                <c:pt idx="38300">
                  <c:v>9.0057474059745801E-3</c:v>
                </c:pt>
                <c:pt idx="38301">
                  <c:v>1.01030121604234E-2</c:v>
                </c:pt>
                <c:pt idx="38302">
                  <c:v>4.92807552777546E-2</c:v>
                </c:pt>
                <c:pt idx="38303">
                  <c:v>1.11000380830815E-2</c:v>
                </c:pt>
                <c:pt idx="38304">
                  <c:v>6.9666816001331594E-2</c:v>
                </c:pt>
                <c:pt idx="38305">
                  <c:v>2.3852909647344399E-2</c:v>
                </c:pt>
                <c:pt idx="38306">
                  <c:v>1.02356377135399E-2</c:v>
                </c:pt>
                <c:pt idx="38307">
                  <c:v>1.0472077718802E-2</c:v>
                </c:pt>
                <c:pt idx="38308">
                  <c:v>1.2618484979395999E-2</c:v>
                </c:pt>
                <c:pt idx="38309">
                  <c:v>8.5990513496661102E-3</c:v>
                </c:pt>
                <c:pt idx="38310">
                  <c:v>1.20311293917211E-2</c:v>
                </c:pt>
                <c:pt idx="38311">
                  <c:v>1.8200221167481399E-2</c:v>
                </c:pt>
                <c:pt idx="38312">
                  <c:v>5.5527779089297798E-2</c:v>
                </c:pt>
                <c:pt idx="38313">
                  <c:v>3.2774946945286099E-2</c:v>
                </c:pt>
                <c:pt idx="38314">
                  <c:v>3.2058867414079699E-2</c:v>
                </c:pt>
                <c:pt idx="38315">
                  <c:v>3.1369935940749903E-2</c:v>
                </c:pt>
                <c:pt idx="38316">
                  <c:v>1.0709073574259599E-2</c:v>
                </c:pt>
                <c:pt idx="38317">
                  <c:v>1.38718431186608E-2</c:v>
                </c:pt>
                <c:pt idx="38318">
                  <c:v>1.6071261559492799E-2</c:v>
                </c:pt>
                <c:pt idx="38319">
                  <c:v>2.25104056541134E-2</c:v>
                </c:pt>
                <c:pt idx="38320">
                  <c:v>8.8841007178892401E-3</c:v>
                </c:pt>
                <c:pt idx="38321">
                  <c:v>1.12272798141386E-2</c:v>
                </c:pt>
                <c:pt idx="38322">
                  <c:v>9.7564554547453601E-3</c:v>
                </c:pt>
                <c:pt idx="38323">
                  <c:v>1.20442404438093E-2</c:v>
                </c:pt>
                <c:pt idx="38324">
                  <c:v>1.6898605593476401E-2</c:v>
                </c:pt>
                <c:pt idx="38325">
                  <c:v>2.1634330259870199E-2</c:v>
                </c:pt>
                <c:pt idx="38326">
                  <c:v>2.7585780086217399E-2</c:v>
                </c:pt>
                <c:pt idx="38327">
                  <c:v>1.0798479676575099E-2</c:v>
                </c:pt>
                <c:pt idx="38328">
                  <c:v>9.2489270818272105E-3</c:v>
                </c:pt>
                <c:pt idx="38329">
                  <c:v>4.5570972854352798E-2</c:v>
                </c:pt>
                <c:pt idx="38330">
                  <c:v>1.1112160637957299E-2</c:v>
                </c:pt>
                <c:pt idx="38331">
                  <c:v>2.26116011914776E-2</c:v>
                </c:pt>
                <c:pt idx="38332">
                  <c:v>6.8733928581313303E-2</c:v>
                </c:pt>
                <c:pt idx="38333">
                  <c:v>1.8545017566667901E-2</c:v>
                </c:pt>
                <c:pt idx="38334">
                  <c:v>1.10558381957599E-2</c:v>
                </c:pt>
                <c:pt idx="38335">
                  <c:v>9.5881529094334998E-3</c:v>
                </c:pt>
                <c:pt idx="38336">
                  <c:v>1.4643014295971901E-2</c:v>
                </c:pt>
                <c:pt idx="38337">
                  <c:v>2.7556787365827399E-2</c:v>
                </c:pt>
                <c:pt idx="38338">
                  <c:v>9.9772221595985696E-3</c:v>
                </c:pt>
                <c:pt idx="38339">
                  <c:v>6.5893294011815901E-2</c:v>
                </c:pt>
                <c:pt idx="38340">
                  <c:v>2.5993502542569401E-2</c:v>
                </c:pt>
                <c:pt idx="38341">
                  <c:v>1.4675506281323801E-2</c:v>
                </c:pt>
                <c:pt idx="38342">
                  <c:v>2.6656534937585501E-2</c:v>
                </c:pt>
                <c:pt idx="38343">
                  <c:v>1.13885552701247E-2</c:v>
                </c:pt>
                <c:pt idx="38344">
                  <c:v>1.5008299531398799E-2</c:v>
                </c:pt>
                <c:pt idx="38345">
                  <c:v>1.84009497900002E-2</c:v>
                </c:pt>
                <c:pt idx="38346">
                  <c:v>1.14753581416254E-2</c:v>
                </c:pt>
                <c:pt idx="38347">
                  <c:v>2.75440878660143E-2</c:v>
                </c:pt>
                <c:pt idx="38348">
                  <c:v>5.8265322576336202E-2</c:v>
                </c:pt>
                <c:pt idx="38349">
                  <c:v>1.4185927330037601E-2</c:v>
                </c:pt>
                <c:pt idx="38350">
                  <c:v>1.3888063065899601E-2</c:v>
                </c:pt>
                <c:pt idx="38351">
                  <c:v>1.01727460942297E-2</c:v>
                </c:pt>
                <c:pt idx="38352">
                  <c:v>1.0101144971689799E-2</c:v>
                </c:pt>
                <c:pt idx="38353">
                  <c:v>1.9492124177296601E-2</c:v>
                </c:pt>
                <c:pt idx="38354">
                  <c:v>1.4160604359944E-2</c:v>
                </c:pt>
                <c:pt idx="38355">
                  <c:v>1.15863235912755E-2</c:v>
                </c:pt>
                <c:pt idx="38356">
                  <c:v>7.1516760289725506E-2</c:v>
                </c:pt>
                <c:pt idx="38357">
                  <c:v>9.4782714758727803E-3</c:v>
                </c:pt>
                <c:pt idx="38358">
                  <c:v>6.3372254684231299E-2</c:v>
                </c:pt>
                <c:pt idx="38359">
                  <c:v>1.05834915903135E-2</c:v>
                </c:pt>
                <c:pt idx="38360">
                  <c:v>2.5095130038124198E-2</c:v>
                </c:pt>
                <c:pt idx="38361">
                  <c:v>1.1788341588553001E-2</c:v>
                </c:pt>
                <c:pt idx="38362">
                  <c:v>1.7861220691894102E-2</c:v>
                </c:pt>
                <c:pt idx="38363">
                  <c:v>4.2413962074280602E-2</c:v>
                </c:pt>
                <c:pt idx="38364">
                  <c:v>1.3834134105589599E-2</c:v>
                </c:pt>
                <c:pt idx="38365">
                  <c:v>9.9633377598703308E-3</c:v>
                </c:pt>
                <c:pt idx="38366">
                  <c:v>8.7021902485352604E-3</c:v>
                </c:pt>
                <c:pt idx="38367">
                  <c:v>1.42534275337718E-2</c:v>
                </c:pt>
                <c:pt idx="38368">
                  <c:v>3.0336743364006401E-2</c:v>
                </c:pt>
                <c:pt idx="38369">
                  <c:v>2.0177575329380099E-2</c:v>
                </c:pt>
                <c:pt idx="38370">
                  <c:v>1.0343260111888601E-2</c:v>
                </c:pt>
                <c:pt idx="38371">
                  <c:v>9.8291124330820694E-3</c:v>
                </c:pt>
                <c:pt idx="38372">
                  <c:v>1.26522962275879E-2</c:v>
                </c:pt>
                <c:pt idx="38373">
                  <c:v>2.4922138426972901E-2</c:v>
                </c:pt>
                <c:pt idx="38374">
                  <c:v>2.2950985007725699E-2</c:v>
                </c:pt>
                <c:pt idx="38375">
                  <c:v>1.8031285067649401E-2</c:v>
                </c:pt>
                <c:pt idx="38376">
                  <c:v>1.3842467056673E-2</c:v>
                </c:pt>
                <c:pt idx="38377">
                  <c:v>2.10200548309783E-2</c:v>
                </c:pt>
                <c:pt idx="38378">
                  <c:v>1.56331317209869E-2</c:v>
                </c:pt>
                <c:pt idx="38379">
                  <c:v>1.2981736280636201E-2</c:v>
                </c:pt>
                <c:pt idx="38380">
                  <c:v>1.51603687691013E-2</c:v>
                </c:pt>
                <c:pt idx="38381">
                  <c:v>1.06943084189829E-2</c:v>
                </c:pt>
                <c:pt idx="38382">
                  <c:v>1.6475743669259201E-2</c:v>
                </c:pt>
                <c:pt idx="38383">
                  <c:v>5.2609106282368298E-2</c:v>
                </c:pt>
                <c:pt idx="38384">
                  <c:v>1.11576892142786E-2</c:v>
                </c:pt>
                <c:pt idx="38385">
                  <c:v>2.74028893082967E-2</c:v>
                </c:pt>
                <c:pt idx="38386">
                  <c:v>1.04996810992112E-2</c:v>
                </c:pt>
                <c:pt idx="38387">
                  <c:v>2.4774700146861801E-2</c:v>
                </c:pt>
                <c:pt idx="38388">
                  <c:v>2.4500731268462899E-2</c:v>
                </c:pt>
                <c:pt idx="38389">
                  <c:v>2.0008033980930401E-2</c:v>
                </c:pt>
                <c:pt idx="38390">
                  <c:v>2.1654641402483101E-2</c:v>
                </c:pt>
                <c:pt idx="38391">
                  <c:v>1.2341144088238099E-2</c:v>
                </c:pt>
                <c:pt idx="38392">
                  <c:v>3.6069971321055903E-2</c:v>
                </c:pt>
                <c:pt idx="38393">
                  <c:v>1.02073784422663E-2</c:v>
                </c:pt>
                <c:pt idx="38394">
                  <c:v>1.90616748491233E-2</c:v>
                </c:pt>
                <c:pt idx="38395">
                  <c:v>1.58208321478388E-2</c:v>
                </c:pt>
                <c:pt idx="38396">
                  <c:v>2.491827860711E-2</c:v>
                </c:pt>
                <c:pt idx="38397">
                  <c:v>2.9033555496170701E-2</c:v>
                </c:pt>
                <c:pt idx="38398">
                  <c:v>9.5286150354358893E-3</c:v>
                </c:pt>
                <c:pt idx="38399">
                  <c:v>1.39632156202057E-2</c:v>
                </c:pt>
                <c:pt idx="38400">
                  <c:v>9.6971823393901101E-3</c:v>
                </c:pt>
                <c:pt idx="38401">
                  <c:v>3.4893385074820198E-2</c:v>
                </c:pt>
                <c:pt idx="38402">
                  <c:v>3.5396218797144698E-2</c:v>
                </c:pt>
                <c:pt idx="38403">
                  <c:v>2.5479652256937602E-2</c:v>
                </c:pt>
                <c:pt idx="38404">
                  <c:v>1.03003091439294E-2</c:v>
                </c:pt>
                <c:pt idx="38405">
                  <c:v>7.4451474447452606E-2</c:v>
                </c:pt>
                <c:pt idx="38406">
                  <c:v>1.6579028791980401E-2</c:v>
                </c:pt>
                <c:pt idx="38407">
                  <c:v>1.0075226284139E-2</c:v>
                </c:pt>
                <c:pt idx="38408">
                  <c:v>1.24545538795295E-2</c:v>
                </c:pt>
                <c:pt idx="38409">
                  <c:v>1.98131706386016E-2</c:v>
                </c:pt>
                <c:pt idx="38410">
                  <c:v>1.7655375898889901E-2</c:v>
                </c:pt>
                <c:pt idx="38411">
                  <c:v>1.0196650118008899E-2</c:v>
                </c:pt>
                <c:pt idx="38412">
                  <c:v>1.02786555593011E-2</c:v>
                </c:pt>
                <c:pt idx="38413">
                  <c:v>9.4561878819229596E-3</c:v>
                </c:pt>
                <c:pt idx="38414">
                  <c:v>1.9708374429035301E-2</c:v>
                </c:pt>
                <c:pt idx="38415">
                  <c:v>1.9701557956282801E-2</c:v>
                </c:pt>
                <c:pt idx="38416">
                  <c:v>3.07508083921697E-2</c:v>
                </c:pt>
                <c:pt idx="38417">
                  <c:v>1.3268099493837801E-2</c:v>
                </c:pt>
                <c:pt idx="38418">
                  <c:v>2.2260317546306901E-2</c:v>
                </c:pt>
                <c:pt idx="38419">
                  <c:v>9.7925454220543096E-3</c:v>
                </c:pt>
                <c:pt idx="38420">
                  <c:v>1.38542826656964E-2</c:v>
                </c:pt>
                <c:pt idx="38421">
                  <c:v>9.6498027583931303E-3</c:v>
                </c:pt>
                <c:pt idx="38422">
                  <c:v>2.50899713501017E-2</c:v>
                </c:pt>
                <c:pt idx="38423">
                  <c:v>1.73933818576423E-2</c:v>
                </c:pt>
                <c:pt idx="38424">
                  <c:v>1.14681086790836E-2</c:v>
                </c:pt>
                <c:pt idx="38425">
                  <c:v>1.9884476899170899E-2</c:v>
                </c:pt>
                <c:pt idx="38426">
                  <c:v>1.9478196536241801E-2</c:v>
                </c:pt>
                <c:pt idx="38427">
                  <c:v>5.2403608370994698E-2</c:v>
                </c:pt>
                <c:pt idx="38428">
                  <c:v>1.24215186589707E-2</c:v>
                </c:pt>
                <c:pt idx="38429">
                  <c:v>1.2150237398118E-2</c:v>
                </c:pt>
                <c:pt idx="38430">
                  <c:v>2.4146105401880402E-2</c:v>
                </c:pt>
                <c:pt idx="38431">
                  <c:v>1.1100203889980301E-2</c:v>
                </c:pt>
                <c:pt idx="38432">
                  <c:v>1.2572682199120401E-2</c:v>
                </c:pt>
                <c:pt idx="38433">
                  <c:v>1.32876380427316E-2</c:v>
                </c:pt>
                <c:pt idx="38434">
                  <c:v>4.1546168011109899E-2</c:v>
                </c:pt>
                <c:pt idx="38435">
                  <c:v>5.0677552938573497E-2</c:v>
                </c:pt>
                <c:pt idx="38436">
                  <c:v>6.3371991774517203E-2</c:v>
                </c:pt>
                <c:pt idx="38437">
                  <c:v>1.49130946323677E-2</c:v>
                </c:pt>
                <c:pt idx="38438">
                  <c:v>4.6982529000253397E-2</c:v>
                </c:pt>
                <c:pt idx="38439">
                  <c:v>1.0535749342554799E-2</c:v>
                </c:pt>
                <c:pt idx="38440">
                  <c:v>6.21417356686257E-2</c:v>
                </c:pt>
                <c:pt idx="38441">
                  <c:v>3.8931565905529597E-2</c:v>
                </c:pt>
                <c:pt idx="38442">
                  <c:v>1.80257754603344E-2</c:v>
                </c:pt>
                <c:pt idx="38443">
                  <c:v>3.76251260815351E-2</c:v>
                </c:pt>
                <c:pt idx="38444">
                  <c:v>1.10337748913007E-2</c:v>
                </c:pt>
                <c:pt idx="38445">
                  <c:v>6.2078533244925897E-2</c:v>
                </c:pt>
                <c:pt idx="38446">
                  <c:v>3.2664993258930998E-2</c:v>
                </c:pt>
                <c:pt idx="38447">
                  <c:v>2.8808674844015399E-2</c:v>
                </c:pt>
                <c:pt idx="38448">
                  <c:v>5.0028395843316399E-2</c:v>
                </c:pt>
                <c:pt idx="38449">
                  <c:v>9.4384627339517396E-3</c:v>
                </c:pt>
                <c:pt idx="38450">
                  <c:v>2.5555465804931999E-2</c:v>
                </c:pt>
                <c:pt idx="38451">
                  <c:v>1.13227675039595E-2</c:v>
                </c:pt>
                <c:pt idx="38452">
                  <c:v>1.89631175144463E-2</c:v>
                </c:pt>
                <c:pt idx="38453">
                  <c:v>1.0085939647150099E-2</c:v>
                </c:pt>
                <c:pt idx="38454">
                  <c:v>6.08987113211115E-2</c:v>
                </c:pt>
                <c:pt idx="38455">
                  <c:v>3.2680928776506198E-2</c:v>
                </c:pt>
                <c:pt idx="38456">
                  <c:v>1.7006756238124299E-2</c:v>
                </c:pt>
                <c:pt idx="38457">
                  <c:v>1.5955536709488401E-2</c:v>
                </c:pt>
                <c:pt idx="38458">
                  <c:v>3.1607843074618697E-2</c:v>
                </c:pt>
                <c:pt idx="38459">
                  <c:v>1.4577972500150801E-2</c:v>
                </c:pt>
                <c:pt idx="38460">
                  <c:v>2.7556174737234901E-2</c:v>
                </c:pt>
                <c:pt idx="38461">
                  <c:v>1.14172131151326E-2</c:v>
                </c:pt>
                <c:pt idx="38462">
                  <c:v>3.7056829376777602E-2</c:v>
                </c:pt>
                <c:pt idx="38463">
                  <c:v>1.4570442358908101E-2</c:v>
                </c:pt>
                <c:pt idx="38464">
                  <c:v>2.0500211643487001E-2</c:v>
                </c:pt>
                <c:pt idx="38465">
                  <c:v>3.7770737235482903E-2</c:v>
                </c:pt>
                <c:pt idx="38466">
                  <c:v>7.1493570934942602E-2</c:v>
                </c:pt>
                <c:pt idx="38467">
                  <c:v>9.8167923710330493E-3</c:v>
                </c:pt>
                <c:pt idx="38468">
                  <c:v>1.3579560353323399E-2</c:v>
                </c:pt>
                <c:pt idx="38469">
                  <c:v>1.0629425914861899E-2</c:v>
                </c:pt>
                <c:pt idx="38470">
                  <c:v>1.25181996691731E-2</c:v>
                </c:pt>
                <c:pt idx="38471">
                  <c:v>1.4184424382193301E-2</c:v>
                </c:pt>
                <c:pt idx="38472">
                  <c:v>6.5315416503333196E-2</c:v>
                </c:pt>
                <c:pt idx="38473">
                  <c:v>1.8467838824715501E-2</c:v>
                </c:pt>
                <c:pt idx="38474">
                  <c:v>2.61273778904576E-2</c:v>
                </c:pt>
                <c:pt idx="38475">
                  <c:v>2.4275456570713699E-2</c:v>
                </c:pt>
                <c:pt idx="38476">
                  <c:v>1.0104409633566101E-2</c:v>
                </c:pt>
                <c:pt idx="38477">
                  <c:v>1.17361356417421E-2</c:v>
                </c:pt>
                <c:pt idx="38478">
                  <c:v>1.18246612535149E-2</c:v>
                </c:pt>
                <c:pt idx="38479">
                  <c:v>2.1823881336783101E-2</c:v>
                </c:pt>
                <c:pt idx="38480">
                  <c:v>2.4213150891475601E-2</c:v>
                </c:pt>
                <c:pt idx="38481">
                  <c:v>3.2493312222968897E-2</c:v>
                </c:pt>
                <c:pt idx="38482">
                  <c:v>3.5892208145474898E-2</c:v>
                </c:pt>
                <c:pt idx="38483">
                  <c:v>1.49949925833703E-2</c:v>
                </c:pt>
                <c:pt idx="38484">
                  <c:v>2.8576117955750199E-2</c:v>
                </c:pt>
                <c:pt idx="38485">
                  <c:v>2.18587741895135E-2</c:v>
                </c:pt>
                <c:pt idx="38486">
                  <c:v>1.21098479396008E-2</c:v>
                </c:pt>
                <c:pt idx="38487">
                  <c:v>1.7505911493833098E-2</c:v>
                </c:pt>
                <c:pt idx="38488">
                  <c:v>1.22030139634727E-2</c:v>
                </c:pt>
                <c:pt idx="38489">
                  <c:v>1.9234091184665202E-2</c:v>
                </c:pt>
                <c:pt idx="38490">
                  <c:v>3.03255324242824E-2</c:v>
                </c:pt>
                <c:pt idx="38491">
                  <c:v>2.0616204817676901E-2</c:v>
                </c:pt>
                <c:pt idx="38492">
                  <c:v>5.8804848847581498E-2</c:v>
                </c:pt>
                <c:pt idx="38493">
                  <c:v>3.2990365603449999E-2</c:v>
                </c:pt>
                <c:pt idx="38494">
                  <c:v>1.3869189705476299E-2</c:v>
                </c:pt>
                <c:pt idx="38495">
                  <c:v>9.2065170997199294E-3</c:v>
                </c:pt>
                <c:pt idx="38496">
                  <c:v>2.2727336588541799E-2</c:v>
                </c:pt>
                <c:pt idx="38497">
                  <c:v>2.9448298295569102E-2</c:v>
                </c:pt>
                <c:pt idx="38498">
                  <c:v>2.3004855915230001E-2</c:v>
                </c:pt>
                <c:pt idx="38499">
                  <c:v>1.5612086264228201E-2</c:v>
                </c:pt>
                <c:pt idx="38500">
                  <c:v>3.0768349357957799E-2</c:v>
                </c:pt>
                <c:pt idx="38501">
                  <c:v>1.25169603061375E-2</c:v>
                </c:pt>
                <c:pt idx="38502">
                  <c:v>2.2012975929810798E-2</c:v>
                </c:pt>
                <c:pt idx="38503">
                  <c:v>1.00395811281659E-2</c:v>
                </c:pt>
                <c:pt idx="38504">
                  <c:v>1.25858714178271E-2</c:v>
                </c:pt>
                <c:pt idx="38505">
                  <c:v>2.1717257853557801E-2</c:v>
                </c:pt>
                <c:pt idx="38506">
                  <c:v>2.43893044346087E-2</c:v>
                </c:pt>
                <c:pt idx="38507">
                  <c:v>1.15662390727379E-2</c:v>
                </c:pt>
                <c:pt idx="38508">
                  <c:v>8.8139456359678896E-3</c:v>
                </c:pt>
                <c:pt idx="38509">
                  <c:v>4.1563857086368103E-2</c:v>
                </c:pt>
                <c:pt idx="38510">
                  <c:v>2.96486220463405E-2</c:v>
                </c:pt>
                <c:pt idx="38511">
                  <c:v>1.27498220455542E-2</c:v>
                </c:pt>
                <c:pt idx="38512">
                  <c:v>3.3685909440176201E-2</c:v>
                </c:pt>
                <c:pt idx="38513">
                  <c:v>3.4224939850288398E-2</c:v>
                </c:pt>
                <c:pt idx="38514">
                  <c:v>1.4339441039750401E-2</c:v>
                </c:pt>
                <c:pt idx="38515">
                  <c:v>2.4216799428229699E-2</c:v>
                </c:pt>
                <c:pt idx="38516">
                  <c:v>1.7564010432319501E-2</c:v>
                </c:pt>
                <c:pt idx="38517">
                  <c:v>8.9520579286446796E-3</c:v>
                </c:pt>
                <c:pt idx="38518">
                  <c:v>9.2083653430380802E-3</c:v>
                </c:pt>
                <c:pt idx="38519">
                  <c:v>5.4661521198516597E-2</c:v>
                </c:pt>
                <c:pt idx="38520">
                  <c:v>5.5174311864107102E-2</c:v>
                </c:pt>
                <c:pt idx="38521">
                  <c:v>2.7991719529079698E-2</c:v>
                </c:pt>
                <c:pt idx="38522">
                  <c:v>1.5673187369086301E-2</c:v>
                </c:pt>
                <c:pt idx="38523">
                  <c:v>1.17215213556747E-2</c:v>
                </c:pt>
                <c:pt idx="38524">
                  <c:v>3.7027072672569897E-2</c:v>
                </c:pt>
                <c:pt idx="38525">
                  <c:v>1.0060954195445801E-2</c:v>
                </c:pt>
                <c:pt idx="38526">
                  <c:v>2.7073012844845298E-2</c:v>
                </c:pt>
                <c:pt idx="38527">
                  <c:v>1.23769727341071E-2</c:v>
                </c:pt>
                <c:pt idx="38528">
                  <c:v>2.6768158247460198E-2</c:v>
                </c:pt>
                <c:pt idx="38529">
                  <c:v>4.0023865337521697E-2</c:v>
                </c:pt>
                <c:pt idx="38530">
                  <c:v>2.4443721922028702E-2</c:v>
                </c:pt>
                <c:pt idx="38531">
                  <c:v>9.7986611685516693E-3</c:v>
                </c:pt>
                <c:pt idx="38532">
                  <c:v>1.6199718948821301E-2</c:v>
                </c:pt>
                <c:pt idx="38533">
                  <c:v>2.5029773469439399E-2</c:v>
                </c:pt>
                <c:pt idx="38534">
                  <c:v>2.2862877185143501E-2</c:v>
                </c:pt>
                <c:pt idx="38535">
                  <c:v>9.1030081315866002E-3</c:v>
                </c:pt>
                <c:pt idx="38536">
                  <c:v>2.1700931965164299E-2</c:v>
                </c:pt>
                <c:pt idx="38537">
                  <c:v>4.5152737252554503E-2</c:v>
                </c:pt>
                <c:pt idx="38538">
                  <c:v>2.83735618302795E-2</c:v>
                </c:pt>
                <c:pt idx="38539">
                  <c:v>2.4741565643602501E-2</c:v>
                </c:pt>
                <c:pt idx="38540">
                  <c:v>1.55332971475613E-2</c:v>
                </c:pt>
                <c:pt idx="38541">
                  <c:v>3.88862020982889E-2</c:v>
                </c:pt>
                <c:pt idx="38542">
                  <c:v>8.8869079472365803E-3</c:v>
                </c:pt>
                <c:pt idx="38543">
                  <c:v>1.6979028445791002E-2</c:v>
                </c:pt>
                <c:pt idx="38544">
                  <c:v>1.88860567114555E-2</c:v>
                </c:pt>
                <c:pt idx="38545">
                  <c:v>4.47259565281223E-2</c:v>
                </c:pt>
                <c:pt idx="38546">
                  <c:v>1.16408497074014E-2</c:v>
                </c:pt>
                <c:pt idx="38547">
                  <c:v>1.84332631897575E-2</c:v>
                </c:pt>
                <c:pt idx="38548">
                  <c:v>2.5214564276680701E-2</c:v>
                </c:pt>
                <c:pt idx="38549">
                  <c:v>1.4233322835623299E-2</c:v>
                </c:pt>
                <c:pt idx="38550">
                  <c:v>1.39203974571467E-2</c:v>
                </c:pt>
                <c:pt idx="38551">
                  <c:v>2.1776644828594899E-2</c:v>
                </c:pt>
                <c:pt idx="38552">
                  <c:v>1.6449070879212602E-2</c:v>
                </c:pt>
                <c:pt idx="38553">
                  <c:v>9.4332216460488501E-3</c:v>
                </c:pt>
                <c:pt idx="38554">
                  <c:v>1.32147132684781E-2</c:v>
                </c:pt>
                <c:pt idx="38555">
                  <c:v>1.0206242677158301E-2</c:v>
                </c:pt>
                <c:pt idx="38556">
                  <c:v>4.8587908044979602E-2</c:v>
                </c:pt>
                <c:pt idx="38557">
                  <c:v>1.18096041400454E-2</c:v>
                </c:pt>
                <c:pt idx="38558">
                  <c:v>2.0468060921032E-2</c:v>
                </c:pt>
                <c:pt idx="38559">
                  <c:v>3.1134382113635201E-2</c:v>
                </c:pt>
                <c:pt idx="38560">
                  <c:v>9.9807880164426294E-3</c:v>
                </c:pt>
                <c:pt idx="38561">
                  <c:v>4.1146531013424699E-2</c:v>
                </c:pt>
                <c:pt idx="38562">
                  <c:v>1.8157613660583501E-2</c:v>
                </c:pt>
                <c:pt idx="38563">
                  <c:v>4.2286760421205598E-2</c:v>
                </c:pt>
                <c:pt idx="38564">
                  <c:v>3.2327841654487099E-2</c:v>
                </c:pt>
                <c:pt idx="38565">
                  <c:v>1.23988873334473E-2</c:v>
                </c:pt>
                <c:pt idx="38566">
                  <c:v>3.3293992610580199E-2</c:v>
                </c:pt>
                <c:pt idx="38567">
                  <c:v>4.7632141444199298E-2</c:v>
                </c:pt>
                <c:pt idx="38568">
                  <c:v>2.7943918116961401E-2</c:v>
                </c:pt>
                <c:pt idx="38569">
                  <c:v>4.6753360074306097E-2</c:v>
                </c:pt>
                <c:pt idx="38570">
                  <c:v>1.3661271236655901E-2</c:v>
                </c:pt>
                <c:pt idx="38571">
                  <c:v>1.41705649554075E-2</c:v>
                </c:pt>
                <c:pt idx="38572">
                  <c:v>1.43717736977018E-2</c:v>
                </c:pt>
                <c:pt idx="38573">
                  <c:v>1.16787697396263E-2</c:v>
                </c:pt>
                <c:pt idx="38574">
                  <c:v>1.2744371845375999E-2</c:v>
                </c:pt>
                <c:pt idx="38575">
                  <c:v>2.2689202839560801E-2</c:v>
                </c:pt>
                <c:pt idx="38576">
                  <c:v>2.1017222218333902E-2</c:v>
                </c:pt>
                <c:pt idx="38577">
                  <c:v>1.49235637438543E-2</c:v>
                </c:pt>
                <c:pt idx="38578">
                  <c:v>1.34243949218831E-2</c:v>
                </c:pt>
                <c:pt idx="38579">
                  <c:v>1.51149687039163E-2</c:v>
                </c:pt>
                <c:pt idx="38580">
                  <c:v>1.33482038805222E-2</c:v>
                </c:pt>
                <c:pt idx="38581">
                  <c:v>5.8317092086972902E-2</c:v>
                </c:pt>
                <c:pt idx="38582">
                  <c:v>1.0867378496110599E-2</c:v>
                </c:pt>
                <c:pt idx="38583">
                  <c:v>3.0223847218992898E-2</c:v>
                </c:pt>
                <c:pt idx="38584">
                  <c:v>1.3238838414445999E-2</c:v>
                </c:pt>
                <c:pt idx="38585">
                  <c:v>3.2375600694135302E-2</c:v>
                </c:pt>
                <c:pt idx="38586">
                  <c:v>2.3067274521482699E-2</c:v>
                </c:pt>
                <c:pt idx="38587">
                  <c:v>3.3056438230310903E-2</c:v>
                </c:pt>
                <c:pt idx="38588">
                  <c:v>5.8733327704931497E-2</c:v>
                </c:pt>
                <c:pt idx="38589">
                  <c:v>2.1881670046538401E-2</c:v>
                </c:pt>
                <c:pt idx="38590">
                  <c:v>1.2849787226607E-2</c:v>
                </c:pt>
                <c:pt idx="38591">
                  <c:v>1.9089546051423299E-2</c:v>
                </c:pt>
                <c:pt idx="38592">
                  <c:v>2.2926123017696899E-2</c:v>
                </c:pt>
                <c:pt idx="38593">
                  <c:v>2.1130171199299701E-2</c:v>
                </c:pt>
                <c:pt idx="38594">
                  <c:v>1.6304680614059201E-2</c:v>
                </c:pt>
                <c:pt idx="38595">
                  <c:v>1.68597186306054E-2</c:v>
                </c:pt>
                <c:pt idx="38596">
                  <c:v>4.0356301340279302E-2</c:v>
                </c:pt>
                <c:pt idx="38597">
                  <c:v>2.2142696541901701E-2</c:v>
                </c:pt>
                <c:pt idx="38598">
                  <c:v>9.3606224390486194E-3</c:v>
                </c:pt>
                <c:pt idx="38599">
                  <c:v>3.1844332580663298E-2</c:v>
                </c:pt>
                <c:pt idx="38600">
                  <c:v>3.0068198089574401E-2</c:v>
                </c:pt>
                <c:pt idx="38601">
                  <c:v>9.8376471766969797E-3</c:v>
                </c:pt>
                <c:pt idx="38602">
                  <c:v>2.24379140685061E-2</c:v>
                </c:pt>
                <c:pt idx="38603">
                  <c:v>1.50733030768772E-2</c:v>
                </c:pt>
                <c:pt idx="38604">
                  <c:v>4.0511653441172399E-2</c:v>
                </c:pt>
                <c:pt idx="38605">
                  <c:v>3.2881273013218103E-2</c:v>
                </c:pt>
                <c:pt idx="38606">
                  <c:v>1.45096149306762E-2</c:v>
                </c:pt>
                <c:pt idx="38607">
                  <c:v>2.5167731279103999E-2</c:v>
                </c:pt>
                <c:pt idx="38608">
                  <c:v>1.04662276019307E-2</c:v>
                </c:pt>
                <c:pt idx="38609">
                  <c:v>6.0573092910464102E-2</c:v>
                </c:pt>
                <c:pt idx="38610">
                  <c:v>2.8889602683543299E-2</c:v>
                </c:pt>
                <c:pt idx="38611">
                  <c:v>2.6636527863511401E-2</c:v>
                </c:pt>
                <c:pt idx="38612">
                  <c:v>9.6607764132321198E-3</c:v>
                </c:pt>
                <c:pt idx="38613">
                  <c:v>3.2323654002372297E-2</c:v>
                </c:pt>
                <c:pt idx="38614">
                  <c:v>2.7060719584133398E-2</c:v>
                </c:pt>
                <c:pt idx="38615">
                  <c:v>1.28740709378397E-2</c:v>
                </c:pt>
                <c:pt idx="38616">
                  <c:v>3.4753698080493299E-2</c:v>
                </c:pt>
                <c:pt idx="38617">
                  <c:v>6.7461502655863301E-2</c:v>
                </c:pt>
                <c:pt idx="38618">
                  <c:v>1.5840773778215599E-2</c:v>
                </c:pt>
                <c:pt idx="38619">
                  <c:v>1.0837262596959401E-2</c:v>
                </c:pt>
                <c:pt idx="38620">
                  <c:v>1.53183093205664E-2</c:v>
                </c:pt>
                <c:pt idx="38621">
                  <c:v>2.0232008248425401E-2</c:v>
                </c:pt>
                <c:pt idx="38622">
                  <c:v>1.27175852833308E-2</c:v>
                </c:pt>
                <c:pt idx="38623">
                  <c:v>6.16853893143086E-2</c:v>
                </c:pt>
                <c:pt idx="38624">
                  <c:v>3.0871239546638701E-2</c:v>
                </c:pt>
                <c:pt idx="38625">
                  <c:v>1.5998161556384199E-2</c:v>
                </c:pt>
                <c:pt idx="38626">
                  <c:v>9.1730916288278903E-3</c:v>
                </c:pt>
                <c:pt idx="38627">
                  <c:v>9.6059777814142301E-3</c:v>
                </c:pt>
                <c:pt idx="38628">
                  <c:v>6.9095774337332397E-2</c:v>
                </c:pt>
                <c:pt idx="38629">
                  <c:v>9.19177956651074E-3</c:v>
                </c:pt>
                <c:pt idx="38630">
                  <c:v>2.9787619587977699E-2</c:v>
                </c:pt>
                <c:pt idx="38631">
                  <c:v>1.67452189762619E-2</c:v>
                </c:pt>
                <c:pt idx="38632">
                  <c:v>9.5792068106997103E-3</c:v>
                </c:pt>
                <c:pt idx="38633">
                  <c:v>9.7823891145922704E-3</c:v>
                </c:pt>
                <c:pt idx="38634">
                  <c:v>1.55783176511715E-2</c:v>
                </c:pt>
                <c:pt idx="38635">
                  <c:v>1.7190129514065899E-2</c:v>
                </c:pt>
                <c:pt idx="38636">
                  <c:v>1.2184492321116701E-2</c:v>
                </c:pt>
                <c:pt idx="38637">
                  <c:v>9.5525618287125302E-3</c:v>
                </c:pt>
                <c:pt idx="38638">
                  <c:v>1.27096089322923E-2</c:v>
                </c:pt>
                <c:pt idx="38639">
                  <c:v>1.01161426739868E-2</c:v>
                </c:pt>
                <c:pt idx="38640">
                  <c:v>1.6619411221126298E-2</c:v>
                </c:pt>
                <c:pt idx="38641">
                  <c:v>1.4376925820436599E-2</c:v>
                </c:pt>
                <c:pt idx="38642">
                  <c:v>9.4788484664962407E-3</c:v>
                </c:pt>
                <c:pt idx="38643">
                  <c:v>1.02935354308914E-2</c:v>
                </c:pt>
                <c:pt idx="38644">
                  <c:v>9.96160884470732E-3</c:v>
                </c:pt>
                <c:pt idx="38645">
                  <c:v>2.11629627495163E-2</c:v>
                </c:pt>
                <c:pt idx="38646">
                  <c:v>7.1312104293129605E-2</c:v>
                </c:pt>
                <c:pt idx="38647">
                  <c:v>1.4859775561277299E-2</c:v>
                </c:pt>
                <c:pt idx="38648">
                  <c:v>1.4216162580546299E-2</c:v>
                </c:pt>
                <c:pt idx="38649">
                  <c:v>1.1253793000519E-2</c:v>
                </c:pt>
                <c:pt idx="38650">
                  <c:v>3.0301444993383799E-2</c:v>
                </c:pt>
                <c:pt idx="38651">
                  <c:v>2.2243238946368E-2</c:v>
                </c:pt>
                <c:pt idx="38652">
                  <c:v>1.7873017466090799E-2</c:v>
                </c:pt>
                <c:pt idx="38653">
                  <c:v>2.5665819745802902E-2</c:v>
                </c:pt>
                <c:pt idx="38654">
                  <c:v>2.96941300203242E-2</c:v>
                </c:pt>
                <c:pt idx="38655">
                  <c:v>3.1927894098665199E-2</c:v>
                </c:pt>
                <c:pt idx="38656">
                  <c:v>3.2437268727418901E-2</c:v>
                </c:pt>
                <c:pt idx="38657">
                  <c:v>6.8088757247712905E-2</c:v>
                </c:pt>
                <c:pt idx="38658">
                  <c:v>1.4362334438830801E-2</c:v>
                </c:pt>
                <c:pt idx="38659">
                  <c:v>1.1709493067826499E-2</c:v>
                </c:pt>
                <c:pt idx="38660">
                  <c:v>1.6178171857538101E-2</c:v>
                </c:pt>
                <c:pt idx="38661">
                  <c:v>1.22568105728503E-2</c:v>
                </c:pt>
                <c:pt idx="38662">
                  <c:v>1.41456099289393E-2</c:v>
                </c:pt>
                <c:pt idx="38663">
                  <c:v>4.7006336463197802E-2</c:v>
                </c:pt>
                <c:pt idx="38664">
                  <c:v>2.1986533260238299E-2</c:v>
                </c:pt>
                <c:pt idx="38665">
                  <c:v>2.0398465562953199E-2</c:v>
                </c:pt>
                <c:pt idx="38666">
                  <c:v>3.8715316651648499E-2</c:v>
                </c:pt>
                <c:pt idx="38667">
                  <c:v>1.7286406421029101E-2</c:v>
                </c:pt>
                <c:pt idx="38668">
                  <c:v>2.0955180186742001E-2</c:v>
                </c:pt>
                <c:pt idx="38669">
                  <c:v>1.54149252067861E-2</c:v>
                </c:pt>
                <c:pt idx="38670">
                  <c:v>2.3579810712677701E-2</c:v>
                </c:pt>
                <c:pt idx="38671">
                  <c:v>8.9414245289721802E-3</c:v>
                </c:pt>
                <c:pt idx="38672">
                  <c:v>2.1924058963581999E-2</c:v>
                </c:pt>
                <c:pt idx="38673">
                  <c:v>1.23063672078398E-2</c:v>
                </c:pt>
                <c:pt idx="38674">
                  <c:v>1.5756898228056201E-2</c:v>
                </c:pt>
                <c:pt idx="38675">
                  <c:v>1.08231921764544E-2</c:v>
                </c:pt>
                <c:pt idx="38676">
                  <c:v>3.0927146519695199E-2</c:v>
                </c:pt>
                <c:pt idx="38677">
                  <c:v>1.3431182614876301E-2</c:v>
                </c:pt>
                <c:pt idx="38678">
                  <c:v>3.55975719278726E-2</c:v>
                </c:pt>
                <c:pt idx="38679">
                  <c:v>1.08356280611378E-2</c:v>
                </c:pt>
                <c:pt idx="38680">
                  <c:v>1.0645648197102E-2</c:v>
                </c:pt>
                <c:pt idx="38681">
                  <c:v>1.6176660807098099E-2</c:v>
                </c:pt>
                <c:pt idx="38682">
                  <c:v>5.9512748327891003E-2</c:v>
                </c:pt>
                <c:pt idx="38683">
                  <c:v>1.9806428041560398E-2</c:v>
                </c:pt>
                <c:pt idx="38684">
                  <c:v>1.85767801303733E-2</c:v>
                </c:pt>
                <c:pt idx="38685">
                  <c:v>9.8546343678562603E-3</c:v>
                </c:pt>
                <c:pt idx="38686">
                  <c:v>2.78964658042084E-2</c:v>
                </c:pt>
                <c:pt idx="38687">
                  <c:v>5.2459954762179802E-2</c:v>
                </c:pt>
                <c:pt idx="38688">
                  <c:v>1.1119887219918301E-2</c:v>
                </c:pt>
                <c:pt idx="38689">
                  <c:v>2.16987427934646E-2</c:v>
                </c:pt>
                <c:pt idx="38690">
                  <c:v>4.9149480984235598E-2</c:v>
                </c:pt>
                <c:pt idx="38691">
                  <c:v>1.3044694662185601E-2</c:v>
                </c:pt>
                <c:pt idx="38692">
                  <c:v>1.04777363777018E-2</c:v>
                </c:pt>
                <c:pt idx="38693">
                  <c:v>6.4052531481974595E-2</c:v>
                </c:pt>
                <c:pt idx="38694">
                  <c:v>1.09485965110097E-2</c:v>
                </c:pt>
                <c:pt idx="38695">
                  <c:v>1.2008544470497399E-2</c:v>
                </c:pt>
                <c:pt idx="38696">
                  <c:v>1.24726365879051E-2</c:v>
                </c:pt>
                <c:pt idx="38697">
                  <c:v>9.8987519682742896E-3</c:v>
                </c:pt>
                <c:pt idx="38698">
                  <c:v>1.6266552939172001E-2</c:v>
                </c:pt>
                <c:pt idx="38699">
                  <c:v>2.54474299086315E-2</c:v>
                </c:pt>
                <c:pt idx="38700">
                  <c:v>1.11689770421516E-2</c:v>
                </c:pt>
                <c:pt idx="38701">
                  <c:v>9.7275370224860092E-3</c:v>
                </c:pt>
                <c:pt idx="38702">
                  <c:v>1.4125059860609499E-2</c:v>
                </c:pt>
                <c:pt idx="38703">
                  <c:v>1.24088494325205E-2</c:v>
                </c:pt>
                <c:pt idx="38704">
                  <c:v>8.8996482471804892E-3</c:v>
                </c:pt>
                <c:pt idx="38705">
                  <c:v>1.05610011775311E-2</c:v>
                </c:pt>
                <c:pt idx="38706">
                  <c:v>7.4806137878282095E-2</c:v>
                </c:pt>
                <c:pt idx="38707">
                  <c:v>7.5350301847623993E-2</c:v>
                </c:pt>
                <c:pt idx="38708">
                  <c:v>9.69513539690494E-3</c:v>
                </c:pt>
                <c:pt idx="38709">
                  <c:v>1.01795288296608E-2</c:v>
                </c:pt>
                <c:pt idx="38710">
                  <c:v>2.28778907107537E-2</c:v>
                </c:pt>
                <c:pt idx="38711">
                  <c:v>5.0742064822197903E-2</c:v>
                </c:pt>
                <c:pt idx="38712">
                  <c:v>1.9228630443920602E-2</c:v>
                </c:pt>
                <c:pt idx="38713">
                  <c:v>2.0332676353098701E-2</c:v>
                </c:pt>
                <c:pt idx="38714">
                  <c:v>9.0720479049552893E-3</c:v>
                </c:pt>
                <c:pt idx="38715">
                  <c:v>1.1311019144443501E-2</c:v>
                </c:pt>
                <c:pt idx="38716">
                  <c:v>3.2304167477486399E-2</c:v>
                </c:pt>
                <c:pt idx="38717">
                  <c:v>2.7807864450161399E-2</c:v>
                </c:pt>
                <c:pt idx="38718">
                  <c:v>1.24182657096658E-2</c:v>
                </c:pt>
                <c:pt idx="38719">
                  <c:v>3.2372095393314697E-2</c:v>
                </c:pt>
                <c:pt idx="38720">
                  <c:v>1.1742911486475899E-2</c:v>
                </c:pt>
                <c:pt idx="38721">
                  <c:v>1.6315338400928601E-2</c:v>
                </c:pt>
                <c:pt idx="38722">
                  <c:v>4.4366698286404202E-2</c:v>
                </c:pt>
                <c:pt idx="38723">
                  <c:v>1.08227662974155E-2</c:v>
                </c:pt>
                <c:pt idx="38724">
                  <c:v>1.7326234340438399E-2</c:v>
                </c:pt>
                <c:pt idx="38725">
                  <c:v>4.9718947087449103E-2</c:v>
                </c:pt>
                <c:pt idx="38726">
                  <c:v>2.2341568748346599E-2</c:v>
                </c:pt>
                <c:pt idx="38727">
                  <c:v>1.17023768228058E-2</c:v>
                </c:pt>
                <c:pt idx="38728">
                  <c:v>5.1874553578738603E-2</c:v>
                </c:pt>
                <c:pt idx="38729">
                  <c:v>1.2078651001886801E-2</c:v>
                </c:pt>
                <c:pt idx="38730">
                  <c:v>4.0748238375025697E-2</c:v>
                </c:pt>
                <c:pt idx="38731">
                  <c:v>1.52209103656336E-2</c:v>
                </c:pt>
                <c:pt idx="38732">
                  <c:v>1.3592158032428E-2</c:v>
                </c:pt>
                <c:pt idx="38733">
                  <c:v>1.7575229372166299E-2</c:v>
                </c:pt>
                <c:pt idx="38734">
                  <c:v>1.0026564096576301E-2</c:v>
                </c:pt>
                <c:pt idx="38735">
                  <c:v>2.10856140643324E-2</c:v>
                </c:pt>
                <c:pt idx="38736">
                  <c:v>1.5811486134655699E-2</c:v>
                </c:pt>
                <c:pt idx="38737">
                  <c:v>1.00246297843344E-2</c:v>
                </c:pt>
                <c:pt idx="38738">
                  <c:v>1.7415456668444199E-2</c:v>
                </c:pt>
                <c:pt idx="38739">
                  <c:v>1.1773585110312601E-2</c:v>
                </c:pt>
                <c:pt idx="38740">
                  <c:v>2.9047839479684701E-2</c:v>
                </c:pt>
                <c:pt idx="38741">
                  <c:v>9.7748753833656003E-3</c:v>
                </c:pt>
                <c:pt idx="38742">
                  <c:v>1.32083690483338E-2</c:v>
                </c:pt>
                <c:pt idx="38743">
                  <c:v>3.8733223803634899E-2</c:v>
                </c:pt>
                <c:pt idx="38744">
                  <c:v>2.0789478005197499E-2</c:v>
                </c:pt>
                <c:pt idx="38745">
                  <c:v>4.7568356493982299E-2</c:v>
                </c:pt>
                <c:pt idx="38746">
                  <c:v>3.0207248972867799E-2</c:v>
                </c:pt>
                <c:pt idx="38747">
                  <c:v>1.75914716308554E-2</c:v>
                </c:pt>
                <c:pt idx="38748">
                  <c:v>3.1160201934143299E-2</c:v>
                </c:pt>
                <c:pt idx="38749">
                  <c:v>1.2024091481643099E-2</c:v>
                </c:pt>
                <c:pt idx="38750">
                  <c:v>9.9879765976579795E-3</c:v>
                </c:pt>
                <c:pt idx="38751">
                  <c:v>3.5626108891577003E-2</c:v>
                </c:pt>
                <c:pt idx="38752">
                  <c:v>1.9434454386347801E-2</c:v>
                </c:pt>
                <c:pt idx="38753">
                  <c:v>1.2041793080525E-2</c:v>
                </c:pt>
                <c:pt idx="38754">
                  <c:v>1.07878664799026E-2</c:v>
                </c:pt>
                <c:pt idx="38755">
                  <c:v>1.4736157015671301E-2</c:v>
                </c:pt>
                <c:pt idx="38756">
                  <c:v>1.07822152643097E-2</c:v>
                </c:pt>
                <c:pt idx="38757">
                  <c:v>1.1488960124504699E-2</c:v>
                </c:pt>
                <c:pt idx="38758">
                  <c:v>2.3635974306468299E-2</c:v>
                </c:pt>
                <c:pt idx="38759">
                  <c:v>1.24205864166248E-2</c:v>
                </c:pt>
                <c:pt idx="38760">
                  <c:v>1.72064283530361E-2</c:v>
                </c:pt>
                <c:pt idx="38761">
                  <c:v>9.7324221521693892E-3</c:v>
                </c:pt>
                <c:pt idx="38762">
                  <c:v>5.75052573455727E-2</c:v>
                </c:pt>
                <c:pt idx="38763">
                  <c:v>3.1532350409177803E-2</c:v>
                </c:pt>
                <c:pt idx="38764">
                  <c:v>6.0615156161467898E-2</c:v>
                </c:pt>
                <c:pt idx="38765">
                  <c:v>4.0974230502575502E-2</c:v>
                </c:pt>
                <c:pt idx="38766">
                  <c:v>1.01158576062219E-2</c:v>
                </c:pt>
                <c:pt idx="38767">
                  <c:v>3.1836342095704399E-2</c:v>
                </c:pt>
                <c:pt idx="38768">
                  <c:v>1.26102024981633E-2</c:v>
                </c:pt>
                <c:pt idx="38769">
                  <c:v>3.0040789715913299E-2</c:v>
                </c:pt>
                <c:pt idx="38770">
                  <c:v>3.8776683825336798E-2</c:v>
                </c:pt>
                <c:pt idx="38771">
                  <c:v>2.1655604686475899E-2</c:v>
                </c:pt>
                <c:pt idx="38772">
                  <c:v>9.02182962002138E-3</c:v>
                </c:pt>
                <c:pt idx="38773">
                  <c:v>1.14658653777622E-2</c:v>
                </c:pt>
                <c:pt idx="38774">
                  <c:v>1.4234293754121E-2</c:v>
                </c:pt>
                <c:pt idx="38775">
                  <c:v>1.3639295199401E-2</c:v>
                </c:pt>
                <c:pt idx="38776">
                  <c:v>4.5224934991033597E-2</c:v>
                </c:pt>
                <c:pt idx="38777">
                  <c:v>2.3382245884675499E-2</c:v>
                </c:pt>
                <c:pt idx="38778">
                  <c:v>2.24975325074297E-2</c:v>
                </c:pt>
                <c:pt idx="38779">
                  <c:v>2.5166870001383301E-2</c:v>
                </c:pt>
                <c:pt idx="38780">
                  <c:v>1.4145117555020299E-2</c:v>
                </c:pt>
                <c:pt idx="38781">
                  <c:v>1.9543788237139401E-2</c:v>
                </c:pt>
                <c:pt idx="38782">
                  <c:v>5.7735776269395502E-2</c:v>
                </c:pt>
                <c:pt idx="38783">
                  <c:v>1.0546089811630599E-2</c:v>
                </c:pt>
                <c:pt idx="38784">
                  <c:v>3.6132318693549E-2</c:v>
                </c:pt>
                <c:pt idx="38785">
                  <c:v>1.9988320939275099E-2</c:v>
                </c:pt>
                <c:pt idx="38786">
                  <c:v>1.2703904840883301E-2</c:v>
                </c:pt>
                <c:pt idx="38787">
                  <c:v>6.5842623765121594E-2</c:v>
                </c:pt>
                <c:pt idx="38788">
                  <c:v>1.8729828157710501E-2</c:v>
                </c:pt>
                <c:pt idx="38789">
                  <c:v>1.14411157381707E-2</c:v>
                </c:pt>
                <c:pt idx="38790">
                  <c:v>6.7789316741201394E-2</c:v>
                </c:pt>
                <c:pt idx="38791">
                  <c:v>2.3762984349707202E-2</c:v>
                </c:pt>
                <c:pt idx="38792">
                  <c:v>4.7399216948697899E-2</c:v>
                </c:pt>
                <c:pt idx="38793">
                  <c:v>1.1654575046998201E-2</c:v>
                </c:pt>
                <c:pt idx="38794">
                  <c:v>9.2768508296922209E-3</c:v>
                </c:pt>
                <c:pt idx="38795">
                  <c:v>1.12650682059888E-2</c:v>
                </c:pt>
                <c:pt idx="38796">
                  <c:v>1.0634603236508E-2</c:v>
                </c:pt>
                <c:pt idx="38797">
                  <c:v>2.7557708171940001E-2</c:v>
                </c:pt>
                <c:pt idx="38798">
                  <c:v>2.3266360110820599E-2</c:v>
                </c:pt>
                <c:pt idx="38799">
                  <c:v>2.0080336571533599E-2</c:v>
                </c:pt>
                <c:pt idx="38800">
                  <c:v>3.1124163511111101E-2</c:v>
                </c:pt>
                <c:pt idx="38801">
                  <c:v>1.4497622252105999E-2</c:v>
                </c:pt>
                <c:pt idx="38802">
                  <c:v>2.4729308156497799E-2</c:v>
                </c:pt>
                <c:pt idx="38803">
                  <c:v>2.0863830122117101E-2</c:v>
                </c:pt>
                <c:pt idx="38804">
                  <c:v>1.00019577832737E-2</c:v>
                </c:pt>
                <c:pt idx="38805">
                  <c:v>1.83746980868035E-2</c:v>
                </c:pt>
                <c:pt idx="38806">
                  <c:v>1.5983242811805399E-2</c:v>
                </c:pt>
                <c:pt idx="38807">
                  <c:v>1.65737053776174E-2</c:v>
                </c:pt>
                <c:pt idx="38808">
                  <c:v>2.0703855001903901E-2</c:v>
                </c:pt>
                <c:pt idx="38809">
                  <c:v>1.8136875943344299E-2</c:v>
                </c:pt>
                <c:pt idx="38810">
                  <c:v>2.13404649322332E-2</c:v>
                </c:pt>
                <c:pt idx="38811">
                  <c:v>1.7943727377609402E-2</c:v>
                </c:pt>
                <c:pt idx="38812">
                  <c:v>1.7596344763764999E-2</c:v>
                </c:pt>
                <c:pt idx="38813">
                  <c:v>1.22431587829765E-2</c:v>
                </c:pt>
                <c:pt idx="38814">
                  <c:v>2.00985018143418E-2</c:v>
                </c:pt>
                <c:pt idx="38815">
                  <c:v>1.5129991625589799E-2</c:v>
                </c:pt>
                <c:pt idx="38816">
                  <c:v>1.07387161163093E-2</c:v>
                </c:pt>
                <c:pt idx="38817">
                  <c:v>6.11623758904477E-2</c:v>
                </c:pt>
                <c:pt idx="38818">
                  <c:v>1.7828756790798098E-2</c:v>
                </c:pt>
                <c:pt idx="38819">
                  <c:v>1.34181033721493E-2</c:v>
                </c:pt>
                <c:pt idx="38820">
                  <c:v>1.43329215925203E-2</c:v>
                </c:pt>
                <c:pt idx="38821">
                  <c:v>2.5686174443320602E-2</c:v>
                </c:pt>
                <c:pt idx="38822">
                  <c:v>1.1936941763838201E-2</c:v>
                </c:pt>
                <c:pt idx="38823">
                  <c:v>1.21836273427419E-2</c:v>
                </c:pt>
                <c:pt idx="38824">
                  <c:v>5.1147724241315501E-2</c:v>
                </c:pt>
                <c:pt idx="38825">
                  <c:v>1.3702612301914999E-2</c:v>
                </c:pt>
                <c:pt idx="38826">
                  <c:v>3.2554601013048703E-2</c:v>
                </c:pt>
                <c:pt idx="38827">
                  <c:v>4.22927073331269E-2</c:v>
                </c:pt>
                <c:pt idx="38828">
                  <c:v>6.7894350114172594E-2</c:v>
                </c:pt>
                <c:pt idx="38829">
                  <c:v>1.9739333105879501E-2</c:v>
                </c:pt>
                <c:pt idx="38830">
                  <c:v>1.3665949545827699E-2</c:v>
                </c:pt>
                <c:pt idx="38831">
                  <c:v>3.7809386970541897E-2</c:v>
                </c:pt>
                <c:pt idx="38832">
                  <c:v>1.5874248749267399E-2</c:v>
                </c:pt>
                <c:pt idx="38833">
                  <c:v>1.2435232606500301E-2</c:v>
                </c:pt>
                <c:pt idx="38834">
                  <c:v>3.5050840806834099E-2</c:v>
                </c:pt>
                <c:pt idx="38835">
                  <c:v>3.0463694697304901E-2</c:v>
                </c:pt>
                <c:pt idx="38836">
                  <c:v>9.8546379742447694E-3</c:v>
                </c:pt>
                <c:pt idx="38837">
                  <c:v>9.8278829775194192E-3</c:v>
                </c:pt>
                <c:pt idx="38838">
                  <c:v>9.4995156739778701E-3</c:v>
                </c:pt>
                <c:pt idx="38839">
                  <c:v>3.4103178416640401E-2</c:v>
                </c:pt>
                <c:pt idx="38840">
                  <c:v>2.7712990253346E-2</c:v>
                </c:pt>
                <c:pt idx="38841">
                  <c:v>2.4871036129150599E-2</c:v>
                </c:pt>
                <c:pt idx="38842">
                  <c:v>4.9237362663632399E-2</c:v>
                </c:pt>
                <c:pt idx="38843">
                  <c:v>1.08227236897006E-2</c:v>
                </c:pt>
                <c:pt idx="38844">
                  <c:v>1.5662910087535901E-2</c:v>
                </c:pt>
                <c:pt idx="38845">
                  <c:v>2.50273811379127E-2</c:v>
                </c:pt>
                <c:pt idx="38846">
                  <c:v>2.5251822041849899E-2</c:v>
                </c:pt>
                <c:pt idx="38847">
                  <c:v>4.7111623271037899E-2</c:v>
                </c:pt>
                <c:pt idx="38848">
                  <c:v>9.7779153803984192E-3</c:v>
                </c:pt>
                <c:pt idx="38849">
                  <c:v>9.9048443767762798E-3</c:v>
                </c:pt>
                <c:pt idx="38850">
                  <c:v>6.2828476744294398E-2</c:v>
                </c:pt>
                <c:pt idx="38851">
                  <c:v>3.3317590329137503E-2</c:v>
                </c:pt>
                <c:pt idx="38852">
                  <c:v>4.2157003270917703E-2</c:v>
                </c:pt>
                <c:pt idx="38853">
                  <c:v>5.2191259529223002E-2</c:v>
                </c:pt>
                <c:pt idx="38854">
                  <c:v>2.0411678224599501E-2</c:v>
                </c:pt>
                <c:pt idx="38855">
                  <c:v>4.3417581090776002E-2</c:v>
                </c:pt>
                <c:pt idx="38856">
                  <c:v>1.44837032598127E-2</c:v>
                </c:pt>
                <c:pt idx="38857">
                  <c:v>1.53332415867369E-2</c:v>
                </c:pt>
                <c:pt idx="38858">
                  <c:v>1.7235627988731701E-2</c:v>
                </c:pt>
                <c:pt idx="38859">
                  <c:v>4.5209412707955102E-2</c:v>
                </c:pt>
                <c:pt idx="38860">
                  <c:v>4.8430375049646798E-2</c:v>
                </c:pt>
                <c:pt idx="38861">
                  <c:v>1.10041154380674E-2</c:v>
                </c:pt>
                <c:pt idx="38862">
                  <c:v>5.0491401437485303E-2</c:v>
                </c:pt>
                <c:pt idx="38863">
                  <c:v>1.4623430589621501E-2</c:v>
                </c:pt>
                <c:pt idx="38864">
                  <c:v>2.2669304190678599E-2</c:v>
                </c:pt>
                <c:pt idx="38865">
                  <c:v>1.2214106247962399E-2</c:v>
                </c:pt>
                <c:pt idx="38866">
                  <c:v>4.2262702040025302E-2</c:v>
                </c:pt>
                <c:pt idx="38867">
                  <c:v>3.6827286973500802E-2</c:v>
                </c:pt>
                <c:pt idx="38868">
                  <c:v>5.8309800634772299E-2</c:v>
                </c:pt>
                <c:pt idx="38869">
                  <c:v>5.36702143775281E-2</c:v>
                </c:pt>
                <c:pt idx="38870">
                  <c:v>4.5162683418744201E-2</c:v>
                </c:pt>
                <c:pt idx="38871">
                  <c:v>6.9034240433834299E-2</c:v>
                </c:pt>
                <c:pt idx="38872">
                  <c:v>6.9553444948024706E-2</c:v>
                </c:pt>
                <c:pt idx="38873">
                  <c:v>3.0029075493808101E-2</c:v>
                </c:pt>
                <c:pt idx="38874">
                  <c:v>2.1638047681928198E-2</c:v>
                </c:pt>
                <c:pt idx="38875">
                  <c:v>1.18568052839163E-2</c:v>
                </c:pt>
                <c:pt idx="38876">
                  <c:v>2.47237465259889E-2</c:v>
                </c:pt>
                <c:pt idx="38877">
                  <c:v>1.17677675320512E-2</c:v>
                </c:pt>
                <c:pt idx="38878">
                  <c:v>1.2922219142793999E-2</c:v>
                </c:pt>
                <c:pt idx="38879">
                  <c:v>1.2145072464128199E-2</c:v>
                </c:pt>
                <c:pt idx="38880">
                  <c:v>1.1196660499648001E-2</c:v>
                </c:pt>
                <c:pt idx="38881">
                  <c:v>8.8637204144073403E-3</c:v>
                </c:pt>
                <c:pt idx="38882">
                  <c:v>9.4368177049260499E-3</c:v>
                </c:pt>
                <c:pt idx="38883">
                  <c:v>1.87164564297384E-2</c:v>
                </c:pt>
                <c:pt idx="38884">
                  <c:v>1.6450942211518899E-2</c:v>
                </c:pt>
                <c:pt idx="38885">
                  <c:v>1.1105485755712101E-2</c:v>
                </c:pt>
                <c:pt idx="38886">
                  <c:v>2.3714032192726799E-2</c:v>
                </c:pt>
                <c:pt idx="38887">
                  <c:v>5.1864253372787598E-2</c:v>
                </c:pt>
                <c:pt idx="38888">
                  <c:v>7.17389841006109E-2</c:v>
                </c:pt>
                <c:pt idx="38889">
                  <c:v>1.1578856336177E-2</c:v>
                </c:pt>
                <c:pt idx="38890">
                  <c:v>7.0601841839838905E-2</c:v>
                </c:pt>
                <c:pt idx="38891">
                  <c:v>1.1566884349197599E-2</c:v>
                </c:pt>
                <c:pt idx="38892">
                  <c:v>1.46442161533657E-2</c:v>
                </c:pt>
                <c:pt idx="38893">
                  <c:v>3.2409829543295902E-2</c:v>
                </c:pt>
                <c:pt idx="38894">
                  <c:v>1.20129866473282E-2</c:v>
                </c:pt>
                <c:pt idx="38895">
                  <c:v>8.8127384601599801E-3</c:v>
                </c:pt>
                <c:pt idx="38896">
                  <c:v>4.6252461908712302E-2</c:v>
                </c:pt>
                <c:pt idx="38897">
                  <c:v>2.3357905445486399E-2</c:v>
                </c:pt>
                <c:pt idx="38898">
                  <c:v>2.5958106212191599E-2</c:v>
                </c:pt>
                <c:pt idx="38899">
                  <c:v>1.7056151287588101E-2</c:v>
                </c:pt>
                <c:pt idx="38900">
                  <c:v>3.2181900042048697E-2</c:v>
                </c:pt>
                <c:pt idx="38901">
                  <c:v>1.38716908683892E-2</c:v>
                </c:pt>
                <c:pt idx="38902">
                  <c:v>1.18897869839222E-2</c:v>
                </c:pt>
                <c:pt idx="38903">
                  <c:v>2.2635462006467599E-2</c:v>
                </c:pt>
                <c:pt idx="38904">
                  <c:v>1.4414539675018901E-2</c:v>
                </c:pt>
                <c:pt idx="38905">
                  <c:v>2.6138004693316001E-2</c:v>
                </c:pt>
                <c:pt idx="38906">
                  <c:v>4.63747060163405E-2</c:v>
                </c:pt>
                <c:pt idx="38907">
                  <c:v>1.33486787039724E-2</c:v>
                </c:pt>
                <c:pt idx="38908">
                  <c:v>1.2288248983995401E-2</c:v>
                </c:pt>
                <c:pt idx="38909">
                  <c:v>3.9542281227072602E-2</c:v>
                </c:pt>
                <c:pt idx="38910">
                  <c:v>5.4388422089369601E-2</c:v>
                </c:pt>
                <c:pt idx="38911">
                  <c:v>1.3398504293300801E-2</c:v>
                </c:pt>
                <c:pt idx="38912">
                  <c:v>1.12737765155261E-2</c:v>
                </c:pt>
                <c:pt idx="38913">
                  <c:v>5.5863562592984202E-2</c:v>
                </c:pt>
                <c:pt idx="38914">
                  <c:v>5.8849783694739602E-2</c:v>
                </c:pt>
                <c:pt idx="38915">
                  <c:v>1.30198699795299E-2</c:v>
                </c:pt>
                <c:pt idx="38916">
                  <c:v>1.3653982309793001E-2</c:v>
                </c:pt>
                <c:pt idx="38917">
                  <c:v>1.19835687306301E-2</c:v>
                </c:pt>
                <c:pt idx="38918">
                  <c:v>8.7076149222731301E-3</c:v>
                </c:pt>
                <c:pt idx="38919">
                  <c:v>1.16239463248621E-2</c:v>
                </c:pt>
                <c:pt idx="38920">
                  <c:v>1.30754876473706E-2</c:v>
                </c:pt>
                <c:pt idx="38921">
                  <c:v>4.0318081671368397E-2</c:v>
                </c:pt>
                <c:pt idx="38922">
                  <c:v>1.2803537129845201E-2</c:v>
                </c:pt>
                <c:pt idx="38923">
                  <c:v>8.8890674485852892E-3</c:v>
                </c:pt>
                <c:pt idx="38924">
                  <c:v>1.7017958902867301E-2</c:v>
                </c:pt>
                <c:pt idx="38925">
                  <c:v>1.7875835009865799E-2</c:v>
                </c:pt>
                <c:pt idx="38926">
                  <c:v>1.7197949025765699E-2</c:v>
                </c:pt>
                <c:pt idx="38927">
                  <c:v>9.52044240480855E-3</c:v>
                </c:pt>
                <c:pt idx="38928">
                  <c:v>6.0749232374008498E-2</c:v>
                </c:pt>
                <c:pt idx="38929">
                  <c:v>9.3256273606797096E-3</c:v>
                </c:pt>
                <c:pt idx="38930">
                  <c:v>2.46456732620986E-2</c:v>
                </c:pt>
                <c:pt idx="38931">
                  <c:v>2.1296082893130199E-2</c:v>
                </c:pt>
                <c:pt idx="38932">
                  <c:v>5.0123281960602097E-2</c:v>
                </c:pt>
                <c:pt idx="38933">
                  <c:v>5.53048951125431E-2</c:v>
                </c:pt>
                <c:pt idx="38934">
                  <c:v>1.7404836816958699E-2</c:v>
                </c:pt>
                <c:pt idx="38935">
                  <c:v>2.4163282894499E-2</c:v>
                </c:pt>
                <c:pt idx="38936">
                  <c:v>1.31278457528016E-2</c:v>
                </c:pt>
                <c:pt idx="38937">
                  <c:v>1.0228037834175E-2</c:v>
                </c:pt>
                <c:pt idx="38938">
                  <c:v>3.1406278004542099E-2</c:v>
                </c:pt>
                <c:pt idx="38939">
                  <c:v>6.1621214193651103E-2</c:v>
                </c:pt>
                <c:pt idx="38940">
                  <c:v>1.03953194899132E-2</c:v>
                </c:pt>
                <c:pt idx="38941">
                  <c:v>4.2462799942650502E-2</c:v>
                </c:pt>
                <c:pt idx="38942">
                  <c:v>1.16155688724765E-2</c:v>
                </c:pt>
                <c:pt idx="38943">
                  <c:v>9.2099561046680694E-3</c:v>
                </c:pt>
                <c:pt idx="38944">
                  <c:v>1.2236276281523699E-2</c:v>
                </c:pt>
                <c:pt idx="38945">
                  <c:v>1.3823865204152399E-2</c:v>
                </c:pt>
                <c:pt idx="38946">
                  <c:v>9.1595572691153607E-3</c:v>
                </c:pt>
                <c:pt idx="38947">
                  <c:v>2.3254093695235501E-2</c:v>
                </c:pt>
                <c:pt idx="38948">
                  <c:v>1.6677648442007802E-2</c:v>
                </c:pt>
                <c:pt idx="38949">
                  <c:v>8.9163084650022498E-3</c:v>
                </c:pt>
                <c:pt idx="38950">
                  <c:v>1.6157776619069902E-2</c:v>
                </c:pt>
                <c:pt idx="38951">
                  <c:v>1.4230868558122599E-2</c:v>
                </c:pt>
                <c:pt idx="38952">
                  <c:v>2.6035340308096701E-2</c:v>
                </c:pt>
                <c:pt idx="38953">
                  <c:v>1.8522967755243799E-2</c:v>
                </c:pt>
                <c:pt idx="38954">
                  <c:v>1.41874009301481E-2</c:v>
                </c:pt>
                <c:pt idx="38955">
                  <c:v>8.4083238648612803E-3</c:v>
                </c:pt>
                <c:pt idx="38956">
                  <c:v>5.3604881527924801E-2</c:v>
                </c:pt>
                <c:pt idx="38957">
                  <c:v>6.3766778750424302E-2</c:v>
                </c:pt>
                <c:pt idx="38958">
                  <c:v>5.8698287627212103E-2</c:v>
                </c:pt>
                <c:pt idx="38959">
                  <c:v>1.00506815916643E-2</c:v>
                </c:pt>
                <c:pt idx="38960">
                  <c:v>3.2075297755770303E-2</c:v>
                </c:pt>
                <c:pt idx="38961">
                  <c:v>1.02164509518875E-2</c:v>
                </c:pt>
                <c:pt idx="38962">
                  <c:v>8.8105709244363003E-3</c:v>
                </c:pt>
                <c:pt idx="38963">
                  <c:v>1.53632628014897E-2</c:v>
                </c:pt>
                <c:pt idx="38964">
                  <c:v>1.52127236622776E-2</c:v>
                </c:pt>
                <c:pt idx="38965">
                  <c:v>2.6836651282623299E-2</c:v>
                </c:pt>
                <c:pt idx="38966">
                  <c:v>1.43340153849939E-2</c:v>
                </c:pt>
                <c:pt idx="38967">
                  <c:v>2.66417545650156E-2</c:v>
                </c:pt>
                <c:pt idx="38968">
                  <c:v>3.6903389176555002E-2</c:v>
                </c:pt>
                <c:pt idx="38969">
                  <c:v>1.18841548125095E-2</c:v>
                </c:pt>
                <c:pt idx="38970">
                  <c:v>1.4677049996011601E-2</c:v>
                </c:pt>
                <c:pt idx="38971">
                  <c:v>1.6888503517703501E-2</c:v>
                </c:pt>
                <c:pt idx="38972">
                  <c:v>1.0962821160599399E-2</c:v>
                </c:pt>
                <c:pt idx="38973">
                  <c:v>1.9506018934050198E-2</c:v>
                </c:pt>
                <c:pt idx="38974">
                  <c:v>2.1754418867671699E-2</c:v>
                </c:pt>
                <c:pt idx="38975">
                  <c:v>8.6994760790710703E-3</c:v>
                </c:pt>
                <c:pt idx="38976">
                  <c:v>3.7826504554433503E-2</c:v>
                </c:pt>
                <c:pt idx="38977">
                  <c:v>2.2919640142084099E-2</c:v>
                </c:pt>
                <c:pt idx="38978">
                  <c:v>1.88026168968005E-2</c:v>
                </c:pt>
                <c:pt idx="38979">
                  <c:v>2.608670539332E-2</c:v>
                </c:pt>
                <c:pt idx="38980">
                  <c:v>9.3119963490274505E-3</c:v>
                </c:pt>
                <c:pt idx="38981">
                  <c:v>3.6773200729609101E-2</c:v>
                </c:pt>
                <c:pt idx="38982">
                  <c:v>9.7098937985114295E-3</c:v>
                </c:pt>
                <c:pt idx="38983">
                  <c:v>4.0362372815549399E-2</c:v>
                </c:pt>
                <c:pt idx="38984">
                  <c:v>3.9127796028622402E-2</c:v>
                </c:pt>
                <c:pt idx="38985">
                  <c:v>1.43969487464898E-2</c:v>
                </c:pt>
                <c:pt idx="38986">
                  <c:v>9.47951152713708E-3</c:v>
                </c:pt>
                <c:pt idx="38987">
                  <c:v>5.6228042777877199E-2</c:v>
                </c:pt>
                <c:pt idx="38988">
                  <c:v>8.86518653163418E-3</c:v>
                </c:pt>
                <c:pt idx="38989">
                  <c:v>1.8152966251909E-2</c:v>
                </c:pt>
                <c:pt idx="38990">
                  <c:v>1.29604766931829E-2</c:v>
                </c:pt>
                <c:pt idx="38991">
                  <c:v>1.42115690471879E-2</c:v>
                </c:pt>
                <c:pt idx="38992">
                  <c:v>4.4823718346527597E-2</c:v>
                </c:pt>
                <c:pt idx="38993">
                  <c:v>1.9821171990789602E-2</c:v>
                </c:pt>
                <c:pt idx="38994">
                  <c:v>9.5261810633189593E-3</c:v>
                </c:pt>
                <c:pt idx="38995">
                  <c:v>1.10309490283193E-2</c:v>
                </c:pt>
                <c:pt idx="38996">
                  <c:v>2.5051266764059499E-2</c:v>
                </c:pt>
                <c:pt idx="38997">
                  <c:v>2.3643472181267101E-2</c:v>
                </c:pt>
                <c:pt idx="38998">
                  <c:v>1.24835204270061E-2</c:v>
                </c:pt>
                <c:pt idx="38999">
                  <c:v>2.0234788929758898E-2</c:v>
                </c:pt>
                <c:pt idx="39000">
                  <c:v>4.3504490996380603E-2</c:v>
                </c:pt>
                <c:pt idx="39001">
                  <c:v>1.4082630478251699E-2</c:v>
                </c:pt>
                <c:pt idx="39002">
                  <c:v>1.0724469851956501E-2</c:v>
                </c:pt>
                <c:pt idx="39003">
                  <c:v>1.33742918066681E-2</c:v>
                </c:pt>
                <c:pt idx="39004">
                  <c:v>6.5076171905575506E-2</c:v>
                </c:pt>
                <c:pt idx="39005">
                  <c:v>1.12369269308129E-2</c:v>
                </c:pt>
                <c:pt idx="39006">
                  <c:v>2.6045440575835702E-2</c:v>
                </c:pt>
                <c:pt idx="39007">
                  <c:v>3.1808816791370501E-2</c:v>
                </c:pt>
                <c:pt idx="39008">
                  <c:v>1.8140200991589001E-2</c:v>
                </c:pt>
                <c:pt idx="39009">
                  <c:v>4.6884408689724898E-2</c:v>
                </c:pt>
                <c:pt idx="39010">
                  <c:v>3.1044942191343999E-2</c:v>
                </c:pt>
                <c:pt idx="39011">
                  <c:v>2.1612226803666298E-2</c:v>
                </c:pt>
                <c:pt idx="39012">
                  <c:v>4.0447491769553999E-2</c:v>
                </c:pt>
                <c:pt idx="39013">
                  <c:v>4.4227786454511697E-2</c:v>
                </c:pt>
                <c:pt idx="39014">
                  <c:v>1.2652200745759999E-2</c:v>
                </c:pt>
                <c:pt idx="39015">
                  <c:v>1.42613405740015E-2</c:v>
                </c:pt>
                <c:pt idx="39016">
                  <c:v>2.6552021921676099E-2</c:v>
                </c:pt>
                <c:pt idx="39017">
                  <c:v>3.36694901906026E-2</c:v>
                </c:pt>
                <c:pt idx="39018">
                  <c:v>1.7417273247267401E-2</c:v>
                </c:pt>
                <c:pt idx="39019">
                  <c:v>1.29823416067264E-2</c:v>
                </c:pt>
                <c:pt idx="39020">
                  <c:v>1.1262898616003899E-2</c:v>
                </c:pt>
                <c:pt idx="39021">
                  <c:v>2.8372417454317098E-2</c:v>
                </c:pt>
                <c:pt idx="39022">
                  <c:v>1.6640717351557199E-2</c:v>
                </c:pt>
                <c:pt idx="39023">
                  <c:v>4.51325474897116E-2</c:v>
                </c:pt>
                <c:pt idx="39024">
                  <c:v>1.32954572313627E-2</c:v>
                </c:pt>
                <c:pt idx="39025">
                  <c:v>5.70545954617553E-2</c:v>
                </c:pt>
                <c:pt idx="39026">
                  <c:v>1.49216661075627E-2</c:v>
                </c:pt>
                <c:pt idx="39027">
                  <c:v>1.0213106483362201E-2</c:v>
                </c:pt>
                <c:pt idx="39028">
                  <c:v>1.79924629910122E-2</c:v>
                </c:pt>
                <c:pt idx="39029">
                  <c:v>1.26038645705929E-2</c:v>
                </c:pt>
                <c:pt idx="39030">
                  <c:v>9.4849533715242098E-3</c:v>
                </c:pt>
                <c:pt idx="39031">
                  <c:v>1.1952833648473399E-2</c:v>
                </c:pt>
                <c:pt idx="39032">
                  <c:v>7.3501936487952502E-2</c:v>
                </c:pt>
                <c:pt idx="39033">
                  <c:v>1.18835773920907E-2</c:v>
                </c:pt>
                <c:pt idx="39034">
                  <c:v>1.8713395623802701E-2</c:v>
                </c:pt>
                <c:pt idx="39035">
                  <c:v>1.05132171550364E-2</c:v>
                </c:pt>
                <c:pt idx="39036">
                  <c:v>2.0091238544626001E-2</c:v>
                </c:pt>
                <c:pt idx="39037">
                  <c:v>7.0029451445732804E-2</c:v>
                </c:pt>
                <c:pt idx="39038">
                  <c:v>3.94135273397902E-2</c:v>
                </c:pt>
                <c:pt idx="39039">
                  <c:v>1.7803470146420801E-2</c:v>
                </c:pt>
                <c:pt idx="39040">
                  <c:v>3.1268464022886702E-2</c:v>
                </c:pt>
                <c:pt idx="39041">
                  <c:v>2.9005949406192898E-2</c:v>
                </c:pt>
                <c:pt idx="39042">
                  <c:v>2.6168081820118299E-2</c:v>
                </c:pt>
                <c:pt idx="39043">
                  <c:v>4.1918457885264201E-2</c:v>
                </c:pt>
                <c:pt idx="39044">
                  <c:v>1.0382612221736601E-2</c:v>
                </c:pt>
                <c:pt idx="39045">
                  <c:v>7.2935080084618895E-2</c:v>
                </c:pt>
                <c:pt idx="39046">
                  <c:v>4.1350261673144498E-2</c:v>
                </c:pt>
                <c:pt idx="39047">
                  <c:v>6.6156884507164698E-2</c:v>
                </c:pt>
                <c:pt idx="39048">
                  <c:v>1.8051257240034299E-2</c:v>
                </c:pt>
                <c:pt idx="39049">
                  <c:v>5.6509606300196101E-2</c:v>
                </c:pt>
                <c:pt idx="39050">
                  <c:v>1.5084652402530501E-2</c:v>
                </c:pt>
                <c:pt idx="39051">
                  <c:v>3.79681817385868E-2</c:v>
                </c:pt>
                <c:pt idx="39052">
                  <c:v>3.8675883760734699E-2</c:v>
                </c:pt>
                <c:pt idx="39053">
                  <c:v>4.3424749003705403E-2</c:v>
                </c:pt>
                <c:pt idx="39054">
                  <c:v>1.98760211217117E-2</c:v>
                </c:pt>
                <c:pt idx="39055">
                  <c:v>4.3761411355105799E-2</c:v>
                </c:pt>
                <c:pt idx="39056">
                  <c:v>1.45625046830126E-2</c:v>
                </c:pt>
                <c:pt idx="39057">
                  <c:v>1.01900905261194E-2</c:v>
                </c:pt>
                <c:pt idx="39058">
                  <c:v>2.03098084670436E-2</c:v>
                </c:pt>
                <c:pt idx="39059">
                  <c:v>2.2446254421162399E-2</c:v>
                </c:pt>
                <c:pt idx="39060">
                  <c:v>3.5740021000804E-2</c:v>
                </c:pt>
                <c:pt idx="39061">
                  <c:v>1.13527013433993E-2</c:v>
                </c:pt>
                <c:pt idx="39062">
                  <c:v>2.7001451325862399E-2</c:v>
                </c:pt>
                <c:pt idx="39063">
                  <c:v>4.9525904850227599E-2</c:v>
                </c:pt>
                <c:pt idx="39064">
                  <c:v>1.8759512976334099E-2</c:v>
                </c:pt>
                <c:pt idx="39065">
                  <c:v>8.7727634817533397E-3</c:v>
                </c:pt>
                <c:pt idx="39066">
                  <c:v>1.15406076302472E-2</c:v>
                </c:pt>
                <c:pt idx="39067">
                  <c:v>9.9617952288331008E-3</c:v>
                </c:pt>
                <c:pt idx="39068">
                  <c:v>1.5794564745017701E-2</c:v>
                </c:pt>
                <c:pt idx="39069">
                  <c:v>5.7199823111291501E-2</c:v>
                </c:pt>
                <c:pt idx="39070">
                  <c:v>8.9766909584656895E-3</c:v>
                </c:pt>
                <c:pt idx="39071">
                  <c:v>2.2069632935121E-2</c:v>
                </c:pt>
                <c:pt idx="39072">
                  <c:v>2.7493140277393201E-2</c:v>
                </c:pt>
                <c:pt idx="39073">
                  <c:v>2.9788990145263101E-2</c:v>
                </c:pt>
                <c:pt idx="39074">
                  <c:v>1.3627577453359499E-2</c:v>
                </c:pt>
                <c:pt idx="39075">
                  <c:v>3.2281222414563597E-2</c:v>
                </c:pt>
                <c:pt idx="39076">
                  <c:v>2.1205932248341001E-2</c:v>
                </c:pt>
                <c:pt idx="39077">
                  <c:v>2.2809819466375902E-2</c:v>
                </c:pt>
                <c:pt idx="39078">
                  <c:v>1.7391262313593701E-2</c:v>
                </c:pt>
                <c:pt idx="39079">
                  <c:v>9.1409859204173299E-3</c:v>
                </c:pt>
                <c:pt idx="39080">
                  <c:v>4.5326682899286097E-2</c:v>
                </c:pt>
                <c:pt idx="39081">
                  <c:v>1.2783489885015599E-2</c:v>
                </c:pt>
                <c:pt idx="39082">
                  <c:v>1.02116845412565E-2</c:v>
                </c:pt>
                <c:pt idx="39083">
                  <c:v>1.7527971361634701E-2</c:v>
                </c:pt>
                <c:pt idx="39084">
                  <c:v>2.93485291135137E-2</c:v>
                </c:pt>
                <c:pt idx="39085">
                  <c:v>4.9096837177059503E-2</c:v>
                </c:pt>
                <c:pt idx="39086">
                  <c:v>9.8936474895705701E-3</c:v>
                </c:pt>
                <c:pt idx="39087">
                  <c:v>1.22930236004987E-2</c:v>
                </c:pt>
                <c:pt idx="39088">
                  <c:v>6.5683644449733999E-2</c:v>
                </c:pt>
                <c:pt idx="39089">
                  <c:v>2.13211744126467E-2</c:v>
                </c:pt>
                <c:pt idx="39090">
                  <c:v>2.7813824921773998E-2</c:v>
                </c:pt>
                <c:pt idx="39091">
                  <c:v>1.78509048394218E-2</c:v>
                </c:pt>
                <c:pt idx="39092">
                  <c:v>5.4315463786713397E-2</c:v>
                </c:pt>
                <c:pt idx="39093">
                  <c:v>3.2726783068282701E-2</c:v>
                </c:pt>
                <c:pt idx="39094">
                  <c:v>3.0571505818380602E-2</c:v>
                </c:pt>
                <c:pt idx="39095">
                  <c:v>2.1891319146457599E-2</c:v>
                </c:pt>
                <c:pt idx="39096">
                  <c:v>2.43168325319645E-2</c:v>
                </c:pt>
                <c:pt idx="39097">
                  <c:v>1.33132235923775E-2</c:v>
                </c:pt>
                <c:pt idx="39098">
                  <c:v>5.4695827506914603E-2</c:v>
                </c:pt>
                <c:pt idx="39099">
                  <c:v>2.0005349762614501E-2</c:v>
                </c:pt>
                <c:pt idx="39100">
                  <c:v>1.35562156336067E-2</c:v>
                </c:pt>
                <c:pt idx="39101">
                  <c:v>2.27074622682789E-2</c:v>
                </c:pt>
                <c:pt idx="39102">
                  <c:v>9.5630446266871099E-3</c:v>
                </c:pt>
                <c:pt idx="39103">
                  <c:v>4.5817676778527203E-2</c:v>
                </c:pt>
                <c:pt idx="39104">
                  <c:v>1.11439337262575E-2</c:v>
                </c:pt>
                <c:pt idx="39105">
                  <c:v>3.6186286913295403E-2</c:v>
                </c:pt>
                <c:pt idx="39106">
                  <c:v>2.9738895287683701E-2</c:v>
                </c:pt>
                <c:pt idx="39107">
                  <c:v>3.8153323243041999E-2</c:v>
                </c:pt>
                <c:pt idx="39108">
                  <c:v>3.2988553258297401E-2</c:v>
                </c:pt>
                <c:pt idx="39109">
                  <c:v>2.2409961726881901E-2</c:v>
                </c:pt>
                <c:pt idx="39110">
                  <c:v>1.10120851386645E-2</c:v>
                </c:pt>
                <c:pt idx="39111">
                  <c:v>6.0295794158255298E-2</c:v>
                </c:pt>
                <c:pt idx="39112">
                  <c:v>2.24316166519631E-2</c:v>
                </c:pt>
                <c:pt idx="39113">
                  <c:v>9.8388821208767099E-3</c:v>
                </c:pt>
                <c:pt idx="39114">
                  <c:v>2.4129133644092901E-2</c:v>
                </c:pt>
                <c:pt idx="39115">
                  <c:v>5.7251472210001701E-2</c:v>
                </c:pt>
                <c:pt idx="39116">
                  <c:v>4.8620959573054998E-2</c:v>
                </c:pt>
                <c:pt idx="39117">
                  <c:v>8.7005295382692992E-3</c:v>
                </c:pt>
                <c:pt idx="39118">
                  <c:v>7.1975678246691294E-2</c:v>
                </c:pt>
                <c:pt idx="39119">
                  <c:v>1.40840985264924E-2</c:v>
                </c:pt>
                <c:pt idx="39120">
                  <c:v>1.651042521124E-2</c:v>
                </c:pt>
                <c:pt idx="39121">
                  <c:v>4.2813198639139398E-2</c:v>
                </c:pt>
                <c:pt idx="39122">
                  <c:v>7.4396490429916196E-2</c:v>
                </c:pt>
                <c:pt idx="39123">
                  <c:v>1.028108666587E-2</c:v>
                </c:pt>
                <c:pt idx="39124">
                  <c:v>1.07477488312628E-2</c:v>
                </c:pt>
                <c:pt idx="39125">
                  <c:v>9.0787587284911295E-3</c:v>
                </c:pt>
                <c:pt idx="39126">
                  <c:v>1.18634894280933E-2</c:v>
                </c:pt>
                <c:pt idx="39127">
                  <c:v>9.0956938101062895E-3</c:v>
                </c:pt>
                <c:pt idx="39128">
                  <c:v>4.3842499822307902E-2</c:v>
                </c:pt>
                <c:pt idx="39129">
                  <c:v>1.7137074196542899E-2</c:v>
                </c:pt>
                <c:pt idx="39130">
                  <c:v>1.07908767329569E-2</c:v>
                </c:pt>
                <c:pt idx="39131">
                  <c:v>4.5320534428961001E-2</c:v>
                </c:pt>
                <c:pt idx="39132">
                  <c:v>8.7903263228525496E-3</c:v>
                </c:pt>
                <c:pt idx="39133">
                  <c:v>5.6553395915924898E-2</c:v>
                </c:pt>
                <c:pt idx="39134">
                  <c:v>4.0138277014222901E-2</c:v>
                </c:pt>
                <c:pt idx="39135">
                  <c:v>1.6046669586041801E-2</c:v>
                </c:pt>
                <c:pt idx="39136">
                  <c:v>9.0121350649428594E-3</c:v>
                </c:pt>
                <c:pt idx="39137">
                  <c:v>1.24545255471666E-2</c:v>
                </c:pt>
                <c:pt idx="39138">
                  <c:v>2.0591583119896801E-2</c:v>
                </c:pt>
                <c:pt idx="39139">
                  <c:v>1.10208534682875E-2</c:v>
                </c:pt>
                <c:pt idx="39140">
                  <c:v>2.8605413786995101E-2</c:v>
                </c:pt>
                <c:pt idx="39141">
                  <c:v>3.77014719166711E-2</c:v>
                </c:pt>
                <c:pt idx="39142">
                  <c:v>5.7008877032984302E-2</c:v>
                </c:pt>
                <c:pt idx="39143">
                  <c:v>2.2793765616926399E-2</c:v>
                </c:pt>
                <c:pt idx="39144">
                  <c:v>2.7424573335400299E-2</c:v>
                </c:pt>
                <c:pt idx="39145">
                  <c:v>1.25151885728474E-2</c:v>
                </c:pt>
                <c:pt idx="39146">
                  <c:v>1.2059425881853301E-2</c:v>
                </c:pt>
                <c:pt idx="39147">
                  <c:v>2.99747825041565E-2</c:v>
                </c:pt>
                <c:pt idx="39148">
                  <c:v>2.3972035563839499E-2</c:v>
                </c:pt>
                <c:pt idx="39149">
                  <c:v>9.9636803046023008E-3</c:v>
                </c:pt>
                <c:pt idx="39150">
                  <c:v>1.3411457953955401E-2</c:v>
                </c:pt>
                <c:pt idx="39151">
                  <c:v>3.1889251123276903E-2</c:v>
                </c:pt>
                <c:pt idx="39152">
                  <c:v>1.06441555085622E-2</c:v>
                </c:pt>
                <c:pt idx="39153">
                  <c:v>2.3280565583891698E-2</c:v>
                </c:pt>
                <c:pt idx="39154">
                  <c:v>1.08168515598822E-2</c:v>
                </c:pt>
                <c:pt idx="39155">
                  <c:v>1.92799676217753E-2</c:v>
                </c:pt>
                <c:pt idx="39156">
                  <c:v>1.6586156958244301E-2</c:v>
                </c:pt>
                <c:pt idx="39157">
                  <c:v>7.4476626795758505E-2</c:v>
                </c:pt>
                <c:pt idx="39158">
                  <c:v>3.9069207815800498E-2</c:v>
                </c:pt>
                <c:pt idx="39159">
                  <c:v>6.0461264643353697E-2</c:v>
                </c:pt>
                <c:pt idx="39160">
                  <c:v>4.45732705534636E-2</c:v>
                </c:pt>
                <c:pt idx="39161">
                  <c:v>1.08568664955639E-2</c:v>
                </c:pt>
                <c:pt idx="39162">
                  <c:v>2.3703553129889001E-2</c:v>
                </c:pt>
                <c:pt idx="39163">
                  <c:v>8.9084436550624507E-3</c:v>
                </c:pt>
                <c:pt idx="39164">
                  <c:v>6.5264394928098393E-2</c:v>
                </c:pt>
                <c:pt idx="39165">
                  <c:v>1.06333334232306E-2</c:v>
                </c:pt>
                <c:pt idx="39166">
                  <c:v>2.1005025029900402E-2</c:v>
                </c:pt>
                <c:pt idx="39167">
                  <c:v>1.00705980570217E-2</c:v>
                </c:pt>
                <c:pt idx="39168">
                  <c:v>1.54026303988205E-2</c:v>
                </c:pt>
                <c:pt idx="39169">
                  <c:v>4.1739674193285697E-2</c:v>
                </c:pt>
                <c:pt idx="39170">
                  <c:v>1.75038807131788E-2</c:v>
                </c:pt>
                <c:pt idx="39171">
                  <c:v>1.0211784573974E-2</c:v>
                </c:pt>
                <c:pt idx="39172">
                  <c:v>1.5194894145416299E-2</c:v>
                </c:pt>
                <c:pt idx="39173">
                  <c:v>6.9340966340439097E-2</c:v>
                </c:pt>
                <c:pt idx="39174">
                  <c:v>1.4066577680309901E-2</c:v>
                </c:pt>
                <c:pt idx="39175">
                  <c:v>1.24491717206738E-2</c:v>
                </c:pt>
                <c:pt idx="39176">
                  <c:v>9.0719530115131192E-3</c:v>
                </c:pt>
                <c:pt idx="39177">
                  <c:v>7.1587489365977794E-2</c:v>
                </c:pt>
                <c:pt idx="39178">
                  <c:v>1.6629801231353301E-2</c:v>
                </c:pt>
                <c:pt idx="39179">
                  <c:v>1.18261248216848E-2</c:v>
                </c:pt>
                <c:pt idx="39180">
                  <c:v>9.27899939525423E-3</c:v>
                </c:pt>
                <c:pt idx="39181">
                  <c:v>1.09716262726029E-2</c:v>
                </c:pt>
                <c:pt idx="39182">
                  <c:v>2.46888863362822E-2</c:v>
                </c:pt>
                <c:pt idx="39183">
                  <c:v>1.1097828310566601E-2</c:v>
                </c:pt>
                <c:pt idx="39184">
                  <c:v>2.2977688568802501E-2</c:v>
                </c:pt>
                <c:pt idx="39185">
                  <c:v>1.6210975500687601E-2</c:v>
                </c:pt>
                <c:pt idx="39186">
                  <c:v>1.3391109707672299E-2</c:v>
                </c:pt>
                <c:pt idx="39187">
                  <c:v>1.19297094782016E-2</c:v>
                </c:pt>
                <c:pt idx="39188">
                  <c:v>1.42037007091287E-2</c:v>
                </c:pt>
                <c:pt idx="39189">
                  <c:v>2.14393748049681E-2</c:v>
                </c:pt>
                <c:pt idx="39190">
                  <c:v>1.0391369836595001E-2</c:v>
                </c:pt>
                <c:pt idx="39191">
                  <c:v>8.58179211987041E-3</c:v>
                </c:pt>
                <c:pt idx="39192">
                  <c:v>1.13454564464321E-2</c:v>
                </c:pt>
                <c:pt idx="39193">
                  <c:v>1.9578984199429099E-2</c:v>
                </c:pt>
                <c:pt idx="39194">
                  <c:v>4.0495639209654599E-2</c:v>
                </c:pt>
                <c:pt idx="39195">
                  <c:v>3.2982279961155499E-2</c:v>
                </c:pt>
                <c:pt idx="39196">
                  <c:v>3.49163375523188E-2</c:v>
                </c:pt>
                <c:pt idx="39197">
                  <c:v>7.4858914797691495E-2</c:v>
                </c:pt>
                <c:pt idx="39198">
                  <c:v>1.31668726596649E-2</c:v>
                </c:pt>
                <c:pt idx="39199">
                  <c:v>8.5289893393903898E-3</c:v>
                </c:pt>
                <c:pt idx="39200">
                  <c:v>9.9243401128441301E-3</c:v>
                </c:pt>
                <c:pt idx="39201">
                  <c:v>1.1154143961460699E-2</c:v>
                </c:pt>
                <c:pt idx="39202">
                  <c:v>1.2452363411446199E-2</c:v>
                </c:pt>
                <c:pt idx="39203">
                  <c:v>8.9221487858397609E-3</c:v>
                </c:pt>
                <c:pt idx="39204">
                  <c:v>1.2162484225034201E-2</c:v>
                </c:pt>
                <c:pt idx="39205">
                  <c:v>1.5786094021999101E-2</c:v>
                </c:pt>
                <c:pt idx="39206">
                  <c:v>1.5971184581843999E-2</c:v>
                </c:pt>
                <c:pt idx="39207">
                  <c:v>1.0787368656323E-2</c:v>
                </c:pt>
                <c:pt idx="39208">
                  <c:v>1.5716132338113E-2</c:v>
                </c:pt>
                <c:pt idx="39209">
                  <c:v>1.25548745751789E-2</c:v>
                </c:pt>
                <c:pt idx="39210">
                  <c:v>3.0484536175954299E-2</c:v>
                </c:pt>
                <c:pt idx="39211">
                  <c:v>7.3571682311750403E-2</c:v>
                </c:pt>
                <c:pt idx="39212">
                  <c:v>3.7848166074064701E-2</c:v>
                </c:pt>
                <c:pt idx="39213">
                  <c:v>2.0872265093787399E-2</c:v>
                </c:pt>
                <c:pt idx="39214">
                  <c:v>3.3987515113853298E-2</c:v>
                </c:pt>
                <c:pt idx="39215">
                  <c:v>2.6510846193141001E-2</c:v>
                </c:pt>
                <c:pt idx="39216">
                  <c:v>1.0698124075045E-2</c:v>
                </c:pt>
                <c:pt idx="39217">
                  <c:v>2.7653056645946E-2</c:v>
                </c:pt>
                <c:pt idx="39218">
                  <c:v>3.28380878208639E-2</c:v>
                </c:pt>
                <c:pt idx="39219">
                  <c:v>9.6141639103185898E-3</c:v>
                </c:pt>
                <c:pt idx="39220">
                  <c:v>1.4695748798181E-2</c:v>
                </c:pt>
                <c:pt idx="39221">
                  <c:v>1.5299001378869701E-2</c:v>
                </c:pt>
                <c:pt idx="39222">
                  <c:v>2.5894624426199001E-2</c:v>
                </c:pt>
                <c:pt idx="39223">
                  <c:v>1.0742518020416401E-2</c:v>
                </c:pt>
                <c:pt idx="39224">
                  <c:v>1.77141740787569E-2</c:v>
                </c:pt>
                <c:pt idx="39225">
                  <c:v>2.6220814362043401E-2</c:v>
                </c:pt>
                <c:pt idx="39226">
                  <c:v>1.2580445066171999E-2</c:v>
                </c:pt>
                <c:pt idx="39227">
                  <c:v>3.17540446001656E-2</c:v>
                </c:pt>
                <c:pt idx="39228">
                  <c:v>4.3752353415277202E-2</c:v>
                </c:pt>
                <c:pt idx="39229">
                  <c:v>1.29832420379305E-2</c:v>
                </c:pt>
                <c:pt idx="39230">
                  <c:v>1.6134045867716301E-2</c:v>
                </c:pt>
                <c:pt idx="39231">
                  <c:v>1.05462955728869E-2</c:v>
                </c:pt>
                <c:pt idx="39232">
                  <c:v>4.0927895117927202E-2</c:v>
                </c:pt>
                <c:pt idx="39233">
                  <c:v>7.0079709856404507E-2</c:v>
                </c:pt>
                <c:pt idx="39234">
                  <c:v>1.29029695147927E-2</c:v>
                </c:pt>
                <c:pt idx="39235">
                  <c:v>3.1011615365317002E-2</c:v>
                </c:pt>
                <c:pt idx="39236">
                  <c:v>5.07776787114722E-2</c:v>
                </c:pt>
                <c:pt idx="39237">
                  <c:v>2.3550980505926598E-2</c:v>
                </c:pt>
                <c:pt idx="39238">
                  <c:v>1.68973800265831E-2</c:v>
                </c:pt>
                <c:pt idx="39239">
                  <c:v>1.39949496215386E-2</c:v>
                </c:pt>
                <c:pt idx="39240">
                  <c:v>1.5045499449756399E-2</c:v>
                </c:pt>
                <c:pt idx="39241">
                  <c:v>1.21654495252681E-2</c:v>
                </c:pt>
                <c:pt idx="39242">
                  <c:v>2.1616896491130001E-2</c:v>
                </c:pt>
                <c:pt idx="39243">
                  <c:v>7.2008084828880298E-2</c:v>
                </c:pt>
                <c:pt idx="39244">
                  <c:v>1.6309576865525099E-2</c:v>
                </c:pt>
                <c:pt idx="39245">
                  <c:v>1.00914965993031E-2</c:v>
                </c:pt>
                <c:pt idx="39246">
                  <c:v>1.5454368793408601E-2</c:v>
                </c:pt>
                <c:pt idx="39247">
                  <c:v>1.5362180524212199E-2</c:v>
                </c:pt>
                <c:pt idx="39248">
                  <c:v>1.7125774908065099E-2</c:v>
                </c:pt>
                <c:pt idx="39249">
                  <c:v>2.4922940310508099E-2</c:v>
                </c:pt>
                <c:pt idx="39250">
                  <c:v>1.4007364671977799E-2</c:v>
                </c:pt>
                <c:pt idx="39251">
                  <c:v>1.3483089361136199E-2</c:v>
                </c:pt>
                <c:pt idx="39252">
                  <c:v>9.0630845679571092E-3</c:v>
                </c:pt>
                <c:pt idx="39253">
                  <c:v>1.01170367314544E-2</c:v>
                </c:pt>
                <c:pt idx="39254">
                  <c:v>1.50493191786048E-2</c:v>
                </c:pt>
                <c:pt idx="39255">
                  <c:v>6.6414168967873499E-2</c:v>
                </c:pt>
                <c:pt idx="39256">
                  <c:v>1.05678463989616E-2</c:v>
                </c:pt>
                <c:pt idx="39257">
                  <c:v>9.3179519189037704E-3</c:v>
                </c:pt>
                <c:pt idx="39258">
                  <c:v>1.0230911457180599E-2</c:v>
                </c:pt>
                <c:pt idx="39259">
                  <c:v>2.3726119522488699E-2</c:v>
                </c:pt>
                <c:pt idx="39260">
                  <c:v>4.0565767900475301E-2</c:v>
                </c:pt>
                <c:pt idx="39261">
                  <c:v>1.3762980381775E-2</c:v>
                </c:pt>
                <c:pt idx="39262">
                  <c:v>3.1486601095298598E-2</c:v>
                </c:pt>
                <c:pt idx="39263">
                  <c:v>1.0612039692762899E-2</c:v>
                </c:pt>
                <c:pt idx="39264">
                  <c:v>1.38390397674406E-2</c:v>
                </c:pt>
                <c:pt idx="39265">
                  <c:v>9.7320341013139508E-3</c:v>
                </c:pt>
                <c:pt idx="39266">
                  <c:v>1.4048563939253401E-2</c:v>
                </c:pt>
                <c:pt idx="39267">
                  <c:v>1.95650841296671E-2</c:v>
                </c:pt>
                <c:pt idx="39268">
                  <c:v>3.3882737283522299E-2</c:v>
                </c:pt>
                <c:pt idx="39269">
                  <c:v>6.94955968392761E-2</c:v>
                </c:pt>
                <c:pt idx="39270">
                  <c:v>6.3089692109617401E-2</c:v>
                </c:pt>
                <c:pt idx="39271">
                  <c:v>3.0516754287125001E-2</c:v>
                </c:pt>
                <c:pt idx="39272">
                  <c:v>1.99694470214377E-2</c:v>
                </c:pt>
                <c:pt idx="39273">
                  <c:v>6.11263807924897E-2</c:v>
                </c:pt>
                <c:pt idx="39274">
                  <c:v>4.3226844598435697E-2</c:v>
                </c:pt>
                <c:pt idx="39275">
                  <c:v>1.07977700332433E-2</c:v>
                </c:pt>
                <c:pt idx="39276">
                  <c:v>4.8725702792599197E-2</c:v>
                </c:pt>
                <c:pt idx="39277">
                  <c:v>9.7578375649003107E-3</c:v>
                </c:pt>
                <c:pt idx="39278">
                  <c:v>3.2405959549867497E-2</c:v>
                </c:pt>
                <c:pt idx="39279">
                  <c:v>1.7537718368957299E-2</c:v>
                </c:pt>
                <c:pt idx="39280">
                  <c:v>2.3627645357037302E-2</c:v>
                </c:pt>
                <c:pt idx="39281">
                  <c:v>1.19262949591967E-2</c:v>
                </c:pt>
                <c:pt idx="39282">
                  <c:v>4.4262788885979197E-2</c:v>
                </c:pt>
                <c:pt idx="39283">
                  <c:v>7.3019681198029499E-2</c:v>
                </c:pt>
                <c:pt idx="39284">
                  <c:v>1.0242143454024299E-2</c:v>
                </c:pt>
                <c:pt idx="39285">
                  <c:v>1.0722354695075501E-2</c:v>
                </c:pt>
                <c:pt idx="39286">
                  <c:v>4.2261712295464701E-2</c:v>
                </c:pt>
                <c:pt idx="39287">
                  <c:v>2.3164672911987601E-2</c:v>
                </c:pt>
                <c:pt idx="39288">
                  <c:v>5.3992286923455701E-2</c:v>
                </c:pt>
                <c:pt idx="39289">
                  <c:v>2.0163831296090201E-2</c:v>
                </c:pt>
                <c:pt idx="39290">
                  <c:v>1.6117801051160001E-2</c:v>
                </c:pt>
                <c:pt idx="39291">
                  <c:v>1.34154899141757E-2</c:v>
                </c:pt>
                <c:pt idx="39292">
                  <c:v>3.8498181948440902E-2</c:v>
                </c:pt>
                <c:pt idx="39293">
                  <c:v>4.1210961711167102E-2</c:v>
                </c:pt>
                <c:pt idx="39294">
                  <c:v>1.79424830335498E-2</c:v>
                </c:pt>
                <c:pt idx="39295">
                  <c:v>2.4625391118453601E-2</c:v>
                </c:pt>
                <c:pt idx="39296">
                  <c:v>1.04340975224193E-2</c:v>
                </c:pt>
                <c:pt idx="39297">
                  <c:v>5.3732494513424302E-2</c:v>
                </c:pt>
                <c:pt idx="39298">
                  <c:v>9.1985145910697397E-3</c:v>
                </c:pt>
                <c:pt idx="39299">
                  <c:v>2.1026941901284301E-2</c:v>
                </c:pt>
                <c:pt idx="39300">
                  <c:v>1.01070173385921E-2</c:v>
                </c:pt>
                <c:pt idx="39301">
                  <c:v>1.3001733701524699E-2</c:v>
                </c:pt>
                <c:pt idx="39302">
                  <c:v>3.66428859811119E-2</c:v>
                </c:pt>
                <c:pt idx="39303">
                  <c:v>4.90021815393979E-2</c:v>
                </c:pt>
                <c:pt idx="39304">
                  <c:v>1.0407494522605001E-2</c:v>
                </c:pt>
                <c:pt idx="39305">
                  <c:v>1.2183618158647099E-2</c:v>
                </c:pt>
                <c:pt idx="39306">
                  <c:v>7.3565218551116196E-2</c:v>
                </c:pt>
                <c:pt idx="39307">
                  <c:v>2.2796581150260901E-2</c:v>
                </c:pt>
                <c:pt idx="39308">
                  <c:v>1.42398333544117E-2</c:v>
                </c:pt>
                <c:pt idx="39309">
                  <c:v>1.96678083585979E-2</c:v>
                </c:pt>
                <c:pt idx="39310">
                  <c:v>9.25435817972994E-3</c:v>
                </c:pt>
                <c:pt idx="39311">
                  <c:v>9.1825368938356494E-3</c:v>
                </c:pt>
                <c:pt idx="39312">
                  <c:v>1.33370643224396E-2</c:v>
                </c:pt>
                <c:pt idx="39313">
                  <c:v>4.8932899234360103E-2</c:v>
                </c:pt>
                <c:pt idx="39314">
                  <c:v>8.8328862851998601E-3</c:v>
                </c:pt>
                <c:pt idx="39315">
                  <c:v>1.6127201672744201E-2</c:v>
                </c:pt>
                <c:pt idx="39316">
                  <c:v>3.27920293186683E-2</c:v>
                </c:pt>
                <c:pt idx="39317">
                  <c:v>4.3061388051821498E-2</c:v>
                </c:pt>
                <c:pt idx="39318">
                  <c:v>4.6764465852228397E-2</c:v>
                </c:pt>
                <c:pt idx="39319">
                  <c:v>3.3943421411544501E-2</c:v>
                </c:pt>
                <c:pt idx="39320">
                  <c:v>2.2365732085735598E-2</c:v>
                </c:pt>
                <c:pt idx="39321">
                  <c:v>1.1583561072898299E-2</c:v>
                </c:pt>
                <c:pt idx="39322">
                  <c:v>1.1173265974471601E-2</c:v>
                </c:pt>
                <c:pt idx="39323">
                  <c:v>1.1977482178728601E-2</c:v>
                </c:pt>
                <c:pt idx="39324">
                  <c:v>1.2869655109914601E-2</c:v>
                </c:pt>
                <c:pt idx="39325">
                  <c:v>3.4352468271658498E-2</c:v>
                </c:pt>
                <c:pt idx="39326">
                  <c:v>6.6982696451543894E-2</c:v>
                </c:pt>
                <c:pt idx="39327">
                  <c:v>1.48608864469023E-2</c:v>
                </c:pt>
                <c:pt idx="39328">
                  <c:v>2.4296472575809101E-2</c:v>
                </c:pt>
                <c:pt idx="39329">
                  <c:v>3.1645499402915403E-2</c:v>
                </c:pt>
                <c:pt idx="39330">
                  <c:v>2.0247414156341799E-2</c:v>
                </c:pt>
                <c:pt idx="39331">
                  <c:v>4.4740136575240397E-2</c:v>
                </c:pt>
                <c:pt idx="39332">
                  <c:v>2.7077796073709401E-2</c:v>
                </c:pt>
                <c:pt idx="39333">
                  <c:v>1.0975856367228899E-2</c:v>
                </c:pt>
                <c:pt idx="39334">
                  <c:v>9.5316893876367294E-3</c:v>
                </c:pt>
                <c:pt idx="39335">
                  <c:v>9.4949536427905001E-3</c:v>
                </c:pt>
                <c:pt idx="39336">
                  <c:v>2.2196876821429699E-2</c:v>
                </c:pt>
                <c:pt idx="39337">
                  <c:v>4.2162956402631603E-2</c:v>
                </c:pt>
                <c:pt idx="39338">
                  <c:v>4.31450864017658E-2</c:v>
                </c:pt>
                <c:pt idx="39339">
                  <c:v>9.3832324749007507E-3</c:v>
                </c:pt>
                <c:pt idx="39340">
                  <c:v>1.3763231821658801E-2</c:v>
                </c:pt>
                <c:pt idx="39341">
                  <c:v>1.0573111425650299E-2</c:v>
                </c:pt>
                <c:pt idx="39342">
                  <c:v>1.7615366357524202E-2</c:v>
                </c:pt>
                <c:pt idx="39343">
                  <c:v>2.2766180445267899E-2</c:v>
                </c:pt>
                <c:pt idx="39344">
                  <c:v>6.7450468264520003E-2</c:v>
                </c:pt>
                <c:pt idx="39345">
                  <c:v>1.30723066336605E-2</c:v>
                </c:pt>
                <c:pt idx="39346">
                  <c:v>5.1762779496120501E-2</c:v>
                </c:pt>
                <c:pt idx="39347">
                  <c:v>1.4036722397484901E-2</c:v>
                </c:pt>
                <c:pt idx="39348">
                  <c:v>1.83379082045728E-2</c:v>
                </c:pt>
                <c:pt idx="39349">
                  <c:v>1.0087853247997E-2</c:v>
                </c:pt>
                <c:pt idx="39350">
                  <c:v>3.3565771711982897E-2</c:v>
                </c:pt>
                <c:pt idx="39351">
                  <c:v>1.5684099217130199E-2</c:v>
                </c:pt>
                <c:pt idx="39352">
                  <c:v>9.6210168851012003E-3</c:v>
                </c:pt>
                <c:pt idx="39353">
                  <c:v>2.3777794095555301E-2</c:v>
                </c:pt>
                <c:pt idx="39354">
                  <c:v>9.5753709632635901E-3</c:v>
                </c:pt>
                <c:pt idx="39355">
                  <c:v>2.9551164696236198E-2</c:v>
                </c:pt>
                <c:pt idx="39356">
                  <c:v>1.1154859987406699E-2</c:v>
                </c:pt>
                <c:pt idx="39357">
                  <c:v>6.04860205798885E-2</c:v>
                </c:pt>
                <c:pt idx="39358">
                  <c:v>1.0218448766988001E-2</c:v>
                </c:pt>
                <c:pt idx="39359">
                  <c:v>3.8602410499378299E-2</c:v>
                </c:pt>
                <c:pt idx="39360">
                  <c:v>3.3842897772247103E-2</c:v>
                </c:pt>
                <c:pt idx="39361">
                  <c:v>9.7231095653229002E-3</c:v>
                </c:pt>
                <c:pt idx="39362">
                  <c:v>9.8018910728595102E-3</c:v>
                </c:pt>
                <c:pt idx="39363">
                  <c:v>1.28286463672576E-2</c:v>
                </c:pt>
                <c:pt idx="39364">
                  <c:v>4.1748338969457399E-2</c:v>
                </c:pt>
                <c:pt idx="39365">
                  <c:v>3.4247846412435203E-2</c:v>
                </c:pt>
                <c:pt idx="39366">
                  <c:v>4.14797375256893E-2</c:v>
                </c:pt>
                <c:pt idx="39367">
                  <c:v>2.4361338464724699E-2</c:v>
                </c:pt>
                <c:pt idx="39368">
                  <c:v>1.2189802681761199E-2</c:v>
                </c:pt>
                <c:pt idx="39369">
                  <c:v>2.3731571576834899E-2</c:v>
                </c:pt>
                <c:pt idx="39370">
                  <c:v>4.53731532556867E-2</c:v>
                </c:pt>
                <c:pt idx="39371">
                  <c:v>1.61790463071248E-2</c:v>
                </c:pt>
                <c:pt idx="39372">
                  <c:v>1.7138958690025002E-2</c:v>
                </c:pt>
                <c:pt idx="39373">
                  <c:v>1.12345264372898E-2</c:v>
                </c:pt>
                <c:pt idx="39374">
                  <c:v>4.5240553951474097E-2</c:v>
                </c:pt>
                <c:pt idx="39375">
                  <c:v>1.6686288097911998E-2</c:v>
                </c:pt>
                <c:pt idx="39376">
                  <c:v>5.4406665506359801E-2</c:v>
                </c:pt>
                <c:pt idx="39377">
                  <c:v>3.0811817518623202E-2</c:v>
                </c:pt>
                <c:pt idx="39378">
                  <c:v>1.0739594271453601E-2</c:v>
                </c:pt>
                <c:pt idx="39379">
                  <c:v>1.0336209057856699E-2</c:v>
                </c:pt>
                <c:pt idx="39380">
                  <c:v>1.1262031078744199E-2</c:v>
                </c:pt>
                <c:pt idx="39381">
                  <c:v>2.89103539029496E-2</c:v>
                </c:pt>
                <c:pt idx="39382">
                  <c:v>4.7872777849191299E-2</c:v>
                </c:pt>
                <c:pt idx="39383">
                  <c:v>2.0047408140315699E-2</c:v>
                </c:pt>
                <c:pt idx="39384">
                  <c:v>2.47215513340838E-2</c:v>
                </c:pt>
                <c:pt idx="39385">
                  <c:v>1.10973683322494E-2</c:v>
                </c:pt>
                <c:pt idx="39386">
                  <c:v>1.12535539312339E-2</c:v>
                </c:pt>
                <c:pt idx="39387">
                  <c:v>4.35408449451E-2</c:v>
                </c:pt>
                <c:pt idx="39388">
                  <c:v>1.5936011207062801E-2</c:v>
                </c:pt>
                <c:pt idx="39389">
                  <c:v>2.8773880408998E-2</c:v>
                </c:pt>
                <c:pt idx="39390">
                  <c:v>9.7642426123838392E-3</c:v>
                </c:pt>
                <c:pt idx="39391">
                  <c:v>6.3389189186818906E-2</c:v>
                </c:pt>
                <c:pt idx="39392">
                  <c:v>1.65215643710524E-2</c:v>
                </c:pt>
                <c:pt idx="39393">
                  <c:v>3.4541063377449499E-2</c:v>
                </c:pt>
                <c:pt idx="39394">
                  <c:v>1.0721561620512E-2</c:v>
                </c:pt>
                <c:pt idx="39395">
                  <c:v>1.34287622156458E-2</c:v>
                </c:pt>
                <c:pt idx="39396">
                  <c:v>7.2526840964373201E-2</c:v>
                </c:pt>
                <c:pt idx="39397">
                  <c:v>1.04025021639445E-2</c:v>
                </c:pt>
                <c:pt idx="39398">
                  <c:v>9.4091127680666093E-3</c:v>
                </c:pt>
                <c:pt idx="39399">
                  <c:v>9.3477197348561594E-3</c:v>
                </c:pt>
                <c:pt idx="39400">
                  <c:v>5.6501773555179401E-2</c:v>
                </c:pt>
                <c:pt idx="39401">
                  <c:v>4.9793371392175399E-2</c:v>
                </c:pt>
                <c:pt idx="39402">
                  <c:v>1.15892583655686E-2</c:v>
                </c:pt>
                <c:pt idx="39403">
                  <c:v>1.5685159761195201E-2</c:v>
                </c:pt>
                <c:pt idx="39404">
                  <c:v>5.2052454373850497E-2</c:v>
                </c:pt>
                <c:pt idx="39405">
                  <c:v>1.1389233046972E-2</c:v>
                </c:pt>
                <c:pt idx="39406">
                  <c:v>2.1052879105213501E-2</c:v>
                </c:pt>
                <c:pt idx="39407">
                  <c:v>1.03588916980868E-2</c:v>
                </c:pt>
                <c:pt idx="39408">
                  <c:v>9.8191268971187604E-3</c:v>
                </c:pt>
                <c:pt idx="39409">
                  <c:v>1.1835090291909E-2</c:v>
                </c:pt>
                <c:pt idx="39410">
                  <c:v>1.7626054150237401E-2</c:v>
                </c:pt>
                <c:pt idx="39411">
                  <c:v>1.1766024248473899E-2</c:v>
                </c:pt>
                <c:pt idx="39412">
                  <c:v>1.3100126819831401E-2</c:v>
                </c:pt>
                <c:pt idx="39413">
                  <c:v>2.3108642034906202E-2</c:v>
                </c:pt>
                <c:pt idx="39414">
                  <c:v>1.4327827052756901E-2</c:v>
                </c:pt>
                <c:pt idx="39415">
                  <c:v>2.67936674893734E-2</c:v>
                </c:pt>
                <c:pt idx="39416">
                  <c:v>1.9402431125558301E-2</c:v>
                </c:pt>
                <c:pt idx="39417">
                  <c:v>5.2430343670781802E-2</c:v>
                </c:pt>
                <c:pt idx="39418">
                  <c:v>1.05823742578983E-2</c:v>
                </c:pt>
                <c:pt idx="39419">
                  <c:v>1.7924898713412001E-2</c:v>
                </c:pt>
                <c:pt idx="39420">
                  <c:v>1.33384656424763E-2</c:v>
                </c:pt>
                <c:pt idx="39421">
                  <c:v>3.5288875887501299E-2</c:v>
                </c:pt>
                <c:pt idx="39422">
                  <c:v>4.5704936876252003E-2</c:v>
                </c:pt>
                <c:pt idx="39423">
                  <c:v>1.17875740064561E-2</c:v>
                </c:pt>
                <c:pt idx="39424">
                  <c:v>1.3945182843399099E-2</c:v>
                </c:pt>
                <c:pt idx="39425">
                  <c:v>6.4893693427760094E-2</c:v>
                </c:pt>
                <c:pt idx="39426">
                  <c:v>1.18865049168484E-2</c:v>
                </c:pt>
                <c:pt idx="39427">
                  <c:v>1.32272423502213E-2</c:v>
                </c:pt>
                <c:pt idx="39428">
                  <c:v>9.8060972440967408E-3</c:v>
                </c:pt>
                <c:pt idx="39429">
                  <c:v>4.7101763135924998E-2</c:v>
                </c:pt>
                <c:pt idx="39430">
                  <c:v>1.4162426808004299E-2</c:v>
                </c:pt>
                <c:pt idx="39431">
                  <c:v>1.2681815974520101E-2</c:v>
                </c:pt>
                <c:pt idx="39432">
                  <c:v>6.4829591172914605E-2</c:v>
                </c:pt>
                <c:pt idx="39433">
                  <c:v>1.00726151816884E-2</c:v>
                </c:pt>
                <c:pt idx="39434">
                  <c:v>1.9986048039617801E-2</c:v>
                </c:pt>
                <c:pt idx="39435">
                  <c:v>1.68276838783461E-2</c:v>
                </c:pt>
                <c:pt idx="39436">
                  <c:v>1.10349827129913E-2</c:v>
                </c:pt>
                <c:pt idx="39437">
                  <c:v>8.8805590596018596E-3</c:v>
                </c:pt>
                <c:pt idx="39438">
                  <c:v>2.80255463140077E-2</c:v>
                </c:pt>
                <c:pt idx="39439">
                  <c:v>1.5968282442045002E-2</c:v>
                </c:pt>
                <c:pt idx="39440">
                  <c:v>9.2360179062653692E-3</c:v>
                </c:pt>
                <c:pt idx="39441">
                  <c:v>2.7894135419705299E-2</c:v>
                </c:pt>
                <c:pt idx="39442">
                  <c:v>3.9659446800249097E-2</c:v>
                </c:pt>
                <c:pt idx="39443">
                  <c:v>1.31911619892699E-2</c:v>
                </c:pt>
                <c:pt idx="39444">
                  <c:v>2.30237782467335E-2</c:v>
                </c:pt>
                <c:pt idx="39445">
                  <c:v>9.2632082411188699E-3</c:v>
                </c:pt>
                <c:pt idx="39446">
                  <c:v>1.0424501725336001E-2</c:v>
                </c:pt>
                <c:pt idx="39447">
                  <c:v>1.0478883441286E-2</c:v>
                </c:pt>
                <c:pt idx="39448">
                  <c:v>8.9862046901486893E-3</c:v>
                </c:pt>
                <c:pt idx="39449">
                  <c:v>1.5083940960779901E-2</c:v>
                </c:pt>
                <c:pt idx="39450">
                  <c:v>1.22886230913909E-2</c:v>
                </c:pt>
                <c:pt idx="39451">
                  <c:v>1.0556156030952699E-2</c:v>
                </c:pt>
                <c:pt idx="39452">
                  <c:v>1.4342932628846601E-2</c:v>
                </c:pt>
                <c:pt idx="39453">
                  <c:v>1.44829501546798E-2</c:v>
                </c:pt>
                <c:pt idx="39454">
                  <c:v>1.9765807783087501E-2</c:v>
                </c:pt>
                <c:pt idx="39455">
                  <c:v>8.9015184538773894E-3</c:v>
                </c:pt>
                <c:pt idx="39456">
                  <c:v>8.9469327696179504E-3</c:v>
                </c:pt>
                <c:pt idx="39457">
                  <c:v>2.0099370582473901E-2</c:v>
                </c:pt>
                <c:pt idx="39458">
                  <c:v>2.4602192104198499E-2</c:v>
                </c:pt>
                <c:pt idx="39459">
                  <c:v>1.14177769062128E-2</c:v>
                </c:pt>
                <c:pt idx="39460">
                  <c:v>1.5992593636225402E-2</c:v>
                </c:pt>
                <c:pt idx="39461">
                  <c:v>1.1996054615631101E-2</c:v>
                </c:pt>
                <c:pt idx="39462">
                  <c:v>1.0752069338100601E-2</c:v>
                </c:pt>
                <c:pt idx="39463">
                  <c:v>4.2510743704648003E-2</c:v>
                </c:pt>
                <c:pt idx="39464">
                  <c:v>2.6981754828852102E-2</c:v>
                </c:pt>
                <c:pt idx="39465">
                  <c:v>3.7875449146959297E-2</c:v>
                </c:pt>
                <c:pt idx="39466">
                  <c:v>1.31661305272476E-2</c:v>
                </c:pt>
                <c:pt idx="39467">
                  <c:v>1.31013662549472E-2</c:v>
                </c:pt>
                <c:pt idx="39468">
                  <c:v>6.0092987568062403E-2</c:v>
                </c:pt>
                <c:pt idx="39469">
                  <c:v>9.7975225007103199E-3</c:v>
                </c:pt>
                <c:pt idx="39470">
                  <c:v>1.7533357149211601E-2</c:v>
                </c:pt>
                <c:pt idx="39471">
                  <c:v>4.2518735770626197E-2</c:v>
                </c:pt>
                <c:pt idx="39472">
                  <c:v>9.7000973812198191E-3</c:v>
                </c:pt>
                <c:pt idx="39473">
                  <c:v>2.6074880451672899E-2</c:v>
                </c:pt>
                <c:pt idx="39474">
                  <c:v>4.2566858550080897E-2</c:v>
                </c:pt>
                <c:pt idx="39475">
                  <c:v>1.01758580744292E-2</c:v>
                </c:pt>
                <c:pt idx="39476">
                  <c:v>3.5606484659752503E-2</c:v>
                </c:pt>
                <c:pt idx="39477">
                  <c:v>1.7388635939404599E-2</c:v>
                </c:pt>
                <c:pt idx="39478">
                  <c:v>5.0047557408752198E-2</c:v>
                </c:pt>
                <c:pt idx="39479">
                  <c:v>9.8641764194862102E-3</c:v>
                </c:pt>
                <c:pt idx="39480">
                  <c:v>1.4285941299886E-2</c:v>
                </c:pt>
                <c:pt idx="39481">
                  <c:v>1.7280179646081799E-2</c:v>
                </c:pt>
                <c:pt idx="39482">
                  <c:v>2.27271358444813E-2</c:v>
                </c:pt>
                <c:pt idx="39483">
                  <c:v>3.2031998419480498E-2</c:v>
                </c:pt>
                <c:pt idx="39484">
                  <c:v>7.1247398403982101E-2</c:v>
                </c:pt>
                <c:pt idx="39485">
                  <c:v>1.37660406842894E-2</c:v>
                </c:pt>
                <c:pt idx="39486">
                  <c:v>8.7505809547303495E-3</c:v>
                </c:pt>
                <c:pt idx="39487">
                  <c:v>2.1450143826880999E-2</c:v>
                </c:pt>
                <c:pt idx="39488">
                  <c:v>4.8224020241486802E-2</c:v>
                </c:pt>
                <c:pt idx="39489">
                  <c:v>3.8336213630476401E-2</c:v>
                </c:pt>
                <c:pt idx="39490">
                  <c:v>3.0869201100012001E-2</c:v>
                </c:pt>
                <c:pt idx="39491">
                  <c:v>9.4612635126715503E-3</c:v>
                </c:pt>
                <c:pt idx="39492">
                  <c:v>1.21750061462731E-2</c:v>
                </c:pt>
                <c:pt idx="39493">
                  <c:v>3.4887974981580097E-2</c:v>
                </c:pt>
                <c:pt idx="39494">
                  <c:v>4.4201524958057098E-2</c:v>
                </c:pt>
                <c:pt idx="39495">
                  <c:v>1.7124941758073001E-2</c:v>
                </c:pt>
                <c:pt idx="39496">
                  <c:v>9.8654193672795404E-3</c:v>
                </c:pt>
                <c:pt idx="39497">
                  <c:v>1.16954846230987E-2</c:v>
                </c:pt>
                <c:pt idx="39498">
                  <c:v>6.5005427960054596E-2</c:v>
                </c:pt>
                <c:pt idx="39499">
                  <c:v>9.6939283273572204E-3</c:v>
                </c:pt>
                <c:pt idx="39500">
                  <c:v>1.58167815901081E-2</c:v>
                </c:pt>
                <c:pt idx="39501">
                  <c:v>5.30327525908365E-2</c:v>
                </c:pt>
                <c:pt idx="39502">
                  <c:v>1.1514636411062901E-2</c:v>
                </c:pt>
                <c:pt idx="39503">
                  <c:v>2.43224557995666E-2</c:v>
                </c:pt>
                <c:pt idx="39504">
                  <c:v>5.0120155472683503E-2</c:v>
                </c:pt>
                <c:pt idx="39505">
                  <c:v>4.19021647018675E-2</c:v>
                </c:pt>
                <c:pt idx="39506">
                  <c:v>9.2749078759734906E-3</c:v>
                </c:pt>
                <c:pt idx="39507">
                  <c:v>1.0392883076405899E-2</c:v>
                </c:pt>
                <c:pt idx="39508">
                  <c:v>1.11832179765414E-2</c:v>
                </c:pt>
                <c:pt idx="39509">
                  <c:v>9.6774755785009794E-3</c:v>
                </c:pt>
                <c:pt idx="39510">
                  <c:v>4.1788092229465897E-2</c:v>
                </c:pt>
                <c:pt idx="39511">
                  <c:v>1.6679185432603501E-2</c:v>
                </c:pt>
                <c:pt idx="39512">
                  <c:v>1.3541315349405499E-2</c:v>
                </c:pt>
                <c:pt idx="39513">
                  <c:v>1.5746645462981299E-2</c:v>
                </c:pt>
                <c:pt idx="39514">
                  <c:v>9.6737170038378797E-3</c:v>
                </c:pt>
                <c:pt idx="39515">
                  <c:v>2.1518366691734198E-2</c:v>
                </c:pt>
                <c:pt idx="39516">
                  <c:v>7.3079493515247895E-2</c:v>
                </c:pt>
                <c:pt idx="39517">
                  <c:v>1.0235154489771499E-2</c:v>
                </c:pt>
                <c:pt idx="39518">
                  <c:v>9.3759499884768695E-3</c:v>
                </c:pt>
                <c:pt idx="39519">
                  <c:v>1.6786703254712699E-2</c:v>
                </c:pt>
                <c:pt idx="39520">
                  <c:v>3.2781183154314199E-2</c:v>
                </c:pt>
                <c:pt idx="39521">
                  <c:v>1.89950327639744E-2</c:v>
                </c:pt>
                <c:pt idx="39522">
                  <c:v>4.3309845594040101E-2</c:v>
                </c:pt>
                <c:pt idx="39523">
                  <c:v>1.16611894246175E-2</c:v>
                </c:pt>
                <c:pt idx="39524">
                  <c:v>1.41543414256733E-2</c:v>
                </c:pt>
                <c:pt idx="39525">
                  <c:v>1.17933108595687E-2</c:v>
                </c:pt>
                <c:pt idx="39526">
                  <c:v>2.1525328767455901E-2</c:v>
                </c:pt>
                <c:pt idx="39527">
                  <c:v>8.9505982245052396E-3</c:v>
                </c:pt>
                <c:pt idx="39528">
                  <c:v>1.2503119415964501E-2</c:v>
                </c:pt>
                <c:pt idx="39529">
                  <c:v>1.13848912069879E-2</c:v>
                </c:pt>
                <c:pt idx="39530">
                  <c:v>1.3010895578548501E-2</c:v>
                </c:pt>
                <c:pt idx="39531">
                  <c:v>1.35989407312598E-2</c:v>
                </c:pt>
                <c:pt idx="39532">
                  <c:v>1.96620752653122E-2</c:v>
                </c:pt>
                <c:pt idx="39533">
                  <c:v>1.0219683734830501E-2</c:v>
                </c:pt>
                <c:pt idx="39534">
                  <c:v>4.3932147297275799E-2</c:v>
                </c:pt>
                <c:pt idx="39535">
                  <c:v>1.6404452297818901E-2</c:v>
                </c:pt>
                <c:pt idx="39536">
                  <c:v>3.0517723490770199E-2</c:v>
                </c:pt>
                <c:pt idx="39537">
                  <c:v>2.38662118859823E-2</c:v>
                </c:pt>
                <c:pt idx="39538">
                  <c:v>4.7473171738176299E-2</c:v>
                </c:pt>
                <c:pt idx="39539">
                  <c:v>3.9875715534670703E-2</c:v>
                </c:pt>
                <c:pt idx="39540">
                  <c:v>9.8165391995579908E-3</c:v>
                </c:pt>
                <c:pt idx="39541">
                  <c:v>1.35829923141605E-2</c:v>
                </c:pt>
                <c:pt idx="39542">
                  <c:v>1.7047794728150802E-2</c:v>
                </c:pt>
                <c:pt idx="39543">
                  <c:v>1.6843202744062601E-2</c:v>
                </c:pt>
                <c:pt idx="39544">
                  <c:v>2.2031272997114201E-2</c:v>
                </c:pt>
                <c:pt idx="39545">
                  <c:v>1.33741261981474E-2</c:v>
                </c:pt>
                <c:pt idx="39546">
                  <c:v>1.27677966278651E-2</c:v>
                </c:pt>
                <c:pt idx="39547">
                  <c:v>6.5771920627185204E-2</c:v>
                </c:pt>
                <c:pt idx="39548">
                  <c:v>1.17785038548881E-2</c:v>
                </c:pt>
                <c:pt idx="39549">
                  <c:v>2.4293813580222701E-2</c:v>
                </c:pt>
                <c:pt idx="39550">
                  <c:v>3.2411809448263398E-2</c:v>
                </c:pt>
                <c:pt idx="39551">
                  <c:v>1.00267983252971E-2</c:v>
                </c:pt>
                <c:pt idx="39552">
                  <c:v>6.5966646046151295E-2</c:v>
                </c:pt>
                <c:pt idx="39553">
                  <c:v>1.3303377724479801E-2</c:v>
                </c:pt>
                <c:pt idx="39554">
                  <c:v>9.1410915520943395E-3</c:v>
                </c:pt>
                <c:pt idx="39555">
                  <c:v>1.43451470205755E-2</c:v>
                </c:pt>
                <c:pt idx="39556">
                  <c:v>2.84515077809845E-2</c:v>
                </c:pt>
                <c:pt idx="39557">
                  <c:v>2.6657371968870299E-2</c:v>
                </c:pt>
                <c:pt idx="39558">
                  <c:v>1.3038899600558099E-2</c:v>
                </c:pt>
                <c:pt idx="39559">
                  <c:v>4.8190809115453301E-2</c:v>
                </c:pt>
                <c:pt idx="39560">
                  <c:v>5.6339429981438302E-2</c:v>
                </c:pt>
                <c:pt idx="39561">
                  <c:v>2.8596445338844201E-2</c:v>
                </c:pt>
                <c:pt idx="39562">
                  <c:v>1.1160990861618401E-2</c:v>
                </c:pt>
                <c:pt idx="39563">
                  <c:v>4.9841884346927899E-2</c:v>
                </c:pt>
                <c:pt idx="39564">
                  <c:v>2.6715539394642301E-2</c:v>
                </c:pt>
                <c:pt idx="39565">
                  <c:v>1.7662071167115899E-2</c:v>
                </c:pt>
                <c:pt idx="39566">
                  <c:v>1.6945293497187101E-2</c:v>
                </c:pt>
                <c:pt idx="39567">
                  <c:v>2.1240402761899899E-2</c:v>
                </c:pt>
                <c:pt idx="39568">
                  <c:v>1.3165485639846399E-2</c:v>
                </c:pt>
                <c:pt idx="39569">
                  <c:v>7.5834957101981904E-2</c:v>
                </c:pt>
                <c:pt idx="39570">
                  <c:v>1.10274869976643E-2</c:v>
                </c:pt>
                <c:pt idx="39571">
                  <c:v>1.6007465391085999E-2</c:v>
                </c:pt>
                <c:pt idx="39572">
                  <c:v>2.7689840848266301E-2</c:v>
                </c:pt>
                <c:pt idx="39573">
                  <c:v>4.11951091010552E-2</c:v>
                </c:pt>
                <c:pt idx="39574">
                  <c:v>1.4561320883859599E-2</c:v>
                </c:pt>
                <c:pt idx="39575">
                  <c:v>9.0220542990358098E-3</c:v>
                </c:pt>
                <c:pt idx="39576">
                  <c:v>1.04095722049113E-2</c:v>
                </c:pt>
                <c:pt idx="39577">
                  <c:v>4.0938842156147903E-2</c:v>
                </c:pt>
                <c:pt idx="39578">
                  <c:v>2.2981941049604101E-2</c:v>
                </c:pt>
                <c:pt idx="39579">
                  <c:v>1.02241784884981E-2</c:v>
                </c:pt>
                <c:pt idx="39580">
                  <c:v>1.0922477384295901E-2</c:v>
                </c:pt>
                <c:pt idx="39581">
                  <c:v>3.3974514229138802E-2</c:v>
                </c:pt>
                <c:pt idx="39582">
                  <c:v>4.3843594823183098E-2</c:v>
                </c:pt>
                <c:pt idx="39583">
                  <c:v>1.6613454622702001E-2</c:v>
                </c:pt>
                <c:pt idx="39584">
                  <c:v>3.6344211240048302E-2</c:v>
                </c:pt>
                <c:pt idx="39585">
                  <c:v>9.2009479253524606E-3</c:v>
                </c:pt>
                <c:pt idx="39586">
                  <c:v>1.6034304469436898E-2</c:v>
                </c:pt>
                <c:pt idx="39587">
                  <c:v>6.4344688262742103E-2</c:v>
                </c:pt>
                <c:pt idx="39588">
                  <c:v>1.23332197726137E-2</c:v>
                </c:pt>
                <c:pt idx="39589">
                  <c:v>1.5694990457676899E-2</c:v>
                </c:pt>
                <c:pt idx="39590">
                  <c:v>4.4064895311871799E-2</c:v>
                </c:pt>
                <c:pt idx="39591">
                  <c:v>3.70897239128564E-2</c:v>
                </c:pt>
                <c:pt idx="39592">
                  <c:v>1.6531686403479899E-2</c:v>
                </c:pt>
                <c:pt idx="39593">
                  <c:v>2.32951312311842E-2</c:v>
                </c:pt>
                <c:pt idx="39594">
                  <c:v>1.9053006777713401E-2</c:v>
                </c:pt>
                <c:pt idx="39595">
                  <c:v>1.0059698555101399E-2</c:v>
                </c:pt>
                <c:pt idx="39596">
                  <c:v>1.1188292487559599E-2</c:v>
                </c:pt>
                <c:pt idx="39597">
                  <c:v>4.4561013867588102E-2</c:v>
                </c:pt>
                <c:pt idx="39598">
                  <c:v>5.1979559657670302E-2</c:v>
                </c:pt>
                <c:pt idx="39599">
                  <c:v>1.3954953864696499E-2</c:v>
                </c:pt>
                <c:pt idx="39600">
                  <c:v>1.8498330031790501E-2</c:v>
                </c:pt>
                <c:pt idx="39601">
                  <c:v>5.1711868082286401E-2</c:v>
                </c:pt>
                <c:pt idx="39602">
                  <c:v>1.34045814640308E-2</c:v>
                </c:pt>
                <c:pt idx="39603">
                  <c:v>6.9769185574035095E-2</c:v>
                </c:pt>
                <c:pt idx="39604">
                  <c:v>2.92370075796432E-2</c:v>
                </c:pt>
                <c:pt idx="39605">
                  <c:v>1.00608601518919E-2</c:v>
                </c:pt>
                <c:pt idx="39606">
                  <c:v>1.5335999240938E-2</c:v>
                </c:pt>
                <c:pt idx="39607">
                  <c:v>1.61164151454883E-2</c:v>
                </c:pt>
                <c:pt idx="39608">
                  <c:v>1.1499175304983501E-2</c:v>
                </c:pt>
                <c:pt idx="39609">
                  <c:v>1.6070187742645299E-2</c:v>
                </c:pt>
                <c:pt idx="39610">
                  <c:v>7.2001971869859099E-2</c:v>
                </c:pt>
                <c:pt idx="39611">
                  <c:v>1.6090799659495499E-2</c:v>
                </c:pt>
                <c:pt idx="39612">
                  <c:v>2.76959721154371E-2</c:v>
                </c:pt>
                <c:pt idx="39613">
                  <c:v>1.20326412142135E-2</c:v>
                </c:pt>
                <c:pt idx="39614">
                  <c:v>1.9612126690666899E-2</c:v>
                </c:pt>
                <c:pt idx="39615">
                  <c:v>5.0349225686247299E-2</c:v>
                </c:pt>
                <c:pt idx="39616">
                  <c:v>1.12535394897043E-2</c:v>
                </c:pt>
                <c:pt idx="39617">
                  <c:v>1.7224704006347898E-2</c:v>
                </c:pt>
                <c:pt idx="39618">
                  <c:v>3.7209030041513803E-2</c:v>
                </c:pt>
                <c:pt idx="39619">
                  <c:v>1.0495827284949801E-2</c:v>
                </c:pt>
                <c:pt idx="39620">
                  <c:v>3.6449916297604301E-2</c:v>
                </c:pt>
                <c:pt idx="39621">
                  <c:v>1.88531971624262E-2</c:v>
                </c:pt>
                <c:pt idx="39622">
                  <c:v>1.13730333614079E-2</c:v>
                </c:pt>
                <c:pt idx="39623">
                  <c:v>1.01488285328819E-2</c:v>
                </c:pt>
                <c:pt idx="39624">
                  <c:v>8.7816289179131393E-3</c:v>
                </c:pt>
                <c:pt idx="39625">
                  <c:v>2.89023658489296E-2</c:v>
                </c:pt>
                <c:pt idx="39626">
                  <c:v>5.0079749857655398E-2</c:v>
                </c:pt>
                <c:pt idx="39627">
                  <c:v>9.9726071981133604E-3</c:v>
                </c:pt>
                <c:pt idx="39628">
                  <c:v>6.6489840534998707E-2</c:v>
                </c:pt>
                <c:pt idx="39629">
                  <c:v>9.2922698855355292E-3</c:v>
                </c:pt>
                <c:pt idx="39630">
                  <c:v>2.2182319883146801E-2</c:v>
                </c:pt>
                <c:pt idx="39631">
                  <c:v>2.1413598760772101E-2</c:v>
                </c:pt>
                <c:pt idx="39632">
                  <c:v>2.43776473808179E-2</c:v>
                </c:pt>
                <c:pt idx="39633">
                  <c:v>2.0119595622461899E-2</c:v>
                </c:pt>
                <c:pt idx="39634">
                  <c:v>4.1658073864224598E-2</c:v>
                </c:pt>
                <c:pt idx="39635">
                  <c:v>1.0120194071800001E-2</c:v>
                </c:pt>
                <c:pt idx="39636">
                  <c:v>2.06689357815866E-2</c:v>
                </c:pt>
                <c:pt idx="39637">
                  <c:v>3.7184179218484999E-2</c:v>
                </c:pt>
                <c:pt idx="39638">
                  <c:v>1.8311009062983701E-2</c:v>
                </c:pt>
                <c:pt idx="39639">
                  <c:v>1.2722137473080101E-2</c:v>
                </c:pt>
                <c:pt idx="39640">
                  <c:v>1.64858970181972E-2</c:v>
                </c:pt>
                <c:pt idx="39641">
                  <c:v>3.4189665209484001E-2</c:v>
                </c:pt>
                <c:pt idx="39642">
                  <c:v>1.0654232147732401E-2</c:v>
                </c:pt>
                <c:pt idx="39643">
                  <c:v>1.1098120274244699E-2</c:v>
                </c:pt>
                <c:pt idx="39644">
                  <c:v>1.9860628959046198E-2</c:v>
                </c:pt>
                <c:pt idx="39645">
                  <c:v>1.4881339084195399E-2</c:v>
                </c:pt>
                <c:pt idx="39646">
                  <c:v>4.4989901478076001E-2</c:v>
                </c:pt>
                <c:pt idx="39647">
                  <c:v>1.67931295699012E-2</c:v>
                </c:pt>
                <c:pt idx="39648">
                  <c:v>3.7339132389290902E-2</c:v>
                </c:pt>
                <c:pt idx="39649">
                  <c:v>1.19623348121433E-2</c:v>
                </c:pt>
                <c:pt idx="39650">
                  <c:v>5.5508411446520897E-2</c:v>
                </c:pt>
                <c:pt idx="39651">
                  <c:v>9.5353837067150803E-3</c:v>
                </c:pt>
                <c:pt idx="39652">
                  <c:v>8.5170306512404002E-3</c:v>
                </c:pt>
                <c:pt idx="39653">
                  <c:v>5.0026783689068599E-2</c:v>
                </c:pt>
                <c:pt idx="39654">
                  <c:v>2.50896165791899E-2</c:v>
                </c:pt>
                <c:pt idx="39655">
                  <c:v>5.4971545362702198E-2</c:v>
                </c:pt>
                <c:pt idx="39656">
                  <c:v>4.8522479583545101E-2</c:v>
                </c:pt>
                <c:pt idx="39657">
                  <c:v>2.8776778043788899E-2</c:v>
                </c:pt>
                <c:pt idx="39658">
                  <c:v>2.1976223006041299E-2</c:v>
                </c:pt>
                <c:pt idx="39659">
                  <c:v>1.11946239367021E-2</c:v>
                </c:pt>
                <c:pt idx="39660">
                  <c:v>1.30832344018754E-2</c:v>
                </c:pt>
                <c:pt idx="39661">
                  <c:v>2.0216624791165899E-2</c:v>
                </c:pt>
                <c:pt idx="39662">
                  <c:v>1.7550200483831099E-2</c:v>
                </c:pt>
                <c:pt idx="39663">
                  <c:v>1.0329912595188799E-2</c:v>
                </c:pt>
                <c:pt idx="39664">
                  <c:v>1.4056590523336E-2</c:v>
                </c:pt>
                <c:pt idx="39665">
                  <c:v>4.9061083954895897E-2</c:v>
                </c:pt>
                <c:pt idx="39666">
                  <c:v>8.7375414052267598E-3</c:v>
                </c:pt>
                <c:pt idx="39667">
                  <c:v>3.07066276511948E-2</c:v>
                </c:pt>
                <c:pt idx="39668">
                  <c:v>2.1511886998273E-2</c:v>
                </c:pt>
                <c:pt idx="39669">
                  <c:v>5.7623534943008897E-2</c:v>
                </c:pt>
                <c:pt idx="39670">
                  <c:v>1.0580236522266801E-2</c:v>
                </c:pt>
                <c:pt idx="39671">
                  <c:v>1.24618450401004E-2</c:v>
                </c:pt>
                <c:pt idx="39672">
                  <c:v>1.29021772670233E-2</c:v>
                </c:pt>
                <c:pt idx="39673">
                  <c:v>2.8242417886405899E-2</c:v>
                </c:pt>
                <c:pt idx="39674">
                  <c:v>1.3330683320295E-2</c:v>
                </c:pt>
                <c:pt idx="39675">
                  <c:v>3.4599431561879897E-2</c:v>
                </c:pt>
                <c:pt idx="39676">
                  <c:v>6.3695009673307199E-2</c:v>
                </c:pt>
                <c:pt idx="39677">
                  <c:v>1.47870567204966E-2</c:v>
                </c:pt>
                <c:pt idx="39678">
                  <c:v>1.27618429786777E-2</c:v>
                </c:pt>
                <c:pt idx="39679">
                  <c:v>4.56513330613907E-2</c:v>
                </c:pt>
                <c:pt idx="39680">
                  <c:v>1.35144420067959E-2</c:v>
                </c:pt>
                <c:pt idx="39681">
                  <c:v>7.4667763105482898E-2</c:v>
                </c:pt>
                <c:pt idx="39682">
                  <c:v>1.4231831442854399E-2</c:v>
                </c:pt>
                <c:pt idx="39683">
                  <c:v>5.4634780504373003E-2</c:v>
                </c:pt>
                <c:pt idx="39684">
                  <c:v>2.5873663219546799E-2</c:v>
                </c:pt>
                <c:pt idx="39685">
                  <c:v>5.1771041246407398E-2</c:v>
                </c:pt>
                <c:pt idx="39686">
                  <c:v>2.5973720856004599E-2</c:v>
                </c:pt>
                <c:pt idx="39687">
                  <c:v>9.7416267769082007E-3</c:v>
                </c:pt>
                <c:pt idx="39688">
                  <c:v>2.3372570218167601E-2</c:v>
                </c:pt>
                <c:pt idx="39689">
                  <c:v>3.3701195512735198E-2</c:v>
                </c:pt>
                <c:pt idx="39690">
                  <c:v>1.2343127508415101E-2</c:v>
                </c:pt>
                <c:pt idx="39691">
                  <c:v>1.09965147665557E-2</c:v>
                </c:pt>
                <c:pt idx="39692">
                  <c:v>1.01178201153373E-2</c:v>
                </c:pt>
                <c:pt idx="39693">
                  <c:v>2.7006685896576701E-2</c:v>
                </c:pt>
                <c:pt idx="39694">
                  <c:v>2.4673727599730601E-2</c:v>
                </c:pt>
                <c:pt idx="39695">
                  <c:v>1.01687376469891E-2</c:v>
                </c:pt>
                <c:pt idx="39696">
                  <c:v>2.7426914982468201E-2</c:v>
                </c:pt>
                <c:pt idx="39697">
                  <c:v>1.1664224087967299E-2</c:v>
                </c:pt>
                <c:pt idx="39698">
                  <c:v>8.83706891852638E-3</c:v>
                </c:pt>
                <c:pt idx="39699">
                  <c:v>3.5128524097560399E-2</c:v>
                </c:pt>
                <c:pt idx="39700">
                  <c:v>4.91685601396009E-2</c:v>
                </c:pt>
                <c:pt idx="39701">
                  <c:v>1.0068132586686001E-2</c:v>
                </c:pt>
                <c:pt idx="39702">
                  <c:v>1.53832346418636E-2</c:v>
                </c:pt>
                <c:pt idx="39703">
                  <c:v>5.1431702970782998E-2</c:v>
                </c:pt>
                <c:pt idx="39704">
                  <c:v>1.4808393389736101E-2</c:v>
                </c:pt>
                <c:pt idx="39705">
                  <c:v>4.1787685684587003E-2</c:v>
                </c:pt>
                <c:pt idx="39706">
                  <c:v>1.79817423884354E-2</c:v>
                </c:pt>
                <c:pt idx="39707">
                  <c:v>1.5017872318247199E-2</c:v>
                </c:pt>
                <c:pt idx="39708">
                  <c:v>1.2747679825394599E-2</c:v>
                </c:pt>
                <c:pt idx="39709">
                  <c:v>9.7049246091418396E-3</c:v>
                </c:pt>
                <c:pt idx="39710">
                  <c:v>5.6850129324558601E-2</c:v>
                </c:pt>
                <c:pt idx="39711">
                  <c:v>2.8806450190998301E-2</c:v>
                </c:pt>
                <c:pt idx="39712">
                  <c:v>2.0213626745127701E-2</c:v>
                </c:pt>
                <c:pt idx="39713">
                  <c:v>1.7353382774065999E-2</c:v>
                </c:pt>
                <c:pt idx="39714">
                  <c:v>2.3116288426010601E-2</c:v>
                </c:pt>
                <c:pt idx="39715">
                  <c:v>9.2082647384898204E-3</c:v>
                </c:pt>
                <c:pt idx="39716">
                  <c:v>4.1857151521985402E-2</c:v>
                </c:pt>
                <c:pt idx="39717">
                  <c:v>3.3216040409068601E-2</c:v>
                </c:pt>
                <c:pt idx="39718">
                  <c:v>9.8808025831545795E-3</c:v>
                </c:pt>
                <c:pt idx="39719">
                  <c:v>9.8915672531852197E-3</c:v>
                </c:pt>
                <c:pt idx="39720">
                  <c:v>9.6726420703351201E-3</c:v>
                </c:pt>
                <c:pt idx="39721">
                  <c:v>2.9293244684864401E-2</c:v>
                </c:pt>
                <c:pt idx="39722">
                  <c:v>1.00771064102517E-2</c:v>
                </c:pt>
                <c:pt idx="39723">
                  <c:v>6.0918004846132197E-2</c:v>
                </c:pt>
                <c:pt idx="39724">
                  <c:v>1.2694238094543E-2</c:v>
                </c:pt>
                <c:pt idx="39725">
                  <c:v>5.4711922938568198E-2</c:v>
                </c:pt>
                <c:pt idx="39726">
                  <c:v>2.6185625823993801E-2</c:v>
                </c:pt>
                <c:pt idx="39727">
                  <c:v>1.23616647462527E-2</c:v>
                </c:pt>
                <c:pt idx="39728">
                  <c:v>6.0497734170229099E-2</c:v>
                </c:pt>
                <c:pt idx="39729">
                  <c:v>3.9489357204963299E-2</c:v>
                </c:pt>
                <c:pt idx="39730">
                  <c:v>1.06644777761829E-2</c:v>
                </c:pt>
                <c:pt idx="39731">
                  <c:v>2.8457386215335698E-2</c:v>
                </c:pt>
                <c:pt idx="39732">
                  <c:v>1.5057025169569801E-2</c:v>
                </c:pt>
                <c:pt idx="39733">
                  <c:v>1.8737839888420701E-2</c:v>
                </c:pt>
                <c:pt idx="39734">
                  <c:v>2.2769113742848301E-2</c:v>
                </c:pt>
                <c:pt idx="39735">
                  <c:v>5.4671092584464002E-2</c:v>
                </c:pt>
                <c:pt idx="39736">
                  <c:v>3.0932406664602601E-2</c:v>
                </c:pt>
                <c:pt idx="39737">
                  <c:v>5.6997485141599802E-2</c:v>
                </c:pt>
                <c:pt idx="39738">
                  <c:v>1.3290095056414699E-2</c:v>
                </c:pt>
                <c:pt idx="39739">
                  <c:v>1.18268188935375E-2</c:v>
                </c:pt>
                <c:pt idx="39740">
                  <c:v>4.3169878352636401E-2</c:v>
                </c:pt>
                <c:pt idx="39741">
                  <c:v>9.4359691075553403E-3</c:v>
                </c:pt>
                <c:pt idx="39742">
                  <c:v>1.04698040630519E-2</c:v>
                </c:pt>
                <c:pt idx="39743">
                  <c:v>6.5837309461232493E-2</c:v>
                </c:pt>
                <c:pt idx="39744">
                  <c:v>1.93250948683499E-2</c:v>
                </c:pt>
                <c:pt idx="39745">
                  <c:v>1.6841616264356901E-2</c:v>
                </c:pt>
                <c:pt idx="39746">
                  <c:v>5.0682145497359797E-2</c:v>
                </c:pt>
                <c:pt idx="39747">
                  <c:v>2.0697978180269201E-2</c:v>
                </c:pt>
                <c:pt idx="39748">
                  <c:v>7.0364711146880393E-2</c:v>
                </c:pt>
                <c:pt idx="39749">
                  <c:v>1.6096061774092101E-2</c:v>
                </c:pt>
                <c:pt idx="39750">
                  <c:v>1.13694677312982E-2</c:v>
                </c:pt>
                <c:pt idx="39751">
                  <c:v>1.07111283798264E-2</c:v>
                </c:pt>
                <c:pt idx="39752">
                  <c:v>8.9051576794201507E-3</c:v>
                </c:pt>
                <c:pt idx="39753">
                  <c:v>1.08967013642195E-2</c:v>
                </c:pt>
                <c:pt idx="39754">
                  <c:v>3.0695240797896501E-2</c:v>
                </c:pt>
                <c:pt idx="39755">
                  <c:v>2.3256758799933702E-2</c:v>
                </c:pt>
                <c:pt idx="39756">
                  <c:v>2.5201834302700999E-2</c:v>
                </c:pt>
                <c:pt idx="39757">
                  <c:v>2.9439735486212499E-2</c:v>
                </c:pt>
                <c:pt idx="39758">
                  <c:v>1.0546393305671999E-2</c:v>
                </c:pt>
                <c:pt idx="39759">
                  <c:v>2.74937352083174E-2</c:v>
                </c:pt>
                <c:pt idx="39760">
                  <c:v>2.85527331493928E-2</c:v>
                </c:pt>
                <c:pt idx="39761">
                  <c:v>1.8042847078524101E-2</c:v>
                </c:pt>
                <c:pt idx="39762">
                  <c:v>1.2897311254269E-2</c:v>
                </c:pt>
                <c:pt idx="39763">
                  <c:v>7.47047125459014E-2</c:v>
                </c:pt>
                <c:pt idx="39764">
                  <c:v>1.0039703585263701E-2</c:v>
                </c:pt>
                <c:pt idx="39765">
                  <c:v>1.9322220390223299E-2</c:v>
                </c:pt>
                <c:pt idx="39766">
                  <c:v>1.22585173966797E-2</c:v>
                </c:pt>
                <c:pt idx="39767">
                  <c:v>2.47740312743885E-2</c:v>
                </c:pt>
                <c:pt idx="39768">
                  <c:v>2.3482428277178599E-2</c:v>
                </c:pt>
                <c:pt idx="39769">
                  <c:v>1.7005611773841401E-2</c:v>
                </c:pt>
                <c:pt idx="39770">
                  <c:v>1.2384182568043601E-2</c:v>
                </c:pt>
                <c:pt idx="39771">
                  <c:v>1.69706920462417E-2</c:v>
                </c:pt>
                <c:pt idx="39772">
                  <c:v>1.0146916042114699E-2</c:v>
                </c:pt>
                <c:pt idx="39773">
                  <c:v>4.6790520654050399E-2</c:v>
                </c:pt>
                <c:pt idx="39774">
                  <c:v>1.6897876350111099E-2</c:v>
                </c:pt>
                <c:pt idx="39775">
                  <c:v>1.7298082126906499E-2</c:v>
                </c:pt>
                <c:pt idx="39776">
                  <c:v>1.53014909448585E-2</c:v>
                </c:pt>
                <c:pt idx="39777">
                  <c:v>2.2307866460549702E-2</c:v>
                </c:pt>
                <c:pt idx="39778">
                  <c:v>1.40238055137495E-2</c:v>
                </c:pt>
                <c:pt idx="39779">
                  <c:v>1.17842254130365E-2</c:v>
                </c:pt>
                <c:pt idx="39780">
                  <c:v>1.1689945936011499E-2</c:v>
                </c:pt>
                <c:pt idx="39781">
                  <c:v>3.4933577975777397E-2</c:v>
                </c:pt>
                <c:pt idx="39782">
                  <c:v>1.12102161590769E-2</c:v>
                </c:pt>
                <c:pt idx="39783">
                  <c:v>2.98737905616124E-2</c:v>
                </c:pt>
                <c:pt idx="39784">
                  <c:v>4.5265140290030099E-2</c:v>
                </c:pt>
                <c:pt idx="39785">
                  <c:v>2.4170587447151799E-2</c:v>
                </c:pt>
                <c:pt idx="39786">
                  <c:v>1.66433021541946E-2</c:v>
                </c:pt>
                <c:pt idx="39787">
                  <c:v>1.15255072283464E-2</c:v>
                </c:pt>
                <c:pt idx="39788">
                  <c:v>1.2221122897028199E-2</c:v>
                </c:pt>
                <c:pt idx="39789">
                  <c:v>1.0503922591423701E-2</c:v>
                </c:pt>
                <c:pt idx="39790">
                  <c:v>9.9332831313517205E-3</c:v>
                </c:pt>
                <c:pt idx="39791">
                  <c:v>9.88954424498837E-3</c:v>
                </c:pt>
                <c:pt idx="39792">
                  <c:v>1.3343873730650701E-2</c:v>
                </c:pt>
                <c:pt idx="39793">
                  <c:v>7.6923475546035805E-2</c:v>
                </c:pt>
                <c:pt idx="39794">
                  <c:v>1.29743889474958E-2</c:v>
                </c:pt>
                <c:pt idx="39795">
                  <c:v>1.3470384181012599E-2</c:v>
                </c:pt>
                <c:pt idx="39796">
                  <c:v>6.6016842287795099E-2</c:v>
                </c:pt>
                <c:pt idx="39797">
                  <c:v>1.5513512920158099E-2</c:v>
                </c:pt>
                <c:pt idx="39798">
                  <c:v>2.38534723232075E-2</c:v>
                </c:pt>
                <c:pt idx="39799">
                  <c:v>9.9865207289468409E-3</c:v>
                </c:pt>
                <c:pt idx="39800">
                  <c:v>1.8139672147384999E-2</c:v>
                </c:pt>
                <c:pt idx="39801">
                  <c:v>1.8967466635469499E-2</c:v>
                </c:pt>
                <c:pt idx="39802">
                  <c:v>8.86900010489396E-3</c:v>
                </c:pt>
                <c:pt idx="39803">
                  <c:v>1.06438122335933E-2</c:v>
                </c:pt>
                <c:pt idx="39804">
                  <c:v>1.42073105715734E-2</c:v>
                </c:pt>
                <c:pt idx="39805">
                  <c:v>4.17781572895633E-2</c:v>
                </c:pt>
                <c:pt idx="39806">
                  <c:v>4.0608148498164298E-2</c:v>
                </c:pt>
                <c:pt idx="39807">
                  <c:v>1.0432147290094101E-2</c:v>
                </c:pt>
                <c:pt idx="39808">
                  <c:v>5.9679794581960398E-2</c:v>
                </c:pt>
                <c:pt idx="39809">
                  <c:v>8.6235909037462293E-3</c:v>
                </c:pt>
                <c:pt idx="39810">
                  <c:v>1.62821140619391E-2</c:v>
                </c:pt>
                <c:pt idx="39811">
                  <c:v>1.43512437834111E-2</c:v>
                </c:pt>
                <c:pt idx="39812">
                  <c:v>6.11905672208823E-2</c:v>
                </c:pt>
                <c:pt idx="39813">
                  <c:v>8.8572262746306092E-3</c:v>
                </c:pt>
                <c:pt idx="39814">
                  <c:v>5.3043630278150102E-2</c:v>
                </c:pt>
                <c:pt idx="39815">
                  <c:v>1.4792460866093701E-2</c:v>
                </c:pt>
                <c:pt idx="39816">
                  <c:v>9.4725627644060405E-3</c:v>
                </c:pt>
                <c:pt idx="39817">
                  <c:v>2.0661325061910998E-2</c:v>
                </c:pt>
                <c:pt idx="39818">
                  <c:v>5.9689443079236397E-2</c:v>
                </c:pt>
                <c:pt idx="39819">
                  <c:v>1.9019864355249799E-2</c:v>
                </c:pt>
                <c:pt idx="39820">
                  <c:v>9.0254282130802603E-3</c:v>
                </c:pt>
                <c:pt idx="39821">
                  <c:v>4.72271956774203E-2</c:v>
                </c:pt>
                <c:pt idx="39822">
                  <c:v>4.6467112639911601E-2</c:v>
                </c:pt>
                <c:pt idx="39823">
                  <c:v>1.54509091238858E-2</c:v>
                </c:pt>
                <c:pt idx="39824">
                  <c:v>4.61527958714451E-2</c:v>
                </c:pt>
                <c:pt idx="39825">
                  <c:v>4.3519268390888897E-2</c:v>
                </c:pt>
                <c:pt idx="39826">
                  <c:v>1.42452845760696E-2</c:v>
                </c:pt>
                <c:pt idx="39827">
                  <c:v>1.95682878416833E-2</c:v>
                </c:pt>
                <c:pt idx="39828">
                  <c:v>4.6015831283314199E-2</c:v>
                </c:pt>
                <c:pt idx="39829">
                  <c:v>9.7191254579815905E-3</c:v>
                </c:pt>
                <c:pt idx="39830">
                  <c:v>1.48926030858997E-2</c:v>
                </c:pt>
                <c:pt idx="39831">
                  <c:v>1.7179859465369599E-2</c:v>
                </c:pt>
                <c:pt idx="39832">
                  <c:v>9.9164995899951695E-3</c:v>
                </c:pt>
                <c:pt idx="39833">
                  <c:v>2.6843158894308002E-2</c:v>
                </c:pt>
                <c:pt idx="39834">
                  <c:v>2.96983776744414E-2</c:v>
                </c:pt>
                <c:pt idx="39835">
                  <c:v>1.5717468009027999E-2</c:v>
                </c:pt>
                <c:pt idx="39836">
                  <c:v>1.80883427698437E-2</c:v>
                </c:pt>
                <c:pt idx="39837">
                  <c:v>2.1774432704072099E-2</c:v>
                </c:pt>
                <c:pt idx="39838">
                  <c:v>1.3839274115425401E-2</c:v>
                </c:pt>
                <c:pt idx="39839">
                  <c:v>3.0403098133160299E-2</c:v>
                </c:pt>
                <c:pt idx="39840">
                  <c:v>2.5123372540023899E-2</c:v>
                </c:pt>
                <c:pt idx="39841">
                  <c:v>1.2141436719622201E-2</c:v>
                </c:pt>
                <c:pt idx="39842">
                  <c:v>3.9778823108948702E-2</c:v>
                </c:pt>
                <c:pt idx="39843">
                  <c:v>2.13748164868948E-2</c:v>
                </c:pt>
                <c:pt idx="39844">
                  <c:v>1.8043158445714299E-2</c:v>
                </c:pt>
                <c:pt idx="39845">
                  <c:v>2.98891165993301E-2</c:v>
                </c:pt>
                <c:pt idx="39846">
                  <c:v>1.11604154372825E-2</c:v>
                </c:pt>
                <c:pt idx="39847">
                  <c:v>1.0588708428592801E-2</c:v>
                </c:pt>
                <c:pt idx="39848">
                  <c:v>2.44921906061101E-2</c:v>
                </c:pt>
                <c:pt idx="39849">
                  <c:v>7.22050310996082E-2</c:v>
                </c:pt>
                <c:pt idx="39850">
                  <c:v>1.3912515540284401E-2</c:v>
                </c:pt>
                <c:pt idx="39851">
                  <c:v>1.6012810163635999E-2</c:v>
                </c:pt>
                <c:pt idx="39852">
                  <c:v>1.79296260742558E-2</c:v>
                </c:pt>
                <c:pt idx="39853">
                  <c:v>1.27386054647753E-2</c:v>
                </c:pt>
                <c:pt idx="39854">
                  <c:v>2.8577723909752599E-2</c:v>
                </c:pt>
                <c:pt idx="39855">
                  <c:v>4.14739679215766E-2</c:v>
                </c:pt>
                <c:pt idx="39856">
                  <c:v>1.9508816750571201E-2</c:v>
                </c:pt>
                <c:pt idx="39857">
                  <c:v>1.1761422083110699E-2</c:v>
                </c:pt>
                <c:pt idx="39858">
                  <c:v>3.3491537347973499E-2</c:v>
                </c:pt>
                <c:pt idx="39859">
                  <c:v>1.3284041479952101E-2</c:v>
                </c:pt>
                <c:pt idx="39860">
                  <c:v>8.7364616857477807E-3</c:v>
                </c:pt>
                <c:pt idx="39861">
                  <c:v>1.12855586530095E-2</c:v>
                </c:pt>
                <c:pt idx="39862">
                  <c:v>2.6687514485674298E-2</c:v>
                </c:pt>
                <c:pt idx="39863">
                  <c:v>1.1169200179127901E-2</c:v>
                </c:pt>
                <c:pt idx="39864">
                  <c:v>1.3118189526886899E-2</c:v>
                </c:pt>
                <c:pt idx="39865">
                  <c:v>1.16175231149271E-2</c:v>
                </c:pt>
                <c:pt idx="39866">
                  <c:v>1.2228152777354E-2</c:v>
                </c:pt>
                <c:pt idx="39867">
                  <c:v>1.25956879831393E-2</c:v>
                </c:pt>
                <c:pt idx="39868">
                  <c:v>1.74963557377368E-2</c:v>
                </c:pt>
                <c:pt idx="39869">
                  <c:v>1.6611668180292399E-2</c:v>
                </c:pt>
                <c:pt idx="39870">
                  <c:v>5.7143884059205299E-2</c:v>
                </c:pt>
                <c:pt idx="39871">
                  <c:v>3.8920876269316999E-2</c:v>
                </c:pt>
                <c:pt idx="39872">
                  <c:v>1.28581699254431E-2</c:v>
                </c:pt>
                <c:pt idx="39873">
                  <c:v>2.2105566817849299E-2</c:v>
                </c:pt>
                <c:pt idx="39874">
                  <c:v>1.0388428520485E-2</c:v>
                </c:pt>
                <c:pt idx="39875">
                  <c:v>2.81134807436208E-2</c:v>
                </c:pt>
                <c:pt idx="39876">
                  <c:v>1.03292041641183E-2</c:v>
                </c:pt>
                <c:pt idx="39877">
                  <c:v>9.8475427269881198E-3</c:v>
                </c:pt>
                <c:pt idx="39878">
                  <c:v>1.1491867297773E-2</c:v>
                </c:pt>
                <c:pt idx="39879">
                  <c:v>3.5358939792636497E-2</c:v>
                </c:pt>
                <c:pt idx="39880">
                  <c:v>2.39389287909723E-2</c:v>
                </c:pt>
                <c:pt idx="39881">
                  <c:v>2.2128306245232199E-2</c:v>
                </c:pt>
                <c:pt idx="39882">
                  <c:v>1.05239727535757E-2</c:v>
                </c:pt>
                <c:pt idx="39883">
                  <c:v>2.2246629171891501E-2</c:v>
                </c:pt>
                <c:pt idx="39884">
                  <c:v>6.3034766244442098E-2</c:v>
                </c:pt>
                <c:pt idx="39885">
                  <c:v>1.11567449598797E-2</c:v>
                </c:pt>
                <c:pt idx="39886">
                  <c:v>1.9398462162783601E-2</c:v>
                </c:pt>
                <c:pt idx="39887">
                  <c:v>7.2631123899615402E-2</c:v>
                </c:pt>
                <c:pt idx="39888">
                  <c:v>1.3503596660902201E-2</c:v>
                </c:pt>
                <c:pt idx="39889">
                  <c:v>1.6952456384060802E-2</c:v>
                </c:pt>
                <c:pt idx="39890">
                  <c:v>3.7824019355857698E-2</c:v>
                </c:pt>
                <c:pt idx="39891">
                  <c:v>1.03616347648676E-2</c:v>
                </c:pt>
                <c:pt idx="39892">
                  <c:v>1.4076339607207101E-2</c:v>
                </c:pt>
                <c:pt idx="39893">
                  <c:v>1.40415429207365E-2</c:v>
                </c:pt>
                <c:pt idx="39894">
                  <c:v>1.37754734591369E-2</c:v>
                </c:pt>
                <c:pt idx="39895">
                  <c:v>3.0264822851329198E-2</c:v>
                </c:pt>
                <c:pt idx="39896">
                  <c:v>2.3709615178956901E-2</c:v>
                </c:pt>
                <c:pt idx="39897">
                  <c:v>9.2914991757631297E-3</c:v>
                </c:pt>
                <c:pt idx="39898">
                  <c:v>2.9183775758534002E-2</c:v>
                </c:pt>
                <c:pt idx="39899">
                  <c:v>2.8670440587040501E-2</c:v>
                </c:pt>
                <c:pt idx="39900">
                  <c:v>1.74360909387259E-2</c:v>
                </c:pt>
                <c:pt idx="39901">
                  <c:v>2.63663809172494E-2</c:v>
                </c:pt>
                <c:pt idx="39902">
                  <c:v>9.54093557721831E-3</c:v>
                </c:pt>
                <c:pt idx="39903">
                  <c:v>1.459978914778E-2</c:v>
                </c:pt>
                <c:pt idx="39904">
                  <c:v>1.3212983619795299E-2</c:v>
                </c:pt>
                <c:pt idx="39905">
                  <c:v>3.7312719844425697E-2</c:v>
                </c:pt>
                <c:pt idx="39906">
                  <c:v>1.0417465487811301E-2</c:v>
                </c:pt>
                <c:pt idx="39907">
                  <c:v>4.76026295426085E-2</c:v>
                </c:pt>
                <c:pt idx="39908">
                  <c:v>3.4658311383460101E-2</c:v>
                </c:pt>
                <c:pt idx="39909">
                  <c:v>1.22089035949578E-2</c:v>
                </c:pt>
                <c:pt idx="39910">
                  <c:v>1.18448615529723E-2</c:v>
                </c:pt>
                <c:pt idx="39911">
                  <c:v>1.3240779714440499E-2</c:v>
                </c:pt>
                <c:pt idx="39912">
                  <c:v>2.62572661782744E-2</c:v>
                </c:pt>
                <c:pt idx="39913">
                  <c:v>2.45128350951869E-2</c:v>
                </c:pt>
                <c:pt idx="39914">
                  <c:v>3.4586337298476301E-2</c:v>
                </c:pt>
                <c:pt idx="39915">
                  <c:v>4.2632179777717799E-2</c:v>
                </c:pt>
                <c:pt idx="39916">
                  <c:v>1.21046396865535E-2</c:v>
                </c:pt>
                <c:pt idx="39917">
                  <c:v>9.4327455478205504E-3</c:v>
                </c:pt>
                <c:pt idx="39918">
                  <c:v>1.30148464063976E-2</c:v>
                </c:pt>
                <c:pt idx="39919">
                  <c:v>1.22741905163853E-2</c:v>
                </c:pt>
                <c:pt idx="39920">
                  <c:v>1.8612771909911299E-2</c:v>
                </c:pt>
                <c:pt idx="39921">
                  <c:v>5.79724123755136E-2</c:v>
                </c:pt>
                <c:pt idx="39922">
                  <c:v>2.8752400443959901E-2</c:v>
                </c:pt>
                <c:pt idx="39923">
                  <c:v>1.0911782752380699E-2</c:v>
                </c:pt>
                <c:pt idx="39924">
                  <c:v>1.7831823600994001E-2</c:v>
                </c:pt>
                <c:pt idx="39925">
                  <c:v>5.2828574576192402E-2</c:v>
                </c:pt>
                <c:pt idx="39926">
                  <c:v>4.8437245892508599E-2</c:v>
                </c:pt>
                <c:pt idx="39927">
                  <c:v>1.04901355699939E-2</c:v>
                </c:pt>
                <c:pt idx="39928">
                  <c:v>1.6991079882004202E-2</c:v>
                </c:pt>
                <c:pt idx="39929">
                  <c:v>1.7058726260536498E-2</c:v>
                </c:pt>
                <c:pt idx="39930">
                  <c:v>1.40548766919845E-2</c:v>
                </c:pt>
                <c:pt idx="39931">
                  <c:v>6.3369506242239595E-2</c:v>
                </c:pt>
                <c:pt idx="39932">
                  <c:v>2.2501934301805599E-2</c:v>
                </c:pt>
                <c:pt idx="39933">
                  <c:v>1.6219858799718E-2</c:v>
                </c:pt>
                <c:pt idx="39934">
                  <c:v>9.6297521271177695E-3</c:v>
                </c:pt>
                <c:pt idx="39935">
                  <c:v>4.7965270004718001E-2</c:v>
                </c:pt>
                <c:pt idx="39936">
                  <c:v>2.5398738736245201E-2</c:v>
                </c:pt>
                <c:pt idx="39937">
                  <c:v>1.02269240611404E-2</c:v>
                </c:pt>
                <c:pt idx="39938">
                  <c:v>1.12789357194178E-2</c:v>
                </c:pt>
                <c:pt idx="39939">
                  <c:v>1.59379482207858E-2</c:v>
                </c:pt>
                <c:pt idx="39940">
                  <c:v>1.41505351785424E-2</c:v>
                </c:pt>
                <c:pt idx="39941">
                  <c:v>1.0395399091471601E-2</c:v>
                </c:pt>
                <c:pt idx="39942">
                  <c:v>3.3610895195555102E-2</c:v>
                </c:pt>
                <c:pt idx="39943">
                  <c:v>2.1201093080261701E-2</c:v>
                </c:pt>
                <c:pt idx="39944">
                  <c:v>3.0182790662603098E-2</c:v>
                </c:pt>
                <c:pt idx="39945">
                  <c:v>5.1725765020379698E-2</c:v>
                </c:pt>
                <c:pt idx="39946">
                  <c:v>1.0572837376430199E-2</c:v>
                </c:pt>
                <c:pt idx="39947">
                  <c:v>1.4174592259080901E-2</c:v>
                </c:pt>
                <c:pt idx="39948">
                  <c:v>1.25971169285843E-2</c:v>
                </c:pt>
                <c:pt idx="39949">
                  <c:v>1.3023746709423901E-2</c:v>
                </c:pt>
                <c:pt idx="39950">
                  <c:v>4.5717096207222301E-2</c:v>
                </c:pt>
                <c:pt idx="39951">
                  <c:v>5.02966815484404E-2</c:v>
                </c:pt>
                <c:pt idx="39952">
                  <c:v>1.04569863079409E-2</c:v>
                </c:pt>
                <c:pt idx="39953">
                  <c:v>7.0797051692304394E-2</c:v>
                </c:pt>
                <c:pt idx="39954">
                  <c:v>4.7663665096649897E-2</c:v>
                </c:pt>
                <c:pt idx="39955">
                  <c:v>1.04689075540662E-2</c:v>
                </c:pt>
                <c:pt idx="39956">
                  <c:v>6.9073208309096107E-2</c:v>
                </c:pt>
                <c:pt idx="39957">
                  <c:v>1.98345447999283E-2</c:v>
                </c:pt>
                <c:pt idx="39958">
                  <c:v>1.2129807181070699E-2</c:v>
                </c:pt>
                <c:pt idx="39959">
                  <c:v>1.7884380233184401E-2</c:v>
                </c:pt>
                <c:pt idx="39960">
                  <c:v>2.9047115782464199E-2</c:v>
                </c:pt>
                <c:pt idx="39961">
                  <c:v>5.7385985964359502E-2</c:v>
                </c:pt>
                <c:pt idx="39962">
                  <c:v>4.1531616150142399E-2</c:v>
                </c:pt>
                <c:pt idx="39963">
                  <c:v>1.36547226599508E-2</c:v>
                </c:pt>
                <c:pt idx="39964">
                  <c:v>1.3413723814936799E-2</c:v>
                </c:pt>
                <c:pt idx="39965">
                  <c:v>9.0220986934528898E-3</c:v>
                </c:pt>
                <c:pt idx="39966">
                  <c:v>1.14345688391081E-2</c:v>
                </c:pt>
                <c:pt idx="39967">
                  <c:v>1.08888439139792E-2</c:v>
                </c:pt>
                <c:pt idx="39968">
                  <c:v>1.3993253929661401E-2</c:v>
                </c:pt>
                <c:pt idx="39969">
                  <c:v>2.6249989233617901E-2</c:v>
                </c:pt>
                <c:pt idx="39970">
                  <c:v>9.0466689048802392E-3</c:v>
                </c:pt>
                <c:pt idx="39971">
                  <c:v>2.7872249345885398E-2</c:v>
                </c:pt>
                <c:pt idx="39972">
                  <c:v>1.2564219637900401E-2</c:v>
                </c:pt>
                <c:pt idx="39973">
                  <c:v>1.2297149677869899E-2</c:v>
                </c:pt>
                <c:pt idx="39974">
                  <c:v>9.3782700890315904E-3</c:v>
                </c:pt>
                <c:pt idx="39975">
                  <c:v>1.15713082844344E-2</c:v>
                </c:pt>
                <c:pt idx="39976">
                  <c:v>2.81966777250586E-2</c:v>
                </c:pt>
                <c:pt idx="39977">
                  <c:v>1.4284484572385601E-2</c:v>
                </c:pt>
                <c:pt idx="39978">
                  <c:v>6.6308739950353093E-2</c:v>
                </c:pt>
                <c:pt idx="39979">
                  <c:v>1.9109422091275401E-2</c:v>
                </c:pt>
                <c:pt idx="39980">
                  <c:v>4.1066826521496298E-2</c:v>
                </c:pt>
                <c:pt idx="39981">
                  <c:v>1.1504787945340499E-2</c:v>
                </c:pt>
                <c:pt idx="39982">
                  <c:v>1.58466673389542E-2</c:v>
                </c:pt>
                <c:pt idx="39983">
                  <c:v>1.22451890043303E-2</c:v>
                </c:pt>
                <c:pt idx="39984">
                  <c:v>1.42335571071288E-2</c:v>
                </c:pt>
                <c:pt idx="39985">
                  <c:v>2.6261501070347401E-2</c:v>
                </c:pt>
                <c:pt idx="39986">
                  <c:v>1.0921310663662399E-2</c:v>
                </c:pt>
                <c:pt idx="39987">
                  <c:v>8.9668870221170996E-3</c:v>
                </c:pt>
                <c:pt idx="39988">
                  <c:v>2.6509246151077699E-2</c:v>
                </c:pt>
                <c:pt idx="39989">
                  <c:v>3.0692554632171399E-2</c:v>
                </c:pt>
                <c:pt idx="39990">
                  <c:v>1.1787054992357699E-2</c:v>
                </c:pt>
                <c:pt idx="39991">
                  <c:v>1.16095486915401E-2</c:v>
                </c:pt>
                <c:pt idx="39992">
                  <c:v>7.5206675331714101E-2</c:v>
                </c:pt>
                <c:pt idx="39993">
                  <c:v>1.5221250898874199E-2</c:v>
                </c:pt>
                <c:pt idx="39994">
                  <c:v>1.51593677933225E-2</c:v>
                </c:pt>
                <c:pt idx="39995">
                  <c:v>1.6480439672902601E-2</c:v>
                </c:pt>
                <c:pt idx="39996">
                  <c:v>2.6235665300472801E-2</c:v>
                </c:pt>
                <c:pt idx="39997">
                  <c:v>6.0481459753229903E-2</c:v>
                </c:pt>
                <c:pt idx="39998">
                  <c:v>1.0397436411690599E-2</c:v>
                </c:pt>
                <c:pt idx="39999">
                  <c:v>1.20397940039993E-2</c:v>
                </c:pt>
                <c:pt idx="40000">
                  <c:v>1.37493371246682E-2</c:v>
                </c:pt>
                <c:pt idx="40001">
                  <c:v>9.6119572986389408E-3</c:v>
                </c:pt>
                <c:pt idx="40002">
                  <c:v>6.7108639384671306E-2</c:v>
                </c:pt>
                <c:pt idx="40003">
                  <c:v>1.1653664196078099E-2</c:v>
                </c:pt>
                <c:pt idx="40004">
                  <c:v>1.1739729545049199E-2</c:v>
                </c:pt>
                <c:pt idx="40005">
                  <c:v>1.29943310129302E-2</c:v>
                </c:pt>
                <c:pt idx="40006">
                  <c:v>6.4170298399548797E-2</c:v>
                </c:pt>
                <c:pt idx="40007">
                  <c:v>2.7904233902454299E-2</c:v>
                </c:pt>
                <c:pt idx="40008">
                  <c:v>1.0238045763974701E-2</c:v>
                </c:pt>
                <c:pt idx="40009">
                  <c:v>1.6154528228254899E-2</c:v>
                </c:pt>
                <c:pt idx="40010">
                  <c:v>2.1904833220190399E-2</c:v>
                </c:pt>
                <c:pt idx="40011">
                  <c:v>1.5868563960433901E-2</c:v>
                </c:pt>
                <c:pt idx="40012">
                  <c:v>3.06626131549259E-2</c:v>
                </c:pt>
                <c:pt idx="40013">
                  <c:v>2.1808084623298699E-2</c:v>
                </c:pt>
                <c:pt idx="40014">
                  <c:v>6.1893315500631901E-2</c:v>
                </c:pt>
                <c:pt idx="40015">
                  <c:v>2.6252442282120699E-2</c:v>
                </c:pt>
                <c:pt idx="40016">
                  <c:v>2.7641237586992901E-2</c:v>
                </c:pt>
                <c:pt idx="40017">
                  <c:v>1.2651982549437901E-2</c:v>
                </c:pt>
                <c:pt idx="40018">
                  <c:v>5.1421667453950097E-2</c:v>
                </c:pt>
                <c:pt idx="40019">
                  <c:v>1.3328913310612501E-2</c:v>
                </c:pt>
                <c:pt idx="40020">
                  <c:v>1.03990941518439E-2</c:v>
                </c:pt>
                <c:pt idx="40021">
                  <c:v>1.9214612967855101E-2</c:v>
                </c:pt>
                <c:pt idx="40022">
                  <c:v>5.9806186648612397E-2</c:v>
                </c:pt>
                <c:pt idx="40023">
                  <c:v>1.38298306945788E-2</c:v>
                </c:pt>
                <c:pt idx="40024">
                  <c:v>1.5682783336475801E-2</c:v>
                </c:pt>
                <c:pt idx="40025">
                  <c:v>5.5723328895931498E-2</c:v>
                </c:pt>
                <c:pt idx="40026">
                  <c:v>3.3769296995626301E-2</c:v>
                </c:pt>
                <c:pt idx="40027">
                  <c:v>1.33404718728434E-2</c:v>
                </c:pt>
                <c:pt idx="40028">
                  <c:v>2.26097343998935E-2</c:v>
                </c:pt>
                <c:pt idx="40029">
                  <c:v>1.16358908511816E-2</c:v>
                </c:pt>
                <c:pt idx="40030">
                  <c:v>2.0646393794092398E-2</c:v>
                </c:pt>
                <c:pt idx="40031">
                  <c:v>2.0288053054402101E-2</c:v>
                </c:pt>
                <c:pt idx="40032">
                  <c:v>1.08226392024769E-2</c:v>
                </c:pt>
                <c:pt idx="40033">
                  <c:v>7.1213992272450399E-2</c:v>
                </c:pt>
                <c:pt idx="40034">
                  <c:v>1.1498776934705499E-2</c:v>
                </c:pt>
                <c:pt idx="40035">
                  <c:v>3.0773636709723301E-2</c:v>
                </c:pt>
                <c:pt idx="40036">
                  <c:v>1.11449260125406E-2</c:v>
                </c:pt>
                <c:pt idx="40037">
                  <c:v>1.2114906699315101E-2</c:v>
                </c:pt>
                <c:pt idx="40038">
                  <c:v>9.9310342388506407E-3</c:v>
                </c:pt>
                <c:pt idx="40039">
                  <c:v>1.9006434903341699E-2</c:v>
                </c:pt>
                <c:pt idx="40040">
                  <c:v>2.3910136755040001E-2</c:v>
                </c:pt>
                <c:pt idx="40041">
                  <c:v>1.41451709985175E-2</c:v>
                </c:pt>
                <c:pt idx="40042">
                  <c:v>9.3079837285575309E-3</c:v>
                </c:pt>
                <c:pt idx="40043">
                  <c:v>1.7980094161477701E-2</c:v>
                </c:pt>
                <c:pt idx="40044">
                  <c:v>1.3400268464261501E-2</c:v>
                </c:pt>
                <c:pt idx="40045">
                  <c:v>5.4248358411871797E-2</c:v>
                </c:pt>
                <c:pt idx="40046">
                  <c:v>4.57964428804538E-2</c:v>
                </c:pt>
                <c:pt idx="40047">
                  <c:v>2.6693036442652199E-2</c:v>
                </c:pt>
                <c:pt idx="40048">
                  <c:v>1.70791814921596E-2</c:v>
                </c:pt>
                <c:pt idx="40049">
                  <c:v>3.2140895302371797E-2</c:v>
                </c:pt>
                <c:pt idx="40050">
                  <c:v>6.8069853863552798E-2</c:v>
                </c:pt>
                <c:pt idx="40051">
                  <c:v>1.39282519087035E-2</c:v>
                </c:pt>
                <c:pt idx="40052">
                  <c:v>9.8697346013120503E-3</c:v>
                </c:pt>
                <c:pt idx="40053">
                  <c:v>1.3098780699557701E-2</c:v>
                </c:pt>
                <c:pt idx="40054">
                  <c:v>5.0117737112411097E-2</c:v>
                </c:pt>
                <c:pt idx="40055">
                  <c:v>1.87470116157278E-2</c:v>
                </c:pt>
                <c:pt idx="40056">
                  <c:v>7.2219966891773804E-2</c:v>
                </c:pt>
                <c:pt idx="40057">
                  <c:v>1.05293348574099E-2</c:v>
                </c:pt>
                <c:pt idx="40058">
                  <c:v>9.4493693360946894E-3</c:v>
                </c:pt>
                <c:pt idx="40059">
                  <c:v>2.5374996239728199E-2</c:v>
                </c:pt>
                <c:pt idx="40060">
                  <c:v>1.5713596889943601E-2</c:v>
                </c:pt>
                <c:pt idx="40061">
                  <c:v>6.0123631305855699E-2</c:v>
                </c:pt>
                <c:pt idx="40062">
                  <c:v>1.1635194124911701E-2</c:v>
                </c:pt>
                <c:pt idx="40063">
                  <c:v>4.0793795103070601E-2</c:v>
                </c:pt>
                <c:pt idx="40064">
                  <c:v>2.9096791598156001E-2</c:v>
                </c:pt>
                <c:pt idx="40065">
                  <c:v>3.5879981736511198E-2</c:v>
                </c:pt>
                <c:pt idx="40066">
                  <c:v>1.04042796573105E-2</c:v>
                </c:pt>
                <c:pt idx="40067">
                  <c:v>2.3366336836670502E-2</c:v>
                </c:pt>
                <c:pt idx="40068">
                  <c:v>1.11870794780306E-2</c:v>
                </c:pt>
                <c:pt idx="40069">
                  <c:v>4.0316133458655298E-2</c:v>
                </c:pt>
                <c:pt idx="40070">
                  <c:v>1.36555864610221E-2</c:v>
                </c:pt>
                <c:pt idx="40071">
                  <c:v>3.6699544107963E-2</c:v>
                </c:pt>
                <c:pt idx="40072">
                  <c:v>6.63811823575432E-2</c:v>
                </c:pt>
                <c:pt idx="40073">
                  <c:v>9.9552487867978802E-3</c:v>
                </c:pt>
                <c:pt idx="40074">
                  <c:v>1.9655447287377399E-2</c:v>
                </c:pt>
                <c:pt idx="40075">
                  <c:v>1.11250520462845E-2</c:v>
                </c:pt>
                <c:pt idx="40076">
                  <c:v>3.4634048363558198E-2</c:v>
                </c:pt>
                <c:pt idx="40077">
                  <c:v>1.24641906658338E-2</c:v>
                </c:pt>
                <c:pt idx="40078">
                  <c:v>5.1550182858870502E-2</c:v>
                </c:pt>
                <c:pt idx="40079">
                  <c:v>1.2961676294299E-2</c:v>
                </c:pt>
                <c:pt idx="40080">
                  <c:v>1.0499441441786999E-2</c:v>
                </c:pt>
                <c:pt idx="40081">
                  <c:v>3.2961658538025101E-2</c:v>
                </c:pt>
                <c:pt idx="40082">
                  <c:v>3.5696662062742697E-2</c:v>
                </c:pt>
                <c:pt idx="40083">
                  <c:v>1.02417779288742E-2</c:v>
                </c:pt>
                <c:pt idx="40084">
                  <c:v>6.1127269646074602E-2</c:v>
                </c:pt>
                <c:pt idx="40085">
                  <c:v>2.4827750740232701E-2</c:v>
                </c:pt>
                <c:pt idx="40086">
                  <c:v>1.6149946357873701E-2</c:v>
                </c:pt>
                <c:pt idx="40087">
                  <c:v>1.3507939221602301E-2</c:v>
                </c:pt>
                <c:pt idx="40088">
                  <c:v>1.1305124664793701E-2</c:v>
                </c:pt>
                <c:pt idx="40089">
                  <c:v>6.53579275197117E-2</c:v>
                </c:pt>
                <c:pt idx="40090">
                  <c:v>6.3349579733729497E-2</c:v>
                </c:pt>
                <c:pt idx="40091">
                  <c:v>1.73957173754084E-2</c:v>
                </c:pt>
                <c:pt idx="40092">
                  <c:v>1.09715128674415E-2</c:v>
                </c:pt>
                <c:pt idx="40093">
                  <c:v>1.9798849048034001E-2</c:v>
                </c:pt>
                <c:pt idx="40094">
                  <c:v>2.0950258758061599E-2</c:v>
                </c:pt>
                <c:pt idx="40095">
                  <c:v>5.1786381756272697E-2</c:v>
                </c:pt>
                <c:pt idx="40096">
                  <c:v>5.2675237222460897E-2</c:v>
                </c:pt>
                <c:pt idx="40097">
                  <c:v>1.1967171935172299E-2</c:v>
                </c:pt>
                <c:pt idx="40098">
                  <c:v>3.3806480947370598E-2</c:v>
                </c:pt>
                <c:pt idx="40099">
                  <c:v>5.1821153340636299E-2</c:v>
                </c:pt>
                <c:pt idx="40100">
                  <c:v>1.43544892348254E-2</c:v>
                </c:pt>
                <c:pt idx="40101">
                  <c:v>3.8917773790345403E-2</c:v>
                </c:pt>
                <c:pt idx="40102">
                  <c:v>2.53309921792206E-2</c:v>
                </c:pt>
                <c:pt idx="40103">
                  <c:v>1.2866400126442299E-2</c:v>
                </c:pt>
                <c:pt idx="40104">
                  <c:v>9.8201933997545104E-3</c:v>
                </c:pt>
                <c:pt idx="40105">
                  <c:v>1.1260150407847501E-2</c:v>
                </c:pt>
                <c:pt idx="40106">
                  <c:v>4.8113617619038603E-2</c:v>
                </c:pt>
                <c:pt idx="40107">
                  <c:v>1.4549187888517501E-2</c:v>
                </c:pt>
                <c:pt idx="40108">
                  <c:v>1.5582814399270201E-2</c:v>
                </c:pt>
                <c:pt idx="40109">
                  <c:v>1.17945302821261E-2</c:v>
                </c:pt>
                <c:pt idx="40110">
                  <c:v>1.72342296844466E-2</c:v>
                </c:pt>
                <c:pt idx="40111">
                  <c:v>1.1529639927410899E-2</c:v>
                </c:pt>
                <c:pt idx="40112">
                  <c:v>1.03151258449203E-2</c:v>
                </c:pt>
                <c:pt idx="40113">
                  <c:v>2.8588108488590998E-2</c:v>
                </c:pt>
                <c:pt idx="40114">
                  <c:v>4.2956937448256599E-2</c:v>
                </c:pt>
                <c:pt idx="40115">
                  <c:v>1.78753340915557E-2</c:v>
                </c:pt>
                <c:pt idx="40116">
                  <c:v>4.4416022012284402E-2</c:v>
                </c:pt>
                <c:pt idx="40117">
                  <c:v>2.0169778625013901E-2</c:v>
                </c:pt>
                <c:pt idx="40118">
                  <c:v>1.1745356233629101E-2</c:v>
                </c:pt>
                <c:pt idx="40119">
                  <c:v>1.1159752373736001E-2</c:v>
                </c:pt>
                <c:pt idx="40120">
                  <c:v>5.0704533130791901E-2</c:v>
                </c:pt>
                <c:pt idx="40121">
                  <c:v>3.6330573025350699E-2</c:v>
                </c:pt>
                <c:pt idx="40122">
                  <c:v>7.5234099706703902E-2</c:v>
                </c:pt>
                <c:pt idx="40123">
                  <c:v>1.4116678408092101E-2</c:v>
                </c:pt>
                <c:pt idx="40124">
                  <c:v>1.30035150954965E-2</c:v>
                </c:pt>
                <c:pt idx="40125">
                  <c:v>1.2499397423132899E-2</c:v>
                </c:pt>
                <c:pt idx="40126">
                  <c:v>1.88459383994985E-2</c:v>
                </c:pt>
                <c:pt idx="40127">
                  <c:v>1.1447502342752301E-2</c:v>
                </c:pt>
                <c:pt idx="40128">
                  <c:v>1.9217255600773999E-2</c:v>
                </c:pt>
                <c:pt idx="40129">
                  <c:v>2.0003314179960801E-2</c:v>
                </c:pt>
                <c:pt idx="40130">
                  <c:v>1.1469631165977099E-2</c:v>
                </c:pt>
                <c:pt idx="40131">
                  <c:v>8.7910979709455092E-3</c:v>
                </c:pt>
                <c:pt idx="40132">
                  <c:v>2.0297951724880699E-2</c:v>
                </c:pt>
                <c:pt idx="40133">
                  <c:v>1.49498714378365E-2</c:v>
                </c:pt>
                <c:pt idx="40134">
                  <c:v>5.57376318469898E-2</c:v>
                </c:pt>
                <c:pt idx="40135">
                  <c:v>1.0482947741470299E-2</c:v>
                </c:pt>
                <c:pt idx="40136">
                  <c:v>2.19510955059006E-2</c:v>
                </c:pt>
                <c:pt idx="40137">
                  <c:v>1.2144745496285201E-2</c:v>
                </c:pt>
                <c:pt idx="40138">
                  <c:v>3.0368832608799599E-2</c:v>
                </c:pt>
                <c:pt idx="40139">
                  <c:v>1.05585623974971E-2</c:v>
                </c:pt>
                <c:pt idx="40140">
                  <c:v>5.4472126592232099E-2</c:v>
                </c:pt>
                <c:pt idx="40141">
                  <c:v>9.6004373782267796E-3</c:v>
                </c:pt>
                <c:pt idx="40142">
                  <c:v>3.3189968116322903E-2</c:v>
                </c:pt>
                <c:pt idx="40143">
                  <c:v>1.1882110575394201E-2</c:v>
                </c:pt>
                <c:pt idx="40144">
                  <c:v>4.46315342324149E-2</c:v>
                </c:pt>
                <c:pt idx="40145">
                  <c:v>1.01582966524075E-2</c:v>
                </c:pt>
                <c:pt idx="40146">
                  <c:v>5.4616080625464497E-2</c:v>
                </c:pt>
                <c:pt idx="40147">
                  <c:v>2.8925387931242202E-2</c:v>
                </c:pt>
                <c:pt idx="40148">
                  <c:v>2.4457625812302899E-2</c:v>
                </c:pt>
                <c:pt idx="40149">
                  <c:v>5.2183012811871599E-2</c:v>
                </c:pt>
                <c:pt idx="40150">
                  <c:v>2.1740357562551101E-2</c:v>
                </c:pt>
                <c:pt idx="40151">
                  <c:v>9.5806547807667404E-3</c:v>
                </c:pt>
                <c:pt idx="40152">
                  <c:v>1.8454071879351001E-2</c:v>
                </c:pt>
                <c:pt idx="40153">
                  <c:v>9.1677081985413206E-3</c:v>
                </c:pt>
                <c:pt idx="40154">
                  <c:v>1.7203167947519599E-2</c:v>
                </c:pt>
                <c:pt idx="40155">
                  <c:v>1.5590769708001599E-2</c:v>
                </c:pt>
                <c:pt idx="40156">
                  <c:v>1.2807450032546E-2</c:v>
                </c:pt>
                <c:pt idx="40157">
                  <c:v>1.7815999901246798E-2</c:v>
                </c:pt>
                <c:pt idx="40158">
                  <c:v>1.23135501733483E-2</c:v>
                </c:pt>
                <c:pt idx="40159">
                  <c:v>2.62577695081514E-2</c:v>
                </c:pt>
                <c:pt idx="40160">
                  <c:v>4.7110488954011001E-2</c:v>
                </c:pt>
                <c:pt idx="40161">
                  <c:v>4.6671759775959901E-2</c:v>
                </c:pt>
                <c:pt idx="40162">
                  <c:v>1.4398849412542001E-2</c:v>
                </c:pt>
                <c:pt idx="40163">
                  <c:v>4.65739717938543E-2</c:v>
                </c:pt>
                <c:pt idx="40164">
                  <c:v>3.8080813448370998E-2</c:v>
                </c:pt>
                <c:pt idx="40165">
                  <c:v>1.70156322097791E-2</c:v>
                </c:pt>
                <c:pt idx="40166">
                  <c:v>1.1061640817156E-2</c:v>
                </c:pt>
                <c:pt idx="40167">
                  <c:v>1.0208813569682401E-2</c:v>
                </c:pt>
                <c:pt idx="40168">
                  <c:v>9.3499255190315992E-3</c:v>
                </c:pt>
                <c:pt idx="40169">
                  <c:v>4.38106576395869E-2</c:v>
                </c:pt>
                <c:pt idx="40170">
                  <c:v>3.3810331246246397E-2</c:v>
                </c:pt>
                <c:pt idx="40171">
                  <c:v>2.5340178373641699E-2</c:v>
                </c:pt>
                <c:pt idx="40172">
                  <c:v>1.46615187463728E-2</c:v>
                </c:pt>
                <c:pt idx="40173">
                  <c:v>8.8660858767664903E-3</c:v>
                </c:pt>
                <c:pt idx="40174">
                  <c:v>1.23758248890798E-2</c:v>
                </c:pt>
                <c:pt idx="40175">
                  <c:v>1.2970674983201799E-2</c:v>
                </c:pt>
                <c:pt idx="40176">
                  <c:v>4.0843694405212197E-2</c:v>
                </c:pt>
                <c:pt idx="40177">
                  <c:v>2.20575598339443E-2</c:v>
                </c:pt>
                <c:pt idx="40178">
                  <c:v>8.7991002331975106E-3</c:v>
                </c:pt>
                <c:pt idx="40179">
                  <c:v>1.4108097158899199E-2</c:v>
                </c:pt>
                <c:pt idx="40180">
                  <c:v>4.83105518921235E-2</c:v>
                </c:pt>
                <c:pt idx="40181">
                  <c:v>1.9635796650871899E-2</c:v>
                </c:pt>
                <c:pt idx="40182">
                  <c:v>2.1696428516969301E-2</c:v>
                </c:pt>
                <c:pt idx="40183">
                  <c:v>6.1589748717234903E-2</c:v>
                </c:pt>
                <c:pt idx="40184">
                  <c:v>1.2709946813256901E-2</c:v>
                </c:pt>
                <c:pt idx="40185">
                  <c:v>3.2337212286292397E-2</c:v>
                </c:pt>
                <c:pt idx="40186">
                  <c:v>2.33888820656491E-2</c:v>
                </c:pt>
                <c:pt idx="40187">
                  <c:v>1.3242687028877299E-2</c:v>
                </c:pt>
                <c:pt idx="40188">
                  <c:v>2.9732964623667701E-2</c:v>
                </c:pt>
                <c:pt idx="40189">
                  <c:v>1.01572563822199E-2</c:v>
                </c:pt>
                <c:pt idx="40190">
                  <c:v>2.0615301956367502E-2</c:v>
                </c:pt>
                <c:pt idx="40191">
                  <c:v>3.0312820100566101E-2</c:v>
                </c:pt>
                <c:pt idx="40192">
                  <c:v>5.3178648366776098E-2</c:v>
                </c:pt>
                <c:pt idx="40193">
                  <c:v>1.0885605849545101E-2</c:v>
                </c:pt>
                <c:pt idx="40194">
                  <c:v>3.6118943955105003E-2</c:v>
                </c:pt>
                <c:pt idx="40195">
                  <c:v>2.4337893338867201E-2</c:v>
                </c:pt>
                <c:pt idx="40196">
                  <c:v>2.09869996804876E-2</c:v>
                </c:pt>
                <c:pt idx="40197">
                  <c:v>1.3841688610045101E-2</c:v>
                </c:pt>
                <c:pt idx="40198">
                  <c:v>3.6002347237960503E-2</c:v>
                </c:pt>
                <c:pt idx="40199">
                  <c:v>1.5292798921655699E-2</c:v>
                </c:pt>
                <c:pt idx="40200">
                  <c:v>9.1419299302436703E-3</c:v>
                </c:pt>
                <c:pt idx="40201">
                  <c:v>1.00069466472102E-2</c:v>
                </c:pt>
                <c:pt idx="40202">
                  <c:v>1.21219344233604E-2</c:v>
                </c:pt>
                <c:pt idx="40203">
                  <c:v>4.0816249108213798E-2</c:v>
                </c:pt>
                <c:pt idx="40204">
                  <c:v>9.0526451990251798E-3</c:v>
                </c:pt>
                <c:pt idx="40205">
                  <c:v>1.46414524864885E-2</c:v>
                </c:pt>
                <c:pt idx="40206">
                  <c:v>3.65707622299919E-2</c:v>
                </c:pt>
                <c:pt idx="40207">
                  <c:v>1.3796889448014099E-2</c:v>
                </c:pt>
                <c:pt idx="40208">
                  <c:v>6.4389999664977202E-2</c:v>
                </c:pt>
                <c:pt idx="40209">
                  <c:v>9.5147544997156303E-3</c:v>
                </c:pt>
                <c:pt idx="40210">
                  <c:v>2.0361510232147401E-2</c:v>
                </c:pt>
                <c:pt idx="40211">
                  <c:v>2.0018440940051702E-2</c:v>
                </c:pt>
                <c:pt idx="40212">
                  <c:v>3.6375999543030398E-2</c:v>
                </c:pt>
                <c:pt idx="40213">
                  <c:v>1.09551642059396E-2</c:v>
                </c:pt>
                <c:pt idx="40214">
                  <c:v>1.0672564843710699E-2</c:v>
                </c:pt>
                <c:pt idx="40215">
                  <c:v>2.1082073626160699E-2</c:v>
                </c:pt>
                <c:pt idx="40216">
                  <c:v>1.4212379177816901E-2</c:v>
                </c:pt>
                <c:pt idx="40217">
                  <c:v>2.6017085389630702E-2</c:v>
                </c:pt>
                <c:pt idx="40218">
                  <c:v>2.4753110724097999E-2</c:v>
                </c:pt>
                <c:pt idx="40219">
                  <c:v>1.0689412037951001E-2</c:v>
                </c:pt>
                <c:pt idx="40220">
                  <c:v>1.05002354202755E-2</c:v>
                </c:pt>
                <c:pt idx="40221">
                  <c:v>6.8273835276156394E-2</c:v>
                </c:pt>
                <c:pt idx="40222">
                  <c:v>1.1871178293016199E-2</c:v>
                </c:pt>
                <c:pt idx="40223">
                  <c:v>1.06734013521772E-2</c:v>
                </c:pt>
                <c:pt idx="40224">
                  <c:v>1.2307712162582999E-2</c:v>
                </c:pt>
                <c:pt idx="40225">
                  <c:v>1.30644046480623E-2</c:v>
                </c:pt>
                <c:pt idx="40226">
                  <c:v>7.2557055344447799E-2</c:v>
                </c:pt>
                <c:pt idx="40227">
                  <c:v>2.3447022111518102E-2</c:v>
                </c:pt>
                <c:pt idx="40228">
                  <c:v>3.8763639193752697E-2</c:v>
                </c:pt>
                <c:pt idx="40229">
                  <c:v>2.5656477411963301E-2</c:v>
                </c:pt>
                <c:pt idx="40230">
                  <c:v>9.6016287770617804E-3</c:v>
                </c:pt>
                <c:pt idx="40231">
                  <c:v>1.0879546433094999E-2</c:v>
                </c:pt>
                <c:pt idx="40232">
                  <c:v>6.9055451342286106E-2</c:v>
                </c:pt>
                <c:pt idx="40233">
                  <c:v>1.2421191669373E-2</c:v>
                </c:pt>
                <c:pt idx="40234">
                  <c:v>1.5104958895237899E-2</c:v>
                </c:pt>
                <c:pt idx="40235">
                  <c:v>4.1450734023457302E-2</c:v>
                </c:pt>
                <c:pt idx="40236">
                  <c:v>5.5260969191723103E-2</c:v>
                </c:pt>
                <c:pt idx="40237">
                  <c:v>8.8314574955871E-3</c:v>
                </c:pt>
                <c:pt idx="40238">
                  <c:v>8.4970075891239501E-3</c:v>
                </c:pt>
                <c:pt idx="40239">
                  <c:v>1.4218654455696001E-2</c:v>
                </c:pt>
                <c:pt idx="40240">
                  <c:v>1.3711714504122501E-2</c:v>
                </c:pt>
                <c:pt idx="40241">
                  <c:v>9.3562626424827499E-3</c:v>
                </c:pt>
                <c:pt idx="40242">
                  <c:v>4.41838211621364E-2</c:v>
                </c:pt>
                <c:pt idx="40243">
                  <c:v>1.26596786539501E-2</c:v>
                </c:pt>
                <c:pt idx="40244">
                  <c:v>1.03010219054276E-2</c:v>
                </c:pt>
                <c:pt idx="40245">
                  <c:v>2.1171736959499799E-2</c:v>
                </c:pt>
                <c:pt idx="40246">
                  <c:v>4.7419885420079501E-2</c:v>
                </c:pt>
                <c:pt idx="40247">
                  <c:v>4.6281140113246098E-2</c:v>
                </c:pt>
                <c:pt idx="40248">
                  <c:v>2.1325028950073301E-2</c:v>
                </c:pt>
                <c:pt idx="40249">
                  <c:v>1.4625002358268E-2</c:v>
                </c:pt>
                <c:pt idx="40250">
                  <c:v>1.2675973928214899E-2</c:v>
                </c:pt>
                <c:pt idx="40251">
                  <c:v>1.21490717790033E-2</c:v>
                </c:pt>
                <c:pt idx="40252">
                  <c:v>9.3103270667535699E-3</c:v>
                </c:pt>
                <c:pt idx="40253">
                  <c:v>5.8596161107113798E-2</c:v>
                </c:pt>
                <c:pt idx="40254">
                  <c:v>1.5342942779738401E-2</c:v>
                </c:pt>
                <c:pt idx="40255">
                  <c:v>1.9689848845483301E-2</c:v>
                </c:pt>
                <c:pt idx="40256">
                  <c:v>8.5416645936290097E-3</c:v>
                </c:pt>
                <c:pt idx="40257">
                  <c:v>1.4370880857177601E-2</c:v>
                </c:pt>
                <c:pt idx="40258">
                  <c:v>4.0436013915771597E-2</c:v>
                </c:pt>
                <c:pt idx="40259">
                  <c:v>1.39120159758634E-2</c:v>
                </c:pt>
                <c:pt idx="40260">
                  <c:v>4.9044976684929797E-2</c:v>
                </c:pt>
                <c:pt idx="40261">
                  <c:v>5.7738171630201798E-2</c:v>
                </c:pt>
                <c:pt idx="40262">
                  <c:v>2.8500069783297801E-2</c:v>
                </c:pt>
                <c:pt idx="40263">
                  <c:v>4.9362105337866301E-2</c:v>
                </c:pt>
                <c:pt idx="40264">
                  <c:v>3.1697615023807503E-2</c:v>
                </c:pt>
                <c:pt idx="40265">
                  <c:v>1.0527667978326299E-2</c:v>
                </c:pt>
                <c:pt idx="40266">
                  <c:v>2.0213689288017499E-2</c:v>
                </c:pt>
                <c:pt idx="40267">
                  <c:v>1.20070675980297E-2</c:v>
                </c:pt>
                <c:pt idx="40268">
                  <c:v>3.6800722587032902E-2</c:v>
                </c:pt>
                <c:pt idx="40269">
                  <c:v>4.59296182652595E-2</c:v>
                </c:pt>
                <c:pt idx="40270">
                  <c:v>1.14582469827424E-2</c:v>
                </c:pt>
                <c:pt idx="40271">
                  <c:v>1.6725896440233499E-2</c:v>
                </c:pt>
                <c:pt idx="40272">
                  <c:v>3.1698323633850403E-2</c:v>
                </c:pt>
                <c:pt idx="40273">
                  <c:v>1.6766993562586999E-2</c:v>
                </c:pt>
                <c:pt idx="40274">
                  <c:v>1.7926889785053399E-2</c:v>
                </c:pt>
                <c:pt idx="40275">
                  <c:v>1.1981359530431401E-2</c:v>
                </c:pt>
                <c:pt idx="40276">
                  <c:v>3.6193966685563198E-2</c:v>
                </c:pt>
                <c:pt idx="40277">
                  <c:v>1.83366114100539E-2</c:v>
                </c:pt>
                <c:pt idx="40278">
                  <c:v>1.0348074427673999E-2</c:v>
                </c:pt>
                <c:pt idx="40279">
                  <c:v>1.2928253353274801E-2</c:v>
                </c:pt>
                <c:pt idx="40280">
                  <c:v>1.4268406872937E-2</c:v>
                </c:pt>
                <c:pt idx="40281">
                  <c:v>7.2301875275192204E-2</c:v>
                </c:pt>
                <c:pt idx="40282">
                  <c:v>7.3508916653168693E-2</c:v>
                </c:pt>
                <c:pt idx="40283">
                  <c:v>2.8980197080637399E-2</c:v>
                </c:pt>
                <c:pt idx="40284">
                  <c:v>1.9414907855823098E-2</c:v>
                </c:pt>
                <c:pt idx="40285">
                  <c:v>1.42750793352603E-2</c:v>
                </c:pt>
                <c:pt idx="40286">
                  <c:v>1.95705646250579E-2</c:v>
                </c:pt>
                <c:pt idx="40287">
                  <c:v>1.0608996157018999E-2</c:v>
                </c:pt>
                <c:pt idx="40288">
                  <c:v>1.98380995293247E-2</c:v>
                </c:pt>
                <c:pt idx="40289">
                  <c:v>1.1131600134009399E-2</c:v>
                </c:pt>
                <c:pt idx="40290">
                  <c:v>8.4228455480501903E-3</c:v>
                </c:pt>
                <c:pt idx="40291">
                  <c:v>6.7126880834002006E-2</c:v>
                </c:pt>
                <c:pt idx="40292">
                  <c:v>1.0661426374437E-2</c:v>
                </c:pt>
                <c:pt idx="40293">
                  <c:v>1.8936064905594401E-2</c:v>
                </c:pt>
                <c:pt idx="40294">
                  <c:v>1.6921656444251101E-2</c:v>
                </c:pt>
                <c:pt idx="40295">
                  <c:v>1.1521859783192799E-2</c:v>
                </c:pt>
                <c:pt idx="40296">
                  <c:v>8.7510212537386597E-3</c:v>
                </c:pt>
                <c:pt idx="40297">
                  <c:v>2.08751196471498E-2</c:v>
                </c:pt>
                <c:pt idx="40298">
                  <c:v>1.3398720736700301E-2</c:v>
                </c:pt>
                <c:pt idx="40299">
                  <c:v>6.4890044591044999E-2</c:v>
                </c:pt>
                <c:pt idx="40300">
                  <c:v>9.4169663927322397E-3</c:v>
                </c:pt>
                <c:pt idx="40301">
                  <c:v>1.2987033934015501E-2</c:v>
                </c:pt>
                <c:pt idx="40302">
                  <c:v>5.9607462891181399E-2</c:v>
                </c:pt>
                <c:pt idx="40303">
                  <c:v>1.33320186378933E-2</c:v>
                </c:pt>
                <c:pt idx="40304">
                  <c:v>6.7203536057396707E-2</c:v>
                </c:pt>
                <c:pt idx="40305">
                  <c:v>1.6168079160423201E-2</c:v>
                </c:pt>
                <c:pt idx="40306">
                  <c:v>2.2807169216915502E-2</c:v>
                </c:pt>
                <c:pt idx="40307">
                  <c:v>1.3534192112281501E-2</c:v>
                </c:pt>
                <c:pt idx="40308">
                  <c:v>1.05799820464768E-2</c:v>
                </c:pt>
                <c:pt idx="40309">
                  <c:v>2.9987599010318E-2</c:v>
                </c:pt>
                <c:pt idx="40310">
                  <c:v>2.3907607080650501E-2</c:v>
                </c:pt>
                <c:pt idx="40311">
                  <c:v>5.7614102916277402E-2</c:v>
                </c:pt>
                <c:pt idx="40312">
                  <c:v>9.5047454465992699E-3</c:v>
                </c:pt>
                <c:pt idx="40313">
                  <c:v>9.6551305486236999E-3</c:v>
                </c:pt>
                <c:pt idx="40314">
                  <c:v>5.2298297833155601E-2</c:v>
                </c:pt>
                <c:pt idx="40315">
                  <c:v>1.7242626128416101E-2</c:v>
                </c:pt>
                <c:pt idx="40316">
                  <c:v>3.5469539305857598E-2</c:v>
                </c:pt>
                <c:pt idx="40317">
                  <c:v>1.7879765137110201E-2</c:v>
                </c:pt>
                <c:pt idx="40318">
                  <c:v>4.4973935774384501E-2</c:v>
                </c:pt>
                <c:pt idx="40319">
                  <c:v>1.8292282086565501E-2</c:v>
                </c:pt>
                <c:pt idx="40320">
                  <c:v>2.59245247721595E-2</c:v>
                </c:pt>
                <c:pt idx="40321">
                  <c:v>2.90595909367262E-2</c:v>
                </c:pt>
                <c:pt idx="40322">
                  <c:v>2.41530294644881E-2</c:v>
                </c:pt>
                <c:pt idx="40323">
                  <c:v>1.4186096763230399E-2</c:v>
                </c:pt>
                <c:pt idx="40324">
                  <c:v>1.39155872157789E-2</c:v>
                </c:pt>
                <c:pt idx="40325">
                  <c:v>2.07399410425168E-2</c:v>
                </c:pt>
                <c:pt idx="40326">
                  <c:v>1.33308039754154E-2</c:v>
                </c:pt>
                <c:pt idx="40327">
                  <c:v>5.6559960085203198E-2</c:v>
                </c:pt>
                <c:pt idx="40328">
                  <c:v>1.86844792142212E-2</c:v>
                </c:pt>
                <c:pt idx="40329">
                  <c:v>2.4792975794867399E-2</c:v>
                </c:pt>
                <c:pt idx="40330">
                  <c:v>4.2568578778360497E-2</c:v>
                </c:pt>
                <c:pt idx="40331">
                  <c:v>2.15534390428079E-2</c:v>
                </c:pt>
                <c:pt idx="40332">
                  <c:v>1.26854889743221E-2</c:v>
                </c:pt>
                <c:pt idx="40333">
                  <c:v>4.3392940317925698E-2</c:v>
                </c:pt>
                <c:pt idx="40334">
                  <c:v>6.3709717827494294E-2</c:v>
                </c:pt>
                <c:pt idx="40335">
                  <c:v>1.0392763438328E-2</c:v>
                </c:pt>
                <c:pt idx="40336">
                  <c:v>2.69240371675387E-2</c:v>
                </c:pt>
                <c:pt idx="40337">
                  <c:v>1.85025861759055E-2</c:v>
                </c:pt>
                <c:pt idx="40338">
                  <c:v>4.6873063162524202E-2</c:v>
                </c:pt>
                <c:pt idx="40339">
                  <c:v>1.7844751535376499E-2</c:v>
                </c:pt>
                <c:pt idx="40340">
                  <c:v>9.9047682868959892E-3</c:v>
                </c:pt>
                <c:pt idx="40341">
                  <c:v>2.8196005219007801E-2</c:v>
                </c:pt>
                <c:pt idx="40342">
                  <c:v>1.28157061754512E-2</c:v>
                </c:pt>
                <c:pt idx="40343">
                  <c:v>5.2812381447041097E-2</c:v>
                </c:pt>
                <c:pt idx="40344">
                  <c:v>1.59941238550869E-2</c:v>
                </c:pt>
                <c:pt idx="40345">
                  <c:v>1.0746800403914E-2</c:v>
                </c:pt>
                <c:pt idx="40346">
                  <c:v>1.4968932801074E-2</c:v>
                </c:pt>
                <c:pt idx="40347">
                  <c:v>4.06086910712068E-2</c:v>
                </c:pt>
                <c:pt idx="40348">
                  <c:v>9.5891771493542399E-3</c:v>
                </c:pt>
                <c:pt idx="40349">
                  <c:v>7.1188003005623002E-2</c:v>
                </c:pt>
                <c:pt idx="40350">
                  <c:v>6.6944838940402401E-2</c:v>
                </c:pt>
                <c:pt idx="40351">
                  <c:v>6.6369699549140904E-2</c:v>
                </c:pt>
                <c:pt idx="40352">
                  <c:v>4.67702548020002E-2</c:v>
                </c:pt>
                <c:pt idx="40353">
                  <c:v>3.4158199300991697E-2</c:v>
                </c:pt>
                <c:pt idx="40354">
                  <c:v>3.7744432555077097E-2</c:v>
                </c:pt>
                <c:pt idx="40355">
                  <c:v>2.5058066613925199E-2</c:v>
                </c:pt>
                <c:pt idx="40356">
                  <c:v>1.9497903588056999E-2</c:v>
                </c:pt>
                <c:pt idx="40357">
                  <c:v>1.7468281933760699E-2</c:v>
                </c:pt>
                <c:pt idx="40358">
                  <c:v>1.11998253374254E-2</c:v>
                </c:pt>
                <c:pt idx="40359">
                  <c:v>3.0608135492690501E-2</c:v>
                </c:pt>
                <c:pt idx="40360">
                  <c:v>3.0513589999690099E-2</c:v>
                </c:pt>
                <c:pt idx="40361">
                  <c:v>1.88803043065888E-2</c:v>
                </c:pt>
                <c:pt idx="40362">
                  <c:v>1.8757844904654802E-2</c:v>
                </c:pt>
                <c:pt idx="40363">
                  <c:v>1.24831496605086E-2</c:v>
                </c:pt>
                <c:pt idx="40364">
                  <c:v>6.3106145110440201E-2</c:v>
                </c:pt>
                <c:pt idx="40365">
                  <c:v>1.30060266433514E-2</c:v>
                </c:pt>
                <c:pt idx="40366">
                  <c:v>9.1757862855376196E-3</c:v>
                </c:pt>
                <c:pt idx="40367">
                  <c:v>1.18655547767429E-2</c:v>
                </c:pt>
                <c:pt idx="40368">
                  <c:v>1.65762120858855E-2</c:v>
                </c:pt>
                <c:pt idx="40369">
                  <c:v>9.3914539762164195E-3</c:v>
                </c:pt>
                <c:pt idx="40370">
                  <c:v>2.2880257523312301E-2</c:v>
                </c:pt>
                <c:pt idx="40371">
                  <c:v>3.8506937364710801E-2</c:v>
                </c:pt>
                <c:pt idx="40372">
                  <c:v>2.10852053438749E-2</c:v>
                </c:pt>
                <c:pt idx="40373">
                  <c:v>2.1516544490659199E-2</c:v>
                </c:pt>
                <c:pt idx="40374">
                  <c:v>8.9566033867867403E-3</c:v>
                </c:pt>
                <c:pt idx="40375">
                  <c:v>1.3576019442389399E-2</c:v>
                </c:pt>
                <c:pt idx="40376">
                  <c:v>2.07690918473677E-2</c:v>
                </c:pt>
                <c:pt idx="40377">
                  <c:v>1.31983878901721E-2</c:v>
                </c:pt>
                <c:pt idx="40378">
                  <c:v>1.3724657749258301E-2</c:v>
                </c:pt>
                <c:pt idx="40379">
                  <c:v>1.7446495744721999E-2</c:v>
                </c:pt>
                <c:pt idx="40380">
                  <c:v>4.2497928123909998E-2</c:v>
                </c:pt>
                <c:pt idx="40381">
                  <c:v>1.65934195701107E-2</c:v>
                </c:pt>
                <c:pt idx="40382">
                  <c:v>4.8655656910005902E-2</c:v>
                </c:pt>
                <c:pt idx="40383">
                  <c:v>1.27297165654475E-2</c:v>
                </c:pt>
                <c:pt idx="40384">
                  <c:v>2.2165924244447702E-2</c:v>
                </c:pt>
                <c:pt idx="40385">
                  <c:v>6.8862905966727894E-2</c:v>
                </c:pt>
                <c:pt idx="40386">
                  <c:v>9.7947781361272107E-3</c:v>
                </c:pt>
                <c:pt idx="40387">
                  <c:v>1.17268294581245E-2</c:v>
                </c:pt>
                <c:pt idx="40388">
                  <c:v>4.1484558755838501E-2</c:v>
                </c:pt>
                <c:pt idx="40389">
                  <c:v>1.1042693933050501E-2</c:v>
                </c:pt>
                <c:pt idx="40390">
                  <c:v>1.9474631425036401E-2</c:v>
                </c:pt>
                <c:pt idx="40391">
                  <c:v>4.6612617712123203E-2</c:v>
                </c:pt>
                <c:pt idx="40392">
                  <c:v>3.0990458729803699E-2</c:v>
                </c:pt>
                <c:pt idx="40393">
                  <c:v>1.95008861813116E-2</c:v>
                </c:pt>
                <c:pt idx="40394">
                  <c:v>1.5579283929381901E-2</c:v>
                </c:pt>
                <c:pt idx="40395">
                  <c:v>9.2520524746041895E-3</c:v>
                </c:pt>
                <c:pt idx="40396">
                  <c:v>1.0445408899111001E-2</c:v>
                </c:pt>
                <c:pt idx="40397">
                  <c:v>1.12062698023929E-2</c:v>
                </c:pt>
                <c:pt idx="40398">
                  <c:v>2.68741058826466E-2</c:v>
                </c:pt>
                <c:pt idx="40399">
                  <c:v>3.2327749739242302E-2</c:v>
                </c:pt>
                <c:pt idx="40400">
                  <c:v>1.6818707207837499E-2</c:v>
                </c:pt>
                <c:pt idx="40401">
                  <c:v>4.2452018717840601E-2</c:v>
                </c:pt>
                <c:pt idx="40402">
                  <c:v>9.5488656209038996E-3</c:v>
                </c:pt>
                <c:pt idx="40403">
                  <c:v>9.1238169179672299E-3</c:v>
                </c:pt>
                <c:pt idx="40404">
                  <c:v>1.4563536150337701E-2</c:v>
                </c:pt>
                <c:pt idx="40405">
                  <c:v>1.6675911727469701E-2</c:v>
                </c:pt>
                <c:pt idx="40406">
                  <c:v>1.61792236541775E-2</c:v>
                </c:pt>
                <c:pt idx="40407">
                  <c:v>2.1145309715794602E-2</c:v>
                </c:pt>
                <c:pt idx="40408">
                  <c:v>3.4241996504554603E-2</c:v>
                </c:pt>
                <c:pt idx="40409">
                  <c:v>9.9866097061734795E-3</c:v>
                </c:pt>
                <c:pt idx="40410">
                  <c:v>1.55052374702746E-2</c:v>
                </c:pt>
                <c:pt idx="40411">
                  <c:v>1.04944592415254E-2</c:v>
                </c:pt>
                <c:pt idx="40412">
                  <c:v>1.6442114855406399E-2</c:v>
                </c:pt>
                <c:pt idx="40413">
                  <c:v>1.21501860612184E-2</c:v>
                </c:pt>
                <c:pt idx="40414">
                  <c:v>8.9232176327235097E-3</c:v>
                </c:pt>
                <c:pt idx="40415">
                  <c:v>2.3755553991099201E-2</c:v>
                </c:pt>
                <c:pt idx="40416">
                  <c:v>7.1550001631057403E-2</c:v>
                </c:pt>
                <c:pt idx="40417">
                  <c:v>1.7637603857076301E-2</c:v>
                </c:pt>
                <c:pt idx="40418">
                  <c:v>9.7949477653641696E-3</c:v>
                </c:pt>
                <c:pt idx="40419">
                  <c:v>5.7210794086856497E-2</c:v>
                </c:pt>
                <c:pt idx="40420">
                  <c:v>1.0674698440231001E-2</c:v>
                </c:pt>
                <c:pt idx="40421">
                  <c:v>4.3260936633588903E-2</c:v>
                </c:pt>
                <c:pt idx="40422">
                  <c:v>8.8429432533484193E-3</c:v>
                </c:pt>
                <c:pt idx="40423">
                  <c:v>1.52256428778635E-2</c:v>
                </c:pt>
                <c:pt idx="40424">
                  <c:v>1.11976948982599E-2</c:v>
                </c:pt>
                <c:pt idx="40425">
                  <c:v>1.0256394335193699E-2</c:v>
                </c:pt>
                <c:pt idx="40426">
                  <c:v>9.4953288905994804E-3</c:v>
                </c:pt>
                <c:pt idx="40427">
                  <c:v>1.0317165137718499E-2</c:v>
                </c:pt>
                <c:pt idx="40428">
                  <c:v>1.56118640768019E-2</c:v>
                </c:pt>
                <c:pt idx="40429">
                  <c:v>2.3520018188197801E-2</c:v>
                </c:pt>
                <c:pt idx="40430">
                  <c:v>1.98719584462516E-2</c:v>
                </c:pt>
                <c:pt idx="40431">
                  <c:v>1.6443386585592801E-2</c:v>
                </c:pt>
                <c:pt idx="40432">
                  <c:v>4.5725178859975298E-2</c:v>
                </c:pt>
                <c:pt idx="40433">
                  <c:v>1.3386606983175099E-2</c:v>
                </c:pt>
                <c:pt idx="40434">
                  <c:v>1.7837005374131701E-2</c:v>
                </c:pt>
                <c:pt idx="40435">
                  <c:v>1.81836862650906E-2</c:v>
                </c:pt>
                <c:pt idx="40436">
                  <c:v>1.5911731881314999E-2</c:v>
                </c:pt>
                <c:pt idx="40437">
                  <c:v>1.29499013944096E-2</c:v>
                </c:pt>
                <c:pt idx="40438">
                  <c:v>3.9815706121342602E-2</c:v>
                </c:pt>
                <c:pt idx="40439">
                  <c:v>1.51458999267767E-2</c:v>
                </c:pt>
                <c:pt idx="40440">
                  <c:v>9.3046078991459898E-3</c:v>
                </c:pt>
                <c:pt idx="40441">
                  <c:v>1.1831566059394401E-2</c:v>
                </c:pt>
                <c:pt idx="40442">
                  <c:v>1.0725090877895299E-2</c:v>
                </c:pt>
                <c:pt idx="40443">
                  <c:v>3.9596448083381502E-2</c:v>
                </c:pt>
                <c:pt idx="40444">
                  <c:v>1.59105526658034E-2</c:v>
                </c:pt>
                <c:pt idx="40445">
                  <c:v>4.5328472819951802E-2</c:v>
                </c:pt>
                <c:pt idx="40446">
                  <c:v>2.0860641754148899E-2</c:v>
                </c:pt>
                <c:pt idx="40447">
                  <c:v>1.10681020766361E-2</c:v>
                </c:pt>
                <c:pt idx="40448">
                  <c:v>3.0360899656505399E-2</c:v>
                </c:pt>
                <c:pt idx="40449">
                  <c:v>3.3411361978414399E-2</c:v>
                </c:pt>
                <c:pt idx="40450">
                  <c:v>3.6130759433849899E-2</c:v>
                </c:pt>
                <c:pt idx="40451">
                  <c:v>1.8756765590930102E-2</c:v>
                </c:pt>
                <c:pt idx="40452">
                  <c:v>1.3733038359667001E-2</c:v>
                </c:pt>
                <c:pt idx="40453">
                  <c:v>1.38350605556097E-2</c:v>
                </c:pt>
                <c:pt idx="40454">
                  <c:v>1.2492385427398301E-2</c:v>
                </c:pt>
                <c:pt idx="40455">
                  <c:v>1.5770579823467499E-2</c:v>
                </c:pt>
                <c:pt idx="40456">
                  <c:v>4.8686085277154498E-2</c:v>
                </c:pt>
                <c:pt idx="40457">
                  <c:v>2.7617894705032099E-2</c:v>
                </c:pt>
                <c:pt idx="40458">
                  <c:v>1.53904172131427E-2</c:v>
                </c:pt>
                <c:pt idx="40459">
                  <c:v>3.2868429820717901E-2</c:v>
                </c:pt>
                <c:pt idx="40460">
                  <c:v>1.5066761145535E-2</c:v>
                </c:pt>
                <c:pt idx="40461">
                  <c:v>1.2215335233856201E-2</c:v>
                </c:pt>
                <c:pt idx="40462">
                  <c:v>1.2669029788993501E-2</c:v>
                </c:pt>
                <c:pt idx="40463">
                  <c:v>1.10219181826921E-2</c:v>
                </c:pt>
                <c:pt idx="40464">
                  <c:v>2.22815057128611E-2</c:v>
                </c:pt>
                <c:pt idx="40465">
                  <c:v>1.07727318813087E-2</c:v>
                </c:pt>
                <c:pt idx="40466">
                  <c:v>2.39785637686269E-2</c:v>
                </c:pt>
                <c:pt idx="40467">
                  <c:v>4.6928155268938898E-2</c:v>
                </c:pt>
                <c:pt idx="40468">
                  <c:v>4.4383356639246301E-2</c:v>
                </c:pt>
                <c:pt idx="40469">
                  <c:v>2.45120219615379E-2</c:v>
                </c:pt>
                <c:pt idx="40470">
                  <c:v>2.0542375761742601E-2</c:v>
                </c:pt>
                <c:pt idx="40471">
                  <c:v>1.76859629792359E-2</c:v>
                </c:pt>
                <c:pt idx="40472">
                  <c:v>1.31740338134907E-2</c:v>
                </c:pt>
                <c:pt idx="40473">
                  <c:v>1.34034953992515E-2</c:v>
                </c:pt>
                <c:pt idx="40474">
                  <c:v>9.6431839420283005E-3</c:v>
                </c:pt>
                <c:pt idx="40475">
                  <c:v>2.06310730335088E-2</c:v>
                </c:pt>
                <c:pt idx="40476">
                  <c:v>1.0078321930184901E-2</c:v>
                </c:pt>
                <c:pt idx="40477">
                  <c:v>2.5177075914708299E-2</c:v>
                </c:pt>
                <c:pt idx="40478">
                  <c:v>1.6581363416925302E-2</c:v>
                </c:pt>
                <c:pt idx="40479">
                  <c:v>1.83231584380955E-2</c:v>
                </c:pt>
                <c:pt idx="40480">
                  <c:v>1.9848897110350001E-2</c:v>
                </c:pt>
                <c:pt idx="40481">
                  <c:v>9.7498205614273605E-3</c:v>
                </c:pt>
                <c:pt idx="40482">
                  <c:v>1.1884798321086101E-2</c:v>
                </c:pt>
                <c:pt idx="40483">
                  <c:v>2.5736226694221199E-2</c:v>
                </c:pt>
                <c:pt idx="40484">
                  <c:v>2.0957767845386201E-2</c:v>
                </c:pt>
                <c:pt idx="40485">
                  <c:v>1.6865407700193201E-2</c:v>
                </c:pt>
                <c:pt idx="40486">
                  <c:v>1.0091285534135399E-2</c:v>
                </c:pt>
                <c:pt idx="40487">
                  <c:v>1.26174470913145E-2</c:v>
                </c:pt>
                <c:pt idx="40488">
                  <c:v>2.57404972790834E-2</c:v>
                </c:pt>
                <c:pt idx="40489">
                  <c:v>2.3956543755202099E-2</c:v>
                </c:pt>
                <c:pt idx="40490">
                  <c:v>4.9984238236293499E-2</c:v>
                </c:pt>
                <c:pt idx="40491">
                  <c:v>1.4815941166950701E-2</c:v>
                </c:pt>
                <c:pt idx="40492">
                  <c:v>5.3407950084095303E-2</c:v>
                </c:pt>
                <c:pt idx="40493">
                  <c:v>8.6990571868301204E-3</c:v>
                </c:pt>
                <c:pt idx="40494">
                  <c:v>5.65573582582517E-2</c:v>
                </c:pt>
                <c:pt idx="40495">
                  <c:v>2.2843099517342601E-2</c:v>
                </c:pt>
                <c:pt idx="40496">
                  <c:v>1.28367686946279E-2</c:v>
                </c:pt>
                <c:pt idx="40497">
                  <c:v>9.2669376542684704E-3</c:v>
                </c:pt>
                <c:pt idx="40498">
                  <c:v>5.3053870281167398E-2</c:v>
                </c:pt>
                <c:pt idx="40499">
                  <c:v>2.06078729844754E-2</c:v>
                </c:pt>
                <c:pt idx="40500">
                  <c:v>2.8173969303719602E-2</c:v>
                </c:pt>
                <c:pt idx="40501">
                  <c:v>7.2270693974034197E-2</c:v>
                </c:pt>
                <c:pt idx="40502">
                  <c:v>9.5433996926398406E-3</c:v>
                </c:pt>
                <c:pt idx="40503">
                  <c:v>1.27930076630064E-2</c:v>
                </c:pt>
                <c:pt idx="40504">
                  <c:v>6.8235914768922601E-2</c:v>
                </c:pt>
                <c:pt idx="40505">
                  <c:v>9.1877602934920203E-3</c:v>
                </c:pt>
                <c:pt idx="40506">
                  <c:v>6.3526211037490996E-2</c:v>
                </c:pt>
                <c:pt idx="40507">
                  <c:v>1.05318304394721E-2</c:v>
                </c:pt>
                <c:pt idx="40508">
                  <c:v>2.9368056663880399E-2</c:v>
                </c:pt>
                <c:pt idx="40509">
                  <c:v>1.24817897792339E-2</c:v>
                </c:pt>
                <c:pt idx="40510">
                  <c:v>2.13458256353974E-2</c:v>
                </c:pt>
                <c:pt idx="40511">
                  <c:v>1.14078845141627E-2</c:v>
                </c:pt>
                <c:pt idx="40512">
                  <c:v>2.3643514441169002E-2</c:v>
                </c:pt>
                <c:pt idx="40513">
                  <c:v>1.0950517042801601E-2</c:v>
                </c:pt>
                <c:pt idx="40514">
                  <c:v>1.1221398707897399E-2</c:v>
                </c:pt>
                <c:pt idx="40515">
                  <c:v>5.8888475347323901E-2</c:v>
                </c:pt>
                <c:pt idx="40516">
                  <c:v>8.9070508323485197E-3</c:v>
                </c:pt>
                <c:pt idx="40517">
                  <c:v>1.07792576688983E-2</c:v>
                </c:pt>
                <c:pt idx="40518">
                  <c:v>6.0087526074398899E-2</c:v>
                </c:pt>
                <c:pt idx="40519">
                  <c:v>1.1422596624712801E-2</c:v>
                </c:pt>
                <c:pt idx="40520">
                  <c:v>2.3014715651098298E-2</c:v>
                </c:pt>
                <c:pt idx="40521">
                  <c:v>6.95275546626479E-2</c:v>
                </c:pt>
                <c:pt idx="40522">
                  <c:v>9.4155111048574696E-3</c:v>
                </c:pt>
                <c:pt idx="40523">
                  <c:v>2.34842687510005E-2</c:v>
                </c:pt>
                <c:pt idx="40524">
                  <c:v>1.1707619655159301E-2</c:v>
                </c:pt>
                <c:pt idx="40525">
                  <c:v>6.0376775336086798E-2</c:v>
                </c:pt>
                <c:pt idx="40526">
                  <c:v>3.0292604875106301E-2</c:v>
                </c:pt>
                <c:pt idx="40527">
                  <c:v>1.02368055045686E-2</c:v>
                </c:pt>
                <c:pt idx="40528">
                  <c:v>1.145834699135E-2</c:v>
                </c:pt>
                <c:pt idx="40529">
                  <c:v>6.8746368437219305E-2</c:v>
                </c:pt>
                <c:pt idx="40530">
                  <c:v>1.29505474698809E-2</c:v>
                </c:pt>
                <c:pt idx="40531">
                  <c:v>1.22231100039804E-2</c:v>
                </c:pt>
                <c:pt idx="40532">
                  <c:v>5.7339738828496398E-2</c:v>
                </c:pt>
                <c:pt idx="40533">
                  <c:v>6.8491326495750002E-2</c:v>
                </c:pt>
                <c:pt idx="40534">
                  <c:v>2.53798488118702E-2</c:v>
                </c:pt>
                <c:pt idx="40535">
                  <c:v>4.0133840726092197E-2</c:v>
                </c:pt>
                <c:pt idx="40536">
                  <c:v>1.7118823973360099E-2</c:v>
                </c:pt>
                <c:pt idx="40537">
                  <c:v>2.0689849180525799E-2</c:v>
                </c:pt>
                <c:pt idx="40538">
                  <c:v>1.17300044285342E-2</c:v>
                </c:pt>
                <c:pt idx="40539">
                  <c:v>1.2570122254956099E-2</c:v>
                </c:pt>
                <c:pt idx="40540">
                  <c:v>5.5355733692063799E-2</c:v>
                </c:pt>
                <c:pt idx="40541">
                  <c:v>3.2756950043672198E-2</c:v>
                </c:pt>
                <c:pt idx="40542">
                  <c:v>1.18790602615097E-2</c:v>
                </c:pt>
                <c:pt idx="40543">
                  <c:v>1.9509916555724899E-2</c:v>
                </c:pt>
                <c:pt idx="40544">
                  <c:v>1.26233176762326E-2</c:v>
                </c:pt>
                <c:pt idx="40545">
                  <c:v>1.13979109535242E-2</c:v>
                </c:pt>
                <c:pt idx="40546">
                  <c:v>7.3997464151352901E-2</c:v>
                </c:pt>
                <c:pt idx="40547">
                  <c:v>1.1021998325923699E-2</c:v>
                </c:pt>
                <c:pt idx="40548">
                  <c:v>7.4828724980230896E-2</c:v>
                </c:pt>
                <c:pt idx="40549">
                  <c:v>1.00094870254657E-2</c:v>
                </c:pt>
                <c:pt idx="40550">
                  <c:v>1.6025237495542501E-2</c:v>
                </c:pt>
                <c:pt idx="40551">
                  <c:v>1.49596952552302E-2</c:v>
                </c:pt>
                <c:pt idx="40552">
                  <c:v>1.0808288267646E-2</c:v>
                </c:pt>
                <c:pt idx="40553">
                  <c:v>2.8314708737119901E-2</c:v>
                </c:pt>
                <c:pt idx="40554">
                  <c:v>1.06587447337724E-2</c:v>
                </c:pt>
                <c:pt idx="40555">
                  <c:v>2.3647788592108799E-2</c:v>
                </c:pt>
                <c:pt idx="40556">
                  <c:v>1.9333456945908701E-2</c:v>
                </c:pt>
                <c:pt idx="40557">
                  <c:v>4.3171743715663798E-2</c:v>
                </c:pt>
                <c:pt idx="40558">
                  <c:v>1.99924288303997E-2</c:v>
                </c:pt>
                <c:pt idx="40559">
                  <c:v>1.2846465288838701E-2</c:v>
                </c:pt>
                <c:pt idx="40560">
                  <c:v>8.8103116418974097E-3</c:v>
                </c:pt>
                <c:pt idx="40561">
                  <c:v>7.1149047075525704E-2</c:v>
                </c:pt>
                <c:pt idx="40562">
                  <c:v>1.0769433781132501E-2</c:v>
                </c:pt>
                <c:pt idx="40563">
                  <c:v>1.1145120286686299E-2</c:v>
                </c:pt>
                <c:pt idx="40564">
                  <c:v>1.06749908073539E-2</c:v>
                </c:pt>
                <c:pt idx="40565">
                  <c:v>1.1127398204137299E-2</c:v>
                </c:pt>
                <c:pt idx="40566">
                  <c:v>5.0197162927357201E-2</c:v>
                </c:pt>
                <c:pt idx="40567">
                  <c:v>2.9218467279171899E-2</c:v>
                </c:pt>
                <c:pt idx="40568">
                  <c:v>7.1126254042156001E-2</c:v>
                </c:pt>
                <c:pt idx="40569">
                  <c:v>2.38551673441353E-2</c:v>
                </c:pt>
                <c:pt idx="40570">
                  <c:v>1.6273331229140799E-2</c:v>
                </c:pt>
                <c:pt idx="40571">
                  <c:v>7.42550724334958E-2</c:v>
                </c:pt>
                <c:pt idx="40572">
                  <c:v>3.2101923027330302E-2</c:v>
                </c:pt>
                <c:pt idx="40573">
                  <c:v>1.8993544956537801E-2</c:v>
                </c:pt>
                <c:pt idx="40574">
                  <c:v>1.9077099701667401E-2</c:v>
                </c:pt>
                <c:pt idx="40575">
                  <c:v>1.20047603081503E-2</c:v>
                </c:pt>
                <c:pt idx="40576">
                  <c:v>1.7525067250713899E-2</c:v>
                </c:pt>
                <c:pt idx="40577">
                  <c:v>9.8662107294474003E-3</c:v>
                </c:pt>
                <c:pt idx="40578">
                  <c:v>1.08724470479126E-2</c:v>
                </c:pt>
                <c:pt idx="40579">
                  <c:v>3.0854434304305699E-2</c:v>
                </c:pt>
                <c:pt idx="40580">
                  <c:v>2.54955675235711E-2</c:v>
                </c:pt>
                <c:pt idx="40581">
                  <c:v>5.60595928045153E-2</c:v>
                </c:pt>
                <c:pt idx="40582">
                  <c:v>1.20022853359342E-2</c:v>
                </c:pt>
                <c:pt idx="40583">
                  <c:v>3.1359061098803903E-2</c:v>
                </c:pt>
                <c:pt idx="40584">
                  <c:v>7.7593812512444293E-2</c:v>
                </c:pt>
                <c:pt idx="40585">
                  <c:v>1.9108137211394101E-2</c:v>
                </c:pt>
                <c:pt idx="40586">
                  <c:v>3.6607834799873999E-2</c:v>
                </c:pt>
                <c:pt idx="40587">
                  <c:v>2.8533878586609999E-2</c:v>
                </c:pt>
                <c:pt idx="40588">
                  <c:v>6.8672562063952294E-2</c:v>
                </c:pt>
                <c:pt idx="40589">
                  <c:v>4.5819211782997402E-2</c:v>
                </c:pt>
                <c:pt idx="40590">
                  <c:v>2.1455745888980599E-2</c:v>
                </c:pt>
                <c:pt idx="40591">
                  <c:v>8.5999178936250302E-3</c:v>
                </c:pt>
                <c:pt idx="40592">
                  <c:v>1.77274738643407E-2</c:v>
                </c:pt>
                <c:pt idx="40593">
                  <c:v>1.8595507295106499E-2</c:v>
                </c:pt>
                <c:pt idx="40594">
                  <c:v>1.29150201061391E-2</c:v>
                </c:pt>
                <c:pt idx="40595">
                  <c:v>2.0656922623991499E-2</c:v>
                </c:pt>
                <c:pt idx="40596">
                  <c:v>7.1468867723617005E-2</c:v>
                </c:pt>
                <c:pt idx="40597">
                  <c:v>3.2004452705713102E-2</c:v>
                </c:pt>
                <c:pt idx="40598">
                  <c:v>3.7966411888111798E-2</c:v>
                </c:pt>
                <c:pt idx="40599">
                  <c:v>9.6009139808808895E-3</c:v>
                </c:pt>
                <c:pt idx="40600">
                  <c:v>9.7535170533931993E-3</c:v>
                </c:pt>
                <c:pt idx="40601">
                  <c:v>1.8944739257724399E-2</c:v>
                </c:pt>
                <c:pt idx="40602">
                  <c:v>2.40605636635562E-2</c:v>
                </c:pt>
                <c:pt idx="40603">
                  <c:v>3.7149640156893898E-2</c:v>
                </c:pt>
                <c:pt idx="40604">
                  <c:v>1.9185733511173898E-2</c:v>
                </c:pt>
                <c:pt idx="40605">
                  <c:v>8.7230721930398793E-3</c:v>
                </c:pt>
                <c:pt idx="40606">
                  <c:v>9.2626788220012603E-3</c:v>
                </c:pt>
                <c:pt idx="40607">
                  <c:v>1.32208341464863E-2</c:v>
                </c:pt>
                <c:pt idx="40608">
                  <c:v>4.42623392590882E-2</c:v>
                </c:pt>
                <c:pt idx="40609">
                  <c:v>6.18197091749716E-2</c:v>
                </c:pt>
                <c:pt idx="40610">
                  <c:v>1.32576246830773E-2</c:v>
                </c:pt>
                <c:pt idx="40611">
                  <c:v>1.17282779500563E-2</c:v>
                </c:pt>
                <c:pt idx="40612">
                  <c:v>1.1412037805632901E-2</c:v>
                </c:pt>
                <c:pt idx="40613">
                  <c:v>1.3492017554272999E-2</c:v>
                </c:pt>
                <c:pt idx="40614">
                  <c:v>1.4073074884989101E-2</c:v>
                </c:pt>
                <c:pt idx="40615">
                  <c:v>1.0047521370363299E-2</c:v>
                </c:pt>
                <c:pt idx="40616">
                  <c:v>2.0133113084642398E-2</c:v>
                </c:pt>
                <c:pt idx="40617">
                  <c:v>2.0731432715480402E-2</c:v>
                </c:pt>
                <c:pt idx="40618">
                  <c:v>8.8047085902683703E-3</c:v>
                </c:pt>
                <c:pt idx="40619">
                  <c:v>5.8554580261610402E-2</c:v>
                </c:pt>
                <c:pt idx="40620">
                  <c:v>3.2695065774468401E-2</c:v>
                </c:pt>
                <c:pt idx="40621">
                  <c:v>1.32534937271517E-2</c:v>
                </c:pt>
                <c:pt idx="40622">
                  <c:v>1.5502820921998501E-2</c:v>
                </c:pt>
                <c:pt idx="40623">
                  <c:v>1.24755569448764E-2</c:v>
                </c:pt>
                <c:pt idx="40624">
                  <c:v>3.04251573662488E-2</c:v>
                </c:pt>
                <c:pt idx="40625">
                  <c:v>1.0651761126722699E-2</c:v>
                </c:pt>
                <c:pt idx="40626">
                  <c:v>1.35216447960481E-2</c:v>
                </c:pt>
                <c:pt idx="40627">
                  <c:v>1.30706531473234E-2</c:v>
                </c:pt>
                <c:pt idx="40628">
                  <c:v>2.1556835477853899E-2</c:v>
                </c:pt>
                <c:pt idx="40629">
                  <c:v>2.0518927807509E-2</c:v>
                </c:pt>
                <c:pt idx="40630">
                  <c:v>6.2561735061766793E-2</c:v>
                </c:pt>
                <c:pt idx="40631">
                  <c:v>2.7067140682570601E-2</c:v>
                </c:pt>
                <c:pt idx="40632">
                  <c:v>9.6465525260728199E-3</c:v>
                </c:pt>
                <c:pt idx="40633">
                  <c:v>1.3868202306254501E-2</c:v>
                </c:pt>
                <c:pt idx="40634">
                  <c:v>2.37245074971398E-2</c:v>
                </c:pt>
                <c:pt idx="40635">
                  <c:v>1.6902114779718098E-2</c:v>
                </c:pt>
                <c:pt idx="40636">
                  <c:v>1.6224502606004901E-2</c:v>
                </c:pt>
                <c:pt idx="40637">
                  <c:v>1.1008396559317899E-2</c:v>
                </c:pt>
                <c:pt idx="40638">
                  <c:v>2.9651564341964299E-2</c:v>
                </c:pt>
                <c:pt idx="40639">
                  <c:v>1.45282983640539E-2</c:v>
                </c:pt>
                <c:pt idx="40640">
                  <c:v>1.12479982773354E-2</c:v>
                </c:pt>
                <c:pt idx="40641">
                  <c:v>1.08105574774314E-2</c:v>
                </c:pt>
                <c:pt idx="40642">
                  <c:v>2.10553777670748E-2</c:v>
                </c:pt>
                <c:pt idx="40643">
                  <c:v>9.9144486405119206E-3</c:v>
                </c:pt>
                <c:pt idx="40644">
                  <c:v>2.44897449711452E-2</c:v>
                </c:pt>
                <c:pt idx="40645">
                  <c:v>1.170484389715E-2</c:v>
                </c:pt>
                <c:pt idx="40646">
                  <c:v>1.97491271861936E-2</c:v>
                </c:pt>
                <c:pt idx="40647">
                  <c:v>3.3850453056725398E-2</c:v>
                </c:pt>
                <c:pt idx="40648">
                  <c:v>1.7072294694938699E-2</c:v>
                </c:pt>
                <c:pt idx="40649">
                  <c:v>6.9148547863753296E-2</c:v>
                </c:pt>
                <c:pt idx="40650">
                  <c:v>1.3078297395181701E-2</c:v>
                </c:pt>
                <c:pt idx="40651">
                  <c:v>1.31660953548721E-2</c:v>
                </c:pt>
                <c:pt idx="40652">
                  <c:v>1.0833753550334699E-2</c:v>
                </c:pt>
                <c:pt idx="40653">
                  <c:v>2.55948889191406E-2</c:v>
                </c:pt>
                <c:pt idx="40654">
                  <c:v>1.5656360958062499E-2</c:v>
                </c:pt>
                <c:pt idx="40655">
                  <c:v>1.18182550097796E-2</c:v>
                </c:pt>
                <c:pt idx="40656">
                  <c:v>4.7126746858679597E-2</c:v>
                </c:pt>
                <c:pt idx="40657">
                  <c:v>1.2265944784382799E-2</c:v>
                </c:pt>
                <c:pt idx="40658">
                  <c:v>1.1859445861422501E-2</c:v>
                </c:pt>
                <c:pt idx="40659">
                  <c:v>1.31335836280344E-2</c:v>
                </c:pt>
                <c:pt idx="40660">
                  <c:v>3.9895921922556199E-2</c:v>
                </c:pt>
                <c:pt idx="40661">
                  <c:v>1.00781037100989E-2</c:v>
                </c:pt>
                <c:pt idx="40662">
                  <c:v>1.65977718688478E-2</c:v>
                </c:pt>
                <c:pt idx="40663">
                  <c:v>1.6000205782997198E-2</c:v>
                </c:pt>
                <c:pt idx="40664">
                  <c:v>3.2486102857998897E-2</c:v>
                </c:pt>
                <c:pt idx="40665">
                  <c:v>1.4286072809837101E-2</c:v>
                </c:pt>
                <c:pt idx="40666">
                  <c:v>8.5657401781126796E-3</c:v>
                </c:pt>
                <c:pt idx="40667">
                  <c:v>5.0244782039015501E-2</c:v>
                </c:pt>
                <c:pt idx="40668">
                  <c:v>2.5233973366552399E-2</c:v>
                </c:pt>
                <c:pt idx="40669">
                  <c:v>9.8118022010585705E-3</c:v>
                </c:pt>
                <c:pt idx="40670">
                  <c:v>6.02203550558097E-2</c:v>
                </c:pt>
                <c:pt idx="40671">
                  <c:v>1.7358741571708299E-2</c:v>
                </c:pt>
                <c:pt idx="40672">
                  <c:v>1.0913113816046399E-2</c:v>
                </c:pt>
                <c:pt idx="40673">
                  <c:v>9.8035189502270904E-3</c:v>
                </c:pt>
                <c:pt idx="40674">
                  <c:v>2.0277393423300798E-2</c:v>
                </c:pt>
                <c:pt idx="40675">
                  <c:v>3.5284944297808998E-2</c:v>
                </c:pt>
                <c:pt idx="40676">
                  <c:v>2.8171635026201399E-2</c:v>
                </c:pt>
                <c:pt idx="40677">
                  <c:v>1.1395116833786899E-2</c:v>
                </c:pt>
                <c:pt idx="40678">
                  <c:v>2.7825602984604899E-2</c:v>
                </c:pt>
                <c:pt idx="40679">
                  <c:v>9.9310334974508103E-3</c:v>
                </c:pt>
                <c:pt idx="40680">
                  <c:v>4.5810880412933498E-2</c:v>
                </c:pt>
                <c:pt idx="40681">
                  <c:v>1.0556736548545101E-2</c:v>
                </c:pt>
                <c:pt idx="40682">
                  <c:v>5.8374802618947098E-2</c:v>
                </c:pt>
                <c:pt idx="40683">
                  <c:v>2.0659589153394099E-2</c:v>
                </c:pt>
                <c:pt idx="40684">
                  <c:v>2.42960756867985E-2</c:v>
                </c:pt>
                <c:pt idx="40685">
                  <c:v>2.9306121208398699E-2</c:v>
                </c:pt>
                <c:pt idx="40686">
                  <c:v>5.0945601605127303E-2</c:v>
                </c:pt>
                <c:pt idx="40687">
                  <c:v>1.2574221477514899E-2</c:v>
                </c:pt>
                <c:pt idx="40688">
                  <c:v>3.5113002513954397E-2</c:v>
                </c:pt>
                <c:pt idx="40689">
                  <c:v>1.21255925301659E-2</c:v>
                </c:pt>
                <c:pt idx="40690">
                  <c:v>9.7073711894137306E-3</c:v>
                </c:pt>
                <c:pt idx="40691">
                  <c:v>2.0711519688960199E-2</c:v>
                </c:pt>
                <c:pt idx="40692">
                  <c:v>4.2669931015177798E-2</c:v>
                </c:pt>
                <c:pt idx="40693">
                  <c:v>3.1969794023515199E-2</c:v>
                </c:pt>
                <c:pt idx="40694">
                  <c:v>1.8665385403287001E-2</c:v>
                </c:pt>
                <c:pt idx="40695">
                  <c:v>6.5789266494300197E-2</c:v>
                </c:pt>
                <c:pt idx="40696">
                  <c:v>1.32771245667575E-2</c:v>
                </c:pt>
                <c:pt idx="40697">
                  <c:v>1.59408649187208E-2</c:v>
                </c:pt>
                <c:pt idx="40698">
                  <c:v>1.13470658470678E-2</c:v>
                </c:pt>
                <c:pt idx="40699">
                  <c:v>1.1628232622226601E-2</c:v>
                </c:pt>
                <c:pt idx="40700">
                  <c:v>1.28578936432463E-2</c:v>
                </c:pt>
                <c:pt idx="40701">
                  <c:v>2.6819300981861E-2</c:v>
                </c:pt>
                <c:pt idx="40702">
                  <c:v>1.7630634408605898E-2</c:v>
                </c:pt>
                <c:pt idx="40703">
                  <c:v>1.19335689248977E-2</c:v>
                </c:pt>
                <c:pt idx="40704">
                  <c:v>9.4169337371979907E-3</c:v>
                </c:pt>
                <c:pt idx="40705">
                  <c:v>6.8014054981177893E-2</c:v>
                </c:pt>
                <c:pt idx="40706">
                  <c:v>1.21624681349003E-2</c:v>
                </c:pt>
                <c:pt idx="40707">
                  <c:v>6.08210613646578E-2</c:v>
                </c:pt>
                <c:pt idx="40708">
                  <c:v>3.7870687496772901E-2</c:v>
                </c:pt>
                <c:pt idx="40709">
                  <c:v>5.0267037575372403E-2</c:v>
                </c:pt>
                <c:pt idx="40710">
                  <c:v>2.3869313963919801E-2</c:v>
                </c:pt>
                <c:pt idx="40711">
                  <c:v>1.41077392026106E-2</c:v>
                </c:pt>
                <c:pt idx="40712">
                  <c:v>2.2760595509451299E-2</c:v>
                </c:pt>
                <c:pt idx="40713">
                  <c:v>1.10157559603043E-2</c:v>
                </c:pt>
                <c:pt idx="40714">
                  <c:v>5.8183683157567501E-2</c:v>
                </c:pt>
                <c:pt idx="40715">
                  <c:v>2.54637086044056E-2</c:v>
                </c:pt>
                <c:pt idx="40716">
                  <c:v>2.09436964451153E-2</c:v>
                </c:pt>
                <c:pt idx="40717">
                  <c:v>3.9046065184445401E-2</c:v>
                </c:pt>
                <c:pt idx="40718">
                  <c:v>1.44772362529199E-2</c:v>
                </c:pt>
                <c:pt idx="40719">
                  <c:v>4.1869536790769199E-2</c:v>
                </c:pt>
                <c:pt idx="40720">
                  <c:v>1.66652049974799E-2</c:v>
                </c:pt>
                <c:pt idx="40721">
                  <c:v>1.6166422161068599E-2</c:v>
                </c:pt>
                <c:pt idx="40722">
                  <c:v>3.1948913247403801E-2</c:v>
                </c:pt>
                <c:pt idx="40723">
                  <c:v>3.2101323194706301E-2</c:v>
                </c:pt>
                <c:pt idx="40724">
                  <c:v>1.5560011285597501E-2</c:v>
                </c:pt>
                <c:pt idx="40725">
                  <c:v>1.3834856121190901E-2</c:v>
                </c:pt>
                <c:pt idx="40726">
                  <c:v>8.3816463469394004E-3</c:v>
                </c:pt>
                <c:pt idx="40727">
                  <c:v>4.1264462733270002E-2</c:v>
                </c:pt>
                <c:pt idx="40728">
                  <c:v>1.52066850440877E-2</c:v>
                </c:pt>
                <c:pt idx="40729">
                  <c:v>1.3225018073046499E-2</c:v>
                </c:pt>
                <c:pt idx="40730">
                  <c:v>4.6883939757498501E-2</c:v>
                </c:pt>
                <c:pt idx="40731">
                  <c:v>9.8000937465611299E-3</c:v>
                </c:pt>
                <c:pt idx="40732">
                  <c:v>1.5763303284084901E-2</c:v>
                </c:pt>
                <c:pt idx="40733">
                  <c:v>4.5974927768040803E-2</c:v>
                </c:pt>
                <c:pt idx="40734">
                  <c:v>2.4321692026508801E-2</c:v>
                </c:pt>
                <c:pt idx="40735">
                  <c:v>3.1177821681546002E-2</c:v>
                </c:pt>
                <c:pt idx="40736">
                  <c:v>2.706398512196E-2</c:v>
                </c:pt>
                <c:pt idx="40737">
                  <c:v>4.36871229555547E-2</c:v>
                </c:pt>
                <c:pt idx="40738">
                  <c:v>2.01248906999403E-2</c:v>
                </c:pt>
                <c:pt idx="40739">
                  <c:v>1.6714788605910798E-2</c:v>
                </c:pt>
                <c:pt idx="40740">
                  <c:v>8.6382208100871799E-3</c:v>
                </c:pt>
                <c:pt idx="40741">
                  <c:v>1.5768093933982399E-2</c:v>
                </c:pt>
                <c:pt idx="40742">
                  <c:v>2.0950778235570101E-2</c:v>
                </c:pt>
                <c:pt idx="40743">
                  <c:v>8.78440876083161E-3</c:v>
                </c:pt>
                <c:pt idx="40744">
                  <c:v>1.14831666448366E-2</c:v>
                </c:pt>
                <c:pt idx="40745">
                  <c:v>2.17558877040239E-2</c:v>
                </c:pt>
                <c:pt idx="40746">
                  <c:v>1.8702668600997702E-2</c:v>
                </c:pt>
                <c:pt idx="40747">
                  <c:v>8.5368832792424593E-3</c:v>
                </c:pt>
                <c:pt idx="40748">
                  <c:v>6.1232804832698703E-2</c:v>
                </c:pt>
                <c:pt idx="40749">
                  <c:v>9.3382275815768606E-3</c:v>
                </c:pt>
                <c:pt idx="40750">
                  <c:v>9.5928803838536292E-3</c:v>
                </c:pt>
                <c:pt idx="40751">
                  <c:v>2.71392643592109E-2</c:v>
                </c:pt>
                <c:pt idx="40752">
                  <c:v>3.2303389002872697E-2</c:v>
                </c:pt>
                <c:pt idx="40753">
                  <c:v>4.0752134628520301E-2</c:v>
                </c:pt>
                <c:pt idx="40754">
                  <c:v>1.0127283410249001E-2</c:v>
                </c:pt>
                <c:pt idx="40755">
                  <c:v>9.6673213541739293E-3</c:v>
                </c:pt>
                <c:pt idx="40756">
                  <c:v>3.1657935975021902E-2</c:v>
                </c:pt>
                <c:pt idx="40757">
                  <c:v>1.6897833505051599E-2</c:v>
                </c:pt>
                <c:pt idx="40758">
                  <c:v>1.26593825237418E-2</c:v>
                </c:pt>
                <c:pt idx="40759">
                  <c:v>2.5710439415446699E-2</c:v>
                </c:pt>
                <c:pt idx="40760">
                  <c:v>5.2163854100525001E-2</c:v>
                </c:pt>
                <c:pt idx="40761">
                  <c:v>1.8476855254812099E-2</c:v>
                </c:pt>
                <c:pt idx="40762">
                  <c:v>1.0552102505301199E-2</c:v>
                </c:pt>
                <c:pt idx="40763">
                  <c:v>2.1640538741097701E-2</c:v>
                </c:pt>
                <c:pt idx="40764">
                  <c:v>2.80604095840629E-2</c:v>
                </c:pt>
                <c:pt idx="40765">
                  <c:v>1.29691250301528E-2</c:v>
                </c:pt>
                <c:pt idx="40766">
                  <c:v>9.8309131785925697E-3</c:v>
                </c:pt>
                <c:pt idx="40767">
                  <c:v>2.6124159733248099E-2</c:v>
                </c:pt>
                <c:pt idx="40768">
                  <c:v>2.2829104780035699E-2</c:v>
                </c:pt>
                <c:pt idx="40769">
                  <c:v>8.9758414424226298E-3</c:v>
                </c:pt>
                <c:pt idx="40770">
                  <c:v>1.0347503561995699E-2</c:v>
                </c:pt>
                <c:pt idx="40771">
                  <c:v>1.29238456257762E-2</c:v>
                </c:pt>
                <c:pt idx="40772">
                  <c:v>1.53211210783573E-2</c:v>
                </c:pt>
                <c:pt idx="40773">
                  <c:v>4.4016585007477897E-2</c:v>
                </c:pt>
                <c:pt idx="40774">
                  <c:v>9.3645559690660098E-3</c:v>
                </c:pt>
                <c:pt idx="40775">
                  <c:v>3.8419641723090897E-2</c:v>
                </c:pt>
                <c:pt idx="40776">
                  <c:v>1.17467659442777E-2</c:v>
                </c:pt>
                <c:pt idx="40777">
                  <c:v>1.2124982618311599E-2</c:v>
                </c:pt>
                <c:pt idx="40778">
                  <c:v>1.13881109261147E-2</c:v>
                </c:pt>
                <c:pt idx="40779">
                  <c:v>3.9151801089842099E-2</c:v>
                </c:pt>
                <c:pt idx="40780">
                  <c:v>2.14778362184832E-2</c:v>
                </c:pt>
                <c:pt idx="40781">
                  <c:v>3.1529762259830403E-2</c:v>
                </c:pt>
                <c:pt idx="40782">
                  <c:v>1.21703812800398E-2</c:v>
                </c:pt>
                <c:pt idx="40783">
                  <c:v>1.71758581178444E-2</c:v>
                </c:pt>
                <c:pt idx="40784">
                  <c:v>2.8288708229474799E-2</c:v>
                </c:pt>
                <c:pt idx="40785">
                  <c:v>1.7475572528287499E-2</c:v>
                </c:pt>
                <c:pt idx="40786">
                  <c:v>9.9863895240940095E-3</c:v>
                </c:pt>
                <c:pt idx="40787">
                  <c:v>2.07888977532916E-2</c:v>
                </c:pt>
                <c:pt idx="40788">
                  <c:v>1.8883549111943999E-2</c:v>
                </c:pt>
                <c:pt idx="40789">
                  <c:v>5.1681132373822602E-2</c:v>
                </c:pt>
                <c:pt idx="40790">
                  <c:v>1.5749639478243701E-2</c:v>
                </c:pt>
                <c:pt idx="40791">
                  <c:v>1.3649469770292501E-2</c:v>
                </c:pt>
                <c:pt idx="40792">
                  <c:v>9.1417884474487392E-3</c:v>
                </c:pt>
                <c:pt idx="40793">
                  <c:v>3.1639761952587997E-2</c:v>
                </c:pt>
                <c:pt idx="40794">
                  <c:v>2.8415841267580299E-2</c:v>
                </c:pt>
                <c:pt idx="40795">
                  <c:v>1.0457613450819201E-2</c:v>
                </c:pt>
                <c:pt idx="40796">
                  <c:v>6.6851609797659403E-2</c:v>
                </c:pt>
                <c:pt idx="40797">
                  <c:v>1.39441466162201E-2</c:v>
                </c:pt>
                <c:pt idx="40798">
                  <c:v>1.49862396188485E-2</c:v>
                </c:pt>
                <c:pt idx="40799">
                  <c:v>2.2825519198303799E-2</c:v>
                </c:pt>
                <c:pt idx="40800">
                  <c:v>1.06524908348661E-2</c:v>
                </c:pt>
                <c:pt idx="40801">
                  <c:v>3.1920281946800799E-2</c:v>
                </c:pt>
                <c:pt idx="40802">
                  <c:v>3.4761839669878003E-2</c:v>
                </c:pt>
                <c:pt idx="40803">
                  <c:v>9.2861591147421207E-3</c:v>
                </c:pt>
                <c:pt idx="40804">
                  <c:v>9.7660630989276805E-3</c:v>
                </c:pt>
                <c:pt idx="40805">
                  <c:v>1.27938310370265E-2</c:v>
                </c:pt>
                <c:pt idx="40806">
                  <c:v>1.73792532011336E-2</c:v>
                </c:pt>
                <c:pt idx="40807">
                  <c:v>9.9864305645969292E-3</c:v>
                </c:pt>
                <c:pt idx="40808">
                  <c:v>2.6402565032128299E-2</c:v>
                </c:pt>
                <c:pt idx="40809">
                  <c:v>9.8924180044936399E-3</c:v>
                </c:pt>
                <c:pt idx="40810">
                  <c:v>9.0886567072326705E-3</c:v>
                </c:pt>
                <c:pt idx="40811">
                  <c:v>1.5109559027689699E-2</c:v>
                </c:pt>
                <c:pt idx="40812">
                  <c:v>9.7431014558288093E-3</c:v>
                </c:pt>
                <c:pt idx="40813">
                  <c:v>4.7546708099626397E-2</c:v>
                </c:pt>
                <c:pt idx="40814">
                  <c:v>2.00268415813834E-2</c:v>
                </c:pt>
                <c:pt idx="40815">
                  <c:v>2.3669256613166899E-2</c:v>
                </c:pt>
                <c:pt idx="40816">
                  <c:v>1.31538975248978E-2</c:v>
                </c:pt>
                <c:pt idx="40817">
                  <c:v>5.36591945271696E-2</c:v>
                </c:pt>
                <c:pt idx="40818">
                  <c:v>2.4521317741572801E-2</c:v>
                </c:pt>
                <c:pt idx="40819">
                  <c:v>2.8179557298954501E-2</c:v>
                </c:pt>
                <c:pt idx="40820">
                  <c:v>2.7470457606546001E-2</c:v>
                </c:pt>
                <c:pt idx="40821">
                  <c:v>9.7052047926290495E-3</c:v>
                </c:pt>
                <c:pt idx="40822">
                  <c:v>6.4404086096385399E-2</c:v>
                </c:pt>
                <c:pt idx="40823">
                  <c:v>1.07763066607629E-2</c:v>
                </c:pt>
                <c:pt idx="40824">
                  <c:v>3.39794439478893E-2</c:v>
                </c:pt>
                <c:pt idx="40825">
                  <c:v>1.48045835531865E-2</c:v>
                </c:pt>
                <c:pt idx="40826">
                  <c:v>1.3813827003163E-2</c:v>
                </c:pt>
                <c:pt idx="40827">
                  <c:v>1.1054108200248E-2</c:v>
                </c:pt>
                <c:pt idx="40828">
                  <c:v>2.4082311829780101E-2</c:v>
                </c:pt>
                <c:pt idx="40829">
                  <c:v>4.03136194599285E-2</c:v>
                </c:pt>
                <c:pt idx="40830">
                  <c:v>1.72677518519735E-2</c:v>
                </c:pt>
                <c:pt idx="40831">
                  <c:v>6.2042234420467302E-2</c:v>
                </c:pt>
                <c:pt idx="40832">
                  <c:v>9.1559047708700495E-3</c:v>
                </c:pt>
                <c:pt idx="40833">
                  <c:v>1.9799690858051701E-2</c:v>
                </c:pt>
                <c:pt idx="40834">
                  <c:v>2.0822848456143898E-2</c:v>
                </c:pt>
                <c:pt idx="40835">
                  <c:v>1.22399150929552E-2</c:v>
                </c:pt>
                <c:pt idx="40836">
                  <c:v>1.79529053832529E-2</c:v>
                </c:pt>
                <c:pt idx="40837">
                  <c:v>1.1293391398858699E-2</c:v>
                </c:pt>
                <c:pt idx="40838">
                  <c:v>3.00534649443845E-2</c:v>
                </c:pt>
                <c:pt idx="40839">
                  <c:v>5.1374015196569797E-2</c:v>
                </c:pt>
                <c:pt idx="40840">
                  <c:v>1.08382209099952E-2</c:v>
                </c:pt>
                <c:pt idx="40841">
                  <c:v>1.6199846033080601E-2</c:v>
                </c:pt>
                <c:pt idx="40842">
                  <c:v>5.07034724272903E-2</c:v>
                </c:pt>
                <c:pt idx="40843">
                  <c:v>1.0078537442297799E-2</c:v>
                </c:pt>
                <c:pt idx="40844">
                  <c:v>3.4219917717796797E-2</c:v>
                </c:pt>
                <c:pt idx="40845">
                  <c:v>1.8190970031925401E-2</c:v>
                </c:pt>
                <c:pt idx="40846">
                  <c:v>1.7397885579076101E-2</c:v>
                </c:pt>
                <c:pt idx="40847">
                  <c:v>1.52431882154577E-2</c:v>
                </c:pt>
                <c:pt idx="40848">
                  <c:v>2.2898090366580699E-2</c:v>
                </c:pt>
                <c:pt idx="40849">
                  <c:v>1.43364188138769E-2</c:v>
                </c:pt>
                <c:pt idx="40850">
                  <c:v>4.4937481136819599E-2</c:v>
                </c:pt>
                <c:pt idx="40851">
                  <c:v>1.36036887388916E-2</c:v>
                </c:pt>
                <c:pt idx="40852">
                  <c:v>3.3636715485155802E-2</c:v>
                </c:pt>
                <c:pt idx="40853">
                  <c:v>1.7352363335550701E-2</c:v>
                </c:pt>
                <c:pt idx="40854">
                  <c:v>1.41801206462208E-2</c:v>
                </c:pt>
                <c:pt idx="40855">
                  <c:v>9.5916074867824705E-3</c:v>
                </c:pt>
                <c:pt idx="40856">
                  <c:v>1.6743649167008101E-2</c:v>
                </c:pt>
                <c:pt idx="40857">
                  <c:v>1.13075579355777E-2</c:v>
                </c:pt>
                <c:pt idx="40858">
                  <c:v>4.48505479832857E-2</c:v>
                </c:pt>
                <c:pt idx="40859">
                  <c:v>2.2726842978038699E-2</c:v>
                </c:pt>
                <c:pt idx="40860">
                  <c:v>1.34310823158558E-2</c:v>
                </c:pt>
                <c:pt idx="40861">
                  <c:v>1.7584662052627101E-2</c:v>
                </c:pt>
                <c:pt idx="40862">
                  <c:v>1.4118423648536899E-2</c:v>
                </c:pt>
                <c:pt idx="40863">
                  <c:v>1.6335184390983099E-2</c:v>
                </c:pt>
                <c:pt idx="40864">
                  <c:v>1.6799156571222901E-2</c:v>
                </c:pt>
                <c:pt idx="40865">
                  <c:v>1.3236001458270299E-2</c:v>
                </c:pt>
                <c:pt idx="40866">
                  <c:v>7.0052274898279004E-2</c:v>
                </c:pt>
                <c:pt idx="40867">
                  <c:v>6.8973229794784E-2</c:v>
                </c:pt>
                <c:pt idx="40868">
                  <c:v>1.4309282064216101E-2</c:v>
                </c:pt>
                <c:pt idx="40869">
                  <c:v>1.05658374392696E-2</c:v>
                </c:pt>
                <c:pt idx="40870">
                  <c:v>1.7504439181915899E-2</c:v>
                </c:pt>
                <c:pt idx="40871">
                  <c:v>2.0519816307850498E-2</c:v>
                </c:pt>
                <c:pt idx="40872">
                  <c:v>1.4365418314426099E-2</c:v>
                </c:pt>
                <c:pt idx="40873">
                  <c:v>1.81209166063785E-2</c:v>
                </c:pt>
                <c:pt idx="40874">
                  <c:v>9.4031345443458796E-3</c:v>
                </c:pt>
                <c:pt idx="40875">
                  <c:v>9.5788222356426797E-3</c:v>
                </c:pt>
                <c:pt idx="40876">
                  <c:v>3.40797655978183E-2</c:v>
                </c:pt>
                <c:pt idx="40877">
                  <c:v>2.3343438865517201E-2</c:v>
                </c:pt>
                <c:pt idx="40878">
                  <c:v>2.1799662385455301E-2</c:v>
                </c:pt>
                <c:pt idx="40879">
                  <c:v>1.40009950343364E-2</c:v>
                </c:pt>
                <c:pt idx="40880">
                  <c:v>2.7310300094143501E-2</c:v>
                </c:pt>
                <c:pt idx="40881">
                  <c:v>4.4735887998522697E-2</c:v>
                </c:pt>
                <c:pt idx="40882">
                  <c:v>4.3308427542023603E-2</c:v>
                </c:pt>
                <c:pt idx="40883">
                  <c:v>9.6180588436981396E-3</c:v>
                </c:pt>
                <c:pt idx="40884">
                  <c:v>1.5797621956033101E-2</c:v>
                </c:pt>
                <c:pt idx="40885">
                  <c:v>2.11839594728538E-2</c:v>
                </c:pt>
                <c:pt idx="40886">
                  <c:v>1.04667120141841E-2</c:v>
                </c:pt>
                <c:pt idx="40887">
                  <c:v>1.06675497626245E-2</c:v>
                </c:pt>
                <c:pt idx="40888">
                  <c:v>2.74277183673192E-2</c:v>
                </c:pt>
                <c:pt idx="40889">
                  <c:v>1.2266112861999599E-2</c:v>
                </c:pt>
                <c:pt idx="40890">
                  <c:v>6.6686362198658505E-2</c:v>
                </c:pt>
                <c:pt idx="40891">
                  <c:v>5.4439839404320602E-2</c:v>
                </c:pt>
                <c:pt idx="40892">
                  <c:v>2.23744271812432E-2</c:v>
                </c:pt>
                <c:pt idx="40893">
                  <c:v>1.1900853636903699E-2</c:v>
                </c:pt>
                <c:pt idx="40894">
                  <c:v>1.04915077821522E-2</c:v>
                </c:pt>
                <c:pt idx="40895">
                  <c:v>1.04473707236149E-2</c:v>
                </c:pt>
                <c:pt idx="40896">
                  <c:v>1.42845648707659E-2</c:v>
                </c:pt>
                <c:pt idx="40897">
                  <c:v>7.1817279350403995E-2</c:v>
                </c:pt>
                <c:pt idx="40898">
                  <c:v>5.0479291358233203E-2</c:v>
                </c:pt>
                <c:pt idx="40899">
                  <c:v>4.8057409463224697E-2</c:v>
                </c:pt>
                <c:pt idx="40900">
                  <c:v>1.09926822754576E-2</c:v>
                </c:pt>
                <c:pt idx="40901">
                  <c:v>8.9362410525115395E-3</c:v>
                </c:pt>
                <c:pt idx="40902">
                  <c:v>1.09888873053605E-2</c:v>
                </c:pt>
                <c:pt idx="40903">
                  <c:v>4.54784057420227E-2</c:v>
                </c:pt>
                <c:pt idx="40904">
                  <c:v>1.1841444284288899E-2</c:v>
                </c:pt>
                <c:pt idx="40905">
                  <c:v>1.07425823014875E-2</c:v>
                </c:pt>
                <c:pt idx="40906">
                  <c:v>1.0497800311849E-2</c:v>
                </c:pt>
                <c:pt idx="40907">
                  <c:v>1.8643791479277701E-2</c:v>
                </c:pt>
                <c:pt idx="40908">
                  <c:v>1.6164603974249799E-2</c:v>
                </c:pt>
                <c:pt idx="40909">
                  <c:v>3.13519968956915E-2</c:v>
                </c:pt>
                <c:pt idx="40910">
                  <c:v>3.8555422049973399E-2</c:v>
                </c:pt>
                <c:pt idx="40911">
                  <c:v>2.5198086139778302E-2</c:v>
                </c:pt>
                <c:pt idx="40912">
                  <c:v>2.4949784455468901E-2</c:v>
                </c:pt>
                <c:pt idx="40913">
                  <c:v>3.6047650641865499E-2</c:v>
                </c:pt>
                <c:pt idx="40914">
                  <c:v>4.0480557789152397E-2</c:v>
                </c:pt>
                <c:pt idx="40915">
                  <c:v>1.2872245107739299E-2</c:v>
                </c:pt>
                <c:pt idx="40916">
                  <c:v>3.9278192767763301E-2</c:v>
                </c:pt>
                <c:pt idx="40917">
                  <c:v>2.24038916766462E-2</c:v>
                </c:pt>
                <c:pt idx="40918">
                  <c:v>3.6706180792746498E-2</c:v>
                </c:pt>
                <c:pt idx="40919">
                  <c:v>3.5932366359720497E-2</c:v>
                </c:pt>
                <c:pt idx="40920">
                  <c:v>9.0530367042678007E-3</c:v>
                </c:pt>
                <c:pt idx="40921">
                  <c:v>1.0443027490009501E-2</c:v>
                </c:pt>
                <c:pt idx="40922">
                  <c:v>1.09366037764116E-2</c:v>
                </c:pt>
                <c:pt idx="40923">
                  <c:v>1.1870884298965999E-2</c:v>
                </c:pt>
                <c:pt idx="40924">
                  <c:v>1.76707680341818E-2</c:v>
                </c:pt>
                <c:pt idx="40925">
                  <c:v>3.0013568049072702E-2</c:v>
                </c:pt>
                <c:pt idx="40926">
                  <c:v>1.0796258070727E-2</c:v>
                </c:pt>
                <c:pt idx="40927">
                  <c:v>1.0580621451454201E-2</c:v>
                </c:pt>
                <c:pt idx="40928">
                  <c:v>8.8192690070141508E-3</c:v>
                </c:pt>
                <c:pt idx="40929">
                  <c:v>2.1428539242639499E-2</c:v>
                </c:pt>
                <c:pt idx="40930">
                  <c:v>3.0258007042800902E-2</c:v>
                </c:pt>
                <c:pt idx="40931">
                  <c:v>1.03563067299728E-2</c:v>
                </c:pt>
                <c:pt idx="40932">
                  <c:v>2.2734517661665201E-2</c:v>
                </c:pt>
                <c:pt idx="40933">
                  <c:v>1.1444060329813001E-2</c:v>
                </c:pt>
                <c:pt idx="40934">
                  <c:v>1.68387690623591E-2</c:v>
                </c:pt>
                <c:pt idx="40935">
                  <c:v>7.4800604268701401E-2</c:v>
                </c:pt>
                <c:pt idx="40936">
                  <c:v>1.3198550866355499E-2</c:v>
                </c:pt>
                <c:pt idx="40937">
                  <c:v>1.25905611923349E-2</c:v>
                </c:pt>
                <c:pt idx="40938">
                  <c:v>6.2143712507265497E-2</c:v>
                </c:pt>
                <c:pt idx="40939">
                  <c:v>1.55226238113534E-2</c:v>
                </c:pt>
                <c:pt idx="40940">
                  <c:v>1.6797469126665E-2</c:v>
                </c:pt>
                <c:pt idx="40941">
                  <c:v>3.0214864872662901E-2</c:v>
                </c:pt>
                <c:pt idx="40942">
                  <c:v>9.0058563911229392E-3</c:v>
                </c:pt>
                <c:pt idx="40943">
                  <c:v>2.0631052528550398E-2</c:v>
                </c:pt>
                <c:pt idx="40944">
                  <c:v>1.9544853210588999E-2</c:v>
                </c:pt>
                <c:pt idx="40945">
                  <c:v>2.1986487793561101E-2</c:v>
                </c:pt>
                <c:pt idx="40946">
                  <c:v>1.21265706876823E-2</c:v>
                </c:pt>
                <c:pt idx="40947">
                  <c:v>1.08198596000999E-2</c:v>
                </c:pt>
                <c:pt idx="40948">
                  <c:v>1.15440243656571E-2</c:v>
                </c:pt>
                <c:pt idx="40949">
                  <c:v>6.9213107040131602E-2</c:v>
                </c:pt>
                <c:pt idx="40950">
                  <c:v>1.9697524210564601E-2</c:v>
                </c:pt>
                <c:pt idx="40951">
                  <c:v>3.9719586949101701E-2</c:v>
                </c:pt>
                <c:pt idx="40952">
                  <c:v>1.4525795677665199E-2</c:v>
                </c:pt>
                <c:pt idx="40953">
                  <c:v>1.2068724200678799E-2</c:v>
                </c:pt>
                <c:pt idx="40954">
                  <c:v>1.1111588794354201E-2</c:v>
                </c:pt>
                <c:pt idx="40955">
                  <c:v>1.4049869445707699E-2</c:v>
                </c:pt>
                <c:pt idx="40956">
                  <c:v>1.3402932884602601E-2</c:v>
                </c:pt>
                <c:pt idx="40957">
                  <c:v>1.17849271234764E-2</c:v>
                </c:pt>
                <c:pt idx="40958">
                  <c:v>3.3636536287219201E-2</c:v>
                </c:pt>
                <c:pt idx="40959">
                  <c:v>3.3786620873786199E-2</c:v>
                </c:pt>
                <c:pt idx="40960">
                  <c:v>1.08870809062224E-2</c:v>
                </c:pt>
                <c:pt idx="40961">
                  <c:v>7.25745640755876E-2</c:v>
                </c:pt>
                <c:pt idx="40962">
                  <c:v>1.27863929229271E-2</c:v>
                </c:pt>
                <c:pt idx="40963">
                  <c:v>4.2184655382981801E-2</c:v>
                </c:pt>
                <c:pt idx="40964">
                  <c:v>1.65038979881359E-2</c:v>
                </c:pt>
                <c:pt idx="40965">
                  <c:v>9.6176679551475599E-3</c:v>
                </c:pt>
                <c:pt idx="40966">
                  <c:v>3.0608655070410301E-2</c:v>
                </c:pt>
                <c:pt idx="40967">
                  <c:v>1.1500625707424999E-2</c:v>
                </c:pt>
                <c:pt idx="40968">
                  <c:v>2.5856945325597201E-2</c:v>
                </c:pt>
                <c:pt idx="40969">
                  <c:v>4.50842442149137E-2</c:v>
                </c:pt>
                <c:pt idx="40970">
                  <c:v>3.9496021422865797E-2</c:v>
                </c:pt>
                <c:pt idx="40971">
                  <c:v>1.9920727007704801E-2</c:v>
                </c:pt>
                <c:pt idx="40972">
                  <c:v>1.3182664743247001E-2</c:v>
                </c:pt>
                <c:pt idx="40973">
                  <c:v>1.7136707752427101E-2</c:v>
                </c:pt>
                <c:pt idx="40974">
                  <c:v>1.31587767028951E-2</c:v>
                </c:pt>
                <c:pt idx="40975">
                  <c:v>1.81236594523424E-2</c:v>
                </c:pt>
                <c:pt idx="40976">
                  <c:v>1.2194556865542799E-2</c:v>
                </c:pt>
                <c:pt idx="40977">
                  <c:v>2.8041236729716899E-2</c:v>
                </c:pt>
                <c:pt idx="40978">
                  <c:v>1.16485896137972E-2</c:v>
                </c:pt>
                <c:pt idx="40979">
                  <c:v>5.24277985889956E-2</c:v>
                </c:pt>
                <c:pt idx="40980">
                  <c:v>2.6449801021963901E-2</c:v>
                </c:pt>
                <c:pt idx="40981">
                  <c:v>1.17927828574452E-2</c:v>
                </c:pt>
                <c:pt idx="40982">
                  <c:v>5.1988661738889601E-2</c:v>
                </c:pt>
                <c:pt idx="40983">
                  <c:v>4.9174116453673297E-2</c:v>
                </c:pt>
                <c:pt idx="40984">
                  <c:v>1.3381918013536101E-2</c:v>
                </c:pt>
                <c:pt idx="40985">
                  <c:v>9.9872524046487297E-3</c:v>
                </c:pt>
                <c:pt idx="40986">
                  <c:v>1.39417547733338E-2</c:v>
                </c:pt>
                <c:pt idx="40987">
                  <c:v>2.07895921182094E-2</c:v>
                </c:pt>
                <c:pt idx="40988">
                  <c:v>3.02621151098285E-2</c:v>
                </c:pt>
                <c:pt idx="40989">
                  <c:v>5.9968098349136502E-2</c:v>
                </c:pt>
                <c:pt idx="40990">
                  <c:v>1.7777204487050498E-2</c:v>
                </c:pt>
                <c:pt idx="40991">
                  <c:v>1.15932769353596E-2</c:v>
                </c:pt>
                <c:pt idx="40992">
                  <c:v>6.0431687655459303E-2</c:v>
                </c:pt>
                <c:pt idx="40993">
                  <c:v>1.9486688655967099E-2</c:v>
                </c:pt>
                <c:pt idx="40994">
                  <c:v>5.8198963723576899E-2</c:v>
                </c:pt>
                <c:pt idx="40995">
                  <c:v>1.8646662974927199E-2</c:v>
                </c:pt>
                <c:pt idx="40996">
                  <c:v>1.9127908038657802E-2</c:v>
                </c:pt>
                <c:pt idx="40997">
                  <c:v>2.32104848871564E-2</c:v>
                </c:pt>
                <c:pt idx="40998">
                  <c:v>2.51511685575748E-2</c:v>
                </c:pt>
                <c:pt idx="40999">
                  <c:v>5.32354740258595E-2</c:v>
                </c:pt>
                <c:pt idx="41000">
                  <c:v>4.9823744784613898E-2</c:v>
                </c:pt>
                <c:pt idx="41001">
                  <c:v>2.0192446365824599E-2</c:v>
                </c:pt>
                <c:pt idx="41002">
                  <c:v>2.0142311185244201E-2</c:v>
                </c:pt>
                <c:pt idx="41003">
                  <c:v>1.10432626042623E-2</c:v>
                </c:pt>
                <c:pt idx="41004">
                  <c:v>3.4698975741765101E-2</c:v>
                </c:pt>
                <c:pt idx="41005">
                  <c:v>1.8348446942971899E-2</c:v>
                </c:pt>
                <c:pt idx="41006">
                  <c:v>1.17426085374448E-2</c:v>
                </c:pt>
                <c:pt idx="41007">
                  <c:v>1.2587551246102301E-2</c:v>
                </c:pt>
                <c:pt idx="41008">
                  <c:v>9.4249366880510103E-3</c:v>
                </c:pt>
                <c:pt idx="41009">
                  <c:v>1.9628626937968699E-2</c:v>
                </c:pt>
                <c:pt idx="41010">
                  <c:v>1.2591028427357501E-2</c:v>
                </c:pt>
                <c:pt idx="41011">
                  <c:v>9.80409678774803E-3</c:v>
                </c:pt>
                <c:pt idx="41012">
                  <c:v>1.3430095449043399E-2</c:v>
                </c:pt>
                <c:pt idx="41013">
                  <c:v>1.2439799657306599E-2</c:v>
                </c:pt>
                <c:pt idx="41014">
                  <c:v>1.7885629354755701E-2</c:v>
                </c:pt>
                <c:pt idx="41015">
                  <c:v>9.2501143602560197E-3</c:v>
                </c:pt>
                <c:pt idx="41016">
                  <c:v>2.8182843111139898E-2</c:v>
                </c:pt>
                <c:pt idx="41017">
                  <c:v>9.8099664886919895E-3</c:v>
                </c:pt>
                <c:pt idx="41018">
                  <c:v>1.55976202474523E-2</c:v>
                </c:pt>
                <c:pt idx="41019">
                  <c:v>9.6662675241177901E-3</c:v>
                </c:pt>
                <c:pt idx="41020">
                  <c:v>4.1677041654843698E-2</c:v>
                </c:pt>
                <c:pt idx="41021">
                  <c:v>2.3006404899098099E-2</c:v>
                </c:pt>
                <c:pt idx="41022">
                  <c:v>2.31275711922393E-2</c:v>
                </c:pt>
                <c:pt idx="41023">
                  <c:v>5.3808552311455198E-2</c:v>
                </c:pt>
                <c:pt idx="41024">
                  <c:v>3.4375241575265399E-2</c:v>
                </c:pt>
                <c:pt idx="41025">
                  <c:v>2.10498270249544E-2</c:v>
                </c:pt>
                <c:pt idx="41026">
                  <c:v>2.1070970995366301E-2</c:v>
                </c:pt>
                <c:pt idx="41027">
                  <c:v>1.3860932526588101E-2</c:v>
                </c:pt>
                <c:pt idx="41028">
                  <c:v>1.55632884782751E-2</c:v>
                </c:pt>
                <c:pt idx="41029">
                  <c:v>6.0225694686219203E-2</c:v>
                </c:pt>
                <c:pt idx="41030">
                  <c:v>1.85450138324624E-2</c:v>
                </c:pt>
                <c:pt idx="41031">
                  <c:v>9.5207425534100804E-3</c:v>
                </c:pt>
                <c:pt idx="41032">
                  <c:v>4.2382567442517997E-2</c:v>
                </c:pt>
                <c:pt idx="41033">
                  <c:v>9.5227540684275705E-3</c:v>
                </c:pt>
                <c:pt idx="41034">
                  <c:v>9.6730826509862592E-3</c:v>
                </c:pt>
                <c:pt idx="41035">
                  <c:v>8.9003624057158708E-3</c:v>
                </c:pt>
                <c:pt idx="41036">
                  <c:v>9.9029973531903504E-3</c:v>
                </c:pt>
                <c:pt idx="41037">
                  <c:v>5.0341046287374999E-2</c:v>
                </c:pt>
                <c:pt idx="41038">
                  <c:v>5.7720859818783797E-2</c:v>
                </c:pt>
                <c:pt idx="41039">
                  <c:v>1.7225779787654501E-2</c:v>
                </c:pt>
                <c:pt idx="41040">
                  <c:v>1.47227236204708E-2</c:v>
                </c:pt>
                <c:pt idx="41041">
                  <c:v>2.3615728440216002E-2</c:v>
                </c:pt>
                <c:pt idx="41042">
                  <c:v>1.0142252208906299E-2</c:v>
                </c:pt>
                <c:pt idx="41043">
                  <c:v>1.9894290764811199E-2</c:v>
                </c:pt>
                <c:pt idx="41044">
                  <c:v>1.22571017970348E-2</c:v>
                </c:pt>
                <c:pt idx="41045">
                  <c:v>1.46979464723479E-2</c:v>
                </c:pt>
                <c:pt idx="41046">
                  <c:v>3.1237656704666598E-2</c:v>
                </c:pt>
                <c:pt idx="41047">
                  <c:v>2.5251632466048501E-2</c:v>
                </c:pt>
                <c:pt idx="41048">
                  <c:v>6.08897049456276E-2</c:v>
                </c:pt>
                <c:pt idx="41049">
                  <c:v>9.7034902736992598E-3</c:v>
                </c:pt>
                <c:pt idx="41050">
                  <c:v>9.16216941794387E-3</c:v>
                </c:pt>
                <c:pt idx="41051">
                  <c:v>1.30902137528177E-2</c:v>
                </c:pt>
                <c:pt idx="41052">
                  <c:v>7.3966564926159495E-2</c:v>
                </c:pt>
                <c:pt idx="41053">
                  <c:v>1.01395648893404E-2</c:v>
                </c:pt>
                <c:pt idx="41054">
                  <c:v>3.2618280190879298E-2</c:v>
                </c:pt>
                <c:pt idx="41055">
                  <c:v>1.5954418002323702E-2</c:v>
                </c:pt>
                <c:pt idx="41056">
                  <c:v>4.1384107901163703E-2</c:v>
                </c:pt>
                <c:pt idx="41057">
                  <c:v>9.7202484424172599E-3</c:v>
                </c:pt>
                <c:pt idx="41058">
                  <c:v>1.37948922818808E-2</c:v>
                </c:pt>
                <c:pt idx="41059">
                  <c:v>9.5293247263218191E-3</c:v>
                </c:pt>
                <c:pt idx="41060">
                  <c:v>3.2425021012891103E-2</c:v>
                </c:pt>
                <c:pt idx="41061">
                  <c:v>1.9007201343302499E-2</c:v>
                </c:pt>
                <c:pt idx="41062">
                  <c:v>1.56916049793977E-2</c:v>
                </c:pt>
                <c:pt idx="41063">
                  <c:v>1.04662186689155E-2</c:v>
                </c:pt>
                <c:pt idx="41064">
                  <c:v>1.0060347577519099E-2</c:v>
                </c:pt>
                <c:pt idx="41065">
                  <c:v>1.20378856962282E-2</c:v>
                </c:pt>
                <c:pt idx="41066">
                  <c:v>3.6766132817554101E-2</c:v>
                </c:pt>
                <c:pt idx="41067">
                  <c:v>1.28607685661814E-2</c:v>
                </c:pt>
                <c:pt idx="41068">
                  <c:v>2.62100276561818E-2</c:v>
                </c:pt>
                <c:pt idx="41069">
                  <c:v>2.04103467266539E-2</c:v>
                </c:pt>
                <c:pt idx="41070">
                  <c:v>2.02411289504929E-2</c:v>
                </c:pt>
                <c:pt idx="41071">
                  <c:v>1.9921428017776601E-2</c:v>
                </c:pt>
                <c:pt idx="41072">
                  <c:v>1.05865535345319E-2</c:v>
                </c:pt>
                <c:pt idx="41073">
                  <c:v>2.61848431819942E-2</c:v>
                </c:pt>
                <c:pt idx="41074">
                  <c:v>6.13147059094344E-2</c:v>
                </c:pt>
                <c:pt idx="41075">
                  <c:v>1.04970780620561E-2</c:v>
                </c:pt>
                <c:pt idx="41076">
                  <c:v>1.7829559678828599E-2</c:v>
                </c:pt>
                <c:pt idx="41077">
                  <c:v>7.4387637216288799E-2</c:v>
                </c:pt>
                <c:pt idx="41078">
                  <c:v>6.4617186593687703E-2</c:v>
                </c:pt>
                <c:pt idx="41079">
                  <c:v>4.0488103862006797E-2</c:v>
                </c:pt>
                <c:pt idx="41080">
                  <c:v>2.39446128586496E-2</c:v>
                </c:pt>
                <c:pt idx="41081">
                  <c:v>1.4412118897064599E-2</c:v>
                </c:pt>
                <c:pt idx="41082">
                  <c:v>1.3795254937752599E-2</c:v>
                </c:pt>
                <c:pt idx="41083">
                  <c:v>5.44821312018441E-2</c:v>
                </c:pt>
                <c:pt idx="41084">
                  <c:v>1.15400489793529E-2</c:v>
                </c:pt>
                <c:pt idx="41085">
                  <c:v>1.23660786040701E-2</c:v>
                </c:pt>
                <c:pt idx="41086">
                  <c:v>2.01427897211633E-2</c:v>
                </c:pt>
                <c:pt idx="41087">
                  <c:v>1.10687068230114E-2</c:v>
                </c:pt>
                <c:pt idx="41088">
                  <c:v>2.35489445965981E-2</c:v>
                </c:pt>
                <c:pt idx="41089">
                  <c:v>4.6053690643717601E-2</c:v>
                </c:pt>
                <c:pt idx="41090">
                  <c:v>7.12413172591881E-2</c:v>
                </c:pt>
                <c:pt idx="41091">
                  <c:v>3.8167934824492197E-2</c:v>
                </c:pt>
                <c:pt idx="41092">
                  <c:v>1.1362727626717001E-2</c:v>
                </c:pt>
                <c:pt idx="41093">
                  <c:v>5.6916371889034999E-2</c:v>
                </c:pt>
                <c:pt idx="41094">
                  <c:v>6.0869461782559198E-2</c:v>
                </c:pt>
                <c:pt idx="41095">
                  <c:v>4.1911855957600601E-2</c:v>
                </c:pt>
                <c:pt idx="41096">
                  <c:v>5.9420852094042097E-2</c:v>
                </c:pt>
                <c:pt idx="41097">
                  <c:v>1.04593905273213E-2</c:v>
                </c:pt>
                <c:pt idx="41098">
                  <c:v>1.32080861704898E-2</c:v>
                </c:pt>
                <c:pt idx="41099">
                  <c:v>1.9092427396348501E-2</c:v>
                </c:pt>
                <c:pt idx="41100">
                  <c:v>2.9688718636213099E-2</c:v>
                </c:pt>
                <c:pt idx="41101">
                  <c:v>1.7477935194987599E-2</c:v>
                </c:pt>
                <c:pt idx="41102">
                  <c:v>1.2593114982066399E-2</c:v>
                </c:pt>
                <c:pt idx="41103">
                  <c:v>2.7308643724672999E-2</c:v>
                </c:pt>
                <c:pt idx="41104">
                  <c:v>1.79290056355236E-2</c:v>
                </c:pt>
                <c:pt idx="41105">
                  <c:v>1.51590162321503E-2</c:v>
                </c:pt>
                <c:pt idx="41106">
                  <c:v>2.3276656314489101E-2</c:v>
                </c:pt>
                <c:pt idx="41107">
                  <c:v>2.1062827542397002E-2</c:v>
                </c:pt>
                <c:pt idx="41108">
                  <c:v>9.1372405840658699E-3</c:v>
                </c:pt>
                <c:pt idx="41109">
                  <c:v>2.3150101541181699E-2</c:v>
                </c:pt>
                <c:pt idx="41110">
                  <c:v>2.7503086371092202E-2</c:v>
                </c:pt>
                <c:pt idx="41111">
                  <c:v>1.1062450715622099E-2</c:v>
                </c:pt>
                <c:pt idx="41112">
                  <c:v>1.09792670776022E-2</c:v>
                </c:pt>
                <c:pt idx="41113">
                  <c:v>1.20809849378715E-2</c:v>
                </c:pt>
                <c:pt idx="41114">
                  <c:v>1.38895277602474E-2</c:v>
                </c:pt>
                <c:pt idx="41115">
                  <c:v>7.1490637791546505E-2</c:v>
                </c:pt>
                <c:pt idx="41116">
                  <c:v>4.5118396030045603E-2</c:v>
                </c:pt>
                <c:pt idx="41117">
                  <c:v>2.02598981638899E-2</c:v>
                </c:pt>
                <c:pt idx="41118">
                  <c:v>1.03963184670244E-2</c:v>
                </c:pt>
                <c:pt idx="41119">
                  <c:v>1.9391380003423699E-2</c:v>
                </c:pt>
                <c:pt idx="41120">
                  <c:v>1.12439643119318E-2</c:v>
                </c:pt>
                <c:pt idx="41121">
                  <c:v>1.09178226897293E-2</c:v>
                </c:pt>
                <c:pt idx="41122">
                  <c:v>1.4837594935343101E-2</c:v>
                </c:pt>
                <c:pt idx="41123">
                  <c:v>8.5907637110894594E-3</c:v>
                </c:pt>
                <c:pt idx="41124">
                  <c:v>2.5311918584195899E-2</c:v>
                </c:pt>
                <c:pt idx="41125">
                  <c:v>1.07312871816746E-2</c:v>
                </c:pt>
                <c:pt idx="41126">
                  <c:v>2.6346286325032699E-2</c:v>
                </c:pt>
                <c:pt idx="41127">
                  <c:v>7.58226197402605E-2</c:v>
                </c:pt>
                <c:pt idx="41128">
                  <c:v>2.38584896342845E-2</c:v>
                </c:pt>
                <c:pt idx="41129">
                  <c:v>2.63163469261447E-2</c:v>
                </c:pt>
                <c:pt idx="41130">
                  <c:v>4.2697116299485999E-2</c:v>
                </c:pt>
                <c:pt idx="41131">
                  <c:v>2.6941481542947902E-2</c:v>
                </c:pt>
                <c:pt idx="41132">
                  <c:v>1.42398541369043E-2</c:v>
                </c:pt>
                <c:pt idx="41133">
                  <c:v>1.1048847583055601E-2</c:v>
                </c:pt>
                <c:pt idx="41134">
                  <c:v>1.50239613160314E-2</c:v>
                </c:pt>
                <c:pt idx="41135">
                  <c:v>3.46847180169991E-2</c:v>
                </c:pt>
                <c:pt idx="41136">
                  <c:v>1.01551748416971E-2</c:v>
                </c:pt>
                <c:pt idx="41137">
                  <c:v>1.2509868083828601E-2</c:v>
                </c:pt>
                <c:pt idx="41138">
                  <c:v>5.0524038338988997E-2</c:v>
                </c:pt>
                <c:pt idx="41139">
                  <c:v>1.9479163263491198E-2</c:v>
                </c:pt>
                <c:pt idx="41140">
                  <c:v>1.3309743419012299E-2</c:v>
                </c:pt>
                <c:pt idx="41141">
                  <c:v>9.5547590546218707E-3</c:v>
                </c:pt>
                <c:pt idx="41142">
                  <c:v>8.7632818694413396E-3</c:v>
                </c:pt>
                <c:pt idx="41143">
                  <c:v>1.2969093015211101E-2</c:v>
                </c:pt>
                <c:pt idx="41144">
                  <c:v>1.45063219662998E-2</c:v>
                </c:pt>
                <c:pt idx="41145">
                  <c:v>1.4289443358926001E-2</c:v>
                </c:pt>
                <c:pt idx="41146">
                  <c:v>1.41789019011372E-2</c:v>
                </c:pt>
                <c:pt idx="41147">
                  <c:v>6.3090458340905695E-2</c:v>
                </c:pt>
                <c:pt idx="41148">
                  <c:v>1.0145414360233401E-2</c:v>
                </c:pt>
                <c:pt idx="41149">
                  <c:v>5.5770959728403999E-2</c:v>
                </c:pt>
                <c:pt idx="41150">
                  <c:v>9.8028647561608905E-3</c:v>
                </c:pt>
                <c:pt idx="41151">
                  <c:v>2.10601834349117E-2</c:v>
                </c:pt>
                <c:pt idx="41152">
                  <c:v>2.0710003840548101E-2</c:v>
                </c:pt>
                <c:pt idx="41153">
                  <c:v>3.1246647035419201E-2</c:v>
                </c:pt>
                <c:pt idx="41154">
                  <c:v>6.5120136831330402E-2</c:v>
                </c:pt>
                <c:pt idx="41155">
                  <c:v>9.1526496065866703E-3</c:v>
                </c:pt>
                <c:pt idx="41156">
                  <c:v>1.91192872600413E-2</c:v>
                </c:pt>
                <c:pt idx="41157">
                  <c:v>3.1999716681160001E-2</c:v>
                </c:pt>
                <c:pt idx="41158">
                  <c:v>1.18482131818082E-2</c:v>
                </c:pt>
                <c:pt idx="41159">
                  <c:v>3.1808650174612603E-2</c:v>
                </c:pt>
                <c:pt idx="41160">
                  <c:v>2.2572586655193402E-2</c:v>
                </c:pt>
                <c:pt idx="41161">
                  <c:v>3.9976604233308899E-2</c:v>
                </c:pt>
                <c:pt idx="41162">
                  <c:v>8.7169030566955196E-3</c:v>
                </c:pt>
                <c:pt idx="41163">
                  <c:v>1.28543910360023E-2</c:v>
                </c:pt>
                <c:pt idx="41164">
                  <c:v>1.42494485867073E-2</c:v>
                </c:pt>
                <c:pt idx="41165">
                  <c:v>1.23771657543364E-2</c:v>
                </c:pt>
                <c:pt idx="41166">
                  <c:v>1.8691334100205501E-2</c:v>
                </c:pt>
                <c:pt idx="41167">
                  <c:v>1.7294306662680298E-2</c:v>
                </c:pt>
                <c:pt idx="41168">
                  <c:v>5.8794110933910501E-2</c:v>
                </c:pt>
                <c:pt idx="41169">
                  <c:v>1.53003143602106E-2</c:v>
                </c:pt>
                <c:pt idx="41170">
                  <c:v>1.12508238249021E-2</c:v>
                </c:pt>
                <c:pt idx="41171">
                  <c:v>9.5641538746016191E-3</c:v>
                </c:pt>
                <c:pt idx="41172">
                  <c:v>1.8587966078555999E-2</c:v>
                </c:pt>
                <c:pt idx="41173">
                  <c:v>2.6926858832420401E-2</c:v>
                </c:pt>
                <c:pt idx="41174">
                  <c:v>4.6138900246496597E-2</c:v>
                </c:pt>
                <c:pt idx="41175">
                  <c:v>9.0760351133870702E-3</c:v>
                </c:pt>
                <c:pt idx="41176">
                  <c:v>2.3493708923843001E-2</c:v>
                </c:pt>
                <c:pt idx="41177">
                  <c:v>6.5293223444807799E-2</c:v>
                </c:pt>
                <c:pt idx="41178">
                  <c:v>2.7020220532249301E-2</c:v>
                </c:pt>
                <c:pt idx="41179">
                  <c:v>2.6262655999760898E-2</c:v>
                </c:pt>
                <c:pt idx="41180">
                  <c:v>1.89555265979107E-2</c:v>
                </c:pt>
                <c:pt idx="41181">
                  <c:v>4.9552580273788997E-2</c:v>
                </c:pt>
                <c:pt idx="41182">
                  <c:v>1.6374012106457499E-2</c:v>
                </c:pt>
                <c:pt idx="41183">
                  <c:v>1.7400802322510098E-2</c:v>
                </c:pt>
                <c:pt idx="41184">
                  <c:v>6.2787542352472497E-2</c:v>
                </c:pt>
                <c:pt idx="41185">
                  <c:v>1.32758298295281E-2</c:v>
                </c:pt>
                <c:pt idx="41186">
                  <c:v>1.22686638135055E-2</c:v>
                </c:pt>
                <c:pt idx="41187">
                  <c:v>5.1566496494738698E-2</c:v>
                </c:pt>
                <c:pt idx="41188">
                  <c:v>1.6274100443746602E-2</c:v>
                </c:pt>
                <c:pt idx="41189">
                  <c:v>1.86670003485855E-2</c:v>
                </c:pt>
                <c:pt idx="41190">
                  <c:v>8.7800275509936493E-3</c:v>
                </c:pt>
                <c:pt idx="41191">
                  <c:v>2.0191518948953099E-2</c:v>
                </c:pt>
                <c:pt idx="41192">
                  <c:v>9.9051936280107802E-3</c:v>
                </c:pt>
                <c:pt idx="41193">
                  <c:v>1.4043403341360301E-2</c:v>
                </c:pt>
                <c:pt idx="41194">
                  <c:v>1.1572595351865301E-2</c:v>
                </c:pt>
                <c:pt idx="41195">
                  <c:v>1.4713395155981E-2</c:v>
                </c:pt>
                <c:pt idx="41196">
                  <c:v>4.3187451190789698E-2</c:v>
                </c:pt>
                <c:pt idx="41197">
                  <c:v>1.4672616341731899E-2</c:v>
                </c:pt>
                <c:pt idx="41198">
                  <c:v>2.57890886069908E-2</c:v>
                </c:pt>
                <c:pt idx="41199">
                  <c:v>7.4357764983735503E-2</c:v>
                </c:pt>
                <c:pt idx="41200">
                  <c:v>3.0259779270960099E-2</c:v>
                </c:pt>
                <c:pt idx="41201">
                  <c:v>1.4959961910608501E-2</c:v>
                </c:pt>
                <c:pt idx="41202">
                  <c:v>1.9132732760907298E-2</c:v>
                </c:pt>
                <c:pt idx="41203">
                  <c:v>1.0806007382361401E-2</c:v>
                </c:pt>
                <c:pt idx="41204">
                  <c:v>2.7269379961204199E-2</c:v>
                </c:pt>
                <c:pt idx="41205">
                  <c:v>4.7223070435654699E-2</c:v>
                </c:pt>
                <c:pt idx="41206">
                  <c:v>1.3229757182163401E-2</c:v>
                </c:pt>
                <c:pt idx="41207">
                  <c:v>1.05680557579137E-2</c:v>
                </c:pt>
                <c:pt idx="41208">
                  <c:v>1.0526408529112999E-2</c:v>
                </c:pt>
                <c:pt idx="41209">
                  <c:v>1.02057969681617E-2</c:v>
                </c:pt>
                <c:pt idx="41210">
                  <c:v>1.3284012142815301E-2</c:v>
                </c:pt>
                <c:pt idx="41211">
                  <c:v>2.0021085369533599E-2</c:v>
                </c:pt>
                <c:pt idx="41212">
                  <c:v>1.50053750229722E-2</c:v>
                </c:pt>
                <c:pt idx="41213">
                  <c:v>1.41550969716535E-2</c:v>
                </c:pt>
                <c:pt idx="41214">
                  <c:v>1.4687483255184999E-2</c:v>
                </c:pt>
                <c:pt idx="41215">
                  <c:v>4.6656915859316701E-2</c:v>
                </c:pt>
                <c:pt idx="41216">
                  <c:v>1.4430379160995901E-2</c:v>
                </c:pt>
                <c:pt idx="41217">
                  <c:v>1.0836593803937001E-2</c:v>
                </c:pt>
                <c:pt idx="41218">
                  <c:v>2.6058471209853998E-2</c:v>
                </c:pt>
                <c:pt idx="41219">
                  <c:v>4.0585996163512099E-2</c:v>
                </c:pt>
                <c:pt idx="41220">
                  <c:v>1.07783645279571E-2</c:v>
                </c:pt>
                <c:pt idx="41221">
                  <c:v>1.6641395578440701E-2</c:v>
                </c:pt>
                <c:pt idx="41222">
                  <c:v>9.5421654902509995E-3</c:v>
                </c:pt>
                <c:pt idx="41223">
                  <c:v>5.54628047066048E-2</c:v>
                </c:pt>
                <c:pt idx="41224">
                  <c:v>1.9259868374522999E-2</c:v>
                </c:pt>
                <c:pt idx="41225">
                  <c:v>9.9891656064555606E-3</c:v>
                </c:pt>
                <c:pt idx="41226">
                  <c:v>1.15258125694589E-2</c:v>
                </c:pt>
                <c:pt idx="41227">
                  <c:v>9.0881939016329398E-3</c:v>
                </c:pt>
                <c:pt idx="41228">
                  <c:v>1.2506406307334199E-2</c:v>
                </c:pt>
                <c:pt idx="41229">
                  <c:v>1.25682328586534E-2</c:v>
                </c:pt>
                <c:pt idx="41230">
                  <c:v>1.1262462729835899E-2</c:v>
                </c:pt>
                <c:pt idx="41231">
                  <c:v>1.11428673726848E-2</c:v>
                </c:pt>
                <c:pt idx="41232">
                  <c:v>1.1900696526335601E-2</c:v>
                </c:pt>
                <c:pt idx="41233">
                  <c:v>1.8558583817627299E-2</c:v>
                </c:pt>
                <c:pt idx="41234">
                  <c:v>1.1072868326262E-2</c:v>
                </c:pt>
                <c:pt idx="41235">
                  <c:v>2.5804126693579899E-2</c:v>
                </c:pt>
                <c:pt idx="41236">
                  <c:v>1.3639411839952899E-2</c:v>
                </c:pt>
                <c:pt idx="41237">
                  <c:v>1.9897219232034701E-2</c:v>
                </c:pt>
                <c:pt idx="41238">
                  <c:v>1.53929489178191E-2</c:v>
                </c:pt>
                <c:pt idx="41239">
                  <c:v>4.1592773915275702E-2</c:v>
                </c:pt>
                <c:pt idx="41240">
                  <c:v>1.1785191747706E-2</c:v>
                </c:pt>
                <c:pt idx="41241">
                  <c:v>1.16913273775455E-2</c:v>
                </c:pt>
                <c:pt idx="41242">
                  <c:v>8.3476880398063898E-3</c:v>
                </c:pt>
                <c:pt idx="41243">
                  <c:v>1.40093698039114E-2</c:v>
                </c:pt>
                <c:pt idx="41244">
                  <c:v>6.1167208432041001E-2</c:v>
                </c:pt>
                <c:pt idx="41245">
                  <c:v>1.36423627220642E-2</c:v>
                </c:pt>
                <c:pt idx="41246">
                  <c:v>1.50035297785335E-2</c:v>
                </c:pt>
                <c:pt idx="41247">
                  <c:v>1.63949138591628E-2</c:v>
                </c:pt>
                <c:pt idx="41248">
                  <c:v>4.2843156776741997E-2</c:v>
                </c:pt>
                <c:pt idx="41249">
                  <c:v>7.4705259710403094E-2</c:v>
                </c:pt>
                <c:pt idx="41250">
                  <c:v>1.7201128896165398E-2</c:v>
                </c:pt>
                <c:pt idx="41251">
                  <c:v>1.18575555764159E-2</c:v>
                </c:pt>
                <c:pt idx="41252">
                  <c:v>2.0020011404847798E-2</c:v>
                </c:pt>
                <c:pt idx="41253">
                  <c:v>5.3464573581864898E-2</c:v>
                </c:pt>
                <c:pt idx="41254">
                  <c:v>3.2647356950584197E-2</c:v>
                </c:pt>
                <c:pt idx="41255">
                  <c:v>1.8007152420298399E-2</c:v>
                </c:pt>
                <c:pt idx="41256">
                  <c:v>1.1791935478729299E-2</c:v>
                </c:pt>
                <c:pt idx="41257">
                  <c:v>1.9250591659974201E-2</c:v>
                </c:pt>
                <c:pt idx="41258">
                  <c:v>9.5112565348562297E-3</c:v>
                </c:pt>
                <c:pt idx="41259">
                  <c:v>3.70156175766033E-2</c:v>
                </c:pt>
                <c:pt idx="41260">
                  <c:v>3.6535601456673499E-2</c:v>
                </c:pt>
                <c:pt idx="41261">
                  <c:v>1.74677294881928E-2</c:v>
                </c:pt>
                <c:pt idx="41262">
                  <c:v>1.7940150031728198E-2</c:v>
                </c:pt>
                <c:pt idx="41263">
                  <c:v>9.2144762669269902E-3</c:v>
                </c:pt>
                <c:pt idx="41264">
                  <c:v>1.8340357027180499E-2</c:v>
                </c:pt>
                <c:pt idx="41265">
                  <c:v>1.8260089576301802E-2</c:v>
                </c:pt>
                <c:pt idx="41266">
                  <c:v>2.07703638622539E-2</c:v>
                </c:pt>
                <c:pt idx="41267">
                  <c:v>3.52997472669139E-2</c:v>
                </c:pt>
                <c:pt idx="41268">
                  <c:v>4.28927348766533E-2</c:v>
                </c:pt>
                <c:pt idx="41269">
                  <c:v>9.6304733063314399E-3</c:v>
                </c:pt>
                <c:pt idx="41270">
                  <c:v>1.7412142662895199E-2</c:v>
                </c:pt>
                <c:pt idx="41271">
                  <c:v>2.4557446684996698E-2</c:v>
                </c:pt>
                <c:pt idx="41272">
                  <c:v>1.35329473115761E-2</c:v>
                </c:pt>
                <c:pt idx="41273">
                  <c:v>2.7625049208195401E-2</c:v>
                </c:pt>
                <c:pt idx="41274">
                  <c:v>2.50601084112771E-2</c:v>
                </c:pt>
                <c:pt idx="41275">
                  <c:v>2.1912195078523999E-2</c:v>
                </c:pt>
                <c:pt idx="41276">
                  <c:v>1.24817575760388E-2</c:v>
                </c:pt>
                <c:pt idx="41277">
                  <c:v>3.1545838105061598E-2</c:v>
                </c:pt>
                <c:pt idx="41278">
                  <c:v>9.0654200286070293E-3</c:v>
                </c:pt>
                <c:pt idx="41279">
                  <c:v>1.1799582070565501E-2</c:v>
                </c:pt>
                <c:pt idx="41280">
                  <c:v>1.6536465712424901E-2</c:v>
                </c:pt>
                <c:pt idx="41281">
                  <c:v>5.0000600616507997E-2</c:v>
                </c:pt>
                <c:pt idx="41282">
                  <c:v>5.8924706127386997E-2</c:v>
                </c:pt>
                <c:pt idx="41283">
                  <c:v>9.9050685279470901E-3</c:v>
                </c:pt>
                <c:pt idx="41284">
                  <c:v>4.1302837792757501E-2</c:v>
                </c:pt>
                <c:pt idx="41285">
                  <c:v>9.6952704010907307E-3</c:v>
                </c:pt>
                <c:pt idx="41286">
                  <c:v>1.90811425259465E-2</c:v>
                </c:pt>
                <c:pt idx="41287">
                  <c:v>3.2190103667947903E-2</c:v>
                </c:pt>
                <c:pt idx="41288">
                  <c:v>1.6483442770200901E-2</c:v>
                </c:pt>
                <c:pt idx="41289">
                  <c:v>6.1368915063830999E-2</c:v>
                </c:pt>
                <c:pt idx="41290">
                  <c:v>1.3005118730501201E-2</c:v>
                </c:pt>
                <c:pt idx="41291">
                  <c:v>9.3978883990847896E-3</c:v>
                </c:pt>
                <c:pt idx="41292">
                  <c:v>4.00621731026089E-2</c:v>
                </c:pt>
                <c:pt idx="41293">
                  <c:v>1.0901095654285001E-2</c:v>
                </c:pt>
                <c:pt idx="41294">
                  <c:v>3.2611829790529297E-2</c:v>
                </c:pt>
                <c:pt idx="41295">
                  <c:v>1.1864774722837999E-2</c:v>
                </c:pt>
                <c:pt idx="41296">
                  <c:v>1.90753513356639E-2</c:v>
                </c:pt>
                <c:pt idx="41297">
                  <c:v>1.2256961362631999E-2</c:v>
                </c:pt>
                <c:pt idx="41298">
                  <c:v>1.10359335572679E-2</c:v>
                </c:pt>
                <c:pt idx="41299">
                  <c:v>2.39767053103947E-2</c:v>
                </c:pt>
                <c:pt idx="41300">
                  <c:v>7.3041888263388505E-2</c:v>
                </c:pt>
                <c:pt idx="41301">
                  <c:v>2.51944188874463E-2</c:v>
                </c:pt>
                <c:pt idx="41302">
                  <c:v>2.9104194086820599E-2</c:v>
                </c:pt>
                <c:pt idx="41303">
                  <c:v>1.6788640818560598E-2</c:v>
                </c:pt>
                <c:pt idx="41304">
                  <c:v>1.9655539343374401E-2</c:v>
                </c:pt>
                <c:pt idx="41305">
                  <c:v>1.00883376536357E-2</c:v>
                </c:pt>
                <c:pt idx="41306">
                  <c:v>1.2950419741766601E-2</c:v>
                </c:pt>
                <c:pt idx="41307">
                  <c:v>5.9836681465388002E-2</c:v>
                </c:pt>
                <c:pt idx="41308">
                  <c:v>5.6496344330091999E-2</c:v>
                </c:pt>
                <c:pt idx="41309">
                  <c:v>1.28200329885326E-2</c:v>
                </c:pt>
                <c:pt idx="41310">
                  <c:v>6.7450643074573796E-2</c:v>
                </c:pt>
                <c:pt idx="41311">
                  <c:v>2.2644804075884099E-2</c:v>
                </c:pt>
                <c:pt idx="41312">
                  <c:v>4.5080632283663699E-2</c:v>
                </c:pt>
                <c:pt idx="41313">
                  <c:v>1.1591690370665399E-2</c:v>
                </c:pt>
                <c:pt idx="41314">
                  <c:v>6.7501924979497002E-2</c:v>
                </c:pt>
                <c:pt idx="41315">
                  <c:v>2.2302541653003102E-2</c:v>
                </c:pt>
                <c:pt idx="41316">
                  <c:v>2.4485787878474399E-2</c:v>
                </c:pt>
                <c:pt idx="41317">
                  <c:v>5.78666560438389E-2</c:v>
                </c:pt>
                <c:pt idx="41318">
                  <c:v>2.5515999602086101E-2</c:v>
                </c:pt>
                <c:pt idx="41319">
                  <c:v>1.0648631733854001E-2</c:v>
                </c:pt>
                <c:pt idx="41320">
                  <c:v>1.44030877289984E-2</c:v>
                </c:pt>
                <c:pt idx="41321">
                  <c:v>1.35464433988868E-2</c:v>
                </c:pt>
                <c:pt idx="41322">
                  <c:v>2.1446315434720999E-2</c:v>
                </c:pt>
                <c:pt idx="41323">
                  <c:v>1.1656982340646899E-2</c:v>
                </c:pt>
                <c:pt idx="41324">
                  <c:v>1.0134875440821299E-2</c:v>
                </c:pt>
                <c:pt idx="41325">
                  <c:v>4.7044160243971699E-2</c:v>
                </c:pt>
                <c:pt idx="41326">
                  <c:v>1.24836334834096E-2</c:v>
                </c:pt>
                <c:pt idx="41327">
                  <c:v>4.0846539730424097E-2</c:v>
                </c:pt>
                <c:pt idx="41328">
                  <c:v>1.4566136642703001E-2</c:v>
                </c:pt>
                <c:pt idx="41329">
                  <c:v>1.7459439715145301E-2</c:v>
                </c:pt>
                <c:pt idx="41330">
                  <c:v>3.4437941767703401E-2</c:v>
                </c:pt>
                <c:pt idx="41331">
                  <c:v>5.44426818463268E-2</c:v>
                </c:pt>
                <c:pt idx="41332">
                  <c:v>1.63662852140944E-2</c:v>
                </c:pt>
                <c:pt idx="41333">
                  <c:v>2.0739206941698399E-2</c:v>
                </c:pt>
                <c:pt idx="41334">
                  <c:v>1.09884577638388E-2</c:v>
                </c:pt>
                <c:pt idx="41335">
                  <c:v>3.6545194530689197E-2</c:v>
                </c:pt>
                <c:pt idx="41336">
                  <c:v>2.8932733060157E-2</c:v>
                </c:pt>
                <c:pt idx="41337">
                  <c:v>1.22155383705517E-2</c:v>
                </c:pt>
                <c:pt idx="41338">
                  <c:v>1.1970229088507801E-2</c:v>
                </c:pt>
                <c:pt idx="41339">
                  <c:v>3.1957123681790697E-2</c:v>
                </c:pt>
                <c:pt idx="41340">
                  <c:v>5.4567963717669497E-2</c:v>
                </c:pt>
                <c:pt idx="41341">
                  <c:v>3.0169275631238699E-2</c:v>
                </c:pt>
                <c:pt idx="41342">
                  <c:v>6.2474141029454401E-2</c:v>
                </c:pt>
                <c:pt idx="41343">
                  <c:v>6.2725886943360801E-2</c:v>
                </c:pt>
                <c:pt idx="41344">
                  <c:v>3.8145186751538197E-2</c:v>
                </c:pt>
                <c:pt idx="41345">
                  <c:v>1.5706161498303901E-2</c:v>
                </c:pt>
                <c:pt idx="41346">
                  <c:v>1.8472324617054101E-2</c:v>
                </c:pt>
                <c:pt idx="41347">
                  <c:v>4.27865068490643E-2</c:v>
                </c:pt>
                <c:pt idx="41348">
                  <c:v>1.53584285770817E-2</c:v>
                </c:pt>
                <c:pt idx="41349">
                  <c:v>7.3894110182455397E-2</c:v>
                </c:pt>
                <c:pt idx="41350">
                  <c:v>8.6676664818556102E-3</c:v>
                </c:pt>
                <c:pt idx="41351">
                  <c:v>2.8855031348818502E-2</c:v>
                </c:pt>
                <c:pt idx="41352">
                  <c:v>1.4064926745696199E-2</c:v>
                </c:pt>
                <c:pt idx="41353">
                  <c:v>2.4328265436017099E-2</c:v>
                </c:pt>
                <c:pt idx="41354">
                  <c:v>3.1416118515496701E-2</c:v>
                </c:pt>
                <c:pt idx="41355">
                  <c:v>5.8668398825457102E-2</c:v>
                </c:pt>
                <c:pt idx="41356">
                  <c:v>1.02042155568015E-2</c:v>
                </c:pt>
                <c:pt idx="41357">
                  <c:v>1.6590438177547101E-2</c:v>
                </c:pt>
                <c:pt idx="41358">
                  <c:v>2.73138464535682E-2</c:v>
                </c:pt>
                <c:pt idx="41359">
                  <c:v>5.2797074081260602E-2</c:v>
                </c:pt>
                <c:pt idx="41360">
                  <c:v>1.7236125383769001E-2</c:v>
                </c:pt>
                <c:pt idx="41361">
                  <c:v>1.3281900870796001E-2</c:v>
                </c:pt>
                <c:pt idx="41362">
                  <c:v>1.1307417204532899E-2</c:v>
                </c:pt>
                <c:pt idx="41363">
                  <c:v>9.7870057808031805E-3</c:v>
                </c:pt>
                <c:pt idx="41364">
                  <c:v>1.0757000511730499E-2</c:v>
                </c:pt>
                <c:pt idx="41365">
                  <c:v>2.2809943309519499E-2</c:v>
                </c:pt>
                <c:pt idx="41366">
                  <c:v>1.01242831901699E-2</c:v>
                </c:pt>
                <c:pt idx="41367">
                  <c:v>4.1145684187021303E-2</c:v>
                </c:pt>
                <c:pt idx="41368">
                  <c:v>3.2514906722405E-2</c:v>
                </c:pt>
                <c:pt idx="41369">
                  <c:v>2.52315251676111E-2</c:v>
                </c:pt>
                <c:pt idx="41370">
                  <c:v>2.4371467297465799E-2</c:v>
                </c:pt>
                <c:pt idx="41371">
                  <c:v>3.5106542473491001E-2</c:v>
                </c:pt>
                <c:pt idx="41372">
                  <c:v>1.3135075530920999E-2</c:v>
                </c:pt>
                <c:pt idx="41373">
                  <c:v>1.6860408710421101E-2</c:v>
                </c:pt>
                <c:pt idx="41374">
                  <c:v>6.7318773812657107E-2</c:v>
                </c:pt>
                <c:pt idx="41375">
                  <c:v>1.27381826997844E-2</c:v>
                </c:pt>
                <c:pt idx="41376">
                  <c:v>9.7845833436961804E-3</c:v>
                </c:pt>
                <c:pt idx="41377">
                  <c:v>1.45873342813954E-2</c:v>
                </c:pt>
                <c:pt idx="41378">
                  <c:v>1.6590191504925699E-2</c:v>
                </c:pt>
                <c:pt idx="41379">
                  <c:v>1.28931848430226E-2</c:v>
                </c:pt>
                <c:pt idx="41380">
                  <c:v>1.2267119165586701E-2</c:v>
                </c:pt>
                <c:pt idx="41381">
                  <c:v>2.0341653495444801E-2</c:v>
                </c:pt>
                <c:pt idx="41382">
                  <c:v>1.2680301799416999E-2</c:v>
                </c:pt>
                <c:pt idx="41383">
                  <c:v>1.2580398446081E-2</c:v>
                </c:pt>
                <c:pt idx="41384">
                  <c:v>7.0139275366332701E-2</c:v>
                </c:pt>
                <c:pt idx="41385">
                  <c:v>2.5382047687192998E-2</c:v>
                </c:pt>
                <c:pt idx="41386">
                  <c:v>9.5967419063065496E-3</c:v>
                </c:pt>
                <c:pt idx="41387">
                  <c:v>1.5750286697531399E-2</c:v>
                </c:pt>
                <c:pt idx="41388">
                  <c:v>1.2996509684296701E-2</c:v>
                </c:pt>
                <c:pt idx="41389">
                  <c:v>1.8509642442269901E-2</c:v>
                </c:pt>
                <c:pt idx="41390">
                  <c:v>3.66435581849772E-2</c:v>
                </c:pt>
                <c:pt idx="41391">
                  <c:v>4.1545456202609098E-2</c:v>
                </c:pt>
                <c:pt idx="41392">
                  <c:v>4.9233722129563999E-2</c:v>
                </c:pt>
                <c:pt idx="41393">
                  <c:v>5.0069938378765499E-2</c:v>
                </c:pt>
                <c:pt idx="41394">
                  <c:v>6.2488771001826399E-2</c:v>
                </c:pt>
                <c:pt idx="41395">
                  <c:v>2.2113117961217399E-2</c:v>
                </c:pt>
                <c:pt idx="41396">
                  <c:v>3.0432922547880801E-2</c:v>
                </c:pt>
                <c:pt idx="41397">
                  <c:v>6.2663697267149696E-2</c:v>
                </c:pt>
                <c:pt idx="41398">
                  <c:v>1.83006800643046E-2</c:v>
                </c:pt>
                <c:pt idx="41399">
                  <c:v>1.8923530592722001E-2</c:v>
                </c:pt>
                <c:pt idx="41400">
                  <c:v>1.2017553688000501E-2</c:v>
                </c:pt>
                <c:pt idx="41401">
                  <c:v>1.20307698034266E-2</c:v>
                </c:pt>
                <c:pt idx="41402">
                  <c:v>3.9699916184298599E-2</c:v>
                </c:pt>
                <c:pt idx="41403">
                  <c:v>4.6725227783781499E-2</c:v>
                </c:pt>
                <c:pt idx="41404">
                  <c:v>1.4515709738230499E-2</c:v>
                </c:pt>
                <c:pt idx="41405">
                  <c:v>9.3152654288764392E-3</c:v>
                </c:pt>
                <c:pt idx="41406">
                  <c:v>1.9099416760725001E-2</c:v>
                </c:pt>
                <c:pt idx="41407">
                  <c:v>2.32685315094136E-2</c:v>
                </c:pt>
                <c:pt idx="41408">
                  <c:v>7.1659768614343602E-2</c:v>
                </c:pt>
                <c:pt idx="41409">
                  <c:v>1.45762994752427E-2</c:v>
                </c:pt>
                <c:pt idx="41410">
                  <c:v>1.8520261866256601E-2</c:v>
                </c:pt>
                <c:pt idx="41411">
                  <c:v>1.99251509238999E-2</c:v>
                </c:pt>
                <c:pt idx="41412">
                  <c:v>3.0700108211839501E-2</c:v>
                </c:pt>
                <c:pt idx="41413">
                  <c:v>1.49768700063785E-2</c:v>
                </c:pt>
                <c:pt idx="41414">
                  <c:v>1.66306577746895E-2</c:v>
                </c:pt>
                <c:pt idx="41415">
                  <c:v>1.7956366381925801E-2</c:v>
                </c:pt>
                <c:pt idx="41416">
                  <c:v>4.3126553346985598E-2</c:v>
                </c:pt>
                <c:pt idx="41417">
                  <c:v>1.43106495354616E-2</c:v>
                </c:pt>
                <c:pt idx="41418">
                  <c:v>1.6827045847851E-2</c:v>
                </c:pt>
                <c:pt idx="41419">
                  <c:v>1.27596600825513E-2</c:v>
                </c:pt>
                <c:pt idx="41420">
                  <c:v>1.5640407932151899E-2</c:v>
                </c:pt>
                <c:pt idx="41421">
                  <c:v>1.08497714349064E-2</c:v>
                </c:pt>
                <c:pt idx="41422">
                  <c:v>9.3436699878906796E-3</c:v>
                </c:pt>
                <c:pt idx="41423">
                  <c:v>4.6546361067161902E-2</c:v>
                </c:pt>
                <c:pt idx="41424">
                  <c:v>5.7456002715264597E-2</c:v>
                </c:pt>
                <c:pt idx="41425">
                  <c:v>9.0594189031813002E-3</c:v>
                </c:pt>
                <c:pt idx="41426">
                  <c:v>1.25572814039045E-2</c:v>
                </c:pt>
                <c:pt idx="41427">
                  <c:v>3.5978500565407801E-2</c:v>
                </c:pt>
                <c:pt idx="41428">
                  <c:v>4.1420934997040297E-2</c:v>
                </c:pt>
                <c:pt idx="41429">
                  <c:v>1.08995320723917E-2</c:v>
                </c:pt>
                <c:pt idx="41430">
                  <c:v>1.2384169266450199E-2</c:v>
                </c:pt>
                <c:pt idx="41431">
                  <c:v>5.6855218091814201E-2</c:v>
                </c:pt>
                <c:pt idx="41432">
                  <c:v>1.09612385394412E-2</c:v>
                </c:pt>
                <c:pt idx="41433">
                  <c:v>1.7116560438622801E-2</c:v>
                </c:pt>
                <c:pt idx="41434">
                  <c:v>9.2998548353725001E-3</c:v>
                </c:pt>
                <c:pt idx="41435">
                  <c:v>7.3365510532344802E-2</c:v>
                </c:pt>
                <c:pt idx="41436">
                  <c:v>1.08723225233773E-2</c:v>
                </c:pt>
                <c:pt idx="41437">
                  <c:v>1.3453334149141001E-2</c:v>
                </c:pt>
                <c:pt idx="41438">
                  <c:v>1.22555452261668E-2</c:v>
                </c:pt>
                <c:pt idx="41439">
                  <c:v>1.52169588375199E-2</c:v>
                </c:pt>
                <c:pt idx="41440">
                  <c:v>1.4577130469977899E-2</c:v>
                </c:pt>
                <c:pt idx="41441">
                  <c:v>1.0086684961885301E-2</c:v>
                </c:pt>
                <c:pt idx="41442">
                  <c:v>5.4944978122929401E-2</c:v>
                </c:pt>
                <c:pt idx="41443">
                  <c:v>5.9091875745221498E-2</c:v>
                </c:pt>
                <c:pt idx="41444">
                  <c:v>2.5341747261513701E-2</c:v>
                </c:pt>
                <c:pt idx="41445">
                  <c:v>1.35873519717998E-2</c:v>
                </c:pt>
                <c:pt idx="41446">
                  <c:v>1.2083523185167E-2</c:v>
                </c:pt>
                <c:pt idx="41447">
                  <c:v>2.31777367382352E-2</c:v>
                </c:pt>
                <c:pt idx="41448">
                  <c:v>2.3674430485097101E-2</c:v>
                </c:pt>
                <c:pt idx="41449">
                  <c:v>1.21118204547541E-2</c:v>
                </c:pt>
                <c:pt idx="41450">
                  <c:v>1.72295881123052E-2</c:v>
                </c:pt>
                <c:pt idx="41451">
                  <c:v>2.9080694616312901E-2</c:v>
                </c:pt>
                <c:pt idx="41452">
                  <c:v>1.10425882651277E-2</c:v>
                </c:pt>
                <c:pt idx="41453">
                  <c:v>1.0901314314395401E-2</c:v>
                </c:pt>
                <c:pt idx="41454">
                  <c:v>1.9488226755786799E-2</c:v>
                </c:pt>
                <c:pt idx="41455">
                  <c:v>2.2424662527794199E-2</c:v>
                </c:pt>
                <c:pt idx="41456">
                  <c:v>2.1523665519658199E-2</c:v>
                </c:pt>
                <c:pt idx="41457">
                  <c:v>4.5904748668643497E-2</c:v>
                </c:pt>
                <c:pt idx="41458">
                  <c:v>1.27567057648617E-2</c:v>
                </c:pt>
                <c:pt idx="41459">
                  <c:v>5.0661220074065302E-2</c:v>
                </c:pt>
                <c:pt idx="41460">
                  <c:v>3.2110667013044103E-2</c:v>
                </c:pt>
                <c:pt idx="41461">
                  <c:v>2.6693836076398799E-2</c:v>
                </c:pt>
                <c:pt idx="41462">
                  <c:v>4.4985359401041203E-2</c:v>
                </c:pt>
                <c:pt idx="41463">
                  <c:v>3.0443736627619001E-2</c:v>
                </c:pt>
                <c:pt idx="41464">
                  <c:v>2.9699574942450398E-2</c:v>
                </c:pt>
                <c:pt idx="41465">
                  <c:v>1.9116556377217899E-2</c:v>
                </c:pt>
                <c:pt idx="41466">
                  <c:v>9.7072091181094698E-3</c:v>
                </c:pt>
                <c:pt idx="41467">
                  <c:v>1.04592871782224E-2</c:v>
                </c:pt>
                <c:pt idx="41468">
                  <c:v>3.5467497497953498E-2</c:v>
                </c:pt>
                <c:pt idx="41469">
                  <c:v>2.9429398698094598E-2</c:v>
                </c:pt>
                <c:pt idx="41470">
                  <c:v>5.10101413315266E-2</c:v>
                </c:pt>
                <c:pt idx="41471">
                  <c:v>1.28887770321723E-2</c:v>
                </c:pt>
                <c:pt idx="41472">
                  <c:v>4.1529729881585799E-2</c:v>
                </c:pt>
                <c:pt idx="41473">
                  <c:v>2.63434575077247E-2</c:v>
                </c:pt>
                <c:pt idx="41474">
                  <c:v>6.7431604819961993E-2</c:v>
                </c:pt>
                <c:pt idx="41475">
                  <c:v>1.2684837485251101E-2</c:v>
                </c:pt>
                <c:pt idx="41476">
                  <c:v>1.4382696522592E-2</c:v>
                </c:pt>
                <c:pt idx="41477">
                  <c:v>6.3437920920212304E-2</c:v>
                </c:pt>
                <c:pt idx="41478">
                  <c:v>7.3616383611842806E-2</c:v>
                </c:pt>
                <c:pt idx="41479">
                  <c:v>1.0654379509206099E-2</c:v>
                </c:pt>
                <c:pt idx="41480">
                  <c:v>4.0034524073094199E-2</c:v>
                </c:pt>
                <c:pt idx="41481">
                  <c:v>1.09604184179259E-2</c:v>
                </c:pt>
                <c:pt idx="41482">
                  <c:v>9.8070343954895604E-3</c:v>
                </c:pt>
                <c:pt idx="41483">
                  <c:v>3.3269461402359597E-2</c:v>
                </c:pt>
                <c:pt idx="41484">
                  <c:v>1.5285005318479501E-2</c:v>
                </c:pt>
                <c:pt idx="41485">
                  <c:v>5.78068157219052E-2</c:v>
                </c:pt>
                <c:pt idx="41486">
                  <c:v>1.1049998566903601E-2</c:v>
                </c:pt>
                <c:pt idx="41487">
                  <c:v>6.3840513960523301E-2</c:v>
                </c:pt>
                <c:pt idx="41488">
                  <c:v>1.16264232034082E-2</c:v>
                </c:pt>
                <c:pt idx="41489">
                  <c:v>1.04799474979974E-2</c:v>
                </c:pt>
                <c:pt idx="41490">
                  <c:v>7.4849056168534794E-2</c:v>
                </c:pt>
                <c:pt idx="41491">
                  <c:v>5.8272521213639801E-2</c:v>
                </c:pt>
                <c:pt idx="41492">
                  <c:v>1.5371036024949099E-2</c:v>
                </c:pt>
                <c:pt idx="41493">
                  <c:v>1.66161992258437E-2</c:v>
                </c:pt>
                <c:pt idx="41494">
                  <c:v>1.9953747470539698E-2</c:v>
                </c:pt>
                <c:pt idx="41495">
                  <c:v>1.17161858405599E-2</c:v>
                </c:pt>
                <c:pt idx="41496">
                  <c:v>2.1122918781875399E-2</c:v>
                </c:pt>
                <c:pt idx="41497">
                  <c:v>1.2297002961336E-2</c:v>
                </c:pt>
                <c:pt idx="41498">
                  <c:v>2.2006383497335601E-2</c:v>
                </c:pt>
                <c:pt idx="41499">
                  <c:v>9.8542544674279902E-3</c:v>
                </c:pt>
                <c:pt idx="41500">
                  <c:v>4.7782383378450297E-2</c:v>
                </c:pt>
                <c:pt idx="41501">
                  <c:v>1.6576024205004501E-2</c:v>
                </c:pt>
                <c:pt idx="41502">
                  <c:v>5.0672304741061297E-2</c:v>
                </c:pt>
                <c:pt idx="41503">
                  <c:v>1.5421798664588799E-2</c:v>
                </c:pt>
                <c:pt idx="41504">
                  <c:v>3.9355462552691602E-2</c:v>
                </c:pt>
                <c:pt idx="41505">
                  <c:v>4.95867191528611E-2</c:v>
                </c:pt>
                <c:pt idx="41506">
                  <c:v>1.2296448529375101E-2</c:v>
                </c:pt>
                <c:pt idx="41507">
                  <c:v>3.5471531437585198E-2</c:v>
                </c:pt>
                <c:pt idx="41508">
                  <c:v>2.5539290560374701E-2</c:v>
                </c:pt>
                <c:pt idx="41509">
                  <c:v>1.09999933457679E-2</c:v>
                </c:pt>
                <c:pt idx="41510">
                  <c:v>9.2467035006647495E-3</c:v>
                </c:pt>
                <c:pt idx="41511">
                  <c:v>1.4531980772799999E-2</c:v>
                </c:pt>
                <c:pt idx="41512">
                  <c:v>1.00536407965567E-2</c:v>
                </c:pt>
                <c:pt idx="41513">
                  <c:v>1.98528832270469E-2</c:v>
                </c:pt>
                <c:pt idx="41514">
                  <c:v>4.3773213313756699E-2</c:v>
                </c:pt>
                <c:pt idx="41515">
                  <c:v>1.1983024674791501E-2</c:v>
                </c:pt>
                <c:pt idx="41516">
                  <c:v>3.1778930326865899E-2</c:v>
                </c:pt>
                <c:pt idx="41517">
                  <c:v>4.2328945376529897E-2</c:v>
                </c:pt>
                <c:pt idx="41518">
                  <c:v>1.7099108255130401E-2</c:v>
                </c:pt>
                <c:pt idx="41519">
                  <c:v>1.77119073540619E-2</c:v>
                </c:pt>
                <c:pt idx="41520">
                  <c:v>1.8749443971714599E-2</c:v>
                </c:pt>
                <c:pt idx="41521">
                  <c:v>2.4324556729657901E-2</c:v>
                </c:pt>
                <c:pt idx="41522">
                  <c:v>1.0472240402177301E-2</c:v>
                </c:pt>
                <c:pt idx="41523">
                  <c:v>1.5196530988412799E-2</c:v>
                </c:pt>
                <c:pt idx="41524">
                  <c:v>2.1931543260527799E-2</c:v>
                </c:pt>
                <c:pt idx="41525">
                  <c:v>9.9510398329206908E-3</c:v>
                </c:pt>
                <c:pt idx="41526">
                  <c:v>2.5642126475692199E-2</c:v>
                </c:pt>
                <c:pt idx="41527">
                  <c:v>6.1299325063160298E-2</c:v>
                </c:pt>
                <c:pt idx="41528">
                  <c:v>1.3946141386284701E-2</c:v>
                </c:pt>
                <c:pt idx="41529">
                  <c:v>1.04579131527366E-2</c:v>
                </c:pt>
                <c:pt idx="41530">
                  <c:v>2.7814439671365099E-2</c:v>
                </c:pt>
                <c:pt idx="41531">
                  <c:v>1.07626811413021E-2</c:v>
                </c:pt>
                <c:pt idx="41532">
                  <c:v>4.7501953660733301E-2</c:v>
                </c:pt>
                <c:pt idx="41533">
                  <c:v>1.0693507620001401E-2</c:v>
                </c:pt>
                <c:pt idx="41534">
                  <c:v>1.63685658099578E-2</c:v>
                </c:pt>
                <c:pt idx="41535">
                  <c:v>2.7088425020507199E-2</c:v>
                </c:pt>
                <c:pt idx="41536">
                  <c:v>1.80622020877871E-2</c:v>
                </c:pt>
                <c:pt idx="41537">
                  <c:v>4.4004544402627799E-2</c:v>
                </c:pt>
                <c:pt idx="41538">
                  <c:v>3.0008651154511699E-2</c:v>
                </c:pt>
                <c:pt idx="41539">
                  <c:v>2.2798911285459401E-2</c:v>
                </c:pt>
                <c:pt idx="41540">
                  <c:v>1.99490250285289E-2</c:v>
                </c:pt>
                <c:pt idx="41541">
                  <c:v>1.01476936377959E-2</c:v>
                </c:pt>
                <c:pt idx="41542">
                  <c:v>2.8854563088928201E-2</c:v>
                </c:pt>
                <c:pt idx="41543">
                  <c:v>1.24811540922909E-2</c:v>
                </c:pt>
                <c:pt idx="41544">
                  <c:v>4.15991293676055E-2</c:v>
                </c:pt>
                <c:pt idx="41545">
                  <c:v>3.1488161239461999E-2</c:v>
                </c:pt>
                <c:pt idx="41546">
                  <c:v>1.84570913312402E-2</c:v>
                </c:pt>
                <c:pt idx="41547">
                  <c:v>1.59671352637272E-2</c:v>
                </c:pt>
                <c:pt idx="41548">
                  <c:v>3.2336833634007599E-2</c:v>
                </c:pt>
                <c:pt idx="41549">
                  <c:v>1.0086438307071901E-2</c:v>
                </c:pt>
                <c:pt idx="41550">
                  <c:v>9.7641101661737097E-3</c:v>
                </c:pt>
                <c:pt idx="41551">
                  <c:v>1.05200734348885E-2</c:v>
                </c:pt>
                <c:pt idx="41552">
                  <c:v>2.3381959706399998E-2</c:v>
                </c:pt>
                <c:pt idx="41553">
                  <c:v>1.4315661341349799E-2</c:v>
                </c:pt>
                <c:pt idx="41554">
                  <c:v>2.2217236639035399E-2</c:v>
                </c:pt>
                <c:pt idx="41555">
                  <c:v>3.5568659098043999E-2</c:v>
                </c:pt>
                <c:pt idx="41556">
                  <c:v>1.97034118890702E-2</c:v>
                </c:pt>
                <c:pt idx="41557">
                  <c:v>1.36577046565873E-2</c:v>
                </c:pt>
                <c:pt idx="41558">
                  <c:v>3.7498724233868998E-2</c:v>
                </c:pt>
                <c:pt idx="41559">
                  <c:v>1.71091655043345E-2</c:v>
                </c:pt>
                <c:pt idx="41560">
                  <c:v>1.8479065211269699E-2</c:v>
                </c:pt>
                <c:pt idx="41561">
                  <c:v>1.35616979279813E-2</c:v>
                </c:pt>
                <c:pt idx="41562">
                  <c:v>2.13624313872562E-2</c:v>
                </c:pt>
                <c:pt idx="41563">
                  <c:v>9.1488064959136702E-3</c:v>
                </c:pt>
                <c:pt idx="41564">
                  <c:v>1.51272462137434E-2</c:v>
                </c:pt>
                <c:pt idx="41565">
                  <c:v>1.9904391459189201E-2</c:v>
                </c:pt>
                <c:pt idx="41566">
                  <c:v>9.7693831298980294E-3</c:v>
                </c:pt>
                <c:pt idx="41567">
                  <c:v>4.7044382528040503E-2</c:v>
                </c:pt>
                <c:pt idx="41568">
                  <c:v>1.08763675284816E-2</c:v>
                </c:pt>
                <c:pt idx="41569">
                  <c:v>1.46916435107395E-2</c:v>
                </c:pt>
                <c:pt idx="41570">
                  <c:v>2.25886941320248E-2</c:v>
                </c:pt>
                <c:pt idx="41571">
                  <c:v>8.73038319783862E-3</c:v>
                </c:pt>
                <c:pt idx="41572">
                  <c:v>2.3586838608553401E-2</c:v>
                </c:pt>
                <c:pt idx="41573">
                  <c:v>2.7616735631525498E-2</c:v>
                </c:pt>
                <c:pt idx="41574">
                  <c:v>4.1589745418646303E-2</c:v>
                </c:pt>
                <c:pt idx="41575">
                  <c:v>4.36032111622838E-2</c:v>
                </c:pt>
                <c:pt idx="41576">
                  <c:v>9.4628065522907503E-3</c:v>
                </c:pt>
                <c:pt idx="41577">
                  <c:v>3.3121137450223798E-2</c:v>
                </c:pt>
                <c:pt idx="41578">
                  <c:v>1.2782560322379E-2</c:v>
                </c:pt>
                <c:pt idx="41579">
                  <c:v>1.9562224550792099E-2</c:v>
                </c:pt>
                <c:pt idx="41580">
                  <c:v>5.4616033758870502E-2</c:v>
                </c:pt>
                <c:pt idx="41581">
                  <c:v>6.6452213536058499E-2</c:v>
                </c:pt>
                <c:pt idx="41582">
                  <c:v>5.1295023345754899E-2</c:v>
                </c:pt>
                <c:pt idx="41583">
                  <c:v>1.06034096609327E-2</c:v>
                </c:pt>
                <c:pt idx="41584">
                  <c:v>4.1582624661451101E-2</c:v>
                </c:pt>
                <c:pt idx="41585">
                  <c:v>1.1660681906744101E-2</c:v>
                </c:pt>
                <c:pt idx="41586">
                  <c:v>1.6420717044290999E-2</c:v>
                </c:pt>
                <c:pt idx="41587">
                  <c:v>6.8546959938441093E-2</c:v>
                </c:pt>
                <c:pt idx="41588">
                  <c:v>4.0908096090128999E-2</c:v>
                </c:pt>
                <c:pt idx="41589">
                  <c:v>1.89608468027819E-2</c:v>
                </c:pt>
                <c:pt idx="41590">
                  <c:v>1.0774930165255501E-2</c:v>
                </c:pt>
                <c:pt idx="41591">
                  <c:v>1.47974530889931E-2</c:v>
                </c:pt>
                <c:pt idx="41592">
                  <c:v>1.11364145310528E-2</c:v>
                </c:pt>
                <c:pt idx="41593">
                  <c:v>1.2115240580385199E-2</c:v>
                </c:pt>
                <c:pt idx="41594">
                  <c:v>4.0879434279412701E-2</c:v>
                </c:pt>
                <c:pt idx="41595">
                  <c:v>1.2318925570959699E-2</c:v>
                </c:pt>
                <c:pt idx="41596">
                  <c:v>3.3449312945774801E-2</c:v>
                </c:pt>
                <c:pt idx="41597">
                  <c:v>1.5097969245236299E-2</c:v>
                </c:pt>
                <c:pt idx="41598">
                  <c:v>1.35160132067023E-2</c:v>
                </c:pt>
                <c:pt idx="41599">
                  <c:v>1.15940619609591E-2</c:v>
                </c:pt>
                <c:pt idx="41600">
                  <c:v>2.5098674610435599E-2</c:v>
                </c:pt>
                <c:pt idx="41601">
                  <c:v>5.1988992065316202E-2</c:v>
                </c:pt>
                <c:pt idx="41602">
                  <c:v>5.5349966095664303E-2</c:v>
                </c:pt>
                <c:pt idx="41603">
                  <c:v>3.5540457868134798E-2</c:v>
                </c:pt>
                <c:pt idx="41604">
                  <c:v>2.1583896278445501E-2</c:v>
                </c:pt>
                <c:pt idx="41605">
                  <c:v>2.0019533586892301E-2</c:v>
                </c:pt>
                <c:pt idx="41606">
                  <c:v>2.4820631382376002E-2</c:v>
                </c:pt>
                <c:pt idx="41607">
                  <c:v>1.39178808103798E-2</c:v>
                </c:pt>
                <c:pt idx="41608">
                  <c:v>1.3176819414891801E-2</c:v>
                </c:pt>
                <c:pt idx="41609">
                  <c:v>9.4378890682575694E-3</c:v>
                </c:pt>
                <c:pt idx="41610">
                  <c:v>1.4122279058531501E-2</c:v>
                </c:pt>
                <c:pt idx="41611">
                  <c:v>1.88865091547126E-2</c:v>
                </c:pt>
                <c:pt idx="41612">
                  <c:v>1.3725804111138299E-2</c:v>
                </c:pt>
                <c:pt idx="41613">
                  <c:v>1.7491403381449201E-2</c:v>
                </c:pt>
                <c:pt idx="41614">
                  <c:v>1.0016007486341299E-2</c:v>
                </c:pt>
                <c:pt idx="41615">
                  <c:v>1.24477961433541E-2</c:v>
                </c:pt>
                <c:pt idx="41616">
                  <c:v>9.3574975831384397E-3</c:v>
                </c:pt>
                <c:pt idx="41617">
                  <c:v>7.4083728353098094E-2</c:v>
                </c:pt>
                <c:pt idx="41618">
                  <c:v>1.6101556736543201E-2</c:v>
                </c:pt>
                <c:pt idx="41619">
                  <c:v>1.16691440530648E-2</c:v>
                </c:pt>
                <c:pt idx="41620">
                  <c:v>1.45829891093138E-2</c:v>
                </c:pt>
                <c:pt idx="41621">
                  <c:v>1.66351163342464E-2</c:v>
                </c:pt>
                <c:pt idx="41622">
                  <c:v>8.9813301035324908E-3</c:v>
                </c:pt>
                <c:pt idx="41623">
                  <c:v>1.6257740102028399E-2</c:v>
                </c:pt>
                <c:pt idx="41624">
                  <c:v>3.1175403221038098E-2</c:v>
                </c:pt>
                <c:pt idx="41625">
                  <c:v>6.6526078444631098E-2</c:v>
                </c:pt>
                <c:pt idx="41626">
                  <c:v>1.4660865610998801E-2</c:v>
                </c:pt>
                <c:pt idx="41627">
                  <c:v>9.5956861678513205E-3</c:v>
                </c:pt>
                <c:pt idx="41628">
                  <c:v>1.33661390470226E-2</c:v>
                </c:pt>
                <c:pt idx="41629">
                  <c:v>2.1368161103252001E-2</c:v>
                </c:pt>
                <c:pt idx="41630">
                  <c:v>4.9305463967230102E-2</c:v>
                </c:pt>
                <c:pt idx="41631">
                  <c:v>1.56189216295497E-2</c:v>
                </c:pt>
                <c:pt idx="41632">
                  <c:v>1.3969140970486399E-2</c:v>
                </c:pt>
                <c:pt idx="41633">
                  <c:v>1.26943450251933E-2</c:v>
                </c:pt>
                <c:pt idx="41634">
                  <c:v>2.93071154355189E-2</c:v>
                </c:pt>
                <c:pt idx="41635">
                  <c:v>2.3279279152671899E-2</c:v>
                </c:pt>
                <c:pt idx="41636">
                  <c:v>1.18445689296115E-2</c:v>
                </c:pt>
                <c:pt idx="41637">
                  <c:v>1.03314263945955E-2</c:v>
                </c:pt>
                <c:pt idx="41638">
                  <c:v>5.8231575463028998E-2</c:v>
                </c:pt>
                <c:pt idx="41639">
                  <c:v>2.5690257383342099E-2</c:v>
                </c:pt>
                <c:pt idx="41640">
                  <c:v>3.02233732137159E-2</c:v>
                </c:pt>
                <c:pt idx="41641">
                  <c:v>1.0096407161503101E-2</c:v>
                </c:pt>
                <c:pt idx="41642">
                  <c:v>2.4551680577906399E-2</c:v>
                </c:pt>
                <c:pt idx="41643">
                  <c:v>5.4607904433934297E-2</c:v>
                </c:pt>
                <c:pt idx="41644">
                  <c:v>6.3700712586238301E-2</c:v>
                </c:pt>
                <c:pt idx="41645">
                  <c:v>2.2002156801355099E-2</c:v>
                </c:pt>
                <c:pt idx="41646">
                  <c:v>9.2879325105411099E-3</c:v>
                </c:pt>
                <c:pt idx="41647">
                  <c:v>2.3966786843702001E-2</c:v>
                </c:pt>
                <c:pt idx="41648">
                  <c:v>9.5717632767595793E-3</c:v>
                </c:pt>
                <c:pt idx="41649">
                  <c:v>1.20445275183992E-2</c:v>
                </c:pt>
                <c:pt idx="41650">
                  <c:v>4.3831000567618697E-2</c:v>
                </c:pt>
                <c:pt idx="41651">
                  <c:v>1.0762934674349901E-2</c:v>
                </c:pt>
                <c:pt idx="41652">
                  <c:v>1.7302551839168699E-2</c:v>
                </c:pt>
                <c:pt idx="41653">
                  <c:v>1.7567834894809401E-2</c:v>
                </c:pt>
                <c:pt idx="41654">
                  <c:v>2.50730580971813E-2</c:v>
                </c:pt>
                <c:pt idx="41655">
                  <c:v>1.6646056695445902E-2</c:v>
                </c:pt>
                <c:pt idx="41656">
                  <c:v>4.70611366895822E-2</c:v>
                </c:pt>
                <c:pt idx="41657">
                  <c:v>1.5353003034909199E-2</c:v>
                </c:pt>
                <c:pt idx="41658">
                  <c:v>1.0154417167118001E-2</c:v>
                </c:pt>
                <c:pt idx="41659">
                  <c:v>9.1898741310002807E-3</c:v>
                </c:pt>
                <c:pt idx="41660">
                  <c:v>1.77490206089394E-2</c:v>
                </c:pt>
                <c:pt idx="41661">
                  <c:v>3.7326167191824397E-2</c:v>
                </c:pt>
                <c:pt idx="41662">
                  <c:v>1.06138468230167E-2</c:v>
                </c:pt>
                <c:pt idx="41663">
                  <c:v>1.1747850461789401E-2</c:v>
                </c:pt>
                <c:pt idx="41664">
                  <c:v>2.61149670173485E-2</c:v>
                </c:pt>
                <c:pt idx="41665">
                  <c:v>2.2350918180625401E-2</c:v>
                </c:pt>
                <c:pt idx="41666">
                  <c:v>1.30021700081093E-2</c:v>
                </c:pt>
                <c:pt idx="41667">
                  <c:v>4.4733451540959202E-2</c:v>
                </c:pt>
                <c:pt idx="41668">
                  <c:v>1.81702589377577E-2</c:v>
                </c:pt>
                <c:pt idx="41669">
                  <c:v>3.9556161182325897E-2</c:v>
                </c:pt>
                <c:pt idx="41670">
                  <c:v>9.8748171424314895E-3</c:v>
                </c:pt>
                <c:pt idx="41671">
                  <c:v>3.0834438321763101E-2</c:v>
                </c:pt>
                <c:pt idx="41672">
                  <c:v>1.3660373558959099E-2</c:v>
                </c:pt>
                <c:pt idx="41673">
                  <c:v>2.8253544929623401E-2</c:v>
                </c:pt>
                <c:pt idx="41674">
                  <c:v>8.9026424950594801E-3</c:v>
                </c:pt>
                <c:pt idx="41675">
                  <c:v>1.3214221237254299E-2</c:v>
                </c:pt>
                <c:pt idx="41676">
                  <c:v>9.5389230635405196E-3</c:v>
                </c:pt>
                <c:pt idx="41677">
                  <c:v>1.5818397274125401E-2</c:v>
                </c:pt>
                <c:pt idx="41678">
                  <c:v>5.0873883696564599E-2</c:v>
                </c:pt>
                <c:pt idx="41679">
                  <c:v>3.6291343690582498E-2</c:v>
                </c:pt>
                <c:pt idx="41680">
                  <c:v>6.3740424887643601E-2</c:v>
                </c:pt>
                <c:pt idx="41681">
                  <c:v>1.30874097014164E-2</c:v>
                </c:pt>
                <c:pt idx="41682">
                  <c:v>2.75394622140115E-2</c:v>
                </c:pt>
                <c:pt idx="41683">
                  <c:v>2.0608548305224701E-2</c:v>
                </c:pt>
                <c:pt idx="41684">
                  <c:v>1.7832501911670299E-2</c:v>
                </c:pt>
                <c:pt idx="41685">
                  <c:v>1.25662525839729E-2</c:v>
                </c:pt>
                <c:pt idx="41686">
                  <c:v>6.9135539644879701E-2</c:v>
                </c:pt>
                <c:pt idx="41687">
                  <c:v>3.898165789171E-2</c:v>
                </c:pt>
                <c:pt idx="41688">
                  <c:v>1.00967879362022E-2</c:v>
                </c:pt>
                <c:pt idx="41689">
                  <c:v>5.1033469263095203E-2</c:v>
                </c:pt>
                <c:pt idx="41690">
                  <c:v>1.7054016979365701E-2</c:v>
                </c:pt>
                <c:pt idx="41691">
                  <c:v>1.3067937454515999E-2</c:v>
                </c:pt>
                <c:pt idx="41692">
                  <c:v>2.3451771785507902E-2</c:v>
                </c:pt>
                <c:pt idx="41693">
                  <c:v>1.5625967301100101E-2</c:v>
                </c:pt>
                <c:pt idx="41694">
                  <c:v>1.5305689386720099E-2</c:v>
                </c:pt>
                <c:pt idx="41695">
                  <c:v>1.1229495656154101E-2</c:v>
                </c:pt>
                <c:pt idx="41696">
                  <c:v>3.0822372616458201E-2</c:v>
                </c:pt>
                <c:pt idx="41697">
                  <c:v>1.14047380044041E-2</c:v>
                </c:pt>
                <c:pt idx="41698">
                  <c:v>1.4806660373896699E-2</c:v>
                </c:pt>
                <c:pt idx="41699">
                  <c:v>1.39309216707212E-2</c:v>
                </c:pt>
                <c:pt idx="41700">
                  <c:v>1.11764644198894E-2</c:v>
                </c:pt>
                <c:pt idx="41701">
                  <c:v>1.25401127996744E-2</c:v>
                </c:pt>
                <c:pt idx="41702">
                  <c:v>9.6273026899725694E-3</c:v>
                </c:pt>
                <c:pt idx="41703">
                  <c:v>1.1810216624187001E-2</c:v>
                </c:pt>
                <c:pt idx="41704">
                  <c:v>4.7189995690559698E-2</c:v>
                </c:pt>
                <c:pt idx="41705">
                  <c:v>1.4935213306082801E-2</c:v>
                </c:pt>
                <c:pt idx="41706">
                  <c:v>8.5901583066217094E-3</c:v>
                </c:pt>
                <c:pt idx="41707">
                  <c:v>1.23834285034562E-2</c:v>
                </c:pt>
                <c:pt idx="41708">
                  <c:v>1.13424072022082E-2</c:v>
                </c:pt>
                <c:pt idx="41709">
                  <c:v>1.2448201356004499E-2</c:v>
                </c:pt>
                <c:pt idx="41710">
                  <c:v>2.8243792937119101E-2</c:v>
                </c:pt>
                <c:pt idx="41711">
                  <c:v>9.1912469822199201E-3</c:v>
                </c:pt>
                <c:pt idx="41712">
                  <c:v>1.21138092708087E-2</c:v>
                </c:pt>
                <c:pt idx="41713">
                  <c:v>1.6226873571281102E-2</c:v>
                </c:pt>
                <c:pt idx="41714">
                  <c:v>1.09329871400631E-2</c:v>
                </c:pt>
                <c:pt idx="41715">
                  <c:v>1.7404607224742501E-2</c:v>
                </c:pt>
                <c:pt idx="41716">
                  <c:v>2.6840294291489899E-2</c:v>
                </c:pt>
                <c:pt idx="41717">
                  <c:v>1.1130929145277701E-2</c:v>
                </c:pt>
                <c:pt idx="41718">
                  <c:v>1.42714586740918E-2</c:v>
                </c:pt>
                <c:pt idx="41719">
                  <c:v>1.8067889099170901E-2</c:v>
                </c:pt>
                <c:pt idx="41720">
                  <c:v>2.3316047106888799E-2</c:v>
                </c:pt>
                <c:pt idx="41721">
                  <c:v>3.4247512646530698E-2</c:v>
                </c:pt>
                <c:pt idx="41722">
                  <c:v>9.8872845778413196E-3</c:v>
                </c:pt>
                <c:pt idx="41723">
                  <c:v>5.12015084742189E-2</c:v>
                </c:pt>
                <c:pt idx="41724">
                  <c:v>9.2284341991537792E-3</c:v>
                </c:pt>
                <c:pt idx="41725">
                  <c:v>5.0994153668900401E-2</c:v>
                </c:pt>
                <c:pt idx="41726">
                  <c:v>1.01188937302828E-2</c:v>
                </c:pt>
                <c:pt idx="41727">
                  <c:v>1.2672169414505099E-2</c:v>
                </c:pt>
                <c:pt idx="41728">
                  <c:v>9.7898917993464694E-3</c:v>
                </c:pt>
                <c:pt idx="41729">
                  <c:v>8.9431339486658393E-3</c:v>
                </c:pt>
                <c:pt idx="41730">
                  <c:v>3.3917733094255997E-2</c:v>
                </c:pt>
                <c:pt idx="41731">
                  <c:v>8.8020155610657892E-3</c:v>
                </c:pt>
                <c:pt idx="41732">
                  <c:v>1.39857266328862E-2</c:v>
                </c:pt>
                <c:pt idx="41733">
                  <c:v>3.5030337722624399E-2</c:v>
                </c:pt>
                <c:pt idx="41734">
                  <c:v>1.1900248017114701E-2</c:v>
                </c:pt>
                <c:pt idx="41735">
                  <c:v>1.18621773171934E-2</c:v>
                </c:pt>
                <c:pt idx="41736">
                  <c:v>1.00413276838694E-2</c:v>
                </c:pt>
                <c:pt idx="41737">
                  <c:v>1.0626053435772401E-2</c:v>
                </c:pt>
                <c:pt idx="41738">
                  <c:v>1.07679178294862E-2</c:v>
                </c:pt>
                <c:pt idx="41739">
                  <c:v>1.4815790483123099E-2</c:v>
                </c:pt>
                <c:pt idx="41740">
                  <c:v>2.2768790161787001E-2</c:v>
                </c:pt>
                <c:pt idx="41741">
                  <c:v>1.77198026041069E-2</c:v>
                </c:pt>
                <c:pt idx="41742">
                  <c:v>6.1592703490616997E-2</c:v>
                </c:pt>
                <c:pt idx="41743">
                  <c:v>2.3954571982019699E-2</c:v>
                </c:pt>
                <c:pt idx="41744">
                  <c:v>1.7942978433452099E-2</c:v>
                </c:pt>
                <c:pt idx="41745">
                  <c:v>1.46118476983454E-2</c:v>
                </c:pt>
                <c:pt idx="41746">
                  <c:v>9.2385734393717993E-3</c:v>
                </c:pt>
                <c:pt idx="41747">
                  <c:v>1.02785245299424E-2</c:v>
                </c:pt>
                <c:pt idx="41748">
                  <c:v>9.4300710872314893E-3</c:v>
                </c:pt>
                <c:pt idx="41749">
                  <c:v>4.8789192723873102E-2</c:v>
                </c:pt>
                <c:pt idx="41750">
                  <c:v>1.7870857018444201E-2</c:v>
                </c:pt>
                <c:pt idx="41751">
                  <c:v>1.5294517846320301E-2</c:v>
                </c:pt>
                <c:pt idx="41752">
                  <c:v>1.8323200995690299E-2</c:v>
                </c:pt>
                <c:pt idx="41753">
                  <c:v>1.08044126369617E-2</c:v>
                </c:pt>
                <c:pt idx="41754">
                  <c:v>1.53626076376823E-2</c:v>
                </c:pt>
                <c:pt idx="41755">
                  <c:v>1.0311377759962499E-2</c:v>
                </c:pt>
                <c:pt idx="41756">
                  <c:v>3.2824531848510502E-2</c:v>
                </c:pt>
                <c:pt idx="41757">
                  <c:v>1.4243751448477299E-2</c:v>
                </c:pt>
                <c:pt idx="41758">
                  <c:v>6.6961304194883997E-2</c:v>
                </c:pt>
                <c:pt idx="41759">
                  <c:v>2.1529032956567599E-2</c:v>
                </c:pt>
                <c:pt idx="41760">
                  <c:v>9.8062246241246605E-3</c:v>
                </c:pt>
                <c:pt idx="41761">
                  <c:v>2.3017371432152E-2</c:v>
                </c:pt>
                <c:pt idx="41762">
                  <c:v>2.1922903446831499E-2</c:v>
                </c:pt>
                <c:pt idx="41763">
                  <c:v>1.4446283956610099E-2</c:v>
                </c:pt>
                <c:pt idx="41764">
                  <c:v>4.4644903492914598E-2</c:v>
                </c:pt>
                <c:pt idx="41765">
                  <c:v>2.0454905223089299E-2</c:v>
                </c:pt>
                <c:pt idx="41766">
                  <c:v>3.5902166608607199E-2</c:v>
                </c:pt>
                <c:pt idx="41767">
                  <c:v>2.5834926657999701E-2</c:v>
                </c:pt>
                <c:pt idx="41768">
                  <c:v>1.12268654683383E-2</c:v>
                </c:pt>
                <c:pt idx="41769">
                  <c:v>5.34461748402301E-2</c:v>
                </c:pt>
                <c:pt idx="41770">
                  <c:v>9.7254784035173594E-3</c:v>
                </c:pt>
                <c:pt idx="41771">
                  <c:v>4.8390858871733798E-2</c:v>
                </c:pt>
                <c:pt idx="41772">
                  <c:v>8.7565343831213002E-3</c:v>
                </c:pt>
                <c:pt idx="41773">
                  <c:v>1.1943218103409601E-2</c:v>
                </c:pt>
                <c:pt idx="41774">
                  <c:v>1.7163843655849501E-2</c:v>
                </c:pt>
                <c:pt idx="41775">
                  <c:v>5.7520345215679003E-2</c:v>
                </c:pt>
                <c:pt idx="41776">
                  <c:v>2.8308880139633699E-2</c:v>
                </c:pt>
                <c:pt idx="41777">
                  <c:v>9.8685615327659994E-3</c:v>
                </c:pt>
                <c:pt idx="41778">
                  <c:v>3.0654489669040798E-2</c:v>
                </c:pt>
                <c:pt idx="41779">
                  <c:v>1.4122009550490901E-2</c:v>
                </c:pt>
                <c:pt idx="41780">
                  <c:v>2.22468729553486E-2</c:v>
                </c:pt>
                <c:pt idx="41781">
                  <c:v>1.036687815433E-2</c:v>
                </c:pt>
                <c:pt idx="41782">
                  <c:v>1.23364185585286E-2</c:v>
                </c:pt>
                <c:pt idx="41783">
                  <c:v>5.8935079613228199E-2</c:v>
                </c:pt>
                <c:pt idx="41784">
                  <c:v>2.3108656695862401E-2</c:v>
                </c:pt>
                <c:pt idx="41785">
                  <c:v>1.3897172002035701E-2</c:v>
                </c:pt>
                <c:pt idx="41786">
                  <c:v>5.2229183284413297E-2</c:v>
                </c:pt>
                <c:pt idx="41787">
                  <c:v>1.4819975653525899E-2</c:v>
                </c:pt>
                <c:pt idx="41788">
                  <c:v>2.4179544001377E-2</c:v>
                </c:pt>
                <c:pt idx="41789">
                  <c:v>5.4649143596631498E-2</c:v>
                </c:pt>
                <c:pt idx="41790">
                  <c:v>1.05110493426359E-2</c:v>
                </c:pt>
                <c:pt idx="41791">
                  <c:v>1.8282294359451601E-2</c:v>
                </c:pt>
                <c:pt idx="41792">
                  <c:v>1.43221657080966E-2</c:v>
                </c:pt>
                <c:pt idx="41793">
                  <c:v>1.4111117002887299E-2</c:v>
                </c:pt>
                <c:pt idx="41794">
                  <c:v>2.57720818810868E-2</c:v>
                </c:pt>
                <c:pt idx="41795">
                  <c:v>1.2992549835082899E-2</c:v>
                </c:pt>
                <c:pt idx="41796">
                  <c:v>3.12562986175033E-2</c:v>
                </c:pt>
                <c:pt idx="41797">
                  <c:v>1.5231158935026801E-2</c:v>
                </c:pt>
                <c:pt idx="41798">
                  <c:v>1.1080292738599101E-2</c:v>
                </c:pt>
                <c:pt idx="41799">
                  <c:v>2.0843242409948001E-2</c:v>
                </c:pt>
                <c:pt idx="41800">
                  <c:v>5.4740646481361503E-2</c:v>
                </c:pt>
                <c:pt idx="41801">
                  <c:v>4.1906608356564699E-2</c:v>
                </c:pt>
                <c:pt idx="41802">
                  <c:v>1.12823927266518E-2</c:v>
                </c:pt>
                <c:pt idx="41803">
                  <c:v>3.04886991598638E-2</c:v>
                </c:pt>
                <c:pt idx="41804">
                  <c:v>2.60834767689632E-2</c:v>
                </c:pt>
                <c:pt idx="41805">
                  <c:v>2.1248427087559599E-2</c:v>
                </c:pt>
                <c:pt idx="41806">
                  <c:v>1.3004894009906599E-2</c:v>
                </c:pt>
                <c:pt idx="41807">
                  <c:v>9.6763947298578092E-3</c:v>
                </c:pt>
                <c:pt idx="41808">
                  <c:v>1.28303172103321E-2</c:v>
                </c:pt>
                <c:pt idx="41809">
                  <c:v>2.39016615929614E-2</c:v>
                </c:pt>
                <c:pt idx="41810">
                  <c:v>1.18510957997721E-2</c:v>
                </c:pt>
                <c:pt idx="41811">
                  <c:v>4.46714019680104E-2</c:v>
                </c:pt>
                <c:pt idx="41812">
                  <c:v>1.0395052014074599E-2</c:v>
                </c:pt>
                <c:pt idx="41813">
                  <c:v>1.05394151475322E-2</c:v>
                </c:pt>
                <c:pt idx="41814">
                  <c:v>5.9855229900866697E-2</c:v>
                </c:pt>
                <c:pt idx="41815">
                  <c:v>2.6533320086870801E-2</c:v>
                </c:pt>
                <c:pt idx="41816">
                  <c:v>7.3812396368593103E-2</c:v>
                </c:pt>
                <c:pt idx="41817">
                  <c:v>1.89603755197678E-2</c:v>
                </c:pt>
                <c:pt idx="41818">
                  <c:v>1.25388963023325E-2</c:v>
                </c:pt>
                <c:pt idx="41819">
                  <c:v>1.2981251234684899E-2</c:v>
                </c:pt>
                <c:pt idx="41820">
                  <c:v>1.36222323535537E-2</c:v>
                </c:pt>
                <c:pt idx="41821">
                  <c:v>2.1069064352470201E-2</c:v>
                </c:pt>
                <c:pt idx="41822">
                  <c:v>1.0617797983513101E-2</c:v>
                </c:pt>
                <c:pt idx="41823">
                  <c:v>5.9821826467254598E-2</c:v>
                </c:pt>
                <c:pt idx="41824">
                  <c:v>1.40348595799289E-2</c:v>
                </c:pt>
                <c:pt idx="41825">
                  <c:v>1.30061299962304E-2</c:v>
                </c:pt>
                <c:pt idx="41826">
                  <c:v>3.4570277912810199E-2</c:v>
                </c:pt>
                <c:pt idx="41827">
                  <c:v>6.5803499179706806E-2</c:v>
                </c:pt>
                <c:pt idx="41828">
                  <c:v>2.56437291729445E-2</c:v>
                </c:pt>
                <c:pt idx="41829">
                  <c:v>6.9265339696914702E-2</c:v>
                </c:pt>
                <c:pt idx="41830">
                  <c:v>9.2021017050349305E-3</c:v>
                </c:pt>
                <c:pt idx="41831">
                  <c:v>4.23183441009711E-2</c:v>
                </c:pt>
                <c:pt idx="41832">
                  <c:v>2.68453768127348E-2</c:v>
                </c:pt>
                <c:pt idx="41833">
                  <c:v>1.3386034663256101E-2</c:v>
                </c:pt>
                <c:pt idx="41834">
                  <c:v>1.03522312308928E-2</c:v>
                </c:pt>
                <c:pt idx="41835">
                  <c:v>1.1516706141118001E-2</c:v>
                </c:pt>
                <c:pt idx="41836">
                  <c:v>9.8223470081842904E-3</c:v>
                </c:pt>
                <c:pt idx="41837">
                  <c:v>2.3506823088330998E-2</c:v>
                </c:pt>
                <c:pt idx="41838">
                  <c:v>1.3599247563591E-2</c:v>
                </c:pt>
                <c:pt idx="41839">
                  <c:v>6.8518543722268094E-2</c:v>
                </c:pt>
                <c:pt idx="41840">
                  <c:v>1.02413986985128E-2</c:v>
                </c:pt>
                <c:pt idx="41841">
                  <c:v>9.7356178799514696E-3</c:v>
                </c:pt>
                <c:pt idx="41842">
                  <c:v>1.1825049415980801E-2</c:v>
                </c:pt>
                <c:pt idx="41843">
                  <c:v>1.30261710405807E-2</c:v>
                </c:pt>
                <c:pt idx="41844">
                  <c:v>1.21656566777764E-2</c:v>
                </c:pt>
                <c:pt idx="41845">
                  <c:v>8.6390442985108101E-3</c:v>
                </c:pt>
                <c:pt idx="41846">
                  <c:v>3.9247403023593398E-2</c:v>
                </c:pt>
                <c:pt idx="41847">
                  <c:v>1.9592306744697498E-2</c:v>
                </c:pt>
                <c:pt idx="41848">
                  <c:v>1.8186003617951699E-2</c:v>
                </c:pt>
                <c:pt idx="41849">
                  <c:v>5.5310611429071101E-2</c:v>
                </c:pt>
                <c:pt idx="41850">
                  <c:v>3.8945729146967499E-2</c:v>
                </c:pt>
                <c:pt idx="41851">
                  <c:v>2.03719888429474E-2</c:v>
                </c:pt>
                <c:pt idx="41852">
                  <c:v>1.6724214926178298E-2</c:v>
                </c:pt>
                <c:pt idx="41853">
                  <c:v>2.2311343391116099E-2</c:v>
                </c:pt>
                <c:pt idx="41854">
                  <c:v>6.8964108006234801E-2</c:v>
                </c:pt>
                <c:pt idx="41855">
                  <c:v>4.0666019731592597E-2</c:v>
                </c:pt>
                <c:pt idx="41856">
                  <c:v>3.5932728564638798E-2</c:v>
                </c:pt>
                <c:pt idx="41857">
                  <c:v>2.9754959173006398E-2</c:v>
                </c:pt>
                <c:pt idx="41858">
                  <c:v>1.37152106108493E-2</c:v>
                </c:pt>
                <c:pt idx="41859">
                  <c:v>2.7925034206411199E-2</c:v>
                </c:pt>
                <c:pt idx="41860">
                  <c:v>1.85919732102495E-2</c:v>
                </c:pt>
                <c:pt idx="41861">
                  <c:v>1.3602955270248599E-2</c:v>
                </c:pt>
                <c:pt idx="41862">
                  <c:v>3.0294307327074901E-2</c:v>
                </c:pt>
                <c:pt idx="41863">
                  <c:v>2.1752787699300599E-2</c:v>
                </c:pt>
                <c:pt idx="41864">
                  <c:v>1.0592470234539899E-2</c:v>
                </c:pt>
                <c:pt idx="41865">
                  <c:v>5.5539742325045001E-2</c:v>
                </c:pt>
                <c:pt idx="41866">
                  <c:v>9.6165163254187495E-3</c:v>
                </c:pt>
                <c:pt idx="41867">
                  <c:v>3.7365865064879801E-2</c:v>
                </c:pt>
                <c:pt idx="41868">
                  <c:v>1.09140812288849E-2</c:v>
                </c:pt>
                <c:pt idx="41869">
                  <c:v>1.7900967267053602E-2</c:v>
                </c:pt>
                <c:pt idx="41870">
                  <c:v>4.9744413118277202E-2</c:v>
                </c:pt>
                <c:pt idx="41871">
                  <c:v>4.6510568709198299E-2</c:v>
                </c:pt>
                <c:pt idx="41872">
                  <c:v>3.3983957055824597E-2</c:v>
                </c:pt>
                <c:pt idx="41873">
                  <c:v>3.97589153144738E-2</c:v>
                </c:pt>
                <c:pt idx="41874">
                  <c:v>1.41578449251663E-2</c:v>
                </c:pt>
                <c:pt idx="41875">
                  <c:v>1.2257477471957601E-2</c:v>
                </c:pt>
                <c:pt idx="41876">
                  <c:v>1.51110701590975E-2</c:v>
                </c:pt>
                <c:pt idx="41877">
                  <c:v>2.38706435645436E-2</c:v>
                </c:pt>
                <c:pt idx="41878">
                  <c:v>1.0932084530170199E-2</c:v>
                </c:pt>
                <c:pt idx="41879">
                  <c:v>2.5762913600405099E-2</c:v>
                </c:pt>
                <c:pt idx="41880">
                  <c:v>1.8767310976025499E-2</c:v>
                </c:pt>
                <c:pt idx="41881">
                  <c:v>1.56147265581744E-2</c:v>
                </c:pt>
                <c:pt idx="41882">
                  <c:v>8.7584000041920299E-3</c:v>
                </c:pt>
                <c:pt idx="41883">
                  <c:v>2.0669153337711701E-2</c:v>
                </c:pt>
                <c:pt idx="41884">
                  <c:v>1.2863595039592999E-2</c:v>
                </c:pt>
                <c:pt idx="41885">
                  <c:v>3.6568350274959902E-2</c:v>
                </c:pt>
                <c:pt idx="41886">
                  <c:v>2.4684069520528599E-2</c:v>
                </c:pt>
                <c:pt idx="41887">
                  <c:v>6.7963270271462997E-2</c:v>
                </c:pt>
                <c:pt idx="41888">
                  <c:v>1.3380336213300099E-2</c:v>
                </c:pt>
                <c:pt idx="41889">
                  <c:v>5.4963767437704099E-2</c:v>
                </c:pt>
                <c:pt idx="41890">
                  <c:v>2.7066757577351299E-2</c:v>
                </c:pt>
                <c:pt idx="41891">
                  <c:v>1.14796121236376E-2</c:v>
                </c:pt>
                <c:pt idx="41892">
                  <c:v>9.40603740896114E-3</c:v>
                </c:pt>
                <c:pt idx="41893">
                  <c:v>1.6745900071729599E-2</c:v>
                </c:pt>
                <c:pt idx="41894">
                  <c:v>1.0640823125854199E-2</c:v>
                </c:pt>
                <c:pt idx="41895">
                  <c:v>1.2707221969251401E-2</c:v>
                </c:pt>
                <c:pt idx="41896">
                  <c:v>1.21328196935034E-2</c:v>
                </c:pt>
                <c:pt idx="41897">
                  <c:v>1.5756150820458299E-2</c:v>
                </c:pt>
                <c:pt idx="41898">
                  <c:v>2.79354806514426E-2</c:v>
                </c:pt>
                <c:pt idx="41899">
                  <c:v>2.07198440495482E-2</c:v>
                </c:pt>
                <c:pt idx="41900">
                  <c:v>1.04856986430613E-2</c:v>
                </c:pt>
                <c:pt idx="41901">
                  <c:v>1.5141783803799099E-2</c:v>
                </c:pt>
                <c:pt idx="41902">
                  <c:v>1.5365649072620301E-2</c:v>
                </c:pt>
                <c:pt idx="41903">
                  <c:v>2.0042148737819201E-2</c:v>
                </c:pt>
                <c:pt idx="41904">
                  <c:v>2.1891652243769998E-2</c:v>
                </c:pt>
                <c:pt idx="41905">
                  <c:v>1.22861051282199E-2</c:v>
                </c:pt>
                <c:pt idx="41906">
                  <c:v>1.06064935965937E-2</c:v>
                </c:pt>
                <c:pt idx="41907">
                  <c:v>1.44724398018651E-2</c:v>
                </c:pt>
                <c:pt idx="41908">
                  <c:v>3.7478872891074003E-2</c:v>
                </c:pt>
                <c:pt idx="41909">
                  <c:v>5.7170752017328498E-2</c:v>
                </c:pt>
                <c:pt idx="41910">
                  <c:v>2.37543517611437E-2</c:v>
                </c:pt>
                <c:pt idx="41911">
                  <c:v>6.7777328544934803E-2</c:v>
                </c:pt>
                <c:pt idx="41912">
                  <c:v>1.9353656732329399E-2</c:v>
                </c:pt>
                <c:pt idx="41913">
                  <c:v>2.3074176592441299E-2</c:v>
                </c:pt>
                <c:pt idx="41914">
                  <c:v>8.6422781390838397E-3</c:v>
                </c:pt>
                <c:pt idx="41915">
                  <c:v>2.5439086605315901E-2</c:v>
                </c:pt>
                <c:pt idx="41916">
                  <c:v>2.66704475134255E-2</c:v>
                </c:pt>
                <c:pt idx="41917">
                  <c:v>1.2124577355079999E-2</c:v>
                </c:pt>
                <c:pt idx="41918">
                  <c:v>4.6301645250924499E-2</c:v>
                </c:pt>
                <c:pt idx="41919">
                  <c:v>1.5158531276640699E-2</c:v>
                </c:pt>
                <c:pt idx="41920">
                  <c:v>1.20188974288257E-2</c:v>
                </c:pt>
                <c:pt idx="41921">
                  <c:v>1.6319710176521899E-2</c:v>
                </c:pt>
                <c:pt idx="41922">
                  <c:v>1.1351495813930501E-2</c:v>
                </c:pt>
                <c:pt idx="41923">
                  <c:v>6.8341983536538004E-2</c:v>
                </c:pt>
                <c:pt idx="41924">
                  <c:v>3.8684555798595102E-2</c:v>
                </c:pt>
                <c:pt idx="41925">
                  <c:v>1.36097775616572E-2</c:v>
                </c:pt>
                <c:pt idx="41926">
                  <c:v>1.6348398865982001E-2</c:v>
                </c:pt>
                <c:pt idx="41927">
                  <c:v>2.58933996852635E-2</c:v>
                </c:pt>
                <c:pt idx="41928">
                  <c:v>2.3715934061491199E-2</c:v>
                </c:pt>
                <c:pt idx="41929">
                  <c:v>1.04107877029292E-2</c:v>
                </c:pt>
                <c:pt idx="41930">
                  <c:v>3.3134040516154602E-2</c:v>
                </c:pt>
                <c:pt idx="41931">
                  <c:v>1.17192115671193E-2</c:v>
                </c:pt>
                <c:pt idx="41932">
                  <c:v>2.0235033599840298E-2</c:v>
                </c:pt>
                <c:pt idx="41933">
                  <c:v>5.1052917128552797E-2</c:v>
                </c:pt>
                <c:pt idx="41934">
                  <c:v>7.2570181516838306E-2</c:v>
                </c:pt>
                <c:pt idx="41935">
                  <c:v>3.7585520598802998E-2</c:v>
                </c:pt>
                <c:pt idx="41936">
                  <c:v>9.6530638238280196E-3</c:v>
                </c:pt>
                <c:pt idx="41937">
                  <c:v>5.7906613943623002E-2</c:v>
                </c:pt>
                <c:pt idx="41938">
                  <c:v>1.9426590305871301E-2</c:v>
                </c:pt>
                <c:pt idx="41939">
                  <c:v>2.3661795319212101E-2</c:v>
                </c:pt>
                <c:pt idx="41940">
                  <c:v>2.2958848139387499E-2</c:v>
                </c:pt>
                <c:pt idx="41941">
                  <c:v>4.0395877838846898E-2</c:v>
                </c:pt>
                <c:pt idx="41942">
                  <c:v>4.7116015487004802E-2</c:v>
                </c:pt>
                <c:pt idx="41943">
                  <c:v>2.19285350536776E-2</c:v>
                </c:pt>
                <c:pt idx="41944">
                  <c:v>4.5570531634541903E-2</c:v>
                </c:pt>
                <c:pt idx="41945">
                  <c:v>1.62772008839118E-2</c:v>
                </c:pt>
                <c:pt idx="41946">
                  <c:v>1.53927462489115E-2</c:v>
                </c:pt>
                <c:pt idx="41947">
                  <c:v>3.9844674446084798E-2</c:v>
                </c:pt>
                <c:pt idx="41948">
                  <c:v>2.5860366049850501E-2</c:v>
                </c:pt>
                <c:pt idx="41949">
                  <c:v>3.8345040272190802E-2</c:v>
                </c:pt>
                <c:pt idx="41950">
                  <c:v>2.1461033524925802E-2</c:v>
                </c:pt>
                <c:pt idx="41951">
                  <c:v>4.2829564653698797E-2</c:v>
                </c:pt>
                <c:pt idx="41952">
                  <c:v>6.9882645244714797E-2</c:v>
                </c:pt>
                <c:pt idx="41953">
                  <c:v>1.41443301442595E-2</c:v>
                </c:pt>
                <c:pt idx="41954">
                  <c:v>2.48439348171791E-2</c:v>
                </c:pt>
                <c:pt idx="41955">
                  <c:v>1.5249709438842501E-2</c:v>
                </c:pt>
                <c:pt idx="41956">
                  <c:v>1.2793940751018E-2</c:v>
                </c:pt>
                <c:pt idx="41957">
                  <c:v>5.9336144457768802E-2</c:v>
                </c:pt>
                <c:pt idx="41958">
                  <c:v>3.8403474094344102E-2</c:v>
                </c:pt>
                <c:pt idx="41959">
                  <c:v>1.69738670335348E-2</c:v>
                </c:pt>
                <c:pt idx="41960">
                  <c:v>1.21559997450565E-2</c:v>
                </c:pt>
                <c:pt idx="41961">
                  <c:v>5.5200669652392398E-2</c:v>
                </c:pt>
                <c:pt idx="41962">
                  <c:v>4.47708559909566E-2</c:v>
                </c:pt>
                <c:pt idx="41963">
                  <c:v>1.0626608181483499E-2</c:v>
                </c:pt>
                <c:pt idx="41964">
                  <c:v>4.4748767979813697E-2</c:v>
                </c:pt>
                <c:pt idx="41965">
                  <c:v>1.45047604956174E-2</c:v>
                </c:pt>
                <c:pt idx="41966">
                  <c:v>3.71277778184637E-2</c:v>
                </c:pt>
                <c:pt idx="41967">
                  <c:v>3.4076890108612597E-2</c:v>
                </c:pt>
                <c:pt idx="41968">
                  <c:v>1.7649893932235001E-2</c:v>
                </c:pt>
                <c:pt idx="41969">
                  <c:v>2.4819535351655202E-2</c:v>
                </c:pt>
                <c:pt idx="41970">
                  <c:v>2.7261405874268899E-2</c:v>
                </c:pt>
                <c:pt idx="41971">
                  <c:v>1.0606298142356601E-2</c:v>
                </c:pt>
                <c:pt idx="41972">
                  <c:v>1.31805157925667E-2</c:v>
                </c:pt>
                <c:pt idx="41973">
                  <c:v>7.6617795556736895E-2</c:v>
                </c:pt>
                <c:pt idx="41974">
                  <c:v>1.20668050084711E-2</c:v>
                </c:pt>
                <c:pt idx="41975">
                  <c:v>2.1508622651076299E-2</c:v>
                </c:pt>
                <c:pt idx="41976">
                  <c:v>2.4469226441680099E-2</c:v>
                </c:pt>
                <c:pt idx="41977">
                  <c:v>2.14223330458219E-2</c:v>
                </c:pt>
                <c:pt idx="41978">
                  <c:v>1.08475319285418E-2</c:v>
                </c:pt>
                <c:pt idx="41979">
                  <c:v>1.1800378576852099E-2</c:v>
                </c:pt>
                <c:pt idx="41980">
                  <c:v>2.4262642955878499E-2</c:v>
                </c:pt>
                <c:pt idx="41981">
                  <c:v>5.5881617983712203E-2</c:v>
                </c:pt>
                <c:pt idx="41982">
                  <c:v>2.0188861286083298E-2</c:v>
                </c:pt>
                <c:pt idx="41983">
                  <c:v>2.9045769687093301E-2</c:v>
                </c:pt>
                <c:pt idx="41984">
                  <c:v>2.0215852551015701E-2</c:v>
                </c:pt>
                <c:pt idx="41985">
                  <c:v>1.59121932596289E-2</c:v>
                </c:pt>
                <c:pt idx="41986">
                  <c:v>5.3212524815716498E-2</c:v>
                </c:pt>
                <c:pt idx="41987">
                  <c:v>1.2773157618822599E-2</c:v>
                </c:pt>
                <c:pt idx="41988">
                  <c:v>7.6384307241419994E-2</c:v>
                </c:pt>
                <c:pt idx="41989">
                  <c:v>1.5533313267442599E-2</c:v>
                </c:pt>
                <c:pt idx="41990">
                  <c:v>1.25919309793859E-2</c:v>
                </c:pt>
                <c:pt idx="41991">
                  <c:v>1.12851442043476E-2</c:v>
                </c:pt>
                <c:pt idx="41992">
                  <c:v>7.1671871369363205E-2</c:v>
                </c:pt>
                <c:pt idx="41993">
                  <c:v>1.73256673655082E-2</c:v>
                </c:pt>
                <c:pt idx="41994">
                  <c:v>1.7797085130429699E-2</c:v>
                </c:pt>
                <c:pt idx="41995">
                  <c:v>3.1776629473468099E-2</c:v>
                </c:pt>
                <c:pt idx="41996">
                  <c:v>2.60980781207771E-2</c:v>
                </c:pt>
                <c:pt idx="41997">
                  <c:v>1.7954719736079799E-2</c:v>
                </c:pt>
                <c:pt idx="41998">
                  <c:v>1.39470931493192E-2</c:v>
                </c:pt>
                <c:pt idx="41999">
                  <c:v>2.5869897283325598E-2</c:v>
                </c:pt>
                <c:pt idx="42000">
                  <c:v>2.7839213588997401E-2</c:v>
                </c:pt>
                <c:pt idx="42001">
                  <c:v>3.0014758346001199E-2</c:v>
                </c:pt>
                <c:pt idx="42002">
                  <c:v>2.3999911791617399E-2</c:v>
                </c:pt>
                <c:pt idx="42003">
                  <c:v>2.81425608425298E-2</c:v>
                </c:pt>
                <c:pt idx="42004">
                  <c:v>1.8821711633450301E-2</c:v>
                </c:pt>
                <c:pt idx="42005">
                  <c:v>4.7201783532857602E-2</c:v>
                </c:pt>
                <c:pt idx="42006">
                  <c:v>2.61398955194489E-2</c:v>
                </c:pt>
                <c:pt idx="42007">
                  <c:v>2.20477801933904E-2</c:v>
                </c:pt>
                <c:pt idx="42008">
                  <c:v>5.70110504014106E-2</c:v>
                </c:pt>
                <c:pt idx="42009">
                  <c:v>1.32029231042419E-2</c:v>
                </c:pt>
                <c:pt idx="42010">
                  <c:v>5.0307522812054702E-2</c:v>
                </c:pt>
                <c:pt idx="42011">
                  <c:v>3.1350042927597001E-2</c:v>
                </c:pt>
                <c:pt idx="42012">
                  <c:v>6.7448889634954601E-2</c:v>
                </c:pt>
                <c:pt idx="42013">
                  <c:v>1.8070257387612899E-2</c:v>
                </c:pt>
                <c:pt idx="42014">
                  <c:v>2.7647772596771401E-2</c:v>
                </c:pt>
                <c:pt idx="42015">
                  <c:v>3.2553536652807399E-2</c:v>
                </c:pt>
                <c:pt idx="42016">
                  <c:v>3.3484450996801397E-2</c:v>
                </c:pt>
                <c:pt idx="42017">
                  <c:v>1.8245868302782499E-2</c:v>
                </c:pt>
                <c:pt idx="42018">
                  <c:v>1.90591837969281E-2</c:v>
                </c:pt>
                <c:pt idx="42019">
                  <c:v>2.75729061575909E-2</c:v>
                </c:pt>
                <c:pt idx="42020">
                  <c:v>1.6361071611309001E-2</c:v>
                </c:pt>
                <c:pt idx="42021">
                  <c:v>6.9204384298100705E-2</c:v>
                </c:pt>
                <c:pt idx="42022">
                  <c:v>1.6740942427004701E-2</c:v>
                </c:pt>
                <c:pt idx="42023">
                  <c:v>3.5416834649178802E-2</c:v>
                </c:pt>
                <c:pt idx="42024">
                  <c:v>1.2245258295641E-2</c:v>
                </c:pt>
                <c:pt idx="42025">
                  <c:v>1.4318631647745101E-2</c:v>
                </c:pt>
                <c:pt idx="42026">
                  <c:v>3.5271759536856698E-2</c:v>
                </c:pt>
                <c:pt idx="42027">
                  <c:v>1.2693833092116099E-2</c:v>
                </c:pt>
                <c:pt idx="42028">
                  <c:v>2.22810002343472E-2</c:v>
                </c:pt>
                <c:pt idx="42029">
                  <c:v>5.6816956737096198E-2</c:v>
                </c:pt>
                <c:pt idx="42030">
                  <c:v>3.0762927485580301E-2</c:v>
                </c:pt>
                <c:pt idx="42031">
                  <c:v>1.2688997691348101E-2</c:v>
                </c:pt>
                <c:pt idx="42032">
                  <c:v>2.0803051862927399E-2</c:v>
                </c:pt>
                <c:pt idx="42033">
                  <c:v>5.1014136735332102E-2</c:v>
                </c:pt>
                <c:pt idx="42034">
                  <c:v>2.86552600352795E-2</c:v>
                </c:pt>
                <c:pt idx="42035">
                  <c:v>1.14251822285693E-2</c:v>
                </c:pt>
                <c:pt idx="42036">
                  <c:v>3.2677417760492697E-2</c:v>
                </c:pt>
                <c:pt idx="42037">
                  <c:v>1.04388696721491E-2</c:v>
                </c:pt>
                <c:pt idx="42038">
                  <c:v>5.8531320172891498E-2</c:v>
                </c:pt>
                <c:pt idx="42039">
                  <c:v>1.41875611783083E-2</c:v>
                </c:pt>
                <c:pt idx="42040">
                  <c:v>1.52914868141844E-2</c:v>
                </c:pt>
                <c:pt idx="42041">
                  <c:v>1.34114180462142E-2</c:v>
                </c:pt>
                <c:pt idx="42042">
                  <c:v>1.7150522209141102E-2</c:v>
                </c:pt>
                <c:pt idx="42043">
                  <c:v>4.7884742192071297E-2</c:v>
                </c:pt>
                <c:pt idx="42044">
                  <c:v>3.8448897386738998E-2</c:v>
                </c:pt>
                <c:pt idx="42045">
                  <c:v>2.1409758677912099E-2</c:v>
                </c:pt>
                <c:pt idx="42046">
                  <c:v>1.1140857446486499E-2</c:v>
                </c:pt>
                <c:pt idx="42047">
                  <c:v>2.6279351464173501E-2</c:v>
                </c:pt>
                <c:pt idx="42048">
                  <c:v>2.1505251780720502E-2</c:v>
                </c:pt>
                <c:pt idx="42049">
                  <c:v>1.43386320205263E-2</c:v>
                </c:pt>
                <c:pt idx="42050">
                  <c:v>4.8605367803882298E-2</c:v>
                </c:pt>
                <c:pt idx="42051">
                  <c:v>2.3734959995899401E-2</c:v>
                </c:pt>
                <c:pt idx="42052">
                  <c:v>1.4538384099089899E-2</c:v>
                </c:pt>
                <c:pt idx="42053">
                  <c:v>4.3683240929003102E-2</c:v>
                </c:pt>
                <c:pt idx="42054">
                  <c:v>2.6305732080353601E-2</c:v>
                </c:pt>
                <c:pt idx="42055">
                  <c:v>3.0108810782529701E-2</c:v>
                </c:pt>
                <c:pt idx="42056">
                  <c:v>1.69439437843137E-2</c:v>
                </c:pt>
                <c:pt idx="42057">
                  <c:v>1.56077272118422E-2</c:v>
                </c:pt>
                <c:pt idx="42058">
                  <c:v>5.5836320111220097E-2</c:v>
                </c:pt>
                <c:pt idx="42059">
                  <c:v>1.27028974526539E-2</c:v>
                </c:pt>
                <c:pt idx="42060">
                  <c:v>1.9922619865894699E-2</c:v>
                </c:pt>
                <c:pt idx="42061">
                  <c:v>1.62848654053541E-2</c:v>
                </c:pt>
                <c:pt idx="42062">
                  <c:v>4.7150013648409601E-2</c:v>
                </c:pt>
                <c:pt idx="42063">
                  <c:v>2.0601322240490001E-2</c:v>
                </c:pt>
                <c:pt idx="42064">
                  <c:v>4.1207224905631203E-2</c:v>
                </c:pt>
                <c:pt idx="42065">
                  <c:v>6.8098806239328E-2</c:v>
                </c:pt>
                <c:pt idx="42066">
                  <c:v>2.0947499759138399E-2</c:v>
                </c:pt>
                <c:pt idx="42067">
                  <c:v>1.24898979550084E-2</c:v>
                </c:pt>
                <c:pt idx="42068">
                  <c:v>1.5412165105491701E-2</c:v>
                </c:pt>
                <c:pt idx="42069">
                  <c:v>5.6200078794417997E-2</c:v>
                </c:pt>
                <c:pt idx="42070">
                  <c:v>4.0082986376539398E-2</c:v>
                </c:pt>
                <c:pt idx="42071">
                  <c:v>1.4881290773469001E-2</c:v>
                </c:pt>
                <c:pt idx="42072">
                  <c:v>4.8467368687225197E-2</c:v>
                </c:pt>
                <c:pt idx="42073">
                  <c:v>2.0210017002188298E-2</c:v>
                </c:pt>
                <c:pt idx="42074">
                  <c:v>1.6440789327422899E-2</c:v>
                </c:pt>
                <c:pt idx="42075">
                  <c:v>1.6702493760966601E-2</c:v>
                </c:pt>
                <c:pt idx="42076">
                  <c:v>3.3496855809507897E-2</c:v>
                </c:pt>
                <c:pt idx="42077">
                  <c:v>4.78872161613529E-2</c:v>
                </c:pt>
                <c:pt idx="42078">
                  <c:v>2.4875412122888001E-2</c:v>
                </c:pt>
                <c:pt idx="42079">
                  <c:v>1.25711864657688E-2</c:v>
                </c:pt>
                <c:pt idx="42080">
                  <c:v>5.7621024354896501E-2</c:v>
                </c:pt>
                <c:pt idx="42081">
                  <c:v>2.91094777374366E-2</c:v>
                </c:pt>
                <c:pt idx="42082">
                  <c:v>2.4103812175389299E-2</c:v>
                </c:pt>
                <c:pt idx="42083">
                  <c:v>6.9018906899706703E-2</c:v>
                </c:pt>
                <c:pt idx="42084">
                  <c:v>1.52198118597745E-2</c:v>
                </c:pt>
                <c:pt idx="42085">
                  <c:v>1.46523077927716E-2</c:v>
                </c:pt>
                <c:pt idx="42086">
                  <c:v>2.8041379634251299E-2</c:v>
                </c:pt>
                <c:pt idx="42087">
                  <c:v>1.4870887057685E-2</c:v>
                </c:pt>
                <c:pt idx="42088">
                  <c:v>2.87920722688597E-2</c:v>
                </c:pt>
                <c:pt idx="42089">
                  <c:v>2.5495176567531801E-2</c:v>
                </c:pt>
                <c:pt idx="42090">
                  <c:v>1.51884850267701E-2</c:v>
                </c:pt>
                <c:pt idx="42091">
                  <c:v>5.2098767718267797E-2</c:v>
                </c:pt>
                <c:pt idx="42092">
                  <c:v>2.4815550432101499E-2</c:v>
                </c:pt>
                <c:pt idx="42093">
                  <c:v>4.72126135875654E-2</c:v>
                </c:pt>
                <c:pt idx="42094">
                  <c:v>6.3176092158277505E-2</c:v>
                </c:pt>
                <c:pt idx="42095">
                  <c:v>3.0152263996124602E-2</c:v>
                </c:pt>
                <c:pt idx="42096">
                  <c:v>3.5282035676821401E-2</c:v>
                </c:pt>
                <c:pt idx="42097">
                  <c:v>2.6357612434784499E-2</c:v>
                </c:pt>
                <c:pt idx="42098">
                  <c:v>1.2902078395923699E-2</c:v>
                </c:pt>
                <c:pt idx="42099">
                  <c:v>2.0141758262330101E-2</c:v>
                </c:pt>
                <c:pt idx="42100">
                  <c:v>2.7616788834063401E-2</c:v>
                </c:pt>
                <c:pt idx="42101">
                  <c:v>2.37728659859281E-2</c:v>
                </c:pt>
                <c:pt idx="42102">
                  <c:v>1.96131668025257E-2</c:v>
                </c:pt>
                <c:pt idx="42103">
                  <c:v>1.2940070849278999E-2</c:v>
                </c:pt>
                <c:pt idx="42104">
                  <c:v>1.16592877553036E-2</c:v>
                </c:pt>
                <c:pt idx="42105">
                  <c:v>1.5550297317469999E-2</c:v>
                </c:pt>
                <c:pt idx="42106">
                  <c:v>1.57421737415601E-2</c:v>
                </c:pt>
                <c:pt idx="42107">
                  <c:v>1.6467928226817901E-2</c:v>
                </c:pt>
                <c:pt idx="42108">
                  <c:v>2.8162419511877E-2</c:v>
                </c:pt>
                <c:pt idx="42109">
                  <c:v>1.8426062171601199E-2</c:v>
                </c:pt>
                <c:pt idx="42110">
                  <c:v>2.15106424091123E-2</c:v>
                </c:pt>
                <c:pt idx="42111">
                  <c:v>1.25396352429258E-2</c:v>
                </c:pt>
                <c:pt idx="42112">
                  <c:v>1.1317887026020801E-2</c:v>
                </c:pt>
                <c:pt idx="42113">
                  <c:v>1.5370289492208001E-2</c:v>
                </c:pt>
                <c:pt idx="42114">
                  <c:v>4.8023005351916399E-2</c:v>
                </c:pt>
                <c:pt idx="42115">
                  <c:v>1.81175951794132E-2</c:v>
                </c:pt>
                <c:pt idx="42116">
                  <c:v>7.5431309502386107E-2</c:v>
                </c:pt>
                <c:pt idx="42117">
                  <c:v>1.45732191599642E-2</c:v>
                </c:pt>
                <c:pt idx="42118">
                  <c:v>1.1778417669585E-2</c:v>
                </c:pt>
                <c:pt idx="42119">
                  <c:v>3.45519817056451E-2</c:v>
                </c:pt>
                <c:pt idx="42120">
                  <c:v>4.28630676388305E-2</c:v>
                </c:pt>
                <c:pt idx="42121">
                  <c:v>2.12804238747024E-2</c:v>
                </c:pt>
                <c:pt idx="42122">
                  <c:v>7.5130352320052607E-2</c:v>
                </c:pt>
                <c:pt idx="42123">
                  <c:v>2.1884391320772498E-2</c:v>
                </c:pt>
                <c:pt idx="42124">
                  <c:v>1.1924080740722201E-2</c:v>
                </c:pt>
                <c:pt idx="42125">
                  <c:v>1.6084097720098899E-2</c:v>
                </c:pt>
                <c:pt idx="42126">
                  <c:v>1.7039683234813099E-2</c:v>
                </c:pt>
                <c:pt idx="42127">
                  <c:v>2.2044881098260399E-2</c:v>
                </c:pt>
                <c:pt idx="42128">
                  <c:v>6.9516314301316398E-2</c:v>
                </c:pt>
                <c:pt idx="42129">
                  <c:v>3.7655578765284102E-2</c:v>
                </c:pt>
                <c:pt idx="42130">
                  <c:v>1.47713973317215E-2</c:v>
                </c:pt>
                <c:pt idx="42131">
                  <c:v>2.778130827878E-2</c:v>
                </c:pt>
                <c:pt idx="42132">
                  <c:v>4.0081174470264998E-2</c:v>
                </c:pt>
                <c:pt idx="42133">
                  <c:v>1.33483583873019E-2</c:v>
                </c:pt>
                <c:pt idx="42134">
                  <c:v>2.9182014321819199E-2</c:v>
                </c:pt>
                <c:pt idx="42135">
                  <c:v>1.67500646206469E-2</c:v>
                </c:pt>
                <c:pt idx="42136">
                  <c:v>2.2670143327967102E-2</c:v>
                </c:pt>
                <c:pt idx="42137">
                  <c:v>1.31920799885048E-2</c:v>
                </c:pt>
                <c:pt idx="42138">
                  <c:v>3.74956931890413E-2</c:v>
                </c:pt>
                <c:pt idx="42139">
                  <c:v>2.1473903792546101E-2</c:v>
                </c:pt>
                <c:pt idx="42140">
                  <c:v>1.44038477682174E-2</c:v>
                </c:pt>
                <c:pt idx="42141">
                  <c:v>1.25782621175762E-2</c:v>
                </c:pt>
                <c:pt idx="42142">
                  <c:v>6.1187766859318697E-2</c:v>
                </c:pt>
                <c:pt idx="42143">
                  <c:v>5.2912550632067998E-2</c:v>
                </c:pt>
                <c:pt idx="42144">
                  <c:v>1.0719892774252501E-2</c:v>
                </c:pt>
                <c:pt idx="42145">
                  <c:v>1.7986049642375899E-2</c:v>
                </c:pt>
                <c:pt idx="42146">
                  <c:v>1.8493256025310999E-2</c:v>
                </c:pt>
                <c:pt idx="42147">
                  <c:v>1.13733393326303E-2</c:v>
                </c:pt>
                <c:pt idx="42148">
                  <c:v>1.49472892565936E-2</c:v>
                </c:pt>
                <c:pt idx="42149">
                  <c:v>1.9834917879111801E-2</c:v>
                </c:pt>
                <c:pt idx="42150">
                  <c:v>2.74545461378106E-2</c:v>
                </c:pt>
                <c:pt idx="42151">
                  <c:v>2.36225951851275E-2</c:v>
                </c:pt>
                <c:pt idx="42152">
                  <c:v>1.43811728210766E-2</c:v>
                </c:pt>
                <c:pt idx="42153">
                  <c:v>3.19758743745025E-2</c:v>
                </c:pt>
                <c:pt idx="42154">
                  <c:v>1.6928501474175899E-2</c:v>
                </c:pt>
                <c:pt idx="42155">
                  <c:v>1.52092398813201E-2</c:v>
                </c:pt>
                <c:pt idx="42156">
                  <c:v>1.70533617936818E-2</c:v>
                </c:pt>
                <c:pt idx="42157">
                  <c:v>1.1148742071251499E-2</c:v>
                </c:pt>
                <c:pt idx="42158">
                  <c:v>3.8245684990417098E-2</c:v>
                </c:pt>
                <c:pt idx="42159">
                  <c:v>6.1672013330960403E-2</c:v>
                </c:pt>
                <c:pt idx="42160">
                  <c:v>3.8745869800147499E-2</c:v>
                </c:pt>
                <c:pt idx="42161">
                  <c:v>2.1860657067380301E-2</c:v>
                </c:pt>
                <c:pt idx="42162">
                  <c:v>2.0416666936664801E-2</c:v>
                </c:pt>
                <c:pt idx="42163">
                  <c:v>1.4009028072541001E-2</c:v>
                </c:pt>
                <c:pt idx="42164">
                  <c:v>2.0401556753707101E-2</c:v>
                </c:pt>
                <c:pt idx="42165">
                  <c:v>7.3790829763457799E-2</c:v>
                </c:pt>
                <c:pt idx="42166">
                  <c:v>1.0304930074500099E-2</c:v>
                </c:pt>
                <c:pt idx="42167">
                  <c:v>1.10733886251908E-2</c:v>
                </c:pt>
                <c:pt idx="42168">
                  <c:v>1.19557573931586E-2</c:v>
                </c:pt>
                <c:pt idx="42169">
                  <c:v>2.3153009994708301E-2</c:v>
                </c:pt>
                <c:pt idx="42170">
                  <c:v>3.7803497529713001E-2</c:v>
                </c:pt>
                <c:pt idx="42171">
                  <c:v>2.4908548822406701E-2</c:v>
                </c:pt>
                <c:pt idx="42172">
                  <c:v>1.8863975668457E-2</c:v>
                </c:pt>
                <c:pt idx="42173">
                  <c:v>3.6666472797091697E-2</c:v>
                </c:pt>
                <c:pt idx="42174">
                  <c:v>1.8150870527505299E-2</c:v>
                </c:pt>
                <c:pt idx="42175">
                  <c:v>1.6673185168430301E-2</c:v>
                </c:pt>
                <c:pt idx="42176">
                  <c:v>1.79965536850746E-2</c:v>
                </c:pt>
                <c:pt idx="42177">
                  <c:v>2.2301736990513899E-2</c:v>
                </c:pt>
                <c:pt idx="42178">
                  <c:v>3.14097587591688E-2</c:v>
                </c:pt>
                <c:pt idx="42179">
                  <c:v>1.33332209371241E-2</c:v>
                </c:pt>
                <c:pt idx="42180">
                  <c:v>1.8474166710320601E-2</c:v>
                </c:pt>
                <c:pt idx="42181">
                  <c:v>1.3394636150589501E-2</c:v>
                </c:pt>
                <c:pt idx="42182">
                  <c:v>1.6802036228456201E-2</c:v>
                </c:pt>
                <c:pt idx="42183">
                  <c:v>1.37381144635712E-2</c:v>
                </c:pt>
                <c:pt idx="42184">
                  <c:v>4.0156821023329903E-2</c:v>
                </c:pt>
                <c:pt idx="42185">
                  <c:v>2.7897188782091201E-2</c:v>
                </c:pt>
                <c:pt idx="42186">
                  <c:v>1.1635716461207901E-2</c:v>
                </c:pt>
                <c:pt idx="42187">
                  <c:v>6.1993490791694902E-2</c:v>
                </c:pt>
                <c:pt idx="42188">
                  <c:v>1.36603458788915E-2</c:v>
                </c:pt>
                <c:pt idx="42189">
                  <c:v>1.02362268877752E-2</c:v>
                </c:pt>
                <c:pt idx="42190">
                  <c:v>2.1829115421260301E-2</c:v>
                </c:pt>
                <c:pt idx="42191">
                  <c:v>3.84497227056049E-2</c:v>
                </c:pt>
                <c:pt idx="42192">
                  <c:v>1.1239708866853E-2</c:v>
                </c:pt>
                <c:pt idx="42193">
                  <c:v>2.7361137484505499E-2</c:v>
                </c:pt>
                <c:pt idx="42194">
                  <c:v>1.23205988348454E-2</c:v>
                </c:pt>
                <c:pt idx="42195">
                  <c:v>1.2910801060790501E-2</c:v>
                </c:pt>
                <c:pt idx="42196">
                  <c:v>1.5385126370601399E-2</c:v>
                </c:pt>
                <c:pt idx="42197">
                  <c:v>2.3677303601618099E-2</c:v>
                </c:pt>
                <c:pt idx="42198">
                  <c:v>1.0475767884308001E-2</c:v>
                </c:pt>
                <c:pt idx="42199">
                  <c:v>7.2707313436078405E-2</c:v>
                </c:pt>
                <c:pt idx="42200">
                  <c:v>3.2489468133878499E-2</c:v>
                </c:pt>
                <c:pt idx="42201">
                  <c:v>7.1177400642343902E-2</c:v>
                </c:pt>
                <c:pt idx="42202">
                  <c:v>1.8997579998853799E-2</c:v>
                </c:pt>
                <c:pt idx="42203">
                  <c:v>1.35008015691456E-2</c:v>
                </c:pt>
                <c:pt idx="42204">
                  <c:v>2.2876066191215998E-2</c:v>
                </c:pt>
                <c:pt idx="42205">
                  <c:v>5.1184170685338003E-2</c:v>
                </c:pt>
                <c:pt idx="42206">
                  <c:v>6.3356850515265795E-2</c:v>
                </c:pt>
                <c:pt idx="42207">
                  <c:v>1.02882366399339E-2</c:v>
                </c:pt>
                <c:pt idx="42208">
                  <c:v>5.7683881375632601E-2</c:v>
                </c:pt>
                <c:pt idx="42209">
                  <c:v>1.43378968811269E-2</c:v>
                </c:pt>
                <c:pt idx="42210">
                  <c:v>5.0271677357050598E-2</c:v>
                </c:pt>
                <c:pt idx="42211">
                  <c:v>1.18578448138541E-2</c:v>
                </c:pt>
                <c:pt idx="42212">
                  <c:v>7.47565561353397E-2</c:v>
                </c:pt>
                <c:pt idx="42213">
                  <c:v>7.8114926129733503E-2</c:v>
                </c:pt>
                <c:pt idx="42214">
                  <c:v>2.37693463303448E-2</c:v>
                </c:pt>
                <c:pt idx="42215">
                  <c:v>2.97037564627806E-2</c:v>
                </c:pt>
                <c:pt idx="42216">
                  <c:v>2.8909102411075301E-2</c:v>
                </c:pt>
                <c:pt idx="42217">
                  <c:v>1.6109402131300798E-2</c:v>
                </c:pt>
                <c:pt idx="42218">
                  <c:v>1.2042115584143699E-2</c:v>
                </c:pt>
                <c:pt idx="42219">
                  <c:v>3.9916771951396597E-2</c:v>
                </c:pt>
                <c:pt idx="42220">
                  <c:v>2.6982885805342399E-2</c:v>
                </c:pt>
                <c:pt idx="42221">
                  <c:v>1.6726652636569601E-2</c:v>
                </c:pt>
                <c:pt idx="42222">
                  <c:v>2.12291881283714E-2</c:v>
                </c:pt>
                <c:pt idx="42223">
                  <c:v>1.3469880358988801E-2</c:v>
                </c:pt>
                <c:pt idx="42224">
                  <c:v>1.5120284308709099E-2</c:v>
                </c:pt>
                <c:pt idx="42225">
                  <c:v>1.6801046674504098E-2</c:v>
                </c:pt>
                <c:pt idx="42226">
                  <c:v>1.7480543600825699E-2</c:v>
                </c:pt>
                <c:pt idx="42227">
                  <c:v>2.7605495717261199E-2</c:v>
                </c:pt>
                <c:pt idx="42228">
                  <c:v>1.67209133789958E-2</c:v>
                </c:pt>
                <c:pt idx="42229">
                  <c:v>3.2320061938489103E-2</c:v>
                </c:pt>
                <c:pt idx="42230">
                  <c:v>1.6285138901148501E-2</c:v>
                </c:pt>
                <c:pt idx="42231">
                  <c:v>1.5527679159769299E-2</c:v>
                </c:pt>
                <c:pt idx="42232">
                  <c:v>1.5876668808443999E-2</c:v>
                </c:pt>
                <c:pt idx="42233">
                  <c:v>1.7141305483879599E-2</c:v>
                </c:pt>
                <c:pt idx="42234">
                  <c:v>1.8621498241480201E-2</c:v>
                </c:pt>
                <c:pt idx="42235">
                  <c:v>1.9342799985064399E-2</c:v>
                </c:pt>
                <c:pt idx="42236">
                  <c:v>3.7638193914317802E-2</c:v>
                </c:pt>
                <c:pt idx="42237">
                  <c:v>1.4012357967352999E-2</c:v>
                </c:pt>
                <c:pt idx="42238">
                  <c:v>1.18186753631641E-2</c:v>
                </c:pt>
                <c:pt idx="42239">
                  <c:v>1.38377908213374E-2</c:v>
                </c:pt>
                <c:pt idx="42240">
                  <c:v>1.9648290011412099E-2</c:v>
                </c:pt>
                <c:pt idx="42241">
                  <c:v>6.7759635111104097E-2</c:v>
                </c:pt>
                <c:pt idx="42242">
                  <c:v>4.8102747497944597E-2</c:v>
                </c:pt>
                <c:pt idx="42243">
                  <c:v>4.2792238699049599E-2</c:v>
                </c:pt>
                <c:pt idx="42244">
                  <c:v>5.72255440336615E-2</c:v>
                </c:pt>
                <c:pt idx="42245">
                  <c:v>1.3657618512468E-2</c:v>
                </c:pt>
                <c:pt idx="42246">
                  <c:v>4.1374031343163198E-2</c:v>
                </c:pt>
                <c:pt idx="42247">
                  <c:v>1.3676114160238499E-2</c:v>
                </c:pt>
                <c:pt idx="42248">
                  <c:v>1.9156049300309098E-2</c:v>
                </c:pt>
                <c:pt idx="42249">
                  <c:v>1.35942287335898E-2</c:v>
                </c:pt>
                <c:pt idx="42250">
                  <c:v>1.78512631963425E-2</c:v>
                </c:pt>
                <c:pt idx="42251">
                  <c:v>3.50306260172542E-2</c:v>
                </c:pt>
                <c:pt idx="42252">
                  <c:v>3.47712841328182E-2</c:v>
                </c:pt>
                <c:pt idx="42253">
                  <c:v>4.22655081131844E-2</c:v>
                </c:pt>
                <c:pt idx="42254">
                  <c:v>1.12604728779532E-2</c:v>
                </c:pt>
                <c:pt idx="42255">
                  <c:v>2.18513309062758E-2</c:v>
                </c:pt>
                <c:pt idx="42256">
                  <c:v>7.3107935382568101E-2</c:v>
                </c:pt>
                <c:pt idx="42257">
                  <c:v>2.3122411828860601E-2</c:v>
                </c:pt>
                <c:pt idx="42258">
                  <c:v>2.0181365006764599E-2</c:v>
                </c:pt>
                <c:pt idx="42259">
                  <c:v>1.1371571807817E-2</c:v>
                </c:pt>
                <c:pt idx="42260">
                  <c:v>1.1591718571026101E-2</c:v>
                </c:pt>
                <c:pt idx="42261">
                  <c:v>7.5055379299657499E-2</c:v>
                </c:pt>
                <c:pt idx="42262">
                  <c:v>1.35321094814509E-2</c:v>
                </c:pt>
                <c:pt idx="42263">
                  <c:v>1.09115749737066E-2</c:v>
                </c:pt>
                <c:pt idx="42264">
                  <c:v>2.9285840940070199E-2</c:v>
                </c:pt>
                <c:pt idx="42265">
                  <c:v>4.6805052515617299E-2</c:v>
                </c:pt>
                <c:pt idx="42266">
                  <c:v>1.1999583165486201E-2</c:v>
                </c:pt>
                <c:pt idx="42267">
                  <c:v>2.04267170179856E-2</c:v>
                </c:pt>
                <c:pt idx="42268">
                  <c:v>1.10523197142222E-2</c:v>
                </c:pt>
                <c:pt idx="42269">
                  <c:v>1.20743930832833E-2</c:v>
                </c:pt>
                <c:pt idx="42270">
                  <c:v>1.4700793057198101E-2</c:v>
                </c:pt>
                <c:pt idx="42271">
                  <c:v>5.6711172334361598E-2</c:v>
                </c:pt>
                <c:pt idx="42272">
                  <c:v>3.74765891999383E-2</c:v>
                </c:pt>
                <c:pt idx="42273">
                  <c:v>1.6404259721074298E-2</c:v>
                </c:pt>
                <c:pt idx="42274">
                  <c:v>1.5821777593404699E-2</c:v>
                </c:pt>
                <c:pt idx="42275">
                  <c:v>3.01072227221717E-2</c:v>
                </c:pt>
                <c:pt idx="42276">
                  <c:v>2.0087798168808398E-2</c:v>
                </c:pt>
                <c:pt idx="42277">
                  <c:v>3.5868647068276402E-2</c:v>
                </c:pt>
                <c:pt idx="42278">
                  <c:v>6.5849724319286193E-2</c:v>
                </c:pt>
                <c:pt idx="42279">
                  <c:v>1.03342278545887E-2</c:v>
                </c:pt>
                <c:pt idx="42280">
                  <c:v>3.1504718970635899E-2</c:v>
                </c:pt>
                <c:pt idx="42281">
                  <c:v>1.2710707652244701E-2</c:v>
                </c:pt>
                <c:pt idx="42282">
                  <c:v>1.38851650554469E-2</c:v>
                </c:pt>
                <c:pt idx="42283">
                  <c:v>5.5248398895498201E-2</c:v>
                </c:pt>
                <c:pt idx="42284">
                  <c:v>6.4833090676747807E-2</c:v>
                </c:pt>
                <c:pt idx="42285">
                  <c:v>2.26114344151142E-2</c:v>
                </c:pt>
                <c:pt idx="42286">
                  <c:v>1.04576723744226E-2</c:v>
                </c:pt>
                <c:pt idx="42287">
                  <c:v>6.6532777171844096E-2</c:v>
                </c:pt>
                <c:pt idx="42288">
                  <c:v>4.3416860631708298E-2</c:v>
                </c:pt>
                <c:pt idx="42289">
                  <c:v>2.9662295492254302E-2</c:v>
                </c:pt>
                <c:pt idx="42290">
                  <c:v>1.13526049948175E-2</c:v>
                </c:pt>
                <c:pt idx="42291">
                  <c:v>3.3292315422747402E-2</c:v>
                </c:pt>
                <c:pt idx="42292">
                  <c:v>3.8249651061453102E-2</c:v>
                </c:pt>
                <c:pt idx="42293">
                  <c:v>1.80993651897082E-2</c:v>
                </c:pt>
                <c:pt idx="42294">
                  <c:v>1.8852916339731199E-2</c:v>
                </c:pt>
                <c:pt idx="42295">
                  <c:v>2.42260513183459E-2</c:v>
                </c:pt>
                <c:pt idx="42296">
                  <c:v>1.25916640993072E-2</c:v>
                </c:pt>
                <c:pt idx="42297">
                  <c:v>1.40405596119443E-2</c:v>
                </c:pt>
                <c:pt idx="42298">
                  <c:v>7.6870400279237402E-2</c:v>
                </c:pt>
                <c:pt idx="42299">
                  <c:v>1.7965521400733798E-2</c:v>
                </c:pt>
                <c:pt idx="42300">
                  <c:v>3.1135454198262798E-2</c:v>
                </c:pt>
                <c:pt idx="42301">
                  <c:v>4.2459936246534401E-2</c:v>
                </c:pt>
                <c:pt idx="42302">
                  <c:v>6.3434372823017601E-2</c:v>
                </c:pt>
                <c:pt idx="42303">
                  <c:v>1.7327661021052199E-2</c:v>
                </c:pt>
                <c:pt idx="42304">
                  <c:v>3.2198696414102203E-2</c:v>
                </c:pt>
                <c:pt idx="42305">
                  <c:v>1.18795308526096E-2</c:v>
                </c:pt>
                <c:pt idx="42306">
                  <c:v>4.0487861389115302E-2</c:v>
                </c:pt>
                <c:pt idx="42307">
                  <c:v>3.9292195974978503E-2</c:v>
                </c:pt>
                <c:pt idx="42308">
                  <c:v>2.7962847889202499E-2</c:v>
                </c:pt>
                <c:pt idx="42309">
                  <c:v>1.41560455681723E-2</c:v>
                </c:pt>
                <c:pt idx="42310">
                  <c:v>4.98233696467782E-2</c:v>
                </c:pt>
                <c:pt idx="42311">
                  <c:v>6.8622519377439004E-2</c:v>
                </c:pt>
                <c:pt idx="42312">
                  <c:v>2.0573247185101E-2</c:v>
                </c:pt>
                <c:pt idx="42313">
                  <c:v>2.97449480494851E-2</c:v>
                </c:pt>
                <c:pt idx="42314">
                  <c:v>2.5626093766868498E-2</c:v>
                </c:pt>
                <c:pt idx="42315">
                  <c:v>1.0301390720595599E-2</c:v>
                </c:pt>
                <c:pt idx="42316">
                  <c:v>1.37201506843067E-2</c:v>
                </c:pt>
                <c:pt idx="42317">
                  <c:v>1.9695129019589201E-2</c:v>
                </c:pt>
                <c:pt idx="42318">
                  <c:v>2.7291052559195599E-2</c:v>
                </c:pt>
                <c:pt idx="42319">
                  <c:v>1.1610562915117801E-2</c:v>
                </c:pt>
                <c:pt idx="42320">
                  <c:v>1.28769748294424E-2</c:v>
                </c:pt>
                <c:pt idx="42321">
                  <c:v>2.4548053989279301E-2</c:v>
                </c:pt>
                <c:pt idx="42322">
                  <c:v>1.17904540261594E-2</c:v>
                </c:pt>
                <c:pt idx="42323">
                  <c:v>4.0208009446796297E-2</c:v>
                </c:pt>
                <c:pt idx="42324">
                  <c:v>2.4606859200995E-2</c:v>
                </c:pt>
                <c:pt idx="42325">
                  <c:v>5.0272797399076197E-2</c:v>
                </c:pt>
                <c:pt idx="42326">
                  <c:v>5.0479319399510898E-2</c:v>
                </c:pt>
                <c:pt idx="42327">
                  <c:v>1.5777363119920899E-2</c:v>
                </c:pt>
                <c:pt idx="42328">
                  <c:v>5.7365205414291298E-2</c:v>
                </c:pt>
                <c:pt idx="42329">
                  <c:v>1.9003788193203201E-2</c:v>
                </c:pt>
                <c:pt idx="42330">
                  <c:v>1.4645648167926699E-2</c:v>
                </c:pt>
                <c:pt idx="42331">
                  <c:v>2.1068564801882701E-2</c:v>
                </c:pt>
                <c:pt idx="42332">
                  <c:v>2.3758041281250399E-2</c:v>
                </c:pt>
                <c:pt idx="42333">
                  <c:v>1.19511455374434E-2</c:v>
                </c:pt>
                <c:pt idx="42334">
                  <c:v>2.8066539828825902E-2</c:v>
                </c:pt>
                <c:pt idx="42335">
                  <c:v>2.66810466930823E-2</c:v>
                </c:pt>
                <c:pt idx="42336">
                  <c:v>1.8462177822450899E-2</c:v>
                </c:pt>
                <c:pt idx="42337">
                  <c:v>4.4266443149286502E-2</c:v>
                </c:pt>
                <c:pt idx="42338">
                  <c:v>4.9575930171672403E-2</c:v>
                </c:pt>
                <c:pt idx="42339">
                  <c:v>1.8054385263803301E-2</c:v>
                </c:pt>
                <c:pt idx="42340">
                  <c:v>1.36243588788872E-2</c:v>
                </c:pt>
                <c:pt idx="42341">
                  <c:v>5.2562509580721298E-2</c:v>
                </c:pt>
                <c:pt idx="42342">
                  <c:v>2.8274273029406698E-2</c:v>
                </c:pt>
                <c:pt idx="42343">
                  <c:v>1.6853904456003599E-2</c:v>
                </c:pt>
                <c:pt idx="42344">
                  <c:v>1.52005343635081E-2</c:v>
                </c:pt>
                <c:pt idx="42345">
                  <c:v>1.44737595807972E-2</c:v>
                </c:pt>
                <c:pt idx="42346">
                  <c:v>1.21495548271857E-2</c:v>
                </c:pt>
                <c:pt idx="42347">
                  <c:v>1.17561974436813E-2</c:v>
                </c:pt>
                <c:pt idx="42348">
                  <c:v>2.9187509896118399E-2</c:v>
                </c:pt>
                <c:pt idx="42349">
                  <c:v>2.55092738318962E-2</c:v>
                </c:pt>
                <c:pt idx="42350">
                  <c:v>3.3513390225011798E-2</c:v>
                </c:pt>
                <c:pt idx="42351">
                  <c:v>2.1190387538461301E-2</c:v>
                </c:pt>
                <c:pt idx="42352">
                  <c:v>1.46932652867735E-2</c:v>
                </c:pt>
                <c:pt idx="42353">
                  <c:v>5.8018848660490299E-2</c:v>
                </c:pt>
                <c:pt idx="42354">
                  <c:v>1.90606782934345E-2</c:v>
                </c:pt>
                <c:pt idx="42355">
                  <c:v>6.72402612417074E-2</c:v>
                </c:pt>
                <c:pt idx="42356">
                  <c:v>1.1622992656047999E-2</c:v>
                </c:pt>
                <c:pt idx="42357">
                  <c:v>1.33252551168108E-2</c:v>
                </c:pt>
                <c:pt idx="42358">
                  <c:v>2.3365230166560801E-2</c:v>
                </c:pt>
                <c:pt idx="42359">
                  <c:v>2.3972811324362998E-2</c:v>
                </c:pt>
                <c:pt idx="42360">
                  <c:v>1.16918612943962E-2</c:v>
                </c:pt>
                <c:pt idx="42361">
                  <c:v>3.2762606229964297E-2</c:v>
                </c:pt>
                <c:pt idx="42362">
                  <c:v>4.2032021379701003E-2</c:v>
                </c:pt>
                <c:pt idx="42363">
                  <c:v>1.9244843047579001E-2</c:v>
                </c:pt>
                <c:pt idx="42364">
                  <c:v>2.6506281681711801E-2</c:v>
                </c:pt>
                <c:pt idx="42365">
                  <c:v>5.2108359750162099E-2</c:v>
                </c:pt>
                <c:pt idx="42366">
                  <c:v>1.73401380352276E-2</c:v>
                </c:pt>
                <c:pt idx="42367">
                  <c:v>2.5387128362630101E-2</c:v>
                </c:pt>
                <c:pt idx="42368">
                  <c:v>1.7591038264994599E-2</c:v>
                </c:pt>
                <c:pt idx="42369">
                  <c:v>7.0658457915926995E-2</c:v>
                </c:pt>
                <c:pt idx="42370">
                  <c:v>3.5962197596217299E-2</c:v>
                </c:pt>
                <c:pt idx="42371">
                  <c:v>7.0160447799592296E-2</c:v>
                </c:pt>
                <c:pt idx="42372">
                  <c:v>1.39604079382346E-2</c:v>
                </c:pt>
                <c:pt idx="42373">
                  <c:v>3.08068392526217E-2</c:v>
                </c:pt>
                <c:pt idx="42374">
                  <c:v>1.6381076136873202E-2</c:v>
                </c:pt>
                <c:pt idx="42375">
                  <c:v>1.45670291802379E-2</c:v>
                </c:pt>
                <c:pt idx="42376">
                  <c:v>3.7871402694757098E-2</c:v>
                </c:pt>
                <c:pt idx="42377">
                  <c:v>1.40799203517604E-2</c:v>
                </c:pt>
                <c:pt idx="42378">
                  <c:v>1.6908803405276899E-2</c:v>
                </c:pt>
                <c:pt idx="42379">
                  <c:v>3.9306016404539498E-2</c:v>
                </c:pt>
                <c:pt idx="42380">
                  <c:v>4.1055286387732599E-2</c:v>
                </c:pt>
                <c:pt idx="42381">
                  <c:v>2.3328080479193599E-2</c:v>
                </c:pt>
                <c:pt idx="42382">
                  <c:v>5.0946207858248799E-2</c:v>
                </c:pt>
                <c:pt idx="42383">
                  <c:v>1.49534920414825E-2</c:v>
                </c:pt>
                <c:pt idx="42384">
                  <c:v>1.5716049299718201E-2</c:v>
                </c:pt>
                <c:pt idx="42385">
                  <c:v>5.7891602148716803E-2</c:v>
                </c:pt>
                <c:pt idx="42386">
                  <c:v>2.05413209905034E-2</c:v>
                </c:pt>
                <c:pt idx="42387">
                  <c:v>1.2478268056417699E-2</c:v>
                </c:pt>
                <c:pt idx="42388">
                  <c:v>5.0279119573334002E-2</c:v>
                </c:pt>
                <c:pt idx="42389">
                  <c:v>1.4464435662440401E-2</c:v>
                </c:pt>
                <c:pt idx="42390">
                  <c:v>1.13594770633431E-2</c:v>
                </c:pt>
                <c:pt idx="42391">
                  <c:v>1.48348090605543E-2</c:v>
                </c:pt>
                <c:pt idx="42392">
                  <c:v>6.94387505973834E-2</c:v>
                </c:pt>
                <c:pt idx="42393">
                  <c:v>1.46393821740594E-2</c:v>
                </c:pt>
                <c:pt idx="42394">
                  <c:v>2.3778147101860998E-2</c:v>
                </c:pt>
                <c:pt idx="42395">
                  <c:v>6.76531675832025E-2</c:v>
                </c:pt>
                <c:pt idx="42396">
                  <c:v>3.0372126248032899E-2</c:v>
                </c:pt>
                <c:pt idx="42397">
                  <c:v>2.3145549823011199E-2</c:v>
                </c:pt>
                <c:pt idx="42398">
                  <c:v>1.4253041751848199E-2</c:v>
                </c:pt>
                <c:pt idx="42399">
                  <c:v>1.11635267590065E-2</c:v>
                </c:pt>
                <c:pt idx="42400">
                  <c:v>1.7071940434568101E-2</c:v>
                </c:pt>
                <c:pt idx="42401">
                  <c:v>1.7656779632587799E-2</c:v>
                </c:pt>
                <c:pt idx="42402">
                  <c:v>4.4244417975394003E-2</c:v>
                </c:pt>
                <c:pt idx="42403">
                  <c:v>2.0071078899077902E-2</c:v>
                </c:pt>
                <c:pt idx="42404">
                  <c:v>1.32277668999407E-2</c:v>
                </c:pt>
                <c:pt idx="42405">
                  <c:v>3.0712085153916401E-2</c:v>
                </c:pt>
                <c:pt idx="42406">
                  <c:v>2.4906607791939799E-2</c:v>
                </c:pt>
                <c:pt idx="42407">
                  <c:v>3.2447528695549899E-2</c:v>
                </c:pt>
                <c:pt idx="42408">
                  <c:v>1.5836968341587199E-2</c:v>
                </c:pt>
                <c:pt idx="42409">
                  <c:v>1.07077181215581E-2</c:v>
                </c:pt>
                <c:pt idx="42410">
                  <c:v>1.23832160540127E-2</c:v>
                </c:pt>
                <c:pt idx="42411">
                  <c:v>1.6887336905827902E-2</c:v>
                </c:pt>
                <c:pt idx="42412">
                  <c:v>1.8544430920560399E-2</c:v>
                </c:pt>
                <c:pt idx="42413">
                  <c:v>1.3059373187837999E-2</c:v>
                </c:pt>
                <c:pt idx="42414">
                  <c:v>3.3983990160216603E-2</c:v>
                </c:pt>
                <c:pt idx="42415">
                  <c:v>1.10758397321854E-2</c:v>
                </c:pt>
                <c:pt idx="42416">
                  <c:v>2.4648177121153102E-2</c:v>
                </c:pt>
                <c:pt idx="42417">
                  <c:v>2.5137509995323E-2</c:v>
                </c:pt>
                <c:pt idx="42418">
                  <c:v>1.4934243181509601E-2</c:v>
                </c:pt>
                <c:pt idx="42419">
                  <c:v>5.0631529864479503E-2</c:v>
                </c:pt>
                <c:pt idx="42420">
                  <c:v>1.33921565309636E-2</c:v>
                </c:pt>
                <c:pt idx="42421">
                  <c:v>1.25540731883549E-2</c:v>
                </c:pt>
                <c:pt idx="42422">
                  <c:v>1.4718937359663601E-2</c:v>
                </c:pt>
                <c:pt idx="42423">
                  <c:v>2.0156562175260601E-2</c:v>
                </c:pt>
                <c:pt idx="42424">
                  <c:v>1.60165895188614E-2</c:v>
                </c:pt>
                <c:pt idx="42425">
                  <c:v>1.44984275279004E-2</c:v>
                </c:pt>
                <c:pt idx="42426">
                  <c:v>1.0999122282477999E-2</c:v>
                </c:pt>
                <c:pt idx="42427">
                  <c:v>1.03325810764894E-2</c:v>
                </c:pt>
                <c:pt idx="42428">
                  <c:v>2.5653264442086699E-2</c:v>
                </c:pt>
                <c:pt idx="42429">
                  <c:v>2.2474901584142299E-2</c:v>
                </c:pt>
                <c:pt idx="42430">
                  <c:v>2.4420490776942898E-2</c:v>
                </c:pt>
                <c:pt idx="42431">
                  <c:v>1.09533035024979E-2</c:v>
                </c:pt>
                <c:pt idx="42432">
                  <c:v>1.2141479921424799E-2</c:v>
                </c:pt>
                <c:pt idx="42433">
                  <c:v>5.24138787318007E-2</c:v>
                </c:pt>
                <c:pt idx="42434">
                  <c:v>1.4675347581212301E-2</c:v>
                </c:pt>
                <c:pt idx="42435">
                  <c:v>1.6416843004048699E-2</c:v>
                </c:pt>
                <c:pt idx="42436">
                  <c:v>3.1576392116108402E-2</c:v>
                </c:pt>
                <c:pt idx="42437">
                  <c:v>4.0428288518598601E-2</c:v>
                </c:pt>
                <c:pt idx="42438">
                  <c:v>1.3489407233863699E-2</c:v>
                </c:pt>
                <c:pt idx="42439">
                  <c:v>4.5685439115843302E-2</c:v>
                </c:pt>
                <c:pt idx="42440">
                  <c:v>3.25158810816467E-2</c:v>
                </c:pt>
                <c:pt idx="42441">
                  <c:v>1.2863636622939E-2</c:v>
                </c:pt>
                <c:pt idx="42442">
                  <c:v>2.8862653275444301E-2</c:v>
                </c:pt>
                <c:pt idx="42443">
                  <c:v>1.9233017697100799E-2</c:v>
                </c:pt>
                <c:pt idx="42444">
                  <c:v>1.6949113218675701E-2</c:v>
                </c:pt>
                <c:pt idx="42445">
                  <c:v>2.01764028670182E-2</c:v>
                </c:pt>
                <c:pt idx="42446">
                  <c:v>1.4199153903150101E-2</c:v>
                </c:pt>
                <c:pt idx="42447">
                  <c:v>1.67774338359018E-2</c:v>
                </c:pt>
                <c:pt idx="42448">
                  <c:v>2.65611518217376E-2</c:v>
                </c:pt>
                <c:pt idx="42449">
                  <c:v>1.0980529871903901E-2</c:v>
                </c:pt>
                <c:pt idx="42450">
                  <c:v>2.03188858642501E-2</c:v>
                </c:pt>
                <c:pt idx="42451">
                  <c:v>1.11754655228779E-2</c:v>
                </c:pt>
                <c:pt idx="42452">
                  <c:v>5.9657802758985801E-2</c:v>
                </c:pt>
                <c:pt idx="42453">
                  <c:v>7.7254644392207306E-2</c:v>
                </c:pt>
                <c:pt idx="42454">
                  <c:v>1.87674638202503E-2</c:v>
                </c:pt>
                <c:pt idx="42455">
                  <c:v>1.5660697066752001E-2</c:v>
                </c:pt>
                <c:pt idx="42456">
                  <c:v>5.3005421022475997E-2</c:v>
                </c:pt>
                <c:pt idx="42457">
                  <c:v>1.48292979936109E-2</c:v>
                </c:pt>
                <c:pt idx="42458">
                  <c:v>3.12023092034143E-2</c:v>
                </c:pt>
                <c:pt idx="42459">
                  <c:v>2.07032803705984E-2</c:v>
                </c:pt>
                <c:pt idx="42460">
                  <c:v>4.5518413550988797E-2</c:v>
                </c:pt>
                <c:pt idx="42461">
                  <c:v>1.6456868007463502E-2</c:v>
                </c:pt>
                <c:pt idx="42462">
                  <c:v>1.28964872637739E-2</c:v>
                </c:pt>
                <c:pt idx="42463">
                  <c:v>3.59637453806552E-2</c:v>
                </c:pt>
                <c:pt idx="42464">
                  <c:v>2.1309426027207201E-2</c:v>
                </c:pt>
                <c:pt idx="42465">
                  <c:v>1.1542852216560699E-2</c:v>
                </c:pt>
                <c:pt idx="42466">
                  <c:v>2.0568971537789499E-2</c:v>
                </c:pt>
                <c:pt idx="42467">
                  <c:v>1.4516344072844301E-2</c:v>
                </c:pt>
                <c:pt idx="42468">
                  <c:v>1.1069882042060801E-2</c:v>
                </c:pt>
                <c:pt idx="42469">
                  <c:v>1.7771836649902398E-2</c:v>
                </c:pt>
                <c:pt idx="42470">
                  <c:v>6.3119862825462794E-2</c:v>
                </c:pt>
                <c:pt idx="42471">
                  <c:v>1.1182129641323899E-2</c:v>
                </c:pt>
                <c:pt idx="42472">
                  <c:v>1.36175670405902E-2</c:v>
                </c:pt>
                <c:pt idx="42473">
                  <c:v>3.8270406508969401E-2</c:v>
                </c:pt>
                <c:pt idx="42474">
                  <c:v>1.5311910515863799E-2</c:v>
                </c:pt>
                <c:pt idx="42475">
                  <c:v>1.12068236755818E-2</c:v>
                </c:pt>
                <c:pt idx="42476">
                  <c:v>6.31283725348568E-2</c:v>
                </c:pt>
                <c:pt idx="42477">
                  <c:v>1.5876267641766001E-2</c:v>
                </c:pt>
                <c:pt idx="42478">
                  <c:v>2.55544065008259E-2</c:v>
                </c:pt>
                <c:pt idx="42479">
                  <c:v>5.9777162739387199E-2</c:v>
                </c:pt>
                <c:pt idx="42480">
                  <c:v>2.3365214604157799E-2</c:v>
                </c:pt>
                <c:pt idx="42481">
                  <c:v>7.5757360411223204E-2</c:v>
                </c:pt>
                <c:pt idx="42482">
                  <c:v>1.32058025845142E-2</c:v>
                </c:pt>
                <c:pt idx="42483">
                  <c:v>6.4304404040142094E-2</c:v>
                </c:pt>
                <c:pt idx="42484">
                  <c:v>4.00292172028089E-2</c:v>
                </c:pt>
                <c:pt idx="42485">
                  <c:v>3.0436067498826502E-2</c:v>
                </c:pt>
                <c:pt idx="42486">
                  <c:v>1.5162310328172E-2</c:v>
                </c:pt>
                <c:pt idx="42487">
                  <c:v>7.1232600824832099E-2</c:v>
                </c:pt>
                <c:pt idx="42488">
                  <c:v>1.15161526242827E-2</c:v>
                </c:pt>
                <c:pt idx="42489">
                  <c:v>2.2766603127585099E-2</c:v>
                </c:pt>
                <c:pt idx="42490">
                  <c:v>3.3251452889364701E-2</c:v>
                </c:pt>
                <c:pt idx="42491">
                  <c:v>3.9776909116793303E-2</c:v>
                </c:pt>
                <c:pt idx="42492">
                  <c:v>1.09086448731471E-2</c:v>
                </c:pt>
                <c:pt idx="42493">
                  <c:v>6.1064691590816497E-2</c:v>
                </c:pt>
                <c:pt idx="42494">
                  <c:v>2.8670488535233001E-2</c:v>
                </c:pt>
                <c:pt idx="42495">
                  <c:v>1.78061984221826E-2</c:v>
                </c:pt>
                <c:pt idx="42496">
                  <c:v>1.25512290356693E-2</c:v>
                </c:pt>
                <c:pt idx="42497">
                  <c:v>1.51260567712666E-2</c:v>
                </c:pt>
                <c:pt idx="42498">
                  <c:v>5.6701162734691397E-2</c:v>
                </c:pt>
                <c:pt idx="42499">
                  <c:v>1.6264344831517299E-2</c:v>
                </c:pt>
                <c:pt idx="42500">
                  <c:v>1.2429052532108501E-2</c:v>
                </c:pt>
                <c:pt idx="42501">
                  <c:v>1.6897682493910299E-2</c:v>
                </c:pt>
                <c:pt idx="42502">
                  <c:v>2.76150124108521E-2</c:v>
                </c:pt>
                <c:pt idx="42503">
                  <c:v>2.5085295363529301E-2</c:v>
                </c:pt>
                <c:pt idx="42504">
                  <c:v>6.6066138455638204E-2</c:v>
                </c:pt>
                <c:pt idx="42505">
                  <c:v>5.5618341899330702E-2</c:v>
                </c:pt>
                <c:pt idx="42506">
                  <c:v>1.3220896933750699E-2</c:v>
                </c:pt>
                <c:pt idx="42507">
                  <c:v>3.1233823601899701E-2</c:v>
                </c:pt>
                <c:pt idx="42508">
                  <c:v>2.0371137469285601E-2</c:v>
                </c:pt>
                <c:pt idx="42509">
                  <c:v>1.31878640685475E-2</c:v>
                </c:pt>
                <c:pt idx="42510">
                  <c:v>4.2815941865188903E-2</c:v>
                </c:pt>
                <c:pt idx="42511">
                  <c:v>1.09439645939205E-2</c:v>
                </c:pt>
                <c:pt idx="42512">
                  <c:v>2.35508646622976E-2</c:v>
                </c:pt>
                <c:pt idx="42513">
                  <c:v>1.43922469515188E-2</c:v>
                </c:pt>
                <c:pt idx="42514">
                  <c:v>2.88274186996525E-2</c:v>
                </c:pt>
                <c:pt idx="42515">
                  <c:v>1.57404034800433E-2</c:v>
                </c:pt>
                <c:pt idx="42516">
                  <c:v>1.46114597618588E-2</c:v>
                </c:pt>
                <c:pt idx="42517">
                  <c:v>1.96706567385042E-2</c:v>
                </c:pt>
                <c:pt idx="42518">
                  <c:v>1.51196185087404E-2</c:v>
                </c:pt>
                <c:pt idx="42519">
                  <c:v>1.1508288757399499E-2</c:v>
                </c:pt>
                <c:pt idx="42520">
                  <c:v>1.8023601005034199E-2</c:v>
                </c:pt>
                <c:pt idx="42521">
                  <c:v>5.0566824390298699E-2</c:v>
                </c:pt>
                <c:pt idx="42522">
                  <c:v>1.46534447987545E-2</c:v>
                </c:pt>
                <c:pt idx="42523">
                  <c:v>1.35564040805438E-2</c:v>
                </c:pt>
                <c:pt idx="42524">
                  <c:v>2.8458582892941599E-2</c:v>
                </c:pt>
                <c:pt idx="42525">
                  <c:v>2.4443517933355599E-2</c:v>
                </c:pt>
                <c:pt idx="42526">
                  <c:v>1.20272601044988E-2</c:v>
                </c:pt>
                <c:pt idx="42527">
                  <c:v>1.65049355224136E-2</c:v>
                </c:pt>
                <c:pt idx="42528">
                  <c:v>3.7314841199865202E-2</c:v>
                </c:pt>
                <c:pt idx="42529">
                  <c:v>1.1501440923329101E-2</c:v>
                </c:pt>
                <c:pt idx="42530">
                  <c:v>2.07446389343247E-2</c:v>
                </c:pt>
                <c:pt idx="42531">
                  <c:v>4.3982701035610403E-2</c:v>
                </c:pt>
                <c:pt idx="42532">
                  <c:v>3.4143765775647601E-2</c:v>
                </c:pt>
                <c:pt idx="42533">
                  <c:v>1.5994358380826801E-2</c:v>
                </c:pt>
                <c:pt idx="42534">
                  <c:v>3.63234683531488E-2</c:v>
                </c:pt>
                <c:pt idx="42535">
                  <c:v>2.83425963668863E-2</c:v>
                </c:pt>
                <c:pt idx="42536">
                  <c:v>2.3647785915368601E-2</c:v>
                </c:pt>
                <c:pt idx="42537">
                  <c:v>1.7979293446805801E-2</c:v>
                </c:pt>
                <c:pt idx="42538">
                  <c:v>1.48530467027739E-2</c:v>
                </c:pt>
                <c:pt idx="42539">
                  <c:v>1.2867090149261001E-2</c:v>
                </c:pt>
                <c:pt idx="42540">
                  <c:v>1.2078304933715299E-2</c:v>
                </c:pt>
                <c:pt idx="42541">
                  <c:v>1.67353106978935E-2</c:v>
                </c:pt>
                <c:pt idx="42542">
                  <c:v>1.53941373021283E-2</c:v>
                </c:pt>
                <c:pt idx="42543">
                  <c:v>3.97448437721016E-2</c:v>
                </c:pt>
                <c:pt idx="42544">
                  <c:v>1.8216005888743701E-2</c:v>
                </c:pt>
                <c:pt idx="42545">
                  <c:v>6.7383928343302604E-2</c:v>
                </c:pt>
                <c:pt idx="42546">
                  <c:v>5.9296479249678097E-2</c:v>
                </c:pt>
                <c:pt idx="42547">
                  <c:v>3.4879102395811899E-2</c:v>
                </c:pt>
                <c:pt idx="42548">
                  <c:v>2.6870189826183399E-2</c:v>
                </c:pt>
                <c:pt idx="42549">
                  <c:v>2.9663001178125599E-2</c:v>
                </c:pt>
                <c:pt idx="42550">
                  <c:v>2.9397930991194698E-2</c:v>
                </c:pt>
                <c:pt idx="42551">
                  <c:v>1.11426104464476E-2</c:v>
                </c:pt>
                <c:pt idx="42552">
                  <c:v>1.2230410226359E-2</c:v>
                </c:pt>
                <c:pt idx="42553">
                  <c:v>5.7102901202335798E-2</c:v>
                </c:pt>
                <c:pt idx="42554">
                  <c:v>3.6590013701485603E-2</c:v>
                </c:pt>
                <c:pt idx="42555">
                  <c:v>1.24652953092817E-2</c:v>
                </c:pt>
                <c:pt idx="42556">
                  <c:v>6.6309486607049495E-2</c:v>
                </c:pt>
                <c:pt idx="42557">
                  <c:v>1.2482118481305199E-2</c:v>
                </c:pt>
                <c:pt idx="42558">
                  <c:v>2.4743629209470101E-2</c:v>
                </c:pt>
                <c:pt idx="42559">
                  <c:v>1.28788530177777E-2</c:v>
                </c:pt>
                <c:pt idx="42560">
                  <c:v>1.27181508221211E-2</c:v>
                </c:pt>
                <c:pt idx="42561">
                  <c:v>1.4231414116431701E-2</c:v>
                </c:pt>
                <c:pt idx="42562">
                  <c:v>2.4271443277605501E-2</c:v>
                </c:pt>
                <c:pt idx="42563">
                  <c:v>5.1940531337230998E-2</c:v>
                </c:pt>
                <c:pt idx="42564">
                  <c:v>6.3590615703126394E-2</c:v>
                </c:pt>
                <c:pt idx="42565">
                  <c:v>7.3833782211142299E-2</c:v>
                </c:pt>
                <c:pt idx="42566">
                  <c:v>1.25984575889748E-2</c:v>
                </c:pt>
                <c:pt idx="42567">
                  <c:v>4.1344080414990499E-2</c:v>
                </c:pt>
                <c:pt idx="42568">
                  <c:v>3.4459707603689403E-2</c:v>
                </c:pt>
                <c:pt idx="42569">
                  <c:v>2.1453809298374499E-2</c:v>
                </c:pt>
                <c:pt idx="42570">
                  <c:v>1.25202006275019E-2</c:v>
                </c:pt>
                <c:pt idx="42571">
                  <c:v>1.36939504630154E-2</c:v>
                </c:pt>
                <c:pt idx="42572">
                  <c:v>1.5786621179788199E-2</c:v>
                </c:pt>
                <c:pt idx="42573">
                  <c:v>6.8663318802717296E-2</c:v>
                </c:pt>
                <c:pt idx="42574">
                  <c:v>2.8572164921567899E-2</c:v>
                </c:pt>
                <c:pt idx="42575">
                  <c:v>6.15040387795752E-2</c:v>
                </c:pt>
                <c:pt idx="42576">
                  <c:v>1.4392096091285E-2</c:v>
                </c:pt>
                <c:pt idx="42577">
                  <c:v>1.6457490727680699E-2</c:v>
                </c:pt>
                <c:pt idx="42578">
                  <c:v>1.2212921946458601E-2</c:v>
                </c:pt>
                <c:pt idx="42579">
                  <c:v>2.76231814395584E-2</c:v>
                </c:pt>
                <c:pt idx="42580">
                  <c:v>1.7648797047247901E-2</c:v>
                </c:pt>
                <c:pt idx="42581">
                  <c:v>1.8507374867411001E-2</c:v>
                </c:pt>
                <c:pt idx="42582">
                  <c:v>1.20781491594053E-2</c:v>
                </c:pt>
                <c:pt idx="42583">
                  <c:v>1.4611042116446401E-2</c:v>
                </c:pt>
                <c:pt idx="42584">
                  <c:v>2.4335501551669102E-2</c:v>
                </c:pt>
                <c:pt idx="42585">
                  <c:v>1.4038897824901701E-2</c:v>
                </c:pt>
                <c:pt idx="42586">
                  <c:v>2.3618697159844E-2</c:v>
                </c:pt>
                <c:pt idx="42587">
                  <c:v>1.30524478033037E-2</c:v>
                </c:pt>
                <c:pt idx="42588">
                  <c:v>5.3525438928851803E-2</c:v>
                </c:pt>
                <c:pt idx="42589">
                  <c:v>2.3388878157927499E-2</c:v>
                </c:pt>
                <c:pt idx="42590">
                  <c:v>1.52594486725471E-2</c:v>
                </c:pt>
                <c:pt idx="42591">
                  <c:v>2.4850593244166601E-2</c:v>
                </c:pt>
                <c:pt idx="42592">
                  <c:v>2.2463492843796899E-2</c:v>
                </c:pt>
                <c:pt idx="42593">
                  <c:v>1.25711773004538E-2</c:v>
                </c:pt>
                <c:pt idx="42594">
                  <c:v>2.1305599172243998E-2</c:v>
                </c:pt>
                <c:pt idx="42595">
                  <c:v>1.8401151941023201E-2</c:v>
                </c:pt>
                <c:pt idx="42596">
                  <c:v>3.8242166966968701E-2</c:v>
                </c:pt>
                <c:pt idx="42597">
                  <c:v>1.7413190448606501E-2</c:v>
                </c:pt>
                <c:pt idx="42598">
                  <c:v>1.26067582920837E-2</c:v>
                </c:pt>
                <c:pt idx="42599">
                  <c:v>2.6713807253106601E-2</c:v>
                </c:pt>
                <c:pt idx="42600">
                  <c:v>1.37539351943196E-2</c:v>
                </c:pt>
                <c:pt idx="42601">
                  <c:v>1.33628047738341E-2</c:v>
                </c:pt>
                <c:pt idx="42602">
                  <c:v>1.4107247401220799E-2</c:v>
                </c:pt>
                <c:pt idx="42603">
                  <c:v>2.14653729972442E-2</c:v>
                </c:pt>
                <c:pt idx="42604">
                  <c:v>1.8966705483078099E-2</c:v>
                </c:pt>
                <c:pt idx="42605">
                  <c:v>1.3364787950198499E-2</c:v>
                </c:pt>
                <c:pt idx="42606">
                  <c:v>1.16413211699658E-2</c:v>
                </c:pt>
                <c:pt idx="42607">
                  <c:v>1.5898519163997399E-2</c:v>
                </c:pt>
                <c:pt idx="42608">
                  <c:v>3.9185732836240203E-2</c:v>
                </c:pt>
                <c:pt idx="42609">
                  <c:v>4.83867301318541E-2</c:v>
                </c:pt>
                <c:pt idx="42610">
                  <c:v>3.1253254646429897E-2</c:v>
                </c:pt>
                <c:pt idx="42611">
                  <c:v>1.1161898346378299E-2</c:v>
                </c:pt>
                <c:pt idx="42612">
                  <c:v>2.5033577262277298E-2</c:v>
                </c:pt>
                <c:pt idx="42613">
                  <c:v>7.4447918884382305E-2</c:v>
                </c:pt>
                <c:pt idx="42614">
                  <c:v>5.1798951216671899E-2</c:v>
                </c:pt>
                <c:pt idx="42615">
                  <c:v>2.4168607407128301E-2</c:v>
                </c:pt>
                <c:pt idx="42616">
                  <c:v>3.4539708242947303E-2</c:v>
                </c:pt>
                <c:pt idx="42617">
                  <c:v>2.24870535182632E-2</c:v>
                </c:pt>
                <c:pt idx="42618">
                  <c:v>1.5813394764938701E-2</c:v>
                </c:pt>
                <c:pt idx="42619">
                  <c:v>1.98615230897955E-2</c:v>
                </c:pt>
                <c:pt idx="42620">
                  <c:v>3.83754258985411E-2</c:v>
                </c:pt>
                <c:pt idx="42621">
                  <c:v>1.1806653217312E-2</c:v>
                </c:pt>
                <c:pt idx="42622">
                  <c:v>1.0732828891570401E-2</c:v>
                </c:pt>
                <c:pt idx="42623">
                  <c:v>1.09413926066319E-2</c:v>
                </c:pt>
                <c:pt idx="42624">
                  <c:v>1.3505582609749199E-2</c:v>
                </c:pt>
                <c:pt idx="42625">
                  <c:v>7.7499848887566294E-2</c:v>
                </c:pt>
                <c:pt idx="42626">
                  <c:v>1.9272179223286799E-2</c:v>
                </c:pt>
                <c:pt idx="42627">
                  <c:v>1.7030198861033501E-2</c:v>
                </c:pt>
                <c:pt idx="42628">
                  <c:v>2.1087460023356399E-2</c:v>
                </c:pt>
                <c:pt idx="42629">
                  <c:v>1.3776392416437799E-2</c:v>
                </c:pt>
                <c:pt idx="42630">
                  <c:v>1.8291104247655302E-2</c:v>
                </c:pt>
                <c:pt idx="42631">
                  <c:v>2.022250095533E-2</c:v>
                </c:pt>
                <c:pt idx="42632">
                  <c:v>4.0598457226800902E-2</c:v>
                </c:pt>
                <c:pt idx="42633">
                  <c:v>1.97745545519936E-2</c:v>
                </c:pt>
                <c:pt idx="42634">
                  <c:v>3.4003871342656297E-2</c:v>
                </c:pt>
                <c:pt idx="42635">
                  <c:v>1.36301843599852E-2</c:v>
                </c:pt>
                <c:pt idx="42636">
                  <c:v>1.2488611522659799E-2</c:v>
                </c:pt>
                <c:pt idx="42637">
                  <c:v>1.53410429855463E-2</c:v>
                </c:pt>
                <c:pt idx="42638">
                  <c:v>3.0388318388137599E-2</c:v>
                </c:pt>
                <c:pt idx="42639">
                  <c:v>1.8239954379215099E-2</c:v>
                </c:pt>
                <c:pt idx="42640">
                  <c:v>2.49090531549537E-2</c:v>
                </c:pt>
                <c:pt idx="42641">
                  <c:v>1.1882120609005399E-2</c:v>
                </c:pt>
                <c:pt idx="42642">
                  <c:v>2.73794477032854E-2</c:v>
                </c:pt>
                <c:pt idx="42643">
                  <c:v>1.22860604498892E-2</c:v>
                </c:pt>
                <c:pt idx="42644">
                  <c:v>6.0120522232469803E-2</c:v>
                </c:pt>
                <c:pt idx="42645">
                  <c:v>1.5778404955313401E-2</c:v>
                </c:pt>
                <c:pt idx="42646">
                  <c:v>2.6229157308667799E-2</c:v>
                </c:pt>
                <c:pt idx="42647">
                  <c:v>1.29258716218764E-2</c:v>
                </c:pt>
                <c:pt idx="42648">
                  <c:v>5.9384303019663902E-2</c:v>
                </c:pt>
                <c:pt idx="42649">
                  <c:v>2.4539330946783199E-2</c:v>
                </c:pt>
                <c:pt idx="42650">
                  <c:v>1.4622814968867101E-2</c:v>
                </c:pt>
                <c:pt idx="42651">
                  <c:v>4.01085939120037E-2</c:v>
                </c:pt>
                <c:pt idx="42652">
                  <c:v>1.2927387054219299E-2</c:v>
                </c:pt>
                <c:pt idx="42653">
                  <c:v>1.9269105436807401E-2</c:v>
                </c:pt>
                <c:pt idx="42654">
                  <c:v>7.3724771965382102E-2</c:v>
                </c:pt>
                <c:pt idx="42655">
                  <c:v>2.3194377510765099E-2</c:v>
                </c:pt>
                <c:pt idx="42656">
                  <c:v>3.1927546408035599E-2</c:v>
                </c:pt>
                <c:pt idx="42657">
                  <c:v>6.3969902616992202E-2</c:v>
                </c:pt>
                <c:pt idx="42658">
                  <c:v>1.2003165869642099E-2</c:v>
                </c:pt>
                <c:pt idx="42659">
                  <c:v>1.37276806777148E-2</c:v>
                </c:pt>
                <c:pt idx="42660">
                  <c:v>1.8632772516763998E-2</c:v>
                </c:pt>
                <c:pt idx="42661">
                  <c:v>2.3148137125628299E-2</c:v>
                </c:pt>
                <c:pt idx="42662">
                  <c:v>1.55292708913254E-2</c:v>
                </c:pt>
                <c:pt idx="42663">
                  <c:v>2.2204236672263501E-2</c:v>
                </c:pt>
                <c:pt idx="42664">
                  <c:v>3.4379368193336299E-2</c:v>
                </c:pt>
                <c:pt idx="42665">
                  <c:v>4.5424299770714598E-2</c:v>
                </c:pt>
                <c:pt idx="42666">
                  <c:v>3.7863005330591899E-2</c:v>
                </c:pt>
                <c:pt idx="42667">
                  <c:v>3.3168469099572898E-2</c:v>
                </c:pt>
                <c:pt idx="42668">
                  <c:v>1.11761074247574E-2</c:v>
                </c:pt>
                <c:pt idx="42669">
                  <c:v>2.56956547144142E-2</c:v>
                </c:pt>
                <c:pt idx="42670">
                  <c:v>1.74169266338178E-2</c:v>
                </c:pt>
                <c:pt idx="42671">
                  <c:v>1.85983321818004E-2</c:v>
                </c:pt>
                <c:pt idx="42672">
                  <c:v>1.9116224367057399E-2</c:v>
                </c:pt>
                <c:pt idx="42673">
                  <c:v>1.3284947182974301E-2</c:v>
                </c:pt>
                <c:pt idx="42674">
                  <c:v>3.0533249130046101E-2</c:v>
                </c:pt>
                <c:pt idx="42675">
                  <c:v>1.8391893845408701E-2</c:v>
                </c:pt>
                <c:pt idx="42676">
                  <c:v>1.65179051214168E-2</c:v>
                </c:pt>
                <c:pt idx="42677">
                  <c:v>2.32771842777665E-2</c:v>
                </c:pt>
                <c:pt idx="42678">
                  <c:v>2.1825842650908599E-2</c:v>
                </c:pt>
                <c:pt idx="42679">
                  <c:v>1.19931424085436E-2</c:v>
                </c:pt>
                <c:pt idx="42680">
                  <c:v>5.7287131883986799E-2</c:v>
                </c:pt>
                <c:pt idx="42681">
                  <c:v>1.7063481525880501E-2</c:v>
                </c:pt>
                <c:pt idx="42682">
                  <c:v>3.52721608597261E-2</c:v>
                </c:pt>
                <c:pt idx="42683">
                  <c:v>2.1073152282783499E-2</c:v>
                </c:pt>
                <c:pt idx="42684">
                  <c:v>4.6797159837278099E-2</c:v>
                </c:pt>
                <c:pt idx="42685">
                  <c:v>1.2298704946459999E-2</c:v>
                </c:pt>
                <c:pt idx="42686">
                  <c:v>6.32066981734105E-2</c:v>
                </c:pt>
                <c:pt idx="42687">
                  <c:v>1.2655906307907101E-2</c:v>
                </c:pt>
                <c:pt idx="42688">
                  <c:v>2.3149583970592101E-2</c:v>
                </c:pt>
                <c:pt idx="42689">
                  <c:v>3.15743283341966E-2</c:v>
                </c:pt>
                <c:pt idx="42690">
                  <c:v>7.3316185965334998E-2</c:v>
                </c:pt>
                <c:pt idx="42691">
                  <c:v>2.3579919440885298E-2</c:v>
                </c:pt>
                <c:pt idx="42692">
                  <c:v>3.7224426121127301E-2</c:v>
                </c:pt>
                <c:pt idx="42693">
                  <c:v>1.7678604852898398E-2</c:v>
                </c:pt>
                <c:pt idx="42694">
                  <c:v>2.09714157427392E-2</c:v>
                </c:pt>
                <c:pt idx="42695">
                  <c:v>1.3183100992547599E-2</c:v>
                </c:pt>
                <c:pt idx="42696">
                  <c:v>1.8388489469081001E-2</c:v>
                </c:pt>
                <c:pt idx="42697">
                  <c:v>1.88883228376793E-2</c:v>
                </c:pt>
                <c:pt idx="42698">
                  <c:v>1.9890118626100999E-2</c:v>
                </c:pt>
                <c:pt idx="42699">
                  <c:v>1.35959699436504E-2</c:v>
                </c:pt>
                <c:pt idx="42700">
                  <c:v>4.4897953777958598E-2</c:v>
                </c:pt>
                <c:pt idx="42701">
                  <c:v>1.49506000684801E-2</c:v>
                </c:pt>
                <c:pt idx="42702">
                  <c:v>2.0838618482133399E-2</c:v>
                </c:pt>
                <c:pt idx="42703">
                  <c:v>1.6217608437094098E-2</c:v>
                </c:pt>
                <c:pt idx="42704">
                  <c:v>1.2236698275048899E-2</c:v>
                </c:pt>
                <c:pt idx="42705">
                  <c:v>1.21430552826962E-2</c:v>
                </c:pt>
                <c:pt idx="42706">
                  <c:v>1.4679466016855601E-2</c:v>
                </c:pt>
                <c:pt idx="42707">
                  <c:v>1.3267707671849999E-2</c:v>
                </c:pt>
                <c:pt idx="42708">
                  <c:v>1.7461400704532701E-2</c:v>
                </c:pt>
                <c:pt idx="42709">
                  <c:v>1.17614181435352E-2</c:v>
                </c:pt>
                <c:pt idx="42710">
                  <c:v>1.18800100314192E-2</c:v>
                </c:pt>
                <c:pt idx="42711">
                  <c:v>1.5411018534655501E-2</c:v>
                </c:pt>
                <c:pt idx="42712">
                  <c:v>1.16216128403072E-2</c:v>
                </c:pt>
                <c:pt idx="42713">
                  <c:v>2.0282718541419598E-2</c:v>
                </c:pt>
                <c:pt idx="42714">
                  <c:v>1.28455009144612E-2</c:v>
                </c:pt>
                <c:pt idx="42715">
                  <c:v>2.4788439462173299E-2</c:v>
                </c:pt>
                <c:pt idx="42716">
                  <c:v>2.91155135934477E-2</c:v>
                </c:pt>
                <c:pt idx="42717">
                  <c:v>1.75603208734545E-2</c:v>
                </c:pt>
                <c:pt idx="42718">
                  <c:v>4.8920620671895898E-2</c:v>
                </c:pt>
                <c:pt idx="42719">
                  <c:v>1.5817975451269201E-2</c:v>
                </c:pt>
                <c:pt idx="42720">
                  <c:v>2.1128517573328998E-2</c:v>
                </c:pt>
                <c:pt idx="42721">
                  <c:v>6.4455483339893094E-2</c:v>
                </c:pt>
                <c:pt idx="42722">
                  <c:v>3.8859018940734999E-2</c:v>
                </c:pt>
                <c:pt idx="42723">
                  <c:v>5.5329027246151997E-2</c:v>
                </c:pt>
                <c:pt idx="42724">
                  <c:v>3.3090128258328001E-2</c:v>
                </c:pt>
                <c:pt idx="42725">
                  <c:v>6.3932641978083293E-2</c:v>
                </c:pt>
                <c:pt idx="42726">
                  <c:v>4.3575942186791297E-2</c:v>
                </c:pt>
                <c:pt idx="42727">
                  <c:v>5.5047773199575302E-2</c:v>
                </c:pt>
                <c:pt idx="42728">
                  <c:v>1.4018023321291E-2</c:v>
                </c:pt>
                <c:pt idx="42729">
                  <c:v>4.2457461457355898E-2</c:v>
                </c:pt>
                <c:pt idx="42730">
                  <c:v>1.1826238406864E-2</c:v>
                </c:pt>
                <c:pt idx="42731">
                  <c:v>5.1134061594471002E-2</c:v>
                </c:pt>
                <c:pt idx="42732">
                  <c:v>2.5737931764555001E-2</c:v>
                </c:pt>
                <c:pt idx="42733">
                  <c:v>6.9058146948350496E-2</c:v>
                </c:pt>
                <c:pt idx="42734">
                  <c:v>7.45434197162297E-2</c:v>
                </c:pt>
                <c:pt idx="42735">
                  <c:v>1.0394720532794799E-2</c:v>
                </c:pt>
                <c:pt idx="42736">
                  <c:v>5.8123218568658E-2</c:v>
                </c:pt>
                <c:pt idx="42737">
                  <c:v>1.6335172244081202E-2</c:v>
                </c:pt>
                <c:pt idx="42738">
                  <c:v>3.1405358894893799E-2</c:v>
                </c:pt>
                <c:pt idx="42739">
                  <c:v>1.9324114525586598E-2</c:v>
                </c:pt>
                <c:pt idx="42740">
                  <c:v>2.7574566723665799E-2</c:v>
                </c:pt>
                <c:pt idx="42741">
                  <c:v>2.7707446668938599E-2</c:v>
                </c:pt>
                <c:pt idx="42742">
                  <c:v>3.0329032235419998E-2</c:v>
                </c:pt>
                <c:pt idx="42743">
                  <c:v>1.9418943619972599E-2</c:v>
                </c:pt>
                <c:pt idx="42744">
                  <c:v>1.1932405202621999E-2</c:v>
                </c:pt>
                <c:pt idx="42745">
                  <c:v>2.97053270020105E-2</c:v>
                </c:pt>
                <c:pt idx="42746">
                  <c:v>4.86197487476316E-2</c:v>
                </c:pt>
                <c:pt idx="42747">
                  <c:v>7.4338913160861997E-2</c:v>
                </c:pt>
                <c:pt idx="42748">
                  <c:v>1.68622237773574E-2</c:v>
                </c:pt>
                <c:pt idx="42749">
                  <c:v>3.5326143099310897E-2</c:v>
                </c:pt>
                <c:pt idx="42750">
                  <c:v>4.2599392647678001E-2</c:v>
                </c:pt>
                <c:pt idx="42751">
                  <c:v>1.0820416985392701E-2</c:v>
                </c:pt>
                <c:pt idx="42752">
                  <c:v>4.4239910710291097E-2</c:v>
                </c:pt>
                <c:pt idx="42753">
                  <c:v>1.9713948098661001E-2</c:v>
                </c:pt>
                <c:pt idx="42754">
                  <c:v>1.0581551426194701E-2</c:v>
                </c:pt>
                <c:pt idx="42755">
                  <c:v>6.43962272104497E-2</c:v>
                </c:pt>
                <c:pt idx="42756">
                  <c:v>1.4020389059145299E-2</c:v>
                </c:pt>
                <c:pt idx="42757">
                  <c:v>2.9193109611458899E-2</c:v>
                </c:pt>
                <c:pt idx="42758">
                  <c:v>1.14152682552509E-2</c:v>
                </c:pt>
                <c:pt idx="42759">
                  <c:v>3.1455226416007301E-2</c:v>
                </c:pt>
                <c:pt idx="42760">
                  <c:v>1.95116530954309E-2</c:v>
                </c:pt>
                <c:pt idx="42761">
                  <c:v>1.25627819631937E-2</c:v>
                </c:pt>
                <c:pt idx="42762">
                  <c:v>3.2680374279985602E-2</c:v>
                </c:pt>
                <c:pt idx="42763">
                  <c:v>1.11536053083555E-2</c:v>
                </c:pt>
                <c:pt idx="42764">
                  <c:v>3.42154166630073E-2</c:v>
                </c:pt>
                <c:pt idx="42765">
                  <c:v>3.1652837928192103E-2</c:v>
                </c:pt>
                <c:pt idx="42766">
                  <c:v>3.4168810990042799E-2</c:v>
                </c:pt>
                <c:pt idx="42767">
                  <c:v>1.96472387506741E-2</c:v>
                </c:pt>
                <c:pt idx="42768">
                  <c:v>1.8538920854157901E-2</c:v>
                </c:pt>
                <c:pt idx="42769">
                  <c:v>2.4870759663929501E-2</c:v>
                </c:pt>
                <c:pt idx="42770">
                  <c:v>5.0166049484132502E-2</c:v>
                </c:pt>
                <c:pt idx="42771">
                  <c:v>1.8039150348153801E-2</c:v>
                </c:pt>
                <c:pt idx="42772">
                  <c:v>3.9711860702366299E-2</c:v>
                </c:pt>
                <c:pt idx="42773">
                  <c:v>2.6364886649611299E-2</c:v>
                </c:pt>
                <c:pt idx="42774">
                  <c:v>6.6208183913553501E-2</c:v>
                </c:pt>
                <c:pt idx="42775">
                  <c:v>2.2366968618603399E-2</c:v>
                </c:pt>
                <c:pt idx="42776">
                  <c:v>1.7626949314606701E-2</c:v>
                </c:pt>
                <c:pt idx="42777">
                  <c:v>4.8238475141360003E-2</c:v>
                </c:pt>
                <c:pt idx="42778">
                  <c:v>3.37421498477311E-2</c:v>
                </c:pt>
                <c:pt idx="42779">
                  <c:v>1.9106341926113799E-2</c:v>
                </c:pt>
                <c:pt idx="42780">
                  <c:v>5.7998534069957502E-2</c:v>
                </c:pt>
                <c:pt idx="42781">
                  <c:v>2.9827806755267298E-2</c:v>
                </c:pt>
                <c:pt idx="42782">
                  <c:v>1.20293779116063E-2</c:v>
                </c:pt>
                <c:pt idx="42783">
                  <c:v>1.10348506030648E-2</c:v>
                </c:pt>
                <c:pt idx="42784">
                  <c:v>1.38955051682619E-2</c:v>
                </c:pt>
                <c:pt idx="42785">
                  <c:v>1.39948826742967E-2</c:v>
                </c:pt>
                <c:pt idx="42786">
                  <c:v>1.9183913382650599E-2</c:v>
                </c:pt>
                <c:pt idx="42787">
                  <c:v>2.51612909496787E-2</c:v>
                </c:pt>
                <c:pt idx="42788">
                  <c:v>2.0625445154405599E-2</c:v>
                </c:pt>
                <c:pt idx="42789">
                  <c:v>3.5775492313237102E-2</c:v>
                </c:pt>
                <c:pt idx="42790">
                  <c:v>2.1890524833564198E-2</c:v>
                </c:pt>
                <c:pt idx="42791">
                  <c:v>2.1720328338859399E-2</c:v>
                </c:pt>
                <c:pt idx="42792">
                  <c:v>2.4625777721561E-2</c:v>
                </c:pt>
                <c:pt idx="42793">
                  <c:v>1.2424044982708901E-2</c:v>
                </c:pt>
                <c:pt idx="42794">
                  <c:v>2.0113081617675398E-2</c:v>
                </c:pt>
                <c:pt idx="42795">
                  <c:v>1.1816186946445199E-2</c:v>
                </c:pt>
                <c:pt idx="42796">
                  <c:v>2.0977623899941199E-2</c:v>
                </c:pt>
                <c:pt idx="42797">
                  <c:v>1.07537168641881E-2</c:v>
                </c:pt>
                <c:pt idx="42798">
                  <c:v>1.4210570791677399E-2</c:v>
                </c:pt>
                <c:pt idx="42799">
                  <c:v>3.1878661079901401E-2</c:v>
                </c:pt>
                <c:pt idx="42800">
                  <c:v>3.9603812609475701E-2</c:v>
                </c:pt>
                <c:pt idx="42801">
                  <c:v>2.7316933341944401E-2</c:v>
                </c:pt>
                <c:pt idx="42802">
                  <c:v>4.3273880458367803E-2</c:v>
                </c:pt>
                <c:pt idx="42803">
                  <c:v>6.1379213177877097E-2</c:v>
                </c:pt>
                <c:pt idx="42804">
                  <c:v>3.2579841970257602E-2</c:v>
                </c:pt>
                <c:pt idx="42805">
                  <c:v>5.2555104987109899E-2</c:v>
                </c:pt>
                <c:pt idx="42806">
                  <c:v>4.0431305432293702E-2</c:v>
                </c:pt>
                <c:pt idx="42807">
                  <c:v>2.6612589762288499E-2</c:v>
                </c:pt>
                <c:pt idx="42808">
                  <c:v>1.1786499912218499E-2</c:v>
                </c:pt>
                <c:pt idx="42809">
                  <c:v>5.39132935848914E-2</c:v>
                </c:pt>
                <c:pt idx="42810">
                  <c:v>1.0743332787038699E-2</c:v>
                </c:pt>
                <c:pt idx="42811">
                  <c:v>1.46033284332728E-2</c:v>
                </c:pt>
                <c:pt idx="42812">
                  <c:v>4.5609266747401601E-2</c:v>
                </c:pt>
                <c:pt idx="42813">
                  <c:v>2.4250391332811701E-2</c:v>
                </c:pt>
                <c:pt idx="42814">
                  <c:v>4.8498926513260703E-2</c:v>
                </c:pt>
                <c:pt idx="42815">
                  <c:v>6.5467882338612698E-2</c:v>
                </c:pt>
                <c:pt idx="42816">
                  <c:v>4.2865317691086299E-2</c:v>
                </c:pt>
                <c:pt idx="42817">
                  <c:v>2.5345883469184101E-2</c:v>
                </c:pt>
                <c:pt idx="42818">
                  <c:v>1.9461809486582101E-2</c:v>
                </c:pt>
                <c:pt idx="42819">
                  <c:v>2.3645707415073498E-2</c:v>
                </c:pt>
                <c:pt idx="42820">
                  <c:v>4.73345336553797E-2</c:v>
                </c:pt>
                <c:pt idx="42821">
                  <c:v>1.55924278127034E-2</c:v>
                </c:pt>
                <c:pt idx="42822">
                  <c:v>1.1521127593493099E-2</c:v>
                </c:pt>
                <c:pt idx="42823">
                  <c:v>5.7950689372839703E-2</c:v>
                </c:pt>
                <c:pt idx="42824">
                  <c:v>7.3882966730818095E-2</c:v>
                </c:pt>
                <c:pt idx="42825">
                  <c:v>1.3997803166614E-2</c:v>
                </c:pt>
                <c:pt idx="42826">
                  <c:v>1.14916962964002E-2</c:v>
                </c:pt>
                <c:pt idx="42827">
                  <c:v>2.7627785506844998E-2</c:v>
                </c:pt>
                <c:pt idx="42828">
                  <c:v>2.68455389694419E-2</c:v>
                </c:pt>
                <c:pt idx="42829">
                  <c:v>1.22496651130537E-2</c:v>
                </c:pt>
                <c:pt idx="42830">
                  <c:v>2.4360057558757E-2</c:v>
                </c:pt>
                <c:pt idx="42831">
                  <c:v>1.44627423561626E-2</c:v>
                </c:pt>
                <c:pt idx="42832">
                  <c:v>1.8483081544724202E-2</c:v>
                </c:pt>
                <c:pt idx="42833">
                  <c:v>4.75708651172395E-2</c:v>
                </c:pt>
                <c:pt idx="42834">
                  <c:v>4.0904676889156097E-2</c:v>
                </c:pt>
                <c:pt idx="42835">
                  <c:v>4.2519524390487402E-2</c:v>
                </c:pt>
                <c:pt idx="42836">
                  <c:v>1.0944375896778999E-2</c:v>
                </c:pt>
                <c:pt idx="42837">
                  <c:v>1.8757548238913499E-2</c:v>
                </c:pt>
                <c:pt idx="42838">
                  <c:v>2.66897000146228E-2</c:v>
                </c:pt>
                <c:pt idx="42839">
                  <c:v>1.1781508999345901E-2</c:v>
                </c:pt>
                <c:pt idx="42840">
                  <c:v>1.2259667298801499E-2</c:v>
                </c:pt>
                <c:pt idx="42841">
                  <c:v>4.4872607065341602E-2</c:v>
                </c:pt>
                <c:pt idx="42842">
                  <c:v>1.9369353724004602E-2</c:v>
                </c:pt>
                <c:pt idx="42843">
                  <c:v>1.7480561161937799E-2</c:v>
                </c:pt>
                <c:pt idx="42844">
                  <c:v>4.8679693550496402E-2</c:v>
                </c:pt>
                <c:pt idx="42845">
                  <c:v>4.9966070026238402E-2</c:v>
                </c:pt>
                <c:pt idx="42846">
                  <c:v>1.30916903025016E-2</c:v>
                </c:pt>
                <c:pt idx="42847">
                  <c:v>2.6934334975559901E-2</c:v>
                </c:pt>
                <c:pt idx="42848">
                  <c:v>1.16662863292774E-2</c:v>
                </c:pt>
                <c:pt idx="42849">
                  <c:v>3.6907739320262103E-2</c:v>
                </c:pt>
                <c:pt idx="42850">
                  <c:v>2.3247697015150202E-2</c:v>
                </c:pt>
                <c:pt idx="42851">
                  <c:v>1.7431318369863998E-2</c:v>
                </c:pt>
                <c:pt idx="42852">
                  <c:v>1.28656072074092E-2</c:v>
                </c:pt>
                <c:pt idx="42853">
                  <c:v>1.07698459765768E-2</c:v>
                </c:pt>
                <c:pt idx="42854">
                  <c:v>1.7102249836850499E-2</c:v>
                </c:pt>
                <c:pt idx="42855">
                  <c:v>3.3557779134248102E-2</c:v>
                </c:pt>
                <c:pt idx="42856">
                  <c:v>1.6447712417144301E-2</c:v>
                </c:pt>
                <c:pt idx="42857">
                  <c:v>2.2937680632355101E-2</c:v>
                </c:pt>
                <c:pt idx="42858">
                  <c:v>2.9261034485615098E-2</c:v>
                </c:pt>
                <c:pt idx="42859">
                  <c:v>2.2279808709420999E-2</c:v>
                </c:pt>
                <c:pt idx="42860">
                  <c:v>2.2458913930935201E-2</c:v>
                </c:pt>
                <c:pt idx="42861">
                  <c:v>1.19584821172696E-2</c:v>
                </c:pt>
                <c:pt idx="42862">
                  <c:v>1.4595422126623601E-2</c:v>
                </c:pt>
                <c:pt idx="42863">
                  <c:v>2.41348515648118E-2</c:v>
                </c:pt>
                <c:pt idx="42864">
                  <c:v>3.4788637712857E-2</c:v>
                </c:pt>
                <c:pt idx="42865">
                  <c:v>1.4565868094466699E-2</c:v>
                </c:pt>
                <c:pt idx="42866">
                  <c:v>2.0177119417439601E-2</c:v>
                </c:pt>
                <c:pt idx="42867">
                  <c:v>2.55992065274975E-2</c:v>
                </c:pt>
                <c:pt idx="42868">
                  <c:v>3.1306641317473197E-2</c:v>
                </c:pt>
                <c:pt idx="42869">
                  <c:v>1.25104961430591E-2</c:v>
                </c:pt>
                <c:pt idx="42870">
                  <c:v>7.5252854334780406E-2</c:v>
                </c:pt>
                <c:pt idx="42871">
                  <c:v>1.7477709073827102E-2</c:v>
                </c:pt>
                <c:pt idx="42872">
                  <c:v>2.03850508685204E-2</c:v>
                </c:pt>
                <c:pt idx="42873">
                  <c:v>7.0684139491149003E-2</c:v>
                </c:pt>
                <c:pt idx="42874">
                  <c:v>1.7314324991326999E-2</c:v>
                </c:pt>
                <c:pt idx="42875">
                  <c:v>6.8195697579878395E-2</c:v>
                </c:pt>
                <c:pt idx="42876">
                  <c:v>1.1515588473249299E-2</c:v>
                </c:pt>
                <c:pt idx="42877">
                  <c:v>2.2379350848447201E-2</c:v>
                </c:pt>
                <c:pt idx="42878">
                  <c:v>4.98100774145381E-2</c:v>
                </c:pt>
                <c:pt idx="42879">
                  <c:v>1.3029148730725301E-2</c:v>
                </c:pt>
                <c:pt idx="42880">
                  <c:v>2.31334150967967E-2</c:v>
                </c:pt>
                <c:pt idx="42881">
                  <c:v>1.16521536649904E-2</c:v>
                </c:pt>
                <c:pt idx="42882">
                  <c:v>3.5948732937508797E-2</c:v>
                </c:pt>
                <c:pt idx="42883">
                  <c:v>1.7705702452181699E-2</c:v>
                </c:pt>
                <c:pt idx="42884">
                  <c:v>1.42294611441627E-2</c:v>
                </c:pt>
                <c:pt idx="42885">
                  <c:v>3.2850187564649899E-2</c:v>
                </c:pt>
                <c:pt idx="42886">
                  <c:v>1.13629528549836E-2</c:v>
                </c:pt>
                <c:pt idx="42887">
                  <c:v>1.9388682053557999E-2</c:v>
                </c:pt>
                <c:pt idx="42888">
                  <c:v>1.9464544006097501E-2</c:v>
                </c:pt>
                <c:pt idx="42889">
                  <c:v>1.1655479307202199E-2</c:v>
                </c:pt>
                <c:pt idx="42890">
                  <c:v>6.8556454177885195E-2</c:v>
                </c:pt>
                <c:pt idx="42891">
                  <c:v>1.41721932602619E-2</c:v>
                </c:pt>
                <c:pt idx="42892">
                  <c:v>4.6450256680148898E-2</c:v>
                </c:pt>
                <c:pt idx="42893">
                  <c:v>1.8166055646758598E-2</c:v>
                </c:pt>
                <c:pt idx="42894">
                  <c:v>3.1203752078415799E-2</c:v>
                </c:pt>
                <c:pt idx="42895">
                  <c:v>1.5694134470496099E-2</c:v>
                </c:pt>
                <c:pt idx="42896">
                  <c:v>1.22056989029234E-2</c:v>
                </c:pt>
                <c:pt idx="42897">
                  <c:v>2.06855031810705E-2</c:v>
                </c:pt>
                <c:pt idx="42898">
                  <c:v>1.08339721964857E-2</c:v>
                </c:pt>
                <c:pt idx="42899">
                  <c:v>2.0200013609782901E-2</c:v>
                </c:pt>
                <c:pt idx="42900">
                  <c:v>1.4827198621464499E-2</c:v>
                </c:pt>
                <c:pt idx="42901">
                  <c:v>1.34285329080811E-2</c:v>
                </c:pt>
                <c:pt idx="42902">
                  <c:v>1.5335124782830899E-2</c:v>
                </c:pt>
                <c:pt idx="42903">
                  <c:v>5.7622714039201703E-2</c:v>
                </c:pt>
                <c:pt idx="42904">
                  <c:v>2.38456356936711E-2</c:v>
                </c:pt>
                <c:pt idx="42905">
                  <c:v>3.07097241773122E-2</c:v>
                </c:pt>
                <c:pt idx="42906">
                  <c:v>1.8888097897823499E-2</c:v>
                </c:pt>
                <c:pt idx="42907">
                  <c:v>5.2286817452271803E-2</c:v>
                </c:pt>
                <c:pt idx="42908">
                  <c:v>3.9172055745765801E-2</c:v>
                </c:pt>
                <c:pt idx="42909">
                  <c:v>1.84224601880012E-2</c:v>
                </c:pt>
                <c:pt idx="42910">
                  <c:v>4.9086574123395399E-2</c:v>
                </c:pt>
                <c:pt idx="42911">
                  <c:v>2.1655994734677799E-2</c:v>
                </c:pt>
                <c:pt idx="42912">
                  <c:v>4.2299250374653902E-2</c:v>
                </c:pt>
                <c:pt idx="42913">
                  <c:v>5.7091417883428898E-2</c:v>
                </c:pt>
                <c:pt idx="42914">
                  <c:v>1.4093472705996301E-2</c:v>
                </c:pt>
                <c:pt idx="42915">
                  <c:v>1.6111050241393501E-2</c:v>
                </c:pt>
                <c:pt idx="42916">
                  <c:v>1.38602706984136E-2</c:v>
                </c:pt>
                <c:pt idx="42917">
                  <c:v>3.7202601757495297E-2</c:v>
                </c:pt>
                <c:pt idx="42918">
                  <c:v>1.3545146553538801E-2</c:v>
                </c:pt>
                <c:pt idx="42919">
                  <c:v>2.9743395951073101E-2</c:v>
                </c:pt>
                <c:pt idx="42920">
                  <c:v>3.9340907057706702E-2</c:v>
                </c:pt>
                <c:pt idx="42921">
                  <c:v>2.1518103853870599E-2</c:v>
                </c:pt>
                <c:pt idx="42922">
                  <c:v>1.4930168362814199E-2</c:v>
                </c:pt>
                <c:pt idx="42923">
                  <c:v>1.7919355035514801E-2</c:v>
                </c:pt>
                <c:pt idx="42924">
                  <c:v>2.83575643553928E-2</c:v>
                </c:pt>
                <c:pt idx="42925">
                  <c:v>1.7898292070721002E-2</c:v>
                </c:pt>
                <c:pt idx="42926">
                  <c:v>1.1024505757057001E-2</c:v>
                </c:pt>
                <c:pt idx="42927">
                  <c:v>2.8610984507889601E-2</c:v>
                </c:pt>
                <c:pt idx="42928">
                  <c:v>1.9745872534358801E-2</c:v>
                </c:pt>
                <c:pt idx="42929">
                  <c:v>5.3601291171205802E-2</c:v>
                </c:pt>
                <c:pt idx="42930">
                  <c:v>1.36991927208338E-2</c:v>
                </c:pt>
                <c:pt idx="42931">
                  <c:v>2.01358044472227E-2</c:v>
                </c:pt>
                <c:pt idx="42932">
                  <c:v>1.3693686039194001E-2</c:v>
                </c:pt>
                <c:pt idx="42933">
                  <c:v>2.8708342634533101E-2</c:v>
                </c:pt>
                <c:pt idx="42934">
                  <c:v>3.5099961116964999E-2</c:v>
                </c:pt>
                <c:pt idx="42935">
                  <c:v>3.3222903813336403E-2</c:v>
                </c:pt>
                <c:pt idx="42936">
                  <c:v>1.3786767149345101E-2</c:v>
                </c:pt>
                <c:pt idx="42937">
                  <c:v>1.6230257828059199E-2</c:v>
                </c:pt>
                <c:pt idx="42938">
                  <c:v>4.0539709165478999E-2</c:v>
                </c:pt>
                <c:pt idx="42939">
                  <c:v>1.4081620731928301E-2</c:v>
                </c:pt>
                <c:pt idx="42940">
                  <c:v>1.95946198453785E-2</c:v>
                </c:pt>
                <c:pt idx="42941">
                  <c:v>7.4103825969141293E-2</c:v>
                </c:pt>
                <c:pt idx="42942">
                  <c:v>1.5028584488719099E-2</c:v>
                </c:pt>
                <c:pt idx="42943">
                  <c:v>1.4735641183827501E-2</c:v>
                </c:pt>
                <c:pt idx="42944">
                  <c:v>3.9809015930612E-2</c:v>
                </c:pt>
                <c:pt idx="42945">
                  <c:v>1.0634239674433801E-2</c:v>
                </c:pt>
                <c:pt idx="42946">
                  <c:v>1.90736193232873E-2</c:v>
                </c:pt>
                <c:pt idx="42947">
                  <c:v>3.3072525270168698E-2</c:v>
                </c:pt>
                <c:pt idx="42948">
                  <c:v>1.28099706675274E-2</c:v>
                </c:pt>
                <c:pt idx="42949">
                  <c:v>1.32575982363202E-2</c:v>
                </c:pt>
                <c:pt idx="42950">
                  <c:v>4.5867630281360802E-2</c:v>
                </c:pt>
                <c:pt idx="42951">
                  <c:v>1.6985475271193599E-2</c:v>
                </c:pt>
                <c:pt idx="42952">
                  <c:v>1.65833985280377E-2</c:v>
                </c:pt>
                <c:pt idx="42953">
                  <c:v>1.9440550813128999E-2</c:v>
                </c:pt>
                <c:pt idx="42954">
                  <c:v>2.96700407405938E-2</c:v>
                </c:pt>
                <c:pt idx="42955">
                  <c:v>4.2555121731317501E-2</c:v>
                </c:pt>
                <c:pt idx="42956">
                  <c:v>1.1459503460230801E-2</c:v>
                </c:pt>
                <c:pt idx="42957">
                  <c:v>1.8342184964447499E-2</c:v>
                </c:pt>
                <c:pt idx="42958">
                  <c:v>5.8269576829882798E-2</c:v>
                </c:pt>
                <c:pt idx="42959">
                  <c:v>1.51182299089922E-2</c:v>
                </c:pt>
                <c:pt idx="42960">
                  <c:v>1.46743068065946E-2</c:v>
                </c:pt>
                <c:pt idx="42961">
                  <c:v>1.1979838764391199E-2</c:v>
                </c:pt>
                <c:pt idx="42962">
                  <c:v>3.31856607033615E-2</c:v>
                </c:pt>
                <c:pt idx="42963">
                  <c:v>2.08595051499516E-2</c:v>
                </c:pt>
                <c:pt idx="42964">
                  <c:v>1.0755629004904199E-2</c:v>
                </c:pt>
                <c:pt idx="42965">
                  <c:v>1.55518888265658E-2</c:v>
                </c:pt>
                <c:pt idx="42966">
                  <c:v>3.31211726397223E-2</c:v>
                </c:pt>
                <c:pt idx="42967">
                  <c:v>1.5870360716753001E-2</c:v>
                </c:pt>
                <c:pt idx="42968">
                  <c:v>1.67373447335382E-2</c:v>
                </c:pt>
                <c:pt idx="42969">
                  <c:v>4.7256837495739203E-2</c:v>
                </c:pt>
                <c:pt idx="42970">
                  <c:v>1.93201391051336E-2</c:v>
                </c:pt>
                <c:pt idx="42971">
                  <c:v>1.6363594157705798E-2</c:v>
                </c:pt>
                <c:pt idx="42972">
                  <c:v>2.8753414610468899E-2</c:v>
                </c:pt>
                <c:pt idx="42973">
                  <c:v>1.0882949005710201E-2</c:v>
                </c:pt>
                <c:pt idx="42974">
                  <c:v>1.2566079139544399E-2</c:v>
                </c:pt>
                <c:pt idx="42975">
                  <c:v>4.4178681807424798E-2</c:v>
                </c:pt>
                <c:pt idx="42976">
                  <c:v>3.3338824966218102E-2</c:v>
                </c:pt>
                <c:pt idx="42977">
                  <c:v>4.2077191500156499E-2</c:v>
                </c:pt>
                <c:pt idx="42978">
                  <c:v>2.0325358224618999E-2</c:v>
                </c:pt>
                <c:pt idx="42979">
                  <c:v>5.2062480604201197E-2</c:v>
                </c:pt>
                <c:pt idx="42980">
                  <c:v>7.3829054505908404E-2</c:v>
                </c:pt>
                <c:pt idx="42981">
                  <c:v>1.19078961344055E-2</c:v>
                </c:pt>
                <c:pt idx="42982">
                  <c:v>1.5692407756786701E-2</c:v>
                </c:pt>
                <c:pt idx="42983">
                  <c:v>1.8462716089713602E-2</c:v>
                </c:pt>
                <c:pt idx="42984">
                  <c:v>2.95370246583486E-2</c:v>
                </c:pt>
                <c:pt idx="42985">
                  <c:v>3.3665065802172003E-2</c:v>
                </c:pt>
                <c:pt idx="42986">
                  <c:v>3.59766350843614E-2</c:v>
                </c:pt>
                <c:pt idx="42987">
                  <c:v>2.2107519271408499E-2</c:v>
                </c:pt>
                <c:pt idx="42988">
                  <c:v>4.1324819117490898E-2</c:v>
                </c:pt>
                <c:pt idx="42989">
                  <c:v>1.56485545390617E-2</c:v>
                </c:pt>
                <c:pt idx="42990">
                  <c:v>3.5726015946269098E-2</c:v>
                </c:pt>
                <c:pt idx="42991">
                  <c:v>2.8187972089913301E-2</c:v>
                </c:pt>
                <c:pt idx="42992">
                  <c:v>1.40903352141372E-2</c:v>
                </c:pt>
                <c:pt idx="42993">
                  <c:v>2.4948161028770899E-2</c:v>
                </c:pt>
                <c:pt idx="42994">
                  <c:v>1.5478522408310101E-2</c:v>
                </c:pt>
                <c:pt idx="42995">
                  <c:v>1.6639532848861899E-2</c:v>
                </c:pt>
                <c:pt idx="42996">
                  <c:v>1.92494069206781E-2</c:v>
                </c:pt>
                <c:pt idx="42997">
                  <c:v>1.3693943167133E-2</c:v>
                </c:pt>
                <c:pt idx="42998">
                  <c:v>5.6560121031944403E-2</c:v>
                </c:pt>
                <c:pt idx="42999">
                  <c:v>1.1081664560821301E-2</c:v>
                </c:pt>
                <c:pt idx="43000">
                  <c:v>7.75843790352716E-2</c:v>
                </c:pt>
                <c:pt idx="43001">
                  <c:v>5.0103253520081603E-2</c:v>
                </c:pt>
                <c:pt idx="43002">
                  <c:v>6.8804604685547402E-2</c:v>
                </c:pt>
                <c:pt idx="43003">
                  <c:v>2.6395369909723201E-2</c:v>
                </c:pt>
                <c:pt idx="43004">
                  <c:v>2.5740547138177E-2</c:v>
                </c:pt>
                <c:pt idx="43005">
                  <c:v>2.6833847607689601E-2</c:v>
                </c:pt>
                <c:pt idx="43006">
                  <c:v>1.04735108292866E-2</c:v>
                </c:pt>
                <c:pt idx="43007">
                  <c:v>3.8088433642081997E-2</c:v>
                </c:pt>
                <c:pt idx="43008">
                  <c:v>1.3415982548827201E-2</c:v>
                </c:pt>
                <c:pt idx="43009">
                  <c:v>2.0335483784532399E-2</c:v>
                </c:pt>
                <c:pt idx="43010">
                  <c:v>4.6546489394544803E-2</c:v>
                </c:pt>
                <c:pt idx="43011">
                  <c:v>1.3330531691100701E-2</c:v>
                </c:pt>
                <c:pt idx="43012">
                  <c:v>5.2582621248526001E-2</c:v>
                </c:pt>
                <c:pt idx="43013">
                  <c:v>2.5397314373572798E-2</c:v>
                </c:pt>
                <c:pt idx="43014">
                  <c:v>6.3629314247409502E-2</c:v>
                </c:pt>
                <c:pt idx="43015">
                  <c:v>1.2167877872691401E-2</c:v>
                </c:pt>
                <c:pt idx="43016">
                  <c:v>1.64936438681123E-2</c:v>
                </c:pt>
                <c:pt idx="43017">
                  <c:v>2.9970684314894101E-2</c:v>
                </c:pt>
                <c:pt idx="43018">
                  <c:v>2.1315004842754798E-2</c:v>
                </c:pt>
                <c:pt idx="43019">
                  <c:v>1.2237495177987201E-2</c:v>
                </c:pt>
                <c:pt idx="43020">
                  <c:v>1.2424023194308499E-2</c:v>
                </c:pt>
                <c:pt idx="43021">
                  <c:v>1.8136594863765999E-2</c:v>
                </c:pt>
                <c:pt idx="43022">
                  <c:v>3.8297488626840098E-2</c:v>
                </c:pt>
                <c:pt idx="43023">
                  <c:v>4.2211765924888997E-2</c:v>
                </c:pt>
                <c:pt idx="43024">
                  <c:v>2.4436032247483998E-2</c:v>
                </c:pt>
                <c:pt idx="43025">
                  <c:v>4.29917180328451E-2</c:v>
                </c:pt>
                <c:pt idx="43026">
                  <c:v>3.01277265921585E-2</c:v>
                </c:pt>
                <c:pt idx="43027">
                  <c:v>1.4856921097629899E-2</c:v>
                </c:pt>
                <c:pt idx="43028">
                  <c:v>2.6714993859814198E-2</c:v>
                </c:pt>
                <c:pt idx="43029">
                  <c:v>1.4668496525506799E-2</c:v>
                </c:pt>
                <c:pt idx="43030">
                  <c:v>1.4839795478482199E-2</c:v>
                </c:pt>
                <c:pt idx="43031">
                  <c:v>2.16994220070784E-2</c:v>
                </c:pt>
                <c:pt idx="43032">
                  <c:v>1.3416514527549E-2</c:v>
                </c:pt>
                <c:pt idx="43033">
                  <c:v>4.2087421372278201E-2</c:v>
                </c:pt>
                <c:pt idx="43034">
                  <c:v>2.1679095453277002E-2</c:v>
                </c:pt>
                <c:pt idx="43035">
                  <c:v>2.5252383311848599E-2</c:v>
                </c:pt>
                <c:pt idx="43036">
                  <c:v>1.39862728561115E-2</c:v>
                </c:pt>
                <c:pt idx="43037">
                  <c:v>2.35501936411933E-2</c:v>
                </c:pt>
                <c:pt idx="43038">
                  <c:v>4.3445862151439599E-2</c:v>
                </c:pt>
                <c:pt idx="43039">
                  <c:v>1.50339757413421E-2</c:v>
                </c:pt>
                <c:pt idx="43040">
                  <c:v>1.98976742609954E-2</c:v>
                </c:pt>
                <c:pt idx="43041">
                  <c:v>4.6652386615928597E-2</c:v>
                </c:pt>
                <c:pt idx="43042">
                  <c:v>1.5680135224334799E-2</c:v>
                </c:pt>
                <c:pt idx="43043">
                  <c:v>3.6342576838135403E-2</c:v>
                </c:pt>
                <c:pt idx="43044">
                  <c:v>4.7603826009082299E-2</c:v>
                </c:pt>
                <c:pt idx="43045">
                  <c:v>1.5540244953684701E-2</c:v>
                </c:pt>
                <c:pt idx="43046">
                  <c:v>2.0998325258483101E-2</c:v>
                </c:pt>
                <c:pt idx="43047">
                  <c:v>3.3995773139052603E-2</c:v>
                </c:pt>
                <c:pt idx="43048">
                  <c:v>2.2376704835222399E-2</c:v>
                </c:pt>
                <c:pt idx="43049">
                  <c:v>3.2149399189505198E-2</c:v>
                </c:pt>
                <c:pt idx="43050">
                  <c:v>2.4813574710509E-2</c:v>
                </c:pt>
                <c:pt idx="43051">
                  <c:v>1.7357019592873401E-2</c:v>
                </c:pt>
                <c:pt idx="43052">
                  <c:v>2.4456607291329702E-2</c:v>
                </c:pt>
                <c:pt idx="43053">
                  <c:v>3.4041531381403499E-2</c:v>
                </c:pt>
                <c:pt idx="43054">
                  <c:v>1.26094521557809E-2</c:v>
                </c:pt>
                <c:pt idx="43055">
                  <c:v>2.23312581919261E-2</c:v>
                </c:pt>
                <c:pt idx="43056">
                  <c:v>1.20468606871757E-2</c:v>
                </c:pt>
                <c:pt idx="43057">
                  <c:v>6.9585589879909093E-2</c:v>
                </c:pt>
                <c:pt idx="43058">
                  <c:v>2.1037379368299702E-2</c:v>
                </c:pt>
                <c:pt idx="43059">
                  <c:v>2.52592212728238E-2</c:v>
                </c:pt>
                <c:pt idx="43060">
                  <c:v>2.54524379002578E-2</c:v>
                </c:pt>
                <c:pt idx="43061">
                  <c:v>1.4707493263510601E-2</c:v>
                </c:pt>
                <c:pt idx="43062">
                  <c:v>1.5370574636294199E-2</c:v>
                </c:pt>
                <c:pt idx="43063">
                  <c:v>6.8930817162182204E-2</c:v>
                </c:pt>
                <c:pt idx="43064">
                  <c:v>1.8690398145419701E-2</c:v>
                </c:pt>
                <c:pt idx="43065">
                  <c:v>1.8442666855247401E-2</c:v>
                </c:pt>
                <c:pt idx="43066">
                  <c:v>5.0345005442876803E-2</c:v>
                </c:pt>
                <c:pt idx="43067">
                  <c:v>1.7844023070996098E-2</c:v>
                </c:pt>
                <c:pt idx="43068">
                  <c:v>2.5515582200594099E-2</c:v>
                </c:pt>
                <c:pt idx="43069">
                  <c:v>1.6344739560041899E-2</c:v>
                </c:pt>
                <c:pt idx="43070">
                  <c:v>2.7530555227581199E-2</c:v>
                </c:pt>
                <c:pt idx="43071">
                  <c:v>5.8845661656358801E-2</c:v>
                </c:pt>
                <c:pt idx="43072">
                  <c:v>1.9035084484742198E-2</c:v>
                </c:pt>
                <c:pt idx="43073">
                  <c:v>2.2863889860426E-2</c:v>
                </c:pt>
                <c:pt idx="43074">
                  <c:v>1.8912228242079599E-2</c:v>
                </c:pt>
                <c:pt idx="43075">
                  <c:v>1.8986397943698701E-2</c:v>
                </c:pt>
                <c:pt idx="43076">
                  <c:v>1.11743527722937E-2</c:v>
                </c:pt>
                <c:pt idx="43077">
                  <c:v>1.1900751444399E-2</c:v>
                </c:pt>
                <c:pt idx="43078">
                  <c:v>3.9643743066539699E-2</c:v>
                </c:pt>
                <c:pt idx="43079">
                  <c:v>1.4664474406236701E-2</c:v>
                </c:pt>
                <c:pt idx="43080">
                  <c:v>2.29576392060118E-2</c:v>
                </c:pt>
                <c:pt idx="43081">
                  <c:v>1.84540214223947E-2</c:v>
                </c:pt>
                <c:pt idx="43082">
                  <c:v>2.6547856168807501E-2</c:v>
                </c:pt>
                <c:pt idx="43083">
                  <c:v>5.0306650520938398E-2</c:v>
                </c:pt>
                <c:pt idx="43084">
                  <c:v>3.6394821701067198E-2</c:v>
                </c:pt>
                <c:pt idx="43085">
                  <c:v>2.2605419237093999E-2</c:v>
                </c:pt>
                <c:pt idx="43086">
                  <c:v>1.05323028714665E-2</c:v>
                </c:pt>
                <c:pt idx="43087">
                  <c:v>1.14915714957776E-2</c:v>
                </c:pt>
                <c:pt idx="43088">
                  <c:v>4.75086510661595E-2</c:v>
                </c:pt>
                <c:pt idx="43089">
                  <c:v>3.5604655670028303E-2</c:v>
                </c:pt>
                <c:pt idx="43090">
                  <c:v>1.6343223712335399E-2</c:v>
                </c:pt>
                <c:pt idx="43091">
                  <c:v>1.43701139447423E-2</c:v>
                </c:pt>
                <c:pt idx="43092">
                  <c:v>1.31099312126796E-2</c:v>
                </c:pt>
                <c:pt idx="43093">
                  <c:v>1.7630942620386399E-2</c:v>
                </c:pt>
                <c:pt idx="43094">
                  <c:v>1.4021544711802799E-2</c:v>
                </c:pt>
                <c:pt idx="43095">
                  <c:v>1.8514052186219598E-2</c:v>
                </c:pt>
                <c:pt idx="43096">
                  <c:v>1.80589851604861E-2</c:v>
                </c:pt>
                <c:pt idx="43097">
                  <c:v>1.5818622584848101E-2</c:v>
                </c:pt>
                <c:pt idx="43098">
                  <c:v>6.00116760700087E-2</c:v>
                </c:pt>
                <c:pt idx="43099">
                  <c:v>1.8496357839399801E-2</c:v>
                </c:pt>
                <c:pt idx="43100">
                  <c:v>1.33771243894112E-2</c:v>
                </c:pt>
                <c:pt idx="43101">
                  <c:v>5.0066779100131902E-2</c:v>
                </c:pt>
                <c:pt idx="43102">
                  <c:v>1.6611693628182E-2</c:v>
                </c:pt>
                <c:pt idx="43103">
                  <c:v>3.4617482743768802E-2</c:v>
                </c:pt>
                <c:pt idx="43104">
                  <c:v>2.1789674990556299E-2</c:v>
                </c:pt>
                <c:pt idx="43105">
                  <c:v>1.5655432080012899E-2</c:v>
                </c:pt>
                <c:pt idx="43106">
                  <c:v>1.9322673996148398E-2</c:v>
                </c:pt>
                <c:pt idx="43107">
                  <c:v>2.01053420989372E-2</c:v>
                </c:pt>
                <c:pt idx="43108">
                  <c:v>1.5265617561936101E-2</c:v>
                </c:pt>
                <c:pt idx="43109">
                  <c:v>1.3871053755192399E-2</c:v>
                </c:pt>
                <c:pt idx="43110">
                  <c:v>1.1441803559701501E-2</c:v>
                </c:pt>
                <c:pt idx="43111">
                  <c:v>4.21534500721545E-2</c:v>
                </c:pt>
                <c:pt idx="43112">
                  <c:v>3.9003911577815499E-2</c:v>
                </c:pt>
                <c:pt idx="43113">
                  <c:v>1.7799598333906399E-2</c:v>
                </c:pt>
                <c:pt idx="43114">
                  <c:v>1.1663851723822101E-2</c:v>
                </c:pt>
                <c:pt idx="43115">
                  <c:v>4.311411609061E-2</c:v>
                </c:pt>
                <c:pt idx="43116">
                  <c:v>1.54608271055122E-2</c:v>
                </c:pt>
                <c:pt idx="43117">
                  <c:v>1.28627213775584E-2</c:v>
                </c:pt>
                <c:pt idx="43118">
                  <c:v>1.65250184880428E-2</c:v>
                </c:pt>
                <c:pt idx="43119">
                  <c:v>5.2083786952128397E-2</c:v>
                </c:pt>
                <c:pt idx="43120">
                  <c:v>5.9667296368049703E-2</c:v>
                </c:pt>
                <c:pt idx="43121">
                  <c:v>1.5735227610330398E-2</c:v>
                </c:pt>
                <c:pt idx="43122">
                  <c:v>2.1529445266506301E-2</c:v>
                </c:pt>
                <c:pt idx="43123">
                  <c:v>1.1076021803525999E-2</c:v>
                </c:pt>
                <c:pt idx="43124">
                  <c:v>1.50913380767032E-2</c:v>
                </c:pt>
                <c:pt idx="43125">
                  <c:v>5.6122959013886899E-2</c:v>
                </c:pt>
                <c:pt idx="43126">
                  <c:v>1.1024557986934899E-2</c:v>
                </c:pt>
                <c:pt idx="43127">
                  <c:v>3.4983708421792402E-2</c:v>
                </c:pt>
                <c:pt idx="43128">
                  <c:v>1.7640955063545599E-2</c:v>
                </c:pt>
                <c:pt idx="43129">
                  <c:v>1.9483013900066098E-2</c:v>
                </c:pt>
                <c:pt idx="43130">
                  <c:v>3.0248444100890899E-2</c:v>
                </c:pt>
                <c:pt idx="43131">
                  <c:v>1.45785396019605E-2</c:v>
                </c:pt>
                <c:pt idx="43132">
                  <c:v>2.37576563005081E-2</c:v>
                </c:pt>
                <c:pt idx="43133">
                  <c:v>1.9736941726788301E-2</c:v>
                </c:pt>
                <c:pt idx="43134">
                  <c:v>4.2190596282875498E-2</c:v>
                </c:pt>
                <c:pt idx="43135">
                  <c:v>1.4793468109410001E-2</c:v>
                </c:pt>
                <c:pt idx="43136">
                  <c:v>1.2979571771276E-2</c:v>
                </c:pt>
                <c:pt idx="43137">
                  <c:v>1.49891359114809E-2</c:v>
                </c:pt>
                <c:pt idx="43138">
                  <c:v>1.6953387887355301E-2</c:v>
                </c:pt>
                <c:pt idx="43139">
                  <c:v>6.3373977488736202E-2</c:v>
                </c:pt>
                <c:pt idx="43140">
                  <c:v>3.8591065850163898E-2</c:v>
                </c:pt>
                <c:pt idx="43141">
                  <c:v>7.2941874663970993E-2</c:v>
                </c:pt>
                <c:pt idx="43142">
                  <c:v>3.02710566240076E-2</c:v>
                </c:pt>
                <c:pt idx="43143">
                  <c:v>7.4638787855039093E-2</c:v>
                </c:pt>
                <c:pt idx="43144">
                  <c:v>3.2836134574728698E-2</c:v>
                </c:pt>
                <c:pt idx="43145">
                  <c:v>2.8680312870739799E-2</c:v>
                </c:pt>
                <c:pt idx="43146">
                  <c:v>4.1791302313940397E-2</c:v>
                </c:pt>
                <c:pt idx="43147">
                  <c:v>1.12359451087417E-2</c:v>
                </c:pt>
                <c:pt idx="43148">
                  <c:v>1.2460889273891501E-2</c:v>
                </c:pt>
                <c:pt idx="43149">
                  <c:v>5.2912977472331799E-2</c:v>
                </c:pt>
                <c:pt idx="43150">
                  <c:v>4.0474971417487203E-2</c:v>
                </c:pt>
                <c:pt idx="43151">
                  <c:v>1.1431208497028601E-2</c:v>
                </c:pt>
                <c:pt idx="43152">
                  <c:v>1.2761003577730801E-2</c:v>
                </c:pt>
                <c:pt idx="43153">
                  <c:v>1.09188841073135E-2</c:v>
                </c:pt>
                <c:pt idx="43154">
                  <c:v>1.4831008235422501E-2</c:v>
                </c:pt>
                <c:pt idx="43155">
                  <c:v>1.17554061388671E-2</c:v>
                </c:pt>
                <c:pt idx="43156">
                  <c:v>5.8971156924330102E-2</c:v>
                </c:pt>
                <c:pt idx="43157">
                  <c:v>1.25466889560353E-2</c:v>
                </c:pt>
                <c:pt idx="43158">
                  <c:v>1.34303325262828E-2</c:v>
                </c:pt>
                <c:pt idx="43159">
                  <c:v>2.8906033081803902E-2</c:v>
                </c:pt>
                <c:pt idx="43160">
                  <c:v>4.8139218080448999E-2</c:v>
                </c:pt>
                <c:pt idx="43161">
                  <c:v>6.3125457681896702E-2</c:v>
                </c:pt>
                <c:pt idx="43162">
                  <c:v>2.2776833453639098E-2</c:v>
                </c:pt>
                <c:pt idx="43163">
                  <c:v>4.5112757236854498E-2</c:v>
                </c:pt>
                <c:pt idx="43164">
                  <c:v>6.0087256198351403E-2</c:v>
                </c:pt>
                <c:pt idx="43165">
                  <c:v>5.9404864991925897E-2</c:v>
                </c:pt>
                <c:pt idx="43166">
                  <c:v>2.0716671347386199E-2</c:v>
                </c:pt>
                <c:pt idx="43167">
                  <c:v>2.0124777640121799E-2</c:v>
                </c:pt>
                <c:pt idx="43168">
                  <c:v>3.8364633716127097E-2</c:v>
                </c:pt>
                <c:pt idx="43169">
                  <c:v>1.8237728945293599E-2</c:v>
                </c:pt>
                <c:pt idx="43170">
                  <c:v>1.59010349025514E-2</c:v>
                </c:pt>
                <c:pt idx="43171">
                  <c:v>4.5584343161416803E-2</c:v>
                </c:pt>
                <c:pt idx="43172">
                  <c:v>3.3257365407479603E-2</c:v>
                </c:pt>
                <c:pt idx="43173">
                  <c:v>7.2449774956963003E-2</c:v>
                </c:pt>
                <c:pt idx="43174">
                  <c:v>2.09260162823631E-2</c:v>
                </c:pt>
                <c:pt idx="43175">
                  <c:v>1.93841290714841E-2</c:v>
                </c:pt>
                <c:pt idx="43176">
                  <c:v>2.8883727053215701E-2</c:v>
                </c:pt>
                <c:pt idx="43177">
                  <c:v>2.34497028949124E-2</c:v>
                </c:pt>
                <c:pt idx="43178">
                  <c:v>1.1556829240718301E-2</c:v>
                </c:pt>
                <c:pt idx="43179">
                  <c:v>1.4742011965701801E-2</c:v>
                </c:pt>
                <c:pt idx="43180">
                  <c:v>3.7034187132057202E-2</c:v>
                </c:pt>
                <c:pt idx="43181">
                  <c:v>1.5217681251035901E-2</c:v>
                </c:pt>
                <c:pt idx="43182">
                  <c:v>5.2651342349657002E-2</c:v>
                </c:pt>
                <c:pt idx="43183">
                  <c:v>1.09413685559071E-2</c:v>
                </c:pt>
                <c:pt idx="43184">
                  <c:v>2.8233057498365601E-2</c:v>
                </c:pt>
                <c:pt idx="43185">
                  <c:v>1.29592892906108E-2</c:v>
                </c:pt>
                <c:pt idx="43186">
                  <c:v>4.2501683104795601E-2</c:v>
                </c:pt>
                <c:pt idx="43187">
                  <c:v>1.5342436089821899E-2</c:v>
                </c:pt>
                <c:pt idx="43188">
                  <c:v>3.8550374300235897E-2</c:v>
                </c:pt>
                <c:pt idx="43189">
                  <c:v>4.0186991596030702E-2</c:v>
                </c:pt>
                <c:pt idx="43190">
                  <c:v>4.4501512633150199E-2</c:v>
                </c:pt>
                <c:pt idx="43191">
                  <c:v>1.83783054031736E-2</c:v>
                </c:pt>
                <c:pt idx="43192">
                  <c:v>1.3041459993965001E-2</c:v>
                </c:pt>
                <c:pt idx="43193">
                  <c:v>1.07324173461756E-2</c:v>
                </c:pt>
                <c:pt idx="43194">
                  <c:v>1.2525703916843101E-2</c:v>
                </c:pt>
                <c:pt idx="43195">
                  <c:v>1.4861574772458299E-2</c:v>
                </c:pt>
                <c:pt idx="43196">
                  <c:v>1.40657976326758E-2</c:v>
                </c:pt>
                <c:pt idx="43197">
                  <c:v>1.57844278453293E-2</c:v>
                </c:pt>
                <c:pt idx="43198">
                  <c:v>4.4629403633342501E-2</c:v>
                </c:pt>
                <c:pt idx="43199">
                  <c:v>2.0265725315333501E-2</c:v>
                </c:pt>
                <c:pt idx="43200">
                  <c:v>6.3379849136581401E-2</c:v>
                </c:pt>
                <c:pt idx="43201">
                  <c:v>1.50428051858213E-2</c:v>
                </c:pt>
                <c:pt idx="43202">
                  <c:v>5.1963071278915099E-2</c:v>
                </c:pt>
                <c:pt idx="43203">
                  <c:v>3.4003123336840399E-2</c:v>
                </c:pt>
                <c:pt idx="43204">
                  <c:v>2.3010161983599699E-2</c:v>
                </c:pt>
                <c:pt idx="43205">
                  <c:v>3.3831619917824803E-2</c:v>
                </c:pt>
                <c:pt idx="43206">
                  <c:v>1.35056135058432E-2</c:v>
                </c:pt>
                <c:pt idx="43207">
                  <c:v>2.32080187393356E-2</c:v>
                </c:pt>
                <c:pt idx="43208">
                  <c:v>1.6886299614446501E-2</c:v>
                </c:pt>
                <c:pt idx="43209">
                  <c:v>1.25577348616609E-2</c:v>
                </c:pt>
                <c:pt idx="43210">
                  <c:v>3.3731887842852797E-2</c:v>
                </c:pt>
                <c:pt idx="43211">
                  <c:v>1.6451296575633999E-2</c:v>
                </c:pt>
                <c:pt idx="43212">
                  <c:v>1.19647225933551E-2</c:v>
                </c:pt>
                <c:pt idx="43213">
                  <c:v>3.4057391733947701E-2</c:v>
                </c:pt>
                <c:pt idx="43214">
                  <c:v>2.90554301361419E-2</c:v>
                </c:pt>
                <c:pt idx="43215">
                  <c:v>3.3060280015251499E-2</c:v>
                </c:pt>
                <c:pt idx="43216">
                  <c:v>2.10256183677528E-2</c:v>
                </c:pt>
                <c:pt idx="43217">
                  <c:v>5.9793974609678897E-2</c:v>
                </c:pt>
                <c:pt idx="43218">
                  <c:v>1.9990425902653E-2</c:v>
                </c:pt>
                <c:pt idx="43219">
                  <c:v>1.2411520763134801E-2</c:v>
                </c:pt>
                <c:pt idx="43220">
                  <c:v>2.7425065413187899E-2</c:v>
                </c:pt>
                <c:pt idx="43221">
                  <c:v>1.54085638711292E-2</c:v>
                </c:pt>
                <c:pt idx="43222">
                  <c:v>3.00454840387364E-2</c:v>
                </c:pt>
                <c:pt idx="43223">
                  <c:v>7.2185974384272003E-2</c:v>
                </c:pt>
                <c:pt idx="43224">
                  <c:v>1.8587728380569601E-2</c:v>
                </c:pt>
                <c:pt idx="43225">
                  <c:v>1.26485024275103E-2</c:v>
                </c:pt>
                <c:pt idx="43226">
                  <c:v>4.1679674275565799E-2</c:v>
                </c:pt>
                <c:pt idx="43227">
                  <c:v>1.2945369178243101E-2</c:v>
                </c:pt>
                <c:pt idx="43228">
                  <c:v>2.0351839808727401E-2</c:v>
                </c:pt>
                <c:pt idx="43229">
                  <c:v>6.2218171492268201E-2</c:v>
                </c:pt>
                <c:pt idx="43230">
                  <c:v>1.2372106312237299E-2</c:v>
                </c:pt>
                <c:pt idx="43231">
                  <c:v>1.48153505950051E-2</c:v>
                </c:pt>
                <c:pt idx="43232">
                  <c:v>2.6164600481100399E-2</c:v>
                </c:pt>
                <c:pt idx="43233">
                  <c:v>1.1887616644111001E-2</c:v>
                </c:pt>
                <c:pt idx="43234">
                  <c:v>1.4915835202562599E-2</c:v>
                </c:pt>
                <c:pt idx="43235">
                  <c:v>2.6117239245330801E-2</c:v>
                </c:pt>
                <c:pt idx="43236">
                  <c:v>2.6067454039996801E-2</c:v>
                </c:pt>
                <c:pt idx="43237">
                  <c:v>3.99607144758709E-2</c:v>
                </c:pt>
                <c:pt idx="43238">
                  <c:v>6.9922747112570696E-2</c:v>
                </c:pt>
                <c:pt idx="43239">
                  <c:v>1.5980766092016201E-2</c:v>
                </c:pt>
                <c:pt idx="43240">
                  <c:v>1.8987061973164601E-2</c:v>
                </c:pt>
                <c:pt idx="43241">
                  <c:v>7.4147198099722297E-2</c:v>
                </c:pt>
                <c:pt idx="43242">
                  <c:v>1.2616062914642699E-2</c:v>
                </c:pt>
                <c:pt idx="43243">
                  <c:v>1.0745978159968099E-2</c:v>
                </c:pt>
                <c:pt idx="43244">
                  <c:v>7.2958846838908797E-2</c:v>
                </c:pt>
                <c:pt idx="43245">
                  <c:v>6.4496360198706498E-2</c:v>
                </c:pt>
                <c:pt idx="43246">
                  <c:v>3.0638536743654299E-2</c:v>
                </c:pt>
                <c:pt idx="43247">
                  <c:v>1.46950093029674E-2</c:v>
                </c:pt>
                <c:pt idx="43248">
                  <c:v>1.5016356933396299E-2</c:v>
                </c:pt>
                <c:pt idx="43249">
                  <c:v>1.31184053075549E-2</c:v>
                </c:pt>
                <c:pt idx="43250">
                  <c:v>1.6576942284401801E-2</c:v>
                </c:pt>
                <c:pt idx="43251">
                  <c:v>1.65982153443924E-2</c:v>
                </c:pt>
                <c:pt idx="43252">
                  <c:v>3.9594879341174498E-2</c:v>
                </c:pt>
                <c:pt idx="43253">
                  <c:v>3.4257502649666698E-2</c:v>
                </c:pt>
                <c:pt idx="43254">
                  <c:v>3.91734407977858E-2</c:v>
                </c:pt>
                <c:pt idx="43255">
                  <c:v>5.1607937770797002E-2</c:v>
                </c:pt>
                <c:pt idx="43256">
                  <c:v>2.5660467069471601E-2</c:v>
                </c:pt>
                <c:pt idx="43257">
                  <c:v>1.2385180138244E-2</c:v>
                </c:pt>
                <c:pt idx="43258">
                  <c:v>2.05239979261649E-2</c:v>
                </c:pt>
                <c:pt idx="43259">
                  <c:v>2.7272536676010602E-2</c:v>
                </c:pt>
                <c:pt idx="43260">
                  <c:v>7.1447266816099794E-2</c:v>
                </c:pt>
                <c:pt idx="43261">
                  <c:v>1.2852005179310001E-2</c:v>
                </c:pt>
                <c:pt idx="43262">
                  <c:v>2.18434671942042E-2</c:v>
                </c:pt>
                <c:pt idx="43263">
                  <c:v>3.2430750206815503E-2</c:v>
                </c:pt>
                <c:pt idx="43264">
                  <c:v>1.17128240746624E-2</c:v>
                </c:pt>
                <c:pt idx="43265">
                  <c:v>3.1881565892828499E-2</c:v>
                </c:pt>
                <c:pt idx="43266">
                  <c:v>1.4698816818534501E-2</c:v>
                </c:pt>
                <c:pt idx="43267">
                  <c:v>1.6036822229636E-2</c:v>
                </c:pt>
                <c:pt idx="43268">
                  <c:v>5.3260687703779903E-2</c:v>
                </c:pt>
                <c:pt idx="43269">
                  <c:v>1.4438125333450701E-2</c:v>
                </c:pt>
                <c:pt idx="43270">
                  <c:v>2.4572490078448899E-2</c:v>
                </c:pt>
                <c:pt idx="43271">
                  <c:v>3.5416298707657098E-2</c:v>
                </c:pt>
                <c:pt idx="43272">
                  <c:v>3.1266665636388198E-2</c:v>
                </c:pt>
                <c:pt idx="43273">
                  <c:v>1.60914579006112E-2</c:v>
                </c:pt>
                <c:pt idx="43274">
                  <c:v>1.9258278159064401E-2</c:v>
                </c:pt>
                <c:pt idx="43275">
                  <c:v>6.4340011320819304E-2</c:v>
                </c:pt>
                <c:pt idx="43276">
                  <c:v>1.15424627810087E-2</c:v>
                </c:pt>
                <c:pt idx="43277">
                  <c:v>1.7295555815033E-2</c:v>
                </c:pt>
                <c:pt idx="43278">
                  <c:v>1.2373092343533501E-2</c:v>
                </c:pt>
                <c:pt idx="43279">
                  <c:v>3.99784061199479E-2</c:v>
                </c:pt>
                <c:pt idx="43280">
                  <c:v>1.26445254108169E-2</c:v>
                </c:pt>
                <c:pt idx="43281">
                  <c:v>1.5048459982467099E-2</c:v>
                </c:pt>
                <c:pt idx="43282">
                  <c:v>7.3360096690064006E-2</c:v>
                </c:pt>
                <c:pt idx="43283">
                  <c:v>1.23340951148544E-2</c:v>
                </c:pt>
                <c:pt idx="43284">
                  <c:v>1.5419011943279199E-2</c:v>
                </c:pt>
                <c:pt idx="43285">
                  <c:v>3.3109087867516297E-2</c:v>
                </c:pt>
                <c:pt idx="43286">
                  <c:v>3.1645610111584899E-2</c:v>
                </c:pt>
                <c:pt idx="43287">
                  <c:v>3.4865830697851603E-2</c:v>
                </c:pt>
                <c:pt idx="43288">
                  <c:v>5.8637706213947802E-2</c:v>
                </c:pt>
                <c:pt idx="43289">
                  <c:v>1.7537450724805601E-2</c:v>
                </c:pt>
                <c:pt idx="43290">
                  <c:v>5.5385603262124203E-2</c:v>
                </c:pt>
                <c:pt idx="43291">
                  <c:v>6.2619740861413295E-2</c:v>
                </c:pt>
                <c:pt idx="43292">
                  <c:v>6.8818415661527493E-2</c:v>
                </c:pt>
                <c:pt idx="43293">
                  <c:v>1.69943693821763E-2</c:v>
                </c:pt>
                <c:pt idx="43294">
                  <c:v>2.9175661183927799E-2</c:v>
                </c:pt>
                <c:pt idx="43295">
                  <c:v>3.20734171297326E-2</c:v>
                </c:pt>
                <c:pt idx="43296">
                  <c:v>1.13023201044067E-2</c:v>
                </c:pt>
                <c:pt idx="43297">
                  <c:v>5.6961824604251698E-2</c:v>
                </c:pt>
                <c:pt idx="43298">
                  <c:v>6.9347742642704893E-2</c:v>
                </c:pt>
                <c:pt idx="43299">
                  <c:v>4.4730481081121903E-2</c:v>
                </c:pt>
                <c:pt idx="43300">
                  <c:v>1.78039176866105E-2</c:v>
                </c:pt>
                <c:pt idx="43301">
                  <c:v>1.9656424693818699E-2</c:v>
                </c:pt>
                <c:pt idx="43302">
                  <c:v>2.1391304757829101E-2</c:v>
                </c:pt>
                <c:pt idx="43303">
                  <c:v>5.5309942284548497E-2</c:v>
                </c:pt>
                <c:pt idx="43304">
                  <c:v>3.0976968856591201E-2</c:v>
                </c:pt>
                <c:pt idx="43305">
                  <c:v>1.49319344328466E-2</c:v>
                </c:pt>
                <c:pt idx="43306">
                  <c:v>1.40037366244278E-2</c:v>
                </c:pt>
                <c:pt idx="43307">
                  <c:v>1.6474935338424299E-2</c:v>
                </c:pt>
                <c:pt idx="43308">
                  <c:v>3.7417291935967399E-2</c:v>
                </c:pt>
                <c:pt idx="43309">
                  <c:v>3.5388576379501199E-2</c:v>
                </c:pt>
                <c:pt idx="43310">
                  <c:v>1.1588557022594899E-2</c:v>
                </c:pt>
                <c:pt idx="43311">
                  <c:v>1.5969299760787599E-2</c:v>
                </c:pt>
                <c:pt idx="43312">
                  <c:v>4.5303450753557802E-2</c:v>
                </c:pt>
                <c:pt idx="43313">
                  <c:v>7.3119728392883498E-2</c:v>
                </c:pt>
                <c:pt idx="43314">
                  <c:v>1.2146806160234599E-2</c:v>
                </c:pt>
                <c:pt idx="43315">
                  <c:v>1.3590833899347E-2</c:v>
                </c:pt>
                <c:pt idx="43316">
                  <c:v>1.39033457648008E-2</c:v>
                </c:pt>
                <c:pt idx="43317">
                  <c:v>3.89096626742979E-2</c:v>
                </c:pt>
                <c:pt idx="43318">
                  <c:v>4.0814125121060502E-2</c:v>
                </c:pt>
                <c:pt idx="43319">
                  <c:v>1.2731482447098701E-2</c:v>
                </c:pt>
                <c:pt idx="43320">
                  <c:v>2.29355600419274E-2</c:v>
                </c:pt>
                <c:pt idx="43321">
                  <c:v>1.5786968613581101E-2</c:v>
                </c:pt>
                <c:pt idx="43322">
                  <c:v>1.39880487914833E-2</c:v>
                </c:pt>
                <c:pt idx="43323">
                  <c:v>4.1566869159922103E-2</c:v>
                </c:pt>
                <c:pt idx="43324">
                  <c:v>2.4337632448889899E-2</c:v>
                </c:pt>
                <c:pt idx="43325">
                  <c:v>1.29430172138662E-2</c:v>
                </c:pt>
                <c:pt idx="43326">
                  <c:v>7.6099356295929704E-2</c:v>
                </c:pt>
                <c:pt idx="43327">
                  <c:v>1.0559127778572701E-2</c:v>
                </c:pt>
                <c:pt idx="43328">
                  <c:v>2.1888858926769599E-2</c:v>
                </c:pt>
                <c:pt idx="43329">
                  <c:v>1.7642692615907E-2</c:v>
                </c:pt>
                <c:pt idx="43330">
                  <c:v>7.3009650492974407E-2</c:v>
                </c:pt>
                <c:pt idx="43331">
                  <c:v>7.4066372862730406E-2</c:v>
                </c:pt>
                <c:pt idx="43332">
                  <c:v>1.37553198330417E-2</c:v>
                </c:pt>
                <c:pt idx="43333">
                  <c:v>2.4701720303757599E-2</c:v>
                </c:pt>
                <c:pt idx="43334">
                  <c:v>1.5692862134651701E-2</c:v>
                </c:pt>
                <c:pt idx="43335">
                  <c:v>6.6471396049090706E-2</c:v>
                </c:pt>
                <c:pt idx="43336">
                  <c:v>3.26421149164456E-2</c:v>
                </c:pt>
                <c:pt idx="43337">
                  <c:v>7.2127666243493704E-2</c:v>
                </c:pt>
                <c:pt idx="43338">
                  <c:v>3.2368413123443802E-2</c:v>
                </c:pt>
                <c:pt idx="43339">
                  <c:v>1.45524104432668E-2</c:v>
                </c:pt>
                <c:pt idx="43340">
                  <c:v>3.1749423912422303E-2</c:v>
                </c:pt>
                <c:pt idx="43341">
                  <c:v>1.02965805948315E-2</c:v>
                </c:pt>
                <c:pt idx="43342">
                  <c:v>2.0658512126358001E-2</c:v>
                </c:pt>
                <c:pt idx="43343">
                  <c:v>6.5365307935341704E-2</c:v>
                </c:pt>
                <c:pt idx="43344">
                  <c:v>7.61171874068549E-2</c:v>
                </c:pt>
                <c:pt idx="43345">
                  <c:v>1.33262144881725E-2</c:v>
                </c:pt>
                <c:pt idx="43346">
                  <c:v>1.41371121210109E-2</c:v>
                </c:pt>
                <c:pt idx="43347">
                  <c:v>2.4278393684154E-2</c:v>
                </c:pt>
                <c:pt idx="43348">
                  <c:v>1.66290243457409E-2</c:v>
                </c:pt>
                <c:pt idx="43349">
                  <c:v>3.3496353941405002E-2</c:v>
                </c:pt>
                <c:pt idx="43350">
                  <c:v>4.6870886175833897E-2</c:v>
                </c:pt>
                <c:pt idx="43351">
                  <c:v>1.3777342358884901E-2</c:v>
                </c:pt>
                <c:pt idx="43352">
                  <c:v>5.5293963591469403E-2</c:v>
                </c:pt>
                <c:pt idx="43353">
                  <c:v>1.43836530716255E-2</c:v>
                </c:pt>
                <c:pt idx="43354">
                  <c:v>2.19432418221336E-2</c:v>
                </c:pt>
                <c:pt idx="43355">
                  <c:v>2.0189477826177599E-2</c:v>
                </c:pt>
                <c:pt idx="43356">
                  <c:v>4.3486003226328097E-2</c:v>
                </c:pt>
                <c:pt idx="43357">
                  <c:v>1.6297088126393501E-2</c:v>
                </c:pt>
                <c:pt idx="43358">
                  <c:v>3.4939452079384203E-2</c:v>
                </c:pt>
                <c:pt idx="43359">
                  <c:v>5.2916241292340099E-2</c:v>
                </c:pt>
                <c:pt idx="43360">
                  <c:v>2.5167875575019601E-2</c:v>
                </c:pt>
                <c:pt idx="43361">
                  <c:v>1.8710495346013101E-2</c:v>
                </c:pt>
                <c:pt idx="43362">
                  <c:v>1.0353750491335601E-2</c:v>
                </c:pt>
                <c:pt idx="43363">
                  <c:v>1.3363693577112199E-2</c:v>
                </c:pt>
                <c:pt idx="43364">
                  <c:v>1.06739459866177E-2</c:v>
                </c:pt>
                <c:pt idx="43365">
                  <c:v>2.3227464667787499E-2</c:v>
                </c:pt>
                <c:pt idx="43366">
                  <c:v>1.2103114566042201E-2</c:v>
                </c:pt>
                <c:pt idx="43367">
                  <c:v>4.0942763673544401E-2</c:v>
                </c:pt>
                <c:pt idx="43368">
                  <c:v>2.8070117596373099E-2</c:v>
                </c:pt>
                <c:pt idx="43369">
                  <c:v>1.51676185902581E-2</c:v>
                </c:pt>
                <c:pt idx="43370">
                  <c:v>2.4366716319415501E-2</c:v>
                </c:pt>
                <c:pt idx="43371">
                  <c:v>1.21811876586268E-2</c:v>
                </c:pt>
                <c:pt idx="43372">
                  <c:v>1.5623927427973101E-2</c:v>
                </c:pt>
                <c:pt idx="43373">
                  <c:v>3.11599311301386E-2</c:v>
                </c:pt>
                <c:pt idx="43374">
                  <c:v>3.8999479851052898E-2</c:v>
                </c:pt>
                <c:pt idx="43375">
                  <c:v>1.0589647150196E-2</c:v>
                </c:pt>
                <c:pt idx="43376">
                  <c:v>2.8742671943360401E-2</c:v>
                </c:pt>
                <c:pt idx="43377">
                  <c:v>1.2346196820880499E-2</c:v>
                </c:pt>
                <c:pt idx="43378">
                  <c:v>2.6211351067465301E-2</c:v>
                </c:pt>
                <c:pt idx="43379">
                  <c:v>1.0629083450692099E-2</c:v>
                </c:pt>
                <c:pt idx="43380">
                  <c:v>2.0764618131057799E-2</c:v>
                </c:pt>
                <c:pt idx="43381">
                  <c:v>1.6088009429519001E-2</c:v>
                </c:pt>
                <c:pt idx="43382">
                  <c:v>1.10712687518038E-2</c:v>
                </c:pt>
                <c:pt idx="43383">
                  <c:v>4.4141625509145702E-2</c:v>
                </c:pt>
                <c:pt idx="43384">
                  <c:v>1.6017046599553102E-2</c:v>
                </c:pt>
                <c:pt idx="43385">
                  <c:v>2.2717055349820301E-2</c:v>
                </c:pt>
                <c:pt idx="43386">
                  <c:v>1.7053319910629999E-2</c:v>
                </c:pt>
                <c:pt idx="43387">
                  <c:v>2.0886633918374201E-2</c:v>
                </c:pt>
                <c:pt idx="43388">
                  <c:v>1.6420945853718401E-2</c:v>
                </c:pt>
                <c:pt idx="43389">
                  <c:v>2.4499156544861601E-2</c:v>
                </c:pt>
                <c:pt idx="43390">
                  <c:v>2.66411453221998E-2</c:v>
                </c:pt>
                <c:pt idx="43391">
                  <c:v>2.22464136643361E-2</c:v>
                </c:pt>
                <c:pt idx="43392">
                  <c:v>3.5229639429949097E-2</c:v>
                </c:pt>
                <c:pt idx="43393">
                  <c:v>1.47304420996212E-2</c:v>
                </c:pt>
                <c:pt idx="43394">
                  <c:v>6.3719136662102702E-2</c:v>
                </c:pt>
                <c:pt idx="43395">
                  <c:v>1.49793007046211E-2</c:v>
                </c:pt>
                <c:pt idx="43396">
                  <c:v>3.5275065193318501E-2</c:v>
                </c:pt>
                <c:pt idx="43397">
                  <c:v>3.85602608081052E-2</c:v>
                </c:pt>
                <c:pt idx="43398">
                  <c:v>2.17335412464312E-2</c:v>
                </c:pt>
                <c:pt idx="43399">
                  <c:v>1.3705643826808099E-2</c:v>
                </c:pt>
                <c:pt idx="43400">
                  <c:v>2.2841119630300302E-2</c:v>
                </c:pt>
                <c:pt idx="43401">
                  <c:v>6.3485031036892903E-2</c:v>
                </c:pt>
                <c:pt idx="43402">
                  <c:v>1.38721535216521E-2</c:v>
                </c:pt>
                <c:pt idx="43403">
                  <c:v>1.7296857279156402E-2</c:v>
                </c:pt>
                <c:pt idx="43404">
                  <c:v>2.0331514915013001E-2</c:v>
                </c:pt>
                <c:pt idx="43405">
                  <c:v>1.41645864475321E-2</c:v>
                </c:pt>
                <c:pt idx="43406">
                  <c:v>1.7362687718975301E-2</c:v>
                </c:pt>
                <c:pt idx="43407">
                  <c:v>4.8629516312000999E-2</c:v>
                </c:pt>
                <c:pt idx="43408">
                  <c:v>4.86688033007193E-2</c:v>
                </c:pt>
                <c:pt idx="43409">
                  <c:v>1.11005149866245E-2</c:v>
                </c:pt>
                <c:pt idx="43410">
                  <c:v>2.2613474525220601E-2</c:v>
                </c:pt>
                <c:pt idx="43411">
                  <c:v>3.9346437341003897E-2</c:v>
                </c:pt>
                <c:pt idx="43412">
                  <c:v>1.2588520911274201E-2</c:v>
                </c:pt>
                <c:pt idx="43413">
                  <c:v>1.6665932728289898E-2</c:v>
                </c:pt>
                <c:pt idx="43414">
                  <c:v>1.2966722084103001E-2</c:v>
                </c:pt>
                <c:pt idx="43415">
                  <c:v>2.4956630413251E-2</c:v>
                </c:pt>
                <c:pt idx="43416">
                  <c:v>6.8787570024326394E-2</c:v>
                </c:pt>
                <c:pt idx="43417">
                  <c:v>3.9930019891048003E-2</c:v>
                </c:pt>
                <c:pt idx="43418">
                  <c:v>1.6478099215367099E-2</c:v>
                </c:pt>
                <c:pt idx="43419">
                  <c:v>3.5802387087898797E-2</c:v>
                </c:pt>
                <c:pt idx="43420">
                  <c:v>1.56723972633823E-2</c:v>
                </c:pt>
                <c:pt idx="43421">
                  <c:v>3.8619187399944202E-2</c:v>
                </c:pt>
                <c:pt idx="43422">
                  <c:v>1.6446803355652399E-2</c:v>
                </c:pt>
                <c:pt idx="43423">
                  <c:v>1.48837835947855E-2</c:v>
                </c:pt>
                <c:pt idx="43424">
                  <c:v>1.21594591530781E-2</c:v>
                </c:pt>
                <c:pt idx="43425">
                  <c:v>1.10739104977279E-2</c:v>
                </c:pt>
                <c:pt idx="43426">
                  <c:v>1.26191610964345E-2</c:v>
                </c:pt>
                <c:pt idx="43427">
                  <c:v>5.5119251347165901E-2</c:v>
                </c:pt>
                <c:pt idx="43428">
                  <c:v>7.7310374903953802E-2</c:v>
                </c:pt>
                <c:pt idx="43429">
                  <c:v>4.7058853073158498E-2</c:v>
                </c:pt>
                <c:pt idx="43430">
                  <c:v>1.8187455082412901E-2</c:v>
                </c:pt>
                <c:pt idx="43431">
                  <c:v>1.44448210889293E-2</c:v>
                </c:pt>
                <c:pt idx="43432">
                  <c:v>6.9194781921215198E-2</c:v>
                </c:pt>
                <c:pt idx="43433">
                  <c:v>1.47087356785201E-2</c:v>
                </c:pt>
                <c:pt idx="43434">
                  <c:v>3.3389141447693303E-2</c:v>
                </c:pt>
                <c:pt idx="43435">
                  <c:v>2.93926991760966E-2</c:v>
                </c:pt>
                <c:pt idx="43436">
                  <c:v>1.11867773040668E-2</c:v>
                </c:pt>
                <c:pt idx="43437">
                  <c:v>2.32165963808551E-2</c:v>
                </c:pt>
                <c:pt idx="43438">
                  <c:v>4.8878414139808701E-2</c:v>
                </c:pt>
                <c:pt idx="43439">
                  <c:v>3.9477921345971702E-2</c:v>
                </c:pt>
                <c:pt idx="43440">
                  <c:v>3.1698170167504099E-2</c:v>
                </c:pt>
                <c:pt idx="43441">
                  <c:v>1.9593105087003699E-2</c:v>
                </c:pt>
                <c:pt idx="43442">
                  <c:v>3.5807915464373702E-2</c:v>
                </c:pt>
                <c:pt idx="43443">
                  <c:v>1.5858170996463899E-2</c:v>
                </c:pt>
                <c:pt idx="43444">
                  <c:v>1.7441187043522599E-2</c:v>
                </c:pt>
                <c:pt idx="43445">
                  <c:v>1.42977319450094E-2</c:v>
                </c:pt>
                <c:pt idx="43446">
                  <c:v>1.4758148518746701E-2</c:v>
                </c:pt>
                <c:pt idx="43447">
                  <c:v>2.9206048349345998E-2</c:v>
                </c:pt>
                <c:pt idx="43448">
                  <c:v>2.5878842144204401E-2</c:v>
                </c:pt>
                <c:pt idx="43449">
                  <c:v>2.27901224028885E-2</c:v>
                </c:pt>
                <c:pt idx="43450">
                  <c:v>1.37665460802544E-2</c:v>
                </c:pt>
                <c:pt idx="43451">
                  <c:v>1.2222731470147999E-2</c:v>
                </c:pt>
                <c:pt idx="43452">
                  <c:v>2.46464393229823E-2</c:v>
                </c:pt>
                <c:pt idx="43453">
                  <c:v>1.35669544368899E-2</c:v>
                </c:pt>
                <c:pt idx="43454">
                  <c:v>2.2064950785259399E-2</c:v>
                </c:pt>
                <c:pt idx="43455">
                  <c:v>4.0063599310303802E-2</c:v>
                </c:pt>
                <c:pt idx="43456">
                  <c:v>3.1468759197468298E-2</c:v>
                </c:pt>
                <c:pt idx="43457">
                  <c:v>1.3331800347558201E-2</c:v>
                </c:pt>
                <c:pt idx="43458">
                  <c:v>3.1469520482258997E-2</c:v>
                </c:pt>
                <c:pt idx="43459">
                  <c:v>4.4535483955673298E-2</c:v>
                </c:pt>
                <c:pt idx="43460">
                  <c:v>3.3920614354723697E-2</c:v>
                </c:pt>
                <c:pt idx="43461">
                  <c:v>1.8612654711049101E-2</c:v>
                </c:pt>
                <c:pt idx="43462">
                  <c:v>2.9281944867939599E-2</c:v>
                </c:pt>
                <c:pt idx="43463">
                  <c:v>2.85659471263486E-2</c:v>
                </c:pt>
                <c:pt idx="43464">
                  <c:v>5.0791568168328402E-2</c:v>
                </c:pt>
                <c:pt idx="43465">
                  <c:v>1.9263075093763699E-2</c:v>
                </c:pt>
                <c:pt idx="43466">
                  <c:v>1.28649483932292E-2</c:v>
                </c:pt>
                <c:pt idx="43467">
                  <c:v>4.6520170888568399E-2</c:v>
                </c:pt>
                <c:pt idx="43468">
                  <c:v>1.6929934932422799E-2</c:v>
                </c:pt>
                <c:pt idx="43469">
                  <c:v>1.3507495583560399E-2</c:v>
                </c:pt>
                <c:pt idx="43470">
                  <c:v>1.97408039559827E-2</c:v>
                </c:pt>
                <c:pt idx="43471">
                  <c:v>3.49301569302152E-2</c:v>
                </c:pt>
                <c:pt idx="43472">
                  <c:v>1.06684234866201E-2</c:v>
                </c:pt>
                <c:pt idx="43473">
                  <c:v>2.37780587521229E-2</c:v>
                </c:pt>
                <c:pt idx="43474">
                  <c:v>2.38273087523595E-2</c:v>
                </c:pt>
                <c:pt idx="43475">
                  <c:v>6.3556125613023304E-2</c:v>
                </c:pt>
                <c:pt idx="43476">
                  <c:v>3.4608133774125499E-2</c:v>
                </c:pt>
                <c:pt idx="43477">
                  <c:v>2.1820893876279199E-2</c:v>
                </c:pt>
                <c:pt idx="43478">
                  <c:v>1.02342815246975E-2</c:v>
                </c:pt>
                <c:pt idx="43479">
                  <c:v>1.25587199604418E-2</c:v>
                </c:pt>
                <c:pt idx="43480">
                  <c:v>2.6419498786417601E-2</c:v>
                </c:pt>
                <c:pt idx="43481">
                  <c:v>1.6024491632659801E-2</c:v>
                </c:pt>
                <c:pt idx="43482">
                  <c:v>2.18101628147617E-2</c:v>
                </c:pt>
                <c:pt idx="43483">
                  <c:v>5.1851457797236003E-2</c:v>
                </c:pt>
                <c:pt idx="43484">
                  <c:v>1.87942703850137E-2</c:v>
                </c:pt>
                <c:pt idx="43485">
                  <c:v>1.4771574303955299E-2</c:v>
                </c:pt>
                <c:pt idx="43486">
                  <c:v>1.8246271507493899E-2</c:v>
                </c:pt>
                <c:pt idx="43487">
                  <c:v>2.4554966114647699E-2</c:v>
                </c:pt>
                <c:pt idx="43488">
                  <c:v>1.38118089363086E-2</c:v>
                </c:pt>
                <c:pt idx="43489">
                  <c:v>1.2139271213151301E-2</c:v>
                </c:pt>
                <c:pt idx="43490">
                  <c:v>2.1249273486574401E-2</c:v>
                </c:pt>
                <c:pt idx="43491">
                  <c:v>1.3067556799401E-2</c:v>
                </c:pt>
                <c:pt idx="43492">
                  <c:v>1.58547352355741E-2</c:v>
                </c:pt>
                <c:pt idx="43493">
                  <c:v>1.12154601043812E-2</c:v>
                </c:pt>
                <c:pt idx="43494">
                  <c:v>1.4818853689966899E-2</c:v>
                </c:pt>
                <c:pt idx="43495">
                  <c:v>4.7324148185179098E-2</c:v>
                </c:pt>
                <c:pt idx="43496">
                  <c:v>1.9443647874470699E-2</c:v>
                </c:pt>
                <c:pt idx="43497">
                  <c:v>1.6091402870761402E-2</c:v>
                </c:pt>
                <c:pt idx="43498">
                  <c:v>1.0989427182066599E-2</c:v>
                </c:pt>
                <c:pt idx="43499">
                  <c:v>1.3093919851421099E-2</c:v>
                </c:pt>
                <c:pt idx="43500">
                  <c:v>3.1452029378040897E-2</c:v>
                </c:pt>
                <c:pt idx="43501">
                  <c:v>3.6619759817445502E-2</c:v>
                </c:pt>
                <c:pt idx="43502">
                  <c:v>1.7321501216821401E-2</c:v>
                </c:pt>
                <c:pt idx="43503">
                  <c:v>2.8013187643171199E-2</c:v>
                </c:pt>
                <c:pt idx="43504">
                  <c:v>1.24801950613211E-2</c:v>
                </c:pt>
                <c:pt idx="43505">
                  <c:v>1.42591452636629E-2</c:v>
                </c:pt>
                <c:pt idx="43506">
                  <c:v>1.0469625307082E-2</c:v>
                </c:pt>
                <c:pt idx="43507">
                  <c:v>6.0228015075072597E-2</c:v>
                </c:pt>
                <c:pt idx="43508">
                  <c:v>1.66889423503363E-2</c:v>
                </c:pt>
                <c:pt idx="43509">
                  <c:v>1.3481250643428999E-2</c:v>
                </c:pt>
                <c:pt idx="43510">
                  <c:v>3.4707840548954101E-2</c:v>
                </c:pt>
                <c:pt idx="43511">
                  <c:v>1.70927535805281E-2</c:v>
                </c:pt>
                <c:pt idx="43512">
                  <c:v>1.0880780403896E-2</c:v>
                </c:pt>
                <c:pt idx="43513">
                  <c:v>2.5273027053234701E-2</c:v>
                </c:pt>
                <c:pt idx="43514">
                  <c:v>1.18640965785861E-2</c:v>
                </c:pt>
                <c:pt idx="43515">
                  <c:v>5.8780924756342397E-2</c:v>
                </c:pt>
                <c:pt idx="43516">
                  <c:v>1.68681929630549E-2</c:v>
                </c:pt>
                <c:pt idx="43517">
                  <c:v>2.3632252222019499E-2</c:v>
                </c:pt>
                <c:pt idx="43518">
                  <c:v>6.8751144246025894E-2</c:v>
                </c:pt>
                <c:pt idx="43519">
                  <c:v>3.7396737115642002E-2</c:v>
                </c:pt>
                <c:pt idx="43520">
                  <c:v>3.7988265708487901E-2</c:v>
                </c:pt>
                <c:pt idx="43521">
                  <c:v>1.55238461360407E-2</c:v>
                </c:pt>
                <c:pt idx="43522">
                  <c:v>1.2552107030083699E-2</c:v>
                </c:pt>
                <c:pt idx="43523">
                  <c:v>5.3724994378455501E-2</c:v>
                </c:pt>
                <c:pt idx="43524">
                  <c:v>1.9515327010756901E-2</c:v>
                </c:pt>
                <c:pt idx="43525">
                  <c:v>2.4364493124316201E-2</c:v>
                </c:pt>
                <c:pt idx="43526">
                  <c:v>1.17384838609884E-2</c:v>
                </c:pt>
                <c:pt idx="43527">
                  <c:v>4.9130714376003901E-2</c:v>
                </c:pt>
                <c:pt idx="43528">
                  <c:v>5.6566746948893298E-2</c:v>
                </c:pt>
                <c:pt idx="43529">
                  <c:v>1.22208631120997E-2</c:v>
                </c:pt>
                <c:pt idx="43530">
                  <c:v>2.0067725708077199E-2</c:v>
                </c:pt>
                <c:pt idx="43531">
                  <c:v>2.4887729244211301E-2</c:v>
                </c:pt>
                <c:pt idx="43532">
                  <c:v>5.4948883866041201E-2</c:v>
                </c:pt>
                <c:pt idx="43533">
                  <c:v>2.33533648363611E-2</c:v>
                </c:pt>
                <c:pt idx="43534">
                  <c:v>2.12708132973554E-2</c:v>
                </c:pt>
                <c:pt idx="43535">
                  <c:v>1.2265745467722799E-2</c:v>
                </c:pt>
                <c:pt idx="43536">
                  <c:v>1.19003929963568E-2</c:v>
                </c:pt>
                <c:pt idx="43537">
                  <c:v>1.3232395677807001E-2</c:v>
                </c:pt>
                <c:pt idx="43538">
                  <c:v>1.08920494837267E-2</c:v>
                </c:pt>
                <c:pt idx="43539">
                  <c:v>1.0997484631024601E-2</c:v>
                </c:pt>
                <c:pt idx="43540">
                  <c:v>1.4116440841509099E-2</c:v>
                </c:pt>
                <c:pt idx="43541">
                  <c:v>1.4404408059742701E-2</c:v>
                </c:pt>
                <c:pt idx="43542">
                  <c:v>3.0676229494666699E-2</c:v>
                </c:pt>
                <c:pt idx="43543">
                  <c:v>1.3344757410594999E-2</c:v>
                </c:pt>
                <c:pt idx="43544">
                  <c:v>1.1708738232799601E-2</c:v>
                </c:pt>
                <c:pt idx="43545">
                  <c:v>4.0750336130558E-2</c:v>
                </c:pt>
                <c:pt idx="43546">
                  <c:v>4.3988233125762E-2</c:v>
                </c:pt>
                <c:pt idx="43547">
                  <c:v>1.6227350676115599E-2</c:v>
                </c:pt>
                <c:pt idx="43548">
                  <c:v>1.6102030677345499E-2</c:v>
                </c:pt>
                <c:pt idx="43549">
                  <c:v>1.7140716738668901E-2</c:v>
                </c:pt>
                <c:pt idx="43550">
                  <c:v>2.86879107459455E-2</c:v>
                </c:pt>
                <c:pt idx="43551">
                  <c:v>2.6015111956749701E-2</c:v>
                </c:pt>
                <c:pt idx="43552">
                  <c:v>5.5402817778471697E-2</c:v>
                </c:pt>
                <c:pt idx="43553">
                  <c:v>2.0114320655386899E-2</c:v>
                </c:pt>
                <c:pt idx="43554">
                  <c:v>2.34200282368183E-2</c:v>
                </c:pt>
                <c:pt idx="43555">
                  <c:v>4.7544940113605202E-2</c:v>
                </c:pt>
                <c:pt idx="43556">
                  <c:v>1.3147700017185101E-2</c:v>
                </c:pt>
                <c:pt idx="43557">
                  <c:v>3.2291928554773398E-2</c:v>
                </c:pt>
                <c:pt idx="43558">
                  <c:v>1.3937606526685201E-2</c:v>
                </c:pt>
                <c:pt idx="43559">
                  <c:v>2.1628670254879599E-2</c:v>
                </c:pt>
                <c:pt idx="43560">
                  <c:v>4.6383752122064401E-2</c:v>
                </c:pt>
                <c:pt idx="43561">
                  <c:v>2.8351042972606901E-2</c:v>
                </c:pt>
                <c:pt idx="43562">
                  <c:v>1.0666840648731499E-2</c:v>
                </c:pt>
                <c:pt idx="43563">
                  <c:v>1.3573806576289E-2</c:v>
                </c:pt>
                <c:pt idx="43564">
                  <c:v>7.3461599001375402E-2</c:v>
                </c:pt>
                <c:pt idx="43565">
                  <c:v>6.7721566971680497E-2</c:v>
                </c:pt>
                <c:pt idx="43566">
                  <c:v>2.3560557030591501E-2</c:v>
                </c:pt>
                <c:pt idx="43567">
                  <c:v>3.3314060031651001E-2</c:v>
                </c:pt>
                <c:pt idx="43568">
                  <c:v>6.5618737345047404E-2</c:v>
                </c:pt>
                <c:pt idx="43569">
                  <c:v>1.56010466984654E-2</c:v>
                </c:pt>
                <c:pt idx="43570">
                  <c:v>6.5709374751976204E-2</c:v>
                </c:pt>
                <c:pt idx="43571">
                  <c:v>7.5870104843656999E-2</c:v>
                </c:pt>
                <c:pt idx="43572">
                  <c:v>1.4589663871319301E-2</c:v>
                </c:pt>
                <c:pt idx="43573">
                  <c:v>1.2236761312606301E-2</c:v>
                </c:pt>
                <c:pt idx="43574">
                  <c:v>6.2121221280268299E-2</c:v>
                </c:pt>
                <c:pt idx="43575">
                  <c:v>1.26319127907301E-2</c:v>
                </c:pt>
                <c:pt idx="43576">
                  <c:v>1.42002465962864E-2</c:v>
                </c:pt>
                <c:pt idx="43577">
                  <c:v>1.46681195543387E-2</c:v>
                </c:pt>
                <c:pt idx="43578">
                  <c:v>1.36115181615886E-2</c:v>
                </c:pt>
                <c:pt idx="43579">
                  <c:v>1.45023717803554E-2</c:v>
                </c:pt>
                <c:pt idx="43580">
                  <c:v>2.6307173083255302E-2</c:v>
                </c:pt>
                <c:pt idx="43581">
                  <c:v>3.4529281246113902E-2</c:v>
                </c:pt>
                <c:pt idx="43582">
                  <c:v>1.9088979116142199E-2</c:v>
                </c:pt>
                <c:pt idx="43583">
                  <c:v>1.4788938795774399E-2</c:v>
                </c:pt>
                <c:pt idx="43584">
                  <c:v>2.4382520914845E-2</c:v>
                </c:pt>
                <c:pt idx="43585">
                  <c:v>1.66270395082069E-2</c:v>
                </c:pt>
                <c:pt idx="43586">
                  <c:v>3.7957981389891399E-2</c:v>
                </c:pt>
                <c:pt idx="43587">
                  <c:v>1.6048976738760001E-2</c:v>
                </c:pt>
                <c:pt idx="43588">
                  <c:v>2.5577395838921099E-2</c:v>
                </c:pt>
                <c:pt idx="43589">
                  <c:v>1.89417883569327E-2</c:v>
                </c:pt>
                <c:pt idx="43590">
                  <c:v>1.2204766754100999E-2</c:v>
                </c:pt>
                <c:pt idx="43591">
                  <c:v>1.1980245296706901E-2</c:v>
                </c:pt>
                <c:pt idx="43592">
                  <c:v>1.5859059185088301E-2</c:v>
                </c:pt>
                <c:pt idx="43593">
                  <c:v>2.0389479637821999E-2</c:v>
                </c:pt>
                <c:pt idx="43594">
                  <c:v>2.6442935574743E-2</c:v>
                </c:pt>
                <c:pt idx="43595">
                  <c:v>2.3015133779382201E-2</c:v>
                </c:pt>
                <c:pt idx="43596">
                  <c:v>7.6122589731415904E-2</c:v>
                </c:pt>
                <c:pt idx="43597">
                  <c:v>1.6361641595730201E-2</c:v>
                </c:pt>
                <c:pt idx="43598">
                  <c:v>2.9400010799107999E-2</c:v>
                </c:pt>
                <c:pt idx="43599">
                  <c:v>1.27374900345307E-2</c:v>
                </c:pt>
                <c:pt idx="43600">
                  <c:v>3.97744943028987E-2</c:v>
                </c:pt>
                <c:pt idx="43601">
                  <c:v>2.7689905007070002E-2</c:v>
                </c:pt>
                <c:pt idx="43602">
                  <c:v>3.8843771526821398E-2</c:v>
                </c:pt>
                <c:pt idx="43603">
                  <c:v>4.8346447652789303E-2</c:v>
                </c:pt>
                <c:pt idx="43604">
                  <c:v>1.3645965678292699E-2</c:v>
                </c:pt>
                <c:pt idx="43605">
                  <c:v>5.6527889306799098E-2</c:v>
                </c:pt>
                <c:pt idx="43606">
                  <c:v>5.2210088761341297E-2</c:v>
                </c:pt>
                <c:pt idx="43607">
                  <c:v>1.27139904039429E-2</c:v>
                </c:pt>
                <c:pt idx="43608">
                  <c:v>1.0982551320485499E-2</c:v>
                </c:pt>
                <c:pt idx="43609">
                  <c:v>2.1214427281002899E-2</c:v>
                </c:pt>
                <c:pt idx="43610">
                  <c:v>2.61663478148472E-2</c:v>
                </c:pt>
                <c:pt idx="43611">
                  <c:v>3.6433277420173403E-2</c:v>
                </c:pt>
                <c:pt idx="43612">
                  <c:v>1.129848340199E-2</c:v>
                </c:pt>
                <c:pt idx="43613">
                  <c:v>2.6710648380413E-2</c:v>
                </c:pt>
                <c:pt idx="43614">
                  <c:v>1.49088882502166E-2</c:v>
                </c:pt>
                <c:pt idx="43615">
                  <c:v>4.1712773609722399E-2</c:v>
                </c:pt>
                <c:pt idx="43616">
                  <c:v>2.6454841970569298E-2</c:v>
                </c:pt>
                <c:pt idx="43617">
                  <c:v>2.9618890898124198E-2</c:v>
                </c:pt>
                <c:pt idx="43618">
                  <c:v>3.0922979683617201E-2</c:v>
                </c:pt>
                <c:pt idx="43619">
                  <c:v>2.9410887788537E-2</c:v>
                </c:pt>
                <c:pt idx="43620">
                  <c:v>6.10976032788276E-2</c:v>
                </c:pt>
                <c:pt idx="43621">
                  <c:v>3.8489606877080897E-2</c:v>
                </c:pt>
                <c:pt idx="43622">
                  <c:v>3.9820867796607901E-2</c:v>
                </c:pt>
                <c:pt idx="43623">
                  <c:v>2.9171921646532002E-2</c:v>
                </c:pt>
                <c:pt idx="43624">
                  <c:v>1.15982828165018E-2</c:v>
                </c:pt>
                <c:pt idx="43625">
                  <c:v>1.36346377849524E-2</c:v>
                </c:pt>
                <c:pt idx="43626">
                  <c:v>1.49379922849455E-2</c:v>
                </c:pt>
                <c:pt idx="43627">
                  <c:v>3.2862156637656299E-2</c:v>
                </c:pt>
                <c:pt idx="43628">
                  <c:v>1.3901266039336099E-2</c:v>
                </c:pt>
                <c:pt idx="43629">
                  <c:v>1.1170466291159E-2</c:v>
                </c:pt>
                <c:pt idx="43630">
                  <c:v>1.1722973998799799E-2</c:v>
                </c:pt>
                <c:pt idx="43631">
                  <c:v>1.72515306459054E-2</c:v>
                </c:pt>
                <c:pt idx="43632">
                  <c:v>3.61994558506969E-2</c:v>
                </c:pt>
                <c:pt idx="43633">
                  <c:v>1.6334990758379801E-2</c:v>
                </c:pt>
                <c:pt idx="43634">
                  <c:v>1.3140877839536699E-2</c:v>
                </c:pt>
                <c:pt idx="43635">
                  <c:v>2.2136399759089698E-2</c:v>
                </c:pt>
                <c:pt idx="43636">
                  <c:v>1.24317769454543E-2</c:v>
                </c:pt>
                <c:pt idx="43637">
                  <c:v>2.51989127349035E-2</c:v>
                </c:pt>
                <c:pt idx="43638">
                  <c:v>2.3758145255744399E-2</c:v>
                </c:pt>
                <c:pt idx="43639">
                  <c:v>3.0788143558842001E-2</c:v>
                </c:pt>
                <c:pt idx="43640">
                  <c:v>2.7054928365868602E-2</c:v>
                </c:pt>
                <c:pt idx="43641">
                  <c:v>2.2695997798146499E-2</c:v>
                </c:pt>
                <c:pt idx="43642">
                  <c:v>5.92751921847793E-2</c:v>
                </c:pt>
                <c:pt idx="43643">
                  <c:v>2.43458608368642E-2</c:v>
                </c:pt>
                <c:pt idx="43644">
                  <c:v>2.38098084123811E-2</c:v>
                </c:pt>
                <c:pt idx="43645">
                  <c:v>1.5634283731363299E-2</c:v>
                </c:pt>
                <c:pt idx="43646">
                  <c:v>1.61892940908826E-2</c:v>
                </c:pt>
                <c:pt idx="43647">
                  <c:v>1.3681891173473701E-2</c:v>
                </c:pt>
                <c:pt idx="43648">
                  <c:v>2.5102721465754201E-2</c:v>
                </c:pt>
                <c:pt idx="43649">
                  <c:v>2.1753687439706099E-2</c:v>
                </c:pt>
                <c:pt idx="43650">
                  <c:v>4.0586036771649701E-2</c:v>
                </c:pt>
                <c:pt idx="43651">
                  <c:v>1.62114617258927E-2</c:v>
                </c:pt>
                <c:pt idx="43652">
                  <c:v>1.06290253412592E-2</c:v>
                </c:pt>
                <c:pt idx="43653">
                  <c:v>1.19983662749147E-2</c:v>
                </c:pt>
                <c:pt idx="43654">
                  <c:v>1.2016312484342999E-2</c:v>
                </c:pt>
                <c:pt idx="43655">
                  <c:v>2.2928672047761601E-2</c:v>
                </c:pt>
                <c:pt idx="43656">
                  <c:v>3.3603929325941202E-2</c:v>
                </c:pt>
                <c:pt idx="43657">
                  <c:v>4.05301393106198E-2</c:v>
                </c:pt>
                <c:pt idx="43658">
                  <c:v>2.4358548910758501E-2</c:v>
                </c:pt>
                <c:pt idx="43659">
                  <c:v>2.8290899020481802E-2</c:v>
                </c:pt>
                <c:pt idx="43660">
                  <c:v>1.8541859280480098E-2</c:v>
                </c:pt>
                <c:pt idx="43661">
                  <c:v>6.0551039911295401E-2</c:v>
                </c:pt>
                <c:pt idx="43662">
                  <c:v>1.38027150840845E-2</c:v>
                </c:pt>
                <c:pt idx="43663">
                  <c:v>5.1868780781752603E-2</c:v>
                </c:pt>
                <c:pt idx="43664">
                  <c:v>3.0203688366366801E-2</c:v>
                </c:pt>
                <c:pt idx="43665">
                  <c:v>1.2127699086931299E-2</c:v>
                </c:pt>
                <c:pt idx="43666">
                  <c:v>1.8584719074232901E-2</c:v>
                </c:pt>
                <c:pt idx="43667">
                  <c:v>1.1143177006116899E-2</c:v>
                </c:pt>
                <c:pt idx="43668">
                  <c:v>1.18860985096999E-2</c:v>
                </c:pt>
                <c:pt idx="43669">
                  <c:v>4.0891201524056599E-2</c:v>
                </c:pt>
                <c:pt idx="43670">
                  <c:v>3.2689860548589598E-2</c:v>
                </c:pt>
                <c:pt idx="43671">
                  <c:v>4.0098513304911897E-2</c:v>
                </c:pt>
                <c:pt idx="43672">
                  <c:v>3.9296683747755599E-2</c:v>
                </c:pt>
                <c:pt idx="43673">
                  <c:v>2.0178499479805701E-2</c:v>
                </c:pt>
                <c:pt idx="43674">
                  <c:v>1.5523197786428499E-2</c:v>
                </c:pt>
                <c:pt idx="43675">
                  <c:v>3.1455361865829097E-2</c:v>
                </c:pt>
                <c:pt idx="43676">
                  <c:v>2.9521984181751899E-2</c:v>
                </c:pt>
                <c:pt idx="43677">
                  <c:v>7.57019004840533E-2</c:v>
                </c:pt>
                <c:pt idx="43678">
                  <c:v>1.96656553330757E-2</c:v>
                </c:pt>
                <c:pt idx="43679">
                  <c:v>6.1616836834289798E-2</c:v>
                </c:pt>
                <c:pt idx="43680">
                  <c:v>1.47627890615523E-2</c:v>
                </c:pt>
                <c:pt idx="43681">
                  <c:v>1.3934380561828E-2</c:v>
                </c:pt>
                <c:pt idx="43682">
                  <c:v>1.42146568656813E-2</c:v>
                </c:pt>
                <c:pt idx="43683">
                  <c:v>1.0861474004372399E-2</c:v>
                </c:pt>
                <c:pt idx="43684">
                  <c:v>1.84786576930062E-2</c:v>
                </c:pt>
                <c:pt idx="43685">
                  <c:v>5.4778925431475299E-2</c:v>
                </c:pt>
                <c:pt idx="43686">
                  <c:v>2.16068722108105E-2</c:v>
                </c:pt>
                <c:pt idx="43687">
                  <c:v>1.4845429579501201E-2</c:v>
                </c:pt>
                <c:pt idx="43688">
                  <c:v>1.1731035869911199E-2</c:v>
                </c:pt>
                <c:pt idx="43689">
                  <c:v>1.43666672470141E-2</c:v>
                </c:pt>
                <c:pt idx="43690">
                  <c:v>1.22830045289265E-2</c:v>
                </c:pt>
                <c:pt idx="43691">
                  <c:v>1.66352324133364E-2</c:v>
                </c:pt>
                <c:pt idx="43692">
                  <c:v>4.0257953016613598E-2</c:v>
                </c:pt>
                <c:pt idx="43693">
                  <c:v>2.27524446682386E-2</c:v>
                </c:pt>
                <c:pt idx="43694">
                  <c:v>3.6156470702753199E-2</c:v>
                </c:pt>
                <c:pt idx="43695">
                  <c:v>4.5554010843938897E-2</c:v>
                </c:pt>
                <c:pt idx="43696">
                  <c:v>1.0669249557957901E-2</c:v>
                </c:pt>
                <c:pt idx="43697">
                  <c:v>4.3526856842075197E-2</c:v>
                </c:pt>
                <c:pt idx="43698">
                  <c:v>7.6867305972649805E-2</c:v>
                </c:pt>
                <c:pt idx="43699">
                  <c:v>1.14345679765886E-2</c:v>
                </c:pt>
                <c:pt idx="43700">
                  <c:v>1.8449675056465699E-2</c:v>
                </c:pt>
                <c:pt idx="43701">
                  <c:v>1.1616655927618E-2</c:v>
                </c:pt>
                <c:pt idx="43702">
                  <c:v>1.99085999745107E-2</c:v>
                </c:pt>
                <c:pt idx="43703">
                  <c:v>5.7845174674894403E-2</c:v>
                </c:pt>
                <c:pt idx="43704">
                  <c:v>5.3193291986010402E-2</c:v>
                </c:pt>
                <c:pt idx="43705">
                  <c:v>2.9836380083709799E-2</c:v>
                </c:pt>
                <c:pt idx="43706">
                  <c:v>1.2010546436787501E-2</c:v>
                </c:pt>
                <c:pt idx="43707">
                  <c:v>4.5951143683018503E-2</c:v>
                </c:pt>
                <c:pt idx="43708">
                  <c:v>2.0647451130009702E-2</c:v>
                </c:pt>
                <c:pt idx="43709">
                  <c:v>3.1069158008726699E-2</c:v>
                </c:pt>
                <c:pt idx="43710">
                  <c:v>4.1082693794596802E-2</c:v>
                </c:pt>
                <c:pt idx="43711">
                  <c:v>6.5165551686620804E-2</c:v>
                </c:pt>
                <c:pt idx="43712">
                  <c:v>2.40653737767469E-2</c:v>
                </c:pt>
                <c:pt idx="43713">
                  <c:v>3.6045722500056103E-2</c:v>
                </c:pt>
                <c:pt idx="43714">
                  <c:v>1.9488657691834499E-2</c:v>
                </c:pt>
                <c:pt idx="43715">
                  <c:v>1.1454967182819799E-2</c:v>
                </c:pt>
                <c:pt idx="43716">
                  <c:v>6.4717596791757204E-2</c:v>
                </c:pt>
                <c:pt idx="43717">
                  <c:v>1.91362781603449E-2</c:v>
                </c:pt>
                <c:pt idx="43718">
                  <c:v>1.5063402753707499E-2</c:v>
                </c:pt>
                <c:pt idx="43719">
                  <c:v>1.1412759734491599E-2</c:v>
                </c:pt>
                <c:pt idx="43720">
                  <c:v>7.0485134449424405E-2</c:v>
                </c:pt>
                <c:pt idx="43721">
                  <c:v>3.50851031127178E-2</c:v>
                </c:pt>
                <c:pt idx="43722">
                  <c:v>3.0407374676872299E-2</c:v>
                </c:pt>
                <c:pt idx="43723">
                  <c:v>1.99905360329523E-2</c:v>
                </c:pt>
                <c:pt idx="43724">
                  <c:v>3.0122540928607801E-2</c:v>
                </c:pt>
                <c:pt idx="43725">
                  <c:v>2.38794187269455E-2</c:v>
                </c:pt>
                <c:pt idx="43726">
                  <c:v>4.5872181058016201E-2</c:v>
                </c:pt>
                <c:pt idx="43727">
                  <c:v>5.1450838480623297E-2</c:v>
                </c:pt>
                <c:pt idx="43728">
                  <c:v>3.4522775765771799E-2</c:v>
                </c:pt>
                <c:pt idx="43729">
                  <c:v>2.8321649647636199E-2</c:v>
                </c:pt>
                <c:pt idx="43730">
                  <c:v>2.1997979860553799E-2</c:v>
                </c:pt>
                <c:pt idx="43731">
                  <c:v>4.8273747016593802E-2</c:v>
                </c:pt>
                <c:pt idx="43732">
                  <c:v>1.5117815191274499E-2</c:v>
                </c:pt>
                <c:pt idx="43733">
                  <c:v>4.51274391439783E-2</c:v>
                </c:pt>
                <c:pt idx="43734">
                  <c:v>5.4580082334157003E-2</c:v>
                </c:pt>
                <c:pt idx="43735">
                  <c:v>1.2530346797631899E-2</c:v>
                </c:pt>
                <c:pt idx="43736">
                  <c:v>4.5172479266867897E-2</c:v>
                </c:pt>
                <c:pt idx="43737">
                  <c:v>3.9089881484357401E-2</c:v>
                </c:pt>
                <c:pt idx="43738">
                  <c:v>3.5564832634034101E-2</c:v>
                </c:pt>
                <c:pt idx="43739">
                  <c:v>2.0097020024965401E-2</c:v>
                </c:pt>
                <c:pt idx="43740">
                  <c:v>5.5334816936157501E-2</c:v>
                </c:pt>
                <c:pt idx="43741">
                  <c:v>3.4280997358456203E-2</c:v>
                </c:pt>
                <c:pt idx="43742">
                  <c:v>4.1204830485671001E-2</c:v>
                </c:pt>
                <c:pt idx="43743">
                  <c:v>6.37584413117918E-2</c:v>
                </c:pt>
                <c:pt idx="43744">
                  <c:v>1.19971004667774E-2</c:v>
                </c:pt>
                <c:pt idx="43745">
                  <c:v>4.5322971085636897E-2</c:v>
                </c:pt>
                <c:pt idx="43746">
                  <c:v>1.1618738774985E-2</c:v>
                </c:pt>
                <c:pt idx="43747">
                  <c:v>7.4789181513339603E-2</c:v>
                </c:pt>
                <c:pt idx="43748">
                  <c:v>2.1781992088573301E-2</c:v>
                </c:pt>
                <c:pt idx="43749">
                  <c:v>3.8383109730665201E-2</c:v>
                </c:pt>
                <c:pt idx="43750">
                  <c:v>1.26570686204632E-2</c:v>
                </c:pt>
                <c:pt idx="43751">
                  <c:v>5.9240679751402903E-2</c:v>
                </c:pt>
                <c:pt idx="43752">
                  <c:v>5.6953903251908099E-2</c:v>
                </c:pt>
                <c:pt idx="43753">
                  <c:v>2.0074362124124299E-2</c:v>
                </c:pt>
                <c:pt idx="43754">
                  <c:v>1.4602403545914499E-2</c:v>
                </c:pt>
                <c:pt idx="43755">
                  <c:v>5.5012378669670299E-2</c:v>
                </c:pt>
                <c:pt idx="43756">
                  <c:v>1.2220430933215299E-2</c:v>
                </c:pt>
                <c:pt idx="43757">
                  <c:v>3.2853774256740201E-2</c:v>
                </c:pt>
                <c:pt idx="43758">
                  <c:v>2.84718436686002E-2</c:v>
                </c:pt>
                <c:pt idx="43759">
                  <c:v>2.8508787295604798E-2</c:v>
                </c:pt>
                <c:pt idx="43760">
                  <c:v>7.3370064532695803E-2</c:v>
                </c:pt>
                <c:pt idx="43761">
                  <c:v>1.92586882904929E-2</c:v>
                </c:pt>
                <c:pt idx="43762">
                  <c:v>1.20102394546462E-2</c:v>
                </c:pt>
                <c:pt idx="43763">
                  <c:v>1.1818863528252699E-2</c:v>
                </c:pt>
                <c:pt idx="43764">
                  <c:v>2.6688846739631001E-2</c:v>
                </c:pt>
                <c:pt idx="43765">
                  <c:v>1.29703688936629E-2</c:v>
                </c:pt>
                <c:pt idx="43766">
                  <c:v>1.13781458860107E-2</c:v>
                </c:pt>
                <c:pt idx="43767">
                  <c:v>1.38839781511143E-2</c:v>
                </c:pt>
                <c:pt idx="43768">
                  <c:v>1.9935386969834601E-2</c:v>
                </c:pt>
                <c:pt idx="43769">
                  <c:v>1.30543544211499E-2</c:v>
                </c:pt>
                <c:pt idx="43770">
                  <c:v>1.12143596275319E-2</c:v>
                </c:pt>
                <c:pt idx="43771">
                  <c:v>1.2492658291588001E-2</c:v>
                </c:pt>
                <c:pt idx="43772">
                  <c:v>3.5903882455327697E-2</c:v>
                </c:pt>
                <c:pt idx="43773">
                  <c:v>1.8842851518172901E-2</c:v>
                </c:pt>
                <c:pt idx="43774">
                  <c:v>1.47214808695991E-2</c:v>
                </c:pt>
                <c:pt idx="43775">
                  <c:v>1.42906970825784E-2</c:v>
                </c:pt>
                <c:pt idx="43776">
                  <c:v>1.01966851626577E-2</c:v>
                </c:pt>
                <c:pt idx="43777">
                  <c:v>1.8087945343219398E-2</c:v>
                </c:pt>
                <c:pt idx="43778">
                  <c:v>1.2891248967707099E-2</c:v>
                </c:pt>
                <c:pt idx="43779">
                  <c:v>2.4228143463985798E-2</c:v>
                </c:pt>
                <c:pt idx="43780">
                  <c:v>6.9014037483169102E-2</c:v>
                </c:pt>
                <c:pt idx="43781">
                  <c:v>1.25952753357144E-2</c:v>
                </c:pt>
                <c:pt idx="43782">
                  <c:v>4.7910431431157502E-2</c:v>
                </c:pt>
                <c:pt idx="43783">
                  <c:v>1.8048434146312801E-2</c:v>
                </c:pt>
                <c:pt idx="43784">
                  <c:v>1.2389533779936601E-2</c:v>
                </c:pt>
                <c:pt idx="43785">
                  <c:v>2.7927649742213699E-2</c:v>
                </c:pt>
                <c:pt idx="43786">
                  <c:v>3.1906209956983601E-2</c:v>
                </c:pt>
                <c:pt idx="43787">
                  <c:v>7.0140389884657497E-2</c:v>
                </c:pt>
                <c:pt idx="43788">
                  <c:v>1.7793003646471E-2</c:v>
                </c:pt>
                <c:pt idx="43789">
                  <c:v>5.3125272242984897E-2</c:v>
                </c:pt>
                <c:pt idx="43790">
                  <c:v>1.5104036255909401E-2</c:v>
                </c:pt>
                <c:pt idx="43791">
                  <c:v>1.23069271778787E-2</c:v>
                </c:pt>
                <c:pt idx="43792">
                  <c:v>5.2532424634833701E-2</c:v>
                </c:pt>
                <c:pt idx="43793">
                  <c:v>1.4270055453535E-2</c:v>
                </c:pt>
                <c:pt idx="43794">
                  <c:v>3.5741509490190997E-2</c:v>
                </c:pt>
                <c:pt idx="43795">
                  <c:v>2.6717970039831802E-2</c:v>
                </c:pt>
                <c:pt idx="43796">
                  <c:v>1.93295812830299E-2</c:v>
                </c:pt>
                <c:pt idx="43797">
                  <c:v>6.2174248142799399E-2</c:v>
                </c:pt>
                <c:pt idx="43798">
                  <c:v>1.4663792275806E-2</c:v>
                </c:pt>
                <c:pt idx="43799">
                  <c:v>2.43085246070332E-2</c:v>
                </c:pt>
                <c:pt idx="43800">
                  <c:v>1.28756721526936E-2</c:v>
                </c:pt>
                <c:pt idx="43801">
                  <c:v>1.9602182892009701E-2</c:v>
                </c:pt>
                <c:pt idx="43802">
                  <c:v>1.67293259761803E-2</c:v>
                </c:pt>
                <c:pt idx="43803">
                  <c:v>2.86237621119836E-2</c:v>
                </c:pt>
                <c:pt idx="43804">
                  <c:v>2.79035454723458E-2</c:v>
                </c:pt>
                <c:pt idx="43805">
                  <c:v>4.9715963061950003E-2</c:v>
                </c:pt>
                <c:pt idx="43806">
                  <c:v>4.4598066975669898E-2</c:v>
                </c:pt>
                <c:pt idx="43807">
                  <c:v>2.9325984528940901E-2</c:v>
                </c:pt>
                <c:pt idx="43808">
                  <c:v>1.08795754431755E-2</c:v>
                </c:pt>
                <c:pt idx="43809">
                  <c:v>1.46092306754618E-2</c:v>
                </c:pt>
                <c:pt idx="43810">
                  <c:v>2.4559950259763499E-2</c:v>
                </c:pt>
                <c:pt idx="43811">
                  <c:v>5.3108657887636503E-2</c:v>
                </c:pt>
                <c:pt idx="43812">
                  <c:v>3.6560469055934797E-2</c:v>
                </c:pt>
                <c:pt idx="43813">
                  <c:v>5.4889662872239002E-2</c:v>
                </c:pt>
                <c:pt idx="43814">
                  <c:v>1.16439769509596E-2</c:v>
                </c:pt>
                <c:pt idx="43815">
                  <c:v>4.2172087990932902E-2</c:v>
                </c:pt>
                <c:pt idx="43816">
                  <c:v>3.3005765678717401E-2</c:v>
                </c:pt>
                <c:pt idx="43817">
                  <c:v>5.6558621241289499E-2</c:v>
                </c:pt>
                <c:pt idx="43818">
                  <c:v>1.2965187185891E-2</c:v>
                </c:pt>
                <c:pt idx="43819">
                  <c:v>3.0036261336402699E-2</c:v>
                </c:pt>
                <c:pt idx="43820">
                  <c:v>2.2370650941447402E-2</c:v>
                </c:pt>
                <c:pt idx="43821">
                  <c:v>3.4397766962396201E-2</c:v>
                </c:pt>
                <c:pt idx="43822">
                  <c:v>7.3862059150619594E-2</c:v>
                </c:pt>
                <c:pt idx="43823">
                  <c:v>1.08295390434467E-2</c:v>
                </c:pt>
                <c:pt idx="43824">
                  <c:v>1.6607927512211101E-2</c:v>
                </c:pt>
                <c:pt idx="43825">
                  <c:v>2.5024104359378602E-2</c:v>
                </c:pt>
                <c:pt idx="43826">
                  <c:v>1.4749591914859399E-2</c:v>
                </c:pt>
                <c:pt idx="43827">
                  <c:v>1.1820263779569601E-2</c:v>
                </c:pt>
                <c:pt idx="43828">
                  <c:v>6.0427342472188998E-2</c:v>
                </c:pt>
                <c:pt idx="43829">
                  <c:v>5.6316059891267901E-2</c:v>
                </c:pt>
                <c:pt idx="43830">
                  <c:v>2.0624360331398601E-2</c:v>
                </c:pt>
                <c:pt idx="43831">
                  <c:v>2.02848273929142E-2</c:v>
                </c:pt>
                <c:pt idx="43832">
                  <c:v>2.44142580504676E-2</c:v>
                </c:pt>
                <c:pt idx="43833">
                  <c:v>3.5377914376738803E-2</c:v>
                </c:pt>
                <c:pt idx="43834">
                  <c:v>1.12583233818528E-2</c:v>
                </c:pt>
                <c:pt idx="43835">
                  <c:v>1.76170212953244E-2</c:v>
                </c:pt>
                <c:pt idx="43836">
                  <c:v>6.0702117147644098E-2</c:v>
                </c:pt>
                <c:pt idx="43837">
                  <c:v>3.5118402542370197E-2</c:v>
                </c:pt>
                <c:pt idx="43838">
                  <c:v>4.2570839596955998E-2</c:v>
                </c:pt>
                <c:pt idx="43839">
                  <c:v>1.49974716802945E-2</c:v>
                </c:pt>
                <c:pt idx="43840">
                  <c:v>2.1942947634078998E-2</c:v>
                </c:pt>
                <c:pt idx="43841">
                  <c:v>3.6693400934083902E-2</c:v>
                </c:pt>
                <c:pt idx="43842">
                  <c:v>1.62700171126594E-2</c:v>
                </c:pt>
                <c:pt idx="43843">
                  <c:v>5.2090760478710703E-2</c:v>
                </c:pt>
                <c:pt idx="43844">
                  <c:v>1.3724560985736701E-2</c:v>
                </c:pt>
                <c:pt idx="43845">
                  <c:v>1.9059589700392499E-2</c:v>
                </c:pt>
                <c:pt idx="43846">
                  <c:v>3.0650462181049099E-2</c:v>
                </c:pt>
                <c:pt idx="43847">
                  <c:v>2.25056177798807E-2</c:v>
                </c:pt>
                <c:pt idx="43848">
                  <c:v>2.85032190534544E-2</c:v>
                </c:pt>
                <c:pt idx="43849">
                  <c:v>1.6980954953682601E-2</c:v>
                </c:pt>
                <c:pt idx="43850">
                  <c:v>5.1866413203863503E-2</c:v>
                </c:pt>
                <c:pt idx="43851">
                  <c:v>1.60074883490577E-2</c:v>
                </c:pt>
                <c:pt idx="43852">
                  <c:v>3.3510857503092101E-2</c:v>
                </c:pt>
                <c:pt idx="43853">
                  <c:v>3.9883372848749897E-2</c:v>
                </c:pt>
                <c:pt idx="43854">
                  <c:v>2.0141602770508801E-2</c:v>
                </c:pt>
                <c:pt idx="43855">
                  <c:v>3.1516958268858801E-2</c:v>
                </c:pt>
                <c:pt idx="43856">
                  <c:v>1.9369096715505699E-2</c:v>
                </c:pt>
                <c:pt idx="43857">
                  <c:v>1.98196556448033E-2</c:v>
                </c:pt>
                <c:pt idx="43858">
                  <c:v>4.0489810534693499E-2</c:v>
                </c:pt>
                <c:pt idx="43859">
                  <c:v>4.99249928563964E-2</c:v>
                </c:pt>
                <c:pt idx="43860">
                  <c:v>1.46246047667244E-2</c:v>
                </c:pt>
                <c:pt idx="43861">
                  <c:v>2.7979774480573101E-2</c:v>
                </c:pt>
                <c:pt idx="43862">
                  <c:v>1.21476768730919E-2</c:v>
                </c:pt>
                <c:pt idx="43863">
                  <c:v>4.5369657316783198E-2</c:v>
                </c:pt>
                <c:pt idx="43864">
                  <c:v>4.4592585435098503E-2</c:v>
                </c:pt>
                <c:pt idx="43865">
                  <c:v>1.22882874502075E-2</c:v>
                </c:pt>
                <c:pt idx="43866">
                  <c:v>1.5536413142793601E-2</c:v>
                </c:pt>
                <c:pt idx="43867">
                  <c:v>3.49655862580764E-2</c:v>
                </c:pt>
                <c:pt idx="43868">
                  <c:v>3.1386550675168302E-2</c:v>
                </c:pt>
                <c:pt idx="43869">
                  <c:v>6.01178428884706E-2</c:v>
                </c:pt>
                <c:pt idx="43870">
                  <c:v>1.52685723521331E-2</c:v>
                </c:pt>
                <c:pt idx="43871">
                  <c:v>1.5633764257892799E-2</c:v>
                </c:pt>
                <c:pt idx="43872">
                  <c:v>5.4493665052482598E-2</c:v>
                </c:pt>
                <c:pt idx="43873">
                  <c:v>6.3200580799394099E-2</c:v>
                </c:pt>
                <c:pt idx="43874">
                  <c:v>4.6309041531706098E-2</c:v>
                </c:pt>
                <c:pt idx="43875">
                  <c:v>1.45778696620879E-2</c:v>
                </c:pt>
                <c:pt idx="43876">
                  <c:v>2.84798153755975E-2</c:v>
                </c:pt>
                <c:pt idx="43877">
                  <c:v>1.1764081141637701E-2</c:v>
                </c:pt>
                <c:pt idx="43878">
                  <c:v>1.4667193531746199E-2</c:v>
                </c:pt>
                <c:pt idx="43879">
                  <c:v>2.1521994046362399E-2</c:v>
                </c:pt>
                <c:pt idx="43880">
                  <c:v>2.0384821474916499E-2</c:v>
                </c:pt>
                <c:pt idx="43881">
                  <c:v>3.6179441831387403E-2</c:v>
                </c:pt>
                <c:pt idx="43882">
                  <c:v>2.3715163999361001E-2</c:v>
                </c:pt>
                <c:pt idx="43883">
                  <c:v>1.48777466354044E-2</c:v>
                </c:pt>
                <c:pt idx="43884">
                  <c:v>1.6350048777716501E-2</c:v>
                </c:pt>
                <c:pt idx="43885">
                  <c:v>1.20328080814598E-2</c:v>
                </c:pt>
                <c:pt idx="43886">
                  <c:v>2.4205542294916001E-2</c:v>
                </c:pt>
                <c:pt idx="43887">
                  <c:v>1.1160306406209601E-2</c:v>
                </c:pt>
                <c:pt idx="43888">
                  <c:v>5.91490077849358E-2</c:v>
                </c:pt>
                <c:pt idx="43889">
                  <c:v>2.5036952993399201E-2</c:v>
                </c:pt>
                <c:pt idx="43890">
                  <c:v>3.1778855512275897E-2</c:v>
                </c:pt>
                <c:pt idx="43891">
                  <c:v>1.35482393735158E-2</c:v>
                </c:pt>
                <c:pt idx="43892">
                  <c:v>1.8369737517081802E-2</c:v>
                </c:pt>
                <c:pt idx="43893">
                  <c:v>2.50910259802536E-2</c:v>
                </c:pt>
                <c:pt idx="43894">
                  <c:v>4.7104110800962898E-2</c:v>
                </c:pt>
                <c:pt idx="43895">
                  <c:v>2.9258438430745701E-2</c:v>
                </c:pt>
                <c:pt idx="43896">
                  <c:v>1.42272599798338E-2</c:v>
                </c:pt>
                <c:pt idx="43897">
                  <c:v>2.8364614962472601E-2</c:v>
                </c:pt>
                <c:pt idx="43898">
                  <c:v>1.6848023114778898E-2</c:v>
                </c:pt>
                <c:pt idx="43899">
                  <c:v>1.52153768945139E-2</c:v>
                </c:pt>
                <c:pt idx="43900">
                  <c:v>3.6560558200619299E-2</c:v>
                </c:pt>
                <c:pt idx="43901">
                  <c:v>1.7470177449714699E-2</c:v>
                </c:pt>
                <c:pt idx="43902">
                  <c:v>2.1458983521147199E-2</c:v>
                </c:pt>
                <c:pt idx="43903">
                  <c:v>6.2484367533946997E-2</c:v>
                </c:pt>
                <c:pt idx="43904">
                  <c:v>1.5745519064359E-2</c:v>
                </c:pt>
                <c:pt idx="43905">
                  <c:v>1.31959099870346E-2</c:v>
                </c:pt>
                <c:pt idx="43906">
                  <c:v>2.8610312918614898E-2</c:v>
                </c:pt>
                <c:pt idx="43907">
                  <c:v>1.4609060762196599E-2</c:v>
                </c:pt>
                <c:pt idx="43908">
                  <c:v>4.0921502077302198E-2</c:v>
                </c:pt>
                <c:pt idx="43909">
                  <c:v>1.09620546510928E-2</c:v>
                </c:pt>
                <c:pt idx="43910">
                  <c:v>2.6010361766797298E-2</c:v>
                </c:pt>
                <c:pt idx="43911">
                  <c:v>1.4304752980895801E-2</c:v>
                </c:pt>
                <c:pt idx="43912">
                  <c:v>5.4523620802794298E-2</c:v>
                </c:pt>
                <c:pt idx="43913">
                  <c:v>1.1402395671433601E-2</c:v>
                </c:pt>
                <c:pt idx="43914">
                  <c:v>1.27529132252681E-2</c:v>
                </c:pt>
                <c:pt idx="43915">
                  <c:v>1.0585876777990499E-2</c:v>
                </c:pt>
                <c:pt idx="43916">
                  <c:v>1.8977818390149601E-2</c:v>
                </c:pt>
                <c:pt idx="43917">
                  <c:v>1.60224105606247E-2</c:v>
                </c:pt>
                <c:pt idx="43918">
                  <c:v>6.3152937265681705E-2</c:v>
                </c:pt>
                <c:pt idx="43919">
                  <c:v>1.64767166237327E-2</c:v>
                </c:pt>
                <c:pt idx="43920">
                  <c:v>2.2540270545638098E-2</c:v>
                </c:pt>
                <c:pt idx="43921">
                  <c:v>1.26948110106126E-2</c:v>
                </c:pt>
                <c:pt idx="43922">
                  <c:v>1.8025862585161201E-2</c:v>
                </c:pt>
                <c:pt idx="43923">
                  <c:v>1.19969696457297E-2</c:v>
                </c:pt>
                <c:pt idx="43924">
                  <c:v>1.68614034539716E-2</c:v>
                </c:pt>
                <c:pt idx="43925">
                  <c:v>1.5710567758617199E-2</c:v>
                </c:pt>
                <c:pt idx="43926">
                  <c:v>1.6525649316074701E-2</c:v>
                </c:pt>
                <c:pt idx="43927">
                  <c:v>1.74718795770595E-2</c:v>
                </c:pt>
                <c:pt idx="43928">
                  <c:v>2.54554537930415E-2</c:v>
                </c:pt>
                <c:pt idx="43929">
                  <c:v>3.61581829307061E-2</c:v>
                </c:pt>
                <c:pt idx="43930">
                  <c:v>3.8266549315654097E-2</c:v>
                </c:pt>
                <c:pt idx="43931">
                  <c:v>1.14829123944122E-2</c:v>
                </c:pt>
                <c:pt idx="43932">
                  <c:v>6.7065261380482702E-2</c:v>
                </c:pt>
                <c:pt idx="43933">
                  <c:v>1.1806052158999899E-2</c:v>
                </c:pt>
                <c:pt idx="43934">
                  <c:v>1.15194413086303E-2</c:v>
                </c:pt>
                <c:pt idx="43935">
                  <c:v>4.5646992991329599E-2</c:v>
                </c:pt>
                <c:pt idx="43936">
                  <c:v>2.0408295906412698E-2</c:v>
                </c:pt>
                <c:pt idx="43937">
                  <c:v>2.0066914841838299E-2</c:v>
                </c:pt>
                <c:pt idx="43938">
                  <c:v>1.1972089498278301E-2</c:v>
                </c:pt>
                <c:pt idx="43939">
                  <c:v>2.77774850731227E-2</c:v>
                </c:pt>
                <c:pt idx="43940">
                  <c:v>2.0821007688677499E-2</c:v>
                </c:pt>
                <c:pt idx="43941">
                  <c:v>1.08246002052173E-2</c:v>
                </c:pt>
                <c:pt idx="43942">
                  <c:v>3.41120526405344E-2</c:v>
                </c:pt>
                <c:pt idx="43943">
                  <c:v>2.1476783566398101E-2</c:v>
                </c:pt>
                <c:pt idx="43944">
                  <c:v>2.0149355222481399E-2</c:v>
                </c:pt>
                <c:pt idx="43945">
                  <c:v>2.2649762032497699E-2</c:v>
                </c:pt>
                <c:pt idx="43946">
                  <c:v>2.3928634967250399E-2</c:v>
                </c:pt>
                <c:pt idx="43947">
                  <c:v>5.5651634850383602E-2</c:v>
                </c:pt>
                <c:pt idx="43948">
                  <c:v>3.07095550316407E-2</c:v>
                </c:pt>
                <c:pt idx="43949">
                  <c:v>4.35766505959908E-2</c:v>
                </c:pt>
                <c:pt idx="43950">
                  <c:v>1.43503769606856E-2</c:v>
                </c:pt>
                <c:pt idx="43951">
                  <c:v>2.7845755918600602E-2</c:v>
                </c:pt>
                <c:pt idx="43952">
                  <c:v>1.8816333488862299E-2</c:v>
                </c:pt>
                <c:pt idx="43953">
                  <c:v>1.53677466275319E-2</c:v>
                </c:pt>
                <c:pt idx="43954">
                  <c:v>3.1110405711703301E-2</c:v>
                </c:pt>
                <c:pt idx="43955">
                  <c:v>2.2295615230025E-2</c:v>
                </c:pt>
                <c:pt idx="43956">
                  <c:v>1.9536397801552099E-2</c:v>
                </c:pt>
                <c:pt idx="43957">
                  <c:v>5.8633357208520601E-2</c:v>
                </c:pt>
                <c:pt idx="43958">
                  <c:v>2.3528963948751699E-2</c:v>
                </c:pt>
                <c:pt idx="43959">
                  <c:v>1.7899361173085299E-2</c:v>
                </c:pt>
                <c:pt idx="43960">
                  <c:v>5.8614936123172097E-2</c:v>
                </c:pt>
                <c:pt idx="43961">
                  <c:v>1.7332340469878599E-2</c:v>
                </c:pt>
                <c:pt idx="43962">
                  <c:v>1.2135591581476601E-2</c:v>
                </c:pt>
                <c:pt idx="43963">
                  <c:v>1.9454345330563901E-2</c:v>
                </c:pt>
                <c:pt idx="43964">
                  <c:v>1.03865494863432E-2</c:v>
                </c:pt>
                <c:pt idx="43965">
                  <c:v>1.49136020979825E-2</c:v>
                </c:pt>
                <c:pt idx="43966">
                  <c:v>1.10754150106478E-2</c:v>
                </c:pt>
                <c:pt idx="43967">
                  <c:v>4.1459816263757998E-2</c:v>
                </c:pt>
                <c:pt idx="43968">
                  <c:v>1.81016251679148E-2</c:v>
                </c:pt>
                <c:pt idx="43969">
                  <c:v>7.4651485062748602E-2</c:v>
                </c:pt>
                <c:pt idx="43970">
                  <c:v>1.0802317648891301E-2</c:v>
                </c:pt>
                <c:pt idx="43971">
                  <c:v>6.8461931737632306E-2</c:v>
                </c:pt>
                <c:pt idx="43972">
                  <c:v>6.5508161007635998E-2</c:v>
                </c:pt>
                <c:pt idx="43973">
                  <c:v>1.6137645029762799E-2</c:v>
                </c:pt>
                <c:pt idx="43974">
                  <c:v>1.64503780890401E-2</c:v>
                </c:pt>
                <c:pt idx="43975">
                  <c:v>3.4690350090199502E-2</c:v>
                </c:pt>
                <c:pt idx="43976">
                  <c:v>1.1893659756047E-2</c:v>
                </c:pt>
                <c:pt idx="43977">
                  <c:v>1.9345133481405499E-2</c:v>
                </c:pt>
                <c:pt idx="43978">
                  <c:v>2.7889837128537501E-2</c:v>
                </c:pt>
                <c:pt idx="43979">
                  <c:v>1.5315072329925201E-2</c:v>
                </c:pt>
                <c:pt idx="43980">
                  <c:v>1.12215639896962E-2</c:v>
                </c:pt>
                <c:pt idx="43981">
                  <c:v>1.9166103776754099E-2</c:v>
                </c:pt>
                <c:pt idx="43982">
                  <c:v>2.5690856894440901E-2</c:v>
                </c:pt>
                <c:pt idx="43983">
                  <c:v>1.5733165542204899E-2</c:v>
                </c:pt>
                <c:pt idx="43984">
                  <c:v>1.10695482915786E-2</c:v>
                </c:pt>
                <c:pt idx="43985">
                  <c:v>2.63614712565866E-2</c:v>
                </c:pt>
                <c:pt idx="43986">
                  <c:v>1.5868280699822698E-2</c:v>
                </c:pt>
                <c:pt idx="43987">
                  <c:v>2.4337985545141199E-2</c:v>
                </c:pt>
                <c:pt idx="43988">
                  <c:v>1.2657178716220401E-2</c:v>
                </c:pt>
                <c:pt idx="43989">
                  <c:v>1.4526760134974601E-2</c:v>
                </c:pt>
                <c:pt idx="43990">
                  <c:v>2.9272269328514299E-2</c:v>
                </c:pt>
                <c:pt idx="43991">
                  <c:v>1.5692201958635299E-2</c:v>
                </c:pt>
                <c:pt idx="43992">
                  <c:v>6.7171336353186797E-2</c:v>
                </c:pt>
                <c:pt idx="43993">
                  <c:v>1.30351380297546E-2</c:v>
                </c:pt>
                <c:pt idx="43994">
                  <c:v>1.24978293992362E-2</c:v>
                </c:pt>
                <c:pt idx="43995">
                  <c:v>3.7749164641606603E-2</c:v>
                </c:pt>
                <c:pt idx="43996">
                  <c:v>1.0697793825783401E-2</c:v>
                </c:pt>
                <c:pt idx="43997">
                  <c:v>2.38979049528062E-2</c:v>
                </c:pt>
                <c:pt idx="43998">
                  <c:v>1.32722276297404E-2</c:v>
                </c:pt>
                <c:pt idx="43999">
                  <c:v>1.6658449411606401E-2</c:v>
                </c:pt>
                <c:pt idx="44000">
                  <c:v>1.1522810160034201E-2</c:v>
                </c:pt>
                <c:pt idx="44001">
                  <c:v>1.9629894504229601E-2</c:v>
                </c:pt>
                <c:pt idx="44002">
                  <c:v>6.7725590679266506E-2</c:v>
                </c:pt>
                <c:pt idx="44003">
                  <c:v>2.5244372518157199E-2</c:v>
                </c:pt>
                <c:pt idx="44004">
                  <c:v>1.1768854314637801E-2</c:v>
                </c:pt>
                <c:pt idx="44005">
                  <c:v>2.57503598630997E-2</c:v>
                </c:pt>
                <c:pt idx="44006">
                  <c:v>1.9060572247842401E-2</c:v>
                </c:pt>
                <c:pt idx="44007">
                  <c:v>1.2452680635065499E-2</c:v>
                </c:pt>
                <c:pt idx="44008">
                  <c:v>3.8192025805228298E-2</c:v>
                </c:pt>
                <c:pt idx="44009">
                  <c:v>2.3054650311949001E-2</c:v>
                </c:pt>
                <c:pt idx="44010">
                  <c:v>3.0178980071970798E-2</c:v>
                </c:pt>
                <c:pt idx="44011">
                  <c:v>1.3596488634447099E-2</c:v>
                </c:pt>
                <c:pt idx="44012">
                  <c:v>1.6730533472538198E-2</c:v>
                </c:pt>
                <c:pt idx="44013">
                  <c:v>1.2190755836734801E-2</c:v>
                </c:pt>
                <c:pt idx="44014">
                  <c:v>7.2747631730691598E-2</c:v>
                </c:pt>
                <c:pt idx="44015">
                  <c:v>2.3594726810354901E-2</c:v>
                </c:pt>
                <c:pt idx="44016">
                  <c:v>3.1411634173769701E-2</c:v>
                </c:pt>
                <c:pt idx="44017">
                  <c:v>2.41961206503882E-2</c:v>
                </c:pt>
                <c:pt idx="44018">
                  <c:v>1.8911660651395198E-2</c:v>
                </c:pt>
                <c:pt idx="44019">
                  <c:v>1.7597012804793599E-2</c:v>
                </c:pt>
                <c:pt idx="44020">
                  <c:v>4.1124008647615902E-2</c:v>
                </c:pt>
                <c:pt idx="44021">
                  <c:v>1.4932231155096599E-2</c:v>
                </c:pt>
                <c:pt idx="44022">
                  <c:v>1.03991668495982E-2</c:v>
                </c:pt>
                <c:pt idx="44023">
                  <c:v>2.3312799989662601E-2</c:v>
                </c:pt>
                <c:pt idx="44024">
                  <c:v>1.84828720701871E-2</c:v>
                </c:pt>
                <c:pt idx="44025">
                  <c:v>2.3832880839175601E-2</c:v>
                </c:pt>
                <c:pt idx="44026">
                  <c:v>2.7812213133042399E-2</c:v>
                </c:pt>
                <c:pt idx="44027">
                  <c:v>1.58961586550386E-2</c:v>
                </c:pt>
                <c:pt idx="44028">
                  <c:v>1.6024543845631699E-2</c:v>
                </c:pt>
                <c:pt idx="44029">
                  <c:v>1.28994120148745E-2</c:v>
                </c:pt>
                <c:pt idx="44030">
                  <c:v>2.04159948469021E-2</c:v>
                </c:pt>
                <c:pt idx="44031">
                  <c:v>1.0651679135833999E-2</c:v>
                </c:pt>
                <c:pt idx="44032">
                  <c:v>1.53597767145677E-2</c:v>
                </c:pt>
                <c:pt idx="44033">
                  <c:v>4.8510103330324003E-2</c:v>
                </c:pt>
                <c:pt idx="44034">
                  <c:v>2.2785147538079999E-2</c:v>
                </c:pt>
                <c:pt idx="44035">
                  <c:v>4.4463180437640998E-2</c:v>
                </c:pt>
                <c:pt idx="44036">
                  <c:v>1.72471934304071E-2</c:v>
                </c:pt>
                <c:pt idx="44037">
                  <c:v>1.9079177762934101E-2</c:v>
                </c:pt>
                <c:pt idx="44038">
                  <c:v>4.1127340610860097E-2</c:v>
                </c:pt>
                <c:pt idx="44039">
                  <c:v>3.5285786951518697E-2</c:v>
                </c:pt>
                <c:pt idx="44040">
                  <c:v>1.7927097783110899E-2</c:v>
                </c:pt>
                <c:pt idx="44041">
                  <c:v>1.4931568460409E-2</c:v>
                </c:pt>
                <c:pt idx="44042">
                  <c:v>1.8920114870905402E-2</c:v>
                </c:pt>
                <c:pt idx="44043">
                  <c:v>2.0523872050714102E-2</c:v>
                </c:pt>
                <c:pt idx="44044">
                  <c:v>1.2245426645596901E-2</c:v>
                </c:pt>
                <c:pt idx="44045">
                  <c:v>1.6417555926432299E-2</c:v>
                </c:pt>
                <c:pt idx="44046">
                  <c:v>1.75682556036298E-2</c:v>
                </c:pt>
                <c:pt idx="44047">
                  <c:v>4.0938402341693603E-2</c:v>
                </c:pt>
                <c:pt idx="44048">
                  <c:v>1.5468867314286599E-2</c:v>
                </c:pt>
                <c:pt idx="44049">
                  <c:v>2.5826853010414898E-2</c:v>
                </c:pt>
                <c:pt idx="44050">
                  <c:v>7.1724590794586401E-2</c:v>
                </c:pt>
                <c:pt idx="44051">
                  <c:v>1.8313560023673198E-2</c:v>
                </c:pt>
                <c:pt idx="44052">
                  <c:v>1.50028328879128E-2</c:v>
                </c:pt>
                <c:pt idx="44053">
                  <c:v>3.8245640650613401E-2</c:v>
                </c:pt>
                <c:pt idx="44054">
                  <c:v>1.0908401943305E-2</c:v>
                </c:pt>
                <c:pt idx="44055">
                  <c:v>1.2492974037602999E-2</c:v>
                </c:pt>
                <c:pt idx="44056">
                  <c:v>2.81434342744032E-2</c:v>
                </c:pt>
                <c:pt idx="44057">
                  <c:v>6.4402504665166699E-2</c:v>
                </c:pt>
                <c:pt idx="44058">
                  <c:v>2.1278288623142998E-2</c:v>
                </c:pt>
                <c:pt idx="44059">
                  <c:v>3.92139237991826E-2</c:v>
                </c:pt>
                <c:pt idx="44060">
                  <c:v>1.2288422045446799E-2</c:v>
                </c:pt>
                <c:pt idx="44061">
                  <c:v>3.2454372064947001E-2</c:v>
                </c:pt>
                <c:pt idx="44062">
                  <c:v>2.07136343004331E-2</c:v>
                </c:pt>
                <c:pt idx="44063">
                  <c:v>4.17019858972595E-2</c:v>
                </c:pt>
                <c:pt idx="44064">
                  <c:v>3.3120029231885902E-2</c:v>
                </c:pt>
                <c:pt idx="44065">
                  <c:v>1.10138982260219E-2</c:v>
                </c:pt>
                <c:pt idx="44066">
                  <c:v>2.8193071291994599E-2</c:v>
                </c:pt>
                <c:pt idx="44067">
                  <c:v>4.9667882323970798E-2</c:v>
                </c:pt>
                <c:pt idx="44068">
                  <c:v>2.6591841252328101E-2</c:v>
                </c:pt>
                <c:pt idx="44069">
                  <c:v>1.61514775356775E-2</c:v>
                </c:pt>
                <c:pt idx="44070">
                  <c:v>1.13187180076518E-2</c:v>
                </c:pt>
                <c:pt idx="44071">
                  <c:v>6.5884176284748797E-2</c:v>
                </c:pt>
                <c:pt idx="44072">
                  <c:v>1.1852174494628999E-2</c:v>
                </c:pt>
                <c:pt idx="44073">
                  <c:v>1.4169343947801401E-2</c:v>
                </c:pt>
                <c:pt idx="44074">
                  <c:v>3.10052339286217E-2</c:v>
                </c:pt>
                <c:pt idx="44075">
                  <c:v>3.7351927447892799E-2</c:v>
                </c:pt>
                <c:pt idx="44076">
                  <c:v>2.62937637886866E-2</c:v>
                </c:pt>
                <c:pt idx="44077">
                  <c:v>2.1888716283196899E-2</c:v>
                </c:pt>
                <c:pt idx="44078">
                  <c:v>3.1289119320626502E-2</c:v>
                </c:pt>
                <c:pt idx="44079">
                  <c:v>1.22210856249444E-2</c:v>
                </c:pt>
                <c:pt idx="44080">
                  <c:v>2.20313005116522E-2</c:v>
                </c:pt>
                <c:pt idx="44081">
                  <c:v>1.6152390610949901E-2</c:v>
                </c:pt>
                <c:pt idx="44082">
                  <c:v>6.0425391532339799E-2</c:v>
                </c:pt>
                <c:pt idx="44083">
                  <c:v>2.25822989195937E-2</c:v>
                </c:pt>
                <c:pt idx="44084">
                  <c:v>1.7300079793161401E-2</c:v>
                </c:pt>
                <c:pt idx="44085">
                  <c:v>2.9587513526935599E-2</c:v>
                </c:pt>
                <c:pt idx="44086">
                  <c:v>3.4433281064380698E-2</c:v>
                </c:pt>
                <c:pt idx="44087">
                  <c:v>1.32643604891674E-2</c:v>
                </c:pt>
                <c:pt idx="44088">
                  <c:v>1.6719522611512001E-2</c:v>
                </c:pt>
                <c:pt idx="44089">
                  <c:v>2.4312535119399101E-2</c:v>
                </c:pt>
                <c:pt idx="44090">
                  <c:v>6.4396707554651794E-2</c:v>
                </c:pt>
                <c:pt idx="44091">
                  <c:v>1.1970114534858699E-2</c:v>
                </c:pt>
                <c:pt idx="44092">
                  <c:v>2.9245608487925099E-2</c:v>
                </c:pt>
                <c:pt idx="44093">
                  <c:v>2.5799498565826199E-2</c:v>
                </c:pt>
                <c:pt idx="44094">
                  <c:v>3.5585420224555998E-2</c:v>
                </c:pt>
                <c:pt idx="44095">
                  <c:v>1.23235393742234E-2</c:v>
                </c:pt>
                <c:pt idx="44096">
                  <c:v>1.6098486911749799E-2</c:v>
                </c:pt>
                <c:pt idx="44097">
                  <c:v>1.36323546359194E-2</c:v>
                </c:pt>
                <c:pt idx="44098">
                  <c:v>1.6353038601187201E-2</c:v>
                </c:pt>
                <c:pt idx="44099">
                  <c:v>1.17183058280099E-2</c:v>
                </c:pt>
                <c:pt idx="44100">
                  <c:v>3.8210694279774901E-2</c:v>
                </c:pt>
                <c:pt idx="44101">
                  <c:v>1.3530995534809499E-2</c:v>
                </c:pt>
                <c:pt idx="44102">
                  <c:v>1.39366937284933E-2</c:v>
                </c:pt>
                <c:pt idx="44103">
                  <c:v>2.86982316709158E-2</c:v>
                </c:pt>
                <c:pt idx="44104">
                  <c:v>1.1734454804209199E-2</c:v>
                </c:pt>
                <c:pt idx="44105">
                  <c:v>1.4547028353350901E-2</c:v>
                </c:pt>
                <c:pt idx="44106">
                  <c:v>1.7690214031755701E-2</c:v>
                </c:pt>
                <c:pt idx="44107">
                  <c:v>1.21754176216774E-2</c:v>
                </c:pt>
                <c:pt idx="44108">
                  <c:v>1.1604662645296001E-2</c:v>
                </c:pt>
                <c:pt idx="44109">
                  <c:v>1.0593435646406199E-2</c:v>
                </c:pt>
                <c:pt idx="44110">
                  <c:v>5.1618589345556701E-2</c:v>
                </c:pt>
                <c:pt idx="44111">
                  <c:v>1.7692376925137102E-2</c:v>
                </c:pt>
                <c:pt idx="44112">
                  <c:v>1.0286350237749001E-2</c:v>
                </c:pt>
                <c:pt idx="44113">
                  <c:v>7.0159689873697501E-2</c:v>
                </c:pt>
                <c:pt idx="44114">
                  <c:v>3.0724118798128999E-2</c:v>
                </c:pt>
                <c:pt idx="44115">
                  <c:v>1.2352197225543E-2</c:v>
                </c:pt>
                <c:pt idx="44116">
                  <c:v>2.0444147578898501E-2</c:v>
                </c:pt>
                <c:pt idx="44117">
                  <c:v>1.7888368130603099E-2</c:v>
                </c:pt>
                <c:pt idx="44118">
                  <c:v>1.8575787866035198E-2</c:v>
                </c:pt>
                <c:pt idx="44119">
                  <c:v>6.9257364583831804E-2</c:v>
                </c:pt>
                <c:pt idx="44120">
                  <c:v>1.12844103814673E-2</c:v>
                </c:pt>
                <c:pt idx="44121">
                  <c:v>2.0069144840637699E-2</c:v>
                </c:pt>
                <c:pt idx="44122">
                  <c:v>2.1941179232144701E-2</c:v>
                </c:pt>
                <c:pt idx="44123">
                  <c:v>2.9286888028721099E-2</c:v>
                </c:pt>
                <c:pt idx="44124">
                  <c:v>2.7459583290632E-2</c:v>
                </c:pt>
                <c:pt idx="44125">
                  <c:v>1.92296366177135E-2</c:v>
                </c:pt>
                <c:pt idx="44126">
                  <c:v>1.5834143402987E-2</c:v>
                </c:pt>
                <c:pt idx="44127">
                  <c:v>1.8969328992156899E-2</c:v>
                </c:pt>
                <c:pt idx="44128">
                  <c:v>1.2530531069641899E-2</c:v>
                </c:pt>
                <c:pt idx="44129">
                  <c:v>1.1226731186865299E-2</c:v>
                </c:pt>
                <c:pt idx="44130">
                  <c:v>3.7388530913691903E-2</c:v>
                </c:pt>
                <c:pt idx="44131">
                  <c:v>2.5587151771753198E-2</c:v>
                </c:pt>
                <c:pt idx="44132">
                  <c:v>3.6960842563627999E-2</c:v>
                </c:pt>
                <c:pt idx="44133">
                  <c:v>1.3038563904869E-2</c:v>
                </c:pt>
                <c:pt idx="44134">
                  <c:v>1.3070784309075399E-2</c:v>
                </c:pt>
                <c:pt idx="44135">
                  <c:v>3.0921979953630298E-2</c:v>
                </c:pt>
                <c:pt idx="44136">
                  <c:v>7.5782068780391301E-2</c:v>
                </c:pt>
                <c:pt idx="44137">
                  <c:v>4.1370645724878898E-2</c:v>
                </c:pt>
                <c:pt idx="44138">
                  <c:v>2.8560808092617601E-2</c:v>
                </c:pt>
                <c:pt idx="44139">
                  <c:v>1.0575433890755199E-2</c:v>
                </c:pt>
                <c:pt idx="44140">
                  <c:v>2.6390210793324698E-2</c:v>
                </c:pt>
                <c:pt idx="44141">
                  <c:v>2.3232059858009999E-2</c:v>
                </c:pt>
                <c:pt idx="44142">
                  <c:v>1.9851108063968E-2</c:v>
                </c:pt>
                <c:pt idx="44143">
                  <c:v>6.6007223080497696E-2</c:v>
                </c:pt>
                <c:pt idx="44144">
                  <c:v>1.26392956691603E-2</c:v>
                </c:pt>
                <c:pt idx="44145">
                  <c:v>2.0233741214502599E-2</c:v>
                </c:pt>
                <c:pt idx="44146">
                  <c:v>3.1494629517264401E-2</c:v>
                </c:pt>
                <c:pt idx="44147">
                  <c:v>2.98457865251875E-2</c:v>
                </c:pt>
                <c:pt idx="44148">
                  <c:v>1.58117601993642E-2</c:v>
                </c:pt>
                <c:pt idx="44149">
                  <c:v>2.2815723484029798E-2</c:v>
                </c:pt>
                <c:pt idx="44150">
                  <c:v>2.29454424348032E-2</c:v>
                </c:pt>
                <c:pt idx="44151">
                  <c:v>1.52549182094946E-2</c:v>
                </c:pt>
                <c:pt idx="44152">
                  <c:v>1.0633722953803E-2</c:v>
                </c:pt>
                <c:pt idx="44153">
                  <c:v>1.32399523348077E-2</c:v>
                </c:pt>
                <c:pt idx="44154">
                  <c:v>1.17653273771176E-2</c:v>
                </c:pt>
                <c:pt idx="44155">
                  <c:v>3.0580065492172102E-2</c:v>
                </c:pt>
                <c:pt idx="44156">
                  <c:v>3.9686567817956903E-2</c:v>
                </c:pt>
                <c:pt idx="44157">
                  <c:v>4.3078723495066099E-2</c:v>
                </c:pt>
                <c:pt idx="44158">
                  <c:v>1.2807938726092399E-2</c:v>
                </c:pt>
                <c:pt idx="44159">
                  <c:v>5.9464077347017197E-2</c:v>
                </c:pt>
                <c:pt idx="44160">
                  <c:v>7.2432407725157105E-2</c:v>
                </c:pt>
                <c:pt idx="44161">
                  <c:v>5.6286086892793102E-2</c:v>
                </c:pt>
                <c:pt idx="44162">
                  <c:v>2.0173053736756898E-2</c:v>
                </c:pt>
                <c:pt idx="44163">
                  <c:v>1.31920478741067E-2</c:v>
                </c:pt>
                <c:pt idx="44164">
                  <c:v>4.0950426634444502E-2</c:v>
                </c:pt>
                <c:pt idx="44165">
                  <c:v>2.8461973759664E-2</c:v>
                </c:pt>
                <c:pt idx="44166">
                  <c:v>3.0994278731429001E-2</c:v>
                </c:pt>
                <c:pt idx="44167">
                  <c:v>1.54202313323029E-2</c:v>
                </c:pt>
                <c:pt idx="44168">
                  <c:v>1.6987543401618298E-2</c:v>
                </c:pt>
                <c:pt idx="44169">
                  <c:v>1.33137740494664E-2</c:v>
                </c:pt>
                <c:pt idx="44170">
                  <c:v>2.75656380647008E-2</c:v>
                </c:pt>
                <c:pt idx="44171">
                  <c:v>1.0986105119276401E-2</c:v>
                </c:pt>
                <c:pt idx="44172">
                  <c:v>1.6581579598654899E-2</c:v>
                </c:pt>
                <c:pt idx="44173">
                  <c:v>6.3039898886054602E-2</c:v>
                </c:pt>
                <c:pt idx="44174">
                  <c:v>1.29020470103011E-2</c:v>
                </c:pt>
                <c:pt idx="44175">
                  <c:v>3.0284558197671001E-2</c:v>
                </c:pt>
                <c:pt idx="44176">
                  <c:v>3.3240693896991198E-2</c:v>
                </c:pt>
                <c:pt idx="44177">
                  <c:v>3.4684613777149098E-2</c:v>
                </c:pt>
                <c:pt idx="44178">
                  <c:v>2.1494653796195699E-2</c:v>
                </c:pt>
                <c:pt idx="44179">
                  <c:v>1.18676345394434E-2</c:v>
                </c:pt>
                <c:pt idx="44180">
                  <c:v>2.43743930561072E-2</c:v>
                </c:pt>
                <c:pt idx="44181">
                  <c:v>1.7187722161846501E-2</c:v>
                </c:pt>
                <c:pt idx="44182">
                  <c:v>2.6638569568567201E-2</c:v>
                </c:pt>
                <c:pt idx="44183">
                  <c:v>7.4424194528317E-2</c:v>
                </c:pt>
                <c:pt idx="44184">
                  <c:v>1.1810436791182001E-2</c:v>
                </c:pt>
                <c:pt idx="44185">
                  <c:v>1.8251444120423201E-2</c:v>
                </c:pt>
                <c:pt idx="44186">
                  <c:v>1.6085674494995199E-2</c:v>
                </c:pt>
                <c:pt idx="44187">
                  <c:v>1.15429683923525E-2</c:v>
                </c:pt>
                <c:pt idx="44188">
                  <c:v>6.7868841822464998E-2</c:v>
                </c:pt>
                <c:pt idx="44189">
                  <c:v>1.34049061867285E-2</c:v>
                </c:pt>
                <c:pt idx="44190">
                  <c:v>1.44264277237106E-2</c:v>
                </c:pt>
                <c:pt idx="44191">
                  <c:v>1.2208365065512599E-2</c:v>
                </c:pt>
                <c:pt idx="44192">
                  <c:v>3.03178894232508E-2</c:v>
                </c:pt>
                <c:pt idx="44193">
                  <c:v>5.8541718971151402E-2</c:v>
                </c:pt>
                <c:pt idx="44194">
                  <c:v>3.5356838147426899E-2</c:v>
                </c:pt>
                <c:pt idx="44195">
                  <c:v>3.3697907496025199E-2</c:v>
                </c:pt>
                <c:pt idx="44196">
                  <c:v>5.4668378123291499E-2</c:v>
                </c:pt>
                <c:pt idx="44197">
                  <c:v>1.13544229942866E-2</c:v>
                </c:pt>
                <c:pt idx="44198">
                  <c:v>1.5310337846488499E-2</c:v>
                </c:pt>
                <c:pt idx="44199">
                  <c:v>3.2694345729161099E-2</c:v>
                </c:pt>
                <c:pt idx="44200">
                  <c:v>5.0385784750018502E-2</c:v>
                </c:pt>
                <c:pt idx="44201">
                  <c:v>1.22224569303379E-2</c:v>
                </c:pt>
                <c:pt idx="44202">
                  <c:v>2.0263247620572598E-2</c:v>
                </c:pt>
                <c:pt idx="44203">
                  <c:v>4.5863369106743997E-2</c:v>
                </c:pt>
                <c:pt idx="44204">
                  <c:v>3.2140047554489903E-2</c:v>
                </c:pt>
                <c:pt idx="44205">
                  <c:v>1.3936086323434901E-2</c:v>
                </c:pt>
                <c:pt idx="44206">
                  <c:v>1.87588832276697E-2</c:v>
                </c:pt>
                <c:pt idx="44207">
                  <c:v>1.3135890889650099E-2</c:v>
                </c:pt>
                <c:pt idx="44208">
                  <c:v>7.7709453293605402E-2</c:v>
                </c:pt>
                <c:pt idx="44209">
                  <c:v>2.0006949424938299E-2</c:v>
                </c:pt>
                <c:pt idx="44210">
                  <c:v>2.9179964276274901E-2</c:v>
                </c:pt>
                <c:pt idx="44211">
                  <c:v>1.6060205559833701E-2</c:v>
                </c:pt>
                <c:pt idx="44212">
                  <c:v>4.6803888469683197E-2</c:v>
                </c:pt>
                <c:pt idx="44213">
                  <c:v>5.9069684839835497E-2</c:v>
                </c:pt>
                <c:pt idx="44214">
                  <c:v>2.1215932171901201E-2</c:v>
                </c:pt>
                <c:pt idx="44215">
                  <c:v>1.6581897652496101E-2</c:v>
                </c:pt>
                <c:pt idx="44216">
                  <c:v>2.4546597641751999E-2</c:v>
                </c:pt>
                <c:pt idx="44217">
                  <c:v>1.39638751766665E-2</c:v>
                </c:pt>
                <c:pt idx="44218">
                  <c:v>6.4070014080283899E-2</c:v>
                </c:pt>
                <c:pt idx="44219">
                  <c:v>1.32014496358483E-2</c:v>
                </c:pt>
                <c:pt idx="44220">
                  <c:v>2.94385451985609E-2</c:v>
                </c:pt>
                <c:pt idx="44221">
                  <c:v>1.3491813716805801E-2</c:v>
                </c:pt>
                <c:pt idx="44222">
                  <c:v>3.09236907633408E-2</c:v>
                </c:pt>
                <c:pt idx="44223">
                  <c:v>1.6405299160054999E-2</c:v>
                </c:pt>
                <c:pt idx="44224">
                  <c:v>1.9743423775648399E-2</c:v>
                </c:pt>
                <c:pt idx="44225">
                  <c:v>2.4810986162025699E-2</c:v>
                </c:pt>
                <c:pt idx="44226">
                  <c:v>1.92241294252611E-2</c:v>
                </c:pt>
                <c:pt idx="44227">
                  <c:v>1.20085224495084E-2</c:v>
                </c:pt>
                <c:pt idx="44228">
                  <c:v>4.84264744458043E-2</c:v>
                </c:pt>
                <c:pt idx="44229">
                  <c:v>2.9829967267021602E-2</c:v>
                </c:pt>
                <c:pt idx="44230">
                  <c:v>1.8878958843003099E-2</c:v>
                </c:pt>
                <c:pt idx="44231">
                  <c:v>4.24189945446393E-2</c:v>
                </c:pt>
                <c:pt idx="44232">
                  <c:v>4.8474565814584099E-2</c:v>
                </c:pt>
                <c:pt idx="44233">
                  <c:v>1.2004255300820299E-2</c:v>
                </c:pt>
                <c:pt idx="44234">
                  <c:v>4.65889794833955E-2</c:v>
                </c:pt>
                <c:pt idx="44235">
                  <c:v>7.47897566789332E-2</c:v>
                </c:pt>
                <c:pt idx="44236">
                  <c:v>2.2017433975132901E-2</c:v>
                </c:pt>
                <c:pt idx="44237">
                  <c:v>1.3697892293529501E-2</c:v>
                </c:pt>
                <c:pt idx="44238">
                  <c:v>1.8030112398718601E-2</c:v>
                </c:pt>
                <c:pt idx="44239">
                  <c:v>7.6863006381207494E-2</c:v>
                </c:pt>
                <c:pt idx="44240">
                  <c:v>1.1797828061535299E-2</c:v>
                </c:pt>
                <c:pt idx="44241">
                  <c:v>3.1023913515543702E-2</c:v>
                </c:pt>
                <c:pt idx="44242">
                  <c:v>6.0663037303374703E-2</c:v>
                </c:pt>
                <c:pt idx="44243">
                  <c:v>3.8803276754017797E-2</c:v>
                </c:pt>
                <c:pt idx="44244">
                  <c:v>7.3596043410502798E-2</c:v>
                </c:pt>
                <c:pt idx="44245">
                  <c:v>2.6721434641450801E-2</c:v>
                </c:pt>
                <c:pt idx="44246">
                  <c:v>3.10542982632179E-2</c:v>
                </c:pt>
                <c:pt idx="44247">
                  <c:v>1.2315218163045E-2</c:v>
                </c:pt>
                <c:pt idx="44248">
                  <c:v>1.1601144666508099E-2</c:v>
                </c:pt>
                <c:pt idx="44249">
                  <c:v>2.0211720181667E-2</c:v>
                </c:pt>
                <c:pt idx="44250">
                  <c:v>1.2385784478535999E-2</c:v>
                </c:pt>
                <c:pt idx="44251">
                  <c:v>2.3858923304889E-2</c:v>
                </c:pt>
                <c:pt idx="44252">
                  <c:v>1.4232396960165599E-2</c:v>
                </c:pt>
                <c:pt idx="44253">
                  <c:v>5.5463784669935602E-2</c:v>
                </c:pt>
                <c:pt idx="44254">
                  <c:v>1.1373435526350201E-2</c:v>
                </c:pt>
                <c:pt idx="44255">
                  <c:v>3.9742978075754103E-2</c:v>
                </c:pt>
                <c:pt idx="44256">
                  <c:v>1.23189257472346E-2</c:v>
                </c:pt>
                <c:pt idx="44257">
                  <c:v>4.7960033207258501E-2</c:v>
                </c:pt>
                <c:pt idx="44258">
                  <c:v>1.9482614970709199E-2</c:v>
                </c:pt>
                <c:pt idx="44259">
                  <c:v>6.7616420750363795E-2</c:v>
                </c:pt>
                <c:pt idx="44260">
                  <c:v>1.5587794435913901E-2</c:v>
                </c:pt>
                <c:pt idx="44261">
                  <c:v>2.9831150374054899E-2</c:v>
                </c:pt>
                <c:pt idx="44262">
                  <c:v>2.0984511896427999E-2</c:v>
                </c:pt>
                <c:pt idx="44263">
                  <c:v>1.1597903904108E-2</c:v>
                </c:pt>
                <c:pt idx="44264">
                  <c:v>3.3581381716631102E-2</c:v>
                </c:pt>
                <c:pt idx="44265">
                  <c:v>2.51912920195499E-2</c:v>
                </c:pt>
                <c:pt idx="44266">
                  <c:v>4.4253015412263501E-2</c:v>
                </c:pt>
                <c:pt idx="44267">
                  <c:v>2.2357740181965902E-2</c:v>
                </c:pt>
                <c:pt idx="44268">
                  <c:v>6.7256291057098003E-2</c:v>
                </c:pt>
                <c:pt idx="44269">
                  <c:v>1.38950563170613E-2</c:v>
                </c:pt>
                <c:pt idx="44270">
                  <c:v>3.1568860831228701E-2</c:v>
                </c:pt>
                <c:pt idx="44271">
                  <c:v>2.4690465407221002E-2</c:v>
                </c:pt>
                <c:pt idx="44272">
                  <c:v>2.2042036707193801E-2</c:v>
                </c:pt>
                <c:pt idx="44273">
                  <c:v>4.3755578056863503E-2</c:v>
                </c:pt>
                <c:pt idx="44274">
                  <c:v>3.1361087029316302E-2</c:v>
                </c:pt>
                <c:pt idx="44275">
                  <c:v>3.1640412557932103E-2</c:v>
                </c:pt>
                <c:pt idx="44276">
                  <c:v>1.99405423218737E-2</c:v>
                </c:pt>
                <c:pt idx="44277">
                  <c:v>2.9745567126182999E-2</c:v>
                </c:pt>
                <c:pt idx="44278">
                  <c:v>3.1366389380400803E-2</c:v>
                </c:pt>
                <c:pt idx="44279">
                  <c:v>1.4387896996049299E-2</c:v>
                </c:pt>
                <c:pt idx="44280">
                  <c:v>2.80819083104813E-2</c:v>
                </c:pt>
                <c:pt idx="44281">
                  <c:v>7.4038483931447796E-2</c:v>
                </c:pt>
                <c:pt idx="44282">
                  <c:v>1.43489847962381E-2</c:v>
                </c:pt>
                <c:pt idx="44283">
                  <c:v>1.7028246744089801E-2</c:v>
                </c:pt>
                <c:pt idx="44284">
                  <c:v>3.1070756162844701E-2</c:v>
                </c:pt>
                <c:pt idx="44285">
                  <c:v>1.7816454695291799E-2</c:v>
                </c:pt>
                <c:pt idx="44286">
                  <c:v>7.0267780683619802E-2</c:v>
                </c:pt>
                <c:pt idx="44287">
                  <c:v>2.32673830618687E-2</c:v>
                </c:pt>
                <c:pt idx="44288">
                  <c:v>2.7372083549163598E-2</c:v>
                </c:pt>
                <c:pt idx="44289">
                  <c:v>6.7490000272202297E-2</c:v>
                </c:pt>
                <c:pt idx="44290">
                  <c:v>1.4033888002627899E-2</c:v>
                </c:pt>
                <c:pt idx="44291">
                  <c:v>6.6066211978009506E-2</c:v>
                </c:pt>
                <c:pt idx="44292">
                  <c:v>1.8667625372224501E-2</c:v>
                </c:pt>
                <c:pt idx="44293">
                  <c:v>4.6505512888627802E-2</c:v>
                </c:pt>
                <c:pt idx="44294">
                  <c:v>1.9227588397433701E-2</c:v>
                </c:pt>
                <c:pt idx="44295">
                  <c:v>1.88353303816465E-2</c:v>
                </c:pt>
                <c:pt idx="44296">
                  <c:v>3.1871986258330397E-2</c:v>
                </c:pt>
                <c:pt idx="44297">
                  <c:v>5.7314669560031298E-2</c:v>
                </c:pt>
                <c:pt idx="44298">
                  <c:v>4.9250933693340299E-2</c:v>
                </c:pt>
                <c:pt idx="44299">
                  <c:v>3.2349204421530997E-2</c:v>
                </c:pt>
                <c:pt idx="44300">
                  <c:v>6.2791837897328201E-2</c:v>
                </c:pt>
                <c:pt idx="44301">
                  <c:v>3.7123677027554897E-2</c:v>
                </c:pt>
                <c:pt idx="44302">
                  <c:v>1.3617220547846601E-2</c:v>
                </c:pt>
                <c:pt idx="44303">
                  <c:v>1.7313770426627299E-2</c:v>
                </c:pt>
                <c:pt idx="44304">
                  <c:v>2.1238123286432601E-2</c:v>
                </c:pt>
                <c:pt idx="44305">
                  <c:v>1.4142696223366599E-2</c:v>
                </c:pt>
                <c:pt idx="44306">
                  <c:v>2.7128117164930899E-2</c:v>
                </c:pt>
                <c:pt idx="44307">
                  <c:v>4.22475853386204E-2</c:v>
                </c:pt>
                <c:pt idx="44308">
                  <c:v>2.65514846230618E-2</c:v>
                </c:pt>
                <c:pt idx="44309">
                  <c:v>4.2065172999305997E-2</c:v>
                </c:pt>
                <c:pt idx="44310">
                  <c:v>2.4749017371785E-2</c:v>
                </c:pt>
                <c:pt idx="44311">
                  <c:v>2.14485988780805E-2</c:v>
                </c:pt>
                <c:pt idx="44312">
                  <c:v>1.6854623352146401E-2</c:v>
                </c:pt>
                <c:pt idx="44313">
                  <c:v>3.2276920892407801E-2</c:v>
                </c:pt>
                <c:pt idx="44314">
                  <c:v>5.3054212545616403E-2</c:v>
                </c:pt>
                <c:pt idx="44315">
                  <c:v>1.40198981152596E-2</c:v>
                </c:pt>
                <c:pt idx="44316">
                  <c:v>2.7056420289734401E-2</c:v>
                </c:pt>
                <c:pt idx="44317">
                  <c:v>1.4226790582490999E-2</c:v>
                </c:pt>
                <c:pt idx="44318">
                  <c:v>1.0874742164901099E-2</c:v>
                </c:pt>
                <c:pt idx="44319">
                  <c:v>3.45683984422092E-2</c:v>
                </c:pt>
                <c:pt idx="44320">
                  <c:v>1.5517730651319801E-2</c:v>
                </c:pt>
                <c:pt idx="44321">
                  <c:v>1.9292060398742199E-2</c:v>
                </c:pt>
                <c:pt idx="44322">
                  <c:v>3.1731112624509498E-2</c:v>
                </c:pt>
                <c:pt idx="44323">
                  <c:v>1.6998528953856399E-2</c:v>
                </c:pt>
                <c:pt idx="44324">
                  <c:v>1.7094424591297602E-2</c:v>
                </c:pt>
                <c:pt idx="44325">
                  <c:v>2.7458648385344901E-2</c:v>
                </c:pt>
                <c:pt idx="44326">
                  <c:v>2.9920119962915E-2</c:v>
                </c:pt>
                <c:pt idx="44327">
                  <c:v>1.4898958830917601E-2</c:v>
                </c:pt>
                <c:pt idx="44328">
                  <c:v>5.3064657482855E-2</c:v>
                </c:pt>
                <c:pt idx="44329">
                  <c:v>1.7558734169498401E-2</c:v>
                </c:pt>
                <c:pt idx="44330">
                  <c:v>1.33114461241935E-2</c:v>
                </c:pt>
                <c:pt idx="44331">
                  <c:v>1.5634352061958401E-2</c:v>
                </c:pt>
                <c:pt idx="44332">
                  <c:v>1.13919056013943E-2</c:v>
                </c:pt>
                <c:pt idx="44333">
                  <c:v>1.6106783443369001E-2</c:v>
                </c:pt>
                <c:pt idx="44334">
                  <c:v>2.4508600771778199E-2</c:v>
                </c:pt>
                <c:pt idx="44335">
                  <c:v>2.0386504121010601E-2</c:v>
                </c:pt>
                <c:pt idx="44336">
                  <c:v>1.31036886876847E-2</c:v>
                </c:pt>
                <c:pt idx="44337">
                  <c:v>2.2235726658489701E-2</c:v>
                </c:pt>
                <c:pt idx="44338">
                  <c:v>2.5305313629296E-2</c:v>
                </c:pt>
                <c:pt idx="44339">
                  <c:v>2.74287945197592E-2</c:v>
                </c:pt>
                <c:pt idx="44340">
                  <c:v>1.74201738137553E-2</c:v>
                </c:pt>
                <c:pt idx="44341">
                  <c:v>3.8814095187584899E-2</c:v>
                </c:pt>
                <c:pt idx="44342">
                  <c:v>1.12041721031584E-2</c:v>
                </c:pt>
                <c:pt idx="44343">
                  <c:v>1.6139046347219799E-2</c:v>
                </c:pt>
                <c:pt idx="44344">
                  <c:v>1.1123339036620199E-2</c:v>
                </c:pt>
                <c:pt idx="44345">
                  <c:v>1.1676822909282099E-2</c:v>
                </c:pt>
                <c:pt idx="44346">
                  <c:v>6.0116035354199501E-2</c:v>
                </c:pt>
                <c:pt idx="44347">
                  <c:v>1.25838917837259E-2</c:v>
                </c:pt>
                <c:pt idx="44348">
                  <c:v>1.6964966121181601E-2</c:v>
                </c:pt>
                <c:pt idx="44349">
                  <c:v>2.6174342282636501E-2</c:v>
                </c:pt>
                <c:pt idx="44350">
                  <c:v>1.7965875176455301E-2</c:v>
                </c:pt>
                <c:pt idx="44351">
                  <c:v>6.05666736119857E-2</c:v>
                </c:pt>
                <c:pt idx="44352">
                  <c:v>2.03262746646149E-2</c:v>
                </c:pt>
                <c:pt idx="44353">
                  <c:v>1.51695666673601E-2</c:v>
                </c:pt>
                <c:pt idx="44354">
                  <c:v>3.1705126428979297E-2</c:v>
                </c:pt>
                <c:pt idx="44355">
                  <c:v>4.7988809127117601E-2</c:v>
                </c:pt>
                <c:pt idx="44356">
                  <c:v>1.2426684551882601E-2</c:v>
                </c:pt>
                <c:pt idx="44357">
                  <c:v>3.2845092417580102E-2</c:v>
                </c:pt>
                <c:pt idx="44358">
                  <c:v>6.7685616659133793E-2</c:v>
                </c:pt>
                <c:pt idx="44359">
                  <c:v>5.7620978705013703E-2</c:v>
                </c:pt>
                <c:pt idx="44360">
                  <c:v>1.34576186945551E-2</c:v>
                </c:pt>
                <c:pt idx="44361">
                  <c:v>3.0210333545630401E-2</c:v>
                </c:pt>
                <c:pt idx="44362">
                  <c:v>1.24135229126499E-2</c:v>
                </c:pt>
                <c:pt idx="44363">
                  <c:v>1.3305432472582399E-2</c:v>
                </c:pt>
                <c:pt idx="44364">
                  <c:v>1.5157285016066601E-2</c:v>
                </c:pt>
                <c:pt idx="44365">
                  <c:v>5.8828843430490899E-2</c:v>
                </c:pt>
                <c:pt idx="44366">
                  <c:v>4.2618133554880998E-2</c:v>
                </c:pt>
                <c:pt idx="44367">
                  <c:v>5.7018987860810201E-2</c:v>
                </c:pt>
                <c:pt idx="44368">
                  <c:v>2.4304389709810199E-2</c:v>
                </c:pt>
                <c:pt idx="44369">
                  <c:v>5.19292080916013E-2</c:v>
                </c:pt>
                <c:pt idx="44370">
                  <c:v>5.1692082265462298E-2</c:v>
                </c:pt>
                <c:pt idx="44371">
                  <c:v>1.64117544443831E-2</c:v>
                </c:pt>
                <c:pt idx="44372">
                  <c:v>1.7077943512462199E-2</c:v>
                </c:pt>
                <c:pt idx="44373">
                  <c:v>1.9111565234292499E-2</c:v>
                </c:pt>
                <c:pt idx="44374">
                  <c:v>1.6860876326839001E-2</c:v>
                </c:pt>
                <c:pt idx="44375">
                  <c:v>3.5475503139638202E-2</c:v>
                </c:pt>
                <c:pt idx="44376">
                  <c:v>6.9558625383371694E-2</c:v>
                </c:pt>
                <c:pt idx="44377">
                  <c:v>3.83065987352477E-2</c:v>
                </c:pt>
                <c:pt idx="44378">
                  <c:v>2.6144269887221901E-2</c:v>
                </c:pt>
                <c:pt idx="44379">
                  <c:v>3.8746774036192998E-2</c:v>
                </c:pt>
                <c:pt idx="44380">
                  <c:v>2.84983555440208E-2</c:v>
                </c:pt>
                <c:pt idx="44381">
                  <c:v>3.3723963491392499E-2</c:v>
                </c:pt>
                <c:pt idx="44382">
                  <c:v>5.5036573714629E-2</c:v>
                </c:pt>
                <c:pt idx="44383">
                  <c:v>1.29539842668265E-2</c:v>
                </c:pt>
                <c:pt idx="44384">
                  <c:v>6.8755580201656799E-2</c:v>
                </c:pt>
                <c:pt idx="44385">
                  <c:v>2.6219920014267501E-2</c:v>
                </c:pt>
                <c:pt idx="44386">
                  <c:v>1.3366522003357299E-2</c:v>
                </c:pt>
                <c:pt idx="44387">
                  <c:v>2.24741833054205E-2</c:v>
                </c:pt>
                <c:pt idx="44388">
                  <c:v>1.25392781703347E-2</c:v>
                </c:pt>
                <c:pt idx="44389">
                  <c:v>3.5908316596325499E-2</c:v>
                </c:pt>
                <c:pt idx="44390">
                  <c:v>4.4111114145502998E-2</c:v>
                </c:pt>
                <c:pt idx="44391">
                  <c:v>1.56622819174542E-2</c:v>
                </c:pt>
                <c:pt idx="44392">
                  <c:v>3.7821872113015E-2</c:v>
                </c:pt>
                <c:pt idx="44393">
                  <c:v>3.0764850672406901E-2</c:v>
                </c:pt>
                <c:pt idx="44394">
                  <c:v>7.1829500314361694E-2</c:v>
                </c:pt>
                <c:pt idx="44395">
                  <c:v>2.9005990245041701E-2</c:v>
                </c:pt>
                <c:pt idx="44396">
                  <c:v>1.4966804026641E-2</c:v>
                </c:pt>
                <c:pt idx="44397">
                  <c:v>2.94694965127285E-2</c:v>
                </c:pt>
                <c:pt idx="44398">
                  <c:v>1.6562581898454401E-2</c:v>
                </c:pt>
                <c:pt idx="44399">
                  <c:v>3.2677680109838098E-2</c:v>
                </c:pt>
                <c:pt idx="44400">
                  <c:v>2.3889548222496299E-2</c:v>
                </c:pt>
                <c:pt idx="44401">
                  <c:v>7.1302453707409105E-2</c:v>
                </c:pt>
                <c:pt idx="44402">
                  <c:v>5.8326299375947098E-2</c:v>
                </c:pt>
                <c:pt idx="44403">
                  <c:v>3.4973594388404201E-2</c:v>
                </c:pt>
                <c:pt idx="44404">
                  <c:v>2.4724361958919201E-2</c:v>
                </c:pt>
                <c:pt idx="44405">
                  <c:v>1.8646529068527502E-2</c:v>
                </c:pt>
                <c:pt idx="44406">
                  <c:v>3.61643391660171E-2</c:v>
                </c:pt>
                <c:pt idx="44407">
                  <c:v>4.8100200359425603E-2</c:v>
                </c:pt>
                <c:pt idx="44408">
                  <c:v>1.68069563527443E-2</c:v>
                </c:pt>
                <c:pt idx="44409">
                  <c:v>1.15812597826842E-2</c:v>
                </c:pt>
                <c:pt idx="44410">
                  <c:v>5.4877084166251297E-2</c:v>
                </c:pt>
                <c:pt idx="44411">
                  <c:v>1.6779513361098598E-2</c:v>
                </c:pt>
                <c:pt idx="44412">
                  <c:v>6.6386967977294098E-2</c:v>
                </c:pt>
                <c:pt idx="44413">
                  <c:v>4.0189066172317101E-2</c:v>
                </c:pt>
                <c:pt idx="44414">
                  <c:v>1.3631160757572E-2</c:v>
                </c:pt>
                <c:pt idx="44415">
                  <c:v>4.6291273068547197E-2</c:v>
                </c:pt>
                <c:pt idx="44416">
                  <c:v>5.85008546965885E-2</c:v>
                </c:pt>
                <c:pt idx="44417">
                  <c:v>1.3102500948036701E-2</c:v>
                </c:pt>
                <c:pt idx="44418">
                  <c:v>3.1366445676900202E-2</c:v>
                </c:pt>
                <c:pt idx="44419">
                  <c:v>4.6735392026418097E-2</c:v>
                </c:pt>
                <c:pt idx="44420">
                  <c:v>1.4832180963109599E-2</c:v>
                </c:pt>
                <c:pt idx="44421">
                  <c:v>1.1890438917033799E-2</c:v>
                </c:pt>
                <c:pt idx="44422">
                  <c:v>2.9195409188179301E-2</c:v>
                </c:pt>
                <c:pt idx="44423">
                  <c:v>1.21118844765826E-2</c:v>
                </c:pt>
                <c:pt idx="44424">
                  <c:v>4.3063825259828402E-2</c:v>
                </c:pt>
                <c:pt idx="44425">
                  <c:v>2.3366540122528701E-2</c:v>
                </c:pt>
                <c:pt idx="44426">
                  <c:v>1.8933825233122498E-2</c:v>
                </c:pt>
                <c:pt idx="44427">
                  <c:v>2.2108176353702901E-2</c:v>
                </c:pt>
                <c:pt idx="44428">
                  <c:v>2.4016625480745402E-2</c:v>
                </c:pt>
                <c:pt idx="44429">
                  <c:v>1.39431103149342E-2</c:v>
                </c:pt>
                <c:pt idx="44430">
                  <c:v>1.53757833101543E-2</c:v>
                </c:pt>
                <c:pt idx="44431">
                  <c:v>1.3173860156828299E-2</c:v>
                </c:pt>
                <c:pt idx="44432">
                  <c:v>2.92602259378755E-2</c:v>
                </c:pt>
                <c:pt idx="44433">
                  <c:v>7.3070729046937899E-2</c:v>
                </c:pt>
                <c:pt idx="44434">
                  <c:v>1.08191562170832E-2</c:v>
                </c:pt>
                <c:pt idx="44435">
                  <c:v>3.8524291920962898E-2</c:v>
                </c:pt>
                <c:pt idx="44436">
                  <c:v>2.9278957212509199E-2</c:v>
                </c:pt>
                <c:pt idx="44437">
                  <c:v>1.1712299601349599E-2</c:v>
                </c:pt>
                <c:pt idx="44438">
                  <c:v>2.2827154637896401E-2</c:v>
                </c:pt>
                <c:pt idx="44439">
                  <c:v>2.4624975298325701E-2</c:v>
                </c:pt>
                <c:pt idx="44440">
                  <c:v>1.7087834666791899E-2</c:v>
                </c:pt>
                <c:pt idx="44441">
                  <c:v>4.1773293648408198E-2</c:v>
                </c:pt>
                <c:pt idx="44442">
                  <c:v>7.0949638646828503E-2</c:v>
                </c:pt>
                <c:pt idx="44443">
                  <c:v>1.6358829878067999E-2</c:v>
                </c:pt>
                <c:pt idx="44444">
                  <c:v>5.5962478728474797E-2</c:v>
                </c:pt>
                <c:pt idx="44445">
                  <c:v>1.9764026773066198E-2</c:v>
                </c:pt>
                <c:pt idx="44446">
                  <c:v>1.42665841438735E-2</c:v>
                </c:pt>
                <c:pt idx="44447">
                  <c:v>4.3875125073509699E-2</c:v>
                </c:pt>
                <c:pt idx="44448">
                  <c:v>2.6595435112420698E-2</c:v>
                </c:pt>
                <c:pt idx="44449">
                  <c:v>1.68514985540936E-2</c:v>
                </c:pt>
                <c:pt idx="44450">
                  <c:v>1.4589349210457601E-2</c:v>
                </c:pt>
                <c:pt idx="44451">
                  <c:v>1.23345381851629E-2</c:v>
                </c:pt>
                <c:pt idx="44452">
                  <c:v>1.21957745257471E-2</c:v>
                </c:pt>
                <c:pt idx="44453">
                  <c:v>1.2100803938303799E-2</c:v>
                </c:pt>
                <c:pt idx="44454">
                  <c:v>1.29940350516368E-2</c:v>
                </c:pt>
                <c:pt idx="44455">
                  <c:v>4.52641418641474E-2</c:v>
                </c:pt>
                <c:pt idx="44456">
                  <c:v>6.0939271819888098E-2</c:v>
                </c:pt>
                <c:pt idx="44457">
                  <c:v>1.43129360377281E-2</c:v>
                </c:pt>
                <c:pt idx="44458">
                  <c:v>3.5498049093434403E-2</c:v>
                </c:pt>
                <c:pt idx="44459">
                  <c:v>1.0897362420561101E-2</c:v>
                </c:pt>
                <c:pt idx="44460">
                  <c:v>5.6155454320969501E-2</c:v>
                </c:pt>
                <c:pt idx="44461">
                  <c:v>1.17096838208318E-2</c:v>
                </c:pt>
                <c:pt idx="44462">
                  <c:v>2.4070153815468499E-2</c:v>
                </c:pt>
                <c:pt idx="44463">
                  <c:v>2.13935435532994E-2</c:v>
                </c:pt>
                <c:pt idx="44464">
                  <c:v>1.6462713074154402E-2</c:v>
                </c:pt>
                <c:pt idx="44465">
                  <c:v>1.28377636450364E-2</c:v>
                </c:pt>
                <c:pt idx="44466">
                  <c:v>2.5688155820309901E-2</c:v>
                </c:pt>
                <c:pt idx="44467">
                  <c:v>1.3238127622078299E-2</c:v>
                </c:pt>
                <c:pt idx="44468">
                  <c:v>1.7398619737964902E-2</c:v>
                </c:pt>
                <c:pt idx="44469">
                  <c:v>7.5510061006662604E-2</c:v>
                </c:pt>
                <c:pt idx="44470">
                  <c:v>5.1066276092229697E-2</c:v>
                </c:pt>
                <c:pt idx="44471">
                  <c:v>1.1288336155778299E-2</c:v>
                </c:pt>
                <c:pt idx="44472">
                  <c:v>3.9338620929780799E-2</c:v>
                </c:pt>
                <c:pt idx="44473">
                  <c:v>2.1812439339787201E-2</c:v>
                </c:pt>
                <c:pt idx="44474">
                  <c:v>1.1505892282699701E-2</c:v>
                </c:pt>
                <c:pt idx="44475">
                  <c:v>1.1922052897042E-2</c:v>
                </c:pt>
                <c:pt idx="44476">
                  <c:v>5.4194303605296E-2</c:v>
                </c:pt>
                <c:pt idx="44477">
                  <c:v>3.5172394649769498E-2</c:v>
                </c:pt>
                <c:pt idx="44478">
                  <c:v>1.29919635709665E-2</c:v>
                </c:pt>
                <c:pt idx="44479">
                  <c:v>7.1850709192353396E-2</c:v>
                </c:pt>
                <c:pt idx="44480">
                  <c:v>7.3502819305692593E-2</c:v>
                </c:pt>
                <c:pt idx="44481">
                  <c:v>1.11394706913051E-2</c:v>
                </c:pt>
                <c:pt idx="44482">
                  <c:v>4.3501775485508203E-2</c:v>
                </c:pt>
                <c:pt idx="44483">
                  <c:v>2.1975911170687701E-2</c:v>
                </c:pt>
                <c:pt idx="44484">
                  <c:v>1.2958213175258099E-2</c:v>
                </c:pt>
                <c:pt idx="44485">
                  <c:v>3.4457501769475603E-2</c:v>
                </c:pt>
                <c:pt idx="44486">
                  <c:v>1.23586610592024E-2</c:v>
                </c:pt>
                <c:pt idx="44487">
                  <c:v>1.14398345112581E-2</c:v>
                </c:pt>
                <c:pt idx="44488">
                  <c:v>1.46911993506152E-2</c:v>
                </c:pt>
                <c:pt idx="44489">
                  <c:v>1.47972425006809E-2</c:v>
                </c:pt>
                <c:pt idx="44490">
                  <c:v>3.4382869495019203E-2</c:v>
                </c:pt>
                <c:pt idx="44491">
                  <c:v>1.28787164578792E-2</c:v>
                </c:pt>
                <c:pt idx="44492">
                  <c:v>1.8278663801335401E-2</c:v>
                </c:pt>
                <c:pt idx="44493">
                  <c:v>3.3942477719207297E-2</c:v>
                </c:pt>
                <c:pt idx="44494">
                  <c:v>1.25723626720156E-2</c:v>
                </c:pt>
                <c:pt idx="44495">
                  <c:v>2.3738783741961499E-2</c:v>
                </c:pt>
                <c:pt idx="44496">
                  <c:v>5.96996098137412E-2</c:v>
                </c:pt>
                <c:pt idx="44497">
                  <c:v>3.2550296031670797E-2</c:v>
                </c:pt>
                <c:pt idx="44498">
                  <c:v>2.5933155460194202E-2</c:v>
                </c:pt>
                <c:pt idx="44499">
                  <c:v>4.0602688550140702E-2</c:v>
                </c:pt>
                <c:pt idx="44500">
                  <c:v>1.1232499382758601E-2</c:v>
                </c:pt>
                <c:pt idx="44501">
                  <c:v>2.4219425490363499E-2</c:v>
                </c:pt>
                <c:pt idx="44502">
                  <c:v>1.1378791137370701E-2</c:v>
                </c:pt>
                <c:pt idx="44503">
                  <c:v>3.0857279592975101E-2</c:v>
                </c:pt>
                <c:pt idx="44504">
                  <c:v>4.4699784729418802E-2</c:v>
                </c:pt>
                <c:pt idx="44505">
                  <c:v>1.9674401965152698E-2</c:v>
                </c:pt>
                <c:pt idx="44506">
                  <c:v>2.81646514671825E-2</c:v>
                </c:pt>
                <c:pt idx="44507">
                  <c:v>2.4216888878619901E-2</c:v>
                </c:pt>
                <c:pt idx="44508">
                  <c:v>4.0231912986103499E-2</c:v>
                </c:pt>
                <c:pt idx="44509">
                  <c:v>1.28893686734197E-2</c:v>
                </c:pt>
                <c:pt idx="44510">
                  <c:v>1.05821315360068E-2</c:v>
                </c:pt>
                <c:pt idx="44511">
                  <c:v>1.22971807438426E-2</c:v>
                </c:pt>
                <c:pt idx="44512">
                  <c:v>1.5570215550528101E-2</c:v>
                </c:pt>
                <c:pt idx="44513">
                  <c:v>4.3472857590532397E-2</c:v>
                </c:pt>
                <c:pt idx="44514">
                  <c:v>1.44689090760252E-2</c:v>
                </c:pt>
                <c:pt idx="44515">
                  <c:v>1.47138347011925E-2</c:v>
                </c:pt>
                <c:pt idx="44516">
                  <c:v>3.9788334984119801E-2</c:v>
                </c:pt>
                <c:pt idx="44517">
                  <c:v>3.3277111552699398E-2</c:v>
                </c:pt>
                <c:pt idx="44518">
                  <c:v>1.1536249057947701E-2</c:v>
                </c:pt>
                <c:pt idx="44519">
                  <c:v>2.8976060303192101E-2</c:v>
                </c:pt>
                <c:pt idx="44520">
                  <c:v>3.8749553567044397E-2</c:v>
                </c:pt>
                <c:pt idx="44521">
                  <c:v>4.8624284770156498E-2</c:v>
                </c:pt>
                <c:pt idx="44522">
                  <c:v>1.43201062704005E-2</c:v>
                </c:pt>
                <c:pt idx="44523">
                  <c:v>1.4193257486379E-2</c:v>
                </c:pt>
                <c:pt idx="44524">
                  <c:v>7.5199999459264297E-2</c:v>
                </c:pt>
                <c:pt idx="44525">
                  <c:v>1.9829068441879101E-2</c:v>
                </c:pt>
                <c:pt idx="44526">
                  <c:v>1.12930076228989E-2</c:v>
                </c:pt>
                <c:pt idx="44527">
                  <c:v>3.9521951762558599E-2</c:v>
                </c:pt>
                <c:pt idx="44528">
                  <c:v>1.2825015243020601E-2</c:v>
                </c:pt>
                <c:pt idx="44529">
                  <c:v>2.44747846997098E-2</c:v>
                </c:pt>
                <c:pt idx="44530">
                  <c:v>3.4601394912619599E-2</c:v>
                </c:pt>
                <c:pt idx="44531">
                  <c:v>1.4445407256019199E-2</c:v>
                </c:pt>
                <c:pt idx="44532">
                  <c:v>2.1655249825708899E-2</c:v>
                </c:pt>
                <c:pt idx="44533">
                  <c:v>3.0100324329992299E-2</c:v>
                </c:pt>
                <c:pt idx="44534">
                  <c:v>1.58702574196628E-2</c:v>
                </c:pt>
                <c:pt idx="44535">
                  <c:v>3.08193592537916E-2</c:v>
                </c:pt>
                <c:pt idx="44536">
                  <c:v>3.89492293426182E-2</c:v>
                </c:pt>
                <c:pt idx="44537">
                  <c:v>2.2160312648797399E-2</c:v>
                </c:pt>
                <c:pt idx="44538">
                  <c:v>1.9648355352366802E-2</c:v>
                </c:pt>
                <c:pt idx="44539">
                  <c:v>3.5047659531169902E-2</c:v>
                </c:pt>
                <c:pt idx="44540">
                  <c:v>2.1298181541543199E-2</c:v>
                </c:pt>
                <c:pt idx="44541">
                  <c:v>3.1873904617088902E-2</c:v>
                </c:pt>
                <c:pt idx="44542">
                  <c:v>2.83231413015432E-2</c:v>
                </c:pt>
                <c:pt idx="44543">
                  <c:v>1.4153215544393199E-2</c:v>
                </c:pt>
                <c:pt idx="44544">
                  <c:v>1.0156534983487E-2</c:v>
                </c:pt>
                <c:pt idx="44545">
                  <c:v>2.0213999682605201E-2</c:v>
                </c:pt>
                <c:pt idx="44546">
                  <c:v>1.9584855464161999E-2</c:v>
                </c:pt>
                <c:pt idx="44547">
                  <c:v>2.9565217060925599E-2</c:v>
                </c:pt>
                <c:pt idx="44548">
                  <c:v>3.00243450110163E-2</c:v>
                </c:pt>
                <c:pt idx="44549">
                  <c:v>1.3888903158582201E-2</c:v>
                </c:pt>
                <c:pt idx="44550">
                  <c:v>5.3587164134821098E-2</c:v>
                </c:pt>
                <c:pt idx="44551">
                  <c:v>2.4490848496019301E-2</c:v>
                </c:pt>
                <c:pt idx="44552">
                  <c:v>2.9382122949697401E-2</c:v>
                </c:pt>
                <c:pt idx="44553">
                  <c:v>5.1099195240032397E-2</c:v>
                </c:pt>
                <c:pt idx="44554">
                  <c:v>3.3916518726427897E-2</c:v>
                </c:pt>
                <c:pt idx="44555">
                  <c:v>1.38943118142715E-2</c:v>
                </c:pt>
                <c:pt idx="44556">
                  <c:v>2.68184879740897E-2</c:v>
                </c:pt>
                <c:pt idx="44557">
                  <c:v>2.1258123808980602E-2</c:v>
                </c:pt>
                <c:pt idx="44558">
                  <c:v>2.0622918385465001E-2</c:v>
                </c:pt>
                <c:pt idx="44559">
                  <c:v>1.41576057067787E-2</c:v>
                </c:pt>
                <c:pt idx="44560">
                  <c:v>2.9178211564713501E-2</c:v>
                </c:pt>
                <c:pt idx="44561">
                  <c:v>7.2935806382667806E-2</c:v>
                </c:pt>
                <c:pt idx="44562">
                  <c:v>2.7208048667126599E-2</c:v>
                </c:pt>
                <c:pt idx="44563">
                  <c:v>1.1455687751330801E-2</c:v>
                </c:pt>
                <c:pt idx="44564">
                  <c:v>1.8564515664942501E-2</c:v>
                </c:pt>
                <c:pt idx="44565">
                  <c:v>2.5753541586711799E-2</c:v>
                </c:pt>
                <c:pt idx="44566">
                  <c:v>3.5781405418232798E-2</c:v>
                </c:pt>
                <c:pt idx="44567">
                  <c:v>2.0432005819200402E-2</c:v>
                </c:pt>
                <c:pt idx="44568">
                  <c:v>1.7279873403351E-2</c:v>
                </c:pt>
                <c:pt idx="44569">
                  <c:v>6.2458867606459703E-2</c:v>
                </c:pt>
                <c:pt idx="44570">
                  <c:v>1.56046489268661E-2</c:v>
                </c:pt>
                <c:pt idx="44571">
                  <c:v>1.20236846363737E-2</c:v>
                </c:pt>
                <c:pt idx="44572">
                  <c:v>1.32402471496959E-2</c:v>
                </c:pt>
                <c:pt idx="44573">
                  <c:v>1.5324778626040699E-2</c:v>
                </c:pt>
                <c:pt idx="44574">
                  <c:v>2.39480008510858E-2</c:v>
                </c:pt>
                <c:pt idx="44575">
                  <c:v>1.0351017086398301E-2</c:v>
                </c:pt>
                <c:pt idx="44576">
                  <c:v>1.8745124667985599E-2</c:v>
                </c:pt>
                <c:pt idx="44577">
                  <c:v>1.19917174692069E-2</c:v>
                </c:pt>
                <c:pt idx="44578">
                  <c:v>1.16750560788481E-2</c:v>
                </c:pt>
                <c:pt idx="44579">
                  <c:v>4.4007396557437697E-2</c:v>
                </c:pt>
                <c:pt idx="44580">
                  <c:v>2.2414597633837401E-2</c:v>
                </c:pt>
                <c:pt idx="44581">
                  <c:v>1.5697648529055499E-2</c:v>
                </c:pt>
                <c:pt idx="44582">
                  <c:v>7.1859585471633305E-2</c:v>
                </c:pt>
                <c:pt idx="44583">
                  <c:v>1.7729326869949699E-2</c:v>
                </c:pt>
                <c:pt idx="44584">
                  <c:v>1.7305615968485399E-2</c:v>
                </c:pt>
                <c:pt idx="44585">
                  <c:v>1.6732114113142401E-2</c:v>
                </c:pt>
                <c:pt idx="44586">
                  <c:v>6.9306135330831894E-2</c:v>
                </c:pt>
                <c:pt idx="44587">
                  <c:v>2.88554141364455E-2</c:v>
                </c:pt>
                <c:pt idx="44588">
                  <c:v>2.0480777071160201E-2</c:v>
                </c:pt>
                <c:pt idx="44589">
                  <c:v>1.6365933396386801E-2</c:v>
                </c:pt>
                <c:pt idx="44590">
                  <c:v>2.8726584007505499E-2</c:v>
                </c:pt>
                <c:pt idx="44591">
                  <c:v>6.2397531372619101E-2</c:v>
                </c:pt>
                <c:pt idx="44592">
                  <c:v>3.1822351462855697E-2</c:v>
                </c:pt>
                <c:pt idx="44593">
                  <c:v>4.9816863447982397E-2</c:v>
                </c:pt>
                <c:pt idx="44594">
                  <c:v>1.8855927015109099E-2</c:v>
                </c:pt>
                <c:pt idx="44595">
                  <c:v>1.5124770864101101E-2</c:v>
                </c:pt>
                <c:pt idx="44596">
                  <c:v>1.07542345516611E-2</c:v>
                </c:pt>
                <c:pt idx="44597">
                  <c:v>3.9311513966210403E-2</c:v>
                </c:pt>
                <c:pt idx="44598">
                  <c:v>6.8407522134342896E-2</c:v>
                </c:pt>
                <c:pt idx="44599">
                  <c:v>2.0121729136811199E-2</c:v>
                </c:pt>
                <c:pt idx="44600">
                  <c:v>3.4470499271654201E-2</c:v>
                </c:pt>
                <c:pt idx="44601">
                  <c:v>2.70629931138094E-2</c:v>
                </c:pt>
                <c:pt idx="44602">
                  <c:v>3.6051346474351501E-2</c:v>
                </c:pt>
                <c:pt idx="44603">
                  <c:v>1.18695252900782E-2</c:v>
                </c:pt>
                <c:pt idx="44604">
                  <c:v>1.63151503166909E-2</c:v>
                </c:pt>
                <c:pt idx="44605">
                  <c:v>6.6033962337607499E-2</c:v>
                </c:pt>
                <c:pt idx="44606">
                  <c:v>1.76203919362544E-2</c:v>
                </c:pt>
                <c:pt idx="44607">
                  <c:v>1.5690417781810202E-2</c:v>
                </c:pt>
                <c:pt idx="44608">
                  <c:v>4.7244720864722298E-2</c:v>
                </c:pt>
                <c:pt idx="44609">
                  <c:v>3.3003807758929297E-2</c:v>
                </c:pt>
                <c:pt idx="44610">
                  <c:v>1.37104894544427E-2</c:v>
                </c:pt>
                <c:pt idx="44611">
                  <c:v>7.1660171410093204E-2</c:v>
                </c:pt>
                <c:pt idx="44612">
                  <c:v>1.59939455384949E-2</c:v>
                </c:pt>
                <c:pt idx="44613">
                  <c:v>5.8116257386969503E-2</c:v>
                </c:pt>
                <c:pt idx="44614">
                  <c:v>5.6355670258597099E-2</c:v>
                </c:pt>
                <c:pt idx="44615">
                  <c:v>2.4762629739151401E-2</c:v>
                </c:pt>
                <c:pt idx="44616">
                  <c:v>1.87408912387921E-2</c:v>
                </c:pt>
                <c:pt idx="44617">
                  <c:v>3.5008586957626001E-2</c:v>
                </c:pt>
                <c:pt idx="44618">
                  <c:v>1.44715657162304E-2</c:v>
                </c:pt>
                <c:pt idx="44619">
                  <c:v>3.3861689841616999E-2</c:v>
                </c:pt>
                <c:pt idx="44620">
                  <c:v>5.1565995792027502E-2</c:v>
                </c:pt>
                <c:pt idx="44621">
                  <c:v>2.87140521069305E-2</c:v>
                </c:pt>
                <c:pt idx="44622">
                  <c:v>1.7407558736647399E-2</c:v>
                </c:pt>
                <c:pt idx="44623">
                  <c:v>3.83115419343611E-2</c:v>
                </c:pt>
                <c:pt idx="44624">
                  <c:v>1.3982015319655001E-2</c:v>
                </c:pt>
                <c:pt idx="44625">
                  <c:v>7.22699209209203E-2</c:v>
                </c:pt>
                <c:pt idx="44626">
                  <c:v>2.7060478024866101E-2</c:v>
                </c:pt>
                <c:pt idx="44627">
                  <c:v>6.5547881415256595E-2</c:v>
                </c:pt>
                <c:pt idx="44628">
                  <c:v>5.0219546618039998E-2</c:v>
                </c:pt>
                <c:pt idx="44629">
                  <c:v>6.5286419553151398E-2</c:v>
                </c:pt>
                <c:pt idx="44630">
                  <c:v>1.2814788982483101E-2</c:v>
                </c:pt>
                <c:pt idx="44631">
                  <c:v>3.14584923207284E-2</c:v>
                </c:pt>
                <c:pt idx="44632">
                  <c:v>1.77648771368886E-2</c:v>
                </c:pt>
                <c:pt idx="44633">
                  <c:v>2.61781658044427E-2</c:v>
                </c:pt>
                <c:pt idx="44634">
                  <c:v>2.2000823787623601E-2</c:v>
                </c:pt>
                <c:pt idx="44635">
                  <c:v>2.7525189766793499E-2</c:v>
                </c:pt>
                <c:pt idx="44636">
                  <c:v>3.1803788247064403E-2</c:v>
                </c:pt>
                <c:pt idx="44637">
                  <c:v>1.6431575239952201E-2</c:v>
                </c:pt>
                <c:pt idx="44638">
                  <c:v>1.5460849724127399E-2</c:v>
                </c:pt>
                <c:pt idx="44639">
                  <c:v>2.57836692772903E-2</c:v>
                </c:pt>
                <c:pt idx="44640">
                  <c:v>2.1755780149664901E-2</c:v>
                </c:pt>
                <c:pt idx="44641">
                  <c:v>4.4936922916697E-2</c:v>
                </c:pt>
                <c:pt idx="44642">
                  <c:v>1.56489209513542E-2</c:v>
                </c:pt>
                <c:pt idx="44643">
                  <c:v>1.7438552027987199E-2</c:v>
                </c:pt>
                <c:pt idx="44644">
                  <c:v>6.1540090843037402E-2</c:v>
                </c:pt>
                <c:pt idx="44645">
                  <c:v>1.5404479291915499E-2</c:v>
                </c:pt>
                <c:pt idx="44646">
                  <c:v>1.39390582750371E-2</c:v>
                </c:pt>
                <c:pt idx="44647">
                  <c:v>1.20091387123193E-2</c:v>
                </c:pt>
                <c:pt idx="44648">
                  <c:v>1.3770202249465501E-2</c:v>
                </c:pt>
                <c:pt idx="44649">
                  <c:v>3.08439910173821E-2</c:v>
                </c:pt>
                <c:pt idx="44650">
                  <c:v>1.10092216646648E-2</c:v>
                </c:pt>
                <c:pt idx="44651">
                  <c:v>1.9847930351625701E-2</c:v>
                </c:pt>
                <c:pt idx="44652">
                  <c:v>2.1005283291375802E-2</c:v>
                </c:pt>
                <c:pt idx="44653">
                  <c:v>2.0739675268478201E-2</c:v>
                </c:pt>
                <c:pt idx="44654">
                  <c:v>1.10380394635799E-2</c:v>
                </c:pt>
                <c:pt idx="44655">
                  <c:v>1.6830476050472599E-2</c:v>
                </c:pt>
                <c:pt idx="44656">
                  <c:v>2.0747821849396102E-2</c:v>
                </c:pt>
                <c:pt idx="44657">
                  <c:v>6.2894960837870897E-2</c:v>
                </c:pt>
                <c:pt idx="44658">
                  <c:v>3.4091632271783599E-2</c:v>
                </c:pt>
                <c:pt idx="44659">
                  <c:v>7.1725752263013198E-2</c:v>
                </c:pt>
                <c:pt idx="44660">
                  <c:v>6.5438341090398394E-2</c:v>
                </c:pt>
                <c:pt idx="44661">
                  <c:v>1.6589653621404299E-2</c:v>
                </c:pt>
                <c:pt idx="44662">
                  <c:v>6.8749597458791306E-2</c:v>
                </c:pt>
                <c:pt idx="44663">
                  <c:v>2.2251168944001001E-2</c:v>
                </c:pt>
                <c:pt idx="44664">
                  <c:v>1.4916716015198299E-2</c:v>
                </c:pt>
                <c:pt idx="44665">
                  <c:v>1.6095409599309801E-2</c:v>
                </c:pt>
                <c:pt idx="44666">
                  <c:v>1.30901152285414E-2</c:v>
                </c:pt>
                <c:pt idx="44667">
                  <c:v>5.5261908929480699E-2</c:v>
                </c:pt>
                <c:pt idx="44668">
                  <c:v>4.1144893813078502E-2</c:v>
                </c:pt>
                <c:pt idx="44669">
                  <c:v>1.49281671034814E-2</c:v>
                </c:pt>
                <c:pt idx="44670">
                  <c:v>7.6077183625727296E-2</c:v>
                </c:pt>
                <c:pt idx="44671">
                  <c:v>1.4636011258979601E-2</c:v>
                </c:pt>
                <c:pt idx="44672">
                  <c:v>4.8201893957747398E-2</c:v>
                </c:pt>
                <c:pt idx="44673">
                  <c:v>1.79906669712009E-2</c:v>
                </c:pt>
                <c:pt idx="44674">
                  <c:v>2.2935551329246601E-2</c:v>
                </c:pt>
                <c:pt idx="44675">
                  <c:v>2.0512393813535999E-2</c:v>
                </c:pt>
                <c:pt idx="44676">
                  <c:v>2.5145766299623899E-2</c:v>
                </c:pt>
                <c:pt idx="44677">
                  <c:v>1.2068038472192901E-2</c:v>
                </c:pt>
                <c:pt idx="44678">
                  <c:v>1.8067379323152499E-2</c:v>
                </c:pt>
                <c:pt idx="44679">
                  <c:v>2.76423319879921E-2</c:v>
                </c:pt>
                <c:pt idx="44680">
                  <c:v>5.7875196580864999E-2</c:v>
                </c:pt>
                <c:pt idx="44681">
                  <c:v>3.4390879697630897E-2</c:v>
                </c:pt>
                <c:pt idx="44682">
                  <c:v>1.6831407545778901E-2</c:v>
                </c:pt>
                <c:pt idx="44683">
                  <c:v>1.6208068997873901E-2</c:v>
                </c:pt>
                <c:pt idx="44684">
                  <c:v>1.31101844343053E-2</c:v>
                </c:pt>
                <c:pt idx="44685">
                  <c:v>1.9107199778338899E-2</c:v>
                </c:pt>
                <c:pt idx="44686">
                  <c:v>1.78499086135387E-2</c:v>
                </c:pt>
                <c:pt idx="44687">
                  <c:v>1.36669824192516E-2</c:v>
                </c:pt>
                <c:pt idx="44688">
                  <c:v>1.2748603072254601E-2</c:v>
                </c:pt>
                <c:pt idx="44689">
                  <c:v>1.34026647430384E-2</c:v>
                </c:pt>
                <c:pt idx="44690">
                  <c:v>1.1637455185751201E-2</c:v>
                </c:pt>
                <c:pt idx="44691">
                  <c:v>2.1438513370344799E-2</c:v>
                </c:pt>
                <c:pt idx="44692">
                  <c:v>3.0981229775882298E-2</c:v>
                </c:pt>
                <c:pt idx="44693">
                  <c:v>3.1020504616391002E-2</c:v>
                </c:pt>
                <c:pt idx="44694">
                  <c:v>4.8981632523870999E-2</c:v>
                </c:pt>
                <c:pt idx="44695">
                  <c:v>4.4903288735769098E-2</c:v>
                </c:pt>
                <c:pt idx="44696">
                  <c:v>2.1895173264189299E-2</c:v>
                </c:pt>
                <c:pt idx="44697">
                  <c:v>1.6681851880017699E-2</c:v>
                </c:pt>
                <c:pt idx="44698">
                  <c:v>1.2822004869085499E-2</c:v>
                </c:pt>
                <c:pt idx="44699">
                  <c:v>1.7273230137475001E-2</c:v>
                </c:pt>
                <c:pt idx="44700">
                  <c:v>1.57452865233664E-2</c:v>
                </c:pt>
                <c:pt idx="44701">
                  <c:v>3.1273423256685098E-2</c:v>
                </c:pt>
                <c:pt idx="44702">
                  <c:v>1.08233463770217E-2</c:v>
                </c:pt>
                <c:pt idx="44703">
                  <c:v>2.4374907089905501E-2</c:v>
                </c:pt>
                <c:pt idx="44704">
                  <c:v>2.3610092098478901E-2</c:v>
                </c:pt>
                <c:pt idx="44705">
                  <c:v>3.5251519568433698E-2</c:v>
                </c:pt>
                <c:pt idx="44706">
                  <c:v>1.756212070204E-2</c:v>
                </c:pt>
                <c:pt idx="44707">
                  <c:v>1.19566003938917E-2</c:v>
                </c:pt>
                <c:pt idx="44708">
                  <c:v>2.1587121262007E-2</c:v>
                </c:pt>
                <c:pt idx="44709">
                  <c:v>1.3307835641048199E-2</c:v>
                </c:pt>
                <c:pt idx="44710">
                  <c:v>3.0272530758002899E-2</c:v>
                </c:pt>
                <c:pt idx="44711">
                  <c:v>1.6493083895651E-2</c:v>
                </c:pt>
                <c:pt idx="44712">
                  <c:v>3.84348089682751E-2</c:v>
                </c:pt>
                <c:pt idx="44713">
                  <c:v>1.8479109550149E-2</c:v>
                </c:pt>
                <c:pt idx="44714">
                  <c:v>2.06433092224989E-2</c:v>
                </c:pt>
                <c:pt idx="44715">
                  <c:v>5.0018272393228903E-2</c:v>
                </c:pt>
                <c:pt idx="44716">
                  <c:v>1.0806655137833E-2</c:v>
                </c:pt>
                <c:pt idx="44717">
                  <c:v>2.9758740119050602E-2</c:v>
                </c:pt>
                <c:pt idx="44718">
                  <c:v>2.70121945284576E-2</c:v>
                </c:pt>
                <c:pt idx="44719">
                  <c:v>1.27101060387421E-2</c:v>
                </c:pt>
                <c:pt idx="44720">
                  <c:v>1.0663897492861899E-2</c:v>
                </c:pt>
                <c:pt idx="44721">
                  <c:v>1.9143958605837501E-2</c:v>
                </c:pt>
                <c:pt idx="44722">
                  <c:v>2.7128391775896699E-2</c:v>
                </c:pt>
                <c:pt idx="44723">
                  <c:v>3.9990085275352701E-2</c:v>
                </c:pt>
                <c:pt idx="44724">
                  <c:v>3.2964942694675502E-2</c:v>
                </c:pt>
                <c:pt idx="44725">
                  <c:v>5.2356207322486803E-2</c:v>
                </c:pt>
                <c:pt idx="44726">
                  <c:v>7.2792838682151695E-2</c:v>
                </c:pt>
                <c:pt idx="44727">
                  <c:v>3.1271647233266801E-2</c:v>
                </c:pt>
                <c:pt idx="44728">
                  <c:v>1.3467377710517399E-2</c:v>
                </c:pt>
                <c:pt idx="44729">
                  <c:v>2.4553904525902101E-2</c:v>
                </c:pt>
                <c:pt idx="44730">
                  <c:v>2.7620903895683099E-2</c:v>
                </c:pt>
                <c:pt idx="44731">
                  <c:v>1.7394263861437099E-2</c:v>
                </c:pt>
                <c:pt idx="44732">
                  <c:v>1.38497743324096E-2</c:v>
                </c:pt>
                <c:pt idx="44733">
                  <c:v>3.1505228919870502E-2</c:v>
                </c:pt>
                <c:pt idx="44734">
                  <c:v>3.9808468271956103E-2</c:v>
                </c:pt>
                <c:pt idx="44735">
                  <c:v>2.91368678738399E-2</c:v>
                </c:pt>
                <c:pt idx="44736">
                  <c:v>1.1630257140398099E-2</c:v>
                </c:pt>
                <c:pt idx="44737">
                  <c:v>2.0492665422060199E-2</c:v>
                </c:pt>
                <c:pt idx="44738">
                  <c:v>1.17329151168599E-2</c:v>
                </c:pt>
                <c:pt idx="44739">
                  <c:v>3.6925491792866597E-2</c:v>
                </c:pt>
                <c:pt idx="44740">
                  <c:v>1.20940368817712E-2</c:v>
                </c:pt>
                <c:pt idx="44741">
                  <c:v>5.4620023021622499E-2</c:v>
                </c:pt>
                <c:pt idx="44742">
                  <c:v>1.9480003104477998E-2</c:v>
                </c:pt>
                <c:pt idx="44743">
                  <c:v>2.15859213272987E-2</c:v>
                </c:pt>
                <c:pt idx="44744">
                  <c:v>1.3004404201810701E-2</c:v>
                </c:pt>
                <c:pt idx="44745">
                  <c:v>6.0557487560820702E-2</c:v>
                </c:pt>
                <c:pt idx="44746">
                  <c:v>3.3495215155928799E-2</c:v>
                </c:pt>
                <c:pt idx="44747">
                  <c:v>3.89019919786509E-2</c:v>
                </c:pt>
                <c:pt idx="44748">
                  <c:v>6.2567679361365897E-2</c:v>
                </c:pt>
                <c:pt idx="44749">
                  <c:v>5.9686674263360703E-2</c:v>
                </c:pt>
                <c:pt idx="44750">
                  <c:v>2.0451466905816701E-2</c:v>
                </c:pt>
                <c:pt idx="44751">
                  <c:v>3.18696843929989E-2</c:v>
                </c:pt>
                <c:pt idx="44752">
                  <c:v>1.1237544045022901E-2</c:v>
                </c:pt>
                <c:pt idx="44753">
                  <c:v>1.6094059726042099E-2</c:v>
                </c:pt>
                <c:pt idx="44754">
                  <c:v>1.2752791237523899E-2</c:v>
                </c:pt>
                <c:pt idx="44755">
                  <c:v>1.1121295896398599E-2</c:v>
                </c:pt>
                <c:pt idx="44756">
                  <c:v>2.4728742577232801E-2</c:v>
                </c:pt>
                <c:pt idx="44757">
                  <c:v>4.4896838846831197E-2</c:v>
                </c:pt>
                <c:pt idx="44758">
                  <c:v>2.0296370513138401E-2</c:v>
                </c:pt>
                <c:pt idx="44759">
                  <c:v>1.30131713405373E-2</c:v>
                </c:pt>
                <c:pt idx="44760">
                  <c:v>1.44462277321968E-2</c:v>
                </c:pt>
                <c:pt idx="44761">
                  <c:v>7.0862744876365097E-2</c:v>
                </c:pt>
                <c:pt idx="44762">
                  <c:v>1.3531278907752299E-2</c:v>
                </c:pt>
                <c:pt idx="44763">
                  <c:v>2.2352909436293401E-2</c:v>
                </c:pt>
                <c:pt idx="44764">
                  <c:v>1.7393399483436999E-2</c:v>
                </c:pt>
                <c:pt idx="44765">
                  <c:v>1.36985320310185E-2</c:v>
                </c:pt>
                <c:pt idx="44766">
                  <c:v>4.2448462273370097E-2</c:v>
                </c:pt>
                <c:pt idx="44767">
                  <c:v>1.7712569897158501E-2</c:v>
                </c:pt>
                <c:pt idx="44768">
                  <c:v>1.6471066723746399E-2</c:v>
                </c:pt>
                <c:pt idx="44769">
                  <c:v>1.39438928077554E-2</c:v>
                </c:pt>
                <c:pt idx="44770">
                  <c:v>1.7538920127011599E-2</c:v>
                </c:pt>
                <c:pt idx="44771">
                  <c:v>1.8719765227253101E-2</c:v>
                </c:pt>
                <c:pt idx="44772">
                  <c:v>5.53037785590451E-2</c:v>
                </c:pt>
                <c:pt idx="44773">
                  <c:v>1.10634227991735E-2</c:v>
                </c:pt>
                <c:pt idx="44774">
                  <c:v>1.5869239159421001E-2</c:v>
                </c:pt>
                <c:pt idx="44775">
                  <c:v>3.9712853872276299E-2</c:v>
                </c:pt>
                <c:pt idx="44776">
                  <c:v>1.05389041029917E-2</c:v>
                </c:pt>
                <c:pt idx="44777">
                  <c:v>4.1000028713928501E-2</c:v>
                </c:pt>
                <c:pt idx="44778">
                  <c:v>1.35669553687535E-2</c:v>
                </c:pt>
                <c:pt idx="44779">
                  <c:v>2.3211072014067899E-2</c:v>
                </c:pt>
                <c:pt idx="44780">
                  <c:v>7.5513054005774904E-2</c:v>
                </c:pt>
                <c:pt idx="44781">
                  <c:v>5.7150606817809001E-2</c:v>
                </c:pt>
                <c:pt idx="44782">
                  <c:v>1.25084770468325E-2</c:v>
                </c:pt>
                <c:pt idx="44783">
                  <c:v>1.55125870527194E-2</c:v>
                </c:pt>
                <c:pt idx="44784">
                  <c:v>3.9915315535327497E-2</c:v>
                </c:pt>
                <c:pt idx="44785">
                  <c:v>2.0744962109918198E-2</c:v>
                </c:pt>
                <c:pt idx="44786">
                  <c:v>2.9461218300317098E-2</c:v>
                </c:pt>
                <c:pt idx="44787">
                  <c:v>1.11806407132758E-2</c:v>
                </c:pt>
                <c:pt idx="44788">
                  <c:v>2.79886922752807E-2</c:v>
                </c:pt>
                <c:pt idx="44789">
                  <c:v>3.3150863899373703E-2</c:v>
                </c:pt>
                <c:pt idx="44790">
                  <c:v>7.1374689454414997E-2</c:v>
                </c:pt>
                <c:pt idx="44791">
                  <c:v>4.9543887902703497E-2</c:v>
                </c:pt>
                <c:pt idx="44792">
                  <c:v>1.4302352218485101E-2</c:v>
                </c:pt>
                <c:pt idx="44793">
                  <c:v>2.9910226681487798E-2</c:v>
                </c:pt>
                <c:pt idx="44794">
                  <c:v>2.3160557507724399E-2</c:v>
                </c:pt>
                <c:pt idx="44795">
                  <c:v>1.0984388830356399E-2</c:v>
                </c:pt>
                <c:pt idx="44796">
                  <c:v>1.92715267510408E-2</c:v>
                </c:pt>
                <c:pt idx="44797">
                  <c:v>2.13163201950314E-2</c:v>
                </c:pt>
                <c:pt idx="44798">
                  <c:v>1.45203412603691E-2</c:v>
                </c:pt>
                <c:pt idx="44799">
                  <c:v>6.3586615748710607E-2</c:v>
                </c:pt>
                <c:pt idx="44800">
                  <c:v>1.6908717798147899E-2</c:v>
                </c:pt>
                <c:pt idx="44801">
                  <c:v>3.3463439708020001E-2</c:v>
                </c:pt>
                <c:pt idx="44802">
                  <c:v>6.2039077044080203E-2</c:v>
                </c:pt>
                <c:pt idx="44803">
                  <c:v>2.08196624529066E-2</c:v>
                </c:pt>
                <c:pt idx="44804">
                  <c:v>2.6510189876239602E-2</c:v>
                </c:pt>
                <c:pt idx="44805">
                  <c:v>2.7337383863373199E-2</c:v>
                </c:pt>
                <c:pt idx="44806">
                  <c:v>7.42186360714647E-2</c:v>
                </c:pt>
                <c:pt idx="44807">
                  <c:v>1.8065059641070601E-2</c:v>
                </c:pt>
                <c:pt idx="44808">
                  <c:v>2.0702891875186001E-2</c:v>
                </c:pt>
                <c:pt idx="44809">
                  <c:v>2.2194490492363501E-2</c:v>
                </c:pt>
                <c:pt idx="44810">
                  <c:v>1.0978708789549501E-2</c:v>
                </c:pt>
                <c:pt idx="44811">
                  <c:v>1.7735954987706099E-2</c:v>
                </c:pt>
                <c:pt idx="44812">
                  <c:v>8.9925503140330706E-3</c:v>
                </c:pt>
                <c:pt idx="44813">
                  <c:v>1.3269731614163E-2</c:v>
                </c:pt>
                <c:pt idx="44814">
                  <c:v>9.2434569089639203E-3</c:v>
                </c:pt>
                <c:pt idx="44815">
                  <c:v>8.6607721946974706E-3</c:v>
                </c:pt>
                <c:pt idx="44816">
                  <c:v>8.53861309335276E-3</c:v>
                </c:pt>
                <c:pt idx="44817">
                  <c:v>8.1484618955752E-3</c:v>
                </c:pt>
                <c:pt idx="44818">
                  <c:v>1.32409246061352E-2</c:v>
                </c:pt>
                <c:pt idx="44819">
                  <c:v>1.0256913927730101E-2</c:v>
                </c:pt>
                <c:pt idx="44820">
                  <c:v>1.6710602214566099E-2</c:v>
                </c:pt>
                <c:pt idx="44821">
                  <c:v>1.8595710660622801E-2</c:v>
                </c:pt>
                <c:pt idx="44822">
                  <c:v>7.8300681097001595E-3</c:v>
                </c:pt>
                <c:pt idx="44823">
                  <c:v>7.3087471837759901E-3</c:v>
                </c:pt>
                <c:pt idx="44824">
                  <c:v>1.1155257543452301E-2</c:v>
                </c:pt>
                <c:pt idx="44825">
                  <c:v>9.3265147689143603E-3</c:v>
                </c:pt>
                <c:pt idx="44826">
                  <c:v>1.04191960999184E-2</c:v>
                </c:pt>
                <c:pt idx="44827">
                  <c:v>3.7335432801566502E-2</c:v>
                </c:pt>
                <c:pt idx="44828">
                  <c:v>1.3308081203997299E-2</c:v>
                </c:pt>
                <c:pt idx="44829">
                  <c:v>1.7820953288035301E-2</c:v>
                </c:pt>
                <c:pt idx="44830">
                  <c:v>5.9817979050565601E-2</c:v>
                </c:pt>
                <c:pt idx="44831">
                  <c:v>1.6034805019550499E-2</c:v>
                </c:pt>
                <c:pt idx="44832">
                  <c:v>2.9997828165572098E-2</c:v>
                </c:pt>
                <c:pt idx="44833">
                  <c:v>4.7753718995088699E-2</c:v>
                </c:pt>
                <c:pt idx="44834">
                  <c:v>2.0020682351536701E-2</c:v>
                </c:pt>
                <c:pt idx="44835">
                  <c:v>2.3080877986491902E-2</c:v>
                </c:pt>
                <c:pt idx="44836">
                  <c:v>8.7457495308020904E-3</c:v>
                </c:pt>
                <c:pt idx="44837">
                  <c:v>2.9123514507317899E-2</c:v>
                </c:pt>
                <c:pt idx="44838">
                  <c:v>7.76093314995946E-3</c:v>
                </c:pt>
                <c:pt idx="44839">
                  <c:v>1.3325564064206701E-2</c:v>
                </c:pt>
                <c:pt idx="44840">
                  <c:v>8.7014797356929595E-3</c:v>
                </c:pt>
                <c:pt idx="44841">
                  <c:v>1.55464079255535E-2</c:v>
                </c:pt>
                <c:pt idx="44842">
                  <c:v>8.3168363654871503E-3</c:v>
                </c:pt>
                <c:pt idx="44843">
                  <c:v>1.1702439545093099E-2</c:v>
                </c:pt>
                <c:pt idx="44844">
                  <c:v>4.9163241270744999E-2</c:v>
                </c:pt>
                <c:pt idx="44845">
                  <c:v>2.3119094625770099E-2</c:v>
                </c:pt>
                <c:pt idx="44846">
                  <c:v>1.3339469892348001E-2</c:v>
                </c:pt>
                <c:pt idx="44847">
                  <c:v>8.7290499469348994E-3</c:v>
                </c:pt>
                <c:pt idx="44848">
                  <c:v>3.9166503649773601E-2</c:v>
                </c:pt>
                <c:pt idx="44849">
                  <c:v>1.3193607974529399E-2</c:v>
                </c:pt>
                <c:pt idx="44850">
                  <c:v>1.9300547327901901E-2</c:v>
                </c:pt>
                <c:pt idx="44851">
                  <c:v>8.1489476563974799E-3</c:v>
                </c:pt>
                <c:pt idx="44852">
                  <c:v>1.02202784305286E-2</c:v>
                </c:pt>
                <c:pt idx="44853">
                  <c:v>4.8516741091341201E-2</c:v>
                </c:pt>
                <c:pt idx="44854">
                  <c:v>7.3366219629826699E-3</c:v>
                </c:pt>
                <c:pt idx="44855">
                  <c:v>6.8620095745381707E-2</c:v>
                </c:pt>
                <c:pt idx="44856">
                  <c:v>8.7948132250962908E-3</c:v>
                </c:pt>
                <c:pt idx="44857">
                  <c:v>1.1242403083390799E-2</c:v>
                </c:pt>
                <c:pt idx="44858">
                  <c:v>1.7569840605360199E-2</c:v>
                </c:pt>
                <c:pt idx="44859">
                  <c:v>4.7739340068156201E-2</c:v>
                </c:pt>
                <c:pt idx="44860">
                  <c:v>8.1522147127323103E-3</c:v>
                </c:pt>
                <c:pt idx="44861">
                  <c:v>9.3886514926614806E-3</c:v>
                </c:pt>
                <c:pt idx="44862">
                  <c:v>1.34621001680273E-2</c:v>
                </c:pt>
                <c:pt idx="44863">
                  <c:v>2.00242672577195E-2</c:v>
                </c:pt>
                <c:pt idx="44864">
                  <c:v>1.0584436045328501E-2</c:v>
                </c:pt>
                <c:pt idx="44865">
                  <c:v>3.8902254839033902E-2</c:v>
                </c:pt>
                <c:pt idx="44866">
                  <c:v>2.09473276371232E-2</c:v>
                </c:pt>
                <c:pt idx="44867">
                  <c:v>2.9524971741239001E-2</c:v>
                </c:pt>
                <c:pt idx="44868">
                  <c:v>2.5395929100893298E-2</c:v>
                </c:pt>
                <c:pt idx="44869">
                  <c:v>2.8714696036538302E-2</c:v>
                </c:pt>
                <c:pt idx="44870">
                  <c:v>2.6135983584935601E-2</c:v>
                </c:pt>
                <c:pt idx="44871">
                  <c:v>1.9199831724427002E-2</c:v>
                </c:pt>
                <c:pt idx="44872">
                  <c:v>8.1783964444435194E-3</c:v>
                </c:pt>
                <c:pt idx="44873">
                  <c:v>9.4493256055473204E-3</c:v>
                </c:pt>
                <c:pt idx="44874">
                  <c:v>8.9916528335340206E-3</c:v>
                </c:pt>
                <c:pt idx="44875">
                  <c:v>1.7433702136388701E-2</c:v>
                </c:pt>
                <c:pt idx="44876">
                  <c:v>3.7282092983411903E-2</c:v>
                </c:pt>
                <c:pt idx="44877">
                  <c:v>9.7890917657875408E-3</c:v>
                </c:pt>
                <c:pt idx="44878">
                  <c:v>8.9755894058902493E-3</c:v>
                </c:pt>
                <c:pt idx="44879">
                  <c:v>8.32129790565906E-3</c:v>
                </c:pt>
                <c:pt idx="44880">
                  <c:v>9.4343138058725993E-3</c:v>
                </c:pt>
                <c:pt idx="44881">
                  <c:v>1.4052102192900699E-2</c:v>
                </c:pt>
                <c:pt idx="44882">
                  <c:v>8.4389301366064699E-3</c:v>
                </c:pt>
                <c:pt idx="44883">
                  <c:v>9.8633388657206802E-3</c:v>
                </c:pt>
                <c:pt idx="44884">
                  <c:v>9.6905332765383906E-3</c:v>
                </c:pt>
                <c:pt idx="44885">
                  <c:v>2.5437041076877501E-2</c:v>
                </c:pt>
                <c:pt idx="44886">
                  <c:v>2.3296899193249E-2</c:v>
                </c:pt>
                <c:pt idx="44887">
                  <c:v>3.7906002174456901E-2</c:v>
                </c:pt>
                <c:pt idx="44888">
                  <c:v>7.3356251509855697E-2</c:v>
                </c:pt>
                <c:pt idx="44889">
                  <c:v>6.4677098894170407E-2</c:v>
                </c:pt>
                <c:pt idx="44890">
                  <c:v>1.5737956858041E-2</c:v>
                </c:pt>
                <c:pt idx="44891">
                  <c:v>9.7036681864618099E-3</c:v>
                </c:pt>
                <c:pt idx="44892">
                  <c:v>8.6895390269639203E-3</c:v>
                </c:pt>
                <c:pt idx="44893">
                  <c:v>1.2793032298049499E-2</c:v>
                </c:pt>
                <c:pt idx="44894">
                  <c:v>7.7715086473498798E-2</c:v>
                </c:pt>
                <c:pt idx="44895">
                  <c:v>8.2590872396628903E-3</c:v>
                </c:pt>
                <c:pt idx="44896">
                  <c:v>8.3635416001616308E-3</c:v>
                </c:pt>
                <c:pt idx="44897">
                  <c:v>6.7150246690229801E-2</c:v>
                </c:pt>
                <c:pt idx="44898">
                  <c:v>3.9873783686568E-2</c:v>
                </c:pt>
                <c:pt idx="44899">
                  <c:v>1.83745756017843E-2</c:v>
                </c:pt>
                <c:pt idx="44900">
                  <c:v>7.2544516970399703E-3</c:v>
                </c:pt>
                <c:pt idx="44901">
                  <c:v>4.1463983784679401E-2</c:v>
                </c:pt>
                <c:pt idx="44902">
                  <c:v>7.7332465075525103E-2</c:v>
                </c:pt>
                <c:pt idx="44903">
                  <c:v>5.6592145959633501E-2</c:v>
                </c:pt>
                <c:pt idx="44904">
                  <c:v>3.7541872504225901E-2</c:v>
                </c:pt>
                <c:pt idx="44905">
                  <c:v>7.0804638437242398E-2</c:v>
                </c:pt>
                <c:pt idx="44906">
                  <c:v>1.04409906474604E-2</c:v>
                </c:pt>
                <c:pt idx="44907">
                  <c:v>8.0597853821705798E-3</c:v>
                </c:pt>
                <c:pt idx="44908">
                  <c:v>1.9770210052263901E-2</c:v>
                </c:pt>
                <c:pt idx="44909">
                  <c:v>3.7881532034727598E-2</c:v>
                </c:pt>
                <c:pt idx="44910">
                  <c:v>4.9771171368528197E-2</c:v>
                </c:pt>
                <c:pt idx="44911">
                  <c:v>9.5491379554311501E-3</c:v>
                </c:pt>
                <c:pt idx="44912">
                  <c:v>2.8636478428890499E-2</c:v>
                </c:pt>
                <c:pt idx="44913">
                  <c:v>1.06079035367268E-2</c:v>
                </c:pt>
                <c:pt idx="44914">
                  <c:v>9.5127442919045995E-3</c:v>
                </c:pt>
                <c:pt idx="44915">
                  <c:v>3.3837529919872898E-2</c:v>
                </c:pt>
                <c:pt idx="44916">
                  <c:v>2.0134479710100101E-2</c:v>
                </c:pt>
                <c:pt idx="44917">
                  <c:v>5.1204789415184297E-2</c:v>
                </c:pt>
                <c:pt idx="44918">
                  <c:v>2.2328121856125701E-2</c:v>
                </c:pt>
                <c:pt idx="44919">
                  <c:v>8.4800775115473608E-3</c:v>
                </c:pt>
                <c:pt idx="44920">
                  <c:v>1.7380482220589501E-2</c:v>
                </c:pt>
                <c:pt idx="44921">
                  <c:v>1.51758417520747E-2</c:v>
                </c:pt>
                <c:pt idx="44922">
                  <c:v>3.7530711413286101E-2</c:v>
                </c:pt>
                <c:pt idx="44923">
                  <c:v>3.3764803581868799E-2</c:v>
                </c:pt>
                <c:pt idx="44924">
                  <c:v>1.3770191975703699E-2</c:v>
                </c:pt>
                <c:pt idx="44925">
                  <c:v>3.3502503181261203E-2</c:v>
                </c:pt>
                <c:pt idx="44926">
                  <c:v>1.0363724998175301E-2</c:v>
                </c:pt>
                <c:pt idx="44927">
                  <c:v>3.2404132132827501E-2</c:v>
                </c:pt>
                <c:pt idx="44928">
                  <c:v>7.4623471112175502E-2</c:v>
                </c:pt>
                <c:pt idx="44929">
                  <c:v>9.6601030025142698E-3</c:v>
                </c:pt>
                <c:pt idx="44930">
                  <c:v>7.6735840852731304E-3</c:v>
                </c:pt>
                <c:pt idx="44931">
                  <c:v>1.4795196822393501E-2</c:v>
                </c:pt>
                <c:pt idx="44932">
                  <c:v>1.2092063502766599E-2</c:v>
                </c:pt>
                <c:pt idx="44933">
                  <c:v>5.82154628186769E-2</c:v>
                </c:pt>
                <c:pt idx="44934">
                  <c:v>9.2794774322827508E-3</c:v>
                </c:pt>
                <c:pt idx="44935">
                  <c:v>4.2063336495138201E-2</c:v>
                </c:pt>
                <c:pt idx="44936">
                  <c:v>4.21991760497002E-2</c:v>
                </c:pt>
                <c:pt idx="44937">
                  <c:v>9.1683259471054199E-3</c:v>
                </c:pt>
                <c:pt idx="44938">
                  <c:v>7.3733835812441698E-3</c:v>
                </c:pt>
                <c:pt idx="44939">
                  <c:v>1.91643135906149E-2</c:v>
                </c:pt>
                <c:pt idx="44940">
                  <c:v>1.88571076189731E-2</c:v>
                </c:pt>
                <c:pt idx="44941">
                  <c:v>8.6754475999160207E-3</c:v>
                </c:pt>
                <c:pt idx="44942">
                  <c:v>7.30684237626897E-3</c:v>
                </c:pt>
                <c:pt idx="44943">
                  <c:v>2.3659723063091699E-2</c:v>
                </c:pt>
                <c:pt idx="44944">
                  <c:v>9.8746170763650293E-3</c:v>
                </c:pt>
                <c:pt idx="44945">
                  <c:v>9.1435844362014393E-3</c:v>
                </c:pt>
                <c:pt idx="44946">
                  <c:v>1.2906337338516399E-2</c:v>
                </c:pt>
                <c:pt idx="44947">
                  <c:v>1.16470121421608E-2</c:v>
                </c:pt>
                <c:pt idx="44948">
                  <c:v>7.3945201675195193E-2</c:v>
                </c:pt>
                <c:pt idx="44949">
                  <c:v>7.2077373858243903E-3</c:v>
                </c:pt>
                <c:pt idx="44950">
                  <c:v>1.22267489049029E-2</c:v>
                </c:pt>
                <c:pt idx="44951">
                  <c:v>1.4187506024591E-2</c:v>
                </c:pt>
                <c:pt idx="44952">
                  <c:v>7.5677443424323601E-2</c:v>
                </c:pt>
                <c:pt idx="44953">
                  <c:v>4.72374065089552E-2</c:v>
                </c:pt>
                <c:pt idx="44954">
                  <c:v>5.4531173862349798E-2</c:v>
                </c:pt>
                <c:pt idx="44955">
                  <c:v>8.6038210883854997E-3</c:v>
                </c:pt>
                <c:pt idx="44956">
                  <c:v>2.10801866637811E-2</c:v>
                </c:pt>
                <c:pt idx="44957">
                  <c:v>1.30200074150312E-2</c:v>
                </c:pt>
                <c:pt idx="44958">
                  <c:v>1.49690222755326E-2</c:v>
                </c:pt>
                <c:pt idx="44959">
                  <c:v>1.6412131587099199E-2</c:v>
                </c:pt>
                <c:pt idx="44960">
                  <c:v>7.6861859649248899E-3</c:v>
                </c:pt>
                <c:pt idx="44961">
                  <c:v>1.4384807276624501E-2</c:v>
                </c:pt>
                <c:pt idx="44962">
                  <c:v>1.1570103293368E-2</c:v>
                </c:pt>
                <c:pt idx="44963">
                  <c:v>1.07064955856165E-2</c:v>
                </c:pt>
                <c:pt idx="44964">
                  <c:v>9.5434428227071707E-3</c:v>
                </c:pt>
                <c:pt idx="44965">
                  <c:v>1.2680977310910099E-2</c:v>
                </c:pt>
                <c:pt idx="44966">
                  <c:v>2.16873205722595E-2</c:v>
                </c:pt>
                <c:pt idx="44967">
                  <c:v>8.6597880641127202E-3</c:v>
                </c:pt>
                <c:pt idx="44968">
                  <c:v>1.0634759602554601E-2</c:v>
                </c:pt>
                <c:pt idx="44969">
                  <c:v>9.77293595336131E-3</c:v>
                </c:pt>
                <c:pt idx="44970">
                  <c:v>1.09770673159759E-2</c:v>
                </c:pt>
                <c:pt idx="44971">
                  <c:v>5.96877435478817E-2</c:v>
                </c:pt>
                <c:pt idx="44972">
                  <c:v>7.9161258471689509E-3</c:v>
                </c:pt>
                <c:pt idx="44973">
                  <c:v>1.0074833710370899E-2</c:v>
                </c:pt>
                <c:pt idx="44974">
                  <c:v>3.0598502174716501E-2</c:v>
                </c:pt>
                <c:pt idx="44975">
                  <c:v>1.9365944323721698E-2</c:v>
                </c:pt>
                <c:pt idx="44976">
                  <c:v>5.1697046242222301E-2</c:v>
                </c:pt>
                <c:pt idx="44977">
                  <c:v>1.5405030168071999E-2</c:v>
                </c:pt>
                <c:pt idx="44978">
                  <c:v>1.1182916655696601E-2</c:v>
                </c:pt>
                <c:pt idx="44979">
                  <c:v>9.1149521749187504E-3</c:v>
                </c:pt>
                <c:pt idx="44980">
                  <c:v>6.9119549449443804E-2</c:v>
                </c:pt>
                <c:pt idx="44981">
                  <c:v>8.85562214988477E-3</c:v>
                </c:pt>
                <c:pt idx="44982">
                  <c:v>4.1890571343407998E-2</c:v>
                </c:pt>
                <c:pt idx="44983">
                  <c:v>1.25380085824557E-2</c:v>
                </c:pt>
                <c:pt idx="44984">
                  <c:v>8.9048249255509106E-3</c:v>
                </c:pt>
                <c:pt idx="44985">
                  <c:v>7.6137711926726201E-3</c:v>
                </c:pt>
                <c:pt idx="44986">
                  <c:v>3.6126992968195E-2</c:v>
                </c:pt>
                <c:pt idx="44987">
                  <c:v>1.2278495364296E-2</c:v>
                </c:pt>
                <c:pt idx="44988">
                  <c:v>2.1885679088424301E-2</c:v>
                </c:pt>
                <c:pt idx="44989">
                  <c:v>3.4632858214777899E-2</c:v>
                </c:pt>
                <c:pt idx="44990">
                  <c:v>2.4995396053655101E-2</c:v>
                </c:pt>
                <c:pt idx="44991">
                  <c:v>1.45852361624411E-2</c:v>
                </c:pt>
                <c:pt idx="44992">
                  <c:v>5.2943280595069898E-2</c:v>
                </c:pt>
                <c:pt idx="44993">
                  <c:v>8.0254974398598303E-3</c:v>
                </c:pt>
                <c:pt idx="44994">
                  <c:v>9.3074506460030793E-3</c:v>
                </c:pt>
                <c:pt idx="44995">
                  <c:v>9.3431140309893392E-3</c:v>
                </c:pt>
                <c:pt idx="44996">
                  <c:v>1.24281354441432E-2</c:v>
                </c:pt>
                <c:pt idx="44997">
                  <c:v>9.2129330579562903E-3</c:v>
                </c:pt>
                <c:pt idx="44998">
                  <c:v>8.7969741161039207E-3</c:v>
                </c:pt>
                <c:pt idx="44999">
                  <c:v>1.87624813609082E-2</c:v>
                </c:pt>
                <c:pt idx="45000">
                  <c:v>1.7207924023461298E-2</c:v>
                </c:pt>
                <c:pt idx="45001">
                  <c:v>2.4466004846230498E-2</c:v>
                </c:pt>
                <c:pt idx="45002">
                  <c:v>1.30639501054374E-2</c:v>
                </c:pt>
                <c:pt idx="45003">
                  <c:v>1.0931619510400401E-2</c:v>
                </c:pt>
                <c:pt idx="45004">
                  <c:v>2.04848178490807E-2</c:v>
                </c:pt>
                <c:pt idx="45005">
                  <c:v>2.9814339420935601E-2</c:v>
                </c:pt>
                <c:pt idx="45006">
                  <c:v>1.0601906801907E-2</c:v>
                </c:pt>
                <c:pt idx="45007">
                  <c:v>1.0125676355205501E-2</c:v>
                </c:pt>
                <c:pt idx="45008">
                  <c:v>3.2675001275423603E-2</c:v>
                </c:pt>
                <c:pt idx="45009">
                  <c:v>4.0238496145326701E-2</c:v>
                </c:pt>
                <c:pt idx="45010">
                  <c:v>7.4914390323507296E-3</c:v>
                </c:pt>
                <c:pt idx="45011">
                  <c:v>6.9598037989405698E-2</c:v>
                </c:pt>
                <c:pt idx="45012">
                  <c:v>1.6416504049817999E-2</c:v>
                </c:pt>
                <c:pt idx="45013">
                  <c:v>7.6657667749302702E-3</c:v>
                </c:pt>
                <c:pt idx="45014">
                  <c:v>1.7269613016613498E-2</c:v>
                </c:pt>
                <c:pt idx="45015">
                  <c:v>1.5470489390008E-2</c:v>
                </c:pt>
                <c:pt idx="45016">
                  <c:v>1.7966280441440999E-2</c:v>
                </c:pt>
                <c:pt idx="45017">
                  <c:v>1.1591048616772501E-2</c:v>
                </c:pt>
                <c:pt idx="45018">
                  <c:v>1.25891040853235E-2</c:v>
                </c:pt>
                <c:pt idx="45019">
                  <c:v>2.53915574439664E-2</c:v>
                </c:pt>
                <c:pt idx="45020">
                  <c:v>7.7984919402822204E-3</c:v>
                </c:pt>
                <c:pt idx="45021">
                  <c:v>7.2699106412764294E-2</c:v>
                </c:pt>
                <c:pt idx="45022">
                  <c:v>3.1542638033535401E-2</c:v>
                </c:pt>
                <c:pt idx="45023">
                  <c:v>2.3863542918199501E-2</c:v>
                </c:pt>
                <c:pt idx="45024">
                  <c:v>1.2303403344622399E-2</c:v>
                </c:pt>
                <c:pt idx="45025">
                  <c:v>1.2707852938486801E-2</c:v>
                </c:pt>
                <c:pt idx="45026">
                  <c:v>5.19662710458745E-2</c:v>
                </c:pt>
                <c:pt idx="45027">
                  <c:v>8.1498899931044897E-3</c:v>
                </c:pt>
                <c:pt idx="45028">
                  <c:v>7.4913661387598597E-3</c:v>
                </c:pt>
                <c:pt idx="45029">
                  <c:v>7.8919865605192301E-3</c:v>
                </c:pt>
                <c:pt idx="45030">
                  <c:v>1.4581320002402601E-2</c:v>
                </c:pt>
                <c:pt idx="45031">
                  <c:v>1.2895717133331401E-2</c:v>
                </c:pt>
                <c:pt idx="45032">
                  <c:v>3.6659292256014497E-2</c:v>
                </c:pt>
                <c:pt idx="45033">
                  <c:v>2.8933000567371601E-2</c:v>
                </c:pt>
                <c:pt idx="45034">
                  <c:v>2.2446321501720701E-2</c:v>
                </c:pt>
                <c:pt idx="45035">
                  <c:v>7.9662598518456806E-3</c:v>
                </c:pt>
                <c:pt idx="45036">
                  <c:v>1.1536937470953201E-2</c:v>
                </c:pt>
                <c:pt idx="45037">
                  <c:v>9.0821188371535307E-3</c:v>
                </c:pt>
                <c:pt idx="45038">
                  <c:v>2.8788316382752699E-2</c:v>
                </c:pt>
                <c:pt idx="45039">
                  <c:v>1.6189691653705401E-2</c:v>
                </c:pt>
                <c:pt idx="45040">
                  <c:v>1.4784641621565901E-2</c:v>
                </c:pt>
                <c:pt idx="45041">
                  <c:v>8.4767458229043809E-3</c:v>
                </c:pt>
                <c:pt idx="45042">
                  <c:v>3.8667976978302501E-2</c:v>
                </c:pt>
                <c:pt idx="45043">
                  <c:v>1.2240134038787201E-2</c:v>
                </c:pt>
                <c:pt idx="45044">
                  <c:v>9.3848415990963503E-3</c:v>
                </c:pt>
                <c:pt idx="45045">
                  <c:v>7.8440898233563001E-3</c:v>
                </c:pt>
                <c:pt idx="45046">
                  <c:v>7.5325678632470097E-2</c:v>
                </c:pt>
                <c:pt idx="45047">
                  <c:v>2.58690613420135E-2</c:v>
                </c:pt>
                <c:pt idx="45048">
                  <c:v>3.4850870214167599E-2</c:v>
                </c:pt>
                <c:pt idx="45049">
                  <c:v>7.2519897441423297E-3</c:v>
                </c:pt>
                <c:pt idx="45050">
                  <c:v>1.39660680781262E-2</c:v>
                </c:pt>
                <c:pt idx="45051">
                  <c:v>3.28191737652858E-2</c:v>
                </c:pt>
                <c:pt idx="45052">
                  <c:v>1.35123551613724E-2</c:v>
                </c:pt>
                <c:pt idx="45053">
                  <c:v>8.36796026275222E-3</c:v>
                </c:pt>
                <c:pt idx="45054">
                  <c:v>1.4445000072320999E-2</c:v>
                </c:pt>
                <c:pt idx="45055">
                  <c:v>9.7089035734609207E-3</c:v>
                </c:pt>
                <c:pt idx="45056">
                  <c:v>1.1739414279026699E-2</c:v>
                </c:pt>
                <c:pt idx="45057">
                  <c:v>5.6893613010284602E-2</c:v>
                </c:pt>
                <c:pt idx="45058">
                  <c:v>1.8956831535115001E-2</c:v>
                </c:pt>
                <c:pt idx="45059">
                  <c:v>1.1114082608287701E-2</c:v>
                </c:pt>
                <c:pt idx="45060">
                  <c:v>2.7611985920788701E-2</c:v>
                </c:pt>
                <c:pt idx="45061">
                  <c:v>9.1647581492525394E-3</c:v>
                </c:pt>
                <c:pt idx="45062">
                  <c:v>9.8121258445546602E-3</c:v>
                </c:pt>
                <c:pt idx="45063">
                  <c:v>5.1936499309800203E-2</c:v>
                </c:pt>
                <c:pt idx="45064">
                  <c:v>9.0174240695108498E-3</c:v>
                </c:pt>
                <c:pt idx="45065">
                  <c:v>5.9935395016593701E-2</c:v>
                </c:pt>
                <c:pt idx="45066">
                  <c:v>9.1324520319764294E-3</c:v>
                </c:pt>
                <c:pt idx="45067">
                  <c:v>8.9921950759274602E-3</c:v>
                </c:pt>
                <c:pt idx="45068">
                  <c:v>1.2823566208172E-2</c:v>
                </c:pt>
                <c:pt idx="45069">
                  <c:v>2.80008479099976E-2</c:v>
                </c:pt>
                <c:pt idx="45070">
                  <c:v>1.18400450404178E-2</c:v>
                </c:pt>
                <c:pt idx="45071">
                  <c:v>1.12166951255481E-2</c:v>
                </c:pt>
                <c:pt idx="45072">
                  <c:v>1.50399686564354E-2</c:v>
                </c:pt>
                <c:pt idx="45073">
                  <c:v>1.9798453669946502E-2</c:v>
                </c:pt>
                <c:pt idx="45074">
                  <c:v>1.40181285455689E-2</c:v>
                </c:pt>
                <c:pt idx="45075">
                  <c:v>1.5265406808821101E-2</c:v>
                </c:pt>
                <c:pt idx="45076">
                  <c:v>8.0392304213339497E-2</c:v>
                </c:pt>
                <c:pt idx="45077">
                  <c:v>1.4036812786986499E-2</c:v>
                </c:pt>
                <c:pt idx="45078">
                  <c:v>3.2635089869056201E-2</c:v>
                </c:pt>
                <c:pt idx="45079">
                  <c:v>1.68383179320774E-2</c:v>
                </c:pt>
                <c:pt idx="45080">
                  <c:v>1.2961477946735399E-2</c:v>
                </c:pt>
                <c:pt idx="45081">
                  <c:v>1.64574171068557E-2</c:v>
                </c:pt>
                <c:pt idx="45082">
                  <c:v>1.76086585791622E-2</c:v>
                </c:pt>
                <c:pt idx="45083">
                  <c:v>1.8807843956043999E-2</c:v>
                </c:pt>
                <c:pt idx="45084">
                  <c:v>2.4235228967311E-2</c:v>
                </c:pt>
                <c:pt idx="45085">
                  <c:v>2.88324250016555E-2</c:v>
                </c:pt>
                <c:pt idx="45086">
                  <c:v>1.0013074431112099E-2</c:v>
                </c:pt>
                <c:pt idx="45087">
                  <c:v>1.2550967301387E-2</c:v>
                </c:pt>
                <c:pt idx="45088">
                  <c:v>6.3608197584061901E-2</c:v>
                </c:pt>
                <c:pt idx="45089">
                  <c:v>7.6574751454230698E-3</c:v>
                </c:pt>
                <c:pt idx="45090">
                  <c:v>8.3752421198720894E-3</c:v>
                </c:pt>
                <c:pt idx="45091">
                  <c:v>2.8342891727729299E-2</c:v>
                </c:pt>
                <c:pt idx="45092">
                  <c:v>1.1025482548327E-2</c:v>
                </c:pt>
                <c:pt idx="45093">
                  <c:v>1.8720804716299898E-2</c:v>
                </c:pt>
                <c:pt idx="45094">
                  <c:v>9.3752770608014104E-3</c:v>
                </c:pt>
                <c:pt idx="45095">
                  <c:v>9.6548173322727592E-3</c:v>
                </c:pt>
                <c:pt idx="45096">
                  <c:v>3.8364878329120701E-2</c:v>
                </c:pt>
                <c:pt idx="45097">
                  <c:v>1.79559609540134E-2</c:v>
                </c:pt>
                <c:pt idx="45098">
                  <c:v>7.71217887931053E-2</c:v>
                </c:pt>
                <c:pt idx="45099">
                  <c:v>2.67170907002947E-2</c:v>
                </c:pt>
                <c:pt idx="45100">
                  <c:v>9.1952765613466693E-3</c:v>
                </c:pt>
                <c:pt idx="45101">
                  <c:v>3.8864787971316497E-2</c:v>
                </c:pt>
                <c:pt idx="45102">
                  <c:v>8.8379790047491708E-3</c:v>
                </c:pt>
                <c:pt idx="45103">
                  <c:v>1.06048296182263E-2</c:v>
                </c:pt>
                <c:pt idx="45104">
                  <c:v>8.1279727968637701E-3</c:v>
                </c:pt>
                <c:pt idx="45105">
                  <c:v>9.3437032445922805E-3</c:v>
                </c:pt>
                <c:pt idx="45106">
                  <c:v>1.8092901747188798E-2</c:v>
                </c:pt>
                <c:pt idx="45107">
                  <c:v>8.3249251878759704E-3</c:v>
                </c:pt>
                <c:pt idx="45108">
                  <c:v>1.1736149228003499E-2</c:v>
                </c:pt>
                <c:pt idx="45109">
                  <c:v>9.1325941641404E-3</c:v>
                </c:pt>
                <c:pt idx="45110">
                  <c:v>1.25795876075548E-2</c:v>
                </c:pt>
                <c:pt idx="45111">
                  <c:v>7.9854477817772503E-3</c:v>
                </c:pt>
                <c:pt idx="45112">
                  <c:v>9.99020602851311E-3</c:v>
                </c:pt>
                <c:pt idx="45113">
                  <c:v>4.9061834064561001E-2</c:v>
                </c:pt>
                <c:pt idx="45114">
                  <c:v>7.5865940777767094E-2</c:v>
                </c:pt>
                <c:pt idx="45115">
                  <c:v>7.8583059555892495E-3</c:v>
                </c:pt>
                <c:pt idx="45116">
                  <c:v>9.8046235162322897E-3</c:v>
                </c:pt>
                <c:pt idx="45117">
                  <c:v>1.38992989155978E-2</c:v>
                </c:pt>
                <c:pt idx="45118">
                  <c:v>1.04970968391103E-2</c:v>
                </c:pt>
                <c:pt idx="45119">
                  <c:v>9.5940553391497992E-3</c:v>
                </c:pt>
                <c:pt idx="45120">
                  <c:v>1.4926516923797499E-2</c:v>
                </c:pt>
                <c:pt idx="45121">
                  <c:v>8.9317590022926392E-3</c:v>
                </c:pt>
                <c:pt idx="45122">
                  <c:v>4.8652498633160797E-2</c:v>
                </c:pt>
                <c:pt idx="45123">
                  <c:v>1.7473211935806601E-2</c:v>
                </c:pt>
                <c:pt idx="45124">
                  <c:v>3.2040467777468801E-2</c:v>
                </c:pt>
                <c:pt idx="45125">
                  <c:v>8.1594578329370494E-3</c:v>
                </c:pt>
                <c:pt idx="45126">
                  <c:v>7.5781748695102399E-3</c:v>
                </c:pt>
                <c:pt idx="45127">
                  <c:v>1.74810720956887E-2</c:v>
                </c:pt>
                <c:pt idx="45128">
                  <c:v>9.5154583372739493E-3</c:v>
                </c:pt>
                <c:pt idx="45129">
                  <c:v>1.8398991577591201E-2</c:v>
                </c:pt>
                <c:pt idx="45130">
                  <c:v>2.8734082939292801E-2</c:v>
                </c:pt>
                <c:pt idx="45131">
                  <c:v>2.9595721523130499E-2</c:v>
                </c:pt>
                <c:pt idx="45132">
                  <c:v>7.9120988504666201E-3</c:v>
                </c:pt>
                <c:pt idx="45133">
                  <c:v>1.8523268918311599E-2</c:v>
                </c:pt>
                <c:pt idx="45134">
                  <c:v>3.24950878830748E-2</c:v>
                </c:pt>
                <c:pt idx="45135">
                  <c:v>7.7491904859953503E-3</c:v>
                </c:pt>
                <c:pt idx="45136">
                  <c:v>2.21120718584411E-2</c:v>
                </c:pt>
                <c:pt idx="45137">
                  <c:v>9.6586902473878508E-3</c:v>
                </c:pt>
                <c:pt idx="45138">
                  <c:v>1.9098003430124601E-2</c:v>
                </c:pt>
                <c:pt idx="45139">
                  <c:v>2.1016906637347899E-2</c:v>
                </c:pt>
                <c:pt idx="45140">
                  <c:v>1.52173417930154E-2</c:v>
                </c:pt>
                <c:pt idx="45141">
                  <c:v>3.1023248299317002E-2</c:v>
                </c:pt>
                <c:pt idx="45142">
                  <c:v>2.7876860855427399E-2</c:v>
                </c:pt>
                <c:pt idx="45143">
                  <c:v>2.3915135292650599E-2</c:v>
                </c:pt>
                <c:pt idx="45144">
                  <c:v>3.1458618308637901E-2</c:v>
                </c:pt>
                <c:pt idx="45145">
                  <c:v>1.23526986652953E-2</c:v>
                </c:pt>
                <c:pt idx="45146">
                  <c:v>7.1245957745251897E-3</c:v>
                </c:pt>
                <c:pt idx="45147">
                  <c:v>9.6519453521611703E-3</c:v>
                </c:pt>
                <c:pt idx="45148">
                  <c:v>2.1232089615548198E-2</c:v>
                </c:pt>
                <c:pt idx="45149">
                  <c:v>6.8647344475071703E-2</c:v>
                </c:pt>
                <c:pt idx="45150">
                  <c:v>6.5276911919408195E-2</c:v>
                </c:pt>
                <c:pt idx="45151">
                  <c:v>1.3953083043460501E-2</c:v>
                </c:pt>
                <c:pt idx="45152">
                  <c:v>5.1441311101178298E-2</c:v>
                </c:pt>
                <c:pt idx="45153">
                  <c:v>8.6328040719785507E-3</c:v>
                </c:pt>
                <c:pt idx="45154">
                  <c:v>1.5479459014544899E-2</c:v>
                </c:pt>
                <c:pt idx="45155">
                  <c:v>2.1437612090218199E-2</c:v>
                </c:pt>
                <c:pt idx="45156">
                  <c:v>1.3453696993845E-2</c:v>
                </c:pt>
                <c:pt idx="45157">
                  <c:v>2.4692240864215901E-2</c:v>
                </c:pt>
                <c:pt idx="45158">
                  <c:v>8.4201326817695196E-3</c:v>
                </c:pt>
                <c:pt idx="45159">
                  <c:v>8.5096289195603896E-3</c:v>
                </c:pt>
                <c:pt idx="45160">
                  <c:v>5.1440125804726899E-2</c:v>
                </c:pt>
                <c:pt idx="45161">
                  <c:v>1.36027822747989E-2</c:v>
                </c:pt>
                <c:pt idx="45162">
                  <c:v>9.5126338992785903E-3</c:v>
                </c:pt>
                <c:pt idx="45163">
                  <c:v>7.5534691259225902E-3</c:v>
                </c:pt>
                <c:pt idx="45164">
                  <c:v>9.4936264347939003E-3</c:v>
                </c:pt>
                <c:pt idx="45165">
                  <c:v>1.48621258743135E-2</c:v>
                </c:pt>
                <c:pt idx="45166">
                  <c:v>5.1049203365752097E-2</c:v>
                </c:pt>
                <c:pt idx="45167">
                  <c:v>8.0164322905366108E-3</c:v>
                </c:pt>
                <c:pt idx="45168">
                  <c:v>1.0512636490886599E-2</c:v>
                </c:pt>
                <c:pt idx="45169">
                  <c:v>1.2283117887528399E-2</c:v>
                </c:pt>
                <c:pt idx="45170">
                  <c:v>3.48535226980674E-2</c:v>
                </c:pt>
                <c:pt idx="45171">
                  <c:v>1.32838193770865E-2</c:v>
                </c:pt>
                <c:pt idx="45172">
                  <c:v>7.6272838077734899E-3</c:v>
                </c:pt>
                <c:pt idx="45173">
                  <c:v>2.7866035024229401E-2</c:v>
                </c:pt>
                <c:pt idx="45174">
                  <c:v>6.7379762405512605E-2</c:v>
                </c:pt>
                <c:pt idx="45175">
                  <c:v>5.5307177296034099E-2</c:v>
                </c:pt>
                <c:pt idx="45176">
                  <c:v>2.68903196730686E-2</c:v>
                </c:pt>
                <c:pt idx="45177">
                  <c:v>1.3919945191126101E-2</c:v>
                </c:pt>
                <c:pt idx="45178">
                  <c:v>2.8341631330641898E-2</c:v>
                </c:pt>
                <c:pt idx="45179">
                  <c:v>1.9943823051447401E-2</c:v>
                </c:pt>
                <c:pt idx="45180">
                  <c:v>1.6605311462111399E-2</c:v>
                </c:pt>
                <c:pt idx="45181">
                  <c:v>1.2795645349800299E-2</c:v>
                </c:pt>
                <c:pt idx="45182">
                  <c:v>4.6750443804295702E-2</c:v>
                </c:pt>
                <c:pt idx="45183">
                  <c:v>1.9544629235465402E-2</c:v>
                </c:pt>
                <c:pt idx="45184">
                  <c:v>4.5448500847212601E-2</c:v>
                </c:pt>
                <c:pt idx="45185">
                  <c:v>7.3545129415897503E-3</c:v>
                </c:pt>
                <c:pt idx="45186">
                  <c:v>4.1954064811316701E-2</c:v>
                </c:pt>
                <c:pt idx="45187">
                  <c:v>8.5831630064165092E-3</c:v>
                </c:pt>
                <c:pt idx="45188">
                  <c:v>1.7048183534349299E-2</c:v>
                </c:pt>
                <c:pt idx="45189">
                  <c:v>1.34546208140365E-2</c:v>
                </c:pt>
                <c:pt idx="45190">
                  <c:v>7.5144843017790298E-3</c:v>
                </c:pt>
                <c:pt idx="45191">
                  <c:v>9.5336925574669804E-3</c:v>
                </c:pt>
                <c:pt idx="45192">
                  <c:v>1.0876589914232499E-2</c:v>
                </c:pt>
                <c:pt idx="45193">
                  <c:v>5.8340443758652702E-2</c:v>
                </c:pt>
                <c:pt idx="45194">
                  <c:v>9.5097949021415301E-3</c:v>
                </c:pt>
                <c:pt idx="45195">
                  <c:v>1.9071988394603199E-2</c:v>
                </c:pt>
                <c:pt idx="45196">
                  <c:v>9.4718313128777099E-3</c:v>
                </c:pt>
                <c:pt idx="45197">
                  <c:v>2.3040706824008401E-2</c:v>
                </c:pt>
                <c:pt idx="45198">
                  <c:v>1.0328529838560301E-2</c:v>
                </c:pt>
                <c:pt idx="45199">
                  <c:v>7.43547121665544E-3</c:v>
                </c:pt>
                <c:pt idx="45200">
                  <c:v>2.9732934914760301E-2</c:v>
                </c:pt>
                <c:pt idx="45201">
                  <c:v>1.0877288545403201E-2</c:v>
                </c:pt>
                <c:pt idx="45202">
                  <c:v>2.4426512880209798E-2</c:v>
                </c:pt>
                <c:pt idx="45203">
                  <c:v>1.2459342354021E-2</c:v>
                </c:pt>
                <c:pt idx="45204">
                  <c:v>2.58602366572586E-2</c:v>
                </c:pt>
                <c:pt idx="45205">
                  <c:v>1.9600121611822899E-2</c:v>
                </c:pt>
                <c:pt idx="45206">
                  <c:v>3.7718053275489702E-2</c:v>
                </c:pt>
                <c:pt idx="45207">
                  <c:v>1.2582090721741299E-2</c:v>
                </c:pt>
                <c:pt idx="45208">
                  <c:v>9.9820173777561798E-3</c:v>
                </c:pt>
                <c:pt idx="45209">
                  <c:v>2.6992780942723098E-2</c:v>
                </c:pt>
                <c:pt idx="45210">
                  <c:v>7.5788668345904003E-3</c:v>
                </c:pt>
                <c:pt idx="45211">
                  <c:v>1.11188642340338E-2</c:v>
                </c:pt>
                <c:pt idx="45212">
                  <c:v>1.00958847993055E-2</c:v>
                </c:pt>
                <c:pt idx="45213">
                  <c:v>1.29812663265573E-2</c:v>
                </c:pt>
                <c:pt idx="45214">
                  <c:v>1.8574350277158602E-2</c:v>
                </c:pt>
                <c:pt idx="45215">
                  <c:v>7.7818677847276793E-2</c:v>
                </c:pt>
                <c:pt idx="45216">
                  <c:v>9.2916308434430606E-3</c:v>
                </c:pt>
                <c:pt idx="45217">
                  <c:v>5.0672933724897402E-2</c:v>
                </c:pt>
                <c:pt idx="45218">
                  <c:v>1.0783878379094201E-2</c:v>
                </c:pt>
                <c:pt idx="45219">
                  <c:v>1.47032890058151E-2</c:v>
                </c:pt>
                <c:pt idx="45220">
                  <c:v>9.7765741865659898E-3</c:v>
                </c:pt>
                <c:pt idx="45221">
                  <c:v>1.0607997188914999E-2</c:v>
                </c:pt>
                <c:pt idx="45222">
                  <c:v>3.02504291501038E-2</c:v>
                </c:pt>
                <c:pt idx="45223">
                  <c:v>1.1183213378994101E-2</c:v>
                </c:pt>
                <c:pt idx="45224">
                  <c:v>2.0345703222223701E-2</c:v>
                </c:pt>
                <c:pt idx="45225">
                  <c:v>1.5728520483443E-2</c:v>
                </c:pt>
                <c:pt idx="45226">
                  <c:v>1.15113476606022E-2</c:v>
                </c:pt>
                <c:pt idx="45227">
                  <c:v>5.2519643256690798E-2</c:v>
                </c:pt>
                <c:pt idx="45228">
                  <c:v>3.6778476563558503E-2</c:v>
                </c:pt>
                <c:pt idx="45229">
                  <c:v>1.07051947677918E-2</c:v>
                </c:pt>
                <c:pt idx="45230">
                  <c:v>2.3264272125104998E-2</c:v>
                </c:pt>
                <c:pt idx="45231">
                  <c:v>4.7892278095538199E-2</c:v>
                </c:pt>
                <c:pt idx="45232">
                  <c:v>8.7009396084628595E-3</c:v>
                </c:pt>
                <c:pt idx="45233">
                  <c:v>1.33320964973803E-2</c:v>
                </c:pt>
                <c:pt idx="45234">
                  <c:v>3.02853497168292E-2</c:v>
                </c:pt>
                <c:pt idx="45235">
                  <c:v>4.2582123999604503E-2</c:v>
                </c:pt>
                <c:pt idx="45236">
                  <c:v>7.2744630845012703E-2</c:v>
                </c:pt>
                <c:pt idx="45237">
                  <c:v>8.1440707675476901E-3</c:v>
                </c:pt>
                <c:pt idx="45238">
                  <c:v>2.8165152955314899E-2</c:v>
                </c:pt>
                <c:pt idx="45239">
                  <c:v>1.2418173944289901E-2</c:v>
                </c:pt>
                <c:pt idx="45240">
                  <c:v>7.9863286434559699E-3</c:v>
                </c:pt>
                <c:pt idx="45241">
                  <c:v>8.6802019540069397E-3</c:v>
                </c:pt>
                <c:pt idx="45242">
                  <c:v>1.55581191393555E-2</c:v>
                </c:pt>
                <c:pt idx="45243">
                  <c:v>1.36000485115435E-2</c:v>
                </c:pt>
                <c:pt idx="45244">
                  <c:v>9.4360253616645393E-3</c:v>
                </c:pt>
                <c:pt idx="45245">
                  <c:v>4.7510113474069401E-2</c:v>
                </c:pt>
                <c:pt idx="45246">
                  <c:v>1.57214626042151E-2</c:v>
                </c:pt>
                <c:pt idx="45247">
                  <c:v>9.2785720760422997E-3</c:v>
                </c:pt>
                <c:pt idx="45248">
                  <c:v>1.04300808022582E-2</c:v>
                </c:pt>
                <c:pt idx="45249">
                  <c:v>1.1843289951272E-2</c:v>
                </c:pt>
                <c:pt idx="45250">
                  <c:v>3.7199337902687001E-2</c:v>
                </c:pt>
                <c:pt idx="45251">
                  <c:v>1.7211267057183701E-2</c:v>
                </c:pt>
                <c:pt idx="45252">
                  <c:v>2.0413438062192198E-2</c:v>
                </c:pt>
                <c:pt idx="45253">
                  <c:v>9.9710928315341705E-3</c:v>
                </c:pt>
                <c:pt idx="45254">
                  <c:v>5.9458537680230801E-2</c:v>
                </c:pt>
                <c:pt idx="45255">
                  <c:v>8.7214918722955496E-3</c:v>
                </c:pt>
                <c:pt idx="45256">
                  <c:v>9.1787144678210694E-3</c:v>
                </c:pt>
                <c:pt idx="45257">
                  <c:v>1.12923841559373E-2</c:v>
                </c:pt>
                <c:pt idx="45258">
                  <c:v>1.58726810614549E-2</c:v>
                </c:pt>
                <c:pt idx="45259">
                  <c:v>1.6553075137896101E-2</c:v>
                </c:pt>
                <c:pt idx="45260">
                  <c:v>1.0999210032645E-2</c:v>
                </c:pt>
                <c:pt idx="45261">
                  <c:v>6.9623569830343804E-2</c:v>
                </c:pt>
                <c:pt idx="45262">
                  <c:v>4.5984898213006602E-2</c:v>
                </c:pt>
                <c:pt idx="45263">
                  <c:v>1.9354375050871699E-2</c:v>
                </c:pt>
                <c:pt idx="45264">
                  <c:v>1.1412473521791399E-2</c:v>
                </c:pt>
                <c:pt idx="45265">
                  <c:v>4.8836636725684703E-2</c:v>
                </c:pt>
                <c:pt idx="45266">
                  <c:v>5.1493177647199399E-2</c:v>
                </c:pt>
                <c:pt idx="45267">
                  <c:v>7.4593138894955098E-3</c:v>
                </c:pt>
                <c:pt idx="45268">
                  <c:v>3.7969374824162599E-2</c:v>
                </c:pt>
                <c:pt idx="45269">
                  <c:v>1.16392452532932E-2</c:v>
                </c:pt>
                <c:pt idx="45270">
                  <c:v>9.9097953651100194E-3</c:v>
                </c:pt>
                <c:pt idx="45271">
                  <c:v>4.0395784353796198E-2</c:v>
                </c:pt>
                <c:pt idx="45272">
                  <c:v>1.0409777577586401E-2</c:v>
                </c:pt>
                <c:pt idx="45273">
                  <c:v>4.9763021765631202E-2</c:v>
                </c:pt>
                <c:pt idx="45274">
                  <c:v>1.2895076773580001E-2</c:v>
                </c:pt>
                <c:pt idx="45275">
                  <c:v>1.42930338404243E-2</c:v>
                </c:pt>
                <c:pt idx="45276">
                  <c:v>7.8382177590184399E-3</c:v>
                </c:pt>
                <c:pt idx="45277">
                  <c:v>2.08578259460841E-2</c:v>
                </c:pt>
                <c:pt idx="45278">
                  <c:v>8.5377395741628205E-3</c:v>
                </c:pt>
                <c:pt idx="45279">
                  <c:v>9.1111081248733093E-3</c:v>
                </c:pt>
                <c:pt idx="45280">
                  <c:v>5.0213600434887602E-2</c:v>
                </c:pt>
                <c:pt idx="45281">
                  <c:v>1.5125937043376199E-2</c:v>
                </c:pt>
                <c:pt idx="45282">
                  <c:v>6.3150785185663097E-2</c:v>
                </c:pt>
                <c:pt idx="45283">
                  <c:v>1.36982284640233E-2</c:v>
                </c:pt>
                <c:pt idx="45284">
                  <c:v>1.22693058482369E-2</c:v>
                </c:pt>
                <c:pt idx="45285">
                  <c:v>1.0752690632707101E-2</c:v>
                </c:pt>
                <c:pt idx="45286">
                  <c:v>2.34624374941701E-2</c:v>
                </c:pt>
                <c:pt idx="45287">
                  <c:v>8.2700902618943698E-3</c:v>
                </c:pt>
                <c:pt idx="45288">
                  <c:v>1.24279999207383E-2</c:v>
                </c:pt>
                <c:pt idx="45289">
                  <c:v>1.1710200202588899E-2</c:v>
                </c:pt>
                <c:pt idx="45290">
                  <c:v>6.2890157491855198E-2</c:v>
                </c:pt>
                <c:pt idx="45291">
                  <c:v>7.6117332432096896E-2</c:v>
                </c:pt>
                <c:pt idx="45292">
                  <c:v>1.22482270919362E-2</c:v>
                </c:pt>
                <c:pt idx="45293">
                  <c:v>9.9574686783637893E-3</c:v>
                </c:pt>
                <c:pt idx="45294">
                  <c:v>9.32749948697114E-3</c:v>
                </c:pt>
                <c:pt idx="45295">
                  <c:v>4.91999095972507E-2</c:v>
                </c:pt>
                <c:pt idx="45296">
                  <c:v>7.9731563553481592E-3</c:v>
                </c:pt>
                <c:pt idx="45297">
                  <c:v>1.48753353993255E-2</c:v>
                </c:pt>
                <c:pt idx="45298">
                  <c:v>4.9124129270734403E-2</c:v>
                </c:pt>
                <c:pt idx="45299">
                  <c:v>2.6925257373850299E-2</c:v>
                </c:pt>
                <c:pt idx="45300">
                  <c:v>2.1280676929424602E-2</c:v>
                </c:pt>
                <c:pt idx="45301">
                  <c:v>5.7487094248295199E-2</c:v>
                </c:pt>
                <c:pt idx="45302">
                  <c:v>1.65665182018527E-2</c:v>
                </c:pt>
                <c:pt idx="45303">
                  <c:v>5.9661268423099399E-2</c:v>
                </c:pt>
                <c:pt idx="45304">
                  <c:v>6.2533125057094796E-2</c:v>
                </c:pt>
                <c:pt idx="45305">
                  <c:v>5.36132093853166E-2</c:v>
                </c:pt>
                <c:pt idx="45306">
                  <c:v>8.5206241332798308E-3</c:v>
                </c:pt>
                <c:pt idx="45307">
                  <c:v>2.27745636276208E-2</c:v>
                </c:pt>
                <c:pt idx="45308">
                  <c:v>3.0931892086828498E-2</c:v>
                </c:pt>
                <c:pt idx="45309">
                  <c:v>1.7663819444942001E-2</c:v>
                </c:pt>
                <c:pt idx="45310">
                  <c:v>4.3259163771401002E-2</c:v>
                </c:pt>
                <c:pt idx="45311">
                  <c:v>7.1800763087873799E-3</c:v>
                </c:pt>
                <c:pt idx="45312">
                  <c:v>7.4266737674631E-3</c:v>
                </c:pt>
                <c:pt idx="45313">
                  <c:v>1.13560807100021E-2</c:v>
                </c:pt>
                <c:pt idx="45314">
                  <c:v>1.2796391945780999E-2</c:v>
                </c:pt>
                <c:pt idx="45315">
                  <c:v>2.1581937562346599E-2</c:v>
                </c:pt>
                <c:pt idx="45316">
                  <c:v>1.41568534802197E-2</c:v>
                </c:pt>
                <c:pt idx="45317">
                  <c:v>1.74351460054155E-2</c:v>
                </c:pt>
                <c:pt idx="45318">
                  <c:v>3.2758145002627699E-2</c:v>
                </c:pt>
                <c:pt idx="45319">
                  <c:v>2.18427254062382E-2</c:v>
                </c:pt>
                <c:pt idx="45320">
                  <c:v>1.0626142433874001E-2</c:v>
                </c:pt>
                <c:pt idx="45321">
                  <c:v>8.0319011014956896E-3</c:v>
                </c:pt>
                <c:pt idx="45322">
                  <c:v>1.3033817028312701E-2</c:v>
                </c:pt>
                <c:pt idx="45323">
                  <c:v>9.3779456160605207E-3</c:v>
                </c:pt>
                <c:pt idx="45324">
                  <c:v>1.7463112681830501E-2</c:v>
                </c:pt>
                <c:pt idx="45325">
                  <c:v>9.1105665213296293E-3</c:v>
                </c:pt>
                <c:pt idx="45326">
                  <c:v>7.07821448170702E-3</c:v>
                </c:pt>
                <c:pt idx="45327">
                  <c:v>1.4115995521482299E-2</c:v>
                </c:pt>
                <c:pt idx="45328">
                  <c:v>5.0685369248976403E-2</c:v>
                </c:pt>
                <c:pt idx="45329">
                  <c:v>8.6537651689679099E-3</c:v>
                </c:pt>
                <c:pt idx="45330">
                  <c:v>1.0948695574205801E-2</c:v>
                </c:pt>
                <c:pt idx="45331">
                  <c:v>3.4570067749347497E-2</c:v>
                </c:pt>
                <c:pt idx="45332">
                  <c:v>1.2545286460572101E-2</c:v>
                </c:pt>
                <c:pt idx="45333">
                  <c:v>8.9485159499940597E-3</c:v>
                </c:pt>
                <c:pt idx="45334">
                  <c:v>2.6488703764828599E-2</c:v>
                </c:pt>
                <c:pt idx="45335">
                  <c:v>1.24300353586956E-2</c:v>
                </c:pt>
                <c:pt idx="45336">
                  <c:v>1.0268648999506301E-2</c:v>
                </c:pt>
                <c:pt idx="45337">
                  <c:v>8.8894126389417807E-3</c:v>
                </c:pt>
                <c:pt idx="45338">
                  <c:v>7.8742403271310994E-3</c:v>
                </c:pt>
                <c:pt idx="45339">
                  <c:v>8.9791629877958197E-3</c:v>
                </c:pt>
                <c:pt idx="45340">
                  <c:v>2.0009289288553101E-2</c:v>
                </c:pt>
                <c:pt idx="45341">
                  <c:v>8.2405370571610199E-3</c:v>
                </c:pt>
                <c:pt idx="45342">
                  <c:v>1.2587853912694701E-2</c:v>
                </c:pt>
                <c:pt idx="45343">
                  <c:v>2.9758856486024499E-2</c:v>
                </c:pt>
                <c:pt idx="45344">
                  <c:v>1.1248378400250799E-2</c:v>
                </c:pt>
                <c:pt idx="45345">
                  <c:v>1.24619500561716E-2</c:v>
                </c:pt>
                <c:pt idx="45346">
                  <c:v>4.8830782861934E-2</c:v>
                </c:pt>
                <c:pt idx="45347">
                  <c:v>7.0318946283435503E-3</c:v>
                </c:pt>
                <c:pt idx="45348">
                  <c:v>8.2618043816255708E-3</c:v>
                </c:pt>
                <c:pt idx="45349">
                  <c:v>7.3320911726834003E-3</c:v>
                </c:pt>
                <c:pt idx="45350">
                  <c:v>9.2290901565622498E-3</c:v>
                </c:pt>
                <c:pt idx="45351">
                  <c:v>3.4526617186499298E-2</c:v>
                </c:pt>
                <c:pt idx="45352">
                  <c:v>2.8938242757412899E-2</c:v>
                </c:pt>
                <c:pt idx="45353">
                  <c:v>7.6716469386192802E-3</c:v>
                </c:pt>
                <c:pt idx="45354">
                  <c:v>7.7239214070707399E-3</c:v>
                </c:pt>
                <c:pt idx="45355">
                  <c:v>2.10788070758905E-2</c:v>
                </c:pt>
                <c:pt idx="45356">
                  <c:v>1.9162446141059199E-2</c:v>
                </c:pt>
                <c:pt idx="45357">
                  <c:v>8.5321782538199005E-3</c:v>
                </c:pt>
                <c:pt idx="45358">
                  <c:v>2.0952815515334899E-2</c:v>
                </c:pt>
                <c:pt idx="45359">
                  <c:v>1.01821110538172E-2</c:v>
                </c:pt>
                <c:pt idx="45360">
                  <c:v>1.3072092513477599E-2</c:v>
                </c:pt>
                <c:pt idx="45361">
                  <c:v>1.02995480484854E-2</c:v>
                </c:pt>
                <c:pt idx="45362">
                  <c:v>3.35533117912842E-2</c:v>
                </c:pt>
                <c:pt idx="45363">
                  <c:v>2.6892695852511701E-2</c:v>
                </c:pt>
                <c:pt idx="45364">
                  <c:v>8.4325979528083999E-3</c:v>
                </c:pt>
                <c:pt idx="45365">
                  <c:v>7.3566160432859901E-3</c:v>
                </c:pt>
                <c:pt idx="45366">
                  <c:v>8.2977751841396292E-3</c:v>
                </c:pt>
                <c:pt idx="45367">
                  <c:v>1.10053516769583E-2</c:v>
                </c:pt>
                <c:pt idx="45368">
                  <c:v>1.6790156454141499E-2</c:v>
                </c:pt>
                <c:pt idx="45369">
                  <c:v>9.2992411893238792E-3</c:v>
                </c:pt>
                <c:pt idx="45370">
                  <c:v>8.4278025677230594E-3</c:v>
                </c:pt>
                <c:pt idx="45371">
                  <c:v>1.0157251033907499E-2</c:v>
                </c:pt>
                <c:pt idx="45372">
                  <c:v>1.89053833973165E-2</c:v>
                </c:pt>
                <c:pt idx="45373">
                  <c:v>3.0473633777581999E-2</c:v>
                </c:pt>
                <c:pt idx="45374">
                  <c:v>8.2519581376954802E-3</c:v>
                </c:pt>
                <c:pt idx="45375">
                  <c:v>1.2514215052821199E-2</c:v>
                </c:pt>
                <c:pt idx="45376">
                  <c:v>6.0229170012696003E-2</c:v>
                </c:pt>
                <c:pt idx="45377">
                  <c:v>3.6711956258490497E-2</c:v>
                </c:pt>
                <c:pt idx="45378">
                  <c:v>9.8249824057714801E-3</c:v>
                </c:pt>
                <c:pt idx="45379">
                  <c:v>3.7556029405484997E-2</c:v>
                </c:pt>
                <c:pt idx="45380">
                  <c:v>7.2814515985092903E-3</c:v>
                </c:pt>
                <c:pt idx="45381">
                  <c:v>8.0769577212592199E-3</c:v>
                </c:pt>
                <c:pt idx="45382">
                  <c:v>2.1026464806136801E-2</c:v>
                </c:pt>
                <c:pt idx="45383">
                  <c:v>1.3648723999663E-2</c:v>
                </c:pt>
                <c:pt idx="45384">
                  <c:v>1.03696051983689E-2</c:v>
                </c:pt>
                <c:pt idx="45385">
                  <c:v>2.95300709897184E-2</c:v>
                </c:pt>
                <c:pt idx="45386">
                  <c:v>5.0754095752669003E-2</c:v>
                </c:pt>
                <c:pt idx="45387">
                  <c:v>9.6638767577579103E-3</c:v>
                </c:pt>
                <c:pt idx="45388">
                  <c:v>9.2108820559718505E-3</c:v>
                </c:pt>
                <c:pt idx="45389">
                  <c:v>9.5145306413876307E-3</c:v>
                </c:pt>
                <c:pt idx="45390">
                  <c:v>1.90728116547687E-2</c:v>
                </c:pt>
                <c:pt idx="45391">
                  <c:v>1.62603985174259E-2</c:v>
                </c:pt>
                <c:pt idx="45392">
                  <c:v>4.2582960050347E-2</c:v>
                </c:pt>
                <c:pt idx="45393">
                  <c:v>8.1253342508999498E-3</c:v>
                </c:pt>
                <c:pt idx="45394">
                  <c:v>2.1834285982461201E-2</c:v>
                </c:pt>
                <c:pt idx="45395">
                  <c:v>1.28649590289117E-2</c:v>
                </c:pt>
                <c:pt idx="45396">
                  <c:v>8.5648550733848604E-3</c:v>
                </c:pt>
                <c:pt idx="45397">
                  <c:v>3.4466713224814698E-2</c:v>
                </c:pt>
                <c:pt idx="45398">
                  <c:v>1.07748661088823E-2</c:v>
                </c:pt>
                <c:pt idx="45399">
                  <c:v>7.5696298529501799E-2</c:v>
                </c:pt>
                <c:pt idx="45400">
                  <c:v>7.3879571778639203E-3</c:v>
                </c:pt>
                <c:pt idx="45401">
                  <c:v>2.3005726016633799E-2</c:v>
                </c:pt>
                <c:pt idx="45402">
                  <c:v>3.2181280345678603E-2</c:v>
                </c:pt>
                <c:pt idx="45403">
                  <c:v>1.8182415219259399E-2</c:v>
                </c:pt>
                <c:pt idx="45404">
                  <c:v>1.9851878698155599E-2</c:v>
                </c:pt>
                <c:pt idx="45405">
                  <c:v>2.3382475882158499E-2</c:v>
                </c:pt>
                <c:pt idx="45406">
                  <c:v>9.8749741147976904E-3</c:v>
                </c:pt>
                <c:pt idx="45407">
                  <c:v>1.6426142402295799E-2</c:v>
                </c:pt>
                <c:pt idx="45408">
                  <c:v>8.0310011026281103E-3</c:v>
                </c:pt>
                <c:pt idx="45409">
                  <c:v>1.36341594308699E-2</c:v>
                </c:pt>
                <c:pt idx="45410">
                  <c:v>1.3103226063556E-2</c:v>
                </c:pt>
                <c:pt idx="45411">
                  <c:v>8.4690385894709095E-3</c:v>
                </c:pt>
                <c:pt idx="45412">
                  <c:v>1.23993975111152E-2</c:v>
                </c:pt>
                <c:pt idx="45413">
                  <c:v>8.6881660494785296E-3</c:v>
                </c:pt>
                <c:pt idx="45414">
                  <c:v>1.09593211035673E-2</c:v>
                </c:pt>
                <c:pt idx="45415">
                  <c:v>1.10772258590123E-2</c:v>
                </c:pt>
                <c:pt idx="45416">
                  <c:v>1.2762726092391199E-2</c:v>
                </c:pt>
                <c:pt idx="45417">
                  <c:v>1.40923602211885E-2</c:v>
                </c:pt>
                <c:pt idx="45418">
                  <c:v>1.85686503337474E-2</c:v>
                </c:pt>
                <c:pt idx="45419">
                  <c:v>3.3308737654234997E-2</c:v>
                </c:pt>
                <c:pt idx="45420">
                  <c:v>7.5392281848715497E-3</c:v>
                </c:pt>
                <c:pt idx="45421">
                  <c:v>3.8804363680467302E-2</c:v>
                </c:pt>
                <c:pt idx="45422">
                  <c:v>7.6356001806711898E-2</c:v>
                </c:pt>
                <c:pt idx="45423">
                  <c:v>1.53343294753469E-2</c:v>
                </c:pt>
                <c:pt idx="45424">
                  <c:v>9.18020167872159E-3</c:v>
                </c:pt>
                <c:pt idx="45425">
                  <c:v>2.1563049467282699E-2</c:v>
                </c:pt>
                <c:pt idx="45426">
                  <c:v>8.8221621293632403E-3</c:v>
                </c:pt>
                <c:pt idx="45427">
                  <c:v>1.01395750317791E-2</c:v>
                </c:pt>
                <c:pt idx="45428">
                  <c:v>8.4646841742676403E-3</c:v>
                </c:pt>
                <c:pt idx="45429">
                  <c:v>1.0382078832344901E-2</c:v>
                </c:pt>
                <c:pt idx="45430">
                  <c:v>1.06394140652723E-2</c:v>
                </c:pt>
                <c:pt idx="45431">
                  <c:v>1.3365698571071E-2</c:v>
                </c:pt>
                <c:pt idx="45432">
                  <c:v>8.9879465133032108E-3</c:v>
                </c:pt>
                <c:pt idx="45433">
                  <c:v>7.8570546446102597E-3</c:v>
                </c:pt>
                <c:pt idx="45434">
                  <c:v>1.19526115690915E-2</c:v>
                </c:pt>
                <c:pt idx="45435">
                  <c:v>6.5108924094911896E-2</c:v>
                </c:pt>
                <c:pt idx="45436">
                  <c:v>2.13649701864502E-2</c:v>
                </c:pt>
                <c:pt idx="45437">
                  <c:v>7.5297381392013196E-2</c:v>
                </c:pt>
                <c:pt idx="45438">
                  <c:v>2.24366572258962E-2</c:v>
                </c:pt>
                <c:pt idx="45439">
                  <c:v>9.7137340528341398E-3</c:v>
                </c:pt>
                <c:pt idx="45440">
                  <c:v>9.28212986441539E-3</c:v>
                </c:pt>
                <c:pt idx="45441">
                  <c:v>1.24391354825787E-2</c:v>
                </c:pt>
                <c:pt idx="45442">
                  <c:v>4.1722417804627099E-2</c:v>
                </c:pt>
                <c:pt idx="45443">
                  <c:v>8.6270195561954695E-3</c:v>
                </c:pt>
                <c:pt idx="45444">
                  <c:v>7.8252192487070198E-3</c:v>
                </c:pt>
                <c:pt idx="45445">
                  <c:v>2.3505974477301302E-2</c:v>
                </c:pt>
                <c:pt idx="45446">
                  <c:v>1.32377677790176E-2</c:v>
                </c:pt>
                <c:pt idx="45447">
                  <c:v>2.41580982980289E-2</c:v>
                </c:pt>
                <c:pt idx="45448">
                  <c:v>2.6248261457304901E-2</c:v>
                </c:pt>
                <c:pt idx="45449">
                  <c:v>7.9942369494806903E-3</c:v>
                </c:pt>
                <c:pt idx="45450">
                  <c:v>7.5390186796627503E-3</c:v>
                </c:pt>
                <c:pt idx="45451">
                  <c:v>6.0601629456637898E-2</c:v>
                </c:pt>
                <c:pt idx="45452">
                  <c:v>8.1786516169835202E-3</c:v>
                </c:pt>
                <c:pt idx="45453">
                  <c:v>3.1886885908633998E-2</c:v>
                </c:pt>
                <c:pt idx="45454">
                  <c:v>2.91477350364516E-2</c:v>
                </c:pt>
                <c:pt idx="45455">
                  <c:v>1.6208458428212998E-2</c:v>
                </c:pt>
                <c:pt idx="45456">
                  <c:v>1.5666154338085599E-2</c:v>
                </c:pt>
                <c:pt idx="45457">
                  <c:v>1.6369382277462399E-2</c:v>
                </c:pt>
                <c:pt idx="45458">
                  <c:v>5.0982232556370598E-2</c:v>
                </c:pt>
                <c:pt idx="45459">
                  <c:v>8.5165164273526394E-3</c:v>
                </c:pt>
                <c:pt idx="45460">
                  <c:v>2.83896962573131E-2</c:v>
                </c:pt>
                <c:pt idx="45461">
                  <c:v>9.3384679400208993E-3</c:v>
                </c:pt>
                <c:pt idx="45462">
                  <c:v>2.5174240331171101E-2</c:v>
                </c:pt>
                <c:pt idx="45463">
                  <c:v>3.3892124903900402E-2</c:v>
                </c:pt>
                <c:pt idx="45464">
                  <c:v>2.0547680107835101E-2</c:v>
                </c:pt>
                <c:pt idx="45465">
                  <c:v>1.5468077086181401E-2</c:v>
                </c:pt>
                <c:pt idx="45466">
                  <c:v>9.1593104959904401E-3</c:v>
                </c:pt>
                <c:pt idx="45467">
                  <c:v>1.4689700006216701E-2</c:v>
                </c:pt>
                <c:pt idx="45468">
                  <c:v>9.3626820282528295E-3</c:v>
                </c:pt>
                <c:pt idx="45469">
                  <c:v>2.2683464151877501E-2</c:v>
                </c:pt>
                <c:pt idx="45470">
                  <c:v>1.52325222059726E-2</c:v>
                </c:pt>
                <c:pt idx="45471">
                  <c:v>8.3356348373803107E-3</c:v>
                </c:pt>
                <c:pt idx="45472">
                  <c:v>9.6947932813728002E-3</c:v>
                </c:pt>
                <c:pt idx="45473">
                  <c:v>8.5119359032523201E-3</c:v>
                </c:pt>
                <c:pt idx="45474">
                  <c:v>1.04803668698261E-2</c:v>
                </c:pt>
                <c:pt idx="45475">
                  <c:v>2.68907697072042E-2</c:v>
                </c:pt>
                <c:pt idx="45476">
                  <c:v>1.28472822539537E-2</c:v>
                </c:pt>
                <c:pt idx="45477">
                  <c:v>7.2304200786157602E-3</c:v>
                </c:pt>
                <c:pt idx="45478">
                  <c:v>1.55992470170219E-2</c:v>
                </c:pt>
                <c:pt idx="45479">
                  <c:v>7.0581096503502805E-2</c:v>
                </c:pt>
                <c:pt idx="45480">
                  <c:v>1.5322566328732801E-2</c:v>
                </c:pt>
                <c:pt idx="45481">
                  <c:v>1.3394289885333199E-2</c:v>
                </c:pt>
                <c:pt idx="45482">
                  <c:v>1.10840886956517E-2</c:v>
                </c:pt>
                <c:pt idx="45483">
                  <c:v>5.3804474707450797E-2</c:v>
                </c:pt>
                <c:pt idx="45484">
                  <c:v>1.7438750405400799E-2</c:v>
                </c:pt>
                <c:pt idx="45485">
                  <c:v>2.02350282415448E-2</c:v>
                </c:pt>
                <c:pt idx="45486">
                  <c:v>1.50667442971781E-2</c:v>
                </c:pt>
                <c:pt idx="45487">
                  <c:v>9.5464612147261492E-3</c:v>
                </c:pt>
                <c:pt idx="45488">
                  <c:v>4.4940984383503003E-2</c:v>
                </c:pt>
                <c:pt idx="45489">
                  <c:v>4.0227617590651299E-2</c:v>
                </c:pt>
                <c:pt idx="45490">
                  <c:v>3.0575156325700001E-2</c:v>
                </c:pt>
                <c:pt idx="45491">
                  <c:v>7.5710997143238002E-3</c:v>
                </c:pt>
                <c:pt idx="45492">
                  <c:v>5.2205203543390699E-2</c:v>
                </c:pt>
                <c:pt idx="45493">
                  <c:v>1.4734913621361201E-2</c:v>
                </c:pt>
                <c:pt idx="45494">
                  <c:v>2.7629582357736701E-2</c:v>
                </c:pt>
                <c:pt idx="45495">
                  <c:v>1.1648631879394E-2</c:v>
                </c:pt>
                <c:pt idx="45496">
                  <c:v>1.4626098569945701E-2</c:v>
                </c:pt>
                <c:pt idx="45497">
                  <c:v>1.09237513480202E-2</c:v>
                </c:pt>
                <c:pt idx="45498">
                  <c:v>1.2028047527223499E-2</c:v>
                </c:pt>
                <c:pt idx="45499">
                  <c:v>1.63383405725963E-2</c:v>
                </c:pt>
                <c:pt idx="45500">
                  <c:v>4.2472045897224503E-2</c:v>
                </c:pt>
                <c:pt idx="45501">
                  <c:v>9.8036143839529896E-3</c:v>
                </c:pt>
                <c:pt idx="45502">
                  <c:v>4.3223865847965101E-2</c:v>
                </c:pt>
                <c:pt idx="45503">
                  <c:v>1.332243023907E-2</c:v>
                </c:pt>
                <c:pt idx="45504">
                  <c:v>6.6088156710610899E-2</c:v>
                </c:pt>
                <c:pt idx="45505">
                  <c:v>1.46755899146498E-2</c:v>
                </c:pt>
                <c:pt idx="45506">
                  <c:v>1.2855547180055099E-2</c:v>
                </c:pt>
                <c:pt idx="45507">
                  <c:v>2.80005671995389E-2</c:v>
                </c:pt>
                <c:pt idx="45508">
                  <c:v>2.4594299850667099E-2</c:v>
                </c:pt>
                <c:pt idx="45509">
                  <c:v>2.2856367799502699E-2</c:v>
                </c:pt>
                <c:pt idx="45510">
                  <c:v>7.3356964351363298E-3</c:v>
                </c:pt>
                <c:pt idx="45511">
                  <c:v>2.8299702234570599E-2</c:v>
                </c:pt>
                <c:pt idx="45512">
                  <c:v>7.4616534730363102E-3</c:v>
                </c:pt>
                <c:pt idx="45513">
                  <c:v>1.12413306682565E-2</c:v>
                </c:pt>
                <c:pt idx="45514">
                  <c:v>2.90980127966581E-2</c:v>
                </c:pt>
                <c:pt idx="45515">
                  <c:v>3.7256989639714799E-2</c:v>
                </c:pt>
                <c:pt idx="45516">
                  <c:v>9.14436318584309E-3</c:v>
                </c:pt>
                <c:pt idx="45517">
                  <c:v>2.04671327473607E-2</c:v>
                </c:pt>
                <c:pt idx="45518">
                  <c:v>3.6884240625106E-2</c:v>
                </c:pt>
                <c:pt idx="45519">
                  <c:v>7.0982278921347897E-2</c:v>
                </c:pt>
                <c:pt idx="45520">
                  <c:v>8.2614985107513396E-3</c:v>
                </c:pt>
                <c:pt idx="45521">
                  <c:v>2.7200280003720601E-2</c:v>
                </c:pt>
                <c:pt idx="45522">
                  <c:v>1.1997042164616599E-2</c:v>
                </c:pt>
                <c:pt idx="45523">
                  <c:v>1.8029208170094801E-2</c:v>
                </c:pt>
                <c:pt idx="45524">
                  <c:v>9.0598823581171592E-3</c:v>
                </c:pt>
                <c:pt idx="45525">
                  <c:v>2.9496171850097001E-2</c:v>
                </c:pt>
                <c:pt idx="45526">
                  <c:v>2.1435397523605799E-2</c:v>
                </c:pt>
                <c:pt idx="45527">
                  <c:v>1.44145058012117E-2</c:v>
                </c:pt>
                <c:pt idx="45528">
                  <c:v>1.14038046933013E-2</c:v>
                </c:pt>
                <c:pt idx="45529">
                  <c:v>1.200197610424E-2</c:v>
                </c:pt>
                <c:pt idx="45530">
                  <c:v>7.1096178448031594E-2</c:v>
                </c:pt>
                <c:pt idx="45531">
                  <c:v>1.11209205120843E-2</c:v>
                </c:pt>
                <c:pt idx="45532">
                  <c:v>2.1761671747446799E-2</c:v>
                </c:pt>
                <c:pt idx="45533">
                  <c:v>8.2858784545688201E-3</c:v>
                </c:pt>
                <c:pt idx="45534">
                  <c:v>1.3142149977162801E-2</c:v>
                </c:pt>
                <c:pt idx="45535">
                  <c:v>7.6376365976315905E-2</c:v>
                </c:pt>
                <c:pt idx="45536">
                  <c:v>4.2681389821105503E-2</c:v>
                </c:pt>
                <c:pt idx="45537">
                  <c:v>4.1234197781856399E-2</c:v>
                </c:pt>
                <c:pt idx="45538">
                  <c:v>8.1887508384925201E-3</c:v>
                </c:pt>
                <c:pt idx="45539">
                  <c:v>6.8292960846495304E-2</c:v>
                </c:pt>
                <c:pt idx="45540">
                  <c:v>8.4352480512992697E-3</c:v>
                </c:pt>
                <c:pt idx="45541">
                  <c:v>3.0486054594486198E-2</c:v>
                </c:pt>
                <c:pt idx="45542">
                  <c:v>1.2185840345193899E-2</c:v>
                </c:pt>
                <c:pt idx="45543">
                  <c:v>4.5258237665486402E-2</c:v>
                </c:pt>
                <c:pt idx="45544">
                  <c:v>1.52279047153237E-2</c:v>
                </c:pt>
                <c:pt idx="45545">
                  <c:v>2.7599632381215499E-2</c:v>
                </c:pt>
                <c:pt idx="45546">
                  <c:v>4.8820845578791898E-2</c:v>
                </c:pt>
                <c:pt idx="45547">
                  <c:v>7.25558708879755E-3</c:v>
                </c:pt>
                <c:pt idx="45548">
                  <c:v>2.6128284927801101E-2</c:v>
                </c:pt>
                <c:pt idx="45549">
                  <c:v>7.8202500296135104E-3</c:v>
                </c:pt>
                <c:pt idx="45550">
                  <c:v>7.45329984105087E-2</c:v>
                </c:pt>
                <c:pt idx="45551">
                  <c:v>4.8321087850253699E-2</c:v>
                </c:pt>
                <c:pt idx="45552">
                  <c:v>2.4220602312722501E-2</c:v>
                </c:pt>
                <c:pt idx="45553">
                  <c:v>1.9550431536303502E-2</c:v>
                </c:pt>
                <c:pt idx="45554">
                  <c:v>2.7313541177219101E-2</c:v>
                </c:pt>
                <c:pt idx="45555">
                  <c:v>1.4991203785843401E-2</c:v>
                </c:pt>
                <c:pt idx="45556">
                  <c:v>3.2076715451250702E-2</c:v>
                </c:pt>
                <c:pt idx="45557">
                  <c:v>3.60617890756545E-2</c:v>
                </c:pt>
                <c:pt idx="45558">
                  <c:v>4.1812877725912502E-2</c:v>
                </c:pt>
                <c:pt idx="45559">
                  <c:v>4.7288066693988703E-2</c:v>
                </c:pt>
                <c:pt idx="45560">
                  <c:v>1.3152074997271401E-2</c:v>
                </c:pt>
                <c:pt idx="45561">
                  <c:v>8.4451457399771206E-3</c:v>
                </c:pt>
                <c:pt idx="45562">
                  <c:v>7.8170951141541795E-2</c:v>
                </c:pt>
                <c:pt idx="45563">
                  <c:v>2.1046135331043402E-2</c:v>
                </c:pt>
                <c:pt idx="45564">
                  <c:v>2.63726527491463E-2</c:v>
                </c:pt>
                <c:pt idx="45565">
                  <c:v>1.5946697397250399E-2</c:v>
                </c:pt>
                <c:pt idx="45566">
                  <c:v>1.02714114565613E-2</c:v>
                </c:pt>
                <c:pt idx="45567">
                  <c:v>1.21920925176827E-2</c:v>
                </c:pt>
                <c:pt idx="45568">
                  <c:v>9.8643890112031108E-3</c:v>
                </c:pt>
                <c:pt idx="45569">
                  <c:v>9.4127798795931705E-3</c:v>
                </c:pt>
                <c:pt idx="45570">
                  <c:v>9.4916977308999798E-3</c:v>
                </c:pt>
                <c:pt idx="45571">
                  <c:v>4.8163211323643998E-2</c:v>
                </c:pt>
                <c:pt idx="45572">
                  <c:v>2.7930713572068999E-2</c:v>
                </c:pt>
                <c:pt idx="45573">
                  <c:v>9.7164210096521795E-3</c:v>
                </c:pt>
                <c:pt idx="45574">
                  <c:v>1.52902805405143E-2</c:v>
                </c:pt>
                <c:pt idx="45575">
                  <c:v>8.4362985039143894E-3</c:v>
                </c:pt>
                <c:pt idx="45576">
                  <c:v>2.3742002031043201E-2</c:v>
                </c:pt>
                <c:pt idx="45577">
                  <c:v>9.9208033560267105E-3</c:v>
                </c:pt>
                <c:pt idx="45578">
                  <c:v>1.25409306235703E-2</c:v>
                </c:pt>
                <c:pt idx="45579">
                  <c:v>9.0718242557687699E-3</c:v>
                </c:pt>
                <c:pt idx="45580">
                  <c:v>8.5866351919511898E-3</c:v>
                </c:pt>
                <c:pt idx="45581">
                  <c:v>2.2108581754508101E-2</c:v>
                </c:pt>
                <c:pt idx="45582">
                  <c:v>1.08695270909238E-2</c:v>
                </c:pt>
                <c:pt idx="45583">
                  <c:v>7.2113229484008301E-3</c:v>
                </c:pt>
                <c:pt idx="45584">
                  <c:v>1.14429411356918E-2</c:v>
                </c:pt>
                <c:pt idx="45585">
                  <c:v>1.7387550155652898E-2</c:v>
                </c:pt>
                <c:pt idx="45586">
                  <c:v>2.48055715734136E-2</c:v>
                </c:pt>
                <c:pt idx="45587">
                  <c:v>3.1826860542099503E-2</c:v>
                </c:pt>
                <c:pt idx="45588">
                  <c:v>1.5925545512150099E-2</c:v>
                </c:pt>
                <c:pt idx="45589">
                  <c:v>2.73177445390064E-2</c:v>
                </c:pt>
                <c:pt idx="45590">
                  <c:v>9.1196723468732494E-3</c:v>
                </c:pt>
                <c:pt idx="45591">
                  <c:v>8.0448308187751599E-3</c:v>
                </c:pt>
                <c:pt idx="45592">
                  <c:v>2.1506448577499799E-2</c:v>
                </c:pt>
                <c:pt idx="45593">
                  <c:v>7.3571962610580702E-2</c:v>
                </c:pt>
                <c:pt idx="45594">
                  <c:v>2.00490728430552E-2</c:v>
                </c:pt>
                <c:pt idx="45595">
                  <c:v>2.4374152365083598E-2</c:v>
                </c:pt>
                <c:pt idx="45596">
                  <c:v>1.1832391742523599E-2</c:v>
                </c:pt>
                <c:pt idx="45597">
                  <c:v>1.46040154263028E-2</c:v>
                </c:pt>
                <c:pt idx="45598">
                  <c:v>1.99667253753881E-2</c:v>
                </c:pt>
                <c:pt idx="45599">
                  <c:v>3.8286178942989899E-2</c:v>
                </c:pt>
                <c:pt idx="45600">
                  <c:v>2.4820603687467802E-2</c:v>
                </c:pt>
                <c:pt idx="45601">
                  <c:v>8.6878943176521804E-3</c:v>
                </c:pt>
                <c:pt idx="45602">
                  <c:v>1.9501278047196501E-2</c:v>
                </c:pt>
                <c:pt idx="45603">
                  <c:v>4.92372196625048E-2</c:v>
                </c:pt>
                <c:pt idx="45604">
                  <c:v>7.5143499974093904E-3</c:v>
                </c:pt>
                <c:pt idx="45605">
                  <c:v>1.44780791376697E-2</c:v>
                </c:pt>
                <c:pt idx="45606">
                  <c:v>8.4906889439763395E-3</c:v>
                </c:pt>
                <c:pt idx="45607">
                  <c:v>1.08875740684127E-2</c:v>
                </c:pt>
                <c:pt idx="45608">
                  <c:v>8.1306084222718504E-3</c:v>
                </c:pt>
                <c:pt idx="45609">
                  <c:v>8.6561060922408801E-3</c:v>
                </c:pt>
                <c:pt idx="45610">
                  <c:v>9.2577075008022005E-3</c:v>
                </c:pt>
                <c:pt idx="45611">
                  <c:v>8.0585305166079001E-3</c:v>
                </c:pt>
                <c:pt idx="45612">
                  <c:v>1.82208925174712E-2</c:v>
                </c:pt>
                <c:pt idx="45613">
                  <c:v>2.79793785602673E-2</c:v>
                </c:pt>
                <c:pt idx="45614">
                  <c:v>1.11348131740055E-2</c:v>
                </c:pt>
                <c:pt idx="45615">
                  <c:v>2.6370380560537199E-2</c:v>
                </c:pt>
                <c:pt idx="45616">
                  <c:v>1.7963003782023299E-2</c:v>
                </c:pt>
                <c:pt idx="45617">
                  <c:v>1.45924003312438E-2</c:v>
                </c:pt>
                <c:pt idx="45618">
                  <c:v>4.6907971063707699E-2</c:v>
                </c:pt>
                <c:pt idx="45619">
                  <c:v>3.07834159131407E-2</c:v>
                </c:pt>
                <c:pt idx="45620">
                  <c:v>2.6983814918411599E-2</c:v>
                </c:pt>
                <c:pt idx="45621">
                  <c:v>9.5182656493470394E-3</c:v>
                </c:pt>
                <c:pt idx="45622">
                  <c:v>1.36343470968059E-2</c:v>
                </c:pt>
                <c:pt idx="45623">
                  <c:v>5.1480558089327701E-2</c:v>
                </c:pt>
                <c:pt idx="45624">
                  <c:v>1.0918737260690901E-2</c:v>
                </c:pt>
                <c:pt idx="45625">
                  <c:v>1.1026553626809E-2</c:v>
                </c:pt>
                <c:pt idx="45626">
                  <c:v>8.8304478886589398E-3</c:v>
                </c:pt>
                <c:pt idx="45627">
                  <c:v>2.05411951556107E-2</c:v>
                </c:pt>
                <c:pt idx="45628">
                  <c:v>9.86726667456762E-3</c:v>
                </c:pt>
                <c:pt idx="45629">
                  <c:v>8.5915996076646392E-3</c:v>
                </c:pt>
                <c:pt idx="45630">
                  <c:v>1.71191359942004E-2</c:v>
                </c:pt>
                <c:pt idx="45631">
                  <c:v>2.8398081732069799E-2</c:v>
                </c:pt>
                <c:pt idx="45632">
                  <c:v>4.1642738370194499E-2</c:v>
                </c:pt>
                <c:pt idx="45633">
                  <c:v>1.85683674079569E-2</c:v>
                </c:pt>
                <c:pt idx="45634">
                  <c:v>2.6249969463892599E-2</c:v>
                </c:pt>
                <c:pt idx="45635">
                  <c:v>2.7669704271624102E-2</c:v>
                </c:pt>
                <c:pt idx="45636">
                  <c:v>2.50854956981089E-2</c:v>
                </c:pt>
                <c:pt idx="45637">
                  <c:v>9.9288339787973606E-3</c:v>
                </c:pt>
                <c:pt idx="45638">
                  <c:v>8.9673977458412102E-3</c:v>
                </c:pt>
                <c:pt idx="45639">
                  <c:v>1.18151013481605E-2</c:v>
                </c:pt>
                <c:pt idx="45640">
                  <c:v>7.1987033214129196E-3</c:v>
                </c:pt>
                <c:pt idx="45641">
                  <c:v>8.3564726170064201E-3</c:v>
                </c:pt>
                <c:pt idx="45642">
                  <c:v>1.4654043477461E-2</c:v>
                </c:pt>
                <c:pt idx="45643">
                  <c:v>3.6273387907646198E-2</c:v>
                </c:pt>
                <c:pt idx="45644">
                  <c:v>1.3344440652673199E-2</c:v>
                </c:pt>
                <c:pt idx="45645">
                  <c:v>1.0244911401206E-2</c:v>
                </c:pt>
                <c:pt idx="45646">
                  <c:v>3.4859657930713502E-2</c:v>
                </c:pt>
                <c:pt idx="45647">
                  <c:v>9.9641747365543099E-3</c:v>
                </c:pt>
                <c:pt idx="45648">
                  <c:v>4.7792242563992601E-2</c:v>
                </c:pt>
                <c:pt idx="45649">
                  <c:v>1.5019980827104901E-2</c:v>
                </c:pt>
                <c:pt idx="45650">
                  <c:v>7.2472863041712202E-2</c:v>
                </c:pt>
                <c:pt idx="45651">
                  <c:v>2.2854570360035201E-2</c:v>
                </c:pt>
                <c:pt idx="45652">
                  <c:v>5.4276509250217098E-2</c:v>
                </c:pt>
                <c:pt idx="45653">
                  <c:v>6.5629085715868896E-2</c:v>
                </c:pt>
                <c:pt idx="45654">
                  <c:v>7.5144655465171503E-2</c:v>
                </c:pt>
                <c:pt idx="45655">
                  <c:v>5.1651710917770099E-2</c:v>
                </c:pt>
                <c:pt idx="45656">
                  <c:v>2.3918517047182501E-2</c:v>
                </c:pt>
                <c:pt idx="45657">
                  <c:v>7.1253878187114705E-2</c:v>
                </c:pt>
                <c:pt idx="45658">
                  <c:v>1.23178202105218E-2</c:v>
                </c:pt>
                <c:pt idx="45659">
                  <c:v>8.7473161040498605E-3</c:v>
                </c:pt>
                <c:pt idx="45660">
                  <c:v>8.0362988408719405E-3</c:v>
                </c:pt>
                <c:pt idx="45661">
                  <c:v>1.30688484035203E-2</c:v>
                </c:pt>
                <c:pt idx="45662">
                  <c:v>1.67153680895538E-2</c:v>
                </c:pt>
                <c:pt idx="45663">
                  <c:v>1.19372880578079E-2</c:v>
                </c:pt>
                <c:pt idx="45664">
                  <c:v>1.8215727735868999E-2</c:v>
                </c:pt>
                <c:pt idx="45665">
                  <c:v>9.4942201163152294E-3</c:v>
                </c:pt>
                <c:pt idx="45666">
                  <c:v>8.8277977296933006E-3</c:v>
                </c:pt>
                <c:pt idx="45667">
                  <c:v>2.4650912165599101E-2</c:v>
                </c:pt>
                <c:pt idx="45668">
                  <c:v>1.81242098964687E-2</c:v>
                </c:pt>
                <c:pt idx="45669">
                  <c:v>8.9699977826949405E-3</c:v>
                </c:pt>
                <c:pt idx="45670">
                  <c:v>9.6865130065432997E-3</c:v>
                </c:pt>
                <c:pt idx="45671">
                  <c:v>1.18198482443416E-2</c:v>
                </c:pt>
                <c:pt idx="45672">
                  <c:v>1.05462048073506E-2</c:v>
                </c:pt>
                <c:pt idx="45673">
                  <c:v>9.6276983902764297E-3</c:v>
                </c:pt>
                <c:pt idx="45674">
                  <c:v>6.31632535181917E-2</c:v>
                </c:pt>
                <c:pt idx="45675">
                  <c:v>1.02323000643778E-2</c:v>
                </c:pt>
                <c:pt idx="45676">
                  <c:v>1.40190115829211E-2</c:v>
                </c:pt>
                <c:pt idx="45677">
                  <c:v>2.2385251568849601E-2</c:v>
                </c:pt>
                <c:pt idx="45678">
                  <c:v>2.3099545169160601E-2</c:v>
                </c:pt>
                <c:pt idx="45679">
                  <c:v>1.43314842345427E-2</c:v>
                </c:pt>
                <c:pt idx="45680">
                  <c:v>1.0052775120485E-2</c:v>
                </c:pt>
                <c:pt idx="45681">
                  <c:v>2.4126988346787399E-2</c:v>
                </c:pt>
                <c:pt idx="45682">
                  <c:v>2.0455407037495901E-2</c:v>
                </c:pt>
                <c:pt idx="45683">
                  <c:v>2.1206434221120101E-2</c:v>
                </c:pt>
                <c:pt idx="45684">
                  <c:v>6.18250596250551E-2</c:v>
                </c:pt>
                <c:pt idx="45685">
                  <c:v>8.7059063254326403E-3</c:v>
                </c:pt>
                <c:pt idx="45686">
                  <c:v>6.9554668236837494E-2</c:v>
                </c:pt>
                <c:pt idx="45687">
                  <c:v>8.8312764087858601E-3</c:v>
                </c:pt>
                <c:pt idx="45688">
                  <c:v>5.5692905340301302E-2</c:v>
                </c:pt>
                <c:pt idx="45689">
                  <c:v>1.45991648525528E-2</c:v>
                </c:pt>
                <c:pt idx="45690">
                  <c:v>8.6682102488699498E-3</c:v>
                </c:pt>
                <c:pt idx="45691">
                  <c:v>2.16503059315017E-2</c:v>
                </c:pt>
                <c:pt idx="45692">
                  <c:v>2.2537888097236398E-2</c:v>
                </c:pt>
                <c:pt idx="45693">
                  <c:v>1.25725071340525E-2</c:v>
                </c:pt>
                <c:pt idx="45694">
                  <c:v>2.8493427513184299E-2</c:v>
                </c:pt>
                <c:pt idx="45695">
                  <c:v>1.1773452181629999E-2</c:v>
                </c:pt>
                <c:pt idx="45696">
                  <c:v>3.8631394343290097E-2</c:v>
                </c:pt>
                <c:pt idx="45697">
                  <c:v>9.27780633106675E-3</c:v>
                </c:pt>
                <c:pt idx="45698">
                  <c:v>1.50879564369574E-2</c:v>
                </c:pt>
                <c:pt idx="45699">
                  <c:v>8.6898792074932996E-3</c:v>
                </c:pt>
                <c:pt idx="45700">
                  <c:v>1.56073393308806E-2</c:v>
                </c:pt>
                <c:pt idx="45701">
                  <c:v>8.0673887990688996E-3</c:v>
                </c:pt>
                <c:pt idx="45702">
                  <c:v>2.3678231435671E-2</c:v>
                </c:pt>
                <c:pt idx="45703">
                  <c:v>1.7972417034419801E-2</c:v>
                </c:pt>
                <c:pt idx="45704">
                  <c:v>1.6829914322308698E-2</c:v>
                </c:pt>
                <c:pt idx="45705">
                  <c:v>1.5267735639006E-2</c:v>
                </c:pt>
                <c:pt idx="45706">
                  <c:v>9.2569786334892792E-3</c:v>
                </c:pt>
                <c:pt idx="45707">
                  <c:v>4.1005697954797103E-2</c:v>
                </c:pt>
                <c:pt idx="45708">
                  <c:v>2.5642266343330399E-2</c:v>
                </c:pt>
                <c:pt idx="45709">
                  <c:v>1.5474665434593299E-2</c:v>
                </c:pt>
                <c:pt idx="45710">
                  <c:v>3.1912636593058402E-2</c:v>
                </c:pt>
                <c:pt idx="45711">
                  <c:v>3.72259458312671E-2</c:v>
                </c:pt>
                <c:pt idx="45712">
                  <c:v>1.11182629535077E-2</c:v>
                </c:pt>
                <c:pt idx="45713">
                  <c:v>3.58991714174079E-2</c:v>
                </c:pt>
                <c:pt idx="45714">
                  <c:v>6.1442757628402497E-2</c:v>
                </c:pt>
                <c:pt idx="45715">
                  <c:v>4.7421413951034302E-2</c:v>
                </c:pt>
                <c:pt idx="45716">
                  <c:v>8.2420869897938294E-3</c:v>
                </c:pt>
                <c:pt idx="45717">
                  <c:v>1.39779786394774E-2</c:v>
                </c:pt>
                <c:pt idx="45718">
                  <c:v>1.83047560421849E-2</c:v>
                </c:pt>
                <c:pt idx="45719">
                  <c:v>5.2355790006464203E-2</c:v>
                </c:pt>
                <c:pt idx="45720">
                  <c:v>1.8605773558694E-2</c:v>
                </c:pt>
                <c:pt idx="45721">
                  <c:v>7.39893210841268E-2</c:v>
                </c:pt>
                <c:pt idx="45722">
                  <c:v>6.1426273002892898E-2</c:v>
                </c:pt>
                <c:pt idx="45723">
                  <c:v>1.2111889116334901E-2</c:v>
                </c:pt>
                <c:pt idx="45724">
                  <c:v>1.22039291377676E-2</c:v>
                </c:pt>
                <c:pt idx="45725">
                  <c:v>7.5533415140086298E-3</c:v>
                </c:pt>
                <c:pt idx="45726">
                  <c:v>1.21510170181041E-2</c:v>
                </c:pt>
                <c:pt idx="45727">
                  <c:v>8.0152848110026098E-3</c:v>
                </c:pt>
                <c:pt idx="45728">
                  <c:v>8.7321596046476893E-3</c:v>
                </c:pt>
                <c:pt idx="45729">
                  <c:v>8.9021631080838503E-3</c:v>
                </c:pt>
                <c:pt idx="45730">
                  <c:v>1.49718373795171E-2</c:v>
                </c:pt>
                <c:pt idx="45731">
                  <c:v>2.3548747748312698E-2</c:v>
                </c:pt>
                <c:pt idx="45732">
                  <c:v>4.1713120073698103E-2</c:v>
                </c:pt>
                <c:pt idx="45733">
                  <c:v>7.9476712331347493E-3</c:v>
                </c:pt>
                <c:pt idx="45734">
                  <c:v>1.1122037062152999E-2</c:v>
                </c:pt>
                <c:pt idx="45735">
                  <c:v>1.4387554967657999E-2</c:v>
                </c:pt>
                <c:pt idx="45736">
                  <c:v>1.4540379424748199E-2</c:v>
                </c:pt>
                <c:pt idx="45737">
                  <c:v>1.3336981511167899E-2</c:v>
                </c:pt>
                <c:pt idx="45738">
                  <c:v>9.8117096215893599E-3</c:v>
                </c:pt>
                <c:pt idx="45739">
                  <c:v>7.7666264950753502E-2</c:v>
                </c:pt>
                <c:pt idx="45740">
                  <c:v>1.7263407724507799E-2</c:v>
                </c:pt>
                <c:pt idx="45741">
                  <c:v>9.2334432605210796E-3</c:v>
                </c:pt>
                <c:pt idx="45742">
                  <c:v>7.5376399851812603E-2</c:v>
                </c:pt>
                <c:pt idx="45743">
                  <c:v>1.23116970840538E-2</c:v>
                </c:pt>
                <c:pt idx="45744">
                  <c:v>2.4588061980162099E-2</c:v>
                </c:pt>
                <c:pt idx="45745">
                  <c:v>5.0633433818082503E-2</c:v>
                </c:pt>
                <c:pt idx="45746">
                  <c:v>1.4320805358408999E-2</c:v>
                </c:pt>
                <c:pt idx="45747">
                  <c:v>9.0258113603847896E-3</c:v>
                </c:pt>
                <c:pt idx="45748">
                  <c:v>4.6919739885962E-2</c:v>
                </c:pt>
                <c:pt idx="45749">
                  <c:v>7.4659805061356001E-3</c:v>
                </c:pt>
                <c:pt idx="45750">
                  <c:v>8.6562613287719907E-3</c:v>
                </c:pt>
                <c:pt idx="45751">
                  <c:v>2.51426891267801E-2</c:v>
                </c:pt>
                <c:pt idx="45752">
                  <c:v>4.0384394782668101E-2</c:v>
                </c:pt>
                <c:pt idx="45753">
                  <c:v>8.8325776113795992E-3</c:v>
                </c:pt>
                <c:pt idx="45754">
                  <c:v>9.9627059018792905E-3</c:v>
                </c:pt>
                <c:pt idx="45755">
                  <c:v>1.41972624390608E-2</c:v>
                </c:pt>
                <c:pt idx="45756">
                  <c:v>9.7637113928922201E-3</c:v>
                </c:pt>
                <c:pt idx="45757">
                  <c:v>2.0326858206212099E-2</c:v>
                </c:pt>
                <c:pt idx="45758">
                  <c:v>2.6547528759736299E-2</c:v>
                </c:pt>
                <c:pt idx="45759">
                  <c:v>7.0279799797941495E-2</c:v>
                </c:pt>
                <c:pt idx="45760">
                  <c:v>2.3464002101705E-2</c:v>
                </c:pt>
                <c:pt idx="45761">
                  <c:v>1.1199146533072199E-2</c:v>
                </c:pt>
                <c:pt idx="45762">
                  <c:v>1.0194143200324799E-2</c:v>
                </c:pt>
                <c:pt idx="45763">
                  <c:v>6.3021261159568701E-2</c:v>
                </c:pt>
                <c:pt idx="45764">
                  <c:v>8.5736203904194092E-3</c:v>
                </c:pt>
                <c:pt idx="45765">
                  <c:v>1.3389825950712499E-2</c:v>
                </c:pt>
                <c:pt idx="45766">
                  <c:v>2.1763531360618499E-2</c:v>
                </c:pt>
                <c:pt idx="45767">
                  <c:v>2.2049931497084299E-2</c:v>
                </c:pt>
                <c:pt idx="45768">
                  <c:v>7.5385897718364403E-3</c:v>
                </c:pt>
                <c:pt idx="45769">
                  <c:v>7.8682992819746805E-2</c:v>
                </c:pt>
                <c:pt idx="45770">
                  <c:v>7.5092636208108103E-3</c:v>
                </c:pt>
                <c:pt idx="45771">
                  <c:v>9.01778445878159E-3</c:v>
                </c:pt>
                <c:pt idx="45772">
                  <c:v>2.6601475311530998E-2</c:v>
                </c:pt>
                <c:pt idx="45773">
                  <c:v>2.3147086098430199E-2</c:v>
                </c:pt>
                <c:pt idx="45774">
                  <c:v>2.0781906306793801E-2</c:v>
                </c:pt>
                <c:pt idx="45775">
                  <c:v>4.0615215812093701E-2</c:v>
                </c:pt>
                <c:pt idx="45776">
                  <c:v>8.4886389732173103E-3</c:v>
                </c:pt>
                <c:pt idx="45777">
                  <c:v>8.7314279677271293E-3</c:v>
                </c:pt>
                <c:pt idx="45778">
                  <c:v>3.2253279255904002E-2</c:v>
                </c:pt>
                <c:pt idx="45779">
                  <c:v>5.7777719037714198E-2</c:v>
                </c:pt>
                <c:pt idx="45780">
                  <c:v>1.1338778087301399E-2</c:v>
                </c:pt>
                <c:pt idx="45781">
                  <c:v>7.4758039633924696E-3</c:v>
                </c:pt>
                <c:pt idx="45782">
                  <c:v>8.6010407356716494E-3</c:v>
                </c:pt>
                <c:pt idx="45783">
                  <c:v>2.3645614405185301E-2</c:v>
                </c:pt>
                <c:pt idx="45784">
                  <c:v>1.23808086687588E-2</c:v>
                </c:pt>
                <c:pt idx="45785">
                  <c:v>2.0854460101331899E-2</c:v>
                </c:pt>
                <c:pt idx="45786">
                  <c:v>2.4364058082642501E-2</c:v>
                </c:pt>
                <c:pt idx="45787">
                  <c:v>1.1202453544319301E-2</c:v>
                </c:pt>
                <c:pt idx="45788">
                  <c:v>2.59842078959251E-2</c:v>
                </c:pt>
                <c:pt idx="45789">
                  <c:v>1.14825562236637E-2</c:v>
                </c:pt>
                <c:pt idx="45790">
                  <c:v>1.9808798455554399E-2</c:v>
                </c:pt>
                <c:pt idx="45791">
                  <c:v>1.03111500882519E-2</c:v>
                </c:pt>
                <c:pt idx="45792">
                  <c:v>2.3029886361221299E-2</c:v>
                </c:pt>
                <c:pt idx="45793">
                  <c:v>3.3193132367159497E-2</c:v>
                </c:pt>
                <c:pt idx="45794">
                  <c:v>1.89608475133442E-2</c:v>
                </c:pt>
                <c:pt idx="45795">
                  <c:v>8.3717838340023002E-3</c:v>
                </c:pt>
                <c:pt idx="45796">
                  <c:v>8.7741965832139404E-3</c:v>
                </c:pt>
                <c:pt idx="45797">
                  <c:v>9.6642394538787903E-3</c:v>
                </c:pt>
                <c:pt idx="45798">
                  <c:v>7.4950116398312802E-3</c:v>
                </c:pt>
                <c:pt idx="45799">
                  <c:v>1.01268277786607E-2</c:v>
                </c:pt>
                <c:pt idx="45800">
                  <c:v>9.2511383136100103E-3</c:v>
                </c:pt>
                <c:pt idx="45801">
                  <c:v>1.6061677172365299E-2</c:v>
                </c:pt>
                <c:pt idx="45802">
                  <c:v>4.13087538253726E-2</c:v>
                </c:pt>
                <c:pt idx="45803">
                  <c:v>3.4943331066783198E-2</c:v>
                </c:pt>
                <c:pt idx="45804">
                  <c:v>3.1533923094613302E-2</c:v>
                </c:pt>
                <c:pt idx="45805">
                  <c:v>2.4603147288671901E-2</c:v>
                </c:pt>
                <c:pt idx="45806">
                  <c:v>9.3839827296018103E-3</c:v>
                </c:pt>
                <c:pt idx="45807">
                  <c:v>2.0740196565221702E-2</c:v>
                </c:pt>
                <c:pt idx="45808">
                  <c:v>2.2411782785869298E-2</c:v>
                </c:pt>
                <c:pt idx="45809">
                  <c:v>1.20124148312663E-2</c:v>
                </c:pt>
                <c:pt idx="45810">
                  <c:v>6.5294533301497495E-2</c:v>
                </c:pt>
                <c:pt idx="45811">
                  <c:v>4.2336636700145397E-2</c:v>
                </c:pt>
                <c:pt idx="45812">
                  <c:v>9.8809159064668795E-3</c:v>
                </c:pt>
                <c:pt idx="45813">
                  <c:v>1.2004343538592499E-2</c:v>
                </c:pt>
                <c:pt idx="45814">
                  <c:v>1.24251775038018E-2</c:v>
                </c:pt>
                <c:pt idx="45815">
                  <c:v>4.9644434356213803E-2</c:v>
                </c:pt>
                <c:pt idx="45816">
                  <c:v>2.14718358034326E-2</c:v>
                </c:pt>
                <c:pt idx="45817">
                  <c:v>7.9683140843456405E-3</c:v>
                </c:pt>
                <c:pt idx="45818">
                  <c:v>2.4628924126431001E-2</c:v>
                </c:pt>
                <c:pt idx="45819">
                  <c:v>1.19656941695675E-2</c:v>
                </c:pt>
                <c:pt idx="45820">
                  <c:v>1.3091346168665601E-2</c:v>
                </c:pt>
                <c:pt idx="45821">
                  <c:v>1.60443899141803E-2</c:v>
                </c:pt>
                <c:pt idx="45822">
                  <c:v>1.0731263371056E-2</c:v>
                </c:pt>
                <c:pt idx="45823">
                  <c:v>1.44476350480752E-2</c:v>
                </c:pt>
                <c:pt idx="45824">
                  <c:v>1.30863162387145E-2</c:v>
                </c:pt>
                <c:pt idx="45825">
                  <c:v>1.64140916560476E-2</c:v>
                </c:pt>
                <c:pt idx="45826">
                  <c:v>2.25727431713563E-2</c:v>
                </c:pt>
                <c:pt idx="45827">
                  <c:v>9.05162548527161E-3</c:v>
                </c:pt>
                <c:pt idx="45828">
                  <c:v>1.8667051365606601E-2</c:v>
                </c:pt>
                <c:pt idx="45829">
                  <c:v>5.15366499735532E-2</c:v>
                </c:pt>
                <c:pt idx="45830">
                  <c:v>4.7513034201177001E-2</c:v>
                </c:pt>
                <c:pt idx="45831">
                  <c:v>3.3964610814094902E-2</c:v>
                </c:pt>
                <c:pt idx="45832">
                  <c:v>9.8100569485848298E-3</c:v>
                </c:pt>
                <c:pt idx="45833">
                  <c:v>8.6356714312741892E-3</c:v>
                </c:pt>
                <c:pt idx="45834">
                  <c:v>3.9167333011343598E-2</c:v>
                </c:pt>
                <c:pt idx="45835">
                  <c:v>7.8943783283183296E-3</c:v>
                </c:pt>
                <c:pt idx="45836">
                  <c:v>1.7727842829160501E-2</c:v>
                </c:pt>
                <c:pt idx="45837">
                  <c:v>1.2082220533563301E-2</c:v>
                </c:pt>
                <c:pt idx="45838">
                  <c:v>7.0210401547510003E-3</c:v>
                </c:pt>
                <c:pt idx="45839">
                  <c:v>3.6538816901378599E-2</c:v>
                </c:pt>
                <c:pt idx="45840">
                  <c:v>4.8883791322161099E-2</c:v>
                </c:pt>
                <c:pt idx="45841">
                  <c:v>2.0990606602079999E-2</c:v>
                </c:pt>
                <c:pt idx="45842">
                  <c:v>2.7200212235238899E-2</c:v>
                </c:pt>
                <c:pt idx="45843">
                  <c:v>1.0903044239424901E-2</c:v>
                </c:pt>
                <c:pt idx="45844">
                  <c:v>9.4306013436232603E-3</c:v>
                </c:pt>
                <c:pt idx="45845">
                  <c:v>1.16008701545892E-2</c:v>
                </c:pt>
                <c:pt idx="45846">
                  <c:v>8.1595253219333107E-3</c:v>
                </c:pt>
                <c:pt idx="45847">
                  <c:v>3.0107700614082199E-2</c:v>
                </c:pt>
                <c:pt idx="45848">
                  <c:v>1.03324936234534E-2</c:v>
                </c:pt>
                <c:pt idx="45849">
                  <c:v>1.1738375381437899E-2</c:v>
                </c:pt>
                <c:pt idx="45850">
                  <c:v>2.0382935029850401E-2</c:v>
                </c:pt>
                <c:pt idx="45851">
                  <c:v>1.25122066536505E-2</c:v>
                </c:pt>
                <c:pt idx="45852">
                  <c:v>2.17470445649325E-2</c:v>
                </c:pt>
                <c:pt idx="45853">
                  <c:v>3.4693869838925299E-2</c:v>
                </c:pt>
                <c:pt idx="45854">
                  <c:v>3.08077130559519E-2</c:v>
                </c:pt>
                <c:pt idx="45855">
                  <c:v>9.6987300924642698E-3</c:v>
                </c:pt>
                <c:pt idx="45856">
                  <c:v>3.1478965078752197E-2</c:v>
                </c:pt>
                <c:pt idx="45857">
                  <c:v>1.7581043138249201E-2</c:v>
                </c:pt>
                <c:pt idx="45858">
                  <c:v>6.5354364863513897E-2</c:v>
                </c:pt>
                <c:pt idx="45859">
                  <c:v>1.2555609833537699E-2</c:v>
                </c:pt>
                <c:pt idx="45860">
                  <c:v>2.2763857309241499E-2</c:v>
                </c:pt>
                <c:pt idx="45861">
                  <c:v>8.5636680660374602E-3</c:v>
                </c:pt>
                <c:pt idx="45862">
                  <c:v>1.27377983926284E-2</c:v>
                </c:pt>
                <c:pt idx="45863">
                  <c:v>1.6737581666582499E-2</c:v>
                </c:pt>
                <c:pt idx="45864">
                  <c:v>1.3664146130579201E-2</c:v>
                </c:pt>
                <c:pt idx="45865">
                  <c:v>9.8560370684598192E-3</c:v>
                </c:pt>
                <c:pt idx="45866">
                  <c:v>1.95104390703555E-2</c:v>
                </c:pt>
                <c:pt idx="45867">
                  <c:v>1.2322555398471E-2</c:v>
                </c:pt>
                <c:pt idx="45868">
                  <c:v>8.0873026573357494E-3</c:v>
                </c:pt>
                <c:pt idx="45869">
                  <c:v>5.2299610406968101E-2</c:v>
                </c:pt>
                <c:pt idx="45870">
                  <c:v>7.5803649306146999E-3</c:v>
                </c:pt>
                <c:pt idx="45871">
                  <c:v>1.69195288298036E-2</c:v>
                </c:pt>
                <c:pt idx="45872">
                  <c:v>1.07979212053306E-2</c:v>
                </c:pt>
                <c:pt idx="45873">
                  <c:v>8.6993783936840201E-3</c:v>
                </c:pt>
                <c:pt idx="45874">
                  <c:v>1.2052368854720399E-2</c:v>
                </c:pt>
                <c:pt idx="45875">
                  <c:v>9.5463897578839697E-3</c:v>
                </c:pt>
                <c:pt idx="45876">
                  <c:v>5.77828681695364E-2</c:v>
                </c:pt>
                <c:pt idx="45877">
                  <c:v>1.3969151195143701E-2</c:v>
                </c:pt>
                <c:pt idx="45878">
                  <c:v>2.12785443542629E-2</c:v>
                </c:pt>
                <c:pt idx="45879">
                  <c:v>1.8742077895334101E-2</c:v>
                </c:pt>
                <c:pt idx="45880">
                  <c:v>2.79162317486479E-2</c:v>
                </c:pt>
                <c:pt idx="45881">
                  <c:v>9.9637016782766104E-3</c:v>
                </c:pt>
                <c:pt idx="45882">
                  <c:v>4.3924497415007598E-2</c:v>
                </c:pt>
                <c:pt idx="45883">
                  <c:v>1.55376864373906E-2</c:v>
                </c:pt>
                <c:pt idx="45884">
                  <c:v>2.0326445204670002E-2</c:v>
                </c:pt>
                <c:pt idx="45885">
                  <c:v>4.2658835672249797E-2</c:v>
                </c:pt>
                <c:pt idx="45886">
                  <c:v>7.3663195132647203E-3</c:v>
                </c:pt>
                <c:pt idx="45887">
                  <c:v>2.2286251846526502E-2</c:v>
                </c:pt>
                <c:pt idx="45888">
                  <c:v>1.9572800783119602E-2</c:v>
                </c:pt>
                <c:pt idx="45889">
                  <c:v>1.42246731841278E-2</c:v>
                </c:pt>
                <c:pt idx="45890">
                  <c:v>8.5628132101217107E-3</c:v>
                </c:pt>
                <c:pt idx="45891">
                  <c:v>1.3224742710116699E-2</c:v>
                </c:pt>
                <c:pt idx="45892">
                  <c:v>5.0276656697889298E-2</c:v>
                </c:pt>
                <c:pt idx="45893">
                  <c:v>1.3823967757964E-2</c:v>
                </c:pt>
                <c:pt idx="45894">
                  <c:v>7.2844878113370402E-3</c:v>
                </c:pt>
                <c:pt idx="45895">
                  <c:v>8.83192385768726E-3</c:v>
                </c:pt>
                <c:pt idx="45896">
                  <c:v>4.2402627740737497E-2</c:v>
                </c:pt>
                <c:pt idx="45897">
                  <c:v>3.4648199272027599E-2</c:v>
                </c:pt>
                <c:pt idx="45898">
                  <c:v>1.2422040868831001E-2</c:v>
                </c:pt>
                <c:pt idx="45899">
                  <c:v>3.5073840897891798E-2</c:v>
                </c:pt>
                <c:pt idx="45900">
                  <c:v>1.60448975316776E-2</c:v>
                </c:pt>
                <c:pt idx="45901">
                  <c:v>7.8131517126100395E-3</c:v>
                </c:pt>
                <c:pt idx="45902">
                  <c:v>1.0293274928431099E-2</c:v>
                </c:pt>
                <c:pt idx="45903">
                  <c:v>1.31437975104993E-2</c:v>
                </c:pt>
                <c:pt idx="45904">
                  <c:v>9.0045498704514997E-3</c:v>
                </c:pt>
                <c:pt idx="45905">
                  <c:v>1.47431772700951E-2</c:v>
                </c:pt>
                <c:pt idx="45906">
                  <c:v>9.9561526802665508E-3</c:v>
                </c:pt>
                <c:pt idx="45907">
                  <c:v>1.4631952236228299E-2</c:v>
                </c:pt>
                <c:pt idx="45908">
                  <c:v>1.32515975248601E-2</c:v>
                </c:pt>
                <c:pt idx="45909">
                  <c:v>7.4372240683489799E-2</c:v>
                </c:pt>
                <c:pt idx="45910">
                  <c:v>2.40930495125471E-2</c:v>
                </c:pt>
                <c:pt idx="45911">
                  <c:v>3.8115922108599001E-2</c:v>
                </c:pt>
                <c:pt idx="45912">
                  <c:v>5.7329747349727199E-2</c:v>
                </c:pt>
                <c:pt idx="45913">
                  <c:v>1.2720141696506799E-2</c:v>
                </c:pt>
                <c:pt idx="45914">
                  <c:v>4.0304515216864803E-2</c:v>
                </c:pt>
                <c:pt idx="45915">
                  <c:v>8.0483610265320304E-3</c:v>
                </c:pt>
                <c:pt idx="45916">
                  <c:v>1.0334448864941601E-2</c:v>
                </c:pt>
                <c:pt idx="45917">
                  <c:v>1.31610602780398E-2</c:v>
                </c:pt>
                <c:pt idx="45918">
                  <c:v>1.56233958748712E-2</c:v>
                </c:pt>
                <c:pt idx="45919">
                  <c:v>4.96229104310459E-2</c:v>
                </c:pt>
                <c:pt idx="45920">
                  <c:v>4.4632671648044901E-2</c:v>
                </c:pt>
                <c:pt idx="45921">
                  <c:v>8.8056919406135602E-3</c:v>
                </c:pt>
                <c:pt idx="45922">
                  <c:v>7.8129569840312593E-2</c:v>
                </c:pt>
                <c:pt idx="45923">
                  <c:v>1.1794958513813399E-2</c:v>
                </c:pt>
                <c:pt idx="45924">
                  <c:v>2.4433915517854302E-2</c:v>
                </c:pt>
                <c:pt idx="45925">
                  <c:v>8.2658372974136803E-3</c:v>
                </c:pt>
                <c:pt idx="45926">
                  <c:v>1.5626947004786101E-2</c:v>
                </c:pt>
                <c:pt idx="45927">
                  <c:v>4.6702617136536798E-2</c:v>
                </c:pt>
                <c:pt idx="45928">
                  <c:v>3.6851577140668099E-2</c:v>
                </c:pt>
                <c:pt idx="45929">
                  <c:v>1.0626744470861101E-2</c:v>
                </c:pt>
                <c:pt idx="45930">
                  <c:v>8.7365987812579194E-3</c:v>
                </c:pt>
                <c:pt idx="45931">
                  <c:v>2.0483307863565999E-2</c:v>
                </c:pt>
                <c:pt idx="45932">
                  <c:v>1.8711157092746199E-2</c:v>
                </c:pt>
                <c:pt idx="45933">
                  <c:v>3.0529799603517701E-2</c:v>
                </c:pt>
                <c:pt idx="45934">
                  <c:v>3.5559324194926301E-2</c:v>
                </c:pt>
                <c:pt idx="45935">
                  <c:v>3.2798860763695703E-2</c:v>
                </c:pt>
                <c:pt idx="45936">
                  <c:v>3.4214679708433997E-2</c:v>
                </c:pt>
                <c:pt idx="45937">
                  <c:v>4.3750833792168001E-2</c:v>
                </c:pt>
                <c:pt idx="45938">
                  <c:v>9.4912170716294295E-3</c:v>
                </c:pt>
                <c:pt idx="45939">
                  <c:v>1.8643756478199401E-2</c:v>
                </c:pt>
                <c:pt idx="45940">
                  <c:v>8.2120130123809303E-3</c:v>
                </c:pt>
                <c:pt idx="45941">
                  <c:v>7.31062781788854E-3</c:v>
                </c:pt>
                <c:pt idx="45942">
                  <c:v>1.0404836200856599E-2</c:v>
                </c:pt>
                <c:pt idx="45943">
                  <c:v>1.7889656760873899E-2</c:v>
                </c:pt>
                <c:pt idx="45944">
                  <c:v>1.09672661661633E-2</c:v>
                </c:pt>
                <c:pt idx="45945">
                  <c:v>2.1968308849762301E-2</c:v>
                </c:pt>
                <c:pt idx="45946">
                  <c:v>2.71388352453103E-2</c:v>
                </c:pt>
                <c:pt idx="45947">
                  <c:v>2.4591900604209301E-2</c:v>
                </c:pt>
                <c:pt idx="45948">
                  <c:v>1.1967460883003499E-2</c:v>
                </c:pt>
                <c:pt idx="45949">
                  <c:v>2.3865347799233799E-2</c:v>
                </c:pt>
                <c:pt idx="45950">
                  <c:v>1.9148714247908299E-2</c:v>
                </c:pt>
                <c:pt idx="45951">
                  <c:v>7.5016459101227596E-3</c:v>
                </c:pt>
                <c:pt idx="45952">
                  <c:v>1.11200485580142E-2</c:v>
                </c:pt>
                <c:pt idx="45953">
                  <c:v>1.00954249208663E-2</c:v>
                </c:pt>
                <c:pt idx="45954">
                  <c:v>7.6414021722396499E-3</c:v>
                </c:pt>
                <c:pt idx="45955">
                  <c:v>1.17946511191516E-2</c:v>
                </c:pt>
                <c:pt idx="45956">
                  <c:v>7.8101092658719E-3</c:v>
                </c:pt>
                <c:pt idx="45957">
                  <c:v>1.7405051382451402E-2</c:v>
                </c:pt>
                <c:pt idx="45958">
                  <c:v>1.1101500304666599E-2</c:v>
                </c:pt>
                <c:pt idx="45959">
                  <c:v>5.8353570442290698E-2</c:v>
                </c:pt>
                <c:pt idx="45960">
                  <c:v>4.8783346651457199E-2</c:v>
                </c:pt>
                <c:pt idx="45961">
                  <c:v>1.8467125189951899E-2</c:v>
                </c:pt>
                <c:pt idx="45962">
                  <c:v>1.3497204511795801E-2</c:v>
                </c:pt>
                <c:pt idx="45963">
                  <c:v>2.28907438406558E-2</c:v>
                </c:pt>
                <c:pt idx="45964">
                  <c:v>1.2031122431026499E-2</c:v>
                </c:pt>
                <c:pt idx="45965">
                  <c:v>1.2512483887911501E-2</c:v>
                </c:pt>
                <c:pt idx="45966">
                  <c:v>1.0838363095156499E-2</c:v>
                </c:pt>
                <c:pt idx="45967">
                  <c:v>1.3390362488284201E-2</c:v>
                </c:pt>
                <c:pt idx="45968">
                  <c:v>6.2144767439417901E-2</c:v>
                </c:pt>
                <c:pt idx="45969">
                  <c:v>1.1731257045734101E-2</c:v>
                </c:pt>
                <c:pt idx="45970">
                  <c:v>1.5822639077033102E-2</c:v>
                </c:pt>
                <c:pt idx="45971">
                  <c:v>1.36479645270311E-2</c:v>
                </c:pt>
                <c:pt idx="45972">
                  <c:v>6.0856128064054299E-2</c:v>
                </c:pt>
                <c:pt idx="45973">
                  <c:v>1.1746378060831E-2</c:v>
                </c:pt>
                <c:pt idx="45974">
                  <c:v>5.5461646406781001E-2</c:v>
                </c:pt>
                <c:pt idx="45975">
                  <c:v>1.8667382327548099E-2</c:v>
                </c:pt>
                <c:pt idx="45976">
                  <c:v>2.5087711963860799E-2</c:v>
                </c:pt>
                <c:pt idx="45977">
                  <c:v>7.2606215260212006E-2</c:v>
                </c:pt>
                <c:pt idx="45978">
                  <c:v>9.5961509571404098E-3</c:v>
                </c:pt>
                <c:pt idx="45979">
                  <c:v>7.9937334569199197E-3</c:v>
                </c:pt>
                <c:pt idx="45980">
                  <c:v>1.8289523037201501E-2</c:v>
                </c:pt>
                <c:pt idx="45981">
                  <c:v>1.6619327479570799E-2</c:v>
                </c:pt>
                <c:pt idx="45982">
                  <c:v>7.5679046991022399E-3</c:v>
                </c:pt>
                <c:pt idx="45983">
                  <c:v>1.21254196078973E-2</c:v>
                </c:pt>
                <c:pt idx="45984">
                  <c:v>1.3134903408460699E-2</c:v>
                </c:pt>
                <c:pt idx="45985">
                  <c:v>3.0120972933114502E-2</c:v>
                </c:pt>
                <c:pt idx="45986">
                  <c:v>1.9837108429189901E-2</c:v>
                </c:pt>
                <c:pt idx="45987">
                  <c:v>1.54565335873963E-2</c:v>
                </c:pt>
                <c:pt idx="45988">
                  <c:v>3.9570852031779499E-2</c:v>
                </c:pt>
                <c:pt idx="45989">
                  <c:v>1.2689559088661101E-2</c:v>
                </c:pt>
                <c:pt idx="45990">
                  <c:v>4.5773531978709897E-2</c:v>
                </c:pt>
                <c:pt idx="45991">
                  <c:v>9.1152137955367793E-3</c:v>
                </c:pt>
                <c:pt idx="45992">
                  <c:v>8.4402872379746793E-3</c:v>
                </c:pt>
                <c:pt idx="45993">
                  <c:v>7.7203434271140101E-3</c:v>
                </c:pt>
                <c:pt idx="45994">
                  <c:v>1.76994646599417E-2</c:v>
                </c:pt>
                <c:pt idx="45995">
                  <c:v>1.6503646515852101E-2</c:v>
                </c:pt>
                <c:pt idx="45996">
                  <c:v>5.7302505467541301E-2</c:v>
                </c:pt>
                <c:pt idx="45997">
                  <c:v>3.5122099182746697E-2</c:v>
                </c:pt>
                <c:pt idx="45998">
                  <c:v>1.0098235937218101E-2</c:v>
                </c:pt>
                <c:pt idx="45999">
                  <c:v>1.11938699877578E-2</c:v>
                </c:pt>
                <c:pt idx="46000">
                  <c:v>7.4611041149939801E-3</c:v>
                </c:pt>
                <c:pt idx="46001">
                  <c:v>1.00411174331835E-2</c:v>
                </c:pt>
                <c:pt idx="46002">
                  <c:v>6.0472768579357197E-2</c:v>
                </c:pt>
                <c:pt idx="46003">
                  <c:v>2.2022391535812601E-2</c:v>
                </c:pt>
                <c:pt idx="46004">
                  <c:v>2.8056828897618801E-2</c:v>
                </c:pt>
                <c:pt idx="46005">
                  <c:v>2.1877623902408001E-2</c:v>
                </c:pt>
                <c:pt idx="46006">
                  <c:v>1.3667769123319601E-2</c:v>
                </c:pt>
                <c:pt idx="46007">
                  <c:v>2.18611638256208E-2</c:v>
                </c:pt>
                <c:pt idx="46008">
                  <c:v>1.3424521500834299E-2</c:v>
                </c:pt>
                <c:pt idx="46009">
                  <c:v>2.35694298367237E-2</c:v>
                </c:pt>
                <c:pt idx="46010">
                  <c:v>1.26060642349657E-2</c:v>
                </c:pt>
                <c:pt idx="46011">
                  <c:v>1.38225253550525E-2</c:v>
                </c:pt>
                <c:pt idx="46012">
                  <c:v>1.2616786761937599E-2</c:v>
                </c:pt>
                <c:pt idx="46013">
                  <c:v>1.6875244258829001E-2</c:v>
                </c:pt>
                <c:pt idx="46014">
                  <c:v>4.31729768818448E-2</c:v>
                </c:pt>
                <c:pt idx="46015">
                  <c:v>1.05310088496993E-2</c:v>
                </c:pt>
                <c:pt idx="46016">
                  <c:v>3.8815081622566E-2</c:v>
                </c:pt>
                <c:pt idx="46017">
                  <c:v>1.4862217727163601E-2</c:v>
                </c:pt>
                <c:pt idx="46018">
                  <c:v>1.3496303470647E-2</c:v>
                </c:pt>
                <c:pt idx="46019">
                  <c:v>1.4842983771480901E-2</c:v>
                </c:pt>
                <c:pt idx="46020">
                  <c:v>2.3903781188242899E-2</c:v>
                </c:pt>
                <c:pt idx="46021">
                  <c:v>9.7159492688263308E-3</c:v>
                </c:pt>
                <c:pt idx="46022">
                  <c:v>5.0340696670413798E-2</c:v>
                </c:pt>
                <c:pt idx="46023">
                  <c:v>8.3931161841576101E-3</c:v>
                </c:pt>
                <c:pt idx="46024">
                  <c:v>2.47738171054455E-2</c:v>
                </c:pt>
                <c:pt idx="46025">
                  <c:v>1.2571519115782101E-2</c:v>
                </c:pt>
                <c:pt idx="46026">
                  <c:v>1.59357877514812E-2</c:v>
                </c:pt>
                <c:pt idx="46027">
                  <c:v>1.8806159468219698E-2</c:v>
                </c:pt>
                <c:pt idx="46028">
                  <c:v>8.6795261335685797E-3</c:v>
                </c:pt>
                <c:pt idx="46029">
                  <c:v>2.1214599209364499E-2</c:v>
                </c:pt>
                <c:pt idx="46030">
                  <c:v>2.77311213950612E-2</c:v>
                </c:pt>
                <c:pt idx="46031">
                  <c:v>6.9885198283198401E-3</c:v>
                </c:pt>
                <c:pt idx="46032">
                  <c:v>2.6358330966641599E-2</c:v>
                </c:pt>
                <c:pt idx="46033">
                  <c:v>1.81088057141231E-2</c:v>
                </c:pt>
                <c:pt idx="46034">
                  <c:v>8.2682290353815694E-3</c:v>
                </c:pt>
                <c:pt idx="46035">
                  <c:v>7.6918584276636698E-2</c:v>
                </c:pt>
                <c:pt idx="46036">
                  <c:v>1.8800800901388501E-2</c:v>
                </c:pt>
                <c:pt idx="46037">
                  <c:v>7.1224388040223602E-2</c:v>
                </c:pt>
                <c:pt idx="46038">
                  <c:v>1.4923428946006199E-2</c:v>
                </c:pt>
                <c:pt idx="46039">
                  <c:v>3.4024599111527901E-2</c:v>
                </c:pt>
                <c:pt idx="46040">
                  <c:v>9.6928238458935806E-3</c:v>
                </c:pt>
                <c:pt idx="46041">
                  <c:v>7.5034650260915298E-2</c:v>
                </c:pt>
                <c:pt idx="46042">
                  <c:v>8.4490579421626008E-3</c:v>
                </c:pt>
                <c:pt idx="46043">
                  <c:v>1.22473103254478E-2</c:v>
                </c:pt>
                <c:pt idx="46044">
                  <c:v>3.9192394804314301E-2</c:v>
                </c:pt>
                <c:pt idx="46045">
                  <c:v>3.78531798409526E-2</c:v>
                </c:pt>
                <c:pt idx="46046">
                  <c:v>9.1141685552290509E-3</c:v>
                </c:pt>
                <c:pt idx="46047">
                  <c:v>2.4975111440113801E-2</c:v>
                </c:pt>
                <c:pt idx="46048">
                  <c:v>1.50491307689743E-2</c:v>
                </c:pt>
                <c:pt idx="46049">
                  <c:v>2.1114702943364299E-2</c:v>
                </c:pt>
                <c:pt idx="46050">
                  <c:v>4.5975042659378199E-2</c:v>
                </c:pt>
                <c:pt idx="46051">
                  <c:v>8.1146371826571698E-3</c:v>
                </c:pt>
                <c:pt idx="46052">
                  <c:v>1.0851608132436999E-2</c:v>
                </c:pt>
                <c:pt idx="46053">
                  <c:v>9.9306618728830197E-3</c:v>
                </c:pt>
                <c:pt idx="46054">
                  <c:v>1.20004351422225E-2</c:v>
                </c:pt>
                <c:pt idx="46055">
                  <c:v>2.4510658924614001E-2</c:v>
                </c:pt>
                <c:pt idx="46056">
                  <c:v>4.7874621886563801E-2</c:v>
                </c:pt>
                <c:pt idx="46057">
                  <c:v>1.9727524772508401E-2</c:v>
                </c:pt>
                <c:pt idx="46058">
                  <c:v>2.51520881408023E-2</c:v>
                </c:pt>
                <c:pt idx="46059">
                  <c:v>3.6956024721008798E-2</c:v>
                </c:pt>
                <c:pt idx="46060">
                  <c:v>1.5541978842511499E-2</c:v>
                </c:pt>
                <c:pt idx="46061">
                  <c:v>6.2257312707618799E-2</c:v>
                </c:pt>
                <c:pt idx="46062">
                  <c:v>1.24966703911759E-2</c:v>
                </c:pt>
                <c:pt idx="46063">
                  <c:v>2.1935561797905199E-2</c:v>
                </c:pt>
                <c:pt idx="46064">
                  <c:v>1.55829894621101E-2</c:v>
                </c:pt>
                <c:pt idx="46065">
                  <c:v>1.1042070776409899E-2</c:v>
                </c:pt>
                <c:pt idx="46066">
                  <c:v>1.8326770914535599E-2</c:v>
                </c:pt>
                <c:pt idx="46067">
                  <c:v>6.6851356002940093E-2</c:v>
                </c:pt>
                <c:pt idx="46068">
                  <c:v>6.3013615174158294E-2</c:v>
                </c:pt>
                <c:pt idx="46069">
                  <c:v>1.06953554669928E-2</c:v>
                </c:pt>
                <c:pt idx="46070">
                  <c:v>1.02751145745673E-2</c:v>
                </c:pt>
                <c:pt idx="46071">
                  <c:v>1.40863753900872E-2</c:v>
                </c:pt>
                <c:pt idx="46072">
                  <c:v>1.0074629935535101E-2</c:v>
                </c:pt>
                <c:pt idx="46073">
                  <c:v>7.2528958687311899E-3</c:v>
                </c:pt>
                <c:pt idx="46074">
                  <c:v>1.18599368793412E-2</c:v>
                </c:pt>
                <c:pt idx="46075">
                  <c:v>7.5386777545353896E-3</c:v>
                </c:pt>
                <c:pt idx="46076">
                  <c:v>8.7548990589977303E-3</c:v>
                </c:pt>
                <c:pt idx="46077">
                  <c:v>2.6785307007384698E-2</c:v>
                </c:pt>
                <c:pt idx="46078">
                  <c:v>2.2652109293227099E-2</c:v>
                </c:pt>
                <c:pt idx="46079">
                  <c:v>2.3026031349514999E-2</c:v>
                </c:pt>
                <c:pt idx="46080">
                  <c:v>5.8273208773515398E-2</c:v>
                </c:pt>
                <c:pt idx="46081">
                  <c:v>7.9710538331626904E-2</c:v>
                </c:pt>
                <c:pt idx="46082">
                  <c:v>5.1134045208567201E-2</c:v>
                </c:pt>
                <c:pt idx="46083">
                  <c:v>4.4877902598878701E-2</c:v>
                </c:pt>
                <c:pt idx="46084">
                  <c:v>7.0207525636315493E-2</c:v>
                </c:pt>
                <c:pt idx="46085">
                  <c:v>2.03299074380715E-2</c:v>
                </c:pt>
                <c:pt idx="46086">
                  <c:v>1.1198914384723001E-2</c:v>
                </c:pt>
                <c:pt idx="46087">
                  <c:v>1.52307898173144E-2</c:v>
                </c:pt>
                <c:pt idx="46088">
                  <c:v>8.0533602728967008E-3</c:v>
                </c:pt>
                <c:pt idx="46089">
                  <c:v>4.7278344114880598E-2</c:v>
                </c:pt>
                <c:pt idx="46090">
                  <c:v>1.1630297987842099E-2</c:v>
                </c:pt>
                <c:pt idx="46091">
                  <c:v>5.1475410581381303E-2</c:v>
                </c:pt>
                <c:pt idx="46092">
                  <c:v>1.1397610707598E-2</c:v>
                </c:pt>
                <c:pt idx="46093">
                  <c:v>1.49457401657029E-2</c:v>
                </c:pt>
                <c:pt idx="46094">
                  <c:v>8.67572579576735E-3</c:v>
                </c:pt>
                <c:pt idx="46095">
                  <c:v>1.2768958478328001E-2</c:v>
                </c:pt>
                <c:pt idx="46096">
                  <c:v>1.75397588653649E-2</c:v>
                </c:pt>
                <c:pt idx="46097">
                  <c:v>2.2436247511576E-2</c:v>
                </c:pt>
                <c:pt idx="46098">
                  <c:v>7.7752066661270103E-2</c:v>
                </c:pt>
                <c:pt idx="46099">
                  <c:v>5.21155936285147E-2</c:v>
                </c:pt>
                <c:pt idx="46100">
                  <c:v>8.5591777695231998E-3</c:v>
                </c:pt>
                <c:pt idx="46101">
                  <c:v>1.8075836877250201E-2</c:v>
                </c:pt>
                <c:pt idx="46102">
                  <c:v>3.02310111890619E-2</c:v>
                </c:pt>
                <c:pt idx="46103">
                  <c:v>9.2910466196098693E-3</c:v>
                </c:pt>
                <c:pt idx="46104">
                  <c:v>1.01472990308777E-2</c:v>
                </c:pt>
                <c:pt idx="46105">
                  <c:v>2.5653229479376701E-2</c:v>
                </c:pt>
                <c:pt idx="46106">
                  <c:v>1.51443609484661E-2</c:v>
                </c:pt>
                <c:pt idx="46107">
                  <c:v>1.6998024554545001E-2</c:v>
                </c:pt>
                <c:pt idx="46108">
                  <c:v>6.9968064668832805E-2</c:v>
                </c:pt>
                <c:pt idx="46109">
                  <c:v>1.08734311458593E-2</c:v>
                </c:pt>
                <c:pt idx="46110">
                  <c:v>2.2789749035760198E-2</c:v>
                </c:pt>
                <c:pt idx="46111">
                  <c:v>1.3766065160784199E-2</c:v>
                </c:pt>
                <c:pt idx="46112">
                  <c:v>1.84108746926861E-2</c:v>
                </c:pt>
                <c:pt idx="46113">
                  <c:v>8.7735133368357608E-3</c:v>
                </c:pt>
                <c:pt idx="46114">
                  <c:v>2.2884139608642402E-2</c:v>
                </c:pt>
                <c:pt idx="46115">
                  <c:v>3.0170858387251101E-2</c:v>
                </c:pt>
                <c:pt idx="46116">
                  <c:v>1.26325121016829E-2</c:v>
                </c:pt>
                <c:pt idx="46117">
                  <c:v>2.2547910313487501E-2</c:v>
                </c:pt>
                <c:pt idx="46118">
                  <c:v>6.17817775216443E-2</c:v>
                </c:pt>
                <c:pt idx="46119">
                  <c:v>1.0901719078535601E-2</c:v>
                </c:pt>
                <c:pt idx="46120">
                  <c:v>1.0161353275871801E-2</c:v>
                </c:pt>
                <c:pt idx="46121">
                  <c:v>7.3906273358268102E-3</c:v>
                </c:pt>
                <c:pt idx="46122">
                  <c:v>1.3338228200847801E-2</c:v>
                </c:pt>
                <c:pt idx="46123">
                  <c:v>7.3445121680055497E-3</c:v>
                </c:pt>
                <c:pt idx="46124">
                  <c:v>1.5263342639047399E-2</c:v>
                </c:pt>
                <c:pt idx="46125">
                  <c:v>2.8610607910299499E-2</c:v>
                </c:pt>
                <c:pt idx="46126">
                  <c:v>1.1583037832242E-2</c:v>
                </c:pt>
                <c:pt idx="46127">
                  <c:v>5.4815783539425497E-2</c:v>
                </c:pt>
                <c:pt idx="46128">
                  <c:v>2.3924016922317701E-2</c:v>
                </c:pt>
                <c:pt idx="46129">
                  <c:v>9.3014561573172509E-3</c:v>
                </c:pt>
                <c:pt idx="46130">
                  <c:v>8.4832582462801495E-3</c:v>
                </c:pt>
                <c:pt idx="46131">
                  <c:v>1.8245014782608E-2</c:v>
                </c:pt>
                <c:pt idx="46132">
                  <c:v>2.9633239437695101E-2</c:v>
                </c:pt>
                <c:pt idx="46133">
                  <c:v>6.4040790318245902E-2</c:v>
                </c:pt>
                <c:pt idx="46134">
                  <c:v>2.26301394364678E-2</c:v>
                </c:pt>
                <c:pt idx="46135">
                  <c:v>1.23113043160615E-2</c:v>
                </c:pt>
                <c:pt idx="46136">
                  <c:v>2.50816333980593E-2</c:v>
                </c:pt>
                <c:pt idx="46137">
                  <c:v>1.22540531497552E-2</c:v>
                </c:pt>
                <c:pt idx="46138">
                  <c:v>1.9247205150050201E-2</c:v>
                </c:pt>
                <c:pt idx="46139">
                  <c:v>6.5574525344643406E-2</c:v>
                </c:pt>
                <c:pt idx="46140">
                  <c:v>8.1909617526788898E-3</c:v>
                </c:pt>
                <c:pt idx="46141">
                  <c:v>1.44863986505462E-2</c:v>
                </c:pt>
                <c:pt idx="46142">
                  <c:v>9.9297314127322605E-3</c:v>
                </c:pt>
                <c:pt idx="46143">
                  <c:v>1.10522266912364E-2</c:v>
                </c:pt>
                <c:pt idx="46144">
                  <c:v>4.1848329889402403E-2</c:v>
                </c:pt>
                <c:pt idx="46145">
                  <c:v>5.8791287199285301E-2</c:v>
                </c:pt>
                <c:pt idx="46146">
                  <c:v>9.3062286482156094E-3</c:v>
                </c:pt>
                <c:pt idx="46147">
                  <c:v>1.4466202019223001E-2</c:v>
                </c:pt>
                <c:pt idx="46148">
                  <c:v>8.7485862872054097E-3</c:v>
                </c:pt>
                <c:pt idx="46149">
                  <c:v>1.7399368023436401E-2</c:v>
                </c:pt>
                <c:pt idx="46150">
                  <c:v>1.1641213739754601E-2</c:v>
                </c:pt>
                <c:pt idx="46151">
                  <c:v>8.4663771478936407E-3</c:v>
                </c:pt>
                <c:pt idx="46152">
                  <c:v>1.1447417879803801E-2</c:v>
                </c:pt>
                <c:pt idx="46153">
                  <c:v>2.03972588688482E-2</c:v>
                </c:pt>
                <c:pt idx="46154">
                  <c:v>1.6416758236637699E-2</c:v>
                </c:pt>
                <c:pt idx="46155">
                  <c:v>8.3529756273868303E-3</c:v>
                </c:pt>
                <c:pt idx="46156">
                  <c:v>2.9084765245832801E-2</c:v>
                </c:pt>
                <c:pt idx="46157">
                  <c:v>2.5322110100534801E-2</c:v>
                </c:pt>
                <c:pt idx="46158">
                  <c:v>1.27717934737343E-2</c:v>
                </c:pt>
                <c:pt idx="46159">
                  <c:v>7.5152356038903599E-3</c:v>
                </c:pt>
                <c:pt idx="46160">
                  <c:v>8.0264929114259004E-2</c:v>
                </c:pt>
                <c:pt idx="46161">
                  <c:v>3.8324553086722599E-2</c:v>
                </c:pt>
                <c:pt idx="46162">
                  <c:v>4.1851386553476602E-2</c:v>
                </c:pt>
                <c:pt idx="46163">
                  <c:v>7.6176588715680697E-3</c:v>
                </c:pt>
                <c:pt idx="46164">
                  <c:v>1.1101503897959501E-2</c:v>
                </c:pt>
                <c:pt idx="46165">
                  <c:v>2.2257852122489801E-2</c:v>
                </c:pt>
                <c:pt idx="46166">
                  <c:v>5.2906313588234402E-2</c:v>
                </c:pt>
                <c:pt idx="46167">
                  <c:v>8.2757395427765102E-3</c:v>
                </c:pt>
                <c:pt idx="46168">
                  <c:v>7.4616954061837602E-3</c:v>
                </c:pt>
                <c:pt idx="46169">
                  <c:v>5.0435450753152998E-2</c:v>
                </c:pt>
                <c:pt idx="46170">
                  <c:v>1.23424946803507E-2</c:v>
                </c:pt>
                <c:pt idx="46171">
                  <c:v>2.0177410289755001E-2</c:v>
                </c:pt>
                <c:pt idx="46172">
                  <c:v>3.3803274448126898E-2</c:v>
                </c:pt>
                <c:pt idx="46173">
                  <c:v>1.54210625692908E-2</c:v>
                </c:pt>
                <c:pt idx="46174">
                  <c:v>2.3518713663926501E-2</c:v>
                </c:pt>
                <c:pt idx="46175">
                  <c:v>5.6888327080945503E-2</c:v>
                </c:pt>
                <c:pt idx="46176">
                  <c:v>9.7321258131856398E-3</c:v>
                </c:pt>
                <c:pt idx="46177">
                  <c:v>7.4196225906746098E-3</c:v>
                </c:pt>
                <c:pt idx="46178">
                  <c:v>1.88269135622861E-2</c:v>
                </c:pt>
                <c:pt idx="46179">
                  <c:v>2.3298938250520901E-2</c:v>
                </c:pt>
                <c:pt idx="46180">
                  <c:v>4.6059282874485498E-2</c:v>
                </c:pt>
                <c:pt idx="46181">
                  <c:v>2.0814663108193701E-2</c:v>
                </c:pt>
                <c:pt idx="46182">
                  <c:v>9.3191471195151806E-3</c:v>
                </c:pt>
                <c:pt idx="46183">
                  <c:v>2.3144903201828E-2</c:v>
                </c:pt>
                <c:pt idx="46184">
                  <c:v>1.2866385607120201E-2</c:v>
                </c:pt>
                <c:pt idx="46185">
                  <c:v>9.7708056672890196E-3</c:v>
                </c:pt>
                <c:pt idx="46186">
                  <c:v>2.6370726027063699E-2</c:v>
                </c:pt>
                <c:pt idx="46187">
                  <c:v>1.8548643944693601E-2</c:v>
                </c:pt>
                <c:pt idx="46188">
                  <c:v>1.41815011302804E-2</c:v>
                </c:pt>
                <c:pt idx="46189">
                  <c:v>1.5060915917216901E-2</c:v>
                </c:pt>
                <c:pt idx="46190">
                  <c:v>1.95114946564835E-2</c:v>
                </c:pt>
                <c:pt idx="46191">
                  <c:v>2.3390611593371399E-2</c:v>
                </c:pt>
                <c:pt idx="46192">
                  <c:v>2.3839319437085501E-2</c:v>
                </c:pt>
                <c:pt idx="46193">
                  <c:v>2.6447798917574102E-2</c:v>
                </c:pt>
                <c:pt idx="46194">
                  <c:v>2.22543151205459E-2</c:v>
                </c:pt>
                <c:pt idx="46195">
                  <c:v>1.0235902953762401E-2</c:v>
                </c:pt>
                <c:pt idx="46196">
                  <c:v>7.8669729401603494E-2</c:v>
                </c:pt>
                <c:pt idx="46197">
                  <c:v>1.6717594087234201E-2</c:v>
                </c:pt>
                <c:pt idx="46198">
                  <c:v>8.8531616621463898E-3</c:v>
                </c:pt>
                <c:pt idx="46199">
                  <c:v>1.30422988931546E-2</c:v>
                </c:pt>
                <c:pt idx="46200">
                  <c:v>1.12926372838341E-2</c:v>
                </c:pt>
                <c:pt idx="46201">
                  <c:v>4.8687404438285599E-2</c:v>
                </c:pt>
                <c:pt idx="46202">
                  <c:v>1.2920325049838199E-2</c:v>
                </c:pt>
                <c:pt idx="46203">
                  <c:v>9.0708394260075095E-3</c:v>
                </c:pt>
                <c:pt idx="46204">
                  <c:v>1.51421242874445E-2</c:v>
                </c:pt>
                <c:pt idx="46205">
                  <c:v>4.5618705524515898E-2</c:v>
                </c:pt>
                <c:pt idx="46206">
                  <c:v>1.10904116962034E-2</c:v>
                </c:pt>
                <c:pt idx="46207">
                  <c:v>1.37738477534778E-2</c:v>
                </c:pt>
                <c:pt idx="46208">
                  <c:v>4.9037282003457902E-2</c:v>
                </c:pt>
                <c:pt idx="46209">
                  <c:v>2.8921385308716598E-2</c:v>
                </c:pt>
                <c:pt idx="46210">
                  <c:v>2.3375435674840701E-2</c:v>
                </c:pt>
                <c:pt idx="46211">
                  <c:v>8.8347188373908599E-3</c:v>
                </c:pt>
                <c:pt idx="46212">
                  <c:v>1.51718556459209E-2</c:v>
                </c:pt>
                <c:pt idx="46213">
                  <c:v>1.6552777804656301E-2</c:v>
                </c:pt>
                <c:pt idx="46214">
                  <c:v>1.3444810346574699E-2</c:v>
                </c:pt>
                <c:pt idx="46215">
                  <c:v>1.13716993423209E-2</c:v>
                </c:pt>
                <c:pt idx="46216">
                  <c:v>3.2453400492872903E-2</c:v>
                </c:pt>
                <c:pt idx="46217">
                  <c:v>9.9188777661347802E-3</c:v>
                </c:pt>
                <c:pt idx="46218">
                  <c:v>4.0395494565108402E-2</c:v>
                </c:pt>
                <c:pt idx="46219">
                  <c:v>2.8228886350787501E-2</c:v>
                </c:pt>
                <c:pt idx="46220">
                  <c:v>8.6495202531135396E-3</c:v>
                </c:pt>
                <c:pt idx="46221">
                  <c:v>9.2915054136296308E-3</c:v>
                </c:pt>
                <c:pt idx="46222">
                  <c:v>2.8339348887048098E-2</c:v>
                </c:pt>
                <c:pt idx="46223">
                  <c:v>3.68319208975127E-2</c:v>
                </c:pt>
                <c:pt idx="46224">
                  <c:v>1.1841306451799399E-2</c:v>
                </c:pt>
                <c:pt idx="46225">
                  <c:v>8.7170349686690896E-3</c:v>
                </c:pt>
                <c:pt idx="46226">
                  <c:v>1.40612707941718E-2</c:v>
                </c:pt>
                <c:pt idx="46227">
                  <c:v>7.7391964800125598E-2</c:v>
                </c:pt>
                <c:pt idx="46228">
                  <c:v>6.8166263015825304E-2</c:v>
                </c:pt>
                <c:pt idx="46229">
                  <c:v>4.7263059640092898E-2</c:v>
                </c:pt>
                <c:pt idx="46230">
                  <c:v>2.5004244192935701E-2</c:v>
                </c:pt>
                <c:pt idx="46231">
                  <c:v>2.6778289055760001E-2</c:v>
                </c:pt>
                <c:pt idx="46232">
                  <c:v>9.0362640900606504E-3</c:v>
                </c:pt>
                <c:pt idx="46233">
                  <c:v>1.27121303899028E-2</c:v>
                </c:pt>
                <c:pt idx="46234">
                  <c:v>6.8779725313045798E-2</c:v>
                </c:pt>
                <c:pt idx="46235">
                  <c:v>5.8792753301673703E-2</c:v>
                </c:pt>
                <c:pt idx="46236">
                  <c:v>9.9175180322716994E-3</c:v>
                </c:pt>
                <c:pt idx="46237">
                  <c:v>6.6486960451309404E-2</c:v>
                </c:pt>
                <c:pt idx="46238">
                  <c:v>2.7288583828572799E-2</c:v>
                </c:pt>
                <c:pt idx="46239">
                  <c:v>1.2680008698063501E-2</c:v>
                </c:pt>
                <c:pt idx="46240">
                  <c:v>8.8872697074866905E-3</c:v>
                </c:pt>
                <c:pt idx="46241">
                  <c:v>1.3108221630520301E-2</c:v>
                </c:pt>
                <c:pt idx="46242">
                  <c:v>1.6386837301628699E-2</c:v>
                </c:pt>
                <c:pt idx="46243">
                  <c:v>1.1783245584804199E-2</c:v>
                </c:pt>
                <c:pt idx="46244">
                  <c:v>8.00951948004207E-3</c:v>
                </c:pt>
                <c:pt idx="46245">
                  <c:v>7.65390847618969E-2</c:v>
                </c:pt>
                <c:pt idx="46246">
                  <c:v>7.5577351974789502E-3</c:v>
                </c:pt>
                <c:pt idx="46247">
                  <c:v>3.55443207652038E-2</c:v>
                </c:pt>
                <c:pt idx="46248">
                  <c:v>9.94050103909375E-3</c:v>
                </c:pt>
                <c:pt idx="46249">
                  <c:v>9.6398354381297593E-3</c:v>
                </c:pt>
                <c:pt idx="46250">
                  <c:v>1.05169579076974E-2</c:v>
                </c:pt>
                <c:pt idx="46251">
                  <c:v>2.3471976649987701E-2</c:v>
                </c:pt>
                <c:pt idx="46252">
                  <c:v>1.1560239402308201E-2</c:v>
                </c:pt>
                <c:pt idx="46253">
                  <c:v>1.6727122810809798E-2</c:v>
                </c:pt>
                <c:pt idx="46254">
                  <c:v>7.5824481113306499E-3</c:v>
                </c:pt>
                <c:pt idx="46255">
                  <c:v>8.4009147837960096E-3</c:v>
                </c:pt>
                <c:pt idx="46256">
                  <c:v>9.6563201483281496E-3</c:v>
                </c:pt>
                <c:pt idx="46257">
                  <c:v>2.33550688930339E-2</c:v>
                </c:pt>
                <c:pt idx="46258">
                  <c:v>3.7452483881795798E-2</c:v>
                </c:pt>
                <c:pt idx="46259">
                  <c:v>1.13667046837546E-2</c:v>
                </c:pt>
                <c:pt idx="46260">
                  <c:v>5.7433034176867799E-2</c:v>
                </c:pt>
                <c:pt idx="46261">
                  <c:v>1.3131467263593001E-2</c:v>
                </c:pt>
                <c:pt idx="46262">
                  <c:v>1.16473806299304E-2</c:v>
                </c:pt>
                <c:pt idx="46263">
                  <c:v>6.8479597424221106E-2</c:v>
                </c:pt>
                <c:pt idx="46264">
                  <c:v>4.9676744078622097E-2</c:v>
                </c:pt>
                <c:pt idx="46265">
                  <c:v>3.8714339096313999E-2</c:v>
                </c:pt>
                <c:pt idx="46266">
                  <c:v>1.1123645951183999E-2</c:v>
                </c:pt>
                <c:pt idx="46267">
                  <c:v>1.07224204893028E-2</c:v>
                </c:pt>
                <c:pt idx="46268">
                  <c:v>6.8281988156043597E-2</c:v>
                </c:pt>
                <c:pt idx="46269">
                  <c:v>1.06166401199391E-2</c:v>
                </c:pt>
                <c:pt idx="46270">
                  <c:v>2.3086625995518001E-2</c:v>
                </c:pt>
                <c:pt idx="46271">
                  <c:v>7.6318181240867894E-2</c:v>
                </c:pt>
                <c:pt idx="46272">
                  <c:v>1.8696381219538E-2</c:v>
                </c:pt>
                <c:pt idx="46273">
                  <c:v>7.8548219470278308E-3</c:v>
                </c:pt>
                <c:pt idx="46274">
                  <c:v>2.5406904766218999E-2</c:v>
                </c:pt>
                <c:pt idx="46275">
                  <c:v>1.3039410352837901E-2</c:v>
                </c:pt>
                <c:pt idx="46276">
                  <c:v>4.6786997703813102E-2</c:v>
                </c:pt>
                <c:pt idx="46277">
                  <c:v>1.02776265552296E-2</c:v>
                </c:pt>
                <c:pt idx="46278">
                  <c:v>7.6825101677291197E-3</c:v>
                </c:pt>
                <c:pt idx="46279">
                  <c:v>7.8285413121230701E-3</c:v>
                </c:pt>
                <c:pt idx="46280">
                  <c:v>1.0393075005474E-2</c:v>
                </c:pt>
                <c:pt idx="46281">
                  <c:v>7.6100572332021901E-2</c:v>
                </c:pt>
                <c:pt idx="46282">
                  <c:v>8.4782070984714998E-3</c:v>
                </c:pt>
                <c:pt idx="46283">
                  <c:v>1.27510177157916E-2</c:v>
                </c:pt>
                <c:pt idx="46284">
                  <c:v>1.3430993764541699E-2</c:v>
                </c:pt>
                <c:pt idx="46285">
                  <c:v>2.8931031137214899E-2</c:v>
                </c:pt>
                <c:pt idx="46286">
                  <c:v>4.5430417297292303E-2</c:v>
                </c:pt>
                <c:pt idx="46287">
                  <c:v>4.5846918991509E-2</c:v>
                </c:pt>
                <c:pt idx="46288">
                  <c:v>1.5994489246721099E-2</c:v>
                </c:pt>
                <c:pt idx="46289">
                  <c:v>1.9507736843756899E-2</c:v>
                </c:pt>
                <c:pt idx="46290">
                  <c:v>3.9455484203216699E-2</c:v>
                </c:pt>
                <c:pt idx="46291">
                  <c:v>4.15556033844783E-2</c:v>
                </c:pt>
                <c:pt idx="46292">
                  <c:v>1.5302517850114199E-2</c:v>
                </c:pt>
                <c:pt idx="46293">
                  <c:v>2.1900738775571599E-2</c:v>
                </c:pt>
                <c:pt idx="46294">
                  <c:v>2.6307485541203799E-2</c:v>
                </c:pt>
                <c:pt idx="46295">
                  <c:v>1.32546247647677E-2</c:v>
                </c:pt>
                <c:pt idx="46296">
                  <c:v>8.4612251703037999E-3</c:v>
                </c:pt>
                <c:pt idx="46297">
                  <c:v>8.8766522379789894E-3</c:v>
                </c:pt>
                <c:pt idx="46298">
                  <c:v>1.31150620977221E-2</c:v>
                </c:pt>
                <c:pt idx="46299">
                  <c:v>7.7275769916559699E-3</c:v>
                </c:pt>
                <c:pt idx="46300">
                  <c:v>9.7321572552926602E-3</c:v>
                </c:pt>
                <c:pt idx="46301">
                  <c:v>1.9486042142391798E-2</c:v>
                </c:pt>
                <c:pt idx="46302">
                  <c:v>6.6244136374842402E-2</c:v>
                </c:pt>
                <c:pt idx="46303">
                  <c:v>5.5079398193169399E-2</c:v>
                </c:pt>
                <c:pt idx="46304">
                  <c:v>8.7214052194268706E-3</c:v>
                </c:pt>
                <c:pt idx="46305">
                  <c:v>1.3375661507860201E-2</c:v>
                </c:pt>
                <c:pt idx="46306">
                  <c:v>2.2659328952398299E-2</c:v>
                </c:pt>
                <c:pt idx="46307">
                  <c:v>1.2543993979946299E-2</c:v>
                </c:pt>
                <c:pt idx="46308">
                  <c:v>1.2235812410798901E-2</c:v>
                </c:pt>
                <c:pt idx="46309">
                  <c:v>2.70966305556882E-2</c:v>
                </c:pt>
                <c:pt idx="46310">
                  <c:v>7.8133339092913805E-3</c:v>
                </c:pt>
                <c:pt idx="46311">
                  <c:v>9.7576579253523706E-3</c:v>
                </c:pt>
                <c:pt idx="46312">
                  <c:v>2.8469045727629001E-2</c:v>
                </c:pt>
                <c:pt idx="46313">
                  <c:v>1.04779124576277E-2</c:v>
                </c:pt>
                <c:pt idx="46314">
                  <c:v>2.6404906483467099E-2</c:v>
                </c:pt>
                <c:pt idx="46315">
                  <c:v>6.0151168154296102E-2</c:v>
                </c:pt>
                <c:pt idx="46316">
                  <c:v>1.8285798960399498E-2</c:v>
                </c:pt>
                <c:pt idx="46317">
                  <c:v>9.4412497350381402E-3</c:v>
                </c:pt>
                <c:pt idx="46318">
                  <c:v>1.26653712681078E-2</c:v>
                </c:pt>
                <c:pt idx="46319">
                  <c:v>1.18957211260017E-2</c:v>
                </c:pt>
                <c:pt idx="46320">
                  <c:v>4.0301610419047298E-2</c:v>
                </c:pt>
                <c:pt idx="46321">
                  <c:v>5.8826332417690398E-2</c:v>
                </c:pt>
                <c:pt idx="46322">
                  <c:v>8.7495883503461592E-3</c:v>
                </c:pt>
                <c:pt idx="46323">
                  <c:v>7.3454874939885603E-2</c:v>
                </c:pt>
                <c:pt idx="46324">
                  <c:v>5.0513661618165298E-2</c:v>
                </c:pt>
                <c:pt idx="46325">
                  <c:v>9.0649247529923701E-3</c:v>
                </c:pt>
                <c:pt idx="46326">
                  <c:v>4.1727803256158602E-2</c:v>
                </c:pt>
                <c:pt idx="46327">
                  <c:v>1.9932544178438101E-2</c:v>
                </c:pt>
                <c:pt idx="46328">
                  <c:v>7.8331952773861204E-3</c:v>
                </c:pt>
                <c:pt idx="46329">
                  <c:v>3.4057131748905199E-2</c:v>
                </c:pt>
                <c:pt idx="46330">
                  <c:v>2.0016490020829999E-2</c:v>
                </c:pt>
                <c:pt idx="46331">
                  <c:v>8.9190068363977897E-3</c:v>
                </c:pt>
                <c:pt idx="46332">
                  <c:v>8.8440363289636302E-3</c:v>
                </c:pt>
                <c:pt idx="46333">
                  <c:v>4.8676192816608101E-2</c:v>
                </c:pt>
                <c:pt idx="46334">
                  <c:v>1.29751794265915E-2</c:v>
                </c:pt>
                <c:pt idx="46335">
                  <c:v>2.2312623599306199E-2</c:v>
                </c:pt>
                <c:pt idx="46336">
                  <c:v>1.22906885664646E-2</c:v>
                </c:pt>
                <c:pt idx="46337">
                  <c:v>8.9080245413548503E-3</c:v>
                </c:pt>
                <c:pt idx="46338">
                  <c:v>7.5789182351776896E-2</c:v>
                </c:pt>
                <c:pt idx="46339">
                  <c:v>1.0564808712834099E-2</c:v>
                </c:pt>
                <c:pt idx="46340">
                  <c:v>9.0535148293203402E-3</c:v>
                </c:pt>
                <c:pt idx="46341">
                  <c:v>1.5859235264684201E-2</c:v>
                </c:pt>
                <c:pt idx="46342">
                  <c:v>7.8985773093522005E-3</c:v>
                </c:pt>
                <c:pt idx="46343">
                  <c:v>1.1216429310778001E-2</c:v>
                </c:pt>
                <c:pt idx="46344">
                  <c:v>1.64653000032908E-2</c:v>
                </c:pt>
                <c:pt idx="46345">
                  <c:v>1.24311246799129E-2</c:v>
                </c:pt>
                <c:pt idx="46346">
                  <c:v>2.7592780173115901E-2</c:v>
                </c:pt>
                <c:pt idx="46347">
                  <c:v>3.08658792228673E-2</c:v>
                </c:pt>
                <c:pt idx="46348">
                  <c:v>1.29268386820619E-2</c:v>
                </c:pt>
                <c:pt idx="46349">
                  <c:v>8.6746854844167599E-3</c:v>
                </c:pt>
                <c:pt idx="46350">
                  <c:v>1.21368128148827E-2</c:v>
                </c:pt>
                <c:pt idx="46351">
                  <c:v>8.2884828672854394E-3</c:v>
                </c:pt>
                <c:pt idx="46352">
                  <c:v>1.5227696317061499E-2</c:v>
                </c:pt>
                <c:pt idx="46353">
                  <c:v>1.10546631240719E-2</c:v>
                </c:pt>
                <c:pt idx="46354">
                  <c:v>2.5085468132431999E-2</c:v>
                </c:pt>
                <c:pt idx="46355">
                  <c:v>1.7224063175148598E-2</c:v>
                </c:pt>
                <c:pt idx="46356">
                  <c:v>7.6411313351961701E-3</c:v>
                </c:pt>
                <c:pt idx="46357">
                  <c:v>5.8975678281813403E-2</c:v>
                </c:pt>
                <c:pt idx="46358">
                  <c:v>7.9115662765249801E-3</c:v>
                </c:pt>
                <c:pt idx="46359">
                  <c:v>6.4486930044640206E-2</c:v>
                </c:pt>
                <c:pt idx="46360">
                  <c:v>1.0141520898454499E-2</c:v>
                </c:pt>
                <c:pt idx="46361">
                  <c:v>9.2679593590724099E-3</c:v>
                </c:pt>
                <c:pt idx="46362">
                  <c:v>1.80679440078838E-2</c:v>
                </c:pt>
                <c:pt idx="46363">
                  <c:v>1.17510664084686E-2</c:v>
                </c:pt>
                <c:pt idx="46364">
                  <c:v>1.03982588606504E-2</c:v>
                </c:pt>
                <c:pt idx="46365">
                  <c:v>1.1546400586681301E-2</c:v>
                </c:pt>
                <c:pt idx="46366">
                  <c:v>2.9938137328097799E-2</c:v>
                </c:pt>
                <c:pt idx="46367">
                  <c:v>5.0027265418754303E-2</c:v>
                </c:pt>
                <c:pt idx="46368">
                  <c:v>3.4731005373162503E-2</c:v>
                </c:pt>
                <c:pt idx="46369">
                  <c:v>2.0854297656555099E-2</c:v>
                </c:pt>
                <c:pt idx="46370">
                  <c:v>2.1127723956034201E-2</c:v>
                </c:pt>
                <c:pt idx="46371">
                  <c:v>1.89616041272852E-2</c:v>
                </c:pt>
                <c:pt idx="46372">
                  <c:v>7.2926639989056005E-2</c:v>
                </c:pt>
                <c:pt idx="46373">
                  <c:v>1.38705424198845E-2</c:v>
                </c:pt>
                <c:pt idx="46374">
                  <c:v>1.0767920520074199E-2</c:v>
                </c:pt>
                <c:pt idx="46375">
                  <c:v>3.7412898684342298E-2</c:v>
                </c:pt>
                <c:pt idx="46376">
                  <c:v>8.2683070696652795E-3</c:v>
                </c:pt>
                <c:pt idx="46377">
                  <c:v>7.2735315662902505E-2</c:v>
                </c:pt>
                <c:pt idx="46378">
                  <c:v>7.0525554656843204E-3</c:v>
                </c:pt>
                <c:pt idx="46379">
                  <c:v>1.7584987417946601E-2</c:v>
                </c:pt>
                <c:pt idx="46380">
                  <c:v>1.9493799027695501E-2</c:v>
                </c:pt>
                <c:pt idx="46381">
                  <c:v>2.673221844764E-2</c:v>
                </c:pt>
                <c:pt idx="46382">
                  <c:v>1.83157781397521E-2</c:v>
                </c:pt>
                <c:pt idx="46383">
                  <c:v>8.2743481119071302E-3</c:v>
                </c:pt>
                <c:pt idx="46384">
                  <c:v>1.3238484239984199E-2</c:v>
                </c:pt>
                <c:pt idx="46385">
                  <c:v>6.9590452496504598E-2</c:v>
                </c:pt>
                <c:pt idx="46386">
                  <c:v>1.51692520109781E-2</c:v>
                </c:pt>
                <c:pt idx="46387">
                  <c:v>1.0982249371387399E-2</c:v>
                </c:pt>
                <c:pt idx="46388">
                  <c:v>9.1868001221834597E-3</c:v>
                </c:pt>
                <c:pt idx="46389">
                  <c:v>1.9680028907826101E-2</c:v>
                </c:pt>
                <c:pt idx="46390">
                  <c:v>1.0148530418163101E-2</c:v>
                </c:pt>
                <c:pt idx="46391">
                  <c:v>1.2664021483487E-2</c:v>
                </c:pt>
                <c:pt idx="46392">
                  <c:v>3.59266780045608E-2</c:v>
                </c:pt>
                <c:pt idx="46393">
                  <c:v>2.3015709375324399E-2</c:v>
                </c:pt>
                <c:pt idx="46394">
                  <c:v>2.5625357266631899E-2</c:v>
                </c:pt>
                <c:pt idx="46395">
                  <c:v>3.9345627598692701E-2</c:v>
                </c:pt>
                <c:pt idx="46396">
                  <c:v>1.45862610198853E-2</c:v>
                </c:pt>
                <c:pt idx="46397">
                  <c:v>1.38834527987698E-2</c:v>
                </c:pt>
                <c:pt idx="46398">
                  <c:v>1.6363139834251202E-2</c:v>
                </c:pt>
                <c:pt idx="46399">
                  <c:v>8.2524045106730001E-3</c:v>
                </c:pt>
                <c:pt idx="46400">
                  <c:v>2.5265162070448099E-2</c:v>
                </c:pt>
                <c:pt idx="46401">
                  <c:v>7.59057133681032E-3</c:v>
                </c:pt>
                <c:pt idx="46402">
                  <c:v>2.0063694727010799E-2</c:v>
                </c:pt>
                <c:pt idx="46403">
                  <c:v>1.89029617830868E-2</c:v>
                </c:pt>
                <c:pt idx="46404">
                  <c:v>2.0188913427357898E-2</c:v>
                </c:pt>
                <c:pt idx="46405">
                  <c:v>1.3456824581681801E-2</c:v>
                </c:pt>
                <c:pt idx="46406">
                  <c:v>1.3795766311196E-2</c:v>
                </c:pt>
                <c:pt idx="46407">
                  <c:v>1.54303386058601E-2</c:v>
                </c:pt>
                <c:pt idx="46408">
                  <c:v>8.5483216379359499E-3</c:v>
                </c:pt>
                <c:pt idx="46409">
                  <c:v>9.3411198985354094E-3</c:v>
                </c:pt>
                <c:pt idx="46410">
                  <c:v>4.3928826059862598E-2</c:v>
                </c:pt>
                <c:pt idx="46411">
                  <c:v>1.9557955715148002E-2</c:v>
                </c:pt>
                <c:pt idx="46412">
                  <c:v>7.8396089913260903E-3</c:v>
                </c:pt>
                <c:pt idx="46413">
                  <c:v>6.1583516201120098E-2</c:v>
                </c:pt>
                <c:pt idx="46414">
                  <c:v>4.0624717756348697E-2</c:v>
                </c:pt>
                <c:pt idx="46415">
                  <c:v>2.2100706989774298E-2</c:v>
                </c:pt>
                <c:pt idx="46416">
                  <c:v>2.9241128242548702E-2</c:v>
                </c:pt>
                <c:pt idx="46417">
                  <c:v>8.1040346196546709E-3</c:v>
                </c:pt>
                <c:pt idx="46418">
                  <c:v>2.2771141484120599E-2</c:v>
                </c:pt>
                <c:pt idx="46419">
                  <c:v>3.1100267196297399E-2</c:v>
                </c:pt>
                <c:pt idx="46420">
                  <c:v>1.48959925398005E-2</c:v>
                </c:pt>
                <c:pt idx="46421">
                  <c:v>1.7691138528326499E-2</c:v>
                </c:pt>
                <c:pt idx="46422">
                  <c:v>2.2188597900107701E-2</c:v>
                </c:pt>
                <c:pt idx="46423">
                  <c:v>1.239286895726E-2</c:v>
                </c:pt>
                <c:pt idx="46424">
                  <c:v>2.5650005971478099E-2</c:v>
                </c:pt>
                <c:pt idx="46425">
                  <c:v>6.8049354312665705E-2</c:v>
                </c:pt>
                <c:pt idx="46426">
                  <c:v>1.6646259435103599E-2</c:v>
                </c:pt>
                <c:pt idx="46427">
                  <c:v>1.1366344460752799E-2</c:v>
                </c:pt>
                <c:pt idx="46428">
                  <c:v>2.4412394130284201E-2</c:v>
                </c:pt>
                <c:pt idx="46429">
                  <c:v>5.6472855294076897E-2</c:v>
                </c:pt>
                <c:pt idx="46430">
                  <c:v>2.7661255708861899E-2</c:v>
                </c:pt>
                <c:pt idx="46431">
                  <c:v>1.43219636521056E-2</c:v>
                </c:pt>
                <c:pt idx="46432">
                  <c:v>7.9422795548386396E-2</c:v>
                </c:pt>
                <c:pt idx="46433">
                  <c:v>9.5214485024319208E-3</c:v>
                </c:pt>
                <c:pt idx="46434">
                  <c:v>1.56196097912623E-2</c:v>
                </c:pt>
                <c:pt idx="46435">
                  <c:v>1.06791297759518E-2</c:v>
                </c:pt>
                <c:pt idx="46436">
                  <c:v>1.2849136388020699E-2</c:v>
                </c:pt>
                <c:pt idx="46437">
                  <c:v>1.39414270313997E-2</c:v>
                </c:pt>
                <c:pt idx="46438">
                  <c:v>5.81991740071146E-2</c:v>
                </c:pt>
                <c:pt idx="46439">
                  <c:v>5.1881794022921403E-2</c:v>
                </c:pt>
                <c:pt idx="46440">
                  <c:v>2.14528947694222E-2</c:v>
                </c:pt>
                <c:pt idx="46441">
                  <c:v>2.4272627347825801E-2</c:v>
                </c:pt>
                <c:pt idx="46442">
                  <c:v>1.8408053894950999E-2</c:v>
                </c:pt>
                <c:pt idx="46443">
                  <c:v>1.1587728203558601E-2</c:v>
                </c:pt>
                <c:pt idx="46444">
                  <c:v>5.6898175171371697E-2</c:v>
                </c:pt>
                <c:pt idx="46445">
                  <c:v>1.6769965099244302E-2</c:v>
                </c:pt>
                <c:pt idx="46446">
                  <c:v>1.6707337982344101E-2</c:v>
                </c:pt>
                <c:pt idx="46447">
                  <c:v>1.35193606708799E-2</c:v>
                </c:pt>
                <c:pt idx="46448">
                  <c:v>3.1362375946141399E-2</c:v>
                </c:pt>
                <c:pt idx="46449">
                  <c:v>9.0417425593116597E-3</c:v>
                </c:pt>
                <c:pt idx="46450">
                  <c:v>1.1652631960649199E-2</c:v>
                </c:pt>
                <c:pt idx="46451">
                  <c:v>2.3145389125197001E-2</c:v>
                </c:pt>
                <c:pt idx="46452">
                  <c:v>2.51717986713502E-2</c:v>
                </c:pt>
                <c:pt idx="46453">
                  <c:v>2.1300067968896198E-2</c:v>
                </c:pt>
                <c:pt idx="46454">
                  <c:v>3.0939724722061801E-2</c:v>
                </c:pt>
                <c:pt idx="46455">
                  <c:v>1.1160039396317699E-2</c:v>
                </c:pt>
                <c:pt idx="46456">
                  <c:v>3.4696366685518301E-2</c:v>
                </c:pt>
                <c:pt idx="46457">
                  <c:v>9.2017701427962294E-3</c:v>
                </c:pt>
                <c:pt idx="46458">
                  <c:v>2.08153660442543E-2</c:v>
                </c:pt>
                <c:pt idx="46459">
                  <c:v>2.50582319284538E-2</c:v>
                </c:pt>
                <c:pt idx="46460">
                  <c:v>1.22517793913068E-2</c:v>
                </c:pt>
                <c:pt idx="46461">
                  <c:v>8.0392066698684005E-3</c:v>
                </c:pt>
                <c:pt idx="46462">
                  <c:v>1.2087973012534101E-2</c:v>
                </c:pt>
                <c:pt idx="46463">
                  <c:v>2.91671490787885E-2</c:v>
                </c:pt>
                <c:pt idx="46464">
                  <c:v>8.5105980046371096E-3</c:v>
                </c:pt>
                <c:pt idx="46465">
                  <c:v>7.9220787023061394E-3</c:v>
                </c:pt>
                <c:pt idx="46466">
                  <c:v>2.9193740603178898E-2</c:v>
                </c:pt>
                <c:pt idx="46467">
                  <c:v>1.8008874969647301E-2</c:v>
                </c:pt>
                <c:pt idx="46468">
                  <c:v>7.5446923759969102E-3</c:v>
                </c:pt>
                <c:pt idx="46469">
                  <c:v>1.9710800802957E-2</c:v>
                </c:pt>
                <c:pt idx="46470">
                  <c:v>1.11116381380305E-2</c:v>
                </c:pt>
                <c:pt idx="46471">
                  <c:v>1.30380149632111E-2</c:v>
                </c:pt>
                <c:pt idx="46472">
                  <c:v>9.2106055299038207E-3</c:v>
                </c:pt>
                <c:pt idx="46473">
                  <c:v>8.59174595012617E-3</c:v>
                </c:pt>
                <c:pt idx="46474">
                  <c:v>1.5171222954706499E-2</c:v>
                </c:pt>
                <c:pt idx="46475">
                  <c:v>2.1857466190323201E-2</c:v>
                </c:pt>
                <c:pt idx="46476">
                  <c:v>4.2192269788095198E-2</c:v>
                </c:pt>
                <c:pt idx="46477">
                  <c:v>1.07824383232893E-2</c:v>
                </c:pt>
                <c:pt idx="46478">
                  <c:v>1.35977464854381E-2</c:v>
                </c:pt>
                <c:pt idx="46479">
                  <c:v>1.7392472643799398E-2</c:v>
                </c:pt>
                <c:pt idx="46480">
                  <c:v>6.9334382828730903E-2</c:v>
                </c:pt>
                <c:pt idx="46481">
                  <c:v>2.2328912801940201E-2</c:v>
                </c:pt>
                <c:pt idx="46482">
                  <c:v>2.07265029674869E-2</c:v>
                </c:pt>
                <c:pt idx="46483">
                  <c:v>1.33440343125925E-2</c:v>
                </c:pt>
                <c:pt idx="46484">
                  <c:v>1.9173908676605601E-2</c:v>
                </c:pt>
                <c:pt idx="46485">
                  <c:v>1.070567756732E-2</c:v>
                </c:pt>
                <c:pt idx="46486">
                  <c:v>1.56906700918341E-2</c:v>
                </c:pt>
                <c:pt idx="46487">
                  <c:v>7.9904739613514703E-3</c:v>
                </c:pt>
                <c:pt idx="46488">
                  <c:v>1.3531161968042301E-2</c:v>
                </c:pt>
                <c:pt idx="46489">
                  <c:v>9.3295460379736201E-3</c:v>
                </c:pt>
                <c:pt idx="46490">
                  <c:v>1.14664200808381E-2</c:v>
                </c:pt>
                <c:pt idx="46491">
                  <c:v>1.2436930816916301E-2</c:v>
                </c:pt>
                <c:pt idx="46492">
                  <c:v>2.2229008715784499E-2</c:v>
                </c:pt>
                <c:pt idx="46493">
                  <c:v>1.0744838425692901E-2</c:v>
                </c:pt>
                <c:pt idx="46494">
                  <c:v>2.0815071163573898E-2</c:v>
                </c:pt>
                <c:pt idx="46495">
                  <c:v>1.26632001549807E-2</c:v>
                </c:pt>
                <c:pt idx="46496">
                  <c:v>8.2650341341555505E-3</c:v>
                </c:pt>
                <c:pt idx="46497">
                  <c:v>8.6358485406794906E-3</c:v>
                </c:pt>
                <c:pt idx="46498">
                  <c:v>1.16511600105238E-2</c:v>
                </c:pt>
                <c:pt idx="46499">
                  <c:v>6.7100105477316097E-2</c:v>
                </c:pt>
                <c:pt idx="46500">
                  <c:v>1.4554336524214799E-2</c:v>
                </c:pt>
                <c:pt idx="46501">
                  <c:v>2.8465201881418701E-2</c:v>
                </c:pt>
                <c:pt idx="46502">
                  <c:v>6.9546678024293998E-2</c:v>
                </c:pt>
                <c:pt idx="46503">
                  <c:v>8.2176785703633806E-3</c:v>
                </c:pt>
                <c:pt idx="46504">
                  <c:v>1.82255445157288E-2</c:v>
                </c:pt>
                <c:pt idx="46505">
                  <c:v>1.6669079178919102E-2</c:v>
                </c:pt>
                <c:pt idx="46506">
                  <c:v>7.6001360413970501E-2</c:v>
                </c:pt>
                <c:pt idx="46507">
                  <c:v>1.6797207919834401E-2</c:v>
                </c:pt>
                <c:pt idx="46508">
                  <c:v>1.04260507101429E-2</c:v>
                </c:pt>
                <c:pt idx="46509">
                  <c:v>2.3589639108251501E-2</c:v>
                </c:pt>
                <c:pt idx="46510">
                  <c:v>7.6915173348429094E-2</c:v>
                </c:pt>
                <c:pt idx="46511">
                  <c:v>3.4173623147295502E-2</c:v>
                </c:pt>
                <c:pt idx="46512">
                  <c:v>8.1949726781817903E-3</c:v>
                </c:pt>
                <c:pt idx="46513">
                  <c:v>2.2653022603959901E-2</c:v>
                </c:pt>
                <c:pt idx="46514">
                  <c:v>8.7462275615301597E-3</c:v>
                </c:pt>
                <c:pt idx="46515">
                  <c:v>8.99558134036549E-3</c:v>
                </c:pt>
                <c:pt idx="46516">
                  <c:v>3.7141464980483499E-2</c:v>
                </c:pt>
                <c:pt idx="46517">
                  <c:v>3.8017396844477899E-2</c:v>
                </c:pt>
                <c:pt idx="46518">
                  <c:v>1.2776985769429299E-2</c:v>
                </c:pt>
                <c:pt idx="46519">
                  <c:v>1.8657887935306702E-2</c:v>
                </c:pt>
                <c:pt idx="46520">
                  <c:v>1.5053845595496501E-2</c:v>
                </c:pt>
                <c:pt idx="46521">
                  <c:v>7.2959884936367797E-3</c:v>
                </c:pt>
                <c:pt idx="46522">
                  <c:v>6.6280955296342994E-2</c:v>
                </c:pt>
                <c:pt idx="46523">
                  <c:v>7.8098822738799497E-3</c:v>
                </c:pt>
                <c:pt idx="46524">
                  <c:v>2.15989791183329E-2</c:v>
                </c:pt>
                <c:pt idx="46525">
                  <c:v>2.2243386933375499E-2</c:v>
                </c:pt>
                <c:pt idx="46526">
                  <c:v>1.6780077392687501E-2</c:v>
                </c:pt>
                <c:pt idx="46527">
                  <c:v>5.3430884187239298E-2</c:v>
                </c:pt>
                <c:pt idx="46528">
                  <c:v>5.3206964999174898E-2</c:v>
                </c:pt>
                <c:pt idx="46529">
                  <c:v>1.4079339633806301E-2</c:v>
                </c:pt>
                <c:pt idx="46530">
                  <c:v>3.3609523534664301E-2</c:v>
                </c:pt>
                <c:pt idx="46531">
                  <c:v>7.60771384309471E-2</c:v>
                </c:pt>
                <c:pt idx="46532">
                  <c:v>8.9579680331688394E-3</c:v>
                </c:pt>
                <c:pt idx="46533">
                  <c:v>8.2350445952508594E-3</c:v>
                </c:pt>
                <c:pt idx="46534">
                  <c:v>1.0295784241842E-2</c:v>
                </c:pt>
                <c:pt idx="46535">
                  <c:v>2.7339549279702401E-2</c:v>
                </c:pt>
                <c:pt idx="46536">
                  <c:v>2.02843434197576E-2</c:v>
                </c:pt>
                <c:pt idx="46537">
                  <c:v>1.37335247820676E-2</c:v>
                </c:pt>
                <c:pt idx="46538">
                  <c:v>2.17750317469282E-2</c:v>
                </c:pt>
                <c:pt idx="46539">
                  <c:v>8.4520368994900306E-3</c:v>
                </c:pt>
                <c:pt idx="46540">
                  <c:v>3.3176015525349697E-2</c:v>
                </c:pt>
                <c:pt idx="46541">
                  <c:v>1.54689954970427E-2</c:v>
                </c:pt>
                <c:pt idx="46542">
                  <c:v>7.4497183326650302E-3</c:v>
                </c:pt>
                <c:pt idx="46543">
                  <c:v>9.14823232643097E-3</c:v>
                </c:pt>
                <c:pt idx="46544">
                  <c:v>1.33459649401809E-2</c:v>
                </c:pt>
                <c:pt idx="46545">
                  <c:v>1.15199883312387E-2</c:v>
                </c:pt>
                <c:pt idx="46546">
                  <c:v>7.2627748571711004E-2</c:v>
                </c:pt>
                <c:pt idx="46547">
                  <c:v>9.4541871457975296E-3</c:v>
                </c:pt>
                <c:pt idx="46548">
                  <c:v>2.9585080963333999E-2</c:v>
                </c:pt>
                <c:pt idx="46549">
                  <c:v>8.5287450020350101E-3</c:v>
                </c:pt>
                <c:pt idx="46550">
                  <c:v>4.0661628424670603E-2</c:v>
                </c:pt>
                <c:pt idx="46551">
                  <c:v>1.2160892680982799E-2</c:v>
                </c:pt>
                <c:pt idx="46552">
                  <c:v>8.8961758909926608E-3</c:v>
                </c:pt>
                <c:pt idx="46553">
                  <c:v>5.3916107577319398E-2</c:v>
                </c:pt>
                <c:pt idx="46554">
                  <c:v>1.5487231938821001E-2</c:v>
                </c:pt>
                <c:pt idx="46555">
                  <c:v>1.0770398698866901E-2</c:v>
                </c:pt>
                <c:pt idx="46556">
                  <c:v>8.3357169493672202E-3</c:v>
                </c:pt>
                <c:pt idx="46557">
                  <c:v>1.5297856127231399E-2</c:v>
                </c:pt>
                <c:pt idx="46558">
                  <c:v>1.22355349426598E-2</c:v>
                </c:pt>
                <c:pt idx="46559">
                  <c:v>4.9828334557890701E-2</c:v>
                </c:pt>
                <c:pt idx="46560">
                  <c:v>1.3790841338798701E-2</c:v>
                </c:pt>
                <c:pt idx="46561">
                  <c:v>8.1412659237789509E-3</c:v>
                </c:pt>
                <c:pt idx="46562">
                  <c:v>1.1438615622230201E-2</c:v>
                </c:pt>
                <c:pt idx="46563">
                  <c:v>3.0323143031308598E-2</c:v>
                </c:pt>
                <c:pt idx="46564">
                  <c:v>1.17214272714256E-2</c:v>
                </c:pt>
                <c:pt idx="46565">
                  <c:v>8.8889012151796305E-3</c:v>
                </c:pt>
                <c:pt idx="46566">
                  <c:v>1.23548597283835E-2</c:v>
                </c:pt>
                <c:pt idx="46567">
                  <c:v>4.2454189601516701E-2</c:v>
                </c:pt>
                <c:pt idx="46568">
                  <c:v>1.10417321815934E-2</c:v>
                </c:pt>
                <c:pt idx="46569">
                  <c:v>3.1962419526150497E-2</c:v>
                </c:pt>
                <c:pt idx="46570">
                  <c:v>1.16356449118411E-2</c:v>
                </c:pt>
                <c:pt idx="46571">
                  <c:v>1.2174423001315099E-2</c:v>
                </c:pt>
                <c:pt idx="46572">
                  <c:v>9.6766405219658892E-3</c:v>
                </c:pt>
                <c:pt idx="46573">
                  <c:v>4.1131655326480498E-2</c:v>
                </c:pt>
                <c:pt idx="46574">
                  <c:v>2.5891580237091202E-2</c:v>
                </c:pt>
                <c:pt idx="46575">
                  <c:v>1.3702375962089799E-2</c:v>
                </c:pt>
                <c:pt idx="46576">
                  <c:v>1.5937549663288898E-2</c:v>
                </c:pt>
                <c:pt idx="46577">
                  <c:v>7.4621515767070407E-2</c:v>
                </c:pt>
                <c:pt idx="46578">
                  <c:v>1.13754333159916E-2</c:v>
                </c:pt>
                <c:pt idx="46579">
                  <c:v>4.7057996251780997E-2</c:v>
                </c:pt>
                <c:pt idx="46580">
                  <c:v>7.1771130372556405E-2</c:v>
                </c:pt>
                <c:pt idx="46581">
                  <c:v>7.8457572927887204E-3</c:v>
                </c:pt>
                <c:pt idx="46582">
                  <c:v>1.1314096001288999E-2</c:v>
                </c:pt>
                <c:pt idx="46583">
                  <c:v>5.58353730371196E-2</c:v>
                </c:pt>
                <c:pt idx="46584">
                  <c:v>1.21368329557799E-2</c:v>
                </c:pt>
                <c:pt idx="46585">
                  <c:v>9.7354687369583508E-3</c:v>
                </c:pt>
                <c:pt idx="46586">
                  <c:v>1.6549156893708498E-2</c:v>
                </c:pt>
                <c:pt idx="46587">
                  <c:v>1.6452970197471099E-2</c:v>
                </c:pt>
                <c:pt idx="46588">
                  <c:v>1.93038406233184E-2</c:v>
                </c:pt>
                <c:pt idx="46589">
                  <c:v>1.0866823584840901E-2</c:v>
                </c:pt>
                <c:pt idx="46590">
                  <c:v>3.5512047513136698E-2</c:v>
                </c:pt>
                <c:pt idx="46591">
                  <c:v>1.69354508124827E-2</c:v>
                </c:pt>
                <c:pt idx="46592">
                  <c:v>8.2226504268429798E-2</c:v>
                </c:pt>
                <c:pt idx="46593">
                  <c:v>2.0156200659119199E-2</c:v>
                </c:pt>
                <c:pt idx="46594">
                  <c:v>1.3870721074705101E-2</c:v>
                </c:pt>
                <c:pt idx="46595">
                  <c:v>8.1477957348397804E-3</c:v>
                </c:pt>
                <c:pt idx="46596">
                  <c:v>3.2266387313717199E-2</c:v>
                </c:pt>
                <c:pt idx="46597">
                  <c:v>1.7163962540001201E-2</c:v>
                </c:pt>
                <c:pt idx="46598">
                  <c:v>5.19180052225185E-2</c:v>
                </c:pt>
                <c:pt idx="46599">
                  <c:v>1.86277739255158E-2</c:v>
                </c:pt>
                <c:pt idx="46600">
                  <c:v>7.66034627017628E-3</c:v>
                </c:pt>
                <c:pt idx="46601">
                  <c:v>2.5463702704418899E-2</c:v>
                </c:pt>
                <c:pt idx="46602">
                  <c:v>4.7117453893248902E-2</c:v>
                </c:pt>
                <c:pt idx="46603">
                  <c:v>4.5074990882902899E-2</c:v>
                </c:pt>
                <c:pt idx="46604">
                  <c:v>8.7772125993782202E-3</c:v>
                </c:pt>
                <c:pt idx="46605">
                  <c:v>2.03786239845049E-2</c:v>
                </c:pt>
                <c:pt idx="46606">
                  <c:v>7.7072729241087498E-3</c:v>
                </c:pt>
                <c:pt idx="46607">
                  <c:v>7.3970283217844601E-3</c:v>
                </c:pt>
                <c:pt idx="46608">
                  <c:v>1.3159732124082E-2</c:v>
                </c:pt>
                <c:pt idx="46609">
                  <c:v>1.7363231656294199E-2</c:v>
                </c:pt>
                <c:pt idx="46610">
                  <c:v>1.01852924527475E-2</c:v>
                </c:pt>
                <c:pt idx="46611">
                  <c:v>9.5012064933024908E-3</c:v>
                </c:pt>
                <c:pt idx="46612">
                  <c:v>2.7299169328066301E-2</c:v>
                </c:pt>
                <c:pt idx="46613">
                  <c:v>1.7509543706142001E-2</c:v>
                </c:pt>
                <c:pt idx="46614">
                  <c:v>6.4037726638837E-2</c:v>
                </c:pt>
                <c:pt idx="46615">
                  <c:v>3.7582795141276902E-2</c:v>
                </c:pt>
                <c:pt idx="46616">
                  <c:v>2.9356119811608902E-2</c:v>
                </c:pt>
                <c:pt idx="46617">
                  <c:v>8.9666286637429503E-3</c:v>
                </c:pt>
                <c:pt idx="46618">
                  <c:v>8.4479984861960799E-3</c:v>
                </c:pt>
                <c:pt idx="46619">
                  <c:v>1.1164236876619601E-2</c:v>
                </c:pt>
                <c:pt idx="46620">
                  <c:v>1.0149207137899199E-2</c:v>
                </c:pt>
                <c:pt idx="46621">
                  <c:v>3.18381406405761E-2</c:v>
                </c:pt>
                <c:pt idx="46622">
                  <c:v>3.2130924465289701E-2</c:v>
                </c:pt>
                <c:pt idx="46623">
                  <c:v>4.9819327627315398E-2</c:v>
                </c:pt>
                <c:pt idx="46624">
                  <c:v>9.7639845373026501E-3</c:v>
                </c:pt>
                <c:pt idx="46625">
                  <c:v>3.8531094171931901E-2</c:v>
                </c:pt>
                <c:pt idx="46626">
                  <c:v>1.85485374105764E-2</c:v>
                </c:pt>
                <c:pt idx="46627">
                  <c:v>1.18681963754977E-2</c:v>
                </c:pt>
                <c:pt idx="46628">
                  <c:v>1.31394766414805E-2</c:v>
                </c:pt>
                <c:pt idx="46629">
                  <c:v>1.0084094178435201E-2</c:v>
                </c:pt>
                <c:pt idx="46630">
                  <c:v>1.7117129226879101E-2</c:v>
                </c:pt>
                <c:pt idx="46631">
                  <c:v>1.7224309774712801E-2</c:v>
                </c:pt>
                <c:pt idx="46632">
                  <c:v>1.1136871776671499E-2</c:v>
                </c:pt>
                <c:pt idx="46633">
                  <c:v>1.5828280702432598E-2</c:v>
                </c:pt>
                <c:pt idx="46634">
                  <c:v>7.2836632536711493E-2</c:v>
                </c:pt>
                <c:pt idx="46635">
                  <c:v>9.3048564708744699E-3</c:v>
                </c:pt>
                <c:pt idx="46636">
                  <c:v>1.75803650306873E-2</c:v>
                </c:pt>
                <c:pt idx="46637">
                  <c:v>1.19666906453911E-2</c:v>
                </c:pt>
                <c:pt idx="46638">
                  <c:v>1.34405382746409E-2</c:v>
                </c:pt>
                <c:pt idx="46639">
                  <c:v>3.10738037700591E-2</c:v>
                </c:pt>
                <c:pt idx="46640">
                  <c:v>3.9903672861471499E-2</c:v>
                </c:pt>
                <c:pt idx="46641">
                  <c:v>7.19697753777334E-2</c:v>
                </c:pt>
                <c:pt idx="46642">
                  <c:v>1.62584750651679E-2</c:v>
                </c:pt>
                <c:pt idx="46643">
                  <c:v>3.3948395776932698E-2</c:v>
                </c:pt>
                <c:pt idx="46644">
                  <c:v>3.8040029257591798E-2</c:v>
                </c:pt>
                <c:pt idx="46645">
                  <c:v>1.0516154633279399E-2</c:v>
                </c:pt>
                <c:pt idx="46646">
                  <c:v>8.0978274155536194E-3</c:v>
                </c:pt>
                <c:pt idx="46647">
                  <c:v>9.5234095267738399E-3</c:v>
                </c:pt>
                <c:pt idx="46648">
                  <c:v>1.01485366646467E-2</c:v>
                </c:pt>
                <c:pt idx="46649">
                  <c:v>8.4377237666651995E-3</c:v>
                </c:pt>
                <c:pt idx="46650">
                  <c:v>7.8804437059477803E-3</c:v>
                </c:pt>
                <c:pt idx="46651">
                  <c:v>8.3239725507625508E-3</c:v>
                </c:pt>
                <c:pt idx="46652">
                  <c:v>8.7208549232507693E-3</c:v>
                </c:pt>
                <c:pt idx="46653">
                  <c:v>1.02132960007656E-2</c:v>
                </c:pt>
                <c:pt idx="46654">
                  <c:v>1.0033919143512499E-2</c:v>
                </c:pt>
                <c:pt idx="46655">
                  <c:v>6.5602979703786798E-2</c:v>
                </c:pt>
                <c:pt idx="46656">
                  <c:v>2.7260657255926399E-2</c:v>
                </c:pt>
                <c:pt idx="46657">
                  <c:v>8.4737311773759698E-3</c:v>
                </c:pt>
                <c:pt idx="46658">
                  <c:v>7.5534851558945303E-3</c:v>
                </c:pt>
                <c:pt idx="46659">
                  <c:v>8.0257449574041104E-3</c:v>
                </c:pt>
                <c:pt idx="46660">
                  <c:v>2.0190909742967399E-2</c:v>
                </c:pt>
                <c:pt idx="46661">
                  <c:v>2.9232212451982899E-2</c:v>
                </c:pt>
                <c:pt idx="46662">
                  <c:v>2.25497051158201E-2</c:v>
                </c:pt>
                <c:pt idx="46663">
                  <c:v>1.00488995632903E-2</c:v>
                </c:pt>
                <c:pt idx="46664">
                  <c:v>1.1099326251162601E-2</c:v>
                </c:pt>
                <c:pt idx="46665">
                  <c:v>2.8401440758021802E-2</c:v>
                </c:pt>
                <c:pt idx="46666">
                  <c:v>7.6573240187082503E-3</c:v>
                </c:pt>
                <c:pt idx="46667">
                  <c:v>9.0906909320230093E-3</c:v>
                </c:pt>
                <c:pt idx="46668">
                  <c:v>1.2525603287775701E-2</c:v>
                </c:pt>
                <c:pt idx="46669">
                  <c:v>1.2947000729396901E-2</c:v>
                </c:pt>
                <c:pt idx="46670">
                  <c:v>1.1372332385003099E-2</c:v>
                </c:pt>
                <c:pt idx="46671">
                  <c:v>8.2669437576168899E-3</c:v>
                </c:pt>
                <c:pt idx="46672">
                  <c:v>5.8473495756820801E-2</c:v>
                </c:pt>
                <c:pt idx="46673">
                  <c:v>8.9391633946163604E-3</c:v>
                </c:pt>
                <c:pt idx="46674">
                  <c:v>1.1587093644326101E-2</c:v>
                </c:pt>
                <c:pt idx="46675">
                  <c:v>1.46917597440179E-2</c:v>
                </c:pt>
                <c:pt idx="46676">
                  <c:v>7.5748191798253204E-3</c:v>
                </c:pt>
                <c:pt idx="46677">
                  <c:v>2.3301934260399001E-2</c:v>
                </c:pt>
                <c:pt idx="46678">
                  <c:v>9.7083215088280897E-3</c:v>
                </c:pt>
                <c:pt idx="46679">
                  <c:v>2.0364028735906599E-2</c:v>
                </c:pt>
                <c:pt idx="46680">
                  <c:v>1.0101284235367399E-2</c:v>
                </c:pt>
                <c:pt idx="46681">
                  <c:v>1.2439236452055E-2</c:v>
                </c:pt>
                <c:pt idx="46682">
                  <c:v>2.7126528654339899E-2</c:v>
                </c:pt>
                <c:pt idx="46683">
                  <c:v>5.7994992043476599E-2</c:v>
                </c:pt>
                <c:pt idx="46684">
                  <c:v>1.5711193171799601E-2</c:v>
                </c:pt>
                <c:pt idx="46685">
                  <c:v>7.2545828407542196E-3</c:v>
                </c:pt>
                <c:pt idx="46686">
                  <c:v>3.6427385113699903E-2</c:v>
                </c:pt>
                <c:pt idx="46687">
                  <c:v>1.1286883707320601E-2</c:v>
                </c:pt>
                <c:pt idx="46688">
                  <c:v>1.3082130801398801E-2</c:v>
                </c:pt>
                <c:pt idx="46689">
                  <c:v>5.0355100601860998E-2</c:v>
                </c:pt>
                <c:pt idx="46690">
                  <c:v>9.7877886807309997E-3</c:v>
                </c:pt>
                <c:pt idx="46691">
                  <c:v>9.5440061508850395E-3</c:v>
                </c:pt>
                <c:pt idx="46692">
                  <c:v>2.9880518345614001E-2</c:v>
                </c:pt>
                <c:pt idx="46693">
                  <c:v>6.7580298812755304E-2</c:v>
                </c:pt>
                <c:pt idx="46694">
                  <c:v>1.30458448283846E-2</c:v>
                </c:pt>
                <c:pt idx="46695">
                  <c:v>1.6858550083147201E-2</c:v>
                </c:pt>
                <c:pt idx="46696">
                  <c:v>1.63840838775649E-2</c:v>
                </c:pt>
                <c:pt idx="46697">
                  <c:v>9.0828498881873696E-3</c:v>
                </c:pt>
                <c:pt idx="46698">
                  <c:v>7.2163792871941202E-3</c:v>
                </c:pt>
                <c:pt idx="46699">
                  <c:v>2.3264954253925201E-2</c:v>
                </c:pt>
                <c:pt idx="46700">
                  <c:v>3.9109071897910103E-2</c:v>
                </c:pt>
                <c:pt idx="46701">
                  <c:v>2.9764260611763401E-2</c:v>
                </c:pt>
                <c:pt idx="46702">
                  <c:v>1.9710670038695099E-2</c:v>
                </c:pt>
                <c:pt idx="46703">
                  <c:v>4.6920603111477499E-2</c:v>
                </c:pt>
                <c:pt idx="46704">
                  <c:v>5.2328630117318899E-2</c:v>
                </c:pt>
                <c:pt idx="46705">
                  <c:v>8.8287669810270201E-3</c:v>
                </c:pt>
                <c:pt idx="46706">
                  <c:v>7.5568602653635297E-2</c:v>
                </c:pt>
                <c:pt idx="46707">
                  <c:v>1.64105938727734E-2</c:v>
                </c:pt>
                <c:pt idx="46708">
                  <c:v>1.5788201066236199E-2</c:v>
                </c:pt>
                <c:pt idx="46709">
                  <c:v>2.0689929485084899E-2</c:v>
                </c:pt>
                <c:pt idx="46710">
                  <c:v>1.7703285873865299E-2</c:v>
                </c:pt>
                <c:pt idx="46711">
                  <c:v>1.41154406717458E-2</c:v>
                </c:pt>
                <c:pt idx="46712">
                  <c:v>7.1474955925570197E-2</c:v>
                </c:pt>
                <c:pt idx="46713">
                  <c:v>3.43535805413605E-2</c:v>
                </c:pt>
                <c:pt idx="46714">
                  <c:v>3.7183893066362897E-2</c:v>
                </c:pt>
                <c:pt idx="46715">
                  <c:v>3.1072756389400401E-2</c:v>
                </c:pt>
                <c:pt idx="46716">
                  <c:v>1.52237084878369E-2</c:v>
                </c:pt>
                <c:pt idx="46717">
                  <c:v>7.5162635782726805E-2</c:v>
                </c:pt>
                <c:pt idx="46718">
                  <c:v>7.5697028127100401E-3</c:v>
                </c:pt>
                <c:pt idx="46719">
                  <c:v>1.2055620283004701E-2</c:v>
                </c:pt>
                <c:pt idx="46720">
                  <c:v>1.7563842549836998E-2</c:v>
                </c:pt>
                <c:pt idx="46721">
                  <c:v>1.18346090120499E-2</c:v>
                </c:pt>
                <c:pt idx="46722">
                  <c:v>1.2120044877798599E-2</c:v>
                </c:pt>
                <c:pt idx="46723">
                  <c:v>2.3299817071492201E-2</c:v>
                </c:pt>
                <c:pt idx="46724">
                  <c:v>1.25552188975959E-2</c:v>
                </c:pt>
                <c:pt idx="46725">
                  <c:v>2.0733866419729699E-2</c:v>
                </c:pt>
                <c:pt idx="46726">
                  <c:v>1.9152545838376601E-2</c:v>
                </c:pt>
                <c:pt idx="46727">
                  <c:v>1.536730144263E-2</c:v>
                </c:pt>
                <c:pt idx="46728">
                  <c:v>2.7004257648507599E-2</c:v>
                </c:pt>
                <c:pt idx="46729">
                  <c:v>1.8548480013141001E-2</c:v>
                </c:pt>
                <c:pt idx="46730">
                  <c:v>3.1626924589218397E-2</c:v>
                </c:pt>
                <c:pt idx="46731">
                  <c:v>7.0534942447037299E-2</c:v>
                </c:pt>
                <c:pt idx="46732">
                  <c:v>1.47537600322688E-2</c:v>
                </c:pt>
                <c:pt idx="46733">
                  <c:v>1.0063650417523299E-2</c:v>
                </c:pt>
                <c:pt idx="46734">
                  <c:v>1.5827493603787698E-2</c:v>
                </c:pt>
                <c:pt idx="46735">
                  <c:v>2.26353989011071E-2</c:v>
                </c:pt>
                <c:pt idx="46736">
                  <c:v>8.1135384315213395E-3</c:v>
                </c:pt>
                <c:pt idx="46737">
                  <c:v>7.2127367902909897E-2</c:v>
                </c:pt>
                <c:pt idx="46738">
                  <c:v>5.3983372423940502E-2</c:v>
                </c:pt>
                <c:pt idx="46739">
                  <c:v>2.6928255834809799E-2</c:v>
                </c:pt>
                <c:pt idx="46740">
                  <c:v>9.6540421920218496E-3</c:v>
                </c:pt>
                <c:pt idx="46741">
                  <c:v>7.4582577670566197E-2</c:v>
                </c:pt>
                <c:pt idx="46742">
                  <c:v>1.0262364221668201E-2</c:v>
                </c:pt>
                <c:pt idx="46743">
                  <c:v>2.0199162258287499E-2</c:v>
                </c:pt>
                <c:pt idx="46744">
                  <c:v>7.9325327521386005E-3</c:v>
                </c:pt>
                <c:pt idx="46745">
                  <c:v>1.24878918599044E-2</c:v>
                </c:pt>
                <c:pt idx="46746">
                  <c:v>2.9079915255175101E-2</c:v>
                </c:pt>
                <c:pt idx="46747">
                  <c:v>1.6583627931509599E-2</c:v>
                </c:pt>
                <c:pt idx="46748">
                  <c:v>1.27277093384936E-2</c:v>
                </c:pt>
                <c:pt idx="46749">
                  <c:v>4.7608814861793199E-2</c:v>
                </c:pt>
                <c:pt idx="46750">
                  <c:v>3.0215081783638902E-2</c:v>
                </c:pt>
                <c:pt idx="46751">
                  <c:v>3.9622385510820403E-2</c:v>
                </c:pt>
                <c:pt idx="46752">
                  <c:v>1.10778916082441E-2</c:v>
                </c:pt>
                <c:pt idx="46753">
                  <c:v>2.0621200848553699E-2</c:v>
                </c:pt>
                <c:pt idx="46754">
                  <c:v>2.2825249160392899E-2</c:v>
                </c:pt>
                <c:pt idx="46755">
                  <c:v>1.0437421451596899E-2</c:v>
                </c:pt>
                <c:pt idx="46756">
                  <c:v>7.9578793851609597E-3</c:v>
                </c:pt>
                <c:pt idx="46757">
                  <c:v>9.8407608987047795E-3</c:v>
                </c:pt>
                <c:pt idx="46758">
                  <c:v>1.4317715472348299E-2</c:v>
                </c:pt>
                <c:pt idx="46759">
                  <c:v>7.0981165607904295E-2</c:v>
                </c:pt>
                <c:pt idx="46760">
                  <c:v>8.0414282631670296E-3</c:v>
                </c:pt>
                <c:pt idx="46761">
                  <c:v>9.0888348953504696E-3</c:v>
                </c:pt>
                <c:pt idx="46762">
                  <c:v>8.2386000164185701E-3</c:v>
                </c:pt>
                <c:pt idx="46763">
                  <c:v>2.6080740838839201E-2</c:v>
                </c:pt>
                <c:pt idx="46764">
                  <c:v>1.04367346372236E-2</c:v>
                </c:pt>
                <c:pt idx="46765">
                  <c:v>7.9530455163621203E-3</c:v>
                </c:pt>
                <c:pt idx="46766">
                  <c:v>1.9084826879630701E-2</c:v>
                </c:pt>
                <c:pt idx="46767">
                  <c:v>1.63014732381534E-2</c:v>
                </c:pt>
                <c:pt idx="46768">
                  <c:v>1.46564546343357E-2</c:v>
                </c:pt>
                <c:pt idx="46769">
                  <c:v>3.03639985595778E-2</c:v>
                </c:pt>
                <c:pt idx="46770">
                  <c:v>1.2114668299445601E-2</c:v>
                </c:pt>
                <c:pt idx="46771">
                  <c:v>1.5970010467895202E-2</c:v>
                </c:pt>
                <c:pt idx="46772">
                  <c:v>1.1047970262523001E-2</c:v>
                </c:pt>
                <c:pt idx="46773">
                  <c:v>2.1603436663894599E-2</c:v>
                </c:pt>
                <c:pt idx="46774">
                  <c:v>1.27999506171338E-2</c:v>
                </c:pt>
                <c:pt idx="46775">
                  <c:v>2.1300768949417001E-2</c:v>
                </c:pt>
                <c:pt idx="46776">
                  <c:v>1.09427814343258E-2</c:v>
                </c:pt>
                <c:pt idx="46777">
                  <c:v>9.5947346388501192E-3</c:v>
                </c:pt>
                <c:pt idx="46778">
                  <c:v>1.0882655711076401E-2</c:v>
                </c:pt>
                <c:pt idx="46779">
                  <c:v>9.6228536592312293E-3</c:v>
                </c:pt>
                <c:pt idx="46780">
                  <c:v>1.0871599024168101E-2</c:v>
                </c:pt>
                <c:pt idx="46781">
                  <c:v>3.1336018282761301E-2</c:v>
                </c:pt>
                <c:pt idx="46782">
                  <c:v>4.80547458412783E-2</c:v>
                </c:pt>
                <c:pt idx="46783">
                  <c:v>1.6651358150405499E-2</c:v>
                </c:pt>
                <c:pt idx="46784">
                  <c:v>1.5898095671381202E-2</c:v>
                </c:pt>
                <c:pt idx="46785">
                  <c:v>8.4484393128135497E-3</c:v>
                </c:pt>
                <c:pt idx="46786">
                  <c:v>3.2713049999502003E-2</c:v>
                </c:pt>
                <c:pt idx="46787">
                  <c:v>6.3412536778441803E-2</c:v>
                </c:pt>
                <c:pt idx="46788">
                  <c:v>2.0972970648298998E-2</c:v>
                </c:pt>
                <c:pt idx="46789">
                  <c:v>1.1675636546466899E-2</c:v>
                </c:pt>
                <c:pt idx="46790">
                  <c:v>8.3677434092698597E-3</c:v>
                </c:pt>
                <c:pt idx="46791">
                  <c:v>9.3561085846514003E-3</c:v>
                </c:pt>
                <c:pt idx="46792">
                  <c:v>8.9806570675068399E-3</c:v>
                </c:pt>
                <c:pt idx="46793">
                  <c:v>2.1207466213255401E-2</c:v>
                </c:pt>
                <c:pt idx="46794">
                  <c:v>1.6996259324282399E-2</c:v>
                </c:pt>
                <c:pt idx="46795">
                  <c:v>7.9529282493115208E-3</c:v>
                </c:pt>
                <c:pt idx="46796">
                  <c:v>1.0739842843344101E-2</c:v>
                </c:pt>
                <c:pt idx="46797">
                  <c:v>8.1722719421662895E-3</c:v>
                </c:pt>
                <c:pt idx="46798">
                  <c:v>1.26931707904549E-2</c:v>
                </c:pt>
                <c:pt idx="46799">
                  <c:v>4.06287159636394E-2</c:v>
                </c:pt>
                <c:pt idx="46800">
                  <c:v>8.1258193598993406E-3</c:v>
                </c:pt>
                <c:pt idx="46801">
                  <c:v>3.6333573212541E-2</c:v>
                </c:pt>
                <c:pt idx="46802">
                  <c:v>1.5730678343255099E-2</c:v>
                </c:pt>
                <c:pt idx="46803">
                  <c:v>1.8632495506097201E-2</c:v>
                </c:pt>
                <c:pt idx="46804">
                  <c:v>2.9789184379556001E-2</c:v>
                </c:pt>
                <c:pt idx="46805">
                  <c:v>1.5264540551879899E-2</c:v>
                </c:pt>
                <c:pt idx="46806">
                  <c:v>3.1775042892464599E-2</c:v>
                </c:pt>
                <c:pt idx="46807">
                  <c:v>1.0846608888528101E-2</c:v>
                </c:pt>
                <c:pt idx="46808">
                  <c:v>5.5298682450583898E-2</c:v>
                </c:pt>
                <c:pt idx="46809">
                  <c:v>9.3957916022669695E-3</c:v>
                </c:pt>
                <c:pt idx="46810">
                  <c:v>5.0436725739563801E-2</c:v>
                </c:pt>
                <c:pt idx="46811">
                  <c:v>8.0780878183281304E-3</c:v>
                </c:pt>
                <c:pt idx="46812">
                  <c:v>1.6466727889797299E-2</c:v>
                </c:pt>
                <c:pt idx="46813">
                  <c:v>1.9445432958603098E-2</c:v>
                </c:pt>
                <c:pt idx="46814">
                  <c:v>9.7360161223803195E-3</c:v>
                </c:pt>
                <c:pt idx="46815">
                  <c:v>1.4380952934177E-2</c:v>
                </c:pt>
                <c:pt idx="46816">
                  <c:v>1.0407919735262901E-2</c:v>
                </c:pt>
                <c:pt idx="46817">
                  <c:v>2.33085176828947E-2</c:v>
                </c:pt>
                <c:pt idx="46818">
                  <c:v>9.1339073739762303E-3</c:v>
                </c:pt>
                <c:pt idx="46819">
                  <c:v>1.1423819210091401E-2</c:v>
                </c:pt>
                <c:pt idx="46820">
                  <c:v>4.6196073107562401E-2</c:v>
                </c:pt>
                <c:pt idx="46821">
                  <c:v>8.3362420022077503E-3</c:v>
                </c:pt>
                <c:pt idx="46822">
                  <c:v>8.1222887660182697E-3</c:v>
                </c:pt>
                <c:pt idx="46823">
                  <c:v>1.6833008488859699E-2</c:v>
                </c:pt>
                <c:pt idx="46824">
                  <c:v>6.6596347773540093E-2</c:v>
                </c:pt>
                <c:pt idx="46825">
                  <c:v>5.8803288847932997E-2</c:v>
                </c:pt>
                <c:pt idx="46826">
                  <c:v>7.89686419971284E-2</c:v>
                </c:pt>
                <c:pt idx="46827">
                  <c:v>1.1500810533914701E-2</c:v>
                </c:pt>
                <c:pt idx="46828">
                  <c:v>8.2588408327669005E-3</c:v>
                </c:pt>
                <c:pt idx="46829">
                  <c:v>2.1541328416773298E-2</c:v>
                </c:pt>
                <c:pt idx="46830">
                  <c:v>1.34617607253821E-2</c:v>
                </c:pt>
                <c:pt idx="46831">
                  <c:v>4.1172400438325603E-2</c:v>
                </c:pt>
                <c:pt idx="46832">
                  <c:v>4.9987590460406302E-2</c:v>
                </c:pt>
                <c:pt idx="46833">
                  <c:v>6.2437534114682301E-2</c:v>
                </c:pt>
                <c:pt idx="46834">
                  <c:v>1.8133995438190598E-2</c:v>
                </c:pt>
                <c:pt idx="46835">
                  <c:v>1.9326281246127501E-2</c:v>
                </c:pt>
                <c:pt idx="46836">
                  <c:v>8.4525234058288393E-3</c:v>
                </c:pt>
                <c:pt idx="46837">
                  <c:v>7.8107259541164197E-3</c:v>
                </c:pt>
                <c:pt idx="46838">
                  <c:v>7.9545277635154794E-3</c:v>
                </c:pt>
                <c:pt idx="46839">
                  <c:v>5.4430101404686598E-2</c:v>
                </c:pt>
                <c:pt idx="46840">
                  <c:v>1.91046718124275E-2</c:v>
                </c:pt>
                <c:pt idx="46841">
                  <c:v>1.3562846566914101E-2</c:v>
                </c:pt>
                <c:pt idx="46842">
                  <c:v>4.2727599211431801E-2</c:v>
                </c:pt>
                <c:pt idx="46843">
                  <c:v>1.57047514616168E-2</c:v>
                </c:pt>
                <c:pt idx="46844">
                  <c:v>3.45995586218815E-2</c:v>
                </c:pt>
                <c:pt idx="46845">
                  <c:v>3.1916952595319098E-2</c:v>
                </c:pt>
                <c:pt idx="46846">
                  <c:v>1.24717345766028E-2</c:v>
                </c:pt>
                <c:pt idx="46847">
                  <c:v>8.9125813584850205E-3</c:v>
                </c:pt>
                <c:pt idx="46848">
                  <c:v>2.6329229441183599E-2</c:v>
                </c:pt>
                <c:pt idx="46849">
                  <c:v>1.10016397762694E-2</c:v>
                </c:pt>
                <c:pt idx="46850">
                  <c:v>6.4738451724138099E-2</c:v>
                </c:pt>
                <c:pt idx="46851">
                  <c:v>1.6427744336941399E-2</c:v>
                </c:pt>
                <c:pt idx="46852">
                  <c:v>3.61584815828827E-2</c:v>
                </c:pt>
                <c:pt idx="46853">
                  <c:v>5.5467178936964699E-2</c:v>
                </c:pt>
                <c:pt idx="46854">
                  <c:v>1.8940365402075401E-2</c:v>
                </c:pt>
                <c:pt idx="46855">
                  <c:v>2.2309980851889299E-2</c:v>
                </c:pt>
                <c:pt idx="46856">
                  <c:v>1.59167405007558E-2</c:v>
                </c:pt>
                <c:pt idx="46857">
                  <c:v>8.9023582900421803E-3</c:v>
                </c:pt>
                <c:pt idx="46858">
                  <c:v>3.7789676490701897E-2</c:v>
                </c:pt>
                <c:pt idx="46859">
                  <c:v>1.24146094278723E-2</c:v>
                </c:pt>
                <c:pt idx="46860">
                  <c:v>2.3598783045297399E-2</c:v>
                </c:pt>
                <c:pt idx="46861">
                  <c:v>1.52021902621502E-2</c:v>
                </c:pt>
                <c:pt idx="46862">
                  <c:v>1.4571173054130099E-2</c:v>
                </c:pt>
                <c:pt idx="46863">
                  <c:v>6.8069419028676706E-2</c:v>
                </c:pt>
                <c:pt idx="46864">
                  <c:v>8.6291439124653504E-3</c:v>
                </c:pt>
                <c:pt idx="46865">
                  <c:v>9.4143892327733791E-3</c:v>
                </c:pt>
                <c:pt idx="46866">
                  <c:v>4.6230757538865498E-2</c:v>
                </c:pt>
                <c:pt idx="46867">
                  <c:v>1.9604505130961999E-2</c:v>
                </c:pt>
                <c:pt idx="46868">
                  <c:v>1.14485342501456E-2</c:v>
                </c:pt>
                <c:pt idx="46869">
                  <c:v>7.8504016825966805E-3</c:v>
                </c:pt>
                <c:pt idx="46870">
                  <c:v>8.1274921954027999E-3</c:v>
                </c:pt>
                <c:pt idx="46871">
                  <c:v>1.21407922824715E-2</c:v>
                </c:pt>
                <c:pt idx="46872">
                  <c:v>1.25620897305451E-2</c:v>
                </c:pt>
                <c:pt idx="46873">
                  <c:v>8.6296011233232602E-3</c:v>
                </c:pt>
                <c:pt idx="46874">
                  <c:v>1.60542819351168E-2</c:v>
                </c:pt>
                <c:pt idx="46875">
                  <c:v>6.9690943958510198E-3</c:v>
                </c:pt>
                <c:pt idx="46876">
                  <c:v>4.9821773524784597E-2</c:v>
                </c:pt>
                <c:pt idx="46877">
                  <c:v>4.7261511537268E-2</c:v>
                </c:pt>
                <c:pt idx="46878">
                  <c:v>7.0644426234253597E-3</c:v>
                </c:pt>
                <c:pt idx="46879">
                  <c:v>7.6400109525081097E-3</c:v>
                </c:pt>
                <c:pt idx="46880">
                  <c:v>3.9244296021508203E-2</c:v>
                </c:pt>
                <c:pt idx="46881">
                  <c:v>7.7133921463767297E-3</c:v>
                </c:pt>
                <c:pt idx="46882">
                  <c:v>9.4939300816481199E-3</c:v>
                </c:pt>
                <c:pt idx="46883">
                  <c:v>2.63877878026346E-2</c:v>
                </c:pt>
                <c:pt idx="46884">
                  <c:v>7.7069195143688301E-3</c:v>
                </c:pt>
                <c:pt idx="46885">
                  <c:v>5.4071464231143597E-2</c:v>
                </c:pt>
                <c:pt idx="46886">
                  <c:v>2.5228032129337601E-2</c:v>
                </c:pt>
                <c:pt idx="46887">
                  <c:v>1.50919232155627E-2</c:v>
                </c:pt>
                <c:pt idx="46888">
                  <c:v>1.8744541962205801E-2</c:v>
                </c:pt>
                <c:pt idx="46889">
                  <c:v>2.8463467384878E-2</c:v>
                </c:pt>
                <c:pt idx="46890">
                  <c:v>8.2465487094530304E-3</c:v>
                </c:pt>
                <c:pt idx="46891">
                  <c:v>1.9324648620190399E-2</c:v>
                </c:pt>
                <c:pt idx="46892">
                  <c:v>6.164604318163E-2</c:v>
                </c:pt>
                <c:pt idx="46893">
                  <c:v>4.64515692169888E-2</c:v>
                </c:pt>
                <c:pt idx="46894">
                  <c:v>1.63389200527055E-2</c:v>
                </c:pt>
                <c:pt idx="46895">
                  <c:v>3.2696755587559502E-2</c:v>
                </c:pt>
                <c:pt idx="46896">
                  <c:v>1.5710637100547601E-2</c:v>
                </c:pt>
                <c:pt idx="46897">
                  <c:v>8.7732483927443899E-3</c:v>
                </c:pt>
                <c:pt idx="46898">
                  <c:v>6.0393618354828801E-2</c:v>
                </c:pt>
                <c:pt idx="46899">
                  <c:v>7.27904045788722E-3</c:v>
                </c:pt>
                <c:pt idx="46900">
                  <c:v>3.30026648293874E-2</c:v>
                </c:pt>
                <c:pt idx="46901">
                  <c:v>9.7369419577651405E-3</c:v>
                </c:pt>
                <c:pt idx="46902">
                  <c:v>1.0085448760009601E-2</c:v>
                </c:pt>
                <c:pt idx="46903">
                  <c:v>1.65039110414105E-2</c:v>
                </c:pt>
                <c:pt idx="46904">
                  <c:v>8.4982256266472392E-3</c:v>
                </c:pt>
                <c:pt idx="46905">
                  <c:v>3.1139806013420201E-2</c:v>
                </c:pt>
                <c:pt idx="46906">
                  <c:v>9.1098886405634807E-3</c:v>
                </c:pt>
                <c:pt idx="46907">
                  <c:v>1.9677167289302799E-2</c:v>
                </c:pt>
                <c:pt idx="46908">
                  <c:v>1.0147980004249E-2</c:v>
                </c:pt>
                <c:pt idx="46909">
                  <c:v>8.5806411388943595E-3</c:v>
                </c:pt>
                <c:pt idx="46910">
                  <c:v>6.8910750081503103E-2</c:v>
                </c:pt>
                <c:pt idx="46911">
                  <c:v>1.9965995819607601E-2</c:v>
                </c:pt>
                <c:pt idx="46912">
                  <c:v>1.8637696147339299E-2</c:v>
                </c:pt>
                <c:pt idx="46913">
                  <c:v>1.36396802902101E-2</c:v>
                </c:pt>
                <c:pt idx="46914">
                  <c:v>7.7733615947266604E-2</c:v>
                </c:pt>
                <c:pt idx="46915">
                  <c:v>4.0892932451771398E-2</c:v>
                </c:pt>
                <c:pt idx="46916">
                  <c:v>9.4463460776319091E-3</c:v>
                </c:pt>
                <c:pt idx="46917">
                  <c:v>1.6715011396312401E-2</c:v>
                </c:pt>
                <c:pt idx="46918">
                  <c:v>1.32012883499478E-2</c:v>
                </c:pt>
                <c:pt idx="46919">
                  <c:v>9.9962414421952504E-3</c:v>
                </c:pt>
                <c:pt idx="46920">
                  <c:v>8.0931632658072308E-3</c:v>
                </c:pt>
                <c:pt idx="46921">
                  <c:v>1.1513845884634499E-2</c:v>
                </c:pt>
                <c:pt idx="46922">
                  <c:v>4.9056352168539097E-2</c:v>
                </c:pt>
                <c:pt idx="46923">
                  <c:v>1.2018603643022799E-2</c:v>
                </c:pt>
                <c:pt idx="46924">
                  <c:v>6.9368746719573895E-2</c:v>
                </c:pt>
                <c:pt idx="46925">
                  <c:v>1.5903425850845899E-2</c:v>
                </c:pt>
                <c:pt idx="46926">
                  <c:v>9.9031775899445004E-3</c:v>
                </c:pt>
                <c:pt idx="46927">
                  <c:v>1.33150792857442E-2</c:v>
                </c:pt>
                <c:pt idx="46928">
                  <c:v>8.9725226464216403E-3</c:v>
                </c:pt>
                <c:pt idx="46929">
                  <c:v>1.14030961548307E-2</c:v>
                </c:pt>
                <c:pt idx="46930">
                  <c:v>1.0639695789985099E-2</c:v>
                </c:pt>
                <c:pt idx="46931">
                  <c:v>9.1351685485245304E-3</c:v>
                </c:pt>
                <c:pt idx="46932">
                  <c:v>1.2545737040489899E-2</c:v>
                </c:pt>
                <c:pt idx="46933">
                  <c:v>4.3776240809840397E-2</c:v>
                </c:pt>
                <c:pt idx="46934">
                  <c:v>9.46553286471301E-3</c:v>
                </c:pt>
                <c:pt idx="46935">
                  <c:v>2.66201794689448E-2</c:v>
                </c:pt>
                <c:pt idx="46936">
                  <c:v>3.6069231472188198E-2</c:v>
                </c:pt>
                <c:pt idx="46937">
                  <c:v>2.2834037698203601E-2</c:v>
                </c:pt>
                <c:pt idx="46938">
                  <c:v>7.7289202147840005E-2</c:v>
                </c:pt>
                <c:pt idx="46939">
                  <c:v>2.5717708468222699E-2</c:v>
                </c:pt>
                <c:pt idx="46940">
                  <c:v>1.0566186236871699E-2</c:v>
                </c:pt>
                <c:pt idx="46941">
                  <c:v>1.91822490897165E-2</c:v>
                </c:pt>
                <c:pt idx="46942">
                  <c:v>1.2071044085891399E-2</c:v>
                </c:pt>
                <c:pt idx="46943">
                  <c:v>1.22727276631078E-2</c:v>
                </c:pt>
                <c:pt idx="46944">
                  <c:v>1.2067768930915599E-2</c:v>
                </c:pt>
                <c:pt idx="46945">
                  <c:v>1.56204215229532E-2</c:v>
                </c:pt>
                <c:pt idx="46946">
                  <c:v>1.44180421491647E-2</c:v>
                </c:pt>
                <c:pt idx="46947">
                  <c:v>3.1077658603507401E-2</c:v>
                </c:pt>
                <c:pt idx="46948">
                  <c:v>4.0089150785058501E-2</c:v>
                </c:pt>
                <c:pt idx="46949">
                  <c:v>2.0975986097979099E-2</c:v>
                </c:pt>
                <c:pt idx="46950">
                  <c:v>5.38871159025818E-2</c:v>
                </c:pt>
                <c:pt idx="46951">
                  <c:v>1.8530301568762099E-2</c:v>
                </c:pt>
                <c:pt idx="46952">
                  <c:v>2.49748741409569E-2</c:v>
                </c:pt>
                <c:pt idx="46953">
                  <c:v>2.1772419759774501E-2</c:v>
                </c:pt>
                <c:pt idx="46954">
                  <c:v>9.3012251930557205E-3</c:v>
                </c:pt>
                <c:pt idx="46955">
                  <c:v>2.07734297380902E-2</c:v>
                </c:pt>
                <c:pt idx="46956">
                  <c:v>6.2209598435748699E-2</c:v>
                </c:pt>
                <c:pt idx="46957">
                  <c:v>1.3370939516408799E-2</c:v>
                </c:pt>
                <c:pt idx="46958">
                  <c:v>1.18495529975285E-2</c:v>
                </c:pt>
                <c:pt idx="46959">
                  <c:v>7.3465473398121803E-3</c:v>
                </c:pt>
                <c:pt idx="46960">
                  <c:v>1.2334473659521601E-2</c:v>
                </c:pt>
                <c:pt idx="46961">
                  <c:v>4.8322365708189499E-2</c:v>
                </c:pt>
                <c:pt idx="46962">
                  <c:v>3.74972694004925E-2</c:v>
                </c:pt>
                <c:pt idx="46963">
                  <c:v>1.0408363076885901E-2</c:v>
                </c:pt>
                <c:pt idx="46964">
                  <c:v>8.3752202716885493E-3</c:v>
                </c:pt>
                <c:pt idx="46965">
                  <c:v>2.68835364672881E-2</c:v>
                </c:pt>
                <c:pt idx="46966">
                  <c:v>6.4110046915560798E-2</c:v>
                </c:pt>
                <c:pt idx="46967">
                  <c:v>1.5451736084512601E-2</c:v>
                </c:pt>
                <c:pt idx="46968">
                  <c:v>2.9509864987824899E-2</c:v>
                </c:pt>
                <c:pt idx="46969">
                  <c:v>1.20808309581735E-2</c:v>
                </c:pt>
                <c:pt idx="46970">
                  <c:v>2.9402315872826601E-2</c:v>
                </c:pt>
                <c:pt idx="46971">
                  <c:v>8.8296364405716504E-3</c:v>
                </c:pt>
                <c:pt idx="46972">
                  <c:v>1.37856890064222E-2</c:v>
                </c:pt>
                <c:pt idx="46973">
                  <c:v>1.1050722862534701E-2</c:v>
                </c:pt>
                <c:pt idx="46974">
                  <c:v>1.25535195381088E-2</c:v>
                </c:pt>
                <c:pt idx="46975">
                  <c:v>6.1015977504115498E-2</c:v>
                </c:pt>
                <c:pt idx="46976">
                  <c:v>1.8839395938615899E-2</c:v>
                </c:pt>
                <c:pt idx="46977">
                  <c:v>1.04566715927536E-2</c:v>
                </c:pt>
                <c:pt idx="46978">
                  <c:v>1.3759070959647001E-2</c:v>
                </c:pt>
                <c:pt idx="46979">
                  <c:v>1.97450773029949E-2</c:v>
                </c:pt>
                <c:pt idx="46980">
                  <c:v>7.6662508142606306E-2</c:v>
                </c:pt>
                <c:pt idx="46981">
                  <c:v>7.3334903361648397E-3</c:v>
                </c:pt>
                <c:pt idx="46982">
                  <c:v>7.7516473654666296E-3</c:v>
                </c:pt>
                <c:pt idx="46983">
                  <c:v>7.90876903240708E-2</c:v>
                </c:pt>
                <c:pt idx="46984">
                  <c:v>7.6451614867287299E-2</c:v>
                </c:pt>
                <c:pt idx="46985">
                  <c:v>6.8674924076648505E-2</c:v>
                </c:pt>
                <c:pt idx="46986">
                  <c:v>1.10387985274283E-2</c:v>
                </c:pt>
                <c:pt idx="46987">
                  <c:v>8.3102096077639701E-3</c:v>
                </c:pt>
                <c:pt idx="46988">
                  <c:v>4.67436022987434E-2</c:v>
                </c:pt>
                <c:pt idx="46989">
                  <c:v>7.8717585620172708E-3</c:v>
                </c:pt>
                <c:pt idx="46990">
                  <c:v>2.7991313074856999E-2</c:v>
                </c:pt>
                <c:pt idx="46991">
                  <c:v>1.0130604592858101E-2</c:v>
                </c:pt>
                <c:pt idx="46992">
                  <c:v>6.7325817877554095E-2</c:v>
                </c:pt>
                <c:pt idx="46993">
                  <c:v>1.04070262607944E-2</c:v>
                </c:pt>
                <c:pt idx="46994">
                  <c:v>1.7234508764067302E-2</c:v>
                </c:pt>
                <c:pt idx="46995">
                  <c:v>1.17693180167102E-2</c:v>
                </c:pt>
                <c:pt idx="46996">
                  <c:v>7.6106148984787497E-3</c:v>
                </c:pt>
                <c:pt idx="46997">
                  <c:v>9.9998009919693206E-3</c:v>
                </c:pt>
                <c:pt idx="46998">
                  <c:v>5.3419626186421598E-2</c:v>
                </c:pt>
                <c:pt idx="46999">
                  <c:v>1.5557370257118199E-2</c:v>
                </c:pt>
                <c:pt idx="47000">
                  <c:v>9.6527798138618497E-3</c:v>
                </c:pt>
                <c:pt idx="47001">
                  <c:v>8.0172207655496396E-3</c:v>
                </c:pt>
                <c:pt idx="47002">
                  <c:v>9.4427097512092099E-3</c:v>
                </c:pt>
                <c:pt idx="47003">
                  <c:v>6.3869904181954498E-2</c:v>
                </c:pt>
                <c:pt idx="47004">
                  <c:v>1.1337928417177699E-2</c:v>
                </c:pt>
                <c:pt idx="47005">
                  <c:v>1.11745488181226E-2</c:v>
                </c:pt>
                <c:pt idx="47006">
                  <c:v>2.22298022504233E-2</c:v>
                </c:pt>
                <c:pt idx="47007">
                  <c:v>1.8484383419788499E-2</c:v>
                </c:pt>
                <c:pt idx="47008">
                  <c:v>8.8763516701021398E-3</c:v>
                </c:pt>
                <c:pt idx="47009">
                  <c:v>8.5004224972345093E-3</c:v>
                </c:pt>
                <c:pt idx="47010">
                  <c:v>1.46143032311587E-2</c:v>
                </c:pt>
                <c:pt idx="47011">
                  <c:v>1.40023489886424E-2</c:v>
                </c:pt>
                <c:pt idx="47012">
                  <c:v>1.8262853184251901E-2</c:v>
                </c:pt>
                <c:pt idx="47013">
                  <c:v>1.0358554605838E-2</c:v>
                </c:pt>
                <c:pt idx="47014">
                  <c:v>1.7029106861753199E-2</c:v>
                </c:pt>
                <c:pt idx="47015">
                  <c:v>1.18153101314239E-2</c:v>
                </c:pt>
                <c:pt idx="47016">
                  <c:v>1.5816916576692399E-2</c:v>
                </c:pt>
                <c:pt idx="47017">
                  <c:v>5.6385289093231601E-2</c:v>
                </c:pt>
                <c:pt idx="47018">
                  <c:v>2.7987399917300201E-2</c:v>
                </c:pt>
                <c:pt idx="47019">
                  <c:v>9.0492854332977993E-3</c:v>
                </c:pt>
                <c:pt idx="47020">
                  <c:v>4.65256208828475E-2</c:v>
                </c:pt>
                <c:pt idx="47021">
                  <c:v>3.4544549945860002E-2</c:v>
                </c:pt>
                <c:pt idx="47022">
                  <c:v>8.5399354783810503E-3</c:v>
                </c:pt>
                <c:pt idx="47023">
                  <c:v>1.3810736105652E-2</c:v>
                </c:pt>
                <c:pt idx="47024">
                  <c:v>8.6255656960958303E-3</c:v>
                </c:pt>
                <c:pt idx="47025">
                  <c:v>7.7840247462896096E-3</c:v>
                </c:pt>
                <c:pt idx="47026">
                  <c:v>1.2000139553374501E-2</c:v>
                </c:pt>
                <c:pt idx="47027">
                  <c:v>5.3219647467942999E-2</c:v>
                </c:pt>
                <c:pt idx="47028">
                  <c:v>1.0908478138703799E-2</c:v>
                </c:pt>
                <c:pt idx="47029">
                  <c:v>1.0544344031856801E-2</c:v>
                </c:pt>
                <c:pt idx="47030">
                  <c:v>1.34998983266663E-2</c:v>
                </c:pt>
                <c:pt idx="47031">
                  <c:v>7.9521689860708403E-3</c:v>
                </c:pt>
                <c:pt idx="47032">
                  <c:v>7.0332764148374194E-2</c:v>
                </c:pt>
                <c:pt idx="47033">
                  <c:v>7.8894992833635092E-3</c:v>
                </c:pt>
                <c:pt idx="47034">
                  <c:v>8.4235141964150804E-3</c:v>
                </c:pt>
                <c:pt idx="47035">
                  <c:v>2.0133827782881801E-2</c:v>
                </c:pt>
                <c:pt idx="47036">
                  <c:v>1.9696551634782698E-2</c:v>
                </c:pt>
                <c:pt idx="47037">
                  <c:v>9.8227118399046194E-3</c:v>
                </c:pt>
                <c:pt idx="47038">
                  <c:v>2.9864631761506898E-2</c:v>
                </c:pt>
                <c:pt idx="47039">
                  <c:v>7.0301247906045302E-3</c:v>
                </c:pt>
                <c:pt idx="47040">
                  <c:v>1.6804654001199199E-2</c:v>
                </c:pt>
                <c:pt idx="47041">
                  <c:v>1.9182242880348199E-2</c:v>
                </c:pt>
                <c:pt idx="47042">
                  <c:v>7.9634627943574003E-3</c:v>
                </c:pt>
                <c:pt idx="47043">
                  <c:v>7.18840058266439E-3</c:v>
                </c:pt>
                <c:pt idx="47044">
                  <c:v>1.4250749942544E-2</c:v>
                </c:pt>
                <c:pt idx="47045">
                  <c:v>3.3079659207906599E-2</c:v>
                </c:pt>
                <c:pt idx="47046">
                  <c:v>9.89673277399882E-3</c:v>
                </c:pt>
                <c:pt idx="47047">
                  <c:v>2.7389505456862299E-2</c:v>
                </c:pt>
                <c:pt idx="47048">
                  <c:v>1.6461754475729298E-2</c:v>
                </c:pt>
                <c:pt idx="47049">
                  <c:v>9.5106068374040103E-3</c:v>
                </c:pt>
                <c:pt idx="47050">
                  <c:v>1.0848763232395E-2</c:v>
                </c:pt>
                <c:pt idx="47051">
                  <c:v>3.2527784554361602E-2</c:v>
                </c:pt>
                <c:pt idx="47052">
                  <c:v>1.90836654496159E-2</c:v>
                </c:pt>
                <c:pt idx="47053">
                  <c:v>1.0717239060471199E-2</c:v>
                </c:pt>
                <c:pt idx="47054">
                  <c:v>1.01866797776785E-2</c:v>
                </c:pt>
                <c:pt idx="47055">
                  <c:v>9.4511138802025902E-3</c:v>
                </c:pt>
                <c:pt idx="47056">
                  <c:v>3.0650830285017101E-2</c:v>
                </c:pt>
                <c:pt idx="47057">
                  <c:v>8.29932031531142E-3</c:v>
                </c:pt>
                <c:pt idx="47058">
                  <c:v>1.35552999144814E-2</c:v>
                </c:pt>
                <c:pt idx="47059">
                  <c:v>8.01440663351345E-3</c:v>
                </c:pt>
                <c:pt idx="47060">
                  <c:v>9.9299038766625502E-3</c:v>
                </c:pt>
                <c:pt idx="47061">
                  <c:v>1.46178212981566E-2</c:v>
                </c:pt>
                <c:pt idx="47062">
                  <c:v>7.6667656651982601E-3</c:v>
                </c:pt>
                <c:pt idx="47063">
                  <c:v>1.8673558574536699E-2</c:v>
                </c:pt>
                <c:pt idx="47064">
                  <c:v>3.49227494001269E-2</c:v>
                </c:pt>
                <c:pt idx="47065">
                  <c:v>1.6243800841180302E-2</c:v>
                </c:pt>
                <c:pt idx="47066">
                  <c:v>9.8312897857560106E-3</c:v>
                </c:pt>
                <c:pt idx="47067">
                  <c:v>2.4378548531684301E-2</c:v>
                </c:pt>
                <c:pt idx="47068">
                  <c:v>2.3216033633467199E-2</c:v>
                </c:pt>
                <c:pt idx="47069">
                  <c:v>1.8970379935139899E-2</c:v>
                </c:pt>
                <c:pt idx="47070">
                  <c:v>1.93745607303198E-2</c:v>
                </c:pt>
                <c:pt idx="47071">
                  <c:v>2.40761784261679E-2</c:v>
                </c:pt>
                <c:pt idx="47072">
                  <c:v>4.7214721278679997E-2</c:v>
                </c:pt>
                <c:pt idx="47073">
                  <c:v>1.0749161288539E-2</c:v>
                </c:pt>
                <c:pt idx="47074">
                  <c:v>8.8752712892056305E-3</c:v>
                </c:pt>
                <c:pt idx="47075">
                  <c:v>3.9808487822987002E-2</c:v>
                </c:pt>
                <c:pt idx="47076">
                  <c:v>2.37623192406708E-2</c:v>
                </c:pt>
                <c:pt idx="47077">
                  <c:v>4.02353149288113E-2</c:v>
                </c:pt>
                <c:pt idx="47078">
                  <c:v>2.8499973745846899E-2</c:v>
                </c:pt>
                <c:pt idx="47079">
                  <c:v>5.0811906229193599E-2</c:v>
                </c:pt>
                <c:pt idx="47080">
                  <c:v>7.9665214612277806E-3</c:v>
                </c:pt>
                <c:pt idx="47081">
                  <c:v>4.5755710502388802E-2</c:v>
                </c:pt>
                <c:pt idx="47082">
                  <c:v>1.0668274504751499E-2</c:v>
                </c:pt>
                <c:pt idx="47083">
                  <c:v>2.3038298572446499E-2</c:v>
                </c:pt>
                <c:pt idx="47084">
                  <c:v>1.1680254639995599E-2</c:v>
                </c:pt>
                <c:pt idx="47085">
                  <c:v>1.10898667432423E-2</c:v>
                </c:pt>
                <c:pt idx="47086">
                  <c:v>2.03581769391506E-2</c:v>
                </c:pt>
                <c:pt idx="47087">
                  <c:v>8.7407852844193102E-3</c:v>
                </c:pt>
                <c:pt idx="47088">
                  <c:v>2.6111433633878401E-2</c:v>
                </c:pt>
                <c:pt idx="47089">
                  <c:v>8.7342792066889101E-3</c:v>
                </c:pt>
                <c:pt idx="47090">
                  <c:v>1.53603727150169E-2</c:v>
                </c:pt>
                <c:pt idx="47091">
                  <c:v>2.9456903059259899E-2</c:v>
                </c:pt>
                <c:pt idx="47092">
                  <c:v>5.4111226229155998E-2</c:v>
                </c:pt>
                <c:pt idx="47093">
                  <c:v>9.4458155943178603E-3</c:v>
                </c:pt>
                <c:pt idx="47094">
                  <c:v>1.1342332775778599E-2</c:v>
                </c:pt>
                <c:pt idx="47095">
                  <c:v>1.7067745773680899E-2</c:v>
                </c:pt>
                <c:pt idx="47096">
                  <c:v>2.2685961431896402E-2</c:v>
                </c:pt>
                <c:pt idx="47097">
                  <c:v>4.3816211755521403E-2</c:v>
                </c:pt>
                <c:pt idx="47098">
                  <c:v>2.2754090546126302E-2</c:v>
                </c:pt>
                <c:pt idx="47099">
                  <c:v>1.9859512362876801E-2</c:v>
                </c:pt>
                <c:pt idx="47100">
                  <c:v>3.61636377233664E-2</c:v>
                </c:pt>
                <c:pt idx="47101">
                  <c:v>1.2905370349001801E-2</c:v>
                </c:pt>
                <c:pt idx="47102">
                  <c:v>8.5466159055253808E-3</c:v>
                </c:pt>
                <c:pt idx="47103">
                  <c:v>7.2613568548892896E-3</c:v>
                </c:pt>
                <c:pt idx="47104">
                  <c:v>1.3473453545085201E-2</c:v>
                </c:pt>
                <c:pt idx="47105">
                  <c:v>1.22133295137922E-2</c:v>
                </c:pt>
                <c:pt idx="47106">
                  <c:v>8.2932190943121094E-3</c:v>
                </c:pt>
                <c:pt idx="47107">
                  <c:v>3.4655852178021203E-2</c:v>
                </c:pt>
                <c:pt idx="47108">
                  <c:v>1.7655178964288601E-2</c:v>
                </c:pt>
                <c:pt idx="47109">
                  <c:v>1.0232599016786E-2</c:v>
                </c:pt>
                <c:pt idx="47110">
                  <c:v>1.04989575862851E-2</c:v>
                </c:pt>
                <c:pt idx="47111">
                  <c:v>2.3532963647034999E-2</c:v>
                </c:pt>
                <c:pt idx="47112">
                  <c:v>9.62018226953564E-3</c:v>
                </c:pt>
                <c:pt idx="47113">
                  <c:v>1.42189562869593E-2</c:v>
                </c:pt>
                <c:pt idx="47114">
                  <c:v>7.6946659025357404E-3</c:v>
                </c:pt>
                <c:pt idx="47115">
                  <c:v>2.9610976788054799E-2</c:v>
                </c:pt>
                <c:pt idx="47116">
                  <c:v>7.2282515093221303E-3</c:v>
                </c:pt>
                <c:pt idx="47117">
                  <c:v>2.7180738658765399E-2</c:v>
                </c:pt>
                <c:pt idx="47118">
                  <c:v>1.7907455475911001E-2</c:v>
                </c:pt>
                <c:pt idx="47119">
                  <c:v>1.6156960548900201E-2</c:v>
                </c:pt>
                <c:pt idx="47120">
                  <c:v>3.6571173112989297E-2</c:v>
                </c:pt>
                <c:pt idx="47121">
                  <c:v>1.7328160407597899E-2</c:v>
                </c:pt>
                <c:pt idx="47122">
                  <c:v>7.5552227058631304E-3</c:v>
                </c:pt>
                <c:pt idx="47123">
                  <c:v>3.2723246241742797E-2</c:v>
                </c:pt>
                <c:pt idx="47124">
                  <c:v>2.3353674594935401E-2</c:v>
                </c:pt>
                <c:pt idx="47125">
                  <c:v>8.8299188345816598E-3</c:v>
                </c:pt>
                <c:pt idx="47126">
                  <c:v>5.8662056151007197E-2</c:v>
                </c:pt>
                <c:pt idx="47127">
                  <c:v>7.7770972797924706E-2</c:v>
                </c:pt>
                <c:pt idx="47128">
                  <c:v>1.1285524183451599E-2</c:v>
                </c:pt>
                <c:pt idx="47129">
                  <c:v>1.37835107645248E-2</c:v>
                </c:pt>
                <c:pt idx="47130">
                  <c:v>1.9652667429223399E-2</c:v>
                </c:pt>
                <c:pt idx="47131">
                  <c:v>3.9144029391446601E-2</c:v>
                </c:pt>
                <c:pt idx="47132">
                  <c:v>2.94847719977578E-2</c:v>
                </c:pt>
                <c:pt idx="47133">
                  <c:v>1.48748677268307E-2</c:v>
                </c:pt>
                <c:pt idx="47134">
                  <c:v>5.0800900799427597E-2</c:v>
                </c:pt>
                <c:pt idx="47135">
                  <c:v>8.1141155816181892E-3</c:v>
                </c:pt>
                <c:pt idx="47136">
                  <c:v>1.0788448567485299E-2</c:v>
                </c:pt>
                <c:pt idx="47137">
                  <c:v>9.3668725476390505E-3</c:v>
                </c:pt>
                <c:pt idx="47138">
                  <c:v>1.4963866527166501E-2</c:v>
                </c:pt>
                <c:pt idx="47139">
                  <c:v>8.05901672788693E-3</c:v>
                </c:pt>
                <c:pt idx="47140">
                  <c:v>8.7223063025416506E-3</c:v>
                </c:pt>
                <c:pt idx="47141">
                  <c:v>3.7569007585716199E-2</c:v>
                </c:pt>
                <c:pt idx="47142">
                  <c:v>2.2598688701090001E-2</c:v>
                </c:pt>
                <c:pt idx="47143">
                  <c:v>6.2650971789133605E-2</c:v>
                </c:pt>
                <c:pt idx="47144">
                  <c:v>1.2147749160250101E-2</c:v>
                </c:pt>
                <c:pt idx="47145">
                  <c:v>5.3621479987936697E-2</c:v>
                </c:pt>
                <c:pt idx="47146">
                  <c:v>1.30650028912528E-2</c:v>
                </c:pt>
                <c:pt idx="47147">
                  <c:v>1.36731103142819E-2</c:v>
                </c:pt>
                <c:pt idx="47148">
                  <c:v>7.9131827003202607E-2</c:v>
                </c:pt>
                <c:pt idx="47149">
                  <c:v>9.7830096998535506E-3</c:v>
                </c:pt>
                <c:pt idx="47150">
                  <c:v>1.7794441149153101E-2</c:v>
                </c:pt>
                <c:pt idx="47151">
                  <c:v>1.65782207607282E-2</c:v>
                </c:pt>
                <c:pt idx="47152">
                  <c:v>5.5850145043470897E-2</c:v>
                </c:pt>
                <c:pt idx="47153">
                  <c:v>7.9225670248557808E-3</c:v>
                </c:pt>
                <c:pt idx="47154">
                  <c:v>1.0222279835553299E-2</c:v>
                </c:pt>
                <c:pt idx="47155">
                  <c:v>8.5118494370397205E-3</c:v>
                </c:pt>
                <c:pt idx="47156">
                  <c:v>2.2524326903266698E-2</c:v>
                </c:pt>
                <c:pt idx="47157">
                  <c:v>8.7231870800657998E-3</c:v>
                </c:pt>
                <c:pt idx="47158">
                  <c:v>1.7591672652158299E-2</c:v>
                </c:pt>
                <c:pt idx="47159">
                  <c:v>6.2230076415505597E-2</c:v>
                </c:pt>
                <c:pt idx="47160">
                  <c:v>9.7249276894608699E-3</c:v>
                </c:pt>
                <c:pt idx="47161">
                  <c:v>2.21305770127696E-2</c:v>
                </c:pt>
                <c:pt idx="47162">
                  <c:v>1.38108477962495E-2</c:v>
                </c:pt>
                <c:pt idx="47163">
                  <c:v>4.4362256857954002E-2</c:v>
                </c:pt>
                <c:pt idx="47164">
                  <c:v>1.10457653151179E-2</c:v>
                </c:pt>
                <c:pt idx="47165">
                  <c:v>9.7242154215323399E-3</c:v>
                </c:pt>
                <c:pt idx="47166">
                  <c:v>1.550002082979E-2</c:v>
                </c:pt>
                <c:pt idx="47167">
                  <c:v>8.9921411180250103E-3</c:v>
                </c:pt>
                <c:pt idx="47168">
                  <c:v>1.5835991915044301E-2</c:v>
                </c:pt>
                <c:pt idx="47169">
                  <c:v>7.7919792055743302E-3</c:v>
                </c:pt>
                <c:pt idx="47170">
                  <c:v>6.5521843256615003E-2</c:v>
                </c:pt>
                <c:pt idx="47171">
                  <c:v>5.4442011749457002E-2</c:v>
                </c:pt>
                <c:pt idx="47172">
                  <c:v>1.4487305330111401E-2</c:v>
                </c:pt>
                <c:pt idx="47173">
                  <c:v>1.7036664986592401E-2</c:v>
                </c:pt>
                <c:pt idx="47174">
                  <c:v>8.3163199666500091E-3</c:v>
                </c:pt>
                <c:pt idx="47175">
                  <c:v>2.36204527644715E-2</c:v>
                </c:pt>
                <c:pt idx="47176">
                  <c:v>1.09101477394345E-2</c:v>
                </c:pt>
                <c:pt idx="47177">
                  <c:v>1.8137512343060401E-2</c:v>
                </c:pt>
                <c:pt idx="47178">
                  <c:v>7.1841799022744804E-2</c:v>
                </c:pt>
                <c:pt idx="47179">
                  <c:v>5.7411370220653797E-2</c:v>
                </c:pt>
                <c:pt idx="47180">
                  <c:v>1.19319303807715E-2</c:v>
                </c:pt>
                <c:pt idx="47181">
                  <c:v>4.5084432112027402E-2</c:v>
                </c:pt>
                <c:pt idx="47182">
                  <c:v>9.7653692594074203E-3</c:v>
                </c:pt>
                <c:pt idx="47183">
                  <c:v>1.3982814035696499E-2</c:v>
                </c:pt>
                <c:pt idx="47184">
                  <c:v>2.0602818999092599E-2</c:v>
                </c:pt>
                <c:pt idx="47185">
                  <c:v>1.3435364998971199E-2</c:v>
                </c:pt>
                <c:pt idx="47186">
                  <c:v>8.7021573807431092E-3</c:v>
                </c:pt>
                <c:pt idx="47187">
                  <c:v>2.5347034572452701E-2</c:v>
                </c:pt>
                <c:pt idx="47188">
                  <c:v>3.4066277505201303E-2</c:v>
                </c:pt>
                <c:pt idx="47189">
                  <c:v>5.1894367811027999E-2</c:v>
                </c:pt>
                <c:pt idx="47190">
                  <c:v>1.38012670759151E-2</c:v>
                </c:pt>
                <c:pt idx="47191">
                  <c:v>8.9675914854540108E-3</c:v>
                </c:pt>
                <c:pt idx="47192">
                  <c:v>4.0009556099924702E-2</c:v>
                </c:pt>
                <c:pt idx="47193">
                  <c:v>1.0300851878533499E-2</c:v>
                </c:pt>
                <c:pt idx="47194">
                  <c:v>2.3486271237116399E-2</c:v>
                </c:pt>
                <c:pt idx="47195">
                  <c:v>1.09237528615712E-2</c:v>
                </c:pt>
                <c:pt idx="47196">
                  <c:v>8.7107180450132094E-3</c:v>
                </c:pt>
                <c:pt idx="47197">
                  <c:v>7.9852822063928106E-3</c:v>
                </c:pt>
                <c:pt idx="47198">
                  <c:v>2.1072644371340599E-2</c:v>
                </c:pt>
                <c:pt idx="47199">
                  <c:v>6.4199427899130496E-2</c:v>
                </c:pt>
                <c:pt idx="47200">
                  <c:v>8.3141379513051294E-3</c:v>
                </c:pt>
                <c:pt idx="47201">
                  <c:v>3.6915092820758097E-2</c:v>
                </c:pt>
                <c:pt idx="47202">
                  <c:v>2.74587791084203E-2</c:v>
                </c:pt>
                <c:pt idx="47203">
                  <c:v>8.5337788547550694E-3</c:v>
                </c:pt>
                <c:pt idx="47204">
                  <c:v>2.1329589422554199E-2</c:v>
                </c:pt>
                <c:pt idx="47205">
                  <c:v>2.35315224364918E-2</c:v>
                </c:pt>
                <c:pt idx="47206">
                  <c:v>2.0214477275166801E-2</c:v>
                </c:pt>
                <c:pt idx="47207">
                  <c:v>5.1234689370828299E-2</c:v>
                </c:pt>
                <c:pt idx="47208">
                  <c:v>5.73532774043541E-2</c:v>
                </c:pt>
                <c:pt idx="47209">
                  <c:v>3.8150204359279599E-2</c:v>
                </c:pt>
                <c:pt idx="47210">
                  <c:v>1.7289699807656801E-2</c:v>
                </c:pt>
                <c:pt idx="47211">
                  <c:v>2.5550824891642E-2</c:v>
                </c:pt>
                <c:pt idx="47212">
                  <c:v>5.8023867044326598E-2</c:v>
                </c:pt>
                <c:pt idx="47213">
                  <c:v>1.3455484695028899E-2</c:v>
                </c:pt>
                <c:pt idx="47214">
                  <c:v>2.3186233517083599E-2</c:v>
                </c:pt>
                <c:pt idx="47215">
                  <c:v>7.6583050498800806E-2</c:v>
                </c:pt>
                <c:pt idx="47216">
                  <c:v>1.02561343120174E-2</c:v>
                </c:pt>
                <c:pt idx="47217">
                  <c:v>1.5560851678718899E-2</c:v>
                </c:pt>
                <c:pt idx="47218">
                  <c:v>1.2126293174678299E-2</c:v>
                </c:pt>
                <c:pt idx="47219">
                  <c:v>2.8462413918604799E-2</c:v>
                </c:pt>
                <c:pt idx="47220">
                  <c:v>1.2664222539831601E-2</c:v>
                </c:pt>
                <c:pt idx="47221">
                  <c:v>8.0381745132613504E-3</c:v>
                </c:pt>
                <c:pt idx="47222">
                  <c:v>1.41493159624111E-2</c:v>
                </c:pt>
                <c:pt idx="47223">
                  <c:v>1.2381709126536701E-2</c:v>
                </c:pt>
                <c:pt idx="47224">
                  <c:v>1.3717779397850301E-2</c:v>
                </c:pt>
                <c:pt idx="47225">
                  <c:v>7.8998762553541303E-3</c:v>
                </c:pt>
                <c:pt idx="47226">
                  <c:v>2.9986170635000101E-2</c:v>
                </c:pt>
                <c:pt idx="47227">
                  <c:v>7.2273297550311403E-3</c:v>
                </c:pt>
                <c:pt idx="47228">
                  <c:v>1.8414509208411499E-2</c:v>
                </c:pt>
                <c:pt idx="47229">
                  <c:v>1.1746694970482601E-2</c:v>
                </c:pt>
                <c:pt idx="47230">
                  <c:v>3.0954180524339701E-2</c:v>
                </c:pt>
                <c:pt idx="47231">
                  <c:v>1.7799119927202799E-2</c:v>
                </c:pt>
                <c:pt idx="47232">
                  <c:v>7.2659817193390597E-2</c:v>
                </c:pt>
                <c:pt idx="47233">
                  <c:v>2.0100974354132401E-2</c:v>
                </c:pt>
                <c:pt idx="47234">
                  <c:v>3.9117306677683102E-2</c:v>
                </c:pt>
                <c:pt idx="47235">
                  <c:v>3.7785867502697301E-2</c:v>
                </c:pt>
                <c:pt idx="47236">
                  <c:v>3.6057892682708301E-2</c:v>
                </c:pt>
                <c:pt idx="47237">
                  <c:v>2.4461961917505898E-2</c:v>
                </c:pt>
                <c:pt idx="47238">
                  <c:v>3.0937980167544302E-2</c:v>
                </c:pt>
                <c:pt idx="47239">
                  <c:v>1.38070410816435E-2</c:v>
                </c:pt>
                <c:pt idx="47240">
                  <c:v>2.35749398113742E-2</c:v>
                </c:pt>
                <c:pt idx="47241">
                  <c:v>2.0034771543045699E-2</c:v>
                </c:pt>
                <c:pt idx="47242">
                  <c:v>1.16171163365861E-2</c:v>
                </c:pt>
                <c:pt idx="47243">
                  <c:v>1.9916999872648701E-2</c:v>
                </c:pt>
                <c:pt idx="47244">
                  <c:v>4.0602379365056597E-2</c:v>
                </c:pt>
                <c:pt idx="47245">
                  <c:v>8.1302022614244702E-3</c:v>
                </c:pt>
                <c:pt idx="47246">
                  <c:v>7.1913235632408104E-2</c:v>
                </c:pt>
                <c:pt idx="47247">
                  <c:v>9.6874268297275305E-3</c:v>
                </c:pt>
                <c:pt idx="47248">
                  <c:v>5.4042161597760097E-2</c:v>
                </c:pt>
                <c:pt idx="47249">
                  <c:v>7.2697547165486598E-2</c:v>
                </c:pt>
                <c:pt idx="47250">
                  <c:v>7.8617362943843402E-2</c:v>
                </c:pt>
                <c:pt idx="47251">
                  <c:v>2.5012570588382799E-2</c:v>
                </c:pt>
                <c:pt idx="47252">
                  <c:v>1.6067710128350801E-2</c:v>
                </c:pt>
                <c:pt idx="47253">
                  <c:v>3.1942700508357E-2</c:v>
                </c:pt>
                <c:pt idx="47254">
                  <c:v>1.0293932219652699E-2</c:v>
                </c:pt>
                <c:pt idx="47255">
                  <c:v>1.02015415688373E-2</c:v>
                </c:pt>
                <c:pt idx="47256">
                  <c:v>1.7326959072263701E-2</c:v>
                </c:pt>
                <c:pt idx="47257">
                  <c:v>1.5042392044734801E-2</c:v>
                </c:pt>
                <c:pt idx="47258">
                  <c:v>2.1414412537943E-2</c:v>
                </c:pt>
                <c:pt idx="47259">
                  <c:v>1.06729544061261E-2</c:v>
                </c:pt>
                <c:pt idx="47260">
                  <c:v>1.3492062314228399E-2</c:v>
                </c:pt>
                <c:pt idx="47261">
                  <c:v>1.1828085980624599E-2</c:v>
                </c:pt>
                <c:pt idx="47262">
                  <c:v>1.53974256031402E-2</c:v>
                </c:pt>
                <c:pt idx="47263">
                  <c:v>1.0171816909160599E-2</c:v>
                </c:pt>
                <c:pt idx="47264">
                  <c:v>1.37311510752035E-2</c:v>
                </c:pt>
                <c:pt idx="47265">
                  <c:v>7.6581805011045898E-3</c:v>
                </c:pt>
                <c:pt idx="47266">
                  <c:v>1.40365269106983E-2</c:v>
                </c:pt>
                <c:pt idx="47267">
                  <c:v>1.02500997428779E-2</c:v>
                </c:pt>
                <c:pt idx="47268">
                  <c:v>2.0150522610907301E-2</c:v>
                </c:pt>
                <c:pt idx="47269">
                  <c:v>3.96137657078698E-2</c:v>
                </c:pt>
                <c:pt idx="47270">
                  <c:v>1.1363614714710899E-2</c:v>
                </c:pt>
                <c:pt idx="47271">
                  <c:v>7.6706276784129404E-2</c:v>
                </c:pt>
                <c:pt idx="47272">
                  <c:v>6.8909798697345301E-2</c:v>
                </c:pt>
                <c:pt idx="47273">
                  <c:v>1.56037066901467E-2</c:v>
                </c:pt>
                <c:pt idx="47274">
                  <c:v>4.5876367075913298E-2</c:v>
                </c:pt>
                <c:pt idx="47275">
                  <c:v>1.06654670675856E-2</c:v>
                </c:pt>
                <c:pt idx="47276">
                  <c:v>1.45819507979225E-2</c:v>
                </c:pt>
                <c:pt idx="47277">
                  <c:v>7.7897161144359203E-3</c:v>
                </c:pt>
                <c:pt idx="47278">
                  <c:v>4.4898941034976797E-2</c:v>
                </c:pt>
                <c:pt idx="47279">
                  <c:v>1.9636407983666501E-2</c:v>
                </c:pt>
                <c:pt idx="47280">
                  <c:v>1.1938429250785899E-2</c:v>
                </c:pt>
                <c:pt idx="47281">
                  <c:v>1.0275730669358701E-2</c:v>
                </c:pt>
                <c:pt idx="47282">
                  <c:v>1.2913598881076099E-2</c:v>
                </c:pt>
                <c:pt idx="47283">
                  <c:v>4.1244881379004901E-2</c:v>
                </c:pt>
                <c:pt idx="47284">
                  <c:v>1.16617971655737E-2</c:v>
                </c:pt>
                <c:pt idx="47285">
                  <c:v>7.42947250035325E-2</c:v>
                </c:pt>
                <c:pt idx="47286">
                  <c:v>4.7332086936889901E-2</c:v>
                </c:pt>
                <c:pt idx="47287">
                  <c:v>3.3760058855585397E-2</c:v>
                </c:pt>
                <c:pt idx="47288">
                  <c:v>8.9002914995434199E-3</c:v>
                </c:pt>
                <c:pt idx="47289">
                  <c:v>9.0150297747635406E-3</c:v>
                </c:pt>
                <c:pt idx="47290">
                  <c:v>1.38339275861246E-2</c:v>
                </c:pt>
                <c:pt idx="47291">
                  <c:v>1.1788957836297E-2</c:v>
                </c:pt>
                <c:pt idx="47292">
                  <c:v>9.0568164720795097E-3</c:v>
                </c:pt>
                <c:pt idx="47293">
                  <c:v>1.0441788281999599E-2</c:v>
                </c:pt>
                <c:pt idx="47294">
                  <c:v>2.7841689831279701E-2</c:v>
                </c:pt>
                <c:pt idx="47295">
                  <c:v>1.0140804680014499E-2</c:v>
                </c:pt>
                <c:pt idx="47296">
                  <c:v>1.5120743822630499E-2</c:v>
                </c:pt>
                <c:pt idx="47297">
                  <c:v>1.2570539523304501E-2</c:v>
                </c:pt>
                <c:pt idx="47298">
                  <c:v>7.4544584011040802E-3</c:v>
                </c:pt>
                <c:pt idx="47299">
                  <c:v>4.1564509752382101E-2</c:v>
                </c:pt>
                <c:pt idx="47300">
                  <c:v>1.8863151422710101E-2</c:v>
                </c:pt>
                <c:pt idx="47301">
                  <c:v>1.43370525670328E-2</c:v>
                </c:pt>
                <c:pt idx="47302">
                  <c:v>7.9127030338341699E-3</c:v>
                </c:pt>
                <c:pt idx="47303">
                  <c:v>5.5260348836275501E-2</c:v>
                </c:pt>
                <c:pt idx="47304">
                  <c:v>9.8357706295486794E-3</c:v>
                </c:pt>
                <c:pt idx="47305">
                  <c:v>9.7424708128398194E-3</c:v>
                </c:pt>
                <c:pt idx="47306">
                  <c:v>1.38505886049115E-2</c:v>
                </c:pt>
                <c:pt idx="47307">
                  <c:v>9.0723587114347696E-3</c:v>
                </c:pt>
                <c:pt idx="47308">
                  <c:v>2.2583978870993799E-2</c:v>
                </c:pt>
                <c:pt idx="47309">
                  <c:v>1.1522931492577E-2</c:v>
                </c:pt>
                <c:pt idx="47310">
                  <c:v>1.55575714366608E-2</c:v>
                </c:pt>
                <c:pt idx="47311">
                  <c:v>2.2786381206092301E-2</c:v>
                </c:pt>
                <c:pt idx="47312">
                  <c:v>3.8792084461665599E-2</c:v>
                </c:pt>
                <c:pt idx="47313">
                  <c:v>1.85210145768583E-2</c:v>
                </c:pt>
                <c:pt idx="47314">
                  <c:v>1.21905691337129E-2</c:v>
                </c:pt>
                <c:pt idx="47315">
                  <c:v>3.0982910172305402E-2</c:v>
                </c:pt>
                <c:pt idx="47316">
                  <c:v>3.3108592148202498E-2</c:v>
                </c:pt>
                <c:pt idx="47317">
                  <c:v>8.9715956563354207E-3</c:v>
                </c:pt>
                <c:pt idx="47318">
                  <c:v>3.5362153821219502E-2</c:v>
                </c:pt>
                <c:pt idx="47319">
                  <c:v>1.21712397008963E-2</c:v>
                </c:pt>
                <c:pt idx="47320">
                  <c:v>5.90899722101964E-2</c:v>
                </c:pt>
                <c:pt idx="47321">
                  <c:v>4.5364519055473902E-2</c:v>
                </c:pt>
                <c:pt idx="47322">
                  <c:v>1.13128161374937E-2</c:v>
                </c:pt>
                <c:pt idx="47323">
                  <c:v>1.70113625347127E-2</c:v>
                </c:pt>
                <c:pt idx="47324">
                  <c:v>5.4618976828770503E-2</c:v>
                </c:pt>
                <c:pt idx="47325">
                  <c:v>1.9224141304502999E-2</c:v>
                </c:pt>
                <c:pt idx="47326">
                  <c:v>8.3041322416413203E-3</c:v>
                </c:pt>
                <c:pt idx="47327">
                  <c:v>7.4602845894453703E-3</c:v>
                </c:pt>
                <c:pt idx="47328">
                  <c:v>1.04721408430521E-2</c:v>
                </c:pt>
                <c:pt idx="47329">
                  <c:v>2.2160098927564501E-2</c:v>
                </c:pt>
                <c:pt idx="47330">
                  <c:v>1.04885091513409E-2</c:v>
                </c:pt>
                <c:pt idx="47331">
                  <c:v>2.0076241266029402E-2</c:v>
                </c:pt>
                <c:pt idx="47332">
                  <c:v>2.7153377789851101E-2</c:v>
                </c:pt>
                <c:pt idx="47333">
                  <c:v>1.51128062657585E-2</c:v>
                </c:pt>
                <c:pt idx="47334">
                  <c:v>2.35741301602586E-2</c:v>
                </c:pt>
                <c:pt idx="47335">
                  <c:v>2.9718521484276599E-2</c:v>
                </c:pt>
                <c:pt idx="47336">
                  <c:v>5.6524381554090501E-2</c:v>
                </c:pt>
                <c:pt idx="47337">
                  <c:v>1.9586952625764799E-2</c:v>
                </c:pt>
                <c:pt idx="47338">
                  <c:v>1.98543829768686E-2</c:v>
                </c:pt>
                <c:pt idx="47339">
                  <c:v>1.0239173221665E-2</c:v>
                </c:pt>
                <c:pt idx="47340">
                  <c:v>7.9388772363463297E-2</c:v>
                </c:pt>
                <c:pt idx="47341">
                  <c:v>2.7158074461844501E-2</c:v>
                </c:pt>
                <c:pt idx="47342">
                  <c:v>1.9833846301174001E-2</c:v>
                </c:pt>
                <c:pt idx="47343">
                  <c:v>9.3957301507251196E-3</c:v>
                </c:pt>
                <c:pt idx="47344">
                  <c:v>6.3928022980340601E-2</c:v>
                </c:pt>
                <c:pt idx="47345">
                  <c:v>1.10235493772544E-2</c:v>
                </c:pt>
                <c:pt idx="47346">
                  <c:v>4.4261172827115197E-2</c:v>
                </c:pt>
                <c:pt idx="47347">
                  <c:v>3.0735934300473701E-2</c:v>
                </c:pt>
                <c:pt idx="47348">
                  <c:v>1.07084628220038E-2</c:v>
                </c:pt>
                <c:pt idx="47349">
                  <c:v>1.0271631782900401E-2</c:v>
                </c:pt>
                <c:pt idx="47350">
                  <c:v>1.14270091157529E-2</c:v>
                </c:pt>
                <c:pt idx="47351">
                  <c:v>1.04730770523666E-2</c:v>
                </c:pt>
                <c:pt idx="47352">
                  <c:v>1.19000181862412E-2</c:v>
                </c:pt>
                <c:pt idx="47353">
                  <c:v>1.0670650642968901E-2</c:v>
                </c:pt>
                <c:pt idx="47354">
                  <c:v>1.5852566654511301E-2</c:v>
                </c:pt>
                <c:pt idx="47355">
                  <c:v>8.7409006724078996E-3</c:v>
                </c:pt>
                <c:pt idx="47356">
                  <c:v>8.5455299481047003E-3</c:v>
                </c:pt>
                <c:pt idx="47357">
                  <c:v>2.6457703572344698E-2</c:v>
                </c:pt>
                <c:pt idx="47358">
                  <c:v>2.44667960778902E-2</c:v>
                </c:pt>
                <c:pt idx="47359">
                  <c:v>7.5665088818197904E-3</c:v>
                </c:pt>
                <c:pt idx="47360">
                  <c:v>6.54740765637149E-2</c:v>
                </c:pt>
                <c:pt idx="47361">
                  <c:v>5.3884425895466402E-2</c:v>
                </c:pt>
                <c:pt idx="47362">
                  <c:v>8.5005815875544306E-3</c:v>
                </c:pt>
                <c:pt idx="47363">
                  <c:v>2.2138914807677199E-2</c:v>
                </c:pt>
                <c:pt idx="47364">
                  <c:v>1.33986579989421E-2</c:v>
                </c:pt>
                <c:pt idx="47365">
                  <c:v>9.4206031630131408E-3</c:v>
                </c:pt>
                <c:pt idx="47366">
                  <c:v>3.6915299420536903E-2</c:v>
                </c:pt>
                <c:pt idx="47367">
                  <c:v>2.6061483926510299E-2</c:v>
                </c:pt>
                <c:pt idx="47368">
                  <c:v>2.8429042537665001E-2</c:v>
                </c:pt>
                <c:pt idx="47369">
                  <c:v>1.2162437071805201E-2</c:v>
                </c:pt>
                <c:pt idx="47370">
                  <c:v>7.44765343275316E-3</c:v>
                </c:pt>
                <c:pt idx="47371">
                  <c:v>2.1444362184269899E-2</c:v>
                </c:pt>
                <c:pt idx="47372">
                  <c:v>1.00852957745805E-2</c:v>
                </c:pt>
                <c:pt idx="47373">
                  <c:v>1.18631075564646E-2</c:v>
                </c:pt>
                <c:pt idx="47374">
                  <c:v>8.4853812812531199E-3</c:v>
                </c:pt>
                <c:pt idx="47375">
                  <c:v>7.4821621006060301E-3</c:v>
                </c:pt>
                <c:pt idx="47376">
                  <c:v>1.21397227286062E-2</c:v>
                </c:pt>
                <c:pt idx="47377">
                  <c:v>2.0002513833253001E-2</c:v>
                </c:pt>
                <c:pt idx="47378">
                  <c:v>3.2040680000753698E-2</c:v>
                </c:pt>
                <c:pt idx="47379">
                  <c:v>3.19204491862203E-2</c:v>
                </c:pt>
                <c:pt idx="47380">
                  <c:v>7.7370641090332704E-3</c:v>
                </c:pt>
                <c:pt idx="47381">
                  <c:v>9.0631406676201995E-3</c:v>
                </c:pt>
                <c:pt idx="47382">
                  <c:v>2.8776965882512599E-2</c:v>
                </c:pt>
                <c:pt idx="47383">
                  <c:v>1.19553590554598E-2</c:v>
                </c:pt>
                <c:pt idx="47384">
                  <c:v>1.0287596451298699E-2</c:v>
                </c:pt>
                <c:pt idx="47385">
                  <c:v>5.6112745029260003E-2</c:v>
                </c:pt>
                <c:pt idx="47386">
                  <c:v>2.2985956299740099E-2</c:v>
                </c:pt>
                <c:pt idx="47387">
                  <c:v>1.6831409014800701E-2</c:v>
                </c:pt>
                <c:pt idx="47388">
                  <c:v>1.8275091872158401E-2</c:v>
                </c:pt>
                <c:pt idx="47389">
                  <c:v>2.5915757527968701E-2</c:v>
                </c:pt>
                <c:pt idx="47390">
                  <c:v>1.52854121812588E-2</c:v>
                </c:pt>
                <c:pt idx="47391">
                  <c:v>2.2023181195857E-2</c:v>
                </c:pt>
                <c:pt idx="47392">
                  <c:v>1.2756356796301599E-2</c:v>
                </c:pt>
                <c:pt idx="47393">
                  <c:v>4.2469451976347598E-2</c:v>
                </c:pt>
                <c:pt idx="47394">
                  <c:v>1.1299711904325001E-2</c:v>
                </c:pt>
                <c:pt idx="47395">
                  <c:v>1.05710784833514E-2</c:v>
                </c:pt>
                <c:pt idx="47396">
                  <c:v>1.07337989751642E-2</c:v>
                </c:pt>
                <c:pt idx="47397">
                  <c:v>8.5562499150912703E-3</c:v>
                </c:pt>
                <c:pt idx="47398">
                  <c:v>6.3731539816553204E-2</c:v>
                </c:pt>
                <c:pt idx="47399">
                  <c:v>7.35874980835983E-3</c:v>
                </c:pt>
                <c:pt idx="47400">
                  <c:v>7.8403048930837001E-3</c:v>
                </c:pt>
                <c:pt idx="47401">
                  <c:v>1.9418187599600501E-2</c:v>
                </c:pt>
                <c:pt idx="47402">
                  <c:v>7.3715847250819897E-3</c:v>
                </c:pt>
                <c:pt idx="47403">
                  <c:v>9.5758334779457999E-3</c:v>
                </c:pt>
                <c:pt idx="47404">
                  <c:v>1.0651004858188399E-2</c:v>
                </c:pt>
                <c:pt idx="47405">
                  <c:v>9.2251539611360508E-3</c:v>
                </c:pt>
                <c:pt idx="47406">
                  <c:v>1.00642742337232E-2</c:v>
                </c:pt>
                <c:pt idx="47407">
                  <c:v>1.32413306187455E-2</c:v>
                </c:pt>
                <c:pt idx="47408">
                  <c:v>1.72173619362198E-2</c:v>
                </c:pt>
                <c:pt idx="47409">
                  <c:v>1.25217665603998E-2</c:v>
                </c:pt>
                <c:pt idx="47410">
                  <c:v>6.0796571842197597E-2</c:v>
                </c:pt>
                <c:pt idx="47411">
                  <c:v>1.19127410029055E-2</c:v>
                </c:pt>
                <c:pt idx="47412">
                  <c:v>9.1968989210773101E-3</c:v>
                </c:pt>
                <c:pt idx="47413">
                  <c:v>5.6693768733677999E-2</c:v>
                </c:pt>
                <c:pt idx="47414">
                  <c:v>1.11710265750404E-2</c:v>
                </c:pt>
                <c:pt idx="47415">
                  <c:v>1.6732565211972601E-2</c:v>
                </c:pt>
                <c:pt idx="47416">
                  <c:v>7.5554069421730702E-3</c:v>
                </c:pt>
                <c:pt idx="47417">
                  <c:v>1.3612802151203101E-2</c:v>
                </c:pt>
                <c:pt idx="47418">
                  <c:v>8.8339429372016904E-3</c:v>
                </c:pt>
                <c:pt idx="47419">
                  <c:v>8.2173719490706704E-3</c:v>
                </c:pt>
                <c:pt idx="47420">
                  <c:v>7.9620991142498806E-3</c:v>
                </c:pt>
                <c:pt idx="47421">
                  <c:v>5.0597999232083801E-2</c:v>
                </c:pt>
                <c:pt idx="47422">
                  <c:v>1.3122430312122201E-2</c:v>
                </c:pt>
                <c:pt idx="47423">
                  <c:v>2.8360908048808999E-2</c:v>
                </c:pt>
                <c:pt idx="47424">
                  <c:v>8.5127498549921899E-3</c:v>
                </c:pt>
                <c:pt idx="47425">
                  <c:v>4.1377190987969097E-2</c:v>
                </c:pt>
                <c:pt idx="47426">
                  <c:v>5.8903630462452401E-2</c:v>
                </c:pt>
                <c:pt idx="47427">
                  <c:v>3.7322586173793901E-2</c:v>
                </c:pt>
                <c:pt idx="47428">
                  <c:v>6.7524509879184402E-2</c:v>
                </c:pt>
                <c:pt idx="47429">
                  <c:v>9.3131512119377195E-3</c:v>
                </c:pt>
                <c:pt idx="47430">
                  <c:v>1.4161466826280099E-2</c:v>
                </c:pt>
                <c:pt idx="47431">
                  <c:v>2.16737394224727E-2</c:v>
                </c:pt>
                <c:pt idx="47432">
                  <c:v>1.46421203384298E-2</c:v>
                </c:pt>
                <c:pt idx="47433">
                  <c:v>3.4072750380663298E-2</c:v>
                </c:pt>
                <c:pt idx="47434">
                  <c:v>3.6651583469540602E-2</c:v>
                </c:pt>
                <c:pt idx="47435">
                  <c:v>4.2936463444447903E-2</c:v>
                </c:pt>
                <c:pt idx="47436">
                  <c:v>5.61378089364084E-2</c:v>
                </c:pt>
                <c:pt idx="47437">
                  <c:v>3.82742746502574E-2</c:v>
                </c:pt>
                <c:pt idx="47438">
                  <c:v>1.15925066016503E-2</c:v>
                </c:pt>
                <c:pt idx="47439">
                  <c:v>1.55432287994206E-2</c:v>
                </c:pt>
                <c:pt idx="47440">
                  <c:v>1.14193458136617E-2</c:v>
                </c:pt>
                <c:pt idx="47441">
                  <c:v>1.4532093393770699E-2</c:v>
                </c:pt>
                <c:pt idx="47442">
                  <c:v>8.4322252687499405E-3</c:v>
                </c:pt>
                <c:pt idx="47443">
                  <c:v>9.3459767328753305E-3</c:v>
                </c:pt>
                <c:pt idx="47444">
                  <c:v>1.53070076223146E-2</c:v>
                </c:pt>
                <c:pt idx="47445">
                  <c:v>3.8690412265198398E-2</c:v>
                </c:pt>
                <c:pt idx="47446">
                  <c:v>7.7948651205694804E-3</c:v>
                </c:pt>
                <c:pt idx="47447">
                  <c:v>4.2890456050429501E-2</c:v>
                </c:pt>
                <c:pt idx="47448">
                  <c:v>9.3155377509937607E-3</c:v>
                </c:pt>
                <c:pt idx="47449">
                  <c:v>1.20211282405872E-2</c:v>
                </c:pt>
                <c:pt idx="47450">
                  <c:v>2.3048921053110499E-2</c:v>
                </c:pt>
                <c:pt idx="47451">
                  <c:v>1.33490179984365E-2</c:v>
                </c:pt>
                <c:pt idx="47452">
                  <c:v>2.06624339824086E-2</c:v>
                </c:pt>
                <c:pt idx="47453">
                  <c:v>1.5369045904666E-2</c:v>
                </c:pt>
                <c:pt idx="47454">
                  <c:v>9.0141001866848609E-3</c:v>
                </c:pt>
                <c:pt idx="47455">
                  <c:v>2.3286159984011401E-2</c:v>
                </c:pt>
                <c:pt idx="47456">
                  <c:v>1.74679418533083E-2</c:v>
                </c:pt>
                <c:pt idx="47457">
                  <c:v>4.47742642107729E-2</c:v>
                </c:pt>
                <c:pt idx="47458">
                  <c:v>1.6715381774173799E-2</c:v>
                </c:pt>
                <c:pt idx="47459">
                  <c:v>1.5639687384333498E-2</c:v>
                </c:pt>
                <c:pt idx="47460">
                  <c:v>6.3723448544027506E-2</c:v>
                </c:pt>
                <c:pt idx="47461">
                  <c:v>7.5827286616895098E-2</c:v>
                </c:pt>
                <c:pt idx="47462">
                  <c:v>1.5743280049496999E-2</c:v>
                </c:pt>
                <c:pt idx="47463">
                  <c:v>1.23689111159498E-2</c:v>
                </c:pt>
                <c:pt idx="47464">
                  <c:v>1.21962171043396E-2</c:v>
                </c:pt>
                <c:pt idx="47465">
                  <c:v>7.2556979416182305E-2</c:v>
                </c:pt>
                <c:pt idx="47466">
                  <c:v>2.6467643012126299E-2</c:v>
                </c:pt>
                <c:pt idx="47467">
                  <c:v>4.49971000125651E-2</c:v>
                </c:pt>
                <c:pt idx="47468">
                  <c:v>8.8653488449757095E-3</c:v>
                </c:pt>
                <c:pt idx="47469">
                  <c:v>2.3768064409830501E-2</c:v>
                </c:pt>
                <c:pt idx="47470">
                  <c:v>7.4123654341505404E-2</c:v>
                </c:pt>
                <c:pt idx="47471">
                  <c:v>1.88342097428814E-2</c:v>
                </c:pt>
                <c:pt idx="47472">
                  <c:v>1.98930300812434E-2</c:v>
                </c:pt>
                <c:pt idx="47473">
                  <c:v>5.2685749303521497E-2</c:v>
                </c:pt>
                <c:pt idx="47474">
                  <c:v>8.6381590347456606E-3</c:v>
                </c:pt>
                <c:pt idx="47475">
                  <c:v>8.8599666920356999E-3</c:v>
                </c:pt>
                <c:pt idx="47476">
                  <c:v>1.2167981704060001E-2</c:v>
                </c:pt>
                <c:pt idx="47477">
                  <c:v>5.5233919843923E-2</c:v>
                </c:pt>
                <c:pt idx="47478">
                  <c:v>2.8674792369727399E-2</c:v>
                </c:pt>
                <c:pt idx="47479">
                  <c:v>8.5801303688984795E-3</c:v>
                </c:pt>
                <c:pt idx="47480">
                  <c:v>7.7473382028516603E-3</c:v>
                </c:pt>
                <c:pt idx="47481">
                  <c:v>1.8064960003923401E-2</c:v>
                </c:pt>
                <c:pt idx="47482">
                  <c:v>1.18998136394534E-2</c:v>
                </c:pt>
                <c:pt idx="47483">
                  <c:v>2.4757660206607902E-2</c:v>
                </c:pt>
                <c:pt idx="47484">
                  <c:v>2.02965157986119E-2</c:v>
                </c:pt>
                <c:pt idx="47485">
                  <c:v>2.32497570683757E-2</c:v>
                </c:pt>
                <c:pt idx="47486">
                  <c:v>1.39964216571438E-2</c:v>
                </c:pt>
                <c:pt idx="47487">
                  <c:v>8.1682534951070199E-3</c:v>
                </c:pt>
                <c:pt idx="47488">
                  <c:v>2.4572865845554102E-2</c:v>
                </c:pt>
                <c:pt idx="47489">
                  <c:v>7.9423708878680804E-2</c:v>
                </c:pt>
                <c:pt idx="47490">
                  <c:v>1.37885215910545E-2</c:v>
                </c:pt>
                <c:pt idx="47491">
                  <c:v>8.98350006211035E-3</c:v>
                </c:pt>
                <c:pt idx="47492">
                  <c:v>1.19365314026681E-2</c:v>
                </c:pt>
                <c:pt idx="47493">
                  <c:v>4.8605277050897899E-2</c:v>
                </c:pt>
                <c:pt idx="47494">
                  <c:v>3.3804951151986999E-2</c:v>
                </c:pt>
                <c:pt idx="47495">
                  <c:v>1.2059807866594999E-2</c:v>
                </c:pt>
                <c:pt idx="47496">
                  <c:v>7.3821392864043302E-3</c:v>
                </c:pt>
                <c:pt idx="47497">
                  <c:v>1.2263749971709899E-2</c:v>
                </c:pt>
                <c:pt idx="47498">
                  <c:v>9.1584789317343106E-3</c:v>
                </c:pt>
                <c:pt idx="47499">
                  <c:v>1.16916570447661E-2</c:v>
                </c:pt>
                <c:pt idx="47500">
                  <c:v>7.7540928943667401E-3</c:v>
                </c:pt>
                <c:pt idx="47501">
                  <c:v>1.3990132120266599E-2</c:v>
                </c:pt>
                <c:pt idx="47502">
                  <c:v>2.3409628092024001E-2</c:v>
                </c:pt>
                <c:pt idx="47503">
                  <c:v>8.1423611751575298E-3</c:v>
                </c:pt>
                <c:pt idx="47504">
                  <c:v>7.2149537198815603E-3</c:v>
                </c:pt>
                <c:pt idx="47505">
                  <c:v>9.1200742635521807E-3</c:v>
                </c:pt>
                <c:pt idx="47506">
                  <c:v>2.6423688861435101E-2</c:v>
                </c:pt>
                <c:pt idx="47507">
                  <c:v>2.4492749361009699E-2</c:v>
                </c:pt>
                <c:pt idx="47508">
                  <c:v>1.7705987227231899E-2</c:v>
                </c:pt>
                <c:pt idx="47509">
                  <c:v>2.73676583099913E-2</c:v>
                </c:pt>
                <c:pt idx="47510">
                  <c:v>1.6979706520491002E-2</c:v>
                </c:pt>
                <c:pt idx="47511">
                  <c:v>2.89699408257965E-2</c:v>
                </c:pt>
                <c:pt idx="47512">
                  <c:v>3.1011930147716301E-2</c:v>
                </c:pt>
                <c:pt idx="47513">
                  <c:v>1.50273549870324E-2</c:v>
                </c:pt>
                <c:pt idx="47514">
                  <c:v>2.1407772638635102E-2</c:v>
                </c:pt>
                <c:pt idx="47515">
                  <c:v>1.0588479010249801E-2</c:v>
                </c:pt>
                <c:pt idx="47516">
                  <c:v>7.7348775611679202E-2</c:v>
                </c:pt>
                <c:pt idx="47517">
                  <c:v>1.07419440584012E-2</c:v>
                </c:pt>
                <c:pt idx="47518">
                  <c:v>4.43082845153819E-2</c:v>
                </c:pt>
                <c:pt idx="47519">
                  <c:v>1.0407780764197599E-2</c:v>
                </c:pt>
                <c:pt idx="47520">
                  <c:v>1.6009778922020899E-2</c:v>
                </c:pt>
                <c:pt idx="47521">
                  <c:v>1.4766183596015199E-2</c:v>
                </c:pt>
                <c:pt idx="47522">
                  <c:v>1.4986636713629899E-2</c:v>
                </c:pt>
                <c:pt idx="47523">
                  <c:v>5.0510917479314001E-2</c:v>
                </c:pt>
                <c:pt idx="47524">
                  <c:v>3.3103519612054301E-2</c:v>
                </c:pt>
                <c:pt idx="47525">
                  <c:v>9.2613548891485702E-3</c:v>
                </c:pt>
                <c:pt idx="47526">
                  <c:v>4.6483734188805699E-2</c:v>
                </c:pt>
                <c:pt idx="47527">
                  <c:v>2.48776359674674E-2</c:v>
                </c:pt>
                <c:pt idx="47528">
                  <c:v>8.5712413540843298E-3</c:v>
                </c:pt>
                <c:pt idx="47529">
                  <c:v>2.5788926734017399E-2</c:v>
                </c:pt>
                <c:pt idx="47530">
                  <c:v>9.3759758118569098E-3</c:v>
                </c:pt>
                <c:pt idx="47531">
                  <c:v>1.45428075547072E-2</c:v>
                </c:pt>
                <c:pt idx="47532">
                  <c:v>8.6603248629556501E-3</c:v>
                </c:pt>
                <c:pt idx="47533">
                  <c:v>1.05267107217998E-2</c:v>
                </c:pt>
                <c:pt idx="47534">
                  <c:v>8.5332667068419906E-3</c:v>
                </c:pt>
                <c:pt idx="47535">
                  <c:v>1.8644955463285501E-2</c:v>
                </c:pt>
                <c:pt idx="47536">
                  <c:v>2.25518366473581E-2</c:v>
                </c:pt>
                <c:pt idx="47537">
                  <c:v>2.7343497312402799E-2</c:v>
                </c:pt>
                <c:pt idx="47538">
                  <c:v>1.4215217901141299E-2</c:v>
                </c:pt>
                <c:pt idx="47539">
                  <c:v>1.11463544143103E-2</c:v>
                </c:pt>
                <c:pt idx="47540">
                  <c:v>9.6479513736952901E-3</c:v>
                </c:pt>
                <c:pt idx="47541">
                  <c:v>1.2919844376240301E-2</c:v>
                </c:pt>
                <c:pt idx="47542">
                  <c:v>9.9820281921610392E-3</c:v>
                </c:pt>
                <c:pt idx="47543">
                  <c:v>1.0509577338354699E-2</c:v>
                </c:pt>
                <c:pt idx="47544">
                  <c:v>3.1334920813715597E-2</c:v>
                </c:pt>
                <c:pt idx="47545">
                  <c:v>3.1275730017047101E-2</c:v>
                </c:pt>
                <c:pt idx="47546">
                  <c:v>2.05010714681375E-2</c:v>
                </c:pt>
                <c:pt idx="47547">
                  <c:v>1.19321393814563E-2</c:v>
                </c:pt>
                <c:pt idx="47548">
                  <c:v>7.6526535805088603E-3</c:v>
                </c:pt>
                <c:pt idx="47549">
                  <c:v>8.7384339788387101E-3</c:v>
                </c:pt>
                <c:pt idx="47550">
                  <c:v>2.36672989210002E-2</c:v>
                </c:pt>
                <c:pt idx="47551">
                  <c:v>2.76730854157873E-2</c:v>
                </c:pt>
                <c:pt idx="47552">
                  <c:v>2.6598884442431199E-2</c:v>
                </c:pt>
                <c:pt idx="47553">
                  <c:v>1.7742730219886101E-2</c:v>
                </c:pt>
                <c:pt idx="47554">
                  <c:v>8.6848476783284896E-3</c:v>
                </c:pt>
                <c:pt idx="47555">
                  <c:v>1.2422916785647199E-2</c:v>
                </c:pt>
                <c:pt idx="47556">
                  <c:v>8.0794387656648696E-3</c:v>
                </c:pt>
                <c:pt idx="47557">
                  <c:v>6.8902094979185494E-2</c:v>
                </c:pt>
                <c:pt idx="47558">
                  <c:v>4.3291568536686399E-2</c:v>
                </c:pt>
                <c:pt idx="47559">
                  <c:v>4.7778067863990401E-2</c:v>
                </c:pt>
                <c:pt idx="47560">
                  <c:v>1.25831184053016E-2</c:v>
                </c:pt>
                <c:pt idx="47561">
                  <c:v>9.4851492212958497E-3</c:v>
                </c:pt>
                <c:pt idx="47562">
                  <c:v>1.56069100780138E-2</c:v>
                </c:pt>
                <c:pt idx="47563">
                  <c:v>3.6329399177449997E-2</c:v>
                </c:pt>
                <c:pt idx="47564">
                  <c:v>7.4228909326686202E-2</c:v>
                </c:pt>
                <c:pt idx="47565">
                  <c:v>1.9577131743739599E-2</c:v>
                </c:pt>
                <c:pt idx="47566">
                  <c:v>1.51901003547652E-2</c:v>
                </c:pt>
                <c:pt idx="47567">
                  <c:v>1.1471913061213399E-2</c:v>
                </c:pt>
                <c:pt idx="47568">
                  <c:v>6.1694737929015801E-2</c:v>
                </c:pt>
                <c:pt idx="47569">
                  <c:v>5.7660055046665902E-2</c:v>
                </c:pt>
                <c:pt idx="47570">
                  <c:v>8.0462161601218704E-2</c:v>
                </c:pt>
                <c:pt idx="47571">
                  <c:v>1.14992088737226E-2</c:v>
                </c:pt>
                <c:pt idx="47572">
                  <c:v>7.6901683153232196E-3</c:v>
                </c:pt>
                <c:pt idx="47573">
                  <c:v>1.3028620776532201E-2</c:v>
                </c:pt>
                <c:pt idx="47574">
                  <c:v>9.2198670641157107E-3</c:v>
                </c:pt>
                <c:pt idx="47575">
                  <c:v>1.15746054820307E-2</c:v>
                </c:pt>
                <c:pt idx="47576">
                  <c:v>9.6019806174462395E-3</c:v>
                </c:pt>
                <c:pt idx="47577">
                  <c:v>8.9517758955287002E-3</c:v>
                </c:pt>
                <c:pt idx="47578">
                  <c:v>4.0260650281820097E-2</c:v>
                </c:pt>
                <c:pt idx="47579">
                  <c:v>2.8512218847874998E-2</c:v>
                </c:pt>
                <c:pt idx="47580">
                  <c:v>1.2083117290840301E-2</c:v>
                </c:pt>
                <c:pt idx="47581">
                  <c:v>1.8298734591093099E-2</c:v>
                </c:pt>
                <c:pt idx="47582">
                  <c:v>4.0455553276213203E-2</c:v>
                </c:pt>
                <c:pt idx="47583">
                  <c:v>4.0861465324953598E-2</c:v>
                </c:pt>
                <c:pt idx="47584">
                  <c:v>4.5565884234415599E-2</c:v>
                </c:pt>
                <c:pt idx="47585">
                  <c:v>6.7237223522820105E-2</c:v>
                </c:pt>
                <c:pt idx="47586">
                  <c:v>8.1591430633586107E-3</c:v>
                </c:pt>
                <c:pt idx="47587">
                  <c:v>2.29899301042613E-2</c:v>
                </c:pt>
                <c:pt idx="47588">
                  <c:v>1.6272128365933999E-2</c:v>
                </c:pt>
                <c:pt idx="47589">
                  <c:v>1.08654117892932E-2</c:v>
                </c:pt>
                <c:pt idx="47590">
                  <c:v>8.4291765945925801E-3</c:v>
                </c:pt>
                <c:pt idx="47591">
                  <c:v>9.5942857088877394E-3</c:v>
                </c:pt>
                <c:pt idx="47592">
                  <c:v>1.5480636927342001E-2</c:v>
                </c:pt>
                <c:pt idx="47593">
                  <c:v>4.8737744750299898E-2</c:v>
                </c:pt>
                <c:pt idx="47594">
                  <c:v>3.3246649862607898E-2</c:v>
                </c:pt>
                <c:pt idx="47595">
                  <c:v>1.1246712426886501E-2</c:v>
                </c:pt>
                <c:pt idx="47596">
                  <c:v>1.6454455031784498E-2</c:v>
                </c:pt>
                <c:pt idx="47597">
                  <c:v>9.00067041944865E-3</c:v>
                </c:pt>
                <c:pt idx="47598">
                  <c:v>2.94984252882271E-2</c:v>
                </c:pt>
                <c:pt idx="47599">
                  <c:v>2.0982774814264901E-2</c:v>
                </c:pt>
                <c:pt idx="47600">
                  <c:v>8.0220583389700607E-3</c:v>
                </c:pt>
                <c:pt idx="47601">
                  <c:v>5.20595624680565E-2</c:v>
                </c:pt>
                <c:pt idx="47602">
                  <c:v>1.39076871947662E-2</c:v>
                </c:pt>
                <c:pt idx="47603">
                  <c:v>1.5240554757234201E-2</c:v>
                </c:pt>
                <c:pt idx="47604">
                  <c:v>8.2397769182457805E-3</c:v>
                </c:pt>
                <c:pt idx="47605">
                  <c:v>1.1139811712449901E-2</c:v>
                </c:pt>
                <c:pt idx="47606">
                  <c:v>1.1560528553561799E-2</c:v>
                </c:pt>
                <c:pt idx="47607">
                  <c:v>6.2482248642181597E-2</c:v>
                </c:pt>
                <c:pt idx="47608">
                  <c:v>2.3266221645093801E-2</c:v>
                </c:pt>
                <c:pt idx="47609">
                  <c:v>6.87870987134441E-2</c:v>
                </c:pt>
                <c:pt idx="47610">
                  <c:v>7.2448697369602105E-2</c:v>
                </c:pt>
                <c:pt idx="47611">
                  <c:v>1.6258573679965398E-2</c:v>
                </c:pt>
                <c:pt idx="47612">
                  <c:v>1.47091179921884E-2</c:v>
                </c:pt>
                <c:pt idx="47613">
                  <c:v>1.7594225681244101E-2</c:v>
                </c:pt>
                <c:pt idx="47614">
                  <c:v>6.2669483465374001E-2</c:v>
                </c:pt>
                <c:pt idx="47615">
                  <c:v>2.8891982363441499E-2</c:v>
                </c:pt>
                <c:pt idx="47616">
                  <c:v>1.4743107805058501E-2</c:v>
                </c:pt>
                <c:pt idx="47617">
                  <c:v>1.02632147559206E-2</c:v>
                </c:pt>
                <c:pt idx="47618">
                  <c:v>1.3533466783729299E-2</c:v>
                </c:pt>
                <c:pt idx="47619">
                  <c:v>8.5342400199126395E-3</c:v>
                </c:pt>
                <c:pt idx="47620">
                  <c:v>1.0366888562811601E-2</c:v>
                </c:pt>
                <c:pt idx="47621">
                  <c:v>1.00518177443312E-2</c:v>
                </c:pt>
                <c:pt idx="47622">
                  <c:v>3.2488409348193401E-2</c:v>
                </c:pt>
                <c:pt idx="47623">
                  <c:v>1.7825874601923902E-2</c:v>
                </c:pt>
                <c:pt idx="47624">
                  <c:v>1.1438901214520601E-2</c:v>
                </c:pt>
                <c:pt idx="47625">
                  <c:v>8.1606156126048397E-3</c:v>
                </c:pt>
                <c:pt idx="47626">
                  <c:v>9.8372355059038099E-3</c:v>
                </c:pt>
                <c:pt idx="47627">
                  <c:v>1.06747328637679E-2</c:v>
                </c:pt>
                <c:pt idx="47628">
                  <c:v>6.3982654450159604E-2</c:v>
                </c:pt>
                <c:pt idx="47629">
                  <c:v>1.9206101106064698E-2</c:v>
                </c:pt>
                <c:pt idx="47630">
                  <c:v>1.0237374516709301E-2</c:v>
                </c:pt>
                <c:pt idx="47631">
                  <c:v>3.6580020503643403E-2</c:v>
                </c:pt>
                <c:pt idx="47632">
                  <c:v>1.6248011663020499E-2</c:v>
                </c:pt>
                <c:pt idx="47633">
                  <c:v>2.5807133884197201E-2</c:v>
                </c:pt>
                <c:pt idx="47634">
                  <c:v>8.4327578931142396E-3</c:v>
                </c:pt>
                <c:pt idx="47635">
                  <c:v>1.1339485806312499E-2</c:v>
                </c:pt>
                <c:pt idx="47636">
                  <c:v>9.2771350923818007E-3</c:v>
                </c:pt>
                <c:pt idx="47637">
                  <c:v>5.0582079910324498E-2</c:v>
                </c:pt>
                <c:pt idx="47638">
                  <c:v>4.3935734232881503E-2</c:v>
                </c:pt>
                <c:pt idx="47639">
                  <c:v>7.3154238728901103E-2</c:v>
                </c:pt>
                <c:pt idx="47640">
                  <c:v>1.6790007450384101E-2</c:v>
                </c:pt>
                <c:pt idx="47641">
                  <c:v>8.7972633178770802E-3</c:v>
                </c:pt>
                <c:pt idx="47642">
                  <c:v>8.5327595837841504E-3</c:v>
                </c:pt>
                <c:pt idx="47643">
                  <c:v>2.0500122153776799E-2</c:v>
                </c:pt>
                <c:pt idx="47644">
                  <c:v>2.8041015460809601E-2</c:v>
                </c:pt>
                <c:pt idx="47645">
                  <c:v>3.1074182270183701E-2</c:v>
                </c:pt>
                <c:pt idx="47646">
                  <c:v>2.1939379199117301E-2</c:v>
                </c:pt>
                <c:pt idx="47647">
                  <c:v>5.4170471375066101E-2</c:v>
                </c:pt>
                <c:pt idx="47648">
                  <c:v>1.8195914498322901E-2</c:v>
                </c:pt>
                <c:pt idx="47649">
                  <c:v>3.4582778820706803E-2</c:v>
                </c:pt>
                <c:pt idx="47650">
                  <c:v>1.88158507640536E-2</c:v>
                </c:pt>
                <c:pt idx="47651">
                  <c:v>9.6550433946269998E-3</c:v>
                </c:pt>
                <c:pt idx="47652">
                  <c:v>1.1074105097085099E-2</c:v>
                </c:pt>
                <c:pt idx="47653">
                  <c:v>1.4724712798394501E-2</c:v>
                </c:pt>
                <c:pt idx="47654">
                  <c:v>1.25773023936834E-2</c:v>
                </c:pt>
                <c:pt idx="47655">
                  <c:v>5.4935035175708698E-2</c:v>
                </c:pt>
                <c:pt idx="47656">
                  <c:v>1.0489395089673901E-2</c:v>
                </c:pt>
                <c:pt idx="47657">
                  <c:v>2.06754255369173E-2</c:v>
                </c:pt>
                <c:pt idx="47658">
                  <c:v>6.4730425602026007E-2</c:v>
                </c:pt>
                <c:pt idx="47659">
                  <c:v>9.3378447945218403E-3</c:v>
                </c:pt>
                <c:pt idx="47660">
                  <c:v>1.12036157093824E-2</c:v>
                </c:pt>
                <c:pt idx="47661">
                  <c:v>1.09278086353649E-2</c:v>
                </c:pt>
                <c:pt idx="47662">
                  <c:v>1.18669810857797E-2</c:v>
                </c:pt>
                <c:pt idx="47663">
                  <c:v>7.9323552145034708E-3</c:v>
                </c:pt>
                <c:pt idx="47664">
                  <c:v>5.2415324697577703E-2</c:v>
                </c:pt>
                <c:pt idx="47665">
                  <c:v>8.9370109763180893E-3</c:v>
                </c:pt>
                <c:pt idx="47666">
                  <c:v>5.41104298568027E-2</c:v>
                </c:pt>
                <c:pt idx="47667">
                  <c:v>1.29183006776259E-2</c:v>
                </c:pt>
                <c:pt idx="47668">
                  <c:v>1.1644444996154401E-2</c:v>
                </c:pt>
                <c:pt idx="47669">
                  <c:v>1.1591626079282999E-2</c:v>
                </c:pt>
                <c:pt idx="47670">
                  <c:v>1.4560962896295E-2</c:v>
                </c:pt>
                <c:pt idx="47671">
                  <c:v>3.1259470330837501E-2</c:v>
                </c:pt>
                <c:pt idx="47672">
                  <c:v>1.4608240486443399E-2</c:v>
                </c:pt>
                <c:pt idx="47673">
                  <c:v>1.1468000234725099E-2</c:v>
                </c:pt>
                <c:pt idx="47674">
                  <c:v>6.8765961420379204E-2</c:v>
                </c:pt>
                <c:pt idx="47675">
                  <c:v>1.3441464889710601E-2</c:v>
                </c:pt>
                <c:pt idx="47676">
                  <c:v>1.21771251197742E-2</c:v>
                </c:pt>
                <c:pt idx="47677">
                  <c:v>1.7630596526874601E-2</c:v>
                </c:pt>
                <c:pt idx="47678">
                  <c:v>1.70894463749445E-2</c:v>
                </c:pt>
                <c:pt idx="47679">
                  <c:v>1.0813525121395299E-2</c:v>
                </c:pt>
                <c:pt idx="47680">
                  <c:v>8.4440391008612295E-3</c:v>
                </c:pt>
                <c:pt idx="47681">
                  <c:v>4.7770913744391401E-2</c:v>
                </c:pt>
                <c:pt idx="47682">
                  <c:v>2.8860056599499001E-2</c:v>
                </c:pt>
                <c:pt idx="47683">
                  <c:v>2.37877440031946E-2</c:v>
                </c:pt>
                <c:pt idx="47684">
                  <c:v>2.0817830869932701E-2</c:v>
                </c:pt>
                <c:pt idx="47685">
                  <c:v>1.4829916554153199E-2</c:v>
                </c:pt>
                <c:pt idx="47686">
                  <c:v>8.3526259787878292E-3</c:v>
                </c:pt>
                <c:pt idx="47687">
                  <c:v>1.08943334877984E-2</c:v>
                </c:pt>
                <c:pt idx="47688">
                  <c:v>4.4805904303662401E-2</c:v>
                </c:pt>
                <c:pt idx="47689">
                  <c:v>1.23907661128815E-2</c:v>
                </c:pt>
                <c:pt idx="47690">
                  <c:v>1.9737117298216401E-2</c:v>
                </c:pt>
                <c:pt idx="47691">
                  <c:v>2.2450269752501001E-2</c:v>
                </c:pt>
                <c:pt idx="47692">
                  <c:v>8.3586396702974106E-3</c:v>
                </c:pt>
                <c:pt idx="47693">
                  <c:v>1.69518985475062E-2</c:v>
                </c:pt>
                <c:pt idx="47694">
                  <c:v>2.0722361666154501E-2</c:v>
                </c:pt>
                <c:pt idx="47695">
                  <c:v>2.14019028352508E-2</c:v>
                </c:pt>
                <c:pt idx="47696">
                  <c:v>1.6645494938578601E-2</c:v>
                </c:pt>
                <c:pt idx="47697">
                  <c:v>2.5992694285624701E-2</c:v>
                </c:pt>
                <c:pt idx="47698">
                  <c:v>6.7628519471086501E-2</c:v>
                </c:pt>
                <c:pt idx="47699">
                  <c:v>8.3929289577888908E-3</c:v>
                </c:pt>
                <c:pt idx="47700">
                  <c:v>7.6777122374026103E-3</c:v>
                </c:pt>
                <c:pt idx="47701">
                  <c:v>5.1267867482777299E-2</c:v>
                </c:pt>
                <c:pt idx="47702">
                  <c:v>1.23831047061562E-2</c:v>
                </c:pt>
                <c:pt idx="47703">
                  <c:v>9.3031657818727406E-3</c:v>
                </c:pt>
                <c:pt idx="47704">
                  <c:v>1.1860786470743E-2</c:v>
                </c:pt>
                <c:pt idx="47705">
                  <c:v>1.08491135307717E-2</c:v>
                </c:pt>
                <c:pt idx="47706">
                  <c:v>1.22553539498363E-2</c:v>
                </c:pt>
                <c:pt idx="47707">
                  <c:v>1.06551803415751E-2</c:v>
                </c:pt>
                <c:pt idx="47708">
                  <c:v>3.6527600889469797E-2</c:v>
                </c:pt>
                <c:pt idx="47709">
                  <c:v>8.8998581003620902E-3</c:v>
                </c:pt>
                <c:pt idx="47710">
                  <c:v>1.0981918198622801E-2</c:v>
                </c:pt>
                <c:pt idx="47711">
                  <c:v>8.9147060137042405E-3</c:v>
                </c:pt>
                <c:pt idx="47712">
                  <c:v>8.6486606700617499E-3</c:v>
                </c:pt>
                <c:pt idx="47713">
                  <c:v>2.6273051815281698E-2</c:v>
                </c:pt>
                <c:pt idx="47714">
                  <c:v>3.4631844460805097E-2</c:v>
                </c:pt>
                <c:pt idx="47715">
                  <c:v>1.00489320490712E-2</c:v>
                </c:pt>
                <c:pt idx="47716">
                  <c:v>2.14305127612304E-2</c:v>
                </c:pt>
                <c:pt idx="47717">
                  <c:v>2.0711935143712799E-2</c:v>
                </c:pt>
                <c:pt idx="47718">
                  <c:v>1.5981071347668799E-2</c:v>
                </c:pt>
                <c:pt idx="47719">
                  <c:v>5.0567321849731603E-2</c:v>
                </c:pt>
                <c:pt idx="47720">
                  <c:v>3.4172370707585498E-2</c:v>
                </c:pt>
                <c:pt idx="47721">
                  <c:v>1.5911862951895599E-2</c:v>
                </c:pt>
                <c:pt idx="47722">
                  <c:v>1.1409701836228201E-2</c:v>
                </c:pt>
                <c:pt idx="47723">
                  <c:v>9.0216397007579895E-3</c:v>
                </c:pt>
                <c:pt idx="47724">
                  <c:v>7.1904107080136101E-2</c:v>
                </c:pt>
                <c:pt idx="47725">
                  <c:v>1.11285982777802E-2</c:v>
                </c:pt>
                <c:pt idx="47726">
                  <c:v>4.42267051635655E-2</c:v>
                </c:pt>
                <c:pt idx="47727">
                  <c:v>6.1589477600875402E-2</c:v>
                </c:pt>
                <c:pt idx="47728">
                  <c:v>1.1649539856782E-2</c:v>
                </c:pt>
                <c:pt idx="47729">
                  <c:v>1.13897519195926E-2</c:v>
                </c:pt>
                <c:pt idx="47730">
                  <c:v>1.83720552892296E-2</c:v>
                </c:pt>
                <c:pt idx="47731">
                  <c:v>7.3820372045073496E-2</c:v>
                </c:pt>
                <c:pt idx="47732">
                  <c:v>5.8107555704983903E-2</c:v>
                </c:pt>
                <c:pt idx="47733">
                  <c:v>1.6256301669013502E-2</c:v>
                </c:pt>
                <c:pt idx="47734">
                  <c:v>7.41619817627705E-3</c:v>
                </c:pt>
                <c:pt idx="47735">
                  <c:v>2.5610951844859699E-2</c:v>
                </c:pt>
                <c:pt idx="47736">
                  <c:v>9.8317325020763104E-3</c:v>
                </c:pt>
                <c:pt idx="47737">
                  <c:v>1.1724034113901299E-2</c:v>
                </c:pt>
                <c:pt idx="47738">
                  <c:v>1.40630382684842E-2</c:v>
                </c:pt>
                <c:pt idx="47739">
                  <c:v>8.6857571535896207E-3</c:v>
                </c:pt>
                <c:pt idx="47740">
                  <c:v>9.6224615215036498E-3</c:v>
                </c:pt>
                <c:pt idx="47741">
                  <c:v>5.9992724501618203E-2</c:v>
                </c:pt>
                <c:pt idx="47742">
                  <c:v>7.9150202372824399E-2</c:v>
                </c:pt>
                <c:pt idx="47743">
                  <c:v>9.9606027387698498E-3</c:v>
                </c:pt>
                <c:pt idx="47744">
                  <c:v>9.7302864715776895E-3</c:v>
                </c:pt>
                <c:pt idx="47745">
                  <c:v>1.6750633362140398E-2</c:v>
                </c:pt>
                <c:pt idx="47746">
                  <c:v>1.56985057495014E-2</c:v>
                </c:pt>
                <c:pt idx="47747">
                  <c:v>9.3888396474266101E-3</c:v>
                </c:pt>
                <c:pt idx="47748">
                  <c:v>1.3038120833474699E-2</c:v>
                </c:pt>
                <c:pt idx="47749">
                  <c:v>8.8123370018151192E-3</c:v>
                </c:pt>
                <c:pt idx="47750">
                  <c:v>2.78395617053179E-2</c:v>
                </c:pt>
                <c:pt idx="47751">
                  <c:v>2.1350295924289001E-2</c:v>
                </c:pt>
                <c:pt idx="47752">
                  <c:v>1.13574764631348E-2</c:v>
                </c:pt>
                <c:pt idx="47753">
                  <c:v>1.0403683492248799E-2</c:v>
                </c:pt>
                <c:pt idx="47754">
                  <c:v>8.3534886579674002E-3</c:v>
                </c:pt>
                <c:pt idx="47755">
                  <c:v>1.18308638047271E-2</c:v>
                </c:pt>
                <c:pt idx="47756">
                  <c:v>2.0849969483743899E-2</c:v>
                </c:pt>
                <c:pt idx="47757">
                  <c:v>1.11547075158555E-2</c:v>
                </c:pt>
                <c:pt idx="47758">
                  <c:v>1.0425764515302799E-2</c:v>
                </c:pt>
                <c:pt idx="47759">
                  <c:v>1.2675643065910401E-2</c:v>
                </c:pt>
                <c:pt idx="47760">
                  <c:v>4.0481783876422303E-2</c:v>
                </c:pt>
                <c:pt idx="47761">
                  <c:v>8.8929667662164605E-3</c:v>
                </c:pt>
                <c:pt idx="47762">
                  <c:v>1.51071926784866E-2</c:v>
                </c:pt>
                <c:pt idx="47763">
                  <c:v>1.0696848766054499E-2</c:v>
                </c:pt>
                <c:pt idx="47764">
                  <c:v>9.7824490505806008E-3</c:v>
                </c:pt>
                <c:pt idx="47765">
                  <c:v>1.14101366725634E-2</c:v>
                </c:pt>
                <c:pt idx="47766">
                  <c:v>8.6257247893755003E-3</c:v>
                </c:pt>
                <c:pt idx="47767">
                  <c:v>1.2228466837112499E-2</c:v>
                </c:pt>
                <c:pt idx="47768">
                  <c:v>8.9550031612214993E-3</c:v>
                </c:pt>
                <c:pt idx="47769">
                  <c:v>1.2192725095470199E-2</c:v>
                </c:pt>
                <c:pt idx="47770">
                  <c:v>3.6532893455875799E-2</c:v>
                </c:pt>
                <c:pt idx="47771">
                  <c:v>9.54428156375676E-3</c:v>
                </c:pt>
                <c:pt idx="47772">
                  <c:v>9.39496711869936E-3</c:v>
                </c:pt>
                <c:pt idx="47773">
                  <c:v>1.7650541614616499E-2</c:v>
                </c:pt>
                <c:pt idx="47774">
                  <c:v>1.46514524948328E-2</c:v>
                </c:pt>
                <c:pt idx="47775">
                  <c:v>1.11835733592647E-2</c:v>
                </c:pt>
                <c:pt idx="47776">
                  <c:v>3.2675894699434903E-2</c:v>
                </c:pt>
                <c:pt idx="47777">
                  <c:v>6.1151600425383902E-2</c:v>
                </c:pt>
                <c:pt idx="47778">
                  <c:v>2.9892222073999799E-2</c:v>
                </c:pt>
                <c:pt idx="47779">
                  <c:v>4.6266449210238099E-2</c:v>
                </c:pt>
                <c:pt idx="47780">
                  <c:v>1.9917459082036501E-2</c:v>
                </c:pt>
                <c:pt idx="47781">
                  <c:v>9.0486281836271894E-3</c:v>
                </c:pt>
                <c:pt idx="47782">
                  <c:v>2.6578719371738099E-2</c:v>
                </c:pt>
                <c:pt idx="47783">
                  <c:v>6.2111099151863303E-2</c:v>
                </c:pt>
                <c:pt idx="47784">
                  <c:v>2.2061411741394199E-2</c:v>
                </c:pt>
                <c:pt idx="47785">
                  <c:v>4.3599121305852702E-2</c:v>
                </c:pt>
                <c:pt idx="47786">
                  <c:v>1.8606644934986601E-2</c:v>
                </c:pt>
                <c:pt idx="47787">
                  <c:v>8.4611961716854096E-3</c:v>
                </c:pt>
                <c:pt idx="47788">
                  <c:v>7.3363220820761493E-2</c:v>
                </c:pt>
                <c:pt idx="47789">
                  <c:v>4.0023203305290397E-2</c:v>
                </c:pt>
                <c:pt idx="47790">
                  <c:v>2.0775975010224702E-2</c:v>
                </c:pt>
                <c:pt idx="47791">
                  <c:v>1.086020947861E-2</c:v>
                </c:pt>
                <c:pt idx="47792">
                  <c:v>1.6232979698633E-2</c:v>
                </c:pt>
                <c:pt idx="47793">
                  <c:v>1.1308734795697901E-2</c:v>
                </c:pt>
                <c:pt idx="47794">
                  <c:v>2.8597468580063699E-2</c:v>
                </c:pt>
                <c:pt idx="47795">
                  <c:v>1.4303337660597999E-2</c:v>
                </c:pt>
                <c:pt idx="47796">
                  <c:v>1.05730031114393E-2</c:v>
                </c:pt>
                <c:pt idx="47797">
                  <c:v>2.55521816501642E-2</c:v>
                </c:pt>
                <c:pt idx="47798">
                  <c:v>8.0051885960945399E-3</c:v>
                </c:pt>
                <c:pt idx="47799">
                  <c:v>1.5958093627463098E-2</c:v>
                </c:pt>
                <c:pt idx="47800">
                  <c:v>1.06027457673619E-2</c:v>
                </c:pt>
                <c:pt idx="47801">
                  <c:v>3.0484043348858101E-2</c:v>
                </c:pt>
                <c:pt idx="47802">
                  <c:v>1.1659756579557199E-2</c:v>
                </c:pt>
                <c:pt idx="47803">
                  <c:v>2.9499198059764298E-2</c:v>
                </c:pt>
                <c:pt idx="47804">
                  <c:v>2.0954292334881799E-2</c:v>
                </c:pt>
                <c:pt idx="47805">
                  <c:v>1.48585659427308E-2</c:v>
                </c:pt>
                <c:pt idx="47806">
                  <c:v>1.1082929437336599E-2</c:v>
                </c:pt>
                <c:pt idx="47807">
                  <c:v>1.12372946854016E-2</c:v>
                </c:pt>
                <c:pt idx="47808">
                  <c:v>3.70441162283833E-2</c:v>
                </c:pt>
                <c:pt idx="47809">
                  <c:v>1.10449089090106E-2</c:v>
                </c:pt>
                <c:pt idx="47810">
                  <c:v>4.7293874083601098E-2</c:v>
                </c:pt>
                <c:pt idx="47811">
                  <c:v>1.10327669782082E-2</c:v>
                </c:pt>
                <c:pt idx="47812">
                  <c:v>7.9121857082643798E-3</c:v>
                </c:pt>
                <c:pt idx="47813">
                  <c:v>1.6867984819548099E-2</c:v>
                </c:pt>
                <c:pt idx="47814">
                  <c:v>8.8501212026250702E-3</c:v>
                </c:pt>
                <c:pt idx="47815">
                  <c:v>3.1356453684060703E-2</c:v>
                </c:pt>
                <c:pt idx="47816">
                  <c:v>1.1513472691038199E-2</c:v>
                </c:pt>
                <c:pt idx="47817">
                  <c:v>1.0843303351886401E-2</c:v>
                </c:pt>
                <c:pt idx="47818">
                  <c:v>6.0593046341732397E-2</c:v>
                </c:pt>
                <c:pt idx="47819">
                  <c:v>1.3171591939488501E-2</c:v>
                </c:pt>
                <c:pt idx="47820">
                  <c:v>3.5432756420040498E-2</c:v>
                </c:pt>
                <c:pt idx="47821">
                  <c:v>2.25188673219173E-2</c:v>
                </c:pt>
                <c:pt idx="47822">
                  <c:v>3.5391598558853599E-2</c:v>
                </c:pt>
                <c:pt idx="47823">
                  <c:v>1.2925971005726299E-2</c:v>
                </c:pt>
                <c:pt idx="47824">
                  <c:v>1.0998642037698601E-2</c:v>
                </c:pt>
                <c:pt idx="47825">
                  <c:v>1.40693158534745E-2</c:v>
                </c:pt>
                <c:pt idx="47826">
                  <c:v>9.9020356796413501E-3</c:v>
                </c:pt>
                <c:pt idx="47827">
                  <c:v>1.7525865502072101E-2</c:v>
                </c:pt>
                <c:pt idx="47828">
                  <c:v>5.1782072765797799E-2</c:v>
                </c:pt>
                <c:pt idx="47829">
                  <c:v>1.44248180445221E-2</c:v>
                </c:pt>
                <c:pt idx="47830">
                  <c:v>1.06929989558833E-2</c:v>
                </c:pt>
                <c:pt idx="47831">
                  <c:v>6.5336714388538095E-2</c:v>
                </c:pt>
                <c:pt idx="47832">
                  <c:v>4.3177564113724302E-2</c:v>
                </c:pt>
                <c:pt idx="47833">
                  <c:v>3.1641159484523701E-2</c:v>
                </c:pt>
                <c:pt idx="47834">
                  <c:v>8.36997621873449E-3</c:v>
                </c:pt>
                <c:pt idx="47835">
                  <c:v>1.7645822934612199E-2</c:v>
                </c:pt>
                <c:pt idx="47836">
                  <c:v>6.9849180236616196E-2</c:v>
                </c:pt>
                <c:pt idx="47837">
                  <c:v>8.7517734414782108E-3</c:v>
                </c:pt>
                <c:pt idx="47838">
                  <c:v>7.7267792421625804E-3</c:v>
                </c:pt>
                <c:pt idx="47839">
                  <c:v>2.1993914311650001E-2</c:v>
                </c:pt>
                <c:pt idx="47840">
                  <c:v>5.8383717201549799E-2</c:v>
                </c:pt>
                <c:pt idx="47841">
                  <c:v>1.7922752993594301E-2</c:v>
                </c:pt>
                <c:pt idx="47842">
                  <c:v>1.5192464170718E-2</c:v>
                </c:pt>
                <c:pt idx="47843">
                  <c:v>3.5828694821308897E-2</c:v>
                </c:pt>
                <c:pt idx="47844">
                  <c:v>2.41804142138244E-2</c:v>
                </c:pt>
                <c:pt idx="47845">
                  <c:v>2.8639708639152502E-2</c:v>
                </c:pt>
                <c:pt idx="47846">
                  <c:v>8.4152458534392204E-3</c:v>
                </c:pt>
                <c:pt idx="47847">
                  <c:v>9.2357532355964202E-3</c:v>
                </c:pt>
                <c:pt idx="47848">
                  <c:v>2.5505645427005601E-2</c:v>
                </c:pt>
                <c:pt idx="47849">
                  <c:v>9.4116594284263805E-3</c:v>
                </c:pt>
                <c:pt idx="47850">
                  <c:v>2.5957085914764502E-2</c:v>
                </c:pt>
                <c:pt idx="47851">
                  <c:v>2.13146005524078E-2</c:v>
                </c:pt>
                <c:pt idx="47852">
                  <c:v>2.0599140758001899E-2</c:v>
                </c:pt>
                <c:pt idx="47853">
                  <c:v>1.4533663812725899E-2</c:v>
                </c:pt>
                <c:pt idx="47854">
                  <c:v>8.3717808192013098E-3</c:v>
                </c:pt>
                <c:pt idx="47855">
                  <c:v>1.52869116944577E-2</c:v>
                </c:pt>
                <c:pt idx="47856">
                  <c:v>1.10709416901949E-2</c:v>
                </c:pt>
                <c:pt idx="47857">
                  <c:v>7.5654541081480606E-2</c:v>
                </c:pt>
                <c:pt idx="47858">
                  <c:v>2.0924821135479801E-2</c:v>
                </c:pt>
                <c:pt idx="47859">
                  <c:v>3.7545871307180699E-2</c:v>
                </c:pt>
                <c:pt idx="47860">
                  <c:v>6.1435241757034298E-2</c:v>
                </c:pt>
                <c:pt idx="47861">
                  <c:v>9.5313082715196198E-3</c:v>
                </c:pt>
                <c:pt idx="47862">
                  <c:v>2.6621378244071701E-2</c:v>
                </c:pt>
                <c:pt idx="47863">
                  <c:v>2.3231884592938599E-2</c:v>
                </c:pt>
                <c:pt idx="47864">
                  <c:v>1.7258387110244699E-2</c:v>
                </c:pt>
                <c:pt idx="47865">
                  <c:v>7.5862241640328607E-2</c:v>
                </c:pt>
                <c:pt idx="47866">
                  <c:v>3.9957903788739001E-2</c:v>
                </c:pt>
                <c:pt idx="47867">
                  <c:v>8.7178041838252007E-3</c:v>
                </c:pt>
                <c:pt idx="47868">
                  <c:v>7.1124656316989193E-2</c:v>
                </c:pt>
                <c:pt idx="47869">
                  <c:v>1.809584201439E-2</c:v>
                </c:pt>
                <c:pt idx="47870">
                  <c:v>2.67767244509329E-2</c:v>
                </c:pt>
                <c:pt idx="47871">
                  <c:v>2.8960647374815199E-2</c:v>
                </c:pt>
                <c:pt idx="47872">
                  <c:v>9.2424066887100108E-3</c:v>
                </c:pt>
                <c:pt idx="47873">
                  <c:v>4.6332421933613199E-2</c:v>
                </c:pt>
                <c:pt idx="47874">
                  <c:v>1.29972445314509E-2</c:v>
                </c:pt>
                <c:pt idx="47875">
                  <c:v>5.7082370423530399E-2</c:v>
                </c:pt>
                <c:pt idx="47876">
                  <c:v>3.3204777546051299E-2</c:v>
                </c:pt>
                <c:pt idx="47877">
                  <c:v>1.56954578940687E-2</c:v>
                </c:pt>
                <c:pt idx="47878">
                  <c:v>1.37286296651776E-2</c:v>
                </c:pt>
                <c:pt idx="47879">
                  <c:v>4.1723002756753502E-2</c:v>
                </c:pt>
                <c:pt idx="47880">
                  <c:v>1.346231232314E-2</c:v>
                </c:pt>
                <c:pt idx="47881">
                  <c:v>8.6422842060802692E-3</c:v>
                </c:pt>
                <c:pt idx="47882">
                  <c:v>7.9145788730691103E-3</c:v>
                </c:pt>
                <c:pt idx="47883">
                  <c:v>2.2821014492165601E-2</c:v>
                </c:pt>
                <c:pt idx="47884">
                  <c:v>1.4889646182225399E-2</c:v>
                </c:pt>
                <c:pt idx="47885">
                  <c:v>1.1578818241634399E-2</c:v>
                </c:pt>
                <c:pt idx="47886">
                  <c:v>1.2275218649769999E-2</c:v>
                </c:pt>
                <c:pt idx="47887">
                  <c:v>4.1094548798107498E-2</c:v>
                </c:pt>
                <c:pt idx="47888">
                  <c:v>8.0650843578710402E-3</c:v>
                </c:pt>
                <c:pt idx="47889">
                  <c:v>8.3022408509314995E-3</c:v>
                </c:pt>
                <c:pt idx="47890">
                  <c:v>1.56422915404477E-2</c:v>
                </c:pt>
                <c:pt idx="47891">
                  <c:v>6.1369970482498197E-2</c:v>
                </c:pt>
                <c:pt idx="47892">
                  <c:v>6.5967538590080393E-2</c:v>
                </c:pt>
                <c:pt idx="47893">
                  <c:v>1.6992691969393899E-2</c:v>
                </c:pt>
                <c:pt idx="47894">
                  <c:v>1.1924846984248999E-2</c:v>
                </c:pt>
                <c:pt idx="47895">
                  <c:v>2.3174381695491599E-2</c:v>
                </c:pt>
                <c:pt idx="47896">
                  <c:v>1.23368932427169E-2</c:v>
                </c:pt>
                <c:pt idx="47897">
                  <c:v>9.9420978805306696E-3</c:v>
                </c:pt>
                <c:pt idx="47898">
                  <c:v>2.1699408689213801E-2</c:v>
                </c:pt>
                <c:pt idx="47899">
                  <c:v>1.0612230857531201E-2</c:v>
                </c:pt>
                <c:pt idx="47900">
                  <c:v>9.8220421058098292E-3</c:v>
                </c:pt>
                <c:pt idx="47901">
                  <c:v>2.1723509839868E-2</c:v>
                </c:pt>
                <c:pt idx="47902">
                  <c:v>1.44444728765869E-2</c:v>
                </c:pt>
                <c:pt idx="47903">
                  <c:v>2.5865614051695199E-2</c:v>
                </c:pt>
                <c:pt idx="47904">
                  <c:v>8.4372501377014599E-3</c:v>
                </c:pt>
                <c:pt idx="47905">
                  <c:v>3.1529452838610299E-2</c:v>
                </c:pt>
                <c:pt idx="47906">
                  <c:v>8.1731098217561506E-3</c:v>
                </c:pt>
                <c:pt idx="47907">
                  <c:v>1.37191245436309E-2</c:v>
                </c:pt>
                <c:pt idx="47908">
                  <c:v>5.9886802651346702E-2</c:v>
                </c:pt>
                <c:pt idx="47909">
                  <c:v>2.0005258626632799E-2</c:v>
                </c:pt>
                <c:pt idx="47910">
                  <c:v>1.09258753194348E-2</c:v>
                </c:pt>
                <c:pt idx="47911">
                  <c:v>9.2032158829471397E-3</c:v>
                </c:pt>
                <c:pt idx="47912">
                  <c:v>3.0647438345762799E-2</c:v>
                </c:pt>
                <c:pt idx="47913">
                  <c:v>9.3141327487494003E-3</c:v>
                </c:pt>
                <c:pt idx="47914">
                  <c:v>8.1113877849717606E-3</c:v>
                </c:pt>
                <c:pt idx="47915">
                  <c:v>2.3320414673559001E-2</c:v>
                </c:pt>
                <c:pt idx="47916">
                  <c:v>1.6424293843308201E-2</c:v>
                </c:pt>
                <c:pt idx="47917">
                  <c:v>2.4491755021658599E-2</c:v>
                </c:pt>
                <c:pt idx="47918">
                  <c:v>1.1852448395643001E-2</c:v>
                </c:pt>
                <c:pt idx="47919">
                  <c:v>5.7966773387492398E-2</c:v>
                </c:pt>
                <c:pt idx="47920">
                  <c:v>1.85289963138199E-2</c:v>
                </c:pt>
                <c:pt idx="47921">
                  <c:v>1.0262822686692E-2</c:v>
                </c:pt>
                <c:pt idx="47922">
                  <c:v>2.1905350190339599E-2</c:v>
                </c:pt>
                <c:pt idx="47923">
                  <c:v>2.5954534172191901E-2</c:v>
                </c:pt>
                <c:pt idx="47924">
                  <c:v>1.512132226362E-2</c:v>
                </c:pt>
                <c:pt idx="47925">
                  <c:v>8.22660997279753E-2</c:v>
                </c:pt>
                <c:pt idx="47926">
                  <c:v>3.4043453870225601E-2</c:v>
                </c:pt>
                <c:pt idx="47927">
                  <c:v>2.35849256089735E-2</c:v>
                </c:pt>
                <c:pt idx="47928">
                  <c:v>8.1136343604499596E-3</c:v>
                </c:pt>
                <c:pt idx="47929">
                  <c:v>1.0668617848166299E-2</c:v>
                </c:pt>
                <c:pt idx="47930">
                  <c:v>1.77830313073544E-2</c:v>
                </c:pt>
                <c:pt idx="47931">
                  <c:v>1.4880064192278501E-2</c:v>
                </c:pt>
                <c:pt idx="47932">
                  <c:v>1.81399771667137E-2</c:v>
                </c:pt>
                <c:pt idx="47933">
                  <c:v>1.0334464141208199E-2</c:v>
                </c:pt>
                <c:pt idx="47934">
                  <c:v>4.5131484232908199E-2</c:v>
                </c:pt>
                <c:pt idx="47935">
                  <c:v>1.1574039463673601E-2</c:v>
                </c:pt>
                <c:pt idx="47936">
                  <c:v>1.9859774589856102E-2</c:v>
                </c:pt>
                <c:pt idx="47937">
                  <c:v>1.04778854511782E-2</c:v>
                </c:pt>
                <c:pt idx="47938">
                  <c:v>8.3702369427112004E-3</c:v>
                </c:pt>
                <c:pt idx="47939">
                  <c:v>2.5110213854799501E-2</c:v>
                </c:pt>
                <c:pt idx="47940">
                  <c:v>1.5837572105535502E-2</c:v>
                </c:pt>
                <c:pt idx="47941">
                  <c:v>1.16449628337345E-2</c:v>
                </c:pt>
                <c:pt idx="47942">
                  <c:v>1.49040272123316E-2</c:v>
                </c:pt>
                <c:pt idx="47943">
                  <c:v>1.31157229451675E-2</c:v>
                </c:pt>
                <c:pt idx="47944">
                  <c:v>6.2387198691278498E-2</c:v>
                </c:pt>
                <c:pt idx="47945">
                  <c:v>1.76181712389911E-2</c:v>
                </c:pt>
                <c:pt idx="47946">
                  <c:v>1.07533250200422E-2</c:v>
                </c:pt>
                <c:pt idx="47947">
                  <c:v>1.6239174325171201E-2</c:v>
                </c:pt>
                <c:pt idx="47948">
                  <c:v>7.8424584753041104E-3</c:v>
                </c:pt>
                <c:pt idx="47949">
                  <c:v>1.48940944809223E-2</c:v>
                </c:pt>
                <c:pt idx="47950">
                  <c:v>1.0249704528219499E-2</c:v>
                </c:pt>
                <c:pt idx="47951">
                  <c:v>2.7814037119736099E-2</c:v>
                </c:pt>
                <c:pt idx="47952">
                  <c:v>7.8331905416714198E-3</c:v>
                </c:pt>
                <c:pt idx="47953">
                  <c:v>2.4865274588960901E-2</c:v>
                </c:pt>
                <c:pt idx="47954">
                  <c:v>2.7452397050888901E-2</c:v>
                </c:pt>
                <c:pt idx="47955">
                  <c:v>2.1325458192370202E-2</c:v>
                </c:pt>
                <c:pt idx="47956">
                  <c:v>6.5014759815484199E-2</c:v>
                </c:pt>
                <c:pt idx="47957">
                  <c:v>1.81493165691122E-2</c:v>
                </c:pt>
                <c:pt idx="47958">
                  <c:v>1.42202370397598E-2</c:v>
                </c:pt>
                <c:pt idx="47959">
                  <c:v>1.49761787160807E-2</c:v>
                </c:pt>
                <c:pt idx="47960">
                  <c:v>7.7933966669174199E-3</c:v>
                </c:pt>
                <c:pt idx="47961">
                  <c:v>8.6418446015163308E-3</c:v>
                </c:pt>
                <c:pt idx="47962">
                  <c:v>2.7259650138866699E-2</c:v>
                </c:pt>
                <c:pt idx="47963">
                  <c:v>1.0580520528362201E-2</c:v>
                </c:pt>
                <c:pt idx="47964">
                  <c:v>2.20598628826973E-2</c:v>
                </c:pt>
                <c:pt idx="47965">
                  <c:v>3.5282144477364101E-2</c:v>
                </c:pt>
                <c:pt idx="47966">
                  <c:v>9.8910156317139203E-3</c:v>
                </c:pt>
                <c:pt idx="47967">
                  <c:v>4.0912730843126202E-2</c:v>
                </c:pt>
                <c:pt idx="47968">
                  <c:v>2.7674977696911501E-2</c:v>
                </c:pt>
                <c:pt idx="47969">
                  <c:v>1.24341167648512E-2</c:v>
                </c:pt>
                <c:pt idx="47970">
                  <c:v>4.6815820921200298E-2</c:v>
                </c:pt>
                <c:pt idx="47971">
                  <c:v>5.1023899259651097E-2</c:v>
                </c:pt>
                <c:pt idx="47972">
                  <c:v>1.08310541821439E-2</c:v>
                </c:pt>
                <c:pt idx="47973">
                  <c:v>1.6016976850602199E-2</c:v>
                </c:pt>
                <c:pt idx="47974">
                  <c:v>5.6713317236858699E-2</c:v>
                </c:pt>
                <c:pt idx="47975">
                  <c:v>1.5458720959200801E-2</c:v>
                </c:pt>
                <c:pt idx="47976">
                  <c:v>6.2922434734635505E-2</c:v>
                </c:pt>
                <c:pt idx="47977">
                  <c:v>1.14150800863735E-2</c:v>
                </c:pt>
                <c:pt idx="47978">
                  <c:v>3.9670829372342301E-2</c:v>
                </c:pt>
                <c:pt idx="47979">
                  <c:v>8.8786126994394796E-3</c:v>
                </c:pt>
                <c:pt idx="47980">
                  <c:v>8.2169690215735201E-3</c:v>
                </c:pt>
                <c:pt idx="47981">
                  <c:v>7.4316184744502396E-3</c:v>
                </c:pt>
                <c:pt idx="47982">
                  <c:v>1.34267972222641E-2</c:v>
                </c:pt>
                <c:pt idx="47983">
                  <c:v>7.8404102859475303E-3</c:v>
                </c:pt>
                <c:pt idx="47984">
                  <c:v>8.6428081682709199E-3</c:v>
                </c:pt>
                <c:pt idx="47985">
                  <c:v>4.0091974058818897E-2</c:v>
                </c:pt>
                <c:pt idx="47986">
                  <c:v>3.5107568108491298E-2</c:v>
                </c:pt>
                <c:pt idx="47987">
                  <c:v>1.02182031116621E-2</c:v>
                </c:pt>
                <c:pt idx="47988">
                  <c:v>5.0882788576480202E-2</c:v>
                </c:pt>
                <c:pt idx="47989">
                  <c:v>1.7182298448962598E-2</c:v>
                </c:pt>
                <c:pt idx="47990">
                  <c:v>8.0366142135831903E-3</c:v>
                </c:pt>
                <c:pt idx="47991">
                  <c:v>2.77799890579516E-2</c:v>
                </c:pt>
                <c:pt idx="47992">
                  <c:v>9.2309803379144097E-3</c:v>
                </c:pt>
                <c:pt idx="47993">
                  <c:v>8.7289088621586193E-3</c:v>
                </c:pt>
                <c:pt idx="47994">
                  <c:v>3.9956403469043798E-2</c:v>
                </c:pt>
                <c:pt idx="47995">
                  <c:v>1.7286052968749199E-2</c:v>
                </c:pt>
                <c:pt idx="47996">
                  <c:v>1.69425233105149E-2</c:v>
                </c:pt>
                <c:pt idx="47997">
                  <c:v>8.1183433099506E-3</c:v>
                </c:pt>
                <c:pt idx="47998">
                  <c:v>5.9953622041449897E-2</c:v>
                </c:pt>
                <c:pt idx="47999">
                  <c:v>7.5750749618315905E-2</c:v>
                </c:pt>
                <c:pt idx="48000">
                  <c:v>1.05301826806241E-2</c:v>
                </c:pt>
                <c:pt idx="48001">
                  <c:v>2.4404957212407999E-2</c:v>
                </c:pt>
                <c:pt idx="48002">
                  <c:v>2.49469715020324E-2</c:v>
                </c:pt>
                <c:pt idx="48003">
                  <c:v>3.2535863658114297E-2</c:v>
                </c:pt>
                <c:pt idx="48004">
                  <c:v>3.2989579595836399E-2</c:v>
                </c:pt>
                <c:pt idx="48005">
                  <c:v>2.94162611071286E-2</c:v>
                </c:pt>
                <c:pt idx="48006">
                  <c:v>1.0837034503809E-2</c:v>
                </c:pt>
                <c:pt idx="48007">
                  <c:v>3.0466936923848002E-2</c:v>
                </c:pt>
                <c:pt idx="48008">
                  <c:v>1.1681034244969401E-2</c:v>
                </c:pt>
                <c:pt idx="48009">
                  <c:v>9.4673522265317292E-3</c:v>
                </c:pt>
                <c:pt idx="48010">
                  <c:v>3.5296426747723701E-2</c:v>
                </c:pt>
                <c:pt idx="48011">
                  <c:v>1.79325363430319E-2</c:v>
                </c:pt>
                <c:pt idx="48012">
                  <c:v>2.02814007181524E-2</c:v>
                </c:pt>
                <c:pt idx="48013">
                  <c:v>2.0086418201965099E-2</c:v>
                </c:pt>
                <c:pt idx="48014">
                  <c:v>1.3405162975516799E-2</c:v>
                </c:pt>
                <c:pt idx="48015">
                  <c:v>1.8425865256515302E-2</c:v>
                </c:pt>
                <c:pt idx="48016">
                  <c:v>1.5290642780054599E-2</c:v>
                </c:pt>
                <c:pt idx="48017">
                  <c:v>5.9169872550699998E-2</c:v>
                </c:pt>
                <c:pt idx="48018">
                  <c:v>7.9390739869759103E-3</c:v>
                </c:pt>
                <c:pt idx="48019">
                  <c:v>8.5141094898404501E-3</c:v>
                </c:pt>
                <c:pt idx="48020">
                  <c:v>9.5836741739980906E-3</c:v>
                </c:pt>
                <c:pt idx="48021">
                  <c:v>1.0130716520817E-2</c:v>
                </c:pt>
                <c:pt idx="48022">
                  <c:v>3.8943282564331098E-2</c:v>
                </c:pt>
                <c:pt idx="48023">
                  <c:v>1.43732741343361E-2</c:v>
                </c:pt>
                <c:pt idx="48024">
                  <c:v>1.4787855314061399E-2</c:v>
                </c:pt>
                <c:pt idx="48025">
                  <c:v>8.5086903550411295E-3</c:v>
                </c:pt>
                <c:pt idx="48026">
                  <c:v>1.2396027855483899E-2</c:v>
                </c:pt>
                <c:pt idx="48027">
                  <c:v>8.2187853842482297E-3</c:v>
                </c:pt>
                <c:pt idx="48028">
                  <c:v>1.17816582838301E-2</c:v>
                </c:pt>
                <c:pt idx="48029">
                  <c:v>1.6158691583009099E-2</c:v>
                </c:pt>
                <c:pt idx="48030">
                  <c:v>1.38432500076882E-2</c:v>
                </c:pt>
                <c:pt idx="48031">
                  <c:v>8.6149241805581808E-3</c:v>
                </c:pt>
                <c:pt idx="48032">
                  <c:v>4.6020218473714299E-2</c:v>
                </c:pt>
                <c:pt idx="48033">
                  <c:v>2.0230253693265199E-2</c:v>
                </c:pt>
                <c:pt idx="48034">
                  <c:v>5.8662077679571802E-2</c:v>
                </c:pt>
                <c:pt idx="48035">
                  <c:v>8.7476950561935496E-3</c:v>
                </c:pt>
                <c:pt idx="48036">
                  <c:v>2.03784233870585E-2</c:v>
                </c:pt>
                <c:pt idx="48037">
                  <c:v>2.3597444188788199E-2</c:v>
                </c:pt>
                <c:pt idx="48038">
                  <c:v>8.7238034486196003E-3</c:v>
                </c:pt>
                <c:pt idx="48039">
                  <c:v>1.6195970928968899E-2</c:v>
                </c:pt>
                <c:pt idx="48040">
                  <c:v>2.8022672551249701E-2</c:v>
                </c:pt>
                <c:pt idx="48041">
                  <c:v>4.0488250823866402E-2</c:v>
                </c:pt>
                <c:pt idx="48042">
                  <c:v>8.4320041899021703E-3</c:v>
                </c:pt>
                <c:pt idx="48043">
                  <c:v>1.22625358368652E-2</c:v>
                </c:pt>
                <c:pt idx="48044">
                  <c:v>2.2364271734090099E-2</c:v>
                </c:pt>
                <c:pt idx="48045">
                  <c:v>1.3536191606212101E-2</c:v>
                </c:pt>
                <c:pt idx="48046">
                  <c:v>2.55288143202878E-2</c:v>
                </c:pt>
                <c:pt idx="48047">
                  <c:v>7.8234539761866603E-3</c:v>
                </c:pt>
                <c:pt idx="48048">
                  <c:v>1.5115626520730299E-2</c:v>
                </c:pt>
                <c:pt idx="48049">
                  <c:v>2.5362579008499302E-2</c:v>
                </c:pt>
                <c:pt idx="48050">
                  <c:v>3.5674473388149303E-2</c:v>
                </c:pt>
                <c:pt idx="48051">
                  <c:v>7.9393396151750204E-3</c:v>
                </c:pt>
                <c:pt idx="48052">
                  <c:v>2.3199288900507299E-2</c:v>
                </c:pt>
                <c:pt idx="48053">
                  <c:v>9.3168067711817803E-3</c:v>
                </c:pt>
                <c:pt idx="48054">
                  <c:v>4.6433033230004701E-2</c:v>
                </c:pt>
                <c:pt idx="48055">
                  <c:v>1.4109584328486101E-2</c:v>
                </c:pt>
                <c:pt idx="48056">
                  <c:v>8.52402523887991E-3</c:v>
                </c:pt>
                <c:pt idx="48057">
                  <c:v>2.1591173840582401E-2</c:v>
                </c:pt>
                <c:pt idx="48058">
                  <c:v>1.1736124874449199E-2</c:v>
                </c:pt>
                <c:pt idx="48059">
                  <c:v>6.4207353220435498E-2</c:v>
                </c:pt>
                <c:pt idx="48060">
                  <c:v>8.7539290738588293E-3</c:v>
                </c:pt>
                <c:pt idx="48061">
                  <c:v>3.8010749966953299E-2</c:v>
                </c:pt>
                <c:pt idx="48062">
                  <c:v>2.0481564080300298E-2</c:v>
                </c:pt>
                <c:pt idx="48063">
                  <c:v>8.3576886121228197E-3</c:v>
                </c:pt>
                <c:pt idx="48064">
                  <c:v>1.0556584637271899E-2</c:v>
                </c:pt>
                <c:pt idx="48065">
                  <c:v>2.40579118159229E-2</c:v>
                </c:pt>
                <c:pt idx="48066">
                  <c:v>7.2800499132639101E-3</c:v>
                </c:pt>
                <c:pt idx="48067">
                  <c:v>4.6273595866883302E-2</c:v>
                </c:pt>
                <c:pt idx="48068">
                  <c:v>1.1635139395454699E-2</c:v>
                </c:pt>
                <c:pt idx="48069">
                  <c:v>1.1679805800405001E-2</c:v>
                </c:pt>
                <c:pt idx="48070">
                  <c:v>1.1072105767074999E-2</c:v>
                </c:pt>
                <c:pt idx="48071">
                  <c:v>2.8426879365956899E-2</c:v>
                </c:pt>
                <c:pt idx="48072">
                  <c:v>1.01575988406713E-2</c:v>
                </c:pt>
                <c:pt idx="48073">
                  <c:v>6.8234494217896902E-2</c:v>
                </c:pt>
                <c:pt idx="48074">
                  <c:v>1.65123623676709E-2</c:v>
                </c:pt>
                <c:pt idx="48075">
                  <c:v>7.8644940963449404E-3</c:v>
                </c:pt>
                <c:pt idx="48076">
                  <c:v>4.0633467819806098E-2</c:v>
                </c:pt>
                <c:pt idx="48077">
                  <c:v>8.6414415105134906E-3</c:v>
                </c:pt>
                <c:pt idx="48078">
                  <c:v>8.0848971612744E-2</c:v>
                </c:pt>
                <c:pt idx="48079">
                  <c:v>5.0201370824167202E-2</c:v>
                </c:pt>
                <c:pt idx="48080">
                  <c:v>2.0819311360680999E-2</c:v>
                </c:pt>
                <c:pt idx="48081">
                  <c:v>4.7086251084184898E-2</c:v>
                </c:pt>
                <c:pt idx="48082">
                  <c:v>1.39416313967938E-2</c:v>
                </c:pt>
                <c:pt idx="48083">
                  <c:v>1.9317674537406501E-2</c:v>
                </c:pt>
                <c:pt idx="48084">
                  <c:v>1.14724895210135E-2</c:v>
                </c:pt>
                <c:pt idx="48085">
                  <c:v>8.5659653852907507E-3</c:v>
                </c:pt>
                <c:pt idx="48086">
                  <c:v>2.43751351869398E-2</c:v>
                </c:pt>
                <c:pt idx="48087">
                  <c:v>9.4164885195058001E-3</c:v>
                </c:pt>
                <c:pt idx="48088">
                  <c:v>1.8602865150310999E-2</c:v>
                </c:pt>
                <c:pt idx="48089">
                  <c:v>8.10315612073754E-3</c:v>
                </c:pt>
                <c:pt idx="48090">
                  <c:v>1.5679800348246401E-2</c:v>
                </c:pt>
                <c:pt idx="48091">
                  <c:v>3.4547463365151902E-2</c:v>
                </c:pt>
                <c:pt idx="48092">
                  <c:v>8.6632781553661799E-3</c:v>
                </c:pt>
                <c:pt idx="48093">
                  <c:v>1.3116680402663001E-2</c:v>
                </c:pt>
                <c:pt idx="48094">
                  <c:v>1.07508385720006E-2</c:v>
                </c:pt>
                <c:pt idx="48095">
                  <c:v>1.33977614534453E-2</c:v>
                </c:pt>
                <c:pt idx="48096">
                  <c:v>1.9068629974974102E-2</c:v>
                </c:pt>
                <c:pt idx="48097">
                  <c:v>4.436148621904E-2</c:v>
                </c:pt>
                <c:pt idx="48098">
                  <c:v>5.4942770911179502E-2</c:v>
                </c:pt>
                <c:pt idx="48099">
                  <c:v>5.7006668769100897E-2</c:v>
                </c:pt>
                <c:pt idx="48100">
                  <c:v>3.8602773912247597E-2</c:v>
                </c:pt>
                <c:pt idx="48101">
                  <c:v>1.3496521532682E-2</c:v>
                </c:pt>
                <c:pt idx="48102">
                  <c:v>1.2407193709253E-2</c:v>
                </c:pt>
                <c:pt idx="48103">
                  <c:v>4.9647389973071498E-2</c:v>
                </c:pt>
                <c:pt idx="48104">
                  <c:v>7.9787410066616098E-3</c:v>
                </c:pt>
                <c:pt idx="48105">
                  <c:v>6.9964143018417801E-2</c:v>
                </c:pt>
                <c:pt idx="48106">
                  <c:v>9.6713288826534797E-3</c:v>
                </c:pt>
                <c:pt idx="48107">
                  <c:v>1.5838196005033899E-2</c:v>
                </c:pt>
                <c:pt idx="48108">
                  <c:v>9.0361791678895496E-3</c:v>
                </c:pt>
                <c:pt idx="48109">
                  <c:v>8.0301202111486194E-3</c:v>
                </c:pt>
                <c:pt idx="48110">
                  <c:v>1.07233755897403E-2</c:v>
                </c:pt>
                <c:pt idx="48111">
                  <c:v>1.5720664071933899E-2</c:v>
                </c:pt>
                <c:pt idx="48112">
                  <c:v>8.7704460447292701E-3</c:v>
                </c:pt>
                <c:pt idx="48113">
                  <c:v>2.0327277963116099E-2</c:v>
                </c:pt>
                <c:pt idx="48114">
                  <c:v>1.8177254491193701E-2</c:v>
                </c:pt>
                <c:pt idx="48115">
                  <c:v>1.08974702632591E-2</c:v>
                </c:pt>
                <c:pt idx="48116">
                  <c:v>6.4423946015920094E-2</c:v>
                </c:pt>
                <c:pt idx="48117">
                  <c:v>1.8817149529982199E-2</c:v>
                </c:pt>
                <c:pt idx="48118">
                  <c:v>1.2292129883299399E-2</c:v>
                </c:pt>
                <c:pt idx="48119">
                  <c:v>1.1286529216372999E-2</c:v>
                </c:pt>
                <c:pt idx="48120">
                  <c:v>1.7782637700319501E-2</c:v>
                </c:pt>
                <c:pt idx="48121">
                  <c:v>7.9024800302099196E-3</c:v>
                </c:pt>
                <c:pt idx="48122">
                  <c:v>1.77189956915468E-2</c:v>
                </c:pt>
                <c:pt idx="48123">
                  <c:v>2.41557528316391E-2</c:v>
                </c:pt>
                <c:pt idx="48124">
                  <c:v>1.4966612665381801E-2</c:v>
                </c:pt>
                <c:pt idx="48125">
                  <c:v>3.9879078015368601E-2</c:v>
                </c:pt>
                <c:pt idx="48126">
                  <c:v>9.8308847545572099E-3</c:v>
                </c:pt>
                <c:pt idx="48127">
                  <c:v>1.53096527737822E-2</c:v>
                </c:pt>
                <c:pt idx="48128">
                  <c:v>3.7132283681636E-2</c:v>
                </c:pt>
                <c:pt idx="48129">
                  <c:v>1.38146284350051E-2</c:v>
                </c:pt>
                <c:pt idx="48130">
                  <c:v>1.0419595302668999E-2</c:v>
                </c:pt>
                <c:pt idx="48131">
                  <c:v>9.6463541354288099E-3</c:v>
                </c:pt>
                <c:pt idx="48132">
                  <c:v>9.5938623576949898E-3</c:v>
                </c:pt>
                <c:pt idx="48133">
                  <c:v>1.09702337469407E-2</c:v>
                </c:pt>
                <c:pt idx="48134">
                  <c:v>2.8794738629075799E-2</c:v>
                </c:pt>
                <c:pt idx="48135">
                  <c:v>1.8848825672204202E-2</c:v>
                </c:pt>
                <c:pt idx="48136">
                  <c:v>2.39658583727844E-2</c:v>
                </c:pt>
                <c:pt idx="48137">
                  <c:v>1.6078382489348599E-2</c:v>
                </c:pt>
                <c:pt idx="48138">
                  <c:v>8.8009760646026308E-3</c:v>
                </c:pt>
                <c:pt idx="48139">
                  <c:v>2.4530733142006898E-2</c:v>
                </c:pt>
                <c:pt idx="48140">
                  <c:v>1.05562636821213E-2</c:v>
                </c:pt>
                <c:pt idx="48141">
                  <c:v>9.4866351417167705E-3</c:v>
                </c:pt>
                <c:pt idx="48142">
                  <c:v>1.2239341699274001E-2</c:v>
                </c:pt>
                <c:pt idx="48143">
                  <c:v>2.45371474096619E-2</c:v>
                </c:pt>
                <c:pt idx="48144">
                  <c:v>1.4462786503218699E-2</c:v>
                </c:pt>
                <c:pt idx="48145">
                  <c:v>6.0987173373237599E-2</c:v>
                </c:pt>
                <c:pt idx="48146">
                  <c:v>5.3017088540536099E-2</c:v>
                </c:pt>
                <c:pt idx="48147">
                  <c:v>7.3727097449037202E-3</c:v>
                </c:pt>
                <c:pt idx="48148">
                  <c:v>1.35636153499408E-2</c:v>
                </c:pt>
                <c:pt idx="48149">
                  <c:v>3.1565443140276601E-2</c:v>
                </c:pt>
                <c:pt idx="48150">
                  <c:v>9.4720326235539099E-3</c:v>
                </c:pt>
                <c:pt idx="48151">
                  <c:v>1.09290964531119E-2</c:v>
                </c:pt>
                <c:pt idx="48152">
                  <c:v>1.33387739378499E-2</c:v>
                </c:pt>
                <c:pt idx="48153">
                  <c:v>2.0375905852665799E-2</c:v>
                </c:pt>
                <c:pt idx="48154">
                  <c:v>8.5411644038290695E-3</c:v>
                </c:pt>
                <c:pt idx="48155">
                  <c:v>1.7724573181540599E-2</c:v>
                </c:pt>
                <c:pt idx="48156">
                  <c:v>4.6037565737231098E-2</c:v>
                </c:pt>
                <c:pt idx="48157">
                  <c:v>5.3921247444559298E-2</c:v>
                </c:pt>
                <c:pt idx="48158">
                  <c:v>9.9041707743819894E-3</c:v>
                </c:pt>
                <c:pt idx="48159">
                  <c:v>1.30374544833671E-2</c:v>
                </c:pt>
                <c:pt idx="48160">
                  <c:v>1.8984930051109801E-2</c:v>
                </c:pt>
                <c:pt idx="48161">
                  <c:v>1.43166292147187E-2</c:v>
                </c:pt>
                <c:pt idx="48162">
                  <c:v>9.3155431604097002E-3</c:v>
                </c:pt>
                <c:pt idx="48163">
                  <c:v>9.3193367899059593E-3</c:v>
                </c:pt>
                <c:pt idx="48164">
                  <c:v>2.8997021268057199E-2</c:v>
                </c:pt>
                <c:pt idx="48165">
                  <c:v>8.2483630496721794E-3</c:v>
                </c:pt>
                <c:pt idx="48166">
                  <c:v>1.9718538622597499E-2</c:v>
                </c:pt>
                <c:pt idx="48167">
                  <c:v>3.3980714064654201E-2</c:v>
                </c:pt>
                <c:pt idx="48168">
                  <c:v>7.9617112948393701E-2</c:v>
                </c:pt>
                <c:pt idx="48169">
                  <c:v>9.3633439160634296E-3</c:v>
                </c:pt>
                <c:pt idx="48170">
                  <c:v>2.99882363668529E-2</c:v>
                </c:pt>
                <c:pt idx="48171">
                  <c:v>2.3382679739135701E-2</c:v>
                </c:pt>
                <c:pt idx="48172">
                  <c:v>1.74599819223504E-2</c:v>
                </c:pt>
                <c:pt idx="48173">
                  <c:v>1.40202865651493E-2</c:v>
                </c:pt>
                <c:pt idx="48174">
                  <c:v>9.0562765749075593E-3</c:v>
                </c:pt>
                <c:pt idx="48175">
                  <c:v>1.21296292900456E-2</c:v>
                </c:pt>
                <c:pt idx="48176">
                  <c:v>9.5773347311587497E-3</c:v>
                </c:pt>
                <c:pt idx="48177">
                  <c:v>5.7864496136774697E-2</c:v>
                </c:pt>
                <c:pt idx="48178">
                  <c:v>5.77955549577997E-2</c:v>
                </c:pt>
                <c:pt idx="48179">
                  <c:v>8.9234289008806693E-3</c:v>
                </c:pt>
                <c:pt idx="48180">
                  <c:v>9.5423603125626404E-3</c:v>
                </c:pt>
                <c:pt idx="48181">
                  <c:v>8.1097428376773299E-3</c:v>
                </c:pt>
                <c:pt idx="48182">
                  <c:v>7.7333410804730496E-3</c:v>
                </c:pt>
                <c:pt idx="48183">
                  <c:v>1.3866471194119601E-2</c:v>
                </c:pt>
                <c:pt idx="48184">
                  <c:v>6.8190327487650207E-2</c:v>
                </c:pt>
                <c:pt idx="48185">
                  <c:v>8.5891983835340493E-3</c:v>
                </c:pt>
                <c:pt idx="48186">
                  <c:v>4.1521163466977297E-2</c:v>
                </c:pt>
                <c:pt idx="48187">
                  <c:v>1.0492241809277001E-2</c:v>
                </c:pt>
                <c:pt idx="48188">
                  <c:v>1.34915238430486E-2</c:v>
                </c:pt>
                <c:pt idx="48189">
                  <c:v>1.50922900217711E-2</c:v>
                </c:pt>
                <c:pt idx="48190">
                  <c:v>8.2794547294912299E-3</c:v>
                </c:pt>
                <c:pt idx="48191">
                  <c:v>2.0783221818199301E-2</c:v>
                </c:pt>
                <c:pt idx="48192">
                  <c:v>8.1002947153524005E-2</c:v>
                </c:pt>
                <c:pt idx="48193">
                  <c:v>1.06080976043419E-2</c:v>
                </c:pt>
                <c:pt idx="48194">
                  <c:v>1.07565854996383E-2</c:v>
                </c:pt>
                <c:pt idx="48195">
                  <c:v>1.5783682427724301E-2</c:v>
                </c:pt>
                <c:pt idx="48196">
                  <c:v>2.73442756535512E-2</c:v>
                </c:pt>
                <c:pt idx="48197">
                  <c:v>1.96596653808143E-2</c:v>
                </c:pt>
                <c:pt idx="48198">
                  <c:v>1.4161143580958199E-2</c:v>
                </c:pt>
                <c:pt idx="48199">
                  <c:v>9.0961173168123393E-3</c:v>
                </c:pt>
                <c:pt idx="48200">
                  <c:v>3.77021948586692E-2</c:v>
                </c:pt>
                <c:pt idx="48201">
                  <c:v>2.1728775785169401E-2</c:v>
                </c:pt>
                <c:pt idx="48202">
                  <c:v>3.2783025131732403E-2</c:v>
                </c:pt>
                <c:pt idx="48203">
                  <c:v>4.2415366060577699E-2</c:v>
                </c:pt>
                <c:pt idx="48204">
                  <c:v>1.8352975434638898E-2</c:v>
                </c:pt>
                <c:pt idx="48205">
                  <c:v>8.5283669922607708E-3</c:v>
                </c:pt>
                <c:pt idx="48206">
                  <c:v>2.0071155552171802E-2</c:v>
                </c:pt>
                <c:pt idx="48207">
                  <c:v>3.9025583784632598E-2</c:v>
                </c:pt>
                <c:pt idx="48208">
                  <c:v>1.24296562356465E-2</c:v>
                </c:pt>
                <c:pt idx="48209">
                  <c:v>1.0729227952199801E-2</c:v>
                </c:pt>
                <c:pt idx="48210">
                  <c:v>1.3291243442591799E-2</c:v>
                </c:pt>
                <c:pt idx="48211">
                  <c:v>1.83480100309057E-2</c:v>
                </c:pt>
                <c:pt idx="48212">
                  <c:v>7.4478009453258203E-3</c:v>
                </c:pt>
                <c:pt idx="48213">
                  <c:v>5.3365350817462902E-2</c:v>
                </c:pt>
                <c:pt idx="48214">
                  <c:v>5.2242511542798901E-2</c:v>
                </c:pt>
                <c:pt idx="48215">
                  <c:v>8.1412814021887998E-3</c:v>
                </c:pt>
                <c:pt idx="48216">
                  <c:v>5.2849132278524301E-2</c:v>
                </c:pt>
                <c:pt idx="48217">
                  <c:v>8.5071156817323607E-3</c:v>
                </c:pt>
                <c:pt idx="48218">
                  <c:v>1.1618220196512499E-2</c:v>
                </c:pt>
                <c:pt idx="48219">
                  <c:v>1.3889701889333E-2</c:v>
                </c:pt>
                <c:pt idx="48220">
                  <c:v>1.8055188075648598E-2</c:v>
                </c:pt>
                <c:pt idx="48221">
                  <c:v>1.6672506813958401E-2</c:v>
                </c:pt>
                <c:pt idx="48222">
                  <c:v>8.0630305913216797E-3</c:v>
                </c:pt>
                <c:pt idx="48223">
                  <c:v>8.7664508584491992E-3</c:v>
                </c:pt>
                <c:pt idx="48224">
                  <c:v>1.03250176695701E-2</c:v>
                </c:pt>
                <c:pt idx="48225">
                  <c:v>5.7320728363132699E-2</c:v>
                </c:pt>
                <c:pt idx="48226">
                  <c:v>1.3601056096800099E-2</c:v>
                </c:pt>
                <c:pt idx="48227">
                  <c:v>2.2423675432532E-2</c:v>
                </c:pt>
                <c:pt idx="48228">
                  <c:v>1.9615423379185301E-2</c:v>
                </c:pt>
                <c:pt idx="48229">
                  <c:v>7.8264189347738902E-3</c:v>
                </c:pt>
                <c:pt idx="48230">
                  <c:v>3.5980276884743603E-2</c:v>
                </c:pt>
                <c:pt idx="48231">
                  <c:v>9.2143704948397E-3</c:v>
                </c:pt>
                <c:pt idx="48232">
                  <c:v>3.94886578699351E-2</c:v>
                </c:pt>
                <c:pt idx="48233">
                  <c:v>9.9470951319635195E-3</c:v>
                </c:pt>
                <c:pt idx="48234">
                  <c:v>4.0988292253687102E-2</c:v>
                </c:pt>
                <c:pt idx="48235">
                  <c:v>2.6181550454216902E-2</c:v>
                </c:pt>
                <c:pt idx="48236">
                  <c:v>2.96164585031852E-2</c:v>
                </c:pt>
                <c:pt idx="48237">
                  <c:v>8.1157287575796197E-3</c:v>
                </c:pt>
                <c:pt idx="48238">
                  <c:v>8.9003379601763806E-3</c:v>
                </c:pt>
                <c:pt idx="48239">
                  <c:v>3.0367620073722498E-2</c:v>
                </c:pt>
                <c:pt idx="48240">
                  <c:v>8.3063243970466407E-3</c:v>
                </c:pt>
                <c:pt idx="48241">
                  <c:v>2.37174598491568E-2</c:v>
                </c:pt>
                <c:pt idx="48242">
                  <c:v>1.6821168720847501E-2</c:v>
                </c:pt>
                <c:pt idx="48243">
                  <c:v>4.5060897950621299E-2</c:v>
                </c:pt>
                <c:pt idx="48244">
                  <c:v>1.5853382919254502E-2</c:v>
                </c:pt>
                <c:pt idx="48245">
                  <c:v>9.4010722130915807E-3</c:v>
                </c:pt>
                <c:pt idx="48246">
                  <c:v>7.8749646331346297E-3</c:v>
                </c:pt>
                <c:pt idx="48247">
                  <c:v>1.7635790885296401E-2</c:v>
                </c:pt>
                <c:pt idx="48248">
                  <c:v>7.9977825029184605E-3</c:v>
                </c:pt>
                <c:pt idx="48249">
                  <c:v>1.3069287164636199E-2</c:v>
                </c:pt>
                <c:pt idx="48250">
                  <c:v>9.9864154571911393E-3</c:v>
                </c:pt>
                <c:pt idx="48251">
                  <c:v>1.5025907294649201E-2</c:v>
                </c:pt>
                <c:pt idx="48252">
                  <c:v>3.5496976124401197E-2</c:v>
                </c:pt>
                <c:pt idx="48253">
                  <c:v>2.3539313974816001E-2</c:v>
                </c:pt>
                <c:pt idx="48254">
                  <c:v>1.06586694193356E-2</c:v>
                </c:pt>
                <c:pt idx="48255">
                  <c:v>7.3115107795909198E-2</c:v>
                </c:pt>
                <c:pt idx="48256">
                  <c:v>1.2496173146343799E-2</c:v>
                </c:pt>
                <c:pt idx="48257">
                  <c:v>1.4781842505419999E-2</c:v>
                </c:pt>
                <c:pt idx="48258">
                  <c:v>1.9238566772283E-2</c:v>
                </c:pt>
                <c:pt idx="48259">
                  <c:v>2.13852667081974E-2</c:v>
                </c:pt>
                <c:pt idx="48260">
                  <c:v>3.7039789261493497E-2</c:v>
                </c:pt>
                <c:pt idx="48261">
                  <c:v>3.4441522433827698E-2</c:v>
                </c:pt>
                <c:pt idx="48262">
                  <c:v>2.1150328098351101E-2</c:v>
                </c:pt>
                <c:pt idx="48263">
                  <c:v>8.0769145083765398E-3</c:v>
                </c:pt>
                <c:pt idx="48264">
                  <c:v>2.5711419733581101E-2</c:v>
                </c:pt>
                <c:pt idx="48265">
                  <c:v>3.1696571200235599E-2</c:v>
                </c:pt>
                <c:pt idx="48266">
                  <c:v>3.0415988310775601E-2</c:v>
                </c:pt>
                <c:pt idx="48267">
                  <c:v>7.8087527906648302E-2</c:v>
                </c:pt>
                <c:pt idx="48268">
                  <c:v>1.29441751990995E-2</c:v>
                </c:pt>
                <c:pt idx="48269">
                  <c:v>1.12434568727255E-2</c:v>
                </c:pt>
                <c:pt idx="48270">
                  <c:v>1.19905379129913E-2</c:v>
                </c:pt>
                <c:pt idx="48271">
                  <c:v>9.292934624328E-3</c:v>
                </c:pt>
                <c:pt idx="48272">
                  <c:v>8.3661643988463107E-3</c:v>
                </c:pt>
                <c:pt idx="48273">
                  <c:v>2.1172434182546801E-2</c:v>
                </c:pt>
                <c:pt idx="48274">
                  <c:v>1.0997713035462899E-2</c:v>
                </c:pt>
                <c:pt idx="48275">
                  <c:v>8.4590208268844908E-3</c:v>
                </c:pt>
                <c:pt idx="48276">
                  <c:v>1.61418992817258E-2</c:v>
                </c:pt>
                <c:pt idx="48277">
                  <c:v>9.0987497394040395E-3</c:v>
                </c:pt>
                <c:pt idx="48278">
                  <c:v>4.4111630726004103E-2</c:v>
                </c:pt>
                <c:pt idx="48279">
                  <c:v>9.1897703361967006E-3</c:v>
                </c:pt>
                <c:pt idx="48280">
                  <c:v>1.03724944387767E-2</c:v>
                </c:pt>
                <c:pt idx="48281">
                  <c:v>1.14423309826748E-2</c:v>
                </c:pt>
                <c:pt idx="48282">
                  <c:v>7.9546466540799908E-3</c:v>
                </c:pt>
                <c:pt idx="48283">
                  <c:v>2.6400447705021E-2</c:v>
                </c:pt>
                <c:pt idx="48284">
                  <c:v>3.2898234578649301E-2</c:v>
                </c:pt>
                <c:pt idx="48285">
                  <c:v>1.2478636382221501E-2</c:v>
                </c:pt>
                <c:pt idx="48286">
                  <c:v>1.54122583428285E-2</c:v>
                </c:pt>
                <c:pt idx="48287">
                  <c:v>4.0369779900971903E-2</c:v>
                </c:pt>
                <c:pt idx="48288">
                  <c:v>8.3704435313167302E-3</c:v>
                </c:pt>
                <c:pt idx="48289">
                  <c:v>9.8496732684132601E-3</c:v>
                </c:pt>
                <c:pt idx="48290">
                  <c:v>3.9564680049221201E-2</c:v>
                </c:pt>
                <c:pt idx="48291">
                  <c:v>1.07157343643818E-2</c:v>
                </c:pt>
                <c:pt idx="48292">
                  <c:v>1.11986849830933E-2</c:v>
                </c:pt>
                <c:pt idx="48293">
                  <c:v>1.14704922267153E-2</c:v>
                </c:pt>
                <c:pt idx="48294">
                  <c:v>1.6810670450456301E-2</c:v>
                </c:pt>
                <c:pt idx="48295">
                  <c:v>1.23405118601944E-2</c:v>
                </c:pt>
                <c:pt idx="48296">
                  <c:v>7.5702695724414702E-3</c:v>
                </c:pt>
                <c:pt idx="48297">
                  <c:v>5.65119754547318E-2</c:v>
                </c:pt>
                <c:pt idx="48298">
                  <c:v>1.8714930880270899E-2</c:v>
                </c:pt>
                <c:pt idx="48299">
                  <c:v>7.0788105082513195E-2</c:v>
                </c:pt>
                <c:pt idx="48300">
                  <c:v>5.0645128011500798E-2</c:v>
                </c:pt>
                <c:pt idx="48301">
                  <c:v>1.26983746002541E-2</c:v>
                </c:pt>
                <c:pt idx="48302">
                  <c:v>1.7284891941339101E-2</c:v>
                </c:pt>
                <c:pt idx="48303">
                  <c:v>1.4016121966556E-2</c:v>
                </c:pt>
                <c:pt idx="48304">
                  <c:v>9.5279247431951809E-3</c:v>
                </c:pt>
                <c:pt idx="48305">
                  <c:v>7.5801555558334094E-2</c:v>
                </c:pt>
                <c:pt idx="48306">
                  <c:v>7.7956861551951195E-2</c:v>
                </c:pt>
                <c:pt idx="48307">
                  <c:v>3.38053101327088E-2</c:v>
                </c:pt>
                <c:pt idx="48308">
                  <c:v>8.2337573756474294E-3</c:v>
                </c:pt>
                <c:pt idx="48309">
                  <c:v>1.9399882274771001E-2</c:v>
                </c:pt>
                <c:pt idx="48310">
                  <c:v>7.9797229262735594E-3</c:v>
                </c:pt>
                <c:pt idx="48311">
                  <c:v>9.2738989915599496E-3</c:v>
                </c:pt>
                <c:pt idx="48312">
                  <c:v>5.1965072562282902E-2</c:v>
                </c:pt>
                <c:pt idx="48313">
                  <c:v>1.5502513323728E-2</c:v>
                </c:pt>
                <c:pt idx="48314">
                  <c:v>1.0539832929063801E-2</c:v>
                </c:pt>
                <c:pt idx="48315">
                  <c:v>7.9582718103306301E-3</c:v>
                </c:pt>
                <c:pt idx="48316">
                  <c:v>8.7790044979574391E-3</c:v>
                </c:pt>
                <c:pt idx="48317">
                  <c:v>3.6145484311009002E-2</c:v>
                </c:pt>
                <c:pt idx="48318">
                  <c:v>1.03400822817945E-2</c:v>
                </c:pt>
                <c:pt idx="48319">
                  <c:v>1.7686147449398101E-2</c:v>
                </c:pt>
                <c:pt idx="48320">
                  <c:v>7.83815878350997E-3</c:v>
                </c:pt>
                <c:pt idx="48321">
                  <c:v>2.3126272460486801E-2</c:v>
                </c:pt>
                <c:pt idx="48322">
                  <c:v>9.9841235819944207E-3</c:v>
                </c:pt>
                <c:pt idx="48323">
                  <c:v>8.5080527814336507E-3</c:v>
                </c:pt>
                <c:pt idx="48324">
                  <c:v>9.1651998533760493E-3</c:v>
                </c:pt>
                <c:pt idx="48325">
                  <c:v>1.08508030077043E-2</c:v>
                </c:pt>
                <c:pt idx="48326">
                  <c:v>1.06611631001847E-2</c:v>
                </c:pt>
                <c:pt idx="48327">
                  <c:v>1.6140171586253901E-2</c:v>
                </c:pt>
                <c:pt idx="48328">
                  <c:v>1.33240841569842E-2</c:v>
                </c:pt>
                <c:pt idx="48329">
                  <c:v>3.0078060988627101E-2</c:v>
                </c:pt>
                <c:pt idx="48330">
                  <c:v>2.7248806787779901E-2</c:v>
                </c:pt>
                <c:pt idx="48331">
                  <c:v>7.6757152844881696E-3</c:v>
                </c:pt>
                <c:pt idx="48332">
                  <c:v>1.37879300939837E-2</c:v>
                </c:pt>
                <c:pt idx="48333">
                  <c:v>1.8868073452548401E-2</c:v>
                </c:pt>
                <c:pt idx="48334">
                  <c:v>9.0470141532680397E-3</c:v>
                </c:pt>
                <c:pt idx="48335">
                  <c:v>1.60213170381261E-2</c:v>
                </c:pt>
                <c:pt idx="48336">
                  <c:v>2.8756083866233E-2</c:v>
                </c:pt>
                <c:pt idx="48337">
                  <c:v>9.8714854814597706E-3</c:v>
                </c:pt>
                <c:pt idx="48338">
                  <c:v>1.9970753843875599E-2</c:v>
                </c:pt>
                <c:pt idx="48339">
                  <c:v>4.31961303265413E-2</c:v>
                </c:pt>
                <c:pt idx="48340">
                  <c:v>1.5674360549194501E-2</c:v>
                </c:pt>
                <c:pt idx="48341">
                  <c:v>9.0879629424166202E-3</c:v>
                </c:pt>
                <c:pt idx="48342">
                  <c:v>7.9869164437539504E-3</c:v>
                </c:pt>
                <c:pt idx="48343">
                  <c:v>8.1302068402277494E-3</c:v>
                </c:pt>
                <c:pt idx="48344">
                  <c:v>1.17501542814396E-2</c:v>
                </c:pt>
                <c:pt idx="48345">
                  <c:v>9.6651410202024304E-3</c:v>
                </c:pt>
                <c:pt idx="48346">
                  <c:v>4.0028557230566399E-2</c:v>
                </c:pt>
                <c:pt idx="48347">
                  <c:v>9.1485089950444701E-3</c:v>
                </c:pt>
                <c:pt idx="48348">
                  <c:v>9.8213997741763998E-3</c:v>
                </c:pt>
                <c:pt idx="48349">
                  <c:v>3.8482023442605498E-2</c:v>
                </c:pt>
                <c:pt idx="48350">
                  <c:v>1.2824615570028799E-2</c:v>
                </c:pt>
                <c:pt idx="48351">
                  <c:v>1.07586600197288E-2</c:v>
                </c:pt>
                <c:pt idx="48352">
                  <c:v>1.36309979131905E-2</c:v>
                </c:pt>
                <c:pt idx="48353">
                  <c:v>8.8437981827861507E-3</c:v>
                </c:pt>
                <c:pt idx="48354">
                  <c:v>3.1669897444843297E-2</c:v>
                </c:pt>
                <c:pt idx="48355">
                  <c:v>8.2084752678395594E-3</c:v>
                </c:pt>
                <c:pt idx="48356">
                  <c:v>2.0153736799631099E-2</c:v>
                </c:pt>
                <c:pt idx="48357">
                  <c:v>2.1465582482487599E-2</c:v>
                </c:pt>
                <c:pt idx="48358">
                  <c:v>9.4976712598414895E-3</c:v>
                </c:pt>
                <c:pt idx="48359">
                  <c:v>1.6205120703072399E-2</c:v>
                </c:pt>
                <c:pt idx="48360">
                  <c:v>1.72358703987525E-2</c:v>
                </c:pt>
                <c:pt idx="48361">
                  <c:v>1.50694619893002E-2</c:v>
                </c:pt>
                <c:pt idx="48362">
                  <c:v>7.6976422431572794E-2</c:v>
                </c:pt>
                <c:pt idx="48363">
                  <c:v>9.3614458919578803E-3</c:v>
                </c:pt>
                <c:pt idx="48364">
                  <c:v>1.0698342655432101E-2</c:v>
                </c:pt>
                <c:pt idx="48365">
                  <c:v>3.2558362640349399E-2</c:v>
                </c:pt>
                <c:pt idx="48366">
                  <c:v>3.50728640091598E-2</c:v>
                </c:pt>
                <c:pt idx="48367">
                  <c:v>5.01239022292682E-2</c:v>
                </c:pt>
                <c:pt idx="48368">
                  <c:v>9.0078189252807798E-3</c:v>
                </c:pt>
                <c:pt idx="48369">
                  <c:v>9.7303585253672407E-3</c:v>
                </c:pt>
                <c:pt idx="48370">
                  <c:v>8.7470351864401101E-3</c:v>
                </c:pt>
                <c:pt idx="48371">
                  <c:v>2.2491352964126899E-2</c:v>
                </c:pt>
                <c:pt idx="48372">
                  <c:v>1.56906553876042E-2</c:v>
                </c:pt>
                <c:pt idx="48373">
                  <c:v>1.95929866050066E-2</c:v>
                </c:pt>
                <c:pt idx="48374">
                  <c:v>8.0323128237773898E-3</c:v>
                </c:pt>
                <c:pt idx="48375">
                  <c:v>3.8250221003694997E-2</c:v>
                </c:pt>
                <c:pt idx="48376">
                  <c:v>3.98282686060882E-2</c:v>
                </c:pt>
                <c:pt idx="48377">
                  <c:v>1.5753438981996399E-2</c:v>
                </c:pt>
                <c:pt idx="48378">
                  <c:v>2.2388701662058901E-2</c:v>
                </c:pt>
                <c:pt idx="48379">
                  <c:v>1.0450173537382E-2</c:v>
                </c:pt>
                <c:pt idx="48380">
                  <c:v>4.0808428940298E-2</c:v>
                </c:pt>
                <c:pt idx="48381">
                  <c:v>2.8733422287972901E-2</c:v>
                </c:pt>
                <c:pt idx="48382">
                  <c:v>2.4148968325223501E-2</c:v>
                </c:pt>
                <c:pt idx="48383">
                  <c:v>1.19687310777095E-2</c:v>
                </c:pt>
                <c:pt idx="48384">
                  <c:v>1.9717210614177201E-2</c:v>
                </c:pt>
                <c:pt idx="48385">
                  <c:v>1.28822500221104E-2</c:v>
                </c:pt>
                <c:pt idx="48386">
                  <c:v>1.17626232414542E-2</c:v>
                </c:pt>
                <c:pt idx="48387">
                  <c:v>2.10496882262293E-2</c:v>
                </c:pt>
                <c:pt idx="48388">
                  <c:v>1.13179521341165E-2</c:v>
                </c:pt>
                <c:pt idx="48389">
                  <c:v>8.6686561288214503E-3</c:v>
                </c:pt>
                <c:pt idx="48390">
                  <c:v>5.28883075609939E-2</c:v>
                </c:pt>
                <c:pt idx="48391">
                  <c:v>2.6280936104993598E-2</c:v>
                </c:pt>
                <c:pt idx="48392">
                  <c:v>8.0117389668972992E-3</c:v>
                </c:pt>
                <c:pt idx="48393">
                  <c:v>2.3523809482878199E-2</c:v>
                </c:pt>
                <c:pt idx="48394">
                  <c:v>3.4974975187743701E-2</c:v>
                </c:pt>
                <c:pt idx="48395">
                  <c:v>3.4983411229841402E-2</c:v>
                </c:pt>
                <c:pt idx="48396">
                  <c:v>4.4563651071498699E-2</c:v>
                </c:pt>
                <c:pt idx="48397">
                  <c:v>2.5158288083200898E-2</c:v>
                </c:pt>
                <c:pt idx="48398">
                  <c:v>2.56801596927131E-2</c:v>
                </c:pt>
                <c:pt idx="48399">
                  <c:v>1.08925928773716E-2</c:v>
                </c:pt>
                <c:pt idx="48400">
                  <c:v>1.6468654378029201E-2</c:v>
                </c:pt>
                <c:pt idx="48401">
                  <c:v>7.0583920589447499E-2</c:v>
                </c:pt>
                <c:pt idx="48402">
                  <c:v>7.8250977531133092E-3</c:v>
                </c:pt>
                <c:pt idx="48403">
                  <c:v>1.01358070792861E-2</c:v>
                </c:pt>
                <c:pt idx="48404">
                  <c:v>3.9690821701045001E-2</c:v>
                </c:pt>
                <c:pt idx="48405">
                  <c:v>8.1895588350872402E-3</c:v>
                </c:pt>
                <c:pt idx="48406">
                  <c:v>1.47936560030893E-2</c:v>
                </c:pt>
                <c:pt idx="48407">
                  <c:v>1.1670204049914401E-2</c:v>
                </c:pt>
                <c:pt idx="48408">
                  <c:v>8.5717580298247404E-3</c:v>
                </c:pt>
                <c:pt idx="48409">
                  <c:v>2.41381650036382E-2</c:v>
                </c:pt>
                <c:pt idx="48410">
                  <c:v>1.1206741309615799E-2</c:v>
                </c:pt>
                <c:pt idx="48411">
                  <c:v>2.2703565314992201E-2</c:v>
                </c:pt>
                <c:pt idx="48412">
                  <c:v>1.38585200609267E-2</c:v>
                </c:pt>
                <c:pt idx="48413">
                  <c:v>1.03065918332988E-2</c:v>
                </c:pt>
                <c:pt idx="48414">
                  <c:v>1.6214886562852599E-2</c:v>
                </c:pt>
                <c:pt idx="48415">
                  <c:v>9.8877175908764197E-3</c:v>
                </c:pt>
                <c:pt idx="48416">
                  <c:v>9.4385351600708607E-3</c:v>
                </c:pt>
                <c:pt idx="48417">
                  <c:v>1.6882976291781301E-2</c:v>
                </c:pt>
                <c:pt idx="48418">
                  <c:v>6.2336496629727997E-2</c:v>
                </c:pt>
                <c:pt idx="48419">
                  <c:v>1.51211009303963E-2</c:v>
                </c:pt>
                <c:pt idx="48420">
                  <c:v>7.9056996211178798E-3</c:v>
                </c:pt>
                <c:pt idx="48421">
                  <c:v>1.43428183358157E-2</c:v>
                </c:pt>
                <c:pt idx="48422">
                  <c:v>1.7270337872696401E-2</c:v>
                </c:pt>
                <c:pt idx="48423">
                  <c:v>4.2527988100777299E-2</c:v>
                </c:pt>
                <c:pt idx="48424">
                  <c:v>1.04709572171983E-2</c:v>
                </c:pt>
                <c:pt idx="48425">
                  <c:v>9.8858049543801094E-3</c:v>
                </c:pt>
                <c:pt idx="48426">
                  <c:v>3.7320296799532998E-2</c:v>
                </c:pt>
                <c:pt idx="48427">
                  <c:v>3.3911782627038999E-2</c:v>
                </c:pt>
                <c:pt idx="48428">
                  <c:v>1.4178634746470501E-2</c:v>
                </c:pt>
                <c:pt idx="48429">
                  <c:v>8.9938890414352803E-3</c:v>
                </c:pt>
                <c:pt idx="48430">
                  <c:v>9.5121310783342801E-3</c:v>
                </c:pt>
                <c:pt idx="48431">
                  <c:v>2.71491285637591E-2</c:v>
                </c:pt>
                <c:pt idx="48432">
                  <c:v>7.4209909512370203E-3</c:v>
                </c:pt>
                <c:pt idx="48433">
                  <c:v>2.1766448534761101E-2</c:v>
                </c:pt>
                <c:pt idx="48434">
                  <c:v>4.9323835017899401E-2</c:v>
                </c:pt>
                <c:pt idx="48435">
                  <c:v>1.1697530800229399E-2</c:v>
                </c:pt>
                <c:pt idx="48436">
                  <c:v>2.7086824642094599E-2</c:v>
                </c:pt>
                <c:pt idx="48437">
                  <c:v>7.9178321077112302E-3</c:v>
                </c:pt>
                <c:pt idx="48438">
                  <c:v>1.25016727984306E-2</c:v>
                </c:pt>
                <c:pt idx="48439">
                  <c:v>4.5251263363313698E-2</c:v>
                </c:pt>
                <c:pt idx="48440">
                  <c:v>3.8026494110903801E-2</c:v>
                </c:pt>
                <c:pt idx="48441">
                  <c:v>1.3692567334599001E-2</c:v>
                </c:pt>
                <c:pt idx="48442">
                  <c:v>1.00054281461036E-2</c:v>
                </c:pt>
                <c:pt idx="48443">
                  <c:v>1.3877512663885001E-2</c:v>
                </c:pt>
                <c:pt idx="48444">
                  <c:v>2.21293683074179E-2</c:v>
                </c:pt>
                <c:pt idx="48445">
                  <c:v>3.2334659739616599E-2</c:v>
                </c:pt>
                <c:pt idx="48446">
                  <c:v>9.5083952825407107E-3</c:v>
                </c:pt>
                <c:pt idx="48447">
                  <c:v>7.1571480582771393E-2</c:v>
                </c:pt>
                <c:pt idx="48448">
                  <c:v>3.8664974090023299E-2</c:v>
                </c:pt>
                <c:pt idx="48449">
                  <c:v>1.9180812850121399E-2</c:v>
                </c:pt>
                <c:pt idx="48450">
                  <c:v>1.3920190301831E-2</c:v>
                </c:pt>
                <c:pt idx="48451">
                  <c:v>4.87566732951491E-2</c:v>
                </c:pt>
                <c:pt idx="48452">
                  <c:v>5.6976629627063603E-2</c:v>
                </c:pt>
                <c:pt idx="48453">
                  <c:v>2.19439368880869E-2</c:v>
                </c:pt>
                <c:pt idx="48454">
                  <c:v>7.7384968821984403E-3</c:v>
                </c:pt>
                <c:pt idx="48455">
                  <c:v>1.02681417268093E-2</c:v>
                </c:pt>
                <c:pt idx="48456">
                  <c:v>1.09287178537237E-2</c:v>
                </c:pt>
                <c:pt idx="48457">
                  <c:v>6.6962324050100497E-2</c:v>
                </c:pt>
                <c:pt idx="48458">
                  <c:v>1.74593162228594E-2</c:v>
                </c:pt>
                <c:pt idx="48459">
                  <c:v>4.8659967516479899E-2</c:v>
                </c:pt>
                <c:pt idx="48460">
                  <c:v>9.1533403556667801E-3</c:v>
                </c:pt>
                <c:pt idx="48461">
                  <c:v>3.3443526324215801E-2</c:v>
                </c:pt>
                <c:pt idx="48462">
                  <c:v>8.9777599439418692E-3</c:v>
                </c:pt>
                <c:pt idx="48463">
                  <c:v>4.3415699591272901E-2</c:v>
                </c:pt>
                <c:pt idx="48464">
                  <c:v>6.3076866692835104E-2</c:v>
                </c:pt>
                <c:pt idx="48465">
                  <c:v>7.8035223801590104E-3</c:v>
                </c:pt>
                <c:pt idx="48466">
                  <c:v>6.0519505231372797E-2</c:v>
                </c:pt>
                <c:pt idx="48467">
                  <c:v>1.3981689546018399E-2</c:v>
                </c:pt>
                <c:pt idx="48468">
                  <c:v>9.9941528771444795E-3</c:v>
                </c:pt>
                <c:pt idx="48469">
                  <c:v>3.3423361931423999E-2</c:v>
                </c:pt>
                <c:pt idx="48470">
                  <c:v>3.6346680856633902E-2</c:v>
                </c:pt>
                <c:pt idx="48471">
                  <c:v>1.4549455377063101E-2</c:v>
                </c:pt>
                <c:pt idx="48472">
                  <c:v>1.13848840500859E-2</c:v>
                </c:pt>
                <c:pt idx="48473">
                  <c:v>1.93152765271132E-2</c:v>
                </c:pt>
                <c:pt idx="48474">
                  <c:v>1.7956031129381999E-2</c:v>
                </c:pt>
                <c:pt idx="48475">
                  <c:v>2.0999201893513599E-2</c:v>
                </c:pt>
                <c:pt idx="48476">
                  <c:v>5.1322421934998197E-2</c:v>
                </c:pt>
                <c:pt idx="48477">
                  <c:v>2.1396458278393499E-2</c:v>
                </c:pt>
                <c:pt idx="48478">
                  <c:v>2.0952971213177799E-2</c:v>
                </c:pt>
                <c:pt idx="48479">
                  <c:v>4.5802983197575302E-2</c:v>
                </c:pt>
                <c:pt idx="48480">
                  <c:v>8.9102975806504992E-3</c:v>
                </c:pt>
                <c:pt idx="48481">
                  <c:v>1.4061458963762199E-2</c:v>
                </c:pt>
                <c:pt idx="48482">
                  <c:v>2.08273795292712E-2</c:v>
                </c:pt>
                <c:pt idx="48483">
                  <c:v>2.9868808001019601E-2</c:v>
                </c:pt>
                <c:pt idx="48484">
                  <c:v>8.4227746323536808E-3</c:v>
                </c:pt>
                <c:pt idx="48485">
                  <c:v>3.04055684619483E-2</c:v>
                </c:pt>
                <c:pt idx="48486">
                  <c:v>1.1199881856908501E-2</c:v>
                </c:pt>
                <c:pt idx="48487">
                  <c:v>2.3312858101839699E-2</c:v>
                </c:pt>
                <c:pt idx="48488">
                  <c:v>2.2903326226263E-2</c:v>
                </c:pt>
                <c:pt idx="48489">
                  <c:v>6.8291012347536498E-2</c:v>
                </c:pt>
                <c:pt idx="48490">
                  <c:v>1.7383879985069899E-2</c:v>
                </c:pt>
                <c:pt idx="48491">
                  <c:v>1.46668995760605E-2</c:v>
                </c:pt>
                <c:pt idx="48492">
                  <c:v>1.7970825792918199E-2</c:v>
                </c:pt>
                <c:pt idx="48493">
                  <c:v>1.4556491081005599E-2</c:v>
                </c:pt>
                <c:pt idx="48494">
                  <c:v>1.0798976888962E-2</c:v>
                </c:pt>
                <c:pt idx="48495">
                  <c:v>1.8424872088041298E-2</c:v>
                </c:pt>
                <c:pt idx="48496">
                  <c:v>3.1334474333261697E-2</c:v>
                </c:pt>
                <c:pt idx="48497">
                  <c:v>2.33768031163086E-2</c:v>
                </c:pt>
                <c:pt idx="48498">
                  <c:v>7.6365355914487301E-3</c:v>
                </c:pt>
                <c:pt idx="48499">
                  <c:v>8.4029872443157592E-3</c:v>
                </c:pt>
                <c:pt idx="48500">
                  <c:v>3.1004704800934001E-2</c:v>
                </c:pt>
                <c:pt idx="48501">
                  <c:v>5.41251451431135E-2</c:v>
                </c:pt>
                <c:pt idx="48502">
                  <c:v>1.8919805630766E-2</c:v>
                </c:pt>
                <c:pt idx="48503">
                  <c:v>2.0398151964885002E-2</c:v>
                </c:pt>
                <c:pt idx="48504">
                  <c:v>2.29070530899936E-2</c:v>
                </c:pt>
                <c:pt idx="48505">
                  <c:v>8.4096604582397597E-3</c:v>
                </c:pt>
                <c:pt idx="48506">
                  <c:v>1.26096499658263E-2</c:v>
                </c:pt>
                <c:pt idx="48507">
                  <c:v>7.5425441549515897E-3</c:v>
                </c:pt>
                <c:pt idx="48508">
                  <c:v>9.2165464690522197E-3</c:v>
                </c:pt>
                <c:pt idx="48509">
                  <c:v>2.0031858943263901E-2</c:v>
                </c:pt>
                <c:pt idx="48510">
                  <c:v>1.11303175388875E-2</c:v>
                </c:pt>
                <c:pt idx="48511">
                  <c:v>4.4289704754337002E-2</c:v>
                </c:pt>
                <c:pt idx="48512">
                  <c:v>6.1783906554334099E-2</c:v>
                </c:pt>
                <c:pt idx="48513">
                  <c:v>8.9929216899617206E-3</c:v>
                </c:pt>
                <c:pt idx="48514">
                  <c:v>7.6561961231674403E-3</c:v>
                </c:pt>
                <c:pt idx="48515">
                  <c:v>8.4178073278603199E-3</c:v>
                </c:pt>
                <c:pt idx="48516">
                  <c:v>2.3467324254802201E-2</c:v>
                </c:pt>
                <c:pt idx="48517">
                  <c:v>2.7951465746138899E-2</c:v>
                </c:pt>
                <c:pt idx="48518">
                  <c:v>2.0725344976041501E-2</c:v>
                </c:pt>
                <c:pt idx="48519">
                  <c:v>1.05945617906786E-2</c:v>
                </c:pt>
                <c:pt idx="48520">
                  <c:v>8.4142240872089602E-3</c:v>
                </c:pt>
                <c:pt idx="48521">
                  <c:v>6.5143286210707294E-2</c:v>
                </c:pt>
                <c:pt idx="48522">
                  <c:v>2.4151794665609301E-2</c:v>
                </c:pt>
                <c:pt idx="48523">
                  <c:v>1.7554416350173099E-2</c:v>
                </c:pt>
                <c:pt idx="48524">
                  <c:v>7.7093675414212498E-3</c:v>
                </c:pt>
                <c:pt idx="48525">
                  <c:v>8.3010368788182902E-3</c:v>
                </c:pt>
                <c:pt idx="48526">
                  <c:v>1.03117033970976E-2</c:v>
                </c:pt>
                <c:pt idx="48527">
                  <c:v>1.7089425420231199E-2</c:v>
                </c:pt>
                <c:pt idx="48528">
                  <c:v>1.9132496333073099E-2</c:v>
                </c:pt>
                <c:pt idx="48529">
                  <c:v>1.0268986902484799E-2</c:v>
                </c:pt>
                <c:pt idx="48530">
                  <c:v>1.0568793291315701E-2</c:v>
                </c:pt>
                <c:pt idx="48531">
                  <c:v>1.25294252325494E-2</c:v>
                </c:pt>
                <c:pt idx="48532">
                  <c:v>9.8805307440857498E-3</c:v>
                </c:pt>
                <c:pt idx="48533">
                  <c:v>1.9875876488940999E-2</c:v>
                </c:pt>
                <c:pt idx="48534">
                  <c:v>2.2275704292567301E-2</c:v>
                </c:pt>
                <c:pt idx="48535">
                  <c:v>8.3779277634730299E-3</c:v>
                </c:pt>
                <c:pt idx="48536">
                  <c:v>1.16723678163278E-2</c:v>
                </c:pt>
                <c:pt idx="48537">
                  <c:v>7.3521278439622598E-2</c:v>
                </c:pt>
                <c:pt idx="48538">
                  <c:v>8.6238031610093302E-3</c:v>
                </c:pt>
                <c:pt idx="48539">
                  <c:v>7.1637641715560901E-3</c:v>
                </c:pt>
                <c:pt idx="48540">
                  <c:v>2.3990615965089699E-2</c:v>
                </c:pt>
                <c:pt idx="48541">
                  <c:v>9.27507077092651E-3</c:v>
                </c:pt>
                <c:pt idx="48542">
                  <c:v>1.0148336499217901E-2</c:v>
                </c:pt>
                <c:pt idx="48543">
                  <c:v>1.1773111987610701E-2</c:v>
                </c:pt>
                <c:pt idx="48544">
                  <c:v>9.5862847219975594E-3</c:v>
                </c:pt>
                <c:pt idx="48545">
                  <c:v>1.6903420565833001E-2</c:v>
                </c:pt>
                <c:pt idx="48546">
                  <c:v>2.0829329502880502E-2</c:v>
                </c:pt>
                <c:pt idx="48547">
                  <c:v>1.7204797072260799E-2</c:v>
                </c:pt>
                <c:pt idx="48548">
                  <c:v>8.0060208935445298E-2</c:v>
                </c:pt>
                <c:pt idx="48549">
                  <c:v>6.9088495772758204E-2</c:v>
                </c:pt>
                <c:pt idx="48550">
                  <c:v>6.34043310829807E-2</c:v>
                </c:pt>
                <c:pt idx="48551">
                  <c:v>8.2253654294391805E-3</c:v>
                </c:pt>
                <c:pt idx="48552">
                  <c:v>9.95138298463491E-3</c:v>
                </c:pt>
                <c:pt idx="48553">
                  <c:v>9.4097110849967695E-3</c:v>
                </c:pt>
                <c:pt idx="48554">
                  <c:v>2.64936297567217E-2</c:v>
                </c:pt>
                <c:pt idx="48555">
                  <c:v>1.40769730745416E-2</c:v>
                </c:pt>
                <c:pt idx="48556">
                  <c:v>8.0157818321760395E-3</c:v>
                </c:pt>
                <c:pt idx="48557">
                  <c:v>1.5786397576920901E-2</c:v>
                </c:pt>
                <c:pt idx="48558">
                  <c:v>9.6545874223982493E-3</c:v>
                </c:pt>
                <c:pt idx="48559">
                  <c:v>1.1030175129745299E-2</c:v>
                </c:pt>
                <c:pt idx="48560">
                  <c:v>9.1073342455980592E-3</c:v>
                </c:pt>
                <c:pt idx="48561">
                  <c:v>8.7556720052981204E-3</c:v>
                </c:pt>
                <c:pt idx="48562">
                  <c:v>1.0646111784963301E-2</c:v>
                </c:pt>
                <c:pt idx="48563">
                  <c:v>2.02875914984289E-2</c:v>
                </c:pt>
                <c:pt idx="48564">
                  <c:v>2.3483354596128402E-2</c:v>
                </c:pt>
                <c:pt idx="48565">
                  <c:v>8.0192706547561003E-3</c:v>
                </c:pt>
                <c:pt idx="48566">
                  <c:v>3.7751989115464797E-2</c:v>
                </c:pt>
                <c:pt idx="48567">
                  <c:v>2.4524326396844699E-2</c:v>
                </c:pt>
                <c:pt idx="48568">
                  <c:v>1.2469576815513901E-2</c:v>
                </c:pt>
                <c:pt idx="48569">
                  <c:v>6.6932678985029401E-2</c:v>
                </c:pt>
                <c:pt idx="48570">
                  <c:v>2.8344752828863898E-2</c:v>
                </c:pt>
                <c:pt idx="48571">
                  <c:v>1.8539945131207301E-2</c:v>
                </c:pt>
                <c:pt idx="48572">
                  <c:v>5.6639323164985197E-2</c:v>
                </c:pt>
                <c:pt idx="48573">
                  <c:v>7.8198822672668304E-3</c:v>
                </c:pt>
                <c:pt idx="48574">
                  <c:v>1.20889243402677E-2</c:v>
                </c:pt>
                <c:pt idx="48575">
                  <c:v>8.5403594078854103E-3</c:v>
                </c:pt>
                <c:pt idx="48576">
                  <c:v>5.0557280307958197E-2</c:v>
                </c:pt>
                <c:pt idx="48577">
                  <c:v>8.7284720136040807E-3</c:v>
                </c:pt>
                <c:pt idx="48578">
                  <c:v>1.4869729465656199E-2</c:v>
                </c:pt>
                <c:pt idx="48579">
                  <c:v>1.6320131175662701E-2</c:v>
                </c:pt>
                <c:pt idx="48580">
                  <c:v>1.44535404575706E-2</c:v>
                </c:pt>
                <c:pt idx="48581">
                  <c:v>4.3859114399581699E-2</c:v>
                </c:pt>
                <c:pt idx="48582">
                  <c:v>1.22282128206503E-2</c:v>
                </c:pt>
                <c:pt idx="48583">
                  <c:v>3.4024264332106403E-2</c:v>
                </c:pt>
                <c:pt idx="48584">
                  <c:v>6.0425470061889801E-2</c:v>
                </c:pt>
                <c:pt idx="48585">
                  <c:v>8.1998337235450105E-3</c:v>
                </c:pt>
                <c:pt idx="48586">
                  <c:v>8.0512003057994497E-2</c:v>
                </c:pt>
                <c:pt idx="48587">
                  <c:v>4.8577819415097402E-2</c:v>
                </c:pt>
                <c:pt idx="48588">
                  <c:v>4.1717602958126099E-2</c:v>
                </c:pt>
                <c:pt idx="48589">
                  <c:v>1.4920433848100099E-2</c:v>
                </c:pt>
                <c:pt idx="48590">
                  <c:v>3.2209570934880798E-2</c:v>
                </c:pt>
                <c:pt idx="48591">
                  <c:v>7.3767083256083998E-2</c:v>
                </c:pt>
                <c:pt idx="48592">
                  <c:v>1.00994106168995E-2</c:v>
                </c:pt>
                <c:pt idx="48593">
                  <c:v>5.8117497336147898E-2</c:v>
                </c:pt>
                <c:pt idx="48594">
                  <c:v>3.7676452974295997E-2</c:v>
                </c:pt>
                <c:pt idx="48595">
                  <c:v>2.1757891159105099E-2</c:v>
                </c:pt>
                <c:pt idx="48596">
                  <c:v>8.5705446931964198E-3</c:v>
                </c:pt>
                <c:pt idx="48597">
                  <c:v>2.2484399169927401E-2</c:v>
                </c:pt>
                <c:pt idx="48598">
                  <c:v>4.4963682059848999E-2</c:v>
                </c:pt>
                <c:pt idx="48599">
                  <c:v>1.6300306929676999E-2</c:v>
                </c:pt>
                <c:pt idx="48600">
                  <c:v>9.1185322208235699E-3</c:v>
                </c:pt>
                <c:pt idx="48601">
                  <c:v>7.2790834429254797E-3</c:v>
                </c:pt>
                <c:pt idx="48602">
                  <c:v>1.02022758011154E-2</c:v>
                </c:pt>
                <c:pt idx="48603">
                  <c:v>7.9564852333166101E-3</c:v>
                </c:pt>
                <c:pt idx="48604">
                  <c:v>7.5472248824315904E-3</c:v>
                </c:pt>
                <c:pt idx="48605">
                  <c:v>9.2006460931731895E-3</c:v>
                </c:pt>
                <c:pt idx="48606">
                  <c:v>9.1627819462892501E-3</c:v>
                </c:pt>
                <c:pt idx="48607">
                  <c:v>8.0912342681970506E-3</c:v>
                </c:pt>
                <c:pt idx="48608">
                  <c:v>8.58838868372638E-3</c:v>
                </c:pt>
                <c:pt idx="48609">
                  <c:v>1.9881664525752501E-2</c:v>
                </c:pt>
                <c:pt idx="48610">
                  <c:v>1.7009105135758502E-2</c:v>
                </c:pt>
                <c:pt idx="48611">
                  <c:v>1.4185660339219801E-2</c:v>
                </c:pt>
                <c:pt idx="48612">
                  <c:v>2.37029429236294E-2</c:v>
                </c:pt>
                <c:pt idx="48613">
                  <c:v>1.01556884165169E-2</c:v>
                </c:pt>
                <c:pt idx="48614">
                  <c:v>4.96797279392295E-2</c:v>
                </c:pt>
                <c:pt idx="48615">
                  <c:v>3.8640810356339303E-2</c:v>
                </c:pt>
                <c:pt idx="48616">
                  <c:v>8.3273202826798804E-3</c:v>
                </c:pt>
                <c:pt idx="48617">
                  <c:v>2.0293979510737602E-2</c:v>
                </c:pt>
                <c:pt idx="48618">
                  <c:v>8.3667417735371497E-3</c:v>
                </c:pt>
                <c:pt idx="48619">
                  <c:v>8.2811540301182505E-3</c:v>
                </c:pt>
                <c:pt idx="48620">
                  <c:v>1.0502495947564699E-2</c:v>
                </c:pt>
                <c:pt idx="48621">
                  <c:v>9.3893993490505E-3</c:v>
                </c:pt>
                <c:pt idx="48622">
                  <c:v>8.5509521906721002E-3</c:v>
                </c:pt>
                <c:pt idx="48623">
                  <c:v>1.7343720753407101E-2</c:v>
                </c:pt>
                <c:pt idx="48624">
                  <c:v>1.1757996972756E-2</c:v>
                </c:pt>
                <c:pt idx="48625">
                  <c:v>2.3503743802636E-2</c:v>
                </c:pt>
                <c:pt idx="48626">
                  <c:v>1.0440594866053299E-2</c:v>
                </c:pt>
                <c:pt idx="48627">
                  <c:v>2.2166582955500801E-2</c:v>
                </c:pt>
                <c:pt idx="48628">
                  <c:v>2.4947913524254801E-2</c:v>
                </c:pt>
                <c:pt idx="48629">
                  <c:v>2.3023324196173998E-2</c:v>
                </c:pt>
                <c:pt idx="48630">
                  <c:v>1.64171658394098E-2</c:v>
                </c:pt>
                <c:pt idx="48631">
                  <c:v>1.8542477340698599E-2</c:v>
                </c:pt>
                <c:pt idx="48632">
                  <c:v>3.1160881361237801E-2</c:v>
                </c:pt>
                <c:pt idx="48633">
                  <c:v>2.2911629853957401E-2</c:v>
                </c:pt>
                <c:pt idx="48634">
                  <c:v>1.0327221004567301E-2</c:v>
                </c:pt>
                <c:pt idx="48635">
                  <c:v>2.9910223460773201E-2</c:v>
                </c:pt>
                <c:pt idx="48636">
                  <c:v>3.1150566579032899E-2</c:v>
                </c:pt>
                <c:pt idx="48637">
                  <c:v>1.00813154348768E-2</c:v>
                </c:pt>
                <c:pt idx="48638">
                  <c:v>1.57763987118924E-2</c:v>
                </c:pt>
                <c:pt idx="48639">
                  <c:v>2.36422588786722E-2</c:v>
                </c:pt>
                <c:pt idx="48640">
                  <c:v>1.07178437883976E-2</c:v>
                </c:pt>
                <c:pt idx="48641">
                  <c:v>8.0388333873903303E-2</c:v>
                </c:pt>
                <c:pt idx="48642">
                  <c:v>9.2449480639545303E-3</c:v>
                </c:pt>
                <c:pt idx="48643">
                  <c:v>7.8844015866656302E-3</c:v>
                </c:pt>
                <c:pt idx="48644">
                  <c:v>2.0751421503625699E-2</c:v>
                </c:pt>
                <c:pt idx="48645">
                  <c:v>6.5978209874357097E-2</c:v>
                </c:pt>
                <c:pt idx="48646">
                  <c:v>1.8182371738555501E-2</c:v>
                </c:pt>
                <c:pt idx="48647">
                  <c:v>9.7045013594271E-3</c:v>
                </c:pt>
                <c:pt idx="48648">
                  <c:v>1.9551441295393601E-2</c:v>
                </c:pt>
                <c:pt idx="48649">
                  <c:v>1.80181091472973E-2</c:v>
                </c:pt>
                <c:pt idx="48650">
                  <c:v>4.7939919340390602E-2</c:v>
                </c:pt>
                <c:pt idx="48651">
                  <c:v>1.4980474052947701E-2</c:v>
                </c:pt>
                <c:pt idx="48652">
                  <c:v>2.4729204644104798E-2</c:v>
                </c:pt>
                <c:pt idx="48653">
                  <c:v>6.1927909219498103E-2</c:v>
                </c:pt>
                <c:pt idx="48654">
                  <c:v>4.9033167596559901E-2</c:v>
                </c:pt>
                <c:pt idx="48655">
                  <c:v>3.2395950990656203E-2</c:v>
                </c:pt>
                <c:pt idx="48656">
                  <c:v>6.88931794435894E-2</c:v>
                </c:pt>
                <c:pt idx="48657">
                  <c:v>1.0852679404941E-2</c:v>
                </c:pt>
                <c:pt idx="48658">
                  <c:v>1.2598326225758899E-2</c:v>
                </c:pt>
                <c:pt idx="48659">
                  <c:v>4.5515220508017401E-2</c:v>
                </c:pt>
                <c:pt idx="48660">
                  <c:v>1.09330034222722E-2</c:v>
                </c:pt>
                <c:pt idx="48661">
                  <c:v>1.9086337966240801E-2</c:v>
                </c:pt>
                <c:pt idx="48662">
                  <c:v>9.2680022934713297E-3</c:v>
                </c:pt>
                <c:pt idx="48663">
                  <c:v>1.2256495877451701E-2</c:v>
                </c:pt>
                <c:pt idx="48664">
                  <c:v>3.3030984618664203E-2</c:v>
                </c:pt>
                <c:pt idx="48665">
                  <c:v>1.07560009265119E-2</c:v>
                </c:pt>
                <c:pt idx="48666">
                  <c:v>1.9742771614356398E-2</c:v>
                </c:pt>
                <c:pt idx="48667">
                  <c:v>1.0682574826558501E-2</c:v>
                </c:pt>
                <c:pt idx="48668">
                  <c:v>4.1457123480248603E-2</c:v>
                </c:pt>
                <c:pt idx="48669">
                  <c:v>1.9872641829775901E-2</c:v>
                </c:pt>
                <c:pt idx="48670">
                  <c:v>1.8549311513711201E-2</c:v>
                </c:pt>
                <c:pt idx="48671">
                  <c:v>9.4082629965964795E-3</c:v>
                </c:pt>
                <c:pt idx="48672">
                  <c:v>7.7981379274762201E-3</c:v>
                </c:pt>
                <c:pt idx="48673">
                  <c:v>1.03748589943053E-2</c:v>
                </c:pt>
                <c:pt idx="48674">
                  <c:v>2.4700742940500502E-2</c:v>
                </c:pt>
                <c:pt idx="48675">
                  <c:v>1.38671160953518E-2</c:v>
                </c:pt>
                <c:pt idx="48676">
                  <c:v>2.53095671807173E-2</c:v>
                </c:pt>
                <c:pt idx="48677">
                  <c:v>3.6307355812581397E-2</c:v>
                </c:pt>
                <c:pt idx="48678">
                  <c:v>2.84932022267982E-2</c:v>
                </c:pt>
                <c:pt idx="48679">
                  <c:v>2.1853970184547399E-2</c:v>
                </c:pt>
                <c:pt idx="48680">
                  <c:v>1.28623984170615E-2</c:v>
                </c:pt>
                <c:pt idx="48681">
                  <c:v>1.93455461779975E-2</c:v>
                </c:pt>
                <c:pt idx="48682">
                  <c:v>5.9284473854759302E-2</c:v>
                </c:pt>
                <c:pt idx="48683">
                  <c:v>4.8460943532080802E-2</c:v>
                </c:pt>
                <c:pt idx="48684">
                  <c:v>1.8778959235182101E-2</c:v>
                </c:pt>
                <c:pt idx="48685">
                  <c:v>3.6860467297768498E-2</c:v>
                </c:pt>
                <c:pt idx="48686">
                  <c:v>5.7629317840821398E-2</c:v>
                </c:pt>
                <c:pt idx="48687">
                  <c:v>1.2131113065842299E-2</c:v>
                </c:pt>
                <c:pt idx="48688">
                  <c:v>3.6740000848233E-2</c:v>
                </c:pt>
                <c:pt idx="48689">
                  <c:v>1.64118860149828E-2</c:v>
                </c:pt>
                <c:pt idx="48690">
                  <c:v>8.1653155269217296E-3</c:v>
                </c:pt>
                <c:pt idx="48691">
                  <c:v>3.8500864076345002E-2</c:v>
                </c:pt>
                <c:pt idx="48692">
                  <c:v>1.19217746247569E-2</c:v>
                </c:pt>
                <c:pt idx="48693">
                  <c:v>4.1321857377747302E-2</c:v>
                </c:pt>
                <c:pt idx="48694">
                  <c:v>1.6530472032679801E-2</c:v>
                </c:pt>
                <c:pt idx="48695">
                  <c:v>7.7574300300876E-3</c:v>
                </c:pt>
                <c:pt idx="48696">
                  <c:v>1.0769589980250901E-2</c:v>
                </c:pt>
                <c:pt idx="48697">
                  <c:v>5.3203565773879601E-2</c:v>
                </c:pt>
                <c:pt idx="48698">
                  <c:v>8.8717879936467195E-3</c:v>
                </c:pt>
                <c:pt idx="48699">
                  <c:v>2.5586629980000001E-2</c:v>
                </c:pt>
                <c:pt idx="48700">
                  <c:v>1.0195754537227399E-2</c:v>
                </c:pt>
                <c:pt idx="48701">
                  <c:v>8.9423446110943605E-3</c:v>
                </c:pt>
                <c:pt idx="48702">
                  <c:v>2.5636370886633401E-2</c:v>
                </c:pt>
                <c:pt idx="48703">
                  <c:v>1.8020932737171001E-2</c:v>
                </c:pt>
                <c:pt idx="48704">
                  <c:v>8.7266544358240595E-3</c:v>
                </c:pt>
                <c:pt idx="48705">
                  <c:v>1.1593499846207901E-2</c:v>
                </c:pt>
                <c:pt idx="48706">
                  <c:v>5.5978875667701301E-2</c:v>
                </c:pt>
                <c:pt idx="48707">
                  <c:v>6.2185223148722497E-2</c:v>
                </c:pt>
                <c:pt idx="48708">
                  <c:v>5.7937904519704098E-2</c:v>
                </c:pt>
                <c:pt idx="48709">
                  <c:v>1.9033627076460499E-2</c:v>
                </c:pt>
                <c:pt idx="48710">
                  <c:v>8.3879905212996299E-3</c:v>
                </c:pt>
                <c:pt idx="48711">
                  <c:v>1.16807599723579E-2</c:v>
                </c:pt>
                <c:pt idx="48712">
                  <c:v>1.47134639617059E-2</c:v>
                </c:pt>
                <c:pt idx="48713">
                  <c:v>7.8094842397023103E-3</c:v>
                </c:pt>
                <c:pt idx="48714">
                  <c:v>2.7894334216350201E-2</c:v>
                </c:pt>
                <c:pt idx="48715">
                  <c:v>8.0723184086767506E-3</c:v>
                </c:pt>
                <c:pt idx="48716">
                  <c:v>1.7950554512808699E-2</c:v>
                </c:pt>
                <c:pt idx="48717">
                  <c:v>3.4143281277967702E-2</c:v>
                </c:pt>
                <c:pt idx="48718">
                  <c:v>1.2988657966808601E-2</c:v>
                </c:pt>
                <c:pt idx="48719">
                  <c:v>1.05661176554554E-2</c:v>
                </c:pt>
                <c:pt idx="48720">
                  <c:v>1.0746409207509E-2</c:v>
                </c:pt>
                <c:pt idx="48721">
                  <c:v>8.57888257165677E-3</c:v>
                </c:pt>
                <c:pt idx="48722">
                  <c:v>2.0337393069443498E-2</c:v>
                </c:pt>
                <c:pt idx="48723">
                  <c:v>3.1509936310586399E-2</c:v>
                </c:pt>
                <c:pt idx="48724">
                  <c:v>1.44070510143823E-2</c:v>
                </c:pt>
                <c:pt idx="48725">
                  <c:v>1.49968707544227E-2</c:v>
                </c:pt>
                <c:pt idx="48726">
                  <c:v>1.0404020612580301E-2</c:v>
                </c:pt>
                <c:pt idx="48727">
                  <c:v>9.7933447472187008E-3</c:v>
                </c:pt>
                <c:pt idx="48728">
                  <c:v>2.13350538493456E-2</c:v>
                </c:pt>
                <c:pt idx="48729">
                  <c:v>8.3097442227541996E-3</c:v>
                </c:pt>
                <c:pt idx="48730">
                  <c:v>7.9551674961783891E-3</c:v>
                </c:pt>
                <c:pt idx="48731">
                  <c:v>8.6590692764544393E-3</c:v>
                </c:pt>
                <c:pt idx="48732">
                  <c:v>7.26866620230876E-3</c:v>
                </c:pt>
                <c:pt idx="48733">
                  <c:v>7.5427856452557202E-2</c:v>
                </c:pt>
                <c:pt idx="48734">
                  <c:v>3.06952760246328E-2</c:v>
                </c:pt>
                <c:pt idx="48735">
                  <c:v>1.00564549313192E-2</c:v>
                </c:pt>
                <c:pt idx="48736">
                  <c:v>9.0199539597350092E-3</c:v>
                </c:pt>
                <c:pt idx="48737">
                  <c:v>1.30644547591871E-2</c:v>
                </c:pt>
                <c:pt idx="48738">
                  <c:v>2.8070572485326298E-2</c:v>
                </c:pt>
                <c:pt idx="48739">
                  <c:v>1.7103079156165699E-2</c:v>
                </c:pt>
                <c:pt idx="48740">
                  <c:v>1.1664363656323E-2</c:v>
                </c:pt>
                <c:pt idx="48741">
                  <c:v>3.4873741879794001E-2</c:v>
                </c:pt>
                <c:pt idx="48742">
                  <c:v>1.01043790899312E-2</c:v>
                </c:pt>
                <c:pt idx="48743">
                  <c:v>3.3483918287756001E-2</c:v>
                </c:pt>
                <c:pt idx="48744">
                  <c:v>5.6081130941283398E-2</c:v>
                </c:pt>
                <c:pt idx="48745">
                  <c:v>7.9032005017663307E-3</c:v>
                </c:pt>
                <c:pt idx="48746">
                  <c:v>6.5504743203833399E-2</c:v>
                </c:pt>
                <c:pt idx="48747">
                  <c:v>1.0163575506531901E-2</c:v>
                </c:pt>
                <c:pt idx="48748">
                  <c:v>3.9937786974445298E-2</c:v>
                </c:pt>
                <c:pt idx="48749">
                  <c:v>8.9567888586909797E-3</c:v>
                </c:pt>
                <c:pt idx="48750">
                  <c:v>1.4870532246827399E-2</c:v>
                </c:pt>
                <c:pt idx="48751">
                  <c:v>9.3700705724297801E-3</c:v>
                </c:pt>
                <c:pt idx="48752">
                  <c:v>2.8550580238257999E-2</c:v>
                </c:pt>
                <c:pt idx="48753">
                  <c:v>3.6098374549793498E-2</c:v>
                </c:pt>
                <c:pt idx="48754">
                  <c:v>1.7987997277013602E-2</c:v>
                </c:pt>
                <c:pt idx="48755">
                  <c:v>4.9358575044556201E-2</c:v>
                </c:pt>
                <c:pt idx="48756">
                  <c:v>1.0966469877518901E-2</c:v>
                </c:pt>
                <c:pt idx="48757">
                  <c:v>1.02887702333853E-2</c:v>
                </c:pt>
                <c:pt idx="48758">
                  <c:v>4.6341340878999597E-2</c:v>
                </c:pt>
                <c:pt idx="48759">
                  <c:v>1.9060694271462199E-2</c:v>
                </c:pt>
                <c:pt idx="48760">
                  <c:v>1.46247411492778E-2</c:v>
                </c:pt>
                <c:pt idx="48761">
                  <c:v>1.2103687436672299E-2</c:v>
                </c:pt>
                <c:pt idx="48762">
                  <c:v>1.0359427044516201E-2</c:v>
                </c:pt>
                <c:pt idx="48763">
                  <c:v>1.8788252526726799E-2</c:v>
                </c:pt>
                <c:pt idx="48764">
                  <c:v>1.24533242663369E-2</c:v>
                </c:pt>
                <c:pt idx="48765">
                  <c:v>1.1780441390281299E-2</c:v>
                </c:pt>
                <c:pt idx="48766">
                  <c:v>8.6404607598906998E-3</c:v>
                </c:pt>
                <c:pt idx="48767">
                  <c:v>3.6127878135757997E-2</c:v>
                </c:pt>
                <c:pt idx="48768">
                  <c:v>4.5369584322456601E-2</c:v>
                </c:pt>
                <c:pt idx="48769">
                  <c:v>1.18278645094899E-2</c:v>
                </c:pt>
                <c:pt idx="48770">
                  <c:v>1.05610808545241E-2</c:v>
                </c:pt>
                <c:pt idx="48771">
                  <c:v>1.13400333900615E-2</c:v>
                </c:pt>
                <c:pt idx="48772">
                  <c:v>7.2143935711568893E-2</c:v>
                </c:pt>
                <c:pt idx="48773">
                  <c:v>1.11756078722463E-2</c:v>
                </c:pt>
                <c:pt idx="48774">
                  <c:v>1.0175540212001E-2</c:v>
                </c:pt>
                <c:pt idx="48775">
                  <c:v>9.7174534876438498E-3</c:v>
                </c:pt>
                <c:pt idx="48776">
                  <c:v>1.9631274845840398E-2</c:v>
                </c:pt>
                <c:pt idx="48777">
                  <c:v>1.24510588593669E-2</c:v>
                </c:pt>
                <c:pt idx="48778">
                  <c:v>8.8925903908624194E-3</c:v>
                </c:pt>
                <c:pt idx="48779">
                  <c:v>5.9004985075673602E-2</c:v>
                </c:pt>
                <c:pt idx="48780">
                  <c:v>1.2310890477250201E-2</c:v>
                </c:pt>
                <c:pt idx="48781">
                  <c:v>7.9485093758814296E-3</c:v>
                </c:pt>
                <c:pt idx="48782">
                  <c:v>1.7951030489481299E-2</c:v>
                </c:pt>
                <c:pt idx="48783">
                  <c:v>2.6341356681541198E-2</c:v>
                </c:pt>
                <c:pt idx="48784">
                  <c:v>2.5912563435756899E-2</c:v>
                </c:pt>
                <c:pt idx="48785">
                  <c:v>3.11383623396164E-2</c:v>
                </c:pt>
                <c:pt idx="48786">
                  <c:v>1.5692294931908098E-2</c:v>
                </c:pt>
                <c:pt idx="48787">
                  <c:v>8.8655482091419199E-3</c:v>
                </c:pt>
                <c:pt idx="48788">
                  <c:v>1.0254894374264301E-2</c:v>
                </c:pt>
                <c:pt idx="48789">
                  <c:v>1.1734872414335301E-2</c:v>
                </c:pt>
                <c:pt idx="48790">
                  <c:v>1.7544708562926399E-2</c:v>
                </c:pt>
                <c:pt idx="48791">
                  <c:v>1.8926270414244901E-2</c:v>
                </c:pt>
                <c:pt idx="48792">
                  <c:v>3.8357473609583699E-2</c:v>
                </c:pt>
                <c:pt idx="48793">
                  <c:v>1.32036308055854E-2</c:v>
                </c:pt>
                <c:pt idx="48794">
                  <c:v>4.8816402070476703E-2</c:v>
                </c:pt>
                <c:pt idx="48795">
                  <c:v>1.8642637984999301E-2</c:v>
                </c:pt>
                <c:pt idx="48796">
                  <c:v>1.2352391442429301E-2</c:v>
                </c:pt>
                <c:pt idx="48797">
                  <c:v>2.6148330156953399E-2</c:v>
                </c:pt>
                <c:pt idx="48798">
                  <c:v>2.2045361824252999E-2</c:v>
                </c:pt>
                <c:pt idx="48799">
                  <c:v>9.4782036975363596E-3</c:v>
                </c:pt>
                <c:pt idx="48800">
                  <c:v>1.4083768760880201E-2</c:v>
                </c:pt>
                <c:pt idx="48801">
                  <c:v>2.8054200753027701E-2</c:v>
                </c:pt>
                <c:pt idx="48802">
                  <c:v>9.8238387884940492E-3</c:v>
                </c:pt>
                <c:pt idx="48803">
                  <c:v>8.4880616031413302E-3</c:v>
                </c:pt>
                <c:pt idx="48804">
                  <c:v>8.6061740595560297E-3</c:v>
                </c:pt>
                <c:pt idx="48805">
                  <c:v>3.7261572617243603E-2</c:v>
                </c:pt>
                <c:pt idx="48806">
                  <c:v>8.8092652553924504E-3</c:v>
                </c:pt>
                <c:pt idx="48807">
                  <c:v>1.49859577955762E-2</c:v>
                </c:pt>
                <c:pt idx="48808">
                  <c:v>8.1204110640110301E-3</c:v>
                </c:pt>
                <c:pt idx="48809">
                  <c:v>2.0990144483890999E-2</c:v>
                </c:pt>
                <c:pt idx="48810">
                  <c:v>4.2351631205612299E-2</c:v>
                </c:pt>
                <c:pt idx="48811">
                  <c:v>8.5260910927395898E-3</c:v>
                </c:pt>
                <c:pt idx="48812">
                  <c:v>2.5997194116449501E-2</c:v>
                </c:pt>
                <c:pt idx="48813">
                  <c:v>8.1910076852554206E-2</c:v>
                </c:pt>
                <c:pt idx="48814">
                  <c:v>1.49226562831365E-2</c:v>
                </c:pt>
                <c:pt idx="48815">
                  <c:v>9.9586159371506302E-3</c:v>
                </c:pt>
                <c:pt idx="48816">
                  <c:v>8.5168801041021099E-3</c:v>
                </c:pt>
                <c:pt idx="48817">
                  <c:v>8.0855113951820504E-3</c:v>
                </c:pt>
                <c:pt idx="48818">
                  <c:v>2.5132797366887099E-2</c:v>
                </c:pt>
                <c:pt idx="48819">
                  <c:v>3.4771500123542902E-2</c:v>
                </c:pt>
                <c:pt idx="48820">
                  <c:v>3.63219875964561E-2</c:v>
                </c:pt>
                <c:pt idx="48821">
                  <c:v>1.42580244512053E-2</c:v>
                </c:pt>
                <c:pt idx="48822">
                  <c:v>1.06815312910399E-2</c:v>
                </c:pt>
                <c:pt idx="48823">
                  <c:v>1.21673874516629E-2</c:v>
                </c:pt>
                <c:pt idx="48824">
                  <c:v>7.0868080354577395E-2</c:v>
                </c:pt>
                <c:pt idx="48825">
                  <c:v>5.9961593295818599E-2</c:v>
                </c:pt>
                <c:pt idx="48826">
                  <c:v>5.9342826485780202E-2</c:v>
                </c:pt>
                <c:pt idx="48827">
                  <c:v>5.8853396888268197E-2</c:v>
                </c:pt>
                <c:pt idx="48828">
                  <c:v>5.1357499105623698E-2</c:v>
                </c:pt>
                <c:pt idx="48829">
                  <c:v>1.35794353307834E-2</c:v>
                </c:pt>
                <c:pt idx="48830">
                  <c:v>1.29000164794799E-2</c:v>
                </c:pt>
                <c:pt idx="48831">
                  <c:v>7.5202124605607901E-3</c:v>
                </c:pt>
                <c:pt idx="48832">
                  <c:v>4.1048624841589297E-2</c:v>
                </c:pt>
                <c:pt idx="48833">
                  <c:v>6.7197638824976993E-2</c:v>
                </c:pt>
                <c:pt idx="48834">
                  <c:v>2.8863084212721001E-2</c:v>
                </c:pt>
                <c:pt idx="48835">
                  <c:v>1.9818522907433099E-2</c:v>
                </c:pt>
                <c:pt idx="48836">
                  <c:v>1.12558164559197E-2</c:v>
                </c:pt>
                <c:pt idx="48837">
                  <c:v>9.7309954350737592E-3</c:v>
                </c:pt>
                <c:pt idx="48838">
                  <c:v>8.2111068695689005E-3</c:v>
                </c:pt>
                <c:pt idx="48839">
                  <c:v>2.58869138336165E-2</c:v>
                </c:pt>
                <c:pt idx="48840">
                  <c:v>1.50227344366147E-2</c:v>
                </c:pt>
                <c:pt idx="48841">
                  <c:v>1.8206417368118299E-2</c:v>
                </c:pt>
                <c:pt idx="48842">
                  <c:v>5.9166167900457298E-2</c:v>
                </c:pt>
                <c:pt idx="48843">
                  <c:v>6.3565546506991505E-2</c:v>
                </c:pt>
                <c:pt idx="48844">
                  <c:v>9.2346926261025596E-3</c:v>
                </c:pt>
                <c:pt idx="48845">
                  <c:v>4.1494410481418602E-2</c:v>
                </c:pt>
                <c:pt idx="48846">
                  <c:v>3.5295931584588901E-2</c:v>
                </c:pt>
                <c:pt idx="48847">
                  <c:v>7.4900506784687307E-2</c:v>
                </c:pt>
                <c:pt idx="48848">
                  <c:v>3.6632271582984703E-2</c:v>
                </c:pt>
                <c:pt idx="48849">
                  <c:v>7.6537916481366403E-2</c:v>
                </c:pt>
                <c:pt idx="48850">
                  <c:v>1.7464389454557701E-2</c:v>
                </c:pt>
                <c:pt idx="48851">
                  <c:v>1.1464007693198599E-2</c:v>
                </c:pt>
                <c:pt idx="48852">
                  <c:v>2.3796311968009499E-2</c:v>
                </c:pt>
                <c:pt idx="48853">
                  <c:v>1.4097056504291499E-2</c:v>
                </c:pt>
                <c:pt idx="48854">
                  <c:v>8.2315585765818395E-3</c:v>
                </c:pt>
                <c:pt idx="48855">
                  <c:v>1.2449183027403001E-2</c:v>
                </c:pt>
                <c:pt idx="48856">
                  <c:v>9.4042507701309602E-3</c:v>
                </c:pt>
                <c:pt idx="48857">
                  <c:v>5.8314136187715297E-2</c:v>
                </c:pt>
                <c:pt idx="48858">
                  <c:v>8.54594309558818E-3</c:v>
                </c:pt>
                <c:pt idx="48859">
                  <c:v>1.0143603180024901E-2</c:v>
                </c:pt>
                <c:pt idx="48860">
                  <c:v>4.0637907981056202E-2</c:v>
                </c:pt>
                <c:pt idx="48861">
                  <c:v>4.9802998520432497E-2</c:v>
                </c:pt>
                <c:pt idx="48862">
                  <c:v>2.3461715689824299E-2</c:v>
                </c:pt>
                <c:pt idx="48863">
                  <c:v>2.2717644225807701E-2</c:v>
                </c:pt>
                <c:pt idx="48864">
                  <c:v>1.3458752902051899E-2</c:v>
                </c:pt>
                <c:pt idx="48865">
                  <c:v>9.0169582381961801E-3</c:v>
                </c:pt>
                <c:pt idx="48866">
                  <c:v>4.7517745124483403E-2</c:v>
                </c:pt>
                <c:pt idx="48867">
                  <c:v>2.7468099238818801E-2</c:v>
                </c:pt>
                <c:pt idx="48868">
                  <c:v>2.6391027514638898E-2</c:v>
                </c:pt>
                <c:pt idx="48869">
                  <c:v>3.5241896459557102E-2</c:v>
                </c:pt>
                <c:pt idx="48870">
                  <c:v>2.36388769478654E-2</c:v>
                </c:pt>
                <c:pt idx="48871">
                  <c:v>3.4145985269541997E-2</c:v>
                </c:pt>
                <c:pt idx="48872">
                  <c:v>2.20856537933172E-2</c:v>
                </c:pt>
                <c:pt idx="48873">
                  <c:v>3.8870330866222498E-2</c:v>
                </c:pt>
                <c:pt idx="48874">
                  <c:v>3.7290979734739403E-2</c:v>
                </c:pt>
                <c:pt idx="48875">
                  <c:v>8.2898216835125792E-3</c:v>
                </c:pt>
                <c:pt idx="48876">
                  <c:v>1.7107496289484499E-2</c:v>
                </c:pt>
                <c:pt idx="48877">
                  <c:v>9.1857863734569698E-3</c:v>
                </c:pt>
                <c:pt idx="48878">
                  <c:v>1.39876608094264E-2</c:v>
                </c:pt>
                <c:pt idx="48879">
                  <c:v>2.0132895864428801E-2</c:v>
                </c:pt>
                <c:pt idx="48880">
                  <c:v>2.6233590332551099E-2</c:v>
                </c:pt>
                <c:pt idx="48881">
                  <c:v>6.03359259711913E-2</c:v>
                </c:pt>
                <c:pt idx="48882">
                  <c:v>1.01089017485755E-2</c:v>
                </c:pt>
                <c:pt idx="48883">
                  <c:v>6.0830636568087799E-2</c:v>
                </c:pt>
                <c:pt idx="48884">
                  <c:v>1.8106067401825299E-2</c:v>
                </c:pt>
                <c:pt idx="48885">
                  <c:v>1.6112302631991499E-2</c:v>
                </c:pt>
                <c:pt idx="48886">
                  <c:v>1.0128443027630499E-2</c:v>
                </c:pt>
                <c:pt idx="48887">
                  <c:v>9.2540398914599097E-3</c:v>
                </c:pt>
                <c:pt idx="48888">
                  <c:v>8.7445781389210702E-3</c:v>
                </c:pt>
                <c:pt idx="48889">
                  <c:v>2.2744081512515901E-2</c:v>
                </c:pt>
                <c:pt idx="48890">
                  <c:v>8.8357214227911506E-3</c:v>
                </c:pt>
                <c:pt idx="48891">
                  <c:v>7.5324313182607197E-2</c:v>
                </c:pt>
                <c:pt idx="48892">
                  <c:v>1.10175593189596E-2</c:v>
                </c:pt>
                <c:pt idx="48893">
                  <c:v>1.1429672016948901E-2</c:v>
                </c:pt>
                <c:pt idx="48894">
                  <c:v>9.2392527749413905E-3</c:v>
                </c:pt>
                <c:pt idx="48895">
                  <c:v>3.96100038487886E-2</c:v>
                </c:pt>
                <c:pt idx="48896">
                  <c:v>2.8677536440538699E-2</c:v>
                </c:pt>
                <c:pt idx="48897">
                  <c:v>1.49265060302583E-2</c:v>
                </c:pt>
                <c:pt idx="48898">
                  <c:v>7.7380401912372403E-3</c:v>
                </c:pt>
                <c:pt idx="48899">
                  <c:v>1.0503612923852801E-2</c:v>
                </c:pt>
                <c:pt idx="48900">
                  <c:v>1.3726916476914999E-2</c:v>
                </c:pt>
                <c:pt idx="48901">
                  <c:v>2.0829047984853299E-2</c:v>
                </c:pt>
                <c:pt idx="48902">
                  <c:v>2.7755304639977E-2</c:v>
                </c:pt>
                <c:pt idx="48903">
                  <c:v>1.7412387436910901E-2</c:v>
                </c:pt>
                <c:pt idx="48904">
                  <c:v>9.8815444434986292E-3</c:v>
                </c:pt>
                <c:pt idx="48905">
                  <c:v>1.49967419152845E-2</c:v>
                </c:pt>
                <c:pt idx="48906">
                  <c:v>1.0060212811328699E-2</c:v>
                </c:pt>
                <c:pt idx="48907">
                  <c:v>2.17229518275853E-2</c:v>
                </c:pt>
                <c:pt idx="48908">
                  <c:v>1.7116248273084399E-2</c:v>
                </c:pt>
                <c:pt idx="48909">
                  <c:v>7.2628667192705899E-3</c:v>
                </c:pt>
                <c:pt idx="48910">
                  <c:v>7.2392227013431901E-3</c:v>
                </c:pt>
                <c:pt idx="48911">
                  <c:v>1.32996393123013E-2</c:v>
                </c:pt>
                <c:pt idx="48912">
                  <c:v>3.1733912453360102E-2</c:v>
                </c:pt>
                <c:pt idx="48913">
                  <c:v>2.04127463574128E-2</c:v>
                </c:pt>
                <c:pt idx="48914">
                  <c:v>2.57004913513533E-2</c:v>
                </c:pt>
                <c:pt idx="48915">
                  <c:v>1.38617427422677E-2</c:v>
                </c:pt>
                <c:pt idx="48916">
                  <c:v>1.2299081391797801E-2</c:v>
                </c:pt>
                <c:pt idx="48917">
                  <c:v>3.5141845084909203E-2</c:v>
                </c:pt>
                <c:pt idx="48918">
                  <c:v>5.0424764884035002E-2</c:v>
                </c:pt>
                <c:pt idx="48919">
                  <c:v>2.5890914732360899E-2</c:v>
                </c:pt>
                <c:pt idx="48920">
                  <c:v>2.4203612601852099E-2</c:v>
                </c:pt>
                <c:pt idx="48921">
                  <c:v>8.1410805141575102E-3</c:v>
                </c:pt>
                <c:pt idx="48922">
                  <c:v>2.7991488565924202E-2</c:v>
                </c:pt>
                <c:pt idx="48923">
                  <c:v>2.5392714570697101E-2</c:v>
                </c:pt>
                <c:pt idx="48924">
                  <c:v>3.82828249244321E-2</c:v>
                </c:pt>
                <c:pt idx="48925">
                  <c:v>2.4466855877679501E-2</c:v>
                </c:pt>
                <c:pt idx="48926">
                  <c:v>8.9515516310508195E-3</c:v>
                </c:pt>
                <c:pt idx="48927">
                  <c:v>2.1353624655036998E-2</c:v>
                </c:pt>
                <c:pt idx="48928">
                  <c:v>1.1256621069991099E-2</c:v>
                </c:pt>
                <c:pt idx="48929">
                  <c:v>8.4742293947399992E-3</c:v>
                </c:pt>
                <c:pt idx="48930">
                  <c:v>2.1430194363509399E-2</c:v>
                </c:pt>
                <c:pt idx="48931">
                  <c:v>5.2420393757786003E-2</c:v>
                </c:pt>
                <c:pt idx="48932">
                  <c:v>1.5622213171009799E-2</c:v>
                </c:pt>
                <c:pt idx="48933">
                  <c:v>7.1393193882813802E-2</c:v>
                </c:pt>
                <c:pt idx="48934">
                  <c:v>1.07483230643107E-2</c:v>
                </c:pt>
                <c:pt idx="48935">
                  <c:v>5.9796231844043E-2</c:v>
                </c:pt>
                <c:pt idx="48936">
                  <c:v>1.2168858040195201E-2</c:v>
                </c:pt>
                <c:pt idx="48937">
                  <c:v>1.05349515206483E-2</c:v>
                </c:pt>
                <c:pt idx="48938">
                  <c:v>2.4357550691878501E-2</c:v>
                </c:pt>
                <c:pt idx="48939">
                  <c:v>1.5625149391817601E-2</c:v>
                </c:pt>
                <c:pt idx="48940">
                  <c:v>2.1407808329691198E-2</c:v>
                </c:pt>
                <c:pt idx="48941">
                  <c:v>3.2185080542290898E-2</c:v>
                </c:pt>
                <c:pt idx="48942">
                  <c:v>1.0052949290382199E-2</c:v>
                </c:pt>
                <c:pt idx="48943">
                  <c:v>1.5505798378696501E-2</c:v>
                </c:pt>
                <c:pt idx="48944">
                  <c:v>9.2882694282790095E-3</c:v>
                </c:pt>
                <c:pt idx="48945">
                  <c:v>1.78353323355986E-2</c:v>
                </c:pt>
                <c:pt idx="48946">
                  <c:v>7.4422828412915198E-2</c:v>
                </c:pt>
                <c:pt idx="48947">
                  <c:v>4.9739825346773299E-2</c:v>
                </c:pt>
                <c:pt idx="48948">
                  <c:v>1.2095311743453499E-2</c:v>
                </c:pt>
                <c:pt idx="48949">
                  <c:v>1.7202802014914101E-2</c:v>
                </c:pt>
                <c:pt idx="48950">
                  <c:v>5.9896320778988502E-2</c:v>
                </c:pt>
                <c:pt idx="48951">
                  <c:v>1.0425894659454499E-2</c:v>
                </c:pt>
                <c:pt idx="48952">
                  <c:v>2.5701607439083299E-2</c:v>
                </c:pt>
                <c:pt idx="48953">
                  <c:v>7.9858020253847396E-3</c:v>
                </c:pt>
                <c:pt idx="48954">
                  <c:v>1.39786746797184E-2</c:v>
                </c:pt>
                <c:pt idx="48955">
                  <c:v>1.66268429602177E-2</c:v>
                </c:pt>
                <c:pt idx="48956">
                  <c:v>4.5006163733227002E-2</c:v>
                </c:pt>
                <c:pt idx="48957">
                  <c:v>1.4640329540734799E-2</c:v>
                </c:pt>
                <c:pt idx="48958">
                  <c:v>7.7037440259832297E-3</c:v>
                </c:pt>
                <c:pt idx="48959">
                  <c:v>9.1447622490585904E-3</c:v>
                </c:pt>
                <c:pt idx="48960">
                  <c:v>3.0880371996756799E-2</c:v>
                </c:pt>
                <c:pt idx="48961">
                  <c:v>6.5121669019216399E-2</c:v>
                </c:pt>
                <c:pt idx="48962">
                  <c:v>1.7686317737562799E-2</c:v>
                </c:pt>
                <c:pt idx="48963">
                  <c:v>1.27781534429768E-2</c:v>
                </c:pt>
                <c:pt idx="48964">
                  <c:v>6.5649413083191305E-2</c:v>
                </c:pt>
                <c:pt idx="48965">
                  <c:v>8.4832246507282397E-3</c:v>
                </c:pt>
                <c:pt idx="48966">
                  <c:v>1.8685361038904499E-2</c:v>
                </c:pt>
                <c:pt idx="48967">
                  <c:v>1.2257799476527401E-2</c:v>
                </c:pt>
                <c:pt idx="48968">
                  <c:v>3.2609902549782299E-2</c:v>
                </c:pt>
                <c:pt idx="48969">
                  <c:v>2.10365513786165E-2</c:v>
                </c:pt>
                <c:pt idx="48970">
                  <c:v>1.0429360910377199E-2</c:v>
                </c:pt>
                <c:pt idx="48971">
                  <c:v>2.01388494004868E-2</c:v>
                </c:pt>
                <c:pt idx="48972">
                  <c:v>9.2909717482610194E-3</c:v>
                </c:pt>
                <c:pt idx="48973">
                  <c:v>2.4844739965908299E-2</c:v>
                </c:pt>
                <c:pt idx="48974">
                  <c:v>6.7426420655616298E-2</c:v>
                </c:pt>
                <c:pt idx="48975">
                  <c:v>1.31030974383837E-2</c:v>
                </c:pt>
                <c:pt idx="48976">
                  <c:v>1.8919997026488E-2</c:v>
                </c:pt>
                <c:pt idx="48977">
                  <c:v>6.18903537879801E-2</c:v>
                </c:pt>
                <c:pt idx="48978">
                  <c:v>5.3700594138766197E-2</c:v>
                </c:pt>
                <c:pt idx="48979">
                  <c:v>6.6303990685405698E-2</c:v>
                </c:pt>
                <c:pt idx="48980">
                  <c:v>9.2634481231610808E-3</c:v>
                </c:pt>
                <c:pt idx="48981">
                  <c:v>2.67119968547967E-2</c:v>
                </c:pt>
                <c:pt idx="48982">
                  <c:v>1.5961376627667102E-2</c:v>
                </c:pt>
                <c:pt idx="48983">
                  <c:v>2.9641746106337501E-2</c:v>
                </c:pt>
                <c:pt idx="48984">
                  <c:v>4.8644823911817098E-2</c:v>
                </c:pt>
                <c:pt idx="48985">
                  <c:v>9.4076433047657892E-3</c:v>
                </c:pt>
                <c:pt idx="48986">
                  <c:v>4.5704922807412202E-2</c:v>
                </c:pt>
                <c:pt idx="48987">
                  <c:v>8.5260659968462594E-3</c:v>
                </c:pt>
                <c:pt idx="48988">
                  <c:v>1.5478377065816101E-2</c:v>
                </c:pt>
                <c:pt idx="48989">
                  <c:v>3.42329240510248E-2</c:v>
                </c:pt>
                <c:pt idx="48990">
                  <c:v>1.00618937606412E-2</c:v>
                </c:pt>
                <c:pt idx="48991">
                  <c:v>8.6006657601247101E-3</c:v>
                </c:pt>
                <c:pt idx="48992">
                  <c:v>8.6831134362609398E-3</c:v>
                </c:pt>
                <c:pt idx="48993">
                  <c:v>2.6611164644965199E-2</c:v>
                </c:pt>
                <c:pt idx="48994">
                  <c:v>1.5254845803842801E-2</c:v>
                </c:pt>
                <c:pt idx="48995">
                  <c:v>1.52080292350721E-2</c:v>
                </c:pt>
                <c:pt idx="48996">
                  <c:v>1.9055786158356899E-2</c:v>
                </c:pt>
                <c:pt idx="48997">
                  <c:v>3.89274032478336E-2</c:v>
                </c:pt>
                <c:pt idx="48998">
                  <c:v>1.5023725373527599E-2</c:v>
                </c:pt>
                <c:pt idx="48999">
                  <c:v>2.7085709360486501E-2</c:v>
                </c:pt>
                <c:pt idx="49000">
                  <c:v>1.9429685612528998E-2</c:v>
                </c:pt>
                <c:pt idx="49001">
                  <c:v>3.3330123680427301E-2</c:v>
                </c:pt>
                <c:pt idx="49002">
                  <c:v>9.1080681640806297E-3</c:v>
                </c:pt>
                <c:pt idx="49003">
                  <c:v>2.66269835199676E-2</c:v>
                </c:pt>
                <c:pt idx="49004">
                  <c:v>5.9546709475043501E-2</c:v>
                </c:pt>
                <c:pt idx="49005">
                  <c:v>2.5959567172732501E-2</c:v>
                </c:pt>
                <c:pt idx="49006">
                  <c:v>1.06070252439105E-2</c:v>
                </c:pt>
                <c:pt idx="49007">
                  <c:v>3.7900039776317902E-2</c:v>
                </c:pt>
                <c:pt idx="49008">
                  <c:v>1.6241121836852401E-2</c:v>
                </c:pt>
                <c:pt idx="49009">
                  <c:v>5.3073976570458002E-2</c:v>
                </c:pt>
                <c:pt idx="49010">
                  <c:v>2.5663164756793401E-2</c:v>
                </c:pt>
                <c:pt idx="49011">
                  <c:v>9.6800730723816796E-3</c:v>
                </c:pt>
                <c:pt idx="49012">
                  <c:v>3.3903817218759298E-2</c:v>
                </c:pt>
                <c:pt idx="49013">
                  <c:v>1.2002093108937E-2</c:v>
                </c:pt>
                <c:pt idx="49014">
                  <c:v>1.10603282951804E-2</c:v>
                </c:pt>
                <c:pt idx="49015">
                  <c:v>2.1111745298196202E-2</c:v>
                </c:pt>
                <c:pt idx="49016">
                  <c:v>1.14899457503361E-2</c:v>
                </c:pt>
                <c:pt idx="49017">
                  <c:v>1.03294905502514E-2</c:v>
                </c:pt>
                <c:pt idx="49018">
                  <c:v>5.1881732297219103E-2</c:v>
                </c:pt>
                <c:pt idx="49019">
                  <c:v>1.3576969589790299E-2</c:v>
                </c:pt>
                <c:pt idx="49020">
                  <c:v>9.0282834283787194E-3</c:v>
                </c:pt>
                <c:pt idx="49021">
                  <c:v>2.32909199003043E-2</c:v>
                </c:pt>
                <c:pt idx="49022">
                  <c:v>9.9139299957851697E-3</c:v>
                </c:pt>
                <c:pt idx="49023">
                  <c:v>2.7454256563571099E-2</c:v>
                </c:pt>
                <c:pt idx="49024">
                  <c:v>3.09056202925388E-2</c:v>
                </c:pt>
                <c:pt idx="49025">
                  <c:v>7.6768905225894996E-2</c:v>
                </c:pt>
                <c:pt idx="49026">
                  <c:v>8.4768988124203394E-3</c:v>
                </c:pt>
                <c:pt idx="49027">
                  <c:v>7.8410504238849293E-2</c:v>
                </c:pt>
                <c:pt idx="49028">
                  <c:v>2.02609427016592E-2</c:v>
                </c:pt>
                <c:pt idx="49029">
                  <c:v>1.8688127343508699E-2</c:v>
                </c:pt>
                <c:pt idx="49030">
                  <c:v>5.6498719451909901E-2</c:v>
                </c:pt>
                <c:pt idx="49031">
                  <c:v>8.2943515730287097E-3</c:v>
                </c:pt>
                <c:pt idx="49032">
                  <c:v>9.4697046765392697E-3</c:v>
                </c:pt>
                <c:pt idx="49033">
                  <c:v>1.75010431609007E-2</c:v>
                </c:pt>
                <c:pt idx="49034">
                  <c:v>3.1117168879898301E-2</c:v>
                </c:pt>
                <c:pt idx="49035">
                  <c:v>9.5789559917990406E-3</c:v>
                </c:pt>
                <c:pt idx="49036">
                  <c:v>9.35629373703558E-3</c:v>
                </c:pt>
                <c:pt idx="49037">
                  <c:v>9.1041281538723502E-3</c:v>
                </c:pt>
                <c:pt idx="49038">
                  <c:v>8.9345576463332396E-3</c:v>
                </c:pt>
                <c:pt idx="49039">
                  <c:v>9.8727410406509591E-3</c:v>
                </c:pt>
                <c:pt idx="49040">
                  <c:v>6.1964504907624798E-2</c:v>
                </c:pt>
                <c:pt idx="49041">
                  <c:v>2.04096035649621E-2</c:v>
                </c:pt>
                <c:pt idx="49042">
                  <c:v>7.6967540709862003E-2</c:v>
                </c:pt>
                <c:pt idx="49043">
                  <c:v>4.5462952541582502E-2</c:v>
                </c:pt>
                <c:pt idx="49044">
                  <c:v>1.8463834267724799E-2</c:v>
                </c:pt>
                <c:pt idx="49045">
                  <c:v>5.5405739965819198E-2</c:v>
                </c:pt>
                <c:pt idx="49046">
                  <c:v>2.1717991821590499E-2</c:v>
                </c:pt>
                <c:pt idx="49047">
                  <c:v>1.75871836111006E-2</c:v>
                </c:pt>
                <c:pt idx="49048">
                  <c:v>9.5475080114312393E-3</c:v>
                </c:pt>
                <c:pt idx="49049">
                  <c:v>1.1124695035672601E-2</c:v>
                </c:pt>
                <c:pt idx="49050">
                  <c:v>1.20938517282165E-2</c:v>
                </c:pt>
                <c:pt idx="49051">
                  <c:v>2.3930277689382301E-2</c:v>
                </c:pt>
                <c:pt idx="49052">
                  <c:v>8.2263451270253203E-3</c:v>
                </c:pt>
                <c:pt idx="49053">
                  <c:v>3.7523971464718101E-2</c:v>
                </c:pt>
                <c:pt idx="49054">
                  <c:v>1.0664317738495599E-2</c:v>
                </c:pt>
                <c:pt idx="49055">
                  <c:v>1.7865357482786198E-2</c:v>
                </c:pt>
                <c:pt idx="49056">
                  <c:v>1.23023268626131E-2</c:v>
                </c:pt>
                <c:pt idx="49057">
                  <c:v>2.31535312868839E-2</c:v>
                </c:pt>
                <c:pt idx="49058">
                  <c:v>3.4336618610772703E-2</c:v>
                </c:pt>
                <c:pt idx="49059">
                  <c:v>1.29921309703801E-2</c:v>
                </c:pt>
                <c:pt idx="49060">
                  <c:v>3.3681275537565399E-2</c:v>
                </c:pt>
                <c:pt idx="49061">
                  <c:v>1.76142202848306E-2</c:v>
                </c:pt>
                <c:pt idx="49062">
                  <c:v>3.5583445151497202E-2</c:v>
                </c:pt>
                <c:pt idx="49063">
                  <c:v>1.20576986003888E-2</c:v>
                </c:pt>
                <c:pt idx="49064">
                  <c:v>1.6324292978109799E-2</c:v>
                </c:pt>
                <c:pt idx="49065">
                  <c:v>1.441617628247E-2</c:v>
                </c:pt>
                <c:pt idx="49066">
                  <c:v>1.4034217941052999E-2</c:v>
                </c:pt>
                <c:pt idx="49067">
                  <c:v>3.5444447174813397E-2</c:v>
                </c:pt>
                <c:pt idx="49068">
                  <c:v>1.48762542808645E-2</c:v>
                </c:pt>
                <c:pt idx="49069">
                  <c:v>1.12075816589014E-2</c:v>
                </c:pt>
                <c:pt idx="49070">
                  <c:v>8.4823624246015E-3</c:v>
                </c:pt>
                <c:pt idx="49071">
                  <c:v>2.1071099298783098E-2</c:v>
                </c:pt>
                <c:pt idx="49072">
                  <c:v>7.7156534085122602E-2</c:v>
                </c:pt>
                <c:pt idx="49073">
                  <c:v>7.8454251507675196E-3</c:v>
                </c:pt>
                <c:pt idx="49074">
                  <c:v>1.8202318603161498E-2</c:v>
                </c:pt>
                <c:pt idx="49075">
                  <c:v>2.3182490100143598E-2</c:v>
                </c:pt>
                <c:pt idx="49076">
                  <c:v>1.31151899916942E-2</c:v>
                </c:pt>
                <c:pt idx="49077">
                  <c:v>1.3503532654866399E-2</c:v>
                </c:pt>
                <c:pt idx="49078">
                  <c:v>1.2475735231669E-2</c:v>
                </c:pt>
                <c:pt idx="49079">
                  <c:v>6.1115376480357697E-2</c:v>
                </c:pt>
                <c:pt idx="49080">
                  <c:v>2.3440488878536801E-2</c:v>
                </c:pt>
                <c:pt idx="49081">
                  <c:v>2.2926556734828699E-2</c:v>
                </c:pt>
                <c:pt idx="49082">
                  <c:v>6.50891715134439E-2</c:v>
                </c:pt>
                <c:pt idx="49083">
                  <c:v>1.85335691038882E-2</c:v>
                </c:pt>
                <c:pt idx="49084">
                  <c:v>3.3935275948954603E-2</c:v>
                </c:pt>
                <c:pt idx="49085">
                  <c:v>3.0068763776010199E-2</c:v>
                </c:pt>
                <c:pt idx="49086">
                  <c:v>2.0665028162583001E-2</c:v>
                </c:pt>
                <c:pt idx="49087">
                  <c:v>8.1718869214579808E-3</c:v>
                </c:pt>
                <c:pt idx="49088">
                  <c:v>7.9368588496216294E-2</c:v>
                </c:pt>
                <c:pt idx="49089">
                  <c:v>3.6412883874851698E-2</c:v>
                </c:pt>
                <c:pt idx="49090">
                  <c:v>2.5415688003415499E-2</c:v>
                </c:pt>
                <c:pt idx="49091">
                  <c:v>2.4289093047533499E-2</c:v>
                </c:pt>
                <c:pt idx="49092">
                  <c:v>2.8860029371226201E-2</c:v>
                </c:pt>
                <c:pt idx="49093">
                  <c:v>1.66190017191142E-2</c:v>
                </c:pt>
                <c:pt idx="49094">
                  <c:v>1.8714251172633801E-2</c:v>
                </c:pt>
                <c:pt idx="49095">
                  <c:v>1.1771766114470301E-2</c:v>
                </c:pt>
                <c:pt idx="49096">
                  <c:v>3.9062369504756299E-2</c:v>
                </c:pt>
                <c:pt idx="49097">
                  <c:v>2.8425416288596801E-2</c:v>
                </c:pt>
                <c:pt idx="49098">
                  <c:v>2.8220479965772701E-2</c:v>
                </c:pt>
                <c:pt idx="49099">
                  <c:v>1.1339808768265401E-2</c:v>
                </c:pt>
                <c:pt idx="49100">
                  <c:v>2.4017034472543702E-2</c:v>
                </c:pt>
                <c:pt idx="49101">
                  <c:v>7.8642937373155399E-3</c:v>
                </c:pt>
                <c:pt idx="49102">
                  <c:v>1.6563308148621701E-2</c:v>
                </c:pt>
                <c:pt idx="49103">
                  <c:v>4.4466406495820503E-2</c:v>
                </c:pt>
                <c:pt idx="49104">
                  <c:v>3.11096737275014E-2</c:v>
                </c:pt>
                <c:pt idx="49105">
                  <c:v>3.4952506981848097E-2</c:v>
                </c:pt>
                <c:pt idx="49106">
                  <c:v>2.56316961967606E-2</c:v>
                </c:pt>
                <c:pt idx="49107">
                  <c:v>2.91283743022589E-2</c:v>
                </c:pt>
                <c:pt idx="49108">
                  <c:v>1.0373476239972699E-2</c:v>
                </c:pt>
                <c:pt idx="49109">
                  <c:v>1.2512676694927101E-2</c:v>
                </c:pt>
                <c:pt idx="49110">
                  <c:v>1.41916815631512E-2</c:v>
                </c:pt>
                <c:pt idx="49111">
                  <c:v>8.7049360424988394E-3</c:v>
                </c:pt>
                <c:pt idx="49112">
                  <c:v>1.2219912551986E-2</c:v>
                </c:pt>
                <c:pt idx="49113">
                  <c:v>1.7332309016173199E-2</c:v>
                </c:pt>
                <c:pt idx="49114">
                  <c:v>2.5751465764447801E-2</c:v>
                </c:pt>
                <c:pt idx="49115">
                  <c:v>8.02162990364934E-3</c:v>
                </c:pt>
                <c:pt idx="49116">
                  <c:v>9.0188027329652799E-3</c:v>
                </c:pt>
                <c:pt idx="49117">
                  <c:v>2.3262741337527901E-2</c:v>
                </c:pt>
                <c:pt idx="49118">
                  <c:v>8.1137962547878709E-3</c:v>
                </c:pt>
                <c:pt idx="49119">
                  <c:v>1.3168154810422701E-2</c:v>
                </c:pt>
                <c:pt idx="49120">
                  <c:v>1.10338736761494E-2</c:v>
                </c:pt>
                <c:pt idx="49121">
                  <c:v>2.45860873248363E-2</c:v>
                </c:pt>
                <c:pt idx="49122">
                  <c:v>5.7680539918372499E-2</c:v>
                </c:pt>
                <c:pt idx="49123">
                  <c:v>9.8154686434407303E-3</c:v>
                </c:pt>
                <c:pt idx="49124">
                  <c:v>1.0723343436605699E-2</c:v>
                </c:pt>
                <c:pt idx="49125">
                  <c:v>3.4910089935412898E-2</c:v>
                </c:pt>
                <c:pt idx="49126">
                  <c:v>7.9818760817589096E-2</c:v>
                </c:pt>
                <c:pt idx="49127">
                  <c:v>8.3792954505098605E-3</c:v>
                </c:pt>
                <c:pt idx="49128">
                  <c:v>2.28137062931267E-2</c:v>
                </c:pt>
                <c:pt idx="49129">
                  <c:v>1.03481883807937E-2</c:v>
                </c:pt>
                <c:pt idx="49130">
                  <c:v>1.0065534654185601E-2</c:v>
                </c:pt>
                <c:pt idx="49131">
                  <c:v>1.13053541694064E-2</c:v>
                </c:pt>
                <c:pt idx="49132">
                  <c:v>1.4210666413691401E-2</c:v>
                </c:pt>
                <c:pt idx="49133">
                  <c:v>2.9559691921000001E-2</c:v>
                </c:pt>
                <c:pt idx="49134">
                  <c:v>1.3149630195605E-2</c:v>
                </c:pt>
                <c:pt idx="49135">
                  <c:v>1.8081965306538599E-2</c:v>
                </c:pt>
                <c:pt idx="49136">
                  <c:v>1.17429701590798E-2</c:v>
                </c:pt>
                <c:pt idx="49137">
                  <c:v>9.9998009572540292E-3</c:v>
                </c:pt>
                <c:pt idx="49138">
                  <c:v>2.2066288115425499E-2</c:v>
                </c:pt>
                <c:pt idx="49139">
                  <c:v>8.5830025502000706E-3</c:v>
                </c:pt>
                <c:pt idx="49140">
                  <c:v>1.80961398276594E-2</c:v>
                </c:pt>
                <c:pt idx="49141">
                  <c:v>3.9190905322592298E-2</c:v>
                </c:pt>
                <c:pt idx="49142">
                  <c:v>1.10461431879364E-2</c:v>
                </c:pt>
                <c:pt idx="49143">
                  <c:v>8.0591734740511303E-2</c:v>
                </c:pt>
                <c:pt idx="49144">
                  <c:v>1.2756965914426901E-2</c:v>
                </c:pt>
                <c:pt idx="49145">
                  <c:v>3.45022382153009E-2</c:v>
                </c:pt>
                <c:pt idx="49146">
                  <c:v>1.47008805944521E-2</c:v>
                </c:pt>
                <c:pt idx="49147">
                  <c:v>2.3213282948862698E-2</c:v>
                </c:pt>
                <c:pt idx="49148">
                  <c:v>3.23714817104888E-2</c:v>
                </c:pt>
                <c:pt idx="49149">
                  <c:v>1.33930261124613E-2</c:v>
                </c:pt>
                <c:pt idx="49150">
                  <c:v>1.08966643202448E-2</c:v>
                </c:pt>
                <c:pt idx="49151">
                  <c:v>2.1837725622588299E-2</c:v>
                </c:pt>
                <c:pt idx="49152">
                  <c:v>6.7732704011558398E-2</c:v>
                </c:pt>
                <c:pt idx="49153">
                  <c:v>3.02849975340552E-2</c:v>
                </c:pt>
                <c:pt idx="49154">
                  <c:v>8.1679986348879893E-2</c:v>
                </c:pt>
                <c:pt idx="49155">
                  <c:v>3.0086923118399202E-2</c:v>
                </c:pt>
                <c:pt idx="49156">
                  <c:v>3.1895588770402397E-2</c:v>
                </c:pt>
                <c:pt idx="49157">
                  <c:v>3.1351562326416699E-2</c:v>
                </c:pt>
                <c:pt idx="49158">
                  <c:v>2.06965141522573E-2</c:v>
                </c:pt>
                <c:pt idx="49159">
                  <c:v>1.05390592971768E-2</c:v>
                </c:pt>
                <c:pt idx="49160">
                  <c:v>7.6069516950436095E-2</c:v>
                </c:pt>
                <c:pt idx="49161">
                  <c:v>3.5516211006177897E-2</c:v>
                </c:pt>
                <c:pt idx="49162">
                  <c:v>9.2472233697435992E-3</c:v>
                </c:pt>
                <c:pt idx="49163">
                  <c:v>1.4662269724585401E-2</c:v>
                </c:pt>
                <c:pt idx="49164">
                  <c:v>1.15837506337061E-2</c:v>
                </c:pt>
                <c:pt idx="49165">
                  <c:v>1.2763827543510801E-2</c:v>
                </c:pt>
                <c:pt idx="49166">
                  <c:v>2.69689528842295E-2</c:v>
                </c:pt>
                <c:pt idx="49167">
                  <c:v>9.2913453582824899E-3</c:v>
                </c:pt>
                <c:pt idx="49168">
                  <c:v>1.5721273374848799E-2</c:v>
                </c:pt>
                <c:pt idx="49169">
                  <c:v>5.0330117528538998E-2</c:v>
                </c:pt>
                <c:pt idx="49170">
                  <c:v>5.7512184930244202E-2</c:v>
                </c:pt>
                <c:pt idx="49171">
                  <c:v>2.0347678504146999E-2</c:v>
                </c:pt>
                <c:pt idx="49172">
                  <c:v>1.37612138465311E-2</c:v>
                </c:pt>
                <c:pt idx="49173">
                  <c:v>1.7202594428618399E-2</c:v>
                </c:pt>
                <c:pt idx="49174">
                  <c:v>1.29416634427476E-2</c:v>
                </c:pt>
                <c:pt idx="49175">
                  <c:v>2.8366744126017401E-2</c:v>
                </c:pt>
                <c:pt idx="49176">
                  <c:v>8.1144338750299E-3</c:v>
                </c:pt>
                <c:pt idx="49177">
                  <c:v>1.23981319381449E-2</c:v>
                </c:pt>
                <c:pt idx="49178">
                  <c:v>4.3142984969792603E-2</c:v>
                </c:pt>
                <c:pt idx="49179">
                  <c:v>9.6450023756431604E-3</c:v>
                </c:pt>
                <c:pt idx="49180">
                  <c:v>1.28213791738815E-2</c:v>
                </c:pt>
                <c:pt idx="49181">
                  <c:v>3.7046252293470097E-2</c:v>
                </c:pt>
                <c:pt idx="49182">
                  <c:v>1.4598968743795401E-2</c:v>
                </c:pt>
                <c:pt idx="49183">
                  <c:v>3.8989693484275403E-2</c:v>
                </c:pt>
                <c:pt idx="49184">
                  <c:v>8.9785614581431392E-3</c:v>
                </c:pt>
                <c:pt idx="49185">
                  <c:v>1.13163417196076E-2</c:v>
                </c:pt>
                <c:pt idx="49186">
                  <c:v>1.3411914176946999E-2</c:v>
                </c:pt>
                <c:pt idx="49187">
                  <c:v>9.9928739477692496E-3</c:v>
                </c:pt>
                <c:pt idx="49188">
                  <c:v>9.9549363262787308E-3</c:v>
                </c:pt>
                <c:pt idx="49189">
                  <c:v>1.34897919787753E-2</c:v>
                </c:pt>
                <c:pt idx="49190">
                  <c:v>1.54534646893734E-2</c:v>
                </c:pt>
                <c:pt idx="49191">
                  <c:v>2.0221565820038499E-2</c:v>
                </c:pt>
                <c:pt idx="49192">
                  <c:v>4.5066546584511903E-2</c:v>
                </c:pt>
                <c:pt idx="49193">
                  <c:v>8.7531892446487403E-3</c:v>
                </c:pt>
                <c:pt idx="49194">
                  <c:v>9.9956279681191196E-3</c:v>
                </c:pt>
                <c:pt idx="49195">
                  <c:v>8.3887477578780296E-3</c:v>
                </c:pt>
                <c:pt idx="49196">
                  <c:v>1.27606639707249E-2</c:v>
                </c:pt>
                <c:pt idx="49197">
                  <c:v>6.6971716290410002E-2</c:v>
                </c:pt>
                <c:pt idx="49198">
                  <c:v>1.0651607031529399E-2</c:v>
                </c:pt>
                <c:pt idx="49199">
                  <c:v>2.8809216363821898E-2</c:v>
                </c:pt>
                <c:pt idx="49200">
                  <c:v>5.5050856144763398E-2</c:v>
                </c:pt>
                <c:pt idx="49201">
                  <c:v>1.02265033563334E-2</c:v>
                </c:pt>
                <c:pt idx="49202">
                  <c:v>1.10631115877333E-2</c:v>
                </c:pt>
                <c:pt idx="49203">
                  <c:v>1.0380319630430301E-2</c:v>
                </c:pt>
                <c:pt idx="49204">
                  <c:v>7.2957906458092303E-2</c:v>
                </c:pt>
                <c:pt idx="49205">
                  <c:v>1.06092565410623E-2</c:v>
                </c:pt>
                <c:pt idx="49206">
                  <c:v>1.4280374559498101E-2</c:v>
                </c:pt>
                <c:pt idx="49207">
                  <c:v>1.48298467337287E-2</c:v>
                </c:pt>
                <c:pt idx="49208">
                  <c:v>8.87373647825568E-3</c:v>
                </c:pt>
                <c:pt idx="49209">
                  <c:v>8.5599167556709207E-3</c:v>
                </c:pt>
                <c:pt idx="49210">
                  <c:v>1.7680698385992601E-2</c:v>
                </c:pt>
                <c:pt idx="49211">
                  <c:v>1.09985672320569E-2</c:v>
                </c:pt>
                <c:pt idx="49212">
                  <c:v>7.4029621066517698E-2</c:v>
                </c:pt>
                <c:pt idx="49213">
                  <c:v>9.0347985508904792E-3</c:v>
                </c:pt>
                <c:pt idx="49214">
                  <c:v>8.1914670610441706E-3</c:v>
                </c:pt>
                <c:pt idx="49215">
                  <c:v>7.91898300642996E-3</c:v>
                </c:pt>
                <c:pt idx="49216">
                  <c:v>9.0594522109067304E-3</c:v>
                </c:pt>
                <c:pt idx="49217">
                  <c:v>8.0215918725612297E-3</c:v>
                </c:pt>
                <c:pt idx="49218">
                  <c:v>7.9321626852269008E-3</c:v>
                </c:pt>
                <c:pt idx="49219">
                  <c:v>2.2682869652976001E-2</c:v>
                </c:pt>
                <c:pt idx="49220">
                  <c:v>2.62608232858485E-2</c:v>
                </c:pt>
                <c:pt idx="49221">
                  <c:v>1.35350164828308E-2</c:v>
                </c:pt>
                <c:pt idx="49222">
                  <c:v>1.04393409492563E-2</c:v>
                </c:pt>
                <c:pt idx="49223">
                  <c:v>1.3170688935524699E-2</c:v>
                </c:pt>
                <c:pt idx="49224">
                  <c:v>1.25584739736065E-2</c:v>
                </c:pt>
                <c:pt idx="49225">
                  <c:v>1.16869994557454E-2</c:v>
                </c:pt>
                <c:pt idx="49226">
                  <c:v>2.9246117674343E-2</c:v>
                </c:pt>
                <c:pt idx="49227">
                  <c:v>1.3817427911336101E-2</c:v>
                </c:pt>
                <c:pt idx="49228">
                  <c:v>8.8076759611144407E-3</c:v>
                </c:pt>
                <c:pt idx="49229">
                  <c:v>8.0927767712192598E-3</c:v>
                </c:pt>
                <c:pt idx="49230">
                  <c:v>1.13753060797664E-2</c:v>
                </c:pt>
                <c:pt idx="49231">
                  <c:v>3.7323345760143803E-2</c:v>
                </c:pt>
                <c:pt idx="49232">
                  <c:v>9.5715727956672894E-3</c:v>
                </c:pt>
                <c:pt idx="49233">
                  <c:v>1.0282716948554101E-2</c:v>
                </c:pt>
                <c:pt idx="49234">
                  <c:v>1.7853272379252199E-2</c:v>
                </c:pt>
                <c:pt idx="49235">
                  <c:v>2.9427342524141701E-2</c:v>
                </c:pt>
                <c:pt idx="49236">
                  <c:v>1.24584316947688E-2</c:v>
                </c:pt>
                <c:pt idx="49237">
                  <c:v>1.0311512981666099E-2</c:v>
                </c:pt>
                <c:pt idx="49238">
                  <c:v>3.7761682704540001E-2</c:v>
                </c:pt>
                <c:pt idx="49239">
                  <c:v>1.6459273502990202E-2</c:v>
                </c:pt>
                <c:pt idx="49240">
                  <c:v>8.1092790763660893E-3</c:v>
                </c:pt>
                <c:pt idx="49241">
                  <c:v>3.1365635838877103E-2</c:v>
                </c:pt>
                <c:pt idx="49242">
                  <c:v>9.3484926315038804E-3</c:v>
                </c:pt>
                <c:pt idx="49243">
                  <c:v>2.8693020240582599E-2</c:v>
                </c:pt>
                <c:pt idx="49244">
                  <c:v>6.7362130294699493E-2</c:v>
                </c:pt>
                <c:pt idx="49245">
                  <c:v>3.9820942479978402E-2</c:v>
                </c:pt>
                <c:pt idx="49246">
                  <c:v>7.4950318108918695E-2</c:v>
                </c:pt>
                <c:pt idx="49247">
                  <c:v>1.08277859353774E-2</c:v>
                </c:pt>
                <c:pt idx="49248">
                  <c:v>9.3832975804091605E-3</c:v>
                </c:pt>
                <c:pt idx="49249">
                  <c:v>1.45403310270667E-2</c:v>
                </c:pt>
                <c:pt idx="49250">
                  <c:v>5.0379164804856401E-2</c:v>
                </c:pt>
                <c:pt idx="49251">
                  <c:v>1.34607717036753E-2</c:v>
                </c:pt>
                <c:pt idx="49252">
                  <c:v>4.6494014069086001E-2</c:v>
                </c:pt>
                <c:pt idx="49253">
                  <c:v>1.02052721883291E-2</c:v>
                </c:pt>
                <c:pt idx="49254">
                  <c:v>1.21996590602971E-2</c:v>
                </c:pt>
                <c:pt idx="49255">
                  <c:v>5.76425215052579E-2</c:v>
                </c:pt>
                <c:pt idx="49256">
                  <c:v>2.8413570611832601E-2</c:v>
                </c:pt>
                <c:pt idx="49257">
                  <c:v>3.1254786245048301E-2</c:v>
                </c:pt>
                <c:pt idx="49258">
                  <c:v>7.9989746436251608E-3</c:v>
                </c:pt>
                <c:pt idx="49259">
                  <c:v>1.1346200448939499E-2</c:v>
                </c:pt>
                <c:pt idx="49260">
                  <c:v>6.5252340013446194E-2</c:v>
                </c:pt>
                <c:pt idx="49261">
                  <c:v>7.0668822075722004E-2</c:v>
                </c:pt>
                <c:pt idx="49262">
                  <c:v>1.6259211506890001E-2</c:v>
                </c:pt>
                <c:pt idx="49263">
                  <c:v>4.4882156737282498E-2</c:v>
                </c:pt>
                <c:pt idx="49264">
                  <c:v>1.01731704639638E-2</c:v>
                </c:pt>
                <c:pt idx="49265">
                  <c:v>4.3566361332503398E-2</c:v>
                </c:pt>
                <c:pt idx="49266">
                  <c:v>1.12115486317506E-2</c:v>
                </c:pt>
                <c:pt idx="49267">
                  <c:v>2.2057688131471902E-2</c:v>
                </c:pt>
                <c:pt idx="49268">
                  <c:v>1.38846820973177E-2</c:v>
                </c:pt>
                <c:pt idx="49269">
                  <c:v>1.20080615739372E-2</c:v>
                </c:pt>
                <c:pt idx="49270">
                  <c:v>1.4073292674685199E-2</c:v>
                </c:pt>
                <c:pt idx="49271">
                  <c:v>2.2127680794514101E-2</c:v>
                </c:pt>
                <c:pt idx="49272">
                  <c:v>1.93990243284844E-2</c:v>
                </c:pt>
                <c:pt idx="49273">
                  <c:v>1.2586881206742199E-2</c:v>
                </c:pt>
                <c:pt idx="49274">
                  <c:v>8.7032374652872592E-3</c:v>
                </c:pt>
                <c:pt idx="49275">
                  <c:v>1.4992192934976801E-2</c:v>
                </c:pt>
                <c:pt idx="49276">
                  <c:v>1.2262174509259999E-2</c:v>
                </c:pt>
                <c:pt idx="49277">
                  <c:v>1.1132132476157399E-2</c:v>
                </c:pt>
                <c:pt idx="49278">
                  <c:v>9.1660392011000107E-3</c:v>
                </c:pt>
                <c:pt idx="49279">
                  <c:v>1.30736178930167E-2</c:v>
                </c:pt>
                <c:pt idx="49280">
                  <c:v>1.65399966745161E-2</c:v>
                </c:pt>
                <c:pt idx="49281">
                  <c:v>1.4041860475402301E-2</c:v>
                </c:pt>
                <c:pt idx="49282">
                  <c:v>7.74673455720258E-3</c:v>
                </c:pt>
                <c:pt idx="49283">
                  <c:v>9.1837008004217093E-3</c:v>
                </c:pt>
                <c:pt idx="49284">
                  <c:v>1.7416649596597202E-2</c:v>
                </c:pt>
                <c:pt idx="49285">
                  <c:v>1.26429376815788E-2</c:v>
                </c:pt>
                <c:pt idx="49286">
                  <c:v>8.7772964739606992E-3</c:v>
                </c:pt>
                <c:pt idx="49287">
                  <c:v>3.4502780150149098E-2</c:v>
                </c:pt>
                <c:pt idx="49288">
                  <c:v>8.4143285048308408E-3</c:v>
                </c:pt>
                <c:pt idx="49289">
                  <c:v>2.33683854927727E-2</c:v>
                </c:pt>
                <c:pt idx="49290">
                  <c:v>8.3882526034464402E-2</c:v>
                </c:pt>
                <c:pt idx="49291">
                  <c:v>9.1708110610479298E-3</c:v>
                </c:pt>
                <c:pt idx="49292">
                  <c:v>5.7100437805518101E-2</c:v>
                </c:pt>
                <c:pt idx="49293">
                  <c:v>1.5804918141687802E-2</c:v>
                </c:pt>
                <c:pt idx="49294">
                  <c:v>2.7840864717877799E-2</c:v>
                </c:pt>
                <c:pt idx="49295">
                  <c:v>3.3592618578515997E-2</c:v>
                </c:pt>
                <c:pt idx="49296">
                  <c:v>1.0207484422310099E-2</c:v>
                </c:pt>
                <c:pt idx="49297">
                  <c:v>2.1580873947675001E-2</c:v>
                </c:pt>
                <c:pt idx="49298">
                  <c:v>2.3190003865596599E-2</c:v>
                </c:pt>
                <c:pt idx="49299">
                  <c:v>1.5992061231799699E-2</c:v>
                </c:pt>
                <c:pt idx="49300">
                  <c:v>3.01544151342352E-2</c:v>
                </c:pt>
                <c:pt idx="49301">
                  <c:v>8.4683419428948099E-3</c:v>
                </c:pt>
                <c:pt idx="49302">
                  <c:v>2.98911561558972E-2</c:v>
                </c:pt>
                <c:pt idx="49303">
                  <c:v>2.47292459393024E-2</c:v>
                </c:pt>
                <c:pt idx="49304">
                  <c:v>1.04646117744272E-2</c:v>
                </c:pt>
                <c:pt idx="49305">
                  <c:v>3.9797685676549698E-2</c:v>
                </c:pt>
                <c:pt idx="49306">
                  <c:v>1.7893080345476101E-2</c:v>
                </c:pt>
                <c:pt idx="49307">
                  <c:v>8.7977900100304294E-3</c:v>
                </c:pt>
                <c:pt idx="49308">
                  <c:v>1.95344887175945E-2</c:v>
                </c:pt>
                <c:pt idx="49309">
                  <c:v>2.4854755540171299E-2</c:v>
                </c:pt>
                <c:pt idx="49310">
                  <c:v>2.9294646402255702E-2</c:v>
                </c:pt>
                <c:pt idx="49311">
                  <c:v>1.29659041283388E-2</c:v>
                </c:pt>
                <c:pt idx="49312">
                  <c:v>1.00357207402469E-2</c:v>
                </c:pt>
                <c:pt idx="49313">
                  <c:v>3.52034011969347E-2</c:v>
                </c:pt>
                <c:pt idx="49314">
                  <c:v>1.2919387349069601E-2</c:v>
                </c:pt>
                <c:pt idx="49315">
                  <c:v>1.68395654177028E-2</c:v>
                </c:pt>
                <c:pt idx="49316">
                  <c:v>8.7591731065656195E-3</c:v>
                </c:pt>
                <c:pt idx="49317">
                  <c:v>6.9415731208446199E-2</c:v>
                </c:pt>
                <c:pt idx="49318">
                  <c:v>5.2750645879945803E-2</c:v>
                </c:pt>
                <c:pt idx="49319">
                  <c:v>2.4430155953094699E-2</c:v>
                </c:pt>
                <c:pt idx="49320">
                  <c:v>1.16757662030263E-2</c:v>
                </c:pt>
                <c:pt idx="49321">
                  <c:v>1.02836348635237E-2</c:v>
                </c:pt>
                <c:pt idx="49322">
                  <c:v>9.03453493202927E-3</c:v>
                </c:pt>
                <c:pt idx="49323">
                  <c:v>1.48842197844892E-2</c:v>
                </c:pt>
                <c:pt idx="49324">
                  <c:v>8.2131136927020894E-3</c:v>
                </c:pt>
                <c:pt idx="49325">
                  <c:v>8.8518655384766595E-3</c:v>
                </c:pt>
                <c:pt idx="49326">
                  <c:v>1.92670375968199E-2</c:v>
                </c:pt>
                <c:pt idx="49327">
                  <c:v>1.9220790671570401E-2</c:v>
                </c:pt>
                <c:pt idx="49328">
                  <c:v>1.02973450717978E-2</c:v>
                </c:pt>
                <c:pt idx="49329">
                  <c:v>4.71021355198308E-2</c:v>
                </c:pt>
                <c:pt idx="49330">
                  <c:v>1.72185021464142E-2</c:v>
                </c:pt>
                <c:pt idx="49331">
                  <c:v>1.7030212424803501E-2</c:v>
                </c:pt>
                <c:pt idx="49332">
                  <c:v>1.25342692161365E-2</c:v>
                </c:pt>
                <c:pt idx="49333">
                  <c:v>1.01800068912224E-2</c:v>
                </c:pt>
                <c:pt idx="49334">
                  <c:v>9.4013361015308095E-3</c:v>
                </c:pt>
                <c:pt idx="49335">
                  <c:v>1.3753388740697399E-2</c:v>
                </c:pt>
                <c:pt idx="49336">
                  <c:v>9.9525144667859302E-3</c:v>
                </c:pt>
                <c:pt idx="49337">
                  <c:v>9.2964261836762999E-3</c:v>
                </c:pt>
                <c:pt idx="49338">
                  <c:v>2.29915557408596E-2</c:v>
                </c:pt>
                <c:pt idx="49339">
                  <c:v>8.6018174034186105E-3</c:v>
                </c:pt>
                <c:pt idx="49340">
                  <c:v>9.9637069347583707E-3</c:v>
                </c:pt>
                <c:pt idx="49341">
                  <c:v>5.5441617577421699E-2</c:v>
                </c:pt>
                <c:pt idx="49342">
                  <c:v>2.9621416453581399E-2</c:v>
                </c:pt>
                <c:pt idx="49343">
                  <c:v>9.0260846307172703E-3</c:v>
                </c:pt>
                <c:pt idx="49344">
                  <c:v>4.9299175071272398E-2</c:v>
                </c:pt>
                <c:pt idx="49345">
                  <c:v>1.9878819087148499E-2</c:v>
                </c:pt>
                <c:pt idx="49346">
                  <c:v>1.38307718596086E-2</c:v>
                </c:pt>
                <c:pt idx="49347">
                  <c:v>8.1921577394972796E-3</c:v>
                </c:pt>
                <c:pt idx="49348">
                  <c:v>8.7330423563466604E-3</c:v>
                </c:pt>
                <c:pt idx="49349">
                  <c:v>3.3542495853774799E-2</c:v>
                </c:pt>
                <c:pt idx="49350">
                  <c:v>2.0795070790263499E-2</c:v>
                </c:pt>
                <c:pt idx="49351">
                  <c:v>3.42628722964161E-2</c:v>
                </c:pt>
                <c:pt idx="49352">
                  <c:v>8.91856673001124E-3</c:v>
                </c:pt>
                <c:pt idx="49353">
                  <c:v>8.6810277454086506E-3</c:v>
                </c:pt>
                <c:pt idx="49354">
                  <c:v>1.9298853927579102E-2</c:v>
                </c:pt>
                <c:pt idx="49355">
                  <c:v>5.0813927948399701E-2</c:v>
                </c:pt>
                <c:pt idx="49356">
                  <c:v>1.3009946811402299E-2</c:v>
                </c:pt>
                <c:pt idx="49357">
                  <c:v>8.5137776319796094E-3</c:v>
                </c:pt>
                <c:pt idx="49358">
                  <c:v>7.1927951271107196E-2</c:v>
                </c:pt>
                <c:pt idx="49359">
                  <c:v>1.6748641617580499E-2</c:v>
                </c:pt>
                <c:pt idx="49360">
                  <c:v>1.64240161498438E-2</c:v>
                </c:pt>
                <c:pt idx="49361">
                  <c:v>4.0347219115851499E-2</c:v>
                </c:pt>
                <c:pt idx="49362">
                  <c:v>8.0522366485114606E-3</c:v>
                </c:pt>
                <c:pt idx="49363">
                  <c:v>3.9562700395339698E-2</c:v>
                </c:pt>
                <c:pt idx="49364">
                  <c:v>1.3541720405721399E-2</c:v>
                </c:pt>
                <c:pt idx="49365">
                  <c:v>8.5555006828920994E-3</c:v>
                </c:pt>
                <c:pt idx="49366">
                  <c:v>1.26193961117469E-2</c:v>
                </c:pt>
                <c:pt idx="49367">
                  <c:v>4.5470756011886902E-2</c:v>
                </c:pt>
                <c:pt idx="49368">
                  <c:v>8.6345351498391502E-3</c:v>
                </c:pt>
                <c:pt idx="49369">
                  <c:v>5.0807632453050602E-2</c:v>
                </c:pt>
                <c:pt idx="49370">
                  <c:v>2.7054860271363002E-2</c:v>
                </c:pt>
                <c:pt idx="49371">
                  <c:v>1.50336983255995E-2</c:v>
                </c:pt>
                <c:pt idx="49372">
                  <c:v>9.2860195201432908E-3</c:v>
                </c:pt>
                <c:pt idx="49373">
                  <c:v>9.5217867871805594E-3</c:v>
                </c:pt>
                <c:pt idx="49374">
                  <c:v>1.3579433679324999E-2</c:v>
                </c:pt>
                <c:pt idx="49375">
                  <c:v>9.8060922494283796E-3</c:v>
                </c:pt>
                <c:pt idx="49376">
                  <c:v>2.4851701669417799E-2</c:v>
                </c:pt>
                <c:pt idx="49377">
                  <c:v>8.8884439763032806E-3</c:v>
                </c:pt>
                <c:pt idx="49378">
                  <c:v>5.6655468719136702E-2</c:v>
                </c:pt>
                <c:pt idx="49379">
                  <c:v>8.4736323811573193E-3</c:v>
                </c:pt>
                <c:pt idx="49380">
                  <c:v>1.4384732689690901E-2</c:v>
                </c:pt>
                <c:pt idx="49381">
                  <c:v>1.33035708998747E-2</c:v>
                </c:pt>
                <c:pt idx="49382">
                  <c:v>1.4239558982068801E-2</c:v>
                </c:pt>
                <c:pt idx="49383">
                  <c:v>7.5520369503213397E-3</c:v>
                </c:pt>
                <c:pt idx="49384">
                  <c:v>1.8025364736651301E-2</c:v>
                </c:pt>
                <c:pt idx="49385">
                  <c:v>2.0693875167017501E-2</c:v>
                </c:pt>
                <c:pt idx="49386">
                  <c:v>1.2494776337269101E-2</c:v>
                </c:pt>
                <c:pt idx="49387">
                  <c:v>3.3274417649750497E-2</c:v>
                </c:pt>
                <c:pt idx="49388">
                  <c:v>2.2387490179367701E-2</c:v>
                </c:pt>
                <c:pt idx="49389">
                  <c:v>1.5658847982208499E-2</c:v>
                </c:pt>
                <c:pt idx="49390">
                  <c:v>1.37020200028607E-2</c:v>
                </c:pt>
                <c:pt idx="49391">
                  <c:v>1.0414220903540701E-2</c:v>
                </c:pt>
                <c:pt idx="49392">
                  <c:v>2.5266772149357901E-2</c:v>
                </c:pt>
                <c:pt idx="49393">
                  <c:v>1.2210826984113301E-2</c:v>
                </c:pt>
                <c:pt idx="49394">
                  <c:v>2.1093778027312798E-2</c:v>
                </c:pt>
                <c:pt idx="49395">
                  <c:v>1.0933206935916401E-2</c:v>
                </c:pt>
                <c:pt idx="49396">
                  <c:v>8.0583715315333398E-3</c:v>
                </c:pt>
                <c:pt idx="49397">
                  <c:v>1.0148404439441001E-2</c:v>
                </c:pt>
                <c:pt idx="49398">
                  <c:v>3.8501688218027498E-2</c:v>
                </c:pt>
                <c:pt idx="49399">
                  <c:v>2.6770509614250201E-2</c:v>
                </c:pt>
                <c:pt idx="49400">
                  <c:v>1.4856697401705799E-2</c:v>
                </c:pt>
                <c:pt idx="49401">
                  <c:v>4.1030354367133197E-2</c:v>
                </c:pt>
                <c:pt idx="49402">
                  <c:v>4.35535841362924E-2</c:v>
                </c:pt>
                <c:pt idx="49403">
                  <c:v>2.26522168561639E-2</c:v>
                </c:pt>
                <c:pt idx="49404">
                  <c:v>1.43689459773216E-2</c:v>
                </c:pt>
                <c:pt idx="49405">
                  <c:v>2.5204187805382399E-2</c:v>
                </c:pt>
                <c:pt idx="49406">
                  <c:v>8.1092528473357302E-3</c:v>
                </c:pt>
                <c:pt idx="49407">
                  <c:v>1.02464752631322E-2</c:v>
                </c:pt>
                <c:pt idx="49408">
                  <c:v>4.9947461855068598E-2</c:v>
                </c:pt>
                <c:pt idx="49409">
                  <c:v>1.26596632124218E-2</c:v>
                </c:pt>
                <c:pt idx="49410">
                  <c:v>2.2145612044173198E-2</c:v>
                </c:pt>
                <c:pt idx="49411">
                  <c:v>1.09819860853569E-2</c:v>
                </c:pt>
                <c:pt idx="49412">
                  <c:v>1.4209480178429899E-2</c:v>
                </c:pt>
                <c:pt idx="49413">
                  <c:v>1.2151256218907201E-2</c:v>
                </c:pt>
                <c:pt idx="49414">
                  <c:v>9.7609083106994197E-3</c:v>
                </c:pt>
                <c:pt idx="49415">
                  <c:v>1.9620412478058E-2</c:v>
                </c:pt>
                <c:pt idx="49416">
                  <c:v>1.8432927664627001E-2</c:v>
                </c:pt>
                <c:pt idx="49417">
                  <c:v>1.42899371529134E-2</c:v>
                </c:pt>
                <c:pt idx="49418">
                  <c:v>1.1972777478537901E-2</c:v>
                </c:pt>
                <c:pt idx="49419">
                  <c:v>9.8606272524564796E-3</c:v>
                </c:pt>
                <c:pt idx="49420">
                  <c:v>9.8383866668240502E-3</c:v>
                </c:pt>
                <c:pt idx="49421">
                  <c:v>5.5592906308490897E-2</c:v>
                </c:pt>
                <c:pt idx="49422">
                  <c:v>2.9355737695312401E-2</c:v>
                </c:pt>
                <c:pt idx="49423">
                  <c:v>1.53595041923454E-2</c:v>
                </c:pt>
                <c:pt idx="49424">
                  <c:v>1.8750405741181701E-2</c:v>
                </c:pt>
                <c:pt idx="49425">
                  <c:v>7.9602921894270998E-3</c:v>
                </c:pt>
                <c:pt idx="49426">
                  <c:v>9.5911517686646797E-3</c:v>
                </c:pt>
                <c:pt idx="49427">
                  <c:v>9.50997718005866E-3</c:v>
                </c:pt>
                <c:pt idx="49428">
                  <c:v>1.00673440907324E-2</c:v>
                </c:pt>
                <c:pt idx="49429">
                  <c:v>1.0187944228673199E-2</c:v>
                </c:pt>
                <c:pt idx="49430">
                  <c:v>3.0540068663963901E-2</c:v>
                </c:pt>
                <c:pt idx="49431">
                  <c:v>6.3182831517985705E-2</c:v>
                </c:pt>
                <c:pt idx="49432">
                  <c:v>3.91418097540671E-2</c:v>
                </c:pt>
                <c:pt idx="49433">
                  <c:v>3.1113802376404098E-2</c:v>
                </c:pt>
                <c:pt idx="49434">
                  <c:v>1.08014278082719E-2</c:v>
                </c:pt>
                <c:pt idx="49435">
                  <c:v>1.8190150719567401E-2</c:v>
                </c:pt>
                <c:pt idx="49436">
                  <c:v>1.1473573581698E-2</c:v>
                </c:pt>
                <c:pt idx="49437">
                  <c:v>1.1063235216965501E-2</c:v>
                </c:pt>
                <c:pt idx="49438">
                  <c:v>1.07187402241192E-2</c:v>
                </c:pt>
                <c:pt idx="49439">
                  <c:v>1.1217387936987001E-2</c:v>
                </c:pt>
                <c:pt idx="49440">
                  <c:v>8.2427673769922792E-3</c:v>
                </c:pt>
                <c:pt idx="49441">
                  <c:v>3.8330044284939101E-2</c:v>
                </c:pt>
                <c:pt idx="49442">
                  <c:v>3.45638257647908E-2</c:v>
                </c:pt>
                <c:pt idx="49443">
                  <c:v>1.04183586753773E-2</c:v>
                </c:pt>
                <c:pt idx="49444">
                  <c:v>2.7270206039434301E-2</c:v>
                </c:pt>
                <c:pt idx="49445">
                  <c:v>1.1114185806347101E-2</c:v>
                </c:pt>
                <c:pt idx="49446">
                  <c:v>1.6397297306066899E-2</c:v>
                </c:pt>
                <c:pt idx="49447">
                  <c:v>3.96904100813191E-2</c:v>
                </c:pt>
                <c:pt idx="49448">
                  <c:v>2.6540025024978001E-2</c:v>
                </c:pt>
                <c:pt idx="49449">
                  <c:v>1.17012935217236E-2</c:v>
                </c:pt>
                <c:pt idx="49450">
                  <c:v>2.1223880270253102E-2</c:v>
                </c:pt>
                <c:pt idx="49451">
                  <c:v>2.1587293841649299E-2</c:v>
                </c:pt>
                <c:pt idx="49452">
                  <c:v>5.0947508528125102E-2</c:v>
                </c:pt>
                <c:pt idx="49453">
                  <c:v>5.1777373198017299E-2</c:v>
                </c:pt>
                <c:pt idx="49454">
                  <c:v>1.18379180747363E-2</c:v>
                </c:pt>
                <c:pt idx="49455">
                  <c:v>1.2164827298426399E-2</c:v>
                </c:pt>
                <c:pt idx="49456">
                  <c:v>1.4438432769737899E-2</c:v>
                </c:pt>
                <c:pt idx="49457">
                  <c:v>1.4102860408301899E-2</c:v>
                </c:pt>
                <c:pt idx="49458">
                  <c:v>1.20440833896527E-2</c:v>
                </c:pt>
                <c:pt idx="49459">
                  <c:v>1.2954185739341701E-2</c:v>
                </c:pt>
                <c:pt idx="49460">
                  <c:v>8.8607979929209695E-3</c:v>
                </c:pt>
                <c:pt idx="49461">
                  <c:v>1.8641174438514801E-2</c:v>
                </c:pt>
                <c:pt idx="49462">
                  <c:v>4.3132174918300299E-2</c:v>
                </c:pt>
                <c:pt idx="49463">
                  <c:v>2.4698040663205599E-2</c:v>
                </c:pt>
                <c:pt idx="49464">
                  <c:v>1.63147773731642E-2</c:v>
                </c:pt>
                <c:pt idx="49465">
                  <c:v>1.8822442696540001E-2</c:v>
                </c:pt>
                <c:pt idx="49466">
                  <c:v>1.0761378714158099E-2</c:v>
                </c:pt>
                <c:pt idx="49467">
                  <c:v>1.28963999740232E-2</c:v>
                </c:pt>
                <c:pt idx="49468">
                  <c:v>1.7907540905550402E-2</c:v>
                </c:pt>
                <c:pt idx="49469">
                  <c:v>1.37929251388129E-2</c:v>
                </c:pt>
                <c:pt idx="49470">
                  <c:v>4.2939930644190598E-2</c:v>
                </c:pt>
                <c:pt idx="49471">
                  <c:v>1.01875864437075E-2</c:v>
                </c:pt>
                <c:pt idx="49472">
                  <c:v>1.13766181384818E-2</c:v>
                </c:pt>
                <c:pt idx="49473">
                  <c:v>4.7541428752525497E-2</c:v>
                </c:pt>
                <c:pt idx="49474">
                  <c:v>1.0774837348379401E-2</c:v>
                </c:pt>
                <c:pt idx="49475">
                  <c:v>1.1468837559515299E-2</c:v>
                </c:pt>
                <c:pt idx="49476">
                  <c:v>1.8092448157801099E-2</c:v>
                </c:pt>
                <c:pt idx="49477">
                  <c:v>1.7310188725755599E-2</c:v>
                </c:pt>
                <c:pt idx="49478">
                  <c:v>7.1266366562523706E-2</c:v>
                </c:pt>
                <c:pt idx="49479">
                  <c:v>8.3345975479156703E-3</c:v>
                </c:pt>
                <c:pt idx="49480">
                  <c:v>1.2514086247906901E-2</c:v>
                </c:pt>
                <c:pt idx="49481">
                  <c:v>1.0431735792586E-2</c:v>
                </c:pt>
                <c:pt idx="49482">
                  <c:v>1.1575044426230601E-2</c:v>
                </c:pt>
                <c:pt idx="49483">
                  <c:v>7.7082411963467795E-2</c:v>
                </c:pt>
                <c:pt idx="49484">
                  <c:v>1.17516519838591E-2</c:v>
                </c:pt>
                <c:pt idx="49485">
                  <c:v>2.1136024058196701E-2</c:v>
                </c:pt>
                <c:pt idx="49486">
                  <c:v>1.7137963789075301E-2</c:v>
                </c:pt>
                <c:pt idx="49487">
                  <c:v>1.92538764883332E-2</c:v>
                </c:pt>
                <c:pt idx="49488">
                  <c:v>1.7780757338658498E-2</c:v>
                </c:pt>
                <c:pt idx="49489">
                  <c:v>1.6210030431481101E-2</c:v>
                </c:pt>
                <c:pt idx="49490">
                  <c:v>1.49283335079108E-2</c:v>
                </c:pt>
                <c:pt idx="49491">
                  <c:v>3.2952274683872802E-2</c:v>
                </c:pt>
                <c:pt idx="49492">
                  <c:v>9.9774685510748608E-3</c:v>
                </c:pt>
                <c:pt idx="49493">
                  <c:v>3.4085527410514301E-2</c:v>
                </c:pt>
                <c:pt idx="49494">
                  <c:v>2.8675271797757501E-2</c:v>
                </c:pt>
                <c:pt idx="49495">
                  <c:v>1.6255847815185801E-2</c:v>
                </c:pt>
                <c:pt idx="49496">
                  <c:v>1.27292388940142E-2</c:v>
                </c:pt>
                <c:pt idx="49497">
                  <c:v>1.1896307587334801E-2</c:v>
                </c:pt>
                <c:pt idx="49498">
                  <c:v>5.5106362120524097E-2</c:v>
                </c:pt>
                <c:pt idx="49499">
                  <c:v>1.06282913006936E-2</c:v>
                </c:pt>
                <c:pt idx="49500">
                  <c:v>1.25759333481493E-2</c:v>
                </c:pt>
                <c:pt idx="49501">
                  <c:v>1.08522629141951E-2</c:v>
                </c:pt>
                <c:pt idx="49502">
                  <c:v>1.27771320504943E-2</c:v>
                </c:pt>
                <c:pt idx="49503">
                  <c:v>1.0780734560335001E-2</c:v>
                </c:pt>
                <c:pt idx="49504">
                  <c:v>1.00956610085557E-2</c:v>
                </c:pt>
                <c:pt idx="49505">
                  <c:v>1.87338052168412E-2</c:v>
                </c:pt>
                <c:pt idx="49506">
                  <c:v>1.8275303963537399E-2</c:v>
                </c:pt>
                <c:pt idx="49507">
                  <c:v>8.2023094401132493E-3</c:v>
                </c:pt>
                <c:pt idx="49508">
                  <c:v>1.2193151959720899E-2</c:v>
                </c:pt>
                <c:pt idx="49509">
                  <c:v>1.7550361795243899E-2</c:v>
                </c:pt>
                <c:pt idx="49510">
                  <c:v>1.0019618479191901E-2</c:v>
                </c:pt>
                <c:pt idx="49511">
                  <c:v>9.5116750968985697E-3</c:v>
                </c:pt>
                <c:pt idx="49512">
                  <c:v>1.6587219188499199E-2</c:v>
                </c:pt>
                <c:pt idx="49513">
                  <c:v>1.5193441961654499E-2</c:v>
                </c:pt>
                <c:pt idx="49514">
                  <c:v>8.6878359359753403E-3</c:v>
                </c:pt>
                <c:pt idx="49515">
                  <c:v>9.0035283745095399E-3</c:v>
                </c:pt>
                <c:pt idx="49516">
                  <c:v>3.0708620963071399E-2</c:v>
                </c:pt>
                <c:pt idx="49517">
                  <c:v>1.3053308525345499E-2</c:v>
                </c:pt>
                <c:pt idx="49518">
                  <c:v>2.0750486529154701E-2</c:v>
                </c:pt>
                <c:pt idx="49519">
                  <c:v>8.3653099080422608E-3</c:v>
                </c:pt>
                <c:pt idx="49520">
                  <c:v>1.20821626895358E-2</c:v>
                </c:pt>
                <c:pt idx="49521">
                  <c:v>9.2393313434264296E-3</c:v>
                </c:pt>
                <c:pt idx="49522">
                  <c:v>1.17251039376915E-2</c:v>
                </c:pt>
                <c:pt idx="49523">
                  <c:v>1.9562625969918299E-2</c:v>
                </c:pt>
                <c:pt idx="49524">
                  <c:v>7.71128837669601E-2</c:v>
                </c:pt>
                <c:pt idx="49525">
                  <c:v>9.5358252877262694E-3</c:v>
                </c:pt>
                <c:pt idx="49526">
                  <c:v>9.7269707306036606E-3</c:v>
                </c:pt>
                <c:pt idx="49527">
                  <c:v>8.7498312946585992E-3</c:v>
                </c:pt>
                <c:pt idx="49528">
                  <c:v>7.9262217210818303E-3</c:v>
                </c:pt>
                <c:pt idx="49529">
                  <c:v>8.3731665822659E-3</c:v>
                </c:pt>
                <c:pt idx="49530">
                  <c:v>5.78508750062025E-2</c:v>
                </c:pt>
                <c:pt idx="49531">
                  <c:v>1.1518037840920601E-2</c:v>
                </c:pt>
                <c:pt idx="49532">
                  <c:v>5.31150937639416E-2</c:v>
                </c:pt>
                <c:pt idx="49533">
                  <c:v>1.2511789563326299E-2</c:v>
                </c:pt>
                <c:pt idx="49534">
                  <c:v>2.7906627038084001E-2</c:v>
                </c:pt>
                <c:pt idx="49535">
                  <c:v>9.5895836757874803E-3</c:v>
                </c:pt>
                <c:pt idx="49536">
                  <c:v>4.1265376002847597E-2</c:v>
                </c:pt>
                <c:pt idx="49537">
                  <c:v>9.4187662881057999E-3</c:v>
                </c:pt>
                <c:pt idx="49538">
                  <c:v>1.0495757739089799E-2</c:v>
                </c:pt>
                <c:pt idx="49539">
                  <c:v>2.3932928536958401E-2</c:v>
                </c:pt>
                <c:pt idx="49540">
                  <c:v>2.70918336333663E-2</c:v>
                </c:pt>
                <c:pt idx="49541">
                  <c:v>9.6566129194506998E-3</c:v>
                </c:pt>
                <c:pt idx="49542">
                  <c:v>7.9565890264762396E-3</c:v>
                </c:pt>
                <c:pt idx="49543">
                  <c:v>2.1238713555606401E-2</c:v>
                </c:pt>
                <c:pt idx="49544">
                  <c:v>1.7205383996915399E-2</c:v>
                </c:pt>
                <c:pt idx="49545">
                  <c:v>2.87049084788626E-2</c:v>
                </c:pt>
                <c:pt idx="49546">
                  <c:v>1.4228087480139999E-2</c:v>
                </c:pt>
                <c:pt idx="49547">
                  <c:v>2.86026877390252E-2</c:v>
                </c:pt>
                <c:pt idx="49548">
                  <c:v>3.6418249316301797E-2</c:v>
                </c:pt>
                <c:pt idx="49549">
                  <c:v>1.86727717095704E-2</c:v>
                </c:pt>
                <c:pt idx="49550">
                  <c:v>1.1619214887172401E-2</c:v>
                </c:pt>
                <c:pt idx="49551">
                  <c:v>1.2770549599953E-2</c:v>
                </c:pt>
                <c:pt idx="49552">
                  <c:v>2.15239879074362E-2</c:v>
                </c:pt>
                <c:pt idx="49553">
                  <c:v>4.3200061379576001E-2</c:v>
                </c:pt>
                <c:pt idx="49554">
                  <c:v>8.5917558484432197E-3</c:v>
                </c:pt>
                <c:pt idx="49555">
                  <c:v>5.0807198752005199E-2</c:v>
                </c:pt>
                <c:pt idx="49556">
                  <c:v>9.0364401506155493E-3</c:v>
                </c:pt>
                <c:pt idx="49557">
                  <c:v>5.1285342452512102E-2</c:v>
                </c:pt>
                <c:pt idx="49558">
                  <c:v>1.12520414765347E-2</c:v>
                </c:pt>
                <c:pt idx="49559">
                  <c:v>2.6039598335234001E-2</c:v>
                </c:pt>
                <c:pt idx="49560">
                  <c:v>9.2237796677685103E-3</c:v>
                </c:pt>
                <c:pt idx="49561">
                  <c:v>4.7461831117801001E-2</c:v>
                </c:pt>
                <c:pt idx="49562">
                  <c:v>9.2568513836996606E-3</c:v>
                </c:pt>
                <c:pt idx="49563">
                  <c:v>2.95741762584757E-2</c:v>
                </c:pt>
                <c:pt idx="49564">
                  <c:v>5.3849667870561599E-2</c:v>
                </c:pt>
                <c:pt idx="49565">
                  <c:v>9.3391589993590297E-3</c:v>
                </c:pt>
                <c:pt idx="49566">
                  <c:v>9.7574679415748898E-3</c:v>
                </c:pt>
                <c:pt idx="49567">
                  <c:v>8.5154480302325596E-3</c:v>
                </c:pt>
                <c:pt idx="49568">
                  <c:v>5.6311627398477497E-2</c:v>
                </c:pt>
                <c:pt idx="49569">
                  <c:v>1.36496986910534E-2</c:v>
                </c:pt>
                <c:pt idx="49570">
                  <c:v>9.5028270468524197E-3</c:v>
                </c:pt>
                <c:pt idx="49571">
                  <c:v>1.21488602498092E-2</c:v>
                </c:pt>
                <c:pt idx="49572">
                  <c:v>7.9378981492726694E-3</c:v>
                </c:pt>
                <c:pt idx="49573">
                  <c:v>3.49799180389734E-2</c:v>
                </c:pt>
                <c:pt idx="49574">
                  <c:v>1.07407608707562E-2</c:v>
                </c:pt>
                <c:pt idx="49575">
                  <c:v>3.4547691022292999E-2</c:v>
                </c:pt>
                <c:pt idx="49576">
                  <c:v>2.0244507966826E-2</c:v>
                </c:pt>
                <c:pt idx="49577">
                  <c:v>1.33940383017852E-2</c:v>
                </c:pt>
                <c:pt idx="49578">
                  <c:v>1.2857037867266699E-2</c:v>
                </c:pt>
                <c:pt idx="49579">
                  <c:v>1.75179572704303E-2</c:v>
                </c:pt>
                <c:pt idx="49580">
                  <c:v>7.2557533603268706E-2</c:v>
                </c:pt>
                <c:pt idx="49581">
                  <c:v>9.0178701775866094E-3</c:v>
                </c:pt>
                <c:pt idx="49582">
                  <c:v>2.0232681249629202E-2</c:v>
                </c:pt>
                <c:pt idx="49583">
                  <c:v>3.5903411254701499E-2</c:v>
                </c:pt>
                <c:pt idx="49584">
                  <c:v>1.2215815896234701E-2</c:v>
                </c:pt>
                <c:pt idx="49585">
                  <c:v>2.60964968848779E-2</c:v>
                </c:pt>
                <c:pt idx="49586">
                  <c:v>4.0434855809792003E-2</c:v>
                </c:pt>
                <c:pt idx="49587">
                  <c:v>9.5338882738035396E-3</c:v>
                </c:pt>
                <c:pt idx="49588">
                  <c:v>1.66761669788257E-2</c:v>
                </c:pt>
                <c:pt idx="49589">
                  <c:v>8.4916367064798801E-3</c:v>
                </c:pt>
                <c:pt idx="49590">
                  <c:v>3.0777476215037999E-2</c:v>
                </c:pt>
                <c:pt idx="49591">
                  <c:v>6.5614430429652301E-2</c:v>
                </c:pt>
                <c:pt idx="49592">
                  <c:v>1.7942718249799799E-2</c:v>
                </c:pt>
                <c:pt idx="49593">
                  <c:v>1.0904643711968601E-2</c:v>
                </c:pt>
                <c:pt idx="49594">
                  <c:v>3.7671754152876699E-2</c:v>
                </c:pt>
                <c:pt idx="49595">
                  <c:v>1.4780607722669E-2</c:v>
                </c:pt>
                <c:pt idx="49596">
                  <c:v>1.4403017692009501E-2</c:v>
                </c:pt>
                <c:pt idx="49597">
                  <c:v>9.0194522610319294E-3</c:v>
                </c:pt>
                <c:pt idx="49598">
                  <c:v>1.20815054698211E-2</c:v>
                </c:pt>
                <c:pt idx="49599">
                  <c:v>2.2837547383273302E-2</c:v>
                </c:pt>
                <c:pt idx="49600">
                  <c:v>7.1315577612401301E-2</c:v>
                </c:pt>
                <c:pt idx="49601">
                  <c:v>1.42404045359072E-2</c:v>
                </c:pt>
                <c:pt idx="49602">
                  <c:v>9.9706564925375798E-3</c:v>
                </c:pt>
                <c:pt idx="49603">
                  <c:v>1.1782831274948599E-2</c:v>
                </c:pt>
                <c:pt idx="49604">
                  <c:v>6.1586010307320901E-2</c:v>
                </c:pt>
                <c:pt idx="49605">
                  <c:v>9.1969875461528298E-3</c:v>
                </c:pt>
                <c:pt idx="49606">
                  <c:v>6.1169524833806797E-2</c:v>
                </c:pt>
                <c:pt idx="49607">
                  <c:v>4.0536617713181997E-2</c:v>
                </c:pt>
                <c:pt idx="49608">
                  <c:v>8.2166632540718404E-2</c:v>
                </c:pt>
                <c:pt idx="49609">
                  <c:v>8.0156721263457201E-2</c:v>
                </c:pt>
                <c:pt idx="49610">
                  <c:v>6.07060105520566E-2</c:v>
                </c:pt>
                <c:pt idx="49611">
                  <c:v>3.8337859315247899E-2</c:v>
                </c:pt>
                <c:pt idx="49612">
                  <c:v>1.24378148084819E-2</c:v>
                </c:pt>
                <c:pt idx="49613">
                  <c:v>2.0422090672929601E-2</c:v>
                </c:pt>
                <c:pt idx="49614">
                  <c:v>2.2173722593874401E-2</c:v>
                </c:pt>
                <c:pt idx="49615">
                  <c:v>7.5856402387536007E-2</c:v>
                </c:pt>
                <c:pt idx="49616">
                  <c:v>9.7510830643077993E-3</c:v>
                </c:pt>
                <c:pt idx="49617">
                  <c:v>5.4639807710912897E-2</c:v>
                </c:pt>
                <c:pt idx="49618">
                  <c:v>1.0363274959394901E-2</c:v>
                </c:pt>
                <c:pt idx="49619">
                  <c:v>2.82371200957536E-2</c:v>
                </c:pt>
                <c:pt idx="49620">
                  <c:v>3.04730600164566E-2</c:v>
                </c:pt>
                <c:pt idx="49621">
                  <c:v>1.27641712198025E-2</c:v>
                </c:pt>
                <c:pt idx="49622">
                  <c:v>2.2291399210322499E-2</c:v>
                </c:pt>
                <c:pt idx="49623">
                  <c:v>8.2659939983795797E-3</c:v>
                </c:pt>
                <c:pt idx="49624">
                  <c:v>2.07822145158994E-2</c:v>
                </c:pt>
                <c:pt idx="49625">
                  <c:v>1.56309716955992E-2</c:v>
                </c:pt>
                <c:pt idx="49626">
                  <c:v>3.2962221465176703E-2</c:v>
                </c:pt>
                <c:pt idx="49627">
                  <c:v>1.4748760361649099E-2</c:v>
                </c:pt>
                <c:pt idx="49628">
                  <c:v>2.5671890373798401E-2</c:v>
                </c:pt>
                <c:pt idx="49629">
                  <c:v>1.14831570856647E-2</c:v>
                </c:pt>
                <c:pt idx="49630">
                  <c:v>8.5085221774808002E-3</c:v>
                </c:pt>
                <c:pt idx="49631">
                  <c:v>9.4488557149323797E-3</c:v>
                </c:pt>
                <c:pt idx="49632">
                  <c:v>1.40032427327115E-2</c:v>
                </c:pt>
                <c:pt idx="49633">
                  <c:v>3.9559969334927197E-2</c:v>
                </c:pt>
                <c:pt idx="49634">
                  <c:v>7.7050757977961404E-2</c:v>
                </c:pt>
                <c:pt idx="49635">
                  <c:v>1.15531612898397E-2</c:v>
                </c:pt>
                <c:pt idx="49636">
                  <c:v>1.27498317934319E-2</c:v>
                </c:pt>
                <c:pt idx="49637">
                  <c:v>1.1761275760853399E-2</c:v>
                </c:pt>
                <c:pt idx="49638">
                  <c:v>5.55288896823109E-2</c:v>
                </c:pt>
                <c:pt idx="49639">
                  <c:v>2.2133153798752098E-2</c:v>
                </c:pt>
                <c:pt idx="49640">
                  <c:v>1.0631107115180101E-2</c:v>
                </c:pt>
                <c:pt idx="49641">
                  <c:v>9.0528532503071704E-3</c:v>
                </c:pt>
                <c:pt idx="49642">
                  <c:v>1.1247064899598E-2</c:v>
                </c:pt>
                <c:pt idx="49643">
                  <c:v>1.7933807110003301E-2</c:v>
                </c:pt>
                <c:pt idx="49644">
                  <c:v>6.3552523157202598E-2</c:v>
                </c:pt>
                <c:pt idx="49645">
                  <c:v>1.4678979264713199E-2</c:v>
                </c:pt>
                <c:pt idx="49646">
                  <c:v>2.9715412364858199E-2</c:v>
                </c:pt>
                <c:pt idx="49647">
                  <c:v>2.9236808114545199E-2</c:v>
                </c:pt>
                <c:pt idx="49648">
                  <c:v>8.6011680910562001E-3</c:v>
                </c:pt>
                <c:pt idx="49649">
                  <c:v>5.77941079828726E-2</c:v>
                </c:pt>
                <c:pt idx="49650">
                  <c:v>9.1678421952466199E-3</c:v>
                </c:pt>
                <c:pt idx="49651">
                  <c:v>8.1261405315525108E-3</c:v>
                </c:pt>
                <c:pt idx="49652">
                  <c:v>2.0246932695620799E-2</c:v>
                </c:pt>
                <c:pt idx="49653">
                  <c:v>1.4899511865374099E-2</c:v>
                </c:pt>
                <c:pt idx="49654">
                  <c:v>3.0138293312279199E-2</c:v>
                </c:pt>
                <c:pt idx="49655">
                  <c:v>9.1341844671321195E-3</c:v>
                </c:pt>
                <c:pt idx="49656">
                  <c:v>1.10459179717443E-2</c:v>
                </c:pt>
                <c:pt idx="49657">
                  <c:v>2.48675782160226E-2</c:v>
                </c:pt>
                <c:pt idx="49658">
                  <c:v>8.5358444645794902E-3</c:v>
                </c:pt>
                <c:pt idx="49659">
                  <c:v>1.06383740287014E-2</c:v>
                </c:pt>
                <c:pt idx="49660">
                  <c:v>8.4592384239324993E-3</c:v>
                </c:pt>
                <c:pt idx="49661">
                  <c:v>1.05246536350541E-2</c:v>
                </c:pt>
                <c:pt idx="49662">
                  <c:v>8.55005182277584E-3</c:v>
                </c:pt>
                <c:pt idx="49663">
                  <c:v>8.8507208046446992E-3</c:v>
                </c:pt>
                <c:pt idx="49664">
                  <c:v>6.6403947603688798E-2</c:v>
                </c:pt>
                <c:pt idx="49665">
                  <c:v>4.9761722197813399E-2</c:v>
                </c:pt>
                <c:pt idx="49666">
                  <c:v>1.01784677555023E-2</c:v>
                </c:pt>
                <c:pt idx="49667">
                  <c:v>2.0724757225401E-2</c:v>
                </c:pt>
                <c:pt idx="49668">
                  <c:v>2.4716242062379198E-2</c:v>
                </c:pt>
                <c:pt idx="49669">
                  <c:v>3.5662793957193302E-2</c:v>
                </c:pt>
                <c:pt idx="49670">
                  <c:v>3.2060101722745801E-2</c:v>
                </c:pt>
                <c:pt idx="49671">
                  <c:v>1.12112140970052E-2</c:v>
                </c:pt>
                <c:pt idx="49672">
                  <c:v>1.6682247424799401E-2</c:v>
                </c:pt>
                <c:pt idx="49673">
                  <c:v>3.0320027645094502E-2</c:v>
                </c:pt>
                <c:pt idx="49674">
                  <c:v>8.7647359979798403E-3</c:v>
                </c:pt>
                <c:pt idx="49675">
                  <c:v>9.9116977365069203E-3</c:v>
                </c:pt>
                <c:pt idx="49676">
                  <c:v>1.2210963575329E-2</c:v>
                </c:pt>
                <c:pt idx="49677">
                  <c:v>3.4455152580719503E-2</c:v>
                </c:pt>
                <c:pt idx="49678">
                  <c:v>2.88493602143776E-2</c:v>
                </c:pt>
                <c:pt idx="49679">
                  <c:v>1.4878780134222501E-2</c:v>
                </c:pt>
                <c:pt idx="49680">
                  <c:v>1.1901374204916E-2</c:v>
                </c:pt>
                <c:pt idx="49681">
                  <c:v>9.4408427610832603E-3</c:v>
                </c:pt>
                <c:pt idx="49682">
                  <c:v>8.4080024094894401E-3</c:v>
                </c:pt>
                <c:pt idx="49683">
                  <c:v>7.7004244982928002E-3</c:v>
                </c:pt>
                <c:pt idx="49684">
                  <c:v>1.5558597806084999E-2</c:v>
                </c:pt>
                <c:pt idx="49685">
                  <c:v>1.8124368615493401E-2</c:v>
                </c:pt>
                <c:pt idx="49686">
                  <c:v>1.1059201910124E-2</c:v>
                </c:pt>
                <c:pt idx="49687">
                  <c:v>1.10777001905623E-2</c:v>
                </c:pt>
                <c:pt idx="49688">
                  <c:v>2.7958429295321802E-2</c:v>
                </c:pt>
                <c:pt idx="49689">
                  <c:v>1.2224375840838001E-2</c:v>
                </c:pt>
                <c:pt idx="49690">
                  <c:v>1.42581399987069E-2</c:v>
                </c:pt>
                <c:pt idx="49691">
                  <c:v>1.2677004223196099E-2</c:v>
                </c:pt>
                <c:pt idx="49692">
                  <c:v>9.2367788423185892E-3</c:v>
                </c:pt>
                <c:pt idx="49693">
                  <c:v>3.3676203039296401E-2</c:v>
                </c:pt>
                <c:pt idx="49694">
                  <c:v>9.66019824188428E-3</c:v>
                </c:pt>
                <c:pt idx="49695">
                  <c:v>3.7717388069499501E-2</c:v>
                </c:pt>
                <c:pt idx="49696">
                  <c:v>1.09180623665111E-2</c:v>
                </c:pt>
                <c:pt idx="49697">
                  <c:v>1.44003598405838E-2</c:v>
                </c:pt>
                <c:pt idx="49698">
                  <c:v>2.8244408104770899E-2</c:v>
                </c:pt>
                <c:pt idx="49699">
                  <c:v>2.9718452105084E-2</c:v>
                </c:pt>
                <c:pt idx="49700">
                  <c:v>1.4348380361170201E-2</c:v>
                </c:pt>
                <c:pt idx="49701">
                  <c:v>2.9649457236619301E-2</c:v>
                </c:pt>
                <c:pt idx="49702">
                  <c:v>8.3913915636984401E-2</c:v>
                </c:pt>
                <c:pt idx="49703">
                  <c:v>7.9134198622325905E-3</c:v>
                </c:pt>
                <c:pt idx="49704">
                  <c:v>1.2723679752311499E-2</c:v>
                </c:pt>
                <c:pt idx="49705">
                  <c:v>1.7742006933384701E-2</c:v>
                </c:pt>
                <c:pt idx="49706">
                  <c:v>4.9186130578116501E-2</c:v>
                </c:pt>
                <c:pt idx="49707">
                  <c:v>9.9458556732120399E-3</c:v>
                </c:pt>
                <c:pt idx="49708">
                  <c:v>3.9211456641454499E-2</c:v>
                </c:pt>
                <c:pt idx="49709">
                  <c:v>6.8409067761384196E-2</c:v>
                </c:pt>
                <c:pt idx="49710">
                  <c:v>1.83810215115916E-2</c:v>
                </c:pt>
                <c:pt idx="49711">
                  <c:v>3.2107923425600302E-2</c:v>
                </c:pt>
                <c:pt idx="49712">
                  <c:v>1.14648638374762E-2</c:v>
                </c:pt>
                <c:pt idx="49713">
                  <c:v>4.4674418639206299E-2</c:v>
                </c:pt>
                <c:pt idx="49714">
                  <c:v>1.1642844530261201E-2</c:v>
                </c:pt>
                <c:pt idx="49715">
                  <c:v>2.42814080992905E-2</c:v>
                </c:pt>
                <c:pt idx="49716">
                  <c:v>1.01169681699521E-2</c:v>
                </c:pt>
                <c:pt idx="49717">
                  <c:v>1.0122713229777701E-2</c:v>
                </c:pt>
                <c:pt idx="49718">
                  <c:v>1.7171306487197901E-2</c:v>
                </c:pt>
                <c:pt idx="49719">
                  <c:v>1.39843434167648E-2</c:v>
                </c:pt>
                <c:pt idx="49720">
                  <c:v>1.20359324806768E-2</c:v>
                </c:pt>
                <c:pt idx="49721">
                  <c:v>2.8028740108044198E-2</c:v>
                </c:pt>
                <c:pt idx="49722">
                  <c:v>8.8746076343331707E-3</c:v>
                </c:pt>
                <c:pt idx="49723">
                  <c:v>3.4606601440853597E-2</c:v>
                </c:pt>
                <c:pt idx="49724">
                  <c:v>1.1109671728413701E-2</c:v>
                </c:pt>
                <c:pt idx="49725">
                  <c:v>1.78282291983171E-2</c:v>
                </c:pt>
                <c:pt idx="49726">
                  <c:v>1.3806197389632201E-2</c:v>
                </c:pt>
                <c:pt idx="49727">
                  <c:v>1.97252485969273E-2</c:v>
                </c:pt>
                <c:pt idx="49728">
                  <c:v>2.3140602811816399E-2</c:v>
                </c:pt>
                <c:pt idx="49729">
                  <c:v>8.3570406038270401E-3</c:v>
                </c:pt>
                <c:pt idx="49730">
                  <c:v>2.3847453600674098E-2</c:v>
                </c:pt>
                <c:pt idx="49731">
                  <c:v>1.45834873075469E-2</c:v>
                </c:pt>
                <c:pt idx="49732">
                  <c:v>9.4976969393465796E-3</c:v>
                </c:pt>
                <c:pt idx="49733">
                  <c:v>1.3067100739584401E-2</c:v>
                </c:pt>
                <c:pt idx="49734">
                  <c:v>8.7155728338445607E-3</c:v>
                </c:pt>
                <c:pt idx="49735">
                  <c:v>1.28947469423678E-2</c:v>
                </c:pt>
                <c:pt idx="49736">
                  <c:v>9.8670283173232405E-3</c:v>
                </c:pt>
                <c:pt idx="49737">
                  <c:v>2.60359614191083E-2</c:v>
                </c:pt>
                <c:pt idx="49738">
                  <c:v>5.9466019832651297E-2</c:v>
                </c:pt>
                <c:pt idx="49739">
                  <c:v>1.2114914008327799E-2</c:v>
                </c:pt>
                <c:pt idx="49740">
                  <c:v>1.56043994354776E-2</c:v>
                </c:pt>
                <c:pt idx="49741">
                  <c:v>2.5605982114955801E-2</c:v>
                </c:pt>
                <c:pt idx="49742">
                  <c:v>1.1517175062940499E-2</c:v>
                </c:pt>
                <c:pt idx="49743">
                  <c:v>1.2899166537550501E-2</c:v>
                </c:pt>
                <c:pt idx="49744">
                  <c:v>9.0997104152347793E-3</c:v>
                </c:pt>
                <c:pt idx="49745">
                  <c:v>2.44441593127524E-2</c:v>
                </c:pt>
                <c:pt idx="49746">
                  <c:v>1.8832283186864401E-2</c:v>
                </c:pt>
                <c:pt idx="49747">
                  <c:v>4.0836595208764599E-2</c:v>
                </c:pt>
                <c:pt idx="49748">
                  <c:v>9.1189266170930896E-3</c:v>
                </c:pt>
                <c:pt idx="49749">
                  <c:v>1.1844596462848101E-2</c:v>
                </c:pt>
                <c:pt idx="49750">
                  <c:v>1.21847811855775E-2</c:v>
                </c:pt>
                <c:pt idx="49751">
                  <c:v>1.3309202854533599E-2</c:v>
                </c:pt>
                <c:pt idx="49752">
                  <c:v>1.21529226742458E-2</c:v>
                </c:pt>
                <c:pt idx="49753">
                  <c:v>6.3805211555817198E-2</c:v>
                </c:pt>
                <c:pt idx="49754">
                  <c:v>9.5611281221875503E-3</c:v>
                </c:pt>
                <c:pt idx="49755">
                  <c:v>2.1857383009694201E-2</c:v>
                </c:pt>
                <c:pt idx="49756">
                  <c:v>1.17567633428669E-2</c:v>
                </c:pt>
                <c:pt idx="49757">
                  <c:v>8.6960741441481203E-3</c:v>
                </c:pt>
                <c:pt idx="49758">
                  <c:v>5.2382725905316299E-2</c:v>
                </c:pt>
                <c:pt idx="49759">
                  <c:v>4.0769014666321102E-2</c:v>
                </c:pt>
                <c:pt idx="49760">
                  <c:v>1.50425665498702E-2</c:v>
                </c:pt>
                <c:pt idx="49761">
                  <c:v>3.99267952492533E-2</c:v>
                </c:pt>
                <c:pt idx="49762">
                  <c:v>1.1846766537175899E-2</c:v>
                </c:pt>
                <c:pt idx="49763">
                  <c:v>7.6419285650825303E-3</c:v>
                </c:pt>
                <c:pt idx="49764">
                  <c:v>2.3858285499977702E-2</c:v>
                </c:pt>
                <c:pt idx="49765">
                  <c:v>1.1494243758117501E-2</c:v>
                </c:pt>
                <c:pt idx="49766">
                  <c:v>1.0221817982985999E-2</c:v>
                </c:pt>
                <c:pt idx="49767">
                  <c:v>2.58497380129388E-2</c:v>
                </c:pt>
                <c:pt idx="49768">
                  <c:v>8.8886241316508303E-3</c:v>
                </c:pt>
                <c:pt idx="49769">
                  <c:v>1.98516041467626E-2</c:v>
                </c:pt>
                <c:pt idx="49770">
                  <c:v>9.8756900878889595E-3</c:v>
                </c:pt>
                <c:pt idx="49771">
                  <c:v>1.0821427365062201E-2</c:v>
                </c:pt>
                <c:pt idx="49772">
                  <c:v>2.1931386542399602E-2</c:v>
                </c:pt>
                <c:pt idx="49773">
                  <c:v>3.8540444269226697E-2</c:v>
                </c:pt>
                <c:pt idx="49774">
                  <c:v>9.1853588475161192E-3</c:v>
                </c:pt>
                <c:pt idx="49775">
                  <c:v>1.06996738116833E-2</c:v>
                </c:pt>
                <c:pt idx="49776">
                  <c:v>6.5007356809445194E-2</c:v>
                </c:pt>
                <c:pt idx="49777">
                  <c:v>8.8603395161106092E-3</c:v>
                </c:pt>
                <c:pt idx="49778">
                  <c:v>2.2084212196291801E-2</c:v>
                </c:pt>
                <c:pt idx="49779">
                  <c:v>2.2056080145921E-2</c:v>
                </c:pt>
                <c:pt idx="49780">
                  <c:v>1.0618522805247201E-2</c:v>
                </c:pt>
                <c:pt idx="49781">
                  <c:v>1.5431715745538E-2</c:v>
                </c:pt>
                <c:pt idx="49782">
                  <c:v>9.4606178386743896E-3</c:v>
                </c:pt>
                <c:pt idx="49783">
                  <c:v>9.77798053926421E-3</c:v>
                </c:pt>
                <c:pt idx="49784">
                  <c:v>4.4138967599135902E-2</c:v>
                </c:pt>
                <c:pt idx="49785">
                  <c:v>9.7101430543655304E-3</c:v>
                </c:pt>
                <c:pt idx="49786">
                  <c:v>6.1503912369538498E-2</c:v>
                </c:pt>
                <c:pt idx="49787">
                  <c:v>5.1783853068801802E-2</c:v>
                </c:pt>
                <c:pt idx="49788">
                  <c:v>1.45100652138204E-2</c:v>
                </c:pt>
                <c:pt idx="49789">
                  <c:v>4.9152852201804598E-2</c:v>
                </c:pt>
                <c:pt idx="49790">
                  <c:v>1.5386803295786899E-2</c:v>
                </c:pt>
                <c:pt idx="49791">
                  <c:v>1.0256653871204301E-2</c:v>
                </c:pt>
                <c:pt idx="49792">
                  <c:v>3.2560779662926802E-2</c:v>
                </c:pt>
                <c:pt idx="49793">
                  <c:v>1.54408591872754E-2</c:v>
                </c:pt>
                <c:pt idx="49794">
                  <c:v>3.7655781357278102E-2</c:v>
                </c:pt>
                <c:pt idx="49795">
                  <c:v>4.7616508571428899E-2</c:v>
                </c:pt>
                <c:pt idx="49796">
                  <c:v>4.2988991639290999E-2</c:v>
                </c:pt>
                <c:pt idx="49797">
                  <c:v>5.09631517007142E-2</c:v>
                </c:pt>
                <c:pt idx="49798">
                  <c:v>5.7323528314724398E-2</c:v>
                </c:pt>
                <c:pt idx="49799">
                  <c:v>1.30544299761816E-2</c:v>
                </c:pt>
                <c:pt idx="49800">
                  <c:v>6.6003191504776001E-2</c:v>
                </c:pt>
                <c:pt idx="49801">
                  <c:v>9.0331786285414994E-3</c:v>
                </c:pt>
                <c:pt idx="49802">
                  <c:v>2.0697400048028801E-2</c:v>
                </c:pt>
                <c:pt idx="49803">
                  <c:v>8.0582910537379294E-3</c:v>
                </c:pt>
                <c:pt idx="49804">
                  <c:v>9.0436414271533993E-3</c:v>
                </c:pt>
                <c:pt idx="49805">
                  <c:v>1.55138151417914E-2</c:v>
                </c:pt>
                <c:pt idx="49806">
                  <c:v>5.1896274039651497E-2</c:v>
                </c:pt>
                <c:pt idx="49807">
                  <c:v>1.5365540624531399E-2</c:v>
                </c:pt>
                <c:pt idx="49808">
                  <c:v>2.35058382963086E-2</c:v>
                </c:pt>
                <c:pt idx="49809">
                  <c:v>3.20216809101996E-2</c:v>
                </c:pt>
                <c:pt idx="49810">
                  <c:v>1.15945110974478E-2</c:v>
                </c:pt>
                <c:pt idx="49811">
                  <c:v>1.54430264610237E-2</c:v>
                </c:pt>
                <c:pt idx="49812">
                  <c:v>1.2409285916175501E-2</c:v>
                </c:pt>
                <c:pt idx="49813">
                  <c:v>9.1939769135316197E-3</c:v>
                </c:pt>
                <c:pt idx="49814">
                  <c:v>2.5936741495599401E-2</c:v>
                </c:pt>
                <c:pt idx="49815">
                  <c:v>2.8556599648926501E-2</c:v>
                </c:pt>
                <c:pt idx="49816">
                  <c:v>5.6425012626761702E-2</c:v>
                </c:pt>
                <c:pt idx="49817">
                  <c:v>7.7722081710812296E-2</c:v>
                </c:pt>
                <c:pt idx="49818">
                  <c:v>5.0979235656293399E-2</c:v>
                </c:pt>
                <c:pt idx="49819">
                  <c:v>9.0383848363413295E-3</c:v>
                </c:pt>
                <c:pt idx="49820">
                  <c:v>1.18745983954016E-2</c:v>
                </c:pt>
                <c:pt idx="49821">
                  <c:v>1.0822501475722199E-2</c:v>
                </c:pt>
                <c:pt idx="49822">
                  <c:v>8.75401503313686E-3</c:v>
                </c:pt>
                <c:pt idx="49823">
                  <c:v>7.9374661019655193E-2</c:v>
                </c:pt>
                <c:pt idx="49824">
                  <c:v>1.6899498720147201E-2</c:v>
                </c:pt>
                <c:pt idx="49825">
                  <c:v>8.3825532214842104E-3</c:v>
                </c:pt>
                <c:pt idx="49826">
                  <c:v>3.8596049007435303E-2</c:v>
                </c:pt>
                <c:pt idx="49827">
                  <c:v>1.3111241913637099E-2</c:v>
                </c:pt>
                <c:pt idx="49828">
                  <c:v>4.0796999135713698E-2</c:v>
                </c:pt>
                <c:pt idx="49829">
                  <c:v>1.02751497908673E-2</c:v>
                </c:pt>
                <c:pt idx="49830">
                  <c:v>1.04022563424207E-2</c:v>
                </c:pt>
                <c:pt idx="49831">
                  <c:v>8.9633645646081204E-3</c:v>
                </c:pt>
                <c:pt idx="49832">
                  <c:v>1.0249334477739999E-2</c:v>
                </c:pt>
                <c:pt idx="49833">
                  <c:v>1.0227843126697099E-2</c:v>
                </c:pt>
                <c:pt idx="49834">
                  <c:v>2.16502772633617E-2</c:v>
                </c:pt>
                <c:pt idx="49835">
                  <c:v>1.1686049097477299E-2</c:v>
                </c:pt>
                <c:pt idx="49836">
                  <c:v>1.1020253799356E-2</c:v>
                </c:pt>
                <c:pt idx="49837">
                  <c:v>2.5556873310059701E-2</c:v>
                </c:pt>
                <c:pt idx="49838">
                  <c:v>9.7275735713581706E-3</c:v>
                </c:pt>
                <c:pt idx="49839">
                  <c:v>9.2159141653151196E-3</c:v>
                </c:pt>
                <c:pt idx="49840">
                  <c:v>1.0494533259836699E-2</c:v>
                </c:pt>
                <c:pt idx="49841">
                  <c:v>5.88894813069381E-2</c:v>
                </c:pt>
                <c:pt idx="49842">
                  <c:v>1.3808277132026E-2</c:v>
                </c:pt>
                <c:pt idx="49843">
                  <c:v>2.11023773052634E-2</c:v>
                </c:pt>
                <c:pt idx="49844">
                  <c:v>4.8068921287278403E-2</c:v>
                </c:pt>
                <c:pt idx="49845">
                  <c:v>3.3696698222377697E-2</c:v>
                </c:pt>
                <c:pt idx="49846">
                  <c:v>9.7704059686981991E-3</c:v>
                </c:pt>
                <c:pt idx="49847">
                  <c:v>2.90213776714012E-2</c:v>
                </c:pt>
                <c:pt idx="49848">
                  <c:v>1.28007072640248E-2</c:v>
                </c:pt>
                <c:pt idx="49849">
                  <c:v>8.4242530321633497E-3</c:v>
                </c:pt>
                <c:pt idx="49850">
                  <c:v>3.7018758344459501E-2</c:v>
                </c:pt>
                <c:pt idx="49851">
                  <c:v>9.0659810892162306E-3</c:v>
                </c:pt>
                <c:pt idx="49852">
                  <c:v>1.8682605899773001E-2</c:v>
                </c:pt>
                <c:pt idx="49853">
                  <c:v>1.2795497480453499E-2</c:v>
                </c:pt>
                <c:pt idx="49854">
                  <c:v>3.4842746729973902E-2</c:v>
                </c:pt>
                <c:pt idx="49855">
                  <c:v>9.1457637794415594E-3</c:v>
                </c:pt>
                <c:pt idx="49856">
                  <c:v>1.8337879649511599E-2</c:v>
                </c:pt>
                <c:pt idx="49857">
                  <c:v>8.3302762235220092E-3</c:v>
                </c:pt>
                <c:pt idx="49858">
                  <c:v>7.87630960421031E-3</c:v>
                </c:pt>
                <c:pt idx="49859">
                  <c:v>1.1970185070290899E-2</c:v>
                </c:pt>
                <c:pt idx="49860">
                  <c:v>1.14391314954403E-2</c:v>
                </c:pt>
                <c:pt idx="49861">
                  <c:v>1.02915182007738E-2</c:v>
                </c:pt>
                <c:pt idx="49862">
                  <c:v>2.5442358704316801E-2</c:v>
                </c:pt>
                <c:pt idx="49863">
                  <c:v>1.1813328534574801E-2</c:v>
                </c:pt>
                <c:pt idx="49864">
                  <c:v>3.04554837554918E-2</c:v>
                </c:pt>
                <c:pt idx="49865">
                  <c:v>1.6086906244897399E-2</c:v>
                </c:pt>
                <c:pt idx="49866">
                  <c:v>3.7864585980086199E-2</c:v>
                </c:pt>
                <c:pt idx="49867">
                  <c:v>1.02366720088196E-2</c:v>
                </c:pt>
                <c:pt idx="49868">
                  <c:v>2.0706090749317799E-2</c:v>
                </c:pt>
                <c:pt idx="49869">
                  <c:v>1.1148687780264999E-2</c:v>
                </c:pt>
                <c:pt idx="49870">
                  <c:v>1.21263769684157E-2</c:v>
                </c:pt>
                <c:pt idx="49871">
                  <c:v>8.4563752611860193E-3</c:v>
                </c:pt>
                <c:pt idx="49872">
                  <c:v>7.4586563165140896E-2</c:v>
                </c:pt>
                <c:pt idx="49873">
                  <c:v>2.0877262083957099E-2</c:v>
                </c:pt>
                <c:pt idx="49874">
                  <c:v>2.3945106270163101E-2</c:v>
                </c:pt>
                <c:pt idx="49875">
                  <c:v>2.0209250632352401E-2</c:v>
                </c:pt>
                <c:pt idx="49876">
                  <c:v>1.5966103067757101E-2</c:v>
                </c:pt>
                <c:pt idx="49877">
                  <c:v>8.9085012805477006E-3</c:v>
                </c:pt>
                <c:pt idx="49878">
                  <c:v>2.06154564875482E-2</c:v>
                </c:pt>
                <c:pt idx="49879">
                  <c:v>1.43442376719887E-2</c:v>
                </c:pt>
                <c:pt idx="49880">
                  <c:v>9.2909872213703098E-3</c:v>
                </c:pt>
                <c:pt idx="49881">
                  <c:v>2.9982484779129601E-2</c:v>
                </c:pt>
                <c:pt idx="49882">
                  <c:v>2.0866541894185998E-2</c:v>
                </c:pt>
                <c:pt idx="49883">
                  <c:v>1.7197623533256799E-2</c:v>
                </c:pt>
                <c:pt idx="49884">
                  <c:v>2.0211826433142999E-2</c:v>
                </c:pt>
                <c:pt idx="49885">
                  <c:v>5.59992317214663E-2</c:v>
                </c:pt>
                <c:pt idx="49886">
                  <c:v>2.71258518759597E-2</c:v>
                </c:pt>
                <c:pt idx="49887">
                  <c:v>1.5491854453883701E-2</c:v>
                </c:pt>
                <c:pt idx="49888">
                  <c:v>1.27130984156286E-2</c:v>
                </c:pt>
                <c:pt idx="49889">
                  <c:v>1.0498069124585001E-2</c:v>
                </c:pt>
                <c:pt idx="49890">
                  <c:v>1.2225697494484E-2</c:v>
                </c:pt>
                <c:pt idx="49891">
                  <c:v>1.12206407126093E-2</c:v>
                </c:pt>
                <c:pt idx="49892">
                  <c:v>4.2006346074470603E-2</c:v>
                </c:pt>
                <c:pt idx="49893">
                  <c:v>7.0264493009263101E-2</c:v>
                </c:pt>
                <c:pt idx="49894">
                  <c:v>7.8524167316780299E-3</c:v>
                </c:pt>
                <c:pt idx="49895">
                  <c:v>2.1527247464620002E-2</c:v>
                </c:pt>
                <c:pt idx="49896">
                  <c:v>1.15827976367499E-2</c:v>
                </c:pt>
                <c:pt idx="49897">
                  <c:v>1.46768650646808E-2</c:v>
                </c:pt>
                <c:pt idx="49898">
                  <c:v>1.6654386173312899E-2</c:v>
                </c:pt>
                <c:pt idx="49899">
                  <c:v>1.7135667450087801E-2</c:v>
                </c:pt>
                <c:pt idx="49900">
                  <c:v>7.55482957095506E-3</c:v>
                </c:pt>
                <c:pt idx="49901">
                  <c:v>8.1444382356660096E-3</c:v>
                </c:pt>
                <c:pt idx="49902">
                  <c:v>1.0535581696616499E-2</c:v>
                </c:pt>
                <c:pt idx="49903">
                  <c:v>1.4466578899521401E-2</c:v>
                </c:pt>
                <c:pt idx="49904">
                  <c:v>1.35199256718631E-2</c:v>
                </c:pt>
                <c:pt idx="49905">
                  <c:v>2.38562539747912E-2</c:v>
                </c:pt>
                <c:pt idx="49906">
                  <c:v>1.0721250460509099E-2</c:v>
                </c:pt>
                <c:pt idx="49907">
                  <c:v>8.2230209708392694E-3</c:v>
                </c:pt>
                <c:pt idx="49908">
                  <c:v>2.5170729791470298E-2</c:v>
                </c:pt>
                <c:pt idx="49909">
                  <c:v>9.5337661556978599E-3</c:v>
                </c:pt>
                <c:pt idx="49910">
                  <c:v>2.06475225523906E-2</c:v>
                </c:pt>
                <c:pt idx="49911">
                  <c:v>1.8874031679622E-2</c:v>
                </c:pt>
                <c:pt idx="49912">
                  <c:v>3.0590369259773199E-2</c:v>
                </c:pt>
                <c:pt idx="49913">
                  <c:v>1.8304565764777202E-2</c:v>
                </c:pt>
                <c:pt idx="49914">
                  <c:v>7.0694474828454396E-2</c:v>
                </c:pt>
                <c:pt idx="49915">
                  <c:v>8.5200405056483491E-3</c:v>
                </c:pt>
                <c:pt idx="49916">
                  <c:v>4.2221098570260303E-2</c:v>
                </c:pt>
                <c:pt idx="49917">
                  <c:v>1.57165322363935E-2</c:v>
                </c:pt>
                <c:pt idx="49918">
                  <c:v>3.5820869778666199E-2</c:v>
                </c:pt>
                <c:pt idx="49919">
                  <c:v>1.15317294285568E-2</c:v>
                </c:pt>
                <c:pt idx="49920">
                  <c:v>8.8075523930622995E-3</c:v>
                </c:pt>
                <c:pt idx="49921">
                  <c:v>1.0441321672441E-2</c:v>
                </c:pt>
                <c:pt idx="49922">
                  <c:v>1.39638503712684E-2</c:v>
                </c:pt>
                <c:pt idx="49923">
                  <c:v>1.0226596371244699E-2</c:v>
                </c:pt>
                <c:pt idx="49924">
                  <c:v>1.6290727496886599E-2</c:v>
                </c:pt>
                <c:pt idx="49925">
                  <c:v>1.9030542212079601E-2</c:v>
                </c:pt>
                <c:pt idx="49926">
                  <c:v>2.3864255819561302E-2</c:v>
                </c:pt>
                <c:pt idx="49927">
                  <c:v>4.1057840535477598E-2</c:v>
                </c:pt>
                <c:pt idx="49928">
                  <c:v>1.10797970195563E-2</c:v>
                </c:pt>
                <c:pt idx="49929">
                  <c:v>1.51246813316735E-2</c:v>
                </c:pt>
                <c:pt idx="49930">
                  <c:v>9.1957188492351408E-3</c:v>
                </c:pt>
                <c:pt idx="49931">
                  <c:v>2.4131786858099101E-2</c:v>
                </c:pt>
                <c:pt idx="49932">
                  <c:v>2.5771937103466001E-2</c:v>
                </c:pt>
                <c:pt idx="49933">
                  <c:v>9.0253586812697895E-3</c:v>
                </c:pt>
                <c:pt idx="49934">
                  <c:v>7.4091743521277398E-2</c:v>
                </c:pt>
                <c:pt idx="49935">
                  <c:v>1.27113859095551E-2</c:v>
                </c:pt>
                <c:pt idx="49936">
                  <c:v>5.4919181897761897E-2</c:v>
                </c:pt>
                <c:pt idx="49937">
                  <c:v>2.3228320660568E-2</c:v>
                </c:pt>
                <c:pt idx="49938">
                  <c:v>5.5702174362205703E-2</c:v>
                </c:pt>
                <c:pt idx="49939">
                  <c:v>4.8612562078494001E-2</c:v>
                </c:pt>
                <c:pt idx="49940">
                  <c:v>1.46756653374515E-2</c:v>
                </c:pt>
                <c:pt idx="49941">
                  <c:v>1.29297509226714E-2</c:v>
                </c:pt>
                <c:pt idx="49942">
                  <c:v>1.1008873210920001E-2</c:v>
                </c:pt>
                <c:pt idx="49943">
                  <c:v>9.0163016590936694E-3</c:v>
                </c:pt>
                <c:pt idx="49944">
                  <c:v>1.2682414298362201E-2</c:v>
                </c:pt>
                <c:pt idx="49945">
                  <c:v>3.2087675125085799E-2</c:v>
                </c:pt>
                <c:pt idx="49946">
                  <c:v>1.07109305460292E-2</c:v>
                </c:pt>
                <c:pt idx="49947">
                  <c:v>1.41899440390477E-2</c:v>
                </c:pt>
                <c:pt idx="49948">
                  <c:v>2.7617130077557499E-2</c:v>
                </c:pt>
                <c:pt idx="49949">
                  <c:v>3.5625762983559003E-2</c:v>
                </c:pt>
                <c:pt idx="49950">
                  <c:v>1.9038455300134299E-2</c:v>
                </c:pt>
                <c:pt idx="49951">
                  <c:v>1.30131810303759E-2</c:v>
                </c:pt>
                <c:pt idx="49952">
                  <c:v>1.39819800830765E-2</c:v>
                </c:pt>
                <c:pt idx="49953">
                  <c:v>1.0778393438837601E-2</c:v>
                </c:pt>
                <c:pt idx="49954">
                  <c:v>1.75085947067328E-2</c:v>
                </c:pt>
                <c:pt idx="49955">
                  <c:v>3.8795989619629302E-2</c:v>
                </c:pt>
                <c:pt idx="49956">
                  <c:v>8.6331833899281792E-3</c:v>
                </c:pt>
                <c:pt idx="49957">
                  <c:v>1.04565920461247E-2</c:v>
                </c:pt>
                <c:pt idx="49958">
                  <c:v>6.6069328268707997E-2</c:v>
                </c:pt>
                <c:pt idx="49959">
                  <c:v>1.3736361460555201E-2</c:v>
                </c:pt>
                <c:pt idx="49960">
                  <c:v>1.7052814136386599E-2</c:v>
                </c:pt>
                <c:pt idx="49961">
                  <c:v>1.0468443102462701E-2</c:v>
                </c:pt>
                <c:pt idx="49962">
                  <c:v>1.2868331570697699E-2</c:v>
                </c:pt>
                <c:pt idx="49963">
                  <c:v>8.0092015953347907E-3</c:v>
                </c:pt>
                <c:pt idx="49964">
                  <c:v>1.14737368514761E-2</c:v>
                </c:pt>
                <c:pt idx="49965">
                  <c:v>1.80502223077923E-2</c:v>
                </c:pt>
                <c:pt idx="49966">
                  <c:v>1.14062322492873E-2</c:v>
                </c:pt>
                <c:pt idx="49967">
                  <c:v>1.7211514592085E-2</c:v>
                </c:pt>
                <c:pt idx="49968">
                  <c:v>1.0871771412470199E-2</c:v>
                </c:pt>
                <c:pt idx="49969">
                  <c:v>2.2786970492551899E-2</c:v>
                </c:pt>
                <c:pt idx="49970">
                  <c:v>1.8971193288483401E-2</c:v>
                </c:pt>
                <c:pt idx="49971">
                  <c:v>4.6223425342649997E-2</c:v>
                </c:pt>
                <c:pt idx="49972">
                  <c:v>6.1031213728829803E-2</c:v>
                </c:pt>
                <c:pt idx="49973">
                  <c:v>3.71240991200356E-2</c:v>
                </c:pt>
                <c:pt idx="49974">
                  <c:v>1.1501851584721799E-2</c:v>
                </c:pt>
                <c:pt idx="49975">
                  <c:v>1.33675546387253E-2</c:v>
                </c:pt>
                <c:pt idx="49976">
                  <c:v>7.5819105196617401E-2</c:v>
                </c:pt>
                <c:pt idx="49977">
                  <c:v>1.51399276412392E-2</c:v>
                </c:pt>
                <c:pt idx="49978">
                  <c:v>3.6822139103818499E-2</c:v>
                </c:pt>
                <c:pt idx="49979">
                  <c:v>1.91338483516015E-2</c:v>
                </c:pt>
                <c:pt idx="49980">
                  <c:v>3.67474244155684E-2</c:v>
                </c:pt>
                <c:pt idx="49981">
                  <c:v>1.72009931332377E-2</c:v>
                </c:pt>
                <c:pt idx="49982">
                  <c:v>9.0096519335695607E-3</c:v>
                </c:pt>
                <c:pt idx="49983">
                  <c:v>3.07239128916445E-2</c:v>
                </c:pt>
                <c:pt idx="49984">
                  <c:v>6.2221869183654001E-2</c:v>
                </c:pt>
                <c:pt idx="49985">
                  <c:v>2.9463625623385701E-2</c:v>
                </c:pt>
                <c:pt idx="49986">
                  <c:v>4.4941965591089802E-2</c:v>
                </c:pt>
                <c:pt idx="49987">
                  <c:v>1.1076564763254E-2</c:v>
                </c:pt>
                <c:pt idx="49988">
                  <c:v>4.9459307047039401E-2</c:v>
                </c:pt>
                <c:pt idx="49989">
                  <c:v>2.7860537884890998E-2</c:v>
                </c:pt>
                <c:pt idx="49990">
                  <c:v>1.06933482021017E-2</c:v>
                </c:pt>
                <c:pt idx="49991">
                  <c:v>6.8678553880187704E-2</c:v>
                </c:pt>
                <c:pt idx="49992">
                  <c:v>9.3439355696074995E-3</c:v>
                </c:pt>
                <c:pt idx="49993">
                  <c:v>2.4326859783549499E-2</c:v>
                </c:pt>
                <c:pt idx="49994">
                  <c:v>7.0628237571831495E-2</c:v>
                </c:pt>
                <c:pt idx="49995">
                  <c:v>3.6931931736996999E-2</c:v>
                </c:pt>
                <c:pt idx="49996">
                  <c:v>1.0643568895101201E-2</c:v>
                </c:pt>
                <c:pt idx="49997">
                  <c:v>1.148517940193E-2</c:v>
                </c:pt>
                <c:pt idx="49998">
                  <c:v>3.0092175896709299E-2</c:v>
                </c:pt>
                <c:pt idx="49999">
                  <c:v>8.3979059364111593E-3</c:v>
                </c:pt>
                <c:pt idx="50000">
                  <c:v>2.1667653703066201E-2</c:v>
                </c:pt>
                <c:pt idx="50001">
                  <c:v>1.2453233704892199E-2</c:v>
                </c:pt>
                <c:pt idx="50002">
                  <c:v>6.2364960504225998E-2</c:v>
                </c:pt>
                <c:pt idx="50003">
                  <c:v>3.2824755546577399E-2</c:v>
                </c:pt>
                <c:pt idx="50004">
                  <c:v>1.0049100626168799E-2</c:v>
                </c:pt>
                <c:pt idx="50005">
                  <c:v>1.1395226108051999E-2</c:v>
                </c:pt>
                <c:pt idx="50006">
                  <c:v>1.23222159590016E-2</c:v>
                </c:pt>
                <c:pt idx="50007">
                  <c:v>5.6249466386960302E-2</c:v>
                </c:pt>
                <c:pt idx="50008">
                  <c:v>4.66729439485708E-2</c:v>
                </c:pt>
                <c:pt idx="50009">
                  <c:v>1.8648666417082401E-2</c:v>
                </c:pt>
                <c:pt idx="50010">
                  <c:v>2.8562569841784999E-2</c:v>
                </c:pt>
                <c:pt idx="50011">
                  <c:v>1.0446073285891099E-2</c:v>
                </c:pt>
                <c:pt idx="50012">
                  <c:v>1.53529771031188E-2</c:v>
                </c:pt>
                <c:pt idx="50013">
                  <c:v>1.9137206021738299E-2</c:v>
                </c:pt>
                <c:pt idx="50014">
                  <c:v>3.3669503747723803E-2</c:v>
                </c:pt>
                <c:pt idx="50015">
                  <c:v>2.2234025934924299E-2</c:v>
                </c:pt>
                <c:pt idx="50016">
                  <c:v>1.1040284036168699E-2</c:v>
                </c:pt>
                <c:pt idx="50017">
                  <c:v>9.2739123848285098E-3</c:v>
                </c:pt>
                <c:pt idx="50018">
                  <c:v>1.10521518590269E-2</c:v>
                </c:pt>
                <c:pt idx="50019">
                  <c:v>8.6242380525654392E-3</c:v>
                </c:pt>
                <c:pt idx="50020">
                  <c:v>9.3173187783858608E-3</c:v>
                </c:pt>
                <c:pt idx="50021">
                  <c:v>2.2899020389092702E-2</c:v>
                </c:pt>
                <c:pt idx="50022">
                  <c:v>9.3896854653499808E-3</c:v>
                </c:pt>
                <c:pt idx="50023">
                  <c:v>1.15879756122795E-2</c:v>
                </c:pt>
                <c:pt idx="50024">
                  <c:v>2.0920799124873799E-2</c:v>
                </c:pt>
                <c:pt idx="50025">
                  <c:v>1.52021594789724E-2</c:v>
                </c:pt>
                <c:pt idx="50026">
                  <c:v>1.48818249875277E-2</c:v>
                </c:pt>
                <c:pt idx="50027">
                  <c:v>8.2556707475967307E-3</c:v>
                </c:pt>
                <c:pt idx="50028">
                  <c:v>4.9195178322930799E-2</c:v>
                </c:pt>
                <c:pt idx="50029">
                  <c:v>1.3720119278367599E-2</c:v>
                </c:pt>
                <c:pt idx="50030">
                  <c:v>1.01289040797961E-2</c:v>
                </c:pt>
                <c:pt idx="50031">
                  <c:v>1.56106263430538E-2</c:v>
                </c:pt>
                <c:pt idx="50032">
                  <c:v>1.2664496189102E-2</c:v>
                </c:pt>
                <c:pt idx="50033">
                  <c:v>9.2038615506107105E-3</c:v>
                </c:pt>
                <c:pt idx="50034">
                  <c:v>1.33238218323942E-2</c:v>
                </c:pt>
                <c:pt idx="50035">
                  <c:v>1.9776974925524E-2</c:v>
                </c:pt>
                <c:pt idx="50036">
                  <c:v>9.1654080135286295E-3</c:v>
                </c:pt>
                <c:pt idx="50037">
                  <c:v>2.6936738417792198E-2</c:v>
                </c:pt>
                <c:pt idx="50038">
                  <c:v>1.19750130182242E-2</c:v>
                </c:pt>
                <c:pt idx="50039">
                  <c:v>7.9195331750825798E-2</c:v>
                </c:pt>
                <c:pt idx="50040">
                  <c:v>4.7863757812959103E-2</c:v>
                </c:pt>
                <c:pt idx="50041">
                  <c:v>6.15617035403246E-2</c:v>
                </c:pt>
                <c:pt idx="50042">
                  <c:v>3.8735257571455503E-2</c:v>
                </c:pt>
                <c:pt idx="50043">
                  <c:v>1.16474282986505E-2</c:v>
                </c:pt>
                <c:pt idx="50044">
                  <c:v>8.4426507118048194E-3</c:v>
                </c:pt>
                <c:pt idx="50045">
                  <c:v>8.2602148806205904E-3</c:v>
                </c:pt>
                <c:pt idx="50046">
                  <c:v>4.1372383852940897E-2</c:v>
                </c:pt>
                <c:pt idx="50047">
                  <c:v>1.39242994838156E-2</c:v>
                </c:pt>
                <c:pt idx="50048">
                  <c:v>2.04904384665857E-2</c:v>
                </c:pt>
                <c:pt idx="50049">
                  <c:v>1.39957157869652E-2</c:v>
                </c:pt>
                <c:pt idx="50050">
                  <c:v>7.61845901638422E-2</c:v>
                </c:pt>
                <c:pt idx="50051">
                  <c:v>8.8158038587227202E-3</c:v>
                </c:pt>
                <c:pt idx="50052">
                  <c:v>2.54455982170133E-2</c:v>
                </c:pt>
                <c:pt idx="50053">
                  <c:v>1.72280071143266E-2</c:v>
                </c:pt>
                <c:pt idx="50054">
                  <c:v>2.2303417017347098E-2</c:v>
                </c:pt>
                <c:pt idx="50055">
                  <c:v>2.6908367612836399E-2</c:v>
                </c:pt>
                <c:pt idx="50056">
                  <c:v>2.3059835807377999E-2</c:v>
                </c:pt>
                <c:pt idx="50057">
                  <c:v>6.2047006395834797E-2</c:v>
                </c:pt>
                <c:pt idx="50058">
                  <c:v>2.3850595771336799E-2</c:v>
                </c:pt>
                <c:pt idx="50059">
                  <c:v>5.2080626652306602E-2</c:v>
                </c:pt>
                <c:pt idx="50060">
                  <c:v>8.5661359201329099E-3</c:v>
                </c:pt>
                <c:pt idx="50061">
                  <c:v>8.56286844487022E-3</c:v>
                </c:pt>
                <c:pt idx="50062">
                  <c:v>6.1040927139945099E-2</c:v>
                </c:pt>
                <c:pt idx="50063">
                  <c:v>9.1021800383939803E-3</c:v>
                </c:pt>
                <c:pt idx="50064">
                  <c:v>5.3387407399453503E-2</c:v>
                </c:pt>
                <c:pt idx="50065">
                  <c:v>8.8589226236267006E-3</c:v>
                </c:pt>
                <c:pt idx="50066">
                  <c:v>8.7766422066334702E-3</c:v>
                </c:pt>
                <c:pt idx="50067">
                  <c:v>1.19595860934236E-2</c:v>
                </c:pt>
                <c:pt idx="50068">
                  <c:v>1.58845885138117E-2</c:v>
                </c:pt>
                <c:pt idx="50069">
                  <c:v>1.8305767054628799E-2</c:v>
                </c:pt>
                <c:pt idx="50070">
                  <c:v>9.3044784330189104E-3</c:v>
                </c:pt>
                <c:pt idx="50071">
                  <c:v>1.59771224058552E-2</c:v>
                </c:pt>
                <c:pt idx="50072">
                  <c:v>2.4611611784725498E-2</c:v>
                </c:pt>
                <c:pt idx="50073">
                  <c:v>1.8181692596371798E-2</c:v>
                </c:pt>
                <c:pt idx="50074">
                  <c:v>2.1630783782728799E-2</c:v>
                </c:pt>
                <c:pt idx="50075">
                  <c:v>5.9507426944937603E-2</c:v>
                </c:pt>
                <c:pt idx="50076">
                  <c:v>1.1758417322372599E-2</c:v>
                </c:pt>
                <c:pt idx="50077">
                  <c:v>8.29615209954912E-3</c:v>
                </c:pt>
                <c:pt idx="50078">
                  <c:v>7.4866296935245893E-2</c:v>
                </c:pt>
                <c:pt idx="50079">
                  <c:v>1.01617973552385E-2</c:v>
                </c:pt>
                <c:pt idx="50080">
                  <c:v>4.61835806849503E-2</c:v>
                </c:pt>
                <c:pt idx="50081">
                  <c:v>1.33768248384891E-2</c:v>
                </c:pt>
                <c:pt idx="50082">
                  <c:v>2.4333612088009798E-2</c:v>
                </c:pt>
                <c:pt idx="50083">
                  <c:v>9.0009221703487696E-3</c:v>
                </c:pt>
                <c:pt idx="50084">
                  <c:v>6.7654207613368794E-2</c:v>
                </c:pt>
                <c:pt idx="50085">
                  <c:v>1.2825237410369301E-2</c:v>
                </c:pt>
                <c:pt idx="50086">
                  <c:v>1.93790525124053E-2</c:v>
                </c:pt>
                <c:pt idx="50087">
                  <c:v>8.48925822294486E-3</c:v>
                </c:pt>
                <c:pt idx="50088">
                  <c:v>1.02263105282845E-2</c:v>
                </c:pt>
                <c:pt idx="50089">
                  <c:v>9.0175888916477105E-3</c:v>
                </c:pt>
                <c:pt idx="50090">
                  <c:v>8.2309390591225398E-2</c:v>
                </c:pt>
                <c:pt idx="50091">
                  <c:v>9.5432632367488304E-3</c:v>
                </c:pt>
                <c:pt idx="50092">
                  <c:v>1.0252687975408299E-2</c:v>
                </c:pt>
                <c:pt idx="50093">
                  <c:v>1.0896502620010301E-2</c:v>
                </c:pt>
                <c:pt idx="50094">
                  <c:v>1.08936928541812E-2</c:v>
                </c:pt>
                <c:pt idx="50095">
                  <c:v>1.7571492472671198E-2</c:v>
                </c:pt>
                <c:pt idx="50096">
                  <c:v>1.3389234998526499E-2</c:v>
                </c:pt>
                <c:pt idx="50097">
                  <c:v>5.5655819680872902E-2</c:v>
                </c:pt>
                <c:pt idx="50098">
                  <c:v>2.0168816876580901E-2</c:v>
                </c:pt>
                <c:pt idx="50099">
                  <c:v>2.1937569485740601E-2</c:v>
                </c:pt>
                <c:pt idx="50100">
                  <c:v>1.8198365476954401E-2</c:v>
                </c:pt>
                <c:pt idx="50101">
                  <c:v>1.25929805034259E-2</c:v>
                </c:pt>
                <c:pt idx="50102">
                  <c:v>2.2540336573752401E-2</c:v>
                </c:pt>
                <c:pt idx="50103">
                  <c:v>4.3986965373580399E-2</c:v>
                </c:pt>
                <c:pt idx="50104">
                  <c:v>7.6947650195481098E-3</c:v>
                </c:pt>
                <c:pt idx="50105">
                  <c:v>9.1085717241853308E-3</c:v>
                </c:pt>
                <c:pt idx="50106">
                  <c:v>1.10858223802191E-2</c:v>
                </c:pt>
                <c:pt idx="50107">
                  <c:v>1.0961035480246E-2</c:v>
                </c:pt>
                <c:pt idx="50108">
                  <c:v>2.9488643036171599E-2</c:v>
                </c:pt>
                <c:pt idx="50109">
                  <c:v>2.6997855144256198E-2</c:v>
                </c:pt>
                <c:pt idx="50110">
                  <c:v>1.0039732870123899E-2</c:v>
                </c:pt>
                <c:pt idx="50111">
                  <c:v>1.35025988759049E-2</c:v>
                </c:pt>
                <c:pt idx="50112">
                  <c:v>1.17968682608029E-2</c:v>
                </c:pt>
                <c:pt idx="50113">
                  <c:v>3.1833363509307898E-2</c:v>
                </c:pt>
                <c:pt idx="50114">
                  <c:v>1.1302992855758301E-2</c:v>
                </c:pt>
                <c:pt idx="50115">
                  <c:v>1.40819422423444E-2</c:v>
                </c:pt>
                <c:pt idx="50116">
                  <c:v>1.2647555947038799E-2</c:v>
                </c:pt>
                <c:pt idx="50117">
                  <c:v>1.4017080651396801E-2</c:v>
                </c:pt>
                <c:pt idx="50118">
                  <c:v>1.45910009092008E-2</c:v>
                </c:pt>
                <c:pt idx="50119">
                  <c:v>1.33524752462839E-2</c:v>
                </c:pt>
                <c:pt idx="50120">
                  <c:v>2.9251628525973902E-2</c:v>
                </c:pt>
                <c:pt idx="50121">
                  <c:v>4.4240683837502598E-2</c:v>
                </c:pt>
                <c:pt idx="50122">
                  <c:v>9.5928071665922904E-3</c:v>
                </c:pt>
                <c:pt idx="50123">
                  <c:v>7.5399941248300503E-3</c:v>
                </c:pt>
                <c:pt idx="50124">
                  <c:v>5.0197773503841199E-2</c:v>
                </c:pt>
                <c:pt idx="50125">
                  <c:v>1.2224432118883201E-2</c:v>
                </c:pt>
                <c:pt idx="50126">
                  <c:v>1.6363564800173602E-2</c:v>
                </c:pt>
                <c:pt idx="50127">
                  <c:v>1.4580804994570699E-2</c:v>
                </c:pt>
                <c:pt idx="50128">
                  <c:v>6.1779759242385102E-2</c:v>
                </c:pt>
                <c:pt idx="50129">
                  <c:v>1.15971006410466E-2</c:v>
                </c:pt>
                <c:pt idx="50130">
                  <c:v>1.25444595091213E-2</c:v>
                </c:pt>
                <c:pt idx="50131">
                  <c:v>5.3941742977454799E-2</c:v>
                </c:pt>
                <c:pt idx="50132">
                  <c:v>1.4068384801145001E-2</c:v>
                </c:pt>
                <c:pt idx="50133">
                  <c:v>5.80715508316084E-2</c:v>
                </c:pt>
                <c:pt idx="50134">
                  <c:v>3.0328974044925901E-2</c:v>
                </c:pt>
                <c:pt idx="50135">
                  <c:v>3.0675026283930401E-2</c:v>
                </c:pt>
                <c:pt idx="50136">
                  <c:v>1.60300975597878E-2</c:v>
                </c:pt>
                <c:pt idx="50137">
                  <c:v>1.0682886142469801E-2</c:v>
                </c:pt>
                <c:pt idx="50138">
                  <c:v>8.3051579686591395E-3</c:v>
                </c:pt>
                <c:pt idx="50139">
                  <c:v>1.0305343191059401E-2</c:v>
                </c:pt>
                <c:pt idx="50140">
                  <c:v>3.5837791124794099E-2</c:v>
                </c:pt>
                <c:pt idx="50141">
                  <c:v>1.5522645025160899E-2</c:v>
                </c:pt>
                <c:pt idx="50142">
                  <c:v>1.7302609226657498E-2</c:v>
                </c:pt>
                <c:pt idx="50143">
                  <c:v>1.33750786780641E-2</c:v>
                </c:pt>
                <c:pt idx="50144">
                  <c:v>2.0764878113251398E-2</c:v>
                </c:pt>
                <c:pt idx="50145">
                  <c:v>1.8722705442160901E-2</c:v>
                </c:pt>
                <c:pt idx="50146">
                  <c:v>1.3184987034221701E-2</c:v>
                </c:pt>
                <c:pt idx="50147">
                  <c:v>8.4584432259356707E-3</c:v>
                </c:pt>
                <c:pt idx="50148">
                  <c:v>1.77758362676072E-2</c:v>
                </c:pt>
                <c:pt idx="50149">
                  <c:v>2.95548189232821E-2</c:v>
                </c:pt>
                <c:pt idx="50150">
                  <c:v>1.0095369627757299E-2</c:v>
                </c:pt>
                <c:pt idx="50151">
                  <c:v>8.6071184717592397E-3</c:v>
                </c:pt>
                <c:pt idx="50152">
                  <c:v>9.4567394670078998E-3</c:v>
                </c:pt>
                <c:pt idx="50153">
                  <c:v>1.05600529695223E-2</c:v>
                </c:pt>
                <c:pt idx="50154">
                  <c:v>9.1976484635555005E-3</c:v>
                </c:pt>
                <c:pt idx="50155">
                  <c:v>2.0193205456153999E-2</c:v>
                </c:pt>
                <c:pt idx="50156">
                  <c:v>3.5934002275066199E-2</c:v>
                </c:pt>
                <c:pt idx="50157">
                  <c:v>5.2334395076960603E-2</c:v>
                </c:pt>
                <c:pt idx="50158">
                  <c:v>1.8605676388841599E-2</c:v>
                </c:pt>
                <c:pt idx="50159">
                  <c:v>3.0459255948060301E-2</c:v>
                </c:pt>
                <c:pt idx="50160">
                  <c:v>3.7119419629231397E-2</c:v>
                </c:pt>
                <c:pt idx="50161">
                  <c:v>3.8112512884353397E-2</c:v>
                </c:pt>
                <c:pt idx="50162">
                  <c:v>2.6129431782144899E-2</c:v>
                </c:pt>
                <c:pt idx="50163">
                  <c:v>2.4678215690449801E-2</c:v>
                </c:pt>
                <c:pt idx="50164">
                  <c:v>4.5268646178527397E-2</c:v>
                </c:pt>
                <c:pt idx="50165">
                  <c:v>1.2086100547457001E-2</c:v>
                </c:pt>
                <c:pt idx="50166">
                  <c:v>5.0804456331011501E-2</c:v>
                </c:pt>
                <c:pt idx="50167">
                  <c:v>1.13346345615016E-2</c:v>
                </c:pt>
                <c:pt idx="50168">
                  <c:v>1.5908899394705401E-2</c:v>
                </c:pt>
                <c:pt idx="50169">
                  <c:v>8.4638659851431104E-3</c:v>
                </c:pt>
                <c:pt idx="50170">
                  <c:v>1.62355229890641E-2</c:v>
                </c:pt>
                <c:pt idx="50171">
                  <c:v>6.2622438753054399E-2</c:v>
                </c:pt>
                <c:pt idx="50172">
                  <c:v>3.2165648881027201E-2</c:v>
                </c:pt>
                <c:pt idx="50173">
                  <c:v>1.7680268209033199E-2</c:v>
                </c:pt>
                <c:pt idx="50174">
                  <c:v>2.9149026762178499E-2</c:v>
                </c:pt>
                <c:pt idx="50175">
                  <c:v>9.9621690321808395E-3</c:v>
                </c:pt>
                <c:pt idx="50176">
                  <c:v>7.5452695582578402E-2</c:v>
                </c:pt>
                <c:pt idx="50177">
                  <c:v>2.9354572954068101E-2</c:v>
                </c:pt>
                <c:pt idx="50178">
                  <c:v>8.9370444484116497E-3</c:v>
                </c:pt>
                <c:pt idx="50179">
                  <c:v>1.3158700510426301E-2</c:v>
                </c:pt>
                <c:pt idx="50180">
                  <c:v>3.7451587818900303E-2</c:v>
                </c:pt>
                <c:pt idx="50181">
                  <c:v>7.6099313631441304E-2</c:v>
                </c:pt>
                <c:pt idx="50182">
                  <c:v>1.2651189533038501E-2</c:v>
                </c:pt>
                <c:pt idx="50183">
                  <c:v>7.7799457947321293E-2</c:v>
                </c:pt>
                <c:pt idx="50184">
                  <c:v>1.77239421433176E-2</c:v>
                </c:pt>
                <c:pt idx="50185">
                  <c:v>2.06064323659098E-2</c:v>
                </c:pt>
                <c:pt idx="50186">
                  <c:v>7.9950569651982099E-3</c:v>
                </c:pt>
                <c:pt idx="50187">
                  <c:v>1.1821162651299E-2</c:v>
                </c:pt>
                <c:pt idx="50188">
                  <c:v>9.5760039464499805E-3</c:v>
                </c:pt>
                <c:pt idx="50189">
                  <c:v>9.9197542669888401E-3</c:v>
                </c:pt>
                <c:pt idx="50190">
                  <c:v>3.7645630602359301E-2</c:v>
                </c:pt>
                <c:pt idx="50191">
                  <c:v>9.8482574727985408E-3</c:v>
                </c:pt>
                <c:pt idx="50192">
                  <c:v>6.5458346225848202E-2</c:v>
                </c:pt>
                <c:pt idx="50193">
                  <c:v>2.0322918941822501E-2</c:v>
                </c:pt>
                <c:pt idx="50194">
                  <c:v>8.6893235025068301E-3</c:v>
                </c:pt>
                <c:pt idx="50195">
                  <c:v>1.0497170508857699E-2</c:v>
                </c:pt>
                <c:pt idx="50196">
                  <c:v>1.5368650150153E-2</c:v>
                </c:pt>
                <c:pt idx="50197">
                  <c:v>1.7778086765401099E-2</c:v>
                </c:pt>
                <c:pt idx="50198">
                  <c:v>1.2772228723539201E-2</c:v>
                </c:pt>
                <c:pt idx="50199">
                  <c:v>1.7554011799558601E-2</c:v>
                </c:pt>
                <c:pt idx="50200">
                  <c:v>1.0965073707575299E-2</c:v>
                </c:pt>
                <c:pt idx="50201">
                  <c:v>2.7021674719550901E-2</c:v>
                </c:pt>
                <c:pt idx="50202">
                  <c:v>8.0982576821664303E-3</c:v>
                </c:pt>
                <c:pt idx="50203">
                  <c:v>1.7953954554327901E-2</c:v>
                </c:pt>
                <c:pt idx="50204">
                  <c:v>3.5438155848968998E-2</c:v>
                </c:pt>
                <c:pt idx="50205">
                  <c:v>1.4897707652978501E-2</c:v>
                </c:pt>
                <c:pt idx="50206">
                  <c:v>4.3590387980827303E-2</c:v>
                </c:pt>
                <c:pt idx="50207">
                  <c:v>3.6445624968234801E-2</c:v>
                </c:pt>
                <c:pt idx="50208">
                  <c:v>7.6886028072506094E-2</c:v>
                </c:pt>
                <c:pt idx="50209">
                  <c:v>5.2263106458541098E-2</c:v>
                </c:pt>
                <c:pt idx="50210">
                  <c:v>6.30855062522339E-2</c:v>
                </c:pt>
                <c:pt idx="50211">
                  <c:v>1.2243797524291E-2</c:v>
                </c:pt>
                <c:pt idx="50212">
                  <c:v>1.6580586899118399E-2</c:v>
                </c:pt>
                <c:pt idx="50213">
                  <c:v>3.1782545608278402E-2</c:v>
                </c:pt>
                <c:pt idx="50214">
                  <c:v>2.6922727906224301E-2</c:v>
                </c:pt>
                <c:pt idx="50215">
                  <c:v>5.6680524544223801E-2</c:v>
                </c:pt>
                <c:pt idx="50216">
                  <c:v>8.5684672466437607E-3</c:v>
                </c:pt>
                <c:pt idx="50217">
                  <c:v>1.04765753804198E-2</c:v>
                </c:pt>
                <c:pt idx="50218">
                  <c:v>9.6627257571957597E-3</c:v>
                </c:pt>
                <c:pt idx="50219">
                  <c:v>1.7747656600843702E-2</c:v>
                </c:pt>
                <c:pt idx="50220">
                  <c:v>2.5222783538413399E-2</c:v>
                </c:pt>
                <c:pt idx="50221">
                  <c:v>2.9282108428124801E-2</c:v>
                </c:pt>
                <c:pt idx="50222">
                  <c:v>1.37921549511269E-2</c:v>
                </c:pt>
                <c:pt idx="50223">
                  <c:v>2.7529164799606199E-2</c:v>
                </c:pt>
                <c:pt idx="50224">
                  <c:v>1.30828751262847E-2</c:v>
                </c:pt>
                <c:pt idx="50225">
                  <c:v>2.3026426314425301E-2</c:v>
                </c:pt>
                <c:pt idx="50226">
                  <c:v>2.35726794367268E-2</c:v>
                </c:pt>
                <c:pt idx="50227">
                  <c:v>3.5165989395845303E-2</c:v>
                </c:pt>
                <c:pt idx="50228">
                  <c:v>1.1121615338893401E-2</c:v>
                </c:pt>
                <c:pt idx="50229">
                  <c:v>1.5741444870456901E-2</c:v>
                </c:pt>
                <c:pt idx="50230">
                  <c:v>1.51119171159558E-2</c:v>
                </c:pt>
                <c:pt idx="50231">
                  <c:v>2.6920149902185501E-2</c:v>
                </c:pt>
                <c:pt idx="50232">
                  <c:v>1.9325591531935499E-2</c:v>
                </c:pt>
                <c:pt idx="50233">
                  <c:v>1.07306388647314E-2</c:v>
                </c:pt>
                <c:pt idx="50234">
                  <c:v>1.28250614749537E-2</c:v>
                </c:pt>
                <c:pt idx="50235">
                  <c:v>1.09469645852645E-2</c:v>
                </c:pt>
                <c:pt idx="50236">
                  <c:v>7.8208015275303393E-3</c:v>
                </c:pt>
                <c:pt idx="50237">
                  <c:v>1.2794549673333201E-2</c:v>
                </c:pt>
                <c:pt idx="50238">
                  <c:v>2.0100377642869802E-2</c:v>
                </c:pt>
                <c:pt idx="50239">
                  <c:v>2.31198314663657E-2</c:v>
                </c:pt>
                <c:pt idx="50240">
                  <c:v>8.3811127929431292E-3</c:v>
                </c:pt>
                <c:pt idx="50241">
                  <c:v>1.41136629133561E-2</c:v>
                </c:pt>
                <c:pt idx="50242">
                  <c:v>3.8632695921098102E-2</c:v>
                </c:pt>
                <c:pt idx="50243">
                  <c:v>1.44483656157081E-2</c:v>
                </c:pt>
                <c:pt idx="50244">
                  <c:v>2.2689522769574099E-2</c:v>
                </c:pt>
                <c:pt idx="50245">
                  <c:v>6.4621392752175405E-2</c:v>
                </c:pt>
                <c:pt idx="50246">
                  <c:v>2.5213650502392299E-2</c:v>
                </c:pt>
                <c:pt idx="50247">
                  <c:v>1.3158494911453201E-2</c:v>
                </c:pt>
                <c:pt idx="50248">
                  <c:v>1.2189619325975801E-2</c:v>
                </c:pt>
                <c:pt idx="50249">
                  <c:v>1.9329616254040002E-2</c:v>
                </c:pt>
                <c:pt idx="50250">
                  <c:v>1.8783213318379999E-2</c:v>
                </c:pt>
                <c:pt idx="50251">
                  <c:v>2.30216174679936E-2</c:v>
                </c:pt>
                <c:pt idx="50252">
                  <c:v>3.04370167001554E-2</c:v>
                </c:pt>
                <c:pt idx="50253">
                  <c:v>1.03619079806912E-2</c:v>
                </c:pt>
                <c:pt idx="50254">
                  <c:v>4.8469546638051302E-2</c:v>
                </c:pt>
                <c:pt idx="50255">
                  <c:v>1.4445000859093501E-2</c:v>
                </c:pt>
                <c:pt idx="50256">
                  <c:v>1.57755042856309E-2</c:v>
                </c:pt>
                <c:pt idx="50257">
                  <c:v>4.5845072748596102E-2</c:v>
                </c:pt>
                <c:pt idx="50258">
                  <c:v>8.8842722736819802E-3</c:v>
                </c:pt>
                <c:pt idx="50259">
                  <c:v>7.9590510101391204E-3</c:v>
                </c:pt>
                <c:pt idx="50260">
                  <c:v>1.47150264376121E-2</c:v>
                </c:pt>
                <c:pt idx="50261">
                  <c:v>2.11021344833188E-2</c:v>
                </c:pt>
                <c:pt idx="50262">
                  <c:v>2.9630734540033898E-2</c:v>
                </c:pt>
                <c:pt idx="50263">
                  <c:v>1.46616992805438E-2</c:v>
                </c:pt>
                <c:pt idx="50264">
                  <c:v>2.11519082040744E-2</c:v>
                </c:pt>
                <c:pt idx="50265">
                  <c:v>1.1944756549361101E-2</c:v>
                </c:pt>
                <c:pt idx="50266">
                  <c:v>1.5750298138295399E-2</c:v>
                </c:pt>
                <c:pt idx="50267">
                  <c:v>3.9078327441447097E-2</c:v>
                </c:pt>
                <c:pt idx="50268">
                  <c:v>1.1808937378044899E-2</c:v>
                </c:pt>
                <c:pt idx="50269">
                  <c:v>1.19477766176871E-2</c:v>
                </c:pt>
                <c:pt idx="50270">
                  <c:v>1.6716584810910099E-2</c:v>
                </c:pt>
                <c:pt idx="50271">
                  <c:v>1.2208801611764601E-2</c:v>
                </c:pt>
                <c:pt idx="50272">
                  <c:v>1.43417267935369E-2</c:v>
                </c:pt>
                <c:pt idx="50273">
                  <c:v>1.8299185696284401E-2</c:v>
                </c:pt>
                <c:pt idx="50274">
                  <c:v>1.42470485499397E-2</c:v>
                </c:pt>
                <c:pt idx="50275">
                  <c:v>2.4949595315871799E-2</c:v>
                </c:pt>
                <c:pt idx="50276">
                  <c:v>2.7758118857786E-2</c:v>
                </c:pt>
                <c:pt idx="50277">
                  <c:v>1.8118342856807499E-2</c:v>
                </c:pt>
                <c:pt idx="50278">
                  <c:v>5.1838210683994503E-2</c:v>
                </c:pt>
                <c:pt idx="50279">
                  <c:v>9.5670227740674903E-3</c:v>
                </c:pt>
                <c:pt idx="50280">
                  <c:v>9.2288356246830999E-3</c:v>
                </c:pt>
                <c:pt idx="50281">
                  <c:v>8.0624037785787805E-3</c:v>
                </c:pt>
                <c:pt idx="50282">
                  <c:v>5.0627772036742097E-2</c:v>
                </c:pt>
                <c:pt idx="50283">
                  <c:v>8.8033524840044706E-3</c:v>
                </c:pt>
                <c:pt idx="50284">
                  <c:v>2.5320145791420501E-2</c:v>
                </c:pt>
                <c:pt idx="50285">
                  <c:v>8.0652743939229193E-3</c:v>
                </c:pt>
                <c:pt idx="50286">
                  <c:v>8.7592623998611705E-3</c:v>
                </c:pt>
                <c:pt idx="50287">
                  <c:v>2.3786468445845799E-2</c:v>
                </c:pt>
                <c:pt idx="50288">
                  <c:v>2.0206445525459301E-2</c:v>
                </c:pt>
                <c:pt idx="50289">
                  <c:v>5.16668269777091E-2</c:v>
                </c:pt>
                <c:pt idx="50290">
                  <c:v>4.8849672955049002E-2</c:v>
                </c:pt>
                <c:pt idx="50291">
                  <c:v>8.6028178461186808E-3</c:v>
                </c:pt>
                <c:pt idx="50292">
                  <c:v>1.1191691799209201E-2</c:v>
                </c:pt>
                <c:pt idx="50293">
                  <c:v>1.92180273257814E-2</c:v>
                </c:pt>
                <c:pt idx="50294">
                  <c:v>5.6473433462522003E-2</c:v>
                </c:pt>
                <c:pt idx="50295">
                  <c:v>8.2139362366607793E-3</c:v>
                </c:pt>
                <c:pt idx="50296">
                  <c:v>3.3261330949891602E-2</c:v>
                </c:pt>
                <c:pt idx="50297">
                  <c:v>2.1256092411749802E-2</c:v>
                </c:pt>
                <c:pt idx="50298">
                  <c:v>3.7855638424519701E-2</c:v>
                </c:pt>
                <c:pt idx="50299">
                  <c:v>1.06600761567134E-2</c:v>
                </c:pt>
                <c:pt idx="50300">
                  <c:v>2.06674781730866E-2</c:v>
                </c:pt>
                <c:pt idx="50301">
                  <c:v>3.7183718203433198E-2</c:v>
                </c:pt>
                <c:pt idx="50302">
                  <c:v>8.8230135359123399E-3</c:v>
                </c:pt>
                <c:pt idx="50303">
                  <c:v>1.0102914557549801E-2</c:v>
                </c:pt>
                <c:pt idx="50304">
                  <c:v>1.45529465459916E-2</c:v>
                </c:pt>
                <c:pt idx="50305">
                  <c:v>1.7042350046044399E-2</c:v>
                </c:pt>
                <c:pt idx="50306">
                  <c:v>1.25317628897908E-2</c:v>
                </c:pt>
                <c:pt idx="50307">
                  <c:v>9.1460202146593297E-3</c:v>
                </c:pt>
                <c:pt idx="50308">
                  <c:v>7.4974430918851698E-2</c:v>
                </c:pt>
                <c:pt idx="50309">
                  <c:v>2.37818967908336E-2</c:v>
                </c:pt>
                <c:pt idx="50310">
                  <c:v>2.12019462668834E-2</c:v>
                </c:pt>
                <c:pt idx="50311">
                  <c:v>1.8609595208307302E-2</c:v>
                </c:pt>
                <c:pt idx="50312">
                  <c:v>2.5971766833378099E-2</c:v>
                </c:pt>
                <c:pt idx="50313">
                  <c:v>8.1071265383132293E-2</c:v>
                </c:pt>
                <c:pt idx="50314">
                  <c:v>1.10124781893466E-2</c:v>
                </c:pt>
                <c:pt idx="50315">
                  <c:v>1.10479328163167E-2</c:v>
                </c:pt>
                <c:pt idx="50316">
                  <c:v>2.5744661595347999E-2</c:v>
                </c:pt>
                <c:pt idx="50317">
                  <c:v>1.9400292632400899E-2</c:v>
                </c:pt>
                <c:pt idx="50318">
                  <c:v>9.1734423222177199E-3</c:v>
                </c:pt>
                <c:pt idx="50319">
                  <c:v>8.6708150058223306E-3</c:v>
                </c:pt>
                <c:pt idx="50320">
                  <c:v>2.4441525840544199E-2</c:v>
                </c:pt>
                <c:pt idx="50321">
                  <c:v>1.2328584670377001E-2</c:v>
                </c:pt>
                <c:pt idx="50322">
                  <c:v>1.45380732708535E-2</c:v>
                </c:pt>
                <c:pt idx="50323">
                  <c:v>1.502296088155E-2</c:v>
                </c:pt>
                <c:pt idx="50324">
                  <c:v>2.8639436648303498E-2</c:v>
                </c:pt>
                <c:pt idx="50325">
                  <c:v>1.0560974534779201E-2</c:v>
                </c:pt>
                <c:pt idx="50326">
                  <c:v>5.6891568739256299E-2</c:v>
                </c:pt>
                <c:pt idx="50327">
                  <c:v>1.8082093626629499E-2</c:v>
                </c:pt>
                <c:pt idx="50328">
                  <c:v>2.6018277785118501E-2</c:v>
                </c:pt>
                <c:pt idx="50329">
                  <c:v>1.28498467915555E-2</c:v>
                </c:pt>
                <c:pt idx="50330">
                  <c:v>1.3843183763713501E-2</c:v>
                </c:pt>
                <c:pt idx="50331">
                  <c:v>8.2332305598462E-3</c:v>
                </c:pt>
                <c:pt idx="50332">
                  <c:v>1.49654029178246E-2</c:v>
                </c:pt>
                <c:pt idx="50333">
                  <c:v>2.5582375339287401E-2</c:v>
                </c:pt>
                <c:pt idx="50334">
                  <c:v>4.0395098030228303E-2</c:v>
                </c:pt>
                <c:pt idx="50335">
                  <c:v>1.18233019925684E-2</c:v>
                </c:pt>
                <c:pt idx="50336">
                  <c:v>1.0367281150648999E-2</c:v>
                </c:pt>
                <c:pt idx="50337">
                  <c:v>2.5515454199972198E-2</c:v>
                </c:pt>
                <c:pt idx="50338">
                  <c:v>1.28483134091561E-2</c:v>
                </c:pt>
                <c:pt idx="50339">
                  <c:v>1.3752801037060201E-2</c:v>
                </c:pt>
                <c:pt idx="50340">
                  <c:v>1.5657749948864999E-2</c:v>
                </c:pt>
                <c:pt idx="50341">
                  <c:v>2.6409142807289499E-2</c:v>
                </c:pt>
                <c:pt idx="50342">
                  <c:v>1.6658941507652601E-2</c:v>
                </c:pt>
                <c:pt idx="50343">
                  <c:v>1.09408232090232E-2</c:v>
                </c:pt>
                <c:pt idx="50344">
                  <c:v>2.8571418701979701E-2</c:v>
                </c:pt>
                <c:pt idx="50345">
                  <c:v>9.7230972606061998E-3</c:v>
                </c:pt>
                <c:pt idx="50346">
                  <c:v>2.8025673663581101E-2</c:v>
                </c:pt>
                <c:pt idx="50347">
                  <c:v>7.7086662816985901E-3</c:v>
                </c:pt>
                <c:pt idx="50348">
                  <c:v>1.52233981340806E-2</c:v>
                </c:pt>
                <c:pt idx="50349">
                  <c:v>1.05024046352101E-2</c:v>
                </c:pt>
                <c:pt idx="50350">
                  <c:v>8.8393348906894691E-3</c:v>
                </c:pt>
                <c:pt idx="50351">
                  <c:v>9.6059596417241901E-3</c:v>
                </c:pt>
                <c:pt idx="50352">
                  <c:v>4.70217793997941E-2</c:v>
                </c:pt>
                <c:pt idx="50353">
                  <c:v>1.6969435329138201E-2</c:v>
                </c:pt>
                <c:pt idx="50354">
                  <c:v>2.0972575210754699E-2</c:v>
                </c:pt>
                <c:pt idx="50355">
                  <c:v>1.12333278099926E-2</c:v>
                </c:pt>
                <c:pt idx="50356">
                  <c:v>1.5703639835547501E-2</c:v>
                </c:pt>
                <c:pt idx="50357">
                  <c:v>2.7187209723234101E-2</c:v>
                </c:pt>
                <c:pt idx="50358">
                  <c:v>9.3521777870985302E-3</c:v>
                </c:pt>
                <c:pt idx="50359">
                  <c:v>4.7639690677688397E-2</c:v>
                </c:pt>
                <c:pt idx="50360">
                  <c:v>6.5002799859418495E-2</c:v>
                </c:pt>
                <c:pt idx="50361">
                  <c:v>1.35446851123763E-2</c:v>
                </c:pt>
                <c:pt idx="50362">
                  <c:v>5.0616751414777901E-2</c:v>
                </c:pt>
                <c:pt idx="50363">
                  <c:v>9.6151083484088806E-3</c:v>
                </c:pt>
                <c:pt idx="50364">
                  <c:v>3.70954017790322E-2</c:v>
                </c:pt>
                <c:pt idx="50365">
                  <c:v>5.4322147722853098E-2</c:v>
                </c:pt>
                <c:pt idx="50366">
                  <c:v>2.25877732617796E-2</c:v>
                </c:pt>
                <c:pt idx="50367">
                  <c:v>8.7521111779081309E-3</c:v>
                </c:pt>
                <c:pt idx="50368">
                  <c:v>1.09000717305528E-2</c:v>
                </c:pt>
                <c:pt idx="50369">
                  <c:v>1.9916959857561201E-2</c:v>
                </c:pt>
                <c:pt idx="50370">
                  <c:v>2.0954992754398601E-2</c:v>
                </c:pt>
                <c:pt idx="50371">
                  <c:v>3.1484687454257497E-2</c:v>
                </c:pt>
                <c:pt idx="50372">
                  <c:v>2.56490386448897E-2</c:v>
                </c:pt>
                <c:pt idx="50373">
                  <c:v>6.8682554232942006E-2</c:v>
                </c:pt>
                <c:pt idx="50374">
                  <c:v>2.64412788623496E-2</c:v>
                </c:pt>
                <c:pt idx="50375">
                  <c:v>5.4295695067980598E-2</c:v>
                </c:pt>
                <c:pt idx="50376">
                  <c:v>8.6573527484431392E-3</c:v>
                </c:pt>
                <c:pt idx="50377">
                  <c:v>1.20236548943932E-2</c:v>
                </c:pt>
                <c:pt idx="50378">
                  <c:v>3.0984716180499201E-2</c:v>
                </c:pt>
                <c:pt idx="50379">
                  <c:v>4.3086396235099002E-2</c:v>
                </c:pt>
                <c:pt idx="50380">
                  <c:v>7.5134677369306693E-2</c:v>
                </c:pt>
                <c:pt idx="50381">
                  <c:v>3.4177887419210497E-2</c:v>
                </c:pt>
                <c:pt idx="50382">
                  <c:v>1.1117866286915299E-2</c:v>
                </c:pt>
                <c:pt idx="50383">
                  <c:v>2.9208407677990302E-2</c:v>
                </c:pt>
                <c:pt idx="50384">
                  <c:v>6.9148804286268198E-2</c:v>
                </c:pt>
                <c:pt idx="50385">
                  <c:v>1.13545246687622E-2</c:v>
                </c:pt>
                <c:pt idx="50386">
                  <c:v>8.1563407227869894E-2</c:v>
                </c:pt>
                <c:pt idx="50387">
                  <c:v>2.0883591119303501E-2</c:v>
                </c:pt>
                <c:pt idx="50388">
                  <c:v>1.2454657262287699E-2</c:v>
                </c:pt>
                <c:pt idx="50389">
                  <c:v>1.23699205125093E-2</c:v>
                </c:pt>
                <c:pt idx="50390">
                  <c:v>7.8321587211415203E-2</c:v>
                </c:pt>
                <c:pt idx="50391">
                  <c:v>2.1698129261260898E-2</c:v>
                </c:pt>
                <c:pt idx="50392">
                  <c:v>2.8267544140900099E-2</c:v>
                </c:pt>
                <c:pt idx="50393">
                  <c:v>2.5566135285864901E-2</c:v>
                </c:pt>
                <c:pt idx="50394">
                  <c:v>1.1833696359100801E-2</c:v>
                </c:pt>
                <c:pt idx="50395">
                  <c:v>1.80182116172499E-2</c:v>
                </c:pt>
                <c:pt idx="50396">
                  <c:v>1.3680579040196801E-2</c:v>
                </c:pt>
                <c:pt idx="50397">
                  <c:v>1.1942066959736399E-2</c:v>
                </c:pt>
                <c:pt idx="50398">
                  <c:v>6.00253459257288E-2</c:v>
                </c:pt>
                <c:pt idx="50399">
                  <c:v>9.49688638291964E-3</c:v>
                </c:pt>
                <c:pt idx="50400">
                  <c:v>9.6557536384514198E-3</c:v>
                </c:pt>
                <c:pt idx="50401">
                  <c:v>1.5970283883380201E-2</c:v>
                </c:pt>
                <c:pt idx="50402">
                  <c:v>1.44094550077138E-2</c:v>
                </c:pt>
                <c:pt idx="50403">
                  <c:v>7.6758960842638002E-2</c:v>
                </c:pt>
                <c:pt idx="50404">
                  <c:v>4.9582566072427503E-2</c:v>
                </c:pt>
                <c:pt idx="50405">
                  <c:v>1.1250132854844899E-2</c:v>
                </c:pt>
                <c:pt idx="50406">
                  <c:v>5.6267401075655102E-2</c:v>
                </c:pt>
                <c:pt idx="50407">
                  <c:v>1.2777292526236999E-2</c:v>
                </c:pt>
                <c:pt idx="50408">
                  <c:v>2.1357648381731299E-2</c:v>
                </c:pt>
                <c:pt idx="50409">
                  <c:v>1.9519984986360601E-2</c:v>
                </c:pt>
                <c:pt idx="50410">
                  <c:v>2.8354599184911702E-2</c:v>
                </c:pt>
                <c:pt idx="50411">
                  <c:v>7.7244641469307998E-2</c:v>
                </c:pt>
                <c:pt idx="50412">
                  <c:v>8.6369593418153898E-3</c:v>
                </c:pt>
                <c:pt idx="50413">
                  <c:v>4.2051060066401802E-2</c:v>
                </c:pt>
                <c:pt idx="50414">
                  <c:v>2.16511207689291E-2</c:v>
                </c:pt>
                <c:pt idx="50415">
                  <c:v>2.7663858204263501E-2</c:v>
                </c:pt>
                <c:pt idx="50416">
                  <c:v>8.5417735218625297E-3</c:v>
                </c:pt>
                <c:pt idx="50417">
                  <c:v>1.6255121959921799E-2</c:v>
                </c:pt>
                <c:pt idx="50418">
                  <c:v>8.0729505614139697E-3</c:v>
                </c:pt>
                <c:pt idx="50419">
                  <c:v>1.05529826878034E-2</c:v>
                </c:pt>
                <c:pt idx="50420">
                  <c:v>7.6602425324925102E-2</c:v>
                </c:pt>
                <c:pt idx="50421">
                  <c:v>4.3774975676539103E-2</c:v>
                </c:pt>
                <c:pt idx="50422">
                  <c:v>9.8846847859963994E-3</c:v>
                </c:pt>
                <c:pt idx="50423">
                  <c:v>1.0231064427867901E-2</c:v>
                </c:pt>
                <c:pt idx="50424">
                  <c:v>5.2043510758778402E-2</c:v>
                </c:pt>
                <c:pt idx="50425">
                  <c:v>2.3344011455583701E-2</c:v>
                </c:pt>
                <c:pt idx="50426">
                  <c:v>4.21495345258453E-2</c:v>
                </c:pt>
                <c:pt idx="50427">
                  <c:v>6.8673486111291301E-2</c:v>
                </c:pt>
                <c:pt idx="50428">
                  <c:v>1.1910716554763201E-2</c:v>
                </c:pt>
                <c:pt idx="50429">
                  <c:v>6.2675438060239202E-2</c:v>
                </c:pt>
                <c:pt idx="50430">
                  <c:v>1.0676430234524199E-2</c:v>
                </c:pt>
                <c:pt idx="50431">
                  <c:v>2.9638194023812799E-2</c:v>
                </c:pt>
                <c:pt idx="50432">
                  <c:v>1.6834383738609501E-2</c:v>
                </c:pt>
                <c:pt idx="50433">
                  <c:v>4.6327075326221302E-2</c:v>
                </c:pt>
                <c:pt idx="50434">
                  <c:v>1.3836016428129301E-2</c:v>
                </c:pt>
                <c:pt idx="50435">
                  <c:v>2.6756189717583801E-2</c:v>
                </c:pt>
                <c:pt idx="50436">
                  <c:v>1.1497261674785699E-2</c:v>
                </c:pt>
                <c:pt idx="50437">
                  <c:v>2.11943006294615E-2</c:v>
                </c:pt>
                <c:pt idx="50438">
                  <c:v>4.9714186388007703E-2</c:v>
                </c:pt>
                <c:pt idx="50439">
                  <c:v>3.78928467882369E-2</c:v>
                </c:pt>
                <c:pt idx="50440">
                  <c:v>1.0429165382552501E-2</c:v>
                </c:pt>
                <c:pt idx="50441">
                  <c:v>8.1761391582090299E-3</c:v>
                </c:pt>
                <c:pt idx="50442">
                  <c:v>1.4280359134322801E-2</c:v>
                </c:pt>
                <c:pt idx="50443">
                  <c:v>5.45272591363632E-2</c:v>
                </c:pt>
                <c:pt idx="50444">
                  <c:v>4.8204010666973302E-2</c:v>
                </c:pt>
                <c:pt idx="50445">
                  <c:v>9.5940774519290006E-3</c:v>
                </c:pt>
                <c:pt idx="50446">
                  <c:v>3.30513519819811E-2</c:v>
                </c:pt>
                <c:pt idx="50447">
                  <c:v>6.8789039029251306E-2</c:v>
                </c:pt>
                <c:pt idx="50448">
                  <c:v>3.2485164151637998E-2</c:v>
                </c:pt>
                <c:pt idx="50449">
                  <c:v>1.5557941447154999E-2</c:v>
                </c:pt>
                <c:pt idx="50450">
                  <c:v>1.2820497069567701E-2</c:v>
                </c:pt>
                <c:pt idx="50451">
                  <c:v>5.2976593642225997E-2</c:v>
                </c:pt>
                <c:pt idx="50452">
                  <c:v>9.0287658894162397E-3</c:v>
                </c:pt>
                <c:pt idx="50453">
                  <c:v>5.2701720462280402E-2</c:v>
                </c:pt>
                <c:pt idx="50454">
                  <c:v>8.94937436824755E-3</c:v>
                </c:pt>
                <c:pt idx="50455">
                  <c:v>9.0523228946056897E-3</c:v>
                </c:pt>
                <c:pt idx="50456">
                  <c:v>1.07664268968487E-2</c:v>
                </c:pt>
                <c:pt idx="50457">
                  <c:v>6.1657632135927599E-2</c:v>
                </c:pt>
                <c:pt idx="50458">
                  <c:v>2.0027177797761801E-2</c:v>
                </c:pt>
                <c:pt idx="50459">
                  <c:v>3.3128660930051901E-2</c:v>
                </c:pt>
                <c:pt idx="50460">
                  <c:v>1.7215253088087201E-2</c:v>
                </c:pt>
                <c:pt idx="50461">
                  <c:v>6.1363109050217197E-2</c:v>
                </c:pt>
                <c:pt idx="50462">
                  <c:v>1.8303967792977702E-2</c:v>
                </c:pt>
                <c:pt idx="50463">
                  <c:v>1.0766274810107199E-2</c:v>
                </c:pt>
                <c:pt idx="50464">
                  <c:v>5.7433736786890503E-2</c:v>
                </c:pt>
                <c:pt idx="50465">
                  <c:v>3.3499730746124397E-2</c:v>
                </c:pt>
                <c:pt idx="50466">
                  <c:v>3.3441765860804801E-2</c:v>
                </c:pt>
                <c:pt idx="50467">
                  <c:v>3.2155083425568803E-2</c:v>
                </c:pt>
                <c:pt idx="50468">
                  <c:v>8.8913572806527501E-3</c:v>
                </c:pt>
                <c:pt idx="50469">
                  <c:v>1.01827015791846E-2</c:v>
                </c:pt>
                <c:pt idx="50470">
                  <c:v>1.50700876845204E-2</c:v>
                </c:pt>
                <c:pt idx="50471">
                  <c:v>2.08004526749479E-2</c:v>
                </c:pt>
                <c:pt idx="50472">
                  <c:v>1.04120847226499E-2</c:v>
                </c:pt>
                <c:pt idx="50473">
                  <c:v>1.21953375989657E-2</c:v>
                </c:pt>
                <c:pt idx="50474">
                  <c:v>1.10631302407194E-2</c:v>
                </c:pt>
                <c:pt idx="50475">
                  <c:v>1.23113375206437E-2</c:v>
                </c:pt>
                <c:pt idx="50476">
                  <c:v>2.6665885678109E-2</c:v>
                </c:pt>
                <c:pt idx="50477">
                  <c:v>8.4144852379236697E-3</c:v>
                </c:pt>
                <c:pt idx="50478">
                  <c:v>7.0586249276178001E-2</c:v>
                </c:pt>
                <c:pt idx="50479">
                  <c:v>2.83240716764698E-2</c:v>
                </c:pt>
                <c:pt idx="50480">
                  <c:v>1.07829305005463E-2</c:v>
                </c:pt>
                <c:pt idx="50481">
                  <c:v>1.3002649633175401E-2</c:v>
                </c:pt>
                <c:pt idx="50482">
                  <c:v>3.8401287396783099E-2</c:v>
                </c:pt>
                <c:pt idx="50483">
                  <c:v>1.5388510034470299E-2</c:v>
                </c:pt>
                <c:pt idx="50484">
                  <c:v>1.54441878197276E-2</c:v>
                </c:pt>
                <c:pt idx="50485">
                  <c:v>1.20493274489621E-2</c:v>
                </c:pt>
                <c:pt idx="50486">
                  <c:v>3.6475380641574302E-2</c:v>
                </c:pt>
                <c:pt idx="50487">
                  <c:v>2.6503648076637999E-2</c:v>
                </c:pt>
                <c:pt idx="50488">
                  <c:v>9.9533596159920995E-3</c:v>
                </c:pt>
                <c:pt idx="50489">
                  <c:v>4.5960367056516099E-2</c:v>
                </c:pt>
                <c:pt idx="50490">
                  <c:v>7.4189358020939206E-2</c:v>
                </c:pt>
                <c:pt idx="50491">
                  <c:v>2.05024576066179E-2</c:v>
                </c:pt>
                <c:pt idx="50492">
                  <c:v>1.8297043198385401E-2</c:v>
                </c:pt>
                <c:pt idx="50493">
                  <c:v>1.0959388581155E-2</c:v>
                </c:pt>
                <c:pt idx="50494">
                  <c:v>1.41799379381027E-2</c:v>
                </c:pt>
                <c:pt idx="50495">
                  <c:v>1.58887231180505E-2</c:v>
                </c:pt>
                <c:pt idx="50496">
                  <c:v>1.40147084863389E-2</c:v>
                </c:pt>
                <c:pt idx="50497">
                  <c:v>1.1892773662550701E-2</c:v>
                </c:pt>
                <c:pt idx="50498">
                  <c:v>8.6529798062491906E-3</c:v>
                </c:pt>
                <c:pt idx="50499">
                  <c:v>3.31296308251545E-2</c:v>
                </c:pt>
                <c:pt idx="50500">
                  <c:v>1.9547703880541702E-2</c:v>
                </c:pt>
                <c:pt idx="50501">
                  <c:v>9.0843718391806494E-3</c:v>
                </c:pt>
                <c:pt idx="50502">
                  <c:v>1.08225936866875E-2</c:v>
                </c:pt>
                <c:pt idx="50503">
                  <c:v>1.6300216642190401E-2</c:v>
                </c:pt>
                <c:pt idx="50504">
                  <c:v>2.6307053932119E-2</c:v>
                </c:pt>
                <c:pt idx="50505">
                  <c:v>2.0291176929814799E-2</c:v>
                </c:pt>
                <c:pt idx="50506">
                  <c:v>7.0478385983605396E-2</c:v>
                </c:pt>
                <c:pt idx="50507">
                  <c:v>8.1577058618282905E-3</c:v>
                </c:pt>
                <c:pt idx="50508">
                  <c:v>4.6668659793286799E-2</c:v>
                </c:pt>
                <c:pt idx="50509">
                  <c:v>1.90797658985912E-2</c:v>
                </c:pt>
                <c:pt idx="50510">
                  <c:v>5.8723504653839E-2</c:v>
                </c:pt>
                <c:pt idx="50511">
                  <c:v>2.98824207021029E-2</c:v>
                </c:pt>
                <c:pt idx="50512">
                  <c:v>2.4261478185821798E-2</c:v>
                </c:pt>
                <c:pt idx="50513">
                  <c:v>5.2256627885137998E-2</c:v>
                </c:pt>
                <c:pt idx="50514">
                  <c:v>3.8531536992302398E-2</c:v>
                </c:pt>
                <c:pt idx="50515">
                  <c:v>9.0072531316594696E-3</c:v>
                </c:pt>
                <c:pt idx="50516">
                  <c:v>1.3648748098916599E-2</c:v>
                </c:pt>
                <c:pt idx="50517">
                  <c:v>1.6030282434379799E-2</c:v>
                </c:pt>
                <c:pt idx="50518">
                  <c:v>2.0655020187599099E-2</c:v>
                </c:pt>
                <c:pt idx="50519">
                  <c:v>2.23050082152083E-2</c:v>
                </c:pt>
                <c:pt idx="50520">
                  <c:v>2.6933190499702699E-2</c:v>
                </c:pt>
                <c:pt idx="50521">
                  <c:v>7.6399336358963704E-2</c:v>
                </c:pt>
                <c:pt idx="50522">
                  <c:v>2.2941577532186799E-2</c:v>
                </c:pt>
                <c:pt idx="50523">
                  <c:v>1.5402436749828099E-2</c:v>
                </c:pt>
                <c:pt idx="50524">
                  <c:v>1.7986001017585601E-2</c:v>
                </c:pt>
                <c:pt idx="50525">
                  <c:v>2.94462853233446E-2</c:v>
                </c:pt>
                <c:pt idx="50526">
                  <c:v>1.34751738961094E-2</c:v>
                </c:pt>
                <c:pt idx="50527">
                  <c:v>6.8946155400941497E-2</c:v>
                </c:pt>
                <c:pt idx="50528">
                  <c:v>9.6994699372704302E-3</c:v>
                </c:pt>
                <c:pt idx="50529">
                  <c:v>8.5634492417376602E-3</c:v>
                </c:pt>
                <c:pt idx="50530">
                  <c:v>2.6163471515079501E-2</c:v>
                </c:pt>
                <c:pt idx="50531">
                  <c:v>1.5284232424727699E-2</c:v>
                </c:pt>
                <c:pt idx="50532">
                  <c:v>1.17585146383775E-2</c:v>
                </c:pt>
                <c:pt idx="50533">
                  <c:v>1.03116593444722E-2</c:v>
                </c:pt>
                <c:pt idx="50534">
                  <c:v>9.3049684867917894E-3</c:v>
                </c:pt>
                <c:pt idx="50535">
                  <c:v>1.2048778312948901E-2</c:v>
                </c:pt>
                <c:pt idx="50536">
                  <c:v>5.0544291214979102E-2</c:v>
                </c:pt>
                <c:pt idx="50537">
                  <c:v>2.36119468431688E-2</c:v>
                </c:pt>
                <c:pt idx="50538">
                  <c:v>1.64029840714063E-2</c:v>
                </c:pt>
                <c:pt idx="50539">
                  <c:v>8.7929891103245908E-3</c:v>
                </c:pt>
                <c:pt idx="50540">
                  <c:v>1.6635589347615699E-2</c:v>
                </c:pt>
                <c:pt idx="50541">
                  <c:v>2.0753019053796101E-2</c:v>
                </c:pt>
                <c:pt idx="50542">
                  <c:v>1.0799454802088699E-2</c:v>
                </c:pt>
                <c:pt idx="50543">
                  <c:v>1.29190922687125E-2</c:v>
                </c:pt>
                <c:pt idx="50544">
                  <c:v>1.5222369400441299E-2</c:v>
                </c:pt>
                <c:pt idx="50545">
                  <c:v>9.7713613607724199E-3</c:v>
                </c:pt>
                <c:pt idx="50546">
                  <c:v>6.3729750196333299E-2</c:v>
                </c:pt>
                <c:pt idx="50547">
                  <c:v>1.6395489085706601E-2</c:v>
                </c:pt>
                <c:pt idx="50548">
                  <c:v>8.0503323907132E-3</c:v>
                </c:pt>
                <c:pt idx="50549">
                  <c:v>9.9267620252252095E-3</c:v>
                </c:pt>
                <c:pt idx="50550">
                  <c:v>9.8030206607386903E-3</c:v>
                </c:pt>
                <c:pt idx="50551">
                  <c:v>1.0521903740028701E-2</c:v>
                </c:pt>
                <c:pt idx="50552">
                  <c:v>1.02347344609988E-2</c:v>
                </c:pt>
                <c:pt idx="50553">
                  <c:v>2.27710926397095E-2</c:v>
                </c:pt>
                <c:pt idx="50554">
                  <c:v>1.0029721212270399E-2</c:v>
                </c:pt>
                <c:pt idx="50555">
                  <c:v>1.7587634476268901E-2</c:v>
                </c:pt>
                <c:pt idx="50556">
                  <c:v>3.7862841475407402E-2</c:v>
                </c:pt>
                <c:pt idx="50557">
                  <c:v>8.5929150856527206E-3</c:v>
                </c:pt>
                <c:pt idx="50558">
                  <c:v>2.9163295806960102E-2</c:v>
                </c:pt>
                <c:pt idx="50559">
                  <c:v>4.2482467043695599E-2</c:v>
                </c:pt>
                <c:pt idx="50560">
                  <c:v>5.5954211334916501E-2</c:v>
                </c:pt>
                <c:pt idx="50561">
                  <c:v>1.40721191342416E-2</c:v>
                </c:pt>
                <c:pt idx="50562">
                  <c:v>1.06349438974033E-2</c:v>
                </c:pt>
                <c:pt idx="50563">
                  <c:v>1.30747661785817E-2</c:v>
                </c:pt>
                <c:pt idx="50564">
                  <c:v>2.1899946489226101E-2</c:v>
                </c:pt>
                <c:pt idx="50565">
                  <c:v>2.81463820198017E-2</c:v>
                </c:pt>
                <c:pt idx="50566">
                  <c:v>1.15881530230379E-2</c:v>
                </c:pt>
                <c:pt idx="50567">
                  <c:v>1.6627325184591001E-2</c:v>
                </c:pt>
                <c:pt idx="50568">
                  <c:v>1.2104661524254601E-2</c:v>
                </c:pt>
                <c:pt idx="50569">
                  <c:v>9.9052646190933603E-3</c:v>
                </c:pt>
                <c:pt idx="50570">
                  <c:v>2.1381342656893801E-2</c:v>
                </c:pt>
                <c:pt idx="50571">
                  <c:v>7.49582730490361E-2</c:v>
                </c:pt>
                <c:pt idx="50572">
                  <c:v>3.3744329186773898E-2</c:v>
                </c:pt>
                <c:pt idx="50573">
                  <c:v>9.3441780186242496E-3</c:v>
                </c:pt>
                <c:pt idx="50574">
                  <c:v>1.1653937396923801E-2</c:v>
                </c:pt>
                <c:pt idx="50575">
                  <c:v>9.0777758751351204E-3</c:v>
                </c:pt>
                <c:pt idx="50576">
                  <c:v>9.4538552679831103E-3</c:v>
                </c:pt>
                <c:pt idx="50577">
                  <c:v>1.6650684357707099E-2</c:v>
                </c:pt>
                <c:pt idx="50578">
                  <c:v>8.9743420178392992E-3</c:v>
                </c:pt>
                <c:pt idx="50579">
                  <c:v>1.4272160325679999E-2</c:v>
                </c:pt>
                <c:pt idx="50580">
                  <c:v>1.1248008399003801E-2</c:v>
                </c:pt>
                <c:pt idx="50581">
                  <c:v>1.9011631691644899E-2</c:v>
                </c:pt>
                <c:pt idx="50582">
                  <c:v>2.1925355676156302E-2</c:v>
                </c:pt>
                <c:pt idx="50583">
                  <c:v>1.20808758304427E-2</c:v>
                </c:pt>
                <c:pt idx="50584">
                  <c:v>1.1144180323539799E-2</c:v>
                </c:pt>
                <c:pt idx="50585">
                  <c:v>1.2190939804099099E-2</c:v>
                </c:pt>
                <c:pt idx="50586">
                  <c:v>3.5601168076107498E-2</c:v>
                </c:pt>
                <c:pt idx="50587">
                  <c:v>2.4234509682337001E-2</c:v>
                </c:pt>
                <c:pt idx="50588">
                  <c:v>9.7336977568555898E-3</c:v>
                </c:pt>
                <c:pt idx="50589">
                  <c:v>2.10547867808628E-2</c:v>
                </c:pt>
                <c:pt idx="50590">
                  <c:v>9.0305191637951501E-3</c:v>
                </c:pt>
                <c:pt idx="50591">
                  <c:v>1.0470864797051199E-2</c:v>
                </c:pt>
                <c:pt idx="50592">
                  <c:v>4.0901287025859601E-2</c:v>
                </c:pt>
                <c:pt idx="50593">
                  <c:v>1.05376195317543E-2</c:v>
                </c:pt>
                <c:pt idx="50594">
                  <c:v>8.8459113180934194E-3</c:v>
                </c:pt>
                <c:pt idx="50595">
                  <c:v>3.3540653272148703E-2</c:v>
                </c:pt>
                <c:pt idx="50596">
                  <c:v>8.2778143531298393E-3</c:v>
                </c:pt>
                <c:pt idx="50597">
                  <c:v>4.4750435891795601E-2</c:v>
                </c:pt>
                <c:pt idx="50598">
                  <c:v>2.4139199012015101E-2</c:v>
                </c:pt>
                <c:pt idx="50599">
                  <c:v>9.9728917482644498E-3</c:v>
                </c:pt>
                <c:pt idx="50600">
                  <c:v>9.4521360945096292E-3</c:v>
                </c:pt>
                <c:pt idx="50601">
                  <c:v>9.8193780570176997E-3</c:v>
                </c:pt>
                <c:pt idx="50602">
                  <c:v>6.2152334675744603E-2</c:v>
                </c:pt>
                <c:pt idx="50603">
                  <c:v>9.7943445778505799E-3</c:v>
                </c:pt>
                <c:pt idx="50604">
                  <c:v>1.39059658816276E-2</c:v>
                </c:pt>
                <c:pt idx="50605">
                  <c:v>1.8255626655828701E-2</c:v>
                </c:pt>
                <c:pt idx="50606">
                  <c:v>8.9784599208408908E-3</c:v>
                </c:pt>
                <c:pt idx="50607">
                  <c:v>2.5955540537850302E-2</c:v>
                </c:pt>
                <c:pt idx="50608">
                  <c:v>1.21668334279013E-2</c:v>
                </c:pt>
                <c:pt idx="50609">
                  <c:v>9.9359707281222696E-3</c:v>
                </c:pt>
                <c:pt idx="50610">
                  <c:v>1.17387686825365E-2</c:v>
                </c:pt>
                <c:pt idx="50611">
                  <c:v>1.3521006321181301E-2</c:v>
                </c:pt>
                <c:pt idx="50612">
                  <c:v>8.1506584701052497E-3</c:v>
                </c:pt>
                <c:pt idx="50613">
                  <c:v>9.4398730488400393E-3</c:v>
                </c:pt>
                <c:pt idx="50614">
                  <c:v>3.6585551443144099E-2</c:v>
                </c:pt>
                <c:pt idx="50615">
                  <c:v>6.3938350310781406E-2</c:v>
                </c:pt>
                <c:pt idx="50616">
                  <c:v>1.90792893173122E-2</c:v>
                </c:pt>
                <c:pt idx="50617">
                  <c:v>1.6557585329101399E-2</c:v>
                </c:pt>
                <c:pt idx="50618">
                  <c:v>3.5717158057570003E-2</c:v>
                </c:pt>
                <c:pt idx="50619">
                  <c:v>3.2307687596948999E-2</c:v>
                </c:pt>
                <c:pt idx="50620">
                  <c:v>9.96804413176966E-3</c:v>
                </c:pt>
                <c:pt idx="50621">
                  <c:v>1.2257481678143001E-2</c:v>
                </c:pt>
                <c:pt idx="50622">
                  <c:v>5.2701829493564903E-2</c:v>
                </c:pt>
                <c:pt idx="50623">
                  <c:v>9.5312913893211698E-3</c:v>
                </c:pt>
                <c:pt idx="50624">
                  <c:v>1.12208716195602E-2</c:v>
                </c:pt>
                <c:pt idx="50625">
                  <c:v>1.6054130543714601E-2</c:v>
                </c:pt>
                <c:pt idx="50626">
                  <c:v>2.62411545591398E-2</c:v>
                </c:pt>
                <c:pt idx="50627">
                  <c:v>2.2209284878349299E-2</c:v>
                </c:pt>
                <c:pt idx="50628">
                  <c:v>3.1827251569201999E-2</c:v>
                </c:pt>
                <c:pt idx="50629">
                  <c:v>9.2426247642717896E-3</c:v>
                </c:pt>
                <c:pt idx="50630">
                  <c:v>1.7574699846415399E-2</c:v>
                </c:pt>
                <c:pt idx="50631">
                  <c:v>2.1731203671740699E-2</c:v>
                </c:pt>
                <c:pt idx="50632">
                  <c:v>8.9668965039140704E-3</c:v>
                </c:pt>
                <c:pt idx="50633">
                  <c:v>6.3124098628921002E-2</c:v>
                </c:pt>
                <c:pt idx="50634">
                  <c:v>3.7021980883194097E-2</c:v>
                </c:pt>
                <c:pt idx="50635">
                  <c:v>3.86494548994974E-2</c:v>
                </c:pt>
                <c:pt idx="50636">
                  <c:v>2.1450575719397E-2</c:v>
                </c:pt>
                <c:pt idx="50637">
                  <c:v>4.7090014774582502E-2</c:v>
                </c:pt>
                <c:pt idx="50638">
                  <c:v>2.65900612662332E-2</c:v>
                </c:pt>
                <c:pt idx="50639">
                  <c:v>7.0215968544353094E-2</c:v>
                </c:pt>
                <c:pt idx="50640">
                  <c:v>2.84140374844206E-2</c:v>
                </c:pt>
                <c:pt idx="50641">
                  <c:v>8.8652473690257402E-3</c:v>
                </c:pt>
                <c:pt idx="50642">
                  <c:v>1.6884818697340601E-2</c:v>
                </c:pt>
                <c:pt idx="50643">
                  <c:v>1.3625734734542001E-2</c:v>
                </c:pt>
                <c:pt idx="50644">
                  <c:v>1.09654280399807E-2</c:v>
                </c:pt>
                <c:pt idx="50645">
                  <c:v>3.09320755351408E-2</c:v>
                </c:pt>
                <c:pt idx="50646">
                  <c:v>1.18336048647511E-2</c:v>
                </c:pt>
                <c:pt idx="50647">
                  <c:v>9.14297252048492E-3</c:v>
                </c:pt>
                <c:pt idx="50648">
                  <c:v>8.2692077184432805E-2</c:v>
                </c:pt>
                <c:pt idx="50649">
                  <c:v>9.2021412395385492E-3</c:v>
                </c:pt>
                <c:pt idx="50650">
                  <c:v>9.0016610002305302E-3</c:v>
                </c:pt>
                <c:pt idx="50651">
                  <c:v>3.45272962667445E-2</c:v>
                </c:pt>
                <c:pt idx="50652">
                  <c:v>1.57451522586694E-2</c:v>
                </c:pt>
                <c:pt idx="50653">
                  <c:v>6.4132193734510901E-2</c:v>
                </c:pt>
                <c:pt idx="50654">
                  <c:v>5.8721545435502703E-2</c:v>
                </c:pt>
                <c:pt idx="50655">
                  <c:v>7.7968043993495398E-2</c:v>
                </c:pt>
                <c:pt idx="50656">
                  <c:v>5.9743569379926198E-2</c:v>
                </c:pt>
                <c:pt idx="50657">
                  <c:v>1.6007011161097401E-2</c:v>
                </c:pt>
                <c:pt idx="50658">
                  <c:v>1.2674227840394001E-2</c:v>
                </c:pt>
                <c:pt idx="50659">
                  <c:v>4.43912866563166E-2</c:v>
                </c:pt>
                <c:pt idx="50660">
                  <c:v>1.4326974603713899E-2</c:v>
                </c:pt>
                <c:pt idx="50661">
                  <c:v>8.5155219018632003E-3</c:v>
                </c:pt>
                <c:pt idx="50662">
                  <c:v>7.2252276028584403E-2</c:v>
                </c:pt>
                <c:pt idx="50663">
                  <c:v>2.0806474801647299E-2</c:v>
                </c:pt>
                <c:pt idx="50664">
                  <c:v>9.8057323614608605E-3</c:v>
                </c:pt>
                <c:pt idx="50665">
                  <c:v>5.2600218488137299E-2</c:v>
                </c:pt>
                <c:pt idx="50666">
                  <c:v>1.4760350208681E-2</c:v>
                </c:pt>
                <c:pt idx="50667">
                  <c:v>1.3683488881866801E-2</c:v>
                </c:pt>
                <c:pt idx="50668">
                  <c:v>8.7602955233760504E-3</c:v>
                </c:pt>
                <c:pt idx="50669">
                  <c:v>8.9734702391914001E-3</c:v>
                </c:pt>
                <c:pt idx="50670">
                  <c:v>1.9208575110369198E-2</c:v>
                </c:pt>
                <c:pt idx="50671">
                  <c:v>1.2122884061936999E-2</c:v>
                </c:pt>
                <c:pt idx="50672">
                  <c:v>1.03535067572372E-2</c:v>
                </c:pt>
                <c:pt idx="50673">
                  <c:v>1.19474054291757E-2</c:v>
                </c:pt>
                <c:pt idx="50674">
                  <c:v>2.57766916090457E-2</c:v>
                </c:pt>
                <c:pt idx="50675">
                  <c:v>1.0086993424674199E-2</c:v>
                </c:pt>
                <c:pt idx="50676">
                  <c:v>7.0299325555132602E-2</c:v>
                </c:pt>
                <c:pt idx="50677">
                  <c:v>8.3085931336582697E-3</c:v>
                </c:pt>
                <c:pt idx="50678">
                  <c:v>1.1967025998685101E-2</c:v>
                </c:pt>
                <c:pt idx="50679">
                  <c:v>1.11865808110131E-2</c:v>
                </c:pt>
                <c:pt idx="50680">
                  <c:v>1.0427191610712601E-2</c:v>
                </c:pt>
                <c:pt idx="50681">
                  <c:v>1.12135627654695E-2</c:v>
                </c:pt>
                <c:pt idx="50682">
                  <c:v>4.6098828772440703E-2</c:v>
                </c:pt>
                <c:pt idx="50683">
                  <c:v>8.9023615156092906E-3</c:v>
                </c:pt>
                <c:pt idx="50684">
                  <c:v>1.05978449325557E-2</c:v>
                </c:pt>
                <c:pt idx="50685">
                  <c:v>1.9523298379027599E-2</c:v>
                </c:pt>
                <c:pt idx="50686">
                  <c:v>4.0723946314624102E-2</c:v>
                </c:pt>
                <c:pt idx="50687">
                  <c:v>1.41146402704086E-2</c:v>
                </c:pt>
                <c:pt idx="50688">
                  <c:v>3.1764474030676899E-2</c:v>
                </c:pt>
                <c:pt idx="50689">
                  <c:v>1.27728683987325E-2</c:v>
                </c:pt>
                <c:pt idx="50690">
                  <c:v>9.0510846726523202E-3</c:v>
                </c:pt>
                <c:pt idx="50691">
                  <c:v>6.0439491799136998E-2</c:v>
                </c:pt>
                <c:pt idx="50692">
                  <c:v>1.00179091167527E-2</c:v>
                </c:pt>
                <c:pt idx="50693">
                  <c:v>7.9651349586556397E-3</c:v>
                </c:pt>
                <c:pt idx="50694">
                  <c:v>1.00656099305162E-2</c:v>
                </c:pt>
                <c:pt idx="50695">
                  <c:v>8.7230952400265301E-3</c:v>
                </c:pt>
                <c:pt idx="50696">
                  <c:v>1.9961292801101801E-2</c:v>
                </c:pt>
                <c:pt idx="50697">
                  <c:v>1.76425860002653E-2</c:v>
                </c:pt>
                <c:pt idx="50698">
                  <c:v>1.24217586848814E-2</c:v>
                </c:pt>
                <c:pt idx="50699">
                  <c:v>9.6408555243406805E-3</c:v>
                </c:pt>
                <c:pt idx="50700">
                  <c:v>2.6765296247906401E-2</c:v>
                </c:pt>
                <c:pt idx="50701">
                  <c:v>1.5858490435992599E-2</c:v>
                </c:pt>
                <c:pt idx="50702">
                  <c:v>3.9637091825344903E-2</c:v>
                </c:pt>
                <c:pt idx="50703">
                  <c:v>1.3701595894097401E-2</c:v>
                </c:pt>
                <c:pt idx="50704">
                  <c:v>9.7392028484582401E-3</c:v>
                </c:pt>
                <c:pt idx="50705">
                  <c:v>2.5516732966107399E-2</c:v>
                </c:pt>
                <c:pt idx="50706">
                  <c:v>1.0513864761456999E-2</c:v>
                </c:pt>
                <c:pt idx="50707">
                  <c:v>6.37607587231208E-2</c:v>
                </c:pt>
                <c:pt idx="50708">
                  <c:v>9.9371821205190194E-3</c:v>
                </c:pt>
                <c:pt idx="50709">
                  <c:v>3.44671546273361E-2</c:v>
                </c:pt>
                <c:pt idx="50710">
                  <c:v>1.07498849559673E-2</c:v>
                </c:pt>
                <c:pt idx="50711">
                  <c:v>7.4863798329097106E-2</c:v>
                </c:pt>
                <c:pt idx="50712">
                  <c:v>1.8531753048468099E-2</c:v>
                </c:pt>
                <c:pt idx="50713">
                  <c:v>1.9801337280377598E-2</c:v>
                </c:pt>
                <c:pt idx="50714">
                  <c:v>3.81373545890707E-2</c:v>
                </c:pt>
                <c:pt idx="50715">
                  <c:v>4.7194055059736201E-2</c:v>
                </c:pt>
                <c:pt idx="50716">
                  <c:v>1.29884748729395E-2</c:v>
                </c:pt>
                <c:pt idx="50717">
                  <c:v>1.16142085136983E-2</c:v>
                </c:pt>
                <c:pt idx="50718">
                  <c:v>8.6590131143386498E-3</c:v>
                </c:pt>
                <c:pt idx="50719">
                  <c:v>2.49458864266652E-2</c:v>
                </c:pt>
                <c:pt idx="50720">
                  <c:v>9.4171837411945302E-3</c:v>
                </c:pt>
                <c:pt idx="50721">
                  <c:v>6.4952917917668093E-2</c:v>
                </c:pt>
                <c:pt idx="50722">
                  <c:v>1.00140454973225E-2</c:v>
                </c:pt>
                <c:pt idx="50723">
                  <c:v>8.9072638131680298E-3</c:v>
                </c:pt>
                <c:pt idx="50724">
                  <c:v>6.6196255049902494E-2</c:v>
                </c:pt>
                <c:pt idx="50725">
                  <c:v>2.0324367943482202E-2</c:v>
                </c:pt>
                <c:pt idx="50726">
                  <c:v>9.2645394744835796E-3</c:v>
                </c:pt>
                <c:pt idx="50727">
                  <c:v>1.09609885421915E-2</c:v>
                </c:pt>
                <c:pt idx="50728">
                  <c:v>9.3517505687616305E-3</c:v>
                </c:pt>
                <c:pt idx="50729">
                  <c:v>9.2635228426078894E-3</c:v>
                </c:pt>
                <c:pt idx="50730">
                  <c:v>6.6565731317036803E-2</c:v>
                </c:pt>
                <c:pt idx="50731">
                  <c:v>2.00859863035616E-2</c:v>
                </c:pt>
                <c:pt idx="50732">
                  <c:v>1.26233825104154E-2</c:v>
                </c:pt>
                <c:pt idx="50733">
                  <c:v>1.47546008422663E-2</c:v>
                </c:pt>
                <c:pt idx="50734">
                  <c:v>1.6619331287938299E-2</c:v>
                </c:pt>
                <c:pt idx="50735">
                  <c:v>9.7421457720671904E-3</c:v>
                </c:pt>
                <c:pt idx="50736">
                  <c:v>3.7634641956936499E-2</c:v>
                </c:pt>
                <c:pt idx="50737">
                  <c:v>3.09011456330015E-2</c:v>
                </c:pt>
                <c:pt idx="50738">
                  <c:v>2.4882570464721799E-2</c:v>
                </c:pt>
                <c:pt idx="50739">
                  <c:v>1.35525333547522E-2</c:v>
                </c:pt>
                <c:pt idx="50740">
                  <c:v>9.8352635484920507E-3</c:v>
                </c:pt>
                <c:pt idx="50741">
                  <c:v>1.44360250538149E-2</c:v>
                </c:pt>
                <c:pt idx="50742">
                  <c:v>5.9086723316032499E-2</c:v>
                </c:pt>
                <c:pt idx="50743">
                  <c:v>1.18020981314768E-2</c:v>
                </c:pt>
                <c:pt idx="50744">
                  <c:v>7.6394437424666006E-2</c:v>
                </c:pt>
                <c:pt idx="50745">
                  <c:v>1.05197538056958E-2</c:v>
                </c:pt>
                <c:pt idx="50746">
                  <c:v>1.01710011275219E-2</c:v>
                </c:pt>
                <c:pt idx="50747">
                  <c:v>3.7575850618576899E-2</c:v>
                </c:pt>
                <c:pt idx="50748">
                  <c:v>2.5917658047312098E-2</c:v>
                </c:pt>
                <c:pt idx="50749">
                  <c:v>1.5912629372373002E-2</c:v>
                </c:pt>
                <c:pt idx="50750">
                  <c:v>1.0288573506187599E-2</c:v>
                </c:pt>
                <c:pt idx="50751">
                  <c:v>1.37186742884143E-2</c:v>
                </c:pt>
                <c:pt idx="50752">
                  <c:v>1.35314079603004E-2</c:v>
                </c:pt>
                <c:pt idx="50753">
                  <c:v>1.6043894312851099E-2</c:v>
                </c:pt>
                <c:pt idx="50754">
                  <c:v>2.2226767236973401E-2</c:v>
                </c:pt>
                <c:pt idx="50755">
                  <c:v>2.12516123000136E-2</c:v>
                </c:pt>
                <c:pt idx="50756">
                  <c:v>2.51800254527445E-2</c:v>
                </c:pt>
                <c:pt idx="50757">
                  <c:v>1.0616003672618401E-2</c:v>
                </c:pt>
                <c:pt idx="50758">
                  <c:v>1.66900175160071E-2</c:v>
                </c:pt>
                <c:pt idx="50759">
                  <c:v>1.83238238563029E-2</c:v>
                </c:pt>
                <c:pt idx="50760">
                  <c:v>2.4371123189396E-2</c:v>
                </c:pt>
                <c:pt idx="50761">
                  <c:v>1.5256805483925899E-2</c:v>
                </c:pt>
                <c:pt idx="50762">
                  <c:v>9.8434072923441404E-3</c:v>
                </c:pt>
                <c:pt idx="50763">
                  <c:v>1.23697195768591E-2</c:v>
                </c:pt>
                <c:pt idx="50764">
                  <c:v>4.6222527855544801E-2</c:v>
                </c:pt>
                <c:pt idx="50765">
                  <c:v>8.5974740116106108E-3</c:v>
                </c:pt>
                <c:pt idx="50766">
                  <c:v>5.1770546673120497E-2</c:v>
                </c:pt>
                <c:pt idx="50767">
                  <c:v>1.6638192097259499E-2</c:v>
                </c:pt>
                <c:pt idx="50768">
                  <c:v>9.6648933360241693E-3</c:v>
                </c:pt>
                <c:pt idx="50769">
                  <c:v>3.9368957253972103E-2</c:v>
                </c:pt>
                <c:pt idx="50770">
                  <c:v>9.3472273046689494E-3</c:v>
                </c:pt>
                <c:pt idx="50771">
                  <c:v>3.34037984151715E-2</c:v>
                </c:pt>
                <c:pt idx="50772">
                  <c:v>4.5964545731583997E-2</c:v>
                </c:pt>
                <c:pt idx="50773">
                  <c:v>4.7848844257012399E-2</c:v>
                </c:pt>
                <c:pt idx="50774">
                  <c:v>1.0265331574854999E-2</c:v>
                </c:pt>
                <c:pt idx="50775">
                  <c:v>1.7136058506704101E-2</c:v>
                </c:pt>
                <c:pt idx="50776">
                  <c:v>2.4740300508302601E-2</c:v>
                </c:pt>
                <c:pt idx="50777">
                  <c:v>1.6451832231604301E-2</c:v>
                </c:pt>
                <c:pt idx="50778">
                  <c:v>1.9458100181247901E-2</c:v>
                </c:pt>
                <c:pt idx="50779">
                  <c:v>8.3959923654827393E-3</c:v>
                </c:pt>
                <c:pt idx="50780">
                  <c:v>1.7798141209236899E-2</c:v>
                </c:pt>
                <c:pt idx="50781">
                  <c:v>5.3665812719321498E-2</c:v>
                </c:pt>
                <c:pt idx="50782">
                  <c:v>1.28560527373856E-2</c:v>
                </c:pt>
                <c:pt idx="50783">
                  <c:v>2.1268311650967701E-2</c:v>
                </c:pt>
                <c:pt idx="50784">
                  <c:v>1.31685129964987E-2</c:v>
                </c:pt>
                <c:pt idx="50785">
                  <c:v>1.0580261138679299E-2</c:v>
                </c:pt>
                <c:pt idx="50786">
                  <c:v>8.0145559260712297E-3</c:v>
                </c:pt>
                <c:pt idx="50787">
                  <c:v>1.45275356109667E-2</c:v>
                </c:pt>
                <c:pt idx="50788">
                  <c:v>1.3268376705483399E-2</c:v>
                </c:pt>
                <c:pt idx="50789">
                  <c:v>8.6437035582995602E-3</c:v>
                </c:pt>
                <c:pt idx="50790">
                  <c:v>1.46381990318272E-2</c:v>
                </c:pt>
                <c:pt idx="50791">
                  <c:v>4.5115191136762503E-2</c:v>
                </c:pt>
                <c:pt idx="50792">
                  <c:v>2.29768596100858E-2</c:v>
                </c:pt>
                <c:pt idx="50793">
                  <c:v>1.37568028195535E-2</c:v>
                </c:pt>
                <c:pt idx="50794">
                  <c:v>1.2860479668480401E-2</c:v>
                </c:pt>
                <c:pt idx="50795">
                  <c:v>1.1703554653029399E-2</c:v>
                </c:pt>
                <c:pt idx="50796">
                  <c:v>9.2770395797089605E-3</c:v>
                </c:pt>
                <c:pt idx="50797">
                  <c:v>1.9311370602580501E-2</c:v>
                </c:pt>
                <c:pt idx="50798">
                  <c:v>1.16483240219479E-2</c:v>
                </c:pt>
                <c:pt idx="50799">
                  <c:v>2.0968456803248301E-2</c:v>
                </c:pt>
                <c:pt idx="50800">
                  <c:v>1.04126699258265E-2</c:v>
                </c:pt>
                <c:pt idx="50801">
                  <c:v>7.35946084680415E-2</c:v>
                </c:pt>
                <c:pt idx="50802">
                  <c:v>8.7907640845135606E-3</c:v>
                </c:pt>
                <c:pt idx="50803">
                  <c:v>1.0072935676184801E-2</c:v>
                </c:pt>
                <c:pt idx="50804">
                  <c:v>1.5738224008106101E-2</c:v>
                </c:pt>
                <c:pt idx="50805">
                  <c:v>9.8702755423606108E-3</c:v>
                </c:pt>
                <c:pt idx="50806">
                  <c:v>1.6435621037293999E-2</c:v>
                </c:pt>
                <c:pt idx="50807">
                  <c:v>3.7030001147985402E-2</c:v>
                </c:pt>
                <c:pt idx="50808">
                  <c:v>2.20090821256732E-2</c:v>
                </c:pt>
                <c:pt idx="50809">
                  <c:v>5.02333941109031E-2</c:v>
                </c:pt>
                <c:pt idx="50810">
                  <c:v>1.4812278766099401E-2</c:v>
                </c:pt>
                <c:pt idx="50811">
                  <c:v>1.36065261297918E-2</c:v>
                </c:pt>
                <c:pt idx="50812">
                  <c:v>1.5924668129555099E-2</c:v>
                </c:pt>
                <c:pt idx="50813">
                  <c:v>9.6836345827989098E-3</c:v>
                </c:pt>
                <c:pt idx="50814">
                  <c:v>2.0571069971784602E-2</c:v>
                </c:pt>
                <c:pt idx="50815">
                  <c:v>4.5385945033927497E-2</c:v>
                </c:pt>
                <c:pt idx="50816">
                  <c:v>3.3027650664706198E-2</c:v>
                </c:pt>
                <c:pt idx="50817">
                  <c:v>2.5470496727481799E-2</c:v>
                </c:pt>
                <c:pt idx="50818">
                  <c:v>1.9175693651799702E-2</c:v>
                </c:pt>
                <c:pt idx="50819">
                  <c:v>1.5606672346511599E-2</c:v>
                </c:pt>
                <c:pt idx="50820">
                  <c:v>2.1619070038482398E-2</c:v>
                </c:pt>
                <c:pt idx="50821">
                  <c:v>1.8232135498051302E-2</c:v>
                </c:pt>
                <c:pt idx="50822">
                  <c:v>9.4524129227081203E-3</c:v>
                </c:pt>
                <c:pt idx="50823">
                  <c:v>1.09170956931016E-2</c:v>
                </c:pt>
                <c:pt idx="50824">
                  <c:v>5.5520192465208701E-2</c:v>
                </c:pt>
                <c:pt idx="50825">
                  <c:v>2.5496433375962E-2</c:v>
                </c:pt>
                <c:pt idx="50826">
                  <c:v>3.21434048262852E-2</c:v>
                </c:pt>
                <c:pt idx="50827">
                  <c:v>7.2198674301575699E-2</c:v>
                </c:pt>
                <c:pt idx="50828">
                  <c:v>2.0638924784910601E-2</c:v>
                </c:pt>
                <c:pt idx="50829">
                  <c:v>1.05903850517213E-2</c:v>
                </c:pt>
                <c:pt idx="50830">
                  <c:v>4.4942062188987997E-2</c:v>
                </c:pt>
                <c:pt idx="50831">
                  <c:v>2.44966515247803E-2</c:v>
                </c:pt>
                <c:pt idx="50832">
                  <c:v>1.1181014319296301E-2</c:v>
                </c:pt>
                <c:pt idx="50833">
                  <c:v>1.0221792822125399E-2</c:v>
                </c:pt>
                <c:pt idx="50834">
                  <c:v>2.5556073950630701E-2</c:v>
                </c:pt>
                <c:pt idx="50835">
                  <c:v>2.6422801677595999E-2</c:v>
                </c:pt>
                <c:pt idx="50836">
                  <c:v>5.09596823839659E-2</c:v>
                </c:pt>
                <c:pt idx="50837">
                  <c:v>5.44230956071848E-2</c:v>
                </c:pt>
                <c:pt idx="50838">
                  <c:v>1.96870721140977E-2</c:v>
                </c:pt>
                <c:pt idx="50839">
                  <c:v>1.1254780417246899E-2</c:v>
                </c:pt>
                <c:pt idx="50840">
                  <c:v>1.39881223147163E-2</c:v>
                </c:pt>
                <c:pt idx="50841">
                  <c:v>2.0012179880459901E-2</c:v>
                </c:pt>
                <c:pt idx="50842">
                  <c:v>1.39032788898337E-2</c:v>
                </c:pt>
                <c:pt idx="50843">
                  <c:v>8.18938158340465E-3</c:v>
                </c:pt>
                <c:pt idx="50844">
                  <c:v>6.6482106068878E-2</c:v>
                </c:pt>
                <c:pt idx="50845">
                  <c:v>4.6760578754822403E-2</c:v>
                </c:pt>
                <c:pt idx="50846">
                  <c:v>3.4782146783505198E-2</c:v>
                </c:pt>
                <c:pt idx="50847">
                  <c:v>1.88122355319656E-2</c:v>
                </c:pt>
                <c:pt idx="50848">
                  <c:v>1.3591269222443801E-2</c:v>
                </c:pt>
                <c:pt idx="50849">
                  <c:v>1.01592246112433E-2</c:v>
                </c:pt>
                <c:pt idx="50850">
                  <c:v>1.4908126940617E-2</c:v>
                </c:pt>
                <c:pt idx="50851">
                  <c:v>4.9637650939372203E-2</c:v>
                </c:pt>
                <c:pt idx="50852">
                  <c:v>1.1605442039932801E-2</c:v>
                </c:pt>
                <c:pt idx="50853">
                  <c:v>2.0891289478493599E-2</c:v>
                </c:pt>
                <c:pt idx="50854">
                  <c:v>8.7752159032717693E-3</c:v>
                </c:pt>
                <c:pt idx="50855">
                  <c:v>2.0046448797900501E-2</c:v>
                </c:pt>
                <c:pt idx="50856">
                  <c:v>1.9828602270699699E-2</c:v>
                </c:pt>
                <c:pt idx="50857">
                  <c:v>3.6024249798805301E-2</c:v>
                </c:pt>
                <c:pt idx="50858">
                  <c:v>2.2847067684256199E-2</c:v>
                </c:pt>
                <c:pt idx="50859">
                  <c:v>8.2506261949357604E-2</c:v>
                </c:pt>
                <c:pt idx="50860">
                  <c:v>9.3286657255586599E-3</c:v>
                </c:pt>
                <c:pt idx="50861">
                  <c:v>2.4779772984482501E-2</c:v>
                </c:pt>
                <c:pt idx="50862">
                  <c:v>4.2115258144115597E-2</c:v>
                </c:pt>
                <c:pt idx="50863">
                  <c:v>1.45322854322746E-2</c:v>
                </c:pt>
                <c:pt idx="50864">
                  <c:v>8.9974747720130092E-3</c:v>
                </c:pt>
                <c:pt idx="50865">
                  <c:v>1.9178445175050501E-2</c:v>
                </c:pt>
                <c:pt idx="50866">
                  <c:v>1.2466536089018701E-2</c:v>
                </c:pt>
                <c:pt idx="50867">
                  <c:v>1.43406111086842E-2</c:v>
                </c:pt>
                <c:pt idx="50868">
                  <c:v>2.1720940557962601E-2</c:v>
                </c:pt>
                <c:pt idx="50869">
                  <c:v>1.33430719194517E-2</c:v>
                </c:pt>
                <c:pt idx="50870">
                  <c:v>2.8578661041289501E-2</c:v>
                </c:pt>
                <c:pt idx="50871">
                  <c:v>2.1829940597812899E-2</c:v>
                </c:pt>
                <c:pt idx="50872">
                  <c:v>1.5110564273119499E-2</c:v>
                </c:pt>
                <c:pt idx="50873">
                  <c:v>1.8186674173763399E-2</c:v>
                </c:pt>
                <c:pt idx="50874">
                  <c:v>1.30690958707558E-2</c:v>
                </c:pt>
                <c:pt idx="50875">
                  <c:v>1.3534679842307501E-2</c:v>
                </c:pt>
                <c:pt idx="50876">
                  <c:v>1.6515702408863998E-2</c:v>
                </c:pt>
                <c:pt idx="50877">
                  <c:v>1.27105723934497E-2</c:v>
                </c:pt>
                <c:pt idx="50878">
                  <c:v>1.01352764060178E-2</c:v>
                </c:pt>
                <c:pt idx="50879">
                  <c:v>1.7370298007936401E-2</c:v>
                </c:pt>
                <c:pt idx="50880">
                  <c:v>1.2808749455532399E-2</c:v>
                </c:pt>
                <c:pt idx="50881">
                  <c:v>3.7506960994469901E-2</c:v>
                </c:pt>
                <c:pt idx="50882">
                  <c:v>1.0558600525075301E-2</c:v>
                </c:pt>
                <c:pt idx="50883">
                  <c:v>4.8315400609440999E-2</c:v>
                </c:pt>
                <c:pt idx="50884">
                  <c:v>7.4180630806178899E-2</c:v>
                </c:pt>
                <c:pt idx="50885">
                  <c:v>7.0624284208173696E-2</c:v>
                </c:pt>
                <c:pt idx="50886">
                  <c:v>1.23379068291702E-2</c:v>
                </c:pt>
                <c:pt idx="50887">
                  <c:v>2.79299810085245E-2</c:v>
                </c:pt>
                <c:pt idx="50888">
                  <c:v>1.64622152890984E-2</c:v>
                </c:pt>
                <c:pt idx="50889">
                  <c:v>1.2956356928468899E-2</c:v>
                </c:pt>
                <c:pt idx="50890">
                  <c:v>4.3333793135716003E-2</c:v>
                </c:pt>
                <c:pt idx="50891">
                  <c:v>1.09938553109112E-2</c:v>
                </c:pt>
                <c:pt idx="50892">
                  <c:v>3.897013853181E-2</c:v>
                </c:pt>
                <c:pt idx="50893">
                  <c:v>1.36548399961699E-2</c:v>
                </c:pt>
                <c:pt idx="50894">
                  <c:v>5.4614852076369999E-2</c:v>
                </c:pt>
                <c:pt idx="50895">
                  <c:v>6.9431093468334995E-2</c:v>
                </c:pt>
                <c:pt idx="50896">
                  <c:v>8.3927434044018499E-3</c:v>
                </c:pt>
                <c:pt idx="50897">
                  <c:v>2.8936998262017299E-2</c:v>
                </c:pt>
                <c:pt idx="50898">
                  <c:v>2.2498301721981601E-2</c:v>
                </c:pt>
                <c:pt idx="50899">
                  <c:v>3.7935027101257401E-2</c:v>
                </c:pt>
                <c:pt idx="50900">
                  <c:v>2.4917336290080298E-2</c:v>
                </c:pt>
                <c:pt idx="50901">
                  <c:v>1.0466795809557001E-2</c:v>
                </c:pt>
                <c:pt idx="50902">
                  <c:v>2.3575151831660798E-2</c:v>
                </c:pt>
                <c:pt idx="50903">
                  <c:v>2.07748211549161E-2</c:v>
                </c:pt>
                <c:pt idx="50904">
                  <c:v>4.0205596333891799E-2</c:v>
                </c:pt>
                <c:pt idx="50905">
                  <c:v>5.0550552420216402E-2</c:v>
                </c:pt>
                <c:pt idx="50906">
                  <c:v>1.9399817803994499E-2</c:v>
                </c:pt>
                <c:pt idx="50907">
                  <c:v>6.6337608039667595E-2</c:v>
                </c:pt>
                <c:pt idx="50908">
                  <c:v>2.3453983368774901E-2</c:v>
                </c:pt>
                <c:pt idx="50909">
                  <c:v>6.7228707420206105E-2</c:v>
                </c:pt>
                <c:pt idx="50910">
                  <c:v>1.1000820139178399E-2</c:v>
                </c:pt>
                <c:pt idx="50911">
                  <c:v>9.3305706052103296E-3</c:v>
                </c:pt>
                <c:pt idx="50912">
                  <c:v>1.8203726384058101E-2</c:v>
                </c:pt>
                <c:pt idx="50913">
                  <c:v>1.8411057915053201E-2</c:v>
                </c:pt>
                <c:pt idx="50914">
                  <c:v>1.4867585597417E-2</c:v>
                </c:pt>
                <c:pt idx="50915">
                  <c:v>1.4237083272447401E-2</c:v>
                </c:pt>
                <c:pt idx="50916">
                  <c:v>1.49888621308032E-2</c:v>
                </c:pt>
                <c:pt idx="50917">
                  <c:v>5.0300547195145998E-2</c:v>
                </c:pt>
                <c:pt idx="50918">
                  <c:v>5.1631741204191603E-2</c:v>
                </c:pt>
                <c:pt idx="50919">
                  <c:v>2.0389895013535501E-2</c:v>
                </c:pt>
                <c:pt idx="50920">
                  <c:v>1.9241891091861599E-2</c:v>
                </c:pt>
                <c:pt idx="50921">
                  <c:v>1.7271336781900098E-2</c:v>
                </c:pt>
                <c:pt idx="50922">
                  <c:v>2.80375877456405E-2</c:v>
                </c:pt>
                <c:pt idx="50923">
                  <c:v>1.7162933145632699E-2</c:v>
                </c:pt>
                <c:pt idx="50924">
                  <c:v>2.86604272894334E-2</c:v>
                </c:pt>
                <c:pt idx="50925">
                  <c:v>2.68157196734315E-2</c:v>
                </c:pt>
                <c:pt idx="50926">
                  <c:v>8.3911719200693097E-2</c:v>
                </c:pt>
                <c:pt idx="50927">
                  <c:v>4.8685266467476798E-2</c:v>
                </c:pt>
                <c:pt idx="50928">
                  <c:v>6.6424284027195496E-2</c:v>
                </c:pt>
                <c:pt idx="50929">
                  <c:v>8.76241015371719E-3</c:v>
                </c:pt>
                <c:pt idx="50930">
                  <c:v>3.6917357210151401E-2</c:v>
                </c:pt>
                <c:pt idx="50931">
                  <c:v>8.7852268984248208E-3</c:v>
                </c:pt>
                <c:pt idx="50932">
                  <c:v>3.3123395699127998E-2</c:v>
                </c:pt>
                <c:pt idx="50933">
                  <c:v>1.18404820965579E-2</c:v>
                </c:pt>
                <c:pt idx="50934">
                  <c:v>1.1901373515548101E-2</c:v>
                </c:pt>
                <c:pt idx="50935">
                  <c:v>1.7690261647407599E-2</c:v>
                </c:pt>
                <c:pt idx="50936">
                  <c:v>1.00526493391551E-2</c:v>
                </c:pt>
                <c:pt idx="50937">
                  <c:v>8.4947546582546194E-3</c:v>
                </c:pt>
                <c:pt idx="50938">
                  <c:v>3.4299238583265799E-2</c:v>
                </c:pt>
                <c:pt idx="50939">
                  <c:v>7.2117104198837503E-2</c:v>
                </c:pt>
                <c:pt idx="50940">
                  <c:v>2.1563715313995001E-2</c:v>
                </c:pt>
                <c:pt idx="50941">
                  <c:v>9.3788173295562393E-3</c:v>
                </c:pt>
                <c:pt idx="50942">
                  <c:v>1.42633662572578E-2</c:v>
                </c:pt>
                <c:pt idx="50943">
                  <c:v>3.8255984533118702E-2</c:v>
                </c:pt>
                <c:pt idx="50944">
                  <c:v>2.8169895015776301E-2</c:v>
                </c:pt>
                <c:pt idx="50945">
                  <c:v>1.4642262525615599E-2</c:v>
                </c:pt>
                <c:pt idx="50946">
                  <c:v>1.49941995917736E-2</c:v>
                </c:pt>
                <c:pt idx="50947">
                  <c:v>1.9958901206361099E-2</c:v>
                </c:pt>
                <c:pt idx="50948">
                  <c:v>6.5907799256437097E-2</c:v>
                </c:pt>
                <c:pt idx="50949">
                  <c:v>1.43148945763389E-2</c:v>
                </c:pt>
                <c:pt idx="50950">
                  <c:v>2.9992061144553502E-2</c:v>
                </c:pt>
                <c:pt idx="50951">
                  <c:v>8.3114310473089599E-3</c:v>
                </c:pt>
                <c:pt idx="50952">
                  <c:v>1.8044912830120202E-2</c:v>
                </c:pt>
                <c:pt idx="50953">
                  <c:v>1.49661452159653E-2</c:v>
                </c:pt>
                <c:pt idx="50954">
                  <c:v>1.0610714449756E-2</c:v>
                </c:pt>
                <c:pt idx="50955">
                  <c:v>9.6348109993100606E-3</c:v>
                </c:pt>
                <c:pt idx="50956">
                  <c:v>6.9853978479348502E-2</c:v>
                </c:pt>
                <c:pt idx="50957">
                  <c:v>2.1785545397075199E-2</c:v>
                </c:pt>
                <c:pt idx="50958">
                  <c:v>2.6120936729835901E-2</c:v>
                </c:pt>
                <c:pt idx="50959">
                  <c:v>2.9657710352480101E-2</c:v>
                </c:pt>
                <c:pt idx="50960">
                  <c:v>6.0795460619929499E-2</c:v>
                </c:pt>
                <c:pt idx="50961">
                  <c:v>1.4606905486458601E-2</c:v>
                </c:pt>
                <c:pt idx="50962">
                  <c:v>5.6294287951503499E-2</c:v>
                </c:pt>
                <c:pt idx="50963">
                  <c:v>1.21414983731985E-2</c:v>
                </c:pt>
                <c:pt idx="50964">
                  <c:v>1.63668914269713E-2</c:v>
                </c:pt>
                <c:pt idx="50965">
                  <c:v>1.54821822516632E-2</c:v>
                </c:pt>
                <c:pt idx="50966">
                  <c:v>1.6100765771664E-2</c:v>
                </c:pt>
                <c:pt idx="50967">
                  <c:v>2.0125257544398999E-2</c:v>
                </c:pt>
                <c:pt idx="50968">
                  <c:v>2.04924470239339E-2</c:v>
                </c:pt>
                <c:pt idx="50969">
                  <c:v>3.8387887918627399E-2</c:v>
                </c:pt>
                <c:pt idx="50970">
                  <c:v>1.1980419076571601E-2</c:v>
                </c:pt>
                <c:pt idx="50971">
                  <c:v>9.0186508143410803E-3</c:v>
                </c:pt>
                <c:pt idx="50972">
                  <c:v>5.6863932190993498E-2</c:v>
                </c:pt>
                <c:pt idx="50973">
                  <c:v>3.9732084398394901E-2</c:v>
                </c:pt>
                <c:pt idx="50974">
                  <c:v>8.4772764287747507E-3</c:v>
                </c:pt>
                <c:pt idx="50975">
                  <c:v>2.6781570848950199E-2</c:v>
                </c:pt>
                <c:pt idx="50976">
                  <c:v>1.13897248228632E-2</c:v>
                </c:pt>
                <c:pt idx="50977">
                  <c:v>1.52881881346429E-2</c:v>
                </c:pt>
                <c:pt idx="50978">
                  <c:v>9.1988304298571497E-3</c:v>
                </c:pt>
                <c:pt idx="50979">
                  <c:v>1.4411184575404599E-2</c:v>
                </c:pt>
                <c:pt idx="50980">
                  <c:v>2.0610179546014198E-2</c:v>
                </c:pt>
                <c:pt idx="50981">
                  <c:v>8.9992030814799104E-3</c:v>
                </c:pt>
                <c:pt idx="50982">
                  <c:v>2.0097817894004999E-2</c:v>
                </c:pt>
                <c:pt idx="50983">
                  <c:v>6.1918791774725798E-2</c:v>
                </c:pt>
                <c:pt idx="50984">
                  <c:v>6.3874817562492595E-2</c:v>
                </c:pt>
                <c:pt idx="50985">
                  <c:v>8.7420037191654806E-3</c:v>
                </c:pt>
                <c:pt idx="50986">
                  <c:v>1.6075636969214699E-2</c:v>
                </c:pt>
                <c:pt idx="50987">
                  <c:v>1.5733267138375698E-2</c:v>
                </c:pt>
                <c:pt idx="50988">
                  <c:v>5.3641251310758802E-2</c:v>
                </c:pt>
                <c:pt idx="50989">
                  <c:v>5.7929412296367701E-2</c:v>
                </c:pt>
                <c:pt idx="50990">
                  <c:v>2.34657869947505E-2</c:v>
                </c:pt>
                <c:pt idx="50991">
                  <c:v>2.0020742410488901E-2</c:v>
                </c:pt>
                <c:pt idx="50992">
                  <c:v>9.5654975272927208E-3</c:v>
                </c:pt>
                <c:pt idx="50993">
                  <c:v>9.1679070194498804E-3</c:v>
                </c:pt>
                <c:pt idx="50994">
                  <c:v>1.21424874616819E-2</c:v>
                </c:pt>
                <c:pt idx="50995">
                  <c:v>3.5229934548297898E-2</c:v>
                </c:pt>
                <c:pt idx="50996">
                  <c:v>4.80999780839323E-2</c:v>
                </c:pt>
                <c:pt idx="50997">
                  <c:v>9.3849601882115205E-3</c:v>
                </c:pt>
                <c:pt idx="50998">
                  <c:v>1.0557328074408999E-2</c:v>
                </c:pt>
                <c:pt idx="50999">
                  <c:v>2.3037912332148702E-2</c:v>
                </c:pt>
                <c:pt idx="51000">
                  <c:v>1.0721025025232299E-2</c:v>
                </c:pt>
                <c:pt idx="51001">
                  <c:v>5.1849448839378899E-2</c:v>
                </c:pt>
                <c:pt idx="51002">
                  <c:v>2.72816239337428E-2</c:v>
                </c:pt>
                <c:pt idx="51003">
                  <c:v>3.0159141637563301E-2</c:v>
                </c:pt>
                <c:pt idx="51004">
                  <c:v>4.0932321961437798E-2</c:v>
                </c:pt>
                <c:pt idx="51005">
                  <c:v>1.15025904576421E-2</c:v>
                </c:pt>
                <c:pt idx="51006">
                  <c:v>3.8987646988587699E-2</c:v>
                </c:pt>
                <c:pt idx="51007">
                  <c:v>7.4485826016481405E-2</c:v>
                </c:pt>
                <c:pt idx="51008">
                  <c:v>1.43686564478665E-2</c:v>
                </c:pt>
                <c:pt idx="51009">
                  <c:v>1.03103744343013E-2</c:v>
                </c:pt>
                <c:pt idx="51010">
                  <c:v>3.8291248285648997E-2</c:v>
                </c:pt>
                <c:pt idx="51011">
                  <c:v>1.08030780033944E-2</c:v>
                </c:pt>
                <c:pt idx="51012">
                  <c:v>1.8373388065491901E-2</c:v>
                </c:pt>
                <c:pt idx="51013">
                  <c:v>1.0715257140539201E-2</c:v>
                </c:pt>
                <c:pt idx="51014">
                  <c:v>1.0256101987149199E-2</c:v>
                </c:pt>
                <c:pt idx="51015">
                  <c:v>1.2793608176428601E-2</c:v>
                </c:pt>
                <c:pt idx="51016">
                  <c:v>2.74492525510052E-2</c:v>
                </c:pt>
                <c:pt idx="51017">
                  <c:v>2.12596117906453E-2</c:v>
                </c:pt>
                <c:pt idx="51018">
                  <c:v>1.20175671640725E-2</c:v>
                </c:pt>
                <c:pt idx="51019">
                  <c:v>1.10816979044643E-2</c:v>
                </c:pt>
                <c:pt idx="51020">
                  <c:v>6.4245234536104201E-2</c:v>
                </c:pt>
                <c:pt idx="51021">
                  <c:v>1.2658555896210399E-2</c:v>
                </c:pt>
                <c:pt idx="51022">
                  <c:v>1.53768972724593E-2</c:v>
                </c:pt>
                <c:pt idx="51023">
                  <c:v>8.1666245205264196E-3</c:v>
                </c:pt>
                <c:pt idx="51024">
                  <c:v>8.49972021114671E-3</c:v>
                </c:pt>
                <c:pt idx="51025">
                  <c:v>6.1655359831704198E-2</c:v>
                </c:pt>
                <c:pt idx="51026">
                  <c:v>4.9349167933854597E-2</c:v>
                </c:pt>
                <c:pt idx="51027">
                  <c:v>3.4198402319265901E-2</c:v>
                </c:pt>
                <c:pt idx="51028">
                  <c:v>1.28942867504466E-2</c:v>
                </c:pt>
                <c:pt idx="51029">
                  <c:v>2.6860269829289098E-2</c:v>
                </c:pt>
                <c:pt idx="51030">
                  <c:v>1.27474995572833E-2</c:v>
                </c:pt>
                <c:pt idx="51031">
                  <c:v>1.20201271780816E-2</c:v>
                </c:pt>
                <c:pt idx="51032">
                  <c:v>3.3279291119710799E-2</c:v>
                </c:pt>
                <c:pt idx="51033">
                  <c:v>2.0725986117302302E-2</c:v>
                </c:pt>
                <c:pt idx="51034">
                  <c:v>9.4002765160824692E-3</c:v>
                </c:pt>
                <c:pt idx="51035">
                  <c:v>1.23152596252182E-2</c:v>
                </c:pt>
                <c:pt idx="51036">
                  <c:v>4.3088948004832497E-2</c:v>
                </c:pt>
                <c:pt idx="51037">
                  <c:v>6.9118932012837295E-2</c:v>
                </c:pt>
                <c:pt idx="51038">
                  <c:v>9.4986584815638306E-3</c:v>
                </c:pt>
                <c:pt idx="51039">
                  <c:v>1.26618954743572E-2</c:v>
                </c:pt>
                <c:pt idx="51040">
                  <c:v>1.2146593684928301E-2</c:v>
                </c:pt>
                <c:pt idx="51041">
                  <c:v>1.09066344221914E-2</c:v>
                </c:pt>
                <c:pt idx="51042">
                  <c:v>8.7419687239797903E-3</c:v>
                </c:pt>
                <c:pt idx="51043">
                  <c:v>2.5847390072009899E-2</c:v>
                </c:pt>
                <c:pt idx="51044">
                  <c:v>1.00031577310353E-2</c:v>
                </c:pt>
                <c:pt idx="51045">
                  <c:v>4.53912484537108E-2</c:v>
                </c:pt>
                <c:pt idx="51046">
                  <c:v>9.8552314431233305E-3</c:v>
                </c:pt>
                <c:pt idx="51047">
                  <c:v>2.2225923819352001E-2</c:v>
                </c:pt>
                <c:pt idx="51048">
                  <c:v>7.4867418952956094E-2</c:v>
                </c:pt>
                <c:pt idx="51049">
                  <c:v>4.9240114310838697E-2</c:v>
                </c:pt>
                <c:pt idx="51050">
                  <c:v>1.2979713362613301E-2</c:v>
                </c:pt>
                <c:pt idx="51051">
                  <c:v>3.11455631923187E-2</c:v>
                </c:pt>
                <c:pt idx="51052">
                  <c:v>3.0594307728447699E-2</c:v>
                </c:pt>
                <c:pt idx="51053">
                  <c:v>1.18707255741643E-2</c:v>
                </c:pt>
                <c:pt idx="51054">
                  <c:v>1.8961362221067899E-2</c:v>
                </c:pt>
                <c:pt idx="51055">
                  <c:v>3.6171235800315497E-2</c:v>
                </c:pt>
                <c:pt idx="51056">
                  <c:v>1.27966657666567E-2</c:v>
                </c:pt>
                <c:pt idx="51057">
                  <c:v>1.2316024123362501E-2</c:v>
                </c:pt>
                <c:pt idx="51058">
                  <c:v>1.8050483391876398E-2</c:v>
                </c:pt>
                <c:pt idx="51059">
                  <c:v>9.4226863292133194E-3</c:v>
                </c:pt>
                <c:pt idx="51060">
                  <c:v>2.9515455056624E-2</c:v>
                </c:pt>
                <c:pt idx="51061">
                  <c:v>1.28842313086541E-2</c:v>
                </c:pt>
                <c:pt idx="51062">
                  <c:v>3.1182820281102301E-2</c:v>
                </c:pt>
                <c:pt idx="51063">
                  <c:v>1.1752264033896899E-2</c:v>
                </c:pt>
                <c:pt idx="51064">
                  <c:v>1.22659368572816E-2</c:v>
                </c:pt>
                <c:pt idx="51065">
                  <c:v>1.1881583333730799E-2</c:v>
                </c:pt>
                <c:pt idx="51066">
                  <c:v>1.6525533171530299E-2</c:v>
                </c:pt>
                <c:pt idx="51067">
                  <c:v>8.2207803737254004E-2</c:v>
                </c:pt>
                <c:pt idx="51068">
                  <c:v>1.8972145819263601E-2</c:v>
                </c:pt>
                <c:pt idx="51069">
                  <c:v>7.7660075270629805E-2</c:v>
                </c:pt>
                <c:pt idx="51070">
                  <c:v>1.0897138289736199E-2</c:v>
                </c:pt>
                <c:pt idx="51071">
                  <c:v>1.19951263058867E-2</c:v>
                </c:pt>
                <c:pt idx="51072">
                  <c:v>1.28915479421528E-2</c:v>
                </c:pt>
                <c:pt idx="51073">
                  <c:v>1.61199530309638E-2</c:v>
                </c:pt>
                <c:pt idx="51074">
                  <c:v>2.9730452708511799E-2</c:v>
                </c:pt>
                <c:pt idx="51075">
                  <c:v>1.2387435969028001E-2</c:v>
                </c:pt>
                <c:pt idx="51076">
                  <c:v>8.1056766622850107E-3</c:v>
                </c:pt>
                <c:pt idx="51077">
                  <c:v>1.0000334095125501E-2</c:v>
                </c:pt>
                <c:pt idx="51078">
                  <c:v>6.1873382830787298E-2</c:v>
                </c:pt>
                <c:pt idx="51079">
                  <c:v>1.5519765549649201E-2</c:v>
                </c:pt>
                <c:pt idx="51080">
                  <c:v>9.3612051703099008E-3</c:v>
                </c:pt>
                <c:pt idx="51081">
                  <c:v>2.57253184795967E-2</c:v>
                </c:pt>
                <c:pt idx="51082">
                  <c:v>6.6867560632998493E-2</c:v>
                </c:pt>
                <c:pt idx="51083">
                  <c:v>1.2432999339790401E-2</c:v>
                </c:pt>
                <c:pt idx="51084">
                  <c:v>1.5936286259883699E-2</c:v>
                </c:pt>
                <c:pt idx="51085">
                  <c:v>2.1357692623396599E-2</c:v>
                </c:pt>
                <c:pt idx="51086">
                  <c:v>4.6432411621207197E-2</c:v>
                </c:pt>
                <c:pt idx="51087">
                  <c:v>1.07699465180603E-2</c:v>
                </c:pt>
                <c:pt idx="51088">
                  <c:v>7.6127636168962301E-2</c:v>
                </c:pt>
                <c:pt idx="51089">
                  <c:v>5.0094018932810798E-2</c:v>
                </c:pt>
                <c:pt idx="51090">
                  <c:v>1.20515651078328E-2</c:v>
                </c:pt>
                <c:pt idx="51091">
                  <c:v>3.1380562589524999E-2</c:v>
                </c:pt>
                <c:pt idx="51092">
                  <c:v>1.6963362691926401E-2</c:v>
                </c:pt>
                <c:pt idx="51093">
                  <c:v>2.2550500258723301E-2</c:v>
                </c:pt>
                <c:pt idx="51094">
                  <c:v>3.8738895084077199E-2</c:v>
                </c:pt>
                <c:pt idx="51095">
                  <c:v>1.07873355626689E-2</c:v>
                </c:pt>
                <c:pt idx="51096">
                  <c:v>1.46833012584485E-2</c:v>
                </c:pt>
                <c:pt idx="51097">
                  <c:v>1.2210720311574901E-2</c:v>
                </c:pt>
                <c:pt idx="51098">
                  <c:v>9.58183958534343E-3</c:v>
                </c:pt>
                <c:pt idx="51099">
                  <c:v>3.9383261722529199E-2</c:v>
                </c:pt>
                <c:pt idx="51100">
                  <c:v>1.92607155551444E-2</c:v>
                </c:pt>
                <c:pt idx="51101">
                  <c:v>1.6592660777859501E-2</c:v>
                </c:pt>
                <c:pt idx="51102">
                  <c:v>5.5797576225514602E-2</c:v>
                </c:pt>
                <c:pt idx="51103">
                  <c:v>1.06301434784641E-2</c:v>
                </c:pt>
                <c:pt idx="51104">
                  <c:v>1.3546353964286899E-2</c:v>
                </c:pt>
                <c:pt idx="51105">
                  <c:v>1.7365527645013999E-2</c:v>
                </c:pt>
                <c:pt idx="51106">
                  <c:v>7.2827256626973494E-2</c:v>
                </c:pt>
                <c:pt idx="51107">
                  <c:v>1.7593142666660701E-2</c:v>
                </c:pt>
                <c:pt idx="51108">
                  <c:v>1.6392936602224802E-2</c:v>
                </c:pt>
                <c:pt idx="51109">
                  <c:v>2.30335689377048E-2</c:v>
                </c:pt>
                <c:pt idx="51110">
                  <c:v>1.8275104415550199E-2</c:v>
                </c:pt>
                <c:pt idx="51111">
                  <c:v>6.5915492482661903E-2</c:v>
                </c:pt>
                <c:pt idx="51112">
                  <c:v>9.8941229194559194E-3</c:v>
                </c:pt>
                <c:pt idx="51113">
                  <c:v>1.65005630635661E-2</c:v>
                </c:pt>
                <c:pt idx="51114">
                  <c:v>2.4033828975700298E-2</c:v>
                </c:pt>
                <c:pt idx="51115">
                  <c:v>7.9298993339129001E-2</c:v>
                </c:pt>
                <c:pt idx="51116">
                  <c:v>2.56327817114279E-2</c:v>
                </c:pt>
                <c:pt idx="51117">
                  <c:v>7.86724103111026E-2</c:v>
                </c:pt>
                <c:pt idx="51118">
                  <c:v>9.7096902875253698E-3</c:v>
                </c:pt>
                <c:pt idx="51119">
                  <c:v>4.7183536119905903E-2</c:v>
                </c:pt>
                <c:pt idx="51120">
                  <c:v>1.23263159965772E-2</c:v>
                </c:pt>
                <c:pt idx="51121">
                  <c:v>9.0715436605636902E-3</c:v>
                </c:pt>
                <c:pt idx="51122">
                  <c:v>5.2169856644926398E-2</c:v>
                </c:pt>
                <c:pt idx="51123">
                  <c:v>2.93943913131192E-2</c:v>
                </c:pt>
                <c:pt idx="51124">
                  <c:v>3.0211568599904499E-2</c:v>
                </c:pt>
                <c:pt idx="51125">
                  <c:v>5.3496200811429799E-2</c:v>
                </c:pt>
                <c:pt idx="51126">
                  <c:v>2.44358705455456E-2</c:v>
                </c:pt>
                <c:pt idx="51127">
                  <c:v>2.8563565306158199E-2</c:v>
                </c:pt>
                <c:pt idx="51128">
                  <c:v>1.02022155972749E-2</c:v>
                </c:pt>
                <c:pt idx="51129">
                  <c:v>8.8735956418779308E-3</c:v>
                </c:pt>
                <c:pt idx="51130">
                  <c:v>2.13911569956582E-2</c:v>
                </c:pt>
                <c:pt idx="51131">
                  <c:v>1.4648075080989399E-2</c:v>
                </c:pt>
                <c:pt idx="51132">
                  <c:v>1.4713045394559501E-2</c:v>
                </c:pt>
                <c:pt idx="51133">
                  <c:v>3.6474903834552E-2</c:v>
                </c:pt>
                <c:pt idx="51134">
                  <c:v>1.11222439221513E-2</c:v>
                </c:pt>
                <c:pt idx="51135">
                  <c:v>2.57124430978161E-2</c:v>
                </c:pt>
                <c:pt idx="51136">
                  <c:v>4.4255926921045803E-2</c:v>
                </c:pt>
                <c:pt idx="51137">
                  <c:v>1.44090913883149E-2</c:v>
                </c:pt>
                <c:pt idx="51138">
                  <c:v>9.4779563946977997E-3</c:v>
                </c:pt>
                <c:pt idx="51139">
                  <c:v>9.4808663443124094E-3</c:v>
                </c:pt>
                <c:pt idx="51140">
                  <c:v>1.2265102417332099E-2</c:v>
                </c:pt>
                <c:pt idx="51141">
                  <c:v>9.0738377371360306E-3</c:v>
                </c:pt>
                <c:pt idx="51142">
                  <c:v>1.4322416246007399E-2</c:v>
                </c:pt>
                <c:pt idx="51143">
                  <c:v>1.6108058322193499E-2</c:v>
                </c:pt>
                <c:pt idx="51144">
                  <c:v>5.7599348547558903E-2</c:v>
                </c:pt>
                <c:pt idx="51145">
                  <c:v>5.5862078038224003E-2</c:v>
                </c:pt>
                <c:pt idx="51146">
                  <c:v>9.1313807652240592E-3</c:v>
                </c:pt>
                <c:pt idx="51147">
                  <c:v>7.8645287187765704E-3</c:v>
                </c:pt>
                <c:pt idx="51148">
                  <c:v>1.6298866503795899E-2</c:v>
                </c:pt>
                <c:pt idx="51149">
                  <c:v>1.03800386371482E-2</c:v>
                </c:pt>
                <c:pt idx="51150">
                  <c:v>3.65785865704851E-2</c:v>
                </c:pt>
                <c:pt idx="51151">
                  <c:v>3.1067984910380399E-2</c:v>
                </c:pt>
                <c:pt idx="51152">
                  <c:v>8.1194016015766896E-2</c:v>
                </c:pt>
                <c:pt idx="51153">
                  <c:v>8.3727075064766995E-2</c:v>
                </c:pt>
                <c:pt idx="51154">
                  <c:v>9.8665365483059791E-3</c:v>
                </c:pt>
                <c:pt idx="51155">
                  <c:v>1.5316726147515799E-2</c:v>
                </c:pt>
                <c:pt idx="51156">
                  <c:v>1.13606655244193E-2</c:v>
                </c:pt>
                <c:pt idx="51157">
                  <c:v>8.2612431618531296E-3</c:v>
                </c:pt>
                <c:pt idx="51158">
                  <c:v>5.1823348254226298E-2</c:v>
                </c:pt>
                <c:pt idx="51159">
                  <c:v>4.2204136028117498E-2</c:v>
                </c:pt>
                <c:pt idx="51160">
                  <c:v>1.19332884898852E-2</c:v>
                </c:pt>
                <c:pt idx="51161">
                  <c:v>2.3762786204141201E-2</c:v>
                </c:pt>
                <c:pt idx="51162">
                  <c:v>2.7059801030221299E-2</c:v>
                </c:pt>
                <c:pt idx="51163">
                  <c:v>1.69937339220992E-2</c:v>
                </c:pt>
                <c:pt idx="51164">
                  <c:v>1.2889667438094299E-2</c:v>
                </c:pt>
                <c:pt idx="51165">
                  <c:v>2.5809391675354499E-2</c:v>
                </c:pt>
                <c:pt idx="51166">
                  <c:v>1.37449805653638E-2</c:v>
                </c:pt>
                <c:pt idx="51167">
                  <c:v>6.3274569451164303E-2</c:v>
                </c:pt>
                <c:pt idx="51168">
                  <c:v>6.3622395242525803E-2</c:v>
                </c:pt>
                <c:pt idx="51169">
                  <c:v>1.1724206549500999E-2</c:v>
                </c:pt>
                <c:pt idx="51170">
                  <c:v>1.1409930271533499E-2</c:v>
                </c:pt>
                <c:pt idx="51171">
                  <c:v>2.8947585843696201E-2</c:v>
                </c:pt>
                <c:pt idx="51172">
                  <c:v>4.7193972519364101E-2</c:v>
                </c:pt>
                <c:pt idx="51173">
                  <c:v>1.18354167844636E-2</c:v>
                </c:pt>
                <c:pt idx="51174">
                  <c:v>1.3656445271368599E-2</c:v>
                </c:pt>
                <c:pt idx="51175">
                  <c:v>1.6725152098020699E-2</c:v>
                </c:pt>
                <c:pt idx="51176">
                  <c:v>3.02182268116599E-2</c:v>
                </c:pt>
                <c:pt idx="51177">
                  <c:v>2.5529066838765199E-2</c:v>
                </c:pt>
                <c:pt idx="51178">
                  <c:v>2.3535177268125401E-2</c:v>
                </c:pt>
                <c:pt idx="51179">
                  <c:v>8.3293279016652094E-2</c:v>
                </c:pt>
                <c:pt idx="51180">
                  <c:v>1.08406016336259E-2</c:v>
                </c:pt>
                <c:pt idx="51181">
                  <c:v>1.5665394867550499E-2</c:v>
                </c:pt>
                <c:pt idx="51182">
                  <c:v>3.3679513131978298E-2</c:v>
                </c:pt>
                <c:pt idx="51183">
                  <c:v>1.40176232682311E-2</c:v>
                </c:pt>
                <c:pt idx="51184">
                  <c:v>1.9296720625189799E-2</c:v>
                </c:pt>
                <c:pt idx="51185">
                  <c:v>1.9550725215648799E-2</c:v>
                </c:pt>
                <c:pt idx="51186">
                  <c:v>3.8845707484949803E-2</c:v>
                </c:pt>
                <c:pt idx="51187">
                  <c:v>1.456175937107E-2</c:v>
                </c:pt>
                <c:pt idx="51188">
                  <c:v>9.3284603273453004E-3</c:v>
                </c:pt>
                <c:pt idx="51189">
                  <c:v>1.8447472662360302E-2</c:v>
                </c:pt>
                <c:pt idx="51190">
                  <c:v>1.8798694156962101E-2</c:v>
                </c:pt>
                <c:pt idx="51191">
                  <c:v>1.03016025845007E-2</c:v>
                </c:pt>
                <c:pt idx="51192">
                  <c:v>2.1690985418858399E-2</c:v>
                </c:pt>
                <c:pt idx="51193">
                  <c:v>7.9507021409678698E-3</c:v>
                </c:pt>
                <c:pt idx="51194">
                  <c:v>1.6735752930067901E-2</c:v>
                </c:pt>
                <c:pt idx="51195">
                  <c:v>1.0509894021765699E-2</c:v>
                </c:pt>
                <c:pt idx="51196">
                  <c:v>1.7863603793410999E-2</c:v>
                </c:pt>
                <c:pt idx="51197">
                  <c:v>2.8553146334772201E-2</c:v>
                </c:pt>
                <c:pt idx="51198">
                  <c:v>8.3364676347761207E-3</c:v>
                </c:pt>
                <c:pt idx="51199">
                  <c:v>1.0340557442223E-2</c:v>
                </c:pt>
                <c:pt idx="51200">
                  <c:v>8.1749349870337898E-3</c:v>
                </c:pt>
                <c:pt idx="51201">
                  <c:v>8.7899624033889005E-3</c:v>
                </c:pt>
                <c:pt idx="51202">
                  <c:v>3.6585176349476702E-2</c:v>
                </c:pt>
                <c:pt idx="51203">
                  <c:v>1.1757622991750901E-2</c:v>
                </c:pt>
                <c:pt idx="51204">
                  <c:v>5.0312387171423702E-2</c:v>
                </c:pt>
                <c:pt idx="51205">
                  <c:v>2.3137523410385601E-2</c:v>
                </c:pt>
                <c:pt idx="51206">
                  <c:v>2.7792436360685201E-2</c:v>
                </c:pt>
                <c:pt idx="51207">
                  <c:v>8.1204576344830904E-3</c:v>
                </c:pt>
                <c:pt idx="51208">
                  <c:v>8.90518622503003E-3</c:v>
                </c:pt>
                <c:pt idx="51209">
                  <c:v>9.4986585321941396E-3</c:v>
                </c:pt>
                <c:pt idx="51210">
                  <c:v>4.5608821719828399E-2</c:v>
                </c:pt>
                <c:pt idx="51211">
                  <c:v>1.11987275777371E-2</c:v>
                </c:pt>
                <c:pt idx="51212">
                  <c:v>1.01102504688624E-2</c:v>
                </c:pt>
                <c:pt idx="51213">
                  <c:v>1.1374861758223401E-2</c:v>
                </c:pt>
                <c:pt idx="51214">
                  <c:v>1.79517942946892E-2</c:v>
                </c:pt>
                <c:pt idx="51215">
                  <c:v>1.7384011848091099E-2</c:v>
                </c:pt>
                <c:pt idx="51216">
                  <c:v>3.9784621438824198E-2</c:v>
                </c:pt>
                <c:pt idx="51217">
                  <c:v>1.0464527792118801E-2</c:v>
                </c:pt>
                <c:pt idx="51218">
                  <c:v>2.5644436040175699E-2</c:v>
                </c:pt>
                <c:pt idx="51219">
                  <c:v>7.0017266931477404E-2</c:v>
                </c:pt>
                <c:pt idx="51220">
                  <c:v>5.8995087855122003E-2</c:v>
                </c:pt>
                <c:pt idx="51221">
                  <c:v>2.5707163969121798E-2</c:v>
                </c:pt>
                <c:pt idx="51222">
                  <c:v>1.53485910841914E-2</c:v>
                </c:pt>
                <c:pt idx="51223">
                  <c:v>1.03609380043226E-2</c:v>
                </c:pt>
                <c:pt idx="51224">
                  <c:v>1.3566846625526201E-2</c:v>
                </c:pt>
                <c:pt idx="51225">
                  <c:v>2.1840823984839299E-2</c:v>
                </c:pt>
                <c:pt idx="51226">
                  <c:v>2.12445466331894E-2</c:v>
                </c:pt>
                <c:pt idx="51227">
                  <c:v>2.73804809036154E-2</c:v>
                </c:pt>
                <c:pt idx="51228">
                  <c:v>1.10307321801593E-2</c:v>
                </c:pt>
                <c:pt idx="51229">
                  <c:v>1.9081143821076198E-2</c:v>
                </c:pt>
                <c:pt idx="51230">
                  <c:v>4.88622976523592E-2</c:v>
                </c:pt>
                <c:pt idx="51231">
                  <c:v>2.1967916530496401E-2</c:v>
                </c:pt>
                <c:pt idx="51232">
                  <c:v>1.2729053604555601E-2</c:v>
                </c:pt>
                <c:pt idx="51233">
                  <c:v>1.0173033071500999E-2</c:v>
                </c:pt>
                <c:pt idx="51234">
                  <c:v>8.3829424430750706E-3</c:v>
                </c:pt>
                <c:pt idx="51235">
                  <c:v>1.1677042754300501E-2</c:v>
                </c:pt>
                <c:pt idx="51236">
                  <c:v>2.7024780632188699E-2</c:v>
                </c:pt>
                <c:pt idx="51237">
                  <c:v>1.0471057866269499E-2</c:v>
                </c:pt>
                <c:pt idx="51238">
                  <c:v>1.3099513834266699E-2</c:v>
                </c:pt>
                <c:pt idx="51239">
                  <c:v>1.2498095270338299E-2</c:v>
                </c:pt>
                <c:pt idx="51240">
                  <c:v>1.87041690796701E-2</c:v>
                </c:pt>
                <c:pt idx="51241">
                  <c:v>1.43943099290462E-2</c:v>
                </c:pt>
                <c:pt idx="51242">
                  <c:v>2.7760334653757601E-2</c:v>
                </c:pt>
                <c:pt idx="51243">
                  <c:v>1.06190552133763E-2</c:v>
                </c:pt>
                <c:pt idx="51244">
                  <c:v>2.4830451553549099E-2</c:v>
                </c:pt>
                <c:pt idx="51245">
                  <c:v>3.05217902254518E-2</c:v>
                </c:pt>
                <c:pt idx="51246">
                  <c:v>4.5095061516234297E-2</c:v>
                </c:pt>
                <c:pt idx="51247">
                  <c:v>1.16731509086235E-2</c:v>
                </c:pt>
                <c:pt idx="51248">
                  <c:v>8.9114608802057498E-3</c:v>
                </c:pt>
                <c:pt idx="51249">
                  <c:v>2.9972572963069901E-2</c:v>
                </c:pt>
                <c:pt idx="51250">
                  <c:v>3.9148780433621001E-2</c:v>
                </c:pt>
                <c:pt idx="51251">
                  <c:v>2.0189356869111399E-2</c:v>
                </c:pt>
                <c:pt idx="51252">
                  <c:v>1.9220873069888698E-2</c:v>
                </c:pt>
                <c:pt idx="51253">
                  <c:v>1.4510706431803799E-2</c:v>
                </c:pt>
                <c:pt idx="51254">
                  <c:v>8.0039146355901106E-2</c:v>
                </c:pt>
                <c:pt idx="51255">
                  <c:v>1.7267190824283501E-2</c:v>
                </c:pt>
                <c:pt idx="51256">
                  <c:v>1.13049267018257E-2</c:v>
                </c:pt>
                <c:pt idx="51257">
                  <c:v>2.9448493693326E-2</c:v>
                </c:pt>
                <c:pt idx="51258">
                  <c:v>1.12977628992285E-2</c:v>
                </c:pt>
                <c:pt idx="51259">
                  <c:v>1.05546753787554E-2</c:v>
                </c:pt>
                <c:pt idx="51260">
                  <c:v>3.6342386149792599E-2</c:v>
                </c:pt>
                <c:pt idx="51261">
                  <c:v>1.0219677656033301E-2</c:v>
                </c:pt>
                <c:pt idx="51262">
                  <c:v>5.2309951400068798E-2</c:v>
                </c:pt>
                <c:pt idx="51263">
                  <c:v>1.7175218422022701E-2</c:v>
                </c:pt>
                <c:pt idx="51264">
                  <c:v>1.09735905138134E-2</c:v>
                </c:pt>
                <c:pt idx="51265">
                  <c:v>9.99127957850518E-3</c:v>
                </c:pt>
                <c:pt idx="51266">
                  <c:v>6.8488647363618399E-2</c:v>
                </c:pt>
                <c:pt idx="51267">
                  <c:v>8.68519830264162E-3</c:v>
                </c:pt>
                <c:pt idx="51268">
                  <c:v>1.22174035501273E-2</c:v>
                </c:pt>
                <c:pt idx="51269">
                  <c:v>1.22284147292302E-2</c:v>
                </c:pt>
                <c:pt idx="51270">
                  <c:v>8.6947708606134599E-3</c:v>
                </c:pt>
                <c:pt idx="51271">
                  <c:v>1.9224585914653002E-2</c:v>
                </c:pt>
                <c:pt idx="51272">
                  <c:v>1.01743635924629E-2</c:v>
                </c:pt>
                <c:pt idx="51273">
                  <c:v>2.9817425905298602E-2</c:v>
                </c:pt>
                <c:pt idx="51274">
                  <c:v>1.20913970541086E-2</c:v>
                </c:pt>
                <c:pt idx="51275">
                  <c:v>7.8238227234114804E-2</c:v>
                </c:pt>
                <c:pt idx="51276">
                  <c:v>1.07342260750333E-2</c:v>
                </c:pt>
                <c:pt idx="51277">
                  <c:v>1.09685147516356E-2</c:v>
                </c:pt>
                <c:pt idx="51278">
                  <c:v>1.4904946605243E-2</c:v>
                </c:pt>
                <c:pt idx="51279">
                  <c:v>3.7319332648440402E-2</c:v>
                </c:pt>
                <c:pt idx="51280">
                  <c:v>7.44945208154872E-2</c:v>
                </c:pt>
                <c:pt idx="51281">
                  <c:v>1.8705107206798698E-2</c:v>
                </c:pt>
                <c:pt idx="51282">
                  <c:v>5.1944289049146199E-2</c:v>
                </c:pt>
                <c:pt idx="51283">
                  <c:v>1.1141803449316E-2</c:v>
                </c:pt>
                <c:pt idx="51284">
                  <c:v>8.2964844565647303E-3</c:v>
                </c:pt>
                <c:pt idx="51285">
                  <c:v>1.35768803963218E-2</c:v>
                </c:pt>
                <c:pt idx="51286">
                  <c:v>9.7616640834881294E-3</c:v>
                </c:pt>
                <c:pt idx="51287">
                  <c:v>2.00019591941401E-2</c:v>
                </c:pt>
                <c:pt idx="51288">
                  <c:v>9.0237128058564993E-3</c:v>
                </c:pt>
                <c:pt idx="51289">
                  <c:v>2.2172968703314699E-2</c:v>
                </c:pt>
                <c:pt idx="51290">
                  <c:v>2.0289497251419202E-2</c:v>
                </c:pt>
                <c:pt idx="51291">
                  <c:v>4.0364934538829798E-2</c:v>
                </c:pt>
                <c:pt idx="51292">
                  <c:v>1.06480804477023E-2</c:v>
                </c:pt>
                <c:pt idx="51293">
                  <c:v>1.53512031348313E-2</c:v>
                </c:pt>
                <c:pt idx="51294">
                  <c:v>9.7787729726247392E-3</c:v>
                </c:pt>
                <c:pt idx="51295">
                  <c:v>1.3469259674157999E-2</c:v>
                </c:pt>
                <c:pt idx="51296">
                  <c:v>2.0656387524677602E-2</c:v>
                </c:pt>
                <c:pt idx="51297">
                  <c:v>1.2683852456836E-2</c:v>
                </c:pt>
                <c:pt idx="51298">
                  <c:v>1.7402316840316501E-2</c:v>
                </c:pt>
                <c:pt idx="51299">
                  <c:v>1.1127628873351E-2</c:v>
                </c:pt>
                <c:pt idx="51300">
                  <c:v>5.0021468808333698E-2</c:v>
                </c:pt>
                <c:pt idx="51301">
                  <c:v>1.7125424297418299E-2</c:v>
                </c:pt>
                <c:pt idx="51302">
                  <c:v>1.04012061544029E-2</c:v>
                </c:pt>
                <c:pt idx="51303">
                  <c:v>2.5132377035398501E-2</c:v>
                </c:pt>
                <c:pt idx="51304">
                  <c:v>8.8372042096963501E-3</c:v>
                </c:pt>
                <c:pt idx="51305">
                  <c:v>1.9397926516400699E-2</c:v>
                </c:pt>
                <c:pt idx="51306">
                  <c:v>1.32987912773733E-2</c:v>
                </c:pt>
                <c:pt idx="51307">
                  <c:v>6.3035986606689007E-2</c:v>
                </c:pt>
                <c:pt idx="51308">
                  <c:v>5.5565857530182797E-2</c:v>
                </c:pt>
                <c:pt idx="51309">
                  <c:v>1.2903662492666401E-2</c:v>
                </c:pt>
                <c:pt idx="51310">
                  <c:v>4.8157221221930099E-2</c:v>
                </c:pt>
                <c:pt idx="51311">
                  <c:v>2.5909967647583899E-2</c:v>
                </c:pt>
                <c:pt idx="51312">
                  <c:v>9.7313658862038105E-3</c:v>
                </c:pt>
                <c:pt idx="51313">
                  <c:v>2.99450043568949E-2</c:v>
                </c:pt>
                <c:pt idx="51314">
                  <c:v>1.7872083476934E-2</c:v>
                </c:pt>
                <c:pt idx="51315">
                  <c:v>1.51958641754977E-2</c:v>
                </c:pt>
                <c:pt idx="51316">
                  <c:v>3.6025429761311199E-2</c:v>
                </c:pt>
                <c:pt idx="51317">
                  <c:v>1.58952567150537E-2</c:v>
                </c:pt>
                <c:pt idx="51318">
                  <c:v>1.4745284652090501E-2</c:v>
                </c:pt>
                <c:pt idx="51319">
                  <c:v>2.3280296488578701E-2</c:v>
                </c:pt>
                <c:pt idx="51320">
                  <c:v>1.10732770071579E-2</c:v>
                </c:pt>
                <c:pt idx="51321">
                  <c:v>2.8938774488235099E-2</c:v>
                </c:pt>
                <c:pt idx="51322">
                  <c:v>8.5286587044160703E-3</c:v>
                </c:pt>
                <c:pt idx="51323">
                  <c:v>1.4883255106574201E-2</c:v>
                </c:pt>
                <c:pt idx="51324">
                  <c:v>1.7309922567436999E-2</c:v>
                </c:pt>
                <c:pt idx="51325">
                  <c:v>1.85478968723699E-2</c:v>
                </c:pt>
                <c:pt idx="51326">
                  <c:v>3.0537990737680799E-2</c:v>
                </c:pt>
                <c:pt idx="51327">
                  <c:v>1.2456703073104199E-2</c:v>
                </c:pt>
                <c:pt idx="51328">
                  <c:v>1.08104795692527E-2</c:v>
                </c:pt>
                <c:pt idx="51329">
                  <c:v>1.39101742920442E-2</c:v>
                </c:pt>
                <c:pt idx="51330">
                  <c:v>7.2400304875261695E-2</c:v>
                </c:pt>
                <c:pt idx="51331">
                  <c:v>1.20516685035443E-2</c:v>
                </c:pt>
                <c:pt idx="51332">
                  <c:v>9.95976444504818E-3</c:v>
                </c:pt>
                <c:pt idx="51333">
                  <c:v>1.7109117977511499E-2</c:v>
                </c:pt>
                <c:pt idx="51334">
                  <c:v>8.2880102683158E-2</c:v>
                </c:pt>
                <c:pt idx="51335">
                  <c:v>1.14325303116388E-2</c:v>
                </c:pt>
                <c:pt idx="51336">
                  <c:v>1.3989178600810699E-2</c:v>
                </c:pt>
                <c:pt idx="51337">
                  <c:v>2.36044909196211E-2</c:v>
                </c:pt>
                <c:pt idx="51338">
                  <c:v>2.9031768679436298E-2</c:v>
                </c:pt>
                <c:pt idx="51339">
                  <c:v>2.3298403220902701E-2</c:v>
                </c:pt>
                <c:pt idx="51340">
                  <c:v>1.22137974587884E-2</c:v>
                </c:pt>
                <c:pt idx="51341">
                  <c:v>2.32138871503547E-2</c:v>
                </c:pt>
                <c:pt idx="51342">
                  <c:v>2.4466164702697898E-2</c:v>
                </c:pt>
                <c:pt idx="51343">
                  <c:v>1.98422652439708E-2</c:v>
                </c:pt>
                <c:pt idx="51344">
                  <c:v>7.0201215724196395E-2</c:v>
                </c:pt>
                <c:pt idx="51345">
                  <c:v>2.5056910638698301E-2</c:v>
                </c:pt>
                <c:pt idx="51346">
                  <c:v>1.37874882020282E-2</c:v>
                </c:pt>
                <c:pt idx="51347">
                  <c:v>7.8422177434928395E-2</c:v>
                </c:pt>
                <c:pt idx="51348">
                  <c:v>1.0133573153447799E-2</c:v>
                </c:pt>
                <c:pt idx="51349">
                  <c:v>4.4060852477425097E-2</c:v>
                </c:pt>
                <c:pt idx="51350">
                  <c:v>1.17595147569709E-2</c:v>
                </c:pt>
                <c:pt idx="51351">
                  <c:v>1.3815227464084701E-2</c:v>
                </c:pt>
                <c:pt idx="51352">
                  <c:v>6.6655640792042503E-2</c:v>
                </c:pt>
                <c:pt idx="51353">
                  <c:v>2.1399284539296601E-2</c:v>
                </c:pt>
                <c:pt idx="51354">
                  <c:v>1.9251563251592999E-2</c:v>
                </c:pt>
                <c:pt idx="51355">
                  <c:v>5.0438937396571099E-2</c:v>
                </c:pt>
                <c:pt idx="51356">
                  <c:v>1.05353289394463E-2</c:v>
                </c:pt>
                <c:pt idx="51357">
                  <c:v>1.0645002567730299E-2</c:v>
                </c:pt>
                <c:pt idx="51358">
                  <c:v>5.1217260797309899E-2</c:v>
                </c:pt>
                <c:pt idx="51359">
                  <c:v>4.7190450587098899E-2</c:v>
                </c:pt>
                <c:pt idx="51360">
                  <c:v>3.0308443682830501E-2</c:v>
                </c:pt>
                <c:pt idx="51361">
                  <c:v>1.54902132240584E-2</c:v>
                </c:pt>
                <c:pt idx="51362">
                  <c:v>1.6853701687862901E-2</c:v>
                </c:pt>
                <c:pt idx="51363">
                  <c:v>3.7572504164482802E-2</c:v>
                </c:pt>
                <c:pt idx="51364">
                  <c:v>8.5134315862736301E-2</c:v>
                </c:pt>
                <c:pt idx="51365">
                  <c:v>2.9928001467569899E-2</c:v>
                </c:pt>
                <c:pt idx="51366">
                  <c:v>9.8290629179379908E-3</c:v>
                </c:pt>
                <c:pt idx="51367">
                  <c:v>1.49628771631043E-2</c:v>
                </c:pt>
                <c:pt idx="51368">
                  <c:v>2.4838819575296701E-2</c:v>
                </c:pt>
                <c:pt idx="51369">
                  <c:v>1.27422288315022E-2</c:v>
                </c:pt>
                <c:pt idx="51370">
                  <c:v>1.5020016234158299E-2</c:v>
                </c:pt>
                <c:pt idx="51371">
                  <c:v>3.1936196976656998E-2</c:v>
                </c:pt>
                <c:pt idx="51372">
                  <c:v>2.6843792191678598E-2</c:v>
                </c:pt>
                <c:pt idx="51373">
                  <c:v>1.5219721936373099E-2</c:v>
                </c:pt>
                <c:pt idx="51374">
                  <c:v>1.4498752732269001E-2</c:v>
                </c:pt>
                <c:pt idx="51375">
                  <c:v>1.56713068428533E-2</c:v>
                </c:pt>
                <c:pt idx="51376">
                  <c:v>5.9229017127519601E-2</c:v>
                </c:pt>
                <c:pt idx="51377">
                  <c:v>1.1010264260331601E-2</c:v>
                </c:pt>
                <c:pt idx="51378">
                  <c:v>2.75626970028858E-2</c:v>
                </c:pt>
                <c:pt idx="51379">
                  <c:v>1.3445517552605099E-2</c:v>
                </c:pt>
                <c:pt idx="51380">
                  <c:v>6.9564423184220306E-2</c:v>
                </c:pt>
                <c:pt idx="51381">
                  <c:v>2.4361799947455201E-2</c:v>
                </c:pt>
                <c:pt idx="51382">
                  <c:v>1.36931027819254E-2</c:v>
                </c:pt>
                <c:pt idx="51383">
                  <c:v>1.44723583383968E-2</c:v>
                </c:pt>
                <c:pt idx="51384">
                  <c:v>3.3666435970686803E-2</c:v>
                </c:pt>
                <c:pt idx="51385">
                  <c:v>5.48575557836306E-2</c:v>
                </c:pt>
                <c:pt idx="51386">
                  <c:v>4.1738355874879202E-2</c:v>
                </c:pt>
                <c:pt idx="51387">
                  <c:v>1.00471865618822E-2</c:v>
                </c:pt>
                <c:pt idx="51388">
                  <c:v>3.8428974976201298E-2</c:v>
                </c:pt>
                <c:pt idx="51389">
                  <c:v>9.6809398701674897E-3</c:v>
                </c:pt>
                <c:pt idx="51390">
                  <c:v>6.5275586351250497E-2</c:v>
                </c:pt>
                <c:pt idx="51391">
                  <c:v>1.05039119449794E-2</c:v>
                </c:pt>
                <c:pt idx="51392">
                  <c:v>2.6157766398221299E-2</c:v>
                </c:pt>
                <c:pt idx="51393">
                  <c:v>7.0534576916290503E-2</c:v>
                </c:pt>
                <c:pt idx="51394">
                  <c:v>2.24565685621037E-2</c:v>
                </c:pt>
                <c:pt idx="51395">
                  <c:v>2.2317048649300199E-2</c:v>
                </c:pt>
                <c:pt idx="51396">
                  <c:v>8.4723833789207195E-3</c:v>
                </c:pt>
                <c:pt idx="51397">
                  <c:v>7.5879068889886894E-2</c:v>
                </c:pt>
                <c:pt idx="51398">
                  <c:v>3.4403421438731097E-2</c:v>
                </c:pt>
                <c:pt idx="51399">
                  <c:v>6.4326023180591899E-2</c:v>
                </c:pt>
                <c:pt idx="51400">
                  <c:v>2.6933615358880201E-2</c:v>
                </c:pt>
                <c:pt idx="51401">
                  <c:v>4.7405072463719999E-2</c:v>
                </c:pt>
                <c:pt idx="51402">
                  <c:v>2.4115422752923599E-2</c:v>
                </c:pt>
                <c:pt idx="51403">
                  <c:v>9.0723709593540699E-3</c:v>
                </c:pt>
                <c:pt idx="51404">
                  <c:v>1.0501049225741001E-2</c:v>
                </c:pt>
                <c:pt idx="51405">
                  <c:v>1.9327309712618999E-2</c:v>
                </c:pt>
                <c:pt idx="51406">
                  <c:v>8.9768788559083795E-3</c:v>
                </c:pt>
                <c:pt idx="51407">
                  <c:v>1.4007562053211299E-2</c:v>
                </c:pt>
                <c:pt idx="51408">
                  <c:v>9.9506523283956292E-3</c:v>
                </c:pt>
                <c:pt idx="51409">
                  <c:v>1.45092494077058E-2</c:v>
                </c:pt>
                <c:pt idx="51410">
                  <c:v>2.7725022139773799E-2</c:v>
                </c:pt>
                <c:pt idx="51411">
                  <c:v>1.9815384922332001E-2</c:v>
                </c:pt>
                <c:pt idx="51412">
                  <c:v>8.4760744775882094E-2</c:v>
                </c:pt>
                <c:pt idx="51413">
                  <c:v>1.1625707619083299E-2</c:v>
                </c:pt>
                <c:pt idx="51414">
                  <c:v>8.0114938543924097E-2</c:v>
                </c:pt>
                <c:pt idx="51415">
                  <c:v>3.0230216545991801E-2</c:v>
                </c:pt>
                <c:pt idx="51416">
                  <c:v>1.04827843235568E-2</c:v>
                </c:pt>
                <c:pt idx="51417">
                  <c:v>9.6662340074581896E-3</c:v>
                </c:pt>
                <c:pt idx="51418">
                  <c:v>4.1734447717199898E-2</c:v>
                </c:pt>
                <c:pt idx="51419">
                  <c:v>1.4667862611458801E-2</c:v>
                </c:pt>
                <c:pt idx="51420">
                  <c:v>1.25739485935966E-2</c:v>
                </c:pt>
                <c:pt idx="51421">
                  <c:v>1.54268379977735E-2</c:v>
                </c:pt>
                <c:pt idx="51422">
                  <c:v>2.8379257732611199E-2</c:v>
                </c:pt>
                <c:pt idx="51423">
                  <c:v>4.2312959995225802E-2</c:v>
                </c:pt>
                <c:pt idx="51424">
                  <c:v>5.0394042749339701E-2</c:v>
                </c:pt>
                <c:pt idx="51425">
                  <c:v>7.17711159564106E-2</c:v>
                </c:pt>
                <c:pt idx="51426">
                  <c:v>1.15115494061632E-2</c:v>
                </c:pt>
                <c:pt idx="51427">
                  <c:v>1.6853773995620401E-2</c:v>
                </c:pt>
                <c:pt idx="51428">
                  <c:v>2.16866199823092E-2</c:v>
                </c:pt>
                <c:pt idx="51429">
                  <c:v>1.0428855316301999E-2</c:v>
                </c:pt>
                <c:pt idx="51430">
                  <c:v>3.5766204061461901E-2</c:v>
                </c:pt>
                <c:pt idx="51431">
                  <c:v>4.2637383896089398E-2</c:v>
                </c:pt>
                <c:pt idx="51432">
                  <c:v>1.10013529741273E-2</c:v>
                </c:pt>
                <c:pt idx="51433">
                  <c:v>1.5159082011208001E-2</c:v>
                </c:pt>
                <c:pt idx="51434">
                  <c:v>9.8453637418372195E-3</c:v>
                </c:pt>
                <c:pt idx="51435">
                  <c:v>2.0591991316803501E-2</c:v>
                </c:pt>
                <c:pt idx="51436">
                  <c:v>4.2345211334010299E-2</c:v>
                </c:pt>
                <c:pt idx="51437">
                  <c:v>1.4596929020727799E-2</c:v>
                </c:pt>
                <c:pt idx="51438">
                  <c:v>2.1152724507552699E-2</c:v>
                </c:pt>
                <c:pt idx="51439">
                  <c:v>1.5370868833774099E-2</c:v>
                </c:pt>
                <c:pt idx="51440">
                  <c:v>1.0449579048020701E-2</c:v>
                </c:pt>
                <c:pt idx="51441">
                  <c:v>2.5144440651129599E-2</c:v>
                </c:pt>
                <c:pt idx="51442">
                  <c:v>6.5831503218057294E-2</c:v>
                </c:pt>
                <c:pt idx="51443">
                  <c:v>2.6070188142451999E-2</c:v>
                </c:pt>
                <c:pt idx="51444">
                  <c:v>3.3569395262335502E-2</c:v>
                </c:pt>
                <c:pt idx="51445">
                  <c:v>4.63652410607047E-2</c:v>
                </c:pt>
                <c:pt idx="51446">
                  <c:v>1.0360074945115901E-2</c:v>
                </c:pt>
                <c:pt idx="51447">
                  <c:v>8.5421406778267393E-3</c:v>
                </c:pt>
                <c:pt idx="51448">
                  <c:v>3.3707441703430603E-2</c:v>
                </c:pt>
                <c:pt idx="51449">
                  <c:v>9.6142041702933397E-3</c:v>
                </c:pt>
                <c:pt idx="51450">
                  <c:v>1.6706987102106999E-2</c:v>
                </c:pt>
                <c:pt idx="51451">
                  <c:v>2.4683949659084801E-2</c:v>
                </c:pt>
                <c:pt idx="51452">
                  <c:v>1.2105472163535301E-2</c:v>
                </c:pt>
                <c:pt idx="51453">
                  <c:v>8.9906166803744407E-3</c:v>
                </c:pt>
                <c:pt idx="51454">
                  <c:v>3.0151855771622701E-2</c:v>
                </c:pt>
                <c:pt idx="51455">
                  <c:v>1.7871095073971801E-2</c:v>
                </c:pt>
                <c:pt idx="51456">
                  <c:v>3.3738950395471798E-2</c:v>
                </c:pt>
                <c:pt idx="51457">
                  <c:v>9.3221256672946992E-3</c:v>
                </c:pt>
                <c:pt idx="51458">
                  <c:v>2.4001445861237401E-2</c:v>
                </c:pt>
                <c:pt idx="51459">
                  <c:v>1.0324460094092301E-2</c:v>
                </c:pt>
                <c:pt idx="51460">
                  <c:v>1.06376075859479E-2</c:v>
                </c:pt>
                <c:pt idx="51461">
                  <c:v>1.9659212949970101E-2</c:v>
                </c:pt>
                <c:pt idx="51462">
                  <c:v>9.8570852564520296E-3</c:v>
                </c:pt>
                <c:pt idx="51463">
                  <c:v>6.2821582787388003E-2</c:v>
                </c:pt>
                <c:pt idx="51464">
                  <c:v>8.1761729384271495E-2</c:v>
                </c:pt>
                <c:pt idx="51465">
                  <c:v>4.0292267773348503E-2</c:v>
                </c:pt>
                <c:pt idx="51466">
                  <c:v>3.28963800816355E-2</c:v>
                </c:pt>
                <c:pt idx="51467">
                  <c:v>1.7774856492653299E-2</c:v>
                </c:pt>
                <c:pt idx="51468">
                  <c:v>9.0303192915724296E-3</c:v>
                </c:pt>
                <c:pt idx="51469">
                  <c:v>1.8191309933947599E-2</c:v>
                </c:pt>
                <c:pt idx="51470">
                  <c:v>2.2292256087232801E-2</c:v>
                </c:pt>
                <c:pt idx="51471">
                  <c:v>2.4340427574299599E-2</c:v>
                </c:pt>
                <c:pt idx="51472">
                  <c:v>1.0087814687204599E-2</c:v>
                </c:pt>
                <c:pt idx="51473">
                  <c:v>1.02070839299137E-2</c:v>
                </c:pt>
                <c:pt idx="51474">
                  <c:v>2.0322911047907299E-2</c:v>
                </c:pt>
                <c:pt idx="51475">
                  <c:v>3.1348500855409397E-2</c:v>
                </c:pt>
                <c:pt idx="51476">
                  <c:v>1.9625606912483402E-2</c:v>
                </c:pt>
                <c:pt idx="51477">
                  <c:v>2.9048526894149398E-2</c:v>
                </c:pt>
                <c:pt idx="51478">
                  <c:v>2.8950008168793701E-2</c:v>
                </c:pt>
                <c:pt idx="51479">
                  <c:v>1.27897400287785E-2</c:v>
                </c:pt>
                <c:pt idx="51480">
                  <c:v>9.7596286050258205E-3</c:v>
                </c:pt>
                <c:pt idx="51481">
                  <c:v>1.1400964306077699E-2</c:v>
                </c:pt>
                <c:pt idx="51482">
                  <c:v>1.0021209323638701E-2</c:v>
                </c:pt>
                <c:pt idx="51483">
                  <c:v>4.2795819473917897E-2</c:v>
                </c:pt>
                <c:pt idx="51484">
                  <c:v>1.0139743476258E-2</c:v>
                </c:pt>
                <c:pt idx="51485">
                  <c:v>1.1596727610974E-2</c:v>
                </c:pt>
                <c:pt idx="51486">
                  <c:v>8.1963254904448904E-2</c:v>
                </c:pt>
                <c:pt idx="51487">
                  <c:v>8.3647951195469101E-3</c:v>
                </c:pt>
                <c:pt idx="51488">
                  <c:v>1.5008191948999499E-2</c:v>
                </c:pt>
                <c:pt idx="51489">
                  <c:v>5.2021330060866899E-2</c:v>
                </c:pt>
                <c:pt idx="51490">
                  <c:v>1.97821273715637E-2</c:v>
                </c:pt>
                <c:pt idx="51491">
                  <c:v>2.4343180269338498E-2</c:v>
                </c:pt>
                <c:pt idx="51492">
                  <c:v>1.23543131178575E-2</c:v>
                </c:pt>
                <c:pt idx="51493">
                  <c:v>1.28500264405557E-2</c:v>
                </c:pt>
                <c:pt idx="51494">
                  <c:v>1.74671326992628E-2</c:v>
                </c:pt>
                <c:pt idx="51495">
                  <c:v>1.0489282620557599E-2</c:v>
                </c:pt>
                <c:pt idx="51496">
                  <c:v>1.52668688349301E-2</c:v>
                </c:pt>
                <c:pt idx="51497">
                  <c:v>1.50425189690761E-2</c:v>
                </c:pt>
                <c:pt idx="51498">
                  <c:v>2.9063289716738099E-2</c:v>
                </c:pt>
                <c:pt idx="51499">
                  <c:v>9.3009333012564407E-3</c:v>
                </c:pt>
                <c:pt idx="51500">
                  <c:v>1.50931167585067E-2</c:v>
                </c:pt>
                <c:pt idx="51501">
                  <c:v>1.7730790164843399E-2</c:v>
                </c:pt>
                <c:pt idx="51502">
                  <c:v>2.1179692317015199E-2</c:v>
                </c:pt>
                <c:pt idx="51503">
                  <c:v>2.0815928837015302E-2</c:v>
                </c:pt>
                <c:pt idx="51504">
                  <c:v>3.7009953346007499E-2</c:v>
                </c:pt>
                <c:pt idx="51505">
                  <c:v>1.2543252866518599E-2</c:v>
                </c:pt>
                <c:pt idx="51506">
                  <c:v>2.6119592578400699E-2</c:v>
                </c:pt>
                <c:pt idx="51507">
                  <c:v>6.5310373479326597E-2</c:v>
                </c:pt>
                <c:pt idx="51508">
                  <c:v>3.9181302846401297E-2</c:v>
                </c:pt>
                <c:pt idx="51509">
                  <c:v>1.73892575856467E-2</c:v>
                </c:pt>
                <c:pt idx="51510">
                  <c:v>1.1291778239445599E-2</c:v>
                </c:pt>
                <c:pt idx="51511">
                  <c:v>6.0378072739909902E-2</c:v>
                </c:pt>
                <c:pt idx="51512">
                  <c:v>1.6443176840658099E-2</c:v>
                </c:pt>
                <c:pt idx="51513">
                  <c:v>4.7669375125206602E-2</c:v>
                </c:pt>
                <c:pt idx="51514">
                  <c:v>8.6869448304001898E-3</c:v>
                </c:pt>
                <c:pt idx="51515">
                  <c:v>1.0394298588033E-2</c:v>
                </c:pt>
                <c:pt idx="51516">
                  <c:v>1.51061352077547E-2</c:v>
                </c:pt>
                <c:pt idx="51517">
                  <c:v>1.31692624773157E-2</c:v>
                </c:pt>
                <c:pt idx="51518">
                  <c:v>1.55691783278098E-2</c:v>
                </c:pt>
                <c:pt idx="51519">
                  <c:v>8.4350732746221596E-3</c:v>
                </c:pt>
                <c:pt idx="51520">
                  <c:v>2.2173665296636402E-2</c:v>
                </c:pt>
                <c:pt idx="51521">
                  <c:v>8.3959141569479798E-2</c:v>
                </c:pt>
                <c:pt idx="51522">
                  <c:v>2.2744627203835702E-2</c:v>
                </c:pt>
                <c:pt idx="51523">
                  <c:v>2.8434769802868399E-2</c:v>
                </c:pt>
                <c:pt idx="51524">
                  <c:v>1.59006212276613E-2</c:v>
                </c:pt>
                <c:pt idx="51525">
                  <c:v>9.5988131469822505E-3</c:v>
                </c:pt>
                <c:pt idx="51526">
                  <c:v>9.1993543482883702E-3</c:v>
                </c:pt>
                <c:pt idx="51527">
                  <c:v>1.9406175325064699E-2</c:v>
                </c:pt>
                <c:pt idx="51528">
                  <c:v>8.2993753585600197E-3</c:v>
                </c:pt>
                <c:pt idx="51529">
                  <c:v>5.78048436297047E-2</c:v>
                </c:pt>
                <c:pt idx="51530">
                  <c:v>7.6308665685142302E-2</c:v>
                </c:pt>
                <c:pt idx="51531">
                  <c:v>3.3052560697913402E-2</c:v>
                </c:pt>
                <c:pt idx="51532">
                  <c:v>9.2796048430973197E-3</c:v>
                </c:pt>
                <c:pt idx="51533">
                  <c:v>9.6430633194232104E-3</c:v>
                </c:pt>
                <c:pt idx="51534">
                  <c:v>6.4285692426847299E-2</c:v>
                </c:pt>
                <c:pt idx="51535">
                  <c:v>9.4720243265616101E-3</c:v>
                </c:pt>
                <c:pt idx="51536">
                  <c:v>2.0389045657056602E-2</c:v>
                </c:pt>
                <c:pt idx="51537">
                  <c:v>1.00308991900467E-2</c:v>
                </c:pt>
                <c:pt idx="51538">
                  <c:v>3.4461645426825602E-2</c:v>
                </c:pt>
                <c:pt idx="51539">
                  <c:v>8.16118689579476E-2</c:v>
                </c:pt>
                <c:pt idx="51540">
                  <c:v>6.5288011558670297E-2</c:v>
                </c:pt>
                <c:pt idx="51541">
                  <c:v>4.47261070202584E-2</c:v>
                </c:pt>
                <c:pt idx="51542">
                  <c:v>1.1398391553938099E-2</c:v>
                </c:pt>
                <c:pt idx="51543">
                  <c:v>1.7258443885619101E-2</c:v>
                </c:pt>
                <c:pt idx="51544">
                  <c:v>1.0864004343515201E-2</c:v>
                </c:pt>
                <c:pt idx="51545">
                  <c:v>5.3438613500490298E-2</c:v>
                </c:pt>
                <c:pt idx="51546">
                  <c:v>1.7038161660255201E-2</c:v>
                </c:pt>
                <c:pt idx="51547">
                  <c:v>1.5822719663959501E-2</c:v>
                </c:pt>
                <c:pt idx="51548">
                  <c:v>1.42711000416517E-2</c:v>
                </c:pt>
                <c:pt idx="51549">
                  <c:v>5.74789293762843E-2</c:v>
                </c:pt>
                <c:pt idx="51550">
                  <c:v>1.1714469366501201E-2</c:v>
                </c:pt>
                <c:pt idx="51551">
                  <c:v>3.09995953549566E-2</c:v>
                </c:pt>
                <c:pt idx="51552">
                  <c:v>4.8415139977900298E-2</c:v>
                </c:pt>
                <c:pt idx="51553">
                  <c:v>8.8966363384451099E-3</c:v>
                </c:pt>
                <c:pt idx="51554">
                  <c:v>2.6365869818111599E-2</c:v>
                </c:pt>
                <c:pt idx="51555">
                  <c:v>2.82768534200281E-2</c:v>
                </c:pt>
                <c:pt idx="51556">
                  <c:v>3.7399071421168099E-2</c:v>
                </c:pt>
                <c:pt idx="51557">
                  <c:v>1.0320628249661699E-2</c:v>
                </c:pt>
                <c:pt idx="51558">
                  <c:v>3.5508115329852E-2</c:v>
                </c:pt>
                <c:pt idx="51559">
                  <c:v>1.6688342272550401E-2</c:v>
                </c:pt>
                <c:pt idx="51560">
                  <c:v>1.95973623537306E-2</c:v>
                </c:pt>
                <c:pt idx="51561">
                  <c:v>2.18015451078876E-2</c:v>
                </c:pt>
                <c:pt idx="51562">
                  <c:v>8.0725231629803301E-2</c:v>
                </c:pt>
                <c:pt idx="51563">
                  <c:v>6.9596191540425498E-2</c:v>
                </c:pt>
                <c:pt idx="51564">
                  <c:v>1.1470239356558901E-2</c:v>
                </c:pt>
                <c:pt idx="51565">
                  <c:v>7.4787366786614101E-2</c:v>
                </c:pt>
                <c:pt idx="51566">
                  <c:v>2.0306273269941302E-2</c:v>
                </c:pt>
                <c:pt idx="51567">
                  <c:v>2.4316382690103399E-2</c:v>
                </c:pt>
                <c:pt idx="51568">
                  <c:v>2.75870088749634E-2</c:v>
                </c:pt>
                <c:pt idx="51569">
                  <c:v>2.5158987556860499E-2</c:v>
                </c:pt>
                <c:pt idx="51570">
                  <c:v>1.0633484556104E-2</c:v>
                </c:pt>
                <c:pt idx="51571">
                  <c:v>2.1110730995343299E-2</c:v>
                </c:pt>
                <c:pt idx="51572">
                  <c:v>1.06583694978353E-2</c:v>
                </c:pt>
                <c:pt idx="51573">
                  <c:v>2.8096371991902999E-2</c:v>
                </c:pt>
                <c:pt idx="51574">
                  <c:v>2.2114977622253999E-2</c:v>
                </c:pt>
                <c:pt idx="51575">
                  <c:v>9.6700915571452696E-3</c:v>
                </c:pt>
                <c:pt idx="51576">
                  <c:v>3.20867977315605E-2</c:v>
                </c:pt>
                <c:pt idx="51577">
                  <c:v>1.9539094247178E-2</c:v>
                </c:pt>
                <c:pt idx="51578">
                  <c:v>3.72774241502263E-2</c:v>
                </c:pt>
                <c:pt idx="51579">
                  <c:v>1.6381148066583199E-2</c:v>
                </c:pt>
                <c:pt idx="51580">
                  <c:v>6.8203074535432007E-2</c:v>
                </c:pt>
                <c:pt idx="51581">
                  <c:v>1.7403495861803401E-2</c:v>
                </c:pt>
                <c:pt idx="51582">
                  <c:v>1.51762780834523E-2</c:v>
                </c:pt>
                <c:pt idx="51583">
                  <c:v>9.3343644823551501E-3</c:v>
                </c:pt>
                <c:pt idx="51584">
                  <c:v>3.3516127026862498E-2</c:v>
                </c:pt>
                <c:pt idx="51585">
                  <c:v>1.7907079328292701E-2</c:v>
                </c:pt>
                <c:pt idx="51586">
                  <c:v>5.1100562742477901E-2</c:v>
                </c:pt>
                <c:pt idx="51587">
                  <c:v>1.0310962317169201E-2</c:v>
                </c:pt>
                <c:pt idx="51588">
                  <c:v>4.3950853518013401E-2</c:v>
                </c:pt>
                <c:pt idx="51589">
                  <c:v>3.2552361701088599E-2</c:v>
                </c:pt>
                <c:pt idx="51590">
                  <c:v>1.8543994172272201E-2</c:v>
                </c:pt>
                <c:pt idx="51591">
                  <c:v>1.32603840459727E-2</c:v>
                </c:pt>
                <c:pt idx="51592">
                  <c:v>2.6692457244723699E-2</c:v>
                </c:pt>
                <c:pt idx="51593">
                  <c:v>1.26837061309061E-2</c:v>
                </c:pt>
                <c:pt idx="51594">
                  <c:v>2.5591347040001301E-2</c:v>
                </c:pt>
                <c:pt idx="51595">
                  <c:v>9.8532145765666997E-3</c:v>
                </c:pt>
                <c:pt idx="51596">
                  <c:v>1.0645891380041E-2</c:v>
                </c:pt>
                <c:pt idx="51597">
                  <c:v>7.4524728860704506E-2</c:v>
                </c:pt>
                <c:pt idx="51598">
                  <c:v>5.4404430683900898E-2</c:v>
                </c:pt>
                <c:pt idx="51599">
                  <c:v>1.72025280290776E-2</c:v>
                </c:pt>
                <c:pt idx="51600">
                  <c:v>7.4951863937584295E-2</c:v>
                </c:pt>
                <c:pt idx="51601">
                  <c:v>1.45299840317928E-2</c:v>
                </c:pt>
                <c:pt idx="51602">
                  <c:v>2.95063092359918E-2</c:v>
                </c:pt>
                <c:pt idx="51603">
                  <c:v>1.96027520464476E-2</c:v>
                </c:pt>
                <c:pt idx="51604">
                  <c:v>1.0725863621690999E-2</c:v>
                </c:pt>
                <c:pt idx="51605">
                  <c:v>1.37773757690205E-2</c:v>
                </c:pt>
                <c:pt idx="51606">
                  <c:v>9.9255787133761108E-3</c:v>
                </c:pt>
                <c:pt idx="51607">
                  <c:v>8.6042415897712499E-2</c:v>
                </c:pt>
                <c:pt idx="51608">
                  <c:v>1.3065899352108799E-2</c:v>
                </c:pt>
                <c:pt idx="51609">
                  <c:v>1.9643014851739901E-2</c:v>
                </c:pt>
                <c:pt idx="51610">
                  <c:v>9.6123041036469594E-3</c:v>
                </c:pt>
                <c:pt idx="51611">
                  <c:v>1.5747319492667299E-2</c:v>
                </c:pt>
                <c:pt idx="51612">
                  <c:v>9.2463073781290494E-3</c:v>
                </c:pt>
                <c:pt idx="51613">
                  <c:v>1.1122443402116799E-2</c:v>
                </c:pt>
                <c:pt idx="51614">
                  <c:v>9.6128801818179E-3</c:v>
                </c:pt>
                <c:pt idx="51615">
                  <c:v>4.6338752116360599E-2</c:v>
                </c:pt>
                <c:pt idx="51616">
                  <c:v>1.34863968609782E-2</c:v>
                </c:pt>
                <c:pt idx="51617">
                  <c:v>9.0793625841345295E-3</c:v>
                </c:pt>
                <c:pt idx="51618">
                  <c:v>6.3113203299398096E-2</c:v>
                </c:pt>
                <c:pt idx="51619">
                  <c:v>1.6015007272412899E-2</c:v>
                </c:pt>
                <c:pt idx="51620">
                  <c:v>9.4996005404411298E-3</c:v>
                </c:pt>
                <c:pt idx="51621">
                  <c:v>8.1438754301396604E-2</c:v>
                </c:pt>
                <c:pt idx="51622">
                  <c:v>6.04918096567316E-2</c:v>
                </c:pt>
                <c:pt idx="51623">
                  <c:v>8.5936113451650902E-3</c:v>
                </c:pt>
                <c:pt idx="51624">
                  <c:v>7.5511690309161203E-2</c:v>
                </c:pt>
                <c:pt idx="51625">
                  <c:v>1.13260529775134E-2</c:v>
                </c:pt>
                <c:pt idx="51626">
                  <c:v>8.7760827300652194E-3</c:v>
                </c:pt>
                <c:pt idx="51627">
                  <c:v>1.49622528870474E-2</c:v>
                </c:pt>
                <c:pt idx="51628">
                  <c:v>9.8201695509296007E-3</c:v>
                </c:pt>
                <c:pt idx="51629">
                  <c:v>1.2072502907844399E-2</c:v>
                </c:pt>
                <c:pt idx="51630">
                  <c:v>1.4117860040518701E-2</c:v>
                </c:pt>
                <c:pt idx="51631">
                  <c:v>1.23860854168118E-2</c:v>
                </c:pt>
                <c:pt idx="51632">
                  <c:v>2.3751723640314502E-2</c:v>
                </c:pt>
                <c:pt idx="51633">
                  <c:v>4.1263255739929297E-2</c:v>
                </c:pt>
                <c:pt idx="51634">
                  <c:v>2.9613470873007398E-2</c:v>
                </c:pt>
                <c:pt idx="51635">
                  <c:v>1.1752977437830501E-2</c:v>
                </c:pt>
                <c:pt idx="51636">
                  <c:v>2.43237476191237E-2</c:v>
                </c:pt>
                <c:pt idx="51637">
                  <c:v>2.9939625999324999E-2</c:v>
                </c:pt>
                <c:pt idx="51638">
                  <c:v>1.12928790857699E-2</c:v>
                </c:pt>
                <c:pt idx="51639">
                  <c:v>2.0478959207901801E-2</c:v>
                </c:pt>
                <c:pt idx="51640">
                  <c:v>2.8482515674925098E-2</c:v>
                </c:pt>
                <c:pt idx="51641">
                  <c:v>1.14422075395801E-2</c:v>
                </c:pt>
                <c:pt idx="51642">
                  <c:v>1.19555434740706E-2</c:v>
                </c:pt>
                <c:pt idx="51643">
                  <c:v>4.21469662796514E-2</c:v>
                </c:pt>
                <c:pt idx="51644">
                  <c:v>2.04912777646684E-2</c:v>
                </c:pt>
                <c:pt idx="51645">
                  <c:v>1.1336973315238001E-2</c:v>
                </c:pt>
                <c:pt idx="51646">
                  <c:v>1.6566450181030201E-2</c:v>
                </c:pt>
                <c:pt idx="51647">
                  <c:v>4.5103165118276299E-2</c:v>
                </c:pt>
                <c:pt idx="51648">
                  <c:v>9.7970116586255703E-3</c:v>
                </c:pt>
                <c:pt idx="51649">
                  <c:v>1.5459882423340499E-2</c:v>
                </c:pt>
                <c:pt idx="51650">
                  <c:v>8.8813327238569193E-3</c:v>
                </c:pt>
                <c:pt idx="51651">
                  <c:v>3.4380232271336998E-2</c:v>
                </c:pt>
                <c:pt idx="51652">
                  <c:v>1.35057635234552E-2</c:v>
                </c:pt>
                <c:pt idx="51653">
                  <c:v>2.28296765179422E-2</c:v>
                </c:pt>
                <c:pt idx="51654">
                  <c:v>2.2571311534831801E-2</c:v>
                </c:pt>
                <c:pt idx="51655">
                  <c:v>1.28660933435557E-2</c:v>
                </c:pt>
                <c:pt idx="51656">
                  <c:v>4.0134519897937801E-2</c:v>
                </c:pt>
                <c:pt idx="51657">
                  <c:v>1.35154609672471E-2</c:v>
                </c:pt>
                <c:pt idx="51658">
                  <c:v>1.26278030524004E-2</c:v>
                </c:pt>
                <c:pt idx="51659">
                  <c:v>7.6358729490915295E-2</c:v>
                </c:pt>
                <c:pt idx="51660">
                  <c:v>2.0899906474441801E-2</c:v>
                </c:pt>
                <c:pt idx="51661">
                  <c:v>2.4136830620317701E-2</c:v>
                </c:pt>
                <c:pt idx="51662">
                  <c:v>1.0752864642671301E-2</c:v>
                </c:pt>
                <c:pt idx="51663">
                  <c:v>1.7349152867181999E-2</c:v>
                </c:pt>
                <c:pt idx="51664">
                  <c:v>9.7957490192178802E-3</c:v>
                </c:pt>
                <c:pt idx="51665">
                  <c:v>1.37412199614907E-2</c:v>
                </c:pt>
                <c:pt idx="51666">
                  <c:v>4.2128677250116597E-2</c:v>
                </c:pt>
                <c:pt idx="51667">
                  <c:v>4.8403146498915001E-2</c:v>
                </c:pt>
                <c:pt idx="51668">
                  <c:v>1.8775232757720899E-2</c:v>
                </c:pt>
                <c:pt idx="51669">
                  <c:v>7.8475553383523106E-2</c:v>
                </c:pt>
                <c:pt idx="51670">
                  <c:v>3.5683230925693997E-2</c:v>
                </c:pt>
                <c:pt idx="51671">
                  <c:v>1.7741499984286001E-2</c:v>
                </c:pt>
                <c:pt idx="51672">
                  <c:v>1.4436231338121899E-2</c:v>
                </c:pt>
                <c:pt idx="51673">
                  <c:v>1.0818052050230899E-2</c:v>
                </c:pt>
                <c:pt idx="51674">
                  <c:v>5.0230860106440602E-2</c:v>
                </c:pt>
                <c:pt idx="51675">
                  <c:v>2.9513392659899901E-2</c:v>
                </c:pt>
                <c:pt idx="51676">
                  <c:v>9.1304161161300194E-3</c:v>
                </c:pt>
                <c:pt idx="51677">
                  <c:v>1.5589598617579199E-2</c:v>
                </c:pt>
                <c:pt idx="51678">
                  <c:v>1.43251720086777E-2</c:v>
                </c:pt>
                <c:pt idx="51679">
                  <c:v>2.0091273639545201E-2</c:v>
                </c:pt>
                <c:pt idx="51680">
                  <c:v>3.7372203897347897E-2</c:v>
                </c:pt>
                <c:pt idx="51681">
                  <c:v>1.6228368955499801E-2</c:v>
                </c:pt>
                <c:pt idx="51682">
                  <c:v>1.6672488105063301E-2</c:v>
                </c:pt>
                <c:pt idx="51683">
                  <c:v>8.6483671758140201E-3</c:v>
                </c:pt>
                <c:pt idx="51684">
                  <c:v>2.6761903656182199E-2</c:v>
                </c:pt>
                <c:pt idx="51685">
                  <c:v>5.0022262599706199E-2</c:v>
                </c:pt>
                <c:pt idx="51686">
                  <c:v>1.3043165715712301E-2</c:v>
                </c:pt>
                <c:pt idx="51687">
                  <c:v>1.5325461251094101E-2</c:v>
                </c:pt>
                <c:pt idx="51688">
                  <c:v>1.65304810802764E-2</c:v>
                </c:pt>
                <c:pt idx="51689">
                  <c:v>1.34707797684127E-2</c:v>
                </c:pt>
                <c:pt idx="51690">
                  <c:v>3.55653362115608E-2</c:v>
                </c:pt>
                <c:pt idx="51691">
                  <c:v>1.20486802706017E-2</c:v>
                </c:pt>
                <c:pt idx="51692">
                  <c:v>1.1203940275999301E-2</c:v>
                </c:pt>
                <c:pt idx="51693">
                  <c:v>3.5446030783189197E-2</c:v>
                </c:pt>
                <c:pt idx="51694">
                  <c:v>2.9008157107776801E-2</c:v>
                </c:pt>
                <c:pt idx="51695">
                  <c:v>2.1516799606586898E-2</c:v>
                </c:pt>
                <c:pt idx="51696">
                  <c:v>1.05515510501675E-2</c:v>
                </c:pt>
                <c:pt idx="51697">
                  <c:v>5.28692474437676E-2</c:v>
                </c:pt>
                <c:pt idx="51698">
                  <c:v>2.1933353923185201E-2</c:v>
                </c:pt>
                <c:pt idx="51699">
                  <c:v>1.23329585051339E-2</c:v>
                </c:pt>
                <c:pt idx="51700">
                  <c:v>1.5974028234437401E-2</c:v>
                </c:pt>
                <c:pt idx="51701">
                  <c:v>7.2978671771909698E-2</c:v>
                </c:pt>
                <c:pt idx="51702">
                  <c:v>2.2258502038494402E-2</c:v>
                </c:pt>
                <c:pt idx="51703">
                  <c:v>1.39767885619775E-2</c:v>
                </c:pt>
                <c:pt idx="51704">
                  <c:v>1.6436069555313799E-2</c:v>
                </c:pt>
                <c:pt idx="51705">
                  <c:v>9.2343402777776903E-3</c:v>
                </c:pt>
                <c:pt idx="51706">
                  <c:v>7.54873921992677E-2</c:v>
                </c:pt>
                <c:pt idx="51707">
                  <c:v>2.4388408159057299E-2</c:v>
                </c:pt>
                <c:pt idx="51708">
                  <c:v>2.32427023132173E-2</c:v>
                </c:pt>
                <c:pt idx="51709">
                  <c:v>2.9261786562905699E-2</c:v>
                </c:pt>
                <c:pt idx="51710">
                  <c:v>1.6157885904411501E-2</c:v>
                </c:pt>
                <c:pt idx="51711">
                  <c:v>5.8220146942120299E-2</c:v>
                </c:pt>
                <c:pt idx="51712">
                  <c:v>1.1352360097671901E-2</c:v>
                </c:pt>
                <c:pt idx="51713">
                  <c:v>1.01408499008643E-2</c:v>
                </c:pt>
                <c:pt idx="51714">
                  <c:v>1.40807338575984E-2</c:v>
                </c:pt>
                <c:pt idx="51715">
                  <c:v>1.7114028063282799E-2</c:v>
                </c:pt>
                <c:pt idx="51716">
                  <c:v>1.4068213228505801E-2</c:v>
                </c:pt>
                <c:pt idx="51717">
                  <c:v>1.0554646669409201E-2</c:v>
                </c:pt>
                <c:pt idx="51718">
                  <c:v>1.12115597418778E-2</c:v>
                </c:pt>
                <c:pt idx="51719">
                  <c:v>1.34956822644711E-2</c:v>
                </c:pt>
                <c:pt idx="51720">
                  <c:v>1.30960562488766E-2</c:v>
                </c:pt>
                <c:pt idx="51721">
                  <c:v>3.23751954816743E-2</c:v>
                </c:pt>
                <c:pt idx="51722">
                  <c:v>1.17312086216191E-2</c:v>
                </c:pt>
                <c:pt idx="51723">
                  <c:v>4.4224348250232998E-2</c:v>
                </c:pt>
                <c:pt idx="51724">
                  <c:v>1.5189905616603E-2</c:v>
                </c:pt>
                <c:pt idx="51725">
                  <c:v>2.3754759835267401E-2</c:v>
                </c:pt>
                <c:pt idx="51726">
                  <c:v>1.1695647383982899E-2</c:v>
                </c:pt>
                <c:pt idx="51727">
                  <c:v>1.9036460408196901E-2</c:v>
                </c:pt>
                <c:pt idx="51728">
                  <c:v>1.33184396904237E-2</c:v>
                </c:pt>
                <c:pt idx="51729">
                  <c:v>3.7862804636443599E-2</c:v>
                </c:pt>
                <c:pt idx="51730">
                  <c:v>6.2553845325034593E-2</c:v>
                </c:pt>
                <c:pt idx="51731">
                  <c:v>1.1976743625390199E-2</c:v>
                </c:pt>
                <c:pt idx="51732">
                  <c:v>3.0767787411524701E-2</c:v>
                </c:pt>
                <c:pt idx="51733">
                  <c:v>1.75351116072377E-2</c:v>
                </c:pt>
                <c:pt idx="51734">
                  <c:v>2.1907332732221198E-2</c:v>
                </c:pt>
                <c:pt idx="51735">
                  <c:v>2.54996014688024E-2</c:v>
                </c:pt>
                <c:pt idx="51736">
                  <c:v>1.08775870154796E-2</c:v>
                </c:pt>
                <c:pt idx="51737">
                  <c:v>1.4665999135567801E-2</c:v>
                </c:pt>
                <c:pt idx="51738">
                  <c:v>7.2411108589122197E-2</c:v>
                </c:pt>
                <c:pt idx="51739">
                  <c:v>1.1933869131657501E-2</c:v>
                </c:pt>
                <c:pt idx="51740">
                  <c:v>1.27741001274825E-2</c:v>
                </c:pt>
                <c:pt idx="51741">
                  <c:v>9.6052470088035108E-3</c:v>
                </c:pt>
                <c:pt idx="51742">
                  <c:v>2.23417937123059E-2</c:v>
                </c:pt>
                <c:pt idx="51743">
                  <c:v>1.7986575468656899E-2</c:v>
                </c:pt>
                <c:pt idx="51744">
                  <c:v>1.07419123034069E-2</c:v>
                </c:pt>
                <c:pt idx="51745">
                  <c:v>1.5745196002360701E-2</c:v>
                </c:pt>
                <c:pt idx="51746">
                  <c:v>1.31985067479708E-2</c:v>
                </c:pt>
                <c:pt idx="51747">
                  <c:v>1.22291679062927E-2</c:v>
                </c:pt>
                <c:pt idx="51748">
                  <c:v>2.5956088514468501E-2</c:v>
                </c:pt>
                <c:pt idx="51749">
                  <c:v>1.4518686569814501E-2</c:v>
                </c:pt>
                <c:pt idx="51750">
                  <c:v>2.0470145338272301E-2</c:v>
                </c:pt>
                <c:pt idx="51751">
                  <c:v>2.5161887674622199E-2</c:v>
                </c:pt>
                <c:pt idx="51752">
                  <c:v>2.1023507587763501E-2</c:v>
                </c:pt>
                <c:pt idx="51753">
                  <c:v>1.30272855410213E-2</c:v>
                </c:pt>
                <c:pt idx="51754">
                  <c:v>2.3944284455384601E-2</c:v>
                </c:pt>
                <c:pt idx="51755">
                  <c:v>8.3420064580530903E-2</c:v>
                </c:pt>
                <c:pt idx="51756">
                  <c:v>2.2674898622340501E-2</c:v>
                </c:pt>
                <c:pt idx="51757">
                  <c:v>3.0096640817591301E-2</c:v>
                </c:pt>
                <c:pt idx="51758">
                  <c:v>1.53221681607953E-2</c:v>
                </c:pt>
                <c:pt idx="51759">
                  <c:v>1.45154091850622E-2</c:v>
                </c:pt>
                <c:pt idx="51760">
                  <c:v>2.5205255818515598E-2</c:v>
                </c:pt>
                <c:pt idx="51761">
                  <c:v>3.0971954646361901E-2</c:v>
                </c:pt>
                <c:pt idx="51762">
                  <c:v>8.9063514767212301E-3</c:v>
                </c:pt>
                <c:pt idx="51763">
                  <c:v>8.7633438228102694E-3</c:v>
                </c:pt>
                <c:pt idx="51764">
                  <c:v>1.36154341717637E-2</c:v>
                </c:pt>
                <c:pt idx="51765">
                  <c:v>2.92934977294236E-2</c:v>
                </c:pt>
                <c:pt idx="51766">
                  <c:v>1.30562604204308E-2</c:v>
                </c:pt>
                <c:pt idx="51767">
                  <c:v>6.6640855270690497E-2</c:v>
                </c:pt>
                <c:pt idx="51768">
                  <c:v>9.1013035548486998E-3</c:v>
                </c:pt>
                <c:pt idx="51769">
                  <c:v>1.42538624673175E-2</c:v>
                </c:pt>
                <c:pt idx="51770">
                  <c:v>2.4283728088097901E-2</c:v>
                </c:pt>
                <c:pt idx="51771">
                  <c:v>4.1641143980845799E-2</c:v>
                </c:pt>
                <c:pt idx="51772">
                  <c:v>9.3833631451923204E-3</c:v>
                </c:pt>
                <c:pt idx="51773">
                  <c:v>6.4175022930187994E-2</c:v>
                </c:pt>
                <c:pt idx="51774">
                  <c:v>9.68768949210096E-3</c:v>
                </c:pt>
                <c:pt idx="51775">
                  <c:v>1.9019216058023199E-2</c:v>
                </c:pt>
                <c:pt idx="51776">
                  <c:v>2.2202447027132699E-2</c:v>
                </c:pt>
                <c:pt idx="51777">
                  <c:v>2.85054633706254E-2</c:v>
                </c:pt>
                <c:pt idx="51778">
                  <c:v>2.1953876373740799E-2</c:v>
                </c:pt>
                <c:pt idx="51779">
                  <c:v>1.24699273239324E-2</c:v>
                </c:pt>
                <c:pt idx="51780">
                  <c:v>1.13018726621659E-2</c:v>
                </c:pt>
                <c:pt idx="51781">
                  <c:v>4.0280059160329403E-2</c:v>
                </c:pt>
                <c:pt idx="51782">
                  <c:v>1.35939177428541E-2</c:v>
                </c:pt>
                <c:pt idx="51783">
                  <c:v>7.2494618350101903E-2</c:v>
                </c:pt>
                <c:pt idx="51784">
                  <c:v>7.1597759301025604E-2</c:v>
                </c:pt>
                <c:pt idx="51785">
                  <c:v>2.2895754253105399E-2</c:v>
                </c:pt>
                <c:pt idx="51786">
                  <c:v>7.4424373613279707E-2</c:v>
                </c:pt>
                <c:pt idx="51787">
                  <c:v>1.0866265691244501E-2</c:v>
                </c:pt>
                <c:pt idx="51788">
                  <c:v>1.9518860572540101E-2</c:v>
                </c:pt>
                <c:pt idx="51789">
                  <c:v>1.92317746507389E-2</c:v>
                </c:pt>
                <c:pt idx="51790">
                  <c:v>1.3950619289297399E-2</c:v>
                </c:pt>
                <c:pt idx="51791">
                  <c:v>2.30222171788559E-2</c:v>
                </c:pt>
                <c:pt idx="51792">
                  <c:v>3.3488592247930903E-2</c:v>
                </c:pt>
                <c:pt idx="51793">
                  <c:v>1.17769194664926E-2</c:v>
                </c:pt>
                <c:pt idx="51794">
                  <c:v>1.28128745519238E-2</c:v>
                </c:pt>
                <c:pt idx="51795">
                  <c:v>1.3537166762524699E-2</c:v>
                </c:pt>
                <c:pt idx="51796">
                  <c:v>2.2509488742550599E-2</c:v>
                </c:pt>
                <c:pt idx="51797">
                  <c:v>1.7821759494433001E-2</c:v>
                </c:pt>
                <c:pt idx="51798">
                  <c:v>8.7340749439916293E-3</c:v>
                </c:pt>
                <c:pt idx="51799">
                  <c:v>1.09411030639096E-2</c:v>
                </c:pt>
                <c:pt idx="51800">
                  <c:v>9.8017178243081093E-3</c:v>
                </c:pt>
                <c:pt idx="51801">
                  <c:v>2.2421006544836801E-2</c:v>
                </c:pt>
                <c:pt idx="51802">
                  <c:v>2.56087965903989E-2</c:v>
                </c:pt>
                <c:pt idx="51803">
                  <c:v>1.6001721453828999E-2</c:v>
                </c:pt>
                <c:pt idx="51804">
                  <c:v>1.4070441581937499E-2</c:v>
                </c:pt>
                <c:pt idx="51805">
                  <c:v>1.2004246725521099E-2</c:v>
                </c:pt>
                <c:pt idx="51806">
                  <c:v>4.55644674601361E-2</c:v>
                </c:pt>
                <c:pt idx="51807">
                  <c:v>3.2489369961986599E-2</c:v>
                </c:pt>
                <c:pt idx="51808">
                  <c:v>1.07757539562899E-2</c:v>
                </c:pt>
                <c:pt idx="51809">
                  <c:v>9.9541746003439704E-3</c:v>
                </c:pt>
                <c:pt idx="51810">
                  <c:v>1.18131041602695E-2</c:v>
                </c:pt>
                <c:pt idx="51811">
                  <c:v>2.2390933035587399E-2</c:v>
                </c:pt>
                <c:pt idx="51812">
                  <c:v>1.17334817721954E-2</c:v>
                </c:pt>
                <c:pt idx="51813">
                  <c:v>2.4317628778866101E-2</c:v>
                </c:pt>
                <c:pt idx="51814">
                  <c:v>1.6446744604831601E-2</c:v>
                </c:pt>
                <c:pt idx="51815">
                  <c:v>2.09896643139873E-2</c:v>
                </c:pt>
                <c:pt idx="51816">
                  <c:v>6.8478362018977001E-2</c:v>
                </c:pt>
                <c:pt idx="51817">
                  <c:v>9.2747483746888192E-3</c:v>
                </c:pt>
                <c:pt idx="51818">
                  <c:v>1.4069450835018101E-2</c:v>
                </c:pt>
                <c:pt idx="51819">
                  <c:v>1.43420273150378E-2</c:v>
                </c:pt>
                <c:pt idx="51820">
                  <c:v>2.8914744065218899E-2</c:v>
                </c:pt>
                <c:pt idx="51821">
                  <c:v>1.8940851795239501E-2</c:v>
                </c:pt>
                <c:pt idx="51822">
                  <c:v>1.14652523818783E-2</c:v>
                </c:pt>
                <c:pt idx="51823">
                  <c:v>1.5551991525043799E-2</c:v>
                </c:pt>
                <c:pt idx="51824">
                  <c:v>1.44243317184568E-2</c:v>
                </c:pt>
                <c:pt idx="51825">
                  <c:v>1.4716763694481E-2</c:v>
                </c:pt>
                <c:pt idx="51826">
                  <c:v>1.4482566083339201E-2</c:v>
                </c:pt>
                <c:pt idx="51827">
                  <c:v>1.23996330237367E-2</c:v>
                </c:pt>
                <c:pt idx="51828">
                  <c:v>1.39995300480332E-2</c:v>
                </c:pt>
                <c:pt idx="51829">
                  <c:v>4.8513096606932399E-2</c:v>
                </c:pt>
                <c:pt idx="51830">
                  <c:v>2.0523335968880799E-2</c:v>
                </c:pt>
                <c:pt idx="51831">
                  <c:v>2.6571635136025801E-2</c:v>
                </c:pt>
                <c:pt idx="51832">
                  <c:v>7.0418976513720102E-2</c:v>
                </c:pt>
                <c:pt idx="51833">
                  <c:v>3.2560823893945302E-2</c:v>
                </c:pt>
                <c:pt idx="51834">
                  <c:v>9.6767999581830692E-3</c:v>
                </c:pt>
                <c:pt idx="51835">
                  <c:v>8.3726459655652594E-3</c:v>
                </c:pt>
                <c:pt idx="51836">
                  <c:v>6.1690015880031202E-2</c:v>
                </c:pt>
                <c:pt idx="51837">
                  <c:v>1.7308265630152801E-2</c:v>
                </c:pt>
                <c:pt idx="51838">
                  <c:v>4.0420116589582999E-2</c:v>
                </c:pt>
                <c:pt idx="51839">
                  <c:v>1.14521369089547E-2</c:v>
                </c:pt>
                <c:pt idx="51840">
                  <c:v>1.67568419785286E-2</c:v>
                </c:pt>
                <c:pt idx="51841">
                  <c:v>3.5422036228400101E-2</c:v>
                </c:pt>
                <c:pt idx="51842">
                  <c:v>1.3125945207516599E-2</c:v>
                </c:pt>
                <c:pt idx="51843">
                  <c:v>4.3852439522225201E-2</c:v>
                </c:pt>
                <c:pt idx="51844">
                  <c:v>8.5839352532956093E-3</c:v>
                </c:pt>
                <c:pt idx="51845">
                  <c:v>1.21875768433736E-2</c:v>
                </c:pt>
                <c:pt idx="51846">
                  <c:v>1.38940993065626E-2</c:v>
                </c:pt>
                <c:pt idx="51847">
                  <c:v>1.4950809073256899E-2</c:v>
                </c:pt>
                <c:pt idx="51848">
                  <c:v>3.4351358959153103E-2</c:v>
                </c:pt>
                <c:pt idx="51849">
                  <c:v>1.3527889448732001E-2</c:v>
                </c:pt>
                <c:pt idx="51850">
                  <c:v>9.2302661970149209E-3</c:v>
                </c:pt>
                <c:pt idx="51851">
                  <c:v>9.4482867683765692E-3</c:v>
                </c:pt>
                <c:pt idx="51852">
                  <c:v>8.0665222609633505E-2</c:v>
                </c:pt>
                <c:pt idx="51853">
                  <c:v>1.6768346637599699E-2</c:v>
                </c:pt>
                <c:pt idx="51854">
                  <c:v>4.39852436288454E-2</c:v>
                </c:pt>
                <c:pt idx="51855">
                  <c:v>3.2678962007546997E-2</c:v>
                </c:pt>
                <c:pt idx="51856">
                  <c:v>3.7143965714516398E-2</c:v>
                </c:pt>
                <c:pt idx="51857">
                  <c:v>2.1390877958549499E-2</c:v>
                </c:pt>
                <c:pt idx="51858">
                  <c:v>9.9413304217231702E-3</c:v>
                </c:pt>
                <c:pt idx="51859">
                  <c:v>2.1720077179989899E-2</c:v>
                </c:pt>
                <c:pt idx="51860">
                  <c:v>8.2514710474931498E-3</c:v>
                </c:pt>
                <c:pt idx="51861">
                  <c:v>2.9925384753014601E-2</c:v>
                </c:pt>
                <c:pt idx="51862">
                  <c:v>4.9395934107313702E-2</c:v>
                </c:pt>
                <c:pt idx="51863">
                  <c:v>1.3623152910096401E-2</c:v>
                </c:pt>
                <c:pt idx="51864">
                  <c:v>5.0365835155281299E-2</c:v>
                </c:pt>
                <c:pt idx="51865">
                  <c:v>9.9625265989170594E-3</c:v>
                </c:pt>
                <c:pt idx="51866">
                  <c:v>1.76327003444177E-2</c:v>
                </c:pt>
                <c:pt idx="51867">
                  <c:v>1.3203966041778601E-2</c:v>
                </c:pt>
                <c:pt idx="51868">
                  <c:v>2.2823699791238598E-2</c:v>
                </c:pt>
                <c:pt idx="51869">
                  <c:v>3.09025435294197E-2</c:v>
                </c:pt>
                <c:pt idx="51870">
                  <c:v>2.44053295823921E-2</c:v>
                </c:pt>
                <c:pt idx="51871">
                  <c:v>2.47634493627981E-2</c:v>
                </c:pt>
                <c:pt idx="51872">
                  <c:v>1.30521323820061E-2</c:v>
                </c:pt>
                <c:pt idx="51873">
                  <c:v>2.1969073218580701E-2</c:v>
                </c:pt>
                <c:pt idx="51874">
                  <c:v>1.16703489474033E-2</c:v>
                </c:pt>
                <c:pt idx="51875">
                  <c:v>1.70384884530041E-2</c:v>
                </c:pt>
                <c:pt idx="51876">
                  <c:v>9.50728299033274E-3</c:v>
                </c:pt>
                <c:pt idx="51877">
                  <c:v>2.01967349577803E-2</c:v>
                </c:pt>
                <c:pt idx="51878">
                  <c:v>2.29064010044123E-2</c:v>
                </c:pt>
                <c:pt idx="51879">
                  <c:v>1.6693849423383401E-2</c:v>
                </c:pt>
                <c:pt idx="51880">
                  <c:v>1.4185948628830301E-2</c:v>
                </c:pt>
                <c:pt idx="51881">
                  <c:v>1.66580475711889E-2</c:v>
                </c:pt>
                <c:pt idx="51882">
                  <c:v>7.9652513122076496E-2</c:v>
                </c:pt>
                <c:pt idx="51883">
                  <c:v>1.5144294614642201E-2</c:v>
                </c:pt>
                <c:pt idx="51884">
                  <c:v>3.5343312987274098E-2</c:v>
                </c:pt>
                <c:pt idx="51885">
                  <c:v>2.9833684787876701E-2</c:v>
                </c:pt>
                <c:pt idx="51886">
                  <c:v>2.4723834515391702E-2</c:v>
                </c:pt>
                <c:pt idx="51887">
                  <c:v>1.1489091108674699E-2</c:v>
                </c:pt>
                <c:pt idx="51888">
                  <c:v>1.33534571088162E-2</c:v>
                </c:pt>
                <c:pt idx="51889">
                  <c:v>1.23684334189763E-2</c:v>
                </c:pt>
                <c:pt idx="51890">
                  <c:v>8.7090680810145496E-3</c:v>
                </c:pt>
                <c:pt idx="51891">
                  <c:v>1.4999737512106001E-2</c:v>
                </c:pt>
                <c:pt idx="51892">
                  <c:v>1.8015500816508798E-2</c:v>
                </c:pt>
                <c:pt idx="51893">
                  <c:v>1.45523008729222E-2</c:v>
                </c:pt>
                <c:pt idx="51894">
                  <c:v>7.1497320433141706E-2</c:v>
                </c:pt>
                <c:pt idx="51895">
                  <c:v>6.2957167392346802E-2</c:v>
                </c:pt>
                <c:pt idx="51896">
                  <c:v>1.7319630299582198E-2</c:v>
                </c:pt>
                <c:pt idx="51897">
                  <c:v>2.3918843923072398E-2</c:v>
                </c:pt>
                <c:pt idx="51898">
                  <c:v>3.1911347634286998E-2</c:v>
                </c:pt>
                <c:pt idx="51899">
                  <c:v>6.2231403917608299E-2</c:v>
                </c:pt>
                <c:pt idx="51900">
                  <c:v>1.0418325925428301E-2</c:v>
                </c:pt>
                <c:pt idx="51901">
                  <c:v>1.12931035927674E-2</c:v>
                </c:pt>
                <c:pt idx="51902">
                  <c:v>2.2594176726799999E-2</c:v>
                </c:pt>
                <c:pt idx="51903">
                  <c:v>2.0331044754735898E-2</c:v>
                </c:pt>
                <c:pt idx="51904">
                  <c:v>2.1306875696300898E-2</c:v>
                </c:pt>
                <c:pt idx="51905">
                  <c:v>3.4076061452935201E-2</c:v>
                </c:pt>
                <c:pt idx="51906">
                  <c:v>9.31585985280837E-3</c:v>
                </c:pt>
                <c:pt idx="51907">
                  <c:v>1.0218577052511E-2</c:v>
                </c:pt>
                <c:pt idx="51908">
                  <c:v>2.3157289744341E-2</c:v>
                </c:pt>
                <c:pt idx="51909">
                  <c:v>1.30101613751281E-2</c:v>
                </c:pt>
                <c:pt idx="51910">
                  <c:v>1.0619032955579401E-2</c:v>
                </c:pt>
                <c:pt idx="51911">
                  <c:v>5.4705476278349902E-2</c:v>
                </c:pt>
                <c:pt idx="51912">
                  <c:v>1.07437065532964E-2</c:v>
                </c:pt>
                <c:pt idx="51913">
                  <c:v>6.2615592953596394E-2</c:v>
                </c:pt>
                <c:pt idx="51914">
                  <c:v>2.9203089827310302E-2</c:v>
                </c:pt>
                <c:pt idx="51915">
                  <c:v>6.05793027160745E-2</c:v>
                </c:pt>
                <c:pt idx="51916">
                  <c:v>2.14653491335315E-2</c:v>
                </c:pt>
                <c:pt idx="51917">
                  <c:v>1.15432156059188E-2</c:v>
                </c:pt>
                <c:pt idx="51918">
                  <c:v>1.14731254463942E-2</c:v>
                </c:pt>
                <c:pt idx="51919">
                  <c:v>9.8088617677364303E-3</c:v>
                </c:pt>
                <c:pt idx="51920">
                  <c:v>7.5857078841624695E-2</c:v>
                </c:pt>
                <c:pt idx="51921">
                  <c:v>1.10486477753704E-2</c:v>
                </c:pt>
                <c:pt idx="51922">
                  <c:v>1.16216017137064E-2</c:v>
                </c:pt>
                <c:pt idx="51923">
                  <c:v>4.7741362898668899E-2</c:v>
                </c:pt>
                <c:pt idx="51924">
                  <c:v>4.1145268138547103E-2</c:v>
                </c:pt>
                <c:pt idx="51925">
                  <c:v>3.6111960394052997E-2</c:v>
                </c:pt>
                <c:pt idx="51926">
                  <c:v>3.6826241752543599E-2</c:v>
                </c:pt>
                <c:pt idx="51927">
                  <c:v>1.0319591906380101E-2</c:v>
                </c:pt>
                <c:pt idx="51928">
                  <c:v>1.1164741555891099E-2</c:v>
                </c:pt>
                <c:pt idx="51929">
                  <c:v>3.0800894461240701E-2</c:v>
                </c:pt>
                <c:pt idx="51930">
                  <c:v>1.8647902074977501E-2</c:v>
                </c:pt>
                <c:pt idx="51931">
                  <c:v>5.0154910514792803E-2</c:v>
                </c:pt>
                <c:pt idx="51932">
                  <c:v>2.9164539196296399E-2</c:v>
                </c:pt>
                <c:pt idx="51933">
                  <c:v>1.7639596410720999E-2</c:v>
                </c:pt>
                <c:pt idx="51934">
                  <c:v>1.10615571482717E-2</c:v>
                </c:pt>
                <c:pt idx="51935">
                  <c:v>1.5775742890777999E-2</c:v>
                </c:pt>
                <c:pt idx="51936">
                  <c:v>5.18265649169097E-2</c:v>
                </c:pt>
                <c:pt idx="51937">
                  <c:v>3.6189290391267399E-2</c:v>
                </c:pt>
                <c:pt idx="51938">
                  <c:v>2.9622726135107798E-2</c:v>
                </c:pt>
                <c:pt idx="51939">
                  <c:v>1.00487655856598E-2</c:v>
                </c:pt>
                <c:pt idx="51940">
                  <c:v>1.8330659537957501E-2</c:v>
                </c:pt>
                <c:pt idx="51941">
                  <c:v>9.6096500646450801E-3</c:v>
                </c:pt>
                <c:pt idx="51942">
                  <c:v>2.3429844915258201E-2</c:v>
                </c:pt>
                <c:pt idx="51943">
                  <c:v>5.2152917296472798E-2</c:v>
                </c:pt>
                <c:pt idx="51944">
                  <c:v>3.08183974627846E-2</c:v>
                </c:pt>
                <c:pt idx="51945">
                  <c:v>1.1485639802793201E-2</c:v>
                </c:pt>
                <c:pt idx="51946">
                  <c:v>3.7786192315506402E-2</c:v>
                </c:pt>
                <c:pt idx="51947">
                  <c:v>9.9096781747990397E-3</c:v>
                </c:pt>
                <c:pt idx="51948">
                  <c:v>7.1414369336207595E-2</c:v>
                </c:pt>
                <c:pt idx="51949">
                  <c:v>1.5959795962508499E-2</c:v>
                </c:pt>
                <c:pt idx="51950">
                  <c:v>1.34224662071493E-2</c:v>
                </c:pt>
                <c:pt idx="51951">
                  <c:v>1.46104716938429E-2</c:v>
                </c:pt>
                <c:pt idx="51952">
                  <c:v>2.9599032791205002E-2</c:v>
                </c:pt>
                <c:pt idx="51953">
                  <c:v>1.4428603142424E-2</c:v>
                </c:pt>
                <c:pt idx="51954">
                  <c:v>1.7453497180856301E-2</c:v>
                </c:pt>
                <c:pt idx="51955">
                  <c:v>1.4297384566372501E-2</c:v>
                </c:pt>
                <c:pt idx="51956">
                  <c:v>1.04794299934987E-2</c:v>
                </c:pt>
                <c:pt idx="51957">
                  <c:v>1.23649804758951E-2</c:v>
                </c:pt>
                <c:pt idx="51958">
                  <c:v>3.4961554973512103E-2</c:v>
                </c:pt>
                <c:pt idx="51959">
                  <c:v>8.4850230654404408E-3</c:v>
                </c:pt>
                <c:pt idx="51960">
                  <c:v>1.34240991986493E-2</c:v>
                </c:pt>
                <c:pt idx="51961">
                  <c:v>1.1732730746612199E-2</c:v>
                </c:pt>
                <c:pt idx="51962">
                  <c:v>1.35410861594091E-2</c:v>
                </c:pt>
                <c:pt idx="51963">
                  <c:v>1.35586636644863E-2</c:v>
                </c:pt>
                <c:pt idx="51964">
                  <c:v>1.8749660439413601E-2</c:v>
                </c:pt>
                <c:pt idx="51965">
                  <c:v>1.34445846954915E-2</c:v>
                </c:pt>
                <c:pt idx="51966">
                  <c:v>1.10656080265131E-2</c:v>
                </c:pt>
                <c:pt idx="51967">
                  <c:v>8.2061736553279294E-2</c:v>
                </c:pt>
                <c:pt idx="51968">
                  <c:v>2.1927440712042199E-2</c:v>
                </c:pt>
                <c:pt idx="51969">
                  <c:v>2.9027553883484498E-2</c:v>
                </c:pt>
                <c:pt idx="51970">
                  <c:v>2.3279470421575299E-2</c:v>
                </c:pt>
                <c:pt idx="51971">
                  <c:v>2.16796573642958E-2</c:v>
                </c:pt>
                <c:pt idx="51972">
                  <c:v>9.2705754314110992E-3</c:v>
                </c:pt>
                <c:pt idx="51973">
                  <c:v>2.0445053594737E-2</c:v>
                </c:pt>
                <c:pt idx="51974">
                  <c:v>1.8376793464076901E-2</c:v>
                </c:pt>
                <c:pt idx="51975">
                  <c:v>7.9108301277052095E-2</c:v>
                </c:pt>
                <c:pt idx="51976">
                  <c:v>6.3046010083225495E-2</c:v>
                </c:pt>
                <c:pt idx="51977">
                  <c:v>1.1417008185639701E-2</c:v>
                </c:pt>
                <c:pt idx="51978">
                  <c:v>3.5673081289316198E-2</c:v>
                </c:pt>
                <c:pt idx="51979">
                  <c:v>1.3009677864201499E-2</c:v>
                </c:pt>
                <c:pt idx="51980">
                  <c:v>1.9430613713267299E-2</c:v>
                </c:pt>
                <c:pt idx="51981">
                  <c:v>7.7938192713270293E-2</c:v>
                </c:pt>
                <c:pt idx="51982">
                  <c:v>1.6629144652630001E-2</c:v>
                </c:pt>
                <c:pt idx="51983">
                  <c:v>1.08527844945047E-2</c:v>
                </c:pt>
                <c:pt idx="51984">
                  <c:v>7.9353493962375607E-2</c:v>
                </c:pt>
                <c:pt idx="51985">
                  <c:v>4.7724427360875003E-2</c:v>
                </c:pt>
                <c:pt idx="51986">
                  <c:v>4.4367391520014801E-2</c:v>
                </c:pt>
                <c:pt idx="51987">
                  <c:v>7.1976865458053693E-2</c:v>
                </c:pt>
                <c:pt idx="51988">
                  <c:v>3.3068356661516897E-2</c:v>
                </c:pt>
                <c:pt idx="51989">
                  <c:v>1.7411982463146101E-2</c:v>
                </c:pt>
                <c:pt idx="51990">
                  <c:v>7.3305071537876798E-2</c:v>
                </c:pt>
                <c:pt idx="51991">
                  <c:v>8.7871545347953193E-3</c:v>
                </c:pt>
                <c:pt idx="51992">
                  <c:v>3.2330295458016002E-2</c:v>
                </c:pt>
                <c:pt idx="51993">
                  <c:v>1.4474994080403999E-2</c:v>
                </c:pt>
                <c:pt idx="51994">
                  <c:v>6.1931753267647001E-2</c:v>
                </c:pt>
                <c:pt idx="51995">
                  <c:v>5.4716707940252698E-2</c:v>
                </c:pt>
                <c:pt idx="51996">
                  <c:v>1.53159894837626E-2</c:v>
                </c:pt>
                <c:pt idx="51997">
                  <c:v>6.1434269162755399E-2</c:v>
                </c:pt>
                <c:pt idx="51998">
                  <c:v>1.8919883423055901E-2</c:v>
                </c:pt>
                <c:pt idx="51999">
                  <c:v>8.2601441175451703E-3</c:v>
                </c:pt>
                <c:pt idx="52000">
                  <c:v>1.7076287068839999E-2</c:v>
                </c:pt>
                <c:pt idx="52001">
                  <c:v>8.7123965471622503E-3</c:v>
                </c:pt>
                <c:pt idx="52002">
                  <c:v>2.61755680400165E-2</c:v>
                </c:pt>
                <c:pt idx="52003">
                  <c:v>2.1014506069368302E-2</c:v>
                </c:pt>
                <c:pt idx="52004">
                  <c:v>1.62639602470388E-2</c:v>
                </c:pt>
                <c:pt idx="52005">
                  <c:v>4.6111756009451402E-2</c:v>
                </c:pt>
                <c:pt idx="52006">
                  <c:v>1.2589091736203701E-2</c:v>
                </c:pt>
                <c:pt idx="52007">
                  <c:v>4.7989901200632103E-2</c:v>
                </c:pt>
                <c:pt idx="52008">
                  <c:v>9.3139964997473595E-3</c:v>
                </c:pt>
                <c:pt idx="52009">
                  <c:v>1.7287350198004901E-2</c:v>
                </c:pt>
                <c:pt idx="52010">
                  <c:v>1.5637727110936601E-2</c:v>
                </c:pt>
                <c:pt idx="52011">
                  <c:v>9.8085836531156406E-3</c:v>
                </c:pt>
                <c:pt idx="52012">
                  <c:v>1.3653468278501699E-2</c:v>
                </c:pt>
                <c:pt idx="52013">
                  <c:v>1.37701175226469E-2</c:v>
                </c:pt>
                <c:pt idx="52014">
                  <c:v>9.84760718516587E-3</c:v>
                </c:pt>
                <c:pt idx="52015">
                  <c:v>1.3688593590905599E-2</c:v>
                </c:pt>
                <c:pt idx="52016">
                  <c:v>1.40857177566511E-2</c:v>
                </c:pt>
                <c:pt idx="52017">
                  <c:v>3.3443632889501702E-2</c:v>
                </c:pt>
                <c:pt idx="52018">
                  <c:v>2.23053397332982E-2</c:v>
                </c:pt>
                <c:pt idx="52019">
                  <c:v>3.3929333691641202E-2</c:v>
                </c:pt>
                <c:pt idx="52020">
                  <c:v>2.30047084936357E-2</c:v>
                </c:pt>
                <c:pt idx="52021">
                  <c:v>3.2180612353860501E-2</c:v>
                </c:pt>
                <c:pt idx="52022">
                  <c:v>1.4486707046656999E-2</c:v>
                </c:pt>
                <c:pt idx="52023">
                  <c:v>1.6728632856820799E-2</c:v>
                </c:pt>
                <c:pt idx="52024">
                  <c:v>9.5877273649988097E-3</c:v>
                </c:pt>
                <c:pt idx="52025">
                  <c:v>1.25378824240062E-2</c:v>
                </c:pt>
                <c:pt idx="52026">
                  <c:v>1.20405363421429E-2</c:v>
                </c:pt>
                <c:pt idx="52027">
                  <c:v>1.41997206548359E-2</c:v>
                </c:pt>
                <c:pt idx="52028">
                  <c:v>1.5486078024972601E-2</c:v>
                </c:pt>
                <c:pt idx="52029">
                  <c:v>9.9546667354726108E-3</c:v>
                </c:pt>
                <c:pt idx="52030">
                  <c:v>3.75755874791142E-2</c:v>
                </c:pt>
                <c:pt idx="52031">
                  <c:v>1.28052421297418E-2</c:v>
                </c:pt>
                <c:pt idx="52032">
                  <c:v>7.4381612281474205E-2</c:v>
                </c:pt>
                <c:pt idx="52033">
                  <c:v>1.2080657823893001E-2</c:v>
                </c:pt>
                <c:pt idx="52034">
                  <c:v>1.9075051177704899E-2</c:v>
                </c:pt>
                <c:pt idx="52035">
                  <c:v>1.1504809254601501E-2</c:v>
                </c:pt>
                <c:pt idx="52036">
                  <c:v>1.0759404018567099E-2</c:v>
                </c:pt>
                <c:pt idx="52037">
                  <c:v>1.20814173511565E-2</c:v>
                </c:pt>
                <c:pt idx="52038">
                  <c:v>1.39745783663211E-2</c:v>
                </c:pt>
                <c:pt idx="52039">
                  <c:v>1.22141454647316E-2</c:v>
                </c:pt>
                <c:pt idx="52040">
                  <c:v>7.7840440860066001E-2</c:v>
                </c:pt>
                <c:pt idx="52041">
                  <c:v>2.1112397012918501E-2</c:v>
                </c:pt>
                <c:pt idx="52042">
                  <c:v>1.4058745567138899E-2</c:v>
                </c:pt>
                <c:pt idx="52043">
                  <c:v>1.8639368343907298E-2</c:v>
                </c:pt>
                <c:pt idx="52044">
                  <c:v>4.1206318260496297E-2</c:v>
                </c:pt>
                <c:pt idx="52045">
                  <c:v>1.28747695090196E-2</c:v>
                </c:pt>
                <c:pt idx="52046">
                  <c:v>1.46947370362959E-2</c:v>
                </c:pt>
                <c:pt idx="52047">
                  <c:v>1.8166309349345201E-2</c:v>
                </c:pt>
                <c:pt idx="52048">
                  <c:v>4.8081507067498599E-2</c:v>
                </c:pt>
                <c:pt idx="52049">
                  <c:v>2.1648549414936599E-2</c:v>
                </c:pt>
                <c:pt idx="52050">
                  <c:v>1.04382626544189E-2</c:v>
                </c:pt>
                <c:pt idx="52051">
                  <c:v>4.4786748137547801E-2</c:v>
                </c:pt>
                <c:pt idx="52052">
                  <c:v>1.13019196994653E-2</c:v>
                </c:pt>
                <c:pt idx="52053">
                  <c:v>5.0846811474618399E-2</c:v>
                </c:pt>
                <c:pt idx="52054">
                  <c:v>9.6302209453781699E-3</c:v>
                </c:pt>
                <c:pt idx="52055">
                  <c:v>3.8177297073122798E-2</c:v>
                </c:pt>
                <c:pt idx="52056">
                  <c:v>8.4245039951848302E-2</c:v>
                </c:pt>
                <c:pt idx="52057">
                  <c:v>2.07932831517973E-2</c:v>
                </c:pt>
                <c:pt idx="52058">
                  <c:v>1.7024208558032401E-2</c:v>
                </c:pt>
                <c:pt idx="52059">
                  <c:v>5.04874655593276E-2</c:v>
                </c:pt>
                <c:pt idx="52060">
                  <c:v>3.5354367665885199E-2</c:v>
                </c:pt>
                <c:pt idx="52061">
                  <c:v>1.8825285307551998E-2</c:v>
                </c:pt>
                <c:pt idx="52062">
                  <c:v>1.7675145923545899E-2</c:v>
                </c:pt>
                <c:pt idx="52063">
                  <c:v>1.9771990741348298E-2</c:v>
                </c:pt>
                <c:pt idx="52064">
                  <c:v>4.7908092603046099E-2</c:v>
                </c:pt>
                <c:pt idx="52065">
                  <c:v>9.1898963289392694E-3</c:v>
                </c:pt>
                <c:pt idx="52066">
                  <c:v>1.10066737721525E-2</c:v>
                </c:pt>
                <c:pt idx="52067">
                  <c:v>1.8117756326545501E-2</c:v>
                </c:pt>
                <c:pt idx="52068">
                  <c:v>2.9471964079054499E-2</c:v>
                </c:pt>
                <c:pt idx="52069">
                  <c:v>1.32421472933548E-2</c:v>
                </c:pt>
                <c:pt idx="52070">
                  <c:v>9.0496717018196705E-3</c:v>
                </c:pt>
                <c:pt idx="52071">
                  <c:v>6.5331198222737905E-2</c:v>
                </c:pt>
                <c:pt idx="52072">
                  <c:v>4.4141864602148799E-2</c:v>
                </c:pt>
                <c:pt idx="52073">
                  <c:v>2.7281085013177199E-2</c:v>
                </c:pt>
                <c:pt idx="52074">
                  <c:v>6.8788159865576598E-2</c:v>
                </c:pt>
                <c:pt idx="52075">
                  <c:v>1.8611452966482599E-2</c:v>
                </c:pt>
                <c:pt idx="52076">
                  <c:v>1.5597295453136199E-2</c:v>
                </c:pt>
                <c:pt idx="52077">
                  <c:v>9.1369951854374104E-3</c:v>
                </c:pt>
                <c:pt idx="52078">
                  <c:v>5.2134058561565902E-2</c:v>
                </c:pt>
                <c:pt idx="52079">
                  <c:v>1.41180860025352E-2</c:v>
                </c:pt>
                <c:pt idx="52080">
                  <c:v>1.64476441739549E-2</c:v>
                </c:pt>
                <c:pt idx="52081">
                  <c:v>2.5365532623518001E-2</c:v>
                </c:pt>
                <c:pt idx="52082">
                  <c:v>1.76355984547606E-2</c:v>
                </c:pt>
                <c:pt idx="52083">
                  <c:v>1.5889819311033001E-2</c:v>
                </c:pt>
                <c:pt idx="52084">
                  <c:v>1.3770578674729301E-2</c:v>
                </c:pt>
                <c:pt idx="52085">
                  <c:v>1.2388407689737599E-2</c:v>
                </c:pt>
                <c:pt idx="52086">
                  <c:v>1.0554581326276799E-2</c:v>
                </c:pt>
                <c:pt idx="52087">
                  <c:v>2.20203980050124E-2</c:v>
                </c:pt>
                <c:pt idx="52088">
                  <c:v>3.16795404863889E-2</c:v>
                </c:pt>
                <c:pt idx="52089">
                  <c:v>8.1672865884201196E-2</c:v>
                </c:pt>
                <c:pt idx="52090">
                  <c:v>2.69243964818685E-2</c:v>
                </c:pt>
                <c:pt idx="52091">
                  <c:v>1.2090003557241101E-2</c:v>
                </c:pt>
                <c:pt idx="52092">
                  <c:v>1.2658267544296799E-2</c:v>
                </c:pt>
                <c:pt idx="52093">
                  <c:v>5.80520427690338E-2</c:v>
                </c:pt>
                <c:pt idx="52094">
                  <c:v>2.9404813689006101E-2</c:v>
                </c:pt>
                <c:pt idx="52095">
                  <c:v>1.68091846402505E-2</c:v>
                </c:pt>
                <c:pt idx="52096">
                  <c:v>7.5143334957074398E-2</c:v>
                </c:pt>
                <c:pt idx="52097">
                  <c:v>8.7958048432997704E-2</c:v>
                </c:pt>
                <c:pt idx="52098">
                  <c:v>4.5099754892527398E-2</c:v>
                </c:pt>
                <c:pt idx="52099">
                  <c:v>1.33061958119901E-2</c:v>
                </c:pt>
                <c:pt idx="52100">
                  <c:v>7.4441379533180099E-2</c:v>
                </c:pt>
                <c:pt idx="52101">
                  <c:v>2.2425655447210001E-2</c:v>
                </c:pt>
                <c:pt idx="52102">
                  <c:v>1.7979044973599902E-2</c:v>
                </c:pt>
                <c:pt idx="52103">
                  <c:v>9.5116391601112495E-3</c:v>
                </c:pt>
                <c:pt idx="52104">
                  <c:v>3.61079946242365E-2</c:v>
                </c:pt>
                <c:pt idx="52105">
                  <c:v>1.13907946998308E-2</c:v>
                </c:pt>
                <c:pt idx="52106">
                  <c:v>1.1007125605155E-2</c:v>
                </c:pt>
                <c:pt idx="52107">
                  <c:v>4.5020380812676598E-2</c:v>
                </c:pt>
                <c:pt idx="52108">
                  <c:v>1.38708858482289E-2</c:v>
                </c:pt>
                <c:pt idx="52109">
                  <c:v>1.2229634127303201E-2</c:v>
                </c:pt>
                <c:pt idx="52110">
                  <c:v>1.52221110592654E-2</c:v>
                </c:pt>
                <c:pt idx="52111">
                  <c:v>5.2824563584651402E-2</c:v>
                </c:pt>
                <c:pt idx="52112">
                  <c:v>3.3928887967067799E-2</c:v>
                </c:pt>
                <c:pt idx="52113">
                  <c:v>2.1202879459930501E-2</c:v>
                </c:pt>
                <c:pt idx="52114">
                  <c:v>5.4894513355853103E-2</c:v>
                </c:pt>
                <c:pt idx="52115">
                  <c:v>7.4146891110031296E-2</c:v>
                </c:pt>
                <c:pt idx="52116">
                  <c:v>3.81368294255695E-2</c:v>
                </c:pt>
                <c:pt idx="52117">
                  <c:v>2.4605632686248501E-2</c:v>
                </c:pt>
                <c:pt idx="52118">
                  <c:v>2.5426630767863601E-2</c:v>
                </c:pt>
                <c:pt idx="52119">
                  <c:v>9.0328098550876597E-3</c:v>
                </c:pt>
                <c:pt idx="52120">
                  <c:v>3.9245336416525903E-2</c:v>
                </c:pt>
                <c:pt idx="52121">
                  <c:v>9.2333017938101992E-3</c:v>
                </c:pt>
                <c:pt idx="52122">
                  <c:v>9.5474008502236998E-3</c:v>
                </c:pt>
                <c:pt idx="52123">
                  <c:v>1.45681188362236E-2</c:v>
                </c:pt>
                <c:pt idx="52124">
                  <c:v>9.1830885921922803E-3</c:v>
                </c:pt>
                <c:pt idx="52125">
                  <c:v>1.0239538060398999E-2</c:v>
                </c:pt>
                <c:pt idx="52126">
                  <c:v>2.8267520812649001E-2</c:v>
                </c:pt>
                <c:pt idx="52127">
                  <c:v>8.2062685790804293E-2</c:v>
                </c:pt>
                <c:pt idx="52128">
                  <c:v>1.1362134966833999E-2</c:v>
                </c:pt>
                <c:pt idx="52129">
                  <c:v>6.2931304868713206E-2</c:v>
                </c:pt>
                <c:pt idx="52130">
                  <c:v>1.19294061465416E-2</c:v>
                </c:pt>
                <c:pt idx="52131">
                  <c:v>4.2535066439095597E-2</c:v>
                </c:pt>
                <c:pt idx="52132">
                  <c:v>7.9931923907548594E-2</c:v>
                </c:pt>
                <c:pt idx="52133">
                  <c:v>3.7363363040184901E-2</c:v>
                </c:pt>
                <c:pt idx="52134">
                  <c:v>9.6957906001519899E-3</c:v>
                </c:pt>
                <c:pt idx="52135">
                  <c:v>8.24069461190301E-2</c:v>
                </c:pt>
                <c:pt idx="52136">
                  <c:v>1.08210812576828E-2</c:v>
                </c:pt>
                <c:pt idx="52137">
                  <c:v>1.10444441836138E-2</c:v>
                </c:pt>
                <c:pt idx="52138">
                  <c:v>1.0374573940166901E-2</c:v>
                </c:pt>
                <c:pt idx="52139">
                  <c:v>3.5491150555213298E-2</c:v>
                </c:pt>
                <c:pt idx="52140">
                  <c:v>3.0058920647636898E-2</c:v>
                </c:pt>
                <c:pt idx="52141">
                  <c:v>1.0408440078343399E-2</c:v>
                </c:pt>
                <c:pt idx="52142">
                  <c:v>1.28166591125556E-2</c:v>
                </c:pt>
                <c:pt idx="52143">
                  <c:v>1.5178892700979199E-2</c:v>
                </c:pt>
                <c:pt idx="52144">
                  <c:v>1.24576860899367E-2</c:v>
                </c:pt>
                <c:pt idx="52145">
                  <c:v>1.7546719784866001E-2</c:v>
                </c:pt>
                <c:pt idx="52146">
                  <c:v>1.43888328103147E-2</c:v>
                </c:pt>
                <c:pt idx="52147">
                  <c:v>2.72963147678758E-2</c:v>
                </c:pt>
                <c:pt idx="52148">
                  <c:v>4.1456965388419399E-2</c:v>
                </c:pt>
                <c:pt idx="52149">
                  <c:v>1.9332120740788401E-2</c:v>
                </c:pt>
                <c:pt idx="52150">
                  <c:v>1.0632098953751201E-2</c:v>
                </c:pt>
                <c:pt idx="52151">
                  <c:v>1.8018159287947099E-2</c:v>
                </c:pt>
                <c:pt idx="52152">
                  <c:v>1.5687032189222801E-2</c:v>
                </c:pt>
                <c:pt idx="52153">
                  <c:v>1.5836649332186901E-2</c:v>
                </c:pt>
                <c:pt idx="52154">
                  <c:v>1.30559391353995E-2</c:v>
                </c:pt>
                <c:pt idx="52155">
                  <c:v>1.10169808425482E-2</c:v>
                </c:pt>
                <c:pt idx="52156">
                  <c:v>2.8875692082695099E-2</c:v>
                </c:pt>
                <c:pt idx="52157">
                  <c:v>2.1497236181755999E-2</c:v>
                </c:pt>
                <c:pt idx="52158">
                  <c:v>3.5852610592432298E-2</c:v>
                </c:pt>
                <c:pt idx="52159">
                  <c:v>8.4680708770320995E-2</c:v>
                </c:pt>
                <c:pt idx="52160">
                  <c:v>8.2037365197159803E-2</c:v>
                </c:pt>
                <c:pt idx="52161">
                  <c:v>2.7260232609177901E-2</c:v>
                </c:pt>
                <c:pt idx="52162">
                  <c:v>1.09637521730398E-2</c:v>
                </c:pt>
                <c:pt idx="52163">
                  <c:v>1.2239490845240999E-2</c:v>
                </c:pt>
                <c:pt idx="52164">
                  <c:v>9.6779922214231696E-3</c:v>
                </c:pt>
                <c:pt idx="52165">
                  <c:v>9.4095005572643695E-3</c:v>
                </c:pt>
                <c:pt idx="52166">
                  <c:v>1.7939430917836501E-2</c:v>
                </c:pt>
                <c:pt idx="52167">
                  <c:v>7.0493685856160795E-2</c:v>
                </c:pt>
                <c:pt idx="52168">
                  <c:v>1.0918952512348101E-2</c:v>
                </c:pt>
                <c:pt idx="52169">
                  <c:v>3.9735170707343302E-2</c:v>
                </c:pt>
                <c:pt idx="52170">
                  <c:v>5.6166600672547702E-2</c:v>
                </c:pt>
                <c:pt idx="52171">
                  <c:v>2.87414837829735E-2</c:v>
                </c:pt>
                <c:pt idx="52172">
                  <c:v>1.36770294875838E-2</c:v>
                </c:pt>
                <c:pt idx="52173">
                  <c:v>1.8958963233068098E-2</c:v>
                </c:pt>
                <c:pt idx="52174">
                  <c:v>9.5200464591583007E-3</c:v>
                </c:pt>
                <c:pt idx="52175">
                  <c:v>1.11663913455057E-2</c:v>
                </c:pt>
                <c:pt idx="52176">
                  <c:v>1.25377254873955E-2</c:v>
                </c:pt>
                <c:pt idx="52177">
                  <c:v>2.7576686212288901E-2</c:v>
                </c:pt>
                <c:pt idx="52178">
                  <c:v>9.8702019787222407E-3</c:v>
                </c:pt>
                <c:pt idx="52179">
                  <c:v>3.5221773955567803E-2</c:v>
                </c:pt>
                <c:pt idx="52180">
                  <c:v>4.7278405390856502E-2</c:v>
                </c:pt>
                <c:pt idx="52181">
                  <c:v>1.1574122604398799E-2</c:v>
                </c:pt>
                <c:pt idx="52182">
                  <c:v>1.9476392575861898E-2</c:v>
                </c:pt>
                <c:pt idx="52183">
                  <c:v>1.6782815133730599E-2</c:v>
                </c:pt>
                <c:pt idx="52184">
                  <c:v>4.02472860303228E-2</c:v>
                </c:pt>
                <c:pt idx="52185">
                  <c:v>1.22828226647234E-2</c:v>
                </c:pt>
                <c:pt idx="52186">
                  <c:v>1.7004305052458001E-2</c:v>
                </c:pt>
                <c:pt idx="52187">
                  <c:v>1.2048767023767899E-2</c:v>
                </c:pt>
                <c:pt idx="52188">
                  <c:v>1.24240070550217E-2</c:v>
                </c:pt>
                <c:pt idx="52189">
                  <c:v>1.0082692088029199E-2</c:v>
                </c:pt>
                <c:pt idx="52190">
                  <c:v>9.2876654349221301E-3</c:v>
                </c:pt>
                <c:pt idx="52191">
                  <c:v>1.1116119550504301E-2</c:v>
                </c:pt>
                <c:pt idx="52192">
                  <c:v>1.09721759194555E-2</c:v>
                </c:pt>
                <c:pt idx="52193">
                  <c:v>1.5467343384266599E-2</c:v>
                </c:pt>
                <c:pt idx="52194">
                  <c:v>1.04181094053822E-2</c:v>
                </c:pt>
                <c:pt idx="52195">
                  <c:v>1.07879665501353E-2</c:v>
                </c:pt>
                <c:pt idx="52196">
                  <c:v>2.3826889206174501E-2</c:v>
                </c:pt>
                <c:pt idx="52197">
                  <c:v>8.2344606734131298E-3</c:v>
                </c:pt>
                <c:pt idx="52198">
                  <c:v>8.9396163060831892E-3</c:v>
                </c:pt>
                <c:pt idx="52199">
                  <c:v>1.46805907654935E-2</c:v>
                </c:pt>
                <c:pt idx="52200">
                  <c:v>1.2668452968541201E-2</c:v>
                </c:pt>
                <c:pt idx="52201">
                  <c:v>3.03150615866466E-2</c:v>
                </c:pt>
                <c:pt idx="52202">
                  <c:v>1.59527061392639E-2</c:v>
                </c:pt>
                <c:pt idx="52203">
                  <c:v>1.7243658877428101E-2</c:v>
                </c:pt>
                <c:pt idx="52204">
                  <c:v>3.1078762190226299E-2</c:v>
                </c:pt>
                <c:pt idx="52205">
                  <c:v>2.56818114452185E-2</c:v>
                </c:pt>
                <c:pt idx="52206">
                  <c:v>3.6005421356272098E-2</c:v>
                </c:pt>
                <c:pt idx="52207">
                  <c:v>2.4350602737276201E-2</c:v>
                </c:pt>
                <c:pt idx="52208">
                  <c:v>6.5479081250484295E-2</c:v>
                </c:pt>
                <c:pt idx="52209">
                  <c:v>2.5844955994509599E-2</c:v>
                </c:pt>
                <c:pt idx="52210">
                  <c:v>1.43300788067158E-2</c:v>
                </c:pt>
                <c:pt idx="52211">
                  <c:v>1.41026383690885E-2</c:v>
                </c:pt>
                <c:pt idx="52212">
                  <c:v>1.9650353322451498E-2</c:v>
                </c:pt>
                <c:pt idx="52213">
                  <c:v>3.4140270761011303E-2</c:v>
                </c:pt>
                <c:pt idx="52214">
                  <c:v>8.6007411606587904E-3</c:v>
                </c:pt>
                <c:pt idx="52215">
                  <c:v>3.9400677114408499E-2</c:v>
                </c:pt>
                <c:pt idx="52216">
                  <c:v>1.0491997640201801E-2</c:v>
                </c:pt>
                <c:pt idx="52217">
                  <c:v>1.9187296943205399E-2</c:v>
                </c:pt>
                <c:pt idx="52218">
                  <c:v>1.9946307059232098E-2</c:v>
                </c:pt>
                <c:pt idx="52219">
                  <c:v>2.1907582429433602E-2</c:v>
                </c:pt>
                <c:pt idx="52220">
                  <c:v>2.4277439563174099E-2</c:v>
                </c:pt>
                <c:pt idx="52221">
                  <c:v>1.1098040056601199E-2</c:v>
                </c:pt>
                <c:pt idx="52222">
                  <c:v>1.13197537004468E-2</c:v>
                </c:pt>
                <c:pt idx="52223">
                  <c:v>1.40680504493983E-2</c:v>
                </c:pt>
                <c:pt idx="52224">
                  <c:v>2.0564991470396601E-2</c:v>
                </c:pt>
                <c:pt idx="52225">
                  <c:v>1.43836678713536E-2</c:v>
                </c:pt>
                <c:pt idx="52226">
                  <c:v>2.08833268745264E-2</c:v>
                </c:pt>
                <c:pt idx="52227">
                  <c:v>1.4297131350326E-2</c:v>
                </c:pt>
                <c:pt idx="52228">
                  <c:v>2.72091460765847E-2</c:v>
                </c:pt>
                <c:pt idx="52229">
                  <c:v>1.81911752666125E-2</c:v>
                </c:pt>
                <c:pt idx="52230">
                  <c:v>1.87579261836043E-2</c:v>
                </c:pt>
                <c:pt idx="52231">
                  <c:v>4.0322374477215497E-2</c:v>
                </c:pt>
                <c:pt idx="52232">
                  <c:v>8.5886546952181099E-3</c:v>
                </c:pt>
                <c:pt idx="52233">
                  <c:v>9.9437528661786793E-3</c:v>
                </c:pt>
                <c:pt idx="52234">
                  <c:v>2.22568763100899E-2</c:v>
                </c:pt>
                <c:pt idx="52235">
                  <c:v>1.89294016117766E-2</c:v>
                </c:pt>
                <c:pt idx="52236">
                  <c:v>5.6953629538994799E-2</c:v>
                </c:pt>
                <c:pt idx="52237">
                  <c:v>2.51165752762058E-2</c:v>
                </c:pt>
                <c:pt idx="52238">
                  <c:v>1.30474607848925E-2</c:v>
                </c:pt>
                <c:pt idx="52239">
                  <c:v>5.86469184460413E-2</c:v>
                </c:pt>
                <c:pt idx="52240">
                  <c:v>5.2221073477912897E-2</c:v>
                </c:pt>
                <c:pt idx="52241">
                  <c:v>1.19626064283494E-2</c:v>
                </c:pt>
                <c:pt idx="52242">
                  <c:v>1.28652596926483E-2</c:v>
                </c:pt>
                <c:pt idx="52243">
                  <c:v>1.6415865123072498E-2</c:v>
                </c:pt>
                <c:pt idx="52244">
                  <c:v>4.0658059182615697E-2</c:v>
                </c:pt>
                <c:pt idx="52245">
                  <c:v>3.8732682539483899E-2</c:v>
                </c:pt>
                <c:pt idx="52246">
                  <c:v>1.1537933525846301E-2</c:v>
                </c:pt>
                <c:pt idx="52247">
                  <c:v>2.38068941948993E-2</c:v>
                </c:pt>
                <c:pt idx="52248">
                  <c:v>3.4723840848630602E-2</c:v>
                </c:pt>
                <c:pt idx="52249">
                  <c:v>1.06531453638405E-2</c:v>
                </c:pt>
                <c:pt idx="52250">
                  <c:v>9.2232225913139506E-3</c:v>
                </c:pt>
                <c:pt idx="52251">
                  <c:v>4.3357162440415001E-2</c:v>
                </c:pt>
                <c:pt idx="52252">
                  <c:v>1.47009412527389E-2</c:v>
                </c:pt>
                <c:pt idx="52253">
                  <c:v>1.33637666956222E-2</c:v>
                </c:pt>
                <c:pt idx="52254">
                  <c:v>1.6126903935698399E-2</c:v>
                </c:pt>
                <c:pt idx="52255">
                  <c:v>3.4129978792267403E-2</c:v>
                </c:pt>
                <c:pt idx="52256">
                  <c:v>5.6175599254737099E-2</c:v>
                </c:pt>
                <c:pt idx="52257">
                  <c:v>1.34081989599667E-2</c:v>
                </c:pt>
                <c:pt idx="52258">
                  <c:v>8.6031667954619296E-3</c:v>
                </c:pt>
                <c:pt idx="52259">
                  <c:v>2.6976104918206099E-2</c:v>
                </c:pt>
                <c:pt idx="52260">
                  <c:v>8.9695852324648603E-3</c:v>
                </c:pt>
                <c:pt idx="52261">
                  <c:v>4.25197164323299E-2</c:v>
                </c:pt>
                <c:pt idx="52262">
                  <c:v>1.48263976543261E-2</c:v>
                </c:pt>
                <c:pt idx="52263">
                  <c:v>1.9282822008894501E-2</c:v>
                </c:pt>
                <c:pt idx="52264">
                  <c:v>1.0638976306866501E-2</c:v>
                </c:pt>
                <c:pt idx="52265">
                  <c:v>8.9435631831134201E-3</c:v>
                </c:pt>
                <c:pt idx="52266">
                  <c:v>8.9884620556793804E-3</c:v>
                </c:pt>
                <c:pt idx="52267">
                  <c:v>8.4421584739326594E-2</c:v>
                </c:pt>
                <c:pt idx="52268">
                  <c:v>2.9159389125006499E-2</c:v>
                </c:pt>
                <c:pt idx="52269">
                  <c:v>1.40573952151804E-2</c:v>
                </c:pt>
                <c:pt idx="52270">
                  <c:v>2.0599060285393701E-2</c:v>
                </c:pt>
                <c:pt idx="52271">
                  <c:v>2.6889479962459099E-2</c:v>
                </c:pt>
                <c:pt idx="52272">
                  <c:v>5.6853085488593399E-2</c:v>
                </c:pt>
                <c:pt idx="52273">
                  <c:v>1.5499244703142E-2</c:v>
                </c:pt>
                <c:pt idx="52274">
                  <c:v>1.4145527321252099E-2</c:v>
                </c:pt>
                <c:pt idx="52275">
                  <c:v>9.3277694530254102E-3</c:v>
                </c:pt>
                <c:pt idx="52276">
                  <c:v>9.9185515084076106E-3</c:v>
                </c:pt>
                <c:pt idx="52277">
                  <c:v>3.0603457958785701E-2</c:v>
                </c:pt>
                <c:pt idx="52278">
                  <c:v>3.8500587333608102E-2</c:v>
                </c:pt>
                <c:pt idx="52279">
                  <c:v>9.3421630036196104E-3</c:v>
                </c:pt>
                <c:pt idx="52280">
                  <c:v>2.91298254447796E-2</c:v>
                </c:pt>
                <c:pt idx="52281">
                  <c:v>4.8747807575061301E-2</c:v>
                </c:pt>
                <c:pt idx="52282">
                  <c:v>1.41796195702696E-2</c:v>
                </c:pt>
                <c:pt idx="52283">
                  <c:v>3.9483643250097102E-2</c:v>
                </c:pt>
                <c:pt idx="52284">
                  <c:v>9.8237163436366102E-3</c:v>
                </c:pt>
                <c:pt idx="52285">
                  <c:v>1.5216253394548599E-2</c:v>
                </c:pt>
                <c:pt idx="52286">
                  <c:v>2.01779956757017E-2</c:v>
                </c:pt>
                <c:pt idx="52287">
                  <c:v>1.0029089045334101E-2</c:v>
                </c:pt>
                <c:pt idx="52288">
                  <c:v>9.1481831943977295E-3</c:v>
                </c:pt>
                <c:pt idx="52289">
                  <c:v>3.7924003472348297E-2</c:v>
                </c:pt>
                <c:pt idx="52290">
                  <c:v>1.17359972292256E-2</c:v>
                </c:pt>
                <c:pt idx="52291">
                  <c:v>1.80730787273649E-2</c:v>
                </c:pt>
                <c:pt idx="52292">
                  <c:v>1.1888003280364601E-2</c:v>
                </c:pt>
                <c:pt idx="52293">
                  <c:v>3.9332813763053497E-2</c:v>
                </c:pt>
                <c:pt idx="52294">
                  <c:v>4.6990868744644698E-2</c:v>
                </c:pt>
                <c:pt idx="52295">
                  <c:v>5.1186580245432003E-2</c:v>
                </c:pt>
                <c:pt idx="52296">
                  <c:v>3.8157445043565198E-2</c:v>
                </c:pt>
                <c:pt idx="52297">
                  <c:v>2.8451676441071799E-2</c:v>
                </c:pt>
                <c:pt idx="52298">
                  <c:v>1.9203022268562998E-2</c:v>
                </c:pt>
                <c:pt idx="52299">
                  <c:v>7.2003033437617894E-2</c:v>
                </c:pt>
                <c:pt idx="52300">
                  <c:v>9.7035677541305407E-3</c:v>
                </c:pt>
                <c:pt idx="52301">
                  <c:v>5.6576510767185999E-2</c:v>
                </c:pt>
                <c:pt idx="52302">
                  <c:v>1.16499966215834E-2</c:v>
                </c:pt>
                <c:pt idx="52303">
                  <c:v>5.0623255312301899E-2</c:v>
                </c:pt>
                <c:pt idx="52304">
                  <c:v>6.6107188092277502E-2</c:v>
                </c:pt>
                <c:pt idx="52305">
                  <c:v>8.9874221636504804E-3</c:v>
                </c:pt>
                <c:pt idx="52306">
                  <c:v>2.3956812776157601E-2</c:v>
                </c:pt>
                <c:pt idx="52307">
                  <c:v>1.8732944071227001E-2</c:v>
                </c:pt>
                <c:pt idx="52308">
                  <c:v>9.8881906017056192E-3</c:v>
                </c:pt>
                <c:pt idx="52309">
                  <c:v>1.6170698741905E-2</c:v>
                </c:pt>
                <c:pt idx="52310">
                  <c:v>9.4699290061098108E-3</c:v>
                </c:pt>
                <c:pt idx="52311">
                  <c:v>1.19731207332883E-2</c:v>
                </c:pt>
                <c:pt idx="52312">
                  <c:v>2.2250868134937402E-2</c:v>
                </c:pt>
                <c:pt idx="52313">
                  <c:v>2.0998141822326202E-2</c:v>
                </c:pt>
                <c:pt idx="52314">
                  <c:v>1.51213247797044E-2</c:v>
                </c:pt>
                <c:pt idx="52315">
                  <c:v>4.1482016269639599E-2</c:v>
                </c:pt>
                <c:pt idx="52316">
                  <c:v>1.2266810192504699E-2</c:v>
                </c:pt>
                <c:pt idx="52317">
                  <c:v>1.3172262894746999E-2</c:v>
                </c:pt>
                <c:pt idx="52318">
                  <c:v>1.6780037714805199E-2</c:v>
                </c:pt>
                <c:pt idx="52319">
                  <c:v>2.30300018412888E-2</c:v>
                </c:pt>
                <c:pt idx="52320">
                  <c:v>5.7611820572808899E-2</c:v>
                </c:pt>
                <c:pt idx="52321">
                  <c:v>4.8748410250256197E-2</c:v>
                </c:pt>
                <c:pt idx="52322">
                  <c:v>2.64396667258305E-2</c:v>
                </c:pt>
                <c:pt idx="52323">
                  <c:v>1.1202311940314E-2</c:v>
                </c:pt>
                <c:pt idx="52324">
                  <c:v>1.7249050296972501E-2</c:v>
                </c:pt>
                <c:pt idx="52325">
                  <c:v>9.2829429974547305E-3</c:v>
                </c:pt>
                <c:pt idx="52326">
                  <c:v>1.58430025724615E-2</c:v>
                </c:pt>
                <c:pt idx="52327">
                  <c:v>3.3910953528713803E-2</c:v>
                </c:pt>
                <c:pt idx="52328">
                  <c:v>1.4525347612306399E-2</c:v>
                </c:pt>
                <c:pt idx="52329">
                  <c:v>4.8006880568981398E-2</c:v>
                </c:pt>
                <c:pt idx="52330">
                  <c:v>9.9153387537588497E-3</c:v>
                </c:pt>
                <c:pt idx="52331">
                  <c:v>1.9960399897445399E-2</c:v>
                </c:pt>
                <c:pt idx="52332">
                  <c:v>5.8662785583830999E-2</c:v>
                </c:pt>
                <c:pt idx="52333">
                  <c:v>8.6904637666261799E-3</c:v>
                </c:pt>
                <c:pt idx="52334">
                  <c:v>2.2199450894604799E-2</c:v>
                </c:pt>
                <c:pt idx="52335">
                  <c:v>1.32423307206125E-2</c:v>
                </c:pt>
                <c:pt idx="52336">
                  <c:v>1.15393886140591E-2</c:v>
                </c:pt>
                <c:pt idx="52337">
                  <c:v>1.34027069578682E-2</c:v>
                </c:pt>
                <c:pt idx="52338">
                  <c:v>1.8496009332291199E-2</c:v>
                </c:pt>
                <c:pt idx="52339">
                  <c:v>5.2537198461011403E-2</c:v>
                </c:pt>
                <c:pt idx="52340">
                  <c:v>9.2881346300727995E-3</c:v>
                </c:pt>
                <c:pt idx="52341">
                  <c:v>1.0226512437529299E-2</c:v>
                </c:pt>
                <c:pt idx="52342">
                  <c:v>3.6054115638175697E-2</c:v>
                </c:pt>
                <c:pt idx="52343">
                  <c:v>1.0351952829183501E-2</c:v>
                </c:pt>
                <c:pt idx="52344">
                  <c:v>4.0688810331294303E-2</c:v>
                </c:pt>
                <c:pt idx="52345">
                  <c:v>3.8354004815082797E-2</c:v>
                </c:pt>
                <c:pt idx="52346">
                  <c:v>1.00331796044341E-2</c:v>
                </c:pt>
                <c:pt idx="52347">
                  <c:v>1.2485450696396999E-2</c:v>
                </c:pt>
                <c:pt idx="52348">
                  <c:v>1.5063098409717399E-2</c:v>
                </c:pt>
                <c:pt idx="52349">
                  <c:v>1.7020928804642E-2</c:v>
                </c:pt>
                <c:pt idx="52350">
                  <c:v>1.9264776547320499E-2</c:v>
                </c:pt>
                <c:pt idx="52351">
                  <c:v>2.68375788124341E-2</c:v>
                </c:pt>
                <c:pt idx="52352">
                  <c:v>3.5231160726949401E-2</c:v>
                </c:pt>
                <c:pt idx="52353">
                  <c:v>9.5338160518620707E-3</c:v>
                </c:pt>
                <c:pt idx="52354">
                  <c:v>1.7803051757121699E-2</c:v>
                </c:pt>
                <c:pt idx="52355">
                  <c:v>1.8590744463868301E-2</c:v>
                </c:pt>
                <c:pt idx="52356">
                  <c:v>1.7899546695643701E-2</c:v>
                </c:pt>
                <c:pt idx="52357">
                  <c:v>6.9746524063724794E-2</c:v>
                </c:pt>
                <c:pt idx="52358">
                  <c:v>1.0194554112527201E-2</c:v>
                </c:pt>
                <c:pt idx="52359">
                  <c:v>7.3602628140622295E-2</c:v>
                </c:pt>
                <c:pt idx="52360">
                  <c:v>8.3414007200790299E-2</c:v>
                </c:pt>
                <c:pt idx="52361">
                  <c:v>2.5870593866715499E-2</c:v>
                </c:pt>
                <c:pt idx="52362">
                  <c:v>1.0623076338348801E-2</c:v>
                </c:pt>
                <c:pt idx="52363">
                  <c:v>1.05826027241503E-2</c:v>
                </c:pt>
                <c:pt idx="52364">
                  <c:v>9.5396797304643493E-3</c:v>
                </c:pt>
                <c:pt idx="52365">
                  <c:v>2.24374189583623E-2</c:v>
                </c:pt>
                <c:pt idx="52366">
                  <c:v>2.1997924967807302E-2</c:v>
                </c:pt>
                <c:pt idx="52367">
                  <c:v>1.1302696444014999E-2</c:v>
                </c:pt>
                <c:pt idx="52368">
                  <c:v>1.1231090026481301E-2</c:v>
                </c:pt>
                <c:pt idx="52369">
                  <c:v>1.93425568787929E-2</c:v>
                </c:pt>
                <c:pt idx="52370">
                  <c:v>1.8229559281276699E-2</c:v>
                </c:pt>
                <c:pt idx="52371">
                  <c:v>5.7199139611694497E-2</c:v>
                </c:pt>
                <c:pt idx="52372">
                  <c:v>7.6701930379629302E-2</c:v>
                </c:pt>
                <c:pt idx="52373">
                  <c:v>1.8238441388881699E-2</c:v>
                </c:pt>
                <c:pt idx="52374">
                  <c:v>3.2802971978620997E-2</c:v>
                </c:pt>
                <c:pt idx="52375">
                  <c:v>8.7210924117396005E-2</c:v>
                </c:pt>
                <c:pt idx="52376">
                  <c:v>1.08947303575875E-2</c:v>
                </c:pt>
                <c:pt idx="52377">
                  <c:v>2.4215132571230698E-2</c:v>
                </c:pt>
                <c:pt idx="52378">
                  <c:v>1.0350381922970201E-2</c:v>
                </c:pt>
                <c:pt idx="52379">
                  <c:v>2.7783674618307799E-2</c:v>
                </c:pt>
                <c:pt idx="52380">
                  <c:v>1.3267560099103E-2</c:v>
                </c:pt>
                <c:pt idx="52381">
                  <c:v>1.51245054346929E-2</c:v>
                </c:pt>
                <c:pt idx="52382">
                  <c:v>1.19230843806193E-2</c:v>
                </c:pt>
                <c:pt idx="52383">
                  <c:v>1.01905224659817E-2</c:v>
                </c:pt>
                <c:pt idx="52384">
                  <c:v>6.3909002595245804E-2</c:v>
                </c:pt>
                <c:pt idx="52385">
                  <c:v>1.2892697058060801E-2</c:v>
                </c:pt>
                <c:pt idx="52386">
                  <c:v>8.8068693482346704E-3</c:v>
                </c:pt>
                <c:pt idx="52387">
                  <c:v>7.5027023147162905E-2</c:v>
                </c:pt>
                <c:pt idx="52388">
                  <c:v>1.77857005045968E-2</c:v>
                </c:pt>
                <c:pt idx="52389">
                  <c:v>1.8844966709869099E-2</c:v>
                </c:pt>
                <c:pt idx="52390">
                  <c:v>4.7308861918233698E-2</c:v>
                </c:pt>
                <c:pt idx="52391">
                  <c:v>9.6535418875132502E-3</c:v>
                </c:pt>
                <c:pt idx="52392">
                  <c:v>1.54728498490075E-2</c:v>
                </c:pt>
                <c:pt idx="52393">
                  <c:v>1.0894635302088901E-2</c:v>
                </c:pt>
                <c:pt idx="52394">
                  <c:v>1.60250716152531E-2</c:v>
                </c:pt>
                <c:pt idx="52395">
                  <c:v>1.97604420600343E-2</c:v>
                </c:pt>
                <c:pt idx="52396">
                  <c:v>3.2702046387845303E-2</c:v>
                </c:pt>
                <c:pt idx="52397">
                  <c:v>4.7106196504123697E-2</c:v>
                </c:pt>
                <c:pt idx="52398">
                  <c:v>1.24469388198698E-2</c:v>
                </c:pt>
                <c:pt idx="52399">
                  <c:v>2.9486737661976601E-2</c:v>
                </c:pt>
                <c:pt idx="52400">
                  <c:v>1.1805977316704699E-2</c:v>
                </c:pt>
                <c:pt idx="52401">
                  <c:v>2.9705740139661201E-2</c:v>
                </c:pt>
                <c:pt idx="52402">
                  <c:v>1.0117202369681499E-2</c:v>
                </c:pt>
                <c:pt idx="52403">
                  <c:v>4.0337510078957403E-2</c:v>
                </c:pt>
                <c:pt idx="52404">
                  <c:v>4.2385117652982897E-2</c:v>
                </c:pt>
                <c:pt idx="52405">
                  <c:v>5.3743705268714102E-2</c:v>
                </c:pt>
                <c:pt idx="52406">
                  <c:v>1.26743073025992E-2</c:v>
                </c:pt>
                <c:pt idx="52407">
                  <c:v>1.3019887693887599E-2</c:v>
                </c:pt>
                <c:pt idx="52408">
                  <c:v>3.3996634956586898E-2</c:v>
                </c:pt>
                <c:pt idx="52409">
                  <c:v>1.85510970384355E-2</c:v>
                </c:pt>
                <c:pt idx="52410">
                  <c:v>4.2003995337204302E-2</c:v>
                </c:pt>
                <c:pt idx="52411">
                  <c:v>1.2696540440238401E-2</c:v>
                </c:pt>
                <c:pt idx="52412">
                  <c:v>4.8040001339950497E-2</c:v>
                </c:pt>
                <c:pt idx="52413">
                  <c:v>1.3060002004829501E-2</c:v>
                </c:pt>
                <c:pt idx="52414">
                  <c:v>3.5320537915334502E-2</c:v>
                </c:pt>
                <c:pt idx="52415">
                  <c:v>1.7518254647012101E-2</c:v>
                </c:pt>
                <c:pt idx="52416">
                  <c:v>4.46390560683095E-2</c:v>
                </c:pt>
                <c:pt idx="52417">
                  <c:v>2.30759045252612E-2</c:v>
                </c:pt>
                <c:pt idx="52418">
                  <c:v>1.0244175207016201E-2</c:v>
                </c:pt>
                <c:pt idx="52419">
                  <c:v>3.1719778049474102E-2</c:v>
                </c:pt>
                <c:pt idx="52420">
                  <c:v>1.52012007792229E-2</c:v>
                </c:pt>
                <c:pt idx="52421">
                  <c:v>1.30690686224657E-2</c:v>
                </c:pt>
                <c:pt idx="52422">
                  <c:v>9.4843083482411897E-3</c:v>
                </c:pt>
                <c:pt idx="52423">
                  <c:v>9.1527801068352795E-3</c:v>
                </c:pt>
                <c:pt idx="52424">
                  <c:v>1.0264282204725601E-2</c:v>
                </c:pt>
                <c:pt idx="52425">
                  <c:v>1.8199030087908501E-2</c:v>
                </c:pt>
                <c:pt idx="52426">
                  <c:v>3.9850634380085799E-2</c:v>
                </c:pt>
                <c:pt idx="52427">
                  <c:v>1.5900767125042101E-2</c:v>
                </c:pt>
                <c:pt idx="52428">
                  <c:v>3.9331502910698597E-2</c:v>
                </c:pt>
                <c:pt idx="52429">
                  <c:v>6.7539375602326895E-2</c:v>
                </c:pt>
                <c:pt idx="52430">
                  <c:v>9.8240953558732594E-3</c:v>
                </c:pt>
                <c:pt idx="52431">
                  <c:v>2.15576485042508E-2</c:v>
                </c:pt>
                <c:pt idx="52432">
                  <c:v>1.22888469033707E-2</c:v>
                </c:pt>
                <c:pt idx="52433">
                  <c:v>5.7038920075669401E-2</c:v>
                </c:pt>
                <c:pt idx="52434">
                  <c:v>1.04453969060639E-2</c:v>
                </c:pt>
                <c:pt idx="52435">
                  <c:v>1.35469197441503E-2</c:v>
                </c:pt>
                <c:pt idx="52436">
                  <c:v>3.6401934816664101E-2</c:v>
                </c:pt>
                <c:pt idx="52437">
                  <c:v>9.3956762193605596E-3</c:v>
                </c:pt>
                <c:pt idx="52438">
                  <c:v>2.4767903210363099E-2</c:v>
                </c:pt>
                <c:pt idx="52439">
                  <c:v>1.2905341749556201E-2</c:v>
                </c:pt>
                <c:pt idx="52440">
                  <c:v>1.573962865764E-2</c:v>
                </c:pt>
                <c:pt idx="52441">
                  <c:v>1.5628546621819801E-2</c:v>
                </c:pt>
                <c:pt idx="52442">
                  <c:v>1.31000610431805E-2</c:v>
                </c:pt>
                <c:pt idx="52443">
                  <c:v>2.1304254843632901E-2</c:v>
                </c:pt>
                <c:pt idx="52444">
                  <c:v>2.8358840974528701E-2</c:v>
                </c:pt>
                <c:pt idx="52445">
                  <c:v>1.5323370821091699E-2</c:v>
                </c:pt>
                <c:pt idx="52446">
                  <c:v>2.5371032789962202E-2</c:v>
                </c:pt>
                <c:pt idx="52447">
                  <c:v>3.1503246456161899E-2</c:v>
                </c:pt>
                <c:pt idx="52448">
                  <c:v>2.9743512809673502E-2</c:v>
                </c:pt>
                <c:pt idx="52449">
                  <c:v>6.139178422127E-2</c:v>
                </c:pt>
                <c:pt idx="52450">
                  <c:v>1.1972043714192001E-2</c:v>
                </c:pt>
                <c:pt idx="52451">
                  <c:v>1.20133800439548E-2</c:v>
                </c:pt>
                <c:pt idx="52452">
                  <c:v>1.05898834249997E-2</c:v>
                </c:pt>
                <c:pt idx="52453">
                  <c:v>1.2742987419935301E-2</c:v>
                </c:pt>
                <c:pt idx="52454">
                  <c:v>4.3698992796255602E-2</c:v>
                </c:pt>
                <c:pt idx="52455">
                  <c:v>1.19408756429273E-2</c:v>
                </c:pt>
                <c:pt idx="52456">
                  <c:v>6.7554091248370293E-2</c:v>
                </c:pt>
                <c:pt idx="52457">
                  <c:v>1.5040514203304999E-2</c:v>
                </c:pt>
                <c:pt idx="52458">
                  <c:v>2.1505691873453602E-2</c:v>
                </c:pt>
                <c:pt idx="52459">
                  <c:v>5.0057558066017201E-2</c:v>
                </c:pt>
                <c:pt idx="52460">
                  <c:v>1.3625389449445399E-2</c:v>
                </c:pt>
                <c:pt idx="52461">
                  <c:v>1.8185911195794401E-2</c:v>
                </c:pt>
                <c:pt idx="52462">
                  <c:v>1.32651251317244E-2</c:v>
                </c:pt>
                <c:pt idx="52463">
                  <c:v>1.3615109536601999E-2</c:v>
                </c:pt>
                <c:pt idx="52464">
                  <c:v>3.4474972755591103E-2</c:v>
                </c:pt>
                <c:pt idx="52465">
                  <c:v>1.0788990491532599E-2</c:v>
                </c:pt>
                <c:pt idx="52466">
                  <c:v>6.65779228737471E-2</c:v>
                </c:pt>
                <c:pt idx="52467">
                  <c:v>1.78632698966209E-2</c:v>
                </c:pt>
                <c:pt idx="52468">
                  <c:v>5.7774089978169997E-2</c:v>
                </c:pt>
                <c:pt idx="52469">
                  <c:v>1.02608566356153E-2</c:v>
                </c:pt>
                <c:pt idx="52470">
                  <c:v>3.04569924406989E-2</c:v>
                </c:pt>
                <c:pt idx="52471">
                  <c:v>2.4537691052137999E-2</c:v>
                </c:pt>
                <c:pt idx="52472">
                  <c:v>5.4957031796087803E-2</c:v>
                </c:pt>
                <c:pt idx="52473">
                  <c:v>1.95787123582504E-2</c:v>
                </c:pt>
                <c:pt idx="52474">
                  <c:v>7.1418452680272096E-2</c:v>
                </c:pt>
                <c:pt idx="52475">
                  <c:v>1.0293436068306501E-2</c:v>
                </c:pt>
                <c:pt idx="52476">
                  <c:v>2.0618017166067201E-2</c:v>
                </c:pt>
                <c:pt idx="52477">
                  <c:v>6.5000105817960799E-2</c:v>
                </c:pt>
                <c:pt idx="52478">
                  <c:v>1.0392567323436699E-2</c:v>
                </c:pt>
                <c:pt idx="52479">
                  <c:v>2.03004818959041E-2</c:v>
                </c:pt>
                <c:pt idx="52480">
                  <c:v>3.1822868674640403E-2</c:v>
                </c:pt>
                <c:pt idx="52481">
                  <c:v>3.7842402869918197E-2</c:v>
                </c:pt>
                <c:pt idx="52482">
                  <c:v>1.2584435718600699E-2</c:v>
                </c:pt>
                <c:pt idx="52483">
                  <c:v>5.8687926128266198E-2</c:v>
                </c:pt>
                <c:pt idx="52484">
                  <c:v>4.5339070773229101E-2</c:v>
                </c:pt>
                <c:pt idx="52485">
                  <c:v>8.7839540497884394E-2</c:v>
                </c:pt>
                <c:pt idx="52486">
                  <c:v>5.2256171131487103E-2</c:v>
                </c:pt>
                <c:pt idx="52487">
                  <c:v>1.7004874734228001E-2</c:v>
                </c:pt>
                <c:pt idx="52488">
                  <c:v>3.0383321458439999E-2</c:v>
                </c:pt>
                <c:pt idx="52489">
                  <c:v>1.87598893842266E-2</c:v>
                </c:pt>
                <c:pt idx="52490">
                  <c:v>2.07391549627561E-2</c:v>
                </c:pt>
                <c:pt idx="52491">
                  <c:v>4.1213081555525097E-2</c:v>
                </c:pt>
                <c:pt idx="52492">
                  <c:v>1.0436283132449599E-2</c:v>
                </c:pt>
                <c:pt idx="52493">
                  <c:v>1.8514201297814201E-2</c:v>
                </c:pt>
                <c:pt idx="52494">
                  <c:v>1.6174508736633401E-2</c:v>
                </c:pt>
                <c:pt idx="52495">
                  <c:v>9.3969142505198992E-3</c:v>
                </c:pt>
                <c:pt idx="52496">
                  <c:v>2.1363722512118499E-2</c:v>
                </c:pt>
                <c:pt idx="52497">
                  <c:v>9.1139270463768407E-3</c:v>
                </c:pt>
                <c:pt idx="52498">
                  <c:v>3.3045157896796302E-2</c:v>
                </c:pt>
                <c:pt idx="52499">
                  <c:v>8.1017767840353402E-2</c:v>
                </c:pt>
                <c:pt idx="52500">
                  <c:v>9.2522152736146893E-3</c:v>
                </c:pt>
                <c:pt idx="52501">
                  <c:v>1.52105430343516E-2</c:v>
                </c:pt>
                <c:pt idx="52502">
                  <c:v>1.23006820277127E-2</c:v>
                </c:pt>
                <c:pt idx="52503">
                  <c:v>2.6755781322193899E-2</c:v>
                </c:pt>
                <c:pt idx="52504">
                  <c:v>2.205191162938E-2</c:v>
                </c:pt>
                <c:pt idx="52505">
                  <c:v>3.44151676820754E-2</c:v>
                </c:pt>
                <c:pt idx="52506">
                  <c:v>9.5785154311854998E-3</c:v>
                </c:pt>
                <c:pt idx="52507">
                  <c:v>1.7170485790010698E-2</c:v>
                </c:pt>
                <c:pt idx="52508">
                  <c:v>4.68292434748857E-2</c:v>
                </c:pt>
                <c:pt idx="52509">
                  <c:v>2.22299088026983E-2</c:v>
                </c:pt>
                <c:pt idx="52510">
                  <c:v>1.18720347658559E-2</c:v>
                </c:pt>
                <c:pt idx="52511">
                  <c:v>6.59135550320646E-2</c:v>
                </c:pt>
                <c:pt idx="52512">
                  <c:v>3.35580164580472E-2</c:v>
                </c:pt>
                <c:pt idx="52513">
                  <c:v>8.61658304315846E-2</c:v>
                </c:pt>
                <c:pt idx="52514">
                  <c:v>3.1586052522083401E-2</c:v>
                </c:pt>
                <c:pt idx="52515">
                  <c:v>1.0617990626793699E-2</c:v>
                </c:pt>
                <c:pt idx="52516">
                  <c:v>1.5235404980947199E-2</c:v>
                </c:pt>
                <c:pt idx="52517">
                  <c:v>3.3356430837555497E-2</c:v>
                </c:pt>
                <c:pt idx="52518">
                  <c:v>1.50822291399895E-2</c:v>
                </c:pt>
                <c:pt idx="52519">
                  <c:v>4.5099319116278201E-2</c:v>
                </c:pt>
                <c:pt idx="52520">
                  <c:v>1.3675900195248799E-2</c:v>
                </c:pt>
                <c:pt idx="52521">
                  <c:v>3.0470367109626799E-2</c:v>
                </c:pt>
                <c:pt idx="52522">
                  <c:v>2.0838416050994402E-2</c:v>
                </c:pt>
                <c:pt idx="52523">
                  <c:v>1.0950208027087901E-2</c:v>
                </c:pt>
                <c:pt idx="52524">
                  <c:v>1.2212702892251501E-2</c:v>
                </c:pt>
                <c:pt idx="52525">
                  <c:v>1.2257741437819601E-2</c:v>
                </c:pt>
                <c:pt idx="52526">
                  <c:v>1.0796650046138201E-2</c:v>
                </c:pt>
                <c:pt idx="52527">
                  <c:v>4.6781064442984202E-2</c:v>
                </c:pt>
                <c:pt idx="52528">
                  <c:v>3.3559990549262397E-2</c:v>
                </c:pt>
                <c:pt idx="52529">
                  <c:v>2.06348995977946E-2</c:v>
                </c:pt>
                <c:pt idx="52530">
                  <c:v>1.84368594174525E-2</c:v>
                </c:pt>
                <c:pt idx="52531">
                  <c:v>1.07970421078009E-2</c:v>
                </c:pt>
                <c:pt idx="52532">
                  <c:v>1.13400301662765E-2</c:v>
                </c:pt>
                <c:pt idx="52533">
                  <c:v>6.7894373166810296E-2</c:v>
                </c:pt>
                <c:pt idx="52534">
                  <c:v>4.48102790444556E-2</c:v>
                </c:pt>
                <c:pt idx="52535">
                  <c:v>1.4424672812983401E-2</c:v>
                </c:pt>
                <c:pt idx="52536">
                  <c:v>3.3419586347497698E-2</c:v>
                </c:pt>
                <c:pt idx="52537">
                  <c:v>1.4892312081799501E-2</c:v>
                </c:pt>
                <c:pt idx="52538">
                  <c:v>1.0832287521545201E-2</c:v>
                </c:pt>
                <c:pt idx="52539">
                  <c:v>5.33952575969684E-2</c:v>
                </c:pt>
                <c:pt idx="52540">
                  <c:v>2.1808657723349199E-2</c:v>
                </c:pt>
                <c:pt idx="52541">
                  <c:v>1.87667786771595E-2</c:v>
                </c:pt>
                <c:pt idx="52542">
                  <c:v>5.55339992064115E-2</c:v>
                </c:pt>
                <c:pt idx="52543">
                  <c:v>2.6068457178199601E-2</c:v>
                </c:pt>
                <c:pt idx="52544">
                  <c:v>6.5565880715734506E-2</c:v>
                </c:pt>
                <c:pt idx="52545">
                  <c:v>3.6193833378419797E-2</c:v>
                </c:pt>
                <c:pt idx="52546">
                  <c:v>4.1804030449647998E-2</c:v>
                </c:pt>
                <c:pt idx="52547">
                  <c:v>3.4342032484482997E-2</c:v>
                </c:pt>
                <c:pt idx="52548">
                  <c:v>1.28834354779999E-2</c:v>
                </c:pt>
                <c:pt idx="52549">
                  <c:v>3.6934310996659302E-2</c:v>
                </c:pt>
                <c:pt idx="52550">
                  <c:v>1.0950378575402001E-2</c:v>
                </c:pt>
                <c:pt idx="52551">
                  <c:v>2.13136247027556E-2</c:v>
                </c:pt>
                <c:pt idx="52552">
                  <c:v>2.3235094920380801E-2</c:v>
                </c:pt>
                <c:pt idx="52553">
                  <c:v>5.8800154989377101E-2</c:v>
                </c:pt>
                <c:pt idx="52554">
                  <c:v>5.0533258640002597E-2</c:v>
                </c:pt>
                <c:pt idx="52555">
                  <c:v>2.40635486472036E-2</c:v>
                </c:pt>
                <c:pt idx="52556">
                  <c:v>3.8625576023785399E-2</c:v>
                </c:pt>
                <c:pt idx="52557">
                  <c:v>4.0439194347792001E-2</c:v>
                </c:pt>
                <c:pt idx="52558">
                  <c:v>1.0481376131580299E-2</c:v>
                </c:pt>
                <c:pt idx="52559">
                  <c:v>9.9857725566338904E-3</c:v>
                </c:pt>
                <c:pt idx="52560">
                  <c:v>1.22601238194256E-2</c:v>
                </c:pt>
                <c:pt idx="52561">
                  <c:v>2.7918270215561501E-2</c:v>
                </c:pt>
                <c:pt idx="52562">
                  <c:v>1.29549612567208E-2</c:v>
                </c:pt>
                <c:pt idx="52563">
                  <c:v>1.7963920571824402E-2</c:v>
                </c:pt>
                <c:pt idx="52564">
                  <c:v>9.0581601709308103E-3</c:v>
                </c:pt>
                <c:pt idx="52565">
                  <c:v>3.4413653074901802E-2</c:v>
                </c:pt>
                <c:pt idx="52566">
                  <c:v>2.9697516368773401E-2</c:v>
                </c:pt>
                <c:pt idx="52567">
                  <c:v>2.1044689477308101E-2</c:v>
                </c:pt>
                <c:pt idx="52568">
                  <c:v>6.1147443682123999E-2</c:v>
                </c:pt>
                <c:pt idx="52569">
                  <c:v>1.2488747238918E-2</c:v>
                </c:pt>
                <c:pt idx="52570">
                  <c:v>2.9468181526095299E-2</c:v>
                </c:pt>
                <c:pt idx="52571">
                  <c:v>1.8234385865341499E-2</c:v>
                </c:pt>
                <c:pt idx="52572">
                  <c:v>1.8975149183763799E-2</c:v>
                </c:pt>
                <c:pt idx="52573">
                  <c:v>1.30375099556857E-2</c:v>
                </c:pt>
                <c:pt idx="52574">
                  <c:v>1.0809105038471401E-2</c:v>
                </c:pt>
                <c:pt idx="52575">
                  <c:v>1.6213555757243901E-2</c:v>
                </c:pt>
                <c:pt idx="52576">
                  <c:v>3.2679967301538999E-2</c:v>
                </c:pt>
                <c:pt idx="52577">
                  <c:v>2.9225584874004101E-2</c:v>
                </c:pt>
                <c:pt idx="52578">
                  <c:v>1.04870260268538E-2</c:v>
                </c:pt>
                <c:pt idx="52579">
                  <c:v>8.1271558527327897E-2</c:v>
                </c:pt>
                <c:pt idx="52580">
                  <c:v>4.7490613927806402E-2</c:v>
                </c:pt>
                <c:pt idx="52581">
                  <c:v>1.8017330975721502E-2</c:v>
                </c:pt>
                <c:pt idx="52582">
                  <c:v>1.49913363643942E-2</c:v>
                </c:pt>
                <c:pt idx="52583">
                  <c:v>1.9582827549813699E-2</c:v>
                </c:pt>
                <c:pt idx="52584">
                  <c:v>4.3912926907086501E-2</c:v>
                </c:pt>
                <c:pt idx="52585">
                  <c:v>5.8426161285656697E-2</c:v>
                </c:pt>
                <c:pt idx="52586">
                  <c:v>1.59516938715859E-2</c:v>
                </c:pt>
                <c:pt idx="52587">
                  <c:v>1.0344603197790099E-2</c:v>
                </c:pt>
                <c:pt idx="52588">
                  <c:v>7.4513294599318894E-2</c:v>
                </c:pt>
                <c:pt idx="52589">
                  <c:v>2.2751833655328201E-2</c:v>
                </c:pt>
                <c:pt idx="52590">
                  <c:v>3.5387496583812197E-2</c:v>
                </c:pt>
                <c:pt idx="52591">
                  <c:v>2.1178934512677501E-2</c:v>
                </c:pt>
                <c:pt idx="52592">
                  <c:v>8.9987708731738003E-3</c:v>
                </c:pt>
                <c:pt idx="52593">
                  <c:v>1.7370956544254301E-2</c:v>
                </c:pt>
                <c:pt idx="52594">
                  <c:v>1.3468838847181801E-2</c:v>
                </c:pt>
                <c:pt idx="52595">
                  <c:v>1.1149211739680601E-2</c:v>
                </c:pt>
                <c:pt idx="52596">
                  <c:v>3.2629214154948502E-2</c:v>
                </c:pt>
                <c:pt idx="52597">
                  <c:v>1.0727787440058799E-2</c:v>
                </c:pt>
                <c:pt idx="52598">
                  <c:v>1.1899381043168501E-2</c:v>
                </c:pt>
                <c:pt idx="52599">
                  <c:v>1.56934477165834E-2</c:v>
                </c:pt>
                <c:pt idx="52600">
                  <c:v>1.0222350830307E-2</c:v>
                </c:pt>
                <c:pt idx="52601">
                  <c:v>3.6296720104053097E-2</c:v>
                </c:pt>
                <c:pt idx="52602">
                  <c:v>8.4970437179323594E-2</c:v>
                </c:pt>
                <c:pt idx="52603">
                  <c:v>9.2443507754060694E-3</c:v>
                </c:pt>
                <c:pt idx="52604">
                  <c:v>4.09282046552071E-2</c:v>
                </c:pt>
                <c:pt idx="52605">
                  <c:v>1.6459458320405702E-2</c:v>
                </c:pt>
                <c:pt idx="52606">
                  <c:v>9.8486033363282006E-3</c:v>
                </c:pt>
                <c:pt idx="52607">
                  <c:v>6.0985213352653202E-2</c:v>
                </c:pt>
                <c:pt idx="52608">
                  <c:v>1.07022630913281E-2</c:v>
                </c:pt>
                <c:pt idx="52609">
                  <c:v>1.85907218383305E-2</c:v>
                </c:pt>
                <c:pt idx="52610">
                  <c:v>1.59182038266741E-2</c:v>
                </c:pt>
                <c:pt idx="52611">
                  <c:v>1.0802759316519001E-2</c:v>
                </c:pt>
                <c:pt idx="52612">
                  <c:v>2.99615087019292E-2</c:v>
                </c:pt>
                <c:pt idx="52613">
                  <c:v>1.6522415027131299E-2</c:v>
                </c:pt>
                <c:pt idx="52614">
                  <c:v>2.0188610764825001E-2</c:v>
                </c:pt>
                <c:pt idx="52615">
                  <c:v>1.0074149207640401E-2</c:v>
                </c:pt>
                <c:pt idx="52616">
                  <c:v>1.06762042980085E-2</c:v>
                </c:pt>
                <c:pt idx="52617">
                  <c:v>4.1999098965071098E-2</c:v>
                </c:pt>
                <c:pt idx="52618">
                  <c:v>1.60861291702168E-2</c:v>
                </c:pt>
                <c:pt idx="52619">
                  <c:v>2.9809110579317899E-2</c:v>
                </c:pt>
                <c:pt idx="52620">
                  <c:v>4.3749731494842903E-2</c:v>
                </c:pt>
                <c:pt idx="52621">
                  <c:v>3.3620334979730701E-2</c:v>
                </c:pt>
                <c:pt idx="52622">
                  <c:v>1.33030214981623E-2</c:v>
                </c:pt>
                <c:pt idx="52623">
                  <c:v>1.3161132386605E-2</c:v>
                </c:pt>
                <c:pt idx="52624">
                  <c:v>3.7314024127323701E-2</c:v>
                </c:pt>
                <c:pt idx="52625">
                  <c:v>1.63801767928714E-2</c:v>
                </c:pt>
                <c:pt idx="52626">
                  <c:v>8.4342924305514502E-2</c:v>
                </c:pt>
                <c:pt idx="52627">
                  <c:v>9.0711515501140094E-3</c:v>
                </c:pt>
                <c:pt idx="52628">
                  <c:v>1.0333089459327399E-2</c:v>
                </c:pt>
                <c:pt idx="52629">
                  <c:v>2.1132329263590599E-2</c:v>
                </c:pt>
                <c:pt idx="52630">
                  <c:v>4.0824239878703199E-2</c:v>
                </c:pt>
                <c:pt idx="52631">
                  <c:v>1.0913527978355099E-2</c:v>
                </c:pt>
                <c:pt idx="52632">
                  <c:v>5.9737301774284102E-2</c:v>
                </c:pt>
                <c:pt idx="52633">
                  <c:v>1.1308702771358901E-2</c:v>
                </c:pt>
                <c:pt idx="52634">
                  <c:v>3.1551546324001201E-2</c:v>
                </c:pt>
                <c:pt idx="52635">
                  <c:v>1.2120318601811999E-2</c:v>
                </c:pt>
                <c:pt idx="52636">
                  <c:v>3.7498517730762002E-2</c:v>
                </c:pt>
                <c:pt idx="52637">
                  <c:v>2.1481348458681399E-2</c:v>
                </c:pt>
                <c:pt idx="52638">
                  <c:v>6.8312016027818306E-2</c:v>
                </c:pt>
                <c:pt idx="52639">
                  <c:v>2.0194882091254501E-2</c:v>
                </c:pt>
                <c:pt idx="52640">
                  <c:v>2.3152999813753999E-2</c:v>
                </c:pt>
                <c:pt idx="52641">
                  <c:v>5.8136664485913099E-2</c:v>
                </c:pt>
                <c:pt idx="52642">
                  <c:v>4.7455147642250901E-2</c:v>
                </c:pt>
                <c:pt idx="52643">
                  <c:v>6.0168444841049003E-2</c:v>
                </c:pt>
                <c:pt idx="52644">
                  <c:v>1.14025240722206E-2</c:v>
                </c:pt>
                <c:pt idx="52645">
                  <c:v>1.55519706371637E-2</c:v>
                </c:pt>
                <c:pt idx="52646">
                  <c:v>1.7930762354843199E-2</c:v>
                </c:pt>
                <c:pt idx="52647">
                  <c:v>4.8521095782171897E-2</c:v>
                </c:pt>
                <c:pt idx="52648">
                  <c:v>1.36387265653617E-2</c:v>
                </c:pt>
                <c:pt idx="52649">
                  <c:v>1.4889765577044699E-2</c:v>
                </c:pt>
                <c:pt idx="52650">
                  <c:v>5.0139814726141103E-2</c:v>
                </c:pt>
                <c:pt idx="52651">
                  <c:v>4.2667232722754703E-2</c:v>
                </c:pt>
                <c:pt idx="52652">
                  <c:v>3.5657798314399101E-2</c:v>
                </c:pt>
                <c:pt idx="52653">
                  <c:v>5.4346931053592201E-2</c:v>
                </c:pt>
                <c:pt idx="52654">
                  <c:v>5.0654641781103099E-2</c:v>
                </c:pt>
                <c:pt idx="52655">
                  <c:v>3.4556991794198598E-2</c:v>
                </c:pt>
                <c:pt idx="52656">
                  <c:v>1.5768119869829601E-2</c:v>
                </c:pt>
                <c:pt idx="52657">
                  <c:v>4.4179121866223497E-2</c:v>
                </c:pt>
                <c:pt idx="52658">
                  <c:v>1.5445105904185699E-2</c:v>
                </c:pt>
                <c:pt idx="52659">
                  <c:v>5.0392940504832499E-2</c:v>
                </c:pt>
                <c:pt idx="52660">
                  <c:v>1.3227234078959401E-2</c:v>
                </c:pt>
                <c:pt idx="52661">
                  <c:v>2.3778337186551101E-2</c:v>
                </c:pt>
                <c:pt idx="52662">
                  <c:v>2.0559742978030399E-2</c:v>
                </c:pt>
                <c:pt idx="52663">
                  <c:v>1.3399811698654E-2</c:v>
                </c:pt>
                <c:pt idx="52664">
                  <c:v>1.83079067249345E-2</c:v>
                </c:pt>
                <c:pt idx="52665">
                  <c:v>2.4707626770794001E-2</c:v>
                </c:pt>
                <c:pt idx="52666">
                  <c:v>1.44589637992029E-2</c:v>
                </c:pt>
                <c:pt idx="52667">
                  <c:v>2.37132358649404E-2</c:v>
                </c:pt>
                <c:pt idx="52668">
                  <c:v>9.80532931640073E-3</c:v>
                </c:pt>
                <c:pt idx="52669">
                  <c:v>3.0027872909237901E-2</c:v>
                </c:pt>
                <c:pt idx="52670">
                  <c:v>1.0436910100948001E-2</c:v>
                </c:pt>
                <c:pt idx="52671">
                  <c:v>1.14382688834053E-2</c:v>
                </c:pt>
                <c:pt idx="52672">
                  <c:v>2.9498876435691601E-2</c:v>
                </c:pt>
                <c:pt idx="52673">
                  <c:v>9.9474415542798195E-3</c:v>
                </c:pt>
                <c:pt idx="52674">
                  <c:v>1.3138423467856E-2</c:v>
                </c:pt>
                <c:pt idx="52675">
                  <c:v>1.4657634141819399E-2</c:v>
                </c:pt>
                <c:pt idx="52676">
                  <c:v>1.01823371721513E-2</c:v>
                </c:pt>
                <c:pt idx="52677">
                  <c:v>1.09191756508138E-2</c:v>
                </c:pt>
                <c:pt idx="52678">
                  <c:v>8.8309997766635104E-2</c:v>
                </c:pt>
                <c:pt idx="52679">
                  <c:v>1.2109585442282999E-2</c:v>
                </c:pt>
                <c:pt idx="52680">
                  <c:v>4.1891404908898103E-2</c:v>
                </c:pt>
                <c:pt idx="52681">
                  <c:v>2.3300592896076101E-2</c:v>
                </c:pt>
                <c:pt idx="52682">
                  <c:v>8.2498553162983101E-2</c:v>
                </c:pt>
                <c:pt idx="52683">
                  <c:v>7.3011802907267706E-2</c:v>
                </c:pt>
                <c:pt idx="52684">
                  <c:v>1.51257410696036E-2</c:v>
                </c:pt>
                <c:pt idx="52685">
                  <c:v>1.09864574524979E-2</c:v>
                </c:pt>
                <c:pt idx="52686">
                  <c:v>1.0338041734621901E-2</c:v>
                </c:pt>
                <c:pt idx="52687">
                  <c:v>2.5670204004517999E-2</c:v>
                </c:pt>
                <c:pt idx="52688">
                  <c:v>1.7826875488221001E-2</c:v>
                </c:pt>
                <c:pt idx="52689">
                  <c:v>2.93486007090299E-2</c:v>
                </c:pt>
                <c:pt idx="52690">
                  <c:v>4.4755327715474698E-2</c:v>
                </c:pt>
                <c:pt idx="52691">
                  <c:v>1.1642943725760699E-2</c:v>
                </c:pt>
                <c:pt idx="52692">
                  <c:v>1.48433544945204E-2</c:v>
                </c:pt>
                <c:pt idx="52693">
                  <c:v>9.0493650904775302E-3</c:v>
                </c:pt>
                <c:pt idx="52694">
                  <c:v>2.70098424299865E-2</c:v>
                </c:pt>
                <c:pt idx="52695">
                  <c:v>5.3981861038793703E-2</c:v>
                </c:pt>
                <c:pt idx="52696">
                  <c:v>1.2465814382436701E-2</c:v>
                </c:pt>
                <c:pt idx="52697">
                  <c:v>3.2999241135655201E-2</c:v>
                </c:pt>
                <c:pt idx="52698">
                  <c:v>8.0562201293338701E-2</c:v>
                </c:pt>
                <c:pt idx="52699">
                  <c:v>2.7838752595979298E-2</c:v>
                </c:pt>
                <c:pt idx="52700">
                  <c:v>1.1252503305716701E-2</c:v>
                </c:pt>
                <c:pt idx="52701">
                  <c:v>3.3258787213425102E-2</c:v>
                </c:pt>
                <c:pt idx="52702">
                  <c:v>1.02375848741921E-2</c:v>
                </c:pt>
                <c:pt idx="52703">
                  <c:v>2.2903019988277099E-2</c:v>
                </c:pt>
                <c:pt idx="52704">
                  <c:v>2.5405907122677499E-2</c:v>
                </c:pt>
                <c:pt idx="52705">
                  <c:v>1.1244852703876099E-2</c:v>
                </c:pt>
                <c:pt idx="52706">
                  <c:v>1.1710193733892401E-2</c:v>
                </c:pt>
                <c:pt idx="52707">
                  <c:v>1.27295399945523E-2</c:v>
                </c:pt>
                <c:pt idx="52708">
                  <c:v>4.3994785562008101E-2</c:v>
                </c:pt>
                <c:pt idx="52709">
                  <c:v>3.7875719093724801E-2</c:v>
                </c:pt>
                <c:pt idx="52710">
                  <c:v>1.5981705876142501E-2</c:v>
                </c:pt>
                <c:pt idx="52711">
                  <c:v>2.32893609392654E-2</c:v>
                </c:pt>
                <c:pt idx="52712">
                  <c:v>1.07734247246681E-2</c:v>
                </c:pt>
                <c:pt idx="52713">
                  <c:v>1.0016263146229699E-2</c:v>
                </c:pt>
                <c:pt idx="52714">
                  <c:v>2.22644251555487E-2</c:v>
                </c:pt>
                <c:pt idx="52715">
                  <c:v>2.4108480258718E-2</c:v>
                </c:pt>
                <c:pt idx="52716">
                  <c:v>1.4610684570459999E-2</c:v>
                </c:pt>
                <c:pt idx="52717">
                  <c:v>3.1865591856894901E-2</c:v>
                </c:pt>
                <c:pt idx="52718">
                  <c:v>1.12185353557453E-2</c:v>
                </c:pt>
                <c:pt idx="52719">
                  <c:v>2.3977367701089301E-2</c:v>
                </c:pt>
                <c:pt idx="52720">
                  <c:v>1.9332776478825801E-2</c:v>
                </c:pt>
                <c:pt idx="52721">
                  <c:v>4.4223640123553301E-2</c:v>
                </c:pt>
                <c:pt idx="52722">
                  <c:v>1.6877627653838601E-2</c:v>
                </c:pt>
                <c:pt idx="52723">
                  <c:v>1.6297215497818599E-2</c:v>
                </c:pt>
                <c:pt idx="52724">
                  <c:v>3.8636391835416999E-2</c:v>
                </c:pt>
                <c:pt idx="52725">
                  <c:v>1.8289900794170699E-2</c:v>
                </c:pt>
                <c:pt idx="52726">
                  <c:v>2.55747325328969E-2</c:v>
                </c:pt>
                <c:pt idx="52727">
                  <c:v>1.21998023208773E-2</c:v>
                </c:pt>
                <c:pt idx="52728">
                  <c:v>1.0765835162373999E-2</c:v>
                </c:pt>
                <c:pt idx="52729">
                  <c:v>1.28180807992991E-2</c:v>
                </c:pt>
                <c:pt idx="52730">
                  <c:v>1.07042505080879E-2</c:v>
                </c:pt>
                <c:pt idx="52731">
                  <c:v>9.4512200419071407E-3</c:v>
                </c:pt>
                <c:pt idx="52732">
                  <c:v>2.4761010592379298E-2</c:v>
                </c:pt>
                <c:pt idx="52733">
                  <c:v>9.4230481088569008E-3</c:v>
                </c:pt>
                <c:pt idx="52734">
                  <c:v>1.01268626212232E-2</c:v>
                </c:pt>
                <c:pt idx="52735">
                  <c:v>1.23116324418841E-2</c:v>
                </c:pt>
                <c:pt idx="52736">
                  <c:v>2.1995822730818699E-2</c:v>
                </c:pt>
                <c:pt idx="52737">
                  <c:v>2.00762167685141E-2</c:v>
                </c:pt>
                <c:pt idx="52738">
                  <c:v>9.1920641957694092E-3</c:v>
                </c:pt>
                <c:pt idx="52739">
                  <c:v>1.1811125590235101E-2</c:v>
                </c:pt>
                <c:pt idx="52740">
                  <c:v>4.07472552349913E-2</c:v>
                </c:pt>
                <c:pt idx="52741">
                  <c:v>2.13991148983909E-2</c:v>
                </c:pt>
                <c:pt idx="52742">
                  <c:v>2.8611463975304102E-2</c:v>
                </c:pt>
                <c:pt idx="52743">
                  <c:v>1.06726388159678E-2</c:v>
                </c:pt>
                <c:pt idx="52744">
                  <c:v>1.5512266180213501E-2</c:v>
                </c:pt>
                <c:pt idx="52745">
                  <c:v>5.4833684299201102E-2</c:v>
                </c:pt>
                <c:pt idx="52746">
                  <c:v>1.2268609338926701E-2</c:v>
                </c:pt>
                <c:pt idx="52747">
                  <c:v>1.0932360208839999E-2</c:v>
                </c:pt>
                <c:pt idx="52748">
                  <c:v>5.29281257367617E-2</c:v>
                </c:pt>
                <c:pt idx="52749">
                  <c:v>1.6679713158970901E-2</c:v>
                </c:pt>
                <c:pt idx="52750">
                  <c:v>2.43564863288405E-2</c:v>
                </c:pt>
                <c:pt idx="52751">
                  <c:v>1.35334174260687E-2</c:v>
                </c:pt>
                <c:pt idx="52752">
                  <c:v>1.32967195817902E-2</c:v>
                </c:pt>
                <c:pt idx="52753">
                  <c:v>9.5187231674425596E-3</c:v>
                </c:pt>
                <c:pt idx="52754">
                  <c:v>3.7196380483997198E-2</c:v>
                </c:pt>
                <c:pt idx="52755">
                  <c:v>1.05911949079229E-2</c:v>
                </c:pt>
                <c:pt idx="52756">
                  <c:v>9.4461244457136901E-3</c:v>
                </c:pt>
                <c:pt idx="52757">
                  <c:v>1.3465434347124701E-2</c:v>
                </c:pt>
                <c:pt idx="52758">
                  <c:v>9.2437338362429105E-3</c:v>
                </c:pt>
                <c:pt idx="52759">
                  <c:v>1.0472307835063499E-2</c:v>
                </c:pt>
                <c:pt idx="52760">
                  <c:v>9.4446215740862805E-3</c:v>
                </c:pt>
                <c:pt idx="52761">
                  <c:v>2.82997783091293E-2</c:v>
                </c:pt>
                <c:pt idx="52762">
                  <c:v>3.0377915034156499E-2</c:v>
                </c:pt>
                <c:pt idx="52763">
                  <c:v>2.2981598851789301E-2</c:v>
                </c:pt>
                <c:pt idx="52764">
                  <c:v>1.40272826082416E-2</c:v>
                </c:pt>
                <c:pt idx="52765">
                  <c:v>1.2044114786011501E-2</c:v>
                </c:pt>
                <c:pt idx="52766">
                  <c:v>1.6208753215138101E-2</c:v>
                </c:pt>
                <c:pt idx="52767">
                  <c:v>1.06513378690833E-2</c:v>
                </c:pt>
                <c:pt idx="52768">
                  <c:v>6.1466341323673901E-2</c:v>
                </c:pt>
                <c:pt idx="52769">
                  <c:v>9.3646926091625702E-3</c:v>
                </c:pt>
                <c:pt idx="52770">
                  <c:v>3.9874787190479898E-2</c:v>
                </c:pt>
                <c:pt idx="52771">
                  <c:v>1.5110994781907E-2</c:v>
                </c:pt>
                <c:pt idx="52772">
                  <c:v>9.2320616576422997E-3</c:v>
                </c:pt>
                <c:pt idx="52773">
                  <c:v>1.59069889024149E-2</c:v>
                </c:pt>
                <c:pt idx="52774">
                  <c:v>9.75714491516275E-3</c:v>
                </c:pt>
                <c:pt idx="52775">
                  <c:v>2.2796219517235702E-2</c:v>
                </c:pt>
                <c:pt idx="52776">
                  <c:v>5.1638420138434997E-2</c:v>
                </c:pt>
                <c:pt idx="52777">
                  <c:v>1.55980889977279E-2</c:v>
                </c:pt>
                <c:pt idx="52778">
                  <c:v>4.3350386356860199E-2</c:v>
                </c:pt>
                <c:pt idx="52779">
                  <c:v>1.24044108341525E-2</c:v>
                </c:pt>
                <c:pt idx="52780">
                  <c:v>1.0742351636032901E-2</c:v>
                </c:pt>
                <c:pt idx="52781">
                  <c:v>9.2221588303367293E-3</c:v>
                </c:pt>
                <c:pt idx="52782">
                  <c:v>2.1513486127519601E-2</c:v>
                </c:pt>
                <c:pt idx="52783">
                  <c:v>5.9745128456664902E-2</c:v>
                </c:pt>
                <c:pt idx="52784">
                  <c:v>6.2501169832517203E-2</c:v>
                </c:pt>
                <c:pt idx="52785">
                  <c:v>9.11707195623691E-3</c:v>
                </c:pt>
                <c:pt idx="52786">
                  <c:v>1.4246652929670299E-2</c:v>
                </c:pt>
                <c:pt idx="52787">
                  <c:v>2.2886637175968599E-2</c:v>
                </c:pt>
                <c:pt idx="52788">
                  <c:v>1.02718640100078E-2</c:v>
                </c:pt>
                <c:pt idx="52789">
                  <c:v>9.7705860756457305E-3</c:v>
                </c:pt>
                <c:pt idx="52790">
                  <c:v>2.5885580766360099E-2</c:v>
                </c:pt>
                <c:pt idx="52791">
                  <c:v>9.5788117615234203E-3</c:v>
                </c:pt>
                <c:pt idx="52792">
                  <c:v>1.3433017726996E-2</c:v>
                </c:pt>
                <c:pt idx="52793">
                  <c:v>2.9829320361769301E-2</c:v>
                </c:pt>
                <c:pt idx="52794">
                  <c:v>2.38738935216962E-2</c:v>
                </c:pt>
                <c:pt idx="52795">
                  <c:v>2.59256464221682E-2</c:v>
                </c:pt>
                <c:pt idx="52796">
                  <c:v>4.1909483957990101E-2</c:v>
                </c:pt>
                <c:pt idx="52797">
                  <c:v>6.7480107192124703E-2</c:v>
                </c:pt>
                <c:pt idx="52798">
                  <c:v>5.4775338833097903E-2</c:v>
                </c:pt>
                <c:pt idx="52799">
                  <c:v>1.6490806646682898E-2</c:v>
                </c:pt>
                <c:pt idx="52800">
                  <c:v>2.2121616679774699E-2</c:v>
                </c:pt>
                <c:pt idx="52801">
                  <c:v>2.0688578377552402E-2</c:v>
                </c:pt>
                <c:pt idx="52802">
                  <c:v>1.44361722019762E-2</c:v>
                </c:pt>
                <c:pt idx="52803">
                  <c:v>2.6885557228169099E-2</c:v>
                </c:pt>
                <c:pt idx="52804">
                  <c:v>3.06671345280763E-2</c:v>
                </c:pt>
                <c:pt idx="52805">
                  <c:v>1.2503281293956401E-2</c:v>
                </c:pt>
                <c:pt idx="52806">
                  <c:v>2.28392536509614E-2</c:v>
                </c:pt>
                <c:pt idx="52807">
                  <c:v>1.19313517387896E-2</c:v>
                </c:pt>
                <c:pt idx="52808">
                  <c:v>1.15443155409777E-2</c:v>
                </c:pt>
                <c:pt idx="52809">
                  <c:v>1.8315552373880498E-2</c:v>
                </c:pt>
                <c:pt idx="52810">
                  <c:v>5.5826099103469903E-2</c:v>
                </c:pt>
                <c:pt idx="52811">
                  <c:v>2.9734739505896401E-2</c:v>
                </c:pt>
                <c:pt idx="52812">
                  <c:v>1.0888101360764599E-2</c:v>
                </c:pt>
                <c:pt idx="52813">
                  <c:v>1.8883047188453302E-2</c:v>
                </c:pt>
                <c:pt idx="52814">
                  <c:v>1.13178483908031E-2</c:v>
                </c:pt>
                <c:pt idx="52815">
                  <c:v>9.5834792483779994E-3</c:v>
                </c:pt>
                <c:pt idx="52816">
                  <c:v>1.2584583476025099E-2</c:v>
                </c:pt>
                <c:pt idx="52817">
                  <c:v>9.8513698266895697E-3</c:v>
                </c:pt>
                <c:pt idx="52818">
                  <c:v>3.57148097327658E-2</c:v>
                </c:pt>
                <c:pt idx="52819">
                  <c:v>1.0684149879301399E-2</c:v>
                </c:pt>
                <c:pt idx="52820">
                  <c:v>2.37979783834204E-2</c:v>
                </c:pt>
                <c:pt idx="52821">
                  <c:v>2.4139885976404599E-2</c:v>
                </c:pt>
                <c:pt idx="52822">
                  <c:v>4.3087895209266501E-2</c:v>
                </c:pt>
                <c:pt idx="52823">
                  <c:v>1.1775767464978401E-2</c:v>
                </c:pt>
                <c:pt idx="52824">
                  <c:v>1.1590022056482E-2</c:v>
                </c:pt>
                <c:pt idx="52825">
                  <c:v>9.4477435205758097E-3</c:v>
                </c:pt>
                <c:pt idx="52826">
                  <c:v>5.61806624863153E-2</c:v>
                </c:pt>
                <c:pt idx="52827">
                  <c:v>9.8689132027451193E-3</c:v>
                </c:pt>
                <c:pt idx="52828">
                  <c:v>4.48965533245997E-2</c:v>
                </c:pt>
                <c:pt idx="52829">
                  <c:v>2.5916373984148301E-2</c:v>
                </c:pt>
                <c:pt idx="52830">
                  <c:v>3.8578832257646502E-2</c:v>
                </c:pt>
                <c:pt idx="52831">
                  <c:v>1.0035232438221299E-2</c:v>
                </c:pt>
                <c:pt idx="52832">
                  <c:v>3.2266541473832198E-2</c:v>
                </c:pt>
                <c:pt idx="52833">
                  <c:v>1.7459638118213001E-2</c:v>
                </c:pt>
                <c:pt idx="52834">
                  <c:v>1.9803940798158299E-2</c:v>
                </c:pt>
                <c:pt idx="52835">
                  <c:v>1.5263042704373101E-2</c:v>
                </c:pt>
                <c:pt idx="52836">
                  <c:v>1.3009019552602899E-2</c:v>
                </c:pt>
                <c:pt idx="52837">
                  <c:v>1.3107294741424601E-2</c:v>
                </c:pt>
                <c:pt idx="52838">
                  <c:v>3.3183084886269497E-2</c:v>
                </c:pt>
                <c:pt idx="52839">
                  <c:v>1.2137111801714401E-2</c:v>
                </c:pt>
                <c:pt idx="52840">
                  <c:v>1.6924895234108801E-2</c:v>
                </c:pt>
                <c:pt idx="52841">
                  <c:v>9.9959289000312399E-3</c:v>
                </c:pt>
                <c:pt idx="52842">
                  <c:v>1.4775496354857399E-2</c:v>
                </c:pt>
                <c:pt idx="52843">
                  <c:v>2.50591422023272E-2</c:v>
                </c:pt>
                <c:pt idx="52844">
                  <c:v>6.41334833579464E-2</c:v>
                </c:pt>
                <c:pt idx="52845">
                  <c:v>8.5420150781326296E-2</c:v>
                </c:pt>
                <c:pt idx="52846">
                  <c:v>6.6961414595944097E-2</c:v>
                </c:pt>
                <c:pt idx="52847">
                  <c:v>9.7244542043117797E-3</c:v>
                </c:pt>
                <c:pt idx="52848">
                  <c:v>1.34641276435289E-2</c:v>
                </c:pt>
                <c:pt idx="52849">
                  <c:v>3.4581533957536499E-2</c:v>
                </c:pt>
                <c:pt idx="52850">
                  <c:v>3.5962137823622398E-2</c:v>
                </c:pt>
                <c:pt idx="52851">
                  <c:v>2.22285182641778E-2</c:v>
                </c:pt>
                <c:pt idx="52852">
                  <c:v>4.5339385600423401E-2</c:v>
                </c:pt>
                <c:pt idx="52853">
                  <c:v>1.34601624340503E-2</c:v>
                </c:pt>
                <c:pt idx="52854">
                  <c:v>2.2798269059550898E-2</c:v>
                </c:pt>
                <c:pt idx="52855">
                  <c:v>3.8157652315163E-2</c:v>
                </c:pt>
                <c:pt idx="52856">
                  <c:v>1.1140208574315E-2</c:v>
                </c:pt>
                <c:pt idx="52857">
                  <c:v>1.12642004238788E-2</c:v>
                </c:pt>
                <c:pt idx="52858">
                  <c:v>4.9881841341940701E-2</c:v>
                </c:pt>
                <c:pt idx="52859">
                  <c:v>1.40898167487564E-2</c:v>
                </c:pt>
                <c:pt idx="52860">
                  <c:v>5.1499528994127498E-2</c:v>
                </c:pt>
                <c:pt idx="52861">
                  <c:v>2.7386324602817098E-2</c:v>
                </c:pt>
                <c:pt idx="52862">
                  <c:v>2.05502339506114E-2</c:v>
                </c:pt>
                <c:pt idx="52863">
                  <c:v>2.4344062985873001E-2</c:v>
                </c:pt>
                <c:pt idx="52864">
                  <c:v>1.20870836544902E-2</c:v>
                </c:pt>
                <c:pt idx="52865">
                  <c:v>1.34402962603357E-2</c:v>
                </c:pt>
                <c:pt idx="52866">
                  <c:v>1.35488951579256E-2</c:v>
                </c:pt>
                <c:pt idx="52867">
                  <c:v>1.50905987778011E-2</c:v>
                </c:pt>
                <c:pt idx="52868">
                  <c:v>1.4420127831356599E-2</c:v>
                </c:pt>
                <c:pt idx="52869">
                  <c:v>1.8961435356259701E-2</c:v>
                </c:pt>
                <c:pt idx="52870">
                  <c:v>1.55291842036148E-2</c:v>
                </c:pt>
                <c:pt idx="52871">
                  <c:v>1.2565864826864399E-2</c:v>
                </c:pt>
                <c:pt idx="52872">
                  <c:v>7.9162288867774294E-2</c:v>
                </c:pt>
                <c:pt idx="52873">
                  <c:v>1.0234217561364001E-2</c:v>
                </c:pt>
                <c:pt idx="52874">
                  <c:v>9.7486879064591497E-3</c:v>
                </c:pt>
                <c:pt idx="52875">
                  <c:v>1.1961573040772101E-2</c:v>
                </c:pt>
                <c:pt idx="52876">
                  <c:v>2.7834757916508999E-2</c:v>
                </c:pt>
                <c:pt idx="52877">
                  <c:v>1.340687749469E-2</c:v>
                </c:pt>
                <c:pt idx="52878">
                  <c:v>1.5003115820561101E-2</c:v>
                </c:pt>
                <c:pt idx="52879">
                  <c:v>1.92292502367085E-2</c:v>
                </c:pt>
                <c:pt idx="52880">
                  <c:v>1.62599312839477E-2</c:v>
                </c:pt>
                <c:pt idx="52881">
                  <c:v>1.60858119198664E-2</c:v>
                </c:pt>
                <c:pt idx="52882">
                  <c:v>1.16203757159931E-2</c:v>
                </c:pt>
                <c:pt idx="52883">
                  <c:v>1.2318437529488401E-2</c:v>
                </c:pt>
                <c:pt idx="52884">
                  <c:v>2.9770881650064401E-2</c:v>
                </c:pt>
                <c:pt idx="52885">
                  <c:v>3.87081742748372E-2</c:v>
                </c:pt>
                <c:pt idx="52886">
                  <c:v>1.07690122373931E-2</c:v>
                </c:pt>
                <c:pt idx="52887">
                  <c:v>1.0532850392617E-2</c:v>
                </c:pt>
                <c:pt idx="52888">
                  <c:v>8.6639921898727795E-3</c:v>
                </c:pt>
                <c:pt idx="52889">
                  <c:v>2.7420115575804E-2</c:v>
                </c:pt>
                <c:pt idx="52890">
                  <c:v>1.25534040780823E-2</c:v>
                </c:pt>
                <c:pt idx="52891">
                  <c:v>1.0898214410303E-2</c:v>
                </c:pt>
                <c:pt idx="52892">
                  <c:v>4.64738172632463E-2</c:v>
                </c:pt>
                <c:pt idx="52893">
                  <c:v>9.5779102838182105E-3</c:v>
                </c:pt>
                <c:pt idx="52894">
                  <c:v>2.9951473156261801E-2</c:v>
                </c:pt>
                <c:pt idx="52895">
                  <c:v>6.9468014289537902E-2</c:v>
                </c:pt>
                <c:pt idx="52896">
                  <c:v>2.93485154735195E-2</c:v>
                </c:pt>
                <c:pt idx="52897">
                  <c:v>1.0351804477014E-2</c:v>
                </c:pt>
                <c:pt idx="52898">
                  <c:v>1.1082058762309501E-2</c:v>
                </c:pt>
                <c:pt idx="52899">
                  <c:v>1.6078420059828801E-2</c:v>
                </c:pt>
                <c:pt idx="52900">
                  <c:v>2.4606850738059498E-2</c:v>
                </c:pt>
                <c:pt idx="52901">
                  <c:v>1.4175866280029301E-2</c:v>
                </c:pt>
                <c:pt idx="52902">
                  <c:v>1.00578368797488E-2</c:v>
                </c:pt>
                <c:pt idx="52903">
                  <c:v>3.85850520684419E-2</c:v>
                </c:pt>
                <c:pt idx="52904">
                  <c:v>1.37489349627163E-2</c:v>
                </c:pt>
                <c:pt idx="52905">
                  <c:v>1.7635291611234401E-2</c:v>
                </c:pt>
                <c:pt idx="52906">
                  <c:v>2.7603840642419299E-2</c:v>
                </c:pt>
                <c:pt idx="52907">
                  <c:v>1.39441933927141E-2</c:v>
                </c:pt>
                <c:pt idx="52908">
                  <c:v>1.08944390998062E-2</c:v>
                </c:pt>
                <c:pt idx="52909">
                  <c:v>2.5803361451894199E-2</c:v>
                </c:pt>
                <c:pt idx="52910">
                  <c:v>2.1434829312715901E-2</c:v>
                </c:pt>
                <c:pt idx="52911">
                  <c:v>1.9494251652915E-2</c:v>
                </c:pt>
                <c:pt idx="52912">
                  <c:v>2.7835410473078501E-2</c:v>
                </c:pt>
                <c:pt idx="52913">
                  <c:v>1.48889992413762E-2</c:v>
                </c:pt>
                <c:pt idx="52914">
                  <c:v>9.0710403382907503E-3</c:v>
                </c:pt>
                <c:pt idx="52915">
                  <c:v>9.8559819389189805E-3</c:v>
                </c:pt>
                <c:pt idx="52916">
                  <c:v>1.13593825676722E-2</c:v>
                </c:pt>
                <c:pt idx="52917">
                  <c:v>2.10760134351228E-2</c:v>
                </c:pt>
                <c:pt idx="52918">
                  <c:v>4.25296841887026E-2</c:v>
                </c:pt>
                <c:pt idx="52919">
                  <c:v>1.04339110647068E-2</c:v>
                </c:pt>
                <c:pt idx="52920">
                  <c:v>1.0538258537849199E-2</c:v>
                </c:pt>
                <c:pt idx="52921">
                  <c:v>1.7467092183028401E-2</c:v>
                </c:pt>
                <c:pt idx="52922">
                  <c:v>1.0985113113602001E-2</c:v>
                </c:pt>
                <c:pt idx="52923">
                  <c:v>2.6375911017870901E-2</c:v>
                </c:pt>
                <c:pt idx="52924">
                  <c:v>4.8361565738482999E-2</c:v>
                </c:pt>
                <c:pt idx="52925">
                  <c:v>2.6006203900885299E-2</c:v>
                </c:pt>
                <c:pt idx="52926">
                  <c:v>1.34711605760952E-2</c:v>
                </c:pt>
                <c:pt idx="52927">
                  <c:v>1.25547796106377E-2</c:v>
                </c:pt>
                <c:pt idx="52928">
                  <c:v>1.78459999618223E-2</c:v>
                </c:pt>
                <c:pt idx="52929">
                  <c:v>1.37432007844121E-2</c:v>
                </c:pt>
                <c:pt idx="52930">
                  <c:v>3.41985572617741E-2</c:v>
                </c:pt>
                <c:pt idx="52931">
                  <c:v>3.8606358354117097E-2</c:v>
                </c:pt>
                <c:pt idx="52932">
                  <c:v>2.1187941204137799E-2</c:v>
                </c:pt>
                <c:pt idx="52933">
                  <c:v>2.73011180820995E-2</c:v>
                </c:pt>
                <c:pt idx="52934">
                  <c:v>3.048272010539E-2</c:v>
                </c:pt>
                <c:pt idx="52935">
                  <c:v>3.8626649601262199E-2</c:v>
                </c:pt>
                <c:pt idx="52936">
                  <c:v>1.0524920431354799E-2</c:v>
                </c:pt>
                <c:pt idx="52937">
                  <c:v>1.1199210415040199E-2</c:v>
                </c:pt>
                <c:pt idx="52938">
                  <c:v>9.1840165897299295E-3</c:v>
                </c:pt>
                <c:pt idx="52939">
                  <c:v>3.2231890690514298E-2</c:v>
                </c:pt>
                <c:pt idx="52940">
                  <c:v>2.4147633366482901E-2</c:v>
                </c:pt>
                <c:pt idx="52941">
                  <c:v>7.1133317597334697E-2</c:v>
                </c:pt>
                <c:pt idx="52942">
                  <c:v>1.8246428077122699E-2</c:v>
                </c:pt>
                <c:pt idx="52943">
                  <c:v>8.3054146615249097E-2</c:v>
                </c:pt>
                <c:pt idx="52944">
                  <c:v>9.7149406239049503E-3</c:v>
                </c:pt>
                <c:pt idx="52945">
                  <c:v>6.2578645441799405E-2</c:v>
                </c:pt>
                <c:pt idx="52946">
                  <c:v>1.3912824519533001E-2</c:v>
                </c:pt>
                <c:pt idx="52947">
                  <c:v>1.06248261386099E-2</c:v>
                </c:pt>
                <c:pt idx="52948">
                  <c:v>5.7802563068913099E-2</c:v>
                </c:pt>
                <c:pt idx="52949">
                  <c:v>2.2668095120106001E-2</c:v>
                </c:pt>
                <c:pt idx="52950">
                  <c:v>3.0013998953244601E-2</c:v>
                </c:pt>
                <c:pt idx="52951">
                  <c:v>3.5495976401532001E-2</c:v>
                </c:pt>
                <c:pt idx="52952">
                  <c:v>2.60636370261529E-2</c:v>
                </c:pt>
                <c:pt idx="52953">
                  <c:v>2.4318465722731102E-2</c:v>
                </c:pt>
                <c:pt idx="52954">
                  <c:v>4.89498305764745E-2</c:v>
                </c:pt>
                <c:pt idx="52955">
                  <c:v>1.95827959913158E-2</c:v>
                </c:pt>
                <c:pt idx="52956">
                  <c:v>2.0951483688190001E-2</c:v>
                </c:pt>
                <c:pt idx="52957">
                  <c:v>9.0864491294344804E-3</c:v>
                </c:pt>
                <c:pt idx="52958">
                  <c:v>2.5515252380438402E-2</c:v>
                </c:pt>
                <c:pt idx="52959">
                  <c:v>1.39874712649937E-2</c:v>
                </c:pt>
                <c:pt idx="52960">
                  <c:v>2.17667603940708E-2</c:v>
                </c:pt>
                <c:pt idx="52961">
                  <c:v>7.2197742550501806E-2</c:v>
                </c:pt>
                <c:pt idx="52962">
                  <c:v>9.0862266416158396E-3</c:v>
                </c:pt>
                <c:pt idx="52963">
                  <c:v>1.8357830807625999E-2</c:v>
                </c:pt>
                <c:pt idx="52964">
                  <c:v>1.01377990716517E-2</c:v>
                </c:pt>
                <c:pt idx="52965">
                  <c:v>5.0910179265938597E-2</c:v>
                </c:pt>
                <c:pt idx="52966">
                  <c:v>2.50620892936699E-2</c:v>
                </c:pt>
                <c:pt idx="52967">
                  <c:v>1.59517130127238E-2</c:v>
                </c:pt>
                <c:pt idx="52968">
                  <c:v>3.9100317131470698E-2</c:v>
                </c:pt>
                <c:pt idx="52969">
                  <c:v>9.2271911348140601E-3</c:v>
                </c:pt>
                <c:pt idx="52970">
                  <c:v>1.5717322410028E-2</c:v>
                </c:pt>
                <c:pt idx="52971">
                  <c:v>3.0660684710324501E-2</c:v>
                </c:pt>
                <c:pt idx="52972">
                  <c:v>1.0826199381933001E-2</c:v>
                </c:pt>
                <c:pt idx="52973">
                  <c:v>1.43718038552697E-2</c:v>
                </c:pt>
                <c:pt idx="52974">
                  <c:v>2.5339233624707101E-2</c:v>
                </c:pt>
                <c:pt idx="52975">
                  <c:v>1.6669039468722901E-2</c:v>
                </c:pt>
                <c:pt idx="52976">
                  <c:v>1.1749368464019401E-2</c:v>
                </c:pt>
                <c:pt idx="52977">
                  <c:v>1.1328829909989801E-2</c:v>
                </c:pt>
                <c:pt idx="52978">
                  <c:v>1.10790777710537E-2</c:v>
                </c:pt>
                <c:pt idx="52979">
                  <c:v>1.9561772198188498E-2</c:v>
                </c:pt>
                <c:pt idx="52980">
                  <c:v>1.08870873926586E-2</c:v>
                </c:pt>
                <c:pt idx="52981">
                  <c:v>2.1225935458402501E-2</c:v>
                </c:pt>
                <c:pt idx="52982">
                  <c:v>1.8527029806131402E-2</c:v>
                </c:pt>
                <c:pt idx="52983">
                  <c:v>1.7146680448347801E-2</c:v>
                </c:pt>
                <c:pt idx="52984">
                  <c:v>1.12362684798971E-2</c:v>
                </c:pt>
                <c:pt idx="52985">
                  <c:v>2.38568600574929E-2</c:v>
                </c:pt>
                <c:pt idx="52986">
                  <c:v>1.18387866820709E-2</c:v>
                </c:pt>
                <c:pt idx="52987">
                  <c:v>3.4647595052546498E-2</c:v>
                </c:pt>
                <c:pt idx="52988">
                  <c:v>3.1824853805380297E-2</c:v>
                </c:pt>
                <c:pt idx="52989">
                  <c:v>1.0525865785976E-2</c:v>
                </c:pt>
                <c:pt idx="52990">
                  <c:v>2.0006318513019199E-2</c:v>
                </c:pt>
                <c:pt idx="52991">
                  <c:v>3.6377875036417998E-2</c:v>
                </c:pt>
                <c:pt idx="52992">
                  <c:v>2.37328370315023E-2</c:v>
                </c:pt>
                <c:pt idx="52993">
                  <c:v>4.8104536457006797E-2</c:v>
                </c:pt>
                <c:pt idx="52994">
                  <c:v>1.51781472701046E-2</c:v>
                </c:pt>
                <c:pt idx="52995">
                  <c:v>1.8371198317235202E-2</c:v>
                </c:pt>
                <c:pt idx="52996">
                  <c:v>1.6636115761498999E-2</c:v>
                </c:pt>
                <c:pt idx="52997">
                  <c:v>1.2079621271886999E-2</c:v>
                </c:pt>
                <c:pt idx="52998">
                  <c:v>2.91702417208663E-2</c:v>
                </c:pt>
                <c:pt idx="52999">
                  <c:v>1.27162573590093E-2</c:v>
                </c:pt>
                <c:pt idx="53000">
                  <c:v>1.6733786406930601E-2</c:v>
                </c:pt>
                <c:pt idx="53001">
                  <c:v>1.5926659015127399E-2</c:v>
                </c:pt>
                <c:pt idx="53002">
                  <c:v>8.61208279255056E-3</c:v>
                </c:pt>
                <c:pt idx="53003">
                  <c:v>1.8614319013317001E-2</c:v>
                </c:pt>
                <c:pt idx="53004">
                  <c:v>3.03735528453941E-2</c:v>
                </c:pt>
                <c:pt idx="53005">
                  <c:v>9.1016250779096704E-3</c:v>
                </c:pt>
                <c:pt idx="53006">
                  <c:v>1.37407879075517E-2</c:v>
                </c:pt>
                <c:pt idx="53007">
                  <c:v>1.0209569199762901E-2</c:v>
                </c:pt>
                <c:pt idx="53008">
                  <c:v>1.85601164786727E-2</c:v>
                </c:pt>
                <c:pt idx="53009">
                  <c:v>2.4475650461752201E-2</c:v>
                </c:pt>
                <c:pt idx="53010">
                  <c:v>1.6025014763414201E-2</c:v>
                </c:pt>
                <c:pt idx="53011">
                  <c:v>1.54027426391933E-2</c:v>
                </c:pt>
                <c:pt idx="53012">
                  <c:v>1.5820099313445E-2</c:v>
                </c:pt>
                <c:pt idx="53013">
                  <c:v>7.7416744453795996E-2</c:v>
                </c:pt>
                <c:pt idx="53014">
                  <c:v>1.0995335071174801E-2</c:v>
                </c:pt>
                <c:pt idx="53015">
                  <c:v>5.8768244307271102E-2</c:v>
                </c:pt>
                <c:pt idx="53016">
                  <c:v>1.20721916705581E-2</c:v>
                </c:pt>
                <c:pt idx="53017">
                  <c:v>1.2349085931265101E-2</c:v>
                </c:pt>
                <c:pt idx="53018">
                  <c:v>7.6104898432012499E-2</c:v>
                </c:pt>
                <c:pt idx="53019">
                  <c:v>1.8087699608164799E-2</c:v>
                </c:pt>
                <c:pt idx="53020">
                  <c:v>1.10259896436555E-2</c:v>
                </c:pt>
                <c:pt idx="53021">
                  <c:v>4.5550832984375102E-2</c:v>
                </c:pt>
                <c:pt idx="53022">
                  <c:v>3.6967721365199699E-2</c:v>
                </c:pt>
                <c:pt idx="53023">
                  <c:v>1.20298264665853E-2</c:v>
                </c:pt>
                <c:pt idx="53024">
                  <c:v>1.5846313783667201E-2</c:v>
                </c:pt>
                <c:pt idx="53025">
                  <c:v>6.8126667781727698E-2</c:v>
                </c:pt>
                <c:pt idx="53026">
                  <c:v>1.5110950448635E-2</c:v>
                </c:pt>
                <c:pt idx="53027">
                  <c:v>7.4724029389728705E-2</c:v>
                </c:pt>
                <c:pt idx="53028">
                  <c:v>2.7880733285391798E-2</c:v>
                </c:pt>
                <c:pt idx="53029">
                  <c:v>1.13422112777291E-2</c:v>
                </c:pt>
                <c:pt idx="53030">
                  <c:v>9.9295847435978708E-3</c:v>
                </c:pt>
                <c:pt idx="53031">
                  <c:v>1.1441978429680699E-2</c:v>
                </c:pt>
                <c:pt idx="53032">
                  <c:v>1.26068607990779E-2</c:v>
                </c:pt>
                <c:pt idx="53033">
                  <c:v>1.37160498139205E-2</c:v>
                </c:pt>
                <c:pt idx="53034">
                  <c:v>1.1106267385723101E-2</c:v>
                </c:pt>
                <c:pt idx="53035">
                  <c:v>1.55973345938051E-2</c:v>
                </c:pt>
                <c:pt idx="53036">
                  <c:v>1.19537688354106E-2</c:v>
                </c:pt>
                <c:pt idx="53037">
                  <c:v>3.1443631499481303E-2</c:v>
                </c:pt>
                <c:pt idx="53038">
                  <c:v>1.56428451381385E-2</c:v>
                </c:pt>
                <c:pt idx="53039">
                  <c:v>1.8352104758782298E-2</c:v>
                </c:pt>
                <c:pt idx="53040">
                  <c:v>8.7578127417604901E-3</c:v>
                </c:pt>
                <c:pt idx="53041">
                  <c:v>1.39476045011233E-2</c:v>
                </c:pt>
                <c:pt idx="53042">
                  <c:v>2.6818578142682899E-2</c:v>
                </c:pt>
                <c:pt idx="53043">
                  <c:v>1.5140618431855501E-2</c:v>
                </c:pt>
                <c:pt idx="53044">
                  <c:v>2.5796605223921899E-2</c:v>
                </c:pt>
                <c:pt idx="53045">
                  <c:v>2.2303616331181501E-2</c:v>
                </c:pt>
                <c:pt idx="53046">
                  <c:v>2.93965976553048E-2</c:v>
                </c:pt>
                <c:pt idx="53047">
                  <c:v>4.3823154277075303E-2</c:v>
                </c:pt>
                <c:pt idx="53048">
                  <c:v>2.4014437046587501E-2</c:v>
                </c:pt>
                <c:pt idx="53049">
                  <c:v>1.4460335437753101E-2</c:v>
                </c:pt>
                <c:pt idx="53050">
                  <c:v>2.72234953984648E-2</c:v>
                </c:pt>
                <c:pt idx="53051">
                  <c:v>3.5868206809691799E-2</c:v>
                </c:pt>
                <c:pt idx="53052">
                  <c:v>2.5610709385992001E-2</c:v>
                </c:pt>
                <c:pt idx="53053">
                  <c:v>1.03737046626491E-2</c:v>
                </c:pt>
                <c:pt idx="53054">
                  <c:v>1.4445708603577301E-2</c:v>
                </c:pt>
                <c:pt idx="53055">
                  <c:v>4.1638330393812498E-2</c:v>
                </c:pt>
                <c:pt idx="53056">
                  <c:v>1.0297033864204601E-2</c:v>
                </c:pt>
                <c:pt idx="53057">
                  <c:v>2.6322699724854199E-2</c:v>
                </c:pt>
                <c:pt idx="53058">
                  <c:v>9.6294230534829904E-3</c:v>
                </c:pt>
                <c:pt idx="53059">
                  <c:v>3.24932433267325E-2</c:v>
                </c:pt>
                <c:pt idx="53060">
                  <c:v>2.1508215116963599E-2</c:v>
                </c:pt>
                <c:pt idx="53061">
                  <c:v>7.2856694846178099E-2</c:v>
                </c:pt>
                <c:pt idx="53062">
                  <c:v>1.9730537044533401E-2</c:v>
                </c:pt>
                <c:pt idx="53063">
                  <c:v>1.1839011911649501E-2</c:v>
                </c:pt>
                <c:pt idx="53064">
                  <c:v>3.1510736978904101E-2</c:v>
                </c:pt>
                <c:pt idx="53065">
                  <c:v>2.0333591929205801E-2</c:v>
                </c:pt>
                <c:pt idx="53066">
                  <c:v>4.8042623152741097E-2</c:v>
                </c:pt>
                <c:pt idx="53067">
                  <c:v>1.17525317685566E-2</c:v>
                </c:pt>
                <c:pt idx="53068">
                  <c:v>1.2967033511863501E-2</c:v>
                </c:pt>
                <c:pt idx="53069">
                  <c:v>4.3130011548395797E-2</c:v>
                </c:pt>
                <c:pt idx="53070">
                  <c:v>2.4404035523224302E-2</c:v>
                </c:pt>
                <c:pt idx="53071">
                  <c:v>6.1532402885924903E-2</c:v>
                </c:pt>
                <c:pt idx="53072">
                  <c:v>1.2419151814402901E-2</c:v>
                </c:pt>
                <c:pt idx="53073">
                  <c:v>2.90955665074779E-2</c:v>
                </c:pt>
                <c:pt idx="53074">
                  <c:v>2.67397533248874E-2</c:v>
                </c:pt>
                <c:pt idx="53075">
                  <c:v>1.0674234545665301E-2</c:v>
                </c:pt>
                <c:pt idx="53076">
                  <c:v>1.4413039189055499E-2</c:v>
                </c:pt>
                <c:pt idx="53077">
                  <c:v>8.9810773371049896E-2</c:v>
                </c:pt>
                <c:pt idx="53078">
                  <c:v>1.2105455602456501E-2</c:v>
                </c:pt>
                <c:pt idx="53079">
                  <c:v>2.1010532610315401E-2</c:v>
                </c:pt>
                <c:pt idx="53080">
                  <c:v>2.6432908577318299E-2</c:v>
                </c:pt>
                <c:pt idx="53081">
                  <c:v>2.8057541656875198E-2</c:v>
                </c:pt>
                <c:pt idx="53082">
                  <c:v>5.1396992749165399E-2</c:v>
                </c:pt>
                <c:pt idx="53083">
                  <c:v>2.1377155534678598E-2</c:v>
                </c:pt>
                <c:pt idx="53084">
                  <c:v>4.1674079925265499E-2</c:v>
                </c:pt>
                <c:pt idx="53085">
                  <c:v>3.7499030146377101E-2</c:v>
                </c:pt>
                <c:pt idx="53086">
                  <c:v>1.3079475962185999E-2</c:v>
                </c:pt>
                <c:pt idx="53087">
                  <c:v>4.77352858742758E-2</c:v>
                </c:pt>
                <c:pt idx="53088">
                  <c:v>1.7054883405503301E-2</c:v>
                </c:pt>
                <c:pt idx="53089">
                  <c:v>3.7695769808881598E-2</c:v>
                </c:pt>
                <c:pt idx="53090">
                  <c:v>1.4924504966353501E-2</c:v>
                </c:pt>
                <c:pt idx="53091">
                  <c:v>2.4254705496223699E-2</c:v>
                </c:pt>
                <c:pt idx="53092">
                  <c:v>1.7105457358745801E-2</c:v>
                </c:pt>
                <c:pt idx="53093">
                  <c:v>1.14069109310612E-2</c:v>
                </c:pt>
                <c:pt idx="53094">
                  <c:v>3.0220616391380298E-2</c:v>
                </c:pt>
                <c:pt idx="53095">
                  <c:v>1.0448499763736499E-2</c:v>
                </c:pt>
                <c:pt idx="53096">
                  <c:v>4.3275204768929501E-2</c:v>
                </c:pt>
                <c:pt idx="53097">
                  <c:v>4.1980048307773299E-2</c:v>
                </c:pt>
                <c:pt idx="53098">
                  <c:v>1.19311285198697E-2</c:v>
                </c:pt>
                <c:pt idx="53099">
                  <c:v>1.72138843804861E-2</c:v>
                </c:pt>
                <c:pt idx="53100">
                  <c:v>4.0599197607423899E-2</c:v>
                </c:pt>
                <c:pt idx="53101">
                  <c:v>2.37063235347762E-2</c:v>
                </c:pt>
                <c:pt idx="53102">
                  <c:v>1.3577670120122599E-2</c:v>
                </c:pt>
                <c:pt idx="53103">
                  <c:v>1.27261970527067E-2</c:v>
                </c:pt>
                <c:pt idx="53104">
                  <c:v>1.00008150204275E-2</c:v>
                </c:pt>
                <c:pt idx="53105">
                  <c:v>6.1451044613837602E-2</c:v>
                </c:pt>
                <c:pt idx="53106">
                  <c:v>3.0416429224626899E-2</c:v>
                </c:pt>
                <c:pt idx="53107">
                  <c:v>2.3305474739472701E-2</c:v>
                </c:pt>
                <c:pt idx="53108">
                  <c:v>1.22583399287287E-2</c:v>
                </c:pt>
                <c:pt idx="53109">
                  <c:v>2.2924925165607499E-2</c:v>
                </c:pt>
                <c:pt idx="53110">
                  <c:v>2.1132543688980199E-2</c:v>
                </c:pt>
                <c:pt idx="53111">
                  <c:v>2.84331437329607E-2</c:v>
                </c:pt>
                <c:pt idx="53112">
                  <c:v>7.4718340266415995E-2</c:v>
                </c:pt>
                <c:pt idx="53113">
                  <c:v>1.6805872327120601E-2</c:v>
                </c:pt>
                <c:pt idx="53114">
                  <c:v>2.71308545741328E-2</c:v>
                </c:pt>
                <c:pt idx="53115">
                  <c:v>8.7258803674181793E-3</c:v>
                </c:pt>
                <c:pt idx="53116">
                  <c:v>3.97030779559948E-2</c:v>
                </c:pt>
                <c:pt idx="53117">
                  <c:v>1.21948677912168E-2</c:v>
                </c:pt>
                <c:pt idx="53118">
                  <c:v>3.2302639546133202E-2</c:v>
                </c:pt>
                <c:pt idx="53119">
                  <c:v>3.6310323686191102E-2</c:v>
                </c:pt>
                <c:pt idx="53120">
                  <c:v>2.04425291425511E-2</c:v>
                </c:pt>
                <c:pt idx="53121">
                  <c:v>1.08497034782776E-2</c:v>
                </c:pt>
                <c:pt idx="53122">
                  <c:v>1.1105920551659701E-2</c:v>
                </c:pt>
                <c:pt idx="53123">
                  <c:v>1.1679286580490399E-2</c:v>
                </c:pt>
                <c:pt idx="53124">
                  <c:v>9.0777510971062503E-3</c:v>
                </c:pt>
                <c:pt idx="53125">
                  <c:v>1.7513821592295201E-2</c:v>
                </c:pt>
                <c:pt idx="53126">
                  <c:v>6.4090665992442605E-2</c:v>
                </c:pt>
                <c:pt idx="53127">
                  <c:v>2.1614798787304001E-2</c:v>
                </c:pt>
                <c:pt idx="53128">
                  <c:v>1.2438226551936001E-2</c:v>
                </c:pt>
                <c:pt idx="53129">
                  <c:v>1.4333338554224201E-2</c:v>
                </c:pt>
                <c:pt idx="53130">
                  <c:v>2.2523712992896499E-2</c:v>
                </c:pt>
                <c:pt idx="53131">
                  <c:v>1.0560008937452301E-2</c:v>
                </c:pt>
                <c:pt idx="53132">
                  <c:v>4.5663960910850503E-2</c:v>
                </c:pt>
                <c:pt idx="53133">
                  <c:v>1.10728864051371E-2</c:v>
                </c:pt>
                <c:pt idx="53134">
                  <c:v>3.2857447907835603E-2</c:v>
                </c:pt>
                <c:pt idx="53135">
                  <c:v>3.0242598102904399E-2</c:v>
                </c:pt>
                <c:pt idx="53136">
                  <c:v>1.60217339953788E-2</c:v>
                </c:pt>
                <c:pt idx="53137">
                  <c:v>1.62703078718862E-2</c:v>
                </c:pt>
                <c:pt idx="53138">
                  <c:v>1.6617627906061701E-2</c:v>
                </c:pt>
                <c:pt idx="53139">
                  <c:v>7.8595432237369506E-2</c:v>
                </c:pt>
                <c:pt idx="53140">
                  <c:v>4.5418165452801203E-2</c:v>
                </c:pt>
                <c:pt idx="53141">
                  <c:v>2.14824380837868E-2</c:v>
                </c:pt>
                <c:pt idx="53142">
                  <c:v>2.5383343304128801E-2</c:v>
                </c:pt>
                <c:pt idx="53143">
                  <c:v>4.2785793378096001E-2</c:v>
                </c:pt>
                <c:pt idx="53144">
                  <c:v>9.1800538168173199E-2</c:v>
                </c:pt>
                <c:pt idx="53145">
                  <c:v>3.30024612644432E-2</c:v>
                </c:pt>
                <c:pt idx="53146">
                  <c:v>2.07306757647274E-2</c:v>
                </c:pt>
                <c:pt idx="53147">
                  <c:v>2.9003227762261701E-2</c:v>
                </c:pt>
                <c:pt idx="53148">
                  <c:v>1.0397436160970301E-2</c:v>
                </c:pt>
                <c:pt idx="53149">
                  <c:v>6.5373352098462803E-2</c:v>
                </c:pt>
                <c:pt idx="53150">
                  <c:v>1.47676789693759E-2</c:v>
                </c:pt>
                <c:pt idx="53151">
                  <c:v>8.21722442382012E-2</c:v>
                </c:pt>
                <c:pt idx="53152">
                  <c:v>1.0279072678239E-2</c:v>
                </c:pt>
                <c:pt idx="53153">
                  <c:v>2.171631604957E-2</c:v>
                </c:pt>
                <c:pt idx="53154">
                  <c:v>3.7572234681531501E-2</c:v>
                </c:pt>
                <c:pt idx="53155">
                  <c:v>8.9576095258074792E-3</c:v>
                </c:pt>
                <c:pt idx="53156">
                  <c:v>9.4174478470658695E-3</c:v>
                </c:pt>
                <c:pt idx="53157">
                  <c:v>1.93347455906373E-2</c:v>
                </c:pt>
                <c:pt idx="53158">
                  <c:v>9.3307026929438496E-3</c:v>
                </c:pt>
                <c:pt idx="53159">
                  <c:v>1.3588311564797E-2</c:v>
                </c:pt>
                <c:pt idx="53160">
                  <c:v>4.5530604158948697E-2</c:v>
                </c:pt>
                <c:pt idx="53161">
                  <c:v>3.06140022470054E-2</c:v>
                </c:pt>
                <c:pt idx="53162">
                  <c:v>2.2411503762491101E-2</c:v>
                </c:pt>
                <c:pt idx="53163">
                  <c:v>2.42414390099423E-2</c:v>
                </c:pt>
                <c:pt idx="53164">
                  <c:v>5.8336013963901E-2</c:v>
                </c:pt>
                <c:pt idx="53165">
                  <c:v>3.6160742320099103E-2</c:v>
                </c:pt>
                <c:pt idx="53166">
                  <c:v>8.9876238590023597E-2</c:v>
                </c:pt>
                <c:pt idx="53167">
                  <c:v>9.1131682977055095E-2</c:v>
                </c:pt>
                <c:pt idx="53168">
                  <c:v>1.32388469555265E-2</c:v>
                </c:pt>
                <c:pt idx="53169">
                  <c:v>1.45176665371491E-2</c:v>
                </c:pt>
                <c:pt idx="53170">
                  <c:v>1.6440743245701901E-2</c:v>
                </c:pt>
                <c:pt idx="53171">
                  <c:v>1.25017817774691E-2</c:v>
                </c:pt>
                <c:pt idx="53172">
                  <c:v>5.20698211044247E-2</c:v>
                </c:pt>
                <c:pt idx="53173">
                  <c:v>5.2893600548364103E-2</c:v>
                </c:pt>
                <c:pt idx="53174">
                  <c:v>2.2565397545092999E-2</c:v>
                </c:pt>
                <c:pt idx="53175">
                  <c:v>1.8070798022936901E-2</c:v>
                </c:pt>
                <c:pt idx="53176">
                  <c:v>1.1309387989320499E-2</c:v>
                </c:pt>
                <c:pt idx="53177">
                  <c:v>1.86644139482573E-2</c:v>
                </c:pt>
                <c:pt idx="53178">
                  <c:v>1.12650347177963E-2</c:v>
                </c:pt>
                <c:pt idx="53179">
                  <c:v>7.2963669092297498E-2</c:v>
                </c:pt>
                <c:pt idx="53180">
                  <c:v>9.2124129924994295E-3</c:v>
                </c:pt>
                <c:pt idx="53181">
                  <c:v>1.9105745306452201E-2</c:v>
                </c:pt>
                <c:pt idx="53182">
                  <c:v>4.6511413465729602E-2</c:v>
                </c:pt>
                <c:pt idx="53183">
                  <c:v>7.7425611617881196E-2</c:v>
                </c:pt>
                <c:pt idx="53184">
                  <c:v>2.40585178162834E-2</c:v>
                </c:pt>
                <c:pt idx="53185">
                  <c:v>1.42069315330549E-2</c:v>
                </c:pt>
                <c:pt idx="53186">
                  <c:v>1.0228798372167201E-2</c:v>
                </c:pt>
                <c:pt idx="53187">
                  <c:v>9.1655260067366004E-2</c:v>
                </c:pt>
                <c:pt idx="53188">
                  <c:v>3.4538414971508898E-2</c:v>
                </c:pt>
                <c:pt idx="53189">
                  <c:v>1.4800993424743799E-2</c:v>
                </c:pt>
                <c:pt idx="53190">
                  <c:v>2.4701964227423101E-2</c:v>
                </c:pt>
                <c:pt idx="53191">
                  <c:v>3.5923047432850901E-2</c:v>
                </c:pt>
                <c:pt idx="53192">
                  <c:v>2.0597444341524499E-2</c:v>
                </c:pt>
                <c:pt idx="53193">
                  <c:v>1.6377165685226201E-2</c:v>
                </c:pt>
                <c:pt idx="53194">
                  <c:v>3.4975375474733499E-2</c:v>
                </c:pt>
                <c:pt idx="53195">
                  <c:v>1.31579618840021E-2</c:v>
                </c:pt>
                <c:pt idx="53196">
                  <c:v>2.72602411610227E-2</c:v>
                </c:pt>
                <c:pt idx="53197">
                  <c:v>1.46404245021309E-2</c:v>
                </c:pt>
                <c:pt idx="53198">
                  <c:v>6.8365056711812006E-2</c:v>
                </c:pt>
                <c:pt idx="53199">
                  <c:v>1.37830078954234E-2</c:v>
                </c:pt>
                <c:pt idx="53200">
                  <c:v>1.52687691795952E-2</c:v>
                </c:pt>
                <c:pt idx="53201">
                  <c:v>5.8760336003887803E-2</c:v>
                </c:pt>
                <c:pt idx="53202">
                  <c:v>1.69417898981837E-2</c:v>
                </c:pt>
                <c:pt idx="53203">
                  <c:v>6.6958820100084096E-2</c:v>
                </c:pt>
                <c:pt idx="53204">
                  <c:v>1.7515508282925502E-2</c:v>
                </c:pt>
                <c:pt idx="53205">
                  <c:v>1.31079417641262E-2</c:v>
                </c:pt>
                <c:pt idx="53206">
                  <c:v>3.0001400579923499E-2</c:v>
                </c:pt>
                <c:pt idx="53207">
                  <c:v>3.2937033031110403E-2</c:v>
                </c:pt>
                <c:pt idx="53208">
                  <c:v>9.8247557469939104E-3</c:v>
                </c:pt>
                <c:pt idx="53209">
                  <c:v>3.1668453359740903E-2</c:v>
                </c:pt>
                <c:pt idx="53210">
                  <c:v>1.31900072228855E-2</c:v>
                </c:pt>
                <c:pt idx="53211">
                  <c:v>1.04056469714806E-2</c:v>
                </c:pt>
                <c:pt idx="53212">
                  <c:v>1.6563500536409901E-2</c:v>
                </c:pt>
                <c:pt idx="53213">
                  <c:v>1.23427598562501E-2</c:v>
                </c:pt>
                <c:pt idx="53214">
                  <c:v>8.4647415905753601E-2</c:v>
                </c:pt>
                <c:pt idx="53215">
                  <c:v>1.27637094114304E-2</c:v>
                </c:pt>
                <c:pt idx="53216">
                  <c:v>2.1486203240313698E-2</c:v>
                </c:pt>
                <c:pt idx="53217">
                  <c:v>1.35111131956283E-2</c:v>
                </c:pt>
                <c:pt idx="53218">
                  <c:v>1.65993753389891E-2</c:v>
                </c:pt>
                <c:pt idx="53219">
                  <c:v>1.22186187992941E-2</c:v>
                </c:pt>
                <c:pt idx="53220">
                  <c:v>3.42763565779447E-2</c:v>
                </c:pt>
                <c:pt idx="53221">
                  <c:v>2.4328202962891999E-2</c:v>
                </c:pt>
                <c:pt idx="53222">
                  <c:v>2.32193999953633E-2</c:v>
                </c:pt>
                <c:pt idx="53223">
                  <c:v>1.19449583502849E-2</c:v>
                </c:pt>
                <c:pt idx="53224">
                  <c:v>1.29175970176493E-2</c:v>
                </c:pt>
                <c:pt idx="53225">
                  <c:v>1.20505697062642E-2</c:v>
                </c:pt>
                <c:pt idx="53226">
                  <c:v>1.3376258579605E-2</c:v>
                </c:pt>
                <c:pt idx="53227">
                  <c:v>2.9916224795677699E-2</c:v>
                </c:pt>
                <c:pt idx="53228">
                  <c:v>2.2277545035702902E-2</c:v>
                </c:pt>
                <c:pt idx="53229">
                  <c:v>7.3660739083444102E-2</c:v>
                </c:pt>
                <c:pt idx="53230">
                  <c:v>1.8408132322490601E-2</c:v>
                </c:pt>
                <c:pt idx="53231">
                  <c:v>9.0235175699671197E-2</c:v>
                </c:pt>
                <c:pt idx="53232">
                  <c:v>1.3414085372718799E-2</c:v>
                </c:pt>
                <c:pt idx="53233">
                  <c:v>1.3305028502230899E-2</c:v>
                </c:pt>
                <c:pt idx="53234">
                  <c:v>4.69502489764409E-2</c:v>
                </c:pt>
                <c:pt idx="53235">
                  <c:v>9.09214597982341E-2</c:v>
                </c:pt>
                <c:pt idx="53236">
                  <c:v>2.0281901303327601E-2</c:v>
                </c:pt>
                <c:pt idx="53237">
                  <c:v>5.1486102165829301E-2</c:v>
                </c:pt>
                <c:pt idx="53238">
                  <c:v>1.0636011057451E-2</c:v>
                </c:pt>
                <c:pt idx="53239">
                  <c:v>2.2990729165839999E-2</c:v>
                </c:pt>
                <c:pt idx="53240">
                  <c:v>1.0361426774258E-2</c:v>
                </c:pt>
                <c:pt idx="53241">
                  <c:v>1.34101646424819E-2</c:v>
                </c:pt>
                <c:pt idx="53242">
                  <c:v>1.4738102466041699E-2</c:v>
                </c:pt>
                <c:pt idx="53243">
                  <c:v>1.14433639648133E-2</c:v>
                </c:pt>
                <c:pt idx="53244">
                  <c:v>4.0625147748865401E-2</c:v>
                </c:pt>
                <c:pt idx="53245">
                  <c:v>2.07447608513016E-2</c:v>
                </c:pt>
                <c:pt idx="53246">
                  <c:v>3.21344644606259E-2</c:v>
                </c:pt>
                <c:pt idx="53247">
                  <c:v>9.4931771495197798E-2</c:v>
                </c:pt>
                <c:pt idx="53248">
                  <c:v>1.27182220354212E-2</c:v>
                </c:pt>
                <c:pt idx="53249">
                  <c:v>9.7908483665007703E-3</c:v>
                </c:pt>
                <c:pt idx="53250">
                  <c:v>8.7542564811470297E-2</c:v>
                </c:pt>
                <c:pt idx="53251">
                  <c:v>2.3951815897472199E-2</c:v>
                </c:pt>
                <c:pt idx="53252">
                  <c:v>3.1348875264397801E-2</c:v>
                </c:pt>
                <c:pt idx="53253">
                  <c:v>9.8145913213861895E-3</c:v>
                </c:pt>
                <c:pt idx="53254">
                  <c:v>3.5816540814525302E-2</c:v>
                </c:pt>
                <c:pt idx="53255">
                  <c:v>2.2659289242733499E-2</c:v>
                </c:pt>
                <c:pt idx="53256">
                  <c:v>4.3244460284131002E-2</c:v>
                </c:pt>
                <c:pt idx="53257">
                  <c:v>1.91184160537319E-2</c:v>
                </c:pt>
                <c:pt idx="53258">
                  <c:v>1.1903840496841201E-2</c:v>
                </c:pt>
                <c:pt idx="53259">
                  <c:v>3.8595681934032698E-2</c:v>
                </c:pt>
                <c:pt idx="53260">
                  <c:v>4.7129258874466701E-2</c:v>
                </c:pt>
                <c:pt idx="53261">
                  <c:v>1.3427286605989901E-2</c:v>
                </c:pt>
                <c:pt idx="53262">
                  <c:v>2.14760367124548E-2</c:v>
                </c:pt>
                <c:pt idx="53263">
                  <c:v>2.9061818496261299E-2</c:v>
                </c:pt>
                <c:pt idx="53264">
                  <c:v>2.3967827136773201E-2</c:v>
                </c:pt>
                <c:pt idx="53265">
                  <c:v>2.2576010223972098E-2</c:v>
                </c:pt>
                <c:pt idx="53266">
                  <c:v>3.5136529557513597E-2</c:v>
                </c:pt>
                <c:pt idx="53267">
                  <c:v>1.8030230630302201E-2</c:v>
                </c:pt>
                <c:pt idx="53268">
                  <c:v>1.09715694221331E-2</c:v>
                </c:pt>
                <c:pt idx="53269">
                  <c:v>1.1573571824103899E-2</c:v>
                </c:pt>
                <c:pt idx="53270">
                  <c:v>1.5978119292603302E-2</c:v>
                </c:pt>
                <c:pt idx="53271">
                  <c:v>1.39235046620738E-2</c:v>
                </c:pt>
                <c:pt idx="53272">
                  <c:v>4.4097196506896197E-2</c:v>
                </c:pt>
                <c:pt idx="53273">
                  <c:v>1.06432234472818E-2</c:v>
                </c:pt>
                <c:pt idx="53274">
                  <c:v>1.48982722780175E-2</c:v>
                </c:pt>
                <c:pt idx="53275">
                  <c:v>1.29837327978382E-2</c:v>
                </c:pt>
                <c:pt idx="53276">
                  <c:v>2.59449829627037E-2</c:v>
                </c:pt>
                <c:pt idx="53277">
                  <c:v>2.4892285680183399E-2</c:v>
                </c:pt>
                <c:pt idx="53278">
                  <c:v>1.9172049595312001E-2</c:v>
                </c:pt>
                <c:pt idx="53279">
                  <c:v>9.9077757219251904E-3</c:v>
                </c:pt>
                <c:pt idx="53280">
                  <c:v>2.6844228017656499E-2</c:v>
                </c:pt>
                <c:pt idx="53281">
                  <c:v>2.20071490410539E-2</c:v>
                </c:pt>
                <c:pt idx="53282">
                  <c:v>9.5136232539858694E-3</c:v>
                </c:pt>
                <c:pt idx="53283">
                  <c:v>1.48279935440002E-2</c:v>
                </c:pt>
                <c:pt idx="53284">
                  <c:v>5.5203296040590703E-2</c:v>
                </c:pt>
                <c:pt idx="53285">
                  <c:v>2.6417916437827999E-2</c:v>
                </c:pt>
                <c:pt idx="53286">
                  <c:v>1.7364151964000301E-2</c:v>
                </c:pt>
                <c:pt idx="53287">
                  <c:v>1.13531448111157E-2</c:v>
                </c:pt>
                <c:pt idx="53288">
                  <c:v>4.5688336761851703E-2</c:v>
                </c:pt>
                <c:pt idx="53289">
                  <c:v>1.42031994414541E-2</c:v>
                </c:pt>
                <c:pt idx="53290">
                  <c:v>4.3568550938575E-2</c:v>
                </c:pt>
                <c:pt idx="53291">
                  <c:v>1.60271998227049E-2</c:v>
                </c:pt>
                <c:pt idx="53292">
                  <c:v>7.9078757976303801E-2</c:v>
                </c:pt>
                <c:pt idx="53293">
                  <c:v>3.0971026002484799E-2</c:v>
                </c:pt>
                <c:pt idx="53294">
                  <c:v>9.3207722718906209E-3</c:v>
                </c:pt>
                <c:pt idx="53295">
                  <c:v>2.3868785957888099E-2</c:v>
                </c:pt>
                <c:pt idx="53296">
                  <c:v>7.83416916608842E-2</c:v>
                </c:pt>
                <c:pt idx="53297">
                  <c:v>7.4937459035534795E-2</c:v>
                </c:pt>
                <c:pt idx="53298">
                  <c:v>1.76779407149559E-2</c:v>
                </c:pt>
                <c:pt idx="53299">
                  <c:v>9.4673344853034597E-3</c:v>
                </c:pt>
                <c:pt idx="53300">
                  <c:v>1.7941161903244501E-2</c:v>
                </c:pt>
                <c:pt idx="53301">
                  <c:v>2.0915676240707198E-2</c:v>
                </c:pt>
                <c:pt idx="53302">
                  <c:v>1.6385539437107698E-2</c:v>
                </c:pt>
                <c:pt idx="53303">
                  <c:v>1.04374669510118E-2</c:v>
                </c:pt>
                <c:pt idx="53304">
                  <c:v>9.8021998971700997E-3</c:v>
                </c:pt>
                <c:pt idx="53305">
                  <c:v>1.05819682602662E-2</c:v>
                </c:pt>
                <c:pt idx="53306">
                  <c:v>9.38980478856726E-3</c:v>
                </c:pt>
                <c:pt idx="53307">
                  <c:v>5.09606231678306E-2</c:v>
                </c:pt>
                <c:pt idx="53308">
                  <c:v>2.42487672704307E-2</c:v>
                </c:pt>
                <c:pt idx="53309">
                  <c:v>3.90346824501926E-2</c:v>
                </c:pt>
                <c:pt idx="53310">
                  <c:v>1.2157783213665001E-2</c:v>
                </c:pt>
                <c:pt idx="53311">
                  <c:v>1.1282612213922299E-2</c:v>
                </c:pt>
                <c:pt idx="53312">
                  <c:v>1.1618104612681601E-2</c:v>
                </c:pt>
                <c:pt idx="53313">
                  <c:v>1.01939265761237E-2</c:v>
                </c:pt>
                <c:pt idx="53314">
                  <c:v>9.5449312162868994E-3</c:v>
                </c:pt>
                <c:pt idx="53315">
                  <c:v>1.1516789421983999E-2</c:v>
                </c:pt>
                <c:pt idx="53316">
                  <c:v>1.49687321032434E-2</c:v>
                </c:pt>
                <c:pt idx="53317">
                  <c:v>5.0059284608716302E-2</c:v>
                </c:pt>
                <c:pt idx="53318">
                  <c:v>8.6303607416564398E-2</c:v>
                </c:pt>
                <c:pt idx="53319">
                  <c:v>1.1764177831894301E-2</c:v>
                </c:pt>
                <c:pt idx="53320">
                  <c:v>1.04475577668385E-2</c:v>
                </c:pt>
                <c:pt idx="53321">
                  <c:v>2.5140488673912501E-2</c:v>
                </c:pt>
                <c:pt idx="53322">
                  <c:v>1.5953240219177701E-2</c:v>
                </c:pt>
                <c:pt idx="53323">
                  <c:v>1.2178484746469201E-2</c:v>
                </c:pt>
                <c:pt idx="53324">
                  <c:v>1.3220822804242501E-2</c:v>
                </c:pt>
                <c:pt idx="53325">
                  <c:v>1.2202399292429699E-2</c:v>
                </c:pt>
                <c:pt idx="53326">
                  <c:v>3.8079465057519898E-2</c:v>
                </c:pt>
                <c:pt idx="53327">
                  <c:v>1.0400699144686099E-2</c:v>
                </c:pt>
                <c:pt idx="53328">
                  <c:v>1.7082258648945501E-2</c:v>
                </c:pt>
                <c:pt idx="53329">
                  <c:v>1.3757343502393901E-2</c:v>
                </c:pt>
                <c:pt idx="53330">
                  <c:v>3.8879948953378797E-2</c:v>
                </c:pt>
                <c:pt idx="53331">
                  <c:v>1.46991947153762E-2</c:v>
                </c:pt>
                <c:pt idx="53332">
                  <c:v>1.32974788963238E-2</c:v>
                </c:pt>
                <c:pt idx="53333">
                  <c:v>3.7068589277373797E-2</c:v>
                </c:pt>
                <c:pt idx="53334">
                  <c:v>9.6391667488362805E-3</c:v>
                </c:pt>
                <c:pt idx="53335">
                  <c:v>2.28506565209931E-2</c:v>
                </c:pt>
                <c:pt idx="53336">
                  <c:v>4.0772917429418201E-2</c:v>
                </c:pt>
                <c:pt idx="53337">
                  <c:v>1.49685678066211E-2</c:v>
                </c:pt>
                <c:pt idx="53338">
                  <c:v>2.0888107418503998E-2</c:v>
                </c:pt>
                <c:pt idx="53339">
                  <c:v>2.9688480996234001E-2</c:v>
                </c:pt>
                <c:pt idx="53340">
                  <c:v>3.5944050268216898E-2</c:v>
                </c:pt>
                <c:pt idx="53341">
                  <c:v>1.10358691121481E-2</c:v>
                </c:pt>
                <c:pt idx="53342">
                  <c:v>7.2613428517635401E-2</c:v>
                </c:pt>
                <c:pt idx="53343">
                  <c:v>1.10632007551811E-2</c:v>
                </c:pt>
                <c:pt idx="53344">
                  <c:v>9.5252744106099595E-3</c:v>
                </c:pt>
                <c:pt idx="53345">
                  <c:v>9.0853452526026598E-2</c:v>
                </c:pt>
                <c:pt idx="53346">
                  <c:v>6.0729933230589297E-2</c:v>
                </c:pt>
                <c:pt idx="53347">
                  <c:v>1.2150014439364001E-2</c:v>
                </c:pt>
                <c:pt idx="53348">
                  <c:v>2.0391631424375299E-2</c:v>
                </c:pt>
                <c:pt idx="53349">
                  <c:v>2.1081360612150501E-2</c:v>
                </c:pt>
                <c:pt idx="53350">
                  <c:v>3.8112325008710202E-2</c:v>
                </c:pt>
                <c:pt idx="53351">
                  <c:v>1.65894955365458E-2</c:v>
                </c:pt>
                <c:pt idx="53352">
                  <c:v>8.6534061574088106E-2</c:v>
                </c:pt>
                <c:pt idx="53353">
                  <c:v>1.03348314352461E-2</c:v>
                </c:pt>
                <c:pt idx="53354">
                  <c:v>1.5372880913841201E-2</c:v>
                </c:pt>
                <c:pt idx="53355">
                  <c:v>1.53817053331747E-2</c:v>
                </c:pt>
                <c:pt idx="53356">
                  <c:v>3.9553868271827199E-2</c:v>
                </c:pt>
                <c:pt idx="53357">
                  <c:v>1.4496032775975101E-2</c:v>
                </c:pt>
                <c:pt idx="53358">
                  <c:v>1.46841905844714E-2</c:v>
                </c:pt>
                <c:pt idx="53359">
                  <c:v>1.03872799345284E-2</c:v>
                </c:pt>
                <c:pt idx="53360">
                  <c:v>1.02188645987932E-2</c:v>
                </c:pt>
                <c:pt idx="53361">
                  <c:v>1.1519484018358299E-2</c:v>
                </c:pt>
                <c:pt idx="53362">
                  <c:v>1.37136287026139E-2</c:v>
                </c:pt>
                <c:pt idx="53363">
                  <c:v>8.6401230750584701E-2</c:v>
                </c:pt>
                <c:pt idx="53364">
                  <c:v>2.6479468588741801E-2</c:v>
                </c:pt>
                <c:pt idx="53365">
                  <c:v>2.2835405891959201E-2</c:v>
                </c:pt>
                <c:pt idx="53366">
                  <c:v>1.3686235776136001E-2</c:v>
                </c:pt>
                <c:pt idx="53367">
                  <c:v>1.20478868699847E-2</c:v>
                </c:pt>
                <c:pt idx="53368">
                  <c:v>1.5355386322399E-2</c:v>
                </c:pt>
                <c:pt idx="53369">
                  <c:v>2.32481724142539E-2</c:v>
                </c:pt>
                <c:pt idx="53370">
                  <c:v>1.25365268040817E-2</c:v>
                </c:pt>
                <c:pt idx="53371">
                  <c:v>1.0588716619244201E-2</c:v>
                </c:pt>
                <c:pt idx="53372">
                  <c:v>4.6045576801208597E-2</c:v>
                </c:pt>
                <c:pt idx="53373">
                  <c:v>1.16970049591071E-2</c:v>
                </c:pt>
                <c:pt idx="53374">
                  <c:v>4.17679488732128E-2</c:v>
                </c:pt>
                <c:pt idx="53375">
                  <c:v>2.8088380901768802E-2</c:v>
                </c:pt>
                <c:pt idx="53376">
                  <c:v>1.24636267981349E-2</c:v>
                </c:pt>
                <c:pt idx="53377">
                  <c:v>1.48570295235954E-2</c:v>
                </c:pt>
                <c:pt idx="53378">
                  <c:v>1.13967935125066E-2</c:v>
                </c:pt>
                <c:pt idx="53379">
                  <c:v>3.2116210042056899E-2</c:v>
                </c:pt>
                <c:pt idx="53380">
                  <c:v>6.7632604406748106E-2</c:v>
                </c:pt>
                <c:pt idx="53381">
                  <c:v>8.8290347944191397E-2</c:v>
                </c:pt>
                <c:pt idx="53382">
                  <c:v>2.4720465246880201E-2</c:v>
                </c:pt>
                <c:pt idx="53383">
                  <c:v>1.1210097670204E-2</c:v>
                </c:pt>
                <c:pt idx="53384">
                  <c:v>1.4203413130147301E-2</c:v>
                </c:pt>
                <c:pt idx="53385">
                  <c:v>3.3498930106846403E-2</c:v>
                </c:pt>
                <c:pt idx="53386">
                  <c:v>1.84204782934736E-2</c:v>
                </c:pt>
                <c:pt idx="53387">
                  <c:v>3.1185128955818198E-2</c:v>
                </c:pt>
                <c:pt idx="53388">
                  <c:v>1.2879541636287101E-2</c:v>
                </c:pt>
                <c:pt idx="53389">
                  <c:v>1.51829536974651E-2</c:v>
                </c:pt>
                <c:pt idx="53390">
                  <c:v>7.4301005643613097E-2</c:v>
                </c:pt>
                <c:pt idx="53391">
                  <c:v>1.9466907025233599E-2</c:v>
                </c:pt>
                <c:pt idx="53392">
                  <c:v>1.4449690472801801E-2</c:v>
                </c:pt>
                <c:pt idx="53393">
                  <c:v>4.1172081096902499E-2</c:v>
                </c:pt>
                <c:pt idx="53394">
                  <c:v>3.6762497833573902E-2</c:v>
                </c:pt>
                <c:pt idx="53395">
                  <c:v>4.9611422506713E-2</c:v>
                </c:pt>
                <c:pt idx="53396">
                  <c:v>8.32407058485196E-2</c:v>
                </c:pt>
                <c:pt idx="53397">
                  <c:v>2.6018147203786701E-2</c:v>
                </c:pt>
                <c:pt idx="53398">
                  <c:v>1.9537294953728E-2</c:v>
                </c:pt>
                <c:pt idx="53399">
                  <c:v>2.8763721606464E-2</c:v>
                </c:pt>
                <c:pt idx="53400">
                  <c:v>1.06533201878553E-2</c:v>
                </c:pt>
                <c:pt idx="53401">
                  <c:v>1.4722730833738699E-2</c:v>
                </c:pt>
                <c:pt idx="53402">
                  <c:v>1.0384275166738901E-2</c:v>
                </c:pt>
                <c:pt idx="53403">
                  <c:v>1.53067540831973E-2</c:v>
                </c:pt>
                <c:pt idx="53404">
                  <c:v>9.1382011522489395E-3</c:v>
                </c:pt>
                <c:pt idx="53405">
                  <c:v>1.00124388518898E-2</c:v>
                </c:pt>
                <c:pt idx="53406">
                  <c:v>2.4774374784288698E-2</c:v>
                </c:pt>
                <c:pt idx="53407">
                  <c:v>2.0980650973283201E-2</c:v>
                </c:pt>
                <c:pt idx="53408">
                  <c:v>1.2431968144667399E-2</c:v>
                </c:pt>
                <c:pt idx="53409">
                  <c:v>1.42919780694585E-2</c:v>
                </c:pt>
                <c:pt idx="53410">
                  <c:v>1.07451149808367E-2</c:v>
                </c:pt>
                <c:pt idx="53411">
                  <c:v>9.1590695478949193E-3</c:v>
                </c:pt>
                <c:pt idx="53412">
                  <c:v>2.2183128103408101E-2</c:v>
                </c:pt>
                <c:pt idx="53413">
                  <c:v>1.61817420786559E-2</c:v>
                </c:pt>
                <c:pt idx="53414">
                  <c:v>1.2812684887093299E-2</c:v>
                </c:pt>
                <c:pt idx="53415">
                  <c:v>9.5601406847509209E-3</c:v>
                </c:pt>
                <c:pt idx="53416">
                  <c:v>3.8466032248361502E-2</c:v>
                </c:pt>
                <c:pt idx="53417">
                  <c:v>3.3006648251951598E-2</c:v>
                </c:pt>
                <c:pt idx="53418">
                  <c:v>4.1072173098034299E-2</c:v>
                </c:pt>
                <c:pt idx="53419">
                  <c:v>1.9004760161357898E-2</c:v>
                </c:pt>
                <c:pt idx="53420">
                  <c:v>2.6829251026820301E-2</c:v>
                </c:pt>
                <c:pt idx="53421">
                  <c:v>8.2239441700409602E-2</c:v>
                </c:pt>
                <c:pt idx="53422">
                  <c:v>1.13408666946966E-2</c:v>
                </c:pt>
                <c:pt idx="53423">
                  <c:v>1.40756439402409E-2</c:v>
                </c:pt>
                <c:pt idx="53424">
                  <c:v>1.15842190248109E-2</c:v>
                </c:pt>
                <c:pt idx="53425">
                  <c:v>7.6593754428439506E-2</c:v>
                </c:pt>
                <c:pt idx="53426">
                  <c:v>6.4643856204385106E-2</c:v>
                </c:pt>
                <c:pt idx="53427">
                  <c:v>1.09061563811482E-2</c:v>
                </c:pt>
                <c:pt idx="53428">
                  <c:v>1.33395727848124E-2</c:v>
                </c:pt>
                <c:pt idx="53429">
                  <c:v>2.8871040312134801E-2</c:v>
                </c:pt>
                <c:pt idx="53430">
                  <c:v>9.9227059348211098E-3</c:v>
                </c:pt>
                <c:pt idx="53431">
                  <c:v>1.4431369637831599E-2</c:v>
                </c:pt>
                <c:pt idx="53432">
                  <c:v>5.6425800411155802E-2</c:v>
                </c:pt>
                <c:pt idx="53433">
                  <c:v>3.1688209439064703E-2</c:v>
                </c:pt>
                <c:pt idx="53434">
                  <c:v>3.61653082794854E-2</c:v>
                </c:pt>
                <c:pt idx="53435">
                  <c:v>1.42863129983206E-2</c:v>
                </c:pt>
                <c:pt idx="53436">
                  <c:v>1.1981520735734901E-2</c:v>
                </c:pt>
                <c:pt idx="53437">
                  <c:v>1.9998419891471102E-2</c:v>
                </c:pt>
                <c:pt idx="53438">
                  <c:v>3.2653954246748697E-2</c:v>
                </c:pt>
                <c:pt idx="53439">
                  <c:v>1.9220443780464998E-2</c:v>
                </c:pt>
                <c:pt idx="53440">
                  <c:v>3.0477276249700699E-2</c:v>
                </c:pt>
                <c:pt idx="53441">
                  <c:v>4.2845317848427697E-2</c:v>
                </c:pt>
                <c:pt idx="53442">
                  <c:v>2.41577940564284E-2</c:v>
                </c:pt>
                <c:pt idx="53443">
                  <c:v>1.1108775721412899E-2</c:v>
                </c:pt>
                <c:pt idx="53444">
                  <c:v>1.4584469104137699E-2</c:v>
                </c:pt>
                <c:pt idx="53445">
                  <c:v>1.07675755722768E-2</c:v>
                </c:pt>
                <c:pt idx="53446">
                  <c:v>7.1698070428474994E-2</c:v>
                </c:pt>
                <c:pt idx="53447">
                  <c:v>3.8789107637946497E-2</c:v>
                </c:pt>
                <c:pt idx="53448">
                  <c:v>1.3380726957330599E-2</c:v>
                </c:pt>
                <c:pt idx="53449">
                  <c:v>1.7641418127395399E-2</c:v>
                </c:pt>
                <c:pt idx="53450">
                  <c:v>1.1285266093514001E-2</c:v>
                </c:pt>
                <c:pt idx="53451">
                  <c:v>9.7785300604425595E-3</c:v>
                </c:pt>
                <c:pt idx="53452">
                  <c:v>2.2118831965712901E-2</c:v>
                </c:pt>
                <c:pt idx="53453">
                  <c:v>1.8200323917921798E-2</c:v>
                </c:pt>
                <c:pt idx="53454">
                  <c:v>1.1592194642319399E-2</c:v>
                </c:pt>
                <c:pt idx="53455">
                  <c:v>9.5380576465529301E-3</c:v>
                </c:pt>
                <c:pt idx="53456">
                  <c:v>1.7792262860199699E-2</c:v>
                </c:pt>
                <c:pt idx="53457">
                  <c:v>1.24249311576366E-2</c:v>
                </c:pt>
                <c:pt idx="53458">
                  <c:v>3.57249408274058E-2</c:v>
                </c:pt>
                <c:pt idx="53459">
                  <c:v>1.9947575166325601E-2</c:v>
                </c:pt>
                <c:pt idx="53460">
                  <c:v>1.0197823287832201E-2</c:v>
                </c:pt>
                <c:pt idx="53461">
                  <c:v>6.3532841666197701E-2</c:v>
                </c:pt>
                <c:pt idx="53462">
                  <c:v>9.1467330813420605E-3</c:v>
                </c:pt>
                <c:pt idx="53463">
                  <c:v>6.9287213270454007E-2</c:v>
                </c:pt>
                <c:pt idx="53464">
                  <c:v>2.60617232245553E-2</c:v>
                </c:pt>
                <c:pt idx="53465">
                  <c:v>1.95635066583753E-2</c:v>
                </c:pt>
                <c:pt idx="53466">
                  <c:v>1.44262288359224E-2</c:v>
                </c:pt>
                <c:pt idx="53467">
                  <c:v>1.1922122269882301E-2</c:v>
                </c:pt>
                <c:pt idx="53468">
                  <c:v>1.1707573882472099E-2</c:v>
                </c:pt>
                <c:pt idx="53469">
                  <c:v>9.7007412988545406E-3</c:v>
                </c:pt>
                <c:pt idx="53470">
                  <c:v>1.26035126296661E-2</c:v>
                </c:pt>
                <c:pt idx="53471">
                  <c:v>5.4348332896754302E-2</c:v>
                </c:pt>
                <c:pt idx="53472">
                  <c:v>2.1098043077695899E-2</c:v>
                </c:pt>
                <c:pt idx="53473">
                  <c:v>7.8518242463700705E-2</c:v>
                </c:pt>
                <c:pt idx="53474">
                  <c:v>1.56234578811222E-2</c:v>
                </c:pt>
                <c:pt idx="53475">
                  <c:v>1.27880894953735E-2</c:v>
                </c:pt>
                <c:pt idx="53476">
                  <c:v>1.9628313994393801E-2</c:v>
                </c:pt>
                <c:pt idx="53477">
                  <c:v>1.58743670703466E-2</c:v>
                </c:pt>
                <c:pt idx="53478">
                  <c:v>1.78876327337733E-2</c:v>
                </c:pt>
                <c:pt idx="53479">
                  <c:v>8.5772797038571005E-2</c:v>
                </c:pt>
                <c:pt idx="53480">
                  <c:v>1.0258503216569299E-2</c:v>
                </c:pt>
                <c:pt idx="53481">
                  <c:v>2.5907352989339601E-2</c:v>
                </c:pt>
                <c:pt idx="53482">
                  <c:v>7.9206640557676997E-2</c:v>
                </c:pt>
                <c:pt idx="53483">
                  <c:v>1.3602234001507899E-2</c:v>
                </c:pt>
                <c:pt idx="53484">
                  <c:v>2.2533589894667701E-2</c:v>
                </c:pt>
                <c:pt idx="53485">
                  <c:v>1.2147811201469599E-2</c:v>
                </c:pt>
                <c:pt idx="53486">
                  <c:v>1.2050928260410701E-2</c:v>
                </c:pt>
                <c:pt idx="53487">
                  <c:v>2.02290322260214E-2</c:v>
                </c:pt>
                <c:pt idx="53488">
                  <c:v>6.79779570456778E-2</c:v>
                </c:pt>
                <c:pt idx="53489">
                  <c:v>2.4473218623158901E-2</c:v>
                </c:pt>
                <c:pt idx="53490">
                  <c:v>2.3073734111489198E-2</c:v>
                </c:pt>
                <c:pt idx="53491">
                  <c:v>6.2307234465579502E-2</c:v>
                </c:pt>
                <c:pt idx="53492">
                  <c:v>9.4868362554353606E-3</c:v>
                </c:pt>
                <c:pt idx="53493">
                  <c:v>1.3921746727258599E-2</c:v>
                </c:pt>
                <c:pt idx="53494">
                  <c:v>2.53392615509519E-2</c:v>
                </c:pt>
                <c:pt idx="53495">
                  <c:v>1.0287119232295E-2</c:v>
                </c:pt>
                <c:pt idx="53496">
                  <c:v>7.5596800138668499E-2</c:v>
                </c:pt>
                <c:pt idx="53497">
                  <c:v>1.7747271330696798E-2</c:v>
                </c:pt>
                <c:pt idx="53498">
                  <c:v>1.0905557494713501E-2</c:v>
                </c:pt>
                <c:pt idx="53499">
                  <c:v>1.25139629514807E-2</c:v>
                </c:pt>
                <c:pt idx="53500">
                  <c:v>1.54025235786118E-2</c:v>
                </c:pt>
                <c:pt idx="53501">
                  <c:v>1.22013538566705E-2</c:v>
                </c:pt>
                <c:pt idx="53502">
                  <c:v>1.1391841356812701E-2</c:v>
                </c:pt>
                <c:pt idx="53503">
                  <c:v>7.82335398751344E-2</c:v>
                </c:pt>
                <c:pt idx="53504">
                  <c:v>3.7182770330236703E-2</c:v>
                </c:pt>
                <c:pt idx="53505">
                  <c:v>4.7681402143972901E-2</c:v>
                </c:pt>
                <c:pt idx="53506">
                  <c:v>2.9334963703808899E-2</c:v>
                </c:pt>
                <c:pt idx="53507">
                  <c:v>1.29057872673116E-2</c:v>
                </c:pt>
                <c:pt idx="53508">
                  <c:v>2.0491169502033699E-2</c:v>
                </c:pt>
                <c:pt idx="53509">
                  <c:v>4.4713055705674097E-2</c:v>
                </c:pt>
                <c:pt idx="53510">
                  <c:v>1.39161712517433E-2</c:v>
                </c:pt>
                <c:pt idx="53511">
                  <c:v>2.4758854575680399E-2</c:v>
                </c:pt>
                <c:pt idx="53512">
                  <c:v>3.4769775278536703E-2</c:v>
                </c:pt>
                <c:pt idx="53513">
                  <c:v>2.4657946062176101E-2</c:v>
                </c:pt>
                <c:pt idx="53514">
                  <c:v>1.7023941208120501E-2</c:v>
                </c:pt>
                <c:pt idx="53515">
                  <c:v>8.7932058251711395E-2</c:v>
                </c:pt>
                <c:pt idx="53516">
                  <c:v>2.39476882525636E-2</c:v>
                </c:pt>
                <c:pt idx="53517">
                  <c:v>1.6604981397428099E-2</c:v>
                </c:pt>
                <c:pt idx="53518">
                  <c:v>1.1251040859399699E-2</c:v>
                </c:pt>
                <c:pt idx="53519">
                  <c:v>1.4009950889426101E-2</c:v>
                </c:pt>
                <c:pt idx="53520">
                  <c:v>1.8943429646209299E-2</c:v>
                </c:pt>
                <c:pt idx="53521">
                  <c:v>1.20539614108263E-2</c:v>
                </c:pt>
                <c:pt idx="53522">
                  <c:v>4.8967053250128602E-2</c:v>
                </c:pt>
                <c:pt idx="53523">
                  <c:v>4.07172558411052E-2</c:v>
                </c:pt>
                <c:pt idx="53524">
                  <c:v>1.78397291880113E-2</c:v>
                </c:pt>
                <c:pt idx="53525">
                  <c:v>3.6383649157050703E-2</c:v>
                </c:pt>
                <c:pt idx="53526">
                  <c:v>5.1902159172896201E-2</c:v>
                </c:pt>
                <c:pt idx="53527">
                  <c:v>2.58304728886973E-2</c:v>
                </c:pt>
                <c:pt idx="53528">
                  <c:v>4.93014716085294E-2</c:v>
                </c:pt>
                <c:pt idx="53529">
                  <c:v>1.0349139043808299E-2</c:v>
                </c:pt>
                <c:pt idx="53530">
                  <c:v>7.4528563993319294E-2</c:v>
                </c:pt>
                <c:pt idx="53531">
                  <c:v>1.8024342329711E-2</c:v>
                </c:pt>
                <c:pt idx="53532">
                  <c:v>1.42360868974167E-2</c:v>
                </c:pt>
                <c:pt idx="53533">
                  <c:v>1.40841240375309E-2</c:v>
                </c:pt>
                <c:pt idx="53534">
                  <c:v>1.01395024115782E-2</c:v>
                </c:pt>
                <c:pt idx="53535">
                  <c:v>1.0847559922221899E-2</c:v>
                </c:pt>
                <c:pt idx="53536">
                  <c:v>1.0040376816923499E-2</c:v>
                </c:pt>
                <c:pt idx="53537">
                  <c:v>4.1070487405730598E-2</c:v>
                </c:pt>
                <c:pt idx="53538">
                  <c:v>8.7925984961243403E-2</c:v>
                </c:pt>
                <c:pt idx="53539">
                  <c:v>2.2359440228688899E-2</c:v>
                </c:pt>
                <c:pt idx="53540">
                  <c:v>5.6007910777180703E-2</c:v>
                </c:pt>
                <c:pt idx="53541">
                  <c:v>1.47793200143479E-2</c:v>
                </c:pt>
                <c:pt idx="53542">
                  <c:v>6.1032999944884703E-2</c:v>
                </c:pt>
                <c:pt idx="53543">
                  <c:v>5.49205288072021E-2</c:v>
                </c:pt>
                <c:pt idx="53544">
                  <c:v>2.9365203698194599E-2</c:v>
                </c:pt>
                <c:pt idx="53545">
                  <c:v>4.1571909537458297E-2</c:v>
                </c:pt>
                <c:pt idx="53546">
                  <c:v>2.0943316896494601E-2</c:v>
                </c:pt>
                <c:pt idx="53547">
                  <c:v>3.9639260707063403E-2</c:v>
                </c:pt>
                <c:pt idx="53548">
                  <c:v>9.9769980695647298E-3</c:v>
                </c:pt>
                <c:pt idx="53549">
                  <c:v>1.7586165312879602E-2</c:v>
                </c:pt>
                <c:pt idx="53550">
                  <c:v>4.1870134954549498E-2</c:v>
                </c:pt>
                <c:pt idx="53551">
                  <c:v>1.5676909139622199E-2</c:v>
                </c:pt>
                <c:pt idx="53552">
                  <c:v>1.5881853035762901E-2</c:v>
                </c:pt>
                <c:pt idx="53553">
                  <c:v>3.00910143504412E-2</c:v>
                </c:pt>
                <c:pt idx="53554">
                  <c:v>2.27485732197312E-2</c:v>
                </c:pt>
                <c:pt idx="53555">
                  <c:v>3.04908892107092E-2</c:v>
                </c:pt>
                <c:pt idx="53556">
                  <c:v>3.3641239768274801E-2</c:v>
                </c:pt>
                <c:pt idx="53557">
                  <c:v>2.4157330796926401E-2</c:v>
                </c:pt>
                <c:pt idx="53558">
                  <c:v>4.1746894450280299E-2</c:v>
                </c:pt>
                <c:pt idx="53559">
                  <c:v>1.1694137320892599E-2</c:v>
                </c:pt>
                <c:pt idx="53560">
                  <c:v>7.9026997426982507E-2</c:v>
                </c:pt>
                <c:pt idx="53561">
                  <c:v>1.3598778758188001E-2</c:v>
                </c:pt>
                <c:pt idx="53562">
                  <c:v>1.79530123999238E-2</c:v>
                </c:pt>
                <c:pt idx="53563">
                  <c:v>3.3315497743099297E-2</c:v>
                </c:pt>
                <c:pt idx="53564">
                  <c:v>2.3605693857438499E-2</c:v>
                </c:pt>
                <c:pt idx="53565">
                  <c:v>2.1337934771531699E-2</c:v>
                </c:pt>
                <c:pt idx="53566">
                  <c:v>2.6490077348774999E-2</c:v>
                </c:pt>
                <c:pt idx="53567">
                  <c:v>1.11759865412474E-2</c:v>
                </c:pt>
                <c:pt idx="53568">
                  <c:v>2.2090537851092901E-2</c:v>
                </c:pt>
                <c:pt idx="53569">
                  <c:v>2.2119370559752102E-2</c:v>
                </c:pt>
                <c:pt idx="53570">
                  <c:v>1.0922872960468099E-2</c:v>
                </c:pt>
                <c:pt idx="53571">
                  <c:v>1.11790700363999E-2</c:v>
                </c:pt>
                <c:pt idx="53572">
                  <c:v>1.6742535635716E-2</c:v>
                </c:pt>
                <c:pt idx="53573">
                  <c:v>1.35420267268942E-2</c:v>
                </c:pt>
                <c:pt idx="53574">
                  <c:v>5.0739793508713001E-2</c:v>
                </c:pt>
                <c:pt idx="53575">
                  <c:v>1.6153312040008999E-2</c:v>
                </c:pt>
                <c:pt idx="53576">
                  <c:v>1.22825956216519E-2</c:v>
                </c:pt>
                <c:pt idx="53577">
                  <c:v>4.00220151806399E-2</c:v>
                </c:pt>
                <c:pt idx="53578">
                  <c:v>3.2116745843584101E-2</c:v>
                </c:pt>
                <c:pt idx="53579">
                  <c:v>3.5239665717793002E-2</c:v>
                </c:pt>
                <c:pt idx="53580">
                  <c:v>1.8271882068156699E-2</c:v>
                </c:pt>
                <c:pt idx="53581">
                  <c:v>2.2598050566599699E-2</c:v>
                </c:pt>
                <c:pt idx="53582">
                  <c:v>1.1730488699577799E-2</c:v>
                </c:pt>
                <c:pt idx="53583">
                  <c:v>1.37163378545061E-2</c:v>
                </c:pt>
                <c:pt idx="53584">
                  <c:v>3.2375783428618798E-2</c:v>
                </c:pt>
                <c:pt idx="53585">
                  <c:v>4.0579563568296798E-2</c:v>
                </c:pt>
                <c:pt idx="53586">
                  <c:v>2.0535857309167401E-2</c:v>
                </c:pt>
                <c:pt idx="53587">
                  <c:v>2.51299418622229E-2</c:v>
                </c:pt>
                <c:pt idx="53588">
                  <c:v>9.8002492063323596E-3</c:v>
                </c:pt>
                <c:pt idx="53589">
                  <c:v>4.4310415733860103E-2</c:v>
                </c:pt>
                <c:pt idx="53590">
                  <c:v>3.1506763105705902E-2</c:v>
                </c:pt>
                <c:pt idx="53591">
                  <c:v>3.5941870676287298E-2</c:v>
                </c:pt>
                <c:pt idx="53592">
                  <c:v>1.8566545093454598E-2</c:v>
                </c:pt>
                <c:pt idx="53593">
                  <c:v>2.8783581158140399E-2</c:v>
                </c:pt>
                <c:pt idx="53594">
                  <c:v>7.1058412105477198E-2</c:v>
                </c:pt>
                <c:pt idx="53595">
                  <c:v>1.3060553136147899E-2</c:v>
                </c:pt>
                <c:pt idx="53596">
                  <c:v>3.4449040927277297E-2</c:v>
                </c:pt>
                <c:pt idx="53597">
                  <c:v>3.10922821086047E-2</c:v>
                </c:pt>
                <c:pt idx="53598">
                  <c:v>2.1586593047449702E-2</c:v>
                </c:pt>
                <c:pt idx="53599">
                  <c:v>2.7019138425526099E-2</c:v>
                </c:pt>
                <c:pt idx="53600">
                  <c:v>5.7063665307452098E-2</c:v>
                </c:pt>
                <c:pt idx="53601">
                  <c:v>1.31606973315254E-2</c:v>
                </c:pt>
                <c:pt idx="53602">
                  <c:v>2.0467574987360099E-2</c:v>
                </c:pt>
                <c:pt idx="53603">
                  <c:v>3.6562618005425498E-2</c:v>
                </c:pt>
                <c:pt idx="53604">
                  <c:v>1.0607989138029499E-2</c:v>
                </c:pt>
                <c:pt idx="53605">
                  <c:v>4.2435188435353897E-2</c:v>
                </c:pt>
                <c:pt idx="53606">
                  <c:v>1.54962945401231E-2</c:v>
                </c:pt>
                <c:pt idx="53607">
                  <c:v>1.7915873853472E-2</c:v>
                </c:pt>
                <c:pt idx="53608">
                  <c:v>9.1839505374090899E-2</c:v>
                </c:pt>
                <c:pt idx="53609">
                  <c:v>7.1920175795693195E-2</c:v>
                </c:pt>
                <c:pt idx="53610">
                  <c:v>3.6485959312926003E-2</c:v>
                </c:pt>
                <c:pt idx="53611">
                  <c:v>3.3313343519592503E-2</c:v>
                </c:pt>
                <c:pt idx="53612">
                  <c:v>9.21902506741905E-3</c:v>
                </c:pt>
                <c:pt idx="53613">
                  <c:v>8.2115987013445496E-2</c:v>
                </c:pt>
                <c:pt idx="53614">
                  <c:v>9.8522451667687194E-3</c:v>
                </c:pt>
                <c:pt idx="53615">
                  <c:v>1.19906702932258E-2</c:v>
                </c:pt>
                <c:pt idx="53616">
                  <c:v>5.4385465145873099E-2</c:v>
                </c:pt>
                <c:pt idx="53617">
                  <c:v>1.15397382394062E-2</c:v>
                </c:pt>
                <c:pt idx="53618">
                  <c:v>2.5711290003216099E-2</c:v>
                </c:pt>
                <c:pt idx="53619">
                  <c:v>6.7891631746777301E-2</c:v>
                </c:pt>
                <c:pt idx="53620">
                  <c:v>1.7830465889597798E-2</c:v>
                </c:pt>
                <c:pt idx="53621">
                  <c:v>9.1811958702078603E-3</c:v>
                </c:pt>
                <c:pt idx="53622">
                  <c:v>1.32977733675535E-2</c:v>
                </c:pt>
                <c:pt idx="53623">
                  <c:v>1.37418661853603E-2</c:v>
                </c:pt>
                <c:pt idx="53624">
                  <c:v>6.7154432586438606E-2</c:v>
                </c:pt>
                <c:pt idx="53625">
                  <c:v>2.5120160725695201E-2</c:v>
                </c:pt>
                <c:pt idx="53626">
                  <c:v>1.8482043294426698E-2</c:v>
                </c:pt>
                <c:pt idx="53627">
                  <c:v>6.90413220699133E-2</c:v>
                </c:pt>
                <c:pt idx="53628">
                  <c:v>1.2750536976137899E-2</c:v>
                </c:pt>
                <c:pt idx="53629">
                  <c:v>8.2772894867797805E-2</c:v>
                </c:pt>
                <c:pt idx="53630">
                  <c:v>1.1626340621690901E-2</c:v>
                </c:pt>
                <c:pt idx="53631">
                  <c:v>1.58096773386656E-2</c:v>
                </c:pt>
                <c:pt idx="53632">
                  <c:v>3.1970624889842099E-2</c:v>
                </c:pt>
                <c:pt idx="53633">
                  <c:v>1.16814914383724E-2</c:v>
                </c:pt>
                <c:pt idx="53634">
                  <c:v>3.5422676563827998E-2</c:v>
                </c:pt>
                <c:pt idx="53635">
                  <c:v>1.08338913069229E-2</c:v>
                </c:pt>
                <c:pt idx="53636">
                  <c:v>1.3962308388694099E-2</c:v>
                </c:pt>
                <c:pt idx="53637">
                  <c:v>1.1314091588647299E-2</c:v>
                </c:pt>
                <c:pt idx="53638">
                  <c:v>2.8736970971411199E-2</c:v>
                </c:pt>
                <c:pt idx="53639">
                  <c:v>1.23560297358797E-2</c:v>
                </c:pt>
                <c:pt idx="53640">
                  <c:v>4.4328759732017997E-2</c:v>
                </c:pt>
                <c:pt idx="53641">
                  <c:v>1.1417341836062999E-2</c:v>
                </c:pt>
                <c:pt idx="53642">
                  <c:v>1.34189640593279E-2</c:v>
                </c:pt>
                <c:pt idx="53643">
                  <c:v>8.5006338633831502E-2</c:v>
                </c:pt>
                <c:pt idx="53644">
                  <c:v>1.5479223787261E-2</c:v>
                </c:pt>
                <c:pt idx="53645">
                  <c:v>1.0721435844621201E-2</c:v>
                </c:pt>
                <c:pt idx="53646">
                  <c:v>1.02410799926217E-2</c:v>
                </c:pt>
                <c:pt idx="53647">
                  <c:v>1.04800446102864E-2</c:v>
                </c:pt>
                <c:pt idx="53648">
                  <c:v>2.5321497100495801E-2</c:v>
                </c:pt>
                <c:pt idx="53649">
                  <c:v>1.29461713408101E-2</c:v>
                </c:pt>
                <c:pt idx="53650">
                  <c:v>2.0016314915925901E-2</c:v>
                </c:pt>
                <c:pt idx="53651">
                  <c:v>1.2006755324048801E-2</c:v>
                </c:pt>
                <c:pt idx="53652">
                  <c:v>1.40431032438531E-2</c:v>
                </c:pt>
                <c:pt idx="53653">
                  <c:v>1.5322355209354099E-2</c:v>
                </c:pt>
                <c:pt idx="53654">
                  <c:v>3.1792640207777403E-2</c:v>
                </c:pt>
                <c:pt idx="53655">
                  <c:v>1.28826893587616E-2</c:v>
                </c:pt>
                <c:pt idx="53656">
                  <c:v>3.3436459419500901E-2</c:v>
                </c:pt>
                <c:pt idx="53657">
                  <c:v>4.0313661972519899E-2</c:v>
                </c:pt>
                <c:pt idx="53658">
                  <c:v>2.8860823952348999E-2</c:v>
                </c:pt>
                <c:pt idx="53659">
                  <c:v>1.8659480148343999E-2</c:v>
                </c:pt>
                <c:pt idx="53660">
                  <c:v>9.0460953833706503E-2</c:v>
                </c:pt>
                <c:pt idx="53661">
                  <c:v>3.5037594874402798E-2</c:v>
                </c:pt>
                <c:pt idx="53662">
                  <c:v>3.2646604516433697E-2</c:v>
                </c:pt>
                <c:pt idx="53663">
                  <c:v>7.2934654715381395E-2</c:v>
                </c:pt>
                <c:pt idx="53664">
                  <c:v>1.3252205701428999E-2</c:v>
                </c:pt>
                <c:pt idx="53665">
                  <c:v>1.36278331235126E-2</c:v>
                </c:pt>
                <c:pt idx="53666">
                  <c:v>1.21749790483779E-2</c:v>
                </c:pt>
                <c:pt idx="53667">
                  <c:v>3.9204684044374001E-2</c:v>
                </c:pt>
                <c:pt idx="53668">
                  <c:v>1.45035246894758E-2</c:v>
                </c:pt>
                <c:pt idx="53669">
                  <c:v>9.4755636375303307E-2</c:v>
                </c:pt>
                <c:pt idx="53670">
                  <c:v>4.7841591462258901E-2</c:v>
                </c:pt>
                <c:pt idx="53671">
                  <c:v>1.84523629632053E-2</c:v>
                </c:pt>
                <c:pt idx="53672">
                  <c:v>4.8775159910425303E-2</c:v>
                </c:pt>
                <c:pt idx="53673">
                  <c:v>4.8166966366788501E-2</c:v>
                </c:pt>
                <c:pt idx="53674">
                  <c:v>3.6344462076233201E-2</c:v>
                </c:pt>
                <c:pt idx="53675">
                  <c:v>6.2576405720776204E-2</c:v>
                </c:pt>
                <c:pt idx="53676">
                  <c:v>1.4934117326199E-2</c:v>
                </c:pt>
                <c:pt idx="53677">
                  <c:v>2.3172145838817701E-2</c:v>
                </c:pt>
                <c:pt idx="53678">
                  <c:v>6.65890614205812E-2</c:v>
                </c:pt>
                <c:pt idx="53679">
                  <c:v>6.2864809696437804E-2</c:v>
                </c:pt>
                <c:pt idx="53680">
                  <c:v>7.4764576173969699E-2</c:v>
                </c:pt>
                <c:pt idx="53681">
                  <c:v>1.06495946919148E-2</c:v>
                </c:pt>
                <c:pt idx="53682">
                  <c:v>1.30280192706946E-2</c:v>
                </c:pt>
                <c:pt idx="53683">
                  <c:v>8.0265488690598796E-2</c:v>
                </c:pt>
                <c:pt idx="53684">
                  <c:v>7.7721336394608001E-2</c:v>
                </c:pt>
                <c:pt idx="53685">
                  <c:v>3.0708158790415899E-2</c:v>
                </c:pt>
                <c:pt idx="53686">
                  <c:v>1.6005034005123701E-2</c:v>
                </c:pt>
                <c:pt idx="53687">
                  <c:v>1.37524291518514E-2</c:v>
                </c:pt>
                <c:pt idx="53688">
                  <c:v>3.33002723862353E-2</c:v>
                </c:pt>
                <c:pt idx="53689">
                  <c:v>1.25072927457569E-2</c:v>
                </c:pt>
                <c:pt idx="53690">
                  <c:v>1.08237031205196E-2</c:v>
                </c:pt>
                <c:pt idx="53691">
                  <c:v>1.49392391883833E-2</c:v>
                </c:pt>
                <c:pt idx="53692">
                  <c:v>8.4939550362384694E-2</c:v>
                </c:pt>
                <c:pt idx="53693">
                  <c:v>2.60034404421145E-2</c:v>
                </c:pt>
                <c:pt idx="53694">
                  <c:v>1.4041817547177799E-2</c:v>
                </c:pt>
                <c:pt idx="53695">
                  <c:v>1.19250778749886E-2</c:v>
                </c:pt>
                <c:pt idx="53696">
                  <c:v>1.2378201889473001E-2</c:v>
                </c:pt>
                <c:pt idx="53697">
                  <c:v>1.1571229887122499E-2</c:v>
                </c:pt>
                <c:pt idx="53698">
                  <c:v>1.2541376634760799E-2</c:v>
                </c:pt>
                <c:pt idx="53699">
                  <c:v>9.5261086062670905E-2</c:v>
                </c:pt>
                <c:pt idx="53700">
                  <c:v>1.58986820351763E-2</c:v>
                </c:pt>
                <c:pt idx="53701">
                  <c:v>2.7709713069469601E-2</c:v>
                </c:pt>
                <c:pt idx="53702">
                  <c:v>7.1579535060704899E-2</c:v>
                </c:pt>
                <c:pt idx="53703">
                  <c:v>1.4284711284435E-2</c:v>
                </c:pt>
                <c:pt idx="53704">
                  <c:v>1.05728854663436E-2</c:v>
                </c:pt>
                <c:pt idx="53705">
                  <c:v>1.3051715084529099E-2</c:v>
                </c:pt>
                <c:pt idx="53706">
                  <c:v>1.4052384212322499E-2</c:v>
                </c:pt>
                <c:pt idx="53707">
                  <c:v>1.1749047209747201E-2</c:v>
                </c:pt>
                <c:pt idx="53708">
                  <c:v>2.2448299280801901E-2</c:v>
                </c:pt>
                <c:pt idx="53709">
                  <c:v>7.0448008713934696E-2</c:v>
                </c:pt>
                <c:pt idx="53710">
                  <c:v>2.86681271100186E-2</c:v>
                </c:pt>
                <c:pt idx="53711">
                  <c:v>1.32847554144908E-2</c:v>
                </c:pt>
                <c:pt idx="53712">
                  <c:v>1.0538803048908399E-2</c:v>
                </c:pt>
                <c:pt idx="53713">
                  <c:v>1.2719630287893901E-2</c:v>
                </c:pt>
                <c:pt idx="53714">
                  <c:v>1.0494374834045399E-2</c:v>
                </c:pt>
                <c:pt idx="53715">
                  <c:v>1.4002239096554899E-2</c:v>
                </c:pt>
                <c:pt idx="53716">
                  <c:v>3.1204523833752201E-2</c:v>
                </c:pt>
                <c:pt idx="53717">
                  <c:v>1.5591032326018E-2</c:v>
                </c:pt>
                <c:pt idx="53718">
                  <c:v>1.40898064890088E-2</c:v>
                </c:pt>
                <c:pt idx="53719">
                  <c:v>1.1470323780029899E-2</c:v>
                </c:pt>
                <c:pt idx="53720">
                  <c:v>3.3583851199258399E-2</c:v>
                </c:pt>
                <c:pt idx="53721">
                  <c:v>3.658447269647E-2</c:v>
                </c:pt>
                <c:pt idx="53722">
                  <c:v>1.5727637015198699E-2</c:v>
                </c:pt>
                <c:pt idx="53723">
                  <c:v>7.3223114293311894E-2</c:v>
                </c:pt>
                <c:pt idx="53724">
                  <c:v>2.4025103728784199E-2</c:v>
                </c:pt>
                <c:pt idx="53725">
                  <c:v>1.39408381477821E-2</c:v>
                </c:pt>
                <c:pt idx="53726">
                  <c:v>1.3807137062798999E-2</c:v>
                </c:pt>
                <c:pt idx="53727">
                  <c:v>2.1371405202140401E-2</c:v>
                </c:pt>
                <c:pt idx="53728">
                  <c:v>1.11925492553083E-2</c:v>
                </c:pt>
                <c:pt idx="53729">
                  <c:v>2.0726162741065701E-2</c:v>
                </c:pt>
                <c:pt idx="53730">
                  <c:v>2.1233409685016101E-2</c:v>
                </c:pt>
                <c:pt idx="53731">
                  <c:v>5.2279032435029502E-2</c:v>
                </c:pt>
                <c:pt idx="53732">
                  <c:v>1.44532959287147E-2</c:v>
                </c:pt>
                <c:pt idx="53733">
                  <c:v>2.5115134387479799E-2</c:v>
                </c:pt>
                <c:pt idx="53734">
                  <c:v>2.9060868372115699E-2</c:v>
                </c:pt>
                <c:pt idx="53735">
                  <c:v>3.0592119763020498E-2</c:v>
                </c:pt>
                <c:pt idx="53736">
                  <c:v>5.9504968237177297E-2</c:v>
                </c:pt>
                <c:pt idx="53737">
                  <c:v>1.11463537289544E-2</c:v>
                </c:pt>
                <c:pt idx="53738">
                  <c:v>2.7148040143231501E-2</c:v>
                </c:pt>
                <c:pt idx="53739">
                  <c:v>1.0861122640406499E-2</c:v>
                </c:pt>
                <c:pt idx="53740">
                  <c:v>1.72769195380864E-2</c:v>
                </c:pt>
                <c:pt idx="53741">
                  <c:v>2.1670356892023301E-2</c:v>
                </c:pt>
                <c:pt idx="53742">
                  <c:v>2.21192225030536E-2</c:v>
                </c:pt>
                <c:pt idx="53743">
                  <c:v>4.25162766806155E-2</c:v>
                </c:pt>
                <c:pt idx="53744">
                  <c:v>3.5266649307466903E-2</c:v>
                </c:pt>
                <c:pt idx="53745">
                  <c:v>1.0811665445664699E-2</c:v>
                </c:pt>
                <c:pt idx="53746">
                  <c:v>1.33217379286855E-2</c:v>
                </c:pt>
                <c:pt idx="53747">
                  <c:v>1.16863430788777E-2</c:v>
                </c:pt>
                <c:pt idx="53748">
                  <c:v>1.8336104506244399E-2</c:v>
                </c:pt>
                <c:pt idx="53749">
                  <c:v>2.4934267389542401E-2</c:v>
                </c:pt>
                <c:pt idx="53750">
                  <c:v>1.0211337825472001E-2</c:v>
                </c:pt>
                <c:pt idx="53751">
                  <c:v>2.92812544407017E-2</c:v>
                </c:pt>
                <c:pt idx="53752">
                  <c:v>1.34276675468266E-2</c:v>
                </c:pt>
                <c:pt idx="53753">
                  <c:v>2.0246289085143199E-2</c:v>
                </c:pt>
                <c:pt idx="53754">
                  <c:v>1.48664413604012E-2</c:v>
                </c:pt>
                <c:pt idx="53755">
                  <c:v>1.4942741617823401E-2</c:v>
                </c:pt>
                <c:pt idx="53756">
                  <c:v>7.9121163566885103E-2</c:v>
                </c:pt>
                <c:pt idx="53757">
                  <c:v>1.1670269573951101E-2</c:v>
                </c:pt>
                <c:pt idx="53758">
                  <c:v>1.50577509954322E-2</c:v>
                </c:pt>
                <c:pt idx="53759">
                  <c:v>2.37992786538356E-2</c:v>
                </c:pt>
                <c:pt idx="53760">
                  <c:v>7.3865005851626295E-2</c:v>
                </c:pt>
                <c:pt idx="53761">
                  <c:v>1.2304451137063599E-2</c:v>
                </c:pt>
                <c:pt idx="53762">
                  <c:v>9.7946926124775999E-2</c:v>
                </c:pt>
                <c:pt idx="53763">
                  <c:v>1.7491681194950998E-2</c:v>
                </c:pt>
                <c:pt idx="53764">
                  <c:v>1.8232531758400401E-2</c:v>
                </c:pt>
                <c:pt idx="53765">
                  <c:v>6.7408168398096199E-2</c:v>
                </c:pt>
                <c:pt idx="53766">
                  <c:v>4.6234552772341599E-2</c:v>
                </c:pt>
                <c:pt idx="53767">
                  <c:v>2.4830834837807202E-2</c:v>
                </c:pt>
                <c:pt idx="53768">
                  <c:v>8.7738307007699495E-2</c:v>
                </c:pt>
                <c:pt idx="53769">
                  <c:v>1.2876316697866E-2</c:v>
                </c:pt>
                <c:pt idx="53770">
                  <c:v>4.3822746028399098E-2</c:v>
                </c:pt>
                <c:pt idx="53771">
                  <c:v>2.8181346327856901E-2</c:v>
                </c:pt>
                <c:pt idx="53772">
                  <c:v>5.0725783329929199E-2</c:v>
                </c:pt>
                <c:pt idx="53773">
                  <c:v>1.14439899699928E-2</c:v>
                </c:pt>
                <c:pt idx="53774">
                  <c:v>1.9243222919303599E-2</c:v>
                </c:pt>
                <c:pt idx="53775">
                  <c:v>3.6669985839194397E-2</c:v>
                </c:pt>
                <c:pt idx="53776">
                  <c:v>2.3777024433757201E-2</c:v>
                </c:pt>
                <c:pt idx="53777">
                  <c:v>1.29079751022408E-2</c:v>
                </c:pt>
                <c:pt idx="53778">
                  <c:v>1.5109301133800599E-2</c:v>
                </c:pt>
                <c:pt idx="53779">
                  <c:v>1.12255612143501E-2</c:v>
                </c:pt>
                <c:pt idx="53780">
                  <c:v>2.74204823650619E-2</c:v>
                </c:pt>
                <c:pt idx="53781">
                  <c:v>5.4286595198294103E-2</c:v>
                </c:pt>
                <c:pt idx="53782">
                  <c:v>4.4078944406374103E-2</c:v>
                </c:pt>
                <c:pt idx="53783">
                  <c:v>1.08088419552528E-2</c:v>
                </c:pt>
                <c:pt idx="53784">
                  <c:v>3.07885663187107E-2</c:v>
                </c:pt>
                <c:pt idx="53785">
                  <c:v>1.9254686672755102E-2</c:v>
                </c:pt>
                <c:pt idx="53786">
                  <c:v>2.4425388644827399E-2</c:v>
                </c:pt>
                <c:pt idx="53787">
                  <c:v>3.7224142952296403E-2</c:v>
                </c:pt>
                <c:pt idx="53788">
                  <c:v>3.2003524747627098E-2</c:v>
                </c:pt>
                <c:pt idx="53789">
                  <c:v>9.46847665423221E-3</c:v>
                </c:pt>
                <c:pt idx="53790">
                  <c:v>9.4619648767049203E-3</c:v>
                </c:pt>
                <c:pt idx="53791">
                  <c:v>1.6697398426050399E-2</c:v>
                </c:pt>
                <c:pt idx="53792">
                  <c:v>2.1820052843653199E-2</c:v>
                </c:pt>
                <c:pt idx="53793">
                  <c:v>4.2879721104872898E-2</c:v>
                </c:pt>
                <c:pt idx="53794">
                  <c:v>1.0678251154416301E-2</c:v>
                </c:pt>
                <c:pt idx="53795">
                  <c:v>4.9441223128285798E-2</c:v>
                </c:pt>
                <c:pt idx="53796">
                  <c:v>1.27416666489347E-2</c:v>
                </c:pt>
                <c:pt idx="53797">
                  <c:v>5.6142798909641897E-2</c:v>
                </c:pt>
                <c:pt idx="53798">
                  <c:v>2.7209962942210501E-2</c:v>
                </c:pt>
                <c:pt idx="53799">
                  <c:v>1.46536594199096E-2</c:v>
                </c:pt>
                <c:pt idx="53800">
                  <c:v>7.1361397652604394E-2</c:v>
                </c:pt>
                <c:pt idx="53801">
                  <c:v>1.2282591125676701E-2</c:v>
                </c:pt>
                <c:pt idx="53802">
                  <c:v>1.7079414203515698E-2</c:v>
                </c:pt>
                <c:pt idx="53803">
                  <c:v>1.6574216043317099E-2</c:v>
                </c:pt>
                <c:pt idx="53804">
                  <c:v>1.6994787755996301E-2</c:v>
                </c:pt>
                <c:pt idx="53805">
                  <c:v>1.30031711646979E-2</c:v>
                </c:pt>
                <c:pt idx="53806">
                  <c:v>3.3168345166724199E-2</c:v>
                </c:pt>
                <c:pt idx="53807">
                  <c:v>2.1810068423318101E-2</c:v>
                </c:pt>
                <c:pt idx="53808">
                  <c:v>4.59732971752458E-2</c:v>
                </c:pt>
                <c:pt idx="53809">
                  <c:v>1.5599766771700699E-2</c:v>
                </c:pt>
                <c:pt idx="53810">
                  <c:v>5.3375177995874698E-2</c:v>
                </c:pt>
                <c:pt idx="53811">
                  <c:v>9.3849923554556694E-2</c:v>
                </c:pt>
                <c:pt idx="53812">
                  <c:v>2.86470915994377E-2</c:v>
                </c:pt>
                <c:pt idx="53813">
                  <c:v>1.15578218375324E-2</c:v>
                </c:pt>
                <c:pt idx="53814">
                  <c:v>1.53649280800162E-2</c:v>
                </c:pt>
                <c:pt idx="53815">
                  <c:v>2.36959017551669E-2</c:v>
                </c:pt>
                <c:pt idx="53816">
                  <c:v>1.1799468570590501E-2</c:v>
                </c:pt>
                <c:pt idx="53817">
                  <c:v>3.3556530811995597E-2</c:v>
                </c:pt>
                <c:pt idx="53818">
                  <c:v>3.4245525877920797E-2</c:v>
                </c:pt>
                <c:pt idx="53819">
                  <c:v>1.9042418677731199E-2</c:v>
                </c:pt>
                <c:pt idx="53820">
                  <c:v>1.64181735528552E-2</c:v>
                </c:pt>
                <c:pt idx="53821">
                  <c:v>8.8565883738930207E-2</c:v>
                </c:pt>
                <c:pt idx="53822">
                  <c:v>1.7951799947907798E-2</c:v>
                </c:pt>
                <c:pt idx="53823">
                  <c:v>5.90879302377137E-2</c:v>
                </c:pt>
                <c:pt idx="53824">
                  <c:v>2.0511150321694899E-2</c:v>
                </c:pt>
                <c:pt idx="53825">
                  <c:v>2.6698781940375099E-2</c:v>
                </c:pt>
                <c:pt idx="53826">
                  <c:v>2.7700553615245E-2</c:v>
                </c:pt>
                <c:pt idx="53827">
                  <c:v>1.12462361292987E-2</c:v>
                </c:pt>
                <c:pt idx="53828">
                  <c:v>2.2286522940080999E-2</c:v>
                </c:pt>
                <c:pt idx="53829">
                  <c:v>3.4230030545308501E-2</c:v>
                </c:pt>
                <c:pt idx="53830">
                  <c:v>3.1836258209680703E-2</c:v>
                </c:pt>
                <c:pt idx="53831">
                  <c:v>1.6621086245339901E-2</c:v>
                </c:pt>
                <c:pt idx="53832">
                  <c:v>1.18326307840282E-2</c:v>
                </c:pt>
                <c:pt idx="53833">
                  <c:v>1.4953968557442399E-2</c:v>
                </c:pt>
                <c:pt idx="53834">
                  <c:v>1.6025194253398101E-2</c:v>
                </c:pt>
                <c:pt idx="53835">
                  <c:v>4.8229557788822701E-2</c:v>
                </c:pt>
                <c:pt idx="53836">
                  <c:v>1.27732658897189E-2</c:v>
                </c:pt>
                <c:pt idx="53837">
                  <c:v>1.37988926852314E-2</c:v>
                </c:pt>
                <c:pt idx="53838">
                  <c:v>3.00301755429992E-2</c:v>
                </c:pt>
                <c:pt idx="53839">
                  <c:v>2.0148801163945799E-2</c:v>
                </c:pt>
                <c:pt idx="53840">
                  <c:v>2.6252261080991501E-2</c:v>
                </c:pt>
                <c:pt idx="53841">
                  <c:v>5.40815699257476E-2</c:v>
                </c:pt>
                <c:pt idx="53842">
                  <c:v>1.32393745237054E-2</c:v>
                </c:pt>
                <c:pt idx="53843">
                  <c:v>1.61852617767703E-2</c:v>
                </c:pt>
                <c:pt idx="53844">
                  <c:v>1.8022004695089001E-2</c:v>
                </c:pt>
                <c:pt idx="53845">
                  <c:v>2.9076898373416399E-2</c:v>
                </c:pt>
                <c:pt idx="53846">
                  <c:v>4.1813623631306002E-2</c:v>
                </c:pt>
                <c:pt idx="53847">
                  <c:v>5.30550653415311E-2</c:v>
                </c:pt>
                <c:pt idx="53848">
                  <c:v>1.64106171484996E-2</c:v>
                </c:pt>
                <c:pt idx="53849">
                  <c:v>1.3758175707121701E-2</c:v>
                </c:pt>
                <c:pt idx="53850">
                  <c:v>1.4933826479664E-2</c:v>
                </c:pt>
                <c:pt idx="53851">
                  <c:v>1.0621413041987901E-2</c:v>
                </c:pt>
                <c:pt idx="53852">
                  <c:v>1.01444942760948E-2</c:v>
                </c:pt>
                <c:pt idx="53853">
                  <c:v>9.8938923694708008E-3</c:v>
                </c:pt>
                <c:pt idx="53854">
                  <c:v>8.1281591238362205E-2</c:v>
                </c:pt>
                <c:pt idx="53855">
                  <c:v>1.50132891485558E-2</c:v>
                </c:pt>
                <c:pt idx="53856">
                  <c:v>1.04810942803037E-2</c:v>
                </c:pt>
                <c:pt idx="53857">
                  <c:v>2.6087105859145501E-2</c:v>
                </c:pt>
                <c:pt idx="53858">
                  <c:v>2.04500990425351E-2</c:v>
                </c:pt>
                <c:pt idx="53859">
                  <c:v>1.08811199328146E-2</c:v>
                </c:pt>
                <c:pt idx="53860">
                  <c:v>1.107929580856E-2</c:v>
                </c:pt>
                <c:pt idx="53861">
                  <c:v>1.0630490045177901E-2</c:v>
                </c:pt>
                <c:pt idx="53862">
                  <c:v>2.17575975002108E-2</c:v>
                </c:pt>
                <c:pt idx="53863">
                  <c:v>1.8480783449657302E-2</c:v>
                </c:pt>
                <c:pt idx="53864">
                  <c:v>2.0169604851466901E-2</c:v>
                </c:pt>
                <c:pt idx="53865">
                  <c:v>1.22261189166163E-2</c:v>
                </c:pt>
                <c:pt idx="53866">
                  <c:v>2.9554259154082399E-2</c:v>
                </c:pt>
                <c:pt idx="53867">
                  <c:v>1.46380354382628E-2</c:v>
                </c:pt>
                <c:pt idx="53868">
                  <c:v>1.25073215831196E-2</c:v>
                </c:pt>
                <c:pt idx="53869">
                  <c:v>2.4394419759974299E-2</c:v>
                </c:pt>
                <c:pt idx="53870">
                  <c:v>1.9215341819359699E-2</c:v>
                </c:pt>
                <c:pt idx="53871">
                  <c:v>1.69153699875771E-2</c:v>
                </c:pt>
                <c:pt idx="53872">
                  <c:v>5.9078694093504899E-2</c:v>
                </c:pt>
                <c:pt idx="53873">
                  <c:v>1.7482861541636901E-2</c:v>
                </c:pt>
                <c:pt idx="53874">
                  <c:v>1.76171825362719E-2</c:v>
                </c:pt>
                <c:pt idx="53875">
                  <c:v>1.52049751418586E-2</c:v>
                </c:pt>
                <c:pt idx="53876">
                  <c:v>1.9499091460908901E-2</c:v>
                </c:pt>
                <c:pt idx="53877">
                  <c:v>4.9355300147996398E-2</c:v>
                </c:pt>
                <c:pt idx="53878">
                  <c:v>2.3128351045218199E-2</c:v>
                </c:pt>
                <c:pt idx="53879">
                  <c:v>1.20852834030047E-2</c:v>
                </c:pt>
                <c:pt idx="53880">
                  <c:v>1.81269006612086E-2</c:v>
                </c:pt>
                <c:pt idx="53881">
                  <c:v>1.0512607709042899E-2</c:v>
                </c:pt>
                <c:pt idx="53882">
                  <c:v>1.9443080469659001E-2</c:v>
                </c:pt>
                <c:pt idx="53883">
                  <c:v>1.94261905525396E-2</c:v>
                </c:pt>
                <c:pt idx="53884">
                  <c:v>1.00932736414617E-2</c:v>
                </c:pt>
                <c:pt idx="53885">
                  <c:v>1.1960962191867401E-2</c:v>
                </c:pt>
                <c:pt idx="53886">
                  <c:v>1.74734295644659E-2</c:v>
                </c:pt>
                <c:pt idx="53887">
                  <c:v>1.2360649402403201E-2</c:v>
                </c:pt>
                <c:pt idx="53888">
                  <c:v>1.09643309462215E-2</c:v>
                </c:pt>
                <c:pt idx="53889">
                  <c:v>1.20536466723099E-2</c:v>
                </c:pt>
                <c:pt idx="53890">
                  <c:v>4.5713324066769201E-2</c:v>
                </c:pt>
                <c:pt idx="53891">
                  <c:v>3.1809217553993803E-2</c:v>
                </c:pt>
                <c:pt idx="53892">
                  <c:v>1.75446532017773E-2</c:v>
                </c:pt>
                <c:pt idx="53893">
                  <c:v>2.5599537755345798E-2</c:v>
                </c:pt>
                <c:pt idx="53894">
                  <c:v>1.29851003904857E-2</c:v>
                </c:pt>
                <c:pt idx="53895">
                  <c:v>1.0059832366169599E-2</c:v>
                </c:pt>
                <c:pt idx="53896">
                  <c:v>1.49188734285695E-2</c:v>
                </c:pt>
                <c:pt idx="53897">
                  <c:v>7.7479916250945399E-2</c:v>
                </c:pt>
                <c:pt idx="53898">
                  <c:v>2.5436550036498799E-2</c:v>
                </c:pt>
                <c:pt idx="53899">
                  <c:v>1.50089513402832E-2</c:v>
                </c:pt>
                <c:pt idx="53900">
                  <c:v>2.01959373311719E-2</c:v>
                </c:pt>
                <c:pt idx="53901">
                  <c:v>2.6434375732561299E-2</c:v>
                </c:pt>
                <c:pt idx="53902">
                  <c:v>1.0034271028677899E-2</c:v>
                </c:pt>
                <c:pt idx="53903">
                  <c:v>3.0456216460220301E-2</c:v>
                </c:pt>
                <c:pt idx="53904">
                  <c:v>6.3263130529564199E-2</c:v>
                </c:pt>
                <c:pt idx="53905">
                  <c:v>1.2649058384928901E-2</c:v>
                </c:pt>
                <c:pt idx="53906">
                  <c:v>7.4679004656443101E-2</c:v>
                </c:pt>
                <c:pt idx="53907">
                  <c:v>5.0731626290671697E-2</c:v>
                </c:pt>
                <c:pt idx="53908">
                  <c:v>1.0245009113576399E-2</c:v>
                </c:pt>
                <c:pt idx="53909">
                  <c:v>1.91885449465088E-2</c:v>
                </c:pt>
                <c:pt idx="53910">
                  <c:v>1.8729312084455899E-2</c:v>
                </c:pt>
                <c:pt idx="53911">
                  <c:v>2.55065274307484E-2</c:v>
                </c:pt>
                <c:pt idx="53912">
                  <c:v>4.35681909335656E-2</c:v>
                </c:pt>
                <c:pt idx="53913">
                  <c:v>1.6352245245737598E-2</c:v>
                </c:pt>
                <c:pt idx="53914">
                  <c:v>6.9595519283079402E-2</c:v>
                </c:pt>
                <c:pt idx="53915">
                  <c:v>9.9929977608755691E-3</c:v>
                </c:pt>
                <c:pt idx="53916">
                  <c:v>1.1591136003347E-2</c:v>
                </c:pt>
                <c:pt idx="53917">
                  <c:v>1.18648425659705E-2</c:v>
                </c:pt>
                <c:pt idx="53918">
                  <c:v>1.0999601086846901E-2</c:v>
                </c:pt>
                <c:pt idx="53919">
                  <c:v>6.8697346401181095E-2</c:v>
                </c:pt>
                <c:pt idx="53920">
                  <c:v>1.75904295155845E-2</c:v>
                </c:pt>
                <c:pt idx="53921">
                  <c:v>7.5758071630409402E-2</c:v>
                </c:pt>
                <c:pt idx="53922">
                  <c:v>1.1824998941095E-2</c:v>
                </c:pt>
                <c:pt idx="53923">
                  <c:v>1.9171557875254899E-2</c:v>
                </c:pt>
                <c:pt idx="53924">
                  <c:v>1.0193989434440101E-2</c:v>
                </c:pt>
                <c:pt idx="53925">
                  <c:v>1.4910226909638001E-2</c:v>
                </c:pt>
                <c:pt idx="53926">
                  <c:v>1.3696230480729E-2</c:v>
                </c:pt>
                <c:pt idx="53927">
                  <c:v>4.8811332803068701E-2</c:v>
                </c:pt>
                <c:pt idx="53928">
                  <c:v>2.0545999832793701E-2</c:v>
                </c:pt>
                <c:pt idx="53929">
                  <c:v>1.6194603369279699E-2</c:v>
                </c:pt>
                <c:pt idx="53930">
                  <c:v>1.52142954707247E-2</c:v>
                </c:pt>
                <c:pt idx="53931">
                  <c:v>1.10588502408059E-2</c:v>
                </c:pt>
                <c:pt idx="53932">
                  <c:v>1.26202452033878E-2</c:v>
                </c:pt>
                <c:pt idx="53933">
                  <c:v>1.8607454220344401E-2</c:v>
                </c:pt>
                <c:pt idx="53934">
                  <c:v>2.2053109106874299E-2</c:v>
                </c:pt>
                <c:pt idx="53935">
                  <c:v>2.1233727978757801E-2</c:v>
                </c:pt>
                <c:pt idx="53936">
                  <c:v>1.1214176770376399E-2</c:v>
                </c:pt>
                <c:pt idx="53937">
                  <c:v>2.5680245747374202E-2</c:v>
                </c:pt>
                <c:pt idx="53938">
                  <c:v>3.3085011420937303E-2</c:v>
                </c:pt>
                <c:pt idx="53939">
                  <c:v>1.0253671503126401E-2</c:v>
                </c:pt>
                <c:pt idx="53940">
                  <c:v>3.6397793802905198E-2</c:v>
                </c:pt>
                <c:pt idx="53941">
                  <c:v>1.0267626241884001E-2</c:v>
                </c:pt>
                <c:pt idx="53942">
                  <c:v>2.2023585823584099E-2</c:v>
                </c:pt>
                <c:pt idx="53943">
                  <c:v>1.44171232928105E-2</c:v>
                </c:pt>
                <c:pt idx="53944">
                  <c:v>5.8549333663500798E-2</c:v>
                </c:pt>
                <c:pt idx="53945">
                  <c:v>1.9733682229019799E-2</c:v>
                </c:pt>
                <c:pt idx="53946">
                  <c:v>9.8833140938397995E-3</c:v>
                </c:pt>
                <c:pt idx="53947">
                  <c:v>1.0750356831391399E-2</c:v>
                </c:pt>
                <c:pt idx="53948">
                  <c:v>1.49838720757355E-2</c:v>
                </c:pt>
                <c:pt idx="53949">
                  <c:v>3.8625714153156798E-2</c:v>
                </c:pt>
                <c:pt idx="53950">
                  <c:v>2.21170743737573E-2</c:v>
                </c:pt>
                <c:pt idx="53951">
                  <c:v>2.7266733656946499E-2</c:v>
                </c:pt>
                <c:pt idx="53952">
                  <c:v>1.5799741141721599E-2</c:v>
                </c:pt>
                <c:pt idx="53953">
                  <c:v>6.8236897865391499E-2</c:v>
                </c:pt>
                <c:pt idx="53954">
                  <c:v>1.2241539088092199E-2</c:v>
                </c:pt>
                <c:pt idx="53955">
                  <c:v>2.7501778699592801E-2</c:v>
                </c:pt>
                <c:pt idx="53956">
                  <c:v>2.90825148076756E-2</c:v>
                </c:pt>
                <c:pt idx="53957">
                  <c:v>1.9790324244794801E-2</c:v>
                </c:pt>
                <c:pt idx="53958">
                  <c:v>2.22710221308864E-2</c:v>
                </c:pt>
                <c:pt idx="53959">
                  <c:v>1.91733929720613E-2</c:v>
                </c:pt>
                <c:pt idx="53960">
                  <c:v>1.7423948388294801E-2</c:v>
                </c:pt>
                <c:pt idx="53961">
                  <c:v>1.57262640859471E-2</c:v>
                </c:pt>
                <c:pt idx="53962">
                  <c:v>2.1821388939045901E-2</c:v>
                </c:pt>
                <c:pt idx="53963">
                  <c:v>2.8360946925954599E-2</c:v>
                </c:pt>
                <c:pt idx="53964">
                  <c:v>1.14371539432572E-2</c:v>
                </c:pt>
                <c:pt idx="53965">
                  <c:v>2.88934333829244E-2</c:v>
                </c:pt>
                <c:pt idx="53966">
                  <c:v>1.3477709156931699E-2</c:v>
                </c:pt>
                <c:pt idx="53967">
                  <c:v>9.7926541258857008E-3</c:v>
                </c:pt>
                <c:pt idx="53968">
                  <c:v>1.7250078209692401E-2</c:v>
                </c:pt>
                <c:pt idx="53969">
                  <c:v>4.5944144202575803E-2</c:v>
                </c:pt>
                <c:pt idx="53970">
                  <c:v>3.05497167567595E-2</c:v>
                </c:pt>
                <c:pt idx="53971">
                  <c:v>1.9076027805094601E-2</c:v>
                </c:pt>
                <c:pt idx="53972">
                  <c:v>1.11256614655842E-2</c:v>
                </c:pt>
                <c:pt idx="53973">
                  <c:v>1.3336737286478001E-2</c:v>
                </c:pt>
                <c:pt idx="53974">
                  <c:v>4.8440996586460498E-2</c:v>
                </c:pt>
                <c:pt idx="53975">
                  <c:v>1.11589398420544E-2</c:v>
                </c:pt>
                <c:pt idx="53976">
                  <c:v>2.3059047863162901E-2</c:v>
                </c:pt>
                <c:pt idx="53977">
                  <c:v>1.07685729565442E-2</c:v>
                </c:pt>
                <c:pt idx="53978">
                  <c:v>2.0225999738166401E-2</c:v>
                </c:pt>
                <c:pt idx="53979">
                  <c:v>1.66231990161805E-2</c:v>
                </c:pt>
                <c:pt idx="53980">
                  <c:v>2.6892243222768002E-2</c:v>
                </c:pt>
                <c:pt idx="53981">
                  <c:v>3.11200889051392E-2</c:v>
                </c:pt>
                <c:pt idx="53982">
                  <c:v>1.3838527958800801E-2</c:v>
                </c:pt>
                <c:pt idx="53983">
                  <c:v>1.05197351603905E-2</c:v>
                </c:pt>
                <c:pt idx="53984">
                  <c:v>4.3255742896107202E-2</c:v>
                </c:pt>
                <c:pt idx="53985">
                  <c:v>2.64079425913369E-2</c:v>
                </c:pt>
                <c:pt idx="53986">
                  <c:v>1.7619098593662098E-2</c:v>
                </c:pt>
                <c:pt idx="53987">
                  <c:v>1.26437218760441E-2</c:v>
                </c:pt>
                <c:pt idx="53988">
                  <c:v>1.12109433321131E-2</c:v>
                </c:pt>
                <c:pt idx="53989">
                  <c:v>5.3303092373844403E-2</c:v>
                </c:pt>
                <c:pt idx="53990">
                  <c:v>5.68281348762441E-2</c:v>
                </c:pt>
                <c:pt idx="53991">
                  <c:v>3.6609095443654698E-2</c:v>
                </c:pt>
                <c:pt idx="53992">
                  <c:v>3.8212793917744098E-2</c:v>
                </c:pt>
                <c:pt idx="53993">
                  <c:v>1.7561940299973999E-2</c:v>
                </c:pt>
                <c:pt idx="53994">
                  <c:v>1.51140612940588E-2</c:v>
                </c:pt>
                <c:pt idx="53995">
                  <c:v>4.2706177860373597E-2</c:v>
                </c:pt>
                <c:pt idx="53996">
                  <c:v>4.1448433945404102E-2</c:v>
                </c:pt>
                <c:pt idx="53997">
                  <c:v>1.5933406467241201E-2</c:v>
                </c:pt>
                <c:pt idx="53998">
                  <c:v>1.6603870474285801E-2</c:v>
                </c:pt>
                <c:pt idx="53999">
                  <c:v>1.6024155520828299E-2</c:v>
                </c:pt>
                <c:pt idx="54000">
                  <c:v>1.5834839587977899E-2</c:v>
                </c:pt>
                <c:pt idx="54001">
                  <c:v>2.59069920863098E-2</c:v>
                </c:pt>
                <c:pt idx="54002">
                  <c:v>1.6460309591762399E-2</c:v>
                </c:pt>
                <c:pt idx="54003">
                  <c:v>2.54228129654041E-2</c:v>
                </c:pt>
                <c:pt idx="54004">
                  <c:v>7.9813816779607499E-2</c:v>
                </c:pt>
                <c:pt idx="54005">
                  <c:v>1.6905528384895899E-2</c:v>
                </c:pt>
                <c:pt idx="54006">
                  <c:v>6.2236472872337502E-2</c:v>
                </c:pt>
                <c:pt idx="54007">
                  <c:v>1.5933457663113101E-2</c:v>
                </c:pt>
                <c:pt idx="54008">
                  <c:v>1.67467821620348E-2</c:v>
                </c:pt>
                <c:pt idx="54009">
                  <c:v>8.1994414739055693E-2</c:v>
                </c:pt>
                <c:pt idx="54010">
                  <c:v>6.7998223417470902E-2</c:v>
                </c:pt>
                <c:pt idx="54011">
                  <c:v>1.6202634950700099E-2</c:v>
                </c:pt>
                <c:pt idx="54012">
                  <c:v>4.4560206608502101E-2</c:v>
                </c:pt>
                <c:pt idx="54013">
                  <c:v>3.6121015104193702E-2</c:v>
                </c:pt>
                <c:pt idx="54014">
                  <c:v>9.14671405888762E-2</c:v>
                </c:pt>
                <c:pt idx="54015">
                  <c:v>1.44090098616404E-2</c:v>
                </c:pt>
                <c:pt idx="54016">
                  <c:v>4.4292887971485402E-2</c:v>
                </c:pt>
                <c:pt idx="54017">
                  <c:v>1.32427606001321E-2</c:v>
                </c:pt>
                <c:pt idx="54018">
                  <c:v>1.6591203139283899E-2</c:v>
                </c:pt>
                <c:pt idx="54019">
                  <c:v>1.91474330138009E-2</c:v>
                </c:pt>
                <c:pt idx="54020">
                  <c:v>1.6315044971925E-2</c:v>
                </c:pt>
                <c:pt idx="54021">
                  <c:v>1.1217204403891901E-2</c:v>
                </c:pt>
                <c:pt idx="54022">
                  <c:v>1.03548722446402E-2</c:v>
                </c:pt>
                <c:pt idx="54023">
                  <c:v>1.7654036914841E-2</c:v>
                </c:pt>
                <c:pt idx="54024">
                  <c:v>1.5832347770921601E-2</c:v>
                </c:pt>
                <c:pt idx="54025">
                  <c:v>1.56654617435413E-2</c:v>
                </c:pt>
                <c:pt idx="54026">
                  <c:v>1.23395161062228E-2</c:v>
                </c:pt>
                <c:pt idx="54027">
                  <c:v>1.84159764324619E-2</c:v>
                </c:pt>
                <c:pt idx="54028">
                  <c:v>1.22500112544781E-2</c:v>
                </c:pt>
                <c:pt idx="54029">
                  <c:v>3.7689122297140699E-2</c:v>
                </c:pt>
                <c:pt idx="54030">
                  <c:v>3.4274874551322103E-2</c:v>
                </c:pt>
                <c:pt idx="54031">
                  <c:v>3.6884330696526302E-2</c:v>
                </c:pt>
                <c:pt idx="54032">
                  <c:v>5.6506788407258098E-2</c:v>
                </c:pt>
                <c:pt idx="54033">
                  <c:v>1.6465995591695499E-2</c:v>
                </c:pt>
                <c:pt idx="54034">
                  <c:v>3.0318989914529401E-2</c:v>
                </c:pt>
                <c:pt idx="54035">
                  <c:v>2.5256956853299001E-2</c:v>
                </c:pt>
                <c:pt idx="54036">
                  <c:v>1.8640520313758398E-2</c:v>
                </c:pt>
                <c:pt idx="54037">
                  <c:v>3.6893420736677403E-2</c:v>
                </c:pt>
                <c:pt idx="54038">
                  <c:v>1.09566080545097E-2</c:v>
                </c:pt>
                <c:pt idx="54039">
                  <c:v>9.4572700766076701E-3</c:v>
                </c:pt>
                <c:pt idx="54040">
                  <c:v>1.03766329662647E-2</c:v>
                </c:pt>
                <c:pt idx="54041">
                  <c:v>9.27200139807004E-2</c:v>
                </c:pt>
                <c:pt idx="54042">
                  <c:v>1.4585784975852001E-2</c:v>
                </c:pt>
                <c:pt idx="54043">
                  <c:v>3.9964358613103802E-2</c:v>
                </c:pt>
                <c:pt idx="54044">
                  <c:v>1.16083129283331E-2</c:v>
                </c:pt>
                <c:pt idx="54045">
                  <c:v>6.3851929827842394E-2</c:v>
                </c:pt>
                <c:pt idx="54046">
                  <c:v>1.14371352571647E-2</c:v>
                </c:pt>
                <c:pt idx="54047">
                  <c:v>1.6004363689538802E-2</c:v>
                </c:pt>
                <c:pt idx="54048">
                  <c:v>1.4018596470365E-2</c:v>
                </c:pt>
                <c:pt idx="54049">
                  <c:v>3.2286774424832798E-2</c:v>
                </c:pt>
                <c:pt idx="54050">
                  <c:v>1.0018338851670401E-2</c:v>
                </c:pt>
                <c:pt idx="54051">
                  <c:v>1.2750549040774601E-2</c:v>
                </c:pt>
                <c:pt idx="54052">
                  <c:v>1.5544030503497199E-2</c:v>
                </c:pt>
                <c:pt idx="54053">
                  <c:v>1.46694643822646E-2</c:v>
                </c:pt>
                <c:pt idx="54054">
                  <c:v>3.9868385912397802E-2</c:v>
                </c:pt>
                <c:pt idx="54055">
                  <c:v>1.3823113127150901E-2</c:v>
                </c:pt>
                <c:pt idx="54056">
                  <c:v>1.8324959210084899E-2</c:v>
                </c:pt>
                <c:pt idx="54057">
                  <c:v>2.1751796828655402E-2</c:v>
                </c:pt>
                <c:pt idx="54058">
                  <c:v>4.0344327212678298E-2</c:v>
                </c:pt>
                <c:pt idx="54059">
                  <c:v>6.2494470012116998E-2</c:v>
                </c:pt>
                <c:pt idx="54060">
                  <c:v>1.55196191043795E-2</c:v>
                </c:pt>
                <c:pt idx="54061">
                  <c:v>1.2942801811449699E-2</c:v>
                </c:pt>
                <c:pt idx="54062">
                  <c:v>5.4333036934400801E-2</c:v>
                </c:pt>
                <c:pt idx="54063">
                  <c:v>8.4936445403229296E-2</c:v>
                </c:pt>
                <c:pt idx="54064">
                  <c:v>2.10223958127695E-2</c:v>
                </c:pt>
                <c:pt idx="54065">
                  <c:v>2.25259940646176E-2</c:v>
                </c:pt>
                <c:pt idx="54066">
                  <c:v>7.3448967757941006E-2</c:v>
                </c:pt>
                <c:pt idx="54067">
                  <c:v>2.67783102183917E-2</c:v>
                </c:pt>
                <c:pt idx="54068">
                  <c:v>1.51343397104911E-2</c:v>
                </c:pt>
                <c:pt idx="54069">
                  <c:v>3.6042289234298197E-2</c:v>
                </c:pt>
                <c:pt idx="54070">
                  <c:v>2.3249679588949801E-2</c:v>
                </c:pt>
                <c:pt idx="54071">
                  <c:v>2.7833073587559699E-2</c:v>
                </c:pt>
                <c:pt idx="54072">
                  <c:v>5.8554037711852601E-2</c:v>
                </c:pt>
                <c:pt idx="54073">
                  <c:v>3.07141063367877E-2</c:v>
                </c:pt>
                <c:pt idx="54074">
                  <c:v>2.55634505292704E-2</c:v>
                </c:pt>
                <c:pt idx="54075">
                  <c:v>7.6362238292876305E-2</c:v>
                </c:pt>
                <c:pt idx="54076">
                  <c:v>6.9235815274131696E-2</c:v>
                </c:pt>
                <c:pt idx="54077">
                  <c:v>4.2775594112474898E-2</c:v>
                </c:pt>
                <c:pt idx="54078">
                  <c:v>1.59188741767343E-2</c:v>
                </c:pt>
                <c:pt idx="54079">
                  <c:v>1.1991620937820101E-2</c:v>
                </c:pt>
                <c:pt idx="54080">
                  <c:v>1.1061958977534999E-2</c:v>
                </c:pt>
                <c:pt idx="54081">
                  <c:v>1.91955733742874E-2</c:v>
                </c:pt>
                <c:pt idx="54082">
                  <c:v>2.35533963915503E-2</c:v>
                </c:pt>
                <c:pt idx="54083">
                  <c:v>1.1203463067471201E-2</c:v>
                </c:pt>
                <c:pt idx="54084">
                  <c:v>7.7322784153350102E-2</c:v>
                </c:pt>
                <c:pt idx="54085">
                  <c:v>1.2063414009868699E-2</c:v>
                </c:pt>
                <c:pt idx="54086">
                  <c:v>2.28386294495346E-2</c:v>
                </c:pt>
                <c:pt idx="54087">
                  <c:v>1.5751492266387598E-2</c:v>
                </c:pt>
                <c:pt idx="54088">
                  <c:v>3.5448967748251702E-2</c:v>
                </c:pt>
                <c:pt idx="54089">
                  <c:v>5.7140959637575303E-2</c:v>
                </c:pt>
                <c:pt idx="54090">
                  <c:v>1.5860366748354501E-2</c:v>
                </c:pt>
                <c:pt idx="54091">
                  <c:v>4.40745349943336E-2</c:v>
                </c:pt>
                <c:pt idx="54092">
                  <c:v>1.02677808835859E-2</c:v>
                </c:pt>
                <c:pt idx="54093">
                  <c:v>1.9457245678097E-2</c:v>
                </c:pt>
                <c:pt idx="54094">
                  <c:v>1.2743138107485501E-2</c:v>
                </c:pt>
                <c:pt idx="54095">
                  <c:v>1.14912913260373E-2</c:v>
                </c:pt>
                <c:pt idx="54096">
                  <c:v>2.8999318057189801E-2</c:v>
                </c:pt>
                <c:pt idx="54097">
                  <c:v>1.12545655238115E-2</c:v>
                </c:pt>
                <c:pt idx="54098">
                  <c:v>1.1295571105077999E-2</c:v>
                </c:pt>
                <c:pt idx="54099">
                  <c:v>2.3094693992203302E-2</c:v>
                </c:pt>
                <c:pt idx="54100">
                  <c:v>1.6187906956809699E-2</c:v>
                </c:pt>
                <c:pt idx="54101">
                  <c:v>2.6687240353883101E-2</c:v>
                </c:pt>
                <c:pt idx="54102">
                  <c:v>3.9275386804605697E-2</c:v>
                </c:pt>
                <c:pt idx="54103">
                  <c:v>9.3171524475461495E-2</c:v>
                </c:pt>
                <c:pt idx="54104">
                  <c:v>3.0558861963791099E-2</c:v>
                </c:pt>
                <c:pt idx="54105">
                  <c:v>2.21321271318752E-2</c:v>
                </c:pt>
                <c:pt idx="54106">
                  <c:v>4.7434789850573297E-2</c:v>
                </c:pt>
                <c:pt idx="54107">
                  <c:v>9.4234032243229997E-3</c:v>
                </c:pt>
                <c:pt idx="54108">
                  <c:v>1.3570852618826E-2</c:v>
                </c:pt>
                <c:pt idx="54109">
                  <c:v>1.06756979188089E-2</c:v>
                </c:pt>
                <c:pt idx="54110">
                  <c:v>1.6827155882840901E-2</c:v>
                </c:pt>
                <c:pt idx="54111">
                  <c:v>3.7477117674962E-2</c:v>
                </c:pt>
                <c:pt idx="54112">
                  <c:v>5.5780714477516903E-2</c:v>
                </c:pt>
                <c:pt idx="54113">
                  <c:v>1.3803968093333299E-2</c:v>
                </c:pt>
                <c:pt idx="54114">
                  <c:v>3.0964059828704101E-2</c:v>
                </c:pt>
                <c:pt idx="54115">
                  <c:v>2.25327917502103E-2</c:v>
                </c:pt>
                <c:pt idx="54116">
                  <c:v>6.4807430181626102E-2</c:v>
                </c:pt>
                <c:pt idx="54117">
                  <c:v>6.44696470757707E-2</c:v>
                </c:pt>
                <c:pt idx="54118">
                  <c:v>1.5472577648764099E-2</c:v>
                </c:pt>
                <c:pt idx="54119">
                  <c:v>2.7429538753088501E-2</c:v>
                </c:pt>
                <c:pt idx="54120">
                  <c:v>7.3181757553820503E-2</c:v>
                </c:pt>
                <c:pt idx="54121">
                  <c:v>1.0673245971557801E-2</c:v>
                </c:pt>
                <c:pt idx="54122">
                  <c:v>1.2591663205823601E-2</c:v>
                </c:pt>
                <c:pt idx="54123">
                  <c:v>4.5857928099743803E-2</c:v>
                </c:pt>
                <c:pt idx="54124">
                  <c:v>7.3813395174866001E-2</c:v>
                </c:pt>
                <c:pt idx="54125">
                  <c:v>3.9291914590388298E-2</c:v>
                </c:pt>
                <c:pt idx="54126">
                  <c:v>1.1918604700624899E-2</c:v>
                </c:pt>
                <c:pt idx="54127">
                  <c:v>5.0007026251751102E-2</c:v>
                </c:pt>
                <c:pt idx="54128">
                  <c:v>9.3441886444938504E-2</c:v>
                </c:pt>
                <c:pt idx="54129">
                  <c:v>6.9113713796587706E-2</c:v>
                </c:pt>
                <c:pt idx="54130">
                  <c:v>1.40651664361285E-2</c:v>
                </c:pt>
                <c:pt idx="54131">
                  <c:v>3.3222101743707697E-2</c:v>
                </c:pt>
                <c:pt idx="54132">
                  <c:v>3.0122286575605301E-2</c:v>
                </c:pt>
                <c:pt idx="54133">
                  <c:v>1.06599733004029E-2</c:v>
                </c:pt>
                <c:pt idx="54134">
                  <c:v>2.23694178452735E-2</c:v>
                </c:pt>
                <c:pt idx="54135">
                  <c:v>3.8455252559187497E-2</c:v>
                </c:pt>
                <c:pt idx="54136">
                  <c:v>1.0968176339937999E-2</c:v>
                </c:pt>
                <c:pt idx="54137">
                  <c:v>1.2964759826207199E-2</c:v>
                </c:pt>
                <c:pt idx="54138">
                  <c:v>6.7232383678853494E-2</c:v>
                </c:pt>
                <c:pt idx="54139">
                  <c:v>2.9330603283404099E-2</c:v>
                </c:pt>
                <c:pt idx="54140">
                  <c:v>2.8476954995955098E-2</c:v>
                </c:pt>
                <c:pt idx="54141">
                  <c:v>1.48108915120499E-2</c:v>
                </c:pt>
                <c:pt idx="54142">
                  <c:v>2.12019500429989E-2</c:v>
                </c:pt>
                <c:pt idx="54143">
                  <c:v>4.2203846357419798E-2</c:v>
                </c:pt>
                <c:pt idx="54144">
                  <c:v>1.07361445454847E-2</c:v>
                </c:pt>
                <c:pt idx="54145">
                  <c:v>1.1981744102583101E-2</c:v>
                </c:pt>
                <c:pt idx="54146">
                  <c:v>2.98752695958029E-2</c:v>
                </c:pt>
                <c:pt idx="54147">
                  <c:v>1.10812416854289E-2</c:v>
                </c:pt>
                <c:pt idx="54148">
                  <c:v>2.8052474918890499E-2</c:v>
                </c:pt>
                <c:pt idx="54149">
                  <c:v>2.5581608597286198E-2</c:v>
                </c:pt>
                <c:pt idx="54150">
                  <c:v>8.2727640473558905E-2</c:v>
                </c:pt>
                <c:pt idx="54151">
                  <c:v>2.9861618226876201E-2</c:v>
                </c:pt>
                <c:pt idx="54152">
                  <c:v>1.1426982675002801E-2</c:v>
                </c:pt>
                <c:pt idx="54153">
                  <c:v>1.98529038574141E-2</c:v>
                </c:pt>
                <c:pt idx="54154">
                  <c:v>3.7910501825382803E-2</c:v>
                </c:pt>
                <c:pt idx="54155">
                  <c:v>3.4215432849585899E-2</c:v>
                </c:pt>
                <c:pt idx="54156">
                  <c:v>1.9989570930455801E-2</c:v>
                </c:pt>
                <c:pt idx="54157">
                  <c:v>1.7913979531263301E-2</c:v>
                </c:pt>
                <c:pt idx="54158">
                  <c:v>1.9134043378944001E-2</c:v>
                </c:pt>
                <c:pt idx="54159">
                  <c:v>1.8026934707093399E-2</c:v>
                </c:pt>
                <c:pt idx="54160">
                  <c:v>1.77137003905854E-2</c:v>
                </c:pt>
                <c:pt idx="54161">
                  <c:v>4.37911658810307E-2</c:v>
                </c:pt>
                <c:pt idx="54162">
                  <c:v>3.0259886243467999E-2</c:v>
                </c:pt>
                <c:pt idx="54163">
                  <c:v>5.1334642045157003E-2</c:v>
                </c:pt>
                <c:pt idx="54164">
                  <c:v>6.0712937452689797E-2</c:v>
                </c:pt>
                <c:pt idx="54165">
                  <c:v>1.0708449874958399E-2</c:v>
                </c:pt>
                <c:pt idx="54166">
                  <c:v>1.8984242030652899E-2</c:v>
                </c:pt>
                <c:pt idx="54167">
                  <c:v>1.8091055078308899E-2</c:v>
                </c:pt>
                <c:pt idx="54168">
                  <c:v>6.3921094291105304E-2</c:v>
                </c:pt>
                <c:pt idx="54169">
                  <c:v>1.65713718620818E-2</c:v>
                </c:pt>
                <c:pt idx="54170">
                  <c:v>2.45029877021057E-2</c:v>
                </c:pt>
                <c:pt idx="54171">
                  <c:v>1.0428205774229799E-2</c:v>
                </c:pt>
                <c:pt idx="54172">
                  <c:v>1.18053290815598E-2</c:v>
                </c:pt>
                <c:pt idx="54173">
                  <c:v>2.2125043287532099E-2</c:v>
                </c:pt>
                <c:pt idx="54174">
                  <c:v>1.2398031560147399E-2</c:v>
                </c:pt>
                <c:pt idx="54175">
                  <c:v>2.6811614182775601E-2</c:v>
                </c:pt>
                <c:pt idx="54176">
                  <c:v>9.7964425624534907E-3</c:v>
                </c:pt>
                <c:pt idx="54177">
                  <c:v>1.29109470105974E-2</c:v>
                </c:pt>
                <c:pt idx="54178">
                  <c:v>2.75739814851854E-2</c:v>
                </c:pt>
                <c:pt idx="54179">
                  <c:v>6.9618477300703793E-2</c:v>
                </c:pt>
                <c:pt idx="54180">
                  <c:v>6.3441953474136697E-2</c:v>
                </c:pt>
                <c:pt idx="54181">
                  <c:v>1.29919172943766E-2</c:v>
                </c:pt>
                <c:pt idx="54182">
                  <c:v>1.0674570201551201E-2</c:v>
                </c:pt>
                <c:pt idx="54183">
                  <c:v>7.1124131064576698E-2</c:v>
                </c:pt>
                <c:pt idx="54184">
                  <c:v>5.53787712450792E-2</c:v>
                </c:pt>
                <c:pt idx="54185">
                  <c:v>1.06927026984371E-2</c:v>
                </c:pt>
                <c:pt idx="54186">
                  <c:v>1.2421017644323301E-2</c:v>
                </c:pt>
                <c:pt idx="54187">
                  <c:v>1.14276188233746E-2</c:v>
                </c:pt>
                <c:pt idx="54188">
                  <c:v>7.1383079515853098E-2</c:v>
                </c:pt>
                <c:pt idx="54189">
                  <c:v>3.6563902261179497E-2</c:v>
                </c:pt>
                <c:pt idx="54190">
                  <c:v>2.30646090403301E-2</c:v>
                </c:pt>
                <c:pt idx="54191">
                  <c:v>1.19924118265898E-2</c:v>
                </c:pt>
                <c:pt idx="54192">
                  <c:v>3.6599358135682603E-2</c:v>
                </c:pt>
                <c:pt idx="54193">
                  <c:v>2.5092326102186001E-2</c:v>
                </c:pt>
                <c:pt idx="54194">
                  <c:v>3.08677264449253E-2</c:v>
                </c:pt>
                <c:pt idx="54195">
                  <c:v>8.0463815139220393E-2</c:v>
                </c:pt>
                <c:pt idx="54196">
                  <c:v>1.4465415522833E-2</c:v>
                </c:pt>
                <c:pt idx="54197">
                  <c:v>1.7727349145322199E-2</c:v>
                </c:pt>
                <c:pt idx="54198">
                  <c:v>3.9283431942675397E-2</c:v>
                </c:pt>
                <c:pt idx="54199">
                  <c:v>5.69779022067404E-2</c:v>
                </c:pt>
                <c:pt idx="54200">
                  <c:v>1.08101377770941E-2</c:v>
                </c:pt>
                <c:pt idx="54201">
                  <c:v>2.62657561117456E-2</c:v>
                </c:pt>
                <c:pt idx="54202">
                  <c:v>3.27172222699798E-2</c:v>
                </c:pt>
                <c:pt idx="54203">
                  <c:v>1.5796161522602398E-2</c:v>
                </c:pt>
                <c:pt idx="54204">
                  <c:v>5.2832033324531402E-2</c:v>
                </c:pt>
                <c:pt idx="54205">
                  <c:v>1.8548463991999799E-2</c:v>
                </c:pt>
                <c:pt idx="54206">
                  <c:v>5.19790180004185E-2</c:v>
                </c:pt>
                <c:pt idx="54207">
                  <c:v>6.3041886107812195E-2</c:v>
                </c:pt>
                <c:pt idx="54208">
                  <c:v>1.2654009681300701E-2</c:v>
                </c:pt>
                <c:pt idx="54209">
                  <c:v>3.4686739329902599E-2</c:v>
                </c:pt>
                <c:pt idx="54210">
                  <c:v>7.1989040299028195E-2</c:v>
                </c:pt>
                <c:pt idx="54211">
                  <c:v>1.32020796566825E-2</c:v>
                </c:pt>
                <c:pt idx="54212">
                  <c:v>2.4146386723816301E-2</c:v>
                </c:pt>
                <c:pt idx="54213">
                  <c:v>1.8983249143367301E-2</c:v>
                </c:pt>
                <c:pt idx="54214">
                  <c:v>1.3969949785102E-2</c:v>
                </c:pt>
                <c:pt idx="54215">
                  <c:v>2.9609592949409999E-2</c:v>
                </c:pt>
                <c:pt idx="54216">
                  <c:v>3.2942654390276702E-2</c:v>
                </c:pt>
                <c:pt idx="54217">
                  <c:v>8.6869728607749705E-2</c:v>
                </c:pt>
                <c:pt idx="54218">
                  <c:v>2.3587643793495799E-2</c:v>
                </c:pt>
                <c:pt idx="54219">
                  <c:v>1.9984297207926799E-2</c:v>
                </c:pt>
                <c:pt idx="54220">
                  <c:v>3.15966947538176E-2</c:v>
                </c:pt>
                <c:pt idx="54221">
                  <c:v>1.52114094075009E-2</c:v>
                </c:pt>
                <c:pt idx="54222">
                  <c:v>2.4385258471509901E-2</c:v>
                </c:pt>
                <c:pt idx="54223">
                  <c:v>1.4049828074976799E-2</c:v>
                </c:pt>
                <c:pt idx="54224">
                  <c:v>1.4098505264807999E-2</c:v>
                </c:pt>
                <c:pt idx="54225">
                  <c:v>1.15627152953126E-2</c:v>
                </c:pt>
                <c:pt idx="54226">
                  <c:v>9.4062100991686506E-2</c:v>
                </c:pt>
                <c:pt idx="54227">
                  <c:v>1.59506389723129E-2</c:v>
                </c:pt>
                <c:pt idx="54228">
                  <c:v>1.7291167899842998E-2</c:v>
                </c:pt>
                <c:pt idx="54229">
                  <c:v>9.9915556444949791E-3</c:v>
                </c:pt>
                <c:pt idx="54230">
                  <c:v>1.7875642304952699E-2</c:v>
                </c:pt>
                <c:pt idx="54231">
                  <c:v>3.3530038624768103E-2</c:v>
                </c:pt>
                <c:pt idx="54232">
                  <c:v>1.6518850410233901E-2</c:v>
                </c:pt>
                <c:pt idx="54233">
                  <c:v>3.5420824006594E-2</c:v>
                </c:pt>
                <c:pt idx="54234">
                  <c:v>6.7427546658554993E-2</c:v>
                </c:pt>
                <c:pt idx="54235">
                  <c:v>2.1615886123967198E-2</c:v>
                </c:pt>
                <c:pt idx="54236">
                  <c:v>3.9515972596547898E-2</c:v>
                </c:pt>
                <c:pt idx="54237">
                  <c:v>2.73754185988196E-2</c:v>
                </c:pt>
                <c:pt idx="54238">
                  <c:v>4.8583939723753002E-2</c:v>
                </c:pt>
                <c:pt idx="54239">
                  <c:v>1.62560730517048E-2</c:v>
                </c:pt>
                <c:pt idx="54240">
                  <c:v>1.20920037103472E-2</c:v>
                </c:pt>
                <c:pt idx="54241">
                  <c:v>1.8169378286656001E-2</c:v>
                </c:pt>
                <c:pt idx="54242">
                  <c:v>2.11552003249426E-2</c:v>
                </c:pt>
                <c:pt idx="54243">
                  <c:v>1.6853521889294398E-2</c:v>
                </c:pt>
                <c:pt idx="54244">
                  <c:v>3.1237513555208499E-2</c:v>
                </c:pt>
                <c:pt idx="54245">
                  <c:v>1.4972375575390299E-2</c:v>
                </c:pt>
                <c:pt idx="54246">
                  <c:v>1.45093798753427E-2</c:v>
                </c:pt>
                <c:pt idx="54247">
                  <c:v>2.0069953413019301E-2</c:v>
                </c:pt>
                <c:pt idx="54248">
                  <c:v>1.37627766507727E-2</c:v>
                </c:pt>
                <c:pt idx="54249">
                  <c:v>4.1278361454567702E-2</c:v>
                </c:pt>
                <c:pt idx="54250">
                  <c:v>2.55933655999564E-2</c:v>
                </c:pt>
                <c:pt idx="54251">
                  <c:v>2.1725231599391801E-2</c:v>
                </c:pt>
                <c:pt idx="54252">
                  <c:v>2.6610164861896698E-2</c:v>
                </c:pt>
                <c:pt idx="54253">
                  <c:v>2.7412876597415599E-2</c:v>
                </c:pt>
                <c:pt idx="54254">
                  <c:v>1.3588519463110699E-2</c:v>
                </c:pt>
                <c:pt idx="54255">
                  <c:v>6.3592388654395801E-2</c:v>
                </c:pt>
                <c:pt idx="54256">
                  <c:v>1.5007633404889999E-2</c:v>
                </c:pt>
                <c:pt idx="54257">
                  <c:v>1.0988719324724601E-2</c:v>
                </c:pt>
                <c:pt idx="54258">
                  <c:v>1.14258477302991E-2</c:v>
                </c:pt>
                <c:pt idx="54259">
                  <c:v>4.26899006655257E-2</c:v>
                </c:pt>
                <c:pt idx="54260">
                  <c:v>1.7890469183414501E-2</c:v>
                </c:pt>
                <c:pt idx="54261">
                  <c:v>1.4841655192887E-2</c:v>
                </c:pt>
                <c:pt idx="54262">
                  <c:v>4.5016079198240598E-2</c:v>
                </c:pt>
                <c:pt idx="54263">
                  <c:v>2.6027983739063999E-2</c:v>
                </c:pt>
                <c:pt idx="54264">
                  <c:v>1.17719159039016E-2</c:v>
                </c:pt>
                <c:pt idx="54265">
                  <c:v>1.54465273557807E-2</c:v>
                </c:pt>
                <c:pt idx="54266">
                  <c:v>1.6369479724536298E-2</c:v>
                </c:pt>
                <c:pt idx="54267">
                  <c:v>1.21644881540541E-2</c:v>
                </c:pt>
                <c:pt idx="54268">
                  <c:v>7.8257209459495006E-2</c:v>
                </c:pt>
                <c:pt idx="54269">
                  <c:v>9.3517177989994205E-2</c:v>
                </c:pt>
                <c:pt idx="54270">
                  <c:v>6.6543770155531007E-2</c:v>
                </c:pt>
                <c:pt idx="54271">
                  <c:v>1.3165005823970601E-2</c:v>
                </c:pt>
                <c:pt idx="54272">
                  <c:v>2.76835629394462E-2</c:v>
                </c:pt>
                <c:pt idx="54273">
                  <c:v>2.51339821680731E-2</c:v>
                </c:pt>
                <c:pt idx="54274">
                  <c:v>1.30167325760536E-2</c:v>
                </c:pt>
                <c:pt idx="54275">
                  <c:v>1.26227282091747E-2</c:v>
                </c:pt>
                <c:pt idx="54276">
                  <c:v>1.4522450607639001E-2</c:v>
                </c:pt>
                <c:pt idx="54277">
                  <c:v>4.2233199481839401E-2</c:v>
                </c:pt>
                <c:pt idx="54278">
                  <c:v>6.8727766537781301E-2</c:v>
                </c:pt>
                <c:pt idx="54279">
                  <c:v>2.0226973695848499E-2</c:v>
                </c:pt>
                <c:pt idx="54280">
                  <c:v>1.4232371358666901E-2</c:v>
                </c:pt>
                <c:pt idx="54281">
                  <c:v>2.07825503048778E-2</c:v>
                </c:pt>
                <c:pt idx="54282">
                  <c:v>1.49712252530437E-2</c:v>
                </c:pt>
                <c:pt idx="54283">
                  <c:v>6.4192132165532406E-2</c:v>
                </c:pt>
                <c:pt idx="54284">
                  <c:v>1.06390885705215E-2</c:v>
                </c:pt>
                <c:pt idx="54285">
                  <c:v>2.40825924821296E-2</c:v>
                </c:pt>
                <c:pt idx="54286">
                  <c:v>1.4984549266505999E-2</c:v>
                </c:pt>
                <c:pt idx="54287">
                  <c:v>1.08940108695541E-2</c:v>
                </c:pt>
                <c:pt idx="54288">
                  <c:v>1.5638767598222001E-2</c:v>
                </c:pt>
                <c:pt idx="54289">
                  <c:v>9.4416137746463E-2</c:v>
                </c:pt>
                <c:pt idx="54290">
                  <c:v>1.5659992310081201E-2</c:v>
                </c:pt>
                <c:pt idx="54291">
                  <c:v>1.2108639395014E-2</c:v>
                </c:pt>
                <c:pt idx="54292">
                  <c:v>4.5772218335865103E-2</c:v>
                </c:pt>
                <c:pt idx="54293">
                  <c:v>2.3408143403261299E-2</c:v>
                </c:pt>
                <c:pt idx="54294">
                  <c:v>2.32030355078745E-2</c:v>
                </c:pt>
                <c:pt idx="54295">
                  <c:v>3.03457509112246E-2</c:v>
                </c:pt>
                <c:pt idx="54296">
                  <c:v>1.7800089230558799E-2</c:v>
                </c:pt>
                <c:pt idx="54297">
                  <c:v>1.2595002411312299E-2</c:v>
                </c:pt>
                <c:pt idx="54298">
                  <c:v>2.00160860537359E-2</c:v>
                </c:pt>
                <c:pt idx="54299">
                  <c:v>1.4174135862588E-2</c:v>
                </c:pt>
                <c:pt idx="54300">
                  <c:v>1.91530223676455E-2</c:v>
                </c:pt>
                <c:pt idx="54301">
                  <c:v>2.0322158099357401E-2</c:v>
                </c:pt>
                <c:pt idx="54302">
                  <c:v>1.41603158413743E-2</c:v>
                </c:pt>
                <c:pt idx="54303">
                  <c:v>4.50898777942614E-2</c:v>
                </c:pt>
                <c:pt idx="54304">
                  <c:v>2.0756580657600901E-2</c:v>
                </c:pt>
                <c:pt idx="54305">
                  <c:v>3.4436004301679403E-2</c:v>
                </c:pt>
                <c:pt idx="54306">
                  <c:v>4.4818815825338802E-2</c:v>
                </c:pt>
                <c:pt idx="54307">
                  <c:v>1.1843245075866E-2</c:v>
                </c:pt>
                <c:pt idx="54308">
                  <c:v>1.9581821768731699E-2</c:v>
                </c:pt>
                <c:pt idx="54309">
                  <c:v>2.0688027580461101E-2</c:v>
                </c:pt>
                <c:pt idx="54310">
                  <c:v>1.2265623054962E-2</c:v>
                </c:pt>
                <c:pt idx="54311">
                  <c:v>1.04131981194878E-2</c:v>
                </c:pt>
                <c:pt idx="54312">
                  <c:v>2.1392115745848501E-2</c:v>
                </c:pt>
                <c:pt idx="54313">
                  <c:v>3.30623979082501E-2</c:v>
                </c:pt>
                <c:pt idx="54314">
                  <c:v>1.34056276678741E-2</c:v>
                </c:pt>
                <c:pt idx="54315">
                  <c:v>9.6005313538330903E-3</c:v>
                </c:pt>
                <c:pt idx="54316">
                  <c:v>3.1020039678302899E-2</c:v>
                </c:pt>
                <c:pt idx="54317">
                  <c:v>5.3871758912323098E-2</c:v>
                </c:pt>
                <c:pt idx="54318">
                  <c:v>2.3130726242874499E-2</c:v>
                </c:pt>
                <c:pt idx="54319">
                  <c:v>1.0935821714375399E-2</c:v>
                </c:pt>
                <c:pt idx="54320">
                  <c:v>1.87223652190029E-2</c:v>
                </c:pt>
                <c:pt idx="54321">
                  <c:v>1.93647055868061E-2</c:v>
                </c:pt>
                <c:pt idx="54322">
                  <c:v>1.1056434464671101E-2</c:v>
                </c:pt>
                <c:pt idx="54323">
                  <c:v>1.05719938845569E-2</c:v>
                </c:pt>
                <c:pt idx="54324">
                  <c:v>1.6438245623877801E-2</c:v>
                </c:pt>
                <c:pt idx="54325">
                  <c:v>4.6089237267379797E-2</c:v>
                </c:pt>
                <c:pt idx="54326">
                  <c:v>9.8006272954150805E-3</c:v>
                </c:pt>
                <c:pt idx="54327">
                  <c:v>1.4118180602858601E-2</c:v>
                </c:pt>
                <c:pt idx="54328">
                  <c:v>1.4213780727465399E-2</c:v>
                </c:pt>
                <c:pt idx="54329">
                  <c:v>1.70858160320282E-2</c:v>
                </c:pt>
                <c:pt idx="54330">
                  <c:v>5.4161330576701402E-2</c:v>
                </c:pt>
                <c:pt idx="54331">
                  <c:v>1.29702938889563E-2</c:v>
                </c:pt>
                <c:pt idx="54332">
                  <c:v>2.1297739126039099E-2</c:v>
                </c:pt>
                <c:pt idx="54333">
                  <c:v>1.93276919680197E-2</c:v>
                </c:pt>
                <c:pt idx="54334">
                  <c:v>2.4939419501042E-2</c:v>
                </c:pt>
                <c:pt idx="54335">
                  <c:v>1.15812493206568E-2</c:v>
                </c:pt>
                <c:pt idx="54336">
                  <c:v>9.4731779713301406E-2</c:v>
                </c:pt>
                <c:pt idx="54337">
                  <c:v>8.2366639653425403E-2</c:v>
                </c:pt>
                <c:pt idx="54338">
                  <c:v>1.9438026553307401E-2</c:v>
                </c:pt>
                <c:pt idx="54339">
                  <c:v>2.3053964410958701E-2</c:v>
                </c:pt>
                <c:pt idx="54340">
                  <c:v>1.51110358996005E-2</c:v>
                </c:pt>
                <c:pt idx="54341">
                  <c:v>3.2032796574994103E-2</c:v>
                </c:pt>
                <c:pt idx="54342">
                  <c:v>6.4742935208124505E-2</c:v>
                </c:pt>
                <c:pt idx="54343">
                  <c:v>9.2897785555207293E-2</c:v>
                </c:pt>
                <c:pt idx="54344">
                  <c:v>1.7026584320425E-2</c:v>
                </c:pt>
                <c:pt idx="54345">
                  <c:v>4.5297117805923201E-2</c:v>
                </c:pt>
                <c:pt idx="54346">
                  <c:v>1.30589520259551E-2</c:v>
                </c:pt>
                <c:pt idx="54347">
                  <c:v>1.3718760912889601E-2</c:v>
                </c:pt>
                <c:pt idx="54348">
                  <c:v>1.43687589659362E-2</c:v>
                </c:pt>
                <c:pt idx="54349">
                  <c:v>2.5456707333336898E-2</c:v>
                </c:pt>
                <c:pt idx="54350">
                  <c:v>2.5770524149755499E-2</c:v>
                </c:pt>
                <c:pt idx="54351">
                  <c:v>7.4824438222201597E-2</c:v>
                </c:pt>
                <c:pt idx="54352">
                  <c:v>1.82307253773582E-2</c:v>
                </c:pt>
                <c:pt idx="54353">
                  <c:v>1.62496189041509E-2</c:v>
                </c:pt>
                <c:pt idx="54354">
                  <c:v>1.5787637440272399E-2</c:v>
                </c:pt>
                <c:pt idx="54355">
                  <c:v>2.5221078316209899E-2</c:v>
                </c:pt>
                <c:pt idx="54356">
                  <c:v>2.3379362361740201E-2</c:v>
                </c:pt>
                <c:pt idx="54357">
                  <c:v>5.3909965884378498E-2</c:v>
                </c:pt>
                <c:pt idx="54358">
                  <c:v>1.25147856166745E-2</c:v>
                </c:pt>
                <c:pt idx="54359">
                  <c:v>1.0741780571884201E-2</c:v>
                </c:pt>
                <c:pt idx="54360">
                  <c:v>1.9601067175571599E-2</c:v>
                </c:pt>
                <c:pt idx="54361">
                  <c:v>1.05187128610772E-2</c:v>
                </c:pt>
                <c:pt idx="54362">
                  <c:v>7.3846688851514297E-2</c:v>
                </c:pt>
                <c:pt idx="54363">
                  <c:v>1.5846242570270501E-2</c:v>
                </c:pt>
                <c:pt idx="54364">
                  <c:v>1.22365292513571E-2</c:v>
                </c:pt>
                <c:pt idx="54365">
                  <c:v>1.21220090311059E-2</c:v>
                </c:pt>
                <c:pt idx="54366">
                  <c:v>1.05522911194937E-2</c:v>
                </c:pt>
                <c:pt idx="54367">
                  <c:v>9.8657782401178496E-3</c:v>
                </c:pt>
                <c:pt idx="54368">
                  <c:v>1.6075899962430501E-2</c:v>
                </c:pt>
                <c:pt idx="54369">
                  <c:v>1.11164641387697E-2</c:v>
                </c:pt>
                <c:pt idx="54370">
                  <c:v>1.5388793412931799E-2</c:v>
                </c:pt>
                <c:pt idx="54371">
                  <c:v>5.2108168183183298E-2</c:v>
                </c:pt>
                <c:pt idx="54372">
                  <c:v>1.06016683288287E-2</c:v>
                </c:pt>
                <c:pt idx="54373">
                  <c:v>4.02647564719694E-2</c:v>
                </c:pt>
                <c:pt idx="54374">
                  <c:v>1.49668743569101E-2</c:v>
                </c:pt>
                <c:pt idx="54375">
                  <c:v>1.20228888447831E-2</c:v>
                </c:pt>
                <c:pt idx="54376">
                  <c:v>2.2362845489052999E-2</c:v>
                </c:pt>
                <c:pt idx="54377">
                  <c:v>6.4770601824370402E-2</c:v>
                </c:pt>
                <c:pt idx="54378">
                  <c:v>3.8693812036628902E-2</c:v>
                </c:pt>
                <c:pt idx="54379">
                  <c:v>1.76952064727629E-2</c:v>
                </c:pt>
                <c:pt idx="54380">
                  <c:v>1.1407125858209501E-2</c:v>
                </c:pt>
                <c:pt idx="54381">
                  <c:v>3.5484261451213597E-2</c:v>
                </c:pt>
                <c:pt idx="54382">
                  <c:v>3.3911487428788502E-2</c:v>
                </c:pt>
                <c:pt idx="54383">
                  <c:v>1.4364796290804401E-2</c:v>
                </c:pt>
                <c:pt idx="54384">
                  <c:v>4.6930960699873098E-2</c:v>
                </c:pt>
                <c:pt idx="54385">
                  <c:v>2.0275609274519601E-2</c:v>
                </c:pt>
                <c:pt idx="54386">
                  <c:v>1.6368729836295899E-2</c:v>
                </c:pt>
                <c:pt idx="54387">
                  <c:v>1.12002562742941E-2</c:v>
                </c:pt>
                <c:pt idx="54388">
                  <c:v>1.09305991580434E-2</c:v>
                </c:pt>
                <c:pt idx="54389">
                  <c:v>7.7910212799999795E-2</c:v>
                </c:pt>
                <c:pt idx="54390">
                  <c:v>1.3724738345842201E-2</c:v>
                </c:pt>
                <c:pt idx="54391">
                  <c:v>1.1812092439303401E-2</c:v>
                </c:pt>
                <c:pt idx="54392">
                  <c:v>4.8443992317998501E-2</c:v>
                </c:pt>
                <c:pt idx="54393">
                  <c:v>2.9683199645006601E-2</c:v>
                </c:pt>
                <c:pt idx="54394">
                  <c:v>3.2395522960041702E-2</c:v>
                </c:pt>
                <c:pt idx="54395">
                  <c:v>4.1300837144327703E-2</c:v>
                </c:pt>
                <c:pt idx="54396">
                  <c:v>2.0597477913015898E-2</c:v>
                </c:pt>
                <c:pt idx="54397">
                  <c:v>7.5746117255266296E-2</c:v>
                </c:pt>
                <c:pt idx="54398">
                  <c:v>5.5415565598513301E-2</c:v>
                </c:pt>
                <c:pt idx="54399">
                  <c:v>1.42212979560195E-2</c:v>
                </c:pt>
                <c:pt idx="54400">
                  <c:v>3.1946009217594898E-2</c:v>
                </c:pt>
                <c:pt idx="54401">
                  <c:v>1.0727178735947101E-2</c:v>
                </c:pt>
                <c:pt idx="54402">
                  <c:v>2.0306781129062101E-2</c:v>
                </c:pt>
                <c:pt idx="54403">
                  <c:v>1.8675428347659801E-2</c:v>
                </c:pt>
                <c:pt idx="54404">
                  <c:v>2.0039609475955601E-2</c:v>
                </c:pt>
                <c:pt idx="54405">
                  <c:v>4.60683260132125E-2</c:v>
                </c:pt>
                <c:pt idx="54406">
                  <c:v>3.9582762124565997E-2</c:v>
                </c:pt>
                <c:pt idx="54407">
                  <c:v>1.42045144587928E-2</c:v>
                </c:pt>
                <c:pt idx="54408">
                  <c:v>1.08193347952749E-2</c:v>
                </c:pt>
                <c:pt idx="54409">
                  <c:v>8.3571679508688698E-2</c:v>
                </c:pt>
                <c:pt idx="54410">
                  <c:v>1.26818012149454E-2</c:v>
                </c:pt>
                <c:pt idx="54411">
                  <c:v>2.0931931681828799E-2</c:v>
                </c:pt>
                <c:pt idx="54412">
                  <c:v>1.42212192757698E-2</c:v>
                </c:pt>
                <c:pt idx="54413">
                  <c:v>3.3638112268358299E-2</c:v>
                </c:pt>
                <c:pt idx="54414">
                  <c:v>1.4813557930365999E-2</c:v>
                </c:pt>
                <c:pt idx="54415">
                  <c:v>1.49533474390051E-2</c:v>
                </c:pt>
                <c:pt idx="54416">
                  <c:v>1.37911612813243E-2</c:v>
                </c:pt>
                <c:pt idx="54417">
                  <c:v>2.1983003903850998E-2</c:v>
                </c:pt>
                <c:pt idx="54418">
                  <c:v>3.6714732263383197E-2</c:v>
                </c:pt>
                <c:pt idx="54419">
                  <c:v>1.0523901983464E-2</c:v>
                </c:pt>
                <c:pt idx="54420">
                  <c:v>5.4557790809591701E-2</c:v>
                </c:pt>
                <c:pt idx="54421">
                  <c:v>1.9064505584673801E-2</c:v>
                </c:pt>
                <c:pt idx="54422">
                  <c:v>1.30436103252766E-2</c:v>
                </c:pt>
                <c:pt idx="54423">
                  <c:v>7.2682833615459005E-2</c:v>
                </c:pt>
                <c:pt idx="54424">
                  <c:v>6.4305977085539701E-2</c:v>
                </c:pt>
                <c:pt idx="54425">
                  <c:v>1.5613932614903899E-2</c:v>
                </c:pt>
                <c:pt idx="54426">
                  <c:v>1.4235334244671599E-2</c:v>
                </c:pt>
                <c:pt idx="54427">
                  <c:v>1.33138335821383E-2</c:v>
                </c:pt>
                <c:pt idx="54428">
                  <c:v>2.89005232492607E-2</c:v>
                </c:pt>
                <c:pt idx="54429">
                  <c:v>9.5310110593085307E-2</c:v>
                </c:pt>
                <c:pt idx="54430">
                  <c:v>4.05655089469599E-2</c:v>
                </c:pt>
                <c:pt idx="54431">
                  <c:v>1.31690811391486E-2</c:v>
                </c:pt>
                <c:pt idx="54432">
                  <c:v>1.4415178695723301E-2</c:v>
                </c:pt>
                <c:pt idx="54433">
                  <c:v>1.1938075209846201E-2</c:v>
                </c:pt>
                <c:pt idx="54434">
                  <c:v>1.4127457137548999E-2</c:v>
                </c:pt>
                <c:pt idx="54435">
                  <c:v>1.0103529230753401E-2</c:v>
                </c:pt>
                <c:pt idx="54436">
                  <c:v>1.9488262480905599E-2</c:v>
                </c:pt>
                <c:pt idx="54437">
                  <c:v>2.4897480321070298E-2</c:v>
                </c:pt>
                <c:pt idx="54438">
                  <c:v>1.06423662953401E-2</c:v>
                </c:pt>
                <c:pt idx="54439">
                  <c:v>3.69455617203358E-2</c:v>
                </c:pt>
                <c:pt idx="54440">
                  <c:v>1.3380429633721399E-2</c:v>
                </c:pt>
                <c:pt idx="54441">
                  <c:v>1.5806927020610501E-2</c:v>
                </c:pt>
                <c:pt idx="54442">
                  <c:v>1.63579233394925E-2</c:v>
                </c:pt>
                <c:pt idx="54443">
                  <c:v>2.5455947437911599E-2</c:v>
                </c:pt>
                <c:pt idx="54444">
                  <c:v>4.2705030710879603E-2</c:v>
                </c:pt>
                <c:pt idx="54445">
                  <c:v>1.9650556492940102E-2</c:v>
                </c:pt>
                <c:pt idx="54446">
                  <c:v>2.3519242531155199E-2</c:v>
                </c:pt>
                <c:pt idx="54447">
                  <c:v>1.1000338886160701E-2</c:v>
                </c:pt>
                <c:pt idx="54448">
                  <c:v>1.47350290528104E-2</c:v>
                </c:pt>
                <c:pt idx="54449">
                  <c:v>6.9723929690025499E-2</c:v>
                </c:pt>
                <c:pt idx="54450">
                  <c:v>2.74814095850947E-2</c:v>
                </c:pt>
                <c:pt idx="54451">
                  <c:v>3.60287029235015E-2</c:v>
                </c:pt>
                <c:pt idx="54452">
                  <c:v>1.2339460827788799E-2</c:v>
                </c:pt>
                <c:pt idx="54453">
                  <c:v>6.6730334230326094E-2</c:v>
                </c:pt>
                <c:pt idx="54454">
                  <c:v>9.5624138009997695E-2</c:v>
                </c:pt>
                <c:pt idx="54455">
                  <c:v>1.3151460352917701E-2</c:v>
                </c:pt>
                <c:pt idx="54456">
                  <c:v>2.3187562569483001E-2</c:v>
                </c:pt>
                <c:pt idx="54457">
                  <c:v>1.7941976638523701E-2</c:v>
                </c:pt>
                <c:pt idx="54458">
                  <c:v>2.6703324574106301E-2</c:v>
                </c:pt>
                <c:pt idx="54459">
                  <c:v>2.0187192204478101E-2</c:v>
                </c:pt>
                <c:pt idx="54460">
                  <c:v>3.4107909945949699E-2</c:v>
                </c:pt>
                <c:pt idx="54461">
                  <c:v>5.32115754435478E-2</c:v>
                </c:pt>
                <c:pt idx="54462">
                  <c:v>7.6919010254133502E-2</c:v>
                </c:pt>
                <c:pt idx="54463">
                  <c:v>9.5865521983070894E-3</c:v>
                </c:pt>
                <c:pt idx="54464">
                  <c:v>9.4492145251771603E-2</c:v>
                </c:pt>
                <c:pt idx="54465">
                  <c:v>2.5675901525009901E-2</c:v>
                </c:pt>
                <c:pt idx="54466">
                  <c:v>1.6330093964302801E-2</c:v>
                </c:pt>
                <c:pt idx="54467">
                  <c:v>3.8401728459626E-2</c:v>
                </c:pt>
                <c:pt idx="54468">
                  <c:v>2.9225411218297598E-2</c:v>
                </c:pt>
                <c:pt idx="54469">
                  <c:v>5.2335574384589099E-2</c:v>
                </c:pt>
                <c:pt idx="54470">
                  <c:v>1.4003604979319699E-2</c:v>
                </c:pt>
                <c:pt idx="54471">
                  <c:v>2.04307765321819E-2</c:v>
                </c:pt>
                <c:pt idx="54472">
                  <c:v>4.99635422530086E-2</c:v>
                </c:pt>
                <c:pt idx="54473">
                  <c:v>8.2827501599176706E-2</c:v>
                </c:pt>
                <c:pt idx="54474">
                  <c:v>1.4502483711246201E-2</c:v>
                </c:pt>
                <c:pt idx="54475">
                  <c:v>3.59492884832898E-2</c:v>
                </c:pt>
                <c:pt idx="54476">
                  <c:v>1.5430627427423901E-2</c:v>
                </c:pt>
                <c:pt idx="54477">
                  <c:v>1.5942406935196999E-2</c:v>
                </c:pt>
                <c:pt idx="54478">
                  <c:v>1.13695201136672E-2</c:v>
                </c:pt>
                <c:pt idx="54479">
                  <c:v>2.9077612944596199E-2</c:v>
                </c:pt>
                <c:pt idx="54480">
                  <c:v>9.8046061064183399E-2</c:v>
                </c:pt>
                <c:pt idx="54481">
                  <c:v>1.12202518624399E-2</c:v>
                </c:pt>
                <c:pt idx="54482">
                  <c:v>2.2988991761762299E-2</c:v>
                </c:pt>
                <c:pt idx="54483">
                  <c:v>1.4579107681642301E-2</c:v>
                </c:pt>
                <c:pt idx="54484">
                  <c:v>1.56735237315591E-2</c:v>
                </c:pt>
                <c:pt idx="54485">
                  <c:v>4.7396414939083698E-2</c:v>
                </c:pt>
                <c:pt idx="54486">
                  <c:v>1.13695533965332E-2</c:v>
                </c:pt>
                <c:pt idx="54487">
                  <c:v>1.9758216248034401E-2</c:v>
                </c:pt>
                <c:pt idx="54488">
                  <c:v>3.0129398820172602E-2</c:v>
                </c:pt>
                <c:pt idx="54489">
                  <c:v>1.1063527600117E-2</c:v>
                </c:pt>
                <c:pt idx="54490">
                  <c:v>1.8211769494045099E-2</c:v>
                </c:pt>
                <c:pt idx="54491">
                  <c:v>1.01149050449886E-2</c:v>
                </c:pt>
                <c:pt idx="54492">
                  <c:v>5.4770777255213697E-2</c:v>
                </c:pt>
                <c:pt idx="54493">
                  <c:v>1.4931533034413301E-2</c:v>
                </c:pt>
                <c:pt idx="54494">
                  <c:v>1.0805271179097801E-2</c:v>
                </c:pt>
                <c:pt idx="54495">
                  <c:v>3.30716551175773E-2</c:v>
                </c:pt>
                <c:pt idx="54496">
                  <c:v>4.6778278400770298E-2</c:v>
                </c:pt>
                <c:pt idx="54497">
                  <c:v>2.66200218720909E-2</c:v>
                </c:pt>
                <c:pt idx="54498">
                  <c:v>8.6357827677080404E-2</c:v>
                </c:pt>
                <c:pt idx="54499">
                  <c:v>1.05239873546634E-2</c:v>
                </c:pt>
                <c:pt idx="54500">
                  <c:v>1.0166739872745099E-2</c:v>
                </c:pt>
                <c:pt idx="54501">
                  <c:v>4.11880635996636E-2</c:v>
                </c:pt>
                <c:pt idx="54502">
                  <c:v>1.5340573302424099E-2</c:v>
                </c:pt>
                <c:pt idx="54503">
                  <c:v>2.2999303421335601E-2</c:v>
                </c:pt>
                <c:pt idx="54504">
                  <c:v>2.2340081532862901E-2</c:v>
                </c:pt>
                <c:pt idx="54505">
                  <c:v>1.47746851090721E-2</c:v>
                </c:pt>
                <c:pt idx="54506">
                  <c:v>3.7792480906947701E-2</c:v>
                </c:pt>
                <c:pt idx="54507">
                  <c:v>1.7134485142218599E-2</c:v>
                </c:pt>
                <c:pt idx="54508">
                  <c:v>1.20565994326499E-2</c:v>
                </c:pt>
                <c:pt idx="54509">
                  <c:v>1.8721732679198098E-2</c:v>
                </c:pt>
                <c:pt idx="54510">
                  <c:v>1.0144005011878E-2</c:v>
                </c:pt>
                <c:pt idx="54511">
                  <c:v>1.2062096877377601E-2</c:v>
                </c:pt>
                <c:pt idx="54512">
                  <c:v>2.5789387990020299E-2</c:v>
                </c:pt>
                <c:pt idx="54513">
                  <c:v>1.7765276961466101E-2</c:v>
                </c:pt>
                <c:pt idx="54514">
                  <c:v>1.2642415227765699E-2</c:v>
                </c:pt>
                <c:pt idx="54515">
                  <c:v>1.68362472401405E-2</c:v>
                </c:pt>
                <c:pt idx="54516">
                  <c:v>4.8179943028525997E-2</c:v>
                </c:pt>
                <c:pt idx="54517">
                  <c:v>2.1425715697987999E-2</c:v>
                </c:pt>
                <c:pt idx="54518">
                  <c:v>1.3358905916381799E-2</c:v>
                </c:pt>
                <c:pt idx="54519">
                  <c:v>4.4498071899785899E-2</c:v>
                </c:pt>
                <c:pt idx="54520">
                  <c:v>1.6513799515464E-2</c:v>
                </c:pt>
                <c:pt idx="54521">
                  <c:v>2.67274852375501E-2</c:v>
                </c:pt>
                <c:pt idx="54522">
                  <c:v>7.0628251366737296E-2</c:v>
                </c:pt>
                <c:pt idx="54523">
                  <c:v>2.8843613843174399E-2</c:v>
                </c:pt>
                <c:pt idx="54524">
                  <c:v>1.0201664150383699E-2</c:v>
                </c:pt>
                <c:pt idx="54525">
                  <c:v>6.4132861196973395E-2</c:v>
                </c:pt>
                <c:pt idx="54526">
                  <c:v>1.6730103638196998E-2</c:v>
                </c:pt>
                <c:pt idx="54527">
                  <c:v>1.6906372220784099E-2</c:v>
                </c:pt>
                <c:pt idx="54528">
                  <c:v>1.7126885718995701E-2</c:v>
                </c:pt>
                <c:pt idx="54529">
                  <c:v>1.5896554880030101E-2</c:v>
                </c:pt>
                <c:pt idx="54530">
                  <c:v>1.7906577987099999E-2</c:v>
                </c:pt>
                <c:pt idx="54531">
                  <c:v>1.26739131823972E-2</c:v>
                </c:pt>
                <c:pt idx="54532">
                  <c:v>1.50867138683425E-2</c:v>
                </c:pt>
                <c:pt idx="54533">
                  <c:v>7.1215527045934798E-2</c:v>
                </c:pt>
                <c:pt idx="54534">
                  <c:v>1.42910524125043E-2</c:v>
                </c:pt>
                <c:pt idx="54535">
                  <c:v>4.79031793034684E-2</c:v>
                </c:pt>
                <c:pt idx="54536">
                  <c:v>1.9166904026358199E-2</c:v>
                </c:pt>
                <c:pt idx="54537">
                  <c:v>1.31704568630409E-2</c:v>
                </c:pt>
                <c:pt idx="54538">
                  <c:v>2.59999152972064E-2</c:v>
                </c:pt>
                <c:pt idx="54539">
                  <c:v>4.4467393220238398E-2</c:v>
                </c:pt>
                <c:pt idx="54540">
                  <c:v>1.1894563751046E-2</c:v>
                </c:pt>
                <c:pt idx="54541">
                  <c:v>7.5216295124227103E-2</c:v>
                </c:pt>
                <c:pt idx="54542">
                  <c:v>1.21126342911036E-2</c:v>
                </c:pt>
                <c:pt idx="54543">
                  <c:v>2.56762408775413E-2</c:v>
                </c:pt>
                <c:pt idx="54544">
                  <c:v>1.9237603502726901E-2</c:v>
                </c:pt>
                <c:pt idx="54545">
                  <c:v>1.6883114185096599E-2</c:v>
                </c:pt>
                <c:pt idx="54546">
                  <c:v>6.3126352788725304E-2</c:v>
                </c:pt>
                <c:pt idx="54547">
                  <c:v>3.2433716180226502E-2</c:v>
                </c:pt>
                <c:pt idx="54548">
                  <c:v>7.9943003133538207E-2</c:v>
                </c:pt>
                <c:pt idx="54549">
                  <c:v>1.9995049868215601E-2</c:v>
                </c:pt>
                <c:pt idx="54550">
                  <c:v>2.0036229378847002E-2</c:v>
                </c:pt>
                <c:pt idx="54551">
                  <c:v>3.6351217170528499E-2</c:v>
                </c:pt>
                <c:pt idx="54552">
                  <c:v>1.3287320721583E-2</c:v>
                </c:pt>
                <c:pt idx="54553">
                  <c:v>1.30752624025134E-2</c:v>
                </c:pt>
                <c:pt idx="54554">
                  <c:v>1.00895607333916E-2</c:v>
                </c:pt>
                <c:pt idx="54555">
                  <c:v>1.65704539875597E-2</c:v>
                </c:pt>
                <c:pt idx="54556">
                  <c:v>5.3896783095716799E-2</c:v>
                </c:pt>
                <c:pt idx="54557">
                  <c:v>1.4901135048245801E-2</c:v>
                </c:pt>
                <c:pt idx="54558">
                  <c:v>1.30930930188192E-2</c:v>
                </c:pt>
                <c:pt idx="54559">
                  <c:v>1.45364054630419E-2</c:v>
                </c:pt>
                <c:pt idx="54560">
                  <c:v>2.7944427805617001E-2</c:v>
                </c:pt>
                <c:pt idx="54561">
                  <c:v>2.7771922214054699E-2</c:v>
                </c:pt>
                <c:pt idx="54562">
                  <c:v>3.7572357694004299E-2</c:v>
                </c:pt>
                <c:pt idx="54563">
                  <c:v>9.5387582590414993E-2</c:v>
                </c:pt>
                <c:pt idx="54564">
                  <c:v>1.3963560323276799E-2</c:v>
                </c:pt>
                <c:pt idx="54565">
                  <c:v>1.18369070215462E-2</c:v>
                </c:pt>
                <c:pt idx="54566">
                  <c:v>1.93954558093122E-2</c:v>
                </c:pt>
                <c:pt idx="54567">
                  <c:v>9.1171208549587199E-2</c:v>
                </c:pt>
                <c:pt idx="54568">
                  <c:v>1.15760296839689E-2</c:v>
                </c:pt>
                <c:pt idx="54569">
                  <c:v>2.0522170753877401E-2</c:v>
                </c:pt>
                <c:pt idx="54570">
                  <c:v>1.7080917653969501E-2</c:v>
                </c:pt>
                <c:pt idx="54571">
                  <c:v>1.76111925936396E-2</c:v>
                </c:pt>
                <c:pt idx="54572">
                  <c:v>1.03044743547301E-2</c:v>
                </c:pt>
                <c:pt idx="54573">
                  <c:v>2.3337525820063699E-2</c:v>
                </c:pt>
                <c:pt idx="54574">
                  <c:v>6.6493334055649098E-2</c:v>
                </c:pt>
                <c:pt idx="54575">
                  <c:v>5.03455255000358E-2</c:v>
                </c:pt>
                <c:pt idx="54576">
                  <c:v>5.3972343029437E-2</c:v>
                </c:pt>
                <c:pt idx="54577">
                  <c:v>2.2474746055992399E-2</c:v>
                </c:pt>
                <c:pt idx="54578">
                  <c:v>1.2431290083038201E-2</c:v>
                </c:pt>
                <c:pt idx="54579">
                  <c:v>3.3601982548011701E-2</c:v>
                </c:pt>
                <c:pt idx="54580">
                  <c:v>2.83720938176516E-2</c:v>
                </c:pt>
                <c:pt idx="54581">
                  <c:v>1.5956204964274402E-2</c:v>
                </c:pt>
                <c:pt idx="54582">
                  <c:v>1.8422643421922999E-2</c:v>
                </c:pt>
                <c:pt idx="54583">
                  <c:v>1.8473872640010498E-2</c:v>
                </c:pt>
                <c:pt idx="54584">
                  <c:v>7.0711483889151494E-2</c:v>
                </c:pt>
                <c:pt idx="54585">
                  <c:v>1.33368591055352E-2</c:v>
                </c:pt>
                <c:pt idx="54586">
                  <c:v>7.9662043745765798E-2</c:v>
                </c:pt>
                <c:pt idx="54587">
                  <c:v>1.10709944131504E-2</c:v>
                </c:pt>
                <c:pt idx="54588">
                  <c:v>9.1645902259729101E-2</c:v>
                </c:pt>
                <c:pt idx="54589">
                  <c:v>3.1168322601300098E-2</c:v>
                </c:pt>
                <c:pt idx="54590">
                  <c:v>2.6787158396656598E-2</c:v>
                </c:pt>
                <c:pt idx="54591">
                  <c:v>2.9898047058453201E-2</c:v>
                </c:pt>
                <c:pt idx="54592">
                  <c:v>2.3915207076284601E-2</c:v>
                </c:pt>
                <c:pt idx="54593">
                  <c:v>4.5838854407458898E-2</c:v>
                </c:pt>
                <c:pt idx="54594">
                  <c:v>1.5882949700808301E-2</c:v>
                </c:pt>
                <c:pt idx="54595">
                  <c:v>4.1378843371460798E-2</c:v>
                </c:pt>
                <c:pt idx="54596">
                  <c:v>1.3577505999114101E-2</c:v>
                </c:pt>
                <c:pt idx="54597">
                  <c:v>2.8536697542169701E-2</c:v>
                </c:pt>
                <c:pt idx="54598">
                  <c:v>1.2272301718330599E-2</c:v>
                </c:pt>
                <c:pt idx="54599">
                  <c:v>1.3134074780462201E-2</c:v>
                </c:pt>
                <c:pt idx="54600">
                  <c:v>2.11711952784597E-2</c:v>
                </c:pt>
                <c:pt idx="54601">
                  <c:v>1.5719795862250301E-2</c:v>
                </c:pt>
                <c:pt idx="54602">
                  <c:v>2.2804726618429701E-2</c:v>
                </c:pt>
                <c:pt idx="54603">
                  <c:v>1.27498382155829E-2</c:v>
                </c:pt>
                <c:pt idx="54604">
                  <c:v>8.4494332231143998E-2</c:v>
                </c:pt>
                <c:pt idx="54605">
                  <c:v>1.3311969722080499E-2</c:v>
                </c:pt>
                <c:pt idx="54606">
                  <c:v>1.0245698758896599E-2</c:v>
                </c:pt>
                <c:pt idx="54607">
                  <c:v>1.8947273252965899E-2</c:v>
                </c:pt>
                <c:pt idx="54608">
                  <c:v>1.5955977346648099E-2</c:v>
                </c:pt>
                <c:pt idx="54609">
                  <c:v>1.01036745122993E-2</c:v>
                </c:pt>
                <c:pt idx="54610">
                  <c:v>5.6750986351232102E-2</c:v>
                </c:pt>
                <c:pt idx="54611">
                  <c:v>3.9058249541968397E-2</c:v>
                </c:pt>
                <c:pt idx="54612">
                  <c:v>4.3437468554931198E-2</c:v>
                </c:pt>
                <c:pt idx="54613">
                  <c:v>4.9222483507492601E-2</c:v>
                </c:pt>
                <c:pt idx="54614">
                  <c:v>2.3179671434446499E-2</c:v>
                </c:pt>
                <c:pt idx="54615">
                  <c:v>1.2763705690119E-2</c:v>
                </c:pt>
                <c:pt idx="54616">
                  <c:v>4.8023480483976297E-2</c:v>
                </c:pt>
                <c:pt idx="54617">
                  <c:v>2.6515924436415698E-2</c:v>
                </c:pt>
                <c:pt idx="54618">
                  <c:v>4.8688631539031503E-2</c:v>
                </c:pt>
                <c:pt idx="54619">
                  <c:v>1.7756547354968899E-2</c:v>
                </c:pt>
                <c:pt idx="54620">
                  <c:v>4.78541171644268E-2</c:v>
                </c:pt>
                <c:pt idx="54621">
                  <c:v>1.80446160648218E-2</c:v>
                </c:pt>
                <c:pt idx="54622">
                  <c:v>5.34796784778893E-2</c:v>
                </c:pt>
                <c:pt idx="54623">
                  <c:v>5.4788267045974698E-2</c:v>
                </c:pt>
                <c:pt idx="54624">
                  <c:v>7.0099336085624103E-2</c:v>
                </c:pt>
                <c:pt idx="54625">
                  <c:v>6.1702618634757997E-2</c:v>
                </c:pt>
                <c:pt idx="54626">
                  <c:v>2.4107668297530398E-2</c:v>
                </c:pt>
                <c:pt idx="54627">
                  <c:v>1.5754266182458398E-2</c:v>
                </c:pt>
                <c:pt idx="54628">
                  <c:v>7.2455245610497002E-2</c:v>
                </c:pt>
                <c:pt idx="54629">
                  <c:v>2.55206100490823E-2</c:v>
                </c:pt>
                <c:pt idx="54630">
                  <c:v>3.3111381080706298E-2</c:v>
                </c:pt>
                <c:pt idx="54631">
                  <c:v>1.0607418709750601E-2</c:v>
                </c:pt>
                <c:pt idx="54632">
                  <c:v>1.11661155338449E-2</c:v>
                </c:pt>
                <c:pt idx="54633">
                  <c:v>2.7221154069026501E-2</c:v>
                </c:pt>
                <c:pt idx="54634">
                  <c:v>9.5847988103675494E-2</c:v>
                </c:pt>
                <c:pt idx="54635">
                  <c:v>1.00887743124622E-2</c:v>
                </c:pt>
                <c:pt idx="54636">
                  <c:v>9.0772511928743901E-2</c:v>
                </c:pt>
                <c:pt idx="54637">
                  <c:v>1.1494220107009401E-2</c:v>
                </c:pt>
                <c:pt idx="54638">
                  <c:v>8.9947906957009202E-2</c:v>
                </c:pt>
                <c:pt idx="54639">
                  <c:v>1.0814156267405501E-2</c:v>
                </c:pt>
                <c:pt idx="54640">
                  <c:v>2.3089536044598499E-2</c:v>
                </c:pt>
                <c:pt idx="54641">
                  <c:v>3.4175959862547803E-2</c:v>
                </c:pt>
                <c:pt idx="54642">
                  <c:v>1.22600798002776E-2</c:v>
                </c:pt>
                <c:pt idx="54643">
                  <c:v>1.6731266414407302E-2</c:v>
                </c:pt>
                <c:pt idx="54644">
                  <c:v>1.0633744118835199E-2</c:v>
                </c:pt>
                <c:pt idx="54645">
                  <c:v>4.7882083113368397E-2</c:v>
                </c:pt>
                <c:pt idx="54646">
                  <c:v>1.3860427333616599E-2</c:v>
                </c:pt>
                <c:pt idx="54647">
                  <c:v>6.8368584283363995E-2</c:v>
                </c:pt>
                <c:pt idx="54648">
                  <c:v>1.40243264384872E-2</c:v>
                </c:pt>
                <c:pt idx="54649">
                  <c:v>3.1061715147219799E-2</c:v>
                </c:pt>
                <c:pt idx="54650">
                  <c:v>1.13899968596396E-2</c:v>
                </c:pt>
                <c:pt idx="54651">
                  <c:v>1.2996591549124E-2</c:v>
                </c:pt>
                <c:pt idx="54652">
                  <c:v>1.09547598337894E-2</c:v>
                </c:pt>
                <c:pt idx="54653">
                  <c:v>1.76901196384887E-2</c:v>
                </c:pt>
                <c:pt idx="54654">
                  <c:v>2.0186093648467698E-2</c:v>
                </c:pt>
                <c:pt idx="54655">
                  <c:v>8.9779663711076999E-2</c:v>
                </c:pt>
                <c:pt idx="54656">
                  <c:v>1.5676360801386499E-2</c:v>
                </c:pt>
                <c:pt idx="54657">
                  <c:v>5.4681245669124898E-2</c:v>
                </c:pt>
                <c:pt idx="54658">
                  <c:v>1.47316001228036E-2</c:v>
                </c:pt>
                <c:pt idx="54659">
                  <c:v>1.6551821188425998E-2</c:v>
                </c:pt>
                <c:pt idx="54660">
                  <c:v>4.3189673824138401E-2</c:v>
                </c:pt>
                <c:pt idx="54661">
                  <c:v>1.2676293956445E-2</c:v>
                </c:pt>
                <c:pt idx="54662">
                  <c:v>6.4752890555833498E-2</c:v>
                </c:pt>
                <c:pt idx="54663">
                  <c:v>1.9898579914465E-2</c:v>
                </c:pt>
                <c:pt idx="54664">
                  <c:v>2.4199397062993601E-2</c:v>
                </c:pt>
                <c:pt idx="54665">
                  <c:v>1.3195004321943499E-2</c:v>
                </c:pt>
                <c:pt idx="54666">
                  <c:v>1.923069100327E-2</c:v>
                </c:pt>
                <c:pt idx="54667">
                  <c:v>3.9081784573053099E-2</c:v>
                </c:pt>
                <c:pt idx="54668">
                  <c:v>6.1528870844701697E-2</c:v>
                </c:pt>
                <c:pt idx="54669">
                  <c:v>1.2760895457319101E-2</c:v>
                </c:pt>
                <c:pt idx="54670">
                  <c:v>1.4703061110573E-2</c:v>
                </c:pt>
                <c:pt idx="54671">
                  <c:v>3.3499028448615603E-2</c:v>
                </c:pt>
                <c:pt idx="54672">
                  <c:v>8.9384975250182297E-2</c:v>
                </c:pt>
                <c:pt idx="54673">
                  <c:v>2.7208910732093999E-2</c:v>
                </c:pt>
                <c:pt idx="54674">
                  <c:v>2.8794979761862301E-2</c:v>
                </c:pt>
                <c:pt idx="54675">
                  <c:v>2.2071589083399699E-2</c:v>
                </c:pt>
                <c:pt idx="54676">
                  <c:v>1.9769087307853001E-2</c:v>
                </c:pt>
                <c:pt idx="54677">
                  <c:v>9.9248970518647298E-3</c:v>
                </c:pt>
                <c:pt idx="54678">
                  <c:v>9.4495090533560394E-2</c:v>
                </c:pt>
                <c:pt idx="54679">
                  <c:v>4.1680544595026098E-2</c:v>
                </c:pt>
                <c:pt idx="54680">
                  <c:v>1.28530110063065E-2</c:v>
                </c:pt>
                <c:pt idx="54681">
                  <c:v>2.0454855578391599E-2</c:v>
                </c:pt>
                <c:pt idx="54682">
                  <c:v>4.7040945833685802E-2</c:v>
                </c:pt>
                <c:pt idx="54683">
                  <c:v>1.2978872028599301E-2</c:v>
                </c:pt>
                <c:pt idx="54684">
                  <c:v>1.01840107020348E-2</c:v>
                </c:pt>
                <c:pt idx="54685">
                  <c:v>3.54599867224933E-2</c:v>
                </c:pt>
                <c:pt idx="54686">
                  <c:v>5.0051975235940897E-2</c:v>
                </c:pt>
                <c:pt idx="54687">
                  <c:v>1.62310619789084E-2</c:v>
                </c:pt>
                <c:pt idx="54688">
                  <c:v>1.9382334534779298E-2</c:v>
                </c:pt>
                <c:pt idx="54689">
                  <c:v>1.84161224631781E-2</c:v>
                </c:pt>
                <c:pt idx="54690">
                  <c:v>1.5219415216087599E-2</c:v>
                </c:pt>
                <c:pt idx="54691">
                  <c:v>1.12202119781239E-2</c:v>
                </c:pt>
                <c:pt idx="54692">
                  <c:v>4.8274542110507503E-2</c:v>
                </c:pt>
                <c:pt idx="54693">
                  <c:v>1.1882181215732E-2</c:v>
                </c:pt>
                <c:pt idx="54694">
                  <c:v>1.8618529411791599E-2</c:v>
                </c:pt>
                <c:pt idx="54695">
                  <c:v>1.1802782061005801E-2</c:v>
                </c:pt>
                <c:pt idx="54696">
                  <c:v>1.27474705717997E-2</c:v>
                </c:pt>
                <c:pt idx="54697">
                  <c:v>1.1253870107453399E-2</c:v>
                </c:pt>
                <c:pt idx="54698">
                  <c:v>1.27937620637773E-2</c:v>
                </c:pt>
                <c:pt idx="54699">
                  <c:v>4.1060877213821401E-2</c:v>
                </c:pt>
                <c:pt idx="54700">
                  <c:v>1.1230793940874799E-2</c:v>
                </c:pt>
                <c:pt idx="54701">
                  <c:v>5.3647468261959097E-2</c:v>
                </c:pt>
                <c:pt idx="54702">
                  <c:v>8.3084155121361594E-2</c:v>
                </c:pt>
                <c:pt idx="54703">
                  <c:v>1.30611126353102E-2</c:v>
                </c:pt>
                <c:pt idx="54704">
                  <c:v>2.1663197870494599E-2</c:v>
                </c:pt>
                <c:pt idx="54705">
                  <c:v>1.7892850127137001E-2</c:v>
                </c:pt>
                <c:pt idx="54706">
                  <c:v>2.4456471023547401E-2</c:v>
                </c:pt>
                <c:pt idx="54707">
                  <c:v>1.67455008956643E-2</c:v>
                </c:pt>
                <c:pt idx="54708">
                  <c:v>1.8652932284248198E-2</c:v>
                </c:pt>
                <c:pt idx="54709">
                  <c:v>1.5191379297444E-2</c:v>
                </c:pt>
                <c:pt idx="54710">
                  <c:v>4.7425878839716301E-2</c:v>
                </c:pt>
                <c:pt idx="54711">
                  <c:v>1.1732032614057799E-2</c:v>
                </c:pt>
                <c:pt idx="54712">
                  <c:v>5.0230525433122897E-2</c:v>
                </c:pt>
                <c:pt idx="54713">
                  <c:v>1.13164574381292E-2</c:v>
                </c:pt>
                <c:pt idx="54714">
                  <c:v>1.5199070188828099E-2</c:v>
                </c:pt>
                <c:pt idx="54715">
                  <c:v>2.1933316737639898E-2</c:v>
                </c:pt>
                <c:pt idx="54716">
                  <c:v>5.7420462262997997E-2</c:v>
                </c:pt>
                <c:pt idx="54717">
                  <c:v>1.25553178063983E-2</c:v>
                </c:pt>
                <c:pt idx="54718">
                  <c:v>1.77507175842283E-2</c:v>
                </c:pt>
                <c:pt idx="54719">
                  <c:v>1.1120987621906E-2</c:v>
                </c:pt>
                <c:pt idx="54720">
                  <c:v>6.5797009539302495E-2</c:v>
                </c:pt>
                <c:pt idx="54721">
                  <c:v>1.6581274852200501E-2</c:v>
                </c:pt>
                <c:pt idx="54722">
                  <c:v>1.80913033320057E-2</c:v>
                </c:pt>
                <c:pt idx="54723">
                  <c:v>1.9891156391411698E-2</c:v>
                </c:pt>
                <c:pt idx="54724">
                  <c:v>9.1124209959045202E-2</c:v>
                </c:pt>
                <c:pt idx="54725">
                  <c:v>2.2231338969070601E-2</c:v>
                </c:pt>
                <c:pt idx="54726">
                  <c:v>1.6338660102867102E-2</c:v>
                </c:pt>
                <c:pt idx="54727">
                  <c:v>1.5971283961549999E-2</c:v>
                </c:pt>
                <c:pt idx="54728">
                  <c:v>1.21444408494321E-2</c:v>
                </c:pt>
                <c:pt idx="54729">
                  <c:v>2.00023205557751E-2</c:v>
                </c:pt>
                <c:pt idx="54730">
                  <c:v>5.0996668272524102E-2</c:v>
                </c:pt>
                <c:pt idx="54731">
                  <c:v>1.7791093399642501E-2</c:v>
                </c:pt>
                <c:pt idx="54732">
                  <c:v>3.9772009696333599E-2</c:v>
                </c:pt>
                <c:pt idx="54733">
                  <c:v>2.3052292409349699E-2</c:v>
                </c:pt>
                <c:pt idx="54734">
                  <c:v>4.3547756229080199E-2</c:v>
                </c:pt>
                <c:pt idx="54735">
                  <c:v>1.0332847289353001E-2</c:v>
                </c:pt>
                <c:pt idx="54736">
                  <c:v>1.7469631521318901E-2</c:v>
                </c:pt>
                <c:pt idx="54737">
                  <c:v>6.4853853104262907E-2</c:v>
                </c:pt>
                <c:pt idx="54738">
                  <c:v>1.38620847482903E-2</c:v>
                </c:pt>
                <c:pt idx="54739">
                  <c:v>1.33180660995946E-2</c:v>
                </c:pt>
                <c:pt idx="54740">
                  <c:v>1.70128486677916E-2</c:v>
                </c:pt>
                <c:pt idx="54741">
                  <c:v>1.05746392249486E-2</c:v>
                </c:pt>
                <c:pt idx="54742">
                  <c:v>6.4066324359799101E-2</c:v>
                </c:pt>
                <c:pt idx="54743">
                  <c:v>7.6896960710968298E-2</c:v>
                </c:pt>
                <c:pt idx="54744">
                  <c:v>1.11981842022442E-2</c:v>
                </c:pt>
                <c:pt idx="54745">
                  <c:v>2.44850860535673E-2</c:v>
                </c:pt>
                <c:pt idx="54746">
                  <c:v>4.4653157040890797E-2</c:v>
                </c:pt>
                <c:pt idx="54747">
                  <c:v>2.55714329754646E-2</c:v>
                </c:pt>
                <c:pt idx="54748">
                  <c:v>1.1726170995889899E-2</c:v>
                </c:pt>
                <c:pt idx="54749">
                  <c:v>1.20641684547887E-2</c:v>
                </c:pt>
                <c:pt idx="54750">
                  <c:v>2.0165373116698401E-2</c:v>
                </c:pt>
                <c:pt idx="54751">
                  <c:v>2.08157705384104E-2</c:v>
                </c:pt>
                <c:pt idx="54752">
                  <c:v>9.4442404374032701E-2</c:v>
                </c:pt>
                <c:pt idx="54753">
                  <c:v>1.6481632697662198E-2</c:v>
                </c:pt>
                <c:pt idx="54754">
                  <c:v>1.2310477785691901E-2</c:v>
                </c:pt>
                <c:pt idx="54755">
                  <c:v>2.1253844979461201E-2</c:v>
                </c:pt>
                <c:pt idx="54756">
                  <c:v>1.9230758896065101E-2</c:v>
                </c:pt>
                <c:pt idx="54757">
                  <c:v>1.39331957998614E-2</c:v>
                </c:pt>
                <c:pt idx="54758">
                  <c:v>1.9709824370747999E-2</c:v>
                </c:pt>
                <c:pt idx="54759">
                  <c:v>1.0299007640821201E-2</c:v>
                </c:pt>
                <c:pt idx="54760">
                  <c:v>8.0025983097789202E-2</c:v>
                </c:pt>
                <c:pt idx="54761">
                  <c:v>4.1133475387340898E-2</c:v>
                </c:pt>
                <c:pt idx="54762">
                  <c:v>3.8319890567321602E-2</c:v>
                </c:pt>
                <c:pt idx="54763">
                  <c:v>1.8298356843984901E-2</c:v>
                </c:pt>
                <c:pt idx="54764">
                  <c:v>1.1728387980793301E-2</c:v>
                </c:pt>
                <c:pt idx="54765">
                  <c:v>2.0377298872587601E-2</c:v>
                </c:pt>
                <c:pt idx="54766">
                  <c:v>4.1032694278614099E-2</c:v>
                </c:pt>
                <c:pt idx="54767">
                  <c:v>3.7529979251168702E-2</c:v>
                </c:pt>
                <c:pt idx="54768">
                  <c:v>1.6468642805507298E-2</c:v>
                </c:pt>
                <c:pt idx="54769">
                  <c:v>1.7317163031952802E-2</c:v>
                </c:pt>
                <c:pt idx="54770">
                  <c:v>2.7840702305824999E-2</c:v>
                </c:pt>
                <c:pt idx="54771">
                  <c:v>1.5592766521852999E-2</c:v>
                </c:pt>
                <c:pt idx="54772">
                  <c:v>1.1664258160664799E-2</c:v>
                </c:pt>
                <c:pt idx="54773">
                  <c:v>2.8470661619797399E-2</c:v>
                </c:pt>
                <c:pt idx="54774">
                  <c:v>1.5726892373569602E-2</c:v>
                </c:pt>
                <c:pt idx="54775">
                  <c:v>2.8631945068652701E-2</c:v>
                </c:pt>
                <c:pt idx="54776">
                  <c:v>4.5441394189709702E-2</c:v>
                </c:pt>
                <c:pt idx="54777">
                  <c:v>3.6422974659871599E-2</c:v>
                </c:pt>
                <c:pt idx="54778">
                  <c:v>7.9273948147502896E-2</c:v>
                </c:pt>
                <c:pt idx="54779">
                  <c:v>1.5853151337244398E-2</c:v>
                </c:pt>
                <c:pt idx="54780">
                  <c:v>3.2160433697504501E-2</c:v>
                </c:pt>
                <c:pt idx="54781">
                  <c:v>2.4383164376997699E-2</c:v>
                </c:pt>
                <c:pt idx="54782">
                  <c:v>2.1142900681836298E-2</c:v>
                </c:pt>
                <c:pt idx="54783">
                  <c:v>1.80817917081528E-2</c:v>
                </c:pt>
                <c:pt idx="54784">
                  <c:v>7.4865487510043502E-2</c:v>
                </c:pt>
                <c:pt idx="54785">
                  <c:v>1.7586940702796001E-2</c:v>
                </c:pt>
                <c:pt idx="54786">
                  <c:v>1.6747495960648201E-2</c:v>
                </c:pt>
                <c:pt idx="54787">
                  <c:v>1.9675081351322999E-2</c:v>
                </c:pt>
                <c:pt idx="54788">
                  <c:v>1.5532290846631399E-2</c:v>
                </c:pt>
                <c:pt idx="54789">
                  <c:v>1.92596291721721E-2</c:v>
                </c:pt>
                <c:pt idx="54790">
                  <c:v>1.5189269412958799E-2</c:v>
                </c:pt>
                <c:pt idx="54791">
                  <c:v>2.90728949503113E-2</c:v>
                </c:pt>
                <c:pt idx="54792">
                  <c:v>1.326372259764E-2</c:v>
                </c:pt>
                <c:pt idx="54793">
                  <c:v>6.6439037398692793E-2</c:v>
                </c:pt>
                <c:pt idx="54794">
                  <c:v>1.49264154083808E-2</c:v>
                </c:pt>
                <c:pt idx="54795">
                  <c:v>1.1762899245543201E-2</c:v>
                </c:pt>
                <c:pt idx="54796">
                  <c:v>1.23562518636615E-2</c:v>
                </c:pt>
                <c:pt idx="54797">
                  <c:v>2.8659714291956299E-2</c:v>
                </c:pt>
                <c:pt idx="54798">
                  <c:v>7.4685659400726495E-2</c:v>
                </c:pt>
                <c:pt idx="54799">
                  <c:v>3.5474604183165802E-2</c:v>
                </c:pt>
                <c:pt idx="54800">
                  <c:v>1.36815261878428E-2</c:v>
                </c:pt>
                <c:pt idx="54801">
                  <c:v>4.1869929031394103E-2</c:v>
                </c:pt>
                <c:pt idx="54802">
                  <c:v>2.94043355130598E-2</c:v>
                </c:pt>
                <c:pt idx="54803">
                  <c:v>3.10350833870148E-2</c:v>
                </c:pt>
                <c:pt idx="54804">
                  <c:v>1.1263393018945999E-2</c:v>
                </c:pt>
                <c:pt idx="54805">
                  <c:v>1.0623575728124401E-2</c:v>
                </c:pt>
                <c:pt idx="54806">
                  <c:v>2.7047432818947802E-2</c:v>
                </c:pt>
                <c:pt idx="54807">
                  <c:v>2.1855351343078401E-2</c:v>
                </c:pt>
                <c:pt idx="54808">
                  <c:v>1.58597494924183E-2</c:v>
                </c:pt>
                <c:pt idx="54809">
                  <c:v>2.0504431958270099E-2</c:v>
                </c:pt>
                <c:pt idx="54810">
                  <c:v>1.44686572769764E-2</c:v>
                </c:pt>
                <c:pt idx="54811">
                  <c:v>1.19126165288055E-2</c:v>
                </c:pt>
                <c:pt idx="54812">
                  <c:v>3.5397689448535302E-2</c:v>
                </c:pt>
                <c:pt idx="54813">
                  <c:v>1.35140614360284E-2</c:v>
                </c:pt>
                <c:pt idx="54814">
                  <c:v>3.3325474096781001E-2</c:v>
                </c:pt>
                <c:pt idx="54815">
                  <c:v>9.6687276216046503E-2</c:v>
                </c:pt>
                <c:pt idx="54816">
                  <c:v>1.04799310695654E-2</c:v>
                </c:pt>
                <c:pt idx="54817">
                  <c:v>2.4850973639762301E-2</c:v>
                </c:pt>
                <c:pt idx="54818">
                  <c:v>7.7125134021417796E-2</c:v>
                </c:pt>
                <c:pt idx="54819">
                  <c:v>1.1035967569617101E-2</c:v>
                </c:pt>
                <c:pt idx="54820">
                  <c:v>1.3639800236747599E-2</c:v>
                </c:pt>
                <c:pt idx="54821">
                  <c:v>2.6014539952842398E-2</c:v>
                </c:pt>
                <c:pt idx="54822">
                  <c:v>3.3325437123813702E-2</c:v>
                </c:pt>
                <c:pt idx="54823">
                  <c:v>1.43264236874614E-2</c:v>
                </c:pt>
                <c:pt idx="54824">
                  <c:v>2.63973940348813E-2</c:v>
                </c:pt>
                <c:pt idx="54825">
                  <c:v>2.2570137410662099E-2</c:v>
                </c:pt>
                <c:pt idx="54826">
                  <c:v>4.8744266797883497E-2</c:v>
                </c:pt>
                <c:pt idx="54827">
                  <c:v>1.8162251332024398E-2</c:v>
                </c:pt>
                <c:pt idx="54828">
                  <c:v>1.5759198022839701E-2</c:v>
                </c:pt>
                <c:pt idx="54829">
                  <c:v>2.9926086013527899E-2</c:v>
                </c:pt>
                <c:pt idx="54830">
                  <c:v>4.9479016115107501E-2</c:v>
                </c:pt>
                <c:pt idx="54831">
                  <c:v>1.3396389657704601E-2</c:v>
                </c:pt>
                <c:pt idx="54832">
                  <c:v>1.36004861256942E-2</c:v>
                </c:pt>
                <c:pt idx="54833">
                  <c:v>1.5620663748983099E-2</c:v>
                </c:pt>
                <c:pt idx="54834">
                  <c:v>1.70373624183464E-2</c:v>
                </c:pt>
                <c:pt idx="54835">
                  <c:v>1.47264718702344E-2</c:v>
                </c:pt>
                <c:pt idx="54836">
                  <c:v>7.3964212422573505E-2</c:v>
                </c:pt>
                <c:pt idx="54837">
                  <c:v>2.41499388031946E-2</c:v>
                </c:pt>
                <c:pt idx="54838">
                  <c:v>1.50137400060126E-2</c:v>
                </c:pt>
                <c:pt idx="54839">
                  <c:v>4.5988657259855903E-2</c:v>
                </c:pt>
                <c:pt idx="54840">
                  <c:v>2.9714659901839E-2</c:v>
                </c:pt>
                <c:pt idx="54841">
                  <c:v>1.6570650692487102E-2</c:v>
                </c:pt>
                <c:pt idx="54842">
                  <c:v>1.19030390508793E-2</c:v>
                </c:pt>
                <c:pt idx="54843">
                  <c:v>1.62881862772041E-2</c:v>
                </c:pt>
                <c:pt idx="54844">
                  <c:v>1.00099648463206E-2</c:v>
                </c:pt>
                <c:pt idx="54845">
                  <c:v>1.1226196223247499E-2</c:v>
                </c:pt>
                <c:pt idx="54846">
                  <c:v>1.3322231694178399E-2</c:v>
                </c:pt>
                <c:pt idx="54847">
                  <c:v>1.31313499826842E-2</c:v>
                </c:pt>
                <c:pt idx="54848">
                  <c:v>1.3176608496557701E-2</c:v>
                </c:pt>
                <c:pt idx="54849">
                  <c:v>1.9690629722143801E-2</c:v>
                </c:pt>
                <c:pt idx="54850">
                  <c:v>2.6779117001379801E-2</c:v>
                </c:pt>
                <c:pt idx="54851">
                  <c:v>1.18355164884E-2</c:v>
                </c:pt>
                <c:pt idx="54852">
                  <c:v>1.66620963297749E-2</c:v>
                </c:pt>
                <c:pt idx="54853">
                  <c:v>1.15467348167948E-2</c:v>
                </c:pt>
                <c:pt idx="54854">
                  <c:v>1.9157162152117602E-2</c:v>
                </c:pt>
                <c:pt idx="54855">
                  <c:v>1.9187369267842501E-2</c:v>
                </c:pt>
                <c:pt idx="54856">
                  <c:v>3.5335747708002498E-2</c:v>
                </c:pt>
                <c:pt idx="54857">
                  <c:v>1.7649608151505201E-2</c:v>
                </c:pt>
                <c:pt idx="54858">
                  <c:v>4.4775462248381803E-2</c:v>
                </c:pt>
                <c:pt idx="54859">
                  <c:v>5.6674252150047802E-2</c:v>
                </c:pt>
                <c:pt idx="54860">
                  <c:v>2.3460063195098399E-2</c:v>
                </c:pt>
                <c:pt idx="54861">
                  <c:v>2.8044461708395502E-2</c:v>
                </c:pt>
                <c:pt idx="54862">
                  <c:v>6.1140322943536697E-2</c:v>
                </c:pt>
                <c:pt idx="54863">
                  <c:v>1.8583154622461101E-2</c:v>
                </c:pt>
                <c:pt idx="54864">
                  <c:v>1.4307862900556099E-2</c:v>
                </c:pt>
                <c:pt idx="54865">
                  <c:v>3.9638161849173903E-2</c:v>
                </c:pt>
                <c:pt idx="54866">
                  <c:v>8.9838191174062901E-2</c:v>
                </c:pt>
                <c:pt idx="54867">
                  <c:v>1.7885360203307301E-2</c:v>
                </c:pt>
                <c:pt idx="54868">
                  <c:v>2.3437849323302899E-2</c:v>
                </c:pt>
                <c:pt idx="54869">
                  <c:v>4.3778631752752803E-2</c:v>
                </c:pt>
                <c:pt idx="54870">
                  <c:v>1.42035845689876E-2</c:v>
                </c:pt>
                <c:pt idx="54871">
                  <c:v>1.1538260553049601E-2</c:v>
                </c:pt>
                <c:pt idx="54872">
                  <c:v>5.2148066456058503E-2</c:v>
                </c:pt>
                <c:pt idx="54873">
                  <c:v>2.4387373893022399E-2</c:v>
                </c:pt>
                <c:pt idx="54874">
                  <c:v>3.2829547131392703E-2</c:v>
                </c:pt>
                <c:pt idx="54875">
                  <c:v>1.5636038494366102E-2</c:v>
                </c:pt>
                <c:pt idx="54876">
                  <c:v>3.4904140811310699E-2</c:v>
                </c:pt>
                <c:pt idx="54877">
                  <c:v>8.5677162788162606E-2</c:v>
                </c:pt>
                <c:pt idx="54878">
                  <c:v>1.4617843606266501E-2</c:v>
                </c:pt>
                <c:pt idx="54879">
                  <c:v>4.2948191469286197E-2</c:v>
                </c:pt>
                <c:pt idx="54880">
                  <c:v>2.73707789234248E-2</c:v>
                </c:pt>
                <c:pt idx="54881">
                  <c:v>4.08980835027727E-2</c:v>
                </c:pt>
                <c:pt idx="54882">
                  <c:v>1.26258660727946E-2</c:v>
                </c:pt>
                <c:pt idx="54883">
                  <c:v>7.1260606127140094E-2</c:v>
                </c:pt>
                <c:pt idx="54884">
                  <c:v>3.3741373049620701E-2</c:v>
                </c:pt>
                <c:pt idx="54885">
                  <c:v>1.7414879425248601E-2</c:v>
                </c:pt>
                <c:pt idx="54886">
                  <c:v>2.6333070571309399E-2</c:v>
                </c:pt>
                <c:pt idx="54887">
                  <c:v>1.7115860107133899E-2</c:v>
                </c:pt>
                <c:pt idx="54888">
                  <c:v>3.6313228448595997E-2</c:v>
                </c:pt>
                <c:pt idx="54889">
                  <c:v>3.6454562788980398E-2</c:v>
                </c:pt>
                <c:pt idx="54890">
                  <c:v>2.22946250272315E-2</c:v>
                </c:pt>
                <c:pt idx="54891">
                  <c:v>2.4672362757586701E-2</c:v>
                </c:pt>
                <c:pt idx="54892">
                  <c:v>1.36632925491779E-2</c:v>
                </c:pt>
                <c:pt idx="54893">
                  <c:v>1.9904157536243899E-2</c:v>
                </c:pt>
                <c:pt idx="54894">
                  <c:v>2.10851197199926E-2</c:v>
                </c:pt>
                <c:pt idx="54895">
                  <c:v>7.4627663762732305E-2</c:v>
                </c:pt>
                <c:pt idx="54896">
                  <c:v>8.7008134628819303E-2</c:v>
                </c:pt>
                <c:pt idx="54897">
                  <c:v>2.02628811592728E-2</c:v>
                </c:pt>
                <c:pt idx="54898">
                  <c:v>9.8660489429128698E-3</c:v>
                </c:pt>
                <c:pt idx="54899">
                  <c:v>3.5727510211386801E-2</c:v>
                </c:pt>
                <c:pt idx="54900">
                  <c:v>1.49706516758388E-2</c:v>
                </c:pt>
                <c:pt idx="54901">
                  <c:v>1.0497265929826201E-2</c:v>
                </c:pt>
                <c:pt idx="54902">
                  <c:v>1.56764210736542E-2</c:v>
                </c:pt>
                <c:pt idx="54903">
                  <c:v>1.05446338296148E-2</c:v>
                </c:pt>
                <c:pt idx="54904">
                  <c:v>1.24963953406478E-2</c:v>
                </c:pt>
                <c:pt idx="54905">
                  <c:v>3.5957687071385497E-2</c:v>
                </c:pt>
                <c:pt idx="54906">
                  <c:v>3.0947407212754501E-2</c:v>
                </c:pt>
                <c:pt idx="54907">
                  <c:v>5.0016105997593499E-2</c:v>
                </c:pt>
                <c:pt idx="54908">
                  <c:v>1.6486202999841101E-2</c:v>
                </c:pt>
                <c:pt idx="54909">
                  <c:v>5.7622003574013501E-2</c:v>
                </c:pt>
                <c:pt idx="54910">
                  <c:v>2.02339176337939E-2</c:v>
                </c:pt>
                <c:pt idx="54911">
                  <c:v>1.52315313542338E-2</c:v>
                </c:pt>
                <c:pt idx="54912">
                  <c:v>1.2439145775981E-2</c:v>
                </c:pt>
                <c:pt idx="54913">
                  <c:v>2.8111365320214202E-2</c:v>
                </c:pt>
                <c:pt idx="54914">
                  <c:v>1.1598738549817999E-2</c:v>
                </c:pt>
                <c:pt idx="54915">
                  <c:v>1.0509793392956299E-2</c:v>
                </c:pt>
                <c:pt idx="54916">
                  <c:v>1.04246677668912E-2</c:v>
                </c:pt>
                <c:pt idx="54917">
                  <c:v>3.7555207302249899E-2</c:v>
                </c:pt>
                <c:pt idx="54918">
                  <c:v>1.38356847537416E-2</c:v>
                </c:pt>
                <c:pt idx="54919">
                  <c:v>1.94144309248627E-2</c:v>
                </c:pt>
                <c:pt idx="54920">
                  <c:v>3.0547096529651201E-2</c:v>
                </c:pt>
                <c:pt idx="54921">
                  <c:v>3.2437189011673098E-2</c:v>
                </c:pt>
                <c:pt idx="54922">
                  <c:v>8.2218020613136794E-2</c:v>
                </c:pt>
                <c:pt idx="54923">
                  <c:v>2.5961386253409401E-2</c:v>
                </c:pt>
                <c:pt idx="54924">
                  <c:v>3.16020640482821E-2</c:v>
                </c:pt>
                <c:pt idx="54925">
                  <c:v>1.2607898974944499E-2</c:v>
                </c:pt>
                <c:pt idx="54926">
                  <c:v>1.5446604894095601E-2</c:v>
                </c:pt>
                <c:pt idx="54927">
                  <c:v>3.5891866546828501E-2</c:v>
                </c:pt>
                <c:pt idx="54928">
                  <c:v>1.09078518977744E-2</c:v>
                </c:pt>
                <c:pt idx="54929">
                  <c:v>2.4530338061922601E-2</c:v>
                </c:pt>
                <c:pt idx="54930">
                  <c:v>1.3651168588577799E-2</c:v>
                </c:pt>
                <c:pt idx="54931">
                  <c:v>3.6219024035252803E-2</c:v>
                </c:pt>
                <c:pt idx="54932">
                  <c:v>2.16702899501338E-2</c:v>
                </c:pt>
                <c:pt idx="54933">
                  <c:v>1.23871097318755E-2</c:v>
                </c:pt>
                <c:pt idx="54934">
                  <c:v>3.6004125511407602E-2</c:v>
                </c:pt>
                <c:pt idx="54935">
                  <c:v>3.2595803142155599E-2</c:v>
                </c:pt>
                <c:pt idx="54936">
                  <c:v>8.4128647240986704E-2</c:v>
                </c:pt>
                <c:pt idx="54937">
                  <c:v>2.24110385727905E-2</c:v>
                </c:pt>
                <c:pt idx="54938">
                  <c:v>4.68753113422508E-2</c:v>
                </c:pt>
                <c:pt idx="54939">
                  <c:v>6.5658795918542096E-2</c:v>
                </c:pt>
                <c:pt idx="54940">
                  <c:v>2.8206148988891299E-2</c:v>
                </c:pt>
                <c:pt idx="54941">
                  <c:v>1.6191250296905602E-2</c:v>
                </c:pt>
                <c:pt idx="54942">
                  <c:v>2.4695899700225399E-2</c:v>
                </c:pt>
                <c:pt idx="54943">
                  <c:v>1.1508744120428399E-2</c:v>
                </c:pt>
                <c:pt idx="54944">
                  <c:v>1.89610364494722E-2</c:v>
                </c:pt>
                <c:pt idx="54945">
                  <c:v>9.5726288501211496E-2</c:v>
                </c:pt>
                <c:pt idx="54946">
                  <c:v>1.44037754920485E-2</c:v>
                </c:pt>
                <c:pt idx="54947">
                  <c:v>8.8477684565867798E-2</c:v>
                </c:pt>
                <c:pt idx="54948">
                  <c:v>5.1098339310181498E-2</c:v>
                </c:pt>
                <c:pt idx="54949">
                  <c:v>1.1470597399989501E-2</c:v>
                </c:pt>
                <c:pt idx="54950">
                  <c:v>4.0561750323531501E-2</c:v>
                </c:pt>
                <c:pt idx="54951">
                  <c:v>7.4684766465950306E-2</c:v>
                </c:pt>
                <c:pt idx="54952">
                  <c:v>1.1620502240791799E-2</c:v>
                </c:pt>
                <c:pt idx="54953">
                  <c:v>8.4880779815464602E-2</c:v>
                </c:pt>
                <c:pt idx="54954">
                  <c:v>2.8271605710046499E-2</c:v>
                </c:pt>
                <c:pt idx="54955">
                  <c:v>1.3703670970602299E-2</c:v>
                </c:pt>
                <c:pt idx="54956">
                  <c:v>2.8214637153910201E-2</c:v>
                </c:pt>
                <c:pt idx="54957">
                  <c:v>1.0799231282639E-2</c:v>
                </c:pt>
                <c:pt idx="54958">
                  <c:v>5.8405390983240997E-2</c:v>
                </c:pt>
                <c:pt idx="54959">
                  <c:v>2.94407281924873E-2</c:v>
                </c:pt>
                <c:pt idx="54960">
                  <c:v>1.12705375500077E-2</c:v>
                </c:pt>
                <c:pt idx="54961">
                  <c:v>9.4956025018012494E-2</c:v>
                </c:pt>
                <c:pt idx="54962">
                  <c:v>2.1249913633783198E-2</c:v>
                </c:pt>
                <c:pt idx="54963">
                  <c:v>1.1167169324386699E-2</c:v>
                </c:pt>
                <c:pt idx="54964">
                  <c:v>2.67338548982342E-2</c:v>
                </c:pt>
                <c:pt idx="54965">
                  <c:v>1.12152488099525E-2</c:v>
                </c:pt>
                <c:pt idx="54966">
                  <c:v>1.2147711380946599E-2</c:v>
                </c:pt>
                <c:pt idx="54967">
                  <c:v>1.2165062210584001E-2</c:v>
                </c:pt>
                <c:pt idx="54968">
                  <c:v>1.21339121952929E-2</c:v>
                </c:pt>
                <c:pt idx="54969">
                  <c:v>1.2568364955019401E-2</c:v>
                </c:pt>
                <c:pt idx="54970">
                  <c:v>1.1525220102910599E-2</c:v>
                </c:pt>
                <c:pt idx="54971">
                  <c:v>9.8193943313703E-2</c:v>
                </c:pt>
                <c:pt idx="54972">
                  <c:v>5.3206502525440201E-2</c:v>
                </c:pt>
                <c:pt idx="54973">
                  <c:v>1.41838290850022E-2</c:v>
                </c:pt>
                <c:pt idx="54974">
                  <c:v>2.9713723940683001E-2</c:v>
                </c:pt>
                <c:pt idx="54975">
                  <c:v>1.43141653963871E-2</c:v>
                </c:pt>
                <c:pt idx="54976">
                  <c:v>5.1871045079662503E-2</c:v>
                </c:pt>
                <c:pt idx="54977">
                  <c:v>2.24589846835032E-2</c:v>
                </c:pt>
                <c:pt idx="54978">
                  <c:v>1.8209477668002402E-2</c:v>
                </c:pt>
                <c:pt idx="54979">
                  <c:v>2.54727830720002E-2</c:v>
                </c:pt>
                <c:pt idx="54980">
                  <c:v>1.6275192736868799E-2</c:v>
                </c:pt>
                <c:pt idx="54981">
                  <c:v>1.2215033702250201E-2</c:v>
                </c:pt>
                <c:pt idx="54982">
                  <c:v>2.4685820992777701E-2</c:v>
                </c:pt>
                <c:pt idx="54983">
                  <c:v>1.06009997697402E-2</c:v>
                </c:pt>
                <c:pt idx="54984">
                  <c:v>1.35792492043465E-2</c:v>
                </c:pt>
                <c:pt idx="54985">
                  <c:v>4.5688866285576397E-2</c:v>
                </c:pt>
                <c:pt idx="54986">
                  <c:v>2.65957654108076E-2</c:v>
                </c:pt>
                <c:pt idx="54987">
                  <c:v>1.65433745933081E-2</c:v>
                </c:pt>
                <c:pt idx="54988">
                  <c:v>1.24740350198565E-2</c:v>
                </c:pt>
                <c:pt idx="54989">
                  <c:v>7.8898209052938803E-2</c:v>
                </c:pt>
                <c:pt idx="54990">
                  <c:v>1.29205509641473E-2</c:v>
                </c:pt>
                <c:pt idx="54991">
                  <c:v>2.6170597270189801E-2</c:v>
                </c:pt>
                <c:pt idx="54992">
                  <c:v>9.3862807719892E-2</c:v>
                </c:pt>
                <c:pt idx="54993">
                  <c:v>4.1464048182503002E-2</c:v>
                </c:pt>
                <c:pt idx="54994">
                  <c:v>1.6941624579801601E-2</c:v>
                </c:pt>
                <c:pt idx="54995">
                  <c:v>5.9599287510299498E-2</c:v>
                </c:pt>
                <c:pt idx="54996">
                  <c:v>3.8266664420850603E-2</c:v>
                </c:pt>
                <c:pt idx="54997">
                  <c:v>1.45415781243997E-2</c:v>
                </c:pt>
                <c:pt idx="54998">
                  <c:v>1.4701063825626901E-2</c:v>
                </c:pt>
                <c:pt idx="54999">
                  <c:v>1.21926560030261E-2</c:v>
                </c:pt>
                <c:pt idx="55000">
                  <c:v>5.7363839241861503E-2</c:v>
                </c:pt>
                <c:pt idx="55001">
                  <c:v>1.9303572665152102E-2</c:v>
                </c:pt>
                <c:pt idx="55002">
                  <c:v>7.2005162270992601E-2</c:v>
                </c:pt>
                <c:pt idx="55003">
                  <c:v>1.7576146096738701E-2</c:v>
                </c:pt>
                <c:pt idx="55004">
                  <c:v>1.6037106201303799E-2</c:v>
                </c:pt>
                <c:pt idx="55005">
                  <c:v>1.2241995342264301E-2</c:v>
                </c:pt>
                <c:pt idx="55006">
                  <c:v>1.3839257028880499E-2</c:v>
                </c:pt>
                <c:pt idx="55007">
                  <c:v>1.7068999563106899E-2</c:v>
                </c:pt>
                <c:pt idx="55008">
                  <c:v>0.10093883818388399</c:v>
                </c:pt>
                <c:pt idx="55009">
                  <c:v>2.6732264936538699E-2</c:v>
                </c:pt>
                <c:pt idx="55010">
                  <c:v>1.7586832878282901E-2</c:v>
                </c:pt>
                <c:pt idx="55011">
                  <c:v>1.44547749807203E-2</c:v>
                </c:pt>
                <c:pt idx="55012">
                  <c:v>1.4502815946951899E-2</c:v>
                </c:pt>
                <c:pt idx="55013">
                  <c:v>2.1507483564056601E-2</c:v>
                </c:pt>
                <c:pt idx="55014">
                  <c:v>1.9332331504941701E-2</c:v>
                </c:pt>
                <c:pt idx="55015">
                  <c:v>6.4190213570606905E-2</c:v>
                </c:pt>
                <c:pt idx="55016">
                  <c:v>1.4004311329834301E-2</c:v>
                </c:pt>
                <c:pt idx="55017">
                  <c:v>6.4081117403878896E-2</c:v>
                </c:pt>
                <c:pt idx="55018">
                  <c:v>5.9969262042590697E-2</c:v>
                </c:pt>
                <c:pt idx="55019">
                  <c:v>1.0842588119781201E-2</c:v>
                </c:pt>
                <c:pt idx="55020">
                  <c:v>5.7115170649385698E-2</c:v>
                </c:pt>
                <c:pt idx="55021">
                  <c:v>6.7767873577072202E-2</c:v>
                </c:pt>
                <c:pt idx="55022">
                  <c:v>1.00234074385929E-2</c:v>
                </c:pt>
                <c:pt idx="55023">
                  <c:v>0.101706757514944</c:v>
                </c:pt>
                <c:pt idx="55024">
                  <c:v>2.5050501969007901E-2</c:v>
                </c:pt>
                <c:pt idx="55025">
                  <c:v>4.2456209968468703E-2</c:v>
                </c:pt>
                <c:pt idx="55026">
                  <c:v>4.9341891569281003E-2</c:v>
                </c:pt>
                <c:pt idx="55027">
                  <c:v>4.7896762513504602E-2</c:v>
                </c:pt>
                <c:pt idx="55028">
                  <c:v>1.21790626521723E-2</c:v>
                </c:pt>
                <c:pt idx="55029">
                  <c:v>1.34152649610384E-2</c:v>
                </c:pt>
                <c:pt idx="55030">
                  <c:v>1.4261242256396999E-2</c:v>
                </c:pt>
                <c:pt idx="55031">
                  <c:v>1.9392437650317701E-2</c:v>
                </c:pt>
                <c:pt idx="55032">
                  <c:v>2.8453039283533699E-2</c:v>
                </c:pt>
                <c:pt idx="55033">
                  <c:v>1.14024706347969E-2</c:v>
                </c:pt>
                <c:pt idx="55034">
                  <c:v>2.62141527342485E-2</c:v>
                </c:pt>
                <c:pt idx="55035">
                  <c:v>1.0871586085253499E-2</c:v>
                </c:pt>
                <c:pt idx="55036">
                  <c:v>7.9271358889511201E-2</c:v>
                </c:pt>
                <c:pt idx="55037">
                  <c:v>2.8911870280606398E-2</c:v>
                </c:pt>
                <c:pt idx="55038">
                  <c:v>2.1875152440840099E-2</c:v>
                </c:pt>
                <c:pt idx="55039">
                  <c:v>2.32123809257813E-2</c:v>
                </c:pt>
                <c:pt idx="55040">
                  <c:v>3.6705909723562601E-2</c:v>
                </c:pt>
                <c:pt idx="55041">
                  <c:v>1.4224560185243301E-2</c:v>
                </c:pt>
                <c:pt idx="55042">
                  <c:v>1.35387959313766E-2</c:v>
                </c:pt>
                <c:pt idx="55043">
                  <c:v>1.14225825698592E-2</c:v>
                </c:pt>
                <c:pt idx="55044">
                  <c:v>2.0279781490347801E-2</c:v>
                </c:pt>
                <c:pt idx="55045">
                  <c:v>3.4631002232630201E-2</c:v>
                </c:pt>
                <c:pt idx="55046">
                  <c:v>1.88638649334756E-2</c:v>
                </c:pt>
                <c:pt idx="55047">
                  <c:v>5.3332593369337697E-2</c:v>
                </c:pt>
                <c:pt idx="55048">
                  <c:v>3.1036494071421901E-2</c:v>
                </c:pt>
                <c:pt idx="55049">
                  <c:v>1.4316224206380601E-2</c:v>
                </c:pt>
                <c:pt idx="55050">
                  <c:v>1.8045097285016E-2</c:v>
                </c:pt>
                <c:pt idx="55051">
                  <c:v>1.21464141534691E-2</c:v>
                </c:pt>
                <c:pt idx="55052">
                  <c:v>5.47095978662724E-2</c:v>
                </c:pt>
                <c:pt idx="55053">
                  <c:v>2.39609478858669E-2</c:v>
                </c:pt>
                <c:pt idx="55054">
                  <c:v>8.8556703232263306E-2</c:v>
                </c:pt>
                <c:pt idx="55055">
                  <c:v>4.7096256123308797E-2</c:v>
                </c:pt>
                <c:pt idx="55056">
                  <c:v>1.26591694766426E-2</c:v>
                </c:pt>
                <c:pt idx="55057">
                  <c:v>1.1869861152210099E-2</c:v>
                </c:pt>
                <c:pt idx="55058">
                  <c:v>1.31919793450759E-2</c:v>
                </c:pt>
                <c:pt idx="55059">
                  <c:v>1.15905020962646E-2</c:v>
                </c:pt>
                <c:pt idx="55060">
                  <c:v>1.4820670422546501E-2</c:v>
                </c:pt>
                <c:pt idx="55061">
                  <c:v>3.0945665606583399E-2</c:v>
                </c:pt>
                <c:pt idx="55062">
                  <c:v>3.1641055621599599E-2</c:v>
                </c:pt>
                <c:pt idx="55063">
                  <c:v>3.68012780082193E-2</c:v>
                </c:pt>
                <c:pt idx="55064">
                  <c:v>1.40157652253082E-2</c:v>
                </c:pt>
                <c:pt idx="55065">
                  <c:v>1.87943114696318E-2</c:v>
                </c:pt>
                <c:pt idx="55066">
                  <c:v>3.2281992793363301E-2</c:v>
                </c:pt>
                <c:pt idx="55067">
                  <c:v>2.69112203833991E-2</c:v>
                </c:pt>
                <c:pt idx="55068">
                  <c:v>1.5889765827577E-2</c:v>
                </c:pt>
                <c:pt idx="55069">
                  <c:v>1.10871586660613E-2</c:v>
                </c:pt>
                <c:pt idx="55070">
                  <c:v>7.3911456232346906E-2</c:v>
                </c:pt>
                <c:pt idx="55071">
                  <c:v>1.6559662770853099E-2</c:v>
                </c:pt>
                <c:pt idx="55072">
                  <c:v>2.26451402444761E-2</c:v>
                </c:pt>
                <c:pt idx="55073">
                  <c:v>1.16958745861175E-2</c:v>
                </c:pt>
                <c:pt idx="55074">
                  <c:v>2.8044351509060601E-2</c:v>
                </c:pt>
                <c:pt idx="55075">
                  <c:v>3.7609609501431697E-2</c:v>
                </c:pt>
                <c:pt idx="55076">
                  <c:v>3.3307869229064598E-2</c:v>
                </c:pt>
                <c:pt idx="55077">
                  <c:v>1.31439611550413E-2</c:v>
                </c:pt>
                <c:pt idx="55078">
                  <c:v>9.3787631486962203E-2</c:v>
                </c:pt>
                <c:pt idx="55079">
                  <c:v>2.2778224421473699E-2</c:v>
                </c:pt>
                <c:pt idx="55080">
                  <c:v>6.73081962555164E-2</c:v>
                </c:pt>
                <c:pt idx="55081">
                  <c:v>4.4740879392709897E-2</c:v>
                </c:pt>
                <c:pt idx="55082">
                  <c:v>2.12191930767817E-2</c:v>
                </c:pt>
                <c:pt idx="55083">
                  <c:v>5.0402356523344599E-2</c:v>
                </c:pt>
                <c:pt idx="55084">
                  <c:v>3.2321347653959102E-2</c:v>
                </c:pt>
                <c:pt idx="55085">
                  <c:v>2.4071635269113701E-2</c:v>
                </c:pt>
                <c:pt idx="55086">
                  <c:v>1.3673445821302799E-2</c:v>
                </c:pt>
                <c:pt idx="55087">
                  <c:v>3.0003692558454E-2</c:v>
                </c:pt>
                <c:pt idx="55088">
                  <c:v>1.4336068485641999E-2</c:v>
                </c:pt>
                <c:pt idx="55089">
                  <c:v>1.6373730166619201E-2</c:v>
                </c:pt>
                <c:pt idx="55090">
                  <c:v>1.8161346303522102E-2</c:v>
                </c:pt>
                <c:pt idx="55091">
                  <c:v>1.55065030927559E-2</c:v>
                </c:pt>
                <c:pt idx="55092">
                  <c:v>1.1757378054368901E-2</c:v>
                </c:pt>
                <c:pt idx="55093">
                  <c:v>2.9688073971149798E-2</c:v>
                </c:pt>
                <c:pt idx="55094">
                  <c:v>6.5008965846630296E-2</c:v>
                </c:pt>
                <c:pt idx="55095">
                  <c:v>1.23770987769435E-2</c:v>
                </c:pt>
                <c:pt idx="55096">
                  <c:v>8.0092309591454997E-2</c:v>
                </c:pt>
                <c:pt idx="55097">
                  <c:v>2.9286539205642701E-2</c:v>
                </c:pt>
                <c:pt idx="55098">
                  <c:v>1.3623226685970401E-2</c:v>
                </c:pt>
                <c:pt idx="55099">
                  <c:v>1.10873853862474E-2</c:v>
                </c:pt>
                <c:pt idx="55100">
                  <c:v>1.9716262736880898E-2</c:v>
                </c:pt>
                <c:pt idx="55101">
                  <c:v>3.3216450699243803E-2</c:v>
                </c:pt>
                <c:pt idx="55102">
                  <c:v>1.18290186341327E-2</c:v>
                </c:pt>
                <c:pt idx="55103">
                  <c:v>2.4746377064811101E-2</c:v>
                </c:pt>
                <c:pt idx="55104">
                  <c:v>1.04307027814256E-2</c:v>
                </c:pt>
                <c:pt idx="55105">
                  <c:v>1.3812334859477301E-2</c:v>
                </c:pt>
                <c:pt idx="55106">
                  <c:v>1.0392874928425101E-2</c:v>
                </c:pt>
                <c:pt idx="55107">
                  <c:v>3.40780370943208E-2</c:v>
                </c:pt>
                <c:pt idx="55108">
                  <c:v>2.0243445043079001E-2</c:v>
                </c:pt>
                <c:pt idx="55109">
                  <c:v>1.8003094230684601E-2</c:v>
                </c:pt>
                <c:pt idx="55110">
                  <c:v>3.1624670725100501E-2</c:v>
                </c:pt>
                <c:pt idx="55111">
                  <c:v>7.5628328390983199E-2</c:v>
                </c:pt>
                <c:pt idx="55112">
                  <c:v>4.5830838242312599E-2</c:v>
                </c:pt>
                <c:pt idx="55113">
                  <c:v>1.6703515719721299E-2</c:v>
                </c:pt>
                <c:pt idx="55114">
                  <c:v>4.8086040522323903E-2</c:v>
                </c:pt>
                <c:pt idx="55115">
                  <c:v>3.6394471321200501E-2</c:v>
                </c:pt>
                <c:pt idx="55116">
                  <c:v>1.53774842100599E-2</c:v>
                </c:pt>
                <c:pt idx="55117">
                  <c:v>1.4548495005397099E-2</c:v>
                </c:pt>
                <c:pt idx="55118">
                  <c:v>3.69642702027859E-2</c:v>
                </c:pt>
                <c:pt idx="55119">
                  <c:v>3.6706191407782501E-2</c:v>
                </c:pt>
                <c:pt idx="55120">
                  <c:v>1.2844563276990101E-2</c:v>
                </c:pt>
                <c:pt idx="55121">
                  <c:v>2.2440797629663001E-2</c:v>
                </c:pt>
                <c:pt idx="55122">
                  <c:v>3.4184527549294699E-2</c:v>
                </c:pt>
                <c:pt idx="55123">
                  <c:v>1.12498709740812E-2</c:v>
                </c:pt>
                <c:pt idx="55124">
                  <c:v>1.22726920200896E-2</c:v>
                </c:pt>
                <c:pt idx="55125">
                  <c:v>2.2880152516553301E-2</c:v>
                </c:pt>
                <c:pt idx="55126">
                  <c:v>3.1226503026680501E-2</c:v>
                </c:pt>
                <c:pt idx="55127">
                  <c:v>1.7372287786771499E-2</c:v>
                </c:pt>
                <c:pt idx="55128">
                  <c:v>4.3888094403300999E-2</c:v>
                </c:pt>
                <c:pt idx="55129">
                  <c:v>8.7815442940631497E-2</c:v>
                </c:pt>
                <c:pt idx="55130">
                  <c:v>1.36592785185805E-2</c:v>
                </c:pt>
                <c:pt idx="55131">
                  <c:v>1.75813773243058E-2</c:v>
                </c:pt>
                <c:pt idx="55132">
                  <c:v>4.6752745461422898E-2</c:v>
                </c:pt>
                <c:pt idx="55133">
                  <c:v>3.66153270379923E-2</c:v>
                </c:pt>
                <c:pt idx="55134">
                  <c:v>1.2079833210352499E-2</c:v>
                </c:pt>
                <c:pt idx="55135">
                  <c:v>1.5714366677137801E-2</c:v>
                </c:pt>
                <c:pt idx="55136">
                  <c:v>1.13986597276882E-2</c:v>
                </c:pt>
                <c:pt idx="55137">
                  <c:v>1.8621156419020998E-2</c:v>
                </c:pt>
                <c:pt idx="55138">
                  <c:v>6.3109101024807795E-2</c:v>
                </c:pt>
                <c:pt idx="55139">
                  <c:v>6.4674673338085298E-2</c:v>
                </c:pt>
                <c:pt idx="55140">
                  <c:v>9.9571633465712905E-2</c:v>
                </c:pt>
                <c:pt idx="55141">
                  <c:v>1.6744436683405198E-2</c:v>
                </c:pt>
                <c:pt idx="55142">
                  <c:v>1.09043692633226E-2</c:v>
                </c:pt>
                <c:pt idx="55143">
                  <c:v>1.6707761979190099E-2</c:v>
                </c:pt>
                <c:pt idx="55144">
                  <c:v>1.1513651333486599E-2</c:v>
                </c:pt>
                <c:pt idx="55145">
                  <c:v>4.0051884027595998E-2</c:v>
                </c:pt>
                <c:pt idx="55146">
                  <c:v>1.27744300594672E-2</c:v>
                </c:pt>
                <c:pt idx="55147">
                  <c:v>1.55054698146854E-2</c:v>
                </c:pt>
                <c:pt idx="55148">
                  <c:v>1.76635451475355E-2</c:v>
                </c:pt>
                <c:pt idx="55149">
                  <c:v>1.09116508299133E-2</c:v>
                </c:pt>
                <c:pt idx="55150">
                  <c:v>2.7500915429441001E-2</c:v>
                </c:pt>
                <c:pt idx="55151">
                  <c:v>1.11599542808157E-2</c:v>
                </c:pt>
                <c:pt idx="55152">
                  <c:v>1.1237802353482099E-2</c:v>
                </c:pt>
                <c:pt idx="55153">
                  <c:v>1.82082333681374E-2</c:v>
                </c:pt>
                <c:pt idx="55154">
                  <c:v>5.3771894522863503E-2</c:v>
                </c:pt>
                <c:pt idx="55155">
                  <c:v>2.8367272221000699E-2</c:v>
                </c:pt>
                <c:pt idx="55156">
                  <c:v>1.26982018651492E-2</c:v>
                </c:pt>
                <c:pt idx="55157">
                  <c:v>1.1842626674124E-2</c:v>
                </c:pt>
                <c:pt idx="55158">
                  <c:v>4.43307325489544E-2</c:v>
                </c:pt>
                <c:pt idx="55159">
                  <c:v>1.1537842037864701E-2</c:v>
                </c:pt>
                <c:pt idx="55160">
                  <c:v>3.5089140217548102E-2</c:v>
                </c:pt>
                <c:pt idx="55161">
                  <c:v>1.22535224012735E-2</c:v>
                </c:pt>
                <c:pt idx="55162">
                  <c:v>2.6585068950379698E-2</c:v>
                </c:pt>
                <c:pt idx="55163">
                  <c:v>6.37598771899551E-2</c:v>
                </c:pt>
                <c:pt idx="55164">
                  <c:v>1.9785125716843901E-2</c:v>
                </c:pt>
                <c:pt idx="55165">
                  <c:v>1.6706551213935002E-2</c:v>
                </c:pt>
                <c:pt idx="55166">
                  <c:v>1.4204852286540001E-2</c:v>
                </c:pt>
                <c:pt idx="55167">
                  <c:v>1.07369220167401E-2</c:v>
                </c:pt>
                <c:pt idx="55168">
                  <c:v>4.6923768878982801E-2</c:v>
                </c:pt>
                <c:pt idx="55169">
                  <c:v>2.7554666307418998E-2</c:v>
                </c:pt>
                <c:pt idx="55170">
                  <c:v>1.63659914654458E-2</c:v>
                </c:pt>
                <c:pt idx="55171">
                  <c:v>0.103419194252641</c:v>
                </c:pt>
                <c:pt idx="55172">
                  <c:v>2.47378484872719E-2</c:v>
                </c:pt>
                <c:pt idx="55173">
                  <c:v>1.2436901916254199E-2</c:v>
                </c:pt>
                <c:pt idx="55174">
                  <c:v>2.54889211373945E-2</c:v>
                </c:pt>
                <c:pt idx="55175">
                  <c:v>2.85491965244111E-2</c:v>
                </c:pt>
                <c:pt idx="55176">
                  <c:v>5.7641180199263502E-2</c:v>
                </c:pt>
                <c:pt idx="55177">
                  <c:v>1.7504881178449502E-2</c:v>
                </c:pt>
                <c:pt idx="55178">
                  <c:v>1.9806465184924502E-2</c:v>
                </c:pt>
                <c:pt idx="55179">
                  <c:v>8.0664307102542895E-2</c:v>
                </c:pt>
                <c:pt idx="55180">
                  <c:v>9.4381856464692701E-2</c:v>
                </c:pt>
                <c:pt idx="55181">
                  <c:v>2.6824214329907899E-2</c:v>
                </c:pt>
                <c:pt idx="55182">
                  <c:v>3.3624392710389903E-2</c:v>
                </c:pt>
                <c:pt idx="55183">
                  <c:v>4.5751107834882697E-2</c:v>
                </c:pt>
                <c:pt idx="55184">
                  <c:v>4.0677472719564699E-2</c:v>
                </c:pt>
                <c:pt idx="55185">
                  <c:v>2.8505478536461602E-2</c:v>
                </c:pt>
                <c:pt idx="55186">
                  <c:v>3.9893513535855303E-2</c:v>
                </c:pt>
                <c:pt idx="55187">
                  <c:v>1.18378848696837E-2</c:v>
                </c:pt>
                <c:pt idx="55188">
                  <c:v>1.25728853939002E-2</c:v>
                </c:pt>
                <c:pt idx="55189">
                  <c:v>1.36895865132271E-2</c:v>
                </c:pt>
                <c:pt idx="55190">
                  <c:v>7.1974919248139299E-2</c:v>
                </c:pt>
                <c:pt idx="55191">
                  <c:v>1.5878163957685199E-2</c:v>
                </c:pt>
                <c:pt idx="55192">
                  <c:v>1.7348975264207402E-2</c:v>
                </c:pt>
                <c:pt idx="55193">
                  <c:v>1.45641299079944E-2</c:v>
                </c:pt>
                <c:pt idx="55194">
                  <c:v>2.7090183177272201E-2</c:v>
                </c:pt>
                <c:pt idx="55195">
                  <c:v>1.07148369773173E-2</c:v>
                </c:pt>
                <c:pt idx="55196">
                  <c:v>2.7663933787036799E-2</c:v>
                </c:pt>
                <c:pt idx="55197">
                  <c:v>1.3280392147306501E-2</c:v>
                </c:pt>
                <c:pt idx="55198">
                  <c:v>5.27627336447032E-2</c:v>
                </c:pt>
                <c:pt idx="55199">
                  <c:v>2.2866727713651201E-2</c:v>
                </c:pt>
                <c:pt idx="55200">
                  <c:v>1.3067649439394299E-2</c:v>
                </c:pt>
                <c:pt idx="55201">
                  <c:v>2.2931671872131E-2</c:v>
                </c:pt>
                <c:pt idx="55202">
                  <c:v>2.58415455923648E-2</c:v>
                </c:pt>
                <c:pt idx="55203">
                  <c:v>9.4261049957680698E-2</c:v>
                </c:pt>
                <c:pt idx="55204">
                  <c:v>6.0283054739441601E-2</c:v>
                </c:pt>
                <c:pt idx="55205">
                  <c:v>2.47419424986298E-2</c:v>
                </c:pt>
                <c:pt idx="55206">
                  <c:v>1.55461376836657E-2</c:v>
                </c:pt>
                <c:pt idx="55207">
                  <c:v>8.8863488609840294E-2</c:v>
                </c:pt>
                <c:pt idx="55208">
                  <c:v>2.48996273051642E-2</c:v>
                </c:pt>
                <c:pt idx="55209">
                  <c:v>1.07356188880934E-2</c:v>
                </c:pt>
                <c:pt idx="55210">
                  <c:v>1.2205749470237099E-2</c:v>
                </c:pt>
                <c:pt idx="55211">
                  <c:v>9.8352041407826704E-2</c:v>
                </c:pt>
                <c:pt idx="55212">
                  <c:v>7.5685641549898194E-2</c:v>
                </c:pt>
                <c:pt idx="55213">
                  <c:v>1.5408445242944499E-2</c:v>
                </c:pt>
                <c:pt idx="55214">
                  <c:v>1.3637848045515001E-2</c:v>
                </c:pt>
                <c:pt idx="55215">
                  <c:v>3.1339981356193203E-2</c:v>
                </c:pt>
                <c:pt idx="55216">
                  <c:v>1.39737919389757E-2</c:v>
                </c:pt>
                <c:pt idx="55217">
                  <c:v>1.0668476904402899E-2</c:v>
                </c:pt>
                <c:pt idx="55218">
                  <c:v>2.48736831850765E-2</c:v>
                </c:pt>
                <c:pt idx="55219">
                  <c:v>2.4285407682559899E-2</c:v>
                </c:pt>
                <c:pt idx="55220">
                  <c:v>1.6711103607479998E-2</c:v>
                </c:pt>
                <c:pt idx="55221">
                  <c:v>5.4662581010085302E-2</c:v>
                </c:pt>
                <c:pt idx="55222">
                  <c:v>2.3031697251633801E-2</c:v>
                </c:pt>
                <c:pt idx="55223">
                  <c:v>2.4147239846973902E-2</c:v>
                </c:pt>
                <c:pt idx="55224">
                  <c:v>0.101774659529715</c:v>
                </c:pt>
                <c:pt idx="55225">
                  <c:v>1.5000023088351E-2</c:v>
                </c:pt>
                <c:pt idx="55226">
                  <c:v>1.83639844777304E-2</c:v>
                </c:pt>
                <c:pt idx="55227">
                  <c:v>4.8420068525878802E-2</c:v>
                </c:pt>
                <c:pt idx="55228">
                  <c:v>1.6620276731830901E-2</c:v>
                </c:pt>
                <c:pt idx="55229">
                  <c:v>1.1712407316865899E-2</c:v>
                </c:pt>
                <c:pt idx="55230">
                  <c:v>1.5860537211144499E-2</c:v>
                </c:pt>
                <c:pt idx="55231">
                  <c:v>1.3168241954142E-2</c:v>
                </c:pt>
                <c:pt idx="55232">
                  <c:v>6.0284168228560003E-2</c:v>
                </c:pt>
                <c:pt idx="55233">
                  <c:v>1.09357904424241E-2</c:v>
                </c:pt>
                <c:pt idx="55234">
                  <c:v>3.1953161965275999E-2</c:v>
                </c:pt>
                <c:pt idx="55235">
                  <c:v>1.5534640756678699E-2</c:v>
                </c:pt>
                <c:pt idx="55236">
                  <c:v>2.5074755790136901E-2</c:v>
                </c:pt>
                <c:pt idx="55237">
                  <c:v>4.7763179419793897E-2</c:v>
                </c:pt>
                <c:pt idx="55238">
                  <c:v>2.0686585832131E-2</c:v>
                </c:pt>
                <c:pt idx="55239">
                  <c:v>2.46523773357556E-2</c:v>
                </c:pt>
                <c:pt idx="55240">
                  <c:v>3.8502891908294298E-2</c:v>
                </c:pt>
                <c:pt idx="55241">
                  <c:v>2.8337253630150501E-2</c:v>
                </c:pt>
                <c:pt idx="55242">
                  <c:v>1.2543059819800299E-2</c:v>
                </c:pt>
                <c:pt idx="55243">
                  <c:v>1.6167559624611399E-2</c:v>
                </c:pt>
                <c:pt idx="55244">
                  <c:v>2.5504135088194001E-2</c:v>
                </c:pt>
                <c:pt idx="55245">
                  <c:v>1.3141096575961299E-2</c:v>
                </c:pt>
                <c:pt idx="55246">
                  <c:v>3.7022763682819898E-2</c:v>
                </c:pt>
                <c:pt idx="55247">
                  <c:v>3.4139324679405302E-2</c:v>
                </c:pt>
                <c:pt idx="55248">
                  <c:v>1.5400687944668701E-2</c:v>
                </c:pt>
                <c:pt idx="55249">
                  <c:v>1.8596790151323699E-2</c:v>
                </c:pt>
                <c:pt idx="55250">
                  <c:v>1.8638273378612801E-2</c:v>
                </c:pt>
                <c:pt idx="55251">
                  <c:v>2.4700104058521001E-2</c:v>
                </c:pt>
                <c:pt idx="55252">
                  <c:v>2.09001121853623E-2</c:v>
                </c:pt>
                <c:pt idx="55253">
                  <c:v>1.4999597263874001E-2</c:v>
                </c:pt>
                <c:pt idx="55254">
                  <c:v>2.3035168419357401E-2</c:v>
                </c:pt>
                <c:pt idx="55255">
                  <c:v>1.05540118831082E-2</c:v>
                </c:pt>
                <c:pt idx="55256">
                  <c:v>1.53138055713714E-2</c:v>
                </c:pt>
                <c:pt idx="55257">
                  <c:v>2.4893038042279301E-2</c:v>
                </c:pt>
                <c:pt idx="55258">
                  <c:v>1.37283882994937E-2</c:v>
                </c:pt>
                <c:pt idx="55259">
                  <c:v>9.2844496377285299E-2</c:v>
                </c:pt>
                <c:pt idx="55260">
                  <c:v>2.1998221896940999E-2</c:v>
                </c:pt>
                <c:pt idx="55261">
                  <c:v>3.0912686019055401E-2</c:v>
                </c:pt>
                <c:pt idx="55262">
                  <c:v>1.8193131251563702E-2</c:v>
                </c:pt>
                <c:pt idx="55263">
                  <c:v>3.0801655152895499E-2</c:v>
                </c:pt>
                <c:pt idx="55264">
                  <c:v>1.7750096543195201E-2</c:v>
                </c:pt>
                <c:pt idx="55265">
                  <c:v>1.6406035276680601E-2</c:v>
                </c:pt>
                <c:pt idx="55266">
                  <c:v>8.0576917664938602E-2</c:v>
                </c:pt>
                <c:pt idx="55267">
                  <c:v>4.6159910391352699E-2</c:v>
                </c:pt>
                <c:pt idx="55268">
                  <c:v>1.43673456560908E-2</c:v>
                </c:pt>
                <c:pt idx="55269">
                  <c:v>1.3942379169858901E-2</c:v>
                </c:pt>
                <c:pt idx="55270">
                  <c:v>1.3032160517051101E-2</c:v>
                </c:pt>
                <c:pt idx="55271">
                  <c:v>2.33745058590357E-2</c:v>
                </c:pt>
                <c:pt idx="55272">
                  <c:v>4.0871547146134703E-2</c:v>
                </c:pt>
                <c:pt idx="55273">
                  <c:v>9.4474322641785305E-2</c:v>
                </c:pt>
                <c:pt idx="55274">
                  <c:v>7.4556676445668393E-2</c:v>
                </c:pt>
                <c:pt idx="55275">
                  <c:v>1.15892341862297E-2</c:v>
                </c:pt>
                <c:pt idx="55276">
                  <c:v>4.66560995768752E-2</c:v>
                </c:pt>
                <c:pt idx="55277">
                  <c:v>5.5309909864741498E-2</c:v>
                </c:pt>
                <c:pt idx="55278">
                  <c:v>1.7131929833076601E-2</c:v>
                </c:pt>
                <c:pt idx="55279">
                  <c:v>1.4982149528501699E-2</c:v>
                </c:pt>
                <c:pt idx="55280">
                  <c:v>1.31856014644835E-2</c:v>
                </c:pt>
                <c:pt idx="55281">
                  <c:v>6.1295399610855901E-2</c:v>
                </c:pt>
                <c:pt idx="55282">
                  <c:v>3.3875726546924202E-2</c:v>
                </c:pt>
                <c:pt idx="55283">
                  <c:v>2.4253640308264501E-2</c:v>
                </c:pt>
                <c:pt idx="55284">
                  <c:v>1.5974036748456901E-2</c:v>
                </c:pt>
                <c:pt idx="55285">
                  <c:v>3.6655626344498198E-2</c:v>
                </c:pt>
                <c:pt idx="55286">
                  <c:v>7.4505500609734099E-2</c:v>
                </c:pt>
                <c:pt idx="55287">
                  <c:v>1.29139135428649E-2</c:v>
                </c:pt>
                <c:pt idx="55288">
                  <c:v>2.6867514997029999E-2</c:v>
                </c:pt>
                <c:pt idx="55289">
                  <c:v>1.23428048957439E-2</c:v>
                </c:pt>
                <c:pt idx="55290">
                  <c:v>1.24708827446948E-2</c:v>
                </c:pt>
                <c:pt idx="55291">
                  <c:v>1.48013080631412E-2</c:v>
                </c:pt>
                <c:pt idx="55292">
                  <c:v>3.2320688696880297E-2</c:v>
                </c:pt>
                <c:pt idx="55293">
                  <c:v>4.0439781648935802E-2</c:v>
                </c:pt>
                <c:pt idx="55294">
                  <c:v>8.6529573154547498E-2</c:v>
                </c:pt>
                <c:pt idx="55295">
                  <c:v>4.37336715814894E-2</c:v>
                </c:pt>
                <c:pt idx="55296">
                  <c:v>1.47957613820931E-2</c:v>
                </c:pt>
                <c:pt idx="55297">
                  <c:v>1.09595536034539E-2</c:v>
                </c:pt>
                <c:pt idx="55298">
                  <c:v>4.5844607919395E-2</c:v>
                </c:pt>
                <c:pt idx="55299">
                  <c:v>4.0673670245486397E-2</c:v>
                </c:pt>
                <c:pt idx="55300">
                  <c:v>2.4634932385303902E-2</c:v>
                </c:pt>
                <c:pt idx="55301">
                  <c:v>3.4007585176827698E-2</c:v>
                </c:pt>
                <c:pt idx="55302">
                  <c:v>1.1573757764612501E-2</c:v>
                </c:pt>
                <c:pt idx="55303">
                  <c:v>1.1585699554308101E-2</c:v>
                </c:pt>
                <c:pt idx="55304">
                  <c:v>1.7618990631161801E-2</c:v>
                </c:pt>
                <c:pt idx="55305">
                  <c:v>1.54799547870517E-2</c:v>
                </c:pt>
                <c:pt idx="55306">
                  <c:v>2.3307260216703901E-2</c:v>
                </c:pt>
                <c:pt idx="55307">
                  <c:v>3.6772610274504201E-2</c:v>
                </c:pt>
                <c:pt idx="55308">
                  <c:v>1.9538397111658799E-2</c:v>
                </c:pt>
                <c:pt idx="55309">
                  <c:v>2.40594756215026E-2</c:v>
                </c:pt>
                <c:pt idx="55310">
                  <c:v>9.89203082070617E-2</c:v>
                </c:pt>
                <c:pt idx="55311">
                  <c:v>1.37845953680177E-2</c:v>
                </c:pt>
                <c:pt idx="55312">
                  <c:v>1.7517553775282201E-2</c:v>
                </c:pt>
                <c:pt idx="55313">
                  <c:v>2.32968714927126E-2</c:v>
                </c:pt>
                <c:pt idx="55314">
                  <c:v>1.7522414133029601E-2</c:v>
                </c:pt>
                <c:pt idx="55315">
                  <c:v>8.0844122469476407E-2</c:v>
                </c:pt>
                <c:pt idx="55316">
                  <c:v>6.7750725689361496E-2</c:v>
                </c:pt>
                <c:pt idx="55317">
                  <c:v>1.44492250654524E-2</c:v>
                </c:pt>
                <c:pt idx="55318">
                  <c:v>2.3550231120165799E-2</c:v>
                </c:pt>
                <c:pt idx="55319">
                  <c:v>9.3533723949025094E-2</c:v>
                </c:pt>
                <c:pt idx="55320">
                  <c:v>6.8182226912319996E-2</c:v>
                </c:pt>
                <c:pt idx="55321">
                  <c:v>1.38152394966216E-2</c:v>
                </c:pt>
                <c:pt idx="55322">
                  <c:v>1.3138830782625999E-2</c:v>
                </c:pt>
                <c:pt idx="55323">
                  <c:v>8.1504334697431194E-2</c:v>
                </c:pt>
                <c:pt idx="55324">
                  <c:v>3.3427877741067598E-2</c:v>
                </c:pt>
                <c:pt idx="55325">
                  <c:v>1.1352369094675199E-2</c:v>
                </c:pt>
                <c:pt idx="55326">
                  <c:v>1.2523845536260601E-2</c:v>
                </c:pt>
                <c:pt idx="55327">
                  <c:v>2.4474662326205002E-2</c:v>
                </c:pt>
                <c:pt idx="55328">
                  <c:v>1.6125714727342099E-2</c:v>
                </c:pt>
                <c:pt idx="55329">
                  <c:v>2.1376446902976999E-2</c:v>
                </c:pt>
                <c:pt idx="55330">
                  <c:v>1.21190045765757E-2</c:v>
                </c:pt>
                <c:pt idx="55331">
                  <c:v>4.2955651980002202E-2</c:v>
                </c:pt>
                <c:pt idx="55332">
                  <c:v>1.3513653454147701E-2</c:v>
                </c:pt>
                <c:pt idx="55333">
                  <c:v>2.89312043347239E-2</c:v>
                </c:pt>
                <c:pt idx="55334">
                  <c:v>4.3787236736862897E-2</c:v>
                </c:pt>
                <c:pt idx="55335">
                  <c:v>1.5185611957299901E-2</c:v>
                </c:pt>
                <c:pt idx="55336">
                  <c:v>3.9104505159763499E-2</c:v>
                </c:pt>
                <c:pt idx="55337">
                  <c:v>1.1711488817559399E-2</c:v>
                </c:pt>
                <c:pt idx="55338">
                  <c:v>1.35509890534666E-2</c:v>
                </c:pt>
                <c:pt idx="55339">
                  <c:v>1.3246743889205799E-2</c:v>
                </c:pt>
                <c:pt idx="55340">
                  <c:v>9.8261532248731798E-2</c:v>
                </c:pt>
                <c:pt idx="55341">
                  <c:v>1.80660236330379E-2</c:v>
                </c:pt>
                <c:pt idx="55342">
                  <c:v>7.4729230913165398E-2</c:v>
                </c:pt>
                <c:pt idx="55343">
                  <c:v>2.6320952087829599E-2</c:v>
                </c:pt>
                <c:pt idx="55344">
                  <c:v>2.0214115542272398E-2</c:v>
                </c:pt>
                <c:pt idx="55345">
                  <c:v>1.3831967782646599E-2</c:v>
                </c:pt>
                <c:pt idx="55346">
                  <c:v>1.2867144348374901E-2</c:v>
                </c:pt>
                <c:pt idx="55347">
                  <c:v>2.23753187616142E-2</c:v>
                </c:pt>
                <c:pt idx="55348">
                  <c:v>3.1738305779260297E-2</c:v>
                </c:pt>
                <c:pt idx="55349">
                  <c:v>3.3846889258983298E-2</c:v>
                </c:pt>
                <c:pt idx="55350">
                  <c:v>3.6528077111268598E-2</c:v>
                </c:pt>
                <c:pt idx="55351">
                  <c:v>1.5066205204924099E-2</c:v>
                </c:pt>
                <c:pt idx="55352">
                  <c:v>2.1871429084309099E-2</c:v>
                </c:pt>
                <c:pt idx="55353">
                  <c:v>1.83438568588285E-2</c:v>
                </c:pt>
                <c:pt idx="55354">
                  <c:v>3.3705399218610703E-2</c:v>
                </c:pt>
                <c:pt idx="55355">
                  <c:v>1.40997021980604E-2</c:v>
                </c:pt>
                <c:pt idx="55356">
                  <c:v>4.2109111480398503E-2</c:v>
                </c:pt>
                <c:pt idx="55357">
                  <c:v>3.1888391244993201E-2</c:v>
                </c:pt>
                <c:pt idx="55358">
                  <c:v>2.6508319654215101E-2</c:v>
                </c:pt>
                <c:pt idx="55359">
                  <c:v>1.3776229090635601E-2</c:v>
                </c:pt>
                <c:pt idx="55360">
                  <c:v>1.41526529596217E-2</c:v>
                </c:pt>
                <c:pt idx="55361">
                  <c:v>1.18433003247918E-2</c:v>
                </c:pt>
                <c:pt idx="55362">
                  <c:v>6.8945722658578595E-2</c:v>
                </c:pt>
                <c:pt idx="55363">
                  <c:v>7.4550131948093096E-2</c:v>
                </c:pt>
                <c:pt idx="55364">
                  <c:v>4.7170238893344298E-2</c:v>
                </c:pt>
                <c:pt idx="55365">
                  <c:v>6.79388718854846E-2</c:v>
                </c:pt>
                <c:pt idx="55366">
                  <c:v>1.80959127090876E-2</c:v>
                </c:pt>
                <c:pt idx="55367">
                  <c:v>2.0907276997925599E-2</c:v>
                </c:pt>
                <c:pt idx="55368">
                  <c:v>1.2915829679681599E-2</c:v>
                </c:pt>
                <c:pt idx="55369">
                  <c:v>1.09381169496499E-2</c:v>
                </c:pt>
                <c:pt idx="55370">
                  <c:v>3.75466376722568E-2</c:v>
                </c:pt>
                <c:pt idx="55371">
                  <c:v>4.2946054985100297E-2</c:v>
                </c:pt>
                <c:pt idx="55372">
                  <c:v>1.6873572245145699E-2</c:v>
                </c:pt>
                <c:pt idx="55373">
                  <c:v>7.27849120483781E-2</c:v>
                </c:pt>
                <c:pt idx="55374">
                  <c:v>1.6223790934849401E-2</c:v>
                </c:pt>
                <c:pt idx="55375">
                  <c:v>6.10982993403014E-2</c:v>
                </c:pt>
                <c:pt idx="55376">
                  <c:v>1.8726714126817999E-2</c:v>
                </c:pt>
                <c:pt idx="55377">
                  <c:v>2.4168882026561998E-2</c:v>
                </c:pt>
                <c:pt idx="55378">
                  <c:v>1.83659050271479E-2</c:v>
                </c:pt>
                <c:pt idx="55379">
                  <c:v>6.1472874117312198E-2</c:v>
                </c:pt>
                <c:pt idx="55380">
                  <c:v>1.35465217781359E-2</c:v>
                </c:pt>
                <c:pt idx="55381">
                  <c:v>3.7145133340230001E-2</c:v>
                </c:pt>
                <c:pt idx="55382">
                  <c:v>1.1960958491303599E-2</c:v>
                </c:pt>
                <c:pt idx="55383">
                  <c:v>1.35434260186487E-2</c:v>
                </c:pt>
                <c:pt idx="55384">
                  <c:v>1.11518330792533E-2</c:v>
                </c:pt>
                <c:pt idx="55385">
                  <c:v>2.0701553469046601E-2</c:v>
                </c:pt>
                <c:pt idx="55386">
                  <c:v>7.5167707140284798E-2</c:v>
                </c:pt>
                <c:pt idx="55387">
                  <c:v>3.5571530814036301E-2</c:v>
                </c:pt>
                <c:pt idx="55388">
                  <c:v>1.6883246668755E-2</c:v>
                </c:pt>
                <c:pt idx="55389">
                  <c:v>4.7318094858216801E-2</c:v>
                </c:pt>
                <c:pt idx="55390">
                  <c:v>1.4712127510518E-2</c:v>
                </c:pt>
                <c:pt idx="55391">
                  <c:v>7.0484112258094797E-2</c:v>
                </c:pt>
                <c:pt idx="55392">
                  <c:v>2.1520280413688201E-2</c:v>
                </c:pt>
                <c:pt idx="55393">
                  <c:v>1.5548433109494299E-2</c:v>
                </c:pt>
                <c:pt idx="55394">
                  <c:v>1.39186910814859E-2</c:v>
                </c:pt>
                <c:pt idx="55395">
                  <c:v>1.1866662474583E-2</c:v>
                </c:pt>
                <c:pt idx="55396">
                  <c:v>1.30199418316897E-2</c:v>
                </c:pt>
                <c:pt idx="55397">
                  <c:v>2.0933487375781899E-2</c:v>
                </c:pt>
                <c:pt idx="55398">
                  <c:v>1.2098320609613199E-2</c:v>
                </c:pt>
                <c:pt idx="55399">
                  <c:v>1.8351145849332302E-2</c:v>
                </c:pt>
                <c:pt idx="55400">
                  <c:v>1.23188309204095E-2</c:v>
                </c:pt>
                <c:pt idx="55401">
                  <c:v>2.9031506995325598E-2</c:v>
                </c:pt>
                <c:pt idx="55402">
                  <c:v>1.2637799102293699E-2</c:v>
                </c:pt>
                <c:pt idx="55403">
                  <c:v>3.2555281783300798E-2</c:v>
                </c:pt>
                <c:pt idx="55404">
                  <c:v>2.1369900096982399E-2</c:v>
                </c:pt>
                <c:pt idx="55405">
                  <c:v>1.0768799910031599E-2</c:v>
                </c:pt>
                <c:pt idx="55406">
                  <c:v>1.94211167137157E-2</c:v>
                </c:pt>
                <c:pt idx="55407">
                  <c:v>1.98522851210013E-2</c:v>
                </c:pt>
                <c:pt idx="55408">
                  <c:v>1.79891142083985E-2</c:v>
                </c:pt>
                <c:pt idx="55409">
                  <c:v>1.55907173959725E-2</c:v>
                </c:pt>
                <c:pt idx="55410">
                  <c:v>1.46858745148343E-2</c:v>
                </c:pt>
                <c:pt idx="55411">
                  <c:v>6.9663791447512793E-2</c:v>
                </c:pt>
                <c:pt idx="55412">
                  <c:v>2.7725027183957501E-2</c:v>
                </c:pt>
                <c:pt idx="55413">
                  <c:v>1.55983428629912E-2</c:v>
                </c:pt>
                <c:pt idx="55414">
                  <c:v>1.4014987003503799E-2</c:v>
                </c:pt>
                <c:pt idx="55415">
                  <c:v>8.7855976656948095E-2</c:v>
                </c:pt>
                <c:pt idx="55416">
                  <c:v>1.2994225286262E-2</c:v>
                </c:pt>
                <c:pt idx="55417">
                  <c:v>2.8773385060290899E-2</c:v>
                </c:pt>
                <c:pt idx="55418">
                  <c:v>1.8117144308624902E-2</c:v>
                </c:pt>
                <c:pt idx="55419">
                  <c:v>3.8804321647824797E-2</c:v>
                </c:pt>
                <c:pt idx="55420">
                  <c:v>1.43517625953683E-2</c:v>
                </c:pt>
                <c:pt idx="55421">
                  <c:v>1.23067795898855E-2</c:v>
                </c:pt>
                <c:pt idx="55422">
                  <c:v>2.53734531119163E-2</c:v>
                </c:pt>
                <c:pt idx="55423">
                  <c:v>4.8656734333961602E-2</c:v>
                </c:pt>
                <c:pt idx="55424">
                  <c:v>1.5644245844010599E-2</c:v>
                </c:pt>
                <c:pt idx="55425">
                  <c:v>2.6679050330602399E-2</c:v>
                </c:pt>
                <c:pt idx="55426">
                  <c:v>9.0331391881737305E-2</c:v>
                </c:pt>
                <c:pt idx="55427">
                  <c:v>5.71417250632364E-2</c:v>
                </c:pt>
                <c:pt idx="55428">
                  <c:v>3.6384328673864701E-2</c:v>
                </c:pt>
                <c:pt idx="55429">
                  <c:v>1.33807029592889E-2</c:v>
                </c:pt>
                <c:pt idx="55430">
                  <c:v>3.5440125256915103E-2</c:v>
                </c:pt>
                <c:pt idx="55431">
                  <c:v>4.2427339680353102E-2</c:v>
                </c:pt>
                <c:pt idx="55432">
                  <c:v>1.2595547062203401E-2</c:v>
                </c:pt>
                <c:pt idx="55433">
                  <c:v>9.5786027057421605E-2</c:v>
                </c:pt>
                <c:pt idx="55434">
                  <c:v>1.5119623073420499E-2</c:v>
                </c:pt>
                <c:pt idx="55435">
                  <c:v>1.3654295323912199E-2</c:v>
                </c:pt>
                <c:pt idx="55436">
                  <c:v>1.8637658525744099E-2</c:v>
                </c:pt>
                <c:pt idx="55437">
                  <c:v>1.9086724271858799E-2</c:v>
                </c:pt>
                <c:pt idx="55438">
                  <c:v>1.09201038986931E-2</c:v>
                </c:pt>
                <c:pt idx="55439">
                  <c:v>1.27850107623692E-2</c:v>
                </c:pt>
                <c:pt idx="55440">
                  <c:v>3.52058620186812E-2</c:v>
                </c:pt>
                <c:pt idx="55441">
                  <c:v>6.3259141772289806E-2</c:v>
                </c:pt>
                <c:pt idx="55442">
                  <c:v>1.5322933870513899E-2</c:v>
                </c:pt>
                <c:pt idx="55443">
                  <c:v>3.4801809057559099E-2</c:v>
                </c:pt>
                <c:pt idx="55444">
                  <c:v>2.4302573549706202E-2</c:v>
                </c:pt>
                <c:pt idx="55445">
                  <c:v>2.1348717806832399E-2</c:v>
                </c:pt>
                <c:pt idx="55446">
                  <c:v>2.0222409665901699E-2</c:v>
                </c:pt>
                <c:pt idx="55447">
                  <c:v>1.27535826513718E-2</c:v>
                </c:pt>
                <c:pt idx="55448">
                  <c:v>2.9099198109334298E-2</c:v>
                </c:pt>
                <c:pt idx="55449">
                  <c:v>1.5294676444462601E-2</c:v>
                </c:pt>
                <c:pt idx="55450">
                  <c:v>1.36289537622194E-2</c:v>
                </c:pt>
                <c:pt idx="55451">
                  <c:v>2.0056624880051201E-2</c:v>
                </c:pt>
                <c:pt idx="55452">
                  <c:v>6.9000481521655596E-2</c:v>
                </c:pt>
                <c:pt idx="55453">
                  <c:v>9.0922576444736405E-2</c:v>
                </c:pt>
                <c:pt idx="55454">
                  <c:v>1.2280777595610999E-2</c:v>
                </c:pt>
                <c:pt idx="55455">
                  <c:v>1.5737777550562E-2</c:v>
                </c:pt>
                <c:pt idx="55456">
                  <c:v>1.2864624856041999E-2</c:v>
                </c:pt>
                <c:pt idx="55457">
                  <c:v>3.3892642547781397E-2</c:v>
                </c:pt>
                <c:pt idx="55458">
                  <c:v>2.0637272928497302E-2</c:v>
                </c:pt>
                <c:pt idx="55459">
                  <c:v>5.3040669005476798E-2</c:v>
                </c:pt>
                <c:pt idx="55460">
                  <c:v>5.2645951232350899E-2</c:v>
                </c:pt>
                <c:pt idx="55461">
                  <c:v>1.24881430926643E-2</c:v>
                </c:pt>
                <c:pt idx="55462">
                  <c:v>1.4361586367148E-2</c:v>
                </c:pt>
                <c:pt idx="55463">
                  <c:v>1.39775767775715E-2</c:v>
                </c:pt>
                <c:pt idx="55464">
                  <c:v>1.35521474357392E-2</c:v>
                </c:pt>
                <c:pt idx="55465">
                  <c:v>1.10884805753594E-2</c:v>
                </c:pt>
                <c:pt idx="55466">
                  <c:v>2.8911748302636799E-2</c:v>
                </c:pt>
                <c:pt idx="55467">
                  <c:v>0.11029805316669</c:v>
                </c:pt>
                <c:pt idx="55468">
                  <c:v>1.1284681733382E-2</c:v>
                </c:pt>
                <c:pt idx="55469">
                  <c:v>8.7072328789534206E-2</c:v>
                </c:pt>
                <c:pt idx="55470">
                  <c:v>1.47433812747972E-2</c:v>
                </c:pt>
                <c:pt idx="55471">
                  <c:v>7.5548194472232794E-2</c:v>
                </c:pt>
                <c:pt idx="55472">
                  <c:v>1.47942401519306E-2</c:v>
                </c:pt>
                <c:pt idx="55473">
                  <c:v>3.66000024255764E-2</c:v>
                </c:pt>
                <c:pt idx="55474">
                  <c:v>4.2218086519684998E-2</c:v>
                </c:pt>
                <c:pt idx="55475">
                  <c:v>1.6071612402002802E-2</c:v>
                </c:pt>
                <c:pt idx="55476">
                  <c:v>6.2477818554122898E-2</c:v>
                </c:pt>
                <c:pt idx="55477">
                  <c:v>1.5262421303666901E-2</c:v>
                </c:pt>
                <c:pt idx="55478">
                  <c:v>4.87009416702976E-2</c:v>
                </c:pt>
                <c:pt idx="55479">
                  <c:v>2.17721686455601E-2</c:v>
                </c:pt>
                <c:pt idx="55480">
                  <c:v>1.2446868729014999E-2</c:v>
                </c:pt>
                <c:pt idx="55481">
                  <c:v>1.2276492270576599E-2</c:v>
                </c:pt>
                <c:pt idx="55482">
                  <c:v>4.29541174141976E-2</c:v>
                </c:pt>
                <c:pt idx="55483">
                  <c:v>1.10982473645328E-2</c:v>
                </c:pt>
                <c:pt idx="55484">
                  <c:v>3.5945865058995601E-2</c:v>
                </c:pt>
                <c:pt idx="55485">
                  <c:v>1.3498509986608001E-2</c:v>
                </c:pt>
                <c:pt idx="55486">
                  <c:v>2.8799645371422999E-2</c:v>
                </c:pt>
                <c:pt idx="55487">
                  <c:v>1.41886827237547E-2</c:v>
                </c:pt>
                <c:pt idx="55488">
                  <c:v>1.55007186249608E-2</c:v>
                </c:pt>
                <c:pt idx="55489">
                  <c:v>1.39925344368274E-2</c:v>
                </c:pt>
                <c:pt idx="55490">
                  <c:v>1.69016354507238E-2</c:v>
                </c:pt>
                <c:pt idx="55491">
                  <c:v>2.1930547917539501E-2</c:v>
                </c:pt>
                <c:pt idx="55492">
                  <c:v>2.7197018394227199E-2</c:v>
                </c:pt>
                <c:pt idx="55493">
                  <c:v>1.1431450402923799E-2</c:v>
                </c:pt>
                <c:pt idx="55494">
                  <c:v>1.41255813742487E-2</c:v>
                </c:pt>
                <c:pt idx="55495">
                  <c:v>1.10657166932516E-2</c:v>
                </c:pt>
                <c:pt idx="55496">
                  <c:v>1.7096043060140599E-2</c:v>
                </c:pt>
                <c:pt idx="55497">
                  <c:v>6.0254823508506999E-2</c:v>
                </c:pt>
                <c:pt idx="55498">
                  <c:v>1.17022200931947E-2</c:v>
                </c:pt>
                <c:pt idx="55499">
                  <c:v>2.0354326276411198E-2</c:v>
                </c:pt>
                <c:pt idx="55500">
                  <c:v>1.70373429083839E-2</c:v>
                </c:pt>
                <c:pt idx="55501">
                  <c:v>3.03820538096316E-2</c:v>
                </c:pt>
                <c:pt idx="55502">
                  <c:v>1.2457550402807001E-2</c:v>
                </c:pt>
                <c:pt idx="55503">
                  <c:v>1.10970354882513E-2</c:v>
                </c:pt>
                <c:pt idx="55504">
                  <c:v>1.424844379244E-2</c:v>
                </c:pt>
                <c:pt idx="55505">
                  <c:v>4.5626556970935102E-2</c:v>
                </c:pt>
                <c:pt idx="55506">
                  <c:v>1.19932949889426E-2</c:v>
                </c:pt>
                <c:pt idx="55507">
                  <c:v>4.2855461598595899E-2</c:v>
                </c:pt>
                <c:pt idx="55508">
                  <c:v>1.26023067452698E-2</c:v>
                </c:pt>
                <c:pt idx="55509">
                  <c:v>7.0851999250043596E-2</c:v>
                </c:pt>
                <c:pt idx="55510">
                  <c:v>1.3042109200240799E-2</c:v>
                </c:pt>
                <c:pt idx="55511">
                  <c:v>2.5533979183548002E-2</c:v>
                </c:pt>
                <c:pt idx="55512">
                  <c:v>1.26502647548269E-2</c:v>
                </c:pt>
                <c:pt idx="55513">
                  <c:v>2.3645964152601399E-2</c:v>
                </c:pt>
                <c:pt idx="55514">
                  <c:v>6.8192807873713998E-2</c:v>
                </c:pt>
                <c:pt idx="55515">
                  <c:v>1.5606160508526701E-2</c:v>
                </c:pt>
                <c:pt idx="55516">
                  <c:v>1.11117596993661E-2</c:v>
                </c:pt>
                <c:pt idx="55517">
                  <c:v>2.6736199223407298E-2</c:v>
                </c:pt>
                <c:pt idx="55518">
                  <c:v>1.2856235314828299E-2</c:v>
                </c:pt>
                <c:pt idx="55519">
                  <c:v>2.07689708112847E-2</c:v>
                </c:pt>
                <c:pt idx="55520">
                  <c:v>3.1409911171010302E-2</c:v>
                </c:pt>
                <c:pt idx="55521">
                  <c:v>1.9359976018114199E-2</c:v>
                </c:pt>
                <c:pt idx="55522">
                  <c:v>1.7301112627715699E-2</c:v>
                </c:pt>
                <c:pt idx="55523">
                  <c:v>8.5590060614272795E-2</c:v>
                </c:pt>
                <c:pt idx="55524">
                  <c:v>2.19178632309029E-2</c:v>
                </c:pt>
                <c:pt idx="55525">
                  <c:v>1.1044902743360001E-2</c:v>
                </c:pt>
                <c:pt idx="55526">
                  <c:v>3.1116427005279199E-2</c:v>
                </c:pt>
                <c:pt idx="55527">
                  <c:v>1.6008005394848299E-2</c:v>
                </c:pt>
                <c:pt idx="55528">
                  <c:v>1.53776500572286E-2</c:v>
                </c:pt>
                <c:pt idx="55529">
                  <c:v>6.1181168396165997E-2</c:v>
                </c:pt>
                <c:pt idx="55530">
                  <c:v>1.56015350549386E-2</c:v>
                </c:pt>
                <c:pt idx="55531">
                  <c:v>1.2500036788327E-2</c:v>
                </c:pt>
                <c:pt idx="55532">
                  <c:v>0.110048963489031</c:v>
                </c:pt>
                <c:pt idx="55533">
                  <c:v>1.8877517091605098E-2</c:v>
                </c:pt>
                <c:pt idx="55534">
                  <c:v>1.40796212578539E-2</c:v>
                </c:pt>
                <c:pt idx="55535">
                  <c:v>1.53155404587689E-2</c:v>
                </c:pt>
                <c:pt idx="55536">
                  <c:v>1.6768109166529301E-2</c:v>
                </c:pt>
                <c:pt idx="55537">
                  <c:v>3.00440611869572E-2</c:v>
                </c:pt>
                <c:pt idx="55538">
                  <c:v>2.5896413636657199E-2</c:v>
                </c:pt>
                <c:pt idx="55539">
                  <c:v>5.5977730664090002E-2</c:v>
                </c:pt>
                <c:pt idx="55540">
                  <c:v>0.108688902632574</c:v>
                </c:pt>
                <c:pt idx="55541">
                  <c:v>1.50846958222462E-2</c:v>
                </c:pt>
                <c:pt idx="55542">
                  <c:v>4.0046621678913603E-2</c:v>
                </c:pt>
                <c:pt idx="55543">
                  <c:v>1.28365655904084E-2</c:v>
                </c:pt>
                <c:pt idx="55544">
                  <c:v>3.9668270014992103E-2</c:v>
                </c:pt>
                <c:pt idx="55545">
                  <c:v>1.4101875325272401E-2</c:v>
                </c:pt>
                <c:pt idx="55546">
                  <c:v>7.5377904296085804E-2</c:v>
                </c:pt>
                <c:pt idx="55547">
                  <c:v>1.8899998488397001E-2</c:v>
                </c:pt>
                <c:pt idx="55548">
                  <c:v>2.4384732256998901E-2</c:v>
                </c:pt>
                <c:pt idx="55549">
                  <c:v>1.2538784997807599E-2</c:v>
                </c:pt>
                <c:pt idx="55550">
                  <c:v>1.54134507046799E-2</c:v>
                </c:pt>
                <c:pt idx="55551">
                  <c:v>1.4662786932240801E-2</c:v>
                </c:pt>
                <c:pt idx="55552">
                  <c:v>1.8093509481585002E-2</c:v>
                </c:pt>
                <c:pt idx="55553">
                  <c:v>2.8613582953385501E-2</c:v>
                </c:pt>
                <c:pt idx="55554">
                  <c:v>1.35272957967317E-2</c:v>
                </c:pt>
                <c:pt idx="55555">
                  <c:v>1.34074292901842E-2</c:v>
                </c:pt>
                <c:pt idx="55556">
                  <c:v>1.1863016378051001E-2</c:v>
                </c:pt>
                <c:pt idx="55557">
                  <c:v>1.4573986343680401E-2</c:v>
                </c:pt>
                <c:pt idx="55558">
                  <c:v>2.49405039745038E-2</c:v>
                </c:pt>
                <c:pt idx="55559">
                  <c:v>1.13090439532422E-2</c:v>
                </c:pt>
                <c:pt idx="55560">
                  <c:v>1.23277725373099E-2</c:v>
                </c:pt>
                <c:pt idx="55561">
                  <c:v>1.4536216433112901E-2</c:v>
                </c:pt>
                <c:pt idx="55562">
                  <c:v>1.27429071332279E-2</c:v>
                </c:pt>
                <c:pt idx="55563">
                  <c:v>1.43819194504273E-2</c:v>
                </c:pt>
                <c:pt idx="55564">
                  <c:v>1.32456318270025E-2</c:v>
                </c:pt>
                <c:pt idx="55565">
                  <c:v>8.1242560280133894E-2</c:v>
                </c:pt>
                <c:pt idx="55566">
                  <c:v>1.8486935427378299E-2</c:v>
                </c:pt>
                <c:pt idx="55567">
                  <c:v>4.5611035408169902E-2</c:v>
                </c:pt>
                <c:pt idx="55568">
                  <c:v>5.1863193243928303E-2</c:v>
                </c:pt>
                <c:pt idx="55569">
                  <c:v>2.04865333540569E-2</c:v>
                </c:pt>
                <c:pt idx="55570">
                  <c:v>1.3216952115149699E-2</c:v>
                </c:pt>
                <c:pt idx="55571">
                  <c:v>1.72803112336423E-2</c:v>
                </c:pt>
                <c:pt idx="55572">
                  <c:v>1.2754292653262E-2</c:v>
                </c:pt>
                <c:pt idx="55573">
                  <c:v>1.4277379594226E-2</c:v>
                </c:pt>
                <c:pt idx="55574">
                  <c:v>2.0154411195525E-2</c:v>
                </c:pt>
                <c:pt idx="55575">
                  <c:v>1.1809539639207599E-2</c:v>
                </c:pt>
                <c:pt idx="55576">
                  <c:v>1.51908125327646E-2</c:v>
                </c:pt>
                <c:pt idx="55577">
                  <c:v>1.39701213560473E-2</c:v>
                </c:pt>
                <c:pt idx="55578">
                  <c:v>1.1629254678110899E-2</c:v>
                </c:pt>
                <c:pt idx="55579">
                  <c:v>2.11879162130829E-2</c:v>
                </c:pt>
                <c:pt idx="55580">
                  <c:v>3.4756502293111703E-2</c:v>
                </c:pt>
                <c:pt idx="55581">
                  <c:v>5.7007288112518699E-2</c:v>
                </c:pt>
                <c:pt idx="55582">
                  <c:v>1.4014319436983899E-2</c:v>
                </c:pt>
                <c:pt idx="55583">
                  <c:v>6.8357180286406097E-2</c:v>
                </c:pt>
                <c:pt idx="55584">
                  <c:v>2.5640644537636099E-2</c:v>
                </c:pt>
                <c:pt idx="55585">
                  <c:v>1.58983438601513E-2</c:v>
                </c:pt>
                <c:pt idx="55586">
                  <c:v>4.2367756795570498E-2</c:v>
                </c:pt>
                <c:pt idx="55587">
                  <c:v>1.1750935873141501E-2</c:v>
                </c:pt>
                <c:pt idx="55588">
                  <c:v>1.75428116344487E-2</c:v>
                </c:pt>
                <c:pt idx="55589">
                  <c:v>2.0876568726434199E-2</c:v>
                </c:pt>
                <c:pt idx="55590">
                  <c:v>0.106256531131833</c:v>
                </c:pt>
                <c:pt idx="55591">
                  <c:v>4.1654035091920102E-2</c:v>
                </c:pt>
                <c:pt idx="55592">
                  <c:v>1.53280285973921E-2</c:v>
                </c:pt>
                <c:pt idx="55593">
                  <c:v>1.8913340612369999E-2</c:v>
                </c:pt>
                <c:pt idx="55594">
                  <c:v>3.4320849825819698E-2</c:v>
                </c:pt>
                <c:pt idx="55595">
                  <c:v>1.6734914575953899E-2</c:v>
                </c:pt>
                <c:pt idx="55596">
                  <c:v>3.3457951394279803E-2</c:v>
                </c:pt>
                <c:pt idx="55597">
                  <c:v>2.2526414891417299E-2</c:v>
                </c:pt>
                <c:pt idx="55598">
                  <c:v>1.3682055348916301E-2</c:v>
                </c:pt>
                <c:pt idx="55599">
                  <c:v>3.0269774334499001E-2</c:v>
                </c:pt>
                <c:pt idx="55600">
                  <c:v>1.73907503862137E-2</c:v>
                </c:pt>
                <c:pt idx="55601">
                  <c:v>1.7476659645721999E-2</c:v>
                </c:pt>
                <c:pt idx="55602">
                  <c:v>1.9775250493308201E-2</c:v>
                </c:pt>
                <c:pt idx="55603">
                  <c:v>2.1982069345666998E-2</c:v>
                </c:pt>
                <c:pt idx="55604">
                  <c:v>3.73778327513948E-2</c:v>
                </c:pt>
                <c:pt idx="55605">
                  <c:v>1.32492808391415E-2</c:v>
                </c:pt>
                <c:pt idx="55606">
                  <c:v>0.10141289483751199</c:v>
                </c:pt>
                <c:pt idx="55607">
                  <c:v>0.114666135768782</c:v>
                </c:pt>
                <c:pt idx="55608">
                  <c:v>2.24156666359995E-2</c:v>
                </c:pt>
                <c:pt idx="55609">
                  <c:v>0.102275025507524</c:v>
                </c:pt>
                <c:pt idx="55610">
                  <c:v>1.1705041072563401E-2</c:v>
                </c:pt>
                <c:pt idx="55611">
                  <c:v>6.13241140824934E-2</c:v>
                </c:pt>
                <c:pt idx="55612">
                  <c:v>9.9292800676283696E-2</c:v>
                </c:pt>
                <c:pt idx="55613">
                  <c:v>3.2989711955591298E-2</c:v>
                </c:pt>
                <c:pt idx="55614">
                  <c:v>1.1787444534448801E-2</c:v>
                </c:pt>
                <c:pt idx="55615">
                  <c:v>2.4921693928043599E-2</c:v>
                </c:pt>
                <c:pt idx="55616">
                  <c:v>1.7270428835315401E-2</c:v>
                </c:pt>
                <c:pt idx="55617">
                  <c:v>1.6239627556298299E-2</c:v>
                </c:pt>
                <c:pt idx="55618">
                  <c:v>3.1488867226131201E-2</c:v>
                </c:pt>
                <c:pt idx="55619">
                  <c:v>1.4386788156229201E-2</c:v>
                </c:pt>
                <c:pt idx="55620">
                  <c:v>0.108432861489627</c:v>
                </c:pt>
                <c:pt idx="55621">
                  <c:v>3.0283882291711899E-2</c:v>
                </c:pt>
                <c:pt idx="55622">
                  <c:v>5.4610009111677099E-2</c:v>
                </c:pt>
                <c:pt idx="55623">
                  <c:v>2.5505043354397398E-2</c:v>
                </c:pt>
                <c:pt idx="55624">
                  <c:v>1.3872847522622101E-2</c:v>
                </c:pt>
                <c:pt idx="55625">
                  <c:v>4.17652389689772E-2</c:v>
                </c:pt>
                <c:pt idx="55626">
                  <c:v>1.6022283948455399E-2</c:v>
                </c:pt>
                <c:pt idx="55627">
                  <c:v>1.20302532467783E-2</c:v>
                </c:pt>
                <c:pt idx="55628">
                  <c:v>3.3037426809635499E-2</c:v>
                </c:pt>
                <c:pt idx="55629">
                  <c:v>2.93222890896702E-2</c:v>
                </c:pt>
                <c:pt idx="55630">
                  <c:v>0.113959457720927</c:v>
                </c:pt>
                <c:pt idx="55631">
                  <c:v>2.0229817706589999E-2</c:v>
                </c:pt>
                <c:pt idx="55632">
                  <c:v>7.0906930224040196E-2</c:v>
                </c:pt>
                <c:pt idx="55633">
                  <c:v>1.25187293040636E-2</c:v>
                </c:pt>
                <c:pt idx="55634">
                  <c:v>1.3248170457955099E-2</c:v>
                </c:pt>
                <c:pt idx="55635">
                  <c:v>6.10460916708584E-2</c:v>
                </c:pt>
                <c:pt idx="55636">
                  <c:v>4.2382306132967597E-2</c:v>
                </c:pt>
                <c:pt idx="55637">
                  <c:v>2.0487110123461098E-2</c:v>
                </c:pt>
                <c:pt idx="55638">
                  <c:v>1.4080691131459801E-2</c:v>
                </c:pt>
                <c:pt idx="55639">
                  <c:v>1.9411143879756902E-2</c:v>
                </c:pt>
                <c:pt idx="55640">
                  <c:v>1.2848486021593801E-2</c:v>
                </c:pt>
                <c:pt idx="55641">
                  <c:v>1.8978466081290699E-2</c:v>
                </c:pt>
                <c:pt idx="55642">
                  <c:v>8.8658433688869998E-2</c:v>
                </c:pt>
                <c:pt idx="55643">
                  <c:v>2.0746805542655601E-2</c:v>
                </c:pt>
                <c:pt idx="55644">
                  <c:v>2.8951926468368101E-2</c:v>
                </c:pt>
                <c:pt idx="55645">
                  <c:v>1.5833655444305698E-2</c:v>
                </c:pt>
                <c:pt idx="55646">
                  <c:v>0.103367006656752</c:v>
                </c:pt>
                <c:pt idx="55647">
                  <c:v>1.59201220156844E-2</c:v>
                </c:pt>
                <c:pt idx="55648">
                  <c:v>9.9502922062163504E-2</c:v>
                </c:pt>
                <c:pt idx="55649">
                  <c:v>2.34211223935402E-2</c:v>
                </c:pt>
                <c:pt idx="55650">
                  <c:v>1.89648469591778E-2</c:v>
                </c:pt>
                <c:pt idx="55651">
                  <c:v>5.20191936035461E-2</c:v>
                </c:pt>
                <c:pt idx="55652">
                  <c:v>5.4924715206951899E-2</c:v>
                </c:pt>
                <c:pt idx="55653">
                  <c:v>5.2146226510764199E-2</c:v>
                </c:pt>
                <c:pt idx="55654">
                  <c:v>6.5387349622589699E-2</c:v>
                </c:pt>
                <c:pt idx="55655">
                  <c:v>2.4834058061443801E-2</c:v>
                </c:pt>
                <c:pt idx="55656">
                  <c:v>1.45294953206043E-2</c:v>
                </c:pt>
                <c:pt idx="55657">
                  <c:v>1.54389989621871E-2</c:v>
                </c:pt>
                <c:pt idx="55658">
                  <c:v>7.0480401037717605E-2</c:v>
                </c:pt>
                <c:pt idx="55659">
                  <c:v>0.119260004388306</c:v>
                </c:pt>
                <c:pt idx="55660">
                  <c:v>1.34258781894769E-2</c:v>
                </c:pt>
                <c:pt idx="55661">
                  <c:v>5.3039982997620298E-2</c:v>
                </c:pt>
                <c:pt idx="55662">
                  <c:v>1.6433734064335102E-2</c:v>
                </c:pt>
                <c:pt idx="55663">
                  <c:v>1.60847248016339E-2</c:v>
                </c:pt>
                <c:pt idx="55664">
                  <c:v>1.2458552139445E-2</c:v>
                </c:pt>
                <c:pt idx="55665">
                  <c:v>1.2717084966437199E-2</c:v>
                </c:pt>
                <c:pt idx="55666">
                  <c:v>2.9306312982552599E-2</c:v>
                </c:pt>
                <c:pt idx="55667">
                  <c:v>1.23647614053245E-2</c:v>
                </c:pt>
                <c:pt idx="55668">
                  <c:v>1.26001174954871E-2</c:v>
                </c:pt>
                <c:pt idx="55669">
                  <c:v>0.12042342995133</c:v>
                </c:pt>
                <c:pt idx="55670">
                  <c:v>1.3398427810158001E-2</c:v>
                </c:pt>
                <c:pt idx="55671">
                  <c:v>0.101921349600875</c:v>
                </c:pt>
                <c:pt idx="55672">
                  <c:v>0.10951843640268299</c:v>
                </c:pt>
                <c:pt idx="55673">
                  <c:v>1.18494481333119E-2</c:v>
                </c:pt>
                <c:pt idx="55674">
                  <c:v>1.1903832116510801E-2</c:v>
                </c:pt>
                <c:pt idx="55675">
                  <c:v>2.9143747897324199E-2</c:v>
                </c:pt>
                <c:pt idx="55676">
                  <c:v>1.30021965414967E-2</c:v>
                </c:pt>
                <c:pt idx="55677">
                  <c:v>7.1850417289864202E-2</c:v>
                </c:pt>
                <c:pt idx="55678">
                  <c:v>3.6977352185609498E-2</c:v>
                </c:pt>
                <c:pt idx="55679">
                  <c:v>2.6821470352132799E-2</c:v>
                </c:pt>
                <c:pt idx="55680">
                  <c:v>1.1373472973207101E-2</c:v>
                </c:pt>
                <c:pt idx="55681">
                  <c:v>2.0527535672423901E-2</c:v>
                </c:pt>
                <c:pt idx="55682">
                  <c:v>3.1657886289205503E-2</c:v>
                </c:pt>
                <c:pt idx="55683">
                  <c:v>3.87176188259949E-2</c:v>
                </c:pt>
                <c:pt idx="55684">
                  <c:v>2.47539082728249E-2</c:v>
                </c:pt>
                <c:pt idx="55685">
                  <c:v>3.6482499436176999E-2</c:v>
                </c:pt>
                <c:pt idx="55686">
                  <c:v>4.6882208217034399E-2</c:v>
                </c:pt>
                <c:pt idx="55687">
                  <c:v>2.0791194288376901E-2</c:v>
                </c:pt>
                <c:pt idx="55688">
                  <c:v>4.2036655323016099E-2</c:v>
                </c:pt>
                <c:pt idx="55689">
                  <c:v>4.92078449158675E-2</c:v>
                </c:pt>
                <c:pt idx="55690">
                  <c:v>1.6385155462707E-2</c:v>
                </c:pt>
                <c:pt idx="55691">
                  <c:v>2.2242722249824699E-2</c:v>
                </c:pt>
                <c:pt idx="55692">
                  <c:v>1.41184349426087E-2</c:v>
                </c:pt>
                <c:pt idx="55693">
                  <c:v>0.107455618167532</c:v>
                </c:pt>
                <c:pt idx="55694">
                  <c:v>1.4678637551705599E-2</c:v>
                </c:pt>
                <c:pt idx="55695">
                  <c:v>9.74373044319891E-2</c:v>
                </c:pt>
                <c:pt idx="55696">
                  <c:v>5.2961111627015098E-2</c:v>
                </c:pt>
                <c:pt idx="55697">
                  <c:v>3.0676721591173899E-2</c:v>
                </c:pt>
                <c:pt idx="55698">
                  <c:v>3.1357479711749299E-2</c:v>
                </c:pt>
                <c:pt idx="55699">
                  <c:v>9.0473137746523893E-2</c:v>
                </c:pt>
                <c:pt idx="55700">
                  <c:v>1.9063518691948101E-2</c:v>
                </c:pt>
                <c:pt idx="55701">
                  <c:v>6.6668439430662405E-2</c:v>
                </c:pt>
                <c:pt idx="55702">
                  <c:v>1.331522725555E-2</c:v>
                </c:pt>
                <c:pt idx="55703">
                  <c:v>2.25373891941914E-2</c:v>
                </c:pt>
                <c:pt idx="55704">
                  <c:v>1.7010977172709298E-2</c:v>
                </c:pt>
                <c:pt idx="55705">
                  <c:v>0.100065588101166</c:v>
                </c:pt>
                <c:pt idx="55706">
                  <c:v>2.5025457418443999E-2</c:v>
                </c:pt>
                <c:pt idx="55707">
                  <c:v>1.54308473707396E-2</c:v>
                </c:pt>
                <c:pt idx="55708">
                  <c:v>1.46745134560847E-2</c:v>
                </c:pt>
                <c:pt idx="55709">
                  <c:v>5.16827315136704E-2</c:v>
                </c:pt>
                <c:pt idx="55710">
                  <c:v>0.115536006168343</c:v>
                </c:pt>
                <c:pt idx="55711">
                  <c:v>1.4247430661616701E-2</c:v>
                </c:pt>
                <c:pt idx="55712">
                  <c:v>4.6594484293970902E-2</c:v>
                </c:pt>
                <c:pt idx="55713">
                  <c:v>2.1861474482070899E-2</c:v>
                </c:pt>
                <c:pt idx="55714">
                  <c:v>1.2374548652668099E-2</c:v>
                </c:pt>
                <c:pt idx="55715">
                  <c:v>2.9135542329448101E-2</c:v>
                </c:pt>
                <c:pt idx="55716">
                  <c:v>6.0662325589319901E-2</c:v>
                </c:pt>
                <c:pt idx="55717">
                  <c:v>2.08795080000155E-2</c:v>
                </c:pt>
                <c:pt idx="55718">
                  <c:v>5.9157408034009998E-2</c:v>
                </c:pt>
                <c:pt idx="55719">
                  <c:v>4.8487995490222799E-2</c:v>
                </c:pt>
                <c:pt idx="55720">
                  <c:v>1.36973409823609E-2</c:v>
                </c:pt>
                <c:pt idx="55721">
                  <c:v>0.11945258993004</c:v>
                </c:pt>
                <c:pt idx="55722">
                  <c:v>1.30858975673506E-2</c:v>
                </c:pt>
                <c:pt idx="55723">
                  <c:v>1.6118828358746999E-2</c:v>
                </c:pt>
                <c:pt idx="55724">
                  <c:v>5.7444052020744402E-2</c:v>
                </c:pt>
                <c:pt idx="55725">
                  <c:v>2.70271491075476E-2</c:v>
                </c:pt>
                <c:pt idx="55726">
                  <c:v>8.2154579236343103E-2</c:v>
                </c:pt>
                <c:pt idx="55727">
                  <c:v>5.9153751855613598E-2</c:v>
                </c:pt>
                <c:pt idx="55728">
                  <c:v>8.7494473071180606E-2</c:v>
                </c:pt>
                <c:pt idx="55729">
                  <c:v>9.8323423100022497E-2</c:v>
                </c:pt>
                <c:pt idx="55730">
                  <c:v>3.6317895306760599E-2</c:v>
                </c:pt>
                <c:pt idx="55731">
                  <c:v>2.2565452600162801E-2</c:v>
                </c:pt>
                <c:pt idx="55732">
                  <c:v>4.0891963834494498E-2</c:v>
                </c:pt>
                <c:pt idx="55733">
                  <c:v>1.55509655952085E-2</c:v>
                </c:pt>
                <c:pt idx="55734">
                  <c:v>1.7331880148345399E-2</c:v>
                </c:pt>
                <c:pt idx="55735">
                  <c:v>1.24177425768197E-2</c:v>
                </c:pt>
                <c:pt idx="55736">
                  <c:v>3.9182765302419202E-2</c:v>
                </c:pt>
                <c:pt idx="55737">
                  <c:v>7.17606290455471E-2</c:v>
                </c:pt>
                <c:pt idx="55738">
                  <c:v>2.14897415412286E-2</c:v>
                </c:pt>
                <c:pt idx="55739">
                  <c:v>1.5293959150731199E-2</c:v>
                </c:pt>
                <c:pt idx="55740">
                  <c:v>8.11130233107277E-2</c:v>
                </c:pt>
                <c:pt idx="55741">
                  <c:v>1.1951009743296799E-2</c:v>
                </c:pt>
                <c:pt idx="55742">
                  <c:v>1.3224959105023601E-2</c:v>
                </c:pt>
                <c:pt idx="55743">
                  <c:v>1.2983077959473399E-2</c:v>
                </c:pt>
                <c:pt idx="55744">
                  <c:v>1.9072920610448501E-2</c:v>
                </c:pt>
                <c:pt idx="55745">
                  <c:v>1.8807544654637499E-2</c:v>
                </c:pt>
                <c:pt idx="55746">
                  <c:v>6.3705641087425796E-2</c:v>
                </c:pt>
                <c:pt idx="55747">
                  <c:v>4.6211807912146602E-2</c:v>
                </c:pt>
                <c:pt idx="55748">
                  <c:v>2.4364934074925199E-2</c:v>
                </c:pt>
                <c:pt idx="55749">
                  <c:v>2.3939378150852099E-2</c:v>
                </c:pt>
                <c:pt idx="55750">
                  <c:v>2.4106924625322101E-2</c:v>
                </c:pt>
                <c:pt idx="55751">
                  <c:v>1.3585245657775099E-2</c:v>
                </c:pt>
                <c:pt idx="55752">
                  <c:v>1.7317066088010799E-2</c:v>
                </c:pt>
                <c:pt idx="55753">
                  <c:v>8.4276731678428196E-2</c:v>
                </c:pt>
                <c:pt idx="55754">
                  <c:v>4.1633151366255103E-2</c:v>
                </c:pt>
                <c:pt idx="55755">
                  <c:v>2.5441309277605201E-2</c:v>
                </c:pt>
                <c:pt idx="55756">
                  <c:v>3.4350018584908402E-2</c:v>
                </c:pt>
                <c:pt idx="55757">
                  <c:v>8.7797712709904704E-2</c:v>
                </c:pt>
                <c:pt idx="55758">
                  <c:v>1.6113829796454399E-2</c:v>
                </c:pt>
                <c:pt idx="55759">
                  <c:v>0.10350413293230699</c:v>
                </c:pt>
                <c:pt idx="55760">
                  <c:v>5.9853888865713203E-2</c:v>
                </c:pt>
                <c:pt idx="55761">
                  <c:v>2.4139738375858501E-2</c:v>
                </c:pt>
                <c:pt idx="55762">
                  <c:v>1.81284598677789E-2</c:v>
                </c:pt>
                <c:pt idx="55763">
                  <c:v>5.3631094139374197E-2</c:v>
                </c:pt>
                <c:pt idx="55764">
                  <c:v>3.0344014307527301E-2</c:v>
                </c:pt>
                <c:pt idx="55765">
                  <c:v>3.1771969319277601E-2</c:v>
                </c:pt>
                <c:pt idx="55766">
                  <c:v>1.33555052452809E-2</c:v>
                </c:pt>
                <c:pt idx="55767">
                  <c:v>2.5952095305887501E-2</c:v>
                </c:pt>
                <c:pt idx="55768">
                  <c:v>2.7913203960051199E-2</c:v>
                </c:pt>
                <c:pt idx="55769">
                  <c:v>6.79075101268376E-2</c:v>
                </c:pt>
                <c:pt idx="55770">
                  <c:v>8.0242185431624494E-2</c:v>
                </c:pt>
                <c:pt idx="55771">
                  <c:v>1.8556131156196601E-2</c:v>
                </c:pt>
                <c:pt idx="55772">
                  <c:v>1.56014015646023E-2</c:v>
                </c:pt>
                <c:pt idx="55773">
                  <c:v>1.5044032538549299E-2</c:v>
                </c:pt>
                <c:pt idx="55774">
                  <c:v>1.6514224711944799E-2</c:v>
                </c:pt>
                <c:pt idx="55775">
                  <c:v>1.7610858808169198E-2</c:v>
                </c:pt>
                <c:pt idx="55776">
                  <c:v>4.4044673077474401E-2</c:v>
                </c:pt>
                <c:pt idx="55777">
                  <c:v>0.10632467413562199</c:v>
                </c:pt>
                <c:pt idx="55778">
                  <c:v>3.1688154348469798E-2</c:v>
                </c:pt>
                <c:pt idx="55779">
                  <c:v>2.5554172916041801E-2</c:v>
                </c:pt>
                <c:pt idx="55780">
                  <c:v>5.8775580744702002E-2</c:v>
                </c:pt>
                <c:pt idx="55781">
                  <c:v>7.8667611469973406E-2</c:v>
                </c:pt>
                <c:pt idx="55782">
                  <c:v>0.115726666949484</c:v>
                </c:pt>
                <c:pt idx="55783">
                  <c:v>9.4670172410863299E-2</c:v>
                </c:pt>
                <c:pt idx="55784">
                  <c:v>2.62432142593742E-2</c:v>
                </c:pt>
                <c:pt idx="55785">
                  <c:v>8.5433201269530301E-2</c:v>
                </c:pt>
                <c:pt idx="55786">
                  <c:v>5.7800235313051299E-2</c:v>
                </c:pt>
                <c:pt idx="55787">
                  <c:v>1.2297647486324399E-2</c:v>
                </c:pt>
                <c:pt idx="55788">
                  <c:v>2.1128879934014501E-2</c:v>
                </c:pt>
                <c:pt idx="55789">
                  <c:v>8.60656555486779E-2</c:v>
                </c:pt>
                <c:pt idx="55790">
                  <c:v>1.3554642714775701E-2</c:v>
                </c:pt>
                <c:pt idx="55791">
                  <c:v>3.9583226709388998E-2</c:v>
                </c:pt>
                <c:pt idx="55792">
                  <c:v>1.43094030943991E-2</c:v>
                </c:pt>
                <c:pt idx="55793">
                  <c:v>0.13131223466613001</c:v>
                </c:pt>
                <c:pt idx="55794">
                  <c:v>5.26483134113713E-2</c:v>
                </c:pt>
                <c:pt idx="55795">
                  <c:v>1.7602028853540098E-2</c:v>
                </c:pt>
                <c:pt idx="55796">
                  <c:v>1.65519559919232E-2</c:v>
                </c:pt>
                <c:pt idx="55797">
                  <c:v>5.9885772379281603E-2</c:v>
                </c:pt>
                <c:pt idx="55798">
                  <c:v>2.6989831080431698E-2</c:v>
                </c:pt>
                <c:pt idx="55799">
                  <c:v>5.4913050853060898E-2</c:v>
                </c:pt>
                <c:pt idx="55800">
                  <c:v>2.52386785726289E-2</c:v>
                </c:pt>
                <c:pt idx="55801">
                  <c:v>1.8101786584281101E-2</c:v>
                </c:pt>
                <c:pt idx="55802">
                  <c:v>7.0230735044234202E-2</c:v>
                </c:pt>
                <c:pt idx="55803">
                  <c:v>3.86830285718738E-2</c:v>
                </c:pt>
                <c:pt idx="55804">
                  <c:v>0.13088427740660299</c:v>
                </c:pt>
                <c:pt idx="55805">
                  <c:v>0.113308309855189</c:v>
                </c:pt>
                <c:pt idx="55806">
                  <c:v>2.2355634649247599E-2</c:v>
                </c:pt>
                <c:pt idx="55807">
                  <c:v>1.27470203608369E-2</c:v>
                </c:pt>
                <c:pt idx="55808">
                  <c:v>4.83610879989987E-2</c:v>
                </c:pt>
                <c:pt idx="55809">
                  <c:v>4.90568771543822E-2</c:v>
                </c:pt>
                <c:pt idx="55810">
                  <c:v>1.45085009258049E-2</c:v>
                </c:pt>
                <c:pt idx="55811">
                  <c:v>7.6580908880258106E-2</c:v>
                </c:pt>
                <c:pt idx="55812">
                  <c:v>3.4840610009057603E-2</c:v>
                </c:pt>
                <c:pt idx="55813">
                  <c:v>2.43462398102086E-2</c:v>
                </c:pt>
                <c:pt idx="55814">
                  <c:v>1.6017241434148101E-2</c:v>
                </c:pt>
                <c:pt idx="55815">
                  <c:v>3.4508224077015599E-2</c:v>
                </c:pt>
                <c:pt idx="55816">
                  <c:v>1.2942449942243301E-2</c:v>
                </c:pt>
                <c:pt idx="55817">
                  <c:v>3.9915372452205798E-2</c:v>
                </c:pt>
                <c:pt idx="55818">
                  <c:v>3.3136280097170401E-2</c:v>
                </c:pt>
                <c:pt idx="55819">
                  <c:v>1.6581958904140898E-2</c:v>
                </c:pt>
                <c:pt idx="55820">
                  <c:v>0.100365388515638</c:v>
                </c:pt>
                <c:pt idx="55821">
                  <c:v>5.6887476264489797E-2</c:v>
                </c:pt>
                <c:pt idx="55822">
                  <c:v>1.33149796573435E-2</c:v>
                </c:pt>
                <c:pt idx="55823">
                  <c:v>4.84586755753433E-2</c:v>
                </c:pt>
                <c:pt idx="55824">
                  <c:v>5.9799720264474797E-2</c:v>
                </c:pt>
                <c:pt idx="55825">
                  <c:v>3.8819086699414501E-2</c:v>
                </c:pt>
                <c:pt idx="55826">
                  <c:v>2.6523309280184398E-2</c:v>
                </c:pt>
                <c:pt idx="55827">
                  <c:v>2.7446710554283701E-2</c:v>
                </c:pt>
                <c:pt idx="55828">
                  <c:v>1.2550092020658999E-2</c:v>
                </c:pt>
                <c:pt idx="55829">
                  <c:v>2.14054438113075E-2</c:v>
                </c:pt>
                <c:pt idx="55830">
                  <c:v>2.72382789928537E-2</c:v>
                </c:pt>
                <c:pt idx="55831">
                  <c:v>2.0662742282020401E-2</c:v>
                </c:pt>
                <c:pt idx="55832">
                  <c:v>6.4930669607781599E-2</c:v>
                </c:pt>
                <c:pt idx="55833">
                  <c:v>1.2938320174967301E-2</c:v>
                </c:pt>
                <c:pt idx="55834">
                  <c:v>3.4043279099183199E-2</c:v>
                </c:pt>
                <c:pt idx="55835">
                  <c:v>0.11284085660356399</c:v>
                </c:pt>
                <c:pt idx="55836">
                  <c:v>2.3232722655696501E-2</c:v>
                </c:pt>
                <c:pt idx="55837">
                  <c:v>7.1243445033543906E-2</c:v>
                </c:pt>
                <c:pt idx="55838">
                  <c:v>2.29060780984006E-2</c:v>
                </c:pt>
                <c:pt idx="55839">
                  <c:v>2.7550968334592502E-2</c:v>
                </c:pt>
                <c:pt idx="55840">
                  <c:v>7.6552154619577206E-2</c:v>
                </c:pt>
                <c:pt idx="55841">
                  <c:v>4.2336232820774498E-2</c:v>
                </c:pt>
                <c:pt idx="55842">
                  <c:v>4.663979832305E-2</c:v>
                </c:pt>
                <c:pt idx="55843">
                  <c:v>1.8407857197331901E-2</c:v>
                </c:pt>
                <c:pt idx="55844">
                  <c:v>1.87185081609368E-2</c:v>
                </c:pt>
                <c:pt idx="55845">
                  <c:v>1.7193772088028299E-2</c:v>
                </c:pt>
                <c:pt idx="55846">
                  <c:v>4.0452678874324299E-2</c:v>
                </c:pt>
                <c:pt idx="55847">
                  <c:v>1.75622873819513E-2</c:v>
                </c:pt>
                <c:pt idx="55848">
                  <c:v>8.8267123402915801E-2</c:v>
                </c:pt>
                <c:pt idx="55849">
                  <c:v>0.10208027876630001</c:v>
                </c:pt>
                <c:pt idx="55850">
                  <c:v>4.2761081896703697E-2</c:v>
                </c:pt>
                <c:pt idx="55851">
                  <c:v>3.9946275811734801E-2</c:v>
                </c:pt>
                <c:pt idx="55852">
                  <c:v>1.8666654425226002E-2</c:v>
                </c:pt>
                <c:pt idx="55853">
                  <c:v>1.68482205407177E-2</c:v>
                </c:pt>
                <c:pt idx="55854">
                  <c:v>1.37097463635727E-2</c:v>
                </c:pt>
                <c:pt idx="55855">
                  <c:v>0.13852429672920299</c:v>
                </c:pt>
              </c:numCache>
            </c:numRef>
          </c:yVal>
          <c:smooth val="0"/>
          <c:extLst>
            <c:ext xmlns:c16="http://schemas.microsoft.com/office/drawing/2014/chart" uri="{C3380CC4-5D6E-409C-BE32-E72D297353CC}">
              <c16:uniqueId val="{00000000-433A-4915-8FAA-754B44264CA1}"/>
            </c:ext>
          </c:extLst>
        </c:ser>
        <c:dLbls>
          <c:showLegendKey val="0"/>
          <c:showVal val="0"/>
          <c:showCatName val="0"/>
          <c:showSerName val="0"/>
          <c:showPercent val="0"/>
          <c:showBubbleSize val="0"/>
        </c:dLbls>
        <c:axId val="1090170655"/>
        <c:axId val="895934959"/>
      </c:scatterChart>
      <c:valAx>
        <c:axId val="1090170655"/>
        <c:scaling>
          <c:logBase val="10"/>
          <c:orientation val="minMax"/>
          <c:min val="1"/>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r>
                  <a:rPr lang="en-US">
                    <a:solidFill>
                      <a:schemeClr val="bg1"/>
                    </a:solidFill>
                  </a:rPr>
                  <a:t>Diameter</a:t>
                </a:r>
                <a:r>
                  <a:rPr lang="en-US" baseline="0">
                    <a:solidFill>
                      <a:schemeClr val="bg1"/>
                    </a:solidFill>
                  </a:rPr>
                  <a:t> (m)</a:t>
                </a:r>
                <a:endParaRPr lang="en-US">
                  <a:solidFill>
                    <a:schemeClr val="bg1"/>
                  </a:solidFill>
                </a:endParaRPr>
              </a:p>
            </c:rich>
          </c:tx>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title>
        <c:numFmt formatCode="General" sourceLinked="1"/>
        <c:majorTickMark val="out"/>
        <c:minorTickMark val="in"/>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crossAx val="895934959"/>
        <c:crosses val="autoZero"/>
        <c:crossBetween val="midCat"/>
      </c:valAx>
      <c:valAx>
        <c:axId val="89593495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bg1"/>
                    </a:solidFill>
                    <a:latin typeface="+mn-lt"/>
                    <a:ea typeface="+mn-ea"/>
                    <a:cs typeface="+mn-cs"/>
                  </a:defRPr>
                </a:pPr>
                <a:r>
                  <a:rPr lang="en-US">
                    <a:solidFill>
                      <a:schemeClr val="bg1"/>
                    </a:solidFill>
                  </a:rPr>
                  <a:t>d/D</a:t>
                </a:r>
              </a:p>
            </c:rich>
          </c:tx>
          <c:overlay val="0"/>
          <c:spPr>
            <a:noFill/>
            <a:ln>
              <a:noFill/>
            </a:ln>
            <a:effectLst/>
          </c:spPr>
          <c:txPr>
            <a:bodyPr rot="-54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crossAx val="109017065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1"/>
          <c:order val="0"/>
          <c:spPr>
            <a:ln w="19050">
              <a:noFill/>
            </a:ln>
          </c:spPr>
          <c:marker>
            <c:symbol val="square"/>
            <c:size val="2"/>
          </c:marker>
          <c:xVal>
            <c:numRef>
              <c:f>'35-250 5.5_CDF'!$C$1:$C$1130</c:f>
              <c:numCache>
                <c:formatCode>General</c:formatCode>
                <c:ptCount val="1130"/>
                <c:pt idx="0">
                  <c:v>9.8660489429128698E-3</c:v>
                </c:pt>
                <c:pt idx="1">
                  <c:v>1.00099648463206E-2</c:v>
                </c:pt>
                <c:pt idx="2">
                  <c:v>1.00234074385929E-2</c:v>
                </c:pt>
                <c:pt idx="3">
                  <c:v>1.0299007640821201E-2</c:v>
                </c:pt>
                <c:pt idx="4">
                  <c:v>1.0392874928425101E-2</c:v>
                </c:pt>
                <c:pt idx="5">
                  <c:v>1.04246677668912E-2</c:v>
                </c:pt>
                <c:pt idx="6">
                  <c:v>1.04307027814256E-2</c:v>
                </c:pt>
                <c:pt idx="7">
                  <c:v>1.04799310695654E-2</c:v>
                </c:pt>
                <c:pt idx="8">
                  <c:v>1.0497265929826201E-2</c:v>
                </c:pt>
                <c:pt idx="9">
                  <c:v>1.0509793392956299E-2</c:v>
                </c:pt>
                <c:pt idx="10">
                  <c:v>1.05446338296148E-2</c:v>
                </c:pt>
                <c:pt idx="11">
                  <c:v>1.05540118831082E-2</c:v>
                </c:pt>
                <c:pt idx="12">
                  <c:v>1.06009997697402E-2</c:v>
                </c:pt>
                <c:pt idx="13">
                  <c:v>1.0623575728124401E-2</c:v>
                </c:pt>
                <c:pt idx="14">
                  <c:v>1.0668476904402899E-2</c:v>
                </c:pt>
                <c:pt idx="15">
                  <c:v>1.07148369773173E-2</c:v>
                </c:pt>
                <c:pt idx="16">
                  <c:v>1.07356188880934E-2</c:v>
                </c:pt>
                <c:pt idx="17">
                  <c:v>1.07369220167401E-2</c:v>
                </c:pt>
                <c:pt idx="18">
                  <c:v>1.0768799910031599E-2</c:v>
                </c:pt>
                <c:pt idx="19">
                  <c:v>1.0799231282639E-2</c:v>
                </c:pt>
                <c:pt idx="20">
                  <c:v>1.0842588119781201E-2</c:v>
                </c:pt>
                <c:pt idx="21">
                  <c:v>1.0871586085253499E-2</c:v>
                </c:pt>
                <c:pt idx="22">
                  <c:v>1.09043692633226E-2</c:v>
                </c:pt>
                <c:pt idx="23">
                  <c:v>1.09078518977744E-2</c:v>
                </c:pt>
                <c:pt idx="24">
                  <c:v>1.09116508299133E-2</c:v>
                </c:pt>
                <c:pt idx="25">
                  <c:v>1.09201038986931E-2</c:v>
                </c:pt>
                <c:pt idx="26">
                  <c:v>1.09357904424241E-2</c:v>
                </c:pt>
                <c:pt idx="27">
                  <c:v>1.09381169496499E-2</c:v>
                </c:pt>
                <c:pt idx="28">
                  <c:v>1.09595536034539E-2</c:v>
                </c:pt>
                <c:pt idx="29">
                  <c:v>1.1035967569617101E-2</c:v>
                </c:pt>
                <c:pt idx="30">
                  <c:v>1.1044902743360001E-2</c:v>
                </c:pt>
                <c:pt idx="31">
                  <c:v>1.10657166932516E-2</c:v>
                </c:pt>
                <c:pt idx="32">
                  <c:v>1.10871586660613E-2</c:v>
                </c:pt>
                <c:pt idx="33">
                  <c:v>1.10873853862474E-2</c:v>
                </c:pt>
                <c:pt idx="34">
                  <c:v>1.10884805753594E-2</c:v>
                </c:pt>
                <c:pt idx="35">
                  <c:v>1.10970354882513E-2</c:v>
                </c:pt>
                <c:pt idx="36">
                  <c:v>1.10982473645328E-2</c:v>
                </c:pt>
                <c:pt idx="37">
                  <c:v>1.11117596993661E-2</c:v>
                </c:pt>
                <c:pt idx="38">
                  <c:v>1.11518330792533E-2</c:v>
                </c:pt>
                <c:pt idx="39">
                  <c:v>1.11599542808157E-2</c:v>
                </c:pt>
                <c:pt idx="40">
                  <c:v>1.1167169324386699E-2</c:v>
                </c:pt>
                <c:pt idx="41">
                  <c:v>1.12152488099525E-2</c:v>
                </c:pt>
                <c:pt idx="42">
                  <c:v>1.1226196223247499E-2</c:v>
                </c:pt>
                <c:pt idx="43">
                  <c:v>1.1237802353482099E-2</c:v>
                </c:pt>
                <c:pt idx="44">
                  <c:v>1.12498709740812E-2</c:v>
                </c:pt>
                <c:pt idx="45">
                  <c:v>1.1263393018945999E-2</c:v>
                </c:pt>
                <c:pt idx="46">
                  <c:v>1.12705375500077E-2</c:v>
                </c:pt>
                <c:pt idx="47">
                  <c:v>1.1284681733382E-2</c:v>
                </c:pt>
                <c:pt idx="48">
                  <c:v>1.13090439532422E-2</c:v>
                </c:pt>
                <c:pt idx="49">
                  <c:v>1.13164574381292E-2</c:v>
                </c:pt>
                <c:pt idx="50">
                  <c:v>1.1352369094675199E-2</c:v>
                </c:pt>
                <c:pt idx="51">
                  <c:v>1.1373472973207101E-2</c:v>
                </c:pt>
                <c:pt idx="52">
                  <c:v>1.13986597276882E-2</c:v>
                </c:pt>
                <c:pt idx="53">
                  <c:v>1.14024706347969E-2</c:v>
                </c:pt>
                <c:pt idx="54">
                  <c:v>1.14225825698592E-2</c:v>
                </c:pt>
                <c:pt idx="55">
                  <c:v>1.1431450402923799E-2</c:v>
                </c:pt>
                <c:pt idx="56">
                  <c:v>1.1470597399989501E-2</c:v>
                </c:pt>
                <c:pt idx="57">
                  <c:v>1.1508744120428399E-2</c:v>
                </c:pt>
                <c:pt idx="58">
                  <c:v>1.1513651333486599E-2</c:v>
                </c:pt>
                <c:pt idx="59">
                  <c:v>1.1525220102910599E-2</c:v>
                </c:pt>
                <c:pt idx="60">
                  <c:v>1.1537842037864701E-2</c:v>
                </c:pt>
                <c:pt idx="61">
                  <c:v>1.1538260553049601E-2</c:v>
                </c:pt>
                <c:pt idx="62">
                  <c:v>1.15467348167948E-2</c:v>
                </c:pt>
                <c:pt idx="63">
                  <c:v>1.1573757764612501E-2</c:v>
                </c:pt>
                <c:pt idx="64">
                  <c:v>1.1585699554308101E-2</c:v>
                </c:pt>
                <c:pt idx="65">
                  <c:v>1.15892341862297E-2</c:v>
                </c:pt>
                <c:pt idx="66">
                  <c:v>1.15905020962646E-2</c:v>
                </c:pt>
                <c:pt idx="67">
                  <c:v>1.1598738549817999E-2</c:v>
                </c:pt>
                <c:pt idx="68">
                  <c:v>1.1620502240791799E-2</c:v>
                </c:pt>
                <c:pt idx="69">
                  <c:v>1.1629254678110899E-2</c:v>
                </c:pt>
                <c:pt idx="70">
                  <c:v>1.1664258160664799E-2</c:v>
                </c:pt>
                <c:pt idx="71">
                  <c:v>1.16958745861175E-2</c:v>
                </c:pt>
                <c:pt idx="72">
                  <c:v>1.17022200931947E-2</c:v>
                </c:pt>
                <c:pt idx="73">
                  <c:v>1.1705041072563401E-2</c:v>
                </c:pt>
                <c:pt idx="74">
                  <c:v>1.1711488817559399E-2</c:v>
                </c:pt>
                <c:pt idx="75">
                  <c:v>1.1712407316865899E-2</c:v>
                </c:pt>
                <c:pt idx="76">
                  <c:v>1.1726170995889899E-2</c:v>
                </c:pt>
                <c:pt idx="77">
                  <c:v>1.1728387980793301E-2</c:v>
                </c:pt>
                <c:pt idx="78">
                  <c:v>1.1750935873141501E-2</c:v>
                </c:pt>
                <c:pt idx="79">
                  <c:v>1.1757378054368901E-2</c:v>
                </c:pt>
                <c:pt idx="80">
                  <c:v>1.1762899245543201E-2</c:v>
                </c:pt>
                <c:pt idx="81">
                  <c:v>1.1787444534448801E-2</c:v>
                </c:pt>
                <c:pt idx="82">
                  <c:v>1.1809539639207599E-2</c:v>
                </c:pt>
                <c:pt idx="83">
                  <c:v>1.18290186341327E-2</c:v>
                </c:pt>
                <c:pt idx="84">
                  <c:v>1.18355164884E-2</c:v>
                </c:pt>
                <c:pt idx="85">
                  <c:v>1.18378848696837E-2</c:v>
                </c:pt>
                <c:pt idx="86">
                  <c:v>1.1842626674124E-2</c:v>
                </c:pt>
                <c:pt idx="87">
                  <c:v>1.18433003247918E-2</c:v>
                </c:pt>
                <c:pt idx="88">
                  <c:v>1.18494481333119E-2</c:v>
                </c:pt>
                <c:pt idx="89">
                  <c:v>1.1863016378051001E-2</c:v>
                </c:pt>
                <c:pt idx="90">
                  <c:v>1.1866662474583E-2</c:v>
                </c:pt>
                <c:pt idx="91">
                  <c:v>1.1869861152210099E-2</c:v>
                </c:pt>
                <c:pt idx="92">
                  <c:v>1.19030390508793E-2</c:v>
                </c:pt>
                <c:pt idx="93">
                  <c:v>1.1903832116510801E-2</c:v>
                </c:pt>
                <c:pt idx="94">
                  <c:v>1.19126165288055E-2</c:v>
                </c:pt>
                <c:pt idx="95">
                  <c:v>1.1951009743296799E-2</c:v>
                </c:pt>
                <c:pt idx="96">
                  <c:v>1.1960958491303599E-2</c:v>
                </c:pt>
                <c:pt idx="97">
                  <c:v>1.19932949889426E-2</c:v>
                </c:pt>
                <c:pt idx="98">
                  <c:v>1.20302532467783E-2</c:v>
                </c:pt>
                <c:pt idx="99">
                  <c:v>1.20641684547887E-2</c:v>
                </c:pt>
                <c:pt idx="100">
                  <c:v>1.2079833210352499E-2</c:v>
                </c:pt>
                <c:pt idx="101">
                  <c:v>1.2098320609613199E-2</c:v>
                </c:pt>
                <c:pt idx="102">
                  <c:v>1.21190045765757E-2</c:v>
                </c:pt>
                <c:pt idx="103">
                  <c:v>1.21339121952929E-2</c:v>
                </c:pt>
                <c:pt idx="104">
                  <c:v>1.21464141534691E-2</c:v>
                </c:pt>
                <c:pt idx="105">
                  <c:v>1.2147711380946599E-2</c:v>
                </c:pt>
                <c:pt idx="106">
                  <c:v>1.2165062210584001E-2</c:v>
                </c:pt>
                <c:pt idx="107">
                  <c:v>1.21790626521723E-2</c:v>
                </c:pt>
                <c:pt idx="108">
                  <c:v>1.21926560030261E-2</c:v>
                </c:pt>
                <c:pt idx="109">
                  <c:v>1.2205749470237099E-2</c:v>
                </c:pt>
                <c:pt idx="110">
                  <c:v>1.2215033702250201E-2</c:v>
                </c:pt>
                <c:pt idx="111">
                  <c:v>1.2241995342264301E-2</c:v>
                </c:pt>
                <c:pt idx="112">
                  <c:v>1.22535224012735E-2</c:v>
                </c:pt>
                <c:pt idx="113">
                  <c:v>1.2272301718330599E-2</c:v>
                </c:pt>
                <c:pt idx="114">
                  <c:v>1.22726920200896E-2</c:v>
                </c:pt>
                <c:pt idx="115">
                  <c:v>1.2276492270576599E-2</c:v>
                </c:pt>
                <c:pt idx="116">
                  <c:v>1.2280777595610999E-2</c:v>
                </c:pt>
                <c:pt idx="117">
                  <c:v>1.2297647486324399E-2</c:v>
                </c:pt>
                <c:pt idx="118">
                  <c:v>1.23067795898855E-2</c:v>
                </c:pt>
                <c:pt idx="119">
                  <c:v>1.2310477785691901E-2</c:v>
                </c:pt>
                <c:pt idx="120">
                  <c:v>1.23188309204095E-2</c:v>
                </c:pt>
                <c:pt idx="121">
                  <c:v>1.23277725373099E-2</c:v>
                </c:pt>
                <c:pt idx="122">
                  <c:v>1.23428048957439E-2</c:v>
                </c:pt>
                <c:pt idx="123">
                  <c:v>1.23562518636615E-2</c:v>
                </c:pt>
                <c:pt idx="124">
                  <c:v>1.23647614053245E-2</c:v>
                </c:pt>
                <c:pt idx="125">
                  <c:v>1.2374548652668099E-2</c:v>
                </c:pt>
                <c:pt idx="126">
                  <c:v>1.23770987769435E-2</c:v>
                </c:pt>
                <c:pt idx="127">
                  <c:v>1.23871097318755E-2</c:v>
                </c:pt>
                <c:pt idx="128">
                  <c:v>1.24177425768197E-2</c:v>
                </c:pt>
                <c:pt idx="129">
                  <c:v>1.2436901916254199E-2</c:v>
                </c:pt>
                <c:pt idx="130">
                  <c:v>1.2439145775981E-2</c:v>
                </c:pt>
                <c:pt idx="131">
                  <c:v>1.2446868729014999E-2</c:v>
                </c:pt>
                <c:pt idx="132">
                  <c:v>1.2457550402807001E-2</c:v>
                </c:pt>
                <c:pt idx="133">
                  <c:v>1.2458552139445E-2</c:v>
                </c:pt>
                <c:pt idx="134">
                  <c:v>1.24708827446948E-2</c:v>
                </c:pt>
                <c:pt idx="135">
                  <c:v>1.24740350198565E-2</c:v>
                </c:pt>
                <c:pt idx="136">
                  <c:v>1.24881430926643E-2</c:v>
                </c:pt>
                <c:pt idx="137">
                  <c:v>1.24963953406478E-2</c:v>
                </c:pt>
                <c:pt idx="138">
                  <c:v>1.2500036788327E-2</c:v>
                </c:pt>
                <c:pt idx="139">
                  <c:v>1.25187293040636E-2</c:v>
                </c:pt>
                <c:pt idx="140">
                  <c:v>1.2523845536260601E-2</c:v>
                </c:pt>
                <c:pt idx="141">
                  <c:v>1.2538784997807599E-2</c:v>
                </c:pt>
                <c:pt idx="142">
                  <c:v>1.2543059819800299E-2</c:v>
                </c:pt>
                <c:pt idx="143">
                  <c:v>1.2550092020658999E-2</c:v>
                </c:pt>
                <c:pt idx="144">
                  <c:v>1.2568364955019401E-2</c:v>
                </c:pt>
                <c:pt idx="145">
                  <c:v>1.25728853939002E-2</c:v>
                </c:pt>
                <c:pt idx="146">
                  <c:v>1.2595547062203401E-2</c:v>
                </c:pt>
                <c:pt idx="147">
                  <c:v>1.26001174954871E-2</c:v>
                </c:pt>
                <c:pt idx="148">
                  <c:v>1.26023067452698E-2</c:v>
                </c:pt>
                <c:pt idx="149">
                  <c:v>1.2607898974944499E-2</c:v>
                </c:pt>
                <c:pt idx="150">
                  <c:v>1.26258660727946E-2</c:v>
                </c:pt>
                <c:pt idx="151">
                  <c:v>1.2637799102293699E-2</c:v>
                </c:pt>
                <c:pt idx="152">
                  <c:v>1.26502647548269E-2</c:v>
                </c:pt>
                <c:pt idx="153">
                  <c:v>1.26591694766426E-2</c:v>
                </c:pt>
                <c:pt idx="154">
                  <c:v>1.26982018651492E-2</c:v>
                </c:pt>
                <c:pt idx="155">
                  <c:v>1.2717084966437199E-2</c:v>
                </c:pt>
                <c:pt idx="156">
                  <c:v>1.27429071332279E-2</c:v>
                </c:pt>
                <c:pt idx="157">
                  <c:v>1.27470203608369E-2</c:v>
                </c:pt>
                <c:pt idx="158">
                  <c:v>1.27535826513718E-2</c:v>
                </c:pt>
                <c:pt idx="159">
                  <c:v>1.2754292653262E-2</c:v>
                </c:pt>
                <c:pt idx="160">
                  <c:v>1.27744300594672E-2</c:v>
                </c:pt>
                <c:pt idx="161">
                  <c:v>1.27850107623692E-2</c:v>
                </c:pt>
                <c:pt idx="162">
                  <c:v>1.28365655904084E-2</c:v>
                </c:pt>
                <c:pt idx="163">
                  <c:v>1.2844563276990101E-2</c:v>
                </c:pt>
                <c:pt idx="164">
                  <c:v>1.2848486021593801E-2</c:v>
                </c:pt>
                <c:pt idx="165">
                  <c:v>1.2856235314828299E-2</c:v>
                </c:pt>
                <c:pt idx="166">
                  <c:v>1.2864624856041999E-2</c:v>
                </c:pt>
                <c:pt idx="167">
                  <c:v>1.2867144348374901E-2</c:v>
                </c:pt>
                <c:pt idx="168">
                  <c:v>1.29139135428649E-2</c:v>
                </c:pt>
                <c:pt idx="169">
                  <c:v>1.2915829679681599E-2</c:v>
                </c:pt>
                <c:pt idx="170">
                  <c:v>1.29205509641473E-2</c:v>
                </c:pt>
                <c:pt idx="171">
                  <c:v>1.2938320174967301E-2</c:v>
                </c:pt>
                <c:pt idx="172">
                  <c:v>1.2942449942243301E-2</c:v>
                </c:pt>
                <c:pt idx="173">
                  <c:v>1.2983077959473399E-2</c:v>
                </c:pt>
                <c:pt idx="174">
                  <c:v>1.2994225286262E-2</c:v>
                </c:pt>
                <c:pt idx="175">
                  <c:v>1.30021965414967E-2</c:v>
                </c:pt>
                <c:pt idx="176">
                  <c:v>1.30199418316897E-2</c:v>
                </c:pt>
                <c:pt idx="177">
                  <c:v>1.3032160517051101E-2</c:v>
                </c:pt>
                <c:pt idx="178">
                  <c:v>1.3042109200240799E-2</c:v>
                </c:pt>
                <c:pt idx="179">
                  <c:v>1.3067649439394299E-2</c:v>
                </c:pt>
                <c:pt idx="180">
                  <c:v>1.30858975673506E-2</c:v>
                </c:pt>
                <c:pt idx="181">
                  <c:v>1.31313499826842E-2</c:v>
                </c:pt>
                <c:pt idx="182">
                  <c:v>1.3138830782625999E-2</c:v>
                </c:pt>
                <c:pt idx="183">
                  <c:v>1.3141096575961299E-2</c:v>
                </c:pt>
                <c:pt idx="184">
                  <c:v>1.31439611550413E-2</c:v>
                </c:pt>
                <c:pt idx="185">
                  <c:v>1.3168241954142E-2</c:v>
                </c:pt>
                <c:pt idx="186">
                  <c:v>1.3176608496557701E-2</c:v>
                </c:pt>
                <c:pt idx="187">
                  <c:v>1.31856014644835E-2</c:v>
                </c:pt>
                <c:pt idx="188">
                  <c:v>1.31919793450759E-2</c:v>
                </c:pt>
                <c:pt idx="189">
                  <c:v>1.3216952115149699E-2</c:v>
                </c:pt>
                <c:pt idx="190">
                  <c:v>1.3224959105023601E-2</c:v>
                </c:pt>
                <c:pt idx="191">
                  <c:v>1.32456318270025E-2</c:v>
                </c:pt>
                <c:pt idx="192">
                  <c:v>1.3246743889205799E-2</c:v>
                </c:pt>
                <c:pt idx="193">
                  <c:v>1.3248170457955099E-2</c:v>
                </c:pt>
                <c:pt idx="194">
                  <c:v>1.32492808391415E-2</c:v>
                </c:pt>
                <c:pt idx="195">
                  <c:v>1.326372259764E-2</c:v>
                </c:pt>
                <c:pt idx="196">
                  <c:v>1.3280392147306501E-2</c:v>
                </c:pt>
                <c:pt idx="197">
                  <c:v>1.33149796573435E-2</c:v>
                </c:pt>
                <c:pt idx="198">
                  <c:v>1.331522725555E-2</c:v>
                </c:pt>
                <c:pt idx="199">
                  <c:v>1.3322231694178399E-2</c:v>
                </c:pt>
                <c:pt idx="200">
                  <c:v>1.33555052452809E-2</c:v>
                </c:pt>
                <c:pt idx="201">
                  <c:v>1.33807029592889E-2</c:v>
                </c:pt>
                <c:pt idx="202">
                  <c:v>1.3396389657704601E-2</c:v>
                </c:pt>
                <c:pt idx="203">
                  <c:v>1.3398427810158001E-2</c:v>
                </c:pt>
                <c:pt idx="204">
                  <c:v>1.34074292901842E-2</c:v>
                </c:pt>
                <c:pt idx="205">
                  <c:v>1.34152649610384E-2</c:v>
                </c:pt>
                <c:pt idx="206">
                  <c:v>1.34258781894769E-2</c:v>
                </c:pt>
                <c:pt idx="207">
                  <c:v>1.3498509986608001E-2</c:v>
                </c:pt>
                <c:pt idx="208">
                  <c:v>1.3513653454147701E-2</c:v>
                </c:pt>
                <c:pt idx="209">
                  <c:v>1.35140614360284E-2</c:v>
                </c:pt>
                <c:pt idx="210">
                  <c:v>1.35272957967317E-2</c:v>
                </c:pt>
                <c:pt idx="211">
                  <c:v>1.35387959313766E-2</c:v>
                </c:pt>
                <c:pt idx="212">
                  <c:v>1.35434260186487E-2</c:v>
                </c:pt>
                <c:pt idx="213">
                  <c:v>1.35465217781359E-2</c:v>
                </c:pt>
                <c:pt idx="214">
                  <c:v>1.35509890534666E-2</c:v>
                </c:pt>
                <c:pt idx="215">
                  <c:v>1.35521474357392E-2</c:v>
                </c:pt>
                <c:pt idx="216">
                  <c:v>1.3554642714775701E-2</c:v>
                </c:pt>
                <c:pt idx="217">
                  <c:v>1.35792492043465E-2</c:v>
                </c:pt>
                <c:pt idx="218">
                  <c:v>1.3585245657775099E-2</c:v>
                </c:pt>
                <c:pt idx="219">
                  <c:v>1.36004861256942E-2</c:v>
                </c:pt>
                <c:pt idx="220">
                  <c:v>1.3623226685970401E-2</c:v>
                </c:pt>
                <c:pt idx="221">
                  <c:v>1.36289537622194E-2</c:v>
                </c:pt>
                <c:pt idx="222">
                  <c:v>1.3637848045515001E-2</c:v>
                </c:pt>
                <c:pt idx="223">
                  <c:v>1.3639800236747599E-2</c:v>
                </c:pt>
                <c:pt idx="224">
                  <c:v>1.3651168588577799E-2</c:v>
                </c:pt>
                <c:pt idx="225">
                  <c:v>1.3654295323912199E-2</c:v>
                </c:pt>
                <c:pt idx="226">
                  <c:v>1.36592785185805E-2</c:v>
                </c:pt>
                <c:pt idx="227">
                  <c:v>1.36632925491779E-2</c:v>
                </c:pt>
                <c:pt idx="228">
                  <c:v>1.3673445821302799E-2</c:v>
                </c:pt>
                <c:pt idx="229">
                  <c:v>1.36815261878428E-2</c:v>
                </c:pt>
                <c:pt idx="230">
                  <c:v>1.3682055348916301E-2</c:v>
                </c:pt>
                <c:pt idx="231">
                  <c:v>1.36895865132271E-2</c:v>
                </c:pt>
                <c:pt idx="232">
                  <c:v>1.36973409823609E-2</c:v>
                </c:pt>
                <c:pt idx="233">
                  <c:v>1.3703670970602299E-2</c:v>
                </c:pt>
                <c:pt idx="234">
                  <c:v>1.37097463635727E-2</c:v>
                </c:pt>
                <c:pt idx="235">
                  <c:v>1.37283882994937E-2</c:v>
                </c:pt>
                <c:pt idx="236">
                  <c:v>1.3776229090635601E-2</c:v>
                </c:pt>
                <c:pt idx="237">
                  <c:v>1.37845953680177E-2</c:v>
                </c:pt>
                <c:pt idx="238">
                  <c:v>1.3812334859477301E-2</c:v>
                </c:pt>
                <c:pt idx="239">
                  <c:v>1.38152394966216E-2</c:v>
                </c:pt>
                <c:pt idx="240">
                  <c:v>1.3831967782646599E-2</c:v>
                </c:pt>
                <c:pt idx="241">
                  <c:v>1.38356847537416E-2</c:v>
                </c:pt>
                <c:pt idx="242">
                  <c:v>1.3839257028880499E-2</c:v>
                </c:pt>
                <c:pt idx="243">
                  <c:v>1.3872847522622101E-2</c:v>
                </c:pt>
                <c:pt idx="244">
                  <c:v>1.39186910814859E-2</c:v>
                </c:pt>
                <c:pt idx="245">
                  <c:v>1.39331957998614E-2</c:v>
                </c:pt>
                <c:pt idx="246">
                  <c:v>1.3942379169858901E-2</c:v>
                </c:pt>
                <c:pt idx="247">
                  <c:v>1.3963560323276799E-2</c:v>
                </c:pt>
                <c:pt idx="248">
                  <c:v>1.39701213560473E-2</c:v>
                </c:pt>
                <c:pt idx="249">
                  <c:v>1.39737919389757E-2</c:v>
                </c:pt>
                <c:pt idx="250">
                  <c:v>1.39775767775715E-2</c:v>
                </c:pt>
                <c:pt idx="251">
                  <c:v>1.39925344368274E-2</c:v>
                </c:pt>
                <c:pt idx="252">
                  <c:v>1.4004311329834301E-2</c:v>
                </c:pt>
                <c:pt idx="253">
                  <c:v>1.4014319436983899E-2</c:v>
                </c:pt>
                <c:pt idx="254">
                  <c:v>1.4014987003503799E-2</c:v>
                </c:pt>
                <c:pt idx="255">
                  <c:v>1.40157652253082E-2</c:v>
                </c:pt>
                <c:pt idx="256">
                  <c:v>1.40796212578539E-2</c:v>
                </c:pt>
                <c:pt idx="257">
                  <c:v>1.4080691131459801E-2</c:v>
                </c:pt>
                <c:pt idx="258">
                  <c:v>1.40997021980604E-2</c:v>
                </c:pt>
                <c:pt idx="259">
                  <c:v>1.4101875325272401E-2</c:v>
                </c:pt>
                <c:pt idx="260">
                  <c:v>1.41184349426087E-2</c:v>
                </c:pt>
                <c:pt idx="261">
                  <c:v>1.41255813742487E-2</c:v>
                </c:pt>
                <c:pt idx="262">
                  <c:v>1.41526529596217E-2</c:v>
                </c:pt>
                <c:pt idx="263">
                  <c:v>1.41838290850022E-2</c:v>
                </c:pt>
                <c:pt idx="264">
                  <c:v>1.41886827237547E-2</c:v>
                </c:pt>
                <c:pt idx="265">
                  <c:v>1.42035845689876E-2</c:v>
                </c:pt>
                <c:pt idx="266">
                  <c:v>1.4204852286540001E-2</c:v>
                </c:pt>
                <c:pt idx="267">
                  <c:v>1.4224560185243301E-2</c:v>
                </c:pt>
                <c:pt idx="268">
                  <c:v>1.4247430661616701E-2</c:v>
                </c:pt>
                <c:pt idx="269">
                  <c:v>1.424844379244E-2</c:v>
                </c:pt>
                <c:pt idx="270">
                  <c:v>1.4261242256396999E-2</c:v>
                </c:pt>
                <c:pt idx="271">
                  <c:v>1.4277379594226E-2</c:v>
                </c:pt>
                <c:pt idx="272">
                  <c:v>1.4307862900556099E-2</c:v>
                </c:pt>
                <c:pt idx="273">
                  <c:v>1.43094030943991E-2</c:v>
                </c:pt>
                <c:pt idx="274">
                  <c:v>1.43141653963871E-2</c:v>
                </c:pt>
                <c:pt idx="275">
                  <c:v>1.4316224206380601E-2</c:v>
                </c:pt>
                <c:pt idx="276">
                  <c:v>1.43264236874614E-2</c:v>
                </c:pt>
                <c:pt idx="277">
                  <c:v>1.4336068485641999E-2</c:v>
                </c:pt>
                <c:pt idx="278">
                  <c:v>1.43517625953683E-2</c:v>
                </c:pt>
                <c:pt idx="279">
                  <c:v>1.4361586367148E-2</c:v>
                </c:pt>
                <c:pt idx="280">
                  <c:v>1.43673456560908E-2</c:v>
                </c:pt>
                <c:pt idx="281">
                  <c:v>1.43819194504273E-2</c:v>
                </c:pt>
                <c:pt idx="282">
                  <c:v>1.4386788156229201E-2</c:v>
                </c:pt>
                <c:pt idx="283">
                  <c:v>1.44037754920485E-2</c:v>
                </c:pt>
                <c:pt idx="284">
                  <c:v>1.44492250654524E-2</c:v>
                </c:pt>
                <c:pt idx="285">
                  <c:v>1.44547749807203E-2</c:v>
                </c:pt>
                <c:pt idx="286">
                  <c:v>1.44686572769764E-2</c:v>
                </c:pt>
                <c:pt idx="287">
                  <c:v>1.4502815946951899E-2</c:v>
                </c:pt>
                <c:pt idx="288">
                  <c:v>1.45085009258049E-2</c:v>
                </c:pt>
                <c:pt idx="289">
                  <c:v>1.45294953206043E-2</c:v>
                </c:pt>
                <c:pt idx="290">
                  <c:v>1.4536216433112901E-2</c:v>
                </c:pt>
                <c:pt idx="291">
                  <c:v>1.45415781243997E-2</c:v>
                </c:pt>
                <c:pt idx="292">
                  <c:v>1.4548495005397099E-2</c:v>
                </c:pt>
                <c:pt idx="293">
                  <c:v>1.45641299079944E-2</c:v>
                </c:pt>
                <c:pt idx="294">
                  <c:v>1.4573986343680401E-2</c:v>
                </c:pt>
                <c:pt idx="295">
                  <c:v>1.4617843606266501E-2</c:v>
                </c:pt>
                <c:pt idx="296">
                  <c:v>1.4662786932240801E-2</c:v>
                </c:pt>
                <c:pt idx="297">
                  <c:v>1.46745134560847E-2</c:v>
                </c:pt>
                <c:pt idx="298">
                  <c:v>1.4678637551705599E-2</c:v>
                </c:pt>
                <c:pt idx="299">
                  <c:v>1.46858745148343E-2</c:v>
                </c:pt>
                <c:pt idx="300">
                  <c:v>1.4701063825626901E-2</c:v>
                </c:pt>
                <c:pt idx="301">
                  <c:v>1.4712127510518E-2</c:v>
                </c:pt>
                <c:pt idx="302">
                  <c:v>1.47264718702344E-2</c:v>
                </c:pt>
                <c:pt idx="303">
                  <c:v>1.47433812747972E-2</c:v>
                </c:pt>
                <c:pt idx="304">
                  <c:v>1.47942401519306E-2</c:v>
                </c:pt>
                <c:pt idx="305">
                  <c:v>1.47957613820931E-2</c:v>
                </c:pt>
                <c:pt idx="306">
                  <c:v>1.48013080631412E-2</c:v>
                </c:pt>
                <c:pt idx="307">
                  <c:v>1.4820670422546501E-2</c:v>
                </c:pt>
                <c:pt idx="308">
                  <c:v>1.49264154083808E-2</c:v>
                </c:pt>
                <c:pt idx="309">
                  <c:v>1.49706516758388E-2</c:v>
                </c:pt>
                <c:pt idx="310">
                  <c:v>1.4982149528501699E-2</c:v>
                </c:pt>
                <c:pt idx="311">
                  <c:v>1.4999597263874001E-2</c:v>
                </c:pt>
                <c:pt idx="312">
                  <c:v>1.5000023088351E-2</c:v>
                </c:pt>
                <c:pt idx="313">
                  <c:v>1.50137400060126E-2</c:v>
                </c:pt>
                <c:pt idx="314">
                  <c:v>1.5044032538549299E-2</c:v>
                </c:pt>
                <c:pt idx="315">
                  <c:v>1.5066205204924099E-2</c:v>
                </c:pt>
                <c:pt idx="316">
                  <c:v>1.50846958222462E-2</c:v>
                </c:pt>
                <c:pt idx="317">
                  <c:v>1.5119623073420499E-2</c:v>
                </c:pt>
                <c:pt idx="318">
                  <c:v>1.5185611957299901E-2</c:v>
                </c:pt>
                <c:pt idx="319">
                  <c:v>1.5189269412958799E-2</c:v>
                </c:pt>
                <c:pt idx="320">
                  <c:v>1.51908125327646E-2</c:v>
                </c:pt>
                <c:pt idx="321">
                  <c:v>1.5219415216087599E-2</c:v>
                </c:pt>
                <c:pt idx="322">
                  <c:v>1.52315313542338E-2</c:v>
                </c:pt>
                <c:pt idx="323">
                  <c:v>1.5262421303666901E-2</c:v>
                </c:pt>
                <c:pt idx="324">
                  <c:v>1.5293959150731199E-2</c:v>
                </c:pt>
                <c:pt idx="325">
                  <c:v>1.5294676444462601E-2</c:v>
                </c:pt>
                <c:pt idx="326">
                  <c:v>1.53138055713714E-2</c:v>
                </c:pt>
                <c:pt idx="327">
                  <c:v>1.53155404587689E-2</c:v>
                </c:pt>
                <c:pt idx="328">
                  <c:v>1.5322933870513899E-2</c:v>
                </c:pt>
                <c:pt idx="329">
                  <c:v>1.53280285973921E-2</c:v>
                </c:pt>
                <c:pt idx="330">
                  <c:v>1.53774842100599E-2</c:v>
                </c:pt>
                <c:pt idx="331">
                  <c:v>1.53776500572286E-2</c:v>
                </c:pt>
                <c:pt idx="332">
                  <c:v>1.5400687944668701E-2</c:v>
                </c:pt>
                <c:pt idx="333">
                  <c:v>1.5408445242944499E-2</c:v>
                </c:pt>
                <c:pt idx="334">
                  <c:v>1.54134507046799E-2</c:v>
                </c:pt>
                <c:pt idx="335">
                  <c:v>1.54308473707396E-2</c:v>
                </c:pt>
                <c:pt idx="336">
                  <c:v>1.54389989621871E-2</c:v>
                </c:pt>
                <c:pt idx="337">
                  <c:v>1.5446604894095601E-2</c:v>
                </c:pt>
                <c:pt idx="338">
                  <c:v>1.54799547870517E-2</c:v>
                </c:pt>
                <c:pt idx="339">
                  <c:v>1.55007186249608E-2</c:v>
                </c:pt>
                <c:pt idx="340">
                  <c:v>1.55054698146854E-2</c:v>
                </c:pt>
                <c:pt idx="341">
                  <c:v>1.55065030927559E-2</c:v>
                </c:pt>
                <c:pt idx="342">
                  <c:v>1.5532290846631399E-2</c:v>
                </c:pt>
                <c:pt idx="343">
                  <c:v>1.5534640756678699E-2</c:v>
                </c:pt>
                <c:pt idx="344">
                  <c:v>1.55461376836657E-2</c:v>
                </c:pt>
                <c:pt idx="345">
                  <c:v>1.5548433109494299E-2</c:v>
                </c:pt>
                <c:pt idx="346">
                  <c:v>1.55509655952085E-2</c:v>
                </c:pt>
                <c:pt idx="347">
                  <c:v>1.55907173959725E-2</c:v>
                </c:pt>
                <c:pt idx="348">
                  <c:v>1.5592766521852999E-2</c:v>
                </c:pt>
                <c:pt idx="349">
                  <c:v>1.55983428629912E-2</c:v>
                </c:pt>
                <c:pt idx="350">
                  <c:v>1.56014015646023E-2</c:v>
                </c:pt>
                <c:pt idx="351">
                  <c:v>1.56015350549386E-2</c:v>
                </c:pt>
                <c:pt idx="352">
                  <c:v>1.5606160508526701E-2</c:v>
                </c:pt>
                <c:pt idx="353">
                  <c:v>1.5620663748983099E-2</c:v>
                </c:pt>
                <c:pt idx="354">
                  <c:v>1.5636038494366102E-2</c:v>
                </c:pt>
                <c:pt idx="355">
                  <c:v>1.5644245844010599E-2</c:v>
                </c:pt>
                <c:pt idx="356">
                  <c:v>1.56764210736542E-2</c:v>
                </c:pt>
                <c:pt idx="357">
                  <c:v>1.5714366677137801E-2</c:v>
                </c:pt>
                <c:pt idx="358">
                  <c:v>1.5726892373569602E-2</c:v>
                </c:pt>
                <c:pt idx="359">
                  <c:v>1.5737777550562E-2</c:v>
                </c:pt>
                <c:pt idx="360">
                  <c:v>1.5759198022839701E-2</c:v>
                </c:pt>
                <c:pt idx="361">
                  <c:v>1.5833655444305698E-2</c:v>
                </c:pt>
                <c:pt idx="362">
                  <c:v>1.5853151337244398E-2</c:v>
                </c:pt>
                <c:pt idx="363">
                  <c:v>1.58597494924183E-2</c:v>
                </c:pt>
                <c:pt idx="364">
                  <c:v>1.5860537211144499E-2</c:v>
                </c:pt>
                <c:pt idx="365">
                  <c:v>1.5878163957685199E-2</c:v>
                </c:pt>
                <c:pt idx="366">
                  <c:v>1.5889765827577E-2</c:v>
                </c:pt>
                <c:pt idx="367">
                  <c:v>1.58983438601513E-2</c:v>
                </c:pt>
                <c:pt idx="368">
                  <c:v>1.59201220156844E-2</c:v>
                </c:pt>
                <c:pt idx="369">
                  <c:v>1.5974036748456901E-2</c:v>
                </c:pt>
                <c:pt idx="370">
                  <c:v>1.6008005394848299E-2</c:v>
                </c:pt>
                <c:pt idx="371">
                  <c:v>1.6017241434148101E-2</c:v>
                </c:pt>
                <c:pt idx="372">
                  <c:v>1.6022283948455399E-2</c:v>
                </c:pt>
                <c:pt idx="373">
                  <c:v>1.6037106201303799E-2</c:v>
                </c:pt>
                <c:pt idx="374">
                  <c:v>1.6071612402002802E-2</c:v>
                </c:pt>
                <c:pt idx="375">
                  <c:v>1.60847248016339E-2</c:v>
                </c:pt>
                <c:pt idx="376">
                  <c:v>1.6113829796454399E-2</c:v>
                </c:pt>
                <c:pt idx="377">
                  <c:v>1.6118828358746999E-2</c:v>
                </c:pt>
                <c:pt idx="378">
                  <c:v>1.6125714727342099E-2</c:v>
                </c:pt>
                <c:pt idx="379">
                  <c:v>1.6167559624611399E-2</c:v>
                </c:pt>
                <c:pt idx="380">
                  <c:v>1.6191250296905602E-2</c:v>
                </c:pt>
                <c:pt idx="381">
                  <c:v>1.6223790934849401E-2</c:v>
                </c:pt>
                <c:pt idx="382">
                  <c:v>1.6239627556298299E-2</c:v>
                </c:pt>
                <c:pt idx="383">
                  <c:v>1.6275192736868799E-2</c:v>
                </c:pt>
                <c:pt idx="384">
                  <c:v>1.62881862772041E-2</c:v>
                </c:pt>
                <c:pt idx="385">
                  <c:v>1.63659914654458E-2</c:v>
                </c:pt>
                <c:pt idx="386">
                  <c:v>1.6373730166619201E-2</c:v>
                </c:pt>
                <c:pt idx="387">
                  <c:v>1.6385155462707E-2</c:v>
                </c:pt>
                <c:pt idx="388">
                  <c:v>1.6406035276680601E-2</c:v>
                </c:pt>
                <c:pt idx="389">
                  <c:v>1.6433734064335102E-2</c:v>
                </c:pt>
                <c:pt idx="390">
                  <c:v>1.6468642805507298E-2</c:v>
                </c:pt>
                <c:pt idx="391">
                  <c:v>1.6481632697662198E-2</c:v>
                </c:pt>
                <c:pt idx="392">
                  <c:v>1.6486202999841101E-2</c:v>
                </c:pt>
                <c:pt idx="393">
                  <c:v>1.6514224711944799E-2</c:v>
                </c:pt>
                <c:pt idx="394">
                  <c:v>1.65433745933081E-2</c:v>
                </c:pt>
                <c:pt idx="395">
                  <c:v>1.65519559919232E-2</c:v>
                </c:pt>
                <c:pt idx="396">
                  <c:v>1.6559662770853099E-2</c:v>
                </c:pt>
                <c:pt idx="397">
                  <c:v>1.6570650692487102E-2</c:v>
                </c:pt>
                <c:pt idx="398">
                  <c:v>1.6581958904140898E-2</c:v>
                </c:pt>
                <c:pt idx="399">
                  <c:v>1.6620276731830901E-2</c:v>
                </c:pt>
                <c:pt idx="400">
                  <c:v>1.66620963297749E-2</c:v>
                </c:pt>
                <c:pt idx="401">
                  <c:v>1.6703515719721299E-2</c:v>
                </c:pt>
                <c:pt idx="402">
                  <c:v>1.6706551213935002E-2</c:v>
                </c:pt>
                <c:pt idx="403">
                  <c:v>1.6707761979190099E-2</c:v>
                </c:pt>
                <c:pt idx="404">
                  <c:v>1.6711103607479998E-2</c:v>
                </c:pt>
                <c:pt idx="405">
                  <c:v>1.6730103638196998E-2</c:v>
                </c:pt>
                <c:pt idx="406">
                  <c:v>1.6734914575953899E-2</c:v>
                </c:pt>
                <c:pt idx="407">
                  <c:v>1.6744436683405198E-2</c:v>
                </c:pt>
                <c:pt idx="408">
                  <c:v>1.6747495960648201E-2</c:v>
                </c:pt>
                <c:pt idx="409">
                  <c:v>1.6768109166529301E-2</c:v>
                </c:pt>
                <c:pt idx="410">
                  <c:v>1.68482205407177E-2</c:v>
                </c:pt>
                <c:pt idx="411">
                  <c:v>1.6873572245145699E-2</c:v>
                </c:pt>
                <c:pt idx="412">
                  <c:v>1.6883246668755E-2</c:v>
                </c:pt>
                <c:pt idx="413">
                  <c:v>1.69016354507238E-2</c:v>
                </c:pt>
                <c:pt idx="414">
                  <c:v>1.6941624579801601E-2</c:v>
                </c:pt>
                <c:pt idx="415">
                  <c:v>1.7010977172709298E-2</c:v>
                </c:pt>
                <c:pt idx="416">
                  <c:v>1.70373429083839E-2</c:v>
                </c:pt>
                <c:pt idx="417">
                  <c:v>1.70373624183464E-2</c:v>
                </c:pt>
                <c:pt idx="418">
                  <c:v>1.7068999563106899E-2</c:v>
                </c:pt>
                <c:pt idx="419">
                  <c:v>1.7096043060140599E-2</c:v>
                </c:pt>
                <c:pt idx="420">
                  <c:v>1.7115860107133899E-2</c:v>
                </c:pt>
                <c:pt idx="421">
                  <c:v>1.7131929833076601E-2</c:v>
                </c:pt>
                <c:pt idx="422">
                  <c:v>1.7134485142218599E-2</c:v>
                </c:pt>
                <c:pt idx="423">
                  <c:v>1.7193772088028299E-2</c:v>
                </c:pt>
                <c:pt idx="424">
                  <c:v>1.7270428835315401E-2</c:v>
                </c:pt>
                <c:pt idx="425">
                  <c:v>1.72803112336423E-2</c:v>
                </c:pt>
                <c:pt idx="426">
                  <c:v>1.7301112627715699E-2</c:v>
                </c:pt>
                <c:pt idx="427">
                  <c:v>1.7317066088010799E-2</c:v>
                </c:pt>
                <c:pt idx="428">
                  <c:v>1.7317163031952802E-2</c:v>
                </c:pt>
                <c:pt idx="429">
                  <c:v>1.7331880148345399E-2</c:v>
                </c:pt>
                <c:pt idx="430">
                  <c:v>1.7348975264207402E-2</c:v>
                </c:pt>
                <c:pt idx="431">
                  <c:v>1.7372287786771499E-2</c:v>
                </c:pt>
                <c:pt idx="432">
                  <c:v>1.73907503862137E-2</c:v>
                </c:pt>
                <c:pt idx="433">
                  <c:v>1.7414879425248601E-2</c:v>
                </c:pt>
                <c:pt idx="434">
                  <c:v>1.7476659645721999E-2</c:v>
                </c:pt>
                <c:pt idx="435">
                  <c:v>1.7504881178449502E-2</c:v>
                </c:pt>
                <c:pt idx="436">
                  <c:v>1.7517553775282201E-2</c:v>
                </c:pt>
                <c:pt idx="437">
                  <c:v>1.7522414133029601E-2</c:v>
                </c:pt>
                <c:pt idx="438">
                  <c:v>1.75428116344487E-2</c:v>
                </c:pt>
                <c:pt idx="439">
                  <c:v>1.75622873819513E-2</c:v>
                </c:pt>
                <c:pt idx="440">
                  <c:v>1.7576146096738701E-2</c:v>
                </c:pt>
                <c:pt idx="441">
                  <c:v>1.75813773243058E-2</c:v>
                </c:pt>
                <c:pt idx="442">
                  <c:v>1.7586832878282901E-2</c:v>
                </c:pt>
                <c:pt idx="443">
                  <c:v>1.7586940702796001E-2</c:v>
                </c:pt>
                <c:pt idx="444">
                  <c:v>1.7602028853540098E-2</c:v>
                </c:pt>
                <c:pt idx="445">
                  <c:v>1.7610858808169198E-2</c:v>
                </c:pt>
                <c:pt idx="446">
                  <c:v>1.7618990631161801E-2</c:v>
                </c:pt>
                <c:pt idx="447">
                  <c:v>1.7649608151505201E-2</c:v>
                </c:pt>
                <c:pt idx="448">
                  <c:v>1.76635451475355E-2</c:v>
                </c:pt>
                <c:pt idx="449">
                  <c:v>1.7750096543195201E-2</c:v>
                </c:pt>
                <c:pt idx="450">
                  <c:v>1.7885360203307301E-2</c:v>
                </c:pt>
                <c:pt idx="451">
                  <c:v>1.79891142083985E-2</c:v>
                </c:pt>
                <c:pt idx="452">
                  <c:v>1.8003094230684601E-2</c:v>
                </c:pt>
                <c:pt idx="453">
                  <c:v>1.8045097285016E-2</c:v>
                </c:pt>
                <c:pt idx="454">
                  <c:v>1.80660236330379E-2</c:v>
                </c:pt>
                <c:pt idx="455">
                  <c:v>1.80817917081528E-2</c:v>
                </c:pt>
                <c:pt idx="456">
                  <c:v>1.8093509481585002E-2</c:v>
                </c:pt>
                <c:pt idx="457">
                  <c:v>1.80959127090876E-2</c:v>
                </c:pt>
                <c:pt idx="458">
                  <c:v>1.8101786584281101E-2</c:v>
                </c:pt>
                <c:pt idx="459">
                  <c:v>1.8117144308624902E-2</c:v>
                </c:pt>
                <c:pt idx="460">
                  <c:v>1.81284598677789E-2</c:v>
                </c:pt>
                <c:pt idx="461">
                  <c:v>1.8161346303522102E-2</c:v>
                </c:pt>
                <c:pt idx="462">
                  <c:v>1.8162251332024398E-2</c:v>
                </c:pt>
                <c:pt idx="463">
                  <c:v>1.8193131251563702E-2</c:v>
                </c:pt>
                <c:pt idx="464">
                  <c:v>1.82082333681374E-2</c:v>
                </c:pt>
                <c:pt idx="465">
                  <c:v>1.8209477668002402E-2</c:v>
                </c:pt>
                <c:pt idx="466">
                  <c:v>1.8298356843984901E-2</c:v>
                </c:pt>
                <c:pt idx="467">
                  <c:v>1.83438568588285E-2</c:v>
                </c:pt>
                <c:pt idx="468">
                  <c:v>1.8351145849332302E-2</c:v>
                </c:pt>
                <c:pt idx="469">
                  <c:v>1.83639844777304E-2</c:v>
                </c:pt>
                <c:pt idx="470">
                  <c:v>1.83659050271479E-2</c:v>
                </c:pt>
                <c:pt idx="471">
                  <c:v>1.8407857197331901E-2</c:v>
                </c:pt>
                <c:pt idx="472">
                  <c:v>1.8486935427378299E-2</c:v>
                </c:pt>
                <c:pt idx="473">
                  <c:v>1.8556131156196601E-2</c:v>
                </c:pt>
                <c:pt idx="474">
                  <c:v>1.8583154622461101E-2</c:v>
                </c:pt>
                <c:pt idx="475">
                  <c:v>1.8596790151323699E-2</c:v>
                </c:pt>
                <c:pt idx="476">
                  <c:v>1.8621156419020998E-2</c:v>
                </c:pt>
                <c:pt idx="477">
                  <c:v>1.8637658525744099E-2</c:v>
                </c:pt>
                <c:pt idx="478">
                  <c:v>1.8638273378612801E-2</c:v>
                </c:pt>
                <c:pt idx="479">
                  <c:v>1.8666654425226002E-2</c:v>
                </c:pt>
                <c:pt idx="480">
                  <c:v>1.87185081609368E-2</c:v>
                </c:pt>
                <c:pt idx="481">
                  <c:v>1.8726714126817999E-2</c:v>
                </c:pt>
                <c:pt idx="482">
                  <c:v>1.87943114696318E-2</c:v>
                </c:pt>
                <c:pt idx="483">
                  <c:v>1.8807544654637499E-2</c:v>
                </c:pt>
                <c:pt idx="484">
                  <c:v>1.88638649334756E-2</c:v>
                </c:pt>
                <c:pt idx="485">
                  <c:v>1.8877517091605098E-2</c:v>
                </c:pt>
                <c:pt idx="486">
                  <c:v>1.8899998488397001E-2</c:v>
                </c:pt>
                <c:pt idx="487">
                  <c:v>1.8913340612369999E-2</c:v>
                </c:pt>
                <c:pt idx="488">
                  <c:v>1.89610364494722E-2</c:v>
                </c:pt>
                <c:pt idx="489">
                  <c:v>1.89648469591778E-2</c:v>
                </c:pt>
                <c:pt idx="490">
                  <c:v>1.8978466081290699E-2</c:v>
                </c:pt>
                <c:pt idx="491">
                  <c:v>1.9063518691948101E-2</c:v>
                </c:pt>
                <c:pt idx="492">
                  <c:v>1.9072920610448501E-2</c:v>
                </c:pt>
                <c:pt idx="493">
                  <c:v>1.9086724271858799E-2</c:v>
                </c:pt>
                <c:pt idx="494">
                  <c:v>1.9157162152117602E-2</c:v>
                </c:pt>
                <c:pt idx="495">
                  <c:v>1.9187369267842501E-2</c:v>
                </c:pt>
                <c:pt idx="496">
                  <c:v>1.9230758896065101E-2</c:v>
                </c:pt>
                <c:pt idx="497">
                  <c:v>1.92596291721721E-2</c:v>
                </c:pt>
                <c:pt idx="498">
                  <c:v>1.9303572665152102E-2</c:v>
                </c:pt>
                <c:pt idx="499">
                  <c:v>1.9332331504941701E-2</c:v>
                </c:pt>
                <c:pt idx="500">
                  <c:v>1.9359976018114199E-2</c:v>
                </c:pt>
                <c:pt idx="501">
                  <c:v>1.9382334534779298E-2</c:v>
                </c:pt>
                <c:pt idx="502">
                  <c:v>1.9392437650317701E-2</c:v>
                </c:pt>
                <c:pt idx="503">
                  <c:v>1.9411143879756902E-2</c:v>
                </c:pt>
                <c:pt idx="504">
                  <c:v>1.94144309248627E-2</c:v>
                </c:pt>
                <c:pt idx="505">
                  <c:v>1.94211167137157E-2</c:v>
                </c:pt>
                <c:pt idx="506">
                  <c:v>1.9538397111658799E-2</c:v>
                </c:pt>
                <c:pt idx="507">
                  <c:v>1.9675081351322999E-2</c:v>
                </c:pt>
                <c:pt idx="508">
                  <c:v>1.9690629722143801E-2</c:v>
                </c:pt>
                <c:pt idx="509">
                  <c:v>1.9709824370747999E-2</c:v>
                </c:pt>
                <c:pt idx="510">
                  <c:v>1.9716262736880898E-2</c:v>
                </c:pt>
                <c:pt idx="511">
                  <c:v>1.9769087307853001E-2</c:v>
                </c:pt>
                <c:pt idx="512">
                  <c:v>1.9775250493308201E-2</c:v>
                </c:pt>
                <c:pt idx="513">
                  <c:v>1.9785125716843901E-2</c:v>
                </c:pt>
                <c:pt idx="514">
                  <c:v>1.9806465184924502E-2</c:v>
                </c:pt>
                <c:pt idx="515">
                  <c:v>1.98522851210013E-2</c:v>
                </c:pt>
                <c:pt idx="516">
                  <c:v>1.9904157536243899E-2</c:v>
                </c:pt>
                <c:pt idx="517">
                  <c:v>2.0056624880051201E-2</c:v>
                </c:pt>
                <c:pt idx="518">
                  <c:v>2.0154411195525E-2</c:v>
                </c:pt>
                <c:pt idx="519">
                  <c:v>2.0165373116698401E-2</c:v>
                </c:pt>
                <c:pt idx="520">
                  <c:v>2.0214115542272398E-2</c:v>
                </c:pt>
                <c:pt idx="521">
                  <c:v>2.0222409665901699E-2</c:v>
                </c:pt>
                <c:pt idx="522">
                  <c:v>2.0229817706589999E-2</c:v>
                </c:pt>
                <c:pt idx="523">
                  <c:v>2.02339176337939E-2</c:v>
                </c:pt>
                <c:pt idx="524">
                  <c:v>2.0243445043079001E-2</c:v>
                </c:pt>
                <c:pt idx="525">
                  <c:v>2.02628811592728E-2</c:v>
                </c:pt>
                <c:pt idx="526">
                  <c:v>2.0279781490347801E-2</c:v>
                </c:pt>
                <c:pt idx="527">
                  <c:v>2.0354326276411198E-2</c:v>
                </c:pt>
                <c:pt idx="528">
                  <c:v>2.0377298872587601E-2</c:v>
                </c:pt>
                <c:pt idx="529">
                  <c:v>2.04865333540569E-2</c:v>
                </c:pt>
                <c:pt idx="530">
                  <c:v>2.0487110123461098E-2</c:v>
                </c:pt>
                <c:pt idx="531">
                  <c:v>2.0504431958270099E-2</c:v>
                </c:pt>
                <c:pt idx="532">
                  <c:v>2.0527535672423901E-2</c:v>
                </c:pt>
                <c:pt idx="533">
                  <c:v>2.0637272928497302E-2</c:v>
                </c:pt>
                <c:pt idx="534">
                  <c:v>2.0662742282020401E-2</c:v>
                </c:pt>
                <c:pt idx="535">
                  <c:v>2.0686585832131E-2</c:v>
                </c:pt>
                <c:pt idx="536">
                  <c:v>2.0701553469046601E-2</c:v>
                </c:pt>
                <c:pt idx="537">
                  <c:v>2.0746805542655601E-2</c:v>
                </c:pt>
                <c:pt idx="538">
                  <c:v>2.07689708112847E-2</c:v>
                </c:pt>
                <c:pt idx="539">
                  <c:v>2.0791194288376901E-2</c:v>
                </c:pt>
                <c:pt idx="540">
                  <c:v>2.08157705384104E-2</c:v>
                </c:pt>
                <c:pt idx="541">
                  <c:v>2.0876568726434199E-2</c:v>
                </c:pt>
                <c:pt idx="542">
                  <c:v>2.08795080000155E-2</c:v>
                </c:pt>
                <c:pt idx="543">
                  <c:v>2.09001121853623E-2</c:v>
                </c:pt>
                <c:pt idx="544">
                  <c:v>2.0907276997925599E-2</c:v>
                </c:pt>
                <c:pt idx="545">
                  <c:v>2.0933487375781899E-2</c:v>
                </c:pt>
                <c:pt idx="546">
                  <c:v>2.10851197199926E-2</c:v>
                </c:pt>
                <c:pt idx="547">
                  <c:v>2.1128879934014501E-2</c:v>
                </c:pt>
                <c:pt idx="548">
                  <c:v>2.1142900681836298E-2</c:v>
                </c:pt>
                <c:pt idx="549">
                  <c:v>2.11879162130829E-2</c:v>
                </c:pt>
                <c:pt idx="550">
                  <c:v>2.12191930767817E-2</c:v>
                </c:pt>
                <c:pt idx="551">
                  <c:v>2.1249913633783198E-2</c:v>
                </c:pt>
                <c:pt idx="552">
                  <c:v>2.1253844979461201E-2</c:v>
                </c:pt>
                <c:pt idx="553">
                  <c:v>2.1348717806832399E-2</c:v>
                </c:pt>
                <c:pt idx="554">
                  <c:v>2.1369900096982399E-2</c:v>
                </c:pt>
                <c:pt idx="555">
                  <c:v>2.1376446902976999E-2</c:v>
                </c:pt>
                <c:pt idx="556">
                  <c:v>2.14054438113075E-2</c:v>
                </c:pt>
                <c:pt idx="557">
                  <c:v>2.14897415412286E-2</c:v>
                </c:pt>
                <c:pt idx="558">
                  <c:v>2.1507483564056601E-2</c:v>
                </c:pt>
                <c:pt idx="559">
                  <c:v>2.1520280413688201E-2</c:v>
                </c:pt>
                <c:pt idx="560">
                  <c:v>2.16702899501338E-2</c:v>
                </c:pt>
                <c:pt idx="561">
                  <c:v>2.17721686455601E-2</c:v>
                </c:pt>
                <c:pt idx="562">
                  <c:v>2.1855351343078401E-2</c:v>
                </c:pt>
                <c:pt idx="563">
                  <c:v>2.1861474482070899E-2</c:v>
                </c:pt>
                <c:pt idx="564">
                  <c:v>2.1871429084309099E-2</c:v>
                </c:pt>
                <c:pt idx="565">
                  <c:v>2.1875152440840099E-2</c:v>
                </c:pt>
                <c:pt idx="566">
                  <c:v>2.19178632309029E-2</c:v>
                </c:pt>
                <c:pt idx="567">
                  <c:v>2.1930547917539501E-2</c:v>
                </c:pt>
                <c:pt idx="568">
                  <c:v>2.1933316737639898E-2</c:v>
                </c:pt>
                <c:pt idx="569">
                  <c:v>2.1982069345666998E-2</c:v>
                </c:pt>
                <c:pt idx="570">
                  <c:v>2.1998221896940999E-2</c:v>
                </c:pt>
                <c:pt idx="571">
                  <c:v>2.2242722249824699E-2</c:v>
                </c:pt>
                <c:pt idx="572">
                  <c:v>2.22946250272315E-2</c:v>
                </c:pt>
                <c:pt idx="573">
                  <c:v>2.2355634649247599E-2</c:v>
                </c:pt>
                <c:pt idx="574">
                  <c:v>2.23753187616142E-2</c:v>
                </c:pt>
                <c:pt idx="575">
                  <c:v>2.24110385727905E-2</c:v>
                </c:pt>
                <c:pt idx="576">
                  <c:v>2.24156666359995E-2</c:v>
                </c:pt>
                <c:pt idx="577">
                  <c:v>2.2440797629663001E-2</c:v>
                </c:pt>
                <c:pt idx="578">
                  <c:v>2.24589846835032E-2</c:v>
                </c:pt>
                <c:pt idx="579">
                  <c:v>2.2474746055992399E-2</c:v>
                </c:pt>
                <c:pt idx="580">
                  <c:v>2.2526414891417299E-2</c:v>
                </c:pt>
                <c:pt idx="581">
                  <c:v>2.25373891941914E-2</c:v>
                </c:pt>
                <c:pt idx="582">
                  <c:v>2.2565452600162801E-2</c:v>
                </c:pt>
                <c:pt idx="583">
                  <c:v>2.2570137410662099E-2</c:v>
                </c:pt>
                <c:pt idx="584">
                  <c:v>2.26451402444761E-2</c:v>
                </c:pt>
                <c:pt idx="585">
                  <c:v>2.2778224421473699E-2</c:v>
                </c:pt>
                <c:pt idx="586">
                  <c:v>2.2866727713651201E-2</c:v>
                </c:pt>
                <c:pt idx="587">
                  <c:v>2.2880152516553301E-2</c:v>
                </c:pt>
                <c:pt idx="588">
                  <c:v>2.29060780984006E-2</c:v>
                </c:pt>
                <c:pt idx="589">
                  <c:v>2.2931671872131E-2</c:v>
                </c:pt>
                <c:pt idx="590">
                  <c:v>2.2988991761762299E-2</c:v>
                </c:pt>
                <c:pt idx="591">
                  <c:v>2.3031697251633801E-2</c:v>
                </c:pt>
                <c:pt idx="592">
                  <c:v>2.3035168419357401E-2</c:v>
                </c:pt>
                <c:pt idx="593">
                  <c:v>2.32123809257813E-2</c:v>
                </c:pt>
                <c:pt idx="594">
                  <c:v>2.3232722655696501E-2</c:v>
                </c:pt>
                <c:pt idx="595">
                  <c:v>2.32968714927126E-2</c:v>
                </c:pt>
                <c:pt idx="596">
                  <c:v>2.3307260216703901E-2</c:v>
                </c:pt>
                <c:pt idx="597">
                  <c:v>2.33745058590357E-2</c:v>
                </c:pt>
                <c:pt idx="598">
                  <c:v>2.34211223935402E-2</c:v>
                </c:pt>
                <c:pt idx="599">
                  <c:v>2.3437849323302899E-2</c:v>
                </c:pt>
                <c:pt idx="600">
                  <c:v>2.3460063195098399E-2</c:v>
                </c:pt>
                <c:pt idx="601">
                  <c:v>2.3550231120165799E-2</c:v>
                </c:pt>
                <c:pt idx="602">
                  <c:v>2.3645964152601399E-2</c:v>
                </c:pt>
                <c:pt idx="603">
                  <c:v>2.3939378150852099E-2</c:v>
                </c:pt>
                <c:pt idx="604">
                  <c:v>2.39609478858669E-2</c:v>
                </c:pt>
                <c:pt idx="605">
                  <c:v>2.40594756215026E-2</c:v>
                </c:pt>
                <c:pt idx="606">
                  <c:v>2.4071635269113701E-2</c:v>
                </c:pt>
                <c:pt idx="607">
                  <c:v>2.4106924625322101E-2</c:v>
                </c:pt>
                <c:pt idx="608">
                  <c:v>2.4139738375858501E-2</c:v>
                </c:pt>
                <c:pt idx="609">
                  <c:v>2.4147239846973902E-2</c:v>
                </c:pt>
                <c:pt idx="610">
                  <c:v>2.41499388031946E-2</c:v>
                </c:pt>
                <c:pt idx="611">
                  <c:v>2.4168882026561998E-2</c:v>
                </c:pt>
                <c:pt idx="612">
                  <c:v>2.4253640308264501E-2</c:v>
                </c:pt>
                <c:pt idx="613">
                  <c:v>2.4285407682559899E-2</c:v>
                </c:pt>
                <c:pt idx="614">
                  <c:v>2.4302573549706202E-2</c:v>
                </c:pt>
                <c:pt idx="615">
                  <c:v>2.43462398102086E-2</c:v>
                </c:pt>
                <c:pt idx="616">
                  <c:v>2.4364934074925199E-2</c:v>
                </c:pt>
                <c:pt idx="617">
                  <c:v>2.4383164376997699E-2</c:v>
                </c:pt>
                <c:pt idx="618">
                  <c:v>2.4384732256998901E-2</c:v>
                </c:pt>
                <c:pt idx="619">
                  <c:v>2.4387373893022399E-2</c:v>
                </c:pt>
                <c:pt idx="620">
                  <c:v>2.4474662326205002E-2</c:v>
                </c:pt>
                <c:pt idx="621">
                  <c:v>2.4530338061922601E-2</c:v>
                </c:pt>
                <c:pt idx="622">
                  <c:v>2.4634932385303902E-2</c:v>
                </c:pt>
                <c:pt idx="623">
                  <c:v>2.46523773357556E-2</c:v>
                </c:pt>
                <c:pt idx="624">
                  <c:v>2.4672362757586701E-2</c:v>
                </c:pt>
                <c:pt idx="625">
                  <c:v>2.4685820992777701E-2</c:v>
                </c:pt>
                <c:pt idx="626">
                  <c:v>2.4695899700225399E-2</c:v>
                </c:pt>
                <c:pt idx="627">
                  <c:v>2.4700104058521001E-2</c:v>
                </c:pt>
                <c:pt idx="628">
                  <c:v>2.47378484872719E-2</c:v>
                </c:pt>
                <c:pt idx="629">
                  <c:v>2.47419424986298E-2</c:v>
                </c:pt>
                <c:pt idx="630">
                  <c:v>2.4746377064811101E-2</c:v>
                </c:pt>
                <c:pt idx="631">
                  <c:v>2.47539082728249E-2</c:v>
                </c:pt>
                <c:pt idx="632">
                  <c:v>2.4834058061443801E-2</c:v>
                </c:pt>
                <c:pt idx="633">
                  <c:v>2.4850973639762301E-2</c:v>
                </c:pt>
                <c:pt idx="634">
                  <c:v>2.48736831850765E-2</c:v>
                </c:pt>
                <c:pt idx="635">
                  <c:v>2.4893038042279301E-2</c:v>
                </c:pt>
                <c:pt idx="636">
                  <c:v>2.48996273051642E-2</c:v>
                </c:pt>
                <c:pt idx="637">
                  <c:v>2.4921693928043599E-2</c:v>
                </c:pt>
                <c:pt idx="638">
                  <c:v>2.49405039745038E-2</c:v>
                </c:pt>
                <c:pt idx="639">
                  <c:v>2.5025457418443999E-2</c:v>
                </c:pt>
                <c:pt idx="640">
                  <c:v>2.5050501969007901E-2</c:v>
                </c:pt>
                <c:pt idx="641">
                  <c:v>2.5074755790136901E-2</c:v>
                </c:pt>
                <c:pt idx="642">
                  <c:v>2.52386785726289E-2</c:v>
                </c:pt>
                <c:pt idx="643">
                  <c:v>2.53734531119163E-2</c:v>
                </c:pt>
                <c:pt idx="644">
                  <c:v>2.5441309277605201E-2</c:v>
                </c:pt>
                <c:pt idx="645">
                  <c:v>2.54727830720002E-2</c:v>
                </c:pt>
                <c:pt idx="646">
                  <c:v>2.54889211373945E-2</c:v>
                </c:pt>
                <c:pt idx="647">
                  <c:v>2.5504135088194001E-2</c:v>
                </c:pt>
                <c:pt idx="648">
                  <c:v>2.5505043354397398E-2</c:v>
                </c:pt>
                <c:pt idx="649">
                  <c:v>2.5533979183548002E-2</c:v>
                </c:pt>
                <c:pt idx="650">
                  <c:v>2.5554172916041801E-2</c:v>
                </c:pt>
                <c:pt idx="651">
                  <c:v>2.5640644537636099E-2</c:v>
                </c:pt>
                <c:pt idx="652">
                  <c:v>2.56762408775413E-2</c:v>
                </c:pt>
                <c:pt idx="653">
                  <c:v>2.58415455923648E-2</c:v>
                </c:pt>
                <c:pt idx="654">
                  <c:v>2.5896413636657199E-2</c:v>
                </c:pt>
                <c:pt idx="655">
                  <c:v>2.5952095305887501E-2</c:v>
                </c:pt>
                <c:pt idx="656">
                  <c:v>2.5961386253409401E-2</c:v>
                </c:pt>
                <c:pt idx="657">
                  <c:v>2.6014539952842398E-2</c:v>
                </c:pt>
                <c:pt idx="658">
                  <c:v>2.6170597270189801E-2</c:v>
                </c:pt>
                <c:pt idx="659">
                  <c:v>2.62141527342485E-2</c:v>
                </c:pt>
                <c:pt idx="660">
                  <c:v>2.62432142593742E-2</c:v>
                </c:pt>
                <c:pt idx="661">
                  <c:v>2.6320952087829599E-2</c:v>
                </c:pt>
                <c:pt idx="662">
                  <c:v>2.6333070571309399E-2</c:v>
                </c:pt>
                <c:pt idx="663">
                  <c:v>2.63973940348813E-2</c:v>
                </c:pt>
                <c:pt idx="664">
                  <c:v>2.6508319654215101E-2</c:v>
                </c:pt>
                <c:pt idx="665">
                  <c:v>2.6523309280184398E-2</c:v>
                </c:pt>
                <c:pt idx="666">
                  <c:v>2.6585068950379698E-2</c:v>
                </c:pt>
                <c:pt idx="667">
                  <c:v>2.65957654108076E-2</c:v>
                </c:pt>
                <c:pt idx="668">
                  <c:v>2.6679050330602399E-2</c:v>
                </c:pt>
                <c:pt idx="669">
                  <c:v>2.6732264936538699E-2</c:v>
                </c:pt>
                <c:pt idx="670">
                  <c:v>2.67338548982342E-2</c:v>
                </c:pt>
                <c:pt idx="671">
                  <c:v>2.6736199223407298E-2</c:v>
                </c:pt>
                <c:pt idx="672">
                  <c:v>2.6779117001379801E-2</c:v>
                </c:pt>
                <c:pt idx="673">
                  <c:v>2.6821470352132799E-2</c:v>
                </c:pt>
                <c:pt idx="674">
                  <c:v>2.6824214329907899E-2</c:v>
                </c:pt>
                <c:pt idx="675">
                  <c:v>2.6867514997029999E-2</c:v>
                </c:pt>
                <c:pt idx="676">
                  <c:v>2.69112203833991E-2</c:v>
                </c:pt>
                <c:pt idx="677">
                  <c:v>2.6989831080431698E-2</c:v>
                </c:pt>
                <c:pt idx="678">
                  <c:v>2.70271491075476E-2</c:v>
                </c:pt>
                <c:pt idx="679">
                  <c:v>2.7047432818947802E-2</c:v>
                </c:pt>
                <c:pt idx="680">
                  <c:v>2.7090183177272201E-2</c:v>
                </c:pt>
                <c:pt idx="681">
                  <c:v>2.7197018394227199E-2</c:v>
                </c:pt>
                <c:pt idx="682">
                  <c:v>2.72382789928537E-2</c:v>
                </c:pt>
                <c:pt idx="683">
                  <c:v>2.73707789234248E-2</c:v>
                </c:pt>
                <c:pt idx="684">
                  <c:v>2.7446710554283701E-2</c:v>
                </c:pt>
                <c:pt idx="685">
                  <c:v>2.7500915429441001E-2</c:v>
                </c:pt>
                <c:pt idx="686">
                  <c:v>2.7550968334592502E-2</c:v>
                </c:pt>
                <c:pt idx="687">
                  <c:v>2.7554666307418998E-2</c:v>
                </c:pt>
                <c:pt idx="688">
                  <c:v>2.7663933787036799E-2</c:v>
                </c:pt>
                <c:pt idx="689">
                  <c:v>2.7725027183957501E-2</c:v>
                </c:pt>
                <c:pt idx="690">
                  <c:v>2.7840702305824999E-2</c:v>
                </c:pt>
                <c:pt idx="691">
                  <c:v>2.7913203960051199E-2</c:v>
                </c:pt>
                <c:pt idx="692">
                  <c:v>2.8044351509060601E-2</c:v>
                </c:pt>
                <c:pt idx="693">
                  <c:v>2.8044461708395502E-2</c:v>
                </c:pt>
                <c:pt idx="694">
                  <c:v>2.8111365320214202E-2</c:v>
                </c:pt>
                <c:pt idx="695">
                  <c:v>2.8206148988891299E-2</c:v>
                </c:pt>
                <c:pt idx="696">
                  <c:v>2.8214637153910201E-2</c:v>
                </c:pt>
                <c:pt idx="697">
                  <c:v>2.8271605710046499E-2</c:v>
                </c:pt>
                <c:pt idx="698">
                  <c:v>2.8337253630150501E-2</c:v>
                </c:pt>
                <c:pt idx="699">
                  <c:v>2.8367272221000699E-2</c:v>
                </c:pt>
                <c:pt idx="700">
                  <c:v>2.8453039283533699E-2</c:v>
                </c:pt>
                <c:pt idx="701">
                  <c:v>2.8470661619797399E-2</c:v>
                </c:pt>
                <c:pt idx="702">
                  <c:v>2.8505478536461602E-2</c:v>
                </c:pt>
                <c:pt idx="703">
                  <c:v>2.85491965244111E-2</c:v>
                </c:pt>
                <c:pt idx="704">
                  <c:v>2.8613582953385501E-2</c:v>
                </c:pt>
                <c:pt idx="705">
                  <c:v>2.8631945068652701E-2</c:v>
                </c:pt>
                <c:pt idx="706">
                  <c:v>2.8659714291956299E-2</c:v>
                </c:pt>
                <c:pt idx="707">
                  <c:v>2.8773385060290899E-2</c:v>
                </c:pt>
                <c:pt idx="708">
                  <c:v>2.8799645371422999E-2</c:v>
                </c:pt>
                <c:pt idx="709">
                  <c:v>2.8911748302636799E-2</c:v>
                </c:pt>
                <c:pt idx="710">
                  <c:v>2.8911870280606398E-2</c:v>
                </c:pt>
                <c:pt idx="711">
                  <c:v>2.89312043347239E-2</c:v>
                </c:pt>
                <c:pt idx="712">
                  <c:v>2.8951926468368101E-2</c:v>
                </c:pt>
                <c:pt idx="713">
                  <c:v>2.9031506995325598E-2</c:v>
                </c:pt>
                <c:pt idx="714">
                  <c:v>2.90728949503113E-2</c:v>
                </c:pt>
                <c:pt idx="715">
                  <c:v>2.9099198109334298E-2</c:v>
                </c:pt>
                <c:pt idx="716">
                  <c:v>2.9135542329448101E-2</c:v>
                </c:pt>
                <c:pt idx="717">
                  <c:v>2.9143747897324199E-2</c:v>
                </c:pt>
                <c:pt idx="718">
                  <c:v>2.9286539205642701E-2</c:v>
                </c:pt>
                <c:pt idx="719">
                  <c:v>2.9306312982552599E-2</c:v>
                </c:pt>
                <c:pt idx="720">
                  <c:v>2.93222890896702E-2</c:v>
                </c:pt>
                <c:pt idx="721">
                  <c:v>2.94043355130598E-2</c:v>
                </c:pt>
                <c:pt idx="722">
                  <c:v>2.94407281924873E-2</c:v>
                </c:pt>
                <c:pt idx="723">
                  <c:v>2.9688073971149798E-2</c:v>
                </c:pt>
                <c:pt idx="724">
                  <c:v>2.9713723940683001E-2</c:v>
                </c:pt>
                <c:pt idx="725">
                  <c:v>2.9714659901839E-2</c:v>
                </c:pt>
                <c:pt idx="726">
                  <c:v>2.9898047058453201E-2</c:v>
                </c:pt>
                <c:pt idx="727">
                  <c:v>2.9926086013527899E-2</c:v>
                </c:pt>
                <c:pt idx="728">
                  <c:v>3.0003692558454E-2</c:v>
                </c:pt>
                <c:pt idx="729">
                  <c:v>3.00440611869572E-2</c:v>
                </c:pt>
                <c:pt idx="730">
                  <c:v>3.0269774334499001E-2</c:v>
                </c:pt>
                <c:pt idx="731">
                  <c:v>3.0283882291711899E-2</c:v>
                </c:pt>
                <c:pt idx="732">
                  <c:v>3.0344014307527301E-2</c:v>
                </c:pt>
                <c:pt idx="733">
                  <c:v>3.03820538096316E-2</c:v>
                </c:pt>
                <c:pt idx="734">
                  <c:v>3.0547096529651201E-2</c:v>
                </c:pt>
                <c:pt idx="735">
                  <c:v>3.0676721591173899E-2</c:v>
                </c:pt>
                <c:pt idx="736">
                  <c:v>3.0801655152895499E-2</c:v>
                </c:pt>
                <c:pt idx="737">
                  <c:v>3.0912686019055401E-2</c:v>
                </c:pt>
                <c:pt idx="738">
                  <c:v>3.0945665606583399E-2</c:v>
                </c:pt>
                <c:pt idx="739">
                  <c:v>3.0947407212754501E-2</c:v>
                </c:pt>
                <c:pt idx="740">
                  <c:v>3.10350833870148E-2</c:v>
                </c:pt>
                <c:pt idx="741">
                  <c:v>3.1036494071421901E-2</c:v>
                </c:pt>
                <c:pt idx="742">
                  <c:v>3.1116427005279199E-2</c:v>
                </c:pt>
                <c:pt idx="743">
                  <c:v>3.1226503026680501E-2</c:v>
                </c:pt>
                <c:pt idx="744">
                  <c:v>3.1339981356193203E-2</c:v>
                </c:pt>
                <c:pt idx="745">
                  <c:v>3.1357479711749299E-2</c:v>
                </c:pt>
                <c:pt idx="746">
                  <c:v>3.1409911171010302E-2</c:v>
                </c:pt>
                <c:pt idx="747">
                  <c:v>3.1488867226131201E-2</c:v>
                </c:pt>
                <c:pt idx="748">
                  <c:v>3.16020640482821E-2</c:v>
                </c:pt>
                <c:pt idx="749">
                  <c:v>3.1624670725100501E-2</c:v>
                </c:pt>
                <c:pt idx="750">
                  <c:v>3.1641055621599599E-2</c:v>
                </c:pt>
                <c:pt idx="751">
                  <c:v>3.1657886289205503E-2</c:v>
                </c:pt>
                <c:pt idx="752">
                  <c:v>3.1688154348469798E-2</c:v>
                </c:pt>
                <c:pt idx="753">
                  <c:v>3.1738305779260297E-2</c:v>
                </c:pt>
                <c:pt idx="754">
                  <c:v>3.1771969319277601E-2</c:v>
                </c:pt>
                <c:pt idx="755">
                  <c:v>3.1888391244993201E-2</c:v>
                </c:pt>
                <c:pt idx="756">
                  <c:v>3.1953161965275999E-2</c:v>
                </c:pt>
                <c:pt idx="757">
                  <c:v>3.2160433697504501E-2</c:v>
                </c:pt>
                <c:pt idx="758">
                  <c:v>3.2281992793363301E-2</c:v>
                </c:pt>
                <c:pt idx="759">
                  <c:v>3.2320688696880297E-2</c:v>
                </c:pt>
                <c:pt idx="760">
                  <c:v>3.2321347653959102E-2</c:v>
                </c:pt>
                <c:pt idx="761">
                  <c:v>3.2437189011673098E-2</c:v>
                </c:pt>
                <c:pt idx="762">
                  <c:v>3.2555281783300798E-2</c:v>
                </c:pt>
                <c:pt idx="763">
                  <c:v>3.2595803142155599E-2</c:v>
                </c:pt>
                <c:pt idx="764">
                  <c:v>3.2829547131392703E-2</c:v>
                </c:pt>
                <c:pt idx="765">
                  <c:v>3.2989711955591298E-2</c:v>
                </c:pt>
                <c:pt idx="766">
                  <c:v>3.3037426809635499E-2</c:v>
                </c:pt>
                <c:pt idx="767">
                  <c:v>3.30716551175773E-2</c:v>
                </c:pt>
                <c:pt idx="768">
                  <c:v>3.3136280097170401E-2</c:v>
                </c:pt>
                <c:pt idx="769">
                  <c:v>3.3216450699243803E-2</c:v>
                </c:pt>
                <c:pt idx="770">
                  <c:v>3.3307869229064598E-2</c:v>
                </c:pt>
                <c:pt idx="771">
                  <c:v>3.3325437123813702E-2</c:v>
                </c:pt>
                <c:pt idx="772">
                  <c:v>3.3325474096781001E-2</c:v>
                </c:pt>
                <c:pt idx="773">
                  <c:v>3.3427877741067598E-2</c:v>
                </c:pt>
                <c:pt idx="774">
                  <c:v>3.3457951394279803E-2</c:v>
                </c:pt>
                <c:pt idx="775">
                  <c:v>3.3624392710389903E-2</c:v>
                </c:pt>
                <c:pt idx="776">
                  <c:v>3.3705399218610703E-2</c:v>
                </c:pt>
                <c:pt idx="777">
                  <c:v>3.3741373049620701E-2</c:v>
                </c:pt>
                <c:pt idx="778">
                  <c:v>3.3846889258983298E-2</c:v>
                </c:pt>
                <c:pt idx="779">
                  <c:v>3.3875726546924202E-2</c:v>
                </c:pt>
                <c:pt idx="780">
                  <c:v>3.3892642547781397E-2</c:v>
                </c:pt>
                <c:pt idx="781">
                  <c:v>3.4007585176827698E-2</c:v>
                </c:pt>
                <c:pt idx="782">
                  <c:v>3.4043279099183199E-2</c:v>
                </c:pt>
                <c:pt idx="783">
                  <c:v>3.40780370943208E-2</c:v>
                </c:pt>
                <c:pt idx="784">
                  <c:v>3.4139324679405302E-2</c:v>
                </c:pt>
                <c:pt idx="785">
                  <c:v>3.4184527549294699E-2</c:v>
                </c:pt>
                <c:pt idx="786">
                  <c:v>3.4320849825819698E-2</c:v>
                </c:pt>
                <c:pt idx="787">
                  <c:v>3.4350018584908402E-2</c:v>
                </c:pt>
                <c:pt idx="788">
                  <c:v>3.4508224077015599E-2</c:v>
                </c:pt>
                <c:pt idx="789">
                  <c:v>3.4631002232630201E-2</c:v>
                </c:pt>
                <c:pt idx="790">
                  <c:v>3.4756502293111703E-2</c:v>
                </c:pt>
                <c:pt idx="791">
                  <c:v>3.4801809057559099E-2</c:v>
                </c:pt>
                <c:pt idx="792">
                  <c:v>3.4840610009057603E-2</c:v>
                </c:pt>
                <c:pt idx="793">
                  <c:v>3.4904140811310699E-2</c:v>
                </c:pt>
                <c:pt idx="794">
                  <c:v>3.5089140217548102E-2</c:v>
                </c:pt>
                <c:pt idx="795">
                  <c:v>3.52058620186812E-2</c:v>
                </c:pt>
                <c:pt idx="796">
                  <c:v>3.5335747708002498E-2</c:v>
                </c:pt>
                <c:pt idx="797">
                  <c:v>3.5397689448535302E-2</c:v>
                </c:pt>
                <c:pt idx="798">
                  <c:v>3.5440125256915103E-2</c:v>
                </c:pt>
                <c:pt idx="799">
                  <c:v>3.5474604183165802E-2</c:v>
                </c:pt>
                <c:pt idx="800">
                  <c:v>3.5571530814036301E-2</c:v>
                </c:pt>
                <c:pt idx="801">
                  <c:v>3.5727510211386801E-2</c:v>
                </c:pt>
                <c:pt idx="802">
                  <c:v>3.5891866546828501E-2</c:v>
                </c:pt>
                <c:pt idx="803">
                  <c:v>3.5945865058995601E-2</c:v>
                </c:pt>
                <c:pt idx="804">
                  <c:v>3.5957687071385497E-2</c:v>
                </c:pt>
                <c:pt idx="805">
                  <c:v>3.6004125511407602E-2</c:v>
                </c:pt>
                <c:pt idx="806">
                  <c:v>3.6219024035252803E-2</c:v>
                </c:pt>
                <c:pt idx="807">
                  <c:v>3.6313228448595997E-2</c:v>
                </c:pt>
                <c:pt idx="808">
                  <c:v>3.6317895306760599E-2</c:v>
                </c:pt>
                <c:pt idx="809">
                  <c:v>3.6384328673864701E-2</c:v>
                </c:pt>
                <c:pt idx="810">
                  <c:v>3.6394471321200501E-2</c:v>
                </c:pt>
                <c:pt idx="811">
                  <c:v>3.6422974659871599E-2</c:v>
                </c:pt>
                <c:pt idx="812">
                  <c:v>3.6454562788980398E-2</c:v>
                </c:pt>
                <c:pt idx="813">
                  <c:v>3.6482499436176999E-2</c:v>
                </c:pt>
                <c:pt idx="814">
                  <c:v>3.6528077111268598E-2</c:v>
                </c:pt>
                <c:pt idx="815">
                  <c:v>3.66000024255764E-2</c:v>
                </c:pt>
                <c:pt idx="816">
                  <c:v>3.66153270379923E-2</c:v>
                </c:pt>
                <c:pt idx="817">
                  <c:v>3.6655626344498198E-2</c:v>
                </c:pt>
                <c:pt idx="818">
                  <c:v>3.6705909723562601E-2</c:v>
                </c:pt>
                <c:pt idx="819">
                  <c:v>3.6706191407782501E-2</c:v>
                </c:pt>
                <c:pt idx="820">
                  <c:v>3.6772610274504201E-2</c:v>
                </c:pt>
                <c:pt idx="821">
                  <c:v>3.68012780082193E-2</c:v>
                </c:pt>
                <c:pt idx="822">
                  <c:v>3.69642702027859E-2</c:v>
                </c:pt>
                <c:pt idx="823">
                  <c:v>3.6977352185609498E-2</c:v>
                </c:pt>
                <c:pt idx="824">
                  <c:v>3.7022763682819898E-2</c:v>
                </c:pt>
                <c:pt idx="825">
                  <c:v>3.7145133340230001E-2</c:v>
                </c:pt>
                <c:pt idx="826">
                  <c:v>3.73778327513948E-2</c:v>
                </c:pt>
                <c:pt idx="827">
                  <c:v>3.7529979251168702E-2</c:v>
                </c:pt>
                <c:pt idx="828">
                  <c:v>3.75466376722568E-2</c:v>
                </c:pt>
                <c:pt idx="829">
                  <c:v>3.7555207302249899E-2</c:v>
                </c:pt>
                <c:pt idx="830">
                  <c:v>3.7572357694004299E-2</c:v>
                </c:pt>
                <c:pt idx="831">
                  <c:v>3.7609609501431697E-2</c:v>
                </c:pt>
                <c:pt idx="832">
                  <c:v>3.8266664420850603E-2</c:v>
                </c:pt>
                <c:pt idx="833">
                  <c:v>3.8319890567321602E-2</c:v>
                </c:pt>
                <c:pt idx="834">
                  <c:v>3.8502891908294298E-2</c:v>
                </c:pt>
                <c:pt idx="835">
                  <c:v>3.86830285718738E-2</c:v>
                </c:pt>
                <c:pt idx="836">
                  <c:v>3.87176188259949E-2</c:v>
                </c:pt>
                <c:pt idx="837">
                  <c:v>3.8804321647824797E-2</c:v>
                </c:pt>
                <c:pt idx="838">
                  <c:v>3.8819086699414501E-2</c:v>
                </c:pt>
                <c:pt idx="839">
                  <c:v>3.9104505159763499E-2</c:v>
                </c:pt>
                <c:pt idx="840">
                  <c:v>3.9182765302419202E-2</c:v>
                </c:pt>
                <c:pt idx="841">
                  <c:v>3.9583226709388998E-2</c:v>
                </c:pt>
                <c:pt idx="842">
                  <c:v>3.9638161849173903E-2</c:v>
                </c:pt>
                <c:pt idx="843">
                  <c:v>3.9668270014992103E-2</c:v>
                </c:pt>
                <c:pt idx="844">
                  <c:v>3.9893513535855303E-2</c:v>
                </c:pt>
                <c:pt idx="845">
                  <c:v>3.9915372452205798E-2</c:v>
                </c:pt>
                <c:pt idx="846">
                  <c:v>3.9946275811734801E-2</c:v>
                </c:pt>
                <c:pt idx="847">
                  <c:v>4.0046621678913603E-2</c:v>
                </c:pt>
                <c:pt idx="848">
                  <c:v>4.0051884027595998E-2</c:v>
                </c:pt>
                <c:pt idx="849">
                  <c:v>4.0439781648935802E-2</c:v>
                </c:pt>
                <c:pt idx="850">
                  <c:v>4.0452678874324299E-2</c:v>
                </c:pt>
                <c:pt idx="851">
                  <c:v>4.0561750323531501E-2</c:v>
                </c:pt>
                <c:pt idx="852">
                  <c:v>4.0673670245486397E-2</c:v>
                </c:pt>
                <c:pt idx="853">
                  <c:v>4.0677472719564699E-2</c:v>
                </c:pt>
                <c:pt idx="854">
                  <c:v>4.0871547146134703E-2</c:v>
                </c:pt>
                <c:pt idx="855">
                  <c:v>4.0891963834494498E-2</c:v>
                </c:pt>
                <c:pt idx="856">
                  <c:v>4.08980835027727E-2</c:v>
                </c:pt>
                <c:pt idx="857">
                  <c:v>4.1032694278614099E-2</c:v>
                </c:pt>
                <c:pt idx="858">
                  <c:v>4.1133475387340898E-2</c:v>
                </c:pt>
                <c:pt idx="859">
                  <c:v>4.1464048182503002E-2</c:v>
                </c:pt>
                <c:pt idx="860">
                  <c:v>4.1633151366255103E-2</c:v>
                </c:pt>
                <c:pt idx="861">
                  <c:v>4.1654035091920102E-2</c:v>
                </c:pt>
                <c:pt idx="862">
                  <c:v>4.17652389689772E-2</c:v>
                </c:pt>
                <c:pt idx="863">
                  <c:v>4.1869929031394103E-2</c:v>
                </c:pt>
                <c:pt idx="864">
                  <c:v>4.2036655323016099E-2</c:v>
                </c:pt>
                <c:pt idx="865">
                  <c:v>4.2109111480398503E-2</c:v>
                </c:pt>
                <c:pt idx="866">
                  <c:v>4.2218086519684998E-2</c:v>
                </c:pt>
                <c:pt idx="867">
                  <c:v>4.2336232820774498E-2</c:v>
                </c:pt>
                <c:pt idx="868">
                  <c:v>4.2367756795570498E-2</c:v>
                </c:pt>
                <c:pt idx="869">
                  <c:v>4.2382306132967597E-2</c:v>
                </c:pt>
                <c:pt idx="870">
                  <c:v>4.2427339680353102E-2</c:v>
                </c:pt>
                <c:pt idx="871">
                  <c:v>4.2456209968468703E-2</c:v>
                </c:pt>
                <c:pt idx="872">
                  <c:v>4.2761081896703697E-2</c:v>
                </c:pt>
                <c:pt idx="873">
                  <c:v>4.2855461598595899E-2</c:v>
                </c:pt>
                <c:pt idx="874">
                  <c:v>4.2946054985100297E-2</c:v>
                </c:pt>
                <c:pt idx="875">
                  <c:v>4.2948191469286197E-2</c:v>
                </c:pt>
                <c:pt idx="876">
                  <c:v>4.29541174141976E-2</c:v>
                </c:pt>
                <c:pt idx="877">
                  <c:v>4.2955651980002202E-2</c:v>
                </c:pt>
                <c:pt idx="878">
                  <c:v>4.37336715814894E-2</c:v>
                </c:pt>
                <c:pt idx="879">
                  <c:v>4.3778631752752803E-2</c:v>
                </c:pt>
                <c:pt idx="880">
                  <c:v>4.3787236736862897E-2</c:v>
                </c:pt>
                <c:pt idx="881">
                  <c:v>4.3888094403300999E-2</c:v>
                </c:pt>
                <c:pt idx="882">
                  <c:v>4.4044673077474401E-2</c:v>
                </c:pt>
                <c:pt idx="883">
                  <c:v>4.43307325489544E-2</c:v>
                </c:pt>
                <c:pt idx="884">
                  <c:v>4.4740879392709897E-2</c:v>
                </c:pt>
                <c:pt idx="885">
                  <c:v>4.4775462248381803E-2</c:v>
                </c:pt>
                <c:pt idx="886">
                  <c:v>4.5441394189709702E-2</c:v>
                </c:pt>
                <c:pt idx="887">
                  <c:v>4.5611035408169902E-2</c:v>
                </c:pt>
                <c:pt idx="888">
                  <c:v>4.5626556970935102E-2</c:v>
                </c:pt>
                <c:pt idx="889">
                  <c:v>4.5688866285576397E-2</c:v>
                </c:pt>
                <c:pt idx="890">
                  <c:v>4.5751107834882697E-2</c:v>
                </c:pt>
                <c:pt idx="891">
                  <c:v>4.5830838242312599E-2</c:v>
                </c:pt>
                <c:pt idx="892">
                  <c:v>4.5844607919395E-2</c:v>
                </c:pt>
                <c:pt idx="893">
                  <c:v>4.5988657259855903E-2</c:v>
                </c:pt>
                <c:pt idx="894">
                  <c:v>4.6159910391352699E-2</c:v>
                </c:pt>
                <c:pt idx="895">
                  <c:v>4.6211807912146602E-2</c:v>
                </c:pt>
                <c:pt idx="896">
                  <c:v>4.6594484293970902E-2</c:v>
                </c:pt>
                <c:pt idx="897">
                  <c:v>4.663979832305E-2</c:v>
                </c:pt>
                <c:pt idx="898">
                  <c:v>4.66560995768752E-2</c:v>
                </c:pt>
                <c:pt idx="899">
                  <c:v>4.6752745461422898E-2</c:v>
                </c:pt>
                <c:pt idx="900">
                  <c:v>4.68753113422508E-2</c:v>
                </c:pt>
                <c:pt idx="901">
                  <c:v>4.6882208217034399E-2</c:v>
                </c:pt>
                <c:pt idx="902">
                  <c:v>4.6923768878982801E-2</c:v>
                </c:pt>
                <c:pt idx="903">
                  <c:v>4.7040945833685802E-2</c:v>
                </c:pt>
                <c:pt idx="904">
                  <c:v>4.7096256123308797E-2</c:v>
                </c:pt>
                <c:pt idx="905">
                  <c:v>4.7170238893344298E-2</c:v>
                </c:pt>
                <c:pt idx="906">
                  <c:v>4.7318094858216801E-2</c:v>
                </c:pt>
                <c:pt idx="907">
                  <c:v>4.7763179419793897E-2</c:v>
                </c:pt>
                <c:pt idx="908">
                  <c:v>4.7896762513504602E-2</c:v>
                </c:pt>
                <c:pt idx="909">
                  <c:v>4.8086040522323903E-2</c:v>
                </c:pt>
                <c:pt idx="910">
                  <c:v>4.83610879989987E-2</c:v>
                </c:pt>
                <c:pt idx="911">
                  <c:v>4.8420068525878802E-2</c:v>
                </c:pt>
                <c:pt idx="912">
                  <c:v>4.84586755753433E-2</c:v>
                </c:pt>
                <c:pt idx="913">
                  <c:v>4.8487995490222799E-2</c:v>
                </c:pt>
                <c:pt idx="914">
                  <c:v>4.8656734333961602E-2</c:v>
                </c:pt>
                <c:pt idx="915">
                  <c:v>4.8688631539031503E-2</c:v>
                </c:pt>
                <c:pt idx="916">
                  <c:v>4.87009416702976E-2</c:v>
                </c:pt>
                <c:pt idx="917">
                  <c:v>4.8744266797883497E-2</c:v>
                </c:pt>
                <c:pt idx="918">
                  <c:v>4.90568771543822E-2</c:v>
                </c:pt>
                <c:pt idx="919">
                  <c:v>4.92078449158675E-2</c:v>
                </c:pt>
                <c:pt idx="920">
                  <c:v>4.9341891569281003E-2</c:v>
                </c:pt>
                <c:pt idx="921">
                  <c:v>4.9479016115107501E-2</c:v>
                </c:pt>
                <c:pt idx="922">
                  <c:v>5.0016105997593499E-2</c:v>
                </c:pt>
                <c:pt idx="923">
                  <c:v>5.0402356523344599E-2</c:v>
                </c:pt>
                <c:pt idx="924">
                  <c:v>5.1098339310181498E-2</c:v>
                </c:pt>
                <c:pt idx="925">
                  <c:v>5.16827315136704E-2</c:v>
                </c:pt>
                <c:pt idx="926">
                  <c:v>5.1863193243928303E-2</c:v>
                </c:pt>
                <c:pt idx="927">
                  <c:v>5.1871045079662503E-2</c:v>
                </c:pt>
                <c:pt idx="928">
                  <c:v>5.20191936035461E-2</c:v>
                </c:pt>
                <c:pt idx="929">
                  <c:v>5.2146226510764199E-2</c:v>
                </c:pt>
                <c:pt idx="930">
                  <c:v>5.2148066456058503E-2</c:v>
                </c:pt>
                <c:pt idx="931">
                  <c:v>5.2645951232350899E-2</c:v>
                </c:pt>
                <c:pt idx="932">
                  <c:v>5.26483134113713E-2</c:v>
                </c:pt>
                <c:pt idx="933">
                  <c:v>5.27627336447032E-2</c:v>
                </c:pt>
                <c:pt idx="934">
                  <c:v>5.2961111627015098E-2</c:v>
                </c:pt>
                <c:pt idx="935">
                  <c:v>5.3039982997620298E-2</c:v>
                </c:pt>
                <c:pt idx="936">
                  <c:v>5.3040669005476798E-2</c:v>
                </c:pt>
                <c:pt idx="937">
                  <c:v>5.3206502525440201E-2</c:v>
                </c:pt>
                <c:pt idx="938">
                  <c:v>5.3332593369337697E-2</c:v>
                </c:pt>
                <c:pt idx="939">
                  <c:v>5.3631094139374197E-2</c:v>
                </c:pt>
                <c:pt idx="940">
                  <c:v>5.3771894522863503E-2</c:v>
                </c:pt>
                <c:pt idx="941">
                  <c:v>5.4610009111677099E-2</c:v>
                </c:pt>
                <c:pt idx="942">
                  <c:v>5.4662581010085302E-2</c:v>
                </c:pt>
                <c:pt idx="943">
                  <c:v>5.47095978662724E-2</c:v>
                </c:pt>
                <c:pt idx="944">
                  <c:v>5.4913050853060898E-2</c:v>
                </c:pt>
                <c:pt idx="945">
                  <c:v>5.4924715206951899E-2</c:v>
                </c:pt>
                <c:pt idx="946">
                  <c:v>5.5309909864741498E-2</c:v>
                </c:pt>
                <c:pt idx="947">
                  <c:v>5.5977730664090002E-2</c:v>
                </c:pt>
                <c:pt idx="948">
                  <c:v>5.6674252150047802E-2</c:v>
                </c:pt>
                <c:pt idx="949">
                  <c:v>5.6887476264489797E-2</c:v>
                </c:pt>
                <c:pt idx="950">
                  <c:v>5.7007288112518699E-2</c:v>
                </c:pt>
                <c:pt idx="951">
                  <c:v>5.7115170649385698E-2</c:v>
                </c:pt>
                <c:pt idx="952">
                  <c:v>5.71417250632364E-2</c:v>
                </c:pt>
                <c:pt idx="953">
                  <c:v>5.7363839241861503E-2</c:v>
                </c:pt>
                <c:pt idx="954">
                  <c:v>5.7444052020744402E-2</c:v>
                </c:pt>
                <c:pt idx="955">
                  <c:v>5.7622003574013501E-2</c:v>
                </c:pt>
                <c:pt idx="956">
                  <c:v>5.7641180199263502E-2</c:v>
                </c:pt>
                <c:pt idx="957">
                  <c:v>5.7800235313051299E-2</c:v>
                </c:pt>
                <c:pt idx="958">
                  <c:v>5.8405390983240997E-2</c:v>
                </c:pt>
                <c:pt idx="959">
                  <c:v>5.8775580744702002E-2</c:v>
                </c:pt>
                <c:pt idx="960">
                  <c:v>5.9153751855613598E-2</c:v>
                </c:pt>
                <c:pt idx="961">
                  <c:v>5.9157408034009998E-2</c:v>
                </c:pt>
                <c:pt idx="962">
                  <c:v>5.9599287510299498E-2</c:v>
                </c:pt>
                <c:pt idx="963">
                  <c:v>5.9799720264474797E-2</c:v>
                </c:pt>
                <c:pt idx="964">
                  <c:v>5.9853888865713203E-2</c:v>
                </c:pt>
                <c:pt idx="965">
                  <c:v>5.9885772379281603E-2</c:v>
                </c:pt>
                <c:pt idx="966">
                  <c:v>5.9969262042590697E-2</c:v>
                </c:pt>
                <c:pt idx="967">
                  <c:v>6.0254823508506999E-2</c:v>
                </c:pt>
                <c:pt idx="968">
                  <c:v>6.0283054739441601E-2</c:v>
                </c:pt>
                <c:pt idx="969">
                  <c:v>6.0284168228560003E-2</c:v>
                </c:pt>
                <c:pt idx="970">
                  <c:v>6.0662325589319901E-2</c:v>
                </c:pt>
                <c:pt idx="971">
                  <c:v>6.10460916708584E-2</c:v>
                </c:pt>
                <c:pt idx="972">
                  <c:v>6.10982993403014E-2</c:v>
                </c:pt>
                <c:pt idx="973">
                  <c:v>6.1140322943536697E-2</c:v>
                </c:pt>
                <c:pt idx="974">
                  <c:v>6.1181168396165997E-2</c:v>
                </c:pt>
                <c:pt idx="975">
                  <c:v>6.1295399610855901E-2</c:v>
                </c:pt>
                <c:pt idx="976">
                  <c:v>6.13241140824934E-2</c:v>
                </c:pt>
                <c:pt idx="977">
                  <c:v>6.1472874117312198E-2</c:v>
                </c:pt>
                <c:pt idx="978">
                  <c:v>6.2477818554122898E-2</c:v>
                </c:pt>
                <c:pt idx="979">
                  <c:v>6.3109101024807795E-2</c:v>
                </c:pt>
                <c:pt idx="980">
                  <c:v>6.3259141772289806E-2</c:v>
                </c:pt>
                <c:pt idx="981">
                  <c:v>6.3705641087425796E-2</c:v>
                </c:pt>
                <c:pt idx="982">
                  <c:v>6.37598771899551E-2</c:v>
                </c:pt>
                <c:pt idx="983">
                  <c:v>6.4066324359799101E-2</c:v>
                </c:pt>
                <c:pt idx="984">
                  <c:v>6.4081117403878896E-2</c:v>
                </c:pt>
                <c:pt idx="985">
                  <c:v>6.4132861196973395E-2</c:v>
                </c:pt>
                <c:pt idx="986">
                  <c:v>6.4190213570606905E-2</c:v>
                </c:pt>
                <c:pt idx="987">
                  <c:v>6.4674673338085298E-2</c:v>
                </c:pt>
                <c:pt idx="988">
                  <c:v>6.4752890555833498E-2</c:v>
                </c:pt>
                <c:pt idx="989">
                  <c:v>6.4930669607781599E-2</c:v>
                </c:pt>
                <c:pt idx="990">
                  <c:v>6.5008965846630296E-2</c:v>
                </c:pt>
                <c:pt idx="991">
                  <c:v>6.5387349622589699E-2</c:v>
                </c:pt>
                <c:pt idx="992">
                  <c:v>6.5658795918542096E-2</c:v>
                </c:pt>
                <c:pt idx="993">
                  <c:v>6.6439037398692793E-2</c:v>
                </c:pt>
                <c:pt idx="994">
                  <c:v>6.6668439430662405E-2</c:v>
                </c:pt>
                <c:pt idx="995">
                  <c:v>6.73081962555164E-2</c:v>
                </c:pt>
                <c:pt idx="996">
                  <c:v>6.7750725689361496E-2</c:v>
                </c:pt>
                <c:pt idx="997">
                  <c:v>6.7767873577072202E-2</c:v>
                </c:pt>
                <c:pt idx="998">
                  <c:v>6.79075101268376E-2</c:v>
                </c:pt>
                <c:pt idx="999">
                  <c:v>6.79388718854846E-2</c:v>
                </c:pt>
                <c:pt idx="1000">
                  <c:v>6.8182226912319996E-2</c:v>
                </c:pt>
                <c:pt idx="1001">
                  <c:v>6.8192807873713998E-2</c:v>
                </c:pt>
                <c:pt idx="1002">
                  <c:v>6.8357180286406097E-2</c:v>
                </c:pt>
                <c:pt idx="1003">
                  <c:v>6.8945722658578595E-2</c:v>
                </c:pt>
                <c:pt idx="1004">
                  <c:v>6.9000481521655596E-2</c:v>
                </c:pt>
                <c:pt idx="1005">
                  <c:v>6.9663791447512793E-2</c:v>
                </c:pt>
                <c:pt idx="1006">
                  <c:v>7.0230735044234202E-2</c:v>
                </c:pt>
                <c:pt idx="1007">
                  <c:v>7.0480401037717605E-2</c:v>
                </c:pt>
                <c:pt idx="1008">
                  <c:v>7.0484112258094797E-2</c:v>
                </c:pt>
                <c:pt idx="1009">
                  <c:v>7.0851999250043596E-2</c:v>
                </c:pt>
                <c:pt idx="1010">
                  <c:v>7.0906930224040196E-2</c:v>
                </c:pt>
                <c:pt idx="1011">
                  <c:v>7.1243445033543906E-2</c:v>
                </c:pt>
                <c:pt idx="1012">
                  <c:v>7.1260606127140094E-2</c:v>
                </c:pt>
                <c:pt idx="1013">
                  <c:v>7.17606290455471E-2</c:v>
                </c:pt>
                <c:pt idx="1014">
                  <c:v>7.1850417289864202E-2</c:v>
                </c:pt>
                <c:pt idx="1015">
                  <c:v>7.1974919248139299E-2</c:v>
                </c:pt>
                <c:pt idx="1016">
                  <c:v>7.2005162270992601E-2</c:v>
                </c:pt>
                <c:pt idx="1017">
                  <c:v>7.27849120483781E-2</c:v>
                </c:pt>
                <c:pt idx="1018">
                  <c:v>7.3911456232346906E-2</c:v>
                </c:pt>
                <c:pt idx="1019">
                  <c:v>7.3964212422573505E-2</c:v>
                </c:pt>
                <c:pt idx="1020">
                  <c:v>7.4505500609734099E-2</c:v>
                </c:pt>
                <c:pt idx="1021">
                  <c:v>7.4550131948093096E-2</c:v>
                </c:pt>
                <c:pt idx="1022">
                  <c:v>7.4556676445668393E-2</c:v>
                </c:pt>
                <c:pt idx="1023">
                  <c:v>7.4627663762732305E-2</c:v>
                </c:pt>
                <c:pt idx="1024">
                  <c:v>7.4684766465950306E-2</c:v>
                </c:pt>
                <c:pt idx="1025">
                  <c:v>7.4685659400726495E-2</c:v>
                </c:pt>
                <c:pt idx="1026">
                  <c:v>7.4729230913165398E-2</c:v>
                </c:pt>
                <c:pt idx="1027">
                  <c:v>7.4865487510043502E-2</c:v>
                </c:pt>
                <c:pt idx="1028">
                  <c:v>7.5167707140284798E-2</c:v>
                </c:pt>
                <c:pt idx="1029">
                  <c:v>7.5377904296085804E-2</c:v>
                </c:pt>
                <c:pt idx="1030">
                  <c:v>7.5548194472232794E-2</c:v>
                </c:pt>
                <c:pt idx="1031">
                  <c:v>7.5628328390983199E-2</c:v>
                </c:pt>
                <c:pt idx="1032">
                  <c:v>7.5685641549898194E-2</c:v>
                </c:pt>
                <c:pt idx="1033">
                  <c:v>7.6552154619577206E-2</c:v>
                </c:pt>
                <c:pt idx="1034">
                  <c:v>7.6580908880258106E-2</c:v>
                </c:pt>
                <c:pt idx="1035">
                  <c:v>7.7125134021417796E-2</c:v>
                </c:pt>
                <c:pt idx="1036">
                  <c:v>7.8667611469973406E-2</c:v>
                </c:pt>
                <c:pt idx="1037">
                  <c:v>7.8898209052938803E-2</c:v>
                </c:pt>
                <c:pt idx="1038">
                  <c:v>7.9271358889511201E-2</c:v>
                </c:pt>
                <c:pt idx="1039">
                  <c:v>7.9273948147502896E-2</c:v>
                </c:pt>
                <c:pt idx="1040">
                  <c:v>7.9943003133538207E-2</c:v>
                </c:pt>
                <c:pt idx="1041">
                  <c:v>8.0025983097789202E-2</c:v>
                </c:pt>
                <c:pt idx="1042">
                  <c:v>8.0092309591454997E-2</c:v>
                </c:pt>
                <c:pt idx="1043">
                  <c:v>8.0242185431624494E-2</c:v>
                </c:pt>
                <c:pt idx="1044">
                  <c:v>8.0576917664938602E-2</c:v>
                </c:pt>
                <c:pt idx="1045">
                  <c:v>8.0664307102542895E-2</c:v>
                </c:pt>
                <c:pt idx="1046">
                  <c:v>8.0844122469476407E-2</c:v>
                </c:pt>
                <c:pt idx="1047">
                  <c:v>8.11130233107277E-2</c:v>
                </c:pt>
                <c:pt idx="1048">
                  <c:v>8.1242560280133894E-2</c:v>
                </c:pt>
                <c:pt idx="1049">
                  <c:v>8.1504334697431194E-2</c:v>
                </c:pt>
                <c:pt idx="1050">
                  <c:v>8.2154579236343103E-2</c:v>
                </c:pt>
                <c:pt idx="1051">
                  <c:v>8.2218020613136794E-2</c:v>
                </c:pt>
                <c:pt idx="1052">
                  <c:v>8.4128647240986704E-2</c:v>
                </c:pt>
                <c:pt idx="1053">
                  <c:v>8.4276731678428196E-2</c:v>
                </c:pt>
                <c:pt idx="1054">
                  <c:v>8.4880779815464602E-2</c:v>
                </c:pt>
                <c:pt idx="1055">
                  <c:v>8.5433201269530301E-2</c:v>
                </c:pt>
                <c:pt idx="1056">
                  <c:v>8.5590060614272795E-2</c:v>
                </c:pt>
                <c:pt idx="1057">
                  <c:v>8.5677162788162606E-2</c:v>
                </c:pt>
                <c:pt idx="1058">
                  <c:v>8.60656555486779E-2</c:v>
                </c:pt>
                <c:pt idx="1059">
                  <c:v>8.6357827677080404E-2</c:v>
                </c:pt>
                <c:pt idx="1060">
                  <c:v>8.6529573154547498E-2</c:v>
                </c:pt>
                <c:pt idx="1061">
                  <c:v>8.7008134628819303E-2</c:v>
                </c:pt>
                <c:pt idx="1062">
                  <c:v>8.7072328789534206E-2</c:v>
                </c:pt>
                <c:pt idx="1063">
                  <c:v>8.7494473071180606E-2</c:v>
                </c:pt>
                <c:pt idx="1064">
                  <c:v>8.7797712709904704E-2</c:v>
                </c:pt>
                <c:pt idx="1065">
                  <c:v>8.7815442940631497E-2</c:v>
                </c:pt>
                <c:pt idx="1066">
                  <c:v>8.7855976656948095E-2</c:v>
                </c:pt>
                <c:pt idx="1067">
                  <c:v>8.8267123402915801E-2</c:v>
                </c:pt>
                <c:pt idx="1068">
                  <c:v>8.8477684565867798E-2</c:v>
                </c:pt>
                <c:pt idx="1069">
                  <c:v>8.8556703232263306E-2</c:v>
                </c:pt>
                <c:pt idx="1070">
                  <c:v>8.8658433688869998E-2</c:v>
                </c:pt>
                <c:pt idx="1071">
                  <c:v>8.8863488609840294E-2</c:v>
                </c:pt>
                <c:pt idx="1072">
                  <c:v>8.9838191174062901E-2</c:v>
                </c:pt>
                <c:pt idx="1073">
                  <c:v>9.0331391881737305E-2</c:v>
                </c:pt>
                <c:pt idx="1074">
                  <c:v>9.0473137746523893E-2</c:v>
                </c:pt>
                <c:pt idx="1075">
                  <c:v>9.0922576444736405E-2</c:v>
                </c:pt>
                <c:pt idx="1076">
                  <c:v>9.2844496377285299E-2</c:v>
                </c:pt>
                <c:pt idx="1077">
                  <c:v>9.3533723949025094E-2</c:v>
                </c:pt>
                <c:pt idx="1078">
                  <c:v>9.3787631486962203E-2</c:v>
                </c:pt>
                <c:pt idx="1079">
                  <c:v>9.3862807719892E-2</c:v>
                </c:pt>
                <c:pt idx="1080">
                  <c:v>9.4261049957680698E-2</c:v>
                </c:pt>
                <c:pt idx="1081">
                  <c:v>9.4381856464692701E-2</c:v>
                </c:pt>
                <c:pt idx="1082">
                  <c:v>9.4442404374032701E-2</c:v>
                </c:pt>
                <c:pt idx="1083">
                  <c:v>9.4474322641785305E-2</c:v>
                </c:pt>
                <c:pt idx="1084">
                  <c:v>9.4670172410863299E-2</c:v>
                </c:pt>
                <c:pt idx="1085">
                  <c:v>9.4956025018012494E-2</c:v>
                </c:pt>
                <c:pt idx="1086">
                  <c:v>9.5726288501211496E-2</c:v>
                </c:pt>
                <c:pt idx="1087">
                  <c:v>9.5786027057421605E-2</c:v>
                </c:pt>
                <c:pt idx="1088">
                  <c:v>9.6687276216046503E-2</c:v>
                </c:pt>
                <c:pt idx="1089">
                  <c:v>9.74373044319891E-2</c:v>
                </c:pt>
                <c:pt idx="1090">
                  <c:v>9.8193943313703E-2</c:v>
                </c:pt>
                <c:pt idx="1091">
                  <c:v>9.8261532248731798E-2</c:v>
                </c:pt>
                <c:pt idx="1092">
                  <c:v>9.8323423100022497E-2</c:v>
                </c:pt>
                <c:pt idx="1093">
                  <c:v>9.8352041407826704E-2</c:v>
                </c:pt>
                <c:pt idx="1094">
                  <c:v>9.89203082070617E-2</c:v>
                </c:pt>
                <c:pt idx="1095">
                  <c:v>9.9292800676283696E-2</c:v>
                </c:pt>
                <c:pt idx="1096">
                  <c:v>9.9502922062163504E-2</c:v>
                </c:pt>
                <c:pt idx="1097">
                  <c:v>9.9571633465712905E-2</c:v>
                </c:pt>
                <c:pt idx="1098">
                  <c:v>0.100065588101166</c:v>
                </c:pt>
                <c:pt idx="1099">
                  <c:v>0.100365388515638</c:v>
                </c:pt>
                <c:pt idx="1100">
                  <c:v>0.10093883818388399</c:v>
                </c:pt>
                <c:pt idx="1101">
                  <c:v>0.10141289483751199</c:v>
                </c:pt>
                <c:pt idx="1102">
                  <c:v>0.101706757514944</c:v>
                </c:pt>
                <c:pt idx="1103">
                  <c:v>0.101774659529715</c:v>
                </c:pt>
                <c:pt idx="1104">
                  <c:v>0.101921349600875</c:v>
                </c:pt>
                <c:pt idx="1105">
                  <c:v>0.10208027876630001</c:v>
                </c:pt>
                <c:pt idx="1106">
                  <c:v>0.102275025507524</c:v>
                </c:pt>
                <c:pt idx="1107">
                  <c:v>0.103367006656752</c:v>
                </c:pt>
                <c:pt idx="1108">
                  <c:v>0.103419194252641</c:v>
                </c:pt>
                <c:pt idx="1109">
                  <c:v>0.10350413293230699</c:v>
                </c:pt>
                <c:pt idx="1110">
                  <c:v>0.106256531131833</c:v>
                </c:pt>
                <c:pt idx="1111">
                  <c:v>0.10632467413562199</c:v>
                </c:pt>
                <c:pt idx="1112">
                  <c:v>0.107455618167532</c:v>
                </c:pt>
                <c:pt idx="1113">
                  <c:v>0.108432861489627</c:v>
                </c:pt>
                <c:pt idx="1114">
                  <c:v>0.108688902632574</c:v>
                </c:pt>
                <c:pt idx="1115">
                  <c:v>0.10951843640268299</c:v>
                </c:pt>
                <c:pt idx="1116">
                  <c:v>0.110048963489031</c:v>
                </c:pt>
                <c:pt idx="1117">
                  <c:v>0.11029805316669</c:v>
                </c:pt>
                <c:pt idx="1118">
                  <c:v>0.11284085660356399</c:v>
                </c:pt>
                <c:pt idx="1119">
                  <c:v>0.113308309855189</c:v>
                </c:pt>
                <c:pt idx="1120">
                  <c:v>0.113959457720927</c:v>
                </c:pt>
                <c:pt idx="1121">
                  <c:v>0.114666135768782</c:v>
                </c:pt>
                <c:pt idx="1122">
                  <c:v>0.115536006168343</c:v>
                </c:pt>
                <c:pt idx="1123">
                  <c:v>0.115726666949484</c:v>
                </c:pt>
                <c:pt idx="1124">
                  <c:v>0.119260004388306</c:v>
                </c:pt>
                <c:pt idx="1125">
                  <c:v>0.11945258993004</c:v>
                </c:pt>
                <c:pt idx="1126">
                  <c:v>0.12042342995133</c:v>
                </c:pt>
                <c:pt idx="1127">
                  <c:v>0.13088427740660299</c:v>
                </c:pt>
                <c:pt idx="1128">
                  <c:v>0.13131223466613001</c:v>
                </c:pt>
                <c:pt idx="1129">
                  <c:v>0.13852429672920299</c:v>
                </c:pt>
              </c:numCache>
            </c:numRef>
          </c:xVal>
          <c:yVal>
            <c:numRef>
              <c:f>'35-250 5.5_CDF'!$D$1:$D$1130</c:f>
              <c:numCache>
                <c:formatCode>General</c:formatCode>
                <c:ptCount val="1130"/>
                <c:pt idx="0">
                  <c:v>0</c:v>
                </c:pt>
                <c:pt idx="1">
                  <c:v>8.8495575221238937E-4</c:v>
                </c:pt>
                <c:pt idx="2">
                  <c:v>1.7699115044247787E-3</c:v>
                </c:pt>
                <c:pt idx="3">
                  <c:v>2.6548672566371681E-3</c:v>
                </c:pt>
                <c:pt idx="4">
                  <c:v>3.5398230088495575E-3</c:v>
                </c:pt>
                <c:pt idx="5">
                  <c:v>4.4247787610619468E-3</c:v>
                </c:pt>
                <c:pt idx="6">
                  <c:v>5.3097345132743362E-3</c:v>
                </c:pt>
                <c:pt idx="7">
                  <c:v>6.1946902654867256E-3</c:v>
                </c:pt>
                <c:pt idx="8">
                  <c:v>7.0796460176991149E-3</c:v>
                </c:pt>
                <c:pt idx="9">
                  <c:v>7.9646017699115043E-3</c:v>
                </c:pt>
                <c:pt idx="10">
                  <c:v>8.8495575221238937E-3</c:v>
                </c:pt>
                <c:pt idx="11">
                  <c:v>9.7345132743362831E-3</c:v>
                </c:pt>
                <c:pt idx="12">
                  <c:v>1.0619469026548672E-2</c:v>
                </c:pt>
                <c:pt idx="13">
                  <c:v>1.1504424778761062E-2</c:v>
                </c:pt>
                <c:pt idx="14">
                  <c:v>1.2389380530973451E-2</c:v>
                </c:pt>
                <c:pt idx="15">
                  <c:v>1.3274336283185841E-2</c:v>
                </c:pt>
                <c:pt idx="16">
                  <c:v>1.415929203539823E-2</c:v>
                </c:pt>
                <c:pt idx="17">
                  <c:v>1.5044247787610619E-2</c:v>
                </c:pt>
                <c:pt idx="18">
                  <c:v>1.5929203539823009E-2</c:v>
                </c:pt>
                <c:pt idx="19">
                  <c:v>1.6814159292035398E-2</c:v>
                </c:pt>
                <c:pt idx="20">
                  <c:v>1.7699115044247787E-2</c:v>
                </c:pt>
                <c:pt idx="21">
                  <c:v>1.8584070796460177E-2</c:v>
                </c:pt>
                <c:pt idx="22">
                  <c:v>1.9469026548672566E-2</c:v>
                </c:pt>
                <c:pt idx="23">
                  <c:v>2.0353982300884955E-2</c:v>
                </c:pt>
                <c:pt idx="24">
                  <c:v>2.1238938053097345E-2</c:v>
                </c:pt>
                <c:pt idx="25">
                  <c:v>2.2123893805309734E-2</c:v>
                </c:pt>
                <c:pt idx="26">
                  <c:v>2.3008849557522124E-2</c:v>
                </c:pt>
                <c:pt idx="27">
                  <c:v>2.3893805309734513E-2</c:v>
                </c:pt>
                <c:pt idx="28">
                  <c:v>2.4778761061946902E-2</c:v>
                </c:pt>
                <c:pt idx="29">
                  <c:v>2.5663716814159292E-2</c:v>
                </c:pt>
                <c:pt idx="30">
                  <c:v>2.6548672566371681E-2</c:v>
                </c:pt>
                <c:pt idx="31">
                  <c:v>2.743362831858407E-2</c:v>
                </c:pt>
                <c:pt idx="32">
                  <c:v>2.831858407079646E-2</c:v>
                </c:pt>
                <c:pt idx="33">
                  <c:v>2.9203539823008849E-2</c:v>
                </c:pt>
                <c:pt idx="34">
                  <c:v>3.0088495575221239E-2</c:v>
                </c:pt>
                <c:pt idx="35">
                  <c:v>3.0973451327433628E-2</c:v>
                </c:pt>
                <c:pt idx="36">
                  <c:v>3.1858407079646017E-2</c:v>
                </c:pt>
                <c:pt idx="37">
                  <c:v>3.2743362831858407E-2</c:v>
                </c:pt>
                <c:pt idx="38">
                  <c:v>3.3628318584070796E-2</c:v>
                </c:pt>
                <c:pt idx="39">
                  <c:v>3.4513274336283185E-2</c:v>
                </c:pt>
                <c:pt idx="40">
                  <c:v>3.5398230088495575E-2</c:v>
                </c:pt>
                <c:pt idx="41">
                  <c:v>3.6283185840707964E-2</c:v>
                </c:pt>
                <c:pt idx="42">
                  <c:v>3.7168141592920353E-2</c:v>
                </c:pt>
                <c:pt idx="43">
                  <c:v>3.8053097345132743E-2</c:v>
                </c:pt>
                <c:pt idx="44">
                  <c:v>3.8938053097345132E-2</c:v>
                </c:pt>
                <c:pt idx="45">
                  <c:v>3.9823008849557522E-2</c:v>
                </c:pt>
                <c:pt idx="46">
                  <c:v>4.0707964601769911E-2</c:v>
                </c:pt>
                <c:pt idx="47">
                  <c:v>4.15929203539823E-2</c:v>
                </c:pt>
                <c:pt idx="48">
                  <c:v>4.247787610619469E-2</c:v>
                </c:pt>
                <c:pt idx="49">
                  <c:v>4.3362831858407079E-2</c:v>
                </c:pt>
                <c:pt idx="50">
                  <c:v>4.4247787610619468E-2</c:v>
                </c:pt>
                <c:pt idx="51">
                  <c:v>4.5132743362831858E-2</c:v>
                </c:pt>
                <c:pt idx="52">
                  <c:v>4.6017699115044247E-2</c:v>
                </c:pt>
                <c:pt idx="53">
                  <c:v>4.6902654867256637E-2</c:v>
                </c:pt>
                <c:pt idx="54">
                  <c:v>4.7787610619469026E-2</c:v>
                </c:pt>
                <c:pt idx="55">
                  <c:v>4.8672566371681415E-2</c:v>
                </c:pt>
                <c:pt idx="56">
                  <c:v>4.9557522123893805E-2</c:v>
                </c:pt>
                <c:pt idx="57">
                  <c:v>5.0442477876106194E-2</c:v>
                </c:pt>
                <c:pt idx="58">
                  <c:v>5.1327433628318583E-2</c:v>
                </c:pt>
                <c:pt idx="59">
                  <c:v>5.2212389380530973E-2</c:v>
                </c:pt>
                <c:pt idx="60">
                  <c:v>5.3097345132743362E-2</c:v>
                </c:pt>
                <c:pt idx="61">
                  <c:v>5.3982300884955751E-2</c:v>
                </c:pt>
                <c:pt idx="62">
                  <c:v>5.4867256637168141E-2</c:v>
                </c:pt>
                <c:pt idx="63">
                  <c:v>5.575221238938053E-2</c:v>
                </c:pt>
                <c:pt idx="64">
                  <c:v>5.663716814159292E-2</c:v>
                </c:pt>
                <c:pt idx="65">
                  <c:v>5.7522123893805309E-2</c:v>
                </c:pt>
                <c:pt idx="66">
                  <c:v>5.8407079646017698E-2</c:v>
                </c:pt>
                <c:pt idx="67">
                  <c:v>5.9292035398230088E-2</c:v>
                </c:pt>
                <c:pt idx="68">
                  <c:v>6.0176991150442477E-2</c:v>
                </c:pt>
                <c:pt idx="69">
                  <c:v>6.1061946902654866E-2</c:v>
                </c:pt>
                <c:pt idx="70">
                  <c:v>6.1946902654867256E-2</c:v>
                </c:pt>
                <c:pt idx="71">
                  <c:v>6.2831858407079652E-2</c:v>
                </c:pt>
                <c:pt idx="72">
                  <c:v>6.3716814159292035E-2</c:v>
                </c:pt>
                <c:pt idx="73">
                  <c:v>6.4601769911504431E-2</c:v>
                </c:pt>
                <c:pt idx="74">
                  <c:v>6.5486725663716813E-2</c:v>
                </c:pt>
                <c:pt idx="75">
                  <c:v>6.637168141592921E-2</c:v>
                </c:pt>
                <c:pt idx="76">
                  <c:v>6.7256637168141592E-2</c:v>
                </c:pt>
                <c:pt idx="77">
                  <c:v>6.8141592920353988E-2</c:v>
                </c:pt>
                <c:pt idx="78">
                  <c:v>6.9026548672566371E-2</c:v>
                </c:pt>
                <c:pt idx="79">
                  <c:v>6.9911504424778767E-2</c:v>
                </c:pt>
                <c:pt idx="80">
                  <c:v>7.0796460176991149E-2</c:v>
                </c:pt>
                <c:pt idx="81">
                  <c:v>7.1681415929203546E-2</c:v>
                </c:pt>
                <c:pt idx="82">
                  <c:v>7.2566371681415928E-2</c:v>
                </c:pt>
                <c:pt idx="83">
                  <c:v>7.3451327433628325E-2</c:v>
                </c:pt>
                <c:pt idx="84">
                  <c:v>7.4336283185840707E-2</c:v>
                </c:pt>
                <c:pt idx="85">
                  <c:v>7.5221238938053103E-2</c:v>
                </c:pt>
                <c:pt idx="86">
                  <c:v>7.6106194690265486E-2</c:v>
                </c:pt>
                <c:pt idx="87">
                  <c:v>7.6991150442477882E-2</c:v>
                </c:pt>
                <c:pt idx="88">
                  <c:v>7.7876106194690264E-2</c:v>
                </c:pt>
                <c:pt idx="89">
                  <c:v>7.8761061946902661E-2</c:v>
                </c:pt>
                <c:pt idx="90">
                  <c:v>7.9646017699115043E-2</c:v>
                </c:pt>
                <c:pt idx="91">
                  <c:v>8.0530973451327439E-2</c:v>
                </c:pt>
                <c:pt idx="92">
                  <c:v>8.1415929203539822E-2</c:v>
                </c:pt>
                <c:pt idx="93">
                  <c:v>8.2300884955752218E-2</c:v>
                </c:pt>
                <c:pt idx="94">
                  <c:v>8.3185840707964601E-2</c:v>
                </c:pt>
                <c:pt idx="95">
                  <c:v>8.4070796460176997E-2</c:v>
                </c:pt>
                <c:pt idx="96">
                  <c:v>8.4955752212389379E-2</c:v>
                </c:pt>
                <c:pt idx="97">
                  <c:v>8.5840707964601776E-2</c:v>
                </c:pt>
                <c:pt idx="98">
                  <c:v>8.6725663716814158E-2</c:v>
                </c:pt>
                <c:pt idx="99">
                  <c:v>8.7610619469026554E-2</c:v>
                </c:pt>
                <c:pt idx="100">
                  <c:v>8.8495575221238937E-2</c:v>
                </c:pt>
                <c:pt idx="101">
                  <c:v>8.9380530973451333E-2</c:v>
                </c:pt>
                <c:pt idx="102">
                  <c:v>9.0265486725663716E-2</c:v>
                </c:pt>
                <c:pt idx="103">
                  <c:v>9.1150442477876112E-2</c:v>
                </c:pt>
                <c:pt idx="104">
                  <c:v>9.2035398230088494E-2</c:v>
                </c:pt>
                <c:pt idx="105">
                  <c:v>9.2920353982300891E-2</c:v>
                </c:pt>
                <c:pt idx="106">
                  <c:v>9.3805309734513273E-2</c:v>
                </c:pt>
                <c:pt idx="107">
                  <c:v>9.4690265486725669E-2</c:v>
                </c:pt>
                <c:pt idx="108">
                  <c:v>9.5575221238938052E-2</c:v>
                </c:pt>
                <c:pt idx="109">
                  <c:v>9.6460176991150448E-2</c:v>
                </c:pt>
                <c:pt idx="110">
                  <c:v>9.7345132743362831E-2</c:v>
                </c:pt>
                <c:pt idx="111">
                  <c:v>9.8230088495575227E-2</c:v>
                </c:pt>
                <c:pt idx="112">
                  <c:v>9.9115044247787609E-2</c:v>
                </c:pt>
                <c:pt idx="113">
                  <c:v>0.1</c:v>
                </c:pt>
                <c:pt idx="114">
                  <c:v>0.10088495575221239</c:v>
                </c:pt>
                <c:pt idx="115">
                  <c:v>0.10176991150442478</c:v>
                </c:pt>
                <c:pt idx="116">
                  <c:v>0.10265486725663717</c:v>
                </c:pt>
                <c:pt idx="117">
                  <c:v>0.10353982300884956</c:v>
                </c:pt>
                <c:pt idx="118">
                  <c:v>0.10442477876106195</c:v>
                </c:pt>
                <c:pt idx="119">
                  <c:v>0.10530973451327434</c:v>
                </c:pt>
                <c:pt idx="120">
                  <c:v>0.10619469026548672</c:v>
                </c:pt>
                <c:pt idx="121">
                  <c:v>0.10707964601769912</c:v>
                </c:pt>
                <c:pt idx="122">
                  <c:v>0.1079646017699115</c:v>
                </c:pt>
                <c:pt idx="123">
                  <c:v>0.1088495575221239</c:v>
                </c:pt>
                <c:pt idx="124">
                  <c:v>0.10973451327433628</c:v>
                </c:pt>
                <c:pt idx="125">
                  <c:v>0.11061946902654868</c:v>
                </c:pt>
                <c:pt idx="126">
                  <c:v>0.11150442477876106</c:v>
                </c:pt>
                <c:pt idx="127">
                  <c:v>0.11238938053097346</c:v>
                </c:pt>
                <c:pt idx="128">
                  <c:v>0.11327433628318584</c:v>
                </c:pt>
                <c:pt idx="129">
                  <c:v>0.11415929203539824</c:v>
                </c:pt>
                <c:pt idx="130">
                  <c:v>0.11504424778761062</c:v>
                </c:pt>
                <c:pt idx="131">
                  <c:v>0.11592920353982301</c:v>
                </c:pt>
                <c:pt idx="132">
                  <c:v>0.1168141592920354</c:v>
                </c:pt>
                <c:pt idx="133">
                  <c:v>0.11769911504424779</c:v>
                </c:pt>
                <c:pt idx="134">
                  <c:v>0.11858407079646018</c:v>
                </c:pt>
                <c:pt idx="135">
                  <c:v>0.11946902654867257</c:v>
                </c:pt>
                <c:pt idx="136">
                  <c:v>0.12035398230088495</c:v>
                </c:pt>
                <c:pt idx="137">
                  <c:v>0.12123893805309735</c:v>
                </c:pt>
                <c:pt idx="138">
                  <c:v>0.12212389380530973</c:v>
                </c:pt>
                <c:pt idx="139">
                  <c:v>0.12300884955752213</c:v>
                </c:pt>
                <c:pt idx="140">
                  <c:v>0.12389380530973451</c:v>
                </c:pt>
                <c:pt idx="141">
                  <c:v>0.12477876106194691</c:v>
                </c:pt>
                <c:pt idx="142">
                  <c:v>0.1256637168141593</c:v>
                </c:pt>
                <c:pt idx="143">
                  <c:v>0.12654867256637167</c:v>
                </c:pt>
                <c:pt idx="144">
                  <c:v>0.12743362831858407</c:v>
                </c:pt>
                <c:pt idx="145">
                  <c:v>0.12831858407079647</c:v>
                </c:pt>
                <c:pt idx="146">
                  <c:v>0.12920353982300886</c:v>
                </c:pt>
                <c:pt idx="147">
                  <c:v>0.13008849557522123</c:v>
                </c:pt>
                <c:pt idx="148">
                  <c:v>0.13097345132743363</c:v>
                </c:pt>
                <c:pt idx="149">
                  <c:v>0.13185840707964602</c:v>
                </c:pt>
                <c:pt idx="150">
                  <c:v>0.13274336283185842</c:v>
                </c:pt>
                <c:pt idx="151">
                  <c:v>0.13362831858407079</c:v>
                </c:pt>
                <c:pt idx="152">
                  <c:v>0.13451327433628318</c:v>
                </c:pt>
                <c:pt idx="153">
                  <c:v>0.13539823008849558</c:v>
                </c:pt>
                <c:pt idx="154">
                  <c:v>0.13628318584070798</c:v>
                </c:pt>
                <c:pt idx="155">
                  <c:v>0.13716814159292035</c:v>
                </c:pt>
                <c:pt idx="156">
                  <c:v>0.13805309734513274</c:v>
                </c:pt>
                <c:pt idx="157">
                  <c:v>0.13893805309734514</c:v>
                </c:pt>
                <c:pt idx="158">
                  <c:v>0.13982300884955753</c:v>
                </c:pt>
                <c:pt idx="159">
                  <c:v>0.1407079646017699</c:v>
                </c:pt>
                <c:pt idx="160">
                  <c:v>0.1415929203539823</c:v>
                </c:pt>
                <c:pt idx="161">
                  <c:v>0.1424778761061947</c:v>
                </c:pt>
                <c:pt idx="162">
                  <c:v>0.14336283185840709</c:v>
                </c:pt>
                <c:pt idx="163">
                  <c:v>0.14424778761061946</c:v>
                </c:pt>
                <c:pt idx="164">
                  <c:v>0.14513274336283186</c:v>
                </c:pt>
                <c:pt idx="165">
                  <c:v>0.14601769911504425</c:v>
                </c:pt>
                <c:pt idx="166">
                  <c:v>0.14690265486725665</c:v>
                </c:pt>
                <c:pt idx="167">
                  <c:v>0.14778761061946902</c:v>
                </c:pt>
                <c:pt idx="168">
                  <c:v>0.14867256637168141</c:v>
                </c:pt>
                <c:pt idx="169">
                  <c:v>0.14955752212389381</c:v>
                </c:pt>
                <c:pt idx="170">
                  <c:v>0.15044247787610621</c:v>
                </c:pt>
                <c:pt idx="171">
                  <c:v>0.15132743362831858</c:v>
                </c:pt>
                <c:pt idx="172">
                  <c:v>0.15221238938053097</c:v>
                </c:pt>
                <c:pt idx="173">
                  <c:v>0.15309734513274337</c:v>
                </c:pt>
                <c:pt idx="174">
                  <c:v>0.15398230088495576</c:v>
                </c:pt>
                <c:pt idx="175">
                  <c:v>0.15486725663716813</c:v>
                </c:pt>
                <c:pt idx="176">
                  <c:v>0.15575221238938053</c:v>
                </c:pt>
                <c:pt idx="177">
                  <c:v>0.15663716814159293</c:v>
                </c:pt>
                <c:pt idx="178">
                  <c:v>0.15752212389380532</c:v>
                </c:pt>
                <c:pt idx="179">
                  <c:v>0.15840707964601769</c:v>
                </c:pt>
                <c:pt idx="180">
                  <c:v>0.15929203539823009</c:v>
                </c:pt>
                <c:pt idx="181">
                  <c:v>0.16017699115044248</c:v>
                </c:pt>
                <c:pt idx="182">
                  <c:v>0.16106194690265488</c:v>
                </c:pt>
                <c:pt idx="183">
                  <c:v>0.16194690265486725</c:v>
                </c:pt>
                <c:pt idx="184">
                  <c:v>0.16283185840707964</c:v>
                </c:pt>
                <c:pt idx="185">
                  <c:v>0.16371681415929204</c:v>
                </c:pt>
                <c:pt idx="186">
                  <c:v>0.16460176991150444</c:v>
                </c:pt>
                <c:pt idx="187">
                  <c:v>0.1654867256637168</c:v>
                </c:pt>
                <c:pt idx="188">
                  <c:v>0.1663716814159292</c:v>
                </c:pt>
                <c:pt idx="189">
                  <c:v>0.1672566371681416</c:v>
                </c:pt>
                <c:pt idx="190">
                  <c:v>0.16814159292035399</c:v>
                </c:pt>
                <c:pt idx="191">
                  <c:v>0.16902654867256636</c:v>
                </c:pt>
                <c:pt idx="192">
                  <c:v>0.16991150442477876</c:v>
                </c:pt>
                <c:pt idx="193">
                  <c:v>0.17079646017699116</c:v>
                </c:pt>
                <c:pt idx="194">
                  <c:v>0.17168141592920355</c:v>
                </c:pt>
                <c:pt idx="195">
                  <c:v>0.17256637168141592</c:v>
                </c:pt>
                <c:pt idx="196">
                  <c:v>0.17345132743362832</c:v>
                </c:pt>
                <c:pt idx="197">
                  <c:v>0.17433628318584071</c:v>
                </c:pt>
                <c:pt idx="198">
                  <c:v>0.17522123893805311</c:v>
                </c:pt>
                <c:pt idx="199">
                  <c:v>0.17610619469026548</c:v>
                </c:pt>
                <c:pt idx="200">
                  <c:v>0.17699115044247787</c:v>
                </c:pt>
                <c:pt idx="201">
                  <c:v>0.17787610619469027</c:v>
                </c:pt>
                <c:pt idx="202">
                  <c:v>0.17876106194690267</c:v>
                </c:pt>
                <c:pt idx="203">
                  <c:v>0.17964601769911503</c:v>
                </c:pt>
                <c:pt idx="204">
                  <c:v>0.18053097345132743</c:v>
                </c:pt>
                <c:pt idx="205">
                  <c:v>0.18141592920353983</c:v>
                </c:pt>
                <c:pt idx="206">
                  <c:v>0.18230088495575222</c:v>
                </c:pt>
                <c:pt idx="207">
                  <c:v>0.18318584070796459</c:v>
                </c:pt>
                <c:pt idx="208">
                  <c:v>0.18407079646017699</c:v>
                </c:pt>
                <c:pt idx="209">
                  <c:v>0.18495575221238938</c:v>
                </c:pt>
                <c:pt idx="210">
                  <c:v>0.18584070796460178</c:v>
                </c:pt>
                <c:pt idx="211">
                  <c:v>0.18672566371681415</c:v>
                </c:pt>
                <c:pt idx="212">
                  <c:v>0.18761061946902655</c:v>
                </c:pt>
                <c:pt idx="213">
                  <c:v>0.18849557522123894</c:v>
                </c:pt>
                <c:pt idx="214">
                  <c:v>0.18938053097345134</c:v>
                </c:pt>
                <c:pt idx="215">
                  <c:v>0.19026548672566371</c:v>
                </c:pt>
                <c:pt idx="216">
                  <c:v>0.1911504424778761</c:v>
                </c:pt>
                <c:pt idx="217">
                  <c:v>0.1920353982300885</c:v>
                </c:pt>
                <c:pt idx="218">
                  <c:v>0.1929203539823009</c:v>
                </c:pt>
                <c:pt idx="219">
                  <c:v>0.19380530973451326</c:v>
                </c:pt>
                <c:pt idx="220">
                  <c:v>0.19469026548672566</c:v>
                </c:pt>
                <c:pt idx="221">
                  <c:v>0.19557522123893806</c:v>
                </c:pt>
                <c:pt idx="222">
                  <c:v>0.19646017699115045</c:v>
                </c:pt>
                <c:pt idx="223">
                  <c:v>0.19734513274336282</c:v>
                </c:pt>
                <c:pt idx="224">
                  <c:v>0.19823008849557522</c:v>
                </c:pt>
                <c:pt idx="225">
                  <c:v>0.19911504424778761</c:v>
                </c:pt>
                <c:pt idx="226">
                  <c:v>0.2</c:v>
                </c:pt>
                <c:pt idx="227">
                  <c:v>0.20088495575221238</c:v>
                </c:pt>
                <c:pt idx="228">
                  <c:v>0.20176991150442478</c:v>
                </c:pt>
                <c:pt idx="229">
                  <c:v>0.20265486725663717</c:v>
                </c:pt>
                <c:pt idx="230">
                  <c:v>0.20353982300884957</c:v>
                </c:pt>
                <c:pt idx="231">
                  <c:v>0.20442477876106194</c:v>
                </c:pt>
                <c:pt idx="232">
                  <c:v>0.20530973451327433</c:v>
                </c:pt>
                <c:pt idx="233">
                  <c:v>0.20619469026548673</c:v>
                </c:pt>
                <c:pt idx="234">
                  <c:v>0.20707964601769913</c:v>
                </c:pt>
                <c:pt idx="235">
                  <c:v>0.20796460176991149</c:v>
                </c:pt>
                <c:pt idx="236">
                  <c:v>0.20884955752212389</c:v>
                </c:pt>
                <c:pt idx="237">
                  <c:v>0.20973451327433629</c:v>
                </c:pt>
                <c:pt idx="238">
                  <c:v>0.21061946902654868</c:v>
                </c:pt>
                <c:pt idx="239">
                  <c:v>0.21150442477876105</c:v>
                </c:pt>
                <c:pt idx="240">
                  <c:v>0.21238938053097345</c:v>
                </c:pt>
                <c:pt idx="241">
                  <c:v>0.21327433628318584</c:v>
                </c:pt>
                <c:pt idx="242">
                  <c:v>0.21415929203539824</c:v>
                </c:pt>
                <c:pt idx="243">
                  <c:v>0.21504424778761061</c:v>
                </c:pt>
                <c:pt idx="244">
                  <c:v>0.21592920353982301</c:v>
                </c:pt>
                <c:pt idx="245">
                  <c:v>0.2168141592920354</c:v>
                </c:pt>
                <c:pt idx="246">
                  <c:v>0.2176991150442478</c:v>
                </c:pt>
                <c:pt idx="247">
                  <c:v>0.21858407079646017</c:v>
                </c:pt>
                <c:pt idx="248">
                  <c:v>0.21946902654867256</c:v>
                </c:pt>
                <c:pt idx="249">
                  <c:v>0.22035398230088496</c:v>
                </c:pt>
                <c:pt idx="250">
                  <c:v>0.22123893805309736</c:v>
                </c:pt>
                <c:pt idx="251">
                  <c:v>0.22212389380530972</c:v>
                </c:pt>
                <c:pt idx="252">
                  <c:v>0.22300884955752212</c:v>
                </c:pt>
                <c:pt idx="253">
                  <c:v>0.22389380530973452</c:v>
                </c:pt>
                <c:pt idx="254">
                  <c:v>0.22477876106194691</c:v>
                </c:pt>
                <c:pt idx="255">
                  <c:v>0.22566371681415928</c:v>
                </c:pt>
                <c:pt idx="256">
                  <c:v>0.22654867256637168</c:v>
                </c:pt>
                <c:pt idx="257">
                  <c:v>0.22743362831858407</c:v>
                </c:pt>
                <c:pt idx="258">
                  <c:v>0.22831858407079647</c:v>
                </c:pt>
                <c:pt idx="259">
                  <c:v>0.22920353982300884</c:v>
                </c:pt>
                <c:pt idx="260">
                  <c:v>0.23008849557522124</c:v>
                </c:pt>
                <c:pt idx="261">
                  <c:v>0.23097345132743363</c:v>
                </c:pt>
                <c:pt idx="262">
                  <c:v>0.23185840707964603</c:v>
                </c:pt>
                <c:pt idx="263">
                  <c:v>0.2327433628318584</c:v>
                </c:pt>
                <c:pt idx="264">
                  <c:v>0.23362831858407079</c:v>
                </c:pt>
                <c:pt idx="265">
                  <c:v>0.23451327433628319</c:v>
                </c:pt>
                <c:pt idx="266">
                  <c:v>0.23539823008849559</c:v>
                </c:pt>
                <c:pt idx="267">
                  <c:v>0.23628318584070795</c:v>
                </c:pt>
                <c:pt idx="268">
                  <c:v>0.23716814159292035</c:v>
                </c:pt>
                <c:pt idx="269">
                  <c:v>0.23805309734513275</c:v>
                </c:pt>
                <c:pt idx="270">
                  <c:v>0.23893805309734514</c:v>
                </c:pt>
                <c:pt idx="271">
                  <c:v>0.23982300884955751</c:v>
                </c:pt>
                <c:pt idx="272">
                  <c:v>0.24070796460176991</c:v>
                </c:pt>
                <c:pt idx="273">
                  <c:v>0.2415929203539823</c:v>
                </c:pt>
                <c:pt idx="274">
                  <c:v>0.2424778761061947</c:v>
                </c:pt>
                <c:pt idx="275">
                  <c:v>0.24336283185840707</c:v>
                </c:pt>
                <c:pt idx="276">
                  <c:v>0.24424778761061947</c:v>
                </c:pt>
                <c:pt idx="277">
                  <c:v>0.24513274336283186</c:v>
                </c:pt>
                <c:pt idx="278">
                  <c:v>0.24601769911504426</c:v>
                </c:pt>
                <c:pt idx="279">
                  <c:v>0.24690265486725663</c:v>
                </c:pt>
                <c:pt idx="280">
                  <c:v>0.24778761061946902</c:v>
                </c:pt>
                <c:pt idx="281">
                  <c:v>0.24867256637168142</c:v>
                </c:pt>
                <c:pt idx="282">
                  <c:v>0.24955752212389382</c:v>
                </c:pt>
                <c:pt idx="283">
                  <c:v>0.25044247787610618</c:v>
                </c:pt>
                <c:pt idx="284">
                  <c:v>0.25132743362831861</c:v>
                </c:pt>
                <c:pt idx="285">
                  <c:v>0.25221238938053098</c:v>
                </c:pt>
                <c:pt idx="286">
                  <c:v>0.25309734513274335</c:v>
                </c:pt>
                <c:pt idx="287">
                  <c:v>0.25398230088495577</c:v>
                </c:pt>
                <c:pt idx="288">
                  <c:v>0.25486725663716814</c:v>
                </c:pt>
                <c:pt idx="289">
                  <c:v>0.25575221238938051</c:v>
                </c:pt>
                <c:pt idx="290">
                  <c:v>0.25663716814159293</c:v>
                </c:pt>
                <c:pt idx="291">
                  <c:v>0.2575221238938053</c:v>
                </c:pt>
                <c:pt idx="292">
                  <c:v>0.25840707964601772</c:v>
                </c:pt>
                <c:pt idx="293">
                  <c:v>0.25929203539823009</c:v>
                </c:pt>
                <c:pt idx="294">
                  <c:v>0.26017699115044246</c:v>
                </c:pt>
                <c:pt idx="295">
                  <c:v>0.26106194690265488</c:v>
                </c:pt>
                <c:pt idx="296">
                  <c:v>0.26194690265486725</c:v>
                </c:pt>
                <c:pt idx="297">
                  <c:v>0.26283185840707962</c:v>
                </c:pt>
                <c:pt idx="298">
                  <c:v>0.26371681415929205</c:v>
                </c:pt>
                <c:pt idx="299">
                  <c:v>0.26460176991150441</c:v>
                </c:pt>
                <c:pt idx="300">
                  <c:v>0.26548672566371684</c:v>
                </c:pt>
                <c:pt idx="301">
                  <c:v>0.26637168141592921</c:v>
                </c:pt>
                <c:pt idx="302">
                  <c:v>0.26725663716814158</c:v>
                </c:pt>
                <c:pt idx="303">
                  <c:v>0.268141592920354</c:v>
                </c:pt>
                <c:pt idx="304">
                  <c:v>0.26902654867256637</c:v>
                </c:pt>
                <c:pt idx="305">
                  <c:v>0.26991150442477874</c:v>
                </c:pt>
                <c:pt idx="306">
                  <c:v>0.27079646017699116</c:v>
                </c:pt>
                <c:pt idx="307">
                  <c:v>0.27168141592920353</c:v>
                </c:pt>
                <c:pt idx="308">
                  <c:v>0.27256637168141595</c:v>
                </c:pt>
                <c:pt idx="309">
                  <c:v>0.27345132743362832</c:v>
                </c:pt>
                <c:pt idx="310">
                  <c:v>0.27433628318584069</c:v>
                </c:pt>
                <c:pt idx="311">
                  <c:v>0.27522123893805311</c:v>
                </c:pt>
                <c:pt idx="312">
                  <c:v>0.27610619469026548</c:v>
                </c:pt>
                <c:pt idx="313">
                  <c:v>0.27699115044247785</c:v>
                </c:pt>
                <c:pt idx="314">
                  <c:v>0.27787610619469028</c:v>
                </c:pt>
                <c:pt idx="315">
                  <c:v>0.27876106194690264</c:v>
                </c:pt>
                <c:pt idx="316">
                  <c:v>0.27964601769911507</c:v>
                </c:pt>
                <c:pt idx="317">
                  <c:v>0.28053097345132744</c:v>
                </c:pt>
                <c:pt idx="318">
                  <c:v>0.28141592920353981</c:v>
                </c:pt>
                <c:pt idx="319">
                  <c:v>0.28230088495575223</c:v>
                </c:pt>
                <c:pt idx="320">
                  <c:v>0.2831858407079646</c:v>
                </c:pt>
                <c:pt idx="321">
                  <c:v>0.28407079646017697</c:v>
                </c:pt>
                <c:pt idx="322">
                  <c:v>0.28495575221238939</c:v>
                </c:pt>
                <c:pt idx="323">
                  <c:v>0.28584070796460176</c:v>
                </c:pt>
                <c:pt idx="324">
                  <c:v>0.28672566371681418</c:v>
                </c:pt>
                <c:pt idx="325">
                  <c:v>0.28761061946902655</c:v>
                </c:pt>
                <c:pt idx="326">
                  <c:v>0.28849557522123892</c:v>
                </c:pt>
                <c:pt idx="327">
                  <c:v>0.28938053097345134</c:v>
                </c:pt>
                <c:pt idx="328">
                  <c:v>0.29026548672566371</c:v>
                </c:pt>
                <c:pt idx="329">
                  <c:v>0.29115044247787608</c:v>
                </c:pt>
                <c:pt idx="330">
                  <c:v>0.29203539823008851</c:v>
                </c:pt>
                <c:pt idx="331">
                  <c:v>0.29292035398230087</c:v>
                </c:pt>
                <c:pt idx="332">
                  <c:v>0.2938053097345133</c:v>
                </c:pt>
                <c:pt idx="333">
                  <c:v>0.29469026548672567</c:v>
                </c:pt>
                <c:pt idx="334">
                  <c:v>0.29557522123893804</c:v>
                </c:pt>
                <c:pt idx="335">
                  <c:v>0.29646017699115046</c:v>
                </c:pt>
                <c:pt idx="336">
                  <c:v>0.29734513274336283</c:v>
                </c:pt>
                <c:pt idx="337">
                  <c:v>0.2982300884955752</c:v>
                </c:pt>
                <c:pt idx="338">
                  <c:v>0.29911504424778762</c:v>
                </c:pt>
                <c:pt idx="339">
                  <c:v>0.3</c:v>
                </c:pt>
                <c:pt idx="340">
                  <c:v>0.30088495575221241</c:v>
                </c:pt>
                <c:pt idx="341">
                  <c:v>0.30176991150442478</c:v>
                </c:pt>
                <c:pt idx="342">
                  <c:v>0.30265486725663715</c:v>
                </c:pt>
                <c:pt idx="343">
                  <c:v>0.30353982300884957</c:v>
                </c:pt>
                <c:pt idx="344">
                  <c:v>0.30442477876106194</c:v>
                </c:pt>
                <c:pt idx="345">
                  <c:v>0.30530973451327431</c:v>
                </c:pt>
                <c:pt idx="346">
                  <c:v>0.30619469026548674</c:v>
                </c:pt>
                <c:pt idx="347">
                  <c:v>0.3070796460176991</c:v>
                </c:pt>
                <c:pt idx="348">
                  <c:v>0.30796460176991153</c:v>
                </c:pt>
                <c:pt idx="349">
                  <c:v>0.3088495575221239</c:v>
                </c:pt>
                <c:pt idx="350">
                  <c:v>0.30973451327433627</c:v>
                </c:pt>
                <c:pt idx="351">
                  <c:v>0.31061946902654869</c:v>
                </c:pt>
                <c:pt idx="352">
                  <c:v>0.31150442477876106</c:v>
                </c:pt>
                <c:pt idx="353">
                  <c:v>0.31238938053097343</c:v>
                </c:pt>
                <c:pt idx="354">
                  <c:v>0.31327433628318585</c:v>
                </c:pt>
                <c:pt idx="355">
                  <c:v>0.31415929203539822</c:v>
                </c:pt>
                <c:pt idx="356">
                  <c:v>0.31504424778761064</c:v>
                </c:pt>
                <c:pt idx="357">
                  <c:v>0.31592920353982301</c:v>
                </c:pt>
                <c:pt idx="358">
                  <c:v>0.31681415929203538</c:v>
                </c:pt>
                <c:pt idx="359">
                  <c:v>0.3176991150442478</c:v>
                </c:pt>
                <c:pt idx="360">
                  <c:v>0.31858407079646017</c:v>
                </c:pt>
                <c:pt idx="361">
                  <c:v>0.31946902654867254</c:v>
                </c:pt>
                <c:pt idx="362">
                  <c:v>0.32035398230088497</c:v>
                </c:pt>
                <c:pt idx="363">
                  <c:v>0.32123893805309733</c:v>
                </c:pt>
                <c:pt idx="364">
                  <c:v>0.32212389380530976</c:v>
                </c:pt>
                <c:pt idx="365">
                  <c:v>0.32300884955752213</c:v>
                </c:pt>
                <c:pt idx="366">
                  <c:v>0.32389380530973449</c:v>
                </c:pt>
                <c:pt idx="367">
                  <c:v>0.32477876106194692</c:v>
                </c:pt>
                <c:pt idx="368">
                  <c:v>0.32566371681415929</c:v>
                </c:pt>
                <c:pt idx="369">
                  <c:v>0.32654867256637166</c:v>
                </c:pt>
                <c:pt idx="370">
                  <c:v>0.32743362831858408</c:v>
                </c:pt>
                <c:pt idx="371">
                  <c:v>0.32831858407079645</c:v>
                </c:pt>
                <c:pt idx="372">
                  <c:v>0.32920353982300887</c:v>
                </c:pt>
                <c:pt idx="373">
                  <c:v>0.33008849557522124</c:v>
                </c:pt>
                <c:pt idx="374">
                  <c:v>0.33097345132743361</c:v>
                </c:pt>
                <c:pt idx="375">
                  <c:v>0.33185840707964603</c:v>
                </c:pt>
                <c:pt idx="376">
                  <c:v>0.3327433628318584</c:v>
                </c:pt>
                <c:pt idx="377">
                  <c:v>0.33362831858407077</c:v>
                </c:pt>
                <c:pt idx="378">
                  <c:v>0.3345132743362832</c:v>
                </c:pt>
                <c:pt idx="379">
                  <c:v>0.33539823008849556</c:v>
                </c:pt>
                <c:pt idx="380">
                  <c:v>0.33628318584070799</c:v>
                </c:pt>
                <c:pt idx="381">
                  <c:v>0.33716814159292036</c:v>
                </c:pt>
                <c:pt idx="382">
                  <c:v>0.33805309734513272</c:v>
                </c:pt>
                <c:pt idx="383">
                  <c:v>0.33893805309734515</c:v>
                </c:pt>
                <c:pt idx="384">
                  <c:v>0.33982300884955752</c:v>
                </c:pt>
                <c:pt idx="385">
                  <c:v>0.34070796460176989</c:v>
                </c:pt>
                <c:pt idx="386">
                  <c:v>0.34159292035398231</c:v>
                </c:pt>
                <c:pt idx="387">
                  <c:v>0.34247787610619468</c:v>
                </c:pt>
                <c:pt idx="388">
                  <c:v>0.3433628318584071</c:v>
                </c:pt>
                <c:pt idx="389">
                  <c:v>0.34424778761061947</c:v>
                </c:pt>
                <c:pt idx="390">
                  <c:v>0.34513274336283184</c:v>
                </c:pt>
                <c:pt idx="391">
                  <c:v>0.34601769911504426</c:v>
                </c:pt>
                <c:pt idx="392">
                  <c:v>0.34690265486725663</c:v>
                </c:pt>
                <c:pt idx="393">
                  <c:v>0.347787610619469</c:v>
                </c:pt>
                <c:pt idx="394">
                  <c:v>0.34867256637168142</c:v>
                </c:pt>
                <c:pt idx="395">
                  <c:v>0.34955752212389379</c:v>
                </c:pt>
                <c:pt idx="396">
                  <c:v>0.35044247787610622</c:v>
                </c:pt>
                <c:pt idx="397">
                  <c:v>0.35132743362831859</c:v>
                </c:pt>
                <c:pt idx="398">
                  <c:v>0.35221238938053095</c:v>
                </c:pt>
                <c:pt idx="399">
                  <c:v>0.35309734513274338</c:v>
                </c:pt>
                <c:pt idx="400">
                  <c:v>0.35398230088495575</c:v>
                </c:pt>
                <c:pt idx="401">
                  <c:v>0.35486725663716812</c:v>
                </c:pt>
                <c:pt idx="402">
                  <c:v>0.35575221238938054</c:v>
                </c:pt>
                <c:pt idx="403">
                  <c:v>0.35663716814159291</c:v>
                </c:pt>
                <c:pt idx="404">
                  <c:v>0.35752212389380533</c:v>
                </c:pt>
                <c:pt idx="405">
                  <c:v>0.3584070796460177</c:v>
                </c:pt>
                <c:pt idx="406">
                  <c:v>0.35929203539823007</c:v>
                </c:pt>
                <c:pt idx="407">
                  <c:v>0.36017699115044249</c:v>
                </c:pt>
                <c:pt idx="408">
                  <c:v>0.36106194690265486</c:v>
                </c:pt>
                <c:pt idx="409">
                  <c:v>0.36194690265486723</c:v>
                </c:pt>
                <c:pt idx="410">
                  <c:v>0.36283185840707965</c:v>
                </c:pt>
                <c:pt idx="411">
                  <c:v>0.36371681415929202</c:v>
                </c:pt>
                <c:pt idx="412">
                  <c:v>0.36460176991150445</c:v>
                </c:pt>
                <c:pt idx="413">
                  <c:v>0.36548672566371682</c:v>
                </c:pt>
                <c:pt idx="414">
                  <c:v>0.36637168141592918</c:v>
                </c:pt>
                <c:pt idx="415">
                  <c:v>0.36725663716814161</c:v>
                </c:pt>
                <c:pt idx="416">
                  <c:v>0.36814159292035398</c:v>
                </c:pt>
                <c:pt idx="417">
                  <c:v>0.36902654867256635</c:v>
                </c:pt>
                <c:pt idx="418">
                  <c:v>0.36991150442477877</c:v>
                </c:pt>
                <c:pt idx="419">
                  <c:v>0.37079646017699114</c:v>
                </c:pt>
                <c:pt idx="420">
                  <c:v>0.37168141592920356</c:v>
                </c:pt>
                <c:pt idx="421">
                  <c:v>0.37256637168141593</c:v>
                </c:pt>
                <c:pt idx="422">
                  <c:v>0.3734513274336283</c:v>
                </c:pt>
                <c:pt idx="423">
                  <c:v>0.37433628318584072</c:v>
                </c:pt>
                <c:pt idx="424">
                  <c:v>0.37522123893805309</c:v>
                </c:pt>
                <c:pt idx="425">
                  <c:v>0.37610619469026546</c:v>
                </c:pt>
                <c:pt idx="426">
                  <c:v>0.37699115044247788</c:v>
                </c:pt>
                <c:pt idx="427">
                  <c:v>0.37787610619469025</c:v>
                </c:pt>
                <c:pt idx="428">
                  <c:v>0.37876106194690268</c:v>
                </c:pt>
                <c:pt idx="429">
                  <c:v>0.37964601769911505</c:v>
                </c:pt>
                <c:pt idx="430">
                  <c:v>0.38053097345132741</c:v>
                </c:pt>
                <c:pt idx="431">
                  <c:v>0.38141592920353984</c:v>
                </c:pt>
                <c:pt idx="432">
                  <c:v>0.38230088495575221</c:v>
                </c:pt>
                <c:pt idx="433">
                  <c:v>0.38318584070796458</c:v>
                </c:pt>
                <c:pt idx="434">
                  <c:v>0.384070796460177</c:v>
                </c:pt>
                <c:pt idx="435">
                  <c:v>0.38495575221238937</c:v>
                </c:pt>
                <c:pt idx="436">
                  <c:v>0.38584070796460179</c:v>
                </c:pt>
                <c:pt idx="437">
                  <c:v>0.38672566371681416</c:v>
                </c:pt>
                <c:pt idx="438">
                  <c:v>0.38761061946902653</c:v>
                </c:pt>
                <c:pt idx="439">
                  <c:v>0.38849557522123895</c:v>
                </c:pt>
                <c:pt idx="440">
                  <c:v>0.38938053097345132</c:v>
                </c:pt>
                <c:pt idx="441">
                  <c:v>0.39026548672566369</c:v>
                </c:pt>
                <c:pt idx="442">
                  <c:v>0.39115044247787611</c:v>
                </c:pt>
                <c:pt idx="443">
                  <c:v>0.39203539823008848</c:v>
                </c:pt>
                <c:pt idx="444">
                  <c:v>0.39292035398230091</c:v>
                </c:pt>
                <c:pt idx="445">
                  <c:v>0.39380530973451328</c:v>
                </c:pt>
                <c:pt idx="446">
                  <c:v>0.39469026548672564</c:v>
                </c:pt>
                <c:pt idx="447">
                  <c:v>0.39557522123893807</c:v>
                </c:pt>
                <c:pt idx="448">
                  <c:v>0.39646017699115044</c:v>
                </c:pt>
                <c:pt idx="449">
                  <c:v>0.39734513274336281</c:v>
                </c:pt>
                <c:pt idx="450">
                  <c:v>0.39823008849557523</c:v>
                </c:pt>
                <c:pt idx="451">
                  <c:v>0.3991150442477876</c:v>
                </c:pt>
                <c:pt idx="452">
                  <c:v>0.4</c:v>
                </c:pt>
                <c:pt idx="453">
                  <c:v>0.40088495575221239</c:v>
                </c:pt>
                <c:pt idx="454">
                  <c:v>0.40176991150442476</c:v>
                </c:pt>
                <c:pt idx="455">
                  <c:v>0.40265486725663718</c:v>
                </c:pt>
                <c:pt idx="456">
                  <c:v>0.40353982300884955</c:v>
                </c:pt>
                <c:pt idx="457">
                  <c:v>0.40442477876106192</c:v>
                </c:pt>
                <c:pt idx="458">
                  <c:v>0.40530973451327434</c:v>
                </c:pt>
                <c:pt idx="459">
                  <c:v>0.40619469026548671</c:v>
                </c:pt>
                <c:pt idx="460">
                  <c:v>0.40707964601769914</c:v>
                </c:pt>
                <c:pt idx="461">
                  <c:v>0.40796460176991151</c:v>
                </c:pt>
                <c:pt idx="462">
                  <c:v>0.40884955752212387</c:v>
                </c:pt>
                <c:pt idx="463">
                  <c:v>0.4097345132743363</c:v>
                </c:pt>
                <c:pt idx="464">
                  <c:v>0.41061946902654867</c:v>
                </c:pt>
                <c:pt idx="465">
                  <c:v>0.41150442477876104</c:v>
                </c:pt>
                <c:pt idx="466">
                  <c:v>0.41238938053097346</c:v>
                </c:pt>
                <c:pt idx="467">
                  <c:v>0.41327433628318583</c:v>
                </c:pt>
                <c:pt idx="468">
                  <c:v>0.41415929203539825</c:v>
                </c:pt>
                <c:pt idx="469">
                  <c:v>0.41504424778761062</c:v>
                </c:pt>
                <c:pt idx="470">
                  <c:v>0.41592920353982299</c:v>
                </c:pt>
                <c:pt idx="471">
                  <c:v>0.41681415929203541</c:v>
                </c:pt>
                <c:pt idx="472">
                  <c:v>0.41769911504424778</c:v>
                </c:pt>
                <c:pt idx="473">
                  <c:v>0.41858407079646015</c:v>
                </c:pt>
                <c:pt idx="474">
                  <c:v>0.41946902654867257</c:v>
                </c:pt>
                <c:pt idx="475">
                  <c:v>0.42035398230088494</c:v>
                </c:pt>
                <c:pt idx="476">
                  <c:v>0.42123893805309737</c:v>
                </c:pt>
                <c:pt idx="477">
                  <c:v>0.42212389380530974</c:v>
                </c:pt>
                <c:pt idx="478">
                  <c:v>0.4230088495575221</c:v>
                </c:pt>
                <c:pt idx="479">
                  <c:v>0.42389380530973453</c:v>
                </c:pt>
                <c:pt idx="480">
                  <c:v>0.4247787610619469</c:v>
                </c:pt>
                <c:pt idx="481">
                  <c:v>0.42566371681415927</c:v>
                </c:pt>
                <c:pt idx="482">
                  <c:v>0.42654867256637169</c:v>
                </c:pt>
                <c:pt idx="483">
                  <c:v>0.42743362831858406</c:v>
                </c:pt>
                <c:pt idx="484">
                  <c:v>0.42831858407079648</c:v>
                </c:pt>
                <c:pt idx="485">
                  <c:v>0.42920353982300885</c:v>
                </c:pt>
                <c:pt idx="486">
                  <c:v>0.43008849557522122</c:v>
                </c:pt>
                <c:pt idx="487">
                  <c:v>0.43097345132743364</c:v>
                </c:pt>
                <c:pt idx="488">
                  <c:v>0.43185840707964601</c:v>
                </c:pt>
                <c:pt idx="489">
                  <c:v>0.43274336283185838</c:v>
                </c:pt>
                <c:pt idx="490">
                  <c:v>0.4336283185840708</c:v>
                </c:pt>
                <c:pt idx="491">
                  <c:v>0.43451327433628317</c:v>
                </c:pt>
                <c:pt idx="492">
                  <c:v>0.4353982300884956</c:v>
                </c:pt>
                <c:pt idx="493">
                  <c:v>0.43628318584070797</c:v>
                </c:pt>
                <c:pt idx="494">
                  <c:v>0.43716814159292033</c:v>
                </c:pt>
                <c:pt idx="495">
                  <c:v>0.43805309734513276</c:v>
                </c:pt>
                <c:pt idx="496">
                  <c:v>0.43893805309734513</c:v>
                </c:pt>
                <c:pt idx="497">
                  <c:v>0.4398230088495575</c:v>
                </c:pt>
                <c:pt idx="498">
                  <c:v>0.44070796460176992</c:v>
                </c:pt>
                <c:pt idx="499">
                  <c:v>0.44159292035398229</c:v>
                </c:pt>
                <c:pt idx="500">
                  <c:v>0.44247787610619471</c:v>
                </c:pt>
                <c:pt idx="501">
                  <c:v>0.44336283185840708</c:v>
                </c:pt>
                <c:pt idx="502">
                  <c:v>0.44424778761061945</c:v>
                </c:pt>
                <c:pt idx="503">
                  <c:v>0.44513274336283187</c:v>
                </c:pt>
                <c:pt idx="504">
                  <c:v>0.44601769911504424</c:v>
                </c:pt>
                <c:pt idx="505">
                  <c:v>0.44690265486725661</c:v>
                </c:pt>
                <c:pt idx="506">
                  <c:v>0.44778761061946903</c:v>
                </c:pt>
                <c:pt idx="507">
                  <c:v>0.4486725663716814</c:v>
                </c:pt>
                <c:pt idx="508">
                  <c:v>0.44955752212389383</c:v>
                </c:pt>
                <c:pt idx="509">
                  <c:v>0.4504424778761062</c:v>
                </c:pt>
                <c:pt idx="510">
                  <c:v>0.45132743362831856</c:v>
                </c:pt>
                <c:pt idx="511">
                  <c:v>0.45221238938053099</c:v>
                </c:pt>
                <c:pt idx="512">
                  <c:v>0.45309734513274336</c:v>
                </c:pt>
                <c:pt idx="513">
                  <c:v>0.45398230088495573</c:v>
                </c:pt>
                <c:pt idx="514">
                  <c:v>0.45486725663716815</c:v>
                </c:pt>
                <c:pt idx="515">
                  <c:v>0.45575221238938052</c:v>
                </c:pt>
                <c:pt idx="516">
                  <c:v>0.45663716814159294</c:v>
                </c:pt>
                <c:pt idx="517">
                  <c:v>0.45752212389380531</c:v>
                </c:pt>
                <c:pt idx="518">
                  <c:v>0.45840707964601768</c:v>
                </c:pt>
                <c:pt idx="519">
                  <c:v>0.4592920353982301</c:v>
                </c:pt>
                <c:pt idx="520">
                  <c:v>0.46017699115044247</c:v>
                </c:pt>
                <c:pt idx="521">
                  <c:v>0.46106194690265484</c:v>
                </c:pt>
                <c:pt idx="522">
                  <c:v>0.46194690265486726</c:v>
                </c:pt>
                <c:pt idx="523">
                  <c:v>0.46283185840707963</c:v>
                </c:pt>
                <c:pt idx="524">
                  <c:v>0.46371681415929206</c:v>
                </c:pt>
                <c:pt idx="525">
                  <c:v>0.46460176991150443</c:v>
                </c:pt>
                <c:pt idx="526">
                  <c:v>0.46548672566371679</c:v>
                </c:pt>
                <c:pt idx="527">
                  <c:v>0.46637168141592922</c:v>
                </c:pt>
                <c:pt idx="528">
                  <c:v>0.46725663716814159</c:v>
                </c:pt>
                <c:pt idx="529">
                  <c:v>0.46814159292035395</c:v>
                </c:pt>
                <c:pt idx="530">
                  <c:v>0.46902654867256638</c:v>
                </c:pt>
                <c:pt idx="531">
                  <c:v>0.46991150442477875</c:v>
                </c:pt>
                <c:pt idx="532">
                  <c:v>0.47079646017699117</c:v>
                </c:pt>
                <c:pt idx="533">
                  <c:v>0.47168141592920354</c:v>
                </c:pt>
                <c:pt idx="534">
                  <c:v>0.47256637168141591</c:v>
                </c:pt>
                <c:pt idx="535">
                  <c:v>0.47345132743362833</c:v>
                </c:pt>
                <c:pt idx="536">
                  <c:v>0.4743362831858407</c:v>
                </c:pt>
                <c:pt idx="537">
                  <c:v>0.47522123893805307</c:v>
                </c:pt>
                <c:pt idx="538">
                  <c:v>0.47610619469026549</c:v>
                </c:pt>
                <c:pt idx="539">
                  <c:v>0.47699115044247786</c:v>
                </c:pt>
                <c:pt idx="540">
                  <c:v>0.47787610619469029</c:v>
                </c:pt>
                <c:pt idx="541">
                  <c:v>0.47876106194690266</c:v>
                </c:pt>
                <c:pt idx="542">
                  <c:v>0.47964601769911502</c:v>
                </c:pt>
                <c:pt idx="543">
                  <c:v>0.48053097345132745</c:v>
                </c:pt>
                <c:pt idx="544">
                  <c:v>0.48141592920353982</c:v>
                </c:pt>
                <c:pt idx="545">
                  <c:v>0.48230088495575218</c:v>
                </c:pt>
                <c:pt idx="546">
                  <c:v>0.48318584070796461</c:v>
                </c:pt>
                <c:pt idx="547">
                  <c:v>0.48407079646017698</c:v>
                </c:pt>
                <c:pt idx="548">
                  <c:v>0.4849557522123894</c:v>
                </c:pt>
                <c:pt idx="549">
                  <c:v>0.48584070796460177</c:v>
                </c:pt>
                <c:pt idx="550">
                  <c:v>0.48672566371681414</c:v>
                </c:pt>
                <c:pt idx="551">
                  <c:v>0.48761061946902656</c:v>
                </c:pt>
                <c:pt idx="552">
                  <c:v>0.48849557522123893</c:v>
                </c:pt>
                <c:pt idx="553">
                  <c:v>0.4893805309734513</c:v>
                </c:pt>
                <c:pt idx="554">
                  <c:v>0.49026548672566372</c:v>
                </c:pt>
                <c:pt idx="555">
                  <c:v>0.49115044247787609</c:v>
                </c:pt>
                <c:pt idx="556">
                  <c:v>0.49203539823008852</c:v>
                </c:pt>
                <c:pt idx="557">
                  <c:v>0.49292035398230089</c:v>
                </c:pt>
                <c:pt idx="558">
                  <c:v>0.49380530973451325</c:v>
                </c:pt>
                <c:pt idx="559">
                  <c:v>0.49469026548672568</c:v>
                </c:pt>
                <c:pt idx="560">
                  <c:v>0.49557522123893805</c:v>
                </c:pt>
                <c:pt idx="561">
                  <c:v>0.49646017699115041</c:v>
                </c:pt>
                <c:pt idx="562">
                  <c:v>0.49734513274336284</c:v>
                </c:pt>
                <c:pt idx="563">
                  <c:v>0.49823008849557521</c:v>
                </c:pt>
                <c:pt idx="564">
                  <c:v>0.49911504424778763</c:v>
                </c:pt>
                <c:pt idx="565">
                  <c:v>0.5</c:v>
                </c:pt>
                <c:pt idx="566">
                  <c:v>0.50088495575221237</c:v>
                </c:pt>
                <c:pt idx="567">
                  <c:v>0.50176991150442474</c:v>
                </c:pt>
                <c:pt idx="568">
                  <c:v>0.50265486725663722</c:v>
                </c:pt>
                <c:pt idx="569">
                  <c:v>0.50353982300884959</c:v>
                </c:pt>
                <c:pt idx="570">
                  <c:v>0.50442477876106195</c:v>
                </c:pt>
                <c:pt idx="571">
                  <c:v>0.50530973451327432</c:v>
                </c:pt>
                <c:pt idx="572">
                  <c:v>0.50619469026548669</c:v>
                </c:pt>
                <c:pt idx="573">
                  <c:v>0.50707964601769917</c:v>
                </c:pt>
                <c:pt idx="574">
                  <c:v>0.50796460176991154</c:v>
                </c:pt>
                <c:pt idx="575">
                  <c:v>0.50884955752212391</c:v>
                </c:pt>
                <c:pt idx="576">
                  <c:v>0.50973451327433628</c:v>
                </c:pt>
                <c:pt idx="577">
                  <c:v>0.51061946902654864</c:v>
                </c:pt>
                <c:pt idx="578">
                  <c:v>0.51150442477876101</c:v>
                </c:pt>
                <c:pt idx="579">
                  <c:v>0.51238938053097349</c:v>
                </c:pt>
                <c:pt idx="580">
                  <c:v>0.51327433628318586</c:v>
                </c:pt>
                <c:pt idx="581">
                  <c:v>0.51415929203539823</c:v>
                </c:pt>
                <c:pt idx="582">
                  <c:v>0.5150442477876106</c:v>
                </c:pt>
                <c:pt idx="583">
                  <c:v>0.51592920353982297</c:v>
                </c:pt>
                <c:pt idx="584">
                  <c:v>0.51681415929203545</c:v>
                </c:pt>
                <c:pt idx="585">
                  <c:v>0.51769911504424782</c:v>
                </c:pt>
                <c:pt idx="586">
                  <c:v>0.51858407079646018</c:v>
                </c:pt>
                <c:pt idx="587">
                  <c:v>0.51946902654867255</c:v>
                </c:pt>
                <c:pt idx="588">
                  <c:v>0.52035398230088492</c:v>
                </c:pt>
                <c:pt idx="589">
                  <c:v>0.5212389380530974</c:v>
                </c:pt>
                <c:pt idx="590">
                  <c:v>0.52212389380530977</c:v>
                </c:pt>
                <c:pt idx="591">
                  <c:v>0.52300884955752214</c:v>
                </c:pt>
                <c:pt idx="592">
                  <c:v>0.52389380530973451</c:v>
                </c:pt>
                <c:pt idx="593">
                  <c:v>0.52477876106194687</c:v>
                </c:pt>
                <c:pt idx="594">
                  <c:v>0.52566371681415924</c:v>
                </c:pt>
                <c:pt idx="595">
                  <c:v>0.52654867256637172</c:v>
                </c:pt>
                <c:pt idx="596">
                  <c:v>0.52743362831858409</c:v>
                </c:pt>
                <c:pt idx="597">
                  <c:v>0.52831858407079646</c:v>
                </c:pt>
                <c:pt idx="598">
                  <c:v>0.52920353982300883</c:v>
                </c:pt>
                <c:pt idx="599">
                  <c:v>0.5300884955752212</c:v>
                </c:pt>
                <c:pt idx="600">
                  <c:v>0.53097345132743368</c:v>
                </c:pt>
                <c:pt idx="601">
                  <c:v>0.53185840707964605</c:v>
                </c:pt>
                <c:pt idx="602">
                  <c:v>0.53274336283185841</c:v>
                </c:pt>
                <c:pt idx="603">
                  <c:v>0.53362831858407078</c:v>
                </c:pt>
                <c:pt idx="604">
                  <c:v>0.53451327433628315</c:v>
                </c:pt>
                <c:pt idx="605">
                  <c:v>0.53539823008849563</c:v>
                </c:pt>
                <c:pt idx="606">
                  <c:v>0.536283185840708</c:v>
                </c:pt>
                <c:pt idx="607">
                  <c:v>0.53716814159292037</c:v>
                </c:pt>
                <c:pt idx="608">
                  <c:v>0.53805309734513274</c:v>
                </c:pt>
                <c:pt idx="609">
                  <c:v>0.5389380530973451</c:v>
                </c:pt>
                <c:pt idx="610">
                  <c:v>0.53982300884955747</c:v>
                </c:pt>
                <c:pt idx="611">
                  <c:v>0.54070796460176995</c:v>
                </c:pt>
                <c:pt idx="612">
                  <c:v>0.54159292035398232</c:v>
                </c:pt>
                <c:pt idx="613">
                  <c:v>0.54247787610619469</c:v>
                </c:pt>
                <c:pt idx="614">
                  <c:v>0.54336283185840706</c:v>
                </c:pt>
                <c:pt idx="615">
                  <c:v>0.54424778761061943</c:v>
                </c:pt>
                <c:pt idx="616">
                  <c:v>0.54513274336283191</c:v>
                </c:pt>
                <c:pt idx="617">
                  <c:v>0.54601769911504427</c:v>
                </c:pt>
                <c:pt idx="618">
                  <c:v>0.54690265486725664</c:v>
                </c:pt>
                <c:pt idx="619">
                  <c:v>0.54778761061946901</c:v>
                </c:pt>
                <c:pt idx="620">
                  <c:v>0.54867256637168138</c:v>
                </c:pt>
                <c:pt idx="621">
                  <c:v>0.54955752212389386</c:v>
                </c:pt>
                <c:pt idx="622">
                  <c:v>0.55044247787610623</c:v>
                </c:pt>
                <c:pt idx="623">
                  <c:v>0.5513274336283186</c:v>
                </c:pt>
                <c:pt idx="624">
                  <c:v>0.55221238938053097</c:v>
                </c:pt>
                <c:pt idx="625">
                  <c:v>0.55309734513274333</c:v>
                </c:pt>
                <c:pt idx="626">
                  <c:v>0.5539823008849557</c:v>
                </c:pt>
                <c:pt idx="627">
                  <c:v>0.55486725663716818</c:v>
                </c:pt>
                <c:pt idx="628">
                  <c:v>0.55575221238938055</c:v>
                </c:pt>
                <c:pt idx="629">
                  <c:v>0.55663716814159292</c:v>
                </c:pt>
                <c:pt idx="630">
                  <c:v>0.55752212389380529</c:v>
                </c:pt>
                <c:pt idx="631">
                  <c:v>0.55840707964601766</c:v>
                </c:pt>
                <c:pt idx="632">
                  <c:v>0.55929203539823014</c:v>
                </c:pt>
                <c:pt idx="633">
                  <c:v>0.5601769911504425</c:v>
                </c:pt>
                <c:pt idx="634">
                  <c:v>0.56106194690265487</c:v>
                </c:pt>
                <c:pt idx="635">
                  <c:v>0.56194690265486724</c:v>
                </c:pt>
                <c:pt idx="636">
                  <c:v>0.56283185840707961</c:v>
                </c:pt>
                <c:pt idx="637">
                  <c:v>0.56371681415929209</c:v>
                </c:pt>
                <c:pt idx="638">
                  <c:v>0.56460176991150446</c:v>
                </c:pt>
                <c:pt idx="639">
                  <c:v>0.56548672566371683</c:v>
                </c:pt>
                <c:pt idx="640">
                  <c:v>0.5663716814159292</c:v>
                </c:pt>
                <c:pt idx="641">
                  <c:v>0.56725663716814156</c:v>
                </c:pt>
                <c:pt idx="642">
                  <c:v>0.56814159292035393</c:v>
                </c:pt>
                <c:pt idx="643">
                  <c:v>0.56902654867256641</c:v>
                </c:pt>
                <c:pt idx="644">
                  <c:v>0.56991150442477878</c:v>
                </c:pt>
                <c:pt idx="645">
                  <c:v>0.57079646017699115</c:v>
                </c:pt>
                <c:pt idx="646">
                  <c:v>0.57168141592920352</c:v>
                </c:pt>
                <c:pt idx="647">
                  <c:v>0.57256637168141589</c:v>
                </c:pt>
                <c:pt idx="648">
                  <c:v>0.57345132743362837</c:v>
                </c:pt>
                <c:pt idx="649">
                  <c:v>0.57433628318584073</c:v>
                </c:pt>
                <c:pt idx="650">
                  <c:v>0.5752212389380531</c:v>
                </c:pt>
                <c:pt idx="651">
                  <c:v>0.57610619469026547</c:v>
                </c:pt>
                <c:pt idx="652">
                  <c:v>0.57699115044247784</c:v>
                </c:pt>
                <c:pt idx="653">
                  <c:v>0.57787610619469032</c:v>
                </c:pt>
                <c:pt idx="654">
                  <c:v>0.57876106194690269</c:v>
                </c:pt>
                <c:pt idx="655">
                  <c:v>0.57964601769911506</c:v>
                </c:pt>
                <c:pt idx="656">
                  <c:v>0.58053097345132743</c:v>
                </c:pt>
                <c:pt idx="657">
                  <c:v>0.58141592920353979</c:v>
                </c:pt>
                <c:pt idx="658">
                  <c:v>0.58230088495575216</c:v>
                </c:pt>
                <c:pt idx="659">
                  <c:v>0.58318584070796464</c:v>
                </c:pt>
                <c:pt idx="660">
                  <c:v>0.58407079646017701</c:v>
                </c:pt>
                <c:pt idx="661">
                  <c:v>0.58495575221238938</c:v>
                </c:pt>
                <c:pt idx="662">
                  <c:v>0.58584070796460175</c:v>
                </c:pt>
                <c:pt idx="663">
                  <c:v>0.58672566371681412</c:v>
                </c:pt>
                <c:pt idx="664">
                  <c:v>0.5876106194690266</c:v>
                </c:pt>
                <c:pt idx="665">
                  <c:v>0.58849557522123896</c:v>
                </c:pt>
                <c:pt idx="666">
                  <c:v>0.58938053097345133</c:v>
                </c:pt>
                <c:pt idx="667">
                  <c:v>0.5902654867256637</c:v>
                </c:pt>
                <c:pt idx="668">
                  <c:v>0.59115044247787607</c:v>
                </c:pt>
                <c:pt idx="669">
                  <c:v>0.59203539823008855</c:v>
                </c:pt>
                <c:pt idx="670">
                  <c:v>0.59292035398230092</c:v>
                </c:pt>
                <c:pt idx="671">
                  <c:v>0.59380530973451329</c:v>
                </c:pt>
                <c:pt idx="672">
                  <c:v>0.59469026548672566</c:v>
                </c:pt>
                <c:pt idx="673">
                  <c:v>0.59557522123893802</c:v>
                </c:pt>
                <c:pt idx="674">
                  <c:v>0.59646017699115039</c:v>
                </c:pt>
                <c:pt idx="675">
                  <c:v>0.59734513274336287</c:v>
                </c:pt>
                <c:pt idx="676">
                  <c:v>0.59823008849557524</c:v>
                </c:pt>
                <c:pt idx="677">
                  <c:v>0.59911504424778761</c:v>
                </c:pt>
                <c:pt idx="678">
                  <c:v>0.6</c:v>
                </c:pt>
                <c:pt idx="679">
                  <c:v>0.60088495575221235</c:v>
                </c:pt>
                <c:pt idx="680">
                  <c:v>0.60176991150442483</c:v>
                </c:pt>
                <c:pt idx="681">
                  <c:v>0.60265486725663719</c:v>
                </c:pt>
                <c:pt idx="682">
                  <c:v>0.60353982300884956</c:v>
                </c:pt>
                <c:pt idx="683">
                  <c:v>0.60442477876106193</c:v>
                </c:pt>
                <c:pt idx="684">
                  <c:v>0.6053097345132743</c:v>
                </c:pt>
                <c:pt idx="685">
                  <c:v>0.60619469026548678</c:v>
                </c:pt>
                <c:pt idx="686">
                  <c:v>0.60707964601769915</c:v>
                </c:pt>
                <c:pt idx="687">
                  <c:v>0.60796460176991152</c:v>
                </c:pt>
                <c:pt idx="688">
                  <c:v>0.60884955752212389</c:v>
                </c:pt>
                <c:pt idx="689">
                  <c:v>0.60973451327433625</c:v>
                </c:pt>
                <c:pt idx="690">
                  <c:v>0.61061946902654862</c:v>
                </c:pt>
                <c:pt idx="691">
                  <c:v>0.6115044247787611</c:v>
                </c:pt>
                <c:pt idx="692">
                  <c:v>0.61238938053097347</c:v>
                </c:pt>
                <c:pt idx="693">
                  <c:v>0.61327433628318584</c:v>
                </c:pt>
                <c:pt idx="694">
                  <c:v>0.61415929203539821</c:v>
                </c:pt>
                <c:pt idx="695">
                  <c:v>0.61504424778761058</c:v>
                </c:pt>
                <c:pt idx="696">
                  <c:v>0.61592920353982306</c:v>
                </c:pt>
                <c:pt idx="697">
                  <c:v>0.61681415929203542</c:v>
                </c:pt>
                <c:pt idx="698">
                  <c:v>0.61769911504424779</c:v>
                </c:pt>
                <c:pt idx="699">
                  <c:v>0.61858407079646016</c:v>
                </c:pt>
                <c:pt idx="700">
                  <c:v>0.61946902654867253</c:v>
                </c:pt>
                <c:pt idx="701">
                  <c:v>0.62035398230088501</c:v>
                </c:pt>
                <c:pt idx="702">
                  <c:v>0.62123893805309738</c:v>
                </c:pt>
                <c:pt idx="703">
                  <c:v>0.62212389380530975</c:v>
                </c:pt>
                <c:pt idx="704">
                  <c:v>0.62300884955752212</c:v>
                </c:pt>
                <c:pt idx="705">
                  <c:v>0.62389380530973448</c:v>
                </c:pt>
                <c:pt idx="706">
                  <c:v>0.62477876106194685</c:v>
                </c:pt>
                <c:pt idx="707">
                  <c:v>0.62566371681415933</c:v>
                </c:pt>
                <c:pt idx="708">
                  <c:v>0.6265486725663717</c:v>
                </c:pt>
                <c:pt idx="709">
                  <c:v>0.62743362831858407</c:v>
                </c:pt>
                <c:pt idx="710">
                  <c:v>0.62831858407079644</c:v>
                </c:pt>
                <c:pt idx="711">
                  <c:v>0.62920353982300881</c:v>
                </c:pt>
                <c:pt idx="712">
                  <c:v>0.63008849557522129</c:v>
                </c:pt>
                <c:pt idx="713">
                  <c:v>0.63097345132743365</c:v>
                </c:pt>
                <c:pt idx="714">
                  <c:v>0.63185840707964602</c:v>
                </c:pt>
                <c:pt idx="715">
                  <c:v>0.63274336283185839</c:v>
                </c:pt>
                <c:pt idx="716">
                  <c:v>0.63362831858407076</c:v>
                </c:pt>
                <c:pt idx="717">
                  <c:v>0.63451327433628324</c:v>
                </c:pt>
                <c:pt idx="718">
                  <c:v>0.63539823008849561</c:v>
                </c:pt>
                <c:pt idx="719">
                  <c:v>0.63628318584070798</c:v>
                </c:pt>
                <c:pt idx="720">
                  <c:v>0.63716814159292035</c:v>
                </c:pt>
                <c:pt idx="721">
                  <c:v>0.63805309734513271</c:v>
                </c:pt>
                <c:pt idx="722">
                  <c:v>0.63893805309734508</c:v>
                </c:pt>
                <c:pt idx="723">
                  <c:v>0.63982300884955756</c:v>
                </c:pt>
                <c:pt idx="724">
                  <c:v>0.64070796460176993</c:v>
                </c:pt>
                <c:pt idx="725">
                  <c:v>0.6415929203539823</c:v>
                </c:pt>
                <c:pt idx="726">
                  <c:v>0.64247787610619467</c:v>
                </c:pt>
                <c:pt idx="727">
                  <c:v>0.64336283185840704</c:v>
                </c:pt>
                <c:pt idx="728">
                  <c:v>0.64424778761061952</c:v>
                </c:pt>
                <c:pt idx="729">
                  <c:v>0.64513274336283188</c:v>
                </c:pt>
                <c:pt idx="730">
                  <c:v>0.64601769911504425</c:v>
                </c:pt>
                <c:pt idx="731">
                  <c:v>0.64690265486725662</c:v>
                </c:pt>
                <c:pt idx="732">
                  <c:v>0.64778761061946899</c:v>
                </c:pt>
                <c:pt idx="733">
                  <c:v>0.64867256637168147</c:v>
                </c:pt>
                <c:pt idx="734">
                  <c:v>0.64955752212389384</c:v>
                </c:pt>
                <c:pt idx="735">
                  <c:v>0.65044247787610621</c:v>
                </c:pt>
                <c:pt idx="736">
                  <c:v>0.65132743362831858</c:v>
                </c:pt>
                <c:pt idx="737">
                  <c:v>0.65221238938053094</c:v>
                </c:pt>
                <c:pt idx="738">
                  <c:v>0.65309734513274331</c:v>
                </c:pt>
                <c:pt idx="739">
                  <c:v>0.65398230088495579</c:v>
                </c:pt>
                <c:pt idx="740">
                  <c:v>0.65486725663716816</c:v>
                </c:pt>
                <c:pt idx="741">
                  <c:v>0.65575221238938053</c:v>
                </c:pt>
                <c:pt idx="742">
                  <c:v>0.6566371681415929</c:v>
                </c:pt>
                <c:pt idx="743">
                  <c:v>0.65752212389380527</c:v>
                </c:pt>
                <c:pt idx="744">
                  <c:v>0.65840707964601775</c:v>
                </c:pt>
                <c:pt idx="745">
                  <c:v>0.65929203539823011</c:v>
                </c:pt>
                <c:pt idx="746">
                  <c:v>0.66017699115044248</c:v>
                </c:pt>
                <c:pt idx="747">
                  <c:v>0.66106194690265485</c:v>
                </c:pt>
                <c:pt idx="748">
                  <c:v>0.66194690265486722</c:v>
                </c:pt>
                <c:pt idx="749">
                  <c:v>0.6628318584070797</c:v>
                </c:pt>
                <c:pt idx="750">
                  <c:v>0.66371681415929207</c:v>
                </c:pt>
                <c:pt idx="751">
                  <c:v>0.66460176991150444</c:v>
                </c:pt>
                <c:pt idx="752">
                  <c:v>0.6654867256637168</c:v>
                </c:pt>
                <c:pt idx="753">
                  <c:v>0.66637168141592917</c:v>
                </c:pt>
                <c:pt idx="754">
                  <c:v>0.66725663716814154</c:v>
                </c:pt>
                <c:pt idx="755">
                  <c:v>0.66814159292035402</c:v>
                </c:pt>
                <c:pt idx="756">
                  <c:v>0.66902654867256639</c:v>
                </c:pt>
                <c:pt idx="757">
                  <c:v>0.66991150442477876</c:v>
                </c:pt>
                <c:pt idx="758">
                  <c:v>0.67079646017699113</c:v>
                </c:pt>
                <c:pt idx="759">
                  <c:v>0.6716814159292035</c:v>
                </c:pt>
                <c:pt idx="760">
                  <c:v>0.67256637168141598</c:v>
                </c:pt>
                <c:pt idx="761">
                  <c:v>0.67345132743362834</c:v>
                </c:pt>
                <c:pt idx="762">
                  <c:v>0.67433628318584071</c:v>
                </c:pt>
                <c:pt idx="763">
                  <c:v>0.67522123893805308</c:v>
                </c:pt>
                <c:pt idx="764">
                  <c:v>0.67610619469026545</c:v>
                </c:pt>
                <c:pt idx="765">
                  <c:v>0.67699115044247793</c:v>
                </c:pt>
                <c:pt idx="766">
                  <c:v>0.6778761061946903</c:v>
                </c:pt>
                <c:pt idx="767">
                  <c:v>0.67876106194690267</c:v>
                </c:pt>
                <c:pt idx="768">
                  <c:v>0.67964601769911503</c:v>
                </c:pt>
                <c:pt idx="769">
                  <c:v>0.6805309734513274</c:v>
                </c:pt>
                <c:pt idx="770">
                  <c:v>0.68141592920353977</c:v>
                </c:pt>
                <c:pt idx="771">
                  <c:v>0.68230088495575225</c:v>
                </c:pt>
                <c:pt idx="772">
                  <c:v>0.68318584070796462</c:v>
                </c:pt>
                <c:pt idx="773">
                  <c:v>0.68407079646017699</c:v>
                </c:pt>
                <c:pt idx="774">
                  <c:v>0.68495575221238936</c:v>
                </c:pt>
                <c:pt idx="775">
                  <c:v>0.68584070796460173</c:v>
                </c:pt>
                <c:pt idx="776">
                  <c:v>0.68672566371681421</c:v>
                </c:pt>
                <c:pt idx="777">
                  <c:v>0.68761061946902657</c:v>
                </c:pt>
                <c:pt idx="778">
                  <c:v>0.68849557522123894</c:v>
                </c:pt>
                <c:pt idx="779">
                  <c:v>0.68938053097345131</c:v>
                </c:pt>
                <c:pt idx="780">
                  <c:v>0.69026548672566368</c:v>
                </c:pt>
                <c:pt idx="781">
                  <c:v>0.69115044247787616</c:v>
                </c:pt>
                <c:pt idx="782">
                  <c:v>0.69203539823008853</c:v>
                </c:pt>
                <c:pt idx="783">
                  <c:v>0.6929203539823009</c:v>
                </c:pt>
                <c:pt idx="784">
                  <c:v>0.69380530973451326</c:v>
                </c:pt>
                <c:pt idx="785">
                  <c:v>0.69469026548672563</c:v>
                </c:pt>
                <c:pt idx="786">
                  <c:v>0.695575221238938</c:v>
                </c:pt>
                <c:pt idx="787">
                  <c:v>0.69646017699115048</c:v>
                </c:pt>
                <c:pt idx="788">
                  <c:v>0.69734513274336285</c:v>
                </c:pt>
                <c:pt idx="789">
                  <c:v>0.69823008849557522</c:v>
                </c:pt>
                <c:pt idx="790">
                  <c:v>0.69911504424778759</c:v>
                </c:pt>
                <c:pt idx="791">
                  <c:v>0.7</c:v>
                </c:pt>
                <c:pt idx="792">
                  <c:v>0.70088495575221244</c:v>
                </c:pt>
                <c:pt idx="793">
                  <c:v>0.7017699115044248</c:v>
                </c:pt>
                <c:pt idx="794">
                  <c:v>0.70265486725663717</c:v>
                </c:pt>
                <c:pt idx="795">
                  <c:v>0.70353982300884954</c:v>
                </c:pt>
                <c:pt idx="796">
                  <c:v>0.70442477876106191</c:v>
                </c:pt>
                <c:pt idx="797">
                  <c:v>0.70530973451327439</c:v>
                </c:pt>
                <c:pt idx="798">
                  <c:v>0.70619469026548676</c:v>
                </c:pt>
                <c:pt idx="799">
                  <c:v>0.70707964601769913</c:v>
                </c:pt>
                <c:pt idx="800">
                  <c:v>0.70796460176991149</c:v>
                </c:pt>
                <c:pt idx="801">
                  <c:v>0.70884955752212386</c:v>
                </c:pt>
                <c:pt idx="802">
                  <c:v>0.70973451327433623</c:v>
                </c:pt>
                <c:pt idx="803">
                  <c:v>0.71061946902654871</c:v>
                </c:pt>
                <c:pt idx="804">
                  <c:v>0.71150442477876108</c:v>
                </c:pt>
                <c:pt idx="805">
                  <c:v>0.71238938053097345</c:v>
                </c:pt>
                <c:pt idx="806">
                  <c:v>0.71327433628318582</c:v>
                </c:pt>
                <c:pt idx="807">
                  <c:v>0.71415929203539819</c:v>
                </c:pt>
                <c:pt idx="808">
                  <c:v>0.71504424778761067</c:v>
                </c:pt>
                <c:pt idx="809">
                  <c:v>0.71592920353982303</c:v>
                </c:pt>
                <c:pt idx="810">
                  <c:v>0.7168141592920354</c:v>
                </c:pt>
                <c:pt idx="811">
                  <c:v>0.71769911504424777</c:v>
                </c:pt>
                <c:pt idx="812">
                  <c:v>0.71858407079646014</c:v>
                </c:pt>
                <c:pt idx="813">
                  <c:v>0.71946902654867262</c:v>
                </c:pt>
                <c:pt idx="814">
                  <c:v>0.72035398230088499</c:v>
                </c:pt>
                <c:pt idx="815">
                  <c:v>0.72123893805309736</c:v>
                </c:pt>
                <c:pt idx="816">
                  <c:v>0.72212389380530972</c:v>
                </c:pt>
                <c:pt idx="817">
                  <c:v>0.72300884955752209</c:v>
                </c:pt>
                <c:pt idx="818">
                  <c:v>0.72389380530973446</c:v>
                </c:pt>
                <c:pt idx="819">
                  <c:v>0.72477876106194694</c:v>
                </c:pt>
                <c:pt idx="820">
                  <c:v>0.72566371681415931</c:v>
                </c:pt>
                <c:pt idx="821">
                  <c:v>0.72654867256637168</c:v>
                </c:pt>
                <c:pt idx="822">
                  <c:v>0.72743362831858405</c:v>
                </c:pt>
                <c:pt idx="823">
                  <c:v>0.72831858407079642</c:v>
                </c:pt>
                <c:pt idx="824">
                  <c:v>0.72920353982300889</c:v>
                </c:pt>
                <c:pt idx="825">
                  <c:v>0.73008849557522126</c:v>
                </c:pt>
                <c:pt idx="826">
                  <c:v>0.73097345132743363</c:v>
                </c:pt>
                <c:pt idx="827">
                  <c:v>0.731858407079646</c:v>
                </c:pt>
                <c:pt idx="828">
                  <c:v>0.73274336283185837</c:v>
                </c:pt>
                <c:pt idx="829">
                  <c:v>0.73362831858407085</c:v>
                </c:pt>
                <c:pt idx="830">
                  <c:v>0.73451327433628322</c:v>
                </c:pt>
                <c:pt idx="831">
                  <c:v>0.73539823008849559</c:v>
                </c:pt>
                <c:pt idx="832">
                  <c:v>0.73628318584070795</c:v>
                </c:pt>
                <c:pt idx="833">
                  <c:v>0.73716814159292032</c:v>
                </c:pt>
                <c:pt idx="834">
                  <c:v>0.73805309734513269</c:v>
                </c:pt>
                <c:pt idx="835">
                  <c:v>0.73893805309734517</c:v>
                </c:pt>
                <c:pt idx="836">
                  <c:v>0.73982300884955754</c:v>
                </c:pt>
                <c:pt idx="837">
                  <c:v>0.74070796460176991</c:v>
                </c:pt>
                <c:pt idx="838">
                  <c:v>0.74159292035398228</c:v>
                </c:pt>
                <c:pt idx="839">
                  <c:v>0.74247787610619465</c:v>
                </c:pt>
                <c:pt idx="840">
                  <c:v>0.74336283185840712</c:v>
                </c:pt>
                <c:pt idx="841">
                  <c:v>0.74424778761061949</c:v>
                </c:pt>
                <c:pt idx="842">
                  <c:v>0.74513274336283186</c:v>
                </c:pt>
                <c:pt idx="843">
                  <c:v>0.74601769911504423</c:v>
                </c:pt>
                <c:pt idx="844">
                  <c:v>0.7469026548672566</c:v>
                </c:pt>
                <c:pt idx="845">
                  <c:v>0.74778761061946908</c:v>
                </c:pt>
                <c:pt idx="846">
                  <c:v>0.74867256637168145</c:v>
                </c:pt>
                <c:pt idx="847">
                  <c:v>0.74955752212389382</c:v>
                </c:pt>
                <c:pt idx="848">
                  <c:v>0.75044247787610618</c:v>
                </c:pt>
                <c:pt idx="849">
                  <c:v>0.75132743362831855</c:v>
                </c:pt>
                <c:pt idx="850">
                  <c:v>0.75221238938053092</c:v>
                </c:pt>
                <c:pt idx="851">
                  <c:v>0.7530973451327434</c:v>
                </c:pt>
                <c:pt idx="852">
                  <c:v>0.75398230088495577</c:v>
                </c:pt>
                <c:pt idx="853">
                  <c:v>0.75486725663716814</c:v>
                </c:pt>
                <c:pt idx="854">
                  <c:v>0.75575221238938051</c:v>
                </c:pt>
                <c:pt idx="855">
                  <c:v>0.75663716814159288</c:v>
                </c:pt>
                <c:pt idx="856">
                  <c:v>0.75752212389380535</c:v>
                </c:pt>
                <c:pt idx="857">
                  <c:v>0.75840707964601772</c:v>
                </c:pt>
                <c:pt idx="858">
                  <c:v>0.75929203539823009</c:v>
                </c:pt>
                <c:pt idx="859">
                  <c:v>0.76017699115044246</c:v>
                </c:pt>
                <c:pt idx="860">
                  <c:v>0.76106194690265483</c:v>
                </c:pt>
                <c:pt idx="861">
                  <c:v>0.76194690265486731</c:v>
                </c:pt>
                <c:pt idx="862">
                  <c:v>0.76283185840707968</c:v>
                </c:pt>
                <c:pt idx="863">
                  <c:v>0.76371681415929205</c:v>
                </c:pt>
                <c:pt idx="864">
                  <c:v>0.76460176991150441</c:v>
                </c:pt>
                <c:pt idx="865">
                  <c:v>0.76548672566371678</c:v>
                </c:pt>
                <c:pt idx="866">
                  <c:v>0.76637168141592915</c:v>
                </c:pt>
                <c:pt idx="867">
                  <c:v>0.76725663716814163</c:v>
                </c:pt>
                <c:pt idx="868">
                  <c:v>0.768141592920354</c:v>
                </c:pt>
                <c:pt idx="869">
                  <c:v>0.76902654867256637</c:v>
                </c:pt>
                <c:pt idx="870">
                  <c:v>0.76991150442477874</c:v>
                </c:pt>
                <c:pt idx="871">
                  <c:v>0.77079646017699111</c:v>
                </c:pt>
                <c:pt idx="872">
                  <c:v>0.77168141592920358</c:v>
                </c:pt>
                <c:pt idx="873">
                  <c:v>0.77256637168141595</c:v>
                </c:pt>
                <c:pt idx="874">
                  <c:v>0.77345132743362832</c:v>
                </c:pt>
                <c:pt idx="875">
                  <c:v>0.77433628318584069</c:v>
                </c:pt>
                <c:pt idx="876">
                  <c:v>0.77522123893805306</c:v>
                </c:pt>
                <c:pt idx="877">
                  <c:v>0.77610619469026554</c:v>
                </c:pt>
                <c:pt idx="878">
                  <c:v>0.77699115044247791</c:v>
                </c:pt>
                <c:pt idx="879">
                  <c:v>0.77787610619469028</c:v>
                </c:pt>
                <c:pt idx="880">
                  <c:v>0.77876106194690264</c:v>
                </c:pt>
                <c:pt idx="881">
                  <c:v>0.77964601769911501</c:v>
                </c:pt>
                <c:pt idx="882">
                  <c:v>0.78053097345132738</c:v>
                </c:pt>
                <c:pt idx="883">
                  <c:v>0.78141592920353986</c:v>
                </c:pt>
                <c:pt idx="884">
                  <c:v>0.78230088495575223</c:v>
                </c:pt>
                <c:pt idx="885">
                  <c:v>0.7831858407079646</c:v>
                </c:pt>
                <c:pt idx="886">
                  <c:v>0.78407079646017697</c:v>
                </c:pt>
                <c:pt idx="887">
                  <c:v>0.78495575221238933</c:v>
                </c:pt>
                <c:pt idx="888">
                  <c:v>0.78584070796460181</c:v>
                </c:pt>
                <c:pt idx="889">
                  <c:v>0.78672566371681418</c:v>
                </c:pt>
                <c:pt idx="890">
                  <c:v>0.78761061946902655</c:v>
                </c:pt>
                <c:pt idx="891">
                  <c:v>0.78849557522123892</c:v>
                </c:pt>
                <c:pt idx="892">
                  <c:v>0.78938053097345129</c:v>
                </c:pt>
                <c:pt idx="893">
                  <c:v>0.79026548672566377</c:v>
                </c:pt>
                <c:pt idx="894">
                  <c:v>0.79115044247787614</c:v>
                </c:pt>
                <c:pt idx="895">
                  <c:v>0.79203539823008851</c:v>
                </c:pt>
                <c:pt idx="896">
                  <c:v>0.79292035398230087</c:v>
                </c:pt>
                <c:pt idx="897">
                  <c:v>0.79380530973451324</c:v>
                </c:pt>
                <c:pt idx="898">
                  <c:v>0.79469026548672561</c:v>
                </c:pt>
                <c:pt idx="899">
                  <c:v>0.79557522123893809</c:v>
                </c:pt>
                <c:pt idx="900">
                  <c:v>0.79646017699115046</c:v>
                </c:pt>
                <c:pt idx="901">
                  <c:v>0.79734513274336283</c:v>
                </c:pt>
                <c:pt idx="902">
                  <c:v>0.7982300884955752</c:v>
                </c:pt>
                <c:pt idx="903">
                  <c:v>0.79911504424778756</c:v>
                </c:pt>
                <c:pt idx="904">
                  <c:v>0.8</c:v>
                </c:pt>
                <c:pt idx="905">
                  <c:v>0.80088495575221241</c:v>
                </c:pt>
                <c:pt idx="906">
                  <c:v>0.80176991150442478</c:v>
                </c:pt>
                <c:pt idx="907">
                  <c:v>0.80265486725663715</c:v>
                </c:pt>
                <c:pt idx="908">
                  <c:v>0.80353982300884952</c:v>
                </c:pt>
                <c:pt idx="909">
                  <c:v>0.804424778761062</c:v>
                </c:pt>
                <c:pt idx="910">
                  <c:v>0.80530973451327437</c:v>
                </c:pt>
                <c:pt idx="911">
                  <c:v>0.80619469026548674</c:v>
                </c:pt>
                <c:pt idx="912">
                  <c:v>0.8070796460176991</c:v>
                </c:pt>
                <c:pt idx="913">
                  <c:v>0.80796460176991147</c:v>
                </c:pt>
                <c:pt idx="914">
                  <c:v>0.80884955752212384</c:v>
                </c:pt>
                <c:pt idx="915">
                  <c:v>0.80973451327433632</c:v>
                </c:pt>
                <c:pt idx="916">
                  <c:v>0.81061946902654869</c:v>
                </c:pt>
                <c:pt idx="917">
                  <c:v>0.81150442477876106</c:v>
                </c:pt>
                <c:pt idx="918">
                  <c:v>0.81238938053097343</c:v>
                </c:pt>
                <c:pt idx="919">
                  <c:v>0.81327433628318579</c:v>
                </c:pt>
                <c:pt idx="920">
                  <c:v>0.81415929203539827</c:v>
                </c:pt>
                <c:pt idx="921">
                  <c:v>0.81504424778761064</c:v>
                </c:pt>
                <c:pt idx="922">
                  <c:v>0.81592920353982301</c:v>
                </c:pt>
                <c:pt idx="923">
                  <c:v>0.81681415929203538</c:v>
                </c:pt>
                <c:pt idx="924">
                  <c:v>0.81769911504424775</c:v>
                </c:pt>
                <c:pt idx="925">
                  <c:v>0.81858407079646023</c:v>
                </c:pt>
                <c:pt idx="926">
                  <c:v>0.8194690265486726</c:v>
                </c:pt>
                <c:pt idx="927">
                  <c:v>0.82035398230088497</c:v>
                </c:pt>
                <c:pt idx="928">
                  <c:v>0.82123893805309733</c:v>
                </c:pt>
                <c:pt idx="929">
                  <c:v>0.8221238938053097</c:v>
                </c:pt>
                <c:pt idx="930">
                  <c:v>0.82300884955752207</c:v>
                </c:pt>
                <c:pt idx="931">
                  <c:v>0.82389380530973455</c:v>
                </c:pt>
                <c:pt idx="932">
                  <c:v>0.82477876106194692</c:v>
                </c:pt>
                <c:pt idx="933">
                  <c:v>0.82566371681415929</c:v>
                </c:pt>
                <c:pt idx="934">
                  <c:v>0.82654867256637166</c:v>
                </c:pt>
                <c:pt idx="935">
                  <c:v>0.82743362831858402</c:v>
                </c:pt>
                <c:pt idx="936">
                  <c:v>0.8283185840707965</c:v>
                </c:pt>
                <c:pt idx="937">
                  <c:v>0.82920353982300887</c:v>
                </c:pt>
                <c:pt idx="938">
                  <c:v>0.83008849557522124</c:v>
                </c:pt>
                <c:pt idx="939">
                  <c:v>0.83097345132743361</c:v>
                </c:pt>
                <c:pt idx="940">
                  <c:v>0.83185840707964598</c:v>
                </c:pt>
                <c:pt idx="941">
                  <c:v>0.83274336283185846</c:v>
                </c:pt>
                <c:pt idx="942">
                  <c:v>0.83362831858407083</c:v>
                </c:pt>
                <c:pt idx="943">
                  <c:v>0.8345132743362832</c:v>
                </c:pt>
                <c:pt idx="944">
                  <c:v>0.83539823008849556</c:v>
                </c:pt>
                <c:pt idx="945">
                  <c:v>0.83628318584070793</c:v>
                </c:pt>
                <c:pt idx="946">
                  <c:v>0.8371681415929203</c:v>
                </c:pt>
                <c:pt idx="947">
                  <c:v>0.83805309734513278</c:v>
                </c:pt>
                <c:pt idx="948">
                  <c:v>0.83893805309734515</c:v>
                </c:pt>
                <c:pt idx="949">
                  <c:v>0.83982300884955752</c:v>
                </c:pt>
                <c:pt idx="950">
                  <c:v>0.84070796460176989</c:v>
                </c:pt>
                <c:pt idx="951">
                  <c:v>0.84159292035398225</c:v>
                </c:pt>
                <c:pt idx="952">
                  <c:v>0.84247787610619473</c:v>
                </c:pt>
                <c:pt idx="953">
                  <c:v>0.8433628318584071</c:v>
                </c:pt>
                <c:pt idx="954">
                  <c:v>0.84424778761061947</c:v>
                </c:pt>
                <c:pt idx="955">
                  <c:v>0.84513274336283184</c:v>
                </c:pt>
                <c:pt idx="956">
                  <c:v>0.84601769911504421</c:v>
                </c:pt>
                <c:pt idx="957">
                  <c:v>0.84690265486725669</c:v>
                </c:pt>
                <c:pt idx="958">
                  <c:v>0.84778761061946906</c:v>
                </c:pt>
                <c:pt idx="959">
                  <c:v>0.84867256637168142</c:v>
                </c:pt>
                <c:pt idx="960">
                  <c:v>0.84955752212389379</c:v>
                </c:pt>
                <c:pt idx="961">
                  <c:v>0.85044247787610616</c:v>
                </c:pt>
                <c:pt idx="962">
                  <c:v>0.85132743362831853</c:v>
                </c:pt>
                <c:pt idx="963">
                  <c:v>0.85221238938053101</c:v>
                </c:pt>
                <c:pt idx="964">
                  <c:v>0.85309734513274338</c:v>
                </c:pt>
                <c:pt idx="965">
                  <c:v>0.85398230088495575</c:v>
                </c:pt>
                <c:pt idx="966">
                  <c:v>0.85486725663716812</c:v>
                </c:pt>
                <c:pt idx="967">
                  <c:v>0.85575221238938048</c:v>
                </c:pt>
                <c:pt idx="968">
                  <c:v>0.85663716814159296</c:v>
                </c:pt>
                <c:pt idx="969">
                  <c:v>0.85752212389380533</c:v>
                </c:pt>
                <c:pt idx="970">
                  <c:v>0.8584070796460177</c:v>
                </c:pt>
                <c:pt idx="971">
                  <c:v>0.85929203539823007</c:v>
                </c:pt>
                <c:pt idx="972">
                  <c:v>0.86017699115044244</c:v>
                </c:pt>
                <c:pt idx="973">
                  <c:v>0.86106194690265492</c:v>
                </c:pt>
                <c:pt idx="974">
                  <c:v>0.86194690265486729</c:v>
                </c:pt>
                <c:pt idx="975">
                  <c:v>0.86283185840707965</c:v>
                </c:pt>
                <c:pt idx="976">
                  <c:v>0.86371681415929202</c:v>
                </c:pt>
                <c:pt idx="977">
                  <c:v>0.86460176991150439</c:v>
                </c:pt>
                <c:pt idx="978">
                  <c:v>0.86548672566371676</c:v>
                </c:pt>
                <c:pt idx="979">
                  <c:v>0.86637168141592924</c:v>
                </c:pt>
                <c:pt idx="980">
                  <c:v>0.86725663716814161</c:v>
                </c:pt>
                <c:pt idx="981">
                  <c:v>0.86814159292035398</c:v>
                </c:pt>
                <c:pt idx="982">
                  <c:v>0.86902654867256635</c:v>
                </c:pt>
                <c:pt idx="983">
                  <c:v>0.86991150442477871</c:v>
                </c:pt>
                <c:pt idx="984">
                  <c:v>0.87079646017699119</c:v>
                </c:pt>
                <c:pt idx="985">
                  <c:v>0.87168141592920356</c:v>
                </c:pt>
                <c:pt idx="986">
                  <c:v>0.87256637168141593</c:v>
                </c:pt>
                <c:pt idx="987">
                  <c:v>0.8734513274336283</c:v>
                </c:pt>
                <c:pt idx="988">
                  <c:v>0.87433628318584067</c:v>
                </c:pt>
                <c:pt idx="989">
                  <c:v>0.87522123893805315</c:v>
                </c:pt>
                <c:pt idx="990">
                  <c:v>0.87610619469026552</c:v>
                </c:pt>
                <c:pt idx="991">
                  <c:v>0.87699115044247788</c:v>
                </c:pt>
                <c:pt idx="992">
                  <c:v>0.87787610619469025</c:v>
                </c:pt>
                <c:pt idx="993">
                  <c:v>0.87876106194690262</c:v>
                </c:pt>
                <c:pt idx="994">
                  <c:v>0.87964601769911499</c:v>
                </c:pt>
                <c:pt idx="995">
                  <c:v>0.88053097345132747</c:v>
                </c:pt>
                <c:pt idx="996">
                  <c:v>0.88141592920353984</c:v>
                </c:pt>
                <c:pt idx="997">
                  <c:v>0.88230088495575221</c:v>
                </c:pt>
                <c:pt idx="998">
                  <c:v>0.88318584070796458</c:v>
                </c:pt>
                <c:pt idx="999">
                  <c:v>0.88407079646017694</c:v>
                </c:pt>
                <c:pt idx="1000">
                  <c:v>0.88495575221238942</c:v>
                </c:pt>
                <c:pt idx="1001">
                  <c:v>0.88584070796460179</c:v>
                </c:pt>
                <c:pt idx="1002">
                  <c:v>0.88672566371681416</c:v>
                </c:pt>
                <c:pt idx="1003">
                  <c:v>0.88761061946902653</c:v>
                </c:pt>
                <c:pt idx="1004">
                  <c:v>0.8884955752212389</c:v>
                </c:pt>
                <c:pt idx="1005">
                  <c:v>0.88938053097345138</c:v>
                </c:pt>
                <c:pt idx="1006">
                  <c:v>0.89026548672566375</c:v>
                </c:pt>
                <c:pt idx="1007">
                  <c:v>0.89115044247787611</c:v>
                </c:pt>
                <c:pt idx="1008">
                  <c:v>0.89203539823008848</c:v>
                </c:pt>
                <c:pt idx="1009">
                  <c:v>0.89292035398230085</c:v>
                </c:pt>
                <c:pt idx="1010">
                  <c:v>0.89380530973451322</c:v>
                </c:pt>
                <c:pt idx="1011">
                  <c:v>0.8946902654867257</c:v>
                </c:pt>
                <c:pt idx="1012">
                  <c:v>0.89557522123893807</c:v>
                </c:pt>
                <c:pt idx="1013">
                  <c:v>0.89646017699115044</c:v>
                </c:pt>
                <c:pt idx="1014">
                  <c:v>0.89734513274336281</c:v>
                </c:pt>
                <c:pt idx="1015">
                  <c:v>0.89823008849557517</c:v>
                </c:pt>
                <c:pt idx="1016">
                  <c:v>0.89911504424778765</c:v>
                </c:pt>
                <c:pt idx="1017">
                  <c:v>0.9</c:v>
                </c:pt>
                <c:pt idx="1018">
                  <c:v>0.90088495575221239</c:v>
                </c:pt>
                <c:pt idx="1019">
                  <c:v>0.90176991150442476</c:v>
                </c:pt>
                <c:pt idx="1020">
                  <c:v>0.90265486725663713</c:v>
                </c:pt>
                <c:pt idx="1021">
                  <c:v>0.90353982300884961</c:v>
                </c:pt>
                <c:pt idx="1022">
                  <c:v>0.90442477876106198</c:v>
                </c:pt>
                <c:pt idx="1023">
                  <c:v>0.90530973451327434</c:v>
                </c:pt>
                <c:pt idx="1024">
                  <c:v>0.90619469026548671</c:v>
                </c:pt>
                <c:pt idx="1025">
                  <c:v>0.90707964601769908</c:v>
                </c:pt>
                <c:pt idx="1026">
                  <c:v>0.90796460176991145</c:v>
                </c:pt>
                <c:pt idx="1027">
                  <c:v>0.90884955752212393</c:v>
                </c:pt>
                <c:pt idx="1028">
                  <c:v>0.9097345132743363</c:v>
                </c:pt>
                <c:pt idx="1029">
                  <c:v>0.91061946902654867</c:v>
                </c:pt>
                <c:pt idx="1030">
                  <c:v>0.91150442477876104</c:v>
                </c:pt>
                <c:pt idx="1031">
                  <c:v>0.9123893805309734</c:v>
                </c:pt>
                <c:pt idx="1032">
                  <c:v>0.91327433628318588</c:v>
                </c:pt>
                <c:pt idx="1033">
                  <c:v>0.91415929203539825</c:v>
                </c:pt>
                <c:pt idx="1034">
                  <c:v>0.91504424778761062</c:v>
                </c:pt>
                <c:pt idx="1035">
                  <c:v>0.91592920353982299</c:v>
                </c:pt>
                <c:pt idx="1036">
                  <c:v>0.91681415929203536</c:v>
                </c:pt>
                <c:pt idx="1037">
                  <c:v>0.91769911504424784</c:v>
                </c:pt>
                <c:pt idx="1038">
                  <c:v>0.91858407079646021</c:v>
                </c:pt>
                <c:pt idx="1039">
                  <c:v>0.91946902654867257</c:v>
                </c:pt>
                <c:pt idx="1040">
                  <c:v>0.92035398230088494</c:v>
                </c:pt>
                <c:pt idx="1041">
                  <c:v>0.92123893805309731</c:v>
                </c:pt>
                <c:pt idx="1042">
                  <c:v>0.92212389380530968</c:v>
                </c:pt>
                <c:pt idx="1043">
                  <c:v>0.92300884955752216</c:v>
                </c:pt>
                <c:pt idx="1044">
                  <c:v>0.92389380530973453</c:v>
                </c:pt>
                <c:pt idx="1045">
                  <c:v>0.9247787610619469</c:v>
                </c:pt>
                <c:pt idx="1046">
                  <c:v>0.92566371681415927</c:v>
                </c:pt>
                <c:pt idx="1047">
                  <c:v>0.92654867256637163</c:v>
                </c:pt>
                <c:pt idx="1048">
                  <c:v>0.92743362831858411</c:v>
                </c:pt>
                <c:pt idx="1049">
                  <c:v>0.92831858407079648</c:v>
                </c:pt>
                <c:pt idx="1050">
                  <c:v>0.92920353982300885</c:v>
                </c:pt>
                <c:pt idx="1051">
                  <c:v>0.93008849557522122</c:v>
                </c:pt>
                <c:pt idx="1052">
                  <c:v>0.93097345132743359</c:v>
                </c:pt>
                <c:pt idx="1053">
                  <c:v>0.93185840707964607</c:v>
                </c:pt>
                <c:pt idx="1054">
                  <c:v>0.93274336283185844</c:v>
                </c:pt>
                <c:pt idx="1055">
                  <c:v>0.9336283185840708</c:v>
                </c:pt>
                <c:pt idx="1056">
                  <c:v>0.93451327433628317</c:v>
                </c:pt>
                <c:pt idx="1057">
                  <c:v>0.93539823008849554</c:v>
                </c:pt>
                <c:pt idx="1058">
                  <c:v>0.93628318584070791</c:v>
                </c:pt>
                <c:pt idx="1059">
                  <c:v>0.93716814159292039</c:v>
                </c:pt>
                <c:pt idx="1060">
                  <c:v>0.93805309734513276</c:v>
                </c:pt>
                <c:pt idx="1061">
                  <c:v>0.93893805309734513</c:v>
                </c:pt>
                <c:pt idx="1062">
                  <c:v>0.9398230088495575</c:v>
                </c:pt>
                <c:pt idx="1063">
                  <c:v>0.94070796460176986</c:v>
                </c:pt>
                <c:pt idx="1064">
                  <c:v>0.94159292035398234</c:v>
                </c:pt>
                <c:pt idx="1065">
                  <c:v>0.94247787610619471</c:v>
                </c:pt>
                <c:pt idx="1066">
                  <c:v>0.94336283185840708</c:v>
                </c:pt>
                <c:pt idx="1067">
                  <c:v>0.94424778761061945</c:v>
                </c:pt>
                <c:pt idx="1068">
                  <c:v>0.94513274336283182</c:v>
                </c:pt>
                <c:pt idx="1069">
                  <c:v>0.9460176991150443</c:v>
                </c:pt>
                <c:pt idx="1070">
                  <c:v>0.94690265486725667</c:v>
                </c:pt>
                <c:pt idx="1071">
                  <c:v>0.94778761061946903</c:v>
                </c:pt>
                <c:pt idx="1072">
                  <c:v>0.9486725663716814</c:v>
                </c:pt>
                <c:pt idx="1073">
                  <c:v>0.94955752212389377</c:v>
                </c:pt>
                <c:pt idx="1074">
                  <c:v>0.95044247787610614</c:v>
                </c:pt>
                <c:pt idx="1075">
                  <c:v>0.95132743362831862</c:v>
                </c:pt>
                <c:pt idx="1076">
                  <c:v>0.95221238938053099</c:v>
                </c:pt>
                <c:pt idx="1077">
                  <c:v>0.95309734513274336</c:v>
                </c:pt>
                <c:pt idx="1078">
                  <c:v>0.95398230088495573</c:v>
                </c:pt>
                <c:pt idx="1079">
                  <c:v>0.95486725663716809</c:v>
                </c:pt>
                <c:pt idx="1080">
                  <c:v>0.95575221238938057</c:v>
                </c:pt>
                <c:pt idx="1081">
                  <c:v>0.95663716814159294</c:v>
                </c:pt>
                <c:pt idx="1082">
                  <c:v>0.95752212389380531</c:v>
                </c:pt>
                <c:pt idx="1083">
                  <c:v>0.95840707964601768</c:v>
                </c:pt>
                <c:pt idx="1084">
                  <c:v>0.95929203539823005</c:v>
                </c:pt>
                <c:pt idx="1085">
                  <c:v>0.96017699115044253</c:v>
                </c:pt>
                <c:pt idx="1086">
                  <c:v>0.9610619469026549</c:v>
                </c:pt>
                <c:pt idx="1087">
                  <c:v>0.96194690265486726</c:v>
                </c:pt>
                <c:pt idx="1088">
                  <c:v>0.96283185840707963</c:v>
                </c:pt>
                <c:pt idx="1089">
                  <c:v>0.963716814159292</c:v>
                </c:pt>
                <c:pt idx="1090">
                  <c:v>0.96460176991150437</c:v>
                </c:pt>
                <c:pt idx="1091">
                  <c:v>0.96548672566371685</c:v>
                </c:pt>
                <c:pt idx="1092">
                  <c:v>0.96637168141592922</c:v>
                </c:pt>
                <c:pt idx="1093">
                  <c:v>0.96725663716814159</c:v>
                </c:pt>
                <c:pt idx="1094">
                  <c:v>0.96814159292035395</c:v>
                </c:pt>
                <c:pt idx="1095">
                  <c:v>0.96902654867256632</c:v>
                </c:pt>
                <c:pt idx="1096">
                  <c:v>0.9699115044247788</c:v>
                </c:pt>
                <c:pt idx="1097">
                  <c:v>0.97079646017699117</c:v>
                </c:pt>
                <c:pt idx="1098">
                  <c:v>0.97168141592920354</c:v>
                </c:pt>
                <c:pt idx="1099">
                  <c:v>0.97256637168141591</c:v>
                </c:pt>
                <c:pt idx="1100">
                  <c:v>0.97345132743362828</c:v>
                </c:pt>
                <c:pt idx="1101">
                  <c:v>0.97433628318584076</c:v>
                </c:pt>
                <c:pt idx="1102">
                  <c:v>0.97522123893805313</c:v>
                </c:pt>
                <c:pt idx="1103">
                  <c:v>0.97610619469026549</c:v>
                </c:pt>
                <c:pt idx="1104">
                  <c:v>0.97699115044247786</c:v>
                </c:pt>
                <c:pt idx="1105">
                  <c:v>0.97787610619469023</c:v>
                </c:pt>
                <c:pt idx="1106">
                  <c:v>0.9787610619469026</c:v>
                </c:pt>
                <c:pt idx="1107">
                  <c:v>0.97964601769911508</c:v>
                </c:pt>
                <c:pt idx="1108">
                  <c:v>0.98053097345132745</c:v>
                </c:pt>
                <c:pt idx="1109">
                  <c:v>0.98141592920353982</c:v>
                </c:pt>
                <c:pt idx="1110">
                  <c:v>0.98230088495575218</c:v>
                </c:pt>
                <c:pt idx="1111">
                  <c:v>0.98318584070796455</c:v>
                </c:pt>
                <c:pt idx="1112">
                  <c:v>0.98407079646017703</c:v>
                </c:pt>
                <c:pt idx="1113">
                  <c:v>0.9849557522123894</c:v>
                </c:pt>
                <c:pt idx="1114">
                  <c:v>0.98584070796460177</c:v>
                </c:pt>
                <c:pt idx="1115">
                  <c:v>0.98672566371681414</c:v>
                </c:pt>
                <c:pt idx="1116">
                  <c:v>0.98761061946902651</c:v>
                </c:pt>
                <c:pt idx="1117">
                  <c:v>0.98849557522123899</c:v>
                </c:pt>
                <c:pt idx="1118">
                  <c:v>0.98938053097345136</c:v>
                </c:pt>
                <c:pt idx="1119">
                  <c:v>0.99026548672566372</c:v>
                </c:pt>
                <c:pt idx="1120">
                  <c:v>0.99115044247787609</c:v>
                </c:pt>
                <c:pt idx="1121">
                  <c:v>0.99203539823008846</c:v>
                </c:pt>
                <c:pt idx="1122">
                  <c:v>0.99292035398230083</c:v>
                </c:pt>
                <c:pt idx="1123">
                  <c:v>0.99380530973451331</c:v>
                </c:pt>
                <c:pt idx="1124">
                  <c:v>0.99469026548672568</c:v>
                </c:pt>
                <c:pt idx="1125">
                  <c:v>0.99557522123893805</c:v>
                </c:pt>
                <c:pt idx="1126">
                  <c:v>0.99646017699115041</c:v>
                </c:pt>
                <c:pt idx="1127">
                  <c:v>0.99734513274336278</c:v>
                </c:pt>
                <c:pt idx="1128">
                  <c:v>0.99823008849557526</c:v>
                </c:pt>
                <c:pt idx="1129">
                  <c:v>0.99911504424778763</c:v>
                </c:pt>
              </c:numCache>
            </c:numRef>
          </c:yVal>
          <c:smooth val="0"/>
          <c:extLst>
            <c:ext xmlns:c16="http://schemas.microsoft.com/office/drawing/2014/chart" uri="{C3380CC4-5D6E-409C-BE32-E72D297353CC}">
              <c16:uniqueId val="{00000000-EE77-4706-B30B-377255D15BCB}"/>
            </c:ext>
          </c:extLst>
        </c:ser>
        <c:dLbls>
          <c:showLegendKey val="0"/>
          <c:showVal val="0"/>
          <c:showCatName val="0"/>
          <c:showSerName val="0"/>
          <c:showPercent val="0"/>
          <c:showBubbleSize val="0"/>
        </c:dLbls>
        <c:axId val="432774223"/>
        <c:axId val="471900015"/>
      </c:scatterChart>
      <c:valAx>
        <c:axId val="432774223"/>
        <c:scaling>
          <c:orientation val="minMax"/>
        </c:scaling>
        <c:delete val="0"/>
        <c:axPos val="b"/>
        <c:majorGridlines>
          <c:spPr>
            <a:ln w="9525" cap="flat" cmpd="sng" algn="ctr">
              <a:solidFill>
                <a:schemeClr val="tx1">
                  <a:lumMod val="15000"/>
                  <a:lumOff val="85000"/>
                </a:schemeClr>
              </a:solidFill>
              <a:round/>
            </a:ln>
            <a:effectLst/>
          </c:spPr>
        </c:majorGridlines>
        <c:title>
          <c:tx>
            <c:rich>
              <a:bodyPr/>
              <a:lstStyle/>
              <a:p>
                <a:pPr>
                  <a:defRPr/>
                </a:pPr>
                <a:r>
                  <a:rPr lang="en-US"/>
                  <a:t>d/D</a:t>
                </a:r>
              </a:p>
            </c:rich>
          </c:tx>
          <c:overlay val="0"/>
        </c:title>
        <c:numFmt formatCode="General" sourceLinked="1"/>
        <c:majorTickMark val="out"/>
        <c:minorTickMark val="cross"/>
        <c:tickLblPos val="nextTo"/>
        <c:spPr>
          <a:noFill/>
          <a:ln w="9525" cap="flat" cmpd="sng" algn="ctr">
            <a:solidFill>
              <a:schemeClr val="tx1">
                <a:lumMod val="25000"/>
                <a:lumOff val="75000"/>
              </a:schemeClr>
            </a:solidFill>
            <a:round/>
          </a:ln>
          <a:effectLst/>
        </c:spPr>
        <c:txPr>
          <a:bodyPr rot="-60000000" vert="horz"/>
          <a:lstStyle/>
          <a:p>
            <a:pPr>
              <a:defRPr/>
            </a:pPr>
            <a:endParaRPr lang="en-US"/>
          </a:p>
        </c:txPr>
        <c:crossAx val="471900015"/>
        <c:crosses val="autoZero"/>
        <c:crossBetween val="midCat"/>
      </c:valAx>
      <c:valAx>
        <c:axId val="471900015"/>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a:lstStyle/>
              <a:p>
                <a:pPr>
                  <a:defRPr/>
                </a:pPr>
                <a:r>
                  <a:rPr lang="en-US"/>
                  <a:t>CDF (Cumulative faction &lt; this d/D)</a:t>
                </a:r>
              </a:p>
            </c:rich>
          </c:tx>
          <c:overlay val="0"/>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vert="horz"/>
          <a:lstStyle/>
          <a:p>
            <a:pPr>
              <a:defRPr/>
            </a:pPr>
            <a:endParaRPr lang="en-US"/>
          </a:p>
        </c:txPr>
        <c:crossAx val="432774223"/>
        <c:crosses val="autoZero"/>
        <c:crossBetween val="midCat"/>
      </c:valAx>
    </c:plotArea>
    <c:plotVisOnly val="1"/>
    <c:dispBlanksAs val="gap"/>
    <c:showDLblsOverMax val="0"/>
    <c:extLst/>
  </c:chart>
  <c:txPr>
    <a:bodyPr/>
    <a:lstStyle/>
    <a:p>
      <a:pPr>
        <a:defRPr sz="1600">
          <a:solidFill>
            <a:schemeClr val="bg1"/>
          </a:solidFill>
        </a:defRPr>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1"/>
          <c:order val="0"/>
          <c:spPr>
            <a:ln w="19050">
              <a:noFill/>
            </a:ln>
          </c:spPr>
          <c:marker>
            <c:symbol val="circle"/>
            <c:size val="2"/>
            <c:spPr>
              <a:solidFill>
                <a:schemeClr val="accent1"/>
              </a:solidFill>
              <a:ln>
                <a:noFill/>
              </a:ln>
            </c:spPr>
          </c:marker>
          <c:xVal>
            <c:numRef>
              <c:f>'1'!$A$1:$A$55831</c:f>
              <c:numCache>
                <c:formatCode>General</c:formatCode>
                <c:ptCount val="55831"/>
                <c:pt idx="0">
                  <c:v>5.1899809003100001</c:v>
                </c:pt>
                <c:pt idx="1">
                  <c:v>5.1070322894100002</c:v>
                </c:pt>
                <c:pt idx="2">
                  <c:v>5.4484786631800004</c:v>
                </c:pt>
                <c:pt idx="3">
                  <c:v>5.4490345446799999</c:v>
                </c:pt>
                <c:pt idx="4">
                  <c:v>5.5899729701399998</c:v>
                </c:pt>
                <c:pt idx="5">
                  <c:v>5.2776453228799998</c:v>
                </c:pt>
                <c:pt idx="6">
                  <c:v>5.0297136977000001</c:v>
                </c:pt>
                <c:pt idx="7">
                  <c:v>5.0715579438500002</c:v>
                </c:pt>
                <c:pt idx="8">
                  <c:v>5.1054141549400001</c:v>
                </c:pt>
                <c:pt idx="9">
                  <c:v>5.10485533697</c:v>
                </c:pt>
                <c:pt idx="10">
                  <c:v>5.5195838012199996</c:v>
                </c:pt>
                <c:pt idx="11">
                  <c:v>5.3368026443899996</c:v>
                </c:pt>
                <c:pt idx="12">
                  <c:v>5.4273191790700004</c:v>
                </c:pt>
                <c:pt idx="13">
                  <c:v>5.2892278907200003</c:v>
                </c:pt>
                <c:pt idx="14">
                  <c:v>5.2239103479800004</c:v>
                </c:pt>
                <c:pt idx="15">
                  <c:v>5.2137171388799999</c:v>
                </c:pt>
                <c:pt idx="16">
                  <c:v>5.1618016203900003</c:v>
                </c:pt>
                <c:pt idx="17">
                  <c:v>5.4410478304699996</c:v>
                </c:pt>
                <c:pt idx="18">
                  <c:v>5.2915184022500004</c:v>
                </c:pt>
                <c:pt idx="19">
                  <c:v>5.1700478902900002</c:v>
                </c:pt>
                <c:pt idx="20">
                  <c:v>5.2192038383600003</c:v>
                </c:pt>
                <c:pt idx="21">
                  <c:v>5.4609797717999999</c:v>
                </c:pt>
                <c:pt idx="22">
                  <c:v>5.1429295654500002</c:v>
                </c:pt>
                <c:pt idx="23">
                  <c:v>5.0440334182499997</c:v>
                </c:pt>
                <c:pt idx="24">
                  <c:v>5.2150290333699996</c:v>
                </c:pt>
                <c:pt idx="25">
                  <c:v>5.1093376356700002</c:v>
                </c:pt>
                <c:pt idx="26">
                  <c:v>5.4549759601499996</c:v>
                </c:pt>
                <c:pt idx="27">
                  <c:v>5.42260312222</c:v>
                </c:pt>
                <c:pt idx="28">
                  <c:v>5.42790939022</c:v>
                </c:pt>
                <c:pt idx="29">
                  <c:v>5.1719850995199996</c:v>
                </c:pt>
                <c:pt idx="30">
                  <c:v>5.4607914333099998</c:v>
                </c:pt>
                <c:pt idx="31">
                  <c:v>5.3218132273599998</c:v>
                </c:pt>
                <c:pt idx="32">
                  <c:v>5.4570656770700001</c:v>
                </c:pt>
                <c:pt idx="33">
                  <c:v>5.1012503096000001</c:v>
                </c:pt>
                <c:pt idx="34">
                  <c:v>5.3589821638200004</c:v>
                </c:pt>
                <c:pt idx="35">
                  <c:v>5.0827566948899996</c:v>
                </c:pt>
                <c:pt idx="36">
                  <c:v>5.5157910482799997</c:v>
                </c:pt>
                <c:pt idx="37">
                  <c:v>5.1446721365199997</c:v>
                </c:pt>
                <c:pt idx="38">
                  <c:v>5.4528954183499998</c:v>
                </c:pt>
                <c:pt idx="39">
                  <c:v>5.6148587248800004</c:v>
                </c:pt>
                <c:pt idx="40">
                  <c:v>5.4648148871200002</c:v>
                </c:pt>
                <c:pt idx="41">
                  <c:v>5.1887556344599997</c:v>
                </c:pt>
                <c:pt idx="42">
                  <c:v>5.1700478902900002</c:v>
                </c:pt>
                <c:pt idx="43">
                  <c:v>5.4611629215599997</c:v>
                </c:pt>
                <c:pt idx="44">
                  <c:v>5.3009731145399996</c:v>
                </c:pt>
                <c:pt idx="45">
                  <c:v>5.3442854609300001</c:v>
                </c:pt>
                <c:pt idx="46">
                  <c:v>5.3837287629399997</c:v>
                </c:pt>
                <c:pt idx="47">
                  <c:v>5.2693611094200001</c:v>
                </c:pt>
                <c:pt idx="48">
                  <c:v>5.16066414351</c:v>
                </c:pt>
                <c:pt idx="49">
                  <c:v>5.3837287629399997</c:v>
                </c:pt>
                <c:pt idx="50">
                  <c:v>5.2036640628399997</c:v>
                </c:pt>
                <c:pt idx="51">
                  <c:v>5.2223516634499996</c:v>
                </c:pt>
                <c:pt idx="52">
                  <c:v>5.0547262455400004</c:v>
                </c:pt>
                <c:pt idx="53">
                  <c:v>5.6173618037799997</c:v>
                </c:pt>
                <c:pt idx="54">
                  <c:v>5.2429471461299997</c:v>
                </c:pt>
                <c:pt idx="55">
                  <c:v>5.4797758459499999</c:v>
                </c:pt>
                <c:pt idx="56">
                  <c:v>5.0784940891500003</c:v>
                </c:pt>
                <c:pt idx="57">
                  <c:v>5.2233353494800001</c:v>
                </c:pt>
                <c:pt idx="58">
                  <c:v>5.0753525997800004</c:v>
                </c:pt>
                <c:pt idx="59">
                  <c:v>5.5072484343400001</c:v>
                </c:pt>
                <c:pt idx="60">
                  <c:v>5.5992661557899996</c:v>
                </c:pt>
                <c:pt idx="61">
                  <c:v>5.4913571382499997</c:v>
                </c:pt>
                <c:pt idx="62">
                  <c:v>5.3562591495699996</c:v>
                </c:pt>
                <c:pt idx="63">
                  <c:v>5.0606682435200003</c:v>
                </c:pt>
                <c:pt idx="64">
                  <c:v>5.3718826651800002</c:v>
                </c:pt>
                <c:pt idx="65">
                  <c:v>5.4262271247499996</c:v>
                </c:pt>
                <c:pt idx="66">
                  <c:v>5.10485533697</c:v>
                </c:pt>
                <c:pt idx="67">
                  <c:v>5.4683175314900003</c:v>
                </c:pt>
                <c:pt idx="68">
                  <c:v>5.6171038252000001</c:v>
                </c:pt>
                <c:pt idx="69">
                  <c:v>5.0236417061500003</c:v>
                </c:pt>
                <c:pt idx="70">
                  <c:v>5.5828246455899997</c:v>
                </c:pt>
                <c:pt idx="71">
                  <c:v>5.1306124979199996</c:v>
                </c:pt>
                <c:pt idx="72">
                  <c:v>5.4440980763200004</c:v>
                </c:pt>
                <c:pt idx="73">
                  <c:v>5.2972630976000001</c:v>
                </c:pt>
                <c:pt idx="74">
                  <c:v>5.1637288613300001</c:v>
                </c:pt>
                <c:pt idx="75">
                  <c:v>5.2142218270700003</c:v>
                </c:pt>
                <c:pt idx="76">
                  <c:v>5.1344567252599997</c:v>
                </c:pt>
                <c:pt idx="77">
                  <c:v>5.2826785911299998</c:v>
                </c:pt>
                <c:pt idx="78">
                  <c:v>5.2069536003600003</c:v>
                </c:pt>
                <c:pt idx="79">
                  <c:v>5.0308594205999997</c:v>
                </c:pt>
                <c:pt idx="80">
                  <c:v>5.0313660686599997</c:v>
                </c:pt>
                <c:pt idx="81">
                  <c:v>5.0808527010700004</c:v>
                </c:pt>
                <c:pt idx="82">
                  <c:v>5.0843442592599999</c:v>
                </c:pt>
                <c:pt idx="83">
                  <c:v>5.0810394363700002</c:v>
                </c:pt>
                <c:pt idx="84">
                  <c:v>5.5195838012199996</c:v>
                </c:pt>
                <c:pt idx="85">
                  <c:v>5.1374196236599996</c:v>
                </c:pt>
                <c:pt idx="86">
                  <c:v>5.2130189783700001</c:v>
                </c:pt>
                <c:pt idx="87">
                  <c:v>5.6008647547099999</c:v>
                </c:pt>
                <c:pt idx="88">
                  <c:v>5.4807673037900004</c:v>
                </c:pt>
                <c:pt idx="89">
                  <c:v>5.3839752039600004</c:v>
                </c:pt>
                <c:pt idx="90">
                  <c:v>5.2975326017400004</c:v>
                </c:pt>
                <c:pt idx="91">
                  <c:v>5.1557998538299996</c:v>
                </c:pt>
                <c:pt idx="92">
                  <c:v>5.0165121937599997</c:v>
                </c:pt>
                <c:pt idx="93">
                  <c:v>5.3372035391399999</c:v>
                </c:pt>
                <c:pt idx="94">
                  <c:v>5.1054141549400001</c:v>
                </c:pt>
                <c:pt idx="95">
                  <c:v>5.3009731145399996</c:v>
                </c:pt>
                <c:pt idx="96">
                  <c:v>5.0613145882400001</c:v>
                </c:pt>
                <c:pt idx="97">
                  <c:v>5.1093376356700002</c:v>
                </c:pt>
                <c:pt idx="98">
                  <c:v>5.1210402659399996</c:v>
                </c:pt>
                <c:pt idx="99">
                  <c:v>5.6079341291200002</c:v>
                </c:pt>
                <c:pt idx="100">
                  <c:v>5.4884857066899997</c:v>
                </c:pt>
                <c:pt idx="101">
                  <c:v>5.5801064798200004</c:v>
                </c:pt>
                <c:pt idx="102">
                  <c:v>5.0808563770499999</c:v>
                </c:pt>
                <c:pt idx="103">
                  <c:v>5.3033605751800001</c:v>
                </c:pt>
                <c:pt idx="104">
                  <c:v>5.5925813566800002</c:v>
                </c:pt>
                <c:pt idx="105">
                  <c:v>5.22289915078</c:v>
                </c:pt>
                <c:pt idx="106">
                  <c:v>5.2800352951100002</c:v>
                </c:pt>
                <c:pt idx="107">
                  <c:v>5.5410902653600003</c:v>
                </c:pt>
                <c:pt idx="108">
                  <c:v>5.0607077188099998</c:v>
                </c:pt>
                <c:pt idx="109">
                  <c:v>5.5625557478900003</c:v>
                </c:pt>
                <c:pt idx="110">
                  <c:v>5.4780410496999998</c:v>
                </c:pt>
                <c:pt idx="111">
                  <c:v>5.0440911793899996</c:v>
                </c:pt>
                <c:pt idx="112">
                  <c:v>5.1665035711899998</c:v>
                </c:pt>
                <c:pt idx="113">
                  <c:v>5.2241878464199996</c:v>
                </c:pt>
                <c:pt idx="114">
                  <c:v>5.4880408798399998</c:v>
                </c:pt>
                <c:pt idx="115">
                  <c:v>5.07620124453</c:v>
                </c:pt>
                <c:pt idx="116">
                  <c:v>5.2409296048199998</c:v>
                </c:pt>
                <c:pt idx="117">
                  <c:v>5.3092826434399996</c:v>
                </c:pt>
                <c:pt idx="118">
                  <c:v>5.5480605078199998</c:v>
                </c:pt>
                <c:pt idx="119">
                  <c:v>5.2189226726499998</c:v>
                </c:pt>
                <c:pt idx="120">
                  <c:v>5.6226459656300003</c:v>
                </c:pt>
                <c:pt idx="121">
                  <c:v>5.2207746429400004</c:v>
                </c:pt>
                <c:pt idx="122">
                  <c:v>5.4831841789200002</c:v>
                </c:pt>
                <c:pt idx="123">
                  <c:v>5.2496107913100003</c:v>
                </c:pt>
                <c:pt idx="124">
                  <c:v>5.3239879061000002</c:v>
                </c:pt>
                <c:pt idx="125">
                  <c:v>5.4353800226100004</c:v>
                </c:pt>
                <c:pt idx="126">
                  <c:v>5.0960098829499998</c:v>
                </c:pt>
                <c:pt idx="127">
                  <c:v>5.2947656383600004</c:v>
                </c:pt>
                <c:pt idx="128">
                  <c:v>5.08851263753</c:v>
                </c:pt>
                <c:pt idx="129">
                  <c:v>5.4246767807999996</c:v>
                </c:pt>
                <c:pt idx="130">
                  <c:v>5.4422728540599996</c:v>
                </c:pt>
                <c:pt idx="131">
                  <c:v>5.0361491699699998</c:v>
                </c:pt>
                <c:pt idx="132">
                  <c:v>5.2875359611599997</c:v>
                </c:pt>
                <c:pt idx="133">
                  <c:v>5.08046917318</c:v>
                </c:pt>
                <c:pt idx="134">
                  <c:v>5.3919770056700003</c:v>
                </c:pt>
                <c:pt idx="135">
                  <c:v>5.1396489328500001</c:v>
                </c:pt>
                <c:pt idx="136">
                  <c:v>5.28925879203</c:v>
                </c:pt>
                <c:pt idx="137">
                  <c:v>5.0764599122999998</c:v>
                </c:pt>
                <c:pt idx="138">
                  <c:v>5.5009915914</c:v>
                </c:pt>
                <c:pt idx="139">
                  <c:v>5.07620124453</c:v>
                </c:pt>
                <c:pt idx="140">
                  <c:v>5.0607642790699998</c:v>
                </c:pt>
                <c:pt idx="141">
                  <c:v>5.0209935918399999</c:v>
                </c:pt>
                <c:pt idx="142">
                  <c:v>5.0162870095000001</c:v>
                </c:pt>
                <c:pt idx="143">
                  <c:v>5.3878003023299996</c:v>
                </c:pt>
                <c:pt idx="144">
                  <c:v>5.0361491699699998</c:v>
                </c:pt>
                <c:pt idx="145">
                  <c:v>5.0967817792199996</c:v>
                </c:pt>
                <c:pt idx="146">
                  <c:v>5.3583746737800002</c:v>
                </c:pt>
                <c:pt idx="147">
                  <c:v>5.6186045138800003</c:v>
                </c:pt>
                <c:pt idx="148">
                  <c:v>5.0285862516700002</c:v>
                </c:pt>
                <c:pt idx="149">
                  <c:v>5.3922050532699997</c:v>
                </c:pt>
                <c:pt idx="150">
                  <c:v>5.37823054447</c:v>
                </c:pt>
                <c:pt idx="151">
                  <c:v>5.0865849077999998</c:v>
                </c:pt>
                <c:pt idx="152">
                  <c:v>5.21470733571</c:v>
                </c:pt>
                <c:pt idx="153">
                  <c:v>5.4193552451600002</c:v>
                </c:pt>
                <c:pt idx="154">
                  <c:v>5.6173618037799997</c:v>
                </c:pt>
                <c:pt idx="155">
                  <c:v>5.3489928204000003</c:v>
                </c:pt>
                <c:pt idx="156">
                  <c:v>5.0566670697399996</c:v>
                </c:pt>
                <c:pt idx="157">
                  <c:v>5.3209190369000003</c:v>
                </c:pt>
                <c:pt idx="158">
                  <c:v>5.3191890015899999</c:v>
                </c:pt>
                <c:pt idx="159">
                  <c:v>5.1056905087200004</c:v>
                </c:pt>
                <c:pt idx="160">
                  <c:v>5.1637288613300001</c:v>
                </c:pt>
                <c:pt idx="161">
                  <c:v>5.5983804818999996</c:v>
                </c:pt>
                <c:pt idx="162">
                  <c:v>5.3368026443899996</c:v>
                </c:pt>
                <c:pt idx="163">
                  <c:v>5.2737235289899997</c:v>
                </c:pt>
                <c:pt idx="164">
                  <c:v>5.1401456447999996</c:v>
                </c:pt>
                <c:pt idx="165">
                  <c:v>5.5132486290099996</c:v>
                </c:pt>
                <c:pt idx="166">
                  <c:v>5.4611629215599997</c:v>
                </c:pt>
                <c:pt idx="167">
                  <c:v>5.23937748055</c:v>
                </c:pt>
                <c:pt idx="168">
                  <c:v>5.33081532935</c:v>
                </c:pt>
                <c:pt idx="169">
                  <c:v>5.1734210131999996</c:v>
                </c:pt>
                <c:pt idx="170">
                  <c:v>5.0233450874700001</c:v>
                </c:pt>
                <c:pt idx="171">
                  <c:v>5.4221251743599996</c:v>
                </c:pt>
                <c:pt idx="172">
                  <c:v>5.2261023446500001</c:v>
                </c:pt>
                <c:pt idx="173">
                  <c:v>5.2778877164000004</c:v>
                </c:pt>
                <c:pt idx="174">
                  <c:v>5.3037205350900001</c:v>
                </c:pt>
                <c:pt idx="175">
                  <c:v>5.3277394545199996</c:v>
                </c:pt>
                <c:pt idx="176">
                  <c:v>5.0798407156899996</c:v>
                </c:pt>
                <c:pt idx="177">
                  <c:v>5.1681165050400004</c:v>
                </c:pt>
                <c:pt idx="178">
                  <c:v>5.23937748055</c:v>
                </c:pt>
                <c:pt idx="179">
                  <c:v>5.4787660174499999</c:v>
                </c:pt>
                <c:pt idx="180">
                  <c:v>5.4133041756200004</c:v>
                </c:pt>
                <c:pt idx="181">
                  <c:v>5.1134781284899997</c:v>
                </c:pt>
                <c:pt idx="182">
                  <c:v>5.2764889956800003</c:v>
                </c:pt>
                <c:pt idx="183">
                  <c:v>5.5862507596200004</c:v>
                </c:pt>
                <c:pt idx="184">
                  <c:v>5.2732447982500004</c:v>
                </c:pt>
                <c:pt idx="185">
                  <c:v>5.6117605347400001</c:v>
                </c:pt>
                <c:pt idx="186">
                  <c:v>5.03182567049</c:v>
                </c:pt>
                <c:pt idx="187">
                  <c:v>5.1305585696899998</c:v>
                </c:pt>
                <c:pt idx="188">
                  <c:v>5.5542558095199999</c:v>
                </c:pt>
                <c:pt idx="189">
                  <c:v>5.4437334366499996</c:v>
                </c:pt>
                <c:pt idx="190">
                  <c:v>5.4683175314900003</c:v>
                </c:pt>
                <c:pt idx="191">
                  <c:v>5.5993621330799996</c:v>
                </c:pt>
                <c:pt idx="192">
                  <c:v>5.4181204268099998</c:v>
                </c:pt>
                <c:pt idx="193">
                  <c:v>5.0828205241599997</c:v>
                </c:pt>
                <c:pt idx="194">
                  <c:v>5.0717417869599997</c:v>
                </c:pt>
                <c:pt idx="195">
                  <c:v>5.0566670697399996</c:v>
                </c:pt>
                <c:pt idx="196">
                  <c:v>5.37749006565</c:v>
                </c:pt>
                <c:pt idx="197">
                  <c:v>5.5947149255799999</c:v>
                </c:pt>
                <c:pt idx="198">
                  <c:v>5.3365030201800003</c:v>
                </c:pt>
                <c:pt idx="199">
                  <c:v>5.2153237086699997</c:v>
                </c:pt>
                <c:pt idx="200">
                  <c:v>5.3329116324600001</c:v>
                </c:pt>
                <c:pt idx="201">
                  <c:v>5.1545110316400002</c:v>
                </c:pt>
                <c:pt idx="202">
                  <c:v>5.4273191790700004</c:v>
                </c:pt>
                <c:pt idx="203">
                  <c:v>5.0784940891500003</c:v>
                </c:pt>
                <c:pt idx="204">
                  <c:v>5.5675103754700004</c:v>
                </c:pt>
                <c:pt idx="205">
                  <c:v>5.4570656770700001</c:v>
                </c:pt>
                <c:pt idx="206">
                  <c:v>5.4510278085700001</c:v>
                </c:pt>
                <c:pt idx="207">
                  <c:v>5.2241878464199996</c:v>
                </c:pt>
                <c:pt idx="208">
                  <c:v>5.3725301591400001</c:v>
                </c:pt>
                <c:pt idx="209">
                  <c:v>5.0416461661299996</c:v>
                </c:pt>
                <c:pt idx="210">
                  <c:v>5.2822489314199998</c:v>
                </c:pt>
                <c:pt idx="211">
                  <c:v>5.3185770123699996</c:v>
                </c:pt>
                <c:pt idx="212">
                  <c:v>5.5224141012299999</c:v>
                </c:pt>
                <c:pt idx="213">
                  <c:v>5.5693123571000003</c:v>
                </c:pt>
                <c:pt idx="214">
                  <c:v>5.38133998105</c:v>
                </c:pt>
                <c:pt idx="215">
                  <c:v>5.2732447982500004</c:v>
                </c:pt>
                <c:pt idx="216">
                  <c:v>5.2142218270700003</c:v>
                </c:pt>
                <c:pt idx="217">
                  <c:v>5.4423106094899998</c:v>
                </c:pt>
                <c:pt idx="218">
                  <c:v>5.3095069597800002</c:v>
                </c:pt>
                <c:pt idx="219">
                  <c:v>5.5936692341900001</c:v>
                </c:pt>
                <c:pt idx="220">
                  <c:v>5.0218573335299999</c:v>
                </c:pt>
                <c:pt idx="221">
                  <c:v>5.1429295654500002</c:v>
                </c:pt>
                <c:pt idx="222">
                  <c:v>5.3635023696699999</c:v>
                </c:pt>
                <c:pt idx="223">
                  <c:v>5.1306124979199996</c:v>
                </c:pt>
                <c:pt idx="224">
                  <c:v>5.0132770995299998</c:v>
                </c:pt>
                <c:pt idx="225">
                  <c:v>5.4371745884199996</c:v>
                </c:pt>
                <c:pt idx="226">
                  <c:v>5.4596376056300002</c:v>
                </c:pt>
                <c:pt idx="227">
                  <c:v>5.4401637113500003</c:v>
                </c:pt>
                <c:pt idx="228">
                  <c:v>5.3767157811599997</c:v>
                </c:pt>
                <c:pt idx="229">
                  <c:v>5.5679179550900004</c:v>
                </c:pt>
                <c:pt idx="230">
                  <c:v>5.3870705586199996</c:v>
                </c:pt>
                <c:pt idx="231">
                  <c:v>5.3152316504300003</c:v>
                </c:pt>
                <c:pt idx="232">
                  <c:v>5.2703501992800001</c:v>
                </c:pt>
                <c:pt idx="233">
                  <c:v>5.1386728023900003</c:v>
                </c:pt>
                <c:pt idx="234">
                  <c:v>5.5612293500599996</c:v>
                </c:pt>
                <c:pt idx="235">
                  <c:v>5.5411215189299998</c:v>
                </c:pt>
                <c:pt idx="236">
                  <c:v>5.5114232273199999</c:v>
                </c:pt>
                <c:pt idx="237">
                  <c:v>5.051421114</c:v>
                </c:pt>
                <c:pt idx="238">
                  <c:v>5.5947149255799999</c:v>
                </c:pt>
                <c:pt idx="239">
                  <c:v>5.1300152131600001</c:v>
                </c:pt>
                <c:pt idx="240">
                  <c:v>5.17422026801</c:v>
                </c:pt>
                <c:pt idx="241">
                  <c:v>5.5995744642299998</c:v>
                </c:pt>
                <c:pt idx="242">
                  <c:v>5.0606682435200003</c:v>
                </c:pt>
                <c:pt idx="243">
                  <c:v>5.3741903575399999</c:v>
                </c:pt>
                <c:pt idx="244">
                  <c:v>5.0808563770499999</c:v>
                </c:pt>
                <c:pt idx="245">
                  <c:v>5.5669865314300004</c:v>
                </c:pt>
                <c:pt idx="246">
                  <c:v>5.1719850995199996</c:v>
                </c:pt>
                <c:pt idx="247">
                  <c:v>5.23937748055</c:v>
                </c:pt>
                <c:pt idx="248">
                  <c:v>5.5228426049600001</c:v>
                </c:pt>
                <c:pt idx="249">
                  <c:v>5.3922050532699997</c:v>
                </c:pt>
                <c:pt idx="250">
                  <c:v>5.2241878464199996</c:v>
                </c:pt>
                <c:pt idx="251">
                  <c:v>5.2065646797099996</c:v>
                </c:pt>
                <c:pt idx="252">
                  <c:v>5.4749309181600001</c:v>
                </c:pt>
                <c:pt idx="253">
                  <c:v>5.5924496066799998</c:v>
                </c:pt>
                <c:pt idx="254">
                  <c:v>5.2802325659199996</c:v>
                </c:pt>
                <c:pt idx="255">
                  <c:v>5.4326333740399999</c:v>
                </c:pt>
                <c:pt idx="256">
                  <c:v>5.4909583877700001</c:v>
                </c:pt>
                <c:pt idx="257">
                  <c:v>5.4401637113500003</c:v>
                </c:pt>
                <c:pt idx="258">
                  <c:v>5.3725301591400001</c:v>
                </c:pt>
                <c:pt idx="259">
                  <c:v>5.1681165050400004</c:v>
                </c:pt>
                <c:pt idx="260">
                  <c:v>5.3908933235100003</c:v>
                </c:pt>
                <c:pt idx="261">
                  <c:v>5.56337376824</c:v>
                </c:pt>
                <c:pt idx="262">
                  <c:v>5.0265836149199998</c:v>
                </c:pt>
                <c:pt idx="263">
                  <c:v>5.2439680864199998</c:v>
                </c:pt>
                <c:pt idx="264">
                  <c:v>5.0685177457400004</c:v>
                </c:pt>
                <c:pt idx="265">
                  <c:v>5.0316397792999998</c:v>
                </c:pt>
                <c:pt idx="266">
                  <c:v>5.4005909891400004</c:v>
                </c:pt>
                <c:pt idx="267">
                  <c:v>5.2206695199000004</c:v>
                </c:pt>
                <c:pt idx="268">
                  <c:v>5.0173426699999997</c:v>
                </c:pt>
                <c:pt idx="269">
                  <c:v>5.0808527010700004</c:v>
                </c:pt>
                <c:pt idx="270">
                  <c:v>5.4360623232799998</c:v>
                </c:pt>
                <c:pt idx="271">
                  <c:v>5.3239879061000002</c:v>
                </c:pt>
                <c:pt idx="272">
                  <c:v>5.3171824076599998</c:v>
                </c:pt>
                <c:pt idx="273">
                  <c:v>5.6226459656300003</c:v>
                </c:pt>
                <c:pt idx="274">
                  <c:v>5.1054141549400001</c:v>
                </c:pt>
                <c:pt idx="275">
                  <c:v>5.5032963768999998</c:v>
                </c:pt>
                <c:pt idx="276">
                  <c:v>5.5072659107300002</c:v>
                </c:pt>
                <c:pt idx="277">
                  <c:v>5.1386728023900003</c:v>
                </c:pt>
                <c:pt idx="278">
                  <c:v>5.0413614388100001</c:v>
                </c:pt>
                <c:pt idx="279">
                  <c:v>5.3388921941699996</c:v>
                </c:pt>
                <c:pt idx="280">
                  <c:v>5.1997695191900002</c:v>
                </c:pt>
                <c:pt idx="281">
                  <c:v>5.5891923124099998</c:v>
                </c:pt>
                <c:pt idx="282">
                  <c:v>5.4043457998099997</c:v>
                </c:pt>
                <c:pt idx="283">
                  <c:v>5.6161582064899997</c:v>
                </c:pt>
                <c:pt idx="284">
                  <c:v>5.3725301591400001</c:v>
                </c:pt>
                <c:pt idx="285">
                  <c:v>5.5664550087200002</c:v>
                </c:pt>
                <c:pt idx="286">
                  <c:v>5.6076928749299997</c:v>
                </c:pt>
                <c:pt idx="287">
                  <c:v>5.3589821638200004</c:v>
                </c:pt>
                <c:pt idx="288">
                  <c:v>5.0209935918399999</c:v>
                </c:pt>
                <c:pt idx="289">
                  <c:v>5.1406749924800001</c:v>
                </c:pt>
                <c:pt idx="290">
                  <c:v>5.5049001903399999</c:v>
                </c:pt>
                <c:pt idx="291">
                  <c:v>5.3009731145399996</c:v>
                </c:pt>
                <c:pt idx="292">
                  <c:v>5.15055940438</c:v>
                </c:pt>
                <c:pt idx="293">
                  <c:v>5.07336266124</c:v>
                </c:pt>
                <c:pt idx="294">
                  <c:v>5.4920776405199998</c:v>
                </c:pt>
                <c:pt idx="295">
                  <c:v>5.3716635295000001</c:v>
                </c:pt>
                <c:pt idx="296">
                  <c:v>5.5790872413699999</c:v>
                </c:pt>
                <c:pt idx="297">
                  <c:v>5.2429471461299997</c:v>
                </c:pt>
                <c:pt idx="298">
                  <c:v>5.4273191790700004</c:v>
                </c:pt>
                <c:pt idx="299">
                  <c:v>5.3939681867899996</c:v>
                </c:pt>
                <c:pt idx="300">
                  <c:v>5.2464031380099998</c:v>
                </c:pt>
                <c:pt idx="301">
                  <c:v>5.2737235289899997</c:v>
                </c:pt>
                <c:pt idx="302">
                  <c:v>5.5877827361600003</c:v>
                </c:pt>
                <c:pt idx="303">
                  <c:v>5.4004547801799996</c:v>
                </c:pt>
                <c:pt idx="304">
                  <c:v>5.6032408520899999</c:v>
                </c:pt>
                <c:pt idx="305">
                  <c:v>5.3883508936800002</c:v>
                </c:pt>
                <c:pt idx="306">
                  <c:v>5.2463059733000001</c:v>
                </c:pt>
                <c:pt idx="307">
                  <c:v>5.2270786574699999</c:v>
                </c:pt>
                <c:pt idx="308">
                  <c:v>5.4811254183300004</c:v>
                </c:pt>
                <c:pt idx="309">
                  <c:v>5.2393486606100002</c:v>
                </c:pt>
                <c:pt idx="310">
                  <c:v>5.3843462762699996</c:v>
                </c:pt>
                <c:pt idx="311">
                  <c:v>5.2972630976000001</c:v>
                </c:pt>
                <c:pt idx="312">
                  <c:v>5.0808563770499999</c:v>
                </c:pt>
                <c:pt idx="313">
                  <c:v>5.5485394883900003</c:v>
                </c:pt>
                <c:pt idx="314">
                  <c:v>5.4471273408899998</c:v>
                </c:pt>
                <c:pt idx="315">
                  <c:v>5.1618016203900003</c:v>
                </c:pt>
                <c:pt idx="316">
                  <c:v>5.6114127827600004</c:v>
                </c:pt>
                <c:pt idx="317">
                  <c:v>5.5133369753799997</c:v>
                </c:pt>
                <c:pt idx="318">
                  <c:v>5.4585974410100002</c:v>
                </c:pt>
                <c:pt idx="319">
                  <c:v>5.1374196236599996</c:v>
                </c:pt>
                <c:pt idx="320">
                  <c:v>5.0935899029199998</c:v>
                </c:pt>
                <c:pt idx="321">
                  <c:v>5.5807233817900004</c:v>
                </c:pt>
                <c:pt idx="322">
                  <c:v>5.5355516429999998</c:v>
                </c:pt>
                <c:pt idx="323">
                  <c:v>5.3136882464499999</c:v>
                </c:pt>
                <c:pt idx="324">
                  <c:v>5.3878003023299996</c:v>
                </c:pt>
                <c:pt idx="325">
                  <c:v>5.4023815907800001</c:v>
                </c:pt>
                <c:pt idx="326">
                  <c:v>5.3767157811599997</c:v>
                </c:pt>
                <c:pt idx="327">
                  <c:v>5.3747288826000004</c:v>
                </c:pt>
                <c:pt idx="328">
                  <c:v>5.4133041756200004</c:v>
                </c:pt>
                <c:pt idx="329">
                  <c:v>5.0717417869599997</c:v>
                </c:pt>
                <c:pt idx="330">
                  <c:v>5.3239879061000002</c:v>
                </c:pt>
                <c:pt idx="331">
                  <c:v>5.1618016203900003</c:v>
                </c:pt>
                <c:pt idx="332">
                  <c:v>5.2991058740700003</c:v>
                </c:pt>
                <c:pt idx="333">
                  <c:v>5.2058667308600004</c:v>
                </c:pt>
                <c:pt idx="334">
                  <c:v>5.36378241292</c:v>
                </c:pt>
                <c:pt idx="335">
                  <c:v>5.28925879203</c:v>
                </c:pt>
                <c:pt idx="336">
                  <c:v>5.3919770056700003</c:v>
                </c:pt>
                <c:pt idx="337">
                  <c:v>5.4923916583699999</c:v>
                </c:pt>
                <c:pt idx="338">
                  <c:v>5.4043770325500002</c:v>
                </c:pt>
                <c:pt idx="339">
                  <c:v>5.1394300266200004</c:v>
                </c:pt>
                <c:pt idx="340">
                  <c:v>5.4512643680000004</c:v>
                </c:pt>
                <c:pt idx="341">
                  <c:v>5.33081532935</c:v>
                </c:pt>
                <c:pt idx="342">
                  <c:v>5.3721875677900002</c:v>
                </c:pt>
                <c:pt idx="343">
                  <c:v>5.4683175314900003</c:v>
                </c:pt>
                <c:pt idx="344">
                  <c:v>5.1684245627700003</c:v>
                </c:pt>
                <c:pt idx="345">
                  <c:v>5.0981654788000004</c:v>
                </c:pt>
                <c:pt idx="346">
                  <c:v>5.4159881079799996</c:v>
                </c:pt>
                <c:pt idx="347">
                  <c:v>5.0402425605000003</c:v>
                </c:pt>
                <c:pt idx="348">
                  <c:v>5.4178563087100002</c:v>
                </c:pt>
                <c:pt idx="349">
                  <c:v>5.4845089109999998</c:v>
                </c:pt>
                <c:pt idx="350">
                  <c:v>5.0885770615699997</c:v>
                </c:pt>
                <c:pt idx="351">
                  <c:v>5.3191890015899999</c:v>
                </c:pt>
                <c:pt idx="352">
                  <c:v>5.2665413411399999</c:v>
                </c:pt>
                <c:pt idx="353">
                  <c:v>5.4086282585100003</c:v>
                </c:pt>
                <c:pt idx="354">
                  <c:v>5.08046917318</c:v>
                </c:pt>
                <c:pt idx="355">
                  <c:v>5.2289047256299996</c:v>
                </c:pt>
                <c:pt idx="356">
                  <c:v>5.3304561824299999</c:v>
                </c:pt>
                <c:pt idx="357">
                  <c:v>5.2800352951100002</c:v>
                </c:pt>
                <c:pt idx="358">
                  <c:v>5.5356852487400001</c:v>
                </c:pt>
                <c:pt idx="359">
                  <c:v>5.6082151160700002</c:v>
                </c:pt>
                <c:pt idx="360">
                  <c:v>5.1190617756299996</c:v>
                </c:pt>
                <c:pt idx="361">
                  <c:v>5.2056897059600002</c:v>
                </c:pt>
                <c:pt idx="362">
                  <c:v>5.5612293500599996</c:v>
                </c:pt>
                <c:pt idx="363">
                  <c:v>5.5982616353600001</c:v>
                </c:pt>
                <c:pt idx="364">
                  <c:v>5.21418139801</c:v>
                </c:pt>
                <c:pt idx="365">
                  <c:v>5.34680633291</c:v>
                </c:pt>
                <c:pt idx="366">
                  <c:v>5.1791625005500004</c:v>
                </c:pt>
                <c:pt idx="367">
                  <c:v>5.29598723359</c:v>
                </c:pt>
                <c:pt idx="368">
                  <c:v>5.4043457998099997</c:v>
                </c:pt>
                <c:pt idx="369">
                  <c:v>5.1128259105199998</c:v>
                </c:pt>
                <c:pt idx="370">
                  <c:v>5.4290596232299997</c:v>
                </c:pt>
                <c:pt idx="371">
                  <c:v>5.1077002573000003</c:v>
                </c:pt>
                <c:pt idx="372">
                  <c:v>5.4510278085700001</c:v>
                </c:pt>
                <c:pt idx="373">
                  <c:v>5.11097710619</c:v>
                </c:pt>
                <c:pt idx="374">
                  <c:v>5.4845996170699998</c:v>
                </c:pt>
                <c:pt idx="375">
                  <c:v>5.2822489314199998</c:v>
                </c:pt>
                <c:pt idx="376">
                  <c:v>5.5801064798200004</c:v>
                </c:pt>
                <c:pt idx="377">
                  <c:v>5.6085735132099996</c:v>
                </c:pt>
                <c:pt idx="378">
                  <c:v>5.47064758404</c:v>
                </c:pt>
                <c:pt idx="379">
                  <c:v>5.1753733035799998</c:v>
                </c:pt>
                <c:pt idx="380">
                  <c:v>5.0607642790699998</c:v>
                </c:pt>
                <c:pt idx="381">
                  <c:v>5.5266636094399999</c:v>
                </c:pt>
                <c:pt idx="382">
                  <c:v>5.3406191531699996</c:v>
                </c:pt>
                <c:pt idx="383">
                  <c:v>5.19734334308</c:v>
                </c:pt>
                <c:pt idx="384">
                  <c:v>5.4083125970400001</c:v>
                </c:pt>
                <c:pt idx="385">
                  <c:v>5.3188414451300003</c:v>
                </c:pt>
                <c:pt idx="386">
                  <c:v>5.2947656383600004</c:v>
                </c:pt>
                <c:pt idx="387">
                  <c:v>5.1749519670000002</c:v>
                </c:pt>
                <c:pt idx="388">
                  <c:v>5.0216396514900001</c:v>
                </c:pt>
                <c:pt idx="389">
                  <c:v>5.5936692341900001</c:v>
                </c:pt>
                <c:pt idx="390">
                  <c:v>5.2065646797099996</c:v>
                </c:pt>
                <c:pt idx="391">
                  <c:v>5.4811254183300004</c:v>
                </c:pt>
                <c:pt idx="392">
                  <c:v>5.0516358977599998</c:v>
                </c:pt>
                <c:pt idx="393">
                  <c:v>5.1793158753400004</c:v>
                </c:pt>
                <c:pt idx="394">
                  <c:v>5.2838914465900002</c:v>
                </c:pt>
                <c:pt idx="395">
                  <c:v>5.3710933976400002</c:v>
                </c:pt>
                <c:pt idx="396">
                  <c:v>5.3584371542999998</c:v>
                </c:pt>
                <c:pt idx="397">
                  <c:v>5.0437455257800003</c:v>
                </c:pt>
                <c:pt idx="398">
                  <c:v>5.5414489146600001</c:v>
                </c:pt>
                <c:pt idx="399">
                  <c:v>5.3975959634499997</c:v>
                </c:pt>
                <c:pt idx="400">
                  <c:v>5.4982073812000003</c:v>
                </c:pt>
                <c:pt idx="401">
                  <c:v>5.5091611979200001</c:v>
                </c:pt>
                <c:pt idx="402">
                  <c:v>5.4291105181799999</c:v>
                </c:pt>
                <c:pt idx="403">
                  <c:v>5.10093805078</c:v>
                </c:pt>
                <c:pt idx="404">
                  <c:v>5.4807673037900004</c:v>
                </c:pt>
                <c:pt idx="405">
                  <c:v>5.3730651870299999</c:v>
                </c:pt>
                <c:pt idx="406">
                  <c:v>5.2839333680999996</c:v>
                </c:pt>
                <c:pt idx="407">
                  <c:v>5.2438210734300004</c:v>
                </c:pt>
                <c:pt idx="408">
                  <c:v>5.6079341291200002</c:v>
                </c:pt>
                <c:pt idx="409">
                  <c:v>5.3009731145399996</c:v>
                </c:pt>
                <c:pt idx="410">
                  <c:v>5.4698667057800003</c:v>
                </c:pt>
                <c:pt idx="411">
                  <c:v>5.2319322698399997</c:v>
                </c:pt>
                <c:pt idx="412">
                  <c:v>5.15055940438</c:v>
                </c:pt>
                <c:pt idx="413">
                  <c:v>5.4382398971099999</c:v>
                </c:pt>
                <c:pt idx="414">
                  <c:v>5.0230094488399999</c:v>
                </c:pt>
                <c:pt idx="415">
                  <c:v>5.0513686185899997</c:v>
                </c:pt>
                <c:pt idx="416">
                  <c:v>5.0516358977599998</c:v>
                </c:pt>
                <c:pt idx="417">
                  <c:v>5.5218278389900002</c:v>
                </c:pt>
                <c:pt idx="418">
                  <c:v>5.2482242490599997</c:v>
                </c:pt>
                <c:pt idx="419">
                  <c:v>5.5511917491</c:v>
                </c:pt>
                <c:pt idx="420">
                  <c:v>5.4512826131500001</c:v>
                </c:pt>
                <c:pt idx="421">
                  <c:v>5.2839333680999996</c:v>
                </c:pt>
                <c:pt idx="422">
                  <c:v>5.1054141549400001</c:v>
                </c:pt>
                <c:pt idx="423">
                  <c:v>5.4644858413000001</c:v>
                </c:pt>
                <c:pt idx="424">
                  <c:v>5.2360681369200002</c:v>
                </c:pt>
                <c:pt idx="425">
                  <c:v>5.4622480299399996</c:v>
                </c:pt>
                <c:pt idx="426">
                  <c:v>5.1986864148</c:v>
                </c:pt>
                <c:pt idx="427">
                  <c:v>5.5424379619500002</c:v>
                </c:pt>
                <c:pt idx="428">
                  <c:v>5.3843462762699996</c:v>
                </c:pt>
                <c:pt idx="429">
                  <c:v>5.4537243876800003</c:v>
                </c:pt>
                <c:pt idx="430">
                  <c:v>5.5058985571800001</c:v>
                </c:pt>
                <c:pt idx="431">
                  <c:v>5.0825342291100002</c:v>
                </c:pt>
                <c:pt idx="432">
                  <c:v>5.18369960281</c:v>
                </c:pt>
                <c:pt idx="433">
                  <c:v>5.5072659107300002</c:v>
                </c:pt>
                <c:pt idx="434">
                  <c:v>5.0681958865199999</c:v>
                </c:pt>
                <c:pt idx="435">
                  <c:v>5.2235536825800004</c:v>
                </c:pt>
                <c:pt idx="436">
                  <c:v>5.5289988252700004</c:v>
                </c:pt>
                <c:pt idx="437">
                  <c:v>5.5346323447500003</c:v>
                </c:pt>
                <c:pt idx="438">
                  <c:v>5.50762951936</c:v>
                </c:pt>
                <c:pt idx="439">
                  <c:v>5.3635770226900004</c:v>
                </c:pt>
                <c:pt idx="440">
                  <c:v>5.0509351960600002</c:v>
                </c:pt>
                <c:pt idx="441">
                  <c:v>5.1778257982999998</c:v>
                </c:pt>
                <c:pt idx="442">
                  <c:v>5.0218573335299999</c:v>
                </c:pt>
                <c:pt idx="443">
                  <c:v>5.4273191790700004</c:v>
                </c:pt>
                <c:pt idx="444">
                  <c:v>5.2208243478499998</c:v>
                </c:pt>
                <c:pt idx="445">
                  <c:v>5.2137171388799999</c:v>
                </c:pt>
                <c:pt idx="446">
                  <c:v>5.2984389699700003</c:v>
                </c:pt>
                <c:pt idx="447">
                  <c:v>5.6226459656300003</c:v>
                </c:pt>
                <c:pt idx="448">
                  <c:v>5.3778644269999996</c:v>
                </c:pt>
                <c:pt idx="449">
                  <c:v>5.0177666922900004</c:v>
                </c:pt>
                <c:pt idx="450">
                  <c:v>5.5582413216399997</c:v>
                </c:pt>
                <c:pt idx="451">
                  <c:v>5.5828246455899997</c:v>
                </c:pt>
                <c:pt idx="452">
                  <c:v>5.2241878464199996</c:v>
                </c:pt>
                <c:pt idx="453">
                  <c:v>5.1374196236599996</c:v>
                </c:pt>
                <c:pt idx="454">
                  <c:v>5.39514441687</c:v>
                </c:pt>
                <c:pt idx="455">
                  <c:v>5.1791625005500004</c:v>
                </c:pt>
                <c:pt idx="456">
                  <c:v>5.2737235289899997</c:v>
                </c:pt>
                <c:pt idx="457">
                  <c:v>5.3467947705599999</c:v>
                </c:pt>
                <c:pt idx="458">
                  <c:v>5.0509351960600002</c:v>
                </c:pt>
                <c:pt idx="459">
                  <c:v>5.0865849077999998</c:v>
                </c:pt>
                <c:pt idx="460">
                  <c:v>5.6193826227099999</c:v>
                </c:pt>
                <c:pt idx="461">
                  <c:v>5.0133886686600002</c:v>
                </c:pt>
                <c:pt idx="462">
                  <c:v>5.5656159765500002</c:v>
                </c:pt>
                <c:pt idx="463">
                  <c:v>5.3725301591400001</c:v>
                </c:pt>
                <c:pt idx="464">
                  <c:v>5.3388921941699996</c:v>
                </c:pt>
                <c:pt idx="465">
                  <c:v>5.56354789342</c:v>
                </c:pt>
                <c:pt idx="466">
                  <c:v>5.3590733188100002</c:v>
                </c:pt>
                <c:pt idx="467">
                  <c:v>5.0810394363700002</c:v>
                </c:pt>
                <c:pt idx="468">
                  <c:v>5.2910284085499999</c:v>
                </c:pt>
                <c:pt idx="469">
                  <c:v>5.0583928622199998</c:v>
                </c:pt>
                <c:pt idx="470">
                  <c:v>5.0199554822900003</c:v>
                </c:pt>
                <c:pt idx="471">
                  <c:v>5.4570656770700001</c:v>
                </c:pt>
                <c:pt idx="472">
                  <c:v>5.2319322698399997</c:v>
                </c:pt>
                <c:pt idx="473">
                  <c:v>5.2360681369200002</c:v>
                </c:pt>
                <c:pt idx="474">
                  <c:v>5.5407066876900002</c:v>
                </c:pt>
                <c:pt idx="475">
                  <c:v>5.5218278389900002</c:v>
                </c:pt>
                <c:pt idx="476">
                  <c:v>5.56784568471</c:v>
                </c:pt>
                <c:pt idx="477">
                  <c:v>5.1094981903900001</c:v>
                </c:pt>
                <c:pt idx="478">
                  <c:v>5.3562591495699996</c:v>
                </c:pt>
                <c:pt idx="479">
                  <c:v>5.3116326435800003</c:v>
                </c:pt>
                <c:pt idx="480">
                  <c:v>5.4811254183300004</c:v>
                </c:pt>
                <c:pt idx="481">
                  <c:v>5.2860784059999997</c:v>
                </c:pt>
                <c:pt idx="482">
                  <c:v>5.4218187884700004</c:v>
                </c:pt>
                <c:pt idx="483">
                  <c:v>5.5754997690500003</c:v>
                </c:pt>
                <c:pt idx="484">
                  <c:v>5.2864968595199997</c:v>
                </c:pt>
                <c:pt idx="485">
                  <c:v>5.6020866660299999</c:v>
                </c:pt>
                <c:pt idx="486">
                  <c:v>5.3849249527599996</c:v>
                </c:pt>
                <c:pt idx="487">
                  <c:v>5.4866989334699996</c:v>
                </c:pt>
                <c:pt idx="488">
                  <c:v>5.22289915078</c:v>
                </c:pt>
                <c:pt idx="489">
                  <c:v>5.4749309181600001</c:v>
                </c:pt>
                <c:pt idx="490">
                  <c:v>5.4465699350500003</c:v>
                </c:pt>
                <c:pt idx="491">
                  <c:v>5.42790939022</c:v>
                </c:pt>
                <c:pt idx="492">
                  <c:v>5.1579888228500002</c:v>
                </c:pt>
                <c:pt idx="493">
                  <c:v>5.0743158894100002</c:v>
                </c:pt>
                <c:pt idx="494">
                  <c:v>5.0606682435200003</c:v>
                </c:pt>
                <c:pt idx="495">
                  <c:v>5.2617865779799997</c:v>
                </c:pt>
                <c:pt idx="496">
                  <c:v>5.4371745884199996</c:v>
                </c:pt>
                <c:pt idx="497">
                  <c:v>5.3725301591400001</c:v>
                </c:pt>
                <c:pt idx="498">
                  <c:v>5.4609797717999999</c:v>
                </c:pt>
                <c:pt idx="499">
                  <c:v>5.6082151160700002</c:v>
                </c:pt>
                <c:pt idx="500">
                  <c:v>5.0162870095000001</c:v>
                </c:pt>
                <c:pt idx="501">
                  <c:v>5.2037090036400002</c:v>
                </c:pt>
                <c:pt idx="502">
                  <c:v>5.3912237967200003</c:v>
                </c:pt>
                <c:pt idx="503">
                  <c:v>5.32284114518</c:v>
                </c:pt>
                <c:pt idx="504">
                  <c:v>5.5133369753799997</c:v>
                </c:pt>
                <c:pt idx="505">
                  <c:v>5.5282919884700004</c:v>
                </c:pt>
                <c:pt idx="506">
                  <c:v>5.0458823552099998</c:v>
                </c:pt>
                <c:pt idx="507">
                  <c:v>5.4310030427099996</c:v>
                </c:pt>
                <c:pt idx="508">
                  <c:v>5.3063178194800003</c:v>
                </c:pt>
                <c:pt idx="509">
                  <c:v>5.4061734286099998</c:v>
                </c:pt>
                <c:pt idx="510">
                  <c:v>5.1158361236900003</c:v>
                </c:pt>
                <c:pt idx="511">
                  <c:v>5.3484413570399996</c:v>
                </c:pt>
                <c:pt idx="512">
                  <c:v>5.0308594205999997</c:v>
                </c:pt>
                <c:pt idx="513">
                  <c:v>5.2046638881799998</c:v>
                </c:pt>
                <c:pt idx="514">
                  <c:v>5.1734210131999996</c:v>
                </c:pt>
                <c:pt idx="515">
                  <c:v>5.2910276663599998</c:v>
                </c:pt>
                <c:pt idx="516">
                  <c:v>5.0464328072600004</c:v>
                </c:pt>
                <c:pt idx="517">
                  <c:v>5.3437613066800003</c:v>
                </c:pt>
                <c:pt idx="518">
                  <c:v>5.0440911793899996</c:v>
                </c:pt>
                <c:pt idx="519">
                  <c:v>5.3721875677900002</c:v>
                </c:pt>
                <c:pt idx="520">
                  <c:v>5.0803020557599998</c:v>
                </c:pt>
                <c:pt idx="521">
                  <c:v>5.2885142035400001</c:v>
                </c:pt>
                <c:pt idx="522">
                  <c:v>5.5660273072499997</c:v>
                </c:pt>
                <c:pt idx="523">
                  <c:v>5.4813811024700003</c:v>
                </c:pt>
                <c:pt idx="524">
                  <c:v>5.2546137634300001</c:v>
                </c:pt>
                <c:pt idx="525">
                  <c:v>5.0745004698400002</c:v>
                </c:pt>
                <c:pt idx="526">
                  <c:v>5.4510278085700001</c:v>
                </c:pt>
                <c:pt idx="527">
                  <c:v>5.5407066876900002</c:v>
                </c:pt>
                <c:pt idx="528">
                  <c:v>5.4174925726099996</c:v>
                </c:pt>
                <c:pt idx="529">
                  <c:v>5.1640068476799996</c:v>
                </c:pt>
                <c:pt idx="530">
                  <c:v>5.5084049118799996</c:v>
                </c:pt>
                <c:pt idx="531">
                  <c:v>5.4373319896599996</c:v>
                </c:pt>
                <c:pt idx="532">
                  <c:v>5.1545110316400002</c:v>
                </c:pt>
                <c:pt idx="533">
                  <c:v>5.3406191531699996</c:v>
                </c:pt>
                <c:pt idx="534">
                  <c:v>5.51169568131</c:v>
                </c:pt>
                <c:pt idx="535">
                  <c:v>5.6152383886299999</c:v>
                </c:pt>
                <c:pt idx="536">
                  <c:v>5.0513686185899997</c:v>
                </c:pt>
                <c:pt idx="537">
                  <c:v>5.5218278389900002</c:v>
                </c:pt>
                <c:pt idx="538">
                  <c:v>5.1883962850999996</c:v>
                </c:pt>
                <c:pt idx="539">
                  <c:v>5.0233450874700001</c:v>
                </c:pt>
                <c:pt idx="540">
                  <c:v>5.36378241292</c:v>
                </c:pt>
                <c:pt idx="541">
                  <c:v>5.3191890015899999</c:v>
                </c:pt>
                <c:pt idx="542">
                  <c:v>5.5035186342699998</c:v>
                </c:pt>
                <c:pt idx="543">
                  <c:v>5.1056905087200004</c:v>
                </c:pt>
                <c:pt idx="544">
                  <c:v>5.2289047256299996</c:v>
                </c:pt>
                <c:pt idx="545">
                  <c:v>5.4495212100300003</c:v>
                </c:pt>
                <c:pt idx="546">
                  <c:v>5.3562591495699996</c:v>
                </c:pt>
                <c:pt idx="547">
                  <c:v>5.0637253983099999</c:v>
                </c:pt>
                <c:pt idx="548">
                  <c:v>5.0685177457400004</c:v>
                </c:pt>
                <c:pt idx="549">
                  <c:v>5.2885142035400001</c:v>
                </c:pt>
                <c:pt idx="550">
                  <c:v>5.1780641163599999</c:v>
                </c:pt>
                <c:pt idx="551">
                  <c:v>5.1656491635500004</c:v>
                </c:pt>
                <c:pt idx="552">
                  <c:v>5.5167255592700002</c:v>
                </c:pt>
                <c:pt idx="553">
                  <c:v>5.2047006937000004</c:v>
                </c:pt>
                <c:pt idx="554">
                  <c:v>5.4290596232299997</c:v>
                </c:pt>
                <c:pt idx="555">
                  <c:v>5.0458823552099998</c:v>
                </c:pt>
                <c:pt idx="556">
                  <c:v>5.1158361236900003</c:v>
                </c:pt>
                <c:pt idx="557">
                  <c:v>5.4979407369200004</c:v>
                </c:pt>
                <c:pt idx="558">
                  <c:v>5.3218132273599998</c:v>
                </c:pt>
                <c:pt idx="559">
                  <c:v>5.0745004698400002</c:v>
                </c:pt>
                <c:pt idx="560">
                  <c:v>5.0806511051700003</c:v>
                </c:pt>
                <c:pt idx="561">
                  <c:v>5.4101589519999997</c:v>
                </c:pt>
                <c:pt idx="562">
                  <c:v>5.5660273072499997</c:v>
                </c:pt>
                <c:pt idx="563">
                  <c:v>5.31946686594</c:v>
                </c:pt>
                <c:pt idx="564">
                  <c:v>5.1854657884100002</c:v>
                </c:pt>
                <c:pt idx="565">
                  <c:v>5.3499656170499996</c:v>
                </c:pt>
                <c:pt idx="566">
                  <c:v>5.0296798406200001</c:v>
                </c:pt>
                <c:pt idx="567">
                  <c:v>5.4410478304699996</c:v>
                </c:pt>
                <c:pt idx="568">
                  <c:v>5.38133998105</c:v>
                </c:pt>
                <c:pt idx="569">
                  <c:v>5.5914707186400001</c:v>
                </c:pt>
                <c:pt idx="570">
                  <c:v>5.2463059733000001</c:v>
                </c:pt>
                <c:pt idx="571">
                  <c:v>5.48825190177</c:v>
                </c:pt>
                <c:pt idx="572">
                  <c:v>5.3721875677900002</c:v>
                </c:pt>
                <c:pt idx="573">
                  <c:v>5.1386728023900003</c:v>
                </c:pt>
                <c:pt idx="574">
                  <c:v>5.4537243876800003</c:v>
                </c:pt>
                <c:pt idx="575">
                  <c:v>5.1621851619200001</c:v>
                </c:pt>
                <c:pt idx="576">
                  <c:v>5.0265471718499999</c:v>
                </c:pt>
                <c:pt idx="577">
                  <c:v>5.4401637113500003</c:v>
                </c:pt>
                <c:pt idx="578">
                  <c:v>5.2438210734300004</c:v>
                </c:pt>
                <c:pt idx="579">
                  <c:v>5.3232914010399996</c:v>
                </c:pt>
                <c:pt idx="580">
                  <c:v>5.2930408265300004</c:v>
                </c:pt>
                <c:pt idx="581">
                  <c:v>5.0497981598699999</c:v>
                </c:pt>
                <c:pt idx="582">
                  <c:v>5.5178564655500004</c:v>
                </c:pt>
                <c:pt idx="583">
                  <c:v>5.4218187884700004</c:v>
                </c:pt>
                <c:pt idx="584">
                  <c:v>5.0496661071100002</c:v>
                </c:pt>
                <c:pt idx="585">
                  <c:v>5.3304561824299999</c:v>
                </c:pt>
                <c:pt idx="586">
                  <c:v>5.6171038252000001</c:v>
                </c:pt>
                <c:pt idx="587">
                  <c:v>5.1449293136499996</c:v>
                </c:pt>
                <c:pt idx="588">
                  <c:v>5.4434736686300003</c:v>
                </c:pt>
                <c:pt idx="589">
                  <c:v>5.1385952791999996</c:v>
                </c:pt>
                <c:pt idx="590">
                  <c:v>5.3947678848400002</c:v>
                </c:pt>
                <c:pt idx="591">
                  <c:v>5.1054141549400001</c:v>
                </c:pt>
                <c:pt idx="592">
                  <c:v>5.0270945541499996</c:v>
                </c:pt>
                <c:pt idx="593">
                  <c:v>5.4037179490599998</c:v>
                </c:pt>
                <c:pt idx="594">
                  <c:v>5.5167255592700002</c:v>
                </c:pt>
                <c:pt idx="595">
                  <c:v>5.1734210131999996</c:v>
                </c:pt>
                <c:pt idx="596">
                  <c:v>5.0218573335299999</c:v>
                </c:pt>
                <c:pt idx="597">
                  <c:v>5.5412701556300004</c:v>
                </c:pt>
                <c:pt idx="598">
                  <c:v>5.5676414102300003</c:v>
                </c:pt>
                <c:pt idx="599">
                  <c:v>5.1117034934500003</c:v>
                </c:pt>
                <c:pt idx="600">
                  <c:v>5.0472376684300002</c:v>
                </c:pt>
                <c:pt idx="601">
                  <c:v>5.4131383065699996</c:v>
                </c:pt>
                <c:pt idx="602">
                  <c:v>5.5992661557899996</c:v>
                </c:pt>
                <c:pt idx="603">
                  <c:v>5.3368026443899996</c:v>
                </c:pt>
                <c:pt idx="604">
                  <c:v>5.4920776405199998</c:v>
                </c:pt>
                <c:pt idx="605">
                  <c:v>5.1012850222599999</c:v>
                </c:pt>
                <c:pt idx="606">
                  <c:v>5.1724694766399999</c:v>
                </c:pt>
                <c:pt idx="607">
                  <c:v>5.2534353727500003</c:v>
                </c:pt>
                <c:pt idx="608">
                  <c:v>5.3024896857100003</c:v>
                </c:pt>
                <c:pt idx="609">
                  <c:v>5.2737235289899997</c:v>
                </c:pt>
                <c:pt idx="610">
                  <c:v>5.2841676556000001</c:v>
                </c:pt>
                <c:pt idx="611">
                  <c:v>5.5992721655800004</c:v>
                </c:pt>
                <c:pt idx="612">
                  <c:v>5.2688693241099998</c:v>
                </c:pt>
                <c:pt idx="613">
                  <c:v>5.3939681867899996</c:v>
                </c:pt>
                <c:pt idx="614">
                  <c:v>5.5891923124099998</c:v>
                </c:pt>
                <c:pt idx="615">
                  <c:v>5.2235536825800004</c:v>
                </c:pt>
                <c:pt idx="616">
                  <c:v>5.1656491635500004</c:v>
                </c:pt>
                <c:pt idx="617">
                  <c:v>5.5331683177100004</c:v>
                </c:pt>
                <c:pt idx="618">
                  <c:v>5.4668149769400003</c:v>
                </c:pt>
                <c:pt idx="619">
                  <c:v>5.58334564905</c:v>
                </c:pt>
                <c:pt idx="620">
                  <c:v>5.60927641365</c:v>
                </c:pt>
                <c:pt idx="621">
                  <c:v>5.6020866660299999</c:v>
                </c:pt>
                <c:pt idx="622">
                  <c:v>5.4360623232799998</c:v>
                </c:pt>
                <c:pt idx="623">
                  <c:v>5.5268105814900004</c:v>
                </c:pt>
                <c:pt idx="624">
                  <c:v>5.2622879024699998</c:v>
                </c:pt>
                <c:pt idx="625">
                  <c:v>5.2645737074300003</c:v>
                </c:pt>
                <c:pt idx="626">
                  <c:v>5.3191890015899999</c:v>
                </c:pt>
                <c:pt idx="627">
                  <c:v>5.0285862516700002</c:v>
                </c:pt>
                <c:pt idx="628">
                  <c:v>5.6079341291200002</c:v>
                </c:pt>
                <c:pt idx="629">
                  <c:v>5.2732447982500004</c:v>
                </c:pt>
                <c:pt idx="630">
                  <c:v>5.6000076424699996</c:v>
                </c:pt>
                <c:pt idx="631">
                  <c:v>5.5899729701399998</c:v>
                </c:pt>
                <c:pt idx="632">
                  <c:v>5.5032963768999998</c:v>
                </c:pt>
                <c:pt idx="633">
                  <c:v>5.47064758404</c:v>
                </c:pt>
                <c:pt idx="634">
                  <c:v>5.34412804882</c:v>
                </c:pt>
                <c:pt idx="635">
                  <c:v>5.5839202270200001</c:v>
                </c:pt>
                <c:pt idx="636">
                  <c:v>5.4668149769400003</c:v>
                </c:pt>
                <c:pt idx="637">
                  <c:v>5.6210065492299996</c:v>
                </c:pt>
                <c:pt idx="638">
                  <c:v>5.3613550055600001</c:v>
                </c:pt>
                <c:pt idx="639">
                  <c:v>5.2235536825800004</c:v>
                </c:pt>
                <c:pt idx="640">
                  <c:v>5.1780231164100003</c:v>
                </c:pt>
                <c:pt idx="641">
                  <c:v>5.4777810982700004</c:v>
                </c:pt>
                <c:pt idx="642">
                  <c:v>5.1724694766399999</c:v>
                </c:pt>
                <c:pt idx="643">
                  <c:v>5.26502491919</c:v>
                </c:pt>
                <c:pt idx="644">
                  <c:v>5.2152917801200003</c:v>
                </c:pt>
                <c:pt idx="645">
                  <c:v>5.4178563087100002</c:v>
                </c:pt>
                <c:pt idx="646">
                  <c:v>5.5822571518900004</c:v>
                </c:pt>
                <c:pt idx="647">
                  <c:v>5.5072484343400001</c:v>
                </c:pt>
                <c:pt idx="648">
                  <c:v>5.2841676556000001</c:v>
                </c:pt>
                <c:pt idx="649">
                  <c:v>5.1780231164100003</c:v>
                </c:pt>
                <c:pt idx="650">
                  <c:v>5.4916423770799998</c:v>
                </c:pt>
                <c:pt idx="651">
                  <c:v>5.1780641163599999</c:v>
                </c:pt>
                <c:pt idx="652">
                  <c:v>5.0464328072600004</c:v>
                </c:pt>
                <c:pt idx="653">
                  <c:v>5.0265836149199998</c:v>
                </c:pt>
                <c:pt idx="654">
                  <c:v>5.37749006565</c:v>
                </c:pt>
                <c:pt idx="655">
                  <c:v>5.0798407156899996</c:v>
                </c:pt>
                <c:pt idx="656">
                  <c:v>5.1160582703699999</c:v>
                </c:pt>
                <c:pt idx="657">
                  <c:v>5.2129235066100001</c:v>
                </c:pt>
                <c:pt idx="658">
                  <c:v>5.0607077188099998</c:v>
                </c:pt>
                <c:pt idx="659">
                  <c:v>5.2776453228799998</c:v>
                </c:pt>
                <c:pt idx="660">
                  <c:v>5.1053395083600002</c:v>
                </c:pt>
                <c:pt idx="661">
                  <c:v>5.4535734904600002</c:v>
                </c:pt>
                <c:pt idx="662">
                  <c:v>5.1429295654500002</c:v>
                </c:pt>
                <c:pt idx="663">
                  <c:v>5.0810394363700002</c:v>
                </c:pt>
                <c:pt idx="664">
                  <c:v>5.4471273408899998</c:v>
                </c:pt>
                <c:pt idx="665">
                  <c:v>5.6009114771600004</c:v>
                </c:pt>
                <c:pt idx="666">
                  <c:v>5.0464328072600004</c:v>
                </c:pt>
                <c:pt idx="667">
                  <c:v>5.33122917729</c:v>
                </c:pt>
                <c:pt idx="668">
                  <c:v>5.6048192882099999</c:v>
                </c:pt>
                <c:pt idx="669">
                  <c:v>5.2722856648200001</c:v>
                </c:pt>
                <c:pt idx="670">
                  <c:v>5.1446721365199997</c:v>
                </c:pt>
                <c:pt idx="671">
                  <c:v>5.3438504912799996</c:v>
                </c:pt>
                <c:pt idx="672">
                  <c:v>5.3908933235100003</c:v>
                </c:pt>
                <c:pt idx="673">
                  <c:v>5.0885770615699997</c:v>
                </c:pt>
                <c:pt idx="674">
                  <c:v>5.0148951695399999</c:v>
                </c:pt>
                <c:pt idx="675">
                  <c:v>5.1387703460500003</c:v>
                </c:pt>
                <c:pt idx="676">
                  <c:v>5.3914667944000003</c:v>
                </c:pt>
                <c:pt idx="677">
                  <c:v>5.51169568131</c:v>
                </c:pt>
                <c:pt idx="678">
                  <c:v>5.1623394757099996</c:v>
                </c:pt>
                <c:pt idx="679">
                  <c:v>5.0230777827399997</c:v>
                </c:pt>
                <c:pt idx="680">
                  <c:v>5.6171038252000001</c:v>
                </c:pt>
                <c:pt idx="681">
                  <c:v>5.3188414451300003</c:v>
                </c:pt>
                <c:pt idx="682">
                  <c:v>5.2908083329400002</c:v>
                </c:pt>
                <c:pt idx="683">
                  <c:v>5.4762149689599999</c:v>
                </c:pt>
                <c:pt idx="684">
                  <c:v>5.2439680864199998</c:v>
                </c:pt>
                <c:pt idx="685">
                  <c:v>5.1485532457999996</c:v>
                </c:pt>
                <c:pt idx="686">
                  <c:v>5.5609150564699998</c:v>
                </c:pt>
                <c:pt idx="687">
                  <c:v>5.47064758404</c:v>
                </c:pt>
                <c:pt idx="688">
                  <c:v>5.1951604786400001</c:v>
                </c:pt>
                <c:pt idx="689">
                  <c:v>5.2978875832299996</c:v>
                </c:pt>
                <c:pt idx="690">
                  <c:v>5.1780641163599999</c:v>
                </c:pt>
                <c:pt idx="691">
                  <c:v>5.4174925726099996</c:v>
                </c:pt>
                <c:pt idx="692">
                  <c:v>5.2331672763499997</c:v>
                </c:pt>
                <c:pt idx="693">
                  <c:v>5.0472376684300002</c:v>
                </c:pt>
                <c:pt idx="694">
                  <c:v>5.4490345446799999</c:v>
                </c:pt>
                <c:pt idx="695">
                  <c:v>5.2056897059600002</c:v>
                </c:pt>
                <c:pt idx="696">
                  <c:v>5.47064758404</c:v>
                </c:pt>
                <c:pt idx="697">
                  <c:v>5.0616482203800004</c:v>
                </c:pt>
                <c:pt idx="698">
                  <c:v>5.0406599768599998</c:v>
                </c:pt>
                <c:pt idx="699">
                  <c:v>5.3198608046300002</c:v>
                </c:pt>
                <c:pt idx="700">
                  <c:v>5.5790872413699999</c:v>
                </c:pt>
                <c:pt idx="701">
                  <c:v>5.2409296048199998</c:v>
                </c:pt>
                <c:pt idx="702">
                  <c:v>5.4611059180300003</c:v>
                </c:pt>
                <c:pt idx="703">
                  <c:v>5.4780410496999998</c:v>
                </c:pt>
                <c:pt idx="704">
                  <c:v>5.2093624508999996</c:v>
                </c:pt>
                <c:pt idx="705">
                  <c:v>5.1640068476799996</c:v>
                </c:pt>
                <c:pt idx="706">
                  <c:v>5.1854657884100002</c:v>
                </c:pt>
                <c:pt idx="707">
                  <c:v>5.3882633494899999</c:v>
                </c:pt>
                <c:pt idx="708">
                  <c:v>5.2438210734300004</c:v>
                </c:pt>
                <c:pt idx="709">
                  <c:v>5.0576258369599998</c:v>
                </c:pt>
                <c:pt idx="710">
                  <c:v>5.2688693241099998</c:v>
                </c:pt>
                <c:pt idx="711">
                  <c:v>5.3056906584199997</c:v>
                </c:pt>
                <c:pt idx="712">
                  <c:v>5.5133369753799997</c:v>
                </c:pt>
                <c:pt idx="713">
                  <c:v>5.4296602086999997</c:v>
                </c:pt>
                <c:pt idx="714">
                  <c:v>5.4792029810500003</c:v>
                </c:pt>
                <c:pt idx="715">
                  <c:v>5.6103218092600002</c:v>
                </c:pt>
                <c:pt idx="716">
                  <c:v>5.3277394545199996</c:v>
                </c:pt>
                <c:pt idx="717">
                  <c:v>5.5189879143800002</c:v>
                </c:pt>
                <c:pt idx="718">
                  <c:v>5.5790872413699999</c:v>
                </c:pt>
                <c:pt idx="719">
                  <c:v>5.4845996170699998</c:v>
                </c:pt>
                <c:pt idx="720">
                  <c:v>5.3198608046300002</c:v>
                </c:pt>
                <c:pt idx="721">
                  <c:v>5.2223516634499996</c:v>
                </c:pt>
                <c:pt idx="722">
                  <c:v>5.2720600157000002</c:v>
                </c:pt>
                <c:pt idx="723">
                  <c:v>5.1325026278900001</c:v>
                </c:pt>
                <c:pt idx="724">
                  <c:v>5.0715579438500002</c:v>
                </c:pt>
                <c:pt idx="725">
                  <c:v>5.0493292041500002</c:v>
                </c:pt>
                <c:pt idx="726">
                  <c:v>5.1012850222599999</c:v>
                </c:pt>
                <c:pt idx="727">
                  <c:v>5.3870705586199996</c:v>
                </c:pt>
                <c:pt idx="728">
                  <c:v>5.1794708325399998</c:v>
                </c:pt>
                <c:pt idx="729">
                  <c:v>5.0825342291100002</c:v>
                </c:pt>
                <c:pt idx="730">
                  <c:v>5.0308594205999997</c:v>
                </c:pt>
                <c:pt idx="731">
                  <c:v>5.0935899029199998</c:v>
                </c:pt>
                <c:pt idx="732">
                  <c:v>5.5956826729199998</c:v>
                </c:pt>
                <c:pt idx="733">
                  <c:v>5.5743078050700001</c:v>
                </c:pt>
                <c:pt idx="734">
                  <c:v>5.2192038383600003</c:v>
                </c:pt>
                <c:pt idx="735">
                  <c:v>5.2776453228799998</c:v>
                </c:pt>
                <c:pt idx="736">
                  <c:v>5.0825342291100002</c:v>
                </c:pt>
                <c:pt idx="737">
                  <c:v>5.2839333680999996</c:v>
                </c:pt>
                <c:pt idx="738">
                  <c:v>5.4043516187199998</c:v>
                </c:pt>
                <c:pt idx="739">
                  <c:v>5.6007014326100002</c:v>
                </c:pt>
                <c:pt idx="740">
                  <c:v>5.0171193918599997</c:v>
                </c:pt>
                <c:pt idx="741">
                  <c:v>5.0745004698400002</c:v>
                </c:pt>
                <c:pt idx="742">
                  <c:v>5.1070322894100002</c:v>
                </c:pt>
                <c:pt idx="743">
                  <c:v>5.0764599122999998</c:v>
                </c:pt>
                <c:pt idx="744">
                  <c:v>5.4717692338499999</c:v>
                </c:pt>
                <c:pt idx="745">
                  <c:v>5.6076928749299997</c:v>
                </c:pt>
                <c:pt idx="746">
                  <c:v>5.1019274453700003</c:v>
                </c:pt>
                <c:pt idx="747">
                  <c:v>5.0607077188099998</c:v>
                </c:pt>
                <c:pt idx="748">
                  <c:v>5.1198927914299999</c:v>
                </c:pt>
                <c:pt idx="749">
                  <c:v>5.1421466976300003</c:v>
                </c:pt>
                <c:pt idx="750">
                  <c:v>5.3095069597800002</c:v>
                </c:pt>
                <c:pt idx="751">
                  <c:v>5.3919770056700003</c:v>
                </c:pt>
                <c:pt idx="752">
                  <c:v>5.5072484343400001</c:v>
                </c:pt>
                <c:pt idx="753">
                  <c:v>5.3220579901900003</c:v>
                </c:pt>
                <c:pt idx="754">
                  <c:v>5.2672806163399999</c:v>
                </c:pt>
                <c:pt idx="755">
                  <c:v>5.4700216107699999</c:v>
                </c:pt>
                <c:pt idx="756">
                  <c:v>5.0547262455400004</c:v>
                </c:pt>
                <c:pt idx="757">
                  <c:v>5.5992661557899996</c:v>
                </c:pt>
                <c:pt idx="758">
                  <c:v>5.4748638858799996</c:v>
                </c:pt>
                <c:pt idx="759">
                  <c:v>5.5095129605100004</c:v>
                </c:pt>
                <c:pt idx="760">
                  <c:v>5.19280803921</c:v>
                </c:pt>
                <c:pt idx="761">
                  <c:v>5.3152316504300003</c:v>
                </c:pt>
                <c:pt idx="762">
                  <c:v>5.58267172557</c:v>
                </c:pt>
                <c:pt idx="763">
                  <c:v>5.4923916583699999</c:v>
                </c:pt>
                <c:pt idx="764">
                  <c:v>5.1094981903900001</c:v>
                </c:pt>
                <c:pt idx="765">
                  <c:v>5.6144787578099997</c:v>
                </c:pt>
                <c:pt idx="766">
                  <c:v>5.5084049118799996</c:v>
                </c:pt>
                <c:pt idx="767">
                  <c:v>5.0265836149199998</c:v>
                </c:pt>
                <c:pt idx="768">
                  <c:v>5.4495212100300003</c:v>
                </c:pt>
                <c:pt idx="769">
                  <c:v>5.07620124453</c:v>
                </c:pt>
                <c:pt idx="770">
                  <c:v>5.2802325659199996</c:v>
                </c:pt>
                <c:pt idx="771">
                  <c:v>5.1429295654500002</c:v>
                </c:pt>
                <c:pt idx="772">
                  <c:v>5.0625678558600002</c:v>
                </c:pt>
                <c:pt idx="773">
                  <c:v>5.2309601395099996</c:v>
                </c:pt>
                <c:pt idx="774">
                  <c:v>5.0715579438500002</c:v>
                </c:pt>
                <c:pt idx="775">
                  <c:v>5.0171193918599997</c:v>
                </c:pt>
                <c:pt idx="776">
                  <c:v>5.0402425605000003</c:v>
                </c:pt>
                <c:pt idx="777">
                  <c:v>5.21470733571</c:v>
                </c:pt>
                <c:pt idx="778">
                  <c:v>5.1579888228500002</c:v>
                </c:pt>
                <c:pt idx="779">
                  <c:v>5.5009915914</c:v>
                </c:pt>
                <c:pt idx="780">
                  <c:v>5.3332688574200002</c:v>
                </c:pt>
                <c:pt idx="781">
                  <c:v>5.2409296048199998</c:v>
                </c:pt>
                <c:pt idx="782">
                  <c:v>5.3393711226400002</c:v>
                </c:pt>
                <c:pt idx="783">
                  <c:v>5.0960098829499998</c:v>
                </c:pt>
                <c:pt idx="784">
                  <c:v>5.1210402659399996</c:v>
                </c:pt>
                <c:pt idx="785">
                  <c:v>5.1528324243799997</c:v>
                </c:pt>
                <c:pt idx="786">
                  <c:v>5.0741287435200002</c:v>
                </c:pt>
                <c:pt idx="787">
                  <c:v>5.39514441687</c:v>
                </c:pt>
                <c:pt idx="788">
                  <c:v>5.051421114</c:v>
                </c:pt>
                <c:pt idx="789">
                  <c:v>5.3882633494899999</c:v>
                </c:pt>
                <c:pt idx="790">
                  <c:v>5.0342922595999999</c:v>
                </c:pt>
                <c:pt idx="791">
                  <c:v>5.1341367558800002</c:v>
                </c:pt>
                <c:pt idx="792">
                  <c:v>5.3604186689600004</c:v>
                </c:pt>
                <c:pt idx="793">
                  <c:v>5.2776453228799998</c:v>
                </c:pt>
                <c:pt idx="794">
                  <c:v>5.2764889956800003</c:v>
                </c:pt>
                <c:pt idx="795">
                  <c:v>5.12469152239</c:v>
                </c:pt>
                <c:pt idx="796">
                  <c:v>5.2975326017400004</c:v>
                </c:pt>
                <c:pt idx="797">
                  <c:v>5.4717692338499999</c:v>
                </c:pt>
                <c:pt idx="798">
                  <c:v>5.1053395083600002</c:v>
                </c:pt>
                <c:pt idx="799">
                  <c:v>5.2169740234299997</c:v>
                </c:pt>
                <c:pt idx="800">
                  <c:v>5.5992721655800004</c:v>
                </c:pt>
                <c:pt idx="801">
                  <c:v>5.0833557194100001</c:v>
                </c:pt>
                <c:pt idx="802">
                  <c:v>5.3508026938100004</c:v>
                </c:pt>
                <c:pt idx="803">
                  <c:v>5.4030591919099997</c:v>
                </c:pt>
                <c:pt idx="804">
                  <c:v>5.1093376356700002</c:v>
                </c:pt>
                <c:pt idx="805">
                  <c:v>5.6032408520899999</c:v>
                </c:pt>
                <c:pt idx="806">
                  <c:v>5.2832686445599997</c:v>
                </c:pt>
                <c:pt idx="807">
                  <c:v>5.2534353727500003</c:v>
                </c:pt>
                <c:pt idx="808">
                  <c:v>5.5743078050700001</c:v>
                </c:pt>
                <c:pt idx="809">
                  <c:v>5.4979407369200004</c:v>
                </c:pt>
                <c:pt idx="810">
                  <c:v>5.1793158753400004</c:v>
                </c:pt>
                <c:pt idx="811">
                  <c:v>5.0813822798499997</c:v>
                </c:pt>
                <c:pt idx="812">
                  <c:v>5.5582413216399997</c:v>
                </c:pt>
                <c:pt idx="813">
                  <c:v>5.5867279426299996</c:v>
                </c:pt>
                <c:pt idx="814">
                  <c:v>5.1012850222599999</c:v>
                </c:pt>
                <c:pt idx="815">
                  <c:v>5.5891923124099998</c:v>
                </c:pt>
                <c:pt idx="816">
                  <c:v>5.2988608443</c:v>
                </c:pt>
                <c:pt idx="817">
                  <c:v>5.18369960281</c:v>
                </c:pt>
                <c:pt idx="818">
                  <c:v>5.1330423937200003</c:v>
                </c:pt>
                <c:pt idx="819">
                  <c:v>5.4413015017899999</c:v>
                </c:pt>
                <c:pt idx="820">
                  <c:v>5.03182567049</c:v>
                </c:pt>
                <c:pt idx="821">
                  <c:v>5.0148951695399999</c:v>
                </c:pt>
                <c:pt idx="822">
                  <c:v>5.1361361877</c:v>
                </c:pt>
                <c:pt idx="823">
                  <c:v>5.3870705586199996</c:v>
                </c:pt>
                <c:pt idx="824">
                  <c:v>5.58334564905</c:v>
                </c:pt>
                <c:pt idx="825">
                  <c:v>5.1077002573000003</c:v>
                </c:pt>
                <c:pt idx="826">
                  <c:v>5.1506369753100003</c:v>
                </c:pt>
                <c:pt idx="827">
                  <c:v>5.5480605078199998</c:v>
                </c:pt>
                <c:pt idx="828">
                  <c:v>5.1502906919200004</c:v>
                </c:pt>
                <c:pt idx="829">
                  <c:v>5.2037090036400002</c:v>
                </c:pt>
                <c:pt idx="830">
                  <c:v>5.2087610024800002</c:v>
                </c:pt>
                <c:pt idx="831">
                  <c:v>5.3810658064199997</c:v>
                </c:pt>
                <c:pt idx="832">
                  <c:v>5.33248755252</c:v>
                </c:pt>
                <c:pt idx="833">
                  <c:v>5.0297136977000001</c:v>
                </c:pt>
                <c:pt idx="834">
                  <c:v>5.4131383065699996</c:v>
                </c:pt>
                <c:pt idx="835">
                  <c:v>5.6005405658400003</c:v>
                </c:pt>
                <c:pt idx="836">
                  <c:v>5.0308049124099998</c:v>
                </c:pt>
                <c:pt idx="837">
                  <c:v>5.0843442592599999</c:v>
                </c:pt>
                <c:pt idx="838">
                  <c:v>5.2233353494800001</c:v>
                </c:pt>
                <c:pt idx="839">
                  <c:v>5.5278170951799996</c:v>
                </c:pt>
                <c:pt idx="840">
                  <c:v>5.2737235289899997</c:v>
                </c:pt>
                <c:pt idx="841">
                  <c:v>5.0607077188099998</c:v>
                </c:pt>
                <c:pt idx="842">
                  <c:v>5.0975776277899998</c:v>
                </c:pt>
                <c:pt idx="843">
                  <c:v>5.6025973127100004</c:v>
                </c:pt>
                <c:pt idx="844">
                  <c:v>5.0613031813199996</c:v>
                </c:pt>
                <c:pt idx="845">
                  <c:v>5.0437476429399997</c:v>
                </c:pt>
                <c:pt idx="846">
                  <c:v>5.3666504054799997</c:v>
                </c:pt>
                <c:pt idx="847">
                  <c:v>5.4919052555999999</c:v>
                </c:pt>
                <c:pt idx="848">
                  <c:v>5.4698667057800003</c:v>
                </c:pt>
                <c:pt idx="849">
                  <c:v>5.2362260363699997</c:v>
                </c:pt>
                <c:pt idx="850">
                  <c:v>5.51169568131</c:v>
                </c:pt>
                <c:pt idx="851">
                  <c:v>5.3883508936800002</c:v>
                </c:pt>
                <c:pt idx="852">
                  <c:v>5.4159881079799996</c:v>
                </c:pt>
                <c:pt idx="853">
                  <c:v>5.5811994183899998</c:v>
                </c:pt>
                <c:pt idx="854">
                  <c:v>5.5788030616400004</c:v>
                </c:pt>
                <c:pt idx="855">
                  <c:v>5.5811994183899998</c:v>
                </c:pt>
                <c:pt idx="856">
                  <c:v>5.3178357059400003</c:v>
                </c:pt>
                <c:pt idx="857">
                  <c:v>5.4777810982700004</c:v>
                </c:pt>
                <c:pt idx="858">
                  <c:v>5.0516358977599998</c:v>
                </c:pt>
                <c:pt idx="859">
                  <c:v>5.4207443106099999</c:v>
                </c:pt>
                <c:pt idx="860">
                  <c:v>5.5378712929400002</c:v>
                </c:pt>
                <c:pt idx="861">
                  <c:v>5.0975776277899998</c:v>
                </c:pt>
                <c:pt idx="862">
                  <c:v>5.38133998105</c:v>
                </c:pt>
                <c:pt idx="863">
                  <c:v>5.47950214939</c:v>
                </c:pt>
                <c:pt idx="864">
                  <c:v>5.5896803192100002</c:v>
                </c:pt>
                <c:pt idx="865">
                  <c:v>5.5956826729199998</c:v>
                </c:pt>
                <c:pt idx="866">
                  <c:v>5.1524313587000004</c:v>
                </c:pt>
                <c:pt idx="867">
                  <c:v>5.3837287629399997</c:v>
                </c:pt>
                <c:pt idx="868">
                  <c:v>5.5925813566800002</c:v>
                </c:pt>
                <c:pt idx="869">
                  <c:v>5.0162870095000001</c:v>
                </c:pt>
                <c:pt idx="870">
                  <c:v>5.0493292041500002</c:v>
                </c:pt>
                <c:pt idx="871">
                  <c:v>5.4399991442599998</c:v>
                </c:pt>
                <c:pt idx="872">
                  <c:v>5.38234646093</c:v>
                </c:pt>
                <c:pt idx="873">
                  <c:v>5.1306124979199996</c:v>
                </c:pt>
                <c:pt idx="874">
                  <c:v>5.1778257982999998</c:v>
                </c:pt>
                <c:pt idx="875">
                  <c:v>5.1020981033300004</c:v>
                </c:pt>
                <c:pt idx="876">
                  <c:v>5.0583928622199998</c:v>
                </c:pt>
                <c:pt idx="877">
                  <c:v>5.5266636094399999</c:v>
                </c:pt>
                <c:pt idx="878">
                  <c:v>5.3136882464499999</c:v>
                </c:pt>
                <c:pt idx="879">
                  <c:v>5.5410902653600003</c:v>
                </c:pt>
                <c:pt idx="880">
                  <c:v>5.2393486606100002</c:v>
                </c:pt>
                <c:pt idx="881">
                  <c:v>5.1020981033300004</c:v>
                </c:pt>
                <c:pt idx="882">
                  <c:v>5.3276917153400003</c:v>
                </c:pt>
                <c:pt idx="883">
                  <c:v>5.3141030116600003</c:v>
                </c:pt>
                <c:pt idx="884">
                  <c:v>5.4243820252599999</c:v>
                </c:pt>
                <c:pt idx="885">
                  <c:v>5.4935898929200002</c:v>
                </c:pt>
                <c:pt idx="886">
                  <c:v>5.0810394363700002</c:v>
                </c:pt>
                <c:pt idx="887">
                  <c:v>5.1557998538299996</c:v>
                </c:pt>
                <c:pt idx="888">
                  <c:v>5.3322991240900004</c:v>
                </c:pt>
                <c:pt idx="889">
                  <c:v>5.47990411422</c:v>
                </c:pt>
                <c:pt idx="890">
                  <c:v>5.4596376056300002</c:v>
                </c:pt>
                <c:pt idx="891">
                  <c:v>5.4644858413000001</c:v>
                </c:pt>
                <c:pt idx="892">
                  <c:v>5.1385952791999996</c:v>
                </c:pt>
                <c:pt idx="893">
                  <c:v>5.3022830375099996</c:v>
                </c:pt>
                <c:pt idx="894">
                  <c:v>5.2129235066100001</c:v>
                </c:pt>
                <c:pt idx="895">
                  <c:v>5.0270945541499996</c:v>
                </c:pt>
                <c:pt idx="896">
                  <c:v>5.1724694766399999</c:v>
                </c:pt>
                <c:pt idx="897">
                  <c:v>5.4399991442599998</c:v>
                </c:pt>
                <c:pt idx="898">
                  <c:v>5.0576258369599998</c:v>
                </c:pt>
                <c:pt idx="899">
                  <c:v>5.3322991240900004</c:v>
                </c:pt>
                <c:pt idx="900">
                  <c:v>5.4622480299399996</c:v>
                </c:pt>
                <c:pt idx="901">
                  <c:v>5.6076928749299997</c:v>
                </c:pt>
                <c:pt idx="902">
                  <c:v>5.4596376056300002</c:v>
                </c:pt>
                <c:pt idx="903">
                  <c:v>5.1776180187399996</c:v>
                </c:pt>
                <c:pt idx="904">
                  <c:v>5.6165015264499996</c:v>
                </c:pt>
                <c:pt idx="905">
                  <c:v>5.2687296887799997</c:v>
                </c:pt>
                <c:pt idx="906">
                  <c:v>5.0625678558600002</c:v>
                </c:pt>
                <c:pt idx="907">
                  <c:v>5.21418139801</c:v>
                </c:pt>
                <c:pt idx="908">
                  <c:v>5.0566670697399996</c:v>
                </c:pt>
                <c:pt idx="909">
                  <c:v>5.2446644077200002</c:v>
                </c:pt>
                <c:pt idx="910">
                  <c:v>5.0613031813199996</c:v>
                </c:pt>
                <c:pt idx="911">
                  <c:v>5.2513641678000003</c:v>
                </c:pt>
                <c:pt idx="912">
                  <c:v>5.6158713695299998</c:v>
                </c:pt>
                <c:pt idx="913">
                  <c:v>5.1618016203900003</c:v>
                </c:pt>
                <c:pt idx="914">
                  <c:v>5.3209190369000003</c:v>
                </c:pt>
                <c:pt idx="915">
                  <c:v>5.4829908764999997</c:v>
                </c:pt>
                <c:pt idx="916">
                  <c:v>5.2241878464199996</c:v>
                </c:pt>
                <c:pt idx="917">
                  <c:v>5.0520638240700002</c:v>
                </c:pt>
                <c:pt idx="918">
                  <c:v>5.0313660686599997</c:v>
                </c:pt>
                <c:pt idx="919">
                  <c:v>5.56354789342</c:v>
                </c:pt>
                <c:pt idx="920">
                  <c:v>5.3914667944000003</c:v>
                </c:pt>
                <c:pt idx="921">
                  <c:v>5.4018201113800002</c:v>
                </c:pt>
                <c:pt idx="922">
                  <c:v>5.0177666922900004</c:v>
                </c:pt>
                <c:pt idx="923">
                  <c:v>5.3718826651800002</c:v>
                </c:pt>
                <c:pt idx="924">
                  <c:v>5.4243820252599999</c:v>
                </c:pt>
                <c:pt idx="925">
                  <c:v>5.0715579438500002</c:v>
                </c:pt>
                <c:pt idx="926">
                  <c:v>5.4218187884700004</c:v>
                </c:pt>
                <c:pt idx="927">
                  <c:v>5.4399991442599998</c:v>
                </c:pt>
                <c:pt idx="928">
                  <c:v>5.2113873052599997</c:v>
                </c:pt>
                <c:pt idx="929">
                  <c:v>5.1700478902900002</c:v>
                </c:pt>
                <c:pt idx="930">
                  <c:v>5.5270585388800004</c:v>
                </c:pt>
                <c:pt idx="931">
                  <c:v>5.1396974470899996</c:v>
                </c:pt>
                <c:pt idx="932">
                  <c:v>5.0233450874700001</c:v>
                </c:pt>
                <c:pt idx="933">
                  <c:v>5.1794708325399998</c:v>
                </c:pt>
                <c:pt idx="934">
                  <c:v>5.2546137634300001</c:v>
                </c:pt>
                <c:pt idx="935">
                  <c:v>5.15946816686</c:v>
                </c:pt>
                <c:pt idx="936">
                  <c:v>5.5992661557899996</c:v>
                </c:pt>
                <c:pt idx="937">
                  <c:v>5.4935898929200002</c:v>
                </c:pt>
                <c:pt idx="938">
                  <c:v>5.5411215189299998</c:v>
                </c:pt>
                <c:pt idx="939">
                  <c:v>5.5676414102300003</c:v>
                </c:pt>
                <c:pt idx="940">
                  <c:v>5.4909583877700001</c:v>
                </c:pt>
                <c:pt idx="941">
                  <c:v>5.4273191790700004</c:v>
                </c:pt>
                <c:pt idx="942">
                  <c:v>5.2036640628399997</c:v>
                </c:pt>
                <c:pt idx="943">
                  <c:v>5.2609453012099996</c:v>
                </c:pt>
                <c:pt idx="944">
                  <c:v>5.1978811055099996</c:v>
                </c:pt>
                <c:pt idx="945">
                  <c:v>5.4780410496999998</c:v>
                </c:pt>
                <c:pt idx="946">
                  <c:v>5.2348645870599997</c:v>
                </c:pt>
                <c:pt idx="947">
                  <c:v>5.5896803192100002</c:v>
                </c:pt>
                <c:pt idx="948">
                  <c:v>5.5480605078199998</c:v>
                </c:pt>
                <c:pt idx="949">
                  <c:v>5.2870631814599998</c:v>
                </c:pt>
                <c:pt idx="950">
                  <c:v>5.2822489314199998</c:v>
                </c:pt>
                <c:pt idx="951">
                  <c:v>5.4484786631800004</c:v>
                </c:pt>
                <c:pt idx="952">
                  <c:v>5.2309601395099996</c:v>
                </c:pt>
                <c:pt idx="953">
                  <c:v>5.5753640771399997</c:v>
                </c:pt>
                <c:pt idx="954">
                  <c:v>5.54052891121</c:v>
                </c:pt>
                <c:pt idx="955">
                  <c:v>5.6186043991099996</c:v>
                </c:pt>
                <c:pt idx="956">
                  <c:v>5.4043770325500002</c:v>
                </c:pt>
                <c:pt idx="957">
                  <c:v>5.0978451908700002</c:v>
                </c:pt>
                <c:pt idx="958">
                  <c:v>5.4382398971099999</c:v>
                </c:pt>
                <c:pt idx="959">
                  <c:v>5.3301818557900003</c:v>
                </c:pt>
                <c:pt idx="960">
                  <c:v>5.2617865779799997</c:v>
                </c:pt>
                <c:pt idx="961">
                  <c:v>5.0806511051700003</c:v>
                </c:pt>
                <c:pt idx="962">
                  <c:v>5.0254024195999998</c:v>
                </c:pt>
                <c:pt idx="963">
                  <c:v>5.1883009785800001</c:v>
                </c:pt>
                <c:pt idx="964">
                  <c:v>5.3369961934900001</c:v>
                </c:pt>
                <c:pt idx="965">
                  <c:v>5.4004547801799996</c:v>
                </c:pt>
                <c:pt idx="966">
                  <c:v>5.07154467274</c:v>
                </c:pt>
                <c:pt idx="967">
                  <c:v>5.1883009785800001</c:v>
                </c:pt>
                <c:pt idx="968">
                  <c:v>5.1093376356700002</c:v>
                </c:pt>
                <c:pt idx="969">
                  <c:v>5.0464328072600004</c:v>
                </c:pt>
                <c:pt idx="970">
                  <c:v>5.4178563087100002</c:v>
                </c:pt>
                <c:pt idx="971">
                  <c:v>5.4264309339499999</c:v>
                </c:pt>
                <c:pt idx="972">
                  <c:v>5.1684245627700003</c:v>
                </c:pt>
                <c:pt idx="973">
                  <c:v>5.1045167224699997</c:v>
                </c:pt>
                <c:pt idx="974">
                  <c:v>5.5320122564499998</c:v>
                </c:pt>
                <c:pt idx="975">
                  <c:v>5.4434736686300003</c:v>
                </c:pt>
                <c:pt idx="976">
                  <c:v>5.4043457998099997</c:v>
                </c:pt>
                <c:pt idx="977">
                  <c:v>5.1195290939699998</c:v>
                </c:pt>
                <c:pt idx="978">
                  <c:v>5.4310030427099996</c:v>
                </c:pt>
                <c:pt idx="979">
                  <c:v>5.5811994183899998</c:v>
                </c:pt>
                <c:pt idx="980">
                  <c:v>5.1330423937200003</c:v>
                </c:pt>
                <c:pt idx="981">
                  <c:v>5.1159997379200002</c:v>
                </c:pt>
                <c:pt idx="982">
                  <c:v>5.47437515849</c:v>
                </c:pt>
                <c:pt idx="983">
                  <c:v>5.2393486606100002</c:v>
                </c:pt>
                <c:pt idx="984">
                  <c:v>5.0784940891500003</c:v>
                </c:pt>
                <c:pt idx="985">
                  <c:v>5.2299120598300002</c:v>
                </c:pt>
                <c:pt idx="986">
                  <c:v>5.4059737559799999</c:v>
                </c:pt>
                <c:pt idx="987">
                  <c:v>5.2219817858399997</c:v>
                </c:pt>
                <c:pt idx="988">
                  <c:v>5.1494670709900001</c:v>
                </c:pt>
                <c:pt idx="989">
                  <c:v>5.42260312222</c:v>
                </c:pt>
                <c:pt idx="990">
                  <c:v>5.2751091079199997</c:v>
                </c:pt>
                <c:pt idx="991">
                  <c:v>5.3543160269000003</c:v>
                </c:pt>
                <c:pt idx="992">
                  <c:v>5.5289988252700004</c:v>
                </c:pt>
                <c:pt idx="993">
                  <c:v>5.6170495783099996</c:v>
                </c:pt>
                <c:pt idx="994">
                  <c:v>5.0297136977000001</c:v>
                </c:pt>
                <c:pt idx="995">
                  <c:v>5.2732447982500004</c:v>
                </c:pt>
                <c:pt idx="996">
                  <c:v>5.3294877088700003</c:v>
                </c:pt>
                <c:pt idx="997">
                  <c:v>5.3912237967200003</c:v>
                </c:pt>
                <c:pt idx="998">
                  <c:v>5.3613550055600001</c:v>
                </c:pt>
                <c:pt idx="999">
                  <c:v>5.24796360725</c:v>
                </c:pt>
                <c:pt idx="1000">
                  <c:v>5.33677163651</c:v>
                </c:pt>
                <c:pt idx="1001">
                  <c:v>5.26502491919</c:v>
                </c:pt>
                <c:pt idx="1002">
                  <c:v>5.5064106490700002</c:v>
                </c:pt>
                <c:pt idx="1003">
                  <c:v>5.5957287173700001</c:v>
                </c:pt>
                <c:pt idx="1004">
                  <c:v>5.58334564905</c:v>
                </c:pt>
                <c:pt idx="1005">
                  <c:v>5.1734210131999996</c:v>
                </c:pt>
                <c:pt idx="1006">
                  <c:v>5.4687910233899997</c:v>
                </c:pt>
                <c:pt idx="1007">
                  <c:v>5.60143662735</c:v>
                </c:pt>
                <c:pt idx="1008">
                  <c:v>5.4919052555999999</c:v>
                </c:pt>
                <c:pt idx="1009">
                  <c:v>5.1054141549400001</c:v>
                </c:pt>
                <c:pt idx="1010">
                  <c:v>5.5790872413699999</c:v>
                </c:pt>
                <c:pt idx="1011">
                  <c:v>5.2595791585900002</c:v>
                </c:pt>
                <c:pt idx="1012">
                  <c:v>5.5852335183899999</c:v>
                </c:pt>
                <c:pt idx="1013">
                  <c:v>5.3778644269999996</c:v>
                </c:pt>
                <c:pt idx="1014">
                  <c:v>5.2129235066100001</c:v>
                </c:pt>
                <c:pt idx="1015">
                  <c:v>5.0509351960600002</c:v>
                </c:pt>
                <c:pt idx="1016">
                  <c:v>5.1374196236599996</c:v>
                </c:pt>
                <c:pt idx="1017">
                  <c:v>5.1374196236599996</c:v>
                </c:pt>
                <c:pt idx="1018">
                  <c:v>5.2722856648200001</c:v>
                </c:pt>
                <c:pt idx="1019">
                  <c:v>5.3620284551799999</c:v>
                </c:pt>
                <c:pt idx="1020">
                  <c:v>5.1399732974400001</c:v>
                </c:pt>
                <c:pt idx="1021">
                  <c:v>5.3710933976400002</c:v>
                </c:pt>
                <c:pt idx="1022">
                  <c:v>5.1305585696899998</c:v>
                </c:pt>
                <c:pt idx="1023">
                  <c:v>5.1715016340000002</c:v>
                </c:pt>
                <c:pt idx="1024">
                  <c:v>5.33248755252</c:v>
                </c:pt>
                <c:pt idx="1025">
                  <c:v>5.3057357206600004</c:v>
                </c:pt>
                <c:pt idx="1026">
                  <c:v>5.040242364</c:v>
                </c:pt>
                <c:pt idx="1027">
                  <c:v>5.4310030427099996</c:v>
                </c:pt>
                <c:pt idx="1028">
                  <c:v>5.0681958865199999</c:v>
                </c:pt>
                <c:pt idx="1029">
                  <c:v>5.47950214939</c:v>
                </c:pt>
                <c:pt idx="1030">
                  <c:v>5.3078009667600003</c:v>
                </c:pt>
                <c:pt idx="1031">
                  <c:v>5.0172498113500001</c:v>
                </c:pt>
                <c:pt idx="1032">
                  <c:v>5.1883009785800001</c:v>
                </c:pt>
                <c:pt idx="1033">
                  <c:v>5.3301818557900003</c:v>
                </c:pt>
                <c:pt idx="1034">
                  <c:v>5.4131383065699996</c:v>
                </c:pt>
                <c:pt idx="1035">
                  <c:v>5.6006275829799996</c:v>
                </c:pt>
                <c:pt idx="1036">
                  <c:v>5.1166289439000003</c:v>
                </c:pt>
                <c:pt idx="1037">
                  <c:v>5.1177125403100003</c:v>
                </c:pt>
                <c:pt idx="1038">
                  <c:v>5.0613031813199996</c:v>
                </c:pt>
                <c:pt idx="1039">
                  <c:v>5.2270089447999997</c:v>
                </c:pt>
                <c:pt idx="1040">
                  <c:v>5.1056905087200004</c:v>
                </c:pt>
                <c:pt idx="1041">
                  <c:v>5.1276941489599999</c:v>
                </c:pt>
                <c:pt idx="1042">
                  <c:v>5.4807673037900004</c:v>
                </c:pt>
                <c:pt idx="1043">
                  <c:v>5.2892278907200003</c:v>
                </c:pt>
                <c:pt idx="1044">
                  <c:v>5.5411043059800003</c:v>
                </c:pt>
                <c:pt idx="1045">
                  <c:v>5.3922050532699997</c:v>
                </c:pt>
                <c:pt idx="1046">
                  <c:v>5.3635770226900004</c:v>
                </c:pt>
                <c:pt idx="1047">
                  <c:v>5.1640068476799996</c:v>
                </c:pt>
                <c:pt idx="1048">
                  <c:v>5.5355516429999998</c:v>
                </c:pt>
                <c:pt idx="1049">
                  <c:v>5.4371745884199996</c:v>
                </c:pt>
                <c:pt idx="1050">
                  <c:v>5.3499656170499996</c:v>
                </c:pt>
                <c:pt idx="1051">
                  <c:v>5.56354789342</c:v>
                </c:pt>
                <c:pt idx="1052">
                  <c:v>5.5713386912800003</c:v>
                </c:pt>
                <c:pt idx="1053">
                  <c:v>5.4456943771799997</c:v>
                </c:pt>
                <c:pt idx="1054">
                  <c:v>5.1618016203900003</c:v>
                </c:pt>
                <c:pt idx="1055">
                  <c:v>5.5995744642299998</c:v>
                </c:pt>
                <c:pt idx="1056">
                  <c:v>5.5811994183899998</c:v>
                </c:pt>
                <c:pt idx="1057">
                  <c:v>5.4697227372399997</c:v>
                </c:pt>
                <c:pt idx="1058">
                  <c:v>5.42966454977</c:v>
                </c:pt>
                <c:pt idx="1059">
                  <c:v>5.4535734904600002</c:v>
                </c:pt>
                <c:pt idx="1060">
                  <c:v>5.1502906919200004</c:v>
                </c:pt>
                <c:pt idx="1061">
                  <c:v>5.5774354589600001</c:v>
                </c:pt>
                <c:pt idx="1062">
                  <c:v>5.0186765094699997</c:v>
                </c:pt>
                <c:pt idx="1063">
                  <c:v>5.2802325659199996</c:v>
                </c:pt>
                <c:pt idx="1064">
                  <c:v>5.0270945541499996</c:v>
                </c:pt>
                <c:pt idx="1065">
                  <c:v>5.4563462021599998</c:v>
                </c:pt>
                <c:pt idx="1066">
                  <c:v>5.2272919304799998</c:v>
                </c:pt>
                <c:pt idx="1067">
                  <c:v>5.1715016340000002</c:v>
                </c:pt>
                <c:pt idx="1068">
                  <c:v>5.4087738812200001</c:v>
                </c:pt>
                <c:pt idx="1069">
                  <c:v>5.5542558095199999</c:v>
                </c:pt>
                <c:pt idx="1070">
                  <c:v>5.2864968595199997</c:v>
                </c:pt>
                <c:pt idx="1071">
                  <c:v>5.4700216107699999</c:v>
                </c:pt>
                <c:pt idx="1072">
                  <c:v>5.46110083698</c:v>
                </c:pt>
                <c:pt idx="1073">
                  <c:v>5.1839654911500004</c:v>
                </c:pt>
                <c:pt idx="1074">
                  <c:v>5.3810259876800002</c:v>
                </c:pt>
                <c:pt idx="1075">
                  <c:v>5.2409296048199998</c:v>
                </c:pt>
                <c:pt idx="1076">
                  <c:v>5.3322991240900004</c:v>
                </c:pt>
                <c:pt idx="1077">
                  <c:v>5.2463059733000001</c:v>
                </c:pt>
                <c:pt idx="1078">
                  <c:v>5.0843442592599999</c:v>
                </c:pt>
                <c:pt idx="1079">
                  <c:v>5.3419704073199998</c:v>
                </c:pt>
                <c:pt idx="1080">
                  <c:v>5.2832686445599997</c:v>
                </c:pt>
                <c:pt idx="1081">
                  <c:v>5.1780231164100003</c:v>
                </c:pt>
                <c:pt idx="1082">
                  <c:v>5.6085735132099996</c:v>
                </c:pt>
                <c:pt idx="1083">
                  <c:v>5.4570656770700001</c:v>
                </c:pt>
                <c:pt idx="1084">
                  <c:v>5.1160582703699999</c:v>
                </c:pt>
                <c:pt idx="1085">
                  <c:v>5.6226459656300003</c:v>
                </c:pt>
                <c:pt idx="1086">
                  <c:v>5.3730651870299999</c:v>
                </c:pt>
                <c:pt idx="1087">
                  <c:v>5.38133998105</c:v>
                </c:pt>
                <c:pt idx="1088">
                  <c:v>5.4376969480600001</c:v>
                </c:pt>
                <c:pt idx="1089">
                  <c:v>5.5362608824199997</c:v>
                </c:pt>
                <c:pt idx="1090">
                  <c:v>5.1997695191900002</c:v>
                </c:pt>
                <c:pt idx="1091">
                  <c:v>5.0566670697399996</c:v>
                </c:pt>
                <c:pt idx="1092">
                  <c:v>5.6009114771600004</c:v>
                </c:pt>
                <c:pt idx="1093">
                  <c:v>5.2036640628399997</c:v>
                </c:pt>
                <c:pt idx="1094">
                  <c:v>5.051421114</c:v>
                </c:pt>
                <c:pt idx="1095">
                  <c:v>5.3329116324600001</c:v>
                </c:pt>
                <c:pt idx="1096">
                  <c:v>5.5717212978599999</c:v>
                </c:pt>
                <c:pt idx="1097">
                  <c:v>5.3559100046700001</c:v>
                </c:pt>
                <c:pt idx="1098">
                  <c:v>5.6193826227099999</c:v>
                </c:pt>
                <c:pt idx="1099">
                  <c:v>5.2814301809900002</c:v>
                </c:pt>
                <c:pt idx="1100">
                  <c:v>5.2915184022500004</c:v>
                </c:pt>
                <c:pt idx="1101">
                  <c:v>5.5757948427799997</c:v>
                </c:pt>
                <c:pt idx="1102">
                  <c:v>5.0741287435200002</c:v>
                </c:pt>
                <c:pt idx="1103">
                  <c:v>5.6082151160700002</c:v>
                </c:pt>
                <c:pt idx="1104">
                  <c:v>5.3388921941699996</c:v>
                </c:pt>
                <c:pt idx="1105">
                  <c:v>5.3116326435800003</c:v>
                </c:pt>
                <c:pt idx="1106">
                  <c:v>5.4644858413000001</c:v>
                </c:pt>
                <c:pt idx="1107">
                  <c:v>5.3732601144099998</c:v>
                </c:pt>
                <c:pt idx="1108">
                  <c:v>5.0685177457400004</c:v>
                </c:pt>
                <c:pt idx="1109">
                  <c:v>5.5862507596200004</c:v>
                </c:pt>
                <c:pt idx="1110">
                  <c:v>5.33677163651</c:v>
                </c:pt>
                <c:pt idx="1111">
                  <c:v>5.1937704742699999</c:v>
                </c:pt>
                <c:pt idx="1112">
                  <c:v>5.5346323447500003</c:v>
                </c:pt>
                <c:pt idx="1113">
                  <c:v>5.0209935918399999</c:v>
                </c:pt>
                <c:pt idx="1114">
                  <c:v>5.2737235289899997</c:v>
                </c:pt>
                <c:pt idx="1115">
                  <c:v>5.3778644269999996</c:v>
                </c:pt>
                <c:pt idx="1116">
                  <c:v>5.4512643680000004</c:v>
                </c:pt>
                <c:pt idx="1117">
                  <c:v>5.5963322231200001</c:v>
                </c:pt>
                <c:pt idx="1118">
                  <c:v>5.4971579220700004</c:v>
                </c:pt>
                <c:pt idx="1119">
                  <c:v>5.3198608046300002</c:v>
                </c:pt>
                <c:pt idx="1120">
                  <c:v>5.4193552451600002</c:v>
                </c:pt>
                <c:pt idx="1121">
                  <c:v>5.0715007806000001</c:v>
                </c:pt>
                <c:pt idx="1122">
                  <c:v>5.0918461746499997</c:v>
                </c:pt>
                <c:pt idx="1123">
                  <c:v>5.1479817733999997</c:v>
                </c:pt>
                <c:pt idx="1124">
                  <c:v>5.2932084658600003</c:v>
                </c:pt>
                <c:pt idx="1125">
                  <c:v>5.0520638240700002</c:v>
                </c:pt>
                <c:pt idx="1126">
                  <c:v>5.2841759606199998</c:v>
                </c:pt>
                <c:pt idx="1127">
                  <c:v>5.4115409705899999</c:v>
                </c:pt>
                <c:pt idx="1128">
                  <c:v>5.4290596232299997</c:v>
                </c:pt>
                <c:pt idx="1129">
                  <c:v>5.6007014326100002</c:v>
                </c:pt>
                <c:pt idx="1130">
                  <c:v>5.3218132273599998</c:v>
                </c:pt>
                <c:pt idx="1131">
                  <c:v>5.0158071964399999</c:v>
                </c:pt>
                <c:pt idx="1132">
                  <c:v>5.4456943771799997</c:v>
                </c:pt>
                <c:pt idx="1133">
                  <c:v>5.5346323447500003</c:v>
                </c:pt>
                <c:pt idx="1134">
                  <c:v>5.1198927914299999</c:v>
                </c:pt>
                <c:pt idx="1135">
                  <c:v>5.4371745884199996</c:v>
                </c:pt>
                <c:pt idx="1136">
                  <c:v>5.24796360725</c:v>
                </c:pt>
                <c:pt idx="1137">
                  <c:v>5.3178357059400003</c:v>
                </c:pt>
                <c:pt idx="1138">
                  <c:v>5.0464328072600004</c:v>
                </c:pt>
                <c:pt idx="1139">
                  <c:v>5.6000076424699996</c:v>
                </c:pt>
                <c:pt idx="1140">
                  <c:v>5.5073064379599996</c:v>
                </c:pt>
                <c:pt idx="1141">
                  <c:v>5.2348645870599997</c:v>
                </c:pt>
                <c:pt idx="1142">
                  <c:v>5.2208243478499998</c:v>
                </c:pt>
                <c:pt idx="1143">
                  <c:v>5.5091611979200001</c:v>
                </c:pt>
                <c:pt idx="1144">
                  <c:v>5.2672806163399999</c:v>
                </c:pt>
                <c:pt idx="1145">
                  <c:v>5.0547262455400004</c:v>
                </c:pt>
                <c:pt idx="1146">
                  <c:v>5.5693123571000003</c:v>
                </c:pt>
                <c:pt idx="1147">
                  <c:v>5.2438210734300004</c:v>
                </c:pt>
                <c:pt idx="1148">
                  <c:v>5.5278170951799996</c:v>
                </c:pt>
                <c:pt idx="1149">
                  <c:v>5.5178564655500004</c:v>
                </c:pt>
                <c:pt idx="1150">
                  <c:v>5.4995230033300002</c:v>
                </c:pt>
                <c:pt idx="1151">
                  <c:v>5.5004006839599997</c:v>
                </c:pt>
                <c:pt idx="1152">
                  <c:v>5.3908933235100003</c:v>
                </c:pt>
                <c:pt idx="1153">
                  <c:v>5.1780231164100003</c:v>
                </c:pt>
                <c:pt idx="1154">
                  <c:v>5.4174925726099996</c:v>
                </c:pt>
                <c:pt idx="1155">
                  <c:v>5.6161582064899997</c:v>
                </c:pt>
                <c:pt idx="1156">
                  <c:v>5.2299120598300002</c:v>
                </c:pt>
                <c:pt idx="1157">
                  <c:v>5.2192038383600003</c:v>
                </c:pt>
                <c:pt idx="1158">
                  <c:v>5.0265836149199998</c:v>
                </c:pt>
                <c:pt idx="1159">
                  <c:v>5.1506369753100003</c:v>
                </c:pt>
                <c:pt idx="1160">
                  <c:v>5.6186043991099996</c:v>
                </c:pt>
                <c:pt idx="1161">
                  <c:v>5.4456943771799997</c:v>
                </c:pt>
                <c:pt idx="1162">
                  <c:v>5.1117014262599998</c:v>
                </c:pt>
                <c:pt idx="1163">
                  <c:v>5.1684245627700003</c:v>
                </c:pt>
                <c:pt idx="1164">
                  <c:v>5.1210402659399996</c:v>
                </c:pt>
                <c:pt idx="1165">
                  <c:v>5.5278170951799996</c:v>
                </c:pt>
                <c:pt idx="1166">
                  <c:v>5.3719555231399996</c:v>
                </c:pt>
                <c:pt idx="1167">
                  <c:v>5.0729630825900003</c:v>
                </c:pt>
                <c:pt idx="1168">
                  <c:v>5.2360681369200002</c:v>
                </c:pt>
                <c:pt idx="1169">
                  <c:v>5.58334564905</c:v>
                </c:pt>
                <c:pt idx="1170">
                  <c:v>5.3329116324600001</c:v>
                </c:pt>
                <c:pt idx="1171">
                  <c:v>5.5058985571800001</c:v>
                </c:pt>
                <c:pt idx="1172">
                  <c:v>5.1134781284899997</c:v>
                </c:pt>
                <c:pt idx="1173">
                  <c:v>5.2841676556000001</c:v>
                </c:pt>
                <c:pt idx="1174">
                  <c:v>5.1898246185300003</c:v>
                </c:pt>
                <c:pt idx="1175">
                  <c:v>5.2814301809900002</c:v>
                </c:pt>
                <c:pt idx="1176">
                  <c:v>5.2483167992600004</c:v>
                </c:pt>
                <c:pt idx="1177">
                  <c:v>5.051421114</c:v>
                </c:pt>
                <c:pt idx="1178">
                  <c:v>5.0607077188099998</c:v>
                </c:pt>
                <c:pt idx="1179">
                  <c:v>5.4296602086999997</c:v>
                </c:pt>
                <c:pt idx="1180">
                  <c:v>5.3837287629399997</c:v>
                </c:pt>
                <c:pt idx="1181">
                  <c:v>5.0296798406200001</c:v>
                </c:pt>
                <c:pt idx="1182">
                  <c:v>5.3369961934900001</c:v>
                </c:pt>
                <c:pt idx="1183">
                  <c:v>5.6020866660299999</c:v>
                </c:pt>
                <c:pt idx="1184">
                  <c:v>5.6036122732899996</c:v>
                </c:pt>
                <c:pt idx="1185">
                  <c:v>5.2131316738400004</c:v>
                </c:pt>
                <c:pt idx="1186">
                  <c:v>5.0681958865199999</c:v>
                </c:pt>
                <c:pt idx="1187">
                  <c:v>5.1394300266200004</c:v>
                </c:pt>
                <c:pt idx="1188">
                  <c:v>5.0806511051700003</c:v>
                </c:pt>
                <c:pt idx="1189">
                  <c:v>5.3372035391399999</c:v>
                </c:pt>
                <c:pt idx="1190">
                  <c:v>5.0967817792199996</c:v>
                </c:pt>
                <c:pt idx="1191">
                  <c:v>5.4356901795099999</c:v>
                </c:pt>
                <c:pt idx="1192">
                  <c:v>5.1494670709900001</c:v>
                </c:pt>
                <c:pt idx="1193">
                  <c:v>5.0393667955000003</c:v>
                </c:pt>
                <c:pt idx="1194">
                  <c:v>5.3644633046300001</c:v>
                </c:pt>
                <c:pt idx="1195">
                  <c:v>5.0174028373399997</c:v>
                </c:pt>
                <c:pt idx="1196">
                  <c:v>5.6173618037799997</c:v>
                </c:pt>
                <c:pt idx="1197">
                  <c:v>5.2272919304799998</c:v>
                </c:pt>
                <c:pt idx="1198">
                  <c:v>5.1998430785099998</c:v>
                </c:pt>
                <c:pt idx="1199">
                  <c:v>5.4207443106099999</c:v>
                </c:pt>
                <c:pt idx="1200">
                  <c:v>5.0270945541499996</c:v>
                </c:pt>
                <c:pt idx="1201">
                  <c:v>5.0732309116799996</c:v>
                </c:pt>
                <c:pt idx="1202">
                  <c:v>5.1812072739000001</c:v>
                </c:pt>
                <c:pt idx="1203">
                  <c:v>5.0808527010700004</c:v>
                </c:pt>
                <c:pt idx="1204">
                  <c:v>5.4262271247499996</c:v>
                </c:pt>
                <c:pt idx="1205">
                  <c:v>5.3022830375099996</c:v>
                </c:pt>
                <c:pt idx="1206">
                  <c:v>5.0897834874600001</c:v>
                </c:pt>
                <c:pt idx="1207">
                  <c:v>5.5228426049600001</c:v>
                </c:pt>
                <c:pt idx="1208">
                  <c:v>5.1373246402000001</c:v>
                </c:pt>
                <c:pt idx="1209">
                  <c:v>5.2223516634499996</c:v>
                </c:pt>
                <c:pt idx="1210">
                  <c:v>5.1077002573000003</c:v>
                </c:pt>
                <c:pt idx="1211">
                  <c:v>5.5886961701300004</c:v>
                </c:pt>
                <c:pt idx="1212">
                  <c:v>5.0813822798499997</c:v>
                </c:pt>
                <c:pt idx="1213">
                  <c:v>5.5114232273199999</c:v>
                </c:pt>
                <c:pt idx="1214">
                  <c:v>5.4585974410100002</c:v>
                </c:pt>
                <c:pt idx="1215">
                  <c:v>5.5284376690399997</c:v>
                </c:pt>
                <c:pt idx="1216">
                  <c:v>5.1373246402000001</c:v>
                </c:pt>
                <c:pt idx="1217">
                  <c:v>5.2998363207699999</c:v>
                </c:pt>
                <c:pt idx="1218">
                  <c:v>5.0613031813199996</c:v>
                </c:pt>
                <c:pt idx="1219">
                  <c:v>5.2800352951100002</c:v>
                </c:pt>
                <c:pt idx="1220">
                  <c:v>5.2513641678000003</c:v>
                </c:pt>
                <c:pt idx="1221">
                  <c:v>5.1505254917899999</c:v>
                </c:pt>
                <c:pt idx="1222">
                  <c:v>5.6082151160700002</c:v>
                </c:pt>
                <c:pt idx="1223">
                  <c:v>5.4267921434300002</c:v>
                </c:pt>
                <c:pt idx="1224">
                  <c:v>5.4648148871200002</c:v>
                </c:pt>
                <c:pt idx="1225">
                  <c:v>5.2169740234299997</c:v>
                </c:pt>
                <c:pt idx="1226">
                  <c:v>5.0715579438500002</c:v>
                </c:pt>
                <c:pt idx="1227">
                  <c:v>5.5362608824199997</c:v>
                </c:pt>
                <c:pt idx="1228">
                  <c:v>5.6085735132099996</c:v>
                </c:pt>
                <c:pt idx="1229">
                  <c:v>5.6129591303300002</c:v>
                </c:pt>
                <c:pt idx="1230">
                  <c:v>5.2483167992600004</c:v>
                </c:pt>
                <c:pt idx="1231">
                  <c:v>5.3878155102800003</c:v>
                </c:pt>
                <c:pt idx="1232">
                  <c:v>5.2534353727500003</c:v>
                </c:pt>
                <c:pt idx="1233">
                  <c:v>5.3220579901900003</c:v>
                </c:pt>
                <c:pt idx="1234">
                  <c:v>5.3406191531699996</c:v>
                </c:pt>
                <c:pt idx="1235">
                  <c:v>5.4947499563699997</c:v>
                </c:pt>
                <c:pt idx="1236">
                  <c:v>5.1662666650900002</c:v>
                </c:pt>
                <c:pt idx="1237">
                  <c:v>5.2616168416000004</c:v>
                </c:pt>
                <c:pt idx="1238">
                  <c:v>5.0316397792999998</c:v>
                </c:pt>
                <c:pt idx="1239">
                  <c:v>5.1401456447999996</c:v>
                </c:pt>
                <c:pt idx="1240">
                  <c:v>5.11097710619</c:v>
                </c:pt>
                <c:pt idx="1241">
                  <c:v>5.4410478304699996</c:v>
                </c:pt>
                <c:pt idx="1242">
                  <c:v>5.4578681445399999</c:v>
                </c:pt>
                <c:pt idx="1243">
                  <c:v>5.0440334182499997</c:v>
                </c:pt>
                <c:pt idx="1244">
                  <c:v>5.1177125403100003</c:v>
                </c:pt>
                <c:pt idx="1245">
                  <c:v>5.1333123162099996</c:v>
                </c:pt>
                <c:pt idx="1246">
                  <c:v>5.5270585388800004</c:v>
                </c:pt>
                <c:pt idx="1247">
                  <c:v>5.5218278389900002</c:v>
                </c:pt>
                <c:pt idx="1248">
                  <c:v>5.0236417061500003</c:v>
                </c:pt>
                <c:pt idx="1249">
                  <c:v>5.5788030616400004</c:v>
                </c:pt>
                <c:pt idx="1250">
                  <c:v>5.26502491919</c:v>
                </c:pt>
                <c:pt idx="1251">
                  <c:v>5.0798407156899996</c:v>
                </c:pt>
                <c:pt idx="1252">
                  <c:v>5.4373319896599996</c:v>
                </c:pt>
                <c:pt idx="1253">
                  <c:v>5.0285862516700002</c:v>
                </c:pt>
                <c:pt idx="1254">
                  <c:v>5.3584371542999998</c:v>
                </c:pt>
                <c:pt idx="1255">
                  <c:v>5.4356901795099999</c:v>
                </c:pt>
                <c:pt idx="1256">
                  <c:v>5.3719555231399996</c:v>
                </c:pt>
                <c:pt idx="1257">
                  <c:v>5.4434736686300003</c:v>
                </c:pt>
                <c:pt idx="1258">
                  <c:v>5.4748638858799996</c:v>
                </c:pt>
                <c:pt idx="1259">
                  <c:v>5.5346323447500003</c:v>
                </c:pt>
                <c:pt idx="1260">
                  <c:v>5.5049001903399999</c:v>
                </c:pt>
                <c:pt idx="1261">
                  <c:v>5.4218676997099999</c:v>
                </c:pt>
                <c:pt idx="1262">
                  <c:v>5.0764599122999998</c:v>
                </c:pt>
                <c:pt idx="1263">
                  <c:v>5.4956586283100002</c:v>
                </c:pt>
                <c:pt idx="1264">
                  <c:v>5.5218278389900002</c:v>
                </c:pt>
                <c:pt idx="1265">
                  <c:v>5.38133998105</c:v>
                </c:pt>
                <c:pt idx="1266">
                  <c:v>5.5875785893999996</c:v>
                </c:pt>
                <c:pt idx="1267">
                  <c:v>5.6076928749299997</c:v>
                </c:pt>
                <c:pt idx="1268">
                  <c:v>5.4218676997099999</c:v>
                </c:pt>
                <c:pt idx="1269">
                  <c:v>5.0182482563999997</c:v>
                </c:pt>
                <c:pt idx="1270">
                  <c:v>5.2617865779799997</c:v>
                </c:pt>
                <c:pt idx="1271">
                  <c:v>5.3732601144099998</c:v>
                </c:pt>
                <c:pt idx="1272">
                  <c:v>5.1396974470899996</c:v>
                </c:pt>
                <c:pt idx="1273">
                  <c:v>5.4792029810500003</c:v>
                </c:pt>
                <c:pt idx="1274">
                  <c:v>5.33248755252</c:v>
                </c:pt>
                <c:pt idx="1275">
                  <c:v>5.5852335183899999</c:v>
                </c:pt>
                <c:pt idx="1276">
                  <c:v>5.2822489314199998</c:v>
                </c:pt>
                <c:pt idx="1277">
                  <c:v>5.1791625005500004</c:v>
                </c:pt>
                <c:pt idx="1278">
                  <c:v>5.1053395083600002</c:v>
                </c:pt>
                <c:pt idx="1279">
                  <c:v>5.06372383269</c:v>
                </c:pt>
                <c:pt idx="1280">
                  <c:v>5.0393667955000003</c:v>
                </c:pt>
                <c:pt idx="1281">
                  <c:v>5.4360623232799998</c:v>
                </c:pt>
                <c:pt idx="1282">
                  <c:v>5.07336266124</c:v>
                </c:pt>
                <c:pt idx="1283">
                  <c:v>5.2527160217800004</c:v>
                </c:pt>
                <c:pt idx="1284">
                  <c:v>5.2841676556000001</c:v>
                </c:pt>
                <c:pt idx="1285">
                  <c:v>5.43176682038</c:v>
                </c:pt>
                <c:pt idx="1286">
                  <c:v>5.3218132273599998</c:v>
                </c:pt>
                <c:pt idx="1287">
                  <c:v>5.0254024195999998</c:v>
                </c:pt>
                <c:pt idx="1288">
                  <c:v>5.5982616353600001</c:v>
                </c:pt>
                <c:pt idx="1289">
                  <c:v>5.3063178194800003</c:v>
                </c:pt>
                <c:pt idx="1290">
                  <c:v>5.2617865779799997</c:v>
                </c:pt>
                <c:pt idx="1291">
                  <c:v>5.3095069597800002</c:v>
                </c:pt>
                <c:pt idx="1292">
                  <c:v>5.4023815907800001</c:v>
                </c:pt>
                <c:pt idx="1293">
                  <c:v>5.56337376824</c:v>
                </c:pt>
                <c:pt idx="1294">
                  <c:v>5.3198608046300002</c:v>
                </c:pt>
                <c:pt idx="1295">
                  <c:v>5.3364366676900001</c:v>
                </c:pt>
                <c:pt idx="1296">
                  <c:v>5.4352929025799996</c:v>
                </c:pt>
                <c:pt idx="1297">
                  <c:v>5.33677163651</c:v>
                </c:pt>
                <c:pt idx="1298">
                  <c:v>5.2364519359699999</c:v>
                </c:pt>
                <c:pt idx="1299">
                  <c:v>5.5303943690399997</c:v>
                </c:pt>
                <c:pt idx="1300">
                  <c:v>5.2443804323799998</c:v>
                </c:pt>
                <c:pt idx="1301">
                  <c:v>5.5511917491</c:v>
                </c:pt>
                <c:pt idx="1302">
                  <c:v>5.4360827622099999</c:v>
                </c:pt>
                <c:pt idx="1303">
                  <c:v>5.3276917153400003</c:v>
                </c:pt>
                <c:pt idx="1304">
                  <c:v>5.04656586681</c:v>
                </c:pt>
                <c:pt idx="1305">
                  <c:v>5.2223555919400004</c:v>
                </c:pt>
                <c:pt idx="1306">
                  <c:v>5.1054141549400001</c:v>
                </c:pt>
                <c:pt idx="1307">
                  <c:v>5.56784568471</c:v>
                </c:pt>
                <c:pt idx="1308">
                  <c:v>5.3718826651800002</c:v>
                </c:pt>
                <c:pt idx="1309">
                  <c:v>5.0808527010700004</c:v>
                </c:pt>
                <c:pt idx="1310">
                  <c:v>5.0400872987599996</c:v>
                </c:pt>
                <c:pt idx="1311">
                  <c:v>5.4262271247499996</c:v>
                </c:pt>
                <c:pt idx="1312">
                  <c:v>5.4352929025799996</c:v>
                </c:pt>
                <c:pt idx="1313">
                  <c:v>5.1195290939699998</c:v>
                </c:pt>
                <c:pt idx="1314">
                  <c:v>5.4762149689599999</c:v>
                </c:pt>
                <c:pt idx="1315">
                  <c:v>5.5675103754700004</c:v>
                </c:pt>
                <c:pt idx="1316">
                  <c:v>5.2319322698399997</c:v>
                </c:pt>
                <c:pt idx="1317">
                  <c:v>5.5693123571000003</c:v>
                </c:pt>
                <c:pt idx="1318">
                  <c:v>5.4811180109200004</c:v>
                </c:pt>
                <c:pt idx="1319">
                  <c:v>5.0607077188099998</c:v>
                </c:pt>
                <c:pt idx="1320">
                  <c:v>5.2239103479800004</c:v>
                </c:pt>
                <c:pt idx="1321">
                  <c:v>5.58196243102</c:v>
                </c:pt>
                <c:pt idx="1322">
                  <c:v>5.1700478902900002</c:v>
                </c:pt>
                <c:pt idx="1323">
                  <c:v>5.3191890015899999</c:v>
                </c:pt>
                <c:pt idx="1324">
                  <c:v>5.10093805078</c:v>
                </c:pt>
                <c:pt idx="1325">
                  <c:v>5.1506369753100003</c:v>
                </c:pt>
                <c:pt idx="1326">
                  <c:v>5.1710560909399996</c:v>
                </c:pt>
                <c:pt idx="1327">
                  <c:v>5.5746525090699999</c:v>
                </c:pt>
                <c:pt idx="1328">
                  <c:v>5.1077002573000003</c:v>
                </c:pt>
                <c:pt idx="1329">
                  <c:v>5.1406749924800001</c:v>
                </c:pt>
                <c:pt idx="1330">
                  <c:v>5.4382398971099999</c:v>
                </c:pt>
                <c:pt idx="1331">
                  <c:v>5.5072659107300002</c:v>
                </c:pt>
                <c:pt idx="1332">
                  <c:v>5.0685177457400004</c:v>
                </c:pt>
                <c:pt idx="1333">
                  <c:v>5.3294176162599998</c:v>
                </c:pt>
                <c:pt idx="1334">
                  <c:v>5.4607914333099998</c:v>
                </c:pt>
                <c:pt idx="1335">
                  <c:v>5.1665035711899998</c:v>
                </c:pt>
                <c:pt idx="1336">
                  <c:v>5.3076917954400002</c:v>
                </c:pt>
                <c:pt idx="1337">
                  <c:v>5.1843685990399999</c:v>
                </c:pt>
                <c:pt idx="1338">
                  <c:v>5.2816543641499996</c:v>
                </c:pt>
                <c:pt idx="1339">
                  <c:v>5.6226459656300003</c:v>
                </c:pt>
                <c:pt idx="1340">
                  <c:v>5.2270786574699999</c:v>
                </c:pt>
                <c:pt idx="1341">
                  <c:v>5.5770675946899999</c:v>
                </c:pt>
                <c:pt idx="1342">
                  <c:v>5.0532360393999998</c:v>
                </c:pt>
                <c:pt idx="1343">
                  <c:v>5.3621164056000001</c:v>
                </c:pt>
                <c:pt idx="1344">
                  <c:v>5.15946816686</c:v>
                </c:pt>
                <c:pt idx="1345">
                  <c:v>5.3563956937699997</c:v>
                </c:pt>
                <c:pt idx="1346">
                  <c:v>5.2506982474399999</c:v>
                </c:pt>
                <c:pt idx="1347">
                  <c:v>5.5660273072499997</c:v>
                </c:pt>
                <c:pt idx="1348">
                  <c:v>5.6193826227099999</c:v>
                </c:pt>
                <c:pt idx="1349">
                  <c:v>5.2875359611599997</c:v>
                </c:pt>
                <c:pt idx="1350">
                  <c:v>5.1094981903900001</c:v>
                </c:pt>
                <c:pt idx="1351">
                  <c:v>5.4563462021599998</c:v>
                </c:pt>
                <c:pt idx="1352">
                  <c:v>5.1887556344599997</c:v>
                </c:pt>
                <c:pt idx="1353">
                  <c:v>5.5497978029499997</c:v>
                </c:pt>
                <c:pt idx="1354">
                  <c:v>5.1070630829899999</c:v>
                </c:pt>
                <c:pt idx="1355">
                  <c:v>5.0715579438500002</c:v>
                </c:pt>
                <c:pt idx="1356">
                  <c:v>5.3583746737800002</c:v>
                </c:pt>
                <c:pt idx="1357">
                  <c:v>5.2826785911299998</c:v>
                </c:pt>
                <c:pt idx="1358">
                  <c:v>5.5282919884700004</c:v>
                </c:pt>
                <c:pt idx="1359">
                  <c:v>5.4749309181600001</c:v>
                </c:pt>
                <c:pt idx="1360">
                  <c:v>5.48825190177</c:v>
                </c:pt>
                <c:pt idx="1361">
                  <c:v>5.4181204268099998</c:v>
                </c:pt>
                <c:pt idx="1362">
                  <c:v>5.5049001903399999</c:v>
                </c:pt>
                <c:pt idx="1363">
                  <c:v>5.5725739381599997</c:v>
                </c:pt>
                <c:pt idx="1364">
                  <c:v>5.0464328072600004</c:v>
                </c:pt>
                <c:pt idx="1365">
                  <c:v>5.2665413411399999</c:v>
                </c:pt>
                <c:pt idx="1366">
                  <c:v>5.5480605078199998</c:v>
                </c:pt>
                <c:pt idx="1367">
                  <c:v>5.2272919304799998</c:v>
                </c:pt>
                <c:pt idx="1368">
                  <c:v>5.2142218270700003</c:v>
                </c:pt>
                <c:pt idx="1369">
                  <c:v>5.1780641163599999</c:v>
                </c:pt>
                <c:pt idx="1370">
                  <c:v>5.0761464786100001</c:v>
                </c:pt>
                <c:pt idx="1371">
                  <c:v>5.4218187884700004</c:v>
                </c:pt>
                <c:pt idx="1372">
                  <c:v>5.5410902653600003</c:v>
                </c:pt>
                <c:pt idx="1373">
                  <c:v>5.5713386912800003</c:v>
                </c:pt>
                <c:pt idx="1374">
                  <c:v>5.1406749924800001</c:v>
                </c:pt>
                <c:pt idx="1375">
                  <c:v>5.0828205241599997</c:v>
                </c:pt>
                <c:pt idx="1376">
                  <c:v>5.5992721655800004</c:v>
                </c:pt>
                <c:pt idx="1377">
                  <c:v>5.5169927336300004</c:v>
                </c:pt>
                <c:pt idx="1378">
                  <c:v>5.0717417869599997</c:v>
                </c:pt>
                <c:pt idx="1379">
                  <c:v>5.0308049124099998</c:v>
                </c:pt>
                <c:pt idx="1380">
                  <c:v>5.2319322698399997</c:v>
                </c:pt>
                <c:pt idx="1381">
                  <c:v>5.2272919304799998</c:v>
                </c:pt>
                <c:pt idx="1382">
                  <c:v>5.0509351960600002</c:v>
                </c:pt>
                <c:pt idx="1383">
                  <c:v>5.5195838012199996</c:v>
                </c:pt>
                <c:pt idx="1384">
                  <c:v>5.1853135119299996</c:v>
                </c:pt>
                <c:pt idx="1385">
                  <c:v>5.1488078000000002</c:v>
                </c:pt>
                <c:pt idx="1386">
                  <c:v>5.4018201113800002</c:v>
                </c:pt>
                <c:pt idx="1387">
                  <c:v>5.1479817733999997</c:v>
                </c:pt>
                <c:pt idx="1388">
                  <c:v>5.5154051649999998</c:v>
                </c:pt>
                <c:pt idx="1389">
                  <c:v>5.0732309116799996</c:v>
                </c:pt>
                <c:pt idx="1390">
                  <c:v>5.2093624508999996</c:v>
                </c:pt>
                <c:pt idx="1391">
                  <c:v>5.4043516187199998</c:v>
                </c:pt>
                <c:pt idx="1392">
                  <c:v>5.3304561824299999</c:v>
                </c:pt>
                <c:pt idx="1393">
                  <c:v>5.2444090215400001</c:v>
                </c:pt>
                <c:pt idx="1394">
                  <c:v>5.2461126339500002</c:v>
                </c:pt>
                <c:pt idx="1395">
                  <c:v>5.1070322894100002</c:v>
                </c:pt>
                <c:pt idx="1396">
                  <c:v>5.3033892334399999</c:v>
                </c:pt>
                <c:pt idx="1397">
                  <c:v>5.3158022575499997</c:v>
                </c:pt>
                <c:pt idx="1398">
                  <c:v>5.4811254183300004</c:v>
                </c:pt>
                <c:pt idx="1399">
                  <c:v>5.2482242490599997</c:v>
                </c:pt>
                <c:pt idx="1400">
                  <c:v>5.3198608046300002</c:v>
                </c:pt>
                <c:pt idx="1401">
                  <c:v>5.2137171388799999</c:v>
                </c:pt>
                <c:pt idx="1402">
                  <c:v>5.1109864786200001</c:v>
                </c:pt>
                <c:pt idx="1403">
                  <c:v>5.2546137634300001</c:v>
                </c:pt>
                <c:pt idx="1404">
                  <c:v>5.6148587248800004</c:v>
                </c:pt>
                <c:pt idx="1405">
                  <c:v>5.2932084658600003</c:v>
                </c:pt>
                <c:pt idx="1406">
                  <c:v>5.0756842755199996</c:v>
                </c:pt>
                <c:pt idx="1407">
                  <c:v>5.2695063112099998</c:v>
                </c:pt>
                <c:pt idx="1408">
                  <c:v>5.1623394757099996</c:v>
                </c:pt>
                <c:pt idx="1409">
                  <c:v>5.2460768372600004</c:v>
                </c:pt>
                <c:pt idx="1410">
                  <c:v>5.3063178194800003</c:v>
                </c:pt>
                <c:pt idx="1411">
                  <c:v>5.1117014262599998</c:v>
                </c:pt>
                <c:pt idx="1412">
                  <c:v>5.3438504912799996</c:v>
                </c:pt>
                <c:pt idx="1413">
                  <c:v>5.5877827361600003</c:v>
                </c:pt>
                <c:pt idx="1414">
                  <c:v>5.2093624508999996</c:v>
                </c:pt>
                <c:pt idx="1415">
                  <c:v>5.2331672763499997</c:v>
                </c:pt>
                <c:pt idx="1416">
                  <c:v>5.1053395083600002</c:v>
                </c:pt>
                <c:pt idx="1417">
                  <c:v>5.1012503096000001</c:v>
                </c:pt>
                <c:pt idx="1418">
                  <c:v>5.2069536003600003</c:v>
                </c:pt>
                <c:pt idx="1419">
                  <c:v>5.6005405658400003</c:v>
                </c:pt>
                <c:pt idx="1420">
                  <c:v>5.1053395083600002</c:v>
                </c:pt>
                <c:pt idx="1421">
                  <c:v>5.2984389699700003</c:v>
                </c:pt>
                <c:pt idx="1422">
                  <c:v>5.3092826434399996</c:v>
                </c:pt>
                <c:pt idx="1423">
                  <c:v>5.3508026938100004</c:v>
                </c:pt>
                <c:pt idx="1424">
                  <c:v>5.5346323447500003</c:v>
                </c:pt>
                <c:pt idx="1425">
                  <c:v>5.1077002573000003</c:v>
                </c:pt>
                <c:pt idx="1426">
                  <c:v>5.4246767807999996</c:v>
                </c:pt>
                <c:pt idx="1427">
                  <c:v>5.0865849077999998</c:v>
                </c:pt>
                <c:pt idx="1428">
                  <c:v>5.3852581415299996</c:v>
                </c:pt>
                <c:pt idx="1429">
                  <c:v>5.5393075665999998</c:v>
                </c:pt>
                <c:pt idx="1430">
                  <c:v>5.4326333740399999</c:v>
                </c:pt>
                <c:pt idx="1431">
                  <c:v>5.5411043059800003</c:v>
                </c:pt>
                <c:pt idx="1432">
                  <c:v>5.5757948427799997</c:v>
                </c:pt>
                <c:pt idx="1433">
                  <c:v>5.0316397792999998</c:v>
                </c:pt>
                <c:pt idx="1434">
                  <c:v>5.2180521504400001</c:v>
                </c:pt>
                <c:pt idx="1435">
                  <c:v>5.1780231164100003</c:v>
                </c:pt>
                <c:pt idx="1436">
                  <c:v>5.0174028373399997</c:v>
                </c:pt>
                <c:pt idx="1437">
                  <c:v>5.2261023446500001</c:v>
                </c:pt>
                <c:pt idx="1438">
                  <c:v>5.0493292041500002</c:v>
                </c:pt>
                <c:pt idx="1439">
                  <c:v>5.3437613066800003</c:v>
                </c:pt>
                <c:pt idx="1440">
                  <c:v>5.3878155102800003</c:v>
                </c:pt>
                <c:pt idx="1441">
                  <c:v>5.4273191790700004</c:v>
                </c:pt>
                <c:pt idx="1442">
                  <c:v>5.5412701556300004</c:v>
                </c:pt>
                <c:pt idx="1443">
                  <c:v>5.0967817792199996</c:v>
                </c:pt>
                <c:pt idx="1444">
                  <c:v>5.46110083698</c:v>
                </c:pt>
                <c:pt idx="1445">
                  <c:v>5.3604186689600004</c:v>
                </c:pt>
                <c:pt idx="1446">
                  <c:v>5.3092826434399996</c:v>
                </c:pt>
                <c:pt idx="1447">
                  <c:v>5.5521493781300002</c:v>
                </c:pt>
                <c:pt idx="1448">
                  <c:v>5.0607642790699998</c:v>
                </c:pt>
                <c:pt idx="1449">
                  <c:v>5.1094981903900001</c:v>
                </c:pt>
                <c:pt idx="1450">
                  <c:v>5.4022120338599997</c:v>
                </c:pt>
                <c:pt idx="1451">
                  <c:v>5.1109864786200001</c:v>
                </c:pt>
                <c:pt idx="1452">
                  <c:v>5.4797758459499999</c:v>
                </c:pt>
                <c:pt idx="1453">
                  <c:v>5.0745004698400002</c:v>
                </c:pt>
                <c:pt idx="1454">
                  <c:v>5.2299120598300002</c:v>
                </c:pt>
                <c:pt idx="1455">
                  <c:v>5.5049001903399999</c:v>
                </c:pt>
                <c:pt idx="1456">
                  <c:v>5.5114232273199999</c:v>
                </c:pt>
                <c:pt idx="1457">
                  <c:v>5.5025847202299998</c:v>
                </c:pt>
                <c:pt idx="1458">
                  <c:v>5.0230777827399997</c:v>
                </c:pt>
                <c:pt idx="1459">
                  <c:v>5.0513686185899997</c:v>
                </c:pt>
                <c:pt idx="1460">
                  <c:v>5.0509351960600002</c:v>
                </c:pt>
                <c:pt idx="1461">
                  <c:v>5.1070630829899999</c:v>
                </c:pt>
                <c:pt idx="1462">
                  <c:v>5.3604186689600004</c:v>
                </c:pt>
                <c:pt idx="1463">
                  <c:v>5.5146345906400001</c:v>
                </c:pt>
                <c:pt idx="1464">
                  <c:v>5.1094981903900001</c:v>
                </c:pt>
                <c:pt idx="1465">
                  <c:v>5.07620124453</c:v>
                </c:pt>
                <c:pt idx="1466">
                  <c:v>5.5095129605100004</c:v>
                </c:pt>
                <c:pt idx="1467">
                  <c:v>5.1276941489599999</c:v>
                </c:pt>
                <c:pt idx="1468">
                  <c:v>5.2150290333699996</c:v>
                </c:pt>
                <c:pt idx="1469">
                  <c:v>5.2764889956800003</c:v>
                </c:pt>
                <c:pt idx="1470">
                  <c:v>5.4023815907800001</c:v>
                </c:pt>
                <c:pt idx="1471">
                  <c:v>5.3475731598199996</c:v>
                </c:pt>
                <c:pt idx="1472">
                  <c:v>5.1749519670000002</c:v>
                </c:pt>
                <c:pt idx="1473">
                  <c:v>5.4043770325500002</c:v>
                </c:pt>
                <c:pt idx="1474">
                  <c:v>5.0803878982199997</c:v>
                </c:pt>
                <c:pt idx="1475">
                  <c:v>5.3499656170499996</c:v>
                </c:pt>
                <c:pt idx="1476">
                  <c:v>5.3710933976400002</c:v>
                </c:pt>
                <c:pt idx="1477">
                  <c:v>5.2203970874000003</c:v>
                </c:pt>
                <c:pt idx="1478">
                  <c:v>5.2695063112099998</c:v>
                </c:pt>
                <c:pt idx="1479">
                  <c:v>5.2069536003600003</c:v>
                </c:pt>
                <c:pt idx="1480">
                  <c:v>5.3239879061000002</c:v>
                </c:pt>
                <c:pt idx="1481">
                  <c:v>5.0827566948899996</c:v>
                </c:pt>
                <c:pt idx="1482">
                  <c:v>5.0715579438500002</c:v>
                </c:pt>
                <c:pt idx="1483">
                  <c:v>5.0803020557599998</c:v>
                </c:pt>
                <c:pt idx="1484">
                  <c:v>5.5786666519399999</c:v>
                </c:pt>
                <c:pt idx="1485">
                  <c:v>5.2037090036400002</c:v>
                </c:pt>
                <c:pt idx="1486">
                  <c:v>5.5993621330799996</c:v>
                </c:pt>
                <c:pt idx="1487">
                  <c:v>5.6226459656300003</c:v>
                </c:pt>
                <c:pt idx="1488">
                  <c:v>5.4023815907800001</c:v>
                </c:pt>
                <c:pt idx="1489">
                  <c:v>5.4084036257500001</c:v>
                </c:pt>
                <c:pt idx="1490">
                  <c:v>5.5788030616400004</c:v>
                </c:pt>
                <c:pt idx="1491">
                  <c:v>5.2860784059999997</c:v>
                </c:pt>
                <c:pt idx="1492">
                  <c:v>5.5633296885799997</c:v>
                </c:pt>
                <c:pt idx="1493">
                  <c:v>5.1883009785800001</c:v>
                </c:pt>
                <c:pt idx="1494">
                  <c:v>5.2206695199000004</c:v>
                </c:pt>
                <c:pt idx="1495">
                  <c:v>5.0297136977000001</c:v>
                </c:pt>
                <c:pt idx="1496">
                  <c:v>5.47990411422</c:v>
                </c:pt>
                <c:pt idx="1497">
                  <c:v>5.4528954183499998</c:v>
                </c:pt>
                <c:pt idx="1498">
                  <c:v>5.1700478902900002</c:v>
                </c:pt>
                <c:pt idx="1499">
                  <c:v>5.10485533697</c:v>
                </c:pt>
                <c:pt idx="1500">
                  <c:v>5.5022270356099998</c:v>
                </c:pt>
                <c:pt idx="1501">
                  <c:v>5.38105874732</c:v>
                </c:pt>
                <c:pt idx="1502">
                  <c:v>5.0265471718499999</c:v>
                </c:pt>
                <c:pt idx="1503">
                  <c:v>5.4570656770700001</c:v>
                </c:pt>
                <c:pt idx="1504">
                  <c:v>5.0607077188099998</c:v>
                </c:pt>
                <c:pt idx="1505">
                  <c:v>5.0616482203800004</c:v>
                </c:pt>
                <c:pt idx="1506">
                  <c:v>5.5270585388800004</c:v>
                </c:pt>
                <c:pt idx="1507">
                  <c:v>5.3852581415299996</c:v>
                </c:pt>
                <c:pt idx="1508">
                  <c:v>5.3294176162599998</c:v>
                </c:pt>
                <c:pt idx="1509">
                  <c:v>5.0803020557599998</c:v>
                </c:pt>
                <c:pt idx="1510">
                  <c:v>5.3329116324600001</c:v>
                </c:pt>
                <c:pt idx="1511">
                  <c:v>5.0230777827399997</c:v>
                </c:pt>
                <c:pt idx="1512">
                  <c:v>5.3383857291399996</c:v>
                </c:pt>
                <c:pt idx="1513">
                  <c:v>5.2408398621999996</c:v>
                </c:pt>
                <c:pt idx="1514">
                  <c:v>5.5826992648499996</c:v>
                </c:pt>
                <c:pt idx="1515">
                  <c:v>5.2908083329400002</c:v>
                </c:pt>
                <c:pt idx="1516">
                  <c:v>5.4174925726099996</c:v>
                </c:pt>
                <c:pt idx="1517">
                  <c:v>5.0607077188099998</c:v>
                </c:pt>
                <c:pt idx="1518">
                  <c:v>5.1333123162099996</c:v>
                </c:pt>
                <c:pt idx="1519">
                  <c:v>5.4074493664299998</c:v>
                </c:pt>
                <c:pt idx="1520">
                  <c:v>5.33248755252</c:v>
                </c:pt>
                <c:pt idx="1521">
                  <c:v>5.5982236924300004</c:v>
                </c:pt>
                <c:pt idx="1522">
                  <c:v>5.0133886686600002</c:v>
                </c:pt>
                <c:pt idx="1523">
                  <c:v>5.3767157811599997</c:v>
                </c:pt>
                <c:pt idx="1524">
                  <c:v>5.2270089447999997</c:v>
                </c:pt>
                <c:pt idx="1525">
                  <c:v>5.0165121937599997</c:v>
                </c:pt>
                <c:pt idx="1526">
                  <c:v>5.0171193918599997</c:v>
                </c:pt>
                <c:pt idx="1527">
                  <c:v>5.3650285184099999</c:v>
                </c:pt>
                <c:pt idx="1528">
                  <c:v>5.4262271247499996</c:v>
                </c:pt>
                <c:pt idx="1529">
                  <c:v>5.4030591919099997</c:v>
                </c:pt>
                <c:pt idx="1530">
                  <c:v>5.5091611979200001</c:v>
                </c:pt>
                <c:pt idx="1531">
                  <c:v>5.1109864786200001</c:v>
                </c:pt>
                <c:pt idx="1532">
                  <c:v>5.5004006839599997</c:v>
                </c:pt>
                <c:pt idx="1533">
                  <c:v>5.5875785893999996</c:v>
                </c:pt>
                <c:pt idx="1534">
                  <c:v>5.5060645165600004</c:v>
                </c:pt>
                <c:pt idx="1535">
                  <c:v>5.1080403613299996</c:v>
                </c:pt>
                <c:pt idx="1536">
                  <c:v>5.2460768372600004</c:v>
                </c:pt>
                <c:pt idx="1537">
                  <c:v>5.0440911793899996</c:v>
                </c:pt>
                <c:pt idx="1538">
                  <c:v>5.2037090036400002</c:v>
                </c:pt>
                <c:pt idx="1539">
                  <c:v>5.4537243876800003</c:v>
                </c:pt>
                <c:pt idx="1540">
                  <c:v>5.5924496066799998</c:v>
                </c:pt>
                <c:pt idx="1541">
                  <c:v>5.1684245627700003</c:v>
                </c:pt>
                <c:pt idx="1542">
                  <c:v>5.5957287173700001</c:v>
                </c:pt>
                <c:pt idx="1543">
                  <c:v>5.3209190369000003</c:v>
                </c:pt>
                <c:pt idx="1544">
                  <c:v>5.3037205350900001</c:v>
                </c:pt>
                <c:pt idx="1545">
                  <c:v>5.2496107913100003</c:v>
                </c:pt>
                <c:pt idx="1546">
                  <c:v>5.4360623232799998</c:v>
                </c:pt>
                <c:pt idx="1547">
                  <c:v>5.3644633046300001</c:v>
                </c:pt>
                <c:pt idx="1548">
                  <c:v>5.0897834874600001</c:v>
                </c:pt>
                <c:pt idx="1549">
                  <c:v>5.5411043059800003</c:v>
                </c:pt>
                <c:pt idx="1550">
                  <c:v>5.1054141549400001</c:v>
                </c:pt>
                <c:pt idx="1551">
                  <c:v>5.58334564905</c:v>
                </c:pt>
                <c:pt idx="1552">
                  <c:v>5.5985856963099998</c:v>
                </c:pt>
                <c:pt idx="1553">
                  <c:v>5.5224141012299999</c:v>
                </c:pt>
                <c:pt idx="1554">
                  <c:v>5.0307963719100002</c:v>
                </c:pt>
                <c:pt idx="1555">
                  <c:v>5.4434736686300003</c:v>
                </c:pt>
                <c:pt idx="1556">
                  <c:v>5.1306124979199996</c:v>
                </c:pt>
                <c:pt idx="1557">
                  <c:v>5.0918461746499997</c:v>
                </c:pt>
                <c:pt idx="1558">
                  <c:v>5.5063574416899996</c:v>
                </c:pt>
                <c:pt idx="1559">
                  <c:v>5.4624089312499997</c:v>
                </c:pt>
                <c:pt idx="1560">
                  <c:v>5.5485394883900003</c:v>
                </c:pt>
                <c:pt idx="1561">
                  <c:v>5.3903039143599996</c:v>
                </c:pt>
                <c:pt idx="1562">
                  <c:v>5.2722856648200001</c:v>
                </c:pt>
                <c:pt idx="1563">
                  <c:v>5.5019043214399996</c:v>
                </c:pt>
                <c:pt idx="1564">
                  <c:v>5.3136882464499999</c:v>
                </c:pt>
                <c:pt idx="1565">
                  <c:v>5.3604186689600004</c:v>
                </c:pt>
                <c:pt idx="1566">
                  <c:v>5.1618016203900003</c:v>
                </c:pt>
                <c:pt idx="1567">
                  <c:v>5.0539880684499998</c:v>
                </c:pt>
                <c:pt idx="1568">
                  <c:v>5.0833557194100001</c:v>
                </c:pt>
                <c:pt idx="1569">
                  <c:v>5.5891372539299997</c:v>
                </c:pt>
                <c:pt idx="1570">
                  <c:v>5.1338572544099996</c:v>
                </c:pt>
                <c:pt idx="1571">
                  <c:v>5.3202169650200002</c:v>
                </c:pt>
                <c:pt idx="1572">
                  <c:v>5.3141030116600003</c:v>
                </c:pt>
                <c:pt idx="1573">
                  <c:v>5.3620284551799999</c:v>
                </c:pt>
                <c:pt idx="1574">
                  <c:v>5.4059737559799999</c:v>
                </c:pt>
                <c:pt idx="1575">
                  <c:v>5.60927641365</c:v>
                </c:pt>
                <c:pt idx="1576">
                  <c:v>5.1276941489599999</c:v>
                </c:pt>
                <c:pt idx="1577">
                  <c:v>5.0496661071100002</c:v>
                </c:pt>
                <c:pt idx="1578">
                  <c:v>5.1505254917899999</c:v>
                </c:pt>
                <c:pt idx="1579">
                  <c:v>5.0361788030200003</c:v>
                </c:pt>
                <c:pt idx="1580">
                  <c:v>5.4310030427099996</c:v>
                </c:pt>
                <c:pt idx="1581">
                  <c:v>5.5032963768999998</c:v>
                </c:pt>
                <c:pt idx="1582">
                  <c:v>5.2087610024800002</c:v>
                </c:pt>
                <c:pt idx="1583">
                  <c:v>5.6022917593099999</c:v>
                </c:pt>
                <c:pt idx="1584">
                  <c:v>5.0685177457400004</c:v>
                </c:pt>
                <c:pt idx="1585">
                  <c:v>5.0308049124099998</c:v>
                </c:pt>
                <c:pt idx="1586">
                  <c:v>5.2816543641499996</c:v>
                </c:pt>
                <c:pt idx="1587">
                  <c:v>5.3393711226400002</c:v>
                </c:pt>
                <c:pt idx="1588">
                  <c:v>5.1618016203900003</c:v>
                </c:pt>
                <c:pt idx="1589">
                  <c:v>5.0308049124099998</c:v>
                </c:pt>
                <c:pt idx="1590">
                  <c:v>5.4683175314900003</c:v>
                </c:pt>
                <c:pt idx="1591">
                  <c:v>5.1579888228500002</c:v>
                </c:pt>
                <c:pt idx="1592">
                  <c:v>5.0542950068600003</c:v>
                </c:pt>
                <c:pt idx="1593">
                  <c:v>5.0472376684300002</c:v>
                </c:pt>
                <c:pt idx="1594">
                  <c:v>5.28925879203</c:v>
                </c:pt>
                <c:pt idx="1595">
                  <c:v>5.0265471718499999</c:v>
                </c:pt>
                <c:pt idx="1596">
                  <c:v>5.5713386912800003</c:v>
                </c:pt>
                <c:pt idx="1597">
                  <c:v>5.3033605751800001</c:v>
                </c:pt>
                <c:pt idx="1598">
                  <c:v>5.4624089312499997</c:v>
                </c:pt>
                <c:pt idx="1599">
                  <c:v>5.2832686445599997</c:v>
                </c:pt>
                <c:pt idx="1600">
                  <c:v>5.2645737074300003</c:v>
                </c:pt>
                <c:pt idx="1601">
                  <c:v>5.5284376690399997</c:v>
                </c:pt>
                <c:pt idx="1602">
                  <c:v>5.0865849077999998</c:v>
                </c:pt>
                <c:pt idx="1603">
                  <c:v>5.5571599432300003</c:v>
                </c:pt>
                <c:pt idx="1604">
                  <c:v>5.0743158894100002</c:v>
                </c:pt>
                <c:pt idx="1605">
                  <c:v>5.3613550055600001</c:v>
                </c:pt>
                <c:pt idx="1606">
                  <c:v>5.0810394363700002</c:v>
                </c:pt>
                <c:pt idx="1607">
                  <c:v>5.2513641678000003</c:v>
                </c:pt>
                <c:pt idx="1608">
                  <c:v>5.1200569974199999</c:v>
                </c:pt>
                <c:pt idx="1609">
                  <c:v>5.0165121937599997</c:v>
                </c:pt>
                <c:pt idx="1610">
                  <c:v>5.2163187500900001</c:v>
                </c:pt>
                <c:pt idx="1611">
                  <c:v>5.6148587248800004</c:v>
                </c:pt>
                <c:pt idx="1612">
                  <c:v>5.6085735132099996</c:v>
                </c:pt>
                <c:pt idx="1613">
                  <c:v>5.1776180187399996</c:v>
                </c:pt>
                <c:pt idx="1614">
                  <c:v>5.0171193918599997</c:v>
                </c:pt>
                <c:pt idx="1615">
                  <c:v>5.1684245627700003</c:v>
                </c:pt>
                <c:pt idx="1616">
                  <c:v>5.2163187500900001</c:v>
                </c:pt>
                <c:pt idx="1617">
                  <c:v>5.3188414451300003</c:v>
                </c:pt>
                <c:pt idx="1618">
                  <c:v>5.0729630825900003</c:v>
                </c:pt>
                <c:pt idx="1619">
                  <c:v>5.51169568131</c:v>
                </c:pt>
                <c:pt idx="1620">
                  <c:v>5.5725739381599997</c:v>
                </c:pt>
                <c:pt idx="1621">
                  <c:v>5.0216396514900001</c:v>
                </c:pt>
                <c:pt idx="1622">
                  <c:v>5.3178357059400003</c:v>
                </c:pt>
                <c:pt idx="1623">
                  <c:v>5.4687910233899997</c:v>
                </c:pt>
                <c:pt idx="1624">
                  <c:v>5.1656491635500004</c:v>
                </c:pt>
                <c:pt idx="1625">
                  <c:v>5.2839333680999996</c:v>
                </c:pt>
                <c:pt idx="1626">
                  <c:v>5.4084036257500001</c:v>
                </c:pt>
                <c:pt idx="1627">
                  <c:v>5.0361788030200003</c:v>
                </c:pt>
                <c:pt idx="1628">
                  <c:v>5.3171824076599998</c:v>
                </c:pt>
                <c:pt idx="1629">
                  <c:v>5.2197150274900004</c:v>
                </c:pt>
                <c:pt idx="1630">
                  <c:v>5.5072484343400001</c:v>
                </c:pt>
                <c:pt idx="1631">
                  <c:v>5.07620124453</c:v>
                </c:pt>
                <c:pt idx="1632">
                  <c:v>5.1195290939699998</c:v>
                </c:pt>
                <c:pt idx="1633">
                  <c:v>5.3294176162599998</c:v>
                </c:pt>
                <c:pt idx="1634">
                  <c:v>5.0532360393999998</c:v>
                </c:pt>
                <c:pt idx="1635">
                  <c:v>5.0897834874600001</c:v>
                </c:pt>
                <c:pt idx="1636">
                  <c:v>5.1715016340000002</c:v>
                </c:pt>
                <c:pt idx="1637">
                  <c:v>5.5582413216399997</c:v>
                </c:pt>
                <c:pt idx="1638">
                  <c:v>5.2932084658600003</c:v>
                </c:pt>
                <c:pt idx="1639">
                  <c:v>5.0361491699699998</c:v>
                </c:pt>
                <c:pt idx="1640">
                  <c:v>5.0509351960600002</c:v>
                </c:pt>
                <c:pt idx="1641">
                  <c:v>5.07620124453</c:v>
                </c:pt>
                <c:pt idx="1642">
                  <c:v>5.0173426699999997</c:v>
                </c:pt>
                <c:pt idx="1643">
                  <c:v>5.3508026938100004</c:v>
                </c:pt>
                <c:pt idx="1644">
                  <c:v>5.2482242490599997</c:v>
                </c:pt>
                <c:pt idx="1645">
                  <c:v>5.0326508295599997</c:v>
                </c:pt>
                <c:pt idx="1646">
                  <c:v>5.0576258369599998</c:v>
                </c:pt>
                <c:pt idx="1647">
                  <c:v>5.1937704742699999</c:v>
                </c:pt>
                <c:pt idx="1648">
                  <c:v>5.0326508295599997</c:v>
                </c:pt>
                <c:pt idx="1649">
                  <c:v>5.47064758404</c:v>
                </c:pt>
                <c:pt idx="1650">
                  <c:v>5.16066414351</c:v>
                </c:pt>
                <c:pt idx="1651">
                  <c:v>5.3621164056000001</c:v>
                </c:pt>
                <c:pt idx="1652">
                  <c:v>5.3322991240900004</c:v>
                </c:pt>
                <c:pt idx="1653">
                  <c:v>5.1050783594200002</c:v>
                </c:pt>
                <c:pt idx="1654">
                  <c:v>5.5609150564699998</c:v>
                </c:pt>
                <c:pt idx="1655">
                  <c:v>5.0606682435200003</c:v>
                </c:pt>
                <c:pt idx="1656">
                  <c:v>5.2751091079199997</c:v>
                </c:pt>
                <c:pt idx="1657">
                  <c:v>5.2351034803600003</c:v>
                </c:pt>
                <c:pt idx="1658">
                  <c:v>5.1997695191900002</c:v>
                </c:pt>
                <c:pt idx="1659">
                  <c:v>5.0120078332300002</c:v>
                </c:pt>
                <c:pt idx="1660">
                  <c:v>5.2927890389899996</c:v>
                </c:pt>
                <c:pt idx="1661">
                  <c:v>5.15055940438</c:v>
                </c:pt>
                <c:pt idx="1662">
                  <c:v>5.4399991442599998</c:v>
                </c:pt>
                <c:pt idx="1663">
                  <c:v>5.3037205350900001</c:v>
                </c:pt>
                <c:pt idx="1664">
                  <c:v>5.31526210006</c:v>
                </c:pt>
                <c:pt idx="1665">
                  <c:v>5.4399991442599998</c:v>
                </c:pt>
                <c:pt idx="1666">
                  <c:v>5.5713386912800003</c:v>
                </c:pt>
                <c:pt idx="1667">
                  <c:v>5.08613460783</c:v>
                </c:pt>
                <c:pt idx="1668">
                  <c:v>5.1109864786200001</c:v>
                </c:pt>
                <c:pt idx="1669">
                  <c:v>5.3810259876800002</c:v>
                </c:pt>
                <c:pt idx="1670">
                  <c:v>5.47052093881</c:v>
                </c:pt>
                <c:pt idx="1671">
                  <c:v>5.3372035391399999</c:v>
                </c:pt>
                <c:pt idx="1672">
                  <c:v>5.5091611979200001</c:v>
                </c:pt>
                <c:pt idx="1673">
                  <c:v>5.4310030427099996</c:v>
                </c:pt>
                <c:pt idx="1674">
                  <c:v>5.1898246185300003</c:v>
                </c:pt>
                <c:pt idx="1675">
                  <c:v>5.1300152131600001</c:v>
                </c:pt>
                <c:pt idx="1676">
                  <c:v>5.31526210006</c:v>
                </c:pt>
                <c:pt idx="1677">
                  <c:v>5.3076917954400002</c:v>
                </c:pt>
                <c:pt idx="1678">
                  <c:v>5.2872199433600002</c:v>
                </c:pt>
                <c:pt idx="1679">
                  <c:v>5.5891372539299997</c:v>
                </c:pt>
                <c:pt idx="1680">
                  <c:v>5.1325026278900001</c:v>
                </c:pt>
                <c:pt idx="1681">
                  <c:v>5.5764847123100001</c:v>
                </c:pt>
                <c:pt idx="1682">
                  <c:v>5.1883962850999996</c:v>
                </c:pt>
                <c:pt idx="1683">
                  <c:v>5.1396489328500001</c:v>
                </c:pt>
                <c:pt idx="1684">
                  <c:v>5.0935899029199998</c:v>
                </c:pt>
                <c:pt idx="1685">
                  <c:v>5.2767432365499998</c:v>
                </c:pt>
                <c:pt idx="1686">
                  <c:v>5.2496107913100003</c:v>
                </c:pt>
                <c:pt idx="1687">
                  <c:v>5.0806511051700003</c:v>
                </c:pt>
                <c:pt idx="1688">
                  <c:v>5.4030591919099997</c:v>
                </c:pt>
                <c:pt idx="1689">
                  <c:v>5.1887556344599997</c:v>
                </c:pt>
                <c:pt idx="1690">
                  <c:v>5.2409296048199998</c:v>
                </c:pt>
                <c:pt idx="1691">
                  <c:v>5.2839333680999996</c:v>
                </c:pt>
                <c:pt idx="1692">
                  <c:v>5.3721875677900002</c:v>
                </c:pt>
                <c:pt idx="1693">
                  <c:v>5.4423106094899998</c:v>
                </c:pt>
                <c:pt idx="1694">
                  <c:v>5.3919770056700003</c:v>
                </c:pt>
                <c:pt idx="1695">
                  <c:v>5.3365030201800003</c:v>
                </c:pt>
                <c:pt idx="1696">
                  <c:v>5.3725301591400001</c:v>
                </c:pt>
                <c:pt idx="1697">
                  <c:v>5.1200569974199999</c:v>
                </c:pt>
                <c:pt idx="1698">
                  <c:v>5.0297136977000001</c:v>
                </c:pt>
                <c:pt idx="1699">
                  <c:v>5.4267921434300002</c:v>
                </c:pt>
                <c:pt idx="1700">
                  <c:v>5.2223516634499996</c:v>
                </c:pt>
                <c:pt idx="1701">
                  <c:v>5.3839752039600004</c:v>
                </c:pt>
                <c:pt idx="1702">
                  <c:v>5.1421466976300003</c:v>
                </c:pt>
                <c:pt idx="1703">
                  <c:v>5.3218132273599998</c:v>
                </c:pt>
                <c:pt idx="1704">
                  <c:v>5.1883962850999996</c:v>
                </c:pt>
                <c:pt idx="1705">
                  <c:v>5.3332688574200002</c:v>
                </c:pt>
                <c:pt idx="1706">
                  <c:v>5.2767432365499998</c:v>
                </c:pt>
                <c:pt idx="1707">
                  <c:v>5.5235722036999997</c:v>
                </c:pt>
                <c:pt idx="1708">
                  <c:v>5.2130189783700001</c:v>
                </c:pt>
                <c:pt idx="1709">
                  <c:v>5.0828205241599997</c:v>
                </c:pt>
                <c:pt idx="1710">
                  <c:v>5.23937748055</c:v>
                </c:pt>
                <c:pt idx="1711">
                  <c:v>5.2816543641499996</c:v>
                </c:pt>
                <c:pt idx="1712">
                  <c:v>5.28925879203</c:v>
                </c:pt>
                <c:pt idx="1713">
                  <c:v>5.0607077188099998</c:v>
                </c:pt>
                <c:pt idx="1714">
                  <c:v>5.3922050532699997</c:v>
                </c:pt>
                <c:pt idx="1715">
                  <c:v>5.4356901795099999</c:v>
                </c:pt>
                <c:pt idx="1716">
                  <c:v>5.1300152131600001</c:v>
                </c:pt>
                <c:pt idx="1717">
                  <c:v>5.47212315164</c:v>
                </c:pt>
                <c:pt idx="1718">
                  <c:v>5.3340548786699999</c:v>
                </c:pt>
                <c:pt idx="1719">
                  <c:v>5.3116326435800003</c:v>
                </c:pt>
                <c:pt idx="1720">
                  <c:v>5.4950287917800003</c:v>
                </c:pt>
                <c:pt idx="1721">
                  <c:v>5.0967817792199996</c:v>
                </c:pt>
                <c:pt idx="1722">
                  <c:v>5.4332112660999998</c:v>
                </c:pt>
                <c:pt idx="1723">
                  <c:v>5.1812072739000001</c:v>
                </c:pt>
                <c:pt idx="1724">
                  <c:v>5.5571599432300003</c:v>
                </c:pt>
                <c:pt idx="1725">
                  <c:v>5.2622372298300002</c:v>
                </c:pt>
                <c:pt idx="1726">
                  <c:v>5.1793158753400004</c:v>
                </c:pt>
                <c:pt idx="1727">
                  <c:v>5.0464328072600004</c:v>
                </c:pt>
                <c:pt idx="1728">
                  <c:v>5.2261023446500001</c:v>
                </c:pt>
                <c:pt idx="1729">
                  <c:v>5.1128259105199998</c:v>
                </c:pt>
                <c:pt idx="1730">
                  <c:v>5.0270945541499996</c:v>
                </c:pt>
                <c:pt idx="1731">
                  <c:v>5.1640068476799996</c:v>
                </c:pt>
                <c:pt idx="1732">
                  <c:v>5.5032963768999998</c:v>
                </c:pt>
                <c:pt idx="1733">
                  <c:v>5.2239103479800004</c:v>
                </c:pt>
                <c:pt idx="1734">
                  <c:v>5.0715579438500002</c:v>
                </c:pt>
                <c:pt idx="1735">
                  <c:v>5.1778257982999998</c:v>
                </c:pt>
                <c:pt idx="1736">
                  <c:v>5.2766548986200004</c:v>
                </c:pt>
                <c:pt idx="1737">
                  <c:v>5.1502906919200004</c:v>
                </c:pt>
                <c:pt idx="1738">
                  <c:v>5.1862960384000001</c:v>
                </c:pt>
                <c:pt idx="1739">
                  <c:v>5.4371745884199996</c:v>
                </c:pt>
                <c:pt idx="1740">
                  <c:v>5.2839333680999996</c:v>
                </c:pt>
                <c:pt idx="1741">
                  <c:v>5.3870705586199996</c:v>
                </c:pt>
                <c:pt idx="1742">
                  <c:v>5.3810658064199997</c:v>
                </c:pt>
                <c:pt idx="1743">
                  <c:v>5.1443131555699999</c:v>
                </c:pt>
                <c:pt idx="1744">
                  <c:v>5.1056905087200004</c:v>
                </c:pt>
                <c:pt idx="1745">
                  <c:v>5.5004006839599997</c:v>
                </c:pt>
                <c:pt idx="1746">
                  <c:v>5.15055940438</c:v>
                </c:pt>
                <c:pt idx="1747">
                  <c:v>5.5993621330799996</c:v>
                </c:pt>
                <c:pt idx="1748">
                  <c:v>5.38133998105</c:v>
                </c:pt>
                <c:pt idx="1749">
                  <c:v>5.5867279426299996</c:v>
                </c:pt>
                <c:pt idx="1750">
                  <c:v>5.47437515849</c:v>
                </c:pt>
                <c:pt idx="1751">
                  <c:v>5.0165121937599997</c:v>
                </c:pt>
                <c:pt idx="1752">
                  <c:v>5.3716635295000001</c:v>
                </c:pt>
                <c:pt idx="1753">
                  <c:v>5.0935899029199998</c:v>
                </c:pt>
                <c:pt idx="1754">
                  <c:v>5.60907355263</c:v>
                </c:pt>
                <c:pt idx="1755">
                  <c:v>5.5878679913199996</c:v>
                </c:pt>
                <c:pt idx="1756">
                  <c:v>5.32284114518</c:v>
                </c:pt>
                <c:pt idx="1757">
                  <c:v>5.4698667057800003</c:v>
                </c:pt>
                <c:pt idx="1758">
                  <c:v>5.0885770615699997</c:v>
                </c:pt>
                <c:pt idx="1759">
                  <c:v>5.2463059733000001</c:v>
                </c:pt>
                <c:pt idx="1760">
                  <c:v>5.4246767807999996</c:v>
                </c:pt>
                <c:pt idx="1761">
                  <c:v>5.2169740234299997</c:v>
                </c:pt>
                <c:pt idx="1762">
                  <c:v>5.5154051649999998</c:v>
                </c:pt>
                <c:pt idx="1763">
                  <c:v>5.19734334308</c:v>
                </c:pt>
                <c:pt idx="1764">
                  <c:v>5.5072659107300002</c:v>
                </c:pt>
                <c:pt idx="1765">
                  <c:v>5.51745364754</c:v>
                </c:pt>
                <c:pt idx="1766">
                  <c:v>5.0613031813199996</c:v>
                </c:pt>
                <c:pt idx="1767">
                  <c:v>5.4909583877700001</c:v>
                </c:pt>
                <c:pt idx="1768">
                  <c:v>5.1276941489599999</c:v>
                </c:pt>
                <c:pt idx="1769">
                  <c:v>5.5259659193199999</c:v>
                </c:pt>
                <c:pt idx="1770">
                  <c:v>5.5289988252700004</c:v>
                </c:pt>
                <c:pt idx="1771">
                  <c:v>5.4018201113800002</c:v>
                </c:pt>
                <c:pt idx="1772">
                  <c:v>5.0764599122999998</c:v>
                </c:pt>
                <c:pt idx="1773">
                  <c:v>5.2467283026400002</c:v>
                </c:pt>
                <c:pt idx="1774">
                  <c:v>5.5060645165600004</c:v>
                </c:pt>
                <c:pt idx="1775">
                  <c:v>5.1019274453700003</c:v>
                </c:pt>
                <c:pt idx="1776">
                  <c:v>5.2272919304799998</c:v>
                </c:pt>
                <c:pt idx="1777">
                  <c:v>5.3185770123699996</c:v>
                </c:pt>
                <c:pt idx="1778">
                  <c:v>5.5328980341999996</c:v>
                </c:pt>
                <c:pt idx="1779">
                  <c:v>5.4101589519999997</c:v>
                </c:pt>
                <c:pt idx="1780">
                  <c:v>5.3067211700900003</c:v>
                </c:pt>
                <c:pt idx="1781">
                  <c:v>5.2219817858399997</c:v>
                </c:pt>
                <c:pt idx="1782">
                  <c:v>5.0981654788000004</c:v>
                </c:pt>
                <c:pt idx="1783">
                  <c:v>5.2046638881799998</c:v>
                </c:pt>
                <c:pt idx="1784">
                  <c:v>5.5073064379599996</c:v>
                </c:pt>
                <c:pt idx="1785">
                  <c:v>5.29598723359</c:v>
                </c:pt>
                <c:pt idx="1786">
                  <c:v>5.4950287917800003</c:v>
                </c:pt>
                <c:pt idx="1787">
                  <c:v>5.1387703460500003</c:v>
                </c:pt>
                <c:pt idx="1788">
                  <c:v>5.1353604266500001</c:v>
                </c:pt>
                <c:pt idx="1789">
                  <c:v>5.6006275829799996</c:v>
                </c:pt>
                <c:pt idx="1790">
                  <c:v>5.4829908764999997</c:v>
                </c:pt>
                <c:pt idx="1791">
                  <c:v>5.4495212100300003</c:v>
                </c:pt>
                <c:pt idx="1792">
                  <c:v>5.21027772343</c:v>
                </c:pt>
                <c:pt idx="1793">
                  <c:v>5.4584346679699998</c:v>
                </c:pt>
                <c:pt idx="1794">
                  <c:v>5.5640553777999999</c:v>
                </c:pt>
                <c:pt idx="1795">
                  <c:v>5.2272919304799998</c:v>
                </c:pt>
                <c:pt idx="1796">
                  <c:v>5.1488078000000002</c:v>
                </c:pt>
                <c:pt idx="1797">
                  <c:v>5.2360681369200002</c:v>
                </c:pt>
                <c:pt idx="1798">
                  <c:v>5.4018201113800002</c:v>
                </c:pt>
                <c:pt idx="1799">
                  <c:v>5.56337376824</c:v>
                </c:pt>
                <c:pt idx="1800">
                  <c:v>5.3984066630300003</c:v>
                </c:pt>
                <c:pt idx="1801">
                  <c:v>5.1012850222599999</c:v>
                </c:pt>
                <c:pt idx="1802">
                  <c:v>5.0715579438500002</c:v>
                </c:pt>
                <c:pt idx="1803">
                  <c:v>5.4807673037900004</c:v>
                </c:pt>
                <c:pt idx="1804">
                  <c:v>5.1373246402000001</c:v>
                </c:pt>
                <c:pt idx="1805">
                  <c:v>5.0472376684300002</c:v>
                </c:pt>
                <c:pt idx="1806">
                  <c:v>5.0960098829499998</c:v>
                </c:pt>
                <c:pt idx="1807">
                  <c:v>5.3515130476100001</c:v>
                </c:pt>
                <c:pt idx="1808">
                  <c:v>5.0496661071100002</c:v>
                </c:pt>
                <c:pt idx="1809">
                  <c:v>5.10485533697</c:v>
                </c:pt>
                <c:pt idx="1810">
                  <c:v>5.2223516634499996</c:v>
                </c:pt>
                <c:pt idx="1811">
                  <c:v>5.1306124979199996</c:v>
                </c:pt>
                <c:pt idx="1812">
                  <c:v>5.3099208085400003</c:v>
                </c:pt>
                <c:pt idx="1813">
                  <c:v>5.3301818557900003</c:v>
                </c:pt>
                <c:pt idx="1814">
                  <c:v>5.2749326252299999</c:v>
                </c:pt>
                <c:pt idx="1815">
                  <c:v>5.59334505037</c:v>
                </c:pt>
                <c:pt idx="1816">
                  <c:v>5.2137171388799999</c:v>
                </c:pt>
                <c:pt idx="1817">
                  <c:v>5.0803878982199997</c:v>
                </c:pt>
                <c:pt idx="1818">
                  <c:v>5.5660273072499997</c:v>
                </c:pt>
                <c:pt idx="1819">
                  <c:v>5.0803878982199997</c:v>
                </c:pt>
                <c:pt idx="1820">
                  <c:v>5.0171193918599997</c:v>
                </c:pt>
                <c:pt idx="1821">
                  <c:v>5.0729630825900003</c:v>
                </c:pt>
                <c:pt idx="1822">
                  <c:v>5.1325026278900001</c:v>
                </c:pt>
                <c:pt idx="1823">
                  <c:v>5.4884857066899997</c:v>
                </c:pt>
                <c:pt idx="1824">
                  <c:v>5.0472376684300002</c:v>
                </c:pt>
                <c:pt idx="1825">
                  <c:v>5.4178563087100002</c:v>
                </c:pt>
                <c:pt idx="1826">
                  <c:v>5.0162870095000001</c:v>
                </c:pt>
                <c:pt idx="1827">
                  <c:v>5.0808527010700004</c:v>
                </c:pt>
                <c:pt idx="1828">
                  <c:v>5.2978875832299996</c:v>
                </c:pt>
                <c:pt idx="1829">
                  <c:v>5.5129100297300004</c:v>
                </c:pt>
                <c:pt idx="1830">
                  <c:v>5.2975326017400004</c:v>
                </c:pt>
                <c:pt idx="1831">
                  <c:v>5.2189226726499998</c:v>
                </c:pt>
                <c:pt idx="1832">
                  <c:v>5.5992661557899996</c:v>
                </c:pt>
                <c:pt idx="1833">
                  <c:v>5.4549759601499996</c:v>
                </c:pt>
                <c:pt idx="1834">
                  <c:v>5.5862507596200004</c:v>
                </c:pt>
                <c:pt idx="1835">
                  <c:v>5.15055940438</c:v>
                </c:pt>
                <c:pt idx="1836">
                  <c:v>5.11097710619</c:v>
                </c:pt>
                <c:pt idx="1837">
                  <c:v>5.3419704073199998</c:v>
                </c:pt>
                <c:pt idx="1838">
                  <c:v>5.5218278389900002</c:v>
                </c:pt>
                <c:pt idx="1839">
                  <c:v>5.0326508295599997</c:v>
                </c:pt>
                <c:pt idx="1840">
                  <c:v>5.5157910482799997</c:v>
                </c:pt>
                <c:pt idx="1841">
                  <c:v>5.2114714044500001</c:v>
                </c:pt>
                <c:pt idx="1842">
                  <c:v>5.1623394757099996</c:v>
                </c:pt>
                <c:pt idx="1843">
                  <c:v>5.2206695199000004</c:v>
                </c:pt>
                <c:pt idx="1844">
                  <c:v>5.58267172557</c:v>
                </c:pt>
                <c:pt idx="1845">
                  <c:v>5.2764889956800003</c:v>
                </c:pt>
                <c:pt idx="1846">
                  <c:v>5.39514441687</c:v>
                </c:pt>
                <c:pt idx="1847">
                  <c:v>5.1853135119299996</c:v>
                </c:pt>
                <c:pt idx="1848">
                  <c:v>5.1333123162099996</c:v>
                </c:pt>
                <c:pt idx="1849">
                  <c:v>5.1054141549400001</c:v>
                </c:pt>
                <c:pt idx="1850">
                  <c:v>5.2586809737899998</c:v>
                </c:pt>
                <c:pt idx="1851">
                  <c:v>5.5767441953799999</c:v>
                </c:pt>
                <c:pt idx="1852">
                  <c:v>5.5828246455899997</c:v>
                </c:pt>
                <c:pt idx="1853">
                  <c:v>5.2142218270700003</c:v>
                </c:pt>
                <c:pt idx="1854">
                  <c:v>5.15226999303</c:v>
                </c:pt>
                <c:pt idx="1855">
                  <c:v>5.2223555919400004</c:v>
                </c:pt>
                <c:pt idx="1856">
                  <c:v>5.3056906584199997</c:v>
                </c:pt>
                <c:pt idx="1857">
                  <c:v>5.5289988252700004</c:v>
                </c:pt>
                <c:pt idx="1858">
                  <c:v>5.4611629215599997</c:v>
                </c:pt>
                <c:pt idx="1859">
                  <c:v>5.1128259105199998</c:v>
                </c:pt>
                <c:pt idx="1860">
                  <c:v>5.5914707186400001</c:v>
                </c:pt>
                <c:pt idx="1861">
                  <c:v>5.1117014262599998</c:v>
                </c:pt>
                <c:pt idx="1862">
                  <c:v>5.0313660686599997</c:v>
                </c:pt>
                <c:pt idx="1863">
                  <c:v>5.0132770995299998</c:v>
                </c:pt>
                <c:pt idx="1864">
                  <c:v>5.19734334308</c:v>
                </c:pt>
                <c:pt idx="1865">
                  <c:v>5.3666504054799997</c:v>
                </c:pt>
                <c:pt idx="1866">
                  <c:v>5.4749309181600001</c:v>
                </c:pt>
                <c:pt idx="1867">
                  <c:v>5.1401456447999996</c:v>
                </c:pt>
                <c:pt idx="1868">
                  <c:v>5.0960098829499998</c:v>
                </c:pt>
                <c:pt idx="1869">
                  <c:v>5.58334564905</c:v>
                </c:pt>
                <c:pt idx="1870">
                  <c:v>5.2131316738400004</c:v>
                </c:pt>
                <c:pt idx="1871">
                  <c:v>5.5753640771399997</c:v>
                </c:pt>
                <c:pt idx="1872">
                  <c:v>5.2208243478499998</c:v>
                </c:pt>
                <c:pt idx="1873">
                  <c:v>5.5282919884700004</c:v>
                </c:pt>
                <c:pt idx="1874">
                  <c:v>5.1341367558800002</c:v>
                </c:pt>
                <c:pt idx="1875">
                  <c:v>5.0897834874600001</c:v>
                </c:pt>
                <c:pt idx="1876">
                  <c:v>5.4866989334699996</c:v>
                </c:pt>
                <c:pt idx="1877">
                  <c:v>5.0297136977000001</c:v>
                </c:pt>
                <c:pt idx="1878">
                  <c:v>5.4644858413000001</c:v>
                </c:pt>
                <c:pt idx="1879">
                  <c:v>5.5877827361600003</c:v>
                </c:pt>
                <c:pt idx="1880">
                  <c:v>5.4865613236900002</c:v>
                </c:pt>
                <c:pt idx="1881">
                  <c:v>5.6173618037799997</c:v>
                </c:pt>
                <c:pt idx="1882">
                  <c:v>5.1708682574499996</c:v>
                </c:pt>
                <c:pt idx="1883">
                  <c:v>5.5156651869499997</c:v>
                </c:pt>
                <c:pt idx="1884">
                  <c:v>5.0285862516700002</c:v>
                </c:pt>
                <c:pt idx="1885">
                  <c:v>5.0729630825900003</c:v>
                </c:pt>
                <c:pt idx="1886">
                  <c:v>5.1166289439000003</c:v>
                </c:pt>
                <c:pt idx="1887">
                  <c:v>5.4578681445399999</c:v>
                </c:pt>
                <c:pt idx="1888">
                  <c:v>5.0637253983099999</c:v>
                </c:pt>
                <c:pt idx="1889">
                  <c:v>5.3850762438200004</c:v>
                </c:pt>
                <c:pt idx="1890">
                  <c:v>5.2622372298300002</c:v>
                </c:pt>
                <c:pt idx="1891">
                  <c:v>5.4611629215599997</c:v>
                </c:pt>
                <c:pt idx="1892">
                  <c:v>5.1394300266200004</c:v>
                </c:pt>
                <c:pt idx="1893">
                  <c:v>5.4030591919099997</c:v>
                </c:pt>
                <c:pt idx="1894">
                  <c:v>5.2169740234299997</c:v>
                </c:pt>
                <c:pt idx="1895">
                  <c:v>5.6165015264499996</c:v>
                </c:pt>
                <c:pt idx="1896">
                  <c:v>5.4845089109999998</c:v>
                </c:pt>
                <c:pt idx="1897">
                  <c:v>5.5291428470500001</c:v>
                </c:pt>
                <c:pt idx="1898">
                  <c:v>5.3644633046300001</c:v>
                </c:pt>
                <c:pt idx="1899">
                  <c:v>5.2915184022500004</c:v>
                </c:pt>
                <c:pt idx="1900">
                  <c:v>5.2932084658600003</c:v>
                </c:pt>
                <c:pt idx="1901">
                  <c:v>5.4495212100300003</c:v>
                </c:pt>
                <c:pt idx="1902">
                  <c:v>5.4174174182300003</c:v>
                </c:pt>
                <c:pt idx="1903">
                  <c:v>5.2197150274900004</c:v>
                </c:pt>
                <c:pt idx="1904">
                  <c:v>5.47990411422</c:v>
                </c:pt>
                <c:pt idx="1905">
                  <c:v>5.0828205241599997</c:v>
                </c:pt>
                <c:pt idx="1906">
                  <c:v>5.2142218270700003</c:v>
                </c:pt>
                <c:pt idx="1907">
                  <c:v>5.47950214939</c:v>
                </c:pt>
                <c:pt idx="1908">
                  <c:v>5.4440980763200004</c:v>
                </c:pt>
                <c:pt idx="1909">
                  <c:v>5.2398935147100003</c:v>
                </c:pt>
                <c:pt idx="1910">
                  <c:v>5.1084320061800002</c:v>
                </c:pt>
                <c:pt idx="1911">
                  <c:v>5.0717417869599997</c:v>
                </c:pt>
                <c:pt idx="1912">
                  <c:v>5.5822571518900004</c:v>
                </c:pt>
                <c:pt idx="1913">
                  <c:v>5.3837287629399997</c:v>
                </c:pt>
                <c:pt idx="1914">
                  <c:v>5.1074539339799996</c:v>
                </c:pt>
                <c:pt idx="1915">
                  <c:v>5.2189226726499998</c:v>
                </c:pt>
                <c:pt idx="1916">
                  <c:v>5.6144787578099997</c:v>
                </c:pt>
                <c:pt idx="1917">
                  <c:v>5.43176682038</c:v>
                </c:pt>
                <c:pt idx="1918">
                  <c:v>5.0513686185899997</c:v>
                </c:pt>
                <c:pt idx="1919">
                  <c:v>5.2724800920000003</c:v>
                </c:pt>
                <c:pt idx="1920">
                  <c:v>5.2822489314199998</c:v>
                </c:pt>
                <c:pt idx="1921">
                  <c:v>5.5114232273199999</c:v>
                </c:pt>
                <c:pt idx="1922">
                  <c:v>5.3232914010399996</c:v>
                </c:pt>
                <c:pt idx="1923">
                  <c:v>5.6226459656300003</c:v>
                </c:pt>
                <c:pt idx="1924">
                  <c:v>5.07336266124</c:v>
                </c:pt>
                <c:pt idx="1925">
                  <c:v>5.2833815240800002</c:v>
                </c:pt>
                <c:pt idx="1926">
                  <c:v>5.2534353727500003</c:v>
                </c:pt>
                <c:pt idx="1927">
                  <c:v>5.0199554822900003</c:v>
                </c:pt>
                <c:pt idx="1928">
                  <c:v>5.2645737074300003</c:v>
                </c:pt>
                <c:pt idx="1929">
                  <c:v>5.4700216107699999</c:v>
                </c:pt>
                <c:pt idx="1930">
                  <c:v>5.4005909891400004</c:v>
                </c:pt>
                <c:pt idx="1931">
                  <c:v>5.1678067654299999</c:v>
                </c:pt>
                <c:pt idx="1932">
                  <c:v>5.2364519359699999</c:v>
                </c:pt>
                <c:pt idx="1933">
                  <c:v>5.4668971479700001</c:v>
                </c:pt>
                <c:pt idx="1934">
                  <c:v>5.4399991442599998</c:v>
                </c:pt>
                <c:pt idx="1935">
                  <c:v>5.0806511051700003</c:v>
                </c:pt>
                <c:pt idx="1936">
                  <c:v>5.3152316504300003</c:v>
                </c:pt>
                <c:pt idx="1937">
                  <c:v>5.5773719746300001</c:v>
                </c:pt>
                <c:pt idx="1938">
                  <c:v>5.6165015264499996</c:v>
                </c:pt>
                <c:pt idx="1939">
                  <c:v>5.0743158894100002</c:v>
                </c:pt>
                <c:pt idx="1940">
                  <c:v>5.3388921941699996</c:v>
                </c:pt>
                <c:pt idx="1941">
                  <c:v>5.0827566948899996</c:v>
                </c:pt>
                <c:pt idx="1942">
                  <c:v>5.4845996170699998</c:v>
                </c:pt>
                <c:pt idx="1943">
                  <c:v>5.2496107913100003</c:v>
                </c:pt>
                <c:pt idx="1944">
                  <c:v>5.1621851619200001</c:v>
                </c:pt>
                <c:pt idx="1945">
                  <c:v>5.5156651869499997</c:v>
                </c:pt>
                <c:pt idx="1946">
                  <c:v>5.2397038282399997</c:v>
                </c:pt>
                <c:pt idx="1947">
                  <c:v>5.1843685990399999</c:v>
                </c:pt>
                <c:pt idx="1948">
                  <c:v>5.2910276663599998</c:v>
                </c:pt>
                <c:pt idx="1949">
                  <c:v>5.0326508295599997</c:v>
                </c:pt>
                <c:pt idx="1950">
                  <c:v>5.0393667955000003</c:v>
                </c:pt>
                <c:pt idx="1951">
                  <c:v>5.2927890389899996</c:v>
                </c:pt>
                <c:pt idx="1952">
                  <c:v>5.5767441953799999</c:v>
                </c:pt>
                <c:pt idx="1953">
                  <c:v>5.33677163651</c:v>
                </c:pt>
                <c:pt idx="1954">
                  <c:v>5.28925879203</c:v>
                </c:pt>
                <c:pt idx="1955">
                  <c:v>5.0171193918599997</c:v>
                </c:pt>
                <c:pt idx="1956">
                  <c:v>5.4086282585100003</c:v>
                </c:pt>
                <c:pt idx="1957">
                  <c:v>5.3850762438200004</c:v>
                </c:pt>
                <c:pt idx="1958">
                  <c:v>5.5154051649999998</c:v>
                </c:pt>
                <c:pt idx="1959">
                  <c:v>5.0978451908700002</c:v>
                </c:pt>
                <c:pt idx="1960">
                  <c:v>5.1951604786400001</c:v>
                </c:pt>
                <c:pt idx="1961">
                  <c:v>5.5767441953799999</c:v>
                </c:pt>
                <c:pt idx="1962">
                  <c:v>5.0681958865199999</c:v>
                </c:pt>
                <c:pt idx="1963">
                  <c:v>5.2208243478499998</c:v>
                </c:pt>
                <c:pt idx="1964">
                  <c:v>5.2203970874000003</c:v>
                </c:pt>
                <c:pt idx="1965">
                  <c:v>5.3022830375099996</c:v>
                </c:pt>
                <c:pt idx="1966">
                  <c:v>5.5582413216399997</c:v>
                </c:pt>
                <c:pt idx="1967">
                  <c:v>5.0162870095000001</c:v>
                </c:pt>
                <c:pt idx="1968">
                  <c:v>5.2356411115299997</c:v>
                </c:pt>
                <c:pt idx="1969">
                  <c:v>5.3870705586199996</c:v>
                </c:pt>
                <c:pt idx="1970">
                  <c:v>5.1479817733999997</c:v>
                </c:pt>
                <c:pt idx="1971">
                  <c:v>5.0254024195999998</c:v>
                </c:pt>
                <c:pt idx="1972">
                  <c:v>5.4332112660999998</c:v>
                </c:pt>
                <c:pt idx="1973">
                  <c:v>5.1093376356700002</c:v>
                </c:pt>
                <c:pt idx="1974">
                  <c:v>5.2841759606199998</c:v>
                </c:pt>
                <c:pt idx="1975">
                  <c:v>5.38105874732</c:v>
                </c:pt>
                <c:pt idx="1976">
                  <c:v>5.4290596232299997</c:v>
                </c:pt>
                <c:pt idx="1977">
                  <c:v>5.5669865314300004</c:v>
                </c:pt>
                <c:pt idx="1978">
                  <c:v>5.1502906919200004</c:v>
                </c:pt>
                <c:pt idx="1979">
                  <c:v>5.0566670697399996</c:v>
                </c:pt>
                <c:pt idx="1980">
                  <c:v>5.5521493781300002</c:v>
                </c:pt>
                <c:pt idx="1981">
                  <c:v>5.6210065492299996</c:v>
                </c:pt>
                <c:pt idx="1982">
                  <c:v>5.3116326435800003</c:v>
                </c:pt>
                <c:pt idx="1983">
                  <c:v>5.19734334308</c:v>
                </c:pt>
                <c:pt idx="1984">
                  <c:v>5.1557998538299996</c:v>
                </c:pt>
                <c:pt idx="1985">
                  <c:v>5.1344567252599997</c:v>
                </c:pt>
                <c:pt idx="1986">
                  <c:v>5.0172498113500001</c:v>
                </c:pt>
                <c:pt idx="1987">
                  <c:v>5.2234248168999997</c:v>
                </c:pt>
                <c:pt idx="1988">
                  <c:v>5.5625970550800004</c:v>
                </c:pt>
                <c:pt idx="1989">
                  <c:v>5.1793158753400004</c:v>
                </c:pt>
                <c:pt idx="1990">
                  <c:v>5.3947678848400002</c:v>
                </c:pt>
                <c:pt idx="1991">
                  <c:v>5.3369961934900001</c:v>
                </c:pt>
                <c:pt idx="1992">
                  <c:v>5.0745004698400002</c:v>
                </c:pt>
                <c:pt idx="1993">
                  <c:v>5.6158713695299998</c:v>
                </c:pt>
                <c:pt idx="1994">
                  <c:v>5.3922050532699997</c:v>
                </c:pt>
                <c:pt idx="1995">
                  <c:v>5.0316397792999998</c:v>
                </c:pt>
                <c:pt idx="1996">
                  <c:v>5.6186043991099996</c:v>
                </c:pt>
                <c:pt idx="1997">
                  <c:v>5.4437334366499996</c:v>
                </c:pt>
                <c:pt idx="1998">
                  <c:v>5.36378241292</c:v>
                </c:pt>
                <c:pt idx="1999">
                  <c:v>5.2270786574699999</c:v>
                </c:pt>
                <c:pt idx="2000">
                  <c:v>5.0557801827500004</c:v>
                </c:pt>
                <c:pt idx="2001">
                  <c:v>5.5878679913199996</c:v>
                </c:pt>
                <c:pt idx="2002">
                  <c:v>5.1012503096000001</c:v>
                </c:pt>
                <c:pt idx="2003">
                  <c:v>5.0532360393999998</c:v>
                </c:pt>
                <c:pt idx="2004">
                  <c:v>5.5167255592700002</c:v>
                </c:pt>
                <c:pt idx="2005">
                  <c:v>5.1793158753400004</c:v>
                </c:pt>
                <c:pt idx="2006">
                  <c:v>5.2223516634499996</c:v>
                </c:pt>
                <c:pt idx="2007">
                  <c:v>5.5084049118799996</c:v>
                </c:pt>
                <c:pt idx="2008">
                  <c:v>5.2463059733000001</c:v>
                </c:pt>
                <c:pt idx="2009">
                  <c:v>5.1710560909399996</c:v>
                </c:pt>
                <c:pt idx="2010">
                  <c:v>5.2522273983599996</c:v>
                </c:pt>
                <c:pt idx="2011">
                  <c:v>5.3209190369000003</c:v>
                </c:pt>
                <c:pt idx="2012">
                  <c:v>5.1724694766399999</c:v>
                </c:pt>
                <c:pt idx="2013">
                  <c:v>5.5675103754700004</c:v>
                </c:pt>
                <c:pt idx="2014">
                  <c:v>5.51304791958</c:v>
                </c:pt>
                <c:pt idx="2015">
                  <c:v>5.2360681369200002</c:v>
                </c:pt>
                <c:pt idx="2016">
                  <c:v>5.2047006937000004</c:v>
                </c:pt>
                <c:pt idx="2017">
                  <c:v>5.3651531053900001</c:v>
                </c:pt>
                <c:pt idx="2018">
                  <c:v>5.2687296887799997</c:v>
                </c:pt>
                <c:pt idx="2019">
                  <c:v>5.0606682435200003</c:v>
                </c:pt>
                <c:pt idx="2020">
                  <c:v>5.19280803921</c:v>
                </c:pt>
                <c:pt idx="2021">
                  <c:v>5.4178563087100002</c:v>
                </c:pt>
                <c:pt idx="2022">
                  <c:v>5.5788030616400004</c:v>
                </c:pt>
                <c:pt idx="2023">
                  <c:v>5.0230094488399999</c:v>
                </c:pt>
                <c:pt idx="2024">
                  <c:v>5.4607914333099998</c:v>
                </c:pt>
                <c:pt idx="2025">
                  <c:v>5.1050783594200002</c:v>
                </c:pt>
                <c:pt idx="2026">
                  <c:v>5.3650285184099999</c:v>
                </c:pt>
                <c:pt idx="2027">
                  <c:v>5.0960098829499998</c:v>
                </c:pt>
                <c:pt idx="2028">
                  <c:v>5.5669865314300004</c:v>
                </c:pt>
                <c:pt idx="2029">
                  <c:v>5.2460768372600004</c:v>
                </c:pt>
                <c:pt idx="2030">
                  <c:v>5.47212315164</c:v>
                </c:pt>
                <c:pt idx="2031">
                  <c:v>5.0120078332300002</c:v>
                </c:pt>
                <c:pt idx="2032">
                  <c:v>5.4030591919099997</c:v>
                </c:pt>
                <c:pt idx="2033">
                  <c:v>5.5083301138199996</c:v>
                </c:pt>
                <c:pt idx="2034">
                  <c:v>5.31946686594</c:v>
                </c:pt>
                <c:pt idx="2035">
                  <c:v>5.2207746429400004</c:v>
                </c:pt>
                <c:pt idx="2036">
                  <c:v>5.5114232273199999</c:v>
                </c:pt>
                <c:pt idx="2037">
                  <c:v>5.3613550055600001</c:v>
                </c:pt>
                <c:pt idx="2038">
                  <c:v>5.0761464786100001</c:v>
                </c:pt>
                <c:pt idx="2039">
                  <c:v>5.2991058740700003</c:v>
                </c:pt>
                <c:pt idx="2040">
                  <c:v>5.5146345906400001</c:v>
                </c:pt>
                <c:pt idx="2041">
                  <c:v>5.19280803921</c:v>
                </c:pt>
                <c:pt idx="2042">
                  <c:v>5.1074539339799996</c:v>
                </c:pt>
                <c:pt idx="2043">
                  <c:v>5.0753525997800004</c:v>
                </c:pt>
                <c:pt idx="2044">
                  <c:v>5.1528324243799997</c:v>
                </c:pt>
                <c:pt idx="2045">
                  <c:v>5.0493292041500002</c:v>
                </c:pt>
                <c:pt idx="2046">
                  <c:v>5.2056897059600002</c:v>
                </c:pt>
                <c:pt idx="2047">
                  <c:v>5.4563462021599998</c:v>
                </c:pt>
                <c:pt idx="2048">
                  <c:v>5.0199554822900003</c:v>
                </c:pt>
                <c:pt idx="2049">
                  <c:v>5.47052093881</c:v>
                </c:pt>
                <c:pt idx="2050">
                  <c:v>5.3620284551799999</c:v>
                </c:pt>
                <c:pt idx="2051">
                  <c:v>5.1720646402000003</c:v>
                </c:pt>
                <c:pt idx="2052">
                  <c:v>5.47990411422</c:v>
                </c:pt>
                <c:pt idx="2053">
                  <c:v>5.2460768372600004</c:v>
                </c:pt>
                <c:pt idx="2054">
                  <c:v>5.51304791958</c:v>
                </c:pt>
                <c:pt idx="2055">
                  <c:v>5.10485533697</c:v>
                </c:pt>
                <c:pt idx="2056">
                  <c:v>5.1922654935699999</c:v>
                </c:pt>
                <c:pt idx="2057">
                  <c:v>5.1730069864799999</c:v>
                </c:pt>
                <c:pt idx="2058">
                  <c:v>5.5167255592700002</c:v>
                </c:pt>
                <c:pt idx="2059">
                  <c:v>5.2114714044500001</c:v>
                </c:pt>
                <c:pt idx="2060">
                  <c:v>5.0825342291100002</c:v>
                </c:pt>
                <c:pt idx="2061">
                  <c:v>5.5625557478900003</c:v>
                </c:pt>
                <c:pt idx="2062">
                  <c:v>5.5060645165600004</c:v>
                </c:pt>
                <c:pt idx="2063">
                  <c:v>5.4083125970400001</c:v>
                </c:pt>
                <c:pt idx="2064">
                  <c:v>5.2397038282399997</c:v>
                </c:pt>
                <c:pt idx="2065">
                  <c:v>5.4471273408899998</c:v>
                </c:pt>
                <c:pt idx="2066">
                  <c:v>5.5053490148900002</c:v>
                </c:pt>
                <c:pt idx="2067">
                  <c:v>5.2261023446500001</c:v>
                </c:pt>
                <c:pt idx="2068">
                  <c:v>5.0743951564099996</c:v>
                </c:pt>
                <c:pt idx="2069">
                  <c:v>5.3136882464499999</c:v>
                </c:pt>
                <c:pt idx="2070">
                  <c:v>5.1160582703699999</c:v>
                </c:pt>
                <c:pt idx="2071">
                  <c:v>5.5028656821800004</c:v>
                </c:pt>
                <c:pt idx="2072">
                  <c:v>5.15226999303</c:v>
                </c:pt>
                <c:pt idx="2073">
                  <c:v>5.19437369103</c:v>
                </c:pt>
                <c:pt idx="2074">
                  <c:v>5.3849249527599996</c:v>
                </c:pt>
                <c:pt idx="2075">
                  <c:v>5.3939681867899996</c:v>
                </c:pt>
                <c:pt idx="2076">
                  <c:v>5.2826785911299998</c:v>
                </c:pt>
                <c:pt idx="2077">
                  <c:v>5.4039062770699999</c:v>
                </c:pt>
                <c:pt idx="2078">
                  <c:v>5.3332688574200002</c:v>
                </c:pt>
                <c:pt idx="2079">
                  <c:v>5.2751091079199997</c:v>
                </c:pt>
                <c:pt idx="2080">
                  <c:v>5.3563956937699997</c:v>
                </c:pt>
                <c:pt idx="2081">
                  <c:v>5.2616168416000004</c:v>
                </c:pt>
                <c:pt idx="2082">
                  <c:v>5.4071067519599998</c:v>
                </c:pt>
                <c:pt idx="2083">
                  <c:v>5.21470733571</c:v>
                </c:pt>
                <c:pt idx="2084">
                  <c:v>5.2870631814599998</c:v>
                </c:pt>
                <c:pt idx="2085">
                  <c:v>5.07620124453</c:v>
                </c:pt>
                <c:pt idx="2086">
                  <c:v>5.07620124453</c:v>
                </c:pt>
                <c:pt idx="2087">
                  <c:v>5.5424379619500002</c:v>
                </c:pt>
                <c:pt idx="2088">
                  <c:v>5.2836692658100004</c:v>
                </c:pt>
                <c:pt idx="2089">
                  <c:v>5.0648689438399996</c:v>
                </c:pt>
                <c:pt idx="2090">
                  <c:v>5.2463059733000001</c:v>
                </c:pt>
                <c:pt idx="2091">
                  <c:v>5.1386728023900003</c:v>
                </c:pt>
                <c:pt idx="2092">
                  <c:v>5.3365030201800003</c:v>
                </c:pt>
                <c:pt idx="2093">
                  <c:v>5.2047006937000004</c:v>
                </c:pt>
                <c:pt idx="2094">
                  <c:v>5.2766548986200004</c:v>
                </c:pt>
                <c:pt idx="2095">
                  <c:v>5.2776453228799998</c:v>
                </c:pt>
                <c:pt idx="2096">
                  <c:v>5.4264309339499999</c:v>
                </c:pt>
                <c:pt idx="2097">
                  <c:v>5.51745364754</c:v>
                </c:pt>
                <c:pt idx="2098">
                  <c:v>5.3635023696699999</c:v>
                </c:pt>
                <c:pt idx="2099">
                  <c:v>5.4648148871200002</c:v>
                </c:pt>
                <c:pt idx="2100">
                  <c:v>5.2180521504400001</c:v>
                </c:pt>
                <c:pt idx="2101">
                  <c:v>5.54052891121</c:v>
                </c:pt>
                <c:pt idx="2102">
                  <c:v>5.5925813566800002</c:v>
                </c:pt>
                <c:pt idx="2103">
                  <c:v>5.4644858413000001</c:v>
                </c:pt>
                <c:pt idx="2104">
                  <c:v>5.1853135119299996</c:v>
                </c:pt>
                <c:pt idx="2105">
                  <c:v>5.0186765094699997</c:v>
                </c:pt>
                <c:pt idx="2106">
                  <c:v>5.4609797717999999</c:v>
                </c:pt>
                <c:pt idx="2107">
                  <c:v>5.4956586283100002</c:v>
                </c:pt>
                <c:pt idx="2108">
                  <c:v>5.4262271247499996</c:v>
                </c:pt>
                <c:pt idx="2109">
                  <c:v>5.2991058740700003</c:v>
                </c:pt>
                <c:pt idx="2110">
                  <c:v>5.1780231164100003</c:v>
                </c:pt>
                <c:pt idx="2111">
                  <c:v>5.5407066876900002</c:v>
                </c:pt>
                <c:pt idx="2112">
                  <c:v>5.3171824076599998</c:v>
                </c:pt>
                <c:pt idx="2113">
                  <c:v>5.5266636094399999</c:v>
                </c:pt>
                <c:pt idx="2114">
                  <c:v>5.0803878982199997</c:v>
                </c:pt>
                <c:pt idx="2115">
                  <c:v>5.51304791958</c:v>
                </c:pt>
                <c:pt idx="2116">
                  <c:v>5.1715016340000002</c:v>
                </c:pt>
                <c:pt idx="2117">
                  <c:v>5.2087610024800002</c:v>
                </c:pt>
                <c:pt idx="2118">
                  <c:v>5.1734210131999996</c:v>
                </c:pt>
                <c:pt idx="2119">
                  <c:v>5.3322991240900004</c:v>
                </c:pt>
                <c:pt idx="2120">
                  <c:v>5.10093805078</c:v>
                </c:pt>
                <c:pt idx="2121">
                  <c:v>5.0437476429399997</c:v>
                </c:pt>
                <c:pt idx="2122">
                  <c:v>5.2409296048199998</c:v>
                </c:pt>
                <c:pt idx="2123">
                  <c:v>5.2833815240800002</c:v>
                </c:pt>
                <c:pt idx="2124">
                  <c:v>5.3710933976400002</c:v>
                </c:pt>
                <c:pt idx="2125">
                  <c:v>5.2991058740700003</c:v>
                </c:pt>
                <c:pt idx="2126">
                  <c:v>5.1443131555699999</c:v>
                </c:pt>
                <c:pt idx="2127">
                  <c:v>5.56354789342</c:v>
                </c:pt>
                <c:pt idx="2128">
                  <c:v>5.3635573024000003</c:v>
                </c:pt>
                <c:pt idx="2129">
                  <c:v>5.4528954183499998</c:v>
                </c:pt>
                <c:pt idx="2130">
                  <c:v>5.0173426699999997</c:v>
                </c:pt>
                <c:pt idx="2131">
                  <c:v>5.5656159765500002</c:v>
                </c:pt>
                <c:pt idx="2132">
                  <c:v>5.4982073812000003</c:v>
                </c:pt>
                <c:pt idx="2133">
                  <c:v>5.3810658064199997</c:v>
                </c:pt>
                <c:pt idx="2134">
                  <c:v>5.1734210131999996</c:v>
                </c:pt>
                <c:pt idx="2135">
                  <c:v>5.1997695191900002</c:v>
                </c:pt>
                <c:pt idx="2136">
                  <c:v>5.5660273072499997</c:v>
                </c:pt>
                <c:pt idx="2137">
                  <c:v>5.5828246455899997</c:v>
                </c:pt>
                <c:pt idx="2138">
                  <c:v>5.2595791585900002</c:v>
                </c:pt>
                <c:pt idx="2139">
                  <c:v>5.1385952791999996</c:v>
                </c:pt>
                <c:pt idx="2140">
                  <c:v>5.58334564905</c:v>
                </c:pt>
                <c:pt idx="2141">
                  <c:v>5.2872199433600002</c:v>
                </c:pt>
                <c:pt idx="2142">
                  <c:v>5.2622879024699998</c:v>
                </c:pt>
                <c:pt idx="2143">
                  <c:v>5.0342922595999999</c:v>
                </c:pt>
                <c:pt idx="2144">
                  <c:v>5.3604186689600004</c:v>
                </c:pt>
                <c:pt idx="2145">
                  <c:v>5.4084036257500001</c:v>
                </c:pt>
                <c:pt idx="2146">
                  <c:v>5.2617865779799997</c:v>
                </c:pt>
                <c:pt idx="2147">
                  <c:v>5.31526210006</c:v>
                </c:pt>
                <c:pt idx="2148">
                  <c:v>5.31526210006</c:v>
                </c:pt>
                <c:pt idx="2149">
                  <c:v>5.2362260363699997</c:v>
                </c:pt>
                <c:pt idx="2150">
                  <c:v>5.3613550055600001</c:v>
                </c:pt>
                <c:pt idx="2151">
                  <c:v>5.49832195743</c:v>
                </c:pt>
                <c:pt idx="2152">
                  <c:v>5.0316397792999998</c:v>
                </c:pt>
                <c:pt idx="2153">
                  <c:v>5.0808563770499999</c:v>
                </c:pt>
                <c:pt idx="2154">
                  <c:v>5.3947678848400002</c:v>
                </c:pt>
                <c:pt idx="2155">
                  <c:v>5.3635573024000003</c:v>
                </c:pt>
                <c:pt idx="2156">
                  <c:v>5.5063574416899996</c:v>
                </c:pt>
                <c:pt idx="2157">
                  <c:v>5.2687296887799997</c:v>
                </c:pt>
                <c:pt idx="2158">
                  <c:v>5.0981654788000004</c:v>
                </c:pt>
                <c:pt idx="2159">
                  <c:v>5.3033892334399999</c:v>
                </c:pt>
                <c:pt idx="2160">
                  <c:v>5.2289047256299996</c:v>
                </c:pt>
                <c:pt idx="2161">
                  <c:v>5.2695409838499998</c:v>
                </c:pt>
                <c:pt idx="2162">
                  <c:v>5.2751091079199997</c:v>
                </c:pt>
                <c:pt idx="2163">
                  <c:v>5.6007014326100002</c:v>
                </c:pt>
                <c:pt idx="2164">
                  <c:v>5.0897834874600001</c:v>
                </c:pt>
                <c:pt idx="2165">
                  <c:v>5.3583746737800002</c:v>
                </c:pt>
                <c:pt idx="2166">
                  <c:v>5.1887556344599997</c:v>
                </c:pt>
                <c:pt idx="2167">
                  <c:v>5.3078009667600003</c:v>
                </c:pt>
                <c:pt idx="2168">
                  <c:v>5.6009114771600004</c:v>
                </c:pt>
                <c:pt idx="2169">
                  <c:v>5.58196243102</c:v>
                </c:pt>
                <c:pt idx="2170">
                  <c:v>5.4429715191100003</c:v>
                </c:pt>
                <c:pt idx="2171">
                  <c:v>5.0827566948899996</c:v>
                </c:pt>
                <c:pt idx="2172">
                  <c:v>5.1330423937200003</c:v>
                </c:pt>
                <c:pt idx="2173">
                  <c:v>5.3945880109099997</c:v>
                </c:pt>
                <c:pt idx="2174">
                  <c:v>5.5878679913199996</c:v>
                </c:pt>
                <c:pt idx="2175">
                  <c:v>5.0555536745199996</c:v>
                </c:pt>
                <c:pt idx="2176">
                  <c:v>5.1338572544099996</c:v>
                </c:pt>
                <c:pt idx="2177">
                  <c:v>5.0218573335299999</c:v>
                </c:pt>
                <c:pt idx="2178">
                  <c:v>5.5156651869499997</c:v>
                </c:pt>
                <c:pt idx="2179">
                  <c:v>5.10485533697</c:v>
                </c:pt>
                <c:pt idx="2180">
                  <c:v>5.3419704073199998</c:v>
                </c:pt>
                <c:pt idx="2181">
                  <c:v>5.1166289439000003</c:v>
                </c:pt>
                <c:pt idx="2182">
                  <c:v>5.5956826729199998</c:v>
                </c:pt>
                <c:pt idx="2183">
                  <c:v>5.1623394757099996</c:v>
                </c:pt>
                <c:pt idx="2184">
                  <c:v>5.2645737074300003</c:v>
                </c:pt>
                <c:pt idx="2185">
                  <c:v>5.0606682435200003</c:v>
                </c:pt>
                <c:pt idx="2186">
                  <c:v>5.1937704742699999</c:v>
                </c:pt>
                <c:pt idx="2187">
                  <c:v>5.2206695199000004</c:v>
                </c:pt>
                <c:pt idx="2188">
                  <c:v>5.2179880684000004</c:v>
                </c:pt>
                <c:pt idx="2189">
                  <c:v>5.0539880684499998</c:v>
                </c:pt>
                <c:pt idx="2190">
                  <c:v>5.2362260363699997</c:v>
                </c:pt>
                <c:pt idx="2191">
                  <c:v>5.1986864148</c:v>
                </c:pt>
                <c:pt idx="2192">
                  <c:v>5.5891372539299997</c:v>
                </c:pt>
                <c:pt idx="2193">
                  <c:v>5.0576258369599998</c:v>
                </c:pt>
                <c:pt idx="2194">
                  <c:v>5.1719850995199996</c:v>
                </c:pt>
                <c:pt idx="2195">
                  <c:v>5.1506369753100003</c:v>
                </c:pt>
                <c:pt idx="2196">
                  <c:v>5.4563462021599998</c:v>
                </c:pt>
                <c:pt idx="2197">
                  <c:v>5.0174028373399997</c:v>
                </c:pt>
                <c:pt idx="2198">
                  <c:v>5.5826992648499996</c:v>
                </c:pt>
                <c:pt idx="2199">
                  <c:v>5.0308594205999997</c:v>
                </c:pt>
                <c:pt idx="2200">
                  <c:v>5.1341367558800002</c:v>
                </c:pt>
                <c:pt idx="2201">
                  <c:v>5.3092826434399996</c:v>
                </c:pt>
                <c:pt idx="2202">
                  <c:v>5.1300152131600001</c:v>
                </c:pt>
                <c:pt idx="2203">
                  <c:v>5.5390165785000001</c:v>
                </c:pt>
                <c:pt idx="2204">
                  <c:v>5.5914772688700003</c:v>
                </c:pt>
                <c:pt idx="2205">
                  <c:v>5.60143662735</c:v>
                </c:pt>
                <c:pt idx="2206">
                  <c:v>5.3635573024000003</c:v>
                </c:pt>
                <c:pt idx="2207">
                  <c:v>5.2546137634300001</c:v>
                </c:pt>
                <c:pt idx="2208">
                  <c:v>5.3322991240900004</c:v>
                </c:pt>
                <c:pt idx="2209">
                  <c:v>5.2872199433600002</c:v>
                </c:pt>
                <c:pt idx="2210">
                  <c:v>5.2223516634499996</c:v>
                </c:pt>
                <c:pt idx="2211">
                  <c:v>5.5925813566800002</c:v>
                </c:pt>
                <c:pt idx="2212">
                  <c:v>5.2695409838499998</c:v>
                </c:pt>
                <c:pt idx="2213">
                  <c:v>5.42966454977</c:v>
                </c:pt>
                <c:pt idx="2214">
                  <c:v>5.2726905639600004</c:v>
                </c:pt>
                <c:pt idx="2215">
                  <c:v>5.0745004698400002</c:v>
                </c:pt>
                <c:pt idx="2216">
                  <c:v>5.5225286172699999</c:v>
                </c:pt>
                <c:pt idx="2217">
                  <c:v>5.0509351960600002</c:v>
                </c:pt>
                <c:pt idx="2218">
                  <c:v>5.1640068476799996</c:v>
                </c:pt>
                <c:pt idx="2219">
                  <c:v>5.0648689438399996</c:v>
                </c:pt>
                <c:pt idx="2220">
                  <c:v>5.3158022575499997</c:v>
                </c:pt>
                <c:pt idx="2221">
                  <c:v>5.3442854609300001</c:v>
                </c:pt>
                <c:pt idx="2222">
                  <c:v>5.0230094488399999</c:v>
                </c:pt>
                <c:pt idx="2223">
                  <c:v>5.0308594205999997</c:v>
                </c:pt>
                <c:pt idx="2224">
                  <c:v>5.4350757745999996</c:v>
                </c:pt>
                <c:pt idx="2225">
                  <c:v>5.5355516429999998</c:v>
                </c:pt>
                <c:pt idx="2226">
                  <c:v>5.3220579901900003</c:v>
                </c:pt>
                <c:pt idx="2227">
                  <c:v>5.3651531053900001</c:v>
                </c:pt>
                <c:pt idx="2228">
                  <c:v>5.3118246889299998</c:v>
                </c:pt>
                <c:pt idx="2229">
                  <c:v>5.0313660686599997</c:v>
                </c:pt>
                <c:pt idx="2230">
                  <c:v>5.0753525997800004</c:v>
                </c:pt>
                <c:pt idx="2231">
                  <c:v>5.0607077188099998</c:v>
                </c:pt>
                <c:pt idx="2232">
                  <c:v>5.3650285184099999</c:v>
                </c:pt>
                <c:pt idx="2233">
                  <c:v>5.4528954183499998</c:v>
                </c:pt>
                <c:pt idx="2234">
                  <c:v>5.3778644269999996</c:v>
                </c:pt>
                <c:pt idx="2235">
                  <c:v>5.3975959634499997</c:v>
                </c:pt>
                <c:pt idx="2236">
                  <c:v>5.0613031813199996</c:v>
                </c:pt>
                <c:pt idx="2237">
                  <c:v>5.3543160269000003</c:v>
                </c:pt>
                <c:pt idx="2238">
                  <c:v>5.08046917318</c:v>
                </c:pt>
                <c:pt idx="2239">
                  <c:v>5.5764847123100001</c:v>
                </c:pt>
                <c:pt idx="2240">
                  <c:v>5.0236417061500003</c:v>
                </c:pt>
                <c:pt idx="2241">
                  <c:v>5.33371019333</c:v>
                </c:pt>
                <c:pt idx="2242">
                  <c:v>5.2464031380099998</c:v>
                </c:pt>
                <c:pt idx="2243">
                  <c:v>5.4822634211699999</c:v>
                </c:pt>
                <c:pt idx="2244">
                  <c:v>5.0637253983099999</c:v>
                </c:pt>
                <c:pt idx="2245">
                  <c:v>5.16066414351</c:v>
                </c:pt>
                <c:pt idx="2246">
                  <c:v>5.2309601395099996</c:v>
                </c:pt>
                <c:pt idx="2247">
                  <c:v>5.6008647547099999</c:v>
                </c:pt>
                <c:pt idx="2248">
                  <c:v>5.2645737074300003</c:v>
                </c:pt>
                <c:pt idx="2249">
                  <c:v>5.5625557478900003</c:v>
                </c:pt>
                <c:pt idx="2250">
                  <c:v>5.10485533697</c:v>
                </c:pt>
                <c:pt idx="2251">
                  <c:v>5.0162870095000001</c:v>
                </c:pt>
                <c:pt idx="2252">
                  <c:v>5.2617865779799997</c:v>
                </c:pt>
                <c:pt idx="2253">
                  <c:v>5.0967817792199996</c:v>
                </c:pt>
                <c:pt idx="2254">
                  <c:v>5.0265836149199998</c:v>
                </c:pt>
                <c:pt idx="2255">
                  <c:v>5.5095129605100004</c:v>
                </c:pt>
                <c:pt idx="2256">
                  <c:v>5.5839202270200001</c:v>
                </c:pt>
                <c:pt idx="2257">
                  <c:v>5.2978875832299996</c:v>
                </c:pt>
                <c:pt idx="2258">
                  <c:v>5.43176682038</c:v>
                </c:pt>
                <c:pt idx="2259">
                  <c:v>5.0209935918399999</c:v>
                </c:pt>
                <c:pt idx="2260">
                  <c:v>5.3685074180100001</c:v>
                </c:pt>
                <c:pt idx="2261">
                  <c:v>5.0172498113500001</c:v>
                </c:pt>
                <c:pt idx="2262">
                  <c:v>5.5936692341900001</c:v>
                </c:pt>
                <c:pt idx="2263">
                  <c:v>5.3922050532699997</c:v>
                </c:pt>
                <c:pt idx="2264">
                  <c:v>5.3332688574200002</c:v>
                </c:pt>
                <c:pt idx="2265">
                  <c:v>5.3837287629399997</c:v>
                </c:pt>
                <c:pt idx="2266">
                  <c:v>5.4484786631800004</c:v>
                </c:pt>
                <c:pt idx="2267">
                  <c:v>5.0297136977000001</c:v>
                </c:pt>
                <c:pt idx="2268">
                  <c:v>5.2270089447999997</c:v>
                </c:pt>
                <c:pt idx="2269">
                  <c:v>5.5826992648499996</c:v>
                </c:pt>
                <c:pt idx="2270">
                  <c:v>5.4510278085700001</c:v>
                </c:pt>
                <c:pt idx="2271">
                  <c:v>5.1053395083600002</c:v>
                </c:pt>
                <c:pt idx="2272">
                  <c:v>5.5656159765500002</c:v>
                </c:pt>
                <c:pt idx="2273">
                  <c:v>5.5757948427799997</c:v>
                </c:pt>
                <c:pt idx="2274">
                  <c:v>5.2979369224499999</c:v>
                </c:pt>
                <c:pt idx="2275">
                  <c:v>5.1854657884100002</c:v>
                </c:pt>
                <c:pt idx="2276">
                  <c:v>5.3053022374400003</c:v>
                </c:pt>
                <c:pt idx="2277">
                  <c:v>5.1117034934500003</c:v>
                </c:pt>
                <c:pt idx="2278">
                  <c:v>5.5963322231200001</c:v>
                </c:pt>
                <c:pt idx="2279">
                  <c:v>5.4762149689599999</c:v>
                </c:pt>
                <c:pt idx="2280">
                  <c:v>5.040242364</c:v>
                </c:pt>
                <c:pt idx="2281">
                  <c:v>5.60927641365</c:v>
                </c:pt>
                <c:pt idx="2282">
                  <c:v>5.5899729701399998</c:v>
                </c:pt>
                <c:pt idx="2283">
                  <c:v>5.6144787578099997</c:v>
                </c:pt>
                <c:pt idx="2284">
                  <c:v>5.5764847123100001</c:v>
                </c:pt>
                <c:pt idx="2285">
                  <c:v>5.1056905087200004</c:v>
                </c:pt>
                <c:pt idx="2286">
                  <c:v>5.1862960384000001</c:v>
                </c:pt>
                <c:pt idx="2287">
                  <c:v>5.1640068476799996</c:v>
                </c:pt>
                <c:pt idx="2288">
                  <c:v>5.0547262455400004</c:v>
                </c:pt>
                <c:pt idx="2289">
                  <c:v>5.3158022575499997</c:v>
                </c:pt>
                <c:pt idx="2290">
                  <c:v>5.2219817858399997</c:v>
                </c:pt>
                <c:pt idx="2291">
                  <c:v>5.4971579220700004</c:v>
                </c:pt>
                <c:pt idx="2292">
                  <c:v>5.4811254183300004</c:v>
                </c:pt>
                <c:pt idx="2293">
                  <c:v>5.4644858413000001</c:v>
                </c:pt>
                <c:pt idx="2294">
                  <c:v>5.2129235066100001</c:v>
                </c:pt>
                <c:pt idx="2295">
                  <c:v>5.2241878464199996</c:v>
                </c:pt>
                <c:pt idx="2296">
                  <c:v>5.3591761798400004</c:v>
                </c:pt>
                <c:pt idx="2297">
                  <c:v>5.3067211700900003</c:v>
                </c:pt>
                <c:pt idx="2298">
                  <c:v>5.4683175314900003</c:v>
                </c:pt>
                <c:pt idx="2299">
                  <c:v>5.4698667057800003</c:v>
                </c:pt>
                <c:pt idx="2300">
                  <c:v>5.5867279426299996</c:v>
                </c:pt>
                <c:pt idx="2301">
                  <c:v>5.1854657884100002</c:v>
                </c:pt>
                <c:pt idx="2302">
                  <c:v>5.2595791585900002</c:v>
                </c:pt>
                <c:pt idx="2303">
                  <c:v>5.4537243876800003</c:v>
                </c:pt>
                <c:pt idx="2304">
                  <c:v>5.6186043991099996</c:v>
                </c:pt>
                <c:pt idx="2305">
                  <c:v>5.15085832823</c:v>
                </c:pt>
                <c:pt idx="2306">
                  <c:v>5.6085602206600003</c:v>
                </c:pt>
                <c:pt idx="2307">
                  <c:v>5.3202169650200002</c:v>
                </c:pt>
                <c:pt idx="2308">
                  <c:v>5.0532360393999998</c:v>
                </c:pt>
                <c:pt idx="2309">
                  <c:v>5.2270089447999997</c:v>
                </c:pt>
                <c:pt idx="2310">
                  <c:v>5.3365030201800003</c:v>
                </c:pt>
                <c:pt idx="2311">
                  <c:v>5.3361881712199999</c:v>
                </c:pt>
                <c:pt idx="2312">
                  <c:v>5.2393486606100002</c:v>
                </c:pt>
                <c:pt idx="2313">
                  <c:v>5.6020866660299999</c:v>
                </c:pt>
                <c:pt idx="2314">
                  <c:v>5.0413614388100001</c:v>
                </c:pt>
                <c:pt idx="2315">
                  <c:v>5.1719850995199996</c:v>
                </c:pt>
                <c:pt idx="2316">
                  <c:v>5.0120078332300002</c:v>
                </c:pt>
                <c:pt idx="2317">
                  <c:v>5.1656491635500004</c:v>
                </c:pt>
                <c:pt idx="2318">
                  <c:v>5.1045167224699997</c:v>
                </c:pt>
                <c:pt idx="2319">
                  <c:v>5.3185770123699996</c:v>
                </c:pt>
                <c:pt idx="2320">
                  <c:v>5.0458823552099998</c:v>
                </c:pt>
                <c:pt idx="2321">
                  <c:v>5.4919052555999999</c:v>
                </c:pt>
                <c:pt idx="2322">
                  <c:v>5.4087738812200001</c:v>
                </c:pt>
                <c:pt idx="2323">
                  <c:v>5.0458823552099998</c:v>
                </c:pt>
                <c:pt idx="2324">
                  <c:v>5.4698667057800003</c:v>
                </c:pt>
                <c:pt idx="2325">
                  <c:v>5.4174925726099996</c:v>
                </c:pt>
                <c:pt idx="2326">
                  <c:v>5.0685177457400004</c:v>
                </c:pt>
                <c:pt idx="2327">
                  <c:v>5.3489928204000003</c:v>
                </c:pt>
                <c:pt idx="2328">
                  <c:v>5.2208243478499998</c:v>
                </c:pt>
                <c:pt idx="2329">
                  <c:v>5.0307963719100002</c:v>
                </c:pt>
                <c:pt idx="2330">
                  <c:v>5.4865613236900002</c:v>
                </c:pt>
                <c:pt idx="2331">
                  <c:v>5.4829908764999997</c:v>
                </c:pt>
                <c:pt idx="2332">
                  <c:v>5.2189226726499998</c:v>
                </c:pt>
                <c:pt idx="2333">
                  <c:v>5.4243820252599999</c:v>
                </c:pt>
                <c:pt idx="2334">
                  <c:v>5.5480605078199998</c:v>
                </c:pt>
                <c:pt idx="2335">
                  <c:v>5.4866989334699996</c:v>
                </c:pt>
                <c:pt idx="2336">
                  <c:v>5.5625557478900003</c:v>
                </c:pt>
                <c:pt idx="2337">
                  <c:v>5.1623394757099996</c:v>
                </c:pt>
                <c:pt idx="2338">
                  <c:v>5.3438504912799996</c:v>
                </c:pt>
                <c:pt idx="2339">
                  <c:v>5.2179880684000004</c:v>
                </c:pt>
                <c:pt idx="2340">
                  <c:v>5.1793158753400004</c:v>
                </c:pt>
                <c:pt idx="2341">
                  <c:v>5.0120078332300002</c:v>
                </c:pt>
                <c:pt idx="2342">
                  <c:v>5.4413015017899999</c:v>
                </c:pt>
                <c:pt idx="2343">
                  <c:v>5.1134781284899997</c:v>
                </c:pt>
                <c:pt idx="2344">
                  <c:v>5.5757948427799997</c:v>
                </c:pt>
                <c:pt idx="2345">
                  <c:v>5.1812072739000001</c:v>
                </c:pt>
                <c:pt idx="2346">
                  <c:v>5.5956826729199998</c:v>
                </c:pt>
                <c:pt idx="2347">
                  <c:v>5.6005405658400003</c:v>
                </c:pt>
                <c:pt idx="2348">
                  <c:v>5.5289988252700004</c:v>
                </c:pt>
                <c:pt idx="2349">
                  <c:v>5.5914772688700003</c:v>
                </c:pt>
                <c:pt idx="2350">
                  <c:v>5.4174925726099996</c:v>
                </c:pt>
                <c:pt idx="2351">
                  <c:v>5.2087610024800002</c:v>
                </c:pt>
                <c:pt idx="2352">
                  <c:v>5.4585974410100002</c:v>
                </c:pt>
                <c:pt idx="2353">
                  <c:v>5.1753733035799998</c:v>
                </c:pt>
                <c:pt idx="2354">
                  <c:v>5.1390659732600001</c:v>
                </c:pt>
                <c:pt idx="2355">
                  <c:v>5.5049001903399999</c:v>
                </c:pt>
                <c:pt idx="2356">
                  <c:v>5.2393486606100002</c:v>
                </c:pt>
                <c:pt idx="2357">
                  <c:v>5.42790939022</c:v>
                </c:pt>
                <c:pt idx="2358">
                  <c:v>5.1056905087200004</c:v>
                </c:pt>
                <c:pt idx="2359">
                  <c:v>5.5133369753799997</c:v>
                </c:pt>
                <c:pt idx="2360">
                  <c:v>5.07336266124</c:v>
                </c:pt>
                <c:pt idx="2361">
                  <c:v>5.4413015017899999</c:v>
                </c:pt>
                <c:pt idx="2362">
                  <c:v>5.1056905087200004</c:v>
                </c:pt>
                <c:pt idx="2363">
                  <c:v>5.3810658064199997</c:v>
                </c:pt>
                <c:pt idx="2364">
                  <c:v>5.0195532260200002</c:v>
                </c:pt>
                <c:pt idx="2365">
                  <c:v>5.4302374667900004</c:v>
                </c:pt>
                <c:pt idx="2366">
                  <c:v>5.0440334182499997</c:v>
                </c:pt>
                <c:pt idx="2367">
                  <c:v>5.1192888841400004</c:v>
                </c:pt>
                <c:pt idx="2368">
                  <c:v>5.4956586283100002</c:v>
                </c:pt>
                <c:pt idx="2369">
                  <c:v>5.5073064379599996</c:v>
                </c:pt>
                <c:pt idx="2370">
                  <c:v>5.4355779373699997</c:v>
                </c:pt>
                <c:pt idx="2371">
                  <c:v>5.4174174182300003</c:v>
                </c:pt>
                <c:pt idx="2372">
                  <c:v>5.0729630825900003</c:v>
                </c:pt>
                <c:pt idx="2373">
                  <c:v>5.0532360393999998</c:v>
                </c:pt>
                <c:pt idx="2374">
                  <c:v>5.3099208085400003</c:v>
                </c:pt>
                <c:pt idx="2375">
                  <c:v>5.5146345906400001</c:v>
                </c:pt>
                <c:pt idx="2376">
                  <c:v>5.6226459656300003</c:v>
                </c:pt>
                <c:pt idx="2377">
                  <c:v>5.5985856963099998</c:v>
                </c:pt>
                <c:pt idx="2378">
                  <c:v>5.5896803192100002</c:v>
                </c:pt>
                <c:pt idx="2379">
                  <c:v>5.5852335183899999</c:v>
                </c:pt>
                <c:pt idx="2380">
                  <c:v>5.5891372539299997</c:v>
                </c:pt>
                <c:pt idx="2381">
                  <c:v>5.3945880109099997</c:v>
                </c:pt>
                <c:pt idx="2382">
                  <c:v>5.0810394363700002</c:v>
                </c:pt>
                <c:pt idx="2383">
                  <c:v>5.2776453228799998</c:v>
                </c:pt>
                <c:pt idx="2384">
                  <c:v>5.10093805078</c:v>
                </c:pt>
                <c:pt idx="2385">
                  <c:v>5.47064758404</c:v>
                </c:pt>
                <c:pt idx="2386">
                  <c:v>5.0171193918599997</c:v>
                </c:pt>
                <c:pt idx="2387">
                  <c:v>5.2732447982500004</c:v>
                </c:pt>
                <c:pt idx="2388">
                  <c:v>5.10485533697</c:v>
                </c:pt>
                <c:pt idx="2389">
                  <c:v>5.0803878982199997</c:v>
                </c:pt>
                <c:pt idx="2390">
                  <c:v>5.4596376056300002</c:v>
                </c:pt>
                <c:pt idx="2391">
                  <c:v>5.5811994183899998</c:v>
                </c:pt>
                <c:pt idx="2392">
                  <c:v>5.0962680054799998</c:v>
                </c:pt>
                <c:pt idx="2393">
                  <c:v>5.1506369753100003</c:v>
                </c:pt>
                <c:pt idx="2394">
                  <c:v>5.0177666922900004</c:v>
                </c:pt>
                <c:pt idx="2395">
                  <c:v>5.42790939022</c:v>
                </c:pt>
                <c:pt idx="2396">
                  <c:v>5.3508026938100004</c:v>
                </c:pt>
                <c:pt idx="2397">
                  <c:v>5.4296602086999997</c:v>
                </c:pt>
                <c:pt idx="2398">
                  <c:v>5.0806511051700003</c:v>
                </c:pt>
                <c:pt idx="2399">
                  <c:v>5.3903039143599996</c:v>
                </c:pt>
                <c:pt idx="2400">
                  <c:v>5.0171193918599997</c:v>
                </c:pt>
                <c:pt idx="2401">
                  <c:v>5.5713386912800003</c:v>
                </c:pt>
                <c:pt idx="2402">
                  <c:v>5.2875359611599997</c:v>
                </c:pt>
                <c:pt idx="2403">
                  <c:v>5.4549759601499996</c:v>
                </c:pt>
                <c:pt idx="2404">
                  <c:v>5.4490345446799999</c:v>
                </c:pt>
                <c:pt idx="2405">
                  <c:v>5.1396974470899996</c:v>
                </c:pt>
                <c:pt idx="2406">
                  <c:v>5.2129235066100001</c:v>
                </c:pt>
                <c:pt idx="2407">
                  <c:v>5.32284114518</c:v>
                </c:pt>
                <c:pt idx="2408">
                  <c:v>5.2885142035400001</c:v>
                </c:pt>
                <c:pt idx="2409">
                  <c:v>5.5022270356099998</c:v>
                </c:pt>
                <c:pt idx="2410">
                  <c:v>5.6152383886299999</c:v>
                </c:pt>
                <c:pt idx="2411">
                  <c:v>5.1877787524399999</c:v>
                </c:pt>
                <c:pt idx="2412">
                  <c:v>5.0784940891500003</c:v>
                </c:pt>
                <c:pt idx="2413">
                  <c:v>5.1019274453700003</c:v>
                </c:pt>
                <c:pt idx="2414">
                  <c:v>5.2892278907200003</c:v>
                </c:pt>
                <c:pt idx="2415">
                  <c:v>5.4528954183499998</c:v>
                </c:pt>
                <c:pt idx="2416">
                  <c:v>5.1997695191900002</c:v>
                </c:pt>
                <c:pt idx="2417">
                  <c:v>5.1720646402000003</c:v>
                </c:pt>
                <c:pt idx="2418">
                  <c:v>5.2998363207699999</c:v>
                </c:pt>
                <c:pt idx="2419">
                  <c:v>5.4845089109999998</c:v>
                </c:pt>
                <c:pt idx="2420">
                  <c:v>5.0195532260200002</c:v>
                </c:pt>
                <c:pt idx="2421">
                  <c:v>5.5773719746300001</c:v>
                </c:pt>
                <c:pt idx="2422">
                  <c:v>5.5064106490700002</c:v>
                </c:pt>
                <c:pt idx="2423">
                  <c:v>5.31526210006</c:v>
                </c:pt>
                <c:pt idx="2424">
                  <c:v>5.6025973127100004</c:v>
                </c:pt>
                <c:pt idx="2425">
                  <c:v>5.6103218092600002</c:v>
                </c:pt>
                <c:pt idx="2426">
                  <c:v>5.1730069864799999</c:v>
                </c:pt>
                <c:pt idx="2427">
                  <c:v>5.3747288826000004</c:v>
                </c:pt>
                <c:pt idx="2428">
                  <c:v>5.4947499563699997</c:v>
                </c:pt>
                <c:pt idx="2429">
                  <c:v>5.3563956937699997</c:v>
                </c:pt>
                <c:pt idx="2430">
                  <c:v>5.3839752039600004</c:v>
                </c:pt>
                <c:pt idx="2431">
                  <c:v>5.0576258369599998</c:v>
                </c:pt>
                <c:pt idx="2432">
                  <c:v>5.4115409705899999</c:v>
                </c:pt>
                <c:pt idx="2433">
                  <c:v>5.5891923124099998</c:v>
                </c:pt>
                <c:pt idx="2434">
                  <c:v>5.4023815907800001</c:v>
                </c:pt>
                <c:pt idx="2435">
                  <c:v>5.5767441953799999</c:v>
                </c:pt>
                <c:pt idx="2436">
                  <c:v>5.3810259876800002</c:v>
                </c:pt>
                <c:pt idx="2437">
                  <c:v>5.3393711226400002</c:v>
                </c:pt>
                <c:pt idx="2438">
                  <c:v>5.0199554822900003</c:v>
                </c:pt>
                <c:pt idx="2439">
                  <c:v>5.2778877164000004</c:v>
                </c:pt>
                <c:pt idx="2440">
                  <c:v>5.2087610024800002</c:v>
                </c:pt>
                <c:pt idx="2441">
                  <c:v>5.6135731462800003</c:v>
                </c:pt>
                <c:pt idx="2442">
                  <c:v>5.3136882464499999</c:v>
                </c:pt>
                <c:pt idx="2443">
                  <c:v>5.28925879203</c:v>
                </c:pt>
                <c:pt idx="2444">
                  <c:v>5.0177666922900004</c:v>
                </c:pt>
                <c:pt idx="2445">
                  <c:v>5.4037179490599998</c:v>
                </c:pt>
                <c:pt idx="2446">
                  <c:v>5.3438504912799996</c:v>
                </c:pt>
                <c:pt idx="2447">
                  <c:v>5.0645795176700004</c:v>
                </c:pt>
                <c:pt idx="2448">
                  <c:v>5.43176682038</c:v>
                </c:pt>
                <c:pt idx="2449">
                  <c:v>5.0753525997800004</c:v>
                </c:pt>
                <c:pt idx="2450">
                  <c:v>5.4283900231400004</c:v>
                </c:pt>
                <c:pt idx="2451">
                  <c:v>5.1399732974400001</c:v>
                </c:pt>
                <c:pt idx="2452">
                  <c:v>5.4609797717999999</c:v>
                </c:pt>
                <c:pt idx="2453">
                  <c:v>5.1700478902900002</c:v>
                </c:pt>
                <c:pt idx="2454">
                  <c:v>5.2058667308600004</c:v>
                </c:pt>
                <c:pt idx="2455">
                  <c:v>5.1093376356700002</c:v>
                </c:pt>
                <c:pt idx="2456">
                  <c:v>5.4115409705899999</c:v>
                </c:pt>
                <c:pt idx="2457">
                  <c:v>5.4136113781999997</c:v>
                </c:pt>
                <c:pt idx="2458">
                  <c:v>5.1300152131600001</c:v>
                </c:pt>
                <c:pt idx="2459">
                  <c:v>5.34680633291</c:v>
                </c:pt>
                <c:pt idx="2460">
                  <c:v>5.4622480299399996</c:v>
                </c:pt>
                <c:pt idx="2461">
                  <c:v>5.2131316738400004</c:v>
                </c:pt>
                <c:pt idx="2462">
                  <c:v>5.2892278907200003</c:v>
                </c:pt>
                <c:pt idx="2463">
                  <c:v>5.5767441953799999</c:v>
                </c:pt>
                <c:pt idx="2464">
                  <c:v>5.4950287917800003</c:v>
                </c:pt>
                <c:pt idx="2465">
                  <c:v>5.2087610024800002</c:v>
                </c:pt>
                <c:pt idx="2466">
                  <c:v>5.1719850995199996</c:v>
                </c:pt>
                <c:pt idx="2467">
                  <c:v>5.0326508295599997</c:v>
                </c:pt>
                <c:pt idx="2468">
                  <c:v>5.5035186342699998</c:v>
                </c:pt>
                <c:pt idx="2469">
                  <c:v>5.4332112660999998</c:v>
                </c:pt>
                <c:pt idx="2470">
                  <c:v>5.0285862516700002</c:v>
                </c:pt>
                <c:pt idx="2471">
                  <c:v>5.5612293500599996</c:v>
                </c:pt>
                <c:pt idx="2472">
                  <c:v>5.4584346679699998</c:v>
                </c:pt>
                <c:pt idx="2473">
                  <c:v>5.1877787524399999</c:v>
                </c:pt>
                <c:pt idx="2474">
                  <c:v>5.4919052555999999</c:v>
                </c:pt>
                <c:pt idx="2475">
                  <c:v>5.4916423770799998</c:v>
                </c:pt>
                <c:pt idx="2476">
                  <c:v>5.1579888228500002</c:v>
                </c:pt>
                <c:pt idx="2477">
                  <c:v>5.3839752039600004</c:v>
                </c:pt>
                <c:pt idx="2478">
                  <c:v>5.1012503096000001</c:v>
                </c:pt>
                <c:pt idx="2479">
                  <c:v>5.0784436825799997</c:v>
                </c:pt>
                <c:pt idx="2480">
                  <c:v>5.2860784059999997</c:v>
                </c:pt>
                <c:pt idx="2481">
                  <c:v>5.47437515849</c:v>
                </c:pt>
                <c:pt idx="2482">
                  <c:v>5.0808563770499999</c:v>
                </c:pt>
                <c:pt idx="2483">
                  <c:v>5.5675103754700004</c:v>
                </c:pt>
                <c:pt idx="2484">
                  <c:v>5.4174174182300003</c:v>
                </c:pt>
                <c:pt idx="2485">
                  <c:v>5.5328980341999996</c:v>
                </c:pt>
                <c:pt idx="2486">
                  <c:v>5.5660273072499997</c:v>
                </c:pt>
                <c:pt idx="2487">
                  <c:v>5.3475731598199996</c:v>
                </c:pt>
                <c:pt idx="2488">
                  <c:v>5.4264309339499999</c:v>
                </c:pt>
                <c:pt idx="2489">
                  <c:v>5.6135731462800003</c:v>
                </c:pt>
                <c:pt idx="2490">
                  <c:v>5.2622372298300002</c:v>
                </c:pt>
                <c:pt idx="2491">
                  <c:v>5.0685177457400004</c:v>
                </c:pt>
                <c:pt idx="2492">
                  <c:v>5.3635023696699999</c:v>
                </c:pt>
                <c:pt idx="2493">
                  <c:v>5.0784436825799997</c:v>
                </c:pt>
                <c:pt idx="2494">
                  <c:v>5.3908933235100003</c:v>
                </c:pt>
                <c:pt idx="2495">
                  <c:v>5.3839752039600004</c:v>
                </c:pt>
                <c:pt idx="2496">
                  <c:v>5.3158022575499997</c:v>
                </c:pt>
                <c:pt idx="2497">
                  <c:v>5.07154467274</c:v>
                </c:pt>
                <c:pt idx="2498">
                  <c:v>5.07154467274</c:v>
                </c:pt>
                <c:pt idx="2499">
                  <c:v>5.3215652718599999</c:v>
                </c:pt>
                <c:pt idx="2500">
                  <c:v>5.0813822798499997</c:v>
                </c:pt>
                <c:pt idx="2501">
                  <c:v>5.2749326252299999</c:v>
                </c:pt>
                <c:pt idx="2502">
                  <c:v>5.2129235066100001</c:v>
                </c:pt>
                <c:pt idx="2503">
                  <c:v>5.5925813566800002</c:v>
                </c:pt>
                <c:pt idx="2504">
                  <c:v>5.15055940438</c:v>
                </c:pt>
                <c:pt idx="2505">
                  <c:v>5.5390165785000001</c:v>
                </c:pt>
                <c:pt idx="2506">
                  <c:v>5.1353604266500001</c:v>
                </c:pt>
                <c:pt idx="2507">
                  <c:v>5.2595791585900002</c:v>
                </c:pt>
                <c:pt idx="2508">
                  <c:v>5.4086282585100003</c:v>
                </c:pt>
                <c:pt idx="2509">
                  <c:v>5.3732601144099998</c:v>
                </c:pt>
                <c:pt idx="2510">
                  <c:v>5.2510318476100002</c:v>
                </c:pt>
                <c:pt idx="2511">
                  <c:v>5.2883702242300004</c:v>
                </c:pt>
                <c:pt idx="2512">
                  <c:v>5.4999067446499996</c:v>
                </c:pt>
                <c:pt idx="2513">
                  <c:v>5.3152316504300003</c:v>
                </c:pt>
                <c:pt idx="2514">
                  <c:v>5.2409296048199998</c:v>
                </c:pt>
                <c:pt idx="2515">
                  <c:v>5.5905748962999997</c:v>
                </c:pt>
                <c:pt idx="2516">
                  <c:v>5.34412804882</c:v>
                </c:pt>
                <c:pt idx="2517">
                  <c:v>5.2150290333699996</c:v>
                </c:pt>
                <c:pt idx="2518">
                  <c:v>5.0975776277899998</c:v>
                </c:pt>
                <c:pt idx="2519">
                  <c:v>5.1494670709900001</c:v>
                </c:pt>
                <c:pt idx="2520">
                  <c:v>5.59334505037</c:v>
                </c:pt>
                <c:pt idx="2521">
                  <c:v>5.3209190369000003</c:v>
                </c:pt>
                <c:pt idx="2522">
                  <c:v>5.21027772343</c:v>
                </c:pt>
                <c:pt idx="2523">
                  <c:v>5.5259659193199999</c:v>
                </c:pt>
                <c:pt idx="2524">
                  <c:v>5.5788030616400004</c:v>
                </c:pt>
                <c:pt idx="2525">
                  <c:v>5.0557801827500004</c:v>
                </c:pt>
                <c:pt idx="2526">
                  <c:v>5.5025847202299998</c:v>
                </c:pt>
                <c:pt idx="2527">
                  <c:v>5.2444090215400001</c:v>
                </c:pt>
                <c:pt idx="2528">
                  <c:v>5.0520638240700002</c:v>
                </c:pt>
                <c:pt idx="2529">
                  <c:v>5.3191890015899999</c:v>
                </c:pt>
                <c:pt idx="2530">
                  <c:v>5.1899809003100001</c:v>
                </c:pt>
                <c:pt idx="2531">
                  <c:v>5.6158713695299998</c:v>
                </c:pt>
                <c:pt idx="2532">
                  <c:v>5.3178357059400003</c:v>
                </c:pt>
                <c:pt idx="2533">
                  <c:v>5.1618016203900003</c:v>
                </c:pt>
                <c:pt idx="2534">
                  <c:v>5.26502491919</c:v>
                </c:pt>
                <c:pt idx="2535">
                  <c:v>5.2833815240800002</c:v>
                </c:pt>
                <c:pt idx="2536">
                  <c:v>5.6000076424699996</c:v>
                </c:pt>
                <c:pt idx="2537">
                  <c:v>5.2429471461299997</c:v>
                </c:pt>
                <c:pt idx="2538">
                  <c:v>5.0753525997800004</c:v>
                </c:pt>
                <c:pt idx="2539">
                  <c:v>5.5224141012299999</c:v>
                </c:pt>
                <c:pt idx="2540">
                  <c:v>5.1443131555699999</c:v>
                </c:pt>
                <c:pt idx="2541">
                  <c:v>5.2360681369200002</c:v>
                </c:pt>
                <c:pt idx="2542">
                  <c:v>5.36378241292</c:v>
                </c:pt>
                <c:pt idx="2543">
                  <c:v>5.2870631814599998</c:v>
                </c:pt>
                <c:pt idx="2544">
                  <c:v>5.5022270356099998</c:v>
                </c:pt>
                <c:pt idx="2545">
                  <c:v>5.3116326435800003</c:v>
                </c:pt>
                <c:pt idx="2546">
                  <c:v>5.3406191531699996</c:v>
                </c:pt>
                <c:pt idx="2547">
                  <c:v>5.2927890389899996</c:v>
                </c:pt>
                <c:pt idx="2548">
                  <c:v>5.1306124979199996</c:v>
                </c:pt>
                <c:pt idx="2549">
                  <c:v>5.3437613066800003</c:v>
                </c:pt>
                <c:pt idx="2550">
                  <c:v>5.47212315164</c:v>
                </c:pt>
                <c:pt idx="2551">
                  <c:v>5.0743951564099996</c:v>
                </c:pt>
                <c:pt idx="2552">
                  <c:v>5.5983804818999996</c:v>
                </c:pt>
                <c:pt idx="2553">
                  <c:v>5.0542950068600003</c:v>
                </c:pt>
                <c:pt idx="2554">
                  <c:v>5.2982207242600001</c:v>
                </c:pt>
                <c:pt idx="2555">
                  <c:v>5.5219900122799999</c:v>
                </c:pt>
                <c:pt idx="2556">
                  <c:v>5.2875359611599997</c:v>
                </c:pt>
                <c:pt idx="2557">
                  <c:v>5.4437334366499996</c:v>
                </c:pt>
                <c:pt idx="2558">
                  <c:v>5.4535734904600002</c:v>
                </c:pt>
                <c:pt idx="2559">
                  <c:v>5.1070322894100002</c:v>
                </c:pt>
                <c:pt idx="2560">
                  <c:v>5.5064106490700002</c:v>
                </c:pt>
                <c:pt idx="2561">
                  <c:v>5.2348645870599997</c:v>
                </c:pt>
                <c:pt idx="2562">
                  <c:v>5.1045167224699997</c:v>
                </c:pt>
                <c:pt idx="2563">
                  <c:v>5.5084049118799996</c:v>
                </c:pt>
                <c:pt idx="2564">
                  <c:v>5.1618016203900003</c:v>
                </c:pt>
                <c:pt idx="2565">
                  <c:v>5.3239879061000002</c:v>
                </c:pt>
                <c:pt idx="2566">
                  <c:v>5.3732601144099998</c:v>
                </c:pt>
                <c:pt idx="2567">
                  <c:v>5.3191890015899999</c:v>
                </c:pt>
                <c:pt idx="2568">
                  <c:v>5.3730651870299999</c:v>
                </c:pt>
                <c:pt idx="2569">
                  <c:v>5.2113873052599997</c:v>
                </c:pt>
                <c:pt idx="2570">
                  <c:v>5.4919052555999999</c:v>
                </c:pt>
                <c:pt idx="2571">
                  <c:v>5.3329116324600001</c:v>
                </c:pt>
                <c:pt idx="2572">
                  <c:v>5.5497978029499997</c:v>
                </c:pt>
                <c:pt idx="2573">
                  <c:v>5.0296798406200001</c:v>
                </c:pt>
                <c:pt idx="2574">
                  <c:v>5.5886961701300004</c:v>
                </c:pt>
                <c:pt idx="2575">
                  <c:v>5.2483167992600004</c:v>
                </c:pt>
                <c:pt idx="2576">
                  <c:v>5.2163187500900001</c:v>
                </c:pt>
                <c:pt idx="2577">
                  <c:v>5.5754997690500003</c:v>
                </c:pt>
                <c:pt idx="2578">
                  <c:v>5.4623607571499999</c:v>
                </c:pt>
                <c:pt idx="2579">
                  <c:v>5.1053395083600002</c:v>
                </c:pt>
                <c:pt idx="2580">
                  <c:v>5.5896803192100002</c:v>
                </c:pt>
                <c:pt idx="2581">
                  <c:v>5.3364366676900001</c:v>
                </c:pt>
                <c:pt idx="2582">
                  <c:v>5.4023815907800001</c:v>
                </c:pt>
                <c:pt idx="2583">
                  <c:v>5.3092826434399996</c:v>
                </c:pt>
                <c:pt idx="2584">
                  <c:v>5.5625970550800004</c:v>
                </c:pt>
                <c:pt idx="2585">
                  <c:v>5.6079341291200002</c:v>
                </c:pt>
                <c:pt idx="2586">
                  <c:v>5.2767432365499998</c:v>
                </c:pt>
                <c:pt idx="2587">
                  <c:v>5.0285862516700002</c:v>
                </c:pt>
                <c:pt idx="2588">
                  <c:v>5.58196243102</c:v>
                </c:pt>
                <c:pt idx="2589">
                  <c:v>5.5410902653600003</c:v>
                </c:pt>
                <c:pt idx="2590">
                  <c:v>5.3613550055600001</c:v>
                </c:pt>
                <c:pt idx="2591">
                  <c:v>5.040242364</c:v>
                </c:pt>
                <c:pt idx="2592">
                  <c:v>5.4246767807999996</c:v>
                </c:pt>
                <c:pt idx="2593">
                  <c:v>5.2439680864199998</c:v>
                </c:pt>
                <c:pt idx="2594">
                  <c:v>5.2272919304799998</c:v>
                </c:pt>
                <c:pt idx="2595">
                  <c:v>5.2522273983599996</c:v>
                </c:pt>
                <c:pt idx="2596">
                  <c:v>5.4350757745999996</c:v>
                </c:pt>
                <c:pt idx="2597">
                  <c:v>5.1618016203900003</c:v>
                </c:pt>
                <c:pt idx="2598">
                  <c:v>5.0613031813199996</c:v>
                </c:pt>
                <c:pt idx="2599">
                  <c:v>5.42790939022</c:v>
                </c:pt>
                <c:pt idx="2600">
                  <c:v>5.0265471718499999</c:v>
                </c:pt>
                <c:pt idx="2601">
                  <c:v>5.6000076424699996</c:v>
                </c:pt>
                <c:pt idx="2602">
                  <c:v>5.4043516187199998</c:v>
                </c:pt>
                <c:pt idx="2603">
                  <c:v>5.5035186342699998</c:v>
                </c:pt>
                <c:pt idx="2604">
                  <c:v>5.5947149255799999</c:v>
                </c:pt>
                <c:pt idx="2605">
                  <c:v>5.5667449684900001</c:v>
                </c:pt>
                <c:pt idx="2606">
                  <c:v>5.2289047256299996</c:v>
                </c:pt>
                <c:pt idx="2607">
                  <c:v>5.1776180187399996</c:v>
                </c:pt>
                <c:pt idx="2608">
                  <c:v>5.4207443106099999</c:v>
                </c:pt>
                <c:pt idx="2609">
                  <c:v>5.0493292041500002</c:v>
                </c:pt>
                <c:pt idx="2610">
                  <c:v>5.5886961701300004</c:v>
                </c:pt>
                <c:pt idx="2611">
                  <c:v>5.0616482203800004</c:v>
                </c:pt>
                <c:pt idx="2612">
                  <c:v>5.3837287629399997</c:v>
                </c:pt>
                <c:pt idx="2613">
                  <c:v>5.5899729701399998</c:v>
                </c:pt>
                <c:pt idx="2614">
                  <c:v>5.19437369103</c:v>
                </c:pt>
                <c:pt idx="2615">
                  <c:v>5.15946816686</c:v>
                </c:pt>
                <c:pt idx="2616">
                  <c:v>5.5362608824199997</c:v>
                </c:pt>
                <c:pt idx="2617">
                  <c:v>5.2672806163399999</c:v>
                </c:pt>
                <c:pt idx="2618">
                  <c:v>5.2153237086699997</c:v>
                </c:pt>
                <c:pt idx="2619">
                  <c:v>5.4811180109200004</c:v>
                </c:pt>
                <c:pt idx="2620">
                  <c:v>5.56354789342</c:v>
                </c:pt>
                <c:pt idx="2621">
                  <c:v>5.0981654788000004</c:v>
                </c:pt>
                <c:pt idx="2622">
                  <c:v>5.3843462762699996</c:v>
                </c:pt>
                <c:pt idx="2623">
                  <c:v>5.1479817733999997</c:v>
                </c:pt>
                <c:pt idx="2624">
                  <c:v>5.3369961934900001</c:v>
                </c:pt>
                <c:pt idx="2625">
                  <c:v>5.0978451908700002</c:v>
                </c:pt>
                <c:pt idx="2626">
                  <c:v>5.3301818557900003</c:v>
                </c:pt>
                <c:pt idx="2627">
                  <c:v>5.19734334308</c:v>
                </c:pt>
                <c:pt idx="2628">
                  <c:v>5.3912237967200003</c:v>
                </c:pt>
                <c:pt idx="2629">
                  <c:v>5.3033605751800001</c:v>
                </c:pt>
                <c:pt idx="2630">
                  <c:v>5.5609150564699998</c:v>
                </c:pt>
                <c:pt idx="2631">
                  <c:v>5.1373246402000001</c:v>
                </c:pt>
                <c:pt idx="2632">
                  <c:v>5.1387703460500003</c:v>
                </c:pt>
                <c:pt idx="2633">
                  <c:v>5.4071067519599998</c:v>
                </c:pt>
                <c:pt idx="2634">
                  <c:v>5.1557998538299996</c:v>
                </c:pt>
                <c:pt idx="2635">
                  <c:v>5.2207746429400004</c:v>
                </c:pt>
                <c:pt idx="2636">
                  <c:v>5.0753525997800004</c:v>
                </c:pt>
                <c:pt idx="2637">
                  <c:v>5.6056509171300002</c:v>
                </c:pt>
                <c:pt idx="2638">
                  <c:v>5.37146277109</c:v>
                </c:pt>
                <c:pt idx="2639">
                  <c:v>5.2978875832299996</c:v>
                </c:pt>
                <c:pt idx="2640">
                  <c:v>5.1093376356700002</c:v>
                </c:pt>
                <c:pt idx="2641">
                  <c:v>5.1986864148</c:v>
                </c:pt>
                <c:pt idx="2642">
                  <c:v>5.5228426049600001</c:v>
                </c:pt>
                <c:pt idx="2643">
                  <c:v>5.3188414451300003</c:v>
                </c:pt>
                <c:pt idx="2644">
                  <c:v>5.5053490148900002</c:v>
                </c:pt>
                <c:pt idx="2645">
                  <c:v>5.3063178194800003</c:v>
                </c:pt>
                <c:pt idx="2646">
                  <c:v>5.2409296048199998</c:v>
                </c:pt>
                <c:pt idx="2647">
                  <c:v>5.43176682038</c:v>
                </c:pt>
                <c:pt idx="2648">
                  <c:v>5.3118246889299998</c:v>
                </c:pt>
                <c:pt idx="2649">
                  <c:v>5.1494670709900001</c:v>
                </c:pt>
                <c:pt idx="2650">
                  <c:v>5.3810658064199997</c:v>
                </c:pt>
                <c:pt idx="2651">
                  <c:v>5.4037179490599998</c:v>
                </c:pt>
                <c:pt idx="2652">
                  <c:v>5.4913571382499997</c:v>
                </c:pt>
                <c:pt idx="2653">
                  <c:v>5.6186045138800003</c:v>
                </c:pt>
                <c:pt idx="2654">
                  <c:v>5.3499656170499996</c:v>
                </c:pt>
                <c:pt idx="2655">
                  <c:v>5.3852581415299996</c:v>
                </c:pt>
                <c:pt idx="2656">
                  <c:v>5.3725301591400001</c:v>
                </c:pt>
                <c:pt idx="2657">
                  <c:v>5.6226459656300003</c:v>
                </c:pt>
                <c:pt idx="2658">
                  <c:v>5.3635023696699999</c:v>
                </c:pt>
                <c:pt idx="2659">
                  <c:v>5.0606682435200003</c:v>
                </c:pt>
                <c:pt idx="2660">
                  <c:v>5.1640068476799996</c:v>
                </c:pt>
                <c:pt idx="2661">
                  <c:v>5.37823054447</c:v>
                </c:pt>
                <c:pt idx="2662">
                  <c:v>5.5412701556300004</c:v>
                </c:pt>
                <c:pt idx="2663">
                  <c:v>5.3908933235100003</c:v>
                </c:pt>
                <c:pt idx="2664">
                  <c:v>5.3198608046300002</c:v>
                </c:pt>
                <c:pt idx="2665">
                  <c:v>5.3406191531699996</c:v>
                </c:pt>
                <c:pt idx="2666">
                  <c:v>5.47052093881</c:v>
                </c:pt>
                <c:pt idx="2667">
                  <c:v>5.1361361877</c:v>
                </c:pt>
                <c:pt idx="2668">
                  <c:v>5.3878155102800003</c:v>
                </c:pt>
                <c:pt idx="2669">
                  <c:v>5.2695063112099998</c:v>
                </c:pt>
                <c:pt idx="2670">
                  <c:v>5.0148951695399999</c:v>
                </c:pt>
                <c:pt idx="2671">
                  <c:v>5.3613550055600001</c:v>
                </c:pt>
                <c:pt idx="2672">
                  <c:v>5.2438210734300004</c:v>
                </c:pt>
                <c:pt idx="2673">
                  <c:v>5.0361788030200003</c:v>
                </c:pt>
                <c:pt idx="2674">
                  <c:v>5.0717417869599997</c:v>
                </c:pt>
                <c:pt idx="2675">
                  <c:v>5.2534353727500003</c:v>
                </c:pt>
                <c:pt idx="2676">
                  <c:v>5.1853135119299996</c:v>
                </c:pt>
                <c:pt idx="2677">
                  <c:v>5.4030591919099997</c:v>
                </c:pt>
                <c:pt idx="2678">
                  <c:v>5.15085832823</c:v>
                </c:pt>
                <c:pt idx="2679">
                  <c:v>5.4039062770699999</c:v>
                </c:pt>
                <c:pt idx="2680">
                  <c:v>5.5867279426299996</c:v>
                </c:pt>
                <c:pt idx="2681">
                  <c:v>5.0732309116799996</c:v>
                </c:pt>
                <c:pt idx="2682">
                  <c:v>5.08857026034</c:v>
                </c:pt>
                <c:pt idx="2683">
                  <c:v>5.0516358977599998</c:v>
                </c:pt>
                <c:pt idx="2684">
                  <c:v>5.1325026278900001</c:v>
                </c:pt>
                <c:pt idx="2685">
                  <c:v>5.0133886686600002</c:v>
                </c:pt>
                <c:pt idx="2686">
                  <c:v>5.0230777827399997</c:v>
                </c:pt>
                <c:pt idx="2687">
                  <c:v>5.51745364754</c:v>
                </c:pt>
                <c:pt idx="2688">
                  <c:v>5.0542950068600003</c:v>
                </c:pt>
                <c:pt idx="2689">
                  <c:v>5.1793158753400004</c:v>
                </c:pt>
                <c:pt idx="2690">
                  <c:v>5.3364366676900001</c:v>
                </c:pt>
                <c:pt idx="2691">
                  <c:v>5.4919052555999999</c:v>
                </c:pt>
                <c:pt idx="2692">
                  <c:v>5.0810394363700002</c:v>
                </c:pt>
                <c:pt idx="2693">
                  <c:v>5.0230094488399999</c:v>
                </c:pt>
                <c:pt idx="2694">
                  <c:v>5.5235722036999997</c:v>
                </c:pt>
                <c:pt idx="2695">
                  <c:v>5.1937704742699999</c:v>
                </c:pt>
                <c:pt idx="2696">
                  <c:v>5.2768874833000003</c:v>
                </c:pt>
                <c:pt idx="2697">
                  <c:v>5.3914667944000003</c:v>
                </c:pt>
                <c:pt idx="2698">
                  <c:v>5.0162870095000001</c:v>
                </c:pt>
                <c:pt idx="2699">
                  <c:v>5.2982207242600001</c:v>
                </c:pt>
                <c:pt idx="2700">
                  <c:v>5.3705894613699998</c:v>
                </c:pt>
                <c:pt idx="2701">
                  <c:v>5.1724694766399999</c:v>
                </c:pt>
                <c:pt idx="2702">
                  <c:v>5.5925813566800002</c:v>
                </c:pt>
                <c:pt idx="2703">
                  <c:v>5.0685177457400004</c:v>
                </c:pt>
                <c:pt idx="2704">
                  <c:v>5.2397038282399997</c:v>
                </c:pt>
                <c:pt idx="2705">
                  <c:v>5.2206695199000004</c:v>
                </c:pt>
                <c:pt idx="2706">
                  <c:v>5.4909583877700001</c:v>
                </c:pt>
                <c:pt idx="2707">
                  <c:v>5.4133041756200004</c:v>
                </c:pt>
                <c:pt idx="2708">
                  <c:v>5.0230094488399999</c:v>
                </c:pt>
                <c:pt idx="2709">
                  <c:v>5.2152917801200003</c:v>
                </c:pt>
                <c:pt idx="2710">
                  <c:v>5.2219817858399997</c:v>
                </c:pt>
                <c:pt idx="2711">
                  <c:v>5.3078009667600003</c:v>
                </c:pt>
                <c:pt idx="2712">
                  <c:v>5.1528324243799997</c:v>
                </c:pt>
                <c:pt idx="2713">
                  <c:v>5.33371019333</c:v>
                </c:pt>
                <c:pt idx="2714">
                  <c:v>5.0520638240700002</c:v>
                </c:pt>
                <c:pt idx="2715">
                  <c:v>5.2409296048199998</c:v>
                </c:pt>
                <c:pt idx="2716">
                  <c:v>5.4946098110700001</c:v>
                </c:pt>
                <c:pt idx="2717">
                  <c:v>5.4159881079799996</c:v>
                </c:pt>
                <c:pt idx="2718">
                  <c:v>5.4880408798399998</c:v>
                </c:pt>
                <c:pt idx="2719">
                  <c:v>5.0759845635399996</c:v>
                </c:pt>
                <c:pt idx="2720">
                  <c:v>5.4584346679699998</c:v>
                </c:pt>
                <c:pt idx="2721">
                  <c:v>5.19280803921</c:v>
                </c:pt>
                <c:pt idx="2722">
                  <c:v>5.1387703460500003</c:v>
                </c:pt>
                <c:pt idx="2723">
                  <c:v>5.2892278907200003</c:v>
                </c:pt>
                <c:pt idx="2724">
                  <c:v>5.6022917593099999</c:v>
                </c:pt>
                <c:pt idx="2725">
                  <c:v>5.2397038282399997</c:v>
                </c:pt>
                <c:pt idx="2726">
                  <c:v>5.2027363796300001</c:v>
                </c:pt>
                <c:pt idx="2727">
                  <c:v>5.5669865314300004</c:v>
                </c:pt>
                <c:pt idx="2728">
                  <c:v>5.0539485884199999</c:v>
                </c:pt>
                <c:pt idx="2729">
                  <c:v>5.5132486290099996</c:v>
                </c:pt>
                <c:pt idx="2730">
                  <c:v>5.1506369753100003</c:v>
                </c:pt>
                <c:pt idx="2731">
                  <c:v>5.5434816258900002</c:v>
                </c:pt>
                <c:pt idx="2732">
                  <c:v>5.3778644269999996</c:v>
                </c:pt>
                <c:pt idx="2733">
                  <c:v>5.1080403613299996</c:v>
                </c:pt>
                <c:pt idx="2734">
                  <c:v>5.4792029810500003</c:v>
                </c:pt>
                <c:pt idx="2735">
                  <c:v>5.3945880109099997</c:v>
                </c:pt>
                <c:pt idx="2736">
                  <c:v>5.2065646797099996</c:v>
                </c:pt>
                <c:pt idx="2737">
                  <c:v>5.5019043214399996</c:v>
                </c:pt>
                <c:pt idx="2738">
                  <c:v>5.3437613066800003</c:v>
                </c:pt>
                <c:pt idx="2739">
                  <c:v>5.4950287917800003</c:v>
                </c:pt>
                <c:pt idx="2740">
                  <c:v>5.2197150274900004</c:v>
                </c:pt>
                <c:pt idx="2741">
                  <c:v>5.0393667955000003</c:v>
                </c:pt>
                <c:pt idx="2742">
                  <c:v>5.2720600157000002</c:v>
                </c:pt>
                <c:pt idx="2743">
                  <c:v>5.5154051649999998</c:v>
                </c:pt>
                <c:pt idx="2744">
                  <c:v>5.0497981598699999</c:v>
                </c:pt>
                <c:pt idx="2745">
                  <c:v>5.2767432365499998</c:v>
                </c:pt>
                <c:pt idx="2746">
                  <c:v>5.4668971479700001</c:v>
                </c:pt>
                <c:pt idx="2747">
                  <c:v>5.2546137634300001</c:v>
                </c:pt>
                <c:pt idx="2748">
                  <c:v>5.2223516634499996</c:v>
                </c:pt>
                <c:pt idx="2749">
                  <c:v>5.3092826434399996</c:v>
                </c:pt>
                <c:pt idx="2750">
                  <c:v>5.1843685990399999</c:v>
                </c:pt>
                <c:pt idx="2751">
                  <c:v>5.5593474301699999</c:v>
                </c:pt>
                <c:pt idx="2752">
                  <c:v>5.6008647547099999</c:v>
                </c:pt>
                <c:pt idx="2753">
                  <c:v>5.0413614388100001</c:v>
                </c:pt>
                <c:pt idx="2754">
                  <c:v>5.0400872987599996</c:v>
                </c:pt>
                <c:pt idx="2755">
                  <c:v>5.3850762438200004</c:v>
                </c:pt>
                <c:pt idx="2756">
                  <c:v>5.6144787578099997</c:v>
                </c:pt>
                <c:pt idx="2757">
                  <c:v>5.1853135119299996</c:v>
                </c:pt>
                <c:pt idx="2758">
                  <c:v>5.1160582703699999</c:v>
                </c:pt>
                <c:pt idx="2759">
                  <c:v>5.5914772688700003</c:v>
                </c:pt>
                <c:pt idx="2760">
                  <c:v>5.4971579220700004</c:v>
                </c:pt>
                <c:pt idx="2761">
                  <c:v>5.4429715191100003</c:v>
                </c:pt>
                <c:pt idx="2762">
                  <c:v>5.6103218092600002</c:v>
                </c:pt>
                <c:pt idx="2763">
                  <c:v>5.17422026801</c:v>
                </c:pt>
                <c:pt idx="2764">
                  <c:v>5.0133886686600002</c:v>
                </c:pt>
                <c:pt idx="2765">
                  <c:v>5.3372035391399999</c:v>
                </c:pt>
                <c:pt idx="2766">
                  <c:v>5.0606682435200003</c:v>
                </c:pt>
                <c:pt idx="2767">
                  <c:v>5.5956826729199998</c:v>
                </c:pt>
                <c:pt idx="2768">
                  <c:v>5.2142218270700003</c:v>
                </c:pt>
                <c:pt idx="2769">
                  <c:v>5.5563307429600002</c:v>
                </c:pt>
                <c:pt idx="2770">
                  <c:v>5.2586809737899998</c:v>
                </c:pt>
                <c:pt idx="2771">
                  <c:v>5.37146277109</c:v>
                </c:pt>
                <c:pt idx="2772">
                  <c:v>5.4840280321300003</c:v>
                </c:pt>
                <c:pt idx="2773">
                  <c:v>5.0265836149199998</c:v>
                </c:pt>
                <c:pt idx="2774">
                  <c:v>5.5362608824199997</c:v>
                </c:pt>
                <c:pt idx="2775">
                  <c:v>5.3369961934900001</c:v>
                </c:pt>
                <c:pt idx="2776">
                  <c:v>5.1623394757099996</c:v>
                </c:pt>
                <c:pt idx="2777">
                  <c:v>5.4697227372399997</c:v>
                </c:pt>
                <c:pt idx="2778">
                  <c:v>5.4717692338499999</c:v>
                </c:pt>
                <c:pt idx="2779">
                  <c:v>5.4748638858799996</c:v>
                </c:pt>
                <c:pt idx="2780">
                  <c:v>5.2483167992600004</c:v>
                </c:pt>
                <c:pt idx="2781">
                  <c:v>5.0133886686600002</c:v>
                </c:pt>
                <c:pt idx="2782">
                  <c:v>5.0935899029199998</c:v>
                </c:pt>
                <c:pt idx="2783">
                  <c:v>5.0685177457400004</c:v>
                </c:pt>
                <c:pt idx="2784">
                  <c:v>5.1621851619200001</c:v>
                </c:pt>
                <c:pt idx="2785">
                  <c:v>5.0935899029199998</c:v>
                </c:pt>
                <c:pt idx="2786">
                  <c:v>5.4495212100300003</c:v>
                </c:pt>
                <c:pt idx="2787">
                  <c:v>5.4578681445399999</c:v>
                </c:pt>
                <c:pt idx="2788">
                  <c:v>5.0566670697399996</c:v>
                </c:pt>
                <c:pt idx="2789">
                  <c:v>5.1396489328500001</c:v>
                </c:pt>
                <c:pt idx="2790">
                  <c:v>5.56784568471</c:v>
                </c:pt>
                <c:pt idx="2791">
                  <c:v>5.3508026938100004</c:v>
                </c:pt>
                <c:pt idx="2792">
                  <c:v>5.0402425605000003</c:v>
                </c:pt>
                <c:pt idx="2793">
                  <c:v>5.4762149689599999</c:v>
                </c:pt>
                <c:pt idx="2794">
                  <c:v>5.0685177457400004</c:v>
                </c:pt>
                <c:pt idx="2795">
                  <c:v>5.2153237086699997</c:v>
                </c:pt>
                <c:pt idx="2796">
                  <c:v>5.2114714044500001</c:v>
                </c:pt>
                <c:pt idx="2797">
                  <c:v>5.3467947705599999</c:v>
                </c:pt>
                <c:pt idx="2798">
                  <c:v>5.1305585696899998</c:v>
                </c:pt>
                <c:pt idx="2799">
                  <c:v>5.0458823552099998</c:v>
                </c:pt>
                <c:pt idx="2800">
                  <c:v>5.3171824076599998</c:v>
                </c:pt>
                <c:pt idx="2801">
                  <c:v>5.2203970874000003</c:v>
                </c:pt>
                <c:pt idx="2802">
                  <c:v>5.0402425605000003</c:v>
                </c:pt>
                <c:pt idx="2803">
                  <c:v>5.3635573024000003</c:v>
                </c:pt>
                <c:pt idx="2804">
                  <c:v>5.1192888841400004</c:v>
                </c:pt>
                <c:pt idx="2805">
                  <c:v>5.1060431858399999</c:v>
                </c:pt>
                <c:pt idx="2806">
                  <c:v>5.2272919304799998</c:v>
                </c:pt>
                <c:pt idx="2807">
                  <c:v>5.4401637113500003</c:v>
                </c:pt>
                <c:pt idx="2808">
                  <c:v>5.34680633291</c:v>
                </c:pt>
                <c:pt idx="2809">
                  <c:v>5.2839333680999996</c:v>
                </c:pt>
                <c:pt idx="2810">
                  <c:v>5.3037205350900001</c:v>
                </c:pt>
                <c:pt idx="2811">
                  <c:v>5.0209935918399999</c:v>
                </c:pt>
                <c:pt idx="2812">
                  <c:v>5.4668971479700001</c:v>
                </c:pt>
                <c:pt idx="2813">
                  <c:v>5.1080403613299996</c:v>
                </c:pt>
                <c:pt idx="2814">
                  <c:v>5.33371019333</c:v>
                </c:pt>
                <c:pt idx="2815">
                  <c:v>5.4131383065699996</c:v>
                </c:pt>
                <c:pt idx="2816">
                  <c:v>5.5303943690399997</c:v>
                </c:pt>
                <c:pt idx="2817">
                  <c:v>5.2056897059600002</c:v>
                </c:pt>
                <c:pt idx="2818">
                  <c:v>5.0196176357700004</c:v>
                </c:pt>
                <c:pt idx="2819">
                  <c:v>5.4822634211699999</c:v>
                </c:pt>
                <c:pt idx="2820">
                  <c:v>5.3437613066800003</c:v>
                </c:pt>
                <c:pt idx="2821">
                  <c:v>5.1210402659399996</c:v>
                </c:pt>
                <c:pt idx="2822">
                  <c:v>5.5925813566800002</c:v>
                </c:pt>
                <c:pt idx="2823">
                  <c:v>5.2816543641499996</c:v>
                </c:pt>
                <c:pt idx="2824">
                  <c:v>5.5899729701399998</c:v>
                </c:pt>
                <c:pt idx="2825">
                  <c:v>5.5063574416899996</c:v>
                </c:pt>
                <c:pt idx="2826">
                  <c:v>5.2152917801200003</c:v>
                </c:pt>
                <c:pt idx="2827">
                  <c:v>5.3393711226400002</c:v>
                </c:pt>
                <c:pt idx="2828">
                  <c:v>5.08851263753</c:v>
                </c:pt>
                <c:pt idx="2829">
                  <c:v>5.3947678848400002</c:v>
                </c:pt>
                <c:pt idx="2830">
                  <c:v>5.4807673037900004</c:v>
                </c:pt>
                <c:pt idx="2831">
                  <c:v>5.2096326999900002</c:v>
                </c:pt>
                <c:pt idx="2832">
                  <c:v>5.4982073812000003</c:v>
                </c:pt>
                <c:pt idx="2833">
                  <c:v>5.3322991240900004</c:v>
                </c:pt>
                <c:pt idx="2834">
                  <c:v>5.2393486606100002</c:v>
                </c:pt>
                <c:pt idx="2835">
                  <c:v>5.4982073812000003</c:v>
                </c:pt>
                <c:pt idx="2836">
                  <c:v>5.5985856963099998</c:v>
                </c:pt>
                <c:pt idx="2837">
                  <c:v>5.4218187884700004</c:v>
                </c:pt>
                <c:pt idx="2838">
                  <c:v>5.3152316504300003</c:v>
                </c:pt>
                <c:pt idx="2839">
                  <c:v>5.3778644269999996</c:v>
                </c:pt>
                <c:pt idx="2840">
                  <c:v>5.4648148871200002</c:v>
                </c:pt>
                <c:pt idx="2841">
                  <c:v>5.4956586283100002</c:v>
                </c:pt>
                <c:pt idx="2842">
                  <c:v>5.21418139801</c:v>
                </c:pt>
                <c:pt idx="2843">
                  <c:v>5.0254024195999998</c:v>
                </c:pt>
                <c:pt idx="2844">
                  <c:v>5.4578681445399999</c:v>
                </c:pt>
                <c:pt idx="2845">
                  <c:v>5.2397038282399997</c:v>
                </c:pt>
                <c:pt idx="2846">
                  <c:v>5.2357734266099998</c:v>
                </c:pt>
                <c:pt idx="2847">
                  <c:v>5.2443804323799998</c:v>
                </c:pt>
                <c:pt idx="2848">
                  <c:v>5.0715579438500002</c:v>
                </c:pt>
                <c:pt idx="2849">
                  <c:v>5.0162870095000001</c:v>
                </c:pt>
                <c:pt idx="2850">
                  <c:v>5.1753733035799998</c:v>
                </c:pt>
                <c:pt idx="2851">
                  <c:v>5.2046638881799998</c:v>
                </c:pt>
                <c:pt idx="2852">
                  <c:v>5.0756842755199996</c:v>
                </c:pt>
                <c:pt idx="2853">
                  <c:v>5.0307963719100002</c:v>
                </c:pt>
                <c:pt idx="2854">
                  <c:v>5.4434736686300003</c:v>
                </c:pt>
                <c:pt idx="2855">
                  <c:v>5.0865849077999998</c:v>
                </c:pt>
                <c:pt idx="2856">
                  <c:v>5.2860784059999997</c:v>
                </c:pt>
                <c:pt idx="2857">
                  <c:v>5.5582413216399997</c:v>
                </c:pt>
                <c:pt idx="2858">
                  <c:v>5.4084036257500001</c:v>
                </c:pt>
                <c:pt idx="2859">
                  <c:v>5.1557998538299996</c:v>
                </c:pt>
                <c:pt idx="2860">
                  <c:v>5.5424379619500002</c:v>
                </c:pt>
                <c:pt idx="2861">
                  <c:v>5.3335808586700004</c:v>
                </c:pt>
                <c:pt idx="2862">
                  <c:v>5.5807233817900004</c:v>
                </c:pt>
                <c:pt idx="2863">
                  <c:v>5.4310030427099996</c:v>
                </c:pt>
                <c:pt idx="2864">
                  <c:v>5.0784436825799997</c:v>
                </c:pt>
                <c:pt idx="2865">
                  <c:v>5.6186043991099996</c:v>
                </c:pt>
                <c:pt idx="2866">
                  <c:v>5.0162870095000001</c:v>
                </c:pt>
                <c:pt idx="2867">
                  <c:v>5.5982236924300004</c:v>
                </c:pt>
                <c:pt idx="2868">
                  <c:v>5.3882633494899999</c:v>
                </c:pt>
                <c:pt idx="2869">
                  <c:v>5.2036640628399997</c:v>
                </c:pt>
                <c:pt idx="2870">
                  <c:v>5.4350757745999996</c:v>
                </c:pt>
                <c:pt idx="2871">
                  <c:v>5.5679179550900004</c:v>
                </c:pt>
                <c:pt idx="2872">
                  <c:v>5.2768874833000003</c:v>
                </c:pt>
                <c:pt idx="2873">
                  <c:v>5.0342922595999999</c:v>
                </c:pt>
                <c:pt idx="2874">
                  <c:v>5.0509351960600002</c:v>
                </c:pt>
                <c:pt idx="2875">
                  <c:v>5.2836692658100004</c:v>
                </c:pt>
                <c:pt idx="2876">
                  <c:v>5.6076928749299997</c:v>
                </c:pt>
                <c:pt idx="2877">
                  <c:v>5.47950214939</c:v>
                </c:pt>
                <c:pt idx="2878">
                  <c:v>5.21418139801</c:v>
                </c:pt>
                <c:pt idx="2879">
                  <c:v>5.0296798406200001</c:v>
                </c:pt>
                <c:pt idx="2880">
                  <c:v>5.1070322894100002</c:v>
                </c:pt>
                <c:pt idx="2881">
                  <c:v>5.2826785911299998</c:v>
                </c:pt>
                <c:pt idx="2882">
                  <c:v>5.0165121937599997</c:v>
                </c:pt>
                <c:pt idx="2883">
                  <c:v>5.6079857200200003</c:v>
                </c:pt>
                <c:pt idx="2884">
                  <c:v>5.5675103754700004</c:v>
                </c:pt>
                <c:pt idx="2885">
                  <c:v>5.1623010951300001</c:v>
                </c:pt>
                <c:pt idx="2886">
                  <c:v>5.5049001903399999</c:v>
                </c:pt>
                <c:pt idx="2887">
                  <c:v>5.3442854609300001</c:v>
                </c:pt>
                <c:pt idx="2888">
                  <c:v>5.2360681369200002</c:v>
                </c:pt>
                <c:pt idx="2889">
                  <c:v>5.3508026938100004</c:v>
                </c:pt>
                <c:pt idx="2890">
                  <c:v>5.2548416969799998</c:v>
                </c:pt>
                <c:pt idx="2891">
                  <c:v>5.2979369224499999</c:v>
                </c:pt>
                <c:pt idx="2892">
                  <c:v>5.5411043059800003</c:v>
                </c:pt>
                <c:pt idx="2893">
                  <c:v>5.0472376684300002</c:v>
                </c:pt>
                <c:pt idx="2894">
                  <c:v>5.2695409838499998</c:v>
                </c:pt>
                <c:pt idx="2895">
                  <c:v>5.1109864786200001</c:v>
                </c:pt>
                <c:pt idx="2896">
                  <c:v>5.1730069864799999</c:v>
                </c:pt>
                <c:pt idx="2897">
                  <c:v>5.1791625005500004</c:v>
                </c:pt>
                <c:pt idx="2898">
                  <c:v>5.1198927914299999</c:v>
                </c:pt>
                <c:pt idx="2899">
                  <c:v>5.33248755252</c:v>
                </c:pt>
                <c:pt idx="2900">
                  <c:v>5.1160582703699999</c:v>
                </c:pt>
                <c:pt idx="2901">
                  <c:v>5.5064106490700002</c:v>
                </c:pt>
                <c:pt idx="2902">
                  <c:v>5.0715007806000001</c:v>
                </c:pt>
                <c:pt idx="2903">
                  <c:v>5.2527160217800004</c:v>
                </c:pt>
                <c:pt idx="2904">
                  <c:v>5.1330423937200003</c:v>
                </c:pt>
                <c:pt idx="2905">
                  <c:v>5.5355516429999998</c:v>
                </c:pt>
                <c:pt idx="2906">
                  <c:v>5.4326333740399999</c:v>
                </c:pt>
                <c:pt idx="2907">
                  <c:v>5.3198213252600004</c:v>
                </c:pt>
                <c:pt idx="2908">
                  <c:v>5.0764599122999998</c:v>
                </c:pt>
                <c:pt idx="2909">
                  <c:v>5.3437613066800003</c:v>
                </c:pt>
                <c:pt idx="2910">
                  <c:v>5.2695409838499998</c:v>
                </c:pt>
                <c:pt idx="2911">
                  <c:v>5.2975326017400004</c:v>
                </c:pt>
                <c:pt idx="2912">
                  <c:v>5.1843685990399999</c:v>
                </c:pt>
                <c:pt idx="2913">
                  <c:v>5.3810259876800002</c:v>
                </c:pt>
                <c:pt idx="2914">
                  <c:v>5.2751091079199997</c:v>
                </c:pt>
                <c:pt idx="2915">
                  <c:v>5.3852581415299996</c:v>
                </c:pt>
                <c:pt idx="2916">
                  <c:v>5.2189226726499998</c:v>
                </c:pt>
                <c:pt idx="2917">
                  <c:v>5.2443804323799998</c:v>
                </c:pt>
                <c:pt idx="2918">
                  <c:v>5.2046638881799998</c:v>
                </c:pt>
                <c:pt idx="2919">
                  <c:v>5.2816543641499996</c:v>
                </c:pt>
                <c:pt idx="2920">
                  <c:v>5.1093376356700002</c:v>
                </c:pt>
                <c:pt idx="2921">
                  <c:v>5.1054141549400001</c:v>
                </c:pt>
                <c:pt idx="2922">
                  <c:v>5.2833815240800002</c:v>
                </c:pt>
                <c:pt idx="2923">
                  <c:v>5.4947499563699997</c:v>
                </c:pt>
                <c:pt idx="2924">
                  <c:v>5.10093805078</c:v>
                </c:pt>
                <c:pt idx="2925">
                  <c:v>5.5983804818999996</c:v>
                </c:pt>
                <c:pt idx="2926">
                  <c:v>5.5924496066799998</c:v>
                </c:pt>
                <c:pt idx="2927">
                  <c:v>5.1898246185300003</c:v>
                </c:pt>
                <c:pt idx="2928">
                  <c:v>5.2069536003600003</c:v>
                </c:pt>
                <c:pt idx="2929">
                  <c:v>5.0496661071100002</c:v>
                </c:pt>
                <c:pt idx="2930">
                  <c:v>5.0717417869599997</c:v>
                </c:pt>
                <c:pt idx="2931">
                  <c:v>5.2398935147100003</c:v>
                </c:pt>
                <c:pt idx="2932">
                  <c:v>5.6186045138800003</c:v>
                </c:pt>
                <c:pt idx="2933">
                  <c:v>5.5925813566800002</c:v>
                </c:pt>
                <c:pt idx="2934">
                  <c:v>5.2429471461299997</c:v>
                </c:pt>
                <c:pt idx="2935">
                  <c:v>5.2169740234299997</c:v>
                </c:pt>
                <c:pt idx="2936">
                  <c:v>5.5224141012299999</c:v>
                </c:pt>
                <c:pt idx="2937">
                  <c:v>5.0496661071100002</c:v>
                </c:pt>
                <c:pt idx="2938">
                  <c:v>5.0497981598699999</c:v>
                </c:pt>
                <c:pt idx="2939">
                  <c:v>5.3922050532699997</c:v>
                </c:pt>
                <c:pt idx="2940">
                  <c:v>5.4811180109200004</c:v>
                </c:pt>
                <c:pt idx="2941">
                  <c:v>5.6085735132099996</c:v>
                </c:pt>
                <c:pt idx="2942">
                  <c:v>5.2767432365499998</c:v>
                </c:pt>
                <c:pt idx="2943">
                  <c:v>5.5266636094399999</c:v>
                </c:pt>
                <c:pt idx="2944">
                  <c:v>5.3276917153400003</c:v>
                </c:pt>
                <c:pt idx="2945">
                  <c:v>5.4648148871200002</c:v>
                </c:pt>
                <c:pt idx="2946">
                  <c:v>5.6005405658400003</c:v>
                </c:pt>
                <c:pt idx="2947">
                  <c:v>5.4611629215599997</c:v>
                </c:pt>
                <c:pt idx="2948">
                  <c:v>5.10485533697</c:v>
                </c:pt>
                <c:pt idx="2949">
                  <c:v>5.1998430785099998</c:v>
                </c:pt>
                <c:pt idx="2950">
                  <c:v>5.4956586283100002</c:v>
                </c:pt>
                <c:pt idx="2951">
                  <c:v>5.0532360393999998</c:v>
                </c:pt>
                <c:pt idx="2952">
                  <c:v>5.1720646402000003</c:v>
                </c:pt>
                <c:pt idx="2953">
                  <c:v>5.4535734904600002</c:v>
                </c:pt>
                <c:pt idx="2954">
                  <c:v>5.0715579438500002</c:v>
                </c:pt>
                <c:pt idx="2955">
                  <c:v>5.1843685990399999</c:v>
                </c:pt>
                <c:pt idx="2956">
                  <c:v>5.1330423937200003</c:v>
                </c:pt>
                <c:pt idx="2957">
                  <c:v>5.47064758404</c:v>
                </c:pt>
                <c:pt idx="2958">
                  <c:v>5.2726905639600004</c:v>
                </c:pt>
                <c:pt idx="2959">
                  <c:v>5.4512643680000004</c:v>
                </c:pt>
                <c:pt idx="2960">
                  <c:v>5.3562591495699996</c:v>
                </c:pt>
                <c:pt idx="2961">
                  <c:v>5.5640553777999999</c:v>
                </c:pt>
                <c:pt idx="2962">
                  <c:v>5.2192038383600003</c:v>
                </c:pt>
                <c:pt idx="2963">
                  <c:v>5.49832195743</c:v>
                </c:pt>
                <c:pt idx="2964">
                  <c:v>5.0685177457400004</c:v>
                </c:pt>
                <c:pt idx="2965">
                  <c:v>5.3340548786699999</c:v>
                </c:pt>
                <c:pt idx="2966">
                  <c:v>5.3294176162599998</c:v>
                </c:pt>
                <c:pt idx="2967">
                  <c:v>5.5414489146600001</c:v>
                </c:pt>
                <c:pt idx="2968">
                  <c:v>5.2751091079199997</c:v>
                </c:pt>
                <c:pt idx="2969">
                  <c:v>5.31526210006</c:v>
                </c:pt>
                <c:pt idx="2970">
                  <c:v>5.3076917954400002</c:v>
                </c:pt>
                <c:pt idx="2971">
                  <c:v>5.0607077188099998</c:v>
                </c:pt>
                <c:pt idx="2972">
                  <c:v>5.2548416969799998</c:v>
                </c:pt>
                <c:pt idx="2973">
                  <c:v>5.2822489314199998</c:v>
                </c:pt>
                <c:pt idx="2974">
                  <c:v>5.5790872413699999</c:v>
                </c:pt>
                <c:pt idx="2975">
                  <c:v>5.3919770056700003</c:v>
                </c:pt>
                <c:pt idx="2976">
                  <c:v>5.4207443106099999</c:v>
                </c:pt>
                <c:pt idx="2977">
                  <c:v>5.1200569974199999</c:v>
                </c:pt>
                <c:pt idx="2978">
                  <c:v>5.2047006937000004</c:v>
                </c:pt>
                <c:pt idx="2979">
                  <c:v>5.5009915914</c:v>
                </c:pt>
                <c:pt idx="2980">
                  <c:v>5.0967817792199996</c:v>
                </c:pt>
                <c:pt idx="2981">
                  <c:v>5.1020981033300004</c:v>
                </c:pt>
                <c:pt idx="2982">
                  <c:v>5.6008647547099999</c:v>
                </c:pt>
                <c:pt idx="2983">
                  <c:v>5.4811180109200004</c:v>
                </c:pt>
                <c:pt idx="2984">
                  <c:v>5.1080403613299996</c:v>
                </c:pt>
                <c:pt idx="2985">
                  <c:v>5.4133041756200004</c:v>
                </c:pt>
                <c:pt idx="2986">
                  <c:v>5.3883508936800002</c:v>
                </c:pt>
                <c:pt idx="2987">
                  <c:v>5.3294176162599998</c:v>
                </c:pt>
                <c:pt idx="2988">
                  <c:v>5.0967817792199996</c:v>
                </c:pt>
                <c:pt idx="2989">
                  <c:v>5.2631929659100001</c:v>
                </c:pt>
                <c:pt idx="2990">
                  <c:v>5.3361881712199999</c:v>
                </c:pt>
                <c:pt idx="2991">
                  <c:v>5.5424379619500002</c:v>
                </c:pt>
                <c:pt idx="2992">
                  <c:v>5.4923916583699999</c:v>
                </c:pt>
                <c:pt idx="2993">
                  <c:v>5.1485532457999996</c:v>
                </c:pt>
                <c:pt idx="2994">
                  <c:v>5.47437515849</c:v>
                </c:pt>
                <c:pt idx="2995">
                  <c:v>5.0516358977599998</c:v>
                </c:pt>
                <c:pt idx="2996">
                  <c:v>5.5811994183899998</c:v>
                </c:pt>
                <c:pt idx="2997">
                  <c:v>5.1198982420399997</c:v>
                </c:pt>
                <c:pt idx="2998">
                  <c:v>5.0935899029199998</c:v>
                </c:pt>
                <c:pt idx="2999">
                  <c:v>5.3543160269000003</c:v>
                </c:pt>
                <c:pt idx="3000">
                  <c:v>5.4596376056300002</c:v>
                </c:pt>
                <c:pt idx="3001">
                  <c:v>5.0440334182499997</c:v>
                </c:pt>
                <c:pt idx="3002">
                  <c:v>5.6048192882099999</c:v>
                </c:pt>
                <c:pt idx="3003">
                  <c:v>5.5609150564699998</c:v>
                </c:pt>
                <c:pt idx="3004">
                  <c:v>5.4999067446499996</c:v>
                </c:pt>
                <c:pt idx="3005">
                  <c:v>5.2362260363699997</c:v>
                </c:pt>
                <c:pt idx="3006">
                  <c:v>5.5410902653600003</c:v>
                </c:pt>
                <c:pt idx="3007">
                  <c:v>5.36378241292</c:v>
                </c:pt>
                <c:pt idx="3008">
                  <c:v>5.2915184022500004</c:v>
                </c:pt>
                <c:pt idx="3009">
                  <c:v>5.1709714890300003</c:v>
                </c:pt>
                <c:pt idx="3010">
                  <c:v>5.4792029810500003</c:v>
                </c:pt>
                <c:pt idx="3011">
                  <c:v>5.3912237967200003</c:v>
                </c:pt>
                <c:pt idx="3012">
                  <c:v>5.19734334308</c:v>
                </c:pt>
                <c:pt idx="3013">
                  <c:v>5.0195532260200002</c:v>
                </c:pt>
                <c:pt idx="3014">
                  <c:v>5.3719555231399996</c:v>
                </c:pt>
                <c:pt idx="3015">
                  <c:v>5.5675103754700004</c:v>
                </c:pt>
                <c:pt idx="3016">
                  <c:v>5.6025973127100004</c:v>
                </c:pt>
                <c:pt idx="3017">
                  <c:v>5.0406599768599998</c:v>
                </c:pt>
                <c:pt idx="3018">
                  <c:v>5.5826992648499996</c:v>
                </c:pt>
                <c:pt idx="3019">
                  <c:v>5.1780641163599999</c:v>
                </c:pt>
                <c:pt idx="3020">
                  <c:v>5.3365030201800003</c:v>
                </c:pt>
                <c:pt idx="3021">
                  <c:v>5.3584371542999998</c:v>
                </c:pt>
                <c:pt idx="3022">
                  <c:v>5.2749326252299999</c:v>
                </c:pt>
                <c:pt idx="3023">
                  <c:v>5.5282919884700004</c:v>
                </c:pt>
                <c:pt idx="3024">
                  <c:v>5.1922654935699999</c:v>
                </c:pt>
                <c:pt idx="3025">
                  <c:v>5.1862960384000001</c:v>
                </c:pt>
                <c:pt idx="3026">
                  <c:v>5.2270089447999997</c:v>
                </c:pt>
                <c:pt idx="3027">
                  <c:v>5.0496661071100002</c:v>
                </c:pt>
                <c:pt idx="3028">
                  <c:v>5.3355660358500003</c:v>
                </c:pt>
                <c:pt idx="3029">
                  <c:v>5.1045167224699997</c:v>
                </c:pt>
                <c:pt idx="3030">
                  <c:v>5.3355412438799998</c:v>
                </c:pt>
                <c:pt idx="3031">
                  <c:v>5.5412701556300004</c:v>
                </c:pt>
                <c:pt idx="3032">
                  <c:v>5.10485533697</c:v>
                </c:pt>
                <c:pt idx="3033">
                  <c:v>5.0400872987599996</c:v>
                </c:pt>
                <c:pt idx="3034">
                  <c:v>5.5770675946899999</c:v>
                </c:pt>
                <c:pt idx="3035">
                  <c:v>5.0897834874600001</c:v>
                </c:pt>
                <c:pt idx="3036">
                  <c:v>5.1710560909399996</c:v>
                </c:pt>
                <c:pt idx="3037">
                  <c:v>5.2616168416000004</c:v>
                </c:pt>
                <c:pt idx="3038">
                  <c:v>5.2429471461299997</c:v>
                </c:pt>
                <c:pt idx="3039">
                  <c:v>5.0813822798499997</c:v>
                </c:pt>
                <c:pt idx="3040">
                  <c:v>5.5073064379599996</c:v>
                </c:pt>
                <c:pt idx="3041">
                  <c:v>5.2802325659199996</c:v>
                </c:pt>
                <c:pt idx="3042">
                  <c:v>5.4778847478500001</c:v>
                </c:pt>
                <c:pt idx="3043">
                  <c:v>5.4884857066899997</c:v>
                </c:pt>
                <c:pt idx="3044">
                  <c:v>5.1190617756299996</c:v>
                </c:pt>
                <c:pt idx="3045">
                  <c:v>5.0743951564099996</c:v>
                </c:pt>
                <c:pt idx="3046">
                  <c:v>5.3621164056000001</c:v>
                </c:pt>
                <c:pt idx="3047">
                  <c:v>5.3369961934900001</c:v>
                </c:pt>
                <c:pt idx="3048">
                  <c:v>5.2885142035400001</c:v>
                </c:pt>
                <c:pt idx="3049">
                  <c:v>5.4291105181799999</c:v>
                </c:pt>
                <c:pt idx="3050">
                  <c:v>5.0230777827399997</c:v>
                </c:pt>
                <c:pt idx="3051">
                  <c:v>5.5218278389900002</c:v>
                </c:pt>
                <c:pt idx="3052">
                  <c:v>5.3364366676900001</c:v>
                </c:pt>
                <c:pt idx="3053">
                  <c:v>5.1720646402000003</c:v>
                </c:pt>
                <c:pt idx="3054">
                  <c:v>5.5270585388800004</c:v>
                </c:pt>
                <c:pt idx="3055">
                  <c:v>5.2841676556000001</c:v>
                </c:pt>
                <c:pt idx="3056">
                  <c:v>5.4023815907800001</c:v>
                </c:pt>
                <c:pt idx="3057">
                  <c:v>5.4845089109999998</c:v>
                </c:pt>
                <c:pt idx="3058">
                  <c:v>5.3914667944000003</c:v>
                </c:pt>
                <c:pt idx="3059">
                  <c:v>5.6210065492299996</c:v>
                </c:pt>
                <c:pt idx="3060">
                  <c:v>5.0313660686599997</c:v>
                </c:pt>
                <c:pt idx="3061">
                  <c:v>5.18369960281</c:v>
                </c:pt>
                <c:pt idx="3062">
                  <c:v>5.5839202270200001</c:v>
                </c:pt>
                <c:pt idx="3063">
                  <c:v>5.3419704073199998</c:v>
                </c:pt>
                <c:pt idx="3064">
                  <c:v>5.23937748055</c:v>
                </c:pt>
                <c:pt idx="3065">
                  <c:v>5.2972630976000001</c:v>
                </c:pt>
                <c:pt idx="3066">
                  <c:v>5.2152917801200003</c:v>
                </c:pt>
                <c:pt idx="3067">
                  <c:v>5.3220579901900003</c:v>
                </c:pt>
                <c:pt idx="3068">
                  <c:v>5.5410902653600003</c:v>
                </c:pt>
                <c:pt idx="3069">
                  <c:v>5.3635352287</c:v>
                </c:pt>
                <c:pt idx="3070">
                  <c:v>5.3152316504300003</c:v>
                </c:pt>
                <c:pt idx="3071">
                  <c:v>5.4360827622099999</c:v>
                </c:pt>
                <c:pt idx="3072">
                  <c:v>5.1054141549400001</c:v>
                </c:pt>
                <c:pt idx="3073">
                  <c:v>5.1195290939699998</c:v>
                </c:pt>
                <c:pt idx="3074">
                  <c:v>5.3719555231399996</c:v>
                </c:pt>
                <c:pt idx="3075">
                  <c:v>5.4291105181799999</c:v>
                </c:pt>
                <c:pt idx="3076">
                  <c:v>5.4484786631800004</c:v>
                </c:pt>
                <c:pt idx="3077">
                  <c:v>5.18369960281</c:v>
                </c:pt>
                <c:pt idx="3078">
                  <c:v>5.0120078332300002</c:v>
                </c:pt>
                <c:pt idx="3079">
                  <c:v>5.3355660358500003</c:v>
                </c:pt>
                <c:pt idx="3080">
                  <c:v>5.6009114771600004</c:v>
                </c:pt>
                <c:pt idx="3081">
                  <c:v>5.2595791585900002</c:v>
                </c:pt>
                <c:pt idx="3082">
                  <c:v>5.1070322894100002</c:v>
                </c:pt>
                <c:pt idx="3083">
                  <c:v>5.5091611979200001</c:v>
                </c:pt>
                <c:pt idx="3084">
                  <c:v>5.3747288826000004</c:v>
                </c:pt>
                <c:pt idx="3085">
                  <c:v>5.1719850995199996</c:v>
                </c:pt>
                <c:pt idx="3086">
                  <c:v>5.5195838012199996</c:v>
                </c:pt>
                <c:pt idx="3087">
                  <c:v>5.1198982420399997</c:v>
                </c:pt>
                <c:pt idx="3088">
                  <c:v>5.1708682574499996</c:v>
                </c:pt>
                <c:pt idx="3089">
                  <c:v>5.5852335183899999</c:v>
                </c:pt>
                <c:pt idx="3090">
                  <c:v>5.5891923124099998</c:v>
                </c:pt>
                <c:pt idx="3091">
                  <c:v>5.3730651870299999</c:v>
                </c:pt>
                <c:pt idx="3092">
                  <c:v>5.0729630825900003</c:v>
                </c:pt>
                <c:pt idx="3093">
                  <c:v>5.6186043991099996</c:v>
                </c:pt>
                <c:pt idx="3094">
                  <c:v>5.1749519670000002</c:v>
                </c:pt>
                <c:pt idx="3095">
                  <c:v>5.4037179490599998</c:v>
                </c:pt>
                <c:pt idx="3096">
                  <c:v>5.2693611094200001</c:v>
                </c:pt>
                <c:pt idx="3097">
                  <c:v>5.5544845801899996</c:v>
                </c:pt>
                <c:pt idx="3098">
                  <c:v>5.0606682435200003</c:v>
                </c:pt>
                <c:pt idx="3099">
                  <c:v>5.2672806163399999</c:v>
                </c:pt>
                <c:pt idx="3100">
                  <c:v>5.0583928622199998</c:v>
                </c:pt>
                <c:pt idx="3101">
                  <c:v>5.4243820252599999</c:v>
                </c:pt>
                <c:pt idx="3102">
                  <c:v>5.3984066630300003</c:v>
                </c:pt>
                <c:pt idx="3103">
                  <c:v>5.3368026443899996</c:v>
                </c:pt>
                <c:pt idx="3104">
                  <c:v>5.3839752039600004</c:v>
                </c:pt>
                <c:pt idx="3105">
                  <c:v>5.4087738812200001</c:v>
                </c:pt>
                <c:pt idx="3106">
                  <c:v>5.5852335183899999</c:v>
                </c:pt>
                <c:pt idx="3107">
                  <c:v>5.1883962850999996</c:v>
                </c:pt>
                <c:pt idx="3108">
                  <c:v>5.2215477007400004</c:v>
                </c:pt>
                <c:pt idx="3109">
                  <c:v>5.2826785911299998</c:v>
                </c:pt>
                <c:pt idx="3110">
                  <c:v>5.2737235289899997</c:v>
                </c:pt>
                <c:pt idx="3111">
                  <c:v>5.5101013545699997</c:v>
                </c:pt>
                <c:pt idx="3112">
                  <c:v>5.0607642790699998</c:v>
                </c:pt>
                <c:pt idx="3113">
                  <c:v>5.2096326999900002</c:v>
                </c:pt>
                <c:pt idx="3114">
                  <c:v>5.2947656383600004</c:v>
                </c:pt>
                <c:pt idx="3115">
                  <c:v>5.43176682038</c:v>
                </c:pt>
                <c:pt idx="3116">
                  <c:v>5.2270786574699999</c:v>
                </c:pt>
                <c:pt idx="3117">
                  <c:v>5.58267172557</c:v>
                </c:pt>
                <c:pt idx="3118">
                  <c:v>5.2219817858399997</c:v>
                </c:pt>
                <c:pt idx="3119">
                  <c:v>5.2047006937000004</c:v>
                </c:pt>
                <c:pt idx="3120">
                  <c:v>5.0918461746499997</c:v>
                </c:pt>
                <c:pt idx="3121">
                  <c:v>5.1093376356700002</c:v>
                </c:pt>
                <c:pt idx="3122">
                  <c:v>5.5693123571000003</c:v>
                </c:pt>
                <c:pt idx="3123">
                  <c:v>5.47052093881</c:v>
                </c:pt>
                <c:pt idx="3124">
                  <c:v>5.2802325659199996</c:v>
                </c:pt>
                <c:pt idx="3125">
                  <c:v>5.36378241292</c:v>
                </c:pt>
                <c:pt idx="3126">
                  <c:v>5.3878003023299996</c:v>
                </c:pt>
                <c:pt idx="3127">
                  <c:v>5.3383857291399996</c:v>
                </c:pt>
                <c:pt idx="3128">
                  <c:v>5.5346323447500003</c:v>
                </c:pt>
                <c:pt idx="3129">
                  <c:v>5.3033605751800001</c:v>
                </c:pt>
                <c:pt idx="3130">
                  <c:v>5.4792029810500003</c:v>
                </c:pt>
                <c:pt idx="3131">
                  <c:v>5.4353800226100004</c:v>
                </c:pt>
                <c:pt idx="3132">
                  <c:v>5.26502491919</c:v>
                </c:pt>
                <c:pt idx="3133">
                  <c:v>5.0496661071100002</c:v>
                </c:pt>
                <c:pt idx="3134">
                  <c:v>5.6085735132099996</c:v>
                </c:pt>
                <c:pt idx="3135">
                  <c:v>5.4273191790700004</c:v>
                </c:pt>
                <c:pt idx="3136">
                  <c:v>5.11097710619</c:v>
                </c:pt>
                <c:pt idx="3137">
                  <c:v>5.6007014326100002</c:v>
                </c:pt>
                <c:pt idx="3138">
                  <c:v>5.0472376684300002</c:v>
                </c:pt>
                <c:pt idx="3139">
                  <c:v>5.2319322698399997</c:v>
                </c:pt>
                <c:pt idx="3140">
                  <c:v>5.2800352951100002</c:v>
                </c:pt>
                <c:pt idx="3141">
                  <c:v>5.5132486290099996</c:v>
                </c:pt>
                <c:pt idx="3142">
                  <c:v>5.3355660358500003</c:v>
                </c:pt>
                <c:pt idx="3143">
                  <c:v>5.5788030616400004</c:v>
                </c:pt>
                <c:pt idx="3144">
                  <c:v>5.0784436825799997</c:v>
                </c:pt>
                <c:pt idx="3145">
                  <c:v>5.1128259105199998</c:v>
                </c:pt>
                <c:pt idx="3146">
                  <c:v>5.0759845635399996</c:v>
                </c:pt>
                <c:pt idx="3147">
                  <c:v>5.33371019333</c:v>
                </c:pt>
                <c:pt idx="3148">
                  <c:v>5.0199554822900003</c:v>
                </c:pt>
                <c:pt idx="3149">
                  <c:v>5.5157910482799997</c:v>
                </c:pt>
                <c:pt idx="3150">
                  <c:v>5.3406191531699996</c:v>
                </c:pt>
                <c:pt idx="3151">
                  <c:v>5.0177666922900004</c:v>
                </c:pt>
                <c:pt idx="3152">
                  <c:v>5.0606682435200003</c:v>
                </c:pt>
                <c:pt idx="3153">
                  <c:v>5.17422026801</c:v>
                </c:pt>
                <c:pt idx="3154">
                  <c:v>5.0532360393999998</c:v>
                </c:pt>
                <c:pt idx="3155">
                  <c:v>5.1998430785099998</c:v>
                </c:pt>
                <c:pt idx="3156">
                  <c:v>5.6006275829799996</c:v>
                </c:pt>
                <c:pt idx="3157">
                  <c:v>5.0885770615699997</c:v>
                </c:pt>
                <c:pt idx="3158">
                  <c:v>5.3984066630300003</c:v>
                </c:pt>
                <c:pt idx="3159">
                  <c:v>5.1338572544099996</c:v>
                </c:pt>
                <c:pt idx="3160">
                  <c:v>5.4947499563699997</c:v>
                </c:pt>
                <c:pt idx="3161">
                  <c:v>5.5053490148900002</c:v>
                </c:pt>
                <c:pt idx="3162">
                  <c:v>5.4916423770799998</c:v>
                </c:pt>
                <c:pt idx="3163">
                  <c:v>5.1070630829899999</c:v>
                </c:pt>
                <c:pt idx="3164">
                  <c:v>5.1883962850999996</c:v>
                </c:pt>
                <c:pt idx="3165">
                  <c:v>5.5822571518900004</c:v>
                </c:pt>
                <c:pt idx="3166">
                  <c:v>5.0715579438500002</c:v>
                </c:pt>
                <c:pt idx="3167">
                  <c:v>5.4549759601499996</c:v>
                </c:pt>
                <c:pt idx="3168">
                  <c:v>5.3945880109099997</c:v>
                </c:pt>
                <c:pt idx="3169">
                  <c:v>5.3635573024000003</c:v>
                </c:pt>
                <c:pt idx="3170">
                  <c:v>5.2438210734300004</c:v>
                </c:pt>
                <c:pt idx="3171">
                  <c:v>5.3033892334399999</c:v>
                </c:pt>
                <c:pt idx="3172">
                  <c:v>5.4131383065699996</c:v>
                </c:pt>
                <c:pt idx="3173">
                  <c:v>5.2886745744099999</c:v>
                </c:pt>
                <c:pt idx="3174">
                  <c:v>5.5219900122799999</c:v>
                </c:pt>
                <c:pt idx="3175">
                  <c:v>5.5058985571800001</c:v>
                </c:pt>
                <c:pt idx="3176">
                  <c:v>5.3067211700900003</c:v>
                </c:pt>
                <c:pt idx="3177">
                  <c:v>5.3393711226400002</c:v>
                </c:pt>
                <c:pt idx="3178">
                  <c:v>5.3152316504300003</c:v>
                </c:pt>
                <c:pt idx="3179">
                  <c:v>5.4971579220700004</c:v>
                </c:pt>
                <c:pt idx="3180">
                  <c:v>5.2203970874000003</c:v>
                </c:pt>
                <c:pt idx="3181">
                  <c:v>5.4591495158300001</c:v>
                </c:pt>
                <c:pt idx="3182">
                  <c:v>5.5664550087200002</c:v>
                </c:pt>
                <c:pt idx="3183">
                  <c:v>5.1734210131999996</c:v>
                </c:pt>
                <c:pt idx="3184">
                  <c:v>5.15946816686</c:v>
                </c:pt>
                <c:pt idx="3185">
                  <c:v>5.2886745744099999</c:v>
                </c:pt>
                <c:pt idx="3186">
                  <c:v>5.2506982474399999</c:v>
                </c:pt>
                <c:pt idx="3187">
                  <c:v>5.33677163651</c:v>
                </c:pt>
                <c:pt idx="3188">
                  <c:v>5.0962680054799998</c:v>
                </c:pt>
                <c:pt idx="3189">
                  <c:v>5.0458823552099998</c:v>
                </c:pt>
                <c:pt idx="3190">
                  <c:v>5.4623607571499999</c:v>
                </c:pt>
                <c:pt idx="3191">
                  <c:v>5.4596376056300002</c:v>
                </c:pt>
                <c:pt idx="3192">
                  <c:v>5.0307963719100002</c:v>
                </c:pt>
                <c:pt idx="3193">
                  <c:v>5.4717692338499999</c:v>
                </c:pt>
                <c:pt idx="3194">
                  <c:v>5.5660273072499997</c:v>
                </c:pt>
                <c:pt idx="3195">
                  <c:v>5.5004006839599997</c:v>
                </c:pt>
                <c:pt idx="3196">
                  <c:v>5.2219817858399997</c:v>
                </c:pt>
                <c:pt idx="3197">
                  <c:v>5.2206695199000004</c:v>
                </c:pt>
                <c:pt idx="3198">
                  <c:v>5.0413614388100001</c:v>
                </c:pt>
                <c:pt idx="3199">
                  <c:v>5.4043770325500002</c:v>
                </c:pt>
                <c:pt idx="3200">
                  <c:v>5.1700478902900002</c:v>
                </c:pt>
                <c:pt idx="3201">
                  <c:v>5.2233353494800001</c:v>
                </c:pt>
                <c:pt idx="3202">
                  <c:v>5.3220579901900003</c:v>
                </c:pt>
                <c:pt idx="3203">
                  <c:v>5.2093624508999996</c:v>
                </c:pt>
                <c:pt idx="3204">
                  <c:v>5.6079341291200002</c:v>
                </c:pt>
                <c:pt idx="3205">
                  <c:v>5.5667449684900001</c:v>
                </c:pt>
                <c:pt idx="3206">
                  <c:v>5.0885770615699997</c:v>
                </c:pt>
                <c:pt idx="3207">
                  <c:v>5.3741903575399999</c:v>
                </c:pt>
                <c:pt idx="3208">
                  <c:v>5.2872199433600002</c:v>
                </c:pt>
                <c:pt idx="3209">
                  <c:v>5.1922654935699999</c:v>
                </c:pt>
                <c:pt idx="3210">
                  <c:v>5.1700478902900002</c:v>
                </c:pt>
                <c:pt idx="3211">
                  <c:v>5.0813822798499997</c:v>
                </c:pt>
                <c:pt idx="3212">
                  <c:v>5.5480605078199998</c:v>
                </c:pt>
                <c:pt idx="3213">
                  <c:v>5.6186043991099996</c:v>
                </c:pt>
                <c:pt idx="3214">
                  <c:v>5.0756842755199996</c:v>
                </c:pt>
                <c:pt idx="3215">
                  <c:v>5.2438210734300004</c:v>
                </c:pt>
                <c:pt idx="3216">
                  <c:v>5.3009731145399996</c:v>
                </c:pt>
                <c:pt idx="3217">
                  <c:v>5.5640553777999999</c:v>
                </c:pt>
                <c:pt idx="3218">
                  <c:v>5.5717212978599999</c:v>
                </c:pt>
                <c:pt idx="3219">
                  <c:v>5.1899809003100001</c:v>
                </c:pt>
                <c:pt idx="3220">
                  <c:v>5.0270945541499996</c:v>
                </c:pt>
                <c:pt idx="3221">
                  <c:v>5.3024896857100003</c:v>
                </c:pt>
                <c:pt idx="3222">
                  <c:v>5.5801064798200004</c:v>
                </c:pt>
                <c:pt idx="3223">
                  <c:v>5.5278170951799996</c:v>
                </c:pt>
                <c:pt idx="3224">
                  <c:v>5.3188414451300003</c:v>
                </c:pt>
                <c:pt idx="3225">
                  <c:v>5.5811994183899998</c:v>
                </c:pt>
                <c:pt idx="3226">
                  <c:v>5.2056897059600002</c:v>
                </c:pt>
                <c:pt idx="3227">
                  <c:v>5.5878679913199996</c:v>
                </c:pt>
                <c:pt idx="3228">
                  <c:v>5.3484413570399996</c:v>
                </c:pt>
                <c:pt idx="3229">
                  <c:v>5.1623010951300001</c:v>
                </c:pt>
                <c:pt idx="3230">
                  <c:v>5.0158071964399999</c:v>
                </c:pt>
                <c:pt idx="3231">
                  <c:v>5.1753733035799998</c:v>
                </c:pt>
                <c:pt idx="3232">
                  <c:v>5.2860784059999997</c:v>
                </c:pt>
                <c:pt idx="3233">
                  <c:v>5.2841759606199998</c:v>
                </c:pt>
                <c:pt idx="3234">
                  <c:v>5.5925813566800002</c:v>
                </c:pt>
                <c:pt idx="3235">
                  <c:v>5.0236417061500003</c:v>
                </c:pt>
                <c:pt idx="3236">
                  <c:v>5.5542558095199999</c:v>
                </c:pt>
                <c:pt idx="3237">
                  <c:v>5.5667449684900001</c:v>
                </c:pt>
                <c:pt idx="3238">
                  <c:v>5.6076928749299997</c:v>
                </c:pt>
                <c:pt idx="3239">
                  <c:v>5.1862960384000001</c:v>
                </c:pt>
                <c:pt idx="3240">
                  <c:v>5.4332112660999998</c:v>
                </c:pt>
                <c:pt idx="3241">
                  <c:v>5.4792029810500003</c:v>
                </c:pt>
                <c:pt idx="3242">
                  <c:v>5.1494670709900001</c:v>
                </c:pt>
                <c:pt idx="3243">
                  <c:v>5.2272919304799998</c:v>
                </c:pt>
                <c:pt idx="3244">
                  <c:v>5.03182567049</c:v>
                </c:pt>
                <c:pt idx="3245">
                  <c:v>5.08046917318</c:v>
                </c:pt>
                <c:pt idx="3246">
                  <c:v>5.4039062770699999</c:v>
                </c:pt>
                <c:pt idx="3247">
                  <c:v>5.3209190369000003</c:v>
                </c:pt>
                <c:pt idx="3248">
                  <c:v>5.0533508307300004</c:v>
                </c:pt>
                <c:pt idx="3249">
                  <c:v>5.0177666922900004</c:v>
                </c:pt>
                <c:pt idx="3250">
                  <c:v>5.33122917729</c:v>
                </c:pt>
                <c:pt idx="3251">
                  <c:v>5.4512643680000004</c:v>
                </c:pt>
                <c:pt idx="3252">
                  <c:v>5.2087610024800002</c:v>
                </c:pt>
                <c:pt idx="3253">
                  <c:v>5.2270089447999997</c:v>
                </c:pt>
                <c:pt idx="3254">
                  <c:v>5.1080403613299996</c:v>
                </c:pt>
                <c:pt idx="3255">
                  <c:v>5.5670647146399999</c:v>
                </c:pt>
                <c:pt idx="3256">
                  <c:v>5.3277394545199996</c:v>
                </c:pt>
                <c:pt idx="3257">
                  <c:v>5.4916423770799998</c:v>
                </c:pt>
                <c:pt idx="3258">
                  <c:v>5.0547262455400004</c:v>
                </c:pt>
                <c:pt idx="3259">
                  <c:v>5.5759085707900002</c:v>
                </c:pt>
                <c:pt idx="3260">
                  <c:v>5.0784940891500003</c:v>
                </c:pt>
                <c:pt idx="3261">
                  <c:v>5.0307963719100002</c:v>
                </c:pt>
                <c:pt idx="3262">
                  <c:v>5.3721875677900002</c:v>
                </c:pt>
                <c:pt idx="3263">
                  <c:v>5.4005909891400004</c:v>
                </c:pt>
                <c:pt idx="3264">
                  <c:v>5.0133886686600002</c:v>
                </c:pt>
                <c:pt idx="3265">
                  <c:v>5.42260312222</c:v>
                </c:pt>
                <c:pt idx="3266">
                  <c:v>5.4623607571499999</c:v>
                </c:pt>
                <c:pt idx="3267">
                  <c:v>5.3635023696699999</c:v>
                </c:pt>
                <c:pt idx="3268">
                  <c:v>5.0533508307300004</c:v>
                </c:pt>
                <c:pt idx="3269">
                  <c:v>5.0803878982199997</c:v>
                </c:pt>
                <c:pt idx="3270">
                  <c:v>5.1883962850999996</c:v>
                </c:pt>
                <c:pt idx="3271">
                  <c:v>5.3185770123699996</c:v>
                </c:pt>
                <c:pt idx="3272">
                  <c:v>5.1399732974400001</c:v>
                </c:pt>
                <c:pt idx="3273">
                  <c:v>5.4037179490599998</c:v>
                </c:pt>
                <c:pt idx="3274">
                  <c:v>5.2096326999900002</c:v>
                </c:pt>
                <c:pt idx="3275">
                  <c:v>5.5773719746300001</c:v>
                </c:pt>
                <c:pt idx="3276">
                  <c:v>5.3939681867899996</c:v>
                </c:pt>
                <c:pt idx="3277">
                  <c:v>5.26502491919</c:v>
                </c:pt>
                <c:pt idx="3278">
                  <c:v>5.0583928622199998</c:v>
                </c:pt>
                <c:pt idx="3279">
                  <c:v>5.6170495783099996</c:v>
                </c:pt>
                <c:pt idx="3280">
                  <c:v>5.1662666650900002</c:v>
                </c:pt>
                <c:pt idx="3281">
                  <c:v>5.0813822798499997</c:v>
                </c:pt>
                <c:pt idx="3282">
                  <c:v>5.3188414451300003</c:v>
                </c:pt>
                <c:pt idx="3283">
                  <c:v>5.0753525997800004</c:v>
                </c:pt>
                <c:pt idx="3284">
                  <c:v>5.5875785893999996</c:v>
                </c:pt>
                <c:pt idx="3285">
                  <c:v>5.3136882464499999</c:v>
                </c:pt>
                <c:pt idx="3286">
                  <c:v>5.3945880109099997</c:v>
                </c:pt>
                <c:pt idx="3287">
                  <c:v>5.0717417869599997</c:v>
                </c:pt>
                <c:pt idx="3288">
                  <c:v>5.4950287917800003</c:v>
                </c:pt>
                <c:pt idx="3289">
                  <c:v>5.5992661557899996</c:v>
                </c:pt>
                <c:pt idx="3290">
                  <c:v>5.2142218270700003</c:v>
                </c:pt>
                <c:pt idx="3291">
                  <c:v>5.1978811055099996</c:v>
                </c:pt>
                <c:pt idx="3292">
                  <c:v>5.1045167224699997</c:v>
                </c:pt>
                <c:pt idx="3293">
                  <c:v>5.2180521504400001</c:v>
                </c:pt>
                <c:pt idx="3294">
                  <c:v>5.2841759606199998</c:v>
                </c:pt>
                <c:pt idx="3295">
                  <c:v>5.5157910482799997</c:v>
                </c:pt>
                <c:pt idx="3296">
                  <c:v>5.5593474301699999</c:v>
                </c:pt>
                <c:pt idx="3297">
                  <c:v>5.60907355263</c:v>
                </c:pt>
                <c:pt idx="3298">
                  <c:v>5.3152316504300003</c:v>
                </c:pt>
                <c:pt idx="3299">
                  <c:v>5.3095069597800002</c:v>
                </c:pt>
                <c:pt idx="3300">
                  <c:v>5.21027772343</c:v>
                </c:pt>
                <c:pt idx="3301">
                  <c:v>5.34697869742</c:v>
                </c:pt>
                <c:pt idx="3302">
                  <c:v>5.3767157811599997</c:v>
                </c:pt>
                <c:pt idx="3303">
                  <c:v>5.4490345446799999</c:v>
                </c:pt>
                <c:pt idx="3304">
                  <c:v>5.5891372539299997</c:v>
                </c:pt>
                <c:pt idx="3305">
                  <c:v>5.4310030427099996</c:v>
                </c:pt>
                <c:pt idx="3306">
                  <c:v>5.5754997690500003</c:v>
                </c:pt>
                <c:pt idx="3307">
                  <c:v>5.08046917318</c:v>
                </c:pt>
                <c:pt idx="3308">
                  <c:v>5.1305585696899998</c:v>
                </c:pt>
                <c:pt idx="3309">
                  <c:v>5.1637288613300001</c:v>
                </c:pt>
                <c:pt idx="3310">
                  <c:v>5.3116326435800003</c:v>
                </c:pt>
                <c:pt idx="3311">
                  <c:v>5.5072659107300002</c:v>
                </c:pt>
                <c:pt idx="3312">
                  <c:v>5.2800352951100002</c:v>
                </c:pt>
                <c:pt idx="3313">
                  <c:v>5.2065646797099996</c:v>
                </c:pt>
                <c:pt idx="3314">
                  <c:v>5.0661726001599998</c:v>
                </c:pt>
                <c:pt idx="3315">
                  <c:v>5.5245377268100002</c:v>
                </c:pt>
                <c:pt idx="3316">
                  <c:v>5.0216396514900001</c:v>
                </c:pt>
                <c:pt idx="3317">
                  <c:v>5.5091611979200001</c:v>
                </c:pt>
                <c:pt idx="3318">
                  <c:v>5.2409296048199998</c:v>
                </c:pt>
                <c:pt idx="3319">
                  <c:v>5.38234646093</c:v>
                </c:pt>
                <c:pt idx="3320">
                  <c:v>5.2215477007400004</c:v>
                </c:pt>
                <c:pt idx="3321">
                  <c:v>5.5891923124099998</c:v>
                </c:pt>
                <c:pt idx="3322">
                  <c:v>5.1160582703699999</c:v>
                </c:pt>
                <c:pt idx="3323">
                  <c:v>5.4391361175100004</c:v>
                </c:pt>
                <c:pt idx="3324">
                  <c:v>5.4748638858799996</c:v>
                </c:pt>
                <c:pt idx="3325">
                  <c:v>5.5073064379599996</c:v>
                </c:pt>
                <c:pt idx="3326">
                  <c:v>5.3810658064199997</c:v>
                </c:pt>
                <c:pt idx="3327">
                  <c:v>5.4422728540599996</c:v>
                </c:pt>
                <c:pt idx="3328">
                  <c:v>5.3009731145399996</c:v>
                </c:pt>
                <c:pt idx="3329">
                  <c:v>5.1883962850999996</c:v>
                </c:pt>
                <c:pt idx="3330">
                  <c:v>5.5936692341900001</c:v>
                </c:pt>
                <c:pt idx="3331">
                  <c:v>5.3635352287</c:v>
                </c:pt>
                <c:pt idx="3332">
                  <c:v>5.3591761798400004</c:v>
                </c:pt>
                <c:pt idx="3333">
                  <c:v>5.2444090215400001</c:v>
                </c:pt>
                <c:pt idx="3334">
                  <c:v>5.1074539339799996</c:v>
                </c:pt>
                <c:pt idx="3335">
                  <c:v>5.4623607571499999</c:v>
                </c:pt>
                <c:pt idx="3336">
                  <c:v>5.2816543641499996</c:v>
                </c:pt>
                <c:pt idx="3337">
                  <c:v>5.0865849077999998</c:v>
                </c:pt>
                <c:pt idx="3338">
                  <c:v>5.3559100046700001</c:v>
                </c:pt>
                <c:pt idx="3339">
                  <c:v>5.4131383065699996</c:v>
                </c:pt>
                <c:pt idx="3340">
                  <c:v>5.1070322894100002</c:v>
                </c:pt>
                <c:pt idx="3341">
                  <c:v>5.4717692338499999</c:v>
                </c:pt>
                <c:pt idx="3342">
                  <c:v>5.1709714890300003</c:v>
                </c:pt>
                <c:pt idx="3343">
                  <c:v>5.5133369753799997</c:v>
                </c:pt>
                <c:pt idx="3344">
                  <c:v>5.1109864786200001</c:v>
                </c:pt>
                <c:pt idx="3345">
                  <c:v>5.5434816258900002</c:v>
                </c:pt>
                <c:pt idx="3346">
                  <c:v>5.2595791585900002</c:v>
                </c:pt>
                <c:pt idx="3347">
                  <c:v>5.0828205241599997</c:v>
                </c:pt>
                <c:pt idx="3348">
                  <c:v>5.0743951564099996</c:v>
                </c:pt>
                <c:pt idx="3349">
                  <c:v>5.2991058740700003</c:v>
                </c:pt>
                <c:pt idx="3350">
                  <c:v>5.2841676556000001</c:v>
                </c:pt>
                <c:pt idx="3351">
                  <c:v>5.0254024195999998</c:v>
                </c:pt>
                <c:pt idx="3352">
                  <c:v>5.3651531053900001</c:v>
                </c:pt>
                <c:pt idx="3353">
                  <c:v>5.5410902653600003</c:v>
                </c:pt>
                <c:pt idx="3354">
                  <c:v>5.0254024195999998</c:v>
                </c:pt>
                <c:pt idx="3355">
                  <c:v>5.3922050532699997</c:v>
                </c:pt>
                <c:pt idx="3356">
                  <c:v>5.3719555231399996</c:v>
                </c:pt>
                <c:pt idx="3357">
                  <c:v>5.5521493781300002</c:v>
                </c:pt>
                <c:pt idx="3358">
                  <c:v>5.4570656770700001</c:v>
                </c:pt>
                <c:pt idx="3359">
                  <c:v>5.1493108786799997</c:v>
                </c:pt>
                <c:pt idx="3360">
                  <c:v>5.4512643680000004</c:v>
                </c:pt>
                <c:pt idx="3361">
                  <c:v>5.4437334366499996</c:v>
                </c:pt>
                <c:pt idx="3362">
                  <c:v>5.1390659732600001</c:v>
                </c:pt>
                <c:pt idx="3363">
                  <c:v>5.0827566948899996</c:v>
                </c:pt>
                <c:pt idx="3364">
                  <c:v>5.1621851619200001</c:v>
                </c:pt>
                <c:pt idx="3365">
                  <c:v>5.2270786574699999</c:v>
                </c:pt>
                <c:pt idx="3366">
                  <c:v>5.0806511051700003</c:v>
                </c:pt>
                <c:pt idx="3367">
                  <c:v>5.0158071964399999</c:v>
                </c:pt>
                <c:pt idx="3368">
                  <c:v>5.5992661557899996</c:v>
                </c:pt>
                <c:pt idx="3369">
                  <c:v>5.4382398971099999</c:v>
                </c:pt>
                <c:pt idx="3370">
                  <c:v>5.0230777827399997</c:v>
                </c:pt>
                <c:pt idx="3371">
                  <c:v>5.1195290939699998</c:v>
                </c:pt>
                <c:pt idx="3372">
                  <c:v>5.0313660686599997</c:v>
                </c:pt>
                <c:pt idx="3373">
                  <c:v>5.4946098110700001</c:v>
                </c:pt>
                <c:pt idx="3374">
                  <c:v>5.5886961701300004</c:v>
                </c:pt>
                <c:pt idx="3375">
                  <c:v>5.07336266124</c:v>
                </c:pt>
                <c:pt idx="3376">
                  <c:v>5.4622480299399996</c:v>
                </c:pt>
                <c:pt idx="3377">
                  <c:v>5.1158361236900003</c:v>
                </c:pt>
                <c:pt idx="3378">
                  <c:v>5.3136882464499999</c:v>
                </c:pt>
                <c:pt idx="3379">
                  <c:v>5.3732601144099998</c:v>
                </c:pt>
                <c:pt idx="3380">
                  <c:v>5.2892278907200003</c:v>
                </c:pt>
                <c:pt idx="3381">
                  <c:v>5.1877787524399999</c:v>
                </c:pt>
                <c:pt idx="3382">
                  <c:v>5.2841676556000001</c:v>
                </c:pt>
                <c:pt idx="3383">
                  <c:v>5.3152316504300003</c:v>
                </c:pt>
                <c:pt idx="3384">
                  <c:v>5.2235536825800004</c:v>
                </c:pt>
                <c:pt idx="3385">
                  <c:v>5.2802325659199996</c:v>
                </c:pt>
                <c:pt idx="3386">
                  <c:v>5.3562591495699996</c:v>
                </c:pt>
                <c:pt idx="3387">
                  <c:v>5.1373246402000001</c:v>
                </c:pt>
                <c:pt idx="3388">
                  <c:v>5.5132486290099996</c:v>
                </c:pt>
                <c:pt idx="3389">
                  <c:v>5.2362260363699997</c:v>
                </c:pt>
                <c:pt idx="3390">
                  <c:v>5.5378712929400002</c:v>
                </c:pt>
                <c:pt idx="3391">
                  <c:v>5.6135731462800003</c:v>
                </c:pt>
                <c:pt idx="3392">
                  <c:v>5.0828205241599997</c:v>
                </c:pt>
                <c:pt idx="3393">
                  <c:v>5.2058667308600004</c:v>
                </c:pt>
                <c:pt idx="3394">
                  <c:v>5.3188414451300003</c:v>
                </c:pt>
                <c:pt idx="3395">
                  <c:v>5.2131316738400004</c:v>
                </c:pt>
                <c:pt idx="3396">
                  <c:v>5.5189879143800002</c:v>
                </c:pt>
                <c:pt idx="3397">
                  <c:v>5.4267921434300002</c:v>
                </c:pt>
                <c:pt idx="3398">
                  <c:v>5.1724694766399999</c:v>
                </c:pt>
                <c:pt idx="3399">
                  <c:v>5.1479817733999997</c:v>
                </c:pt>
                <c:pt idx="3400">
                  <c:v>5.1700478902900002</c:v>
                </c:pt>
                <c:pt idx="3401">
                  <c:v>5.2351034803600003</c:v>
                </c:pt>
                <c:pt idx="3402">
                  <c:v>5.4022120338599997</c:v>
                </c:pt>
                <c:pt idx="3403">
                  <c:v>5.62083305178</c:v>
                </c:pt>
                <c:pt idx="3404">
                  <c:v>5.2235536825800004</c:v>
                </c:pt>
                <c:pt idx="3405">
                  <c:v>5.3361881712199999</c:v>
                </c:pt>
                <c:pt idx="3406">
                  <c:v>5.0897834874600001</c:v>
                </c:pt>
                <c:pt idx="3407">
                  <c:v>5.1485532457999996</c:v>
                </c:pt>
                <c:pt idx="3408">
                  <c:v>5.0547262455400004</c:v>
                </c:pt>
                <c:pt idx="3409">
                  <c:v>5.3515130476100001</c:v>
                </c:pt>
                <c:pt idx="3410">
                  <c:v>5.4310030427099996</c:v>
                </c:pt>
                <c:pt idx="3411">
                  <c:v>5.1338572544099996</c:v>
                </c:pt>
                <c:pt idx="3412">
                  <c:v>5.4302374667900004</c:v>
                </c:pt>
                <c:pt idx="3413">
                  <c:v>5.5924496066799998</c:v>
                </c:pt>
                <c:pt idx="3414">
                  <c:v>5.2695063112099998</c:v>
                </c:pt>
                <c:pt idx="3415">
                  <c:v>5.5378712929400002</c:v>
                </c:pt>
                <c:pt idx="3416">
                  <c:v>5.5101013545699997</c:v>
                </c:pt>
                <c:pt idx="3417">
                  <c:v>5.5412701556300004</c:v>
                </c:pt>
                <c:pt idx="3418">
                  <c:v>5.5289988252700004</c:v>
                </c:pt>
                <c:pt idx="3419">
                  <c:v>5.4811254183300004</c:v>
                </c:pt>
                <c:pt idx="3420">
                  <c:v>5.5058985571800001</c:v>
                </c:pt>
                <c:pt idx="3421">
                  <c:v>5.0599047882199999</c:v>
                </c:pt>
                <c:pt idx="3422">
                  <c:v>5.2732447982500004</c:v>
                </c:pt>
                <c:pt idx="3423">
                  <c:v>5.24796360725</c:v>
                </c:pt>
                <c:pt idx="3424">
                  <c:v>5.5169927336300004</c:v>
                </c:pt>
                <c:pt idx="3425">
                  <c:v>5.0648689438399996</c:v>
                </c:pt>
                <c:pt idx="3426">
                  <c:v>5.5786666519399999</c:v>
                </c:pt>
                <c:pt idx="3427">
                  <c:v>5.47990411422</c:v>
                </c:pt>
                <c:pt idx="3428">
                  <c:v>5.5713386912800003</c:v>
                </c:pt>
                <c:pt idx="3429">
                  <c:v>5.3198608046300002</c:v>
                </c:pt>
                <c:pt idx="3430">
                  <c:v>5.2446644077200002</c:v>
                </c:pt>
                <c:pt idx="3431">
                  <c:v>5.2443804323799998</c:v>
                </c:pt>
                <c:pt idx="3432">
                  <c:v>5.0162870095000001</c:v>
                </c:pt>
                <c:pt idx="3433">
                  <c:v>5.1618016203900003</c:v>
                </c:pt>
                <c:pt idx="3434">
                  <c:v>5.5914772688700003</c:v>
                </c:pt>
                <c:pt idx="3435">
                  <c:v>5.0897834874600001</c:v>
                </c:pt>
                <c:pt idx="3436">
                  <c:v>5.5679179550900004</c:v>
                </c:pt>
                <c:pt idx="3437">
                  <c:v>5.4004547801799996</c:v>
                </c:pt>
                <c:pt idx="3438">
                  <c:v>5.58267172557</c:v>
                </c:pt>
                <c:pt idx="3439">
                  <c:v>5.0132770995299998</c:v>
                </c:pt>
                <c:pt idx="3440">
                  <c:v>5.3198213252600004</c:v>
                </c:pt>
                <c:pt idx="3441">
                  <c:v>5.3747288826000004</c:v>
                </c:pt>
                <c:pt idx="3442">
                  <c:v>5.3294877088700003</c:v>
                </c:pt>
                <c:pt idx="3443">
                  <c:v>5.23937748055</c:v>
                </c:pt>
                <c:pt idx="3444">
                  <c:v>5.5679179550900004</c:v>
                </c:pt>
                <c:pt idx="3445">
                  <c:v>5.1160582703699999</c:v>
                </c:pt>
                <c:pt idx="3446">
                  <c:v>5.5914772688700003</c:v>
                </c:pt>
                <c:pt idx="3447">
                  <c:v>5.5924496066799998</c:v>
                </c:pt>
                <c:pt idx="3448">
                  <c:v>5.2270089447999997</c:v>
                </c:pt>
                <c:pt idx="3449">
                  <c:v>5.5245377268100002</c:v>
                </c:pt>
                <c:pt idx="3450">
                  <c:v>5.1074539339799996</c:v>
                </c:pt>
                <c:pt idx="3451">
                  <c:v>5.4607914333099998</c:v>
                </c:pt>
                <c:pt idx="3452">
                  <c:v>5.47064758404</c:v>
                </c:pt>
                <c:pt idx="3453">
                  <c:v>5.5104850380499997</c:v>
                </c:pt>
                <c:pt idx="3454">
                  <c:v>5.1084320061800002</c:v>
                </c:pt>
                <c:pt idx="3455">
                  <c:v>5.4259075464500004</c:v>
                </c:pt>
                <c:pt idx="3456">
                  <c:v>5.2179880684000004</c:v>
                </c:pt>
                <c:pt idx="3457">
                  <c:v>5.4373319896599996</c:v>
                </c:pt>
                <c:pt idx="3458">
                  <c:v>5.4884388811499996</c:v>
                </c:pt>
                <c:pt idx="3459">
                  <c:v>5.0918461746499997</c:v>
                </c:pt>
                <c:pt idx="3460">
                  <c:v>5.4037179490599998</c:v>
                </c:pt>
                <c:pt idx="3461">
                  <c:v>5.4923916583699999</c:v>
                </c:pt>
                <c:pt idx="3462">
                  <c:v>5.5774354589600001</c:v>
                </c:pt>
                <c:pt idx="3463">
                  <c:v>5.51745364754</c:v>
                </c:pt>
                <c:pt idx="3464">
                  <c:v>5.2720600157000002</c:v>
                </c:pt>
                <c:pt idx="3465">
                  <c:v>5.07336266124</c:v>
                </c:pt>
                <c:pt idx="3466">
                  <c:v>5.3621164056000001</c:v>
                </c:pt>
                <c:pt idx="3467">
                  <c:v>5.5025847202299998</c:v>
                </c:pt>
                <c:pt idx="3468">
                  <c:v>5.5546156590900004</c:v>
                </c:pt>
                <c:pt idx="3469">
                  <c:v>5.2860784059999997</c:v>
                </c:pt>
                <c:pt idx="3470">
                  <c:v>5.0199554822900003</c:v>
                </c:pt>
                <c:pt idx="3471">
                  <c:v>5.3209190369000003</c:v>
                </c:pt>
                <c:pt idx="3472">
                  <c:v>5.0648689438399996</c:v>
                </c:pt>
                <c:pt idx="3473">
                  <c:v>5.1429295654500002</c:v>
                </c:pt>
                <c:pt idx="3474">
                  <c:v>5.0962680054799998</c:v>
                </c:pt>
                <c:pt idx="3475">
                  <c:v>5.1373246402000001</c:v>
                </c:pt>
                <c:pt idx="3476">
                  <c:v>5.0313660686599997</c:v>
                </c:pt>
                <c:pt idx="3477">
                  <c:v>5.6114127827600004</c:v>
                </c:pt>
                <c:pt idx="3478">
                  <c:v>5.1780641163599999</c:v>
                </c:pt>
                <c:pt idx="3479">
                  <c:v>5.4762149689599999</c:v>
                </c:pt>
                <c:pt idx="3480">
                  <c:v>5.5862507596200004</c:v>
                </c:pt>
                <c:pt idx="3481">
                  <c:v>5.6158713695299998</c:v>
                </c:pt>
                <c:pt idx="3482">
                  <c:v>5.0616482203800004</c:v>
                </c:pt>
                <c:pt idx="3483">
                  <c:v>5.5497978029499997</c:v>
                </c:pt>
                <c:pt idx="3484">
                  <c:v>5.3372035391399999</c:v>
                </c:pt>
                <c:pt idx="3485">
                  <c:v>5.0464328072600004</c:v>
                </c:pt>
                <c:pt idx="3486">
                  <c:v>5.3725301591400001</c:v>
                </c:pt>
                <c:pt idx="3487">
                  <c:v>5.04656586681</c:v>
                </c:pt>
                <c:pt idx="3488">
                  <c:v>5.2800352951100002</c:v>
                </c:pt>
                <c:pt idx="3489">
                  <c:v>5.21470733571</c:v>
                </c:pt>
                <c:pt idx="3490">
                  <c:v>5.3437613066800003</c:v>
                </c:pt>
                <c:pt idx="3491">
                  <c:v>5.32284114518</c:v>
                </c:pt>
                <c:pt idx="3492">
                  <c:v>5.0516358977599998</c:v>
                </c:pt>
                <c:pt idx="3493">
                  <c:v>5.5028656821800004</c:v>
                </c:pt>
                <c:pt idx="3494">
                  <c:v>5.1998430785099998</c:v>
                </c:pt>
                <c:pt idx="3495">
                  <c:v>5.0616482203800004</c:v>
                </c:pt>
                <c:pt idx="3496">
                  <c:v>5.1700478902900002</c:v>
                </c:pt>
                <c:pt idx="3497">
                  <c:v>5.0195532260200002</c:v>
                </c:pt>
                <c:pt idx="3498">
                  <c:v>5.33122917729</c:v>
                </c:pt>
                <c:pt idx="3499">
                  <c:v>5.2732447982500004</c:v>
                </c:pt>
                <c:pt idx="3500">
                  <c:v>5.58334564905</c:v>
                </c:pt>
                <c:pt idx="3501">
                  <c:v>5.1720646402000003</c:v>
                </c:pt>
                <c:pt idx="3502">
                  <c:v>5.3209190369000003</c:v>
                </c:pt>
                <c:pt idx="3503">
                  <c:v>5.0254024195999998</c:v>
                </c:pt>
                <c:pt idx="3504">
                  <c:v>5.5767441953799999</c:v>
                </c:pt>
                <c:pt idx="3505">
                  <c:v>5.1394300266200004</c:v>
                </c:pt>
                <c:pt idx="3506">
                  <c:v>5.3882633494899999</c:v>
                </c:pt>
                <c:pt idx="3507">
                  <c:v>5.6144787578099997</c:v>
                </c:pt>
                <c:pt idx="3508">
                  <c:v>5.2832686445599997</c:v>
                </c:pt>
                <c:pt idx="3509">
                  <c:v>5.3063178194800003</c:v>
                </c:pt>
                <c:pt idx="3510">
                  <c:v>5.0806511051700003</c:v>
                </c:pt>
                <c:pt idx="3511">
                  <c:v>5.1385952791999996</c:v>
                </c:pt>
                <c:pt idx="3512">
                  <c:v>5.1545110316400002</c:v>
                </c:pt>
                <c:pt idx="3513">
                  <c:v>5.4950287917800003</c:v>
                </c:pt>
                <c:pt idx="3514">
                  <c:v>5.5667449684900001</c:v>
                </c:pt>
                <c:pt idx="3515">
                  <c:v>5.3198608046300002</c:v>
                </c:pt>
                <c:pt idx="3516">
                  <c:v>5.4762149689599999</c:v>
                </c:pt>
                <c:pt idx="3517">
                  <c:v>5.4071067519599998</c:v>
                </c:pt>
                <c:pt idx="3518">
                  <c:v>5.5084049118799996</c:v>
                </c:pt>
                <c:pt idx="3519">
                  <c:v>5.2975326017400004</c:v>
                </c:pt>
                <c:pt idx="3520">
                  <c:v>5.1778257982999998</c:v>
                </c:pt>
                <c:pt idx="3521">
                  <c:v>5.4259075464500004</c:v>
                </c:pt>
                <c:pt idx="3522">
                  <c:v>5.5355516429999998</c:v>
                </c:pt>
                <c:pt idx="3523">
                  <c:v>5.2058667308600004</c:v>
                </c:pt>
                <c:pt idx="3524">
                  <c:v>5.2223516634499996</c:v>
                </c:pt>
                <c:pt idx="3525">
                  <c:v>5.1883009785800001</c:v>
                </c:pt>
                <c:pt idx="3526">
                  <c:v>5.08613460783</c:v>
                </c:pt>
                <c:pt idx="3527">
                  <c:v>5.0600561658199998</c:v>
                </c:pt>
                <c:pt idx="3528">
                  <c:v>5.5485394883900003</c:v>
                </c:pt>
                <c:pt idx="3529">
                  <c:v>5.0798407156899996</c:v>
                </c:pt>
                <c:pt idx="3530">
                  <c:v>5.0613145882400001</c:v>
                </c:pt>
                <c:pt idx="3531">
                  <c:v>5.4584346679699998</c:v>
                </c:pt>
                <c:pt idx="3532">
                  <c:v>5.0440911793899996</c:v>
                </c:pt>
                <c:pt idx="3533">
                  <c:v>5.4813811024700003</c:v>
                </c:pt>
                <c:pt idx="3534">
                  <c:v>5.5356852487400001</c:v>
                </c:pt>
                <c:pt idx="3535">
                  <c:v>5.0935899029199998</c:v>
                </c:pt>
                <c:pt idx="3536">
                  <c:v>5.28925879203</c:v>
                </c:pt>
                <c:pt idx="3537">
                  <c:v>5.4537243876800003</c:v>
                </c:pt>
                <c:pt idx="3538">
                  <c:v>5.0885770615699997</c:v>
                </c:pt>
                <c:pt idx="3539">
                  <c:v>5.0741287435200002</c:v>
                </c:pt>
                <c:pt idx="3540">
                  <c:v>5.0798407156899996</c:v>
                </c:pt>
                <c:pt idx="3541">
                  <c:v>5.4456943771799997</c:v>
                </c:pt>
                <c:pt idx="3542">
                  <c:v>5.2192038383600003</c:v>
                </c:pt>
                <c:pt idx="3543">
                  <c:v>5.6186045138800003</c:v>
                </c:pt>
                <c:pt idx="3544">
                  <c:v>5.3332688574200002</c:v>
                </c:pt>
                <c:pt idx="3545">
                  <c:v>5.051421114</c:v>
                </c:pt>
                <c:pt idx="3546">
                  <c:v>5.4811254183300004</c:v>
                </c:pt>
                <c:pt idx="3547">
                  <c:v>5.4043516187199998</c:v>
                </c:pt>
                <c:pt idx="3548">
                  <c:v>5.1922654935699999</c:v>
                </c:pt>
                <c:pt idx="3549">
                  <c:v>5.6186043991099996</c:v>
                </c:pt>
                <c:pt idx="3550">
                  <c:v>5.0233450874700001</c:v>
                </c:pt>
                <c:pt idx="3551">
                  <c:v>5.3191890015899999</c:v>
                </c:pt>
                <c:pt idx="3552">
                  <c:v>5.4353800226100004</c:v>
                </c:pt>
                <c:pt idx="3553">
                  <c:v>5.4762149689599999</c:v>
                </c:pt>
                <c:pt idx="3554">
                  <c:v>5.5362608824199997</c:v>
                </c:pt>
                <c:pt idx="3555">
                  <c:v>5.1373246402000001</c:v>
                </c:pt>
                <c:pt idx="3556">
                  <c:v>5.5284376690399997</c:v>
                </c:pt>
                <c:pt idx="3557">
                  <c:v>5.5083301138199996</c:v>
                </c:pt>
                <c:pt idx="3558">
                  <c:v>5.5218278389900002</c:v>
                </c:pt>
                <c:pt idx="3559">
                  <c:v>5.2180521504400001</c:v>
                </c:pt>
                <c:pt idx="3560">
                  <c:v>5.2720600157000002</c:v>
                </c:pt>
                <c:pt idx="3561">
                  <c:v>5.4437334366499996</c:v>
                </c:pt>
                <c:pt idx="3562">
                  <c:v>5.5982616353600001</c:v>
                </c:pt>
                <c:pt idx="3563">
                  <c:v>5.4955915038900001</c:v>
                </c:pt>
                <c:pt idx="3564">
                  <c:v>5.5362608824199997</c:v>
                </c:pt>
                <c:pt idx="3565">
                  <c:v>5.5095129605100004</c:v>
                </c:pt>
                <c:pt idx="3566">
                  <c:v>5.1557998538299996</c:v>
                </c:pt>
                <c:pt idx="3567">
                  <c:v>5.0313660686599997</c:v>
                </c:pt>
                <c:pt idx="3568">
                  <c:v>5.3322991240900004</c:v>
                </c:pt>
                <c:pt idx="3569">
                  <c:v>5.3188414451300003</c:v>
                </c:pt>
                <c:pt idx="3570">
                  <c:v>5.5743078050700001</c:v>
                </c:pt>
                <c:pt idx="3571">
                  <c:v>5.2722856648200001</c:v>
                </c:pt>
                <c:pt idx="3572">
                  <c:v>5.50762951936</c:v>
                </c:pt>
                <c:pt idx="3573">
                  <c:v>5.4086282585100003</c:v>
                </c:pt>
                <c:pt idx="3574">
                  <c:v>5.2272919304799998</c:v>
                </c:pt>
                <c:pt idx="3575">
                  <c:v>5.29598723359</c:v>
                </c:pt>
                <c:pt idx="3576">
                  <c:v>5.1390659732600001</c:v>
                </c:pt>
                <c:pt idx="3577">
                  <c:v>5.2915184022500004</c:v>
                </c:pt>
                <c:pt idx="3578">
                  <c:v>5.5291428470500001</c:v>
                </c:pt>
                <c:pt idx="3579">
                  <c:v>5.3635770226900004</c:v>
                </c:pt>
                <c:pt idx="3580">
                  <c:v>5.5064106490700002</c:v>
                </c:pt>
                <c:pt idx="3581">
                  <c:v>5.3437613066800003</c:v>
                </c:pt>
                <c:pt idx="3582">
                  <c:v>5.2611688084699999</c:v>
                </c:pt>
                <c:pt idx="3583">
                  <c:v>5.5320122564499998</c:v>
                </c:pt>
                <c:pt idx="3584">
                  <c:v>5.2622879024699998</c:v>
                </c:pt>
                <c:pt idx="3585">
                  <c:v>5.2595791585900002</c:v>
                </c:pt>
                <c:pt idx="3586">
                  <c:v>5.5095129605100004</c:v>
                </c:pt>
                <c:pt idx="3587">
                  <c:v>5.6036122732899996</c:v>
                </c:pt>
                <c:pt idx="3588">
                  <c:v>5.0625678558600002</c:v>
                </c:pt>
                <c:pt idx="3589">
                  <c:v>5.5058985571800001</c:v>
                </c:pt>
                <c:pt idx="3590">
                  <c:v>5.4005909891400004</c:v>
                </c:pt>
                <c:pt idx="3591">
                  <c:v>5.4698667057800003</c:v>
                </c:pt>
                <c:pt idx="3592">
                  <c:v>5.0715579438500002</c:v>
                </c:pt>
                <c:pt idx="3593">
                  <c:v>5.0458823552099998</c:v>
                </c:pt>
                <c:pt idx="3594">
                  <c:v>5.3721875677900002</c:v>
                </c:pt>
                <c:pt idx="3595">
                  <c:v>5.5235722036999997</c:v>
                </c:pt>
                <c:pt idx="3596">
                  <c:v>5.0400872987599996</c:v>
                </c:pt>
                <c:pt idx="3597">
                  <c:v>5.38105874732</c:v>
                </c:pt>
                <c:pt idx="3598">
                  <c:v>5.0827566948899996</c:v>
                </c:pt>
                <c:pt idx="3599">
                  <c:v>5.1361361877</c:v>
                </c:pt>
                <c:pt idx="3600">
                  <c:v>5.3092826434399996</c:v>
                </c:pt>
                <c:pt idx="3601">
                  <c:v>5.1056905087200004</c:v>
                </c:pt>
                <c:pt idx="3602">
                  <c:v>5.2233353494800001</c:v>
                </c:pt>
                <c:pt idx="3603">
                  <c:v>5.1394300266200004</c:v>
                </c:pt>
                <c:pt idx="3604">
                  <c:v>5.4326333740399999</c:v>
                </c:pt>
                <c:pt idx="3605">
                  <c:v>5.3666504054799997</c:v>
                </c:pt>
                <c:pt idx="3606">
                  <c:v>5.4811180109200004</c:v>
                </c:pt>
                <c:pt idx="3607">
                  <c:v>5.4578681445399999</c:v>
                </c:pt>
                <c:pt idx="3608">
                  <c:v>5.0784940891500003</c:v>
                </c:pt>
                <c:pt idx="3609">
                  <c:v>5.4528954183499998</c:v>
                </c:pt>
                <c:pt idx="3610">
                  <c:v>5.47064758404</c:v>
                </c:pt>
                <c:pt idx="3611">
                  <c:v>5.5049001903399999</c:v>
                </c:pt>
                <c:pt idx="3612">
                  <c:v>5.0625678558600002</c:v>
                </c:pt>
                <c:pt idx="3613">
                  <c:v>5.1719850995199996</c:v>
                </c:pt>
                <c:pt idx="3614">
                  <c:v>5.2767432365499998</c:v>
                </c:pt>
                <c:pt idx="3615">
                  <c:v>5.3141030116600003</c:v>
                </c:pt>
                <c:pt idx="3616">
                  <c:v>5.5767441953799999</c:v>
                </c:pt>
                <c:pt idx="3617">
                  <c:v>5.2892278907200003</c:v>
                </c:pt>
                <c:pt idx="3618">
                  <c:v>5.1502906919200004</c:v>
                </c:pt>
                <c:pt idx="3619">
                  <c:v>5.0402425605000003</c:v>
                </c:pt>
                <c:pt idx="3620">
                  <c:v>5.4982073812000003</c:v>
                </c:pt>
                <c:pt idx="3621">
                  <c:v>5.3171824076599998</c:v>
                </c:pt>
                <c:pt idx="3622">
                  <c:v>5.60143662735</c:v>
                </c:pt>
                <c:pt idx="3623">
                  <c:v>5.48512682444</c:v>
                </c:pt>
                <c:pt idx="3624">
                  <c:v>5.5169927336300004</c:v>
                </c:pt>
                <c:pt idx="3625">
                  <c:v>5.5303943690399997</c:v>
                </c:pt>
                <c:pt idx="3626">
                  <c:v>5.1637288613300001</c:v>
                </c:pt>
                <c:pt idx="3627">
                  <c:v>5.4956586283100002</c:v>
                </c:pt>
                <c:pt idx="3628">
                  <c:v>5.1700478902900002</c:v>
                </c:pt>
                <c:pt idx="3629">
                  <c:v>5.34412804882</c:v>
                </c:pt>
                <c:pt idx="3630">
                  <c:v>5.2446644077200002</c:v>
                </c:pt>
                <c:pt idx="3631">
                  <c:v>5.33081532935</c:v>
                </c:pt>
                <c:pt idx="3632">
                  <c:v>5.1898246185300003</c:v>
                </c:pt>
                <c:pt idx="3633">
                  <c:v>5.4388208425100002</c:v>
                </c:pt>
                <c:pt idx="3634">
                  <c:v>5.4584346679699998</c:v>
                </c:pt>
                <c:pt idx="3635">
                  <c:v>5.5032963768999998</c:v>
                </c:pt>
                <c:pt idx="3636">
                  <c:v>5.3945880109099997</c:v>
                </c:pt>
                <c:pt idx="3637">
                  <c:v>5.48825190177</c:v>
                </c:pt>
                <c:pt idx="3638">
                  <c:v>5.1177125403100003</c:v>
                </c:pt>
                <c:pt idx="3639">
                  <c:v>5.5331683177100004</c:v>
                </c:pt>
                <c:pt idx="3640">
                  <c:v>5.2460768372600004</c:v>
                </c:pt>
                <c:pt idx="3641">
                  <c:v>5.2129235066100001</c:v>
                </c:pt>
                <c:pt idx="3642">
                  <c:v>5.4371745884199996</c:v>
                </c:pt>
                <c:pt idx="3643">
                  <c:v>5.5878679913199996</c:v>
                </c:pt>
                <c:pt idx="3644">
                  <c:v>5.5091611979200001</c:v>
                </c:pt>
                <c:pt idx="3645">
                  <c:v>5.1158361236900003</c:v>
                </c:pt>
                <c:pt idx="3646">
                  <c:v>5.5811994183899998</c:v>
                </c:pt>
                <c:pt idx="3647">
                  <c:v>5.3158022575499997</c:v>
                </c:pt>
                <c:pt idx="3648">
                  <c:v>5.5307424529600002</c:v>
                </c:pt>
                <c:pt idx="3649">
                  <c:v>5.0661726001599998</c:v>
                </c:pt>
                <c:pt idx="3650">
                  <c:v>5.1557998538299996</c:v>
                </c:pt>
                <c:pt idx="3651">
                  <c:v>5.0761464786100001</c:v>
                </c:pt>
                <c:pt idx="3652">
                  <c:v>5.0516358977599998</c:v>
                </c:pt>
                <c:pt idx="3653">
                  <c:v>5.1710560909399996</c:v>
                </c:pt>
                <c:pt idx="3654">
                  <c:v>5.1394300266200004</c:v>
                </c:pt>
                <c:pt idx="3655">
                  <c:v>5.38133998105</c:v>
                </c:pt>
                <c:pt idx="3656">
                  <c:v>5.3716635295000001</c:v>
                </c:pt>
                <c:pt idx="3657">
                  <c:v>5.4512826131500001</c:v>
                </c:pt>
                <c:pt idx="3658">
                  <c:v>5.3329116324600001</c:v>
                </c:pt>
                <c:pt idx="3659">
                  <c:v>5.2027363796300001</c:v>
                </c:pt>
                <c:pt idx="3660">
                  <c:v>5.2982207242600001</c:v>
                </c:pt>
                <c:pt idx="3661">
                  <c:v>5.6036122732899996</c:v>
                </c:pt>
                <c:pt idx="3662">
                  <c:v>5.5228426049600001</c:v>
                </c:pt>
                <c:pt idx="3663">
                  <c:v>5.0843442592599999</c:v>
                </c:pt>
                <c:pt idx="3664">
                  <c:v>5.04656586681</c:v>
                </c:pt>
                <c:pt idx="3665">
                  <c:v>5.5660273072499997</c:v>
                </c:pt>
                <c:pt idx="3666">
                  <c:v>5.4355779373699997</c:v>
                </c:pt>
                <c:pt idx="3667">
                  <c:v>5.6005405658400003</c:v>
                </c:pt>
                <c:pt idx="3668">
                  <c:v>5.1998430785099998</c:v>
                </c:pt>
                <c:pt idx="3669">
                  <c:v>5.1978811055099996</c:v>
                </c:pt>
                <c:pt idx="3670">
                  <c:v>5.0313660686599997</c:v>
                </c:pt>
                <c:pt idx="3671">
                  <c:v>5.4611629215599997</c:v>
                </c:pt>
                <c:pt idx="3672">
                  <c:v>5.5886961701300004</c:v>
                </c:pt>
                <c:pt idx="3673">
                  <c:v>5.0715579438500002</c:v>
                </c:pt>
                <c:pt idx="3674">
                  <c:v>5.2233353494800001</c:v>
                </c:pt>
                <c:pt idx="3675">
                  <c:v>5.2153237086699997</c:v>
                </c:pt>
                <c:pt idx="3676">
                  <c:v>5.3562591495699996</c:v>
                </c:pt>
                <c:pt idx="3677">
                  <c:v>5.2522273983599996</c:v>
                </c:pt>
                <c:pt idx="3678">
                  <c:v>5.5355516429999998</c:v>
                </c:pt>
                <c:pt idx="3679">
                  <c:v>5.1715016340000002</c:v>
                </c:pt>
                <c:pt idx="3680">
                  <c:v>5.0806511051700003</c:v>
                </c:pt>
                <c:pt idx="3681">
                  <c:v>5.4043770325500002</c:v>
                </c:pt>
                <c:pt idx="3682">
                  <c:v>5.3613550055600001</c:v>
                </c:pt>
                <c:pt idx="3683">
                  <c:v>5.4401637113500003</c:v>
                </c:pt>
                <c:pt idx="3684">
                  <c:v>5.3589821638200004</c:v>
                </c:pt>
                <c:pt idx="3685">
                  <c:v>5.4909583877700001</c:v>
                </c:pt>
                <c:pt idx="3686">
                  <c:v>5.4512643680000004</c:v>
                </c:pt>
                <c:pt idx="3687">
                  <c:v>5.3438504912799996</c:v>
                </c:pt>
                <c:pt idx="3688">
                  <c:v>5.4563462021599998</c:v>
                </c:pt>
                <c:pt idx="3689">
                  <c:v>5.2764889956800003</c:v>
                </c:pt>
                <c:pt idx="3690">
                  <c:v>5.0308594205999997</c:v>
                </c:pt>
                <c:pt idx="3691">
                  <c:v>5.5091611979200001</c:v>
                </c:pt>
                <c:pt idx="3692">
                  <c:v>5.5414489146600001</c:v>
                </c:pt>
                <c:pt idx="3693">
                  <c:v>5.5284376690399997</c:v>
                </c:pt>
                <c:pt idx="3694">
                  <c:v>5.2137171388799999</c:v>
                </c:pt>
                <c:pt idx="3695">
                  <c:v>5.2065646797099996</c:v>
                </c:pt>
                <c:pt idx="3696">
                  <c:v>5.051421114</c:v>
                </c:pt>
                <c:pt idx="3697">
                  <c:v>5.0606682435200003</c:v>
                </c:pt>
                <c:pt idx="3698">
                  <c:v>5.0186765094699997</c:v>
                </c:pt>
                <c:pt idx="3699">
                  <c:v>5.0199554822900003</c:v>
                </c:pt>
                <c:pt idx="3700">
                  <c:v>5.2595791585900002</c:v>
                </c:pt>
                <c:pt idx="3701">
                  <c:v>5.3716635295000001</c:v>
                </c:pt>
                <c:pt idx="3702">
                  <c:v>5.10093805078</c:v>
                </c:pt>
                <c:pt idx="3703">
                  <c:v>5.5992661557899996</c:v>
                </c:pt>
                <c:pt idx="3704">
                  <c:v>5.0520638240700002</c:v>
                </c:pt>
                <c:pt idx="3705">
                  <c:v>5.4101589519999997</c:v>
                </c:pt>
                <c:pt idx="3706">
                  <c:v>5.19734334308</c:v>
                </c:pt>
                <c:pt idx="3707">
                  <c:v>5.1160582703699999</c:v>
                </c:pt>
                <c:pt idx="3708">
                  <c:v>5.07154467274</c:v>
                </c:pt>
                <c:pt idx="3709">
                  <c:v>5.2930408265300004</c:v>
                </c:pt>
                <c:pt idx="3710">
                  <c:v>5.2058667308600004</c:v>
                </c:pt>
                <c:pt idx="3711">
                  <c:v>5.0962680054799998</c:v>
                </c:pt>
                <c:pt idx="3712">
                  <c:v>5.4030591919099997</c:v>
                </c:pt>
                <c:pt idx="3713">
                  <c:v>5.5773719746300001</c:v>
                </c:pt>
                <c:pt idx="3714">
                  <c:v>5.3716635295000001</c:v>
                </c:pt>
                <c:pt idx="3715">
                  <c:v>5.4999067446499996</c:v>
                </c:pt>
                <c:pt idx="3716">
                  <c:v>5.3650285184099999</c:v>
                </c:pt>
                <c:pt idx="3717">
                  <c:v>5.4775218539799999</c:v>
                </c:pt>
                <c:pt idx="3718">
                  <c:v>5.2169740234299997</c:v>
                </c:pt>
                <c:pt idx="3719">
                  <c:v>5.2822489314199998</c:v>
                </c:pt>
                <c:pt idx="3720">
                  <c:v>5.2695063112099998</c:v>
                </c:pt>
                <c:pt idx="3721">
                  <c:v>5.5032963768999998</c:v>
                </c:pt>
                <c:pt idx="3722">
                  <c:v>5.2975326017400004</c:v>
                </c:pt>
                <c:pt idx="3723">
                  <c:v>5.2409296048199998</c:v>
                </c:pt>
                <c:pt idx="3724">
                  <c:v>5.3730651870299999</c:v>
                </c:pt>
                <c:pt idx="3725">
                  <c:v>5.2393486606100002</c:v>
                </c:pt>
                <c:pt idx="3726">
                  <c:v>5.2616168416000004</c:v>
                </c:pt>
                <c:pt idx="3727">
                  <c:v>5.3239879061000002</c:v>
                </c:pt>
                <c:pt idx="3728">
                  <c:v>5.0784436825799997</c:v>
                </c:pt>
                <c:pt idx="3729">
                  <c:v>5.040242364</c:v>
                </c:pt>
                <c:pt idx="3730">
                  <c:v>5.1978811055099996</c:v>
                </c:pt>
                <c:pt idx="3731">
                  <c:v>5.6186043991099996</c:v>
                </c:pt>
                <c:pt idx="3732">
                  <c:v>5.0516358977599998</c:v>
                </c:pt>
                <c:pt idx="3733">
                  <c:v>5.4465699350500003</c:v>
                </c:pt>
                <c:pt idx="3734">
                  <c:v>5.4648148871200002</c:v>
                </c:pt>
                <c:pt idx="3735">
                  <c:v>5.5049001903399999</c:v>
                </c:pt>
                <c:pt idx="3736">
                  <c:v>5.4131383065699996</c:v>
                </c:pt>
                <c:pt idx="3737">
                  <c:v>5.3361881712199999</c:v>
                </c:pt>
                <c:pt idx="3738">
                  <c:v>5.5597340984999999</c:v>
                </c:pt>
                <c:pt idx="3739">
                  <c:v>5.47212315164</c:v>
                </c:pt>
                <c:pt idx="3740">
                  <c:v>5.47990411422</c:v>
                </c:pt>
                <c:pt idx="3741">
                  <c:v>5.3118246889299998</c:v>
                </c:pt>
                <c:pt idx="3742">
                  <c:v>5.3878155102800003</c:v>
                </c:pt>
                <c:pt idx="3743">
                  <c:v>5.5992661557899996</c:v>
                </c:pt>
                <c:pt idx="3744">
                  <c:v>5.5956826729199998</c:v>
                </c:pt>
                <c:pt idx="3745">
                  <c:v>5.0935899029199998</c:v>
                </c:pt>
                <c:pt idx="3746">
                  <c:v>5.0265471718499999</c:v>
                </c:pt>
                <c:pt idx="3747">
                  <c:v>5.5410902653600003</c:v>
                </c:pt>
                <c:pt idx="3748">
                  <c:v>5.1192888841400004</c:v>
                </c:pt>
                <c:pt idx="3749">
                  <c:v>5.4935898929200002</c:v>
                </c:pt>
                <c:pt idx="3750">
                  <c:v>5.6085602206600003</c:v>
                </c:pt>
                <c:pt idx="3751">
                  <c:v>5.2841676556000001</c:v>
                </c:pt>
                <c:pt idx="3752">
                  <c:v>5.3393711226400002</c:v>
                </c:pt>
                <c:pt idx="3753">
                  <c:v>5.5195838012199996</c:v>
                </c:pt>
                <c:pt idx="3754">
                  <c:v>5.4131383065699996</c:v>
                </c:pt>
                <c:pt idx="3755">
                  <c:v>5.4982073812000003</c:v>
                </c:pt>
                <c:pt idx="3756">
                  <c:v>5.5485394883900003</c:v>
                </c:pt>
                <c:pt idx="3757">
                  <c:v>5.3635023696699999</c:v>
                </c:pt>
                <c:pt idx="3758">
                  <c:v>5.1190617756299996</c:v>
                </c:pt>
                <c:pt idx="3759">
                  <c:v>5.3239879061000002</c:v>
                </c:pt>
                <c:pt idx="3760">
                  <c:v>5.3939681867899996</c:v>
                </c:pt>
                <c:pt idx="3761">
                  <c:v>5.4429715191100003</c:v>
                </c:pt>
                <c:pt idx="3762">
                  <c:v>5.2239103479800004</c:v>
                </c:pt>
                <c:pt idx="3763">
                  <c:v>5.5035186342699998</c:v>
                </c:pt>
                <c:pt idx="3764">
                  <c:v>5.3329116324600001</c:v>
                </c:pt>
                <c:pt idx="3765">
                  <c:v>5.2153237086699997</c:v>
                </c:pt>
                <c:pt idx="3766">
                  <c:v>5.1839654911500004</c:v>
                </c:pt>
                <c:pt idx="3767">
                  <c:v>5.1341367558800002</c:v>
                </c:pt>
                <c:pt idx="3768">
                  <c:v>5.3732601144099998</c:v>
                </c:pt>
                <c:pt idx="3769">
                  <c:v>5.1937704742699999</c:v>
                </c:pt>
                <c:pt idx="3770">
                  <c:v>5.5542558095199999</c:v>
                </c:pt>
                <c:pt idx="3771">
                  <c:v>5.3136882464499999</c:v>
                </c:pt>
                <c:pt idx="3772">
                  <c:v>5.0497981598699999</c:v>
                </c:pt>
                <c:pt idx="3773">
                  <c:v>5.1094981903900001</c:v>
                </c:pt>
                <c:pt idx="3774">
                  <c:v>5.0308594205999997</c:v>
                </c:pt>
                <c:pt idx="3775">
                  <c:v>5.37146277109</c:v>
                </c:pt>
                <c:pt idx="3776">
                  <c:v>5.3870705586199996</c:v>
                </c:pt>
                <c:pt idx="3777">
                  <c:v>5.56784568471</c:v>
                </c:pt>
                <c:pt idx="3778">
                  <c:v>5.4355779373699997</c:v>
                </c:pt>
                <c:pt idx="3779">
                  <c:v>5.3620284551799999</c:v>
                </c:pt>
                <c:pt idx="3780">
                  <c:v>5.5228426049600001</c:v>
                </c:pt>
                <c:pt idx="3781">
                  <c:v>5.60927641365</c:v>
                </c:pt>
                <c:pt idx="3782">
                  <c:v>5.4947499563699997</c:v>
                </c:pt>
                <c:pt idx="3783">
                  <c:v>5.1839654911500004</c:v>
                </c:pt>
                <c:pt idx="3784">
                  <c:v>5.3294176162599998</c:v>
                </c:pt>
                <c:pt idx="3785">
                  <c:v>5.2004242560299998</c:v>
                </c:pt>
                <c:pt idx="3786">
                  <c:v>5.2910276663599998</c:v>
                </c:pt>
                <c:pt idx="3787">
                  <c:v>5.1883009785800001</c:v>
                </c:pt>
                <c:pt idx="3788">
                  <c:v>5.16066414351</c:v>
                </c:pt>
                <c:pt idx="3789">
                  <c:v>5.4030591919099997</c:v>
                </c:pt>
                <c:pt idx="3790">
                  <c:v>5.6170495783099996</c:v>
                </c:pt>
                <c:pt idx="3791">
                  <c:v>5.4811254183300004</c:v>
                </c:pt>
                <c:pt idx="3792">
                  <c:v>5.5914772688700003</c:v>
                </c:pt>
                <c:pt idx="3793">
                  <c:v>5.5717212978599999</c:v>
                </c:pt>
                <c:pt idx="3794">
                  <c:v>5.5032963768999998</c:v>
                </c:pt>
                <c:pt idx="3795">
                  <c:v>5.2737235289899997</c:v>
                </c:pt>
                <c:pt idx="3796">
                  <c:v>5.3843462762699996</c:v>
                </c:pt>
                <c:pt idx="3797">
                  <c:v>5.0497981598699999</c:v>
                </c:pt>
                <c:pt idx="3798">
                  <c:v>5.3650285184099999</c:v>
                </c:pt>
                <c:pt idx="3799">
                  <c:v>5.3294877088700003</c:v>
                </c:pt>
                <c:pt idx="3800">
                  <c:v>5.0316397792999998</c:v>
                </c:pt>
                <c:pt idx="3801">
                  <c:v>5.5035186342699998</c:v>
                </c:pt>
                <c:pt idx="3802">
                  <c:v>5.3033892334399999</c:v>
                </c:pt>
                <c:pt idx="3803">
                  <c:v>5.3914667944000003</c:v>
                </c:pt>
                <c:pt idx="3804">
                  <c:v>5.1159997379200002</c:v>
                </c:pt>
                <c:pt idx="3805">
                  <c:v>5.38133998105</c:v>
                </c:pt>
                <c:pt idx="3806">
                  <c:v>5.3294877088700003</c:v>
                </c:pt>
                <c:pt idx="3807">
                  <c:v>5.1623394757099996</c:v>
                </c:pt>
                <c:pt idx="3808">
                  <c:v>5.5947149255799999</c:v>
                </c:pt>
                <c:pt idx="3809">
                  <c:v>5.5411043059800003</c:v>
                </c:pt>
                <c:pt idx="3810">
                  <c:v>5.3355412438799998</c:v>
                </c:pt>
                <c:pt idx="3811">
                  <c:v>5.5982616353600001</c:v>
                </c:pt>
                <c:pt idx="3812">
                  <c:v>5.4780410496999998</c:v>
                </c:pt>
                <c:pt idx="3813">
                  <c:v>5.2947656383600004</c:v>
                </c:pt>
                <c:pt idx="3814">
                  <c:v>5.2004242560299998</c:v>
                </c:pt>
                <c:pt idx="3815">
                  <c:v>5.1406749924800001</c:v>
                </c:pt>
                <c:pt idx="3816">
                  <c:v>5.1394300266200004</c:v>
                </c:pt>
                <c:pt idx="3817">
                  <c:v>5.5154051649999998</c:v>
                </c:pt>
                <c:pt idx="3818">
                  <c:v>5.1330423937200003</c:v>
                </c:pt>
                <c:pt idx="3819">
                  <c:v>5.051421114</c:v>
                </c:pt>
                <c:pt idx="3820">
                  <c:v>5.5355516429999998</c:v>
                </c:pt>
                <c:pt idx="3821">
                  <c:v>5.2393486606100002</c:v>
                </c:pt>
                <c:pt idx="3822">
                  <c:v>5.2233353494800001</c:v>
                </c:pt>
                <c:pt idx="3823">
                  <c:v>5.2991058740700003</c:v>
                </c:pt>
                <c:pt idx="3824">
                  <c:v>5.3232914010399996</c:v>
                </c:pt>
                <c:pt idx="3825">
                  <c:v>5.4748638858799996</c:v>
                </c:pt>
                <c:pt idx="3826">
                  <c:v>5.4136113781999997</c:v>
                </c:pt>
                <c:pt idx="3827">
                  <c:v>5.0681958865199999</c:v>
                </c:pt>
                <c:pt idx="3828">
                  <c:v>5.5886961701300004</c:v>
                </c:pt>
                <c:pt idx="3829">
                  <c:v>5.0825342291100002</c:v>
                </c:pt>
                <c:pt idx="3830">
                  <c:v>5.3202169650200002</c:v>
                </c:pt>
                <c:pt idx="3831">
                  <c:v>5.6006275829799996</c:v>
                </c:pt>
                <c:pt idx="3832">
                  <c:v>5.11097710619</c:v>
                </c:pt>
                <c:pt idx="3833">
                  <c:v>5.0186765094699997</c:v>
                </c:pt>
                <c:pt idx="3834">
                  <c:v>5.2988608443</c:v>
                </c:pt>
                <c:pt idx="3835">
                  <c:v>5.5390165785000001</c:v>
                </c:pt>
                <c:pt idx="3836">
                  <c:v>5.3178357059400003</c:v>
                </c:pt>
                <c:pt idx="3837">
                  <c:v>5.5679179550900004</c:v>
                </c:pt>
                <c:pt idx="3838">
                  <c:v>5.4982073812000003</c:v>
                </c:pt>
                <c:pt idx="3839">
                  <c:v>5.1361361877</c:v>
                </c:pt>
                <c:pt idx="3840">
                  <c:v>5.47064758404</c:v>
                </c:pt>
                <c:pt idx="3841">
                  <c:v>5.2776453228799998</c:v>
                </c:pt>
                <c:pt idx="3842">
                  <c:v>5.3984066630300003</c:v>
                </c:pt>
                <c:pt idx="3843">
                  <c:v>5.3232914010399996</c:v>
                </c:pt>
                <c:pt idx="3844">
                  <c:v>5.5412701556300004</c:v>
                </c:pt>
                <c:pt idx="3845">
                  <c:v>5.4999067446499996</c:v>
                </c:pt>
                <c:pt idx="3846">
                  <c:v>5.3849249527599996</c:v>
                </c:pt>
                <c:pt idx="3847">
                  <c:v>5.1579888228500002</c:v>
                </c:pt>
                <c:pt idx="3848">
                  <c:v>5.47212315164</c:v>
                </c:pt>
                <c:pt idx="3849">
                  <c:v>5.5331683177100004</c:v>
                </c:pt>
                <c:pt idx="3850">
                  <c:v>5.1396489328500001</c:v>
                </c:pt>
                <c:pt idx="3851">
                  <c:v>5.3741903575399999</c:v>
                </c:pt>
                <c:pt idx="3852">
                  <c:v>5.1054141549400001</c:v>
                </c:pt>
                <c:pt idx="3853">
                  <c:v>5.0566670697399996</c:v>
                </c:pt>
                <c:pt idx="3854">
                  <c:v>5.4683175314900003</c:v>
                </c:pt>
                <c:pt idx="3855">
                  <c:v>5.0833557194100001</c:v>
                </c:pt>
                <c:pt idx="3856">
                  <c:v>5.4490345446799999</c:v>
                </c:pt>
                <c:pt idx="3857">
                  <c:v>5.6005405658400003</c:v>
                </c:pt>
                <c:pt idx="3858">
                  <c:v>5.0784436825799997</c:v>
                </c:pt>
                <c:pt idx="3859">
                  <c:v>5.5964417413899996</c:v>
                </c:pt>
                <c:pt idx="3860">
                  <c:v>5.3056906584199997</c:v>
                </c:pt>
                <c:pt idx="3861">
                  <c:v>5.1128259105199998</c:v>
                </c:pt>
                <c:pt idx="3862">
                  <c:v>5.2860784059999997</c:v>
                </c:pt>
                <c:pt idx="3863">
                  <c:v>5.5129100297300004</c:v>
                </c:pt>
                <c:pt idx="3864">
                  <c:v>5.5891372539299997</c:v>
                </c:pt>
                <c:pt idx="3865">
                  <c:v>5.3914667944000003</c:v>
                </c:pt>
                <c:pt idx="3866">
                  <c:v>5.4866989334699996</c:v>
                </c:pt>
                <c:pt idx="3867">
                  <c:v>5.1166289439000003</c:v>
                </c:pt>
                <c:pt idx="3868">
                  <c:v>5.2223516634499996</c:v>
                </c:pt>
                <c:pt idx="3869">
                  <c:v>5.2142218270700003</c:v>
                </c:pt>
                <c:pt idx="3870">
                  <c:v>5.5083301138199996</c:v>
                </c:pt>
                <c:pt idx="3871">
                  <c:v>5.5095129605100004</c:v>
                </c:pt>
                <c:pt idx="3872">
                  <c:v>5.3340548786699999</c:v>
                </c:pt>
                <c:pt idx="3873">
                  <c:v>5.4086282585100003</c:v>
                </c:pt>
                <c:pt idx="3874">
                  <c:v>5.6076928749299997</c:v>
                </c:pt>
                <c:pt idx="3875">
                  <c:v>5.3903039143599996</c:v>
                </c:pt>
                <c:pt idx="3876">
                  <c:v>5.3076917954400002</c:v>
                </c:pt>
                <c:pt idx="3877">
                  <c:v>5.4537243876800003</c:v>
                </c:pt>
                <c:pt idx="3878">
                  <c:v>5.1429295654500002</c:v>
                </c:pt>
                <c:pt idx="3879">
                  <c:v>5.6085735132099996</c:v>
                </c:pt>
                <c:pt idx="3880">
                  <c:v>5.4535734904600002</c:v>
                </c:pt>
                <c:pt idx="3881">
                  <c:v>5.1361361877</c:v>
                </c:pt>
                <c:pt idx="3882">
                  <c:v>5.2826785911299998</c:v>
                </c:pt>
                <c:pt idx="3883">
                  <c:v>5.33371019333</c:v>
                </c:pt>
                <c:pt idx="3884">
                  <c:v>5.4775218539799999</c:v>
                </c:pt>
                <c:pt idx="3885">
                  <c:v>5.2087610024800002</c:v>
                </c:pt>
                <c:pt idx="3886">
                  <c:v>5.4084036257500001</c:v>
                </c:pt>
                <c:pt idx="3887">
                  <c:v>5.3945880109099997</c:v>
                </c:pt>
                <c:pt idx="3888">
                  <c:v>5.5790872413699999</c:v>
                </c:pt>
                <c:pt idx="3889">
                  <c:v>5.2751091079199997</c:v>
                </c:pt>
                <c:pt idx="3890">
                  <c:v>5.39514441687</c:v>
                </c:pt>
                <c:pt idx="3891">
                  <c:v>5.24796360725</c:v>
                </c:pt>
                <c:pt idx="3892">
                  <c:v>5.5521493781300002</c:v>
                </c:pt>
                <c:pt idx="3893">
                  <c:v>5.1485532457999996</c:v>
                </c:pt>
                <c:pt idx="3894">
                  <c:v>5.6082151160700002</c:v>
                </c:pt>
                <c:pt idx="3895">
                  <c:v>5.3136882464499999</c:v>
                </c:pt>
                <c:pt idx="3896">
                  <c:v>5.6048192882099999</c:v>
                </c:pt>
                <c:pt idx="3897">
                  <c:v>5.0254024195999998</c:v>
                </c:pt>
                <c:pt idx="3898">
                  <c:v>5.2163187500900001</c:v>
                </c:pt>
                <c:pt idx="3899">
                  <c:v>5.2841676556000001</c:v>
                </c:pt>
                <c:pt idx="3900">
                  <c:v>5.3635352287</c:v>
                </c:pt>
                <c:pt idx="3901">
                  <c:v>5.2839333680999996</c:v>
                </c:pt>
                <c:pt idx="3902">
                  <c:v>5.2724800920000003</c:v>
                </c:pt>
                <c:pt idx="3903">
                  <c:v>5.4906856420499999</c:v>
                </c:pt>
                <c:pt idx="3904">
                  <c:v>5.5393075665999998</c:v>
                </c:pt>
                <c:pt idx="3905">
                  <c:v>5.2687296887799997</c:v>
                </c:pt>
                <c:pt idx="3906">
                  <c:v>5.5307424529600002</c:v>
                </c:pt>
                <c:pt idx="3907">
                  <c:v>5.5914772688700003</c:v>
                </c:pt>
                <c:pt idx="3908">
                  <c:v>5.4437334366499996</c:v>
                </c:pt>
                <c:pt idx="3909">
                  <c:v>5.0233450874700001</c:v>
                </c:pt>
                <c:pt idx="3910">
                  <c:v>5.2841676556000001</c:v>
                </c:pt>
                <c:pt idx="3911">
                  <c:v>5.2270089447999997</c:v>
                </c:pt>
                <c:pt idx="3912">
                  <c:v>5.4840280321300003</c:v>
                </c:pt>
                <c:pt idx="3913">
                  <c:v>5.1479817733999997</c:v>
                </c:pt>
                <c:pt idx="3914">
                  <c:v>5.1399732974400001</c:v>
                </c:pt>
                <c:pt idx="3915">
                  <c:v>5.1020981033300004</c:v>
                </c:pt>
                <c:pt idx="3916">
                  <c:v>5.5660273072499997</c:v>
                </c:pt>
                <c:pt idx="3917">
                  <c:v>5.5993621330799996</c:v>
                </c:pt>
                <c:pt idx="3918">
                  <c:v>5.5025847202299998</c:v>
                </c:pt>
                <c:pt idx="3919">
                  <c:v>5.08046917318</c:v>
                </c:pt>
                <c:pt idx="3920">
                  <c:v>5.4880408798399998</c:v>
                </c:pt>
                <c:pt idx="3921">
                  <c:v>5.5266636094399999</c:v>
                </c:pt>
                <c:pt idx="3922">
                  <c:v>5.5774354589600001</c:v>
                </c:pt>
                <c:pt idx="3923">
                  <c:v>5.0935899029199998</c:v>
                </c:pt>
                <c:pt idx="3924">
                  <c:v>5.3365030201800003</c:v>
                </c:pt>
                <c:pt idx="3925">
                  <c:v>5.5891372539299997</c:v>
                </c:pt>
                <c:pt idx="3926">
                  <c:v>5.1839654911500004</c:v>
                </c:pt>
                <c:pt idx="3927">
                  <c:v>5.1749519670000002</c:v>
                </c:pt>
                <c:pt idx="3928">
                  <c:v>5.5346323447500003</c:v>
                </c:pt>
                <c:pt idx="3929">
                  <c:v>5.0753525997800004</c:v>
                </c:pt>
                <c:pt idx="3930">
                  <c:v>5.2814301809900002</c:v>
                </c:pt>
                <c:pt idx="3931">
                  <c:v>5.0497981598699999</c:v>
                </c:pt>
                <c:pt idx="3932">
                  <c:v>5.5713386912800003</c:v>
                </c:pt>
                <c:pt idx="3933">
                  <c:v>5.2910276663599998</c:v>
                </c:pt>
                <c:pt idx="3934">
                  <c:v>5.5219900122799999</c:v>
                </c:pt>
                <c:pt idx="3935">
                  <c:v>5.58334564905</c:v>
                </c:pt>
                <c:pt idx="3936">
                  <c:v>5.2438210734300004</c:v>
                </c:pt>
                <c:pt idx="3937">
                  <c:v>5.26502491919</c:v>
                </c:pt>
                <c:pt idx="3938">
                  <c:v>5.1734210131999996</c:v>
                </c:pt>
                <c:pt idx="3939">
                  <c:v>5.3294176162599998</c:v>
                </c:pt>
                <c:pt idx="3940">
                  <c:v>5.5028656821800004</c:v>
                </c:pt>
                <c:pt idx="3941">
                  <c:v>5.15055940438</c:v>
                </c:pt>
                <c:pt idx="3942">
                  <c:v>5.1506369753100003</c:v>
                </c:pt>
                <c:pt idx="3943">
                  <c:v>5.6135731462800003</c:v>
                </c:pt>
                <c:pt idx="3944">
                  <c:v>5.4775218539799999</c:v>
                </c:pt>
                <c:pt idx="3945">
                  <c:v>5.1080403613299996</c:v>
                </c:pt>
                <c:pt idx="3946">
                  <c:v>5.0978451908700002</c:v>
                </c:pt>
                <c:pt idx="3947">
                  <c:v>5.4749309181600001</c:v>
                </c:pt>
                <c:pt idx="3948">
                  <c:v>5.5725739381599997</c:v>
                </c:pt>
                <c:pt idx="3949">
                  <c:v>5.15055940438</c:v>
                </c:pt>
                <c:pt idx="3950">
                  <c:v>5.1054141549400001</c:v>
                </c:pt>
                <c:pt idx="3951">
                  <c:v>5.1325026278900001</c:v>
                </c:pt>
                <c:pt idx="3952">
                  <c:v>5.4687910233899997</c:v>
                </c:pt>
                <c:pt idx="3953">
                  <c:v>5.3218132273599998</c:v>
                </c:pt>
                <c:pt idx="3954">
                  <c:v>5.1084320061800002</c:v>
                </c:pt>
                <c:pt idx="3955">
                  <c:v>5.1443131555699999</c:v>
                </c:pt>
                <c:pt idx="3956">
                  <c:v>5.0195532260200002</c:v>
                </c:pt>
                <c:pt idx="3957">
                  <c:v>5.0637253983099999</c:v>
                </c:pt>
                <c:pt idx="3958">
                  <c:v>5.2892278907200003</c:v>
                </c:pt>
                <c:pt idx="3959">
                  <c:v>5.4440980763200004</c:v>
                </c:pt>
                <c:pt idx="3960">
                  <c:v>5.5022270356099998</c:v>
                </c:pt>
                <c:pt idx="3961">
                  <c:v>5.0162870095000001</c:v>
                </c:pt>
                <c:pt idx="3962">
                  <c:v>5.0218573335299999</c:v>
                </c:pt>
                <c:pt idx="3963">
                  <c:v>5.3508026938100004</c:v>
                </c:pt>
                <c:pt idx="3964">
                  <c:v>5.2137171388799999</c:v>
                </c:pt>
                <c:pt idx="3965">
                  <c:v>5.0798407156899996</c:v>
                </c:pt>
                <c:pt idx="3966">
                  <c:v>5.3919879951</c:v>
                </c:pt>
                <c:pt idx="3967">
                  <c:v>5.0827566948899996</c:v>
                </c:pt>
                <c:pt idx="3968">
                  <c:v>5.5899729701399998</c:v>
                </c:pt>
                <c:pt idx="3969">
                  <c:v>5.4339809186199997</c:v>
                </c:pt>
                <c:pt idx="3970">
                  <c:v>5.16066414351</c:v>
                </c:pt>
                <c:pt idx="3971">
                  <c:v>5.0685177457400004</c:v>
                </c:pt>
                <c:pt idx="3972">
                  <c:v>5.2982207242600001</c:v>
                </c:pt>
                <c:pt idx="3973">
                  <c:v>5.2695063112099998</c:v>
                </c:pt>
                <c:pt idx="3974">
                  <c:v>5.0165121937599997</c:v>
                </c:pt>
                <c:pt idx="3975">
                  <c:v>5.2397038282399997</c:v>
                </c:pt>
                <c:pt idx="3976">
                  <c:v>5.5195838012199996</c:v>
                </c:pt>
                <c:pt idx="3977">
                  <c:v>5.1446721365199997</c:v>
                </c:pt>
                <c:pt idx="3978">
                  <c:v>5.6129591303300002</c:v>
                </c:pt>
                <c:pt idx="3979">
                  <c:v>5.0685177457400004</c:v>
                </c:pt>
                <c:pt idx="3980">
                  <c:v>5.4777810982700004</c:v>
                </c:pt>
                <c:pt idx="3981">
                  <c:v>5.2737235289899997</c:v>
                </c:pt>
                <c:pt idx="3982">
                  <c:v>5.0935899029199998</c:v>
                </c:pt>
                <c:pt idx="3983">
                  <c:v>5.3984066630300003</c:v>
                </c:pt>
                <c:pt idx="3984">
                  <c:v>5.0885770615699997</c:v>
                </c:pt>
                <c:pt idx="3985">
                  <c:v>5.0833557194100001</c:v>
                </c:pt>
                <c:pt idx="3986">
                  <c:v>5.1077002573000003</c:v>
                </c:pt>
                <c:pt idx="3987">
                  <c:v>5.2833815240800002</c:v>
                </c:pt>
                <c:pt idx="3988">
                  <c:v>5.4909583877700001</c:v>
                </c:pt>
                <c:pt idx="3989">
                  <c:v>5.0827566948899996</c:v>
                </c:pt>
                <c:pt idx="3990">
                  <c:v>5.2027363796300001</c:v>
                </c:pt>
                <c:pt idx="3991">
                  <c:v>5.4510278085700001</c:v>
                </c:pt>
                <c:pt idx="3992">
                  <c:v>5.4919052555999999</c:v>
                </c:pt>
                <c:pt idx="3993">
                  <c:v>5.2150290333699996</c:v>
                </c:pt>
                <c:pt idx="3994">
                  <c:v>5.4535734904600002</c:v>
                </c:pt>
                <c:pt idx="3995">
                  <c:v>5.4413015017899999</c:v>
                </c:pt>
                <c:pt idx="3996">
                  <c:v>5.3947678848400002</c:v>
                </c:pt>
                <c:pt idx="3997">
                  <c:v>5.4979407369200004</c:v>
                </c:pt>
                <c:pt idx="3998">
                  <c:v>5.1053395083600002</c:v>
                </c:pt>
                <c:pt idx="3999">
                  <c:v>5.1684245627700003</c:v>
                </c:pt>
                <c:pt idx="4000">
                  <c:v>5.3604186689600004</c:v>
                </c:pt>
                <c:pt idx="4001">
                  <c:v>5.2722856648200001</c:v>
                </c:pt>
                <c:pt idx="4002">
                  <c:v>5.0148951695399999</c:v>
                </c:pt>
                <c:pt idx="4003">
                  <c:v>5.1899809003100001</c:v>
                </c:pt>
                <c:pt idx="4004">
                  <c:v>5.5656159765500002</c:v>
                </c:pt>
                <c:pt idx="4005">
                  <c:v>5.4807673037900004</c:v>
                </c:pt>
                <c:pt idx="4006">
                  <c:v>5.2235536825800004</c:v>
                </c:pt>
                <c:pt idx="4007">
                  <c:v>5.0342922595999999</c:v>
                </c:pt>
                <c:pt idx="4008">
                  <c:v>5.1734210131999996</c:v>
                </c:pt>
                <c:pt idx="4009">
                  <c:v>5.5497978029499997</c:v>
                </c:pt>
                <c:pt idx="4010">
                  <c:v>5.3499656170499996</c:v>
                </c:pt>
                <c:pt idx="4011">
                  <c:v>5.0539880684499998</c:v>
                </c:pt>
                <c:pt idx="4012">
                  <c:v>5.0975776277899998</c:v>
                </c:pt>
                <c:pt idx="4013">
                  <c:v>5.2153237086699997</c:v>
                </c:pt>
                <c:pt idx="4014">
                  <c:v>5.3583746737800002</c:v>
                </c:pt>
                <c:pt idx="4015">
                  <c:v>5.3484413570399996</c:v>
                </c:pt>
                <c:pt idx="4016">
                  <c:v>5.4549759601499996</c:v>
                </c:pt>
                <c:pt idx="4017">
                  <c:v>5.1730069864799999</c:v>
                </c:pt>
                <c:pt idx="4018">
                  <c:v>5.4778847478500001</c:v>
                </c:pt>
                <c:pt idx="4019">
                  <c:v>5.0967817792199996</c:v>
                </c:pt>
                <c:pt idx="4020">
                  <c:v>5.1056905087200004</c:v>
                </c:pt>
                <c:pt idx="4021">
                  <c:v>5.4923916583699999</c:v>
                </c:pt>
                <c:pt idx="4022">
                  <c:v>5.0230777827399997</c:v>
                </c:pt>
                <c:pt idx="4023">
                  <c:v>5.2027363796300001</c:v>
                </c:pt>
                <c:pt idx="4024">
                  <c:v>5.5828246455899997</c:v>
                </c:pt>
                <c:pt idx="4025">
                  <c:v>5.2975326017400004</c:v>
                </c:pt>
                <c:pt idx="4026">
                  <c:v>5.4831841789200002</c:v>
                </c:pt>
                <c:pt idx="4027">
                  <c:v>5.5219900122799999</c:v>
                </c:pt>
                <c:pt idx="4028">
                  <c:v>5.2622879024699998</c:v>
                </c:pt>
                <c:pt idx="4029">
                  <c:v>5.4920776405199998</c:v>
                </c:pt>
                <c:pt idx="4030">
                  <c:v>5.2616168416000004</c:v>
                </c:pt>
                <c:pt idx="4031">
                  <c:v>5.3202169650200002</c:v>
                </c:pt>
                <c:pt idx="4032">
                  <c:v>5.6165015264499996</c:v>
                </c:pt>
                <c:pt idx="4033">
                  <c:v>5.4906856420499999</c:v>
                </c:pt>
                <c:pt idx="4034">
                  <c:v>5.2875359611599997</c:v>
                </c:pt>
                <c:pt idx="4035">
                  <c:v>5.22289915078</c:v>
                </c:pt>
                <c:pt idx="4036">
                  <c:v>5.6161582064899997</c:v>
                </c:pt>
                <c:pt idx="4037">
                  <c:v>5.0313660686599997</c:v>
                </c:pt>
                <c:pt idx="4038">
                  <c:v>5.0496661071100002</c:v>
                </c:pt>
                <c:pt idx="4039">
                  <c:v>5.2616168416000004</c:v>
                </c:pt>
                <c:pt idx="4040">
                  <c:v>5.5774354589600001</c:v>
                </c:pt>
                <c:pt idx="4041">
                  <c:v>5.0440334182499997</c:v>
                </c:pt>
                <c:pt idx="4042">
                  <c:v>5.4133041756200004</c:v>
                </c:pt>
                <c:pt idx="4043">
                  <c:v>5.3635573024000003</c:v>
                </c:pt>
                <c:pt idx="4044">
                  <c:v>5.49832195743</c:v>
                </c:pt>
                <c:pt idx="4045">
                  <c:v>5.4296602086999997</c:v>
                </c:pt>
                <c:pt idx="4046">
                  <c:v>5.3947678848400002</c:v>
                </c:pt>
                <c:pt idx="4047">
                  <c:v>5.2617865779799997</c:v>
                </c:pt>
                <c:pt idx="4048">
                  <c:v>5.4084036257500001</c:v>
                </c:pt>
                <c:pt idx="4049">
                  <c:v>5.5356852487400001</c:v>
                </c:pt>
                <c:pt idx="4050">
                  <c:v>5.19734334308</c:v>
                </c:pt>
                <c:pt idx="4051">
                  <c:v>5.2152917801200003</c:v>
                </c:pt>
                <c:pt idx="4052">
                  <c:v>5.3437613066800003</c:v>
                </c:pt>
                <c:pt idx="4053">
                  <c:v>5.2036640628399997</c:v>
                </c:pt>
                <c:pt idx="4054">
                  <c:v>5.6079857200200003</c:v>
                </c:pt>
                <c:pt idx="4055">
                  <c:v>5.1210402659399996</c:v>
                </c:pt>
                <c:pt idx="4056">
                  <c:v>5.4246767807999996</c:v>
                </c:pt>
                <c:pt idx="4057">
                  <c:v>5.3725301591400001</c:v>
                </c:pt>
                <c:pt idx="4058">
                  <c:v>5.2343777889699998</c:v>
                </c:pt>
                <c:pt idx="4059">
                  <c:v>5.2027363796300001</c:v>
                </c:pt>
                <c:pt idx="4060">
                  <c:v>5.3837287629399997</c:v>
                </c:pt>
                <c:pt idx="4061">
                  <c:v>5.2767432365499998</c:v>
                </c:pt>
                <c:pt idx="4062">
                  <c:v>5.4023815907800001</c:v>
                </c:pt>
                <c:pt idx="4063">
                  <c:v>5.4043770325500002</c:v>
                </c:pt>
                <c:pt idx="4064">
                  <c:v>5.0513686185899997</c:v>
                </c:pt>
                <c:pt idx="4065">
                  <c:v>5.5964417413899996</c:v>
                </c:pt>
                <c:pt idx="4066">
                  <c:v>5.4528954183499998</c:v>
                </c:pt>
                <c:pt idx="4067">
                  <c:v>5.22289915078</c:v>
                </c:pt>
                <c:pt idx="4068">
                  <c:v>5.5282919884700004</c:v>
                </c:pt>
                <c:pt idx="4069">
                  <c:v>5.0613031813199996</c:v>
                </c:pt>
                <c:pt idx="4070">
                  <c:v>5.4264309339499999</c:v>
                </c:pt>
                <c:pt idx="4071">
                  <c:v>5.3870705586199996</c:v>
                </c:pt>
                <c:pt idx="4072">
                  <c:v>5.10093805078</c:v>
                </c:pt>
                <c:pt idx="4073">
                  <c:v>5.4043457998099997</c:v>
                </c:pt>
                <c:pt idx="4074">
                  <c:v>5.1305585696899998</c:v>
                </c:pt>
                <c:pt idx="4075">
                  <c:v>5.2839333680999996</c:v>
                </c:pt>
                <c:pt idx="4076">
                  <c:v>5.1883962850999996</c:v>
                </c:pt>
                <c:pt idx="4077">
                  <c:v>5.51169568131</c:v>
                </c:pt>
                <c:pt idx="4078">
                  <c:v>5.51169568131</c:v>
                </c:pt>
                <c:pt idx="4079">
                  <c:v>5.5985856963099998</c:v>
                </c:pt>
                <c:pt idx="4080">
                  <c:v>5.0285862516700002</c:v>
                </c:pt>
                <c:pt idx="4081">
                  <c:v>5.0978451908700002</c:v>
                </c:pt>
                <c:pt idx="4082">
                  <c:v>5.5936692341900001</c:v>
                </c:pt>
                <c:pt idx="4083">
                  <c:v>5.5167255592700002</c:v>
                </c:pt>
                <c:pt idx="4084">
                  <c:v>5.3076917954400002</c:v>
                </c:pt>
                <c:pt idx="4085">
                  <c:v>5.4181204268099998</c:v>
                </c:pt>
                <c:pt idx="4086">
                  <c:v>5.3725301591400001</c:v>
                </c:pt>
                <c:pt idx="4087">
                  <c:v>5.4822634211699999</c:v>
                </c:pt>
                <c:pt idx="4088">
                  <c:v>5.3947678848400002</c:v>
                </c:pt>
                <c:pt idx="4089">
                  <c:v>5.0493292041500002</c:v>
                </c:pt>
                <c:pt idx="4090">
                  <c:v>5.4373319896599996</c:v>
                </c:pt>
                <c:pt idx="4091">
                  <c:v>5.2726905639600004</c:v>
                </c:pt>
                <c:pt idx="4092">
                  <c:v>5.0759845635399996</c:v>
                </c:pt>
                <c:pt idx="4093">
                  <c:v>5.1479817733999997</c:v>
                </c:pt>
                <c:pt idx="4094">
                  <c:v>5.6006275829799996</c:v>
                </c:pt>
                <c:pt idx="4095">
                  <c:v>5.0216396514900001</c:v>
                </c:pt>
                <c:pt idx="4096">
                  <c:v>5.3620284551799999</c:v>
                </c:pt>
                <c:pt idx="4097">
                  <c:v>5.4585974410100002</c:v>
                </c:pt>
                <c:pt idx="4098">
                  <c:v>5.3393711226400002</c:v>
                </c:pt>
                <c:pt idx="4099">
                  <c:v>5.0806511051700003</c:v>
                </c:pt>
                <c:pt idx="4100">
                  <c:v>5.1053395083600002</c:v>
                </c:pt>
                <c:pt idx="4101">
                  <c:v>5.2163187500900001</c:v>
                </c:pt>
                <c:pt idx="4102">
                  <c:v>5.6085735132099996</c:v>
                </c:pt>
                <c:pt idx="4103">
                  <c:v>5.1084320061800002</c:v>
                </c:pt>
                <c:pt idx="4104">
                  <c:v>5.2930408265300004</c:v>
                </c:pt>
                <c:pt idx="4105">
                  <c:v>5.2513641678000003</c:v>
                </c:pt>
                <c:pt idx="4106">
                  <c:v>5.3355660358500003</c:v>
                </c:pt>
                <c:pt idx="4107">
                  <c:v>5.5753640771399997</c:v>
                </c:pt>
                <c:pt idx="4108">
                  <c:v>5.2137171388799999</c:v>
                </c:pt>
                <c:pt idx="4109">
                  <c:v>5.3301818557900003</c:v>
                </c:pt>
                <c:pt idx="4110">
                  <c:v>5.2223555919400004</c:v>
                </c:pt>
                <c:pt idx="4111">
                  <c:v>5.3368026443899996</c:v>
                </c:pt>
                <c:pt idx="4112">
                  <c:v>5.3304561824299999</c:v>
                </c:pt>
                <c:pt idx="4113">
                  <c:v>5.2927890389899996</c:v>
                </c:pt>
                <c:pt idx="4114">
                  <c:v>5.2737235289899997</c:v>
                </c:pt>
                <c:pt idx="4115">
                  <c:v>5.3158022575499997</c:v>
                </c:pt>
                <c:pt idx="4116">
                  <c:v>5.58196243102</c:v>
                </c:pt>
                <c:pt idx="4117">
                  <c:v>5.2482242490599997</c:v>
                </c:pt>
                <c:pt idx="4118">
                  <c:v>5.2975326017400004</c:v>
                </c:pt>
                <c:pt idx="4119">
                  <c:v>5.2768874833000003</c:v>
                </c:pt>
                <c:pt idx="4120">
                  <c:v>5.6032408520899999</c:v>
                </c:pt>
                <c:pt idx="4121">
                  <c:v>5.08046917318</c:v>
                </c:pt>
                <c:pt idx="4122">
                  <c:v>5.1899809003100001</c:v>
                </c:pt>
                <c:pt idx="4123">
                  <c:v>5.0285862516700002</c:v>
                </c:pt>
                <c:pt idx="4124">
                  <c:v>5.3710933976400002</c:v>
                </c:pt>
                <c:pt idx="4125">
                  <c:v>5.1094981903900001</c:v>
                </c:pt>
                <c:pt idx="4126">
                  <c:v>5.0230094488399999</c:v>
                </c:pt>
                <c:pt idx="4127">
                  <c:v>5.2687296887799997</c:v>
                </c:pt>
                <c:pt idx="4128">
                  <c:v>5.1528324243799997</c:v>
                </c:pt>
                <c:pt idx="4129">
                  <c:v>5.4797758459499999</c:v>
                </c:pt>
                <c:pt idx="4130">
                  <c:v>5.0437476429399997</c:v>
                </c:pt>
                <c:pt idx="4131">
                  <c:v>5.2087610024800002</c:v>
                </c:pt>
                <c:pt idx="4132">
                  <c:v>5.2351034803600003</c:v>
                </c:pt>
                <c:pt idx="4133">
                  <c:v>5.42260312222</c:v>
                </c:pt>
                <c:pt idx="4134">
                  <c:v>5.2467283026400002</c:v>
                </c:pt>
                <c:pt idx="4135">
                  <c:v>5.2513641678000003</c:v>
                </c:pt>
                <c:pt idx="4136">
                  <c:v>5.4373319896599996</c:v>
                </c:pt>
                <c:pt idx="4137">
                  <c:v>5.3613550055600001</c:v>
                </c:pt>
                <c:pt idx="4138">
                  <c:v>5.4811254183300004</c:v>
                </c:pt>
                <c:pt idx="4139">
                  <c:v>5.3188414451300003</c:v>
                </c:pt>
                <c:pt idx="4140">
                  <c:v>5.2749326252299999</c:v>
                </c:pt>
                <c:pt idx="4141">
                  <c:v>5.4373319896599996</c:v>
                </c:pt>
                <c:pt idx="4142">
                  <c:v>5.5235234741500001</c:v>
                </c:pt>
                <c:pt idx="4143">
                  <c:v>5.5219900122799999</c:v>
                </c:pt>
                <c:pt idx="4144">
                  <c:v>5.1050783594200002</c:v>
                </c:pt>
                <c:pt idx="4145">
                  <c:v>5.1117014262599998</c:v>
                </c:pt>
                <c:pt idx="4146">
                  <c:v>5.5284376690399997</c:v>
                </c:pt>
                <c:pt idx="4147">
                  <c:v>5.4022120338599997</c:v>
                </c:pt>
                <c:pt idx="4148">
                  <c:v>5.3239879061000002</c:v>
                </c:pt>
                <c:pt idx="4149">
                  <c:v>5.5886961701300004</c:v>
                </c:pt>
                <c:pt idx="4150">
                  <c:v>5.3903039143599996</c:v>
                </c:pt>
                <c:pt idx="4151">
                  <c:v>5.1396974470899996</c:v>
                </c:pt>
                <c:pt idx="4152">
                  <c:v>5.0230777827399997</c:v>
                </c:pt>
                <c:pt idx="4153">
                  <c:v>5.5324608123600001</c:v>
                </c:pt>
                <c:pt idx="4154">
                  <c:v>5.5328980341999996</c:v>
                </c:pt>
                <c:pt idx="4155">
                  <c:v>5.5228426049600001</c:v>
                </c:pt>
                <c:pt idx="4156">
                  <c:v>5.5019043214399996</c:v>
                </c:pt>
                <c:pt idx="4157">
                  <c:v>5.5235722036999997</c:v>
                </c:pt>
                <c:pt idx="4158">
                  <c:v>5.0756842755199996</c:v>
                </c:pt>
                <c:pt idx="4159">
                  <c:v>5.1839654911500004</c:v>
                </c:pt>
                <c:pt idx="4160">
                  <c:v>5.5266636094399999</c:v>
                </c:pt>
                <c:pt idx="4161">
                  <c:v>5.07336266124</c:v>
                </c:pt>
                <c:pt idx="4162">
                  <c:v>5.54052891121</c:v>
                </c:pt>
                <c:pt idx="4163">
                  <c:v>5.4495212100300003</c:v>
                </c:pt>
                <c:pt idx="4164">
                  <c:v>5.0233450874700001</c:v>
                </c:pt>
                <c:pt idx="4165">
                  <c:v>5.2056897059600002</c:v>
                </c:pt>
                <c:pt idx="4166">
                  <c:v>5.0230777827399997</c:v>
                </c:pt>
                <c:pt idx="4167">
                  <c:v>5.3388921941699996</c:v>
                </c:pt>
                <c:pt idx="4168">
                  <c:v>5.1443131555699999</c:v>
                </c:pt>
                <c:pt idx="4169">
                  <c:v>5.1045167224699997</c:v>
                </c:pt>
                <c:pt idx="4170">
                  <c:v>5.1373246402000001</c:v>
                </c:pt>
                <c:pt idx="4171">
                  <c:v>5.2816543641499996</c:v>
                </c:pt>
                <c:pt idx="4172">
                  <c:v>5.1341367558800002</c:v>
                </c:pt>
                <c:pt idx="4173">
                  <c:v>5.0764599122999998</c:v>
                </c:pt>
                <c:pt idx="4174">
                  <c:v>5.2129235066100001</c:v>
                </c:pt>
                <c:pt idx="4175">
                  <c:v>5.3406191531699996</c:v>
                </c:pt>
                <c:pt idx="4176">
                  <c:v>5.4283900231400004</c:v>
                </c:pt>
                <c:pt idx="4177">
                  <c:v>5.3218132273599998</c:v>
                </c:pt>
                <c:pt idx="4178">
                  <c:v>5.2767432365499998</c:v>
                </c:pt>
                <c:pt idx="4179">
                  <c:v>5.1276941489599999</c:v>
                </c:pt>
                <c:pt idx="4180">
                  <c:v>5.2864968595199997</c:v>
                </c:pt>
                <c:pt idx="4181">
                  <c:v>5.2751091079199997</c:v>
                </c:pt>
                <c:pt idx="4182">
                  <c:v>5.4563462021599998</c:v>
                </c:pt>
                <c:pt idx="4183">
                  <c:v>5.2883702242300004</c:v>
                </c:pt>
                <c:pt idx="4184">
                  <c:v>5.3095069597800002</c:v>
                </c:pt>
                <c:pt idx="4185">
                  <c:v>5.2069536003600003</c:v>
                </c:pt>
                <c:pt idx="4186">
                  <c:v>5.2915184022500004</c:v>
                </c:pt>
                <c:pt idx="4187">
                  <c:v>5.5434816258900002</c:v>
                </c:pt>
                <c:pt idx="4188">
                  <c:v>5.0308594205999997</c:v>
                </c:pt>
                <c:pt idx="4189">
                  <c:v>5.4373319896599996</c:v>
                </c:pt>
                <c:pt idx="4190">
                  <c:v>5.15226999303</c:v>
                </c:pt>
                <c:pt idx="4191">
                  <c:v>5.1502906919200004</c:v>
                </c:pt>
                <c:pt idx="4192">
                  <c:v>5.4302374667900004</c:v>
                </c:pt>
                <c:pt idx="4193">
                  <c:v>5.6129591303300002</c:v>
                </c:pt>
                <c:pt idx="4194">
                  <c:v>5.0133886686600002</c:v>
                </c:pt>
                <c:pt idx="4195">
                  <c:v>5.3152316504300003</c:v>
                </c:pt>
                <c:pt idx="4196">
                  <c:v>5.5544845801899996</c:v>
                </c:pt>
                <c:pt idx="4197">
                  <c:v>5.5072484343400001</c:v>
                </c:pt>
                <c:pt idx="4198">
                  <c:v>5.5101013545699997</c:v>
                </c:pt>
                <c:pt idx="4199">
                  <c:v>5.4193552451600002</c:v>
                </c:pt>
                <c:pt idx="4200">
                  <c:v>5.5985856963099998</c:v>
                </c:pt>
                <c:pt idx="4201">
                  <c:v>5.33081532935</c:v>
                </c:pt>
                <c:pt idx="4202">
                  <c:v>5.5992661557899996</c:v>
                </c:pt>
                <c:pt idx="4203">
                  <c:v>5.2319322698399997</c:v>
                </c:pt>
                <c:pt idx="4204">
                  <c:v>5.3067211700900003</c:v>
                </c:pt>
                <c:pt idx="4205">
                  <c:v>5.2219817858399997</c:v>
                </c:pt>
                <c:pt idx="4206">
                  <c:v>5.4071067519599998</c:v>
                </c:pt>
                <c:pt idx="4207">
                  <c:v>5.1198927914299999</c:v>
                </c:pt>
                <c:pt idx="4208">
                  <c:v>5.5582413216399997</c:v>
                </c:pt>
                <c:pt idx="4209">
                  <c:v>5.0542950068600003</c:v>
                </c:pt>
                <c:pt idx="4210">
                  <c:v>5.1656491635500004</c:v>
                </c:pt>
                <c:pt idx="4211">
                  <c:v>5.6135731462800003</c:v>
                </c:pt>
                <c:pt idx="4212">
                  <c:v>5.0661726001599998</c:v>
                </c:pt>
                <c:pt idx="4213">
                  <c:v>5.21470733571</c:v>
                </c:pt>
                <c:pt idx="4214">
                  <c:v>5.5862507596200004</c:v>
                </c:pt>
                <c:pt idx="4215">
                  <c:v>5.0307963719100002</c:v>
                </c:pt>
                <c:pt idx="4216">
                  <c:v>5.4777810982700004</c:v>
                </c:pt>
                <c:pt idx="4217">
                  <c:v>5.0400872987599996</c:v>
                </c:pt>
                <c:pt idx="4218">
                  <c:v>5.1192888841400004</c:v>
                </c:pt>
                <c:pt idx="4219">
                  <c:v>5.2991058740700003</c:v>
                </c:pt>
                <c:pt idx="4220">
                  <c:v>5.4339809186199997</c:v>
                </c:pt>
                <c:pt idx="4221">
                  <c:v>5.2908083329400002</c:v>
                </c:pt>
                <c:pt idx="4222">
                  <c:v>5.2152917801200003</c:v>
                </c:pt>
                <c:pt idx="4223">
                  <c:v>5.2150290333699996</c:v>
                </c:pt>
                <c:pt idx="4224">
                  <c:v>5.0828205241599997</c:v>
                </c:pt>
                <c:pt idx="4225">
                  <c:v>5.6117605347400001</c:v>
                </c:pt>
                <c:pt idx="4226">
                  <c:v>5.0741287435200002</c:v>
                </c:pt>
                <c:pt idx="4227">
                  <c:v>5.3732601144099998</c:v>
                </c:pt>
                <c:pt idx="4228">
                  <c:v>5.2631929659100001</c:v>
                </c:pt>
                <c:pt idx="4229">
                  <c:v>5.4484786631800004</c:v>
                </c:pt>
                <c:pt idx="4230">
                  <c:v>5.3095069597800002</c:v>
                </c:pt>
                <c:pt idx="4231">
                  <c:v>5.4865613236900002</c:v>
                </c:pt>
                <c:pt idx="4232">
                  <c:v>5.5992661557899996</c:v>
                </c:pt>
                <c:pt idx="4233">
                  <c:v>5.1724694766399999</c:v>
                </c:pt>
                <c:pt idx="4234">
                  <c:v>5.2841676556000001</c:v>
                </c:pt>
                <c:pt idx="4235">
                  <c:v>5.1621851619200001</c:v>
                </c:pt>
                <c:pt idx="4236">
                  <c:v>5.4683175314900003</c:v>
                </c:pt>
                <c:pt idx="4237">
                  <c:v>5.5146345906400001</c:v>
                </c:pt>
                <c:pt idx="4238">
                  <c:v>5.51623588027</c:v>
                </c:pt>
                <c:pt idx="4239">
                  <c:v>5.5032963768999998</c:v>
                </c:pt>
                <c:pt idx="4240">
                  <c:v>5.5992721655800004</c:v>
                </c:pt>
                <c:pt idx="4241">
                  <c:v>5.4083125970400001</c:v>
                </c:pt>
                <c:pt idx="4242">
                  <c:v>5.1080403613299996</c:v>
                </c:pt>
                <c:pt idx="4243">
                  <c:v>5.0496661071100002</c:v>
                </c:pt>
                <c:pt idx="4244">
                  <c:v>5.0729630825900003</c:v>
                </c:pt>
                <c:pt idx="4245">
                  <c:v>5.5925813566800002</c:v>
                </c:pt>
                <c:pt idx="4246">
                  <c:v>5.6117605347400001</c:v>
                </c:pt>
                <c:pt idx="4247">
                  <c:v>5.1276941489599999</c:v>
                </c:pt>
                <c:pt idx="4248">
                  <c:v>5.2672806163399999</c:v>
                </c:pt>
                <c:pt idx="4249">
                  <c:v>5.5878679913199996</c:v>
                </c:pt>
                <c:pt idx="4250">
                  <c:v>5.4399991442599998</c:v>
                </c:pt>
                <c:pt idx="4251">
                  <c:v>5.1325026278900001</c:v>
                </c:pt>
                <c:pt idx="4252">
                  <c:v>5.0648689438399996</c:v>
                </c:pt>
                <c:pt idx="4253">
                  <c:v>5.3368026443899996</c:v>
                </c:pt>
                <c:pt idx="4254">
                  <c:v>5.1724694766399999</c:v>
                </c:pt>
                <c:pt idx="4255">
                  <c:v>5.2764889956800003</c:v>
                </c:pt>
                <c:pt idx="4256">
                  <c:v>5.0717417869599997</c:v>
                </c:pt>
                <c:pt idx="4257">
                  <c:v>5.47052093881</c:v>
                </c:pt>
                <c:pt idx="4258">
                  <c:v>5.3033892334399999</c:v>
                </c:pt>
                <c:pt idx="4259">
                  <c:v>5.1986864148</c:v>
                </c:pt>
                <c:pt idx="4260">
                  <c:v>5.3850762438200004</c:v>
                </c:pt>
                <c:pt idx="4261">
                  <c:v>5.48512682444</c:v>
                </c:pt>
                <c:pt idx="4262">
                  <c:v>5.0406599768599998</c:v>
                </c:pt>
                <c:pt idx="4263">
                  <c:v>5.0539485884199999</c:v>
                </c:pt>
                <c:pt idx="4264">
                  <c:v>5.4584346679699998</c:v>
                </c:pt>
                <c:pt idx="4265">
                  <c:v>5.3939681867899996</c:v>
                </c:pt>
                <c:pt idx="4266">
                  <c:v>5.1753733035799998</c:v>
                </c:pt>
                <c:pt idx="4267">
                  <c:v>5.15226999303</c:v>
                </c:pt>
                <c:pt idx="4268">
                  <c:v>5.4884857066899997</c:v>
                </c:pt>
                <c:pt idx="4269">
                  <c:v>5.2131316738400004</c:v>
                </c:pt>
                <c:pt idx="4270">
                  <c:v>5.5757948427799997</c:v>
                </c:pt>
                <c:pt idx="4271">
                  <c:v>5.3365030201800003</c:v>
                </c:pt>
                <c:pt idx="4272">
                  <c:v>5.3322991240900004</c:v>
                </c:pt>
                <c:pt idx="4273">
                  <c:v>5.3220579901900003</c:v>
                </c:pt>
                <c:pt idx="4274">
                  <c:v>5.1198982420399997</c:v>
                </c:pt>
                <c:pt idx="4275">
                  <c:v>5.4291105181799999</c:v>
                </c:pt>
                <c:pt idx="4276">
                  <c:v>5.1488078000000002</c:v>
                </c:pt>
                <c:pt idx="4277">
                  <c:v>5.5725739381599997</c:v>
                </c:pt>
                <c:pt idx="4278">
                  <c:v>5.1621851619200001</c:v>
                </c:pt>
                <c:pt idx="4279">
                  <c:v>5.5412701556300004</c:v>
                </c:pt>
                <c:pt idx="4280">
                  <c:v>5.4787660174499999</c:v>
                </c:pt>
                <c:pt idx="4281">
                  <c:v>5.0935899029199998</c:v>
                </c:pt>
                <c:pt idx="4282">
                  <c:v>5.1724694766399999</c:v>
                </c:pt>
                <c:pt idx="4283">
                  <c:v>5.2289047256299996</c:v>
                </c:pt>
                <c:pt idx="4284">
                  <c:v>5.62083305178</c:v>
                </c:pt>
                <c:pt idx="4285">
                  <c:v>5.2239103479800004</c:v>
                </c:pt>
                <c:pt idx="4286">
                  <c:v>5.0533508307300004</c:v>
                </c:pt>
                <c:pt idx="4287">
                  <c:v>5.56784568471</c:v>
                </c:pt>
                <c:pt idx="4288">
                  <c:v>5.1922654935699999</c:v>
                </c:pt>
                <c:pt idx="4289">
                  <c:v>5.5259659193199999</c:v>
                </c:pt>
                <c:pt idx="4290">
                  <c:v>5.0897834874600001</c:v>
                </c:pt>
                <c:pt idx="4291">
                  <c:v>5.3095069597800002</c:v>
                </c:pt>
                <c:pt idx="4292">
                  <c:v>5.1158361236900003</c:v>
                </c:pt>
                <c:pt idx="4293">
                  <c:v>5.2208243478499998</c:v>
                </c:pt>
                <c:pt idx="4294">
                  <c:v>5.2272919304799998</c:v>
                </c:pt>
                <c:pt idx="4295">
                  <c:v>5.3276917153400003</c:v>
                </c:pt>
                <c:pt idx="4296">
                  <c:v>5.4840280321300003</c:v>
                </c:pt>
                <c:pt idx="4297">
                  <c:v>5.5713386912800003</c:v>
                </c:pt>
                <c:pt idx="4298">
                  <c:v>5.1094981903900001</c:v>
                </c:pt>
                <c:pt idx="4299">
                  <c:v>5.34697869742</c:v>
                </c:pt>
                <c:pt idx="4300">
                  <c:v>5.4956586283100002</c:v>
                </c:pt>
                <c:pt idx="4301">
                  <c:v>5.2130189783700001</c:v>
                </c:pt>
                <c:pt idx="4302">
                  <c:v>5.2930408265300004</c:v>
                </c:pt>
                <c:pt idx="4303">
                  <c:v>5.5521493781300002</c:v>
                </c:pt>
                <c:pt idx="4304">
                  <c:v>5.1898246185300003</c:v>
                </c:pt>
                <c:pt idx="4305">
                  <c:v>5.3837287629399997</c:v>
                </c:pt>
                <c:pt idx="4306">
                  <c:v>5.0177666922900004</c:v>
                </c:pt>
                <c:pt idx="4307">
                  <c:v>5.4490345446799999</c:v>
                </c:pt>
                <c:pt idx="4308">
                  <c:v>5.5746525090699999</c:v>
                </c:pt>
                <c:pt idx="4309">
                  <c:v>5.0798407156899996</c:v>
                </c:pt>
                <c:pt idx="4310">
                  <c:v>5.4622480299399996</c:v>
                </c:pt>
                <c:pt idx="4311">
                  <c:v>5.6152383886299999</c:v>
                </c:pt>
                <c:pt idx="4312">
                  <c:v>5.5485394883900003</c:v>
                </c:pt>
                <c:pt idx="4313">
                  <c:v>5.15055940438</c:v>
                </c:pt>
                <c:pt idx="4314">
                  <c:v>5.1276941489599999</c:v>
                </c:pt>
                <c:pt idx="4315">
                  <c:v>5.0326508295599997</c:v>
                </c:pt>
                <c:pt idx="4316">
                  <c:v>5.3878155102800003</c:v>
                </c:pt>
                <c:pt idx="4317">
                  <c:v>5.56337376824</c:v>
                </c:pt>
                <c:pt idx="4318">
                  <c:v>5.3304561824299999</c:v>
                </c:pt>
                <c:pt idx="4319">
                  <c:v>5.2838914465900002</c:v>
                </c:pt>
                <c:pt idx="4320">
                  <c:v>5.2192038383600003</c:v>
                </c:pt>
                <c:pt idx="4321">
                  <c:v>5.2461126339500002</c:v>
                </c:pt>
                <c:pt idx="4322">
                  <c:v>5.4360827622099999</c:v>
                </c:pt>
                <c:pt idx="4323">
                  <c:v>5.42966454977</c:v>
                </c:pt>
                <c:pt idx="4324">
                  <c:v>5.3908933235100003</c:v>
                </c:pt>
                <c:pt idx="4325">
                  <c:v>5.38105874732</c:v>
                </c:pt>
                <c:pt idx="4326">
                  <c:v>5.2672806163399999</c:v>
                </c:pt>
                <c:pt idx="4327">
                  <c:v>5.4585974410100002</c:v>
                </c:pt>
                <c:pt idx="4328">
                  <c:v>5.3604186689600004</c:v>
                </c:pt>
                <c:pt idx="4329">
                  <c:v>5.5746525090699999</c:v>
                </c:pt>
                <c:pt idx="4330">
                  <c:v>5.1198927914299999</c:v>
                </c:pt>
                <c:pt idx="4331">
                  <c:v>5.3437613066800003</c:v>
                </c:pt>
                <c:pt idx="4332">
                  <c:v>5.0843442592599999</c:v>
                </c:pt>
                <c:pt idx="4333">
                  <c:v>5.4310030427099996</c:v>
                </c:pt>
                <c:pt idx="4334">
                  <c:v>5.10093805078</c:v>
                </c:pt>
                <c:pt idx="4335">
                  <c:v>5.0978451908700002</c:v>
                </c:pt>
                <c:pt idx="4336">
                  <c:v>5.6173618037799997</c:v>
                </c:pt>
                <c:pt idx="4337">
                  <c:v>5.1160582703699999</c:v>
                </c:pt>
                <c:pt idx="4338">
                  <c:v>5.0600561658199998</c:v>
                </c:pt>
                <c:pt idx="4339">
                  <c:v>5.2461126339500002</c:v>
                </c:pt>
                <c:pt idx="4340">
                  <c:v>5.2357734266099998</c:v>
                </c:pt>
                <c:pt idx="4341">
                  <c:v>5.3304561824299999</c:v>
                </c:pt>
                <c:pt idx="4342">
                  <c:v>5.3810658064199997</c:v>
                </c:pt>
                <c:pt idx="4343">
                  <c:v>5.2393486606100002</c:v>
                </c:pt>
                <c:pt idx="4344">
                  <c:v>5.1978811055099996</c:v>
                </c:pt>
                <c:pt idx="4345">
                  <c:v>5.5346323447500003</c:v>
                </c:pt>
                <c:pt idx="4346">
                  <c:v>5.2364519359699999</c:v>
                </c:pt>
                <c:pt idx="4347">
                  <c:v>5.1937704742699999</c:v>
                </c:pt>
                <c:pt idx="4348">
                  <c:v>5.4429715191100003</c:v>
                </c:pt>
                <c:pt idx="4349">
                  <c:v>5.0195532260200002</c:v>
                </c:pt>
                <c:pt idx="4350">
                  <c:v>5.58196243102</c:v>
                </c:pt>
                <c:pt idx="4351">
                  <c:v>5.1134781284899997</c:v>
                </c:pt>
                <c:pt idx="4352">
                  <c:v>5.3329116324600001</c:v>
                </c:pt>
                <c:pt idx="4353">
                  <c:v>5.19280803921</c:v>
                </c:pt>
                <c:pt idx="4354">
                  <c:v>5.2207746429400004</c:v>
                </c:pt>
                <c:pt idx="4355">
                  <c:v>5.4662638253800004</c:v>
                </c:pt>
                <c:pt idx="4356">
                  <c:v>5.5472426841000004</c:v>
                </c:pt>
                <c:pt idx="4357">
                  <c:v>5.4811254183300004</c:v>
                </c:pt>
                <c:pt idx="4358">
                  <c:v>5.0967817792199996</c:v>
                </c:pt>
                <c:pt idx="4359">
                  <c:v>5.2233353494800001</c:v>
                </c:pt>
                <c:pt idx="4360">
                  <c:v>5.0753525997800004</c:v>
                </c:pt>
                <c:pt idx="4361">
                  <c:v>5.2693611094200001</c:v>
                </c:pt>
                <c:pt idx="4362">
                  <c:v>5.3198608046300002</c:v>
                </c:pt>
                <c:pt idx="4363">
                  <c:v>5.2219817858399997</c:v>
                </c:pt>
                <c:pt idx="4364">
                  <c:v>5.56784568471</c:v>
                </c:pt>
                <c:pt idx="4365">
                  <c:v>5.0406599768599998</c:v>
                </c:pt>
                <c:pt idx="4366">
                  <c:v>5.0759845635399996</c:v>
                </c:pt>
                <c:pt idx="4367">
                  <c:v>5.5891923124099998</c:v>
                </c:pt>
                <c:pt idx="4368">
                  <c:v>5.3118246889299998</c:v>
                </c:pt>
                <c:pt idx="4369">
                  <c:v>5.1300152131600001</c:v>
                </c:pt>
                <c:pt idx="4370">
                  <c:v>5.2979369224499999</c:v>
                </c:pt>
                <c:pt idx="4371">
                  <c:v>5.5063574416899996</c:v>
                </c:pt>
                <c:pt idx="4372">
                  <c:v>5.5660273072499997</c:v>
                </c:pt>
                <c:pt idx="4373">
                  <c:v>5.51169568131</c:v>
                </c:pt>
                <c:pt idx="4374">
                  <c:v>5.2398935147100003</c:v>
                </c:pt>
                <c:pt idx="4375">
                  <c:v>5.0743951564099996</c:v>
                </c:pt>
                <c:pt idx="4376">
                  <c:v>5.5936692341900001</c:v>
                </c:pt>
                <c:pt idx="4377">
                  <c:v>5.4584346679699998</c:v>
                </c:pt>
                <c:pt idx="4378">
                  <c:v>5.0133886686600002</c:v>
                </c:pt>
                <c:pt idx="4379">
                  <c:v>5.0717417869599997</c:v>
                </c:pt>
                <c:pt idx="4380">
                  <c:v>5.4423106094899998</c:v>
                </c:pt>
                <c:pt idx="4381">
                  <c:v>5.4775218539799999</c:v>
                </c:pt>
                <c:pt idx="4382">
                  <c:v>5.37749006565</c:v>
                </c:pt>
                <c:pt idx="4383">
                  <c:v>5.3301818557900003</c:v>
                </c:pt>
                <c:pt idx="4384">
                  <c:v>5.3850762438200004</c:v>
                </c:pt>
                <c:pt idx="4385">
                  <c:v>5.2826785911299998</c:v>
                </c:pt>
                <c:pt idx="4386">
                  <c:v>5.5091611979200001</c:v>
                </c:pt>
                <c:pt idx="4387">
                  <c:v>5.2988608443</c:v>
                </c:pt>
                <c:pt idx="4388">
                  <c:v>5.3730651870299999</c:v>
                </c:pt>
                <c:pt idx="4389">
                  <c:v>5.4310030427099996</c:v>
                </c:pt>
                <c:pt idx="4390">
                  <c:v>5.4845089109999998</c:v>
                </c:pt>
                <c:pt idx="4391">
                  <c:v>5.3364366676900001</c:v>
                </c:pt>
                <c:pt idx="4392">
                  <c:v>5.5773719746300001</c:v>
                </c:pt>
                <c:pt idx="4393">
                  <c:v>5.0177666922900004</c:v>
                </c:pt>
                <c:pt idx="4394">
                  <c:v>5.2069536003600003</c:v>
                </c:pt>
                <c:pt idx="4395">
                  <c:v>5.3730651870299999</c:v>
                </c:pt>
                <c:pt idx="4396">
                  <c:v>5.32284114518</c:v>
                </c:pt>
                <c:pt idx="4397">
                  <c:v>5.2482242490599997</c:v>
                </c:pt>
                <c:pt idx="4398">
                  <c:v>5.2152917801200003</c:v>
                </c:pt>
                <c:pt idx="4399">
                  <c:v>5.1373246402000001</c:v>
                </c:pt>
                <c:pt idx="4400">
                  <c:v>5.0172498113500001</c:v>
                </c:pt>
                <c:pt idx="4401">
                  <c:v>5.0493292041500002</c:v>
                </c:pt>
                <c:pt idx="4402">
                  <c:v>5.2234248168999997</c:v>
                </c:pt>
                <c:pt idx="4403">
                  <c:v>5.2270089447999997</c:v>
                </c:pt>
                <c:pt idx="4404">
                  <c:v>5.3849249527599996</c:v>
                </c:pt>
                <c:pt idx="4405">
                  <c:v>5.4360422171499998</c:v>
                </c:pt>
                <c:pt idx="4406">
                  <c:v>5.4946098110700001</c:v>
                </c:pt>
                <c:pt idx="4407">
                  <c:v>5.6226459656300003</c:v>
                </c:pt>
                <c:pt idx="4408">
                  <c:v>5.3365030201800003</c:v>
                </c:pt>
                <c:pt idx="4409">
                  <c:v>5.23937748055</c:v>
                </c:pt>
                <c:pt idx="4410">
                  <c:v>5.38133998105</c:v>
                </c:pt>
                <c:pt idx="4411">
                  <c:v>5.4291105181799999</c:v>
                </c:pt>
                <c:pt idx="4412">
                  <c:v>5.10093805078</c:v>
                </c:pt>
                <c:pt idx="4413">
                  <c:v>5.0803020557599998</c:v>
                </c:pt>
                <c:pt idx="4414">
                  <c:v>5.5268105814900004</c:v>
                </c:pt>
                <c:pt idx="4415">
                  <c:v>5.0437476429399997</c:v>
                </c:pt>
                <c:pt idx="4416">
                  <c:v>5.6032408520899999</c:v>
                </c:pt>
                <c:pt idx="4417">
                  <c:v>5.6117605347400001</c:v>
                </c:pt>
                <c:pt idx="4418">
                  <c:v>5.0813822798499997</c:v>
                </c:pt>
                <c:pt idx="4419">
                  <c:v>5.2047006937000004</c:v>
                </c:pt>
                <c:pt idx="4420">
                  <c:v>5.5767441953799999</c:v>
                </c:pt>
                <c:pt idx="4421">
                  <c:v>5.0918461746499997</c:v>
                </c:pt>
                <c:pt idx="4422">
                  <c:v>5.5407066876900002</c:v>
                </c:pt>
                <c:pt idx="4423">
                  <c:v>5.0316397792999998</c:v>
                </c:pt>
                <c:pt idx="4424">
                  <c:v>5.2998363207699999</c:v>
                </c:pt>
                <c:pt idx="4425">
                  <c:v>5.1054141549400001</c:v>
                </c:pt>
                <c:pt idx="4426">
                  <c:v>5.3033892334399999</c:v>
                </c:pt>
                <c:pt idx="4427">
                  <c:v>5.4401637113500003</c:v>
                </c:pt>
                <c:pt idx="4428">
                  <c:v>5.4777810982700004</c:v>
                </c:pt>
                <c:pt idx="4429">
                  <c:v>5.15226999303</c:v>
                </c:pt>
                <c:pt idx="4430">
                  <c:v>5.2839333680999996</c:v>
                </c:pt>
                <c:pt idx="4431">
                  <c:v>5.12469152239</c:v>
                </c:pt>
                <c:pt idx="4432">
                  <c:v>5.0808527010700004</c:v>
                </c:pt>
                <c:pt idx="4433">
                  <c:v>5.3340548786699999</c:v>
                </c:pt>
                <c:pt idx="4434">
                  <c:v>5.4683175314900003</c:v>
                </c:pt>
                <c:pt idx="4435">
                  <c:v>5.5411043059800003</c:v>
                </c:pt>
                <c:pt idx="4436">
                  <c:v>5.3559100046700001</c:v>
                </c:pt>
                <c:pt idx="4437">
                  <c:v>5.0613145882400001</c:v>
                </c:pt>
                <c:pt idx="4438">
                  <c:v>5.2364519359699999</c:v>
                </c:pt>
                <c:pt idx="4439">
                  <c:v>5.5669865314300004</c:v>
                </c:pt>
                <c:pt idx="4440">
                  <c:v>5.1074539339799996</c:v>
                </c:pt>
                <c:pt idx="4441">
                  <c:v>5.4920776405199998</c:v>
                </c:pt>
                <c:pt idx="4442">
                  <c:v>5.4391361175100004</c:v>
                </c:pt>
                <c:pt idx="4443">
                  <c:v>5.0798407156899996</c:v>
                </c:pt>
                <c:pt idx="4444">
                  <c:v>5.2047006937000004</c:v>
                </c:pt>
                <c:pt idx="4445">
                  <c:v>5.51623588027</c:v>
                </c:pt>
                <c:pt idx="4446">
                  <c:v>5.4778847478500001</c:v>
                </c:pt>
                <c:pt idx="4447">
                  <c:v>5.3149715948000003</c:v>
                </c:pt>
                <c:pt idx="4448">
                  <c:v>5.3590733188100002</c:v>
                </c:pt>
                <c:pt idx="4449">
                  <c:v>5.1429295654500002</c:v>
                </c:pt>
                <c:pt idx="4450">
                  <c:v>5.4880408798399998</c:v>
                </c:pt>
                <c:pt idx="4451">
                  <c:v>5.5609150564699998</c:v>
                </c:pt>
                <c:pt idx="4452">
                  <c:v>5.2991058740700003</c:v>
                </c:pt>
                <c:pt idx="4453">
                  <c:v>5.1198927914299999</c:v>
                </c:pt>
                <c:pt idx="4454">
                  <c:v>5.4537243876800003</c:v>
                </c:pt>
                <c:pt idx="4455">
                  <c:v>5.4376969480600001</c:v>
                </c:pt>
                <c:pt idx="4456">
                  <c:v>5.1401456447999996</c:v>
                </c:pt>
                <c:pt idx="4457">
                  <c:v>5.2169740234299997</c:v>
                </c:pt>
                <c:pt idx="4458">
                  <c:v>5.16066414351</c:v>
                </c:pt>
                <c:pt idx="4459">
                  <c:v>5.47990411422</c:v>
                </c:pt>
                <c:pt idx="4460">
                  <c:v>5.2461126339500002</c:v>
                </c:pt>
                <c:pt idx="4461">
                  <c:v>5.0576258369599998</c:v>
                </c:pt>
                <c:pt idx="4462">
                  <c:v>5.47052093881</c:v>
                </c:pt>
                <c:pt idx="4463">
                  <c:v>5.4174925726099996</c:v>
                </c:pt>
                <c:pt idx="4464">
                  <c:v>5.31946686594</c:v>
                </c:pt>
                <c:pt idx="4465">
                  <c:v>5.4778847478500001</c:v>
                </c:pt>
                <c:pt idx="4466">
                  <c:v>5.08857026034</c:v>
                </c:pt>
                <c:pt idx="4467">
                  <c:v>5.5609150564699998</c:v>
                </c:pt>
                <c:pt idx="4468">
                  <c:v>5.1084320061800002</c:v>
                </c:pt>
                <c:pt idx="4469">
                  <c:v>5.4465699350500003</c:v>
                </c:pt>
                <c:pt idx="4470">
                  <c:v>5.10093805078</c:v>
                </c:pt>
                <c:pt idx="4471">
                  <c:v>5.1050783594200002</c:v>
                </c:pt>
                <c:pt idx="4472">
                  <c:v>5.1396974470899996</c:v>
                </c:pt>
                <c:pt idx="4473">
                  <c:v>5.5114232273199999</c:v>
                </c:pt>
                <c:pt idx="4474">
                  <c:v>5.5355352907000004</c:v>
                </c:pt>
                <c:pt idx="4475">
                  <c:v>5.0547262455400004</c:v>
                </c:pt>
                <c:pt idx="4476">
                  <c:v>5.051421114</c:v>
                </c:pt>
                <c:pt idx="4477">
                  <c:v>5.4512643680000004</c:v>
                </c:pt>
                <c:pt idx="4478">
                  <c:v>5.1494670709900001</c:v>
                </c:pt>
                <c:pt idx="4479">
                  <c:v>5.29598723359</c:v>
                </c:pt>
                <c:pt idx="4480">
                  <c:v>5.4787660174499999</c:v>
                </c:pt>
                <c:pt idx="4481">
                  <c:v>5.1839654911500004</c:v>
                </c:pt>
                <c:pt idx="4482">
                  <c:v>5.4510278085700001</c:v>
                </c:pt>
                <c:pt idx="4483">
                  <c:v>5.4662394684100004</c:v>
                </c:pt>
                <c:pt idx="4484">
                  <c:v>5.5284376690399997</c:v>
                </c:pt>
                <c:pt idx="4485">
                  <c:v>5.6161582064899997</c:v>
                </c:pt>
                <c:pt idx="4486">
                  <c:v>5.0825342291100002</c:v>
                </c:pt>
                <c:pt idx="4487">
                  <c:v>5.5914772688700003</c:v>
                </c:pt>
                <c:pt idx="4488">
                  <c:v>5.5667449684900001</c:v>
                </c:pt>
                <c:pt idx="4489">
                  <c:v>5.0177666922900004</c:v>
                </c:pt>
                <c:pt idx="4490">
                  <c:v>5.2732447982500004</c:v>
                </c:pt>
                <c:pt idx="4491">
                  <c:v>5.5676414102300003</c:v>
                </c:pt>
                <c:pt idx="4492">
                  <c:v>5.5835687354300001</c:v>
                </c:pt>
                <c:pt idx="4493">
                  <c:v>5.4840280321300003</c:v>
                </c:pt>
                <c:pt idx="4494">
                  <c:v>5.3136882464499999</c:v>
                </c:pt>
                <c:pt idx="4495">
                  <c:v>5.0533508307300004</c:v>
                </c:pt>
                <c:pt idx="4496">
                  <c:v>5.6170495783099996</c:v>
                </c:pt>
                <c:pt idx="4497">
                  <c:v>5.3914667944000003</c:v>
                </c:pt>
                <c:pt idx="4498">
                  <c:v>5.1734210131999996</c:v>
                </c:pt>
                <c:pt idx="4499">
                  <c:v>5.2233353494800001</c:v>
                </c:pt>
                <c:pt idx="4500">
                  <c:v>5.5828246455899997</c:v>
                </c:pt>
                <c:pt idx="4501">
                  <c:v>5.0897834874600001</c:v>
                </c:pt>
                <c:pt idx="4502">
                  <c:v>5.47950214939</c:v>
                </c:pt>
                <c:pt idx="4503">
                  <c:v>5.0756842755199996</c:v>
                </c:pt>
                <c:pt idx="4504">
                  <c:v>5.0265836149199998</c:v>
                </c:pt>
                <c:pt idx="4505">
                  <c:v>5.6135731462800003</c:v>
                </c:pt>
                <c:pt idx="4506">
                  <c:v>5.0661726001599998</c:v>
                </c:pt>
                <c:pt idx="4507">
                  <c:v>5.5154051649999998</c:v>
                </c:pt>
                <c:pt idx="4508">
                  <c:v>5.3810658064199997</c:v>
                </c:pt>
                <c:pt idx="4509">
                  <c:v>5.5407066876900002</c:v>
                </c:pt>
                <c:pt idx="4510">
                  <c:v>5.2695063112099998</c:v>
                </c:pt>
                <c:pt idx="4511">
                  <c:v>5.1421466976300003</c:v>
                </c:pt>
                <c:pt idx="4512">
                  <c:v>5.3484413570399996</c:v>
                </c:pt>
                <c:pt idx="4513">
                  <c:v>5.4391361175100004</c:v>
                </c:pt>
                <c:pt idx="4514">
                  <c:v>5.0806511051700003</c:v>
                </c:pt>
                <c:pt idx="4515">
                  <c:v>5.5679179550900004</c:v>
                </c:pt>
                <c:pt idx="4516">
                  <c:v>5.0764599122999998</c:v>
                </c:pt>
                <c:pt idx="4517">
                  <c:v>5.5982616353600001</c:v>
                </c:pt>
                <c:pt idx="4518">
                  <c:v>5.1374196236599996</c:v>
                </c:pt>
                <c:pt idx="4519">
                  <c:v>5.1640068476799996</c:v>
                </c:pt>
                <c:pt idx="4520">
                  <c:v>5.1198982420399997</c:v>
                </c:pt>
                <c:pt idx="4521">
                  <c:v>5.1719850995199996</c:v>
                </c:pt>
                <c:pt idx="4522">
                  <c:v>5.6085735132099996</c:v>
                </c:pt>
                <c:pt idx="4523">
                  <c:v>5.0513686185899997</c:v>
                </c:pt>
                <c:pt idx="4524">
                  <c:v>5.3919879951</c:v>
                </c:pt>
                <c:pt idx="4525">
                  <c:v>5.5625557478900003</c:v>
                </c:pt>
                <c:pt idx="4526">
                  <c:v>5.0608785325000003</c:v>
                </c:pt>
                <c:pt idx="4527">
                  <c:v>5.1623394757099996</c:v>
                </c:pt>
                <c:pt idx="4528">
                  <c:v>5.0576258369599998</c:v>
                </c:pt>
                <c:pt idx="4529">
                  <c:v>5.0960098829499998</c:v>
                </c:pt>
                <c:pt idx="4530">
                  <c:v>5.5753640771399997</c:v>
                </c:pt>
                <c:pt idx="4531">
                  <c:v>5.3209190369000003</c:v>
                </c:pt>
                <c:pt idx="4532">
                  <c:v>5.5625557478900003</c:v>
                </c:pt>
                <c:pt idx="4533">
                  <c:v>5.1488078000000002</c:v>
                </c:pt>
                <c:pt idx="4534">
                  <c:v>5.2142218270700003</c:v>
                </c:pt>
                <c:pt idx="4535">
                  <c:v>5.2047006937000004</c:v>
                </c:pt>
                <c:pt idx="4536">
                  <c:v>5.6165015264499996</c:v>
                </c:pt>
                <c:pt idx="4537">
                  <c:v>5.3719555231399996</c:v>
                </c:pt>
                <c:pt idx="4538">
                  <c:v>5.1485532457999996</c:v>
                </c:pt>
                <c:pt idx="4539">
                  <c:v>5.4563462021599998</c:v>
                </c:pt>
                <c:pt idx="4540">
                  <c:v>5.3067211700900003</c:v>
                </c:pt>
                <c:pt idx="4541">
                  <c:v>5.1710560909399996</c:v>
                </c:pt>
                <c:pt idx="4542">
                  <c:v>5.37823054447</c:v>
                </c:pt>
                <c:pt idx="4543">
                  <c:v>5.15226999303</c:v>
                </c:pt>
                <c:pt idx="4544">
                  <c:v>5.2972630976000001</c:v>
                </c:pt>
                <c:pt idx="4545">
                  <c:v>5.4207443106099999</c:v>
                </c:pt>
                <c:pt idx="4546">
                  <c:v>5.24796360725</c:v>
                </c:pt>
                <c:pt idx="4547">
                  <c:v>5.5480605078199998</c:v>
                </c:pt>
                <c:pt idx="4548">
                  <c:v>5.4332112660999998</c:v>
                </c:pt>
                <c:pt idx="4549">
                  <c:v>5.08851263753</c:v>
                </c:pt>
                <c:pt idx="4550">
                  <c:v>5.1134781284899997</c:v>
                </c:pt>
                <c:pt idx="4551">
                  <c:v>5.1656491635500004</c:v>
                </c:pt>
                <c:pt idx="4552">
                  <c:v>5.1189659613999998</c:v>
                </c:pt>
                <c:pt idx="4553">
                  <c:v>5.1494670709900001</c:v>
                </c:pt>
                <c:pt idx="4554">
                  <c:v>5.2841759606199998</c:v>
                </c:pt>
                <c:pt idx="4555">
                  <c:v>5.2860784059999997</c:v>
                </c:pt>
                <c:pt idx="4556">
                  <c:v>5.4607914333099998</c:v>
                </c:pt>
                <c:pt idx="4557">
                  <c:v>5.4133041756200004</c:v>
                </c:pt>
                <c:pt idx="4558">
                  <c:v>5.0171193918599997</c:v>
                </c:pt>
                <c:pt idx="4559">
                  <c:v>5.04656586681</c:v>
                </c:pt>
                <c:pt idx="4560">
                  <c:v>5.1077002573000003</c:v>
                </c:pt>
                <c:pt idx="4561">
                  <c:v>5.1200569974199999</c:v>
                </c:pt>
                <c:pt idx="4562">
                  <c:v>5.5157910482799997</c:v>
                </c:pt>
                <c:pt idx="4563">
                  <c:v>5.4410478304699996</c:v>
                </c:pt>
                <c:pt idx="4564">
                  <c:v>5.5774354589600001</c:v>
                </c:pt>
                <c:pt idx="4565">
                  <c:v>5.4326333740399999</c:v>
                </c:pt>
                <c:pt idx="4566">
                  <c:v>5.5839202270200001</c:v>
                </c:pt>
                <c:pt idx="4567">
                  <c:v>5.0195532260200002</c:v>
                </c:pt>
                <c:pt idx="4568">
                  <c:v>5.1623010951300001</c:v>
                </c:pt>
                <c:pt idx="4569">
                  <c:v>5.3033892334399999</c:v>
                </c:pt>
                <c:pt idx="4570">
                  <c:v>5.2631929659100001</c:v>
                </c:pt>
                <c:pt idx="4571">
                  <c:v>5.5225286172699999</c:v>
                </c:pt>
                <c:pt idx="4572">
                  <c:v>5.0761464786100001</c:v>
                </c:pt>
                <c:pt idx="4573">
                  <c:v>5.5676414102300003</c:v>
                </c:pt>
                <c:pt idx="4574">
                  <c:v>5.3604186689600004</c:v>
                </c:pt>
                <c:pt idx="4575">
                  <c:v>5.051421114</c:v>
                </c:pt>
                <c:pt idx="4576">
                  <c:v>5.0520638240700002</c:v>
                </c:pt>
                <c:pt idx="4577">
                  <c:v>5.4585974410100002</c:v>
                </c:pt>
                <c:pt idx="4578">
                  <c:v>5.4563462021599998</c:v>
                </c:pt>
                <c:pt idx="4579">
                  <c:v>5.4596376056300002</c:v>
                </c:pt>
                <c:pt idx="4580">
                  <c:v>5.5862507596200004</c:v>
                </c:pt>
                <c:pt idx="4581">
                  <c:v>5.0174028373399997</c:v>
                </c:pt>
                <c:pt idx="4582">
                  <c:v>5.6005405658400003</c:v>
                </c:pt>
                <c:pt idx="4583">
                  <c:v>5.0981654788000004</c:v>
                </c:pt>
                <c:pt idx="4584">
                  <c:v>5.4456943771799997</c:v>
                </c:pt>
                <c:pt idx="4585">
                  <c:v>5.0759845635399996</c:v>
                </c:pt>
                <c:pt idx="4586">
                  <c:v>5.6076928749299997</c:v>
                </c:pt>
                <c:pt idx="4587">
                  <c:v>5.4084036257500001</c:v>
                </c:pt>
                <c:pt idx="4588">
                  <c:v>5.1839654911500004</c:v>
                </c:pt>
                <c:pt idx="4589">
                  <c:v>5.4059737559799999</c:v>
                </c:pt>
                <c:pt idx="4590">
                  <c:v>5.2586809737899998</c:v>
                </c:pt>
                <c:pt idx="4591">
                  <c:v>5.3705894613699998</c:v>
                </c:pt>
                <c:pt idx="4592">
                  <c:v>5.6103218092600002</c:v>
                </c:pt>
                <c:pt idx="4593">
                  <c:v>5.3718826651800002</c:v>
                </c:pt>
                <c:pt idx="4594">
                  <c:v>5.0808563770499999</c:v>
                </c:pt>
                <c:pt idx="4595">
                  <c:v>5.0975776277899998</c:v>
                </c:pt>
                <c:pt idx="4596">
                  <c:v>5.0833557194100001</c:v>
                </c:pt>
                <c:pt idx="4597">
                  <c:v>5.2836692658100004</c:v>
                </c:pt>
                <c:pt idx="4598">
                  <c:v>5.4811254183300004</c:v>
                </c:pt>
                <c:pt idx="4599">
                  <c:v>5.5146345906400001</c:v>
                </c:pt>
                <c:pt idx="4600">
                  <c:v>5.3033892334399999</c:v>
                </c:pt>
                <c:pt idx="4601">
                  <c:v>5.3721875677900002</c:v>
                </c:pt>
                <c:pt idx="4602">
                  <c:v>5.2767432365499998</c:v>
                </c:pt>
                <c:pt idx="4603">
                  <c:v>5.2816543641499996</c:v>
                </c:pt>
                <c:pt idx="4604">
                  <c:v>5.1396489328500001</c:v>
                </c:pt>
                <c:pt idx="4605">
                  <c:v>5.5412701556300004</c:v>
                </c:pt>
                <c:pt idx="4606">
                  <c:v>5.2482242490599997</c:v>
                </c:pt>
                <c:pt idx="4607">
                  <c:v>5.1128259105199998</c:v>
                </c:pt>
                <c:pt idx="4608">
                  <c:v>5.1524313587000004</c:v>
                </c:pt>
                <c:pt idx="4609">
                  <c:v>5.2703501992800001</c:v>
                </c:pt>
                <c:pt idx="4610">
                  <c:v>5.4955915038900001</c:v>
                </c:pt>
                <c:pt idx="4611">
                  <c:v>5.0648689438399996</c:v>
                </c:pt>
                <c:pt idx="4612">
                  <c:v>5.2722856648200001</c:v>
                </c:pt>
                <c:pt idx="4613">
                  <c:v>5.4865613236900002</c:v>
                </c:pt>
                <c:pt idx="4614">
                  <c:v>5.2309601395099996</c:v>
                </c:pt>
                <c:pt idx="4615">
                  <c:v>5.0516358977599998</c:v>
                </c:pt>
                <c:pt idx="4616">
                  <c:v>5.1709714890300003</c:v>
                </c:pt>
                <c:pt idx="4617">
                  <c:v>5.0458823552099998</c:v>
                </c:pt>
                <c:pt idx="4618">
                  <c:v>5.4174174182300003</c:v>
                </c:pt>
                <c:pt idx="4619">
                  <c:v>5.42260312222</c:v>
                </c:pt>
                <c:pt idx="4620">
                  <c:v>5.5801064798200004</c:v>
                </c:pt>
                <c:pt idx="4621">
                  <c:v>5.19280803921</c:v>
                </c:pt>
                <c:pt idx="4622">
                  <c:v>5.4360422171499998</c:v>
                </c:pt>
                <c:pt idx="4623">
                  <c:v>5.4178563087100002</c:v>
                </c:pt>
                <c:pt idx="4624">
                  <c:v>5.49832195743</c:v>
                </c:pt>
                <c:pt idx="4625">
                  <c:v>5.2870631814599998</c:v>
                </c:pt>
                <c:pt idx="4626">
                  <c:v>5.6129591303300002</c:v>
                </c:pt>
                <c:pt idx="4627">
                  <c:v>5.3329116324600001</c:v>
                </c:pt>
                <c:pt idx="4628">
                  <c:v>5.3912237967200003</c:v>
                </c:pt>
                <c:pt idx="4629">
                  <c:v>5.3837287629399997</c:v>
                </c:pt>
                <c:pt idx="4630">
                  <c:v>5.4512826131500001</c:v>
                </c:pt>
                <c:pt idx="4631">
                  <c:v>5.2087610024800002</c:v>
                </c:pt>
                <c:pt idx="4632">
                  <c:v>5.5485394883900003</c:v>
                </c:pt>
                <c:pt idx="4633">
                  <c:v>5.4221251743599996</c:v>
                </c:pt>
                <c:pt idx="4634">
                  <c:v>5.2979369224499999</c:v>
                </c:pt>
                <c:pt idx="4635">
                  <c:v>5.3613550055600001</c:v>
                </c:pt>
                <c:pt idx="4636">
                  <c:v>5.47212315164</c:v>
                </c:pt>
                <c:pt idx="4637">
                  <c:v>5.3852581415299996</c:v>
                </c:pt>
                <c:pt idx="4638">
                  <c:v>5.5303943690399997</c:v>
                </c:pt>
                <c:pt idx="4639">
                  <c:v>5.5064106490700002</c:v>
                </c:pt>
                <c:pt idx="4640">
                  <c:v>5.6006275829799996</c:v>
                </c:pt>
                <c:pt idx="4641">
                  <c:v>5.0715007806000001</c:v>
                </c:pt>
                <c:pt idx="4642">
                  <c:v>5.3908933235100003</c:v>
                </c:pt>
                <c:pt idx="4643">
                  <c:v>5.4059737559799999</c:v>
                </c:pt>
                <c:pt idx="4644">
                  <c:v>5.4283900231400004</c:v>
                </c:pt>
                <c:pt idx="4645">
                  <c:v>5.0825342291100002</c:v>
                </c:pt>
                <c:pt idx="4646">
                  <c:v>5.4174174182300003</c:v>
                </c:pt>
                <c:pt idx="4647">
                  <c:v>5.2056897059600002</c:v>
                </c:pt>
                <c:pt idx="4648">
                  <c:v>5.19280803921</c:v>
                </c:pt>
                <c:pt idx="4649">
                  <c:v>5.17422026801</c:v>
                </c:pt>
                <c:pt idx="4650">
                  <c:v>5.2836692658100004</c:v>
                </c:pt>
                <c:pt idx="4651">
                  <c:v>5.4717692338499999</c:v>
                </c:pt>
                <c:pt idx="4652">
                  <c:v>5.4787660174499999</c:v>
                </c:pt>
                <c:pt idx="4653">
                  <c:v>5.4376969480600001</c:v>
                </c:pt>
                <c:pt idx="4654">
                  <c:v>5.3198608046300002</c:v>
                </c:pt>
                <c:pt idx="4655">
                  <c:v>5.5725739381599997</c:v>
                </c:pt>
                <c:pt idx="4656">
                  <c:v>5.1117014262599998</c:v>
                </c:pt>
                <c:pt idx="4657">
                  <c:v>5.2982207242600001</c:v>
                </c:pt>
                <c:pt idx="4658">
                  <c:v>5.5095129605100004</c:v>
                </c:pt>
                <c:pt idx="4659">
                  <c:v>5.2319322698399997</c:v>
                </c:pt>
                <c:pt idx="4660">
                  <c:v>5.0230777827399997</c:v>
                </c:pt>
                <c:pt idx="4661">
                  <c:v>5.5982236924300004</c:v>
                </c:pt>
                <c:pt idx="4662">
                  <c:v>5.5195838012199996</c:v>
                </c:pt>
                <c:pt idx="4663">
                  <c:v>5.58267172557</c:v>
                </c:pt>
                <c:pt idx="4664">
                  <c:v>5.2393486606100002</c:v>
                </c:pt>
                <c:pt idx="4665">
                  <c:v>5.3730651870299999</c:v>
                </c:pt>
                <c:pt idx="4666">
                  <c:v>5.2695063112099998</c:v>
                </c:pt>
                <c:pt idx="4667">
                  <c:v>5.3438504912799996</c:v>
                </c:pt>
                <c:pt idx="4668">
                  <c:v>5.18369960281</c:v>
                </c:pt>
                <c:pt idx="4669">
                  <c:v>5.4018201113800002</c:v>
                </c:pt>
                <c:pt idx="4670">
                  <c:v>5.0361491699699998</c:v>
                </c:pt>
                <c:pt idx="4671">
                  <c:v>5.2622372298300002</c:v>
                </c:pt>
                <c:pt idx="4672">
                  <c:v>5.2800352951100002</c:v>
                </c:pt>
                <c:pt idx="4673">
                  <c:v>5.3332688574200002</c:v>
                </c:pt>
                <c:pt idx="4674">
                  <c:v>5.1406749924800001</c:v>
                </c:pt>
                <c:pt idx="4675">
                  <c:v>5.2114714044500001</c:v>
                </c:pt>
                <c:pt idx="4676">
                  <c:v>5.1374196236599996</c:v>
                </c:pt>
                <c:pt idx="4677">
                  <c:v>5.0285862516700002</c:v>
                </c:pt>
                <c:pt idx="4678">
                  <c:v>5.5414489146600001</c:v>
                </c:pt>
                <c:pt idx="4679">
                  <c:v>5.1710560909399996</c:v>
                </c:pt>
                <c:pt idx="4680">
                  <c:v>5.4919052555999999</c:v>
                </c:pt>
                <c:pt idx="4681">
                  <c:v>5.0165121937599997</c:v>
                </c:pt>
                <c:pt idx="4682">
                  <c:v>5.3732601144099998</c:v>
                </c:pt>
                <c:pt idx="4683">
                  <c:v>5.5022270356099998</c:v>
                </c:pt>
                <c:pt idx="4684">
                  <c:v>5.4401637113500003</c:v>
                </c:pt>
                <c:pt idx="4685">
                  <c:v>5.11097710619</c:v>
                </c:pt>
                <c:pt idx="4686">
                  <c:v>5.04656586681</c:v>
                </c:pt>
                <c:pt idx="4687">
                  <c:v>5.2527160217800004</c:v>
                </c:pt>
                <c:pt idx="4688">
                  <c:v>5.48512682444</c:v>
                </c:pt>
                <c:pt idx="4689">
                  <c:v>5.2833815240800002</c:v>
                </c:pt>
                <c:pt idx="4690">
                  <c:v>5.3118246889299998</c:v>
                </c:pt>
                <c:pt idx="4691">
                  <c:v>5.1020981033300004</c:v>
                </c:pt>
                <c:pt idx="4692">
                  <c:v>5.3919879951</c:v>
                </c:pt>
                <c:pt idx="4693">
                  <c:v>5.0326508295599997</c:v>
                </c:pt>
                <c:pt idx="4694">
                  <c:v>5.2864968595199997</c:v>
                </c:pt>
                <c:pt idx="4695">
                  <c:v>5.2351034803600003</c:v>
                </c:pt>
                <c:pt idx="4696">
                  <c:v>5.4866989334699996</c:v>
                </c:pt>
                <c:pt idx="4697">
                  <c:v>5.2261023446500001</c:v>
                </c:pt>
                <c:pt idx="4698">
                  <c:v>5.3613550055600001</c:v>
                </c:pt>
                <c:pt idx="4699">
                  <c:v>5.051421114</c:v>
                </c:pt>
                <c:pt idx="4700">
                  <c:v>5.2409296048199998</c:v>
                </c:pt>
                <c:pt idx="4701">
                  <c:v>5.0172498113500001</c:v>
                </c:pt>
                <c:pt idx="4702">
                  <c:v>5.1791625005500004</c:v>
                </c:pt>
                <c:pt idx="4703">
                  <c:v>5.4611059180300003</c:v>
                </c:pt>
                <c:pt idx="4704">
                  <c:v>5.1776180187399996</c:v>
                </c:pt>
                <c:pt idx="4705">
                  <c:v>5.11097710619</c:v>
                </c:pt>
                <c:pt idx="4706">
                  <c:v>5.3365030201800003</c:v>
                </c:pt>
                <c:pt idx="4707">
                  <c:v>5.2096326999900002</c:v>
                </c:pt>
                <c:pt idx="4708">
                  <c:v>5.2351034803600003</c:v>
                </c:pt>
                <c:pt idx="4709">
                  <c:v>5.37749006565</c:v>
                </c:pt>
                <c:pt idx="4710">
                  <c:v>5.21027772343</c:v>
                </c:pt>
                <c:pt idx="4711">
                  <c:v>5.16066414351</c:v>
                </c:pt>
                <c:pt idx="4712">
                  <c:v>5.5670647146399999</c:v>
                </c:pt>
                <c:pt idx="4713">
                  <c:v>5.2800352951100002</c:v>
                </c:pt>
                <c:pt idx="4714">
                  <c:v>5.08046917318</c:v>
                </c:pt>
                <c:pt idx="4715">
                  <c:v>5.3033892334399999</c:v>
                </c:pt>
                <c:pt idx="4716">
                  <c:v>5.3489928204000003</c:v>
                </c:pt>
                <c:pt idx="4717">
                  <c:v>5.3149715948000003</c:v>
                </c:pt>
                <c:pt idx="4718">
                  <c:v>5.5992661557899996</c:v>
                </c:pt>
                <c:pt idx="4719">
                  <c:v>5.0539880684499998</c:v>
                </c:pt>
                <c:pt idx="4720">
                  <c:v>5.6144787578099997</c:v>
                </c:pt>
                <c:pt idx="4721">
                  <c:v>5.0885770615699997</c:v>
                </c:pt>
                <c:pt idx="4722">
                  <c:v>5.2393486606100002</c:v>
                </c:pt>
                <c:pt idx="4723">
                  <c:v>5.24796360725</c:v>
                </c:pt>
                <c:pt idx="4724">
                  <c:v>5.5228426049600001</c:v>
                </c:pt>
                <c:pt idx="4725">
                  <c:v>5.0172498113500001</c:v>
                </c:pt>
                <c:pt idx="4726">
                  <c:v>5.5114232273199999</c:v>
                </c:pt>
                <c:pt idx="4727">
                  <c:v>5.2137171388799999</c:v>
                </c:pt>
                <c:pt idx="4728">
                  <c:v>5.5582413216399997</c:v>
                </c:pt>
                <c:pt idx="4729">
                  <c:v>5.1793158753400004</c:v>
                </c:pt>
                <c:pt idx="4730">
                  <c:v>5.4662394684100004</c:v>
                </c:pt>
                <c:pt idx="4731">
                  <c:v>5.3037205350900001</c:v>
                </c:pt>
                <c:pt idx="4732">
                  <c:v>5.4762149689599999</c:v>
                </c:pt>
                <c:pt idx="4733">
                  <c:v>5.4174174182300003</c:v>
                </c:pt>
                <c:pt idx="4734">
                  <c:v>5.1353604266500001</c:v>
                </c:pt>
                <c:pt idx="4735">
                  <c:v>5.6022917593099999</c:v>
                </c:pt>
                <c:pt idx="4736">
                  <c:v>5.3589821638200004</c:v>
                </c:pt>
                <c:pt idx="4737">
                  <c:v>5.2438210734300004</c:v>
                </c:pt>
                <c:pt idx="4738">
                  <c:v>5.4207443106099999</c:v>
                </c:pt>
                <c:pt idx="4739">
                  <c:v>5.1449293136499996</c:v>
                </c:pt>
                <c:pt idx="4740">
                  <c:v>5.2461126339500002</c:v>
                </c:pt>
                <c:pt idx="4741">
                  <c:v>5.5058985571800001</c:v>
                </c:pt>
                <c:pt idx="4742">
                  <c:v>5.0393667955000003</c:v>
                </c:pt>
                <c:pt idx="4743">
                  <c:v>5.1528324243799997</c:v>
                </c:pt>
                <c:pt idx="4744">
                  <c:v>5.1054141549400001</c:v>
                </c:pt>
                <c:pt idx="4745">
                  <c:v>5.4979407369200004</c:v>
                </c:pt>
                <c:pt idx="4746">
                  <c:v>5.2886745744099999</c:v>
                </c:pt>
                <c:pt idx="4747">
                  <c:v>5.0165121937599997</c:v>
                </c:pt>
                <c:pt idx="4748">
                  <c:v>5.2665413411399999</c:v>
                </c:pt>
                <c:pt idx="4749">
                  <c:v>5.2839333680999996</c:v>
                </c:pt>
                <c:pt idx="4750">
                  <c:v>5.0233450874700001</c:v>
                </c:pt>
                <c:pt idx="4751">
                  <c:v>5.1449293136499996</c:v>
                </c:pt>
                <c:pt idx="4752">
                  <c:v>5.3277394545199996</c:v>
                </c:pt>
                <c:pt idx="4753">
                  <c:v>5.1306124979199996</c:v>
                </c:pt>
                <c:pt idx="4754">
                  <c:v>5.60143662735</c:v>
                </c:pt>
                <c:pt idx="4755">
                  <c:v>5.4578681445399999</c:v>
                </c:pt>
                <c:pt idx="4756">
                  <c:v>5.0685177457400004</c:v>
                </c:pt>
                <c:pt idx="4757">
                  <c:v>5.4391361175100004</c:v>
                </c:pt>
                <c:pt idx="4758">
                  <c:v>5.3092826434399996</c:v>
                </c:pt>
                <c:pt idx="4759">
                  <c:v>5.0132770995299998</c:v>
                </c:pt>
                <c:pt idx="4760">
                  <c:v>5.1160582703699999</c:v>
                </c:pt>
                <c:pt idx="4761">
                  <c:v>5.6161582064899997</c:v>
                </c:pt>
                <c:pt idx="4762">
                  <c:v>5.5713386912800003</c:v>
                </c:pt>
                <c:pt idx="4763">
                  <c:v>5.4668149769400003</c:v>
                </c:pt>
                <c:pt idx="4764">
                  <c:v>5.4920776405199998</c:v>
                </c:pt>
                <c:pt idx="4765">
                  <c:v>5.2463059733000001</c:v>
                </c:pt>
                <c:pt idx="4766">
                  <c:v>5.5746525090699999</c:v>
                </c:pt>
                <c:pt idx="4767">
                  <c:v>5.0308594205999997</c:v>
                </c:pt>
                <c:pt idx="4768">
                  <c:v>5.4043457998099997</c:v>
                </c:pt>
                <c:pt idx="4769">
                  <c:v>5.3810658064199997</c:v>
                </c:pt>
                <c:pt idx="4770">
                  <c:v>5.4935898929200002</c:v>
                </c:pt>
                <c:pt idx="4771">
                  <c:v>5.2522273983599996</c:v>
                </c:pt>
                <c:pt idx="4772">
                  <c:v>5.5664550087200002</c:v>
                </c:pt>
                <c:pt idx="4773">
                  <c:v>5.3033605751800001</c:v>
                </c:pt>
                <c:pt idx="4774">
                  <c:v>5.2309601395099996</c:v>
                </c:pt>
                <c:pt idx="4775">
                  <c:v>5.4437334366499996</c:v>
                </c:pt>
                <c:pt idx="4776">
                  <c:v>5.3178357059400003</c:v>
                </c:pt>
                <c:pt idx="4777">
                  <c:v>5.2910276663599998</c:v>
                </c:pt>
                <c:pt idx="4778">
                  <c:v>5.2309601395099996</c:v>
                </c:pt>
                <c:pt idx="4779">
                  <c:v>5.6210065492299996</c:v>
                </c:pt>
                <c:pt idx="4780">
                  <c:v>5.1883009785800001</c:v>
                </c:pt>
                <c:pt idx="4781">
                  <c:v>5.0784940891500003</c:v>
                </c:pt>
                <c:pt idx="4782">
                  <c:v>5.0316397792999998</c:v>
                </c:pt>
                <c:pt idx="4783">
                  <c:v>5.1210402659399996</c:v>
                </c:pt>
                <c:pt idx="4784">
                  <c:v>5.3078009667600003</c:v>
                </c:pt>
                <c:pt idx="4785">
                  <c:v>5.5195838012199996</c:v>
                </c:pt>
                <c:pt idx="4786">
                  <c:v>5.3716635295000001</c:v>
                </c:pt>
                <c:pt idx="4787">
                  <c:v>5.1678067654299999</c:v>
                </c:pt>
                <c:pt idx="4788">
                  <c:v>5.0173426699999997</c:v>
                </c:pt>
                <c:pt idx="4789">
                  <c:v>5.4264309339499999</c:v>
                </c:pt>
                <c:pt idx="4790">
                  <c:v>5.0186765094699997</c:v>
                </c:pt>
                <c:pt idx="4791">
                  <c:v>5.5957287173700001</c:v>
                </c:pt>
                <c:pt idx="4792">
                  <c:v>5.4947499563699997</c:v>
                </c:pt>
                <c:pt idx="4793">
                  <c:v>5.0806511051700003</c:v>
                </c:pt>
                <c:pt idx="4794">
                  <c:v>5.3710933976400002</c:v>
                </c:pt>
                <c:pt idx="4795">
                  <c:v>5.6085735132099996</c:v>
                </c:pt>
                <c:pt idx="4796">
                  <c:v>5.4376969480600001</c:v>
                </c:pt>
                <c:pt idx="4797">
                  <c:v>5.1070630829899999</c:v>
                </c:pt>
                <c:pt idx="4798">
                  <c:v>5.2197150274900004</c:v>
                </c:pt>
                <c:pt idx="4799">
                  <c:v>5.0743158894100002</c:v>
                </c:pt>
                <c:pt idx="4800">
                  <c:v>5.17422026801</c:v>
                </c:pt>
                <c:pt idx="4801">
                  <c:v>5.1506369753100003</c:v>
                </c:pt>
                <c:pt idx="4802">
                  <c:v>5.4982073812000003</c:v>
                </c:pt>
                <c:pt idx="4803">
                  <c:v>5.0981654788000004</c:v>
                </c:pt>
                <c:pt idx="4804">
                  <c:v>5.2496107913100003</c:v>
                </c:pt>
                <c:pt idx="4805">
                  <c:v>5.3442854609300001</c:v>
                </c:pt>
                <c:pt idx="4806">
                  <c:v>5.3141030116600003</c:v>
                </c:pt>
                <c:pt idx="4807">
                  <c:v>5.2203970874000003</c:v>
                </c:pt>
                <c:pt idx="4808">
                  <c:v>5.10485533697</c:v>
                </c:pt>
                <c:pt idx="4809">
                  <c:v>5.3515130476100001</c:v>
                </c:pt>
                <c:pt idx="4810">
                  <c:v>5.3475731598199996</c:v>
                </c:pt>
                <c:pt idx="4811">
                  <c:v>5.3975959634499997</c:v>
                </c:pt>
                <c:pt idx="4812">
                  <c:v>5.2319322698399997</c:v>
                </c:pt>
                <c:pt idx="4813">
                  <c:v>5.1862960384000001</c:v>
                </c:pt>
                <c:pt idx="4814">
                  <c:v>5.0174028373399997</c:v>
                </c:pt>
                <c:pt idx="4815">
                  <c:v>5.4037179490599998</c:v>
                </c:pt>
                <c:pt idx="4816">
                  <c:v>5.3705894613699998</c:v>
                </c:pt>
                <c:pt idx="4817">
                  <c:v>5.0978451908700002</c:v>
                </c:pt>
                <c:pt idx="4818">
                  <c:v>5.2606439572000001</c:v>
                </c:pt>
                <c:pt idx="4819">
                  <c:v>5.4956586283100002</c:v>
                </c:pt>
                <c:pt idx="4820">
                  <c:v>5.0342922595999999</c:v>
                </c:pt>
                <c:pt idx="4821">
                  <c:v>5.0918461746499997</c:v>
                </c:pt>
                <c:pt idx="4822">
                  <c:v>5.4484786631800004</c:v>
                </c:pt>
                <c:pt idx="4823">
                  <c:v>5.0342922595999999</c:v>
                </c:pt>
                <c:pt idx="4824">
                  <c:v>5.3009731145399996</c:v>
                </c:pt>
                <c:pt idx="4825">
                  <c:v>5.1684245627700003</c:v>
                </c:pt>
                <c:pt idx="4826">
                  <c:v>5.3335808586700004</c:v>
                </c:pt>
                <c:pt idx="4827">
                  <c:v>5.2622879024699998</c:v>
                </c:pt>
                <c:pt idx="4828">
                  <c:v>5.19437369103</c:v>
                </c:pt>
                <c:pt idx="4829">
                  <c:v>5.58334564905</c:v>
                </c:pt>
                <c:pt idx="4830">
                  <c:v>5.4490345446799999</c:v>
                </c:pt>
                <c:pt idx="4831">
                  <c:v>5.4913571382499997</c:v>
                </c:pt>
                <c:pt idx="4832">
                  <c:v>5.5407066876900002</c:v>
                </c:pt>
                <c:pt idx="4833">
                  <c:v>5.4865613236900002</c:v>
                </c:pt>
                <c:pt idx="4834">
                  <c:v>5.2778877164000004</c:v>
                </c:pt>
                <c:pt idx="4835">
                  <c:v>5.1557998538299996</c:v>
                </c:pt>
                <c:pt idx="4836">
                  <c:v>5.1060431858399999</c:v>
                </c:pt>
                <c:pt idx="4837">
                  <c:v>5.0897834874600001</c:v>
                </c:pt>
                <c:pt idx="4838">
                  <c:v>5.0960098829499998</c:v>
                </c:pt>
                <c:pt idx="4839">
                  <c:v>5.08851263753</c:v>
                </c:pt>
                <c:pt idx="4840">
                  <c:v>5.3149715948000003</c:v>
                </c:pt>
                <c:pt idx="4841">
                  <c:v>5.2239103479800004</c:v>
                </c:pt>
                <c:pt idx="4842">
                  <c:v>5.5411043059800003</c:v>
                </c:pt>
                <c:pt idx="4843">
                  <c:v>5.22289915078</c:v>
                </c:pt>
                <c:pt idx="4844">
                  <c:v>5.1715016340000002</c:v>
                </c:pt>
                <c:pt idx="4845">
                  <c:v>5.1505254917899999</c:v>
                </c:pt>
                <c:pt idx="4846">
                  <c:v>5.5612293500599996</c:v>
                </c:pt>
                <c:pt idx="4847">
                  <c:v>5.1344567252599997</c:v>
                </c:pt>
                <c:pt idx="4848">
                  <c:v>5.2397038282399997</c:v>
                </c:pt>
                <c:pt idx="4849">
                  <c:v>5.3810658064199997</c:v>
                </c:pt>
                <c:pt idx="4850">
                  <c:v>5.4777810982700004</c:v>
                </c:pt>
                <c:pt idx="4851">
                  <c:v>5.4777810982700004</c:v>
                </c:pt>
                <c:pt idx="4852">
                  <c:v>5.3651531053900001</c:v>
                </c:pt>
                <c:pt idx="4853">
                  <c:v>5.2749326252299999</c:v>
                </c:pt>
                <c:pt idx="4854">
                  <c:v>5.6171038252000001</c:v>
                </c:pt>
                <c:pt idx="4855">
                  <c:v>5.0608785325000003</c:v>
                </c:pt>
                <c:pt idx="4856">
                  <c:v>5.5670647146399999</c:v>
                </c:pt>
                <c:pt idx="4857">
                  <c:v>5.3508026938100004</c:v>
                </c:pt>
                <c:pt idx="4858">
                  <c:v>5.19437369103</c:v>
                </c:pt>
                <c:pt idx="4859">
                  <c:v>5.1210402659399996</c:v>
                </c:pt>
                <c:pt idx="4860">
                  <c:v>5.0230777827399997</c:v>
                </c:pt>
                <c:pt idx="4861">
                  <c:v>5.2463059733000001</c:v>
                </c:pt>
                <c:pt idx="4862">
                  <c:v>5.4611059180300003</c:v>
                </c:pt>
                <c:pt idx="4863">
                  <c:v>5.3837287629399997</c:v>
                </c:pt>
                <c:pt idx="4864">
                  <c:v>5.3188414451300003</c:v>
                </c:pt>
                <c:pt idx="4865">
                  <c:v>5.5331683177100004</c:v>
                </c:pt>
                <c:pt idx="4866">
                  <c:v>5.0233450874700001</c:v>
                </c:pt>
                <c:pt idx="4867">
                  <c:v>5.4698667057800003</c:v>
                </c:pt>
                <c:pt idx="4868">
                  <c:v>5.3141030116600003</c:v>
                </c:pt>
                <c:pt idx="4869">
                  <c:v>5.3858849939900004</c:v>
                </c:pt>
                <c:pt idx="4870">
                  <c:v>5.1084320061800002</c:v>
                </c:pt>
                <c:pt idx="4871">
                  <c:v>5.5982236924300004</c:v>
                </c:pt>
                <c:pt idx="4872">
                  <c:v>5.4422728540599996</c:v>
                </c:pt>
                <c:pt idx="4873">
                  <c:v>5.1020981033300004</c:v>
                </c:pt>
                <c:pt idx="4874">
                  <c:v>5.5754997690500003</c:v>
                </c:pt>
                <c:pt idx="4875">
                  <c:v>5.2910276663599998</c:v>
                </c:pt>
                <c:pt idx="4876">
                  <c:v>5.2910276663599998</c:v>
                </c:pt>
                <c:pt idx="4877">
                  <c:v>5.4193552451600002</c:v>
                </c:pt>
                <c:pt idx="4878">
                  <c:v>5.0729630825900003</c:v>
                </c:pt>
                <c:pt idx="4879">
                  <c:v>5.3419704073199998</c:v>
                </c:pt>
                <c:pt idx="4880">
                  <c:v>5.3562591495699996</c:v>
                </c:pt>
                <c:pt idx="4881">
                  <c:v>5.4916423770799998</c:v>
                </c:pt>
                <c:pt idx="4882">
                  <c:v>5.4845089109999998</c:v>
                </c:pt>
                <c:pt idx="4883">
                  <c:v>5.5725739381599997</c:v>
                </c:pt>
                <c:pt idx="4884">
                  <c:v>5.4413015017899999</c:v>
                </c:pt>
                <c:pt idx="4885">
                  <c:v>5.4549759601499996</c:v>
                </c:pt>
                <c:pt idx="4886">
                  <c:v>5.56784568471</c:v>
                </c:pt>
                <c:pt idx="4887">
                  <c:v>5.4648148871200002</c:v>
                </c:pt>
                <c:pt idx="4888">
                  <c:v>5.5132486290099996</c:v>
                </c:pt>
                <c:pt idx="4889">
                  <c:v>5.0308594205999997</c:v>
                </c:pt>
                <c:pt idx="4890">
                  <c:v>5.2409296048199998</c:v>
                </c:pt>
                <c:pt idx="4891">
                  <c:v>5.5132486290099996</c:v>
                </c:pt>
                <c:pt idx="4892">
                  <c:v>5.4780410496999998</c:v>
                </c:pt>
                <c:pt idx="4893">
                  <c:v>5.0661726001599998</c:v>
                </c:pt>
                <c:pt idx="4894">
                  <c:v>5.2991058740700003</c:v>
                </c:pt>
                <c:pt idx="4895">
                  <c:v>5.1361361877</c:v>
                </c:pt>
                <c:pt idx="4896">
                  <c:v>5.5957287173700001</c:v>
                </c:pt>
                <c:pt idx="4897">
                  <c:v>5.1077002573000003</c:v>
                </c:pt>
                <c:pt idx="4898">
                  <c:v>5.3276917153400003</c:v>
                </c:pt>
                <c:pt idx="4899">
                  <c:v>5.6170495783099996</c:v>
                </c:pt>
                <c:pt idx="4900">
                  <c:v>5.4339809186199997</c:v>
                </c:pt>
                <c:pt idx="4901">
                  <c:v>5.47990411422</c:v>
                </c:pt>
                <c:pt idx="4902">
                  <c:v>5.5091611979200001</c:v>
                </c:pt>
                <c:pt idx="4903">
                  <c:v>5.6056509171300002</c:v>
                </c:pt>
                <c:pt idx="4904">
                  <c:v>5.0209935918399999</c:v>
                </c:pt>
                <c:pt idx="4905">
                  <c:v>5.3056906584199997</c:v>
                </c:pt>
                <c:pt idx="4906">
                  <c:v>5.4697227372399997</c:v>
                </c:pt>
                <c:pt idx="4907">
                  <c:v>5.3839752039600004</c:v>
                </c:pt>
                <c:pt idx="4908">
                  <c:v>5.2219817858399997</c:v>
                </c:pt>
                <c:pt idx="4909">
                  <c:v>5.4811254183300004</c:v>
                </c:pt>
                <c:pt idx="4910">
                  <c:v>5.5667449684900001</c:v>
                </c:pt>
                <c:pt idx="4911">
                  <c:v>5.4302374667900004</c:v>
                </c:pt>
                <c:pt idx="4912">
                  <c:v>5.54052891121</c:v>
                </c:pt>
                <c:pt idx="4913">
                  <c:v>5.5811994183899998</c:v>
                </c:pt>
                <c:pt idx="4914">
                  <c:v>5.5355516429999998</c:v>
                </c:pt>
                <c:pt idx="4915">
                  <c:v>5.2722856648200001</c:v>
                </c:pt>
                <c:pt idx="4916">
                  <c:v>5.3185770123699996</c:v>
                </c:pt>
                <c:pt idx="4917">
                  <c:v>5.37823054447</c:v>
                </c:pt>
                <c:pt idx="4918">
                  <c:v>5.1050783594200002</c:v>
                </c:pt>
                <c:pt idx="4919">
                  <c:v>5.5899729701399998</c:v>
                </c:pt>
                <c:pt idx="4920">
                  <c:v>5.1524313587000004</c:v>
                </c:pt>
                <c:pt idx="4921">
                  <c:v>5.1429295654500002</c:v>
                </c:pt>
                <c:pt idx="4922">
                  <c:v>5.3232914010399996</c:v>
                </c:pt>
                <c:pt idx="4923">
                  <c:v>5.5770675946899999</c:v>
                </c:pt>
                <c:pt idx="4924">
                  <c:v>5.2998363207699999</c:v>
                </c:pt>
                <c:pt idx="4925">
                  <c:v>5.33677163651</c:v>
                </c:pt>
                <c:pt idx="4926">
                  <c:v>5.5669865314300004</c:v>
                </c:pt>
                <c:pt idx="4927">
                  <c:v>5.08046917318</c:v>
                </c:pt>
                <c:pt idx="4928">
                  <c:v>5.1986864148</c:v>
                </c:pt>
                <c:pt idx="4929">
                  <c:v>5.0843442592599999</c:v>
                </c:pt>
                <c:pt idx="4930">
                  <c:v>5.5178564655500004</c:v>
                </c:pt>
                <c:pt idx="4931">
                  <c:v>5.6079341291200002</c:v>
                </c:pt>
                <c:pt idx="4932">
                  <c:v>5.2726905639600004</c:v>
                </c:pt>
                <c:pt idx="4933">
                  <c:v>5.4207443106099999</c:v>
                </c:pt>
                <c:pt idx="4934">
                  <c:v>5.6165015264499996</c:v>
                </c:pt>
                <c:pt idx="4935">
                  <c:v>5.3725301591400001</c:v>
                </c:pt>
                <c:pt idx="4936">
                  <c:v>5.5835687354300001</c:v>
                </c:pt>
                <c:pt idx="4937">
                  <c:v>5.4807673037900004</c:v>
                </c:pt>
                <c:pt idx="4938">
                  <c:v>5.6129591303300002</c:v>
                </c:pt>
                <c:pt idx="4939">
                  <c:v>5.3903039143599996</c:v>
                </c:pt>
                <c:pt idx="4940">
                  <c:v>5.5132486290099996</c:v>
                </c:pt>
                <c:pt idx="4941">
                  <c:v>5.3613550055600001</c:v>
                </c:pt>
                <c:pt idx="4942">
                  <c:v>5.0978451908700002</c:v>
                </c:pt>
                <c:pt idx="4943">
                  <c:v>5.4218187884700004</c:v>
                </c:pt>
                <c:pt idx="4944">
                  <c:v>5.0661726001599998</c:v>
                </c:pt>
                <c:pt idx="4945">
                  <c:v>5.6048192882099999</c:v>
                </c:pt>
                <c:pt idx="4946">
                  <c:v>5.3202169650200002</c:v>
                </c:pt>
                <c:pt idx="4947">
                  <c:v>5.4360827622099999</c:v>
                </c:pt>
                <c:pt idx="4948">
                  <c:v>5.2208243478499998</c:v>
                </c:pt>
                <c:pt idx="4949">
                  <c:v>5.1579888228500002</c:v>
                </c:pt>
                <c:pt idx="4950">
                  <c:v>5.4193552451600002</c:v>
                </c:pt>
                <c:pt idx="4951">
                  <c:v>5.46110083698</c:v>
                </c:pt>
                <c:pt idx="4952">
                  <c:v>5.4136113781999997</c:v>
                </c:pt>
                <c:pt idx="4953">
                  <c:v>5.3589821638200004</c:v>
                </c:pt>
                <c:pt idx="4954">
                  <c:v>5.2223516634499996</c:v>
                </c:pt>
                <c:pt idx="4955">
                  <c:v>5.0520638240700002</c:v>
                </c:pt>
                <c:pt idx="4956">
                  <c:v>5.08857026034</c:v>
                </c:pt>
                <c:pt idx="4957">
                  <c:v>5.1128259105199998</c:v>
                </c:pt>
                <c:pt idx="4958">
                  <c:v>5.60927641365</c:v>
                </c:pt>
                <c:pt idx="4959">
                  <c:v>5.2197150274900004</c:v>
                </c:pt>
                <c:pt idx="4960">
                  <c:v>5.0865849077999998</c:v>
                </c:pt>
                <c:pt idx="4961">
                  <c:v>5.3718826651800002</c:v>
                </c:pt>
                <c:pt idx="4962">
                  <c:v>5.3329116324600001</c:v>
                </c:pt>
                <c:pt idx="4963">
                  <c:v>5.2988608443</c:v>
                </c:pt>
                <c:pt idx="4964">
                  <c:v>5.0606682435200003</c:v>
                </c:pt>
                <c:pt idx="4965">
                  <c:v>5.0825342291100002</c:v>
                </c:pt>
                <c:pt idx="4966">
                  <c:v>5.1708682574499996</c:v>
                </c:pt>
                <c:pt idx="4967">
                  <c:v>5.1341367558800002</c:v>
                </c:pt>
                <c:pt idx="4968">
                  <c:v>5.1159997379200002</c:v>
                </c:pt>
                <c:pt idx="4969">
                  <c:v>5.0361491699699998</c:v>
                </c:pt>
                <c:pt idx="4970">
                  <c:v>5.2046638881799998</c:v>
                </c:pt>
                <c:pt idx="4971">
                  <c:v>5.0808563770499999</c:v>
                </c:pt>
                <c:pt idx="4972">
                  <c:v>5.5169927336300004</c:v>
                </c:pt>
                <c:pt idx="4973">
                  <c:v>5.2932084658600003</c:v>
                </c:pt>
                <c:pt idx="4974">
                  <c:v>5.2622879024699998</c:v>
                </c:pt>
                <c:pt idx="4975">
                  <c:v>5.0813822798499997</c:v>
                </c:pt>
                <c:pt idx="4976">
                  <c:v>5.0756842755199996</c:v>
                </c:pt>
                <c:pt idx="4977">
                  <c:v>5.4246767807999996</c:v>
                </c:pt>
                <c:pt idx="4978">
                  <c:v>5.2892278907200003</c:v>
                </c:pt>
                <c:pt idx="4979">
                  <c:v>5.1488078000000002</c:v>
                </c:pt>
                <c:pt idx="4980">
                  <c:v>5.0607642790699998</c:v>
                </c:pt>
                <c:pt idx="4981">
                  <c:v>5.38133998105</c:v>
                </c:pt>
                <c:pt idx="4982">
                  <c:v>5.4071067519599998</c:v>
                </c:pt>
                <c:pt idx="4983">
                  <c:v>5.0645795176700004</c:v>
                </c:pt>
                <c:pt idx="4984">
                  <c:v>5.3635352287</c:v>
                </c:pt>
                <c:pt idx="4985">
                  <c:v>5.0361491699699998</c:v>
                </c:pt>
                <c:pt idx="4986">
                  <c:v>5.2764889956800003</c:v>
                </c:pt>
                <c:pt idx="4987">
                  <c:v>5.33371019333</c:v>
                </c:pt>
                <c:pt idx="4988">
                  <c:v>5.5412701556300004</c:v>
                </c:pt>
                <c:pt idx="4989">
                  <c:v>5.2548416969799998</c:v>
                </c:pt>
                <c:pt idx="4990">
                  <c:v>5.5157910482799997</c:v>
                </c:pt>
                <c:pt idx="4991">
                  <c:v>5.3908933235100003</c:v>
                </c:pt>
                <c:pt idx="4992">
                  <c:v>5.0743951564099996</c:v>
                </c:pt>
                <c:pt idx="4993">
                  <c:v>5.4302374667900004</c:v>
                </c:pt>
                <c:pt idx="4994">
                  <c:v>5.5725739381599997</c:v>
                </c:pt>
                <c:pt idx="4995">
                  <c:v>5.4913571382499997</c:v>
                </c:pt>
                <c:pt idx="4996">
                  <c:v>5.5270585388800004</c:v>
                </c:pt>
                <c:pt idx="4997">
                  <c:v>5.1506369753100003</c:v>
                </c:pt>
                <c:pt idx="4998">
                  <c:v>5.0616482203800004</c:v>
                </c:pt>
                <c:pt idx="4999">
                  <c:v>5.1877787524399999</c:v>
                </c:pt>
                <c:pt idx="5000">
                  <c:v>5.1054141549400001</c:v>
                </c:pt>
                <c:pt idx="5001">
                  <c:v>5.5656159765500002</c:v>
                </c:pt>
                <c:pt idx="5002">
                  <c:v>5.1019274453700003</c:v>
                </c:pt>
                <c:pt idx="5003">
                  <c:v>5.47212315164</c:v>
                </c:pt>
                <c:pt idx="5004">
                  <c:v>5.08857026034</c:v>
                </c:pt>
                <c:pt idx="5005">
                  <c:v>5.4423106094899998</c:v>
                </c:pt>
                <c:pt idx="5006">
                  <c:v>5.4484786631800004</c:v>
                </c:pt>
                <c:pt idx="5007">
                  <c:v>5.3591761798400004</c:v>
                </c:pt>
                <c:pt idx="5008">
                  <c:v>5.4401637113500003</c:v>
                </c:pt>
                <c:pt idx="5009">
                  <c:v>5.2047006937000004</c:v>
                </c:pt>
                <c:pt idx="5010">
                  <c:v>5.5667449684900001</c:v>
                </c:pt>
                <c:pt idx="5011">
                  <c:v>5.38105874732</c:v>
                </c:pt>
                <c:pt idx="5012">
                  <c:v>5.6025973127100004</c:v>
                </c:pt>
                <c:pt idx="5013">
                  <c:v>5.1479817733999997</c:v>
                </c:pt>
                <c:pt idx="5014">
                  <c:v>5.2027363796300001</c:v>
                </c:pt>
                <c:pt idx="5015">
                  <c:v>5.3730651870299999</c:v>
                </c:pt>
                <c:pt idx="5016">
                  <c:v>5.5390165785000001</c:v>
                </c:pt>
                <c:pt idx="5017">
                  <c:v>5.5676414102300003</c:v>
                </c:pt>
                <c:pt idx="5018">
                  <c:v>5.2751091079199997</c:v>
                </c:pt>
                <c:pt idx="5019">
                  <c:v>5.2463059733000001</c:v>
                </c:pt>
                <c:pt idx="5020">
                  <c:v>5.2129235066100001</c:v>
                </c:pt>
                <c:pt idx="5021">
                  <c:v>5.3406191531699996</c:v>
                </c:pt>
                <c:pt idx="5022">
                  <c:v>5.3730651870299999</c:v>
                </c:pt>
                <c:pt idx="5023">
                  <c:v>5.2800352951100002</c:v>
                </c:pt>
                <c:pt idx="5024">
                  <c:v>5.51169568131</c:v>
                </c:pt>
                <c:pt idx="5025">
                  <c:v>5.2270089447999997</c:v>
                </c:pt>
                <c:pt idx="5026">
                  <c:v>5.3191890015899999</c:v>
                </c:pt>
                <c:pt idx="5027">
                  <c:v>5.4811180109200004</c:v>
                </c:pt>
                <c:pt idx="5028">
                  <c:v>5.2527160217800004</c:v>
                </c:pt>
                <c:pt idx="5029">
                  <c:v>5.2978875832299996</c:v>
                </c:pt>
                <c:pt idx="5030">
                  <c:v>5.1399732974400001</c:v>
                </c:pt>
                <c:pt idx="5031">
                  <c:v>5.07620124453</c:v>
                </c:pt>
                <c:pt idx="5032">
                  <c:v>5.2357734266099998</c:v>
                </c:pt>
                <c:pt idx="5033">
                  <c:v>5.3141030116600003</c:v>
                </c:pt>
                <c:pt idx="5034">
                  <c:v>5.2915184022500004</c:v>
                </c:pt>
                <c:pt idx="5035">
                  <c:v>5.4950287917800003</c:v>
                </c:pt>
                <c:pt idx="5036">
                  <c:v>5.1776180187399996</c:v>
                </c:pt>
                <c:pt idx="5037">
                  <c:v>5.15226999303</c:v>
                </c:pt>
                <c:pt idx="5038">
                  <c:v>5.0270945541499996</c:v>
                </c:pt>
                <c:pt idx="5039">
                  <c:v>5.3355412438799998</c:v>
                </c:pt>
                <c:pt idx="5040">
                  <c:v>5.1528324243799997</c:v>
                </c:pt>
                <c:pt idx="5041">
                  <c:v>5.5412701556300004</c:v>
                </c:pt>
                <c:pt idx="5042">
                  <c:v>5.4831841789200002</c:v>
                </c:pt>
                <c:pt idx="5043">
                  <c:v>5.2722856648200001</c:v>
                </c:pt>
                <c:pt idx="5044">
                  <c:v>5.6157673638599999</c:v>
                </c:pt>
                <c:pt idx="5045">
                  <c:v>5.0827566948899996</c:v>
                </c:pt>
                <c:pt idx="5046">
                  <c:v>5.3563956937699997</c:v>
                </c:pt>
                <c:pt idx="5047">
                  <c:v>5.31946686594</c:v>
                </c:pt>
                <c:pt idx="5048">
                  <c:v>5.3635352287</c:v>
                </c:pt>
                <c:pt idx="5049">
                  <c:v>5.12469152239</c:v>
                </c:pt>
                <c:pt idx="5050">
                  <c:v>5.4084036257500001</c:v>
                </c:pt>
                <c:pt idx="5051">
                  <c:v>5.2438210734300004</c:v>
                </c:pt>
                <c:pt idx="5052">
                  <c:v>5.2910284085499999</c:v>
                </c:pt>
                <c:pt idx="5053">
                  <c:v>5.4086282585100003</c:v>
                </c:pt>
                <c:pt idx="5054">
                  <c:v>5.4267921434300002</c:v>
                </c:pt>
                <c:pt idx="5055">
                  <c:v>5.5826992648499996</c:v>
                </c:pt>
                <c:pt idx="5056">
                  <c:v>5.2446644077200002</c:v>
                </c:pt>
                <c:pt idx="5057">
                  <c:v>5.0756842755199996</c:v>
                </c:pt>
                <c:pt idx="5058">
                  <c:v>5.2617865779799997</c:v>
                </c:pt>
                <c:pt idx="5059">
                  <c:v>5.0120078332300002</c:v>
                </c:pt>
                <c:pt idx="5060">
                  <c:v>5.0437476429399997</c:v>
                </c:pt>
                <c:pt idx="5061">
                  <c:v>5.37146277109</c:v>
                </c:pt>
                <c:pt idx="5062">
                  <c:v>5.5328980341999996</c:v>
                </c:pt>
                <c:pt idx="5063">
                  <c:v>5.3355660358500003</c:v>
                </c:pt>
                <c:pt idx="5064">
                  <c:v>5.56784568471</c:v>
                </c:pt>
                <c:pt idx="5065">
                  <c:v>5.0606682435200003</c:v>
                </c:pt>
                <c:pt idx="5066">
                  <c:v>5.4004547801799996</c:v>
                </c:pt>
                <c:pt idx="5067">
                  <c:v>5.6171038252000001</c:v>
                </c:pt>
                <c:pt idx="5068">
                  <c:v>5.03182567049</c:v>
                </c:pt>
                <c:pt idx="5069">
                  <c:v>5.0828205241599997</c:v>
                </c:pt>
                <c:pt idx="5070">
                  <c:v>5.040242364</c:v>
                </c:pt>
                <c:pt idx="5071">
                  <c:v>5.58267172557</c:v>
                </c:pt>
                <c:pt idx="5072">
                  <c:v>5.2522273983599996</c:v>
                </c:pt>
                <c:pt idx="5073">
                  <c:v>5.5993621330799996</c:v>
                </c:pt>
                <c:pt idx="5074">
                  <c:v>5.2444090215400001</c:v>
                </c:pt>
                <c:pt idx="5075">
                  <c:v>5.0361788030200003</c:v>
                </c:pt>
                <c:pt idx="5076">
                  <c:v>5.0645795176700004</c:v>
                </c:pt>
                <c:pt idx="5077">
                  <c:v>5.1190617756299996</c:v>
                </c:pt>
                <c:pt idx="5078">
                  <c:v>5.4792029810500003</c:v>
                </c:pt>
                <c:pt idx="5079">
                  <c:v>5.2506982474399999</c:v>
                </c:pt>
                <c:pt idx="5080">
                  <c:v>5.1780231164100003</c:v>
                </c:pt>
                <c:pt idx="5081">
                  <c:v>5.3732601144099998</c:v>
                </c:pt>
                <c:pt idx="5082">
                  <c:v>5.0182482563999997</c:v>
                </c:pt>
                <c:pt idx="5083">
                  <c:v>5.3685074180100001</c:v>
                </c:pt>
                <c:pt idx="5084">
                  <c:v>5.4267921434300002</c:v>
                </c:pt>
                <c:pt idx="5085">
                  <c:v>5.5995744642299998</c:v>
                </c:pt>
                <c:pt idx="5086">
                  <c:v>5.1117014262599998</c:v>
                </c:pt>
                <c:pt idx="5087">
                  <c:v>5.0172498113500001</c:v>
                </c:pt>
                <c:pt idx="5088">
                  <c:v>5.4043516187199998</c:v>
                </c:pt>
                <c:pt idx="5089">
                  <c:v>5.2234248168999997</c:v>
                </c:pt>
                <c:pt idx="5090">
                  <c:v>5.1623394757099996</c:v>
                </c:pt>
                <c:pt idx="5091">
                  <c:v>5.3484413570399996</c:v>
                </c:pt>
                <c:pt idx="5092">
                  <c:v>5.6148587248800004</c:v>
                </c:pt>
                <c:pt idx="5093">
                  <c:v>5.6135731462800003</c:v>
                </c:pt>
                <c:pt idx="5094">
                  <c:v>5.2299120598300002</c:v>
                </c:pt>
                <c:pt idx="5095">
                  <c:v>5.4037179490599998</c:v>
                </c:pt>
                <c:pt idx="5096">
                  <c:v>5.4043770325500002</c:v>
                </c:pt>
                <c:pt idx="5097">
                  <c:v>5.0576258369599998</c:v>
                </c:pt>
                <c:pt idx="5098">
                  <c:v>5.2233353494800001</c:v>
                </c:pt>
                <c:pt idx="5099">
                  <c:v>5.0843442592599999</c:v>
                </c:pt>
                <c:pt idx="5100">
                  <c:v>5.0827566948899996</c:v>
                </c:pt>
                <c:pt idx="5101">
                  <c:v>5.4376969480600001</c:v>
                </c:pt>
                <c:pt idx="5102">
                  <c:v>5.2802325659199996</c:v>
                </c:pt>
                <c:pt idx="5103">
                  <c:v>5.1681165050400004</c:v>
                </c:pt>
                <c:pt idx="5104">
                  <c:v>5.0254024195999998</c:v>
                </c:pt>
                <c:pt idx="5105">
                  <c:v>5.1862960384000001</c:v>
                </c:pt>
                <c:pt idx="5106">
                  <c:v>5.3849249527599996</c:v>
                </c:pt>
                <c:pt idx="5107">
                  <c:v>5.5582413216399997</c:v>
                </c:pt>
                <c:pt idx="5108">
                  <c:v>5.5189879143800002</c:v>
                </c:pt>
                <c:pt idx="5109">
                  <c:v>5.0576258369599998</c:v>
                </c:pt>
                <c:pt idx="5110">
                  <c:v>5.5693123571000003</c:v>
                </c:pt>
                <c:pt idx="5111">
                  <c:v>5.0393667955000003</c:v>
                </c:pt>
                <c:pt idx="5112">
                  <c:v>5.0120078332300002</c:v>
                </c:pt>
                <c:pt idx="5113">
                  <c:v>5.58334564905</c:v>
                </c:pt>
                <c:pt idx="5114">
                  <c:v>5.0393667955000003</c:v>
                </c:pt>
                <c:pt idx="5115">
                  <c:v>5.0885770615699997</c:v>
                </c:pt>
                <c:pt idx="5116">
                  <c:v>5.5004006839599997</c:v>
                </c:pt>
                <c:pt idx="5117">
                  <c:v>5.0393667955000003</c:v>
                </c:pt>
                <c:pt idx="5118">
                  <c:v>5.3220579901900003</c:v>
                </c:pt>
                <c:pt idx="5119">
                  <c:v>5.0717417869599997</c:v>
                </c:pt>
                <c:pt idx="5120">
                  <c:v>5.2206695199000004</c:v>
                </c:pt>
                <c:pt idx="5121">
                  <c:v>5.47437515849</c:v>
                </c:pt>
                <c:pt idx="5122">
                  <c:v>5.0400872987599996</c:v>
                </c:pt>
                <c:pt idx="5123">
                  <c:v>5.2998363207699999</c:v>
                </c:pt>
                <c:pt idx="5124">
                  <c:v>5.5957287173700001</c:v>
                </c:pt>
                <c:pt idx="5125">
                  <c:v>5.4762149689599999</c:v>
                </c:pt>
                <c:pt idx="5126">
                  <c:v>5.3644633046300001</c:v>
                </c:pt>
                <c:pt idx="5127">
                  <c:v>5.0533508307300004</c:v>
                </c:pt>
                <c:pt idx="5128">
                  <c:v>5.51745364754</c:v>
                </c:pt>
                <c:pt idx="5129">
                  <c:v>5.3484413570399996</c:v>
                </c:pt>
                <c:pt idx="5130">
                  <c:v>5.3914667944000003</c:v>
                </c:pt>
                <c:pt idx="5131">
                  <c:v>5.0172498113500001</c:v>
                </c:pt>
                <c:pt idx="5132">
                  <c:v>5.4584346679699998</c:v>
                </c:pt>
                <c:pt idx="5133">
                  <c:v>5.5228426049600001</c:v>
                </c:pt>
                <c:pt idx="5134">
                  <c:v>5.2910276663599998</c:v>
                </c:pt>
                <c:pt idx="5135">
                  <c:v>5.4947499563699997</c:v>
                </c:pt>
                <c:pt idx="5136">
                  <c:v>5.1159997379200002</c:v>
                </c:pt>
                <c:pt idx="5137">
                  <c:v>5.2609453012099996</c:v>
                </c:pt>
                <c:pt idx="5138">
                  <c:v>5.5063574416899996</c:v>
                </c:pt>
                <c:pt idx="5139">
                  <c:v>5.5091611979200001</c:v>
                </c:pt>
                <c:pt idx="5140">
                  <c:v>5.4413015017899999</c:v>
                </c:pt>
                <c:pt idx="5141">
                  <c:v>5.2356411115299997</c:v>
                </c:pt>
                <c:pt idx="5142">
                  <c:v>5.5434816258900002</c:v>
                </c:pt>
                <c:pt idx="5143">
                  <c:v>5.2506982474399999</c:v>
                </c:pt>
                <c:pt idx="5144">
                  <c:v>5.4086282585100003</c:v>
                </c:pt>
                <c:pt idx="5145">
                  <c:v>5.1306124979199996</c:v>
                </c:pt>
                <c:pt idx="5146">
                  <c:v>5.4648148871200002</c:v>
                </c:pt>
                <c:pt idx="5147">
                  <c:v>5.1385952791999996</c:v>
                </c:pt>
                <c:pt idx="5148">
                  <c:v>5.2272919304799998</c:v>
                </c:pt>
                <c:pt idx="5149">
                  <c:v>5.0270945541499996</c:v>
                </c:pt>
                <c:pt idx="5150">
                  <c:v>5.0520638240700002</c:v>
                </c:pt>
                <c:pt idx="5151">
                  <c:v>5.2356411115299997</c:v>
                </c:pt>
                <c:pt idx="5152">
                  <c:v>5.2886745744099999</c:v>
                </c:pt>
                <c:pt idx="5153">
                  <c:v>5.2766548986200004</c:v>
                </c:pt>
                <c:pt idx="5154">
                  <c:v>5.1160582703699999</c:v>
                </c:pt>
                <c:pt idx="5155">
                  <c:v>5.3365030201800003</c:v>
                </c:pt>
                <c:pt idx="5156">
                  <c:v>5.4174925726099996</c:v>
                </c:pt>
                <c:pt idx="5157">
                  <c:v>5.0133886686600002</c:v>
                </c:pt>
                <c:pt idx="5158">
                  <c:v>5.4971579220700004</c:v>
                </c:pt>
                <c:pt idx="5159">
                  <c:v>5.4267921434300002</c:v>
                </c:pt>
                <c:pt idx="5160">
                  <c:v>5.3171824076599998</c:v>
                </c:pt>
                <c:pt idx="5161">
                  <c:v>5.1344567252599997</c:v>
                </c:pt>
                <c:pt idx="5162">
                  <c:v>5.4995230033300002</c:v>
                </c:pt>
                <c:pt idx="5163">
                  <c:v>5.2408398621999996</c:v>
                </c:pt>
                <c:pt idx="5164">
                  <c:v>5.3499656170499996</c:v>
                </c:pt>
                <c:pt idx="5165">
                  <c:v>5.26502491919</c:v>
                </c:pt>
                <c:pt idx="5166">
                  <c:v>5.0761464786100001</c:v>
                </c:pt>
                <c:pt idx="5167">
                  <c:v>5.4178563087100002</c:v>
                </c:pt>
                <c:pt idx="5168">
                  <c:v>5.4043770325500002</c:v>
                </c:pt>
                <c:pt idx="5169">
                  <c:v>5.0743951564099996</c:v>
                </c:pt>
                <c:pt idx="5170">
                  <c:v>5.5786666519399999</c:v>
                </c:pt>
                <c:pt idx="5171">
                  <c:v>5.3076917954400002</c:v>
                </c:pt>
                <c:pt idx="5172">
                  <c:v>5.2461126339500002</c:v>
                </c:pt>
                <c:pt idx="5173">
                  <c:v>5.6170495783099996</c:v>
                </c:pt>
                <c:pt idx="5174">
                  <c:v>5.3095069597800002</c:v>
                </c:pt>
                <c:pt idx="5175">
                  <c:v>5.1753733035799998</c:v>
                </c:pt>
                <c:pt idx="5176">
                  <c:v>5.0759845635399996</c:v>
                </c:pt>
                <c:pt idx="5177">
                  <c:v>5.62083305178</c:v>
                </c:pt>
                <c:pt idx="5178">
                  <c:v>5.0437476429399997</c:v>
                </c:pt>
                <c:pt idx="5179">
                  <c:v>5.6129591303300002</c:v>
                </c:pt>
                <c:pt idx="5180">
                  <c:v>5.1986864148</c:v>
                </c:pt>
                <c:pt idx="5181">
                  <c:v>5.3922050532699997</c:v>
                </c:pt>
                <c:pt idx="5182">
                  <c:v>5.2464031380099998</c:v>
                </c:pt>
                <c:pt idx="5183">
                  <c:v>5.0218573335299999</c:v>
                </c:pt>
                <c:pt idx="5184">
                  <c:v>5.4074493664299998</c:v>
                </c:pt>
                <c:pt idx="5185">
                  <c:v>5.5896803192100002</c:v>
                </c:pt>
                <c:pt idx="5186">
                  <c:v>5.3372035391399999</c:v>
                </c:pt>
                <c:pt idx="5187">
                  <c:v>5.0645795176700004</c:v>
                </c:pt>
                <c:pt idx="5188">
                  <c:v>5.1109864786200001</c:v>
                </c:pt>
                <c:pt idx="5189">
                  <c:v>5.2464031380099998</c:v>
                </c:pt>
                <c:pt idx="5190">
                  <c:v>5.1488078000000002</c:v>
                </c:pt>
                <c:pt idx="5191">
                  <c:v>5.21418139801</c:v>
                </c:pt>
                <c:pt idx="5192">
                  <c:v>5.34412804882</c:v>
                </c:pt>
                <c:pt idx="5193">
                  <c:v>5.2617865779799997</c:v>
                </c:pt>
                <c:pt idx="5194">
                  <c:v>5.51623588027</c:v>
                </c:pt>
                <c:pt idx="5195">
                  <c:v>5.3442854609300001</c:v>
                </c:pt>
                <c:pt idx="5196">
                  <c:v>5.4218676997099999</c:v>
                </c:pt>
                <c:pt idx="5197">
                  <c:v>5.2047006937000004</c:v>
                </c:pt>
                <c:pt idx="5198">
                  <c:v>5.5346323447500003</c:v>
                </c:pt>
                <c:pt idx="5199">
                  <c:v>5.1579888228500002</c:v>
                </c:pt>
                <c:pt idx="5200">
                  <c:v>5.5826992648499996</c:v>
                </c:pt>
                <c:pt idx="5201">
                  <c:v>5.1344567252599997</c:v>
                </c:pt>
                <c:pt idx="5202">
                  <c:v>5.5582413216399997</c:v>
                </c:pt>
                <c:pt idx="5203">
                  <c:v>5.2978875832299996</c:v>
                </c:pt>
                <c:pt idx="5204">
                  <c:v>5.5146345906400001</c:v>
                </c:pt>
                <c:pt idx="5205">
                  <c:v>5.1054141549400001</c:v>
                </c:pt>
                <c:pt idx="5206">
                  <c:v>5.08851263753</c:v>
                </c:pt>
                <c:pt idx="5207">
                  <c:v>5.5886961701300004</c:v>
                </c:pt>
                <c:pt idx="5208">
                  <c:v>5.3276917153400003</c:v>
                </c:pt>
                <c:pt idx="5209">
                  <c:v>5.4353800226100004</c:v>
                </c:pt>
                <c:pt idx="5210">
                  <c:v>5.4326333740399999</c:v>
                </c:pt>
                <c:pt idx="5211">
                  <c:v>5.0833557194100001</c:v>
                </c:pt>
                <c:pt idx="5212">
                  <c:v>5.2192038383600003</c:v>
                </c:pt>
                <c:pt idx="5213">
                  <c:v>5.1937704742699999</c:v>
                </c:pt>
                <c:pt idx="5214">
                  <c:v>5.3591761798400004</c:v>
                </c:pt>
                <c:pt idx="5215">
                  <c:v>5.6144787578099997</c:v>
                </c:pt>
                <c:pt idx="5216">
                  <c:v>5.47052093881</c:v>
                </c:pt>
                <c:pt idx="5217">
                  <c:v>5.2223516634499996</c:v>
                </c:pt>
                <c:pt idx="5218">
                  <c:v>5.2870631814599998</c:v>
                </c:pt>
                <c:pt idx="5219">
                  <c:v>5.4611629215599997</c:v>
                </c:pt>
                <c:pt idx="5220">
                  <c:v>5.4662394684100004</c:v>
                </c:pt>
                <c:pt idx="5221">
                  <c:v>5.2180521504400001</c:v>
                </c:pt>
                <c:pt idx="5222">
                  <c:v>5.2152917801200003</c:v>
                </c:pt>
                <c:pt idx="5223">
                  <c:v>5.6009114771600004</c:v>
                </c:pt>
                <c:pt idx="5224">
                  <c:v>5.2309601395099996</c:v>
                </c:pt>
                <c:pt idx="5225">
                  <c:v>5.5982236924300004</c:v>
                </c:pt>
                <c:pt idx="5226">
                  <c:v>5.3364366676900001</c:v>
                </c:pt>
                <c:pt idx="5227">
                  <c:v>5.5480605078199998</c:v>
                </c:pt>
                <c:pt idx="5228">
                  <c:v>5.1839654911500004</c:v>
                </c:pt>
                <c:pt idx="5229">
                  <c:v>5.4373319896599996</c:v>
                </c:pt>
                <c:pt idx="5230">
                  <c:v>5.3635573024000003</c:v>
                </c:pt>
                <c:pt idx="5231">
                  <c:v>5.0600561658199998</c:v>
                </c:pt>
                <c:pt idx="5232">
                  <c:v>5.3922050532699997</c:v>
                </c:pt>
                <c:pt idx="5233">
                  <c:v>5.4283900231400004</c:v>
                </c:pt>
                <c:pt idx="5234">
                  <c:v>5.5878679913199996</c:v>
                </c:pt>
                <c:pt idx="5235">
                  <c:v>5.5414489146600001</c:v>
                </c:pt>
                <c:pt idx="5236">
                  <c:v>5.2004242560299998</c:v>
                </c:pt>
                <c:pt idx="5237">
                  <c:v>5.5289988252700004</c:v>
                </c:pt>
                <c:pt idx="5238">
                  <c:v>5.2832686445599997</c:v>
                </c:pt>
                <c:pt idx="5239">
                  <c:v>5.4537243876800003</c:v>
                </c:pt>
                <c:pt idx="5240">
                  <c:v>5.1662666650900002</c:v>
                </c:pt>
                <c:pt idx="5241">
                  <c:v>5.5169927336300004</c:v>
                </c:pt>
                <c:pt idx="5242">
                  <c:v>5.2695409838499998</c:v>
                </c:pt>
                <c:pt idx="5243">
                  <c:v>5.6103218092600002</c:v>
                </c:pt>
                <c:pt idx="5244">
                  <c:v>5.051421114</c:v>
                </c:pt>
                <c:pt idx="5245">
                  <c:v>5.1386728023900003</c:v>
                </c:pt>
                <c:pt idx="5246">
                  <c:v>5.15085832823</c:v>
                </c:pt>
                <c:pt idx="5247">
                  <c:v>5.0978451908700002</c:v>
                </c:pt>
                <c:pt idx="5248">
                  <c:v>5.3484413570399996</c:v>
                </c:pt>
                <c:pt idx="5249">
                  <c:v>5.3939681867899996</c:v>
                </c:pt>
                <c:pt idx="5250">
                  <c:v>5.2443804323799998</c:v>
                </c:pt>
                <c:pt idx="5251">
                  <c:v>5.21470733571</c:v>
                </c:pt>
                <c:pt idx="5252">
                  <c:v>5.2192038383600003</c:v>
                </c:pt>
                <c:pt idx="5253">
                  <c:v>5.2058667308600004</c:v>
                </c:pt>
                <c:pt idx="5254">
                  <c:v>5.1012503096000001</c:v>
                </c:pt>
                <c:pt idx="5255">
                  <c:v>5.1117034934500003</c:v>
                </c:pt>
                <c:pt idx="5256">
                  <c:v>5.6193826227099999</c:v>
                </c:pt>
                <c:pt idx="5257">
                  <c:v>5.3635352287</c:v>
                </c:pt>
                <c:pt idx="5258">
                  <c:v>5.2113873052599997</c:v>
                </c:pt>
                <c:pt idx="5259">
                  <c:v>5.51623588027</c:v>
                </c:pt>
                <c:pt idx="5260">
                  <c:v>5.0308049124099998</c:v>
                </c:pt>
                <c:pt idx="5261">
                  <c:v>5.5414489146600001</c:v>
                </c:pt>
                <c:pt idx="5262">
                  <c:v>5.5839202270200001</c:v>
                </c:pt>
                <c:pt idx="5263">
                  <c:v>5.1700478902900002</c:v>
                </c:pt>
                <c:pt idx="5264">
                  <c:v>5.2234248168999997</c:v>
                </c:pt>
                <c:pt idx="5265">
                  <c:v>5.3361881712199999</c:v>
                </c:pt>
                <c:pt idx="5266">
                  <c:v>5.5485394883900003</c:v>
                </c:pt>
                <c:pt idx="5267">
                  <c:v>5.5757948427799997</c:v>
                </c:pt>
                <c:pt idx="5268">
                  <c:v>5.5169927336300004</c:v>
                </c:pt>
                <c:pt idx="5269">
                  <c:v>5.5886961701300004</c:v>
                </c:pt>
                <c:pt idx="5270">
                  <c:v>5.3317800214500002</c:v>
                </c:pt>
                <c:pt idx="5271">
                  <c:v>5.3063178194800003</c:v>
                </c:pt>
                <c:pt idx="5272">
                  <c:v>5.2137171388799999</c:v>
                </c:pt>
                <c:pt idx="5273">
                  <c:v>5.1198982420399997</c:v>
                </c:pt>
                <c:pt idx="5274">
                  <c:v>5.1160582703699999</c:v>
                </c:pt>
                <c:pt idx="5275">
                  <c:v>5.3718826651800002</c:v>
                </c:pt>
                <c:pt idx="5276">
                  <c:v>5.2832686445599997</c:v>
                </c:pt>
                <c:pt idx="5277">
                  <c:v>5.1198982420399997</c:v>
                </c:pt>
                <c:pt idx="5278">
                  <c:v>5.0827566948899996</c:v>
                </c:pt>
                <c:pt idx="5279">
                  <c:v>5.0326508295599997</c:v>
                </c:pt>
                <c:pt idx="5280">
                  <c:v>5.2464031380099998</c:v>
                </c:pt>
                <c:pt idx="5281">
                  <c:v>5.3489928204000003</c:v>
                </c:pt>
                <c:pt idx="5282">
                  <c:v>5.5571599432300003</c:v>
                </c:pt>
                <c:pt idx="5283">
                  <c:v>5.3368026443899996</c:v>
                </c:pt>
                <c:pt idx="5284">
                  <c:v>5.0230094488399999</c:v>
                </c:pt>
                <c:pt idx="5285">
                  <c:v>5.10485533697</c:v>
                </c:pt>
                <c:pt idx="5286">
                  <c:v>5.0361788030200003</c:v>
                </c:pt>
                <c:pt idx="5287">
                  <c:v>5.0236417061500003</c:v>
                </c:pt>
                <c:pt idx="5288">
                  <c:v>5.2726905639600004</c:v>
                </c:pt>
                <c:pt idx="5289">
                  <c:v>5.33371019333</c:v>
                </c:pt>
                <c:pt idx="5290">
                  <c:v>5.1623394757099996</c:v>
                </c:pt>
                <c:pt idx="5291">
                  <c:v>5.2645737074300003</c:v>
                </c:pt>
                <c:pt idx="5292">
                  <c:v>5.6020866660299999</c:v>
                </c:pt>
                <c:pt idx="5293">
                  <c:v>5.1399732974400001</c:v>
                </c:pt>
                <c:pt idx="5294">
                  <c:v>5.0607642790699998</c:v>
                </c:pt>
                <c:pt idx="5295">
                  <c:v>5.3209190369000003</c:v>
                </c:pt>
                <c:pt idx="5296">
                  <c:v>5.0753525997800004</c:v>
                </c:pt>
                <c:pt idx="5297">
                  <c:v>5.2096326999900002</c:v>
                </c:pt>
                <c:pt idx="5298">
                  <c:v>5.4662638253800004</c:v>
                </c:pt>
                <c:pt idx="5299">
                  <c:v>5.0981654788000004</c:v>
                </c:pt>
                <c:pt idx="5300">
                  <c:v>5.2356411115299997</c:v>
                </c:pt>
                <c:pt idx="5301">
                  <c:v>5.5266636094399999</c:v>
                </c:pt>
                <c:pt idx="5302">
                  <c:v>5.0557801827500004</c:v>
                </c:pt>
                <c:pt idx="5303">
                  <c:v>5.3732601144099998</c:v>
                </c:pt>
                <c:pt idx="5304">
                  <c:v>5.59334505037</c:v>
                </c:pt>
                <c:pt idx="5305">
                  <c:v>5.5268105814900004</c:v>
                </c:pt>
                <c:pt idx="5306">
                  <c:v>5.3563956937699997</c:v>
                </c:pt>
                <c:pt idx="5307">
                  <c:v>5.0416461661299996</c:v>
                </c:pt>
                <c:pt idx="5308">
                  <c:v>5.4528954183499998</c:v>
                </c:pt>
                <c:pt idx="5309">
                  <c:v>5.5625557478900003</c:v>
                </c:pt>
                <c:pt idx="5310">
                  <c:v>5.6148587248800004</c:v>
                </c:pt>
                <c:pt idx="5311">
                  <c:v>5.5245377268100002</c:v>
                </c:pt>
                <c:pt idx="5312">
                  <c:v>5.5146345906400001</c:v>
                </c:pt>
                <c:pt idx="5313">
                  <c:v>5.6056509171300002</c:v>
                </c:pt>
                <c:pt idx="5314">
                  <c:v>5.3095069597800002</c:v>
                </c:pt>
                <c:pt idx="5315">
                  <c:v>5.4916423770799998</c:v>
                </c:pt>
                <c:pt idx="5316">
                  <c:v>5.2693611094200001</c:v>
                </c:pt>
                <c:pt idx="5317">
                  <c:v>5.3383857291399996</c:v>
                </c:pt>
                <c:pt idx="5318">
                  <c:v>5.0843442592599999</c:v>
                </c:pt>
                <c:pt idx="5319">
                  <c:v>5.2947656383600004</c:v>
                </c:pt>
                <c:pt idx="5320">
                  <c:v>5.4243820252599999</c:v>
                </c:pt>
                <c:pt idx="5321">
                  <c:v>5.6009114771600004</c:v>
                </c:pt>
                <c:pt idx="5322">
                  <c:v>5.5083301138199996</c:v>
                </c:pt>
                <c:pt idx="5323">
                  <c:v>5.0827566948899996</c:v>
                </c:pt>
                <c:pt idx="5324">
                  <c:v>5.1502906919200004</c:v>
                </c:pt>
                <c:pt idx="5325">
                  <c:v>5.0361788030200003</c:v>
                </c:pt>
                <c:pt idx="5326">
                  <c:v>5.36378241292</c:v>
                </c:pt>
                <c:pt idx="5327">
                  <c:v>5.2393486606100002</c:v>
                </c:pt>
                <c:pt idx="5328">
                  <c:v>5.5511917491</c:v>
                </c:pt>
                <c:pt idx="5329">
                  <c:v>5.3078009667600003</c:v>
                </c:pt>
                <c:pt idx="5330">
                  <c:v>5.0918461746499997</c:v>
                </c:pt>
                <c:pt idx="5331">
                  <c:v>5.4578681445399999</c:v>
                </c:pt>
                <c:pt idx="5332">
                  <c:v>5.4955915038900001</c:v>
                </c:pt>
                <c:pt idx="5333">
                  <c:v>5.4622480299399996</c:v>
                </c:pt>
                <c:pt idx="5334">
                  <c:v>5.5270585388800004</c:v>
                </c:pt>
                <c:pt idx="5335">
                  <c:v>5.3361881712199999</c:v>
                </c:pt>
                <c:pt idx="5336">
                  <c:v>5.3922050532699997</c:v>
                </c:pt>
                <c:pt idx="5337">
                  <c:v>5.1883009785800001</c:v>
                </c:pt>
                <c:pt idx="5338">
                  <c:v>5.4413015017899999</c:v>
                </c:pt>
                <c:pt idx="5339">
                  <c:v>5.2910284085499999</c:v>
                </c:pt>
                <c:pt idx="5340">
                  <c:v>5.0230094488399999</c:v>
                </c:pt>
                <c:pt idx="5341">
                  <c:v>5.26502491919</c:v>
                </c:pt>
                <c:pt idx="5342">
                  <c:v>5.1708682574499996</c:v>
                </c:pt>
                <c:pt idx="5343">
                  <c:v>5.2241878464199996</c:v>
                </c:pt>
                <c:pt idx="5344">
                  <c:v>5.37749006565</c:v>
                </c:pt>
                <c:pt idx="5345">
                  <c:v>5.5157910482799997</c:v>
                </c:pt>
                <c:pt idx="5346">
                  <c:v>5.3515130476100001</c:v>
                </c:pt>
                <c:pt idx="5347">
                  <c:v>5.3152316504300003</c:v>
                </c:pt>
                <c:pt idx="5348">
                  <c:v>5.6117605347400001</c:v>
                </c:pt>
                <c:pt idx="5349">
                  <c:v>5.0637253983099999</c:v>
                </c:pt>
                <c:pt idx="5350">
                  <c:v>5.5305679673599997</c:v>
                </c:pt>
                <c:pt idx="5351">
                  <c:v>5.3294877088700003</c:v>
                </c:pt>
                <c:pt idx="5352">
                  <c:v>5.5563307429600002</c:v>
                </c:pt>
                <c:pt idx="5353">
                  <c:v>5.15055940438</c:v>
                </c:pt>
                <c:pt idx="5354">
                  <c:v>5.2910276663599998</c:v>
                </c:pt>
                <c:pt idx="5355">
                  <c:v>5.5571599432300003</c:v>
                </c:pt>
                <c:pt idx="5356">
                  <c:v>5.2113873052599997</c:v>
                </c:pt>
                <c:pt idx="5357">
                  <c:v>5.4683175314900003</c:v>
                </c:pt>
                <c:pt idx="5358">
                  <c:v>5.4350757745999996</c:v>
                </c:pt>
                <c:pt idx="5359">
                  <c:v>5.3850762438200004</c:v>
                </c:pt>
                <c:pt idx="5360">
                  <c:v>5.0566670697399996</c:v>
                </c:pt>
                <c:pt idx="5361">
                  <c:v>5.0171193918599997</c:v>
                </c:pt>
                <c:pt idx="5362">
                  <c:v>5.2886745744099999</c:v>
                </c:pt>
                <c:pt idx="5363">
                  <c:v>5.3232914010399996</c:v>
                </c:pt>
                <c:pt idx="5364">
                  <c:v>5.0539485884199999</c:v>
                </c:pt>
                <c:pt idx="5365">
                  <c:v>5.1330423937200003</c:v>
                </c:pt>
                <c:pt idx="5366">
                  <c:v>5.56784568471</c:v>
                </c:pt>
                <c:pt idx="5367">
                  <c:v>5.5693123571000003</c:v>
                </c:pt>
                <c:pt idx="5368">
                  <c:v>5.5612293500599996</c:v>
                </c:pt>
                <c:pt idx="5369">
                  <c:v>5.5058985571800001</c:v>
                </c:pt>
                <c:pt idx="5370">
                  <c:v>5.1883962850999996</c:v>
                </c:pt>
                <c:pt idx="5371">
                  <c:v>5.1134781284899997</c:v>
                </c:pt>
                <c:pt idx="5372">
                  <c:v>5.5679179550900004</c:v>
                </c:pt>
                <c:pt idx="5373">
                  <c:v>5.5268105814900004</c:v>
                </c:pt>
                <c:pt idx="5374">
                  <c:v>5.1854657884100002</c:v>
                </c:pt>
                <c:pt idx="5375">
                  <c:v>5.2838914465900002</c:v>
                </c:pt>
                <c:pt idx="5376">
                  <c:v>5.3489928204000003</c:v>
                </c:pt>
                <c:pt idx="5377">
                  <c:v>5.2192038383600003</c:v>
                </c:pt>
                <c:pt idx="5378">
                  <c:v>5.1753733035799998</c:v>
                </c:pt>
                <c:pt idx="5379">
                  <c:v>5.3178357059400003</c:v>
                </c:pt>
                <c:pt idx="5380">
                  <c:v>5.5563307429600002</c:v>
                </c:pt>
                <c:pt idx="5381">
                  <c:v>5.3919879951</c:v>
                </c:pt>
                <c:pt idx="5382">
                  <c:v>5.5245377268100002</c:v>
                </c:pt>
                <c:pt idx="5383">
                  <c:v>5.0209935918399999</c:v>
                </c:pt>
                <c:pt idx="5384">
                  <c:v>5.0209935918399999</c:v>
                </c:pt>
                <c:pt idx="5385">
                  <c:v>5.1883962850999996</c:v>
                </c:pt>
                <c:pt idx="5386">
                  <c:v>5.3945880109099997</c:v>
                </c:pt>
                <c:pt idx="5387">
                  <c:v>5.0307963719100002</c:v>
                </c:pt>
                <c:pt idx="5388">
                  <c:v>5.2429471461299997</c:v>
                </c:pt>
                <c:pt idx="5389">
                  <c:v>5.5746525090699999</c:v>
                </c:pt>
                <c:pt idx="5390">
                  <c:v>5.4350757745999996</c:v>
                </c:pt>
                <c:pt idx="5391">
                  <c:v>5.3716635295000001</c:v>
                </c:pt>
                <c:pt idx="5392">
                  <c:v>5.5891372539299997</c:v>
                </c:pt>
                <c:pt idx="5393">
                  <c:v>5.3489928204000003</c:v>
                </c:pt>
                <c:pt idx="5394">
                  <c:v>5.3419704073199998</c:v>
                </c:pt>
                <c:pt idx="5395">
                  <c:v>5.3171824076599998</c:v>
                </c:pt>
                <c:pt idx="5396">
                  <c:v>5.0759845635399996</c:v>
                </c:pt>
                <c:pt idx="5397">
                  <c:v>5.4264309339499999</c:v>
                </c:pt>
                <c:pt idx="5398">
                  <c:v>5.4506649029299998</c:v>
                </c:pt>
                <c:pt idx="5399">
                  <c:v>5.6165015264499996</c:v>
                </c:pt>
                <c:pt idx="5400">
                  <c:v>5.38234646093</c:v>
                </c:pt>
                <c:pt idx="5401">
                  <c:v>5.0440334182499997</c:v>
                </c:pt>
                <c:pt idx="5402">
                  <c:v>5.2056897059600002</c:v>
                </c:pt>
                <c:pt idx="5403">
                  <c:v>5.1700478902900002</c:v>
                </c:pt>
                <c:pt idx="5404">
                  <c:v>5.3368026443899996</c:v>
                </c:pt>
                <c:pt idx="5405">
                  <c:v>5.4037179490599998</c:v>
                </c:pt>
                <c:pt idx="5406">
                  <c:v>5.5356852487400001</c:v>
                </c:pt>
                <c:pt idx="5407">
                  <c:v>5.3092826434399996</c:v>
                </c:pt>
                <c:pt idx="5408">
                  <c:v>5.3332688574200002</c:v>
                </c:pt>
                <c:pt idx="5409">
                  <c:v>5.1077002573000003</c:v>
                </c:pt>
                <c:pt idx="5410">
                  <c:v>5.31946686594</c:v>
                </c:pt>
                <c:pt idx="5411">
                  <c:v>5.2439680864199998</c:v>
                </c:pt>
                <c:pt idx="5412">
                  <c:v>5.3489928204000003</c:v>
                </c:pt>
                <c:pt idx="5413">
                  <c:v>5.2915184022500004</c:v>
                </c:pt>
                <c:pt idx="5414">
                  <c:v>5.1325026278900001</c:v>
                </c:pt>
                <c:pt idx="5415">
                  <c:v>5.4935898929200002</c:v>
                </c:pt>
                <c:pt idx="5416">
                  <c:v>5.1753733035799998</c:v>
                </c:pt>
                <c:pt idx="5417">
                  <c:v>5.0533508307300004</c:v>
                </c:pt>
                <c:pt idx="5418">
                  <c:v>5.34412804882</c:v>
                </c:pt>
                <c:pt idx="5419">
                  <c:v>5.4039062770699999</c:v>
                </c:pt>
                <c:pt idx="5420">
                  <c:v>5.3922050532699997</c:v>
                </c:pt>
                <c:pt idx="5421">
                  <c:v>5.2289047256299996</c:v>
                </c:pt>
                <c:pt idx="5422">
                  <c:v>5.3116326435800003</c:v>
                </c:pt>
                <c:pt idx="5423">
                  <c:v>5.1485532457999996</c:v>
                </c:pt>
                <c:pt idx="5424">
                  <c:v>5.3185770123699996</c:v>
                </c:pt>
                <c:pt idx="5425">
                  <c:v>5.4591495158300001</c:v>
                </c:pt>
                <c:pt idx="5426">
                  <c:v>5.4622480299399996</c:v>
                </c:pt>
                <c:pt idx="5427">
                  <c:v>5.4221251743599996</c:v>
                </c:pt>
                <c:pt idx="5428">
                  <c:v>5.4283900231400004</c:v>
                </c:pt>
                <c:pt idx="5429">
                  <c:v>5.0637253983099999</c:v>
                </c:pt>
                <c:pt idx="5430">
                  <c:v>5.3024896857100003</c:v>
                </c:pt>
                <c:pt idx="5431">
                  <c:v>5.5807233817900004</c:v>
                </c:pt>
                <c:pt idx="5432">
                  <c:v>5.3078009667600003</c:v>
                </c:pt>
                <c:pt idx="5433">
                  <c:v>5.6048192882099999</c:v>
                </c:pt>
                <c:pt idx="5434">
                  <c:v>5.3033605751800001</c:v>
                </c:pt>
                <c:pt idx="5435">
                  <c:v>5.1353604266500001</c:v>
                </c:pt>
                <c:pt idx="5436">
                  <c:v>5.1986864148</c:v>
                </c:pt>
                <c:pt idx="5437">
                  <c:v>5.3467947705599999</c:v>
                </c:pt>
                <c:pt idx="5438">
                  <c:v>5.4971579220700004</c:v>
                </c:pt>
                <c:pt idx="5439">
                  <c:v>5.1479817733999997</c:v>
                </c:pt>
                <c:pt idx="5440">
                  <c:v>5.2814301809900002</c:v>
                </c:pt>
                <c:pt idx="5441">
                  <c:v>5.2506982474399999</c:v>
                </c:pt>
                <c:pt idx="5442">
                  <c:v>5.1443131555699999</c:v>
                </c:pt>
                <c:pt idx="5443">
                  <c:v>5.2885142035400001</c:v>
                </c:pt>
                <c:pt idx="5444">
                  <c:v>5.1276941489599999</c:v>
                </c:pt>
                <c:pt idx="5445">
                  <c:v>5.3361881712199999</c:v>
                </c:pt>
                <c:pt idx="5446">
                  <c:v>5.2822489314199998</c:v>
                </c:pt>
                <c:pt idx="5447">
                  <c:v>5.2766548986200004</c:v>
                </c:pt>
                <c:pt idx="5448">
                  <c:v>5.2069536003600003</c:v>
                </c:pt>
                <c:pt idx="5449">
                  <c:v>5.3531982252499999</c:v>
                </c:pt>
                <c:pt idx="5450">
                  <c:v>5.4698667057800003</c:v>
                </c:pt>
                <c:pt idx="5451">
                  <c:v>5.6157673638599999</c:v>
                </c:pt>
                <c:pt idx="5452">
                  <c:v>5.0583928622199998</c:v>
                </c:pt>
                <c:pt idx="5453">
                  <c:v>5.0717417869599997</c:v>
                </c:pt>
                <c:pt idx="5454">
                  <c:v>5.19734334308</c:v>
                </c:pt>
                <c:pt idx="5455">
                  <c:v>5.1070630829899999</c:v>
                </c:pt>
                <c:pt idx="5456">
                  <c:v>5.4465699350500003</c:v>
                </c:pt>
                <c:pt idx="5457">
                  <c:v>5.2984389699700003</c:v>
                </c:pt>
                <c:pt idx="5458">
                  <c:v>5.2467283026400002</c:v>
                </c:pt>
                <c:pt idx="5459">
                  <c:v>5.0661726001599998</c:v>
                </c:pt>
                <c:pt idx="5460">
                  <c:v>5.4086282585100003</c:v>
                </c:pt>
                <c:pt idx="5461">
                  <c:v>5.0464328072600004</c:v>
                </c:pt>
                <c:pt idx="5462">
                  <c:v>5.0843442592599999</c:v>
                </c:pt>
                <c:pt idx="5463">
                  <c:v>5.1333123162099996</c:v>
                </c:pt>
                <c:pt idx="5464">
                  <c:v>5.0555536745199996</c:v>
                </c:pt>
                <c:pt idx="5465">
                  <c:v>5.0218573335299999</c:v>
                </c:pt>
                <c:pt idx="5466">
                  <c:v>5.4353800226100004</c:v>
                </c:pt>
                <c:pt idx="5467">
                  <c:v>5.1060431858399999</c:v>
                </c:pt>
                <c:pt idx="5468">
                  <c:v>5.0532360393999998</c:v>
                </c:pt>
                <c:pt idx="5469">
                  <c:v>5.3437613066800003</c:v>
                </c:pt>
                <c:pt idx="5470">
                  <c:v>5.4822634211699999</c:v>
                </c:pt>
                <c:pt idx="5471">
                  <c:v>5.5009915914</c:v>
                </c:pt>
                <c:pt idx="5472">
                  <c:v>5.3919770056700003</c:v>
                </c:pt>
                <c:pt idx="5473">
                  <c:v>5.3368026443899996</c:v>
                </c:pt>
                <c:pt idx="5474">
                  <c:v>5.10485533697</c:v>
                </c:pt>
                <c:pt idx="5475">
                  <c:v>5.2722856648200001</c:v>
                </c:pt>
                <c:pt idx="5476">
                  <c:v>5.32284114518</c:v>
                </c:pt>
                <c:pt idx="5477">
                  <c:v>5.5156651869499997</c:v>
                </c:pt>
                <c:pt idx="5478">
                  <c:v>5.4456943771799997</c:v>
                </c:pt>
                <c:pt idx="5479">
                  <c:v>5.6173618037799997</c:v>
                </c:pt>
                <c:pt idx="5480">
                  <c:v>5.3919879951</c:v>
                </c:pt>
                <c:pt idx="5481">
                  <c:v>5.4683175314900003</c:v>
                </c:pt>
                <c:pt idx="5482">
                  <c:v>5.5563307429600002</c:v>
                </c:pt>
                <c:pt idx="5483">
                  <c:v>5.3355660358500003</c:v>
                </c:pt>
                <c:pt idx="5484">
                  <c:v>5.51304791958</c:v>
                </c:pt>
                <c:pt idx="5485">
                  <c:v>5.1054141549400001</c:v>
                </c:pt>
                <c:pt idx="5486">
                  <c:v>5.2056897059600002</c:v>
                </c:pt>
                <c:pt idx="5487">
                  <c:v>5.3914667944000003</c:v>
                </c:pt>
                <c:pt idx="5488">
                  <c:v>5.4947499563699997</c:v>
                </c:pt>
                <c:pt idx="5489">
                  <c:v>5.0162870095000001</c:v>
                </c:pt>
                <c:pt idx="5490">
                  <c:v>5.2208243478499998</c:v>
                </c:pt>
                <c:pt idx="5491">
                  <c:v>5.4622480299399996</c:v>
                </c:pt>
                <c:pt idx="5492">
                  <c:v>5.1053395083600002</c:v>
                </c:pt>
                <c:pt idx="5493">
                  <c:v>5.3099208085400003</c:v>
                </c:pt>
                <c:pt idx="5494">
                  <c:v>5.51623588027</c:v>
                </c:pt>
                <c:pt idx="5495">
                  <c:v>5.4865613236900002</c:v>
                </c:pt>
                <c:pt idx="5496">
                  <c:v>5.0566670697399996</c:v>
                </c:pt>
                <c:pt idx="5497">
                  <c:v>5.1997695191900002</c:v>
                </c:pt>
                <c:pt idx="5498">
                  <c:v>5.1998430785099998</c:v>
                </c:pt>
                <c:pt idx="5499">
                  <c:v>5.1210402659399996</c:v>
                </c:pt>
                <c:pt idx="5500">
                  <c:v>5.11097710619</c:v>
                </c:pt>
                <c:pt idx="5501">
                  <c:v>5.2841759606199998</c:v>
                </c:pt>
                <c:pt idx="5502">
                  <c:v>5.15226999303</c:v>
                </c:pt>
                <c:pt idx="5503">
                  <c:v>5.1117014262599998</c:v>
                </c:pt>
                <c:pt idx="5504">
                  <c:v>5.3218132273599998</c:v>
                </c:pt>
                <c:pt idx="5505">
                  <c:v>5.2223516634499996</c:v>
                </c:pt>
                <c:pt idx="5506">
                  <c:v>5.38105874732</c:v>
                </c:pt>
                <c:pt idx="5507">
                  <c:v>5.3778644269999996</c:v>
                </c:pt>
                <c:pt idx="5508">
                  <c:v>5.1898246185300003</c:v>
                </c:pt>
                <c:pt idx="5509">
                  <c:v>5.3939681867899996</c:v>
                </c:pt>
                <c:pt idx="5510">
                  <c:v>5.3852581415299996</c:v>
                </c:pt>
                <c:pt idx="5511">
                  <c:v>5.2360681369200002</c:v>
                </c:pt>
                <c:pt idx="5512">
                  <c:v>5.0681958865199999</c:v>
                </c:pt>
                <c:pt idx="5513">
                  <c:v>5.2800352951100002</c:v>
                </c:pt>
                <c:pt idx="5514">
                  <c:v>5.11097710619</c:v>
                </c:pt>
                <c:pt idx="5515">
                  <c:v>5.0177666922900004</c:v>
                </c:pt>
                <c:pt idx="5516">
                  <c:v>5.4484786631800004</c:v>
                </c:pt>
                <c:pt idx="5517">
                  <c:v>5.2208243478499998</c:v>
                </c:pt>
                <c:pt idx="5518">
                  <c:v>5.4326333740399999</c:v>
                </c:pt>
                <c:pt idx="5519">
                  <c:v>5.6103218092600002</c:v>
                </c:pt>
                <c:pt idx="5520">
                  <c:v>5.2223516634499996</c:v>
                </c:pt>
                <c:pt idx="5521">
                  <c:v>5.0265471718499999</c:v>
                </c:pt>
                <c:pt idx="5522">
                  <c:v>5.2915184022500004</c:v>
                </c:pt>
                <c:pt idx="5523">
                  <c:v>5.4059737559799999</c:v>
                </c:pt>
                <c:pt idx="5524">
                  <c:v>5.3562591495699996</c:v>
                </c:pt>
                <c:pt idx="5525">
                  <c:v>5.0808563770499999</c:v>
                </c:pt>
                <c:pt idx="5526">
                  <c:v>5.2065646797099996</c:v>
                </c:pt>
                <c:pt idx="5527">
                  <c:v>5.3810658064199997</c:v>
                </c:pt>
                <c:pt idx="5528">
                  <c:v>5.1839654911500004</c:v>
                </c:pt>
                <c:pt idx="5529">
                  <c:v>5.1401456447999996</c:v>
                </c:pt>
                <c:pt idx="5530">
                  <c:v>5.2299120598300002</c:v>
                </c:pt>
                <c:pt idx="5531">
                  <c:v>5.4584346679699998</c:v>
                </c:pt>
                <c:pt idx="5532">
                  <c:v>5.0897834874600001</c:v>
                </c:pt>
                <c:pt idx="5533">
                  <c:v>5.0918461746499997</c:v>
                </c:pt>
                <c:pt idx="5534">
                  <c:v>5.3878003023299996</c:v>
                </c:pt>
                <c:pt idx="5535">
                  <c:v>5.4584346679699998</c:v>
                </c:pt>
                <c:pt idx="5536">
                  <c:v>5.24796360725</c:v>
                </c:pt>
                <c:pt idx="5537">
                  <c:v>5.1937704742699999</c:v>
                </c:pt>
                <c:pt idx="5538">
                  <c:v>5.1708682574499996</c:v>
                </c:pt>
                <c:pt idx="5539">
                  <c:v>5.2616168416000004</c:v>
                </c:pt>
                <c:pt idx="5540">
                  <c:v>5.2153237086699997</c:v>
                </c:pt>
                <c:pt idx="5541">
                  <c:v>5.3388921941699996</c:v>
                </c:pt>
                <c:pt idx="5542">
                  <c:v>5.4434736686300003</c:v>
                </c:pt>
                <c:pt idx="5543">
                  <c:v>5.5995744642299998</c:v>
                </c:pt>
                <c:pt idx="5544">
                  <c:v>5.5238004617899996</c:v>
                </c:pt>
                <c:pt idx="5545">
                  <c:v>5.3947678848400002</c:v>
                </c:pt>
                <c:pt idx="5546">
                  <c:v>5.5807233817900004</c:v>
                </c:pt>
                <c:pt idx="5547">
                  <c:v>5.08857026034</c:v>
                </c:pt>
                <c:pt idx="5548">
                  <c:v>5.2886745744099999</c:v>
                </c:pt>
                <c:pt idx="5549">
                  <c:v>5.0148951695399999</c:v>
                </c:pt>
                <c:pt idx="5550">
                  <c:v>5.4484786631800004</c:v>
                </c:pt>
                <c:pt idx="5551">
                  <c:v>5.3383857291399996</c:v>
                </c:pt>
                <c:pt idx="5552">
                  <c:v>5.0313660686599997</c:v>
                </c:pt>
                <c:pt idx="5553">
                  <c:v>5.4845996170699998</c:v>
                </c:pt>
                <c:pt idx="5554">
                  <c:v>5.3067211700900003</c:v>
                </c:pt>
                <c:pt idx="5555">
                  <c:v>5.3202169650200002</c:v>
                </c:pt>
                <c:pt idx="5556">
                  <c:v>5.1394300266200004</c:v>
                </c:pt>
                <c:pt idx="5557">
                  <c:v>5.08046917318</c:v>
                </c:pt>
                <c:pt idx="5558">
                  <c:v>5.5228426049600001</c:v>
                </c:pt>
                <c:pt idx="5559">
                  <c:v>5.4332292433199996</c:v>
                </c:pt>
                <c:pt idx="5560">
                  <c:v>5.6082151160700002</c:v>
                </c:pt>
                <c:pt idx="5561">
                  <c:v>5.3063178194800003</c:v>
                </c:pt>
                <c:pt idx="5562">
                  <c:v>5.3218132273599998</c:v>
                </c:pt>
                <c:pt idx="5563">
                  <c:v>5.2732447982500004</c:v>
                </c:pt>
                <c:pt idx="5564">
                  <c:v>5.2069536003600003</c:v>
                </c:pt>
                <c:pt idx="5565">
                  <c:v>5.0616482203800004</c:v>
                </c:pt>
                <c:pt idx="5566">
                  <c:v>5.3562591495699996</c:v>
                </c:pt>
                <c:pt idx="5567">
                  <c:v>5.3810658064199997</c:v>
                </c:pt>
                <c:pt idx="5568">
                  <c:v>5.2241878464199996</c:v>
                </c:pt>
                <c:pt idx="5569">
                  <c:v>5.0296798406200001</c:v>
                </c:pt>
                <c:pt idx="5570">
                  <c:v>5.1195290939699998</c:v>
                </c:pt>
                <c:pt idx="5571">
                  <c:v>5.4611059180300003</c:v>
                </c:pt>
                <c:pt idx="5572">
                  <c:v>5.4074493664299998</c:v>
                </c:pt>
                <c:pt idx="5573">
                  <c:v>5.1715016340000002</c:v>
                </c:pt>
                <c:pt idx="5574">
                  <c:v>5.0316397792999998</c:v>
                </c:pt>
                <c:pt idx="5575">
                  <c:v>5.2548416969799998</c:v>
                </c:pt>
                <c:pt idx="5576">
                  <c:v>5.4913571382499997</c:v>
                </c:pt>
                <c:pt idx="5577">
                  <c:v>5.31526210006</c:v>
                </c:pt>
                <c:pt idx="5578">
                  <c:v>5.2270786574699999</c:v>
                </c:pt>
                <c:pt idx="5579">
                  <c:v>5.2672806163399999</c:v>
                </c:pt>
                <c:pt idx="5580">
                  <c:v>5.04656586681</c:v>
                </c:pt>
                <c:pt idx="5581">
                  <c:v>5.1333123162099996</c:v>
                </c:pt>
                <c:pt idx="5582">
                  <c:v>5.5063574416899996</c:v>
                </c:pt>
                <c:pt idx="5583">
                  <c:v>5.08046917318</c:v>
                </c:pt>
                <c:pt idx="5584">
                  <c:v>5.0493292041500002</c:v>
                </c:pt>
                <c:pt idx="5585">
                  <c:v>5.0496661071100002</c:v>
                </c:pt>
                <c:pt idx="5586">
                  <c:v>5.1386728023900003</c:v>
                </c:pt>
                <c:pt idx="5587">
                  <c:v>5.5378712929400002</c:v>
                </c:pt>
                <c:pt idx="5588">
                  <c:v>5.3033605751800001</c:v>
                </c:pt>
                <c:pt idx="5589">
                  <c:v>5.0254024195999998</c:v>
                </c:pt>
                <c:pt idx="5590">
                  <c:v>5.5390165785000001</c:v>
                </c:pt>
                <c:pt idx="5591">
                  <c:v>5.3198213252600004</c:v>
                </c:pt>
                <c:pt idx="5592">
                  <c:v>5.1210402659399996</c:v>
                </c:pt>
                <c:pt idx="5593">
                  <c:v>5.5289988252700004</c:v>
                </c:pt>
                <c:pt idx="5594">
                  <c:v>5.0230777827399997</c:v>
                </c:pt>
                <c:pt idx="5595">
                  <c:v>5.5259659193199999</c:v>
                </c:pt>
                <c:pt idx="5596">
                  <c:v>5.1429295654500002</c:v>
                </c:pt>
                <c:pt idx="5597">
                  <c:v>5.0308594205999997</c:v>
                </c:pt>
                <c:pt idx="5598">
                  <c:v>5.0233450874700001</c:v>
                </c:pt>
                <c:pt idx="5599">
                  <c:v>5.5049001903399999</c:v>
                </c:pt>
                <c:pt idx="5600">
                  <c:v>5.5238004617899996</c:v>
                </c:pt>
                <c:pt idx="5601">
                  <c:v>5.2027363796300001</c:v>
                </c:pt>
                <c:pt idx="5602">
                  <c:v>5.1117034934500003</c:v>
                </c:pt>
                <c:pt idx="5603">
                  <c:v>5.3508026938100004</c:v>
                </c:pt>
                <c:pt idx="5604">
                  <c:v>5.4591495158300001</c:v>
                </c:pt>
                <c:pt idx="5605">
                  <c:v>5.0557801827500004</c:v>
                </c:pt>
                <c:pt idx="5606">
                  <c:v>5.4339809186199997</c:v>
                </c:pt>
                <c:pt idx="5607">
                  <c:v>5.1493108786799997</c:v>
                </c:pt>
                <c:pt idx="5608">
                  <c:v>5.0265471718499999</c:v>
                </c:pt>
                <c:pt idx="5609">
                  <c:v>5.4845089109999998</c:v>
                </c:pt>
                <c:pt idx="5610">
                  <c:v>5.6022917593099999</c:v>
                </c:pt>
                <c:pt idx="5611">
                  <c:v>5.4326333740399999</c:v>
                </c:pt>
                <c:pt idx="5612">
                  <c:v>5.4906856420499999</c:v>
                </c:pt>
                <c:pt idx="5613">
                  <c:v>5.1330423937200003</c:v>
                </c:pt>
                <c:pt idx="5614">
                  <c:v>5.4039062770699999</c:v>
                </c:pt>
                <c:pt idx="5615">
                  <c:v>5.1780231164100003</c:v>
                </c:pt>
                <c:pt idx="5616">
                  <c:v>5.0174028373399997</c:v>
                </c:pt>
                <c:pt idx="5617">
                  <c:v>5.5270585388800004</c:v>
                </c:pt>
                <c:pt idx="5618">
                  <c:v>5.2152917801200003</c:v>
                </c:pt>
                <c:pt idx="5619">
                  <c:v>5.0745004698400002</c:v>
                </c:pt>
                <c:pt idx="5620">
                  <c:v>5.2822489314199998</c:v>
                </c:pt>
                <c:pt idx="5621">
                  <c:v>5.34412804882</c:v>
                </c:pt>
                <c:pt idx="5622">
                  <c:v>5.4570656770700001</c:v>
                </c:pt>
                <c:pt idx="5623">
                  <c:v>5.2930408265300004</c:v>
                </c:pt>
                <c:pt idx="5624">
                  <c:v>5.0173426699999997</c:v>
                </c:pt>
                <c:pt idx="5625">
                  <c:v>5.3620284551799999</c:v>
                </c:pt>
                <c:pt idx="5626">
                  <c:v>5.5410902653600003</c:v>
                </c:pt>
                <c:pt idx="5627">
                  <c:v>5.3037205350900001</c:v>
                </c:pt>
                <c:pt idx="5628">
                  <c:v>5.5914707186400001</c:v>
                </c:pt>
                <c:pt idx="5629">
                  <c:v>5.4578681445399999</c:v>
                </c:pt>
                <c:pt idx="5630">
                  <c:v>5.4906856420499999</c:v>
                </c:pt>
                <c:pt idx="5631">
                  <c:v>5.3489928204000003</c:v>
                </c:pt>
                <c:pt idx="5632">
                  <c:v>5.5633296885799997</c:v>
                </c:pt>
                <c:pt idx="5633">
                  <c:v>5.5905748962999997</c:v>
                </c:pt>
                <c:pt idx="5634">
                  <c:v>5.0566670697399996</c:v>
                </c:pt>
                <c:pt idx="5635">
                  <c:v>5.2875359611599997</c:v>
                </c:pt>
                <c:pt idx="5636">
                  <c:v>5.0825342291100002</c:v>
                </c:pt>
                <c:pt idx="5637">
                  <c:v>5.4662394684100004</c:v>
                </c:pt>
                <c:pt idx="5638">
                  <c:v>5.2409296048199998</c:v>
                </c:pt>
                <c:pt idx="5639">
                  <c:v>5.3118246889299998</c:v>
                </c:pt>
                <c:pt idx="5640">
                  <c:v>5.2833815240800002</c:v>
                </c:pt>
                <c:pt idx="5641">
                  <c:v>5.5914707186400001</c:v>
                </c:pt>
                <c:pt idx="5642">
                  <c:v>5.4935898929200002</c:v>
                </c:pt>
                <c:pt idx="5643">
                  <c:v>5.1488078000000002</c:v>
                </c:pt>
                <c:pt idx="5644">
                  <c:v>5.2875359611599997</c:v>
                </c:pt>
                <c:pt idx="5645">
                  <c:v>5.2988608443</c:v>
                </c:pt>
                <c:pt idx="5646">
                  <c:v>5.2822489314199998</c:v>
                </c:pt>
                <c:pt idx="5647">
                  <c:v>5.3721875677900002</c:v>
                </c:pt>
                <c:pt idx="5648">
                  <c:v>5.3984066630300003</c:v>
                </c:pt>
                <c:pt idx="5649">
                  <c:v>5.4811180109200004</c:v>
                </c:pt>
                <c:pt idx="5650">
                  <c:v>5.2037090036400002</c:v>
                </c:pt>
                <c:pt idx="5651">
                  <c:v>5.1986864148</c:v>
                </c:pt>
                <c:pt idx="5652">
                  <c:v>5.0715007806000001</c:v>
                </c:pt>
                <c:pt idx="5653">
                  <c:v>5.15055940438</c:v>
                </c:pt>
                <c:pt idx="5654">
                  <c:v>5.3198608046300002</c:v>
                </c:pt>
                <c:pt idx="5655">
                  <c:v>5.5713386912800003</c:v>
                </c:pt>
                <c:pt idx="5656">
                  <c:v>5.3543160269000003</c:v>
                </c:pt>
                <c:pt idx="5657">
                  <c:v>5.4043770325500002</c:v>
                </c:pt>
                <c:pt idx="5658">
                  <c:v>5.3141030116600003</c:v>
                </c:pt>
                <c:pt idx="5659">
                  <c:v>5.0361788030200003</c:v>
                </c:pt>
                <c:pt idx="5660">
                  <c:v>5.12469152239</c:v>
                </c:pt>
                <c:pt idx="5661">
                  <c:v>5.2446644077200002</c:v>
                </c:pt>
                <c:pt idx="5662">
                  <c:v>5.1488078000000002</c:v>
                </c:pt>
                <c:pt idx="5663">
                  <c:v>5.0233450874700001</c:v>
                </c:pt>
                <c:pt idx="5664">
                  <c:v>5.5064106490700002</c:v>
                </c:pt>
                <c:pt idx="5665">
                  <c:v>5.5307424529600002</c:v>
                </c:pt>
                <c:pt idx="5666">
                  <c:v>5.2930408265300004</c:v>
                </c:pt>
                <c:pt idx="5667">
                  <c:v>5.3009731145399996</c:v>
                </c:pt>
                <c:pt idx="5668">
                  <c:v>5.5411215189299998</c:v>
                </c:pt>
                <c:pt idx="5669">
                  <c:v>5.4310030427099996</c:v>
                </c:pt>
                <c:pt idx="5670">
                  <c:v>5.5660273072499997</c:v>
                </c:pt>
                <c:pt idx="5671">
                  <c:v>5.4807673037900004</c:v>
                </c:pt>
                <c:pt idx="5672">
                  <c:v>5.0761464786100001</c:v>
                </c:pt>
                <c:pt idx="5673">
                  <c:v>5.0174028373399997</c:v>
                </c:pt>
                <c:pt idx="5674">
                  <c:v>5.4352929025799996</c:v>
                </c:pt>
                <c:pt idx="5675">
                  <c:v>5.0745004698400002</c:v>
                </c:pt>
                <c:pt idx="5676">
                  <c:v>5.1998430785099998</c:v>
                </c:pt>
                <c:pt idx="5677">
                  <c:v>5.2991058740700003</c:v>
                </c:pt>
                <c:pt idx="5678">
                  <c:v>5.3009731145399996</c:v>
                </c:pt>
                <c:pt idx="5679">
                  <c:v>5.2482242490599997</c:v>
                </c:pt>
                <c:pt idx="5680">
                  <c:v>5.0810394363700002</c:v>
                </c:pt>
                <c:pt idx="5681">
                  <c:v>5.15055940438</c:v>
                </c:pt>
                <c:pt idx="5682">
                  <c:v>5.2826785911299998</c:v>
                </c:pt>
                <c:pt idx="5683">
                  <c:v>5.3810658064199997</c:v>
                </c:pt>
                <c:pt idx="5684">
                  <c:v>5.4373319896599996</c:v>
                </c:pt>
                <c:pt idx="5685">
                  <c:v>5.5905748962999997</c:v>
                </c:pt>
                <c:pt idx="5686">
                  <c:v>5.5867279426299996</c:v>
                </c:pt>
                <c:pt idx="5687">
                  <c:v>5.4570656770700001</c:v>
                </c:pt>
                <c:pt idx="5688">
                  <c:v>5.5245377268100002</c:v>
                </c:pt>
                <c:pt idx="5689">
                  <c:v>5.2397038282399997</c:v>
                </c:pt>
                <c:pt idx="5690">
                  <c:v>5.5774354589600001</c:v>
                </c:pt>
                <c:pt idx="5691">
                  <c:v>5.1853135119299996</c:v>
                </c:pt>
                <c:pt idx="5692">
                  <c:v>5.5544845801899996</c:v>
                </c:pt>
                <c:pt idx="5693">
                  <c:v>5.4131383065699996</c:v>
                </c:pt>
                <c:pt idx="5694">
                  <c:v>5.2826785911299998</c:v>
                </c:pt>
                <c:pt idx="5695">
                  <c:v>5.4326333740399999</c:v>
                </c:pt>
                <c:pt idx="5696">
                  <c:v>5.4037179490599998</c:v>
                </c:pt>
                <c:pt idx="5697">
                  <c:v>5.2749326252299999</c:v>
                </c:pt>
                <c:pt idx="5698">
                  <c:v>5.2058667308600004</c:v>
                </c:pt>
                <c:pt idx="5699">
                  <c:v>5.3355412438799998</c:v>
                </c:pt>
                <c:pt idx="5700">
                  <c:v>5.06372383269</c:v>
                </c:pt>
                <c:pt idx="5701">
                  <c:v>5.2058667308600004</c:v>
                </c:pt>
                <c:pt idx="5702">
                  <c:v>5.6226459656300003</c:v>
                </c:pt>
                <c:pt idx="5703">
                  <c:v>5.2444090215400001</c:v>
                </c:pt>
                <c:pt idx="5704">
                  <c:v>5.0685177457400004</c:v>
                </c:pt>
                <c:pt idx="5705">
                  <c:v>5.0981654788000004</c:v>
                </c:pt>
                <c:pt idx="5706">
                  <c:v>5.1793158753400004</c:v>
                </c:pt>
                <c:pt idx="5707">
                  <c:v>5.33371019333</c:v>
                </c:pt>
                <c:pt idx="5708">
                  <c:v>5.2065646797099996</c:v>
                </c:pt>
                <c:pt idx="5709">
                  <c:v>5.5656159765500002</c:v>
                </c:pt>
                <c:pt idx="5710">
                  <c:v>5.4880408798399998</c:v>
                </c:pt>
                <c:pt idx="5711">
                  <c:v>5.2207746429400004</c:v>
                </c:pt>
                <c:pt idx="5712">
                  <c:v>5.5035186342699998</c:v>
                </c:pt>
                <c:pt idx="5713">
                  <c:v>5.2548416969799998</c:v>
                </c:pt>
                <c:pt idx="5714">
                  <c:v>5.5807233817900004</c:v>
                </c:pt>
                <c:pt idx="5715">
                  <c:v>5.1524313587000004</c:v>
                </c:pt>
                <c:pt idx="5716">
                  <c:v>5.3368026443899996</c:v>
                </c:pt>
                <c:pt idx="5717">
                  <c:v>5.0177666922900004</c:v>
                </c:pt>
                <c:pt idx="5718">
                  <c:v>5.1200569974199999</c:v>
                </c:pt>
                <c:pt idx="5719">
                  <c:v>5.2546137634300001</c:v>
                </c:pt>
                <c:pt idx="5720">
                  <c:v>5.0764599122999998</c:v>
                </c:pt>
                <c:pt idx="5721">
                  <c:v>5.5025847202299998</c:v>
                </c:pt>
                <c:pt idx="5722">
                  <c:v>5.3067211700900003</c:v>
                </c:pt>
                <c:pt idx="5723">
                  <c:v>5.23937748055</c:v>
                </c:pt>
                <c:pt idx="5724">
                  <c:v>5.17422026801</c:v>
                </c:pt>
                <c:pt idx="5725">
                  <c:v>5.4982073812000003</c:v>
                </c:pt>
                <c:pt idx="5726">
                  <c:v>5.2356411115299997</c:v>
                </c:pt>
                <c:pt idx="5727">
                  <c:v>5.5985856963099998</c:v>
                </c:pt>
                <c:pt idx="5728">
                  <c:v>5.1158361236900003</c:v>
                </c:pt>
                <c:pt idx="5729">
                  <c:v>5.4831841789200002</c:v>
                </c:pt>
                <c:pt idx="5730">
                  <c:v>5.2988608443</c:v>
                </c:pt>
                <c:pt idx="5731">
                  <c:v>5.3810259876800002</c:v>
                </c:pt>
                <c:pt idx="5732">
                  <c:v>5.3543160269000003</c:v>
                </c:pt>
                <c:pt idx="5733">
                  <c:v>5.1494670709900001</c:v>
                </c:pt>
                <c:pt idx="5734">
                  <c:v>5.2397038282399997</c:v>
                </c:pt>
                <c:pt idx="5735">
                  <c:v>5.5757948427799997</c:v>
                </c:pt>
                <c:pt idx="5736">
                  <c:v>5.3908933235100003</c:v>
                </c:pt>
                <c:pt idx="5737">
                  <c:v>5.1780641163599999</c:v>
                </c:pt>
                <c:pt idx="5738">
                  <c:v>5.60927641365</c:v>
                </c:pt>
                <c:pt idx="5739">
                  <c:v>5.2991058740700003</c:v>
                </c:pt>
                <c:pt idx="5740">
                  <c:v>5.15055940438</c:v>
                </c:pt>
                <c:pt idx="5741">
                  <c:v>5.1734210131999996</c:v>
                </c:pt>
                <c:pt idx="5742">
                  <c:v>5.3355412438799998</c:v>
                </c:pt>
                <c:pt idx="5743">
                  <c:v>5.0608785325000003</c:v>
                </c:pt>
                <c:pt idx="5744">
                  <c:v>5.5390165785000001</c:v>
                </c:pt>
                <c:pt idx="5745">
                  <c:v>5.6000076424699996</c:v>
                </c:pt>
                <c:pt idx="5746">
                  <c:v>5.5891923124099998</c:v>
                </c:pt>
                <c:pt idx="5747">
                  <c:v>5.3294176162599998</c:v>
                </c:pt>
                <c:pt idx="5748">
                  <c:v>5.1505254917899999</c:v>
                </c:pt>
                <c:pt idx="5749">
                  <c:v>5.43176682038</c:v>
                </c:pt>
                <c:pt idx="5750">
                  <c:v>5.5035186342699998</c:v>
                </c:pt>
                <c:pt idx="5751">
                  <c:v>5.5956826729199998</c:v>
                </c:pt>
                <c:pt idx="5752">
                  <c:v>5.2223555919400004</c:v>
                </c:pt>
                <c:pt idx="5753">
                  <c:v>5.0158071964399999</c:v>
                </c:pt>
                <c:pt idx="5754">
                  <c:v>5.3883508936800002</c:v>
                </c:pt>
                <c:pt idx="5755">
                  <c:v>5.1198982420399997</c:v>
                </c:pt>
                <c:pt idx="5756">
                  <c:v>5.3067211700900003</c:v>
                </c:pt>
                <c:pt idx="5757">
                  <c:v>5.2004242560299998</c:v>
                </c:pt>
                <c:pt idx="5758">
                  <c:v>5.0199554822900003</c:v>
                </c:pt>
                <c:pt idx="5759">
                  <c:v>5.1012850222599999</c:v>
                </c:pt>
                <c:pt idx="5760">
                  <c:v>5.5835687354300001</c:v>
                </c:pt>
                <c:pt idx="5761">
                  <c:v>5.0681958865199999</c:v>
                </c:pt>
                <c:pt idx="5762">
                  <c:v>5.4440980763200004</c:v>
                </c:pt>
                <c:pt idx="5763">
                  <c:v>5.06372383269</c:v>
                </c:pt>
                <c:pt idx="5764">
                  <c:v>5.4916423770799998</c:v>
                </c:pt>
                <c:pt idx="5765">
                  <c:v>5.4030591919099997</c:v>
                </c:pt>
                <c:pt idx="5766">
                  <c:v>5.3810658064199997</c:v>
                </c:pt>
                <c:pt idx="5767">
                  <c:v>5.1853135119299996</c:v>
                </c:pt>
                <c:pt idx="5768">
                  <c:v>5.1210402659399996</c:v>
                </c:pt>
                <c:pt idx="5769">
                  <c:v>5.4644858413000001</c:v>
                </c:pt>
                <c:pt idx="5770">
                  <c:v>5.0637253983099999</c:v>
                </c:pt>
                <c:pt idx="5771">
                  <c:v>5.3063178194800003</c:v>
                </c:pt>
                <c:pt idx="5772">
                  <c:v>5.3912237967200003</c:v>
                </c:pt>
                <c:pt idx="5773">
                  <c:v>5.5693123571000003</c:v>
                </c:pt>
                <c:pt idx="5774">
                  <c:v>5.0539485884199999</c:v>
                </c:pt>
                <c:pt idx="5775">
                  <c:v>5.5764847123100001</c:v>
                </c:pt>
                <c:pt idx="5776">
                  <c:v>5.0741287435200002</c:v>
                </c:pt>
                <c:pt idx="5777">
                  <c:v>5.6056509171300002</c:v>
                </c:pt>
                <c:pt idx="5778">
                  <c:v>5.1128259105199998</c:v>
                </c:pt>
                <c:pt idx="5779">
                  <c:v>5.3191890015899999</c:v>
                </c:pt>
                <c:pt idx="5780">
                  <c:v>5.46110083698</c:v>
                </c:pt>
                <c:pt idx="5781">
                  <c:v>5.5270585388800004</c:v>
                </c:pt>
                <c:pt idx="5782">
                  <c:v>5.5767441953799999</c:v>
                </c:pt>
                <c:pt idx="5783">
                  <c:v>5.5914772688700003</c:v>
                </c:pt>
                <c:pt idx="5784">
                  <c:v>5.4490345446799999</c:v>
                </c:pt>
                <c:pt idx="5785">
                  <c:v>5.3355412438799998</c:v>
                </c:pt>
                <c:pt idx="5786">
                  <c:v>5.3975959634499997</c:v>
                </c:pt>
                <c:pt idx="5787">
                  <c:v>5.0313660686599997</c:v>
                </c:pt>
                <c:pt idx="5788">
                  <c:v>5.5993621330799996</c:v>
                </c:pt>
                <c:pt idx="5789">
                  <c:v>5.4440980763200004</c:v>
                </c:pt>
                <c:pt idx="5790">
                  <c:v>5.4813811024700003</c:v>
                </c:pt>
                <c:pt idx="5791">
                  <c:v>5.1898246185300003</c:v>
                </c:pt>
                <c:pt idx="5792">
                  <c:v>5.2467283026400002</c:v>
                </c:pt>
                <c:pt idx="5793">
                  <c:v>5.0808563770499999</c:v>
                </c:pt>
                <c:pt idx="5794">
                  <c:v>5.5485394883900003</c:v>
                </c:pt>
                <c:pt idx="5795">
                  <c:v>5.5753640771399997</c:v>
                </c:pt>
                <c:pt idx="5796">
                  <c:v>5.1997695191900002</c:v>
                </c:pt>
                <c:pt idx="5797">
                  <c:v>5.4429715191100003</c:v>
                </c:pt>
                <c:pt idx="5798">
                  <c:v>5.1396974470899996</c:v>
                </c:pt>
                <c:pt idx="5799">
                  <c:v>5.2915184022500004</c:v>
                </c:pt>
                <c:pt idx="5800">
                  <c:v>5.2289047256299996</c:v>
                </c:pt>
                <c:pt idx="5801">
                  <c:v>5.1937704742699999</c:v>
                </c:pt>
                <c:pt idx="5802">
                  <c:v>5.1053395083600002</c:v>
                </c:pt>
                <c:pt idx="5803">
                  <c:v>5.2113873052599997</c:v>
                </c:pt>
                <c:pt idx="5804">
                  <c:v>5.2606439572000001</c:v>
                </c:pt>
                <c:pt idx="5805">
                  <c:v>5.4465699350500003</c:v>
                </c:pt>
                <c:pt idx="5806">
                  <c:v>5.15085832823</c:v>
                </c:pt>
                <c:pt idx="5807">
                  <c:v>5.1883009785800001</c:v>
                </c:pt>
                <c:pt idx="5808">
                  <c:v>5.1488078000000002</c:v>
                </c:pt>
                <c:pt idx="5809">
                  <c:v>5.5060645165600004</c:v>
                </c:pt>
                <c:pt idx="5810">
                  <c:v>5.5664550087200002</c:v>
                </c:pt>
                <c:pt idx="5811">
                  <c:v>5.3882633494899999</c:v>
                </c:pt>
                <c:pt idx="5812">
                  <c:v>5.2207746429400004</c:v>
                </c:pt>
                <c:pt idx="5813">
                  <c:v>5.5169927336300004</c:v>
                </c:pt>
                <c:pt idx="5814">
                  <c:v>5.1937704742699999</c:v>
                </c:pt>
                <c:pt idx="5815">
                  <c:v>5.1012503096000001</c:v>
                </c:pt>
                <c:pt idx="5816">
                  <c:v>5.3908933235100003</c:v>
                </c:pt>
                <c:pt idx="5817">
                  <c:v>5.2272919304799998</c:v>
                </c:pt>
                <c:pt idx="5818">
                  <c:v>5.2930408265300004</c:v>
                </c:pt>
                <c:pt idx="5819">
                  <c:v>5.4762149689599999</c:v>
                </c:pt>
                <c:pt idx="5820">
                  <c:v>5.2972630976000001</c:v>
                </c:pt>
                <c:pt idx="5821">
                  <c:v>5.2393486606100002</c:v>
                </c:pt>
                <c:pt idx="5822">
                  <c:v>5.1749519670000002</c:v>
                </c:pt>
                <c:pt idx="5823">
                  <c:v>5.1386728023900003</c:v>
                </c:pt>
                <c:pt idx="5824">
                  <c:v>5.0218573335299999</c:v>
                </c:pt>
                <c:pt idx="5825">
                  <c:v>5.5025847202299998</c:v>
                </c:pt>
                <c:pt idx="5826">
                  <c:v>5.5132486290099996</c:v>
                </c:pt>
                <c:pt idx="5827">
                  <c:v>5.47950214939</c:v>
                </c:pt>
                <c:pt idx="5828">
                  <c:v>5.6129591303300002</c:v>
                </c:pt>
                <c:pt idx="5829">
                  <c:v>5.6161582064899997</c:v>
                </c:pt>
                <c:pt idx="5830">
                  <c:v>5.4291105181799999</c:v>
                </c:pt>
                <c:pt idx="5831">
                  <c:v>5.51745364754</c:v>
                </c:pt>
                <c:pt idx="5832">
                  <c:v>5.6210065492299996</c:v>
                </c:pt>
                <c:pt idx="5833">
                  <c:v>5.2150290333699996</c:v>
                </c:pt>
                <c:pt idx="5834">
                  <c:v>5.2163187500900001</c:v>
                </c:pt>
                <c:pt idx="5835">
                  <c:v>5.6152383886299999</c:v>
                </c:pt>
                <c:pt idx="5836">
                  <c:v>5.48825190177</c:v>
                </c:pt>
                <c:pt idx="5837">
                  <c:v>5.5936692341900001</c:v>
                </c:pt>
                <c:pt idx="5838">
                  <c:v>5.5905748962999997</c:v>
                </c:pt>
                <c:pt idx="5839">
                  <c:v>5.1557998538299996</c:v>
                </c:pt>
                <c:pt idx="5840">
                  <c:v>5.0555536745199996</c:v>
                </c:pt>
                <c:pt idx="5841">
                  <c:v>5.3718826651800002</c:v>
                </c:pt>
                <c:pt idx="5842">
                  <c:v>5.1579888228500002</c:v>
                </c:pt>
                <c:pt idx="5843">
                  <c:v>5.0743158894100002</c:v>
                </c:pt>
                <c:pt idx="5844">
                  <c:v>5.6076928749299997</c:v>
                </c:pt>
                <c:pt idx="5845">
                  <c:v>5.5025847202299998</c:v>
                </c:pt>
                <c:pt idx="5846">
                  <c:v>5.3767157811599997</c:v>
                </c:pt>
                <c:pt idx="5847">
                  <c:v>5.2609453012099996</c:v>
                </c:pt>
                <c:pt idx="5848">
                  <c:v>5.2208243478499998</c:v>
                </c:pt>
                <c:pt idx="5849">
                  <c:v>5.4780410496999998</c:v>
                </c:pt>
                <c:pt idx="5850">
                  <c:v>5.1019274453700003</c:v>
                </c:pt>
                <c:pt idx="5851">
                  <c:v>5.5282919884700004</c:v>
                </c:pt>
                <c:pt idx="5852">
                  <c:v>5.1070630829899999</c:v>
                </c:pt>
                <c:pt idx="5853">
                  <c:v>5.0326508295599997</c:v>
                </c:pt>
                <c:pt idx="5854">
                  <c:v>5.1390659732600001</c:v>
                </c:pt>
                <c:pt idx="5855">
                  <c:v>5.4845996170699998</c:v>
                </c:pt>
                <c:pt idx="5856">
                  <c:v>5.2839333680999996</c:v>
                </c:pt>
                <c:pt idx="5857">
                  <c:v>5.4916423770799998</c:v>
                </c:pt>
                <c:pt idx="5858">
                  <c:v>5.10485533697</c:v>
                </c:pt>
                <c:pt idx="5859">
                  <c:v>5.5886961701300004</c:v>
                </c:pt>
                <c:pt idx="5860">
                  <c:v>5.2207746429400004</c:v>
                </c:pt>
                <c:pt idx="5861">
                  <c:v>5.4310030427099996</c:v>
                </c:pt>
                <c:pt idx="5862">
                  <c:v>5.0393667955000003</c:v>
                </c:pt>
                <c:pt idx="5863">
                  <c:v>5.1662666650900002</c:v>
                </c:pt>
                <c:pt idx="5864">
                  <c:v>5.5154051649999998</c:v>
                </c:pt>
                <c:pt idx="5865">
                  <c:v>5.5169927336300004</c:v>
                </c:pt>
                <c:pt idx="5866">
                  <c:v>5.1720646402000003</c:v>
                </c:pt>
                <c:pt idx="5867">
                  <c:v>5.3489928204000003</c:v>
                </c:pt>
                <c:pt idx="5868">
                  <c:v>5.4159881079799996</c:v>
                </c:pt>
                <c:pt idx="5869">
                  <c:v>5.2270089447999997</c:v>
                </c:pt>
                <c:pt idx="5870">
                  <c:v>5.5877827361600003</c:v>
                </c:pt>
                <c:pt idx="5871">
                  <c:v>5.0148951695399999</c:v>
                </c:pt>
                <c:pt idx="5872">
                  <c:v>5.1070322894100002</c:v>
                </c:pt>
                <c:pt idx="5873">
                  <c:v>5.0400872987599996</c:v>
                </c:pt>
                <c:pt idx="5874">
                  <c:v>5.2737235289899997</c:v>
                </c:pt>
                <c:pt idx="5875">
                  <c:v>5.4043516187199998</c:v>
                </c:pt>
                <c:pt idx="5876">
                  <c:v>5.1190617756299996</c:v>
                </c:pt>
                <c:pt idx="5877">
                  <c:v>5.2364519359699999</c:v>
                </c:pt>
                <c:pt idx="5878">
                  <c:v>5.2695409838499998</c:v>
                </c:pt>
                <c:pt idx="5879">
                  <c:v>5.5133369753799997</c:v>
                </c:pt>
                <c:pt idx="5880">
                  <c:v>5.0162870095000001</c:v>
                </c:pt>
                <c:pt idx="5881">
                  <c:v>5.3188414451300003</c:v>
                </c:pt>
                <c:pt idx="5882">
                  <c:v>5.2409296048199998</c:v>
                </c:pt>
                <c:pt idx="5883">
                  <c:v>5.3590733188100002</c:v>
                </c:pt>
                <c:pt idx="5884">
                  <c:v>5.4355779373699997</c:v>
                </c:pt>
                <c:pt idx="5885">
                  <c:v>5.3590733188100002</c:v>
                </c:pt>
                <c:pt idx="5886">
                  <c:v>5.4218676997099999</c:v>
                </c:pt>
                <c:pt idx="5887">
                  <c:v>5.5995744642299998</c:v>
                </c:pt>
                <c:pt idx="5888">
                  <c:v>5.2203970874000003</c:v>
                </c:pt>
                <c:pt idx="5889">
                  <c:v>5.10485533697</c:v>
                </c:pt>
                <c:pt idx="5890">
                  <c:v>5.6157673638599999</c:v>
                </c:pt>
                <c:pt idx="5891">
                  <c:v>5.3767157811599997</c:v>
                </c:pt>
                <c:pt idx="5892">
                  <c:v>5.1708682574499996</c:v>
                </c:pt>
                <c:pt idx="5893">
                  <c:v>5.4570656770700001</c:v>
                </c:pt>
                <c:pt idx="5894">
                  <c:v>5.5390165785000001</c:v>
                </c:pt>
                <c:pt idx="5895">
                  <c:v>5.26502491919</c:v>
                </c:pt>
                <c:pt idx="5896">
                  <c:v>5.3369961934900001</c:v>
                </c:pt>
                <c:pt idx="5897">
                  <c:v>5.0209935918399999</c:v>
                </c:pt>
                <c:pt idx="5898">
                  <c:v>5.5497978029499997</c:v>
                </c:pt>
                <c:pt idx="5899">
                  <c:v>5.2319322698399997</c:v>
                </c:pt>
                <c:pt idx="5900">
                  <c:v>5.57257206362</c:v>
                </c:pt>
                <c:pt idx="5901">
                  <c:v>5.0326508295599997</c:v>
                </c:pt>
                <c:pt idx="5902">
                  <c:v>5.43176682038</c:v>
                </c:pt>
                <c:pt idx="5903">
                  <c:v>5.0803878982199997</c:v>
                </c:pt>
                <c:pt idx="5904">
                  <c:v>5.0174028373399997</c:v>
                </c:pt>
                <c:pt idx="5905">
                  <c:v>5.0743158894100002</c:v>
                </c:pt>
                <c:pt idx="5906">
                  <c:v>5.5542558095199999</c:v>
                </c:pt>
                <c:pt idx="5907">
                  <c:v>5.5407066876900002</c:v>
                </c:pt>
                <c:pt idx="5908">
                  <c:v>5.5355352907000004</c:v>
                </c:pt>
                <c:pt idx="5909">
                  <c:v>5.2822489314199998</c:v>
                </c:pt>
                <c:pt idx="5910">
                  <c:v>5.5914772688700003</c:v>
                </c:pt>
                <c:pt idx="5911">
                  <c:v>5.1128259105199998</c:v>
                </c:pt>
                <c:pt idx="5912">
                  <c:v>5.4273191790700004</c:v>
                </c:pt>
                <c:pt idx="5913">
                  <c:v>5.2841676556000001</c:v>
                </c:pt>
                <c:pt idx="5914">
                  <c:v>5.3033892334399999</c:v>
                </c:pt>
                <c:pt idx="5915">
                  <c:v>5.2814301809900002</c:v>
                </c:pt>
                <c:pt idx="5916">
                  <c:v>5.57257206362</c:v>
                </c:pt>
                <c:pt idx="5917">
                  <c:v>5.5544845801899996</c:v>
                </c:pt>
                <c:pt idx="5918">
                  <c:v>5.2234248168999997</c:v>
                </c:pt>
                <c:pt idx="5919">
                  <c:v>5.1396974470899996</c:v>
                </c:pt>
                <c:pt idx="5920">
                  <c:v>5.6079341291200002</c:v>
                </c:pt>
                <c:pt idx="5921">
                  <c:v>5.4115409705899999</c:v>
                </c:pt>
                <c:pt idx="5922">
                  <c:v>5.1883962850999996</c:v>
                </c:pt>
                <c:pt idx="5923">
                  <c:v>5.3022830375099996</c:v>
                </c:pt>
                <c:pt idx="5924">
                  <c:v>5.51745364754</c:v>
                </c:pt>
                <c:pt idx="5925">
                  <c:v>5.2908083329400002</c:v>
                </c:pt>
                <c:pt idx="5926">
                  <c:v>5.5073064379599996</c:v>
                </c:pt>
                <c:pt idx="5927">
                  <c:v>5.1117014262599998</c:v>
                </c:pt>
                <c:pt idx="5928">
                  <c:v>5.0833557194100001</c:v>
                </c:pt>
                <c:pt idx="5929">
                  <c:v>5.08613460783</c:v>
                </c:pt>
                <c:pt idx="5930">
                  <c:v>5.040242364</c:v>
                </c:pt>
                <c:pt idx="5931">
                  <c:v>5.5225286172699999</c:v>
                </c:pt>
                <c:pt idx="5932">
                  <c:v>5.3053022374400003</c:v>
                </c:pt>
                <c:pt idx="5933">
                  <c:v>5.5891372539299997</c:v>
                </c:pt>
                <c:pt idx="5934">
                  <c:v>5.1776180187399996</c:v>
                </c:pt>
                <c:pt idx="5935">
                  <c:v>5.3099208085400003</c:v>
                </c:pt>
                <c:pt idx="5936">
                  <c:v>5.2241878464199996</c:v>
                </c:pt>
                <c:pt idx="5937">
                  <c:v>5.5362608824199997</c:v>
                </c:pt>
                <c:pt idx="5938">
                  <c:v>5.2439680864199998</c:v>
                </c:pt>
                <c:pt idx="5939">
                  <c:v>5.0464328072600004</c:v>
                </c:pt>
                <c:pt idx="5940">
                  <c:v>5.5670647146399999</c:v>
                </c:pt>
                <c:pt idx="5941">
                  <c:v>5.2776453228799998</c:v>
                </c:pt>
                <c:pt idx="5942">
                  <c:v>5.1579888228500002</c:v>
                </c:pt>
                <c:pt idx="5943">
                  <c:v>5.3099208085400003</c:v>
                </c:pt>
                <c:pt idx="5944">
                  <c:v>5.5625970550800004</c:v>
                </c:pt>
                <c:pt idx="5945">
                  <c:v>5.1665035711899998</c:v>
                </c:pt>
                <c:pt idx="5946">
                  <c:v>5.5328980341999996</c:v>
                </c:pt>
                <c:pt idx="5947">
                  <c:v>5.4084036257500001</c:v>
                </c:pt>
                <c:pt idx="5948">
                  <c:v>5.1338572544099996</c:v>
                </c:pt>
                <c:pt idx="5949">
                  <c:v>5.2137171388799999</c:v>
                </c:pt>
                <c:pt idx="5950">
                  <c:v>5.6048192882099999</c:v>
                </c:pt>
                <c:pt idx="5951">
                  <c:v>5.3718826651800002</c:v>
                </c:pt>
                <c:pt idx="5952">
                  <c:v>5.3563956937699997</c:v>
                </c:pt>
                <c:pt idx="5953">
                  <c:v>5.34680633291</c:v>
                </c:pt>
                <c:pt idx="5954">
                  <c:v>5.2467283026400002</c:v>
                </c:pt>
                <c:pt idx="5955">
                  <c:v>5.2069536003600003</c:v>
                </c:pt>
                <c:pt idx="5956">
                  <c:v>5.4332112660999998</c:v>
                </c:pt>
                <c:pt idx="5957">
                  <c:v>5.0808563770499999</c:v>
                </c:pt>
                <c:pt idx="5958">
                  <c:v>5.4371745884199996</c:v>
                </c:pt>
                <c:pt idx="5959">
                  <c:v>5.3141030116600003</c:v>
                </c:pt>
                <c:pt idx="5960">
                  <c:v>5.2299120598300002</c:v>
                </c:pt>
                <c:pt idx="5961">
                  <c:v>5.4373319896599996</c:v>
                </c:pt>
                <c:pt idx="5962">
                  <c:v>5.2444090215400001</c:v>
                </c:pt>
                <c:pt idx="5963">
                  <c:v>5.2832686445599997</c:v>
                </c:pt>
                <c:pt idx="5964">
                  <c:v>5.1665035711899998</c:v>
                </c:pt>
                <c:pt idx="5965">
                  <c:v>5.2004242560299998</c:v>
                </c:pt>
                <c:pt idx="5966">
                  <c:v>5.6158713695299998</c:v>
                </c:pt>
                <c:pt idx="5967">
                  <c:v>5.2915184022500004</c:v>
                </c:pt>
                <c:pt idx="5968">
                  <c:v>5.5095129605100004</c:v>
                </c:pt>
                <c:pt idx="5969">
                  <c:v>5.4749309181600001</c:v>
                </c:pt>
                <c:pt idx="5970">
                  <c:v>5.1978811055099996</c:v>
                </c:pt>
                <c:pt idx="5971">
                  <c:v>5.3635352287</c:v>
                </c:pt>
                <c:pt idx="5972">
                  <c:v>5.0803878982199997</c:v>
                </c:pt>
                <c:pt idx="5973">
                  <c:v>5.3063178194800003</c:v>
                </c:pt>
                <c:pt idx="5974">
                  <c:v>5.3304561824299999</c:v>
                </c:pt>
                <c:pt idx="5975">
                  <c:v>5.1922654935699999</c:v>
                </c:pt>
                <c:pt idx="5976">
                  <c:v>5.3442854609300001</c:v>
                </c:pt>
                <c:pt idx="5977">
                  <c:v>5.4133041756200004</c:v>
                </c:pt>
                <c:pt idx="5978">
                  <c:v>5.1396974470899996</c:v>
                </c:pt>
                <c:pt idx="5979">
                  <c:v>5.2506982474399999</c:v>
                </c:pt>
                <c:pt idx="5980">
                  <c:v>5.6005405658400003</c:v>
                </c:pt>
                <c:pt idx="5981">
                  <c:v>5.0308049124099998</c:v>
                </c:pt>
                <c:pt idx="5982">
                  <c:v>5.1678067654299999</c:v>
                </c:pt>
                <c:pt idx="5983">
                  <c:v>5.0472376684300002</c:v>
                </c:pt>
                <c:pt idx="5984">
                  <c:v>5.3099208085400003</c:v>
                </c:pt>
                <c:pt idx="5985">
                  <c:v>5.4495212100300003</c:v>
                </c:pt>
                <c:pt idx="5986">
                  <c:v>5.4371745884199996</c:v>
                </c:pt>
                <c:pt idx="5987">
                  <c:v>5.0120078332300002</c:v>
                </c:pt>
                <c:pt idx="5988">
                  <c:v>5.1665035711899998</c:v>
                </c:pt>
                <c:pt idx="5989">
                  <c:v>5.6009114771600004</c:v>
                </c:pt>
                <c:pt idx="5990">
                  <c:v>5.0196176357700004</c:v>
                </c:pt>
                <c:pt idx="5991">
                  <c:v>5.0843442592599999</c:v>
                </c:pt>
                <c:pt idx="5992">
                  <c:v>5.0440334182499997</c:v>
                </c:pt>
                <c:pt idx="5993">
                  <c:v>5.5670647146399999</c:v>
                </c:pt>
                <c:pt idx="5994">
                  <c:v>5.5801064798200004</c:v>
                </c:pt>
                <c:pt idx="5995">
                  <c:v>5.4700216107699999</c:v>
                </c:pt>
                <c:pt idx="5996">
                  <c:v>5.4683175314900003</c:v>
                </c:pt>
                <c:pt idx="5997">
                  <c:v>5.5625970550800004</c:v>
                </c:pt>
                <c:pt idx="5998">
                  <c:v>5.3843462762699996</c:v>
                </c:pt>
                <c:pt idx="5999">
                  <c:v>5.4218187884700004</c:v>
                </c:pt>
                <c:pt idx="6000">
                  <c:v>5.2037090036400002</c:v>
                </c:pt>
                <c:pt idx="6001">
                  <c:v>5.5924496066799998</c:v>
                </c:pt>
                <c:pt idx="6002">
                  <c:v>5.4803307025099999</c:v>
                </c:pt>
                <c:pt idx="6003">
                  <c:v>5.18369960281</c:v>
                </c:pt>
                <c:pt idx="6004">
                  <c:v>5.2991058740700003</c:v>
                </c:pt>
                <c:pt idx="6005">
                  <c:v>5.1794708325399998</c:v>
                </c:pt>
                <c:pt idx="6006">
                  <c:v>5.3741903575399999</c:v>
                </c:pt>
                <c:pt idx="6007">
                  <c:v>5.4956586283100002</c:v>
                </c:pt>
                <c:pt idx="6008">
                  <c:v>5.3022830375099996</c:v>
                </c:pt>
                <c:pt idx="6009">
                  <c:v>5.0171193918599997</c:v>
                </c:pt>
                <c:pt idx="6010">
                  <c:v>5.2069536003600003</c:v>
                </c:pt>
                <c:pt idx="6011">
                  <c:v>5.2169740234299997</c:v>
                </c:pt>
                <c:pt idx="6012">
                  <c:v>5.11097710619</c:v>
                </c:pt>
                <c:pt idx="6013">
                  <c:v>5.56337376824</c:v>
                </c:pt>
                <c:pt idx="6014">
                  <c:v>5.4510278085700001</c:v>
                </c:pt>
                <c:pt idx="6015">
                  <c:v>5.5060645165600004</c:v>
                </c:pt>
                <c:pt idx="6016">
                  <c:v>5.0195532260200002</c:v>
                </c:pt>
                <c:pt idx="6017">
                  <c:v>5.5278170951799996</c:v>
                </c:pt>
                <c:pt idx="6018">
                  <c:v>5.2163187500900001</c:v>
                </c:pt>
                <c:pt idx="6019">
                  <c:v>5.3178357059400003</c:v>
                </c:pt>
                <c:pt idx="6020">
                  <c:v>5.3651531053900001</c:v>
                </c:pt>
                <c:pt idx="6021">
                  <c:v>5.4101589519999997</c:v>
                </c:pt>
                <c:pt idx="6022">
                  <c:v>5.58196243102</c:v>
                </c:pt>
                <c:pt idx="6023">
                  <c:v>5.4700216107699999</c:v>
                </c:pt>
                <c:pt idx="6024">
                  <c:v>5.0576258369599998</c:v>
                </c:pt>
                <c:pt idx="6025">
                  <c:v>5.1056905087200004</c:v>
                </c:pt>
                <c:pt idx="6026">
                  <c:v>5.4174174182300003</c:v>
                </c:pt>
                <c:pt idx="6027">
                  <c:v>5.0732309116799996</c:v>
                </c:pt>
                <c:pt idx="6028">
                  <c:v>5.4352929025799996</c:v>
                </c:pt>
                <c:pt idx="6029">
                  <c:v>5.04656586681</c:v>
                </c:pt>
                <c:pt idx="6030">
                  <c:v>5.5774354589600001</c:v>
                </c:pt>
                <c:pt idx="6031">
                  <c:v>5.3613550055600001</c:v>
                </c:pt>
                <c:pt idx="6032">
                  <c:v>5.3583746737800002</c:v>
                </c:pt>
                <c:pt idx="6033">
                  <c:v>5.0199554822900003</c:v>
                </c:pt>
                <c:pt idx="6034">
                  <c:v>5.4884388811499996</c:v>
                </c:pt>
                <c:pt idx="6035">
                  <c:v>5.2189226726499998</c:v>
                </c:pt>
                <c:pt idx="6036">
                  <c:v>5.2219817858399997</c:v>
                </c:pt>
                <c:pt idx="6037">
                  <c:v>5.0196176357700004</c:v>
                </c:pt>
                <c:pt idx="6038">
                  <c:v>5.1637288613300001</c:v>
                </c:pt>
                <c:pt idx="6039">
                  <c:v>5.0608785325000003</c:v>
                </c:pt>
                <c:pt idx="6040">
                  <c:v>5.28925879203</c:v>
                </c:pt>
                <c:pt idx="6041">
                  <c:v>5.5896803192100002</c:v>
                </c:pt>
                <c:pt idx="6042">
                  <c:v>5.21418139801</c:v>
                </c:pt>
                <c:pt idx="6043">
                  <c:v>5.19280803921</c:v>
                </c:pt>
                <c:pt idx="6044">
                  <c:v>5.4845996170699998</c:v>
                </c:pt>
                <c:pt idx="6045">
                  <c:v>5.2069536003600003</c:v>
                </c:pt>
                <c:pt idx="6046">
                  <c:v>5.58267172557</c:v>
                </c:pt>
                <c:pt idx="6047">
                  <c:v>5.4181204268099998</c:v>
                </c:pt>
                <c:pt idx="6048">
                  <c:v>5.08857026034</c:v>
                </c:pt>
                <c:pt idx="6049">
                  <c:v>5.2065646797099996</c:v>
                </c:pt>
                <c:pt idx="6050">
                  <c:v>5.2838914465900002</c:v>
                </c:pt>
                <c:pt idx="6051">
                  <c:v>5.1998430785099998</c:v>
                </c:pt>
                <c:pt idx="6052">
                  <c:v>5.4829908764999997</c:v>
                </c:pt>
                <c:pt idx="6053">
                  <c:v>5.5924496066799998</c:v>
                </c:pt>
                <c:pt idx="6054">
                  <c:v>5.1899809003100001</c:v>
                </c:pt>
                <c:pt idx="6055">
                  <c:v>5.3369961934900001</c:v>
                </c:pt>
                <c:pt idx="6056">
                  <c:v>5.3437613066800003</c:v>
                </c:pt>
                <c:pt idx="6057">
                  <c:v>5.3644633046300001</c:v>
                </c:pt>
                <c:pt idx="6058">
                  <c:v>5.5891372539299997</c:v>
                </c:pt>
                <c:pt idx="6059">
                  <c:v>5.0297136977000001</c:v>
                </c:pt>
                <c:pt idx="6060">
                  <c:v>5.19280803921</c:v>
                </c:pt>
                <c:pt idx="6061">
                  <c:v>5.5571599432300003</c:v>
                </c:pt>
                <c:pt idx="6062">
                  <c:v>5.4909583877700001</c:v>
                </c:pt>
                <c:pt idx="6063">
                  <c:v>5.5346323447500003</c:v>
                </c:pt>
                <c:pt idx="6064">
                  <c:v>5.2506982474399999</c:v>
                </c:pt>
                <c:pt idx="6065">
                  <c:v>5.5022270356099998</c:v>
                </c:pt>
                <c:pt idx="6066">
                  <c:v>5.32284114518</c:v>
                </c:pt>
                <c:pt idx="6067">
                  <c:v>5.36330263361</c:v>
                </c:pt>
                <c:pt idx="6068">
                  <c:v>5.0557801827500004</c:v>
                </c:pt>
                <c:pt idx="6069">
                  <c:v>5.6173618037799997</c:v>
                </c:pt>
                <c:pt idx="6070">
                  <c:v>5.1446721365199997</c:v>
                </c:pt>
                <c:pt idx="6071">
                  <c:v>5.0981654788000004</c:v>
                </c:pt>
                <c:pt idx="6072">
                  <c:v>5.5995744642299998</c:v>
                </c:pt>
                <c:pt idx="6073">
                  <c:v>5.1734210131999996</c:v>
                </c:pt>
                <c:pt idx="6074">
                  <c:v>5.5693123571000003</c:v>
                </c:pt>
                <c:pt idx="6075">
                  <c:v>5.3719555231399996</c:v>
                </c:pt>
                <c:pt idx="6076">
                  <c:v>5.3056906584199997</c:v>
                </c:pt>
                <c:pt idx="6077">
                  <c:v>5.3365030201800003</c:v>
                </c:pt>
                <c:pt idx="6078">
                  <c:v>5.4159881079799996</c:v>
                </c:pt>
                <c:pt idx="6079">
                  <c:v>5.4845996170699998</c:v>
                </c:pt>
                <c:pt idx="6080">
                  <c:v>5.1200569974199999</c:v>
                </c:pt>
                <c:pt idx="6081">
                  <c:v>5.5424379619500002</c:v>
                </c:pt>
                <c:pt idx="6082">
                  <c:v>5.3741903575399999</c:v>
                </c:pt>
                <c:pt idx="6083">
                  <c:v>5.3650285184099999</c:v>
                </c:pt>
                <c:pt idx="6084">
                  <c:v>5.5511917491</c:v>
                </c:pt>
                <c:pt idx="6085">
                  <c:v>5.6076928749299997</c:v>
                </c:pt>
                <c:pt idx="6086">
                  <c:v>5.5224141012299999</c:v>
                </c:pt>
                <c:pt idx="6087">
                  <c:v>5.0803020557599998</c:v>
                </c:pt>
                <c:pt idx="6088">
                  <c:v>5.0583928622199998</c:v>
                </c:pt>
                <c:pt idx="6089">
                  <c:v>5.1899809003100001</c:v>
                </c:pt>
                <c:pt idx="6090">
                  <c:v>5.50762951936</c:v>
                </c:pt>
                <c:pt idx="6091">
                  <c:v>5.2223516634499996</c:v>
                </c:pt>
                <c:pt idx="6092">
                  <c:v>5.0120078332300002</c:v>
                </c:pt>
                <c:pt idx="6093">
                  <c:v>5.0472376684300002</c:v>
                </c:pt>
                <c:pt idx="6094">
                  <c:v>5.4506649029299998</c:v>
                </c:pt>
                <c:pt idx="6095">
                  <c:v>5.16066414351</c:v>
                </c:pt>
                <c:pt idx="6096">
                  <c:v>5.1386728023900003</c:v>
                </c:pt>
                <c:pt idx="6097">
                  <c:v>5.6171038252000001</c:v>
                </c:pt>
                <c:pt idx="6098">
                  <c:v>5.3732601144099998</c:v>
                </c:pt>
                <c:pt idx="6099">
                  <c:v>5.1493108786799997</c:v>
                </c:pt>
                <c:pt idx="6100">
                  <c:v>5.5664550087200002</c:v>
                </c:pt>
                <c:pt idx="6101">
                  <c:v>5.31526210006</c:v>
                </c:pt>
                <c:pt idx="6102">
                  <c:v>5.47950214939</c:v>
                </c:pt>
                <c:pt idx="6103">
                  <c:v>5.2356411115299997</c:v>
                </c:pt>
                <c:pt idx="6104">
                  <c:v>5.3232914010399996</c:v>
                </c:pt>
                <c:pt idx="6105">
                  <c:v>5.0608785325000003</c:v>
                </c:pt>
                <c:pt idx="6106">
                  <c:v>5.4302374667900004</c:v>
                </c:pt>
                <c:pt idx="6107">
                  <c:v>5.5328980341999996</c:v>
                </c:pt>
                <c:pt idx="6108">
                  <c:v>5.0218573335299999</c:v>
                </c:pt>
                <c:pt idx="6109">
                  <c:v>5.0833557194100001</c:v>
                </c:pt>
                <c:pt idx="6110">
                  <c:v>5.0685177457400004</c:v>
                </c:pt>
                <c:pt idx="6111">
                  <c:v>5.1387703460500003</c:v>
                </c:pt>
                <c:pt idx="6112">
                  <c:v>5.5072659107300002</c:v>
                </c:pt>
                <c:pt idx="6113">
                  <c:v>5.2046638881799998</c:v>
                </c:pt>
                <c:pt idx="6114">
                  <c:v>5.3198608046300002</c:v>
                </c:pt>
                <c:pt idx="6115">
                  <c:v>5.0195532260200002</c:v>
                </c:pt>
                <c:pt idx="6116">
                  <c:v>5.0497981598699999</c:v>
                </c:pt>
                <c:pt idx="6117">
                  <c:v>5.5656159765500002</c:v>
                </c:pt>
                <c:pt idx="6118">
                  <c:v>5.0547262455400004</c:v>
                </c:pt>
                <c:pt idx="6119">
                  <c:v>5.1623010951300001</c:v>
                </c:pt>
                <c:pt idx="6120">
                  <c:v>5.5320122564499998</c:v>
                </c:pt>
                <c:pt idx="6121">
                  <c:v>5.2910284085499999</c:v>
                </c:pt>
                <c:pt idx="6122">
                  <c:v>5.2270089447999997</c:v>
                </c:pt>
                <c:pt idx="6123">
                  <c:v>5.0133886686600002</c:v>
                </c:pt>
                <c:pt idx="6124">
                  <c:v>5.4662394684100004</c:v>
                </c:pt>
                <c:pt idx="6125">
                  <c:v>5.0265836149199998</c:v>
                </c:pt>
                <c:pt idx="6126">
                  <c:v>5.4535734904600002</c:v>
                </c:pt>
                <c:pt idx="6127">
                  <c:v>5.3852581415299996</c:v>
                </c:pt>
                <c:pt idx="6128">
                  <c:v>5.0648689438399996</c:v>
                </c:pt>
                <c:pt idx="6129">
                  <c:v>5.1330423937200003</c:v>
                </c:pt>
                <c:pt idx="6130">
                  <c:v>5.1074539339799996</c:v>
                </c:pt>
                <c:pt idx="6131">
                  <c:v>5.3919879951</c:v>
                </c:pt>
                <c:pt idx="6132">
                  <c:v>5.3185770123699996</c:v>
                </c:pt>
                <c:pt idx="6133">
                  <c:v>5.38133998105</c:v>
                </c:pt>
                <c:pt idx="6134">
                  <c:v>5.3635352287</c:v>
                </c:pt>
                <c:pt idx="6135">
                  <c:v>5.1637288613300001</c:v>
                </c:pt>
                <c:pt idx="6136">
                  <c:v>5.0681958865199999</c:v>
                </c:pt>
                <c:pt idx="6137">
                  <c:v>5.3198213252600004</c:v>
                </c:pt>
                <c:pt idx="6138">
                  <c:v>5.2058667308600004</c:v>
                </c:pt>
                <c:pt idx="6139">
                  <c:v>5.5993621330799996</c:v>
                </c:pt>
                <c:pt idx="6140">
                  <c:v>5.2724800920000003</c:v>
                </c:pt>
                <c:pt idx="6141">
                  <c:v>5.1189659613999998</c:v>
                </c:pt>
                <c:pt idx="6142">
                  <c:v>5.62083305178</c:v>
                </c:pt>
                <c:pt idx="6143">
                  <c:v>5.2056897059600002</c:v>
                </c:pt>
                <c:pt idx="6144">
                  <c:v>5.0472376684300002</c:v>
                </c:pt>
                <c:pt idx="6145">
                  <c:v>5.1623394757099996</c:v>
                </c:pt>
                <c:pt idx="6146">
                  <c:v>5.5656159765500002</c:v>
                </c:pt>
                <c:pt idx="6147">
                  <c:v>5.5753640771399997</c:v>
                </c:pt>
                <c:pt idx="6148">
                  <c:v>5.2234248168999997</c:v>
                </c:pt>
                <c:pt idx="6149">
                  <c:v>5.0918461746499997</c:v>
                </c:pt>
                <c:pt idx="6150">
                  <c:v>5.0496661071100002</c:v>
                </c:pt>
                <c:pt idx="6151">
                  <c:v>5.4332292433199996</c:v>
                </c:pt>
                <c:pt idx="6152">
                  <c:v>5.4662638253800004</c:v>
                </c:pt>
                <c:pt idx="6153">
                  <c:v>5.08857026034</c:v>
                </c:pt>
                <c:pt idx="6154">
                  <c:v>5.5424379619500002</c:v>
                </c:pt>
                <c:pt idx="6155">
                  <c:v>5.4913571382499997</c:v>
                </c:pt>
                <c:pt idx="6156">
                  <c:v>5.1709714890300003</c:v>
                </c:pt>
                <c:pt idx="6157">
                  <c:v>5.1045167224699997</c:v>
                </c:pt>
                <c:pt idx="6158">
                  <c:v>5.3484413570399996</c:v>
                </c:pt>
                <c:pt idx="6159">
                  <c:v>5.51623588027</c:v>
                </c:pt>
                <c:pt idx="6160">
                  <c:v>5.3419704073199998</c:v>
                </c:pt>
                <c:pt idx="6161">
                  <c:v>5.1070630829899999</c:v>
                </c:pt>
                <c:pt idx="6162">
                  <c:v>5.1333123162099996</c:v>
                </c:pt>
                <c:pt idx="6163">
                  <c:v>5.0171193918599997</c:v>
                </c:pt>
                <c:pt idx="6164">
                  <c:v>5.2461126339500002</c:v>
                </c:pt>
                <c:pt idx="6165">
                  <c:v>5.5356852487400001</c:v>
                </c:pt>
                <c:pt idx="6166">
                  <c:v>5.1579888228500002</c:v>
                </c:pt>
                <c:pt idx="6167">
                  <c:v>5.5058985571800001</c:v>
                </c:pt>
                <c:pt idx="6168">
                  <c:v>5.2695063112099998</c:v>
                </c:pt>
                <c:pt idx="6169">
                  <c:v>5.3767157811599997</c:v>
                </c:pt>
                <c:pt idx="6170">
                  <c:v>5.0645795176700004</c:v>
                </c:pt>
                <c:pt idx="6171">
                  <c:v>5.37146277109</c:v>
                </c:pt>
                <c:pt idx="6172">
                  <c:v>5.3277394545199996</c:v>
                </c:pt>
                <c:pt idx="6173">
                  <c:v>5.4043457998099997</c:v>
                </c:pt>
                <c:pt idx="6174">
                  <c:v>5.2482242490599997</c:v>
                </c:pt>
                <c:pt idx="6175">
                  <c:v>5.2482242490599997</c:v>
                </c:pt>
                <c:pt idx="6176">
                  <c:v>5.1662666650900002</c:v>
                </c:pt>
                <c:pt idx="6177">
                  <c:v>5.5835687354300001</c:v>
                </c:pt>
                <c:pt idx="6178">
                  <c:v>5.3705894613699998</c:v>
                </c:pt>
                <c:pt idx="6179">
                  <c:v>5.2189226726499998</c:v>
                </c:pt>
                <c:pt idx="6180">
                  <c:v>5.2927890389899996</c:v>
                </c:pt>
                <c:pt idx="6181">
                  <c:v>5.3849249527599996</c:v>
                </c:pt>
                <c:pt idx="6182">
                  <c:v>5.4360827622099999</c:v>
                </c:pt>
                <c:pt idx="6183">
                  <c:v>5.5129100297300004</c:v>
                </c:pt>
                <c:pt idx="6184">
                  <c:v>5.5925813566800002</c:v>
                </c:pt>
                <c:pt idx="6185">
                  <c:v>5.1443131555699999</c:v>
                </c:pt>
                <c:pt idx="6186">
                  <c:v>5.4811254183300004</c:v>
                </c:pt>
                <c:pt idx="6187">
                  <c:v>5.47990411422</c:v>
                </c:pt>
                <c:pt idx="6188">
                  <c:v>5.2645737074300003</c:v>
                </c:pt>
                <c:pt idx="6189">
                  <c:v>5.0437476429399997</c:v>
                </c:pt>
                <c:pt idx="6190">
                  <c:v>5.5582413216399997</c:v>
                </c:pt>
                <c:pt idx="6191">
                  <c:v>5.1637288613300001</c:v>
                </c:pt>
                <c:pt idx="6192">
                  <c:v>5.0148951695399999</c:v>
                </c:pt>
                <c:pt idx="6193">
                  <c:v>5.2826785911299998</c:v>
                </c:pt>
                <c:pt idx="6194">
                  <c:v>5.4018201113800002</c:v>
                </c:pt>
                <c:pt idx="6195">
                  <c:v>5.2875359611599997</c:v>
                </c:pt>
                <c:pt idx="6196">
                  <c:v>5.4916423770799998</c:v>
                </c:pt>
                <c:pt idx="6197">
                  <c:v>5.5411215189299998</c:v>
                </c:pt>
                <c:pt idx="6198">
                  <c:v>5.5355516429999998</c:v>
                </c:pt>
                <c:pt idx="6199">
                  <c:v>5.2438210734300004</c:v>
                </c:pt>
                <c:pt idx="6200">
                  <c:v>5.6165015264499996</c:v>
                </c:pt>
                <c:pt idx="6201">
                  <c:v>5.5284376690399997</c:v>
                </c:pt>
                <c:pt idx="6202">
                  <c:v>5.0174028373399997</c:v>
                </c:pt>
                <c:pt idx="6203">
                  <c:v>5.2192038383600003</c:v>
                </c:pt>
                <c:pt idx="6204">
                  <c:v>5.5235722036999997</c:v>
                </c:pt>
                <c:pt idx="6205">
                  <c:v>5.4778847478500001</c:v>
                </c:pt>
                <c:pt idx="6206">
                  <c:v>5.2047006937000004</c:v>
                </c:pt>
                <c:pt idx="6207">
                  <c:v>5.1159997379200002</c:v>
                </c:pt>
                <c:pt idx="6208">
                  <c:v>5.4792029810500003</c:v>
                </c:pt>
                <c:pt idx="6209">
                  <c:v>5.2838914465900002</c:v>
                </c:pt>
                <c:pt idx="6210">
                  <c:v>5.3099208085400003</c:v>
                </c:pt>
                <c:pt idx="6211">
                  <c:v>5.3718826651800002</c:v>
                </c:pt>
                <c:pt idx="6212">
                  <c:v>5.2645737074300003</c:v>
                </c:pt>
                <c:pt idx="6213">
                  <c:v>5.4512826131500001</c:v>
                </c:pt>
                <c:pt idx="6214">
                  <c:v>5.5982236924300004</c:v>
                </c:pt>
                <c:pt idx="6215">
                  <c:v>5.5670647146399999</c:v>
                </c:pt>
                <c:pt idx="6216">
                  <c:v>5.0761464786100001</c:v>
                </c:pt>
                <c:pt idx="6217">
                  <c:v>5.0254024195999998</c:v>
                </c:pt>
                <c:pt idx="6218">
                  <c:v>5.4668149769400003</c:v>
                </c:pt>
                <c:pt idx="6219">
                  <c:v>5.2870631814599998</c:v>
                </c:pt>
                <c:pt idx="6220">
                  <c:v>5.2631929659100001</c:v>
                </c:pt>
                <c:pt idx="6221">
                  <c:v>5.040242364</c:v>
                </c:pt>
                <c:pt idx="6222">
                  <c:v>5.1986864148</c:v>
                </c:pt>
                <c:pt idx="6223">
                  <c:v>5.1579888228500002</c:v>
                </c:pt>
                <c:pt idx="6224">
                  <c:v>5.5746525090699999</c:v>
                </c:pt>
                <c:pt idx="6225">
                  <c:v>5.0209935918399999</c:v>
                </c:pt>
                <c:pt idx="6226">
                  <c:v>5.0827566948899996</c:v>
                </c:pt>
                <c:pt idx="6227">
                  <c:v>5.10485533697</c:v>
                </c:pt>
                <c:pt idx="6228">
                  <c:v>5.5801064798200004</c:v>
                </c:pt>
                <c:pt idx="6229">
                  <c:v>5.0798407156899996</c:v>
                </c:pt>
                <c:pt idx="6230">
                  <c:v>5.58334564905</c:v>
                </c:pt>
                <c:pt idx="6231">
                  <c:v>5.2446644077200002</c:v>
                </c:pt>
                <c:pt idx="6232">
                  <c:v>5.3912237967200003</c:v>
                </c:pt>
                <c:pt idx="6233">
                  <c:v>5.5019043214399996</c:v>
                </c:pt>
                <c:pt idx="6234">
                  <c:v>5.2460768372600004</c:v>
                </c:pt>
                <c:pt idx="6235">
                  <c:v>5.0174028373399997</c:v>
                </c:pt>
                <c:pt idx="6236">
                  <c:v>5.1812072739000001</c:v>
                </c:pt>
                <c:pt idx="6237">
                  <c:v>5.4484786631800004</c:v>
                </c:pt>
                <c:pt idx="6238">
                  <c:v>5.4803307025099999</c:v>
                </c:pt>
                <c:pt idx="6239">
                  <c:v>5.1117034934500003</c:v>
                </c:pt>
                <c:pt idx="6240">
                  <c:v>5.2056897059600002</c:v>
                </c:pt>
                <c:pt idx="6241">
                  <c:v>5.12469152239</c:v>
                </c:pt>
                <c:pt idx="6242">
                  <c:v>5.4218187884700004</c:v>
                </c:pt>
                <c:pt idx="6243">
                  <c:v>5.4310030427099996</c:v>
                </c:pt>
                <c:pt idx="6244">
                  <c:v>5.2272919304799998</c:v>
                </c:pt>
                <c:pt idx="6245">
                  <c:v>5.6079341291200002</c:v>
                </c:pt>
                <c:pt idx="6246">
                  <c:v>5.5497978029499997</c:v>
                </c:pt>
                <c:pt idx="6247">
                  <c:v>5.39514441687</c:v>
                </c:pt>
                <c:pt idx="6248">
                  <c:v>5.5320122564499998</c:v>
                </c:pt>
                <c:pt idx="6249">
                  <c:v>5.4356901795099999</c:v>
                </c:pt>
                <c:pt idx="6250">
                  <c:v>5.3475731598199996</c:v>
                </c:pt>
                <c:pt idx="6251">
                  <c:v>5.2093624508999996</c:v>
                </c:pt>
                <c:pt idx="6252">
                  <c:v>5.0975776277899998</c:v>
                </c:pt>
                <c:pt idx="6253">
                  <c:v>5.29598723359</c:v>
                </c:pt>
                <c:pt idx="6254">
                  <c:v>5.0865849077999998</c:v>
                </c:pt>
                <c:pt idx="6255">
                  <c:v>5.4471273408899998</c:v>
                </c:pt>
                <c:pt idx="6256">
                  <c:v>5.4490345446799999</c:v>
                </c:pt>
                <c:pt idx="6257">
                  <c:v>5.3543160269000003</c:v>
                </c:pt>
                <c:pt idx="6258">
                  <c:v>5.2192038383600003</c:v>
                </c:pt>
                <c:pt idx="6259">
                  <c:v>5.0177666922900004</c:v>
                </c:pt>
                <c:pt idx="6260">
                  <c:v>5.48512682444</c:v>
                </c:pt>
                <c:pt idx="6261">
                  <c:v>5.0885770615699997</c:v>
                </c:pt>
                <c:pt idx="6262">
                  <c:v>5.051421114</c:v>
                </c:pt>
                <c:pt idx="6263">
                  <c:v>5.0600561658199998</c:v>
                </c:pt>
                <c:pt idx="6264">
                  <c:v>5.5914707186400001</c:v>
                </c:pt>
                <c:pt idx="6265">
                  <c:v>5.1306124979199996</c:v>
                </c:pt>
                <c:pt idx="6266">
                  <c:v>5.4043770325500002</c:v>
                </c:pt>
                <c:pt idx="6267">
                  <c:v>5.1730069864799999</c:v>
                </c:pt>
                <c:pt idx="6268">
                  <c:v>5.4748638858799996</c:v>
                </c:pt>
                <c:pt idx="6269">
                  <c:v>5.2838914465900002</c:v>
                </c:pt>
                <c:pt idx="6270">
                  <c:v>5.4087738812200001</c:v>
                </c:pt>
                <c:pt idx="6271">
                  <c:v>5.0406599768599998</c:v>
                </c:pt>
                <c:pt idx="6272">
                  <c:v>5.0533508307300004</c:v>
                </c:pt>
                <c:pt idx="6273">
                  <c:v>5.4291105181799999</c:v>
                </c:pt>
                <c:pt idx="6274">
                  <c:v>5.4829908764999997</c:v>
                </c:pt>
                <c:pt idx="6275">
                  <c:v>5.5025847202299998</c:v>
                </c:pt>
                <c:pt idx="6276">
                  <c:v>5.2767432365499998</c:v>
                </c:pt>
                <c:pt idx="6277">
                  <c:v>5.2239103479800004</c:v>
                </c:pt>
                <c:pt idx="6278">
                  <c:v>5.4662394684100004</c:v>
                </c:pt>
                <c:pt idx="6279">
                  <c:v>5.5693123571000003</c:v>
                </c:pt>
                <c:pt idx="6280">
                  <c:v>5.3067211700900003</c:v>
                </c:pt>
                <c:pt idx="6281">
                  <c:v>5.1276941489599999</c:v>
                </c:pt>
                <c:pt idx="6282">
                  <c:v>5.4845996170699998</c:v>
                </c:pt>
                <c:pt idx="6283">
                  <c:v>5.10485533697</c:v>
                </c:pt>
                <c:pt idx="6284">
                  <c:v>5.1338572544099996</c:v>
                </c:pt>
                <c:pt idx="6285">
                  <c:v>5.4043516187199998</c:v>
                </c:pt>
                <c:pt idx="6286">
                  <c:v>5.5355516429999998</c:v>
                </c:pt>
                <c:pt idx="6287">
                  <c:v>5.04656586681</c:v>
                </c:pt>
                <c:pt idx="6288">
                  <c:v>5.0784436825799997</c:v>
                </c:pt>
                <c:pt idx="6289">
                  <c:v>5.1812072739000001</c:v>
                </c:pt>
                <c:pt idx="6290">
                  <c:v>5.1158361236900003</c:v>
                </c:pt>
                <c:pt idx="6291">
                  <c:v>5.4039062770699999</c:v>
                </c:pt>
                <c:pt idx="6292">
                  <c:v>5.2397038282399997</c:v>
                </c:pt>
                <c:pt idx="6293">
                  <c:v>5.0165121937599997</c:v>
                </c:pt>
                <c:pt idx="6294">
                  <c:v>5.0186765094699997</c:v>
                </c:pt>
                <c:pt idx="6295">
                  <c:v>5.5245377268100002</c:v>
                </c:pt>
                <c:pt idx="6296">
                  <c:v>5.4506649029299998</c:v>
                </c:pt>
                <c:pt idx="6297">
                  <c:v>5.4291105181799999</c:v>
                </c:pt>
                <c:pt idx="6298">
                  <c:v>5.5133369753799997</c:v>
                </c:pt>
                <c:pt idx="6299">
                  <c:v>5.5717212978599999</c:v>
                </c:pt>
                <c:pt idx="6300">
                  <c:v>5.2343777889699998</c:v>
                </c:pt>
                <c:pt idx="6301">
                  <c:v>5.3725301591400001</c:v>
                </c:pt>
                <c:pt idx="6302">
                  <c:v>5.4811180109200004</c:v>
                </c:pt>
                <c:pt idx="6303">
                  <c:v>5.5072484343400001</c:v>
                </c:pt>
                <c:pt idx="6304">
                  <c:v>5.1997695191900002</c:v>
                </c:pt>
                <c:pt idx="6305">
                  <c:v>5.4401637113500003</c:v>
                </c:pt>
                <c:pt idx="6306">
                  <c:v>5.2142218270700003</c:v>
                </c:pt>
                <c:pt idx="6307">
                  <c:v>5.3912237967200003</c:v>
                </c:pt>
                <c:pt idx="6308">
                  <c:v>5.1054141549400001</c:v>
                </c:pt>
                <c:pt idx="6309">
                  <c:v>5.3635770226900004</c:v>
                </c:pt>
                <c:pt idx="6310">
                  <c:v>5.0233450874700001</c:v>
                </c:pt>
                <c:pt idx="6311">
                  <c:v>5.3372035391399999</c:v>
                </c:pt>
                <c:pt idx="6312">
                  <c:v>5.2506982474399999</c:v>
                </c:pt>
                <c:pt idx="6313">
                  <c:v>5.2979369224499999</c:v>
                </c:pt>
                <c:pt idx="6314">
                  <c:v>5.1399732974400001</c:v>
                </c:pt>
                <c:pt idx="6315">
                  <c:v>5.2129235066100001</c:v>
                </c:pt>
                <c:pt idx="6316">
                  <c:v>5.1374196236599996</c:v>
                </c:pt>
                <c:pt idx="6317">
                  <c:v>5.4376969480600001</c:v>
                </c:pt>
                <c:pt idx="6318">
                  <c:v>5.4662638253800004</c:v>
                </c:pt>
                <c:pt idx="6319">
                  <c:v>5.60927641365</c:v>
                </c:pt>
                <c:pt idx="6320">
                  <c:v>5.5633296885799997</c:v>
                </c:pt>
                <c:pt idx="6321">
                  <c:v>5.3810658064199997</c:v>
                </c:pt>
                <c:pt idx="6322">
                  <c:v>5.4074493664299998</c:v>
                </c:pt>
                <c:pt idx="6323">
                  <c:v>5.0406599768599998</c:v>
                </c:pt>
                <c:pt idx="6324">
                  <c:v>5.5563307429600002</c:v>
                </c:pt>
                <c:pt idx="6325">
                  <c:v>5.43176682038</c:v>
                </c:pt>
                <c:pt idx="6326">
                  <c:v>5.1951604786400001</c:v>
                </c:pt>
                <c:pt idx="6327">
                  <c:v>5.4840280321300003</c:v>
                </c:pt>
                <c:pt idx="6328">
                  <c:v>5.1753733035799998</c:v>
                </c:pt>
                <c:pt idx="6329">
                  <c:v>5.1922654935699999</c:v>
                </c:pt>
                <c:pt idx="6330">
                  <c:v>5.2234248168999997</c:v>
                </c:pt>
                <c:pt idx="6331">
                  <c:v>5.47437515849</c:v>
                </c:pt>
                <c:pt idx="6332">
                  <c:v>5.4391361175100004</c:v>
                </c:pt>
                <c:pt idx="6333">
                  <c:v>5.1077002573000003</c:v>
                </c:pt>
                <c:pt idx="6334">
                  <c:v>5.0132770995299998</c:v>
                </c:pt>
                <c:pt idx="6335">
                  <c:v>5.1305585696899998</c:v>
                </c:pt>
                <c:pt idx="6336">
                  <c:v>5.2737235289899997</c:v>
                </c:pt>
                <c:pt idx="6337">
                  <c:v>5.4174174182300003</c:v>
                </c:pt>
                <c:pt idx="6338">
                  <c:v>5.5189879143800002</c:v>
                </c:pt>
                <c:pt idx="6339">
                  <c:v>5.1506369753100003</c:v>
                </c:pt>
                <c:pt idx="6340">
                  <c:v>5.1505254917899999</c:v>
                </c:pt>
                <c:pt idx="6341">
                  <c:v>5.4264309339499999</c:v>
                </c:pt>
                <c:pt idx="6342">
                  <c:v>5.2527160217800004</c:v>
                </c:pt>
                <c:pt idx="6343">
                  <c:v>5.2586809737899998</c:v>
                </c:pt>
                <c:pt idx="6344">
                  <c:v>5.1753733035799998</c:v>
                </c:pt>
                <c:pt idx="6345">
                  <c:v>5.3442854609300001</c:v>
                </c:pt>
                <c:pt idx="6346">
                  <c:v>5.2482242490599997</c:v>
                </c:pt>
                <c:pt idx="6347">
                  <c:v>5.0172498113500001</c:v>
                </c:pt>
                <c:pt idx="6348">
                  <c:v>5.0645795176700004</c:v>
                </c:pt>
                <c:pt idx="6349">
                  <c:v>5.3198608046300002</c:v>
                </c:pt>
                <c:pt idx="6350">
                  <c:v>5.0216396514900001</c:v>
                </c:pt>
                <c:pt idx="6351">
                  <c:v>5.4296602086999997</c:v>
                </c:pt>
                <c:pt idx="6352">
                  <c:v>5.5774354589600001</c:v>
                </c:pt>
                <c:pt idx="6353">
                  <c:v>5.3188414451300003</c:v>
                </c:pt>
                <c:pt idx="6354">
                  <c:v>5.2467283026400002</c:v>
                </c:pt>
                <c:pt idx="6355">
                  <c:v>5.4611629215599997</c:v>
                </c:pt>
                <c:pt idx="6356">
                  <c:v>5.1394300266200004</c:v>
                </c:pt>
                <c:pt idx="6357">
                  <c:v>5.1485532457999996</c:v>
                </c:pt>
                <c:pt idx="6358">
                  <c:v>5.4037179490599998</c:v>
                </c:pt>
                <c:pt idx="6359">
                  <c:v>5.0539880684499998</c:v>
                </c:pt>
                <c:pt idx="6360">
                  <c:v>5.3852581415299996</c:v>
                </c:pt>
                <c:pt idx="6361">
                  <c:v>5.6079341291200002</c:v>
                </c:pt>
                <c:pt idx="6362">
                  <c:v>5.0230094488399999</c:v>
                </c:pt>
                <c:pt idx="6363">
                  <c:v>5.3095069597800002</c:v>
                </c:pt>
                <c:pt idx="6364">
                  <c:v>5.6005405658400003</c:v>
                </c:pt>
                <c:pt idx="6365">
                  <c:v>5.6022917593099999</c:v>
                </c:pt>
                <c:pt idx="6366">
                  <c:v>5.5899729701399998</c:v>
                </c:pt>
                <c:pt idx="6367">
                  <c:v>5.3033892334399999</c:v>
                </c:pt>
                <c:pt idx="6368">
                  <c:v>5.4950287917800003</c:v>
                </c:pt>
                <c:pt idx="6369">
                  <c:v>5.1421466976300003</c:v>
                </c:pt>
                <c:pt idx="6370">
                  <c:v>5.4218676997099999</c:v>
                </c:pt>
                <c:pt idx="6371">
                  <c:v>5.1724694766399999</c:v>
                </c:pt>
                <c:pt idx="6372">
                  <c:v>5.2163187500900001</c:v>
                </c:pt>
                <c:pt idx="6373">
                  <c:v>5.0342922595999999</c:v>
                </c:pt>
                <c:pt idx="6374">
                  <c:v>5.3718826651800002</c:v>
                </c:pt>
                <c:pt idx="6375">
                  <c:v>5.0472376684300002</c:v>
                </c:pt>
                <c:pt idx="6376">
                  <c:v>5.0406599768599998</c:v>
                </c:pt>
                <c:pt idx="6377">
                  <c:v>5.6056509171300002</c:v>
                </c:pt>
                <c:pt idx="6378">
                  <c:v>5.0440911793899996</c:v>
                </c:pt>
                <c:pt idx="6379">
                  <c:v>5.3484413570399996</c:v>
                </c:pt>
                <c:pt idx="6380">
                  <c:v>5.2767432365499998</c:v>
                </c:pt>
                <c:pt idx="6381">
                  <c:v>5.0764599122999998</c:v>
                </c:pt>
                <c:pt idx="6382">
                  <c:v>5.1853135119299996</c:v>
                </c:pt>
                <c:pt idx="6383">
                  <c:v>5.11097710619</c:v>
                </c:pt>
                <c:pt idx="6384">
                  <c:v>5.2724800920000003</c:v>
                </c:pt>
                <c:pt idx="6385">
                  <c:v>5.2839333680999996</c:v>
                </c:pt>
                <c:pt idx="6386">
                  <c:v>5.0177666922900004</c:v>
                </c:pt>
                <c:pt idx="6387">
                  <c:v>5.6186045138800003</c:v>
                </c:pt>
                <c:pt idx="6388">
                  <c:v>5.62083305178</c:v>
                </c:pt>
                <c:pt idx="6389">
                  <c:v>5.0608785325000003</c:v>
                </c:pt>
                <c:pt idx="6390">
                  <c:v>5.4648148871200002</c:v>
                </c:pt>
                <c:pt idx="6391">
                  <c:v>5.5625970550800004</c:v>
                </c:pt>
                <c:pt idx="6392">
                  <c:v>5.1887556344599997</c:v>
                </c:pt>
                <c:pt idx="6393">
                  <c:v>5.1117034934500003</c:v>
                </c:pt>
                <c:pt idx="6394">
                  <c:v>5.4221251743599996</c:v>
                </c:pt>
                <c:pt idx="6395">
                  <c:v>5.0308049124099998</c:v>
                </c:pt>
                <c:pt idx="6396">
                  <c:v>5.2114714044500001</c:v>
                </c:pt>
                <c:pt idx="6397">
                  <c:v>5.4923916583699999</c:v>
                </c:pt>
                <c:pt idx="6398">
                  <c:v>5.5331683177100004</c:v>
                </c:pt>
                <c:pt idx="6399">
                  <c:v>5.3559100046700001</c:v>
                </c:pt>
                <c:pt idx="6400">
                  <c:v>5.2393486606100002</c:v>
                </c:pt>
                <c:pt idx="6401">
                  <c:v>5.5004006839599997</c:v>
                </c:pt>
                <c:pt idx="6402">
                  <c:v>5.1080403613299996</c:v>
                </c:pt>
                <c:pt idx="6403">
                  <c:v>5.6000076424699996</c:v>
                </c:pt>
                <c:pt idx="6404">
                  <c:v>5.0361788030200003</c:v>
                </c:pt>
                <c:pt idx="6405">
                  <c:v>5.5101013545699997</c:v>
                </c:pt>
                <c:pt idx="6406">
                  <c:v>5.6085602206600003</c:v>
                </c:pt>
                <c:pt idx="6407">
                  <c:v>5.2129235066100001</c:v>
                </c:pt>
                <c:pt idx="6408">
                  <c:v>5.1128259105199998</c:v>
                </c:pt>
                <c:pt idx="6409">
                  <c:v>5.0599047882199999</c:v>
                </c:pt>
                <c:pt idx="6410">
                  <c:v>5.4039062770699999</c:v>
                </c:pt>
                <c:pt idx="6411">
                  <c:v>5.2991058740700003</c:v>
                </c:pt>
                <c:pt idx="6412">
                  <c:v>5.1394300266200004</c:v>
                </c:pt>
                <c:pt idx="6413">
                  <c:v>5.1791625005500004</c:v>
                </c:pt>
                <c:pt idx="6414">
                  <c:v>5.6006275829799996</c:v>
                </c:pt>
                <c:pt idx="6415">
                  <c:v>5.0962680054799998</c:v>
                </c:pt>
                <c:pt idx="6416">
                  <c:v>5.3559100046700001</c:v>
                </c:pt>
                <c:pt idx="6417">
                  <c:v>5.5609150564699998</c:v>
                </c:pt>
                <c:pt idx="6418">
                  <c:v>5.2984389699700003</c:v>
                </c:pt>
                <c:pt idx="6419">
                  <c:v>5.3232914010399996</c:v>
                </c:pt>
                <c:pt idx="6420">
                  <c:v>5.4495212100300003</c:v>
                </c:pt>
                <c:pt idx="6421">
                  <c:v>5.2693611094200001</c:v>
                </c:pt>
                <c:pt idx="6422">
                  <c:v>5.5472426841000004</c:v>
                </c:pt>
                <c:pt idx="6423">
                  <c:v>5.5693123571000003</c:v>
                </c:pt>
                <c:pt idx="6424">
                  <c:v>5.6165015264499996</c:v>
                </c:pt>
                <c:pt idx="6425">
                  <c:v>5.1479817733999997</c:v>
                </c:pt>
                <c:pt idx="6426">
                  <c:v>5.5235722036999997</c:v>
                </c:pt>
                <c:pt idx="6427">
                  <c:v>5.5035186342699998</c:v>
                </c:pt>
                <c:pt idx="6428">
                  <c:v>5.0296798406200001</c:v>
                </c:pt>
                <c:pt idx="6429">
                  <c:v>5.60927641365</c:v>
                </c:pt>
                <c:pt idx="6430">
                  <c:v>5.1776180187399996</c:v>
                </c:pt>
                <c:pt idx="6431">
                  <c:v>5.2351034803600003</c:v>
                </c:pt>
                <c:pt idx="6432">
                  <c:v>5.3317800214500002</c:v>
                </c:pt>
                <c:pt idx="6433">
                  <c:v>5.1080403613299996</c:v>
                </c:pt>
                <c:pt idx="6434">
                  <c:v>5.2150290333699996</c:v>
                </c:pt>
                <c:pt idx="6435">
                  <c:v>5.4829908764999997</c:v>
                </c:pt>
                <c:pt idx="6436">
                  <c:v>5.4644858413000001</c:v>
                </c:pt>
                <c:pt idx="6437">
                  <c:v>5.17422026801</c:v>
                </c:pt>
                <c:pt idx="6438">
                  <c:v>5.0715007806000001</c:v>
                </c:pt>
                <c:pt idx="6439">
                  <c:v>5.2438210734300004</c:v>
                </c:pt>
                <c:pt idx="6440">
                  <c:v>5.56354789342</c:v>
                </c:pt>
                <c:pt idx="6441">
                  <c:v>5.2096326999900002</c:v>
                </c:pt>
                <c:pt idx="6442">
                  <c:v>5.2299120598300002</c:v>
                </c:pt>
                <c:pt idx="6443">
                  <c:v>5.3419704073199998</c:v>
                </c:pt>
                <c:pt idx="6444">
                  <c:v>5.5891372539299997</c:v>
                </c:pt>
                <c:pt idx="6445">
                  <c:v>5.0843442592599999</c:v>
                </c:pt>
                <c:pt idx="6446">
                  <c:v>5.3922050532699997</c:v>
                </c:pt>
                <c:pt idx="6447">
                  <c:v>5.4537243876800003</c:v>
                </c:pt>
                <c:pt idx="6448">
                  <c:v>5.3850762438200004</c:v>
                </c:pt>
                <c:pt idx="6449">
                  <c:v>5.1794708325399998</c:v>
                </c:pt>
                <c:pt idx="6450">
                  <c:v>5.2839333680999996</c:v>
                </c:pt>
                <c:pt idx="6451">
                  <c:v>5.2814301809900002</c:v>
                </c:pt>
                <c:pt idx="6452">
                  <c:v>5.2037090036400002</c:v>
                </c:pt>
                <c:pt idx="6453">
                  <c:v>5.5270585388800004</c:v>
                </c:pt>
                <c:pt idx="6454">
                  <c:v>5.5228426049600001</c:v>
                </c:pt>
                <c:pt idx="6455">
                  <c:v>5.0236417061500003</c:v>
                </c:pt>
                <c:pt idx="6456">
                  <c:v>5.0576258369599998</c:v>
                </c:pt>
                <c:pt idx="6457">
                  <c:v>5.1493108786799997</c:v>
                </c:pt>
                <c:pt idx="6458">
                  <c:v>5.0539485884199999</c:v>
                </c:pt>
                <c:pt idx="6459">
                  <c:v>5.2239103479800004</c:v>
                </c:pt>
                <c:pt idx="6460">
                  <c:v>5.3294877088700003</c:v>
                </c:pt>
                <c:pt idx="6461">
                  <c:v>5.4174925726099996</c:v>
                </c:pt>
                <c:pt idx="6462">
                  <c:v>5.2749326252299999</c:v>
                </c:pt>
                <c:pt idx="6463">
                  <c:v>5.2331672763499997</c:v>
                </c:pt>
                <c:pt idx="6464">
                  <c:v>5.1812072739000001</c:v>
                </c:pt>
                <c:pt idx="6465">
                  <c:v>5.0542950068600003</c:v>
                </c:pt>
                <c:pt idx="6466">
                  <c:v>5.1443131555699999</c:v>
                </c:pt>
                <c:pt idx="6467">
                  <c:v>5.6025973127100004</c:v>
                </c:pt>
                <c:pt idx="6468">
                  <c:v>5.0967817792199996</c:v>
                </c:pt>
                <c:pt idx="6469">
                  <c:v>5.0784940891500003</c:v>
                </c:pt>
                <c:pt idx="6470">
                  <c:v>5.0472376684300002</c:v>
                </c:pt>
                <c:pt idx="6471">
                  <c:v>5.1684245627700003</c:v>
                </c:pt>
                <c:pt idx="6472">
                  <c:v>5.4043457998099997</c:v>
                </c:pt>
                <c:pt idx="6473">
                  <c:v>5.4243820252599999</c:v>
                </c:pt>
                <c:pt idx="6474">
                  <c:v>5.4792029810500003</c:v>
                </c:pt>
                <c:pt idx="6475">
                  <c:v>5.2546137634300001</c:v>
                </c:pt>
                <c:pt idx="6476">
                  <c:v>5.6082151160700002</c:v>
                </c:pt>
                <c:pt idx="6477">
                  <c:v>5.0717417869599997</c:v>
                </c:pt>
                <c:pt idx="6478">
                  <c:v>5.2496107913100003</c:v>
                </c:pt>
                <c:pt idx="6479">
                  <c:v>5.2153237086699997</c:v>
                </c:pt>
                <c:pt idx="6480">
                  <c:v>5.5773719746300001</c:v>
                </c:pt>
                <c:pt idx="6481">
                  <c:v>5.1387703460500003</c:v>
                </c:pt>
                <c:pt idx="6482">
                  <c:v>5.0962680054799998</c:v>
                </c:pt>
                <c:pt idx="6483">
                  <c:v>5.5914772688700003</c:v>
                </c:pt>
                <c:pt idx="6484">
                  <c:v>5.3531982252499999</c:v>
                </c:pt>
                <c:pt idx="6485">
                  <c:v>5.2069536003600003</c:v>
                </c:pt>
                <c:pt idx="6486">
                  <c:v>5.2093624508999996</c:v>
                </c:pt>
                <c:pt idx="6487">
                  <c:v>5.2595791585900002</c:v>
                </c:pt>
                <c:pt idx="6488">
                  <c:v>5.051421114</c:v>
                </c:pt>
                <c:pt idx="6489">
                  <c:v>5.2142218270700003</c:v>
                </c:pt>
                <c:pt idx="6490">
                  <c:v>5.1700478902900002</c:v>
                </c:pt>
                <c:pt idx="6491">
                  <c:v>5.2751091079199997</c:v>
                </c:pt>
                <c:pt idx="6492">
                  <c:v>5.4350757745999996</c:v>
                </c:pt>
                <c:pt idx="6493">
                  <c:v>5.2348645870599997</c:v>
                </c:pt>
                <c:pt idx="6494">
                  <c:v>5.2203970874000003</c:v>
                </c:pt>
                <c:pt idx="6495">
                  <c:v>5.2910284085499999</c:v>
                </c:pt>
                <c:pt idx="6496">
                  <c:v>5.5786666519399999</c:v>
                </c:pt>
                <c:pt idx="6497">
                  <c:v>5.1198927914299999</c:v>
                </c:pt>
                <c:pt idx="6498">
                  <c:v>5.3056906584199997</c:v>
                </c:pt>
                <c:pt idx="6499">
                  <c:v>5.60907355263</c:v>
                </c:pt>
                <c:pt idx="6500">
                  <c:v>5.2233353494800001</c:v>
                </c:pt>
                <c:pt idx="6501">
                  <c:v>5.0599047882199999</c:v>
                </c:pt>
                <c:pt idx="6502">
                  <c:v>5.5754997690500003</c:v>
                </c:pt>
                <c:pt idx="6503">
                  <c:v>5.48825190177</c:v>
                </c:pt>
                <c:pt idx="6504">
                  <c:v>5.51745364754</c:v>
                </c:pt>
                <c:pt idx="6505">
                  <c:v>5.4506649029299998</c:v>
                </c:pt>
                <c:pt idx="6506">
                  <c:v>5.1074539339799996</c:v>
                </c:pt>
                <c:pt idx="6507">
                  <c:v>5.2695063112099998</c:v>
                </c:pt>
                <c:pt idx="6508">
                  <c:v>5.3198608046300002</c:v>
                </c:pt>
                <c:pt idx="6509">
                  <c:v>5.0784940891500003</c:v>
                </c:pt>
                <c:pt idx="6510">
                  <c:v>5.1749519670000002</c:v>
                </c:pt>
                <c:pt idx="6511">
                  <c:v>5.5414489146600001</c:v>
                </c:pt>
                <c:pt idx="6512">
                  <c:v>5.58334564905</c:v>
                </c:pt>
                <c:pt idx="6513">
                  <c:v>5.0764599122999998</c:v>
                </c:pt>
                <c:pt idx="6514">
                  <c:v>5.2261023446500001</c:v>
                </c:pt>
                <c:pt idx="6515">
                  <c:v>5.4778847478500001</c:v>
                </c:pt>
                <c:pt idx="6516">
                  <c:v>5.3136882464499999</c:v>
                </c:pt>
                <c:pt idx="6517">
                  <c:v>5.4865613236900002</c:v>
                </c:pt>
                <c:pt idx="6518">
                  <c:v>5.4829908764999997</c:v>
                </c:pt>
                <c:pt idx="6519">
                  <c:v>5.4979407369200004</c:v>
                </c:pt>
                <c:pt idx="6520">
                  <c:v>5.3914667944000003</c:v>
                </c:pt>
                <c:pt idx="6521">
                  <c:v>5.0464328072600004</c:v>
                </c:pt>
                <c:pt idx="6522">
                  <c:v>5.0236417061500003</c:v>
                </c:pt>
                <c:pt idx="6523">
                  <c:v>5.3369961934900001</c:v>
                </c:pt>
                <c:pt idx="6524">
                  <c:v>5.4780410496999998</c:v>
                </c:pt>
                <c:pt idx="6525">
                  <c:v>5.2998363207699999</c:v>
                </c:pt>
                <c:pt idx="6526">
                  <c:v>5.0230094488399999</c:v>
                </c:pt>
                <c:pt idx="6527">
                  <c:v>5.4884857066899997</c:v>
                </c:pt>
                <c:pt idx="6528">
                  <c:v>5.0216396514900001</c:v>
                </c:pt>
                <c:pt idx="6529">
                  <c:v>5.4376969480600001</c:v>
                </c:pt>
                <c:pt idx="6530">
                  <c:v>5.4296602086999997</c:v>
                </c:pt>
                <c:pt idx="6531">
                  <c:v>5.2838914465900002</c:v>
                </c:pt>
                <c:pt idx="6532">
                  <c:v>5.0308049124099998</c:v>
                </c:pt>
                <c:pt idx="6533">
                  <c:v>5.4037179490599998</c:v>
                </c:pt>
                <c:pt idx="6534">
                  <c:v>5.4356901795099999</c:v>
                </c:pt>
                <c:pt idx="6535">
                  <c:v>5.2631929659100001</c:v>
                </c:pt>
                <c:pt idx="6536">
                  <c:v>5.5022270356099998</c:v>
                </c:pt>
                <c:pt idx="6537">
                  <c:v>5.0717417869599997</c:v>
                </c:pt>
                <c:pt idx="6538">
                  <c:v>5.3590733188100002</c:v>
                </c:pt>
                <c:pt idx="6539">
                  <c:v>5.1074539339799996</c:v>
                </c:pt>
                <c:pt idx="6540">
                  <c:v>5.3635573024000003</c:v>
                </c:pt>
                <c:pt idx="6541">
                  <c:v>5.2180521504400001</c:v>
                </c:pt>
                <c:pt idx="6542">
                  <c:v>5.1730069864799999</c:v>
                </c:pt>
                <c:pt idx="6543">
                  <c:v>5.3914667944000003</c:v>
                </c:pt>
                <c:pt idx="6544">
                  <c:v>5.1330423937200003</c:v>
                </c:pt>
                <c:pt idx="6545">
                  <c:v>5.6007014326100002</c:v>
                </c:pt>
                <c:pt idx="6546">
                  <c:v>5.54052891121</c:v>
                </c:pt>
                <c:pt idx="6547">
                  <c:v>5.0132770995299998</c:v>
                </c:pt>
                <c:pt idx="6548">
                  <c:v>5.0437476429399997</c:v>
                </c:pt>
                <c:pt idx="6549">
                  <c:v>5.4290596232299997</c:v>
                </c:pt>
                <c:pt idx="6550">
                  <c:v>5.6161582064899997</c:v>
                </c:pt>
                <c:pt idx="6551">
                  <c:v>5.5963322231200001</c:v>
                </c:pt>
                <c:pt idx="6552">
                  <c:v>5.34697869742</c:v>
                </c:pt>
                <c:pt idx="6553">
                  <c:v>5.2768874833000003</c:v>
                </c:pt>
                <c:pt idx="6554">
                  <c:v>5.3559100046700001</c:v>
                </c:pt>
                <c:pt idx="6555">
                  <c:v>5.2870631814599998</c:v>
                </c:pt>
                <c:pt idx="6556">
                  <c:v>5.10485533697</c:v>
                </c:pt>
                <c:pt idx="6557">
                  <c:v>5.1753733035799998</c:v>
                </c:pt>
                <c:pt idx="6558">
                  <c:v>5.17422026801</c:v>
                </c:pt>
                <c:pt idx="6559">
                  <c:v>5.0199554822900003</c:v>
                </c:pt>
                <c:pt idx="6560">
                  <c:v>5.5480605078199998</c:v>
                </c:pt>
                <c:pt idx="6561">
                  <c:v>5.3908933235100003</c:v>
                </c:pt>
                <c:pt idx="6562">
                  <c:v>5.5411215189299998</c:v>
                </c:pt>
                <c:pt idx="6563">
                  <c:v>5.1080403613299996</c:v>
                </c:pt>
                <c:pt idx="6564">
                  <c:v>5.5693123571000003</c:v>
                </c:pt>
                <c:pt idx="6565">
                  <c:v>5.1488078000000002</c:v>
                </c:pt>
                <c:pt idx="6566">
                  <c:v>5.1502906919200004</c:v>
                </c:pt>
                <c:pt idx="6567">
                  <c:v>5.5410902653600003</c:v>
                </c:pt>
                <c:pt idx="6568">
                  <c:v>5.2482242490599997</c:v>
                </c:pt>
                <c:pt idx="6569">
                  <c:v>5.4423106094899998</c:v>
                </c:pt>
                <c:pt idx="6570">
                  <c:v>5.4950287917800003</c:v>
                </c:pt>
                <c:pt idx="6571">
                  <c:v>5.2137171388799999</c:v>
                </c:pt>
                <c:pt idx="6572">
                  <c:v>5.1665035711899998</c:v>
                </c:pt>
                <c:pt idx="6573">
                  <c:v>5.1678067654299999</c:v>
                </c:pt>
                <c:pt idx="6574">
                  <c:v>5.1656491635500004</c:v>
                </c:pt>
                <c:pt idx="6575">
                  <c:v>5.3294877088700003</c:v>
                </c:pt>
                <c:pt idx="6576">
                  <c:v>5.31526210006</c:v>
                </c:pt>
                <c:pt idx="6577">
                  <c:v>5.2546137634300001</c:v>
                </c:pt>
                <c:pt idx="6578">
                  <c:v>5.4668971479700001</c:v>
                </c:pt>
                <c:pt idx="6579">
                  <c:v>5.4410478304699996</c:v>
                </c:pt>
                <c:pt idx="6580">
                  <c:v>5.31526210006</c:v>
                </c:pt>
                <c:pt idx="6581">
                  <c:v>5.0813822798499997</c:v>
                </c:pt>
                <c:pt idx="6582">
                  <c:v>5.2169740234299997</c:v>
                </c:pt>
                <c:pt idx="6583">
                  <c:v>5.5807233817900004</c:v>
                </c:pt>
                <c:pt idx="6584">
                  <c:v>5.6157673638599999</c:v>
                </c:pt>
                <c:pt idx="6585">
                  <c:v>5.2988608443</c:v>
                </c:pt>
                <c:pt idx="6586">
                  <c:v>5.4698667057800003</c:v>
                </c:pt>
                <c:pt idx="6587">
                  <c:v>5.2693611094200001</c:v>
                </c:pt>
                <c:pt idx="6588">
                  <c:v>5.5378712929400002</c:v>
                </c:pt>
                <c:pt idx="6589">
                  <c:v>5.0464328072600004</c:v>
                </c:pt>
                <c:pt idx="6590">
                  <c:v>5.5669865314300004</c:v>
                </c:pt>
                <c:pt idx="6591">
                  <c:v>5.0648689438399996</c:v>
                </c:pt>
                <c:pt idx="6592">
                  <c:v>5.0265471718499999</c:v>
                </c:pt>
                <c:pt idx="6593">
                  <c:v>5.5995744642299998</c:v>
                </c:pt>
                <c:pt idx="6594">
                  <c:v>5.4807673037900004</c:v>
                </c:pt>
                <c:pt idx="6595">
                  <c:v>5.0803020557599998</c:v>
                </c:pt>
                <c:pt idx="6596">
                  <c:v>5.5025847202299998</c:v>
                </c:pt>
                <c:pt idx="6597">
                  <c:v>5.5235234741500001</c:v>
                </c:pt>
                <c:pt idx="6598">
                  <c:v>5.5835687354300001</c:v>
                </c:pt>
                <c:pt idx="6599">
                  <c:v>5.3515130476100001</c:v>
                </c:pt>
                <c:pt idx="6600">
                  <c:v>5.3975959634499997</c:v>
                </c:pt>
                <c:pt idx="6601">
                  <c:v>5.5114232273199999</c:v>
                </c:pt>
                <c:pt idx="6602">
                  <c:v>5.1494670709900001</c:v>
                </c:pt>
                <c:pt idx="6603">
                  <c:v>5.08613460783</c:v>
                </c:pt>
                <c:pt idx="6604">
                  <c:v>5.60927641365</c:v>
                </c:pt>
                <c:pt idx="6605">
                  <c:v>5.2207746429400004</c:v>
                </c:pt>
                <c:pt idx="6606">
                  <c:v>5.54052891121</c:v>
                </c:pt>
                <c:pt idx="6607">
                  <c:v>5.54052891121</c:v>
                </c:pt>
                <c:pt idx="6608">
                  <c:v>5.0962680054799998</c:v>
                </c:pt>
                <c:pt idx="6609">
                  <c:v>5.5022270356099998</c:v>
                </c:pt>
                <c:pt idx="6610">
                  <c:v>5.1020981033300004</c:v>
                </c:pt>
                <c:pt idx="6611">
                  <c:v>5.4490345446799999</c:v>
                </c:pt>
                <c:pt idx="6612">
                  <c:v>5.34412804882</c:v>
                </c:pt>
                <c:pt idx="6613">
                  <c:v>5.5268105814900004</c:v>
                </c:pt>
                <c:pt idx="6614">
                  <c:v>5.4622480299399996</c:v>
                </c:pt>
                <c:pt idx="6615">
                  <c:v>5.3922050532699997</c:v>
                </c:pt>
                <c:pt idx="6616">
                  <c:v>5.5511917491</c:v>
                </c:pt>
                <c:pt idx="6617">
                  <c:v>5.1361361877</c:v>
                </c:pt>
                <c:pt idx="6618">
                  <c:v>5.4022120338599997</c:v>
                </c:pt>
                <c:pt idx="6619">
                  <c:v>5.5472426841000004</c:v>
                </c:pt>
                <c:pt idx="6620">
                  <c:v>5.0307963719100002</c:v>
                </c:pt>
                <c:pt idx="6621">
                  <c:v>5.2506982474399999</c:v>
                </c:pt>
                <c:pt idx="6622">
                  <c:v>5.2239103479800004</c:v>
                </c:pt>
                <c:pt idx="6623">
                  <c:v>5.3543160269000003</c:v>
                </c:pt>
                <c:pt idx="6624">
                  <c:v>5.1922654935699999</c:v>
                </c:pt>
                <c:pt idx="6625">
                  <c:v>5.1753733035799998</c:v>
                </c:pt>
                <c:pt idx="6626">
                  <c:v>5.0308594205999997</c:v>
                </c:pt>
                <c:pt idx="6627">
                  <c:v>5.5908108514099997</c:v>
                </c:pt>
                <c:pt idx="6628">
                  <c:v>5.1109864786200001</c:v>
                </c:pt>
                <c:pt idx="6629">
                  <c:v>5.4373319896599996</c:v>
                </c:pt>
                <c:pt idx="6630">
                  <c:v>5.4273191790700004</c:v>
                </c:pt>
                <c:pt idx="6631">
                  <c:v>5.0557801827500004</c:v>
                </c:pt>
                <c:pt idx="6632">
                  <c:v>5.3024896857100003</c:v>
                </c:pt>
                <c:pt idx="6633">
                  <c:v>5.0171193918599997</c:v>
                </c:pt>
                <c:pt idx="6634">
                  <c:v>5.0607642790699998</c:v>
                </c:pt>
                <c:pt idx="6635">
                  <c:v>5.2984389699700003</c:v>
                </c:pt>
                <c:pt idx="6636">
                  <c:v>5.2839333680999996</c:v>
                </c:pt>
                <c:pt idx="6637">
                  <c:v>5.0496661071100002</c:v>
                </c:pt>
                <c:pt idx="6638">
                  <c:v>5.18369960281</c:v>
                </c:pt>
                <c:pt idx="6639">
                  <c:v>5.4437334366499996</c:v>
                </c:pt>
                <c:pt idx="6640">
                  <c:v>5.5914772688700003</c:v>
                </c:pt>
                <c:pt idx="6641">
                  <c:v>5.60927641365</c:v>
                </c:pt>
                <c:pt idx="6642">
                  <c:v>5.32284114518</c:v>
                </c:pt>
                <c:pt idx="6643">
                  <c:v>5.2822489314199998</c:v>
                </c:pt>
                <c:pt idx="6644">
                  <c:v>5.2839333680999996</c:v>
                </c:pt>
                <c:pt idx="6645">
                  <c:v>5.0806511051700003</c:v>
                </c:pt>
                <c:pt idx="6646">
                  <c:v>5.2513641678000003</c:v>
                </c:pt>
                <c:pt idx="6647">
                  <c:v>5.4490345446799999</c:v>
                </c:pt>
                <c:pt idx="6648">
                  <c:v>5.3508026938100004</c:v>
                </c:pt>
                <c:pt idx="6649">
                  <c:v>5.0613145882400001</c:v>
                </c:pt>
                <c:pt idx="6650">
                  <c:v>5.4803307025099999</c:v>
                </c:pt>
                <c:pt idx="6651">
                  <c:v>5.1708682574499996</c:v>
                </c:pt>
                <c:pt idx="6652">
                  <c:v>5.4243820252599999</c:v>
                </c:pt>
                <c:pt idx="6653">
                  <c:v>5.4262271247499996</c:v>
                </c:pt>
                <c:pt idx="6654">
                  <c:v>5.3613550055600001</c:v>
                </c:pt>
                <c:pt idx="6655">
                  <c:v>5.3009731145399996</c:v>
                </c:pt>
                <c:pt idx="6656">
                  <c:v>5.3621164056000001</c:v>
                </c:pt>
                <c:pt idx="6657">
                  <c:v>5.4607914333099998</c:v>
                </c:pt>
                <c:pt idx="6658">
                  <c:v>5.6103218092600002</c:v>
                </c:pt>
                <c:pt idx="6659">
                  <c:v>5.5753640771399997</c:v>
                </c:pt>
                <c:pt idx="6660">
                  <c:v>5.0761464786100001</c:v>
                </c:pt>
                <c:pt idx="6661">
                  <c:v>5.4528954183499998</c:v>
                </c:pt>
                <c:pt idx="6662">
                  <c:v>5.0361788030200003</c:v>
                </c:pt>
                <c:pt idx="6663">
                  <c:v>5.4131383065699996</c:v>
                </c:pt>
                <c:pt idx="6664">
                  <c:v>5.3198213252600004</c:v>
                </c:pt>
                <c:pt idx="6665">
                  <c:v>5.2534353727500003</c:v>
                </c:pt>
                <c:pt idx="6666">
                  <c:v>5.0743158894100002</c:v>
                </c:pt>
                <c:pt idx="6667">
                  <c:v>5.3158022575499997</c:v>
                </c:pt>
                <c:pt idx="6668">
                  <c:v>5.0828205241599997</c:v>
                </c:pt>
                <c:pt idx="6669">
                  <c:v>5.6157673638599999</c:v>
                </c:pt>
                <c:pt idx="6670">
                  <c:v>5.0458823552099998</c:v>
                </c:pt>
                <c:pt idx="6671">
                  <c:v>5.2153237086699997</c:v>
                </c:pt>
                <c:pt idx="6672">
                  <c:v>5.1195290939699998</c:v>
                </c:pt>
                <c:pt idx="6673">
                  <c:v>5.2239103479800004</c:v>
                </c:pt>
                <c:pt idx="6674">
                  <c:v>5.4332292433199996</c:v>
                </c:pt>
                <c:pt idx="6675">
                  <c:v>5.3613550055600001</c:v>
                </c:pt>
                <c:pt idx="6676">
                  <c:v>5.2398935147100003</c:v>
                </c:pt>
                <c:pt idx="6677">
                  <c:v>5.4880408798399998</c:v>
                </c:pt>
                <c:pt idx="6678">
                  <c:v>5.1623010951300001</c:v>
                </c:pt>
                <c:pt idx="6679">
                  <c:v>5.5788030616400004</c:v>
                </c:pt>
                <c:pt idx="6680">
                  <c:v>5.4570656770700001</c:v>
                </c:pt>
                <c:pt idx="6681">
                  <c:v>5.0316397792999998</c:v>
                </c:pt>
                <c:pt idx="6682">
                  <c:v>5.5434816258900002</c:v>
                </c:pt>
                <c:pt idx="6683">
                  <c:v>5.3559100046700001</c:v>
                </c:pt>
                <c:pt idx="6684">
                  <c:v>5.4624089312499997</c:v>
                </c:pt>
                <c:pt idx="6685">
                  <c:v>5.1117014262599998</c:v>
                </c:pt>
                <c:pt idx="6686">
                  <c:v>5.4355779373699997</c:v>
                </c:pt>
                <c:pt idx="6687">
                  <c:v>5.0285862516700002</c:v>
                </c:pt>
                <c:pt idx="6688">
                  <c:v>5.4935898929200002</c:v>
                </c:pt>
                <c:pt idx="6689">
                  <c:v>5.5169927336300004</c:v>
                </c:pt>
                <c:pt idx="6690">
                  <c:v>5.19437369103</c:v>
                </c:pt>
                <c:pt idx="6691">
                  <c:v>5.2802325659199996</c:v>
                </c:pt>
                <c:pt idx="6692">
                  <c:v>5.1386728023900003</c:v>
                </c:pt>
                <c:pt idx="6693">
                  <c:v>5.2357734266099998</c:v>
                </c:pt>
                <c:pt idx="6694">
                  <c:v>5.5167255592700002</c:v>
                </c:pt>
                <c:pt idx="6695">
                  <c:v>5.1421466976300003</c:v>
                </c:pt>
                <c:pt idx="6696">
                  <c:v>5.3651531053900001</c:v>
                </c:pt>
                <c:pt idx="6697">
                  <c:v>5.0308049124099998</c:v>
                </c:pt>
                <c:pt idx="6698">
                  <c:v>5.5905748962999997</c:v>
                </c:pt>
                <c:pt idx="6699">
                  <c:v>5.5434816258900002</c:v>
                </c:pt>
                <c:pt idx="6700">
                  <c:v>5.5993621330799996</c:v>
                </c:pt>
                <c:pt idx="6701">
                  <c:v>5.3584371542999998</c:v>
                </c:pt>
                <c:pt idx="6702">
                  <c:v>5.28925879203</c:v>
                </c:pt>
                <c:pt idx="6703">
                  <c:v>5.4262271247499996</c:v>
                </c:pt>
                <c:pt idx="6704">
                  <c:v>5.3355412438799998</c:v>
                </c:pt>
                <c:pt idx="6705">
                  <c:v>5.3372035391399999</c:v>
                </c:pt>
                <c:pt idx="6706">
                  <c:v>5.6193826227099999</c:v>
                </c:pt>
                <c:pt idx="6707">
                  <c:v>5.0825342291100002</c:v>
                </c:pt>
                <c:pt idx="6708">
                  <c:v>5.4178563087100002</c:v>
                </c:pt>
                <c:pt idx="6709">
                  <c:v>5.3053022374400003</c:v>
                </c:pt>
                <c:pt idx="6710">
                  <c:v>5.4578681445399999</c:v>
                </c:pt>
                <c:pt idx="6711">
                  <c:v>5.4880408798399998</c:v>
                </c:pt>
                <c:pt idx="6712">
                  <c:v>5.1050783594200002</c:v>
                </c:pt>
                <c:pt idx="6713">
                  <c:v>5.3063178194800003</c:v>
                </c:pt>
                <c:pt idx="6714">
                  <c:v>5.38105874732</c:v>
                </c:pt>
                <c:pt idx="6715">
                  <c:v>5.0759845635399996</c:v>
                </c:pt>
                <c:pt idx="6716">
                  <c:v>5.0607077188099998</c:v>
                </c:pt>
                <c:pt idx="6717">
                  <c:v>5.4807673037900004</c:v>
                </c:pt>
                <c:pt idx="6718">
                  <c:v>5.2087610024800002</c:v>
                </c:pt>
                <c:pt idx="6719">
                  <c:v>5.1700478902900002</c:v>
                </c:pt>
                <c:pt idx="6720">
                  <c:v>5.1386728023900003</c:v>
                </c:pt>
                <c:pt idx="6721">
                  <c:v>5.2233353494800001</c:v>
                </c:pt>
                <c:pt idx="6722">
                  <c:v>5.4005909891400004</c:v>
                </c:pt>
                <c:pt idx="6723">
                  <c:v>5.1109864786200001</c:v>
                </c:pt>
                <c:pt idx="6724">
                  <c:v>5.5084049118799996</c:v>
                </c:pt>
                <c:pt idx="6725">
                  <c:v>5.0715007806000001</c:v>
                </c:pt>
                <c:pt idx="6726">
                  <c:v>5.1734210131999996</c:v>
                </c:pt>
                <c:pt idx="6727">
                  <c:v>5.5597340984999999</c:v>
                </c:pt>
                <c:pt idx="6728">
                  <c:v>5.1094981903900001</c:v>
                </c:pt>
                <c:pt idx="6729">
                  <c:v>5.2348645870599997</c:v>
                </c:pt>
                <c:pt idx="6730">
                  <c:v>5.4218676997099999</c:v>
                </c:pt>
                <c:pt idx="6731">
                  <c:v>5.1883962850999996</c:v>
                </c:pt>
                <c:pt idx="6732">
                  <c:v>5.5891372539299997</c:v>
                </c:pt>
                <c:pt idx="6733">
                  <c:v>5.4570656770700001</c:v>
                </c:pt>
                <c:pt idx="6734">
                  <c:v>5.0975776277899998</c:v>
                </c:pt>
                <c:pt idx="6735">
                  <c:v>5.6079857200200003</c:v>
                </c:pt>
                <c:pt idx="6736">
                  <c:v>5.2331672763499997</c:v>
                </c:pt>
                <c:pt idx="6737">
                  <c:v>5.2586809737899998</c:v>
                </c:pt>
                <c:pt idx="6738">
                  <c:v>5.2219817858399997</c:v>
                </c:pt>
                <c:pt idx="6739">
                  <c:v>5.4159881079799996</c:v>
                </c:pt>
                <c:pt idx="6740">
                  <c:v>5.6161582064899997</c:v>
                </c:pt>
                <c:pt idx="6741">
                  <c:v>5.3515130476100001</c:v>
                </c:pt>
                <c:pt idx="6742">
                  <c:v>5.6226459656300003</c:v>
                </c:pt>
                <c:pt idx="6743">
                  <c:v>5.4193552451600002</c:v>
                </c:pt>
                <c:pt idx="6744">
                  <c:v>5.2839333680999996</c:v>
                </c:pt>
                <c:pt idx="6745">
                  <c:v>5.3365030201800003</c:v>
                </c:pt>
                <c:pt idx="6746">
                  <c:v>5.0599047882199999</c:v>
                </c:pt>
                <c:pt idx="6747">
                  <c:v>5.2362260363699997</c:v>
                </c:pt>
                <c:pt idx="6748">
                  <c:v>5.5305679673599997</c:v>
                </c:pt>
                <c:pt idx="6749">
                  <c:v>5.3188414451300003</c:v>
                </c:pt>
                <c:pt idx="6750">
                  <c:v>5.1709714890300003</c:v>
                </c:pt>
                <c:pt idx="6751">
                  <c:v>5.3383857291399996</c:v>
                </c:pt>
                <c:pt idx="6752">
                  <c:v>5.4221251743599996</c:v>
                </c:pt>
                <c:pt idx="6753">
                  <c:v>5.2927890389899996</c:v>
                </c:pt>
                <c:pt idx="6754">
                  <c:v>5.2548416969799998</c:v>
                </c:pt>
                <c:pt idx="6755">
                  <c:v>5.5228426049600001</c:v>
                </c:pt>
                <c:pt idx="6756">
                  <c:v>5.0120078332300002</c:v>
                </c:pt>
                <c:pt idx="6757">
                  <c:v>5.31526210006</c:v>
                </c:pt>
                <c:pt idx="6758">
                  <c:v>5.0308049124099998</c:v>
                </c:pt>
                <c:pt idx="6759">
                  <c:v>5.2833815240800002</c:v>
                </c:pt>
                <c:pt idx="6760">
                  <c:v>5.5774354589600001</c:v>
                </c:pt>
                <c:pt idx="6761">
                  <c:v>5.1778257982999998</c:v>
                </c:pt>
                <c:pt idx="6762">
                  <c:v>5.3849249527599996</c:v>
                </c:pt>
                <c:pt idx="6763">
                  <c:v>5.2527160217800004</c:v>
                </c:pt>
                <c:pt idx="6764">
                  <c:v>5.38234646093</c:v>
                </c:pt>
                <c:pt idx="6765">
                  <c:v>5.43176682038</c:v>
                </c:pt>
                <c:pt idx="6766">
                  <c:v>5.6135731462800003</c:v>
                </c:pt>
                <c:pt idx="6767">
                  <c:v>5.2299120598300002</c:v>
                </c:pt>
                <c:pt idx="6768">
                  <c:v>5.1922654935699999</c:v>
                </c:pt>
                <c:pt idx="6769">
                  <c:v>5.3141030116600003</c:v>
                </c:pt>
                <c:pt idx="6770">
                  <c:v>5.3438504912799996</c:v>
                </c:pt>
                <c:pt idx="6771">
                  <c:v>5.1012850222599999</c:v>
                </c:pt>
                <c:pt idx="6772">
                  <c:v>5.0759845635399996</c:v>
                </c:pt>
                <c:pt idx="6773">
                  <c:v>5.5754997690500003</c:v>
                </c:pt>
                <c:pt idx="6774">
                  <c:v>5.0555536745199996</c:v>
                </c:pt>
                <c:pt idx="6775">
                  <c:v>5.1019274453700003</c:v>
                </c:pt>
                <c:pt idx="6776">
                  <c:v>5.1060431858399999</c:v>
                </c:pt>
                <c:pt idx="6777">
                  <c:v>5.51623588027</c:v>
                </c:pt>
                <c:pt idx="6778">
                  <c:v>5.4979407369200004</c:v>
                </c:pt>
                <c:pt idx="6779">
                  <c:v>5.4785910529599997</c:v>
                </c:pt>
                <c:pt idx="6780">
                  <c:v>5.4413015017899999</c:v>
                </c:pt>
                <c:pt idx="6781">
                  <c:v>5.0195532260200002</c:v>
                </c:pt>
                <c:pt idx="6782">
                  <c:v>5.2720600157000002</c:v>
                </c:pt>
                <c:pt idx="6783">
                  <c:v>5.5679179550900004</c:v>
                </c:pt>
                <c:pt idx="6784">
                  <c:v>5.5753640771399997</c:v>
                </c:pt>
                <c:pt idx="6785">
                  <c:v>5.5947149255799999</c:v>
                </c:pt>
                <c:pt idx="6786">
                  <c:v>5.3583746737800002</c:v>
                </c:pt>
                <c:pt idx="6787">
                  <c:v>5.58196243102</c:v>
                </c:pt>
                <c:pt idx="6788">
                  <c:v>5.4382398971099999</c:v>
                </c:pt>
                <c:pt idx="6789">
                  <c:v>5.2270089447999997</c:v>
                </c:pt>
                <c:pt idx="6790">
                  <c:v>5.4535734904600002</c:v>
                </c:pt>
                <c:pt idx="6791">
                  <c:v>5.0566670697399996</c:v>
                </c:pt>
                <c:pt idx="6792">
                  <c:v>5.2046638881799998</c:v>
                </c:pt>
                <c:pt idx="6793">
                  <c:v>5.3883508936800002</c:v>
                </c:pt>
                <c:pt idx="6794">
                  <c:v>5.5609150564699998</c:v>
                </c:pt>
                <c:pt idx="6795">
                  <c:v>5.4591495158300001</c:v>
                </c:pt>
                <c:pt idx="6796">
                  <c:v>5.5218278389900002</c:v>
                </c:pt>
                <c:pt idx="6797">
                  <c:v>5.1077002573000003</c:v>
                </c:pt>
                <c:pt idx="6798">
                  <c:v>5.2223516634499996</c:v>
                </c:pt>
                <c:pt idx="6799">
                  <c:v>5.6007014326100002</c:v>
                </c:pt>
                <c:pt idx="6800">
                  <c:v>5.2360681369200002</c:v>
                </c:pt>
                <c:pt idx="6801">
                  <c:v>5.0440911793899996</c:v>
                </c:pt>
                <c:pt idx="6802">
                  <c:v>5.0935899029199998</c:v>
                </c:pt>
                <c:pt idx="6803">
                  <c:v>5.0437455257800003</c:v>
                </c:pt>
                <c:pt idx="6804">
                  <c:v>5.5597340984999999</c:v>
                </c:pt>
                <c:pt idx="6805">
                  <c:v>5.5746525090699999</c:v>
                </c:pt>
                <c:pt idx="6806">
                  <c:v>5.4273191790700004</c:v>
                </c:pt>
                <c:pt idx="6807">
                  <c:v>5.0784940891500003</c:v>
                </c:pt>
                <c:pt idx="6808">
                  <c:v>5.3057357206600004</c:v>
                </c:pt>
                <c:pt idx="6809">
                  <c:v>5.0843442592599999</c:v>
                </c:pt>
                <c:pt idx="6810">
                  <c:v>5.0216396514900001</c:v>
                </c:pt>
                <c:pt idx="6811">
                  <c:v>5.5224141012299999</c:v>
                </c:pt>
                <c:pt idx="6812">
                  <c:v>5.1579888228500002</c:v>
                </c:pt>
                <c:pt idx="6813">
                  <c:v>5.4353800226100004</c:v>
                </c:pt>
                <c:pt idx="6814">
                  <c:v>5.3202169650200002</c:v>
                </c:pt>
                <c:pt idx="6815">
                  <c:v>5.0509351960600002</c:v>
                </c:pt>
                <c:pt idx="6816">
                  <c:v>5.5822571518900004</c:v>
                </c:pt>
                <c:pt idx="6817">
                  <c:v>5.39514441687</c:v>
                </c:pt>
                <c:pt idx="6818">
                  <c:v>5.08857026034</c:v>
                </c:pt>
                <c:pt idx="6819">
                  <c:v>5.3078009667600003</c:v>
                </c:pt>
                <c:pt idx="6820">
                  <c:v>5.5104850380499997</c:v>
                </c:pt>
                <c:pt idx="6821">
                  <c:v>5.3355412438799998</c:v>
                </c:pt>
                <c:pt idx="6822">
                  <c:v>5.06372383269</c:v>
                </c:pt>
                <c:pt idx="6823">
                  <c:v>5.1623010951300001</c:v>
                </c:pt>
                <c:pt idx="6824">
                  <c:v>5.1200569974199999</c:v>
                </c:pt>
                <c:pt idx="6825">
                  <c:v>5.0828205241599997</c:v>
                </c:pt>
                <c:pt idx="6826">
                  <c:v>5.33371019333</c:v>
                </c:pt>
                <c:pt idx="6827">
                  <c:v>5.2737235289899997</c:v>
                </c:pt>
                <c:pt idx="6828">
                  <c:v>5.5754997690500003</c:v>
                </c:pt>
                <c:pt idx="6829">
                  <c:v>5.1195290939699998</c:v>
                </c:pt>
                <c:pt idx="6830">
                  <c:v>5.24796360725</c:v>
                </c:pt>
                <c:pt idx="6831">
                  <c:v>5.0555536745199996</c:v>
                </c:pt>
                <c:pt idx="6832">
                  <c:v>5.3489928204000003</c:v>
                </c:pt>
                <c:pt idx="6833">
                  <c:v>5.07336266124</c:v>
                </c:pt>
                <c:pt idx="6834">
                  <c:v>5.4136113781999997</c:v>
                </c:pt>
                <c:pt idx="6835">
                  <c:v>5.4570656770700001</c:v>
                </c:pt>
                <c:pt idx="6836">
                  <c:v>5.2409296048199998</c:v>
                </c:pt>
                <c:pt idx="6837">
                  <c:v>5.1545110316400002</c:v>
                </c:pt>
                <c:pt idx="6838">
                  <c:v>5.0732309116799996</c:v>
                </c:pt>
                <c:pt idx="6839">
                  <c:v>5.2695409838499998</c:v>
                </c:pt>
                <c:pt idx="6840">
                  <c:v>5.5095129605100004</c:v>
                </c:pt>
                <c:pt idx="6841">
                  <c:v>5.4071067519599998</c:v>
                </c:pt>
                <c:pt idx="6842">
                  <c:v>5.4811254183300004</c:v>
                </c:pt>
                <c:pt idx="6843">
                  <c:v>5.4648148871200002</c:v>
                </c:pt>
                <c:pt idx="6844">
                  <c:v>5.2065646797099996</c:v>
                </c:pt>
                <c:pt idx="6845">
                  <c:v>5.4596376056300002</c:v>
                </c:pt>
                <c:pt idx="6846">
                  <c:v>5.4956586283100002</c:v>
                </c:pt>
                <c:pt idx="6847">
                  <c:v>5.4845089109999998</c:v>
                </c:pt>
                <c:pt idx="6848">
                  <c:v>5.0393667955000003</c:v>
                </c:pt>
                <c:pt idx="6849">
                  <c:v>5.60907355263</c:v>
                </c:pt>
                <c:pt idx="6850">
                  <c:v>5.2152917801200003</c:v>
                </c:pt>
                <c:pt idx="6851">
                  <c:v>5.2483167992600004</c:v>
                </c:pt>
                <c:pt idx="6852">
                  <c:v>5.6186045138800003</c:v>
                </c:pt>
                <c:pt idx="6853">
                  <c:v>5.3583746737800002</c:v>
                </c:pt>
                <c:pt idx="6854">
                  <c:v>5.0416461661299996</c:v>
                </c:pt>
                <c:pt idx="6855">
                  <c:v>5.4971579220700004</c:v>
                </c:pt>
                <c:pt idx="6856">
                  <c:v>5.2622372298300002</c:v>
                </c:pt>
                <c:pt idx="6857">
                  <c:v>5.0416461661299996</c:v>
                </c:pt>
                <c:pt idx="6858">
                  <c:v>5.0177666922900004</c:v>
                </c:pt>
                <c:pt idx="6859">
                  <c:v>5.2037090036400002</c:v>
                </c:pt>
                <c:pt idx="6860">
                  <c:v>5.33081532935</c:v>
                </c:pt>
                <c:pt idx="6861">
                  <c:v>5.4668971479700001</c:v>
                </c:pt>
                <c:pt idx="6862">
                  <c:v>5.3158022575499997</c:v>
                </c:pt>
                <c:pt idx="6863">
                  <c:v>5.0717417869599997</c:v>
                </c:pt>
                <c:pt idx="6864">
                  <c:v>5.3383857291399996</c:v>
                </c:pt>
                <c:pt idx="6865">
                  <c:v>5.2665413411399999</c:v>
                </c:pt>
                <c:pt idx="6866">
                  <c:v>5.0576258369599998</c:v>
                </c:pt>
                <c:pt idx="6867">
                  <c:v>5.1020981033300004</c:v>
                </c:pt>
                <c:pt idx="6868">
                  <c:v>5.3710933976400002</c:v>
                </c:pt>
                <c:pt idx="6869">
                  <c:v>5.5032963768999998</c:v>
                </c:pt>
                <c:pt idx="6870">
                  <c:v>5.0120078332300002</c:v>
                </c:pt>
                <c:pt idx="6871">
                  <c:v>5.3419704073199998</c:v>
                </c:pt>
                <c:pt idx="6872">
                  <c:v>5.5985856963099998</c:v>
                </c:pt>
                <c:pt idx="6873">
                  <c:v>5.15055940438</c:v>
                </c:pt>
                <c:pt idx="6874">
                  <c:v>5.2546137634300001</c:v>
                </c:pt>
                <c:pt idx="6875">
                  <c:v>5.56784568471</c:v>
                </c:pt>
                <c:pt idx="6876">
                  <c:v>5.3719555231399996</c:v>
                </c:pt>
                <c:pt idx="6877">
                  <c:v>5.4845996170699998</c:v>
                </c:pt>
                <c:pt idx="6878">
                  <c:v>5.6210065492299996</c:v>
                </c:pt>
                <c:pt idx="6879">
                  <c:v>5.2606439572000001</c:v>
                </c:pt>
                <c:pt idx="6880">
                  <c:v>5.1094981903900001</c:v>
                </c:pt>
                <c:pt idx="6881">
                  <c:v>5.31526210006</c:v>
                </c:pt>
                <c:pt idx="6882">
                  <c:v>5.1053395083600002</c:v>
                </c:pt>
                <c:pt idx="6883">
                  <c:v>5.1189659613999998</c:v>
                </c:pt>
                <c:pt idx="6884">
                  <c:v>5.4023815907800001</c:v>
                </c:pt>
                <c:pt idx="6885">
                  <c:v>5.3919770056700003</c:v>
                </c:pt>
                <c:pt idx="6886">
                  <c:v>5.5129100297300004</c:v>
                </c:pt>
                <c:pt idx="6887">
                  <c:v>5.2908083329400002</c:v>
                </c:pt>
                <c:pt idx="6888">
                  <c:v>5.1709714890300003</c:v>
                </c:pt>
                <c:pt idx="6889">
                  <c:v>5.5982236924300004</c:v>
                </c:pt>
                <c:pt idx="6890">
                  <c:v>5.2631929659100001</c:v>
                </c:pt>
                <c:pt idx="6891">
                  <c:v>5.4797758459499999</c:v>
                </c:pt>
                <c:pt idx="6892">
                  <c:v>5.2206695199000004</c:v>
                </c:pt>
                <c:pt idx="6893">
                  <c:v>5.0981654788000004</c:v>
                </c:pt>
                <c:pt idx="6894">
                  <c:v>5.4136113781999997</c:v>
                </c:pt>
                <c:pt idx="6895">
                  <c:v>5.10485533697</c:v>
                </c:pt>
                <c:pt idx="6896">
                  <c:v>5.6000076424699996</c:v>
                </c:pt>
                <c:pt idx="6897">
                  <c:v>5.1839654911500004</c:v>
                </c:pt>
                <c:pt idx="6898">
                  <c:v>5.08851263753</c:v>
                </c:pt>
                <c:pt idx="6899">
                  <c:v>5.31946686594</c:v>
                </c:pt>
                <c:pt idx="6900">
                  <c:v>5.2223555919400004</c:v>
                </c:pt>
                <c:pt idx="6901">
                  <c:v>5.2908083329400002</c:v>
                </c:pt>
                <c:pt idx="6902">
                  <c:v>5.3438504912799996</c:v>
                </c:pt>
                <c:pt idx="6903">
                  <c:v>5.3406191531699996</c:v>
                </c:pt>
                <c:pt idx="6904">
                  <c:v>5.0171193918599997</c:v>
                </c:pt>
                <c:pt idx="6905">
                  <c:v>5.5095129605100004</c:v>
                </c:pt>
                <c:pt idx="6906">
                  <c:v>5.4178563087100002</c:v>
                </c:pt>
                <c:pt idx="6907">
                  <c:v>5.3621164056000001</c:v>
                </c:pt>
                <c:pt idx="6908">
                  <c:v>5.0158071964399999</c:v>
                </c:pt>
                <c:pt idx="6909">
                  <c:v>5.1623394757099996</c:v>
                </c:pt>
                <c:pt idx="6910">
                  <c:v>5.5891372539299997</c:v>
                </c:pt>
                <c:pt idx="6911">
                  <c:v>5.1854657884100002</c:v>
                </c:pt>
                <c:pt idx="6912">
                  <c:v>5.5693123571000003</c:v>
                </c:pt>
                <c:pt idx="6913">
                  <c:v>5.3850762438200004</c:v>
                </c:pt>
                <c:pt idx="6914">
                  <c:v>5.4495212100300003</c:v>
                </c:pt>
                <c:pt idx="6915">
                  <c:v>5.1054141549400001</c:v>
                </c:pt>
                <c:pt idx="6916">
                  <c:v>5.4585974410100002</c:v>
                </c:pt>
                <c:pt idx="6917">
                  <c:v>5.6005405658400003</c:v>
                </c:pt>
                <c:pt idx="6918">
                  <c:v>5.0607642790699998</c:v>
                </c:pt>
                <c:pt idx="6919">
                  <c:v>5.4243820252599999</c:v>
                </c:pt>
                <c:pt idx="6920">
                  <c:v>5.1117014262599998</c:v>
                </c:pt>
                <c:pt idx="6921">
                  <c:v>5.6022917593099999</c:v>
                </c:pt>
                <c:pt idx="6922">
                  <c:v>5.4410478304699996</c:v>
                </c:pt>
                <c:pt idx="6923">
                  <c:v>5.2978875832299996</c:v>
                </c:pt>
                <c:pt idx="6924">
                  <c:v>5.1406749924800001</c:v>
                </c:pt>
                <c:pt idx="6925">
                  <c:v>5.5571599432300003</c:v>
                </c:pt>
                <c:pt idx="6926">
                  <c:v>5.4831841789200002</c:v>
                </c:pt>
                <c:pt idx="6927">
                  <c:v>5.3563956937699997</c:v>
                </c:pt>
                <c:pt idx="6928">
                  <c:v>5.6186045138800003</c:v>
                </c:pt>
                <c:pt idx="6929">
                  <c:v>5.0196176357700004</c:v>
                </c:pt>
                <c:pt idx="6930">
                  <c:v>5.2687296887799997</c:v>
                </c:pt>
                <c:pt idx="6931">
                  <c:v>5.4022120338599997</c:v>
                </c:pt>
                <c:pt idx="6932">
                  <c:v>5.1117014262599998</c:v>
                </c:pt>
                <c:pt idx="6933">
                  <c:v>5.5331683177100004</c:v>
                </c:pt>
                <c:pt idx="6934">
                  <c:v>5.4687910233899997</c:v>
                </c:pt>
                <c:pt idx="6935">
                  <c:v>5.1070630829899999</c:v>
                </c:pt>
                <c:pt idx="6936">
                  <c:v>5.0825342291100002</c:v>
                </c:pt>
                <c:pt idx="6937">
                  <c:v>5.4591495158300001</c:v>
                </c:pt>
                <c:pt idx="6938">
                  <c:v>5.2203970874000003</c:v>
                </c:pt>
                <c:pt idx="6939">
                  <c:v>5.0270945541499996</c:v>
                </c:pt>
                <c:pt idx="6940">
                  <c:v>5.4350757745999996</c:v>
                </c:pt>
                <c:pt idx="6941">
                  <c:v>5.3393711226400002</c:v>
                </c:pt>
                <c:pt idx="6942">
                  <c:v>5.2234248168999997</c:v>
                </c:pt>
                <c:pt idx="6943">
                  <c:v>5.1053395083600002</c:v>
                </c:pt>
                <c:pt idx="6944">
                  <c:v>5.5811994183899998</c:v>
                </c:pt>
                <c:pt idx="6945">
                  <c:v>5.0761464786100001</c:v>
                </c:pt>
                <c:pt idx="6946">
                  <c:v>5.56354789342</c:v>
                </c:pt>
                <c:pt idx="6947">
                  <c:v>5.5238004617899996</c:v>
                </c:pt>
                <c:pt idx="6948">
                  <c:v>5.3136882464499999</c:v>
                </c:pt>
                <c:pt idx="6949">
                  <c:v>5.3589821638200004</c:v>
                </c:pt>
                <c:pt idx="6950">
                  <c:v>5.0717417869599997</c:v>
                </c:pt>
                <c:pt idx="6951">
                  <c:v>5.3730651870299999</c:v>
                </c:pt>
                <c:pt idx="6952">
                  <c:v>5.3301818557900003</c:v>
                </c:pt>
                <c:pt idx="6953">
                  <c:v>5.4174174182300003</c:v>
                </c:pt>
                <c:pt idx="6954">
                  <c:v>5.4218187884700004</c:v>
                </c:pt>
                <c:pt idx="6955">
                  <c:v>5.1662666650900002</c:v>
                </c:pt>
                <c:pt idx="6956">
                  <c:v>5.3301818557900003</c:v>
                </c:pt>
                <c:pt idx="6957">
                  <c:v>5.5717212978599999</c:v>
                </c:pt>
                <c:pt idx="6958">
                  <c:v>5.4549759601499996</c:v>
                </c:pt>
                <c:pt idx="6959">
                  <c:v>5.4920776405199998</c:v>
                </c:pt>
                <c:pt idx="6960">
                  <c:v>5.2239103479800004</c:v>
                </c:pt>
                <c:pt idx="6961">
                  <c:v>5.1665035711899998</c:v>
                </c:pt>
                <c:pt idx="6962">
                  <c:v>5.0165121937599997</c:v>
                </c:pt>
                <c:pt idx="6963">
                  <c:v>5.37146277109</c:v>
                </c:pt>
                <c:pt idx="6964">
                  <c:v>5.2617865779799997</c:v>
                </c:pt>
                <c:pt idx="6965">
                  <c:v>5.4221251743599996</c:v>
                </c:pt>
                <c:pt idx="6966">
                  <c:v>5.2695063112099998</c:v>
                </c:pt>
                <c:pt idx="6967">
                  <c:v>5.2046638881799998</c:v>
                </c:pt>
                <c:pt idx="6968">
                  <c:v>5.1406749924800001</c:v>
                </c:pt>
                <c:pt idx="6969">
                  <c:v>5.2841759606199998</c:v>
                </c:pt>
                <c:pt idx="6970">
                  <c:v>5.5786666519399999</c:v>
                </c:pt>
                <c:pt idx="6971">
                  <c:v>5.4584346679699998</c:v>
                </c:pt>
                <c:pt idx="6972">
                  <c:v>5.1623394757099996</c:v>
                </c:pt>
                <c:pt idx="6973">
                  <c:v>5.0342922595999999</c:v>
                </c:pt>
                <c:pt idx="6974">
                  <c:v>5.4296602086999997</c:v>
                </c:pt>
                <c:pt idx="6975">
                  <c:v>5.3024896857100003</c:v>
                </c:pt>
                <c:pt idx="6976">
                  <c:v>5.2751091079199997</c:v>
                </c:pt>
                <c:pt idx="6977">
                  <c:v>5.2822489314199998</c:v>
                </c:pt>
                <c:pt idx="6978">
                  <c:v>5.1344567252599997</c:v>
                </c:pt>
                <c:pt idx="6979">
                  <c:v>5.1361361877</c:v>
                </c:pt>
                <c:pt idx="6980">
                  <c:v>5.4845996170699998</c:v>
                </c:pt>
                <c:pt idx="6981">
                  <c:v>5.2289047256299996</c:v>
                </c:pt>
                <c:pt idx="6982">
                  <c:v>5.4537243876800003</c:v>
                </c:pt>
                <c:pt idx="6983">
                  <c:v>5.4780410496999998</c:v>
                </c:pt>
                <c:pt idx="6984">
                  <c:v>5.0297136977000001</c:v>
                </c:pt>
                <c:pt idx="6985">
                  <c:v>5.2069536003600003</c:v>
                </c:pt>
                <c:pt idx="6986">
                  <c:v>5.5282919884700004</c:v>
                </c:pt>
                <c:pt idx="6987">
                  <c:v>5.1506369753100003</c:v>
                </c:pt>
                <c:pt idx="6988">
                  <c:v>5.34412804882</c:v>
                </c:pt>
                <c:pt idx="6989">
                  <c:v>5.4004547801799996</c:v>
                </c:pt>
                <c:pt idx="6990">
                  <c:v>5.1084320061800002</c:v>
                </c:pt>
                <c:pt idx="6991">
                  <c:v>5.3365030201800003</c:v>
                </c:pt>
                <c:pt idx="6992">
                  <c:v>5.0566670697399996</c:v>
                </c:pt>
                <c:pt idx="6993">
                  <c:v>5.0516358977599998</c:v>
                </c:pt>
                <c:pt idx="6994">
                  <c:v>5.37146277109</c:v>
                </c:pt>
                <c:pt idx="6995">
                  <c:v>5.24796360725</c:v>
                </c:pt>
                <c:pt idx="6996">
                  <c:v>5.3215652718599999</c:v>
                </c:pt>
                <c:pt idx="6997">
                  <c:v>5.6079341291200002</c:v>
                </c:pt>
                <c:pt idx="6998">
                  <c:v>5.0440334182499997</c:v>
                </c:pt>
                <c:pt idx="6999">
                  <c:v>5.0808563770499999</c:v>
                </c:pt>
                <c:pt idx="7000">
                  <c:v>5.6210065492299996</c:v>
                </c:pt>
                <c:pt idx="7001">
                  <c:v>5.0967817792199996</c:v>
                </c:pt>
                <c:pt idx="7002">
                  <c:v>5.6158713695299998</c:v>
                </c:pt>
                <c:pt idx="7003">
                  <c:v>5.0513686185899997</c:v>
                </c:pt>
                <c:pt idx="7004">
                  <c:v>5.4549759601499996</c:v>
                </c:pt>
                <c:pt idx="7005">
                  <c:v>5.0296798406200001</c:v>
                </c:pt>
                <c:pt idx="7006">
                  <c:v>5.4071067519599998</c:v>
                </c:pt>
                <c:pt idx="7007">
                  <c:v>5.4609797717999999</c:v>
                </c:pt>
                <c:pt idx="7008">
                  <c:v>5.3810259876800002</c:v>
                </c:pt>
                <c:pt idx="7009">
                  <c:v>5.07154467274</c:v>
                </c:pt>
                <c:pt idx="7010">
                  <c:v>5.1305585696899998</c:v>
                </c:pt>
                <c:pt idx="7011">
                  <c:v>5.2393486606100002</c:v>
                </c:pt>
                <c:pt idx="7012">
                  <c:v>5.6020866660299999</c:v>
                </c:pt>
                <c:pt idx="7013">
                  <c:v>5.4512643680000004</c:v>
                </c:pt>
                <c:pt idx="7014">
                  <c:v>5.2768874833000003</c:v>
                </c:pt>
                <c:pt idx="7015">
                  <c:v>5.1056905087200004</c:v>
                </c:pt>
                <c:pt idx="7016">
                  <c:v>5.5156651869499997</c:v>
                </c:pt>
                <c:pt idx="7017">
                  <c:v>5.2270089447999997</c:v>
                </c:pt>
                <c:pt idx="7018">
                  <c:v>5.0843442592599999</c:v>
                </c:pt>
                <c:pt idx="7019">
                  <c:v>5.0557801827500004</c:v>
                </c:pt>
                <c:pt idx="7020">
                  <c:v>5.2137171388799999</c:v>
                </c:pt>
                <c:pt idx="7021">
                  <c:v>5.6022917593099999</c:v>
                </c:pt>
                <c:pt idx="7022">
                  <c:v>5.5104850380499997</c:v>
                </c:pt>
                <c:pt idx="7023">
                  <c:v>5.4845996170699998</c:v>
                </c:pt>
                <c:pt idx="7024">
                  <c:v>5.4687910233899997</c:v>
                </c:pt>
                <c:pt idx="7025">
                  <c:v>5.0784940891500003</c:v>
                </c:pt>
                <c:pt idx="7026">
                  <c:v>5.4584346679699998</c:v>
                </c:pt>
                <c:pt idx="7027">
                  <c:v>5.29598723359</c:v>
                </c:pt>
                <c:pt idx="7028">
                  <c:v>5.1637288613300001</c:v>
                </c:pt>
                <c:pt idx="7029">
                  <c:v>5.0764599122999998</c:v>
                </c:pt>
                <c:pt idx="7030">
                  <c:v>5.4811254183300004</c:v>
                </c:pt>
                <c:pt idx="7031">
                  <c:v>5.4422728540599996</c:v>
                </c:pt>
                <c:pt idx="7032">
                  <c:v>5.4611059180300003</c:v>
                </c:pt>
                <c:pt idx="7033">
                  <c:v>5.4607914333099998</c:v>
                </c:pt>
                <c:pt idx="7034">
                  <c:v>5.3973181698900001</c:v>
                </c:pt>
                <c:pt idx="7035">
                  <c:v>5.1524313587000004</c:v>
                </c:pt>
                <c:pt idx="7036">
                  <c:v>5.0732309116799996</c:v>
                </c:pt>
                <c:pt idx="7037">
                  <c:v>5.2991058740700003</c:v>
                </c:pt>
                <c:pt idx="7038">
                  <c:v>5.1050783594200002</c:v>
                </c:pt>
                <c:pt idx="7039">
                  <c:v>5.0496661071100002</c:v>
                </c:pt>
                <c:pt idx="7040">
                  <c:v>5.5022270356099998</c:v>
                </c:pt>
                <c:pt idx="7041">
                  <c:v>5.3406191531699996</c:v>
                </c:pt>
                <c:pt idx="7042">
                  <c:v>5.1791625005500004</c:v>
                </c:pt>
                <c:pt idx="7043">
                  <c:v>5.3621164056000001</c:v>
                </c:pt>
                <c:pt idx="7044">
                  <c:v>5.5072659107300002</c:v>
                </c:pt>
                <c:pt idx="7045">
                  <c:v>5.3919879951</c:v>
                </c:pt>
                <c:pt idx="7046">
                  <c:v>5.5167255592700002</c:v>
                </c:pt>
                <c:pt idx="7047">
                  <c:v>5.5095129605100004</c:v>
                </c:pt>
                <c:pt idx="7048">
                  <c:v>5.4570656770700001</c:v>
                </c:pt>
                <c:pt idx="7049">
                  <c:v>5.6079857200200003</c:v>
                </c:pt>
                <c:pt idx="7050">
                  <c:v>5.5146345906400001</c:v>
                </c:pt>
                <c:pt idx="7051">
                  <c:v>5.0607077188099998</c:v>
                </c:pt>
                <c:pt idx="7052">
                  <c:v>5.0897834874600001</c:v>
                </c:pt>
                <c:pt idx="7053">
                  <c:v>5.60907355263</c:v>
                </c:pt>
                <c:pt idx="7054">
                  <c:v>5.22289915078</c:v>
                </c:pt>
                <c:pt idx="7055">
                  <c:v>5.4845996170699998</c:v>
                </c:pt>
                <c:pt idx="7056">
                  <c:v>5.2096326999900002</c:v>
                </c:pt>
                <c:pt idx="7057">
                  <c:v>5.2833815240800002</c:v>
                </c:pt>
                <c:pt idx="7058">
                  <c:v>5.1210402659399996</c:v>
                </c:pt>
                <c:pt idx="7059">
                  <c:v>5.0539485884199999</c:v>
                </c:pt>
                <c:pt idx="7060">
                  <c:v>5.1708682574499996</c:v>
                </c:pt>
                <c:pt idx="7061">
                  <c:v>5.1749519670000002</c:v>
                </c:pt>
                <c:pt idx="7062">
                  <c:v>5.2595791585900002</c:v>
                </c:pt>
                <c:pt idx="7063">
                  <c:v>5.1665035711899998</c:v>
                </c:pt>
                <c:pt idx="7064">
                  <c:v>5.10485533697</c:v>
                </c:pt>
                <c:pt idx="7065">
                  <c:v>5.2348645870599997</c:v>
                </c:pt>
                <c:pt idx="7066">
                  <c:v>5.4221251743599996</c:v>
                </c:pt>
                <c:pt idx="7067">
                  <c:v>5.1198927914299999</c:v>
                </c:pt>
                <c:pt idx="7068">
                  <c:v>5.3858849939900004</c:v>
                </c:pt>
                <c:pt idx="7069">
                  <c:v>5.0743158894100002</c:v>
                </c:pt>
                <c:pt idx="7070">
                  <c:v>5.0173426699999997</c:v>
                </c:pt>
                <c:pt idx="7071">
                  <c:v>5.4792029810500003</c:v>
                </c:pt>
                <c:pt idx="7072">
                  <c:v>5.2169740234299997</c:v>
                </c:pt>
                <c:pt idx="7073">
                  <c:v>5.4131383065699996</c:v>
                </c:pt>
                <c:pt idx="7074">
                  <c:v>5.6022917593099999</c:v>
                </c:pt>
                <c:pt idx="7075">
                  <c:v>5.0177666922900004</c:v>
                </c:pt>
                <c:pt idx="7076">
                  <c:v>5.0173426699999997</c:v>
                </c:pt>
                <c:pt idx="7077">
                  <c:v>5.5773719746300001</c:v>
                </c:pt>
                <c:pt idx="7078">
                  <c:v>5.2289047256299996</c:v>
                </c:pt>
                <c:pt idx="7079">
                  <c:v>5.2197150274900004</c:v>
                </c:pt>
                <c:pt idx="7080">
                  <c:v>5.4866989334699996</c:v>
                </c:pt>
                <c:pt idx="7081">
                  <c:v>5.0285862516700002</c:v>
                </c:pt>
                <c:pt idx="7082">
                  <c:v>5.3056906584199997</c:v>
                </c:pt>
                <c:pt idx="7083">
                  <c:v>5.0542950068600003</c:v>
                </c:pt>
                <c:pt idx="7084">
                  <c:v>5.4787660174499999</c:v>
                </c:pt>
                <c:pt idx="7085">
                  <c:v>5.1854657884100002</c:v>
                </c:pt>
                <c:pt idx="7086">
                  <c:v>5.3604186689600004</c:v>
                </c:pt>
                <c:pt idx="7087">
                  <c:v>5.50762951936</c:v>
                </c:pt>
                <c:pt idx="7088">
                  <c:v>5.0761464786100001</c:v>
                </c:pt>
                <c:pt idx="7089">
                  <c:v>5.3239879061000002</c:v>
                </c:pt>
                <c:pt idx="7090">
                  <c:v>5.2982207242600001</c:v>
                </c:pt>
                <c:pt idx="7091">
                  <c:v>5.3076917954400002</c:v>
                </c:pt>
                <c:pt idx="7092">
                  <c:v>5.3767157811599997</c:v>
                </c:pt>
                <c:pt idx="7093">
                  <c:v>5.6056509171300002</c:v>
                </c:pt>
                <c:pt idx="7094">
                  <c:v>5.1353604266500001</c:v>
                </c:pt>
                <c:pt idx="7095">
                  <c:v>5.0539485884199999</c:v>
                </c:pt>
                <c:pt idx="7096">
                  <c:v>5.0186765094699997</c:v>
                </c:pt>
                <c:pt idx="7097">
                  <c:v>5.4811254183300004</c:v>
                </c:pt>
                <c:pt idx="7098">
                  <c:v>5.2768874833000003</c:v>
                </c:pt>
                <c:pt idx="7099">
                  <c:v>5.2768874833000003</c:v>
                </c:pt>
                <c:pt idx="7100">
                  <c:v>5.5235234741500001</c:v>
                </c:pt>
                <c:pt idx="7101">
                  <c:v>5.3438504912799996</c:v>
                </c:pt>
                <c:pt idx="7102">
                  <c:v>5.2927890389899996</c:v>
                </c:pt>
                <c:pt idx="7103">
                  <c:v>5.3721875677900002</c:v>
                </c:pt>
                <c:pt idx="7104">
                  <c:v>5.4866989334699996</c:v>
                </c:pt>
                <c:pt idx="7105">
                  <c:v>5.4360623232799998</c:v>
                </c:pt>
                <c:pt idx="7106">
                  <c:v>5.3301818557900003</c:v>
                </c:pt>
                <c:pt idx="7107">
                  <c:v>5.3368026443899996</c:v>
                </c:pt>
                <c:pt idx="7108">
                  <c:v>5.19734334308</c:v>
                </c:pt>
                <c:pt idx="7109">
                  <c:v>5.0759845635399996</c:v>
                </c:pt>
                <c:pt idx="7110">
                  <c:v>5.1399732974400001</c:v>
                </c:pt>
                <c:pt idx="7111">
                  <c:v>5.5914772688700003</c:v>
                </c:pt>
                <c:pt idx="7112">
                  <c:v>5.3369961934900001</c:v>
                </c:pt>
                <c:pt idx="7113">
                  <c:v>5.6157673638599999</c:v>
                </c:pt>
                <c:pt idx="7114">
                  <c:v>5.2695409838499998</c:v>
                </c:pt>
                <c:pt idx="7115">
                  <c:v>5.2883702242300004</c:v>
                </c:pt>
                <c:pt idx="7116">
                  <c:v>5.0437455257800003</c:v>
                </c:pt>
                <c:pt idx="7117">
                  <c:v>5.5717212978599999</c:v>
                </c:pt>
                <c:pt idx="7118">
                  <c:v>5.2444090215400001</c:v>
                </c:pt>
                <c:pt idx="7119">
                  <c:v>5.0600561658199998</c:v>
                </c:pt>
                <c:pt idx="7120">
                  <c:v>5.2767432365499998</c:v>
                </c:pt>
                <c:pt idx="7121">
                  <c:v>5.3939681867899996</c:v>
                </c:pt>
                <c:pt idx="7122">
                  <c:v>5.2357734266099998</c:v>
                </c:pt>
                <c:pt idx="7123">
                  <c:v>5.48825190177</c:v>
                </c:pt>
                <c:pt idx="7124">
                  <c:v>5.3406191531699996</c:v>
                </c:pt>
                <c:pt idx="7125">
                  <c:v>5.36378241292</c:v>
                </c:pt>
                <c:pt idx="7126">
                  <c:v>5.6161582064899997</c:v>
                </c:pt>
                <c:pt idx="7127">
                  <c:v>5.0960098829499998</c:v>
                </c:pt>
                <c:pt idx="7128">
                  <c:v>5.2270786574699999</c:v>
                </c:pt>
                <c:pt idx="7129">
                  <c:v>5.4748638858799996</c:v>
                </c:pt>
                <c:pt idx="7130">
                  <c:v>5.5664550087200002</c:v>
                </c:pt>
                <c:pt idx="7131">
                  <c:v>5.0361788030200003</c:v>
                </c:pt>
                <c:pt idx="7132">
                  <c:v>5.2984389699700003</c:v>
                </c:pt>
                <c:pt idx="7133">
                  <c:v>5.0171193918599997</c:v>
                </c:pt>
                <c:pt idx="7134">
                  <c:v>5.2460768372600004</c:v>
                </c:pt>
                <c:pt idx="7135">
                  <c:v>5.4291105181799999</c:v>
                </c:pt>
                <c:pt idx="7136">
                  <c:v>5.2695409838499998</c:v>
                </c:pt>
                <c:pt idx="7137">
                  <c:v>5.2235536825800004</c:v>
                </c:pt>
                <c:pt idx="7138">
                  <c:v>5.5393075665999998</c:v>
                </c:pt>
                <c:pt idx="7139">
                  <c:v>5.4350757745999996</c:v>
                </c:pt>
                <c:pt idx="7140">
                  <c:v>5.4512826131500001</c:v>
                </c:pt>
                <c:pt idx="7141">
                  <c:v>5.0209935918399999</c:v>
                </c:pt>
                <c:pt idx="7142">
                  <c:v>5.2645737074300003</c:v>
                </c:pt>
                <c:pt idx="7143">
                  <c:v>5.0196176357700004</c:v>
                </c:pt>
                <c:pt idx="7144">
                  <c:v>5.5424379619500002</c:v>
                </c:pt>
                <c:pt idx="7145">
                  <c:v>5.2398935147100003</c:v>
                </c:pt>
                <c:pt idx="7146">
                  <c:v>5.2609453012099996</c:v>
                </c:pt>
                <c:pt idx="7147">
                  <c:v>5.2142218270700003</c:v>
                </c:pt>
                <c:pt idx="7148">
                  <c:v>5.5754997690500003</c:v>
                </c:pt>
                <c:pt idx="7149">
                  <c:v>5.2234248168999997</c:v>
                </c:pt>
                <c:pt idx="7150">
                  <c:v>5.5259659193199999</c:v>
                </c:pt>
                <c:pt idx="7151">
                  <c:v>5.3716635295000001</c:v>
                </c:pt>
                <c:pt idx="7152">
                  <c:v>5.0732309116799996</c:v>
                </c:pt>
                <c:pt idx="7153">
                  <c:v>5.24796360725</c:v>
                </c:pt>
                <c:pt idx="7154">
                  <c:v>5.2720600157000002</c:v>
                </c:pt>
                <c:pt idx="7155">
                  <c:v>5.3730651870299999</c:v>
                </c:pt>
                <c:pt idx="7156">
                  <c:v>5.4946098110700001</c:v>
                </c:pt>
                <c:pt idx="7157">
                  <c:v>5.4178563087100002</c:v>
                </c:pt>
                <c:pt idx="7158">
                  <c:v>5.2932084658600003</c:v>
                </c:pt>
                <c:pt idx="7159">
                  <c:v>5.3719555231399996</c:v>
                </c:pt>
                <c:pt idx="7160">
                  <c:v>5.1843685990399999</c:v>
                </c:pt>
                <c:pt idx="7161">
                  <c:v>5.2114714044500001</c:v>
                </c:pt>
                <c:pt idx="7162">
                  <c:v>5.4083125970400001</c:v>
                </c:pt>
                <c:pt idx="7163">
                  <c:v>5.51304791958</c:v>
                </c:pt>
                <c:pt idx="7164">
                  <c:v>5.2622879024699998</c:v>
                </c:pt>
                <c:pt idx="7165">
                  <c:v>5.2822489314199998</c:v>
                </c:pt>
                <c:pt idx="7166">
                  <c:v>5.3719555231399996</c:v>
                </c:pt>
                <c:pt idx="7167">
                  <c:v>5.2438210734300004</c:v>
                </c:pt>
                <c:pt idx="7168">
                  <c:v>5.3202169650200002</c:v>
                </c:pt>
                <c:pt idx="7169">
                  <c:v>5.4607914333099998</c:v>
                </c:pt>
                <c:pt idx="7170">
                  <c:v>5.1190617756299996</c:v>
                </c:pt>
                <c:pt idx="7171">
                  <c:v>5.4982073812000003</c:v>
                </c:pt>
                <c:pt idx="7172">
                  <c:v>5.2732447982500004</c:v>
                </c:pt>
                <c:pt idx="7173">
                  <c:v>5.4622480299399996</c:v>
                </c:pt>
                <c:pt idx="7174">
                  <c:v>5.2872199433600002</c:v>
                </c:pt>
                <c:pt idx="7175">
                  <c:v>5.0608785325000003</c:v>
                </c:pt>
                <c:pt idx="7176">
                  <c:v>5.4923916583699999</c:v>
                </c:pt>
                <c:pt idx="7177">
                  <c:v>5.1506369753100003</c:v>
                </c:pt>
                <c:pt idx="7178">
                  <c:v>5.4845089109999998</c:v>
                </c:pt>
                <c:pt idx="7179">
                  <c:v>5.5245377268100002</c:v>
                </c:pt>
                <c:pt idx="7180">
                  <c:v>5.040242364</c:v>
                </c:pt>
                <c:pt idx="7181">
                  <c:v>5.4920776405199998</c:v>
                </c:pt>
                <c:pt idx="7182">
                  <c:v>5.1502906919200004</c:v>
                </c:pt>
                <c:pt idx="7183">
                  <c:v>5.1843685990399999</c:v>
                </c:pt>
                <c:pt idx="7184">
                  <c:v>5.0810394363700002</c:v>
                </c:pt>
                <c:pt idx="7185">
                  <c:v>5.0803878982199997</c:v>
                </c:pt>
                <c:pt idx="7186">
                  <c:v>5.2047006937000004</c:v>
                </c:pt>
                <c:pt idx="7187">
                  <c:v>5.2833815240800002</c:v>
                </c:pt>
                <c:pt idx="7188">
                  <c:v>5.2087610024800002</c:v>
                </c:pt>
                <c:pt idx="7189">
                  <c:v>5.2617865779799997</c:v>
                </c:pt>
                <c:pt idx="7190">
                  <c:v>5.34680633291</c:v>
                </c:pt>
                <c:pt idx="7191">
                  <c:v>5.0885770615699997</c:v>
                </c:pt>
                <c:pt idx="7192">
                  <c:v>5.2261023446500001</c:v>
                </c:pt>
                <c:pt idx="7193">
                  <c:v>5.4578681445399999</c:v>
                </c:pt>
                <c:pt idx="7194">
                  <c:v>5.0133886686600002</c:v>
                </c:pt>
                <c:pt idx="7195">
                  <c:v>5.0607642790699998</c:v>
                </c:pt>
                <c:pt idx="7196">
                  <c:v>5.1190617756299996</c:v>
                </c:pt>
                <c:pt idx="7197">
                  <c:v>5.15226999303</c:v>
                </c:pt>
                <c:pt idx="7198">
                  <c:v>5.3635352287</c:v>
                </c:pt>
                <c:pt idx="7199">
                  <c:v>5.3438504912799996</c:v>
                </c:pt>
                <c:pt idx="7200">
                  <c:v>5.33371019333</c:v>
                </c:pt>
                <c:pt idx="7201">
                  <c:v>5.1877787524399999</c:v>
                </c:pt>
                <c:pt idx="7202">
                  <c:v>5.2150290333699996</c:v>
                </c:pt>
                <c:pt idx="7203">
                  <c:v>5.3984066630300003</c:v>
                </c:pt>
                <c:pt idx="7204">
                  <c:v>5.47990411422</c:v>
                </c:pt>
                <c:pt idx="7205">
                  <c:v>5.0437455257800003</c:v>
                </c:pt>
                <c:pt idx="7206">
                  <c:v>5.2093624508999996</c:v>
                </c:pt>
                <c:pt idx="7207">
                  <c:v>5.58196243102</c:v>
                </c:pt>
                <c:pt idx="7208">
                  <c:v>5.3475731598199996</c:v>
                </c:pt>
                <c:pt idx="7209">
                  <c:v>5.1479817733999997</c:v>
                </c:pt>
                <c:pt idx="7210">
                  <c:v>5.0186765094699997</c:v>
                </c:pt>
                <c:pt idx="7211">
                  <c:v>5.0230094488399999</c:v>
                </c:pt>
                <c:pt idx="7212">
                  <c:v>5.06372383269</c:v>
                </c:pt>
                <c:pt idx="7213">
                  <c:v>5.2631929659100001</c:v>
                </c:pt>
                <c:pt idx="7214">
                  <c:v>5.5914772688700003</c:v>
                </c:pt>
                <c:pt idx="7215">
                  <c:v>5.0496661071100002</c:v>
                </c:pt>
                <c:pt idx="7216">
                  <c:v>5.1070630829899999</c:v>
                </c:pt>
                <c:pt idx="7217">
                  <c:v>5.4775218539799999</c:v>
                </c:pt>
                <c:pt idx="7218">
                  <c:v>5.5284376690399997</c:v>
                </c:pt>
                <c:pt idx="7219">
                  <c:v>5.3024896857100003</c:v>
                </c:pt>
                <c:pt idx="7220">
                  <c:v>5.4101589519999997</c:v>
                </c:pt>
                <c:pt idx="7221">
                  <c:v>5.0576258369599998</c:v>
                </c:pt>
                <c:pt idx="7222">
                  <c:v>5.5571599432300003</c:v>
                </c:pt>
                <c:pt idx="7223">
                  <c:v>5.0715007806000001</c:v>
                </c:pt>
                <c:pt idx="7224">
                  <c:v>5.5877827361600003</c:v>
                </c:pt>
                <c:pt idx="7225">
                  <c:v>5.0173426699999997</c:v>
                </c:pt>
                <c:pt idx="7226">
                  <c:v>5.5542558095199999</c:v>
                </c:pt>
                <c:pt idx="7227">
                  <c:v>5.47064758404</c:v>
                </c:pt>
                <c:pt idx="7228">
                  <c:v>5.4512826131500001</c:v>
                </c:pt>
                <c:pt idx="7229">
                  <c:v>5.4074493664299998</c:v>
                </c:pt>
                <c:pt idx="7230">
                  <c:v>5.4434736686300003</c:v>
                </c:pt>
                <c:pt idx="7231">
                  <c:v>5.2527160217800004</c:v>
                </c:pt>
                <c:pt idx="7232">
                  <c:v>5.5891923124099998</c:v>
                </c:pt>
                <c:pt idx="7233">
                  <c:v>5.6152383886299999</c:v>
                </c:pt>
                <c:pt idx="7234">
                  <c:v>5.4591495158300001</c:v>
                </c:pt>
                <c:pt idx="7235">
                  <c:v>5.3515130476100001</c:v>
                </c:pt>
                <c:pt idx="7236">
                  <c:v>5.07154467274</c:v>
                </c:pt>
                <c:pt idx="7237">
                  <c:v>5.5303943690399997</c:v>
                </c:pt>
                <c:pt idx="7238">
                  <c:v>5.3635023696699999</c:v>
                </c:pt>
                <c:pt idx="7239">
                  <c:v>5.1093376356700002</c:v>
                </c:pt>
                <c:pt idx="7240">
                  <c:v>5.3294877088700003</c:v>
                </c:pt>
                <c:pt idx="7241">
                  <c:v>5.3438504912799996</c:v>
                </c:pt>
                <c:pt idx="7242">
                  <c:v>5.2087610024800002</c:v>
                </c:pt>
                <c:pt idx="7243">
                  <c:v>5.49832195743</c:v>
                </c:pt>
                <c:pt idx="7244">
                  <c:v>5.5542558095199999</c:v>
                </c:pt>
                <c:pt idx="7245">
                  <c:v>5.0195532260200002</c:v>
                </c:pt>
                <c:pt idx="7246">
                  <c:v>5.56354789342</c:v>
                </c:pt>
                <c:pt idx="7247">
                  <c:v>5.1524313587000004</c:v>
                </c:pt>
                <c:pt idx="7248">
                  <c:v>5.0516358977599998</c:v>
                </c:pt>
                <c:pt idx="7249">
                  <c:v>5.4866989334699996</c:v>
                </c:pt>
                <c:pt idx="7250">
                  <c:v>5.4353800226100004</c:v>
                </c:pt>
                <c:pt idx="7251">
                  <c:v>5.1506369753100003</c:v>
                </c:pt>
                <c:pt idx="7252">
                  <c:v>5.0828205241599997</c:v>
                </c:pt>
                <c:pt idx="7253">
                  <c:v>5.3294877088700003</c:v>
                </c:pt>
                <c:pt idx="7254">
                  <c:v>5.07336266124</c:v>
                </c:pt>
                <c:pt idx="7255">
                  <c:v>5.3837287629399997</c:v>
                </c:pt>
                <c:pt idx="7256">
                  <c:v>5.2179880684000004</c:v>
                </c:pt>
                <c:pt idx="7257">
                  <c:v>5.0784940891500003</c:v>
                </c:pt>
                <c:pt idx="7258">
                  <c:v>5.3730651870299999</c:v>
                </c:pt>
                <c:pt idx="7259">
                  <c:v>5.1662666650900002</c:v>
                </c:pt>
                <c:pt idx="7260">
                  <c:v>5.3033892334399999</c:v>
                </c:pt>
                <c:pt idx="7261">
                  <c:v>5.3438504912799996</c:v>
                </c:pt>
                <c:pt idx="7262">
                  <c:v>5.2223516634499996</c:v>
                </c:pt>
                <c:pt idx="7263">
                  <c:v>5.6000076424699996</c:v>
                </c:pt>
                <c:pt idx="7264">
                  <c:v>5.0393667955000003</c:v>
                </c:pt>
                <c:pt idx="7265">
                  <c:v>5.6157673638599999</c:v>
                </c:pt>
                <c:pt idx="7266">
                  <c:v>5.0513686185899997</c:v>
                </c:pt>
                <c:pt idx="7267">
                  <c:v>5.3099208085400003</c:v>
                </c:pt>
                <c:pt idx="7268">
                  <c:v>5.4845996170699998</c:v>
                </c:pt>
                <c:pt idx="7269">
                  <c:v>5.2037090036400002</c:v>
                </c:pt>
                <c:pt idx="7270">
                  <c:v>5.3178357059400003</c:v>
                </c:pt>
                <c:pt idx="7271">
                  <c:v>5.0361788030200003</c:v>
                </c:pt>
                <c:pt idx="7272">
                  <c:v>5.5224141012299999</c:v>
                </c:pt>
                <c:pt idx="7273">
                  <c:v>5.2065646797099996</c:v>
                </c:pt>
                <c:pt idx="7274">
                  <c:v>5.1794708325399998</c:v>
                </c:pt>
                <c:pt idx="7275">
                  <c:v>5.08851263753</c:v>
                </c:pt>
                <c:pt idx="7276">
                  <c:v>5.2027363796300001</c:v>
                </c:pt>
                <c:pt idx="7277">
                  <c:v>5.5811994183899998</c:v>
                </c:pt>
                <c:pt idx="7278">
                  <c:v>5.36378241292</c:v>
                </c:pt>
                <c:pt idx="7279">
                  <c:v>5.2726905639600004</c:v>
                </c:pt>
                <c:pt idx="7280">
                  <c:v>5.0308049124099998</c:v>
                </c:pt>
                <c:pt idx="7281">
                  <c:v>5.3635573024000003</c:v>
                </c:pt>
                <c:pt idx="7282">
                  <c:v>5.0808527010700004</c:v>
                </c:pt>
                <c:pt idx="7283">
                  <c:v>5.1700478902900002</c:v>
                </c:pt>
                <c:pt idx="7284">
                  <c:v>5.4181204268099998</c:v>
                </c:pt>
                <c:pt idx="7285">
                  <c:v>5.3489928204000003</c:v>
                </c:pt>
                <c:pt idx="7286">
                  <c:v>5.2720600157000002</c:v>
                </c:pt>
                <c:pt idx="7287">
                  <c:v>5.48825190177</c:v>
                </c:pt>
                <c:pt idx="7288">
                  <c:v>5.3355660358500003</c:v>
                </c:pt>
                <c:pt idx="7289">
                  <c:v>5.51304791958</c:v>
                </c:pt>
                <c:pt idx="7290">
                  <c:v>5.0897834874600001</c:v>
                </c:pt>
                <c:pt idx="7291">
                  <c:v>5.1623010951300001</c:v>
                </c:pt>
                <c:pt idx="7292">
                  <c:v>5.1300152131600001</c:v>
                </c:pt>
                <c:pt idx="7293">
                  <c:v>5.2703501992800001</c:v>
                </c:pt>
                <c:pt idx="7294">
                  <c:v>5.3099208085400003</c:v>
                </c:pt>
                <c:pt idx="7295">
                  <c:v>5.0761464786100001</c:v>
                </c:pt>
                <c:pt idx="7296">
                  <c:v>5.3276917153400003</c:v>
                </c:pt>
                <c:pt idx="7297">
                  <c:v>5.06372383269</c:v>
                </c:pt>
                <c:pt idx="7298">
                  <c:v>5.3489928204000003</c:v>
                </c:pt>
                <c:pt idx="7299">
                  <c:v>5.3975959634499997</c:v>
                </c:pt>
                <c:pt idx="7300">
                  <c:v>5.3767157811599997</c:v>
                </c:pt>
                <c:pt idx="7301">
                  <c:v>5.2351034803600003</c:v>
                </c:pt>
                <c:pt idx="7302">
                  <c:v>5.2343777889699998</c:v>
                </c:pt>
                <c:pt idx="7303">
                  <c:v>5.0199554822900003</c:v>
                </c:pt>
                <c:pt idx="7304">
                  <c:v>5.21027772343</c:v>
                </c:pt>
                <c:pt idx="7305">
                  <c:v>5.2206695199000004</c:v>
                </c:pt>
                <c:pt idx="7306">
                  <c:v>5.4371745884199996</c:v>
                </c:pt>
                <c:pt idx="7307">
                  <c:v>5.0759845635399996</c:v>
                </c:pt>
                <c:pt idx="7308">
                  <c:v>5.4437334366499996</c:v>
                </c:pt>
                <c:pt idx="7309">
                  <c:v>5.47052093881</c:v>
                </c:pt>
                <c:pt idx="7310">
                  <c:v>5.16066414351</c:v>
                </c:pt>
                <c:pt idx="7311">
                  <c:v>5.19437369103</c:v>
                </c:pt>
                <c:pt idx="7312">
                  <c:v>5.0218573335299999</c:v>
                </c:pt>
                <c:pt idx="7313">
                  <c:v>5.2270786574699999</c:v>
                </c:pt>
                <c:pt idx="7314">
                  <c:v>5.1128259105199998</c:v>
                </c:pt>
                <c:pt idx="7315">
                  <c:v>5.3741903575399999</c:v>
                </c:pt>
                <c:pt idx="7316">
                  <c:v>5.0784940891500003</c:v>
                </c:pt>
                <c:pt idx="7317">
                  <c:v>5.0606682435200003</c:v>
                </c:pt>
                <c:pt idx="7318">
                  <c:v>5.5362608824199997</c:v>
                </c:pt>
                <c:pt idx="7319">
                  <c:v>5.1020981033300004</c:v>
                </c:pt>
                <c:pt idx="7320">
                  <c:v>5.0326508295599997</c:v>
                </c:pt>
                <c:pt idx="7321">
                  <c:v>5.0600561658199998</c:v>
                </c:pt>
                <c:pt idx="7322">
                  <c:v>5.4302374667900004</c:v>
                </c:pt>
                <c:pt idx="7323">
                  <c:v>5.1077002573000003</c:v>
                </c:pt>
                <c:pt idx="7324">
                  <c:v>5.3973181698900001</c:v>
                </c:pt>
                <c:pt idx="7325">
                  <c:v>5.0600561658199998</c:v>
                </c:pt>
                <c:pt idx="7326">
                  <c:v>5.0313660686599997</c:v>
                </c:pt>
                <c:pt idx="7327">
                  <c:v>5.3919879951</c:v>
                </c:pt>
                <c:pt idx="7328">
                  <c:v>5.5625557478900003</c:v>
                </c:pt>
                <c:pt idx="7329">
                  <c:v>5.2947656383600004</c:v>
                </c:pt>
                <c:pt idx="7330">
                  <c:v>5.2631929659100001</c:v>
                </c:pt>
                <c:pt idx="7331">
                  <c:v>5.08851263753</c:v>
                </c:pt>
                <c:pt idx="7332">
                  <c:v>5.0172498113500001</c:v>
                </c:pt>
                <c:pt idx="7333">
                  <c:v>5.0199554822900003</c:v>
                </c:pt>
                <c:pt idx="7334">
                  <c:v>5.4955915038900001</c:v>
                </c:pt>
                <c:pt idx="7335">
                  <c:v>5.4352929025799996</c:v>
                </c:pt>
                <c:pt idx="7336">
                  <c:v>5.18369960281</c:v>
                </c:pt>
                <c:pt idx="7337">
                  <c:v>5.1505254917899999</c:v>
                </c:pt>
                <c:pt idx="7338">
                  <c:v>5.0413614388100001</c:v>
                </c:pt>
                <c:pt idx="7339">
                  <c:v>5.4259075464500004</c:v>
                </c:pt>
                <c:pt idx="7340">
                  <c:v>5.2467283026400002</c:v>
                </c:pt>
                <c:pt idx="7341">
                  <c:v>5.1780231164100003</c:v>
                </c:pt>
                <c:pt idx="7342">
                  <c:v>5.3922050532699997</c:v>
                </c:pt>
                <c:pt idx="7343">
                  <c:v>5.6020866660299999</c:v>
                </c:pt>
                <c:pt idx="7344">
                  <c:v>5.5035186342699998</c:v>
                </c:pt>
                <c:pt idx="7345">
                  <c:v>5.3185770123699996</c:v>
                </c:pt>
                <c:pt idx="7346">
                  <c:v>5.6161582064899997</c:v>
                </c:pt>
                <c:pt idx="7347">
                  <c:v>5.4596376056300002</c:v>
                </c:pt>
                <c:pt idx="7348">
                  <c:v>5.0440334182499997</c:v>
                </c:pt>
                <c:pt idx="7349">
                  <c:v>5.2703501992800001</c:v>
                </c:pt>
                <c:pt idx="7350">
                  <c:v>5.5743078050700001</c:v>
                </c:pt>
                <c:pt idx="7351">
                  <c:v>5.5362608824199997</c:v>
                </c:pt>
                <c:pt idx="7352">
                  <c:v>5.4218676997099999</c:v>
                </c:pt>
                <c:pt idx="7353">
                  <c:v>5.2975326017400004</c:v>
                </c:pt>
                <c:pt idx="7354">
                  <c:v>5.4083125970400001</c:v>
                </c:pt>
                <c:pt idx="7355">
                  <c:v>5.0810394363700002</c:v>
                </c:pt>
                <c:pt idx="7356">
                  <c:v>5.1720646402000003</c:v>
                </c:pt>
                <c:pt idx="7357">
                  <c:v>5.1449293136499996</c:v>
                </c:pt>
                <c:pt idx="7358">
                  <c:v>5.2927890389899996</c:v>
                </c:pt>
                <c:pt idx="7359">
                  <c:v>5.4698667057800003</c:v>
                </c:pt>
                <c:pt idx="7360">
                  <c:v>5.3732601144099998</c:v>
                </c:pt>
                <c:pt idx="7361">
                  <c:v>5.2506982474399999</c:v>
                </c:pt>
                <c:pt idx="7362">
                  <c:v>5.0613145882400001</c:v>
                </c:pt>
                <c:pt idx="7363">
                  <c:v>5.5546156590900004</c:v>
                </c:pt>
                <c:pt idx="7364">
                  <c:v>5.0496661071100002</c:v>
                </c:pt>
                <c:pt idx="7365">
                  <c:v>5.3332688574200002</c:v>
                </c:pt>
                <c:pt idx="7366">
                  <c:v>5.4748638858799996</c:v>
                </c:pt>
                <c:pt idx="7367">
                  <c:v>5.5095129605100004</c:v>
                </c:pt>
                <c:pt idx="7368">
                  <c:v>5.0967817792199996</c:v>
                </c:pt>
                <c:pt idx="7369">
                  <c:v>5.2915184022500004</c:v>
                </c:pt>
                <c:pt idx="7370">
                  <c:v>5.5947149255799999</c:v>
                </c:pt>
                <c:pt idx="7371">
                  <c:v>5.2527160217800004</c:v>
                </c:pt>
                <c:pt idx="7372">
                  <c:v>5.2046638881799998</c:v>
                </c:pt>
                <c:pt idx="7373">
                  <c:v>5.5289988252700004</c:v>
                </c:pt>
                <c:pt idx="7374">
                  <c:v>5.3475731598199996</c:v>
                </c:pt>
                <c:pt idx="7375">
                  <c:v>5.1074539339799996</c:v>
                </c:pt>
                <c:pt idx="7376">
                  <c:v>5.3056906584199997</c:v>
                </c:pt>
                <c:pt idx="7377">
                  <c:v>5.2461126339500002</c:v>
                </c:pt>
                <c:pt idx="7378">
                  <c:v>5.2409296048199998</c:v>
                </c:pt>
                <c:pt idx="7379">
                  <c:v>5.5219900122799999</c:v>
                </c:pt>
                <c:pt idx="7380">
                  <c:v>5.1050783594200002</c:v>
                </c:pt>
                <c:pt idx="7381">
                  <c:v>5.3152316504300003</c:v>
                </c:pt>
                <c:pt idx="7382">
                  <c:v>5.46110083698</c:v>
                </c:pt>
                <c:pt idx="7383">
                  <c:v>5.0437476429399997</c:v>
                </c:pt>
                <c:pt idx="7384">
                  <c:v>5.0613031813199996</c:v>
                </c:pt>
                <c:pt idx="7385">
                  <c:v>5.1128259105199998</c:v>
                </c:pt>
                <c:pt idx="7386">
                  <c:v>5.0715007806000001</c:v>
                </c:pt>
                <c:pt idx="7387">
                  <c:v>5.2978875832299996</c:v>
                </c:pt>
                <c:pt idx="7388">
                  <c:v>5.0361788030200003</c:v>
                </c:pt>
                <c:pt idx="7389">
                  <c:v>5.2513641678000003</c:v>
                </c:pt>
                <c:pt idx="7390">
                  <c:v>5.5414489146600001</c:v>
                </c:pt>
                <c:pt idx="7391">
                  <c:v>5.0828205241599997</c:v>
                </c:pt>
                <c:pt idx="7392">
                  <c:v>5.5303943690399997</c:v>
                </c:pt>
                <c:pt idx="7393">
                  <c:v>5.2838914465900002</c:v>
                </c:pt>
                <c:pt idx="7394">
                  <c:v>5.2223516634499996</c:v>
                </c:pt>
                <c:pt idx="7395">
                  <c:v>5.3294877088700003</c:v>
                </c:pt>
                <c:pt idx="7396">
                  <c:v>5.1160582703699999</c:v>
                </c:pt>
                <c:pt idx="7397">
                  <c:v>5.0978451908700002</c:v>
                </c:pt>
                <c:pt idx="7398">
                  <c:v>5.5095129605100004</c:v>
                </c:pt>
                <c:pt idx="7399">
                  <c:v>5.0715007806000001</c:v>
                </c:pt>
                <c:pt idx="7400">
                  <c:v>5.5195838012199996</c:v>
                </c:pt>
                <c:pt idx="7401">
                  <c:v>5.6006275829799996</c:v>
                </c:pt>
                <c:pt idx="7402">
                  <c:v>5.2261023446500001</c:v>
                </c:pt>
                <c:pt idx="7403">
                  <c:v>5.1054141549400001</c:v>
                </c:pt>
                <c:pt idx="7404">
                  <c:v>5.6210065492299996</c:v>
                </c:pt>
                <c:pt idx="7405">
                  <c:v>5.1997695191900002</c:v>
                </c:pt>
                <c:pt idx="7406">
                  <c:v>5.46110083698</c:v>
                </c:pt>
                <c:pt idx="7407">
                  <c:v>5.5597340984999999</c:v>
                </c:pt>
                <c:pt idx="7408">
                  <c:v>5.48825190177</c:v>
                </c:pt>
                <c:pt idx="7409">
                  <c:v>5.3033605751800001</c:v>
                </c:pt>
                <c:pt idx="7410">
                  <c:v>5.4624089312499997</c:v>
                </c:pt>
                <c:pt idx="7411">
                  <c:v>5.1545110316400002</c:v>
                </c:pt>
                <c:pt idx="7412">
                  <c:v>5.3635352287</c:v>
                </c:pt>
                <c:pt idx="7413">
                  <c:v>5.5291428470500001</c:v>
                </c:pt>
                <c:pt idx="7414">
                  <c:v>5.3666504054799997</c:v>
                </c:pt>
                <c:pt idx="7415">
                  <c:v>5.4807673037900004</c:v>
                </c:pt>
                <c:pt idx="7416">
                  <c:v>5.4037179490599998</c:v>
                </c:pt>
                <c:pt idx="7417">
                  <c:v>5.1396974470899996</c:v>
                </c:pt>
                <c:pt idx="7418">
                  <c:v>5.2180521504400001</c:v>
                </c:pt>
                <c:pt idx="7419">
                  <c:v>5.5154051649999998</c:v>
                </c:pt>
                <c:pt idx="7420">
                  <c:v>5.5028656821800004</c:v>
                </c:pt>
                <c:pt idx="7421">
                  <c:v>5.5925813566800002</c:v>
                </c:pt>
                <c:pt idx="7422">
                  <c:v>5.2169740234299997</c:v>
                </c:pt>
                <c:pt idx="7423">
                  <c:v>5.2767432365499998</c:v>
                </c:pt>
                <c:pt idx="7424">
                  <c:v>5.0715579438500002</c:v>
                </c:pt>
                <c:pt idx="7425">
                  <c:v>5.4535734904600002</c:v>
                </c:pt>
                <c:pt idx="7426">
                  <c:v>5.6085735132099996</c:v>
                </c:pt>
                <c:pt idx="7427">
                  <c:v>5.1662666650900002</c:v>
                </c:pt>
                <c:pt idx="7428">
                  <c:v>5.4030591919099997</c:v>
                </c:pt>
                <c:pt idx="7429">
                  <c:v>5.5410902653600003</c:v>
                </c:pt>
                <c:pt idx="7430">
                  <c:v>5.0547262455400004</c:v>
                </c:pt>
                <c:pt idx="7431">
                  <c:v>5.3810259876800002</c:v>
                </c:pt>
                <c:pt idx="7432">
                  <c:v>5.0761464786100001</c:v>
                </c:pt>
                <c:pt idx="7433">
                  <c:v>5.0165121937599997</c:v>
                </c:pt>
                <c:pt idx="7434">
                  <c:v>5.1198927914299999</c:v>
                </c:pt>
                <c:pt idx="7435">
                  <c:v>5.2113873052599997</c:v>
                </c:pt>
                <c:pt idx="7436">
                  <c:v>5.1524313587000004</c:v>
                </c:pt>
                <c:pt idx="7437">
                  <c:v>5.6148587248800004</c:v>
                </c:pt>
                <c:pt idx="7438">
                  <c:v>5.4829908764999997</c:v>
                </c:pt>
                <c:pt idx="7439">
                  <c:v>5.2272919304799998</c:v>
                </c:pt>
                <c:pt idx="7440">
                  <c:v>5.0865849077999998</c:v>
                </c:pt>
                <c:pt idx="7441">
                  <c:v>5.1485532457999996</c:v>
                </c:pt>
                <c:pt idx="7442">
                  <c:v>5.0218573335299999</c:v>
                </c:pt>
                <c:pt idx="7443">
                  <c:v>5.51623588027</c:v>
                </c:pt>
                <c:pt idx="7444">
                  <c:v>5.1618016203900003</c:v>
                </c:pt>
                <c:pt idx="7445">
                  <c:v>5.1506369753100003</c:v>
                </c:pt>
                <c:pt idx="7446">
                  <c:v>5.0162870095000001</c:v>
                </c:pt>
                <c:pt idx="7447">
                  <c:v>5.1898246185300003</c:v>
                </c:pt>
                <c:pt idx="7448">
                  <c:v>5.5826992648499996</c:v>
                </c:pt>
                <c:pt idx="7449">
                  <c:v>5.2885142035400001</c:v>
                </c:pt>
                <c:pt idx="7450">
                  <c:v>5.2113873052599997</c:v>
                </c:pt>
                <c:pt idx="7451">
                  <c:v>5.5982616353600001</c:v>
                </c:pt>
                <c:pt idx="7452">
                  <c:v>5.3849249527599996</c:v>
                </c:pt>
                <c:pt idx="7453">
                  <c:v>5.2513641678000003</c:v>
                </c:pt>
                <c:pt idx="7454">
                  <c:v>5.5083301138199996</c:v>
                </c:pt>
                <c:pt idx="7455">
                  <c:v>5.0918461746499997</c:v>
                </c:pt>
                <c:pt idx="7456">
                  <c:v>5.2180521504400001</c:v>
                </c:pt>
                <c:pt idx="7457">
                  <c:v>5.1998430785099998</c:v>
                </c:pt>
                <c:pt idx="7458">
                  <c:v>5.4778847478500001</c:v>
                </c:pt>
                <c:pt idx="7459">
                  <c:v>5.34697869742</c:v>
                </c:pt>
                <c:pt idx="7460">
                  <c:v>5.21470733571</c:v>
                </c:pt>
                <c:pt idx="7461">
                  <c:v>5.57257206362</c:v>
                </c:pt>
                <c:pt idx="7462">
                  <c:v>5.0759845635399996</c:v>
                </c:pt>
                <c:pt idx="7463">
                  <c:v>5.2036640628399997</c:v>
                </c:pt>
                <c:pt idx="7464">
                  <c:v>5.0437455257800003</c:v>
                </c:pt>
                <c:pt idx="7465">
                  <c:v>5.1678067654299999</c:v>
                </c:pt>
                <c:pt idx="7466">
                  <c:v>5.3277394545199996</c:v>
                </c:pt>
                <c:pt idx="7467">
                  <c:v>5.3908933235100003</c:v>
                </c:pt>
                <c:pt idx="7468">
                  <c:v>5.0960098829499998</c:v>
                </c:pt>
                <c:pt idx="7469">
                  <c:v>5.0813822798499997</c:v>
                </c:pt>
                <c:pt idx="7470">
                  <c:v>5.4668971479700001</c:v>
                </c:pt>
                <c:pt idx="7471">
                  <c:v>5.60907355263</c:v>
                </c:pt>
                <c:pt idx="7472">
                  <c:v>5.2234248168999997</c:v>
                </c:pt>
                <c:pt idx="7473">
                  <c:v>5.3024896857100003</c:v>
                </c:pt>
                <c:pt idx="7474">
                  <c:v>5.3340548786699999</c:v>
                </c:pt>
                <c:pt idx="7475">
                  <c:v>5.2979369224499999</c:v>
                </c:pt>
                <c:pt idx="7476">
                  <c:v>5.4291105181799999</c:v>
                </c:pt>
                <c:pt idx="7477">
                  <c:v>5.0542950068600003</c:v>
                </c:pt>
                <c:pt idx="7478">
                  <c:v>5.5324608123600001</c:v>
                </c:pt>
                <c:pt idx="7479">
                  <c:v>5.4495212100300003</c:v>
                </c:pt>
                <c:pt idx="7480">
                  <c:v>5.3076917954400002</c:v>
                </c:pt>
                <c:pt idx="7481">
                  <c:v>5.36378241292</c:v>
                </c:pt>
                <c:pt idx="7482">
                  <c:v>5.5063574416899996</c:v>
                </c:pt>
                <c:pt idx="7483">
                  <c:v>5.0254024195999998</c:v>
                </c:pt>
                <c:pt idx="7484">
                  <c:v>5.3919879951</c:v>
                </c:pt>
                <c:pt idx="7485">
                  <c:v>5.4382398971099999</c:v>
                </c:pt>
                <c:pt idx="7486">
                  <c:v>5.4283900231400004</c:v>
                </c:pt>
                <c:pt idx="7487">
                  <c:v>5.51745364754</c:v>
                </c:pt>
                <c:pt idx="7488">
                  <c:v>5.38105874732</c:v>
                </c:pt>
                <c:pt idx="7489">
                  <c:v>5.1019274453700003</c:v>
                </c:pt>
                <c:pt idx="7490">
                  <c:v>5.1386728023900003</c:v>
                </c:pt>
                <c:pt idx="7491">
                  <c:v>5.3033605751800001</c:v>
                </c:pt>
                <c:pt idx="7492">
                  <c:v>5.46110083698</c:v>
                </c:pt>
                <c:pt idx="7493">
                  <c:v>5.2737235289899997</c:v>
                </c:pt>
                <c:pt idx="7494">
                  <c:v>5.1056905087200004</c:v>
                </c:pt>
                <c:pt idx="7495">
                  <c:v>5.04656586681</c:v>
                </c:pt>
                <c:pt idx="7496">
                  <c:v>5.0784940891500003</c:v>
                </c:pt>
                <c:pt idx="7497">
                  <c:v>5.5060645165600004</c:v>
                </c:pt>
                <c:pt idx="7498">
                  <c:v>5.56354789342</c:v>
                </c:pt>
                <c:pt idx="7499">
                  <c:v>5.3188414451300003</c:v>
                </c:pt>
                <c:pt idx="7500">
                  <c:v>5.0743158894100002</c:v>
                </c:pt>
                <c:pt idx="7501">
                  <c:v>5.0296798406200001</c:v>
                </c:pt>
                <c:pt idx="7502">
                  <c:v>5.5669865314300004</c:v>
                </c:pt>
                <c:pt idx="7503">
                  <c:v>5.10093805078</c:v>
                </c:pt>
                <c:pt idx="7504">
                  <c:v>5.5790872413699999</c:v>
                </c:pt>
                <c:pt idx="7505">
                  <c:v>5.4410478304699996</c:v>
                </c:pt>
                <c:pt idx="7506">
                  <c:v>5.5324608123600001</c:v>
                </c:pt>
                <c:pt idx="7507">
                  <c:v>5.3583746737800002</c:v>
                </c:pt>
                <c:pt idx="7508">
                  <c:v>5.4803307025099999</c:v>
                </c:pt>
                <c:pt idx="7509">
                  <c:v>5.2768874833000003</c:v>
                </c:pt>
                <c:pt idx="7510">
                  <c:v>5.33081532935</c:v>
                </c:pt>
                <c:pt idx="7511">
                  <c:v>5.0437476429399997</c:v>
                </c:pt>
                <c:pt idx="7512">
                  <c:v>5.1276941489599999</c:v>
                </c:pt>
                <c:pt idx="7513">
                  <c:v>5.0186765094699997</c:v>
                </c:pt>
                <c:pt idx="7514">
                  <c:v>5.1485532457999996</c:v>
                </c:pt>
                <c:pt idx="7515">
                  <c:v>5.0496661071100002</c:v>
                </c:pt>
                <c:pt idx="7516">
                  <c:v>5.1780231164100003</c:v>
                </c:pt>
                <c:pt idx="7517">
                  <c:v>5.4353800226100004</c:v>
                </c:pt>
                <c:pt idx="7518">
                  <c:v>5.4018201113800002</c:v>
                </c:pt>
                <c:pt idx="7519">
                  <c:v>5.4352929025799996</c:v>
                </c:pt>
                <c:pt idx="7520">
                  <c:v>5.3973181698900001</c:v>
                </c:pt>
                <c:pt idx="7521">
                  <c:v>5.1623010951300001</c:v>
                </c:pt>
                <c:pt idx="7522">
                  <c:v>5.1333123162099996</c:v>
                </c:pt>
                <c:pt idx="7523">
                  <c:v>5.03182567049</c:v>
                </c:pt>
                <c:pt idx="7524">
                  <c:v>5.1485532457999996</c:v>
                </c:pt>
                <c:pt idx="7525">
                  <c:v>5.4071067519599998</c:v>
                </c:pt>
                <c:pt idx="7526">
                  <c:v>5.4490345446799999</c:v>
                </c:pt>
                <c:pt idx="7527">
                  <c:v>5.6103218092600002</c:v>
                </c:pt>
                <c:pt idx="7528">
                  <c:v>5.1709714890300003</c:v>
                </c:pt>
                <c:pt idx="7529">
                  <c:v>5.0599047882199999</c:v>
                </c:pt>
                <c:pt idx="7530">
                  <c:v>5.3591761798400004</c:v>
                </c:pt>
                <c:pt idx="7531">
                  <c:v>5.2832686445599997</c:v>
                </c:pt>
                <c:pt idx="7532">
                  <c:v>5.0967817792199996</c:v>
                </c:pt>
                <c:pt idx="7533">
                  <c:v>5.1862960384000001</c:v>
                </c:pt>
                <c:pt idx="7534">
                  <c:v>5.1724694766399999</c:v>
                </c:pt>
                <c:pt idx="7535">
                  <c:v>5.1778257982999998</c:v>
                </c:pt>
                <c:pt idx="7536">
                  <c:v>5.3099208085400003</c:v>
                </c:pt>
                <c:pt idx="7537">
                  <c:v>5.3294176162599998</c:v>
                </c:pt>
                <c:pt idx="7538">
                  <c:v>5.0555536745199996</c:v>
                </c:pt>
                <c:pt idx="7539">
                  <c:v>5.6009114771600004</c:v>
                </c:pt>
                <c:pt idx="7540">
                  <c:v>5.2617865779799997</c:v>
                </c:pt>
                <c:pt idx="7541">
                  <c:v>5.4644858413000001</c:v>
                </c:pt>
                <c:pt idx="7542">
                  <c:v>5.5278170951799996</c:v>
                </c:pt>
                <c:pt idx="7543">
                  <c:v>5.3202169650200002</c:v>
                </c:pt>
                <c:pt idx="7544">
                  <c:v>5.0472376684300002</c:v>
                </c:pt>
                <c:pt idx="7545">
                  <c:v>5.3022830375099996</c:v>
                </c:pt>
                <c:pt idx="7546">
                  <c:v>5.46110083698</c:v>
                </c:pt>
                <c:pt idx="7547">
                  <c:v>5.1502906919200004</c:v>
                </c:pt>
                <c:pt idx="7548">
                  <c:v>5.4302374667900004</c:v>
                </c:pt>
                <c:pt idx="7549">
                  <c:v>5.2319322698399997</c:v>
                </c:pt>
                <c:pt idx="7550">
                  <c:v>5.19280803921</c:v>
                </c:pt>
                <c:pt idx="7551">
                  <c:v>5.1385952791999996</c:v>
                </c:pt>
                <c:pt idx="7552">
                  <c:v>5.6000076424699996</c:v>
                </c:pt>
                <c:pt idx="7553">
                  <c:v>5.42790939022</c:v>
                </c:pt>
                <c:pt idx="7554">
                  <c:v>5.2058667308600004</c:v>
                </c:pt>
                <c:pt idx="7555">
                  <c:v>5.3178357059400003</c:v>
                </c:pt>
                <c:pt idx="7556">
                  <c:v>5.0413614388100001</c:v>
                </c:pt>
                <c:pt idx="7557">
                  <c:v>5.3499656170499996</c:v>
                </c:pt>
                <c:pt idx="7558">
                  <c:v>5.0186765094699997</c:v>
                </c:pt>
                <c:pt idx="7559">
                  <c:v>5.3850762438200004</c:v>
                </c:pt>
                <c:pt idx="7560">
                  <c:v>5.0566670697399996</c:v>
                </c:pt>
                <c:pt idx="7561">
                  <c:v>5.4762149689599999</c:v>
                </c:pt>
                <c:pt idx="7562">
                  <c:v>5.39514441687</c:v>
                </c:pt>
                <c:pt idx="7563">
                  <c:v>5.3232914010399996</c:v>
                </c:pt>
                <c:pt idx="7564">
                  <c:v>5.2393486606100002</c:v>
                </c:pt>
                <c:pt idx="7565">
                  <c:v>5.2693611094200001</c:v>
                </c:pt>
                <c:pt idx="7566">
                  <c:v>5.1109864786200001</c:v>
                </c:pt>
                <c:pt idx="7567">
                  <c:v>5.4376969480600001</c:v>
                </c:pt>
                <c:pt idx="7568">
                  <c:v>5.2816543641499996</c:v>
                </c:pt>
                <c:pt idx="7569">
                  <c:v>5.1951604786400001</c:v>
                </c:pt>
                <c:pt idx="7570">
                  <c:v>5.4563462021599998</c:v>
                </c:pt>
                <c:pt idx="7571">
                  <c:v>5.1446721365199997</c:v>
                </c:pt>
                <c:pt idx="7572">
                  <c:v>5.5022270356099998</c:v>
                </c:pt>
                <c:pt idx="7573">
                  <c:v>5.5132486290099996</c:v>
                </c:pt>
                <c:pt idx="7574">
                  <c:v>5.21027772343</c:v>
                </c:pt>
                <c:pt idx="7575">
                  <c:v>5.0361491699699998</c:v>
                </c:pt>
                <c:pt idx="7576">
                  <c:v>5.2522273983599996</c:v>
                </c:pt>
                <c:pt idx="7577">
                  <c:v>5.4596376056300002</c:v>
                </c:pt>
                <c:pt idx="7578">
                  <c:v>5.3294176162599998</c:v>
                </c:pt>
                <c:pt idx="7579">
                  <c:v>5.5072484343400001</c:v>
                </c:pt>
                <c:pt idx="7580">
                  <c:v>5.5757948427799997</c:v>
                </c:pt>
                <c:pt idx="7581">
                  <c:v>5.4549759601499996</c:v>
                </c:pt>
                <c:pt idx="7582">
                  <c:v>5.2206695199000004</c:v>
                </c:pt>
                <c:pt idx="7583">
                  <c:v>5.4762149689599999</c:v>
                </c:pt>
                <c:pt idx="7584">
                  <c:v>5.5328980341999996</c:v>
                </c:pt>
                <c:pt idx="7585">
                  <c:v>5.2272919304799998</c:v>
                </c:pt>
                <c:pt idx="7586">
                  <c:v>5.1429295654500002</c:v>
                </c:pt>
                <c:pt idx="7587">
                  <c:v>5.6000076424699996</c:v>
                </c:pt>
                <c:pt idx="7588">
                  <c:v>5.5472426841000004</c:v>
                </c:pt>
                <c:pt idx="7589">
                  <c:v>5.4296602086999997</c:v>
                </c:pt>
                <c:pt idx="7590">
                  <c:v>5.60927641365</c:v>
                </c:pt>
                <c:pt idx="7591">
                  <c:v>5.2860784059999997</c:v>
                </c:pt>
                <c:pt idx="7592">
                  <c:v>5.3718826651800002</c:v>
                </c:pt>
                <c:pt idx="7593">
                  <c:v>5.4221251743599996</c:v>
                </c:pt>
                <c:pt idx="7594">
                  <c:v>5.1394300266200004</c:v>
                </c:pt>
                <c:pt idx="7595">
                  <c:v>5.2065646797099996</c:v>
                </c:pt>
                <c:pt idx="7596">
                  <c:v>5.1715016340000002</c:v>
                </c:pt>
                <c:pt idx="7597">
                  <c:v>5.6129591303300002</c:v>
                </c:pt>
                <c:pt idx="7598">
                  <c:v>5.2506982474399999</c:v>
                </c:pt>
                <c:pt idx="7599">
                  <c:v>5.0808527010700004</c:v>
                </c:pt>
                <c:pt idx="7600">
                  <c:v>5.051421114</c:v>
                </c:pt>
                <c:pt idx="7601">
                  <c:v>5.1386728023900003</c:v>
                </c:pt>
                <c:pt idx="7602">
                  <c:v>5.1700478902900002</c:v>
                </c:pt>
                <c:pt idx="7603">
                  <c:v>5.5084049118799996</c:v>
                </c:pt>
                <c:pt idx="7604">
                  <c:v>5.3232914010399996</c:v>
                </c:pt>
                <c:pt idx="7605">
                  <c:v>5.3136882464499999</c:v>
                </c:pt>
                <c:pt idx="7606">
                  <c:v>5.3294877088700003</c:v>
                </c:pt>
                <c:pt idx="7607">
                  <c:v>5.2527160217800004</c:v>
                </c:pt>
                <c:pt idx="7608">
                  <c:v>5.0761464786100001</c:v>
                </c:pt>
                <c:pt idx="7609">
                  <c:v>5.2409296048199998</c:v>
                </c:pt>
                <c:pt idx="7610">
                  <c:v>5.3852581415299996</c:v>
                </c:pt>
                <c:pt idx="7611">
                  <c:v>5.5407066876900002</c:v>
                </c:pt>
                <c:pt idx="7612">
                  <c:v>5.4668149769400003</c:v>
                </c:pt>
                <c:pt idx="7613">
                  <c:v>5.0496661071100002</c:v>
                </c:pt>
                <c:pt idx="7614">
                  <c:v>5.3335808586700004</c:v>
                </c:pt>
                <c:pt idx="7615">
                  <c:v>5.0196176357700004</c:v>
                </c:pt>
                <c:pt idx="7616">
                  <c:v>5.4811180109200004</c:v>
                </c:pt>
                <c:pt idx="7617">
                  <c:v>5.5801064798200004</c:v>
                </c:pt>
                <c:pt idx="7618">
                  <c:v>5.3158022575499997</c:v>
                </c:pt>
                <c:pt idx="7619">
                  <c:v>5.2910276663599998</c:v>
                </c:pt>
                <c:pt idx="7620">
                  <c:v>5.4388208425100002</c:v>
                </c:pt>
                <c:pt idx="7621">
                  <c:v>5.2720600157000002</c:v>
                </c:pt>
                <c:pt idx="7622">
                  <c:v>5.4302374667900004</c:v>
                </c:pt>
                <c:pt idx="7623">
                  <c:v>5.5189879143800002</c:v>
                </c:pt>
                <c:pt idx="7624">
                  <c:v>5.3721875677900002</c:v>
                </c:pt>
                <c:pt idx="7625">
                  <c:v>5.2351034803600003</c:v>
                </c:pt>
                <c:pt idx="7626">
                  <c:v>5.3531982252499999</c:v>
                </c:pt>
                <c:pt idx="7627">
                  <c:v>5.0616482203800004</c:v>
                </c:pt>
                <c:pt idx="7628">
                  <c:v>5.4456943771799997</c:v>
                </c:pt>
                <c:pt idx="7629">
                  <c:v>5.3335808586700004</c:v>
                </c:pt>
                <c:pt idx="7630">
                  <c:v>5.0613145882400001</c:v>
                </c:pt>
                <c:pt idx="7631">
                  <c:v>5.5886961701300004</c:v>
                </c:pt>
                <c:pt idx="7632">
                  <c:v>5.4264309339499999</c:v>
                </c:pt>
                <c:pt idx="7633">
                  <c:v>5.3515130476100001</c:v>
                </c:pt>
                <c:pt idx="7634">
                  <c:v>5.15085832823</c:v>
                </c:pt>
                <c:pt idx="7635">
                  <c:v>5.0233450874700001</c:v>
                </c:pt>
                <c:pt idx="7636">
                  <c:v>5.4822634211699999</c:v>
                </c:pt>
                <c:pt idx="7637">
                  <c:v>5.4246767807999996</c:v>
                </c:pt>
                <c:pt idx="7638">
                  <c:v>5.1054141549400001</c:v>
                </c:pt>
                <c:pt idx="7639">
                  <c:v>5.5886961701300004</c:v>
                </c:pt>
                <c:pt idx="7640">
                  <c:v>5.33248755252</c:v>
                </c:pt>
                <c:pt idx="7641">
                  <c:v>5.0935899029199998</c:v>
                </c:pt>
                <c:pt idx="7642">
                  <c:v>5.0764599122999998</c:v>
                </c:pt>
                <c:pt idx="7643">
                  <c:v>5.1502906919200004</c:v>
                </c:pt>
                <c:pt idx="7644">
                  <c:v>5.4662638253800004</c:v>
                </c:pt>
                <c:pt idx="7645">
                  <c:v>5.1084320061800002</c:v>
                </c:pt>
                <c:pt idx="7646">
                  <c:v>5.2234248168999997</c:v>
                </c:pt>
                <c:pt idx="7647">
                  <c:v>5.6157673638599999</c:v>
                </c:pt>
                <c:pt idx="7648">
                  <c:v>5.0810394363700002</c:v>
                </c:pt>
                <c:pt idx="7649">
                  <c:v>5.0648689438399996</c:v>
                </c:pt>
                <c:pt idx="7650">
                  <c:v>5.1361361877</c:v>
                </c:pt>
                <c:pt idx="7651">
                  <c:v>5.5669865314300004</c:v>
                </c:pt>
                <c:pt idx="7652">
                  <c:v>5.0960098829499998</c:v>
                </c:pt>
                <c:pt idx="7653">
                  <c:v>5.3747288826000004</c:v>
                </c:pt>
                <c:pt idx="7654">
                  <c:v>5.1557998538299996</c:v>
                </c:pt>
                <c:pt idx="7655">
                  <c:v>5.3304561824299999</c:v>
                </c:pt>
                <c:pt idx="7656">
                  <c:v>5.4845089109999998</c:v>
                </c:pt>
                <c:pt idx="7657">
                  <c:v>5.57257206362</c:v>
                </c:pt>
                <c:pt idx="7658">
                  <c:v>5.0717417869599997</c:v>
                </c:pt>
                <c:pt idx="7659">
                  <c:v>5.3067211700900003</c:v>
                </c:pt>
                <c:pt idx="7660">
                  <c:v>5.5390165785000001</c:v>
                </c:pt>
                <c:pt idx="7661">
                  <c:v>5.1074539339799996</c:v>
                </c:pt>
                <c:pt idx="7662">
                  <c:v>5.5356852487400001</c:v>
                </c:pt>
                <c:pt idx="7663">
                  <c:v>5.1394300266200004</c:v>
                </c:pt>
                <c:pt idx="7664">
                  <c:v>5.5914707186400001</c:v>
                </c:pt>
                <c:pt idx="7665">
                  <c:v>5.51304791958</c:v>
                </c:pt>
                <c:pt idx="7666">
                  <c:v>5.0472376684300002</c:v>
                </c:pt>
                <c:pt idx="7667">
                  <c:v>5.0978451908700002</c:v>
                </c:pt>
                <c:pt idx="7668">
                  <c:v>5.3747288826000004</c:v>
                </c:pt>
                <c:pt idx="7669">
                  <c:v>5.1662666650900002</c:v>
                </c:pt>
                <c:pt idx="7670">
                  <c:v>5.3335808586700004</c:v>
                </c:pt>
                <c:pt idx="7671">
                  <c:v>5.5154051649999998</c:v>
                </c:pt>
                <c:pt idx="7672">
                  <c:v>5.2208243478499998</c:v>
                </c:pt>
                <c:pt idx="7673">
                  <c:v>5.3810658064199997</c:v>
                </c:pt>
                <c:pt idx="7674">
                  <c:v>5.0173426699999997</c:v>
                </c:pt>
                <c:pt idx="7675">
                  <c:v>5.5189879143800002</c:v>
                </c:pt>
                <c:pt idx="7676">
                  <c:v>5.2998363207699999</c:v>
                </c:pt>
                <c:pt idx="7677">
                  <c:v>5.3947678848400002</c:v>
                </c:pt>
                <c:pt idx="7678">
                  <c:v>5.3437613066800003</c:v>
                </c:pt>
                <c:pt idx="7679">
                  <c:v>5.0216396514900001</c:v>
                </c:pt>
                <c:pt idx="7680">
                  <c:v>5.5609150564699998</c:v>
                </c:pt>
                <c:pt idx="7681">
                  <c:v>5.1394300266200004</c:v>
                </c:pt>
                <c:pt idx="7682">
                  <c:v>5.0520638240700002</c:v>
                </c:pt>
                <c:pt idx="7683">
                  <c:v>5.2356411115299997</c:v>
                </c:pt>
                <c:pt idx="7684">
                  <c:v>5.46110083698</c:v>
                </c:pt>
                <c:pt idx="7685">
                  <c:v>5.2180521504400001</c:v>
                </c:pt>
                <c:pt idx="7686">
                  <c:v>5.1429295654500002</c:v>
                </c:pt>
                <c:pt idx="7687">
                  <c:v>5.3741903575399999</c:v>
                </c:pt>
                <c:pt idx="7688">
                  <c:v>5.0182482563999997</c:v>
                </c:pt>
                <c:pt idx="7689">
                  <c:v>5.3705894613699998</c:v>
                </c:pt>
                <c:pt idx="7690">
                  <c:v>5.3033605751800001</c:v>
                </c:pt>
                <c:pt idx="7691">
                  <c:v>5.1012850222599999</c:v>
                </c:pt>
                <c:pt idx="7692">
                  <c:v>5.1749519670000002</c:v>
                </c:pt>
                <c:pt idx="7693">
                  <c:v>5.4422728540599996</c:v>
                </c:pt>
                <c:pt idx="7694">
                  <c:v>5.6022917593099999</c:v>
                </c:pt>
                <c:pt idx="7695">
                  <c:v>5.0307963719100002</c:v>
                </c:pt>
                <c:pt idx="7696">
                  <c:v>5.2137171388799999</c:v>
                </c:pt>
                <c:pt idx="7697">
                  <c:v>5.5219900122799999</c:v>
                </c:pt>
                <c:pt idx="7698">
                  <c:v>5.0516358977599998</c:v>
                </c:pt>
                <c:pt idx="7699">
                  <c:v>5.37749006565</c:v>
                </c:pt>
                <c:pt idx="7700">
                  <c:v>5.0458823552099998</c:v>
                </c:pt>
                <c:pt idx="7701">
                  <c:v>5.4339809186199997</c:v>
                </c:pt>
                <c:pt idx="7702">
                  <c:v>5.2595791585900002</c:v>
                </c:pt>
                <c:pt idx="7703">
                  <c:v>5.1681165050400004</c:v>
                </c:pt>
                <c:pt idx="7704">
                  <c:v>5.0685177457400004</c:v>
                </c:pt>
                <c:pt idx="7705">
                  <c:v>5.5169927336300004</c:v>
                </c:pt>
                <c:pt idx="7706">
                  <c:v>5.4296602086999997</c:v>
                </c:pt>
                <c:pt idx="7707">
                  <c:v>5.1621851619200001</c:v>
                </c:pt>
                <c:pt idx="7708">
                  <c:v>5.2932084658600003</c:v>
                </c:pt>
                <c:pt idx="7709">
                  <c:v>5.2087610024800002</c:v>
                </c:pt>
                <c:pt idx="7710">
                  <c:v>5.1045167224699997</c:v>
                </c:pt>
                <c:pt idx="7711">
                  <c:v>5.3810259876800002</c:v>
                </c:pt>
                <c:pt idx="7712">
                  <c:v>5.2606439572000001</c:v>
                </c:pt>
                <c:pt idx="7713">
                  <c:v>5.2826785911299998</c:v>
                </c:pt>
                <c:pt idx="7714">
                  <c:v>5.21418139801</c:v>
                </c:pt>
                <c:pt idx="7715">
                  <c:v>5.0400872987599996</c:v>
                </c:pt>
                <c:pt idx="7716">
                  <c:v>5.2932084658600003</c:v>
                </c:pt>
                <c:pt idx="7717">
                  <c:v>5.5826992648499996</c:v>
                </c:pt>
                <c:pt idx="7718">
                  <c:v>5.2732447982500004</c:v>
                </c:pt>
                <c:pt idx="7719">
                  <c:v>5.2875359611599997</c:v>
                </c:pt>
                <c:pt idx="7720">
                  <c:v>5.3484413570399996</c:v>
                </c:pt>
                <c:pt idx="7721">
                  <c:v>5.4866989334699996</c:v>
                </c:pt>
                <c:pt idx="7722">
                  <c:v>5.6161582064899997</c:v>
                </c:pt>
                <c:pt idx="7723">
                  <c:v>5.0133886686600002</c:v>
                </c:pt>
                <c:pt idx="7724">
                  <c:v>5.5132486290099996</c:v>
                </c:pt>
                <c:pt idx="7725">
                  <c:v>5.1406749924800001</c:v>
                </c:pt>
                <c:pt idx="7726">
                  <c:v>5.1094981903900001</c:v>
                </c:pt>
                <c:pt idx="7727">
                  <c:v>5.4087738812200001</c:v>
                </c:pt>
                <c:pt idx="7728">
                  <c:v>5.5826992648499996</c:v>
                </c:pt>
                <c:pt idx="7729">
                  <c:v>5.5157910482799997</c:v>
                </c:pt>
                <c:pt idx="7730">
                  <c:v>5.6158713695299998</c:v>
                </c:pt>
                <c:pt idx="7731">
                  <c:v>5.3741903575399999</c:v>
                </c:pt>
                <c:pt idx="7732">
                  <c:v>5.2688693241099998</c:v>
                </c:pt>
                <c:pt idx="7733">
                  <c:v>5.19734334308</c:v>
                </c:pt>
                <c:pt idx="7734">
                  <c:v>5.0308594205999997</c:v>
                </c:pt>
                <c:pt idx="7735">
                  <c:v>5.2645737074300003</c:v>
                </c:pt>
                <c:pt idx="7736">
                  <c:v>5.0195532260200002</c:v>
                </c:pt>
                <c:pt idx="7737">
                  <c:v>5.0759845635399996</c:v>
                </c:pt>
                <c:pt idx="7738">
                  <c:v>5.3650285184099999</c:v>
                </c:pt>
                <c:pt idx="7739">
                  <c:v>5.6152383886299999</c:v>
                </c:pt>
                <c:pt idx="7740">
                  <c:v>5.5852335183899999</c:v>
                </c:pt>
                <c:pt idx="7741">
                  <c:v>5.5992721655800004</c:v>
                </c:pt>
                <c:pt idx="7742">
                  <c:v>5.53530595319</c:v>
                </c:pt>
                <c:pt idx="7743">
                  <c:v>5.3232914010399996</c:v>
                </c:pt>
                <c:pt idx="7744">
                  <c:v>5.0960098829499998</c:v>
                </c:pt>
                <c:pt idx="7745">
                  <c:v>5.3152316504300003</c:v>
                </c:pt>
                <c:pt idx="7746">
                  <c:v>5.07620124453</c:v>
                </c:pt>
                <c:pt idx="7747">
                  <c:v>5.0393667955000003</c:v>
                </c:pt>
                <c:pt idx="7748">
                  <c:v>5.1077002573000003</c:v>
                </c:pt>
                <c:pt idx="7749">
                  <c:v>5.1060431858399999</c:v>
                </c:pt>
                <c:pt idx="7750">
                  <c:v>5.3335808586700004</c:v>
                </c:pt>
                <c:pt idx="7751">
                  <c:v>5.2687296887799997</c:v>
                </c:pt>
                <c:pt idx="7752">
                  <c:v>5.32284114518</c:v>
                </c:pt>
                <c:pt idx="7753">
                  <c:v>5.5875785893999996</c:v>
                </c:pt>
                <c:pt idx="7754">
                  <c:v>5.3858849939900004</c:v>
                </c:pt>
                <c:pt idx="7755">
                  <c:v>5.5597340984999999</c:v>
                </c:pt>
                <c:pt idx="7756">
                  <c:v>5.5656159765500002</c:v>
                </c:pt>
                <c:pt idx="7757">
                  <c:v>5.4283900231400004</c:v>
                </c:pt>
                <c:pt idx="7758">
                  <c:v>5.17422026801</c:v>
                </c:pt>
                <c:pt idx="7759">
                  <c:v>5.3718826651800002</c:v>
                </c:pt>
                <c:pt idx="7760">
                  <c:v>5.0196176357700004</c:v>
                </c:pt>
                <c:pt idx="7761">
                  <c:v>5.3919879951</c:v>
                </c:pt>
                <c:pt idx="7762">
                  <c:v>5.6020866660299999</c:v>
                </c:pt>
                <c:pt idx="7763">
                  <c:v>5.4749309181600001</c:v>
                </c:pt>
                <c:pt idx="7764">
                  <c:v>5.3604186689600004</c:v>
                </c:pt>
                <c:pt idx="7765">
                  <c:v>5.4995230033300002</c:v>
                </c:pt>
                <c:pt idx="7766">
                  <c:v>5.0296798406200001</c:v>
                </c:pt>
                <c:pt idx="7767">
                  <c:v>5.3365030201800003</c:v>
                </c:pt>
                <c:pt idx="7768">
                  <c:v>5.28925879203</c:v>
                </c:pt>
                <c:pt idx="7769">
                  <c:v>5.2203970874000003</c:v>
                </c:pt>
                <c:pt idx="7770">
                  <c:v>5.4465699350500003</c:v>
                </c:pt>
                <c:pt idx="7771">
                  <c:v>5.6129591303300002</c:v>
                </c:pt>
                <c:pt idx="7772">
                  <c:v>5.051421114</c:v>
                </c:pt>
                <c:pt idx="7773">
                  <c:v>5.0798407156899996</c:v>
                </c:pt>
                <c:pt idx="7774">
                  <c:v>5.0236417061500003</c:v>
                </c:pt>
                <c:pt idx="7775">
                  <c:v>5.3092826434399996</c:v>
                </c:pt>
                <c:pt idx="7776">
                  <c:v>5.1734210131999996</c:v>
                </c:pt>
                <c:pt idx="7777">
                  <c:v>5.1198982420399997</c:v>
                </c:pt>
                <c:pt idx="7778">
                  <c:v>5.2483167992600004</c:v>
                </c:pt>
                <c:pt idx="7779">
                  <c:v>5.4360827622099999</c:v>
                </c:pt>
                <c:pt idx="7780">
                  <c:v>5.3732601144099998</c:v>
                </c:pt>
                <c:pt idx="7781">
                  <c:v>5.4585974410100002</c:v>
                </c:pt>
                <c:pt idx="7782">
                  <c:v>5.4999067446499996</c:v>
                </c:pt>
                <c:pt idx="7783">
                  <c:v>5.15055940438</c:v>
                </c:pt>
                <c:pt idx="7784">
                  <c:v>5.1843685990399999</c:v>
                </c:pt>
                <c:pt idx="7785">
                  <c:v>5.2234248168999997</c:v>
                </c:pt>
                <c:pt idx="7786">
                  <c:v>5.0798407156899996</c:v>
                </c:pt>
                <c:pt idx="7787">
                  <c:v>5.3220579901900003</c:v>
                </c:pt>
                <c:pt idx="7788">
                  <c:v>5.4391361175100004</c:v>
                </c:pt>
                <c:pt idx="7789">
                  <c:v>5.1429295654500002</c:v>
                </c:pt>
                <c:pt idx="7790">
                  <c:v>5.1306124979199996</c:v>
                </c:pt>
                <c:pt idx="7791">
                  <c:v>5.2822489314199998</c:v>
                </c:pt>
                <c:pt idx="7792">
                  <c:v>5.0717417869599997</c:v>
                </c:pt>
                <c:pt idx="7793">
                  <c:v>5.1986864148</c:v>
                </c:pt>
                <c:pt idx="7794">
                  <c:v>5.1276941489599999</c:v>
                </c:pt>
                <c:pt idx="7795">
                  <c:v>5.4221251743599996</c:v>
                </c:pt>
                <c:pt idx="7796">
                  <c:v>5.5019043214399996</c:v>
                </c:pt>
                <c:pt idx="7797">
                  <c:v>5.2751091079199997</c:v>
                </c:pt>
                <c:pt idx="7798">
                  <c:v>5.0759845635399996</c:v>
                </c:pt>
                <c:pt idx="7799">
                  <c:v>5.5235722036999997</c:v>
                </c:pt>
                <c:pt idx="7800">
                  <c:v>5.3332688574200002</c:v>
                </c:pt>
                <c:pt idx="7801">
                  <c:v>5.4083125970400001</c:v>
                </c:pt>
                <c:pt idx="7802">
                  <c:v>5.3810658064199997</c:v>
                </c:pt>
                <c:pt idx="7803">
                  <c:v>5.0133886686600002</c:v>
                </c:pt>
                <c:pt idx="7804">
                  <c:v>5.0978451908700002</c:v>
                </c:pt>
                <c:pt idx="7805">
                  <c:v>5.0307963719100002</c:v>
                </c:pt>
                <c:pt idx="7806">
                  <c:v>5.0162870095000001</c:v>
                </c:pt>
                <c:pt idx="7807">
                  <c:v>5.5899729701399998</c:v>
                </c:pt>
                <c:pt idx="7808">
                  <c:v>5.0745004698400002</c:v>
                </c:pt>
                <c:pt idx="7809">
                  <c:v>5.2114714044500001</c:v>
                </c:pt>
                <c:pt idx="7810">
                  <c:v>5.4923916583699999</c:v>
                </c:pt>
                <c:pt idx="7811">
                  <c:v>5.2163187500900001</c:v>
                </c:pt>
                <c:pt idx="7812">
                  <c:v>5.1780641163599999</c:v>
                </c:pt>
                <c:pt idx="7813">
                  <c:v>5.0216396514900001</c:v>
                </c:pt>
                <c:pt idx="7814">
                  <c:v>5.4662638253800004</c:v>
                </c:pt>
                <c:pt idx="7815">
                  <c:v>5.2270089447999997</c:v>
                </c:pt>
                <c:pt idx="7816">
                  <c:v>5.2223516634499996</c:v>
                </c:pt>
                <c:pt idx="7817">
                  <c:v>5.2860784059999997</c:v>
                </c:pt>
                <c:pt idx="7818">
                  <c:v>5.15085832823</c:v>
                </c:pt>
                <c:pt idx="7819">
                  <c:v>5.1494670709900001</c:v>
                </c:pt>
                <c:pt idx="7820">
                  <c:v>5.10093805078</c:v>
                </c:pt>
                <c:pt idx="7821">
                  <c:v>5.1276941489599999</c:v>
                </c:pt>
                <c:pt idx="7822">
                  <c:v>5.1387703460500003</c:v>
                </c:pt>
                <c:pt idx="7823">
                  <c:v>5.4585974410100002</c:v>
                </c:pt>
                <c:pt idx="7824">
                  <c:v>5.4207443106099999</c:v>
                </c:pt>
                <c:pt idx="7825">
                  <c:v>5.5914707186400001</c:v>
                </c:pt>
                <c:pt idx="7826">
                  <c:v>5.4005909891400004</c:v>
                </c:pt>
                <c:pt idx="7827">
                  <c:v>5.0539485884199999</c:v>
                </c:pt>
                <c:pt idx="7828">
                  <c:v>5.3232914010399996</c:v>
                </c:pt>
                <c:pt idx="7829">
                  <c:v>5.4360623232799998</c:v>
                </c:pt>
                <c:pt idx="7830">
                  <c:v>5.2611688084699999</c:v>
                </c:pt>
                <c:pt idx="7831">
                  <c:v>5.2870631814599998</c:v>
                </c:pt>
                <c:pt idx="7832">
                  <c:v>5.1557998538299996</c:v>
                </c:pt>
                <c:pt idx="7833">
                  <c:v>5.0542950068600003</c:v>
                </c:pt>
                <c:pt idx="7834">
                  <c:v>5.2331672763499997</c:v>
                </c:pt>
                <c:pt idx="7835">
                  <c:v>5.3484413570399996</c:v>
                </c:pt>
                <c:pt idx="7836">
                  <c:v>5.2720600157000002</c:v>
                </c:pt>
                <c:pt idx="7837">
                  <c:v>5.1937704742699999</c:v>
                </c:pt>
                <c:pt idx="7838">
                  <c:v>5.4326333740399999</c:v>
                </c:pt>
                <c:pt idx="7839">
                  <c:v>5.0732309116799996</c:v>
                </c:pt>
                <c:pt idx="7840">
                  <c:v>5.1374196236599996</c:v>
                </c:pt>
                <c:pt idx="7841">
                  <c:v>5.1753733035799998</c:v>
                </c:pt>
                <c:pt idx="7842">
                  <c:v>5.2826785911299998</c:v>
                </c:pt>
                <c:pt idx="7843">
                  <c:v>5.47437515849</c:v>
                </c:pt>
                <c:pt idx="7844">
                  <c:v>5.1094981903900001</c:v>
                </c:pt>
                <c:pt idx="7845">
                  <c:v>5.6161582064899997</c:v>
                </c:pt>
                <c:pt idx="7846">
                  <c:v>5.3650285184099999</c:v>
                </c:pt>
                <c:pt idx="7847">
                  <c:v>5.1060431858399999</c:v>
                </c:pt>
                <c:pt idx="7848">
                  <c:v>5.4310030427099996</c:v>
                </c:pt>
                <c:pt idx="7849">
                  <c:v>5.10093805078</c:v>
                </c:pt>
                <c:pt idx="7850">
                  <c:v>5.5914707186400001</c:v>
                </c:pt>
                <c:pt idx="7851">
                  <c:v>5.6144787578099997</c:v>
                </c:pt>
                <c:pt idx="7852">
                  <c:v>5.0513686185899997</c:v>
                </c:pt>
                <c:pt idx="7853">
                  <c:v>5.15085832823</c:v>
                </c:pt>
                <c:pt idx="7854">
                  <c:v>5.6158713695299998</c:v>
                </c:pt>
                <c:pt idx="7855">
                  <c:v>5.0833557194100001</c:v>
                </c:pt>
                <c:pt idx="7856">
                  <c:v>5.5891372539299997</c:v>
                </c:pt>
                <c:pt idx="7857">
                  <c:v>5.1998430785099998</c:v>
                </c:pt>
                <c:pt idx="7858">
                  <c:v>5.6006275829799996</c:v>
                </c:pt>
                <c:pt idx="7859">
                  <c:v>5.1791625005500004</c:v>
                </c:pt>
                <c:pt idx="7860">
                  <c:v>5.3304561824299999</c:v>
                </c:pt>
                <c:pt idx="7861">
                  <c:v>5.3849249527599996</c:v>
                </c:pt>
                <c:pt idx="7862">
                  <c:v>5.3850762438200004</c:v>
                </c:pt>
                <c:pt idx="7863">
                  <c:v>5.1158361236900003</c:v>
                </c:pt>
                <c:pt idx="7864">
                  <c:v>5.4471273408899998</c:v>
                </c:pt>
                <c:pt idx="7865">
                  <c:v>5.2130189783700001</c:v>
                </c:pt>
                <c:pt idx="7866">
                  <c:v>5.12469152239</c:v>
                </c:pt>
                <c:pt idx="7867">
                  <c:v>5.1720646402000003</c:v>
                </c:pt>
                <c:pt idx="7868">
                  <c:v>5.0416461661299996</c:v>
                </c:pt>
                <c:pt idx="7869">
                  <c:v>5.1709714890300003</c:v>
                </c:pt>
                <c:pt idx="7870">
                  <c:v>5.4884857066899997</c:v>
                </c:pt>
                <c:pt idx="7871">
                  <c:v>5.3057357206600004</c:v>
                </c:pt>
                <c:pt idx="7872">
                  <c:v>5.2270786574699999</c:v>
                </c:pt>
                <c:pt idx="7873">
                  <c:v>5.3945880109099997</c:v>
                </c:pt>
                <c:pt idx="7874">
                  <c:v>5.3118246889299998</c:v>
                </c:pt>
                <c:pt idx="7875">
                  <c:v>5.5060645165600004</c:v>
                </c:pt>
                <c:pt idx="7876">
                  <c:v>5.6085735132099996</c:v>
                </c:pt>
                <c:pt idx="7877">
                  <c:v>5.2892278907200003</c:v>
                </c:pt>
                <c:pt idx="7878">
                  <c:v>5.33122917729</c:v>
                </c:pt>
                <c:pt idx="7879">
                  <c:v>5.2208243478499998</c:v>
                </c:pt>
                <c:pt idx="7880">
                  <c:v>5.1200569974199999</c:v>
                </c:pt>
                <c:pt idx="7881">
                  <c:v>5.5132486290099996</c:v>
                </c:pt>
                <c:pt idx="7882">
                  <c:v>5.1506369753100003</c:v>
                </c:pt>
                <c:pt idx="7883">
                  <c:v>5.0539880684499998</c:v>
                </c:pt>
                <c:pt idx="7884">
                  <c:v>5.5235722036999997</c:v>
                </c:pt>
                <c:pt idx="7885">
                  <c:v>5.3858849939900004</c:v>
                </c:pt>
                <c:pt idx="7886">
                  <c:v>5.3852581415299996</c:v>
                </c:pt>
                <c:pt idx="7887">
                  <c:v>5.1190617756299996</c:v>
                </c:pt>
                <c:pt idx="7888">
                  <c:v>5.2131316738400004</c:v>
                </c:pt>
                <c:pt idx="7889">
                  <c:v>5.3849249527599996</c:v>
                </c:pt>
                <c:pt idx="7890">
                  <c:v>5.2150290333699996</c:v>
                </c:pt>
                <c:pt idx="7891">
                  <c:v>5.4792029810500003</c:v>
                </c:pt>
                <c:pt idx="7892">
                  <c:v>5.0753525997800004</c:v>
                </c:pt>
                <c:pt idx="7893">
                  <c:v>5.2883702242300004</c:v>
                </c:pt>
                <c:pt idx="7894">
                  <c:v>5.3136882464499999</c:v>
                </c:pt>
                <c:pt idx="7895">
                  <c:v>5.1333123162099996</c:v>
                </c:pt>
                <c:pt idx="7896">
                  <c:v>5.1780641163599999</c:v>
                </c:pt>
                <c:pt idx="7897">
                  <c:v>5.3152316504300003</c:v>
                </c:pt>
                <c:pt idx="7898">
                  <c:v>5.0743951564099996</c:v>
                </c:pt>
                <c:pt idx="7899">
                  <c:v>5.1978811055099996</c:v>
                </c:pt>
                <c:pt idx="7900">
                  <c:v>5.1528324243799997</c:v>
                </c:pt>
                <c:pt idx="7901">
                  <c:v>5.3705894613699998</c:v>
                </c:pt>
                <c:pt idx="7902">
                  <c:v>5.2357734266099998</c:v>
                </c:pt>
                <c:pt idx="7903">
                  <c:v>5.3778644269999996</c:v>
                </c:pt>
                <c:pt idx="7904">
                  <c:v>5.4181204268099998</c:v>
                </c:pt>
                <c:pt idx="7905">
                  <c:v>5.3563956937699997</c:v>
                </c:pt>
                <c:pt idx="7906">
                  <c:v>5.2927890389899996</c:v>
                </c:pt>
                <c:pt idx="7907">
                  <c:v>5.0729630825900003</c:v>
                </c:pt>
                <c:pt idx="7908">
                  <c:v>5.1406749924800001</c:v>
                </c:pt>
                <c:pt idx="7909">
                  <c:v>5.4946098110700001</c:v>
                </c:pt>
                <c:pt idx="7910">
                  <c:v>5.4243820252599999</c:v>
                </c:pt>
                <c:pt idx="7911">
                  <c:v>5.0437455257800003</c:v>
                </c:pt>
                <c:pt idx="7912">
                  <c:v>5.2152917801200003</c:v>
                </c:pt>
                <c:pt idx="7913">
                  <c:v>5.5839202270200001</c:v>
                </c:pt>
                <c:pt idx="7914">
                  <c:v>5.2429471461299997</c:v>
                </c:pt>
                <c:pt idx="7915">
                  <c:v>5.1862960384000001</c:v>
                </c:pt>
                <c:pt idx="7916">
                  <c:v>5.2408398621999996</c:v>
                </c:pt>
                <c:pt idx="7917">
                  <c:v>5.4410478304699996</c:v>
                </c:pt>
                <c:pt idx="7918">
                  <c:v>5.0962680054799998</c:v>
                </c:pt>
                <c:pt idx="7919">
                  <c:v>5.0539880684499998</c:v>
                </c:pt>
                <c:pt idx="7920">
                  <c:v>5.0230094488399999</c:v>
                </c:pt>
                <c:pt idx="7921">
                  <c:v>5.2984389699700003</c:v>
                </c:pt>
                <c:pt idx="7922">
                  <c:v>5.2113873052599997</c:v>
                </c:pt>
                <c:pt idx="7923">
                  <c:v>5.4039062770699999</c:v>
                </c:pt>
                <c:pt idx="7924">
                  <c:v>5.5414489146600001</c:v>
                </c:pt>
                <c:pt idx="7925">
                  <c:v>5.3329116324600001</c:v>
                </c:pt>
                <c:pt idx="7926">
                  <c:v>5.5022270356099998</c:v>
                </c:pt>
                <c:pt idx="7927">
                  <c:v>5.0645795176700004</c:v>
                </c:pt>
                <c:pt idx="7928">
                  <c:v>5.5064106490700002</c:v>
                </c:pt>
                <c:pt idx="7929">
                  <c:v>5.2693611094200001</c:v>
                </c:pt>
                <c:pt idx="7930">
                  <c:v>5.3364366676900001</c:v>
                </c:pt>
                <c:pt idx="7931">
                  <c:v>5.2351034803600003</c:v>
                </c:pt>
                <c:pt idx="7932">
                  <c:v>5.5670647146399999</c:v>
                </c:pt>
                <c:pt idx="7933">
                  <c:v>5.58196243102</c:v>
                </c:pt>
                <c:pt idx="7934">
                  <c:v>5.3158022575499997</c:v>
                </c:pt>
                <c:pt idx="7935">
                  <c:v>5.1020981033300004</c:v>
                </c:pt>
                <c:pt idx="7936">
                  <c:v>5.1839654911500004</c:v>
                </c:pt>
                <c:pt idx="7937">
                  <c:v>5.0158071964399999</c:v>
                </c:pt>
                <c:pt idx="7938">
                  <c:v>5.0717417869599997</c:v>
                </c:pt>
                <c:pt idx="7939">
                  <c:v>5.0741287435200002</c:v>
                </c:pt>
                <c:pt idx="7940">
                  <c:v>5.0613145882400001</c:v>
                </c:pt>
                <c:pt idx="7941">
                  <c:v>5.3908933235100003</c:v>
                </c:pt>
                <c:pt idx="7942">
                  <c:v>5.4037179490599998</c:v>
                </c:pt>
                <c:pt idx="7943">
                  <c:v>5.1922654935699999</c:v>
                </c:pt>
                <c:pt idx="7944">
                  <c:v>5.3484413570399996</c:v>
                </c:pt>
                <c:pt idx="7945">
                  <c:v>5.0230777827399997</c:v>
                </c:pt>
                <c:pt idx="7946">
                  <c:v>5.1506369753100003</c:v>
                </c:pt>
                <c:pt idx="7947">
                  <c:v>5.3368026443899996</c:v>
                </c:pt>
                <c:pt idx="7948">
                  <c:v>5.4535734904600002</c:v>
                </c:pt>
                <c:pt idx="7949">
                  <c:v>5.5063574416899996</c:v>
                </c:pt>
                <c:pt idx="7950">
                  <c:v>5.0148951695399999</c:v>
                </c:pt>
                <c:pt idx="7951">
                  <c:v>5.5801064798200004</c:v>
                </c:pt>
                <c:pt idx="7952">
                  <c:v>5.5101013545699997</c:v>
                </c:pt>
                <c:pt idx="7953">
                  <c:v>5.0458823552099998</c:v>
                </c:pt>
                <c:pt idx="7954">
                  <c:v>5.2179880684000004</c:v>
                </c:pt>
                <c:pt idx="7955">
                  <c:v>5.2203970874000003</c:v>
                </c:pt>
                <c:pt idx="7956">
                  <c:v>5.1493108786799997</c:v>
                </c:pt>
                <c:pt idx="7957">
                  <c:v>5.4004547801799996</c:v>
                </c:pt>
                <c:pt idx="7958">
                  <c:v>5.0865849077999998</c:v>
                </c:pt>
                <c:pt idx="7959">
                  <c:v>5.3437613066800003</c:v>
                </c:pt>
                <c:pt idx="7960">
                  <c:v>5.0547262455400004</c:v>
                </c:pt>
                <c:pt idx="7961">
                  <c:v>5.1678067654299999</c:v>
                </c:pt>
                <c:pt idx="7962">
                  <c:v>5.2142218270700003</c:v>
                </c:pt>
                <c:pt idx="7963">
                  <c:v>5.1662666650900002</c:v>
                </c:pt>
                <c:pt idx="7964">
                  <c:v>5.1883962850999996</c:v>
                </c:pt>
                <c:pt idx="7965">
                  <c:v>5.2606439572000001</c:v>
                </c:pt>
                <c:pt idx="7966">
                  <c:v>5.47064758404</c:v>
                </c:pt>
                <c:pt idx="7967">
                  <c:v>5.08851263753</c:v>
                </c:pt>
                <c:pt idx="7968">
                  <c:v>5.4510278085700001</c:v>
                </c:pt>
                <c:pt idx="7969">
                  <c:v>5.3984066630300003</c:v>
                </c:pt>
                <c:pt idx="7970">
                  <c:v>5.4687910233899997</c:v>
                </c:pt>
                <c:pt idx="7971">
                  <c:v>5.5063574416899996</c:v>
                </c:pt>
                <c:pt idx="7972">
                  <c:v>5.4264309339499999</c:v>
                </c:pt>
                <c:pt idx="7973">
                  <c:v>5.2207746429400004</c:v>
                </c:pt>
                <c:pt idx="7974">
                  <c:v>5.2438210734300004</c:v>
                </c:pt>
                <c:pt idx="7975">
                  <c:v>5.4668971479700001</c:v>
                </c:pt>
                <c:pt idx="7976">
                  <c:v>5.3383857291399996</c:v>
                </c:pt>
                <c:pt idx="7977">
                  <c:v>5.3419704073199998</c:v>
                </c:pt>
                <c:pt idx="7978">
                  <c:v>5.0808563770499999</c:v>
                </c:pt>
                <c:pt idx="7979">
                  <c:v>5.2838914465900002</c:v>
                </c:pt>
                <c:pt idx="7980">
                  <c:v>5.1715016340000002</c:v>
                </c:pt>
                <c:pt idx="7981">
                  <c:v>5.6022917593099999</c:v>
                </c:pt>
                <c:pt idx="7982">
                  <c:v>5.5753640771399997</c:v>
                </c:pt>
                <c:pt idx="7983">
                  <c:v>5.1117014262599998</c:v>
                </c:pt>
                <c:pt idx="7984">
                  <c:v>5.3878155102800003</c:v>
                </c:pt>
                <c:pt idx="7985">
                  <c:v>5.2496107913100003</c:v>
                </c:pt>
                <c:pt idx="7986">
                  <c:v>5.1189659613999998</c:v>
                </c:pt>
                <c:pt idx="7987">
                  <c:v>5.5129100297300004</c:v>
                </c:pt>
                <c:pt idx="7988">
                  <c:v>5.3372035391399999</c:v>
                </c:pt>
                <c:pt idx="7989">
                  <c:v>5.6085602206600003</c:v>
                </c:pt>
                <c:pt idx="7990">
                  <c:v>5.4549759601499996</c:v>
                </c:pt>
                <c:pt idx="7991">
                  <c:v>5.1109864786200001</c:v>
                </c:pt>
                <c:pt idx="7992">
                  <c:v>5.3723070471499996</c:v>
                </c:pt>
                <c:pt idx="7993">
                  <c:v>5.0613031813199996</c:v>
                </c:pt>
                <c:pt idx="7994">
                  <c:v>5.5303943690399997</c:v>
                </c:pt>
                <c:pt idx="7995">
                  <c:v>5.3837287629399997</c:v>
                </c:pt>
                <c:pt idx="7996">
                  <c:v>5.2617865779799997</c:v>
                </c:pt>
                <c:pt idx="7997">
                  <c:v>5.3437613066800003</c:v>
                </c:pt>
                <c:pt idx="7998">
                  <c:v>5.1708682574499996</c:v>
                </c:pt>
                <c:pt idx="7999">
                  <c:v>5.3635023696699999</c:v>
                </c:pt>
                <c:pt idx="8000">
                  <c:v>5.1198982420399997</c:v>
                </c:pt>
                <c:pt idx="8001">
                  <c:v>5.4811254183300004</c:v>
                </c:pt>
                <c:pt idx="8002">
                  <c:v>5.2883702242300004</c:v>
                </c:pt>
                <c:pt idx="8003">
                  <c:v>5.2764889956800003</c:v>
                </c:pt>
                <c:pt idx="8004">
                  <c:v>5.4087738812200001</c:v>
                </c:pt>
                <c:pt idx="8005">
                  <c:v>5.5511917491</c:v>
                </c:pt>
                <c:pt idx="8006">
                  <c:v>5.4787660174499999</c:v>
                </c:pt>
                <c:pt idx="8007">
                  <c:v>5.3393711226400002</c:v>
                </c:pt>
                <c:pt idx="8008">
                  <c:v>5.5266636094399999</c:v>
                </c:pt>
                <c:pt idx="8009">
                  <c:v>5.3215652718599999</c:v>
                </c:pt>
                <c:pt idx="8010">
                  <c:v>5.4609797717999999</c:v>
                </c:pt>
                <c:pt idx="8011">
                  <c:v>5.1396974470899996</c:v>
                </c:pt>
                <c:pt idx="8012">
                  <c:v>5.4698667057800003</c:v>
                </c:pt>
                <c:pt idx="8013">
                  <c:v>5.0148951695399999</c:v>
                </c:pt>
                <c:pt idx="8014">
                  <c:v>5.4005909891400004</c:v>
                </c:pt>
                <c:pt idx="8015">
                  <c:v>5.4749309181600001</c:v>
                </c:pt>
                <c:pt idx="8016">
                  <c:v>5.2393486606100002</c:v>
                </c:pt>
                <c:pt idx="8017">
                  <c:v>5.3484413570399996</c:v>
                </c:pt>
                <c:pt idx="8018">
                  <c:v>5.29598723359</c:v>
                </c:pt>
                <c:pt idx="8019">
                  <c:v>5.1305585696899998</c:v>
                </c:pt>
                <c:pt idx="8020">
                  <c:v>5.1730069864799999</c:v>
                </c:pt>
                <c:pt idx="8021">
                  <c:v>5.4611059180300003</c:v>
                </c:pt>
                <c:pt idx="8022">
                  <c:v>5.1776180187399996</c:v>
                </c:pt>
                <c:pt idx="8023">
                  <c:v>5.2169740234299997</c:v>
                </c:pt>
                <c:pt idx="8024">
                  <c:v>5.2988608443</c:v>
                </c:pt>
                <c:pt idx="8025">
                  <c:v>5.2609453012099996</c:v>
                </c:pt>
                <c:pt idx="8026">
                  <c:v>5.6025973127100004</c:v>
                </c:pt>
                <c:pt idx="8027">
                  <c:v>5.1545110316400002</c:v>
                </c:pt>
                <c:pt idx="8028">
                  <c:v>5.1681165050400004</c:v>
                </c:pt>
                <c:pt idx="8029">
                  <c:v>5.2223516634499996</c:v>
                </c:pt>
                <c:pt idx="8030">
                  <c:v>5.2841759606199998</c:v>
                </c:pt>
                <c:pt idx="8031">
                  <c:v>5.3562591495699996</c:v>
                </c:pt>
                <c:pt idx="8032">
                  <c:v>5.3149715948000003</c:v>
                </c:pt>
                <c:pt idx="8033">
                  <c:v>5.2972630976000001</c:v>
                </c:pt>
                <c:pt idx="8034">
                  <c:v>5.3583746737800002</c:v>
                </c:pt>
                <c:pt idx="8035">
                  <c:v>5.3053022374400003</c:v>
                </c:pt>
                <c:pt idx="8036">
                  <c:v>5.0625678558600002</c:v>
                </c:pt>
                <c:pt idx="8037">
                  <c:v>5.5101013545699997</c:v>
                </c:pt>
                <c:pt idx="8038">
                  <c:v>5.1684245627700003</c:v>
                </c:pt>
                <c:pt idx="8039">
                  <c:v>5.0533508307300004</c:v>
                </c:pt>
                <c:pt idx="8040">
                  <c:v>5.1198982420399997</c:v>
                </c:pt>
                <c:pt idx="8041">
                  <c:v>5.1780231164100003</c:v>
                </c:pt>
                <c:pt idx="8042">
                  <c:v>5.3984066630300003</c:v>
                </c:pt>
                <c:pt idx="8043">
                  <c:v>5.2816543641499996</c:v>
                </c:pt>
                <c:pt idx="8044">
                  <c:v>5.0148951695399999</c:v>
                </c:pt>
                <c:pt idx="8045">
                  <c:v>5.1300152131600001</c:v>
                </c:pt>
                <c:pt idx="8046">
                  <c:v>5.3232914010399996</c:v>
                </c:pt>
                <c:pt idx="8047">
                  <c:v>5.3198213252600004</c:v>
                </c:pt>
                <c:pt idx="8048">
                  <c:v>5.21027772343</c:v>
                </c:pt>
                <c:pt idx="8049">
                  <c:v>5.0265836149199998</c:v>
                </c:pt>
                <c:pt idx="8050">
                  <c:v>5.5282919884700004</c:v>
                </c:pt>
                <c:pt idx="8051">
                  <c:v>5.5073064379599996</c:v>
                </c:pt>
                <c:pt idx="8052">
                  <c:v>5.4624089312499997</c:v>
                </c:pt>
                <c:pt idx="8053">
                  <c:v>5.2838914465900002</c:v>
                </c:pt>
                <c:pt idx="8054">
                  <c:v>5.1019274453700003</c:v>
                </c:pt>
                <c:pt idx="8055">
                  <c:v>5.0497981598699999</c:v>
                </c:pt>
                <c:pt idx="8056">
                  <c:v>5.2482242490599997</c:v>
                </c:pt>
                <c:pt idx="8057">
                  <c:v>5.4440980763200004</c:v>
                </c:pt>
                <c:pt idx="8058">
                  <c:v>5.2065646797099996</c:v>
                </c:pt>
                <c:pt idx="8059">
                  <c:v>5.2816543641499996</c:v>
                </c:pt>
                <c:pt idx="8060">
                  <c:v>5.16066414351</c:v>
                </c:pt>
                <c:pt idx="8061">
                  <c:v>5.4159881079799996</c:v>
                </c:pt>
                <c:pt idx="8062">
                  <c:v>5.4510278085700001</c:v>
                </c:pt>
                <c:pt idx="8063">
                  <c:v>5.6148587248800004</c:v>
                </c:pt>
                <c:pt idx="8064">
                  <c:v>5.3837287629399997</c:v>
                </c:pt>
                <c:pt idx="8065">
                  <c:v>5.3076917954400002</c:v>
                </c:pt>
                <c:pt idx="8066">
                  <c:v>5.0236417061500003</c:v>
                </c:pt>
                <c:pt idx="8067">
                  <c:v>5.5896803192100002</c:v>
                </c:pt>
                <c:pt idx="8068">
                  <c:v>5.2688693241099998</c:v>
                </c:pt>
                <c:pt idx="8069">
                  <c:v>5.47212315164</c:v>
                </c:pt>
                <c:pt idx="8070">
                  <c:v>5.2617865779799997</c:v>
                </c:pt>
                <c:pt idx="8071">
                  <c:v>5.0533508307300004</c:v>
                </c:pt>
                <c:pt idx="8072">
                  <c:v>5.3276917153400003</c:v>
                </c:pt>
                <c:pt idx="8073">
                  <c:v>5.0182482563999997</c:v>
                </c:pt>
                <c:pt idx="8074">
                  <c:v>5.3171824076599998</c:v>
                </c:pt>
                <c:pt idx="8075">
                  <c:v>5.2687296887799997</c:v>
                </c:pt>
                <c:pt idx="8076">
                  <c:v>5.5004006839599997</c:v>
                </c:pt>
                <c:pt idx="8077">
                  <c:v>5.2802325659199996</c:v>
                </c:pt>
                <c:pt idx="8078">
                  <c:v>5.3705894613699998</c:v>
                </c:pt>
                <c:pt idx="8079">
                  <c:v>5.2360681369200002</c:v>
                </c:pt>
                <c:pt idx="8080">
                  <c:v>5.0182482563999997</c:v>
                </c:pt>
                <c:pt idx="8081">
                  <c:v>5.2189226726499998</c:v>
                </c:pt>
                <c:pt idx="8082">
                  <c:v>5.4884388811499996</c:v>
                </c:pt>
                <c:pt idx="8083">
                  <c:v>5.5284376690399997</c:v>
                </c:pt>
                <c:pt idx="8084">
                  <c:v>5.3563956937699997</c:v>
                </c:pt>
                <c:pt idx="8085">
                  <c:v>5.58196243102</c:v>
                </c:pt>
                <c:pt idx="8086">
                  <c:v>5.2767432365499998</c:v>
                </c:pt>
                <c:pt idx="8087">
                  <c:v>5.3438504912799996</c:v>
                </c:pt>
                <c:pt idx="8088">
                  <c:v>5.53530595319</c:v>
                </c:pt>
                <c:pt idx="8089">
                  <c:v>5.1700478902900002</c:v>
                </c:pt>
                <c:pt idx="8090">
                  <c:v>5.1545110316400002</c:v>
                </c:pt>
                <c:pt idx="8091">
                  <c:v>5.2189226726499998</c:v>
                </c:pt>
                <c:pt idx="8092">
                  <c:v>5.4290596232299997</c:v>
                </c:pt>
                <c:pt idx="8093">
                  <c:v>5.07620124453</c:v>
                </c:pt>
                <c:pt idx="8094">
                  <c:v>5.1715016340000002</c:v>
                </c:pt>
                <c:pt idx="8095">
                  <c:v>5.2309601395099996</c:v>
                </c:pt>
                <c:pt idx="8096">
                  <c:v>5.0717417869599997</c:v>
                </c:pt>
                <c:pt idx="8097">
                  <c:v>5.0342922595999999</c:v>
                </c:pt>
                <c:pt idx="8098">
                  <c:v>5.5717212978599999</c:v>
                </c:pt>
                <c:pt idx="8099">
                  <c:v>5.4484786631800004</c:v>
                </c:pt>
                <c:pt idx="8100">
                  <c:v>5.4840280321300003</c:v>
                </c:pt>
                <c:pt idx="8101">
                  <c:v>5.4947499563699997</c:v>
                </c:pt>
                <c:pt idx="8102">
                  <c:v>5.0158071964399999</c:v>
                </c:pt>
                <c:pt idx="8103">
                  <c:v>5.4510278085700001</c:v>
                </c:pt>
                <c:pt idx="8104">
                  <c:v>5.2398935147100003</c:v>
                </c:pt>
                <c:pt idx="8105">
                  <c:v>5.5189879143800002</c:v>
                </c:pt>
                <c:pt idx="8106">
                  <c:v>5.2467283026400002</c:v>
                </c:pt>
                <c:pt idx="8107">
                  <c:v>5.11097710619</c:v>
                </c:pt>
                <c:pt idx="8108">
                  <c:v>5.2351034803600003</c:v>
                </c:pt>
                <c:pt idx="8109">
                  <c:v>5.1159997379200002</c:v>
                </c:pt>
                <c:pt idx="8110">
                  <c:v>5.1545110316400002</c:v>
                </c:pt>
                <c:pt idx="8111">
                  <c:v>5.5022270356099998</c:v>
                </c:pt>
                <c:pt idx="8112">
                  <c:v>5.3651531053900001</c:v>
                </c:pt>
                <c:pt idx="8113">
                  <c:v>5.0576258369599998</c:v>
                </c:pt>
                <c:pt idx="8114">
                  <c:v>5.4332292433199996</c:v>
                </c:pt>
                <c:pt idx="8115">
                  <c:v>5.6079341291200002</c:v>
                </c:pt>
                <c:pt idx="8116">
                  <c:v>5.2393486606100002</c:v>
                </c:pt>
                <c:pt idx="8117">
                  <c:v>5.5083301138199996</c:v>
                </c:pt>
                <c:pt idx="8118">
                  <c:v>5.1524313587000004</c:v>
                </c:pt>
                <c:pt idx="8119">
                  <c:v>5.4022120338599997</c:v>
                </c:pt>
                <c:pt idx="8120">
                  <c:v>5.1449293136499996</c:v>
                </c:pt>
                <c:pt idx="8121">
                  <c:v>5.0496661071100002</c:v>
                </c:pt>
                <c:pt idx="8122">
                  <c:v>5.0616482203800004</c:v>
                </c:pt>
                <c:pt idx="8123">
                  <c:v>5.4018201113800002</c:v>
                </c:pt>
                <c:pt idx="8124">
                  <c:v>5.1074539339799996</c:v>
                </c:pt>
                <c:pt idx="8125">
                  <c:v>5.5807233817900004</c:v>
                </c:pt>
                <c:pt idx="8126">
                  <c:v>5.03182567049</c:v>
                </c:pt>
                <c:pt idx="8127">
                  <c:v>5.4326333740399999</c:v>
                </c:pt>
                <c:pt idx="8128">
                  <c:v>5.2219817858399997</c:v>
                </c:pt>
                <c:pt idx="8129">
                  <c:v>5.2822489314199998</c:v>
                </c:pt>
                <c:pt idx="8130">
                  <c:v>5.1780641163599999</c:v>
                </c:pt>
                <c:pt idx="8131">
                  <c:v>5.5571599432300003</c:v>
                </c:pt>
                <c:pt idx="8132">
                  <c:v>5.3092826434399996</c:v>
                </c:pt>
                <c:pt idx="8133">
                  <c:v>5.1887556344599997</c:v>
                </c:pt>
                <c:pt idx="8134">
                  <c:v>5.5788030616400004</c:v>
                </c:pt>
                <c:pt idx="8135">
                  <c:v>5.4291105181799999</c:v>
                </c:pt>
                <c:pt idx="8136">
                  <c:v>5.4084036257500001</c:v>
                </c:pt>
                <c:pt idx="8137">
                  <c:v>5.4136113781999997</c:v>
                </c:pt>
                <c:pt idx="8138">
                  <c:v>5.4537243876800003</c:v>
                </c:pt>
                <c:pt idx="8139">
                  <c:v>5.5936692341900001</c:v>
                </c:pt>
                <c:pt idx="8140">
                  <c:v>5.6171038252000001</c:v>
                </c:pt>
                <c:pt idx="8141">
                  <c:v>5.1778257982999998</c:v>
                </c:pt>
                <c:pt idx="8142">
                  <c:v>5.33248755252</c:v>
                </c:pt>
                <c:pt idx="8143">
                  <c:v>5.4353800226100004</c:v>
                </c:pt>
                <c:pt idx="8144">
                  <c:v>5.4609797717999999</c:v>
                </c:pt>
                <c:pt idx="8145">
                  <c:v>5.6079857200200003</c:v>
                </c:pt>
                <c:pt idx="8146">
                  <c:v>5.4087738812200001</c:v>
                </c:pt>
                <c:pt idx="8147">
                  <c:v>5.3355660358500003</c:v>
                </c:pt>
                <c:pt idx="8148">
                  <c:v>5.42790939022</c:v>
                </c:pt>
                <c:pt idx="8149">
                  <c:v>5.38234646093</c:v>
                </c:pt>
                <c:pt idx="8150">
                  <c:v>5.2885142035400001</c:v>
                </c:pt>
                <c:pt idx="8151">
                  <c:v>5.0637253983099999</c:v>
                </c:pt>
                <c:pt idx="8152">
                  <c:v>5.15085832823</c:v>
                </c:pt>
                <c:pt idx="8153">
                  <c:v>5.2506982474399999</c:v>
                </c:pt>
                <c:pt idx="8154">
                  <c:v>5.1159997379200002</c:v>
                </c:pt>
                <c:pt idx="8155">
                  <c:v>5.1374196236599996</c:v>
                </c:pt>
                <c:pt idx="8156">
                  <c:v>5.1373246402000001</c:v>
                </c:pt>
                <c:pt idx="8157">
                  <c:v>5.4528954183499998</c:v>
                </c:pt>
                <c:pt idx="8158">
                  <c:v>5.4662638253800004</c:v>
                </c:pt>
                <c:pt idx="8159">
                  <c:v>5.0171193918599997</c:v>
                </c:pt>
                <c:pt idx="8160">
                  <c:v>5.4840280321300003</c:v>
                </c:pt>
                <c:pt idx="8161">
                  <c:v>5.2065646797099996</c:v>
                </c:pt>
                <c:pt idx="8162">
                  <c:v>5.1084320061800002</c:v>
                </c:pt>
                <c:pt idx="8163">
                  <c:v>5.1134781284899997</c:v>
                </c:pt>
                <c:pt idx="8164">
                  <c:v>5.4296602086999997</c:v>
                </c:pt>
                <c:pt idx="8165">
                  <c:v>5.1361361877</c:v>
                </c:pt>
                <c:pt idx="8166">
                  <c:v>5.0361788030200003</c:v>
                </c:pt>
                <c:pt idx="8167">
                  <c:v>5.38105874732</c:v>
                </c:pt>
                <c:pt idx="8168">
                  <c:v>5.4207443106099999</c:v>
                </c:pt>
                <c:pt idx="8169">
                  <c:v>5.2197150274900004</c:v>
                </c:pt>
                <c:pt idx="8170">
                  <c:v>5.1353604266500001</c:v>
                </c:pt>
                <c:pt idx="8171">
                  <c:v>5.5378712929400002</c:v>
                </c:pt>
                <c:pt idx="8172">
                  <c:v>5.4787660174499999</c:v>
                </c:pt>
                <c:pt idx="8173">
                  <c:v>5.5947149255799999</c:v>
                </c:pt>
                <c:pt idx="8174">
                  <c:v>5.3209190369000003</c:v>
                </c:pt>
                <c:pt idx="8175">
                  <c:v>5.0600561658199998</c:v>
                </c:pt>
                <c:pt idx="8176">
                  <c:v>5.6079341291200002</c:v>
                </c:pt>
                <c:pt idx="8177">
                  <c:v>5.1333123162099996</c:v>
                </c:pt>
                <c:pt idx="8178">
                  <c:v>5.1749519670000002</c:v>
                </c:pt>
                <c:pt idx="8179">
                  <c:v>5.3322991240900004</c:v>
                </c:pt>
                <c:pt idx="8180">
                  <c:v>5.5480605078199998</c:v>
                </c:pt>
                <c:pt idx="8181">
                  <c:v>5.4609797717999999</c:v>
                </c:pt>
                <c:pt idx="8182">
                  <c:v>5.51304791958</c:v>
                </c:pt>
                <c:pt idx="8183">
                  <c:v>5.5542558095199999</c:v>
                </c:pt>
                <c:pt idx="8184">
                  <c:v>5.1665035711899998</c:v>
                </c:pt>
                <c:pt idx="8185">
                  <c:v>5.4022120338599997</c:v>
                </c:pt>
                <c:pt idx="8186">
                  <c:v>5.0813822798499997</c:v>
                </c:pt>
                <c:pt idx="8187">
                  <c:v>5.5132486290099996</c:v>
                </c:pt>
                <c:pt idx="8188">
                  <c:v>5.5753640771399997</c:v>
                </c:pt>
                <c:pt idx="8189">
                  <c:v>5.2513641678000003</c:v>
                </c:pt>
                <c:pt idx="8190">
                  <c:v>5.0182482563999997</c:v>
                </c:pt>
                <c:pt idx="8191">
                  <c:v>5.4792029810500003</c:v>
                </c:pt>
                <c:pt idx="8192">
                  <c:v>5.4043770325500002</c:v>
                </c:pt>
                <c:pt idx="8193">
                  <c:v>5.3475731598199996</c:v>
                </c:pt>
                <c:pt idx="8194">
                  <c:v>5.1898246185300003</c:v>
                </c:pt>
                <c:pt idx="8195">
                  <c:v>5.62083305178</c:v>
                </c:pt>
                <c:pt idx="8196">
                  <c:v>5.50762951936</c:v>
                </c:pt>
                <c:pt idx="8197">
                  <c:v>5.1502906919200004</c:v>
                </c:pt>
                <c:pt idx="8198">
                  <c:v>5.1883962850999996</c:v>
                </c:pt>
                <c:pt idx="8199">
                  <c:v>5.3878155102800003</c:v>
                </c:pt>
                <c:pt idx="8200">
                  <c:v>5.1198982420399997</c:v>
                </c:pt>
                <c:pt idx="8201">
                  <c:v>5.22289915078</c:v>
                </c:pt>
                <c:pt idx="8202">
                  <c:v>5.3024896857100003</c:v>
                </c:pt>
                <c:pt idx="8203">
                  <c:v>5.3365030201800003</c:v>
                </c:pt>
                <c:pt idx="8204">
                  <c:v>5.4495212100300003</c:v>
                </c:pt>
                <c:pt idx="8205">
                  <c:v>5.3322991240900004</c:v>
                </c:pt>
                <c:pt idx="8206">
                  <c:v>5.3033605751800001</c:v>
                </c:pt>
                <c:pt idx="8207">
                  <c:v>5.3218132273599998</c:v>
                </c:pt>
                <c:pt idx="8208">
                  <c:v>5.2732447982500004</c:v>
                </c:pt>
                <c:pt idx="8209">
                  <c:v>5.08851263753</c:v>
                </c:pt>
                <c:pt idx="8210">
                  <c:v>5.2150290333699996</c:v>
                </c:pt>
                <c:pt idx="8211">
                  <c:v>5.1485532457999996</c:v>
                </c:pt>
                <c:pt idx="8212">
                  <c:v>5.1344567252599997</c:v>
                </c:pt>
                <c:pt idx="8213">
                  <c:v>5.0555536745199996</c:v>
                </c:pt>
                <c:pt idx="8214">
                  <c:v>5.0648689438399996</c:v>
                </c:pt>
                <c:pt idx="8215">
                  <c:v>5.56337376824</c:v>
                </c:pt>
                <c:pt idx="8216">
                  <c:v>5.1839654911500004</c:v>
                </c:pt>
                <c:pt idx="8217">
                  <c:v>5.42966454977</c:v>
                </c:pt>
                <c:pt idx="8218">
                  <c:v>5.4159881079799996</c:v>
                </c:pt>
                <c:pt idx="8219">
                  <c:v>5.39514441687</c:v>
                </c:pt>
                <c:pt idx="8220">
                  <c:v>5.5582413216399997</c:v>
                </c:pt>
                <c:pt idx="8221">
                  <c:v>5.3499656170499996</c:v>
                </c:pt>
                <c:pt idx="8222">
                  <c:v>5.3604186689600004</c:v>
                </c:pt>
                <c:pt idx="8223">
                  <c:v>5.1951604786400001</c:v>
                </c:pt>
                <c:pt idx="8224">
                  <c:v>5.2720600157000002</c:v>
                </c:pt>
                <c:pt idx="8225">
                  <c:v>5.3635023696699999</c:v>
                </c:pt>
                <c:pt idx="8226">
                  <c:v>5.2622372298300002</c:v>
                </c:pt>
                <c:pt idx="8227">
                  <c:v>5.1166289439000003</c:v>
                </c:pt>
                <c:pt idx="8228">
                  <c:v>5.1793158753400004</c:v>
                </c:pt>
                <c:pt idx="8229">
                  <c:v>5.36378241292</c:v>
                </c:pt>
                <c:pt idx="8230">
                  <c:v>5.15946816686</c:v>
                </c:pt>
                <c:pt idx="8231">
                  <c:v>5.0756842755199996</c:v>
                </c:pt>
                <c:pt idx="8232">
                  <c:v>5.5899729701399998</c:v>
                </c:pt>
                <c:pt idx="8233">
                  <c:v>5.5743078050700001</c:v>
                </c:pt>
                <c:pt idx="8234">
                  <c:v>5.1621851619200001</c:v>
                </c:pt>
                <c:pt idx="8235">
                  <c:v>5.2439680864199998</c:v>
                </c:pt>
                <c:pt idx="8236">
                  <c:v>5.3922050532699997</c:v>
                </c:pt>
                <c:pt idx="8237">
                  <c:v>5.5936692341900001</c:v>
                </c:pt>
                <c:pt idx="8238">
                  <c:v>5.5303943690399997</c:v>
                </c:pt>
                <c:pt idx="8239">
                  <c:v>5.6173618037799997</c:v>
                </c:pt>
                <c:pt idx="8240">
                  <c:v>5.1386728023900003</c:v>
                </c:pt>
                <c:pt idx="8241">
                  <c:v>5.3467947705599999</c:v>
                </c:pt>
                <c:pt idx="8242">
                  <c:v>5.4955915038900001</c:v>
                </c:pt>
                <c:pt idx="8243">
                  <c:v>5.2464031380099998</c:v>
                </c:pt>
                <c:pt idx="8244">
                  <c:v>5.2206695199000004</c:v>
                </c:pt>
                <c:pt idx="8245">
                  <c:v>5.0715579438500002</c:v>
                </c:pt>
                <c:pt idx="8246">
                  <c:v>5.0784436825799997</c:v>
                </c:pt>
                <c:pt idx="8247">
                  <c:v>5.3912237967200003</c:v>
                </c:pt>
                <c:pt idx="8248">
                  <c:v>5.1192888841400004</c:v>
                </c:pt>
                <c:pt idx="8249">
                  <c:v>5.1883009785800001</c:v>
                </c:pt>
                <c:pt idx="8250">
                  <c:v>5.0803878982199997</c:v>
                </c:pt>
                <c:pt idx="8251">
                  <c:v>5.0326508295599997</c:v>
                </c:pt>
                <c:pt idx="8252">
                  <c:v>5.4528954183499998</c:v>
                </c:pt>
                <c:pt idx="8253">
                  <c:v>5.2065646797099996</c:v>
                </c:pt>
                <c:pt idx="8254">
                  <c:v>5.3685074180100001</c:v>
                </c:pt>
                <c:pt idx="8255">
                  <c:v>5.4159881079799996</c:v>
                </c:pt>
                <c:pt idx="8256">
                  <c:v>5.6117605347400001</c:v>
                </c:pt>
                <c:pt idx="8257">
                  <c:v>5.0209935918399999</c:v>
                </c:pt>
                <c:pt idx="8258">
                  <c:v>5.1986864148</c:v>
                </c:pt>
                <c:pt idx="8259">
                  <c:v>5.2309601395099996</c:v>
                </c:pt>
                <c:pt idx="8260">
                  <c:v>5.1134781284899997</c:v>
                </c:pt>
                <c:pt idx="8261">
                  <c:v>5.6022917593099999</c:v>
                </c:pt>
                <c:pt idx="8262">
                  <c:v>5.5178564655500004</c:v>
                </c:pt>
                <c:pt idx="8263">
                  <c:v>5.62083305178</c:v>
                </c:pt>
                <c:pt idx="8264">
                  <c:v>5.4061734286099998</c:v>
                </c:pt>
                <c:pt idx="8265">
                  <c:v>5.0361788030200003</c:v>
                </c:pt>
                <c:pt idx="8266">
                  <c:v>5.0171193918599997</c:v>
                </c:pt>
                <c:pt idx="8267">
                  <c:v>5.6032408520899999</c:v>
                </c:pt>
                <c:pt idx="8268">
                  <c:v>5.1449293136499996</c:v>
                </c:pt>
                <c:pt idx="8269">
                  <c:v>5.56337376824</c:v>
                </c:pt>
                <c:pt idx="8270">
                  <c:v>5.1160582703699999</c:v>
                </c:pt>
                <c:pt idx="8271">
                  <c:v>5.59334505037</c:v>
                </c:pt>
                <c:pt idx="8272">
                  <c:v>5.0806511051700003</c:v>
                </c:pt>
                <c:pt idx="8273">
                  <c:v>5.1708682574499996</c:v>
                </c:pt>
                <c:pt idx="8274">
                  <c:v>5.1158361236900003</c:v>
                </c:pt>
                <c:pt idx="8275">
                  <c:v>5.1080403613299996</c:v>
                </c:pt>
                <c:pt idx="8276">
                  <c:v>5.0173426699999997</c:v>
                </c:pt>
                <c:pt idx="8277">
                  <c:v>5.0513686185899997</c:v>
                </c:pt>
                <c:pt idx="8278">
                  <c:v>5.5670647146399999</c:v>
                </c:pt>
                <c:pt idx="8279">
                  <c:v>5.5072484343400001</c:v>
                </c:pt>
                <c:pt idx="8280">
                  <c:v>5.32284114518</c:v>
                </c:pt>
                <c:pt idx="8281">
                  <c:v>5.0296798406200001</c:v>
                </c:pt>
                <c:pt idx="8282">
                  <c:v>5.2179880684000004</c:v>
                </c:pt>
                <c:pt idx="8283">
                  <c:v>5.5073064379599996</c:v>
                </c:pt>
                <c:pt idx="8284">
                  <c:v>5.3778644269999996</c:v>
                </c:pt>
                <c:pt idx="8285">
                  <c:v>5.5992721655800004</c:v>
                </c:pt>
                <c:pt idx="8286">
                  <c:v>5.2726905639600004</c:v>
                </c:pt>
                <c:pt idx="8287">
                  <c:v>5.2672806163399999</c:v>
                </c:pt>
                <c:pt idx="8288">
                  <c:v>5.2645737074300003</c:v>
                </c:pt>
                <c:pt idx="8289">
                  <c:v>5.2356411115299997</c:v>
                </c:pt>
                <c:pt idx="8290">
                  <c:v>5.5101013545699997</c:v>
                </c:pt>
                <c:pt idx="8291">
                  <c:v>5.34412804882</c:v>
                </c:pt>
                <c:pt idx="8292">
                  <c:v>5.1373246402000001</c:v>
                </c:pt>
                <c:pt idx="8293">
                  <c:v>5.6173618037799997</c:v>
                </c:pt>
                <c:pt idx="8294">
                  <c:v>5.4262271247499996</c:v>
                </c:pt>
                <c:pt idx="8295">
                  <c:v>5.0361491699699998</c:v>
                </c:pt>
                <c:pt idx="8296">
                  <c:v>5.0715579438500002</c:v>
                </c:pt>
                <c:pt idx="8297">
                  <c:v>5.3099208085400003</c:v>
                </c:pt>
                <c:pt idx="8298">
                  <c:v>5.3882633494899999</c:v>
                </c:pt>
                <c:pt idx="8299">
                  <c:v>5.3947678848400002</c:v>
                </c:pt>
                <c:pt idx="8300">
                  <c:v>5.4350757745999996</c:v>
                </c:pt>
                <c:pt idx="8301">
                  <c:v>5.2885142035400001</c:v>
                </c:pt>
                <c:pt idx="8302">
                  <c:v>5.5028656821800004</c:v>
                </c:pt>
                <c:pt idx="8303">
                  <c:v>5.2841676556000001</c:v>
                </c:pt>
                <c:pt idx="8304">
                  <c:v>5.5407066876900002</c:v>
                </c:pt>
                <c:pt idx="8305">
                  <c:v>5.2446644077200002</c:v>
                </c:pt>
                <c:pt idx="8306">
                  <c:v>5.1778257982999998</c:v>
                </c:pt>
                <c:pt idx="8307">
                  <c:v>5.3741903575399999</c:v>
                </c:pt>
                <c:pt idx="8308">
                  <c:v>5.5770675946899999</c:v>
                </c:pt>
                <c:pt idx="8309">
                  <c:v>5.3635023696699999</c:v>
                </c:pt>
                <c:pt idx="8310">
                  <c:v>5.6171038252000001</c:v>
                </c:pt>
                <c:pt idx="8311">
                  <c:v>5.6048192882099999</c:v>
                </c:pt>
                <c:pt idx="8312">
                  <c:v>5.2169740234299997</c:v>
                </c:pt>
                <c:pt idx="8313">
                  <c:v>5.6079341291200002</c:v>
                </c:pt>
                <c:pt idx="8314">
                  <c:v>5.1094981903900001</c:v>
                </c:pt>
                <c:pt idx="8315">
                  <c:v>5.5414489146600001</c:v>
                </c:pt>
                <c:pt idx="8316">
                  <c:v>5.0297136977000001</c:v>
                </c:pt>
                <c:pt idx="8317">
                  <c:v>5.21027772343</c:v>
                </c:pt>
                <c:pt idx="8318">
                  <c:v>5.2767432365499998</c:v>
                </c:pt>
                <c:pt idx="8319">
                  <c:v>5.5156651869499997</c:v>
                </c:pt>
                <c:pt idx="8320">
                  <c:v>5.3198213252600004</c:v>
                </c:pt>
                <c:pt idx="8321">
                  <c:v>5.1429295654500002</c:v>
                </c:pt>
                <c:pt idx="8322">
                  <c:v>5.0806511051700003</c:v>
                </c:pt>
                <c:pt idx="8323">
                  <c:v>5.31526210006</c:v>
                </c:pt>
                <c:pt idx="8324">
                  <c:v>5.5982236924300004</c:v>
                </c:pt>
                <c:pt idx="8325">
                  <c:v>5.4339809186199997</c:v>
                </c:pt>
                <c:pt idx="8326">
                  <c:v>5.4698667057800003</c:v>
                </c:pt>
                <c:pt idx="8327">
                  <c:v>5.1877787524399999</c:v>
                </c:pt>
                <c:pt idx="8328">
                  <c:v>5.3158022575499997</c:v>
                </c:pt>
                <c:pt idx="8329">
                  <c:v>5.34680633291</c:v>
                </c:pt>
                <c:pt idx="8330">
                  <c:v>5.5609150564699998</c:v>
                </c:pt>
                <c:pt idx="8331">
                  <c:v>5.2356411115299997</c:v>
                </c:pt>
                <c:pt idx="8332">
                  <c:v>5.4178563087100002</c:v>
                </c:pt>
                <c:pt idx="8333">
                  <c:v>5.6007014326100002</c:v>
                </c:pt>
                <c:pt idx="8334">
                  <c:v>5.3171824076599998</c:v>
                </c:pt>
                <c:pt idx="8335">
                  <c:v>5.5224141012299999</c:v>
                </c:pt>
                <c:pt idx="8336">
                  <c:v>5.1401456447999996</c:v>
                </c:pt>
                <c:pt idx="8337">
                  <c:v>5.3057357206600004</c:v>
                </c:pt>
                <c:pt idx="8338">
                  <c:v>5.2483167992600004</c:v>
                </c:pt>
                <c:pt idx="8339">
                  <c:v>5.1166289439000003</c:v>
                </c:pt>
                <c:pt idx="8340">
                  <c:v>5.5563307429600002</c:v>
                </c:pt>
                <c:pt idx="8341">
                  <c:v>5.48512682444</c:v>
                </c:pt>
                <c:pt idx="8342">
                  <c:v>5.5957287173700001</c:v>
                </c:pt>
                <c:pt idx="8343">
                  <c:v>5.3329116324600001</c:v>
                </c:pt>
                <c:pt idx="8344">
                  <c:v>5.4332112660999998</c:v>
                </c:pt>
                <c:pt idx="8345">
                  <c:v>5.3383857291399996</c:v>
                </c:pt>
                <c:pt idx="8346">
                  <c:v>5.0437476429399997</c:v>
                </c:pt>
                <c:pt idx="8347">
                  <c:v>5.1485532457999996</c:v>
                </c:pt>
                <c:pt idx="8348">
                  <c:v>5.1074539339799996</c:v>
                </c:pt>
                <c:pt idx="8349">
                  <c:v>5.0406599768599998</c:v>
                </c:pt>
                <c:pt idx="8350">
                  <c:v>5.2915184022500004</c:v>
                </c:pt>
                <c:pt idx="8351">
                  <c:v>5.0978451908700002</c:v>
                </c:pt>
                <c:pt idx="8352">
                  <c:v>5.1084320061800002</c:v>
                </c:pt>
                <c:pt idx="8353">
                  <c:v>5.3092826434399996</c:v>
                </c:pt>
                <c:pt idx="8354">
                  <c:v>5.4071067519599998</c:v>
                </c:pt>
                <c:pt idx="8355">
                  <c:v>5.3732601144099998</c:v>
                </c:pt>
                <c:pt idx="8356">
                  <c:v>5.4471273408899998</c:v>
                </c:pt>
                <c:pt idx="8357">
                  <c:v>5.0717417869599997</c:v>
                </c:pt>
                <c:pt idx="8358">
                  <c:v>5.28925879203</c:v>
                </c:pt>
                <c:pt idx="8359">
                  <c:v>5.4353800226100004</c:v>
                </c:pt>
                <c:pt idx="8360">
                  <c:v>5.2461126339500002</c:v>
                </c:pt>
                <c:pt idx="8361">
                  <c:v>5.6157673638599999</c:v>
                </c:pt>
                <c:pt idx="8362">
                  <c:v>5.4807673037900004</c:v>
                </c:pt>
                <c:pt idx="8363">
                  <c:v>5.3719555231399996</c:v>
                </c:pt>
                <c:pt idx="8364">
                  <c:v>5.1545110316400002</c:v>
                </c:pt>
                <c:pt idx="8365">
                  <c:v>5.3730651870299999</c:v>
                </c:pt>
                <c:pt idx="8366">
                  <c:v>5.59334505037</c:v>
                </c:pt>
                <c:pt idx="8367">
                  <c:v>5.11097710619</c:v>
                </c:pt>
                <c:pt idx="8368">
                  <c:v>5.47950214939</c:v>
                </c:pt>
                <c:pt idx="8369">
                  <c:v>5.3973181698900001</c:v>
                </c:pt>
                <c:pt idx="8370">
                  <c:v>5.1325026278900001</c:v>
                </c:pt>
                <c:pt idx="8371">
                  <c:v>5.4005909891400004</c:v>
                </c:pt>
                <c:pt idx="8372">
                  <c:v>5.5609150564699998</c:v>
                </c:pt>
                <c:pt idx="8373">
                  <c:v>5.1117014262599998</c:v>
                </c:pt>
                <c:pt idx="8374">
                  <c:v>5.2429471461299997</c:v>
                </c:pt>
                <c:pt idx="8375">
                  <c:v>5.4456943771799997</c:v>
                </c:pt>
                <c:pt idx="8376">
                  <c:v>5.051421114</c:v>
                </c:pt>
                <c:pt idx="8377">
                  <c:v>5.3912237967200003</c:v>
                </c:pt>
                <c:pt idx="8378">
                  <c:v>5.1681165050400004</c:v>
                </c:pt>
                <c:pt idx="8379">
                  <c:v>5.6000076424699996</c:v>
                </c:pt>
                <c:pt idx="8380">
                  <c:v>5.2046638881799998</c:v>
                </c:pt>
                <c:pt idx="8381">
                  <c:v>5.4913571382499997</c:v>
                </c:pt>
                <c:pt idx="8382">
                  <c:v>5.0637253983099999</c:v>
                </c:pt>
                <c:pt idx="8383">
                  <c:v>5.1665035711899998</c:v>
                </c:pt>
                <c:pt idx="8384">
                  <c:v>5.4218676997099999</c:v>
                </c:pt>
                <c:pt idx="8385">
                  <c:v>5.0400872987599996</c:v>
                </c:pt>
                <c:pt idx="8386">
                  <c:v>5.1053395083600002</c:v>
                </c:pt>
                <c:pt idx="8387">
                  <c:v>5.1325026278900001</c:v>
                </c:pt>
                <c:pt idx="8388">
                  <c:v>5.2348645870599997</c:v>
                </c:pt>
                <c:pt idx="8389">
                  <c:v>5.0520638240700002</c:v>
                </c:pt>
                <c:pt idx="8390">
                  <c:v>5.0458823552099998</c:v>
                </c:pt>
                <c:pt idx="8391">
                  <c:v>5.4037179490599998</c:v>
                </c:pt>
                <c:pt idx="8392">
                  <c:v>5.5278170951799996</c:v>
                </c:pt>
                <c:pt idx="8393">
                  <c:v>5.1390659732600001</c:v>
                </c:pt>
                <c:pt idx="8394">
                  <c:v>5.1045167224699997</c:v>
                </c:pt>
                <c:pt idx="8395">
                  <c:v>5.0216396514900001</c:v>
                </c:pt>
                <c:pt idx="8396">
                  <c:v>5.2870631814599998</c:v>
                </c:pt>
                <c:pt idx="8397">
                  <c:v>5.0233450874700001</c:v>
                </c:pt>
                <c:pt idx="8398">
                  <c:v>5.33371019333</c:v>
                </c:pt>
                <c:pt idx="8399">
                  <c:v>5.0393667955000003</c:v>
                </c:pt>
                <c:pt idx="8400">
                  <c:v>5.1056905087200004</c:v>
                </c:pt>
                <c:pt idx="8401">
                  <c:v>5.0265836149199998</c:v>
                </c:pt>
                <c:pt idx="8402">
                  <c:v>5.5268105814900004</c:v>
                </c:pt>
                <c:pt idx="8403">
                  <c:v>5.2764889956800003</c:v>
                </c:pt>
                <c:pt idx="8404">
                  <c:v>5.1109864786200001</c:v>
                </c:pt>
                <c:pt idx="8405">
                  <c:v>5.2546137634300001</c:v>
                </c:pt>
                <c:pt idx="8406">
                  <c:v>5.1399732974400001</c:v>
                </c:pt>
                <c:pt idx="8407">
                  <c:v>5.2548416969799998</c:v>
                </c:pt>
                <c:pt idx="8408">
                  <c:v>5.0759845635399996</c:v>
                </c:pt>
                <c:pt idx="8409">
                  <c:v>5.47950214939</c:v>
                </c:pt>
                <c:pt idx="8410">
                  <c:v>5.1300152131600001</c:v>
                </c:pt>
                <c:pt idx="8411">
                  <c:v>5.2617865779799997</c:v>
                </c:pt>
                <c:pt idx="8412">
                  <c:v>5.2096326999900002</c:v>
                </c:pt>
                <c:pt idx="8413">
                  <c:v>5.2872199433600002</c:v>
                </c:pt>
                <c:pt idx="8414">
                  <c:v>5.5669865314300004</c:v>
                </c:pt>
                <c:pt idx="8415">
                  <c:v>5.5852335183899999</c:v>
                </c:pt>
                <c:pt idx="8416">
                  <c:v>5.1843685990399999</c:v>
                </c:pt>
                <c:pt idx="8417">
                  <c:v>5.2534353727500003</c:v>
                </c:pt>
                <c:pt idx="8418">
                  <c:v>5.1839654911500004</c:v>
                </c:pt>
                <c:pt idx="8419">
                  <c:v>5.3276917153400003</c:v>
                </c:pt>
                <c:pt idx="8420">
                  <c:v>5.0547262455400004</c:v>
                </c:pt>
                <c:pt idx="8421">
                  <c:v>5.0607642790699998</c:v>
                </c:pt>
                <c:pt idx="8422">
                  <c:v>5.4207443106099999</c:v>
                </c:pt>
                <c:pt idx="8423">
                  <c:v>5.0218573335299999</c:v>
                </c:pt>
                <c:pt idx="8424">
                  <c:v>5.4697227372399997</c:v>
                </c:pt>
                <c:pt idx="8425">
                  <c:v>5.5905748962999997</c:v>
                </c:pt>
                <c:pt idx="8426">
                  <c:v>5.4087738812200001</c:v>
                </c:pt>
                <c:pt idx="8427">
                  <c:v>5.47052093881</c:v>
                </c:pt>
                <c:pt idx="8428">
                  <c:v>5.3294877088700003</c:v>
                </c:pt>
                <c:pt idx="8429">
                  <c:v>5.2766548986200004</c:v>
                </c:pt>
                <c:pt idx="8430">
                  <c:v>5.4919052555999999</c:v>
                </c:pt>
                <c:pt idx="8431">
                  <c:v>5.2930408265300004</c:v>
                </c:pt>
                <c:pt idx="8432">
                  <c:v>5.0265836149199998</c:v>
                </c:pt>
                <c:pt idx="8433">
                  <c:v>5.0230094488399999</c:v>
                </c:pt>
                <c:pt idx="8434">
                  <c:v>5.2832686445599997</c:v>
                </c:pt>
                <c:pt idx="8435">
                  <c:v>5.2443804323799998</c:v>
                </c:pt>
                <c:pt idx="8436">
                  <c:v>5.3335808586700004</c:v>
                </c:pt>
                <c:pt idx="8437">
                  <c:v>5.5713386912800003</c:v>
                </c:pt>
                <c:pt idx="8438">
                  <c:v>5.3022830375099996</c:v>
                </c:pt>
                <c:pt idx="8439">
                  <c:v>5.0606682435200003</c:v>
                </c:pt>
                <c:pt idx="8440">
                  <c:v>5.5563307429600002</c:v>
                </c:pt>
                <c:pt idx="8441">
                  <c:v>5.4906856420499999</c:v>
                </c:pt>
                <c:pt idx="8442">
                  <c:v>5.5669865314300004</c:v>
                </c:pt>
                <c:pt idx="8443">
                  <c:v>5.4668149769400003</c:v>
                </c:pt>
                <c:pt idx="8444">
                  <c:v>5.5625970550800004</c:v>
                </c:pt>
                <c:pt idx="8445">
                  <c:v>5.0216396514900001</c:v>
                </c:pt>
                <c:pt idx="8446">
                  <c:v>5.1054141549400001</c:v>
                </c:pt>
                <c:pt idx="8447">
                  <c:v>5.22289915078</c:v>
                </c:pt>
                <c:pt idx="8448">
                  <c:v>5.1776180187399996</c:v>
                </c:pt>
                <c:pt idx="8449">
                  <c:v>5.4246767807999996</c:v>
                </c:pt>
                <c:pt idx="8450">
                  <c:v>5.4391361175100004</c:v>
                </c:pt>
                <c:pt idx="8451">
                  <c:v>5.1545110316400002</c:v>
                </c:pt>
                <c:pt idx="8452">
                  <c:v>5.53530595319</c:v>
                </c:pt>
                <c:pt idx="8453">
                  <c:v>5.2766548986200004</c:v>
                </c:pt>
                <c:pt idx="8454">
                  <c:v>5.5764847123100001</c:v>
                </c:pt>
                <c:pt idx="8455">
                  <c:v>5.1493108786799997</c:v>
                </c:pt>
                <c:pt idx="8456">
                  <c:v>5.3437613066800003</c:v>
                </c:pt>
                <c:pt idx="8457">
                  <c:v>5.2616168416000004</c:v>
                </c:pt>
                <c:pt idx="8458">
                  <c:v>5.1054141549400001</c:v>
                </c:pt>
                <c:pt idx="8459">
                  <c:v>5.5767441953799999</c:v>
                </c:pt>
                <c:pt idx="8460">
                  <c:v>5.2189226726499998</c:v>
                </c:pt>
                <c:pt idx="8461">
                  <c:v>5.4471273408899998</c:v>
                </c:pt>
                <c:pt idx="8462">
                  <c:v>5.3136882464499999</c:v>
                </c:pt>
                <c:pt idx="8463">
                  <c:v>5.5925813566800002</c:v>
                </c:pt>
                <c:pt idx="8464">
                  <c:v>5.5801064798200004</c:v>
                </c:pt>
                <c:pt idx="8465">
                  <c:v>5.2163187500900001</c:v>
                </c:pt>
                <c:pt idx="8466">
                  <c:v>5.4884388811499996</c:v>
                </c:pt>
                <c:pt idx="8467">
                  <c:v>5.1662666650900002</c:v>
                </c:pt>
                <c:pt idx="8468">
                  <c:v>5.3635023696699999</c:v>
                </c:pt>
                <c:pt idx="8469">
                  <c:v>5.0326508295599997</c:v>
                </c:pt>
                <c:pt idx="8470">
                  <c:v>5.2496107913100003</c:v>
                </c:pt>
                <c:pt idx="8471">
                  <c:v>5.1662666650900002</c:v>
                </c:pt>
                <c:pt idx="8472">
                  <c:v>5.1623010951300001</c:v>
                </c:pt>
                <c:pt idx="8473">
                  <c:v>5.3276917153400003</c:v>
                </c:pt>
                <c:pt idx="8474">
                  <c:v>5.19734334308</c:v>
                </c:pt>
                <c:pt idx="8475">
                  <c:v>5.3810658064199997</c:v>
                </c:pt>
                <c:pt idx="8476">
                  <c:v>5.4971579220700004</c:v>
                </c:pt>
                <c:pt idx="8477">
                  <c:v>5.4947499563699997</c:v>
                </c:pt>
                <c:pt idx="8478">
                  <c:v>5.0681958865199999</c:v>
                </c:pt>
                <c:pt idx="8479">
                  <c:v>5.4471273408899998</c:v>
                </c:pt>
                <c:pt idx="8480">
                  <c:v>5.07336266124</c:v>
                </c:pt>
                <c:pt idx="8481">
                  <c:v>5.0885770615699997</c:v>
                </c:pt>
                <c:pt idx="8482">
                  <c:v>5.4831841789200002</c:v>
                </c:pt>
                <c:pt idx="8483">
                  <c:v>5.15226999303</c:v>
                </c:pt>
                <c:pt idx="8484">
                  <c:v>5.5072659107300002</c:v>
                </c:pt>
                <c:pt idx="8485">
                  <c:v>5.6157673638599999</c:v>
                </c:pt>
                <c:pt idx="8486">
                  <c:v>5.6144787578099997</c:v>
                </c:pt>
                <c:pt idx="8487">
                  <c:v>5.0493292041500002</c:v>
                </c:pt>
                <c:pt idx="8488">
                  <c:v>5.4326333740399999</c:v>
                </c:pt>
                <c:pt idx="8489">
                  <c:v>5.0808563770499999</c:v>
                </c:pt>
                <c:pt idx="8490">
                  <c:v>5.12469152239</c:v>
                </c:pt>
                <c:pt idx="8491">
                  <c:v>5.4022120338599997</c:v>
                </c:pt>
                <c:pt idx="8492">
                  <c:v>5.34697869742</c:v>
                </c:pt>
                <c:pt idx="8493">
                  <c:v>5.3099208085400003</c:v>
                </c:pt>
                <c:pt idx="8494">
                  <c:v>5.0637253983099999</c:v>
                </c:pt>
                <c:pt idx="8495">
                  <c:v>5.1623394757099996</c:v>
                </c:pt>
                <c:pt idx="8496">
                  <c:v>5.0539880684499998</c:v>
                </c:pt>
                <c:pt idx="8497">
                  <c:v>5.6005405658400003</c:v>
                </c:pt>
                <c:pt idx="8498">
                  <c:v>5.47212315164</c:v>
                </c:pt>
                <c:pt idx="8499">
                  <c:v>5.5743078050700001</c:v>
                </c:pt>
                <c:pt idx="8500">
                  <c:v>5.1429295654500002</c:v>
                </c:pt>
                <c:pt idx="8501">
                  <c:v>5.1306124979199996</c:v>
                </c:pt>
                <c:pt idx="8502">
                  <c:v>5.1158361236900003</c:v>
                </c:pt>
                <c:pt idx="8503">
                  <c:v>5.4332112660999998</c:v>
                </c:pt>
                <c:pt idx="8504">
                  <c:v>5.1396974470899996</c:v>
                </c:pt>
                <c:pt idx="8505">
                  <c:v>5.4956586283100002</c:v>
                </c:pt>
                <c:pt idx="8506">
                  <c:v>5.59334505037</c:v>
                </c:pt>
                <c:pt idx="8507">
                  <c:v>5.1446721365199997</c:v>
                </c:pt>
                <c:pt idx="8508">
                  <c:v>5.1883009785800001</c:v>
                </c:pt>
                <c:pt idx="8509">
                  <c:v>5.3635770226900004</c:v>
                </c:pt>
                <c:pt idx="8510">
                  <c:v>5.5307424529600002</c:v>
                </c:pt>
                <c:pt idx="8511">
                  <c:v>5.3778644269999996</c:v>
                </c:pt>
                <c:pt idx="8512">
                  <c:v>5.4644858413000001</c:v>
                </c:pt>
                <c:pt idx="8513">
                  <c:v>5.4332292433199996</c:v>
                </c:pt>
                <c:pt idx="8514">
                  <c:v>5.4437334366499996</c:v>
                </c:pt>
                <c:pt idx="8515">
                  <c:v>5.2988608443</c:v>
                </c:pt>
                <c:pt idx="8516">
                  <c:v>5.0833557194100001</c:v>
                </c:pt>
                <c:pt idx="8517">
                  <c:v>5.5035186342699998</c:v>
                </c:pt>
                <c:pt idx="8518">
                  <c:v>5.4584346679699998</c:v>
                </c:pt>
                <c:pt idx="8519">
                  <c:v>5.1361361877</c:v>
                </c:pt>
                <c:pt idx="8520">
                  <c:v>5.4388208425100002</c:v>
                </c:pt>
                <c:pt idx="8521">
                  <c:v>5.1730069864799999</c:v>
                </c:pt>
                <c:pt idx="8522">
                  <c:v>5.1485532457999996</c:v>
                </c:pt>
                <c:pt idx="8523">
                  <c:v>5.3056906584199997</c:v>
                </c:pt>
                <c:pt idx="8524">
                  <c:v>5.0216396514900001</c:v>
                </c:pt>
                <c:pt idx="8525">
                  <c:v>5.0296798406200001</c:v>
                </c:pt>
                <c:pt idx="8526">
                  <c:v>5.2766548986200004</c:v>
                </c:pt>
                <c:pt idx="8527">
                  <c:v>5.10093805078</c:v>
                </c:pt>
                <c:pt idx="8528">
                  <c:v>5.5305679673599997</c:v>
                </c:pt>
                <c:pt idx="8529">
                  <c:v>5.4086282585100003</c:v>
                </c:pt>
                <c:pt idx="8530">
                  <c:v>5.3022830375099996</c:v>
                </c:pt>
                <c:pt idx="8531">
                  <c:v>5.5132486290099996</c:v>
                </c:pt>
                <c:pt idx="8532">
                  <c:v>5.0342922595999999</c:v>
                </c:pt>
                <c:pt idx="8533">
                  <c:v>5.1053395083600002</c:v>
                </c:pt>
                <c:pt idx="8534">
                  <c:v>5.0583928622199998</c:v>
                </c:pt>
                <c:pt idx="8535">
                  <c:v>5.0520638240700002</c:v>
                </c:pt>
                <c:pt idx="8536">
                  <c:v>5.0539880684499998</c:v>
                </c:pt>
                <c:pt idx="8537">
                  <c:v>5.2991058740700003</c:v>
                </c:pt>
                <c:pt idx="8538">
                  <c:v>5.1084320061800002</c:v>
                </c:pt>
                <c:pt idx="8539">
                  <c:v>5.0440911793899996</c:v>
                </c:pt>
                <c:pt idx="8540">
                  <c:v>5.1488078000000002</c:v>
                </c:pt>
                <c:pt idx="8541">
                  <c:v>5.3406191531699996</c:v>
                </c:pt>
                <c:pt idx="8542">
                  <c:v>5.4884388811499996</c:v>
                </c:pt>
                <c:pt idx="8543">
                  <c:v>5.2947656383600004</c:v>
                </c:pt>
                <c:pt idx="8544">
                  <c:v>5.3276917153400003</c:v>
                </c:pt>
                <c:pt idx="8545">
                  <c:v>5.12469152239</c:v>
                </c:pt>
                <c:pt idx="8546">
                  <c:v>5.3171824076599998</c:v>
                </c:pt>
                <c:pt idx="8547">
                  <c:v>5.2737235289899997</c:v>
                </c:pt>
                <c:pt idx="8548">
                  <c:v>5.19734334308</c:v>
                </c:pt>
                <c:pt idx="8549">
                  <c:v>5.4115409705899999</c:v>
                </c:pt>
                <c:pt idx="8550">
                  <c:v>5.0729630825900003</c:v>
                </c:pt>
                <c:pt idx="8551">
                  <c:v>5.3277394545199996</c:v>
                </c:pt>
                <c:pt idx="8552">
                  <c:v>5.1060431858399999</c:v>
                </c:pt>
                <c:pt idx="8553">
                  <c:v>5.2822489314199998</c:v>
                </c:pt>
                <c:pt idx="8554">
                  <c:v>5.1160582703699999</c:v>
                </c:pt>
                <c:pt idx="8555">
                  <c:v>5.4584346679699998</c:v>
                </c:pt>
                <c:pt idx="8556">
                  <c:v>5.6117605347400001</c:v>
                </c:pt>
                <c:pt idx="8557">
                  <c:v>5.3883508936800002</c:v>
                </c:pt>
                <c:pt idx="8558">
                  <c:v>5.0608785325000003</c:v>
                </c:pt>
                <c:pt idx="8559">
                  <c:v>5.1730069864799999</c:v>
                </c:pt>
                <c:pt idx="8560">
                  <c:v>5.1853135119299996</c:v>
                </c:pt>
                <c:pt idx="8561">
                  <c:v>5.0437455257800003</c:v>
                </c:pt>
                <c:pt idx="8562">
                  <c:v>5.1070322894100002</c:v>
                </c:pt>
                <c:pt idx="8563">
                  <c:v>5.5835687354300001</c:v>
                </c:pt>
                <c:pt idx="8564">
                  <c:v>5.4611629215599997</c:v>
                </c:pt>
                <c:pt idx="8565">
                  <c:v>5.1839654911500004</c:v>
                </c:pt>
                <c:pt idx="8566">
                  <c:v>5.4866989334699996</c:v>
                </c:pt>
                <c:pt idx="8567">
                  <c:v>5.3067211700900003</c:v>
                </c:pt>
                <c:pt idx="8568">
                  <c:v>5.1709714890300003</c:v>
                </c:pt>
                <c:pt idx="8569">
                  <c:v>5.3741903575399999</c:v>
                </c:pt>
                <c:pt idx="8570">
                  <c:v>5.2093624508999996</c:v>
                </c:pt>
                <c:pt idx="8571">
                  <c:v>5.4136113781999997</c:v>
                </c:pt>
                <c:pt idx="8572">
                  <c:v>5.3372035391399999</c:v>
                </c:pt>
                <c:pt idx="8573">
                  <c:v>5.1012503096000001</c:v>
                </c:pt>
                <c:pt idx="8574">
                  <c:v>5.6161582064899997</c:v>
                </c:pt>
                <c:pt idx="8575">
                  <c:v>5.5303943690399997</c:v>
                </c:pt>
                <c:pt idx="8576">
                  <c:v>5.1305585696899998</c:v>
                </c:pt>
                <c:pt idx="8577">
                  <c:v>5.1623010951300001</c:v>
                </c:pt>
                <c:pt idx="8578">
                  <c:v>5.0307963719100002</c:v>
                </c:pt>
                <c:pt idx="8579">
                  <c:v>5.0285862516700002</c:v>
                </c:pt>
                <c:pt idx="8580">
                  <c:v>5.0195532260200002</c:v>
                </c:pt>
                <c:pt idx="8581">
                  <c:v>5.4061734286099998</c:v>
                </c:pt>
                <c:pt idx="8582">
                  <c:v>5.2241878464199996</c:v>
                </c:pt>
                <c:pt idx="8583">
                  <c:v>5.5284376690399997</c:v>
                </c:pt>
                <c:pt idx="8584">
                  <c:v>5.0717417869599997</c:v>
                </c:pt>
                <c:pt idx="8585">
                  <c:v>5.08851263753</c:v>
                </c:pt>
                <c:pt idx="8586">
                  <c:v>5.4909583877700001</c:v>
                </c:pt>
                <c:pt idx="8587">
                  <c:v>5.0557801827500004</c:v>
                </c:pt>
                <c:pt idx="8588">
                  <c:v>5.4717692338499999</c:v>
                </c:pt>
                <c:pt idx="8589">
                  <c:v>5.0361788030200003</c:v>
                </c:pt>
                <c:pt idx="8590">
                  <c:v>5.4356901795099999</c:v>
                </c:pt>
                <c:pt idx="8591">
                  <c:v>5.3591761798400004</c:v>
                </c:pt>
                <c:pt idx="8592">
                  <c:v>5.5963322231200001</c:v>
                </c:pt>
                <c:pt idx="8593">
                  <c:v>5.5346323447500003</c:v>
                </c:pt>
                <c:pt idx="8594">
                  <c:v>5.3393711226400002</c:v>
                </c:pt>
                <c:pt idx="8595">
                  <c:v>5.1373246402000001</c:v>
                </c:pt>
                <c:pt idx="8596">
                  <c:v>5.1330423937200003</c:v>
                </c:pt>
                <c:pt idx="8597">
                  <c:v>5.5878679913199996</c:v>
                </c:pt>
                <c:pt idx="8598">
                  <c:v>5.3022830375099996</c:v>
                </c:pt>
                <c:pt idx="8599">
                  <c:v>5.5132486290099996</c:v>
                </c:pt>
                <c:pt idx="8600">
                  <c:v>5.4698667057800003</c:v>
                </c:pt>
                <c:pt idx="8601">
                  <c:v>5.5307424529600002</c:v>
                </c:pt>
                <c:pt idx="8602">
                  <c:v>5.3651531053900001</c:v>
                </c:pt>
                <c:pt idx="8603">
                  <c:v>5.2822489314199998</c:v>
                </c:pt>
                <c:pt idx="8604">
                  <c:v>5.6161582064899997</c:v>
                </c:pt>
                <c:pt idx="8605">
                  <c:v>5.5154051649999998</c:v>
                </c:pt>
                <c:pt idx="8606">
                  <c:v>5.1899809003100001</c:v>
                </c:pt>
                <c:pt idx="8607">
                  <c:v>5.2219817858399997</c:v>
                </c:pt>
                <c:pt idx="8608">
                  <c:v>5.5713386912800003</c:v>
                </c:pt>
                <c:pt idx="8609">
                  <c:v>5.3484413570399996</c:v>
                </c:pt>
                <c:pt idx="8610">
                  <c:v>5.3666504054799997</c:v>
                </c:pt>
                <c:pt idx="8611">
                  <c:v>5.2150290333699996</c:v>
                </c:pt>
                <c:pt idx="8612">
                  <c:v>5.4371745884199996</c:v>
                </c:pt>
                <c:pt idx="8613">
                  <c:v>5.26502491919</c:v>
                </c:pt>
                <c:pt idx="8614">
                  <c:v>5.4578681445399999</c:v>
                </c:pt>
                <c:pt idx="8615">
                  <c:v>5.0516358977599998</c:v>
                </c:pt>
                <c:pt idx="8616">
                  <c:v>5.5612293500599996</c:v>
                </c:pt>
                <c:pt idx="8617">
                  <c:v>5.5877827361600003</c:v>
                </c:pt>
                <c:pt idx="8618">
                  <c:v>5.2206695199000004</c:v>
                </c:pt>
                <c:pt idx="8619">
                  <c:v>5.4775218539799999</c:v>
                </c:pt>
                <c:pt idx="8620">
                  <c:v>5.0186765094699997</c:v>
                </c:pt>
                <c:pt idx="8621">
                  <c:v>5.2822489314199998</c:v>
                </c:pt>
                <c:pt idx="8622">
                  <c:v>5.2527160217800004</c:v>
                </c:pt>
                <c:pt idx="8623">
                  <c:v>5.2004242560299998</c:v>
                </c:pt>
                <c:pt idx="8624">
                  <c:v>5.2546137634300001</c:v>
                </c:pt>
                <c:pt idx="8625">
                  <c:v>5.2179880684000004</c:v>
                </c:pt>
                <c:pt idx="8626">
                  <c:v>5.2870631814599998</c:v>
                </c:pt>
                <c:pt idx="8627">
                  <c:v>5.1406749924800001</c:v>
                </c:pt>
                <c:pt idx="8628">
                  <c:v>5.2506982474399999</c:v>
                </c:pt>
                <c:pt idx="8629">
                  <c:v>5.3914667944000003</c:v>
                </c:pt>
                <c:pt idx="8630">
                  <c:v>5.3767157811599997</c:v>
                </c:pt>
                <c:pt idx="8631">
                  <c:v>5.5759085707900002</c:v>
                </c:pt>
                <c:pt idx="8632">
                  <c:v>5.0935899029199998</c:v>
                </c:pt>
                <c:pt idx="8633">
                  <c:v>5.2464031380099998</c:v>
                </c:pt>
                <c:pt idx="8634">
                  <c:v>5.2235536825800004</c:v>
                </c:pt>
                <c:pt idx="8635">
                  <c:v>5.1700478902900002</c:v>
                </c:pt>
                <c:pt idx="8636">
                  <c:v>5.2203970874000003</c:v>
                </c:pt>
                <c:pt idx="8637">
                  <c:v>5.1338572544099996</c:v>
                </c:pt>
                <c:pt idx="8638">
                  <c:v>5.4290596232299997</c:v>
                </c:pt>
                <c:pt idx="8639">
                  <c:v>5.5924496066799998</c:v>
                </c:pt>
                <c:pt idx="8640">
                  <c:v>5.5390165785000001</c:v>
                </c:pt>
                <c:pt idx="8641">
                  <c:v>5.5101013545699997</c:v>
                </c:pt>
                <c:pt idx="8642">
                  <c:v>5.2351034803600003</c:v>
                </c:pt>
                <c:pt idx="8643">
                  <c:v>5.3912237967200003</c:v>
                </c:pt>
                <c:pt idx="8644">
                  <c:v>5.2768874833000003</c:v>
                </c:pt>
                <c:pt idx="8645">
                  <c:v>5.2751091079199997</c:v>
                </c:pt>
                <c:pt idx="8646">
                  <c:v>5.3361881712199999</c:v>
                </c:pt>
                <c:pt idx="8647">
                  <c:v>5.0743951564099996</c:v>
                </c:pt>
                <c:pt idx="8648">
                  <c:v>5.2687296887799997</c:v>
                </c:pt>
                <c:pt idx="8649">
                  <c:v>5.3171824076599998</c:v>
                </c:pt>
                <c:pt idx="8650">
                  <c:v>5.48825190177</c:v>
                </c:pt>
                <c:pt idx="8651">
                  <c:v>5.5072484343400001</c:v>
                </c:pt>
                <c:pt idx="8652">
                  <c:v>5.5390165785000001</c:v>
                </c:pt>
                <c:pt idx="8653">
                  <c:v>5.0661726001599998</c:v>
                </c:pt>
                <c:pt idx="8654">
                  <c:v>5.2622372298300002</c:v>
                </c:pt>
                <c:pt idx="8655">
                  <c:v>5.0978451908700002</c:v>
                </c:pt>
                <c:pt idx="8656">
                  <c:v>5.2137171388799999</c:v>
                </c:pt>
                <c:pt idx="8657">
                  <c:v>5.2189226726499998</c:v>
                </c:pt>
                <c:pt idx="8658">
                  <c:v>5.5189879143800002</c:v>
                </c:pt>
                <c:pt idx="8659">
                  <c:v>5.0195532260200002</c:v>
                </c:pt>
                <c:pt idx="8660">
                  <c:v>5.0440334182499997</c:v>
                </c:pt>
                <c:pt idx="8661">
                  <c:v>5.10485533697</c:v>
                </c:pt>
                <c:pt idx="8662">
                  <c:v>5.3033892334399999</c:v>
                </c:pt>
                <c:pt idx="8663">
                  <c:v>5.2693611094200001</c:v>
                </c:pt>
                <c:pt idx="8664">
                  <c:v>5.4777810982700004</c:v>
                </c:pt>
                <c:pt idx="8665">
                  <c:v>5.3919879951</c:v>
                </c:pt>
                <c:pt idx="8666">
                  <c:v>5.0209935918399999</c:v>
                </c:pt>
                <c:pt idx="8667">
                  <c:v>5.5390165785000001</c:v>
                </c:pt>
                <c:pt idx="8668">
                  <c:v>5.4584346679699998</c:v>
                </c:pt>
                <c:pt idx="8669">
                  <c:v>5.1399732974400001</c:v>
                </c:pt>
                <c:pt idx="8670">
                  <c:v>5.5032963768999998</c:v>
                </c:pt>
                <c:pt idx="8671">
                  <c:v>5.0745004698400002</c:v>
                </c:pt>
                <c:pt idx="8672">
                  <c:v>5.5767441953799999</c:v>
                </c:pt>
                <c:pt idx="8673">
                  <c:v>5.1306124979199996</c:v>
                </c:pt>
                <c:pt idx="8674">
                  <c:v>5.3613550055600001</c:v>
                </c:pt>
                <c:pt idx="8675">
                  <c:v>5.4762149689599999</c:v>
                </c:pt>
                <c:pt idx="8676">
                  <c:v>5.15946816686</c:v>
                </c:pt>
                <c:pt idx="8677">
                  <c:v>5.3369961934900001</c:v>
                </c:pt>
                <c:pt idx="8678">
                  <c:v>5.2930408265300004</c:v>
                </c:pt>
                <c:pt idx="8679">
                  <c:v>5.4697227372399997</c:v>
                </c:pt>
                <c:pt idx="8680">
                  <c:v>5.5424379619500002</c:v>
                </c:pt>
                <c:pt idx="8681">
                  <c:v>5.3188414451300003</c:v>
                </c:pt>
                <c:pt idx="8682">
                  <c:v>5.3747288826000004</c:v>
                </c:pt>
                <c:pt idx="8683">
                  <c:v>5.2975326017400004</c:v>
                </c:pt>
                <c:pt idx="8684">
                  <c:v>5.1387703460500003</c:v>
                </c:pt>
                <c:pt idx="8685">
                  <c:v>5.0599047882199999</c:v>
                </c:pt>
                <c:pt idx="8686">
                  <c:v>5.0270945541499996</c:v>
                </c:pt>
                <c:pt idx="8687">
                  <c:v>5.1386728023900003</c:v>
                </c:pt>
                <c:pt idx="8688">
                  <c:v>5.3095069597800002</c:v>
                </c:pt>
                <c:pt idx="8689">
                  <c:v>5.4382398971099999</c:v>
                </c:pt>
                <c:pt idx="8690">
                  <c:v>5.0236417061500003</c:v>
                </c:pt>
                <c:pt idx="8691">
                  <c:v>5.0865849077999998</c:v>
                </c:pt>
                <c:pt idx="8692">
                  <c:v>5.1070630829899999</c:v>
                </c:pt>
                <c:pt idx="8693">
                  <c:v>5.0606682435200003</c:v>
                </c:pt>
                <c:pt idx="8694">
                  <c:v>5.1637288613300001</c:v>
                </c:pt>
                <c:pt idx="8695">
                  <c:v>5.4207443106099999</c:v>
                </c:pt>
                <c:pt idx="8696">
                  <c:v>5.3810259876800002</c:v>
                </c:pt>
                <c:pt idx="8697">
                  <c:v>5.3635573024000003</c:v>
                </c:pt>
                <c:pt idx="8698">
                  <c:v>5.2513641678000003</c:v>
                </c:pt>
                <c:pt idx="8699">
                  <c:v>5.5305679673599997</c:v>
                </c:pt>
                <c:pt idx="8700">
                  <c:v>5.1986864148</c:v>
                </c:pt>
                <c:pt idx="8701">
                  <c:v>5.4243820252599999</c:v>
                </c:pt>
                <c:pt idx="8702">
                  <c:v>5.1330423937200003</c:v>
                </c:pt>
                <c:pt idx="8703">
                  <c:v>5.2069536003600003</c:v>
                </c:pt>
                <c:pt idx="8704">
                  <c:v>5.4950287917800003</c:v>
                </c:pt>
                <c:pt idx="8705">
                  <c:v>5.2309601395099996</c:v>
                </c:pt>
                <c:pt idx="8706">
                  <c:v>5.6158713695299998</c:v>
                </c:pt>
                <c:pt idx="8707">
                  <c:v>5.0493292041500002</c:v>
                </c:pt>
                <c:pt idx="8708">
                  <c:v>5.5009915914</c:v>
                </c:pt>
                <c:pt idx="8709">
                  <c:v>5.2223555919400004</c:v>
                </c:pt>
                <c:pt idx="8710">
                  <c:v>5.4350757745999996</c:v>
                </c:pt>
                <c:pt idx="8711">
                  <c:v>5.0607077188099998</c:v>
                </c:pt>
                <c:pt idx="8712">
                  <c:v>5.4609797717999999</c:v>
                </c:pt>
                <c:pt idx="8713">
                  <c:v>5.5407066876900002</c:v>
                </c:pt>
                <c:pt idx="8714">
                  <c:v>5.1887556344599997</c:v>
                </c:pt>
                <c:pt idx="8715">
                  <c:v>5.3304561824299999</c:v>
                </c:pt>
                <c:pt idx="8716">
                  <c:v>5.1715016340000002</c:v>
                </c:pt>
                <c:pt idx="8717">
                  <c:v>5.33677163651</c:v>
                </c:pt>
                <c:pt idx="8718">
                  <c:v>5.1160582703699999</c:v>
                </c:pt>
                <c:pt idx="8719">
                  <c:v>5.2362260363699997</c:v>
                </c:pt>
                <c:pt idx="8720">
                  <c:v>5.2056897059600002</c:v>
                </c:pt>
                <c:pt idx="8721">
                  <c:v>5.5992661557899996</c:v>
                </c:pt>
                <c:pt idx="8722">
                  <c:v>5.0806511051700003</c:v>
                </c:pt>
                <c:pt idx="8723">
                  <c:v>5.2058667308600004</c:v>
                </c:pt>
                <c:pt idx="8724">
                  <c:v>5.47437515849</c:v>
                </c:pt>
                <c:pt idx="8725">
                  <c:v>5.42790939022</c:v>
                </c:pt>
                <c:pt idx="8726">
                  <c:v>5.5362608824199997</c:v>
                </c:pt>
                <c:pt idx="8727">
                  <c:v>5.1080403613299996</c:v>
                </c:pt>
                <c:pt idx="8728">
                  <c:v>5.4246767807999996</c:v>
                </c:pt>
                <c:pt idx="8729">
                  <c:v>5.34697869742</c:v>
                </c:pt>
                <c:pt idx="8730">
                  <c:v>5.2047006937000004</c:v>
                </c:pt>
                <c:pt idx="8731">
                  <c:v>5.1306124979199996</c:v>
                </c:pt>
                <c:pt idx="8732">
                  <c:v>5.2362260363699997</c:v>
                </c:pt>
                <c:pt idx="8733">
                  <c:v>5.4355779373699997</c:v>
                </c:pt>
                <c:pt idx="8734">
                  <c:v>5.1794708325399998</c:v>
                </c:pt>
                <c:pt idx="8735">
                  <c:v>5.08613460783</c:v>
                </c:pt>
                <c:pt idx="8736">
                  <c:v>5.1050783594200002</c:v>
                </c:pt>
                <c:pt idx="8737">
                  <c:v>5.6000076424699996</c:v>
                </c:pt>
                <c:pt idx="8738">
                  <c:v>5.22289915078</c:v>
                </c:pt>
                <c:pt idx="8739">
                  <c:v>5.0606682435200003</c:v>
                </c:pt>
                <c:pt idx="8740">
                  <c:v>5.4697227372399997</c:v>
                </c:pt>
                <c:pt idx="8741">
                  <c:v>5.1056905087200004</c:v>
                </c:pt>
                <c:pt idx="8742">
                  <c:v>5.2215477007400004</c:v>
                </c:pt>
                <c:pt idx="8743">
                  <c:v>5.2309601395099996</c:v>
                </c:pt>
                <c:pt idx="8744">
                  <c:v>5.4687910233899997</c:v>
                </c:pt>
                <c:pt idx="8745">
                  <c:v>5.0402425605000003</c:v>
                </c:pt>
                <c:pt idx="8746">
                  <c:v>5.5480605078199998</c:v>
                </c:pt>
                <c:pt idx="8747">
                  <c:v>5.5963322231200001</c:v>
                </c:pt>
                <c:pt idx="8748">
                  <c:v>5.3718826651800002</c:v>
                </c:pt>
                <c:pt idx="8749">
                  <c:v>5.0607642790699998</c:v>
                </c:pt>
                <c:pt idx="8750">
                  <c:v>5.1709714890300003</c:v>
                </c:pt>
                <c:pt idx="8751">
                  <c:v>5.2206695199000004</c:v>
                </c:pt>
                <c:pt idx="8752">
                  <c:v>5.3116326435800003</c:v>
                </c:pt>
                <c:pt idx="8753">
                  <c:v>5.2522273983599996</c:v>
                </c:pt>
                <c:pt idx="8754">
                  <c:v>5.5064106490700002</c:v>
                </c:pt>
                <c:pt idx="8755">
                  <c:v>5.3559100046700001</c:v>
                </c:pt>
                <c:pt idx="8756">
                  <c:v>5.5983804818999996</c:v>
                </c:pt>
                <c:pt idx="8757">
                  <c:v>5.1839654911500004</c:v>
                </c:pt>
                <c:pt idx="8758">
                  <c:v>5.2883702242300004</c:v>
                </c:pt>
                <c:pt idx="8759">
                  <c:v>5.2270089447999997</c:v>
                </c:pt>
                <c:pt idx="8760">
                  <c:v>5.0784940891500003</c:v>
                </c:pt>
                <c:pt idx="8761">
                  <c:v>5.2609453012099996</c:v>
                </c:pt>
                <c:pt idx="8762">
                  <c:v>5.6173618037799997</c:v>
                </c:pt>
                <c:pt idx="8763">
                  <c:v>5.0539485884199999</c:v>
                </c:pt>
                <c:pt idx="8764">
                  <c:v>5.0808527010700004</c:v>
                </c:pt>
                <c:pt idx="8765">
                  <c:v>5.4623607571499999</c:v>
                </c:pt>
                <c:pt idx="8766">
                  <c:v>5.2261023446500001</c:v>
                </c:pt>
                <c:pt idx="8767">
                  <c:v>5.2439680864199998</c:v>
                </c:pt>
                <c:pt idx="8768">
                  <c:v>5.15946816686</c:v>
                </c:pt>
                <c:pt idx="8769">
                  <c:v>5.5667449684900001</c:v>
                </c:pt>
                <c:pt idx="8770">
                  <c:v>5.3945880109099997</c:v>
                </c:pt>
                <c:pt idx="8771">
                  <c:v>5.5914707186400001</c:v>
                </c:pt>
                <c:pt idx="8772">
                  <c:v>5.1839654911500004</c:v>
                </c:pt>
                <c:pt idx="8773">
                  <c:v>5.1385952791999996</c:v>
                </c:pt>
                <c:pt idx="8774">
                  <c:v>5.4071067519599998</c:v>
                </c:pt>
                <c:pt idx="8775">
                  <c:v>5.4624089312499997</c:v>
                </c:pt>
                <c:pt idx="8776">
                  <c:v>5.2443804323799998</c:v>
                </c:pt>
                <c:pt idx="8777">
                  <c:v>5.1396489328500001</c:v>
                </c:pt>
                <c:pt idx="8778">
                  <c:v>5.2768874833000003</c:v>
                </c:pt>
                <c:pt idx="8779">
                  <c:v>5.2595791585900002</c:v>
                </c:pt>
                <c:pt idx="8780">
                  <c:v>5.4332292433199996</c:v>
                </c:pt>
                <c:pt idx="8781">
                  <c:v>5.4787660174499999</c:v>
                </c:pt>
                <c:pt idx="8782">
                  <c:v>5.3188414451300003</c:v>
                </c:pt>
                <c:pt idx="8783">
                  <c:v>5.0613031813199996</c:v>
                </c:pt>
                <c:pt idx="8784">
                  <c:v>5.3747288826000004</c:v>
                </c:pt>
                <c:pt idx="8785">
                  <c:v>5.5542558095199999</c:v>
                </c:pt>
                <c:pt idx="8786">
                  <c:v>5.1341367558800002</c:v>
                </c:pt>
                <c:pt idx="8787">
                  <c:v>5.6152383886299999</c:v>
                </c:pt>
                <c:pt idx="8788">
                  <c:v>5.5282919884700004</c:v>
                </c:pt>
                <c:pt idx="8789">
                  <c:v>5.6171038252000001</c:v>
                </c:pt>
                <c:pt idx="8790">
                  <c:v>5.3849249527599996</c:v>
                </c:pt>
                <c:pt idx="8791">
                  <c:v>5.5331683177100004</c:v>
                </c:pt>
                <c:pt idx="8792">
                  <c:v>5.1715016340000002</c:v>
                </c:pt>
                <c:pt idx="8793">
                  <c:v>5.5878679913199996</c:v>
                </c:pt>
                <c:pt idx="8794">
                  <c:v>5.2927890389899996</c:v>
                </c:pt>
                <c:pt idx="8795">
                  <c:v>5.0865849077999998</c:v>
                </c:pt>
                <c:pt idx="8796">
                  <c:v>5.1715016340000002</c:v>
                </c:pt>
                <c:pt idx="8797">
                  <c:v>5.24796360725</c:v>
                </c:pt>
                <c:pt idx="8798">
                  <c:v>5.6006275829799996</c:v>
                </c:pt>
                <c:pt idx="8799">
                  <c:v>5.5899729701399998</c:v>
                </c:pt>
                <c:pt idx="8800">
                  <c:v>5.3839752039600004</c:v>
                </c:pt>
                <c:pt idx="8801">
                  <c:v>5.2069536003600003</c:v>
                </c:pt>
                <c:pt idx="8802">
                  <c:v>5.2153237086699997</c:v>
                </c:pt>
                <c:pt idx="8803">
                  <c:v>5.2483167992600004</c:v>
                </c:pt>
                <c:pt idx="8804">
                  <c:v>5.5224141012299999</c:v>
                </c:pt>
                <c:pt idx="8805">
                  <c:v>5.3666504054799997</c:v>
                </c:pt>
                <c:pt idx="8806">
                  <c:v>5.0583928622199998</c:v>
                </c:pt>
                <c:pt idx="8807">
                  <c:v>5.2460768372600004</c:v>
                </c:pt>
                <c:pt idx="8808">
                  <c:v>5.1080403613299996</c:v>
                </c:pt>
                <c:pt idx="8809">
                  <c:v>5.4353800226100004</c:v>
                </c:pt>
                <c:pt idx="8810">
                  <c:v>5.4221251743599996</c:v>
                </c:pt>
                <c:pt idx="8811">
                  <c:v>5.1045167224699997</c:v>
                </c:pt>
                <c:pt idx="8812">
                  <c:v>5.3882633494899999</c:v>
                </c:pt>
                <c:pt idx="8813">
                  <c:v>5.2915184022500004</c:v>
                </c:pt>
                <c:pt idx="8814">
                  <c:v>5.1887556344599997</c:v>
                </c:pt>
                <c:pt idx="8815">
                  <c:v>5.1421466976300003</c:v>
                </c:pt>
                <c:pt idx="8816">
                  <c:v>5.4785910529599997</c:v>
                </c:pt>
                <c:pt idx="8817">
                  <c:v>5.3024896857100003</c:v>
                </c:pt>
                <c:pt idx="8818">
                  <c:v>5.4267921434300002</c:v>
                </c:pt>
                <c:pt idx="8819">
                  <c:v>5.2351034803600003</c:v>
                </c:pt>
                <c:pt idx="8820">
                  <c:v>5.2883702242300004</c:v>
                </c:pt>
                <c:pt idx="8821">
                  <c:v>5.3741903575399999</c:v>
                </c:pt>
                <c:pt idx="8822">
                  <c:v>5.5019043214399996</c:v>
                </c:pt>
                <c:pt idx="8823">
                  <c:v>5.0532360393999998</c:v>
                </c:pt>
                <c:pt idx="8824">
                  <c:v>5.5759085707900002</c:v>
                </c:pt>
                <c:pt idx="8825">
                  <c:v>5.2927890389899996</c:v>
                </c:pt>
                <c:pt idx="8826">
                  <c:v>5.1883962850999996</c:v>
                </c:pt>
                <c:pt idx="8827">
                  <c:v>5.3685074180100001</c:v>
                </c:pt>
                <c:pt idx="8828">
                  <c:v>5.4456943771799997</c:v>
                </c:pt>
                <c:pt idx="8829">
                  <c:v>5.2534353727500003</c:v>
                </c:pt>
                <c:pt idx="8830">
                  <c:v>5.6135731462800003</c:v>
                </c:pt>
                <c:pt idx="8831">
                  <c:v>5.33081532935</c:v>
                </c:pt>
                <c:pt idx="8832">
                  <c:v>5.0174028373399997</c:v>
                </c:pt>
                <c:pt idx="8833">
                  <c:v>5.3024896857100003</c:v>
                </c:pt>
                <c:pt idx="8834">
                  <c:v>5.07620124453</c:v>
                </c:pt>
                <c:pt idx="8835">
                  <c:v>5.3442854609300001</c:v>
                </c:pt>
                <c:pt idx="8836">
                  <c:v>5.5669865314300004</c:v>
                </c:pt>
                <c:pt idx="8837">
                  <c:v>5.4267921434300002</c:v>
                </c:pt>
                <c:pt idx="8838">
                  <c:v>5.5218278389900002</c:v>
                </c:pt>
                <c:pt idx="8839">
                  <c:v>5.5362608824199997</c:v>
                </c:pt>
                <c:pt idx="8840">
                  <c:v>5.0216396514900001</c:v>
                </c:pt>
                <c:pt idx="8841">
                  <c:v>5.3732601144099998</c:v>
                </c:pt>
                <c:pt idx="8842">
                  <c:v>5.2764889956800003</c:v>
                </c:pt>
                <c:pt idx="8843">
                  <c:v>5.1198982420399997</c:v>
                </c:pt>
                <c:pt idx="8844">
                  <c:v>5.6085735132099996</c:v>
                </c:pt>
                <c:pt idx="8845">
                  <c:v>5.2235536825800004</c:v>
                </c:pt>
                <c:pt idx="8846">
                  <c:v>5.5412701556300004</c:v>
                </c:pt>
                <c:pt idx="8847">
                  <c:v>5.0759845635399996</c:v>
                </c:pt>
                <c:pt idx="8848">
                  <c:v>5.3118246889299998</c:v>
                </c:pt>
                <c:pt idx="8849">
                  <c:v>5.2270786574699999</c:v>
                </c:pt>
                <c:pt idx="8850">
                  <c:v>5.5633296885799997</c:v>
                </c:pt>
                <c:pt idx="8851">
                  <c:v>5.2179880684000004</c:v>
                </c:pt>
                <c:pt idx="8852">
                  <c:v>5.5963322231200001</c:v>
                </c:pt>
                <c:pt idx="8853">
                  <c:v>5.5511917491</c:v>
                </c:pt>
                <c:pt idx="8854">
                  <c:v>5.3037205350900001</c:v>
                </c:pt>
                <c:pt idx="8855">
                  <c:v>5.4382398971099999</c:v>
                </c:pt>
                <c:pt idx="8856">
                  <c:v>5.2726905639600004</c:v>
                </c:pt>
                <c:pt idx="8857">
                  <c:v>5.42790939022</c:v>
                </c:pt>
                <c:pt idx="8858">
                  <c:v>5.37146277109</c:v>
                </c:pt>
                <c:pt idx="8859">
                  <c:v>5.4775218539799999</c:v>
                </c:pt>
                <c:pt idx="8860">
                  <c:v>5.3335808586700004</c:v>
                </c:pt>
                <c:pt idx="8861">
                  <c:v>5.0743158894100002</c:v>
                </c:pt>
                <c:pt idx="8862">
                  <c:v>5.3118246889299998</c:v>
                </c:pt>
                <c:pt idx="8863">
                  <c:v>5.1545110316400002</c:v>
                </c:pt>
                <c:pt idx="8864">
                  <c:v>5.6114127827600004</c:v>
                </c:pt>
                <c:pt idx="8865">
                  <c:v>5.2814301809900002</c:v>
                </c:pt>
                <c:pt idx="8866">
                  <c:v>5.4528954183499998</c:v>
                </c:pt>
                <c:pt idx="8867">
                  <c:v>5.2645737074300003</c:v>
                </c:pt>
                <c:pt idx="8868">
                  <c:v>5.2910284085499999</c:v>
                </c:pt>
                <c:pt idx="8869">
                  <c:v>5.6025973127100004</c:v>
                </c:pt>
                <c:pt idx="8870">
                  <c:v>5.2841759606199998</c:v>
                </c:pt>
                <c:pt idx="8871">
                  <c:v>5.5878679913199996</c:v>
                </c:pt>
                <c:pt idx="8872">
                  <c:v>5.0342922595999999</c:v>
                </c:pt>
                <c:pt idx="8873">
                  <c:v>5.1333123162099996</c:v>
                </c:pt>
                <c:pt idx="8874">
                  <c:v>5.4687910233899997</c:v>
                </c:pt>
                <c:pt idx="8875">
                  <c:v>5.1937704742699999</c:v>
                </c:pt>
                <c:pt idx="8876">
                  <c:v>5.0885770615699997</c:v>
                </c:pt>
                <c:pt idx="8877">
                  <c:v>5.5982236924300004</c:v>
                </c:pt>
                <c:pt idx="8878">
                  <c:v>5.1730069864799999</c:v>
                </c:pt>
                <c:pt idx="8879">
                  <c:v>5.4350757745999996</c:v>
                </c:pt>
                <c:pt idx="8880">
                  <c:v>5.0218573335299999</c:v>
                </c:pt>
                <c:pt idx="8881">
                  <c:v>5.0230094488399999</c:v>
                </c:pt>
                <c:pt idx="8882">
                  <c:v>5.1937704742699999</c:v>
                </c:pt>
                <c:pt idx="8883">
                  <c:v>5.0825342291100002</c:v>
                </c:pt>
                <c:pt idx="8884">
                  <c:v>5.4920776405199998</c:v>
                </c:pt>
                <c:pt idx="8885">
                  <c:v>5.36378241292</c:v>
                </c:pt>
                <c:pt idx="8886">
                  <c:v>5.3919879951</c:v>
                </c:pt>
                <c:pt idx="8887">
                  <c:v>5.0533508307300004</c:v>
                </c:pt>
                <c:pt idx="8888">
                  <c:v>5.58196243102</c:v>
                </c:pt>
                <c:pt idx="8889">
                  <c:v>5.6135731462800003</c:v>
                </c:pt>
                <c:pt idx="8890">
                  <c:v>5.5764847123100001</c:v>
                </c:pt>
                <c:pt idx="8891">
                  <c:v>5.0935899029199998</c:v>
                </c:pt>
                <c:pt idx="8892">
                  <c:v>5.4803307025099999</c:v>
                </c:pt>
                <c:pt idx="8893">
                  <c:v>5.4578681445399999</c:v>
                </c:pt>
                <c:pt idx="8894">
                  <c:v>5.2233353494800001</c:v>
                </c:pt>
                <c:pt idx="8895">
                  <c:v>5.2036640628399997</c:v>
                </c:pt>
                <c:pt idx="8896">
                  <c:v>5.1854657884100002</c:v>
                </c:pt>
                <c:pt idx="8897">
                  <c:v>5.4797758459499999</c:v>
                </c:pt>
                <c:pt idx="8898">
                  <c:v>5.2947656383600004</c:v>
                </c:pt>
                <c:pt idx="8899">
                  <c:v>5.3562591495699996</c:v>
                </c:pt>
                <c:pt idx="8900">
                  <c:v>5.3340548786699999</c:v>
                </c:pt>
                <c:pt idx="8901">
                  <c:v>5.0361491699699998</c:v>
                </c:pt>
                <c:pt idx="8902">
                  <c:v>5.0897834874600001</c:v>
                </c:pt>
                <c:pt idx="8903">
                  <c:v>5.0532360393999998</c:v>
                </c:pt>
                <c:pt idx="8904">
                  <c:v>5.4131383065699996</c:v>
                </c:pt>
                <c:pt idx="8905">
                  <c:v>5.1506369753100003</c:v>
                </c:pt>
                <c:pt idx="8906">
                  <c:v>5.4360623232799998</c:v>
                </c:pt>
                <c:pt idx="8907">
                  <c:v>5.2991058740700003</c:v>
                </c:pt>
                <c:pt idx="8908">
                  <c:v>5.0808563770499999</c:v>
                </c:pt>
                <c:pt idx="8909">
                  <c:v>5.5896803192100002</c:v>
                </c:pt>
                <c:pt idx="8910">
                  <c:v>5.0825342291100002</c:v>
                </c:pt>
                <c:pt idx="8911">
                  <c:v>5.2047006937000004</c:v>
                </c:pt>
                <c:pt idx="8912">
                  <c:v>5.1708682574499996</c:v>
                </c:pt>
                <c:pt idx="8913">
                  <c:v>5.2203970874000003</c:v>
                </c:pt>
                <c:pt idx="8914">
                  <c:v>5.3329116324600001</c:v>
                </c:pt>
                <c:pt idx="8915">
                  <c:v>5.1020981033300004</c:v>
                </c:pt>
                <c:pt idx="8916">
                  <c:v>5.0600561658199998</c:v>
                </c:pt>
                <c:pt idx="8917">
                  <c:v>5.2695063112099998</c:v>
                </c:pt>
                <c:pt idx="8918">
                  <c:v>5.4181204268099998</c:v>
                </c:pt>
                <c:pt idx="8919">
                  <c:v>5.5582413216399997</c:v>
                </c:pt>
                <c:pt idx="8920">
                  <c:v>5.0764599122999998</c:v>
                </c:pt>
                <c:pt idx="8921">
                  <c:v>5.2152917801200003</c:v>
                </c:pt>
                <c:pt idx="8922">
                  <c:v>5.0542950068600003</c:v>
                </c:pt>
                <c:pt idx="8923">
                  <c:v>5.3475731598199996</c:v>
                </c:pt>
                <c:pt idx="8924">
                  <c:v>5.4061734286099998</c:v>
                </c:pt>
                <c:pt idx="8925">
                  <c:v>5.2814301809900002</c:v>
                </c:pt>
                <c:pt idx="8926">
                  <c:v>5.4133041756200004</c:v>
                </c:pt>
                <c:pt idx="8927">
                  <c:v>5.0533508307300004</c:v>
                </c:pt>
                <c:pt idx="8928">
                  <c:v>5.1195290939699998</c:v>
                </c:pt>
                <c:pt idx="8929">
                  <c:v>5.4401637113500003</c:v>
                </c:pt>
                <c:pt idx="8930">
                  <c:v>5.5146345906400001</c:v>
                </c:pt>
                <c:pt idx="8931">
                  <c:v>5.15226999303</c:v>
                </c:pt>
                <c:pt idx="8932">
                  <c:v>5.3721875677900002</c:v>
                </c:pt>
                <c:pt idx="8933">
                  <c:v>5.5743078050700001</c:v>
                </c:pt>
                <c:pt idx="8934">
                  <c:v>5.1791625005500004</c:v>
                </c:pt>
                <c:pt idx="8935">
                  <c:v>5.5218278389900002</c:v>
                </c:pt>
                <c:pt idx="8936">
                  <c:v>5.3171824076599998</c:v>
                </c:pt>
                <c:pt idx="8937">
                  <c:v>5.2444090215400001</c:v>
                </c:pt>
                <c:pt idx="8938">
                  <c:v>5.5114232273199999</c:v>
                </c:pt>
                <c:pt idx="8939">
                  <c:v>5.6007014326100002</c:v>
                </c:pt>
                <c:pt idx="8940">
                  <c:v>5.08613460783</c:v>
                </c:pt>
                <c:pt idx="8941">
                  <c:v>5.57257206362</c:v>
                </c:pt>
                <c:pt idx="8942">
                  <c:v>5.1488078000000002</c:v>
                </c:pt>
                <c:pt idx="8943">
                  <c:v>5.19437369103</c:v>
                </c:pt>
                <c:pt idx="8944">
                  <c:v>5.47052093881</c:v>
                </c:pt>
                <c:pt idx="8945">
                  <c:v>5.4218676997099999</c:v>
                </c:pt>
                <c:pt idx="8946">
                  <c:v>5.1618016203900003</c:v>
                </c:pt>
                <c:pt idx="8947">
                  <c:v>5.4609797717999999</c:v>
                </c:pt>
                <c:pt idx="8948">
                  <c:v>5.5770675946899999</c:v>
                </c:pt>
                <c:pt idx="8949">
                  <c:v>5.1812072739000001</c:v>
                </c:pt>
                <c:pt idx="8950">
                  <c:v>5.2617865779799997</c:v>
                </c:pt>
                <c:pt idx="8951">
                  <c:v>5.1998430785099998</c:v>
                </c:pt>
                <c:pt idx="8952">
                  <c:v>5.5521493781300002</c:v>
                </c:pt>
                <c:pt idx="8953">
                  <c:v>5.42790939022</c:v>
                </c:pt>
                <c:pt idx="8954">
                  <c:v>5.0555536745199996</c:v>
                </c:pt>
                <c:pt idx="8955">
                  <c:v>5.3705894613699998</c:v>
                </c:pt>
                <c:pt idx="8956">
                  <c:v>5.2233353494800001</c:v>
                </c:pt>
                <c:pt idx="8957">
                  <c:v>5.3239879061000002</c:v>
                </c:pt>
                <c:pt idx="8958">
                  <c:v>5.3919770056700003</c:v>
                </c:pt>
                <c:pt idx="8959">
                  <c:v>5.3919770056700003</c:v>
                </c:pt>
                <c:pt idx="8960">
                  <c:v>5.3914667944000003</c:v>
                </c:pt>
                <c:pt idx="8961">
                  <c:v>5.0600561658199998</c:v>
                </c:pt>
                <c:pt idx="8962">
                  <c:v>5.3276917153400003</c:v>
                </c:pt>
                <c:pt idx="8963">
                  <c:v>5.2150290333699996</c:v>
                </c:pt>
                <c:pt idx="8964">
                  <c:v>5.3294877088700003</c:v>
                </c:pt>
                <c:pt idx="8965">
                  <c:v>5.0162870095000001</c:v>
                </c:pt>
                <c:pt idx="8966">
                  <c:v>5.2069536003600003</c:v>
                </c:pt>
                <c:pt idx="8967">
                  <c:v>5.2114714044500001</c:v>
                </c:pt>
                <c:pt idx="8968">
                  <c:v>5.5228426049600001</c:v>
                </c:pt>
                <c:pt idx="8969">
                  <c:v>5.2622372298300002</c:v>
                </c:pt>
                <c:pt idx="8970">
                  <c:v>5.4087738812200001</c:v>
                </c:pt>
                <c:pt idx="8971">
                  <c:v>5.1922654935699999</c:v>
                </c:pt>
                <c:pt idx="8972">
                  <c:v>5.3705894613699998</c:v>
                </c:pt>
                <c:pt idx="8973">
                  <c:v>5.46110083698</c:v>
                </c:pt>
                <c:pt idx="8974">
                  <c:v>5.1394300266200004</c:v>
                </c:pt>
                <c:pt idx="8975">
                  <c:v>5.5788030616400004</c:v>
                </c:pt>
                <c:pt idx="8976">
                  <c:v>5.2272919304799998</c:v>
                </c:pt>
                <c:pt idx="8977">
                  <c:v>5.2872199433600002</c:v>
                </c:pt>
                <c:pt idx="8978">
                  <c:v>5.2870631814599998</c:v>
                </c:pt>
                <c:pt idx="8979">
                  <c:v>5.3883508936800002</c:v>
                </c:pt>
                <c:pt idx="8980">
                  <c:v>5.1210402659399996</c:v>
                </c:pt>
                <c:pt idx="8981">
                  <c:v>5.4423106094899998</c:v>
                </c:pt>
                <c:pt idx="8982">
                  <c:v>5.3499656170499996</c:v>
                </c:pt>
                <c:pt idx="8983">
                  <c:v>5.4005909891400004</c:v>
                </c:pt>
                <c:pt idx="8984">
                  <c:v>5.0520638240700002</c:v>
                </c:pt>
                <c:pt idx="8985">
                  <c:v>5.0981654788000004</c:v>
                </c:pt>
                <c:pt idx="8986">
                  <c:v>5.0270945541499996</c:v>
                </c:pt>
                <c:pt idx="8987">
                  <c:v>5.62083305178</c:v>
                </c:pt>
                <c:pt idx="8988">
                  <c:v>5.0513686185899997</c:v>
                </c:pt>
                <c:pt idx="8989">
                  <c:v>5.0413614388100001</c:v>
                </c:pt>
                <c:pt idx="8990">
                  <c:v>5.1749519670000002</c:v>
                </c:pt>
                <c:pt idx="8991">
                  <c:v>5.1524313587000004</c:v>
                </c:pt>
                <c:pt idx="8992">
                  <c:v>5.3218132273599998</c:v>
                </c:pt>
                <c:pt idx="8993">
                  <c:v>5.1306124979199996</c:v>
                </c:pt>
                <c:pt idx="8994">
                  <c:v>5.38133998105</c:v>
                </c:pt>
                <c:pt idx="8995">
                  <c:v>5.3705894613699998</c:v>
                </c:pt>
                <c:pt idx="8996">
                  <c:v>5.0978451908700002</c:v>
                </c:pt>
                <c:pt idx="8997">
                  <c:v>5.2113873052599997</c:v>
                </c:pt>
                <c:pt idx="8998">
                  <c:v>5.1189659613999998</c:v>
                </c:pt>
                <c:pt idx="8999">
                  <c:v>5.3810658064199997</c:v>
                </c:pt>
                <c:pt idx="9000">
                  <c:v>5.0158071964399999</c:v>
                </c:pt>
                <c:pt idx="9001">
                  <c:v>5.3467947705599999</c:v>
                </c:pt>
                <c:pt idx="9002">
                  <c:v>5.4218187884700004</c:v>
                </c:pt>
                <c:pt idx="9003">
                  <c:v>5.0326508295599997</c:v>
                </c:pt>
                <c:pt idx="9004">
                  <c:v>5.5356852487400001</c:v>
                </c:pt>
                <c:pt idx="9005">
                  <c:v>5.23937748055</c:v>
                </c:pt>
                <c:pt idx="9006">
                  <c:v>5.4687910233899997</c:v>
                </c:pt>
                <c:pt idx="9007">
                  <c:v>5.1159997379200002</c:v>
                </c:pt>
                <c:pt idx="9008">
                  <c:v>5.4644858413000001</c:v>
                </c:pt>
                <c:pt idx="9009">
                  <c:v>5.0472376684300002</c:v>
                </c:pt>
                <c:pt idx="9010">
                  <c:v>5.3215652718599999</c:v>
                </c:pt>
                <c:pt idx="9011">
                  <c:v>5.2047006937000004</c:v>
                </c:pt>
                <c:pt idx="9012">
                  <c:v>5.0186765094699997</c:v>
                </c:pt>
                <c:pt idx="9013">
                  <c:v>5.0158071964399999</c:v>
                </c:pt>
                <c:pt idx="9014">
                  <c:v>5.4585974410100002</c:v>
                </c:pt>
                <c:pt idx="9015">
                  <c:v>5.4762149689599999</c:v>
                </c:pt>
                <c:pt idx="9016">
                  <c:v>5.3719555231399996</c:v>
                </c:pt>
                <c:pt idx="9017">
                  <c:v>5.1276941489599999</c:v>
                </c:pt>
                <c:pt idx="9018">
                  <c:v>5.4388208425100002</c:v>
                </c:pt>
                <c:pt idx="9019">
                  <c:v>5.1853135119299996</c:v>
                </c:pt>
                <c:pt idx="9020">
                  <c:v>5.1662666650900002</c:v>
                </c:pt>
                <c:pt idx="9021">
                  <c:v>5.2768874833000003</c:v>
                </c:pt>
                <c:pt idx="9022">
                  <c:v>5.3591761798400004</c:v>
                </c:pt>
                <c:pt idx="9023">
                  <c:v>5.6148587248800004</c:v>
                </c:pt>
                <c:pt idx="9024">
                  <c:v>5.4083125970400001</c:v>
                </c:pt>
                <c:pt idx="9025">
                  <c:v>5.5826992648499996</c:v>
                </c:pt>
                <c:pt idx="9026">
                  <c:v>5.1093376356700002</c:v>
                </c:pt>
                <c:pt idx="9027">
                  <c:v>5.0685177457400004</c:v>
                </c:pt>
                <c:pt idx="9028">
                  <c:v>5.0607642790699998</c:v>
                </c:pt>
                <c:pt idx="9029">
                  <c:v>5.3903039143599996</c:v>
                </c:pt>
                <c:pt idx="9030">
                  <c:v>5.4083125970400001</c:v>
                </c:pt>
                <c:pt idx="9031">
                  <c:v>5.4923916583699999</c:v>
                </c:pt>
                <c:pt idx="9032">
                  <c:v>5.3304561824299999</c:v>
                </c:pt>
                <c:pt idx="9033">
                  <c:v>5.3388921941699996</c:v>
                </c:pt>
                <c:pt idx="9034">
                  <c:v>5.6032408520899999</c:v>
                </c:pt>
                <c:pt idx="9035">
                  <c:v>5.3067211700900003</c:v>
                </c:pt>
                <c:pt idx="9036">
                  <c:v>5.0308594205999997</c:v>
                </c:pt>
                <c:pt idx="9037">
                  <c:v>5.3843462762699996</c:v>
                </c:pt>
                <c:pt idx="9038">
                  <c:v>5.5835687354300001</c:v>
                </c:pt>
                <c:pt idx="9039">
                  <c:v>5.4178563087100002</c:v>
                </c:pt>
                <c:pt idx="9040">
                  <c:v>5.2885142035400001</c:v>
                </c:pt>
                <c:pt idx="9041">
                  <c:v>5.2886745744099999</c:v>
                </c:pt>
                <c:pt idx="9042">
                  <c:v>5.4777810982700004</c:v>
                </c:pt>
                <c:pt idx="9043">
                  <c:v>5.0606682435200003</c:v>
                </c:pt>
                <c:pt idx="9044">
                  <c:v>5.0233450874700001</c:v>
                </c:pt>
                <c:pt idx="9045">
                  <c:v>5.1387703460500003</c:v>
                </c:pt>
                <c:pt idx="9046">
                  <c:v>5.15226999303</c:v>
                </c:pt>
                <c:pt idx="9047">
                  <c:v>5.6036122732899996</c:v>
                </c:pt>
                <c:pt idx="9048">
                  <c:v>5.0513686185899997</c:v>
                </c:pt>
                <c:pt idx="9049">
                  <c:v>5.5964417413899996</c:v>
                </c:pt>
                <c:pt idx="9050">
                  <c:v>5.3118246889299998</c:v>
                </c:pt>
                <c:pt idx="9051">
                  <c:v>5.1794708325399998</c:v>
                </c:pt>
                <c:pt idx="9052">
                  <c:v>5.2695063112099998</c:v>
                </c:pt>
                <c:pt idx="9053">
                  <c:v>5.2932084658600003</c:v>
                </c:pt>
                <c:pt idx="9054">
                  <c:v>5.3903039143599996</c:v>
                </c:pt>
                <c:pt idx="9055">
                  <c:v>5.0843442592599999</c:v>
                </c:pt>
                <c:pt idx="9056">
                  <c:v>5.1192888841400004</c:v>
                </c:pt>
                <c:pt idx="9057">
                  <c:v>5.2289047256299996</c:v>
                </c:pt>
                <c:pt idx="9058">
                  <c:v>5.4807673037900004</c:v>
                </c:pt>
                <c:pt idx="9059">
                  <c:v>5.2875359611599997</c:v>
                </c:pt>
                <c:pt idx="9060">
                  <c:v>5.4382398971099999</c:v>
                </c:pt>
                <c:pt idx="9061">
                  <c:v>5.0753525997800004</c:v>
                </c:pt>
                <c:pt idx="9062">
                  <c:v>5.3198213252600004</c:v>
                </c:pt>
                <c:pt idx="9063">
                  <c:v>5.4913571382499997</c:v>
                </c:pt>
                <c:pt idx="9064">
                  <c:v>5.4840280321300003</c:v>
                </c:pt>
                <c:pt idx="9065">
                  <c:v>5.4388208425100002</c:v>
                </c:pt>
                <c:pt idx="9066">
                  <c:v>5.0218573335299999</c:v>
                </c:pt>
                <c:pt idx="9067">
                  <c:v>5.4778847478500001</c:v>
                </c:pt>
                <c:pt idx="9068">
                  <c:v>5.4512826131500001</c:v>
                </c:pt>
                <c:pt idx="9069">
                  <c:v>5.6036122732899996</c:v>
                </c:pt>
                <c:pt idx="9070">
                  <c:v>5.6079341291200002</c:v>
                </c:pt>
                <c:pt idx="9071">
                  <c:v>5.5679179550900004</c:v>
                </c:pt>
                <c:pt idx="9072">
                  <c:v>5.0493292041500002</c:v>
                </c:pt>
                <c:pt idx="9073">
                  <c:v>5.08857026034</c:v>
                </c:pt>
                <c:pt idx="9074">
                  <c:v>5.3852581415299996</c:v>
                </c:pt>
                <c:pt idx="9075">
                  <c:v>5.5612293500599996</c:v>
                </c:pt>
                <c:pt idx="9076">
                  <c:v>5.1406749924800001</c:v>
                </c:pt>
                <c:pt idx="9077">
                  <c:v>5.2885142035400001</c:v>
                </c:pt>
                <c:pt idx="9078">
                  <c:v>5.1401456447999996</c:v>
                </c:pt>
                <c:pt idx="9079">
                  <c:v>5.2114714044500001</c:v>
                </c:pt>
                <c:pt idx="9080">
                  <c:v>5.0962680054799998</c:v>
                </c:pt>
                <c:pt idx="9081">
                  <c:v>5.3584371542999998</c:v>
                </c:pt>
                <c:pt idx="9082">
                  <c:v>5.3508026938100004</c:v>
                </c:pt>
                <c:pt idx="9083">
                  <c:v>5.56354789342</c:v>
                </c:pt>
                <c:pt idx="9084">
                  <c:v>5.4995230033300002</c:v>
                </c:pt>
                <c:pt idx="9085">
                  <c:v>5.0885770615699997</c:v>
                </c:pt>
                <c:pt idx="9086">
                  <c:v>5.4355779373699997</c:v>
                </c:pt>
                <c:pt idx="9087">
                  <c:v>5.2206695199000004</c:v>
                </c:pt>
                <c:pt idx="9088">
                  <c:v>5.6000076424699996</c:v>
                </c:pt>
                <c:pt idx="9089">
                  <c:v>5.4302374667900004</c:v>
                </c:pt>
                <c:pt idx="9090">
                  <c:v>5.1094981903900001</c:v>
                </c:pt>
                <c:pt idx="9091">
                  <c:v>5.5101013545699997</c:v>
                </c:pt>
                <c:pt idx="9092">
                  <c:v>5.5289988252700004</c:v>
                </c:pt>
                <c:pt idx="9093">
                  <c:v>5.3438504912799996</c:v>
                </c:pt>
                <c:pt idx="9094">
                  <c:v>5.1579888228500002</c:v>
                </c:pt>
                <c:pt idx="9095">
                  <c:v>5.1791625005500004</c:v>
                </c:pt>
                <c:pt idx="9096">
                  <c:v>5.0437476429399997</c:v>
                </c:pt>
                <c:pt idx="9097">
                  <c:v>5.2206695199000004</c:v>
                </c:pt>
                <c:pt idx="9098">
                  <c:v>5.0732309116799996</c:v>
                </c:pt>
                <c:pt idx="9099">
                  <c:v>5.2870631814599998</c:v>
                </c:pt>
                <c:pt idx="9100">
                  <c:v>5.0729630825900003</c:v>
                </c:pt>
                <c:pt idx="9101">
                  <c:v>5.04656586681</c:v>
                </c:pt>
                <c:pt idx="9102">
                  <c:v>5.4087738812200001</c:v>
                </c:pt>
                <c:pt idx="9103">
                  <c:v>5.1494670709900001</c:v>
                </c:pt>
                <c:pt idx="9104">
                  <c:v>5.2234248168999997</c:v>
                </c:pt>
                <c:pt idx="9105">
                  <c:v>5.0566670697399996</c:v>
                </c:pt>
                <c:pt idx="9106">
                  <c:v>5.1794708325399998</c:v>
                </c:pt>
                <c:pt idx="9107">
                  <c:v>5.4388208425100002</c:v>
                </c:pt>
                <c:pt idx="9108">
                  <c:v>5.36378241292</c:v>
                </c:pt>
                <c:pt idx="9109">
                  <c:v>5.2522273983599996</c:v>
                </c:pt>
                <c:pt idx="9110">
                  <c:v>5.2687296887799997</c:v>
                </c:pt>
                <c:pt idx="9111">
                  <c:v>5.0120078332300002</c:v>
                </c:pt>
                <c:pt idx="9112">
                  <c:v>5.3191890015899999</c:v>
                </c:pt>
                <c:pt idx="9113">
                  <c:v>5.5320122564499998</c:v>
                </c:pt>
                <c:pt idx="9114">
                  <c:v>5.3839752039600004</c:v>
                </c:pt>
                <c:pt idx="9115">
                  <c:v>5.5218278389900002</c:v>
                </c:pt>
                <c:pt idx="9116">
                  <c:v>5.4429715191100003</c:v>
                </c:pt>
                <c:pt idx="9117">
                  <c:v>5.2152917801200003</c:v>
                </c:pt>
                <c:pt idx="9118">
                  <c:v>5.07154467274</c:v>
                </c:pt>
                <c:pt idx="9119">
                  <c:v>5.0625678558600002</c:v>
                </c:pt>
                <c:pt idx="9120">
                  <c:v>5.2331672763499997</c:v>
                </c:pt>
                <c:pt idx="9121">
                  <c:v>5.3732601144099998</c:v>
                </c:pt>
                <c:pt idx="9122">
                  <c:v>5.4391361175100004</c:v>
                </c:pt>
                <c:pt idx="9123">
                  <c:v>5.5956826729199998</c:v>
                </c:pt>
                <c:pt idx="9124">
                  <c:v>5.0285862516700002</c:v>
                </c:pt>
                <c:pt idx="9125">
                  <c:v>5.0732309116799996</c:v>
                </c:pt>
                <c:pt idx="9126">
                  <c:v>5.0613145882400001</c:v>
                </c:pt>
                <c:pt idx="9127">
                  <c:v>5.5303943690399997</c:v>
                </c:pt>
                <c:pt idx="9128">
                  <c:v>5.2979369224499999</c:v>
                </c:pt>
                <c:pt idx="9129">
                  <c:v>5.2208243478499998</c:v>
                </c:pt>
                <c:pt idx="9130">
                  <c:v>5.0648689438399996</c:v>
                </c:pt>
                <c:pt idx="9131">
                  <c:v>5.2364519359699999</c:v>
                </c:pt>
                <c:pt idx="9132">
                  <c:v>5.3239879061000002</c:v>
                </c:pt>
                <c:pt idx="9133">
                  <c:v>5.4243820252599999</c:v>
                </c:pt>
                <c:pt idx="9134">
                  <c:v>5.4845996170699998</c:v>
                </c:pt>
                <c:pt idx="9135">
                  <c:v>5.0509351960600002</c:v>
                </c:pt>
                <c:pt idx="9136">
                  <c:v>5.3559100046700001</c:v>
                </c:pt>
                <c:pt idx="9137">
                  <c:v>5.1166289439000003</c:v>
                </c:pt>
                <c:pt idx="9138">
                  <c:v>5.4296602086999997</c:v>
                </c:pt>
                <c:pt idx="9139">
                  <c:v>5.5195838012199996</c:v>
                </c:pt>
                <c:pt idx="9140">
                  <c:v>5.5083301138199996</c:v>
                </c:pt>
                <c:pt idx="9141">
                  <c:v>5.0613145882400001</c:v>
                </c:pt>
                <c:pt idx="9142">
                  <c:v>5.1160582703699999</c:v>
                </c:pt>
                <c:pt idx="9143">
                  <c:v>5.2978875832299996</c:v>
                </c:pt>
                <c:pt idx="9144">
                  <c:v>5.2461126339500002</c:v>
                </c:pt>
                <c:pt idx="9145">
                  <c:v>5.1300152131600001</c:v>
                </c:pt>
                <c:pt idx="9146">
                  <c:v>5.2722856648200001</c:v>
                </c:pt>
                <c:pt idx="9147">
                  <c:v>5.5157910482799997</c:v>
                </c:pt>
                <c:pt idx="9148">
                  <c:v>5.2027363796300001</c:v>
                </c:pt>
                <c:pt idx="9149">
                  <c:v>5.4920776405199998</c:v>
                </c:pt>
                <c:pt idx="9150">
                  <c:v>5.2622879024699998</c:v>
                </c:pt>
                <c:pt idx="9151">
                  <c:v>5.39514441687</c:v>
                </c:pt>
                <c:pt idx="9152">
                  <c:v>5.3621164056000001</c:v>
                </c:pt>
                <c:pt idx="9153">
                  <c:v>5.1159997379200002</c:v>
                </c:pt>
                <c:pt idx="9154">
                  <c:v>5.1080403613299996</c:v>
                </c:pt>
                <c:pt idx="9155">
                  <c:v>5.2357734266099998</c:v>
                </c:pt>
                <c:pt idx="9156">
                  <c:v>5.2816543641499996</c:v>
                </c:pt>
                <c:pt idx="9157">
                  <c:v>5.0497981598699999</c:v>
                </c:pt>
                <c:pt idx="9158">
                  <c:v>5.4037179490599998</c:v>
                </c:pt>
                <c:pt idx="9159">
                  <c:v>5.42966454977</c:v>
                </c:pt>
                <c:pt idx="9160">
                  <c:v>5.1899809003100001</c:v>
                </c:pt>
                <c:pt idx="9161">
                  <c:v>5.5764847123100001</c:v>
                </c:pt>
                <c:pt idx="9162">
                  <c:v>5.4423106094899998</c:v>
                </c:pt>
                <c:pt idx="9163">
                  <c:v>5.4785910529599997</c:v>
                </c:pt>
                <c:pt idx="9164">
                  <c:v>5.6129591303300002</c:v>
                </c:pt>
                <c:pt idx="9165">
                  <c:v>5.0532360393999998</c:v>
                </c:pt>
                <c:pt idx="9166">
                  <c:v>5.6193826227099999</c:v>
                </c:pt>
                <c:pt idx="9167">
                  <c:v>5.1793158753400004</c:v>
                </c:pt>
                <c:pt idx="9168">
                  <c:v>5.4136113781999997</c:v>
                </c:pt>
                <c:pt idx="9169">
                  <c:v>5.4332112660999998</c:v>
                </c:pt>
                <c:pt idx="9170">
                  <c:v>5.1557998538299996</c:v>
                </c:pt>
                <c:pt idx="9171">
                  <c:v>5.2776453228799998</c:v>
                </c:pt>
                <c:pt idx="9172">
                  <c:v>5.1623010951300001</c:v>
                </c:pt>
                <c:pt idx="9173">
                  <c:v>5.5218278389900002</c:v>
                </c:pt>
                <c:pt idx="9174">
                  <c:v>5.5759085707900002</c:v>
                </c:pt>
                <c:pt idx="9175">
                  <c:v>5.0413614388100001</c:v>
                </c:pt>
                <c:pt idx="9176">
                  <c:v>5.08857026034</c:v>
                </c:pt>
                <c:pt idx="9177">
                  <c:v>5.5022270356099998</c:v>
                </c:pt>
                <c:pt idx="9178">
                  <c:v>5.4596376056300002</c:v>
                </c:pt>
                <c:pt idx="9179">
                  <c:v>5.51304791958</c:v>
                </c:pt>
                <c:pt idx="9180">
                  <c:v>5.4353800226100004</c:v>
                </c:pt>
                <c:pt idx="9181">
                  <c:v>5.4979407369200004</c:v>
                </c:pt>
                <c:pt idx="9182">
                  <c:v>5.2617865779799997</c:v>
                </c:pt>
                <c:pt idx="9183">
                  <c:v>5.07154467274</c:v>
                </c:pt>
                <c:pt idx="9184">
                  <c:v>5.0756842755199996</c:v>
                </c:pt>
                <c:pt idx="9185">
                  <c:v>5.1190617756299996</c:v>
                </c:pt>
                <c:pt idx="9186">
                  <c:v>5.0316397792999998</c:v>
                </c:pt>
                <c:pt idx="9187">
                  <c:v>5.3037205350900001</c:v>
                </c:pt>
                <c:pt idx="9188">
                  <c:v>5.10485533697</c:v>
                </c:pt>
                <c:pt idx="9189">
                  <c:v>5.2192038383600003</c:v>
                </c:pt>
                <c:pt idx="9190">
                  <c:v>5.2065646797099996</c:v>
                </c:pt>
                <c:pt idx="9191">
                  <c:v>5.2930408265300004</c:v>
                </c:pt>
                <c:pt idx="9192">
                  <c:v>5.5757948427799997</c:v>
                </c:pt>
                <c:pt idx="9193">
                  <c:v>5.5355352907000004</c:v>
                </c:pt>
                <c:pt idx="9194">
                  <c:v>5.0230094488399999</c:v>
                </c:pt>
                <c:pt idx="9195">
                  <c:v>5.1656491635500004</c:v>
                </c:pt>
                <c:pt idx="9196">
                  <c:v>5.4822634211699999</c:v>
                </c:pt>
                <c:pt idx="9197">
                  <c:v>5.4512826131500001</c:v>
                </c:pt>
                <c:pt idx="9198">
                  <c:v>5.0308594205999997</c:v>
                </c:pt>
                <c:pt idx="9199">
                  <c:v>5.2438210734300004</c:v>
                </c:pt>
                <c:pt idx="9200">
                  <c:v>5.2137171388799999</c:v>
                </c:pt>
                <c:pt idx="9201">
                  <c:v>5.4584346679699998</c:v>
                </c:pt>
                <c:pt idx="9202">
                  <c:v>5.4373319896599996</c:v>
                </c:pt>
                <c:pt idx="9203">
                  <c:v>5.4971579220700004</c:v>
                </c:pt>
                <c:pt idx="9204">
                  <c:v>5.5612293500599996</c:v>
                </c:pt>
                <c:pt idx="9205">
                  <c:v>5.3903039143599996</c:v>
                </c:pt>
                <c:pt idx="9206">
                  <c:v>5.4423106094899998</c:v>
                </c:pt>
                <c:pt idx="9207">
                  <c:v>5.2665413411399999</c:v>
                </c:pt>
                <c:pt idx="9208">
                  <c:v>5.2978875832299996</c:v>
                </c:pt>
                <c:pt idx="9209">
                  <c:v>5.4355779373699997</c:v>
                </c:pt>
                <c:pt idx="9210">
                  <c:v>5.3332688574200002</c:v>
                </c:pt>
                <c:pt idx="9211">
                  <c:v>5.5957287173700001</c:v>
                </c:pt>
                <c:pt idx="9212">
                  <c:v>5.0265471718499999</c:v>
                </c:pt>
                <c:pt idx="9213">
                  <c:v>5.2087610024800002</c:v>
                </c:pt>
                <c:pt idx="9214">
                  <c:v>5.0437476429399997</c:v>
                </c:pt>
                <c:pt idx="9215">
                  <c:v>5.6076928749299997</c:v>
                </c:pt>
                <c:pt idx="9216">
                  <c:v>5.3118246889299998</c:v>
                </c:pt>
                <c:pt idx="9217">
                  <c:v>5.4495212100300003</c:v>
                </c:pt>
                <c:pt idx="9218">
                  <c:v>5.2429471461299997</c:v>
                </c:pt>
                <c:pt idx="9219">
                  <c:v>5.1678067654299999</c:v>
                </c:pt>
                <c:pt idx="9220">
                  <c:v>5.5266636094399999</c:v>
                </c:pt>
                <c:pt idx="9221">
                  <c:v>5.2732447982500004</c:v>
                </c:pt>
                <c:pt idx="9222">
                  <c:v>5.0440334182499997</c:v>
                </c:pt>
                <c:pt idx="9223">
                  <c:v>5.0171193918599997</c:v>
                </c:pt>
                <c:pt idx="9224">
                  <c:v>5.3839752039600004</c:v>
                </c:pt>
                <c:pt idx="9225">
                  <c:v>5.1390659732600001</c:v>
                </c:pt>
                <c:pt idx="9226">
                  <c:v>5.4611059180300003</c:v>
                </c:pt>
                <c:pt idx="9227">
                  <c:v>5.1300152131600001</c:v>
                </c:pt>
                <c:pt idx="9228">
                  <c:v>5.4246767807999996</c:v>
                </c:pt>
                <c:pt idx="9229">
                  <c:v>5.60143662735</c:v>
                </c:pt>
                <c:pt idx="9230">
                  <c:v>5.5822571518900004</c:v>
                </c:pt>
                <c:pt idx="9231">
                  <c:v>5.5896803192100002</c:v>
                </c:pt>
                <c:pt idx="9232">
                  <c:v>5.2356411115299997</c:v>
                </c:pt>
                <c:pt idx="9233">
                  <c:v>5.0437476429399997</c:v>
                </c:pt>
                <c:pt idx="9234">
                  <c:v>5.2800352951100002</c:v>
                </c:pt>
                <c:pt idx="9235">
                  <c:v>5.6186043991099996</c:v>
                </c:pt>
                <c:pt idx="9236">
                  <c:v>5.0808563770499999</c:v>
                </c:pt>
                <c:pt idx="9237">
                  <c:v>5.3099208085400003</c:v>
                </c:pt>
                <c:pt idx="9238">
                  <c:v>5.1720646402000003</c:v>
                </c:pt>
                <c:pt idx="9239">
                  <c:v>5.53530595319</c:v>
                </c:pt>
                <c:pt idx="9240">
                  <c:v>5.2261023446500001</c:v>
                </c:pt>
                <c:pt idx="9241">
                  <c:v>5.4662638253800004</c:v>
                </c:pt>
                <c:pt idx="9242">
                  <c:v>5.2439680864199998</c:v>
                </c:pt>
                <c:pt idx="9243">
                  <c:v>5.2749326252299999</c:v>
                </c:pt>
                <c:pt idx="9244">
                  <c:v>5.0472376684300002</c:v>
                </c:pt>
                <c:pt idx="9245">
                  <c:v>5.39514441687</c:v>
                </c:pt>
                <c:pt idx="9246">
                  <c:v>5.5597340984999999</c:v>
                </c:pt>
                <c:pt idx="9247">
                  <c:v>5.1780231164100003</c:v>
                </c:pt>
                <c:pt idx="9248">
                  <c:v>5.2393486606100002</c:v>
                </c:pt>
                <c:pt idx="9249">
                  <c:v>5.3276917153400003</c:v>
                </c:pt>
                <c:pt idx="9250">
                  <c:v>5.2932084658600003</c:v>
                </c:pt>
                <c:pt idx="9251">
                  <c:v>5.6170495783099996</c:v>
                </c:pt>
                <c:pt idx="9252">
                  <c:v>5.1579888228500002</c:v>
                </c:pt>
                <c:pt idx="9253">
                  <c:v>5.32284114518</c:v>
                </c:pt>
                <c:pt idx="9254">
                  <c:v>5.2129235066100001</c:v>
                </c:pt>
                <c:pt idx="9255">
                  <c:v>5.0806511051700003</c:v>
                </c:pt>
                <c:pt idx="9256">
                  <c:v>5.1724694766399999</c:v>
                </c:pt>
                <c:pt idx="9257">
                  <c:v>5.2169740234299997</c:v>
                </c:pt>
                <c:pt idx="9258">
                  <c:v>5.2947656383600004</c:v>
                </c:pt>
                <c:pt idx="9259">
                  <c:v>5.0296798406200001</c:v>
                </c:pt>
                <c:pt idx="9260">
                  <c:v>5.4490345446799999</c:v>
                </c:pt>
                <c:pt idx="9261">
                  <c:v>5.5324608123600001</c:v>
                </c:pt>
                <c:pt idx="9262">
                  <c:v>5.1618016203900003</c:v>
                </c:pt>
                <c:pt idx="9263">
                  <c:v>5.3604186689600004</c:v>
                </c:pt>
                <c:pt idx="9264">
                  <c:v>5.5167255592700002</c:v>
                </c:pt>
                <c:pt idx="9265">
                  <c:v>5.2114714044500001</c:v>
                </c:pt>
                <c:pt idx="9266">
                  <c:v>5.6186045138800003</c:v>
                </c:pt>
                <c:pt idx="9267">
                  <c:v>5.1854657884100002</c:v>
                </c:pt>
                <c:pt idx="9268">
                  <c:v>5.5169927336300004</c:v>
                </c:pt>
                <c:pt idx="9269">
                  <c:v>5.2444090215400001</c:v>
                </c:pt>
                <c:pt idx="9270">
                  <c:v>5.58267172557</c:v>
                </c:pt>
                <c:pt idx="9271">
                  <c:v>5.4578681445399999</c:v>
                </c:pt>
                <c:pt idx="9272">
                  <c:v>5.58267172557</c:v>
                </c:pt>
                <c:pt idx="9273">
                  <c:v>5.19437369103</c:v>
                </c:pt>
                <c:pt idx="9274">
                  <c:v>5.0209935918399999</c:v>
                </c:pt>
                <c:pt idx="9275">
                  <c:v>5.4218676997099999</c:v>
                </c:pt>
                <c:pt idx="9276">
                  <c:v>5.3914667944000003</c:v>
                </c:pt>
                <c:pt idx="9277">
                  <c:v>5.6103218092600002</c:v>
                </c:pt>
                <c:pt idx="9278">
                  <c:v>5.3393711226400002</c:v>
                </c:pt>
                <c:pt idx="9279">
                  <c:v>5.2833815240800002</c:v>
                </c:pt>
                <c:pt idx="9280">
                  <c:v>5.32284114518</c:v>
                </c:pt>
                <c:pt idx="9281">
                  <c:v>5.2984389699700003</c:v>
                </c:pt>
                <c:pt idx="9282">
                  <c:v>5.0681958865199999</c:v>
                </c:pt>
                <c:pt idx="9283">
                  <c:v>5.58334564905</c:v>
                </c:pt>
                <c:pt idx="9284">
                  <c:v>5.0576258369599998</c:v>
                </c:pt>
                <c:pt idx="9285">
                  <c:v>5.3294176162599998</c:v>
                </c:pt>
                <c:pt idx="9286">
                  <c:v>5.3984066630300003</c:v>
                </c:pt>
                <c:pt idx="9287">
                  <c:v>5.19734334308</c:v>
                </c:pt>
                <c:pt idx="9288">
                  <c:v>5.5521493781300002</c:v>
                </c:pt>
                <c:pt idx="9289">
                  <c:v>5.1361361877</c:v>
                </c:pt>
                <c:pt idx="9290">
                  <c:v>5.0715579438500002</c:v>
                </c:pt>
                <c:pt idx="9291">
                  <c:v>5.5957287173700001</c:v>
                </c:pt>
                <c:pt idx="9292">
                  <c:v>5.60907355263</c:v>
                </c:pt>
                <c:pt idx="9293">
                  <c:v>5.5891372539299997</c:v>
                </c:pt>
                <c:pt idx="9294">
                  <c:v>5.3198213252600004</c:v>
                </c:pt>
                <c:pt idx="9295">
                  <c:v>5.5355516429999998</c:v>
                </c:pt>
                <c:pt idx="9296">
                  <c:v>5.0172498113500001</c:v>
                </c:pt>
                <c:pt idx="9297">
                  <c:v>5.1502906919200004</c:v>
                </c:pt>
                <c:pt idx="9298">
                  <c:v>5.3741903575399999</c:v>
                </c:pt>
                <c:pt idx="9299">
                  <c:v>5.0516358977599998</c:v>
                </c:pt>
                <c:pt idx="9300">
                  <c:v>5.0729630825900003</c:v>
                </c:pt>
                <c:pt idx="9301">
                  <c:v>5.2703501992800001</c:v>
                </c:pt>
                <c:pt idx="9302">
                  <c:v>5.34412804882</c:v>
                </c:pt>
                <c:pt idx="9303">
                  <c:v>5.5219900122799999</c:v>
                </c:pt>
                <c:pt idx="9304">
                  <c:v>5.2870631814599998</c:v>
                </c:pt>
                <c:pt idx="9305">
                  <c:v>5.33248755252</c:v>
                </c:pt>
                <c:pt idx="9306">
                  <c:v>5.3277394545199996</c:v>
                </c:pt>
                <c:pt idx="9307">
                  <c:v>5.2883702242300004</c:v>
                </c:pt>
                <c:pt idx="9308">
                  <c:v>5.1093376356700002</c:v>
                </c:pt>
                <c:pt idx="9309">
                  <c:v>5.4803307025099999</c:v>
                </c:pt>
                <c:pt idx="9310">
                  <c:v>5.4246767807999996</c:v>
                </c:pt>
                <c:pt idx="9311">
                  <c:v>5.3419704073199998</c:v>
                </c:pt>
                <c:pt idx="9312">
                  <c:v>5.54052891121</c:v>
                </c:pt>
                <c:pt idx="9313">
                  <c:v>5.0645795176700004</c:v>
                </c:pt>
                <c:pt idx="9314">
                  <c:v>5.4777810982700004</c:v>
                </c:pt>
                <c:pt idx="9315">
                  <c:v>5.1177125403100003</c:v>
                </c:pt>
                <c:pt idx="9316">
                  <c:v>5.4585974410100002</c:v>
                </c:pt>
                <c:pt idx="9317">
                  <c:v>5.3604186689600004</c:v>
                </c:pt>
                <c:pt idx="9318">
                  <c:v>5.4221251743599996</c:v>
                </c:pt>
                <c:pt idx="9319">
                  <c:v>5.0174028373399997</c:v>
                </c:pt>
                <c:pt idx="9320">
                  <c:v>5.4607914333099998</c:v>
                </c:pt>
                <c:pt idx="9321">
                  <c:v>5.5132486290099996</c:v>
                </c:pt>
                <c:pt idx="9322">
                  <c:v>5.4004547801799996</c:v>
                </c:pt>
                <c:pt idx="9323">
                  <c:v>5.3383857291399996</c:v>
                </c:pt>
                <c:pt idx="9324">
                  <c:v>5.4668149769400003</c:v>
                </c:pt>
                <c:pt idx="9325">
                  <c:v>5.0784940891500003</c:v>
                </c:pt>
                <c:pt idx="9326">
                  <c:v>5.47064758404</c:v>
                </c:pt>
                <c:pt idx="9327">
                  <c:v>5.5235234741500001</c:v>
                </c:pt>
                <c:pt idx="9328">
                  <c:v>5.56337376824</c:v>
                </c:pt>
                <c:pt idx="9329">
                  <c:v>5.1997695191900002</c:v>
                </c:pt>
                <c:pt idx="9330">
                  <c:v>5.0265471718499999</c:v>
                </c:pt>
                <c:pt idx="9331">
                  <c:v>5.4956586283100002</c:v>
                </c:pt>
                <c:pt idx="9332">
                  <c:v>5.4622480299399996</c:v>
                </c:pt>
                <c:pt idx="9333">
                  <c:v>5.4434736686300003</c:v>
                </c:pt>
                <c:pt idx="9334">
                  <c:v>5.5303943690399997</c:v>
                </c:pt>
                <c:pt idx="9335">
                  <c:v>5.1776180187399996</c:v>
                </c:pt>
                <c:pt idx="9336">
                  <c:v>5.5571599432300003</c:v>
                </c:pt>
                <c:pt idx="9337">
                  <c:v>5.3393711226400002</c:v>
                </c:pt>
                <c:pt idx="9338">
                  <c:v>5.0393667955000003</c:v>
                </c:pt>
                <c:pt idx="9339">
                  <c:v>5.3438504912799996</c:v>
                </c:pt>
                <c:pt idx="9340">
                  <c:v>5.2616168416000004</c:v>
                </c:pt>
                <c:pt idx="9341">
                  <c:v>5.3294176162599998</c:v>
                </c:pt>
                <c:pt idx="9342">
                  <c:v>5.4360623232799998</c:v>
                </c:pt>
                <c:pt idx="9343">
                  <c:v>5.0199554822900003</c:v>
                </c:pt>
                <c:pt idx="9344">
                  <c:v>5.1449293136499996</c:v>
                </c:pt>
                <c:pt idx="9345">
                  <c:v>5.5424379619500002</c:v>
                </c:pt>
                <c:pt idx="9346">
                  <c:v>5.3721875677900002</c:v>
                </c:pt>
                <c:pt idx="9347">
                  <c:v>5.4591495158300001</c:v>
                </c:pt>
                <c:pt idx="9348">
                  <c:v>5.08851263753</c:v>
                </c:pt>
                <c:pt idx="9349">
                  <c:v>5.5485394883900003</c:v>
                </c:pt>
                <c:pt idx="9350">
                  <c:v>5.1978811055099996</c:v>
                </c:pt>
                <c:pt idx="9351">
                  <c:v>5.4591495158300001</c:v>
                </c:pt>
                <c:pt idx="9352">
                  <c:v>5.3301818557900003</c:v>
                </c:pt>
                <c:pt idx="9353">
                  <c:v>5.4174925726099996</c:v>
                </c:pt>
                <c:pt idx="9354">
                  <c:v>5.0827566948899996</c:v>
                </c:pt>
                <c:pt idx="9355">
                  <c:v>5.2004242560299998</c:v>
                </c:pt>
                <c:pt idx="9356">
                  <c:v>5.4700216107699999</c:v>
                </c:pt>
                <c:pt idx="9357">
                  <c:v>5.4811254183300004</c:v>
                </c:pt>
                <c:pt idx="9358">
                  <c:v>5.2751091079199997</c:v>
                </c:pt>
                <c:pt idx="9359">
                  <c:v>5.4326333740399999</c:v>
                </c:pt>
                <c:pt idx="9360">
                  <c:v>5.0174028373399997</c:v>
                </c:pt>
                <c:pt idx="9361">
                  <c:v>5.0437476429399997</c:v>
                </c:pt>
                <c:pt idx="9362">
                  <c:v>5.1665035711899998</c:v>
                </c:pt>
                <c:pt idx="9363">
                  <c:v>5.2309601395099996</c:v>
                </c:pt>
                <c:pt idx="9364">
                  <c:v>5.5936692341900001</c:v>
                </c:pt>
                <c:pt idx="9365">
                  <c:v>5.1399732974400001</c:v>
                </c:pt>
                <c:pt idx="9366">
                  <c:v>5.3591761798400004</c:v>
                </c:pt>
                <c:pt idx="9367">
                  <c:v>5.2219817858399997</c:v>
                </c:pt>
                <c:pt idx="9368">
                  <c:v>5.0218573335299999</c:v>
                </c:pt>
                <c:pt idx="9369">
                  <c:v>5.4174174182300003</c:v>
                </c:pt>
                <c:pt idx="9370">
                  <c:v>5.2056897059600002</c:v>
                </c:pt>
                <c:pt idx="9371">
                  <c:v>5.5307424529600002</c:v>
                </c:pt>
                <c:pt idx="9372">
                  <c:v>5.3022830375099996</c:v>
                </c:pt>
                <c:pt idx="9373">
                  <c:v>5.5169927336300004</c:v>
                </c:pt>
                <c:pt idx="9374">
                  <c:v>5.4813811024700003</c:v>
                </c:pt>
                <c:pt idx="9375">
                  <c:v>5.1050783594200002</c:v>
                </c:pt>
                <c:pt idx="9376">
                  <c:v>5.4920776405199998</c:v>
                </c:pt>
                <c:pt idx="9377">
                  <c:v>5.5278170951799996</c:v>
                </c:pt>
                <c:pt idx="9378">
                  <c:v>5.5132486290099996</c:v>
                </c:pt>
                <c:pt idx="9379">
                  <c:v>5.0607077188099998</c:v>
                </c:pt>
                <c:pt idx="9380">
                  <c:v>5.4043457998099997</c:v>
                </c:pt>
                <c:pt idx="9381">
                  <c:v>5.1479817733999997</c:v>
                </c:pt>
                <c:pt idx="9382">
                  <c:v>5.0509351960600002</c:v>
                </c:pt>
                <c:pt idx="9383">
                  <c:v>5.1401456447999996</c:v>
                </c:pt>
                <c:pt idx="9384">
                  <c:v>5.0761464786100001</c:v>
                </c:pt>
                <c:pt idx="9385">
                  <c:v>5.0416461661299996</c:v>
                </c:pt>
                <c:pt idx="9386">
                  <c:v>5.33248755252</c:v>
                </c:pt>
                <c:pt idx="9387">
                  <c:v>5.5072659107300002</c:v>
                </c:pt>
                <c:pt idx="9388">
                  <c:v>5.1353604266500001</c:v>
                </c:pt>
                <c:pt idx="9389">
                  <c:v>5.2885142035400001</c:v>
                </c:pt>
                <c:pt idx="9390">
                  <c:v>5.39514441687</c:v>
                </c:pt>
                <c:pt idx="9391">
                  <c:v>5.2362260363699997</c:v>
                </c:pt>
                <c:pt idx="9392">
                  <c:v>5.3912237967200003</c:v>
                </c:pt>
                <c:pt idx="9393">
                  <c:v>5.2522273983599996</c:v>
                </c:pt>
                <c:pt idx="9394">
                  <c:v>5.37823054447</c:v>
                </c:pt>
                <c:pt idx="9395">
                  <c:v>5.15946816686</c:v>
                </c:pt>
                <c:pt idx="9396">
                  <c:v>5.56784568471</c:v>
                </c:pt>
                <c:pt idx="9397">
                  <c:v>5.5218278389900002</c:v>
                </c:pt>
                <c:pt idx="9398">
                  <c:v>5.5660273072499997</c:v>
                </c:pt>
                <c:pt idx="9399">
                  <c:v>5.2069536003600003</c:v>
                </c:pt>
                <c:pt idx="9400">
                  <c:v>5.0513686185899997</c:v>
                </c:pt>
                <c:pt idx="9401">
                  <c:v>5.4101589519999997</c:v>
                </c:pt>
                <c:pt idx="9402">
                  <c:v>5.5746525090699999</c:v>
                </c:pt>
                <c:pt idx="9403">
                  <c:v>5.3022830375099996</c:v>
                </c:pt>
                <c:pt idx="9404">
                  <c:v>5.2833815240800002</c:v>
                </c:pt>
                <c:pt idx="9405">
                  <c:v>5.2270089447999997</c:v>
                </c:pt>
                <c:pt idx="9406">
                  <c:v>5.4074493664299998</c:v>
                </c:pt>
                <c:pt idx="9407">
                  <c:v>5.4083125970400001</c:v>
                </c:pt>
                <c:pt idx="9408">
                  <c:v>5.1020981033300004</c:v>
                </c:pt>
                <c:pt idx="9409">
                  <c:v>5.2860784059999997</c:v>
                </c:pt>
                <c:pt idx="9410">
                  <c:v>5.1887556344599997</c:v>
                </c:pt>
                <c:pt idx="9411">
                  <c:v>5.2461126339500002</c:v>
                </c:pt>
                <c:pt idx="9412">
                  <c:v>5.4355779373699997</c:v>
                </c:pt>
                <c:pt idx="9413">
                  <c:v>5.0918461746499997</c:v>
                </c:pt>
                <c:pt idx="9414">
                  <c:v>5.2463059733000001</c:v>
                </c:pt>
                <c:pt idx="9415">
                  <c:v>5.51745364754</c:v>
                </c:pt>
                <c:pt idx="9416">
                  <c:v>5.2947656383600004</c:v>
                </c:pt>
                <c:pt idx="9417">
                  <c:v>5.2991058740700003</c:v>
                </c:pt>
                <c:pt idx="9418">
                  <c:v>5.3635573024000003</c:v>
                </c:pt>
                <c:pt idx="9419">
                  <c:v>5.0497981598699999</c:v>
                </c:pt>
                <c:pt idx="9420">
                  <c:v>5.2766548986200004</c:v>
                </c:pt>
                <c:pt idx="9421">
                  <c:v>5.0177666922900004</c:v>
                </c:pt>
                <c:pt idx="9422">
                  <c:v>5.0555536745199996</c:v>
                </c:pt>
                <c:pt idx="9423">
                  <c:v>5.2439680864199998</c:v>
                </c:pt>
                <c:pt idx="9424">
                  <c:v>5.5004006839599997</c:v>
                </c:pt>
                <c:pt idx="9425">
                  <c:v>5.5511917491</c:v>
                </c:pt>
                <c:pt idx="9426">
                  <c:v>5.1656491635500004</c:v>
                </c:pt>
                <c:pt idx="9427">
                  <c:v>5.3209190369000003</c:v>
                </c:pt>
                <c:pt idx="9428">
                  <c:v>5.0265471718499999</c:v>
                </c:pt>
                <c:pt idx="9429">
                  <c:v>5.2429471461299997</c:v>
                </c:pt>
                <c:pt idx="9430">
                  <c:v>5.0608785325000003</c:v>
                </c:pt>
                <c:pt idx="9431">
                  <c:v>5.0497981598699999</c:v>
                </c:pt>
                <c:pt idx="9432">
                  <c:v>5.07336266124</c:v>
                </c:pt>
                <c:pt idx="9433">
                  <c:v>5.5355352907000004</c:v>
                </c:pt>
                <c:pt idx="9434">
                  <c:v>5.0218573335299999</c:v>
                </c:pt>
                <c:pt idx="9435">
                  <c:v>5.2975326017400004</c:v>
                </c:pt>
                <c:pt idx="9436">
                  <c:v>5.5132486290099996</c:v>
                </c:pt>
                <c:pt idx="9437">
                  <c:v>5.5936692341900001</c:v>
                </c:pt>
                <c:pt idx="9438">
                  <c:v>5.5877827361600003</c:v>
                </c:pt>
                <c:pt idx="9439">
                  <c:v>5.2463059733000001</c:v>
                </c:pt>
                <c:pt idx="9440">
                  <c:v>5.3355412438799998</c:v>
                </c:pt>
                <c:pt idx="9441">
                  <c:v>5.5995744642299998</c:v>
                </c:pt>
                <c:pt idx="9442">
                  <c:v>5.1386728023900003</c:v>
                </c:pt>
                <c:pt idx="9443">
                  <c:v>5.2886745744099999</c:v>
                </c:pt>
                <c:pt idx="9444">
                  <c:v>5.0313660686599997</c:v>
                </c:pt>
                <c:pt idx="9445">
                  <c:v>5.4434736686300003</c:v>
                </c:pt>
                <c:pt idx="9446">
                  <c:v>5.1421466976300003</c:v>
                </c:pt>
                <c:pt idx="9447">
                  <c:v>5.0599047882199999</c:v>
                </c:pt>
                <c:pt idx="9448">
                  <c:v>5.5839202270200001</c:v>
                </c:pt>
                <c:pt idx="9449">
                  <c:v>5.33371019333</c:v>
                </c:pt>
                <c:pt idx="9450">
                  <c:v>5.4920776405199998</c:v>
                </c:pt>
                <c:pt idx="9451">
                  <c:v>5.2444090215400001</c:v>
                </c:pt>
                <c:pt idx="9452">
                  <c:v>5.3778644269999996</c:v>
                </c:pt>
                <c:pt idx="9453">
                  <c:v>5.1998430785099998</c:v>
                </c:pt>
                <c:pt idx="9454">
                  <c:v>5.3604186689600004</c:v>
                </c:pt>
                <c:pt idx="9455">
                  <c:v>5.22289915078</c:v>
                </c:pt>
                <c:pt idx="9456">
                  <c:v>5.1189659613999998</c:v>
                </c:pt>
                <c:pt idx="9457">
                  <c:v>5.1338572544099996</c:v>
                </c:pt>
                <c:pt idx="9458">
                  <c:v>5.2131316738400004</c:v>
                </c:pt>
                <c:pt idx="9459">
                  <c:v>5.2886745744099999</c:v>
                </c:pt>
                <c:pt idx="9460">
                  <c:v>5.3903039143599996</c:v>
                </c:pt>
                <c:pt idx="9461">
                  <c:v>5.5132486290099996</c:v>
                </c:pt>
                <c:pt idx="9462">
                  <c:v>5.2163187500900001</c:v>
                </c:pt>
                <c:pt idx="9463">
                  <c:v>5.1406749924800001</c:v>
                </c:pt>
                <c:pt idx="9464">
                  <c:v>5.1853135119299996</c:v>
                </c:pt>
                <c:pt idx="9465">
                  <c:v>5.4585974410100002</c:v>
                </c:pt>
                <c:pt idx="9466">
                  <c:v>5.47052093881</c:v>
                </c:pt>
                <c:pt idx="9467">
                  <c:v>5.4101589519999997</c:v>
                </c:pt>
                <c:pt idx="9468">
                  <c:v>5.43176682038</c:v>
                </c:pt>
                <c:pt idx="9469">
                  <c:v>5.4596376056300002</c:v>
                </c:pt>
                <c:pt idx="9470">
                  <c:v>5.16066414351</c:v>
                </c:pt>
                <c:pt idx="9471">
                  <c:v>5.3562591495699996</c:v>
                </c:pt>
                <c:pt idx="9472">
                  <c:v>5.0195532260200002</c:v>
                </c:pt>
                <c:pt idx="9473">
                  <c:v>5.0833557194100001</c:v>
                </c:pt>
                <c:pt idx="9474">
                  <c:v>5.5485394883900003</c:v>
                </c:pt>
                <c:pt idx="9475">
                  <c:v>5.3908933235100003</c:v>
                </c:pt>
                <c:pt idx="9476">
                  <c:v>5.2836692658100004</c:v>
                </c:pt>
                <c:pt idx="9477">
                  <c:v>5.10485533697</c:v>
                </c:pt>
                <c:pt idx="9478">
                  <c:v>5.6170495783099996</c:v>
                </c:pt>
                <c:pt idx="9479">
                  <c:v>5.2461126339500002</c:v>
                </c:pt>
                <c:pt idx="9480">
                  <c:v>5.5485394883900003</c:v>
                </c:pt>
                <c:pt idx="9481">
                  <c:v>5.5908108514099997</c:v>
                </c:pt>
                <c:pt idx="9482">
                  <c:v>5.5725739381599997</c:v>
                </c:pt>
                <c:pt idx="9483">
                  <c:v>5.1117014262599998</c:v>
                </c:pt>
                <c:pt idx="9484">
                  <c:v>5.1374196236599996</c:v>
                </c:pt>
                <c:pt idx="9485">
                  <c:v>5.0865849077999998</c:v>
                </c:pt>
                <c:pt idx="9486">
                  <c:v>5.2150290333699996</c:v>
                </c:pt>
                <c:pt idx="9487">
                  <c:v>5.0148951695399999</c:v>
                </c:pt>
                <c:pt idx="9488">
                  <c:v>5.4074493664299998</c:v>
                </c:pt>
                <c:pt idx="9489">
                  <c:v>5.2439680864199998</c:v>
                </c:pt>
                <c:pt idx="9490">
                  <c:v>5.07336266124</c:v>
                </c:pt>
                <c:pt idx="9491">
                  <c:v>5.2693611094200001</c:v>
                </c:pt>
                <c:pt idx="9492">
                  <c:v>5.1070322894100002</c:v>
                </c:pt>
                <c:pt idx="9493">
                  <c:v>5.5104850380499997</c:v>
                </c:pt>
                <c:pt idx="9494">
                  <c:v>5.0918461746499997</c:v>
                </c:pt>
                <c:pt idx="9495">
                  <c:v>5.2751091079199997</c:v>
                </c:pt>
                <c:pt idx="9496">
                  <c:v>5.3719555231399996</c:v>
                </c:pt>
                <c:pt idx="9497">
                  <c:v>5.47064758404</c:v>
                </c:pt>
                <c:pt idx="9498">
                  <c:v>5.5660273072499997</c:v>
                </c:pt>
                <c:pt idx="9499">
                  <c:v>5.0625678558600002</c:v>
                </c:pt>
                <c:pt idx="9500">
                  <c:v>5.31526210006</c:v>
                </c:pt>
                <c:pt idx="9501">
                  <c:v>5.2910276663599998</c:v>
                </c:pt>
                <c:pt idx="9502">
                  <c:v>5.4410478304699996</c:v>
                </c:pt>
                <c:pt idx="9503">
                  <c:v>5.0413614388100001</c:v>
                </c:pt>
                <c:pt idx="9504">
                  <c:v>5.3388921941699996</c:v>
                </c:pt>
                <c:pt idx="9505">
                  <c:v>5.1195290939699998</c:v>
                </c:pt>
                <c:pt idx="9506">
                  <c:v>5.4207443106099999</c:v>
                </c:pt>
                <c:pt idx="9507">
                  <c:v>5.4353800226100004</c:v>
                </c:pt>
                <c:pt idx="9508">
                  <c:v>5.1386728023900003</c:v>
                </c:pt>
                <c:pt idx="9509">
                  <c:v>5.2483167992600004</c:v>
                </c:pt>
                <c:pt idx="9510">
                  <c:v>5.3364366676900001</c:v>
                </c:pt>
                <c:pt idx="9511">
                  <c:v>5.2703501992800001</c:v>
                </c:pt>
                <c:pt idx="9512">
                  <c:v>5.6103218092600002</c:v>
                </c:pt>
                <c:pt idx="9513">
                  <c:v>5.2870631814599998</c:v>
                </c:pt>
                <c:pt idx="9514">
                  <c:v>5.3185770123699996</c:v>
                </c:pt>
                <c:pt idx="9515">
                  <c:v>5.3329116324600001</c:v>
                </c:pt>
                <c:pt idx="9516">
                  <c:v>5.0402425605000003</c:v>
                </c:pt>
                <c:pt idx="9517">
                  <c:v>5.4410478304699996</c:v>
                </c:pt>
                <c:pt idx="9518">
                  <c:v>5.1070630829899999</c:v>
                </c:pt>
                <c:pt idx="9519">
                  <c:v>5.3583746737800002</c:v>
                </c:pt>
                <c:pt idx="9520">
                  <c:v>5.1623394757099996</c:v>
                </c:pt>
                <c:pt idx="9521">
                  <c:v>5.1753733035799998</c:v>
                </c:pt>
                <c:pt idx="9522">
                  <c:v>5.4440980763200004</c:v>
                </c:pt>
                <c:pt idx="9523">
                  <c:v>5.5228426049600001</c:v>
                </c:pt>
                <c:pt idx="9524">
                  <c:v>5.1159997379200002</c:v>
                </c:pt>
                <c:pt idx="9525">
                  <c:v>5.6008647547099999</c:v>
                </c:pt>
                <c:pt idx="9526">
                  <c:v>5.2767432365499998</c:v>
                </c:pt>
                <c:pt idx="9527">
                  <c:v>5.2622879024699998</c:v>
                </c:pt>
                <c:pt idx="9528">
                  <c:v>5.38133998105</c:v>
                </c:pt>
                <c:pt idx="9529">
                  <c:v>5.4916423770799998</c:v>
                </c:pt>
                <c:pt idx="9530">
                  <c:v>5.1300152131600001</c:v>
                </c:pt>
                <c:pt idx="9531">
                  <c:v>5.2429471461299997</c:v>
                </c:pt>
                <c:pt idx="9532">
                  <c:v>5.3604186689600004</c:v>
                </c:pt>
                <c:pt idx="9533">
                  <c:v>5.1485532457999996</c:v>
                </c:pt>
                <c:pt idx="9534">
                  <c:v>5.5259659193199999</c:v>
                </c:pt>
                <c:pt idx="9535">
                  <c:v>5.4607914333099998</c:v>
                </c:pt>
                <c:pt idx="9536">
                  <c:v>5.5862507596200004</c:v>
                </c:pt>
                <c:pt idx="9537">
                  <c:v>5.1662666650900002</c:v>
                </c:pt>
                <c:pt idx="9538">
                  <c:v>5.4471273408899998</c:v>
                </c:pt>
                <c:pt idx="9539">
                  <c:v>5.5167255592700002</c:v>
                </c:pt>
                <c:pt idx="9540">
                  <c:v>5.0803020557599998</c:v>
                </c:pt>
                <c:pt idx="9541">
                  <c:v>5.0209935918399999</c:v>
                </c:pt>
                <c:pt idx="9542">
                  <c:v>5.4388208425100002</c:v>
                </c:pt>
                <c:pt idx="9543">
                  <c:v>5.5936692341900001</c:v>
                </c:pt>
                <c:pt idx="9544">
                  <c:v>5.0209935918399999</c:v>
                </c:pt>
                <c:pt idx="9545">
                  <c:v>5.5725739381599997</c:v>
                </c:pt>
                <c:pt idx="9546">
                  <c:v>5.6152383886299999</c:v>
                </c:pt>
                <c:pt idx="9547">
                  <c:v>5.1401456447999996</c:v>
                </c:pt>
                <c:pt idx="9548">
                  <c:v>5.4339809186199997</c:v>
                </c:pt>
                <c:pt idx="9549">
                  <c:v>5.4059737559799999</c:v>
                </c:pt>
                <c:pt idx="9550">
                  <c:v>5.5746525090699999</c:v>
                </c:pt>
                <c:pt idx="9551">
                  <c:v>5.2875359611599997</c:v>
                </c:pt>
                <c:pt idx="9552">
                  <c:v>5.4243820252599999</c:v>
                </c:pt>
                <c:pt idx="9553">
                  <c:v>5.34697869742</c:v>
                </c:pt>
                <c:pt idx="9554">
                  <c:v>5.5640553777999999</c:v>
                </c:pt>
                <c:pt idx="9555">
                  <c:v>5.4360623232799998</c:v>
                </c:pt>
                <c:pt idx="9556">
                  <c:v>5.3294176162599998</c:v>
                </c:pt>
                <c:pt idx="9557">
                  <c:v>5.0520638240700002</c:v>
                </c:pt>
                <c:pt idx="9558">
                  <c:v>5.3294877088700003</c:v>
                </c:pt>
                <c:pt idx="9559">
                  <c:v>5.36330263361</c:v>
                </c:pt>
                <c:pt idx="9560">
                  <c:v>5.4290596232299997</c:v>
                </c:pt>
                <c:pt idx="9561">
                  <c:v>5.0437476429399997</c:v>
                </c:pt>
                <c:pt idx="9562">
                  <c:v>5.2546137634300001</c:v>
                </c:pt>
                <c:pt idx="9563">
                  <c:v>5.0199554822900003</c:v>
                </c:pt>
                <c:pt idx="9564">
                  <c:v>5.0416461661299996</c:v>
                </c:pt>
                <c:pt idx="9565">
                  <c:v>5.3178357059400003</c:v>
                </c:pt>
                <c:pt idx="9566">
                  <c:v>5.6161582064899997</c:v>
                </c:pt>
                <c:pt idx="9567">
                  <c:v>5.0828205241599997</c:v>
                </c:pt>
                <c:pt idx="9568">
                  <c:v>5.0308049124099998</c:v>
                </c:pt>
                <c:pt idx="9569">
                  <c:v>5.5305679673599997</c:v>
                </c:pt>
                <c:pt idx="9570">
                  <c:v>5.4083125970400001</c:v>
                </c:pt>
                <c:pt idx="9571">
                  <c:v>5.1387703460500003</c:v>
                </c:pt>
                <c:pt idx="9572">
                  <c:v>5.3651531053900001</c:v>
                </c:pt>
                <c:pt idx="9573">
                  <c:v>5.4283900231400004</c:v>
                </c:pt>
                <c:pt idx="9574">
                  <c:v>5.1394300266200004</c:v>
                </c:pt>
                <c:pt idx="9575">
                  <c:v>5.1854657884100002</c:v>
                </c:pt>
                <c:pt idx="9576">
                  <c:v>5.08613460783</c:v>
                </c:pt>
                <c:pt idx="9577">
                  <c:v>5.33081532935</c:v>
                </c:pt>
                <c:pt idx="9578">
                  <c:v>5.5786666519399999</c:v>
                </c:pt>
                <c:pt idx="9579">
                  <c:v>5.3365030201800003</c:v>
                </c:pt>
                <c:pt idx="9580">
                  <c:v>5.3406191531699996</c:v>
                </c:pt>
                <c:pt idx="9581">
                  <c:v>5.1396974470899996</c:v>
                </c:pt>
                <c:pt idx="9582">
                  <c:v>5.5025847202299998</c:v>
                </c:pt>
                <c:pt idx="9583">
                  <c:v>5.5259659193199999</c:v>
                </c:pt>
                <c:pt idx="9584">
                  <c:v>5.1449293136499996</c:v>
                </c:pt>
                <c:pt idx="9585">
                  <c:v>5.3721875677900002</c:v>
                </c:pt>
                <c:pt idx="9586">
                  <c:v>5.4037179490599998</c:v>
                </c:pt>
                <c:pt idx="9587">
                  <c:v>5.0216396514900001</c:v>
                </c:pt>
                <c:pt idx="9588">
                  <c:v>5.3141030116600003</c:v>
                </c:pt>
                <c:pt idx="9589">
                  <c:v>5.3067211700900003</c:v>
                </c:pt>
                <c:pt idx="9590">
                  <c:v>5.1080403613299996</c:v>
                </c:pt>
                <c:pt idx="9591">
                  <c:v>5.0717417869599997</c:v>
                </c:pt>
                <c:pt idx="9592">
                  <c:v>5.0171193918599997</c:v>
                </c:pt>
                <c:pt idx="9593">
                  <c:v>5.10093805078</c:v>
                </c:pt>
                <c:pt idx="9594">
                  <c:v>5.6076928749299997</c:v>
                </c:pt>
                <c:pt idx="9595">
                  <c:v>5.15226999303</c:v>
                </c:pt>
                <c:pt idx="9596">
                  <c:v>5.0865849077999998</c:v>
                </c:pt>
                <c:pt idx="9597">
                  <c:v>5.3531982252499999</c:v>
                </c:pt>
                <c:pt idx="9598">
                  <c:v>5.2153237086699997</c:v>
                </c:pt>
                <c:pt idx="9599">
                  <c:v>5.5114232273199999</c:v>
                </c:pt>
                <c:pt idx="9600">
                  <c:v>5.4273191790700004</c:v>
                </c:pt>
                <c:pt idx="9601">
                  <c:v>5.4332112660999998</c:v>
                </c:pt>
                <c:pt idx="9602">
                  <c:v>5.1780641163599999</c:v>
                </c:pt>
                <c:pt idx="9603">
                  <c:v>5.56337376824</c:v>
                </c:pt>
                <c:pt idx="9604">
                  <c:v>5.2142218270700003</c:v>
                </c:pt>
                <c:pt idx="9605">
                  <c:v>5.1898246185300003</c:v>
                </c:pt>
                <c:pt idx="9606">
                  <c:v>5.2998363207699999</c:v>
                </c:pt>
                <c:pt idx="9607">
                  <c:v>5.6114127827600004</c:v>
                </c:pt>
                <c:pt idx="9608">
                  <c:v>5.1854657884100002</c:v>
                </c:pt>
                <c:pt idx="9609">
                  <c:v>5.1305585696899998</c:v>
                </c:pt>
                <c:pt idx="9610">
                  <c:v>5.47064758404</c:v>
                </c:pt>
                <c:pt idx="9611">
                  <c:v>5.5878679913199996</c:v>
                </c:pt>
                <c:pt idx="9612">
                  <c:v>5.1505254917899999</c:v>
                </c:pt>
                <c:pt idx="9613">
                  <c:v>5.3725301591400001</c:v>
                </c:pt>
                <c:pt idx="9614">
                  <c:v>5.0685177457400004</c:v>
                </c:pt>
                <c:pt idx="9615">
                  <c:v>5.2776453228799998</c:v>
                </c:pt>
                <c:pt idx="9616">
                  <c:v>5.4101589519999997</c:v>
                </c:pt>
                <c:pt idx="9617">
                  <c:v>5.2027363796300001</c:v>
                </c:pt>
                <c:pt idx="9618">
                  <c:v>5.3361881712199999</c:v>
                </c:pt>
                <c:pt idx="9619">
                  <c:v>5.2768874833000003</c:v>
                </c:pt>
                <c:pt idx="9620">
                  <c:v>5.3361881712199999</c:v>
                </c:pt>
                <c:pt idx="9621">
                  <c:v>5.1753733035799998</c:v>
                </c:pt>
                <c:pt idx="9622">
                  <c:v>5.5713386912800003</c:v>
                </c:pt>
                <c:pt idx="9623">
                  <c:v>5.2932084658600003</c:v>
                </c:pt>
                <c:pt idx="9624">
                  <c:v>5.56354789342</c:v>
                </c:pt>
                <c:pt idx="9625">
                  <c:v>5.5167255592700002</c:v>
                </c:pt>
                <c:pt idx="9626">
                  <c:v>5.3438504912799996</c:v>
                </c:pt>
                <c:pt idx="9627">
                  <c:v>5.0296798406200001</c:v>
                </c:pt>
                <c:pt idx="9628">
                  <c:v>5.2886745744099999</c:v>
                </c:pt>
                <c:pt idx="9629">
                  <c:v>5.5167255592700002</c:v>
                </c:pt>
                <c:pt idx="9630">
                  <c:v>5.2036640628399997</c:v>
                </c:pt>
                <c:pt idx="9631">
                  <c:v>5.5713386912800003</c:v>
                </c:pt>
                <c:pt idx="9632">
                  <c:v>5.4956586283100002</c:v>
                </c:pt>
                <c:pt idx="9633">
                  <c:v>5.3584371542999998</c:v>
                </c:pt>
                <c:pt idx="9634">
                  <c:v>5.3810259876800002</c:v>
                </c:pt>
                <c:pt idx="9635">
                  <c:v>5.42966454977</c:v>
                </c:pt>
                <c:pt idx="9636">
                  <c:v>5.3294176162599998</c:v>
                </c:pt>
                <c:pt idx="9637">
                  <c:v>5.3406191531699996</c:v>
                </c:pt>
                <c:pt idx="9638">
                  <c:v>5.6079857200200003</c:v>
                </c:pt>
                <c:pt idx="9639">
                  <c:v>5.2206695199000004</c:v>
                </c:pt>
                <c:pt idx="9640">
                  <c:v>5.2751091079199997</c:v>
                </c:pt>
                <c:pt idx="9641">
                  <c:v>5.0547262455400004</c:v>
                </c:pt>
                <c:pt idx="9642">
                  <c:v>5.19734334308</c:v>
                </c:pt>
                <c:pt idx="9643">
                  <c:v>5.54052891121</c:v>
                </c:pt>
                <c:pt idx="9644">
                  <c:v>5.3118246889299998</c:v>
                </c:pt>
                <c:pt idx="9645">
                  <c:v>5.2622879024699998</c:v>
                </c:pt>
                <c:pt idx="9646">
                  <c:v>5.2751091079199997</c:v>
                </c:pt>
                <c:pt idx="9647">
                  <c:v>5.2833815240800002</c:v>
                </c:pt>
                <c:pt idx="9648">
                  <c:v>5.4971579220700004</c:v>
                </c:pt>
                <c:pt idx="9649">
                  <c:v>5.1753733035799998</c:v>
                </c:pt>
                <c:pt idx="9650">
                  <c:v>5.1877787524399999</c:v>
                </c:pt>
                <c:pt idx="9651">
                  <c:v>5.4947499563699997</c:v>
                </c:pt>
                <c:pt idx="9652">
                  <c:v>5.0741287435200002</c:v>
                </c:pt>
                <c:pt idx="9653">
                  <c:v>5.5132486290099996</c:v>
                </c:pt>
                <c:pt idx="9654">
                  <c:v>5.5390165785000001</c:v>
                </c:pt>
                <c:pt idx="9655">
                  <c:v>5.3220579901900003</c:v>
                </c:pt>
                <c:pt idx="9656">
                  <c:v>5.2998363207699999</c:v>
                </c:pt>
                <c:pt idx="9657">
                  <c:v>5.3721875677900002</c:v>
                </c:pt>
                <c:pt idx="9658">
                  <c:v>5.2749326252299999</c:v>
                </c:pt>
                <c:pt idx="9659">
                  <c:v>5.4584346679699998</c:v>
                </c:pt>
                <c:pt idx="9660">
                  <c:v>5.1084320061800002</c:v>
                </c:pt>
                <c:pt idx="9661">
                  <c:v>5.3878003023299996</c:v>
                </c:pt>
                <c:pt idx="9662">
                  <c:v>5.5355516429999998</c:v>
                </c:pt>
                <c:pt idx="9663">
                  <c:v>5.2046638881799998</c:v>
                </c:pt>
                <c:pt idx="9664">
                  <c:v>5.4775218539799999</c:v>
                </c:pt>
                <c:pt idx="9665">
                  <c:v>5.5571599432300003</c:v>
                </c:pt>
                <c:pt idx="9666">
                  <c:v>5.1937704742699999</c:v>
                </c:pt>
                <c:pt idx="9667">
                  <c:v>5.2163187500900001</c:v>
                </c:pt>
                <c:pt idx="9668">
                  <c:v>5.2443804323799998</c:v>
                </c:pt>
                <c:pt idx="9669">
                  <c:v>5.2203970874000003</c:v>
                </c:pt>
                <c:pt idx="9670">
                  <c:v>5.2037090036400002</c:v>
                </c:pt>
                <c:pt idx="9671">
                  <c:v>5.4884388811499996</c:v>
                </c:pt>
                <c:pt idx="9672">
                  <c:v>5.1637288613300001</c:v>
                </c:pt>
                <c:pt idx="9673">
                  <c:v>5.6210065492299996</c:v>
                </c:pt>
                <c:pt idx="9674">
                  <c:v>5.1839654911500004</c:v>
                </c:pt>
                <c:pt idx="9675">
                  <c:v>5.0803020557599998</c:v>
                </c:pt>
                <c:pt idx="9676">
                  <c:v>5.1070630829899999</c:v>
                </c:pt>
                <c:pt idx="9677">
                  <c:v>5.4371745884199996</c:v>
                </c:pt>
                <c:pt idx="9678">
                  <c:v>5.5091611979200001</c:v>
                </c:pt>
                <c:pt idx="9679">
                  <c:v>5.3850762438200004</c:v>
                </c:pt>
                <c:pt idx="9680">
                  <c:v>5.5924496066799998</c:v>
                </c:pt>
                <c:pt idx="9681">
                  <c:v>5.5025847202299998</c:v>
                </c:pt>
                <c:pt idx="9682">
                  <c:v>5.3718826651800002</c:v>
                </c:pt>
                <c:pt idx="9683">
                  <c:v>5.0265471718499999</c:v>
                </c:pt>
                <c:pt idx="9684">
                  <c:v>5.2429471461299997</c:v>
                </c:pt>
                <c:pt idx="9685">
                  <c:v>5.1053395083600002</c:v>
                </c:pt>
                <c:pt idx="9686">
                  <c:v>5.1898246185300003</c:v>
                </c:pt>
                <c:pt idx="9687">
                  <c:v>5.2047006937000004</c:v>
                </c:pt>
                <c:pt idx="9688">
                  <c:v>5.4350757745999996</c:v>
                </c:pt>
                <c:pt idx="9689">
                  <c:v>5.2833815240800002</c:v>
                </c:pt>
                <c:pt idx="9690">
                  <c:v>5.4283900231400004</c:v>
                </c:pt>
                <c:pt idx="9691">
                  <c:v>5.4611629215599997</c:v>
                </c:pt>
                <c:pt idx="9692">
                  <c:v>5.4811180109200004</c:v>
                </c:pt>
                <c:pt idx="9693">
                  <c:v>5.3723070471499996</c:v>
                </c:pt>
                <c:pt idx="9694">
                  <c:v>5.1050783594200002</c:v>
                </c:pt>
                <c:pt idx="9695">
                  <c:v>5.3850762438200004</c:v>
                </c:pt>
                <c:pt idx="9696">
                  <c:v>5.3037205350900001</c:v>
                </c:pt>
                <c:pt idx="9697">
                  <c:v>5.1719850995199996</c:v>
                </c:pt>
                <c:pt idx="9698">
                  <c:v>5.3767157811599997</c:v>
                </c:pt>
                <c:pt idx="9699">
                  <c:v>5.2234248168999997</c:v>
                </c:pt>
                <c:pt idx="9700">
                  <c:v>5.2429471461299997</c:v>
                </c:pt>
                <c:pt idx="9701">
                  <c:v>5.3604186689600004</c:v>
                </c:pt>
                <c:pt idx="9702">
                  <c:v>5.0681958865199999</c:v>
                </c:pt>
                <c:pt idx="9703">
                  <c:v>5.2309601395099996</c:v>
                </c:pt>
                <c:pt idx="9704">
                  <c:v>5.5717212978599999</c:v>
                </c:pt>
                <c:pt idx="9705">
                  <c:v>5.1020981033300004</c:v>
                </c:pt>
                <c:pt idx="9706">
                  <c:v>5.6226459656300003</c:v>
                </c:pt>
                <c:pt idx="9707">
                  <c:v>5.1390659732600001</c:v>
                </c:pt>
                <c:pt idx="9708">
                  <c:v>5.4071067519599998</c:v>
                </c:pt>
                <c:pt idx="9709">
                  <c:v>5.1720646402000003</c:v>
                </c:pt>
                <c:pt idx="9710">
                  <c:v>5.5593474301699999</c:v>
                </c:pt>
                <c:pt idx="9711">
                  <c:v>5.26502491919</c:v>
                </c:pt>
                <c:pt idx="9712">
                  <c:v>5.37823054447</c:v>
                </c:pt>
                <c:pt idx="9713">
                  <c:v>5.1623010951300001</c:v>
                </c:pt>
                <c:pt idx="9714">
                  <c:v>5.38105874732</c:v>
                </c:pt>
                <c:pt idx="9715">
                  <c:v>5.4043770325500002</c:v>
                </c:pt>
                <c:pt idx="9716">
                  <c:v>5.1333123162099996</c:v>
                </c:pt>
                <c:pt idx="9717">
                  <c:v>5.3747288826000004</c:v>
                </c:pt>
                <c:pt idx="9718">
                  <c:v>5.3185770123699996</c:v>
                </c:pt>
                <c:pt idx="9719">
                  <c:v>5.1708682574499996</c:v>
                </c:pt>
                <c:pt idx="9720">
                  <c:v>5.2892278907200003</c:v>
                </c:pt>
                <c:pt idx="9721">
                  <c:v>5.1665035711899998</c:v>
                </c:pt>
                <c:pt idx="9722">
                  <c:v>5.5060645165600004</c:v>
                </c:pt>
                <c:pt idx="9723">
                  <c:v>5.2693611094200001</c:v>
                </c:pt>
                <c:pt idx="9724">
                  <c:v>5.2998363207699999</c:v>
                </c:pt>
                <c:pt idx="9725">
                  <c:v>5.6005405658400003</c:v>
                </c:pt>
                <c:pt idx="9726">
                  <c:v>5.0326508295599997</c:v>
                </c:pt>
                <c:pt idx="9727">
                  <c:v>5.1429295654500002</c:v>
                </c:pt>
                <c:pt idx="9728">
                  <c:v>5.0313660686599997</c:v>
                </c:pt>
                <c:pt idx="9729">
                  <c:v>5.4995230033300002</c:v>
                </c:pt>
                <c:pt idx="9730">
                  <c:v>5.3882633494899999</c:v>
                </c:pt>
                <c:pt idx="9731">
                  <c:v>5.4071067519599998</c:v>
                </c:pt>
                <c:pt idx="9732">
                  <c:v>5.3973181698900001</c:v>
                </c:pt>
                <c:pt idx="9733">
                  <c:v>5.0236417061500003</c:v>
                </c:pt>
                <c:pt idx="9734">
                  <c:v>5.51745364754</c:v>
                </c:pt>
                <c:pt idx="9735">
                  <c:v>5.4023815907800001</c:v>
                </c:pt>
                <c:pt idx="9736">
                  <c:v>5.2483167992600004</c:v>
                </c:pt>
                <c:pt idx="9737">
                  <c:v>5.58334564905</c:v>
                </c:pt>
                <c:pt idx="9738">
                  <c:v>5.5307424529600002</c:v>
                </c:pt>
                <c:pt idx="9739">
                  <c:v>5.2069536003600003</c:v>
                </c:pt>
                <c:pt idx="9740">
                  <c:v>5.2272919304799998</c:v>
                </c:pt>
                <c:pt idx="9741">
                  <c:v>5.3837287629399997</c:v>
                </c:pt>
                <c:pt idx="9742">
                  <c:v>5.5084049118799996</c:v>
                </c:pt>
                <c:pt idx="9743">
                  <c:v>5.49832195743</c:v>
                </c:pt>
                <c:pt idx="9744">
                  <c:v>5.0313660686599997</c:v>
                </c:pt>
                <c:pt idx="9745">
                  <c:v>5.4803307025099999</c:v>
                </c:pt>
                <c:pt idx="9746">
                  <c:v>5.1306124979199996</c:v>
                </c:pt>
                <c:pt idx="9747">
                  <c:v>5.5957287173700001</c:v>
                </c:pt>
                <c:pt idx="9748">
                  <c:v>5.5753640771399997</c:v>
                </c:pt>
                <c:pt idx="9749">
                  <c:v>5.1077002573000003</c:v>
                </c:pt>
                <c:pt idx="9750">
                  <c:v>5.4339809186199997</c:v>
                </c:pt>
                <c:pt idx="9751">
                  <c:v>5.1780231164100003</c:v>
                </c:pt>
                <c:pt idx="9752">
                  <c:v>5.5746525090699999</c:v>
                </c:pt>
                <c:pt idx="9753">
                  <c:v>5.0270945541499996</c:v>
                </c:pt>
                <c:pt idx="9754">
                  <c:v>5.3562591495699996</c:v>
                </c:pt>
                <c:pt idx="9755">
                  <c:v>5.1020981033300004</c:v>
                </c:pt>
                <c:pt idx="9756">
                  <c:v>5.2142218270700003</c:v>
                </c:pt>
                <c:pt idx="9757">
                  <c:v>5.2460768372600004</c:v>
                </c:pt>
                <c:pt idx="9758">
                  <c:v>5.08613460783</c:v>
                </c:pt>
                <c:pt idx="9759">
                  <c:v>5.2446644077200002</c:v>
                </c:pt>
                <c:pt idx="9760">
                  <c:v>5.2764889956800003</c:v>
                </c:pt>
                <c:pt idx="9761">
                  <c:v>5.1951604786400001</c:v>
                </c:pt>
                <c:pt idx="9762">
                  <c:v>5.5546156590900004</c:v>
                </c:pt>
                <c:pt idx="9763">
                  <c:v>5.2129235066100001</c:v>
                </c:pt>
                <c:pt idx="9764">
                  <c:v>5.10485533697</c:v>
                </c:pt>
                <c:pt idx="9765">
                  <c:v>5.23937748055</c:v>
                </c:pt>
                <c:pt idx="9766">
                  <c:v>5.3515130476100001</c:v>
                </c:pt>
                <c:pt idx="9767">
                  <c:v>5.08613460783</c:v>
                </c:pt>
                <c:pt idx="9768">
                  <c:v>5.1446721365199997</c:v>
                </c:pt>
                <c:pt idx="9769">
                  <c:v>5.2409296048199998</c:v>
                </c:pt>
                <c:pt idx="9770">
                  <c:v>5.6186043991099996</c:v>
                </c:pt>
                <c:pt idx="9771">
                  <c:v>5.6114127827600004</c:v>
                </c:pt>
                <c:pt idx="9772">
                  <c:v>5.2609453012099996</c:v>
                </c:pt>
                <c:pt idx="9773">
                  <c:v>5.0806511051700003</c:v>
                </c:pt>
                <c:pt idx="9774">
                  <c:v>5.4916423770799998</c:v>
                </c:pt>
                <c:pt idx="9775">
                  <c:v>5.0162870095000001</c:v>
                </c:pt>
                <c:pt idx="9776">
                  <c:v>5.0975776277899998</c:v>
                </c:pt>
                <c:pt idx="9777">
                  <c:v>5.0440911793899996</c:v>
                </c:pt>
                <c:pt idx="9778">
                  <c:v>5.1493108786799997</c:v>
                </c:pt>
                <c:pt idx="9779">
                  <c:v>5.4302374667900004</c:v>
                </c:pt>
                <c:pt idx="9780">
                  <c:v>5.5324608123600001</c:v>
                </c:pt>
                <c:pt idx="9781">
                  <c:v>5.1198982420399997</c:v>
                </c:pt>
                <c:pt idx="9782">
                  <c:v>5.1719850995199996</c:v>
                </c:pt>
                <c:pt idx="9783">
                  <c:v>5.4775218539799999</c:v>
                </c:pt>
                <c:pt idx="9784">
                  <c:v>5.5993621330799996</c:v>
                </c:pt>
                <c:pt idx="9785">
                  <c:v>5.5025847202299998</c:v>
                </c:pt>
                <c:pt idx="9786">
                  <c:v>5.3317800214500002</c:v>
                </c:pt>
                <c:pt idx="9787">
                  <c:v>5.1662666650900002</c:v>
                </c:pt>
                <c:pt idx="9788">
                  <c:v>5.3033605751800001</c:v>
                </c:pt>
                <c:pt idx="9789">
                  <c:v>5.4399991442599998</c:v>
                </c:pt>
                <c:pt idx="9790">
                  <c:v>5.5009915914</c:v>
                </c:pt>
                <c:pt idx="9791">
                  <c:v>5.3368026443899996</c:v>
                </c:pt>
                <c:pt idx="9792">
                  <c:v>5.42790939022</c:v>
                </c:pt>
                <c:pt idx="9793">
                  <c:v>5.2631929659100001</c:v>
                </c:pt>
                <c:pt idx="9794">
                  <c:v>5.4884388811499996</c:v>
                </c:pt>
                <c:pt idx="9795">
                  <c:v>5.3878155102800003</c:v>
                </c:pt>
                <c:pt idx="9796">
                  <c:v>5.2439680864199998</c:v>
                </c:pt>
                <c:pt idx="9797">
                  <c:v>5.0962680054799998</c:v>
                </c:pt>
                <c:pt idx="9798">
                  <c:v>5.1479817733999997</c:v>
                </c:pt>
                <c:pt idx="9799">
                  <c:v>5.1390659732600001</c:v>
                </c:pt>
                <c:pt idx="9800">
                  <c:v>5.2548416969799998</c:v>
                </c:pt>
                <c:pt idx="9801">
                  <c:v>5.5284376690399997</c:v>
                </c:pt>
                <c:pt idx="9802">
                  <c:v>5.0199554822900003</c:v>
                </c:pt>
                <c:pt idx="9803">
                  <c:v>5.5891923124099998</c:v>
                </c:pt>
                <c:pt idx="9804">
                  <c:v>5.0158071964399999</c:v>
                </c:pt>
                <c:pt idx="9805">
                  <c:v>5.5259659193199999</c:v>
                </c:pt>
                <c:pt idx="9806">
                  <c:v>5.2357734266099998</c:v>
                </c:pt>
                <c:pt idx="9807">
                  <c:v>5.4422728540599996</c:v>
                </c:pt>
                <c:pt idx="9808">
                  <c:v>5.4373319896599996</c:v>
                </c:pt>
                <c:pt idx="9809">
                  <c:v>5.2816543641499996</c:v>
                </c:pt>
                <c:pt idx="9810">
                  <c:v>5.1387703460500003</c:v>
                </c:pt>
                <c:pt idx="9811">
                  <c:v>5.5992721655800004</c:v>
                </c:pt>
                <c:pt idx="9812">
                  <c:v>5.3939681867899996</c:v>
                </c:pt>
                <c:pt idx="9813">
                  <c:v>5.5852335183899999</c:v>
                </c:pt>
                <c:pt idx="9814">
                  <c:v>5.18369960281</c:v>
                </c:pt>
                <c:pt idx="9815">
                  <c:v>5.1446721365199997</c:v>
                </c:pt>
                <c:pt idx="9816">
                  <c:v>5.2947656383600004</c:v>
                </c:pt>
                <c:pt idx="9817">
                  <c:v>5.6082151160700002</c:v>
                </c:pt>
                <c:pt idx="9818">
                  <c:v>5.2645737074300003</c:v>
                </c:pt>
                <c:pt idx="9819">
                  <c:v>5.2223516634499996</c:v>
                </c:pt>
                <c:pt idx="9820">
                  <c:v>5.42260312222</c:v>
                </c:pt>
                <c:pt idx="9821">
                  <c:v>5.1853135119299996</c:v>
                </c:pt>
                <c:pt idx="9822">
                  <c:v>5.3721875677900002</c:v>
                </c:pt>
                <c:pt idx="9823">
                  <c:v>5.1778257982999998</c:v>
                </c:pt>
                <c:pt idx="9824">
                  <c:v>5.2037090036400002</c:v>
                </c:pt>
                <c:pt idx="9825">
                  <c:v>5.0132770995299998</c:v>
                </c:pt>
                <c:pt idx="9826">
                  <c:v>5.43176682038</c:v>
                </c:pt>
                <c:pt idx="9827">
                  <c:v>5.5597340984999999</c:v>
                </c:pt>
                <c:pt idx="9828">
                  <c:v>5.2932084658600003</c:v>
                </c:pt>
                <c:pt idx="9829">
                  <c:v>5.4512826131500001</c:v>
                </c:pt>
                <c:pt idx="9830">
                  <c:v>5.2617865779799997</c:v>
                </c:pt>
                <c:pt idx="9831">
                  <c:v>5.6114127827600004</c:v>
                </c:pt>
                <c:pt idx="9832">
                  <c:v>5.2841676556000001</c:v>
                </c:pt>
                <c:pt idx="9833">
                  <c:v>5.04656586681</c:v>
                </c:pt>
                <c:pt idx="9834">
                  <c:v>5.1012850222599999</c:v>
                </c:pt>
                <c:pt idx="9835">
                  <c:v>5.3294176162599998</c:v>
                </c:pt>
                <c:pt idx="9836">
                  <c:v>5.2802325659199996</c:v>
                </c:pt>
                <c:pt idx="9837">
                  <c:v>5.2510318476100002</c:v>
                </c:pt>
                <c:pt idx="9838">
                  <c:v>5.4570656770700001</c:v>
                </c:pt>
                <c:pt idx="9839">
                  <c:v>5.5982236924300004</c:v>
                </c:pt>
                <c:pt idx="9840">
                  <c:v>5.3852581415299996</c:v>
                </c:pt>
                <c:pt idx="9841">
                  <c:v>5.1054141549400001</c:v>
                </c:pt>
                <c:pt idx="9842">
                  <c:v>5.0307963719100002</c:v>
                </c:pt>
                <c:pt idx="9843">
                  <c:v>5.04656586681</c:v>
                </c:pt>
                <c:pt idx="9844">
                  <c:v>5.2360681369200002</c:v>
                </c:pt>
                <c:pt idx="9845">
                  <c:v>5.5289988252700004</c:v>
                </c:pt>
                <c:pt idx="9846">
                  <c:v>5.0533508307300004</c:v>
                </c:pt>
                <c:pt idx="9847">
                  <c:v>5.1791625005500004</c:v>
                </c:pt>
                <c:pt idx="9848">
                  <c:v>5.3092826434399996</c:v>
                </c:pt>
                <c:pt idx="9849">
                  <c:v>5.0539485884199999</c:v>
                </c:pt>
                <c:pt idx="9850">
                  <c:v>5.5835687354300001</c:v>
                </c:pt>
                <c:pt idx="9851">
                  <c:v>5.3914667944000003</c:v>
                </c:pt>
                <c:pt idx="9852">
                  <c:v>5.4822634211699999</c:v>
                </c:pt>
                <c:pt idx="9853">
                  <c:v>5.0827566948899996</c:v>
                </c:pt>
                <c:pt idx="9854">
                  <c:v>5.5195838012199996</c:v>
                </c:pt>
                <c:pt idx="9855">
                  <c:v>5.3388921941699996</c:v>
                </c:pt>
                <c:pt idx="9856">
                  <c:v>5.0254024195999998</c:v>
                </c:pt>
                <c:pt idx="9857">
                  <c:v>5.0440911793899996</c:v>
                </c:pt>
                <c:pt idx="9858">
                  <c:v>5.3033605751800001</c:v>
                </c:pt>
                <c:pt idx="9859">
                  <c:v>5.2991058740700003</c:v>
                </c:pt>
                <c:pt idx="9860">
                  <c:v>5.1709714890300003</c:v>
                </c:pt>
                <c:pt idx="9861">
                  <c:v>5.56784568471</c:v>
                </c:pt>
                <c:pt idx="9862">
                  <c:v>5.3590733188100002</c:v>
                </c:pt>
                <c:pt idx="9863">
                  <c:v>5.5886961701300004</c:v>
                </c:pt>
                <c:pt idx="9864">
                  <c:v>5.1700478902900002</c:v>
                </c:pt>
                <c:pt idx="9865">
                  <c:v>5.3355660358500003</c:v>
                </c:pt>
                <c:pt idx="9866">
                  <c:v>5.1361361877</c:v>
                </c:pt>
                <c:pt idx="9867">
                  <c:v>5.3531982252499999</c:v>
                </c:pt>
                <c:pt idx="9868">
                  <c:v>5.6165015264499996</c:v>
                </c:pt>
                <c:pt idx="9869">
                  <c:v>5.08046917318</c:v>
                </c:pt>
                <c:pt idx="9870">
                  <c:v>5.4787660174499999</c:v>
                </c:pt>
                <c:pt idx="9871">
                  <c:v>5.3730651870299999</c:v>
                </c:pt>
                <c:pt idx="9872">
                  <c:v>5.33248755252</c:v>
                </c:pt>
                <c:pt idx="9873">
                  <c:v>5.5025847202299998</c:v>
                </c:pt>
                <c:pt idx="9874">
                  <c:v>5.3393711226400002</c:v>
                </c:pt>
                <c:pt idx="9875">
                  <c:v>5.0607077188099998</c:v>
                </c:pt>
                <c:pt idx="9876">
                  <c:v>5.4181204268099998</c:v>
                </c:pt>
                <c:pt idx="9877">
                  <c:v>5.4310030427099996</c:v>
                </c:pt>
                <c:pt idx="9878">
                  <c:v>5.2362260363699997</c:v>
                </c:pt>
                <c:pt idx="9879">
                  <c:v>5.2087610024800002</c:v>
                </c:pt>
                <c:pt idx="9880">
                  <c:v>5.4083125970400001</c:v>
                </c:pt>
                <c:pt idx="9881">
                  <c:v>5.3883508936800002</c:v>
                </c:pt>
                <c:pt idx="9882">
                  <c:v>5.3922050532699997</c:v>
                </c:pt>
                <c:pt idx="9883">
                  <c:v>5.0132770995299998</c:v>
                </c:pt>
                <c:pt idx="9884">
                  <c:v>5.3304561824299999</c:v>
                </c:pt>
                <c:pt idx="9885">
                  <c:v>5.1794708325399998</c:v>
                </c:pt>
                <c:pt idx="9886">
                  <c:v>5.3057357206600004</c:v>
                </c:pt>
                <c:pt idx="9887">
                  <c:v>5.47950214939</c:v>
                </c:pt>
                <c:pt idx="9888">
                  <c:v>5.5862507596200004</c:v>
                </c:pt>
                <c:pt idx="9889">
                  <c:v>5.22289915078</c:v>
                </c:pt>
                <c:pt idx="9890">
                  <c:v>5.1128259105199998</c:v>
                </c:pt>
                <c:pt idx="9891">
                  <c:v>5.0975776277899998</c:v>
                </c:pt>
                <c:pt idx="9892">
                  <c:v>5.42790939022</c:v>
                </c:pt>
                <c:pt idx="9893">
                  <c:v>5.3882633494899999</c:v>
                </c:pt>
                <c:pt idx="9894">
                  <c:v>5.5725739381599997</c:v>
                </c:pt>
                <c:pt idx="9895">
                  <c:v>5.2695409838499998</c:v>
                </c:pt>
                <c:pt idx="9896">
                  <c:v>5.1862960384000001</c:v>
                </c:pt>
                <c:pt idx="9897">
                  <c:v>5.2362260363699997</c:v>
                </c:pt>
                <c:pt idx="9898">
                  <c:v>5.08857026034</c:v>
                </c:pt>
                <c:pt idx="9899">
                  <c:v>5.0120078332300002</c:v>
                </c:pt>
                <c:pt idx="9900">
                  <c:v>5.3215652718599999</c:v>
                </c:pt>
                <c:pt idx="9901">
                  <c:v>5.1190617756299996</c:v>
                </c:pt>
                <c:pt idx="9902">
                  <c:v>5.2360681369200002</c:v>
                </c:pt>
                <c:pt idx="9903">
                  <c:v>5.1396489328500001</c:v>
                </c:pt>
                <c:pt idx="9904">
                  <c:v>5.5035186342699998</c:v>
                </c:pt>
                <c:pt idx="9905">
                  <c:v>5.0313660686599997</c:v>
                </c:pt>
                <c:pt idx="9906">
                  <c:v>5.0230094488399999</c:v>
                </c:pt>
                <c:pt idx="9907">
                  <c:v>5.1084320061800002</c:v>
                </c:pt>
                <c:pt idx="9908">
                  <c:v>5.1681165050400004</c:v>
                </c:pt>
                <c:pt idx="9909">
                  <c:v>5.1720646402000003</c:v>
                </c:pt>
                <c:pt idx="9910">
                  <c:v>5.0576258369599998</c:v>
                </c:pt>
                <c:pt idx="9911">
                  <c:v>5.1853135119299996</c:v>
                </c:pt>
                <c:pt idx="9912">
                  <c:v>5.0547262455400004</c:v>
                </c:pt>
                <c:pt idx="9913">
                  <c:v>5.2930408265300004</c:v>
                </c:pt>
                <c:pt idx="9914">
                  <c:v>5.4979407369200004</c:v>
                </c:pt>
                <c:pt idx="9915">
                  <c:v>5.5563307429600002</c:v>
                </c:pt>
                <c:pt idx="9916">
                  <c:v>5.3583746737800002</c:v>
                </c:pt>
                <c:pt idx="9917">
                  <c:v>5.5746525090699999</c:v>
                </c:pt>
                <c:pt idx="9918">
                  <c:v>5.0361788030200003</c:v>
                </c:pt>
                <c:pt idx="9919">
                  <c:v>5.2056897059600002</c:v>
                </c:pt>
                <c:pt idx="9920">
                  <c:v>5.0606682435200003</c:v>
                </c:pt>
                <c:pt idx="9921">
                  <c:v>5.5625557478900003</c:v>
                </c:pt>
                <c:pt idx="9922">
                  <c:v>5.0186765094699997</c:v>
                </c:pt>
                <c:pt idx="9923">
                  <c:v>5.3158022575499997</c:v>
                </c:pt>
                <c:pt idx="9924">
                  <c:v>5.2482242490599997</c:v>
                </c:pt>
                <c:pt idx="9925">
                  <c:v>5.4749309181600001</c:v>
                </c:pt>
                <c:pt idx="9926">
                  <c:v>5.3335808586700004</c:v>
                </c:pt>
                <c:pt idx="9927">
                  <c:v>5.5025847202299998</c:v>
                </c:pt>
                <c:pt idx="9928">
                  <c:v>5.3198608046300002</c:v>
                </c:pt>
                <c:pt idx="9929">
                  <c:v>5.5270585388800004</c:v>
                </c:pt>
                <c:pt idx="9930">
                  <c:v>5.1793158753400004</c:v>
                </c:pt>
                <c:pt idx="9931">
                  <c:v>5.3810259876800002</c:v>
                </c:pt>
                <c:pt idx="9932">
                  <c:v>5.0416461661299996</c:v>
                </c:pt>
                <c:pt idx="9933">
                  <c:v>5.1177125403100003</c:v>
                </c:pt>
                <c:pt idx="9934">
                  <c:v>5.5609150564699998</c:v>
                </c:pt>
                <c:pt idx="9935">
                  <c:v>5.0741287435200002</c:v>
                </c:pt>
                <c:pt idx="9936">
                  <c:v>5.6036122732899996</c:v>
                </c:pt>
                <c:pt idx="9937">
                  <c:v>5.4624089312499997</c:v>
                </c:pt>
                <c:pt idx="9938">
                  <c:v>5.3705894613699998</c:v>
                </c:pt>
                <c:pt idx="9939">
                  <c:v>5.2693611094200001</c:v>
                </c:pt>
                <c:pt idx="9940">
                  <c:v>5.0566670697399996</c:v>
                </c:pt>
                <c:pt idx="9941">
                  <c:v>5.4371745884199996</c:v>
                </c:pt>
                <c:pt idx="9942">
                  <c:v>5.3725301591400001</c:v>
                </c:pt>
                <c:pt idx="9943">
                  <c:v>5.2703501992800001</c:v>
                </c:pt>
                <c:pt idx="9944">
                  <c:v>5.33122917729</c:v>
                </c:pt>
                <c:pt idx="9945">
                  <c:v>5.2429471461299997</c:v>
                </c:pt>
                <c:pt idx="9946">
                  <c:v>5.1719850995199996</c:v>
                </c:pt>
                <c:pt idx="9947">
                  <c:v>5.051421114</c:v>
                </c:pt>
                <c:pt idx="9948">
                  <c:v>5.2129235066100001</c:v>
                </c:pt>
                <c:pt idx="9949">
                  <c:v>5.4131383065699996</c:v>
                </c:pt>
                <c:pt idx="9950">
                  <c:v>5.4947499563699997</c:v>
                </c:pt>
                <c:pt idx="9951">
                  <c:v>5.0209935918399999</c:v>
                </c:pt>
                <c:pt idx="9952">
                  <c:v>5.5670647146399999</c:v>
                </c:pt>
                <c:pt idx="9953">
                  <c:v>5.4510278085700001</c:v>
                </c:pt>
                <c:pt idx="9954">
                  <c:v>5.1730069864799999</c:v>
                </c:pt>
                <c:pt idx="9955">
                  <c:v>5.3092826434399996</c:v>
                </c:pt>
                <c:pt idx="9956">
                  <c:v>5.3185770123699996</c:v>
                </c:pt>
                <c:pt idx="9957">
                  <c:v>5.4246767807999996</c:v>
                </c:pt>
                <c:pt idx="9958">
                  <c:v>5.1344567252599997</c:v>
                </c:pt>
                <c:pt idx="9959">
                  <c:v>5.3022830375099996</c:v>
                </c:pt>
                <c:pt idx="9960">
                  <c:v>5.3499656170499996</c:v>
                </c:pt>
                <c:pt idx="9961">
                  <c:v>5.1401456447999996</c:v>
                </c:pt>
                <c:pt idx="9962">
                  <c:v>5.5725739381599997</c:v>
                </c:pt>
                <c:pt idx="9963">
                  <c:v>5.4332292433199996</c:v>
                </c:pt>
                <c:pt idx="9964">
                  <c:v>5.5826992648499996</c:v>
                </c:pt>
                <c:pt idx="9965">
                  <c:v>5.0798407156899996</c:v>
                </c:pt>
                <c:pt idx="9966">
                  <c:v>5.3118246889299998</c:v>
                </c:pt>
                <c:pt idx="9967">
                  <c:v>5.4495212100300003</c:v>
                </c:pt>
                <c:pt idx="9968">
                  <c:v>5.4549759601499996</c:v>
                </c:pt>
                <c:pt idx="9969">
                  <c:v>5.1623010951300001</c:v>
                </c:pt>
                <c:pt idx="9970">
                  <c:v>5.4115409705899999</c:v>
                </c:pt>
                <c:pt idx="9971">
                  <c:v>5.3053022374400003</c:v>
                </c:pt>
                <c:pt idx="9972">
                  <c:v>5.0520638240700002</c:v>
                </c:pt>
                <c:pt idx="9973">
                  <c:v>5.4668149769400003</c:v>
                </c:pt>
                <c:pt idx="9974">
                  <c:v>5.0440334182499997</c:v>
                </c:pt>
                <c:pt idx="9975">
                  <c:v>5.1074539339799996</c:v>
                </c:pt>
                <c:pt idx="9976">
                  <c:v>5.31946686594</c:v>
                </c:pt>
                <c:pt idx="9977">
                  <c:v>5.6085735132099996</c:v>
                </c:pt>
                <c:pt idx="9978">
                  <c:v>5.2289047256299996</c:v>
                </c:pt>
                <c:pt idx="9979">
                  <c:v>5.0607642790699998</c:v>
                </c:pt>
                <c:pt idx="9980">
                  <c:v>5.5546156590900004</c:v>
                </c:pt>
                <c:pt idx="9981">
                  <c:v>5.2027363796300001</c:v>
                </c:pt>
                <c:pt idx="9982">
                  <c:v>5.34412804882</c:v>
                </c:pt>
                <c:pt idx="9983">
                  <c:v>5.2096326999900002</c:v>
                </c:pt>
                <c:pt idx="9984">
                  <c:v>5.48512682444</c:v>
                </c:pt>
                <c:pt idx="9985">
                  <c:v>5.2362260363699997</c:v>
                </c:pt>
                <c:pt idx="9986">
                  <c:v>5.08613460783</c:v>
                </c:pt>
                <c:pt idx="9987">
                  <c:v>5.29598723359</c:v>
                </c:pt>
                <c:pt idx="9988">
                  <c:v>5.1338572544099996</c:v>
                </c:pt>
                <c:pt idx="9989">
                  <c:v>5.1883962850999996</c:v>
                </c:pt>
                <c:pt idx="9990">
                  <c:v>5.2665413411399999</c:v>
                </c:pt>
                <c:pt idx="9991">
                  <c:v>5.1390659732600001</c:v>
                </c:pt>
                <c:pt idx="9992">
                  <c:v>5.1898246185300003</c:v>
                </c:pt>
                <c:pt idx="9993">
                  <c:v>5.3322991240900004</c:v>
                </c:pt>
                <c:pt idx="9994">
                  <c:v>5.3009731145399996</c:v>
                </c:pt>
                <c:pt idx="9995">
                  <c:v>5.3317800214500002</c:v>
                </c:pt>
                <c:pt idx="9996">
                  <c:v>5.1429295654500002</c:v>
                </c:pt>
                <c:pt idx="9997">
                  <c:v>5.5132486290099996</c:v>
                </c:pt>
                <c:pt idx="9998">
                  <c:v>5.0496661071100002</c:v>
                </c:pt>
                <c:pt idx="9999">
                  <c:v>5.1623394757099996</c:v>
                </c:pt>
                <c:pt idx="10000">
                  <c:v>5.0978451908700002</c:v>
                </c:pt>
                <c:pt idx="10001">
                  <c:v>5.1192888841400004</c:v>
                </c:pt>
                <c:pt idx="10002">
                  <c:v>5.0199554822900003</c:v>
                </c:pt>
                <c:pt idx="10003">
                  <c:v>5.2239103479800004</c:v>
                </c:pt>
                <c:pt idx="10004">
                  <c:v>5.1361361877</c:v>
                </c:pt>
                <c:pt idx="10005">
                  <c:v>5.2910276663599998</c:v>
                </c:pt>
                <c:pt idx="10006">
                  <c:v>5.34412804882</c:v>
                </c:pt>
                <c:pt idx="10007">
                  <c:v>5.4813811024700003</c:v>
                </c:pt>
                <c:pt idx="10008">
                  <c:v>5.0557801827500004</c:v>
                </c:pt>
                <c:pt idx="10009">
                  <c:v>5.5083301138199996</c:v>
                </c:pt>
                <c:pt idx="10010">
                  <c:v>5.4506649029299998</c:v>
                </c:pt>
                <c:pt idx="10011">
                  <c:v>5.0661726001599998</c:v>
                </c:pt>
                <c:pt idx="10012">
                  <c:v>5.4264309339499999</c:v>
                </c:pt>
                <c:pt idx="10013">
                  <c:v>5.5289988252700004</c:v>
                </c:pt>
                <c:pt idx="10014">
                  <c:v>5.2982207242600001</c:v>
                </c:pt>
                <c:pt idx="10015">
                  <c:v>5.0761464786100001</c:v>
                </c:pt>
                <c:pt idx="10016">
                  <c:v>5.3984066630300003</c:v>
                </c:pt>
                <c:pt idx="10017">
                  <c:v>5.5157910482799997</c:v>
                </c:pt>
                <c:pt idx="10018">
                  <c:v>5.0233450874700001</c:v>
                </c:pt>
                <c:pt idx="10019">
                  <c:v>5.08046917318</c:v>
                </c:pt>
                <c:pt idx="10020">
                  <c:v>5.4490345446799999</c:v>
                </c:pt>
                <c:pt idx="10021">
                  <c:v>5.2720600157000002</c:v>
                </c:pt>
                <c:pt idx="10022">
                  <c:v>5.5640553777999999</c:v>
                </c:pt>
                <c:pt idx="10023">
                  <c:v>5.3361881712199999</c:v>
                </c:pt>
                <c:pt idx="10024">
                  <c:v>5.1387703460500003</c:v>
                </c:pt>
                <c:pt idx="10025">
                  <c:v>5.0195532260200002</c:v>
                </c:pt>
                <c:pt idx="10026">
                  <c:v>5.4947499563699997</c:v>
                </c:pt>
                <c:pt idx="10027">
                  <c:v>5.6076928749299997</c:v>
                </c:pt>
                <c:pt idx="10028">
                  <c:v>5.16066414351</c:v>
                </c:pt>
                <c:pt idx="10029">
                  <c:v>5.1210402659399996</c:v>
                </c:pt>
                <c:pt idx="10030">
                  <c:v>5.1385952791999996</c:v>
                </c:pt>
                <c:pt idx="10031">
                  <c:v>5.3178357059400003</c:v>
                </c:pt>
                <c:pt idx="10032">
                  <c:v>5.3239879061000002</c:v>
                </c:pt>
                <c:pt idx="10033">
                  <c:v>5.26502491919</c:v>
                </c:pt>
                <c:pt idx="10034">
                  <c:v>5.4880408798399998</c:v>
                </c:pt>
                <c:pt idx="10035">
                  <c:v>5.22289915078</c:v>
                </c:pt>
                <c:pt idx="10036">
                  <c:v>5.2527160217800004</c:v>
                </c:pt>
                <c:pt idx="10037">
                  <c:v>5.2672806163399999</c:v>
                </c:pt>
                <c:pt idx="10038">
                  <c:v>5.3747288826000004</c:v>
                </c:pt>
                <c:pt idx="10039">
                  <c:v>5.2695063112099998</c:v>
                </c:pt>
                <c:pt idx="10040">
                  <c:v>5.2836692658100004</c:v>
                </c:pt>
                <c:pt idx="10041">
                  <c:v>5.2046638881799998</c:v>
                </c:pt>
                <c:pt idx="10042">
                  <c:v>5.08613460783</c:v>
                </c:pt>
                <c:pt idx="10043">
                  <c:v>5.4624089312499997</c:v>
                </c:pt>
                <c:pt idx="10044">
                  <c:v>5.47950214939</c:v>
                </c:pt>
                <c:pt idx="10045">
                  <c:v>5.5411043059800003</c:v>
                </c:pt>
                <c:pt idx="10046">
                  <c:v>5.3475731598199996</c:v>
                </c:pt>
                <c:pt idx="10047">
                  <c:v>5.3778644269999996</c:v>
                </c:pt>
                <c:pt idx="10048">
                  <c:v>5.3322991240900004</c:v>
                </c:pt>
                <c:pt idx="10049">
                  <c:v>5.2930408265300004</c:v>
                </c:pt>
                <c:pt idx="10050">
                  <c:v>5.1700478902900002</c:v>
                </c:pt>
                <c:pt idx="10051">
                  <c:v>5.0393667955000003</c:v>
                </c:pt>
                <c:pt idx="10052">
                  <c:v>5.5546156590900004</c:v>
                </c:pt>
                <c:pt idx="10053">
                  <c:v>5.5542558095199999</c:v>
                </c:pt>
                <c:pt idx="10054">
                  <c:v>5.3340548786699999</c:v>
                </c:pt>
                <c:pt idx="10055">
                  <c:v>5.5083301138199996</c:v>
                </c:pt>
                <c:pt idx="10056">
                  <c:v>5.0685177457400004</c:v>
                </c:pt>
                <c:pt idx="10057">
                  <c:v>5.1401456447999996</c:v>
                </c:pt>
                <c:pt idx="10058">
                  <c:v>5.2991058740700003</c:v>
                </c:pt>
                <c:pt idx="10059">
                  <c:v>5.1190617756299996</c:v>
                </c:pt>
                <c:pt idx="10060">
                  <c:v>5.6032408520899999</c:v>
                </c:pt>
                <c:pt idx="10061">
                  <c:v>5.1117014262599998</c:v>
                </c:pt>
                <c:pt idx="10062">
                  <c:v>5.4376969480600001</c:v>
                </c:pt>
                <c:pt idx="10063">
                  <c:v>5.5129100297300004</c:v>
                </c:pt>
                <c:pt idx="10064">
                  <c:v>5.1012503096000001</c:v>
                </c:pt>
                <c:pt idx="10065">
                  <c:v>5.4273191790700004</c:v>
                </c:pt>
                <c:pt idx="10066">
                  <c:v>5.2506982474399999</c:v>
                </c:pt>
                <c:pt idx="10067">
                  <c:v>5.5713386912800003</c:v>
                </c:pt>
                <c:pt idx="10068">
                  <c:v>5.1665035711899998</c:v>
                </c:pt>
                <c:pt idx="10069">
                  <c:v>5.6186043991099996</c:v>
                </c:pt>
                <c:pt idx="10070">
                  <c:v>5.0613145882400001</c:v>
                </c:pt>
                <c:pt idx="10071">
                  <c:v>5.4982073812000003</c:v>
                </c:pt>
                <c:pt idx="10072">
                  <c:v>5.4549759601499996</c:v>
                </c:pt>
                <c:pt idx="10073">
                  <c:v>5.3559100046700001</c:v>
                </c:pt>
                <c:pt idx="10074">
                  <c:v>5.0120078332300002</c:v>
                </c:pt>
                <c:pt idx="10075">
                  <c:v>5.1300152131600001</c:v>
                </c:pt>
                <c:pt idx="10076">
                  <c:v>5.2036640628399997</c:v>
                </c:pt>
                <c:pt idx="10077">
                  <c:v>5.0613145882400001</c:v>
                </c:pt>
                <c:pt idx="10078">
                  <c:v>5.2463059733000001</c:v>
                </c:pt>
                <c:pt idx="10079">
                  <c:v>5.1019274453700003</c:v>
                </c:pt>
                <c:pt idx="10080">
                  <c:v>5.0437476429399997</c:v>
                </c:pt>
                <c:pt idx="10081">
                  <c:v>5.3973181698900001</c:v>
                </c:pt>
                <c:pt idx="10082">
                  <c:v>5.1505254917899999</c:v>
                </c:pt>
                <c:pt idx="10083">
                  <c:v>5.6114127827600004</c:v>
                </c:pt>
                <c:pt idx="10084">
                  <c:v>5.2215477007400004</c:v>
                </c:pt>
                <c:pt idx="10085">
                  <c:v>5.3515130476100001</c:v>
                </c:pt>
                <c:pt idx="10086">
                  <c:v>5.5266636094399999</c:v>
                </c:pt>
                <c:pt idx="10087">
                  <c:v>5.0918461746499997</c:v>
                </c:pt>
                <c:pt idx="10088">
                  <c:v>5.2446644077200002</c:v>
                </c:pt>
                <c:pt idx="10089">
                  <c:v>5.4352929025799996</c:v>
                </c:pt>
                <c:pt idx="10090">
                  <c:v>5.03182567049</c:v>
                </c:pt>
                <c:pt idx="10091">
                  <c:v>5.1200569974199999</c:v>
                </c:pt>
                <c:pt idx="10092">
                  <c:v>5.5497978029499997</c:v>
                </c:pt>
                <c:pt idx="10093">
                  <c:v>5.4373319896599996</c:v>
                </c:pt>
                <c:pt idx="10094">
                  <c:v>5.0743951564099996</c:v>
                </c:pt>
                <c:pt idx="10095">
                  <c:v>5.1084320061800002</c:v>
                </c:pt>
                <c:pt idx="10096">
                  <c:v>5.1158361236900003</c:v>
                </c:pt>
                <c:pt idx="10097">
                  <c:v>5.6226459656300003</c:v>
                </c:pt>
                <c:pt idx="10098">
                  <c:v>5.5633296885799997</c:v>
                </c:pt>
                <c:pt idx="10099">
                  <c:v>5.10093805078</c:v>
                </c:pt>
                <c:pt idx="10100">
                  <c:v>5.3329116324600001</c:v>
                </c:pt>
                <c:pt idx="10101">
                  <c:v>5.3024896857100003</c:v>
                </c:pt>
                <c:pt idx="10102">
                  <c:v>5.3912237967200003</c:v>
                </c:pt>
                <c:pt idx="10103">
                  <c:v>5.4845089109999998</c:v>
                </c:pt>
                <c:pt idx="10104">
                  <c:v>5.5129100297300004</c:v>
                </c:pt>
                <c:pt idx="10105">
                  <c:v>5.2527160217800004</c:v>
                </c:pt>
                <c:pt idx="10106">
                  <c:v>5.040242364</c:v>
                </c:pt>
                <c:pt idx="10107">
                  <c:v>5.60907355263</c:v>
                </c:pt>
                <c:pt idx="10108">
                  <c:v>5.4018201113800002</c:v>
                </c:pt>
                <c:pt idx="10109">
                  <c:v>5.4071067519599998</c:v>
                </c:pt>
                <c:pt idx="10110">
                  <c:v>5.4273191790700004</c:v>
                </c:pt>
                <c:pt idx="10111">
                  <c:v>5.1045167224699997</c:v>
                </c:pt>
                <c:pt idx="10112">
                  <c:v>5.1502906919200004</c:v>
                </c:pt>
                <c:pt idx="10113">
                  <c:v>5.4979407369200004</c:v>
                </c:pt>
                <c:pt idx="10114">
                  <c:v>5.5822571518900004</c:v>
                </c:pt>
                <c:pt idx="10115">
                  <c:v>5.1406749924800001</c:v>
                </c:pt>
                <c:pt idx="10116">
                  <c:v>5.1333123162099996</c:v>
                </c:pt>
                <c:pt idx="10117">
                  <c:v>5.1776180187399996</c:v>
                </c:pt>
                <c:pt idx="10118">
                  <c:v>5.5156651869499997</c:v>
                </c:pt>
                <c:pt idx="10119">
                  <c:v>5.0583928622199998</c:v>
                </c:pt>
                <c:pt idx="10120">
                  <c:v>5.4371745884199996</c:v>
                </c:pt>
                <c:pt idx="10121">
                  <c:v>5.4413015017899999</c:v>
                </c:pt>
                <c:pt idx="10122">
                  <c:v>5.5178564655500004</c:v>
                </c:pt>
                <c:pt idx="10123">
                  <c:v>5.1449293136499996</c:v>
                </c:pt>
                <c:pt idx="10124">
                  <c:v>5.4030591919099997</c:v>
                </c:pt>
                <c:pt idx="10125">
                  <c:v>5.3355660358500003</c:v>
                </c:pt>
                <c:pt idx="10126">
                  <c:v>5.2776453228799998</c:v>
                </c:pt>
                <c:pt idx="10127">
                  <c:v>5.1353604266500001</c:v>
                </c:pt>
                <c:pt idx="10128">
                  <c:v>5.5434816258900002</c:v>
                </c:pt>
                <c:pt idx="10129">
                  <c:v>5.1998430785099998</c:v>
                </c:pt>
                <c:pt idx="10130">
                  <c:v>5.1709714890300003</c:v>
                </c:pt>
                <c:pt idx="10131">
                  <c:v>5.2546137634300001</c:v>
                </c:pt>
                <c:pt idx="10132">
                  <c:v>5.4159881079799996</c:v>
                </c:pt>
                <c:pt idx="10133">
                  <c:v>5.0613031813199996</c:v>
                </c:pt>
                <c:pt idx="10134">
                  <c:v>5.4133041756200004</c:v>
                </c:pt>
                <c:pt idx="10135">
                  <c:v>5.1715016340000002</c:v>
                </c:pt>
                <c:pt idx="10136">
                  <c:v>5.4591495158300001</c:v>
                </c:pt>
                <c:pt idx="10137">
                  <c:v>5.2239103479800004</c:v>
                </c:pt>
                <c:pt idx="10138">
                  <c:v>5.5660273072499997</c:v>
                </c:pt>
                <c:pt idx="10139">
                  <c:v>5.0254024195999998</c:v>
                </c:pt>
                <c:pt idx="10140">
                  <c:v>5.56784568471</c:v>
                </c:pt>
                <c:pt idx="10141">
                  <c:v>5.3499656170499996</c:v>
                </c:pt>
                <c:pt idx="10142">
                  <c:v>5.2595791585900002</c:v>
                </c:pt>
                <c:pt idx="10143">
                  <c:v>5.5790872413699999</c:v>
                </c:pt>
                <c:pt idx="10144">
                  <c:v>5.4698667057800003</c:v>
                </c:pt>
                <c:pt idx="10145">
                  <c:v>5.4717692338499999</c:v>
                </c:pt>
                <c:pt idx="10146">
                  <c:v>5.5268105814900004</c:v>
                </c:pt>
                <c:pt idx="10147">
                  <c:v>5.4792029810500003</c:v>
                </c:pt>
                <c:pt idx="10148">
                  <c:v>5.1074539339799996</c:v>
                </c:pt>
                <c:pt idx="10149">
                  <c:v>5.1922654935699999</c:v>
                </c:pt>
                <c:pt idx="10150">
                  <c:v>5.4700216107699999</c:v>
                </c:pt>
                <c:pt idx="10151">
                  <c:v>5.2724800920000003</c:v>
                </c:pt>
                <c:pt idx="10152">
                  <c:v>5.3209190369000003</c:v>
                </c:pt>
                <c:pt idx="10153">
                  <c:v>5.4059737559799999</c:v>
                </c:pt>
                <c:pt idx="10154">
                  <c:v>5.5754997690500003</c:v>
                </c:pt>
                <c:pt idx="10155">
                  <c:v>5.07154467274</c:v>
                </c:pt>
                <c:pt idx="10156">
                  <c:v>5.1386728023900003</c:v>
                </c:pt>
                <c:pt idx="10157">
                  <c:v>5.3620284551799999</c:v>
                </c:pt>
                <c:pt idx="10158">
                  <c:v>5.0661726001599998</c:v>
                </c:pt>
                <c:pt idx="10159">
                  <c:v>5.3635352287</c:v>
                </c:pt>
                <c:pt idx="10160">
                  <c:v>5.0681958865199999</c:v>
                </c:pt>
                <c:pt idx="10161">
                  <c:v>5.4668971479700001</c:v>
                </c:pt>
                <c:pt idx="10162">
                  <c:v>5.3095069597800002</c:v>
                </c:pt>
                <c:pt idx="10163">
                  <c:v>5.4005909891400004</c:v>
                </c:pt>
                <c:pt idx="10164">
                  <c:v>5.36330263361</c:v>
                </c:pt>
                <c:pt idx="10165">
                  <c:v>5.2058667308600004</c:v>
                </c:pt>
                <c:pt idx="10166">
                  <c:v>5.1524313587000004</c:v>
                </c:pt>
                <c:pt idx="10167">
                  <c:v>5.1681165050400004</c:v>
                </c:pt>
                <c:pt idx="10168">
                  <c:v>5.4946098110700001</c:v>
                </c:pt>
                <c:pt idx="10169">
                  <c:v>5.1012503096000001</c:v>
                </c:pt>
                <c:pt idx="10170">
                  <c:v>5.3604186689600004</c:v>
                </c:pt>
                <c:pt idx="10171">
                  <c:v>5.2720600157000002</c:v>
                </c:pt>
                <c:pt idx="10172">
                  <c:v>5.3276917153400003</c:v>
                </c:pt>
                <c:pt idx="10173">
                  <c:v>5.4537243876800003</c:v>
                </c:pt>
                <c:pt idx="10174">
                  <c:v>5.11097710619</c:v>
                </c:pt>
                <c:pt idx="10175">
                  <c:v>5.32284114518</c:v>
                </c:pt>
                <c:pt idx="10176">
                  <c:v>5.1780231164100003</c:v>
                </c:pt>
                <c:pt idx="10177">
                  <c:v>5.08613460783</c:v>
                </c:pt>
                <c:pt idx="10178">
                  <c:v>5.0547262455400004</c:v>
                </c:pt>
                <c:pt idx="10179">
                  <c:v>5.0975776277899998</c:v>
                </c:pt>
                <c:pt idx="10180">
                  <c:v>5.2289047256299996</c:v>
                </c:pt>
                <c:pt idx="10181">
                  <c:v>5.3515130476100001</c:v>
                </c:pt>
                <c:pt idx="10182">
                  <c:v>5.23937748055</c:v>
                </c:pt>
                <c:pt idx="10183">
                  <c:v>5.1681165050400004</c:v>
                </c:pt>
                <c:pt idx="10184">
                  <c:v>5.5235722036999997</c:v>
                </c:pt>
                <c:pt idx="10185">
                  <c:v>5.2309601395099996</c:v>
                </c:pt>
                <c:pt idx="10186">
                  <c:v>5.3152316504300003</c:v>
                </c:pt>
                <c:pt idx="10187">
                  <c:v>5.4218187884700004</c:v>
                </c:pt>
                <c:pt idx="10188">
                  <c:v>5.3882633494899999</c:v>
                </c:pt>
                <c:pt idx="10189">
                  <c:v>5.5754997690500003</c:v>
                </c:pt>
                <c:pt idx="10190">
                  <c:v>5.3839752039600004</c:v>
                </c:pt>
                <c:pt idx="10191">
                  <c:v>5.5270585388800004</c:v>
                </c:pt>
                <c:pt idx="10192">
                  <c:v>5.3383857291399996</c:v>
                </c:pt>
                <c:pt idx="10193">
                  <c:v>5.4622480299399996</c:v>
                </c:pt>
                <c:pt idx="10194">
                  <c:v>5.3732601144099998</c:v>
                </c:pt>
                <c:pt idx="10195">
                  <c:v>5.5266636094399999</c:v>
                </c:pt>
                <c:pt idx="10196">
                  <c:v>5.4811180109200004</c:v>
                </c:pt>
                <c:pt idx="10197">
                  <c:v>5.47212315164</c:v>
                </c:pt>
                <c:pt idx="10198">
                  <c:v>5.3024896857100003</c:v>
                </c:pt>
                <c:pt idx="10199">
                  <c:v>5.3202169650200002</c:v>
                </c:pt>
                <c:pt idx="10200">
                  <c:v>5.0177666922900004</c:v>
                </c:pt>
                <c:pt idx="10201">
                  <c:v>5.3747288826000004</c:v>
                </c:pt>
                <c:pt idx="10202">
                  <c:v>5.5303943690399997</c:v>
                </c:pt>
                <c:pt idx="10203">
                  <c:v>5.5060645165600004</c:v>
                </c:pt>
                <c:pt idx="10204">
                  <c:v>5.4831841789200002</c:v>
                </c:pt>
                <c:pt idx="10205">
                  <c:v>5.0216396514900001</c:v>
                </c:pt>
                <c:pt idx="10206">
                  <c:v>5.0532360393999998</c:v>
                </c:pt>
                <c:pt idx="10207">
                  <c:v>5.1877787524399999</c:v>
                </c:pt>
                <c:pt idx="10208">
                  <c:v>5.3650285184099999</c:v>
                </c:pt>
                <c:pt idx="10209">
                  <c:v>5.4004547801799996</c:v>
                </c:pt>
                <c:pt idx="10210">
                  <c:v>5.51169568131</c:v>
                </c:pt>
                <c:pt idx="10211">
                  <c:v>5.2439680864199998</c:v>
                </c:pt>
                <c:pt idx="10212">
                  <c:v>5.1056905087200004</c:v>
                </c:pt>
                <c:pt idx="10213">
                  <c:v>5.3583746737800002</c:v>
                </c:pt>
                <c:pt idx="10214">
                  <c:v>5.0967817792199996</c:v>
                </c:pt>
                <c:pt idx="10215">
                  <c:v>5.4611629215599997</c:v>
                </c:pt>
                <c:pt idx="10216">
                  <c:v>5.4115409705899999</c:v>
                </c:pt>
                <c:pt idx="10217">
                  <c:v>5.1883009785800001</c:v>
                </c:pt>
                <c:pt idx="10218">
                  <c:v>5.2408398621999996</c:v>
                </c:pt>
                <c:pt idx="10219">
                  <c:v>5.1074539339799996</c:v>
                </c:pt>
                <c:pt idx="10220">
                  <c:v>5.0458823552099998</c:v>
                </c:pt>
                <c:pt idx="10221">
                  <c:v>5.4778847478500001</c:v>
                </c:pt>
                <c:pt idx="10222">
                  <c:v>5.6114127827600004</c:v>
                </c:pt>
                <c:pt idx="10223">
                  <c:v>5.2113873052599997</c:v>
                </c:pt>
                <c:pt idx="10224">
                  <c:v>5.5305679673599997</c:v>
                </c:pt>
                <c:pt idx="10225">
                  <c:v>5.0576258369599998</c:v>
                </c:pt>
                <c:pt idx="10226">
                  <c:v>5.4829908764999997</c:v>
                </c:pt>
                <c:pt idx="10227">
                  <c:v>5.5914707186400001</c:v>
                </c:pt>
                <c:pt idx="10228">
                  <c:v>5.4916423770799998</c:v>
                </c:pt>
                <c:pt idx="10229">
                  <c:v>5.5811994183899998</c:v>
                </c:pt>
                <c:pt idx="10230">
                  <c:v>5.3508026938100004</c:v>
                </c:pt>
                <c:pt idx="10231">
                  <c:v>5.5032963768999998</c:v>
                </c:pt>
                <c:pt idx="10232">
                  <c:v>5.3613550055600001</c:v>
                </c:pt>
                <c:pt idx="10233">
                  <c:v>5.4399991442599998</c:v>
                </c:pt>
                <c:pt idx="10234">
                  <c:v>5.5828246455899997</c:v>
                </c:pt>
                <c:pt idx="10235">
                  <c:v>5.6158713695299998</c:v>
                </c:pt>
                <c:pt idx="10236">
                  <c:v>5.2778877164000004</c:v>
                </c:pt>
                <c:pt idx="10237">
                  <c:v>5.0440911793899996</c:v>
                </c:pt>
                <c:pt idx="10238">
                  <c:v>5.5811994183899998</c:v>
                </c:pt>
                <c:pt idx="10239">
                  <c:v>5.3215652718599999</c:v>
                </c:pt>
                <c:pt idx="10240">
                  <c:v>5.4490345446799999</c:v>
                </c:pt>
                <c:pt idx="10241">
                  <c:v>5.4609797717999999</c:v>
                </c:pt>
                <c:pt idx="10242">
                  <c:v>5.3304561824299999</c:v>
                </c:pt>
                <c:pt idx="10243">
                  <c:v>5.5835687354300001</c:v>
                </c:pt>
                <c:pt idx="10244">
                  <c:v>5.0753525997800004</c:v>
                </c:pt>
                <c:pt idx="10245">
                  <c:v>5.2037090036400002</c:v>
                </c:pt>
                <c:pt idx="10246">
                  <c:v>5.3294877088700003</c:v>
                </c:pt>
                <c:pt idx="10247">
                  <c:v>5.16066414351</c:v>
                </c:pt>
                <c:pt idx="10248">
                  <c:v>5.2631929659100001</c:v>
                </c:pt>
                <c:pt idx="10249">
                  <c:v>5.2087610024800002</c:v>
                </c:pt>
                <c:pt idx="10250">
                  <c:v>5.1485532457999996</c:v>
                </c:pt>
                <c:pt idx="10251">
                  <c:v>5.5542558095199999</c:v>
                </c:pt>
                <c:pt idx="10252">
                  <c:v>5.2616168416000004</c:v>
                </c:pt>
                <c:pt idx="10253">
                  <c:v>5.5228426049600001</c:v>
                </c:pt>
                <c:pt idx="10254">
                  <c:v>5.4355779373699997</c:v>
                </c:pt>
                <c:pt idx="10255">
                  <c:v>5.5790872413699999</c:v>
                </c:pt>
                <c:pt idx="10256">
                  <c:v>5.2764889956800003</c:v>
                </c:pt>
                <c:pt idx="10257">
                  <c:v>5.3332688574200002</c:v>
                </c:pt>
                <c:pt idx="10258">
                  <c:v>5.4906856420499999</c:v>
                </c:pt>
                <c:pt idx="10259">
                  <c:v>5.0297136977000001</c:v>
                </c:pt>
                <c:pt idx="10260">
                  <c:v>5.0616482203800004</c:v>
                </c:pt>
                <c:pt idx="10261">
                  <c:v>5.3317800214500002</c:v>
                </c:pt>
                <c:pt idx="10262">
                  <c:v>5.5633296885799997</c:v>
                </c:pt>
                <c:pt idx="10263">
                  <c:v>5.2726905639600004</c:v>
                </c:pt>
                <c:pt idx="10264">
                  <c:v>5.5670647146399999</c:v>
                </c:pt>
                <c:pt idx="10265">
                  <c:v>5.0516358977599998</c:v>
                </c:pt>
                <c:pt idx="10266">
                  <c:v>5.5053490148900002</c:v>
                </c:pt>
                <c:pt idx="10267">
                  <c:v>5.4584346679699998</c:v>
                </c:pt>
                <c:pt idx="10268">
                  <c:v>5.1854657884100002</c:v>
                </c:pt>
                <c:pt idx="10269">
                  <c:v>5.3852581415299996</c:v>
                </c:pt>
                <c:pt idx="10270">
                  <c:v>5.17422026801</c:v>
                </c:pt>
                <c:pt idx="10271">
                  <c:v>5.3067211700900003</c:v>
                </c:pt>
                <c:pt idx="10272">
                  <c:v>5.5609150564699998</c:v>
                </c:pt>
                <c:pt idx="10273">
                  <c:v>5.2665413411399999</c:v>
                </c:pt>
                <c:pt idx="10274">
                  <c:v>5.2720600157000002</c:v>
                </c:pt>
                <c:pt idx="10275">
                  <c:v>5.43176682038</c:v>
                </c:pt>
                <c:pt idx="10276">
                  <c:v>5.0741287435200002</c:v>
                </c:pt>
                <c:pt idx="10277">
                  <c:v>5.5767441953799999</c:v>
                </c:pt>
                <c:pt idx="10278">
                  <c:v>5.4785910529599997</c:v>
                </c:pt>
                <c:pt idx="10279">
                  <c:v>5.4339809186199997</c:v>
                </c:pt>
                <c:pt idx="10280">
                  <c:v>5.5235722036999997</c:v>
                </c:pt>
                <c:pt idx="10281">
                  <c:v>5.2841676556000001</c:v>
                </c:pt>
                <c:pt idx="10282">
                  <c:v>5.19734334308</c:v>
                </c:pt>
                <c:pt idx="10283">
                  <c:v>5.3419704073199998</c:v>
                </c:pt>
                <c:pt idx="10284">
                  <c:v>5.2510318476100002</c:v>
                </c:pt>
                <c:pt idx="10285">
                  <c:v>5.0555536745199996</c:v>
                </c:pt>
                <c:pt idx="10286">
                  <c:v>5.3837287629399997</c:v>
                </c:pt>
                <c:pt idx="10287">
                  <c:v>5.4935898929200002</c:v>
                </c:pt>
                <c:pt idx="10288">
                  <c:v>5.2776453228799998</c:v>
                </c:pt>
                <c:pt idx="10289">
                  <c:v>5.2988608443</c:v>
                </c:pt>
                <c:pt idx="10290">
                  <c:v>5.2239103479800004</c:v>
                </c:pt>
                <c:pt idx="10291">
                  <c:v>5.4332292433199996</c:v>
                </c:pt>
                <c:pt idx="10292">
                  <c:v>5.5957287173700001</c:v>
                </c:pt>
                <c:pt idx="10293">
                  <c:v>5.4115409705899999</c:v>
                </c:pt>
                <c:pt idx="10294">
                  <c:v>5.4429715191100003</c:v>
                </c:pt>
                <c:pt idx="10295">
                  <c:v>5.0532360393999998</c:v>
                </c:pt>
                <c:pt idx="10296">
                  <c:v>5.1678067654299999</c:v>
                </c:pt>
                <c:pt idx="10297">
                  <c:v>5.1749519670000002</c:v>
                </c:pt>
                <c:pt idx="10298">
                  <c:v>5.0784436825799997</c:v>
                </c:pt>
                <c:pt idx="10299">
                  <c:v>5.2972630976000001</c:v>
                </c:pt>
                <c:pt idx="10300">
                  <c:v>5.4762149689599999</c:v>
                </c:pt>
                <c:pt idx="10301">
                  <c:v>5.6079857200200003</c:v>
                </c:pt>
                <c:pt idx="10302">
                  <c:v>5.5571599432300003</c:v>
                </c:pt>
                <c:pt idx="10303">
                  <c:v>5.3621164056000001</c:v>
                </c:pt>
                <c:pt idx="10304">
                  <c:v>5.4662394684100004</c:v>
                </c:pt>
                <c:pt idx="10305">
                  <c:v>5.5993621330799996</c:v>
                </c:pt>
                <c:pt idx="10306">
                  <c:v>5.2113873052599997</c:v>
                </c:pt>
                <c:pt idx="10307">
                  <c:v>5.50762951936</c:v>
                </c:pt>
                <c:pt idx="10308">
                  <c:v>5.51169568131</c:v>
                </c:pt>
                <c:pt idx="10309">
                  <c:v>5.1843685990399999</c:v>
                </c:pt>
                <c:pt idx="10310">
                  <c:v>5.3922050532699997</c:v>
                </c:pt>
                <c:pt idx="10311">
                  <c:v>5.3355660358500003</c:v>
                </c:pt>
                <c:pt idx="10312">
                  <c:v>5.0828205241599997</c:v>
                </c:pt>
                <c:pt idx="10313">
                  <c:v>5.0764599122999998</c:v>
                </c:pt>
                <c:pt idx="10314">
                  <c:v>5.50762951936</c:v>
                </c:pt>
                <c:pt idx="10315">
                  <c:v>5.6171038252000001</c:v>
                </c:pt>
                <c:pt idx="10316">
                  <c:v>5.2461126339500002</c:v>
                </c:pt>
                <c:pt idx="10317">
                  <c:v>5.5434816258900002</c:v>
                </c:pt>
                <c:pt idx="10318">
                  <c:v>5.6148587248800004</c:v>
                </c:pt>
                <c:pt idx="10319">
                  <c:v>5.43176682038</c:v>
                </c:pt>
                <c:pt idx="10320">
                  <c:v>5.3922050532699997</c:v>
                </c:pt>
                <c:pt idx="10321">
                  <c:v>5.36378241292</c:v>
                </c:pt>
                <c:pt idx="10322">
                  <c:v>5.6144787578099997</c:v>
                </c:pt>
                <c:pt idx="10323">
                  <c:v>5.4005909891400004</c:v>
                </c:pt>
                <c:pt idx="10324">
                  <c:v>5.3232914010399996</c:v>
                </c:pt>
                <c:pt idx="10325">
                  <c:v>5.0539485884199999</c:v>
                </c:pt>
                <c:pt idx="10326">
                  <c:v>5.5019043214399996</c:v>
                </c:pt>
                <c:pt idx="10327">
                  <c:v>5.4484786631800004</c:v>
                </c:pt>
                <c:pt idx="10328">
                  <c:v>5.3635770226900004</c:v>
                </c:pt>
                <c:pt idx="10329">
                  <c:v>5.5238004617899996</c:v>
                </c:pt>
                <c:pt idx="10330">
                  <c:v>5.3209190369000003</c:v>
                </c:pt>
                <c:pt idx="10331">
                  <c:v>5.4585974410100002</c:v>
                </c:pt>
                <c:pt idx="10332">
                  <c:v>5.2467283026400002</c:v>
                </c:pt>
                <c:pt idx="10333">
                  <c:v>5.1637288613300001</c:v>
                </c:pt>
                <c:pt idx="10334">
                  <c:v>5.2693611094200001</c:v>
                </c:pt>
                <c:pt idx="10335">
                  <c:v>5.0308049124099998</c:v>
                </c:pt>
                <c:pt idx="10336">
                  <c:v>5.4326333740399999</c:v>
                </c:pt>
                <c:pt idx="10337">
                  <c:v>5.58267172557</c:v>
                </c:pt>
                <c:pt idx="10338">
                  <c:v>5.2460768372600004</c:v>
                </c:pt>
                <c:pt idx="10339">
                  <c:v>5.3372035391399999</c:v>
                </c:pt>
                <c:pt idx="10340">
                  <c:v>5.1862960384000001</c:v>
                </c:pt>
                <c:pt idx="10341">
                  <c:v>5.3484413570399996</c:v>
                </c:pt>
                <c:pt idx="10342">
                  <c:v>5.3202169650200002</c:v>
                </c:pt>
                <c:pt idx="10343">
                  <c:v>5.21470733571</c:v>
                </c:pt>
                <c:pt idx="10344">
                  <c:v>5.2947656383600004</c:v>
                </c:pt>
                <c:pt idx="10345">
                  <c:v>5.4484786631800004</c:v>
                </c:pt>
                <c:pt idx="10346">
                  <c:v>5.4326333740399999</c:v>
                </c:pt>
                <c:pt idx="10347">
                  <c:v>5.23937748055</c:v>
                </c:pt>
                <c:pt idx="10348">
                  <c:v>5.0296798406200001</c:v>
                </c:pt>
                <c:pt idx="10349">
                  <c:v>5.6007014326100002</c:v>
                </c:pt>
                <c:pt idx="10350">
                  <c:v>5.5154051649999998</c:v>
                </c:pt>
                <c:pt idx="10351">
                  <c:v>5.2722856648200001</c:v>
                </c:pt>
                <c:pt idx="10352">
                  <c:v>5.5101013545699997</c:v>
                </c:pt>
                <c:pt idx="10353">
                  <c:v>5.0326508295599997</c:v>
                </c:pt>
                <c:pt idx="10354">
                  <c:v>5.5609150564699998</c:v>
                </c:pt>
                <c:pt idx="10355">
                  <c:v>5.0509351960600002</c:v>
                </c:pt>
                <c:pt idx="10356">
                  <c:v>5.1998430785099998</c:v>
                </c:pt>
                <c:pt idx="10357">
                  <c:v>5.1640068476799996</c:v>
                </c:pt>
                <c:pt idx="10358">
                  <c:v>5.2979369224499999</c:v>
                </c:pt>
                <c:pt idx="10359">
                  <c:v>5.3635023696699999</c:v>
                </c:pt>
                <c:pt idx="10360">
                  <c:v>5.1396974470899996</c:v>
                </c:pt>
                <c:pt idx="10361">
                  <c:v>5.2408398621999996</c:v>
                </c:pt>
                <c:pt idx="10362">
                  <c:v>5.1998430785099998</c:v>
                </c:pt>
                <c:pt idx="10363">
                  <c:v>5.2737235289899997</c:v>
                </c:pt>
                <c:pt idx="10364">
                  <c:v>5.1720646402000003</c:v>
                </c:pt>
                <c:pt idx="10365">
                  <c:v>5.5485394883900003</c:v>
                </c:pt>
                <c:pt idx="10366">
                  <c:v>5.2443804323799998</c:v>
                </c:pt>
                <c:pt idx="10367">
                  <c:v>5.4262271247499996</c:v>
                </c:pt>
                <c:pt idx="10368">
                  <c:v>5.11097710619</c:v>
                </c:pt>
                <c:pt idx="10369">
                  <c:v>5.4291105181799999</c:v>
                </c:pt>
                <c:pt idx="10370">
                  <c:v>5.1341367558800002</c:v>
                </c:pt>
                <c:pt idx="10371">
                  <c:v>5.3810658064199997</c:v>
                </c:pt>
                <c:pt idx="10372">
                  <c:v>5.5219900122799999</c:v>
                </c:pt>
                <c:pt idx="10373">
                  <c:v>5.2616168416000004</c:v>
                </c:pt>
                <c:pt idx="10374">
                  <c:v>5.34697869742</c:v>
                </c:pt>
                <c:pt idx="10375">
                  <c:v>5.1922654935699999</c:v>
                </c:pt>
                <c:pt idx="10376">
                  <c:v>5.3858849939900004</c:v>
                </c:pt>
                <c:pt idx="10377">
                  <c:v>5.49832195743</c:v>
                </c:pt>
                <c:pt idx="10378">
                  <c:v>5.5497978029499997</c:v>
                </c:pt>
                <c:pt idx="10379">
                  <c:v>5.6020866660299999</c:v>
                </c:pt>
                <c:pt idx="10380">
                  <c:v>5.4221251743599996</c:v>
                </c:pt>
                <c:pt idx="10381">
                  <c:v>5.3912237967200003</c:v>
                </c:pt>
                <c:pt idx="10382">
                  <c:v>5.2027363796300001</c:v>
                </c:pt>
                <c:pt idx="10383">
                  <c:v>5.2223516634499996</c:v>
                </c:pt>
                <c:pt idx="10384">
                  <c:v>5.5189879143800002</c:v>
                </c:pt>
                <c:pt idx="10385">
                  <c:v>5.3489928204000003</c:v>
                </c:pt>
                <c:pt idx="10386">
                  <c:v>5.3732601144099998</c:v>
                </c:pt>
                <c:pt idx="10387">
                  <c:v>5.5983804818999996</c:v>
                </c:pt>
                <c:pt idx="10388">
                  <c:v>5.1843685990399999</c:v>
                </c:pt>
                <c:pt idx="10389">
                  <c:v>5.2208243478499998</c:v>
                </c:pt>
                <c:pt idx="10390">
                  <c:v>5.1502906919200004</c:v>
                </c:pt>
                <c:pt idx="10391">
                  <c:v>5.5270585388800004</c:v>
                </c:pt>
                <c:pt idx="10392">
                  <c:v>5.0165121937599997</c:v>
                </c:pt>
                <c:pt idx="10393">
                  <c:v>5.4465699350500003</c:v>
                </c:pt>
                <c:pt idx="10394">
                  <c:v>5.0918461746499997</c:v>
                </c:pt>
                <c:pt idx="10395">
                  <c:v>5.3621164056000001</c:v>
                </c:pt>
                <c:pt idx="10396">
                  <c:v>5.1997695191900002</c:v>
                </c:pt>
                <c:pt idx="10397">
                  <c:v>5.0308049124099998</c:v>
                </c:pt>
                <c:pt idx="10398">
                  <c:v>5.5801064798200004</c:v>
                </c:pt>
                <c:pt idx="10399">
                  <c:v>5.4909583877700001</c:v>
                </c:pt>
                <c:pt idx="10400">
                  <c:v>5.1325026278900001</c:v>
                </c:pt>
                <c:pt idx="10401">
                  <c:v>5.4181204268099998</c:v>
                </c:pt>
                <c:pt idx="10402">
                  <c:v>5.2047006937000004</c:v>
                </c:pt>
                <c:pt idx="10403">
                  <c:v>5.0132770995299998</c:v>
                </c:pt>
                <c:pt idx="10404">
                  <c:v>5.4061734286099998</c:v>
                </c:pt>
                <c:pt idx="10405">
                  <c:v>5.0576258369599998</c:v>
                </c:pt>
                <c:pt idx="10406">
                  <c:v>5.2364519359699999</c:v>
                </c:pt>
                <c:pt idx="10407">
                  <c:v>5.0437476429399997</c:v>
                </c:pt>
                <c:pt idx="10408">
                  <c:v>5.4283900231400004</c:v>
                </c:pt>
                <c:pt idx="10409">
                  <c:v>5.0308594205999997</c:v>
                </c:pt>
                <c:pt idx="10410">
                  <c:v>5.2885142035400001</c:v>
                </c:pt>
                <c:pt idx="10411">
                  <c:v>5.0437476429399997</c:v>
                </c:pt>
                <c:pt idx="10412">
                  <c:v>5.2351034803600003</c:v>
                </c:pt>
                <c:pt idx="10413">
                  <c:v>5.6079857200200003</c:v>
                </c:pt>
                <c:pt idx="10414">
                  <c:v>5.4803307025099999</c:v>
                </c:pt>
                <c:pt idx="10415">
                  <c:v>5.5788030616400004</c:v>
                </c:pt>
                <c:pt idx="10416">
                  <c:v>5.4698667057800003</c:v>
                </c:pt>
                <c:pt idx="10417">
                  <c:v>5.2180521504400001</c:v>
                </c:pt>
                <c:pt idx="10418">
                  <c:v>5.1545110316400002</c:v>
                </c:pt>
                <c:pt idx="10419">
                  <c:v>5.2586809737899998</c:v>
                </c:pt>
                <c:pt idx="10420">
                  <c:v>5.2724800920000003</c:v>
                </c:pt>
                <c:pt idx="10421">
                  <c:v>5.4018201113800002</c:v>
                </c:pt>
                <c:pt idx="10422">
                  <c:v>5.6173618037799997</c:v>
                </c:pt>
                <c:pt idx="10423">
                  <c:v>5.4061734286099998</c:v>
                </c:pt>
                <c:pt idx="10424">
                  <c:v>5.0637253983099999</c:v>
                </c:pt>
                <c:pt idx="10425">
                  <c:v>5.3810259876800002</c:v>
                </c:pt>
                <c:pt idx="10426">
                  <c:v>5.2724800920000003</c:v>
                </c:pt>
                <c:pt idx="10427">
                  <c:v>5.2027363796300001</c:v>
                </c:pt>
                <c:pt idx="10428">
                  <c:v>5.0828205241599997</c:v>
                </c:pt>
                <c:pt idx="10429">
                  <c:v>5.3858849939900004</c:v>
                </c:pt>
                <c:pt idx="10430">
                  <c:v>5.5133369753799997</c:v>
                </c:pt>
                <c:pt idx="10431">
                  <c:v>5.3620284551799999</c:v>
                </c:pt>
                <c:pt idx="10432">
                  <c:v>5.4023815907800001</c:v>
                </c:pt>
                <c:pt idx="10433">
                  <c:v>5.0402425605000003</c:v>
                </c:pt>
                <c:pt idx="10434">
                  <c:v>5.2732447982500004</c:v>
                </c:pt>
                <c:pt idx="10435">
                  <c:v>5.2331672763499997</c:v>
                </c:pt>
                <c:pt idx="10436">
                  <c:v>5.2991058740700003</c:v>
                </c:pt>
                <c:pt idx="10437">
                  <c:v>5.5571599432300003</c:v>
                </c:pt>
                <c:pt idx="10438">
                  <c:v>5.5640553777999999</c:v>
                </c:pt>
                <c:pt idx="10439">
                  <c:v>5.4956586283100002</c:v>
                </c:pt>
                <c:pt idx="10440">
                  <c:v>5.2223555919400004</c:v>
                </c:pt>
                <c:pt idx="10441">
                  <c:v>5.5060645165600004</c:v>
                </c:pt>
                <c:pt idx="10442">
                  <c:v>5.4880408798399998</c:v>
                </c:pt>
                <c:pt idx="10443">
                  <c:v>5.2802325659199996</c:v>
                </c:pt>
                <c:pt idx="10444">
                  <c:v>5.2446644077200002</c:v>
                </c:pt>
                <c:pt idx="10445">
                  <c:v>5.3644633046300001</c:v>
                </c:pt>
                <c:pt idx="10446">
                  <c:v>5.2978875832299996</c:v>
                </c:pt>
                <c:pt idx="10447">
                  <c:v>5.5597340984999999</c:v>
                </c:pt>
                <c:pt idx="10448">
                  <c:v>5.1485532457999996</c:v>
                </c:pt>
                <c:pt idx="10449">
                  <c:v>5.5992661557899996</c:v>
                </c:pt>
                <c:pt idx="10450">
                  <c:v>5.2058667308600004</c:v>
                </c:pt>
                <c:pt idx="10451">
                  <c:v>5.5660273072499997</c:v>
                </c:pt>
                <c:pt idx="10452">
                  <c:v>5.3984066630300003</c:v>
                </c:pt>
                <c:pt idx="10453">
                  <c:v>5.1776180187399996</c:v>
                </c:pt>
                <c:pt idx="10454">
                  <c:v>5.1373246402000001</c:v>
                </c:pt>
                <c:pt idx="10455">
                  <c:v>5.040242364</c:v>
                </c:pt>
                <c:pt idx="10456">
                  <c:v>5.2429471461299997</c:v>
                </c:pt>
                <c:pt idx="10457">
                  <c:v>5.3118246889299998</c:v>
                </c:pt>
                <c:pt idx="10458">
                  <c:v>5.3850762438200004</c:v>
                </c:pt>
                <c:pt idx="10459">
                  <c:v>5.4355779373699997</c:v>
                </c:pt>
                <c:pt idx="10460">
                  <c:v>5.3372035391399999</c:v>
                </c:pt>
                <c:pt idx="10461">
                  <c:v>5.2192038383600003</c:v>
                </c:pt>
                <c:pt idx="10462">
                  <c:v>5.3685074180100001</c:v>
                </c:pt>
                <c:pt idx="10463">
                  <c:v>5.5746525090699999</c:v>
                </c:pt>
                <c:pt idx="10464">
                  <c:v>5.1749519670000002</c:v>
                </c:pt>
                <c:pt idx="10465">
                  <c:v>5.1134781284899997</c:v>
                </c:pt>
                <c:pt idx="10466">
                  <c:v>5.1050783594200002</c:v>
                </c:pt>
                <c:pt idx="10467">
                  <c:v>5.5693123571000003</c:v>
                </c:pt>
                <c:pt idx="10468">
                  <c:v>5.32284114518</c:v>
                </c:pt>
                <c:pt idx="10469">
                  <c:v>5.3621164056000001</c:v>
                </c:pt>
                <c:pt idx="10470">
                  <c:v>5.2397038282399997</c:v>
                </c:pt>
                <c:pt idx="10471">
                  <c:v>5.0557801827500004</c:v>
                </c:pt>
                <c:pt idx="10472">
                  <c:v>5.22289915078</c:v>
                </c:pt>
                <c:pt idx="10473">
                  <c:v>5.4913571382499997</c:v>
                </c:pt>
                <c:pt idx="10474">
                  <c:v>5.3294176162599998</c:v>
                </c:pt>
                <c:pt idx="10475">
                  <c:v>5.2832686445599997</c:v>
                </c:pt>
                <c:pt idx="10476">
                  <c:v>5.56337376824</c:v>
                </c:pt>
                <c:pt idx="10477">
                  <c:v>5.0613031813199996</c:v>
                </c:pt>
                <c:pt idx="10478">
                  <c:v>5.3383857291399996</c:v>
                </c:pt>
                <c:pt idx="10479">
                  <c:v>5.0230094488399999</c:v>
                </c:pt>
                <c:pt idx="10480">
                  <c:v>5.3218132273599998</c:v>
                </c:pt>
                <c:pt idx="10481">
                  <c:v>5.5875785893999996</c:v>
                </c:pt>
                <c:pt idx="10482">
                  <c:v>5.3053022374400003</c:v>
                </c:pt>
                <c:pt idx="10483">
                  <c:v>5.0681958865199999</c:v>
                </c:pt>
                <c:pt idx="10484">
                  <c:v>5.0326508295599997</c:v>
                </c:pt>
                <c:pt idx="10485">
                  <c:v>5.2802325659199996</c:v>
                </c:pt>
                <c:pt idx="10486">
                  <c:v>5.2870631814599998</c:v>
                </c:pt>
                <c:pt idx="10487">
                  <c:v>5.0681958865199999</c:v>
                </c:pt>
                <c:pt idx="10488">
                  <c:v>5.3912237967200003</c:v>
                </c:pt>
                <c:pt idx="10489">
                  <c:v>5.2908083329400002</c:v>
                </c:pt>
                <c:pt idx="10490">
                  <c:v>5.0520638240700002</c:v>
                </c:pt>
                <c:pt idx="10491">
                  <c:v>5.2289047256299996</c:v>
                </c:pt>
                <c:pt idx="10492">
                  <c:v>5.2611688084699999</c:v>
                </c:pt>
                <c:pt idx="10493">
                  <c:v>5.1446721365199997</c:v>
                </c:pt>
                <c:pt idx="10494">
                  <c:v>5.26502491919</c:v>
                </c:pt>
                <c:pt idx="10495">
                  <c:v>5.1341367558800002</c:v>
                </c:pt>
                <c:pt idx="10496">
                  <c:v>5.1325026278900001</c:v>
                </c:pt>
                <c:pt idx="10497">
                  <c:v>5.31526210006</c:v>
                </c:pt>
                <c:pt idx="10498">
                  <c:v>5.3099208085400003</c:v>
                </c:pt>
                <c:pt idx="10499">
                  <c:v>5.5410902653600003</c:v>
                </c:pt>
                <c:pt idx="10500">
                  <c:v>5.15946816686</c:v>
                </c:pt>
                <c:pt idx="10501">
                  <c:v>5.0547262455400004</c:v>
                </c:pt>
                <c:pt idx="10502">
                  <c:v>5.5914772688700003</c:v>
                </c:pt>
                <c:pt idx="10503">
                  <c:v>5.6020866660299999</c:v>
                </c:pt>
                <c:pt idx="10504">
                  <c:v>5.4133041756200004</c:v>
                </c:pt>
                <c:pt idx="10505">
                  <c:v>5.4909583877700001</c:v>
                </c:pt>
                <c:pt idx="10506">
                  <c:v>5.4133041756200004</c:v>
                </c:pt>
                <c:pt idx="10507">
                  <c:v>5.2360681369200002</c:v>
                </c:pt>
                <c:pt idx="10508">
                  <c:v>5.5656159765500002</c:v>
                </c:pt>
                <c:pt idx="10509">
                  <c:v>5.19280803921</c:v>
                </c:pt>
                <c:pt idx="10510">
                  <c:v>5.47052093881</c:v>
                </c:pt>
                <c:pt idx="10511">
                  <c:v>5.0120078332300002</c:v>
                </c:pt>
                <c:pt idx="10512">
                  <c:v>5.2822489314199998</c:v>
                </c:pt>
                <c:pt idx="10513">
                  <c:v>5.4611629215599997</c:v>
                </c:pt>
                <c:pt idx="10514">
                  <c:v>5.5878679913199996</c:v>
                </c:pt>
                <c:pt idx="10515">
                  <c:v>5.0406599768599998</c:v>
                </c:pt>
                <c:pt idx="10516">
                  <c:v>5.3335808586700004</c:v>
                </c:pt>
                <c:pt idx="10517">
                  <c:v>5.0547262455400004</c:v>
                </c:pt>
                <c:pt idx="10518">
                  <c:v>5.0133886686600002</c:v>
                </c:pt>
                <c:pt idx="10519">
                  <c:v>5.2767432365499998</c:v>
                </c:pt>
                <c:pt idx="10520">
                  <c:v>5.56354789342</c:v>
                </c:pt>
                <c:pt idx="10521">
                  <c:v>5.0599047882199999</c:v>
                </c:pt>
                <c:pt idx="10522">
                  <c:v>5.08851263753</c:v>
                </c:pt>
                <c:pt idx="10523">
                  <c:v>5.51623588027</c:v>
                </c:pt>
                <c:pt idx="10524">
                  <c:v>5.0532360393999998</c:v>
                </c:pt>
                <c:pt idx="10525">
                  <c:v>5.2841676556000001</c:v>
                </c:pt>
                <c:pt idx="10526">
                  <c:v>5.6186045138800003</c:v>
                </c:pt>
                <c:pt idx="10527">
                  <c:v>5.4884388811499996</c:v>
                </c:pt>
                <c:pt idx="10528">
                  <c:v>5.0825342291100002</c:v>
                </c:pt>
                <c:pt idx="10529">
                  <c:v>5.3141030116600003</c:v>
                </c:pt>
                <c:pt idx="10530">
                  <c:v>5.2208243478499998</c:v>
                </c:pt>
                <c:pt idx="10531">
                  <c:v>5.4607914333099998</c:v>
                </c:pt>
                <c:pt idx="10532">
                  <c:v>5.3037205350900001</c:v>
                </c:pt>
                <c:pt idx="10533">
                  <c:v>5.0165121937599997</c:v>
                </c:pt>
                <c:pt idx="10534">
                  <c:v>5.0756842755199996</c:v>
                </c:pt>
                <c:pt idx="10535">
                  <c:v>5.5266636094399999</c:v>
                </c:pt>
                <c:pt idx="10536">
                  <c:v>5.4174174182300003</c:v>
                </c:pt>
                <c:pt idx="10537">
                  <c:v>5.2611688084699999</c:v>
                </c:pt>
                <c:pt idx="10538">
                  <c:v>5.1528324243799997</c:v>
                </c:pt>
                <c:pt idx="10539">
                  <c:v>5.2203970874000003</c:v>
                </c:pt>
                <c:pt idx="10540">
                  <c:v>5.2409296048199998</c:v>
                </c:pt>
                <c:pt idx="10541">
                  <c:v>5.5104850380499997</c:v>
                </c:pt>
                <c:pt idx="10542">
                  <c:v>5.2467283026400002</c:v>
                </c:pt>
                <c:pt idx="10543">
                  <c:v>5.6085735132099996</c:v>
                </c:pt>
                <c:pt idx="10544">
                  <c:v>5.3276917153400003</c:v>
                </c:pt>
                <c:pt idx="10545">
                  <c:v>5.0599047882199999</c:v>
                </c:pt>
                <c:pt idx="10546">
                  <c:v>5.6079341291200002</c:v>
                </c:pt>
                <c:pt idx="10547">
                  <c:v>5.1353604266500001</c:v>
                </c:pt>
                <c:pt idx="10548">
                  <c:v>5.0265836149199998</c:v>
                </c:pt>
                <c:pt idx="10549">
                  <c:v>5.2065646797099996</c:v>
                </c:pt>
                <c:pt idx="10550">
                  <c:v>5.5790872413699999</c:v>
                </c:pt>
                <c:pt idx="10551">
                  <c:v>5.4585974410100002</c:v>
                </c:pt>
                <c:pt idx="10552">
                  <c:v>5.3912237967200003</c:v>
                </c:pt>
                <c:pt idx="10553">
                  <c:v>5.47064758404</c:v>
                </c:pt>
                <c:pt idx="10554">
                  <c:v>5.1623394757099996</c:v>
                </c:pt>
                <c:pt idx="10555">
                  <c:v>5.4787660174499999</c:v>
                </c:pt>
                <c:pt idx="10556">
                  <c:v>5.4061734286099998</c:v>
                </c:pt>
                <c:pt idx="10557">
                  <c:v>5.5875785893999996</c:v>
                </c:pt>
                <c:pt idx="10558">
                  <c:v>5.5563307429600002</c:v>
                </c:pt>
                <c:pt idx="10559">
                  <c:v>5.37823054447</c:v>
                </c:pt>
                <c:pt idx="10560">
                  <c:v>5.4302374667900004</c:v>
                </c:pt>
                <c:pt idx="10561">
                  <c:v>5.42260312222</c:v>
                </c:pt>
                <c:pt idx="10562">
                  <c:v>5.0806511051700003</c:v>
                </c:pt>
                <c:pt idx="10563">
                  <c:v>5.0745004698400002</c:v>
                </c:pt>
                <c:pt idx="10564">
                  <c:v>5.3078009667600003</c:v>
                </c:pt>
                <c:pt idx="10565">
                  <c:v>5.4259075464500004</c:v>
                </c:pt>
                <c:pt idx="10566">
                  <c:v>5.2192038383600003</c:v>
                </c:pt>
                <c:pt idx="10567">
                  <c:v>5.0437476429399997</c:v>
                </c:pt>
                <c:pt idx="10568">
                  <c:v>5.6000076424699996</c:v>
                </c:pt>
                <c:pt idx="10569">
                  <c:v>5.1978811055099996</c:v>
                </c:pt>
                <c:pt idx="10570">
                  <c:v>5.58267172557</c:v>
                </c:pt>
                <c:pt idx="10571">
                  <c:v>5.4749309181600001</c:v>
                </c:pt>
                <c:pt idx="10572">
                  <c:v>5.2778877164000004</c:v>
                </c:pt>
                <c:pt idx="10573">
                  <c:v>5.0413614388100001</c:v>
                </c:pt>
                <c:pt idx="10574">
                  <c:v>5.3076917954400002</c:v>
                </c:pt>
                <c:pt idx="10575">
                  <c:v>5.2548416969799998</c:v>
                </c:pt>
                <c:pt idx="10576">
                  <c:v>5.0307963719100002</c:v>
                </c:pt>
                <c:pt idx="10577">
                  <c:v>5.6006275829799996</c:v>
                </c:pt>
                <c:pt idx="10578">
                  <c:v>5.3078009667600003</c:v>
                </c:pt>
                <c:pt idx="10579">
                  <c:v>5.4401637113500003</c:v>
                </c:pt>
                <c:pt idx="10580">
                  <c:v>5.6152383886299999</c:v>
                </c:pt>
                <c:pt idx="10581">
                  <c:v>5.1045167224699997</c:v>
                </c:pt>
                <c:pt idx="10582">
                  <c:v>5.2169740234299997</c:v>
                </c:pt>
                <c:pt idx="10583">
                  <c:v>5.08857026034</c:v>
                </c:pt>
                <c:pt idx="10584">
                  <c:v>5.2362260363699997</c:v>
                </c:pt>
                <c:pt idx="10585">
                  <c:v>5.1794708325399998</c:v>
                </c:pt>
                <c:pt idx="10586">
                  <c:v>5.1665035711899998</c:v>
                </c:pt>
                <c:pt idx="10587">
                  <c:v>5.1665035711899998</c:v>
                </c:pt>
                <c:pt idx="10588">
                  <c:v>5.3467947705599999</c:v>
                </c:pt>
                <c:pt idx="10589">
                  <c:v>5.1665035711899998</c:v>
                </c:pt>
                <c:pt idx="10590">
                  <c:v>5.5582413216399997</c:v>
                </c:pt>
                <c:pt idx="10591">
                  <c:v>5.4360623232799998</c:v>
                </c:pt>
                <c:pt idx="10592">
                  <c:v>5.5826992648499996</c:v>
                </c:pt>
                <c:pt idx="10593">
                  <c:v>5.0833557194100001</c:v>
                </c:pt>
                <c:pt idx="10594">
                  <c:v>5.2732447982500004</c:v>
                </c:pt>
                <c:pt idx="10595">
                  <c:v>5.2832686445599997</c:v>
                </c:pt>
                <c:pt idx="10596">
                  <c:v>5.0133886686600002</c:v>
                </c:pt>
                <c:pt idx="10597">
                  <c:v>5.5049001903399999</c:v>
                </c:pt>
                <c:pt idx="10598">
                  <c:v>5.2991058740700003</c:v>
                </c:pt>
                <c:pt idx="10599">
                  <c:v>5.2883702242300004</c:v>
                </c:pt>
                <c:pt idx="10600">
                  <c:v>5.0967817792199996</c:v>
                </c:pt>
                <c:pt idx="10601">
                  <c:v>5.2908083329400002</c:v>
                </c:pt>
                <c:pt idx="10602">
                  <c:v>5.4101589519999997</c:v>
                </c:pt>
                <c:pt idx="10603">
                  <c:v>5.5412701556300004</c:v>
                </c:pt>
                <c:pt idx="10604">
                  <c:v>5.5411215189299998</c:v>
                </c:pt>
                <c:pt idx="10605">
                  <c:v>5.1505254917899999</c:v>
                </c:pt>
                <c:pt idx="10606">
                  <c:v>5.1305585696899998</c:v>
                </c:pt>
                <c:pt idx="10607">
                  <c:v>5.4423106094899998</c:v>
                </c:pt>
                <c:pt idx="10608">
                  <c:v>5.1429295654500002</c:v>
                </c:pt>
                <c:pt idx="10609">
                  <c:v>5.0960098829499998</c:v>
                </c:pt>
                <c:pt idx="10610">
                  <c:v>5.1306124979199996</c:v>
                </c:pt>
                <c:pt idx="10611">
                  <c:v>5.0978451908700002</c:v>
                </c:pt>
                <c:pt idx="10612">
                  <c:v>5.2751091079199997</c:v>
                </c:pt>
                <c:pt idx="10613">
                  <c:v>5.19437369103</c:v>
                </c:pt>
                <c:pt idx="10614">
                  <c:v>5.5914772688700003</c:v>
                </c:pt>
                <c:pt idx="10615">
                  <c:v>5.3198608046300002</c:v>
                </c:pt>
                <c:pt idx="10616">
                  <c:v>5.5320122564499998</c:v>
                </c:pt>
                <c:pt idx="10617">
                  <c:v>5.3009731145399996</c:v>
                </c:pt>
                <c:pt idx="10618">
                  <c:v>5.3730651870299999</c:v>
                </c:pt>
                <c:pt idx="10619">
                  <c:v>5.2586809737899998</c:v>
                </c:pt>
                <c:pt idx="10620">
                  <c:v>5.2203970874000003</c:v>
                </c:pt>
                <c:pt idx="10621">
                  <c:v>5.1730069864799999</c:v>
                </c:pt>
                <c:pt idx="10622">
                  <c:v>5.0741287435200002</c:v>
                </c:pt>
                <c:pt idx="10623">
                  <c:v>5.1361361877</c:v>
                </c:pt>
                <c:pt idx="10624">
                  <c:v>5.5947149255799999</c:v>
                </c:pt>
                <c:pt idx="10625">
                  <c:v>5.5811994183899998</c:v>
                </c:pt>
                <c:pt idx="10626">
                  <c:v>5.0458823552099998</c:v>
                </c:pt>
                <c:pt idx="10627">
                  <c:v>5.4700216107699999</c:v>
                </c:pt>
                <c:pt idx="10628">
                  <c:v>5.3198213252600004</c:v>
                </c:pt>
                <c:pt idx="10629">
                  <c:v>5.1449293136499996</c:v>
                </c:pt>
                <c:pt idx="10630">
                  <c:v>5.4440980763200004</c:v>
                </c:pt>
                <c:pt idx="10631">
                  <c:v>5.3393711226400002</c:v>
                </c:pt>
                <c:pt idx="10632">
                  <c:v>5.3063178194800003</c:v>
                </c:pt>
                <c:pt idx="10633">
                  <c:v>5.4136113781999997</c:v>
                </c:pt>
                <c:pt idx="10634">
                  <c:v>5.2496107913100003</c:v>
                </c:pt>
                <c:pt idx="10635">
                  <c:v>5.2703501992800001</c:v>
                </c:pt>
                <c:pt idx="10636">
                  <c:v>5.5101013545699997</c:v>
                </c:pt>
                <c:pt idx="10637">
                  <c:v>5.3438504912799996</c:v>
                </c:pt>
                <c:pt idx="10638">
                  <c:v>5.22289915078</c:v>
                </c:pt>
                <c:pt idx="10639">
                  <c:v>5.1479817733999997</c:v>
                </c:pt>
                <c:pt idx="10640">
                  <c:v>5.4683175314900003</c:v>
                </c:pt>
                <c:pt idx="10641">
                  <c:v>5.1333123162099996</c:v>
                </c:pt>
                <c:pt idx="10642">
                  <c:v>5.5982236924300004</c:v>
                </c:pt>
                <c:pt idx="10643">
                  <c:v>5.3685074180100001</c:v>
                </c:pt>
                <c:pt idx="10644">
                  <c:v>5.5324608123600001</c:v>
                </c:pt>
                <c:pt idx="10645">
                  <c:v>5.4549759601499996</c:v>
                </c:pt>
                <c:pt idx="10646">
                  <c:v>5.0120078332300002</c:v>
                </c:pt>
                <c:pt idx="10647">
                  <c:v>5.58334564905</c:v>
                </c:pt>
                <c:pt idx="10648">
                  <c:v>5.17422026801</c:v>
                </c:pt>
                <c:pt idx="10649">
                  <c:v>5.3475731598199996</c:v>
                </c:pt>
                <c:pt idx="10650">
                  <c:v>5.2460768372600004</c:v>
                </c:pt>
                <c:pt idx="10651">
                  <c:v>5.1998430785099998</c:v>
                </c:pt>
                <c:pt idx="10652">
                  <c:v>5.5091611979200001</c:v>
                </c:pt>
                <c:pt idx="10653">
                  <c:v>5.6032408520899999</c:v>
                </c:pt>
                <c:pt idx="10654">
                  <c:v>5.0960098829499998</c:v>
                </c:pt>
                <c:pt idx="10655">
                  <c:v>5.4243820252599999</c:v>
                </c:pt>
                <c:pt idx="10656">
                  <c:v>5.0828205241599997</c:v>
                </c:pt>
                <c:pt idx="10657">
                  <c:v>5.1479817733999997</c:v>
                </c:pt>
                <c:pt idx="10658">
                  <c:v>5.2482242490599997</c:v>
                </c:pt>
                <c:pt idx="10659">
                  <c:v>5.39514441687</c:v>
                </c:pt>
                <c:pt idx="10660">
                  <c:v>5.5612293500599996</c:v>
                </c:pt>
                <c:pt idx="10661">
                  <c:v>5.5022270356099998</c:v>
                </c:pt>
                <c:pt idx="10662">
                  <c:v>5.6025973127100004</c:v>
                </c:pt>
                <c:pt idx="10663">
                  <c:v>5.37749006565</c:v>
                </c:pt>
                <c:pt idx="10664">
                  <c:v>5.3393711226400002</c:v>
                </c:pt>
                <c:pt idx="10665">
                  <c:v>5.07154467274</c:v>
                </c:pt>
                <c:pt idx="10666">
                  <c:v>5.2979369224499999</c:v>
                </c:pt>
                <c:pt idx="10667">
                  <c:v>5.2056897059600002</c:v>
                </c:pt>
                <c:pt idx="10668">
                  <c:v>5.47990411422</c:v>
                </c:pt>
                <c:pt idx="10669">
                  <c:v>5.2979369224499999</c:v>
                </c:pt>
                <c:pt idx="10670">
                  <c:v>5.2915184022500004</c:v>
                </c:pt>
                <c:pt idx="10671">
                  <c:v>5.0803020557599998</c:v>
                </c:pt>
                <c:pt idx="10672">
                  <c:v>5.5146345906400001</c:v>
                </c:pt>
                <c:pt idx="10673">
                  <c:v>5.6005405658400003</c:v>
                </c:pt>
                <c:pt idx="10674">
                  <c:v>5.5101013545699997</c:v>
                </c:pt>
                <c:pt idx="10675">
                  <c:v>5.2910276663599998</c:v>
                </c:pt>
                <c:pt idx="10676">
                  <c:v>5.38234646093</c:v>
                </c:pt>
                <c:pt idx="10677">
                  <c:v>5.1506369753100003</c:v>
                </c:pt>
                <c:pt idx="10678">
                  <c:v>5.6158713695299998</c:v>
                </c:pt>
                <c:pt idx="10679">
                  <c:v>5.1528324243799997</c:v>
                </c:pt>
                <c:pt idx="10680">
                  <c:v>5.2947656383600004</c:v>
                </c:pt>
                <c:pt idx="10681">
                  <c:v>5.5886961701300004</c:v>
                </c:pt>
                <c:pt idx="10682">
                  <c:v>5.2631929659100001</c:v>
                </c:pt>
                <c:pt idx="10683">
                  <c:v>5.3057357206600004</c:v>
                </c:pt>
                <c:pt idx="10684">
                  <c:v>5.2622879024699998</c:v>
                </c:pt>
                <c:pt idx="10685">
                  <c:v>5.1200569974199999</c:v>
                </c:pt>
                <c:pt idx="10686">
                  <c:v>5.1396974470899996</c:v>
                </c:pt>
                <c:pt idx="10687">
                  <c:v>5.2496107913100003</c:v>
                </c:pt>
                <c:pt idx="10688">
                  <c:v>5.3063178194800003</c:v>
                </c:pt>
                <c:pt idx="10689">
                  <c:v>5.1198982420399997</c:v>
                </c:pt>
                <c:pt idx="10690">
                  <c:v>5.1406749924800001</c:v>
                </c:pt>
                <c:pt idx="10691">
                  <c:v>5.1720646402000003</c:v>
                </c:pt>
                <c:pt idx="10692">
                  <c:v>5.2778877164000004</c:v>
                </c:pt>
                <c:pt idx="10693">
                  <c:v>5.2299120598300002</c:v>
                </c:pt>
                <c:pt idx="10694">
                  <c:v>5.62083305178</c:v>
                </c:pt>
                <c:pt idx="10695">
                  <c:v>5.33248755252</c:v>
                </c:pt>
                <c:pt idx="10696">
                  <c:v>5.1488078000000002</c:v>
                </c:pt>
                <c:pt idx="10697">
                  <c:v>5.5282919884700004</c:v>
                </c:pt>
                <c:pt idx="10698">
                  <c:v>5.1109864786200001</c:v>
                </c:pt>
                <c:pt idx="10699">
                  <c:v>5.5625557478900003</c:v>
                </c:pt>
                <c:pt idx="10700">
                  <c:v>5.3294176162599998</c:v>
                </c:pt>
                <c:pt idx="10701">
                  <c:v>5.4880408798399998</c:v>
                </c:pt>
                <c:pt idx="10702">
                  <c:v>5.2732447982500004</c:v>
                </c:pt>
                <c:pt idx="10703">
                  <c:v>5.3024896857100003</c:v>
                </c:pt>
                <c:pt idx="10704">
                  <c:v>5.56337376824</c:v>
                </c:pt>
                <c:pt idx="10705">
                  <c:v>5.3335808586700004</c:v>
                </c:pt>
                <c:pt idx="10706">
                  <c:v>5.0393667955000003</c:v>
                </c:pt>
                <c:pt idx="10707">
                  <c:v>5.0685177457400004</c:v>
                </c:pt>
                <c:pt idx="10708">
                  <c:v>5.6036122732899996</c:v>
                </c:pt>
                <c:pt idx="10709">
                  <c:v>5.1054141549400001</c:v>
                </c:pt>
                <c:pt idx="10710">
                  <c:v>5.2096326999900002</c:v>
                </c:pt>
                <c:pt idx="10711">
                  <c:v>5.5156651869499997</c:v>
                </c:pt>
                <c:pt idx="10712">
                  <c:v>5.0753525997800004</c:v>
                </c:pt>
                <c:pt idx="10713">
                  <c:v>5.0296798406200001</c:v>
                </c:pt>
                <c:pt idx="10714">
                  <c:v>5.5178564655500004</c:v>
                </c:pt>
                <c:pt idx="10715">
                  <c:v>5.0496661071100002</c:v>
                </c:pt>
                <c:pt idx="10716">
                  <c:v>5.2930408265300004</c:v>
                </c:pt>
                <c:pt idx="10717">
                  <c:v>5.1177125403100003</c:v>
                </c:pt>
                <c:pt idx="10718">
                  <c:v>5.1344567252599997</c:v>
                </c:pt>
                <c:pt idx="10719">
                  <c:v>5.2439680864199998</c:v>
                </c:pt>
                <c:pt idx="10720">
                  <c:v>5.5095129605100004</c:v>
                </c:pt>
                <c:pt idx="10721">
                  <c:v>5.51169568131</c:v>
                </c:pt>
                <c:pt idx="10722">
                  <c:v>5.2892278907200003</c:v>
                </c:pt>
                <c:pt idx="10723">
                  <c:v>5.0133886686600002</c:v>
                </c:pt>
                <c:pt idx="10724">
                  <c:v>5.16066414351</c:v>
                </c:pt>
                <c:pt idx="10725">
                  <c:v>5.2408398621999996</c:v>
                </c:pt>
                <c:pt idx="10726">
                  <c:v>5.2822489314199998</c:v>
                </c:pt>
                <c:pt idx="10727">
                  <c:v>5.1189659613999998</c:v>
                </c:pt>
                <c:pt idx="10728">
                  <c:v>5.5633296885799997</c:v>
                </c:pt>
                <c:pt idx="10729">
                  <c:v>5.33677163651</c:v>
                </c:pt>
                <c:pt idx="10730">
                  <c:v>5.4174174182300003</c:v>
                </c:pt>
                <c:pt idx="10731">
                  <c:v>5.3095069597800002</c:v>
                </c:pt>
                <c:pt idx="10732">
                  <c:v>5.0218573335299999</c:v>
                </c:pt>
                <c:pt idx="10733">
                  <c:v>5.0729630825900003</c:v>
                </c:pt>
                <c:pt idx="10734">
                  <c:v>5.5521493781300002</c:v>
                </c:pt>
                <c:pt idx="10735">
                  <c:v>5.5835687354300001</c:v>
                </c:pt>
                <c:pt idx="10736">
                  <c:v>5.3725301591400001</c:v>
                </c:pt>
                <c:pt idx="10737">
                  <c:v>5.2483167992600004</c:v>
                </c:pt>
                <c:pt idx="10738">
                  <c:v>5.6165015264499996</c:v>
                </c:pt>
                <c:pt idx="10739">
                  <c:v>5.3741903575399999</c:v>
                </c:pt>
                <c:pt idx="10740">
                  <c:v>5.5563307429600002</c:v>
                </c:pt>
                <c:pt idx="10741">
                  <c:v>5.4528954183499998</c:v>
                </c:pt>
                <c:pt idx="10742">
                  <c:v>5.08851263753</c:v>
                </c:pt>
                <c:pt idx="10743">
                  <c:v>5.1479817733999997</c:v>
                </c:pt>
                <c:pt idx="10744">
                  <c:v>5.1719850995199996</c:v>
                </c:pt>
                <c:pt idx="10745">
                  <c:v>5.1793158753400004</c:v>
                </c:pt>
                <c:pt idx="10746">
                  <c:v>5.3438504912799996</c:v>
                </c:pt>
                <c:pt idx="10747">
                  <c:v>5.1117034934500003</c:v>
                </c:pt>
                <c:pt idx="10748">
                  <c:v>5.2069536003600003</c:v>
                </c:pt>
                <c:pt idx="10749">
                  <c:v>5.3437613066800003</c:v>
                </c:pt>
                <c:pt idx="10750">
                  <c:v>5.2443804323799998</c:v>
                </c:pt>
                <c:pt idx="10751">
                  <c:v>5.4979407369200004</c:v>
                </c:pt>
                <c:pt idx="10752">
                  <c:v>5.4923916583699999</c:v>
                </c:pt>
                <c:pt idx="10753">
                  <c:v>5.58267172557</c:v>
                </c:pt>
                <c:pt idx="10754">
                  <c:v>5.1093376356700002</c:v>
                </c:pt>
                <c:pt idx="10755">
                  <c:v>5.0803020557599998</c:v>
                </c:pt>
                <c:pt idx="10756">
                  <c:v>5.4262271247499996</c:v>
                </c:pt>
                <c:pt idx="10757">
                  <c:v>5.3716635295000001</c:v>
                </c:pt>
                <c:pt idx="10758">
                  <c:v>5.3467947705599999</c:v>
                </c:pt>
                <c:pt idx="10759">
                  <c:v>5.5485394883900003</c:v>
                </c:pt>
                <c:pt idx="10760">
                  <c:v>5.5072484343400001</c:v>
                </c:pt>
                <c:pt idx="10761">
                  <c:v>5.5982616353600001</c:v>
                </c:pt>
                <c:pt idx="10762">
                  <c:v>5.2703501992800001</c:v>
                </c:pt>
                <c:pt idx="10763">
                  <c:v>5.1749519670000002</c:v>
                </c:pt>
                <c:pt idx="10764">
                  <c:v>5.3136882464499999</c:v>
                </c:pt>
                <c:pt idx="10765">
                  <c:v>5.4785910529599997</c:v>
                </c:pt>
                <c:pt idx="10766">
                  <c:v>5.4218187884700004</c:v>
                </c:pt>
                <c:pt idx="10767">
                  <c:v>5.0393667955000003</c:v>
                </c:pt>
                <c:pt idx="10768">
                  <c:v>5.3393711226400002</c:v>
                </c:pt>
                <c:pt idx="10769">
                  <c:v>5.4005909891400004</c:v>
                </c:pt>
                <c:pt idx="10770">
                  <c:v>5.5982616353600001</c:v>
                </c:pt>
                <c:pt idx="10771">
                  <c:v>5.2189226726499998</c:v>
                </c:pt>
                <c:pt idx="10772">
                  <c:v>5.3393711226400002</c:v>
                </c:pt>
                <c:pt idx="10773">
                  <c:v>5.4829908764999997</c:v>
                </c:pt>
                <c:pt idx="10774">
                  <c:v>5.1344567252599997</c:v>
                </c:pt>
                <c:pt idx="10775">
                  <c:v>5.0566670697399996</c:v>
                </c:pt>
                <c:pt idx="10776">
                  <c:v>5.0843442592599999</c:v>
                </c:pt>
                <c:pt idx="10777">
                  <c:v>5.2179880684000004</c:v>
                </c:pt>
                <c:pt idx="10778">
                  <c:v>5.4845996170699998</c:v>
                </c:pt>
                <c:pt idx="10779">
                  <c:v>5.4262271247499996</c:v>
                </c:pt>
                <c:pt idx="10780">
                  <c:v>5.1528324243799997</c:v>
                </c:pt>
                <c:pt idx="10781">
                  <c:v>5.4023815907800001</c:v>
                </c:pt>
                <c:pt idx="10782">
                  <c:v>5.6022917593099999</c:v>
                </c:pt>
                <c:pt idx="10783">
                  <c:v>5.2460768372600004</c:v>
                </c:pt>
                <c:pt idx="10784">
                  <c:v>5.0265471718499999</c:v>
                </c:pt>
                <c:pt idx="10785">
                  <c:v>5.1385952791999996</c:v>
                </c:pt>
                <c:pt idx="10786">
                  <c:v>5.1060431858399999</c:v>
                </c:pt>
                <c:pt idx="10787">
                  <c:v>5.1791625005500004</c:v>
                </c:pt>
                <c:pt idx="10788">
                  <c:v>5.5835687354300001</c:v>
                </c:pt>
                <c:pt idx="10789">
                  <c:v>5.2978875832299996</c:v>
                </c:pt>
                <c:pt idx="10790">
                  <c:v>5.5669865314300004</c:v>
                </c:pt>
                <c:pt idx="10791">
                  <c:v>5.1344567252599997</c:v>
                </c:pt>
                <c:pt idx="10792">
                  <c:v>5.1623394757099996</c:v>
                </c:pt>
                <c:pt idx="10793">
                  <c:v>5.0608785325000003</c:v>
                </c:pt>
                <c:pt idx="10794">
                  <c:v>5.2129235066100001</c:v>
                </c:pt>
                <c:pt idx="10795">
                  <c:v>5.3584371542999998</c:v>
                </c:pt>
                <c:pt idx="10796">
                  <c:v>5.5073064379599996</c:v>
                </c:pt>
                <c:pt idx="10797">
                  <c:v>5.1502906919200004</c:v>
                </c:pt>
                <c:pt idx="10798">
                  <c:v>5.1330423937200003</c:v>
                </c:pt>
                <c:pt idx="10799">
                  <c:v>5.56784568471</c:v>
                </c:pt>
                <c:pt idx="10800">
                  <c:v>5.1998430785099998</c:v>
                </c:pt>
                <c:pt idx="10801">
                  <c:v>5.1330423937200003</c:v>
                </c:pt>
                <c:pt idx="10802">
                  <c:v>5.0743158894100002</c:v>
                </c:pt>
                <c:pt idx="10803">
                  <c:v>5.2241878464199996</c:v>
                </c:pt>
                <c:pt idx="10804">
                  <c:v>5.6079857200200003</c:v>
                </c:pt>
                <c:pt idx="10805">
                  <c:v>5.07336266124</c:v>
                </c:pt>
                <c:pt idx="10806">
                  <c:v>5.1060431858399999</c:v>
                </c:pt>
                <c:pt idx="10807">
                  <c:v>5.5669865314300004</c:v>
                </c:pt>
                <c:pt idx="10808">
                  <c:v>5.0661726001599998</c:v>
                </c:pt>
                <c:pt idx="10809">
                  <c:v>5.6009114771600004</c:v>
                </c:pt>
                <c:pt idx="10810">
                  <c:v>5.21027772343</c:v>
                </c:pt>
                <c:pt idx="10811">
                  <c:v>5.3858849939900004</c:v>
                </c:pt>
                <c:pt idx="10812">
                  <c:v>5.2910276663599998</c:v>
                </c:pt>
                <c:pt idx="10813">
                  <c:v>5.2611688084699999</c:v>
                </c:pt>
                <c:pt idx="10814">
                  <c:v>5.1749519670000002</c:v>
                </c:pt>
                <c:pt idx="10815">
                  <c:v>5.15226999303</c:v>
                </c:pt>
                <c:pt idx="10816">
                  <c:v>5.2397038282399997</c:v>
                </c:pt>
                <c:pt idx="10817">
                  <c:v>5.1502906919200004</c:v>
                </c:pt>
                <c:pt idx="10818">
                  <c:v>5.0583928622199998</c:v>
                </c:pt>
                <c:pt idx="10819">
                  <c:v>5.60143662735</c:v>
                </c:pt>
                <c:pt idx="10820">
                  <c:v>5.4423106094899998</c:v>
                </c:pt>
                <c:pt idx="10821">
                  <c:v>5.6005405658400003</c:v>
                </c:pt>
                <c:pt idx="10822">
                  <c:v>5.2672806163399999</c:v>
                </c:pt>
                <c:pt idx="10823">
                  <c:v>5.1791625005500004</c:v>
                </c:pt>
                <c:pt idx="10824">
                  <c:v>5.3666504054799997</c:v>
                </c:pt>
                <c:pt idx="10825">
                  <c:v>5.6005405658400003</c:v>
                </c:pt>
                <c:pt idx="10826">
                  <c:v>5.3009731145399996</c:v>
                </c:pt>
                <c:pt idx="10827">
                  <c:v>5.2393486606100002</c:v>
                </c:pt>
                <c:pt idx="10828">
                  <c:v>5.4999067446499996</c:v>
                </c:pt>
                <c:pt idx="10829">
                  <c:v>5.2724800920000003</c:v>
                </c:pt>
                <c:pt idx="10830">
                  <c:v>5.51623588027</c:v>
                </c:pt>
                <c:pt idx="10831">
                  <c:v>5.0236417061500003</c:v>
                </c:pt>
                <c:pt idx="10832">
                  <c:v>5.0513686185899997</c:v>
                </c:pt>
                <c:pt idx="10833">
                  <c:v>5.5867279426299996</c:v>
                </c:pt>
                <c:pt idx="10834">
                  <c:v>5.42966454977</c:v>
                </c:pt>
                <c:pt idx="10835">
                  <c:v>5.2776453228799998</c:v>
                </c:pt>
                <c:pt idx="10836">
                  <c:v>5.0743158894100002</c:v>
                </c:pt>
                <c:pt idx="10837">
                  <c:v>5.0981654788000004</c:v>
                </c:pt>
                <c:pt idx="10838">
                  <c:v>5.0606682435200003</c:v>
                </c:pt>
                <c:pt idx="10839">
                  <c:v>5.0133886686600002</c:v>
                </c:pt>
                <c:pt idx="10840">
                  <c:v>5.1862960384000001</c:v>
                </c:pt>
                <c:pt idx="10841">
                  <c:v>5.3882633494899999</c:v>
                </c:pt>
                <c:pt idx="10842">
                  <c:v>5.1276941489599999</c:v>
                </c:pt>
                <c:pt idx="10843">
                  <c:v>5.4290596232299997</c:v>
                </c:pt>
                <c:pt idx="10844">
                  <c:v>5.1080403613299996</c:v>
                </c:pt>
                <c:pt idx="10845">
                  <c:v>5.5877827361600003</c:v>
                </c:pt>
                <c:pt idx="10846">
                  <c:v>5.2672806163399999</c:v>
                </c:pt>
                <c:pt idx="10847">
                  <c:v>5.1160582703699999</c:v>
                </c:pt>
                <c:pt idx="10848">
                  <c:v>5.37749006565</c:v>
                </c:pt>
                <c:pt idx="10849">
                  <c:v>5.4376969480600001</c:v>
                </c:pt>
                <c:pt idx="10850">
                  <c:v>5.3372035391399999</c:v>
                </c:pt>
                <c:pt idx="10851">
                  <c:v>5.1545110316400002</c:v>
                </c:pt>
                <c:pt idx="10852">
                  <c:v>5.4259075464500004</c:v>
                </c:pt>
                <c:pt idx="10853">
                  <c:v>5.4218187884700004</c:v>
                </c:pt>
                <c:pt idx="10854">
                  <c:v>5.0833557194100001</c:v>
                </c:pt>
                <c:pt idx="10855">
                  <c:v>5.2037090036400002</c:v>
                </c:pt>
                <c:pt idx="10856">
                  <c:v>5.4971579220700004</c:v>
                </c:pt>
                <c:pt idx="10857">
                  <c:v>5.1396489328500001</c:v>
                </c:pt>
                <c:pt idx="10858">
                  <c:v>5.4174174182300003</c:v>
                </c:pt>
                <c:pt idx="10859">
                  <c:v>5.21470733571</c:v>
                </c:pt>
                <c:pt idx="10860">
                  <c:v>5.1922654935699999</c:v>
                </c:pt>
                <c:pt idx="10861">
                  <c:v>5.0254024195999998</c:v>
                </c:pt>
                <c:pt idx="10862">
                  <c:v>5.5788030616400004</c:v>
                </c:pt>
                <c:pt idx="10863">
                  <c:v>5.040242364</c:v>
                </c:pt>
                <c:pt idx="10864">
                  <c:v>5.4787660174499999</c:v>
                </c:pt>
                <c:pt idx="10865">
                  <c:v>5.2409296048199998</c:v>
                </c:pt>
                <c:pt idx="10866">
                  <c:v>5.0437455257800003</c:v>
                </c:pt>
                <c:pt idx="10867">
                  <c:v>5.1325026278900001</c:v>
                </c:pt>
                <c:pt idx="10868">
                  <c:v>5.1386728023900003</c:v>
                </c:pt>
                <c:pt idx="10869">
                  <c:v>5.4360827622099999</c:v>
                </c:pt>
                <c:pt idx="10870">
                  <c:v>5.5424379619500002</c:v>
                </c:pt>
                <c:pt idx="10871">
                  <c:v>5.37749006565</c:v>
                </c:pt>
                <c:pt idx="10872">
                  <c:v>5.3543160269000003</c:v>
                </c:pt>
                <c:pt idx="10873">
                  <c:v>5.1793158753400004</c:v>
                </c:pt>
                <c:pt idx="10874">
                  <c:v>5.4687910233899997</c:v>
                </c:pt>
                <c:pt idx="10875">
                  <c:v>5.4840280321300003</c:v>
                </c:pt>
                <c:pt idx="10876">
                  <c:v>5.4979407369200004</c:v>
                </c:pt>
                <c:pt idx="10877">
                  <c:v>5.0764599122999998</c:v>
                </c:pt>
                <c:pt idx="10878">
                  <c:v>5.2192038383600003</c:v>
                </c:pt>
                <c:pt idx="10879">
                  <c:v>5.0547262455400004</c:v>
                </c:pt>
                <c:pt idx="10880">
                  <c:v>5.0681958865199999</c:v>
                </c:pt>
                <c:pt idx="10881">
                  <c:v>5.2833815240800002</c:v>
                </c:pt>
                <c:pt idx="10882">
                  <c:v>5.0265471718499999</c:v>
                </c:pt>
                <c:pt idx="10883">
                  <c:v>5.58267172557</c:v>
                </c:pt>
                <c:pt idx="10884">
                  <c:v>5.60143662735</c:v>
                </c:pt>
                <c:pt idx="10885">
                  <c:v>5.0230777827399997</c:v>
                </c:pt>
                <c:pt idx="10886">
                  <c:v>5.5028656821800004</c:v>
                </c:pt>
                <c:pt idx="10887">
                  <c:v>5.5154051649999998</c:v>
                </c:pt>
                <c:pt idx="10888">
                  <c:v>5.2444090215400001</c:v>
                </c:pt>
                <c:pt idx="10889">
                  <c:v>5.2037090036400002</c:v>
                </c:pt>
                <c:pt idx="10890">
                  <c:v>5.08613460783</c:v>
                </c:pt>
                <c:pt idx="10891">
                  <c:v>5.4611629215599997</c:v>
                </c:pt>
                <c:pt idx="10892">
                  <c:v>5.5982236924300004</c:v>
                </c:pt>
                <c:pt idx="10893">
                  <c:v>5.3009731145399996</c:v>
                </c:pt>
                <c:pt idx="10894">
                  <c:v>5.4022120338599997</c:v>
                </c:pt>
                <c:pt idx="10895">
                  <c:v>5.15226999303</c:v>
                </c:pt>
                <c:pt idx="10896">
                  <c:v>5.3563956937699997</c:v>
                </c:pt>
                <c:pt idx="10897">
                  <c:v>5.2822489314199998</c:v>
                </c:pt>
                <c:pt idx="10898">
                  <c:v>5.33081532935</c:v>
                </c:pt>
                <c:pt idx="10899">
                  <c:v>5.2749326252299999</c:v>
                </c:pt>
                <c:pt idx="10900">
                  <c:v>5.5154051649999998</c:v>
                </c:pt>
                <c:pt idx="10901">
                  <c:v>5.2360681369200002</c:v>
                </c:pt>
                <c:pt idx="10902">
                  <c:v>5.07336266124</c:v>
                </c:pt>
                <c:pt idx="10903">
                  <c:v>5.2137171388799999</c:v>
                </c:pt>
                <c:pt idx="10904">
                  <c:v>5.5189879143800002</c:v>
                </c:pt>
                <c:pt idx="10905">
                  <c:v>5.2362260363699997</c:v>
                </c:pt>
                <c:pt idx="10906">
                  <c:v>5.5019043214399996</c:v>
                </c:pt>
                <c:pt idx="10907">
                  <c:v>5.2768874833000003</c:v>
                </c:pt>
                <c:pt idx="10908">
                  <c:v>5.1898246185300003</c:v>
                </c:pt>
                <c:pt idx="10909">
                  <c:v>5.2319322698399997</c:v>
                </c:pt>
                <c:pt idx="10910">
                  <c:v>5.5167255592700002</c:v>
                </c:pt>
                <c:pt idx="10911">
                  <c:v>5.4906856420499999</c:v>
                </c:pt>
                <c:pt idx="10912">
                  <c:v>5.2241878464199996</c:v>
                </c:pt>
                <c:pt idx="10913">
                  <c:v>5.3484413570399996</c:v>
                </c:pt>
                <c:pt idx="10914">
                  <c:v>5.3635573024000003</c:v>
                </c:pt>
                <c:pt idx="10915">
                  <c:v>5.1724694766399999</c:v>
                </c:pt>
                <c:pt idx="10916">
                  <c:v>5.24796360725</c:v>
                </c:pt>
                <c:pt idx="10917">
                  <c:v>5.4360422171499998</c:v>
                </c:pt>
                <c:pt idx="10918">
                  <c:v>5.5743078050700001</c:v>
                </c:pt>
                <c:pt idx="10919">
                  <c:v>5.4243820252599999</c:v>
                </c:pt>
                <c:pt idx="10920">
                  <c:v>5.4955915038900001</c:v>
                </c:pt>
                <c:pt idx="10921">
                  <c:v>5.3033892334399999</c:v>
                </c:pt>
                <c:pt idx="10922">
                  <c:v>5.1708682574499996</c:v>
                </c:pt>
                <c:pt idx="10923">
                  <c:v>5.39514441687</c:v>
                </c:pt>
                <c:pt idx="10924">
                  <c:v>5.2036640628399997</c:v>
                </c:pt>
                <c:pt idx="10925">
                  <c:v>5.31526210006</c:v>
                </c:pt>
                <c:pt idx="10926">
                  <c:v>5.3621164056000001</c:v>
                </c:pt>
                <c:pt idx="10927">
                  <c:v>5.4596376056300002</c:v>
                </c:pt>
                <c:pt idx="10928">
                  <c:v>5.3369961934900001</c:v>
                </c:pt>
                <c:pt idx="10929">
                  <c:v>5.2153237086699997</c:v>
                </c:pt>
                <c:pt idx="10930">
                  <c:v>5.4273191790700004</c:v>
                </c:pt>
                <c:pt idx="10931">
                  <c:v>5.3635770226900004</c:v>
                </c:pt>
                <c:pt idx="10932">
                  <c:v>5.2036640628399997</c:v>
                </c:pt>
                <c:pt idx="10933">
                  <c:v>5.1778257982999998</c:v>
                </c:pt>
                <c:pt idx="10934">
                  <c:v>5.4611629215599997</c:v>
                </c:pt>
                <c:pt idx="10935">
                  <c:v>5.4422728540599996</c:v>
                </c:pt>
                <c:pt idx="10936">
                  <c:v>5.6114127827600004</c:v>
                </c:pt>
                <c:pt idx="10937">
                  <c:v>5.6076928749299997</c:v>
                </c:pt>
                <c:pt idx="10938">
                  <c:v>5.5063574416899996</c:v>
                </c:pt>
                <c:pt idx="10939">
                  <c:v>5.3531982252499999</c:v>
                </c:pt>
                <c:pt idx="10940">
                  <c:v>5.6157673638599999</c:v>
                </c:pt>
                <c:pt idx="10941">
                  <c:v>5.5414489146600001</c:v>
                </c:pt>
                <c:pt idx="10942">
                  <c:v>5.2163187500900001</c:v>
                </c:pt>
                <c:pt idx="10943">
                  <c:v>5.5101013545699997</c:v>
                </c:pt>
                <c:pt idx="10944">
                  <c:v>5.4506649029299998</c:v>
                </c:pt>
                <c:pt idx="10945">
                  <c:v>5.2832686445599997</c:v>
                </c:pt>
                <c:pt idx="10946">
                  <c:v>5.1080403613299996</c:v>
                </c:pt>
                <c:pt idx="10947">
                  <c:v>5.2463059733000001</c:v>
                </c:pt>
                <c:pt idx="10948">
                  <c:v>5.4136113781999997</c:v>
                </c:pt>
                <c:pt idx="10949">
                  <c:v>5.0613145882400001</c:v>
                </c:pt>
                <c:pt idx="10950">
                  <c:v>5.12469152239</c:v>
                </c:pt>
                <c:pt idx="10951">
                  <c:v>5.3437613066800003</c:v>
                </c:pt>
                <c:pt idx="10952">
                  <c:v>5.3849249527599996</c:v>
                </c:pt>
                <c:pt idx="10953">
                  <c:v>5.3878155102800003</c:v>
                </c:pt>
                <c:pt idx="10954">
                  <c:v>5.4811180109200004</c:v>
                </c:pt>
                <c:pt idx="10955">
                  <c:v>5.4061734286099998</c:v>
                </c:pt>
                <c:pt idx="10956">
                  <c:v>5.2047006937000004</c:v>
                </c:pt>
                <c:pt idx="10957">
                  <c:v>5.4512826131500001</c:v>
                </c:pt>
                <c:pt idx="10958">
                  <c:v>5.3383857291399996</c:v>
                </c:pt>
                <c:pt idx="10959">
                  <c:v>5.2272919304799998</c:v>
                </c:pt>
                <c:pt idx="10960">
                  <c:v>5.3850762438200004</c:v>
                </c:pt>
                <c:pt idx="10961">
                  <c:v>5.3116326435800003</c:v>
                </c:pt>
                <c:pt idx="10962">
                  <c:v>5.1210402659399996</c:v>
                </c:pt>
                <c:pt idx="10963">
                  <c:v>5.5667449684900001</c:v>
                </c:pt>
                <c:pt idx="10964">
                  <c:v>5.5964417413899996</c:v>
                </c:pt>
                <c:pt idx="10965">
                  <c:v>5.1333123162099996</c:v>
                </c:pt>
                <c:pt idx="10966">
                  <c:v>5.2991058740700003</c:v>
                </c:pt>
                <c:pt idx="10967">
                  <c:v>5.5839202270200001</c:v>
                </c:pt>
                <c:pt idx="10968">
                  <c:v>5.0600561658199998</c:v>
                </c:pt>
                <c:pt idx="10969">
                  <c:v>5.2223516634499996</c:v>
                </c:pt>
                <c:pt idx="10970">
                  <c:v>5.3531982252499999</c:v>
                </c:pt>
                <c:pt idx="10971">
                  <c:v>5.07154467274</c:v>
                </c:pt>
                <c:pt idx="10972">
                  <c:v>5.1429295654500002</c:v>
                </c:pt>
                <c:pt idx="10973">
                  <c:v>5.0120078332300002</c:v>
                </c:pt>
                <c:pt idx="10974">
                  <c:v>5.2864968595199997</c:v>
                </c:pt>
                <c:pt idx="10975">
                  <c:v>5.5101013545699997</c:v>
                </c:pt>
                <c:pt idx="10976">
                  <c:v>5.5908108514099997</c:v>
                </c:pt>
                <c:pt idx="10977">
                  <c:v>5.1678067654299999</c:v>
                </c:pt>
                <c:pt idx="10978">
                  <c:v>5.4717692338499999</c:v>
                </c:pt>
                <c:pt idx="10979">
                  <c:v>5.5982616353600001</c:v>
                </c:pt>
                <c:pt idx="10980">
                  <c:v>5.2522273983599996</c:v>
                </c:pt>
                <c:pt idx="10981">
                  <c:v>5.2622372298300002</c:v>
                </c:pt>
                <c:pt idx="10982">
                  <c:v>5.6129591303300002</c:v>
                </c:pt>
                <c:pt idx="10983">
                  <c:v>5.3589821638200004</c:v>
                </c:pt>
                <c:pt idx="10984">
                  <c:v>5.5992661557899996</c:v>
                </c:pt>
                <c:pt idx="10985">
                  <c:v>5.5407066876900002</c:v>
                </c:pt>
                <c:pt idx="10986">
                  <c:v>5.3218132273599998</c:v>
                </c:pt>
                <c:pt idx="10987">
                  <c:v>5.3914667944000003</c:v>
                </c:pt>
                <c:pt idx="10988">
                  <c:v>5.5083301138199996</c:v>
                </c:pt>
                <c:pt idx="10989">
                  <c:v>5.4906856420499999</c:v>
                </c:pt>
                <c:pt idx="10990">
                  <c:v>5.2978875832299996</c:v>
                </c:pt>
                <c:pt idx="10991">
                  <c:v>5.5822571518900004</c:v>
                </c:pt>
                <c:pt idx="10992">
                  <c:v>5.5743078050700001</c:v>
                </c:pt>
                <c:pt idx="10993">
                  <c:v>5.2113873052599997</c:v>
                </c:pt>
                <c:pt idx="10994">
                  <c:v>5.2991058740700003</c:v>
                </c:pt>
                <c:pt idx="10995">
                  <c:v>5.2767432365499998</c:v>
                </c:pt>
                <c:pt idx="10996">
                  <c:v>5.42260312222</c:v>
                </c:pt>
                <c:pt idx="10997">
                  <c:v>5.2272919304799998</c:v>
                </c:pt>
                <c:pt idx="10998">
                  <c:v>5.2510318476100002</c:v>
                </c:pt>
                <c:pt idx="10999">
                  <c:v>5.1618016203900003</c:v>
                </c:pt>
                <c:pt idx="11000">
                  <c:v>5.1812072739000001</c:v>
                </c:pt>
                <c:pt idx="11001">
                  <c:v>5.6170495783099996</c:v>
                </c:pt>
                <c:pt idx="11002">
                  <c:v>5.4813811024700003</c:v>
                </c:pt>
                <c:pt idx="11003">
                  <c:v>5.2234248168999997</c:v>
                </c:pt>
                <c:pt idx="11004">
                  <c:v>5.0715579438500002</c:v>
                </c:pt>
                <c:pt idx="11005">
                  <c:v>5.21027772343</c:v>
                </c:pt>
                <c:pt idx="11006">
                  <c:v>5.1505254917899999</c:v>
                </c:pt>
                <c:pt idx="11007">
                  <c:v>5.0798407156899996</c:v>
                </c:pt>
                <c:pt idx="11008">
                  <c:v>5.4622480299399996</c:v>
                </c:pt>
                <c:pt idx="11009">
                  <c:v>5.47437515849</c:v>
                </c:pt>
                <c:pt idx="11010">
                  <c:v>5.5414489146600001</c:v>
                </c:pt>
                <c:pt idx="11011">
                  <c:v>5.4086282585100003</c:v>
                </c:pt>
                <c:pt idx="11012">
                  <c:v>5.4061734286099998</c:v>
                </c:pt>
                <c:pt idx="11013">
                  <c:v>5.5331683177100004</c:v>
                </c:pt>
                <c:pt idx="11014">
                  <c:v>5.1070630829899999</c:v>
                </c:pt>
                <c:pt idx="11015">
                  <c:v>5.3171824076599998</c:v>
                </c:pt>
                <c:pt idx="11016">
                  <c:v>5.0918461746499997</c:v>
                </c:pt>
                <c:pt idx="11017">
                  <c:v>5.5521493781300002</c:v>
                </c:pt>
                <c:pt idx="11018">
                  <c:v>5.4906856420499999</c:v>
                </c:pt>
                <c:pt idx="11019">
                  <c:v>5.5947149255799999</c:v>
                </c:pt>
                <c:pt idx="11020">
                  <c:v>5.3908933235100003</c:v>
                </c:pt>
                <c:pt idx="11021">
                  <c:v>5.2357734266099998</c:v>
                </c:pt>
                <c:pt idx="11022">
                  <c:v>5.3508026938100004</c:v>
                </c:pt>
                <c:pt idx="11023">
                  <c:v>5.38234646093</c:v>
                </c:pt>
                <c:pt idx="11024">
                  <c:v>5.0313660686599997</c:v>
                </c:pt>
                <c:pt idx="11025">
                  <c:v>5.2047006937000004</c:v>
                </c:pt>
                <c:pt idx="11026">
                  <c:v>5.4512826131500001</c:v>
                </c:pt>
                <c:pt idx="11027">
                  <c:v>5.3852581415299996</c:v>
                </c:pt>
                <c:pt idx="11028">
                  <c:v>5.2764889956800003</c:v>
                </c:pt>
                <c:pt idx="11029">
                  <c:v>5.1899809003100001</c:v>
                </c:pt>
                <c:pt idx="11030">
                  <c:v>5.4115409705899999</c:v>
                </c:pt>
                <c:pt idx="11031">
                  <c:v>5.4423106094899998</c:v>
                </c:pt>
                <c:pt idx="11032">
                  <c:v>5.1883009785800001</c:v>
                </c:pt>
                <c:pt idx="11033">
                  <c:v>5.5625557478900003</c:v>
                </c:pt>
                <c:pt idx="11034">
                  <c:v>5.5985856963099998</c:v>
                </c:pt>
                <c:pt idx="11035">
                  <c:v>5.49832195743</c:v>
                </c:pt>
                <c:pt idx="11036">
                  <c:v>5.6008647547099999</c:v>
                </c:pt>
                <c:pt idx="11037">
                  <c:v>5.0833557194100001</c:v>
                </c:pt>
                <c:pt idx="11038">
                  <c:v>5.4792029810500003</c:v>
                </c:pt>
                <c:pt idx="11039">
                  <c:v>5.1050783594200002</c:v>
                </c:pt>
                <c:pt idx="11040">
                  <c:v>5.2932084658600003</c:v>
                </c:pt>
                <c:pt idx="11041">
                  <c:v>5.4259075464500004</c:v>
                </c:pt>
                <c:pt idx="11042">
                  <c:v>5.0230094488399999</c:v>
                </c:pt>
                <c:pt idx="11043">
                  <c:v>5.3922050532699997</c:v>
                </c:pt>
                <c:pt idx="11044">
                  <c:v>5.0542950068600003</c:v>
                </c:pt>
                <c:pt idx="11045">
                  <c:v>5.3604186689600004</c:v>
                </c:pt>
                <c:pt idx="11046">
                  <c:v>5.1753733035799998</c:v>
                </c:pt>
                <c:pt idx="11047">
                  <c:v>5.3276917153400003</c:v>
                </c:pt>
                <c:pt idx="11048">
                  <c:v>5.5947149255799999</c:v>
                </c:pt>
                <c:pt idx="11049">
                  <c:v>5.0195532260200002</c:v>
                </c:pt>
                <c:pt idx="11050">
                  <c:v>5.4778847478500001</c:v>
                </c:pt>
                <c:pt idx="11051">
                  <c:v>5.3294877088700003</c:v>
                </c:pt>
                <c:pt idx="11052">
                  <c:v>5.0759845635399996</c:v>
                </c:pt>
                <c:pt idx="11053">
                  <c:v>5.4787660174499999</c:v>
                </c:pt>
                <c:pt idx="11054">
                  <c:v>5.2270786574699999</c:v>
                </c:pt>
                <c:pt idx="11055">
                  <c:v>5.1070322894100002</c:v>
                </c:pt>
                <c:pt idx="11056">
                  <c:v>5.2930408265300004</c:v>
                </c:pt>
                <c:pt idx="11057">
                  <c:v>5.2864968595199997</c:v>
                </c:pt>
                <c:pt idx="11058">
                  <c:v>5.6157673638599999</c:v>
                </c:pt>
                <c:pt idx="11059">
                  <c:v>5.1386728023900003</c:v>
                </c:pt>
                <c:pt idx="11060">
                  <c:v>5.0743951564099996</c:v>
                </c:pt>
                <c:pt idx="11061">
                  <c:v>5.4221251743599996</c:v>
                </c:pt>
                <c:pt idx="11062">
                  <c:v>5.5133369753799997</c:v>
                </c:pt>
                <c:pt idx="11063">
                  <c:v>5.4243820252599999</c:v>
                </c:pt>
                <c:pt idx="11064">
                  <c:v>5.3767157811599997</c:v>
                </c:pt>
                <c:pt idx="11065">
                  <c:v>5.1524313587000004</c:v>
                </c:pt>
                <c:pt idx="11066">
                  <c:v>5.3725301591400001</c:v>
                </c:pt>
                <c:pt idx="11067">
                  <c:v>5.3438504912799996</c:v>
                </c:pt>
                <c:pt idx="11068">
                  <c:v>5.1300152131600001</c:v>
                </c:pt>
                <c:pt idx="11069">
                  <c:v>5.0497981598699999</c:v>
                </c:pt>
                <c:pt idx="11070">
                  <c:v>5.1524313587000004</c:v>
                </c:pt>
                <c:pt idx="11071">
                  <c:v>5.5807233817900004</c:v>
                </c:pt>
                <c:pt idx="11072">
                  <c:v>5.2058667308600004</c:v>
                </c:pt>
                <c:pt idx="11073">
                  <c:v>5.5268105814900004</c:v>
                </c:pt>
                <c:pt idx="11074">
                  <c:v>5.32284114518</c:v>
                </c:pt>
                <c:pt idx="11075">
                  <c:v>5.5914707186400001</c:v>
                </c:pt>
                <c:pt idx="11076">
                  <c:v>5.3009731145399996</c:v>
                </c:pt>
                <c:pt idx="11077">
                  <c:v>5.3922050532699997</c:v>
                </c:pt>
                <c:pt idx="11078">
                  <c:v>5.4510278085700001</c:v>
                </c:pt>
                <c:pt idx="11079">
                  <c:v>5.50762951936</c:v>
                </c:pt>
                <c:pt idx="11080">
                  <c:v>5.1128259105199998</c:v>
                </c:pt>
                <c:pt idx="11081">
                  <c:v>5.1883009785800001</c:v>
                </c:pt>
                <c:pt idx="11082">
                  <c:v>5.5393075665999998</c:v>
                </c:pt>
                <c:pt idx="11083">
                  <c:v>5.5633296885799997</c:v>
                </c:pt>
                <c:pt idx="11084">
                  <c:v>5.0270945541499996</c:v>
                </c:pt>
                <c:pt idx="11085">
                  <c:v>5.0827566948899996</c:v>
                </c:pt>
                <c:pt idx="11086">
                  <c:v>5.2836692658100004</c:v>
                </c:pt>
                <c:pt idx="11087">
                  <c:v>5.5378712929400002</c:v>
                </c:pt>
                <c:pt idx="11088">
                  <c:v>5.2241878464199996</c:v>
                </c:pt>
                <c:pt idx="11089">
                  <c:v>5.3489928204000003</c:v>
                </c:pt>
                <c:pt idx="11090">
                  <c:v>5.2991058740700003</c:v>
                </c:pt>
                <c:pt idx="11091">
                  <c:v>5.6173618037799997</c:v>
                </c:pt>
                <c:pt idx="11092">
                  <c:v>5.0756842755199996</c:v>
                </c:pt>
                <c:pt idx="11093">
                  <c:v>5.3442854609300001</c:v>
                </c:pt>
                <c:pt idx="11094">
                  <c:v>5.08857026034</c:v>
                </c:pt>
                <c:pt idx="11095">
                  <c:v>5.5225286172699999</c:v>
                </c:pt>
                <c:pt idx="11096">
                  <c:v>5.5178564655500004</c:v>
                </c:pt>
                <c:pt idx="11097">
                  <c:v>5.1070322894100002</c:v>
                </c:pt>
                <c:pt idx="11098">
                  <c:v>5.2319322698399997</c:v>
                </c:pt>
                <c:pt idx="11099">
                  <c:v>5.5355352907000004</c:v>
                </c:pt>
                <c:pt idx="11100">
                  <c:v>5.47052093881</c:v>
                </c:pt>
                <c:pt idx="11101">
                  <c:v>5.0613031813199996</c:v>
                </c:pt>
                <c:pt idx="11102">
                  <c:v>5.5914772688700003</c:v>
                </c:pt>
                <c:pt idx="11103">
                  <c:v>5.5964417413899996</c:v>
                </c:pt>
                <c:pt idx="11104">
                  <c:v>5.1618016203900003</c:v>
                </c:pt>
                <c:pt idx="11105">
                  <c:v>5.2506982474399999</c:v>
                </c:pt>
                <c:pt idx="11106">
                  <c:v>5.2197150274900004</c:v>
                </c:pt>
                <c:pt idx="11107">
                  <c:v>5.58334564905</c:v>
                </c:pt>
                <c:pt idx="11108">
                  <c:v>5.2152917801200003</c:v>
                </c:pt>
                <c:pt idx="11109">
                  <c:v>5.3621164056000001</c:v>
                </c:pt>
                <c:pt idx="11110">
                  <c:v>5.47064758404</c:v>
                </c:pt>
                <c:pt idx="11111">
                  <c:v>5.3919879951</c:v>
                </c:pt>
                <c:pt idx="11112">
                  <c:v>5.4563462021599998</c:v>
                </c:pt>
                <c:pt idx="11113">
                  <c:v>5.0171193918599997</c:v>
                </c:pt>
                <c:pt idx="11114">
                  <c:v>5.3919879951</c:v>
                </c:pt>
                <c:pt idx="11115">
                  <c:v>5.2606439572000001</c:v>
                </c:pt>
                <c:pt idx="11116">
                  <c:v>5.0843442592599999</c:v>
                </c:pt>
                <c:pt idx="11117">
                  <c:v>5.2826785911299998</c:v>
                </c:pt>
                <c:pt idx="11118">
                  <c:v>5.1794708325399998</c:v>
                </c:pt>
                <c:pt idx="11119">
                  <c:v>5.0171193918599997</c:v>
                </c:pt>
                <c:pt idx="11120">
                  <c:v>5.4039062770699999</c:v>
                </c:pt>
                <c:pt idx="11121">
                  <c:v>5.3372035391399999</c:v>
                </c:pt>
                <c:pt idx="11122">
                  <c:v>5.4101589519999997</c:v>
                </c:pt>
                <c:pt idx="11123">
                  <c:v>5.2930408265300004</c:v>
                </c:pt>
                <c:pt idx="11124">
                  <c:v>5.4668149769400003</c:v>
                </c:pt>
                <c:pt idx="11125">
                  <c:v>5.5633296885799997</c:v>
                </c:pt>
                <c:pt idx="11126">
                  <c:v>5.2309601395099996</c:v>
                </c:pt>
                <c:pt idx="11127">
                  <c:v>5.5982236924300004</c:v>
                </c:pt>
                <c:pt idx="11128">
                  <c:v>5.0827566948899996</c:v>
                </c:pt>
                <c:pt idx="11129">
                  <c:v>5.5992661557899996</c:v>
                </c:pt>
                <c:pt idx="11130">
                  <c:v>5.0437476429399997</c:v>
                </c:pt>
                <c:pt idx="11131">
                  <c:v>5.5219900122799999</c:v>
                </c:pt>
                <c:pt idx="11132">
                  <c:v>5.2617865779799997</c:v>
                </c:pt>
                <c:pt idx="11133">
                  <c:v>5.2408398621999996</c:v>
                </c:pt>
                <c:pt idx="11134">
                  <c:v>5.3590733188100002</c:v>
                </c:pt>
                <c:pt idx="11135">
                  <c:v>5.0828205241599997</c:v>
                </c:pt>
                <c:pt idx="11136">
                  <c:v>5.5224141012299999</c:v>
                </c:pt>
                <c:pt idx="11137">
                  <c:v>5.4043516187199998</c:v>
                </c:pt>
                <c:pt idx="11138">
                  <c:v>5.5245377268100002</c:v>
                </c:pt>
                <c:pt idx="11139">
                  <c:v>5.0326508295599997</c:v>
                </c:pt>
                <c:pt idx="11140">
                  <c:v>5.1780231164100003</c:v>
                </c:pt>
                <c:pt idx="11141">
                  <c:v>5.4022120338599997</c:v>
                </c:pt>
                <c:pt idx="11142">
                  <c:v>5.1198982420399997</c:v>
                </c:pt>
                <c:pt idx="11143">
                  <c:v>5.3591761798400004</c:v>
                </c:pt>
                <c:pt idx="11144">
                  <c:v>5.5956826729199998</c:v>
                </c:pt>
                <c:pt idx="11145">
                  <c:v>5.6048192882099999</c:v>
                </c:pt>
                <c:pt idx="11146">
                  <c:v>5.5633296885799997</c:v>
                </c:pt>
                <c:pt idx="11147">
                  <c:v>5.6048192882099999</c:v>
                </c:pt>
                <c:pt idx="11148">
                  <c:v>5.2984389699700003</c:v>
                </c:pt>
                <c:pt idx="11149">
                  <c:v>5.3945880109099997</c:v>
                </c:pt>
                <c:pt idx="11150">
                  <c:v>5.0885770615699997</c:v>
                </c:pt>
                <c:pt idx="11151">
                  <c:v>5.0195532260200002</c:v>
                </c:pt>
                <c:pt idx="11152">
                  <c:v>5.26502491919</c:v>
                </c:pt>
                <c:pt idx="11153">
                  <c:v>5.60907355263</c:v>
                </c:pt>
                <c:pt idx="11154">
                  <c:v>5.5877827361600003</c:v>
                </c:pt>
                <c:pt idx="11155">
                  <c:v>5.5811994183899998</c:v>
                </c:pt>
                <c:pt idx="11156">
                  <c:v>5.2979369224499999</c:v>
                </c:pt>
                <c:pt idx="11157">
                  <c:v>5.5390165785000001</c:v>
                </c:pt>
                <c:pt idx="11158">
                  <c:v>5.4074493664299998</c:v>
                </c:pt>
                <c:pt idx="11159">
                  <c:v>5.5414489146600001</c:v>
                </c:pt>
                <c:pt idx="11160">
                  <c:v>5.2331672763499997</c:v>
                </c:pt>
                <c:pt idx="11161">
                  <c:v>5.1899809003100001</c:v>
                </c:pt>
                <c:pt idx="11162">
                  <c:v>5.0437455257800003</c:v>
                </c:pt>
                <c:pt idx="11163">
                  <c:v>5.4668149769400003</c:v>
                </c:pt>
                <c:pt idx="11164">
                  <c:v>5.4086282585100003</c:v>
                </c:pt>
                <c:pt idx="11165">
                  <c:v>5.1406749924800001</c:v>
                </c:pt>
                <c:pt idx="11166">
                  <c:v>5.0756842755199996</c:v>
                </c:pt>
                <c:pt idx="11167">
                  <c:v>5.0216396514900001</c:v>
                </c:pt>
                <c:pt idx="11168">
                  <c:v>5.5593474301699999</c:v>
                </c:pt>
                <c:pt idx="11169">
                  <c:v>5.0539485884199999</c:v>
                </c:pt>
                <c:pt idx="11170">
                  <c:v>5.1390659732600001</c:v>
                </c:pt>
                <c:pt idx="11171">
                  <c:v>5.6022917593099999</c:v>
                </c:pt>
                <c:pt idx="11172">
                  <c:v>5.2617865779799997</c:v>
                </c:pt>
                <c:pt idx="11173">
                  <c:v>5.2069536003600003</c:v>
                </c:pt>
                <c:pt idx="11174">
                  <c:v>5.34697869742</c:v>
                </c:pt>
                <c:pt idx="11175">
                  <c:v>5.5582413216399997</c:v>
                </c:pt>
                <c:pt idx="11176">
                  <c:v>5.1937704742699999</c:v>
                </c:pt>
                <c:pt idx="11177">
                  <c:v>5.3778644269999996</c:v>
                </c:pt>
                <c:pt idx="11178">
                  <c:v>5.2816543641499996</c:v>
                </c:pt>
                <c:pt idx="11179">
                  <c:v>5.2270786574699999</c:v>
                </c:pt>
                <c:pt idx="11180">
                  <c:v>5.1749519670000002</c:v>
                </c:pt>
                <c:pt idx="11181">
                  <c:v>5.5835687354300001</c:v>
                </c:pt>
                <c:pt idx="11182">
                  <c:v>5.0539485884199999</c:v>
                </c:pt>
                <c:pt idx="11183">
                  <c:v>5.0539485884199999</c:v>
                </c:pt>
                <c:pt idx="11184">
                  <c:v>5.3332688574200002</c:v>
                </c:pt>
                <c:pt idx="11185">
                  <c:v>5.0533508307300004</c:v>
                </c:pt>
                <c:pt idx="11186">
                  <c:v>5.2687296887799997</c:v>
                </c:pt>
                <c:pt idx="11187">
                  <c:v>5.1300152131600001</c:v>
                </c:pt>
                <c:pt idx="11188">
                  <c:v>5.4662638253800004</c:v>
                </c:pt>
                <c:pt idx="11189">
                  <c:v>5.0216396514900001</c:v>
                </c:pt>
                <c:pt idx="11190">
                  <c:v>5.1898246185300003</c:v>
                </c:pt>
                <c:pt idx="11191">
                  <c:v>5.1387703460500003</c:v>
                </c:pt>
                <c:pt idx="11192">
                  <c:v>5.3022830375099996</c:v>
                </c:pt>
                <c:pt idx="11193">
                  <c:v>5.0195532260200002</c:v>
                </c:pt>
                <c:pt idx="11194">
                  <c:v>5.47052093881</c:v>
                </c:pt>
                <c:pt idx="11195">
                  <c:v>5.3559100046700001</c:v>
                </c:pt>
                <c:pt idx="11196">
                  <c:v>5.2496107913100003</c:v>
                </c:pt>
                <c:pt idx="11197">
                  <c:v>5.3563956937699997</c:v>
                </c:pt>
                <c:pt idx="11198">
                  <c:v>5.4115409705899999</c:v>
                </c:pt>
                <c:pt idx="11199">
                  <c:v>5.0761464786100001</c:v>
                </c:pt>
                <c:pt idx="11200">
                  <c:v>5.3613550055600001</c:v>
                </c:pt>
                <c:pt idx="11201">
                  <c:v>5.2611688084699999</c:v>
                </c:pt>
                <c:pt idx="11202">
                  <c:v>5.2461126339500002</c:v>
                </c:pt>
                <c:pt idx="11203">
                  <c:v>5.1449293136499996</c:v>
                </c:pt>
                <c:pt idx="11204">
                  <c:v>5.3644633046300001</c:v>
                </c:pt>
                <c:pt idx="11205">
                  <c:v>5.1070630829899999</c:v>
                </c:pt>
                <c:pt idx="11206">
                  <c:v>5.0297136977000001</c:v>
                </c:pt>
                <c:pt idx="11207">
                  <c:v>5.0496661071100002</c:v>
                </c:pt>
                <c:pt idx="11208">
                  <c:v>5.3562591495699996</c:v>
                </c:pt>
                <c:pt idx="11209">
                  <c:v>5.0741287435200002</c:v>
                </c:pt>
                <c:pt idx="11210">
                  <c:v>5.5713386912800003</c:v>
                </c:pt>
                <c:pt idx="11211">
                  <c:v>5.4956586283100002</c:v>
                </c:pt>
                <c:pt idx="11212">
                  <c:v>5.2270786574699999</c:v>
                </c:pt>
                <c:pt idx="11213">
                  <c:v>5.4950287917800003</c:v>
                </c:pt>
                <c:pt idx="11214">
                  <c:v>5.4749309181600001</c:v>
                </c:pt>
                <c:pt idx="11215">
                  <c:v>5.1074539339799996</c:v>
                </c:pt>
                <c:pt idx="11216">
                  <c:v>5.2839333680999996</c:v>
                </c:pt>
                <c:pt idx="11217">
                  <c:v>5.1050783594200002</c:v>
                </c:pt>
                <c:pt idx="11218">
                  <c:v>5.5511917491</c:v>
                </c:pt>
                <c:pt idx="11219">
                  <c:v>5.1843685990399999</c:v>
                </c:pt>
                <c:pt idx="11220">
                  <c:v>5.1730069864799999</c:v>
                </c:pt>
                <c:pt idx="11221">
                  <c:v>5.3437613066800003</c:v>
                </c:pt>
                <c:pt idx="11222">
                  <c:v>5.5886961701300004</c:v>
                </c:pt>
                <c:pt idx="11223">
                  <c:v>5.39514441687</c:v>
                </c:pt>
                <c:pt idx="11224">
                  <c:v>5.5993621330799996</c:v>
                </c:pt>
                <c:pt idx="11225">
                  <c:v>5.3053022374400003</c:v>
                </c:pt>
                <c:pt idx="11226">
                  <c:v>5.4807673037900004</c:v>
                </c:pt>
                <c:pt idx="11227">
                  <c:v>5.3747288826000004</c:v>
                </c:pt>
                <c:pt idx="11228">
                  <c:v>5.5852335183899999</c:v>
                </c:pt>
                <c:pt idx="11229">
                  <c:v>5.6170495783099996</c:v>
                </c:pt>
                <c:pt idx="11230">
                  <c:v>5.6186043991099996</c:v>
                </c:pt>
                <c:pt idx="11231">
                  <c:v>5.2398935147100003</c:v>
                </c:pt>
                <c:pt idx="11232">
                  <c:v>5.4611059180300003</c:v>
                </c:pt>
                <c:pt idx="11233">
                  <c:v>5.2180521504400001</c:v>
                </c:pt>
                <c:pt idx="11234">
                  <c:v>5.0342922595999999</c:v>
                </c:pt>
                <c:pt idx="11235">
                  <c:v>5.5811994183899998</c:v>
                </c:pt>
                <c:pt idx="11236">
                  <c:v>5.2235536825800004</c:v>
                </c:pt>
                <c:pt idx="11237">
                  <c:v>5.0825342291100002</c:v>
                </c:pt>
                <c:pt idx="11238">
                  <c:v>5.1793158753400004</c:v>
                </c:pt>
                <c:pt idx="11239">
                  <c:v>5.3644633046300001</c:v>
                </c:pt>
                <c:pt idx="11240">
                  <c:v>5.2114714044500001</c:v>
                </c:pt>
                <c:pt idx="11241">
                  <c:v>5.0464328072600004</c:v>
                </c:pt>
                <c:pt idx="11242">
                  <c:v>5.2910276663599998</c:v>
                </c:pt>
                <c:pt idx="11243">
                  <c:v>5.4332112660999998</c:v>
                </c:pt>
                <c:pt idx="11244">
                  <c:v>5.2915184022500004</c:v>
                </c:pt>
                <c:pt idx="11245">
                  <c:v>5.1045167224699997</c:v>
                </c:pt>
                <c:pt idx="11246">
                  <c:v>5.6114127827600004</c:v>
                </c:pt>
                <c:pt idx="11247">
                  <c:v>5.4950287917800003</c:v>
                </c:pt>
                <c:pt idx="11248">
                  <c:v>5.4916423770799998</c:v>
                </c:pt>
                <c:pt idx="11249">
                  <c:v>5.5497978029499997</c:v>
                </c:pt>
                <c:pt idx="11250">
                  <c:v>5.3191890015899999</c:v>
                </c:pt>
                <c:pt idx="11251">
                  <c:v>5.1665035711899998</c:v>
                </c:pt>
                <c:pt idx="11252">
                  <c:v>5.2595791585900002</c:v>
                </c:pt>
                <c:pt idx="11253">
                  <c:v>5.5878679913199996</c:v>
                </c:pt>
                <c:pt idx="11254">
                  <c:v>5.1488078000000002</c:v>
                </c:pt>
                <c:pt idx="11255">
                  <c:v>5.0547262455400004</c:v>
                </c:pt>
                <c:pt idx="11256">
                  <c:v>5.3202169650200002</c:v>
                </c:pt>
                <c:pt idx="11257">
                  <c:v>5.4440980763200004</c:v>
                </c:pt>
                <c:pt idx="11258">
                  <c:v>5.2331672763499997</c:v>
                </c:pt>
                <c:pt idx="11259">
                  <c:v>5.1353604266500001</c:v>
                </c:pt>
                <c:pt idx="11260">
                  <c:v>5.0828205241599997</c:v>
                </c:pt>
                <c:pt idx="11261">
                  <c:v>5.4778847478500001</c:v>
                </c:pt>
                <c:pt idx="11262">
                  <c:v>5.2883702242300004</c:v>
                </c:pt>
                <c:pt idx="11263">
                  <c:v>5.2534353727500003</c:v>
                </c:pt>
                <c:pt idx="11264">
                  <c:v>5.4916423770799998</c:v>
                </c:pt>
                <c:pt idx="11265">
                  <c:v>5.0230094488399999</c:v>
                </c:pt>
                <c:pt idx="11266">
                  <c:v>5.1898246185300003</c:v>
                </c:pt>
                <c:pt idx="11267">
                  <c:v>5.4181204268099998</c:v>
                </c:pt>
                <c:pt idx="11268">
                  <c:v>5.3419704073199998</c:v>
                </c:pt>
                <c:pt idx="11269">
                  <c:v>5.2522273983599996</c:v>
                </c:pt>
                <c:pt idx="11270">
                  <c:v>5.2096326999900002</c:v>
                </c:pt>
                <c:pt idx="11271">
                  <c:v>5.3317800214500002</c:v>
                </c:pt>
                <c:pt idx="11272">
                  <c:v>5.0458823552099998</c:v>
                </c:pt>
                <c:pt idx="11273">
                  <c:v>5.2058667308600004</c:v>
                </c:pt>
                <c:pt idx="11274">
                  <c:v>5.4246767807999996</c:v>
                </c:pt>
                <c:pt idx="11275">
                  <c:v>5.0798407156899996</c:v>
                </c:pt>
                <c:pt idx="11276">
                  <c:v>5.1899809003100001</c:v>
                </c:pt>
                <c:pt idx="11277">
                  <c:v>5.0566670697399996</c:v>
                </c:pt>
                <c:pt idx="11278">
                  <c:v>5.53530595319</c:v>
                </c:pt>
                <c:pt idx="11279">
                  <c:v>5.4880408798399998</c:v>
                </c:pt>
                <c:pt idx="11280">
                  <c:v>5.4995230033300002</c:v>
                </c:pt>
                <c:pt idx="11281">
                  <c:v>5.5790872413699999</c:v>
                </c:pt>
                <c:pt idx="11282">
                  <c:v>5.2910276663599998</c:v>
                </c:pt>
                <c:pt idx="11283">
                  <c:v>5.0296798406200001</c:v>
                </c:pt>
                <c:pt idx="11284">
                  <c:v>5.0935899029199998</c:v>
                </c:pt>
                <c:pt idx="11285">
                  <c:v>5.34412804882</c:v>
                </c:pt>
                <c:pt idx="11286">
                  <c:v>5.47064758404</c:v>
                </c:pt>
                <c:pt idx="11287">
                  <c:v>5.1922654935699999</c:v>
                </c:pt>
                <c:pt idx="11288">
                  <c:v>5.3022830375099996</c:v>
                </c:pt>
                <c:pt idx="11289">
                  <c:v>5.59334505037</c:v>
                </c:pt>
                <c:pt idx="11290">
                  <c:v>5.3198608046300002</c:v>
                </c:pt>
                <c:pt idx="11291">
                  <c:v>5.3365030201800003</c:v>
                </c:pt>
                <c:pt idx="11292">
                  <c:v>5.3355660358500003</c:v>
                </c:pt>
                <c:pt idx="11293">
                  <c:v>5.3563956937699997</c:v>
                </c:pt>
                <c:pt idx="11294">
                  <c:v>5.6144787578099997</c:v>
                </c:pt>
                <c:pt idx="11295">
                  <c:v>5.2885142035400001</c:v>
                </c:pt>
                <c:pt idx="11296">
                  <c:v>5.0833557194100001</c:v>
                </c:pt>
                <c:pt idx="11297">
                  <c:v>5.1506369753100003</c:v>
                </c:pt>
                <c:pt idx="11298">
                  <c:v>5.6079341291200002</c:v>
                </c:pt>
                <c:pt idx="11299">
                  <c:v>5.5218278389900002</c:v>
                </c:pt>
                <c:pt idx="11300">
                  <c:v>5.3364366676900001</c:v>
                </c:pt>
                <c:pt idx="11301">
                  <c:v>5.0542950068600003</c:v>
                </c:pt>
                <c:pt idx="11302">
                  <c:v>5.6114127827600004</c:v>
                </c:pt>
                <c:pt idx="11303">
                  <c:v>5.1333123162099996</c:v>
                </c:pt>
                <c:pt idx="11304">
                  <c:v>5.2826785911299998</c:v>
                </c:pt>
                <c:pt idx="11305">
                  <c:v>5.3666504054799997</c:v>
                </c:pt>
                <c:pt idx="11306">
                  <c:v>5.6193826227099999</c:v>
                </c:pt>
                <c:pt idx="11307">
                  <c:v>5.58334564905</c:v>
                </c:pt>
                <c:pt idx="11308">
                  <c:v>5.5925813566800002</c:v>
                </c:pt>
                <c:pt idx="11309">
                  <c:v>5.2534353727500003</c:v>
                </c:pt>
                <c:pt idx="11310">
                  <c:v>5.0230777827399997</c:v>
                </c:pt>
                <c:pt idx="11311">
                  <c:v>5.5963322231200001</c:v>
                </c:pt>
                <c:pt idx="11312">
                  <c:v>5.1493108786799997</c:v>
                </c:pt>
                <c:pt idx="11313">
                  <c:v>5.1997695191900002</c:v>
                </c:pt>
                <c:pt idx="11314">
                  <c:v>5.4909583877700001</c:v>
                </c:pt>
                <c:pt idx="11315">
                  <c:v>5.06372383269</c:v>
                </c:pt>
                <c:pt idx="11316">
                  <c:v>5.4360827622099999</c:v>
                </c:pt>
                <c:pt idx="11317">
                  <c:v>5.2223555919400004</c:v>
                </c:pt>
                <c:pt idx="11318">
                  <c:v>5.3644633046300001</c:v>
                </c:pt>
                <c:pt idx="11319">
                  <c:v>5.3475731598199996</c:v>
                </c:pt>
                <c:pt idx="11320">
                  <c:v>5.3584371542999998</c:v>
                </c:pt>
                <c:pt idx="11321">
                  <c:v>5.0743158894100002</c:v>
                </c:pt>
                <c:pt idx="11322">
                  <c:v>5.4259075464500004</c:v>
                </c:pt>
                <c:pt idx="11323">
                  <c:v>5.4159881079799996</c:v>
                </c:pt>
                <c:pt idx="11324">
                  <c:v>5.4264309339499999</c:v>
                </c:pt>
                <c:pt idx="11325">
                  <c:v>5.3355412438799998</c:v>
                </c:pt>
                <c:pt idx="11326">
                  <c:v>5.5983804818999996</c:v>
                </c:pt>
                <c:pt idx="11327">
                  <c:v>5.5072484343400001</c:v>
                </c:pt>
                <c:pt idx="11328">
                  <c:v>5.4662394684100004</c:v>
                </c:pt>
                <c:pt idx="11329">
                  <c:v>5.1276941489599999</c:v>
                </c:pt>
                <c:pt idx="11330">
                  <c:v>5.32284114518</c:v>
                </c:pt>
                <c:pt idx="11331">
                  <c:v>5.5156651869499997</c:v>
                </c:pt>
                <c:pt idx="11332">
                  <c:v>5.5146345906400001</c:v>
                </c:pt>
                <c:pt idx="11333">
                  <c:v>5.6171038252000001</c:v>
                </c:pt>
                <c:pt idx="11334">
                  <c:v>5.5035186342699998</c:v>
                </c:pt>
                <c:pt idx="11335">
                  <c:v>5.5995744642299998</c:v>
                </c:pt>
                <c:pt idx="11336">
                  <c:v>5.5764847123100001</c:v>
                </c:pt>
                <c:pt idx="11337">
                  <c:v>5.0177666922900004</c:v>
                </c:pt>
                <c:pt idx="11338">
                  <c:v>5.22289915078</c:v>
                </c:pt>
                <c:pt idx="11339">
                  <c:v>5.1373246402000001</c:v>
                </c:pt>
                <c:pt idx="11340">
                  <c:v>5.1300152131600001</c:v>
                </c:pt>
                <c:pt idx="11341">
                  <c:v>5.0440911793899996</c:v>
                </c:pt>
                <c:pt idx="11342">
                  <c:v>5.0316397792999998</c:v>
                </c:pt>
                <c:pt idx="11343">
                  <c:v>5.1399732974400001</c:v>
                </c:pt>
                <c:pt idx="11344">
                  <c:v>5.1684245627700003</c:v>
                </c:pt>
                <c:pt idx="11345">
                  <c:v>5.1710560909399996</c:v>
                </c:pt>
                <c:pt idx="11346">
                  <c:v>5.5993621330799996</c:v>
                </c:pt>
                <c:pt idx="11347">
                  <c:v>5.2364519359699999</c:v>
                </c:pt>
                <c:pt idx="11348">
                  <c:v>5.62083305178</c:v>
                </c:pt>
                <c:pt idx="11349">
                  <c:v>5.3092826434399996</c:v>
                </c:pt>
                <c:pt idx="11350">
                  <c:v>5.3037205350900001</c:v>
                </c:pt>
                <c:pt idx="11351">
                  <c:v>5.5009915914</c:v>
                </c:pt>
                <c:pt idx="11352">
                  <c:v>5.2197150274900004</c:v>
                </c:pt>
                <c:pt idx="11353">
                  <c:v>5.58267172557</c:v>
                </c:pt>
                <c:pt idx="11354">
                  <c:v>5.15055940438</c:v>
                </c:pt>
                <c:pt idx="11355">
                  <c:v>5.4018201113800002</c:v>
                </c:pt>
                <c:pt idx="11356">
                  <c:v>5.5004006839599997</c:v>
                </c:pt>
                <c:pt idx="11357">
                  <c:v>5.1094981903900001</c:v>
                </c:pt>
                <c:pt idx="11358">
                  <c:v>5.5331683177100004</c:v>
                </c:pt>
                <c:pt idx="11359">
                  <c:v>5.0539485884199999</c:v>
                </c:pt>
                <c:pt idx="11360">
                  <c:v>5.4039062770699999</c:v>
                </c:pt>
                <c:pt idx="11361">
                  <c:v>5.28925879203</c:v>
                </c:pt>
                <c:pt idx="11362">
                  <c:v>5.3583746737800002</c:v>
                </c:pt>
                <c:pt idx="11363">
                  <c:v>5.33122917729</c:v>
                </c:pt>
                <c:pt idx="11364">
                  <c:v>5.4506649029299998</c:v>
                </c:pt>
                <c:pt idx="11365">
                  <c:v>5.4537243876800003</c:v>
                </c:pt>
                <c:pt idx="11366">
                  <c:v>5.0218573335299999</c:v>
                </c:pt>
                <c:pt idx="11367">
                  <c:v>5.2732447982500004</c:v>
                </c:pt>
                <c:pt idx="11368">
                  <c:v>5.3361881712199999</c:v>
                </c:pt>
                <c:pt idx="11369">
                  <c:v>5.1045167224699997</c:v>
                </c:pt>
                <c:pt idx="11370">
                  <c:v>5.2206695199000004</c:v>
                </c:pt>
                <c:pt idx="11371">
                  <c:v>5.5633296885799997</c:v>
                </c:pt>
                <c:pt idx="11372">
                  <c:v>5.5992721655800004</c:v>
                </c:pt>
                <c:pt idx="11373">
                  <c:v>5.0808563770499999</c:v>
                </c:pt>
                <c:pt idx="11374">
                  <c:v>5.2722856648200001</c:v>
                </c:pt>
                <c:pt idx="11375">
                  <c:v>5.3563956937699997</c:v>
                </c:pt>
                <c:pt idx="11376">
                  <c:v>5.0637253983099999</c:v>
                </c:pt>
                <c:pt idx="11377">
                  <c:v>5.1386728023900003</c:v>
                </c:pt>
                <c:pt idx="11378">
                  <c:v>5.19734334308</c:v>
                </c:pt>
                <c:pt idx="11379">
                  <c:v>5.4584346679699998</c:v>
                </c:pt>
                <c:pt idx="11380">
                  <c:v>5.4382398971099999</c:v>
                </c:pt>
                <c:pt idx="11381">
                  <c:v>5.4624089312499997</c:v>
                </c:pt>
                <c:pt idx="11382">
                  <c:v>5.1330423937200003</c:v>
                </c:pt>
                <c:pt idx="11383">
                  <c:v>5.0645795176700004</c:v>
                </c:pt>
                <c:pt idx="11384">
                  <c:v>5.0171193918599997</c:v>
                </c:pt>
                <c:pt idx="11385">
                  <c:v>5.2439680864199998</c:v>
                </c:pt>
                <c:pt idx="11386">
                  <c:v>5.5095129605100004</c:v>
                </c:pt>
                <c:pt idx="11387">
                  <c:v>5.5072659107300002</c:v>
                </c:pt>
                <c:pt idx="11388">
                  <c:v>5.2446644077200002</c:v>
                </c:pt>
                <c:pt idx="11389">
                  <c:v>5.1621851619200001</c:v>
                </c:pt>
                <c:pt idx="11390">
                  <c:v>5.6114127827600004</c:v>
                </c:pt>
                <c:pt idx="11391">
                  <c:v>5.5675103754700004</c:v>
                </c:pt>
                <c:pt idx="11392">
                  <c:v>5.3939681867899996</c:v>
                </c:pt>
                <c:pt idx="11393">
                  <c:v>5.3908933235100003</c:v>
                </c:pt>
                <c:pt idx="11394">
                  <c:v>5.1387703460500003</c:v>
                </c:pt>
                <c:pt idx="11395">
                  <c:v>5.2215477007400004</c:v>
                </c:pt>
                <c:pt idx="11396">
                  <c:v>5.5826992648499996</c:v>
                </c:pt>
                <c:pt idx="11397">
                  <c:v>5.3118246889299998</c:v>
                </c:pt>
                <c:pt idx="11398">
                  <c:v>5.11097710619</c:v>
                </c:pt>
                <c:pt idx="11399">
                  <c:v>5.5378712929400002</c:v>
                </c:pt>
                <c:pt idx="11400">
                  <c:v>5.5993621330799996</c:v>
                </c:pt>
                <c:pt idx="11401">
                  <c:v>5.0132770995299998</c:v>
                </c:pt>
                <c:pt idx="11402">
                  <c:v>5.2047006937000004</c:v>
                </c:pt>
                <c:pt idx="11403">
                  <c:v>5.4101589519999997</c:v>
                </c:pt>
                <c:pt idx="11404">
                  <c:v>5.1443131555699999</c:v>
                </c:pt>
                <c:pt idx="11405">
                  <c:v>5.1839654911500004</c:v>
                </c:pt>
                <c:pt idx="11406">
                  <c:v>5.2609453012099996</c:v>
                </c:pt>
                <c:pt idx="11407">
                  <c:v>5.1734210131999996</c:v>
                </c:pt>
                <c:pt idx="11408">
                  <c:v>5.3583746737800002</c:v>
                </c:pt>
                <c:pt idx="11409">
                  <c:v>5.1709714890300003</c:v>
                </c:pt>
                <c:pt idx="11410">
                  <c:v>5.2219817858399997</c:v>
                </c:pt>
                <c:pt idx="11411">
                  <c:v>5.0437476429399997</c:v>
                </c:pt>
                <c:pt idx="11412">
                  <c:v>5.0406599768599998</c:v>
                </c:pt>
                <c:pt idx="11413">
                  <c:v>5.5225286172699999</c:v>
                </c:pt>
                <c:pt idx="11414">
                  <c:v>5.3057357206600004</c:v>
                </c:pt>
                <c:pt idx="11415">
                  <c:v>5.4074493664299998</c:v>
                </c:pt>
                <c:pt idx="11416">
                  <c:v>5.2397038282399997</c:v>
                </c:pt>
                <c:pt idx="11417">
                  <c:v>5.5009915914</c:v>
                </c:pt>
                <c:pt idx="11418">
                  <c:v>5.0236417061500003</c:v>
                </c:pt>
                <c:pt idx="11419">
                  <c:v>5.5964417413899996</c:v>
                </c:pt>
                <c:pt idx="11420">
                  <c:v>5.5757948427799997</c:v>
                </c:pt>
                <c:pt idx="11421">
                  <c:v>5.4440980763200004</c:v>
                </c:pt>
                <c:pt idx="11422">
                  <c:v>5.2687296887799997</c:v>
                </c:pt>
                <c:pt idx="11423">
                  <c:v>5.5362608824199997</c:v>
                </c:pt>
                <c:pt idx="11424">
                  <c:v>5.5393075665999998</c:v>
                </c:pt>
                <c:pt idx="11425">
                  <c:v>5.3171824076599998</c:v>
                </c:pt>
                <c:pt idx="11426">
                  <c:v>5.3882633494899999</c:v>
                </c:pt>
                <c:pt idx="11427">
                  <c:v>5.2822489314199998</c:v>
                </c:pt>
                <c:pt idx="11428">
                  <c:v>5.4043457998099997</c:v>
                </c:pt>
                <c:pt idx="11429">
                  <c:v>5.5114232273199999</c:v>
                </c:pt>
                <c:pt idx="11430">
                  <c:v>5.42260312222</c:v>
                </c:pt>
                <c:pt idx="11431">
                  <c:v>5.3335808586700004</c:v>
                </c:pt>
                <c:pt idx="11432">
                  <c:v>5.3033605751800001</c:v>
                </c:pt>
                <c:pt idx="11433">
                  <c:v>5.2892278907200003</c:v>
                </c:pt>
                <c:pt idx="11434">
                  <c:v>5.0761464786100001</c:v>
                </c:pt>
                <c:pt idx="11435">
                  <c:v>5.4355779373699997</c:v>
                </c:pt>
                <c:pt idx="11436">
                  <c:v>5.1056905087200004</c:v>
                </c:pt>
                <c:pt idx="11437">
                  <c:v>5.49832195743</c:v>
                </c:pt>
                <c:pt idx="11438">
                  <c:v>5.1730069864799999</c:v>
                </c:pt>
                <c:pt idx="11439">
                  <c:v>5.0798407156899996</c:v>
                </c:pt>
                <c:pt idx="11440">
                  <c:v>5.3419704073199998</c:v>
                </c:pt>
                <c:pt idx="11441">
                  <c:v>5.4609797717999999</c:v>
                </c:pt>
                <c:pt idx="11442">
                  <c:v>5.3591761798400004</c:v>
                </c:pt>
                <c:pt idx="11443">
                  <c:v>5.1793158753400004</c:v>
                </c:pt>
                <c:pt idx="11444">
                  <c:v>5.3531982252499999</c:v>
                </c:pt>
                <c:pt idx="11445">
                  <c:v>5.16066414351</c:v>
                </c:pt>
                <c:pt idx="11446">
                  <c:v>5.3365030201800003</c:v>
                </c:pt>
                <c:pt idx="11447">
                  <c:v>5.0297136977000001</c:v>
                </c:pt>
                <c:pt idx="11448">
                  <c:v>5.1330423937200003</c:v>
                </c:pt>
                <c:pt idx="11449">
                  <c:v>5.2732447982500004</c:v>
                </c:pt>
                <c:pt idx="11450">
                  <c:v>5.0174028373399997</c:v>
                </c:pt>
                <c:pt idx="11451">
                  <c:v>5.6144787578099997</c:v>
                </c:pt>
                <c:pt idx="11452">
                  <c:v>5.15226999303</c:v>
                </c:pt>
                <c:pt idx="11453">
                  <c:v>5.3467947705599999</c:v>
                </c:pt>
                <c:pt idx="11454">
                  <c:v>5.5355516429999998</c:v>
                </c:pt>
                <c:pt idx="11455">
                  <c:v>5.1937704742699999</c:v>
                </c:pt>
                <c:pt idx="11456">
                  <c:v>5.1730069864799999</c:v>
                </c:pt>
                <c:pt idx="11457">
                  <c:v>5.3919879951</c:v>
                </c:pt>
                <c:pt idx="11458">
                  <c:v>5.3361881712199999</c:v>
                </c:pt>
                <c:pt idx="11459">
                  <c:v>5.5307424529600002</c:v>
                </c:pt>
                <c:pt idx="11460">
                  <c:v>5.4687910233899997</c:v>
                </c:pt>
                <c:pt idx="11461">
                  <c:v>5.0458823552099998</c:v>
                </c:pt>
                <c:pt idx="11462">
                  <c:v>5.51745364754</c:v>
                </c:pt>
                <c:pt idx="11463">
                  <c:v>5.3705894613699998</c:v>
                </c:pt>
                <c:pt idx="11464">
                  <c:v>5.4218676997099999</c:v>
                </c:pt>
                <c:pt idx="11465">
                  <c:v>5.58267172557</c:v>
                </c:pt>
                <c:pt idx="11466">
                  <c:v>5.0437476429399997</c:v>
                </c:pt>
                <c:pt idx="11467">
                  <c:v>5.6171038252000001</c:v>
                </c:pt>
                <c:pt idx="11468">
                  <c:v>5.2233353494800001</c:v>
                </c:pt>
                <c:pt idx="11469">
                  <c:v>5.5713386912800003</c:v>
                </c:pt>
                <c:pt idx="11470">
                  <c:v>5.2908083329400002</c:v>
                </c:pt>
                <c:pt idx="11471">
                  <c:v>5.1210402659399996</c:v>
                </c:pt>
                <c:pt idx="11472">
                  <c:v>5.0400872987599996</c:v>
                </c:pt>
                <c:pt idx="11473">
                  <c:v>5.5049001903399999</c:v>
                </c:pt>
                <c:pt idx="11474">
                  <c:v>5.0803878982199997</c:v>
                </c:pt>
                <c:pt idx="11475">
                  <c:v>5.3919879951</c:v>
                </c:pt>
                <c:pt idx="11476">
                  <c:v>5.4611629215599997</c:v>
                </c:pt>
                <c:pt idx="11477">
                  <c:v>5.4174174182300003</c:v>
                </c:pt>
                <c:pt idx="11478">
                  <c:v>5.1998430785099998</c:v>
                </c:pt>
                <c:pt idx="11479">
                  <c:v>5.0230777827399997</c:v>
                </c:pt>
                <c:pt idx="11480">
                  <c:v>5.5009915914</c:v>
                </c:pt>
                <c:pt idx="11481">
                  <c:v>5.3419704073199998</c:v>
                </c:pt>
                <c:pt idx="11482">
                  <c:v>5.4880408798399998</c:v>
                </c:pt>
                <c:pt idx="11483">
                  <c:v>5.4456943771799997</c:v>
                </c:pt>
                <c:pt idx="11484">
                  <c:v>5.1637288613300001</c:v>
                </c:pt>
                <c:pt idx="11485">
                  <c:v>5.3563956937699997</c:v>
                </c:pt>
                <c:pt idx="11486">
                  <c:v>5.5268105814900004</c:v>
                </c:pt>
                <c:pt idx="11487">
                  <c:v>5.1094981903900001</c:v>
                </c:pt>
                <c:pt idx="11488">
                  <c:v>5.23937748055</c:v>
                </c:pt>
                <c:pt idx="11489">
                  <c:v>5.1665035711899998</c:v>
                </c:pt>
                <c:pt idx="11490">
                  <c:v>5.5189879143800002</c:v>
                </c:pt>
                <c:pt idx="11491">
                  <c:v>5.1493108786799997</c:v>
                </c:pt>
                <c:pt idx="11492">
                  <c:v>5.6076928749299997</c:v>
                </c:pt>
                <c:pt idx="11493">
                  <c:v>5.1060431858399999</c:v>
                </c:pt>
                <c:pt idx="11494">
                  <c:v>5.3730651870299999</c:v>
                </c:pt>
                <c:pt idx="11495">
                  <c:v>5.1306124979199996</c:v>
                </c:pt>
                <c:pt idx="11496">
                  <c:v>5.2272919304799998</c:v>
                </c:pt>
                <c:pt idx="11497">
                  <c:v>5.5305679673599997</c:v>
                </c:pt>
                <c:pt idx="11498">
                  <c:v>5.4083125970400001</c:v>
                </c:pt>
                <c:pt idx="11499">
                  <c:v>5.36330263361</c:v>
                </c:pt>
                <c:pt idx="11500">
                  <c:v>5.4043457998099997</c:v>
                </c:pt>
                <c:pt idx="11501">
                  <c:v>5.3099208085400003</c:v>
                </c:pt>
                <c:pt idx="11502">
                  <c:v>5.1997695191900002</c:v>
                </c:pt>
                <c:pt idx="11503">
                  <c:v>5.1306124979199996</c:v>
                </c:pt>
                <c:pt idx="11504">
                  <c:v>5.2768874833000003</c:v>
                </c:pt>
                <c:pt idx="11505">
                  <c:v>5.2408398621999996</c:v>
                </c:pt>
                <c:pt idx="11506">
                  <c:v>5.3095069597800002</c:v>
                </c:pt>
                <c:pt idx="11507">
                  <c:v>5.3710933976400002</c:v>
                </c:pt>
                <c:pt idx="11508">
                  <c:v>5.5878679913199996</c:v>
                </c:pt>
                <c:pt idx="11509">
                  <c:v>5.2460768372600004</c:v>
                </c:pt>
                <c:pt idx="11510">
                  <c:v>5.1399732974400001</c:v>
                </c:pt>
                <c:pt idx="11511">
                  <c:v>5.0806511051700003</c:v>
                </c:pt>
                <c:pt idx="11512">
                  <c:v>5.6079341291200002</c:v>
                </c:pt>
                <c:pt idx="11513">
                  <c:v>5.1330423937200003</c:v>
                </c:pt>
                <c:pt idx="11514">
                  <c:v>5.4376969480600001</c:v>
                </c:pt>
                <c:pt idx="11515">
                  <c:v>5.07620124453</c:v>
                </c:pt>
                <c:pt idx="11516">
                  <c:v>5.0186765094699997</c:v>
                </c:pt>
                <c:pt idx="11517">
                  <c:v>5.2357734266099998</c:v>
                </c:pt>
                <c:pt idx="11518">
                  <c:v>5.21418139801</c:v>
                </c:pt>
                <c:pt idx="11519">
                  <c:v>5.5886961701300004</c:v>
                </c:pt>
                <c:pt idx="11520">
                  <c:v>5.4648148871200002</c:v>
                </c:pt>
                <c:pt idx="11521">
                  <c:v>5.5773719746300001</c:v>
                </c:pt>
                <c:pt idx="11522">
                  <c:v>5.0648689438399996</c:v>
                </c:pt>
                <c:pt idx="11523">
                  <c:v>5.1084320061800002</c:v>
                </c:pt>
                <c:pt idx="11524">
                  <c:v>5.3778644269999996</c:v>
                </c:pt>
                <c:pt idx="11525">
                  <c:v>5.1084320061800002</c:v>
                </c:pt>
                <c:pt idx="11526">
                  <c:v>5.1070630829899999</c:v>
                </c:pt>
                <c:pt idx="11527">
                  <c:v>5.4923916583699999</c:v>
                </c:pt>
                <c:pt idx="11528">
                  <c:v>5.2982207242600001</c:v>
                </c:pt>
                <c:pt idx="11529">
                  <c:v>5.1386728023900003</c:v>
                </c:pt>
                <c:pt idx="11530">
                  <c:v>5.31526210006</c:v>
                </c:pt>
                <c:pt idx="11531">
                  <c:v>5.4956586283100002</c:v>
                </c:pt>
                <c:pt idx="11532">
                  <c:v>5.0661726001599998</c:v>
                </c:pt>
                <c:pt idx="11533">
                  <c:v>5.0745004698400002</c:v>
                </c:pt>
                <c:pt idx="11534">
                  <c:v>5.5936692341900001</c:v>
                </c:pt>
                <c:pt idx="11535">
                  <c:v>5.2270089447999997</c:v>
                </c:pt>
                <c:pt idx="11536">
                  <c:v>5.5770675946899999</c:v>
                </c:pt>
                <c:pt idx="11537">
                  <c:v>5.3489928204000003</c:v>
                </c:pt>
                <c:pt idx="11538">
                  <c:v>5.3369961934900001</c:v>
                </c:pt>
                <c:pt idx="11539">
                  <c:v>5.4923916583699999</c:v>
                </c:pt>
                <c:pt idx="11540">
                  <c:v>5.7190506264399996</c:v>
                </c:pt>
                <c:pt idx="11541">
                  <c:v>5.7910982178400001</c:v>
                </c:pt>
                <c:pt idx="11542">
                  <c:v>5.7991909104300001</c:v>
                </c:pt>
                <c:pt idx="11543">
                  <c:v>6.0341691098299997</c:v>
                </c:pt>
                <c:pt idx="11544">
                  <c:v>6.1692544188099996</c:v>
                </c:pt>
                <c:pt idx="11545">
                  <c:v>6.1999625955499997</c:v>
                </c:pt>
                <c:pt idx="11546">
                  <c:v>6.1089566636899999</c:v>
                </c:pt>
                <c:pt idx="11547">
                  <c:v>5.8547489634199996</c:v>
                </c:pt>
                <c:pt idx="11548">
                  <c:v>5.96395757197</c:v>
                </c:pt>
                <c:pt idx="11549">
                  <c:v>5.9149458342400001</c:v>
                </c:pt>
                <c:pt idx="11550">
                  <c:v>5.6417547375000003</c:v>
                </c:pt>
                <c:pt idx="11551">
                  <c:v>6.0680062662200003</c:v>
                </c:pt>
                <c:pt idx="11552">
                  <c:v>5.9746395464799997</c:v>
                </c:pt>
                <c:pt idx="11553">
                  <c:v>5.8082230189299997</c:v>
                </c:pt>
                <c:pt idx="11554">
                  <c:v>5.8380059277400003</c:v>
                </c:pt>
                <c:pt idx="11555">
                  <c:v>6.3021819838399997</c:v>
                </c:pt>
                <c:pt idx="11556">
                  <c:v>5.8834928482000004</c:v>
                </c:pt>
                <c:pt idx="11557">
                  <c:v>5.8086381207500004</c:v>
                </c:pt>
                <c:pt idx="11558">
                  <c:v>6.0348790478499996</c:v>
                </c:pt>
                <c:pt idx="11559">
                  <c:v>5.9802224583500001</c:v>
                </c:pt>
                <c:pt idx="11560">
                  <c:v>5.9535972769000001</c:v>
                </c:pt>
                <c:pt idx="11561">
                  <c:v>6.0379329049599999</c:v>
                </c:pt>
                <c:pt idx="11562">
                  <c:v>5.9736473889099999</c:v>
                </c:pt>
                <c:pt idx="11563">
                  <c:v>6.1928157101399997</c:v>
                </c:pt>
                <c:pt idx="11564">
                  <c:v>6.0721966584800002</c:v>
                </c:pt>
                <c:pt idx="11565">
                  <c:v>6.0235638335299999</c:v>
                </c:pt>
                <c:pt idx="11566">
                  <c:v>6.0924535881399997</c:v>
                </c:pt>
                <c:pt idx="11567">
                  <c:v>6.2803496361000004</c:v>
                </c:pt>
                <c:pt idx="11568">
                  <c:v>5.9001443348200002</c:v>
                </c:pt>
                <c:pt idx="11569">
                  <c:v>5.6616619160199999</c:v>
                </c:pt>
                <c:pt idx="11570">
                  <c:v>6.1082981802000003</c:v>
                </c:pt>
                <c:pt idx="11571">
                  <c:v>5.8354217004600004</c:v>
                </c:pt>
                <c:pt idx="11572">
                  <c:v>6.05940931558</c:v>
                </c:pt>
                <c:pt idx="11573">
                  <c:v>6.0154850808999996</c:v>
                </c:pt>
                <c:pt idx="11574">
                  <c:v>5.6433718514700004</c:v>
                </c:pt>
                <c:pt idx="11575">
                  <c:v>5.8085247066900001</c:v>
                </c:pt>
                <c:pt idx="11576">
                  <c:v>5.7504179537700004</c:v>
                </c:pt>
                <c:pt idx="11577">
                  <c:v>6.0404817079199997</c:v>
                </c:pt>
                <c:pt idx="11578">
                  <c:v>6.1695006496099998</c:v>
                </c:pt>
                <c:pt idx="11579">
                  <c:v>5.9151554868299998</c:v>
                </c:pt>
                <c:pt idx="11580">
                  <c:v>5.6287835952099998</c:v>
                </c:pt>
                <c:pt idx="11581">
                  <c:v>6.1514126521200003</c:v>
                </c:pt>
                <c:pt idx="11582">
                  <c:v>5.6326165711699998</c:v>
                </c:pt>
                <c:pt idx="11583">
                  <c:v>6.1355893095900003</c:v>
                </c:pt>
                <c:pt idx="11584">
                  <c:v>5.6763424859700002</c:v>
                </c:pt>
                <c:pt idx="11585">
                  <c:v>5.9443056395399996</c:v>
                </c:pt>
                <c:pt idx="11586">
                  <c:v>5.6235901577599998</c:v>
                </c:pt>
                <c:pt idx="11587">
                  <c:v>5.8734438994999998</c:v>
                </c:pt>
                <c:pt idx="11588">
                  <c:v>6.1440311105300003</c:v>
                </c:pt>
                <c:pt idx="11589">
                  <c:v>5.6590249316200003</c:v>
                </c:pt>
                <c:pt idx="11590">
                  <c:v>5.9802224583500001</c:v>
                </c:pt>
                <c:pt idx="11591">
                  <c:v>5.71545173197</c:v>
                </c:pt>
                <c:pt idx="11592">
                  <c:v>5.9443227357600001</c:v>
                </c:pt>
                <c:pt idx="11593">
                  <c:v>5.6333754655300003</c:v>
                </c:pt>
                <c:pt idx="11594">
                  <c:v>5.7757599764599998</c:v>
                </c:pt>
                <c:pt idx="11595">
                  <c:v>5.9675370974900002</c:v>
                </c:pt>
                <c:pt idx="11596">
                  <c:v>5.9878398579500001</c:v>
                </c:pt>
                <c:pt idx="11597">
                  <c:v>6.1188204316499997</c:v>
                </c:pt>
                <c:pt idx="11598">
                  <c:v>5.9002010764300001</c:v>
                </c:pt>
                <c:pt idx="11599">
                  <c:v>5.7890021737300001</c:v>
                </c:pt>
                <c:pt idx="11600">
                  <c:v>5.7383406149900003</c:v>
                </c:pt>
                <c:pt idx="11601">
                  <c:v>5.8430698891799997</c:v>
                </c:pt>
                <c:pt idx="11602">
                  <c:v>6.2202987645599999</c:v>
                </c:pt>
                <c:pt idx="11603">
                  <c:v>5.7603415186699998</c:v>
                </c:pt>
                <c:pt idx="11604">
                  <c:v>5.7064682207799997</c:v>
                </c:pt>
                <c:pt idx="11605">
                  <c:v>6.0606816417599996</c:v>
                </c:pt>
                <c:pt idx="11606">
                  <c:v>5.6331611746499997</c:v>
                </c:pt>
                <c:pt idx="11607">
                  <c:v>6.1514126521200003</c:v>
                </c:pt>
                <c:pt idx="11608">
                  <c:v>5.81747335781</c:v>
                </c:pt>
                <c:pt idx="11609">
                  <c:v>5.7059088929300001</c:v>
                </c:pt>
                <c:pt idx="11610">
                  <c:v>5.9091390314299996</c:v>
                </c:pt>
                <c:pt idx="11611">
                  <c:v>5.75603174946</c:v>
                </c:pt>
                <c:pt idx="11612">
                  <c:v>6.3094265722299996</c:v>
                </c:pt>
                <c:pt idx="11613">
                  <c:v>6.2875049792800004</c:v>
                </c:pt>
                <c:pt idx="11614">
                  <c:v>6.2749439294</c:v>
                </c:pt>
                <c:pt idx="11615">
                  <c:v>5.8981533217999997</c:v>
                </c:pt>
                <c:pt idx="11616">
                  <c:v>5.7571047749700002</c:v>
                </c:pt>
                <c:pt idx="11617">
                  <c:v>5.86122837978</c:v>
                </c:pt>
                <c:pt idx="11618">
                  <c:v>6.07096699401</c:v>
                </c:pt>
                <c:pt idx="11619">
                  <c:v>5.8307260022399996</c:v>
                </c:pt>
                <c:pt idx="11620">
                  <c:v>6.1392341511600002</c:v>
                </c:pt>
                <c:pt idx="11621">
                  <c:v>5.95547692282</c:v>
                </c:pt>
                <c:pt idx="11622">
                  <c:v>5.7393484414499998</c:v>
                </c:pt>
                <c:pt idx="11623">
                  <c:v>5.6519609100399997</c:v>
                </c:pt>
                <c:pt idx="11624">
                  <c:v>6.0895919340400004</c:v>
                </c:pt>
                <c:pt idx="11625">
                  <c:v>5.7364116618500001</c:v>
                </c:pt>
                <c:pt idx="11626">
                  <c:v>5.9507927568200003</c:v>
                </c:pt>
                <c:pt idx="11627">
                  <c:v>6.0387319272899997</c:v>
                </c:pt>
                <c:pt idx="11628">
                  <c:v>5.8617726429800001</c:v>
                </c:pt>
                <c:pt idx="11629">
                  <c:v>5.6689646152700002</c:v>
                </c:pt>
                <c:pt idx="11630">
                  <c:v>5.8564164069700002</c:v>
                </c:pt>
                <c:pt idx="11631">
                  <c:v>5.9675370974900002</c:v>
                </c:pt>
                <c:pt idx="11632">
                  <c:v>6.1817160045500001</c:v>
                </c:pt>
                <c:pt idx="11633">
                  <c:v>5.8527223069799996</c:v>
                </c:pt>
                <c:pt idx="11634">
                  <c:v>6.1052992129600003</c:v>
                </c:pt>
                <c:pt idx="11635">
                  <c:v>5.7011904685900001</c:v>
                </c:pt>
                <c:pt idx="11636">
                  <c:v>5.8037320827399999</c:v>
                </c:pt>
                <c:pt idx="11637">
                  <c:v>5.8585659913699999</c:v>
                </c:pt>
                <c:pt idx="11638">
                  <c:v>5.8973924767200003</c:v>
                </c:pt>
                <c:pt idx="11639">
                  <c:v>5.9755352736000003</c:v>
                </c:pt>
                <c:pt idx="11640">
                  <c:v>5.6665343320100003</c:v>
                </c:pt>
                <c:pt idx="11641">
                  <c:v>6.0997609221599998</c:v>
                </c:pt>
                <c:pt idx="11642">
                  <c:v>6.0038178020900004</c:v>
                </c:pt>
                <c:pt idx="11643">
                  <c:v>5.9348177127900001</c:v>
                </c:pt>
                <c:pt idx="11644">
                  <c:v>5.6994770769500001</c:v>
                </c:pt>
                <c:pt idx="11645">
                  <c:v>5.8103691030100002</c:v>
                </c:pt>
                <c:pt idx="11646">
                  <c:v>5.7141842079899998</c:v>
                </c:pt>
                <c:pt idx="11647">
                  <c:v>5.7620784359900004</c:v>
                </c:pt>
                <c:pt idx="11648">
                  <c:v>6.11121685116</c:v>
                </c:pt>
                <c:pt idx="11649">
                  <c:v>5.8841424776600002</c:v>
                </c:pt>
                <c:pt idx="11650">
                  <c:v>6.2524069741600004</c:v>
                </c:pt>
                <c:pt idx="11651">
                  <c:v>5.9149458342400001</c:v>
                </c:pt>
                <c:pt idx="11652">
                  <c:v>6.2168336033299996</c:v>
                </c:pt>
                <c:pt idx="11653">
                  <c:v>5.8732903456600001</c:v>
                </c:pt>
                <c:pt idx="11654">
                  <c:v>5.8734438994999998</c:v>
                </c:pt>
                <c:pt idx="11655">
                  <c:v>6.12342716674</c:v>
                </c:pt>
                <c:pt idx="11656">
                  <c:v>5.6474729784299997</c:v>
                </c:pt>
                <c:pt idx="11657">
                  <c:v>5.6433013793700004</c:v>
                </c:pt>
                <c:pt idx="11658">
                  <c:v>5.6333237787800003</c:v>
                </c:pt>
                <c:pt idx="11659">
                  <c:v>6.2315542343499999</c:v>
                </c:pt>
                <c:pt idx="11660">
                  <c:v>5.8757485351299996</c:v>
                </c:pt>
                <c:pt idx="11661">
                  <c:v>5.8146353715999997</c:v>
                </c:pt>
                <c:pt idx="11662">
                  <c:v>5.8583072592300001</c:v>
                </c:pt>
                <c:pt idx="11663">
                  <c:v>6.1288468150200002</c:v>
                </c:pt>
                <c:pt idx="11664">
                  <c:v>5.9091390314299996</c:v>
                </c:pt>
                <c:pt idx="11665">
                  <c:v>5.7492820115600001</c:v>
                </c:pt>
                <c:pt idx="11666">
                  <c:v>6.3081096477900003</c:v>
                </c:pt>
                <c:pt idx="11667">
                  <c:v>5.8547489634199996</c:v>
                </c:pt>
                <c:pt idx="11668">
                  <c:v>6.02025664604</c:v>
                </c:pt>
                <c:pt idx="11669">
                  <c:v>5.9348366845999996</c:v>
                </c:pt>
                <c:pt idx="11670">
                  <c:v>5.9117850150600004</c:v>
                </c:pt>
                <c:pt idx="11671">
                  <c:v>5.7321557456000001</c:v>
                </c:pt>
                <c:pt idx="11672">
                  <c:v>6.2246991287900002</c:v>
                </c:pt>
                <c:pt idx="11673">
                  <c:v>5.9577081307600004</c:v>
                </c:pt>
                <c:pt idx="11674">
                  <c:v>5.6292842948299997</c:v>
                </c:pt>
                <c:pt idx="11675">
                  <c:v>6.0705790508000002</c:v>
                </c:pt>
                <c:pt idx="11676">
                  <c:v>5.9574864757999997</c:v>
                </c:pt>
                <c:pt idx="11677">
                  <c:v>6.2511818459099997</c:v>
                </c:pt>
                <c:pt idx="11678">
                  <c:v>6.0824185572099996</c:v>
                </c:pt>
                <c:pt idx="11679">
                  <c:v>5.8212792783599996</c:v>
                </c:pt>
                <c:pt idx="11680">
                  <c:v>6.2511818459099997</c:v>
                </c:pt>
                <c:pt idx="11681">
                  <c:v>5.7817680143799999</c:v>
                </c:pt>
                <c:pt idx="11682">
                  <c:v>5.6318073506499999</c:v>
                </c:pt>
                <c:pt idx="11683">
                  <c:v>6.1973936730599997</c:v>
                </c:pt>
                <c:pt idx="11684">
                  <c:v>6.1589395728199996</c:v>
                </c:pt>
                <c:pt idx="11685">
                  <c:v>5.8807999004599996</c:v>
                </c:pt>
                <c:pt idx="11686">
                  <c:v>5.7037596630199996</c:v>
                </c:pt>
                <c:pt idx="11687">
                  <c:v>5.6757666679699996</c:v>
                </c:pt>
                <c:pt idx="11688">
                  <c:v>5.8700146669200004</c:v>
                </c:pt>
                <c:pt idx="11689">
                  <c:v>6.12324652588</c:v>
                </c:pt>
                <c:pt idx="11690">
                  <c:v>5.7104449749099997</c:v>
                </c:pt>
                <c:pt idx="11691">
                  <c:v>5.7947162315099998</c:v>
                </c:pt>
                <c:pt idx="11692">
                  <c:v>5.7666631266100001</c:v>
                </c:pt>
                <c:pt idx="11693">
                  <c:v>5.78072288094</c:v>
                </c:pt>
                <c:pt idx="11694">
                  <c:v>5.7359173558199998</c:v>
                </c:pt>
                <c:pt idx="11695">
                  <c:v>6.0966500774399996</c:v>
                </c:pt>
                <c:pt idx="11696">
                  <c:v>5.9386820382499996</c:v>
                </c:pt>
                <c:pt idx="11697">
                  <c:v>6.0483381107599996</c:v>
                </c:pt>
                <c:pt idx="11698">
                  <c:v>6.2567824695300001</c:v>
                </c:pt>
                <c:pt idx="11699">
                  <c:v>5.7309861873700001</c:v>
                </c:pt>
                <c:pt idx="11700">
                  <c:v>6.2511818459099997</c:v>
                </c:pt>
                <c:pt idx="11701">
                  <c:v>5.8506097812800002</c:v>
                </c:pt>
                <c:pt idx="11702">
                  <c:v>6.0069301268800004</c:v>
                </c:pt>
                <c:pt idx="11703">
                  <c:v>5.66915714744</c:v>
                </c:pt>
                <c:pt idx="11704">
                  <c:v>5.9401460019099996</c:v>
                </c:pt>
                <c:pt idx="11705">
                  <c:v>5.6312019952099996</c:v>
                </c:pt>
                <c:pt idx="11706">
                  <c:v>5.83037157515</c:v>
                </c:pt>
                <c:pt idx="11707">
                  <c:v>6.0387319272899997</c:v>
                </c:pt>
                <c:pt idx="11708">
                  <c:v>6.0053407372000001</c:v>
                </c:pt>
                <c:pt idx="11709">
                  <c:v>5.6763424859700002</c:v>
                </c:pt>
                <c:pt idx="11710">
                  <c:v>5.7850094719599996</c:v>
                </c:pt>
                <c:pt idx="11711">
                  <c:v>6.2071432226200001</c:v>
                </c:pt>
                <c:pt idx="11712">
                  <c:v>6.0237907008600002</c:v>
                </c:pt>
                <c:pt idx="11713">
                  <c:v>6.0379329049599999</c:v>
                </c:pt>
                <c:pt idx="11714">
                  <c:v>5.7480862524400003</c:v>
                </c:pt>
                <c:pt idx="11715">
                  <c:v>6.1355893095900003</c:v>
                </c:pt>
                <c:pt idx="11716">
                  <c:v>6.2168888752599996</c:v>
                </c:pt>
                <c:pt idx="11717">
                  <c:v>5.7101560355699998</c:v>
                </c:pt>
                <c:pt idx="11718">
                  <c:v>6.1914937753499997</c:v>
                </c:pt>
                <c:pt idx="11719">
                  <c:v>5.7011904685900001</c:v>
                </c:pt>
                <c:pt idx="11720">
                  <c:v>5.7005997558999999</c:v>
                </c:pt>
                <c:pt idx="11721">
                  <c:v>5.7912005213800004</c:v>
                </c:pt>
                <c:pt idx="11722">
                  <c:v>6.3021819838399997</c:v>
                </c:pt>
                <c:pt idx="11723">
                  <c:v>5.6528120242100002</c:v>
                </c:pt>
                <c:pt idx="11724">
                  <c:v>5.7655307909999998</c:v>
                </c:pt>
                <c:pt idx="11725">
                  <c:v>6.1052992129600003</c:v>
                </c:pt>
                <c:pt idx="11726">
                  <c:v>5.6908439185299997</c:v>
                </c:pt>
                <c:pt idx="11727">
                  <c:v>5.9234302540100003</c:v>
                </c:pt>
                <c:pt idx="11728">
                  <c:v>5.6294794742000001</c:v>
                </c:pt>
                <c:pt idx="11729">
                  <c:v>5.8752491094700003</c:v>
                </c:pt>
                <c:pt idx="11730">
                  <c:v>6.1292545551500002</c:v>
                </c:pt>
                <c:pt idx="11731">
                  <c:v>5.8056908751599998</c:v>
                </c:pt>
                <c:pt idx="11732">
                  <c:v>5.9557048646500004</c:v>
                </c:pt>
                <c:pt idx="11733">
                  <c:v>6.0040326518200002</c:v>
                </c:pt>
                <c:pt idx="11734">
                  <c:v>6.2786251135000004</c:v>
                </c:pt>
                <c:pt idx="11735">
                  <c:v>6.0995527476899998</c:v>
                </c:pt>
                <c:pt idx="11736">
                  <c:v>5.7890021737300001</c:v>
                </c:pt>
                <c:pt idx="11737">
                  <c:v>6.1800504143400001</c:v>
                </c:pt>
                <c:pt idx="11738">
                  <c:v>6.0281016980000004</c:v>
                </c:pt>
                <c:pt idx="11739">
                  <c:v>5.6590249316200003</c:v>
                </c:pt>
                <c:pt idx="11740">
                  <c:v>6.1112997938599998</c:v>
                </c:pt>
                <c:pt idx="11741">
                  <c:v>5.7649398743100004</c:v>
                </c:pt>
                <c:pt idx="11742">
                  <c:v>5.8508247233499997</c:v>
                </c:pt>
                <c:pt idx="11743">
                  <c:v>6.2142419456300004</c:v>
                </c:pt>
                <c:pt idx="11744">
                  <c:v>6.2016059872399998</c:v>
                </c:pt>
                <c:pt idx="11745">
                  <c:v>6.0925124804899999</c:v>
                </c:pt>
                <c:pt idx="11746">
                  <c:v>5.8591994010099997</c:v>
                </c:pt>
                <c:pt idx="11747">
                  <c:v>5.7504966888200002</c:v>
                </c:pt>
                <c:pt idx="11748">
                  <c:v>5.7794557601300003</c:v>
                </c:pt>
                <c:pt idx="11749">
                  <c:v>6.05992813659</c:v>
                </c:pt>
                <c:pt idx="11750">
                  <c:v>6.0624064729500002</c:v>
                </c:pt>
                <c:pt idx="11751">
                  <c:v>5.9108286262299998</c:v>
                </c:pt>
                <c:pt idx="11752">
                  <c:v>6.0439190654399999</c:v>
                </c:pt>
                <c:pt idx="11753">
                  <c:v>5.8258599425700002</c:v>
                </c:pt>
                <c:pt idx="11754">
                  <c:v>6.0287872687800004</c:v>
                </c:pt>
                <c:pt idx="11755">
                  <c:v>5.8807999004599996</c:v>
                </c:pt>
                <c:pt idx="11756">
                  <c:v>6.2683639836399996</c:v>
                </c:pt>
                <c:pt idx="11757">
                  <c:v>6.1230812370100001</c:v>
                </c:pt>
                <c:pt idx="11758">
                  <c:v>6.1344961892800001</c:v>
                </c:pt>
                <c:pt idx="11759">
                  <c:v>5.9336339066599999</c:v>
                </c:pt>
                <c:pt idx="11760">
                  <c:v>5.6474729784299997</c:v>
                </c:pt>
                <c:pt idx="11761">
                  <c:v>5.9975920650900001</c:v>
                </c:pt>
                <c:pt idx="11762">
                  <c:v>5.7723390344699999</c:v>
                </c:pt>
                <c:pt idx="11763">
                  <c:v>5.95547692282</c:v>
                </c:pt>
                <c:pt idx="11764">
                  <c:v>5.7883971469300004</c:v>
                </c:pt>
                <c:pt idx="11765">
                  <c:v>5.7157343255799997</c:v>
                </c:pt>
                <c:pt idx="11766">
                  <c:v>5.7912005213800004</c:v>
                </c:pt>
                <c:pt idx="11767">
                  <c:v>6.2548256529700001</c:v>
                </c:pt>
                <c:pt idx="11768">
                  <c:v>6.2246991287900002</c:v>
                </c:pt>
                <c:pt idx="11769">
                  <c:v>5.9166247454600001</c:v>
                </c:pt>
                <c:pt idx="11770">
                  <c:v>6.1181656659400003</c:v>
                </c:pt>
                <c:pt idx="11771">
                  <c:v>5.8085247066900001</c:v>
                </c:pt>
                <c:pt idx="11772">
                  <c:v>5.7510252804500004</c:v>
                </c:pt>
                <c:pt idx="11773">
                  <c:v>6.2460727606099997</c:v>
                </c:pt>
                <c:pt idx="11774">
                  <c:v>6.2577733335100003</c:v>
                </c:pt>
                <c:pt idx="11775">
                  <c:v>6.1936453676500003</c:v>
                </c:pt>
                <c:pt idx="11776">
                  <c:v>5.9978491425799998</c:v>
                </c:pt>
                <c:pt idx="11777">
                  <c:v>5.7325601078200004</c:v>
                </c:pt>
                <c:pt idx="11778">
                  <c:v>5.7113982782799999</c:v>
                </c:pt>
                <c:pt idx="11779">
                  <c:v>5.8857688070999998</c:v>
                </c:pt>
                <c:pt idx="11780">
                  <c:v>6.1692544188099996</c:v>
                </c:pt>
                <c:pt idx="11781">
                  <c:v>6.0348790478499996</c:v>
                </c:pt>
                <c:pt idx="11782">
                  <c:v>6.2610202491000004</c:v>
                </c:pt>
                <c:pt idx="11783">
                  <c:v>5.7020594947600003</c:v>
                </c:pt>
                <c:pt idx="11784">
                  <c:v>5.7635384497000004</c:v>
                </c:pt>
                <c:pt idx="11785">
                  <c:v>5.7504966888200002</c:v>
                </c:pt>
                <c:pt idx="11786">
                  <c:v>6.1638855325200002</c:v>
                </c:pt>
                <c:pt idx="11787">
                  <c:v>5.6357583589600004</c:v>
                </c:pt>
                <c:pt idx="11788">
                  <c:v>6.1019519681799999</c:v>
                </c:pt>
                <c:pt idx="11789">
                  <c:v>5.9557048646500004</c:v>
                </c:pt>
                <c:pt idx="11790">
                  <c:v>6.07096699401</c:v>
                </c:pt>
                <c:pt idx="11791">
                  <c:v>5.7245471493600002</c:v>
                </c:pt>
                <c:pt idx="11792">
                  <c:v>5.9557048646500004</c:v>
                </c:pt>
                <c:pt idx="11793">
                  <c:v>5.74505640869</c:v>
                </c:pt>
                <c:pt idx="11794">
                  <c:v>5.8411960834299999</c:v>
                </c:pt>
                <c:pt idx="11795">
                  <c:v>5.9274040120700002</c:v>
                </c:pt>
                <c:pt idx="11796">
                  <c:v>5.9001615358899997</c:v>
                </c:pt>
                <c:pt idx="11797">
                  <c:v>6.1695006496099998</c:v>
                </c:pt>
                <c:pt idx="11798">
                  <c:v>5.8905453850900003</c:v>
                </c:pt>
                <c:pt idx="11799">
                  <c:v>5.7126862204900002</c:v>
                </c:pt>
                <c:pt idx="11800">
                  <c:v>5.6530102111499998</c:v>
                </c:pt>
                <c:pt idx="11801">
                  <c:v>5.9261222872800001</c:v>
                </c:pt>
                <c:pt idx="11802">
                  <c:v>5.9260848476800003</c:v>
                </c:pt>
                <c:pt idx="11803">
                  <c:v>6.2160436286899996</c:v>
                </c:pt>
                <c:pt idx="11804">
                  <c:v>5.7605633660400004</c:v>
                </c:pt>
                <c:pt idx="11805">
                  <c:v>6.0237907008600002</c:v>
                </c:pt>
                <c:pt idx="11806">
                  <c:v>5.8828934040099998</c:v>
                </c:pt>
                <c:pt idx="11807">
                  <c:v>6.1087807439499997</c:v>
                </c:pt>
                <c:pt idx="11808">
                  <c:v>6.1035449999100004</c:v>
                </c:pt>
                <c:pt idx="11809">
                  <c:v>5.8380059277400003</c:v>
                </c:pt>
                <c:pt idx="11810">
                  <c:v>6.0860178514100003</c:v>
                </c:pt>
                <c:pt idx="11811">
                  <c:v>6.1082981802000003</c:v>
                </c:pt>
                <c:pt idx="11812">
                  <c:v>5.6400507521999996</c:v>
                </c:pt>
                <c:pt idx="11813">
                  <c:v>6.2212640876599998</c:v>
                </c:pt>
                <c:pt idx="11814">
                  <c:v>5.9348177127900001</c:v>
                </c:pt>
                <c:pt idx="11815">
                  <c:v>6.0649197308999998</c:v>
                </c:pt>
                <c:pt idx="11816">
                  <c:v>5.9872502253900004</c:v>
                </c:pt>
                <c:pt idx="11817">
                  <c:v>6.1288468150200002</c:v>
                </c:pt>
                <c:pt idx="11818">
                  <c:v>6.2845159990399999</c:v>
                </c:pt>
                <c:pt idx="11819">
                  <c:v>5.8258599425700002</c:v>
                </c:pt>
                <c:pt idx="11820">
                  <c:v>6.3055810300799999</c:v>
                </c:pt>
                <c:pt idx="11821">
                  <c:v>5.7760101884199999</c:v>
                </c:pt>
                <c:pt idx="11822">
                  <c:v>5.9799286444800002</c:v>
                </c:pt>
                <c:pt idx="11823">
                  <c:v>6.0731670957299997</c:v>
                </c:pt>
                <c:pt idx="11824">
                  <c:v>6.0281016980000004</c:v>
                </c:pt>
                <c:pt idx="11825">
                  <c:v>6.0764358310400004</c:v>
                </c:pt>
                <c:pt idx="11826">
                  <c:v>5.7912005213800004</c:v>
                </c:pt>
                <c:pt idx="11827">
                  <c:v>5.6735695533800001</c:v>
                </c:pt>
                <c:pt idx="11828">
                  <c:v>6.0530251565200004</c:v>
                </c:pt>
                <c:pt idx="11829">
                  <c:v>6.1138244969700004</c:v>
                </c:pt>
                <c:pt idx="11830">
                  <c:v>6.0468774457699999</c:v>
                </c:pt>
                <c:pt idx="11831">
                  <c:v>5.9978491425799998</c:v>
                </c:pt>
                <c:pt idx="11832">
                  <c:v>6.0818929210599997</c:v>
                </c:pt>
                <c:pt idx="11833">
                  <c:v>5.73301539728</c:v>
                </c:pt>
                <c:pt idx="11834">
                  <c:v>5.9108286262299998</c:v>
                </c:pt>
                <c:pt idx="11835">
                  <c:v>5.7149710283099999</c:v>
                </c:pt>
                <c:pt idx="11836">
                  <c:v>5.7008484380900004</c:v>
                </c:pt>
                <c:pt idx="11837">
                  <c:v>6.3074330615000003</c:v>
                </c:pt>
                <c:pt idx="11838">
                  <c:v>6.2740758573899997</c:v>
                </c:pt>
                <c:pt idx="11839">
                  <c:v>6.1756169994999999</c:v>
                </c:pt>
                <c:pt idx="11840">
                  <c:v>5.9234302540100003</c:v>
                </c:pt>
                <c:pt idx="11841">
                  <c:v>5.9130252911700003</c:v>
                </c:pt>
                <c:pt idx="11842">
                  <c:v>5.65193854374</c:v>
                </c:pt>
                <c:pt idx="11843">
                  <c:v>5.6591980559100001</c:v>
                </c:pt>
                <c:pt idx="11844">
                  <c:v>6.0644173478800001</c:v>
                </c:pt>
                <c:pt idx="11845">
                  <c:v>5.8864440775600002</c:v>
                </c:pt>
                <c:pt idx="11846">
                  <c:v>5.9940968352399997</c:v>
                </c:pt>
                <c:pt idx="11847">
                  <c:v>5.9569947758500001</c:v>
                </c:pt>
                <c:pt idx="11848">
                  <c:v>5.62648008682</c:v>
                </c:pt>
                <c:pt idx="11849">
                  <c:v>5.8674135320699996</c:v>
                </c:pt>
                <c:pt idx="11850">
                  <c:v>5.75603174946</c:v>
                </c:pt>
                <c:pt idx="11851">
                  <c:v>6.1819632568199996</c:v>
                </c:pt>
                <c:pt idx="11852">
                  <c:v>6.2540691768899999</c:v>
                </c:pt>
                <c:pt idx="11853">
                  <c:v>5.9783338303200004</c:v>
                </c:pt>
                <c:pt idx="11854">
                  <c:v>6.2980275020200001</c:v>
                </c:pt>
                <c:pt idx="11855">
                  <c:v>5.7570915840300003</c:v>
                </c:pt>
                <c:pt idx="11856">
                  <c:v>5.7147371225699999</c:v>
                </c:pt>
                <c:pt idx="11857">
                  <c:v>6.0731670957299997</c:v>
                </c:pt>
                <c:pt idx="11858">
                  <c:v>5.7504966888200002</c:v>
                </c:pt>
                <c:pt idx="11859">
                  <c:v>5.70482979239</c:v>
                </c:pt>
                <c:pt idx="11860">
                  <c:v>5.9783338303200004</c:v>
                </c:pt>
                <c:pt idx="11861">
                  <c:v>5.8037320827399999</c:v>
                </c:pt>
                <c:pt idx="11862">
                  <c:v>6.0793541996</c:v>
                </c:pt>
                <c:pt idx="11863">
                  <c:v>5.8702150767000001</c:v>
                </c:pt>
                <c:pt idx="11864">
                  <c:v>5.8176143363000001</c:v>
                </c:pt>
                <c:pt idx="11865">
                  <c:v>6.3053263478800003</c:v>
                </c:pt>
                <c:pt idx="11866">
                  <c:v>5.9463283928499999</c:v>
                </c:pt>
                <c:pt idx="11867">
                  <c:v>5.9965398296299997</c:v>
                </c:pt>
                <c:pt idx="11868">
                  <c:v>6.1784595955999997</c:v>
                </c:pt>
                <c:pt idx="11869">
                  <c:v>6.08649060754</c:v>
                </c:pt>
                <c:pt idx="11870">
                  <c:v>6.0452427110100002</c:v>
                </c:pt>
                <c:pt idx="11871">
                  <c:v>6.0550720120900001</c:v>
                </c:pt>
                <c:pt idx="11872">
                  <c:v>5.9482449390700003</c:v>
                </c:pt>
                <c:pt idx="11873">
                  <c:v>5.8972384733799998</c:v>
                </c:pt>
                <c:pt idx="11874">
                  <c:v>5.8704015632399997</c:v>
                </c:pt>
                <c:pt idx="11875">
                  <c:v>5.8968269651299998</c:v>
                </c:pt>
                <c:pt idx="11876">
                  <c:v>5.8117926731200003</c:v>
                </c:pt>
                <c:pt idx="11877">
                  <c:v>6.2047489331800003</c:v>
                </c:pt>
                <c:pt idx="11878">
                  <c:v>5.6562015293599996</c:v>
                </c:pt>
                <c:pt idx="11879">
                  <c:v>5.7015860259600002</c:v>
                </c:pt>
                <c:pt idx="11880">
                  <c:v>5.6530102111499998</c:v>
                </c:pt>
                <c:pt idx="11881">
                  <c:v>5.8399622569799998</c:v>
                </c:pt>
                <c:pt idx="11882">
                  <c:v>6.2168888752599996</c:v>
                </c:pt>
                <c:pt idx="11883">
                  <c:v>5.7959216545299999</c:v>
                </c:pt>
                <c:pt idx="11884">
                  <c:v>5.7975725428200002</c:v>
                </c:pt>
                <c:pt idx="11885">
                  <c:v>6.1717764956899996</c:v>
                </c:pt>
                <c:pt idx="11886">
                  <c:v>6.0110175884799997</c:v>
                </c:pt>
                <c:pt idx="11887">
                  <c:v>5.6652931419800003</c:v>
                </c:pt>
                <c:pt idx="11888">
                  <c:v>6.1621202505400001</c:v>
                </c:pt>
                <c:pt idx="11889">
                  <c:v>6.2980275020200001</c:v>
                </c:pt>
                <c:pt idx="11890">
                  <c:v>5.7975725428200002</c:v>
                </c:pt>
                <c:pt idx="11891">
                  <c:v>6.0053407372000001</c:v>
                </c:pt>
                <c:pt idx="11892">
                  <c:v>6.2423581192500004</c:v>
                </c:pt>
                <c:pt idx="11893">
                  <c:v>6.1184421975700003</c:v>
                </c:pt>
                <c:pt idx="11894">
                  <c:v>5.6538510797399999</c:v>
                </c:pt>
                <c:pt idx="11895">
                  <c:v>5.8118158442799999</c:v>
                </c:pt>
                <c:pt idx="11896">
                  <c:v>6.1962017993099998</c:v>
                </c:pt>
                <c:pt idx="11897">
                  <c:v>5.9001615358899997</c:v>
                </c:pt>
                <c:pt idx="11898">
                  <c:v>6.2980275020200001</c:v>
                </c:pt>
                <c:pt idx="11899">
                  <c:v>6.12557919199</c:v>
                </c:pt>
                <c:pt idx="11900">
                  <c:v>5.9557048646500004</c:v>
                </c:pt>
                <c:pt idx="11901">
                  <c:v>5.7905670733400001</c:v>
                </c:pt>
                <c:pt idx="11902">
                  <c:v>5.6427448574300003</c:v>
                </c:pt>
                <c:pt idx="11903">
                  <c:v>6.0734092042199999</c:v>
                </c:pt>
                <c:pt idx="11904">
                  <c:v>6.0700767573599999</c:v>
                </c:pt>
                <c:pt idx="11905">
                  <c:v>6.0915683919200001</c:v>
                </c:pt>
                <c:pt idx="11906">
                  <c:v>5.81719742766</c:v>
                </c:pt>
                <c:pt idx="11907">
                  <c:v>6.1541701412099998</c:v>
                </c:pt>
                <c:pt idx="11908">
                  <c:v>5.7765593983499999</c:v>
                </c:pt>
                <c:pt idx="11909">
                  <c:v>6.0721966584800002</c:v>
                </c:pt>
                <c:pt idx="11910">
                  <c:v>6.0931359097</c:v>
                </c:pt>
                <c:pt idx="11911">
                  <c:v>5.83037157515</c:v>
                </c:pt>
                <c:pt idx="11912">
                  <c:v>6.07096699401</c:v>
                </c:pt>
                <c:pt idx="11913">
                  <c:v>5.7059088929300001</c:v>
                </c:pt>
                <c:pt idx="11914">
                  <c:v>5.6803027347099997</c:v>
                </c:pt>
                <c:pt idx="11915">
                  <c:v>5.8757485351299996</c:v>
                </c:pt>
                <c:pt idx="11916">
                  <c:v>5.8857688070999998</c:v>
                </c:pt>
                <c:pt idx="11917">
                  <c:v>5.7036165706400004</c:v>
                </c:pt>
                <c:pt idx="11918">
                  <c:v>5.70482979239</c:v>
                </c:pt>
                <c:pt idx="11919">
                  <c:v>5.62648008682</c:v>
                </c:pt>
                <c:pt idx="11920">
                  <c:v>6.2501524062999998</c:v>
                </c:pt>
                <c:pt idx="11921">
                  <c:v>5.7113982782799999</c:v>
                </c:pt>
                <c:pt idx="11922">
                  <c:v>5.73301539728</c:v>
                </c:pt>
                <c:pt idx="11923">
                  <c:v>5.8103691030100002</c:v>
                </c:pt>
                <c:pt idx="11924">
                  <c:v>6.2315836670799998</c:v>
                </c:pt>
                <c:pt idx="11925">
                  <c:v>6.0517371959700004</c:v>
                </c:pt>
                <c:pt idx="11926">
                  <c:v>6.1608497416199999</c:v>
                </c:pt>
                <c:pt idx="11927">
                  <c:v>6.2202987645599999</c:v>
                </c:pt>
                <c:pt idx="11928">
                  <c:v>6.0797967050499997</c:v>
                </c:pt>
                <c:pt idx="11929">
                  <c:v>5.7649398743100004</c:v>
                </c:pt>
                <c:pt idx="11930">
                  <c:v>5.7571047749700002</c:v>
                </c:pt>
                <c:pt idx="11931">
                  <c:v>5.9105898220500004</c:v>
                </c:pt>
                <c:pt idx="11932">
                  <c:v>6.0287872687800004</c:v>
                </c:pt>
                <c:pt idx="11933">
                  <c:v>5.7104449749099997</c:v>
                </c:pt>
                <c:pt idx="11934">
                  <c:v>5.9965398296299997</c:v>
                </c:pt>
                <c:pt idx="11935">
                  <c:v>5.8481435601699996</c:v>
                </c:pt>
                <c:pt idx="11936">
                  <c:v>5.7325601078200004</c:v>
                </c:pt>
                <c:pt idx="11937">
                  <c:v>5.93558324379</c:v>
                </c:pt>
                <c:pt idx="11938">
                  <c:v>5.8430698891799997</c:v>
                </c:pt>
                <c:pt idx="11939">
                  <c:v>5.7472066568300004</c:v>
                </c:pt>
                <c:pt idx="11940">
                  <c:v>6.1589395728199996</c:v>
                </c:pt>
                <c:pt idx="11941">
                  <c:v>5.8154297296199999</c:v>
                </c:pt>
                <c:pt idx="11942">
                  <c:v>6.2658725620200002</c:v>
                </c:pt>
                <c:pt idx="11943">
                  <c:v>5.9557048646500004</c:v>
                </c:pt>
                <c:pt idx="11944">
                  <c:v>6.09938751333</c:v>
                </c:pt>
                <c:pt idx="11945">
                  <c:v>5.6259447460000001</c:v>
                </c:pt>
                <c:pt idx="11946">
                  <c:v>5.8663875684200004</c:v>
                </c:pt>
                <c:pt idx="11947">
                  <c:v>5.7044054429799997</c:v>
                </c:pt>
                <c:pt idx="11948">
                  <c:v>5.9398364126500001</c:v>
                </c:pt>
                <c:pt idx="11949">
                  <c:v>5.7725470957200002</c:v>
                </c:pt>
                <c:pt idx="11950">
                  <c:v>5.7959216545299999</c:v>
                </c:pt>
                <c:pt idx="11951">
                  <c:v>6.2969995769500002</c:v>
                </c:pt>
                <c:pt idx="11952">
                  <c:v>5.7728220020899998</c:v>
                </c:pt>
                <c:pt idx="11953">
                  <c:v>5.9729690237600002</c:v>
                </c:pt>
                <c:pt idx="11954">
                  <c:v>5.6812824576900001</c:v>
                </c:pt>
                <c:pt idx="11955">
                  <c:v>5.6529681043200002</c:v>
                </c:pt>
                <c:pt idx="11956">
                  <c:v>6.05940931558</c:v>
                </c:pt>
                <c:pt idx="11957">
                  <c:v>5.7126862204900002</c:v>
                </c:pt>
                <c:pt idx="11958">
                  <c:v>5.8583072592300001</c:v>
                </c:pt>
                <c:pt idx="11959">
                  <c:v>5.6529681043200002</c:v>
                </c:pt>
                <c:pt idx="11960">
                  <c:v>6.0341691098299997</c:v>
                </c:pt>
                <c:pt idx="11961">
                  <c:v>5.9373555047700002</c:v>
                </c:pt>
                <c:pt idx="11962">
                  <c:v>5.7504179537700004</c:v>
                </c:pt>
                <c:pt idx="11963">
                  <c:v>5.7446469757200003</c:v>
                </c:pt>
                <c:pt idx="11964">
                  <c:v>6.1392341511600002</c:v>
                </c:pt>
                <c:pt idx="11965">
                  <c:v>5.73249569625</c:v>
                </c:pt>
                <c:pt idx="11966">
                  <c:v>6.2064461848899999</c:v>
                </c:pt>
                <c:pt idx="11967">
                  <c:v>5.7008484380900004</c:v>
                </c:pt>
                <c:pt idx="11968">
                  <c:v>5.9536235444800001</c:v>
                </c:pt>
                <c:pt idx="11969">
                  <c:v>5.9386820382499996</c:v>
                </c:pt>
                <c:pt idx="11970">
                  <c:v>5.81747335781</c:v>
                </c:pt>
                <c:pt idx="11971">
                  <c:v>6.1052992129600003</c:v>
                </c:pt>
                <c:pt idx="11972">
                  <c:v>6.1452565057199999</c:v>
                </c:pt>
                <c:pt idx="11973">
                  <c:v>6.2047489331800003</c:v>
                </c:pt>
                <c:pt idx="11974">
                  <c:v>6.2295572364799998</c:v>
                </c:pt>
                <c:pt idx="11975">
                  <c:v>6.0053050811900004</c:v>
                </c:pt>
                <c:pt idx="11976">
                  <c:v>6.0205673624999996</c:v>
                </c:pt>
                <c:pt idx="11977">
                  <c:v>5.9981080269499998</c:v>
                </c:pt>
                <c:pt idx="11978">
                  <c:v>6.2826953168399999</c:v>
                </c:pt>
                <c:pt idx="11979">
                  <c:v>5.9149458342400001</c:v>
                </c:pt>
                <c:pt idx="11980">
                  <c:v>5.6697334045499996</c:v>
                </c:pt>
                <c:pt idx="11981">
                  <c:v>6.2054711984199997</c:v>
                </c:pt>
                <c:pt idx="11982">
                  <c:v>5.7185457047300003</c:v>
                </c:pt>
                <c:pt idx="11983">
                  <c:v>6.2622966439100001</c:v>
                </c:pt>
                <c:pt idx="11984">
                  <c:v>6.2729849790300003</c:v>
                </c:pt>
                <c:pt idx="11985">
                  <c:v>6.0038481146200002</c:v>
                </c:pt>
                <c:pt idx="11986">
                  <c:v>5.9166247454600001</c:v>
                </c:pt>
                <c:pt idx="11987">
                  <c:v>5.6749835472200001</c:v>
                </c:pt>
                <c:pt idx="11988">
                  <c:v>6.2730080280099996</c:v>
                </c:pt>
                <c:pt idx="11989">
                  <c:v>6.1692544188099996</c:v>
                </c:pt>
                <c:pt idx="11990">
                  <c:v>6.0787944239299998</c:v>
                </c:pt>
                <c:pt idx="11991">
                  <c:v>6.0003348778200003</c:v>
                </c:pt>
                <c:pt idx="11992">
                  <c:v>6.13518289767</c:v>
                </c:pt>
                <c:pt idx="11993">
                  <c:v>6.0624064729500002</c:v>
                </c:pt>
                <c:pt idx="11994">
                  <c:v>5.98221864848</c:v>
                </c:pt>
                <c:pt idx="11995">
                  <c:v>6.0805985110999998</c:v>
                </c:pt>
                <c:pt idx="11996">
                  <c:v>5.9211320485299996</c:v>
                </c:pt>
                <c:pt idx="11997">
                  <c:v>5.8411960834299999</c:v>
                </c:pt>
                <c:pt idx="11998">
                  <c:v>5.73301539728</c:v>
                </c:pt>
                <c:pt idx="11999">
                  <c:v>6.0346394518900004</c:v>
                </c:pt>
                <c:pt idx="12000">
                  <c:v>6.1884318881900002</c:v>
                </c:pt>
                <c:pt idx="12001">
                  <c:v>5.9331022067100001</c:v>
                </c:pt>
                <c:pt idx="12002">
                  <c:v>5.7667462053299996</c:v>
                </c:pt>
                <c:pt idx="12003">
                  <c:v>6.0346394518900004</c:v>
                </c:pt>
                <c:pt idx="12004">
                  <c:v>5.6517937715900004</c:v>
                </c:pt>
                <c:pt idx="12005">
                  <c:v>5.9726623168900002</c:v>
                </c:pt>
                <c:pt idx="12006">
                  <c:v>6.1514126521200003</c:v>
                </c:pt>
                <c:pt idx="12007">
                  <c:v>6.0404817079199997</c:v>
                </c:pt>
                <c:pt idx="12008">
                  <c:v>5.88529432213</c:v>
                </c:pt>
                <c:pt idx="12009">
                  <c:v>6.1355893095900003</c:v>
                </c:pt>
                <c:pt idx="12010">
                  <c:v>6.2071432226200001</c:v>
                </c:pt>
                <c:pt idx="12011">
                  <c:v>6.2009961249799996</c:v>
                </c:pt>
                <c:pt idx="12012">
                  <c:v>5.89568814133</c:v>
                </c:pt>
                <c:pt idx="12013">
                  <c:v>6.2478739497299998</c:v>
                </c:pt>
                <c:pt idx="12014">
                  <c:v>5.9151554868299998</c:v>
                </c:pt>
                <c:pt idx="12015">
                  <c:v>5.7492820115600001</c:v>
                </c:pt>
                <c:pt idx="12016">
                  <c:v>5.7407495746299997</c:v>
                </c:pt>
                <c:pt idx="12017">
                  <c:v>5.6507290789000004</c:v>
                </c:pt>
                <c:pt idx="12018">
                  <c:v>5.9040799062699998</c:v>
                </c:pt>
                <c:pt idx="12019">
                  <c:v>6.2683639836399996</c:v>
                </c:pt>
                <c:pt idx="12020">
                  <c:v>5.9577081307600004</c:v>
                </c:pt>
                <c:pt idx="12021">
                  <c:v>6.2786251135000004</c:v>
                </c:pt>
                <c:pt idx="12022">
                  <c:v>6.1695006496099998</c:v>
                </c:pt>
                <c:pt idx="12023">
                  <c:v>6.0227352419000004</c:v>
                </c:pt>
                <c:pt idx="12024">
                  <c:v>5.9151554868299998</c:v>
                </c:pt>
                <c:pt idx="12025">
                  <c:v>5.9401460019099996</c:v>
                </c:pt>
                <c:pt idx="12026">
                  <c:v>6.0503692500500001</c:v>
                </c:pt>
                <c:pt idx="12027">
                  <c:v>6.1052992129600003</c:v>
                </c:pt>
                <c:pt idx="12028">
                  <c:v>5.9596623181700004</c:v>
                </c:pt>
                <c:pt idx="12029">
                  <c:v>5.8843296524599999</c:v>
                </c:pt>
                <c:pt idx="12030">
                  <c:v>6.0614750619600004</c:v>
                </c:pt>
                <c:pt idx="12031">
                  <c:v>5.6908439185299997</c:v>
                </c:pt>
                <c:pt idx="12032">
                  <c:v>6.1440311105300003</c:v>
                </c:pt>
                <c:pt idx="12033">
                  <c:v>5.8914272385800004</c:v>
                </c:pt>
                <c:pt idx="12034">
                  <c:v>5.97410519588</c:v>
                </c:pt>
                <c:pt idx="12035">
                  <c:v>5.8740451916399996</c:v>
                </c:pt>
                <c:pt idx="12036">
                  <c:v>6.3074330615000003</c:v>
                </c:pt>
                <c:pt idx="12037">
                  <c:v>5.9260848476800003</c:v>
                </c:pt>
                <c:pt idx="12038">
                  <c:v>5.7147371225699999</c:v>
                </c:pt>
                <c:pt idx="12039">
                  <c:v>5.8485747204100003</c:v>
                </c:pt>
                <c:pt idx="12040">
                  <c:v>6.1811793842</c:v>
                </c:pt>
                <c:pt idx="12041">
                  <c:v>5.8166508886299999</c:v>
                </c:pt>
                <c:pt idx="12042">
                  <c:v>5.7672347249599998</c:v>
                </c:pt>
                <c:pt idx="12043">
                  <c:v>5.6279099941900004</c:v>
                </c:pt>
                <c:pt idx="12044">
                  <c:v>5.7603415186699998</c:v>
                </c:pt>
                <c:pt idx="12045">
                  <c:v>6.0158098087900003</c:v>
                </c:pt>
                <c:pt idx="12046">
                  <c:v>5.7610244450700003</c:v>
                </c:pt>
                <c:pt idx="12047">
                  <c:v>6.1452565057199999</c:v>
                </c:pt>
                <c:pt idx="12048">
                  <c:v>6.1638855325200002</c:v>
                </c:pt>
                <c:pt idx="12049">
                  <c:v>5.9592158917100004</c:v>
                </c:pt>
                <c:pt idx="12050">
                  <c:v>5.8056053156900003</c:v>
                </c:pt>
                <c:pt idx="12051">
                  <c:v>5.7764865215299999</c:v>
                </c:pt>
                <c:pt idx="12052">
                  <c:v>5.6333754655300003</c:v>
                </c:pt>
                <c:pt idx="12053">
                  <c:v>6.0860178514100003</c:v>
                </c:pt>
                <c:pt idx="12054">
                  <c:v>6.0797967050499997</c:v>
                </c:pt>
                <c:pt idx="12055">
                  <c:v>6.0034989847000002</c:v>
                </c:pt>
                <c:pt idx="12056">
                  <c:v>6.2819227808699996</c:v>
                </c:pt>
                <c:pt idx="12057">
                  <c:v>5.7013634055800004</c:v>
                </c:pt>
                <c:pt idx="12058">
                  <c:v>6.3052719805999997</c:v>
                </c:pt>
                <c:pt idx="12059">
                  <c:v>6.1819632568199996</c:v>
                </c:pt>
                <c:pt idx="12060">
                  <c:v>6.05940931558</c:v>
                </c:pt>
                <c:pt idx="12061">
                  <c:v>5.9463283928499999</c:v>
                </c:pt>
                <c:pt idx="12062">
                  <c:v>5.6483407112700004</c:v>
                </c:pt>
                <c:pt idx="12063">
                  <c:v>5.7034404835599997</c:v>
                </c:pt>
                <c:pt idx="12064">
                  <c:v>6.0777747502699997</c:v>
                </c:pt>
                <c:pt idx="12065">
                  <c:v>6.0995527476899998</c:v>
                </c:pt>
                <c:pt idx="12066">
                  <c:v>6.3081096477900003</c:v>
                </c:pt>
                <c:pt idx="12067">
                  <c:v>6.2544716020699997</c:v>
                </c:pt>
                <c:pt idx="12068">
                  <c:v>6.3074330615000003</c:v>
                </c:pt>
                <c:pt idx="12069">
                  <c:v>6.2410250284100002</c:v>
                </c:pt>
                <c:pt idx="12070">
                  <c:v>5.8547489634199996</c:v>
                </c:pt>
                <c:pt idx="12071">
                  <c:v>6.0106234414499999</c:v>
                </c:pt>
                <c:pt idx="12072">
                  <c:v>6.0466893686600001</c:v>
                </c:pt>
                <c:pt idx="12073">
                  <c:v>6.2544716020699997</c:v>
                </c:pt>
                <c:pt idx="12074">
                  <c:v>5.7605633660400004</c:v>
                </c:pt>
                <c:pt idx="12075">
                  <c:v>5.8973924767200003</c:v>
                </c:pt>
                <c:pt idx="12076">
                  <c:v>5.6286134302299997</c:v>
                </c:pt>
                <c:pt idx="12077">
                  <c:v>6.3053263478800003</c:v>
                </c:pt>
                <c:pt idx="12078">
                  <c:v>5.9783338303200004</c:v>
                </c:pt>
                <c:pt idx="12079">
                  <c:v>6.0413514881500001</c:v>
                </c:pt>
                <c:pt idx="12080">
                  <c:v>6.0832843869</c:v>
                </c:pt>
                <c:pt idx="12081">
                  <c:v>5.7064682207799997</c:v>
                </c:pt>
                <c:pt idx="12082">
                  <c:v>6.0601398800600004</c:v>
                </c:pt>
                <c:pt idx="12083">
                  <c:v>6.1119835117800001</c:v>
                </c:pt>
                <c:pt idx="12084">
                  <c:v>6.2460727606099997</c:v>
                </c:pt>
                <c:pt idx="12085">
                  <c:v>6.1611609565299998</c:v>
                </c:pt>
                <c:pt idx="12086">
                  <c:v>6.0925124804899999</c:v>
                </c:pt>
                <c:pt idx="12087">
                  <c:v>6.1586675797400003</c:v>
                </c:pt>
                <c:pt idx="12088">
                  <c:v>5.9726623168900002</c:v>
                </c:pt>
                <c:pt idx="12089">
                  <c:v>6.3049061439200003</c:v>
                </c:pt>
                <c:pt idx="12090">
                  <c:v>5.8927153697600003</c:v>
                </c:pt>
                <c:pt idx="12091">
                  <c:v>6.0466893686600001</c:v>
                </c:pt>
                <c:pt idx="12092">
                  <c:v>6.0507676913699999</c:v>
                </c:pt>
                <c:pt idx="12093">
                  <c:v>5.79919041559</c:v>
                </c:pt>
                <c:pt idx="12094">
                  <c:v>5.7132973604200004</c:v>
                </c:pt>
                <c:pt idx="12095">
                  <c:v>5.8319436467600001</c:v>
                </c:pt>
                <c:pt idx="12096">
                  <c:v>5.8707040726999997</c:v>
                </c:pt>
                <c:pt idx="12097">
                  <c:v>5.9145481024000004</c:v>
                </c:pt>
                <c:pt idx="12098">
                  <c:v>6.1563656150800004</c:v>
                </c:pt>
                <c:pt idx="12099">
                  <c:v>5.9117850150600004</c:v>
                </c:pt>
                <c:pt idx="12100">
                  <c:v>5.9507927568200003</c:v>
                </c:pt>
                <c:pt idx="12101">
                  <c:v>6.2315836670799998</c:v>
                </c:pt>
                <c:pt idx="12102">
                  <c:v>5.6334733074200001</c:v>
                </c:pt>
                <c:pt idx="12103">
                  <c:v>5.8571596327900002</c:v>
                </c:pt>
                <c:pt idx="12104">
                  <c:v>6.1447880296099999</c:v>
                </c:pt>
                <c:pt idx="12105">
                  <c:v>5.8374921262399999</c:v>
                </c:pt>
                <c:pt idx="12106">
                  <c:v>5.6749835472200001</c:v>
                </c:pt>
                <c:pt idx="12107">
                  <c:v>6.1299270996999997</c:v>
                </c:pt>
                <c:pt idx="12108">
                  <c:v>6.1493184586899998</c:v>
                </c:pt>
                <c:pt idx="12109">
                  <c:v>5.73249569625</c:v>
                </c:pt>
                <c:pt idx="12110">
                  <c:v>6.1638855325200002</c:v>
                </c:pt>
                <c:pt idx="12111">
                  <c:v>6.1983456345099999</c:v>
                </c:pt>
                <c:pt idx="12112">
                  <c:v>6.2404486302700004</c:v>
                </c:pt>
                <c:pt idx="12113">
                  <c:v>5.7013918398600003</c:v>
                </c:pt>
                <c:pt idx="12114">
                  <c:v>6.0053407372000001</c:v>
                </c:pt>
                <c:pt idx="12115">
                  <c:v>6.0158098087900003</c:v>
                </c:pt>
                <c:pt idx="12116">
                  <c:v>5.8527223069799996</c:v>
                </c:pt>
                <c:pt idx="12117">
                  <c:v>5.7444695710799998</c:v>
                </c:pt>
                <c:pt idx="12118">
                  <c:v>5.7071900465700001</c:v>
                </c:pt>
                <c:pt idx="12119">
                  <c:v>6.2843651774299998</c:v>
                </c:pt>
                <c:pt idx="12120">
                  <c:v>6.1721281661700003</c:v>
                </c:pt>
                <c:pt idx="12121">
                  <c:v>6.0541642470700001</c:v>
                </c:pt>
                <c:pt idx="12122">
                  <c:v>6.0066032037000001</c:v>
                </c:pt>
                <c:pt idx="12123">
                  <c:v>6.1509858782500002</c:v>
                </c:pt>
                <c:pt idx="12124">
                  <c:v>5.7407998365799999</c:v>
                </c:pt>
                <c:pt idx="12125">
                  <c:v>6.2843651774299998</c:v>
                </c:pt>
                <c:pt idx="12126">
                  <c:v>5.7620784359900004</c:v>
                </c:pt>
                <c:pt idx="12127">
                  <c:v>6.1638855325200002</c:v>
                </c:pt>
                <c:pt idx="12128">
                  <c:v>5.7765593983499999</c:v>
                </c:pt>
                <c:pt idx="12129">
                  <c:v>5.9729690237600002</c:v>
                </c:pt>
                <c:pt idx="12130">
                  <c:v>6.08121395555</c:v>
                </c:pt>
                <c:pt idx="12131">
                  <c:v>5.6325724381400004</c:v>
                </c:pt>
                <c:pt idx="12132">
                  <c:v>5.95547692282</c:v>
                </c:pt>
                <c:pt idx="12133">
                  <c:v>6.0454274574699998</c:v>
                </c:pt>
                <c:pt idx="12134">
                  <c:v>6.1726931952099999</c:v>
                </c:pt>
                <c:pt idx="12135">
                  <c:v>6.2192613126799996</c:v>
                </c:pt>
                <c:pt idx="12136">
                  <c:v>5.8969387299099996</c:v>
                </c:pt>
                <c:pt idx="12137">
                  <c:v>5.9117850150600004</c:v>
                </c:pt>
                <c:pt idx="12138">
                  <c:v>5.8591994010099997</c:v>
                </c:pt>
                <c:pt idx="12139">
                  <c:v>5.7065036715300002</c:v>
                </c:pt>
                <c:pt idx="12140">
                  <c:v>6.0960536162299999</c:v>
                </c:pt>
                <c:pt idx="12141">
                  <c:v>5.9854795328400003</c:v>
                </c:pt>
                <c:pt idx="12142">
                  <c:v>5.9503128506499996</c:v>
                </c:pt>
                <c:pt idx="12143">
                  <c:v>5.8504759921499998</c:v>
                </c:pt>
                <c:pt idx="12144">
                  <c:v>6.0125323423000001</c:v>
                </c:pt>
                <c:pt idx="12145">
                  <c:v>6.2610202491000004</c:v>
                </c:pt>
                <c:pt idx="12146">
                  <c:v>6.3074330615000003</c:v>
                </c:pt>
                <c:pt idx="12147">
                  <c:v>5.78786545051</c:v>
                </c:pt>
                <c:pt idx="12148">
                  <c:v>6.0027545898300003</c:v>
                </c:pt>
                <c:pt idx="12149">
                  <c:v>6.0652091979899998</c:v>
                </c:pt>
                <c:pt idx="12150">
                  <c:v>6.2544716020699997</c:v>
                </c:pt>
                <c:pt idx="12151">
                  <c:v>5.9261222872800001</c:v>
                </c:pt>
                <c:pt idx="12152">
                  <c:v>5.7541350084799996</c:v>
                </c:pt>
                <c:pt idx="12153">
                  <c:v>5.8740451916399996</c:v>
                </c:pt>
                <c:pt idx="12154">
                  <c:v>5.9234302540100003</c:v>
                </c:pt>
                <c:pt idx="12155">
                  <c:v>5.9675370974900002</c:v>
                </c:pt>
                <c:pt idx="12156">
                  <c:v>5.6591980559100001</c:v>
                </c:pt>
                <c:pt idx="12157">
                  <c:v>6.3094265722299996</c:v>
                </c:pt>
                <c:pt idx="12158">
                  <c:v>5.8028800158999996</c:v>
                </c:pt>
                <c:pt idx="12159">
                  <c:v>5.8107018679799998</c:v>
                </c:pt>
                <c:pt idx="12160">
                  <c:v>5.7624816319000001</c:v>
                </c:pt>
                <c:pt idx="12161">
                  <c:v>5.9373555047700002</c:v>
                </c:pt>
                <c:pt idx="12162">
                  <c:v>6.3021712430800001</c:v>
                </c:pt>
                <c:pt idx="12163">
                  <c:v>6.0503692500500001</c:v>
                </c:pt>
                <c:pt idx="12164">
                  <c:v>6.0915683919200001</c:v>
                </c:pt>
                <c:pt idx="12165">
                  <c:v>6.2567824695300001</c:v>
                </c:pt>
                <c:pt idx="12166">
                  <c:v>5.7947162315099998</c:v>
                </c:pt>
                <c:pt idx="12167">
                  <c:v>5.9757954202899999</c:v>
                </c:pt>
                <c:pt idx="12168">
                  <c:v>6.12342716674</c:v>
                </c:pt>
                <c:pt idx="12169">
                  <c:v>6.2962778308000003</c:v>
                </c:pt>
                <c:pt idx="12170">
                  <c:v>6.18605445678</c:v>
                </c:pt>
                <c:pt idx="12171">
                  <c:v>6.3049061439200003</c:v>
                </c:pt>
                <c:pt idx="12172">
                  <c:v>6.0601398800600004</c:v>
                </c:pt>
                <c:pt idx="12173">
                  <c:v>6.12324652588</c:v>
                </c:pt>
                <c:pt idx="12174">
                  <c:v>6.1869724531600001</c:v>
                </c:pt>
                <c:pt idx="12175">
                  <c:v>6.1087807439499997</c:v>
                </c:pt>
                <c:pt idx="12176">
                  <c:v>5.6756646793399996</c:v>
                </c:pt>
                <c:pt idx="12177">
                  <c:v>6.2111446715699996</c:v>
                </c:pt>
                <c:pt idx="12178">
                  <c:v>5.9574864757999997</c:v>
                </c:pt>
                <c:pt idx="12179">
                  <c:v>6.0705790508000002</c:v>
                </c:pt>
                <c:pt idx="12180">
                  <c:v>5.9674445047600004</c:v>
                </c:pt>
                <c:pt idx="12181">
                  <c:v>5.6591980559100001</c:v>
                </c:pt>
                <c:pt idx="12182">
                  <c:v>5.6815037257999998</c:v>
                </c:pt>
                <c:pt idx="12183">
                  <c:v>6.2315836670799998</c:v>
                </c:pt>
                <c:pt idx="12184">
                  <c:v>6.2478739497299998</c:v>
                </c:pt>
                <c:pt idx="12185">
                  <c:v>5.7059088929300001</c:v>
                </c:pt>
                <c:pt idx="12186">
                  <c:v>5.6697334045499996</c:v>
                </c:pt>
                <c:pt idx="12187">
                  <c:v>5.8262193841999999</c:v>
                </c:pt>
                <c:pt idx="12188">
                  <c:v>6.0667507713299997</c:v>
                </c:pt>
                <c:pt idx="12189">
                  <c:v>5.7958873201200003</c:v>
                </c:pt>
                <c:pt idx="12190">
                  <c:v>5.8732903456600001</c:v>
                </c:pt>
                <c:pt idx="12191">
                  <c:v>6.1819632568199996</c:v>
                </c:pt>
                <c:pt idx="12192">
                  <c:v>6.1808131451200001</c:v>
                </c:pt>
                <c:pt idx="12193">
                  <c:v>6.0805985110999998</c:v>
                </c:pt>
                <c:pt idx="12194">
                  <c:v>5.8752491094700003</c:v>
                </c:pt>
                <c:pt idx="12195">
                  <c:v>5.8307260022399996</c:v>
                </c:pt>
                <c:pt idx="12196">
                  <c:v>6.2295572364799998</c:v>
                </c:pt>
                <c:pt idx="12197">
                  <c:v>5.8571596327900002</c:v>
                </c:pt>
                <c:pt idx="12198">
                  <c:v>6.0439190654399999</c:v>
                </c:pt>
                <c:pt idx="12199">
                  <c:v>6.05940931558</c:v>
                </c:pt>
                <c:pt idx="12200">
                  <c:v>6.1941079754199997</c:v>
                </c:pt>
                <c:pt idx="12201">
                  <c:v>5.7765593983499999</c:v>
                </c:pt>
                <c:pt idx="12202">
                  <c:v>6.1717764956899996</c:v>
                </c:pt>
                <c:pt idx="12203">
                  <c:v>5.8565016065600002</c:v>
                </c:pt>
                <c:pt idx="12204">
                  <c:v>5.6698518256800003</c:v>
                </c:pt>
                <c:pt idx="12205">
                  <c:v>5.6626411916199997</c:v>
                </c:pt>
                <c:pt idx="12206">
                  <c:v>5.6679443682699997</c:v>
                </c:pt>
                <c:pt idx="12207">
                  <c:v>5.9888718981700002</c:v>
                </c:pt>
                <c:pt idx="12208">
                  <c:v>6.12324652588</c:v>
                </c:pt>
                <c:pt idx="12209">
                  <c:v>6.2980740736499996</c:v>
                </c:pt>
                <c:pt idx="12210">
                  <c:v>5.6474729784299997</c:v>
                </c:pt>
                <c:pt idx="12211">
                  <c:v>6.0116515042299996</c:v>
                </c:pt>
                <c:pt idx="12212">
                  <c:v>5.9940968352399997</c:v>
                </c:pt>
                <c:pt idx="12213">
                  <c:v>6.2478739497299998</c:v>
                </c:pt>
                <c:pt idx="12214">
                  <c:v>6.0702795287700004</c:v>
                </c:pt>
                <c:pt idx="12215">
                  <c:v>5.8506097812800002</c:v>
                </c:pt>
                <c:pt idx="12216">
                  <c:v>5.6437708929400001</c:v>
                </c:pt>
                <c:pt idx="12217">
                  <c:v>5.7526142132900002</c:v>
                </c:pt>
                <c:pt idx="12218">
                  <c:v>5.9132889204700003</c:v>
                </c:pt>
                <c:pt idx="12219">
                  <c:v>5.7058060884300001</c:v>
                </c:pt>
                <c:pt idx="12220">
                  <c:v>5.8183430941700003</c:v>
                </c:pt>
                <c:pt idx="12221">
                  <c:v>6.2540691768899999</c:v>
                </c:pt>
                <c:pt idx="12222">
                  <c:v>5.8773607553799998</c:v>
                </c:pt>
                <c:pt idx="12223">
                  <c:v>5.8506097812800002</c:v>
                </c:pt>
                <c:pt idx="12224">
                  <c:v>5.8929220383100001</c:v>
                </c:pt>
                <c:pt idx="12225">
                  <c:v>5.8176143363000001</c:v>
                </c:pt>
                <c:pt idx="12226">
                  <c:v>5.6773785739399996</c:v>
                </c:pt>
                <c:pt idx="12227">
                  <c:v>6.2379057333699999</c:v>
                </c:pt>
                <c:pt idx="12228">
                  <c:v>5.81719742766</c:v>
                </c:pt>
                <c:pt idx="12229">
                  <c:v>6.2826953168399999</c:v>
                </c:pt>
                <c:pt idx="12230">
                  <c:v>6.2320147873399998</c:v>
                </c:pt>
                <c:pt idx="12231">
                  <c:v>5.9854795328400003</c:v>
                </c:pt>
                <c:pt idx="12232">
                  <c:v>5.8841424776600002</c:v>
                </c:pt>
                <c:pt idx="12233">
                  <c:v>5.7991909104300001</c:v>
                </c:pt>
                <c:pt idx="12234">
                  <c:v>5.7033325453800003</c:v>
                </c:pt>
                <c:pt idx="12235">
                  <c:v>6.0196747877499996</c:v>
                </c:pt>
                <c:pt idx="12236">
                  <c:v>5.8981533217999997</c:v>
                </c:pt>
                <c:pt idx="12237">
                  <c:v>6.1184421975700003</c:v>
                </c:pt>
                <c:pt idx="12238">
                  <c:v>5.6644605723200003</c:v>
                </c:pt>
                <c:pt idx="12239">
                  <c:v>5.8598228450800001</c:v>
                </c:pt>
                <c:pt idx="12240">
                  <c:v>5.6486072067000004</c:v>
                </c:pt>
                <c:pt idx="12241">
                  <c:v>6.2379057333699999</c:v>
                </c:pt>
                <c:pt idx="12242">
                  <c:v>5.9854795328400003</c:v>
                </c:pt>
                <c:pt idx="12243">
                  <c:v>5.7883971469300004</c:v>
                </c:pt>
                <c:pt idx="12244">
                  <c:v>6.1508127769799996</c:v>
                </c:pt>
                <c:pt idx="12245">
                  <c:v>6.1549951370100002</c:v>
                </c:pt>
                <c:pt idx="12246">
                  <c:v>5.6738008086900003</c:v>
                </c:pt>
                <c:pt idx="12247">
                  <c:v>6.08121395555</c:v>
                </c:pt>
                <c:pt idx="12248">
                  <c:v>5.9641533611100002</c:v>
                </c:pt>
                <c:pt idx="12249">
                  <c:v>6.3021819838399997</c:v>
                </c:pt>
                <c:pt idx="12250">
                  <c:v>5.6292842948299997</c:v>
                </c:pt>
                <c:pt idx="12251">
                  <c:v>5.6474729784299997</c:v>
                </c:pt>
                <c:pt idx="12252">
                  <c:v>5.7008484380900004</c:v>
                </c:pt>
                <c:pt idx="12253">
                  <c:v>6.0110175884799997</c:v>
                </c:pt>
                <c:pt idx="12254">
                  <c:v>5.6644605723200003</c:v>
                </c:pt>
                <c:pt idx="12255">
                  <c:v>6.0452427110100002</c:v>
                </c:pt>
                <c:pt idx="12256">
                  <c:v>6.1717764956899996</c:v>
                </c:pt>
                <c:pt idx="12257">
                  <c:v>6.14850315225</c:v>
                </c:pt>
                <c:pt idx="12258">
                  <c:v>5.8004931601200003</c:v>
                </c:pt>
                <c:pt idx="12259">
                  <c:v>5.9875026882000002</c:v>
                </c:pt>
                <c:pt idx="12260">
                  <c:v>6.0105824922200002</c:v>
                </c:pt>
                <c:pt idx="12261">
                  <c:v>5.7185457047300003</c:v>
                </c:pt>
                <c:pt idx="12262">
                  <c:v>5.7000140715400001</c:v>
                </c:pt>
                <c:pt idx="12263">
                  <c:v>5.8929220383100001</c:v>
                </c:pt>
                <c:pt idx="12264">
                  <c:v>5.7359463344700004</c:v>
                </c:pt>
                <c:pt idx="12265">
                  <c:v>6.1419386723400002</c:v>
                </c:pt>
                <c:pt idx="12266">
                  <c:v>5.7662271570300003</c:v>
                </c:pt>
                <c:pt idx="12267">
                  <c:v>5.8807999004599996</c:v>
                </c:pt>
                <c:pt idx="12268">
                  <c:v>6.0034989847000002</c:v>
                </c:pt>
                <c:pt idx="12269">
                  <c:v>5.65912452253</c:v>
                </c:pt>
                <c:pt idx="12270">
                  <c:v>6.0931359097</c:v>
                </c:pt>
                <c:pt idx="12271">
                  <c:v>5.8850922989500001</c:v>
                </c:pt>
                <c:pt idx="12272">
                  <c:v>5.7438933396399996</c:v>
                </c:pt>
                <c:pt idx="12273">
                  <c:v>5.6626411916199997</c:v>
                </c:pt>
                <c:pt idx="12274">
                  <c:v>5.7660110605300003</c:v>
                </c:pt>
                <c:pt idx="12275">
                  <c:v>6.2160436286899996</c:v>
                </c:pt>
                <c:pt idx="12276">
                  <c:v>5.7586888350200001</c:v>
                </c:pt>
                <c:pt idx="12277">
                  <c:v>5.7071900465700001</c:v>
                </c:pt>
                <c:pt idx="12278">
                  <c:v>6.0348790478499996</c:v>
                </c:pt>
                <c:pt idx="12279">
                  <c:v>6.2960664848999999</c:v>
                </c:pt>
                <c:pt idx="12280">
                  <c:v>5.6483407112700004</c:v>
                </c:pt>
                <c:pt idx="12281">
                  <c:v>6.29683084901</c:v>
                </c:pt>
                <c:pt idx="12282">
                  <c:v>5.6749835472200001</c:v>
                </c:pt>
                <c:pt idx="12283">
                  <c:v>5.8183430941700003</c:v>
                </c:pt>
                <c:pt idx="12284">
                  <c:v>6.1962017993099998</c:v>
                </c:pt>
                <c:pt idx="12285">
                  <c:v>6.09663851038</c:v>
                </c:pt>
                <c:pt idx="12286">
                  <c:v>5.7245471493600002</c:v>
                </c:pt>
                <c:pt idx="12287">
                  <c:v>6.0771814739899996</c:v>
                </c:pt>
                <c:pt idx="12288">
                  <c:v>5.7104449749099997</c:v>
                </c:pt>
                <c:pt idx="12289">
                  <c:v>5.7321557456000001</c:v>
                </c:pt>
                <c:pt idx="12290">
                  <c:v>6.1597623490800002</c:v>
                </c:pt>
                <c:pt idx="12291">
                  <c:v>6.0196747877499996</c:v>
                </c:pt>
                <c:pt idx="12292">
                  <c:v>5.6749835472200001</c:v>
                </c:pt>
                <c:pt idx="12293">
                  <c:v>5.6908439185299997</c:v>
                </c:pt>
                <c:pt idx="12294">
                  <c:v>5.7666631266100001</c:v>
                </c:pt>
                <c:pt idx="12295">
                  <c:v>5.7703275858699996</c:v>
                </c:pt>
                <c:pt idx="12296">
                  <c:v>5.6773785739399996</c:v>
                </c:pt>
                <c:pt idx="12297">
                  <c:v>5.9337287467099999</c:v>
                </c:pt>
                <c:pt idx="12298">
                  <c:v>6.2939549529800001</c:v>
                </c:pt>
                <c:pt idx="12299">
                  <c:v>5.9298897292000001</c:v>
                </c:pt>
                <c:pt idx="12300">
                  <c:v>5.6334949820600002</c:v>
                </c:pt>
                <c:pt idx="12301">
                  <c:v>5.7433664162699998</c:v>
                </c:pt>
                <c:pt idx="12302">
                  <c:v>5.6626411916199997</c:v>
                </c:pt>
                <c:pt idx="12303">
                  <c:v>5.9298897292000001</c:v>
                </c:pt>
                <c:pt idx="12304">
                  <c:v>5.7757599764599998</c:v>
                </c:pt>
                <c:pt idx="12305">
                  <c:v>6.0110175884799997</c:v>
                </c:pt>
                <c:pt idx="12306">
                  <c:v>5.8085247066900001</c:v>
                </c:pt>
                <c:pt idx="12307">
                  <c:v>5.7547774400599998</c:v>
                </c:pt>
                <c:pt idx="12308">
                  <c:v>5.7890021737300001</c:v>
                </c:pt>
                <c:pt idx="12309">
                  <c:v>5.9242756774099998</c:v>
                </c:pt>
                <c:pt idx="12310">
                  <c:v>6.2647754706800001</c:v>
                </c:pt>
                <c:pt idx="12311">
                  <c:v>6.1589395728199996</c:v>
                </c:pt>
                <c:pt idx="12312">
                  <c:v>6.0824185572099996</c:v>
                </c:pt>
                <c:pt idx="12313">
                  <c:v>5.6860364757599999</c:v>
                </c:pt>
                <c:pt idx="12314">
                  <c:v>6.2875049792800004</c:v>
                </c:pt>
                <c:pt idx="12315">
                  <c:v>5.8864440775600002</c:v>
                </c:pt>
                <c:pt idx="12316">
                  <c:v>5.8374921262399999</c:v>
                </c:pt>
                <c:pt idx="12317">
                  <c:v>6.3094265722299996</c:v>
                </c:pt>
                <c:pt idx="12318">
                  <c:v>6.1639388368999999</c:v>
                </c:pt>
                <c:pt idx="12319">
                  <c:v>5.7691341288700002</c:v>
                </c:pt>
                <c:pt idx="12320">
                  <c:v>5.7071900465700001</c:v>
                </c:pt>
                <c:pt idx="12321">
                  <c:v>5.9792238909500002</c:v>
                </c:pt>
                <c:pt idx="12322">
                  <c:v>6.2379057333699999</c:v>
                </c:pt>
                <c:pt idx="12323">
                  <c:v>5.6334949820600002</c:v>
                </c:pt>
                <c:pt idx="12324">
                  <c:v>5.7157343255799997</c:v>
                </c:pt>
                <c:pt idx="12325">
                  <c:v>5.6592456164799998</c:v>
                </c:pt>
                <c:pt idx="12326">
                  <c:v>5.8939539895599999</c:v>
                </c:pt>
                <c:pt idx="12327">
                  <c:v>6.2540691768899999</c:v>
                </c:pt>
                <c:pt idx="12328">
                  <c:v>6.1641431224799996</c:v>
                </c:pt>
                <c:pt idx="12329">
                  <c:v>5.7064682207799997</c:v>
                </c:pt>
                <c:pt idx="12330">
                  <c:v>5.7660422598699999</c:v>
                </c:pt>
                <c:pt idx="12331">
                  <c:v>5.8967505889799998</c:v>
                </c:pt>
                <c:pt idx="12332">
                  <c:v>5.8757485351299996</c:v>
                </c:pt>
                <c:pt idx="12333">
                  <c:v>5.6757666679699996</c:v>
                </c:pt>
                <c:pt idx="12334">
                  <c:v>5.8166508886299999</c:v>
                </c:pt>
                <c:pt idx="12335">
                  <c:v>5.6956333476400003</c:v>
                </c:pt>
                <c:pt idx="12336">
                  <c:v>5.9888635263700003</c:v>
                </c:pt>
                <c:pt idx="12337">
                  <c:v>5.8103691030100002</c:v>
                </c:pt>
                <c:pt idx="12338">
                  <c:v>6.28349520078</c:v>
                </c:pt>
                <c:pt idx="12339">
                  <c:v>6.02025664604</c:v>
                </c:pt>
                <c:pt idx="12340">
                  <c:v>5.6282924885899996</c:v>
                </c:pt>
                <c:pt idx="12341">
                  <c:v>5.7641733553899996</c:v>
                </c:pt>
                <c:pt idx="12342">
                  <c:v>5.9523638112199997</c:v>
                </c:pt>
                <c:pt idx="12343">
                  <c:v>6.2202987645599999</c:v>
                </c:pt>
                <c:pt idx="12344">
                  <c:v>5.7446469757200003</c:v>
                </c:pt>
                <c:pt idx="12345">
                  <c:v>5.6474729784299997</c:v>
                </c:pt>
                <c:pt idx="12346">
                  <c:v>6.2117026529099997</c:v>
                </c:pt>
                <c:pt idx="12347">
                  <c:v>6.2276990807399999</c:v>
                </c:pt>
                <c:pt idx="12348">
                  <c:v>5.9234302540100003</c:v>
                </c:pt>
                <c:pt idx="12349">
                  <c:v>6.2533497033199996</c:v>
                </c:pt>
                <c:pt idx="12350">
                  <c:v>5.9166247454600001</c:v>
                </c:pt>
                <c:pt idx="12351">
                  <c:v>6.1645851324400001</c:v>
                </c:pt>
                <c:pt idx="12352">
                  <c:v>5.7766970461199998</c:v>
                </c:pt>
                <c:pt idx="12353">
                  <c:v>6.2192613126799996</c:v>
                </c:pt>
                <c:pt idx="12354">
                  <c:v>6.2622966439100001</c:v>
                </c:pt>
                <c:pt idx="12355">
                  <c:v>6.2064461848899999</c:v>
                </c:pt>
                <c:pt idx="12356">
                  <c:v>6.2441717635899998</c:v>
                </c:pt>
                <c:pt idx="12357">
                  <c:v>5.7959216545299999</c:v>
                </c:pt>
                <c:pt idx="12358">
                  <c:v>6.0889166800199996</c:v>
                </c:pt>
                <c:pt idx="12359">
                  <c:v>5.8430698891799997</c:v>
                </c:pt>
                <c:pt idx="12360">
                  <c:v>5.8275325845400001</c:v>
                </c:pt>
                <c:pt idx="12361">
                  <c:v>6.0387319272899997</c:v>
                </c:pt>
                <c:pt idx="12362">
                  <c:v>5.6444760975600001</c:v>
                </c:pt>
                <c:pt idx="12363">
                  <c:v>5.8700146669200004</c:v>
                </c:pt>
                <c:pt idx="12364">
                  <c:v>5.7876263896699998</c:v>
                </c:pt>
                <c:pt idx="12365">
                  <c:v>5.8817140188900003</c:v>
                </c:pt>
                <c:pt idx="12366">
                  <c:v>5.6990662201099997</c:v>
                </c:pt>
                <c:pt idx="12367">
                  <c:v>6.1626905255900004</c:v>
                </c:pt>
                <c:pt idx="12368">
                  <c:v>6.0280036859199999</c:v>
                </c:pt>
                <c:pt idx="12369">
                  <c:v>6.1790775347300002</c:v>
                </c:pt>
                <c:pt idx="12370">
                  <c:v>5.8700146669200004</c:v>
                </c:pt>
                <c:pt idx="12371">
                  <c:v>6.0860178514100003</c:v>
                </c:pt>
                <c:pt idx="12372">
                  <c:v>5.8967505889799998</c:v>
                </c:pt>
                <c:pt idx="12373">
                  <c:v>5.6464792841399998</c:v>
                </c:pt>
                <c:pt idx="12374">
                  <c:v>5.7563300261699997</c:v>
                </c:pt>
                <c:pt idx="12375">
                  <c:v>5.6589269018500001</c:v>
                </c:pt>
                <c:pt idx="12376">
                  <c:v>5.7037596630199996</c:v>
                </c:pt>
                <c:pt idx="12377">
                  <c:v>6.16481825304</c:v>
                </c:pt>
                <c:pt idx="12378">
                  <c:v>6.1089566636899999</c:v>
                </c:pt>
                <c:pt idx="12379">
                  <c:v>6.1514126521200003</c:v>
                </c:pt>
                <c:pt idx="12380">
                  <c:v>6.2144588332700001</c:v>
                </c:pt>
                <c:pt idx="12381">
                  <c:v>5.9585338094100004</c:v>
                </c:pt>
                <c:pt idx="12382">
                  <c:v>5.7792644687000001</c:v>
                </c:pt>
                <c:pt idx="12383">
                  <c:v>6.3055810300799999</c:v>
                </c:pt>
                <c:pt idx="12384">
                  <c:v>6.1541701412099998</c:v>
                </c:pt>
                <c:pt idx="12385">
                  <c:v>5.8617726429800001</c:v>
                </c:pt>
                <c:pt idx="12386">
                  <c:v>6.07682696001</c:v>
                </c:pt>
                <c:pt idx="12387">
                  <c:v>5.9755352736000003</c:v>
                </c:pt>
                <c:pt idx="12388">
                  <c:v>5.70016882017</c:v>
                </c:pt>
                <c:pt idx="12389">
                  <c:v>5.6994770769500001</c:v>
                </c:pt>
                <c:pt idx="12390">
                  <c:v>6.0889166800199996</c:v>
                </c:pt>
                <c:pt idx="12391">
                  <c:v>5.6331611746499997</c:v>
                </c:pt>
                <c:pt idx="12392">
                  <c:v>5.6623491393699998</c:v>
                </c:pt>
                <c:pt idx="12393">
                  <c:v>5.6496542805000001</c:v>
                </c:pt>
                <c:pt idx="12394">
                  <c:v>5.6909165959900001</c:v>
                </c:pt>
                <c:pt idx="12395">
                  <c:v>5.8663875684200004</c:v>
                </c:pt>
                <c:pt idx="12396">
                  <c:v>6.2890747418700004</c:v>
                </c:pt>
                <c:pt idx="12397">
                  <c:v>5.8028800158999996</c:v>
                </c:pt>
                <c:pt idx="12398">
                  <c:v>5.7359173558199998</c:v>
                </c:pt>
                <c:pt idx="12399">
                  <c:v>5.8545689095400002</c:v>
                </c:pt>
                <c:pt idx="12400">
                  <c:v>5.6287835952099998</c:v>
                </c:pt>
                <c:pt idx="12401">
                  <c:v>5.7015860259600002</c:v>
                </c:pt>
                <c:pt idx="12402">
                  <c:v>6.0507676913699999</c:v>
                </c:pt>
                <c:pt idx="12403">
                  <c:v>5.7013634055800004</c:v>
                </c:pt>
                <c:pt idx="12404">
                  <c:v>6.1715549332900004</c:v>
                </c:pt>
                <c:pt idx="12405">
                  <c:v>5.9108286262299998</c:v>
                </c:pt>
                <c:pt idx="12406">
                  <c:v>6.29906044157</c:v>
                </c:pt>
                <c:pt idx="12407">
                  <c:v>5.7407495746299997</c:v>
                </c:pt>
                <c:pt idx="12408">
                  <c:v>6.1692544188099996</c:v>
                </c:pt>
                <c:pt idx="12409">
                  <c:v>5.7242159924199996</c:v>
                </c:pt>
                <c:pt idx="12410">
                  <c:v>5.9274040120700002</c:v>
                </c:pt>
                <c:pt idx="12411">
                  <c:v>5.6292842948299997</c:v>
                </c:pt>
                <c:pt idx="12412">
                  <c:v>5.6528120242100002</c:v>
                </c:pt>
                <c:pt idx="12413">
                  <c:v>5.9264582158100003</c:v>
                </c:pt>
                <c:pt idx="12414">
                  <c:v>6.0995527476899998</c:v>
                </c:pt>
                <c:pt idx="12415">
                  <c:v>5.7600086718799997</c:v>
                </c:pt>
                <c:pt idx="12416">
                  <c:v>6.0507105576100004</c:v>
                </c:pt>
                <c:pt idx="12417">
                  <c:v>6.1230812370100001</c:v>
                </c:pt>
                <c:pt idx="12418">
                  <c:v>5.7766970461199998</c:v>
                </c:pt>
                <c:pt idx="12419">
                  <c:v>6.0468774457699999</c:v>
                </c:pt>
                <c:pt idx="12420">
                  <c:v>5.9130252911700003</c:v>
                </c:pt>
                <c:pt idx="12421">
                  <c:v>5.6347524977000001</c:v>
                </c:pt>
                <c:pt idx="12422">
                  <c:v>6.02025664604</c:v>
                </c:pt>
                <c:pt idx="12423">
                  <c:v>5.6698518256800003</c:v>
                </c:pt>
                <c:pt idx="12424">
                  <c:v>5.7526142132900002</c:v>
                </c:pt>
                <c:pt idx="12425">
                  <c:v>5.6433718514700004</c:v>
                </c:pt>
                <c:pt idx="12426">
                  <c:v>5.6562015293599996</c:v>
                </c:pt>
                <c:pt idx="12427">
                  <c:v>6.30920225799</c:v>
                </c:pt>
                <c:pt idx="12428">
                  <c:v>5.6427448574300003</c:v>
                </c:pt>
                <c:pt idx="12429">
                  <c:v>5.8166508886299999</c:v>
                </c:pt>
                <c:pt idx="12430">
                  <c:v>6.0445131272600001</c:v>
                </c:pt>
                <c:pt idx="12431">
                  <c:v>6.0341691098299997</c:v>
                </c:pt>
                <c:pt idx="12432">
                  <c:v>5.7037596630199996</c:v>
                </c:pt>
                <c:pt idx="12433">
                  <c:v>5.7480659594999999</c:v>
                </c:pt>
                <c:pt idx="12434">
                  <c:v>5.71545173197</c:v>
                </c:pt>
                <c:pt idx="12435">
                  <c:v>5.8969387299099996</c:v>
                </c:pt>
                <c:pt idx="12436">
                  <c:v>5.8617726429800001</c:v>
                </c:pt>
                <c:pt idx="12437">
                  <c:v>6.0978411104100001</c:v>
                </c:pt>
                <c:pt idx="12438">
                  <c:v>6.2658725620200002</c:v>
                </c:pt>
                <c:pt idx="12439">
                  <c:v>5.7058060884300001</c:v>
                </c:pt>
                <c:pt idx="12440">
                  <c:v>5.7407998365799999</c:v>
                </c:pt>
                <c:pt idx="12441">
                  <c:v>6.0196747877499996</c:v>
                </c:pt>
                <c:pt idx="12442">
                  <c:v>5.78662370179</c:v>
                </c:pt>
                <c:pt idx="12443">
                  <c:v>6.0280036859199999</c:v>
                </c:pt>
                <c:pt idx="12444">
                  <c:v>6.0237907008600002</c:v>
                </c:pt>
                <c:pt idx="12445">
                  <c:v>6.0178947578499997</c:v>
                </c:pt>
                <c:pt idx="12446">
                  <c:v>5.8053988538099999</c:v>
                </c:pt>
                <c:pt idx="12447">
                  <c:v>5.7039705409500003</c:v>
                </c:pt>
                <c:pt idx="12448">
                  <c:v>6.0997609221599998</c:v>
                </c:pt>
                <c:pt idx="12449">
                  <c:v>6.1577420181999996</c:v>
                </c:pt>
                <c:pt idx="12450">
                  <c:v>6.1721281661700003</c:v>
                </c:pt>
                <c:pt idx="12451">
                  <c:v>5.8564164069700002</c:v>
                </c:pt>
                <c:pt idx="12452">
                  <c:v>6.3021712430800001</c:v>
                </c:pt>
                <c:pt idx="12453">
                  <c:v>6.3074330615000003</c:v>
                </c:pt>
                <c:pt idx="12454">
                  <c:v>5.9854795328400003</c:v>
                </c:pt>
                <c:pt idx="12455">
                  <c:v>6.0960536162299999</c:v>
                </c:pt>
                <c:pt idx="12456">
                  <c:v>5.7407495746299997</c:v>
                </c:pt>
                <c:pt idx="12457">
                  <c:v>5.8527223069799996</c:v>
                </c:pt>
                <c:pt idx="12458">
                  <c:v>6.2427760047499996</c:v>
                </c:pt>
                <c:pt idx="12459">
                  <c:v>5.8950014960899999</c:v>
                </c:pt>
                <c:pt idx="12460">
                  <c:v>6.2736817563400002</c:v>
                </c:pt>
                <c:pt idx="12461">
                  <c:v>5.6235901577599998</c:v>
                </c:pt>
                <c:pt idx="12462">
                  <c:v>5.7312847334299999</c:v>
                </c:pt>
                <c:pt idx="12463">
                  <c:v>5.8914272385800004</c:v>
                </c:pt>
                <c:pt idx="12464">
                  <c:v>6.1829434443400002</c:v>
                </c:pt>
                <c:pt idx="12465">
                  <c:v>6.0925124804899999</c:v>
                </c:pt>
                <c:pt idx="12466">
                  <c:v>5.7037596630199996</c:v>
                </c:pt>
                <c:pt idx="12467">
                  <c:v>5.7110736421999997</c:v>
                </c:pt>
                <c:pt idx="12468">
                  <c:v>5.7570915840300003</c:v>
                </c:pt>
                <c:pt idx="12469">
                  <c:v>5.70482979239</c:v>
                </c:pt>
                <c:pt idx="12470">
                  <c:v>6.1582230315200004</c:v>
                </c:pt>
                <c:pt idx="12471">
                  <c:v>6.0764358310400004</c:v>
                </c:pt>
                <c:pt idx="12472">
                  <c:v>5.8212792783599996</c:v>
                </c:pt>
                <c:pt idx="12473">
                  <c:v>6.2071559466100004</c:v>
                </c:pt>
                <c:pt idx="12474">
                  <c:v>6.1790775347300002</c:v>
                </c:pt>
                <c:pt idx="12475">
                  <c:v>6.0074455497099999</c:v>
                </c:pt>
                <c:pt idx="12476">
                  <c:v>6.1811793842</c:v>
                </c:pt>
                <c:pt idx="12477">
                  <c:v>6.0445131272600001</c:v>
                </c:pt>
                <c:pt idx="12478">
                  <c:v>6.1928157101399997</c:v>
                </c:pt>
                <c:pt idx="12479">
                  <c:v>5.8956493385400002</c:v>
                </c:pt>
                <c:pt idx="12480">
                  <c:v>5.9398364126500001</c:v>
                </c:pt>
                <c:pt idx="12481">
                  <c:v>5.9739510883999998</c:v>
                </c:pt>
                <c:pt idx="12482">
                  <c:v>5.9729690237600002</c:v>
                </c:pt>
                <c:pt idx="12483">
                  <c:v>5.8212792783599996</c:v>
                </c:pt>
                <c:pt idx="12484">
                  <c:v>5.7247952639799999</c:v>
                </c:pt>
                <c:pt idx="12485">
                  <c:v>5.7475564373900001</c:v>
                </c:pt>
                <c:pt idx="12486">
                  <c:v>5.7039705409500003</c:v>
                </c:pt>
                <c:pt idx="12487">
                  <c:v>6.2168888752599996</c:v>
                </c:pt>
                <c:pt idx="12488">
                  <c:v>5.7947162315099998</c:v>
                </c:pt>
                <c:pt idx="12489">
                  <c:v>5.6562015293599996</c:v>
                </c:pt>
                <c:pt idx="12490">
                  <c:v>5.7912005213800004</c:v>
                </c:pt>
                <c:pt idx="12491">
                  <c:v>6.08307507452</c:v>
                </c:pt>
                <c:pt idx="12492">
                  <c:v>5.7312847334299999</c:v>
                </c:pt>
                <c:pt idx="12493">
                  <c:v>6.0069301268800004</c:v>
                </c:pt>
                <c:pt idx="12494">
                  <c:v>5.8757485351299996</c:v>
                </c:pt>
                <c:pt idx="12495">
                  <c:v>6.1683014904200002</c:v>
                </c:pt>
                <c:pt idx="12496">
                  <c:v>5.71545173197</c:v>
                </c:pt>
                <c:pt idx="12497">
                  <c:v>5.81719742766</c:v>
                </c:pt>
                <c:pt idx="12498">
                  <c:v>5.6519609100399997</c:v>
                </c:pt>
                <c:pt idx="12499">
                  <c:v>5.8380059277400003</c:v>
                </c:pt>
                <c:pt idx="12500">
                  <c:v>5.8981533217999997</c:v>
                </c:pt>
                <c:pt idx="12501">
                  <c:v>6.0547077714900004</c:v>
                </c:pt>
                <c:pt idx="12502">
                  <c:v>6.1796868380900003</c:v>
                </c:pt>
                <c:pt idx="12503">
                  <c:v>5.6591980559100001</c:v>
                </c:pt>
                <c:pt idx="12504">
                  <c:v>5.6956333476400003</c:v>
                </c:pt>
                <c:pt idx="12505">
                  <c:v>6.0035409180099997</c:v>
                </c:pt>
                <c:pt idx="12506">
                  <c:v>5.9386820382499996</c:v>
                </c:pt>
                <c:pt idx="12507">
                  <c:v>5.6757666679699996</c:v>
                </c:pt>
                <c:pt idx="12508">
                  <c:v>5.7429279311099997</c:v>
                </c:pt>
                <c:pt idx="12509">
                  <c:v>5.8350327705699998</c:v>
                </c:pt>
                <c:pt idx="12510">
                  <c:v>5.8791296702800002</c:v>
                </c:pt>
                <c:pt idx="12511">
                  <c:v>6.0335828530200004</c:v>
                </c:pt>
                <c:pt idx="12512">
                  <c:v>6.2541756184099997</c:v>
                </c:pt>
                <c:pt idx="12513">
                  <c:v>5.8319436467600001</c:v>
                </c:pt>
                <c:pt idx="12514">
                  <c:v>5.8914272385800004</c:v>
                </c:pt>
                <c:pt idx="12515">
                  <c:v>5.7635384497000004</c:v>
                </c:pt>
                <c:pt idx="12516">
                  <c:v>6.1817160045500001</c:v>
                </c:pt>
                <c:pt idx="12517">
                  <c:v>6.1359842667100004</c:v>
                </c:pt>
                <c:pt idx="12518">
                  <c:v>5.6486072067000004</c:v>
                </c:pt>
                <c:pt idx="12519">
                  <c:v>5.6735695533800001</c:v>
                </c:pt>
                <c:pt idx="12520">
                  <c:v>5.6890359903999999</c:v>
                </c:pt>
                <c:pt idx="12521">
                  <c:v>6.1104436959699999</c:v>
                </c:pt>
                <c:pt idx="12522">
                  <c:v>5.9975920650900001</c:v>
                </c:pt>
                <c:pt idx="12523">
                  <c:v>5.9557048646500004</c:v>
                </c:pt>
                <c:pt idx="12524">
                  <c:v>5.8541280855000002</c:v>
                </c:pt>
                <c:pt idx="12525">
                  <c:v>5.8044210023099998</c:v>
                </c:pt>
                <c:pt idx="12526">
                  <c:v>6.20534170004</c:v>
                </c:pt>
                <c:pt idx="12527">
                  <c:v>5.6592456164799998</c:v>
                </c:pt>
                <c:pt idx="12528">
                  <c:v>5.7845912783199998</c:v>
                </c:pt>
                <c:pt idx="12529">
                  <c:v>5.71553359307</c:v>
                </c:pt>
                <c:pt idx="12530">
                  <c:v>5.6860364757599999</c:v>
                </c:pt>
                <c:pt idx="12531">
                  <c:v>5.8740451916399996</c:v>
                </c:pt>
                <c:pt idx="12532">
                  <c:v>5.7134836364900004</c:v>
                </c:pt>
                <c:pt idx="12533">
                  <c:v>6.3055810300799999</c:v>
                </c:pt>
                <c:pt idx="12534">
                  <c:v>5.7299242805299997</c:v>
                </c:pt>
                <c:pt idx="12535">
                  <c:v>5.6959038452800002</c:v>
                </c:pt>
                <c:pt idx="12536">
                  <c:v>5.9507927568200003</c:v>
                </c:pt>
                <c:pt idx="12537">
                  <c:v>5.6589269018500001</c:v>
                </c:pt>
                <c:pt idx="12538">
                  <c:v>6.0227352419000004</c:v>
                </c:pt>
                <c:pt idx="12539">
                  <c:v>5.9798991376900004</c:v>
                </c:pt>
                <c:pt idx="12540">
                  <c:v>6.2013836279700003</c:v>
                </c:pt>
                <c:pt idx="12541">
                  <c:v>5.9557048646500004</c:v>
                </c:pt>
                <c:pt idx="12542">
                  <c:v>5.7438933396399996</c:v>
                </c:pt>
                <c:pt idx="12543">
                  <c:v>6.0110175884799997</c:v>
                </c:pt>
                <c:pt idx="12544">
                  <c:v>5.8841424776600002</c:v>
                </c:pt>
                <c:pt idx="12545">
                  <c:v>6.2502370301400001</c:v>
                </c:pt>
                <c:pt idx="12546">
                  <c:v>5.70482979239</c:v>
                </c:pt>
                <c:pt idx="12547">
                  <c:v>5.6994770769500001</c:v>
                </c:pt>
                <c:pt idx="12548">
                  <c:v>5.8372525182399997</c:v>
                </c:pt>
                <c:pt idx="12549">
                  <c:v>6.2300530396699996</c:v>
                </c:pt>
                <c:pt idx="12550">
                  <c:v>5.7703275858699996</c:v>
                </c:pt>
                <c:pt idx="12551">
                  <c:v>5.8740451916399996</c:v>
                </c:pt>
                <c:pt idx="12552">
                  <c:v>5.9463283928499999</c:v>
                </c:pt>
                <c:pt idx="12553">
                  <c:v>6.2530597911500001</c:v>
                </c:pt>
                <c:pt idx="12554">
                  <c:v>6.2212640876599998</c:v>
                </c:pt>
                <c:pt idx="12555">
                  <c:v>5.8082230189299997</c:v>
                </c:pt>
                <c:pt idx="12556">
                  <c:v>5.7765593983499999</c:v>
                </c:pt>
                <c:pt idx="12557">
                  <c:v>6.2071432226200001</c:v>
                </c:pt>
                <c:pt idx="12558">
                  <c:v>5.65193854374</c:v>
                </c:pt>
                <c:pt idx="12559">
                  <c:v>5.8973924767200003</c:v>
                </c:pt>
                <c:pt idx="12560">
                  <c:v>5.7492820115600001</c:v>
                </c:pt>
                <c:pt idx="12561">
                  <c:v>6.1800504143400001</c:v>
                </c:pt>
                <c:pt idx="12562">
                  <c:v>5.9798991376900004</c:v>
                </c:pt>
                <c:pt idx="12563">
                  <c:v>5.8481435601699996</c:v>
                </c:pt>
                <c:pt idx="12564">
                  <c:v>5.7492820115600001</c:v>
                </c:pt>
                <c:pt idx="12565">
                  <c:v>5.9132889204700003</c:v>
                </c:pt>
                <c:pt idx="12566">
                  <c:v>6.2524069741600004</c:v>
                </c:pt>
                <c:pt idx="12567">
                  <c:v>5.8547489634199996</c:v>
                </c:pt>
                <c:pt idx="12568">
                  <c:v>5.81747335781</c:v>
                </c:pt>
                <c:pt idx="12569">
                  <c:v>6.2674137303700004</c:v>
                </c:pt>
                <c:pt idx="12570">
                  <c:v>5.9736473889099999</c:v>
                </c:pt>
                <c:pt idx="12571">
                  <c:v>5.7728220020899998</c:v>
                </c:pt>
                <c:pt idx="12572">
                  <c:v>5.6679443682699997</c:v>
                </c:pt>
                <c:pt idx="12573">
                  <c:v>6.2530597911500001</c:v>
                </c:pt>
                <c:pt idx="12574">
                  <c:v>5.8617726429800001</c:v>
                </c:pt>
                <c:pt idx="12575">
                  <c:v>5.7844280453700003</c:v>
                </c:pt>
                <c:pt idx="12576">
                  <c:v>5.78786545051</c:v>
                </c:pt>
                <c:pt idx="12577">
                  <c:v>6.0178947578499997</c:v>
                </c:pt>
                <c:pt idx="12578">
                  <c:v>6.2071432226200001</c:v>
                </c:pt>
                <c:pt idx="12579">
                  <c:v>6.2016059872399998</c:v>
                </c:pt>
                <c:pt idx="12580">
                  <c:v>5.6994770769500001</c:v>
                </c:pt>
                <c:pt idx="12581">
                  <c:v>5.8354217004600004</c:v>
                </c:pt>
                <c:pt idx="12582">
                  <c:v>6.0346394518900004</c:v>
                </c:pt>
                <c:pt idx="12583">
                  <c:v>6.1808131451200001</c:v>
                </c:pt>
                <c:pt idx="12584">
                  <c:v>6.1869760597400001</c:v>
                </c:pt>
                <c:pt idx="12585">
                  <c:v>6.2202987645599999</c:v>
                </c:pt>
                <c:pt idx="12586">
                  <c:v>5.6528120242100002</c:v>
                </c:pt>
                <c:pt idx="12587">
                  <c:v>5.7438933396399996</c:v>
                </c:pt>
                <c:pt idx="12588">
                  <c:v>5.9817557623499997</c:v>
                </c:pt>
                <c:pt idx="12589">
                  <c:v>5.64147393986</c:v>
                </c:pt>
                <c:pt idx="12590">
                  <c:v>6.12342716674</c:v>
                </c:pt>
                <c:pt idx="12591">
                  <c:v>5.97097340905</c:v>
                </c:pt>
                <c:pt idx="12592">
                  <c:v>5.87560549156</c:v>
                </c:pt>
                <c:pt idx="12593">
                  <c:v>5.6561282042599998</c:v>
                </c:pt>
                <c:pt idx="12594">
                  <c:v>5.8028800158999996</c:v>
                </c:pt>
                <c:pt idx="12595">
                  <c:v>6.2164689156400001</c:v>
                </c:pt>
                <c:pt idx="12596">
                  <c:v>5.7629745048999999</c:v>
                </c:pt>
                <c:pt idx="12597">
                  <c:v>6.1999625955499997</c:v>
                </c:pt>
                <c:pt idx="12598">
                  <c:v>6.0742123998700004</c:v>
                </c:pt>
                <c:pt idx="12599">
                  <c:v>5.9888635263700003</c:v>
                </c:pt>
                <c:pt idx="12600">
                  <c:v>5.7149710283099999</c:v>
                </c:pt>
                <c:pt idx="12601">
                  <c:v>6.2047489331800003</c:v>
                </c:pt>
                <c:pt idx="12602">
                  <c:v>6.1563656150800004</c:v>
                </c:pt>
                <c:pt idx="12603">
                  <c:v>6.0832843869</c:v>
                </c:pt>
                <c:pt idx="12604">
                  <c:v>5.7033325453800003</c:v>
                </c:pt>
                <c:pt idx="12605">
                  <c:v>6.2730080280099996</c:v>
                </c:pt>
                <c:pt idx="12606">
                  <c:v>5.8843296524599999</c:v>
                </c:pt>
                <c:pt idx="12607">
                  <c:v>6.0895919340400004</c:v>
                </c:pt>
                <c:pt idx="12608">
                  <c:v>5.9334075365699999</c:v>
                </c:pt>
                <c:pt idx="12609">
                  <c:v>5.65963853423</c:v>
                </c:pt>
                <c:pt idx="12610">
                  <c:v>5.6427448574300003</c:v>
                </c:pt>
                <c:pt idx="12611">
                  <c:v>5.9726623168900002</c:v>
                </c:pt>
                <c:pt idx="12612">
                  <c:v>5.71545173197</c:v>
                </c:pt>
                <c:pt idx="12613">
                  <c:v>6.1941079754199997</c:v>
                </c:pt>
                <c:pt idx="12614">
                  <c:v>5.9091390314299996</c:v>
                </c:pt>
                <c:pt idx="12615">
                  <c:v>5.9274040120700002</c:v>
                </c:pt>
                <c:pt idx="12616">
                  <c:v>6.0277793444599999</c:v>
                </c:pt>
                <c:pt idx="12617">
                  <c:v>5.9574864757999997</c:v>
                </c:pt>
                <c:pt idx="12618">
                  <c:v>5.9694997785700004</c:v>
                </c:pt>
                <c:pt idx="12619">
                  <c:v>5.8827318385699998</c:v>
                </c:pt>
                <c:pt idx="12620">
                  <c:v>6.0337778544000003</c:v>
                </c:pt>
                <c:pt idx="12621">
                  <c:v>6.2064461848899999</c:v>
                </c:pt>
                <c:pt idx="12622">
                  <c:v>5.8828934040099998</c:v>
                </c:pt>
                <c:pt idx="12623">
                  <c:v>6.0921159388000001</c:v>
                </c:pt>
                <c:pt idx="12624">
                  <c:v>5.8567559627500003</c:v>
                </c:pt>
                <c:pt idx="12625">
                  <c:v>5.7376949472899996</c:v>
                </c:pt>
                <c:pt idx="12626">
                  <c:v>6.0614750619600004</c:v>
                </c:pt>
                <c:pt idx="12627">
                  <c:v>6.1966222661600003</c:v>
                </c:pt>
                <c:pt idx="12628">
                  <c:v>5.9975879735099999</c:v>
                </c:pt>
                <c:pt idx="12629">
                  <c:v>6.0027545898300003</c:v>
                </c:pt>
                <c:pt idx="12630">
                  <c:v>6.0277793444599999</c:v>
                </c:pt>
                <c:pt idx="12631">
                  <c:v>5.65840139176</c:v>
                </c:pt>
                <c:pt idx="12632">
                  <c:v>6.1112997938599998</c:v>
                </c:pt>
                <c:pt idx="12633">
                  <c:v>5.8585659913699999</c:v>
                </c:pt>
                <c:pt idx="12634">
                  <c:v>5.8724507352100002</c:v>
                </c:pt>
                <c:pt idx="12635">
                  <c:v>5.7580782608699996</c:v>
                </c:pt>
                <c:pt idx="12636">
                  <c:v>5.7444695710799998</c:v>
                </c:pt>
                <c:pt idx="12637">
                  <c:v>5.7641733553899996</c:v>
                </c:pt>
                <c:pt idx="12638">
                  <c:v>5.9574864757999997</c:v>
                </c:pt>
                <c:pt idx="12639">
                  <c:v>6.2843651774299998</c:v>
                </c:pt>
                <c:pt idx="12640">
                  <c:v>5.8924723096899996</c:v>
                </c:pt>
                <c:pt idx="12641">
                  <c:v>6.1918508845</c:v>
                </c:pt>
                <c:pt idx="12642">
                  <c:v>6.1087807439499997</c:v>
                </c:pt>
                <c:pt idx="12643">
                  <c:v>5.7104449749099997</c:v>
                </c:pt>
                <c:pt idx="12644">
                  <c:v>6.1641431224799996</c:v>
                </c:pt>
                <c:pt idx="12645">
                  <c:v>5.66915714744</c:v>
                </c:pt>
                <c:pt idx="12646">
                  <c:v>6.0731670957299997</c:v>
                </c:pt>
                <c:pt idx="12647">
                  <c:v>5.8981533217999997</c:v>
                </c:pt>
                <c:pt idx="12648">
                  <c:v>5.8967505889799998</c:v>
                </c:pt>
                <c:pt idx="12649">
                  <c:v>6.3021712430800001</c:v>
                </c:pt>
                <c:pt idx="12650">
                  <c:v>5.7819950074799999</c:v>
                </c:pt>
                <c:pt idx="12651">
                  <c:v>5.7064682207799997</c:v>
                </c:pt>
                <c:pt idx="12652">
                  <c:v>6.1024560583599996</c:v>
                </c:pt>
                <c:pt idx="12653">
                  <c:v>6.1896538332200004</c:v>
                </c:pt>
                <c:pt idx="12654">
                  <c:v>6.2588784570099998</c:v>
                </c:pt>
                <c:pt idx="12655">
                  <c:v>6.2427760047499996</c:v>
                </c:pt>
                <c:pt idx="12656">
                  <c:v>6.0995527476899998</c:v>
                </c:pt>
                <c:pt idx="12657">
                  <c:v>6.2370078156400002</c:v>
                </c:pt>
                <c:pt idx="12658">
                  <c:v>5.7958873201200003</c:v>
                </c:pt>
                <c:pt idx="12659">
                  <c:v>6.2605843203599996</c:v>
                </c:pt>
                <c:pt idx="12660">
                  <c:v>6.20530463426</c:v>
                </c:pt>
                <c:pt idx="12661">
                  <c:v>6.2960664848999999</c:v>
                </c:pt>
                <c:pt idx="12662">
                  <c:v>5.9242756774099998</c:v>
                </c:pt>
                <c:pt idx="12663">
                  <c:v>6.2729849790300003</c:v>
                </c:pt>
                <c:pt idx="12664">
                  <c:v>5.8319436467600001</c:v>
                </c:pt>
                <c:pt idx="12665">
                  <c:v>5.7571047749700002</c:v>
                </c:pt>
                <c:pt idx="12666">
                  <c:v>6.1639388368999999</c:v>
                </c:pt>
                <c:pt idx="12667">
                  <c:v>5.9234302540100003</c:v>
                </c:pt>
                <c:pt idx="12668">
                  <c:v>5.9802224583500001</c:v>
                </c:pt>
                <c:pt idx="12669">
                  <c:v>6.18605445678</c:v>
                </c:pt>
                <c:pt idx="12670">
                  <c:v>5.7359463344700004</c:v>
                </c:pt>
                <c:pt idx="12671">
                  <c:v>6.1509858782500002</c:v>
                </c:pt>
                <c:pt idx="12672">
                  <c:v>5.892384066</c:v>
                </c:pt>
                <c:pt idx="12673">
                  <c:v>5.7287356096400002</c:v>
                </c:pt>
                <c:pt idx="12674">
                  <c:v>5.86122837978</c:v>
                </c:pt>
                <c:pt idx="12675">
                  <c:v>5.7157343255799997</c:v>
                </c:pt>
                <c:pt idx="12676">
                  <c:v>6.0530251565200004</c:v>
                </c:pt>
                <c:pt idx="12677">
                  <c:v>6.1447880296099999</c:v>
                </c:pt>
                <c:pt idx="12678">
                  <c:v>5.7008484380900004</c:v>
                </c:pt>
                <c:pt idx="12679">
                  <c:v>5.6235901577599998</c:v>
                </c:pt>
                <c:pt idx="12680">
                  <c:v>6.1107465679499997</c:v>
                </c:pt>
                <c:pt idx="12681">
                  <c:v>5.6563757388899996</c:v>
                </c:pt>
                <c:pt idx="12682">
                  <c:v>6.2114974965699998</c:v>
                </c:pt>
                <c:pt idx="12683">
                  <c:v>5.8177990039200003</c:v>
                </c:pt>
                <c:pt idx="12684">
                  <c:v>5.8294922796400002</c:v>
                </c:pt>
                <c:pt idx="12685">
                  <c:v>5.7359463344700004</c:v>
                </c:pt>
                <c:pt idx="12686">
                  <c:v>5.9260848476800003</c:v>
                </c:pt>
                <c:pt idx="12687">
                  <c:v>5.8724507352100002</c:v>
                </c:pt>
                <c:pt idx="12688">
                  <c:v>5.7605633660400004</c:v>
                </c:pt>
                <c:pt idx="12689">
                  <c:v>5.7492820115600001</c:v>
                </c:pt>
                <c:pt idx="12690">
                  <c:v>6.1626905255900004</c:v>
                </c:pt>
                <c:pt idx="12691">
                  <c:v>5.8585659913699999</c:v>
                </c:pt>
                <c:pt idx="12692">
                  <c:v>6.0601398800600004</c:v>
                </c:pt>
                <c:pt idx="12693">
                  <c:v>5.7850094719599996</c:v>
                </c:pt>
                <c:pt idx="12694">
                  <c:v>5.6522958454200003</c:v>
                </c:pt>
                <c:pt idx="12695">
                  <c:v>5.8005128522699998</c:v>
                </c:pt>
                <c:pt idx="12696">
                  <c:v>5.65963853423</c:v>
                </c:pt>
                <c:pt idx="12697">
                  <c:v>5.7571047749700002</c:v>
                </c:pt>
                <c:pt idx="12698">
                  <c:v>5.6351306287299998</c:v>
                </c:pt>
                <c:pt idx="12699">
                  <c:v>5.7065036715300002</c:v>
                </c:pt>
                <c:pt idx="12700">
                  <c:v>6.2212640876599998</c:v>
                </c:pt>
                <c:pt idx="12701">
                  <c:v>6.2135401042099998</c:v>
                </c:pt>
                <c:pt idx="12702">
                  <c:v>5.9569947758500001</c:v>
                </c:pt>
                <c:pt idx="12703">
                  <c:v>6.0237907008600002</c:v>
                </c:pt>
                <c:pt idx="12704">
                  <c:v>5.9261222872800001</c:v>
                </c:pt>
                <c:pt idx="12705">
                  <c:v>6.12342716674</c:v>
                </c:pt>
                <c:pt idx="12706">
                  <c:v>6.1509858782500002</c:v>
                </c:pt>
                <c:pt idx="12707">
                  <c:v>5.6590249316200003</c:v>
                </c:pt>
                <c:pt idx="12708">
                  <c:v>5.6399018447999998</c:v>
                </c:pt>
                <c:pt idx="12709">
                  <c:v>5.6579619453800003</c:v>
                </c:pt>
                <c:pt idx="12710">
                  <c:v>6.2423581192500004</c:v>
                </c:pt>
                <c:pt idx="12711">
                  <c:v>5.8711646973500002</c:v>
                </c:pt>
                <c:pt idx="12712">
                  <c:v>6.0539443667399997</c:v>
                </c:pt>
                <c:pt idx="12713">
                  <c:v>5.957174406</c:v>
                </c:pt>
                <c:pt idx="12714">
                  <c:v>5.7764865215299999</c:v>
                </c:pt>
                <c:pt idx="12715">
                  <c:v>5.9211320485299996</c:v>
                </c:pt>
                <c:pt idx="12716">
                  <c:v>5.97097340905</c:v>
                </c:pt>
                <c:pt idx="12717">
                  <c:v>6.0721247719300004</c:v>
                </c:pt>
                <c:pt idx="12718">
                  <c:v>6.1589395728199996</c:v>
                </c:pt>
                <c:pt idx="12719">
                  <c:v>5.8929220383100001</c:v>
                </c:pt>
                <c:pt idx="12720">
                  <c:v>6.1509858782500002</c:v>
                </c:pt>
                <c:pt idx="12721">
                  <c:v>6.0508000927100003</c:v>
                </c:pt>
                <c:pt idx="12722">
                  <c:v>5.6592456164799998</c:v>
                </c:pt>
                <c:pt idx="12723">
                  <c:v>5.7033325453800003</c:v>
                </c:pt>
                <c:pt idx="12724">
                  <c:v>6.20534170004</c:v>
                </c:pt>
                <c:pt idx="12725">
                  <c:v>5.7524941866599999</c:v>
                </c:pt>
                <c:pt idx="12726">
                  <c:v>5.81719742766</c:v>
                </c:pt>
                <c:pt idx="12727">
                  <c:v>6.14850315225</c:v>
                </c:pt>
                <c:pt idx="12728">
                  <c:v>5.6579619453800003</c:v>
                </c:pt>
                <c:pt idx="12729">
                  <c:v>5.7027088453000001</c:v>
                </c:pt>
                <c:pt idx="12730">
                  <c:v>5.8969387299099996</c:v>
                </c:pt>
                <c:pt idx="12731">
                  <c:v>5.9572983364600001</c:v>
                </c:pt>
                <c:pt idx="12732">
                  <c:v>5.9102571313899999</c:v>
                </c:pt>
                <c:pt idx="12733">
                  <c:v>5.9001443348200002</c:v>
                </c:pt>
                <c:pt idx="12734">
                  <c:v>5.7383406149900003</c:v>
                </c:pt>
                <c:pt idx="12735">
                  <c:v>5.6849667398000001</c:v>
                </c:pt>
                <c:pt idx="12736">
                  <c:v>6.1692544188099996</c:v>
                </c:pt>
                <c:pt idx="12737">
                  <c:v>5.9028536023699996</c:v>
                </c:pt>
                <c:pt idx="12738">
                  <c:v>6.29906044157</c:v>
                </c:pt>
                <c:pt idx="12739">
                  <c:v>6.1119835117800001</c:v>
                </c:pt>
                <c:pt idx="12740">
                  <c:v>6.1104436959699999</c:v>
                </c:pt>
                <c:pt idx="12741">
                  <c:v>6.08307507452</c:v>
                </c:pt>
                <c:pt idx="12742">
                  <c:v>5.7725470957200002</c:v>
                </c:pt>
                <c:pt idx="12743">
                  <c:v>6.0277793444599999</c:v>
                </c:pt>
                <c:pt idx="12744">
                  <c:v>5.8722095565899997</c:v>
                </c:pt>
                <c:pt idx="12745">
                  <c:v>5.7971947218400004</c:v>
                </c:pt>
                <c:pt idx="12746">
                  <c:v>5.6530102111499998</c:v>
                </c:pt>
                <c:pt idx="12747">
                  <c:v>6.0830436850199998</c:v>
                </c:pt>
                <c:pt idx="12748">
                  <c:v>6.0997609221599998</c:v>
                </c:pt>
                <c:pt idx="12749">
                  <c:v>5.6812824576900001</c:v>
                </c:pt>
                <c:pt idx="12750">
                  <c:v>6.09838355668</c:v>
                </c:pt>
                <c:pt idx="12751">
                  <c:v>5.7958873201200003</c:v>
                </c:pt>
                <c:pt idx="12752">
                  <c:v>6.2975541901299996</c:v>
                </c:pt>
                <c:pt idx="12753">
                  <c:v>6.0348790478499996</c:v>
                </c:pt>
                <c:pt idx="12754">
                  <c:v>6.18187017228</c:v>
                </c:pt>
                <c:pt idx="12755">
                  <c:v>5.7190506264399996</c:v>
                </c:pt>
                <c:pt idx="12756">
                  <c:v>5.8430698891799997</c:v>
                </c:pt>
                <c:pt idx="12757">
                  <c:v>6.1508127769799996</c:v>
                </c:pt>
                <c:pt idx="12758">
                  <c:v>5.7389078220499998</c:v>
                </c:pt>
                <c:pt idx="12759">
                  <c:v>5.9336339066599999</c:v>
                </c:pt>
                <c:pt idx="12760">
                  <c:v>5.7905670733400001</c:v>
                </c:pt>
                <c:pt idx="12761">
                  <c:v>6.1203156358299999</c:v>
                </c:pt>
                <c:pt idx="12762">
                  <c:v>5.6602305339800001</c:v>
                </c:pt>
                <c:pt idx="12763">
                  <c:v>5.9174848370799999</c:v>
                </c:pt>
                <c:pt idx="12764">
                  <c:v>5.7691341288700002</c:v>
                </c:pt>
                <c:pt idx="12765">
                  <c:v>5.9585338094100004</c:v>
                </c:pt>
                <c:pt idx="12766">
                  <c:v>5.6713799400199996</c:v>
                </c:pt>
                <c:pt idx="12767">
                  <c:v>5.66181464829</c:v>
                </c:pt>
                <c:pt idx="12768">
                  <c:v>6.2826953168399999</c:v>
                </c:pt>
                <c:pt idx="12769">
                  <c:v>5.7008484380900004</c:v>
                </c:pt>
                <c:pt idx="12770">
                  <c:v>5.6591980559100001</c:v>
                </c:pt>
                <c:pt idx="12771">
                  <c:v>6.0145916678400004</c:v>
                </c:pt>
                <c:pt idx="12772">
                  <c:v>5.8740451916399996</c:v>
                </c:pt>
                <c:pt idx="12773">
                  <c:v>6.2237895235299998</c:v>
                </c:pt>
                <c:pt idx="12774">
                  <c:v>5.65193854374</c:v>
                </c:pt>
                <c:pt idx="12775">
                  <c:v>6.0771814739899996</c:v>
                </c:pt>
                <c:pt idx="12776">
                  <c:v>6.0970414352800004</c:v>
                </c:pt>
                <c:pt idx="12777">
                  <c:v>5.8914272385800004</c:v>
                </c:pt>
                <c:pt idx="12778">
                  <c:v>6.12324652588</c:v>
                </c:pt>
                <c:pt idx="12779">
                  <c:v>5.7247952639799999</c:v>
                </c:pt>
                <c:pt idx="12780">
                  <c:v>5.9398364126500001</c:v>
                </c:pt>
                <c:pt idx="12781">
                  <c:v>5.9318565598799999</c:v>
                </c:pt>
                <c:pt idx="12782">
                  <c:v>6.1207569409699998</c:v>
                </c:pt>
                <c:pt idx="12783">
                  <c:v>5.8656313116499996</c:v>
                </c:pt>
                <c:pt idx="12784">
                  <c:v>5.8724507352100002</c:v>
                </c:pt>
                <c:pt idx="12785">
                  <c:v>5.7435301549600002</c:v>
                </c:pt>
                <c:pt idx="12786">
                  <c:v>5.7383406149900003</c:v>
                </c:pt>
                <c:pt idx="12787">
                  <c:v>5.9739510883999998</c:v>
                </c:pt>
                <c:pt idx="12788">
                  <c:v>6.1918508845</c:v>
                </c:pt>
                <c:pt idx="12789">
                  <c:v>5.7640935386200001</c:v>
                </c:pt>
                <c:pt idx="12790">
                  <c:v>5.7433664162699998</c:v>
                </c:pt>
                <c:pt idx="12791">
                  <c:v>5.7307608404300003</c:v>
                </c:pt>
                <c:pt idx="12792">
                  <c:v>6.1683014904200002</c:v>
                </c:pt>
                <c:pt idx="12793">
                  <c:v>5.7809884825399998</c:v>
                </c:pt>
                <c:pt idx="12794">
                  <c:v>5.8773607553799998</c:v>
                </c:pt>
                <c:pt idx="12795">
                  <c:v>5.79919041559</c:v>
                </c:pt>
                <c:pt idx="12796">
                  <c:v>5.6665343320100003</c:v>
                </c:pt>
                <c:pt idx="12797">
                  <c:v>5.65840139176</c:v>
                </c:pt>
                <c:pt idx="12798">
                  <c:v>5.8967505889799998</c:v>
                </c:pt>
                <c:pt idx="12799">
                  <c:v>6.0925124804899999</c:v>
                </c:pt>
                <c:pt idx="12800">
                  <c:v>6.1119835117800001</c:v>
                </c:pt>
                <c:pt idx="12801">
                  <c:v>5.9149458342400001</c:v>
                </c:pt>
                <c:pt idx="12802">
                  <c:v>6.1452565057199999</c:v>
                </c:pt>
                <c:pt idx="12803">
                  <c:v>6.2315836670799998</c:v>
                </c:pt>
                <c:pt idx="12804">
                  <c:v>5.7312847334299999</c:v>
                </c:pt>
                <c:pt idx="12805">
                  <c:v>5.9132889204700003</c:v>
                </c:pt>
                <c:pt idx="12806">
                  <c:v>5.9130252911700003</c:v>
                </c:pt>
                <c:pt idx="12807">
                  <c:v>6.0503692500500001</c:v>
                </c:pt>
                <c:pt idx="12808">
                  <c:v>5.6849667398000001</c:v>
                </c:pt>
                <c:pt idx="12809">
                  <c:v>6.0145916678400004</c:v>
                </c:pt>
                <c:pt idx="12810">
                  <c:v>5.9105898220500004</c:v>
                </c:pt>
                <c:pt idx="12811">
                  <c:v>6.0832843869</c:v>
                </c:pt>
                <c:pt idx="12812">
                  <c:v>5.9800933342800002</c:v>
                </c:pt>
                <c:pt idx="12813">
                  <c:v>5.6956333476400003</c:v>
                </c:pt>
                <c:pt idx="12814">
                  <c:v>5.8567559627500003</c:v>
                </c:pt>
                <c:pt idx="12815">
                  <c:v>6.0441876993400001</c:v>
                </c:pt>
                <c:pt idx="12816">
                  <c:v>6.0895919340400004</c:v>
                </c:pt>
                <c:pt idx="12817">
                  <c:v>5.7890021737300001</c:v>
                </c:pt>
                <c:pt idx="12818">
                  <c:v>5.6860364757599999</c:v>
                </c:pt>
                <c:pt idx="12819">
                  <c:v>5.79919041559</c:v>
                </c:pt>
                <c:pt idx="12820">
                  <c:v>6.11121685116</c:v>
                </c:pt>
                <c:pt idx="12821">
                  <c:v>6.0166902417000001</c:v>
                </c:pt>
                <c:pt idx="12822">
                  <c:v>6.0483381107599996</c:v>
                </c:pt>
                <c:pt idx="12823">
                  <c:v>5.6281882257599998</c:v>
                </c:pt>
                <c:pt idx="12824">
                  <c:v>6.2918324758699997</c:v>
                </c:pt>
                <c:pt idx="12825">
                  <c:v>5.6351306287299998</c:v>
                </c:pt>
                <c:pt idx="12826">
                  <c:v>5.6846800788399996</c:v>
                </c:pt>
                <c:pt idx="12827">
                  <c:v>5.8617726429800001</c:v>
                </c:pt>
                <c:pt idx="12828">
                  <c:v>5.8724507352100002</c:v>
                </c:pt>
                <c:pt idx="12829">
                  <c:v>5.8044210023099998</c:v>
                </c:pt>
                <c:pt idx="12830">
                  <c:v>5.8692940389499997</c:v>
                </c:pt>
                <c:pt idx="12831">
                  <c:v>5.8569279307100004</c:v>
                </c:pt>
                <c:pt idx="12832">
                  <c:v>5.9878398579500001</c:v>
                </c:pt>
                <c:pt idx="12833">
                  <c:v>6.1973663737500004</c:v>
                </c:pt>
                <c:pt idx="12834">
                  <c:v>5.8967505889799998</c:v>
                </c:pt>
                <c:pt idx="12835">
                  <c:v>5.6956333476400003</c:v>
                </c:pt>
                <c:pt idx="12836">
                  <c:v>5.7362708836599996</c:v>
                </c:pt>
                <c:pt idx="12837">
                  <c:v>6.09838355668</c:v>
                </c:pt>
                <c:pt idx="12838">
                  <c:v>5.8384820629699998</c:v>
                </c:pt>
                <c:pt idx="12839">
                  <c:v>6.1052992129600003</c:v>
                </c:pt>
                <c:pt idx="12840">
                  <c:v>6.0507676913699999</c:v>
                </c:pt>
                <c:pt idx="12841">
                  <c:v>5.8905068060500003</c:v>
                </c:pt>
                <c:pt idx="12842">
                  <c:v>6.0452427110100002</c:v>
                </c:pt>
                <c:pt idx="12843">
                  <c:v>6.2843651774299998</c:v>
                </c:pt>
                <c:pt idx="12844">
                  <c:v>6.1112997938599998</c:v>
                </c:pt>
                <c:pt idx="12845">
                  <c:v>5.6698518256800003</c:v>
                </c:pt>
                <c:pt idx="12846">
                  <c:v>5.8692940389499997</c:v>
                </c:pt>
                <c:pt idx="12847">
                  <c:v>6.3021819838399997</c:v>
                </c:pt>
                <c:pt idx="12848">
                  <c:v>5.9535972769000001</c:v>
                </c:pt>
                <c:pt idx="12849">
                  <c:v>5.9878398579500001</c:v>
                </c:pt>
                <c:pt idx="12850">
                  <c:v>6.0454274574699998</c:v>
                </c:pt>
                <c:pt idx="12851">
                  <c:v>6.1292545551500002</c:v>
                </c:pt>
                <c:pt idx="12852">
                  <c:v>6.2343396271799998</c:v>
                </c:pt>
                <c:pt idx="12853">
                  <c:v>5.8360430498499998</c:v>
                </c:pt>
                <c:pt idx="12854">
                  <c:v>6.1138244969700004</c:v>
                </c:pt>
                <c:pt idx="12855">
                  <c:v>5.8258599425700002</c:v>
                </c:pt>
                <c:pt idx="12856">
                  <c:v>6.0069301268800004</c:v>
                </c:pt>
                <c:pt idx="12857">
                  <c:v>5.9443056395399996</c:v>
                </c:pt>
                <c:pt idx="12858">
                  <c:v>5.71545173197</c:v>
                </c:pt>
                <c:pt idx="12859">
                  <c:v>5.8905453850900003</c:v>
                </c:pt>
                <c:pt idx="12860">
                  <c:v>6.1896538332200004</c:v>
                </c:pt>
                <c:pt idx="12861">
                  <c:v>6.0253529306600004</c:v>
                </c:pt>
                <c:pt idx="12862">
                  <c:v>5.7844280453700003</c:v>
                </c:pt>
                <c:pt idx="12863">
                  <c:v>6.1024560583599996</c:v>
                </c:pt>
                <c:pt idx="12864">
                  <c:v>5.8571596327900002</c:v>
                </c:pt>
                <c:pt idx="12865">
                  <c:v>5.653528004</c:v>
                </c:pt>
                <c:pt idx="12866">
                  <c:v>5.6670741729599996</c:v>
                </c:pt>
                <c:pt idx="12867">
                  <c:v>5.8380059277400003</c:v>
                </c:pt>
                <c:pt idx="12868">
                  <c:v>5.9503128506499996</c:v>
                </c:pt>
                <c:pt idx="12869">
                  <c:v>6.0376324159700001</c:v>
                </c:pt>
                <c:pt idx="12870">
                  <c:v>5.65193854374</c:v>
                </c:pt>
                <c:pt idx="12871">
                  <c:v>6.2071432226200001</c:v>
                </c:pt>
                <c:pt idx="12872">
                  <c:v>5.8674135320699996</c:v>
                </c:pt>
                <c:pt idx="12873">
                  <c:v>6.2135401042099998</c:v>
                </c:pt>
                <c:pt idx="12874">
                  <c:v>5.6924998456799996</c:v>
                </c:pt>
                <c:pt idx="12875">
                  <c:v>6.01478092246</c:v>
                </c:pt>
                <c:pt idx="12876">
                  <c:v>5.6713799400199996</c:v>
                </c:pt>
                <c:pt idx="12877">
                  <c:v>5.8012560014199996</c:v>
                </c:pt>
                <c:pt idx="12878">
                  <c:v>5.6334733074200001</c:v>
                </c:pt>
                <c:pt idx="12879">
                  <c:v>6.1055369664799999</c:v>
                </c:pt>
                <c:pt idx="12880">
                  <c:v>6.1087807439499997</c:v>
                </c:pt>
                <c:pt idx="12881">
                  <c:v>6.2527939608600001</c:v>
                </c:pt>
                <c:pt idx="12882">
                  <c:v>6.1641431224799996</c:v>
                </c:pt>
                <c:pt idx="12883">
                  <c:v>5.7983098009700003</c:v>
                </c:pt>
                <c:pt idx="12884">
                  <c:v>6.1035449999100004</c:v>
                </c:pt>
                <c:pt idx="12885">
                  <c:v>5.9174848370799999</c:v>
                </c:pt>
                <c:pt idx="12886">
                  <c:v>5.6333237787800003</c:v>
                </c:pt>
                <c:pt idx="12887">
                  <c:v>6.0721966584800002</c:v>
                </c:pt>
                <c:pt idx="12888">
                  <c:v>5.7526142132900002</c:v>
                </c:pt>
                <c:pt idx="12889">
                  <c:v>6.2423581192500004</c:v>
                </c:pt>
                <c:pt idx="12890">
                  <c:v>5.6292842948299997</c:v>
                </c:pt>
                <c:pt idx="12891">
                  <c:v>5.7011904685900001</c:v>
                </c:pt>
                <c:pt idx="12892">
                  <c:v>5.6351306287299998</c:v>
                </c:pt>
                <c:pt idx="12893">
                  <c:v>5.8205647898999997</c:v>
                </c:pt>
                <c:pt idx="12894">
                  <c:v>5.8864440775600002</c:v>
                </c:pt>
                <c:pt idx="12895">
                  <c:v>6.2013836279700003</c:v>
                </c:pt>
                <c:pt idx="12896">
                  <c:v>6.2541756184099997</c:v>
                </c:pt>
                <c:pt idx="12897">
                  <c:v>5.9675370974900002</c:v>
                </c:pt>
                <c:pt idx="12898">
                  <c:v>5.6325724381400004</c:v>
                </c:pt>
                <c:pt idx="12899">
                  <c:v>5.7904961431500004</c:v>
                </c:pt>
                <c:pt idx="12900">
                  <c:v>5.7809884825399998</c:v>
                </c:pt>
                <c:pt idx="12901">
                  <c:v>5.8411960834299999</c:v>
                </c:pt>
                <c:pt idx="12902">
                  <c:v>6.0928512159499997</c:v>
                </c:pt>
                <c:pt idx="12903">
                  <c:v>5.7475564373900001</c:v>
                </c:pt>
                <c:pt idx="12904">
                  <c:v>5.9028536023699996</c:v>
                </c:pt>
                <c:pt idx="12905">
                  <c:v>6.0601398800600004</c:v>
                </c:pt>
                <c:pt idx="12906">
                  <c:v>6.1259349784900001</c:v>
                </c:pt>
                <c:pt idx="12907">
                  <c:v>5.7845912783199998</c:v>
                </c:pt>
                <c:pt idx="12908">
                  <c:v>5.8107018679799998</c:v>
                </c:pt>
                <c:pt idx="12909">
                  <c:v>5.7605633660400004</c:v>
                </c:pt>
                <c:pt idx="12910">
                  <c:v>5.6890359903999999</c:v>
                </c:pt>
                <c:pt idx="12911">
                  <c:v>5.8532418343200003</c:v>
                </c:pt>
                <c:pt idx="12912">
                  <c:v>6.0304816145800002</c:v>
                </c:pt>
                <c:pt idx="12913">
                  <c:v>6.2729849790300003</c:v>
                </c:pt>
                <c:pt idx="12914">
                  <c:v>5.6589269018500001</c:v>
                </c:pt>
                <c:pt idx="12915">
                  <c:v>5.7384185890500001</c:v>
                </c:pt>
                <c:pt idx="12916">
                  <c:v>6.0978885763999999</c:v>
                </c:pt>
                <c:pt idx="12917">
                  <c:v>5.7104449749099997</c:v>
                </c:pt>
                <c:pt idx="12918">
                  <c:v>5.8037320827399999</c:v>
                </c:pt>
                <c:pt idx="12919">
                  <c:v>5.8004931601200003</c:v>
                </c:pt>
                <c:pt idx="12920">
                  <c:v>5.67316075931</c:v>
                </c:pt>
                <c:pt idx="12921">
                  <c:v>5.7905670733400001</c:v>
                </c:pt>
                <c:pt idx="12922">
                  <c:v>5.8354217004600004</c:v>
                </c:pt>
                <c:pt idx="12923">
                  <c:v>5.70482979239</c:v>
                </c:pt>
                <c:pt idx="12924">
                  <c:v>5.8481435601699996</c:v>
                </c:pt>
                <c:pt idx="12925">
                  <c:v>5.8411960834299999</c:v>
                </c:pt>
                <c:pt idx="12926">
                  <c:v>6.2811223305999997</c:v>
                </c:pt>
                <c:pt idx="12927">
                  <c:v>5.6529681043200002</c:v>
                </c:pt>
                <c:pt idx="12928">
                  <c:v>5.7260581294800001</c:v>
                </c:pt>
                <c:pt idx="12929">
                  <c:v>5.8319436467600001</c:v>
                </c:pt>
                <c:pt idx="12930">
                  <c:v>6.2502370301400001</c:v>
                </c:pt>
                <c:pt idx="12931">
                  <c:v>6.1737659737800001</c:v>
                </c:pt>
                <c:pt idx="12932">
                  <c:v>6.2998220295299996</c:v>
                </c:pt>
                <c:pt idx="12933">
                  <c:v>6.2647754706800001</c:v>
                </c:pt>
                <c:pt idx="12934">
                  <c:v>5.8547489634199996</c:v>
                </c:pt>
                <c:pt idx="12935">
                  <c:v>5.9391130713400004</c:v>
                </c:pt>
                <c:pt idx="12936">
                  <c:v>5.7586888350200001</c:v>
                </c:pt>
                <c:pt idx="12937">
                  <c:v>5.7435301549600002</c:v>
                </c:pt>
                <c:pt idx="12938">
                  <c:v>6.14850315225</c:v>
                </c:pt>
                <c:pt idx="12939">
                  <c:v>6.1966222661600003</c:v>
                </c:pt>
                <c:pt idx="12940">
                  <c:v>5.8012560014199996</c:v>
                </c:pt>
                <c:pt idx="12941">
                  <c:v>5.8177990039200003</c:v>
                </c:pt>
                <c:pt idx="12942">
                  <c:v>5.7444695710799998</c:v>
                </c:pt>
                <c:pt idx="12943">
                  <c:v>5.9817557623499997</c:v>
                </c:pt>
                <c:pt idx="12944">
                  <c:v>5.8834928482000004</c:v>
                </c:pt>
                <c:pt idx="12945">
                  <c:v>5.6282924885899996</c:v>
                </c:pt>
                <c:pt idx="12946">
                  <c:v>5.9940968352399997</c:v>
                </c:pt>
                <c:pt idx="12947">
                  <c:v>5.8176143363000001</c:v>
                </c:pt>
                <c:pt idx="12948">
                  <c:v>6.1419386723400002</c:v>
                </c:pt>
                <c:pt idx="12949">
                  <c:v>5.7504179537700004</c:v>
                </c:pt>
                <c:pt idx="12950">
                  <c:v>6.0721966584800002</c:v>
                </c:pt>
                <c:pt idx="12951">
                  <c:v>6.1966222661600003</c:v>
                </c:pt>
                <c:pt idx="12952">
                  <c:v>6.0652091979899998</c:v>
                </c:pt>
                <c:pt idx="12953">
                  <c:v>6.0178947578499997</c:v>
                </c:pt>
                <c:pt idx="12954">
                  <c:v>6.2117026529099997</c:v>
                </c:pt>
                <c:pt idx="12955">
                  <c:v>5.9108286262299998</c:v>
                </c:pt>
                <c:pt idx="12956">
                  <c:v>5.6334733074200001</c:v>
                </c:pt>
                <c:pt idx="12957">
                  <c:v>5.8541280855000002</c:v>
                </c:pt>
                <c:pt idx="12958">
                  <c:v>6.17729725501</c:v>
                </c:pt>
                <c:pt idx="12959">
                  <c:v>5.9641533611100002</c:v>
                </c:pt>
                <c:pt idx="12960">
                  <c:v>6.1582230315200004</c:v>
                </c:pt>
                <c:pt idx="12961">
                  <c:v>6.1440311105300003</c:v>
                </c:pt>
                <c:pt idx="12962">
                  <c:v>5.7724008679000001</c:v>
                </c:pt>
                <c:pt idx="12963">
                  <c:v>5.9878398579500001</c:v>
                </c:pt>
                <c:pt idx="12964">
                  <c:v>5.9174848370799999</c:v>
                </c:pt>
                <c:pt idx="12965">
                  <c:v>5.6505317291299999</c:v>
                </c:pt>
                <c:pt idx="12966">
                  <c:v>6.0264247604100003</c:v>
                </c:pt>
                <c:pt idx="12967">
                  <c:v>5.9202600534899998</c:v>
                </c:pt>
                <c:pt idx="12968">
                  <c:v>6.1257411321299999</c:v>
                </c:pt>
                <c:pt idx="12969">
                  <c:v>5.9028536023699996</c:v>
                </c:pt>
                <c:pt idx="12970">
                  <c:v>5.8354217004600004</c:v>
                </c:pt>
                <c:pt idx="12971">
                  <c:v>5.9817557623499997</c:v>
                </c:pt>
                <c:pt idx="12972">
                  <c:v>6.1999757018699997</c:v>
                </c:pt>
                <c:pt idx="12973">
                  <c:v>5.8791296702800002</c:v>
                </c:pt>
                <c:pt idx="12974">
                  <c:v>6.0702795287700004</c:v>
                </c:pt>
                <c:pt idx="12975">
                  <c:v>5.8044210023099998</c:v>
                </c:pt>
                <c:pt idx="12976">
                  <c:v>5.9331022067100001</c:v>
                </c:pt>
                <c:pt idx="12977">
                  <c:v>6.2447746000000004</c:v>
                </c:pt>
                <c:pt idx="12978">
                  <c:v>5.8752491094700003</c:v>
                </c:pt>
                <c:pt idx="12979">
                  <c:v>6.1259012244299997</c:v>
                </c:pt>
                <c:pt idx="12980">
                  <c:v>5.73249569625</c:v>
                </c:pt>
                <c:pt idx="12981">
                  <c:v>6.0091211802300002</c:v>
                </c:pt>
                <c:pt idx="12982">
                  <c:v>5.8117926731200003</c:v>
                </c:pt>
                <c:pt idx="12983">
                  <c:v>6.1372185487799999</c:v>
                </c:pt>
                <c:pt idx="12984">
                  <c:v>5.7991909104300001</c:v>
                </c:pt>
                <c:pt idx="12985">
                  <c:v>5.6287835952099998</c:v>
                </c:pt>
                <c:pt idx="12986">
                  <c:v>6.0912702261999998</c:v>
                </c:pt>
                <c:pt idx="12987">
                  <c:v>5.7011904685900001</c:v>
                </c:pt>
                <c:pt idx="12988">
                  <c:v>5.7844280453700003</c:v>
                </c:pt>
                <c:pt idx="12989">
                  <c:v>6.1509858782500002</c:v>
                </c:pt>
                <c:pt idx="12990">
                  <c:v>5.8598228450800001</c:v>
                </c:pt>
                <c:pt idx="12991">
                  <c:v>5.7193056121400003</c:v>
                </c:pt>
                <c:pt idx="12992">
                  <c:v>6.1419386723400002</c:v>
                </c:pt>
                <c:pt idx="12993">
                  <c:v>6.0341189122600003</c:v>
                </c:pt>
                <c:pt idx="12994">
                  <c:v>5.7475564373900001</c:v>
                </c:pt>
                <c:pt idx="12995">
                  <c:v>6.0154850808999996</c:v>
                </c:pt>
                <c:pt idx="12996">
                  <c:v>5.8927153697600003</c:v>
                </c:pt>
                <c:pt idx="12997">
                  <c:v>5.8583072592300001</c:v>
                </c:pt>
                <c:pt idx="12998">
                  <c:v>5.97097340905</c:v>
                </c:pt>
                <c:pt idx="12999">
                  <c:v>5.6331611746499997</c:v>
                </c:pt>
                <c:pt idx="13000">
                  <c:v>5.7319188203299998</c:v>
                </c:pt>
                <c:pt idx="13001">
                  <c:v>5.7794557601300003</c:v>
                </c:pt>
                <c:pt idx="13002">
                  <c:v>6.0178947578499997</c:v>
                </c:pt>
                <c:pt idx="13003">
                  <c:v>6.2447746000000004</c:v>
                </c:pt>
                <c:pt idx="13004">
                  <c:v>6.0514605018700003</c:v>
                </c:pt>
                <c:pt idx="13005">
                  <c:v>5.8711646973500002</c:v>
                </c:pt>
                <c:pt idx="13006">
                  <c:v>5.6313647447499999</c:v>
                </c:pt>
                <c:pt idx="13007">
                  <c:v>6.1259349784900001</c:v>
                </c:pt>
                <c:pt idx="13008">
                  <c:v>5.6530102111499998</c:v>
                </c:pt>
                <c:pt idx="13009">
                  <c:v>6.1452565057199999</c:v>
                </c:pt>
                <c:pt idx="13010">
                  <c:v>5.9260014604900002</c:v>
                </c:pt>
                <c:pt idx="13011">
                  <c:v>5.7132973604200004</c:v>
                </c:pt>
                <c:pt idx="13012">
                  <c:v>5.9464609644599999</c:v>
                </c:pt>
                <c:pt idx="13013">
                  <c:v>5.85388253128</c:v>
                </c:pt>
                <c:pt idx="13014">
                  <c:v>5.6860364757599999</c:v>
                </c:pt>
                <c:pt idx="13015">
                  <c:v>5.9572983364600001</c:v>
                </c:pt>
                <c:pt idx="13016">
                  <c:v>5.6333237787800003</c:v>
                </c:pt>
                <c:pt idx="13017">
                  <c:v>5.75603174946</c:v>
                </c:pt>
                <c:pt idx="13018">
                  <c:v>5.7660110605300003</c:v>
                </c:pt>
                <c:pt idx="13019">
                  <c:v>5.7242159924199996</c:v>
                </c:pt>
                <c:pt idx="13020">
                  <c:v>5.6589269018500001</c:v>
                </c:pt>
                <c:pt idx="13021">
                  <c:v>5.7495111769099996</c:v>
                </c:pt>
                <c:pt idx="13022">
                  <c:v>5.9028536023699996</c:v>
                </c:pt>
                <c:pt idx="13023">
                  <c:v>5.7359173558199998</c:v>
                </c:pt>
                <c:pt idx="13024">
                  <c:v>6.2683639836399996</c:v>
                </c:pt>
                <c:pt idx="13025">
                  <c:v>5.7504179537700004</c:v>
                </c:pt>
                <c:pt idx="13026">
                  <c:v>6.1055369664799999</c:v>
                </c:pt>
                <c:pt idx="13027">
                  <c:v>6.0516419061800004</c:v>
                </c:pt>
                <c:pt idx="13028">
                  <c:v>5.7887873267699996</c:v>
                </c:pt>
                <c:pt idx="13029">
                  <c:v>6.27397473046</c:v>
                </c:pt>
                <c:pt idx="13030">
                  <c:v>5.6334949820600002</c:v>
                </c:pt>
                <c:pt idx="13031">
                  <c:v>5.95547692282</c:v>
                </c:pt>
                <c:pt idx="13032">
                  <c:v>5.8117926731200003</c:v>
                </c:pt>
                <c:pt idx="13033">
                  <c:v>6.0787944239299998</c:v>
                </c:pt>
                <c:pt idx="13034">
                  <c:v>6.0027545898300003</c:v>
                </c:pt>
                <c:pt idx="13035">
                  <c:v>5.78786545051</c:v>
                </c:pt>
                <c:pt idx="13036">
                  <c:v>5.87560549156</c:v>
                </c:pt>
                <c:pt idx="13037">
                  <c:v>6.08307507452</c:v>
                </c:pt>
                <c:pt idx="13038">
                  <c:v>6.1259012244299997</c:v>
                </c:pt>
                <c:pt idx="13039">
                  <c:v>5.9940968352399997</c:v>
                </c:pt>
                <c:pt idx="13040">
                  <c:v>6.1508127769799996</c:v>
                </c:pt>
                <c:pt idx="13041">
                  <c:v>5.7844280453700003</c:v>
                </c:pt>
                <c:pt idx="13042">
                  <c:v>5.9434225892099999</c:v>
                </c:pt>
                <c:pt idx="13043">
                  <c:v>6.2071432226200001</c:v>
                </c:pt>
                <c:pt idx="13044">
                  <c:v>6.0975453121000003</c:v>
                </c:pt>
                <c:pt idx="13045">
                  <c:v>5.7876263896699998</c:v>
                </c:pt>
                <c:pt idx="13046">
                  <c:v>6.2016059872399998</c:v>
                </c:pt>
                <c:pt idx="13047">
                  <c:v>6.0928512159499997</c:v>
                </c:pt>
                <c:pt idx="13048">
                  <c:v>5.6860364757599999</c:v>
                </c:pt>
                <c:pt idx="13049">
                  <c:v>5.7287356096400002</c:v>
                </c:pt>
                <c:pt idx="13050">
                  <c:v>5.6437708929400001</c:v>
                </c:pt>
                <c:pt idx="13051">
                  <c:v>5.6417547375000003</c:v>
                </c:pt>
                <c:pt idx="13052">
                  <c:v>5.8086381207500004</c:v>
                </c:pt>
                <c:pt idx="13053">
                  <c:v>5.7792644687000001</c:v>
                </c:pt>
                <c:pt idx="13054">
                  <c:v>5.8258599425700002</c:v>
                </c:pt>
                <c:pt idx="13055">
                  <c:v>5.6812824576900001</c:v>
                </c:pt>
                <c:pt idx="13056">
                  <c:v>5.9373555047700002</c:v>
                </c:pt>
                <c:pt idx="13057">
                  <c:v>6.2441717635899998</c:v>
                </c:pt>
                <c:pt idx="13058">
                  <c:v>6.0452427110100002</c:v>
                </c:pt>
                <c:pt idx="13059">
                  <c:v>5.9496604733899998</c:v>
                </c:pt>
                <c:pt idx="13060">
                  <c:v>5.9264582158100003</c:v>
                </c:pt>
                <c:pt idx="13061">
                  <c:v>6.1447880296099999</c:v>
                </c:pt>
                <c:pt idx="13062">
                  <c:v>6.0507676913699999</c:v>
                </c:pt>
                <c:pt idx="13063">
                  <c:v>6.1126530076499996</c:v>
                </c:pt>
                <c:pt idx="13064">
                  <c:v>6.15770337962</c:v>
                </c:pt>
                <c:pt idx="13065">
                  <c:v>6.2054711984199997</c:v>
                </c:pt>
                <c:pt idx="13066">
                  <c:v>6.2923493079500004</c:v>
                </c:pt>
                <c:pt idx="13067">
                  <c:v>6.2766008111099998</c:v>
                </c:pt>
                <c:pt idx="13068">
                  <c:v>6.1811793842</c:v>
                </c:pt>
                <c:pt idx="13069">
                  <c:v>6.0571083163899999</c:v>
                </c:pt>
                <c:pt idx="13070">
                  <c:v>5.8035201771500002</c:v>
                </c:pt>
                <c:pt idx="13071">
                  <c:v>5.79919041559</c:v>
                </c:pt>
                <c:pt idx="13072">
                  <c:v>5.8943966651600004</c:v>
                </c:pt>
                <c:pt idx="13073">
                  <c:v>5.7321557456000001</c:v>
                </c:pt>
                <c:pt idx="13074">
                  <c:v>6.1359842667100004</c:v>
                </c:pt>
                <c:pt idx="13075">
                  <c:v>6.2149569881</c:v>
                </c:pt>
                <c:pt idx="13076">
                  <c:v>6.0975453121000003</c:v>
                </c:pt>
                <c:pt idx="13077">
                  <c:v>5.81337110668</c:v>
                </c:pt>
                <c:pt idx="13078">
                  <c:v>5.6529681043200002</c:v>
                </c:pt>
                <c:pt idx="13079">
                  <c:v>5.7193056121400003</c:v>
                </c:pt>
                <c:pt idx="13080">
                  <c:v>6.1112997938599998</c:v>
                </c:pt>
                <c:pt idx="13081">
                  <c:v>5.8700146669200004</c:v>
                </c:pt>
                <c:pt idx="13082">
                  <c:v>5.6991694008999998</c:v>
                </c:pt>
                <c:pt idx="13083">
                  <c:v>6.2980740736499996</c:v>
                </c:pt>
                <c:pt idx="13084">
                  <c:v>6.2297097753699999</c:v>
                </c:pt>
                <c:pt idx="13085">
                  <c:v>5.7362708836599996</c:v>
                </c:pt>
                <c:pt idx="13086">
                  <c:v>5.6579619453800003</c:v>
                </c:pt>
                <c:pt idx="13087">
                  <c:v>6.0824185572099996</c:v>
                </c:pt>
                <c:pt idx="13088">
                  <c:v>5.6956743126599996</c:v>
                </c:pt>
                <c:pt idx="13089">
                  <c:v>5.7605633660400004</c:v>
                </c:pt>
                <c:pt idx="13090">
                  <c:v>6.0423420946500004</c:v>
                </c:pt>
                <c:pt idx="13091">
                  <c:v>6.0468774457699999</c:v>
                </c:pt>
                <c:pt idx="13092">
                  <c:v>5.6486072067000004</c:v>
                </c:pt>
                <c:pt idx="13093">
                  <c:v>6.0166902417000001</c:v>
                </c:pt>
                <c:pt idx="13094">
                  <c:v>6.2622966439100001</c:v>
                </c:pt>
                <c:pt idx="13095">
                  <c:v>6.2297097753699999</c:v>
                </c:pt>
                <c:pt idx="13096">
                  <c:v>5.6616619160199999</c:v>
                </c:pt>
                <c:pt idx="13097">
                  <c:v>6.2980740736499996</c:v>
                </c:pt>
                <c:pt idx="13098">
                  <c:v>5.7983098009700003</c:v>
                </c:pt>
                <c:pt idx="13099">
                  <c:v>5.86122837978</c:v>
                </c:pt>
                <c:pt idx="13100">
                  <c:v>6.1626905255900004</c:v>
                </c:pt>
                <c:pt idx="13101">
                  <c:v>5.7475564373900001</c:v>
                </c:pt>
                <c:pt idx="13102">
                  <c:v>6.09663851038</c:v>
                </c:pt>
                <c:pt idx="13103">
                  <c:v>5.7389078220499998</c:v>
                </c:pt>
                <c:pt idx="13104">
                  <c:v>5.97097340905</c:v>
                </c:pt>
                <c:pt idx="13105">
                  <c:v>5.6781591276299999</c:v>
                </c:pt>
                <c:pt idx="13106">
                  <c:v>6.1928157101399997</c:v>
                </c:pt>
                <c:pt idx="13107">
                  <c:v>5.6505317291299999</c:v>
                </c:pt>
                <c:pt idx="13108">
                  <c:v>5.81337110668</c:v>
                </c:pt>
                <c:pt idx="13109">
                  <c:v>5.6483407112700004</c:v>
                </c:pt>
                <c:pt idx="13110">
                  <c:v>6.0960536162299999</c:v>
                </c:pt>
                <c:pt idx="13111">
                  <c:v>6.0304816145800002</c:v>
                </c:pt>
                <c:pt idx="13112">
                  <c:v>5.6682733179299998</c:v>
                </c:pt>
                <c:pt idx="13113">
                  <c:v>6.2796591317699999</c:v>
                </c:pt>
                <c:pt idx="13114">
                  <c:v>5.7910982178400001</c:v>
                </c:pt>
                <c:pt idx="13115">
                  <c:v>6.1019519681799999</c:v>
                </c:pt>
                <c:pt idx="13116">
                  <c:v>5.7586888350200001</c:v>
                </c:pt>
                <c:pt idx="13117">
                  <c:v>6.1619316839199998</c:v>
                </c:pt>
                <c:pt idx="13118">
                  <c:v>5.6357583589600004</c:v>
                </c:pt>
                <c:pt idx="13119">
                  <c:v>6.0797967050499997</c:v>
                </c:pt>
                <c:pt idx="13120">
                  <c:v>5.6517937715900004</c:v>
                </c:pt>
                <c:pt idx="13121">
                  <c:v>6.2952902784999996</c:v>
                </c:pt>
                <c:pt idx="13122">
                  <c:v>5.7126862204900002</c:v>
                </c:pt>
                <c:pt idx="13123">
                  <c:v>6.2827261402500003</c:v>
                </c:pt>
                <c:pt idx="13124">
                  <c:v>5.7504179537700004</c:v>
                </c:pt>
                <c:pt idx="13125">
                  <c:v>5.9507927568200003</c:v>
                </c:pt>
                <c:pt idx="13126">
                  <c:v>6.0793541996</c:v>
                </c:pt>
                <c:pt idx="13127">
                  <c:v>6.2013836279700003</c:v>
                </c:pt>
                <c:pt idx="13128">
                  <c:v>6.2276990807399999</c:v>
                </c:pt>
                <c:pt idx="13129">
                  <c:v>5.7470427425999997</c:v>
                </c:pt>
                <c:pt idx="13130">
                  <c:v>6.0928512159499997</c:v>
                </c:pt>
                <c:pt idx="13131">
                  <c:v>5.9166247454600001</c:v>
                </c:pt>
                <c:pt idx="13132">
                  <c:v>6.0466893686600001</c:v>
                </c:pt>
                <c:pt idx="13133">
                  <c:v>6.1452565057199999</c:v>
                </c:pt>
                <c:pt idx="13134">
                  <c:v>5.8044210023099998</c:v>
                </c:pt>
                <c:pt idx="13135">
                  <c:v>6.2142419456300004</c:v>
                </c:pt>
                <c:pt idx="13136">
                  <c:v>5.9261222872800001</c:v>
                </c:pt>
                <c:pt idx="13137">
                  <c:v>5.6325724381400004</c:v>
                </c:pt>
                <c:pt idx="13138">
                  <c:v>6.2010511906900003</c:v>
                </c:pt>
                <c:pt idx="13139">
                  <c:v>5.8752491094700003</c:v>
                </c:pt>
                <c:pt idx="13140">
                  <c:v>5.88370511899</c:v>
                </c:pt>
                <c:pt idx="13141">
                  <c:v>6.3094265722299996</c:v>
                </c:pt>
                <c:pt idx="13142">
                  <c:v>6.1334573971199999</c:v>
                </c:pt>
                <c:pt idx="13143">
                  <c:v>5.79919041559</c:v>
                </c:pt>
                <c:pt idx="13144">
                  <c:v>5.7975725428200002</c:v>
                </c:pt>
                <c:pt idx="13145">
                  <c:v>5.6665343320100003</c:v>
                </c:pt>
                <c:pt idx="13146">
                  <c:v>6.0978411104100001</c:v>
                </c:pt>
                <c:pt idx="13147">
                  <c:v>6.1359842667100004</c:v>
                </c:pt>
                <c:pt idx="13148">
                  <c:v>6.0346394518900004</c:v>
                </c:pt>
                <c:pt idx="13149">
                  <c:v>5.7792644687000001</c:v>
                </c:pt>
                <c:pt idx="13150">
                  <c:v>6.1983456345099999</c:v>
                </c:pt>
                <c:pt idx="13151">
                  <c:v>5.8968269651299998</c:v>
                </c:pt>
                <c:pt idx="13152">
                  <c:v>6.0514605018700003</c:v>
                </c:pt>
                <c:pt idx="13153">
                  <c:v>5.7547774400599998</c:v>
                </c:pt>
                <c:pt idx="13154">
                  <c:v>5.6592456164799998</c:v>
                </c:pt>
                <c:pt idx="13155">
                  <c:v>5.8001007443699999</c:v>
                </c:pt>
                <c:pt idx="13156">
                  <c:v>5.9674445047600004</c:v>
                </c:pt>
                <c:pt idx="13157">
                  <c:v>5.8176143363000001</c:v>
                </c:pt>
                <c:pt idx="13158">
                  <c:v>6.1055369664799999</c:v>
                </c:pt>
                <c:pt idx="13159">
                  <c:v>5.8504759921499998</c:v>
                </c:pt>
                <c:pt idx="13160">
                  <c:v>6.0235638335299999</c:v>
                </c:pt>
                <c:pt idx="13161">
                  <c:v>5.8924723096899996</c:v>
                </c:pt>
                <c:pt idx="13162">
                  <c:v>6.0452427110100002</c:v>
                </c:pt>
                <c:pt idx="13163">
                  <c:v>5.7706653127600003</c:v>
                </c:pt>
                <c:pt idx="13164">
                  <c:v>5.8434219568200003</c:v>
                </c:pt>
                <c:pt idx="13165">
                  <c:v>6.07682696001</c:v>
                </c:pt>
                <c:pt idx="13166">
                  <c:v>5.7526142132900002</c:v>
                </c:pt>
                <c:pt idx="13167">
                  <c:v>5.83037157515</c:v>
                </c:pt>
                <c:pt idx="13168">
                  <c:v>6.0300877865100002</c:v>
                </c:pt>
                <c:pt idx="13169">
                  <c:v>5.7580782608699996</c:v>
                </c:pt>
                <c:pt idx="13170">
                  <c:v>5.6292842948299997</c:v>
                </c:pt>
                <c:pt idx="13171">
                  <c:v>5.6924998456799996</c:v>
                </c:pt>
                <c:pt idx="13172">
                  <c:v>5.7905670733400001</c:v>
                </c:pt>
                <c:pt idx="13173">
                  <c:v>5.6846800788399996</c:v>
                </c:pt>
                <c:pt idx="13174">
                  <c:v>6.1184421975700003</c:v>
                </c:pt>
                <c:pt idx="13175">
                  <c:v>5.8583072592300001</c:v>
                </c:pt>
                <c:pt idx="13176">
                  <c:v>5.88529432213</c:v>
                </c:pt>
                <c:pt idx="13177">
                  <c:v>5.7319188203299998</c:v>
                </c:pt>
                <c:pt idx="13178">
                  <c:v>6.2164689156400001</c:v>
                </c:pt>
                <c:pt idx="13179">
                  <c:v>6.2054711984199997</c:v>
                </c:pt>
                <c:pt idx="13180">
                  <c:v>5.80954568785</c:v>
                </c:pt>
                <c:pt idx="13181">
                  <c:v>5.6318073506499999</c:v>
                </c:pt>
                <c:pt idx="13182">
                  <c:v>5.9391130713400004</c:v>
                </c:pt>
                <c:pt idx="13183">
                  <c:v>5.8967505889799998</c:v>
                </c:pt>
                <c:pt idx="13184">
                  <c:v>5.7132973604200004</c:v>
                </c:pt>
                <c:pt idx="13185">
                  <c:v>5.6990662201099997</c:v>
                </c:pt>
                <c:pt idx="13186">
                  <c:v>6.2149569881</c:v>
                </c:pt>
                <c:pt idx="13187">
                  <c:v>5.9718988563200002</c:v>
                </c:pt>
                <c:pt idx="13188">
                  <c:v>5.8656313116499996</c:v>
                </c:pt>
                <c:pt idx="13189">
                  <c:v>5.6326165711699998</c:v>
                </c:pt>
                <c:pt idx="13190">
                  <c:v>5.8319436467600001</c:v>
                </c:pt>
                <c:pt idx="13191">
                  <c:v>5.9117850150600004</c:v>
                </c:pt>
                <c:pt idx="13192">
                  <c:v>6.2597866501099997</c:v>
                </c:pt>
                <c:pt idx="13193">
                  <c:v>6.2567824695300001</c:v>
                </c:pt>
                <c:pt idx="13194">
                  <c:v>5.9507927568200003</c:v>
                </c:pt>
                <c:pt idx="13195">
                  <c:v>5.8449651991199998</c:v>
                </c:pt>
                <c:pt idx="13196">
                  <c:v>5.9130252911700003</c:v>
                </c:pt>
                <c:pt idx="13197">
                  <c:v>6.0680062662200003</c:v>
                </c:pt>
                <c:pt idx="13198">
                  <c:v>5.7641733553899996</c:v>
                </c:pt>
                <c:pt idx="13199">
                  <c:v>5.6763424859700002</c:v>
                </c:pt>
                <c:pt idx="13200">
                  <c:v>6.2009961249799996</c:v>
                </c:pt>
                <c:pt idx="13201">
                  <c:v>5.8176143363000001</c:v>
                </c:pt>
                <c:pt idx="13202">
                  <c:v>6.0348790478499996</c:v>
                </c:pt>
                <c:pt idx="13203">
                  <c:v>5.97097340905</c:v>
                </c:pt>
                <c:pt idx="13204">
                  <c:v>5.7605633660400004</c:v>
                </c:pt>
                <c:pt idx="13205">
                  <c:v>5.9729690237600002</c:v>
                </c:pt>
                <c:pt idx="13206">
                  <c:v>5.70016882017</c:v>
                </c:pt>
                <c:pt idx="13207">
                  <c:v>5.6626411916199997</c:v>
                </c:pt>
                <c:pt idx="13208">
                  <c:v>6.09938751333</c:v>
                </c:pt>
                <c:pt idx="13209">
                  <c:v>6.1626905255900004</c:v>
                </c:pt>
                <c:pt idx="13210">
                  <c:v>5.8574139860000001</c:v>
                </c:pt>
                <c:pt idx="13211">
                  <c:v>5.8752491094700003</c:v>
                </c:pt>
                <c:pt idx="13212">
                  <c:v>6.2501524062999998</c:v>
                </c:pt>
                <c:pt idx="13213">
                  <c:v>5.8166508886299999</c:v>
                </c:pt>
                <c:pt idx="13214">
                  <c:v>5.7104449749099997</c:v>
                </c:pt>
                <c:pt idx="13215">
                  <c:v>5.8843296524599999</c:v>
                </c:pt>
                <c:pt idx="13216">
                  <c:v>6.0413514881500001</c:v>
                </c:pt>
                <c:pt idx="13217">
                  <c:v>5.9002010764300001</c:v>
                </c:pt>
                <c:pt idx="13218">
                  <c:v>5.8976109460200004</c:v>
                </c:pt>
                <c:pt idx="13219">
                  <c:v>5.65963853423</c:v>
                </c:pt>
                <c:pt idx="13220">
                  <c:v>5.93558324379</c:v>
                </c:pt>
                <c:pt idx="13221">
                  <c:v>6.1026181576700003</c:v>
                </c:pt>
                <c:pt idx="13222">
                  <c:v>5.9577081307600004</c:v>
                </c:pt>
                <c:pt idx="13223">
                  <c:v>5.7912005213800004</c:v>
                </c:pt>
                <c:pt idx="13224">
                  <c:v>5.8449651991199998</c:v>
                </c:pt>
                <c:pt idx="13225">
                  <c:v>6.1440311105300003</c:v>
                </c:pt>
                <c:pt idx="13226">
                  <c:v>5.7586888350200001</c:v>
                </c:pt>
                <c:pt idx="13227">
                  <c:v>5.8929220383100001</c:v>
                </c:pt>
                <c:pt idx="13228">
                  <c:v>5.8545689095400002</c:v>
                </c:pt>
                <c:pt idx="13229">
                  <c:v>5.6705156565300001</c:v>
                </c:pt>
                <c:pt idx="13230">
                  <c:v>5.9597764519399998</c:v>
                </c:pt>
                <c:pt idx="13231">
                  <c:v>6.0705790508000002</c:v>
                </c:pt>
                <c:pt idx="13232">
                  <c:v>5.9091390314299996</c:v>
                </c:pt>
                <c:pt idx="13233">
                  <c:v>6.12324652588</c:v>
                </c:pt>
                <c:pt idx="13234">
                  <c:v>6.1019519681799999</c:v>
                </c:pt>
                <c:pt idx="13235">
                  <c:v>5.66260388222</c:v>
                </c:pt>
                <c:pt idx="13236">
                  <c:v>5.8807999004599996</c:v>
                </c:pt>
                <c:pt idx="13237">
                  <c:v>5.6562015293599996</c:v>
                </c:pt>
                <c:pt idx="13238">
                  <c:v>5.6665343320100003</c:v>
                </c:pt>
                <c:pt idx="13239">
                  <c:v>6.0125323423000001</c:v>
                </c:pt>
                <c:pt idx="13240">
                  <c:v>6.0571083163899999</c:v>
                </c:pt>
                <c:pt idx="13241">
                  <c:v>6.0739820049400004</c:v>
                </c:pt>
                <c:pt idx="13242">
                  <c:v>5.6482021051800002</c:v>
                </c:pt>
                <c:pt idx="13243">
                  <c:v>5.70402556178</c:v>
                </c:pt>
                <c:pt idx="13244">
                  <c:v>6.2212640876599998</c:v>
                </c:pt>
                <c:pt idx="13245">
                  <c:v>5.8791296702800002</c:v>
                </c:pt>
                <c:pt idx="13246">
                  <c:v>6.2530597911500001</c:v>
                </c:pt>
                <c:pt idx="13247">
                  <c:v>6.1574705054100001</c:v>
                </c:pt>
                <c:pt idx="13248">
                  <c:v>6.0739820049400004</c:v>
                </c:pt>
                <c:pt idx="13249">
                  <c:v>5.9854795328400003</c:v>
                </c:pt>
                <c:pt idx="13250">
                  <c:v>5.8178312423999996</c:v>
                </c:pt>
                <c:pt idx="13251">
                  <c:v>5.8694036673300003</c:v>
                </c:pt>
                <c:pt idx="13252">
                  <c:v>6.1859603834000003</c:v>
                </c:pt>
                <c:pt idx="13253">
                  <c:v>6.09938751333</c:v>
                </c:pt>
                <c:pt idx="13254">
                  <c:v>5.6615674050300004</c:v>
                </c:pt>
                <c:pt idx="13255">
                  <c:v>5.7470427425999997</c:v>
                </c:pt>
                <c:pt idx="13256">
                  <c:v>5.9202600534899998</c:v>
                </c:pt>
                <c:pt idx="13257">
                  <c:v>6.1621202505400001</c:v>
                </c:pt>
                <c:pt idx="13258">
                  <c:v>6.1597623490800002</c:v>
                </c:pt>
                <c:pt idx="13259">
                  <c:v>5.6474729784299997</c:v>
                </c:pt>
                <c:pt idx="13260">
                  <c:v>6.1089566636899999</c:v>
                </c:pt>
                <c:pt idx="13261">
                  <c:v>5.7480862524400003</c:v>
                </c:pt>
                <c:pt idx="13262">
                  <c:v>5.8384820629699998</c:v>
                </c:pt>
                <c:pt idx="13263">
                  <c:v>6.2786251135000004</c:v>
                </c:pt>
                <c:pt idx="13264">
                  <c:v>5.7662271570300003</c:v>
                </c:pt>
                <c:pt idx="13265">
                  <c:v>6.0925124804899999</c:v>
                </c:pt>
                <c:pt idx="13266">
                  <c:v>6.2201291445800004</c:v>
                </c:pt>
                <c:pt idx="13267">
                  <c:v>6.0474218946100002</c:v>
                </c:pt>
                <c:pt idx="13268">
                  <c:v>5.71553359307</c:v>
                </c:pt>
                <c:pt idx="13269">
                  <c:v>6.0652091979899998</c:v>
                </c:pt>
                <c:pt idx="13270">
                  <c:v>5.6689646152700002</c:v>
                </c:pt>
                <c:pt idx="13271">
                  <c:v>6.1609181532199999</c:v>
                </c:pt>
                <c:pt idx="13272">
                  <c:v>6.0517371959700004</c:v>
                </c:pt>
                <c:pt idx="13273">
                  <c:v>5.7480862524400003</c:v>
                </c:pt>
                <c:pt idx="13274">
                  <c:v>5.7598619758099998</c:v>
                </c:pt>
                <c:pt idx="13275">
                  <c:v>5.9641610740099997</c:v>
                </c:pt>
                <c:pt idx="13276">
                  <c:v>6.0889166800199996</c:v>
                </c:pt>
                <c:pt idx="13277">
                  <c:v>5.7912005213800004</c:v>
                </c:pt>
                <c:pt idx="13278">
                  <c:v>6.1983456345099999</c:v>
                </c:pt>
                <c:pt idx="13279">
                  <c:v>5.9854795328400003</c:v>
                </c:pt>
                <c:pt idx="13280">
                  <c:v>5.65912452253</c:v>
                </c:pt>
                <c:pt idx="13281">
                  <c:v>5.7824110696600002</c:v>
                </c:pt>
                <c:pt idx="13282">
                  <c:v>6.2168336033299996</c:v>
                </c:pt>
                <c:pt idx="13283">
                  <c:v>6.2567824695300001</c:v>
                </c:pt>
                <c:pt idx="13284">
                  <c:v>5.6756646793399996</c:v>
                </c:pt>
                <c:pt idx="13285">
                  <c:v>6.0606816417599996</c:v>
                </c:pt>
                <c:pt idx="13286">
                  <c:v>5.8927153697600003</c:v>
                </c:pt>
                <c:pt idx="13287">
                  <c:v>6.1715549332900004</c:v>
                </c:pt>
                <c:pt idx="13288">
                  <c:v>6.1574705054100001</c:v>
                </c:pt>
                <c:pt idx="13289">
                  <c:v>5.8967505889799998</c:v>
                </c:pt>
                <c:pt idx="13290">
                  <c:v>5.8968269651299998</c:v>
                </c:pt>
                <c:pt idx="13291">
                  <c:v>6.1936453676500003</c:v>
                </c:pt>
                <c:pt idx="13292">
                  <c:v>5.6698518256800003</c:v>
                </c:pt>
                <c:pt idx="13293">
                  <c:v>5.9464609644599999</c:v>
                </c:pt>
                <c:pt idx="13294">
                  <c:v>6.1119835117800001</c:v>
                </c:pt>
                <c:pt idx="13295">
                  <c:v>5.8744265239000004</c:v>
                </c:pt>
                <c:pt idx="13296">
                  <c:v>6.2978484038999998</c:v>
                </c:pt>
                <c:pt idx="13297">
                  <c:v>6.1026181576700003</c:v>
                </c:pt>
                <c:pt idx="13298">
                  <c:v>6.0974498993699999</c:v>
                </c:pt>
                <c:pt idx="13299">
                  <c:v>5.8757485351299996</c:v>
                </c:pt>
                <c:pt idx="13300">
                  <c:v>5.9957668571299996</c:v>
                </c:pt>
                <c:pt idx="13301">
                  <c:v>6.0700767573599999</c:v>
                </c:pt>
                <c:pt idx="13302">
                  <c:v>5.6890359903999999</c:v>
                </c:pt>
                <c:pt idx="13303">
                  <c:v>5.8374921262399999</c:v>
                </c:pt>
                <c:pt idx="13304">
                  <c:v>6.0145916678400004</c:v>
                </c:pt>
                <c:pt idx="13305">
                  <c:v>5.6334949820600002</c:v>
                </c:pt>
                <c:pt idx="13306">
                  <c:v>5.8205647898999997</c:v>
                </c:pt>
                <c:pt idx="13307">
                  <c:v>5.6994770769500001</c:v>
                </c:pt>
                <c:pt idx="13308">
                  <c:v>5.7015860259600002</c:v>
                </c:pt>
                <c:pt idx="13309">
                  <c:v>5.6991694008999998</c:v>
                </c:pt>
                <c:pt idx="13310">
                  <c:v>5.6679443682699997</c:v>
                </c:pt>
                <c:pt idx="13311">
                  <c:v>6.1299270996999997</c:v>
                </c:pt>
                <c:pt idx="13312">
                  <c:v>6.2960664848999999</c:v>
                </c:pt>
                <c:pt idx="13313">
                  <c:v>5.89568814133</c:v>
                </c:pt>
                <c:pt idx="13314">
                  <c:v>5.7703275858699996</c:v>
                </c:pt>
                <c:pt idx="13315">
                  <c:v>6.1026181576700003</c:v>
                </c:pt>
                <c:pt idx="13316">
                  <c:v>5.7132973604200004</c:v>
                </c:pt>
                <c:pt idx="13317">
                  <c:v>6.1695006496099998</c:v>
                </c:pt>
                <c:pt idx="13318">
                  <c:v>5.6357583589600004</c:v>
                </c:pt>
                <c:pt idx="13319">
                  <c:v>5.8574139860000001</c:v>
                </c:pt>
                <c:pt idx="13320">
                  <c:v>5.6437708929400001</c:v>
                </c:pt>
                <c:pt idx="13321">
                  <c:v>5.6697438658100001</c:v>
                </c:pt>
                <c:pt idx="13322">
                  <c:v>5.9507927568200003</c:v>
                </c:pt>
                <c:pt idx="13323">
                  <c:v>6.1035449999100004</c:v>
                </c:pt>
                <c:pt idx="13324">
                  <c:v>5.9496604733899998</c:v>
                </c:pt>
                <c:pt idx="13325">
                  <c:v>5.7725470957200002</c:v>
                </c:pt>
                <c:pt idx="13326">
                  <c:v>5.8740451916399996</c:v>
                </c:pt>
                <c:pt idx="13327">
                  <c:v>5.8752491094700003</c:v>
                </c:pt>
                <c:pt idx="13328">
                  <c:v>5.89568814133</c:v>
                </c:pt>
                <c:pt idx="13329">
                  <c:v>5.7844280453700003</c:v>
                </c:pt>
                <c:pt idx="13330">
                  <c:v>5.9888635263700003</c:v>
                </c:pt>
                <c:pt idx="13331">
                  <c:v>6.0145916678400004</c:v>
                </c:pt>
                <c:pt idx="13332">
                  <c:v>6.2460727606099997</c:v>
                </c:pt>
                <c:pt idx="13333">
                  <c:v>6.0348790478499996</c:v>
                </c:pt>
                <c:pt idx="13334">
                  <c:v>5.9482449390700003</c:v>
                </c:pt>
                <c:pt idx="13335">
                  <c:v>5.7033325453800003</c:v>
                </c:pt>
                <c:pt idx="13336">
                  <c:v>6.0550720120900001</c:v>
                </c:pt>
                <c:pt idx="13337">
                  <c:v>5.7132973604200004</c:v>
                </c:pt>
                <c:pt idx="13338">
                  <c:v>5.8722095565899997</c:v>
                </c:pt>
                <c:pt idx="13339">
                  <c:v>6.1181656659400003</c:v>
                </c:pt>
                <c:pt idx="13340">
                  <c:v>6.2144588332700001</c:v>
                </c:pt>
                <c:pt idx="13341">
                  <c:v>5.6282924885899996</c:v>
                </c:pt>
                <c:pt idx="13342">
                  <c:v>6.2540691768899999</c:v>
                </c:pt>
                <c:pt idx="13343">
                  <c:v>5.8674135320699996</c:v>
                </c:pt>
                <c:pt idx="13344">
                  <c:v>5.8035201771500002</c:v>
                </c:pt>
                <c:pt idx="13345">
                  <c:v>5.6563757388899996</c:v>
                </c:pt>
                <c:pt idx="13346">
                  <c:v>6.0793541996</c:v>
                </c:pt>
                <c:pt idx="13347">
                  <c:v>6.17264803654</c:v>
                </c:pt>
                <c:pt idx="13348">
                  <c:v>6.18605445678</c:v>
                </c:pt>
                <c:pt idx="13349">
                  <c:v>5.8360430498499998</c:v>
                </c:pt>
                <c:pt idx="13350">
                  <c:v>6.0074455497099999</c:v>
                </c:pt>
                <c:pt idx="13351">
                  <c:v>5.8176143363000001</c:v>
                </c:pt>
                <c:pt idx="13352">
                  <c:v>5.7983098009700003</c:v>
                </c:pt>
                <c:pt idx="13353">
                  <c:v>5.7510252804500004</c:v>
                </c:pt>
                <c:pt idx="13354">
                  <c:v>5.6474729784299997</c:v>
                </c:pt>
                <c:pt idx="13355">
                  <c:v>5.9496604733899998</c:v>
                </c:pt>
                <c:pt idx="13356">
                  <c:v>5.9592158917100004</c:v>
                </c:pt>
                <c:pt idx="13357">
                  <c:v>5.7778856105900003</c:v>
                </c:pt>
                <c:pt idx="13358">
                  <c:v>5.9318565598799999</c:v>
                </c:pt>
                <c:pt idx="13359">
                  <c:v>6.1638855325200002</c:v>
                </c:pt>
                <c:pt idx="13360">
                  <c:v>5.9521831187799998</c:v>
                </c:pt>
                <c:pt idx="13361">
                  <c:v>5.7764865215299999</c:v>
                </c:pt>
                <c:pt idx="13362">
                  <c:v>6.3094265722299996</c:v>
                </c:pt>
                <c:pt idx="13363">
                  <c:v>5.6464792841399998</c:v>
                </c:pt>
                <c:pt idx="13364">
                  <c:v>6.1224439773599997</c:v>
                </c:pt>
                <c:pt idx="13365">
                  <c:v>5.81719742766</c:v>
                </c:pt>
                <c:pt idx="13366">
                  <c:v>5.9875026882000002</c:v>
                </c:pt>
                <c:pt idx="13367">
                  <c:v>5.7036165706400004</c:v>
                </c:pt>
                <c:pt idx="13368">
                  <c:v>6.2455753228499997</c:v>
                </c:pt>
                <c:pt idx="13369">
                  <c:v>5.8117926731200003</c:v>
                </c:pt>
                <c:pt idx="13370">
                  <c:v>5.8973924767200003</c:v>
                </c:pt>
                <c:pt idx="13371">
                  <c:v>5.8354217004600004</c:v>
                </c:pt>
                <c:pt idx="13372">
                  <c:v>5.6591980559100001</c:v>
                </c:pt>
                <c:pt idx="13373">
                  <c:v>5.7850094719599996</c:v>
                </c:pt>
                <c:pt idx="13374">
                  <c:v>6.1769800670599997</c:v>
                </c:pt>
                <c:pt idx="13375">
                  <c:v>5.8177990039200003</c:v>
                </c:pt>
                <c:pt idx="13376">
                  <c:v>5.93558324379</c:v>
                </c:pt>
                <c:pt idx="13377">
                  <c:v>5.8004931601200003</c:v>
                </c:pt>
                <c:pt idx="13378">
                  <c:v>5.6697438658100001</c:v>
                </c:pt>
                <c:pt idx="13379">
                  <c:v>6.2242115829699998</c:v>
                </c:pt>
                <c:pt idx="13380">
                  <c:v>6.0734092042199999</c:v>
                </c:pt>
                <c:pt idx="13381">
                  <c:v>6.1829434443400002</c:v>
                </c:pt>
                <c:pt idx="13382">
                  <c:v>6.0550720120900001</c:v>
                </c:pt>
                <c:pt idx="13383">
                  <c:v>6.2674137303700004</c:v>
                </c:pt>
                <c:pt idx="13384">
                  <c:v>5.6433013793700004</c:v>
                </c:pt>
                <c:pt idx="13385">
                  <c:v>6.1334573971199999</c:v>
                </c:pt>
                <c:pt idx="13386">
                  <c:v>5.6738008086900003</c:v>
                </c:pt>
                <c:pt idx="13387">
                  <c:v>5.8359563514100001</c:v>
                </c:pt>
                <c:pt idx="13388">
                  <c:v>6.0452427110100002</c:v>
                </c:pt>
                <c:pt idx="13389">
                  <c:v>5.7689404587600004</c:v>
                </c:pt>
                <c:pt idx="13390">
                  <c:v>6.1207569409699998</c:v>
                </c:pt>
                <c:pt idx="13391">
                  <c:v>6.1146287364000003</c:v>
                </c:pt>
                <c:pt idx="13392">
                  <c:v>5.6994770769500001</c:v>
                </c:pt>
                <c:pt idx="13393">
                  <c:v>5.9585338094100004</c:v>
                </c:pt>
                <c:pt idx="13394">
                  <c:v>5.9587913282800002</c:v>
                </c:pt>
                <c:pt idx="13395">
                  <c:v>5.6357583589600004</c:v>
                </c:pt>
                <c:pt idx="13396">
                  <c:v>6.2729849790300003</c:v>
                </c:pt>
                <c:pt idx="13397">
                  <c:v>6.2890747418700004</c:v>
                </c:pt>
                <c:pt idx="13398">
                  <c:v>5.7065036715300002</c:v>
                </c:pt>
                <c:pt idx="13399">
                  <c:v>5.8037320827399999</c:v>
                </c:pt>
                <c:pt idx="13400">
                  <c:v>5.9373555047700002</c:v>
                </c:pt>
                <c:pt idx="13401">
                  <c:v>5.88370511899</c:v>
                </c:pt>
                <c:pt idx="13402">
                  <c:v>5.7444695710799998</c:v>
                </c:pt>
                <c:pt idx="13403">
                  <c:v>5.8914272385800004</c:v>
                </c:pt>
                <c:pt idx="13404">
                  <c:v>5.8583072592300001</c:v>
                </c:pt>
                <c:pt idx="13405">
                  <c:v>5.7672347249599998</c:v>
                </c:pt>
                <c:pt idx="13406">
                  <c:v>5.7570915840300003</c:v>
                </c:pt>
                <c:pt idx="13407">
                  <c:v>5.7134836364900004</c:v>
                </c:pt>
                <c:pt idx="13408">
                  <c:v>6.3052719805999997</c:v>
                </c:pt>
                <c:pt idx="13409">
                  <c:v>6.0974498993699999</c:v>
                </c:pt>
                <c:pt idx="13410">
                  <c:v>5.7036165706400004</c:v>
                </c:pt>
                <c:pt idx="13411">
                  <c:v>5.71545173197</c:v>
                </c:pt>
                <c:pt idx="13412">
                  <c:v>6.1082981802000003</c:v>
                </c:pt>
                <c:pt idx="13413">
                  <c:v>5.66915714744</c:v>
                </c:pt>
                <c:pt idx="13414">
                  <c:v>6.1259012244299997</c:v>
                </c:pt>
                <c:pt idx="13415">
                  <c:v>5.6294794742000001</c:v>
                </c:pt>
                <c:pt idx="13416">
                  <c:v>5.8773324144099997</c:v>
                </c:pt>
                <c:pt idx="13417">
                  <c:v>5.7526142132900002</c:v>
                </c:pt>
                <c:pt idx="13418">
                  <c:v>5.7362708836599996</c:v>
                </c:pt>
                <c:pt idx="13419">
                  <c:v>5.7764865215299999</c:v>
                </c:pt>
                <c:pt idx="13420">
                  <c:v>6.2297097753699999</c:v>
                </c:pt>
                <c:pt idx="13421">
                  <c:v>5.7149710283099999</c:v>
                </c:pt>
                <c:pt idx="13422">
                  <c:v>5.6331611746499997</c:v>
                </c:pt>
                <c:pt idx="13423">
                  <c:v>5.7904961431500004</c:v>
                </c:pt>
                <c:pt idx="13424">
                  <c:v>6.0895919340400004</c:v>
                </c:pt>
                <c:pt idx="13425">
                  <c:v>5.7640935386200001</c:v>
                </c:pt>
                <c:pt idx="13426">
                  <c:v>5.7700176028500003</c:v>
                </c:pt>
                <c:pt idx="13427">
                  <c:v>5.6860364757599999</c:v>
                </c:pt>
                <c:pt idx="13428">
                  <c:v>5.65840139176</c:v>
                </c:pt>
                <c:pt idx="13429">
                  <c:v>6.1586675797400003</c:v>
                </c:pt>
                <c:pt idx="13430">
                  <c:v>5.7672347249599998</c:v>
                </c:pt>
                <c:pt idx="13431">
                  <c:v>6.0264247604100003</c:v>
                </c:pt>
                <c:pt idx="13432">
                  <c:v>5.9337287467099999</c:v>
                </c:pt>
                <c:pt idx="13433">
                  <c:v>6.0000191322900003</c:v>
                </c:pt>
                <c:pt idx="13434">
                  <c:v>5.8591994010099997</c:v>
                </c:pt>
                <c:pt idx="13435">
                  <c:v>6.1962017993099998</c:v>
                </c:pt>
                <c:pt idx="13436">
                  <c:v>6.0483482639400004</c:v>
                </c:pt>
                <c:pt idx="13437">
                  <c:v>5.8909356456699999</c:v>
                </c:pt>
                <c:pt idx="13438">
                  <c:v>6.1024560583599996</c:v>
                </c:pt>
                <c:pt idx="13439">
                  <c:v>6.2939549529800001</c:v>
                </c:pt>
                <c:pt idx="13440">
                  <c:v>6.1202463815800003</c:v>
                </c:pt>
                <c:pt idx="13441">
                  <c:v>5.7495111769099996</c:v>
                </c:pt>
                <c:pt idx="13442">
                  <c:v>6.07682696001</c:v>
                </c:pt>
                <c:pt idx="13443">
                  <c:v>6.0341691098299997</c:v>
                </c:pt>
                <c:pt idx="13444">
                  <c:v>5.78662370179</c:v>
                </c:pt>
                <c:pt idx="13445">
                  <c:v>5.8857688070999998</c:v>
                </c:pt>
                <c:pt idx="13446">
                  <c:v>6.0818929210599997</c:v>
                </c:pt>
                <c:pt idx="13447">
                  <c:v>5.6507290789000004</c:v>
                </c:pt>
                <c:pt idx="13448">
                  <c:v>5.9557048646500004</c:v>
                </c:pt>
                <c:pt idx="13449">
                  <c:v>5.71553359307</c:v>
                </c:pt>
                <c:pt idx="13450">
                  <c:v>6.1876349415899998</c:v>
                </c:pt>
                <c:pt idx="13451">
                  <c:v>6.1914937753499997</c:v>
                </c:pt>
                <c:pt idx="13452">
                  <c:v>5.9102571313899999</c:v>
                </c:pt>
                <c:pt idx="13453">
                  <c:v>6.1089566636899999</c:v>
                </c:pt>
                <c:pt idx="13454">
                  <c:v>5.73301539728</c:v>
                </c:pt>
                <c:pt idx="13455">
                  <c:v>5.9875026882000002</c:v>
                </c:pt>
                <c:pt idx="13456">
                  <c:v>5.9957668571299996</c:v>
                </c:pt>
                <c:pt idx="13457">
                  <c:v>5.8692940389499997</c:v>
                </c:pt>
                <c:pt idx="13458">
                  <c:v>5.70402556178</c:v>
                </c:pt>
                <c:pt idx="13459">
                  <c:v>5.8704015632399997</c:v>
                </c:pt>
                <c:pt idx="13460">
                  <c:v>6.1541701412099998</c:v>
                </c:pt>
                <c:pt idx="13461">
                  <c:v>5.9755352736000003</c:v>
                </c:pt>
                <c:pt idx="13462">
                  <c:v>6.0341691098299997</c:v>
                </c:pt>
                <c:pt idx="13463">
                  <c:v>6.0483381107599996</c:v>
                </c:pt>
                <c:pt idx="13464">
                  <c:v>6.2674137303700004</c:v>
                </c:pt>
                <c:pt idx="13465">
                  <c:v>5.7296163157400004</c:v>
                </c:pt>
                <c:pt idx="13466">
                  <c:v>6.25079221805</c:v>
                </c:pt>
                <c:pt idx="13467">
                  <c:v>5.95547692282</c:v>
                </c:pt>
                <c:pt idx="13468">
                  <c:v>5.7524941866599999</c:v>
                </c:pt>
                <c:pt idx="13469">
                  <c:v>5.8797716699400002</c:v>
                </c:pt>
                <c:pt idx="13470">
                  <c:v>5.6325724381400004</c:v>
                </c:pt>
                <c:pt idx="13471">
                  <c:v>5.99420016891</c:v>
                </c:pt>
                <c:pt idx="13472">
                  <c:v>6.0667507713299997</c:v>
                </c:pt>
                <c:pt idx="13473">
                  <c:v>5.7376949472899996</c:v>
                </c:pt>
                <c:pt idx="13474">
                  <c:v>5.8044210023099998</c:v>
                </c:pt>
                <c:pt idx="13475">
                  <c:v>6.0287872687800004</c:v>
                </c:pt>
                <c:pt idx="13476">
                  <c:v>5.8166508886299999</c:v>
                </c:pt>
                <c:pt idx="13477">
                  <c:v>5.74505640869</c:v>
                </c:pt>
                <c:pt idx="13478">
                  <c:v>5.7700176028500003</c:v>
                </c:pt>
                <c:pt idx="13479">
                  <c:v>5.6538510797399999</c:v>
                </c:pt>
                <c:pt idx="13480">
                  <c:v>5.8449651991199998</c:v>
                </c:pt>
                <c:pt idx="13481">
                  <c:v>5.8734438994999998</c:v>
                </c:pt>
                <c:pt idx="13482">
                  <c:v>5.9641533611100002</c:v>
                </c:pt>
                <c:pt idx="13483">
                  <c:v>6.0621629856199997</c:v>
                </c:pt>
                <c:pt idx="13484">
                  <c:v>5.8973924767200003</c:v>
                </c:pt>
                <c:pt idx="13485">
                  <c:v>5.9535972769000001</c:v>
                </c:pt>
                <c:pt idx="13486">
                  <c:v>5.8994623383100002</c:v>
                </c:pt>
                <c:pt idx="13487">
                  <c:v>5.7792644687000001</c:v>
                </c:pt>
                <c:pt idx="13488">
                  <c:v>5.80954568785</c:v>
                </c:pt>
                <c:pt idx="13489">
                  <c:v>6.2144588332700001</c:v>
                </c:pt>
                <c:pt idx="13490">
                  <c:v>5.7086007945099997</c:v>
                </c:pt>
                <c:pt idx="13491">
                  <c:v>6.0297730900399999</c:v>
                </c:pt>
                <c:pt idx="13492">
                  <c:v>5.8085247066900001</c:v>
                </c:pt>
                <c:pt idx="13493">
                  <c:v>5.6517937715900004</c:v>
                </c:pt>
                <c:pt idx="13494">
                  <c:v>6.1289108145900002</c:v>
                </c:pt>
                <c:pt idx="13495">
                  <c:v>5.9234302540100003</c:v>
                </c:pt>
                <c:pt idx="13496">
                  <c:v>5.64147393986</c:v>
                </c:pt>
                <c:pt idx="13497">
                  <c:v>5.6528120242100002</c:v>
                </c:pt>
                <c:pt idx="13498">
                  <c:v>5.9507927568200003</c:v>
                </c:pt>
                <c:pt idx="13499">
                  <c:v>5.7778856105900003</c:v>
                </c:pt>
                <c:pt idx="13500">
                  <c:v>5.7037596630199996</c:v>
                </c:pt>
                <c:pt idx="13501">
                  <c:v>5.8036198693100003</c:v>
                </c:pt>
                <c:pt idx="13502">
                  <c:v>5.6325724381400004</c:v>
                </c:pt>
                <c:pt idx="13503">
                  <c:v>6.0287872687800004</c:v>
                </c:pt>
                <c:pt idx="13504">
                  <c:v>6.1224439773599997</c:v>
                </c:pt>
                <c:pt idx="13505">
                  <c:v>5.64147393986</c:v>
                </c:pt>
                <c:pt idx="13506">
                  <c:v>6.0040326518200002</c:v>
                </c:pt>
                <c:pt idx="13507">
                  <c:v>5.8969387299099996</c:v>
                </c:pt>
                <c:pt idx="13508">
                  <c:v>5.7492820115600001</c:v>
                </c:pt>
                <c:pt idx="13509">
                  <c:v>5.8262193841999999</c:v>
                </c:pt>
                <c:pt idx="13510">
                  <c:v>5.9091390314299996</c:v>
                </c:pt>
                <c:pt idx="13511">
                  <c:v>5.6292842948299997</c:v>
                </c:pt>
                <c:pt idx="13512">
                  <c:v>5.8082230189299997</c:v>
                </c:pt>
                <c:pt idx="13513">
                  <c:v>5.6427448574300003</c:v>
                </c:pt>
                <c:pt idx="13514">
                  <c:v>5.9117850150600004</c:v>
                </c:pt>
                <c:pt idx="13515">
                  <c:v>5.6530102111499998</c:v>
                </c:pt>
                <c:pt idx="13516">
                  <c:v>6.2736817563400002</c:v>
                </c:pt>
                <c:pt idx="13517">
                  <c:v>6.11336457121</c:v>
                </c:pt>
                <c:pt idx="13518">
                  <c:v>6.1356803528299997</c:v>
                </c:pt>
                <c:pt idx="13519">
                  <c:v>6.11035955976</c:v>
                </c:pt>
                <c:pt idx="13520">
                  <c:v>5.6400507521999996</c:v>
                </c:pt>
                <c:pt idx="13521">
                  <c:v>5.7185457047300003</c:v>
                </c:pt>
                <c:pt idx="13522">
                  <c:v>6.0928512159499997</c:v>
                </c:pt>
                <c:pt idx="13523">
                  <c:v>6.2315542343499999</c:v>
                </c:pt>
                <c:pt idx="13524">
                  <c:v>5.81337110668</c:v>
                </c:pt>
                <c:pt idx="13525">
                  <c:v>6.0237907008600002</c:v>
                </c:pt>
                <c:pt idx="13526">
                  <c:v>6.0712586483599997</c:v>
                </c:pt>
                <c:pt idx="13527">
                  <c:v>5.9641610740099997</c:v>
                </c:pt>
                <c:pt idx="13528">
                  <c:v>5.7760101884199999</c:v>
                </c:pt>
                <c:pt idx="13529">
                  <c:v>6.2540691768899999</c:v>
                </c:pt>
                <c:pt idx="13530">
                  <c:v>5.6781591276299999</c:v>
                </c:pt>
                <c:pt idx="13531">
                  <c:v>5.6591980559100001</c:v>
                </c:pt>
                <c:pt idx="13532">
                  <c:v>5.7640935386200001</c:v>
                </c:pt>
                <c:pt idx="13533">
                  <c:v>5.8656313116499996</c:v>
                </c:pt>
                <c:pt idx="13534">
                  <c:v>6.13518289767</c:v>
                </c:pt>
                <c:pt idx="13535">
                  <c:v>5.66181464829</c:v>
                </c:pt>
                <c:pt idx="13536">
                  <c:v>5.8591994010099997</c:v>
                </c:pt>
                <c:pt idx="13537">
                  <c:v>5.7715076315199996</c:v>
                </c:pt>
                <c:pt idx="13538">
                  <c:v>6.1800504143400001</c:v>
                </c:pt>
                <c:pt idx="13539">
                  <c:v>6.2952902784999996</c:v>
                </c:pt>
                <c:pt idx="13540">
                  <c:v>5.7015860259600002</c:v>
                </c:pt>
                <c:pt idx="13541">
                  <c:v>5.9243362377000004</c:v>
                </c:pt>
                <c:pt idx="13542">
                  <c:v>5.8834928482000004</c:v>
                </c:pt>
                <c:pt idx="13543">
                  <c:v>6.1288468150200002</c:v>
                </c:pt>
                <c:pt idx="13544">
                  <c:v>6.0929272944499999</c:v>
                </c:pt>
                <c:pt idx="13545">
                  <c:v>5.9337287467099999</c:v>
                </c:pt>
                <c:pt idx="13546">
                  <c:v>6.1608497416199999</c:v>
                </c:pt>
                <c:pt idx="13547">
                  <c:v>5.8797716699400002</c:v>
                </c:pt>
                <c:pt idx="13548">
                  <c:v>6.2540691768899999</c:v>
                </c:pt>
                <c:pt idx="13549">
                  <c:v>6.2969995769500002</c:v>
                </c:pt>
                <c:pt idx="13550">
                  <c:v>5.6496542805000001</c:v>
                </c:pt>
                <c:pt idx="13551">
                  <c:v>6.1089566636899999</c:v>
                </c:pt>
                <c:pt idx="13552">
                  <c:v>5.8585659913699999</c:v>
                </c:pt>
                <c:pt idx="13553">
                  <c:v>5.8627132587000004</c:v>
                </c:pt>
                <c:pt idx="13554">
                  <c:v>5.65912452253</c:v>
                </c:pt>
                <c:pt idx="13555">
                  <c:v>6.0335828530200004</c:v>
                </c:pt>
                <c:pt idx="13556">
                  <c:v>6.0824185572099996</c:v>
                </c:pt>
                <c:pt idx="13557">
                  <c:v>5.8482988195500001</c:v>
                </c:pt>
                <c:pt idx="13558">
                  <c:v>6.2246991287900002</c:v>
                </c:pt>
                <c:pt idx="13559">
                  <c:v>5.9507927568200003</c:v>
                </c:pt>
                <c:pt idx="13560">
                  <c:v>6.1087807439499997</c:v>
                </c:pt>
                <c:pt idx="13561">
                  <c:v>6.0277793444599999</c:v>
                </c:pt>
                <c:pt idx="13562">
                  <c:v>6.2009961249799996</c:v>
                </c:pt>
                <c:pt idx="13563">
                  <c:v>5.6400507521999996</c:v>
                </c:pt>
                <c:pt idx="13564">
                  <c:v>5.7157343255799997</c:v>
                </c:pt>
                <c:pt idx="13565">
                  <c:v>5.7000140715400001</c:v>
                </c:pt>
                <c:pt idx="13566">
                  <c:v>6.2960664848999999</c:v>
                </c:pt>
                <c:pt idx="13567">
                  <c:v>6.0621629856199997</c:v>
                </c:pt>
                <c:pt idx="13568">
                  <c:v>6.1962017993099998</c:v>
                </c:pt>
                <c:pt idx="13569">
                  <c:v>5.7624816319000001</c:v>
                </c:pt>
                <c:pt idx="13570">
                  <c:v>6.0125323423000001</c:v>
                </c:pt>
                <c:pt idx="13571">
                  <c:v>5.8504759921499998</c:v>
                </c:pt>
                <c:pt idx="13572">
                  <c:v>6.0805985110999998</c:v>
                </c:pt>
                <c:pt idx="13573">
                  <c:v>6.2952902784999996</c:v>
                </c:pt>
                <c:pt idx="13574">
                  <c:v>5.7939676776000004</c:v>
                </c:pt>
                <c:pt idx="13575">
                  <c:v>5.6538510797399999</c:v>
                </c:pt>
                <c:pt idx="13576">
                  <c:v>5.7480862524400003</c:v>
                </c:pt>
                <c:pt idx="13577">
                  <c:v>5.7595397262799999</c:v>
                </c:pt>
                <c:pt idx="13578">
                  <c:v>5.9040799062699998</c:v>
                </c:pt>
                <c:pt idx="13579">
                  <c:v>6.2300530396699996</c:v>
                </c:pt>
                <c:pt idx="13580">
                  <c:v>5.9138474261800003</c:v>
                </c:pt>
                <c:pt idx="13581">
                  <c:v>5.8850922989500001</c:v>
                </c:pt>
                <c:pt idx="13582">
                  <c:v>6.1545153481300003</c:v>
                </c:pt>
                <c:pt idx="13583">
                  <c:v>6.13518289767</c:v>
                </c:pt>
                <c:pt idx="13584">
                  <c:v>5.7071900465700001</c:v>
                </c:pt>
                <c:pt idx="13585">
                  <c:v>6.2125238311800004</c:v>
                </c:pt>
                <c:pt idx="13586">
                  <c:v>5.6519609100399997</c:v>
                </c:pt>
                <c:pt idx="13587">
                  <c:v>5.6956743126599996</c:v>
                </c:pt>
                <c:pt idx="13588">
                  <c:v>6.2117026529099997</c:v>
                </c:pt>
                <c:pt idx="13589">
                  <c:v>5.8791296702800002</c:v>
                </c:pt>
                <c:pt idx="13590">
                  <c:v>5.9145481024000004</c:v>
                </c:pt>
                <c:pt idx="13591">
                  <c:v>5.6437708929400001</c:v>
                </c:pt>
                <c:pt idx="13592">
                  <c:v>5.7904961431500004</c:v>
                </c:pt>
                <c:pt idx="13593">
                  <c:v>5.7905670733400001</c:v>
                </c:pt>
                <c:pt idx="13594">
                  <c:v>5.8166508886299999</c:v>
                </c:pt>
                <c:pt idx="13595">
                  <c:v>6.29683084901</c:v>
                </c:pt>
                <c:pt idx="13596">
                  <c:v>5.6503762639900001</c:v>
                </c:pt>
                <c:pt idx="13597">
                  <c:v>5.7444695710799998</c:v>
                </c:pt>
                <c:pt idx="13598">
                  <c:v>5.9585338094100004</c:v>
                </c:pt>
                <c:pt idx="13599">
                  <c:v>6.0771814739899996</c:v>
                </c:pt>
                <c:pt idx="13600">
                  <c:v>5.6522958454200003</c:v>
                </c:pt>
                <c:pt idx="13601">
                  <c:v>6.1574705054100001</c:v>
                </c:pt>
                <c:pt idx="13602">
                  <c:v>5.9587913282800002</c:v>
                </c:pt>
                <c:pt idx="13603">
                  <c:v>5.6528120242100002</c:v>
                </c:pt>
                <c:pt idx="13604">
                  <c:v>6.2729849790300003</c:v>
                </c:pt>
                <c:pt idx="13605">
                  <c:v>5.8956311541200002</c:v>
                </c:pt>
                <c:pt idx="13606">
                  <c:v>6.2108034386500002</c:v>
                </c:pt>
                <c:pt idx="13607">
                  <c:v>5.7809884825399998</c:v>
                </c:pt>
                <c:pt idx="13608">
                  <c:v>5.7817680143799999</c:v>
                </c:pt>
                <c:pt idx="13609">
                  <c:v>5.9243362377000004</c:v>
                </c:pt>
                <c:pt idx="13610">
                  <c:v>5.9348366845999996</c:v>
                </c:pt>
                <c:pt idx="13611">
                  <c:v>5.9203604282300004</c:v>
                </c:pt>
                <c:pt idx="13612">
                  <c:v>6.1621202505400001</c:v>
                </c:pt>
                <c:pt idx="13613">
                  <c:v>5.71711895399</c:v>
                </c:pt>
                <c:pt idx="13614">
                  <c:v>5.7362708836599996</c:v>
                </c:pt>
                <c:pt idx="13615">
                  <c:v>5.7904961431500004</c:v>
                </c:pt>
                <c:pt idx="13616">
                  <c:v>6.0066032037000001</c:v>
                </c:pt>
                <c:pt idx="13617">
                  <c:v>5.8567559627500003</c:v>
                </c:pt>
                <c:pt idx="13618">
                  <c:v>6.2202987645599999</c:v>
                </c:pt>
                <c:pt idx="13619">
                  <c:v>6.2427760047499996</c:v>
                </c:pt>
                <c:pt idx="13620">
                  <c:v>5.7817680143799999</c:v>
                </c:pt>
                <c:pt idx="13621">
                  <c:v>6.1359842667100004</c:v>
                </c:pt>
                <c:pt idx="13622">
                  <c:v>5.70402556178</c:v>
                </c:pt>
                <c:pt idx="13623">
                  <c:v>6.2337085915000001</c:v>
                </c:pt>
                <c:pt idx="13624">
                  <c:v>5.6689646152700002</c:v>
                </c:pt>
                <c:pt idx="13625">
                  <c:v>6.2315542343499999</c:v>
                </c:pt>
                <c:pt idx="13626">
                  <c:v>6.2635939015100002</c:v>
                </c:pt>
                <c:pt idx="13627">
                  <c:v>5.9099182935199996</c:v>
                </c:pt>
                <c:pt idx="13628">
                  <c:v>5.6990662201099997</c:v>
                </c:pt>
                <c:pt idx="13629">
                  <c:v>5.8165799934300004</c:v>
                </c:pt>
                <c:pt idx="13630">
                  <c:v>5.7475564373900001</c:v>
                </c:pt>
                <c:pt idx="13631">
                  <c:v>6.1089566636899999</c:v>
                </c:pt>
                <c:pt idx="13632">
                  <c:v>5.9001443348200002</c:v>
                </c:pt>
                <c:pt idx="13633">
                  <c:v>5.7764865215299999</c:v>
                </c:pt>
                <c:pt idx="13634">
                  <c:v>6.0452427110100002</c:v>
                </c:pt>
                <c:pt idx="13635">
                  <c:v>5.8734438994999998</c:v>
                </c:pt>
                <c:pt idx="13636">
                  <c:v>5.7150469416599998</c:v>
                </c:pt>
                <c:pt idx="13637">
                  <c:v>5.7013634055800004</c:v>
                </c:pt>
                <c:pt idx="13638">
                  <c:v>5.65840139176</c:v>
                </c:pt>
                <c:pt idx="13639">
                  <c:v>5.9596623181700004</c:v>
                </c:pt>
                <c:pt idx="13640">
                  <c:v>6.0925124804899999</c:v>
                </c:pt>
                <c:pt idx="13641">
                  <c:v>6.0543684331999996</c:v>
                </c:pt>
                <c:pt idx="13642">
                  <c:v>6.2635939015100002</c:v>
                </c:pt>
                <c:pt idx="13643">
                  <c:v>5.9574864757999997</c:v>
                </c:pt>
                <c:pt idx="13644">
                  <c:v>5.6312019952099996</c:v>
                </c:pt>
                <c:pt idx="13645">
                  <c:v>6.1756169994999999</c:v>
                </c:pt>
                <c:pt idx="13646">
                  <c:v>5.9675370974900002</c:v>
                </c:pt>
                <c:pt idx="13647">
                  <c:v>6.0348790478499996</c:v>
                </c:pt>
                <c:pt idx="13648">
                  <c:v>5.7480862524400003</c:v>
                </c:pt>
                <c:pt idx="13649">
                  <c:v>6.1608497416199999</c:v>
                </c:pt>
                <c:pt idx="13650">
                  <c:v>5.7276213826399998</c:v>
                </c:pt>
                <c:pt idx="13651">
                  <c:v>6.1876349415899998</c:v>
                </c:pt>
                <c:pt idx="13652">
                  <c:v>6.2918324758699997</c:v>
                </c:pt>
                <c:pt idx="13653">
                  <c:v>5.8994623383100002</c:v>
                </c:pt>
                <c:pt idx="13654">
                  <c:v>6.0928512159499997</c:v>
                </c:pt>
                <c:pt idx="13655">
                  <c:v>6.0644173478800001</c:v>
                </c:pt>
                <c:pt idx="13656">
                  <c:v>6.0728687604899996</c:v>
                </c:pt>
                <c:pt idx="13657">
                  <c:v>6.1355893095900003</c:v>
                </c:pt>
                <c:pt idx="13658">
                  <c:v>6.2117026529099997</c:v>
                </c:pt>
                <c:pt idx="13659">
                  <c:v>6.2962778308000003</c:v>
                </c:pt>
                <c:pt idx="13660">
                  <c:v>5.7817680143799999</c:v>
                </c:pt>
                <c:pt idx="13661">
                  <c:v>6.1355893095900003</c:v>
                </c:pt>
                <c:pt idx="13662">
                  <c:v>5.6773785739399996</c:v>
                </c:pt>
                <c:pt idx="13663">
                  <c:v>6.1509858782500002</c:v>
                </c:pt>
                <c:pt idx="13664">
                  <c:v>5.95547692282</c:v>
                </c:pt>
                <c:pt idx="13665">
                  <c:v>5.68384443291</c:v>
                </c:pt>
                <c:pt idx="13666">
                  <c:v>5.9373555047700002</c:v>
                </c:pt>
                <c:pt idx="13667">
                  <c:v>6.1440311105300003</c:v>
                </c:pt>
                <c:pt idx="13668">
                  <c:v>6.2125238311800004</c:v>
                </c:pt>
                <c:pt idx="13669">
                  <c:v>6.2117026529099997</c:v>
                </c:pt>
                <c:pt idx="13670">
                  <c:v>5.8734438994999998</c:v>
                </c:pt>
                <c:pt idx="13671">
                  <c:v>5.7359463344700004</c:v>
                </c:pt>
                <c:pt idx="13672">
                  <c:v>6.1962091379700004</c:v>
                </c:pt>
                <c:pt idx="13673">
                  <c:v>5.8618388208400001</c:v>
                </c:pt>
                <c:pt idx="13674">
                  <c:v>5.9348366845999996</c:v>
                </c:pt>
                <c:pt idx="13675">
                  <c:v>6.0787944239299998</c:v>
                </c:pt>
                <c:pt idx="13676">
                  <c:v>5.6697334045499996</c:v>
                </c:pt>
                <c:pt idx="13677">
                  <c:v>5.67316075931</c:v>
                </c:pt>
                <c:pt idx="13678">
                  <c:v>5.9940968352399997</c:v>
                </c:pt>
                <c:pt idx="13679">
                  <c:v>6.3094265722299996</c:v>
                </c:pt>
                <c:pt idx="13680">
                  <c:v>6.2019302705200001</c:v>
                </c:pt>
                <c:pt idx="13681">
                  <c:v>5.6563757388899996</c:v>
                </c:pt>
                <c:pt idx="13682">
                  <c:v>5.7312847334299999</c:v>
                </c:pt>
                <c:pt idx="13683">
                  <c:v>6.2053861260699996</c:v>
                </c:pt>
                <c:pt idx="13684">
                  <c:v>5.7325601078200004</c:v>
                </c:pt>
                <c:pt idx="13685">
                  <c:v>5.8067502747799997</c:v>
                </c:pt>
                <c:pt idx="13686">
                  <c:v>6.1082981802000003</c:v>
                </c:pt>
                <c:pt idx="13687">
                  <c:v>5.8056053156900003</c:v>
                </c:pt>
                <c:pt idx="13688">
                  <c:v>6.1715549332900004</c:v>
                </c:pt>
                <c:pt idx="13689">
                  <c:v>5.9234302540100003</c:v>
                </c:pt>
                <c:pt idx="13690">
                  <c:v>5.9507927568200003</c:v>
                </c:pt>
                <c:pt idx="13691">
                  <c:v>6.2890747418700004</c:v>
                </c:pt>
                <c:pt idx="13692">
                  <c:v>5.88529432213</c:v>
                </c:pt>
                <c:pt idx="13693">
                  <c:v>5.6860364757599999</c:v>
                </c:pt>
                <c:pt idx="13694">
                  <c:v>5.7475564373900001</c:v>
                </c:pt>
                <c:pt idx="13695">
                  <c:v>6.0038481146200002</c:v>
                </c:pt>
                <c:pt idx="13696">
                  <c:v>5.6496542805000001</c:v>
                </c:pt>
                <c:pt idx="13697">
                  <c:v>5.8773324144099997</c:v>
                </c:pt>
                <c:pt idx="13698">
                  <c:v>6.0069301268800004</c:v>
                </c:pt>
                <c:pt idx="13699">
                  <c:v>6.1112997938599998</c:v>
                </c:pt>
                <c:pt idx="13700">
                  <c:v>6.1966222661600003</c:v>
                </c:pt>
                <c:pt idx="13701">
                  <c:v>6.1621202505400001</c:v>
                </c:pt>
                <c:pt idx="13702">
                  <c:v>5.8724507352100002</c:v>
                </c:pt>
                <c:pt idx="13703">
                  <c:v>5.7715076315199996</c:v>
                </c:pt>
                <c:pt idx="13704">
                  <c:v>5.6326165711699998</c:v>
                </c:pt>
                <c:pt idx="13705">
                  <c:v>5.8481435601699996</c:v>
                </c:pt>
                <c:pt idx="13706">
                  <c:v>6.0550720120900001</c:v>
                </c:pt>
                <c:pt idx="13707">
                  <c:v>5.7242159924199996</c:v>
                </c:pt>
                <c:pt idx="13708">
                  <c:v>5.7667462053299996</c:v>
                </c:pt>
                <c:pt idx="13709">
                  <c:v>5.75494628622</c:v>
                </c:pt>
                <c:pt idx="13710">
                  <c:v>6.0702795287700004</c:v>
                </c:pt>
                <c:pt idx="13711">
                  <c:v>6.2533497033199996</c:v>
                </c:pt>
                <c:pt idx="13712">
                  <c:v>6.1645851324400001</c:v>
                </c:pt>
                <c:pt idx="13713">
                  <c:v>5.7760101884199999</c:v>
                </c:pt>
                <c:pt idx="13714">
                  <c:v>5.7282204087100004</c:v>
                </c:pt>
                <c:pt idx="13715">
                  <c:v>6.1359842667100004</c:v>
                </c:pt>
                <c:pt idx="13716">
                  <c:v>5.7689404587600004</c:v>
                </c:pt>
                <c:pt idx="13717">
                  <c:v>5.9482449390700003</c:v>
                </c:pt>
                <c:pt idx="13718">
                  <c:v>5.8929220383100001</c:v>
                </c:pt>
                <c:pt idx="13719">
                  <c:v>5.7689404587600004</c:v>
                </c:pt>
                <c:pt idx="13720">
                  <c:v>5.6815037257999998</c:v>
                </c:pt>
                <c:pt idx="13721">
                  <c:v>5.9568231894599997</c:v>
                </c:pt>
                <c:pt idx="13722">
                  <c:v>5.8171566773899999</c:v>
                </c:pt>
                <c:pt idx="13723">
                  <c:v>5.8004931601200003</c:v>
                </c:pt>
                <c:pt idx="13724">
                  <c:v>6.1936453676500003</c:v>
                </c:pt>
                <c:pt idx="13725">
                  <c:v>5.7883971469300004</c:v>
                </c:pt>
                <c:pt idx="13726">
                  <c:v>5.8411960834299999</c:v>
                </c:pt>
                <c:pt idx="13727">
                  <c:v>5.9940968352399997</c:v>
                </c:pt>
                <c:pt idx="13728">
                  <c:v>5.8490203276299999</c:v>
                </c:pt>
                <c:pt idx="13729">
                  <c:v>5.9337287467099999</c:v>
                </c:pt>
                <c:pt idx="13730">
                  <c:v>5.9040799062699998</c:v>
                </c:pt>
                <c:pt idx="13731">
                  <c:v>5.7008484380900004</c:v>
                </c:pt>
                <c:pt idx="13732">
                  <c:v>5.7104449749099997</c:v>
                </c:pt>
                <c:pt idx="13733">
                  <c:v>5.7296163157400004</c:v>
                </c:pt>
                <c:pt idx="13734">
                  <c:v>5.7383406149900003</c:v>
                </c:pt>
                <c:pt idx="13735">
                  <c:v>5.7876263896699998</c:v>
                </c:pt>
                <c:pt idx="13736">
                  <c:v>5.6996534068200004</c:v>
                </c:pt>
                <c:pt idx="13737">
                  <c:v>5.7792644687000001</c:v>
                </c:pt>
                <c:pt idx="13738">
                  <c:v>6.0281016980000004</c:v>
                </c:pt>
                <c:pt idx="13739">
                  <c:v>5.9757954202899999</c:v>
                </c:pt>
                <c:pt idx="13740">
                  <c:v>5.8968768421200002</c:v>
                </c:pt>
                <c:pt idx="13741">
                  <c:v>5.9145481024000004</c:v>
                </c:pt>
                <c:pt idx="13742">
                  <c:v>5.8724507352100002</c:v>
                </c:pt>
                <c:pt idx="13743">
                  <c:v>5.7393484414499998</c:v>
                </c:pt>
                <c:pt idx="13744">
                  <c:v>6.0508000927100003</c:v>
                </c:pt>
                <c:pt idx="13745">
                  <c:v>6.1356803528299997</c:v>
                </c:pt>
                <c:pt idx="13746">
                  <c:v>6.20534170004</c:v>
                </c:pt>
                <c:pt idx="13747">
                  <c:v>6.1148406705299996</c:v>
                </c:pt>
                <c:pt idx="13748">
                  <c:v>6.0304816145800002</c:v>
                </c:pt>
                <c:pt idx="13749">
                  <c:v>5.7037596630199996</c:v>
                </c:pt>
                <c:pt idx="13750">
                  <c:v>5.70402556178</c:v>
                </c:pt>
                <c:pt idx="13751">
                  <c:v>5.9138474261800003</c:v>
                </c:pt>
                <c:pt idx="13752">
                  <c:v>6.3081096477900003</c:v>
                </c:pt>
                <c:pt idx="13753">
                  <c:v>5.6517937715900004</c:v>
                </c:pt>
                <c:pt idx="13754">
                  <c:v>6.1769800670599997</c:v>
                </c:pt>
                <c:pt idx="13755">
                  <c:v>5.7899425848800004</c:v>
                </c:pt>
                <c:pt idx="13756">
                  <c:v>6.0485054349</c:v>
                </c:pt>
                <c:pt idx="13757">
                  <c:v>6.1626905255900004</c:v>
                </c:pt>
                <c:pt idx="13758">
                  <c:v>5.7407998365799999</c:v>
                </c:pt>
                <c:pt idx="13759">
                  <c:v>6.0276887363</c:v>
                </c:pt>
                <c:pt idx="13760">
                  <c:v>5.9957668571299996</c:v>
                </c:pt>
                <c:pt idx="13761">
                  <c:v>5.8598228450800001</c:v>
                </c:pt>
                <c:pt idx="13762">
                  <c:v>5.7526142132900002</c:v>
                </c:pt>
                <c:pt idx="13763">
                  <c:v>5.8583072592300001</c:v>
                </c:pt>
                <c:pt idx="13764">
                  <c:v>5.7446469757200003</c:v>
                </c:pt>
                <c:pt idx="13765">
                  <c:v>5.9386820382499996</c:v>
                </c:pt>
                <c:pt idx="13766">
                  <c:v>5.8384820629699998</c:v>
                </c:pt>
                <c:pt idx="13767">
                  <c:v>6.2524069741600004</c:v>
                </c:pt>
                <c:pt idx="13768">
                  <c:v>6.3074330615000003</c:v>
                </c:pt>
                <c:pt idx="13769">
                  <c:v>6.1597623490800002</c:v>
                </c:pt>
                <c:pt idx="13770">
                  <c:v>5.7492820115600001</c:v>
                </c:pt>
                <c:pt idx="13771">
                  <c:v>5.7662271570300003</c:v>
                </c:pt>
                <c:pt idx="13772">
                  <c:v>6.2108034386500002</c:v>
                </c:pt>
                <c:pt idx="13773">
                  <c:v>5.7193056121400003</c:v>
                </c:pt>
                <c:pt idx="13774">
                  <c:v>5.9373555047700002</c:v>
                </c:pt>
                <c:pt idx="13775">
                  <c:v>5.8843296524599999</c:v>
                </c:pt>
                <c:pt idx="13776">
                  <c:v>6.09938751333</c:v>
                </c:pt>
                <c:pt idx="13777">
                  <c:v>5.7472066568300004</c:v>
                </c:pt>
                <c:pt idx="13778">
                  <c:v>5.9503128506499996</c:v>
                </c:pt>
                <c:pt idx="13779">
                  <c:v>6.1419386723400002</c:v>
                </c:pt>
                <c:pt idx="13780">
                  <c:v>5.9577081307600004</c:v>
                </c:pt>
                <c:pt idx="13781">
                  <c:v>5.7141842079899998</c:v>
                </c:pt>
                <c:pt idx="13782">
                  <c:v>5.8834928482000004</c:v>
                </c:pt>
                <c:pt idx="13783">
                  <c:v>5.8674135320699996</c:v>
                </c:pt>
                <c:pt idx="13784">
                  <c:v>5.6417547375000003</c:v>
                </c:pt>
                <c:pt idx="13785">
                  <c:v>5.8567559627500003</c:v>
                </c:pt>
                <c:pt idx="13786">
                  <c:v>5.7150469416599998</c:v>
                </c:pt>
                <c:pt idx="13787">
                  <c:v>6.1146287364000003</c:v>
                </c:pt>
                <c:pt idx="13788">
                  <c:v>6.2832257567800003</c:v>
                </c:pt>
                <c:pt idx="13789">
                  <c:v>6.1973663737500004</c:v>
                </c:pt>
                <c:pt idx="13790">
                  <c:v>5.98221864848</c:v>
                </c:pt>
                <c:pt idx="13791">
                  <c:v>5.9318565598799999</c:v>
                </c:pt>
                <c:pt idx="13792">
                  <c:v>5.6325724381400004</c:v>
                </c:pt>
                <c:pt idx="13793">
                  <c:v>5.7649398743100004</c:v>
                </c:pt>
                <c:pt idx="13794">
                  <c:v>5.6482021051800002</c:v>
                </c:pt>
                <c:pt idx="13795">
                  <c:v>6.2577733335100003</c:v>
                </c:pt>
                <c:pt idx="13796">
                  <c:v>5.6334949820600002</c:v>
                </c:pt>
                <c:pt idx="13797">
                  <c:v>5.7510252804500004</c:v>
                </c:pt>
                <c:pt idx="13798">
                  <c:v>6.1082981802000003</c:v>
                </c:pt>
                <c:pt idx="13799">
                  <c:v>5.7947162315099998</c:v>
                </c:pt>
                <c:pt idx="13800">
                  <c:v>6.0454274574699998</c:v>
                </c:pt>
                <c:pt idx="13801">
                  <c:v>5.6990662201099997</c:v>
                </c:pt>
                <c:pt idx="13802">
                  <c:v>6.2647754706800001</c:v>
                </c:pt>
                <c:pt idx="13803">
                  <c:v>6.1894076173099997</c:v>
                </c:pt>
                <c:pt idx="13804">
                  <c:v>6.2192613126799996</c:v>
                </c:pt>
                <c:pt idx="13805">
                  <c:v>5.7510252804500004</c:v>
                </c:pt>
                <c:pt idx="13806">
                  <c:v>6.16481825304</c:v>
                </c:pt>
                <c:pt idx="13807">
                  <c:v>6.0264247604100003</c:v>
                </c:pt>
                <c:pt idx="13808">
                  <c:v>6.1026181576700003</c:v>
                </c:pt>
                <c:pt idx="13809">
                  <c:v>5.6313647447499999</c:v>
                </c:pt>
                <c:pt idx="13810">
                  <c:v>5.6615674050300004</c:v>
                </c:pt>
                <c:pt idx="13811">
                  <c:v>5.8103691030100002</c:v>
                </c:pt>
                <c:pt idx="13812">
                  <c:v>6.2039015629999996</c:v>
                </c:pt>
                <c:pt idx="13813">
                  <c:v>5.75494628622</c:v>
                </c:pt>
                <c:pt idx="13814">
                  <c:v>6.2533497033199996</c:v>
                </c:pt>
                <c:pt idx="13815">
                  <c:v>5.6705156565300001</c:v>
                </c:pt>
                <c:pt idx="13816">
                  <c:v>5.7600086718799997</c:v>
                </c:pt>
                <c:pt idx="13817">
                  <c:v>5.6519609100399997</c:v>
                </c:pt>
                <c:pt idx="13818">
                  <c:v>5.8037320827399999</c:v>
                </c:pt>
                <c:pt idx="13819">
                  <c:v>5.7600086718799997</c:v>
                </c:pt>
                <c:pt idx="13820">
                  <c:v>5.8850922989500001</c:v>
                </c:pt>
                <c:pt idx="13821">
                  <c:v>5.7635384497000004</c:v>
                </c:pt>
                <c:pt idx="13822">
                  <c:v>6.3053263478800003</c:v>
                </c:pt>
                <c:pt idx="13823">
                  <c:v>5.7724008679000001</c:v>
                </c:pt>
                <c:pt idx="13824">
                  <c:v>6.2577733335100003</c:v>
                </c:pt>
                <c:pt idx="13825">
                  <c:v>6.2674137303700004</c:v>
                </c:pt>
                <c:pt idx="13826">
                  <c:v>6.1146287364000003</c:v>
                </c:pt>
                <c:pt idx="13827">
                  <c:v>6.0915683919200001</c:v>
                </c:pt>
                <c:pt idx="13828">
                  <c:v>5.9482449390700003</c:v>
                </c:pt>
                <c:pt idx="13829">
                  <c:v>5.9331022067100001</c:v>
                </c:pt>
                <c:pt idx="13830">
                  <c:v>5.6996534068200004</c:v>
                </c:pt>
                <c:pt idx="13831">
                  <c:v>5.9151554868299998</c:v>
                </c:pt>
                <c:pt idx="13832">
                  <c:v>6.0237907008600002</c:v>
                </c:pt>
                <c:pt idx="13833">
                  <c:v>5.7276213826399998</c:v>
                </c:pt>
                <c:pt idx="13834">
                  <c:v>5.7757599764599998</c:v>
                </c:pt>
                <c:pt idx="13835">
                  <c:v>6.0762636987500001</c:v>
                </c:pt>
                <c:pt idx="13836">
                  <c:v>6.1941079754199997</c:v>
                </c:pt>
                <c:pt idx="13837">
                  <c:v>5.9337287467099999</c:v>
                </c:pt>
                <c:pt idx="13838">
                  <c:v>5.8083103359799999</c:v>
                </c:pt>
                <c:pt idx="13839">
                  <c:v>6.1626905255900004</c:v>
                </c:pt>
                <c:pt idx="13840">
                  <c:v>5.7819950074799999</c:v>
                </c:pt>
                <c:pt idx="13841">
                  <c:v>5.8384820629699998</c:v>
                </c:pt>
                <c:pt idx="13842">
                  <c:v>6.2343396271799998</c:v>
                </c:pt>
                <c:pt idx="13843">
                  <c:v>5.7015860259600002</c:v>
                </c:pt>
                <c:pt idx="13844">
                  <c:v>5.7101560355699998</c:v>
                </c:pt>
                <c:pt idx="13845">
                  <c:v>6.0445131272600001</c:v>
                </c:pt>
                <c:pt idx="13846">
                  <c:v>5.7157343255799997</c:v>
                </c:pt>
                <c:pt idx="13847">
                  <c:v>5.8950014960899999</c:v>
                </c:pt>
                <c:pt idx="13848">
                  <c:v>5.7666631266100001</c:v>
                </c:pt>
                <c:pt idx="13849">
                  <c:v>5.8294922796400002</c:v>
                </c:pt>
                <c:pt idx="13850">
                  <c:v>5.9715257928799996</c:v>
                </c:pt>
                <c:pt idx="13851">
                  <c:v>6.0860178514100003</c:v>
                </c:pt>
                <c:pt idx="13852">
                  <c:v>5.8929220383100001</c:v>
                </c:pt>
                <c:pt idx="13853">
                  <c:v>5.9443227357600001</c:v>
                </c:pt>
                <c:pt idx="13854">
                  <c:v>5.93558324379</c:v>
                </c:pt>
                <c:pt idx="13855">
                  <c:v>6.08307507452</c:v>
                </c:pt>
                <c:pt idx="13856">
                  <c:v>5.9729690237600002</c:v>
                </c:pt>
                <c:pt idx="13857">
                  <c:v>5.7147371225699999</c:v>
                </c:pt>
                <c:pt idx="13858">
                  <c:v>6.18187017228</c:v>
                </c:pt>
                <c:pt idx="13859">
                  <c:v>5.7319188203299998</c:v>
                </c:pt>
                <c:pt idx="13860">
                  <c:v>5.8834928482000004</c:v>
                </c:pt>
                <c:pt idx="13861">
                  <c:v>5.8905068060500003</c:v>
                </c:pt>
                <c:pt idx="13862">
                  <c:v>5.79919041559</c:v>
                </c:pt>
                <c:pt idx="13863">
                  <c:v>6.1619316839199998</c:v>
                </c:pt>
                <c:pt idx="13864">
                  <c:v>6.1288468150200002</c:v>
                </c:pt>
                <c:pt idx="13865">
                  <c:v>5.6312019952099996</c:v>
                </c:pt>
                <c:pt idx="13866">
                  <c:v>6.0614750619600004</c:v>
                </c:pt>
                <c:pt idx="13867">
                  <c:v>5.8183430941700003</c:v>
                </c:pt>
                <c:pt idx="13868">
                  <c:v>5.9203604282300004</c:v>
                </c:pt>
                <c:pt idx="13869">
                  <c:v>6.0644173478800001</c:v>
                </c:pt>
                <c:pt idx="13870">
                  <c:v>5.7475564373900001</c:v>
                </c:pt>
                <c:pt idx="13871">
                  <c:v>6.2344869992599996</c:v>
                </c:pt>
                <c:pt idx="13872">
                  <c:v>5.7887873267699996</c:v>
                </c:pt>
                <c:pt idx="13873">
                  <c:v>5.8956311541200002</c:v>
                </c:pt>
                <c:pt idx="13874">
                  <c:v>5.8598228450800001</c:v>
                </c:pt>
                <c:pt idx="13875">
                  <c:v>5.8569279307100004</c:v>
                </c:pt>
                <c:pt idx="13876">
                  <c:v>5.7526142132900002</c:v>
                </c:pt>
                <c:pt idx="13877">
                  <c:v>6.2242115829699998</c:v>
                </c:pt>
                <c:pt idx="13878">
                  <c:v>6.1419386723400002</c:v>
                </c:pt>
                <c:pt idx="13879">
                  <c:v>5.7510252804500004</c:v>
                </c:pt>
                <c:pt idx="13880">
                  <c:v>5.8598228450800001</c:v>
                </c:pt>
                <c:pt idx="13881">
                  <c:v>5.9002010764300001</c:v>
                </c:pt>
                <c:pt idx="13882">
                  <c:v>5.6522958454200003</c:v>
                </c:pt>
                <c:pt idx="13883">
                  <c:v>5.7794557601300003</c:v>
                </c:pt>
                <c:pt idx="13884">
                  <c:v>6.0053050811900004</c:v>
                </c:pt>
                <c:pt idx="13885">
                  <c:v>5.6956333476400003</c:v>
                </c:pt>
                <c:pt idx="13886">
                  <c:v>5.66260388222</c:v>
                </c:pt>
                <c:pt idx="13887">
                  <c:v>5.8171566773899999</c:v>
                </c:pt>
                <c:pt idx="13888">
                  <c:v>6.1999757018699997</c:v>
                </c:pt>
                <c:pt idx="13889">
                  <c:v>6.0335828530200004</c:v>
                </c:pt>
                <c:pt idx="13890">
                  <c:v>6.0040326518200002</c:v>
                </c:pt>
                <c:pt idx="13891">
                  <c:v>5.8545689095400002</c:v>
                </c:pt>
                <c:pt idx="13892">
                  <c:v>5.8005128522699998</c:v>
                </c:pt>
                <c:pt idx="13893">
                  <c:v>5.6528120242100002</c:v>
                </c:pt>
                <c:pt idx="13894">
                  <c:v>6.0105824922200002</c:v>
                </c:pt>
                <c:pt idx="13895">
                  <c:v>5.7407495746299997</c:v>
                </c:pt>
                <c:pt idx="13896">
                  <c:v>5.9641533611100002</c:v>
                </c:pt>
                <c:pt idx="13897">
                  <c:v>6.2441951061000003</c:v>
                </c:pt>
                <c:pt idx="13898">
                  <c:v>6.15770337962</c:v>
                </c:pt>
                <c:pt idx="13899">
                  <c:v>5.8569279307100004</c:v>
                </c:pt>
                <c:pt idx="13900">
                  <c:v>6.0413514881500001</c:v>
                </c:pt>
                <c:pt idx="13901">
                  <c:v>6.2427760047499996</c:v>
                </c:pt>
                <c:pt idx="13902">
                  <c:v>6.1107465679499997</c:v>
                </c:pt>
                <c:pt idx="13903">
                  <c:v>5.7817680143799999</c:v>
                </c:pt>
                <c:pt idx="13904">
                  <c:v>5.9585338094100004</c:v>
                </c:pt>
                <c:pt idx="13905">
                  <c:v>5.8914272385800004</c:v>
                </c:pt>
                <c:pt idx="13906">
                  <c:v>5.7185457047300003</c:v>
                </c:pt>
                <c:pt idx="13907">
                  <c:v>6.0507105576100004</c:v>
                </c:pt>
                <c:pt idx="13908">
                  <c:v>5.8275325845400001</c:v>
                </c:pt>
                <c:pt idx="13909">
                  <c:v>6.0253529306600004</c:v>
                </c:pt>
                <c:pt idx="13910">
                  <c:v>5.9965398296299997</c:v>
                </c:pt>
                <c:pt idx="13911">
                  <c:v>5.7610244450700003</c:v>
                </c:pt>
                <c:pt idx="13912">
                  <c:v>6.2344869992599996</c:v>
                </c:pt>
                <c:pt idx="13913">
                  <c:v>6.1896538332200004</c:v>
                </c:pt>
                <c:pt idx="13914">
                  <c:v>5.9443227357600001</c:v>
                </c:pt>
                <c:pt idx="13915">
                  <c:v>6.0454985741799998</c:v>
                </c:pt>
                <c:pt idx="13916">
                  <c:v>6.2544716020699997</c:v>
                </c:pt>
                <c:pt idx="13917">
                  <c:v>5.7641733553899996</c:v>
                </c:pt>
                <c:pt idx="13918">
                  <c:v>5.6592456164799998</c:v>
                </c:pt>
                <c:pt idx="13919">
                  <c:v>5.9130252911700003</c:v>
                </c:pt>
                <c:pt idx="13920">
                  <c:v>5.9978491425799998</c:v>
                </c:pt>
                <c:pt idx="13921">
                  <c:v>5.7504179537700004</c:v>
                </c:pt>
                <c:pt idx="13922">
                  <c:v>5.7178739226599999</c:v>
                </c:pt>
                <c:pt idx="13923">
                  <c:v>6.2297097753699999</c:v>
                </c:pt>
                <c:pt idx="13924">
                  <c:v>6.2998220295299996</c:v>
                </c:pt>
                <c:pt idx="13925">
                  <c:v>5.6682733179299998</c:v>
                </c:pt>
                <c:pt idx="13926">
                  <c:v>6.2164591620499996</c:v>
                </c:pt>
                <c:pt idx="13927">
                  <c:v>6.0628596105900003</c:v>
                </c:pt>
                <c:pt idx="13928">
                  <c:v>6.0466893686600001</c:v>
                </c:pt>
                <c:pt idx="13929">
                  <c:v>6.0928512159499997</c:v>
                </c:pt>
                <c:pt idx="13930">
                  <c:v>5.6281882257599998</c:v>
                </c:pt>
                <c:pt idx="13931">
                  <c:v>6.0038178020900004</c:v>
                </c:pt>
                <c:pt idx="13932">
                  <c:v>5.7600086718799997</c:v>
                </c:pt>
                <c:pt idx="13933">
                  <c:v>5.7660110605300003</c:v>
                </c:pt>
                <c:pt idx="13934">
                  <c:v>5.7724008679000001</c:v>
                </c:pt>
                <c:pt idx="13935">
                  <c:v>5.8005128522699998</c:v>
                </c:pt>
                <c:pt idx="13936">
                  <c:v>5.81337110668</c:v>
                </c:pt>
                <c:pt idx="13937">
                  <c:v>6.2053861260699996</c:v>
                </c:pt>
                <c:pt idx="13938">
                  <c:v>5.9198333738100004</c:v>
                </c:pt>
                <c:pt idx="13939">
                  <c:v>5.9366114232099996</c:v>
                </c:pt>
                <c:pt idx="13940">
                  <c:v>5.93558324379</c:v>
                </c:pt>
                <c:pt idx="13941">
                  <c:v>5.9138474261800003</c:v>
                </c:pt>
                <c:pt idx="13942">
                  <c:v>6.2683639836399996</c:v>
                </c:pt>
                <c:pt idx="13943">
                  <c:v>5.8864440775600002</c:v>
                </c:pt>
                <c:pt idx="13944">
                  <c:v>5.6529681043200002</c:v>
                </c:pt>
                <c:pt idx="13945">
                  <c:v>5.9001615358899997</c:v>
                </c:pt>
                <c:pt idx="13946">
                  <c:v>6.1207569409699998</c:v>
                </c:pt>
                <c:pt idx="13947">
                  <c:v>5.8044210023099998</c:v>
                </c:pt>
                <c:pt idx="13948">
                  <c:v>5.6908439185299997</c:v>
                </c:pt>
                <c:pt idx="13949">
                  <c:v>5.8663875684200004</c:v>
                </c:pt>
                <c:pt idx="13950">
                  <c:v>5.8038095011799999</c:v>
                </c:pt>
                <c:pt idx="13951">
                  <c:v>5.74505640869</c:v>
                </c:pt>
                <c:pt idx="13952">
                  <c:v>5.7504179537700004</c:v>
                </c:pt>
                <c:pt idx="13953">
                  <c:v>6.2674137303700004</c:v>
                </c:pt>
                <c:pt idx="13954">
                  <c:v>5.88370511899</c:v>
                </c:pt>
                <c:pt idx="13955">
                  <c:v>6.2404486302700004</c:v>
                </c:pt>
                <c:pt idx="13956">
                  <c:v>6.2813914686599999</c:v>
                </c:pt>
                <c:pt idx="13957">
                  <c:v>6.2117026529099997</c:v>
                </c:pt>
                <c:pt idx="13958">
                  <c:v>6.1259012244299997</c:v>
                </c:pt>
                <c:pt idx="13959">
                  <c:v>6.2297097753699999</c:v>
                </c:pt>
                <c:pt idx="13960">
                  <c:v>6.0915683919200001</c:v>
                </c:pt>
                <c:pt idx="13961">
                  <c:v>5.73249569625</c:v>
                </c:pt>
                <c:pt idx="13962">
                  <c:v>6.0571083163899999</c:v>
                </c:pt>
                <c:pt idx="13963">
                  <c:v>5.8085247066900001</c:v>
                </c:pt>
                <c:pt idx="13964">
                  <c:v>6.17264803654</c:v>
                </c:pt>
                <c:pt idx="13965">
                  <c:v>6.0106234414499999</c:v>
                </c:pt>
                <c:pt idx="13966">
                  <c:v>6.0771814739899996</c:v>
                </c:pt>
                <c:pt idx="13967">
                  <c:v>6.1784595955999997</c:v>
                </c:pt>
                <c:pt idx="13968">
                  <c:v>5.7008484380900004</c:v>
                </c:pt>
                <c:pt idx="13969">
                  <c:v>5.7429279311099997</c:v>
                </c:pt>
                <c:pt idx="13970">
                  <c:v>6.2736817563400002</c:v>
                </c:pt>
                <c:pt idx="13971">
                  <c:v>5.8700146669200004</c:v>
                </c:pt>
                <c:pt idx="13972">
                  <c:v>6.0053050811900004</c:v>
                </c:pt>
                <c:pt idx="13973">
                  <c:v>6.2567824695300001</c:v>
                </c:pt>
                <c:pt idx="13974">
                  <c:v>5.9569947758500001</c:v>
                </c:pt>
                <c:pt idx="13975">
                  <c:v>5.7649398743100004</c:v>
                </c:pt>
                <c:pt idx="13976">
                  <c:v>5.7526142132900002</c:v>
                </c:pt>
                <c:pt idx="13977">
                  <c:v>6.2533497033199996</c:v>
                </c:pt>
                <c:pt idx="13978">
                  <c:v>6.2533497033199996</c:v>
                </c:pt>
                <c:pt idx="13979">
                  <c:v>5.8976109460200004</c:v>
                </c:pt>
                <c:pt idx="13980">
                  <c:v>5.6956743126599996</c:v>
                </c:pt>
                <c:pt idx="13981">
                  <c:v>6.2202987645599999</c:v>
                </c:pt>
                <c:pt idx="13982">
                  <c:v>6.1188204316499997</c:v>
                </c:pt>
                <c:pt idx="13983">
                  <c:v>6.2337085915000001</c:v>
                </c:pt>
                <c:pt idx="13984">
                  <c:v>5.6333754655300003</c:v>
                </c:pt>
                <c:pt idx="13985">
                  <c:v>6.2845159990399999</c:v>
                </c:pt>
                <c:pt idx="13986">
                  <c:v>5.85388253128</c:v>
                </c:pt>
                <c:pt idx="13987">
                  <c:v>5.8044210023099998</c:v>
                </c:pt>
                <c:pt idx="13988">
                  <c:v>6.0091211802300002</c:v>
                </c:pt>
                <c:pt idx="13989">
                  <c:v>5.7110736421999997</c:v>
                </c:pt>
                <c:pt idx="13990">
                  <c:v>5.66260388222</c:v>
                </c:pt>
                <c:pt idx="13991">
                  <c:v>6.2527939608600001</c:v>
                </c:pt>
                <c:pt idx="13992">
                  <c:v>6.1800504143400001</c:v>
                </c:pt>
                <c:pt idx="13993">
                  <c:v>5.9091390314299996</c:v>
                </c:pt>
                <c:pt idx="13994">
                  <c:v>5.9203604282300004</c:v>
                </c:pt>
                <c:pt idx="13995">
                  <c:v>6.2980275020200001</c:v>
                </c:pt>
                <c:pt idx="13996">
                  <c:v>6.0452427110100002</c:v>
                </c:pt>
                <c:pt idx="13997">
                  <c:v>6.2164591620499996</c:v>
                </c:pt>
                <c:pt idx="13998">
                  <c:v>6.2441951061000003</c:v>
                </c:pt>
                <c:pt idx="13999">
                  <c:v>5.7059088929300001</c:v>
                </c:pt>
                <c:pt idx="14000">
                  <c:v>5.71553359307</c:v>
                </c:pt>
                <c:pt idx="14001">
                  <c:v>5.6846800788399996</c:v>
                </c:pt>
                <c:pt idx="14002">
                  <c:v>5.9587913282800002</c:v>
                </c:pt>
                <c:pt idx="14003">
                  <c:v>5.9398364126500001</c:v>
                </c:pt>
                <c:pt idx="14004">
                  <c:v>5.7620784359900004</c:v>
                </c:pt>
                <c:pt idx="14005">
                  <c:v>5.9318565598799999</c:v>
                </c:pt>
                <c:pt idx="14006">
                  <c:v>6.0281016980000004</c:v>
                </c:pt>
                <c:pt idx="14007">
                  <c:v>6.1952115577300004</c:v>
                </c:pt>
                <c:pt idx="14008">
                  <c:v>5.6334733074200001</c:v>
                </c:pt>
                <c:pt idx="14009">
                  <c:v>5.6763424859700002</c:v>
                </c:pt>
                <c:pt idx="14010">
                  <c:v>6.2460727606099997</c:v>
                </c:pt>
                <c:pt idx="14011">
                  <c:v>5.6910052396199999</c:v>
                </c:pt>
                <c:pt idx="14012">
                  <c:v>6.11035955976</c:v>
                </c:pt>
                <c:pt idx="14013">
                  <c:v>5.7086007945099997</c:v>
                </c:pt>
                <c:pt idx="14014">
                  <c:v>6.2142419456300004</c:v>
                </c:pt>
                <c:pt idx="14015">
                  <c:v>6.0550720120900001</c:v>
                </c:pt>
                <c:pt idx="14016">
                  <c:v>5.6279099941900004</c:v>
                </c:pt>
                <c:pt idx="14017">
                  <c:v>5.7687026664000003</c:v>
                </c:pt>
                <c:pt idx="14018">
                  <c:v>6.0341691098299997</c:v>
                </c:pt>
                <c:pt idx="14019">
                  <c:v>5.8001007443699999</c:v>
                </c:pt>
                <c:pt idx="14020">
                  <c:v>5.9318565598799999</c:v>
                </c:pt>
                <c:pt idx="14021">
                  <c:v>5.9445524654900002</c:v>
                </c:pt>
                <c:pt idx="14022">
                  <c:v>5.7715076315199996</c:v>
                </c:pt>
                <c:pt idx="14023">
                  <c:v>6.1941079754199997</c:v>
                </c:pt>
                <c:pt idx="14024">
                  <c:v>6.0864755968699997</c:v>
                </c:pt>
                <c:pt idx="14025">
                  <c:v>6.2674137303700004</c:v>
                </c:pt>
                <c:pt idx="14026">
                  <c:v>5.9888718981700002</c:v>
                </c:pt>
                <c:pt idx="14027">
                  <c:v>5.7764865215299999</c:v>
                </c:pt>
                <c:pt idx="14028">
                  <c:v>5.7149710283099999</c:v>
                </c:pt>
                <c:pt idx="14029">
                  <c:v>6.1621202505400001</c:v>
                </c:pt>
                <c:pt idx="14030">
                  <c:v>5.7389078220499998</c:v>
                </c:pt>
                <c:pt idx="14031">
                  <c:v>6.2796591317699999</c:v>
                </c:pt>
                <c:pt idx="14032">
                  <c:v>6.29906044157</c:v>
                </c:pt>
                <c:pt idx="14033">
                  <c:v>5.7959216545299999</c:v>
                </c:pt>
                <c:pt idx="14034">
                  <c:v>5.7905670733400001</c:v>
                </c:pt>
                <c:pt idx="14035">
                  <c:v>5.7580782608699996</c:v>
                </c:pt>
                <c:pt idx="14036">
                  <c:v>5.8035201771500002</c:v>
                </c:pt>
                <c:pt idx="14037">
                  <c:v>5.9521831187799998</c:v>
                </c:pt>
                <c:pt idx="14038">
                  <c:v>6.2007474021600002</c:v>
                </c:pt>
                <c:pt idx="14039">
                  <c:v>5.9568231894599997</c:v>
                </c:pt>
                <c:pt idx="14040">
                  <c:v>5.8532418343200003</c:v>
                </c:pt>
                <c:pt idx="14041">
                  <c:v>6.0929272944499999</c:v>
                </c:pt>
                <c:pt idx="14042">
                  <c:v>6.13518289767</c:v>
                </c:pt>
                <c:pt idx="14043">
                  <c:v>5.6507290789000004</c:v>
                </c:pt>
                <c:pt idx="14044">
                  <c:v>5.9373555047700002</c:v>
                </c:pt>
                <c:pt idx="14045">
                  <c:v>5.7504179537700004</c:v>
                </c:pt>
                <c:pt idx="14046">
                  <c:v>5.7312847334299999</c:v>
                </c:pt>
                <c:pt idx="14047">
                  <c:v>6.1983456345099999</c:v>
                </c:pt>
                <c:pt idx="14048">
                  <c:v>5.8968269651299998</c:v>
                </c:pt>
                <c:pt idx="14049">
                  <c:v>6.2441717635899998</c:v>
                </c:pt>
                <c:pt idx="14050">
                  <c:v>6.1582230315200004</c:v>
                </c:pt>
                <c:pt idx="14051">
                  <c:v>6.0441876993400001</c:v>
                </c:pt>
                <c:pt idx="14052">
                  <c:v>5.7571047749700002</c:v>
                </c:pt>
                <c:pt idx="14053">
                  <c:v>5.9799286444800002</c:v>
                </c:pt>
                <c:pt idx="14054">
                  <c:v>5.9783338303200004</c:v>
                </c:pt>
                <c:pt idx="14055">
                  <c:v>5.7282204087100004</c:v>
                </c:pt>
                <c:pt idx="14056">
                  <c:v>5.70482979239</c:v>
                </c:pt>
                <c:pt idx="14057">
                  <c:v>5.7475564373900001</c:v>
                </c:pt>
                <c:pt idx="14058">
                  <c:v>6.0297730900399999</c:v>
                </c:pt>
                <c:pt idx="14059">
                  <c:v>6.0731670957299997</c:v>
                </c:pt>
                <c:pt idx="14060">
                  <c:v>6.0178947578499997</c:v>
                </c:pt>
                <c:pt idx="14061">
                  <c:v>5.7470427425999997</c:v>
                </c:pt>
                <c:pt idx="14062">
                  <c:v>5.7757599764599998</c:v>
                </c:pt>
                <c:pt idx="14063">
                  <c:v>6.2344869992599996</c:v>
                </c:pt>
                <c:pt idx="14064">
                  <c:v>5.7312847334299999</c:v>
                </c:pt>
                <c:pt idx="14065">
                  <c:v>6.2410250284100002</c:v>
                </c:pt>
                <c:pt idx="14066">
                  <c:v>6.0262349838700002</c:v>
                </c:pt>
                <c:pt idx="14067">
                  <c:v>5.6538510797399999</c:v>
                </c:pt>
                <c:pt idx="14068">
                  <c:v>6.1440311105300003</c:v>
                </c:pt>
                <c:pt idx="14069">
                  <c:v>5.9694997785700004</c:v>
                </c:pt>
                <c:pt idx="14070">
                  <c:v>5.653528004</c:v>
                </c:pt>
                <c:pt idx="14071">
                  <c:v>5.6529681043200002</c:v>
                </c:pt>
                <c:pt idx="14072">
                  <c:v>5.8968269651299998</c:v>
                </c:pt>
                <c:pt idx="14073">
                  <c:v>6.12342716674</c:v>
                </c:pt>
                <c:pt idx="14074">
                  <c:v>5.7504966888200002</c:v>
                </c:pt>
                <c:pt idx="14075">
                  <c:v>6.2918324758699997</c:v>
                </c:pt>
                <c:pt idx="14076">
                  <c:v>6.08649060754</c:v>
                </c:pt>
                <c:pt idx="14077">
                  <c:v>5.9888635263700003</c:v>
                </c:pt>
                <c:pt idx="14078">
                  <c:v>5.7526142132900002</c:v>
                </c:pt>
                <c:pt idx="14079">
                  <c:v>5.7480862524400003</c:v>
                </c:pt>
                <c:pt idx="14080">
                  <c:v>5.9443227357600001</c:v>
                </c:pt>
                <c:pt idx="14081">
                  <c:v>5.6444760975600001</c:v>
                </c:pt>
                <c:pt idx="14082">
                  <c:v>6.0864755968699997</c:v>
                </c:pt>
                <c:pt idx="14083">
                  <c:v>6.1787800852399997</c:v>
                </c:pt>
                <c:pt idx="14084">
                  <c:v>6.1419386723400002</c:v>
                </c:pt>
                <c:pt idx="14085">
                  <c:v>6.1452565057199999</c:v>
                </c:pt>
                <c:pt idx="14086">
                  <c:v>5.8183430941700003</c:v>
                </c:pt>
                <c:pt idx="14087">
                  <c:v>6.27397473046</c:v>
                </c:pt>
                <c:pt idx="14088">
                  <c:v>6.12324652588</c:v>
                </c:pt>
                <c:pt idx="14089">
                  <c:v>5.8744265239000004</c:v>
                </c:pt>
                <c:pt idx="14090">
                  <c:v>5.91986075272</c:v>
                </c:pt>
                <c:pt idx="14091">
                  <c:v>5.7027088453000001</c:v>
                </c:pt>
                <c:pt idx="14092">
                  <c:v>6.1419386723400002</c:v>
                </c:pt>
                <c:pt idx="14093">
                  <c:v>5.8843296524599999</c:v>
                </c:pt>
                <c:pt idx="14094">
                  <c:v>5.7157343255799997</c:v>
                </c:pt>
                <c:pt idx="14095">
                  <c:v>5.9507927568200003</c:v>
                </c:pt>
                <c:pt idx="14096">
                  <c:v>6.0441876993400001</c:v>
                </c:pt>
                <c:pt idx="14097">
                  <c:v>5.8532418343200003</c:v>
                </c:pt>
                <c:pt idx="14098">
                  <c:v>6.2843651774299998</c:v>
                </c:pt>
                <c:pt idx="14099">
                  <c:v>5.6357583589600004</c:v>
                </c:pt>
                <c:pt idx="14100">
                  <c:v>6.1493184586899998</c:v>
                </c:pt>
                <c:pt idx="14101">
                  <c:v>6.1619316839199998</c:v>
                </c:pt>
                <c:pt idx="14102">
                  <c:v>5.6735695533800001</c:v>
                </c:pt>
                <c:pt idx="14103">
                  <c:v>5.8176143363000001</c:v>
                </c:pt>
                <c:pt idx="14104">
                  <c:v>6.0705790508000002</c:v>
                </c:pt>
                <c:pt idx="14105">
                  <c:v>6.0597085870700003</c:v>
                </c:pt>
                <c:pt idx="14106">
                  <c:v>6.2527939608600001</c:v>
                </c:pt>
                <c:pt idx="14107">
                  <c:v>5.8746845211099998</c:v>
                </c:pt>
                <c:pt idx="14108">
                  <c:v>5.9587913282800002</c:v>
                </c:pt>
                <c:pt idx="14109">
                  <c:v>6.0860178514100003</c:v>
                </c:pt>
                <c:pt idx="14110">
                  <c:v>5.6990662201099997</c:v>
                </c:pt>
                <c:pt idx="14111">
                  <c:v>6.2577733335100003</c:v>
                </c:pt>
                <c:pt idx="14112">
                  <c:v>5.7766970461199998</c:v>
                </c:pt>
                <c:pt idx="14113">
                  <c:v>5.6590249316200003</c:v>
                </c:pt>
                <c:pt idx="14114">
                  <c:v>6.2013836279700003</c:v>
                </c:pt>
                <c:pt idx="14115">
                  <c:v>5.6235901577599998</c:v>
                </c:pt>
                <c:pt idx="14116">
                  <c:v>6.0864755968699997</c:v>
                </c:pt>
                <c:pt idx="14117">
                  <c:v>5.7446469757200003</c:v>
                </c:pt>
                <c:pt idx="14118">
                  <c:v>5.8746845211099998</c:v>
                </c:pt>
                <c:pt idx="14119">
                  <c:v>5.6503762639900001</c:v>
                </c:pt>
                <c:pt idx="14120">
                  <c:v>6.0178947578499997</c:v>
                </c:pt>
                <c:pt idx="14121">
                  <c:v>5.7586888350200001</c:v>
                </c:pt>
                <c:pt idx="14122">
                  <c:v>6.12557919199</c:v>
                </c:pt>
                <c:pt idx="14123">
                  <c:v>5.95547692282</c:v>
                </c:pt>
                <c:pt idx="14124">
                  <c:v>6.0834071499400002</c:v>
                </c:pt>
                <c:pt idx="14125">
                  <c:v>5.9138474261800003</c:v>
                </c:pt>
                <c:pt idx="14126">
                  <c:v>5.9337287467099999</c:v>
                </c:pt>
                <c:pt idx="14127">
                  <c:v>5.7850094719599996</c:v>
                </c:pt>
                <c:pt idx="14128">
                  <c:v>5.8913856467899999</c:v>
                </c:pt>
                <c:pt idx="14129">
                  <c:v>5.6294794742000001</c:v>
                </c:pt>
                <c:pt idx="14130">
                  <c:v>5.6437708929400001</c:v>
                </c:pt>
                <c:pt idx="14131">
                  <c:v>6.1112997938599998</c:v>
                </c:pt>
                <c:pt idx="14132">
                  <c:v>6.0000191322900003</c:v>
                </c:pt>
                <c:pt idx="14133">
                  <c:v>6.2766008111099998</c:v>
                </c:pt>
                <c:pt idx="14134">
                  <c:v>5.9243362377000004</c:v>
                </c:pt>
                <c:pt idx="14135">
                  <c:v>5.7312847334299999</c:v>
                </c:pt>
                <c:pt idx="14136">
                  <c:v>5.65065343845</c:v>
                </c:pt>
                <c:pt idx="14137">
                  <c:v>6.2647754706800001</c:v>
                </c:pt>
                <c:pt idx="14138">
                  <c:v>5.6334949820600002</c:v>
                </c:pt>
                <c:pt idx="14139">
                  <c:v>6.0705790508000002</c:v>
                </c:pt>
                <c:pt idx="14140">
                  <c:v>5.6846800788399996</c:v>
                </c:pt>
                <c:pt idx="14141">
                  <c:v>5.6287835952099998</c:v>
                </c:pt>
                <c:pt idx="14142">
                  <c:v>5.9799286444800002</c:v>
                </c:pt>
                <c:pt idx="14143">
                  <c:v>6.2786251135000004</c:v>
                </c:pt>
                <c:pt idx="14144">
                  <c:v>5.7433664162699998</c:v>
                </c:pt>
                <c:pt idx="14145">
                  <c:v>6.11121685116</c:v>
                </c:pt>
                <c:pt idx="14146">
                  <c:v>5.7504966888200002</c:v>
                </c:pt>
                <c:pt idx="14147">
                  <c:v>5.7438933396399996</c:v>
                </c:pt>
                <c:pt idx="14148">
                  <c:v>6.1808131451200001</c:v>
                </c:pt>
                <c:pt idx="14149">
                  <c:v>5.6979893733300004</c:v>
                </c:pt>
                <c:pt idx="14150">
                  <c:v>6.0912702261999998</c:v>
                </c:pt>
                <c:pt idx="14151">
                  <c:v>5.9854795328400003</c:v>
                </c:pt>
                <c:pt idx="14152">
                  <c:v>5.6333754655300003</c:v>
                </c:pt>
                <c:pt idx="14153">
                  <c:v>5.8275325845400001</c:v>
                </c:pt>
                <c:pt idx="14154">
                  <c:v>6.1999625955499997</c:v>
                </c:pt>
                <c:pt idx="14155">
                  <c:v>5.8508247233499997</c:v>
                </c:pt>
                <c:pt idx="14156">
                  <c:v>5.7598619758099998</c:v>
                </c:pt>
                <c:pt idx="14157">
                  <c:v>6.1202463815800003</c:v>
                </c:pt>
                <c:pt idx="14158">
                  <c:v>6.0571083163899999</c:v>
                </c:pt>
                <c:pt idx="14159">
                  <c:v>5.7110736421999997</c:v>
                </c:pt>
                <c:pt idx="14160">
                  <c:v>5.8982983647599996</c:v>
                </c:pt>
                <c:pt idx="14161">
                  <c:v>5.7319188203299998</c:v>
                </c:pt>
                <c:pt idx="14162">
                  <c:v>5.8909356456699999</c:v>
                </c:pt>
                <c:pt idx="14163">
                  <c:v>6.28968763588</c:v>
                </c:pt>
                <c:pt idx="14164">
                  <c:v>5.6679443682699997</c:v>
                </c:pt>
                <c:pt idx="14165">
                  <c:v>6.0277793444599999</c:v>
                </c:pt>
                <c:pt idx="14166">
                  <c:v>6.1952115577300004</c:v>
                </c:pt>
                <c:pt idx="14167">
                  <c:v>6.1790775347300002</c:v>
                </c:pt>
                <c:pt idx="14168">
                  <c:v>5.7438933396399996</c:v>
                </c:pt>
                <c:pt idx="14169">
                  <c:v>5.8053988538099999</c:v>
                </c:pt>
                <c:pt idx="14170">
                  <c:v>6.1641431224799996</c:v>
                </c:pt>
                <c:pt idx="14171">
                  <c:v>5.73301539728</c:v>
                </c:pt>
                <c:pt idx="14172">
                  <c:v>5.7424055347099996</c:v>
                </c:pt>
                <c:pt idx="14173">
                  <c:v>5.9298897292000001</c:v>
                </c:pt>
                <c:pt idx="14174">
                  <c:v>5.9521831187799998</c:v>
                </c:pt>
                <c:pt idx="14175">
                  <c:v>5.7723390344699999</c:v>
                </c:pt>
                <c:pt idx="14176">
                  <c:v>6.2610202491000004</c:v>
                </c:pt>
                <c:pt idx="14177">
                  <c:v>6.2135401042099998</c:v>
                </c:pt>
                <c:pt idx="14178">
                  <c:v>5.7547774400599998</c:v>
                </c:pt>
                <c:pt idx="14179">
                  <c:v>5.9739510883999998</c:v>
                </c:pt>
                <c:pt idx="14180">
                  <c:v>5.9800933342800002</c:v>
                </c:pt>
                <c:pt idx="14181">
                  <c:v>6.1035449999100004</c:v>
                </c:pt>
                <c:pt idx="14182">
                  <c:v>6.0834071499400002</c:v>
                </c:pt>
                <c:pt idx="14183">
                  <c:v>6.0404817079199997</c:v>
                </c:pt>
                <c:pt idx="14184">
                  <c:v>6.2300530396699996</c:v>
                </c:pt>
                <c:pt idx="14185">
                  <c:v>5.7020594947600003</c:v>
                </c:pt>
                <c:pt idx="14186">
                  <c:v>6.0966500774399996</c:v>
                </c:pt>
                <c:pt idx="14187">
                  <c:v>5.9399547745900003</c:v>
                </c:pt>
                <c:pt idx="14188">
                  <c:v>5.8399622569799998</c:v>
                </c:pt>
                <c:pt idx="14189">
                  <c:v>5.9373555047700002</c:v>
                </c:pt>
                <c:pt idx="14190">
                  <c:v>6.2300530396699996</c:v>
                </c:pt>
                <c:pt idx="14191">
                  <c:v>6.2875049792800004</c:v>
                </c:pt>
                <c:pt idx="14192">
                  <c:v>6.1918508845</c:v>
                </c:pt>
                <c:pt idx="14193">
                  <c:v>5.6326165711699998</c:v>
                </c:pt>
                <c:pt idx="14194">
                  <c:v>5.7703275858699996</c:v>
                </c:pt>
                <c:pt idx="14195">
                  <c:v>5.9715257928799996</c:v>
                </c:pt>
                <c:pt idx="14196">
                  <c:v>6.2975541901299996</c:v>
                </c:pt>
                <c:pt idx="14197">
                  <c:v>6.0277793444599999</c:v>
                </c:pt>
                <c:pt idx="14198">
                  <c:v>6.0895919340400004</c:v>
                </c:pt>
                <c:pt idx="14199">
                  <c:v>5.7435301549600002</c:v>
                </c:pt>
                <c:pt idx="14200">
                  <c:v>5.8618388208400001</c:v>
                </c:pt>
                <c:pt idx="14201">
                  <c:v>5.6325724381400004</c:v>
                </c:pt>
                <c:pt idx="14202">
                  <c:v>5.6910052396199999</c:v>
                </c:pt>
                <c:pt idx="14203">
                  <c:v>6.0423420946500004</c:v>
                </c:pt>
                <c:pt idx="14204">
                  <c:v>5.65912452253</c:v>
                </c:pt>
                <c:pt idx="14205">
                  <c:v>6.1582230315200004</c:v>
                </c:pt>
                <c:pt idx="14206">
                  <c:v>6.0091211802300002</c:v>
                </c:pt>
                <c:pt idx="14207">
                  <c:v>5.8905068060500003</c:v>
                </c:pt>
                <c:pt idx="14208">
                  <c:v>5.9572983364600001</c:v>
                </c:pt>
                <c:pt idx="14209">
                  <c:v>6.0739820049400004</c:v>
                </c:pt>
                <c:pt idx="14210">
                  <c:v>5.8146353715999997</c:v>
                </c:pt>
                <c:pt idx="14211">
                  <c:v>6.1024560583599996</c:v>
                </c:pt>
                <c:pt idx="14212">
                  <c:v>6.3086131918900001</c:v>
                </c:pt>
                <c:pt idx="14213">
                  <c:v>5.7276213826399998</c:v>
                </c:pt>
                <c:pt idx="14214">
                  <c:v>6.0404817079199997</c:v>
                </c:pt>
                <c:pt idx="14215">
                  <c:v>6.0644173478800001</c:v>
                </c:pt>
                <c:pt idx="14216">
                  <c:v>5.8732903456600001</c:v>
                </c:pt>
                <c:pt idx="14217">
                  <c:v>5.9149458342400001</c:v>
                </c:pt>
                <c:pt idx="14218">
                  <c:v>6.0166902417000001</c:v>
                </c:pt>
                <c:pt idx="14219">
                  <c:v>5.8527223069799996</c:v>
                </c:pt>
                <c:pt idx="14220">
                  <c:v>6.0925124804899999</c:v>
                </c:pt>
                <c:pt idx="14221">
                  <c:v>6.0452427110100002</c:v>
                </c:pt>
                <c:pt idx="14222">
                  <c:v>5.7504179537700004</c:v>
                </c:pt>
                <c:pt idx="14223">
                  <c:v>6.2544716020699997</c:v>
                </c:pt>
                <c:pt idx="14224">
                  <c:v>5.6562015293599996</c:v>
                </c:pt>
                <c:pt idx="14225">
                  <c:v>6.2010511906900003</c:v>
                </c:pt>
                <c:pt idx="14226">
                  <c:v>6.1257411321299999</c:v>
                </c:pt>
                <c:pt idx="14227">
                  <c:v>6.2729849790300003</c:v>
                </c:pt>
                <c:pt idx="14228">
                  <c:v>5.7307608404300003</c:v>
                </c:pt>
                <c:pt idx="14229">
                  <c:v>6.1081322495599997</c:v>
                </c:pt>
                <c:pt idx="14230">
                  <c:v>5.8565016065600002</c:v>
                </c:pt>
                <c:pt idx="14231">
                  <c:v>6.1259349784900001</c:v>
                </c:pt>
                <c:pt idx="14232">
                  <c:v>5.6325724381400004</c:v>
                </c:pt>
                <c:pt idx="14233">
                  <c:v>6.02025664604</c:v>
                </c:pt>
                <c:pt idx="14234">
                  <c:v>5.8258599425700002</c:v>
                </c:pt>
                <c:pt idx="14235">
                  <c:v>5.6331611746499997</c:v>
                </c:pt>
                <c:pt idx="14236">
                  <c:v>5.7794557601300003</c:v>
                </c:pt>
                <c:pt idx="14237">
                  <c:v>6.0452427110100002</c:v>
                </c:pt>
                <c:pt idx="14238">
                  <c:v>5.7728220020899998</c:v>
                </c:pt>
                <c:pt idx="14239">
                  <c:v>6.3021712430800001</c:v>
                </c:pt>
                <c:pt idx="14240">
                  <c:v>5.8545689095400002</c:v>
                </c:pt>
                <c:pt idx="14241">
                  <c:v>5.7389078220499998</c:v>
                </c:pt>
                <c:pt idx="14242">
                  <c:v>5.8913856467899999</c:v>
                </c:pt>
                <c:pt idx="14243">
                  <c:v>5.7794557601300003</c:v>
                </c:pt>
                <c:pt idx="14244">
                  <c:v>5.6591980559100001</c:v>
                </c:pt>
                <c:pt idx="14245">
                  <c:v>5.8350327705699998</c:v>
                </c:pt>
                <c:pt idx="14246">
                  <c:v>6.1721281661700003</c:v>
                </c:pt>
                <c:pt idx="14247">
                  <c:v>6.0624064729500002</c:v>
                </c:pt>
                <c:pt idx="14248">
                  <c:v>5.8598228450800001</c:v>
                </c:pt>
                <c:pt idx="14249">
                  <c:v>5.8827318385699998</c:v>
                </c:pt>
                <c:pt idx="14250">
                  <c:v>5.6849667398000001</c:v>
                </c:pt>
                <c:pt idx="14251">
                  <c:v>5.6735695533800001</c:v>
                </c:pt>
                <c:pt idx="14252">
                  <c:v>5.8532418343200003</c:v>
                </c:pt>
                <c:pt idx="14253">
                  <c:v>5.7104449749099997</c:v>
                </c:pt>
                <c:pt idx="14254">
                  <c:v>5.8711646973500002</c:v>
                </c:pt>
                <c:pt idx="14255">
                  <c:v>5.7160023766799997</c:v>
                </c:pt>
                <c:pt idx="14256">
                  <c:v>5.7362708836599996</c:v>
                </c:pt>
                <c:pt idx="14257">
                  <c:v>6.0978885763999999</c:v>
                </c:pt>
                <c:pt idx="14258">
                  <c:v>6.2054711984199997</c:v>
                </c:pt>
                <c:pt idx="14259">
                  <c:v>5.7757599764599998</c:v>
                </c:pt>
                <c:pt idx="14260">
                  <c:v>5.6313647447499999</c:v>
                </c:pt>
                <c:pt idx="14261">
                  <c:v>6.2016059872399998</c:v>
                </c:pt>
                <c:pt idx="14262">
                  <c:v>5.8968269651299998</c:v>
                </c:pt>
                <c:pt idx="14263">
                  <c:v>5.64147393986</c:v>
                </c:pt>
                <c:pt idx="14264">
                  <c:v>5.9002010764300001</c:v>
                </c:pt>
                <c:pt idx="14265">
                  <c:v>5.6325724381400004</c:v>
                </c:pt>
                <c:pt idx="14266">
                  <c:v>6.1184421975700003</c:v>
                </c:pt>
                <c:pt idx="14267">
                  <c:v>6.0649197308999998</c:v>
                </c:pt>
                <c:pt idx="14268">
                  <c:v>5.6815037257999998</c:v>
                </c:pt>
                <c:pt idx="14269">
                  <c:v>5.7160023766799997</c:v>
                </c:pt>
                <c:pt idx="14270">
                  <c:v>5.7157343255799997</c:v>
                </c:pt>
                <c:pt idx="14271">
                  <c:v>5.8449651991199998</c:v>
                </c:pt>
                <c:pt idx="14272">
                  <c:v>6.2054711984199997</c:v>
                </c:pt>
                <c:pt idx="14273">
                  <c:v>6.1356803528299997</c:v>
                </c:pt>
                <c:pt idx="14274">
                  <c:v>5.9792238909500002</c:v>
                </c:pt>
                <c:pt idx="14275">
                  <c:v>5.76572264155</c:v>
                </c:pt>
                <c:pt idx="14276">
                  <c:v>5.8177990039200003</c:v>
                </c:pt>
                <c:pt idx="14277">
                  <c:v>5.9940968352399997</c:v>
                </c:pt>
                <c:pt idx="14278">
                  <c:v>6.0889166800199996</c:v>
                </c:pt>
                <c:pt idx="14279">
                  <c:v>5.9675370974900002</c:v>
                </c:pt>
                <c:pt idx="14280">
                  <c:v>5.9557048646500004</c:v>
                </c:pt>
                <c:pt idx="14281">
                  <c:v>6.0584311258900003</c:v>
                </c:pt>
                <c:pt idx="14282">
                  <c:v>5.6846800788399996</c:v>
                </c:pt>
                <c:pt idx="14283">
                  <c:v>5.7147371225699999</c:v>
                </c:pt>
                <c:pt idx="14284">
                  <c:v>5.6990662201099997</c:v>
                </c:pt>
                <c:pt idx="14285">
                  <c:v>5.7595397262799999</c:v>
                </c:pt>
                <c:pt idx="14286">
                  <c:v>5.6773785739399996</c:v>
                </c:pt>
                <c:pt idx="14287">
                  <c:v>6.2007474021600002</c:v>
                </c:pt>
                <c:pt idx="14288">
                  <c:v>6.2441717635899998</c:v>
                </c:pt>
                <c:pt idx="14289">
                  <c:v>5.6994770769500001</c:v>
                </c:pt>
                <c:pt idx="14290">
                  <c:v>6.09938751333</c:v>
                </c:pt>
                <c:pt idx="14291">
                  <c:v>5.7359463344700004</c:v>
                </c:pt>
                <c:pt idx="14292">
                  <c:v>6.0824185572099996</c:v>
                </c:pt>
                <c:pt idx="14293">
                  <c:v>6.1299270996999997</c:v>
                </c:pt>
                <c:pt idx="14294">
                  <c:v>6.07096699401</c:v>
                </c:pt>
                <c:pt idx="14295">
                  <c:v>5.6331611746499997</c:v>
                </c:pt>
                <c:pt idx="14296">
                  <c:v>5.7910982178400001</c:v>
                </c:pt>
                <c:pt idx="14297">
                  <c:v>6.2009961249799996</c:v>
                </c:pt>
                <c:pt idx="14298">
                  <c:v>5.7085741750999999</c:v>
                </c:pt>
                <c:pt idx="14299">
                  <c:v>5.7433664162699998</c:v>
                </c:pt>
                <c:pt idx="14300">
                  <c:v>6.15770337962</c:v>
                </c:pt>
                <c:pt idx="14301">
                  <c:v>5.8085247066900001</c:v>
                </c:pt>
                <c:pt idx="14302">
                  <c:v>6.0960536162299999</c:v>
                </c:pt>
                <c:pt idx="14303">
                  <c:v>6.0304816145800002</c:v>
                </c:pt>
                <c:pt idx="14304">
                  <c:v>5.6773785739399996</c:v>
                </c:pt>
                <c:pt idx="14305">
                  <c:v>6.2811223305999997</c:v>
                </c:pt>
                <c:pt idx="14306">
                  <c:v>5.6757666679699996</c:v>
                </c:pt>
                <c:pt idx="14307">
                  <c:v>5.6522958454200003</c:v>
                </c:pt>
                <c:pt idx="14308">
                  <c:v>5.7635384497000004</c:v>
                </c:pt>
                <c:pt idx="14309">
                  <c:v>5.7850094719599996</c:v>
                </c:pt>
                <c:pt idx="14310">
                  <c:v>5.9715257928799996</c:v>
                </c:pt>
                <c:pt idx="14311">
                  <c:v>6.0441876993400001</c:v>
                </c:pt>
                <c:pt idx="14312">
                  <c:v>5.8591994010099997</c:v>
                </c:pt>
                <c:pt idx="14313">
                  <c:v>6.2064461848899999</c:v>
                </c:pt>
                <c:pt idx="14314">
                  <c:v>5.71711895399</c:v>
                </c:pt>
                <c:pt idx="14315">
                  <c:v>5.8740451916399996</c:v>
                </c:pt>
                <c:pt idx="14316">
                  <c:v>5.7850094719599996</c:v>
                </c:pt>
                <c:pt idx="14317">
                  <c:v>6.2196800506200001</c:v>
                </c:pt>
                <c:pt idx="14318">
                  <c:v>6.08307507452</c:v>
                </c:pt>
                <c:pt idx="14319">
                  <c:v>6.0624064729500002</c:v>
                </c:pt>
                <c:pt idx="14320">
                  <c:v>5.6849667398000001</c:v>
                </c:pt>
                <c:pt idx="14321">
                  <c:v>5.7308594577000003</c:v>
                </c:pt>
                <c:pt idx="14322">
                  <c:v>6.0483381107599996</c:v>
                </c:pt>
                <c:pt idx="14323">
                  <c:v>6.0895919340400004</c:v>
                </c:pt>
                <c:pt idx="14324">
                  <c:v>5.8773607553799998</c:v>
                </c:pt>
                <c:pt idx="14325">
                  <c:v>6.0358862236200004</c:v>
                </c:pt>
                <c:pt idx="14326">
                  <c:v>6.2343396271799998</c:v>
                </c:pt>
                <c:pt idx="14327">
                  <c:v>6.1021975786900002</c:v>
                </c:pt>
                <c:pt idx="14328">
                  <c:v>5.6589269018500001</c:v>
                </c:pt>
                <c:pt idx="14329">
                  <c:v>5.7715076315199996</c:v>
                </c:pt>
                <c:pt idx="14330">
                  <c:v>6.0929272944499999</c:v>
                </c:pt>
                <c:pt idx="14331">
                  <c:v>6.1808131451200001</c:v>
                </c:pt>
                <c:pt idx="14332">
                  <c:v>6.0860178514100003</c:v>
                </c:pt>
                <c:pt idx="14333">
                  <c:v>6.2736817563400002</c:v>
                </c:pt>
                <c:pt idx="14334">
                  <c:v>5.7470427425999997</c:v>
                </c:pt>
                <c:pt idx="14335">
                  <c:v>5.9445524654900002</c:v>
                </c:pt>
                <c:pt idx="14336">
                  <c:v>5.7570915840300003</c:v>
                </c:pt>
                <c:pt idx="14337">
                  <c:v>6.0341189122600003</c:v>
                </c:pt>
                <c:pt idx="14338">
                  <c:v>6.1608497416199999</c:v>
                </c:pt>
                <c:pt idx="14339">
                  <c:v>5.6592456164799998</c:v>
                </c:pt>
                <c:pt idx="14340">
                  <c:v>6.0348790478499996</c:v>
                </c:pt>
                <c:pt idx="14341">
                  <c:v>6.0297730900399999</c:v>
                </c:pt>
                <c:pt idx="14342">
                  <c:v>6.1344961892800001</c:v>
                </c:pt>
                <c:pt idx="14343">
                  <c:v>5.6437708929400001</c:v>
                </c:pt>
                <c:pt idx="14344">
                  <c:v>5.7541350084799996</c:v>
                </c:pt>
                <c:pt idx="14345">
                  <c:v>6.30920225799</c:v>
                </c:pt>
                <c:pt idx="14346">
                  <c:v>6.0667507713299997</c:v>
                </c:pt>
                <c:pt idx="14347">
                  <c:v>6.2423581192500004</c:v>
                </c:pt>
                <c:pt idx="14348">
                  <c:v>6.1026181576700003</c:v>
                </c:pt>
                <c:pt idx="14349">
                  <c:v>5.9366114232099996</c:v>
                </c:pt>
                <c:pt idx="14350">
                  <c:v>6.27397473046</c:v>
                </c:pt>
                <c:pt idx="14351">
                  <c:v>5.7362708836599996</c:v>
                </c:pt>
                <c:pt idx="14352">
                  <c:v>6.1999757018699997</c:v>
                </c:pt>
                <c:pt idx="14353">
                  <c:v>6.2918324758699997</c:v>
                </c:pt>
                <c:pt idx="14354">
                  <c:v>6.1999757018699997</c:v>
                </c:pt>
                <c:pt idx="14355">
                  <c:v>5.6312019952099996</c:v>
                </c:pt>
                <c:pt idx="14356">
                  <c:v>5.8967505889799998</c:v>
                </c:pt>
                <c:pt idx="14357">
                  <c:v>5.8663875684200004</c:v>
                </c:pt>
                <c:pt idx="14358">
                  <c:v>5.9260014604900002</c:v>
                </c:pt>
                <c:pt idx="14359">
                  <c:v>5.6846800788399996</c:v>
                </c:pt>
                <c:pt idx="14360">
                  <c:v>5.9132889204700003</c:v>
                </c:pt>
                <c:pt idx="14361">
                  <c:v>6.1334573971199999</c:v>
                </c:pt>
                <c:pt idx="14362">
                  <c:v>5.7504966888200002</c:v>
                </c:pt>
                <c:pt idx="14363">
                  <c:v>5.8527223069799996</c:v>
                </c:pt>
                <c:pt idx="14364">
                  <c:v>5.9755352736000003</c:v>
                </c:pt>
                <c:pt idx="14365">
                  <c:v>5.7113982782799999</c:v>
                </c:pt>
                <c:pt idx="14366">
                  <c:v>6.2160436286899996</c:v>
                </c:pt>
                <c:pt idx="14367">
                  <c:v>5.9211320485299996</c:v>
                </c:pt>
                <c:pt idx="14368">
                  <c:v>6.1678026674500002</c:v>
                </c:pt>
                <c:pt idx="14369">
                  <c:v>5.7905670733400001</c:v>
                </c:pt>
                <c:pt idx="14370">
                  <c:v>6.0997609221599998</c:v>
                </c:pt>
                <c:pt idx="14371">
                  <c:v>5.9138474261800003</c:v>
                </c:pt>
                <c:pt idx="14372">
                  <c:v>5.7660110605300003</c:v>
                </c:pt>
                <c:pt idx="14373">
                  <c:v>5.9261222872800001</c:v>
                </c:pt>
                <c:pt idx="14374">
                  <c:v>6.1717764956899996</c:v>
                </c:pt>
                <c:pt idx="14375">
                  <c:v>5.9260848476800003</c:v>
                </c:pt>
                <c:pt idx="14376">
                  <c:v>6.2315836670799998</c:v>
                </c:pt>
                <c:pt idx="14377">
                  <c:v>5.6281882257599998</c:v>
                </c:pt>
                <c:pt idx="14378">
                  <c:v>5.9587913282800002</c:v>
                </c:pt>
                <c:pt idx="14379">
                  <c:v>6.1817160045500001</c:v>
                </c:pt>
                <c:pt idx="14380">
                  <c:v>6.29906044157</c:v>
                </c:pt>
                <c:pt idx="14381">
                  <c:v>6.1392341511600002</c:v>
                </c:pt>
                <c:pt idx="14382">
                  <c:v>5.70016882017</c:v>
                </c:pt>
                <c:pt idx="14383">
                  <c:v>6.0335828530200004</c:v>
                </c:pt>
                <c:pt idx="14384">
                  <c:v>5.7910982178400001</c:v>
                </c:pt>
                <c:pt idx="14385">
                  <c:v>5.8545689095400002</c:v>
                </c:pt>
                <c:pt idx="14386">
                  <c:v>6.1597623490800002</c:v>
                </c:pt>
                <c:pt idx="14387">
                  <c:v>5.7809884825399998</c:v>
                </c:pt>
                <c:pt idx="14388">
                  <c:v>5.9523638112199997</c:v>
                </c:pt>
                <c:pt idx="14389">
                  <c:v>5.65912452253</c:v>
                </c:pt>
                <c:pt idx="14390">
                  <c:v>5.9718988563200002</c:v>
                </c:pt>
                <c:pt idx="14391">
                  <c:v>5.6773785739399996</c:v>
                </c:pt>
                <c:pt idx="14392">
                  <c:v>6.0454985741799998</c:v>
                </c:pt>
                <c:pt idx="14393">
                  <c:v>6.1589395728199996</c:v>
                </c:pt>
                <c:pt idx="14394">
                  <c:v>6.11336457121</c:v>
                </c:pt>
                <c:pt idx="14395">
                  <c:v>6.0539443667399997</c:v>
                </c:pt>
                <c:pt idx="14396">
                  <c:v>5.65065343845</c:v>
                </c:pt>
                <c:pt idx="14397">
                  <c:v>6.2410250284100002</c:v>
                </c:pt>
                <c:pt idx="14398">
                  <c:v>5.8927153697600003</c:v>
                </c:pt>
                <c:pt idx="14399">
                  <c:v>6.2740758573899997</c:v>
                </c:pt>
                <c:pt idx="14400">
                  <c:v>5.6427448574300003</c:v>
                </c:pt>
                <c:pt idx="14401">
                  <c:v>6.0035409180099997</c:v>
                </c:pt>
                <c:pt idx="14402">
                  <c:v>5.66260388222</c:v>
                </c:pt>
                <c:pt idx="14403">
                  <c:v>6.2007474021600002</c:v>
                </c:pt>
                <c:pt idx="14404">
                  <c:v>6.0860178514100003</c:v>
                </c:pt>
                <c:pt idx="14405">
                  <c:v>6.1119835117800001</c:v>
                </c:pt>
                <c:pt idx="14406">
                  <c:v>5.7444695710799998</c:v>
                </c:pt>
                <c:pt idx="14407">
                  <c:v>5.6507290789000004</c:v>
                </c:pt>
                <c:pt idx="14408">
                  <c:v>6.0300877865100002</c:v>
                </c:pt>
                <c:pt idx="14409">
                  <c:v>5.81719742766</c:v>
                </c:pt>
                <c:pt idx="14410">
                  <c:v>5.9574864757999997</c:v>
                </c:pt>
                <c:pt idx="14411">
                  <c:v>5.9203604282300004</c:v>
                </c:pt>
                <c:pt idx="14412">
                  <c:v>5.9755352736000003</c:v>
                </c:pt>
                <c:pt idx="14413">
                  <c:v>5.7011904685900001</c:v>
                </c:pt>
                <c:pt idx="14414">
                  <c:v>5.9260848476800003</c:v>
                </c:pt>
                <c:pt idx="14415">
                  <c:v>5.8711646973500002</c:v>
                </c:pt>
                <c:pt idx="14416">
                  <c:v>5.6503762639900001</c:v>
                </c:pt>
                <c:pt idx="14417">
                  <c:v>6.0276887363</c:v>
                </c:pt>
                <c:pt idx="14418">
                  <c:v>5.7033325453800003</c:v>
                </c:pt>
                <c:pt idx="14419">
                  <c:v>5.6333754655300003</c:v>
                </c:pt>
                <c:pt idx="14420">
                  <c:v>5.9211320485299996</c:v>
                </c:pt>
                <c:pt idx="14421">
                  <c:v>6.0277793444599999</c:v>
                </c:pt>
                <c:pt idx="14422">
                  <c:v>5.6333754655300003</c:v>
                </c:pt>
                <c:pt idx="14423">
                  <c:v>6.2300530396699996</c:v>
                </c:pt>
                <c:pt idx="14424">
                  <c:v>6.3081096477900003</c:v>
                </c:pt>
                <c:pt idx="14425">
                  <c:v>6.1146287364000003</c:v>
                </c:pt>
                <c:pt idx="14426">
                  <c:v>5.8508247233499997</c:v>
                </c:pt>
                <c:pt idx="14427">
                  <c:v>5.7876263896699998</c:v>
                </c:pt>
                <c:pt idx="14428">
                  <c:v>6.1962017993099998</c:v>
                </c:pt>
                <c:pt idx="14429">
                  <c:v>6.2246991287900002</c:v>
                </c:pt>
                <c:pt idx="14430">
                  <c:v>5.7309861873700001</c:v>
                </c:pt>
                <c:pt idx="14431">
                  <c:v>6.0805985110999998</c:v>
                </c:pt>
                <c:pt idx="14432">
                  <c:v>5.9940968352399997</c:v>
                </c:pt>
                <c:pt idx="14433">
                  <c:v>6.1202463815800003</c:v>
                </c:pt>
                <c:pt idx="14434">
                  <c:v>6.0404817079199997</c:v>
                </c:pt>
                <c:pt idx="14435">
                  <c:v>6.1440311105300003</c:v>
                </c:pt>
                <c:pt idx="14436">
                  <c:v>5.653528004</c:v>
                </c:pt>
                <c:pt idx="14437">
                  <c:v>6.0705790508000002</c:v>
                </c:pt>
                <c:pt idx="14438">
                  <c:v>5.7296163157400004</c:v>
                </c:pt>
                <c:pt idx="14439">
                  <c:v>6.2071432226200001</c:v>
                </c:pt>
                <c:pt idx="14440">
                  <c:v>6.0040326518200002</c:v>
                </c:pt>
                <c:pt idx="14441">
                  <c:v>6.0249630026599998</c:v>
                </c:pt>
                <c:pt idx="14442">
                  <c:v>5.6994770769500001</c:v>
                </c:pt>
                <c:pt idx="14443">
                  <c:v>5.9718988563200002</c:v>
                </c:pt>
                <c:pt idx="14444">
                  <c:v>5.6444760975600001</c:v>
                </c:pt>
                <c:pt idx="14445">
                  <c:v>5.7912005213800004</c:v>
                </c:pt>
                <c:pt idx="14446">
                  <c:v>6.2410250284100002</c:v>
                </c:pt>
                <c:pt idx="14447">
                  <c:v>5.7113982782799999</c:v>
                </c:pt>
                <c:pt idx="14448">
                  <c:v>5.6313647447499999</c:v>
                </c:pt>
                <c:pt idx="14449">
                  <c:v>6.2379057333699999</c:v>
                </c:pt>
                <c:pt idx="14450">
                  <c:v>5.75494628622</c:v>
                </c:pt>
                <c:pt idx="14451">
                  <c:v>5.81337110668</c:v>
                </c:pt>
                <c:pt idx="14452">
                  <c:v>6.2998220295299996</c:v>
                </c:pt>
                <c:pt idx="14453">
                  <c:v>5.7845912783199998</c:v>
                </c:pt>
                <c:pt idx="14454">
                  <c:v>5.8950014960899999</c:v>
                </c:pt>
                <c:pt idx="14455">
                  <c:v>5.8067502747799997</c:v>
                </c:pt>
                <c:pt idx="14456">
                  <c:v>6.2683639836399996</c:v>
                </c:pt>
                <c:pt idx="14457">
                  <c:v>5.8656313116499996</c:v>
                </c:pt>
                <c:pt idx="14458">
                  <c:v>6.0040326518200002</c:v>
                </c:pt>
                <c:pt idx="14459">
                  <c:v>5.8981533217999997</c:v>
                </c:pt>
                <c:pt idx="14460">
                  <c:v>6.1104436959699999</c:v>
                </c:pt>
                <c:pt idx="14461">
                  <c:v>6.0680062662200003</c:v>
                </c:pt>
                <c:pt idx="14462">
                  <c:v>6.2007474021600002</c:v>
                </c:pt>
                <c:pt idx="14463">
                  <c:v>6.12324652588</c:v>
                </c:pt>
                <c:pt idx="14464">
                  <c:v>5.9718988563200002</c:v>
                </c:pt>
                <c:pt idx="14465">
                  <c:v>6.2875049792800004</c:v>
                </c:pt>
                <c:pt idx="14466">
                  <c:v>6.3055810300799999</c:v>
                </c:pt>
                <c:pt idx="14467">
                  <c:v>5.81719742766</c:v>
                </c:pt>
                <c:pt idx="14468">
                  <c:v>6.0881749361699997</c:v>
                </c:pt>
                <c:pt idx="14469">
                  <c:v>5.6347524977000001</c:v>
                </c:pt>
                <c:pt idx="14470">
                  <c:v>5.6773785739399996</c:v>
                </c:pt>
                <c:pt idx="14471">
                  <c:v>5.6483407112700004</c:v>
                </c:pt>
                <c:pt idx="14472">
                  <c:v>5.9331022067100001</c:v>
                </c:pt>
                <c:pt idx="14473">
                  <c:v>6.0003348778200003</c:v>
                </c:pt>
                <c:pt idx="14474">
                  <c:v>5.8927153697600003</c:v>
                </c:pt>
                <c:pt idx="14475">
                  <c:v>5.8319436467600001</c:v>
                </c:pt>
                <c:pt idx="14476">
                  <c:v>5.8146353715999997</c:v>
                </c:pt>
                <c:pt idx="14477">
                  <c:v>6.1717764956899996</c:v>
                </c:pt>
                <c:pt idx="14478">
                  <c:v>5.6292842948299997</c:v>
                </c:pt>
                <c:pt idx="14479">
                  <c:v>6.0912702261999998</c:v>
                </c:pt>
                <c:pt idx="14480">
                  <c:v>5.7015860259600002</c:v>
                </c:pt>
                <c:pt idx="14481">
                  <c:v>5.9574864757999997</c:v>
                </c:pt>
                <c:pt idx="14482">
                  <c:v>5.6486072067000004</c:v>
                </c:pt>
                <c:pt idx="14483">
                  <c:v>5.6849667398000001</c:v>
                </c:pt>
                <c:pt idx="14484">
                  <c:v>6.2845159990399999</c:v>
                </c:pt>
                <c:pt idx="14485">
                  <c:v>5.6956743126599996</c:v>
                </c:pt>
                <c:pt idx="14486">
                  <c:v>6.1717764956899996</c:v>
                </c:pt>
                <c:pt idx="14487">
                  <c:v>6.0514605018700003</c:v>
                </c:pt>
                <c:pt idx="14488">
                  <c:v>5.9001615358899997</c:v>
                </c:pt>
                <c:pt idx="14489">
                  <c:v>6.1119835117800001</c:v>
                </c:pt>
                <c:pt idx="14490">
                  <c:v>5.8817140188900003</c:v>
                </c:pt>
                <c:pt idx="14491">
                  <c:v>6.1082981802000003</c:v>
                </c:pt>
                <c:pt idx="14492">
                  <c:v>5.7586888350200001</c:v>
                </c:pt>
                <c:pt idx="14493">
                  <c:v>5.6529681043200002</c:v>
                </c:pt>
                <c:pt idx="14494">
                  <c:v>6.1869724531600001</c:v>
                </c:pt>
                <c:pt idx="14495">
                  <c:v>5.9174848370799999</c:v>
                </c:pt>
                <c:pt idx="14496">
                  <c:v>6.0038481146200002</c:v>
                </c:pt>
                <c:pt idx="14497">
                  <c:v>5.9975879735099999</c:v>
                </c:pt>
                <c:pt idx="14498">
                  <c:v>5.7013918398600003</c:v>
                </c:pt>
                <c:pt idx="14499">
                  <c:v>5.6331611746499997</c:v>
                </c:pt>
                <c:pt idx="14500">
                  <c:v>6.0297730900399999</c:v>
                </c:pt>
                <c:pt idx="14501">
                  <c:v>6.0287872687800004</c:v>
                </c:pt>
                <c:pt idx="14502">
                  <c:v>6.2016059872399998</c:v>
                </c:pt>
                <c:pt idx="14503">
                  <c:v>5.9138474261800003</c:v>
                </c:pt>
                <c:pt idx="14504">
                  <c:v>5.7185457047300003</c:v>
                </c:pt>
                <c:pt idx="14505">
                  <c:v>6.0811340296500003</c:v>
                </c:pt>
                <c:pt idx="14506">
                  <c:v>6.1257411321299999</c:v>
                </c:pt>
                <c:pt idx="14507">
                  <c:v>6.1202463815800003</c:v>
                </c:pt>
                <c:pt idx="14508">
                  <c:v>6.0834071499400002</c:v>
                </c:pt>
                <c:pt idx="14509">
                  <c:v>6.2237895235299998</c:v>
                </c:pt>
                <c:pt idx="14510">
                  <c:v>6.2635939015100002</c:v>
                </c:pt>
                <c:pt idx="14511">
                  <c:v>6.0860178514100003</c:v>
                </c:pt>
                <c:pt idx="14512">
                  <c:v>5.8692940389499997</c:v>
                </c:pt>
                <c:pt idx="14513">
                  <c:v>5.957174406</c:v>
                </c:pt>
                <c:pt idx="14514">
                  <c:v>5.9718988563200002</c:v>
                </c:pt>
                <c:pt idx="14515">
                  <c:v>5.65963853423</c:v>
                </c:pt>
                <c:pt idx="14516">
                  <c:v>6.0040326518200002</c:v>
                </c:pt>
                <c:pt idx="14517">
                  <c:v>5.65912452253</c:v>
                </c:pt>
                <c:pt idx="14518">
                  <c:v>6.0454985741799998</c:v>
                </c:pt>
                <c:pt idx="14519">
                  <c:v>6.1597623490800002</c:v>
                </c:pt>
                <c:pt idx="14520">
                  <c:v>5.9957668571299996</c:v>
                </c:pt>
                <c:pt idx="14521">
                  <c:v>5.9872502253900004</c:v>
                </c:pt>
                <c:pt idx="14522">
                  <c:v>6.09938751333</c:v>
                </c:pt>
                <c:pt idx="14523">
                  <c:v>5.8004931601200003</c:v>
                </c:pt>
                <c:pt idx="14524">
                  <c:v>6.0597085870700003</c:v>
                </c:pt>
                <c:pt idx="14525">
                  <c:v>5.8354217004600004</c:v>
                </c:pt>
                <c:pt idx="14526">
                  <c:v>5.8732903456600001</c:v>
                </c:pt>
                <c:pt idx="14527">
                  <c:v>5.7580782608699996</c:v>
                </c:pt>
                <c:pt idx="14528">
                  <c:v>5.8585659913699999</c:v>
                </c:pt>
                <c:pt idx="14529">
                  <c:v>6.0832843869</c:v>
                </c:pt>
                <c:pt idx="14530">
                  <c:v>5.8565016065600002</c:v>
                </c:pt>
                <c:pt idx="14531">
                  <c:v>5.7586888350200001</c:v>
                </c:pt>
                <c:pt idx="14532">
                  <c:v>5.9174848370799999</c:v>
                </c:pt>
                <c:pt idx="14533">
                  <c:v>5.7299242805299997</c:v>
                </c:pt>
                <c:pt idx="14534">
                  <c:v>6.2610202491000004</c:v>
                </c:pt>
                <c:pt idx="14535">
                  <c:v>5.70482979239</c:v>
                </c:pt>
                <c:pt idx="14536">
                  <c:v>6.0764358310400004</c:v>
                </c:pt>
                <c:pt idx="14537">
                  <c:v>5.6697438658100001</c:v>
                </c:pt>
                <c:pt idx="14538">
                  <c:v>5.8598228450800001</c:v>
                </c:pt>
                <c:pt idx="14539">
                  <c:v>5.7819950074799999</c:v>
                </c:pt>
                <c:pt idx="14540">
                  <c:v>6.1574705054100001</c:v>
                </c:pt>
                <c:pt idx="14541">
                  <c:v>6.0154850808999996</c:v>
                </c:pt>
                <c:pt idx="14542">
                  <c:v>6.1678026674500002</c:v>
                </c:pt>
                <c:pt idx="14543">
                  <c:v>5.6333237787800003</c:v>
                </c:pt>
                <c:pt idx="14544">
                  <c:v>5.6538510797399999</c:v>
                </c:pt>
                <c:pt idx="14545">
                  <c:v>6.2370078156400002</c:v>
                </c:pt>
                <c:pt idx="14546">
                  <c:v>5.9978491425799998</c:v>
                </c:pt>
                <c:pt idx="14547">
                  <c:v>5.8449651991199998</c:v>
                </c:pt>
                <c:pt idx="14548">
                  <c:v>5.9817331244899998</c:v>
                </c:pt>
                <c:pt idx="14549">
                  <c:v>6.0052512147800003</c:v>
                </c:pt>
                <c:pt idx="14550">
                  <c:v>5.9888718981700002</c:v>
                </c:pt>
                <c:pt idx="14551">
                  <c:v>5.9206357214900001</c:v>
                </c:pt>
                <c:pt idx="14552">
                  <c:v>5.75494628622</c:v>
                </c:pt>
                <c:pt idx="14553">
                  <c:v>6.1202463815800003</c:v>
                </c:pt>
                <c:pt idx="14554">
                  <c:v>5.9729690237600002</c:v>
                </c:pt>
                <c:pt idx="14555">
                  <c:v>6.1796868380900003</c:v>
                </c:pt>
                <c:pt idx="14556">
                  <c:v>5.7132973604200004</c:v>
                </c:pt>
                <c:pt idx="14557">
                  <c:v>6.2160436286899996</c:v>
                </c:pt>
                <c:pt idx="14558">
                  <c:v>5.8395797580600002</c:v>
                </c:pt>
                <c:pt idx="14559">
                  <c:v>5.8541280855000002</c:v>
                </c:pt>
                <c:pt idx="14560">
                  <c:v>6.1626905255900004</c:v>
                </c:pt>
                <c:pt idx="14561">
                  <c:v>6.2071432226200001</c:v>
                </c:pt>
                <c:pt idx="14562">
                  <c:v>5.8038095011799999</c:v>
                </c:pt>
                <c:pt idx="14563">
                  <c:v>6.0453768783399999</c:v>
                </c:pt>
                <c:pt idx="14564">
                  <c:v>5.6265781957499996</c:v>
                </c:pt>
                <c:pt idx="14565">
                  <c:v>5.8702150767000001</c:v>
                </c:pt>
                <c:pt idx="14566">
                  <c:v>5.9260848476800003</c:v>
                </c:pt>
                <c:pt idx="14567">
                  <c:v>6.0483482639400004</c:v>
                </c:pt>
                <c:pt idx="14568">
                  <c:v>6.2337085915000001</c:v>
                </c:pt>
                <c:pt idx="14569">
                  <c:v>6.2960664848999999</c:v>
                </c:pt>
                <c:pt idx="14570">
                  <c:v>6.2242115829699998</c:v>
                </c:pt>
                <c:pt idx="14571">
                  <c:v>5.8001007443699999</c:v>
                </c:pt>
                <c:pt idx="14572">
                  <c:v>6.1721281661700003</c:v>
                </c:pt>
                <c:pt idx="14573">
                  <c:v>5.9592158917100004</c:v>
                </c:pt>
                <c:pt idx="14574">
                  <c:v>5.7760101884199999</c:v>
                </c:pt>
                <c:pt idx="14575">
                  <c:v>6.0404817079199997</c:v>
                </c:pt>
                <c:pt idx="14576">
                  <c:v>5.79919041559</c:v>
                </c:pt>
                <c:pt idx="14577">
                  <c:v>6.0978885763999999</c:v>
                </c:pt>
                <c:pt idx="14578">
                  <c:v>6.1289108145900002</c:v>
                </c:pt>
                <c:pt idx="14579">
                  <c:v>5.8757485351299996</c:v>
                </c:pt>
                <c:pt idx="14580">
                  <c:v>5.7765593983499999</c:v>
                </c:pt>
                <c:pt idx="14581">
                  <c:v>6.1089566636899999</c:v>
                </c:pt>
                <c:pt idx="14582">
                  <c:v>5.7446469757200003</c:v>
                </c:pt>
                <c:pt idx="14583">
                  <c:v>5.6464792841399998</c:v>
                </c:pt>
                <c:pt idx="14584">
                  <c:v>5.7624816319000001</c:v>
                </c:pt>
                <c:pt idx="14585">
                  <c:v>5.6507290789000004</c:v>
                </c:pt>
                <c:pt idx="14586">
                  <c:v>6.0797967050499997</c:v>
                </c:pt>
                <c:pt idx="14587">
                  <c:v>5.9975920650900001</c:v>
                </c:pt>
                <c:pt idx="14588">
                  <c:v>6.1621202505400001</c:v>
                </c:pt>
                <c:pt idx="14589">
                  <c:v>5.8085247066900001</c:v>
                </c:pt>
                <c:pt idx="14590">
                  <c:v>5.7110736421999997</c:v>
                </c:pt>
                <c:pt idx="14591">
                  <c:v>5.8692940389499997</c:v>
                </c:pt>
                <c:pt idx="14592">
                  <c:v>5.7383406149900003</c:v>
                </c:pt>
                <c:pt idx="14593">
                  <c:v>5.8482988195500001</c:v>
                </c:pt>
                <c:pt idx="14594">
                  <c:v>6.1717764956899996</c:v>
                </c:pt>
                <c:pt idx="14595">
                  <c:v>5.6313647447499999</c:v>
                </c:pt>
                <c:pt idx="14596">
                  <c:v>5.8035201771500002</c:v>
                </c:pt>
                <c:pt idx="14597">
                  <c:v>6.2114974965699998</c:v>
                </c:pt>
                <c:pt idx="14598">
                  <c:v>5.8146353715999997</c:v>
                </c:pt>
                <c:pt idx="14599">
                  <c:v>5.70482979239</c:v>
                </c:pt>
                <c:pt idx="14600">
                  <c:v>5.7015860259600002</c:v>
                </c:pt>
                <c:pt idx="14601">
                  <c:v>5.7586888350200001</c:v>
                </c:pt>
                <c:pt idx="14602">
                  <c:v>6.11121685116</c:v>
                </c:pt>
                <c:pt idx="14603">
                  <c:v>5.8004931601200003</c:v>
                </c:pt>
                <c:pt idx="14604">
                  <c:v>6.1952115577300004</c:v>
                </c:pt>
                <c:pt idx="14605">
                  <c:v>6.0335828530200004</c:v>
                </c:pt>
                <c:pt idx="14606">
                  <c:v>5.9463283928499999</c:v>
                </c:pt>
                <c:pt idx="14607">
                  <c:v>6.1577420181999996</c:v>
                </c:pt>
                <c:pt idx="14608">
                  <c:v>6.3081096477900003</c:v>
                </c:pt>
                <c:pt idx="14609">
                  <c:v>5.6862892350600003</c:v>
                </c:pt>
                <c:pt idx="14610">
                  <c:v>6.1508127769799996</c:v>
                </c:pt>
                <c:pt idx="14611">
                  <c:v>5.81719742766</c:v>
                </c:pt>
                <c:pt idx="14612">
                  <c:v>5.7541350084799996</c:v>
                </c:pt>
                <c:pt idx="14613">
                  <c:v>6.2980275020200001</c:v>
                </c:pt>
                <c:pt idx="14614">
                  <c:v>5.93558324379</c:v>
                </c:pt>
                <c:pt idx="14615">
                  <c:v>5.8430698891799997</c:v>
                </c:pt>
                <c:pt idx="14616">
                  <c:v>5.653528004</c:v>
                </c:pt>
                <c:pt idx="14617">
                  <c:v>5.7034404835599997</c:v>
                </c:pt>
                <c:pt idx="14618">
                  <c:v>5.6697334045499996</c:v>
                </c:pt>
                <c:pt idx="14619">
                  <c:v>5.78662370179</c:v>
                </c:pt>
                <c:pt idx="14620">
                  <c:v>5.7666631266100001</c:v>
                </c:pt>
                <c:pt idx="14621">
                  <c:v>6.1359842667100004</c:v>
                </c:pt>
                <c:pt idx="14622">
                  <c:v>6.1582230315200004</c:v>
                </c:pt>
                <c:pt idx="14623">
                  <c:v>5.6399018447999998</c:v>
                </c:pt>
                <c:pt idx="14624">
                  <c:v>5.6698518256800003</c:v>
                </c:pt>
                <c:pt idx="14625">
                  <c:v>5.9336339066599999</c:v>
                </c:pt>
                <c:pt idx="14626">
                  <c:v>6.12557919199</c:v>
                </c:pt>
                <c:pt idx="14627">
                  <c:v>5.6990662201099997</c:v>
                </c:pt>
                <c:pt idx="14628">
                  <c:v>5.9434225892099999</c:v>
                </c:pt>
                <c:pt idx="14629">
                  <c:v>6.1726931952099999</c:v>
                </c:pt>
                <c:pt idx="14630">
                  <c:v>5.70402556178</c:v>
                </c:pt>
                <c:pt idx="14631">
                  <c:v>5.8924723096899996</c:v>
                </c:pt>
                <c:pt idx="14632">
                  <c:v>6.0777747502699997</c:v>
                </c:pt>
                <c:pt idx="14633">
                  <c:v>5.7495111769099996</c:v>
                </c:pt>
                <c:pt idx="14634">
                  <c:v>5.7603415186699998</c:v>
                </c:pt>
                <c:pt idx="14635">
                  <c:v>6.1023993115300001</c:v>
                </c:pt>
                <c:pt idx="14636">
                  <c:v>6.0346394518900004</c:v>
                </c:pt>
                <c:pt idx="14637">
                  <c:v>5.6756646793399996</c:v>
                </c:pt>
                <c:pt idx="14638">
                  <c:v>5.7904961431500004</c:v>
                </c:pt>
                <c:pt idx="14639">
                  <c:v>5.8165799934300004</c:v>
                </c:pt>
                <c:pt idx="14640">
                  <c:v>5.6652931419800003</c:v>
                </c:pt>
                <c:pt idx="14641">
                  <c:v>6.2315836670799998</c:v>
                </c:pt>
                <c:pt idx="14642">
                  <c:v>5.6713799400199996</c:v>
                </c:pt>
                <c:pt idx="14643">
                  <c:v>5.6956333476400003</c:v>
                </c:pt>
                <c:pt idx="14644">
                  <c:v>5.7605633660400004</c:v>
                </c:pt>
                <c:pt idx="14645">
                  <c:v>6.2980740736499996</c:v>
                </c:pt>
                <c:pt idx="14646">
                  <c:v>6.2978484038999998</c:v>
                </c:pt>
                <c:pt idx="14647">
                  <c:v>6.3074330615000003</c:v>
                </c:pt>
                <c:pt idx="14648">
                  <c:v>5.9587913282800002</c:v>
                </c:pt>
                <c:pt idx="14649">
                  <c:v>5.8967505889799998</c:v>
                </c:pt>
                <c:pt idx="14650">
                  <c:v>6.1973663737500004</c:v>
                </c:pt>
                <c:pt idx="14651">
                  <c:v>5.8372525182399997</c:v>
                </c:pt>
                <c:pt idx="14652">
                  <c:v>6.1334573971199999</c:v>
                </c:pt>
                <c:pt idx="14653">
                  <c:v>6.0106234414499999</c:v>
                </c:pt>
                <c:pt idx="14654">
                  <c:v>6.2196800506200001</c:v>
                </c:pt>
                <c:pt idx="14655">
                  <c:v>6.0158098087900003</c:v>
                </c:pt>
                <c:pt idx="14656">
                  <c:v>6.2455753228499997</c:v>
                </c:pt>
                <c:pt idx="14657">
                  <c:v>6.1359842667100004</c:v>
                </c:pt>
                <c:pt idx="14658">
                  <c:v>6.3081096477900003</c:v>
                </c:pt>
                <c:pt idx="14659">
                  <c:v>5.7064682207799997</c:v>
                </c:pt>
                <c:pt idx="14660">
                  <c:v>5.8807999004599996</c:v>
                </c:pt>
                <c:pt idx="14661">
                  <c:v>5.9108286262299998</c:v>
                </c:pt>
                <c:pt idx="14662">
                  <c:v>5.8262193841999999</c:v>
                </c:pt>
                <c:pt idx="14663">
                  <c:v>6.2246991287900002</c:v>
                </c:pt>
                <c:pt idx="14664">
                  <c:v>5.8465715360399999</c:v>
                </c:pt>
                <c:pt idx="14665">
                  <c:v>5.6507290789000004</c:v>
                </c:pt>
                <c:pt idx="14666">
                  <c:v>5.66260388222</c:v>
                </c:pt>
                <c:pt idx="14667">
                  <c:v>6.0387319272899997</c:v>
                </c:pt>
                <c:pt idx="14668">
                  <c:v>6.0507105576100004</c:v>
                </c:pt>
                <c:pt idx="14669">
                  <c:v>5.9798991376900004</c:v>
                </c:pt>
                <c:pt idx="14670">
                  <c:v>6.1257411321299999</c:v>
                </c:pt>
                <c:pt idx="14671">
                  <c:v>6.2766008111099998</c:v>
                </c:pt>
                <c:pt idx="14672">
                  <c:v>6.2164591620499996</c:v>
                </c:pt>
                <c:pt idx="14673">
                  <c:v>5.7778856105900003</c:v>
                </c:pt>
                <c:pt idx="14674">
                  <c:v>5.6483407112700004</c:v>
                </c:pt>
                <c:pt idx="14675">
                  <c:v>6.0040326518200002</c:v>
                </c:pt>
                <c:pt idx="14676">
                  <c:v>5.88370511899</c:v>
                </c:pt>
                <c:pt idx="14677">
                  <c:v>6.2009961249799996</c:v>
                </c:pt>
                <c:pt idx="14678">
                  <c:v>6.2597866501099997</c:v>
                </c:pt>
                <c:pt idx="14679">
                  <c:v>6.2202987645599999</c:v>
                </c:pt>
                <c:pt idx="14680">
                  <c:v>6.0038178020900004</c:v>
                </c:pt>
                <c:pt idx="14681">
                  <c:v>5.6689646152700002</c:v>
                </c:pt>
                <c:pt idx="14682">
                  <c:v>5.9535972769000001</c:v>
                </c:pt>
                <c:pt idx="14683">
                  <c:v>5.7595397262799999</c:v>
                </c:pt>
                <c:pt idx="14684">
                  <c:v>5.8490203276299999</c:v>
                </c:pt>
                <c:pt idx="14685">
                  <c:v>6.0514605018700003</c:v>
                </c:pt>
                <c:pt idx="14686">
                  <c:v>6.0166902417000001</c:v>
                </c:pt>
                <c:pt idx="14687">
                  <c:v>6.0606816417599996</c:v>
                </c:pt>
                <c:pt idx="14688">
                  <c:v>6.0000191322900003</c:v>
                </c:pt>
                <c:pt idx="14689">
                  <c:v>5.7444695710799998</c:v>
                </c:pt>
                <c:pt idx="14690">
                  <c:v>5.7417673492599999</c:v>
                </c:pt>
                <c:pt idx="14691">
                  <c:v>5.9577081307600004</c:v>
                </c:pt>
                <c:pt idx="14692">
                  <c:v>5.6803027347099997</c:v>
                </c:pt>
                <c:pt idx="14693">
                  <c:v>6.2786251135000004</c:v>
                </c:pt>
                <c:pt idx="14694">
                  <c:v>5.75494628622</c:v>
                </c:pt>
                <c:pt idx="14695">
                  <c:v>5.7691341288700002</c:v>
                </c:pt>
                <c:pt idx="14696">
                  <c:v>6.2740758573899997</c:v>
                </c:pt>
                <c:pt idx="14697">
                  <c:v>6.0624064729500002</c:v>
                </c:pt>
                <c:pt idx="14698">
                  <c:v>6.1717764956899996</c:v>
                </c:pt>
                <c:pt idx="14699">
                  <c:v>6.1428570672599996</c:v>
                </c:pt>
                <c:pt idx="14700">
                  <c:v>5.7309861873700001</c:v>
                </c:pt>
                <c:pt idx="14701">
                  <c:v>5.9445524654900002</c:v>
                </c:pt>
                <c:pt idx="14702">
                  <c:v>6.2610378432499996</c:v>
                </c:pt>
                <c:pt idx="14703">
                  <c:v>6.2729849790300003</c:v>
                </c:pt>
                <c:pt idx="14704">
                  <c:v>5.62648008682</c:v>
                </c:pt>
                <c:pt idx="14705">
                  <c:v>5.8956493385400002</c:v>
                </c:pt>
                <c:pt idx="14706">
                  <c:v>6.0423420946500004</c:v>
                </c:pt>
                <c:pt idx="14707">
                  <c:v>5.8360430498499998</c:v>
                </c:pt>
                <c:pt idx="14708">
                  <c:v>5.6294794742000001</c:v>
                </c:pt>
                <c:pt idx="14709">
                  <c:v>5.9174848370799999</c:v>
                </c:pt>
                <c:pt idx="14710">
                  <c:v>5.7287356096400002</c:v>
                </c:pt>
                <c:pt idx="14711">
                  <c:v>5.6757666679699996</c:v>
                </c:pt>
                <c:pt idx="14712">
                  <c:v>6.0931359097</c:v>
                </c:pt>
                <c:pt idx="14713">
                  <c:v>6.1683014904200002</c:v>
                </c:pt>
                <c:pt idx="14714">
                  <c:v>5.9957668571299996</c:v>
                </c:pt>
                <c:pt idx="14715">
                  <c:v>6.2980740736499996</c:v>
                </c:pt>
                <c:pt idx="14716">
                  <c:v>5.8905068060500003</c:v>
                </c:pt>
                <c:pt idx="14717">
                  <c:v>5.9298897292000001</c:v>
                </c:pt>
                <c:pt idx="14718">
                  <c:v>5.9234302540100003</c:v>
                </c:pt>
                <c:pt idx="14719">
                  <c:v>6.29906044157</c:v>
                </c:pt>
                <c:pt idx="14720">
                  <c:v>6.0346394518900004</c:v>
                </c:pt>
                <c:pt idx="14721">
                  <c:v>5.7104449749099997</c:v>
                </c:pt>
                <c:pt idx="14722">
                  <c:v>5.7085741750999999</c:v>
                </c:pt>
                <c:pt idx="14723">
                  <c:v>6.1811793842</c:v>
                </c:pt>
                <c:pt idx="14724">
                  <c:v>5.9729690237600002</c:v>
                </c:pt>
                <c:pt idx="14725">
                  <c:v>5.7819950074799999</c:v>
                </c:pt>
                <c:pt idx="14726">
                  <c:v>5.8694036673300003</c:v>
                </c:pt>
                <c:pt idx="14727">
                  <c:v>6.0628596105900003</c:v>
                </c:pt>
                <c:pt idx="14728">
                  <c:v>5.78072288094</c:v>
                </c:pt>
                <c:pt idx="14729">
                  <c:v>6.1294644281800004</c:v>
                </c:pt>
                <c:pt idx="14730">
                  <c:v>5.7700176028500003</c:v>
                </c:pt>
                <c:pt idx="14731">
                  <c:v>6.2455753228499997</c:v>
                </c:pt>
                <c:pt idx="14732">
                  <c:v>5.6697438658100001</c:v>
                </c:pt>
                <c:pt idx="14733">
                  <c:v>6.0915683919200001</c:v>
                </c:pt>
                <c:pt idx="14734">
                  <c:v>5.9398364126500001</c:v>
                </c:pt>
                <c:pt idx="14735">
                  <c:v>5.6519609100399997</c:v>
                </c:pt>
                <c:pt idx="14736">
                  <c:v>5.7134836364900004</c:v>
                </c:pt>
                <c:pt idx="14737">
                  <c:v>5.7850094719599996</c:v>
                </c:pt>
                <c:pt idx="14738">
                  <c:v>5.8797716699400002</c:v>
                </c:pt>
                <c:pt idx="14739">
                  <c:v>5.7085741750999999</c:v>
                </c:pt>
                <c:pt idx="14740">
                  <c:v>5.6616619160199999</c:v>
                </c:pt>
                <c:pt idx="14741">
                  <c:v>5.7150469416599998</c:v>
                </c:pt>
                <c:pt idx="14742">
                  <c:v>6.0975453121000003</c:v>
                </c:pt>
                <c:pt idx="14743">
                  <c:v>5.64147393986</c:v>
                </c:pt>
                <c:pt idx="14744">
                  <c:v>5.8791296702800002</c:v>
                </c:pt>
                <c:pt idx="14745">
                  <c:v>6.3021712430800001</c:v>
                </c:pt>
                <c:pt idx="14746">
                  <c:v>6.2246991287900002</c:v>
                </c:pt>
                <c:pt idx="14747">
                  <c:v>6.1973663737500004</c:v>
                </c:pt>
                <c:pt idx="14748">
                  <c:v>6.1611609565299998</c:v>
                </c:pt>
                <c:pt idx="14749">
                  <c:v>5.8567559627500003</c:v>
                </c:pt>
                <c:pt idx="14750">
                  <c:v>6.0644173478800001</c:v>
                </c:pt>
                <c:pt idx="14751">
                  <c:v>6.12342716674</c:v>
                </c:pt>
                <c:pt idx="14752">
                  <c:v>5.8294922796400002</c:v>
                </c:pt>
                <c:pt idx="14753">
                  <c:v>6.2540691768899999</c:v>
                </c:pt>
                <c:pt idx="14754">
                  <c:v>5.6333754655300003</c:v>
                </c:pt>
                <c:pt idx="14755">
                  <c:v>6.2622966439100001</c:v>
                </c:pt>
                <c:pt idx="14756">
                  <c:v>5.7475564373900001</c:v>
                </c:pt>
                <c:pt idx="14757">
                  <c:v>5.8843296524599999</c:v>
                </c:pt>
                <c:pt idx="14758">
                  <c:v>6.0280036859199999</c:v>
                </c:pt>
                <c:pt idx="14759">
                  <c:v>5.6849667398000001</c:v>
                </c:pt>
                <c:pt idx="14760">
                  <c:v>5.7364116618500001</c:v>
                </c:pt>
                <c:pt idx="14761">
                  <c:v>6.0341691098299997</c:v>
                </c:pt>
                <c:pt idx="14762">
                  <c:v>6.2320147873399998</c:v>
                </c:pt>
                <c:pt idx="14763">
                  <c:v>5.7190506264399996</c:v>
                </c:pt>
                <c:pt idx="14764">
                  <c:v>5.6908439185299997</c:v>
                </c:pt>
                <c:pt idx="14765">
                  <c:v>5.8541280855000002</c:v>
                </c:pt>
                <c:pt idx="14766">
                  <c:v>5.9674445047600004</c:v>
                </c:pt>
                <c:pt idx="14767">
                  <c:v>5.9572983364600001</c:v>
                </c:pt>
                <c:pt idx="14768">
                  <c:v>6.0860178514100003</c:v>
                </c:pt>
                <c:pt idx="14769">
                  <c:v>5.7287356096400002</c:v>
                </c:pt>
                <c:pt idx="14770">
                  <c:v>5.9166247454600001</c:v>
                </c:pt>
                <c:pt idx="14771">
                  <c:v>5.9386820382499996</c:v>
                </c:pt>
                <c:pt idx="14772">
                  <c:v>6.0921159388000001</c:v>
                </c:pt>
                <c:pt idx="14773">
                  <c:v>5.8004931601200003</c:v>
                </c:pt>
                <c:pt idx="14774">
                  <c:v>5.8905068060500003</c:v>
                </c:pt>
                <c:pt idx="14775">
                  <c:v>6.3052719805999997</c:v>
                </c:pt>
                <c:pt idx="14776">
                  <c:v>5.7104449749099997</c:v>
                </c:pt>
                <c:pt idx="14777">
                  <c:v>5.9334075365699999</c:v>
                </c:pt>
                <c:pt idx="14778">
                  <c:v>5.8565016065600002</c:v>
                </c:pt>
                <c:pt idx="14779">
                  <c:v>6.1608497416199999</c:v>
                </c:pt>
                <c:pt idx="14780">
                  <c:v>6.2975541901299996</c:v>
                </c:pt>
                <c:pt idx="14781">
                  <c:v>5.6496542805000001</c:v>
                </c:pt>
                <c:pt idx="14782">
                  <c:v>5.6427448574300003</c:v>
                </c:pt>
                <c:pt idx="14783">
                  <c:v>6.1638855325200002</c:v>
                </c:pt>
                <c:pt idx="14784">
                  <c:v>5.8927153697600003</c:v>
                </c:pt>
                <c:pt idx="14785">
                  <c:v>6.2499414344500002</c:v>
                </c:pt>
                <c:pt idx="14786">
                  <c:v>5.7058060884300001</c:v>
                </c:pt>
                <c:pt idx="14787">
                  <c:v>6.0074455497099999</c:v>
                </c:pt>
                <c:pt idx="14788">
                  <c:v>5.88529432213</c:v>
                </c:pt>
                <c:pt idx="14789">
                  <c:v>5.8434219568200003</c:v>
                </c:pt>
                <c:pt idx="14790">
                  <c:v>5.8704015632399997</c:v>
                </c:pt>
                <c:pt idx="14791">
                  <c:v>5.8967505889799998</c:v>
                </c:pt>
                <c:pt idx="14792">
                  <c:v>6.1811793842</c:v>
                </c:pt>
                <c:pt idx="14793">
                  <c:v>6.0832843869</c:v>
                </c:pt>
                <c:pt idx="14794">
                  <c:v>5.7819950074799999</c:v>
                </c:pt>
                <c:pt idx="14795">
                  <c:v>6.0000191322900003</c:v>
                </c:pt>
                <c:pt idx="14796">
                  <c:v>5.8430698891799997</c:v>
                </c:pt>
                <c:pt idx="14797">
                  <c:v>5.7734416339900001</c:v>
                </c:pt>
                <c:pt idx="14798">
                  <c:v>6.11336457121</c:v>
                </c:pt>
                <c:pt idx="14799">
                  <c:v>5.6756646793399996</c:v>
                </c:pt>
                <c:pt idx="14800">
                  <c:v>6.1619316839199998</c:v>
                </c:pt>
                <c:pt idx="14801">
                  <c:v>5.8275325845400001</c:v>
                </c:pt>
                <c:pt idx="14802">
                  <c:v>5.8103691030100002</c:v>
                </c:pt>
                <c:pt idx="14803">
                  <c:v>6.2588784570099998</c:v>
                </c:pt>
                <c:pt idx="14804">
                  <c:v>5.8177990039200003</c:v>
                </c:pt>
                <c:pt idx="14805">
                  <c:v>6.1916556760599999</c:v>
                </c:pt>
                <c:pt idx="14806">
                  <c:v>5.8183430941700003</c:v>
                </c:pt>
                <c:pt idx="14807">
                  <c:v>5.7247952639799999</c:v>
                </c:pt>
                <c:pt idx="14808">
                  <c:v>6.12557919199</c:v>
                </c:pt>
                <c:pt idx="14809">
                  <c:v>5.8734438994999998</c:v>
                </c:pt>
                <c:pt idx="14810">
                  <c:v>5.9234302540100003</c:v>
                </c:pt>
                <c:pt idx="14811">
                  <c:v>5.9965398296299997</c:v>
                </c:pt>
                <c:pt idx="14812">
                  <c:v>6.2010511906900003</c:v>
                </c:pt>
                <c:pt idx="14813">
                  <c:v>5.9802224583500001</c:v>
                </c:pt>
                <c:pt idx="14814">
                  <c:v>5.7764865215299999</c:v>
                </c:pt>
                <c:pt idx="14815">
                  <c:v>5.8973924767200003</c:v>
                </c:pt>
                <c:pt idx="14816">
                  <c:v>5.7417673492599999</c:v>
                </c:pt>
                <c:pt idx="14817">
                  <c:v>6.08649060754</c:v>
                </c:pt>
                <c:pt idx="14818">
                  <c:v>6.0125323423000001</c:v>
                </c:pt>
                <c:pt idx="14819">
                  <c:v>5.7245047907300002</c:v>
                </c:pt>
                <c:pt idx="14820">
                  <c:v>5.9521831187799998</c:v>
                </c:pt>
                <c:pt idx="14821">
                  <c:v>5.9482449390700003</c:v>
                </c:pt>
                <c:pt idx="14822">
                  <c:v>6.0721247719300004</c:v>
                </c:pt>
                <c:pt idx="14823">
                  <c:v>5.8618388208400001</c:v>
                </c:pt>
                <c:pt idx="14824">
                  <c:v>5.8359563514100001</c:v>
                </c:pt>
                <c:pt idx="14825">
                  <c:v>5.6846800788399996</c:v>
                </c:pt>
                <c:pt idx="14826">
                  <c:v>6.1447880296099999</c:v>
                </c:pt>
                <c:pt idx="14827">
                  <c:v>5.8843296524599999</c:v>
                </c:pt>
                <c:pt idx="14828">
                  <c:v>5.7446469757200003</c:v>
                </c:pt>
                <c:pt idx="14829">
                  <c:v>5.8411960834299999</c:v>
                </c:pt>
                <c:pt idx="14830">
                  <c:v>5.9875026882000002</c:v>
                </c:pt>
                <c:pt idx="14831">
                  <c:v>5.9105898220500004</c:v>
                </c:pt>
                <c:pt idx="14832">
                  <c:v>5.8711646973500002</c:v>
                </c:pt>
                <c:pt idx="14833">
                  <c:v>5.73249569625</c:v>
                </c:pt>
                <c:pt idx="14834">
                  <c:v>6.0110175884799997</c:v>
                </c:pt>
                <c:pt idx="14835">
                  <c:v>6.07682696001</c:v>
                </c:pt>
                <c:pt idx="14836">
                  <c:v>5.6979893733300004</c:v>
                </c:pt>
                <c:pt idx="14837">
                  <c:v>6.14850315225</c:v>
                </c:pt>
                <c:pt idx="14838">
                  <c:v>5.8972384733799998</c:v>
                </c:pt>
                <c:pt idx="14839">
                  <c:v>6.0423420946500004</c:v>
                </c:pt>
                <c:pt idx="14840">
                  <c:v>5.8541280855000002</c:v>
                </c:pt>
                <c:pt idx="14841">
                  <c:v>5.7640935386200001</c:v>
                </c:pt>
                <c:pt idx="14842">
                  <c:v>5.7034404835599997</c:v>
                </c:pt>
                <c:pt idx="14843">
                  <c:v>6.0196747877499996</c:v>
                </c:pt>
                <c:pt idx="14844">
                  <c:v>6.0235638335299999</c:v>
                </c:pt>
                <c:pt idx="14845">
                  <c:v>5.7691341288700002</c:v>
                </c:pt>
                <c:pt idx="14846">
                  <c:v>6.1294644281800004</c:v>
                </c:pt>
                <c:pt idx="14847">
                  <c:v>6.2053861260699996</c:v>
                </c:pt>
                <c:pt idx="14848">
                  <c:v>6.1126530076499996</c:v>
                </c:pt>
                <c:pt idx="14849">
                  <c:v>6.1026181576700003</c:v>
                </c:pt>
                <c:pt idx="14850">
                  <c:v>6.07096699401</c:v>
                </c:pt>
                <c:pt idx="14851">
                  <c:v>5.7725470957200002</c:v>
                </c:pt>
                <c:pt idx="14852">
                  <c:v>5.8598228450800001</c:v>
                </c:pt>
                <c:pt idx="14853">
                  <c:v>6.0507105576100004</c:v>
                </c:pt>
                <c:pt idx="14854">
                  <c:v>5.6522958454200003</c:v>
                </c:pt>
                <c:pt idx="14855">
                  <c:v>5.6773785739399996</c:v>
                </c:pt>
                <c:pt idx="14856">
                  <c:v>5.7809884825399998</c:v>
                </c:pt>
                <c:pt idx="14857">
                  <c:v>5.9568231894599997</c:v>
                </c:pt>
                <c:pt idx="14858">
                  <c:v>6.06114343591</c:v>
                </c:pt>
                <c:pt idx="14859">
                  <c:v>5.9443227357600001</c:v>
                </c:pt>
                <c:pt idx="14860">
                  <c:v>6.2499414344500002</c:v>
                </c:pt>
                <c:pt idx="14861">
                  <c:v>5.7472066568300004</c:v>
                </c:pt>
                <c:pt idx="14862">
                  <c:v>6.0503692500500001</c:v>
                </c:pt>
                <c:pt idx="14863">
                  <c:v>5.7359463344700004</c:v>
                </c:pt>
                <c:pt idx="14864">
                  <c:v>6.2923493079500004</c:v>
                </c:pt>
                <c:pt idx="14865">
                  <c:v>5.7757599764599998</c:v>
                </c:pt>
                <c:pt idx="14866">
                  <c:v>5.7020594947600003</c:v>
                </c:pt>
                <c:pt idx="14867">
                  <c:v>6.1026181576700003</c:v>
                </c:pt>
                <c:pt idx="14868">
                  <c:v>6.11121685116</c:v>
                </c:pt>
                <c:pt idx="14869">
                  <c:v>5.8012560014199996</c:v>
                </c:pt>
                <c:pt idx="14870">
                  <c:v>5.9166247454600001</c:v>
                </c:pt>
                <c:pt idx="14871">
                  <c:v>6.0516419061800004</c:v>
                </c:pt>
                <c:pt idx="14872">
                  <c:v>5.8380059277400003</c:v>
                </c:pt>
                <c:pt idx="14873">
                  <c:v>6.15770337962</c:v>
                </c:pt>
                <c:pt idx="14874">
                  <c:v>5.6333754655300003</c:v>
                </c:pt>
                <c:pt idx="14875">
                  <c:v>5.9391130713400004</c:v>
                </c:pt>
                <c:pt idx="14876">
                  <c:v>6.1372185487799999</c:v>
                </c:pt>
                <c:pt idx="14877">
                  <c:v>6.1148406705299996</c:v>
                </c:pt>
                <c:pt idx="14878">
                  <c:v>5.7765593983499999</c:v>
                </c:pt>
                <c:pt idx="14879">
                  <c:v>6.2939549529800001</c:v>
                </c:pt>
                <c:pt idx="14880">
                  <c:v>6.2164591620499996</c:v>
                </c:pt>
                <c:pt idx="14881">
                  <c:v>6.0818929210599997</c:v>
                </c:pt>
                <c:pt idx="14882">
                  <c:v>6.0125323423000001</c:v>
                </c:pt>
                <c:pt idx="14883">
                  <c:v>5.7033325453800003</c:v>
                </c:pt>
                <c:pt idx="14884">
                  <c:v>6.1999625955499997</c:v>
                </c:pt>
                <c:pt idx="14885">
                  <c:v>5.8905453850900003</c:v>
                </c:pt>
                <c:pt idx="14886">
                  <c:v>5.8056053156900003</c:v>
                </c:pt>
                <c:pt idx="14887">
                  <c:v>5.7563300261699997</c:v>
                </c:pt>
                <c:pt idx="14888">
                  <c:v>5.7876263896699998</c:v>
                </c:pt>
                <c:pt idx="14889">
                  <c:v>5.7470427425999997</c:v>
                </c:pt>
                <c:pt idx="14890">
                  <c:v>5.7110736421999997</c:v>
                </c:pt>
                <c:pt idx="14891">
                  <c:v>5.8085247066900001</c:v>
                </c:pt>
                <c:pt idx="14892">
                  <c:v>6.0052512147800003</c:v>
                </c:pt>
                <c:pt idx="14893">
                  <c:v>6.0249630026599998</c:v>
                </c:pt>
                <c:pt idx="14894">
                  <c:v>6.2740758573899997</c:v>
                </c:pt>
                <c:pt idx="14895">
                  <c:v>5.8994623383100002</c:v>
                </c:pt>
                <c:pt idx="14896">
                  <c:v>6.0824185572099996</c:v>
                </c:pt>
                <c:pt idx="14897">
                  <c:v>6.25079221805</c:v>
                </c:pt>
                <c:pt idx="14898">
                  <c:v>5.8972384733799998</c:v>
                </c:pt>
                <c:pt idx="14899">
                  <c:v>5.7037596630199996</c:v>
                </c:pt>
                <c:pt idx="14900">
                  <c:v>5.8044210023099998</c:v>
                </c:pt>
                <c:pt idx="14901">
                  <c:v>5.7510252804500004</c:v>
                </c:pt>
                <c:pt idx="14902">
                  <c:v>5.9108286262299998</c:v>
                </c:pt>
                <c:pt idx="14903">
                  <c:v>6.2441717635899998</c:v>
                </c:pt>
                <c:pt idx="14904">
                  <c:v>5.6812824576900001</c:v>
                </c:pt>
                <c:pt idx="14905">
                  <c:v>6.1784595955999997</c:v>
                </c:pt>
                <c:pt idx="14906">
                  <c:v>5.75603174946</c:v>
                </c:pt>
                <c:pt idx="14907">
                  <c:v>5.6357583589600004</c:v>
                </c:pt>
                <c:pt idx="14908">
                  <c:v>5.6286134302299997</c:v>
                </c:pt>
                <c:pt idx="14909">
                  <c:v>5.7039705409500003</c:v>
                </c:pt>
                <c:pt idx="14910">
                  <c:v>5.8532418343200003</c:v>
                </c:pt>
                <c:pt idx="14911">
                  <c:v>5.8732903456600001</c:v>
                </c:pt>
                <c:pt idx="14912">
                  <c:v>6.1695006496099998</c:v>
                </c:pt>
                <c:pt idx="14913">
                  <c:v>5.8938866361300004</c:v>
                </c:pt>
                <c:pt idx="14914">
                  <c:v>5.7260581294800001</c:v>
                </c:pt>
                <c:pt idx="14915">
                  <c:v>6.1288468150200002</c:v>
                </c:pt>
                <c:pt idx="14916">
                  <c:v>6.14850315225</c:v>
                </c:pt>
                <c:pt idx="14917">
                  <c:v>5.9854795328400003</c:v>
                </c:pt>
                <c:pt idx="14918">
                  <c:v>5.8564164069700002</c:v>
                </c:pt>
                <c:pt idx="14919">
                  <c:v>5.7765593983499999</c:v>
                </c:pt>
                <c:pt idx="14920">
                  <c:v>6.2013836279700003</c:v>
                </c:pt>
                <c:pt idx="14921">
                  <c:v>5.7132973604200004</c:v>
                </c:pt>
                <c:pt idx="14922">
                  <c:v>5.8853494200699998</c:v>
                </c:pt>
                <c:pt idx="14923">
                  <c:v>6.1894076173099997</c:v>
                </c:pt>
                <c:pt idx="14924">
                  <c:v>5.7037596630199996</c:v>
                </c:pt>
                <c:pt idx="14925">
                  <c:v>5.70016882017</c:v>
                </c:pt>
                <c:pt idx="14926">
                  <c:v>6.1440311105300003</c:v>
                </c:pt>
                <c:pt idx="14927">
                  <c:v>5.7706653127600003</c:v>
                </c:pt>
                <c:pt idx="14928">
                  <c:v>6.1574705054100001</c:v>
                </c:pt>
                <c:pt idx="14929">
                  <c:v>5.8969387299099996</c:v>
                </c:pt>
                <c:pt idx="14930">
                  <c:v>5.62648008682</c:v>
                </c:pt>
                <c:pt idx="14931">
                  <c:v>5.8704015632399997</c:v>
                </c:pt>
                <c:pt idx="14932">
                  <c:v>5.8258599425700002</c:v>
                </c:pt>
                <c:pt idx="14933">
                  <c:v>6.2766008111099998</c:v>
                </c:pt>
                <c:pt idx="14934">
                  <c:v>5.8850922989500001</c:v>
                </c:pt>
                <c:pt idx="14935">
                  <c:v>5.65963853423</c:v>
                </c:pt>
                <c:pt idx="14936">
                  <c:v>5.9443056395399996</c:v>
                </c:pt>
                <c:pt idx="14937">
                  <c:v>5.6347524977000001</c:v>
                </c:pt>
                <c:pt idx="14938">
                  <c:v>5.9726623168900002</c:v>
                </c:pt>
                <c:pt idx="14939">
                  <c:v>5.9854795328400003</c:v>
                </c:pt>
                <c:pt idx="14940">
                  <c:v>5.7600086718799997</c:v>
                </c:pt>
                <c:pt idx="14941">
                  <c:v>6.1292545551500002</c:v>
                </c:pt>
                <c:pt idx="14942">
                  <c:v>5.8969387299099996</c:v>
                </c:pt>
                <c:pt idx="14943">
                  <c:v>6.2600284754400004</c:v>
                </c:pt>
                <c:pt idx="14944">
                  <c:v>6.1726931952099999</c:v>
                </c:pt>
                <c:pt idx="14945">
                  <c:v>5.8704015632399997</c:v>
                </c:pt>
                <c:pt idx="14946">
                  <c:v>6.0454274574699998</c:v>
                </c:pt>
                <c:pt idx="14947">
                  <c:v>5.6738008086900003</c:v>
                </c:pt>
                <c:pt idx="14948">
                  <c:v>6.0266160451099999</c:v>
                </c:pt>
                <c:pt idx="14949">
                  <c:v>5.9102571313899999</c:v>
                </c:pt>
                <c:pt idx="14950">
                  <c:v>5.8205647898999997</c:v>
                </c:pt>
                <c:pt idx="14951">
                  <c:v>5.8564164069700002</c:v>
                </c:pt>
                <c:pt idx="14952">
                  <c:v>6.1973936730599997</c:v>
                </c:pt>
                <c:pt idx="14953">
                  <c:v>5.6890359903999999</c:v>
                </c:pt>
                <c:pt idx="14954">
                  <c:v>5.9521831187799998</c:v>
                </c:pt>
                <c:pt idx="14955">
                  <c:v>5.8481435601699996</c:v>
                </c:pt>
                <c:pt idx="14956">
                  <c:v>5.7844280453700003</c:v>
                </c:pt>
                <c:pt idx="14957">
                  <c:v>5.8841424776600002</c:v>
                </c:pt>
                <c:pt idx="14958">
                  <c:v>6.2610378432499996</c:v>
                </c:pt>
                <c:pt idx="14959">
                  <c:v>5.6357583589600004</c:v>
                </c:pt>
                <c:pt idx="14960">
                  <c:v>5.6812824576900001</c:v>
                </c:pt>
                <c:pt idx="14961">
                  <c:v>5.7624816319000001</c:v>
                </c:pt>
                <c:pt idx="14962">
                  <c:v>6.0805985110999998</c:v>
                </c:pt>
                <c:pt idx="14963">
                  <c:v>6.0040326518200002</c:v>
                </c:pt>
                <c:pt idx="14964">
                  <c:v>5.7905670733400001</c:v>
                </c:pt>
                <c:pt idx="14965">
                  <c:v>6.0276887363</c:v>
                </c:pt>
                <c:pt idx="14966">
                  <c:v>6.0003348778200003</c:v>
                </c:pt>
                <c:pt idx="14967">
                  <c:v>5.6326165711699998</c:v>
                </c:pt>
                <c:pt idx="14968">
                  <c:v>6.0091211802300002</c:v>
                </c:pt>
                <c:pt idx="14969">
                  <c:v>5.6433718514700004</c:v>
                </c:pt>
                <c:pt idx="14970">
                  <c:v>5.8166508886299999</c:v>
                </c:pt>
                <c:pt idx="14971">
                  <c:v>6.1259349784900001</c:v>
                </c:pt>
                <c:pt idx="14972">
                  <c:v>5.7149710283099999</c:v>
                </c:pt>
                <c:pt idx="14973">
                  <c:v>5.9334075365699999</c:v>
                </c:pt>
                <c:pt idx="14974">
                  <c:v>5.7655307909999998</c:v>
                </c:pt>
                <c:pt idx="14975">
                  <c:v>5.7958873201200003</c:v>
                </c:pt>
                <c:pt idx="14976">
                  <c:v>6.2064461848899999</c:v>
                </c:pt>
                <c:pt idx="14977">
                  <c:v>6.3094265722299996</c:v>
                </c:pt>
                <c:pt idx="14978">
                  <c:v>6.01478092246</c:v>
                </c:pt>
                <c:pt idx="14979">
                  <c:v>5.9715257928799996</c:v>
                </c:pt>
                <c:pt idx="14980">
                  <c:v>6.2811223305999997</c:v>
                </c:pt>
                <c:pt idx="14981">
                  <c:v>5.7359173558199998</c:v>
                </c:pt>
                <c:pt idx="14982">
                  <c:v>5.8656313116499996</c:v>
                </c:pt>
                <c:pt idx="14983">
                  <c:v>5.7359173558199998</c:v>
                </c:pt>
                <c:pt idx="14984">
                  <c:v>5.6679443682699997</c:v>
                </c:pt>
                <c:pt idx="14985">
                  <c:v>6.1107465679499997</c:v>
                </c:pt>
                <c:pt idx="14986">
                  <c:v>6.1428570672599996</c:v>
                </c:pt>
                <c:pt idx="14987">
                  <c:v>5.9755352736000003</c:v>
                </c:pt>
                <c:pt idx="14988">
                  <c:v>5.7524941866599999</c:v>
                </c:pt>
                <c:pt idx="14989">
                  <c:v>5.6427448574300003</c:v>
                </c:pt>
                <c:pt idx="14990">
                  <c:v>5.9174848370799999</c:v>
                </c:pt>
                <c:pt idx="14991">
                  <c:v>5.8853494200699998</c:v>
                </c:pt>
                <c:pt idx="14992">
                  <c:v>5.8307260022399996</c:v>
                </c:pt>
                <c:pt idx="14993">
                  <c:v>6.2890747418700004</c:v>
                </c:pt>
                <c:pt idx="14994">
                  <c:v>6.1509858782500002</c:v>
                </c:pt>
                <c:pt idx="14995">
                  <c:v>5.8374921262399999</c:v>
                </c:pt>
                <c:pt idx="14996">
                  <c:v>5.66260388222</c:v>
                </c:pt>
                <c:pt idx="14997">
                  <c:v>5.9755352736000003</c:v>
                </c:pt>
                <c:pt idx="14998">
                  <c:v>5.8929220383100001</c:v>
                </c:pt>
                <c:pt idx="14999">
                  <c:v>5.6279099941900004</c:v>
                </c:pt>
                <c:pt idx="15000">
                  <c:v>6.1621202505400001</c:v>
                </c:pt>
                <c:pt idx="15001">
                  <c:v>6.2832257567800003</c:v>
                </c:pt>
                <c:pt idx="15002">
                  <c:v>5.8547489634199996</c:v>
                </c:pt>
                <c:pt idx="15003">
                  <c:v>5.8258599425700002</c:v>
                </c:pt>
                <c:pt idx="15004">
                  <c:v>5.7044054429799997</c:v>
                </c:pt>
                <c:pt idx="15005">
                  <c:v>6.1259012244299997</c:v>
                </c:pt>
                <c:pt idx="15006">
                  <c:v>5.7245047907300002</c:v>
                </c:pt>
                <c:pt idx="15007">
                  <c:v>5.6956333476400003</c:v>
                </c:pt>
                <c:pt idx="15008">
                  <c:v>6.3052719805999997</c:v>
                </c:pt>
                <c:pt idx="15009">
                  <c:v>5.7819950074799999</c:v>
                </c:pt>
                <c:pt idx="15010">
                  <c:v>6.0915683919200001</c:v>
                </c:pt>
                <c:pt idx="15011">
                  <c:v>5.8994623383100002</c:v>
                </c:pt>
                <c:pt idx="15012">
                  <c:v>6.0178947578499997</c:v>
                </c:pt>
                <c:pt idx="15013">
                  <c:v>6.0978411104100001</c:v>
                </c:pt>
                <c:pt idx="15014">
                  <c:v>5.7662271570300003</c:v>
                </c:pt>
                <c:pt idx="15015">
                  <c:v>6.0027545898300003</c:v>
                </c:pt>
                <c:pt idx="15016">
                  <c:v>5.6781591276299999</c:v>
                </c:pt>
                <c:pt idx="15017">
                  <c:v>6.3086131918900001</c:v>
                </c:pt>
                <c:pt idx="15018">
                  <c:v>5.6312019952099996</c:v>
                </c:pt>
                <c:pt idx="15019">
                  <c:v>5.7725470957200002</c:v>
                </c:pt>
                <c:pt idx="15020">
                  <c:v>6.2160436286899996</c:v>
                </c:pt>
                <c:pt idx="15021">
                  <c:v>6.1692544188099996</c:v>
                </c:pt>
                <c:pt idx="15022">
                  <c:v>5.6399018447999998</c:v>
                </c:pt>
                <c:pt idx="15023">
                  <c:v>5.7689404587600004</c:v>
                </c:pt>
                <c:pt idx="15024">
                  <c:v>5.6579619453800003</c:v>
                </c:pt>
                <c:pt idx="15025">
                  <c:v>5.7085741750999999</c:v>
                </c:pt>
                <c:pt idx="15026">
                  <c:v>5.9596623181700004</c:v>
                </c:pt>
                <c:pt idx="15027">
                  <c:v>5.7586888350200001</c:v>
                </c:pt>
                <c:pt idx="15028">
                  <c:v>6.0974498993699999</c:v>
                </c:pt>
                <c:pt idx="15029">
                  <c:v>5.6705156565300001</c:v>
                </c:pt>
                <c:pt idx="15030">
                  <c:v>5.7359173558199998</c:v>
                </c:pt>
                <c:pt idx="15031">
                  <c:v>5.7185457047300003</c:v>
                </c:pt>
                <c:pt idx="15032">
                  <c:v>5.8864440775600002</c:v>
                </c:pt>
                <c:pt idx="15033">
                  <c:v>5.8905068060500003</c:v>
                </c:pt>
                <c:pt idx="15034">
                  <c:v>5.7383406149900003</c:v>
                </c:pt>
                <c:pt idx="15035">
                  <c:v>6.1608497416199999</c:v>
                </c:pt>
                <c:pt idx="15036">
                  <c:v>5.9597764519399998</c:v>
                </c:pt>
                <c:pt idx="15037">
                  <c:v>5.9585338094100004</c:v>
                </c:pt>
                <c:pt idx="15038">
                  <c:v>6.1737659737800001</c:v>
                </c:pt>
                <c:pt idx="15039">
                  <c:v>6.2730080280099996</c:v>
                </c:pt>
                <c:pt idx="15040">
                  <c:v>5.9211320485299996</c:v>
                </c:pt>
                <c:pt idx="15041">
                  <c:v>5.7817680143799999</c:v>
                </c:pt>
                <c:pt idx="15042">
                  <c:v>5.7150469416599998</c:v>
                </c:pt>
                <c:pt idx="15043">
                  <c:v>5.8828934040099998</c:v>
                </c:pt>
                <c:pt idx="15044">
                  <c:v>6.1678026674500002</c:v>
                </c:pt>
                <c:pt idx="15045">
                  <c:v>6.2826953168399999</c:v>
                </c:pt>
                <c:pt idx="15046">
                  <c:v>5.6318073506499999</c:v>
                </c:pt>
                <c:pt idx="15047">
                  <c:v>6.0474218946100002</c:v>
                </c:pt>
                <c:pt idx="15048">
                  <c:v>5.9264582158100003</c:v>
                </c:pt>
                <c:pt idx="15049">
                  <c:v>5.9836852405299998</c:v>
                </c:pt>
                <c:pt idx="15050">
                  <c:v>5.9130252911700003</c:v>
                </c:pt>
                <c:pt idx="15051">
                  <c:v>5.6287835952099998</c:v>
                </c:pt>
                <c:pt idx="15052">
                  <c:v>6.1577420181999996</c:v>
                </c:pt>
                <c:pt idx="15053">
                  <c:v>5.7586888350200001</c:v>
                </c:pt>
                <c:pt idx="15054">
                  <c:v>6.0468774457699999</c:v>
                </c:pt>
                <c:pt idx="15055">
                  <c:v>5.9001615358899997</c:v>
                </c:pt>
                <c:pt idx="15056">
                  <c:v>6.0739820049400004</c:v>
                </c:pt>
                <c:pt idx="15057">
                  <c:v>6.02025664604</c:v>
                </c:pt>
                <c:pt idx="15058">
                  <c:v>5.7036165706400004</c:v>
                </c:pt>
                <c:pt idx="15059">
                  <c:v>5.9348177127900001</c:v>
                </c:pt>
                <c:pt idx="15060">
                  <c:v>5.9298897292000001</c:v>
                </c:pt>
                <c:pt idx="15061">
                  <c:v>5.9151554868299998</c:v>
                </c:pt>
                <c:pt idx="15062">
                  <c:v>5.8035201771500002</c:v>
                </c:pt>
                <c:pt idx="15063">
                  <c:v>5.6589269018500001</c:v>
                </c:pt>
                <c:pt idx="15064">
                  <c:v>6.0468774457699999</c:v>
                </c:pt>
                <c:pt idx="15065">
                  <c:v>6.13219923702</c:v>
                </c:pt>
                <c:pt idx="15066">
                  <c:v>5.6991694008999998</c:v>
                </c:pt>
                <c:pt idx="15067">
                  <c:v>6.0040326518200002</c:v>
                </c:pt>
                <c:pt idx="15068">
                  <c:v>5.8481435601699996</c:v>
                </c:pt>
                <c:pt idx="15069">
                  <c:v>5.6505317291299999</c:v>
                </c:pt>
                <c:pt idx="15070">
                  <c:v>5.7384185890500001</c:v>
                </c:pt>
                <c:pt idx="15071">
                  <c:v>6.0287872687800004</c:v>
                </c:pt>
                <c:pt idx="15072">
                  <c:v>6.0624064729500002</c:v>
                </c:pt>
                <c:pt idx="15073">
                  <c:v>5.7245047907300002</c:v>
                </c:pt>
                <c:pt idx="15074">
                  <c:v>5.7904961431500004</c:v>
                </c:pt>
                <c:pt idx="15075">
                  <c:v>5.9175759871700002</c:v>
                </c:pt>
                <c:pt idx="15076">
                  <c:v>6.0777747502699997</c:v>
                </c:pt>
                <c:pt idx="15077">
                  <c:v>5.7845912783199998</c:v>
                </c:pt>
                <c:pt idx="15078">
                  <c:v>5.6519609100399997</c:v>
                </c:pt>
                <c:pt idx="15079">
                  <c:v>5.7504179537700004</c:v>
                </c:pt>
                <c:pt idx="15080">
                  <c:v>5.9261222872800001</c:v>
                </c:pt>
                <c:pt idx="15081">
                  <c:v>6.0300877865100002</c:v>
                </c:pt>
                <c:pt idx="15082">
                  <c:v>6.12342716674</c:v>
                </c:pt>
                <c:pt idx="15083">
                  <c:v>5.8177990039200003</c:v>
                </c:pt>
                <c:pt idx="15084">
                  <c:v>6.1973663737500004</c:v>
                </c:pt>
                <c:pt idx="15085">
                  <c:v>6.2039015629999996</c:v>
                </c:pt>
                <c:pt idx="15086">
                  <c:v>5.99420016891</c:v>
                </c:pt>
                <c:pt idx="15087">
                  <c:v>6.1695006496099998</c:v>
                </c:pt>
                <c:pt idx="15088">
                  <c:v>6.0038481146200002</c:v>
                </c:pt>
                <c:pt idx="15089">
                  <c:v>6.2485474099199996</c:v>
                </c:pt>
                <c:pt idx="15090">
                  <c:v>5.8166508886299999</c:v>
                </c:pt>
                <c:pt idx="15091">
                  <c:v>5.85388253128</c:v>
                </c:pt>
                <c:pt idx="15092">
                  <c:v>6.17264803654</c:v>
                </c:pt>
                <c:pt idx="15093">
                  <c:v>6.1790775347300002</c:v>
                </c:pt>
                <c:pt idx="15094">
                  <c:v>6.2647754706800001</c:v>
                </c:pt>
                <c:pt idx="15095">
                  <c:v>6.0196747877499996</c:v>
                </c:pt>
                <c:pt idx="15096">
                  <c:v>5.6437708929400001</c:v>
                </c:pt>
                <c:pt idx="15097">
                  <c:v>5.7429279311099997</c:v>
                </c:pt>
                <c:pt idx="15098">
                  <c:v>5.6697334045499996</c:v>
                </c:pt>
                <c:pt idx="15099">
                  <c:v>5.7689404587600004</c:v>
                </c:pt>
                <c:pt idx="15100">
                  <c:v>6.2315542343499999</c:v>
                </c:pt>
                <c:pt idx="15101">
                  <c:v>5.9569947758500001</c:v>
                </c:pt>
                <c:pt idx="15102">
                  <c:v>6.1638855325200002</c:v>
                </c:pt>
                <c:pt idx="15103">
                  <c:v>6.1611609565299998</c:v>
                </c:pt>
                <c:pt idx="15104">
                  <c:v>5.8967505889799998</c:v>
                </c:pt>
                <c:pt idx="15105">
                  <c:v>5.6924998456799996</c:v>
                </c:pt>
                <c:pt idx="15106">
                  <c:v>5.7071900465700001</c:v>
                </c:pt>
                <c:pt idx="15107">
                  <c:v>5.9854795328400003</c:v>
                </c:pt>
                <c:pt idx="15108">
                  <c:v>5.9568231894599997</c:v>
                </c:pt>
                <c:pt idx="15109">
                  <c:v>6.2740758573899997</c:v>
                </c:pt>
                <c:pt idx="15110">
                  <c:v>6.24554558128</c:v>
                </c:pt>
                <c:pt idx="15111">
                  <c:v>5.9978491425799998</c:v>
                </c:pt>
                <c:pt idx="15112">
                  <c:v>5.75603174946</c:v>
                </c:pt>
                <c:pt idx="15113">
                  <c:v>5.8571596327900002</c:v>
                </c:pt>
                <c:pt idx="15114">
                  <c:v>5.7190506264399996</c:v>
                </c:pt>
                <c:pt idx="15115">
                  <c:v>5.9757954202899999</c:v>
                </c:pt>
                <c:pt idx="15116">
                  <c:v>6.2344869992599996</c:v>
                </c:pt>
                <c:pt idx="15117">
                  <c:v>5.8136447535700002</c:v>
                </c:pt>
                <c:pt idx="15118">
                  <c:v>6.1695006496099998</c:v>
                </c:pt>
                <c:pt idx="15119">
                  <c:v>6.0074455497099999</c:v>
                </c:pt>
                <c:pt idx="15120">
                  <c:v>6.0413514881500001</c:v>
                </c:pt>
                <c:pt idx="15121">
                  <c:v>5.74505640869</c:v>
                </c:pt>
                <c:pt idx="15122">
                  <c:v>5.7598619758099998</c:v>
                </c:pt>
                <c:pt idx="15123">
                  <c:v>5.7376949472899996</c:v>
                </c:pt>
                <c:pt idx="15124">
                  <c:v>5.6705156565300001</c:v>
                </c:pt>
                <c:pt idx="15125">
                  <c:v>6.2337085915000001</c:v>
                </c:pt>
                <c:pt idx="15126">
                  <c:v>6.24554558128</c:v>
                </c:pt>
                <c:pt idx="15127">
                  <c:v>5.8817140188900003</c:v>
                </c:pt>
                <c:pt idx="15128">
                  <c:v>5.8411960834299999</c:v>
                </c:pt>
                <c:pt idx="15129">
                  <c:v>5.9802224583500001</c:v>
                </c:pt>
                <c:pt idx="15130">
                  <c:v>5.7883971469300004</c:v>
                </c:pt>
                <c:pt idx="15131">
                  <c:v>6.0281016980000004</c:v>
                </c:pt>
                <c:pt idx="15132">
                  <c:v>5.6781591276299999</c:v>
                </c:pt>
                <c:pt idx="15133">
                  <c:v>5.8482988195500001</c:v>
                </c:pt>
                <c:pt idx="15134">
                  <c:v>6.2548256529700001</c:v>
                </c:pt>
                <c:pt idx="15135">
                  <c:v>6.1574705054100001</c:v>
                </c:pt>
                <c:pt idx="15136">
                  <c:v>5.97410519588</c:v>
                </c:pt>
                <c:pt idx="15137">
                  <c:v>6.2114974965699998</c:v>
                </c:pt>
                <c:pt idx="15138">
                  <c:v>5.9334075365699999</c:v>
                </c:pt>
                <c:pt idx="15139">
                  <c:v>6.1508127769799996</c:v>
                </c:pt>
                <c:pt idx="15140">
                  <c:v>5.9888635263700003</c:v>
                </c:pt>
                <c:pt idx="15141">
                  <c:v>5.7624816319000001</c:v>
                </c:pt>
                <c:pt idx="15142">
                  <c:v>5.8797716699400002</c:v>
                </c:pt>
                <c:pt idx="15143">
                  <c:v>5.6890359903999999</c:v>
                </c:pt>
                <c:pt idx="15144">
                  <c:v>5.6433013793700004</c:v>
                </c:pt>
                <c:pt idx="15145">
                  <c:v>5.8843296524599999</c:v>
                </c:pt>
                <c:pt idx="15146">
                  <c:v>5.8627132587000004</c:v>
                </c:pt>
                <c:pt idx="15147">
                  <c:v>6.2125238311800004</c:v>
                </c:pt>
                <c:pt idx="15148">
                  <c:v>5.8972384733799998</c:v>
                </c:pt>
                <c:pt idx="15149">
                  <c:v>5.7641733553899996</c:v>
                </c:pt>
                <c:pt idx="15150">
                  <c:v>5.6433013793700004</c:v>
                </c:pt>
                <c:pt idx="15151">
                  <c:v>5.7064682207799997</c:v>
                </c:pt>
                <c:pt idx="15152">
                  <c:v>5.80954568785</c:v>
                </c:pt>
                <c:pt idx="15153">
                  <c:v>6.2039015629999996</c:v>
                </c:pt>
                <c:pt idx="15154">
                  <c:v>6.0066032037000001</c:v>
                </c:pt>
                <c:pt idx="15155">
                  <c:v>5.7178739226599999</c:v>
                </c:pt>
                <c:pt idx="15156">
                  <c:v>6.1884318881900002</c:v>
                </c:pt>
                <c:pt idx="15157">
                  <c:v>6.1392341511600002</c:v>
                </c:pt>
                <c:pt idx="15158">
                  <c:v>5.6331611746499997</c:v>
                </c:pt>
                <c:pt idx="15159">
                  <c:v>6.1796868380900003</c:v>
                </c:pt>
                <c:pt idx="15160">
                  <c:v>5.78662370179</c:v>
                </c:pt>
                <c:pt idx="15161">
                  <c:v>5.7760101884199999</c:v>
                </c:pt>
                <c:pt idx="15162">
                  <c:v>6.0547077714900004</c:v>
                </c:pt>
                <c:pt idx="15163">
                  <c:v>5.7417673492599999</c:v>
                </c:pt>
                <c:pt idx="15164">
                  <c:v>5.8171566773899999</c:v>
                </c:pt>
                <c:pt idx="15165">
                  <c:v>5.7620784359900004</c:v>
                </c:pt>
                <c:pt idx="15166">
                  <c:v>5.6682733179299998</c:v>
                </c:pt>
                <c:pt idx="15167">
                  <c:v>5.8585659913699999</c:v>
                </c:pt>
                <c:pt idx="15168">
                  <c:v>6.16481825304</c:v>
                </c:pt>
                <c:pt idx="15169">
                  <c:v>6.0793541996</c:v>
                </c:pt>
                <c:pt idx="15170">
                  <c:v>6.1058783380400001</c:v>
                </c:pt>
                <c:pt idx="15171">
                  <c:v>5.7362708836599996</c:v>
                </c:pt>
                <c:pt idx="15172">
                  <c:v>6.1428570672599996</c:v>
                </c:pt>
                <c:pt idx="15173">
                  <c:v>5.6812824576900001</c:v>
                </c:pt>
                <c:pt idx="15174">
                  <c:v>6.2212640876599998</c:v>
                </c:pt>
                <c:pt idx="15175">
                  <c:v>5.9434225892099999</c:v>
                </c:pt>
                <c:pt idx="15176">
                  <c:v>6.2125238311800004</c:v>
                </c:pt>
                <c:pt idx="15177">
                  <c:v>5.8704015632399997</c:v>
                </c:pt>
                <c:pt idx="15178">
                  <c:v>5.7160023766799997</c:v>
                </c:pt>
                <c:pt idx="15179">
                  <c:v>6.2054711984199997</c:v>
                </c:pt>
                <c:pt idx="15180">
                  <c:v>6.0824185572099996</c:v>
                </c:pt>
                <c:pt idx="15181">
                  <c:v>6.3021819838399997</c:v>
                </c:pt>
                <c:pt idx="15182">
                  <c:v>5.7766970461199998</c:v>
                </c:pt>
                <c:pt idx="15183">
                  <c:v>5.8082230189299997</c:v>
                </c:pt>
                <c:pt idx="15184">
                  <c:v>5.85388253128</c:v>
                </c:pt>
                <c:pt idx="15185">
                  <c:v>6.2674137303700004</c:v>
                </c:pt>
                <c:pt idx="15186">
                  <c:v>5.8574139860000001</c:v>
                </c:pt>
                <c:pt idx="15187">
                  <c:v>5.8791296702800002</c:v>
                </c:pt>
                <c:pt idx="15188">
                  <c:v>6.2019302705200001</c:v>
                </c:pt>
                <c:pt idx="15189">
                  <c:v>5.7064682207799997</c:v>
                </c:pt>
                <c:pt idx="15190">
                  <c:v>6.1508127769799996</c:v>
                </c:pt>
                <c:pt idx="15191">
                  <c:v>6.17729725501</c:v>
                </c:pt>
                <c:pt idx="15192">
                  <c:v>6.0346394518900004</c:v>
                </c:pt>
                <c:pt idx="15193">
                  <c:v>6.0680062662200003</c:v>
                </c:pt>
                <c:pt idx="15194">
                  <c:v>6.2164689156400001</c:v>
                </c:pt>
                <c:pt idx="15195">
                  <c:v>5.6756646793399996</c:v>
                </c:pt>
                <c:pt idx="15196">
                  <c:v>6.1055369664799999</c:v>
                </c:pt>
                <c:pt idx="15197">
                  <c:v>5.7005997558999999</c:v>
                </c:pt>
                <c:pt idx="15198">
                  <c:v>6.0040326518200002</c:v>
                </c:pt>
                <c:pt idx="15199">
                  <c:v>5.7185457047300003</c:v>
                </c:pt>
                <c:pt idx="15200">
                  <c:v>5.6908439185299997</c:v>
                </c:pt>
                <c:pt idx="15201">
                  <c:v>5.7734416339900001</c:v>
                </c:pt>
                <c:pt idx="15202">
                  <c:v>6.0928512159499997</c:v>
                </c:pt>
                <c:pt idx="15203">
                  <c:v>5.9234302540100003</c:v>
                </c:pt>
                <c:pt idx="15204">
                  <c:v>6.0793541996</c:v>
                </c:pt>
                <c:pt idx="15205">
                  <c:v>5.7359173558199998</c:v>
                </c:pt>
                <c:pt idx="15206">
                  <c:v>5.6496542805000001</c:v>
                </c:pt>
                <c:pt idx="15207">
                  <c:v>6.1545153481300003</c:v>
                </c:pt>
                <c:pt idx="15208">
                  <c:v>5.6334733074200001</c:v>
                </c:pt>
                <c:pt idx="15209">
                  <c:v>6.3053263478800003</c:v>
                </c:pt>
                <c:pt idx="15210">
                  <c:v>5.6563757388899996</c:v>
                </c:pt>
                <c:pt idx="15211">
                  <c:v>6.0335828530200004</c:v>
                </c:pt>
                <c:pt idx="15212">
                  <c:v>5.7629745048999999</c:v>
                </c:pt>
                <c:pt idx="15213">
                  <c:v>5.6326165711699998</c:v>
                </c:pt>
                <c:pt idx="15214">
                  <c:v>6.1392341511600002</c:v>
                </c:pt>
                <c:pt idx="15215">
                  <c:v>6.1916556760599999</c:v>
                </c:pt>
                <c:pt idx="15216">
                  <c:v>5.7005997558999999</c:v>
                </c:pt>
                <c:pt idx="15217">
                  <c:v>5.8136447535700002</c:v>
                </c:pt>
                <c:pt idx="15218">
                  <c:v>6.0413514881500001</c:v>
                </c:pt>
                <c:pt idx="15219">
                  <c:v>6.1962017993099998</c:v>
                </c:pt>
                <c:pt idx="15220">
                  <c:v>5.6860364757599999</c:v>
                </c:pt>
                <c:pt idx="15221">
                  <c:v>6.2300530396699996</c:v>
                </c:pt>
                <c:pt idx="15222">
                  <c:v>5.8086381207500004</c:v>
                </c:pt>
                <c:pt idx="15223">
                  <c:v>6.1087807439499997</c:v>
                </c:pt>
                <c:pt idx="15224">
                  <c:v>6.1549951370100002</c:v>
                </c:pt>
                <c:pt idx="15225">
                  <c:v>5.9817331244899998</c:v>
                </c:pt>
                <c:pt idx="15226">
                  <c:v>5.7364116618500001</c:v>
                </c:pt>
                <c:pt idx="15227">
                  <c:v>6.08121395555</c:v>
                </c:pt>
                <c:pt idx="15228">
                  <c:v>6.2674137303700004</c:v>
                </c:pt>
                <c:pt idx="15229">
                  <c:v>5.7824110696600002</c:v>
                </c:pt>
                <c:pt idx="15230">
                  <c:v>5.7640935386200001</c:v>
                </c:pt>
                <c:pt idx="15231">
                  <c:v>6.2894092703800002</c:v>
                </c:pt>
                <c:pt idx="15232">
                  <c:v>6.0052512147800003</c:v>
                </c:pt>
                <c:pt idx="15233">
                  <c:v>6.27397473046</c:v>
                </c:pt>
                <c:pt idx="15234">
                  <c:v>6.0667507713299997</c:v>
                </c:pt>
                <c:pt idx="15235">
                  <c:v>6.0929272944499999</c:v>
                </c:pt>
                <c:pt idx="15236">
                  <c:v>6.2427760047499996</c:v>
                </c:pt>
                <c:pt idx="15237">
                  <c:v>5.8927153697600003</c:v>
                </c:pt>
                <c:pt idx="15238">
                  <c:v>6.3053263478800003</c:v>
                </c:pt>
                <c:pt idx="15239">
                  <c:v>5.9336339066599999</c:v>
                </c:pt>
                <c:pt idx="15240">
                  <c:v>6.1586675797400003</c:v>
                </c:pt>
                <c:pt idx="15241">
                  <c:v>6.0304816145800002</c:v>
                </c:pt>
                <c:pt idx="15242">
                  <c:v>5.8674135320699996</c:v>
                </c:pt>
                <c:pt idx="15243">
                  <c:v>5.8395797580600002</c:v>
                </c:pt>
                <c:pt idx="15244">
                  <c:v>6.1181656659400003</c:v>
                </c:pt>
                <c:pt idx="15245">
                  <c:v>5.8972384733799998</c:v>
                </c:pt>
                <c:pt idx="15246">
                  <c:v>6.2962778308000003</c:v>
                </c:pt>
                <c:pt idx="15247">
                  <c:v>5.8258599425700002</c:v>
                </c:pt>
                <c:pt idx="15248">
                  <c:v>5.9535972769000001</c:v>
                </c:pt>
                <c:pt idx="15249">
                  <c:v>6.0734092042199999</c:v>
                </c:pt>
                <c:pt idx="15250">
                  <c:v>6.07096699401</c:v>
                </c:pt>
                <c:pt idx="15251">
                  <c:v>5.9373555047700002</c:v>
                </c:pt>
                <c:pt idx="15252">
                  <c:v>6.2610202491000004</c:v>
                </c:pt>
                <c:pt idx="15253">
                  <c:v>6.11121685116</c:v>
                </c:pt>
                <c:pt idx="15254">
                  <c:v>6.1999625955499997</c:v>
                </c:pt>
                <c:pt idx="15255">
                  <c:v>5.8374921262399999</c:v>
                </c:pt>
                <c:pt idx="15256">
                  <c:v>6.1514126521200003</c:v>
                </c:pt>
                <c:pt idx="15257">
                  <c:v>6.2796591317699999</c:v>
                </c:pt>
                <c:pt idx="15258">
                  <c:v>5.8012560014199996</c:v>
                </c:pt>
                <c:pt idx="15259">
                  <c:v>5.9800933342800002</c:v>
                </c:pt>
                <c:pt idx="15260">
                  <c:v>5.8598228450800001</c:v>
                </c:pt>
                <c:pt idx="15261">
                  <c:v>6.2832257567800003</c:v>
                </c:pt>
                <c:pt idx="15262">
                  <c:v>6.1999625955499997</c:v>
                </c:pt>
                <c:pt idx="15263">
                  <c:v>6.29906044157</c:v>
                </c:pt>
                <c:pt idx="15264">
                  <c:v>5.9836852405299998</c:v>
                </c:pt>
                <c:pt idx="15265">
                  <c:v>5.8707040726999997</c:v>
                </c:pt>
                <c:pt idx="15266">
                  <c:v>6.2485474099199996</c:v>
                </c:pt>
                <c:pt idx="15267">
                  <c:v>5.8973924767200003</c:v>
                </c:pt>
                <c:pt idx="15268">
                  <c:v>5.7641733553899996</c:v>
                </c:pt>
                <c:pt idx="15269">
                  <c:v>6.1683014904200002</c:v>
                </c:pt>
                <c:pt idx="15270">
                  <c:v>6.2441717635899998</c:v>
                </c:pt>
                <c:pt idx="15271">
                  <c:v>6.2164591620499996</c:v>
                </c:pt>
                <c:pt idx="15272">
                  <c:v>5.6529681043200002</c:v>
                </c:pt>
                <c:pt idx="15273">
                  <c:v>6.1181656659400003</c:v>
                </c:pt>
                <c:pt idx="15274">
                  <c:v>5.6623491393699998</c:v>
                </c:pt>
                <c:pt idx="15275">
                  <c:v>6.1021975786900002</c:v>
                </c:pt>
                <c:pt idx="15276">
                  <c:v>5.7824110696600002</c:v>
                </c:pt>
                <c:pt idx="15277">
                  <c:v>5.74505640869</c:v>
                </c:pt>
                <c:pt idx="15278">
                  <c:v>5.7571047749700002</c:v>
                </c:pt>
                <c:pt idx="15279">
                  <c:v>6.0508853580000004</c:v>
                </c:pt>
                <c:pt idx="15280">
                  <c:v>5.8574139860000001</c:v>
                </c:pt>
                <c:pt idx="15281">
                  <c:v>6.1026181576700003</c:v>
                </c:pt>
                <c:pt idx="15282">
                  <c:v>5.6505317291299999</c:v>
                </c:pt>
                <c:pt idx="15283">
                  <c:v>5.7190506264399996</c:v>
                </c:pt>
                <c:pt idx="15284">
                  <c:v>5.6689646152700002</c:v>
                </c:pt>
                <c:pt idx="15285">
                  <c:v>5.7037596630199996</c:v>
                </c:pt>
                <c:pt idx="15286">
                  <c:v>5.6522958454200003</c:v>
                </c:pt>
                <c:pt idx="15287">
                  <c:v>5.8598228450800001</c:v>
                </c:pt>
                <c:pt idx="15288">
                  <c:v>5.6486072067000004</c:v>
                </c:pt>
                <c:pt idx="15289">
                  <c:v>6.0644173478800001</c:v>
                </c:pt>
                <c:pt idx="15290">
                  <c:v>5.7393484414499998</c:v>
                </c:pt>
                <c:pt idx="15291">
                  <c:v>5.7282204087100004</c:v>
                </c:pt>
                <c:pt idx="15292">
                  <c:v>5.8527223069799996</c:v>
                </c:pt>
                <c:pt idx="15293">
                  <c:v>6.3049061439200003</c:v>
                </c:pt>
                <c:pt idx="15294">
                  <c:v>6.0053050811900004</c:v>
                </c:pt>
                <c:pt idx="15295">
                  <c:v>5.8372525182399997</c:v>
                </c:pt>
                <c:pt idx="15296">
                  <c:v>6.0006068904900003</c:v>
                </c:pt>
                <c:pt idx="15297">
                  <c:v>6.1582230315200004</c:v>
                </c:pt>
                <c:pt idx="15298">
                  <c:v>5.9001443348200002</c:v>
                </c:pt>
                <c:pt idx="15299">
                  <c:v>5.7276213826399998</c:v>
                </c:pt>
                <c:pt idx="15300">
                  <c:v>5.7157343255799997</c:v>
                </c:pt>
                <c:pt idx="15301">
                  <c:v>6.2427760047499996</c:v>
                </c:pt>
                <c:pt idx="15302">
                  <c:v>6.2016059872399998</c:v>
                </c:pt>
                <c:pt idx="15303">
                  <c:v>6.2730080280099996</c:v>
                </c:pt>
                <c:pt idx="15304">
                  <c:v>5.9260014604900002</c:v>
                </c:pt>
                <c:pt idx="15305">
                  <c:v>6.2811223305999997</c:v>
                </c:pt>
                <c:pt idx="15306">
                  <c:v>6.0304816145800002</c:v>
                </c:pt>
                <c:pt idx="15307">
                  <c:v>5.67316075931</c:v>
                </c:pt>
                <c:pt idx="15308">
                  <c:v>5.7178739226599999</c:v>
                </c:pt>
                <c:pt idx="15309">
                  <c:v>5.8036198693100003</c:v>
                </c:pt>
                <c:pt idx="15310">
                  <c:v>5.7033325453800003</c:v>
                </c:pt>
                <c:pt idx="15311">
                  <c:v>6.2320147873399998</c:v>
                </c:pt>
                <c:pt idx="15312">
                  <c:v>5.9132889204700003</c:v>
                </c:pt>
                <c:pt idx="15313">
                  <c:v>5.9464609644599999</c:v>
                </c:pt>
                <c:pt idx="15314">
                  <c:v>5.96395757197</c:v>
                </c:pt>
                <c:pt idx="15315">
                  <c:v>5.97410519588</c:v>
                </c:pt>
                <c:pt idx="15316">
                  <c:v>6.2164689156400001</c:v>
                </c:pt>
                <c:pt idx="15317">
                  <c:v>6.0966500774399996</c:v>
                </c:pt>
                <c:pt idx="15318">
                  <c:v>5.7013918398600003</c:v>
                </c:pt>
                <c:pt idx="15319">
                  <c:v>5.9675370974900002</c:v>
                </c:pt>
                <c:pt idx="15320">
                  <c:v>5.6735695533800001</c:v>
                </c:pt>
                <c:pt idx="15321">
                  <c:v>5.6399018447999998</c:v>
                </c:pt>
                <c:pt idx="15322">
                  <c:v>5.71711895399</c:v>
                </c:pt>
                <c:pt idx="15323">
                  <c:v>5.9569947758500001</c:v>
                </c:pt>
                <c:pt idx="15324">
                  <c:v>5.7635384497000004</c:v>
                </c:pt>
                <c:pt idx="15325">
                  <c:v>5.6351306287299998</c:v>
                </c:pt>
                <c:pt idx="15326">
                  <c:v>5.7660422598699999</c:v>
                </c:pt>
                <c:pt idx="15327">
                  <c:v>5.6909165959900001</c:v>
                </c:pt>
                <c:pt idx="15328">
                  <c:v>6.0091211802300002</c:v>
                </c:pt>
                <c:pt idx="15329">
                  <c:v>5.8205647898999997</c:v>
                </c:pt>
                <c:pt idx="15330">
                  <c:v>6.0034989847000002</c:v>
                </c:pt>
                <c:pt idx="15331">
                  <c:v>6.1608497416199999</c:v>
                </c:pt>
                <c:pt idx="15332">
                  <c:v>5.8707040726999997</c:v>
                </c:pt>
                <c:pt idx="15333">
                  <c:v>5.6433013793700004</c:v>
                </c:pt>
                <c:pt idx="15334">
                  <c:v>6.0619305687700002</c:v>
                </c:pt>
                <c:pt idx="15335">
                  <c:v>6.2427760047499996</c:v>
                </c:pt>
                <c:pt idx="15336">
                  <c:v>5.8506097812800002</c:v>
                </c:pt>
                <c:pt idx="15337">
                  <c:v>6.1052992129600003</c:v>
                </c:pt>
                <c:pt idx="15338">
                  <c:v>6.17729725501</c:v>
                </c:pt>
                <c:pt idx="15339">
                  <c:v>5.7792644687000001</c:v>
                </c:pt>
                <c:pt idx="15340">
                  <c:v>5.6615674050300004</c:v>
                </c:pt>
                <c:pt idx="15341">
                  <c:v>5.8702150767000001</c:v>
                </c:pt>
                <c:pt idx="15342">
                  <c:v>5.81337110668</c:v>
                </c:pt>
                <c:pt idx="15343">
                  <c:v>6.1545153481300003</c:v>
                </c:pt>
                <c:pt idx="15344">
                  <c:v>6.0734092042199999</c:v>
                </c:pt>
                <c:pt idx="15345">
                  <c:v>6.3021819838399997</c:v>
                </c:pt>
                <c:pt idx="15346">
                  <c:v>5.9729690237600002</c:v>
                </c:pt>
                <c:pt idx="15347">
                  <c:v>5.8360430498499998</c:v>
                </c:pt>
                <c:pt idx="15348">
                  <c:v>6.0541642470700001</c:v>
                </c:pt>
                <c:pt idx="15349">
                  <c:v>6.1936453676500003</c:v>
                </c:pt>
                <c:pt idx="15350">
                  <c:v>5.6326165711699998</c:v>
                </c:pt>
                <c:pt idx="15351">
                  <c:v>5.7245471493600002</c:v>
                </c:pt>
                <c:pt idx="15352">
                  <c:v>5.7510252804500004</c:v>
                </c:pt>
                <c:pt idx="15353">
                  <c:v>6.0864755968699997</c:v>
                </c:pt>
                <c:pt idx="15354">
                  <c:v>6.0404817079199997</c:v>
                </c:pt>
                <c:pt idx="15355">
                  <c:v>5.6924998456799996</c:v>
                </c:pt>
                <c:pt idx="15356">
                  <c:v>6.1695006496099998</c:v>
                </c:pt>
                <c:pt idx="15357">
                  <c:v>5.6735695533800001</c:v>
                </c:pt>
                <c:pt idx="15358">
                  <c:v>6.2511818459099997</c:v>
                </c:pt>
                <c:pt idx="15359">
                  <c:v>5.6924998456799996</c:v>
                </c:pt>
                <c:pt idx="15360">
                  <c:v>6.0734092042199999</c:v>
                </c:pt>
                <c:pt idx="15361">
                  <c:v>5.7308594577000003</c:v>
                </c:pt>
                <c:pt idx="15362">
                  <c:v>6.0253529306600004</c:v>
                </c:pt>
                <c:pt idx="15363">
                  <c:v>5.6444760975600001</c:v>
                </c:pt>
                <c:pt idx="15364">
                  <c:v>5.76572264155</c:v>
                </c:pt>
                <c:pt idx="15365">
                  <c:v>6.1983456345099999</c:v>
                </c:pt>
                <c:pt idx="15366">
                  <c:v>6.2117026529099997</c:v>
                </c:pt>
                <c:pt idx="15367">
                  <c:v>6.2697596728500002</c:v>
                </c:pt>
                <c:pt idx="15368">
                  <c:v>5.7809884825399998</c:v>
                </c:pt>
                <c:pt idx="15369">
                  <c:v>5.9445524654900002</c:v>
                </c:pt>
                <c:pt idx="15370">
                  <c:v>5.78786545051</c:v>
                </c:pt>
                <c:pt idx="15371">
                  <c:v>5.6679443682699997</c:v>
                </c:pt>
                <c:pt idx="15372">
                  <c:v>5.65912452253</c:v>
                </c:pt>
                <c:pt idx="15373">
                  <c:v>5.8598228450800001</c:v>
                </c:pt>
                <c:pt idx="15374">
                  <c:v>5.70482979239</c:v>
                </c:pt>
                <c:pt idx="15375">
                  <c:v>6.0667507713299997</c:v>
                </c:pt>
                <c:pt idx="15376">
                  <c:v>6.0931359097</c:v>
                </c:pt>
                <c:pt idx="15377">
                  <c:v>5.9175759871700002</c:v>
                </c:pt>
                <c:pt idx="15378">
                  <c:v>5.7287356096400002</c:v>
                </c:pt>
                <c:pt idx="15379">
                  <c:v>5.7044054429799997</c:v>
                </c:pt>
                <c:pt idx="15380">
                  <c:v>6.11035955976</c:v>
                </c:pt>
                <c:pt idx="15381">
                  <c:v>6.1089566636899999</c:v>
                </c:pt>
                <c:pt idx="15382">
                  <c:v>6.2530597911500001</c:v>
                </c:pt>
                <c:pt idx="15383">
                  <c:v>5.8545689095400002</c:v>
                </c:pt>
                <c:pt idx="15384">
                  <c:v>5.8585659913699999</c:v>
                </c:pt>
                <c:pt idx="15385">
                  <c:v>5.85388253128</c:v>
                </c:pt>
                <c:pt idx="15386">
                  <c:v>6.1796868380900003</c:v>
                </c:pt>
                <c:pt idx="15387">
                  <c:v>5.7890021737300001</c:v>
                </c:pt>
                <c:pt idx="15388">
                  <c:v>5.7193056121400003</c:v>
                </c:pt>
                <c:pt idx="15389">
                  <c:v>5.8569279307100004</c:v>
                </c:pt>
                <c:pt idx="15390">
                  <c:v>6.1999757018699997</c:v>
                </c:pt>
                <c:pt idx="15391">
                  <c:v>5.9739510883999998</c:v>
                </c:pt>
                <c:pt idx="15392">
                  <c:v>5.6735695533800001</c:v>
                </c:pt>
                <c:pt idx="15393">
                  <c:v>6.1493184586899998</c:v>
                </c:pt>
                <c:pt idx="15394">
                  <c:v>6.0066032037000001</c:v>
                </c:pt>
                <c:pt idx="15395">
                  <c:v>6.0830436850199998</c:v>
                </c:pt>
                <c:pt idx="15396">
                  <c:v>5.7672347249599998</c:v>
                </c:pt>
                <c:pt idx="15397">
                  <c:v>6.0997609221599998</c:v>
                </c:pt>
                <c:pt idx="15398">
                  <c:v>6.2796591317699999</c:v>
                </c:pt>
                <c:pt idx="15399">
                  <c:v>5.62648008682</c:v>
                </c:pt>
                <c:pt idx="15400">
                  <c:v>6.2337085915000001</c:v>
                </c:pt>
                <c:pt idx="15401">
                  <c:v>5.6519609100399997</c:v>
                </c:pt>
                <c:pt idx="15402">
                  <c:v>5.98221864848</c:v>
                </c:pt>
                <c:pt idx="15403">
                  <c:v>6.0621629856199997</c:v>
                </c:pt>
                <c:pt idx="15404">
                  <c:v>5.8411960834299999</c:v>
                </c:pt>
                <c:pt idx="15405">
                  <c:v>5.7971947218400004</c:v>
                </c:pt>
                <c:pt idx="15406">
                  <c:v>6.1148406705299996</c:v>
                </c:pt>
                <c:pt idx="15407">
                  <c:v>5.8085247066900001</c:v>
                </c:pt>
                <c:pt idx="15408">
                  <c:v>5.8508247233499997</c:v>
                </c:pt>
                <c:pt idx="15409">
                  <c:v>6.2343396271799998</c:v>
                </c:pt>
                <c:pt idx="15410">
                  <c:v>6.0721247719300004</c:v>
                </c:pt>
                <c:pt idx="15411">
                  <c:v>6.0728687604899996</c:v>
                </c:pt>
                <c:pt idx="15412">
                  <c:v>5.6282924885899996</c:v>
                </c:pt>
                <c:pt idx="15413">
                  <c:v>6.0975453121000003</c:v>
                </c:pt>
                <c:pt idx="15414">
                  <c:v>5.7703275858699996</c:v>
                </c:pt>
                <c:pt idx="15415">
                  <c:v>5.6333237787800003</c:v>
                </c:pt>
                <c:pt idx="15416">
                  <c:v>5.8905453850900003</c:v>
                </c:pt>
                <c:pt idx="15417">
                  <c:v>5.7760101884199999</c:v>
                </c:pt>
                <c:pt idx="15418">
                  <c:v>5.70016882017</c:v>
                </c:pt>
                <c:pt idx="15419">
                  <c:v>5.66915714744</c:v>
                </c:pt>
                <c:pt idx="15420">
                  <c:v>5.6486072067000004</c:v>
                </c:pt>
                <c:pt idx="15421">
                  <c:v>6.0235638335299999</c:v>
                </c:pt>
                <c:pt idx="15422">
                  <c:v>5.8968768421200002</c:v>
                </c:pt>
                <c:pt idx="15423">
                  <c:v>5.7178739226599999</c:v>
                </c:pt>
                <c:pt idx="15424">
                  <c:v>5.7150469416599998</c:v>
                </c:pt>
                <c:pt idx="15425">
                  <c:v>5.8103691030100002</c:v>
                </c:pt>
                <c:pt idx="15426">
                  <c:v>5.6286134302299997</c:v>
                </c:pt>
                <c:pt idx="15427">
                  <c:v>5.8864440775600002</c:v>
                </c:pt>
                <c:pt idx="15428">
                  <c:v>6.1769800670599997</c:v>
                </c:pt>
                <c:pt idx="15429">
                  <c:v>6.2827261402500003</c:v>
                </c:pt>
                <c:pt idx="15430">
                  <c:v>5.7757599764599998</c:v>
                </c:pt>
                <c:pt idx="15431">
                  <c:v>5.7247952639799999</c:v>
                </c:pt>
                <c:pt idx="15432">
                  <c:v>6.2306988960699998</c:v>
                </c:pt>
                <c:pt idx="15433">
                  <c:v>5.66260388222</c:v>
                </c:pt>
                <c:pt idx="15434">
                  <c:v>5.8262193841999999</c:v>
                </c:pt>
                <c:pt idx="15435">
                  <c:v>5.9040799062699998</c:v>
                </c:pt>
                <c:pt idx="15436">
                  <c:v>5.8319436467600001</c:v>
                </c:pt>
                <c:pt idx="15437">
                  <c:v>5.8797716699400002</c:v>
                </c:pt>
                <c:pt idx="15438">
                  <c:v>5.8178312423999996</c:v>
                </c:pt>
                <c:pt idx="15439">
                  <c:v>6.0413514881500001</c:v>
                </c:pt>
                <c:pt idx="15440">
                  <c:v>5.7429279311099997</c:v>
                </c:pt>
                <c:pt idx="15441">
                  <c:v>5.8656313116499996</c:v>
                </c:pt>
                <c:pt idx="15442">
                  <c:v>6.1611609565299998</c:v>
                </c:pt>
                <c:pt idx="15443">
                  <c:v>5.8834928482000004</c:v>
                </c:pt>
                <c:pt idx="15444">
                  <c:v>5.6538510797399999</c:v>
                </c:pt>
                <c:pt idx="15445">
                  <c:v>5.8972384733799998</c:v>
                </c:pt>
                <c:pt idx="15446">
                  <c:v>5.9569947758500001</c:v>
                </c:pt>
                <c:pt idx="15447">
                  <c:v>5.9975879735099999</c:v>
                </c:pt>
                <c:pt idx="15448">
                  <c:v>6.24554558128</c:v>
                </c:pt>
                <c:pt idx="15449">
                  <c:v>5.68384443291</c:v>
                </c:pt>
                <c:pt idx="15450">
                  <c:v>6.1356803528299997</c:v>
                </c:pt>
                <c:pt idx="15451">
                  <c:v>5.7299242805299997</c:v>
                </c:pt>
                <c:pt idx="15452">
                  <c:v>6.0830436850199998</c:v>
                </c:pt>
                <c:pt idx="15453">
                  <c:v>6.1876349415899998</c:v>
                </c:pt>
                <c:pt idx="15454">
                  <c:v>6.0805985110999998</c:v>
                </c:pt>
                <c:pt idx="15455">
                  <c:v>5.9318565598799999</c:v>
                </c:pt>
                <c:pt idx="15456">
                  <c:v>5.6313647447499999</c:v>
                </c:pt>
                <c:pt idx="15457">
                  <c:v>5.8569279307100004</c:v>
                </c:pt>
                <c:pt idx="15458">
                  <c:v>6.0644173478800001</c:v>
                </c:pt>
                <c:pt idx="15459">
                  <c:v>5.7939676776000004</c:v>
                </c:pt>
                <c:pt idx="15460">
                  <c:v>6.1999757018699997</c:v>
                </c:pt>
                <c:pt idx="15461">
                  <c:v>6.1999625955499997</c:v>
                </c:pt>
                <c:pt idx="15462">
                  <c:v>5.6279099941900004</c:v>
                </c:pt>
                <c:pt idx="15463">
                  <c:v>5.9940968352399997</c:v>
                </c:pt>
                <c:pt idx="15464">
                  <c:v>6.2276990807399999</c:v>
                </c:pt>
                <c:pt idx="15465">
                  <c:v>5.7036165706400004</c:v>
                </c:pt>
                <c:pt idx="15466">
                  <c:v>6.1146287364000003</c:v>
                </c:pt>
                <c:pt idx="15467">
                  <c:v>5.86122837978</c:v>
                </c:pt>
                <c:pt idx="15468">
                  <c:v>5.6579619453800003</c:v>
                </c:pt>
                <c:pt idx="15469">
                  <c:v>6.0266160451099999</c:v>
                </c:pt>
                <c:pt idx="15470">
                  <c:v>5.6812824576900001</c:v>
                </c:pt>
                <c:pt idx="15471">
                  <c:v>5.7883971469300004</c:v>
                </c:pt>
                <c:pt idx="15472">
                  <c:v>5.9040799062699998</c:v>
                </c:pt>
                <c:pt idx="15473">
                  <c:v>6.2447746000000004</c:v>
                </c:pt>
                <c:pt idx="15474">
                  <c:v>5.9445524654900002</c:v>
                </c:pt>
                <c:pt idx="15475">
                  <c:v>6.0805985110999998</c:v>
                </c:pt>
                <c:pt idx="15476">
                  <c:v>5.8773607553799998</c:v>
                </c:pt>
                <c:pt idx="15477">
                  <c:v>6.0297730900399999</c:v>
                </c:pt>
                <c:pt idx="15478">
                  <c:v>5.8056053156900003</c:v>
                </c:pt>
                <c:pt idx="15479">
                  <c:v>5.6313647447499999</c:v>
                </c:pt>
                <c:pt idx="15480">
                  <c:v>6.0649197308999998</c:v>
                </c:pt>
                <c:pt idx="15481">
                  <c:v>5.6994770769500001</c:v>
                </c:pt>
                <c:pt idx="15482">
                  <c:v>5.88529432213</c:v>
                </c:pt>
                <c:pt idx="15483">
                  <c:v>6.0468774457699999</c:v>
                </c:pt>
                <c:pt idx="15484">
                  <c:v>5.8773607553799998</c:v>
                </c:pt>
                <c:pt idx="15485">
                  <c:v>6.0346394518900004</c:v>
                </c:pt>
                <c:pt idx="15486">
                  <c:v>6.1181656659400003</c:v>
                </c:pt>
                <c:pt idx="15487">
                  <c:v>6.2125238311800004</c:v>
                </c:pt>
                <c:pt idx="15488">
                  <c:v>6.1737659737800001</c:v>
                </c:pt>
                <c:pt idx="15489">
                  <c:v>5.6561282042599998</c:v>
                </c:pt>
                <c:pt idx="15490">
                  <c:v>6.0040326518200002</c:v>
                </c:pt>
                <c:pt idx="15491">
                  <c:v>6.0474218946100002</c:v>
                </c:pt>
                <c:pt idx="15492">
                  <c:v>6.2952902784999996</c:v>
                </c:pt>
                <c:pt idx="15493">
                  <c:v>5.76572264155</c:v>
                </c:pt>
                <c:pt idx="15494">
                  <c:v>5.8118158442799999</c:v>
                </c:pt>
                <c:pt idx="15495">
                  <c:v>6.2160436286899996</c:v>
                </c:pt>
                <c:pt idx="15496">
                  <c:v>5.8732903456600001</c:v>
                </c:pt>
                <c:pt idx="15497">
                  <c:v>5.7389078220499998</c:v>
                </c:pt>
                <c:pt idx="15498">
                  <c:v>5.8430698891799997</c:v>
                </c:pt>
                <c:pt idx="15499">
                  <c:v>6.0508000927100003</c:v>
                </c:pt>
                <c:pt idx="15500">
                  <c:v>5.7033325453800003</c:v>
                </c:pt>
                <c:pt idx="15501">
                  <c:v>5.8136447535700002</c:v>
                </c:pt>
                <c:pt idx="15502">
                  <c:v>5.9198333738100004</c:v>
                </c:pt>
                <c:pt idx="15503">
                  <c:v>6.2533497033199996</c:v>
                </c:pt>
                <c:pt idx="15504">
                  <c:v>6.2168888752599996</c:v>
                </c:pt>
                <c:pt idx="15505">
                  <c:v>5.7134836364900004</c:v>
                </c:pt>
                <c:pt idx="15506">
                  <c:v>6.1973663737500004</c:v>
                </c:pt>
                <c:pt idx="15507">
                  <c:v>5.7649398743100004</c:v>
                </c:pt>
                <c:pt idx="15508">
                  <c:v>5.8545689095400002</c:v>
                </c:pt>
                <c:pt idx="15509">
                  <c:v>6.0978411104100001</c:v>
                </c:pt>
                <c:pt idx="15510">
                  <c:v>5.6890359903999999</c:v>
                </c:pt>
                <c:pt idx="15511">
                  <c:v>5.8212792783599996</c:v>
                </c:pt>
                <c:pt idx="15512">
                  <c:v>6.27397473046</c:v>
                </c:pt>
                <c:pt idx="15513">
                  <c:v>6.2404486302700004</c:v>
                </c:pt>
                <c:pt idx="15514">
                  <c:v>5.9965398296299997</c:v>
                </c:pt>
                <c:pt idx="15515">
                  <c:v>5.7547774400599998</c:v>
                </c:pt>
                <c:pt idx="15516">
                  <c:v>6.2168888752599996</c:v>
                </c:pt>
                <c:pt idx="15517">
                  <c:v>5.70482979239</c:v>
                </c:pt>
                <c:pt idx="15518">
                  <c:v>6.0811340296500003</c:v>
                </c:pt>
                <c:pt idx="15519">
                  <c:v>5.8843296524599999</c:v>
                </c:pt>
                <c:pt idx="15520">
                  <c:v>6.0346394518900004</c:v>
                </c:pt>
                <c:pt idx="15521">
                  <c:v>5.6486072067000004</c:v>
                </c:pt>
                <c:pt idx="15522">
                  <c:v>6.1392341511600002</c:v>
                </c:pt>
                <c:pt idx="15523">
                  <c:v>5.8117926731200003</c:v>
                </c:pt>
                <c:pt idx="15524">
                  <c:v>6.2201291445800004</c:v>
                </c:pt>
                <c:pt idx="15525">
                  <c:v>5.86122837978</c:v>
                </c:pt>
                <c:pt idx="15526">
                  <c:v>5.96395757197</c:v>
                </c:pt>
                <c:pt idx="15527">
                  <c:v>5.6589269018500001</c:v>
                </c:pt>
                <c:pt idx="15528">
                  <c:v>5.9243362377000004</c:v>
                </c:pt>
                <c:pt idx="15529">
                  <c:v>5.6682733179299998</c:v>
                </c:pt>
                <c:pt idx="15530">
                  <c:v>5.88370511899</c:v>
                </c:pt>
                <c:pt idx="15531">
                  <c:v>5.6417547375000003</c:v>
                </c:pt>
                <c:pt idx="15532">
                  <c:v>6.0483381107599996</c:v>
                </c:pt>
                <c:pt idx="15533">
                  <c:v>6.2071432226200001</c:v>
                </c:pt>
                <c:pt idx="15534">
                  <c:v>5.8740451916399996</c:v>
                </c:pt>
                <c:pt idx="15535">
                  <c:v>5.6347524977000001</c:v>
                </c:pt>
                <c:pt idx="15536">
                  <c:v>6.2647754706800001</c:v>
                </c:pt>
                <c:pt idx="15537">
                  <c:v>6.2980275020200001</c:v>
                </c:pt>
                <c:pt idx="15538">
                  <c:v>5.7910982178400001</c:v>
                </c:pt>
                <c:pt idx="15539">
                  <c:v>6.0474218946100002</c:v>
                </c:pt>
                <c:pt idx="15540">
                  <c:v>5.6579619453800003</c:v>
                </c:pt>
                <c:pt idx="15541">
                  <c:v>5.70482979239</c:v>
                </c:pt>
                <c:pt idx="15542">
                  <c:v>6.0539443667399997</c:v>
                </c:pt>
                <c:pt idx="15543">
                  <c:v>5.6589269018500001</c:v>
                </c:pt>
                <c:pt idx="15544">
                  <c:v>5.70482979239</c:v>
                </c:pt>
                <c:pt idx="15545">
                  <c:v>5.7085741750999999</c:v>
                </c:pt>
                <c:pt idx="15546">
                  <c:v>6.0507676913699999</c:v>
                </c:pt>
                <c:pt idx="15547">
                  <c:v>5.7362708836599996</c:v>
                </c:pt>
                <c:pt idx="15548">
                  <c:v>6.0925124804899999</c:v>
                </c:pt>
                <c:pt idx="15549">
                  <c:v>6.2441717635899998</c:v>
                </c:pt>
                <c:pt idx="15550">
                  <c:v>5.7085741750999999</c:v>
                </c:pt>
                <c:pt idx="15551">
                  <c:v>5.9817557623499997</c:v>
                </c:pt>
                <c:pt idx="15552">
                  <c:v>5.8864440775600002</c:v>
                </c:pt>
                <c:pt idx="15553">
                  <c:v>5.8067502747799997</c:v>
                </c:pt>
                <c:pt idx="15554">
                  <c:v>5.6589269018500001</c:v>
                </c:pt>
                <c:pt idx="15555">
                  <c:v>6.2674137303700004</c:v>
                </c:pt>
                <c:pt idx="15556">
                  <c:v>6.1479339096499999</c:v>
                </c:pt>
                <c:pt idx="15557">
                  <c:v>5.74505640869</c:v>
                </c:pt>
                <c:pt idx="15558">
                  <c:v>5.8981533217999997</c:v>
                </c:pt>
                <c:pt idx="15559">
                  <c:v>5.6670741729599996</c:v>
                </c:pt>
                <c:pt idx="15560">
                  <c:v>5.78662370179</c:v>
                </c:pt>
                <c:pt idx="15561">
                  <c:v>5.6530102111499998</c:v>
                </c:pt>
                <c:pt idx="15562">
                  <c:v>6.0926714976799996</c:v>
                </c:pt>
                <c:pt idx="15563">
                  <c:v>5.93558324379</c:v>
                </c:pt>
                <c:pt idx="15564">
                  <c:v>5.6615674050300004</c:v>
                </c:pt>
                <c:pt idx="15565">
                  <c:v>6.1419386723400002</c:v>
                </c:pt>
                <c:pt idx="15566">
                  <c:v>5.8294922796400002</c:v>
                </c:pt>
                <c:pt idx="15567">
                  <c:v>5.9675370974900002</c:v>
                </c:pt>
                <c:pt idx="15568">
                  <c:v>5.8939539895599999</c:v>
                </c:pt>
                <c:pt idx="15569">
                  <c:v>6.0614750619600004</c:v>
                </c:pt>
                <c:pt idx="15570">
                  <c:v>6.2796591317699999</c:v>
                </c:pt>
                <c:pt idx="15571">
                  <c:v>5.8384820629699998</c:v>
                </c:pt>
                <c:pt idx="15572">
                  <c:v>5.9318565598799999</c:v>
                </c:pt>
                <c:pt idx="15573">
                  <c:v>5.6862892350600003</c:v>
                </c:pt>
                <c:pt idx="15574">
                  <c:v>5.8585659913699999</c:v>
                </c:pt>
                <c:pt idx="15575">
                  <c:v>6.0889166800199996</c:v>
                </c:pt>
                <c:pt idx="15576">
                  <c:v>5.8791296702800002</c:v>
                </c:pt>
                <c:pt idx="15577">
                  <c:v>5.7384185890500001</c:v>
                </c:pt>
                <c:pt idx="15578">
                  <c:v>5.6590249316200003</c:v>
                </c:pt>
                <c:pt idx="15579">
                  <c:v>6.1914937753499997</c:v>
                </c:pt>
                <c:pt idx="15580">
                  <c:v>6.0474218946100002</c:v>
                </c:pt>
                <c:pt idx="15581">
                  <c:v>5.7580782608699996</c:v>
                </c:pt>
                <c:pt idx="15582">
                  <c:v>5.65065343845</c:v>
                </c:pt>
                <c:pt idx="15583">
                  <c:v>6.20530463426</c:v>
                </c:pt>
                <c:pt idx="15584">
                  <c:v>5.7150469416599998</c:v>
                </c:pt>
                <c:pt idx="15585">
                  <c:v>5.7312847334299999</c:v>
                </c:pt>
                <c:pt idx="15586">
                  <c:v>6.2647754706800001</c:v>
                </c:pt>
                <c:pt idx="15587">
                  <c:v>5.7134836364900004</c:v>
                </c:pt>
                <c:pt idx="15588">
                  <c:v>5.66915714744</c:v>
                </c:pt>
                <c:pt idx="15589">
                  <c:v>5.9386820382499996</c:v>
                </c:pt>
                <c:pt idx="15590">
                  <c:v>6.2998220295299996</c:v>
                </c:pt>
                <c:pt idx="15591">
                  <c:v>6.0680062662200003</c:v>
                </c:pt>
                <c:pt idx="15592">
                  <c:v>5.892384066</c:v>
                </c:pt>
                <c:pt idx="15593">
                  <c:v>6.0739820049400004</c:v>
                </c:pt>
                <c:pt idx="15594">
                  <c:v>5.7571047749700002</c:v>
                </c:pt>
                <c:pt idx="15595">
                  <c:v>6.0485054349</c:v>
                </c:pt>
                <c:pt idx="15596">
                  <c:v>6.0034989847000002</c:v>
                </c:pt>
                <c:pt idx="15597">
                  <c:v>5.6773785739399996</c:v>
                </c:pt>
                <c:pt idx="15598">
                  <c:v>5.6757666679699996</c:v>
                </c:pt>
                <c:pt idx="15599">
                  <c:v>6.1756169994999999</c:v>
                </c:pt>
                <c:pt idx="15600">
                  <c:v>6.2053861260699996</c:v>
                </c:pt>
                <c:pt idx="15601">
                  <c:v>5.87560549156</c:v>
                </c:pt>
                <c:pt idx="15602">
                  <c:v>6.0652091979899998</c:v>
                </c:pt>
                <c:pt idx="15603">
                  <c:v>6.2730080280099996</c:v>
                </c:pt>
                <c:pt idx="15604">
                  <c:v>5.7958873201200003</c:v>
                </c:pt>
                <c:pt idx="15605">
                  <c:v>6.0864755968699997</c:v>
                </c:pt>
                <c:pt idx="15606">
                  <c:v>5.6735695533800001</c:v>
                </c:pt>
                <c:pt idx="15607">
                  <c:v>5.7178739226599999</c:v>
                </c:pt>
                <c:pt idx="15608">
                  <c:v>6.2212640876599998</c:v>
                </c:pt>
                <c:pt idx="15609">
                  <c:v>6.0178947578499997</c:v>
                </c:pt>
                <c:pt idx="15610">
                  <c:v>5.7586888350200001</c:v>
                </c:pt>
                <c:pt idx="15611">
                  <c:v>6.1203156358299999</c:v>
                </c:pt>
                <c:pt idx="15612">
                  <c:v>5.9166247454600001</c:v>
                </c:pt>
                <c:pt idx="15613">
                  <c:v>6.0235638335299999</c:v>
                </c:pt>
                <c:pt idx="15614">
                  <c:v>6.2168336033299996</c:v>
                </c:pt>
                <c:pt idx="15615">
                  <c:v>6.08649060754</c:v>
                </c:pt>
                <c:pt idx="15616">
                  <c:v>6.0262349838700002</c:v>
                </c:pt>
                <c:pt idx="15617">
                  <c:v>6.0764358310400004</c:v>
                </c:pt>
                <c:pt idx="15618">
                  <c:v>5.9587913282800002</c:v>
                </c:pt>
                <c:pt idx="15619">
                  <c:v>6.1784595955999997</c:v>
                </c:pt>
                <c:pt idx="15620">
                  <c:v>6.0281016980000004</c:v>
                </c:pt>
                <c:pt idx="15621">
                  <c:v>5.7005997558999999</c:v>
                </c:pt>
                <c:pt idx="15622">
                  <c:v>6.0517371959700004</c:v>
                </c:pt>
                <c:pt idx="15623">
                  <c:v>5.7245047907300002</c:v>
                </c:pt>
                <c:pt idx="15624">
                  <c:v>5.9872502253900004</c:v>
                </c:pt>
                <c:pt idx="15625">
                  <c:v>5.81719742766</c:v>
                </c:pt>
                <c:pt idx="15626">
                  <c:v>5.8722095565899997</c:v>
                </c:pt>
                <c:pt idx="15627">
                  <c:v>5.9298897292000001</c:v>
                </c:pt>
                <c:pt idx="15628">
                  <c:v>5.7059088929300001</c:v>
                </c:pt>
                <c:pt idx="15629">
                  <c:v>5.7620784359900004</c:v>
                </c:pt>
                <c:pt idx="15630">
                  <c:v>5.6735695533800001</c:v>
                </c:pt>
                <c:pt idx="15631">
                  <c:v>5.7020594947600003</c:v>
                </c:pt>
                <c:pt idx="15632">
                  <c:v>5.9175759871700002</c:v>
                </c:pt>
                <c:pt idx="15633">
                  <c:v>5.8968768421200002</c:v>
                </c:pt>
                <c:pt idx="15634">
                  <c:v>6.1207569409699998</c:v>
                </c:pt>
                <c:pt idx="15635">
                  <c:v>5.7383406149900003</c:v>
                </c:pt>
                <c:pt idx="15636">
                  <c:v>5.7245471493600002</c:v>
                </c:pt>
                <c:pt idx="15637">
                  <c:v>5.8791296702800002</c:v>
                </c:pt>
                <c:pt idx="15638">
                  <c:v>6.1119835117800001</c:v>
                </c:pt>
                <c:pt idx="15639">
                  <c:v>5.7282204087100004</c:v>
                </c:pt>
                <c:pt idx="15640">
                  <c:v>6.1181656659400003</c:v>
                </c:pt>
                <c:pt idx="15641">
                  <c:v>5.9523638112199997</c:v>
                </c:pt>
                <c:pt idx="15642">
                  <c:v>6.2135401042099998</c:v>
                </c:pt>
                <c:pt idx="15643">
                  <c:v>6.0705790508000002</c:v>
                </c:pt>
                <c:pt idx="15644">
                  <c:v>5.7691341288700002</c:v>
                </c:pt>
                <c:pt idx="15645">
                  <c:v>5.7389078220499998</c:v>
                </c:pt>
                <c:pt idx="15646">
                  <c:v>5.9726623168900002</c:v>
                </c:pt>
                <c:pt idx="15647">
                  <c:v>5.8146353715999997</c:v>
                </c:pt>
                <c:pt idx="15648">
                  <c:v>6.01478092246</c:v>
                </c:pt>
                <c:pt idx="15649">
                  <c:v>6.0517371959700004</c:v>
                </c:pt>
                <c:pt idx="15650">
                  <c:v>6.0624064729500002</c:v>
                </c:pt>
                <c:pt idx="15651">
                  <c:v>6.2998220295299996</c:v>
                </c:pt>
                <c:pt idx="15652">
                  <c:v>5.9211320485299996</c:v>
                </c:pt>
                <c:pt idx="15653">
                  <c:v>6.1639388368999999</c:v>
                </c:pt>
                <c:pt idx="15654">
                  <c:v>5.8166508886299999</c:v>
                </c:pt>
                <c:pt idx="15655">
                  <c:v>6.2485474099199996</c:v>
                </c:pt>
                <c:pt idx="15656">
                  <c:v>5.6357583589600004</c:v>
                </c:pt>
                <c:pt idx="15657">
                  <c:v>6.2007474021600002</c:v>
                </c:pt>
                <c:pt idx="15658">
                  <c:v>5.9536235444800001</c:v>
                </c:pt>
                <c:pt idx="15659">
                  <c:v>5.7605633660400004</c:v>
                </c:pt>
                <c:pt idx="15660">
                  <c:v>5.7728220020899998</c:v>
                </c:pt>
                <c:pt idx="15661">
                  <c:v>6.2533497033199996</c:v>
                </c:pt>
                <c:pt idx="15662">
                  <c:v>6.2923493079500004</c:v>
                </c:pt>
                <c:pt idx="15663">
                  <c:v>5.8591994010099997</c:v>
                </c:pt>
                <c:pt idx="15664">
                  <c:v>5.7624816319000001</c:v>
                </c:pt>
                <c:pt idx="15665">
                  <c:v>5.9574864757999997</c:v>
                </c:pt>
                <c:pt idx="15666">
                  <c:v>5.8574139860000001</c:v>
                </c:pt>
                <c:pt idx="15667">
                  <c:v>6.2039015629999996</c:v>
                </c:pt>
                <c:pt idx="15668">
                  <c:v>5.7971947218400004</c:v>
                </c:pt>
                <c:pt idx="15669">
                  <c:v>5.9260848476800003</c:v>
                </c:pt>
                <c:pt idx="15670">
                  <c:v>6.0978885763999999</c:v>
                </c:pt>
                <c:pt idx="15671">
                  <c:v>5.8707040726999997</c:v>
                </c:pt>
                <c:pt idx="15672">
                  <c:v>6.0667507713299997</c:v>
                </c:pt>
                <c:pt idx="15673">
                  <c:v>6.0249630026599998</c:v>
                </c:pt>
                <c:pt idx="15674">
                  <c:v>5.71553359307</c:v>
                </c:pt>
                <c:pt idx="15675">
                  <c:v>6.2300530396699996</c:v>
                </c:pt>
                <c:pt idx="15676">
                  <c:v>6.0166902417000001</c:v>
                </c:pt>
                <c:pt idx="15677">
                  <c:v>6.2300530396699996</c:v>
                </c:pt>
                <c:pt idx="15678">
                  <c:v>5.8571596327900002</c:v>
                </c:pt>
                <c:pt idx="15679">
                  <c:v>5.9718988563200002</c:v>
                </c:pt>
                <c:pt idx="15680">
                  <c:v>6.04835805989</c:v>
                </c:pt>
                <c:pt idx="15681">
                  <c:v>6.3086131918900001</c:v>
                </c:pt>
                <c:pt idx="15682">
                  <c:v>5.9399547745900003</c:v>
                </c:pt>
                <c:pt idx="15683">
                  <c:v>5.8722095565899997</c:v>
                </c:pt>
                <c:pt idx="15684">
                  <c:v>5.7819950074799999</c:v>
                </c:pt>
                <c:pt idx="15685">
                  <c:v>5.9739510883999998</c:v>
                </c:pt>
                <c:pt idx="15686">
                  <c:v>6.1081322495599997</c:v>
                </c:pt>
                <c:pt idx="15687">
                  <c:v>5.7629745048999999</c:v>
                </c:pt>
                <c:pt idx="15688">
                  <c:v>5.8627132587000004</c:v>
                </c:pt>
                <c:pt idx="15689">
                  <c:v>6.1184421975700003</c:v>
                </c:pt>
                <c:pt idx="15690">
                  <c:v>5.6996534068200004</c:v>
                </c:pt>
                <c:pt idx="15691">
                  <c:v>6.0503692500500001</c:v>
                </c:pt>
                <c:pt idx="15692">
                  <c:v>6.1717764956899996</c:v>
                </c:pt>
                <c:pt idx="15693">
                  <c:v>5.8565016065600002</c:v>
                </c:pt>
                <c:pt idx="15694">
                  <c:v>5.9746395464799997</c:v>
                </c:pt>
                <c:pt idx="15695">
                  <c:v>6.0253529306600004</c:v>
                </c:pt>
                <c:pt idx="15696">
                  <c:v>6.20534170004</c:v>
                </c:pt>
                <c:pt idx="15697">
                  <c:v>5.6846800788399996</c:v>
                </c:pt>
                <c:pt idx="15698">
                  <c:v>5.8171566773899999</c:v>
                </c:pt>
                <c:pt idx="15699">
                  <c:v>5.7660422598699999</c:v>
                </c:pt>
                <c:pt idx="15700">
                  <c:v>5.6326165711699998</c:v>
                </c:pt>
                <c:pt idx="15701">
                  <c:v>6.0764358310400004</c:v>
                </c:pt>
                <c:pt idx="15702">
                  <c:v>5.8583072592300001</c:v>
                </c:pt>
                <c:pt idx="15703">
                  <c:v>5.6591980559100001</c:v>
                </c:pt>
                <c:pt idx="15704">
                  <c:v>5.9674445047600004</c:v>
                </c:pt>
                <c:pt idx="15705">
                  <c:v>5.9798991376900004</c:v>
                </c:pt>
                <c:pt idx="15706">
                  <c:v>5.8176143363000001</c:v>
                </c:pt>
                <c:pt idx="15707">
                  <c:v>6.0441876993400001</c:v>
                </c:pt>
                <c:pt idx="15708">
                  <c:v>5.7429279311099997</c:v>
                </c:pt>
                <c:pt idx="15709">
                  <c:v>5.8968269651299998</c:v>
                </c:pt>
                <c:pt idx="15710">
                  <c:v>5.7819950074799999</c:v>
                </c:pt>
                <c:pt idx="15711">
                  <c:v>5.7580782608699996</c:v>
                </c:pt>
                <c:pt idx="15712">
                  <c:v>5.8380059277400003</c:v>
                </c:pt>
                <c:pt idx="15713">
                  <c:v>5.7085741750999999</c:v>
                </c:pt>
                <c:pt idx="15714">
                  <c:v>5.9965398296299997</c:v>
                </c:pt>
                <c:pt idx="15715">
                  <c:v>6.0928512159499997</c:v>
                </c:pt>
                <c:pt idx="15716">
                  <c:v>5.65912452253</c:v>
                </c:pt>
                <c:pt idx="15717">
                  <c:v>5.6644605723200003</c:v>
                </c:pt>
                <c:pt idx="15718">
                  <c:v>5.9203604282300004</c:v>
                </c:pt>
                <c:pt idx="15719">
                  <c:v>5.9099182935199996</c:v>
                </c:pt>
                <c:pt idx="15720">
                  <c:v>6.1800504143400001</c:v>
                </c:pt>
                <c:pt idx="15721">
                  <c:v>5.8083103359799999</c:v>
                </c:pt>
                <c:pt idx="15722">
                  <c:v>5.9783338303200004</c:v>
                </c:pt>
                <c:pt idx="15723">
                  <c:v>6.2826953168399999</c:v>
                </c:pt>
                <c:pt idx="15724">
                  <c:v>5.7890021737300001</c:v>
                </c:pt>
                <c:pt idx="15725">
                  <c:v>5.8598228450800001</c:v>
                </c:pt>
                <c:pt idx="15726">
                  <c:v>5.80954568785</c:v>
                </c:pt>
                <c:pt idx="15727">
                  <c:v>5.6602305339800001</c:v>
                </c:pt>
                <c:pt idx="15728">
                  <c:v>5.7706653127600003</c:v>
                </c:pt>
                <c:pt idx="15729">
                  <c:v>6.0468774457699999</c:v>
                </c:pt>
                <c:pt idx="15730">
                  <c:v>6.0508000927100003</c:v>
                </c:pt>
                <c:pt idx="15731">
                  <c:v>5.8700146669200004</c:v>
                </c:pt>
                <c:pt idx="15732">
                  <c:v>6.0700767573599999</c:v>
                </c:pt>
                <c:pt idx="15733">
                  <c:v>6.1288468150200002</c:v>
                </c:pt>
                <c:pt idx="15734">
                  <c:v>6.0915683919200001</c:v>
                </c:pt>
                <c:pt idx="15735">
                  <c:v>5.91986075272</c:v>
                </c:pt>
                <c:pt idx="15736">
                  <c:v>5.7687026664000003</c:v>
                </c:pt>
                <c:pt idx="15737">
                  <c:v>5.7947162315099998</c:v>
                </c:pt>
                <c:pt idx="15738">
                  <c:v>5.73249569625</c:v>
                </c:pt>
                <c:pt idx="15739">
                  <c:v>6.1058783380400001</c:v>
                </c:pt>
                <c:pt idx="15740">
                  <c:v>6.1355893095900003</c:v>
                </c:pt>
                <c:pt idx="15741">
                  <c:v>5.8797716699400002</c:v>
                </c:pt>
                <c:pt idx="15742">
                  <c:v>5.81747335781</c:v>
                </c:pt>
                <c:pt idx="15743">
                  <c:v>5.6757666679699996</c:v>
                </c:pt>
                <c:pt idx="15744">
                  <c:v>6.2071432226200001</c:v>
                </c:pt>
                <c:pt idx="15745">
                  <c:v>6.0266160451099999</c:v>
                </c:pt>
                <c:pt idx="15746">
                  <c:v>5.9521831187799998</c:v>
                </c:pt>
                <c:pt idx="15747">
                  <c:v>5.7015860259600002</c:v>
                </c:pt>
                <c:pt idx="15748">
                  <c:v>6.0929272944499999</c:v>
                </c:pt>
                <c:pt idx="15749">
                  <c:v>5.9206357214900001</c:v>
                </c:pt>
                <c:pt idx="15750">
                  <c:v>5.6652931419800003</c:v>
                </c:pt>
                <c:pt idx="15751">
                  <c:v>5.7393484414499998</c:v>
                </c:pt>
                <c:pt idx="15752">
                  <c:v>5.8165799934300004</c:v>
                </c:pt>
                <c:pt idx="15753">
                  <c:v>6.2647754706800001</c:v>
                </c:pt>
                <c:pt idx="15754">
                  <c:v>5.6325724381400004</c:v>
                </c:pt>
                <c:pt idx="15755">
                  <c:v>5.9739510883999998</c:v>
                </c:pt>
                <c:pt idx="15756">
                  <c:v>6.0335828530200004</c:v>
                </c:pt>
                <c:pt idx="15757">
                  <c:v>6.1692544188099996</c:v>
                </c:pt>
                <c:pt idx="15758">
                  <c:v>6.1055369664799999</c:v>
                </c:pt>
                <c:pt idx="15759">
                  <c:v>5.9318565598799999</c:v>
                </c:pt>
                <c:pt idx="15760">
                  <c:v>5.7020594947600003</c:v>
                </c:pt>
                <c:pt idx="15761">
                  <c:v>5.9792238909500002</c:v>
                </c:pt>
                <c:pt idx="15762">
                  <c:v>5.8939539895599999</c:v>
                </c:pt>
                <c:pt idx="15763">
                  <c:v>5.7011904685900001</c:v>
                </c:pt>
                <c:pt idx="15764">
                  <c:v>5.8012560014199996</c:v>
                </c:pt>
                <c:pt idx="15765">
                  <c:v>6.2164689156400001</c:v>
                </c:pt>
                <c:pt idx="15766">
                  <c:v>6.1999757018699997</c:v>
                </c:pt>
                <c:pt idx="15767">
                  <c:v>6.0624064729500002</c:v>
                </c:pt>
                <c:pt idx="15768">
                  <c:v>5.6862892350600003</c:v>
                </c:pt>
                <c:pt idx="15769">
                  <c:v>5.7971947218400004</c:v>
                </c:pt>
                <c:pt idx="15770">
                  <c:v>6.1619316839199998</c:v>
                </c:pt>
                <c:pt idx="15771">
                  <c:v>5.67316075931</c:v>
                </c:pt>
                <c:pt idx="15772">
                  <c:v>5.7845912783199998</c:v>
                </c:pt>
                <c:pt idx="15773">
                  <c:v>5.7475564373900001</c:v>
                </c:pt>
                <c:pt idx="15774">
                  <c:v>5.9568231894599997</c:v>
                </c:pt>
                <c:pt idx="15775">
                  <c:v>6.0680062662200003</c:v>
                </c:pt>
                <c:pt idx="15776">
                  <c:v>6.1609181532199999</c:v>
                </c:pt>
                <c:pt idx="15777">
                  <c:v>5.7325601078200004</c:v>
                </c:pt>
                <c:pt idx="15778">
                  <c:v>5.6757666679699996</c:v>
                </c:pt>
                <c:pt idx="15779">
                  <c:v>5.6325724381400004</c:v>
                </c:pt>
                <c:pt idx="15780">
                  <c:v>6.2485474099199996</c:v>
                </c:pt>
                <c:pt idx="15781">
                  <c:v>6.01478092246</c:v>
                </c:pt>
                <c:pt idx="15782">
                  <c:v>5.957174406</c:v>
                </c:pt>
                <c:pt idx="15783">
                  <c:v>5.7325601078200004</c:v>
                </c:pt>
                <c:pt idx="15784">
                  <c:v>5.7126862204900002</c:v>
                </c:pt>
                <c:pt idx="15785">
                  <c:v>6.2427760047499996</c:v>
                </c:pt>
                <c:pt idx="15786">
                  <c:v>5.6325724381400004</c:v>
                </c:pt>
                <c:pt idx="15787">
                  <c:v>6.0705790508000002</c:v>
                </c:pt>
                <c:pt idx="15788">
                  <c:v>5.8171566773899999</c:v>
                </c:pt>
                <c:pt idx="15789">
                  <c:v>6.0864755968699997</c:v>
                </c:pt>
                <c:pt idx="15790">
                  <c:v>6.0811340296500003</c:v>
                </c:pt>
                <c:pt idx="15791">
                  <c:v>5.7689404587600004</c:v>
                </c:pt>
                <c:pt idx="15792">
                  <c:v>5.7640935386200001</c:v>
                </c:pt>
                <c:pt idx="15793">
                  <c:v>6.2890747418700004</c:v>
                </c:pt>
                <c:pt idx="15794">
                  <c:v>5.8752491094700003</c:v>
                </c:pt>
                <c:pt idx="15795">
                  <c:v>6.0346394518900004</c:v>
                </c:pt>
                <c:pt idx="15796">
                  <c:v>6.0834071499400002</c:v>
                </c:pt>
                <c:pt idx="15797">
                  <c:v>5.88370511899</c:v>
                </c:pt>
                <c:pt idx="15798">
                  <c:v>6.1811793842</c:v>
                </c:pt>
                <c:pt idx="15799">
                  <c:v>5.7958873201200003</c:v>
                </c:pt>
                <c:pt idx="15800">
                  <c:v>6.2588784570099998</c:v>
                </c:pt>
                <c:pt idx="15801">
                  <c:v>5.8508247233499997</c:v>
                </c:pt>
                <c:pt idx="15802">
                  <c:v>5.7660422598699999</c:v>
                </c:pt>
                <c:pt idx="15803">
                  <c:v>6.2827261402500003</c:v>
                </c:pt>
                <c:pt idx="15804">
                  <c:v>5.9800933342800002</c:v>
                </c:pt>
                <c:pt idx="15805">
                  <c:v>5.6591980559100001</c:v>
                </c:pt>
                <c:pt idx="15806">
                  <c:v>5.9445524654900002</c:v>
                </c:pt>
                <c:pt idx="15807">
                  <c:v>6.2980275020200001</c:v>
                </c:pt>
                <c:pt idx="15808">
                  <c:v>5.8663875684200004</c:v>
                </c:pt>
                <c:pt idx="15809">
                  <c:v>6.1440311105300003</c:v>
                </c:pt>
                <c:pt idx="15810">
                  <c:v>5.71545173197</c:v>
                </c:pt>
                <c:pt idx="15811">
                  <c:v>6.2410250284100002</c:v>
                </c:pt>
                <c:pt idx="15812">
                  <c:v>5.6351306287299998</c:v>
                </c:pt>
                <c:pt idx="15813">
                  <c:v>6.11121685116</c:v>
                </c:pt>
                <c:pt idx="15814">
                  <c:v>5.7307608404300003</c:v>
                </c:pt>
                <c:pt idx="15815">
                  <c:v>5.8037320827399999</c:v>
                </c:pt>
                <c:pt idx="15816">
                  <c:v>6.1639388368999999</c:v>
                </c:pt>
                <c:pt idx="15817">
                  <c:v>5.7971947218400004</c:v>
                </c:pt>
                <c:pt idx="15818">
                  <c:v>6.2533497033199996</c:v>
                </c:pt>
                <c:pt idx="15819">
                  <c:v>6.2039015629999996</c:v>
                </c:pt>
                <c:pt idx="15820">
                  <c:v>5.8012560014199996</c:v>
                </c:pt>
                <c:pt idx="15821">
                  <c:v>6.0483482639400004</c:v>
                </c:pt>
                <c:pt idx="15822">
                  <c:v>6.1639388368999999</c:v>
                </c:pt>
                <c:pt idx="15823">
                  <c:v>5.6909165959900001</c:v>
                </c:pt>
                <c:pt idx="15824">
                  <c:v>5.7104449749099997</c:v>
                </c:pt>
                <c:pt idx="15825">
                  <c:v>5.7605633660400004</c:v>
                </c:pt>
                <c:pt idx="15826">
                  <c:v>5.97097340905</c:v>
                </c:pt>
                <c:pt idx="15827">
                  <c:v>6.2054711984199997</c:v>
                </c:pt>
                <c:pt idx="15828">
                  <c:v>6.1962017993099998</c:v>
                </c:pt>
                <c:pt idx="15829">
                  <c:v>6.0468774457699999</c:v>
                </c:pt>
                <c:pt idx="15830">
                  <c:v>6.0040326518200002</c:v>
                </c:pt>
                <c:pt idx="15831">
                  <c:v>6.1299270996999997</c:v>
                </c:pt>
                <c:pt idx="15832">
                  <c:v>5.9463283928499999</c:v>
                </c:pt>
                <c:pt idx="15833">
                  <c:v>6.1259349784900001</c:v>
                </c:pt>
                <c:pt idx="15834">
                  <c:v>6.2160436286899996</c:v>
                </c:pt>
                <c:pt idx="15835">
                  <c:v>6.1914937753499997</c:v>
                </c:pt>
                <c:pt idx="15836">
                  <c:v>6.2276990807399999</c:v>
                </c:pt>
                <c:pt idx="15837">
                  <c:v>5.6698518256800003</c:v>
                </c:pt>
                <c:pt idx="15838">
                  <c:v>5.7085741750999999</c:v>
                </c:pt>
                <c:pt idx="15839">
                  <c:v>6.1019519681799999</c:v>
                </c:pt>
                <c:pt idx="15840">
                  <c:v>5.67316075931</c:v>
                </c:pt>
                <c:pt idx="15841">
                  <c:v>5.8850922989500001</c:v>
                </c:pt>
                <c:pt idx="15842">
                  <c:v>6.0205673624999996</c:v>
                </c:pt>
                <c:pt idx="15843">
                  <c:v>5.9536235444800001</c:v>
                </c:pt>
                <c:pt idx="15844">
                  <c:v>6.0468774457699999</c:v>
                </c:pt>
                <c:pt idx="15845">
                  <c:v>6.0601398800600004</c:v>
                </c:pt>
                <c:pt idx="15846">
                  <c:v>5.8053988538099999</c:v>
                </c:pt>
                <c:pt idx="15847">
                  <c:v>5.6529681043200002</c:v>
                </c:pt>
                <c:pt idx="15848">
                  <c:v>5.7706653127600003</c:v>
                </c:pt>
                <c:pt idx="15849">
                  <c:v>6.0503692500500001</c:v>
                </c:pt>
                <c:pt idx="15850">
                  <c:v>6.0300877865100002</c:v>
                </c:pt>
                <c:pt idx="15851">
                  <c:v>6.0346394518900004</c:v>
                </c:pt>
                <c:pt idx="15852">
                  <c:v>6.0483482639400004</c:v>
                </c:pt>
                <c:pt idx="15853">
                  <c:v>6.1715549332900004</c:v>
                </c:pt>
                <c:pt idx="15854">
                  <c:v>5.8083103359799999</c:v>
                </c:pt>
                <c:pt idx="15855">
                  <c:v>5.86122837978</c:v>
                </c:pt>
                <c:pt idx="15856">
                  <c:v>5.6849667398000001</c:v>
                </c:pt>
                <c:pt idx="15857">
                  <c:v>5.8005128522699998</c:v>
                </c:pt>
                <c:pt idx="15858">
                  <c:v>6.2894092703800002</c:v>
                </c:pt>
                <c:pt idx="15859">
                  <c:v>6.2540691768899999</c:v>
                </c:pt>
                <c:pt idx="15860">
                  <c:v>6.0038481146200002</c:v>
                </c:pt>
                <c:pt idx="15861">
                  <c:v>5.6433718514700004</c:v>
                </c:pt>
                <c:pt idx="15862">
                  <c:v>6.2600284754400004</c:v>
                </c:pt>
                <c:pt idx="15863">
                  <c:v>5.7359173558199998</c:v>
                </c:pt>
                <c:pt idx="15864">
                  <c:v>5.7034404835599997</c:v>
                </c:pt>
                <c:pt idx="15865">
                  <c:v>6.0832843869</c:v>
                </c:pt>
                <c:pt idx="15866">
                  <c:v>5.6756646793399996</c:v>
                </c:pt>
                <c:pt idx="15867">
                  <c:v>6.0929272944499999</c:v>
                </c:pt>
                <c:pt idx="15868">
                  <c:v>6.0035409180099997</c:v>
                </c:pt>
                <c:pt idx="15869">
                  <c:v>6.1259012244299997</c:v>
                </c:pt>
                <c:pt idx="15870">
                  <c:v>5.7064682207799997</c:v>
                </c:pt>
                <c:pt idx="15871">
                  <c:v>5.9040799062699998</c:v>
                </c:pt>
                <c:pt idx="15872">
                  <c:v>6.0705790508000002</c:v>
                </c:pt>
                <c:pt idx="15873">
                  <c:v>6.0667507713299997</c:v>
                </c:pt>
                <c:pt idx="15874">
                  <c:v>5.7510252804500004</c:v>
                </c:pt>
                <c:pt idx="15875">
                  <c:v>5.7260581294800001</c:v>
                </c:pt>
                <c:pt idx="15876">
                  <c:v>5.8843296524599999</c:v>
                </c:pt>
                <c:pt idx="15877">
                  <c:v>6.1808131451200001</c:v>
                </c:pt>
                <c:pt idx="15878">
                  <c:v>5.7883971469300004</c:v>
                </c:pt>
                <c:pt idx="15879">
                  <c:v>6.28968763588</c:v>
                </c:pt>
                <c:pt idx="15880">
                  <c:v>5.9817331244899998</c:v>
                </c:pt>
                <c:pt idx="15881">
                  <c:v>6.0771814739899996</c:v>
                </c:pt>
                <c:pt idx="15882">
                  <c:v>5.66181464829</c:v>
                </c:pt>
                <c:pt idx="15883">
                  <c:v>6.0767864142899999</c:v>
                </c:pt>
                <c:pt idx="15884">
                  <c:v>6.0335828530200004</c:v>
                </c:pt>
                <c:pt idx="15885">
                  <c:v>5.8746845211099998</c:v>
                </c:pt>
                <c:pt idx="15886">
                  <c:v>5.8532418343200003</c:v>
                </c:pt>
                <c:pt idx="15887">
                  <c:v>5.9872502253900004</c:v>
                </c:pt>
                <c:pt idx="15888">
                  <c:v>6.1876349415899998</c:v>
                </c:pt>
                <c:pt idx="15889">
                  <c:v>6.2766008111099998</c:v>
                </c:pt>
                <c:pt idx="15890">
                  <c:v>6.1737659737800001</c:v>
                </c:pt>
                <c:pt idx="15891">
                  <c:v>5.8449651991199998</c:v>
                </c:pt>
                <c:pt idx="15892">
                  <c:v>6.0777747502699997</c:v>
                </c:pt>
                <c:pt idx="15893">
                  <c:v>6.1962091379700004</c:v>
                </c:pt>
                <c:pt idx="15894">
                  <c:v>5.6312019952099996</c:v>
                </c:pt>
                <c:pt idx="15895">
                  <c:v>6.1479339096499999</c:v>
                </c:pt>
                <c:pt idx="15896">
                  <c:v>6.0266160451099999</c:v>
                </c:pt>
                <c:pt idx="15897">
                  <c:v>6.0235638335299999</c:v>
                </c:pt>
                <c:pt idx="15898">
                  <c:v>5.7393484414499998</c:v>
                </c:pt>
                <c:pt idx="15899">
                  <c:v>5.8663875684200004</c:v>
                </c:pt>
                <c:pt idx="15900">
                  <c:v>5.7571047749700002</c:v>
                </c:pt>
                <c:pt idx="15901">
                  <c:v>5.7242159924199996</c:v>
                </c:pt>
                <c:pt idx="15902">
                  <c:v>5.7034404835599997</c:v>
                </c:pt>
                <c:pt idx="15903">
                  <c:v>5.8506097812800002</c:v>
                </c:pt>
                <c:pt idx="15904">
                  <c:v>6.0764358310400004</c:v>
                </c:pt>
                <c:pt idx="15905">
                  <c:v>6.3052719805999997</c:v>
                </c:pt>
                <c:pt idx="15906">
                  <c:v>6.1973663737500004</c:v>
                </c:pt>
                <c:pt idx="15907">
                  <c:v>5.6589269018500001</c:v>
                </c:pt>
                <c:pt idx="15908">
                  <c:v>5.6579619453800003</c:v>
                </c:pt>
                <c:pt idx="15909">
                  <c:v>6.2683639836399996</c:v>
                </c:pt>
                <c:pt idx="15910">
                  <c:v>5.7715076315199996</c:v>
                </c:pt>
                <c:pt idx="15911">
                  <c:v>6.0468774457699999</c:v>
                </c:pt>
                <c:pt idx="15912">
                  <c:v>6.0110175884799997</c:v>
                </c:pt>
                <c:pt idx="15913">
                  <c:v>5.9206357214900001</c:v>
                </c:pt>
                <c:pt idx="15914">
                  <c:v>5.7766970461199998</c:v>
                </c:pt>
                <c:pt idx="15915">
                  <c:v>6.2622966439100001</c:v>
                </c:pt>
                <c:pt idx="15916">
                  <c:v>5.6294794742000001</c:v>
                </c:pt>
                <c:pt idx="15917">
                  <c:v>5.8449651991199998</c:v>
                </c:pt>
                <c:pt idx="15918">
                  <c:v>5.8938866361300004</c:v>
                </c:pt>
                <c:pt idx="15919">
                  <c:v>5.7734416339900001</c:v>
                </c:pt>
                <c:pt idx="15920">
                  <c:v>5.6292842948299997</c:v>
                </c:pt>
                <c:pt idx="15921">
                  <c:v>5.7407998365799999</c:v>
                </c:pt>
                <c:pt idx="15922">
                  <c:v>5.8981533217999997</c:v>
                </c:pt>
                <c:pt idx="15923">
                  <c:v>5.8532418343200003</c:v>
                </c:pt>
                <c:pt idx="15924">
                  <c:v>5.9243362377000004</c:v>
                </c:pt>
                <c:pt idx="15925">
                  <c:v>6.2114974965699998</c:v>
                </c:pt>
                <c:pt idx="15926">
                  <c:v>5.7809884825399998</c:v>
                </c:pt>
                <c:pt idx="15927">
                  <c:v>6.0742123998700004</c:v>
                </c:pt>
                <c:pt idx="15928">
                  <c:v>6.2811223305999997</c:v>
                </c:pt>
                <c:pt idx="15929">
                  <c:v>5.7325601078200004</c:v>
                </c:pt>
                <c:pt idx="15930">
                  <c:v>5.8702150767000001</c:v>
                </c:pt>
                <c:pt idx="15931">
                  <c:v>5.7059088929300001</c:v>
                </c:pt>
                <c:pt idx="15932">
                  <c:v>5.9726623168900002</c:v>
                </c:pt>
                <c:pt idx="15933">
                  <c:v>5.892384066</c:v>
                </c:pt>
                <c:pt idx="15934">
                  <c:v>6.0287872687800004</c:v>
                </c:pt>
                <c:pt idx="15935">
                  <c:v>6.2212640876599998</c:v>
                </c:pt>
                <c:pt idx="15936">
                  <c:v>5.7883971469300004</c:v>
                </c:pt>
                <c:pt idx="15937">
                  <c:v>5.7666631266100001</c:v>
                </c:pt>
                <c:pt idx="15938">
                  <c:v>6.1545153481300003</c:v>
                </c:pt>
                <c:pt idx="15939">
                  <c:v>5.8591994010099997</c:v>
                </c:pt>
                <c:pt idx="15940">
                  <c:v>6.0995527476899998</c:v>
                </c:pt>
                <c:pt idx="15941">
                  <c:v>6.2295572364799998</c:v>
                </c:pt>
                <c:pt idx="15942">
                  <c:v>6.0003348778200003</c:v>
                </c:pt>
                <c:pt idx="15943">
                  <c:v>5.6890359903999999</c:v>
                </c:pt>
                <c:pt idx="15944">
                  <c:v>6.0731670957299997</c:v>
                </c:pt>
                <c:pt idx="15945">
                  <c:v>5.67316075931</c:v>
                </c:pt>
                <c:pt idx="15946">
                  <c:v>5.6399018447999998</c:v>
                </c:pt>
                <c:pt idx="15947">
                  <c:v>5.6591980559100001</c:v>
                </c:pt>
                <c:pt idx="15948">
                  <c:v>5.6483407112700004</c:v>
                </c:pt>
                <c:pt idx="15949">
                  <c:v>6.0300877865100002</c:v>
                </c:pt>
                <c:pt idx="15950">
                  <c:v>6.1184421975700003</c:v>
                </c:pt>
                <c:pt idx="15951">
                  <c:v>6.1962091379700004</c:v>
                </c:pt>
                <c:pt idx="15952">
                  <c:v>6.2237895235299998</c:v>
                </c:pt>
                <c:pt idx="15953">
                  <c:v>6.0508000927100003</c:v>
                </c:pt>
                <c:pt idx="15954">
                  <c:v>5.8275325845400001</c:v>
                </c:pt>
                <c:pt idx="15955">
                  <c:v>5.9337287467099999</c:v>
                </c:pt>
                <c:pt idx="15956">
                  <c:v>5.6682733179299998</c:v>
                </c:pt>
                <c:pt idx="15957">
                  <c:v>5.6705156565300001</c:v>
                </c:pt>
                <c:pt idx="15958">
                  <c:v>6.0335828530200004</c:v>
                </c:pt>
                <c:pt idx="15959">
                  <c:v>5.85388253128</c:v>
                </c:pt>
                <c:pt idx="15960">
                  <c:v>5.7975725428200002</c:v>
                </c:pt>
                <c:pt idx="15961">
                  <c:v>5.8972384733799998</c:v>
                </c:pt>
                <c:pt idx="15962">
                  <c:v>6.0280036859199999</c:v>
                </c:pt>
                <c:pt idx="15963">
                  <c:v>5.7444695710799998</c:v>
                </c:pt>
                <c:pt idx="15964">
                  <c:v>6.2819227808699996</c:v>
                </c:pt>
                <c:pt idx="15965">
                  <c:v>5.8086381207500004</c:v>
                </c:pt>
                <c:pt idx="15966">
                  <c:v>6.0514605018700003</c:v>
                </c:pt>
                <c:pt idx="15967">
                  <c:v>6.3086131918900001</c:v>
                </c:pt>
                <c:pt idx="15968">
                  <c:v>5.8913856467899999</c:v>
                </c:pt>
                <c:pt idx="15969">
                  <c:v>6.1447880296099999</c:v>
                </c:pt>
                <c:pt idx="15970">
                  <c:v>5.78072288094</c:v>
                </c:pt>
                <c:pt idx="15971">
                  <c:v>6.1639388368999999</c:v>
                </c:pt>
                <c:pt idx="15972">
                  <c:v>5.8056908751599998</c:v>
                </c:pt>
                <c:pt idx="15973">
                  <c:v>5.6890359903999999</c:v>
                </c:pt>
                <c:pt idx="15974">
                  <c:v>5.8704015632399997</c:v>
                </c:pt>
                <c:pt idx="15975">
                  <c:v>6.1052992129600003</c:v>
                </c:pt>
                <c:pt idx="15976">
                  <c:v>6.0358862236200004</c:v>
                </c:pt>
                <c:pt idx="15977">
                  <c:v>6.0541642470700001</c:v>
                </c:pt>
                <c:pt idx="15978">
                  <c:v>5.9535972769000001</c:v>
                </c:pt>
                <c:pt idx="15979">
                  <c:v>6.0742123998700004</c:v>
                </c:pt>
                <c:pt idx="15980">
                  <c:v>5.8807999004599996</c:v>
                </c:pt>
                <c:pt idx="15981">
                  <c:v>5.6325724381400004</c:v>
                </c:pt>
                <c:pt idx="15982">
                  <c:v>6.0793541996</c:v>
                </c:pt>
                <c:pt idx="15983">
                  <c:v>6.2597866501099997</c:v>
                </c:pt>
                <c:pt idx="15984">
                  <c:v>6.0543684331999996</c:v>
                </c:pt>
                <c:pt idx="15985">
                  <c:v>5.6689646152700002</c:v>
                </c:pt>
                <c:pt idx="15986">
                  <c:v>5.8176143363000001</c:v>
                </c:pt>
                <c:pt idx="15987">
                  <c:v>6.1188204316499997</c:v>
                </c:pt>
                <c:pt idx="15988">
                  <c:v>5.7417673492599999</c:v>
                </c:pt>
                <c:pt idx="15989">
                  <c:v>5.6591980559100001</c:v>
                </c:pt>
                <c:pt idx="15990">
                  <c:v>6.2344869992599996</c:v>
                </c:pt>
                <c:pt idx="15991">
                  <c:v>5.95547692282</c:v>
                </c:pt>
                <c:pt idx="15992">
                  <c:v>5.6763424859700002</c:v>
                </c:pt>
                <c:pt idx="15993">
                  <c:v>5.6312019952099996</c:v>
                </c:pt>
                <c:pt idx="15994">
                  <c:v>6.0832843869</c:v>
                </c:pt>
                <c:pt idx="15995">
                  <c:v>5.7947162315099998</c:v>
                </c:pt>
                <c:pt idx="15996">
                  <c:v>6.0712586483599997</c:v>
                </c:pt>
                <c:pt idx="15997">
                  <c:v>6.2071559466100004</c:v>
                </c:pt>
                <c:pt idx="15998">
                  <c:v>5.6259447460000001</c:v>
                </c:pt>
                <c:pt idx="15999">
                  <c:v>5.6812824576900001</c:v>
                </c:pt>
                <c:pt idx="16000">
                  <c:v>6.0667507713299997</c:v>
                </c:pt>
                <c:pt idx="16001">
                  <c:v>5.7541350084799996</c:v>
                </c:pt>
                <c:pt idx="16002">
                  <c:v>6.0106234414499999</c:v>
                </c:pt>
                <c:pt idx="16003">
                  <c:v>5.8828934040099998</c:v>
                </c:pt>
                <c:pt idx="16004">
                  <c:v>5.6589269018500001</c:v>
                </c:pt>
                <c:pt idx="16005">
                  <c:v>5.8757485351299996</c:v>
                </c:pt>
                <c:pt idx="16006">
                  <c:v>5.7610244450700003</c:v>
                </c:pt>
                <c:pt idx="16007">
                  <c:v>6.2460727606099997</c:v>
                </c:pt>
                <c:pt idx="16008">
                  <c:v>5.7734416339900001</c:v>
                </c:pt>
                <c:pt idx="16009">
                  <c:v>6.2923493079500004</c:v>
                </c:pt>
                <c:pt idx="16010">
                  <c:v>5.7312847334299999</c:v>
                </c:pt>
                <c:pt idx="16011">
                  <c:v>6.2168336033299996</c:v>
                </c:pt>
                <c:pt idx="16012">
                  <c:v>5.7058060884300001</c:v>
                </c:pt>
                <c:pt idx="16013">
                  <c:v>5.8212792783599996</c:v>
                </c:pt>
                <c:pt idx="16014">
                  <c:v>5.9739510883999998</c:v>
                </c:pt>
                <c:pt idx="16015">
                  <c:v>5.8004931601200003</c:v>
                </c:pt>
                <c:pt idx="16016">
                  <c:v>6.0253529306600004</c:v>
                </c:pt>
                <c:pt idx="16017">
                  <c:v>6.0507676913699999</c:v>
                </c:pt>
                <c:pt idx="16018">
                  <c:v>5.7899425848800004</c:v>
                </c:pt>
                <c:pt idx="16019">
                  <c:v>6.3094265722299996</c:v>
                </c:pt>
                <c:pt idx="16020">
                  <c:v>6.1058783380400001</c:v>
                </c:pt>
                <c:pt idx="16021">
                  <c:v>6.3094265722299996</c:v>
                </c:pt>
                <c:pt idx="16022">
                  <c:v>5.9965398296299997</c:v>
                </c:pt>
                <c:pt idx="16023">
                  <c:v>6.0978411104100001</c:v>
                </c:pt>
                <c:pt idx="16024">
                  <c:v>5.6399018447999998</c:v>
                </c:pt>
                <c:pt idx="16025">
                  <c:v>6.1257411321299999</c:v>
                </c:pt>
                <c:pt idx="16026">
                  <c:v>5.7033325453800003</c:v>
                </c:pt>
                <c:pt idx="16027">
                  <c:v>6.0739820049400004</c:v>
                </c:pt>
                <c:pt idx="16028">
                  <c:v>5.78662370179</c:v>
                </c:pt>
                <c:pt idx="16029">
                  <c:v>5.6486072067000004</c:v>
                </c:pt>
                <c:pt idx="16030">
                  <c:v>6.1639388368999999</c:v>
                </c:pt>
                <c:pt idx="16031">
                  <c:v>5.7547774400599998</c:v>
                </c:pt>
                <c:pt idx="16032">
                  <c:v>6.0483381107599996</c:v>
                </c:pt>
                <c:pt idx="16033">
                  <c:v>5.7635384497000004</c:v>
                </c:pt>
                <c:pt idx="16034">
                  <c:v>6.0466893686600001</c:v>
                </c:pt>
                <c:pt idx="16035">
                  <c:v>5.7723390344699999</c:v>
                </c:pt>
                <c:pt idx="16036">
                  <c:v>6.1639388368999999</c:v>
                </c:pt>
                <c:pt idx="16037">
                  <c:v>6.1597623490800002</c:v>
                </c:pt>
                <c:pt idx="16038">
                  <c:v>5.9726623168900002</c:v>
                </c:pt>
                <c:pt idx="16039">
                  <c:v>5.6849667398000001</c:v>
                </c:pt>
                <c:pt idx="16040">
                  <c:v>6.2196800506200001</c:v>
                </c:pt>
                <c:pt idx="16041">
                  <c:v>6.13219923702</c:v>
                </c:pt>
                <c:pt idx="16042">
                  <c:v>5.9641533611100002</c:v>
                </c:pt>
                <c:pt idx="16043">
                  <c:v>5.7845912783199998</c:v>
                </c:pt>
                <c:pt idx="16044">
                  <c:v>5.7571047749700002</c:v>
                </c:pt>
                <c:pt idx="16045">
                  <c:v>6.1081322495599997</c:v>
                </c:pt>
                <c:pt idx="16046">
                  <c:v>5.9718988563200002</c:v>
                </c:pt>
                <c:pt idx="16047">
                  <c:v>5.71711895399</c:v>
                </c:pt>
                <c:pt idx="16048">
                  <c:v>5.8583072592300001</c:v>
                </c:pt>
                <c:pt idx="16049">
                  <c:v>5.73249569625</c:v>
                </c:pt>
                <c:pt idx="16050">
                  <c:v>6.2149569881</c:v>
                </c:pt>
                <c:pt idx="16051">
                  <c:v>6.0929272944499999</c:v>
                </c:pt>
                <c:pt idx="16052">
                  <c:v>6.1869724531600001</c:v>
                </c:pt>
                <c:pt idx="16053">
                  <c:v>5.89568814133</c:v>
                </c:pt>
                <c:pt idx="16054">
                  <c:v>6.2796591317699999</c:v>
                </c:pt>
                <c:pt idx="16055">
                  <c:v>5.9261222872800001</c:v>
                </c:pt>
                <c:pt idx="16056">
                  <c:v>6.2890747418700004</c:v>
                </c:pt>
                <c:pt idx="16057">
                  <c:v>5.7610244450700003</c:v>
                </c:pt>
                <c:pt idx="16058">
                  <c:v>5.70016882017</c:v>
                </c:pt>
                <c:pt idx="16059">
                  <c:v>6.2053861260699996</c:v>
                </c:pt>
                <c:pt idx="16060">
                  <c:v>5.6433013793700004</c:v>
                </c:pt>
                <c:pt idx="16061">
                  <c:v>5.7308594577000003</c:v>
                </c:pt>
                <c:pt idx="16062">
                  <c:v>6.1294644281800004</c:v>
                </c:pt>
                <c:pt idx="16063">
                  <c:v>5.6562015293599996</c:v>
                </c:pt>
                <c:pt idx="16064">
                  <c:v>5.7824110696600002</c:v>
                </c:pt>
                <c:pt idx="16065">
                  <c:v>6.0624064729500002</c:v>
                </c:pt>
                <c:pt idx="16066">
                  <c:v>5.65193854374</c:v>
                </c:pt>
                <c:pt idx="16067">
                  <c:v>6.0764358310400004</c:v>
                </c:pt>
                <c:pt idx="16068">
                  <c:v>5.6626411916199997</c:v>
                </c:pt>
                <c:pt idx="16069">
                  <c:v>6.0205673624999996</c:v>
                </c:pt>
                <c:pt idx="16070">
                  <c:v>6.2019302705200001</c:v>
                </c:pt>
                <c:pt idx="16071">
                  <c:v>5.6996534068200004</c:v>
                </c:pt>
                <c:pt idx="16072">
                  <c:v>5.8430698891799997</c:v>
                </c:pt>
                <c:pt idx="16073">
                  <c:v>5.6890359903999999</c:v>
                </c:pt>
                <c:pt idx="16074">
                  <c:v>6.0237907008600002</c:v>
                </c:pt>
                <c:pt idx="16075">
                  <c:v>6.1962017993099998</c:v>
                </c:pt>
                <c:pt idx="16076">
                  <c:v>6.1884318881900002</c:v>
                </c:pt>
                <c:pt idx="16077">
                  <c:v>5.6890359903999999</c:v>
                </c:pt>
                <c:pt idx="16078">
                  <c:v>5.7640935386200001</c:v>
                </c:pt>
                <c:pt idx="16079">
                  <c:v>5.6626411916199997</c:v>
                </c:pt>
                <c:pt idx="16080">
                  <c:v>6.2875049792800004</c:v>
                </c:pt>
                <c:pt idx="16081">
                  <c:v>6.1447880296099999</c:v>
                </c:pt>
                <c:pt idx="16082">
                  <c:v>5.9875026882000002</c:v>
                </c:pt>
                <c:pt idx="16083">
                  <c:v>5.74505640869</c:v>
                </c:pt>
                <c:pt idx="16084">
                  <c:v>6.2658725620200002</c:v>
                </c:pt>
                <c:pt idx="16085">
                  <c:v>6.1962017993099998</c:v>
                </c:pt>
                <c:pt idx="16086">
                  <c:v>6.3021819838399997</c:v>
                </c:pt>
                <c:pt idx="16087">
                  <c:v>5.8183430941700003</c:v>
                </c:pt>
                <c:pt idx="16088">
                  <c:v>6.2875049792800004</c:v>
                </c:pt>
                <c:pt idx="16089">
                  <c:v>5.6313647447499999</c:v>
                </c:pt>
                <c:pt idx="16090">
                  <c:v>5.7495111769099996</c:v>
                </c:pt>
                <c:pt idx="16091">
                  <c:v>5.8950014960899999</c:v>
                </c:pt>
                <c:pt idx="16092">
                  <c:v>6.0547077714900004</c:v>
                </c:pt>
                <c:pt idx="16093">
                  <c:v>5.8773324144099997</c:v>
                </c:pt>
                <c:pt idx="16094">
                  <c:v>6.0346394518900004</c:v>
                </c:pt>
                <c:pt idx="16095">
                  <c:v>6.0793541996</c:v>
                </c:pt>
                <c:pt idx="16096">
                  <c:v>6.2344869992599996</c:v>
                </c:pt>
                <c:pt idx="16097">
                  <c:v>5.9117850150600004</c:v>
                </c:pt>
                <c:pt idx="16098">
                  <c:v>6.1769800670599997</c:v>
                </c:pt>
                <c:pt idx="16099">
                  <c:v>5.8465715360399999</c:v>
                </c:pt>
                <c:pt idx="16100">
                  <c:v>5.7362708836599996</c:v>
                </c:pt>
                <c:pt idx="16101">
                  <c:v>6.0764358310400004</c:v>
                </c:pt>
                <c:pt idx="16102">
                  <c:v>5.8258599425700002</c:v>
                </c:pt>
                <c:pt idx="16103">
                  <c:v>5.7325601078200004</c:v>
                </c:pt>
                <c:pt idx="16104">
                  <c:v>6.0379329049599999</c:v>
                </c:pt>
                <c:pt idx="16105">
                  <c:v>5.99420016891</c:v>
                </c:pt>
                <c:pt idx="16106">
                  <c:v>5.8598228450800001</c:v>
                </c:pt>
                <c:pt idx="16107">
                  <c:v>5.6333754655300003</c:v>
                </c:pt>
                <c:pt idx="16108">
                  <c:v>6.1639388368999999</c:v>
                </c:pt>
                <c:pt idx="16109">
                  <c:v>6.2843651774299998</c:v>
                </c:pt>
                <c:pt idx="16110">
                  <c:v>6.0106234414499999</c:v>
                </c:pt>
                <c:pt idx="16111">
                  <c:v>5.9503128506499996</c:v>
                </c:pt>
                <c:pt idx="16112">
                  <c:v>5.9854795328400003</c:v>
                </c:pt>
                <c:pt idx="16113">
                  <c:v>5.7691341288700002</c:v>
                </c:pt>
                <c:pt idx="16114">
                  <c:v>6.1577420181999996</c:v>
                </c:pt>
                <c:pt idx="16115">
                  <c:v>6.2125238311800004</c:v>
                </c:pt>
                <c:pt idx="16116">
                  <c:v>5.7890021737300001</c:v>
                </c:pt>
                <c:pt idx="16117">
                  <c:v>5.7850094719599996</c:v>
                </c:pt>
                <c:pt idx="16118">
                  <c:v>5.7766970461199998</c:v>
                </c:pt>
                <c:pt idx="16119">
                  <c:v>5.8044210023099998</c:v>
                </c:pt>
                <c:pt idx="16120">
                  <c:v>5.9243362377000004</c:v>
                </c:pt>
                <c:pt idx="16121">
                  <c:v>5.9739510883999998</c:v>
                </c:pt>
                <c:pt idx="16122">
                  <c:v>5.8744265239000004</c:v>
                </c:pt>
                <c:pt idx="16123">
                  <c:v>6.0606816417599996</c:v>
                </c:pt>
                <c:pt idx="16124">
                  <c:v>5.7983098009700003</c:v>
                </c:pt>
                <c:pt idx="16125">
                  <c:v>5.7472066568300004</c:v>
                </c:pt>
                <c:pt idx="16126">
                  <c:v>6.0106234414499999</c:v>
                </c:pt>
                <c:pt idx="16127">
                  <c:v>5.8038095011799999</c:v>
                </c:pt>
                <c:pt idx="16128">
                  <c:v>5.7287356096400002</c:v>
                </c:pt>
                <c:pt idx="16129">
                  <c:v>6.2527939608600001</c:v>
                </c:pt>
                <c:pt idx="16130">
                  <c:v>5.8724507352100002</c:v>
                </c:pt>
                <c:pt idx="16131">
                  <c:v>5.9202600534899998</c:v>
                </c:pt>
                <c:pt idx="16132">
                  <c:v>5.8490203276299999</c:v>
                </c:pt>
                <c:pt idx="16133">
                  <c:v>5.9434225892099999</c:v>
                </c:pt>
                <c:pt idx="16134">
                  <c:v>5.9854795328400003</c:v>
                </c:pt>
                <c:pt idx="16135">
                  <c:v>6.0249630026599998</c:v>
                </c:pt>
                <c:pt idx="16136">
                  <c:v>6.2827261402500003</c:v>
                </c:pt>
                <c:pt idx="16137">
                  <c:v>6.0734092042199999</c:v>
                </c:pt>
                <c:pt idx="16138">
                  <c:v>5.9597764519399998</c:v>
                </c:pt>
                <c:pt idx="16139">
                  <c:v>5.7492820115600001</c:v>
                </c:pt>
                <c:pt idx="16140">
                  <c:v>5.6579619453800003</c:v>
                </c:pt>
                <c:pt idx="16141">
                  <c:v>6.0348790478499996</c:v>
                </c:pt>
                <c:pt idx="16142">
                  <c:v>6.2343396271799998</c:v>
                </c:pt>
                <c:pt idx="16143">
                  <c:v>6.0614750619600004</c:v>
                </c:pt>
                <c:pt idx="16144">
                  <c:v>6.0116515042299996</c:v>
                </c:pt>
                <c:pt idx="16145">
                  <c:v>6.2647754706800001</c:v>
                </c:pt>
                <c:pt idx="16146">
                  <c:v>5.6312019952099996</c:v>
                </c:pt>
                <c:pt idx="16147">
                  <c:v>5.8598228450800001</c:v>
                </c:pt>
                <c:pt idx="16148">
                  <c:v>5.8791296702800002</c:v>
                </c:pt>
                <c:pt idx="16149">
                  <c:v>5.7058060884300001</c:v>
                </c:pt>
                <c:pt idx="16150">
                  <c:v>5.8994623383100002</c:v>
                </c:pt>
                <c:pt idx="16151">
                  <c:v>5.7947162315099998</c:v>
                </c:pt>
                <c:pt idx="16152">
                  <c:v>5.6482021051800002</c:v>
                </c:pt>
                <c:pt idx="16153">
                  <c:v>5.66915714744</c:v>
                </c:pt>
                <c:pt idx="16154">
                  <c:v>5.8372525182399997</c:v>
                </c:pt>
                <c:pt idx="16155">
                  <c:v>5.6561282042599998</c:v>
                </c:pt>
                <c:pt idx="16156">
                  <c:v>5.7308594577000003</c:v>
                </c:pt>
                <c:pt idx="16157">
                  <c:v>6.05940931558</c:v>
                </c:pt>
                <c:pt idx="16158">
                  <c:v>6.2246991287900002</c:v>
                </c:pt>
                <c:pt idx="16159">
                  <c:v>5.6590249316200003</c:v>
                </c:pt>
                <c:pt idx="16160">
                  <c:v>6.0721247719300004</c:v>
                </c:pt>
                <c:pt idx="16161">
                  <c:v>5.8943966651600004</c:v>
                </c:pt>
                <c:pt idx="16162">
                  <c:v>6.2875049792800004</c:v>
                </c:pt>
                <c:pt idx="16163">
                  <c:v>5.8972384733799998</c:v>
                </c:pt>
                <c:pt idx="16164">
                  <c:v>5.7260581294800001</c:v>
                </c:pt>
                <c:pt idx="16165">
                  <c:v>6.09938751333</c:v>
                </c:pt>
                <c:pt idx="16166">
                  <c:v>5.7580782608699996</c:v>
                </c:pt>
                <c:pt idx="16167">
                  <c:v>6.0517371959700004</c:v>
                </c:pt>
                <c:pt idx="16168">
                  <c:v>6.0227352419000004</c:v>
                </c:pt>
                <c:pt idx="16169">
                  <c:v>5.7005997558999999</c:v>
                </c:pt>
                <c:pt idx="16170">
                  <c:v>5.8704015632399997</c:v>
                </c:pt>
                <c:pt idx="16171">
                  <c:v>5.9445524654900002</c:v>
                </c:pt>
                <c:pt idx="16172">
                  <c:v>6.0516419061800004</c:v>
                </c:pt>
                <c:pt idx="16173">
                  <c:v>6.0926714976799996</c:v>
                </c:pt>
                <c:pt idx="16174">
                  <c:v>5.97410519588</c:v>
                </c:pt>
                <c:pt idx="16175">
                  <c:v>5.65840139176</c:v>
                </c:pt>
                <c:pt idx="16176">
                  <c:v>5.8395797580600002</c:v>
                </c:pt>
                <c:pt idx="16177">
                  <c:v>5.6294794742000001</c:v>
                </c:pt>
                <c:pt idx="16178">
                  <c:v>5.7429279311099997</c:v>
                </c:pt>
                <c:pt idx="16179">
                  <c:v>6.1428570672599996</c:v>
                </c:pt>
                <c:pt idx="16180">
                  <c:v>5.9028536023699996</c:v>
                </c:pt>
                <c:pt idx="16181">
                  <c:v>5.7728220020899998</c:v>
                </c:pt>
                <c:pt idx="16182">
                  <c:v>5.6860364757599999</c:v>
                </c:pt>
                <c:pt idx="16183">
                  <c:v>6.2819227808699996</c:v>
                </c:pt>
                <c:pt idx="16184">
                  <c:v>6.2125238311800004</c:v>
                </c:pt>
                <c:pt idx="16185">
                  <c:v>5.66260388222</c:v>
                </c:pt>
                <c:pt idx="16186">
                  <c:v>6.0966500774399996</c:v>
                </c:pt>
                <c:pt idx="16187">
                  <c:v>6.1138244969700004</c:v>
                </c:pt>
                <c:pt idx="16188">
                  <c:v>5.7245471493600002</c:v>
                </c:pt>
                <c:pt idx="16189">
                  <c:v>5.9596623181700004</c:v>
                </c:pt>
                <c:pt idx="16190">
                  <c:v>6.2544716020699997</c:v>
                </c:pt>
                <c:pt idx="16191">
                  <c:v>6.2975541901299996</c:v>
                </c:pt>
                <c:pt idx="16192">
                  <c:v>5.7015860259600002</c:v>
                </c:pt>
                <c:pt idx="16193">
                  <c:v>6.2588784570099998</c:v>
                </c:pt>
                <c:pt idx="16194">
                  <c:v>5.8807999004599996</c:v>
                </c:pt>
                <c:pt idx="16195">
                  <c:v>5.8722095565899997</c:v>
                </c:pt>
                <c:pt idx="16196">
                  <c:v>5.8617726429800001</c:v>
                </c:pt>
                <c:pt idx="16197">
                  <c:v>5.9975920650900001</c:v>
                </c:pt>
                <c:pt idx="16198">
                  <c:v>6.2697596728500002</c:v>
                </c:pt>
                <c:pt idx="16199">
                  <c:v>5.9091390314299996</c:v>
                </c:pt>
                <c:pt idx="16200">
                  <c:v>5.9798991376900004</c:v>
                </c:pt>
                <c:pt idx="16201">
                  <c:v>6.0466893686600001</c:v>
                </c:pt>
                <c:pt idx="16202">
                  <c:v>5.7947162315099998</c:v>
                </c:pt>
                <c:pt idx="16203">
                  <c:v>5.7013634055800004</c:v>
                </c:pt>
                <c:pt idx="16204">
                  <c:v>6.18605445678</c:v>
                </c:pt>
                <c:pt idx="16205">
                  <c:v>5.9334075365699999</c:v>
                </c:pt>
                <c:pt idx="16206">
                  <c:v>6.2160436286899996</c:v>
                </c:pt>
                <c:pt idx="16207">
                  <c:v>6.0052512147800003</c:v>
                </c:pt>
                <c:pt idx="16208">
                  <c:v>5.7983098009700003</c:v>
                </c:pt>
                <c:pt idx="16209">
                  <c:v>5.9174848370799999</c:v>
                </c:pt>
                <c:pt idx="16210">
                  <c:v>5.7110736421999997</c:v>
                </c:pt>
                <c:pt idx="16211">
                  <c:v>5.7242159924199996</c:v>
                </c:pt>
                <c:pt idx="16212">
                  <c:v>6.2315836670799998</c:v>
                </c:pt>
                <c:pt idx="16213">
                  <c:v>5.9336339066599999</c:v>
                </c:pt>
                <c:pt idx="16214">
                  <c:v>6.2135401042099998</c:v>
                </c:pt>
                <c:pt idx="16215">
                  <c:v>5.7480659594999999</c:v>
                </c:pt>
                <c:pt idx="16216">
                  <c:v>6.2527939608600001</c:v>
                </c:pt>
                <c:pt idx="16217">
                  <c:v>5.7595397262799999</c:v>
                </c:pt>
                <c:pt idx="16218">
                  <c:v>6.1440311105300003</c:v>
                </c:pt>
                <c:pt idx="16219">
                  <c:v>5.6287835952099998</c:v>
                </c:pt>
                <c:pt idx="16220">
                  <c:v>5.8939539895599999</c:v>
                </c:pt>
                <c:pt idx="16221">
                  <c:v>5.67316075931</c:v>
                </c:pt>
                <c:pt idx="16222">
                  <c:v>5.7178739226599999</c:v>
                </c:pt>
                <c:pt idx="16223">
                  <c:v>5.8807999004599996</c:v>
                </c:pt>
                <c:pt idx="16224">
                  <c:v>5.70402556178</c:v>
                </c:pt>
                <c:pt idx="16225">
                  <c:v>5.7245471493600002</c:v>
                </c:pt>
                <c:pt idx="16226">
                  <c:v>6.2135401042099998</c:v>
                </c:pt>
                <c:pt idx="16227">
                  <c:v>5.9117850150600004</c:v>
                </c:pt>
                <c:pt idx="16228">
                  <c:v>6.0110175884799997</c:v>
                </c:pt>
                <c:pt idx="16229">
                  <c:v>5.7015860259600002</c:v>
                </c:pt>
                <c:pt idx="16230">
                  <c:v>6.0404817079199997</c:v>
                </c:pt>
                <c:pt idx="16231">
                  <c:v>6.0453768783399999</c:v>
                </c:pt>
                <c:pt idx="16232">
                  <c:v>5.9102571313899999</c:v>
                </c:pt>
                <c:pt idx="16233">
                  <c:v>6.0929272944499999</c:v>
                </c:pt>
                <c:pt idx="16234">
                  <c:v>5.7794557601300003</c:v>
                </c:pt>
                <c:pt idx="16235">
                  <c:v>5.8627132587000004</c:v>
                </c:pt>
                <c:pt idx="16236">
                  <c:v>6.0125323423000001</c:v>
                </c:pt>
                <c:pt idx="16237">
                  <c:v>5.8359563514100001</c:v>
                </c:pt>
                <c:pt idx="16238">
                  <c:v>6.1973936730599997</c:v>
                </c:pt>
                <c:pt idx="16239">
                  <c:v>5.8136447535700002</c:v>
                </c:pt>
                <c:pt idx="16240">
                  <c:v>6.2952902784999996</c:v>
                </c:pt>
                <c:pt idx="16241">
                  <c:v>5.9536235444800001</c:v>
                </c:pt>
                <c:pt idx="16242">
                  <c:v>5.8154297296199999</c:v>
                </c:pt>
                <c:pt idx="16243">
                  <c:v>5.6579619453800003</c:v>
                </c:pt>
                <c:pt idx="16244">
                  <c:v>5.7417673492599999</c:v>
                </c:pt>
                <c:pt idx="16245">
                  <c:v>5.9149458342400001</c:v>
                </c:pt>
                <c:pt idx="16246">
                  <c:v>6.1024560583599996</c:v>
                </c:pt>
                <c:pt idx="16247">
                  <c:v>5.9260848476800003</c:v>
                </c:pt>
                <c:pt idx="16248">
                  <c:v>5.8166508886299999</c:v>
                </c:pt>
                <c:pt idx="16249">
                  <c:v>5.7325601078200004</c:v>
                </c:pt>
                <c:pt idx="16250">
                  <c:v>6.1918508845</c:v>
                </c:pt>
                <c:pt idx="16251">
                  <c:v>5.8117926731200003</c:v>
                </c:pt>
                <c:pt idx="16252">
                  <c:v>5.7407998365799999</c:v>
                </c:pt>
                <c:pt idx="16253">
                  <c:v>6.0379329049599999</c:v>
                </c:pt>
                <c:pt idx="16254">
                  <c:v>5.6590249316200003</c:v>
                </c:pt>
                <c:pt idx="16255">
                  <c:v>6.1081322495599997</c:v>
                </c:pt>
                <c:pt idx="16256">
                  <c:v>6.2071559466100004</c:v>
                </c:pt>
                <c:pt idx="16257">
                  <c:v>5.9198333738100004</c:v>
                </c:pt>
                <c:pt idx="16258">
                  <c:v>5.9641533611100002</c:v>
                </c:pt>
                <c:pt idx="16259">
                  <c:v>5.9108286262299998</c:v>
                </c:pt>
                <c:pt idx="16260">
                  <c:v>5.957174406</c:v>
                </c:pt>
                <c:pt idx="16261">
                  <c:v>5.7824110696600002</c:v>
                </c:pt>
                <c:pt idx="16262">
                  <c:v>6.0205673624999996</c:v>
                </c:pt>
                <c:pt idx="16263">
                  <c:v>6.1181656659400003</c:v>
                </c:pt>
                <c:pt idx="16264">
                  <c:v>5.7190506264399996</c:v>
                </c:pt>
                <c:pt idx="16265">
                  <c:v>5.68384443291</c:v>
                </c:pt>
                <c:pt idx="16266">
                  <c:v>6.2478739497299998</c:v>
                </c:pt>
                <c:pt idx="16267">
                  <c:v>6.1790775347300002</c:v>
                </c:pt>
                <c:pt idx="16268">
                  <c:v>5.6333754655300003</c:v>
                </c:pt>
                <c:pt idx="16269">
                  <c:v>5.6287835952099998</c:v>
                </c:pt>
                <c:pt idx="16270">
                  <c:v>5.6713799400199996</c:v>
                </c:pt>
                <c:pt idx="16271">
                  <c:v>5.9117850150600004</c:v>
                </c:pt>
                <c:pt idx="16272">
                  <c:v>6.0196747877499996</c:v>
                </c:pt>
                <c:pt idx="16273">
                  <c:v>6.2960664848999999</c:v>
                </c:pt>
                <c:pt idx="16274">
                  <c:v>5.7687026664000003</c:v>
                </c:pt>
                <c:pt idx="16275">
                  <c:v>6.1819632568199996</c:v>
                </c:pt>
                <c:pt idx="16276">
                  <c:v>6.27397473046</c:v>
                </c:pt>
                <c:pt idx="16277">
                  <c:v>5.8569279307100004</c:v>
                </c:pt>
                <c:pt idx="16278">
                  <c:v>6.0619305687700002</c:v>
                </c:pt>
                <c:pt idx="16279">
                  <c:v>5.6357583589600004</c:v>
                </c:pt>
                <c:pt idx="16280">
                  <c:v>5.96395757197</c:v>
                </c:pt>
                <c:pt idx="16281">
                  <c:v>6.0485054349</c:v>
                </c:pt>
                <c:pt idx="16282">
                  <c:v>5.8036198693100003</c:v>
                </c:pt>
                <c:pt idx="16283">
                  <c:v>5.78662370179</c:v>
                </c:pt>
                <c:pt idx="16284">
                  <c:v>5.6474729784299997</c:v>
                </c:pt>
                <c:pt idx="16285">
                  <c:v>5.8585659913699999</c:v>
                </c:pt>
                <c:pt idx="16286">
                  <c:v>5.8663875684200004</c:v>
                </c:pt>
                <c:pt idx="16287">
                  <c:v>5.8972384733799998</c:v>
                </c:pt>
                <c:pt idx="16288">
                  <c:v>6.1452565057199999</c:v>
                </c:pt>
                <c:pt idx="16289">
                  <c:v>6.0387319272899997</c:v>
                </c:pt>
                <c:pt idx="16290">
                  <c:v>6.2540691768899999</c:v>
                </c:pt>
                <c:pt idx="16291">
                  <c:v>6.2016059872399998</c:v>
                </c:pt>
                <c:pt idx="16292">
                  <c:v>6.1582230315200004</c:v>
                </c:pt>
                <c:pt idx="16293">
                  <c:v>5.7424055347099996</c:v>
                </c:pt>
                <c:pt idx="16294">
                  <c:v>5.7287356096400002</c:v>
                </c:pt>
                <c:pt idx="16295">
                  <c:v>5.8183430941700003</c:v>
                </c:pt>
                <c:pt idx="16296">
                  <c:v>6.1089566636899999</c:v>
                </c:pt>
                <c:pt idx="16297">
                  <c:v>6.1392341511600002</c:v>
                </c:pt>
                <c:pt idx="16298">
                  <c:v>6.1619316839199998</c:v>
                </c:pt>
                <c:pt idx="16299">
                  <c:v>6.1726931952099999</c:v>
                </c:pt>
                <c:pt idx="16300">
                  <c:v>5.7666631266100001</c:v>
                </c:pt>
                <c:pt idx="16301">
                  <c:v>5.8481435601699996</c:v>
                </c:pt>
                <c:pt idx="16302">
                  <c:v>5.6616619160199999</c:v>
                </c:pt>
                <c:pt idx="16303">
                  <c:v>6.1372185487799999</c:v>
                </c:pt>
                <c:pt idx="16304">
                  <c:v>5.8107018679799998</c:v>
                </c:pt>
                <c:pt idx="16305">
                  <c:v>5.8082230189299997</c:v>
                </c:pt>
                <c:pt idx="16306">
                  <c:v>5.8374921262399999</c:v>
                </c:pt>
                <c:pt idx="16307">
                  <c:v>5.9783338303200004</c:v>
                </c:pt>
                <c:pt idx="16308">
                  <c:v>6.0000191322900003</c:v>
                </c:pt>
                <c:pt idx="16309">
                  <c:v>5.6909165959900001</c:v>
                </c:pt>
                <c:pt idx="16310">
                  <c:v>6.0454274574699998</c:v>
                </c:pt>
                <c:pt idx="16311">
                  <c:v>5.8262193841999999</c:v>
                </c:pt>
                <c:pt idx="16312">
                  <c:v>5.7766970461199998</c:v>
                </c:pt>
                <c:pt idx="16313">
                  <c:v>5.65963853423</c:v>
                </c:pt>
                <c:pt idx="16314">
                  <c:v>5.80954568785</c:v>
                </c:pt>
                <c:pt idx="16315">
                  <c:v>6.1119835117800001</c:v>
                </c:pt>
                <c:pt idx="16316">
                  <c:v>5.6522958454200003</c:v>
                </c:pt>
                <c:pt idx="16317">
                  <c:v>6.07096699401</c:v>
                </c:pt>
                <c:pt idx="16318">
                  <c:v>6.2047489331800003</c:v>
                </c:pt>
                <c:pt idx="16319">
                  <c:v>5.8752491094700003</c:v>
                </c:pt>
                <c:pt idx="16320">
                  <c:v>5.9105898220500004</c:v>
                </c:pt>
                <c:pt idx="16321">
                  <c:v>6.24554558128</c:v>
                </c:pt>
                <c:pt idx="16322">
                  <c:v>5.6519609100399997</c:v>
                </c:pt>
                <c:pt idx="16323">
                  <c:v>6.17729725501</c:v>
                </c:pt>
                <c:pt idx="16324">
                  <c:v>5.7444695710799998</c:v>
                </c:pt>
                <c:pt idx="16325">
                  <c:v>6.0514605018700003</c:v>
                </c:pt>
                <c:pt idx="16326">
                  <c:v>6.18187017228</c:v>
                </c:pt>
                <c:pt idx="16327">
                  <c:v>6.1609181532199999</c:v>
                </c:pt>
                <c:pt idx="16328">
                  <c:v>6.1737659737800001</c:v>
                </c:pt>
                <c:pt idx="16329">
                  <c:v>5.8506097812800002</c:v>
                </c:pt>
                <c:pt idx="16330">
                  <c:v>6.18605445678</c:v>
                </c:pt>
                <c:pt idx="16331">
                  <c:v>5.9206357214900001</c:v>
                </c:pt>
                <c:pt idx="16332">
                  <c:v>5.8372525182399997</c:v>
                </c:pt>
                <c:pt idx="16333">
                  <c:v>5.7912005213800004</c:v>
                </c:pt>
                <c:pt idx="16334">
                  <c:v>5.9264582158100003</c:v>
                </c:pt>
                <c:pt idx="16335">
                  <c:v>6.0035409180099997</c:v>
                </c:pt>
                <c:pt idx="16336">
                  <c:v>6.1869760597400001</c:v>
                </c:pt>
                <c:pt idx="16337">
                  <c:v>6.0413514881500001</c:v>
                </c:pt>
                <c:pt idx="16338">
                  <c:v>5.6623491393699998</c:v>
                </c:pt>
                <c:pt idx="16339">
                  <c:v>5.7912005213800004</c:v>
                </c:pt>
                <c:pt idx="16340">
                  <c:v>6.05992813659</c:v>
                </c:pt>
                <c:pt idx="16341">
                  <c:v>5.97410519588</c:v>
                </c:pt>
                <c:pt idx="16342">
                  <c:v>5.9800933342800002</c:v>
                </c:pt>
                <c:pt idx="16343">
                  <c:v>6.2114974965699998</c:v>
                </c:pt>
                <c:pt idx="16344">
                  <c:v>5.9105898220500004</c:v>
                </c:pt>
                <c:pt idx="16345">
                  <c:v>5.8056908751599998</c:v>
                </c:pt>
                <c:pt idx="16346">
                  <c:v>6.0116515042299996</c:v>
                </c:pt>
                <c:pt idx="16347">
                  <c:v>5.9391130713400004</c:v>
                </c:pt>
                <c:pt idx="16348">
                  <c:v>6.0474218946100002</c:v>
                </c:pt>
                <c:pt idx="16349">
                  <c:v>5.7728220020899998</c:v>
                </c:pt>
                <c:pt idx="16350">
                  <c:v>5.6682733179299998</c:v>
                </c:pt>
                <c:pt idx="16351">
                  <c:v>6.0516419061800004</c:v>
                </c:pt>
                <c:pt idx="16352">
                  <c:v>5.9802224583500001</c:v>
                </c:pt>
                <c:pt idx="16353">
                  <c:v>5.8166508886299999</c:v>
                </c:pt>
                <c:pt idx="16354">
                  <c:v>5.7383406149900003</c:v>
                </c:pt>
                <c:pt idx="16355">
                  <c:v>5.7071900465700001</c:v>
                </c:pt>
                <c:pt idx="16356">
                  <c:v>6.0621629856199997</c:v>
                </c:pt>
                <c:pt idx="16357">
                  <c:v>6.0539443667399997</c:v>
                </c:pt>
                <c:pt idx="16358">
                  <c:v>5.9166247454600001</c:v>
                </c:pt>
                <c:pt idx="16359">
                  <c:v>6.1549951370100002</c:v>
                </c:pt>
                <c:pt idx="16360">
                  <c:v>5.8380059277400003</c:v>
                </c:pt>
                <c:pt idx="16361">
                  <c:v>5.8656313116499996</c:v>
                </c:pt>
                <c:pt idx="16362">
                  <c:v>5.6996534068200004</c:v>
                </c:pt>
                <c:pt idx="16363">
                  <c:v>6.18605445678</c:v>
                </c:pt>
                <c:pt idx="16364">
                  <c:v>6.2064461848899999</c:v>
                </c:pt>
                <c:pt idx="16365">
                  <c:v>5.7983098009700003</c:v>
                </c:pt>
                <c:pt idx="16366">
                  <c:v>6.1999625955499997</c:v>
                </c:pt>
                <c:pt idx="16367">
                  <c:v>5.6427448574300003</c:v>
                </c:pt>
                <c:pt idx="16368">
                  <c:v>5.6682733179299998</c:v>
                </c:pt>
                <c:pt idx="16369">
                  <c:v>5.6417547375000003</c:v>
                </c:pt>
                <c:pt idx="16370">
                  <c:v>6.0249630026599998</c:v>
                </c:pt>
                <c:pt idx="16371">
                  <c:v>5.8136447535700002</c:v>
                </c:pt>
                <c:pt idx="16372">
                  <c:v>5.9260014604900002</c:v>
                </c:pt>
                <c:pt idx="16373">
                  <c:v>6.0178947578499997</c:v>
                </c:pt>
                <c:pt idx="16374">
                  <c:v>5.9799286444800002</c:v>
                </c:pt>
                <c:pt idx="16375">
                  <c:v>6.2053861260699996</c:v>
                </c:pt>
                <c:pt idx="16376">
                  <c:v>6.1952115577300004</c:v>
                </c:pt>
                <c:pt idx="16377">
                  <c:v>5.9091390314299996</c:v>
                </c:pt>
                <c:pt idx="16378">
                  <c:v>6.1207569409699998</c:v>
                </c:pt>
                <c:pt idx="16379">
                  <c:v>6.0543684331999996</c:v>
                </c:pt>
                <c:pt idx="16380">
                  <c:v>5.8434219568200003</c:v>
                </c:pt>
                <c:pt idx="16381">
                  <c:v>6.2212640876599998</c:v>
                </c:pt>
                <c:pt idx="16382">
                  <c:v>6.0452427110100002</c:v>
                </c:pt>
                <c:pt idx="16383">
                  <c:v>6.0924535881399997</c:v>
                </c:pt>
                <c:pt idx="16384">
                  <c:v>5.6602305339800001</c:v>
                </c:pt>
                <c:pt idx="16385">
                  <c:v>6.0304816145800002</c:v>
                </c:pt>
                <c:pt idx="16386">
                  <c:v>5.8574139860000001</c:v>
                </c:pt>
                <c:pt idx="16387">
                  <c:v>5.9729690237600002</c:v>
                </c:pt>
                <c:pt idx="16388">
                  <c:v>5.8746845211099998</c:v>
                </c:pt>
                <c:pt idx="16389">
                  <c:v>6.0712586483599997</c:v>
                </c:pt>
                <c:pt idx="16390">
                  <c:v>5.6682733179299998</c:v>
                </c:pt>
                <c:pt idx="16391">
                  <c:v>6.2577733335100003</c:v>
                </c:pt>
                <c:pt idx="16392">
                  <c:v>6.0516419061800004</c:v>
                </c:pt>
                <c:pt idx="16393">
                  <c:v>5.8481435601699996</c:v>
                </c:pt>
                <c:pt idx="16394">
                  <c:v>6.0844049987100002</c:v>
                </c:pt>
                <c:pt idx="16395">
                  <c:v>5.7058060884300001</c:v>
                </c:pt>
                <c:pt idx="16396">
                  <c:v>5.7649398743100004</c:v>
                </c:pt>
                <c:pt idx="16397">
                  <c:v>5.7563300261699997</c:v>
                </c:pt>
                <c:pt idx="16398">
                  <c:v>5.99420016891</c:v>
                </c:pt>
                <c:pt idx="16399">
                  <c:v>6.12324652588</c:v>
                </c:pt>
                <c:pt idx="16400">
                  <c:v>5.653528004</c:v>
                </c:pt>
                <c:pt idx="16401">
                  <c:v>6.1447880296099999</c:v>
                </c:pt>
                <c:pt idx="16402">
                  <c:v>5.8797716699400002</c:v>
                </c:pt>
                <c:pt idx="16403">
                  <c:v>5.8183430941700003</c:v>
                </c:pt>
                <c:pt idx="16404">
                  <c:v>5.7778856105900003</c:v>
                </c:pt>
                <c:pt idx="16405">
                  <c:v>5.7470427425999997</c:v>
                </c:pt>
                <c:pt idx="16406">
                  <c:v>5.7524941866599999</c:v>
                </c:pt>
                <c:pt idx="16407">
                  <c:v>5.9401460019099996</c:v>
                </c:pt>
                <c:pt idx="16408">
                  <c:v>5.7150469416599998</c:v>
                </c:pt>
                <c:pt idx="16409">
                  <c:v>6.1230812370100001</c:v>
                </c:pt>
                <c:pt idx="16410">
                  <c:v>5.8734438994999998</c:v>
                </c:pt>
                <c:pt idx="16411">
                  <c:v>5.7033325453800003</c:v>
                </c:pt>
                <c:pt idx="16412">
                  <c:v>6.2635939015100002</c:v>
                </c:pt>
                <c:pt idx="16413">
                  <c:v>5.6781591276299999</c:v>
                </c:pt>
                <c:pt idx="16414">
                  <c:v>5.71553359307</c:v>
                </c:pt>
                <c:pt idx="16415">
                  <c:v>6.0721966584800002</c:v>
                </c:pt>
                <c:pt idx="16416">
                  <c:v>6.16481825304</c:v>
                </c:pt>
                <c:pt idx="16417">
                  <c:v>5.6679443682699997</c:v>
                </c:pt>
                <c:pt idx="16418">
                  <c:v>6.2740758573899997</c:v>
                </c:pt>
                <c:pt idx="16419">
                  <c:v>5.7757599764599998</c:v>
                </c:pt>
                <c:pt idx="16420">
                  <c:v>5.7983098009700003</c:v>
                </c:pt>
                <c:pt idx="16421">
                  <c:v>5.9151554868299998</c:v>
                </c:pt>
                <c:pt idx="16422">
                  <c:v>5.7817680143799999</c:v>
                </c:pt>
                <c:pt idx="16423">
                  <c:v>5.6665343320100003</c:v>
                </c:pt>
                <c:pt idx="16424">
                  <c:v>6.1299270996999997</c:v>
                </c:pt>
                <c:pt idx="16425">
                  <c:v>5.9975879735099999</c:v>
                </c:pt>
                <c:pt idx="16426">
                  <c:v>5.6757666679699996</c:v>
                </c:pt>
                <c:pt idx="16427">
                  <c:v>5.6652931419800003</c:v>
                </c:pt>
                <c:pt idx="16428">
                  <c:v>5.7444695710799998</c:v>
                </c:pt>
                <c:pt idx="16429">
                  <c:v>6.0503692500500001</c:v>
                </c:pt>
                <c:pt idx="16430">
                  <c:v>6.2196800506200001</c:v>
                </c:pt>
                <c:pt idx="16431">
                  <c:v>5.7013634055800004</c:v>
                </c:pt>
                <c:pt idx="16432">
                  <c:v>5.7020594947600003</c:v>
                </c:pt>
                <c:pt idx="16433">
                  <c:v>5.7778856105900003</c:v>
                </c:pt>
                <c:pt idx="16434">
                  <c:v>6.1966222661600003</c:v>
                </c:pt>
                <c:pt idx="16435">
                  <c:v>5.7734416339900001</c:v>
                </c:pt>
                <c:pt idx="16436">
                  <c:v>6.1493184586899998</c:v>
                </c:pt>
                <c:pt idx="16437">
                  <c:v>5.7190506264399996</c:v>
                </c:pt>
                <c:pt idx="16438">
                  <c:v>5.7635384497000004</c:v>
                </c:pt>
                <c:pt idx="16439">
                  <c:v>6.0508853580000004</c:v>
                </c:pt>
                <c:pt idx="16440">
                  <c:v>5.8924723096899996</c:v>
                </c:pt>
                <c:pt idx="16441">
                  <c:v>5.87560549156</c:v>
                </c:pt>
                <c:pt idx="16442">
                  <c:v>5.8465715360399999</c:v>
                </c:pt>
                <c:pt idx="16443">
                  <c:v>6.11336457121</c:v>
                </c:pt>
                <c:pt idx="16444">
                  <c:v>5.65193854374</c:v>
                </c:pt>
                <c:pt idx="16445">
                  <c:v>5.8490203276299999</c:v>
                </c:pt>
                <c:pt idx="16446">
                  <c:v>6.2306988960699998</c:v>
                </c:pt>
                <c:pt idx="16447">
                  <c:v>6.0507676913699999</c:v>
                </c:pt>
                <c:pt idx="16448">
                  <c:v>5.8053988538099999</c:v>
                </c:pt>
                <c:pt idx="16449">
                  <c:v>6.1259012244299997</c:v>
                </c:pt>
                <c:pt idx="16450">
                  <c:v>6.0277793444599999</c:v>
                </c:pt>
                <c:pt idx="16451">
                  <c:v>6.0929272944499999</c:v>
                </c:pt>
                <c:pt idx="16452">
                  <c:v>5.87560549156</c:v>
                </c:pt>
                <c:pt idx="16453">
                  <c:v>5.6679443682699997</c:v>
                </c:pt>
                <c:pt idx="16454">
                  <c:v>5.9274040120700002</c:v>
                </c:pt>
                <c:pt idx="16455">
                  <c:v>5.6433718514700004</c:v>
                </c:pt>
                <c:pt idx="16456">
                  <c:v>5.7319188203299998</c:v>
                </c:pt>
                <c:pt idx="16457">
                  <c:v>5.7760101884199999</c:v>
                </c:pt>
                <c:pt idx="16458">
                  <c:v>5.7524941866599999</c:v>
                </c:pt>
                <c:pt idx="16459">
                  <c:v>5.7393484414499998</c:v>
                </c:pt>
                <c:pt idx="16460">
                  <c:v>5.7728220020899998</c:v>
                </c:pt>
                <c:pt idx="16461">
                  <c:v>5.9817557623499997</c:v>
                </c:pt>
                <c:pt idx="16462">
                  <c:v>6.0304816145800002</c:v>
                </c:pt>
                <c:pt idx="16463">
                  <c:v>5.8571596327900002</c:v>
                </c:pt>
                <c:pt idx="16464">
                  <c:v>6.3074330615000003</c:v>
                </c:pt>
                <c:pt idx="16465">
                  <c:v>6.0503692500500001</c:v>
                </c:pt>
                <c:pt idx="16466">
                  <c:v>6.0805985110999998</c:v>
                </c:pt>
                <c:pt idx="16467">
                  <c:v>5.8146353715999997</c:v>
                </c:pt>
                <c:pt idx="16468">
                  <c:v>6.1440311105300003</c:v>
                </c:pt>
                <c:pt idx="16469">
                  <c:v>6.07682696001</c:v>
                </c:pt>
                <c:pt idx="16470">
                  <c:v>5.9202600534899998</c:v>
                </c:pt>
                <c:pt idx="16471">
                  <c:v>6.2295572364799998</c:v>
                </c:pt>
                <c:pt idx="16472">
                  <c:v>6.1259349784900001</c:v>
                </c:pt>
                <c:pt idx="16473">
                  <c:v>5.8567559627500003</c:v>
                </c:pt>
                <c:pt idx="16474">
                  <c:v>5.8850922989500001</c:v>
                </c:pt>
                <c:pt idx="16475">
                  <c:v>5.7364116618500001</c:v>
                </c:pt>
                <c:pt idx="16476">
                  <c:v>5.6698518256800003</c:v>
                </c:pt>
                <c:pt idx="16477">
                  <c:v>5.6529681043200002</c:v>
                </c:pt>
                <c:pt idx="16478">
                  <c:v>5.7104449749099997</c:v>
                </c:pt>
                <c:pt idx="16479">
                  <c:v>5.8212792783599996</c:v>
                </c:pt>
                <c:pt idx="16480">
                  <c:v>6.2730080280099996</c:v>
                </c:pt>
                <c:pt idx="16481">
                  <c:v>5.97097340905</c:v>
                </c:pt>
                <c:pt idx="16482">
                  <c:v>6.2939549529800001</c:v>
                </c:pt>
                <c:pt idx="16483">
                  <c:v>5.6665343320100003</c:v>
                </c:pt>
                <c:pt idx="16484">
                  <c:v>6.17264803654</c:v>
                </c:pt>
                <c:pt idx="16485">
                  <c:v>6.2845159990399999</c:v>
                </c:pt>
                <c:pt idx="16486">
                  <c:v>6.1052992129600003</c:v>
                </c:pt>
                <c:pt idx="16487">
                  <c:v>5.7101560355699998</c:v>
                </c:pt>
                <c:pt idx="16488">
                  <c:v>5.6781591276299999</c:v>
                </c:pt>
                <c:pt idx="16489">
                  <c:v>5.7655307909999998</c:v>
                </c:pt>
                <c:pt idx="16490">
                  <c:v>5.87560549156</c:v>
                </c:pt>
                <c:pt idx="16491">
                  <c:v>5.8905068060500003</c:v>
                </c:pt>
                <c:pt idx="16492">
                  <c:v>6.1619316839199998</c:v>
                </c:pt>
                <c:pt idx="16493">
                  <c:v>6.2567824695300001</c:v>
                </c:pt>
                <c:pt idx="16494">
                  <c:v>5.8028800158999996</c:v>
                </c:pt>
                <c:pt idx="16495">
                  <c:v>6.0514605018700003</c:v>
                </c:pt>
                <c:pt idx="16496">
                  <c:v>6.2541756184099997</c:v>
                </c:pt>
                <c:pt idx="16497">
                  <c:v>5.6705156565300001</c:v>
                </c:pt>
                <c:pt idx="16498">
                  <c:v>5.7446469757200003</c:v>
                </c:pt>
                <c:pt idx="16499">
                  <c:v>5.8359563514100001</c:v>
                </c:pt>
                <c:pt idx="16500">
                  <c:v>6.0507676913699999</c:v>
                </c:pt>
                <c:pt idx="16501">
                  <c:v>5.7039705409500003</c:v>
                </c:pt>
                <c:pt idx="16502">
                  <c:v>5.7939676776000004</c:v>
                </c:pt>
                <c:pt idx="16503">
                  <c:v>5.9574864757999997</c:v>
                </c:pt>
                <c:pt idx="16504">
                  <c:v>6.0178947578499997</c:v>
                </c:pt>
                <c:pt idx="16505">
                  <c:v>5.8617726429800001</c:v>
                </c:pt>
                <c:pt idx="16506">
                  <c:v>6.0466893686600001</c:v>
                </c:pt>
                <c:pt idx="16507">
                  <c:v>5.7824110696600002</c:v>
                </c:pt>
                <c:pt idx="16508">
                  <c:v>6.1563656150800004</c:v>
                </c:pt>
                <c:pt idx="16509">
                  <c:v>5.6803027347099997</c:v>
                </c:pt>
                <c:pt idx="16510">
                  <c:v>5.8817140188900003</c:v>
                </c:pt>
                <c:pt idx="16511">
                  <c:v>6.2501524062999998</c:v>
                </c:pt>
                <c:pt idx="16512">
                  <c:v>6.2295572364799998</c:v>
                </c:pt>
                <c:pt idx="16513">
                  <c:v>5.70016882017</c:v>
                </c:pt>
                <c:pt idx="16514">
                  <c:v>6.0346394518900004</c:v>
                </c:pt>
                <c:pt idx="16515">
                  <c:v>6.0830436850199998</c:v>
                </c:pt>
                <c:pt idx="16516">
                  <c:v>5.8154297296199999</c:v>
                </c:pt>
                <c:pt idx="16517">
                  <c:v>5.8807999004599996</c:v>
                </c:pt>
                <c:pt idx="16518">
                  <c:v>6.1678026674500002</c:v>
                </c:pt>
                <c:pt idx="16519">
                  <c:v>5.9854795328400003</c:v>
                </c:pt>
                <c:pt idx="16520">
                  <c:v>5.8044210023099998</c:v>
                </c:pt>
                <c:pt idx="16521">
                  <c:v>6.0276887363</c:v>
                </c:pt>
                <c:pt idx="16522">
                  <c:v>5.6644605723200003</c:v>
                </c:pt>
                <c:pt idx="16523">
                  <c:v>5.9981080269499998</c:v>
                </c:pt>
                <c:pt idx="16524">
                  <c:v>6.2343396271799998</c:v>
                </c:pt>
                <c:pt idx="16525">
                  <c:v>5.7662271570300003</c:v>
                </c:pt>
                <c:pt idx="16526">
                  <c:v>5.9445524654900002</c:v>
                </c:pt>
                <c:pt idx="16527">
                  <c:v>5.6626411916199997</c:v>
                </c:pt>
                <c:pt idx="16528">
                  <c:v>5.9792238909500002</c:v>
                </c:pt>
                <c:pt idx="16529">
                  <c:v>5.7899425848800004</c:v>
                </c:pt>
                <c:pt idx="16530">
                  <c:v>5.8972384733799998</c:v>
                </c:pt>
                <c:pt idx="16531">
                  <c:v>6.0404817079199997</c:v>
                </c:pt>
                <c:pt idx="16532">
                  <c:v>6.2635939015100002</c:v>
                </c:pt>
                <c:pt idx="16533">
                  <c:v>5.7325601078200004</c:v>
                </c:pt>
                <c:pt idx="16534">
                  <c:v>5.7193056121400003</c:v>
                </c:pt>
                <c:pt idx="16535">
                  <c:v>5.8972384733799998</c:v>
                </c:pt>
                <c:pt idx="16536">
                  <c:v>5.6698518256800003</c:v>
                </c:pt>
                <c:pt idx="16537">
                  <c:v>6.2819227808699996</c:v>
                </c:pt>
                <c:pt idx="16538">
                  <c:v>5.6507290789000004</c:v>
                </c:pt>
                <c:pt idx="16539">
                  <c:v>5.9592158917100004</c:v>
                </c:pt>
                <c:pt idx="16540">
                  <c:v>6.11035955976</c:v>
                </c:pt>
                <c:pt idx="16541">
                  <c:v>5.8950014960899999</c:v>
                </c:pt>
                <c:pt idx="16542">
                  <c:v>5.6265781957499996</c:v>
                </c:pt>
                <c:pt idx="16543">
                  <c:v>5.6698518256800003</c:v>
                </c:pt>
                <c:pt idx="16544">
                  <c:v>5.6644605723200003</c:v>
                </c:pt>
                <c:pt idx="16545">
                  <c:v>5.8527223069799996</c:v>
                </c:pt>
                <c:pt idx="16546">
                  <c:v>6.1952115577300004</c:v>
                </c:pt>
                <c:pt idx="16547">
                  <c:v>5.7687026664000003</c:v>
                </c:pt>
                <c:pt idx="16548">
                  <c:v>6.2803496361000004</c:v>
                </c:pt>
                <c:pt idx="16549">
                  <c:v>5.8569279307100004</c:v>
                </c:pt>
                <c:pt idx="16550">
                  <c:v>5.7433664162699998</c:v>
                </c:pt>
                <c:pt idx="16551">
                  <c:v>6.2125238311800004</c:v>
                </c:pt>
                <c:pt idx="16552">
                  <c:v>6.2013836279700003</c:v>
                </c:pt>
                <c:pt idx="16553">
                  <c:v>5.7059088929300001</c:v>
                </c:pt>
                <c:pt idx="16554">
                  <c:v>5.7757599764599998</c:v>
                </c:pt>
                <c:pt idx="16555">
                  <c:v>5.9888635263700003</c:v>
                </c:pt>
                <c:pt idx="16556">
                  <c:v>5.8982983647599996</c:v>
                </c:pt>
                <c:pt idx="16557">
                  <c:v>6.0966500774399996</c:v>
                </c:pt>
                <c:pt idx="16558">
                  <c:v>5.8395797580600002</c:v>
                </c:pt>
                <c:pt idx="16559">
                  <c:v>5.7809884825399998</c:v>
                </c:pt>
                <c:pt idx="16560">
                  <c:v>5.68384443291</c:v>
                </c:pt>
                <c:pt idx="16561">
                  <c:v>5.6529681043200002</c:v>
                </c:pt>
                <c:pt idx="16562">
                  <c:v>5.9386820382499996</c:v>
                </c:pt>
                <c:pt idx="16563">
                  <c:v>5.6334949820600002</c:v>
                </c:pt>
                <c:pt idx="16564">
                  <c:v>6.2683639836399996</c:v>
                </c:pt>
                <c:pt idx="16565">
                  <c:v>5.6294794742000001</c:v>
                </c:pt>
                <c:pt idx="16566">
                  <c:v>6.2125238311800004</c:v>
                </c:pt>
                <c:pt idx="16567">
                  <c:v>5.6517937715900004</c:v>
                </c:pt>
                <c:pt idx="16568">
                  <c:v>5.9145481024000004</c:v>
                </c:pt>
                <c:pt idx="16569">
                  <c:v>5.8035201771500002</c:v>
                </c:pt>
                <c:pt idx="16570">
                  <c:v>6.1692544188099996</c:v>
                </c:pt>
                <c:pt idx="16571">
                  <c:v>6.2306988960699998</c:v>
                </c:pt>
                <c:pt idx="16572">
                  <c:v>5.9434225892099999</c:v>
                </c:pt>
                <c:pt idx="16573">
                  <c:v>5.8927153697600003</c:v>
                </c:pt>
                <c:pt idx="16574">
                  <c:v>5.71711895399</c:v>
                </c:pt>
                <c:pt idx="16575">
                  <c:v>6.2960664848999999</c:v>
                </c:pt>
                <c:pt idx="16576">
                  <c:v>5.9729690237600002</c:v>
                </c:pt>
                <c:pt idx="16577">
                  <c:v>5.8177990039200003</c:v>
                </c:pt>
                <c:pt idx="16578">
                  <c:v>6.0003348778200003</c:v>
                </c:pt>
                <c:pt idx="16579">
                  <c:v>6.0928512159499997</c:v>
                </c:pt>
                <c:pt idx="16580">
                  <c:v>6.0834071499400002</c:v>
                </c:pt>
                <c:pt idx="16581">
                  <c:v>5.6259447460000001</c:v>
                </c:pt>
                <c:pt idx="16582">
                  <c:v>5.7438933396399996</c:v>
                </c:pt>
                <c:pt idx="16583">
                  <c:v>5.7883971469300004</c:v>
                </c:pt>
                <c:pt idx="16584">
                  <c:v>5.7629745048999999</c:v>
                </c:pt>
                <c:pt idx="16585">
                  <c:v>5.75603174946</c:v>
                </c:pt>
                <c:pt idx="16586">
                  <c:v>5.6757666679699996</c:v>
                </c:pt>
                <c:pt idx="16587">
                  <c:v>5.7384185890500001</c:v>
                </c:pt>
                <c:pt idx="16588">
                  <c:v>5.6589269018500001</c:v>
                </c:pt>
                <c:pt idx="16589">
                  <c:v>6.1645851324400001</c:v>
                </c:pt>
                <c:pt idx="16590">
                  <c:v>5.8994623383100002</c:v>
                </c:pt>
                <c:pt idx="16591">
                  <c:v>5.7036165706400004</c:v>
                </c:pt>
                <c:pt idx="16592">
                  <c:v>5.6697334045499996</c:v>
                </c:pt>
                <c:pt idx="16593">
                  <c:v>5.6994770769500001</c:v>
                </c:pt>
                <c:pt idx="16594">
                  <c:v>6.1146287364000003</c:v>
                </c:pt>
                <c:pt idx="16595">
                  <c:v>6.1769800670599997</c:v>
                </c:pt>
                <c:pt idx="16596">
                  <c:v>6.2427760047499996</c:v>
                </c:pt>
                <c:pt idx="16597">
                  <c:v>6.0404817079199997</c:v>
                </c:pt>
                <c:pt idx="16598">
                  <c:v>5.7242159924199996</c:v>
                </c:pt>
                <c:pt idx="16599">
                  <c:v>5.7424055347099996</c:v>
                </c:pt>
                <c:pt idx="16600">
                  <c:v>5.8485747204100003</c:v>
                </c:pt>
                <c:pt idx="16601">
                  <c:v>6.0452427110100002</c:v>
                </c:pt>
                <c:pt idx="16602">
                  <c:v>5.6334733074200001</c:v>
                </c:pt>
                <c:pt idx="16603">
                  <c:v>5.6979893733300004</c:v>
                </c:pt>
                <c:pt idx="16604">
                  <c:v>6.2588784570099998</c:v>
                </c:pt>
                <c:pt idx="16605">
                  <c:v>6.2149569881</c:v>
                </c:pt>
                <c:pt idx="16606">
                  <c:v>5.9557048646500004</c:v>
                </c:pt>
                <c:pt idx="16607">
                  <c:v>6.0680062662200003</c:v>
                </c:pt>
                <c:pt idx="16608">
                  <c:v>6.1597623490800002</c:v>
                </c:pt>
                <c:pt idx="16609">
                  <c:v>5.8056053156900003</c:v>
                </c:pt>
                <c:pt idx="16610">
                  <c:v>5.653528004</c:v>
                </c:pt>
                <c:pt idx="16611">
                  <c:v>5.71553359307</c:v>
                </c:pt>
                <c:pt idx="16612">
                  <c:v>6.1962091379700004</c:v>
                </c:pt>
                <c:pt idx="16613">
                  <c:v>6.1288468150200002</c:v>
                </c:pt>
                <c:pt idx="16614">
                  <c:v>5.6589269018500001</c:v>
                </c:pt>
                <c:pt idx="16615">
                  <c:v>5.6464792841399998</c:v>
                </c:pt>
                <c:pt idx="16616">
                  <c:v>5.97097340905</c:v>
                </c:pt>
                <c:pt idx="16617">
                  <c:v>6.1962091379700004</c:v>
                </c:pt>
                <c:pt idx="16618">
                  <c:v>5.9443056395399996</c:v>
                </c:pt>
                <c:pt idx="16619">
                  <c:v>6.15770337962</c:v>
                </c:pt>
                <c:pt idx="16620">
                  <c:v>5.9464609644599999</c:v>
                </c:pt>
                <c:pt idx="16621">
                  <c:v>5.6433718514700004</c:v>
                </c:pt>
                <c:pt idx="16622">
                  <c:v>5.7005997558999999</c:v>
                </c:pt>
                <c:pt idx="16623">
                  <c:v>5.7660110605300003</c:v>
                </c:pt>
                <c:pt idx="16624">
                  <c:v>6.0742123998700004</c:v>
                </c:pt>
                <c:pt idx="16625">
                  <c:v>5.8082230189299997</c:v>
                </c:pt>
                <c:pt idx="16626">
                  <c:v>5.7912005213800004</c:v>
                </c:pt>
                <c:pt idx="16627">
                  <c:v>5.7393484414499998</c:v>
                </c:pt>
                <c:pt idx="16628">
                  <c:v>6.1715549332900004</c:v>
                </c:pt>
                <c:pt idx="16629">
                  <c:v>5.9746395464799997</c:v>
                </c:pt>
                <c:pt idx="16630">
                  <c:v>6.1769800670599997</c:v>
                </c:pt>
                <c:pt idx="16631">
                  <c:v>6.2674137303700004</c:v>
                </c:pt>
                <c:pt idx="16632">
                  <c:v>5.6538510797399999</c:v>
                </c:pt>
                <c:pt idx="16633">
                  <c:v>6.1884318881900002</c:v>
                </c:pt>
                <c:pt idx="16634">
                  <c:v>5.87560549156</c:v>
                </c:pt>
                <c:pt idx="16635">
                  <c:v>5.7407998365799999</c:v>
                </c:pt>
                <c:pt idx="16636">
                  <c:v>6.0516419061800004</c:v>
                </c:pt>
                <c:pt idx="16637">
                  <c:v>6.17264803654</c:v>
                </c:pt>
                <c:pt idx="16638">
                  <c:v>5.6496542805000001</c:v>
                </c:pt>
                <c:pt idx="16639">
                  <c:v>5.65912452253</c:v>
                </c:pt>
                <c:pt idx="16640">
                  <c:v>5.8103691030100002</c:v>
                </c:pt>
                <c:pt idx="16641">
                  <c:v>5.6563757388899996</c:v>
                </c:pt>
                <c:pt idx="16642">
                  <c:v>5.6803027347099997</c:v>
                </c:pt>
                <c:pt idx="16643">
                  <c:v>6.1479339096499999</c:v>
                </c:pt>
                <c:pt idx="16644">
                  <c:v>6.2845159990399999</c:v>
                </c:pt>
                <c:pt idx="16645">
                  <c:v>5.9718988563200002</c:v>
                </c:pt>
                <c:pt idx="16646">
                  <c:v>6.1107465679499997</c:v>
                </c:pt>
                <c:pt idx="16647">
                  <c:v>5.7541350084799996</c:v>
                </c:pt>
                <c:pt idx="16648">
                  <c:v>6.1894076173099997</c:v>
                </c:pt>
                <c:pt idx="16649">
                  <c:v>5.9836852405299998</c:v>
                </c:pt>
                <c:pt idx="16650">
                  <c:v>5.653528004</c:v>
                </c:pt>
                <c:pt idx="16651">
                  <c:v>6.0178947578499997</c:v>
                </c:pt>
                <c:pt idx="16652">
                  <c:v>5.8482988195500001</c:v>
                </c:pt>
                <c:pt idx="16653">
                  <c:v>6.2875049792800004</c:v>
                </c:pt>
                <c:pt idx="16654">
                  <c:v>6.0483381107599996</c:v>
                </c:pt>
                <c:pt idx="16655">
                  <c:v>5.71711895399</c:v>
                </c:pt>
                <c:pt idx="16656">
                  <c:v>5.8732903456600001</c:v>
                </c:pt>
                <c:pt idx="16657">
                  <c:v>6.02025664604</c:v>
                </c:pt>
                <c:pt idx="16658">
                  <c:v>6.1999625955499997</c:v>
                </c:pt>
                <c:pt idx="16659">
                  <c:v>5.8929220383100001</c:v>
                </c:pt>
                <c:pt idx="16660">
                  <c:v>5.8905453850900003</c:v>
                </c:pt>
                <c:pt idx="16661">
                  <c:v>6.1896538332200004</c:v>
                </c:pt>
                <c:pt idx="16662">
                  <c:v>5.9875026882000002</c:v>
                </c:pt>
                <c:pt idx="16663">
                  <c:v>5.7667462053299996</c:v>
                </c:pt>
                <c:pt idx="16664">
                  <c:v>6.2544716020699997</c:v>
                </c:pt>
                <c:pt idx="16665">
                  <c:v>5.7085741750999999</c:v>
                </c:pt>
                <c:pt idx="16666">
                  <c:v>5.7723390344699999</c:v>
                </c:pt>
                <c:pt idx="16667">
                  <c:v>5.8004931601200003</c:v>
                </c:pt>
                <c:pt idx="16668">
                  <c:v>5.7312847334299999</c:v>
                </c:pt>
                <c:pt idx="16669">
                  <c:v>5.9888718981700002</c:v>
                </c:pt>
                <c:pt idx="16670">
                  <c:v>5.7150469416599998</c:v>
                </c:pt>
                <c:pt idx="16671">
                  <c:v>5.7734416339900001</c:v>
                </c:pt>
                <c:pt idx="16672">
                  <c:v>6.1549951370100002</c:v>
                </c:pt>
                <c:pt idx="16673">
                  <c:v>6.2980740736499996</c:v>
                </c:pt>
                <c:pt idx="16674">
                  <c:v>5.6400507521999996</c:v>
                </c:pt>
                <c:pt idx="16675">
                  <c:v>5.9211320485299996</c:v>
                </c:pt>
                <c:pt idx="16676">
                  <c:v>5.9523638112199997</c:v>
                </c:pt>
                <c:pt idx="16677">
                  <c:v>6.0264247604100003</c:v>
                </c:pt>
                <c:pt idx="16678">
                  <c:v>6.1509858782500002</c:v>
                </c:pt>
                <c:pt idx="16679">
                  <c:v>5.75603174946</c:v>
                </c:pt>
                <c:pt idx="16680">
                  <c:v>5.8956493385400002</c:v>
                </c:pt>
                <c:pt idx="16681">
                  <c:v>5.8734438994999998</c:v>
                </c:pt>
                <c:pt idx="16682">
                  <c:v>5.7620784359900004</c:v>
                </c:pt>
                <c:pt idx="16683">
                  <c:v>5.6996534068200004</c:v>
                </c:pt>
                <c:pt idx="16684">
                  <c:v>5.8574139860000001</c:v>
                </c:pt>
                <c:pt idx="16685">
                  <c:v>5.8722095565899997</c:v>
                </c:pt>
                <c:pt idx="16686">
                  <c:v>6.2832257567800003</c:v>
                </c:pt>
                <c:pt idx="16687">
                  <c:v>6.0264247604100003</c:v>
                </c:pt>
                <c:pt idx="16688">
                  <c:v>5.8506097812800002</c:v>
                </c:pt>
                <c:pt idx="16689">
                  <c:v>6.1019519681799999</c:v>
                </c:pt>
                <c:pt idx="16690">
                  <c:v>5.6292842948299997</c:v>
                </c:pt>
                <c:pt idx="16691">
                  <c:v>6.0038481146200002</c:v>
                </c:pt>
                <c:pt idx="16692">
                  <c:v>6.0530251565200004</c:v>
                </c:pt>
                <c:pt idx="16693">
                  <c:v>5.81747335781</c:v>
                </c:pt>
                <c:pt idx="16694">
                  <c:v>6.1609181532199999</c:v>
                </c:pt>
                <c:pt idx="16695">
                  <c:v>5.6483407112700004</c:v>
                </c:pt>
                <c:pt idx="16696">
                  <c:v>5.73249569625</c:v>
                </c:pt>
                <c:pt idx="16697">
                  <c:v>5.89568814133</c:v>
                </c:pt>
                <c:pt idx="16698">
                  <c:v>5.9040799062699998</c:v>
                </c:pt>
                <c:pt idx="16699">
                  <c:v>6.1452565057199999</c:v>
                </c:pt>
                <c:pt idx="16700">
                  <c:v>6.0040326518200002</c:v>
                </c:pt>
                <c:pt idx="16701">
                  <c:v>6.28968763588</c:v>
                </c:pt>
                <c:pt idx="16702">
                  <c:v>6.0439190654399999</c:v>
                </c:pt>
                <c:pt idx="16703">
                  <c:v>6.2674137303700004</c:v>
                </c:pt>
                <c:pt idx="16704">
                  <c:v>5.7393484414499998</c:v>
                </c:pt>
                <c:pt idx="16705">
                  <c:v>6.2039015629999996</c:v>
                </c:pt>
                <c:pt idx="16706">
                  <c:v>5.9535972769000001</c:v>
                </c:pt>
                <c:pt idx="16707">
                  <c:v>5.8541280855000002</c:v>
                </c:pt>
                <c:pt idx="16708">
                  <c:v>6.2013836279700003</c:v>
                </c:pt>
                <c:pt idx="16709">
                  <c:v>5.7635384497000004</c:v>
                </c:pt>
                <c:pt idx="16710">
                  <c:v>6.2237895235299998</c:v>
                </c:pt>
                <c:pt idx="16711">
                  <c:v>5.7013634055800004</c:v>
                </c:pt>
                <c:pt idx="16712">
                  <c:v>6.1952115577300004</c:v>
                </c:pt>
                <c:pt idx="16713">
                  <c:v>5.66260388222</c:v>
                </c:pt>
                <c:pt idx="16714">
                  <c:v>5.7819950074799999</c:v>
                </c:pt>
                <c:pt idx="16715">
                  <c:v>5.6517937715900004</c:v>
                </c:pt>
                <c:pt idx="16716">
                  <c:v>5.6615674050300004</c:v>
                </c:pt>
                <c:pt idx="16717">
                  <c:v>6.0787944239299998</c:v>
                </c:pt>
                <c:pt idx="16718">
                  <c:v>6.0196747877499996</c:v>
                </c:pt>
                <c:pt idx="16719">
                  <c:v>6.1019519681799999</c:v>
                </c:pt>
                <c:pt idx="16720">
                  <c:v>5.6312019952099996</c:v>
                </c:pt>
                <c:pt idx="16721">
                  <c:v>6.0881749361699997</c:v>
                </c:pt>
                <c:pt idx="16722">
                  <c:v>5.6503762639900001</c:v>
                </c:pt>
                <c:pt idx="16723">
                  <c:v>5.7660422598699999</c:v>
                </c:pt>
                <c:pt idx="16724">
                  <c:v>5.8828934040099998</c:v>
                </c:pt>
                <c:pt idx="16725">
                  <c:v>5.7282204087100004</c:v>
                </c:pt>
                <c:pt idx="16726">
                  <c:v>5.9211320485299996</c:v>
                </c:pt>
                <c:pt idx="16727">
                  <c:v>6.0974498993699999</c:v>
                </c:pt>
                <c:pt idx="16728">
                  <c:v>5.7149710283099999</c:v>
                </c:pt>
                <c:pt idx="16729">
                  <c:v>5.9500848124600001</c:v>
                </c:pt>
                <c:pt idx="16730">
                  <c:v>6.1514126521200003</c:v>
                </c:pt>
                <c:pt idx="16731">
                  <c:v>5.6318073506499999</c:v>
                </c:pt>
                <c:pt idx="16732">
                  <c:v>5.6623491393699998</c:v>
                </c:pt>
                <c:pt idx="16733">
                  <c:v>5.6979893733300004</c:v>
                </c:pt>
                <c:pt idx="16734">
                  <c:v>5.9757954202899999</c:v>
                </c:pt>
                <c:pt idx="16735">
                  <c:v>6.0280036859199999</c:v>
                </c:pt>
                <c:pt idx="16736">
                  <c:v>5.62648008682</c:v>
                </c:pt>
                <c:pt idx="16737">
                  <c:v>6.1577420181999996</c:v>
                </c:pt>
                <c:pt idx="16738">
                  <c:v>5.8183430941700003</c:v>
                </c:pt>
                <c:pt idx="16739">
                  <c:v>5.8275325845400001</c:v>
                </c:pt>
                <c:pt idx="16740">
                  <c:v>5.9242756774099998</c:v>
                </c:pt>
                <c:pt idx="16741">
                  <c:v>6.2144588332700001</c:v>
                </c:pt>
                <c:pt idx="16742">
                  <c:v>5.9002010764300001</c:v>
                </c:pt>
                <c:pt idx="16743">
                  <c:v>6.2379057333699999</c:v>
                </c:pt>
                <c:pt idx="16744">
                  <c:v>6.2998220295299996</c:v>
                </c:pt>
                <c:pt idx="16745">
                  <c:v>5.97097340905</c:v>
                </c:pt>
                <c:pt idx="16746">
                  <c:v>6.0921159388000001</c:v>
                </c:pt>
                <c:pt idx="16747">
                  <c:v>6.0628596105900003</c:v>
                </c:pt>
                <c:pt idx="16748">
                  <c:v>5.6979893733300004</c:v>
                </c:pt>
                <c:pt idx="16749">
                  <c:v>5.7728220020899998</c:v>
                </c:pt>
                <c:pt idx="16750">
                  <c:v>6.0597085870700003</c:v>
                </c:pt>
                <c:pt idx="16751">
                  <c:v>5.7359173558199998</c:v>
                </c:pt>
                <c:pt idx="16752">
                  <c:v>6.1419386723400002</c:v>
                </c:pt>
                <c:pt idx="16753">
                  <c:v>6.2548256529700001</c:v>
                </c:pt>
                <c:pt idx="16754">
                  <c:v>6.2975541901299996</c:v>
                </c:pt>
                <c:pt idx="16755">
                  <c:v>6.0830436850199998</c:v>
                </c:pt>
                <c:pt idx="16756">
                  <c:v>5.7407495746299997</c:v>
                </c:pt>
                <c:pt idx="16757">
                  <c:v>5.6281882257599998</c:v>
                </c:pt>
                <c:pt idx="16758">
                  <c:v>5.8374921262399999</c:v>
                </c:pt>
                <c:pt idx="16759">
                  <c:v>5.7064682207799997</c:v>
                </c:pt>
                <c:pt idx="16760">
                  <c:v>5.6803027347099997</c:v>
                </c:pt>
                <c:pt idx="16761">
                  <c:v>5.7764865215299999</c:v>
                </c:pt>
                <c:pt idx="16762">
                  <c:v>5.91986075272</c:v>
                </c:pt>
                <c:pt idx="16763">
                  <c:v>5.6803027347099997</c:v>
                </c:pt>
                <c:pt idx="16764">
                  <c:v>5.68384443291</c:v>
                </c:pt>
                <c:pt idx="16765">
                  <c:v>5.6357583589600004</c:v>
                </c:pt>
                <c:pt idx="16766">
                  <c:v>6.12557919199</c:v>
                </c:pt>
                <c:pt idx="16767">
                  <c:v>5.8924723096899996</c:v>
                </c:pt>
                <c:pt idx="16768">
                  <c:v>5.9641610740099997</c:v>
                </c:pt>
                <c:pt idx="16769">
                  <c:v>5.7734416339900001</c:v>
                </c:pt>
                <c:pt idx="16770">
                  <c:v>6.1916556760599999</c:v>
                </c:pt>
                <c:pt idx="16771">
                  <c:v>6.1222652115200002</c:v>
                </c:pt>
                <c:pt idx="16772">
                  <c:v>5.76572264155</c:v>
                </c:pt>
                <c:pt idx="16773">
                  <c:v>5.8258599425700002</c:v>
                </c:pt>
                <c:pt idx="16774">
                  <c:v>5.6357583589600004</c:v>
                </c:pt>
                <c:pt idx="16775">
                  <c:v>6.0530251565200004</c:v>
                </c:pt>
                <c:pt idx="16776">
                  <c:v>5.9166247454600001</c:v>
                </c:pt>
                <c:pt idx="16777">
                  <c:v>5.7910982178400001</c:v>
                </c:pt>
                <c:pt idx="16778">
                  <c:v>5.7407495746299997</c:v>
                </c:pt>
                <c:pt idx="16779">
                  <c:v>5.7245047907300002</c:v>
                </c:pt>
                <c:pt idx="16780">
                  <c:v>5.9105898220500004</c:v>
                </c:pt>
                <c:pt idx="16781">
                  <c:v>5.7383406149900003</c:v>
                </c:pt>
                <c:pt idx="16782">
                  <c:v>5.8083103359799999</c:v>
                </c:pt>
                <c:pt idx="16783">
                  <c:v>5.8532418343200003</c:v>
                </c:pt>
                <c:pt idx="16784">
                  <c:v>6.2980275020200001</c:v>
                </c:pt>
                <c:pt idx="16785">
                  <c:v>6.1787800852399997</c:v>
                </c:pt>
                <c:pt idx="16786">
                  <c:v>6.1230812370100001</c:v>
                </c:pt>
                <c:pt idx="16787">
                  <c:v>6.0926714976799996</c:v>
                </c:pt>
                <c:pt idx="16788">
                  <c:v>5.8617726429800001</c:v>
                </c:pt>
                <c:pt idx="16789">
                  <c:v>6.0040326518200002</c:v>
                </c:pt>
                <c:pt idx="16790">
                  <c:v>6.1619316839199998</c:v>
                </c:pt>
                <c:pt idx="16791">
                  <c:v>5.7242159924199996</c:v>
                </c:pt>
                <c:pt idx="16792">
                  <c:v>6.0547077714900004</c:v>
                </c:pt>
                <c:pt idx="16793">
                  <c:v>5.7417673492599999</c:v>
                </c:pt>
                <c:pt idx="16794">
                  <c:v>5.6333237787800003</c:v>
                </c:pt>
                <c:pt idx="16795">
                  <c:v>6.1721281661700003</c:v>
                </c:pt>
                <c:pt idx="16796">
                  <c:v>5.9757954202899999</c:v>
                </c:pt>
                <c:pt idx="16797">
                  <c:v>5.7438933396399996</c:v>
                </c:pt>
                <c:pt idx="16798">
                  <c:v>5.7065036715300002</c:v>
                </c:pt>
                <c:pt idx="16799">
                  <c:v>6.1896538332200004</c:v>
                </c:pt>
                <c:pt idx="16800">
                  <c:v>5.6589269018500001</c:v>
                </c:pt>
                <c:pt idx="16801">
                  <c:v>6.0805985110999998</c:v>
                </c:pt>
                <c:pt idx="16802">
                  <c:v>5.8056908751599998</c:v>
                </c:pt>
                <c:pt idx="16803">
                  <c:v>5.6530102111499998</c:v>
                </c:pt>
                <c:pt idx="16804">
                  <c:v>5.9965398296299997</c:v>
                </c:pt>
                <c:pt idx="16805">
                  <c:v>5.7309861873700001</c:v>
                </c:pt>
                <c:pt idx="16806">
                  <c:v>5.8082230189299997</c:v>
                </c:pt>
                <c:pt idx="16807">
                  <c:v>5.9337287467099999</c:v>
                </c:pt>
                <c:pt idx="16808">
                  <c:v>5.7595397262799999</c:v>
                </c:pt>
                <c:pt idx="16809">
                  <c:v>5.8976109460200004</c:v>
                </c:pt>
                <c:pt idx="16810">
                  <c:v>6.2588784570099998</c:v>
                </c:pt>
                <c:pt idx="16811">
                  <c:v>5.7899425848800004</c:v>
                </c:pt>
                <c:pt idx="16812">
                  <c:v>6.1419386723400002</c:v>
                </c:pt>
                <c:pt idx="16813">
                  <c:v>6.2441717635899998</c:v>
                </c:pt>
                <c:pt idx="16814">
                  <c:v>5.98221864848</c:v>
                </c:pt>
                <c:pt idx="16815">
                  <c:v>5.7480862524400003</c:v>
                </c:pt>
                <c:pt idx="16816">
                  <c:v>5.7260581294800001</c:v>
                </c:pt>
                <c:pt idx="16817">
                  <c:v>6.2749439294</c:v>
                </c:pt>
                <c:pt idx="16818">
                  <c:v>6.2423581192500004</c:v>
                </c:pt>
                <c:pt idx="16819">
                  <c:v>5.8004931601200003</c:v>
                </c:pt>
                <c:pt idx="16820">
                  <c:v>5.8694036673300003</c:v>
                </c:pt>
                <c:pt idx="16821">
                  <c:v>5.8001007443699999</c:v>
                </c:pt>
                <c:pt idx="16822">
                  <c:v>5.7110736421999997</c:v>
                </c:pt>
                <c:pt idx="16823">
                  <c:v>5.7276213826399998</c:v>
                </c:pt>
                <c:pt idx="16824">
                  <c:v>5.6996534068200004</c:v>
                </c:pt>
                <c:pt idx="16825">
                  <c:v>5.8968269651299998</c:v>
                </c:pt>
                <c:pt idx="16826">
                  <c:v>6.1107465679499997</c:v>
                </c:pt>
                <c:pt idx="16827">
                  <c:v>6.2276990807399999</c:v>
                </c:pt>
                <c:pt idx="16828">
                  <c:v>5.9888718981700002</c:v>
                </c:pt>
                <c:pt idx="16829">
                  <c:v>5.8037320827399999</c:v>
                </c:pt>
                <c:pt idx="16830">
                  <c:v>6.1962091379700004</c:v>
                </c:pt>
                <c:pt idx="16831">
                  <c:v>5.7724008679000001</c:v>
                </c:pt>
                <c:pt idx="16832">
                  <c:v>5.6357583589600004</c:v>
                </c:pt>
                <c:pt idx="16833">
                  <c:v>5.7417673492599999</c:v>
                </c:pt>
                <c:pt idx="16834">
                  <c:v>6.28349520078</c:v>
                </c:pt>
                <c:pt idx="16835">
                  <c:v>5.7635384497000004</c:v>
                </c:pt>
                <c:pt idx="16836">
                  <c:v>6.0466893686600001</c:v>
                </c:pt>
                <c:pt idx="16837">
                  <c:v>5.9210856214599996</c:v>
                </c:pt>
                <c:pt idx="16838">
                  <c:v>6.0762636987500001</c:v>
                </c:pt>
                <c:pt idx="16839">
                  <c:v>5.6286134302299997</c:v>
                </c:pt>
                <c:pt idx="16840">
                  <c:v>6.2447746000000004</c:v>
                </c:pt>
                <c:pt idx="16841">
                  <c:v>5.9739510883999998</c:v>
                </c:pt>
                <c:pt idx="16842">
                  <c:v>5.8973924767200003</c:v>
                </c:pt>
                <c:pt idx="16843">
                  <c:v>5.7245471493600002</c:v>
                </c:pt>
                <c:pt idx="16844">
                  <c:v>5.9274040120700002</c:v>
                </c:pt>
                <c:pt idx="16845">
                  <c:v>6.1952115577300004</c:v>
                </c:pt>
                <c:pt idx="16846">
                  <c:v>5.6331611746499997</c:v>
                </c:pt>
                <c:pt idx="16847">
                  <c:v>6.1574705054100001</c:v>
                </c:pt>
                <c:pt idx="16848">
                  <c:v>6.0728687604899996</c:v>
                </c:pt>
                <c:pt idx="16849">
                  <c:v>6.1721281661700003</c:v>
                </c:pt>
                <c:pt idx="16850">
                  <c:v>5.9592158917100004</c:v>
                </c:pt>
                <c:pt idx="16851">
                  <c:v>6.0779517870099999</c:v>
                </c:pt>
                <c:pt idx="16852">
                  <c:v>5.6235901577599998</c:v>
                </c:pt>
                <c:pt idx="16853">
                  <c:v>5.7794557601300003</c:v>
                </c:pt>
                <c:pt idx="16854">
                  <c:v>6.1447880296099999</c:v>
                </c:pt>
                <c:pt idx="16855">
                  <c:v>6.2108034386500002</c:v>
                </c:pt>
                <c:pt idx="16856">
                  <c:v>6.0280036859199999</c:v>
                </c:pt>
                <c:pt idx="16857">
                  <c:v>6.2295572364799998</c:v>
                </c:pt>
                <c:pt idx="16858">
                  <c:v>6.0995527476899998</c:v>
                </c:pt>
                <c:pt idx="16859">
                  <c:v>5.7407998365799999</c:v>
                </c:pt>
                <c:pt idx="16860">
                  <c:v>5.7910982178400001</c:v>
                </c:pt>
                <c:pt idx="16861">
                  <c:v>5.6757666679699996</c:v>
                </c:pt>
                <c:pt idx="16862">
                  <c:v>6.0507676913699999</c:v>
                </c:pt>
                <c:pt idx="16863">
                  <c:v>5.6292842948299997</c:v>
                </c:pt>
                <c:pt idx="16864">
                  <c:v>6.0281016980000004</c:v>
                </c:pt>
                <c:pt idx="16865">
                  <c:v>6.0276887363</c:v>
                </c:pt>
                <c:pt idx="16866">
                  <c:v>5.7603415186699998</c:v>
                </c:pt>
                <c:pt idx="16867">
                  <c:v>5.6287835952099998</c:v>
                </c:pt>
                <c:pt idx="16868">
                  <c:v>6.0889166800199996</c:v>
                </c:pt>
                <c:pt idx="16869">
                  <c:v>6.2786251135000004</c:v>
                </c:pt>
                <c:pt idx="16870">
                  <c:v>5.6538510797399999</c:v>
                </c:pt>
                <c:pt idx="16871">
                  <c:v>6.0797967050499997</c:v>
                </c:pt>
                <c:pt idx="16872">
                  <c:v>6.2843651774299998</c:v>
                </c:pt>
                <c:pt idx="16873">
                  <c:v>6.2600284754400004</c:v>
                </c:pt>
                <c:pt idx="16874">
                  <c:v>6.0280036859199999</c:v>
                </c:pt>
                <c:pt idx="16875">
                  <c:v>6.0960536162299999</c:v>
                </c:pt>
                <c:pt idx="16876">
                  <c:v>5.8350327705699998</c:v>
                </c:pt>
                <c:pt idx="16877">
                  <c:v>5.8258599425700002</c:v>
                </c:pt>
                <c:pt idx="16878">
                  <c:v>5.6482021051800002</c:v>
                </c:pt>
                <c:pt idx="16879">
                  <c:v>6.2441717635899998</c:v>
                </c:pt>
                <c:pt idx="16880">
                  <c:v>5.8853494200699998</c:v>
                </c:pt>
                <c:pt idx="16881">
                  <c:v>5.7883971469300004</c:v>
                </c:pt>
                <c:pt idx="16882">
                  <c:v>5.70402556178</c:v>
                </c:pt>
                <c:pt idx="16883">
                  <c:v>5.8905453850900003</c:v>
                </c:pt>
                <c:pt idx="16884">
                  <c:v>5.7325601078200004</c:v>
                </c:pt>
                <c:pt idx="16885">
                  <c:v>5.8938866361300004</c:v>
                </c:pt>
                <c:pt idx="16886">
                  <c:v>5.8083103359799999</c:v>
                </c:pt>
                <c:pt idx="16887">
                  <c:v>6.05992813659</c:v>
                </c:pt>
                <c:pt idx="16888">
                  <c:v>6.1359842667100004</c:v>
                </c:pt>
                <c:pt idx="16889">
                  <c:v>6.1494942075500001</c:v>
                </c:pt>
                <c:pt idx="16890">
                  <c:v>5.6616619160199999</c:v>
                </c:pt>
                <c:pt idx="16891">
                  <c:v>5.8107018679799998</c:v>
                </c:pt>
                <c:pt idx="16892">
                  <c:v>6.0915683919200001</c:v>
                </c:pt>
                <c:pt idx="16893">
                  <c:v>5.8547489634199996</c:v>
                </c:pt>
                <c:pt idx="16894">
                  <c:v>5.8827318385699998</c:v>
                </c:pt>
                <c:pt idx="16895">
                  <c:v>6.1611609565299998</c:v>
                </c:pt>
                <c:pt idx="16896">
                  <c:v>5.8598228450800001</c:v>
                </c:pt>
                <c:pt idx="16897">
                  <c:v>5.74505640869</c:v>
                </c:pt>
                <c:pt idx="16898">
                  <c:v>5.9331022067100001</c:v>
                </c:pt>
                <c:pt idx="16899">
                  <c:v>5.9202600534899998</c:v>
                </c:pt>
                <c:pt idx="16900">
                  <c:v>5.8350327705699998</c:v>
                </c:pt>
                <c:pt idx="16901">
                  <c:v>6.1058783380400001</c:v>
                </c:pt>
                <c:pt idx="16902">
                  <c:v>6.0346394518900004</c:v>
                </c:pt>
                <c:pt idx="16903">
                  <c:v>5.8707040726999997</c:v>
                </c:pt>
                <c:pt idx="16904">
                  <c:v>6.2478739497299998</c:v>
                </c:pt>
                <c:pt idx="16905">
                  <c:v>6.0281016980000004</c:v>
                </c:pt>
                <c:pt idx="16906">
                  <c:v>6.0966500774399996</c:v>
                </c:pt>
                <c:pt idx="16907">
                  <c:v>5.78072288094</c:v>
                </c:pt>
                <c:pt idx="16908">
                  <c:v>5.6312019952099996</c:v>
                </c:pt>
                <c:pt idx="16909">
                  <c:v>5.70482979239</c:v>
                </c:pt>
                <c:pt idx="16910">
                  <c:v>6.0341691098299997</c:v>
                </c:pt>
                <c:pt idx="16911">
                  <c:v>6.0721247719300004</c:v>
                </c:pt>
                <c:pt idx="16912">
                  <c:v>5.8773607553799998</c:v>
                </c:pt>
                <c:pt idx="16913">
                  <c:v>5.6979893733300004</c:v>
                </c:pt>
                <c:pt idx="16914">
                  <c:v>6.0912702261999998</c:v>
                </c:pt>
                <c:pt idx="16915">
                  <c:v>5.83037157515</c:v>
                </c:pt>
                <c:pt idx="16916">
                  <c:v>5.8694036673300003</c:v>
                </c:pt>
                <c:pt idx="16917">
                  <c:v>5.7364116618500001</c:v>
                </c:pt>
                <c:pt idx="16918">
                  <c:v>6.2524069741600004</c:v>
                </c:pt>
                <c:pt idx="16919">
                  <c:v>5.8827318385699998</c:v>
                </c:pt>
                <c:pt idx="16920">
                  <c:v>6.0281016980000004</c:v>
                </c:pt>
                <c:pt idx="16921">
                  <c:v>6.1962017993099998</c:v>
                </c:pt>
                <c:pt idx="16922">
                  <c:v>6.0705790508000002</c:v>
                </c:pt>
                <c:pt idx="16923">
                  <c:v>6.1372185487799999</c:v>
                </c:pt>
                <c:pt idx="16924">
                  <c:v>6.1962017993099998</c:v>
                </c:pt>
                <c:pt idx="16925">
                  <c:v>6.1479339096499999</c:v>
                </c:pt>
                <c:pt idx="16926">
                  <c:v>5.8746845211099998</c:v>
                </c:pt>
                <c:pt idx="16927">
                  <c:v>6.2647754706800001</c:v>
                </c:pt>
                <c:pt idx="16928">
                  <c:v>5.8968768421200002</c:v>
                </c:pt>
                <c:pt idx="16929">
                  <c:v>6.0597085870700003</c:v>
                </c:pt>
                <c:pt idx="16930">
                  <c:v>5.6562015293599996</c:v>
                </c:pt>
                <c:pt idx="16931">
                  <c:v>6.13219923702</c:v>
                </c:pt>
                <c:pt idx="16932">
                  <c:v>5.8724507352100002</c:v>
                </c:pt>
                <c:pt idx="16933">
                  <c:v>5.6589269018500001</c:v>
                </c:pt>
                <c:pt idx="16934">
                  <c:v>6.09838355668</c:v>
                </c:pt>
                <c:pt idx="16935">
                  <c:v>5.8827318385699998</c:v>
                </c:pt>
                <c:pt idx="16936">
                  <c:v>6.0266160451099999</c:v>
                </c:pt>
                <c:pt idx="16937">
                  <c:v>5.8036198693100003</c:v>
                </c:pt>
                <c:pt idx="16938">
                  <c:v>5.6846800788399996</c:v>
                </c:pt>
                <c:pt idx="16939">
                  <c:v>5.9151554868299998</c:v>
                </c:pt>
                <c:pt idx="16940">
                  <c:v>5.7141842079899998</c:v>
                </c:pt>
                <c:pt idx="16941">
                  <c:v>5.6235901577599998</c:v>
                </c:pt>
                <c:pt idx="16942">
                  <c:v>5.7571047749700002</c:v>
                </c:pt>
                <c:pt idx="16943">
                  <c:v>5.6464792841399998</c:v>
                </c:pt>
                <c:pt idx="16944">
                  <c:v>6.0978411104100001</c:v>
                </c:pt>
                <c:pt idx="16945">
                  <c:v>5.8565016065600002</c:v>
                </c:pt>
                <c:pt idx="16946">
                  <c:v>5.9975879735099999</c:v>
                </c:pt>
                <c:pt idx="16947">
                  <c:v>5.6265781957499996</c:v>
                </c:pt>
                <c:pt idx="16948">
                  <c:v>5.9854795328400003</c:v>
                </c:pt>
                <c:pt idx="16949">
                  <c:v>5.7571047749700002</c:v>
                </c:pt>
                <c:pt idx="16950">
                  <c:v>6.0404817079199997</c:v>
                </c:pt>
                <c:pt idx="16951">
                  <c:v>6.0264247604100003</c:v>
                </c:pt>
                <c:pt idx="16952">
                  <c:v>6.1224439773599997</c:v>
                </c:pt>
                <c:pt idx="16953">
                  <c:v>5.6781591276299999</c:v>
                </c:pt>
                <c:pt idx="16954">
                  <c:v>5.8154297296199999</c:v>
                </c:pt>
                <c:pt idx="16955">
                  <c:v>5.7245047907300002</c:v>
                </c:pt>
                <c:pt idx="16956">
                  <c:v>6.2811223305999997</c:v>
                </c:pt>
                <c:pt idx="16957">
                  <c:v>5.6803027347099997</c:v>
                </c:pt>
                <c:pt idx="16958">
                  <c:v>6.2969995769500002</c:v>
                </c:pt>
                <c:pt idx="16959">
                  <c:v>5.8981533217999997</c:v>
                </c:pt>
                <c:pt idx="16960">
                  <c:v>6.2923493079500004</c:v>
                </c:pt>
                <c:pt idx="16961">
                  <c:v>5.7958873201200003</c:v>
                </c:pt>
                <c:pt idx="16962">
                  <c:v>6.2813914686599999</c:v>
                </c:pt>
                <c:pt idx="16963">
                  <c:v>5.9138474261800003</c:v>
                </c:pt>
                <c:pt idx="16964">
                  <c:v>5.81747335781</c:v>
                </c:pt>
                <c:pt idx="16965">
                  <c:v>6.11121685116</c:v>
                </c:pt>
                <c:pt idx="16966">
                  <c:v>5.6756646793399996</c:v>
                </c:pt>
                <c:pt idx="16967">
                  <c:v>5.8950014960899999</c:v>
                </c:pt>
                <c:pt idx="16968">
                  <c:v>5.8037320827399999</c:v>
                </c:pt>
                <c:pt idx="16969">
                  <c:v>6.2117026529099997</c:v>
                </c:pt>
                <c:pt idx="16970">
                  <c:v>5.6589269018500001</c:v>
                </c:pt>
                <c:pt idx="16971">
                  <c:v>5.7734416339900001</c:v>
                </c:pt>
                <c:pt idx="16972">
                  <c:v>6.2242115829699998</c:v>
                </c:pt>
                <c:pt idx="16973">
                  <c:v>5.7586888350200001</c:v>
                </c:pt>
                <c:pt idx="16974">
                  <c:v>6.1962091379700004</c:v>
                </c:pt>
                <c:pt idx="16975">
                  <c:v>5.9577081307600004</c:v>
                </c:pt>
                <c:pt idx="16976">
                  <c:v>6.05940931558</c:v>
                </c:pt>
                <c:pt idx="16977">
                  <c:v>6.0895919340400004</c:v>
                </c:pt>
                <c:pt idx="16978">
                  <c:v>5.9298897292000001</c:v>
                </c:pt>
                <c:pt idx="16979">
                  <c:v>6.1222652115200002</c:v>
                </c:pt>
                <c:pt idx="16980">
                  <c:v>5.7991909104300001</c:v>
                </c:pt>
                <c:pt idx="16981">
                  <c:v>5.6286134302299997</c:v>
                </c:pt>
                <c:pt idx="16982">
                  <c:v>6.0441876993400001</c:v>
                </c:pt>
                <c:pt idx="16983">
                  <c:v>5.8773324144099997</c:v>
                </c:pt>
                <c:pt idx="16984">
                  <c:v>6.0702795287700004</c:v>
                </c:pt>
                <c:pt idx="16985">
                  <c:v>5.6615674050300004</c:v>
                </c:pt>
                <c:pt idx="16986">
                  <c:v>5.9836852405299998</c:v>
                </c:pt>
                <c:pt idx="16987">
                  <c:v>6.2009961249799996</c:v>
                </c:pt>
                <c:pt idx="16988">
                  <c:v>6.0926714976799996</c:v>
                </c:pt>
                <c:pt idx="16989">
                  <c:v>6.0441876993400001</c:v>
                </c:pt>
                <c:pt idx="16990">
                  <c:v>5.7624816319000001</c:v>
                </c:pt>
                <c:pt idx="16991">
                  <c:v>5.6334733074200001</c:v>
                </c:pt>
                <c:pt idx="16992">
                  <c:v>6.13518289767</c:v>
                </c:pt>
                <c:pt idx="16993">
                  <c:v>5.65065343845</c:v>
                </c:pt>
                <c:pt idx="16994">
                  <c:v>6.0337778544000003</c:v>
                </c:pt>
                <c:pt idx="16995">
                  <c:v>5.7649398743100004</c:v>
                </c:pt>
                <c:pt idx="16996">
                  <c:v>6.0660662237</c:v>
                </c:pt>
                <c:pt idx="16997">
                  <c:v>5.65065343845</c:v>
                </c:pt>
                <c:pt idx="16998">
                  <c:v>6.2729849790300003</c:v>
                </c:pt>
                <c:pt idx="16999">
                  <c:v>6.1928157101399997</c:v>
                </c:pt>
                <c:pt idx="17000">
                  <c:v>5.85388253128</c:v>
                </c:pt>
                <c:pt idx="17001">
                  <c:v>5.9318565598799999</c:v>
                </c:pt>
                <c:pt idx="17002">
                  <c:v>5.7033325453800003</c:v>
                </c:pt>
                <c:pt idx="17003">
                  <c:v>5.9401460019099996</c:v>
                </c:pt>
                <c:pt idx="17004">
                  <c:v>6.12324652588</c:v>
                </c:pt>
                <c:pt idx="17005">
                  <c:v>6.0541642470700001</c:v>
                </c:pt>
                <c:pt idx="17006">
                  <c:v>6.0721247719300004</c:v>
                </c:pt>
                <c:pt idx="17007">
                  <c:v>5.8834928482000004</c:v>
                </c:pt>
                <c:pt idx="17008">
                  <c:v>6.0762636987500001</c:v>
                </c:pt>
                <c:pt idx="17009">
                  <c:v>6.1289108145900002</c:v>
                </c:pt>
                <c:pt idx="17010">
                  <c:v>5.75494628622</c:v>
                </c:pt>
                <c:pt idx="17011">
                  <c:v>6.1721281661700003</c:v>
                </c:pt>
                <c:pt idx="17012">
                  <c:v>6.3021712430800001</c:v>
                </c:pt>
                <c:pt idx="17013">
                  <c:v>5.8694036673300003</c:v>
                </c:pt>
                <c:pt idx="17014">
                  <c:v>5.78786545051</c:v>
                </c:pt>
                <c:pt idx="17015">
                  <c:v>5.9854795328400003</c:v>
                </c:pt>
                <c:pt idx="17016">
                  <c:v>6.1494942075500001</c:v>
                </c:pt>
                <c:pt idx="17017">
                  <c:v>5.653528004</c:v>
                </c:pt>
                <c:pt idx="17018">
                  <c:v>6.0771814739899996</c:v>
                </c:pt>
                <c:pt idx="17019">
                  <c:v>6.1769800670599997</c:v>
                </c:pt>
                <c:pt idx="17020">
                  <c:v>5.8950014960899999</c:v>
                </c:pt>
                <c:pt idx="17021">
                  <c:v>6.0483482639400004</c:v>
                </c:pt>
                <c:pt idx="17022">
                  <c:v>6.25079221805</c:v>
                </c:pt>
                <c:pt idx="17023">
                  <c:v>5.6996534068200004</c:v>
                </c:pt>
                <c:pt idx="17024">
                  <c:v>5.9569947758500001</c:v>
                </c:pt>
                <c:pt idx="17025">
                  <c:v>6.0034989847000002</c:v>
                </c:pt>
                <c:pt idx="17026">
                  <c:v>6.0125323423000001</c:v>
                </c:pt>
                <c:pt idx="17027">
                  <c:v>5.8205647898999997</c:v>
                </c:pt>
                <c:pt idx="17028">
                  <c:v>6.0797967050499997</c:v>
                </c:pt>
                <c:pt idx="17029">
                  <c:v>6.2544716020699997</c:v>
                </c:pt>
                <c:pt idx="17030">
                  <c:v>5.8380059277400003</c:v>
                </c:pt>
                <c:pt idx="17031">
                  <c:v>6.0276887363</c:v>
                </c:pt>
                <c:pt idx="17032">
                  <c:v>5.9817557623499997</c:v>
                </c:pt>
                <c:pt idx="17033">
                  <c:v>5.8913856467899999</c:v>
                </c:pt>
                <c:pt idx="17034">
                  <c:v>6.0541642470700001</c:v>
                </c:pt>
                <c:pt idx="17035">
                  <c:v>5.9399547745900003</c:v>
                </c:pt>
                <c:pt idx="17036">
                  <c:v>6.2766008111099998</c:v>
                </c:pt>
                <c:pt idx="17037">
                  <c:v>5.9940968352399997</c:v>
                </c:pt>
                <c:pt idx="17038">
                  <c:v>6.0262349838700002</c:v>
                </c:pt>
                <c:pt idx="17039">
                  <c:v>5.9718988563200002</c:v>
                </c:pt>
                <c:pt idx="17040">
                  <c:v>5.8177990039200003</c:v>
                </c:pt>
                <c:pt idx="17041">
                  <c:v>5.9978491425799998</c:v>
                </c:pt>
                <c:pt idx="17042">
                  <c:v>5.8927153697600003</c:v>
                </c:pt>
                <c:pt idx="17043">
                  <c:v>6.2541756184099997</c:v>
                </c:pt>
                <c:pt idx="17044">
                  <c:v>5.6846800788399996</c:v>
                </c:pt>
                <c:pt idx="17045">
                  <c:v>5.9261222872800001</c:v>
                </c:pt>
                <c:pt idx="17046">
                  <c:v>5.9783338303200004</c:v>
                </c:pt>
                <c:pt idx="17047">
                  <c:v>6.0387319272899997</c:v>
                </c:pt>
                <c:pt idx="17048">
                  <c:v>6.0235638335299999</c:v>
                </c:pt>
                <c:pt idx="17049">
                  <c:v>5.9373555047700002</c:v>
                </c:pt>
                <c:pt idx="17050">
                  <c:v>5.6313647447499999</c:v>
                </c:pt>
                <c:pt idx="17051">
                  <c:v>6.3081096477900003</c:v>
                </c:pt>
                <c:pt idx="17052">
                  <c:v>5.7260581294800001</c:v>
                </c:pt>
                <c:pt idx="17053">
                  <c:v>5.8545689095400002</c:v>
                </c:pt>
                <c:pt idx="17054">
                  <c:v>5.7027088453000001</c:v>
                </c:pt>
                <c:pt idx="17055">
                  <c:v>5.7389078220499998</c:v>
                </c:pt>
                <c:pt idx="17056">
                  <c:v>5.7629745048999999</c:v>
                </c:pt>
                <c:pt idx="17057">
                  <c:v>6.0237907008600002</c:v>
                </c:pt>
                <c:pt idx="17058">
                  <c:v>6.1619316839199998</c:v>
                </c:pt>
                <c:pt idx="17059">
                  <c:v>5.9729690237600002</c:v>
                </c:pt>
                <c:pt idx="17060">
                  <c:v>6.2212640876599998</c:v>
                </c:pt>
                <c:pt idx="17061">
                  <c:v>5.8360430498499998</c:v>
                </c:pt>
                <c:pt idx="17062">
                  <c:v>6.11336457121</c:v>
                </c:pt>
                <c:pt idx="17063">
                  <c:v>6.1597623490800002</c:v>
                </c:pt>
                <c:pt idx="17064">
                  <c:v>5.8028800158999996</c:v>
                </c:pt>
                <c:pt idx="17065">
                  <c:v>6.1678026674500002</c:v>
                </c:pt>
                <c:pt idx="17066">
                  <c:v>5.8359563514100001</c:v>
                </c:pt>
                <c:pt idx="17067">
                  <c:v>5.6333754655300003</c:v>
                </c:pt>
                <c:pt idx="17068">
                  <c:v>5.7563300261699997</c:v>
                </c:pt>
                <c:pt idx="17069">
                  <c:v>5.7384185890500001</c:v>
                </c:pt>
                <c:pt idx="17070">
                  <c:v>5.6347524977000001</c:v>
                </c:pt>
                <c:pt idx="17071">
                  <c:v>5.80954568785</c:v>
                </c:pt>
                <c:pt idx="17072">
                  <c:v>5.86122837978</c:v>
                </c:pt>
                <c:pt idx="17073">
                  <c:v>6.2548256529700001</c:v>
                </c:pt>
                <c:pt idx="17074">
                  <c:v>5.8843296524599999</c:v>
                </c:pt>
                <c:pt idx="17075">
                  <c:v>5.6313647447499999</c:v>
                </c:pt>
                <c:pt idx="17076">
                  <c:v>5.8627132587000004</c:v>
                </c:pt>
                <c:pt idx="17077">
                  <c:v>5.8967505889799998</c:v>
                </c:pt>
                <c:pt idx="17078">
                  <c:v>6.08121395555</c:v>
                </c:pt>
                <c:pt idx="17079">
                  <c:v>5.8943966651600004</c:v>
                </c:pt>
                <c:pt idx="17080">
                  <c:v>6.0040326518200002</c:v>
                </c:pt>
                <c:pt idx="17081">
                  <c:v>6.0178947578499997</c:v>
                </c:pt>
                <c:pt idx="17082">
                  <c:v>5.6347524977000001</c:v>
                </c:pt>
                <c:pt idx="17083">
                  <c:v>6.1962091379700004</c:v>
                </c:pt>
                <c:pt idx="17084">
                  <c:v>5.7359463344700004</c:v>
                </c:pt>
                <c:pt idx="17085">
                  <c:v>5.6956333476400003</c:v>
                </c:pt>
                <c:pt idx="17086">
                  <c:v>5.7308594577000003</c:v>
                </c:pt>
                <c:pt idx="17087">
                  <c:v>5.7912005213800004</c:v>
                </c:pt>
                <c:pt idx="17088">
                  <c:v>5.8107018679799998</c:v>
                </c:pt>
                <c:pt idx="17089">
                  <c:v>6.0702795287700004</c:v>
                </c:pt>
                <c:pt idx="17090">
                  <c:v>6.0034989847000002</c:v>
                </c:pt>
                <c:pt idx="17091">
                  <c:v>5.8722095565899997</c:v>
                </c:pt>
                <c:pt idx="17092">
                  <c:v>5.7971947218400004</c:v>
                </c:pt>
                <c:pt idx="17093">
                  <c:v>5.7640935386200001</c:v>
                </c:pt>
                <c:pt idx="17094">
                  <c:v>5.9981080269499998</c:v>
                </c:pt>
                <c:pt idx="17095">
                  <c:v>6.1440311105300003</c:v>
                </c:pt>
                <c:pt idx="17096">
                  <c:v>6.0928512159499997</c:v>
                </c:pt>
                <c:pt idx="17097">
                  <c:v>5.7260581294800001</c:v>
                </c:pt>
                <c:pt idx="17098">
                  <c:v>5.7150469416599998</c:v>
                </c:pt>
                <c:pt idx="17099">
                  <c:v>5.7844280453700003</c:v>
                </c:pt>
                <c:pt idx="17100">
                  <c:v>6.0091211802300002</c:v>
                </c:pt>
                <c:pt idx="17101">
                  <c:v>5.7282204087100004</c:v>
                </c:pt>
                <c:pt idx="17102">
                  <c:v>5.7065036715300002</c:v>
                </c:pt>
                <c:pt idx="17103">
                  <c:v>5.8950014960899999</c:v>
                </c:pt>
                <c:pt idx="17104">
                  <c:v>6.2016059872399998</c:v>
                </c:pt>
                <c:pt idx="17105">
                  <c:v>5.7037596630199996</c:v>
                </c:pt>
                <c:pt idx="17106">
                  <c:v>5.7890021737300001</c:v>
                </c:pt>
                <c:pt idx="17107">
                  <c:v>5.9261222872800001</c:v>
                </c:pt>
                <c:pt idx="17108">
                  <c:v>6.0205673624999996</c:v>
                </c:pt>
                <c:pt idx="17109">
                  <c:v>6.0485054349</c:v>
                </c:pt>
                <c:pt idx="17110">
                  <c:v>6.2600284754400004</c:v>
                </c:pt>
                <c:pt idx="17111">
                  <c:v>6.1819632568199996</c:v>
                </c:pt>
                <c:pt idx="17112">
                  <c:v>5.6592456164799998</c:v>
                </c:pt>
                <c:pt idx="17113">
                  <c:v>6.2300530396699996</c:v>
                </c:pt>
                <c:pt idx="17114">
                  <c:v>5.6503762639900001</c:v>
                </c:pt>
                <c:pt idx="17115">
                  <c:v>6.2108034386500002</c:v>
                </c:pt>
                <c:pt idx="17116">
                  <c:v>6.0052512147800003</c:v>
                </c:pt>
                <c:pt idx="17117">
                  <c:v>6.1546832405099998</c:v>
                </c:pt>
                <c:pt idx="17118">
                  <c:v>5.8012560014199996</c:v>
                </c:pt>
                <c:pt idx="17119">
                  <c:v>5.7725470957200002</c:v>
                </c:pt>
                <c:pt idx="17120">
                  <c:v>6.13518289767</c:v>
                </c:pt>
                <c:pt idx="17121">
                  <c:v>6.0503692500500001</c:v>
                </c:pt>
                <c:pt idx="17122">
                  <c:v>6.2894092703800002</c:v>
                </c:pt>
                <c:pt idx="17123">
                  <c:v>5.9888718981700002</c:v>
                </c:pt>
                <c:pt idx="17124">
                  <c:v>5.7321557456000001</c:v>
                </c:pt>
                <c:pt idx="17125">
                  <c:v>5.9800933342800002</c:v>
                </c:pt>
                <c:pt idx="17126">
                  <c:v>6.1207569409699998</c:v>
                </c:pt>
                <c:pt idx="17127">
                  <c:v>5.7260581294800001</c:v>
                </c:pt>
                <c:pt idx="17128">
                  <c:v>6.25079221805</c:v>
                </c:pt>
                <c:pt idx="17129">
                  <c:v>5.7407495746299997</c:v>
                </c:pt>
                <c:pt idx="17130">
                  <c:v>5.8434219568200003</c:v>
                </c:pt>
                <c:pt idx="17131">
                  <c:v>6.0453768783399999</c:v>
                </c:pt>
                <c:pt idx="17132">
                  <c:v>5.7959216545299999</c:v>
                </c:pt>
                <c:pt idx="17133">
                  <c:v>5.7287356096400002</c:v>
                </c:pt>
                <c:pt idx="17134">
                  <c:v>5.9337287467099999</c:v>
                </c:pt>
                <c:pt idx="17135">
                  <c:v>5.6849667398000001</c:v>
                </c:pt>
                <c:pt idx="17136">
                  <c:v>5.9940968352399997</c:v>
                </c:pt>
                <c:pt idx="17137">
                  <c:v>5.8943966651600004</c:v>
                </c:pt>
                <c:pt idx="17138">
                  <c:v>5.8056053156900003</c:v>
                </c:pt>
                <c:pt idx="17139">
                  <c:v>5.7027088453000001</c:v>
                </c:pt>
                <c:pt idx="17140">
                  <c:v>5.7510252804500004</c:v>
                </c:pt>
                <c:pt idx="17141">
                  <c:v>5.7724008679000001</c:v>
                </c:pt>
                <c:pt idx="17142">
                  <c:v>5.8943966651600004</c:v>
                </c:pt>
                <c:pt idx="17143">
                  <c:v>5.6924998456799996</c:v>
                </c:pt>
                <c:pt idx="17144">
                  <c:v>5.7845912783199998</c:v>
                </c:pt>
                <c:pt idx="17145">
                  <c:v>5.8663875684200004</c:v>
                </c:pt>
                <c:pt idx="17146">
                  <c:v>5.7110736421999997</c:v>
                </c:pt>
                <c:pt idx="17147">
                  <c:v>6.2343396271799998</c:v>
                </c:pt>
                <c:pt idx="17148">
                  <c:v>6.20534170004</c:v>
                </c:pt>
                <c:pt idx="17149">
                  <c:v>5.7472066568300004</c:v>
                </c:pt>
                <c:pt idx="17150">
                  <c:v>6.0764358310400004</c:v>
                </c:pt>
                <c:pt idx="17151">
                  <c:v>5.9145481024000004</c:v>
                </c:pt>
                <c:pt idx="17152">
                  <c:v>5.8541280855000002</c:v>
                </c:pt>
                <c:pt idx="17153">
                  <c:v>6.1546832405099998</c:v>
                </c:pt>
                <c:pt idx="17154">
                  <c:v>5.8205647898999997</c:v>
                </c:pt>
                <c:pt idx="17155">
                  <c:v>5.8294922796400002</c:v>
                </c:pt>
                <c:pt idx="17156">
                  <c:v>5.7666631266100001</c:v>
                </c:pt>
                <c:pt idx="17157">
                  <c:v>5.91986075272</c:v>
                </c:pt>
                <c:pt idx="17158">
                  <c:v>5.9536235444800001</c:v>
                </c:pt>
                <c:pt idx="17159">
                  <c:v>5.7383406149900003</c:v>
                </c:pt>
                <c:pt idx="17160">
                  <c:v>6.0516419061800004</c:v>
                </c:pt>
                <c:pt idx="17161">
                  <c:v>6.0264247604100003</c:v>
                </c:pt>
                <c:pt idx="17162">
                  <c:v>5.9597764519399998</c:v>
                </c:pt>
                <c:pt idx="17163">
                  <c:v>6.2142419456300004</c:v>
                </c:pt>
                <c:pt idx="17164">
                  <c:v>6.0485054349</c:v>
                </c:pt>
                <c:pt idx="17165">
                  <c:v>6.0970414352800004</c:v>
                </c:pt>
                <c:pt idx="17166">
                  <c:v>5.7734416339900001</c:v>
                </c:pt>
                <c:pt idx="17167">
                  <c:v>6.2300530396699996</c:v>
                </c:pt>
                <c:pt idx="17168">
                  <c:v>5.6433013793700004</c:v>
                </c:pt>
                <c:pt idx="17169">
                  <c:v>5.8165799934300004</c:v>
                </c:pt>
                <c:pt idx="17170">
                  <c:v>5.87560549156</c:v>
                </c:pt>
                <c:pt idx="17171">
                  <c:v>5.6347524977000001</c:v>
                </c:pt>
                <c:pt idx="17172">
                  <c:v>5.7480862524400003</c:v>
                </c:pt>
                <c:pt idx="17173">
                  <c:v>5.9817557623499997</c:v>
                </c:pt>
                <c:pt idx="17174">
                  <c:v>6.0915683919200001</c:v>
                </c:pt>
                <c:pt idx="17175">
                  <c:v>6.0503692500500001</c:v>
                </c:pt>
                <c:pt idx="17176">
                  <c:v>6.2796591317699999</c:v>
                </c:pt>
                <c:pt idx="17177">
                  <c:v>6.0970414352800004</c:v>
                </c:pt>
                <c:pt idx="17178">
                  <c:v>5.8905453850900003</c:v>
                </c:pt>
                <c:pt idx="17179">
                  <c:v>5.7383406149900003</c:v>
                </c:pt>
                <c:pt idx="17180">
                  <c:v>5.8035201771500002</c:v>
                </c:pt>
                <c:pt idx="17181">
                  <c:v>5.7766970461199998</c:v>
                </c:pt>
                <c:pt idx="17182">
                  <c:v>5.6331611746499997</c:v>
                </c:pt>
                <c:pt idx="17183">
                  <c:v>5.7287356096400002</c:v>
                </c:pt>
                <c:pt idx="17184">
                  <c:v>6.0543684331999996</c:v>
                </c:pt>
                <c:pt idx="17185">
                  <c:v>5.6399018447999998</c:v>
                </c:pt>
                <c:pt idx="17186">
                  <c:v>5.8565016065600002</c:v>
                </c:pt>
                <c:pt idx="17187">
                  <c:v>6.0779517870099999</c:v>
                </c:pt>
                <c:pt idx="17188">
                  <c:v>6.2297097753699999</c:v>
                </c:pt>
                <c:pt idx="17189">
                  <c:v>5.7417673492599999</c:v>
                </c:pt>
                <c:pt idx="17190">
                  <c:v>5.6682733179299998</c:v>
                </c:pt>
                <c:pt idx="17191">
                  <c:v>5.8012560014199996</c:v>
                </c:pt>
                <c:pt idx="17192">
                  <c:v>6.0341189122600003</c:v>
                </c:pt>
                <c:pt idx="17193">
                  <c:v>5.8702150767000001</c:v>
                </c:pt>
                <c:pt idx="17194">
                  <c:v>6.0027545898300003</c:v>
                </c:pt>
                <c:pt idx="17195">
                  <c:v>5.8165799934300004</c:v>
                </c:pt>
                <c:pt idx="17196">
                  <c:v>5.7655307909999998</c:v>
                </c:pt>
                <c:pt idx="17197">
                  <c:v>5.7510252804500004</c:v>
                </c:pt>
                <c:pt idx="17198">
                  <c:v>6.0660662237</c:v>
                </c:pt>
                <c:pt idx="17199">
                  <c:v>6.0721966584800002</c:v>
                </c:pt>
                <c:pt idx="17200">
                  <c:v>6.2019302705200001</c:v>
                </c:pt>
                <c:pt idx="17201">
                  <c:v>5.8117926731200003</c:v>
                </c:pt>
                <c:pt idx="17202">
                  <c:v>5.9574864757999997</c:v>
                </c:pt>
                <c:pt idx="17203">
                  <c:v>5.70402556178</c:v>
                </c:pt>
                <c:pt idx="17204">
                  <c:v>5.9334075365699999</c:v>
                </c:pt>
                <c:pt idx="17205">
                  <c:v>5.66915714744</c:v>
                </c:pt>
                <c:pt idx="17206">
                  <c:v>5.7393484414499998</c:v>
                </c:pt>
                <c:pt idx="17207">
                  <c:v>6.17264803654</c:v>
                </c:pt>
                <c:pt idx="17208">
                  <c:v>5.7666631266100001</c:v>
                </c:pt>
                <c:pt idx="17209">
                  <c:v>5.9203604282300004</c:v>
                </c:pt>
                <c:pt idx="17210">
                  <c:v>5.8038095011799999</c:v>
                </c:pt>
                <c:pt idx="17211">
                  <c:v>6.0705790508000002</c:v>
                </c:pt>
                <c:pt idx="17212">
                  <c:v>6.0762636987500001</c:v>
                </c:pt>
                <c:pt idx="17213">
                  <c:v>6.2647754706800001</c:v>
                </c:pt>
                <c:pt idx="17214">
                  <c:v>5.6991694008999998</c:v>
                </c:pt>
                <c:pt idx="17215">
                  <c:v>6.0507676913699999</c:v>
                </c:pt>
                <c:pt idx="17216">
                  <c:v>5.70482979239</c:v>
                </c:pt>
                <c:pt idx="17217">
                  <c:v>6.2740758573899997</c:v>
                </c:pt>
                <c:pt idx="17218">
                  <c:v>5.8490203276299999</c:v>
                </c:pt>
                <c:pt idx="17219">
                  <c:v>5.9102571313899999</c:v>
                </c:pt>
                <c:pt idx="17220">
                  <c:v>5.7417673492599999</c:v>
                </c:pt>
                <c:pt idx="17221">
                  <c:v>5.7610244450700003</c:v>
                </c:pt>
                <c:pt idx="17222">
                  <c:v>6.0006068904900003</c:v>
                </c:pt>
                <c:pt idx="17223">
                  <c:v>5.7359463344700004</c:v>
                </c:pt>
                <c:pt idx="17224">
                  <c:v>5.7438933396399996</c:v>
                </c:pt>
                <c:pt idx="17225">
                  <c:v>6.2315542343499999</c:v>
                </c:pt>
                <c:pt idx="17226">
                  <c:v>6.0731670957299997</c:v>
                </c:pt>
                <c:pt idx="17227">
                  <c:v>5.9391130713400004</c:v>
                </c:pt>
                <c:pt idx="17228">
                  <c:v>5.7321557456000001</c:v>
                </c:pt>
                <c:pt idx="17229">
                  <c:v>5.7495111769099996</c:v>
                </c:pt>
                <c:pt idx="17230">
                  <c:v>6.0387319272899997</c:v>
                </c:pt>
                <c:pt idx="17231">
                  <c:v>5.6286134302299997</c:v>
                </c:pt>
                <c:pt idx="17232">
                  <c:v>6.1962091379700004</c:v>
                </c:pt>
                <c:pt idx="17233">
                  <c:v>5.7504179537700004</c:v>
                </c:pt>
                <c:pt idx="17234">
                  <c:v>5.7629745048999999</c:v>
                </c:pt>
                <c:pt idx="17235">
                  <c:v>5.8166508886299999</c:v>
                </c:pt>
                <c:pt idx="17236">
                  <c:v>6.1869760597400001</c:v>
                </c:pt>
                <c:pt idx="17237">
                  <c:v>6.0000191322900003</c:v>
                </c:pt>
                <c:pt idx="17238">
                  <c:v>6.2658725620200002</c:v>
                </c:pt>
                <c:pt idx="17239">
                  <c:v>5.8905068060500003</c:v>
                </c:pt>
                <c:pt idx="17240">
                  <c:v>6.2511818459099997</c:v>
                </c:pt>
                <c:pt idx="17241">
                  <c:v>5.6652931419800003</c:v>
                </c:pt>
                <c:pt idx="17242">
                  <c:v>5.6351306287299998</c:v>
                </c:pt>
                <c:pt idx="17243">
                  <c:v>5.7141842079899998</c:v>
                </c:pt>
                <c:pt idx="17244">
                  <c:v>5.71545173197</c:v>
                </c:pt>
                <c:pt idx="17245">
                  <c:v>6.0266160451099999</c:v>
                </c:pt>
                <c:pt idx="17246">
                  <c:v>5.83037157515</c:v>
                </c:pt>
                <c:pt idx="17247">
                  <c:v>5.7325601078200004</c:v>
                </c:pt>
                <c:pt idx="17248">
                  <c:v>6.1452565057199999</c:v>
                </c:pt>
                <c:pt idx="17249">
                  <c:v>5.8827318385699998</c:v>
                </c:pt>
                <c:pt idx="17250">
                  <c:v>5.9557048646500004</c:v>
                </c:pt>
                <c:pt idx="17251">
                  <c:v>5.9569947758500001</c:v>
                </c:pt>
                <c:pt idx="17252">
                  <c:v>5.9348177127900001</c:v>
                </c:pt>
                <c:pt idx="17253">
                  <c:v>5.9138474261800003</c:v>
                </c:pt>
                <c:pt idx="17254">
                  <c:v>5.65840139176</c:v>
                </c:pt>
                <c:pt idx="17255">
                  <c:v>5.7728220020899998</c:v>
                </c:pt>
                <c:pt idx="17256">
                  <c:v>6.0721247719300004</c:v>
                </c:pt>
                <c:pt idx="17257">
                  <c:v>6.0597085870700003</c:v>
                </c:pt>
                <c:pt idx="17258">
                  <c:v>5.8773324144099997</c:v>
                </c:pt>
                <c:pt idx="17259">
                  <c:v>6.2478739497299998</c:v>
                </c:pt>
                <c:pt idx="17260">
                  <c:v>5.7435301549600002</c:v>
                </c:pt>
                <c:pt idx="17261">
                  <c:v>6.2016059872399998</c:v>
                </c:pt>
                <c:pt idx="17262">
                  <c:v>6.0960536162299999</c:v>
                </c:pt>
                <c:pt idx="17263">
                  <c:v>5.8004931601200003</c:v>
                </c:pt>
                <c:pt idx="17264">
                  <c:v>5.7687026664000003</c:v>
                </c:pt>
                <c:pt idx="17265">
                  <c:v>5.7910982178400001</c:v>
                </c:pt>
                <c:pt idx="17266">
                  <c:v>6.1586675797400003</c:v>
                </c:pt>
                <c:pt idx="17267">
                  <c:v>6.0995527476899998</c:v>
                </c:pt>
                <c:pt idx="17268">
                  <c:v>5.6670741729599996</c:v>
                </c:pt>
                <c:pt idx="17269">
                  <c:v>5.66181464829</c:v>
                </c:pt>
                <c:pt idx="17270">
                  <c:v>5.8506097812800002</c:v>
                </c:pt>
                <c:pt idx="17271">
                  <c:v>6.0341189122600003</c:v>
                </c:pt>
                <c:pt idx="17272">
                  <c:v>6.16481825304</c:v>
                </c:pt>
                <c:pt idx="17273">
                  <c:v>5.6259447460000001</c:v>
                </c:pt>
                <c:pt idx="17274">
                  <c:v>6.2843651774299998</c:v>
                </c:pt>
                <c:pt idx="17275">
                  <c:v>5.70016882017</c:v>
                </c:pt>
                <c:pt idx="17276">
                  <c:v>5.8905068060500003</c:v>
                </c:pt>
                <c:pt idx="17277">
                  <c:v>6.1876349415899998</c:v>
                </c:pt>
                <c:pt idx="17278">
                  <c:v>6.2600284754400004</c:v>
                </c:pt>
                <c:pt idx="17279">
                  <c:v>6.0824185572099996</c:v>
                </c:pt>
                <c:pt idx="17280">
                  <c:v>5.8927153697600003</c:v>
                </c:pt>
                <c:pt idx="17281">
                  <c:v>6.2647754706800001</c:v>
                </c:pt>
                <c:pt idx="17282">
                  <c:v>6.0771814739899996</c:v>
                </c:pt>
                <c:pt idx="17283">
                  <c:v>5.6287835952099998</c:v>
                </c:pt>
                <c:pt idx="17284">
                  <c:v>5.9298897292000001</c:v>
                </c:pt>
                <c:pt idx="17285">
                  <c:v>6.1869724531600001</c:v>
                </c:pt>
                <c:pt idx="17286">
                  <c:v>5.6763424859700002</c:v>
                </c:pt>
                <c:pt idx="17287">
                  <c:v>5.7147371225699999</c:v>
                </c:pt>
                <c:pt idx="17288">
                  <c:v>5.6602305339800001</c:v>
                </c:pt>
                <c:pt idx="17289">
                  <c:v>6.2306988960699998</c:v>
                </c:pt>
                <c:pt idx="17290">
                  <c:v>6.0924535881399997</c:v>
                </c:pt>
                <c:pt idx="17291">
                  <c:v>5.9210856214599996</c:v>
                </c:pt>
                <c:pt idx="17292">
                  <c:v>5.8905453850900003</c:v>
                </c:pt>
                <c:pt idx="17293">
                  <c:v>5.7034404835599997</c:v>
                </c:pt>
                <c:pt idx="17294">
                  <c:v>6.0624064729500002</c:v>
                </c:pt>
                <c:pt idx="17295">
                  <c:v>6.12324652588</c:v>
                </c:pt>
                <c:pt idx="17296">
                  <c:v>5.6563757388899996</c:v>
                </c:pt>
                <c:pt idx="17297">
                  <c:v>5.65065343845</c:v>
                </c:pt>
                <c:pt idx="17298">
                  <c:v>5.9091390314299996</c:v>
                </c:pt>
                <c:pt idx="17299">
                  <c:v>5.7624816319000001</c:v>
                </c:pt>
                <c:pt idx="17300">
                  <c:v>5.6623491393699998</c:v>
                </c:pt>
                <c:pt idx="17301">
                  <c:v>5.9318565598799999</c:v>
                </c:pt>
                <c:pt idx="17302">
                  <c:v>6.1021975786900002</c:v>
                </c:pt>
                <c:pt idx="17303">
                  <c:v>6.2969995769500002</c:v>
                </c:pt>
                <c:pt idx="17304">
                  <c:v>6.1259349784900001</c:v>
                </c:pt>
                <c:pt idx="17305">
                  <c:v>6.2635939015100002</c:v>
                </c:pt>
                <c:pt idx="17306">
                  <c:v>6.2960664848999999</c:v>
                </c:pt>
                <c:pt idx="17307">
                  <c:v>5.8734438994999998</c:v>
                </c:pt>
                <c:pt idx="17308">
                  <c:v>5.6259447460000001</c:v>
                </c:pt>
                <c:pt idx="17309">
                  <c:v>5.7794557601300003</c:v>
                </c:pt>
                <c:pt idx="17310">
                  <c:v>6.1493184586899998</c:v>
                </c:pt>
                <c:pt idx="17311">
                  <c:v>6.1796868380900003</c:v>
                </c:pt>
                <c:pt idx="17312">
                  <c:v>5.6735695533800001</c:v>
                </c:pt>
                <c:pt idx="17313">
                  <c:v>5.66915714744</c:v>
                </c:pt>
                <c:pt idx="17314">
                  <c:v>5.7384185890500001</c:v>
                </c:pt>
                <c:pt idx="17315">
                  <c:v>5.8360430498499998</c:v>
                </c:pt>
                <c:pt idx="17316">
                  <c:v>6.0995527476899998</c:v>
                </c:pt>
                <c:pt idx="17317">
                  <c:v>6.2007474021600002</c:v>
                </c:pt>
                <c:pt idx="17318">
                  <c:v>6.2142419456300004</c:v>
                </c:pt>
                <c:pt idx="17319">
                  <c:v>6.2246991287900002</c:v>
                </c:pt>
                <c:pt idx="17320">
                  <c:v>6.0926714976799996</c:v>
                </c:pt>
                <c:pt idx="17321">
                  <c:v>6.1962091379700004</c:v>
                </c:pt>
                <c:pt idx="17322">
                  <c:v>5.8067502747799997</c:v>
                </c:pt>
                <c:pt idx="17323">
                  <c:v>6.09663851038</c:v>
                </c:pt>
                <c:pt idx="17324">
                  <c:v>5.71545173197</c:v>
                </c:pt>
                <c:pt idx="17325">
                  <c:v>6.1928157101399997</c:v>
                </c:pt>
                <c:pt idx="17326">
                  <c:v>5.6749835472200001</c:v>
                </c:pt>
                <c:pt idx="17327">
                  <c:v>6.2533497033199996</c:v>
                </c:pt>
                <c:pt idx="17328">
                  <c:v>5.6312019952099996</c:v>
                </c:pt>
                <c:pt idx="17329">
                  <c:v>5.8545689095400002</c:v>
                </c:pt>
                <c:pt idx="17330">
                  <c:v>6.2423581192500004</c:v>
                </c:pt>
                <c:pt idx="17331">
                  <c:v>6.05940931558</c:v>
                </c:pt>
                <c:pt idx="17332">
                  <c:v>6.2135401042099998</c:v>
                </c:pt>
                <c:pt idx="17333">
                  <c:v>6.0764358310400004</c:v>
                </c:pt>
                <c:pt idx="17334">
                  <c:v>6.0628596105900003</c:v>
                </c:pt>
                <c:pt idx="17335">
                  <c:v>5.9348366845999996</c:v>
                </c:pt>
                <c:pt idx="17336">
                  <c:v>6.2455753228499997</c:v>
                </c:pt>
                <c:pt idx="17337">
                  <c:v>5.7065036715300002</c:v>
                </c:pt>
                <c:pt idx="17338">
                  <c:v>6.2160436286899996</c:v>
                </c:pt>
                <c:pt idx="17339">
                  <c:v>5.9234302540100003</c:v>
                </c:pt>
                <c:pt idx="17340">
                  <c:v>5.7309861873700001</c:v>
                </c:pt>
                <c:pt idx="17341">
                  <c:v>5.8982983647599996</c:v>
                </c:pt>
                <c:pt idx="17342">
                  <c:v>5.7723390344699999</c:v>
                </c:pt>
                <c:pt idx="17343">
                  <c:v>5.6959038452800002</c:v>
                </c:pt>
                <c:pt idx="17344">
                  <c:v>5.9174848370799999</c:v>
                </c:pt>
                <c:pt idx="17345">
                  <c:v>6.1479339096499999</c:v>
                </c:pt>
                <c:pt idx="17346">
                  <c:v>6.0106234414499999</c:v>
                </c:pt>
                <c:pt idx="17347">
                  <c:v>5.7883971469300004</c:v>
                </c:pt>
                <c:pt idx="17348">
                  <c:v>5.6697438658100001</c:v>
                </c:pt>
                <c:pt idx="17349">
                  <c:v>5.7475564373900001</c:v>
                </c:pt>
                <c:pt idx="17350">
                  <c:v>5.7039705409500003</c:v>
                </c:pt>
                <c:pt idx="17351">
                  <c:v>5.7113982782799999</c:v>
                </c:pt>
                <c:pt idx="17352">
                  <c:v>5.9641610740099997</c:v>
                </c:pt>
                <c:pt idx="17353">
                  <c:v>6.1962017993099998</c:v>
                </c:pt>
                <c:pt idx="17354">
                  <c:v>5.65840139176</c:v>
                </c:pt>
                <c:pt idx="17355">
                  <c:v>5.6486072067000004</c:v>
                </c:pt>
                <c:pt idx="17356">
                  <c:v>5.7708884238899998</c:v>
                </c:pt>
                <c:pt idx="17357">
                  <c:v>5.9739510883999998</c:v>
                </c:pt>
                <c:pt idx="17358">
                  <c:v>5.7307608404300003</c:v>
                </c:pt>
                <c:pt idx="17359">
                  <c:v>6.1230812370100001</c:v>
                </c:pt>
                <c:pt idx="17360">
                  <c:v>6.0166902417000001</c:v>
                </c:pt>
                <c:pt idx="17361">
                  <c:v>5.80954568785</c:v>
                </c:pt>
                <c:pt idx="17362">
                  <c:v>6.0834071499400002</c:v>
                </c:pt>
                <c:pt idx="17363">
                  <c:v>6.1087807439499997</c:v>
                </c:pt>
                <c:pt idx="17364">
                  <c:v>6.0507105576100004</c:v>
                </c:pt>
                <c:pt idx="17365">
                  <c:v>5.9105898220500004</c:v>
                </c:pt>
                <c:pt idx="17366">
                  <c:v>6.1796868380900003</c:v>
                </c:pt>
                <c:pt idx="17367">
                  <c:v>5.8967505889799998</c:v>
                </c:pt>
                <c:pt idx="17368">
                  <c:v>5.9386820382499996</c:v>
                </c:pt>
                <c:pt idx="17369">
                  <c:v>5.9746395464799997</c:v>
                </c:pt>
                <c:pt idx="17370">
                  <c:v>6.0660662237</c:v>
                </c:pt>
                <c:pt idx="17371">
                  <c:v>5.7600086718799997</c:v>
                </c:pt>
                <c:pt idx="17372">
                  <c:v>5.8864440775600002</c:v>
                </c:pt>
                <c:pt idx="17373">
                  <c:v>6.2246991287900002</c:v>
                </c:pt>
                <c:pt idx="17374">
                  <c:v>6.1259349784900001</c:v>
                </c:pt>
                <c:pt idx="17375">
                  <c:v>5.8005128522699998</c:v>
                </c:pt>
                <c:pt idx="17376">
                  <c:v>5.8791296702800002</c:v>
                </c:pt>
                <c:pt idx="17377">
                  <c:v>5.8212792783599996</c:v>
                </c:pt>
                <c:pt idx="17378">
                  <c:v>5.8166508886299999</c:v>
                </c:pt>
                <c:pt idx="17379">
                  <c:v>5.7058060884300001</c:v>
                </c:pt>
                <c:pt idx="17380">
                  <c:v>5.7141842079899998</c:v>
                </c:pt>
                <c:pt idx="17381">
                  <c:v>6.1146287364000003</c:v>
                </c:pt>
                <c:pt idx="17382">
                  <c:v>6.0441876993400001</c:v>
                </c:pt>
                <c:pt idx="17383">
                  <c:v>6.0237907008600002</c:v>
                </c:pt>
                <c:pt idx="17384">
                  <c:v>6.2149569881</c:v>
                </c:pt>
                <c:pt idx="17385">
                  <c:v>6.3081096477900003</c:v>
                </c:pt>
                <c:pt idx="17386">
                  <c:v>5.87560549156</c:v>
                </c:pt>
                <c:pt idx="17387">
                  <c:v>6.1184421975700003</c:v>
                </c:pt>
                <c:pt idx="17388">
                  <c:v>5.7845912783199998</c:v>
                </c:pt>
                <c:pt idx="17389">
                  <c:v>6.0337778544000003</c:v>
                </c:pt>
                <c:pt idx="17390">
                  <c:v>5.7160023766799997</c:v>
                </c:pt>
                <c:pt idx="17391">
                  <c:v>5.78662370179</c:v>
                </c:pt>
                <c:pt idx="17392">
                  <c:v>6.2923493079500004</c:v>
                </c:pt>
                <c:pt idx="17393">
                  <c:v>5.9800933342800002</c:v>
                </c:pt>
                <c:pt idx="17394">
                  <c:v>5.9957668571299996</c:v>
                </c:pt>
                <c:pt idx="17395">
                  <c:v>5.9535972769000001</c:v>
                </c:pt>
                <c:pt idx="17396">
                  <c:v>6.1549951370100002</c:v>
                </c:pt>
                <c:pt idx="17397">
                  <c:v>5.7472066568300004</c:v>
                </c:pt>
                <c:pt idx="17398">
                  <c:v>6.0614750619600004</c:v>
                </c:pt>
                <c:pt idx="17399">
                  <c:v>6.1695006496099998</c:v>
                </c:pt>
                <c:pt idx="17400">
                  <c:v>6.2729849790300003</c:v>
                </c:pt>
                <c:pt idx="17401">
                  <c:v>5.7958873201200003</c:v>
                </c:pt>
                <c:pt idx="17402">
                  <c:v>5.8569279307100004</c:v>
                </c:pt>
                <c:pt idx="17403">
                  <c:v>5.9694997785700004</c:v>
                </c:pt>
                <c:pt idx="17404">
                  <c:v>5.8585659913699999</c:v>
                </c:pt>
                <c:pt idx="17405">
                  <c:v>5.7809884825399998</c:v>
                </c:pt>
                <c:pt idx="17406">
                  <c:v>5.9028536023699996</c:v>
                </c:pt>
                <c:pt idx="17407">
                  <c:v>5.6313647447499999</c:v>
                </c:pt>
                <c:pt idx="17408">
                  <c:v>6.2766008111099998</c:v>
                </c:pt>
                <c:pt idx="17409">
                  <c:v>5.7417673492599999</c:v>
                </c:pt>
                <c:pt idx="17410">
                  <c:v>5.9242756774099998</c:v>
                </c:pt>
                <c:pt idx="17411">
                  <c:v>5.7027088453000001</c:v>
                </c:pt>
                <c:pt idx="17412">
                  <c:v>5.6763424859700002</c:v>
                </c:pt>
                <c:pt idx="17413">
                  <c:v>6.1294644281800004</c:v>
                </c:pt>
                <c:pt idx="17414">
                  <c:v>6.0824185572099996</c:v>
                </c:pt>
                <c:pt idx="17415">
                  <c:v>5.7983098009700003</c:v>
                </c:pt>
                <c:pt idx="17416">
                  <c:v>6.12557919199</c:v>
                </c:pt>
                <c:pt idx="17417">
                  <c:v>6.2894092703800002</c:v>
                </c:pt>
                <c:pt idx="17418">
                  <c:v>5.9557048646500004</c:v>
                </c:pt>
                <c:pt idx="17419">
                  <c:v>5.6437708929400001</c:v>
                </c:pt>
                <c:pt idx="17420">
                  <c:v>6.1619316839199998</c:v>
                </c:pt>
                <c:pt idx="17421">
                  <c:v>5.6334733074200001</c:v>
                </c:pt>
                <c:pt idx="17422">
                  <c:v>5.8972384733799998</c:v>
                </c:pt>
                <c:pt idx="17423">
                  <c:v>6.2315542343499999</c:v>
                </c:pt>
                <c:pt idx="17424">
                  <c:v>5.7383406149900003</c:v>
                </c:pt>
                <c:pt idx="17425">
                  <c:v>5.7640935386200001</c:v>
                </c:pt>
                <c:pt idx="17426">
                  <c:v>5.7610244450700003</c:v>
                </c:pt>
                <c:pt idx="17427">
                  <c:v>6.2423581192500004</c:v>
                </c:pt>
                <c:pt idx="17428">
                  <c:v>5.9975920650900001</c:v>
                </c:pt>
                <c:pt idx="17429">
                  <c:v>5.8692940389499997</c:v>
                </c:pt>
                <c:pt idx="17430">
                  <c:v>6.0027545898300003</c:v>
                </c:pt>
                <c:pt idx="17431">
                  <c:v>6.2009961249799996</c:v>
                </c:pt>
                <c:pt idx="17432">
                  <c:v>6.0358862236200004</c:v>
                </c:pt>
                <c:pt idx="17433">
                  <c:v>6.2811223305999997</c:v>
                </c:pt>
                <c:pt idx="17434">
                  <c:v>5.6682733179299998</c:v>
                </c:pt>
                <c:pt idx="17435">
                  <c:v>5.8807999004599996</c:v>
                </c:pt>
                <c:pt idx="17436">
                  <c:v>5.8702150767000001</c:v>
                </c:pt>
                <c:pt idx="17437">
                  <c:v>5.6735695533800001</c:v>
                </c:pt>
                <c:pt idx="17438">
                  <c:v>6.2320147873399998</c:v>
                </c:pt>
                <c:pt idx="17439">
                  <c:v>6.0281016980000004</c:v>
                </c:pt>
                <c:pt idx="17440">
                  <c:v>5.6697438658100001</c:v>
                </c:pt>
                <c:pt idx="17441">
                  <c:v>5.7020594947600003</c:v>
                </c:pt>
                <c:pt idx="17442">
                  <c:v>5.8569279307100004</c:v>
                </c:pt>
                <c:pt idx="17443">
                  <c:v>5.8913856467899999</c:v>
                </c:pt>
                <c:pt idx="17444">
                  <c:v>5.8107018679799998</c:v>
                </c:pt>
                <c:pt idx="17445">
                  <c:v>6.0660662237</c:v>
                </c:pt>
                <c:pt idx="17446">
                  <c:v>5.8354217004600004</c:v>
                </c:pt>
                <c:pt idx="17447">
                  <c:v>6.2527939608600001</c:v>
                </c:pt>
                <c:pt idx="17448">
                  <c:v>5.65065343845</c:v>
                </c:pt>
                <c:pt idx="17449">
                  <c:v>5.6956333476400003</c:v>
                </c:pt>
                <c:pt idx="17450">
                  <c:v>5.6517937715900004</c:v>
                </c:pt>
                <c:pt idx="17451">
                  <c:v>5.8154297296199999</c:v>
                </c:pt>
                <c:pt idx="17452">
                  <c:v>5.7905670733400001</c:v>
                </c:pt>
                <c:pt idx="17453">
                  <c:v>5.7134836364900004</c:v>
                </c:pt>
                <c:pt idx="17454">
                  <c:v>5.8927153697600003</c:v>
                </c:pt>
                <c:pt idx="17455">
                  <c:v>5.7011904685900001</c:v>
                </c:pt>
                <c:pt idx="17456">
                  <c:v>6.2610202491000004</c:v>
                </c:pt>
                <c:pt idx="17457">
                  <c:v>6.2117026529099997</c:v>
                </c:pt>
                <c:pt idx="17458">
                  <c:v>6.0116515042299996</c:v>
                </c:pt>
                <c:pt idx="17459">
                  <c:v>5.87560549156</c:v>
                </c:pt>
                <c:pt idx="17460">
                  <c:v>6.1884318881900002</c:v>
                </c:pt>
                <c:pt idx="17461">
                  <c:v>6.1577420181999996</c:v>
                </c:pt>
                <c:pt idx="17462">
                  <c:v>5.6530102111499998</c:v>
                </c:pt>
                <c:pt idx="17463">
                  <c:v>6.08649060754</c:v>
                </c:pt>
                <c:pt idx="17464">
                  <c:v>5.7624816319000001</c:v>
                </c:pt>
                <c:pt idx="17465">
                  <c:v>5.71553359307</c:v>
                </c:pt>
                <c:pt idx="17466">
                  <c:v>6.0764358310400004</c:v>
                </c:pt>
                <c:pt idx="17467">
                  <c:v>5.9091390314299996</c:v>
                </c:pt>
                <c:pt idx="17468">
                  <c:v>5.7036165706400004</c:v>
                </c:pt>
                <c:pt idx="17469">
                  <c:v>5.8319436467600001</c:v>
                </c:pt>
                <c:pt idx="17470">
                  <c:v>6.1541701412099998</c:v>
                </c:pt>
                <c:pt idx="17471">
                  <c:v>5.6235901577599998</c:v>
                </c:pt>
                <c:pt idx="17472">
                  <c:v>5.7446469757200003</c:v>
                </c:pt>
                <c:pt idx="17473">
                  <c:v>6.2149569881</c:v>
                </c:pt>
                <c:pt idx="17474">
                  <c:v>6.12324652588</c:v>
                </c:pt>
                <c:pt idx="17475">
                  <c:v>6.1119835117800001</c:v>
                </c:pt>
                <c:pt idx="17476">
                  <c:v>6.2530597911500001</c:v>
                </c:pt>
                <c:pt idx="17477">
                  <c:v>6.0508000927100003</c:v>
                </c:pt>
                <c:pt idx="17478">
                  <c:v>5.8449651991199998</c:v>
                </c:pt>
                <c:pt idx="17479">
                  <c:v>6.0264247604100003</c:v>
                </c:pt>
                <c:pt idx="17480">
                  <c:v>5.6333754655300003</c:v>
                </c:pt>
                <c:pt idx="17481">
                  <c:v>6.0628596105900003</c:v>
                </c:pt>
                <c:pt idx="17482">
                  <c:v>5.7149710283099999</c:v>
                </c:pt>
                <c:pt idx="17483">
                  <c:v>5.8205647898999997</c:v>
                </c:pt>
                <c:pt idx="17484">
                  <c:v>5.6517937715900004</c:v>
                </c:pt>
                <c:pt idx="17485">
                  <c:v>6.2404486302700004</c:v>
                </c:pt>
                <c:pt idx="17486">
                  <c:v>5.9443227357600001</c:v>
                </c:pt>
                <c:pt idx="17487">
                  <c:v>5.8914272385800004</c:v>
                </c:pt>
                <c:pt idx="17488">
                  <c:v>6.0929272944499999</c:v>
                </c:pt>
                <c:pt idx="17489">
                  <c:v>5.7433664162699998</c:v>
                </c:pt>
                <c:pt idx="17490">
                  <c:v>6.2736817563400002</c:v>
                </c:pt>
                <c:pt idx="17491">
                  <c:v>5.7424055347099996</c:v>
                </c:pt>
                <c:pt idx="17492">
                  <c:v>5.8711646973500002</c:v>
                </c:pt>
                <c:pt idx="17493">
                  <c:v>6.0779517870099999</c:v>
                </c:pt>
                <c:pt idx="17494">
                  <c:v>6.2501524062999998</c:v>
                </c:pt>
                <c:pt idx="17495">
                  <c:v>6.2875049792800004</c:v>
                </c:pt>
                <c:pt idx="17496">
                  <c:v>6.1107465679499997</c:v>
                </c:pt>
                <c:pt idx="17497">
                  <c:v>6.1800504143400001</c:v>
                </c:pt>
                <c:pt idx="17498">
                  <c:v>5.8086381207500004</c:v>
                </c:pt>
                <c:pt idx="17499">
                  <c:v>6.1119835117800001</c:v>
                </c:pt>
                <c:pt idx="17500">
                  <c:v>5.8012560014199996</c:v>
                </c:pt>
                <c:pt idx="17501">
                  <c:v>6.1589395728199996</c:v>
                </c:pt>
                <c:pt idx="17502">
                  <c:v>5.7480862524400003</c:v>
                </c:pt>
                <c:pt idx="17503">
                  <c:v>6.0621629856199997</c:v>
                </c:pt>
                <c:pt idx="17504">
                  <c:v>5.9875026882000002</c:v>
                </c:pt>
                <c:pt idx="17505">
                  <c:v>5.6713799400199996</c:v>
                </c:pt>
                <c:pt idx="17506">
                  <c:v>5.6616619160199999</c:v>
                </c:pt>
                <c:pt idx="17507">
                  <c:v>5.7475564373900001</c:v>
                </c:pt>
                <c:pt idx="17508">
                  <c:v>6.0995527476899998</c:v>
                </c:pt>
                <c:pt idx="17509">
                  <c:v>5.9138474261800003</c:v>
                </c:pt>
                <c:pt idx="17510">
                  <c:v>5.6682733179299998</c:v>
                </c:pt>
                <c:pt idx="17511">
                  <c:v>5.8434219568200003</c:v>
                </c:pt>
                <c:pt idx="17512">
                  <c:v>5.9366114232099996</c:v>
                </c:pt>
                <c:pt idx="17513">
                  <c:v>6.0731670957299997</c:v>
                </c:pt>
                <c:pt idx="17514">
                  <c:v>5.9443227357600001</c:v>
                </c:pt>
                <c:pt idx="17515">
                  <c:v>5.9587913282800002</c:v>
                </c:pt>
                <c:pt idx="17516">
                  <c:v>6.0474218946100002</c:v>
                </c:pt>
                <c:pt idx="17517">
                  <c:v>6.0543684331999996</c:v>
                </c:pt>
                <c:pt idx="17518">
                  <c:v>6.11336457121</c:v>
                </c:pt>
                <c:pt idx="17519">
                  <c:v>5.7765593983499999</c:v>
                </c:pt>
                <c:pt idx="17520">
                  <c:v>5.7595397262799999</c:v>
                </c:pt>
                <c:pt idx="17521">
                  <c:v>5.8853494200699998</c:v>
                </c:pt>
                <c:pt idx="17522">
                  <c:v>6.2460727606099997</c:v>
                </c:pt>
                <c:pt idx="17523">
                  <c:v>5.8950014960899999</c:v>
                </c:pt>
                <c:pt idx="17524">
                  <c:v>6.1479339096499999</c:v>
                </c:pt>
                <c:pt idx="17525">
                  <c:v>6.2736817563400002</c:v>
                </c:pt>
                <c:pt idx="17526">
                  <c:v>6.2125238311800004</c:v>
                </c:pt>
                <c:pt idx="17527">
                  <c:v>6.0895919340400004</c:v>
                </c:pt>
                <c:pt idx="17528">
                  <c:v>6.1962017993099998</c:v>
                </c:pt>
                <c:pt idx="17529">
                  <c:v>5.9145481024000004</c:v>
                </c:pt>
                <c:pt idx="17530">
                  <c:v>5.9535972769000001</c:v>
                </c:pt>
                <c:pt idx="17531">
                  <c:v>5.7563300261699997</c:v>
                </c:pt>
                <c:pt idx="17532">
                  <c:v>5.7571047749700002</c:v>
                </c:pt>
                <c:pt idx="17533">
                  <c:v>6.2125238311800004</c:v>
                </c:pt>
                <c:pt idx="17534">
                  <c:v>6.0881749361699997</c:v>
                </c:pt>
                <c:pt idx="17535">
                  <c:v>6.2343396271799998</c:v>
                </c:pt>
                <c:pt idx="17536">
                  <c:v>6.2447746000000004</c:v>
                </c:pt>
                <c:pt idx="17537">
                  <c:v>6.0762636987500001</c:v>
                </c:pt>
                <c:pt idx="17538">
                  <c:v>5.7036165706400004</c:v>
                </c:pt>
                <c:pt idx="17539">
                  <c:v>5.6437708929400001</c:v>
                </c:pt>
                <c:pt idx="17540">
                  <c:v>6.28968763588</c:v>
                </c:pt>
                <c:pt idx="17541">
                  <c:v>5.7541350084799996</c:v>
                </c:pt>
                <c:pt idx="17542">
                  <c:v>5.7433664162699998</c:v>
                </c:pt>
                <c:pt idx="17543">
                  <c:v>5.6235901577599998</c:v>
                </c:pt>
                <c:pt idx="17544">
                  <c:v>6.1645851324400001</c:v>
                </c:pt>
                <c:pt idx="17545">
                  <c:v>5.6286134302299997</c:v>
                </c:pt>
                <c:pt idx="17546">
                  <c:v>5.9674445047600004</c:v>
                </c:pt>
                <c:pt idx="17547">
                  <c:v>5.6417547375000003</c:v>
                </c:pt>
                <c:pt idx="17548">
                  <c:v>6.2597866501099997</c:v>
                </c:pt>
                <c:pt idx="17549">
                  <c:v>5.7708884238899998</c:v>
                </c:pt>
                <c:pt idx="17550">
                  <c:v>6.1356803528299997</c:v>
                </c:pt>
                <c:pt idx="17551">
                  <c:v>5.7160023766799997</c:v>
                </c:pt>
                <c:pt idx="17552">
                  <c:v>5.6909165959900001</c:v>
                </c:pt>
                <c:pt idx="17553">
                  <c:v>5.9331022067100001</c:v>
                </c:pt>
                <c:pt idx="17554">
                  <c:v>6.0358862236200004</c:v>
                </c:pt>
                <c:pt idx="17555">
                  <c:v>6.1344961892800001</c:v>
                </c:pt>
                <c:pt idx="17556">
                  <c:v>6.0584311258900003</c:v>
                </c:pt>
                <c:pt idx="17557">
                  <c:v>6.0921159388000001</c:v>
                </c:pt>
                <c:pt idx="17558">
                  <c:v>6.2135401042099998</c:v>
                </c:pt>
                <c:pt idx="17559">
                  <c:v>6.1973663737500004</c:v>
                </c:pt>
                <c:pt idx="17560">
                  <c:v>5.6399018447999998</c:v>
                </c:pt>
                <c:pt idx="17561">
                  <c:v>6.2969995769500002</c:v>
                </c:pt>
                <c:pt idx="17562">
                  <c:v>5.7958873201200003</c:v>
                </c:pt>
                <c:pt idx="17563">
                  <c:v>6.2939549529800001</c:v>
                </c:pt>
                <c:pt idx="17564">
                  <c:v>5.6781591276299999</c:v>
                </c:pt>
                <c:pt idx="17565">
                  <c:v>5.96395757197</c:v>
                </c:pt>
                <c:pt idx="17566">
                  <c:v>5.7389078220499998</c:v>
                </c:pt>
                <c:pt idx="17567">
                  <c:v>5.78662370179</c:v>
                </c:pt>
                <c:pt idx="17568">
                  <c:v>5.7389078220499998</c:v>
                </c:pt>
                <c:pt idx="17569">
                  <c:v>6.0154850808999996</c:v>
                </c:pt>
                <c:pt idx="17570">
                  <c:v>5.8938866361300004</c:v>
                </c:pt>
                <c:pt idx="17571">
                  <c:v>5.68384443291</c:v>
                </c:pt>
                <c:pt idx="17572">
                  <c:v>6.0978411104100001</c:v>
                </c:pt>
                <c:pt idx="17573">
                  <c:v>6.1428570672599996</c:v>
                </c:pt>
                <c:pt idx="17574">
                  <c:v>5.9464609644599999</c:v>
                </c:pt>
                <c:pt idx="17575">
                  <c:v>5.7247952639799999</c:v>
                </c:pt>
                <c:pt idx="17576">
                  <c:v>5.7435301549600002</c:v>
                </c:pt>
                <c:pt idx="17577">
                  <c:v>5.8843296524599999</c:v>
                </c:pt>
                <c:pt idx="17578">
                  <c:v>5.78662370179</c:v>
                </c:pt>
                <c:pt idx="17579">
                  <c:v>5.8627132587000004</c:v>
                </c:pt>
                <c:pt idx="17580">
                  <c:v>5.62648008682</c:v>
                </c:pt>
                <c:pt idx="17581">
                  <c:v>5.8294922796400002</c:v>
                </c:pt>
                <c:pt idx="17582">
                  <c:v>5.9211320485299996</c:v>
                </c:pt>
                <c:pt idx="17583">
                  <c:v>6.04835805989</c:v>
                </c:pt>
                <c:pt idx="17584">
                  <c:v>6.0649197308999998</c:v>
                </c:pt>
                <c:pt idx="17585">
                  <c:v>6.1918508845</c:v>
                </c:pt>
                <c:pt idx="17586">
                  <c:v>6.2786251135000004</c:v>
                </c:pt>
                <c:pt idx="17587">
                  <c:v>5.7480659594999999</c:v>
                </c:pt>
                <c:pt idx="17588">
                  <c:v>5.6505317291299999</c:v>
                </c:pt>
                <c:pt idx="17589">
                  <c:v>5.9496604733899998</c:v>
                </c:pt>
                <c:pt idx="17590">
                  <c:v>6.0038178020900004</c:v>
                </c:pt>
                <c:pt idx="17591">
                  <c:v>5.6781591276299999</c:v>
                </c:pt>
                <c:pt idx="17592">
                  <c:v>5.7242159924199996</c:v>
                </c:pt>
                <c:pt idx="17593">
                  <c:v>5.9799286444800002</c:v>
                </c:pt>
                <c:pt idx="17594">
                  <c:v>6.1359842667100004</c:v>
                </c:pt>
                <c:pt idx="17595">
                  <c:v>5.6773785739399996</c:v>
                </c:pt>
                <c:pt idx="17596">
                  <c:v>5.9202600534899998</c:v>
                </c:pt>
                <c:pt idx="17597">
                  <c:v>5.8411960834299999</c:v>
                </c:pt>
                <c:pt idx="17598">
                  <c:v>5.7424055347099996</c:v>
                </c:pt>
                <c:pt idx="17599">
                  <c:v>5.9975920650900001</c:v>
                </c:pt>
                <c:pt idx="17600">
                  <c:v>5.6781591276299999</c:v>
                </c:pt>
                <c:pt idx="17601">
                  <c:v>5.9715257928799996</c:v>
                </c:pt>
                <c:pt idx="17602">
                  <c:v>6.1769800670599997</c:v>
                </c:pt>
                <c:pt idx="17603">
                  <c:v>6.0728687604899996</c:v>
                </c:pt>
                <c:pt idx="17604">
                  <c:v>6.13518289767</c:v>
                </c:pt>
                <c:pt idx="17605">
                  <c:v>5.6259447460000001</c:v>
                </c:pt>
                <c:pt idx="17606">
                  <c:v>5.6956743126599996</c:v>
                </c:pt>
                <c:pt idx="17607">
                  <c:v>6.1859603834000003</c:v>
                </c:pt>
                <c:pt idx="17608">
                  <c:v>6.2144588332700001</c:v>
                </c:pt>
                <c:pt idx="17609">
                  <c:v>6.05992813659</c:v>
                </c:pt>
                <c:pt idx="17610">
                  <c:v>5.8905453850900003</c:v>
                </c:pt>
                <c:pt idx="17611">
                  <c:v>6.0508000927100003</c:v>
                </c:pt>
                <c:pt idx="17612">
                  <c:v>6.2610202491000004</c:v>
                </c:pt>
                <c:pt idx="17613">
                  <c:v>6.09938751333</c:v>
                </c:pt>
                <c:pt idx="17614">
                  <c:v>6.01478092246</c:v>
                </c:pt>
                <c:pt idx="17615">
                  <c:v>6.0474218946100002</c:v>
                </c:pt>
                <c:pt idx="17616">
                  <c:v>5.6910052396199999</c:v>
                </c:pt>
                <c:pt idx="17617">
                  <c:v>6.0731670957299997</c:v>
                </c:pt>
                <c:pt idx="17618">
                  <c:v>5.6519609100399997</c:v>
                </c:pt>
                <c:pt idx="17619">
                  <c:v>6.1715549332900004</c:v>
                </c:pt>
                <c:pt idx="17620">
                  <c:v>5.7126862204900002</c:v>
                </c:pt>
                <c:pt idx="17621">
                  <c:v>5.8294922796400002</c:v>
                </c:pt>
                <c:pt idx="17622">
                  <c:v>6.2813914686599999</c:v>
                </c:pt>
                <c:pt idx="17623">
                  <c:v>5.6697334045499996</c:v>
                </c:pt>
                <c:pt idx="17624">
                  <c:v>5.8481435601699996</c:v>
                </c:pt>
                <c:pt idx="17625">
                  <c:v>5.9507927568200003</c:v>
                </c:pt>
                <c:pt idx="17626">
                  <c:v>5.6713799400199996</c:v>
                </c:pt>
                <c:pt idx="17627">
                  <c:v>6.0069301268800004</c:v>
                </c:pt>
                <c:pt idx="17628">
                  <c:v>5.6522958454200003</c:v>
                </c:pt>
                <c:pt idx="17629">
                  <c:v>6.2819227808699996</c:v>
                </c:pt>
                <c:pt idx="17630">
                  <c:v>5.8258599425700002</c:v>
                </c:pt>
                <c:pt idx="17631">
                  <c:v>5.9443056395399996</c:v>
                </c:pt>
                <c:pt idx="17632">
                  <c:v>6.0793541996</c:v>
                </c:pt>
                <c:pt idx="17633">
                  <c:v>6.1639388368999999</c:v>
                </c:pt>
                <c:pt idx="17634">
                  <c:v>5.6437708929400001</c:v>
                </c:pt>
                <c:pt idx="17635">
                  <c:v>6.0379329049599999</c:v>
                </c:pt>
                <c:pt idx="17636">
                  <c:v>5.6486072067000004</c:v>
                </c:pt>
                <c:pt idx="17637">
                  <c:v>5.7598619758099998</c:v>
                </c:pt>
                <c:pt idx="17638">
                  <c:v>5.66260388222</c:v>
                </c:pt>
                <c:pt idx="17639">
                  <c:v>5.8843296524599999</c:v>
                </c:pt>
                <c:pt idx="17640">
                  <c:v>5.65963853423</c:v>
                </c:pt>
                <c:pt idx="17641">
                  <c:v>5.8956493385400002</c:v>
                </c:pt>
                <c:pt idx="17642">
                  <c:v>5.7959216545299999</c:v>
                </c:pt>
                <c:pt idx="17643">
                  <c:v>5.7660422598699999</c:v>
                </c:pt>
                <c:pt idx="17644">
                  <c:v>5.6334949820600002</c:v>
                </c:pt>
                <c:pt idx="17645">
                  <c:v>5.8350327705699998</c:v>
                </c:pt>
                <c:pt idx="17646">
                  <c:v>6.2478739497299998</c:v>
                </c:pt>
                <c:pt idx="17647">
                  <c:v>5.8663875684200004</c:v>
                </c:pt>
                <c:pt idx="17648">
                  <c:v>6.0844049987100002</c:v>
                </c:pt>
                <c:pt idx="17649">
                  <c:v>6.1181656659400003</c:v>
                </c:pt>
                <c:pt idx="17650">
                  <c:v>6.2280650776300002</c:v>
                </c:pt>
                <c:pt idx="17651">
                  <c:v>5.6517937715900004</c:v>
                </c:pt>
                <c:pt idx="17652">
                  <c:v>6.1962091379700004</c:v>
                </c:pt>
                <c:pt idx="17653">
                  <c:v>5.8067502747799997</c:v>
                </c:pt>
                <c:pt idx="17654">
                  <c:v>5.8841424776600002</c:v>
                </c:pt>
                <c:pt idx="17655">
                  <c:v>5.653528004</c:v>
                </c:pt>
                <c:pt idx="17656">
                  <c:v>6.2969995769500002</c:v>
                </c:pt>
                <c:pt idx="17657">
                  <c:v>6.13518289767</c:v>
                </c:pt>
                <c:pt idx="17658">
                  <c:v>6.2530597911500001</c:v>
                </c:pt>
                <c:pt idx="17659">
                  <c:v>5.9574864757999997</c:v>
                </c:pt>
                <c:pt idx="17660">
                  <c:v>6.1876349415899998</c:v>
                </c:pt>
                <c:pt idx="17661">
                  <c:v>5.78662370179</c:v>
                </c:pt>
                <c:pt idx="17662">
                  <c:v>5.6287835952099998</c:v>
                </c:pt>
                <c:pt idx="17663">
                  <c:v>5.8843296524599999</c:v>
                </c:pt>
                <c:pt idx="17664">
                  <c:v>5.6519609100399997</c:v>
                </c:pt>
                <c:pt idx="17665">
                  <c:v>5.8857688070999998</c:v>
                </c:pt>
                <c:pt idx="17666">
                  <c:v>6.25079221805</c:v>
                </c:pt>
                <c:pt idx="17667">
                  <c:v>6.2533497033199996</c:v>
                </c:pt>
                <c:pt idx="17668">
                  <c:v>5.6860364757599999</c:v>
                </c:pt>
                <c:pt idx="17669">
                  <c:v>6.0358862236200004</c:v>
                </c:pt>
                <c:pt idx="17670">
                  <c:v>5.6846800788399996</c:v>
                </c:pt>
                <c:pt idx="17671">
                  <c:v>5.8028800158999996</c:v>
                </c:pt>
                <c:pt idx="17672">
                  <c:v>5.8797716699400002</c:v>
                </c:pt>
                <c:pt idx="17673">
                  <c:v>5.9445524654900002</c:v>
                </c:pt>
                <c:pt idx="17674">
                  <c:v>5.7959216545299999</c:v>
                </c:pt>
                <c:pt idx="17675">
                  <c:v>5.71545173197</c:v>
                </c:pt>
                <c:pt idx="17676">
                  <c:v>5.75494628622</c:v>
                </c:pt>
                <c:pt idx="17677">
                  <c:v>5.6956743126599996</c:v>
                </c:pt>
                <c:pt idx="17678">
                  <c:v>5.8591994010099997</c:v>
                </c:pt>
                <c:pt idx="17679">
                  <c:v>5.7904961431500004</c:v>
                </c:pt>
                <c:pt idx="17680">
                  <c:v>5.8702150767000001</c:v>
                </c:pt>
                <c:pt idx="17681">
                  <c:v>5.7008484380900004</c:v>
                </c:pt>
                <c:pt idx="17682">
                  <c:v>6.1582230315200004</c:v>
                </c:pt>
                <c:pt idx="17683">
                  <c:v>6.0237907008600002</c:v>
                </c:pt>
                <c:pt idx="17684">
                  <c:v>5.9174848370799999</c:v>
                </c:pt>
                <c:pt idx="17685">
                  <c:v>6.2819227808699996</c:v>
                </c:pt>
                <c:pt idx="17686">
                  <c:v>5.8212792783599996</c:v>
                </c:pt>
                <c:pt idx="17687">
                  <c:v>5.8956493385400002</c:v>
                </c:pt>
                <c:pt idx="17688">
                  <c:v>5.9274040120700002</c:v>
                </c:pt>
                <c:pt idx="17689">
                  <c:v>5.6563757388899996</c:v>
                </c:pt>
                <c:pt idx="17690">
                  <c:v>5.9001443348200002</c:v>
                </c:pt>
                <c:pt idx="17691">
                  <c:v>6.2160436286899996</c:v>
                </c:pt>
                <c:pt idx="17692">
                  <c:v>5.71545173197</c:v>
                </c:pt>
                <c:pt idx="17693">
                  <c:v>6.1726931952099999</c:v>
                </c:pt>
                <c:pt idx="17694">
                  <c:v>5.9536235444800001</c:v>
                </c:pt>
                <c:pt idx="17695">
                  <c:v>5.9108286262299998</c:v>
                </c:pt>
                <c:pt idx="17696">
                  <c:v>6.0921159388000001</c:v>
                </c:pt>
                <c:pt idx="17697">
                  <c:v>5.9482449390700003</c:v>
                </c:pt>
                <c:pt idx="17698">
                  <c:v>5.7904961431500004</c:v>
                </c:pt>
                <c:pt idx="17699">
                  <c:v>5.8617726429800001</c:v>
                </c:pt>
                <c:pt idx="17700">
                  <c:v>6.2975541901299996</c:v>
                </c:pt>
                <c:pt idx="17701">
                  <c:v>6.1119835117800001</c:v>
                </c:pt>
                <c:pt idx="17702">
                  <c:v>5.9298897292000001</c:v>
                </c:pt>
                <c:pt idx="17703">
                  <c:v>5.7435301549600002</c:v>
                </c:pt>
                <c:pt idx="17704">
                  <c:v>5.7113982782799999</c:v>
                </c:pt>
                <c:pt idx="17705">
                  <c:v>6.3081096477900003</c:v>
                </c:pt>
                <c:pt idx="17706">
                  <c:v>5.9718988563200002</c:v>
                </c:pt>
                <c:pt idx="17707">
                  <c:v>6.0762636987500001</c:v>
                </c:pt>
                <c:pt idx="17708">
                  <c:v>6.0731670957299997</c:v>
                </c:pt>
                <c:pt idx="17709">
                  <c:v>5.8067502747799997</c:v>
                </c:pt>
                <c:pt idx="17710">
                  <c:v>5.7905670733400001</c:v>
                </c:pt>
                <c:pt idx="17711">
                  <c:v>6.1884318881900002</c:v>
                </c:pt>
                <c:pt idx="17712">
                  <c:v>6.1188204316499997</c:v>
                </c:pt>
                <c:pt idx="17713">
                  <c:v>5.7359173558199998</c:v>
                </c:pt>
                <c:pt idx="17714">
                  <c:v>6.1508127769799996</c:v>
                </c:pt>
                <c:pt idx="17715">
                  <c:v>5.8044210023099998</c:v>
                </c:pt>
                <c:pt idx="17716">
                  <c:v>6.0978885763999999</c:v>
                </c:pt>
                <c:pt idx="17717">
                  <c:v>5.7691341288700002</c:v>
                </c:pt>
                <c:pt idx="17718">
                  <c:v>5.8827318385699998</c:v>
                </c:pt>
                <c:pt idx="17719">
                  <c:v>6.1452565057199999</c:v>
                </c:pt>
                <c:pt idx="17720">
                  <c:v>5.6644605723200003</c:v>
                </c:pt>
                <c:pt idx="17721">
                  <c:v>6.0281016980000004</c:v>
                </c:pt>
                <c:pt idx="17722">
                  <c:v>5.7160023766799997</c:v>
                </c:pt>
                <c:pt idx="17723">
                  <c:v>5.8545689095400002</c:v>
                </c:pt>
                <c:pt idx="17724">
                  <c:v>6.1563656150800004</c:v>
                </c:pt>
                <c:pt idx="17725">
                  <c:v>5.66915714744</c:v>
                </c:pt>
                <c:pt idx="17726">
                  <c:v>5.9298897292000001</c:v>
                </c:pt>
                <c:pt idx="17727">
                  <c:v>5.7725470957200002</c:v>
                </c:pt>
                <c:pt idx="17728">
                  <c:v>6.0507105576100004</c:v>
                </c:pt>
                <c:pt idx="17729">
                  <c:v>5.8399622569799998</c:v>
                </c:pt>
                <c:pt idx="17730">
                  <c:v>5.6956333476400003</c:v>
                </c:pt>
                <c:pt idx="17731">
                  <c:v>5.6331611746499997</c:v>
                </c:pt>
                <c:pt idx="17732">
                  <c:v>6.2111446715699996</c:v>
                </c:pt>
                <c:pt idx="17733">
                  <c:v>5.9569947758500001</c:v>
                </c:pt>
                <c:pt idx="17734">
                  <c:v>5.7890021737300001</c:v>
                </c:pt>
                <c:pt idx="17735">
                  <c:v>6.0860178514100003</c:v>
                </c:pt>
                <c:pt idx="17736">
                  <c:v>6.1494942075500001</c:v>
                </c:pt>
                <c:pt idx="17737">
                  <c:v>6.0731670957299997</c:v>
                </c:pt>
                <c:pt idx="17738">
                  <c:v>6.1119835117800001</c:v>
                </c:pt>
                <c:pt idx="17739">
                  <c:v>6.1787800852399997</c:v>
                </c:pt>
                <c:pt idx="17740">
                  <c:v>5.7389078220499998</c:v>
                </c:pt>
                <c:pt idx="17741">
                  <c:v>5.9001615358899997</c:v>
                </c:pt>
                <c:pt idx="17742">
                  <c:v>5.7433664162699998</c:v>
                </c:pt>
                <c:pt idx="17743">
                  <c:v>5.7247952639799999</c:v>
                </c:pt>
                <c:pt idx="17744">
                  <c:v>6.1493184586899998</c:v>
                </c:pt>
                <c:pt idx="17745">
                  <c:v>6.0793541996</c:v>
                </c:pt>
                <c:pt idx="17746">
                  <c:v>5.7910982178400001</c:v>
                </c:pt>
                <c:pt idx="17747">
                  <c:v>6.0116515042299996</c:v>
                </c:pt>
                <c:pt idx="17748">
                  <c:v>6.2149569881</c:v>
                </c:pt>
                <c:pt idx="17749">
                  <c:v>5.6357583589600004</c:v>
                </c:pt>
                <c:pt idx="17750">
                  <c:v>5.6757666679699996</c:v>
                </c:pt>
                <c:pt idx="17751">
                  <c:v>5.86122837978</c:v>
                </c:pt>
                <c:pt idx="17752">
                  <c:v>6.0926714976799996</c:v>
                </c:pt>
                <c:pt idx="17753">
                  <c:v>5.8350327705699998</c:v>
                </c:pt>
                <c:pt idx="17754">
                  <c:v>6.1334573971199999</c:v>
                </c:pt>
                <c:pt idx="17755">
                  <c:v>5.6333237787800003</c:v>
                </c:pt>
                <c:pt idx="17756">
                  <c:v>6.1494942075500001</c:v>
                </c:pt>
                <c:pt idx="17757">
                  <c:v>5.65912452253</c:v>
                </c:pt>
                <c:pt idx="17758">
                  <c:v>5.7883971469300004</c:v>
                </c:pt>
                <c:pt idx="17759">
                  <c:v>5.8527223069799996</c:v>
                </c:pt>
                <c:pt idx="17760">
                  <c:v>5.7150469416599998</c:v>
                </c:pt>
                <c:pt idx="17761">
                  <c:v>5.9496604733899998</c:v>
                </c:pt>
                <c:pt idx="17762">
                  <c:v>6.16481825304</c:v>
                </c:pt>
                <c:pt idx="17763">
                  <c:v>5.6347524977000001</c:v>
                </c:pt>
                <c:pt idx="17764">
                  <c:v>5.6281882257599998</c:v>
                </c:pt>
                <c:pt idx="17765">
                  <c:v>6.2196800506200001</c:v>
                </c:pt>
                <c:pt idx="17766">
                  <c:v>5.7571047749700002</c:v>
                </c:pt>
                <c:pt idx="17767">
                  <c:v>6.0644173478800001</c:v>
                </c:pt>
                <c:pt idx="17768">
                  <c:v>5.8841424776600002</c:v>
                </c:pt>
                <c:pt idx="17769">
                  <c:v>6.0035409180099997</c:v>
                </c:pt>
                <c:pt idx="17770">
                  <c:v>5.7364116618500001</c:v>
                </c:pt>
                <c:pt idx="17771">
                  <c:v>5.6644605723200003</c:v>
                </c:pt>
                <c:pt idx="17772">
                  <c:v>5.7547774400599998</c:v>
                </c:pt>
                <c:pt idx="17773">
                  <c:v>5.8082230189299997</c:v>
                </c:pt>
                <c:pt idx="17774">
                  <c:v>5.6592456164799998</c:v>
                </c:pt>
                <c:pt idx="17775">
                  <c:v>5.7624816319000001</c:v>
                </c:pt>
                <c:pt idx="17776">
                  <c:v>5.8913856467899999</c:v>
                </c:pt>
                <c:pt idx="17777">
                  <c:v>5.7586888350200001</c:v>
                </c:pt>
                <c:pt idx="17778">
                  <c:v>5.9854795328400003</c:v>
                </c:pt>
                <c:pt idx="17779">
                  <c:v>5.9130252911700003</c:v>
                </c:pt>
                <c:pt idx="17780">
                  <c:v>5.957174406</c:v>
                </c:pt>
                <c:pt idx="17781">
                  <c:v>5.7991909104300001</c:v>
                </c:pt>
                <c:pt idx="17782">
                  <c:v>5.7190506264399996</c:v>
                </c:pt>
                <c:pt idx="17783">
                  <c:v>5.89568814133</c:v>
                </c:pt>
                <c:pt idx="17784">
                  <c:v>5.9798991376900004</c:v>
                </c:pt>
                <c:pt idx="17785">
                  <c:v>5.6286134302299997</c:v>
                </c:pt>
                <c:pt idx="17786">
                  <c:v>5.7959216545299999</c:v>
                </c:pt>
                <c:pt idx="17787">
                  <c:v>5.8827318385699998</c:v>
                </c:pt>
                <c:pt idx="17788">
                  <c:v>6.0125323423000001</c:v>
                </c:pt>
                <c:pt idx="17789">
                  <c:v>6.1597623490800002</c:v>
                </c:pt>
                <c:pt idx="17790">
                  <c:v>6.16481825304</c:v>
                </c:pt>
                <c:pt idx="17791">
                  <c:v>5.9799286444800002</c:v>
                </c:pt>
                <c:pt idx="17792">
                  <c:v>5.957174406</c:v>
                </c:pt>
                <c:pt idx="17793">
                  <c:v>5.7640935386200001</c:v>
                </c:pt>
                <c:pt idx="17794">
                  <c:v>5.99420016891</c:v>
                </c:pt>
                <c:pt idx="17795">
                  <c:v>5.8746845211099998</c:v>
                </c:pt>
                <c:pt idx="17796">
                  <c:v>5.9572983364600001</c:v>
                </c:pt>
                <c:pt idx="17797">
                  <c:v>5.8350327705699998</c:v>
                </c:pt>
                <c:pt idx="17798">
                  <c:v>5.8506097812800002</c:v>
                </c:pt>
                <c:pt idx="17799">
                  <c:v>5.7178739226599999</c:v>
                </c:pt>
                <c:pt idx="17800">
                  <c:v>5.9210856214599996</c:v>
                </c:pt>
                <c:pt idx="17801">
                  <c:v>6.2192613126799996</c:v>
                </c:pt>
                <c:pt idx="17802">
                  <c:v>5.9298897292000001</c:v>
                </c:pt>
                <c:pt idx="17803">
                  <c:v>6.0793541996</c:v>
                </c:pt>
                <c:pt idx="17804">
                  <c:v>5.6561282042599998</c:v>
                </c:pt>
                <c:pt idx="17805">
                  <c:v>5.7134836364900004</c:v>
                </c:pt>
                <c:pt idx="17806">
                  <c:v>6.0003348778200003</c:v>
                </c:pt>
                <c:pt idx="17807">
                  <c:v>6.0779517870099999</c:v>
                </c:pt>
                <c:pt idx="17808">
                  <c:v>5.8834928482000004</c:v>
                </c:pt>
                <c:pt idx="17809">
                  <c:v>5.9592158917100004</c:v>
                </c:pt>
                <c:pt idx="17810">
                  <c:v>5.7904961431500004</c:v>
                </c:pt>
                <c:pt idx="17811">
                  <c:v>5.8744265239000004</c:v>
                </c:pt>
                <c:pt idx="17812">
                  <c:v>5.7104449749099997</c:v>
                </c:pt>
                <c:pt idx="17813">
                  <c:v>6.18187017228</c:v>
                </c:pt>
                <c:pt idx="17814">
                  <c:v>5.6259447460000001</c:v>
                </c:pt>
                <c:pt idx="17815">
                  <c:v>5.6294794742000001</c:v>
                </c:pt>
                <c:pt idx="17816">
                  <c:v>5.66260388222</c:v>
                </c:pt>
                <c:pt idx="17817">
                  <c:v>5.6860364757599999</c:v>
                </c:pt>
                <c:pt idx="17818">
                  <c:v>6.2135401042099998</c:v>
                </c:pt>
                <c:pt idx="17819">
                  <c:v>5.6665343320100003</c:v>
                </c:pt>
                <c:pt idx="17820">
                  <c:v>5.6294794742000001</c:v>
                </c:pt>
                <c:pt idx="17821">
                  <c:v>5.6705156565300001</c:v>
                </c:pt>
                <c:pt idx="17822">
                  <c:v>6.1024560583599996</c:v>
                </c:pt>
                <c:pt idx="17823">
                  <c:v>6.0052512147800003</c:v>
                </c:pt>
                <c:pt idx="17824">
                  <c:v>5.6334949820600002</c:v>
                </c:pt>
                <c:pt idx="17825">
                  <c:v>6.2511818459099997</c:v>
                </c:pt>
                <c:pt idx="17826">
                  <c:v>6.0721247719300004</c:v>
                </c:pt>
                <c:pt idx="17827">
                  <c:v>5.9536235444800001</c:v>
                </c:pt>
                <c:pt idx="17828">
                  <c:v>6.1638855325200002</c:v>
                </c:pt>
                <c:pt idx="17829">
                  <c:v>6.0178947578499997</c:v>
                </c:pt>
                <c:pt idx="17830">
                  <c:v>6.0423420946500004</c:v>
                </c:pt>
                <c:pt idx="17831">
                  <c:v>6.1428570672599996</c:v>
                </c:pt>
                <c:pt idx="17832">
                  <c:v>5.9800933342800002</c:v>
                </c:pt>
                <c:pt idx="17833">
                  <c:v>5.7325601078200004</c:v>
                </c:pt>
                <c:pt idx="17834">
                  <c:v>5.65963853423</c:v>
                </c:pt>
                <c:pt idx="17835">
                  <c:v>5.83037157515</c:v>
                </c:pt>
                <c:pt idx="17836">
                  <c:v>5.9334075365699999</c:v>
                </c:pt>
                <c:pt idx="17837">
                  <c:v>6.1447880296099999</c:v>
                </c:pt>
                <c:pt idx="17838">
                  <c:v>6.1052992129600003</c:v>
                </c:pt>
                <c:pt idx="17839">
                  <c:v>6.1641431224799996</c:v>
                </c:pt>
                <c:pt idx="17840">
                  <c:v>5.7757599764599998</c:v>
                </c:pt>
                <c:pt idx="17841">
                  <c:v>5.7444695710799998</c:v>
                </c:pt>
                <c:pt idx="17842">
                  <c:v>5.8395797580600002</c:v>
                </c:pt>
                <c:pt idx="17843">
                  <c:v>5.6538510797399999</c:v>
                </c:pt>
                <c:pt idx="17844">
                  <c:v>6.0543684331999996</c:v>
                </c:pt>
                <c:pt idx="17845">
                  <c:v>6.2237895235299998</c:v>
                </c:pt>
                <c:pt idx="17846">
                  <c:v>5.957174406</c:v>
                </c:pt>
                <c:pt idx="17847">
                  <c:v>5.6670741729599996</c:v>
                </c:pt>
                <c:pt idx="17848">
                  <c:v>5.7276213826399998</c:v>
                </c:pt>
                <c:pt idx="17849">
                  <c:v>6.2441717635899998</c:v>
                </c:pt>
                <c:pt idx="17850">
                  <c:v>5.9108286262299998</c:v>
                </c:pt>
                <c:pt idx="17851">
                  <c:v>6.0777747502699997</c:v>
                </c:pt>
                <c:pt idx="17852">
                  <c:v>6.0483381107599996</c:v>
                </c:pt>
                <c:pt idx="17853">
                  <c:v>5.7321557456000001</c:v>
                </c:pt>
                <c:pt idx="17854">
                  <c:v>6.0038178020900004</c:v>
                </c:pt>
                <c:pt idx="17855">
                  <c:v>6.1355893095900003</c:v>
                </c:pt>
                <c:pt idx="17856">
                  <c:v>6.0787944239299998</c:v>
                </c:pt>
                <c:pt idx="17857">
                  <c:v>5.7480659594999999</c:v>
                </c:pt>
                <c:pt idx="17858">
                  <c:v>6.27397473046</c:v>
                </c:pt>
                <c:pt idx="17859">
                  <c:v>5.7817680143799999</c:v>
                </c:pt>
                <c:pt idx="17860">
                  <c:v>6.2142419456300004</c:v>
                </c:pt>
                <c:pt idx="17861">
                  <c:v>5.6334949820600002</c:v>
                </c:pt>
                <c:pt idx="17862">
                  <c:v>6.1292545551500002</c:v>
                </c:pt>
                <c:pt idx="17863">
                  <c:v>5.74505640869</c:v>
                </c:pt>
                <c:pt idx="17864">
                  <c:v>6.2242115829699998</c:v>
                </c:pt>
                <c:pt idx="17865">
                  <c:v>6.0404817079199997</c:v>
                </c:pt>
                <c:pt idx="17866">
                  <c:v>6.13518289767</c:v>
                </c:pt>
                <c:pt idx="17867">
                  <c:v>5.7958873201200003</c:v>
                </c:pt>
                <c:pt idx="17868">
                  <c:v>5.9145481024000004</c:v>
                </c:pt>
                <c:pt idx="17869">
                  <c:v>5.7610244450700003</c:v>
                </c:pt>
                <c:pt idx="17870">
                  <c:v>5.7325601078200004</c:v>
                </c:pt>
                <c:pt idx="17871">
                  <c:v>6.2730080280099996</c:v>
                </c:pt>
                <c:pt idx="17872">
                  <c:v>5.7662271570300003</c:v>
                </c:pt>
                <c:pt idx="17873">
                  <c:v>5.7809884825399998</c:v>
                </c:pt>
                <c:pt idx="17874">
                  <c:v>5.7475564373900001</c:v>
                </c:pt>
                <c:pt idx="17875">
                  <c:v>5.9175759871700002</c:v>
                </c:pt>
                <c:pt idx="17876">
                  <c:v>5.7110736421999997</c:v>
                </c:pt>
                <c:pt idx="17877">
                  <c:v>5.7641733553899996</c:v>
                </c:pt>
                <c:pt idx="17878">
                  <c:v>5.7706653127600003</c:v>
                </c:pt>
                <c:pt idx="17879">
                  <c:v>5.9854795328400003</c:v>
                </c:pt>
                <c:pt idx="17880">
                  <c:v>5.8146353715999997</c:v>
                </c:pt>
                <c:pt idx="17881">
                  <c:v>5.6333754655300003</c:v>
                </c:pt>
                <c:pt idx="17882">
                  <c:v>6.1586675797400003</c:v>
                </c:pt>
                <c:pt idx="17883">
                  <c:v>5.7492820115600001</c:v>
                </c:pt>
                <c:pt idx="17884">
                  <c:v>5.8449651991199998</c:v>
                </c:pt>
                <c:pt idx="17885">
                  <c:v>6.2164591620499996</c:v>
                </c:pt>
                <c:pt idx="17886">
                  <c:v>6.2749439294</c:v>
                </c:pt>
                <c:pt idx="17887">
                  <c:v>6.2343396271799998</c:v>
                </c:pt>
                <c:pt idx="17888">
                  <c:v>5.7760101884199999</c:v>
                </c:pt>
                <c:pt idx="17889">
                  <c:v>5.7778856105900003</c:v>
                </c:pt>
                <c:pt idx="17890">
                  <c:v>5.8569279307100004</c:v>
                </c:pt>
                <c:pt idx="17891">
                  <c:v>5.9260014604900002</c:v>
                </c:pt>
                <c:pt idx="17892">
                  <c:v>6.2524069741600004</c:v>
                </c:pt>
                <c:pt idx="17893">
                  <c:v>5.7110736421999997</c:v>
                </c:pt>
                <c:pt idx="17894">
                  <c:v>5.78072288094</c:v>
                </c:pt>
                <c:pt idx="17895">
                  <c:v>5.9203604282300004</c:v>
                </c:pt>
                <c:pt idx="17896">
                  <c:v>6.20530463426</c:v>
                </c:pt>
                <c:pt idx="17897">
                  <c:v>5.7547774400599998</c:v>
                </c:pt>
                <c:pt idx="17898">
                  <c:v>6.2295572364799998</c:v>
                </c:pt>
                <c:pt idx="17899">
                  <c:v>5.6589269018500001</c:v>
                </c:pt>
                <c:pt idx="17900">
                  <c:v>5.9401460019099996</c:v>
                </c:pt>
                <c:pt idx="17901">
                  <c:v>5.9888718981700002</c:v>
                </c:pt>
                <c:pt idx="17902">
                  <c:v>5.7504179537700004</c:v>
                </c:pt>
                <c:pt idx="17903">
                  <c:v>6.0517371959700004</c:v>
                </c:pt>
                <c:pt idx="17904">
                  <c:v>5.6464792841399998</c:v>
                </c:pt>
                <c:pt idx="17905">
                  <c:v>5.8165799934300004</c:v>
                </c:pt>
                <c:pt idx="17906">
                  <c:v>6.0652091979899998</c:v>
                </c:pt>
                <c:pt idx="17907">
                  <c:v>6.1790775347300002</c:v>
                </c:pt>
                <c:pt idx="17908">
                  <c:v>6.2242115829699998</c:v>
                </c:pt>
                <c:pt idx="17909">
                  <c:v>5.9482449390700003</c:v>
                </c:pt>
                <c:pt idx="17910">
                  <c:v>5.9166247454600001</c:v>
                </c:pt>
                <c:pt idx="17911">
                  <c:v>5.7778856105900003</c:v>
                </c:pt>
                <c:pt idx="17912">
                  <c:v>5.7150469416599998</c:v>
                </c:pt>
                <c:pt idx="17913">
                  <c:v>5.9940968352399997</c:v>
                </c:pt>
                <c:pt idx="17914">
                  <c:v>6.1641431224799996</c:v>
                </c:pt>
                <c:pt idx="17915">
                  <c:v>5.6908439185299997</c:v>
                </c:pt>
                <c:pt idx="17916">
                  <c:v>5.8752491094700003</c:v>
                </c:pt>
                <c:pt idx="17917">
                  <c:v>6.12342716674</c:v>
                </c:pt>
                <c:pt idx="17918">
                  <c:v>5.9496604733899998</c:v>
                </c:pt>
                <c:pt idx="17919">
                  <c:v>5.8166508886299999</c:v>
                </c:pt>
                <c:pt idx="17920">
                  <c:v>5.71711895399</c:v>
                </c:pt>
                <c:pt idx="17921">
                  <c:v>5.8956311541200002</c:v>
                </c:pt>
                <c:pt idx="17922">
                  <c:v>5.6682733179299998</c:v>
                </c:pt>
                <c:pt idx="17923">
                  <c:v>5.8939539895599999</c:v>
                </c:pt>
                <c:pt idx="17924">
                  <c:v>5.7887873267699996</c:v>
                </c:pt>
                <c:pt idx="17925">
                  <c:v>6.2344869992599996</c:v>
                </c:pt>
                <c:pt idx="17926">
                  <c:v>6.1148406705299996</c:v>
                </c:pt>
                <c:pt idx="17927">
                  <c:v>5.66915714744</c:v>
                </c:pt>
                <c:pt idx="17928">
                  <c:v>6.1359842667100004</c:v>
                </c:pt>
                <c:pt idx="17929">
                  <c:v>5.8617726429800001</c:v>
                </c:pt>
                <c:pt idx="17930">
                  <c:v>6.1112997938599998</c:v>
                </c:pt>
                <c:pt idx="17931">
                  <c:v>6.0205673624999996</c:v>
                </c:pt>
                <c:pt idx="17932">
                  <c:v>5.7242159924199996</c:v>
                </c:pt>
                <c:pt idx="17933">
                  <c:v>5.7764865215299999</c:v>
                </c:pt>
                <c:pt idx="17934">
                  <c:v>6.0777747502699997</c:v>
                </c:pt>
                <c:pt idx="17935">
                  <c:v>5.9798991376900004</c:v>
                </c:pt>
                <c:pt idx="17936">
                  <c:v>5.70016882017</c:v>
                </c:pt>
                <c:pt idx="17937">
                  <c:v>5.8827318385699998</c:v>
                </c:pt>
                <c:pt idx="17938">
                  <c:v>6.0547077714900004</c:v>
                </c:pt>
                <c:pt idx="17939">
                  <c:v>5.7706653127600003</c:v>
                </c:pt>
                <c:pt idx="17940">
                  <c:v>5.8012560014199996</c:v>
                </c:pt>
                <c:pt idx="17941">
                  <c:v>5.8994623383100002</c:v>
                </c:pt>
                <c:pt idx="17942">
                  <c:v>5.8976109460200004</c:v>
                </c:pt>
                <c:pt idx="17943">
                  <c:v>6.3049061439200003</c:v>
                </c:pt>
                <c:pt idx="17944">
                  <c:v>5.7765593983499999</c:v>
                </c:pt>
                <c:pt idx="17945">
                  <c:v>5.6924998456799996</c:v>
                </c:pt>
                <c:pt idx="17946">
                  <c:v>5.7160023766799997</c:v>
                </c:pt>
                <c:pt idx="17947">
                  <c:v>5.9577081307600004</c:v>
                </c:pt>
                <c:pt idx="17948">
                  <c:v>5.7296163157400004</c:v>
                </c:pt>
                <c:pt idx="17949">
                  <c:v>5.8938866361300004</c:v>
                </c:pt>
                <c:pt idx="17950">
                  <c:v>5.7149710283099999</c:v>
                </c:pt>
                <c:pt idx="17951">
                  <c:v>5.9336339066599999</c:v>
                </c:pt>
                <c:pt idx="17952">
                  <c:v>6.0601398800600004</c:v>
                </c:pt>
                <c:pt idx="17953">
                  <c:v>5.8929220383100001</c:v>
                </c:pt>
                <c:pt idx="17954">
                  <c:v>5.7113982782799999</c:v>
                </c:pt>
                <c:pt idx="17955">
                  <c:v>5.9799286444800002</c:v>
                </c:pt>
                <c:pt idx="17956">
                  <c:v>5.8449651991199998</c:v>
                </c:pt>
                <c:pt idx="17957">
                  <c:v>5.9521831187799998</c:v>
                </c:pt>
                <c:pt idx="17958">
                  <c:v>6.2344869992599996</c:v>
                </c:pt>
                <c:pt idx="17959">
                  <c:v>6.1043487366800004</c:v>
                </c:pt>
                <c:pt idx="17960">
                  <c:v>5.8627132587000004</c:v>
                </c:pt>
                <c:pt idx="17961">
                  <c:v>5.7033325453800003</c:v>
                </c:pt>
                <c:pt idx="17962">
                  <c:v>5.9260014604900002</c:v>
                </c:pt>
                <c:pt idx="17963">
                  <c:v>5.7308594577000003</c:v>
                </c:pt>
                <c:pt idx="17964">
                  <c:v>5.7480659594999999</c:v>
                </c:pt>
                <c:pt idx="17965">
                  <c:v>6.0762636987500001</c:v>
                </c:pt>
                <c:pt idx="17966">
                  <c:v>5.7725470957200002</c:v>
                </c:pt>
                <c:pt idx="17967">
                  <c:v>6.2142419456300004</c:v>
                </c:pt>
                <c:pt idx="17968">
                  <c:v>6.12324652588</c:v>
                </c:pt>
                <c:pt idx="17969">
                  <c:v>5.6287835952099998</c:v>
                </c:pt>
                <c:pt idx="17970">
                  <c:v>5.7760101884199999</c:v>
                </c:pt>
                <c:pt idx="17971">
                  <c:v>5.8044210023099998</c:v>
                </c:pt>
                <c:pt idx="17972">
                  <c:v>5.8757485351299996</c:v>
                </c:pt>
                <c:pt idx="17973">
                  <c:v>6.1292545551500002</c:v>
                </c:pt>
                <c:pt idx="17974">
                  <c:v>5.6519609100399997</c:v>
                </c:pt>
                <c:pt idx="17975">
                  <c:v>5.7480659594999999</c:v>
                </c:pt>
                <c:pt idx="17976">
                  <c:v>6.12557919199</c:v>
                </c:pt>
                <c:pt idx="17977">
                  <c:v>5.9888718981700002</c:v>
                </c:pt>
                <c:pt idx="17978">
                  <c:v>6.09663851038</c:v>
                </c:pt>
                <c:pt idx="17979">
                  <c:v>6.06114343591</c:v>
                </c:pt>
                <c:pt idx="17980">
                  <c:v>6.1589395728199996</c:v>
                </c:pt>
                <c:pt idx="17981">
                  <c:v>6.2117026529099997</c:v>
                </c:pt>
                <c:pt idx="17982">
                  <c:v>5.67316075931</c:v>
                </c:pt>
                <c:pt idx="17983">
                  <c:v>5.6682733179299998</c:v>
                </c:pt>
                <c:pt idx="17984">
                  <c:v>5.6313647447499999</c:v>
                </c:pt>
                <c:pt idx="17985">
                  <c:v>5.6749835472200001</c:v>
                </c:pt>
                <c:pt idx="17986">
                  <c:v>6.14850315225</c:v>
                </c:pt>
                <c:pt idx="17987">
                  <c:v>5.9373555047700002</c:v>
                </c:pt>
                <c:pt idx="17988">
                  <c:v>5.6538510797399999</c:v>
                </c:pt>
                <c:pt idx="17989">
                  <c:v>6.0652091979899998</c:v>
                </c:pt>
                <c:pt idx="17990">
                  <c:v>5.7359173558199998</c:v>
                </c:pt>
                <c:pt idx="17991">
                  <c:v>5.8262193841999999</c:v>
                </c:pt>
                <c:pt idx="17992">
                  <c:v>5.6773785739399996</c:v>
                </c:pt>
                <c:pt idx="17993">
                  <c:v>5.6591980559100001</c:v>
                </c:pt>
                <c:pt idx="17994">
                  <c:v>5.6644605723200003</c:v>
                </c:pt>
                <c:pt idx="17995">
                  <c:v>5.7157343255799997</c:v>
                </c:pt>
                <c:pt idx="17996">
                  <c:v>5.9718988563200002</c:v>
                </c:pt>
                <c:pt idx="17997">
                  <c:v>6.1299270996999997</c:v>
                </c:pt>
                <c:pt idx="17998">
                  <c:v>5.85388253128</c:v>
                </c:pt>
                <c:pt idx="17999">
                  <c:v>5.7438933396399996</c:v>
                </c:pt>
                <c:pt idx="18000">
                  <c:v>6.2135401042099998</c:v>
                </c:pt>
                <c:pt idx="18001">
                  <c:v>6.18187017228</c:v>
                </c:pt>
                <c:pt idx="18002">
                  <c:v>5.6682733179299998</c:v>
                </c:pt>
                <c:pt idx="18003">
                  <c:v>5.8082230189299997</c:v>
                </c:pt>
                <c:pt idx="18004">
                  <c:v>5.7887873267699996</c:v>
                </c:pt>
                <c:pt idx="18005">
                  <c:v>6.0995527476899998</c:v>
                </c:pt>
                <c:pt idx="18006">
                  <c:v>5.7850094719599996</c:v>
                </c:pt>
                <c:pt idx="18007">
                  <c:v>6.0881749361699997</c:v>
                </c:pt>
                <c:pt idx="18008">
                  <c:v>5.9496604733899998</c:v>
                </c:pt>
                <c:pt idx="18009">
                  <c:v>6.2674137303700004</c:v>
                </c:pt>
                <c:pt idx="18010">
                  <c:v>6.1678026674500002</c:v>
                </c:pt>
                <c:pt idx="18011">
                  <c:v>6.0995527476899998</c:v>
                </c:pt>
                <c:pt idx="18012">
                  <c:v>6.0818929210599997</c:v>
                </c:pt>
                <c:pt idx="18013">
                  <c:v>6.1035449999100004</c:v>
                </c:pt>
                <c:pt idx="18014">
                  <c:v>5.7325601078200004</c:v>
                </c:pt>
                <c:pt idx="18015">
                  <c:v>5.6519609100399997</c:v>
                </c:pt>
                <c:pt idx="18016">
                  <c:v>5.7792644687000001</c:v>
                </c:pt>
                <c:pt idx="18017">
                  <c:v>5.7580782608699996</c:v>
                </c:pt>
                <c:pt idx="18018">
                  <c:v>6.2969995769500002</c:v>
                </c:pt>
                <c:pt idx="18019">
                  <c:v>5.6679443682699997</c:v>
                </c:pt>
                <c:pt idx="18020">
                  <c:v>5.7011904685900001</c:v>
                </c:pt>
                <c:pt idx="18021">
                  <c:v>5.62648008682</c:v>
                </c:pt>
                <c:pt idx="18022">
                  <c:v>6.0700767573599999</c:v>
                </c:pt>
                <c:pt idx="18023">
                  <c:v>5.7113982782799999</c:v>
                </c:pt>
                <c:pt idx="18024">
                  <c:v>5.8674135320699996</c:v>
                </c:pt>
                <c:pt idx="18025">
                  <c:v>5.75494628622</c:v>
                </c:pt>
                <c:pt idx="18026">
                  <c:v>6.2588784570099998</c:v>
                </c:pt>
                <c:pt idx="18027">
                  <c:v>5.8700146669200004</c:v>
                </c:pt>
                <c:pt idx="18028">
                  <c:v>5.8504759921499998</c:v>
                </c:pt>
                <c:pt idx="18029">
                  <c:v>5.8482988195500001</c:v>
                </c:pt>
                <c:pt idx="18030">
                  <c:v>6.0281016980000004</c:v>
                </c:pt>
                <c:pt idx="18031">
                  <c:v>5.9132889204700003</c:v>
                </c:pt>
                <c:pt idx="18032">
                  <c:v>6.1896538332200004</c:v>
                </c:pt>
                <c:pt idx="18033">
                  <c:v>6.2344869992599996</c:v>
                </c:pt>
                <c:pt idx="18034">
                  <c:v>5.8722095565899997</c:v>
                </c:pt>
                <c:pt idx="18035">
                  <c:v>5.7065036715300002</c:v>
                </c:pt>
                <c:pt idx="18036">
                  <c:v>5.7620784359900004</c:v>
                </c:pt>
                <c:pt idx="18037">
                  <c:v>6.0335828530200004</c:v>
                </c:pt>
                <c:pt idx="18038">
                  <c:v>6.1043487366800004</c:v>
                </c:pt>
                <c:pt idx="18039">
                  <c:v>6.2039015629999996</c:v>
                </c:pt>
                <c:pt idx="18040">
                  <c:v>5.7020594947600003</c:v>
                </c:pt>
                <c:pt idx="18041">
                  <c:v>6.08121395555</c:v>
                </c:pt>
                <c:pt idx="18042">
                  <c:v>6.0771814739899996</c:v>
                </c:pt>
                <c:pt idx="18043">
                  <c:v>5.7011904685900001</c:v>
                </c:pt>
                <c:pt idx="18044">
                  <c:v>5.8591994010099997</c:v>
                </c:pt>
                <c:pt idx="18045">
                  <c:v>5.7706653127600003</c:v>
                </c:pt>
                <c:pt idx="18046">
                  <c:v>5.8585659913699999</c:v>
                </c:pt>
                <c:pt idx="18047">
                  <c:v>5.6287835952099998</c:v>
                </c:pt>
                <c:pt idx="18048">
                  <c:v>5.7947162315099998</c:v>
                </c:pt>
                <c:pt idx="18049">
                  <c:v>5.7912005213800004</c:v>
                </c:pt>
                <c:pt idx="18050">
                  <c:v>6.1962017993099998</c:v>
                </c:pt>
                <c:pt idx="18051">
                  <c:v>6.07096699401</c:v>
                </c:pt>
                <c:pt idx="18052">
                  <c:v>6.1043487366800004</c:v>
                </c:pt>
                <c:pt idx="18053">
                  <c:v>5.6563757388899996</c:v>
                </c:pt>
                <c:pt idx="18054">
                  <c:v>6.0227352419000004</c:v>
                </c:pt>
                <c:pt idx="18055">
                  <c:v>5.6623491393699998</c:v>
                </c:pt>
                <c:pt idx="18056">
                  <c:v>6.2441951061000003</c:v>
                </c:pt>
                <c:pt idx="18057">
                  <c:v>6.12324652588</c:v>
                </c:pt>
                <c:pt idx="18058">
                  <c:v>6.1440311105300003</c:v>
                </c:pt>
                <c:pt idx="18059">
                  <c:v>5.7757599764599998</c:v>
                </c:pt>
                <c:pt idx="18060">
                  <c:v>6.3081096477900003</c:v>
                </c:pt>
                <c:pt idx="18061">
                  <c:v>5.6279099941900004</c:v>
                </c:pt>
                <c:pt idx="18062">
                  <c:v>6.1936453676500003</c:v>
                </c:pt>
                <c:pt idx="18063">
                  <c:v>6.2108034386500002</c:v>
                </c:pt>
                <c:pt idx="18064">
                  <c:v>5.6279099941900004</c:v>
                </c:pt>
                <c:pt idx="18065">
                  <c:v>5.7641733553899996</c:v>
                </c:pt>
                <c:pt idx="18066">
                  <c:v>6.1962091379700004</c:v>
                </c:pt>
                <c:pt idx="18067">
                  <c:v>5.7039705409500003</c:v>
                </c:pt>
                <c:pt idx="18068">
                  <c:v>5.7141842079899998</c:v>
                </c:pt>
                <c:pt idx="18069">
                  <c:v>5.9145481024000004</c:v>
                </c:pt>
                <c:pt idx="18070">
                  <c:v>6.2541756184099997</c:v>
                </c:pt>
                <c:pt idx="18071">
                  <c:v>6.2246991287900002</c:v>
                </c:pt>
                <c:pt idx="18072">
                  <c:v>5.86122837978</c:v>
                </c:pt>
                <c:pt idx="18073">
                  <c:v>5.7629745048999999</c:v>
                </c:pt>
                <c:pt idx="18074">
                  <c:v>5.6351306287299998</c:v>
                </c:pt>
                <c:pt idx="18075">
                  <c:v>5.7472066568300004</c:v>
                </c:pt>
                <c:pt idx="18076">
                  <c:v>5.7620784359900004</c:v>
                </c:pt>
                <c:pt idx="18077">
                  <c:v>6.2541756184099997</c:v>
                </c:pt>
                <c:pt idx="18078">
                  <c:v>6.0742123998700004</c:v>
                </c:pt>
                <c:pt idx="18079">
                  <c:v>5.6507290789000004</c:v>
                </c:pt>
                <c:pt idx="18080">
                  <c:v>6.1999625955499997</c:v>
                </c:pt>
                <c:pt idx="18081">
                  <c:v>5.7723390344699999</c:v>
                </c:pt>
                <c:pt idx="18082">
                  <c:v>6.0253529306600004</c:v>
                </c:pt>
                <c:pt idx="18083">
                  <c:v>6.2344869992599996</c:v>
                </c:pt>
                <c:pt idx="18084">
                  <c:v>6.2960664848999999</c:v>
                </c:pt>
                <c:pt idx="18085">
                  <c:v>6.0105824922200002</c:v>
                </c:pt>
                <c:pt idx="18086">
                  <c:v>5.8319436467600001</c:v>
                </c:pt>
                <c:pt idx="18087">
                  <c:v>6.2047489331800003</c:v>
                </c:pt>
                <c:pt idx="18088">
                  <c:v>5.6281882257599998</c:v>
                </c:pt>
                <c:pt idx="18089">
                  <c:v>6.1790775347300002</c:v>
                </c:pt>
                <c:pt idx="18090">
                  <c:v>5.8136447535700002</c:v>
                </c:pt>
                <c:pt idx="18091">
                  <c:v>5.8481435601699996</c:v>
                </c:pt>
                <c:pt idx="18092">
                  <c:v>5.8117926731200003</c:v>
                </c:pt>
                <c:pt idx="18093">
                  <c:v>6.20530463426</c:v>
                </c:pt>
                <c:pt idx="18094">
                  <c:v>5.6519609100399997</c:v>
                </c:pt>
                <c:pt idx="18095">
                  <c:v>5.9443056395399996</c:v>
                </c:pt>
                <c:pt idx="18096">
                  <c:v>5.7085741750999999</c:v>
                </c:pt>
                <c:pt idx="18097">
                  <c:v>5.8950014960899999</c:v>
                </c:pt>
                <c:pt idx="18098">
                  <c:v>6.1203156358299999</c:v>
                </c:pt>
                <c:pt idx="18099">
                  <c:v>5.6990662201099997</c:v>
                </c:pt>
                <c:pt idx="18100">
                  <c:v>5.8465715360399999</c:v>
                </c:pt>
                <c:pt idx="18101">
                  <c:v>5.7563300261699997</c:v>
                </c:pt>
                <c:pt idx="18102">
                  <c:v>6.2786251135000004</c:v>
                </c:pt>
                <c:pt idx="18103">
                  <c:v>6.0550720120900001</c:v>
                </c:pt>
                <c:pt idx="18104">
                  <c:v>5.6265781957499996</c:v>
                </c:pt>
                <c:pt idx="18105">
                  <c:v>5.9391130713400004</c:v>
                </c:pt>
                <c:pt idx="18106">
                  <c:v>5.8924723096899996</c:v>
                </c:pt>
                <c:pt idx="18107">
                  <c:v>5.6697334045499996</c:v>
                </c:pt>
                <c:pt idx="18108">
                  <c:v>6.1494942075500001</c:v>
                </c:pt>
                <c:pt idx="18109">
                  <c:v>5.8056908751599998</c:v>
                </c:pt>
                <c:pt idx="18110">
                  <c:v>6.2969995769500002</c:v>
                </c:pt>
                <c:pt idx="18111">
                  <c:v>5.6279099941900004</c:v>
                </c:pt>
                <c:pt idx="18112">
                  <c:v>5.6325724381400004</c:v>
                </c:pt>
                <c:pt idx="18113">
                  <c:v>5.957174406</c:v>
                </c:pt>
                <c:pt idx="18114">
                  <c:v>6.0507105576100004</c:v>
                </c:pt>
                <c:pt idx="18115">
                  <c:v>6.1184421975700003</c:v>
                </c:pt>
                <c:pt idx="18116">
                  <c:v>5.8914272385800004</c:v>
                </c:pt>
                <c:pt idx="18117">
                  <c:v>6.0262349838700002</c:v>
                </c:pt>
                <c:pt idx="18118">
                  <c:v>5.7059088929300001</c:v>
                </c:pt>
                <c:pt idx="18119">
                  <c:v>5.71553359307</c:v>
                </c:pt>
                <c:pt idx="18120">
                  <c:v>5.66260388222</c:v>
                </c:pt>
                <c:pt idx="18121">
                  <c:v>5.8857688070999998</c:v>
                </c:pt>
                <c:pt idx="18122">
                  <c:v>5.6626411916199997</c:v>
                </c:pt>
                <c:pt idx="18123">
                  <c:v>6.1819632568199996</c:v>
                </c:pt>
                <c:pt idx="18124">
                  <c:v>5.7667462053299996</c:v>
                </c:pt>
                <c:pt idx="18125">
                  <c:v>5.8571596327900002</c:v>
                </c:pt>
                <c:pt idx="18126">
                  <c:v>5.8740451916399996</c:v>
                </c:pt>
                <c:pt idx="18127">
                  <c:v>6.1493184586899998</c:v>
                </c:pt>
                <c:pt idx="18128">
                  <c:v>5.6265781957499996</c:v>
                </c:pt>
                <c:pt idx="18129">
                  <c:v>5.9523638112199997</c:v>
                </c:pt>
                <c:pt idx="18130">
                  <c:v>6.2010511906900003</c:v>
                </c:pt>
                <c:pt idx="18131">
                  <c:v>5.653528004</c:v>
                </c:pt>
                <c:pt idx="18132">
                  <c:v>6.2683639836399996</c:v>
                </c:pt>
                <c:pt idx="18133">
                  <c:v>5.70016882017</c:v>
                </c:pt>
                <c:pt idx="18134">
                  <c:v>5.9799286444800002</c:v>
                </c:pt>
                <c:pt idx="18135">
                  <c:v>6.0543684331999996</c:v>
                </c:pt>
                <c:pt idx="18136">
                  <c:v>6.0196747877499996</c:v>
                </c:pt>
                <c:pt idx="18137">
                  <c:v>6.2010511906900003</c:v>
                </c:pt>
                <c:pt idx="18138">
                  <c:v>6.1869760597400001</c:v>
                </c:pt>
                <c:pt idx="18139">
                  <c:v>5.9729690237600002</c:v>
                </c:pt>
                <c:pt idx="18140">
                  <c:v>5.8909356456699999</c:v>
                </c:pt>
                <c:pt idx="18141">
                  <c:v>6.0705790508000002</c:v>
                </c:pt>
                <c:pt idx="18142">
                  <c:v>6.2164591620499996</c:v>
                </c:pt>
                <c:pt idx="18143">
                  <c:v>6.0606816417599996</c:v>
                </c:pt>
                <c:pt idx="18144">
                  <c:v>6.1894076173099997</c:v>
                </c:pt>
                <c:pt idx="18145">
                  <c:v>5.9574864757999997</c:v>
                </c:pt>
                <c:pt idx="18146">
                  <c:v>6.1055369664799999</c:v>
                </c:pt>
                <c:pt idx="18147">
                  <c:v>6.2962778308000003</c:v>
                </c:pt>
                <c:pt idx="18148">
                  <c:v>6.0929272944499999</c:v>
                </c:pt>
                <c:pt idx="18149">
                  <c:v>5.6781591276299999</c:v>
                </c:pt>
                <c:pt idx="18150">
                  <c:v>6.0721247719300004</c:v>
                </c:pt>
                <c:pt idx="18151">
                  <c:v>5.6528120242100002</c:v>
                </c:pt>
                <c:pt idx="18152">
                  <c:v>5.6890359903999999</c:v>
                </c:pt>
                <c:pt idx="18153">
                  <c:v>6.1626905255900004</c:v>
                </c:pt>
                <c:pt idx="18154">
                  <c:v>5.7983098009700003</c:v>
                </c:pt>
                <c:pt idx="18155">
                  <c:v>6.0237907008600002</c:v>
                </c:pt>
                <c:pt idx="18156">
                  <c:v>5.7104449749099997</c:v>
                </c:pt>
                <c:pt idx="18157">
                  <c:v>5.8828934040099998</c:v>
                </c:pt>
                <c:pt idx="18158">
                  <c:v>5.7282204087100004</c:v>
                </c:pt>
                <c:pt idx="18159">
                  <c:v>5.7321557456000001</c:v>
                </c:pt>
                <c:pt idx="18160">
                  <c:v>5.7149710283099999</c:v>
                </c:pt>
                <c:pt idx="18161">
                  <c:v>6.0925124804899999</c:v>
                </c:pt>
                <c:pt idx="18162">
                  <c:v>6.0503692500500001</c:v>
                </c:pt>
                <c:pt idx="18163">
                  <c:v>5.8038095011799999</c:v>
                </c:pt>
                <c:pt idx="18164">
                  <c:v>5.7364116618500001</c:v>
                </c:pt>
                <c:pt idx="18165">
                  <c:v>6.1419386723400002</c:v>
                </c:pt>
                <c:pt idx="18166">
                  <c:v>5.7724008679000001</c:v>
                </c:pt>
                <c:pt idx="18167">
                  <c:v>6.2242115829699998</c:v>
                </c:pt>
                <c:pt idx="18168">
                  <c:v>6.2527939608600001</c:v>
                </c:pt>
                <c:pt idx="18169">
                  <c:v>5.7708884238899998</c:v>
                </c:pt>
                <c:pt idx="18170">
                  <c:v>6.0539443667399997</c:v>
                </c:pt>
                <c:pt idx="18171">
                  <c:v>6.0644173478800001</c:v>
                </c:pt>
                <c:pt idx="18172">
                  <c:v>5.8056908751599998</c:v>
                </c:pt>
                <c:pt idx="18173">
                  <c:v>6.0921159388000001</c:v>
                </c:pt>
                <c:pt idx="18174">
                  <c:v>6.0541642470700001</c:v>
                </c:pt>
                <c:pt idx="18175">
                  <c:v>5.88370511899</c:v>
                </c:pt>
                <c:pt idx="18176">
                  <c:v>5.7033325453800003</c:v>
                </c:pt>
                <c:pt idx="18177">
                  <c:v>6.1611609565299998</c:v>
                </c:pt>
                <c:pt idx="18178">
                  <c:v>6.1769800670599997</c:v>
                </c:pt>
                <c:pt idx="18179">
                  <c:v>5.8067502747799997</c:v>
                </c:pt>
                <c:pt idx="18180">
                  <c:v>5.7890021737300001</c:v>
                </c:pt>
                <c:pt idx="18181">
                  <c:v>6.0483482639400004</c:v>
                </c:pt>
                <c:pt idx="18182">
                  <c:v>5.81719742766</c:v>
                </c:pt>
                <c:pt idx="18183">
                  <c:v>5.6665343320100003</c:v>
                </c:pt>
                <c:pt idx="18184">
                  <c:v>5.8481435601699996</c:v>
                </c:pt>
                <c:pt idx="18185">
                  <c:v>5.86122837978</c:v>
                </c:pt>
                <c:pt idx="18186">
                  <c:v>5.9802224583500001</c:v>
                </c:pt>
                <c:pt idx="18187">
                  <c:v>6.2478739497299998</c:v>
                </c:pt>
                <c:pt idx="18188">
                  <c:v>6.1188204316499997</c:v>
                </c:pt>
                <c:pt idx="18189">
                  <c:v>5.8374921262399999</c:v>
                </c:pt>
                <c:pt idx="18190">
                  <c:v>5.6312019952099996</c:v>
                </c:pt>
                <c:pt idx="18191">
                  <c:v>6.1695006496099998</c:v>
                </c:pt>
                <c:pt idx="18192">
                  <c:v>6.07682696001</c:v>
                </c:pt>
                <c:pt idx="18193">
                  <c:v>5.957174406</c:v>
                </c:pt>
                <c:pt idx="18194">
                  <c:v>5.8056908751599998</c:v>
                </c:pt>
                <c:pt idx="18195">
                  <c:v>5.7580782608699996</c:v>
                </c:pt>
                <c:pt idx="18196">
                  <c:v>6.0811340296500003</c:v>
                </c:pt>
                <c:pt idx="18197">
                  <c:v>6.3094265722299996</c:v>
                </c:pt>
                <c:pt idx="18198">
                  <c:v>5.8005128522699998</c:v>
                </c:pt>
                <c:pt idx="18199">
                  <c:v>6.0547077714900004</c:v>
                </c:pt>
                <c:pt idx="18200">
                  <c:v>5.9746395464799997</c:v>
                </c:pt>
                <c:pt idx="18201">
                  <c:v>5.8724507352100002</c:v>
                </c:pt>
                <c:pt idx="18202">
                  <c:v>6.1800504143400001</c:v>
                </c:pt>
                <c:pt idx="18203">
                  <c:v>6.1288468150200002</c:v>
                </c:pt>
                <c:pt idx="18204">
                  <c:v>5.6483407112700004</c:v>
                </c:pt>
                <c:pt idx="18205">
                  <c:v>5.7700176028500003</c:v>
                </c:pt>
                <c:pt idx="18206">
                  <c:v>5.6591980559100001</c:v>
                </c:pt>
                <c:pt idx="18207">
                  <c:v>5.9792238909500002</c:v>
                </c:pt>
                <c:pt idx="18208">
                  <c:v>5.8968768421200002</c:v>
                </c:pt>
                <c:pt idx="18209">
                  <c:v>5.7110736421999997</c:v>
                </c:pt>
                <c:pt idx="18210">
                  <c:v>6.0106234414499999</c:v>
                </c:pt>
                <c:pt idx="18211">
                  <c:v>5.9569947758500001</c:v>
                </c:pt>
                <c:pt idx="18212">
                  <c:v>5.9145481024000004</c:v>
                </c:pt>
                <c:pt idx="18213">
                  <c:v>5.6505317291299999</c:v>
                </c:pt>
                <c:pt idx="18214">
                  <c:v>5.7662271570300003</c:v>
                </c:pt>
                <c:pt idx="18215">
                  <c:v>5.6325724381400004</c:v>
                </c:pt>
                <c:pt idx="18216">
                  <c:v>5.6235901577599998</c:v>
                </c:pt>
                <c:pt idx="18217">
                  <c:v>6.0978885763999999</c:v>
                </c:pt>
                <c:pt idx="18218">
                  <c:v>5.6862892350600003</c:v>
                </c:pt>
                <c:pt idx="18219">
                  <c:v>5.7065036715300002</c:v>
                </c:pt>
                <c:pt idx="18220">
                  <c:v>6.1546832405099998</c:v>
                </c:pt>
                <c:pt idx="18221">
                  <c:v>6.1869724531600001</c:v>
                </c:pt>
                <c:pt idx="18222">
                  <c:v>6.2827261402500003</c:v>
                </c:pt>
                <c:pt idx="18223">
                  <c:v>6.0110175884799997</c:v>
                </c:pt>
                <c:pt idx="18224">
                  <c:v>6.1289108145900002</c:v>
                </c:pt>
                <c:pt idx="18225">
                  <c:v>5.74505640869</c:v>
                </c:pt>
                <c:pt idx="18226">
                  <c:v>5.6444760975600001</c:v>
                </c:pt>
                <c:pt idx="18227">
                  <c:v>5.9957668571299996</c:v>
                </c:pt>
                <c:pt idx="18228">
                  <c:v>5.8545689095400002</c:v>
                </c:pt>
                <c:pt idx="18229">
                  <c:v>5.8968768421200002</c:v>
                </c:pt>
                <c:pt idx="18230">
                  <c:v>5.7438933396399996</c:v>
                </c:pt>
                <c:pt idx="18231">
                  <c:v>6.2622966439100001</c:v>
                </c:pt>
                <c:pt idx="18232">
                  <c:v>5.8973924767200003</c:v>
                </c:pt>
                <c:pt idx="18233">
                  <c:v>5.6507290789000004</c:v>
                </c:pt>
                <c:pt idx="18234">
                  <c:v>5.8177990039200003</c:v>
                </c:pt>
                <c:pt idx="18235">
                  <c:v>5.6496542805000001</c:v>
                </c:pt>
                <c:pt idx="18236">
                  <c:v>6.0571083163899999</c:v>
                </c:pt>
                <c:pt idx="18237">
                  <c:v>6.2276990807399999</c:v>
                </c:pt>
                <c:pt idx="18238">
                  <c:v>6.0262349838700002</c:v>
                </c:pt>
                <c:pt idx="18239">
                  <c:v>5.7526142132900002</c:v>
                </c:pt>
                <c:pt idx="18240">
                  <c:v>6.0644173478800001</c:v>
                </c:pt>
                <c:pt idx="18241">
                  <c:v>5.6991694008999998</c:v>
                </c:pt>
                <c:pt idx="18242">
                  <c:v>5.8430698891799997</c:v>
                </c:pt>
                <c:pt idx="18243">
                  <c:v>5.7242159924199996</c:v>
                </c:pt>
                <c:pt idx="18244">
                  <c:v>5.7691341288700002</c:v>
                </c:pt>
                <c:pt idx="18245">
                  <c:v>5.6522958454200003</c:v>
                </c:pt>
                <c:pt idx="18246">
                  <c:v>6.0864755968699997</c:v>
                </c:pt>
                <c:pt idx="18247">
                  <c:v>5.8504759921499998</c:v>
                </c:pt>
                <c:pt idx="18248">
                  <c:v>6.2160436286899996</c:v>
                </c:pt>
                <c:pt idx="18249">
                  <c:v>5.7027088453000001</c:v>
                </c:pt>
                <c:pt idx="18250">
                  <c:v>5.81337110668</c:v>
                </c:pt>
                <c:pt idx="18251">
                  <c:v>5.7005997558999999</c:v>
                </c:pt>
                <c:pt idx="18252">
                  <c:v>5.8085247066900001</c:v>
                </c:pt>
                <c:pt idx="18253">
                  <c:v>6.0474218946100002</c:v>
                </c:pt>
                <c:pt idx="18254">
                  <c:v>5.6682733179299998</c:v>
                </c:pt>
                <c:pt idx="18255">
                  <c:v>6.0966500774399996</c:v>
                </c:pt>
                <c:pt idx="18256">
                  <c:v>6.2980275020200001</c:v>
                </c:pt>
                <c:pt idx="18257">
                  <c:v>5.6517937715900004</c:v>
                </c:pt>
                <c:pt idx="18258">
                  <c:v>5.8005128522699998</c:v>
                </c:pt>
                <c:pt idx="18259">
                  <c:v>6.1869724531600001</c:v>
                </c:pt>
                <c:pt idx="18260">
                  <c:v>6.1356803528299997</c:v>
                </c:pt>
                <c:pt idx="18261">
                  <c:v>5.6399018447999998</c:v>
                </c:pt>
                <c:pt idx="18262">
                  <c:v>6.1619316839199998</c:v>
                </c:pt>
                <c:pt idx="18263">
                  <c:v>5.8857688070999998</c:v>
                </c:pt>
                <c:pt idx="18264">
                  <c:v>6.0006068904900003</c:v>
                </c:pt>
                <c:pt idx="18265">
                  <c:v>6.2039015629999996</c:v>
                </c:pt>
                <c:pt idx="18266">
                  <c:v>6.0547077714900004</c:v>
                </c:pt>
                <c:pt idx="18267">
                  <c:v>5.7113982782799999</c:v>
                </c:pt>
                <c:pt idx="18268">
                  <c:v>5.7150469416599998</c:v>
                </c:pt>
                <c:pt idx="18269">
                  <c:v>6.1936453676500003</c:v>
                </c:pt>
                <c:pt idx="18270">
                  <c:v>5.8183430941700003</c:v>
                </c:pt>
                <c:pt idx="18271">
                  <c:v>6.0705790508000002</c:v>
                </c:pt>
                <c:pt idx="18272">
                  <c:v>5.9521831187799998</c:v>
                </c:pt>
                <c:pt idx="18273">
                  <c:v>6.0052512147800003</c:v>
                </c:pt>
                <c:pt idx="18274">
                  <c:v>5.7113982782799999</c:v>
                </c:pt>
                <c:pt idx="18275">
                  <c:v>5.9957668571299996</c:v>
                </c:pt>
                <c:pt idx="18276">
                  <c:v>5.7629745048999999</c:v>
                </c:pt>
                <c:pt idx="18277">
                  <c:v>6.15770337962</c:v>
                </c:pt>
                <c:pt idx="18278">
                  <c:v>6.2016059872399998</c:v>
                </c:pt>
                <c:pt idx="18279">
                  <c:v>5.81719742766</c:v>
                </c:pt>
                <c:pt idx="18280">
                  <c:v>6.1608497416199999</c:v>
                </c:pt>
                <c:pt idx="18281">
                  <c:v>5.892384066</c:v>
                </c:pt>
                <c:pt idx="18282">
                  <c:v>5.7190506264399996</c:v>
                </c:pt>
                <c:pt idx="18283">
                  <c:v>5.65912452253</c:v>
                </c:pt>
                <c:pt idx="18284">
                  <c:v>6.0507105576100004</c:v>
                </c:pt>
                <c:pt idx="18285">
                  <c:v>5.8857688070999998</c:v>
                </c:pt>
                <c:pt idx="18286">
                  <c:v>6.1928157101399997</c:v>
                </c:pt>
                <c:pt idx="18287">
                  <c:v>6.2168888752599996</c:v>
                </c:pt>
                <c:pt idx="18288">
                  <c:v>6.1800504143400001</c:v>
                </c:pt>
                <c:pt idx="18289">
                  <c:v>5.9596623181700004</c:v>
                </c:pt>
                <c:pt idx="18290">
                  <c:v>5.6505317291299999</c:v>
                </c:pt>
                <c:pt idx="18291">
                  <c:v>6.2540691768899999</c:v>
                </c:pt>
                <c:pt idx="18292">
                  <c:v>5.6862892350600003</c:v>
                </c:pt>
                <c:pt idx="18293">
                  <c:v>5.7510252804500004</c:v>
                </c:pt>
                <c:pt idx="18294">
                  <c:v>5.7059088929300001</c:v>
                </c:pt>
                <c:pt idx="18295">
                  <c:v>6.1973663737500004</c:v>
                </c:pt>
                <c:pt idx="18296">
                  <c:v>6.06114343591</c:v>
                </c:pt>
                <c:pt idx="18297">
                  <c:v>5.8740451916399996</c:v>
                </c:pt>
                <c:pt idx="18298">
                  <c:v>5.6281882257599998</c:v>
                </c:pt>
                <c:pt idx="18299">
                  <c:v>5.6427448574300003</c:v>
                </c:pt>
                <c:pt idx="18300">
                  <c:v>6.18605445678</c:v>
                </c:pt>
                <c:pt idx="18301">
                  <c:v>5.9641610740099997</c:v>
                </c:pt>
                <c:pt idx="18302">
                  <c:v>5.6910052396199999</c:v>
                </c:pt>
                <c:pt idx="18303">
                  <c:v>6.0970414352800004</c:v>
                </c:pt>
                <c:pt idx="18304">
                  <c:v>5.8656313116499996</c:v>
                </c:pt>
                <c:pt idx="18305">
                  <c:v>5.7910982178400001</c:v>
                </c:pt>
                <c:pt idx="18306">
                  <c:v>5.8972384733799998</c:v>
                </c:pt>
                <c:pt idx="18307">
                  <c:v>5.8711646973500002</c:v>
                </c:pt>
                <c:pt idx="18308">
                  <c:v>6.2019302705200001</c:v>
                </c:pt>
                <c:pt idx="18309">
                  <c:v>5.6433718514700004</c:v>
                </c:pt>
                <c:pt idx="18310">
                  <c:v>6.1119835117800001</c:v>
                </c:pt>
                <c:pt idx="18311">
                  <c:v>6.1597623490800002</c:v>
                </c:pt>
                <c:pt idx="18312">
                  <c:v>5.9888718981700002</c:v>
                </c:pt>
                <c:pt idx="18313">
                  <c:v>6.07096699401</c:v>
                </c:pt>
                <c:pt idx="18314">
                  <c:v>5.7703275858699996</c:v>
                </c:pt>
                <c:pt idx="18315">
                  <c:v>6.20534170004</c:v>
                </c:pt>
                <c:pt idx="18316">
                  <c:v>5.7113982782799999</c:v>
                </c:pt>
                <c:pt idx="18317">
                  <c:v>5.7309861873700001</c:v>
                </c:pt>
                <c:pt idx="18318">
                  <c:v>6.1082981802000003</c:v>
                </c:pt>
                <c:pt idx="18319">
                  <c:v>6.2447746000000004</c:v>
                </c:pt>
                <c:pt idx="18320">
                  <c:v>5.7666631266100001</c:v>
                </c:pt>
                <c:pt idx="18321">
                  <c:v>5.9091390314299996</c:v>
                </c:pt>
                <c:pt idx="18322">
                  <c:v>5.8136447535700002</c:v>
                </c:pt>
                <c:pt idx="18323">
                  <c:v>5.8532418343200003</c:v>
                </c:pt>
                <c:pt idx="18324">
                  <c:v>5.70402556178</c:v>
                </c:pt>
                <c:pt idx="18325">
                  <c:v>6.0178947578499997</c:v>
                </c:pt>
                <c:pt idx="18326">
                  <c:v>5.6670741729599996</c:v>
                </c:pt>
                <c:pt idx="18327">
                  <c:v>5.6697438658100001</c:v>
                </c:pt>
                <c:pt idx="18328">
                  <c:v>5.6287835952099998</c:v>
                </c:pt>
                <c:pt idx="18329">
                  <c:v>6.0264247604100003</c:v>
                </c:pt>
                <c:pt idx="18330">
                  <c:v>6.1808131451200001</c:v>
                </c:pt>
                <c:pt idx="18331">
                  <c:v>6.0550720120900001</c:v>
                </c:pt>
                <c:pt idx="18332">
                  <c:v>5.6486072067000004</c:v>
                </c:pt>
                <c:pt idx="18333">
                  <c:v>5.88529432213</c:v>
                </c:pt>
                <c:pt idx="18334">
                  <c:v>5.7662271570300003</c:v>
                </c:pt>
                <c:pt idx="18335">
                  <c:v>5.9757954202899999</c:v>
                </c:pt>
                <c:pt idx="18336">
                  <c:v>5.7104449749099997</c:v>
                </c:pt>
                <c:pt idx="18337">
                  <c:v>6.2832257567800003</c:v>
                </c:pt>
                <c:pt idx="18338">
                  <c:v>5.7662271570300003</c:v>
                </c:pt>
                <c:pt idx="18339">
                  <c:v>5.8583072592300001</c:v>
                </c:pt>
                <c:pt idx="18340">
                  <c:v>5.9836852405299998</c:v>
                </c:pt>
                <c:pt idx="18341">
                  <c:v>6.0974498993699999</c:v>
                </c:pt>
                <c:pt idx="18342">
                  <c:v>6.0712586483599997</c:v>
                </c:pt>
                <c:pt idx="18343">
                  <c:v>5.7039705409500003</c:v>
                </c:pt>
                <c:pt idx="18344">
                  <c:v>6.1577420181999996</c:v>
                </c:pt>
                <c:pt idx="18345">
                  <c:v>6.2192613126799996</c:v>
                </c:pt>
                <c:pt idx="18346">
                  <c:v>6.08307507452</c:v>
                </c:pt>
                <c:pt idx="18347">
                  <c:v>5.7725470957200002</c:v>
                </c:pt>
                <c:pt idx="18348">
                  <c:v>5.8843296524599999</c:v>
                </c:pt>
                <c:pt idx="18349">
                  <c:v>5.8938866361300004</c:v>
                </c:pt>
                <c:pt idx="18350">
                  <c:v>5.9597764519399998</c:v>
                </c:pt>
                <c:pt idx="18351">
                  <c:v>5.70402556178</c:v>
                </c:pt>
                <c:pt idx="18352">
                  <c:v>6.2605843203599996</c:v>
                </c:pt>
                <c:pt idx="18353">
                  <c:v>5.8704015632399997</c:v>
                </c:pt>
                <c:pt idx="18354">
                  <c:v>6.2499414344500002</c:v>
                </c:pt>
                <c:pt idx="18355">
                  <c:v>6.0445131272600001</c:v>
                </c:pt>
                <c:pt idx="18356">
                  <c:v>5.7113982782799999</c:v>
                </c:pt>
                <c:pt idx="18357">
                  <c:v>5.78072288094</c:v>
                </c:pt>
                <c:pt idx="18358">
                  <c:v>6.17729725501</c:v>
                </c:pt>
                <c:pt idx="18359">
                  <c:v>5.76572264155</c:v>
                </c:pt>
                <c:pt idx="18360">
                  <c:v>6.0027545898300003</c:v>
                </c:pt>
                <c:pt idx="18361">
                  <c:v>6.2622966439100001</c:v>
                </c:pt>
                <c:pt idx="18362">
                  <c:v>5.8938866361300004</c:v>
                </c:pt>
                <c:pt idx="18363">
                  <c:v>5.7027088453000001</c:v>
                </c:pt>
                <c:pt idx="18364">
                  <c:v>6.08649060754</c:v>
                </c:pt>
                <c:pt idx="18365">
                  <c:v>5.6334949820600002</c:v>
                </c:pt>
                <c:pt idx="18366">
                  <c:v>5.8037320827399999</c:v>
                </c:pt>
                <c:pt idx="18367">
                  <c:v>5.88529432213</c:v>
                </c:pt>
                <c:pt idx="18368">
                  <c:v>5.7524941866599999</c:v>
                </c:pt>
                <c:pt idx="18369">
                  <c:v>6.1884318881900002</c:v>
                </c:pt>
                <c:pt idx="18370">
                  <c:v>6.2845159990399999</c:v>
                </c:pt>
                <c:pt idx="18371">
                  <c:v>5.9198333738100004</c:v>
                </c:pt>
                <c:pt idx="18372">
                  <c:v>5.6530102111499998</c:v>
                </c:pt>
                <c:pt idx="18373">
                  <c:v>6.2013836279700003</c:v>
                </c:pt>
                <c:pt idx="18374">
                  <c:v>5.6908439185299997</c:v>
                </c:pt>
                <c:pt idx="18375">
                  <c:v>5.8797716699400002</c:v>
                </c:pt>
                <c:pt idx="18376">
                  <c:v>6.0000191322900003</c:v>
                </c:pt>
                <c:pt idx="18377">
                  <c:v>5.7635384497000004</c:v>
                </c:pt>
                <c:pt idx="18378">
                  <c:v>6.2813914686599999</c:v>
                </c:pt>
                <c:pt idx="18379">
                  <c:v>5.8005128522699998</c:v>
                </c:pt>
                <c:pt idx="18380">
                  <c:v>6.1952115577300004</c:v>
                </c:pt>
                <c:pt idx="18381">
                  <c:v>5.91986075272</c:v>
                </c:pt>
                <c:pt idx="18382">
                  <c:v>6.0441876993400001</c:v>
                </c:pt>
                <c:pt idx="18383">
                  <c:v>5.9399547745900003</c:v>
                </c:pt>
                <c:pt idx="18384">
                  <c:v>6.1392341511600002</c:v>
                </c:pt>
                <c:pt idx="18385">
                  <c:v>5.9975879735099999</c:v>
                </c:pt>
                <c:pt idx="18386">
                  <c:v>6.1896538332200004</c:v>
                </c:pt>
                <c:pt idx="18387">
                  <c:v>6.0742123998700004</c:v>
                </c:pt>
                <c:pt idx="18388">
                  <c:v>5.6697334045499996</c:v>
                </c:pt>
                <c:pt idx="18389">
                  <c:v>6.1638855325200002</c:v>
                </c:pt>
                <c:pt idx="18390">
                  <c:v>5.8307260022399996</c:v>
                </c:pt>
                <c:pt idx="18391">
                  <c:v>5.8817140188900003</c:v>
                </c:pt>
                <c:pt idx="18392">
                  <c:v>5.7580782608699996</c:v>
                </c:pt>
                <c:pt idx="18393">
                  <c:v>5.8532418343200003</c:v>
                </c:pt>
                <c:pt idx="18394">
                  <c:v>6.2832257567800003</c:v>
                </c:pt>
                <c:pt idx="18395">
                  <c:v>5.8734438994999998</c:v>
                </c:pt>
                <c:pt idx="18396">
                  <c:v>5.6294794742000001</c:v>
                </c:pt>
                <c:pt idx="18397">
                  <c:v>6.2344869992599996</c:v>
                </c:pt>
                <c:pt idx="18398">
                  <c:v>6.1611609565299998</c:v>
                </c:pt>
                <c:pt idx="18399">
                  <c:v>6.0053407372000001</c:v>
                </c:pt>
                <c:pt idx="18400">
                  <c:v>5.96395757197</c:v>
                </c:pt>
                <c:pt idx="18401">
                  <c:v>6.1026181576700003</c:v>
                </c:pt>
                <c:pt idx="18402">
                  <c:v>5.7706653127600003</c:v>
                </c:pt>
                <c:pt idx="18403">
                  <c:v>6.2144588332700001</c:v>
                </c:pt>
                <c:pt idx="18404">
                  <c:v>5.9348177127900001</c:v>
                </c:pt>
                <c:pt idx="18405">
                  <c:v>5.7765593983499999</c:v>
                </c:pt>
                <c:pt idx="18406">
                  <c:v>6.1999757018699997</c:v>
                </c:pt>
                <c:pt idx="18407">
                  <c:v>5.8083103359799999</c:v>
                </c:pt>
                <c:pt idx="18408">
                  <c:v>5.65963853423</c:v>
                </c:pt>
                <c:pt idx="18409">
                  <c:v>6.0341189122600003</c:v>
                </c:pt>
                <c:pt idx="18410">
                  <c:v>5.7610244450700003</c:v>
                </c:pt>
                <c:pt idx="18411">
                  <c:v>6.0341691098299997</c:v>
                </c:pt>
                <c:pt idx="18412">
                  <c:v>5.6756646793399996</c:v>
                </c:pt>
                <c:pt idx="18413">
                  <c:v>5.8399622569799998</c:v>
                </c:pt>
                <c:pt idx="18414">
                  <c:v>6.1597623490800002</c:v>
                </c:pt>
                <c:pt idx="18415">
                  <c:v>6.2441951061000003</c:v>
                </c:pt>
                <c:pt idx="18416">
                  <c:v>6.01478092246</c:v>
                </c:pt>
                <c:pt idx="18417">
                  <c:v>5.8909356456699999</c:v>
                </c:pt>
                <c:pt idx="18418">
                  <c:v>6.12342716674</c:v>
                </c:pt>
                <c:pt idx="18419">
                  <c:v>5.6994770769500001</c:v>
                </c:pt>
                <c:pt idx="18420">
                  <c:v>5.6590249316200003</c:v>
                </c:pt>
                <c:pt idx="18421">
                  <c:v>5.7034404835599997</c:v>
                </c:pt>
                <c:pt idx="18422">
                  <c:v>5.9523638112199997</c:v>
                </c:pt>
                <c:pt idx="18423">
                  <c:v>6.2054711984199997</c:v>
                </c:pt>
                <c:pt idx="18424">
                  <c:v>5.8994623383100002</c:v>
                </c:pt>
                <c:pt idx="18425">
                  <c:v>6.0771814739899996</c:v>
                </c:pt>
                <c:pt idx="18426">
                  <c:v>5.9587913282800002</c:v>
                </c:pt>
                <c:pt idx="18427">
                  <c:v>5.81747335781</c:v>
                </c:pt>
                <c:pt idx="18428">
                  <c:v>5.6890359903999999</c:v>
                </c:pt>
                <c:pt idx="18429">
                  <c:v>6.0824185572099996</c:v>
                </c:pt>
                <c:pt idx="18430">
                  <c:v>6.0287872687800004</c:v>
                </c:pt>
                <c:pt idx="18431">
                  <c:v>5.7687026664000003</c:v>
                </c:pt>
                <c:pt idx="18432">
                  <c:v>6.0053407372000001</c:v>
                </c:pt>
                <c:pt idx="18433">
                  <c:v>5.9398364126500001</c:v>
                </c:pt>
                <c:pt idx="18434">
                  <c:v>6.1800504143400001</c:v>
                </c:pt>
                <c:pt idx="18435">
                  <c:v>6.1222652115200002</c:v>
                </c:pt>
                <c:pt idx="18436">
                  <c:v>6.0297730900399999</c:v>
                </c:pt>
                <c:pt idx="18437">
                  <c:v>6.2117026529099997</c:v>
                </c:pt>
                <c:pt idx="18438">
                  <c:v>6.1299270996999997</c:v>
                </c:pt>
                <c:pt idx="18439">
                  <c:v>6.1796868380900003</c:v>
                </c:pt>
                <c:pt idx="18440">
                  <c:v>6.1726931952099999</c:v>
                </c:pt>
                <c:pt idx="18441">
                  <c:v>6.1055369664799999</c:v>
                </c:pt>
                <c:pt idx="18442">
                  <c:v>5.7666631266100001</c:v>
                </c:pt>
                <c:pt idx="18443">
                  <c:v>5.9836852405299998</c:v>
                </c:pt>
                <c:pt idx="18444">
                  <c:v>6.0606816417599996</c:v>
                </c:pt>
                <c:pt idx="18445">
                  <c:v>5.7660422598699999</c:v>
                </c:pt>
                <c:pt idx="18446">
                  <c:v>5.85388253128</c:v>
                </c:pt>
                <c:pt idx="18447">
                  <c:v>6.2527939608600001</c:v>
                </c:pt>
                <c:pt idx="18448">
                  <c:v>6.2736817563400002</c:v>
                </c:pt>
                <c:pt idx="18449">
                  <c:v>5.6505317291299999</c:v>
                </c:pt>
                <c:pt idx="18450">
                  <c:v>6.0483482639400004</c:v>
                </c:pt>
                <c:pt idx="18451">
                  <c:v>5.7890021737300001</c:v>
                </c:pt>
                <c:pt idx="18452">
                  <c:v>5.6890359903999999</c:v>
                </c:pt>
                <c:pt idx="18453">
                  <c:v>5.6517937715900004</c:v>
                </c:pt>
                <c:pt idx="18454">
                  <c:v>5.8056053156900003</c:v>
                </c:pt>
                <c:pt idx="18455">
                  <c:v>6.0235638335299999</c:v>
                </c:pt>
                <c:pt idx="18456">
                  <c:v>5.7008484380900004</c:v>
                </c:pt>
                <c:pt idx="18457">
                  <c:v>6.2540691768899999</c:v>
                </c:pt>
                <c:pt idx="18458">
                  <c:v>6.1645851324400001</c:v>
                </c:pt>
                <c:pt idx="18459">
                  <c:v>6.0970414352800004</c:v>
                </c:pt>
                <c:pt idx="18460">
                  <c:v>6.0530251565200004</c:v>
                </c:pt>
                <c:pt idx="18461">
                  <c:v>6.0832843869</c:v>
                </c:pt>
                <c:pt idx="18462">
                  <c:v>5.9783338303200004</c:v>
                </c:pt>
                <c:pt idx="18463">
                  <c:v>6.0597085870700003</c:v>
                </c:pt>
                <c:pt idx="18464">
                  <c:v>6.1181656659400003</c:v>
                </c:pt>
                <c:pt idx="18465">
                  <c:v>5.6399018447999998</c:v>
                </c:pt>
                <c:pt idx="18466">
                  <c:v>5.9132889204700003</c:v>
                </c:pt>
                <c:pt idx="18467">
                  <c:v>6.0824185572099996</c:v>
                </c:pt>
                <c:pt idx="18468">
                  <c:v>5.7766970461199998</c:v>
                </c:pt>
                <c:pt idx="18469">
                  <c:v>6.2295572364799998</c:v>
                </c:pt>
                <c:pt idx="18470">
                  <c:v>5.6483407112700004</c:v>
                </c:pt>
                <c:pt idx="18471">
                  <c:v>6.3086131918900001</c:v>
                </c:pt>
                <c:pt idx="18472">
                  <c:v>5.7160023766799997</c:v>
                </c:pt>
                <c:pt idx="18473">
                  <c:v>6.20530463426</c:v>
                </c:pt>
                <c:pt idx="18474">
                  <c:v>6.2164689156400001</c:v>
                </c:pt>
                <c:pt idx="18475">
                  <c:v>5.6682733179299998</c:v>
                </c:pt>
                <c:pt idx="18476">
                  <c:v>5.7766970461199998</c:v>
                </c:pt>
                <c:pt idx="18477">
                  <c:v>6.1586675797400003</c:v>
                </c:pt>
                <c:pt idx="18478">
                  <c:v>5.7734416339900001</c:v>
                </c:pt>
                <c:pt idx="18479">
                  <c:v>5.6399018447999998</c:v>
                </c:pt>
                <c:pt idx="18480">
                  <c:v>5.8176143363000001</c:v>
                </c:pt>
                <c:pt idx="18481">
                  <c:v>5.9264582158100003</c:v>
                </c:pt>
                <c:pt idx="18482">
                  <c:v>5.7819950074799999</c:v>
                </c:pt>
                <c:pt idx="18483">
                  <c:v>6.0304816145800002</c:v>
                </c:pt>
                <c:pt idx="18484">
                  <c:v>5.87560549156</c:v>
                </c:pt>
                <c:pt idx="18485">
                  <c:v>5.7641733553899996</c:v>
                </c:pt>
                <c:pt idx="18486">
                  <c:v>5.7389078220499998</c:v>
                </c:pt>
                <c:pt idx="18487">
                  <c:v>5.6279099941900004</c:v>
                </c:pt>
                <c:pt idx="18488">
                  <c:v>5.7792644687000001</c:v>
                </c:pt>
                <c:pt idx="18489">
                  <c:v>5.7312847334299999</c:v>
                </c:pt>
                <c:pt idx="18490">
                  <c:v>6.2766008111099998</c:v>
                </c:pt>
                <c:pt idx="18491">
                  <c:v>5.7635384497000004</c:v>
                </c:pt>
                <c:pt idx="18492">
                  <c:v>6.2460727606099997</c:v>
                </c:pt>
                <c:pt idx="18493">
                  <c:v>5.7700176028500003</c:v>
                </c:pt>
                <c:pt idx="18494">
                  <c:v>6.0905149830500003</c:v>
                </c:pt>
                <c:pt idx="18495">
                  <c:v>5.653528004</c:v>
                </c:pt>
                <c:pt idx="18496">
                  <c:v>5.6579619453800003</c:v>
                </c:pt>
                <c:pt idx="18497">
                  <c:v>5.9099182935199996</c:v>
                </c:pt>
                <c:pt idx="18498">
                  <c:v>6.0441876993400001</c:v>
                </c:pt>
                <c:pt idx="18499">
                  <c:v>6.0606816417599996</c:v>
                </c:pt>
                <c:pt idx="18500">
                  <c:v>6.24554558128</c:v>
                </c:pt>
                <c:pt idx="18501">
                  <c:v>6.29683084901</c:v>
                </c:pt>
                <c:pt idx="18502">
                  <c:v>6.0516419061800004</c:v>
                </c:pt>
                <c:pt idx="18503">
                  <c:v>5.6990662201099997</c:v>
                </c:pt>
                <c:pt idx="18504">
                  <c:v>5.9203604282300004</c:v>
                </c:pt>
                <c:pt idx="18505">
                  <c:v>6.0929272944499999</c:v>
                </c:pt>
                <c:pt idx="18506">
                  <c:v>6.0921159388000001</c:v>
                </c:pt>
                <c:pt idx="18507">
                  <c:v>5.9174848370799999</c:v>
                </c:pt>
                <c:pt idx="18508">
                  <c:v>5.71553359307</c:v>
                </c:pt>
                <c:pt idx="18509">
                  <c:v>5.8118158442799999</c:v>
                </c:pt>
                <c:pt idx="18510">
                  <c:v>6.0739820049400004</c:v>
                </c:pt>
                <c:pt idx="18511">
                  <c:v>6.1966222661600003</c:v>
                </c:pt>
                <c:pt idx="18512">
                  <c:v>5.9373555047700002</c:v>
                </c:pt>
                <c:pt idx="18513">
                  <c:v>6.0281016980000004</c:v>
                </c:pt>
                <c:pt idx="18514">
                  <c:v>5.8395797580600002</c:v>
                </c:pt>
                <c:pt idx="18515">
                  <c:v>6.1869760597400001</c:v>
                </c:pt>
                <c:pt idx="18516">
                  <c:v>5.7757599764599998</c:v>
                </c:pt>
                <c:pt idx="18517">
                  <c:v>5.8585659913699999</c:v>
                </c:pt>
                <c:pt idx="18518">
                  <c:v>5.7126862204900002</c:v>
                </c:pt>
                <c:pt idx="18519">
                  <c:v>5.9102571313899999</c:v>
                </c:pt>
                <c:pt idx="18520">
                  <c:v>5.97097340905</c:v>
                </c:pt>
                <c:pt idx="18521">
                  <c:v>5.653528004</c:v>
                </c:pt>
                <c:pt idx="18522">
                  <c:v>5.6616619160199999</c:v>
                </c:pt>
                <c:pt idx="18523">
                  <c:v>5.9596623181700004</c:v>
                </c:pt>
                <c:pt idx="18524">
                  <c:v>5.7141842079899998</c:v>
                </c:pt>
                <c:pt idx="18525">
                  <c:v>5.9399547745900003</c:v>
                </c:pt>
                <c:pt idx="18526">
                  <c:v>5.6602305339800001</c:v>
                </c:pt>
                <c:pt idx="18527">
                  <c:v>5.6351306287299998</c:v>
                </c:pt>
                <c:pt idx="18528">
                  <c:v>5.6563757388899996</c:v>
                </c:pt>
                <c:pt idx="18529">
                  <c:v>5.6908439185299997</c:v>
                </c:pt>
                <c:pt idx="18530">
                  <c:v>5.8044210023099998</c:v>
                </c:pt>
                <c:pt idx="18531">
                  <c:v>6.05940931558</c:v>
                </c:pt>
                <c:pt idx="18532">
                  <c:v>5.6910052396199999</c:v>
                </c:pt>
                <c:pt idx="18533">
                  <c:v>5.7039705409500003</c:v>
                </c:pt>
                <c:pt idx="18534">
                  <c:v>6.3074330615000003</c:v>
                </c:pt>
                <c:pt idx="18535">
                  <c:v>5.7689404587600004</c:v>
                </c:pt>
                <c:pt idx="18536">
                  <c:v>5.6334733074200001</c:v>
                </c:pt>
                <c:pt idx="18537">
                  <c:v>5.7991909104300001</c:v>
                </c:pt>
                <c:pt idx="18538">
                  <c:v>6.05992813659</c:v>
                </c:pt>
                <c:pt idx="18539">
                  <c:v>6.0924535881399997</c:v>
                </c:pt>
                <c:pt idx="18540">
                  <c:v>5.7724008679000001</c:v>
                </c:pt>
                <c:pt idx="18541">
                  <c:v>5.9108286262299998</c:v>
                </c:pt>
                <c:pt idx="18542">
                  <c:v>5.7027088453000001</c:v>
                </c:pt>
                <c:pt idx="18543">
                  <c:v>5.957174406</c:v>
                </c:pt>
                <c:pt idx="18544">
                  <c:v>5.7157343255799997</c:v>
                </c:pt>
                <c:pt idx="18545">
                  <c:v>6.05992813659</c:v>
                </c:pt>
                <c:pt idx="18546">
                  <c:v>5.6333754655300003</c:v>
                </c:pt>
                <c:pt idx="18547">
                  <c:v>6.0771814739899996</c:v>
                </c:pt>
                <c:pt idx="18548">
                  <c:v>6.0584311258900003</c:v>
                </c:pt>
                <c:pt idx="18549">
                  <c:v>5.9802224583500001</c:v>
                </c:pt>
                <c:pt idx="18550">
                  <c:v>5.9366114232099996</c:v>
                </c:pt>
                <c:pt idx="18551">
                  <c:v>5.8384820629699998</c:v>
                </c:pt>
                <c:pt idx="18552">
                  <c:v>6.1597623490800002</c:v>
                </c:pt>
                <c:pt idx="18553">
                  <c:v>6.2447746000000004</c:v>
                </c:pt>
                <c:pt idx="18554">
                  <c:v>5.6281882257599998</c:v>
                </c:pt>
                <c:pt idx="18555">
                  <c:v>6.3094265722299996</c:v>
                </c:pt>
                <c:pt idx="18556">
                  <c:v>5.98221864848</c:v>
                </c:pt>
                <c:pt idx="18557">
                  <c:v>5.6294794742000001</c:v>
                </c:pt>
                <c:pt idx="18558">
                  <c:v>6.28968763588</c:v>
                </c:pt>
                <c:pt idx="18559">
                  <c:v>6.0106234414499999</c:v>
                </c:pt>
                <c:pt idx="18560">
                  <c:v>5.6357583589600004</c:v>
                </c:pt>
                <c:pt idx="18561">
                  <c:v>5.7595397262799999</c:v>
                </c:pt>
                <c:pt idx="18562">
                  <c:v>5.8430698891799997</c:v>
                </c:pt>
                <c:pt idx="18563">
                  <c:v>5.7959216545299999</c:v>
                </c:pt>
                <c:pt idx="18564">
                  <c:v>5.7778856105900003</c:v>
                </c:pt>
                <c:pt idx="18565">
                  <c:v>6.1419386723400002</c:v>
                </c:pt>
                <c:pt idx="18566">
                  <c:v>5.6682733179299998</c:v>
                </c:pt>
                <c:pt idx="18567">
                  <c:v>5.7101560355699998</c:v>
                </c:pt>
                <c:pt idx="18568">
                  <c:v>6.2071559466100004</c:v>
                </c:pt>
                <c:pt idx="18569">
                  <c:v>5.9872502253900004</c:v>
                </c:pt>
                <c:pt idx="18570">
                  <c:v>5.6517937715900004</c:v>
                </c:pt>
                <c:pt idx="18571">
                  <c:v>5.9138474261800003</c:v>
                </c:pt>
                <c:pt idx="18572">
                  <c:v>6.0912702261999998</c:v>
                </c:pt>
                <c:pt idx="18573">
                  <c:v>5.9507927568200003</c:v>
                </c:pt>
                <c:pt idx="18574">
                  <c:v>6.0280036859199999</c:v>
                </c:pt>
                <c:pt idx="18575">
                  <c:v>5.9940968352399997</c:v>
                </c:pt>
                <c:pt idx="18576">
                  <c:v>5.7971947218400004</c:v>
                </c:pt>
                <c:pt idx="18577">
                  <c:v>5.6333237787800003</c:v>
                </c:pt>
                <c:pt idx="18578">
                  <c:v>6.0341691098299997</c:v>
                </c:pt>
                <c:pt idx="18579">
                  <c:v>5.6333754655300003</c:v>
                </c:pt>
                <c:pt idx="18580">
                  <c:v>5.6563757388899996</c:v>
                </c:pt>
                <c:pt idx="18581">
                  <c:v>6.30920225799</c:v>
                </c:pt>
                <c:pt idx="18582">
                  <c:v>5.9348177127900001</c:v>
                </c:pt>
                <c:pt idx="18583">
                  <c:v>6.0196747877499996</c:v>
                </c:pt>
                <c:pt idx="18584">
                  <c:v>6.2117026529099997</c:v>
                </c:pt>
                <c:pt idx="18585">
                  <c:v>6.0227352419000004</c:v>
                </c:pt>
                <c:pt idx="18586">
                  <c:v>6.1514126521200003</c:v>
                </c:pt>
                <c:pt idx="18587">
                  <c:v>6.1294644281800004</c:v>
                </c:pt>
                <c:pt idx="18588">
                  <c:v>5.9198333738100004</c:v>
                </c:pt>
                <c:pt idx="18589">
                  <c:v>5.8797716699400002</c:v>
                </c:pt>
                <c:pt idx="18590">
                  <c:v>5.7126862204900002</c:v>
                </c:pt>
                <c:pt idx="18591">
                  <c:v>5.7013634055800004</c:v>
                </c:pt>
                <c:pt idx="18592">
                  <c:v>5.7036165706400004</c:v>
                </c:pt>
                <c:pt idx="18593">
                  <c:v>6.0652091979899998</c:v>
                </c:pt>
                <c:pt idx="18594">
                  <c:v>6.0276887363</c:v>
                </c:pt>
                <c:pt idx="18595">
                  <c:v>5.7389078220499998</c:v>
                </c:pt>
                <c:pt idx="18596">
                  <c:v>5.6530102111499998</c:v>
                </c:pt>
                <c:pt idx="18597">
                  <c:v>5.6287835952099998</c:v>
                </c:pt>
                <c:pt idx="18598">
                  <c:v>5.6331611746499997</c:v>
                </c:pt>
                <c:pt idx="18599">
                  <c:v>5.8841424776600002</c:v>
                </c:pt>
                <c:pt idx="18600">
                  <c:v>5.6287835952099998</c:v>
                </c:pt>
                <c:pt idx="18601">
                  <c:v>5.7845912783199998</c:v>
                </c:pt>
                <c:pt idx="18602">
                  <c:v>5.7492820115600001</c:v>
                </c:pt>
                <c:pt idx="18603">
                  <c:v>5.7013634055800004</c:v>
                </c:pt>
                <c:pt idx="18604">
                  <c:v>6.2740758573899997</c:v>
                </c:pt>
                <c:pt idx="18605">
                  <c:v>6.0864755968699997</c:v>
                </c:pt>
                <c:pt idx="18606">
                  <c:v>5.6592456164799998</c:v>
                </c:pt>
                <c:pt idx="18607">
                  <c:v>5.9536235444800001</c:v>
                </c:pt>
                <c:pt idx="18608">
                  <c:v>5.8973924767200003</c:v>
                </c:pt>
                <c:pt idx="18609">
                  <c:v>6.1019519681799999</c:v>
                </c:pt>
                <c:pt idx="18610">
                  <c:v>6.2832257567800003</c:v>
                </c:pt>
                <c:pt idx="18611">
                  <c:v>6.2192613126799996</c:v>
                </c:pt>
                <c:pt idx="18612">
                  <c:v>5.8082230189299997</c:v>
                </c:pt>
                <c:pt idx="18613">
                  <c:v>6.1052992129600003</c:v>
                </c:pt>
                <c:pt idx="18614">
                  <c:v>6.2237895235299998</c:v>
                </c:pt>
                <c:pt idx="18615">
                  <c:v>6.1294644281800004</c:v>
                </c:pt>
                <c:pt idx="18616">
                  <c:v>5.7541350084799996</c:v>
                </c:pt>
                <c:pt idx="18617">
                  <c:v>6.1817160045500001</c:v>
                </c:pt>
                <c:pt idx="18618">
                  <c:v>6.1146287364000003</c:v>
                </c:pt>
                <c:pt idx="18619">
                  <c:v>5.7005997558999999</c:v>
                </c:pt>
                <c:pt idx="18620">
                  <c:v>5.9175759871700002</c:v>
                </c:pt>
                <c:pt idx="18621">
                  <c:v>5.6689646152700002</c:v>
                </c:pt>
                <c:pt idx="18622">
                  <c:v>6.1721281661700003</c:v>
                </c:pt>
                <c:pt idx="18623">
                  <c:v>6.1043487366800004</c:v>
                </c:pt>
                <c:pt idx="18624">
                  <c:v>5.7141842079899998</c:v>
                </c:pt>
                <c:pt idx="18625">
                  <c:v>5.6334733074200001</c:v>
                </c:pt>
                <c:pt idx="18626">
                  <c:v>6.02025664604</c:v>
                </c:pt>
                <c:pt idx="18627">
                  <c:v>6.0514605018700003</c:v>
                </c:pt>
                <c:pt idx="18628">
                  <c:v>5.7629745048999999</c:v>
                </c:pt>
                <c:pt idx="18629">
                  <c:v>5.6279099941900004</c:v>
                </c:pt>
                <c:pt idx="18630">
                  <c:v>6.0606816417599996</c:v>
                </c:pt>
                <c:pt idx="18631">
                  <c:v>6.2071432226200001</c:v>
                </c:pt>
                <c:pt idx="18632">
                  <c:v>6.0074455497099999</c:v>
                </c:pt>
                <c:pt idx="18633">
                  <c:v>5.7282204087100004</c:v>
                </c:pt>
                <c:pt idx="18634">
                  <c:v>5.8797716699400002</c:v>
                </c:pt>
                <c:pt idx="18635">
                  <c:v>5.9138474261800003</c:v>
                </c:pt>
                <c:pt idx="18636">
                  <c:v>6.2962778308000003</c:v>
                </c:pt>
                <c:pt idx="18637">
                  <c:v>6.2144588332700001</c:v>
                </c:pt>
                <c:pt idx="18638">
                  <c:v>5.6400507521999996</c:v>
                </c:pt>
                <c:pt idx="18639">
                  <c:v>5.8372525182399997</c:v>
                </c:pt>
                <c:pt idx="18640">
                  <c:v>6.0712586483599997</c:v>
                </c:pt>
                <c:pt idx="18641">
                  <c:v>5.8354217004600004</c:v>
                </c:pt>
                <c:pt idx="18642">
                  <c:v>6.0728687604899996</c:v>
                </c:pt>
                <c:pt idx="18643">
                  <c:v>6.2315542343499999</c:v>
                </c:pt>
                <c:pt idx="18644">
                  <c:v>5.8843296524599999</c:v>
                </c:pt>
                <c:pt idx="18645">
                  <c:v>5.6757666679699996</c:v>
                </c:pt>
                <c:pt idx="18646">
                  <c:v>6.0235638335299999</c:v>
                </c:pt>
                <c:pt idx="18647">
                  <c:v>5.7610244450700003</c:v>
                </c:pt>
                <c:pt idx="18648">
                  <c:v>5.7760101884199999</c:v>
                </c:pt>
                <c:pt idx="18649">
                  <c:v>5.6517937715900004</c:v>
                </c:pt>
                <c:pt idx="18650">
                  <c:v>5.9105898220500004</c:v>
                </c:pt>
                <c:pt idx="18651">
                  <c:v>6.0196747877499996</c:v>
                </c:pt>
                <c:pt idx="18652">
                  <c:v>5.6530102111499998</c:v>
                </c:pt>
                <c:pt idx="18653">
                  <c:v>5.6909165959900001</c:v>
                </c:pt>
                <c:pt idx="18654">
                  <c:v>5.8354217004600004</c:v>
                </c:pt>
                <c:pt idx="18655">
                  <c:v>6.0035409180099997</c:v>
                </c:pt>
                <c:pt idx="18656">
                  <c:v>6.09838355668</c:v>
                </c:pt>
                <c:pt idx="18657">
                  <c:v>5.7472066568300004</c:v>
                </c:pt>
                <c:pt idx="18658">
                  <c:v>5.7312847334299999</c:v>
                </c:pt>
                <c:pt idx="18659">
                  <c:v>5.6592456164799998</c:v>
                </c:pt>
                <c:pt idx="18660">
                  <c:v>5.79919041559</c:v>
                </c:pt>
                <c:pt idx="18661">
                  <c:v>5.8012560014199996</c:v>
                </c:pt>
                <c:pt idx="18662">
                  <c:v>6.1289108145900002</c:v>
                </c:pt>
                <c:pt idx="18663">
                  <c:v>5.9391130713400004</c:v>
                </c:pt>
                <c:pt idx="18664">
                  <c:v>5.8262193841999999</c:v>
                </c:pt>
                <c:pt idx="18665">
                  <c:v>5.6417547375000003</c:v>
                </c:pt>
                <c:pt idx="18666">
                  <c:v>5.9105898220500004</c:v>
                </c:pt>
                <c:pt idx="18667">
                  <c:v>6.1026181576700003</c:v>
                </c:pt>
                <c:pt idx="18668">
                  <c:v>5.7424055347099996</c:v>
                </c:pt>
                <c:pt idx="18669">
                  <c:v>5.7947162315099998</c:v>
                </c:pt>
                <c:pt idx="18670">
                  <c:v>5.6670741729599996</c:v>
                </c:pt>
                <c:pt idx="18671">
                  <c:v>5.7104449749099997</c:v>
                </c:pt>
                <c:pt idx="18672">
                  <c:v>5.7610244450700003</c:v>
                </c:pt>
                <c:pt idx="18673">
                  <c:v>5.7071900465700001</c:v>
                </c:pt>
                <c:pt idx="18674">
                  <c:v>5.7655307909999998</c:v>
                </c:pt>
                <c:pt idx="18675">
                  <c:v>6.1230812370100001</c:v>
                </c:pt>
                <c:pt idx="18676">
                  <c:v>6.1683014904200002</c:v>
                </c:pt>
                <c:pt idx="18677">
                  <c:v>5.7309861873700001</c:v>
                </c:pt>
                <c:pt idx="18678">
                  <c:v>6.2969995769500002</c:v>
                </c:pt>
                <c:pt idx="18679">
                  <c:v>5.9718988563200002</c:v>
                </c:pt>
                <c:pt idx="18680">
                  <c:v>5.9482449390700003</c:v>
                </c:pt>
                <c:pt idx="18681">
                  <c:v>5.6689646152700002</c:v>
                </c:pt>
                <c:pt idx="18682">
                  <c:v>5.7641733553899996</c:v>
                </c:pt>
                <c:pt idx="18683">
                  <c:v>6.2019302705200001</c:v>
                </c:pt>
                <c:pt idx="18684">
                  <c:v>5.7850094719599996</c:v>
                </c:pt>
                <c:pt idx="18685">
                  <c:v>6.0995527476899998</c:v>
                </c:pt>
                <c:pt idx="18686">
                  <c:v>6.08121395555</c:v>
                </c:pt>
                <c:pt idx="18687">
                  <c:v>6.0337778544000003</c:v>
                </c:pt>
                <c:pt idx="18688">
                  <c:v>6.2540691768899999</c:v>
                </c:pt>
                <c:pt idx="18689">
                  <c:v>5.7947162315099998</c:v>
                </c:pt>
                <c:pt idx="18690">
                  <c:v>5.8508247233499997</c:v>
                </c:pt>
                <c:pt idx="18691">
                  <c:v>6.0483381107599996</c:v>
                </c:pt>
                <c:pt idx="18692">
                  <c:v>5.9597764519399998</c:v>
                </c:pt>
                <c:pt idx="18693">
                  <c:v>6.0358862236200004</c:v>
                </c:pt>
                <c:pt idx="18694">
                  <c:v>5.8757485351299996</c:v>
                </c:pt>
                <c:pt idx="18695">
                  <c:v>6.1692544188099996</c:v>
                </c:pt>
                <c:pt idx="18696">
                  <c:v>6.0508000927100003</c:v>
                </c:pt>
                <c:pt idx="18697">
                  <c:v>5.6482021051800002</c:v>
                </c:pt>
                <c:pt idx="18698">
                  <c:v>6.0702795287700004</c:v>
                </c:pt>
                <c:pt idx="18699">
                  <c:v>6.2370078156400002</c:v>
                </c:pt>
                <c:pt idx="18700">
                  <c:v>6.0277793444599999</c:v>
                </c:pt>
                <c:pt idx="18701">
                  <c:v>5.8527223069799996</c:v>
                </c:pt>
                <c:pt idx="18702">
                  <c:v>5.7526142132900002</c:v>
                </c:pt>
                <c:pt idx="18703">
                  <c:v>5.7424055347099996</c:v>
                </c:pt>
                <c:pt idx="18704">
                  <c:v>5.66915714744</c:v>
                </c:pt>
                <c:pt idx="18705">
                  <c:v>5.9243362377000004</c:v>
                </c:pt>
                <c:pt idx="18706">
                  <c:v>6.0624064729500002</c:v>
                </c:pt>
                <c:pt idx="18707">
                  <c:v>6.2114974965699998</c:v>
                </c:pt>
                <c:pt idx="18708">
                  <c:v>5.9105898220500004</c:v>
                </c:pt>
                <c:pt idx="18709">
                  <c:v>5.6994770769500001</c:v>
                </c:pt>
                <c:pt idx="18710">
                  <c:v>5.85388253128</c:v>
                </c:pt>
                <c:pt idx="18711">
                  <c:v>5.8258599425700002</c:v>
                </c:pt>
                <c:pt idx="18712">
                  <c:v>5.6890359903999999</c:v>
                </c:pt>
                <c:pt idx="18713">
                  <c:v>5.6860364757599999</c:v>
                </c:pt>
                <c:pt idx="18714">
                  <c:v>5.6908439185299997</c:v>
                </c:pt>
                <c:pt idx="18715">
                  <c:v>6.1188204316499997</c:v>
                </c:pt>
                <c:pt idx="18716">
                  <c:v>6.1936453676500003</c:v>
                </c:pt>
                <c:pt idx="18717">
                  <c:v>6.06114343591</c:v>
                </c:pt>
                <c:pt idx="18718">
                  <c:v>6.0452427110100002</c:v>
                </c:pt>
                <c:pt idx="18719">
                  <c:v>5.7723390344699999</c:v>
                </c:pt>
                <c:pt idx="18720">
                  <c:v>6.0280036859199999</c:v>
                </c:pt>
                <c:pt idx="18721">
                  <c:v>6.1726931952099999</c:v>
                </c:pt>
                <c:pt idx="18722">
                  <c:v>5.8117926731200003</c:v>
                </c:pt>
                <c:pt idx="18723">
                  <c:v>5.9434225892099999</c:v>
                </c:pt>
                <c:pt idx="18724">
                  <c:v>5.8591994010099997</c:v>
                </c:pt>
                <c:pt idx="18725">
                  <c:v>5.68384443291</c:v>
                </c:pt>
                <c:pt idx="18726">
                  <c:v>6.2533497033199996</c:v>
                </c:pt>
                <c:pt idx="18727">
                  <c:v>6.0441876993400001</c:v>
                </c:pt>
                <c:pt idx="18728">
                  <c:v>5.65065343845</c:v>
                </c:pt>
                <c:pt idx="18729">
                  <c:v>5.6665343320100003</c:v>
                </c:pt>
                <c:pt idx="18730">
                  <c:v>5.9145481024000004</c:v>
                </c:pt>
                <c:pt idx="18731">
                  <c:v>6.0387319272899997</c:v>
                </c:pt>
                <c:pt idx="18732">
                  <c:v>5.9401460019099996</c:v>
                </c:pt>
                <c:pt idx="18733">
                  <c:v>6.1541701412099998</c:v>
                </c:pt>
                <c:pt idx="18734">
                  <c:v>6.12324652588</c:v>
                </c:pt>
                <c:pt idx="18735">
                  <c:v>5.7362708836599996</c:v>
                </c:pt>
                <c:pt idx="18736">
                  <c:v>5.9975920650900001</c:v>
                </c:pt>
                <c:pt idx="18737">
                  <c:v>5.8012560014199996</c:v>
                </c:pt>
                <c:pt idx="18738">
                  <c:v>5.6990662201099997</c:v>
                </c:pt>
                <c:pt idx="18739">
                  <c:v>6.11035955976</c:v>
                </c:pt>
                <c:pt idx="18740">
                  <c:v>5.6589269018500001</c:v>
                </c:pt>
                <c:pt idx="18741">
                  <c:v>5.8532418343200003</c:v>
                </c:pt>
                <c:pt idx="18742">
                  <c:v>6.0721247719300004</c:v>
                </c:pt>
                <c:pt idx="18743">
                  <c:v>5.7005997558999999</c:v>
                </c:pt>
                <c:pt idx="18744">
                  <c:v>5.9260014604900002</c:v>
                </c:pt>
                <c:pt idx="18745">
                  <c:v>5.8905453850900003</c:v>
                </c:pt>
                <c:pt idx="18746">
                  <c:v>5.8056908751599998</c:v>
                </c:pt>
                <c:pt idx="18747">
                  <c:v>5.9261222872800001</c:v>
                </c:pt>
                <c:pt idx="18748">
                  <c:v>6.1563656150800004</c:v>
                </c:pt>
                <c:pt idx="18749">
                  <c:v>6.0387319272899997</c:v>
                </c:pt>
                <c:pt idx="18750">
                  <c:v>6.2404486302700004</c:v>
                </c:pt>
                <c:pt idx="18751">
                  <c:v>6.0264247604100003</c:v>
                </c:pt>
                <c:pt idx="18752">
                  <c:v>5.6815037257999998</c:v>
                </c:pt>
                <c:pt idx="18753">
                  <c:v>5.8924723096899996</c:v>
                </c:pt>
                <c:pt idx="18754">
                  <c:v>5.6990662201099997</c:v>
                </c:pt>
                <c:pt idx="18755">
                  <c:v>5.9569947758500001</c:v>
                </c:pt>
                <c:pt idx="18756">
                  <c:v>5.8547489634199996</c:v>
                </c:pt>
                <c:pt idx="18757">
                  <c:v>5.6910052396199999</c:v>
                </c:pt>
                <c:pt idx="18758">
                  <c:v>5.9746395464799997</c:v>
                </c:pt>
                <c:pt idx="18759">
                  <c:v>6.2567824695300001</c:v>
                </c:pt>
                <c:pt idx="18760">
                  <c:v>5.6697334045499996</c:v>
                </c:pt>
                <c:pt idx="18761">
                  <c:v>5.9206357214900001</c:v>
                </c:pt>
                <c:pt idx="18762">
                  <c:v>6.0508000927100003</c:v>
                </c:pt>
                <c:pt idx="18763">
                  <c:v>5.8905453850900003</c:v>
                </c:pt>
                <c:pt idx="18764">
                  <c:v>5.8617726429800001</c:v>
                </c:pt>
                <c:pt idx="18765">
                  <c:v>5.8732903456600001</c:v>
                </c:pt>
                <c:pt idx="18766">
                  <c:v>6.28968763588</c:v>
                </c:pt>
                <c:pt idx="18767">
                  <c:v>5.6286134302299997</c:v>
                </c:pt>
                <c:pt idx="18768">
                  <c:v>5.8005128522699998</c:v>
                </c:pt>
                <c:pt idx="18769">
                  <c:v>5.6763424859700002</c:v>
                </c:pt>
                <c:pt idx="18770">
                  <c:v>6.3053263478800003</c:v>
                </c:pt>
                <c:pt idx="18771">
                  <c:v>5.6507290789000004</c:v>
                </c:pt>
                <c:pt idx="18772">
                  <c:v>6.1574705054100001</c:v>
                </c:pt>
                <c:pt idx="18773">
                  <c:v>5.8938866361300004</c:v>
                </c:pt>
                <c:pt idx="18774">
                  <c:v>5.71711895399</c:v>
                </c:pt>
                <c:pt idx="18775">
                  <c:v>6.2455753228499997</c:v>
                </c:pt>
                <c:pt idx="18776">
                  <c:v>5.8564164069700002</c:v>
                </c:pt>
                <c:pt idx="18777">
                  <c:v>5.7312847334299999</c:v>
                </c:pt>
                <c:pt idx="18778">
                  <c:v>6.0106234414499999</c:v>
                </c:pt>
                <c:pt idx="18779">
                  <c:v>5.8178312423999996</c:v>
                </c:pt>
                <c:pt idx="18780">
                  <c:v>6.2039015629999996</c:v>
                </c:pt>
                <c:pt idx="18781">
                  <c:v>6.1869724531600001</c:v>
                </c:pt>
                <c:pt idx="18782">
                  <c:v>6.1800504143400001</c:v>
                </c:pt>
                <c:pt idx="18783">
                  <c:v>5.9336339066599999</c:v>
                </c:pt>
                <c:pt idx="18784">
                  <c:v>5.7598619758099998</c:v>
                </c:pt>
                <c:pt idx="18785">
                  <c:v>6.0818929210599997</c:v>
                </c:pt>
                <c:pt idx="18786">
                  <c:v>5.8053988538099999</c:v>
                </c:pt>
                <c:pt idx="18787">
                  <c:v>5.6689646152700002</c:v>
                </c:pt>
                <c:pt idx="18788">
                  <c:v>6.0541642470700001</c:v>
                </c:pt>
                <c:pt idx="18789">
                  <c:v>5.8154297296199999</c:v>
                </c:pt>
                <c:pt idx="18790">
                  <c:v>6.0912702261999998</c:v>
                </c:pt>
                <c:pt idx="18791">
                  <c:v>5.6400507521999996</c:v>
                </c:pt>
                <c:pt idx="18792">
                  <c:v>6.08307507452</c:v>
                </c:pt>
                <c:pt idx="18793">
                  <c:v>6.1790775347300002</c:v>
                </c:pt>
                <c:pt idx="18794">
                  <c:v>6.0960536162299999</c:v>
                </c:pt>
                <c:pt idx="18795">
                  <c:v>5.8968269651299998</c:v>
                </c:pt>
                <c:pt idx="18796">
                  <c:v>5.9641610740099997</c:v>
                </c:pt>
                <c:pt idx="18797">
                  <c:v>5.8567559627500003</c:v>
                </c:pt>
                <c:pt idx="18798">
                  <c:v>6.2306988960699998</c:v>
                </c:pt>
                <c:pt idx="18799">
                  <c:v>6.0468774457699999</c:v>
                </c:pt>
                <c:pt idx="18800">
                  <c:v>5.8374921262399999</c:v>
                </c:pt>
                <c:pt idx="18801">
                  <c:v>5.9091390314299996</c:v>
                </c:pt>
                <c:pt idx="18802">
                  <c:v>6.2918324758699997</c:v>
                </c:pt>
                <c:pt idx="18803">
                  <c:v>5.6665343320100003</c:v>
                </c:pt>
                <c:pt idx="18804">
                  <c:v>5.6334949820600002</c:v>
                </c:pt>
                <c:pt idx="18805">
                  <c:v>5.8107018679799998</c:v>
                </c:pt>
                <c:pt idx="18806">
                  <c:v>5.8205647898999997</c:v>
                </c:pt>
                <c:pt idx="18807">
                  <c:v>5.8853494200699998</c:v>
                </c:pt>
                <c:pt idx="18808">
                  <c:v>5.7472066568300004</c:v>
                </c:pt>
                <c:pt idx="18809">
                  <c:v>5.9166247454600001</c:v>
                </c:pt>
                <c:pt idx="18810">
                  <c:v>6.15770337962</c:v>
                </c:pt>
                <c:pt idx="18811">
                  <c:v>5.8817140188900003</c:v>
                </c:pt>
                <c:pt idx="18812">
                  <c:v>6.1359842667100004</c:v>
                </c:pt>
                <c:pt idx="18813">
                  <c:v>5.6860364757599999</c:v>
                </c:pt>
                <c:pt idx="18814">
                  <c:v>5.7013918398600003</c:v>
                </c:pt>
                <c:pt idx="18815">
                  <c:v>5.7580782608699996</c:v>
                </c:pt>
                <c:pt idx="18816">
                  <c:v>5.75494628622</c:v>
                </c:pt>
                <c:pt idx="18817">
                  <c:v>5.7672347249599998</c:v>
                </c:pt>
                <c:pt idx="18818">
                  <c:v>6.1999757018699997</c:v>
                </c:pt>
                <c:pt idx="18819">
                  <c:v>5.9817557623499997</c:v>
                </c:pt>
                <c:pt idx="18820">
                  <c:v>5.7157343255799997</c:v>
                </c:pt>
                <c:pt idx="18821">
                  <c:v>5.6991694008999998</c:v>
                </c:pt>
                <c:pt idx="18822">
                  <c:v>6.11035955976</c:v>
                </c:pt>
                <c:pt idx="18823">
                  <c:v>5.7541350084799996</c:v>
                </c:pt>
                <c:pt idx="18824">
                  <c:v>5.8864440775600002</c:v>
                </c:pt>
                <c:pt idx="18825">
                  <c:v>5.9641610740099997</c:v>
                </c:pt>
                <c:pt idx="18826">
                  <c:v>6.1859603834000003</c:v>
                </c:pt>
                <c:pt idx="18827">
                  <c:v>6.1021975786900002</c:v>
                </c:pt>
                <c:pt idx="18828">
                  <c:v>5.9940968352399997</c:v>
                </c:pt>
                <c:pt idx="18829">
                  <c:v>6.1081322495599997</c:v>
                </c:pt>
                <c:pt idx="18830">
                  <c:v>5.8086381207500004</c:v>
                </c:pt>
                <c:pt idx="18831">
                  <c:v>5.8374921262399999</c:v>
                </c:pt>
                <c:pt idx="18832">
                  <c:v>5.9802224583500001</c:v>
                </c:pt>
                <c:pt idx="18833">
                  <c:v>5.6538510797399999</c:v>
                </c:pt>
                <c:pt idx="18834">
                  <c:v>6.05940931558</c:v>
                </c:pt>
                <c:pt idx="18835">
                  <c:v>6.0619305687700002</c:v>
                </c:pt>
                <c:pt idx="18836">
                  <c:v>5.7027088453000001</c:v>
                </c:pt>
                <c:pt idx="18837">
                  <c:v>5.7905670733400001</c:v>
                </c:pt>
                <c:pt idx="18838">
                  <c:v>6.0453768783399999</c:v>
                </c:pt>
                <c:pt idx="18839">
                  <c:v>5.8817140188900003</c:v>
                </c:pt>
                <c:pt idx="18840">
                  <c:v>5.9817557623499997</c:v>
                </c:pt>
                <c:pt idx="18841">
                  <c:v>5.6626411916199997</c:v>
                </c:pt>
                <c:pt idx="18842">
                  <c:v>5.8294922796400002</c:v>
                </c:pt>
                <c:pt idx="18843">
                  <c:v>5.7641733553899996</c:v>
                </c:pt>
                <c:pt idx="18844">
                  <c:v>5.8773324144099997</c:v>
                </c:pt>
                <c:pt idx="18845">
                  <c:v>6.1626905255900004</c:v>
                </c:pt>
                <c:pt idx="18846">
                  <c:v>6.1019519681799999</c:v>
                </c:pt>
                <c:pt idx="18847">
                  <c:v>5.9091390314299996</c:v>
                </c:pt>
                <c:pt idx="18848">
                  <c:v>5.7706653127600003</c:v>
                </c:pt>
                <c:pt idx="18849">
                  <c:v>6.2610378432499996</c:v>
                </c:pt>
                <c:pt idx="18850">
                  <c:v>5.8541280855000002</c:v>
                </c:pt>
                <c:pt idx="18851">
                  <c:v>5.8598228450800001</c:v>
                </c:pt>
                <c:pt idx="18852">
                  <c:v>6.2923493079500004</c:v>
                </c:pt>
                <c:pt idx="18853">
                  <c:v>6.2337085915000001</c:v>
                </c:pt>
                <c:pt idx="18854">
                  <c:v>6.2540691768899999</c:v>
                </c:pt>
                <c:pt idx="18855">
                  <c:v>6.1721281661700003</c:v>
                </c:pt>
                <c:pt idx="18856">
                  <c:v>5.9557048646500004</c:v>
                </c:pt>
                <c:pt idx="18857">
                  <c:v>6.1692544188099996</c:v>
                </c:pt>
                <c:pt idx="18858">
                  <c:v>5.8411960834299999</c:v>
                </c:pt>
                <c:pt idx="18859">
                  <c:v>6.0767864142899999</c:v>
                </c:pt>
                <c:pt idx="18860">
                  <c:v>5.73249569625</c:v>
                </c:pt>
                <c:pt idx="18861">
                  <c:v>5.7660110605300003</c:v>
                </c:pt>
                <c:pt idx="18862">
                  <c:v>5.8360430498499998</c:v>
                </c:pt>
                <c:pt idx="18863">
                  <c:v>6.2108034386500002</c:v>
                </c:pt>
                <c:pt idx="18864">
                  <c:v>6.0297730900399999</c:v>
                </c:pt>
                <c:pt idx="18865">
                  <c:v>6.0348790478499996</c:v>
                </c:pt>
                <c:pt idx="18866">
                  <c:v>5.6259447460000001</c:v>
                </c:pt>
                <c:pt idx="18867">
                  <c:v>6.1896538332200004</c:v>
                </c:pt>
                <c:pt idx="18868">
                  <c:v>5.65912452253</c:v>
                </c:pt>
                <c:pt idx="18869">
                  <c:v>6.2980275020200001</c:v>
                </c:pt>
                <c:pt idx="18870">
                  <c:v>5.7071900465700001</c:v>
                </c:pt>
                <c:pt idx="18871">
                  <c:v>5.9557048646500004</c:v>
                </c:pt>
                <c:pt idx="18872">
                  <c:v>5.8547489634199996</c:v>
                </c:pt>
                <c:pt idx="18873">
                  <c:v>6.2164591620499996</c:v>
                </c:pt>
                <c:pt idx="18874">
                  <c:v>6.0702795287700004</c:v>
                </c:pt>
                <c:pt idx="18875">
                  <c:v>5.8956493385400002</c:v>
                </c:pt>
                <c:pt idx="18876">
                  <c:v>5.8909356456699999</c:v>
                </c:pt>
                <c:pt idx="18877">
                  <c:v>6.1126530076499996</c:v>
                </c:pt>
                <c:pt idx="18878">
                  <c:v>6.2729849790300003</c:v>
                </c:pt>
                <c:pt idx="18879">
                  <c:v>5.9875026882000002</c:v>
                </c:pt>
                <c:pt idx="18880">
                  <c:v>6.1055369664799999</c:v>
                </c:pt>
                <c:pt idx="18881">
                  <c:v>5.6763424859700002</c:v>
                </c:pt>
                <c:pt idx="18882">
                  <c:v>6.15770337962</c:v>
                </c:pt>
                <c:pt idx="18883">
                  <c:v>5.8956311541200002</c:v>
                </c:pt>
                <c:pt idx="18884">
                  <c:v>5.6812824576900001</c:v>
                </c:pt>
                <c:pt idx="18885">
                  <c:v>6.0304816145800002</c:v>
                </c:pt>
                <c:pt idx="18886">
                  <c:v>6.1597623490800002</c:v>
                </c:pt>
                <c:pt idx="18887">
                  <c:v>6.2622966439100001</c:v>
                </c:pt>
                <c:pt idx="18888">
                  <c:v>5.6517937715900004</c:v>
                </c:pt>
                <c:pt idx="18889">
                  <c:v>5.78072288094</c:v>
                </c:pt>
                <c:pt idx="18890">
                  <c:v>6.1055369664799999</c:v>
                </c:pt>
                <c:pt idx="18891">
                  <c:v>5.7672347249599998</c:v>
                </c:pt>
                <c:pt idx="18892">
                  <c:v>6.0264247604100003</c:v>
                </c:pt>
                <c:pt idx="18893">
                  <c:v>5.76572264155</c:v>
                </c:pt>
                <c:pt idx="18894">
                  <c:v>6.20530463426</c:v>
                </c:pt>
                <c:pt idx="18895">
                  <c:v>5.7359463344700004</c:v>
                </c:pt>
                <c:pt idx="18896">
                  <c:v>5.7495111769099996</c:v>
                </c:pt>
                <c:pt idx="18897">
                  <c:v>5.70402556178</c:v>
                </c:pt>
                <c:pt idx="18898">
                  <c:v>5.79919041559</c:v>
                </c:pt>
                <c:pt idx="18899">
                  <c:v>6.2135401042099998</c:v>
                </c:pt>
                <c:pt idx="18900">
                  <c:v>5.9151554868299998</c:v>
                </c:pt>
                <c:pt idx="18901">
                  <c:v>6.1023993115300001</c:v>
                </c:pt>
                <c:pt idx="18902">
                  <c:v>6.2826953168399999</c:v>
                </c:pt>
                <c:pt idx="18903">
                  <c:v>5.8067502747799997</c:v>
                </c:pt>
                <c:pt idx="18904">
                  <c:v>5.6763424859700002</c:v>
                </c:pt>
                <c:pt idx="18905">
                  <c:v>6.0667507713299997</c:v>
                </c:pt>
                <c:pt idx="18906">
                  <c:v>5.7407998365799999</c:v>
                </c:pt>
                <c:pt idx="18907">
                  <c:v>5.8773607553799998</c:v>
                </c:pt>
                <c:pt idx="18908">
                  <c:v>5.6697334045499996</c:v>
                </c:pt>
                <c:pt idx="18909">
                  <c:v>6.1082981802000003</c:v>
                </c:pt>
                <c:pt idx="18910">
                  <c:v>6.2202987645599999</c:v>
                </c:pt>
                <c:pt idx="18911">
                  <c:v>6.04835805989</c:v>
                </c:pt>
                <c:pt idx="18912">
                  <c:v>5.8037320827399999</c:v>
                </c:pt>
                <c:pt idx="18913">
                  <c:v>6.2826953168399999</c:v>
                </c:pt>
                <c:pt idx="18914">
                  <c:v>6.0974498993699999</c:v>
                </c:pt>
                <c:pt idx="18915">
                  <c:v>6.2766008111099998</c:v>
                </c:pt>
                <c:pt idx="18916">
                  <c:v>5.8067502747799997</c:v>
                </c:pt>
                <c:pt idx="18917">
                  <c:v>5.70016882017</c:v>
                </c:pt>
                <c:pt idx="18918">
                  <c:v>6.0453768783399999</c:v>
                </c:pt>
                <c:pt idx="18919">
                  <c:v>6.1494942075500001</c:v>
                </c:pt>
                <c:pt idx="18920">
                  <c:v>5.80954568785</c:v>
                </c:pt>
                <c:pt idx="18921">
                  <c:v>6.12557919199</c:v>
                </c:pt>
                <c:pt idx="18922">
                  <c:v>5.7157343255799997</c:v>
                </c:pt>
                <c:pt idx="18923">
                  <c:v>5.7883971469300004</c:v>
                </c:pt>
                <c:pt idx="18924">
                  <c:v>6.1344961892800001</c:v>
                </c:pt>
                <c:pt idx="18925">
                  <c:v>5.9138474261800003</c:v>
                </c:pt>
                <c:pt idx="18926">
                  <c:v>5.99420016891</c:v>
                </c:pt>
                <c:pt idx="18927">
                  <c:v>5.9940968352399997</c:v>
                </c:pt>
                <c:pt idx="18928">
                  <c:v>5.9210856214599996</c:v>
                </c:pt>
                <c:pt idx="18929">
                  <c:v>5.7383406149900003</c:v>
                </c:pt>
                <c:pt idx="18930">
                  <c:v>5.6486072067000004</c:v>
                </c:pt>
                <c:pt idx="18931">
                  <c:v>5.9091390314299996</c:v>
                </c:pt>
                <c:pt idx="18932">
                  <c:v>5.8909356456699999</c:v>
                </c:pt>
                <c:pt idx="18933">
                  <c:v>5.8864440775600002</c:v>
                </c:pt>
                <c:pt idx="18934">
                  <c:v>6.0006068904900003</c:v>
                </c:pt>
                <c:pt idx="18935">
                  <c:v>6.2597866501099997</c:v>
                </c:pt>
                <c:pt idx="18936">
                  <c:v>5.8574139860000001</c:v>
                </c:pt>
                <c:pt idx="18937">
                  <c:v>6.0125323423000001</c:v>
                </c:pt>
                <c:pt idx="18938">
                  <c:v>5.8973924767200003</c:v>
                </c:pt>
                <c:pt idx="18939">
                  <c:v>6.0337778544000003</c:v>
                </c:pt>
                <c:pt idx="18940">
                  <c:v>5.8036198693100003</c:v>
                </c:pt>
                <c:pt idx="18941">
                  <c:v>5.7600086718799997</c:v>
                </c:pt>
                <c:pt idx="18942">
                  <c:v>6.0439190654399999</c:v>
                </c:pt>
                <c:pt idx="18943">
                  <c:v>6.1683014904200002</c:v>
                </c:pt>
                <c:pt idx="18944">
                  <c:v>5.8118158442799999</c:v>
                </c:pt>
                <c:pt idx="18945">
                  <c:v>5.7890021737300001</c:v>
                </c:pt>
                <c:pt idx="18946">
                  <c:v>6.0452427110100002</c:v>
                </c:pt>
                <c:pt idx="18947">
                  <c:v>6.16481825304</c:v>
                </c:pt>
                <c:pt idx="18948">
                  <c:v>5.80954568785</c:v>
                </c:pt>
                <c:pt idx="18949">
                  <c:v>5.653528004</c:v>
                </c:pt>
                <c:pt idx="18950">
                  <c:v>5.6326165711699998</c:v>
                </c:pt>
                <c:pt idx="18951">
                  <c:v>5.8465715360399999</c:v>
                </c:pt>
                <c:pt idx="18952">
                  <c:v>6.0797967050499997</c:v>
                </c:pt>
                <c:pt idx="18953">
                  <c:v>5.6482021051800002</c:v>
                </c:pt>
                <c:pt idx="18954">
                  <c:v>5.9854795328400003</c:v>
                </c:pt>
                <c:pt idx="18955">
                  <c:v>6.0503692500500001</c:v>
                </c:pt>
                <c:pt idx="18956">
                  <c:v>6.2370078156400002</c:v>
                </c:pt>
                <c:pt idx="18957">
                  <c:v>5.8056908751599998</c:v>
                </c:pt>
                <c:pt idx="18958">
                  <c:v>5.8044210023099998</c:v>
                </c:pt>
                <c:pt idx="18959">
                  <c:v>5.9203604282300004</c:v>
                </c:pt>
                <c:pt idx="18960">
                  <c:v>5.7883971469300004</c:v>
                </c:pt>
                <c:pt idx="18961">
                  <c:v>5.8950014960899999</c:v>
                </c:pt>
                <c:pt idx="18962">
                  <c:v>5.8527223069799996</c:v>
                </c:pt>
                <c:pt idx="18963">
                  <c:v>5.7444695710799998</c:v>
                </c:pt>
                <c:pt idx="18964">
                  <c:v>6.1119835117800001</c:v>
                </c:pt>
                <c:pt idx="18965">
                  <c:v>6.0787944239299998</c:v>
                </c:pt>
                <c:pt idx="18966">
                  <c:v>6.2016059872399998</c:v>
                </c:pt>
                <c:pt idx="18967">
                  <c:v>6.0530251565200004</c:v>
                </c:pt>
                <c:pt idx="18968">
                  <c:v>5.8732903456600001</c:v>
                </c:pt>
                <c:pt idx="18969">
                  <c:v>5.8449651991199998</c:v>
                </c:pt>
                <c:pt idx="18970">
                  <c:v>5.8205647898999997</c:v>
                </c:pt>
                <c:pt idx="18971">
                  <c:v>5.7824110696600002</c:v>
                </c:pt>
                <c:pt idx="18972">
                  <c:v>5.8395797580600002</c:v>
                </c:pt>
                <c:pt idx="18973">
                  <c:v>5.7571047749700002</c:v>
                </c:pt>
                <c:pt idx="18974">
                  <c:v>5.8350327705699998</c:v>
                </c:pt>
                <c:pt idx="18975">
                  <c:v>5.8434219568200003</c:v>
                </c:pt>
                <c:pt idx="18976">
                  <c:v>5.6517937715900004</c:v>
                </c:pt>
                <c:pt idx="18977">
                  <c:v>6.0335828530200004</c:v>
                </c:pt>
                <c:pt idx="18978">
                  <c:v>5.9149458342400001</c:v>
                </c:pt>
                <c:pt idx="18979">
                  <c:v>5.7766970461199998</c:v>
                </c:pt>
                <c:pt idx="18980">
                  <c:v>6.2827261402500003</c:v>
                </c:pt>
                <c:pt idx="18981">
                  <c:v>5.6592456164799998</c:v>
                </c:pt>
                <c:pt idx="18982">
                  <c:v>5.6528120242100002</c:v>
                </c:pt>
                <c:pt idx="18983">
                  <c:v>6.0304816145800002</c:v>
                </c:pt>
                <c:pt idx="18984">
                  <c:v>5.7524941866599999</c:v>
                </c:pt>
                <c:pt idx="18985">
                  <c:v>6.1058783380400001</c:v>
                </c:pt>
                <c:pt idx="18986">
                  <c:v>5.7687026664000003</c:v>
                </c:pt>
                <c:pt idx="18987">
                  <c:v>6.2588784570099998</c:v>
                </c:pt>
                <c:pt idx="18988">
                  <c:v>5.6333754655300003</c:v>
                </c:pt>
                <c:pt idx="18989">
                  <c:v>5.7424055347099996</c:v>
                </c:pt>
                <c:pt idx="18990">
                  <c:v>5.8177990039200003</c:v>
                </c:pt>
                <c:pt idx="18991">
                  <c:v>6.24554558128</c:v>
                </c:pt>
                <c:pt idx="18992">
                  <c:v>6.13518289767</c:v>
                </c:pt>
                <c:pt idx="18993">
                  <c:v>5.8490203276299999</c:v>
                </c:pt>
                <c:pt idx="18994">
                  <c:v>6.0571083163899999</c:v>
                </c:pt>
                <c:pt idx="18995">
                  <c:v>5.7296163157400004</c:v>
                </c:pt>
                <c:pt idx="18996">
                  <c:v>5.6616619160199999</c:v>
                </c:pt>
                <c:pt idx="18997">
                  <c:v>5.65065343845</c:v>
                </c:pt>
                <c:pt idx="18998">
                  <c:v>6.2370078156400002</c:v>
                </c:pt>
                <c:pt idx="18999">
                  <c:v>5.7580782608699996</c:v>
                </c:pt>
                <c:pt idx="19000">
                  <c:v>6.2952902784999996</c:v>
                </c:pt>
                <c:pt idx="19001">
                  <c:v>5.9746395464799997</c:v>
                </c:pt>
                <c:pt idx="19002">
                  <c:v>5.8924723096899996</c:v>
                </c:pt>
                <c:pt idx="19003">
                  <c:v>6.17264803654</c:v>
                </c:pt>
                <c:pt idx="19004">
                  <c:v>5.9206357214900001</c:v>
                </c:pt>
                <c:pt idx="19005">
                  <c:v>5.9783338303200004</c:v>
                </c:pt>
                <c:pt idx="19006">
                  <c:v>6.1259012244299997</c:v>
                </c:pt>
                <c:pt idx="19007">
                  <c:v>6.09663851038</c:v>
                </c:pt>
                <c:pt idx="19008">
                  <c:v>5.6331611746499997</c:v>
                </c:pt>
                <c:pt idx="19009">
                  <c:v>5.6979893733300004</c:v>
                </c:pt>
                <c:pt idx="19010">
                  <c:v>5.8857688070999998</c:v>
                </c:pt>
                <c:pt idx="19011">
                  <c:v>5.9587913282800002</c:v>
                </c:pt>
                <c:pt idx="19012">
                  <c:v>5.9366114232099996</c:v>
                </c:pt>
                <c:pt idx="19013">
                  <c:v>6.2013836279700003</c:v>
                </c:pt>
                <c:pt idx="19014">
                  <c:v>5.9694997785700004</c:v>
                </c:pt>
                <c:pt idx="19015">
                  <c:v>5.7547774400599998</c:v>
                </c:pt>
                <c:pt idx="19016">
                  <c:v>6.0928512159499997</c:v>
                </c:pt>
                <c:pt idx="19017">
                  <c:v>5.7649398743100004</c:v>
                </c:pt>
                <c:pt idx="19018">
                  <c:v>6.1626905255900004</c:v>
                </c:pt>
                <c:pt idx="19019">
                  <c:v>5.7417673492599999</c:v>
                </c:pt>
                <c:pt idx="19020">
                  <c:v>5.9836852405299998</c:v>
                </c:pt>
                <c:pt idx="19021">
                  <c:v>5.6781591276299999</c:v>
                </c:pt>
                <c:pt idx="19022">
                  <c:v>5.7008484380900004</c:v>
                </c:pt>
                <c:pt idx="19023">
                  <c:v>5.6281882257599998</c:v>
                </c:pt>
                <c:pt idx="19024">
                  <c:v>5.6890359903999999</c:v>
                </c:pt>
                <c:pt idx="19025">
                  <c:v>5.9318565598799999</c:v>
                </c:pt>
                <c:pt idx="19026">
                  <c:v>5.6735695533800001</c:v>
                </c:pt>
                <c:pt idx="19027">
                  <c:v>6.09938751333</c:v>
                </c:pt>
                <c:pt idx="19028">
                  <c:v>5.6294794742000001</c:v>
                </c:pt>
                <c:pt idx="19029">
                  <c:v>6.2485474099199996</c:v>
                </c:pt>
                <c:pt idx="19030">
                  <c:v>5.9373555047700002</c:v>
                </c:pt>
                <c:pt idx="19031">
                  <c:v>5.7620784359900004</c:v>
                </c:pt>
                <c:pt idx="19032">
                  <c:v>5.6312019952099996</c:v>
                </c:pt>
                <c:pt idx="19033">
                  <c:v>5.9366114232099996</c:v>
                </c:pt>
                <c:pt idx="19034">
                  <c:v>6.1257411321299999</c:v>
                </c:pt>
                <c:pt idx="19035">
                  <c:v>5.8905068060500003</c:v>
                </c:pt>
                <c:pt idx="19036">
                  <c:v>5.8430698891799997</c:v>
                </c:pt>
                <c:pt idx="19037">
                  <c:v>5.7064682207799997</c:v>
                </c:pt>
                <c:pt idx="19038">
                  <c:v>5.9981080269499998</c:v>
                </c:pt>
                <c:pt idx="19039">
                  <c:v>6.0571083163899999</c:v>
                </c:pt>
                <c:pt idx="19040">
                  <c:v>6.2246991287900002</c:v>
                </c:pt>
                <c:pt idx="19041">
                  <c:v>5.8117926731200003</c:v>
                </c:pt>
                <c:pt idx="19042">
                  <c:v>6.0644173478800001</c:v>
                </c:pt>
                <c:pt idx="19043">
                  <c:v>5.9348177127900001</c:v>
                </c:pt>
                <c:pt idx="19044">
                  <c:v>5.7013634055800004</c:v>
                </c:pt>
                <c:pt idx="19045">
                  <c:v>6.0712586483599997</c:v>
                </c:pt>
                <c:pt idx="19046">
                  <c:v>5.7723390344699999</c:v>
                </c:pt>
                <c:pt idx="19047">
                  <c:v>5.6486072067000004</c:v>
                </c:pt>
                <c:pt idx="19048">
                  <c:v>5.8545689095400002</c:v>
                </c:pt>
                <c:pt idx="19049">
                  <c:v>6.1024560583599996</c:v>
                </c:pt>
                <c:pt idx="19050">
                  <c:v>6.1493184586899998</c:v>
                </c:pt>
                <c:pt idx="19051">
                  <c:v>5.9445524654900002</c:v>
                </c:pt>
                <c:pt idx="19052">
                  <c:v>5.7359173558199998</c:v>
                </c:pt>
                <c:pt idx="19053">
                  <c:v>6.2246991287900002</c:v>
                </c:pt>
                <c:pt idx="19054">
                  <c:v>6.1023993115300001</c:v>
                </c:pt>
                <c:pt idx="19055">
                  <c:v>5.6427448574300003</c:v>
                </c:pt>
                <c:pt idx="19056">
                  <c:v>6.15770337962</c:v>
                </c:pt>
                <c:pt idx="19057">
                  <c:v>5.7887873267699996</c:v>
                </c:pt>
                <c:pt idx="19058">
                  <c:v>5.6400507521999996</c:v>
                </c:pt>
                <c:pt idx="19059">
                  <c:v>5.6331611746499997</c:v>
                </c:pt>
                <c:pt idx="19060">
                  <c:v>5.8617726429800001</c:v>
                </c:pt>
                <c:pt idx="19061">
                  <c:v>5.7149710283099999</c:v>
                </c:pt>
                <c:pt idx="19062">
                  <c:v>5.6530102111499998</c:v>
                </c:pt>
                <c:pt idx="19063">
                  <c:v>5.9940968352399997</c:v>
                </c:pt>
                <c:pt idx="19064">
                  <c:v>5.8752491094700003</c:v>
                </c:pt>
                <c:pt idx="19065">
                  <c:v>5.7185457047300003</c:v>
                </c:pt>
                <c:pt idx="19066">
                  <c:v>5.68384443291</c:v>
                </c:pt>
                <c:pt idx="19067">
                  <c:v>5.66915714744</c:v>
                </c:pt>
                <c:pt idx="19068">
                  <c:v>5.6312019952099996</c:v>
                </c:pt>
                <c:pt idx="19069">
                  <c:v>6.1230812370100001</c:v>
                </c:pt>
                <c:pt idx="19070">
                  <c:v>5.6665343320100003</c:v>
                </c:pt>
                <c:pt idx="19071">
                  <c:v>6.0379329049599999</c:v>
                </c:pt>
                <c:pt idx="19072">
                  <c:v>5.8976109460200004</c:v>
                </c:pt>
                <c:pt idx="19073">
                  <c:v>6.14850315225</c:v>
                </c:pt>
                <c:pt idx="19074">
                  <c:v>6.1334573971199999</c:v>
                </c:pt>
                <c:pt idx="19075">
                  <c:v>6.0797967050499997</c:v>
                </c:pt>
                <c:pt idx="19076">
                  <c:v>5.8056908751599998</c:v>
                </c:pt>
                <c:pt idx="19077">
                  <c:v>5.7359173558199998</c:v>
                </c:pt>
                <c:pt idx="19078">
                  <c:v>5.8178312423999996</c:v>
                </c:pt>
                <c:pt idx="19079">
                  <c:v>6.2047489331800003</c:v>
                </c:pt>
                <c:pt idx="19080">
                  <c:v>6.0145916678400004</c:v>
                </c:pt>
                <c:pt idx="19081">
                  <c:v>6.0832843869</c:v>
                </c:pt>
                <c:pt idx="19082">
                  <c:v>5.9261222872800001</c:v>
                </c:pt>
                <c:pt idx="19083">
                  <c:v>6.1493184586899998</c:v>
                </c:pt>
                <c:pt idx="19084">
                  <c:v>5.8541280855000002</c:v>
                </c:pt>
                <c:pt idx="19085">
                  <c:v>6.0584311258900003</c:v>
                </c:pt>
                <c:pt idx="19086">
                  <c:v>6.0264247604100003</c:v>
                </c:pt>
                <c:pt idx="19087">
                  <c:v>5.7065036715300002</c:v>
                </c:pt>
                <c:pt idx="19088">
                  <c:v>5.8663875684200004</c:v>
                </c:pt>
                <c:pt idx="19089">
                  <c:v>6.2370078156400002</c:v>
                </c:pt>
                <c:pt idx="19090">
                  <c:v>6.0052512147800003</c:v>
                </c:pt>
                <c:pt idx="19091">
                  <c:v>6.2212640876599998</c:v>
                </c:pt>
                <c:pt idx="19092">
                  <c:v>5.8724507352100002</c:v>
                </c:pt>
                <c:pt idx="19093">
                  <c:v>5.6812824576900001</c:v>
                </c:pt>
                <c:pt idx="19094">
                  <c:v>6.1288468150200002</c:v>
                </c:pt>
                <c:pt idx="19095">
                  <c:v>5.6860364757599999</c:v>
                </c:pt>
                <c:pt idx="19096">
                  <c:v>6.2196800506200001</c:v>
                </c:pt>
                <c:pt idx="19097">
                  <c:v>6.0834071499400002</c:v>
                </c:pt>
                <c:pt idx="19098">
                  <c:v>5.8527223069799996</c:v>
                </c:pt>
                <c:pt idx="19099">
                  <c:v>5.7629745048999999</c:v>
                </c:pt>
                <c:pt idx="19100">
                  <c:v>5.9348366845999996</c:v>
                </c:pt>
                <c:pt idx="19101">
                  <c:v>5.8183430941700003</c:v>
                </c:pt>
                <c:pt idx="19102">
                  <c:v>6.25079221805</c:v>
                </c:pt>
                <c:pt idx="19103">
                  <c:v>5.7715076315199996</c:v>
                </c:pt>
                <c:pt idx="19104">
                  <c:v>6.0166902417000001</c:v>
                </c:pt>
                <c:pt idx="19105">
                  <c:v>5.7715076315199996</c:v>
                </c:pt>
                <c:pt idx="19106">
                  <c:v>6.1876349415899998</c:v>
                </c:pt>
                <c:pt idx="19107">
                  <c:v>5.6282924885899996</c:v>
                </c:pt>
                <c:pt idx="19108">
                  <c:v>5.9398364126500001</c:v>
                </c:pt>
                <c:pt idx="19109">
                  <c:v>5.8956311541200002</c:v>
                </c:pt>
                <c:pt idx="19110">
                  <c:v>6.0705790508000002</c:v>
                </c:pt>
                <c:pt idx="19111">
                  <c:v>6.1626905255900004</c:v>
                </c:pt>
                <c:pt idx="19112">
                  <c:v>5.9965398296299997</c:v>
                </c:pt>
                <c:pt idx="19113">
                  <c:v>5.70016882017</c:v>
                </c:pt>
                <c:pt idx="19114">
                  <c:v>5.7247952639799999</c:v>
                </c:pt>
                <c:pt idx="19115">
                  <c:v>6.0454985741799998</c:v>
                </c:pt>
                <c:pt idx="19116">
                  <c:v>5.8212792783599996</c:v>
                </c:pt>
                <c:pt idx="19117">
                  <c:v>6.0110175884799997</c:v>
                </c:pt>
                <c:pt idx="19118">
                  <c:v>5.8791296702800002</c:v>
                </c:pt>
                <c:pt idx="19119">
                  <c:v>5.6503762639900001</c:v>
                </c:pt>
                <c:pt idx="19120">
                  <c:v>5.7912005213800004</c:v>
                </c:pt>
                <c:pt idx="19121">
                  <c:v>5.7064682207799997</c:v>
                </c:pt>
                <c:pt idx="19122">
                  <c:v>5.8360430498499998</c:v>
                </c:pt>
                <c:pt idx="19123">
                  <c:v>5.9151554868299998</c:v>
                </c:pt>
                <c:pt idx="19124">
                  <c:v>5.9817557623499997</c:v>
                </c:pt>
                <c:pt idx="19125">
                  <c:v>5.7844280453700003</c:v>
                </c:pt>
                <c:pt idx="19126">
                  <c:v>5.6763424859700002</c:v>
                </c:pt>
                <c:pt idx="19127">
                  <c:v>5.70016882017</c:v>
                </c:pt>
                <c:pt idx="19128">
                  <c:v>6.0660662237</c:v>
                </c:pt>
                <c:pt idx="19129">
                  <c:v>5.9726623168900002</c:v>
                </c:pt>
                <c:pt idx="19130">
                  <c:v>6.1962091379700004</c:v>
                </c:pt>
                <c:pt idx="19131">
                  <c:v>5.8834928482000004</c:v>
                </c:pt>
                <c:pt idx="19132">
                  <c:v>6.1884318881900002</c:v>
                </c:pt>
                <c:pt idx="19133">
                  <c:v>5.6357583589600004</c:v>
                </c:pt>
                <c:pt idx="19134">
                  <c:v>5.64147393986</c:v>
                </c:pt>
                <c:pt idx="19135">
                  <c:v>5.7113982782799999</c:v>
                </c:pt>
                <c:pt idx="19136">
                  <c:v>6.0530251565200004</c:v>
                </c:pt>
                <c:pt idx="19137">
                  <c:v>5.6325724381400004</c:v>
                </c:pt>
                <c:pt idx="19138">
                  <c:v>5.6909165959900001</c:v>
                </c:pt>
                <c:pt idx="19139">
                  <c:v>5.9675370974900002</c:v>
                </c:pt>
                <c:pt idx="19140">
                  <c:v>5.7362708836599996</c:v>
                </c:pt>
                <c:pt idx="19141">
                  <c:v>5.8841424776600002</c:v>
                </c:pt>
                <c:pt idx="19142">
                  <c:v>5.8929220383100001</c:v>
                </c:pt>
                <c:pt idx="19143">
                  <c:v>5.8001007443699999</c:v>
                </c:pt>
                <c:pt idx="19144">
                  <c:v>5.7299242805299997</c:v>
                </c:pt>
                <c:pt idx="19145">
                  <c:v>5.8508247233499997</c:v>
                </c:pt>
                <c:pt idx="19146">
                  <c:v>6.2201291445800004</c:v>
                </c:pt>
                <c:pt idx="19147">
                  <c:v>5.9331022067100001</c:v>
                </c:pt>
                <c:pt idx="19148">
                  <c:v>6.0249630026599998</c:v>
                </c:pt>
                <c:pt idx="19149">
                  <c:v>5.8827318385699998</c:v>
                </c:pt>
                <c:pt idx="19150">
                  <c:v>5.9572983364600001</c:v>
                </c:pt>
                <c:pt idx="19151">
                  <c:v>6.1819632568199996</c:v>
                </c:pt>
                <c:pt idx="19152">
                  <c:v>6.0997609221599998</c:v>
                </c:pt>
                <c:pt idx="19153">
                  <c:v>6.1334573971199999</c:v>
                </c:pt>
                <c:pt idx="19154">
                  <c:v>5.7132973604200004</c:v>
                </c:pt>
                <c:pt idx="19155">
                  <c:v>5.9105898220500004</c:v>
                </c:pt>
                <c:pt idx="19156">
                  <c:v>6.0543684331999996</c:v>
                </c:pt>
                <c:pt idx="19157">
                  <c:v>6.04835805989</c:v>
                </c:pt>
                <c:pt idx="19158">
                  <c:v>5.65065343845</c:v>
                </c:pt>
                <c:pt idx="19159">
                  <c:v>6.3049061439200003</c:v>
                </c:pt>
                <c:pt idx="19160">
                  <c:v>5.6259447460000001</c:v>
                </c:pt>
                <c:pt idx="19161">
                  <c:v>5.957174406</c:v>
                </c:pt>
                <c:pt idx="19162">
                  <c:v>5.9568231894599997</c:v>
                </c:pt>
                <c:pt idx="19163">
                  <c:v>5.6562015293599996</c:v>
                </c:pt>
                <c:pt idx="19164">
                  <c:v>5.9337287467099999</c:v>
                </c:pt>
                <c:pt idx="19165">
                  <c:v>6.1621202505400001</c:v>
                </c:pt>
                <c:pt idx="19166">
                  <c:v>5.7185457047300003</c:v>
                </c:pt>
                <c:pt idx="19167">
                  <c:v>5.6318073506499999</c:v>
                </c:pt>
                <c:pt idx="19168">
                  <c:v>5.9521831187799998</c:v>
                </c:pt>
                <c:pt idx="19169">
                  <c:v>6.0516419061800004</c:v>
                </c:pt>
                <c:pt idx="19170">
                  <c:v>6.1509858782500002</c:v>
                </c:pt>
                <c:pt idx="19171">
                  <c:v>5.75494628622</c:v>
                </c:pt>
                <c:pt idx="19172">
                  <c:v>6.1419386723400002</c:v>
                </c:pt>
                <c:pt idx="19173">
                  <c:v>6.3052719805999997</c:v>
                </c:pt>
                <c:pt idx="19174">
                  <c:v>5.9802224583500001</c:v>
                </c:pt>
                <c:pt idx="19175">
                  <c:v>6.0483482639400004</c:v>
                </c:pt>
                <c:pt idx="19176">
                  <c:v>5.8056053156900003</c:v>
                </c:pt>
                <c:pt idx="19177">
                  <c:v>5.8585659913699999</c:v>
                </c:pt>
                <c:pt idx="19178">
                  <c:v>5.8430698891799997</c:v>
                </c:pt>
                <c:pt idx="19179">
                  <c:v>6.2826953168399999</c:v>
                </c:pt>
                <c:pt idx="19180">
                  <c:v>6.2370078156400002</c:v>
                </c:pt>
                <c:pt idx="19181">
                  <c:v>5.9211320485299996</c:v>
                </c:pt>
                <c:pt idx="19182">
                  <c:v>6.2019302705200001</c:v>
                </c:pt>
                <c:pt idx="19183">
                  <c:v>6.2142419456300004</c:v>
                </c:pt>
                <c:pt idx="19184">
                  <c:v>5.7603415186699998</c:v>
                </c:pt>
                <c:pt idx="19185">
                  <c:v>6.2610202491000004</c:v>
                </c:pt>
                <c:pt idx="19186">
                  <c:v>5.7020594947600003</c:v>
                </c:pt>
                <c:pt idx="19187">
                  <c:v>5.9331022067100001</c:v>
                </c:pt>
                <c:pt idx="19188">
                  <c:v>5.8828934040099998</c:v>
                </c:pt>
                <c:pt idx="19189">
                  <c:v>5.7190506264399996</c:v>
                </c:pt>
                <c:pt idx="19190">
                  <c:v>5.8053988538099999</c:v>
                </c:pt>
                <c:pt idx="19191">
                  <c:v>6.1452565057199999</c:v>
                </c:pt>
                <c:pt idx="19192">
                  <c:v>6.2276990807399999</c:v>
                </c:pt>
                <c:pt idx="19193">
                  <c:v>6.1188204316499997</c:v>
                </c:pt>
                <c:pt idx="19194">
                  <c:v>5.7660422598699999</c:v>
                </c:pt>
                <c:pt idx="19195">
                  <c:v>5.7844280453700003</c:v>
                </c:pt>
                <c:pt idx="19196">
                  <c:v>5.6538510797399999</c:v>
                </c:pt>
                <c:pt idx="19197">
                  <c:v>6.0341691098299997</c:v>
                </c:pt>
                <c:pt idx="19198">
                  <c:v>5.9298897292000001</c:v>
                </c:pt>
                <c:pt idx="19199">
                  <c:v>5.8545689095400002</c:v>
                </c:pt>
                <c:pt idx="19200">
                  <c:v>5.79919041559</c:v>
                </c:pt>
                <c:pt idx="19201">
                  <c:v>6.1181656659400003</c:v>
                </c:pt>
                <c:pt idx="19202">
                  <c:v>6.0166902417000001</c:v>
                </c:pt>
                <c:pt idx="19203">
                  <c:v>5.7723390344699999</c:v>
                </c:pt>
                <c:pt idx="19204">
                  <c:v>6.06114343591</c:v>
                </c:pt>
                <c:pt idx="19205">
                  <c:v>5.9102571313899999</c:v>
                </c:pt>
                <c:pt idx="19206">
                  <c:v>5.7715076315199996</c:v>
                </c:pt>
                <c:pt idx="19207">
                  <c:v>5.6665343320100003</c:v>
                </c:pt>
                <c:pt idx="19208">
                  <c:v>5.71711895399</c:v>
                </c:pt>
                <c:pt idx="19209">
                  <c:v>5.7809884825399998</c:v>
                </c:pt>
                <c:pt idx="19210">
                  <c:v>5.6507290789000004</c:v>
                </c:pt>
                <c:pt idx="19211">
                  <c:v>5.6602305339800001</c:v>
                </c:pt>
                <c:pt idx="19212">
                  <c:v>5.9318565598799999</c:v>
                </c:pt>
                <c:pt idx="19213">
                  <c:v>5.9888718981700002</c:v>
                </c:pt>
                <c:pt idx="19214">
                  <c:v>6.0281016980000004</c:v>
                </c:pt>
                <c:pt idx="19215">
                  <c:v>5.8212792783599996</c:v>
                </c:pt>
                <c:pt idx="19216">
                  <c:v>6.2826953168399999</c:v>
                </c:pt>
                <c:pt idx="19217">
                  <c:v>6.0027545898300003</c:v>
                </c:pt>
                <c:pt idx="19218">
                  <c:v>5.8545689095400002</c:v>
                </c:pt>
                <c:pt idx="19219">
                  <c:v>5.9337287467099999</c:v>
                </c:pt>
                <c:pt idx="19220">
                  <c:v>5.7610244450700003</c:v>
                </c:pt>
                <c:pt idx="19221">
                  <c:v>6.0926714976799996</c:v>
                </c:pt>
                <c:pt idx="19222">
                  <c:v>6.0975453121000003</c:v>
                </c:pt>
                <c:pt idx="19223">
                  <c:v>6.0507676913699999</c:v>
                </c:pt>
                <c:pt idx="19224">
                  <c:v>6.2533497033199996</c:v>
                </c:pt>
                <c:pt idx="19225">
                  <c:v>6.1894076173099997</c:v>
                </c:pt>
                <c:pt idx="19226">
                  <c:v>5.6505317291299999</c:v>
                </c:pt>
                <c:pt idx="19227">
                  <c:v>5.8504759921499998</c:v>
                </c:pt>
                <c:pt idx="19228">
                  <c:v>5.8732903456600001</c:v>
                </c:pt>
                <c:pt idx="19229">
                  <c:v>6.2337085915000001</c:v>
                </c:pt>
                <c:pt idx="19230">
                  <c:v>5.6486072067000004</c:v>
                </c:pt>
                <c:pt idx="19231">
                  <c:v>5.6979893733300004</c:v>
                </c:pt>
                <c:pt idx="19232">
                  <c:v>6.0413514881500001</c:v>
                </c:pt>
                <c:pt idx="19233">
                  <c:v>5.6530102111499998</c:v>
                </c:pt>
                <c:pt idx="19234">
                  <c:v>5.8724507352100002</c:v>
                </c:pt>
                <c:pt idx="19235">
                  <c:v>5.6279099941900004</c:v>
                </c:pt>
                <c:pt idx="19236">
                  <c:v>5.9641533611100002</c:v>
                </c:pt>
                <c:pt idx="19237">
                  <c:v>5.8165799934300004</c:v>
                </c:pt>
                <c:pt idx="19238">
                  <c:v>6.0348790478499996</c:v>
                </c:pt>
                <c:pt idx="19239">
                  <c:v>6.0483482639400004</c:v>
                </c:pt>
                <c:pt idx="19240">
                  <c:v>6.0508000927100003</c:v>
                </c:pt>
                <c:pt idx="19241">
                  <c:v>5.6956333476400003</c:v>
                </c:pt>
                <c:pt idx="19242">
                  <c:v>5.6347524977000001</c:v>
                </c:pt>
                <c:pt idx="19243">
                  <c:v>5.7312847334299999</c:v>
                </c:pt>
                <c:pt idx="19244">
                  <c:v>5.7975725428200002</c:v>
                </c:pt>
                <c:pt idx="19245">
                  <c:v>5.8490203276299999</c:v>
                </c:pt>
                <c:pt idx="19246">
                  <c:v>6.2524069741600004</c:v>
                </c:pt>
                <c:pt idx="19247">
                  <c:v>5.7547774400599998</c:v>
                </c:pt>
                <c:pt idx="19248">
                  <c:v>5.8598228450800001</c:v>
                </c:pt>
                <c:pt idx="19249">
                  <c:v>5.8083103359799999</c:v>
                </c:pt>
                <c:pt idx="19250">
                  <c:v>5.8434219568200003</c:v>
                </c:pt>
                <c:pt idx="19251">
                  <c:v>5.7706653127600003</c:v>
                </c:pt>
                <c:pt idx="19252">
                  <c:v>6.2295572364799998</c:v>
                </c:pt>
                <c:pt idx="19253">
                  <c:v>6.1608497416199999</c:v>
                </c:pt>
                <c:pt idx="19254">
                  <c:v>5.8395797580600002</c:v>
                </c:pt>
                <c:pt idx="19255">
                  <c:v>5.7384185890500001</c:v>
                </c:pt>
                <c:pt idx="19256">
                  <c:v>6.1884318881900002</c:v>
                </c:pt>
                <c:pt idx="19257">
                  <c:v>5.9261222872800001</c:v>
                </c:pt>
                <c:pt idx="19258">
                  <c:v>6.0844049987100002</c:v>
                </c:pt>
                <c:pt idx="19259">
                  <c:v>5.6849667398000001</c:v>
                </c:pt>
                <c:pt idx="19260">
                  <c:v>5.7510252804500004</c:v>
                </c:pt>
                <c:pt idx="19261">
                  <c:v>5.6279099941900004</c:v>
                </c:pt>
                <c:pt idx="19262">
                  <c:v>5.6682733179299998</c:v>
                </c:pt>
                <c:pt idx="19263">
                  <c:v>5.93558324379</c:v>
                </c:pt>
                <c:pt idx="19264">
                  <c:v>5.7364116618500001</c:v>
                </c:pt>
                <c:pt idx="19265">
                  <c:v>6.2749439294</c:v>
                </c:pt>
                <c:pt idx="19266">
                  <c:v>5.6519609100399997</c:v>
                </c:pt>
                <c:pt idx="19267">
                  <c:v>6.1119835117800001</c:v>
                </c:pt>
                <c:pt idx="19268">
                  <c:v>6.1586675797400003</c:v>
                </c:pt>
                <c:pt idx="19269">
                  <c:v>5.8176143363000001</c:v>
                </c:pt>
                <c:pt idx="19270">
                  <c:v>5.7700176028500003</c:v>
                </c:pt>
                <c:pt idx="19271">
                  <c:v>5.7309861873700001</c:v>
                </c:pt>
                <c:pt idx="19272">
                  <c:v>5.71711895399</c:v>
                </c:pt>
                <c:pt idx="19273">
                  <c:v>5.6538510797399999</c:v>
                </c:pt>
                <c:pt idx="19274">
                  <c:v>5.9957668571299996</c:v>
                </c:pt>
                <c:pt idx="19275">
                  <c:v>6.2010511906900003</c:v>
                </c:pt>
                <c:pt idx="19276">
                  <c:v>6.1089566636899999</c:v>
                </c:pt>
                <c:pt idx="19277">
                  <c:v>5.9166247454600001</c:v>
                </c:pt>
                <c:pt idx="19278">
                  <c:v>5.7059088929300001</c:v>
                </c:pt>
                <c:pt idx="19279">
                  <c:v>6.0038178020900004</c:v>
                </c:pt>
                <c:pt idx="19280">
                  <c:v>6.0106234414499999</c:v>
                </c:pt>
                <c:pt idx="19281">
                  <c:v>5.9503128506499996</c:v>
                </c:pt>
                <c:pt idx="19282">
                  <c:v>5.9348366845999996</c:v>
                </c:pt>
                <c:pt idx="19283">
                  <c:v>5.8740451916399996</c:v>
                </c:pt>
                <c:pt idx="19284">
                  <c:v>5.7570915840300003</c:v>
                </c:pt>
                <c:pt idx="19285">
                  <c:v>6.0034989847000002</c:v>
                </c:pt>
                <c:pt idx="19286">
                  <c:v>5.62648008682</c:v>
                </c:pt>
                <c:pt idx="19287">
                  <c:v>6.2192613126799996</c:v>
                </c:pt>
                <c:pt idx="19288">
                  <c:v>5.7307608404300003</c:v>
                </c:pt>
                <c:pt idx="19289">
                  <c:v>5.7667462053299996</c:v>
                </c:pt>
                <c:pt idx="19290">
                  <c:v>6.1645851324400001</c:v>
                </c:pt>
                <c:pt idx="19291">
                  <c:v>5.9145481024000004</c:v>
                </c:pt>
                <c:pt idx="19292">
                  <c:v>6.0053407372000001</c:v>
                </c:pt>
                <c:pt idx="19293">
                  <c:v>5.6235901577599998</c:v>
                </c:pt>
                <c:pt idx="19294">
                  <c:v>6.2610378432499996</c:v>
                </c:pt>
                <c:pt idx="19295">
                  <c:v>5.7312847334299999</c:v>
                </c:pt>
                <c:pt idx="19296">
                  <c:v>6.2527939608600001</c:v>
                </c:pt>
                <c:pt idx="19297">
                  <c:v>5.8694036673300003</c:v>
                </c:pt>
                <c:pt idx="19298">
                  <c:v>6.1509858782500002</c:v>
                </c:pt>
                <c:pt idx="19299">
                  <c:v>5.7126862204900002</c:v>
                </c:pt>
                <c:pt idx="19300">
                  <c:v>5.74505640869</c:v>
                </c:pt>
                <c:pt idx="19301">
                  <c:v>6.0166902417000001</c:v>
                </c:pt>
                <c:pt idx="19302">
                  <c:v>5.8853494200699998</c:v>
                </c:pt>
                <c:pt idx="19303">
                  <c:v>5.6591980559100001</c:v>
                </c:pt>
                <c:pt idx="19304">
                  <c:v>5.9836852405299998</c:v>
                </c:pt>
                <c:pt idx="19305">
                  <c:v>6.0970414352800004</c:v>
                </c:pt>
                <c:pt idx="19306">
                  <c:v>5.7480659594999999</c:v>
                </c:pt>
                <c:pt idx="19307">
                  <c:v>5.6482021051800002</c:v>
                </c:pt>
                <c:pt idx="19308">
                  <c:v>5.7899425848800004</c:v>
                </c:pt>
                <c:pt idx="19309">
                  <c:v>6.20534170004</c:v>
                </c:pt>
                <c:pt idx="19310">
                  <c:v>5.7640935386200001</c:v>
                </c:pt>
                <c:pt idx="19311">
                  <c:v>6.0276887363</c:v>
                </c:pt>
                <c:pt idx="19312">
                  <c:v>5.8541280855000002</c:v>
                </c:pt>
                <c:pt idx="19313">
                  <c:v>5.8909356456699999</c:v>
                </c:pt>
                <c:pt idx="19314">
                  <c:v>5.6697334045499996</c:v>
                </c:pt>
                <c:pt idx="19315">
                  <c:v>5.7691341288700002</c:v>
                </c:pt>
                <c:pt idx="19316">
                  <c:v>6.1126530076499996</c:v>
                </c:pt>
                <c:pt idx="19317">
                  <c:v>6.0038178020900004</c:v>
                </c:pt>
                <c:pt idx="19318">
                  <c:v>6.0445131272600001</c:v>
                </c:pt>
                <c:pt idx="19319">
                  <c:v>5.85388253128</c:v>
                </c:pt>
                <c:pt idx="19320">
                  <c:v>5.8853494200699998</c:v>
                </c:pt>
                <c:pt idx="19321">
                  <c:v>5.7433664162699998</c:v>
                </c:pt>
                <c:pt idx="19322">
                  <c:v>5.9783338303200004</c:v>
                </c:pt>
                <c:pt idx="19323">
                  <c:v>6.0341189122600003</c:v>
                </c:pt>
                <c:pt idx="19324">
                  <c:v>5.8384820629699998</c:v>
                </c:pt>
                <c:pt idx="19325">
                  <c:v>5.7603415186699998</c:v>
                </c:pt>
                <c:pt idx="19326">
                  <c:v>6.1138244969700004</c:v>
                </c:pt>
                <c:pt idx="19327">
                  <c:v>5.9978491425799998</c:v>
                </c:pt>
                <c:pt idx="19328">
                  <c:v>5.8399622569799998</c:v>
                </c:pt>
                <c:pt idx="19329">
                  <c:v>5.8617726429800001</c:v>
                </c:pt>
                <c:pt idx="19330">
                  <c:v>6.1962091379700004</c:v>
                </c:pt>
                <c:pt idx="19331">
                  <c:v>6.0864755968699997</c:v>
                </c:pt>
                <c:pt idx="19332">
                  <c:v>5.7655307909999998</c:v>
                </c:pt>
                <c:pt idx="19333">
                  <c:v>6.1582230315200004</c:v>
                </c:pt>
                <c:pt idx="19334">
                  <c:v>5.8085247066900001</c:v>
                </c:pt>
                <c:pt idx="19335">
                  <c:v>5.7101560355699998</c:v>
                </c:pt>
                <c:pt idx="19336">
                  <c:v>5.7178739226599999</c:v>
                </c:pt>
                <c:pt idx="19337">
                  <c:v>6.0811340296500003</c:v>
                </c:pt>
                <c:pt idx="19338">
                  <c:v>6.2460727606099997</c:v>
                </c:pt>
                <c:pt idx="19339">
                  <c:v>5.6325724381400004</c:v>
                </c:pt>
                <c:pt idx="19340">
                  <c:v>5.8177990039200003</c:v>
                </c:pt>
                <c:pt idx="19341">
                  <c:v>5.9443227357600001</c:v>
                </c:pt>
                <c:pt idx="19342">
                  <c:v>5.9040799062699998</c:v>
                </c:pt>
                <c:pt idx="19343">
                  <c:v>5.8864440775600002</c:v>
                </c:pt>
                <c:pt idx="19344">
                  <c:v>5.7044054429799997</c:v>
                </c:pt>
                <c:pt idx="19345">
                  <c:v>5.7247952639799999</c:v>
                </c:pt>
                <c:pt idx="19346">
                  <c:v>6.2890747418700004</c:v>
                </c:pt>
                <c:pt idx="19347">
                  <c:v>6.2447746000000004</c:v>
                </c:pt>
                <c:pt idx="19348">
                  <c:v>5.9729690237600002</c:v>
                </c:pt>
                <c:pt idx="19349">
                  <c:v>5.8082230189299997</c:v>
                </c:pt>
                <c:pt idx="19350">
                  <c:v>6.1452565057199999</c:v>
                </c:pt>
                <c:pt idx="19351">
                  <c:v>5.7389078220499998</c:v>
                </c:pt>
                <c:pt idx="19352">
                  <c:v>5.8118158442799999</c:v>
                </c:pt>
                <c:pt idx="19353">
                  <c:v>5.7724008679000001</c:v>
                </c:pt>
                <c:pt idx="19354">
                  <c:v>5.6326165711699998</c:v>
                </c:pt>
                <c:pt idx="19355">
                  <c:v>5.6815037257999998</c:v>
                </c:pt>
                <c:pt idx="19356">
                  <c:v>5.9391130713400004</c:v>
                </c:pt>
                <c:pt idx="19357">
                  <c:v>6.2125238311800004</c:v>
                </c:pt>
                <c:pt idx="19358">
                  <c:v>5.8746845211099998</c:v>
                </c:pt>
                <c:pt idx="19359">
                  <c:v>6.1355893095900003</c:v>
                </c:pt>
                <c:pt idx="19360">
                  <c:v>5.6689646152700002</c:v>
                </c:pt>
                <c:pt idx="19361">
                  <c:v>5.9202600534899998</c:v>
                </c:pt>
                <c:pt idx="19362">
                  <c:v>5.9334075365699999</c:v>
                </c:pt>
                <c:pt idx="19363">
                  <c:v>6.0027545898300003</c:v>
                </c:pt>
                <c:pt idx="19364">
                  <c:v>5.7760101884199999</c:v>
                </c:pt>
                <c:pt idx="19365">
                  <c:v>5.7586888350200001</c:v>
                </c:pt>
                <c:pt idx="19366">
                  <c:v>6.1104436959699999</c:v>
                </c:pt>
                <c:pt idx="19367">
                  <c:v>6.1973936730599997</c:v>
                </c:pt>
                <c:pt idx="19368">
                  <c:v>5.7307608404300003</c:v>
                </c:pt>
                <c:pt idx="19369">
                  <c:v>5.7384185890500001</c:v>
                </c:pt>
                <c:pt idx="19370">
                  <c:v>5.9260014604900002</c:v>
                </c:pt>
                <c:pt idx="19371">
                  <c:v>6.0154850808999996</c:v>
                </c:pt>
                <c:pt idx="19372">
                  <c:v>5.9166247454600001</c:v>
                </c:pt>
                <c:pt idx="19373">
                  <c:v>6.0547077714900004</c:v>
                </c:pt>
                <c:pt idx="19374">
                  <c:v>5.6530102111499998</c:v>
                </c:pt>
                <c:pt idx="19375">
                  <c:v>5.6427448574300003</c:v>
                </c:pt>
                <c:pt idx="19376">
                  <c:v>5.7723390344699999</c:v>
                </c:pt>
                <c:pt idx="19377">
                  <c:v>6.2047489331800003</c:v>
                </c:pt>
                <c:pt idx="19378">
                  <c:v>5.7660422598699999</c:v>
                </c:pt>
                <c:pt idx="19379">
                  <c:v>5.7504966888200002</c:v>
                </c:pt>
                <c:pt idx="19380">
                  <c:v>5.6781591276299999</c:v>
                </c:pt>
                <c:pt idx="19381">
                  <c:v>5.8797716699400002</c:v>
                </c:pt>
                <c:pt idx="19382">
                  <c:v>6.2826953168399999</c:v>
                </c:pt>
                <c:pt idx="19383">
                  <c:v>6.0507105576100004</c:v>
                </c:pt>
                <c:pt idx="19384">
                  <c:v>6.1999757018699997</c:v>
                </c:pt>
                <c:pt idx="19385">
                  <c:v>6.0721966584800002</c:v>
                </c:pt>
                <c:pt idx="19386">
                  <c:v>5.65193854374</c:v>
                </c:pt>
                <c:pt idx="19387">
                  <c:v>5.6909165959900001</c:v>
                </c:pt>
                <c:pt idx="19388">
                  <c:v>6.0860178514100003</c:v>
                </c:pt>
                <c:pt idx="19389">
                  <c:v>6.2736817563400002</c:v>
                </c:pt>
                <c:pt idx="19390">
                  <c:v>5.7660110605300003</c:v>
                </c:pt>
                <c:pt idx="19391">
                  <c:v>6.0606816417599996</c:v>
                </c:pt>
                <c:pt idx="19392">
                  <c:v>5.9799286444800002</c:v>
                </c:pt>
                <c:pt idx="19393">
                  <c:v>6.1058783380400001</c:v>
                </c:pt>
                <c:pt idx="19394">
                  <c:v>6.2527939608600001</c:v>
                </c:pt>
                <c:pt idx="19395">
                  <c:v>5.7910982178400001</c:v>
                </c:pt>
                <c:pt idx="19396">
                  <c:v>5.8565016065600002</c:v>
                </c:pt>
                <c:pt idx="19397">
                  <c:v>5.6994770769500001</c:v>
                </c:pt>
                <c:pt idx="19398">
                  <c:v>5.8372525182399997</c:v>
                </c:pt>
                <c:pt idx="19399">
                  <c:v>6.1941079754199997</c:v>
                </c:pt>
                <c:pt idx="19400">
                  <c:v>5.9800933342800002</c:v>
                </c:pt>
                <c:pt idx="19401">
                  <c:v>6.1058783380400001</c:v>
                </c:pt>
                <c:pt idx="19402">
                  <c:v>6.2108034386500002</c:v>
                </c:pt>
                <c:pt idx="19403">
                  <c:v>5.8154297296199999</c:v>
                </c:pt>
                <c:pt idx="19404">
                  <c:v>5.9674445047600004</c:v>
                </c:pt>
                <c:pt idx="19405">
                  <c:v>5.9798991376900004</c:v>
                </c:pt>
                <c:pt idx="19406">
                  <c:v>6.0276887363</c:v>
                </c:pt>
                <c:pt idx="19407">
                  <c:v>6.1299270996999997</c:v>
                </c:pt>
                <c:pt idx="19408">
                  <c:v>5.8354217004600004</c:v>
                </c:pt>
                <c:pt idx="19409">
                  <c:v>5.7383406149900003</c:v>
                </c:pt>
                <c:pt idx="19410">
                  <c:v>5.7725470957200002</c:v>
                </c:pt>
                <c:pt idx="19411">
                  <c:v>6.2541756184099997</c:v>
                </c:pt>
                <c:pt idx="19412">
                  <c:v>5.6956743126599996</c:v>
                </c:pt>
                <c:pt idx="19413">
                  <c:v>5.6326165711699998</c:v>
                </c:pt>
                <c:pt idx="19414">
                  <c:v>6.1224439773599997</c:v>
                </c:pt>
                <c:pt idx="19415">
                  <c:v>5.7319188203299998</c:v>
                </c:pt>
                <c:pt idx="19416">
                  <c:v>5.8711646973500002</c:v>
                </c:pt>
                <c:pt idx="19417">
                  <c:v>6.0196747877499996</c:v>
                </c:pt>
                <c:pt idx="19418">
                  <c:v>6.0762636987500001</c:v>
                </c:pt>
                <c:pt idx="19419">
                  <c:v>5.9940968352399997</c:v>
                </c:pt>
                <c:pt idx="19420">
                  <c:v>6.2588784570099998</c:v>
                </c:pt>
                <c:pt idx="19421">
                  <c:v>6.2168888752599996</c:v>
                </c:pt>
                <c:pt idx="19422">
                  <c:v>5.8752491094700003</c:v>
                </c:pt>
                <c:pt idx="19423">
                  <c:v>6.1292545551500002</c:v>
                </c:pt>
                <c:pt idx="19424">
                  <c:v>5.6602305339800001</c:v>
                </c:pt>
                <c:pt idx="19425">
                  <c:v>6.0304816145800002</c:v>
                </c:pt>
                <c:pt idx="19426">
                  <c:v>6.0997609221599998</c:v>
                </c:pt>
                <c:pt idx="19427">
                  <c:v>6.0832843869</c:v>
                </c:pt>
                <c:pt idx="19428">
                  <c:v>5.6486072067000004</c:v>
                </c:pt>
                <c:pt idx="19429">
                  <c:v>5.8117926731200003</c:v>
                </c:pt>
                <c:pt idx="19430">
                  <c:v>6.0905149830500003</c:v>
                </c:pt>
                <c:pt idx="19431">
                  <c:v>6.1334573971199999</c:v>
                </c:pt>
                <c:pt idx="19432">
                  <c:v>6.1787800852399997</c:v>
                </c:pt>
                <c:pt idx="19433">
                  <c:v>5.7958873201200003</c:v>
                </c:pt>
                <c:pt idx="19434">
                  <c:v>5.7104449749099997</c:v>
                </c:pt>
                <c:pt idx="19435">
                  <c:v>5.66915714744</c:v>
                </c:pt>
                <c:pt idx="19436">
                  <c:v>6.2969995769500002</c:v>
                </c:pt>
                <c:pt idx="19437">
                  <c:v>6.1626905255900004</c:v>
                </c:pt>
                <c:pt idx="19438">
                  <c:v>5.6334733074200001</c:v>
                </c:pt>
                <c:pt idx="19439">
                  <c:v>6.2108034386500002</c:v>
                </c:pt>
                <c:pt idx="19440">
                  <c:v>5.7939676776000004</c:v>
                </c:pt>
                <c:pt idx="19441">
                  <c:v>5.8827318385699998</c:v>
                </c:pt>
                <c:pt idx="19442">
                  <c:v>5.8354217004600004</c:v>
                </c:pt>
                <c:pt idx="19443">
                  <c:v>5.7000140715400001</c:v>
                </c:pt>
                <c:pt idx="19444">
                  <c:v>5.7064682207799997</c:v>
                </c:pt>
                <c:pt idx="19445">
                  <c:v>5.7059088929300001</c:v>
                </c:pt>
                <c:pt idx="19446">
                  <c:v>6.2010511906900003</c:v>
                </c:pt>
                <c:pt idx="19447">
                  <c:v>6.1737659737800001</c:v>
                </c:pt>
                <c:pt idx="19448">
                  <c:v>6.0929272944499999</c:v>
                </c:pt>
                <c:pt idx="19449">
                  <c:v>6.0034989847000002</c:v>
                </c:pt>
                <c:pt idx="19450">
                  <c:v>5.9736473889099999</c:v>
                </c:pt>
                <c:pt idx="19451">
                  <c:v>6.2683639836399996</c:v>
                </c:pt>
                <c:pt idx="19452">
                  <c:v>6.0680062662200003</c:v>
                </c:pt>
                <c:pt idx="19453">
                  <c:v>5.9978491425799998</c:v>
                </c:pt>
                <c:pt idx="19454">
                  <c:v>5.7792644687000001</c:v>
                </c:pt>
                <c:pt idx="19455">
                  <c:v>6.11336457121</c:v>
                </c:pt>
                <c:pt idx="19456">
                  <c:v>5.7429279311099997</c:v>
                </c:pt>
                <c:pt idx="19457">
                  <c:v>5.9783338303200004</c:v>
                </c:pt>
                <c:pt idx="19458">
                  <c:v>5.6433013793700004</c:v>
                </c:pt>
                <c:pt idx="19459">
                  <c:v>5.6357583589600004</c:v>
                </c:pt>
                <c:pt idx="19460">
                  <c:v>6.0003348778200003</c:v>
                </c:pt>
                <c:pt idx="19461">
                  <c:v>5.7700176028500003</c:v>
                </c:pt>
                <c:pt idx="19462">
                  <c:v>5.7247952639799999</c:v>
                </c:pt>
                <c:pt idx="19463">
                  <c:v>6.3021712430800001</c:v>
                </c:pt>
                <c:pt idx="19464">
                  <c:v>5.6507290789000004</c:v>
                </c:pt>
                <c:pt idx="19465">
                  <c:v>5.8905453850900003</c:v>
                </c:pt>
                <c:pt idx="19466">
                  <c:v>5.7598619758099998</c:v>
                </c:pt>
                <c:pt idx="19467">
                  <c:v>6.1817160045500001</c:v>
                </c:pt>
                <c:pt idx="19468">
                  <c:v>5.78786545051</c:v>
                </c:pt>
                <c:pt idx="19469">
                  <c:v>6.0468774457699999</c:v>
                </c:pt>
                <c:pt idx="19470">
                  <c:v>5.6705156565300001</c:v>
                </c:pt>
                <c:pt idx="19471">
                  <c:v>5.8968269651299998</c:v>
                </c:pt>
                <c:pt idx="19472">
                  <c:v>6.0895919340400004</c:v>
                </c:pt>
                <c:pt idx="19473">
                  <c:v>6.0196747877499996</c:v>
                </c:pt>
                <c:pt idx="19474">
                  <c:v>6.2039015629999996</c:v>
                </c:pt>
                <c:pt idx="19475">
                  <c:v>5.7504179537700004</c:v>
                </c:pt>
                <c:pt idx="19476">
                  <c:v>6.0680062662200003</c:v>
                </c:pt>
                <c:pt idx="19477">
                  <c:v>5.8853494200699998</c:v>
                </c:pt>
                <c:pt idx="19478">
                  <c:v>5.7308594577000003</c:v>
                </c:pt>
                <c:pt idx="19479">
                  <c:v>5.6592456164799998</c:v>
                </c:pt>
                <c:pt idx="19480">
                  <c:v>6.2610378432499996</c:v>
                </c:pt>
                <c:pt idx="19481">
                  <c:v>5.6313647447499999</c:v>
                </c:pt>
                <c:pt idx="19482">
                  <c:v>5.7472066568300004</c:v>
                </c:pt>
                <c:pt idx="19483">
                  <c:v>6.0995527476899998</c:v>
                </c:pt>
                <c:pt idx="19484">
                  <c:v>5.7438933396399996</c:v>
                </c:pt>
                <c:pt idx="19485">
                  <c:v>6.1082981802000003</c:v>
                </c:pt>
                <c:pt idx="19486">
                  <c:v>5.9975879735099999</c:v>
                </c:pt>
                <c:pt idx="19487">
                  <c:v>5.8411960834299999</c:v>
                </c:pt>
                <c:pt idx="19488">
                  <c:v>5.6331611746499997</c:v>
                </c:pt>
                <c:pt idx="19489">
                  <c:v>5.76572264155</c:v>
                </c:pt>
                <c:pt idx="19490">
                  <c:v>6.0423420946500004</c:v>
                </c:pt>
                <c:pt idx="19491">
                  <c:v>6.0205673624999996</c:v>
                </c:pt>
                <c:pt idx="19492">
                  <c:v>5.8692940389499997</c:v>
                </c:pt>
                <c:pt idx="19493">
                  <c:v>5.7641733553899996</c:v>
                </c:pt>
                <c:pt idx="19494">
                  <c:v>5.7299242805299997</c:v>
                </c:pt>
                <c:pt idx="19495">
                  <c:v>6.1428570672599996</c:v>
                </c:pt>
                <c:pt idx="19496">
                  <c:v>5.8086381207500004</c:v>
                </c:pt>
                <c:pt idx="19497">
                  <c:v>5.6357583589600004</c:v>
                </c:pt>
                <c:pt idx="19498">
                  <c:v>5.6756646793399996</c:v>
                </c:pt>
                <c:pt idx="19499">
                  <c:v>6.0995527476899998</c:v>
                </c:pt>
                <c:pt idx="19500">
                  <c:v>5.9854795328400003</c:v>
                </c:pt>
                <c:pt idx="19501">
                  <c:v>5.7687026664000003</c:v>
                </c:pt>
                <c:pt idx="19502">
                  <c:v>6.1790775347300002</c:v>
                </c:pt>
                <c:pt idx="19503">
                  <c:v>6.2142419456300004</c:v>
                </c:pt>
                <c:pt idx="19504">
                  <c:v>5.7667462053299996</c:v>
                </c:pt>
                <c:pt idx="19505">
                  <c:v>5.8082230189299997</c:v>
                </c:pt>
                <c:pt idx="19506">
                  <c:v>5.7706653127600003</c:v>
                </c:pt>
                <c:pt idx="19507">
                  <c:v>5.89568814133</c:v>
                </c:pt>
                <c:pt idx="19508">
                  <c:v>6.0038178020900004</c:v>
                </c:pt>
                <c:pt idx="19509">
                  <c:v>5.7185457047300003</c:v>
                </c:pt>
                <c:pt idx="19510">
                  <c:v>5.6281882257599998</c:v>
                </c:pt>
                <c:pt idx="19511">
                  <c:v>5.7359173558199998</c:v>
                </c:pt>
                <c:pt idx="19512">
                  <c:v>5.6756646793399996</c:v>
                </c:pt>
                <c:pt idx="19513">
                  <c:v>6.0287872687800004</c:v>
                </c:pt>
                <c:pt idx="19514">
                  <c:v>6.2212640876599998</c:v>
                </c:pt>
                <c:pt idx="19515">
                  <c:v>6.1082981802000003</c:v>
                </c:pt>
                <c:pt idx="19516">
                  <c:v>5.8411960834299999</c:v>
                </c:pt>
                <c:pt idx="19517">
                  <c:v>5.9463283928499999</c:v>
                </c:pt>
                <c:pt idx="19518">
                  <c:v>5.6652931419800003</c:v>
                </c:pt>
                <c:pt idx="19519">
                  <c:v>6.0997609221599998</c:v>
                </c:pt>
                <c:pt idx="19520">
                  <c:v>6.0281016980000004</c:v>
                </c:pt>
                <c:pt idx="19521">
                  <c:v>5.9337287467099999</c:v>
                </c:pt>
                <c:pt idx="19522">
                  <c:v>5.6626411916199997</c:v>
                </c:pt>
                <c:pt idx="19523">
                  <c:v>6.2144588332700001</c:v>
                </c:pt>
                <c:pt idx="19524">
                  <c:v>5.8103691030100002</c:v>
                </c:pt>
                <c:pt idx="19525">
                  <c:v>6.09938751333</c:v>
                </c:pt>
                <c:pt idx="19526">
                  <c:v>5.6924998456799996</c:v>
                </c:pt>
                <c:pt idx="19527">
                  <c:v>5.8956493385400002</c:v>
                </c:pt>
                <c:pt idx="19528">
                  <c:v>5.9568231894599997</c:v>
                </c:pt>
                <c:pt idx="19529">
                  <c:v>5.65840139176</c:v>
                </c:pt>
                <c:pt idx="19530">
                  <c:v>6.25079221805</c:v>
                </c:pt>
                <c:pt idx="19531">
                  <c:v>6.2969995769500002</c:v>
                </c:pt>
                <c:pt idx="19532">
                  <c:v>6.0742123998700004</c:v>
                </c:pt>
                <c:pt idx="19533">
                  <c:v>6.2736817563400002</c:v>
                </c:pt>
                <c:pt idx="19534">
                  <c:v>5.8545689095400002</c:v>
                </c:pt>
                <c:pt idx="19535">
                  <c:v>5.8591994010099997</c:v>
                </c:pt>
                <c:pt idx="19536">
                  <c:v>5.7389078220499998</c:v>
                </c:pt>
                <c:pt idx="19537">
                  <c:v>6.25079221805</c:v>
                </c:pt>
                <c:pt idx="19538">
                  <c:v>5.8943966651600004</c:v>
                </c:pt>
                <c:pt idx="19539">
                  <c:v>6.2047489331800003</c:v>
                </c:pt>
                <c:pt idx="19540">
                  <c:v>6.0507105576100004</c:v>
                </c:pt>
                <c:pt idx="19541">
                  <c:v>5.6399018447999998</c:v>
                </c:pt>
                <c:pt idx="19542">
                  <c:v>5.7975725428200002</c:v>
                </c:pt>
                <c:pt idx="19543">
                  <c:v>5.6697334045499996</c:v>
                </c:pt>
                <c:pt idx="19544">
                  <c:v>5.8171566773899999</c:v>
                </c:pt>
                <c:pt idx="19545">
                  <c:v>5.6357583589600004</c:v>
                </c:pt>
                <c:pt idx="19546">
                  <c:v>6.1869760597400001</c:v>
                </c:pt>
                <c:pt idx="19547">
                  <c:v>6.1493184586899998</c:v>
                </c:pt>
                <c:pt idx="19548">
                  <c:v>5.7444695710799998</c:v>
                </c:pt>
                <c:pt idx="19549">
                  <c:v>6.07682696001</c:v>
                </c:pt>
                <c:pt idx="19550">
                  <c:v>6.2280650776300002</c:v>
                </c:pt>
                <c:pt idx="19551">
                  <c:v>5.9260014604900002</c:v>
                </c:pt>
                <c:pt idx="19552">
                  <c:v>6.24554558128</c:v>
                </c:pt>
                <c:pt idx="19553">
                  <c:v>5.9641533611100002</c:v>
                </c:pt>
                <c:pt idx="19554">
                  <c:v>5.7792644687000001</c:v>
                </c:pt>
                <c:pt idx="19555">
                  <c:v>5.8136447535700002</c:v>
                </c:pt>
                <c:pt idx="19556">
                  <c:v>5.7389078220499998</c:v>
                </c:pt>
                <c:pt idx="19557">
                  <c:v>5.7407998365799999</c:v>
                </c:pt>
                <c:pt idx="19558">
                  <c:v>5.7480862524400003</c:v>
                </c:pt>
                <c:pt idx="19559">
                  <c:v>6.0454274574699998</c:v>
                </c:pt>
                <c:pt idx="19560">
                  <c:v>5.9337287467099999</c:v>
                </c:pt>
                <c:pt idx="19561">
                  <c:v>6.2749439294</c:v>
                </c:pt>
                <c:pt idx="19562">
                  <c:v>6.1641431224799996</c:v>
                </c:pt>
                <c:pt idx="19563">
                  <c:v>6.1148406705299996</c:v>
                </c:pt>
                <c:pt idx="19564">
                  <c:v>6.24554558128</c:v>
                </c:pt>
                <c:pt idx="19565">
                  <c:v>6.0454274574699998</c:v>
                </c:pt>
                <c:pt idx="19566">
                  <c:v>5.7734416339900001</c:v>
                </c:pt>
                <c:pt idx="19567">
                  <c:v>6.0337778544000003</c:v>
                </c:pt>
                <c:pt idx="19568">
                  <c:v>6.0125323423000001</c:v>
                </c:pt>
                <c:pt idx="19569">
                  <c:v>5.8711646973500002</c:v>
                </c:pt>
                <c:pt idx="19570">
                  <c:v>5.6812824576900001</c:v>
                </c:pt>
                <c:pt idx="19571">
                  <c:v>6.2918324758699997</c:v>
                </c:pt>
                <c:pt idx="19572">
                  <c:v>5.7766970461199998</c:v>
                </c:pt>
                <c:pt idx="19573">
                  <c:v>5.9151554868299998</c:v>
                </c:pt>
                <c:pt idx="19574">
                  <c:v>5.6325724381400004</c:v>
                </c:pt>
                <c:pt idx="19575">
                  <c:v>5.8598228450800001</c:v>
                </c:pt>
                <c:pt idx="19576">
                  <c:v>5.6689646152700002</c:v>
                </c:pt>
                <c:pt idx="19577">
                  <c:v>5.7764865215299999</c:v>
                </c:pt>
                <c:pt idx="19578">
                  <c:v>5.8136447535700002</c:v>
                </c:pt>
                <c:pt idx="19579">
                  <c:v>5.8939539895599999</c:v>
                </c:pt>
                <c:pt idx="19580">
                  <c:v>6.28968763588</c:v>
                </c:pt>
                <c:pt idx="19581">
                  <c:v>6.1999757018699997</c:v>
                </c:pt>
                <c:pt idx="19582">
                  <c:v>5.9203604282300004</c:v>
                </c:pt>
                <c:pt idx="19583">
                  <c:v>5.8038095011799999</c:v>
                </c:pt>
                <c:pt idx="19584">
                  <c:v>6.2610378432499996</c:v>
                </c:pt>
                <c:pt idx="19585">
                  <c:v>6.0584311258900003</c:v>
                </c:pt>
                <c:pt idx="19586">
                  <c:v>5.7110736421999997</c:v>
                </c:pt>
                <c:pt idx="19587">
                  <c:v>5.8177990039200003</c:v>
                </c:pt>
                <c:pt idx="19588">
                  <c:v>6.2379057333699999</c:v>
                </c:pt>
                <c:pt idx="19589">
                  <c:v>5.7605633660400004</c:v>
                </c:pt>
                <c:pt idx="19590">
                  <c:v>5.9872502253900004</c:v>
                </c:pt>
                <c:pt idx="19591">
                  <c:v>5.8968269651299998</c:v>
                </c:pt>
                <c:pt idx="19592">
                  <c:v>6.2577733335100003</c:v>
                </c:pt>
                <c:pt idx="19593">
                  <c:v>6.0824185572099996</c:v>
                </c:pt>
                <c:pt idx="19594">
                  <c:v>5.9800933342800002</c:v>
                </c:pt>
                <c:pt idx="19595">
                  <c:v>5.9755352736000003</c:v>
                </c:pt>
                <c:pt idx="19596">
                  <c:v>5.8395797580600002</c:v>
                </c:pt>
                <c:pt idx="19597">
                  <c:v>5.8545689095400002</c:v>
                </c:pt>
                <c:pt idx="19598">
                  <c:v>5.6357583589600004</c:v>
                </c:pt>
                <c:pt idx="19599">
                  <c:v>5.9002010764300001</c:v>
                </c:pt>
                <c:pt idx="19600">
                  <c:v>5.7850094719599996</c:v>
                </c:pt>
                <c:pt idx="19601">
                  <c:v>5.75603174946</c:v>
                </c:pt>
                <c:pt idx="19602">
                  <c:v>6.1884318881900002</c:v>
                </c:pt>
                <c:pt idx="19603">
                  <c:v>6.1999757018699997</c:v>
                </c:pt>
                <c:pt idx="19604">
                  <c:v>6.2533497033199996</c:v>
                </c:pt>
                <c:pt idx="19605">
                  <c:v>5.7845912783199998</c:v>
                </c:pt>
                <c:pt idx="19606">
                  <c:v>5.7058060884300001</c:v>
                </c:pt>
                <c:pt idx="19607">
                  <c:v>5.6679443682699997</c:v>
                </c:pt>
                <c:pt idx="19608">
                  <c:v>5.6579619453800003</c:v>
                </c:pt>
                <c:pt idx="19609">
                  <c:v>6.1184421975700003</c:v>
                </c:pt>
                <c:pt idx="19610">
                  <c:v>6.0052512147800003</c:v>
                </c:pt>
                <c:pt idx="19611">
                  <c:v>5.7504179537700004</c:v>
                </c:pt>
                <c:pt idx="19612">
                  <c:v>6.1678026674500002</c:v>
                </c:pt>
                <c:pt idx="19613">
                  <c:v>6.0483381107599996</c:v>
                </c:pt>
                <c:pt idx="19614">
                  <c:v>6.20534170004</c:v>
                </c:pt>
                <c:pt idx="19615">
                  <c:v>6.0000191322900003</c:v>
                </c:pt>
                <c:pt idx="19616">
                  <c:v>5.9028536023699996</c:v>
                </c:pt>
                <c:pt idx="19617">
                  <c:v>5.8350327705699998</c:v>
                </c:pt>
                <c:pt idx="19618">
                  <c:v>5.7725470957200002</c:v>
                </c:pt>
                <c:pt idx="19619">
                  <c:v>5.6528120242100002</c:v>
                </c:pt>
                <c:pt idx="19620">
                  <c:v>6.0445131272600001</c:v>
                </c:pt>
                <c:pt idx="19621">
                  <c:v>5.7141842079899998</c:v>
                </c:pt>
                <c:pt idx="19622">
                  <c:v>5.9521831187799998</c:v>
                </c:pt>
                <c:pt idx="19623">
                  <c:v>6.0912702261999998</c:v>
                </c:pt>
                <c:pt idx="19624">
                  <c:v>5.7319188203299998</c:v>
                </c:pt>
                <c:pt idx="19625">
                  <c:v>6.0912702261999998</c:v>
                </c:pt>
                <c:pt idx="19626">
                  <c:v>6.0541642470700001</c:v>
                </c:pt>
                <c:pt idx="19627">
                  <c:v>6.1447880296099999</c:v>
                </c:pt>
                <c:pt idx="19628">
                  <c:v>6.0721247719300004</c:v>
                </c:pt>
                <c:pt idx="19629">
                  <c:v>5.7000140715400001</c:v>
                </c:pt>
                <c:pt idx="19630">
                  <c:v>6.12342716674</c:v>
                </c:pt>
                <c:pt idx="19631">
                  <c:v>6.0145916678400004</c:v>
                </c:pt>
                <c:pt idx="19632">
                  <c:v>5.8982983647599996</c:v>
                </c:pt>
                <c:pt idx="19633">
                  <c:v>6.0721966584800002</c:v>
                </c:pt>
                <c:pt idx="19634">
                  <c:v>6.08307507452</c:v>
                </c:pt>
                <c:pt idx="19635">
                  <c:v>6.1479339096499999</c:v>
                </c:pt>
                <c:pt idx="19636">
                  <c:v>5.7571047749700002</c:v>
                </c:pt>
                <c:pt idx="19637">
                  <c:v>6.2379057333699999</c:v>
                </c:pt>
                <c:pt idx="19638">
                  <c:v>5.7308594577000003</c:v>
                </c:pt>
                <c:pt idx="19639">
                  <c:v>6.1549951370100002</c:v>
                </c:pt>
                <c:pt idx="19640">
                  <c:v>6.0621629856199997</c:v>
                </c:pt>
                <c:pt idx="19641">
                  <c:v>6.2202987645599999</c:v>
                </c:pt>
                <c:pt idx="19642">
                  <c:v>5.96395757197</c:v>
                </c:pt>
                <c:pt idx="19643">
                  <c:v>5.8914272385800004</c:v>
                </c:pt>
                <c:pt idx="19644">
                  <c:v>6.0624064729500002</c:v>
                </c:pt>
                <c:pt idx="19645">
                  <c:v>5.7649398743100004</c:v>
                </c:pt>
                <c:pt idx="19646">
                  <c:v>5.7706653127600003</c:v>
                </c:pt>
                <c:pt idx="19647">
                  <c:v>5.78786545051</c:v>
                </c:pt>
                <c:pt idx="19648">
                  <c:v>5.7190506264399996</c:v>
                </c:pt>
                <c:pt idx="19649">
                  <c:v>5.7362708836599996</c:v>
                </c:pt>
                <c:pt idx="19650">
                  <c:v>5.7446469757200003</c:v>
                </c:pt>
                <c:pt idx="19651">
                  <c:v>5.7245047907300002</c:v>
                </c:pt>
                <c:pt idx="19652">
                  <c:v>6.09938751333</c:v>
                </c:pt>
                <c:pt idx="19653">
                  <c:v>6.1112997938599998</c:v>
                </c:pt>
                <c:pt idx="19654">
                  <c:v>5.9130252911700003</c:v>
                </c:pt>
                <c:pt idx="19655">
                  <c:v>5.70402556178</c:v>
                </c:pt>
                <c:pt idx="19656">
                  <c:v>6.2485474099199996</c:v>
                </c:pt>
                <c:pt idx="19657">
                  <c:v>5.7725470957200002</c:v>
                </c:pt>
                <c:pt idx="19658">
                  <c:v>5.7666631266100001</c:v>
                </c:pt>
                <c:pt idx="19659">
                  <c:v>5.6507290789000004</c:v>
                </c:pt>
                <c:pt idx="19660">
                  <c:v>5.7245471493600002</c:v>
                </c:pt>
                <c:pt idx="19661">
                  <c:v>6.07682696001</c:v>
                </c:pt>
                <c:pt idx="19662">
                  <c:v>5.7185457047300003</c:v>
                </c:pt>
                <c:pt idx="19663">
                  <c:v>5.957174406</c:v>
                </c:pt>
                <c:pt idx="19664">
                  <c:v>5.7101560355699998</c:v>
                </c:pt>
                <c:pt idx="19665">
                  <c:v>6.1452565057199999</c:v>
                </c:pt>
                <c:pt idx="19666">
                  <c:v>5.70402556178</c:v>
                </c:pt>
                <c:pt idx="19667">
                  <c:v>6.1896538332200004</c:v>
                </c:pt>
                <c:pt idx="19668">
                  <c:v>5.9755352736000003</c:v>
                </c:pt>
                <c:pt idx="19669">
                  <c:v>6.0423420946500004</c:v>
                </c:pt>
                <c:pt idx="19670">
                  <c:v>6.0116515042299996</c:v>
                </c:pt>
                <c:pt idx="19671">
                  <c:v>5.62648008682</c:v>
                </c:pt>
                <c:pt idx="19672">
                  <c:v>5.7809884825399998</c:v>
                </c:pt>
                <c:pt idx="19673">
                  <c:v>5.7605633660400004</c:v>
                </c:pt>
                <c:pt idx="19674">
                  <c:v>6.2441717635899998</c:v>
                </c:pt>
                <c:pt idx="19675">
                  <c:v>5.8618388208400001</c:v>
                </c:pt>
                <c:pt idx="19676">
                  <c:v>5.8508247233499997</c:v>
                </c:pt>
                <c:pt idx="19677">
                  <c:v>5.8939539895599999</c:v>
                </c:pt>
                <c:pt idx="19678">
                  <c:v>5.8374921262399999</c:v>
                </c:pt>
                <c:pt idx="19679">
                  <c:v>5.8574139860000001</c:v>
                </c:pt>
                <c:pt idx="19680">
                  <c:v>5.8430698891799997</c:v>
                </c:pt>
                <c:pt idx="19681">
                  <c:v>5.75494628622</c:v>
                </c:pt>
                <c:pt idx="19682">
                  <c:v>6.0543684331999996</c:v>
                </c:pt>
                <c:pt idx="19683">
                  <c:v>5.8827318385699998</c:v>
                </c:pt>
                <c:pt idx="19684">
                  <c:v>6.08307507452</c:v>
                </c:pt>
                <c:pt idx="19685">
                  <c:v>6.1586675797400003</c:v>
                </c:pt>
                <c:pt idx="19686">
                  <c:v>5.6503762639900001</c:v>
                </c:pt>
                <c:pt idx="19687">
                  <c:v>6.0680062662200003</c:v>
                </c:pt>
                <c:pt idx="19688">
                  <c:v>6.0052512147800003</c:v>
                </c:pt>
                <c:pt idx="19689">
                  <c:v>5.6579619453800003</c:v>
                </c:pt>
                <c:pt idx="19690">
                  <c:v>6.1146287364000003</c:v>
                </c:pt>
                <c:pt idx="19691">
                  <c:v>5.8053988538099999</c:v>
                </c:pt>
                <c:pt idx="19692">
                  <c:v>6.0404817079199997</c:v>
                </c:pt>
                <c:pt idx="19693">
                  <c:v>6.1138244969700004</c:v>
                </c:pt>
                <c:pt idx="19694">
                  <c:v>6.0423420946500004</c:v>
                </c:pt>
                <c:pt idx="19695">
                  <c:v>5.6713799400199996</c:v>
                </c:pt>
                <c:pt idx="19696">
                  <c:v>6.1257411321299999</c:v>
                </c:pt>
                <c:pt idx="19697">
                  <c:v>6.1645851324400001</c:v>
                </c:pt>
                <c:pt idx="19698">
                  <c:v>5.7526142132900002</c:v>
                </c:pt>
                <c:pt idx="19699">
                  <c:v>6.09938751333</c:v>
                </c:pt>
                <c:pt idx="19700">
                  <c:v>6.2875049792800004</c:v>
                </c:pt>
                <c:pt idx="19701">
                  <c:v>6.06114343591</c:v>
                </c:pt>
                <c:pt idx="19702">
                  <c:v>5.8569279307100004</c:v>
                </c:pt>
                <c:pt idx="19703">
                  <c:v>6.0834071499400002</c:v>
                </c:pt>
                <c:pt idx="19704">
                  <c:v>6.2960664848999999</c:v>
                </c:pt>
                <c:pt idx="19705">
                  <c:v>6.0571083163899999</c:v>
                </c:pt>
                <c:pt idx="19706">
                  <c:v>5.892384066</c:v>
                </c:pt>
                <c:pt idx="19707">
                  <c:v>5.7308594577000003</c:v>
                </c:pt>
                <c:pt idx="19708">
                  <c:v>5.79919041559</c:v>
                </c:pt>
                <c:pt idx="19709">
                  <c:v>5.6433013793700004</c:v>
                </c:pt>
                <c:pt idx="19710">
                  <c:v>6.2246991287900002</c:v>
                </c:pt>
                <c:pt idx="19711">
                  <c:v>5.7276213826399998</c:v>
                </c:pt>
                <c:pt idx="19712">
                  <c:v>6.2125238311800004</c:v>
                </c:pt>
                <c:pt idx="19713">
                  <c:v>5.6482021051800002</c:v>
                </c:pt>
                <c:pt idx="19714">
                  <c:v>5.78786545051</c:v>
                </c:pt>
                <c:pt idx="19715">
                  <c:v>6.0550720120900001</c:v>
                </c:pt>
                <c:pt idx="19716">
                  <c:v>5.9336339066599999</c:v>
                </c:pt>
                <c:pt idx="19717">
                  <c:v>5.7571047749700002</c:v>
                </c:pt>
                <c:pt idx="19718">
                  <c:v>5.8508247233499997</c:v>
                </c:pt>
                <c:pt idx="19719">
                  <c:v>6.2114974965699998</c:v>
                </c:pt>
                <c:pt idx="19720">
                  <c:v>5.7104449749099997</c:v>
                </c:pt>
                <c:pt idx="19721">
                  <c:v>5.9675370974900002</c:v>
                </c:pt>
                <c:pt idx="19722">
                  <c:v>5.7959216545299999</c:v>
                </c:pt>
                <c:pt idx="19723">
                  <c:v>5.8294922796400002</c:v>
                </c:pt>
                <c:pt idx="19724">
                  <c:v>5.8929220383100001</c:v>
                </c:pt>
                <c:pt idx="19725">
                  <c:v>6.0543684331999996</c:v>
                </c:pt>
                <c:pt idx="19726">
                  <c:v>5.9443056395399996</c:v>
                </c:pt>
                <c:pt idx="19727">
                  <c:v>6.0125323423000001</c:v>
                </c:pt>
                <c:pt idx="19728">
                  <c:v>5.9264582158100003</c:v>
                </c:pt>
                <c:pt idx="19729">
                  <c:v>5.8490203276299999</c:v>
                </c:pt>
                <c:pt idx="19730">
                  <c:v>6.1509858782500002</c:v>
                </c:pt>
                <c:pt idx="19731">
                  <c:v>6.1294644281800004</c:v>
                </c:pt>
                <c:pt idx="19732">
                  <c:v>5.9726623168900002</c:v>
                </c:pt>
                <c:pt idx="19733">
                  <c:v>5.6849667398000001</c:v>
                </c:pt>
                <c:pt idx="19734">
                  <c:v>5.73301539728</c:v>
                </c:pt>
                <c:pt idx="19735">
                  <c:v>5.7666631266100001</c:v>
                </c:pt>
                <c:pt idx="19736">
                  <c:v>6.29683084901</c:v>
                </c:pt>
                <c:pt idx="19737">
                  <c:v>5.8083103359799999</c:v>
                </c:pt>
                <c:pt idx="19738">
                  <c:v>6.0035409180099997</c:v>
                </c:pt>
                <c:pt idx="19739">
                  <c:v>5.7958873201200003</c:v>
                </c:pt>
                <c:pt idx="19740">
                  <c:v>5.8968768421200002</c:v>
                </c:pt>
                <c:pt idx="19741">
                  <c:v>6.0052512147800003</c:v>
                </c:pt>
                <c:pt idx="19742">
                  <c:v>5.8924723096899996</c:v>
                </c:pt>
                <c:pt idx="19743">
                  <c:v>5.7640935386200001</c:v>
                </c:pt>
                <c:pt idx="19744">
                  <c:v>6.2683639836399996</c:v>
                </c:pt>
                <c:pt idx="19745">
                  <c:v>5.6991694008999998</c:v>
                </c:pt>
                <c:pt idx="19746">
                  <c:v>5.8146353715999997</c:v>
                </c:pt>
                <c:pt idx="19747">
                  <c:v>6.1181656659400003</c:v>
                </c:pt>
                <c:pt idx="19748">
                  <c:v>6.1609181532199999</c:v>
                </c:pt>
                <c:pt idx="19749">
                  <c:v>5.9888635263700003</c:v>
                </c:pt>
                <c:pt idx="19750">
                  <c:v>6.0915683919200001</c:v>
                </c:pt>
                <c:pt idx="19751">
                  <c:v>5.6665343320100003</c:v>
                </c:pt>
                <c:pt idx="19752">
                  <c:v>5.8372525182399997</c:v>
                </c:pt>
                <c:pt idx="19753">
                  <c:v>5.9264582158100003</c:v>
                </c:pt>
                <c:pt idx="19754">
                  <c:v>6.1188204316499997</c:v>
                </c:pt>
                <c:pt idx="19755">
                  <c:v>6.1787800852399997</c:v>
                </c:pt>
                <c:pt idx="19756">
                  <c:v>5.6665343320100003</c:v>
                </c:pt>
                <c:pt idx="19757">
                  <c:v>5.8044210023099998</c:v>
                </c:pt>
                <c:pt idx="19758">
                  <c:v>5.8176143363000001</c:v>
                </c:pt>
                <c:pt idx="19759">
                  <c:v>6.2460727606099997</c:v>
                </c:pt>
                <c:pt idx="19760">
                  <c:v>6.14850315225</c:v>
                </c:pt>
                <c:pt idx="19761">
                  <c:v>6.1224439773599997</c:v>
                </c:pt>
                <c:pt idx="19762">
                  <c:v>6.0530251565200004</c:v>
                </c:pt>
                <c:pt idx="19763">
                  <c:v>5.9535972769000001</c:v>
                </c:pt>
                <c:pt idx="19764">
                  <c:v>5.7524941866599999</c:v>
                </c:pt>
                <c:pt idx="19765">
                  <c:v>6.1126530076499996</c:v>
                </c:pt>
                <c:pt idx="19766">
                  <c:v>5.8618388208400001</c:v>
                </c:pt>
                <c:pt idx="19767">
                  <c:v>6.2647754706800001</c:v>
                </c:pt>
                <c:pt idx="19768">
                  <c:v>6.0571083163899999</c:v>
                </c:pt>
                <c:pt idx="19769">
                  <c:v>5.7015860259600002</c:v>
                </c:pt>
                <c:pt idx="19770">
                  <c:v>5.7689404587600004</c:v>
                </c:pt>
                <c:pt idx="19771">
                  <c:v>5.6417547375000003</c:v>
                </c:pt>
                <c:pt idx="19772">
                  <c:v>6.1928157101399997</c:v>
                </c:pt>
                <c:pt idx="19773">
                  <c:v>6.1509858782500002</c:v>
                </c:pt>
                <c:pt idx="19774">
                  <c:v>5.7876263896699998</c:v>
                </c:pt>
                <c:pt idx="19775">
                  <c:v>5.7245047907300002</c:v>
                </c:pt>
                <c:pt idx="19776">
                  <c:v>5.68384443291</c:v>
                </c:pt>
                <c:pt idx="19777">
                  <c:v>5.8704015632399997</c:v>
                </c:pt>
                <c:pt idx="19778">
                  <c:v>6.1717764956899996</c:v>
                </c:pt>
                <c:pt idx="19779">
                  <c:v>5.8044210023099998</c:v>
                </c:pt>
                <c:pt idx="19780">
                  <c:v>6.1203156358299999</c:v>
                </c:pt>
                <c:pt idx="19781">
                  <c:v>6.1355893095900003</c:v>
                </c:pt>
                <c:pt idx="19782">
                  <c:v>5.7809884825399998</c:v>
                </c:pt>
                <c:pt idx="19783">
                  <c:v>5.9587913282800002</c:v>
                </c:pt>
                <c:pt idx="19784">
                  <c:v>5.7600086718799997</c:v>
                </c:pt>
                <c:pt idx="19785">
                  <c:v>6.0721247719300004</c:v>
                </c:pt>
                <c:pt idx="19786">
                  <c:v>5.6679443682699997</c:v>
                </c:pt>
                <c:pt idx="19787">
                  <c:v>5.7765593983499999</c:v>
                </c:pt>
                <c:pt idx="19788">
                  <c:v>5.7635384497000004</c:v>
                </c:pt>
                <c:pt idx="19789">
                  <c:v>6.1514126521200003</c:v>
                </c:pt>
                <c:pt idx="19790">
                  <c:v>5.9001443348200002</c:v>
                </c:pt>
                <c:pt idx="19791">
                  <c:v>5.9536235444800001</c:v>
                </c:pt>
                <c:pt idx="19792">
                  <c:v>5.99420016891</c:v>
                </c:pt>
                <c:pt idx="19793">
                  <c:v>5.9464609644599999</c:v>
                </c:pt>
                <c:pt idx="19794">
                  <c:v>5.7586888350200001</c:v>
                </c:pt>
                <c:pt idx="19795">
                  <c:v>5.9568231894599997</c:v>
                </c:pt>
                <c:pt idx="19796">
                  <c:v>6.0621629856199997</c:v>
                </c:pt>
                <c:pt idx="19797">
                  <c:v>6.2843651774299998</c:v>
                </c:pt>
                <c:pt idx="19798">
                  <c:v>6.2766008111099998</c:v>
                </c:pt>
                <c:pt idx="19799">
                  <c:v>5.7417673492599999</c:v>
                </c:pt>
                <c:pt idx="19800">
                  <c:v>6.3053263478800003</c:v>
                </c:pt>
                <c:pt idx="19801">
                  <c:v>5.8178312423999996</c:v>
                </c:pt>
                <c:pt idx="19802">
                  <c:v>5.8354217004600004</c:v>
                </c:pt>
                <c:pt idx="19803">
                  <c:v>5.8083103359799999</c:v>
                </c:pt>
                <c:pt idx="19804">
                  <c:v>6.0978885763999999</c:v>
                </c:pt>
                <c:pt idx="19805">
                  <c:v>5.75494628622</c:v>
                </c:pt>
                <c:pt idx="19806">
                  <c:v>5.9965398296299997</c:v>
                </c:pt>
                <c:pt idx="19807">
                  <c:v>6.0483482639400004</c:v>
                </c:pt>
                <c:pt idx="19808">
                  <c:v>5.73249569625</c:v>
                </c:pt>
                <c:pt idx="19809">
                  <c:v>6.2819227808699996</c:v>
                </c:pt>
                <c:pt idx="19810">
                  <c:v>6.3052719805999997</c:v>
                </c:pt>
                <c:pt idx="19811">
                  <c:v>6.1817160045500001</c:v>
                </c:pt>
                <c:pt idx="19812">
                  <c:v>6.1549951370100002</c:v>
                </c:pt>
                <c:pt idx="19813">
                  <c:v>6.1081322495599997</c:v>
                </c:pt>
                <c:pt idx="19814">
                  <c:v>5.9002010764300001</c:v>
                </c:pt>
                <c:pt idx="19815">
                  <c:v>5.9736473889099999</c:v>
                </c:pt>
                <c:pt idx="19816">
                  <c:v>5.7687026664000003</c:v>
                </c:pt>
                <c:pt idx="19817">
                  <c:v>6.2923493079500004</c:v>
                </c:pt>
                <c:pt idx="19818">
                  <c:v>5.7708884238899998</c:v>
                </c:pt>
                <c:pt idx="19819">
                  <c:v>5.6563757388899996</c:v>
                </c:pt>
                <c:pt idx="19820">
                  <c:v>6.0621629856199997</c:v>
                </c:pt>
                <c:pt idx="19821">
                  <c:v>5.81747335781</c:v>
                </c:pt>
                <c:pt idx="19822">
                  <c:v>6.0006068904900003</c:v>
                </c:pt>
                <c:pt idx="19823">
                  <c:v>6.12557919199</c:v>
                </c:pt>
                <c:pt idx="19824">
                  <c:v>5.7242159924199996</c:v>
                </c:pt>
                <c:pt idx="19825">
                  <c:v>6.0721247719300004</c:v>
                </c:pt>
                <c:pt idx="19826">
                  <c:v>6.1717764956899996</c:v>
                </c:pt>
                <c:pt idx="19827">
                  <c:v>5.9872502253900004</c:v>
                </c:pt>
                <c:pt idx="19828">
                  <c:v>6.2978484038999998</c:v>
                </c:pt>
                <c:pt idx="19829">
                  <c:v>5.8567559627500003</c:v>
                </c:pt>
                <c:pt idx="19830">
                  <c:v>5.9117850150600004</c:v>
                </c:pt>
                <c:pt idx="19831">
                  <c:v>5.9401460019099996</c:v>
                </c:pt>
                <c:pt idx="19832">
                  <c:v>6.1087807439499997</c:v>
                </c:pt>
                <c:pt idx="19833">
                  <c:v>5.7013634055800004</c:v>
                </c:pt>
                <c:pt idx="19834">
                  <c:v>5.7160023766799997</c:v>
                </c:pt>
                <c:pt idx="19835">
                  <c:v>6.0797967050499997</c:v>
                </c:pt>
                <c:pt idx="19836">
                  <c:v>5.8797716699400002</c:v>
                </c:pt>
                <c:pt idx="19837">
                  <c:v>5.7547774400599998</c:v>
                </c:pt>
                <c:pt idx="19838">
                  <c:v>6.0731670957299997</c:v>
                </c:pt>
                <c:pt idx="19839">
                  <c:v>6.3053263478800003</c:v>
                </c:pt>
                <c:pt idx="19840">
                  <c:v>5.81337110668</c:v>
                </c:pt>
                <c:pt idx="19841">
                  <c:v>6.0423420946500004</c:v>
                </c:pt>
                <c:pt idx="19842">
                  <c:v>5.8005128522699998</c:v>
                </c:pt>
                <c:pt idx="19843">
                  <c:v>5.6505317291299999</c:v>
                </c:pt>
                <c:pt idx="19844">
                  <c:v>5.6286134302299997</c:v>
                </c:pt>
                <c:pt idx="19845">
                  <c:v>5.9521831187799998</c:v>
                </c:pt>
                <c:pt idx="19846">
                  <c:v>6.18605445678</c:v>
                </c:pt>
                <c:pt idx="19847">
                  <c:v>5.8176143363000001</c:v>
                </c:pt>
                <c:pt idx="19848">
                  <c:v>6.0038481146200002</c:v>
                </c:pt>
                <c:pt idx="19849">
                  <c:v>5.8547489634199996</c:v>
                </c:pt>
                <c:pt idx="19850">
                  <c:v>6.0110175884799997</c:v>
                </c:pt>
                <c:pt idx="19851">
                  <c:v>5.7433664162699998</c:v>
                </c:pt>
                <c:pt idx="19852">
                  <c:v>5.6815037257999998</c:v>
                </c:pt>
                <c:pt idx="19853">
                  <c:v>5.9091390314299996</c:v>
                </c:pt>
                <c:pt idx="19854">
                  <c:v>5.7059088929300001</c:v>
                </c:pt>
                <c:pt idx="19855">
                  <c:v>5.8938866361300004</c:v>
                </c:pt>
                <c:pt idx="19856">
                  <c:v>6.20534170004</c:v>
                </c:pt>
                <c:pt idx="19857">
                  <c:v>5.8914272385800004</c:v>
                </c:pt>
                <c:pt idx="19858">
                  <c:v>5.9800933342800002</c:v>
                </c:pt>
                <c:pt idx="19859">
                  <c:v>5.9888635263700003</c:v>
                </c:pt>
                <c:pt idx="19860">
                  <c:v>5.6312019952099996</c:v>
                </c:pt>
                <c:pt idx="19861">
                  <c:v>5.7034404835599997</c:v>
                </c:pt>
                <c:pt idx="19862">
                  <c:v>5.8319436467600001</c:v>
                </c:pt>
                <c:pt idx="19863">
                  <c:v>5.8056053156900003</c:v>
                </c:pt>
                <c:pt idx="19864">
                  <c:v>5.9978491425799998</c:v>
                </c:pt>
                <c:pt idx="19865">
                  <c:v>6.2832257567800003</c:v>
                </c:pt>
                <c:pt idx="19866">
                  <c:v>5.6437708929400001</c:v>
                </c:pt>
                <c:pt idx="19867">
                  <c:v>5.6679443682699997</c:v>
                </c:pt>
                <c:pt idx="19868">
                  <c:v>5.9574864757999997</c:v>
                </c:pt>
                <c:pt idx="19869">
                  <c:v>5.9975879735099999</c:v>
                </c:pt>
                <c:pt idx="19870">
                  <c:v>6.0601398800600004</c:v>
                </c:pt>
                <c:pt idx="19871">
                  <c:v>5.8482988195500001</c:v>
                </c:pt>
                <c:pt idx="19872">
                  <c:v>6.2647754706800001</c:v>
                </c:pt>
                <c:pt idx="19873">
                  <c:v>5.8035201771500002</c:v>
                </c:pt>
                <c:pt idx="19874">
                  <c:v>5.8384820629699998</c:v>
                </c:pt>
                <c:pt idx="19875">
                  <c:v>5.7389078220499998</c:v>
                </c:pt>
                <c:pt idx="19876">
                  <c:v>5.9574864757999997</c:v>
                </c:pt>
                <c:pt idx="19877">
                  <c:v>5.8430698891799997</c:v>
                </c:pt>
                <c:pt idx="19878">
                  <c:v>5.81337110668</c:v>
                </c:pt>
                <c:pt idx="19879">
                  <c:v>6.2499414344500002</c:v>
                </c:pt>
                <c:pt idx="19880">
                  <c:v>5.7364116618500001</c:v>
                </c:pt>
                <c:pt idx="19881">
                  <c:v>6.1026181576700003</c:v>
                </c:pt>
                <c:pt idx="19882">
                  <c:v>5.7359463344700004</c:v>
                </c:pt>
                <c:pt idx="19883">
                  <c:v>6.30920225799</c:v>
                </c:pt>
                <c:pt idx="19884">
                  <c:v>5.86122837978</c:v>
                </c:pt>
                <c:pt idx="19885">
                  <c:v>6.0928512159499997</c:v>
                </c:pt>
                <c:pt idx="19886">
                  <c:v>5.7407998365799999</c:v>
                </c:pt>
                <c:pt idx="19887">
                  <c:v>6.1043487366800004</c:v>
                </c:pt>
                <c:pt idx="19888">
                  <c:v>6.0038481146200002</c:v>
                </c:pt>
                <c:pt idx="19889">
                  <c:v>5.9443056395399996</c:v>
                </c:pt>
                <c:pt idx="19890">
                  <c:v>6.1769800670599997</c:v>
                </c:pt>
                <c:pt idx="19891">
                  <c:v>5.8056908751599998</c:v>
                </c:pt>
                <c:pt idx="19892">
                  <c:v>5.6281882257599998</c:v>
                </c:pt>
                <c:pt idx="19893">
                  <c:v>5.7011904685900001</c:v>
                </c:pt>
                <c:pt idx="19894">
                  <c:v>5.7764865215299999</c:v>
                </c:pt>
                <c:pt idx="19895">
                  <c:v>5.75603174946</c:v>
                </c:pt>
                <c:pt idx="19896">
                  <c:v>6.2544716020699997</c:v>
                </c:pt>
                <c:pt idx="19897">
                  <c:v>6.1756169994999999</c:v>
                </c:pt>
                <c:pt idx="19898">
                  <c:v>6.30920225799</c:v>
                </c:pt>
                <c:pt idx="19899">
                  <c:v>5.6812824576900001</c:v>
                </c:pt>
                <c:pt idx="19900">
                  <c:v>5.8938866361300004</c:v>
                </c:pt>
                <c:pt idx="19901">
                  <c:v>6.2730080280099996</c:v>
                </c:pt>
                <c:pt idx="19902">
                  <c:v>5.6399018447999998</c:v>
                </c:pt>
                <c:pt idx="19903">
                  <c:v>5.8707040726999997</c:v>
                </c:pt>
                <c:pt idx="19904">
                  <c:v>5.7586888350200001</c:v>
                </c:pt>
                <c:pt idx="19905">
                  <c:v>5.6562015293599996</c:v>
                </c:pt>
                <c:pt idx="19906">
                  <c:v>6.3074330615000003</c:v>
                </c:pt>
                <c:pt idx="19907">
                  <c:v>5.7563300261699997</c:v>
                </c:pt>
                <c:pt idx="19908">
                  <c:v>5.8732903456600001</c:v>
                </c:pt>
                <c:pt idx="19909">
                  <c:v>5.9336339066599999</c:v>
                </c:pt>
                <c:pt idx="19910">
                  <c:v>5.9398364126500001</c:v>
                </c:pt>
                <c:pt idx="19911">
                  <c:v>6.0280036859199999</c:v>
                </c:pt>
                <c:pt idx="19912">
                  <c:v>5.8968269651299998</c:v>
                </c:pt>
                <c:pt idx="19913">
                  <c:v>5.8692940389499997</c:v>
                </c:pt>
                <c:pt idx="19914">
                  <c:v>6.0541642470700001</c:v>
                </c:pt>
                <c:pt idx="19915">
                  <c:v>6.0764358310400004</c:v>
                </c:pt>
                <c:pt idx="19916">
                  <c:v>5.6464792841399998</c:v>
                </c:pt>
                <c:pt idx="19917">
                  <c:v>6.1715549332900004</c:v>
                </c:pt>
                <c:pt idx="19918">
                  <c:v>6.0680062662200003</c:v>
                </c:pt>
                <c:pt idx="19919">
                  <c:v>5.7429279311099997</c:v>
                </c:pt>
                <c:pt idx="19920">
                  <c:v>6.0110175884799997</c:v>
                </c:pt>
                <c:pt idx="19921">
                  <c:v>5.7635384497000004</c:v>
                </c:pt>
                <c:pt idx="19922">
                  <c:v>5.8797716699400002</c:v>
                </c:pt>
                <c:pt idx="19923">
                  <c:v>5.6956743126599996</c:v>
                </c:pt>
                <c:pt idx="19924">
                  <c:v>6.13219923702</c:v>
                </c:pt>
                <c:pt idx="19925">
                  <c:v>5.7703275858699996</c:v>
                </c:pt>
                <c:pt idx="19926">
                  <c:v>5.6994770769500001</c:v>
                </c:pt>
                <c:pt idx="19927">
                  <c:v>5.6579619453800003</c:v>
                </c:pt>
                <c:pt idx="19928">
                  <c:v>6.1914937753499997</c:v>
                </c:pt>
                <c:pt idx="19929">
                  <c:v>6.0503692500500001</c:v>
                </c:pt>
                <c:pt idx="19930">
                  <c:v>5.9975920650900001</c:v>
                </c:pt>
                <c:pt idx="19931">
                  <c:v>5.6529681043200002</c:v>
                </c:pt>
                <c:pt idx="19932">
                  <c:v>5.7383406149900003</c:v>
                </c:pt>
                <c:pt idx="19933">
                  <c:v>5.9264582158100003</c:v>
                </c:pt>
                <c:pt idx="19934">
                  <c:v>6.0074455497099999</c:v>
                </c:pt>
                <c:pt idx="19935">
                  <c:v>6.1023993115300001</c:v>
                </c:pt>
                <c:pt idx="19936">
                  <c:v>6.11121685116</c:v>
                </c:pt>
                <c:pt idx="19937">
                  <c:v>6.09663851038</c:v>
                </c:pt>
                <c:pt idx="19938">
                  <c:v>5.6846800788399996</c:v>
                </c:pt>
                <c:pt idx="19939">
                  <c:v>6.0787944239299998</c:v>
                </c:pt>
                <c:pt idx="19940">
                  <c:v>5.9117850150600004</c:v>
                </c:pt>
                <c:pt idx="19941">
                  <c:v>6.0925124804899999</c:v>
                </c:pt>
                <c:pt idx="19942">
                  <c:v>5.9641610740099997</c:v>
                </c:pt>
                <c:pt idx="19943">
                  <c:v>5.6591980559100001</c:v>
                </c:pt>
                <c:pt idx="19944">
                  <c:v>5.7247952639799999</c:v>
                </c:pt>
                <c:pt idx="19945">
                  <c:v>5.7649398743100004</c:v>
                </c:pt>
                <c:pt idx="19946">
                  <c:v>5.8982983647599996</c:v>
                </c:pt>
                <c:pt idx="19947">
                  <c:v>6.0304816145800002</c:v>
                </c:pt>
                <c:pt idx="19948">
                  <c:v>5.7728220020899998</c:v>
                </c:pt>
                <c:pt idx="19949">
                  <c:v>6.1087807439499997</c:v>
                </c:pt>
                <c:pt idx="19950">
                  <c:v>5.9348177127900001</c:v>
                </c:pt>
                <c:pt idx="19951">
                  <c:v>6.1914937753499997</c:v>
                </c:pt>
                <c:pt idx="19952">
                  <c:v>5.7983098009700003</c:v>
                </c:pt>
                <c:pt idx="19953">
                  <c:v>5.7912005213800004</c:v>
                </c:pt>
                <c:pt idx="19954">
                  <c:v>6.0818929210599997</c:v>
                </c:pt>
                <c:pt idx="19955">
                  <c:v>6.2047489331800003</c:v>
                </c:pt>
                <c:pt idx="19956">
                  <c:v>6.3052719805999997</c:v>
                </c:pt>
                <c:pt idx="19957">
                  <c:v>6.2845159990399999</c:v>
                </c:pt>
                <c:pt idx="19958">
                  <c:v>5.8545689095400002</c:v>
                </c:pt>
                <c:pt idx="19959">
                  <c:v>5.8395797580600002</c:v>
                </c:pt>
                <c:pt idx="19960">
                  <c:v>6.3052719805999997</c:v>
                </c:pt>
                <c:pt idx="19961">
                  <c:v>5.7541350084799996</c:v>
                </c:pt>
                <c:pt idx="19962">
                  <c:v>6.2766008111099998</c:v>
                </c:pt>
                <c:pt idx="19963">
                  <c:v>6.1355893095900003</c:v>
                </c:pt>
                <c:pt idx="19964">
                  <c:v>5.6908439185299997</c:v>
                </c:pt>
                <c:pt idx="19965">
                  <c:v>5.8967505889799998</c:v>
                </c:pt>
                <c:pt idx="19966">
                  <c:v>6.2827261402500003</c:v>
                </c:pt>
                <c:pt idx="19967">
                  <c:v>5.7724008679000001</c:v>
                </c:pt>
                <c:pt idx="19968">
                  <c:v>6.1983456345099999</c:v>
                </c:pt>
                <c:pt idx="19969">
                  <c:v>5.83037157515</c:v>
                </c:pt>
                <c:pt idx="19970">
                  <c:v>6.1808131451200001</c:v>
                </c:pt>
                <c:pt idx="19971">
                  <c:v>5.6313647447499999</c:v>
                </c:pt>
                <c:pt idx="19972">
                  <c:v>5.95547692282</c:v>
                </c:pt>
                <c:pt idx="19973">
                  <c:v>5.7703275858699996</c:v>
                </c:pt>
                <c:pt idx="19974">
                  <c:v>5.7586888350200001</c:v>
                </c:pt>
                <c:pt idx="19975">
                  <c:v>5.7660422598699999</c:v>
                </c:pt>
                <c:pt idx="19976">
                  <c:v>6.1609181532199999</c:v>
                </c:pt>
                <c:pt idx="19977">
                  <c:v>5.9965398296299997</c:v>
                </c:pt>
                <c:pt idx="19978">
                  <c:v>5.9318565598799999</c:v>
                </c:pt>
                <c:pt idx="19979">
                  <c:v>5.7433664162699998</c:v>
                </c:pt>
                <c:pt idx="19980">
                  <c:v>5.7904961431500004</c:v>
                </c:pt>
                <c:pt idx="19981">
                  <c:v>6.0921159388000001</c:v>
                </c:pt>
                <c:pt idx="19982">
                  <c:v>5.7242159924199996</c:v>
                </c:pt>
                <c:pt idx="19983">
                  <c:v>6.0235638335299999</c:v>
                </c:pt>
                <c:pt idx="19984">
                  <c:v>5.7160023766799997</c:v>
                </c:pt>
                <c:pt idx="19985">
                  <c:v>5.7407998365799999</c:v>
                </c:pt>
                <c:pt idx="19986">
                  <c:v>5.79919041559</c:v>
                </c:pt>
                <c:pt idx="19987">
                  <c:v>5.78662370179</c:v>
                </c:pt>
                <c:pt idx="19988">
                  <c:v>5.6623491393699998</c:v>
                </c:pt>
                <c:pt idx="19989">
                  <c:v>6.2894092703800002</c:v>
                </c:pt>
                <c:pt idx="19990">
                  <c:v>5.7605633660400004</c:v>
                </c:pt>
                <c:pt idx="19991">
                  <c:v>5.9202600534899998</c:v>
                </c:pt>
                <c:pt idx="19992">
                  <c:v>5.8707040726999997</c:v>
                </c:pt>
                <c:pt idx="19993">
                  <c:v>5.7276213826399998</c:v>
                </c:pt>
                <c:pt idx="19994">
                  <c:v>5.6427448574300003</c:v>
                </c:pt>
                <c:pt idx="19995">
                  <c:v>5.7245471493600002</c:v>
                </c:pt>
                <c:pt idx="19996">
                  <c:v>6.1428570672599996</c:v>
                </c:pt>
                <c:pt idx="19997">
                  <c:v>6.0091211802300002</c:v>
                </c:pt>
                <c:pt idx="19998">
                  <c:v>6.0995527476899998</c:v>
                </c:pt>
                <c:pt idx="19999">
                  <c:v>5.76572264155</c:v>
                </c:pt>
                <c:pt idx="20000">
                  <c:v>6.0280036859199999</c:v>
                </c:pt>
                <c:pt idx="20001">
                  <c:v>5.8791296702800002</c:v>
                </c:pt>
                <c:pt idx="20002">
                  <c:v>5.67316075931</c:v>
                </c:pt>
                <c:pt idx="20003">
                  <c:v>6.1514126521200003</c:v>
                </c:pt>
                <c:pt idx="20004">
                  <c:v>6.2300530396699996</c:v>
                </c:pt>
                <c:pt idx="20005">
                  <c:v>5.7475564373900001</c:v>
                </c:pt>
                <c:pt idx="20006">
                  <c:v>6.0584311258900003</c:v>
                </c:pt>
                <c:pt idx="20007">
                  <c:v>5.7571047749700002</c:v>
                </c:pt>
                <c:pt idx="20008">
                  <c:v>5.9348366845999996</c:v>
                </c:pt>
                <c:pt idx="20009">
                  <c:v>5.9399547745900003</c:v>
                </c:pt>
                <c:pt idx="20010">
                  <c:v>5.9888635263700003</c:v>
                </c:pt>
                <c:pt idx="20011">
                  <c:v>6.1023993115300001</c:v>
                </c:pt>
                <c:pt idx="20012">
                  <c:v>6.2315836670799998</c:v>
                </c:pt>
                <c:pt idx="20013">
                  <c:v>5.9386820382499996</c:v>
                </c:pt>
                <c:pt idx="20014">
                  <c:v>5.6433718514700004</c:v>
                </c:pt>
                <c:pt idx="20015">
                  <c:v>5.6996534068200004</c:v>
                </c:pt>
                <c:pt idx="20016">
                  <c:v>6.3094265722299996</c:v>
                </c:pt>
                <c:pt idx="20017">
                  <c:v>5.8927153697600003</c:v>
                </c:pt>
                <c:pt idx="20018">
                  <c:v>5.8927153697600003</c:v>
                </c:pt>
                <c:pt idx="20019">
                  <c:v>6.2478739497299998</c:v>
                </c:pt>
                <c:pt idx="20020">
                  <c:v>5.7312847334299999</c:v>
                </c:pt>
                <c:pt idx="20021">
                  <c:v>5.7470427425999997</c:v>
                </c:pt>
                <c:pt idx="20022">
                  <c:v>6.1082981802000003</c:v>
                </c:pt>
                <c:pt idx="20023">
                  <c:v>5.9132889204700003</c:v>
                </c:pt>
                <c:pt idx="20024">
                  <c:v>6.28349520078</c:v>
                </c:pt>
                <c:pt idx="20025">
                  <c:v>6.2064461848899999</c:v>
                </c:pt>
                <c:pt idx="20026">
                  <c:v>5.8843296524599999</c:v>
                </c:pt>
                <c:pt idx="20027">
                  <c:v>5.8532418343200003</c:v>
                </c:pt>
                <c:pt idx="20028">
                  <c:v>5.62648008682</c:v>
                </c:pt>
                <c:pt idx="20029">
                  <c:v>5.9783338303200004</c:v>
                </c:pt>
                <c:pt idx="20030">
                  <c:v>5.7064682207799997</c:v>
                </c:pt>
                <c:pt idx="20031">
                  <c:v>6.1355893095900003</c:v>
                </c:pt>
                <c:pt idx="20032">
                  <c:v>6.1089566636899999</c:v>
                </c:pt>
                <c:pt idx="20033">
                  <c:v>6.2455753228499997</c:v>
                </c:pt>
                <c:pt idx="20034">
                  <c:v>5.9536235444800001</c:v>
                </c:pt>
                <c:pt idx="20035">
                  <c:v>6.05940931558</c:v>
                </c:pt>
                <c:pt idx="20036">
                  <c:v>5.9001615358899997</c:v>
                </c:pt>
                <c:pt idx="20037">
                  <c:v>6.0928512159499997</c:v>
                </c:pt>
                <c:pt idx="20038">
                  <c:v>6.2237895235299998</c:v>
                </c:pt>
                <c:pt idx="20039">
                  <c:v>5.7492820115600001</c:v>
                </c:pt>
                <c:pt idx="20040">
                  <c:v>5.7703275858699996</c:v>
                </c:pt>
                <c:pt idx="20041">
                  <c:v>5.7495111769099996</c:v>
                </c:pt>
                <c:pt idx="20042">
                  <c:v>6.0978411104100001</c:v>
                </c:pt>
                <c:pt idx="20043">
                  <c:v>6.1784595955999997</c:v>
                </c:pt>
                <c:pt idx="20044">
                  <c:v>5.7649398743100004</c:v>
                </c:pt>
                <c:pt idx="20045">
                  <c:v>6.0300877865100002</c:v>
                </c:pt>
                <c:pt idx="20046">
                  <c:v>5.7020594947600003</c:v>
                </c:pt>
                <c:pt idx="20047">
                  <c:v>5.6592456164799998</c:v>
                </c:pt>
                <c:pt idx="20048">
                  <c:v>6.1207569409699998</c:v>
                </c:pt>
                <c:pt idx="20049">
                  <c:v>5.7939676776000004</c:v>
                </c:pt>
                <c:pt idx="20050">
                  <c:v>5.9878398579500001</c:v>
                </c:pt>
                <c:pt idx="20051">
                  <c:v>6.0530251565200004</c:v>
                </c:pt>
                <c:pt idx="20052">
                  <c:v>5.9755352736000003</c:v>
                </c:pt>
                <c:pt idx="20053">
                  <c:v>5.7492820115600001</c:v>
                </c:pt>
                <c:pt idx="20054">
                  <c:v>5.9318565598799999</c:v>
                </c:pt>
                <c:pt idx="20055">
                  <c:v>6.07682696001</c:v>
                </c:pt>
                <c:pt idx="20056">
                  <c:v>5.957174406</c:v>
                </c:pt>
                <c:pt idx="20057">
                  <c:v>5.7000140715400001</c:v>
                </c:pt>
                <c:pt idx="20058">
                  <c:v>5.9888718981700002</c:v>
                </c:pt>
                <c:pt idx="20059">
                  <c:v>5.66915714744</c:v>
                </c:pt>
                <c:pt idx="20060">
                  <c:v>6.06114343591</c:v>
                </c:pt>
                <c:pt idx="20061">
                  <c:v>6.0844049987100002</c:v>
                </c:pt>
                <c:pt idx="20062">
                  <c:v>5.8166508886299999</c:v>
                </c:pt>
                <c:pt idx="20063">
                  <c:v>5.8656313116499996</c:v>
                </c:pt>
                <c:pt idx="20064">
                  <c:v>5.9151554868299998</c:v>
                </c:pt>
                <c:pt idx="20065">
                  <c:v>6.0975453121000003</c:v>
                </c:pt>
                <c:pt idx="20066">
                  <c:v>5.65193854374</c:v>
                </c:pt>
                <c:pt idx="20067">
                  <c:v>5.80954568785</c:v>
                </c:pt>
                <c:pt idx="20068">
                  <c:v>6.2071559466100004</c:v>
                </c:pt>
                <c:pt idx="20069">
                  <c:v>6.0584311258900003</c:v>
                </c:pt>
                <c:pt idx="20070">
                  <c:v>5.6698518256800003</c:v>
                </c:pt>
                <c:pt idx="20071">
                  <c:v>6.30920225799</c:v>
                </c:pt>
                <c:pt idx="20072">
                  <c:v>5.9482449390700003</c:v>
                </c:pt>
                <c:pt idx="20073">
                  <c:v>6.0379329049599999</c:v>
                </c:pt>
                <c:pt idx="20074">
                  <c:v>5.68384443291</c:v>
                </c:pt>
                <c:pt idx="20075">
                  <c:v>5.71553359307</c:v>
                </c:pt>
                <c:pt idx="20076">
                  <c:v>5.6437708929400001</c:v>
                </c:pt>
                <c:pt idx="20077">
                  <c:v>5.8834928482000004</c:v>
                </c:pt>
                <c:pt idx="20078">
                  <c:v>5.6924998456799996</c:v>
                </c:pt>
                <c:pt idx="20079">
                  <c:v>5.8035201771500002</c:v>
                </c:pt>
                <c:pt idx="20080">
                  <c:v>5.892384066</c:v>
                </c:pt>
                <c:pt idx="20081">
                  <c:v>5.6529681043200002</c:v>
                </c:pt>
                <c:pt idx="20082">
                  <c:v>5.6763424859700002</c:v>
                </c:pt>
                <c:pt idx="20083">
                  <c:v>5.8359563514100001</c:v>
                </c:pt>
                <c:pt idx="20084">
                  <c:v>5.6437708929400001</c:v>
                </c:pt>
                <c:pt idx="20085">
                  <c:v>5.8372525182399997</c:v>
                </c:pt>
                <c:pt idx="20086">
                  <c:v>5.6399018447999998</c:v>
                </c:pt>
                <c:pt idx="20087">
                  <c:v>5.75603174946</c:v>
                </c:pt>
                <c:pt idx="20088">
                  <c:v>6.0530251565200004</c:v>
                </c:pt>
                <c:pt idx="20089">
                  <c:v>5.9507927568200003</c:v>
                </c:pt>
                <c:pt idx="20090">
                  <c:v>5.7037596630199996</c:v>
                </c:pt>
                <c:pt idx="20091">
                  <c:v>5.7844280453700003</c:v>
                </c:pt>
                <c:pt idx="20092">
                  <c:v>5.7044054429799997</c:v>
                </c:pt>
                <c:pt idx="20093">
                  <c:v>6.1692544188099996</c:v>
                </c:pt>
                <c:pt idx="20094">
                  <c:v>5.9536235444800001</c:v>
                </c:pt>
                <c:pt idx="20095">
                  <c:v>5.7157343255799997</c:v>
                </c:pt>
                <c:pt idx="20096">
                  <c:v>6.0530251565200004</c:v>
                </c:pt>
                <c:pt idx="20097">
                  <c:v>5.6417547375000003</c:v>
                </c:pt>
                <c:pt idx="20098">
                  <c:v>5.9234302540100003</c:v>
                </c:pt>
                <c:pt idx="20099">
                  <c:v>5.8943966651600004</c:v>
                </c:pt>
                <c:pt idx="20100">
                  <c:v>6.1577420181999996</c:v>
                </c:pt>
                <c:pt idx="20101">
                  <c:v>6.2819227808699996</c:v>
                </c:pt>
                <c:pt idx="20102">
                  <c:v>5.7876263896699998</c:v>
                </c:pt>
                <c:pt idx="20103">
                  <c:v>5.9757954202899999</c:v>
                </c:pt>
                <c:pt idx="20104">
                  <c:v>5.7641733553899996</c:v>
                </c:pt>
                <c:pt idx="20105">
                  <c:v>6.2683639836399996</c:v>
                </c:pt>
                <c:pt idx="20106">
                  <c:v>6.2455753228499997</c:v>
                </c:pt>
                <c:pt idx="20107">
                  <c:v>6.2315542343499999</c:v>
                </c:pt>
                <c:pt idx="20108">
                  <c:v>5.9202600534899998</c:v>
                </c:pt>
                <c:pt idx="20109">
                  <c:v>5.9817331244899998</c:v>
                </c:pt>
                <c:pt idx="20110">
                  <c:v>6.2683639836399996</c:v>
                </c:pt>
                <c:pt idx="20111">
                  <c:v>5.9726623168900002</c:v>
                </c:pt>
                <c:pt idx="20112">
                  <c:v>5.8205647898999997</c:v>
                </c:pt>
                <c:pt idx="20113">
                  <c:v>6.2410250284100002</c:v>
                </c:pt>
                <c:pt idx="20114">
                  <c:v>5.6538510797399999</c:v>
                </c:pt>
                <c:pt idx="20115">
                  <c:v>5.8807999004599996</c:v>
                </c:pt>
                <c:pt idx="20116">
                  <c:v>6.3052719805999997</c:v>
                </c:pt>
                <c:pt idx="20117">
                  <c:v>5.7792644687000001</c:v>
                </c:pt>
                <c:pt idx="20118">
                  <c:v>5.8545689095400002</c:v>
                </c:pt>
                <c:pt idx="20119">
                  <c:v>6.2315836670799998</c:v>
                </c:pt>
                <c:pt idx="20120">
                  <c:v>5.7325601078200004</c:v>
                </c:pt>
                <c:pt idx="20121">
                  <c:v>6.2125238311800004</c:v>
                </c:pt>
                <c:pt idx="20122">
                  <c:v>6.2007474021600002</c:v>
                </c:pt>
                <c:pt idx="20123">
                  <c:v>5.8449651991199998</c:v>
                </c:pt>
                <c:pt idx="20124">
                  <c:v>5.8927153697600003</c:v>
                </c:pt>
                <c:pt idx="20125">
                  <c:v>6.1146287364000003</c:v>
                </c:pt>
                <c:pt idx="20126">
                  <c:v>6.1356803528299997</c:v>
                </c:pt>
                <c:pt idx="20127">
                  <c:v>6.0793541996</c:v>
                </c:pt>
                <c:pt idx="20128">
                  <c:v>6.1494942075500001</c:v>
                </c:pt>
                <c:pt idx="20129">
                  <c:v>6.1545153481300003</c:v>
                </c:pt>
                <c:pt idx="20130">
                  <c:v>5.6427448574300003</c:v>
                </c:pt>
                <c:pt idx="20131">
                  <c:v>6.2010511906900003</c:v>
                </c:pt>
                <c:pt idx="20132">
                  <c:v>5.70402556178</c:v>
                </c:pt>
                <c:pt idx="20133">
                  <c:v>6.0227352419000004</c:v>
                </c:pt>
                <c:pt idx="20134">
                  <c:v>6.28349520078</c:v>
                </c:pt>
                <c:pt idx="20135">
                  <c:v>5.9817331244899998</c:v>
                </c:pt>
                <c:pt idx="20136">
                  <c:v>6.1817160045500001</c:v>
                </c:pt>
                <c:pt idx="20137">
                  <c:v>5.7113982782799999</c:v>
                </c:pt>
                <c:pt idx="20138">
                  <c:v>6.0584311258900003</c:v>
                </c:pt>
                <c:pt idx="20139">
                  <c:v>6.2998220295299996</c:v>
                </c:pt>
                <c:pt idx="20140">
                  <c:v>5.8481435601699996</c:v>
                </c:pt>
                <c:pt idx="20141">
                  <c:v>6.0154850808999996</c:v>
                </c:pt>
                <c:pt idx="20142">
                  <c:v>6.1784595955999997</c:v>
                </c:pt>
                <c:pt idx="20143">
                  <c:v>5.7308594577000003</c:v>
                </c:pt>
                <c:pt idx="20144">
                  <c:v>5.7064682207799997</c:v>
                </c:pt>
                <c:pt idx="20145">
                  <c:v>6.1811793842</c:v>
                </c:pt>
                <c:pt idx="20146">
                  <c:v>6.1678026674500002</c:v>
                </c:pt>
                <c:pt idx="20147">
                  <c:v>5.9746395464799997</c:v>
                </c:pt>
                <c:pt idx="20148">
                  <c:v>6.2697596728500002</c:v>
                </c:pt>
                <c:pt idx="20149">
                  <c:v>5.8791296702800002</c:v>
                </c:pt>
                <c:pt idx="20150">
                  <c:v>5.6735695533800001</c:v>
                </c:pt>
                <c:pt idx="20151">
                  <c:v>6.0517371959700004</c:v>
                </c:pt>
                <c:pt idx="20152">
                  <c:v>5.8905453850900003</c:v>
                </c:pt>
                <c:pt idx="20153">
                  <c:v>5.7008484380900004</c:v>
                </c:pt>
                <c:pt idx="20154">
                  <c:v>6.2280650776300002</c:v>
                </c:pt>
                <c:pt idx="20155">
                  <c:v>5.6417547375000003</c:v>
                </c:pt>
                <c:pt idx="20156">
                  <c:v>5.9718988563200002</c:v>
                </c:pt>
                <c:pt idx="20157">
                  <c:v>5.9587913282800002</c:v>
                </c:pt>
                <c:pt idx="20158">
                  <c:v>6.1999757018699997</c:v>
                </c:pt>
                <c:pt idx="20159">
                  <c:v>5.9718988563200002</c:v>
                </c:pt>
                <c:pt idx="20160">
                  <c:v>5.7299242805299997</c:v>
                </c:pt>
                <c:pt idx="20161">
                  <c:v>5.6561282042599998</c:v>
                </c:pt>
                <c:pt idx="20162">
                  <c:v>6.0281016980000004</c:v>
                </c:pt>
                <c:pt idx="20163">
                  <c:v>5.7600086718799997</c:v>
                </c:pt>
                <c:pt idx="20164">
                  <c:v>5.9203604282300004</c:v>
                </c:pt>
                <c:pt idx="20165">
                  <c:v>5.9507927568200003</c:v>
                </c:pt>
                <c:pt idx="20166">
                  <c:v>5.9331022067100001</c:v>
                </c:pt>
                <c:pt idx="20167">
                  <c:v>6.1589395728199996</c:v>
                </c:pt>
                <c:pt idx="20168">
                  <c:v>5.7325601078200004</c:v>
                </c:pt>
                <c:pt idx="20169">
                  <c:v>6.0925124804899999</c:v>
                </c:pt>
                <c:pt idx="20170">
                  <c:v>5.91986075272</c:v>
                </c:pt>
                <c:pt idx="20171">
                  <c:v>5.9348177127900001</c:v>
                </c:pt>
                <c:pt idx="20172">
                  <c:v>5.8841424776600002</c:v>
                </c:pt>
                <c:pt idx="20173">
                  <c:v>6.1494942075500001</c:v>
                </c:pt>
                <c:pt idx="20174">
                  <c:v>6.2939549529800001</c:v>
                </c:pt>
                <c:pt idx="20175">
                  <c:v>5.7905670733400001</c:v>
                </c:pt>
                <c:pt idx="20176">
                  <c:v>6.2697596728500002</c:v>
                </c:pt>
                <c:pt idx="20177">
                  <c:v>6.08307507452</c:v>
                </c:pt>
                <c:pt idx="20178">
                  <c:v>6.0721247719300004</c:v>
                </c:pt>
                <c:pt idx="20179">
                  <c:v>5.64147393986</c:v>
                </c:pt>
                <c:pt idx="20180">
                  <c:v>5.9757954202899999</c:v>
                </c:pt>
                <c:pt idx="20181">
                  <c:v>5.6698518256800003</c:v>
                </c:pt>
                <c:pt idx="20182">
                  <c:v>6.1494942075500001</c:v>
                </c:pt>
                <c:pt idx="20183">
                  <c:v>5.8564164069700002</c:v>
                </c:pt>
                <c:pt idx="20184">
                  <c:v>5.9260848476800003</c:v>
                </c:pt>
                <c:pt idx="20185">
                  <c:v>5.8117926731200003</c:v>
                </c:pt>
                <c:pt idx="20186">
                  <c:v>6.1896538332200004</c:v>
                </c:pt>
                <c:pt idx="20187">
                  <c:v>6.2960664848999999</c:v>
                </c:pt>
                <c:pt idx="20188">
                  <c:v>6.0116515042299996</c:v>
                </c:pt>
                <c:pt idx="20189">
                  <c:v>6.1721281661700003</c:v>
                </c:pt>
                <c:pt idx="20190">
                  <c:v>5.8136447535700002</c:v>
                </c:pt>
                <c:pt idx="20191">
                  <c:v>6.3055810300799999</c:v>
                </c:pt>
                <c:pt idx="20192">
                  <c:v>6.0667507713299997</c:v>
                </c:pt>
                <c:pt idx="20193">
                  <c:v>5.7687026664000003</c:v>
                </c:pt>
                <c:pt idx="20194">
                  <c:v>5.6351306287299998</c:v>
                </c:pt>
                <c:pt idx="20195">
                  <c:v>6.04835805989</c:v>
                </c:pt>
                <c:pt idx="20196">
                  <c:v>6.0485054349</c:v>
                </c:pt>
                <c:pt idx="20197">
                  <c:v>5.9174848370799999</c:v>
                </c:pt>
                <c:pt idx="20198">
                  <c:v>6.1678026674500002</c:v>
                </c:pt>
                <c:pt idx="20199">
                  <c:v>5.8950014960899999</c:v>
                </c:pt>
                <c:pt idx="20200">
                  <c:v>5.8905068060500003</c:v>
                </c:pt>
                <c:pt idx="20201">
                  <c:v>6.1549951370100002</c:v>
                </c:pt>
                <c:pt idx="20202">
                  <c:v>5.7020594947600003</c:v>
                </c:pt>
                <c:pt idx="20203">
                  <c:v>5.8037320827399999</c:v>
                </c:pt>
                <c:pt idx="20204">
                  <c:v>6.1721281661700003</c:v>
                </c:pt>
                <c:pt idx="20205">
                  <c:v>6.2192613126799996</c:v>
                </c:pt>
                <c:pt idx="20206">
                  <c:v>6.1645851324400001</c:v>
                </c:pt>
                <c:pt idx="20207">
                  <c:v>5.6313647447499999</c:v>
                </c:pt>
                <c:pt idx="20208">
                  <c:v>6.0702795287700004</c:v>
                </c:pt>
                <c:pt idx="20209">
                  <c:v>6.2039015629999996</c:v>
                </c:pt>
                <c:pt idx="20210">
                  <c:v>5.7110736421999997</c:v>
                </c:pt>
                <c:pt idx="20211">
                  <c:v>6.2875049792800004</c:v>
                </c:pt>
                <c:pt idx="20212">
                  <c:v>5.6563757388899996</c:v>
                </c:pt>
                <c:pt idx="20213">
                  <c:v>5.9585338094100004</c:v>
                </c:pt>
                <c:pt idx="20214">
                  <c:v>5.9242756774099998</c:v>
                </c:pt>
                <c:pt idx="20215">
                  <c:v>5.6482021051800002</c:v>
                </c:pt>
                <c:pt idx="20216">
                  <c:v>6.0105824922200002</c:v>
                </c:pt>
                <c:pt idx="20217">
                  <c:v>6.1224439773599997</c:v>
                </c:pt>
                <c:pt idx="20218">
                  <c:v>5.8449651991199998</c:v>
                </c:pt>
                <c:pt idx="20219">
                  <c:v>6.2242115829699998</c:v>
                </c:pt>
                <c:pt idx="20220">
                  <c:v>6.1589395728199996</c:v>
                </c:pt>
                <c:pt idx="20221">
                  <c:v>5.6994770769500001</c:v>
                </c:pt>
                <c:pt idx="20222">
                  <c:v>5.6757666679699996</c:v>
                </c:pt>
                <c:pt idx="20223">
                  <c:v>5.6292842948299997</c:v>
                </c:pt>
                <c:pt idx="20224">
                  <c:v>6.0860178514100003</c:v>
                </c:pt>
                <c:pt idx="20225">
                  <c:v>5.9757954202899999</c:v>
                </c:pt>
                <c:pt idx="20226">
                  <c:v>5.7059088929300001</c:v>
                </c:pt>
                <c:pt idx="20227">
                  <c:v>6.2196800506200001</c:v>
                </c:pt>
                <c:pt idx="20228">
                  <c:v>5.9574864757999997</c:v>
                </c:pt>
                <c:pt idx="20229">
                  <c:v>5.7495111769099996</c:v>
                </c:pt>
                <c:pt idx="20230">
                  <c:v>5.8212792783599996</c:v>
                </c:pt>
                <c:pt idx="20231">
                  <c:v>6.1334573971199999</c:v>
                </c:pt>
                <c:pt idx="20232">
                  <c:v>5.6682733179299998</c:v>
                </c:pt>
                <c:pt idx="20233">
                  <c:v>6.0341691098299997</c:v>
                </c:pt>
                <c:pt idx="20234">
                  <c:v>5.7287356096400002</c:v>
                </c:pt>
                <c:pt idx="20235">
                  <c:v>6.0818929210599997</c:v>
                </c:pt>
                <c:pt idx="20236">
                  <c:v>5.9243362377000004</c:v>
                </c:pt>
                <c:pt idx="20237">
                  <c:v>5.7724008679000001</c:v>
                </c:pt>
                <c:pt idx="20238">
                  <c:v>6.1884318881900002</c:v>
                </c:pt>
                <c:pt idx="20239">
                  <c:v>6.1230812370100001</c:v>
                </c:pt>
                <c:pt idx="20240">
                  <c:v>6.3052719805999997</c:v>
                </c:pt>
                <c:pt idx="20241">
                  <c:v>6.0517371959700004</c:v>
                </c:pt>
                <c:pt idx="20242">
                  <c:v>5.7044054429799997</c:v>
                </c:pt>
                <c:pt idx="20243">
                  <c:v>5.6623491393699998</c:v>
                </c:pt>
                <c:pt idx="20244">
                  <c:v>6.13518289767</c:v>
                </c:pt>
                <c:pt idx="20245">
                  <c:v>5.9507927568200003</c:v>
                </c:pt>
                <c:pt idx="20246">
                  <c:v>6.2125238311800004</c:v>
                </c:pt>
                <c:pt idx="20247">
                  <c:v>6.2962778308000003</c:v>
                </c:pt>
                <c:pt idx="20248">
                  <c:v>6.0503692500500001</c:v>
                </c:pt>
                <c:pt idx="20249">
                  <c:v>5.8617726429800001</c:v>
                </c:pt>
                <c:pt idx="20250">
                  <c:v>5.6474729784299997</c:v>
                </c:pt>
                <c:pt idx="20251">
                  <c:v>5.6626411916199997</c:v>
                </c:pt>
                <c:pt idx="20252">
                  <c:v>5.65193854374</c:v>
                </c:pt>
                <c:pt idx="20253">
                  <c:v>5.8044210023099998</c:v>
                </c:pt>
                <c:pt idx="20254">
                  <c:v>6.1641431224799996</c:v>
                </c:pt>
                <c:pt idx="20255">
                  <c:v>6.0970414352800004</c:v>
                </c:pt>
                <c:pt idx="20256">
                  <c:v>5.7011904685900001</c:v>
                </c:pt>
                <c:pt idx="20257">
                  <c:v>6.2827261402500003</c:v>
                </c:pt>
                <c:pt idx="20258">
                  <c:v>5.957174406</c:v>
                </c:pt>
                <c:pt idx="20259">
                  <c:v>6.2455753228499997</c:v>
                </c:pt>
                <c:pt idx="20260">
                  <c:v>5.9535972769000001</c:v>
                </c:pt>
                <c:pt idx="20261">
                  <c:v>5.8117926731200003</c:v>
                </c:pt>
                <c:pt idx="20262">
                  <c:v>5.9040799062699998</c:v>
                </c:pt>
                <c:pt idx="20263">
                  <c:v>6.1787800852399997</c:v>
                </c:pt>
                <c:pt idx="20264">
                  <c:v>5.71711895399</c:v>
                </c:pt>
                <c:pt idx="20265">
                  <c:v>6.0454274574699998</c:v>
                </c:pt>
                <c:pt idx="20266">
                  <c:v>5.8380059277400003</c:v>
                </c:pt>
                <c:pt idx="20267">
                  <c:v>5.6287835952099998</c:v>
                </c:pt>
                <c:pt idx="20268">
                  <c:v>6.0514605018700003</c:v>
                </c:pt>
                <c:pt idx="20269">
                  <c:v>6.1514126521200003</c:v>
                </c:pt>
                <c:pt idx="20270">
                  <c:v>5.7157343255799997</c:v>
                </c:pt>
                <c:pt idx="20271">
                  <c:v>5.8205647898999997</c:v>
                </c:pt>
                <c:pt idx="20272">
                  <c:v>6.0074455497099999</c:v>
                </c:pt>
                <c:pt idx="20273">
                  <c:v>5.7708884238899998</c:v>
                </c:pt>
                <c:pt idx="20274">
                  <c:v>6.2845159990399999</c:v>
                </c:pt>
                <c:pt idx="20275">
                  <c:v>5.7600086718799997</c:v>
                </c:pt>
                <c:pt idx="20276">
                  <c:v>6.1546832405099998</c:v>
                </c:pt>
                <c:pt idx="20277">
                  <c:v>6.0227352419000004</c:v>
                </c:pt>
                <c:pt idx="20278">
                  <c:v>6.0924535881399997</c:v>
                </c:pt>
                <c:pt idx="20279">
                  <c:v>6.13219923702</c:v>
                </c:pt>
                <c:pt idx="20280">
                  <c:v>6.1508127769799996</c:v>
                </c:pt>
                <c:pt idx="20281">
                  <c:v>6.2117026529099997</c:v>
                </c:pt>
                <c:pt idx="20282">
                  <c:v>5.6563757388899996</c:v>
                </c:pt>
                <c:pt idx="20283">
                  <c:v>6.1586675797400003</c:v>
                </c:pt>
                <c:pt idx="20284">
                  <c:v>5.8905453850900003</c:v>
                </c:pt>
                <c:pt idx="20285">
                  <c:v>6.1294644281800004</c:v>
                </c:pt>
                <c:pt idx="20286">
                  <c:v>5.9206357214900001</c:v>
                </c:pt>
                <c:pt idx="20287">
                  <c:v>5.9445524654900002</c:v>
                </c:pt>
                <c:pt idx="20288">
                  <c:v>6.08121395555</c:v>
                </c:pt>
                <c:pt idx="20289">
                  <c:v>6.1869724531600001</c:v>
                </c:pt>
                <c:pt idx="20290">
                  <c:v>5.9503128506499996</c:v>
                </c:pt>
                <c:pt idx="20291">
                  <c:v>5.7132973604200004</c:v>
                </c:pt>
                <c:pt idx="20292">
                  <c:v>5.6528120242100002</c:v>
                </c:pt>
                <c:pt idx="20293">
                  <c:v>5.9836852405299998</c:v>
                </c:pt>
                <c:pt idx="20294">
                  <c:v>6.2980275020200001</c:v>
                </c:pt>
                <c:pt idx="20295">
                  <c:v>6.2447746000000004</c:v>
                </c:pt>
                <c:pt idx="20296">
                  <c:v>5.9718988563200002</c:v>
                </c:pt>
                <c:pt idx="20297">
                  <c:v>6.0905149830500003</c:v>
                </c:pt>
                <c:pt idx="20298">
                  <c:v>5.7260581294800001</c:v>
                </c:pt>
                <c:pt idx="20299">
                  <c:v>6.1936453676500003</c:v>
                </c:pt>
                <c:pt idx="20300">
                  <c:v>5.9965398296299997</c:v>
                </c:pt>
                <c:pt idx="20301">
                  <c:v>6.0166902417000001</c:v>
                </c:pt>
                <c:pt idx="20302">
                  <c:v>5.9592158917100004</c:v>
                </c:pt>
                <c:pt idx="20303">
                  <c:v>5.9641533611100002</c:v>
                </c:pt>
                <c:pt idx="20304">
                  <c:v>6.1639388368999999</c:v>
                </c:pt>
                <c:pt idx="20305">
                  <c:v>5.7036165706400004</c:v>
                </c:pt>
                <c:pt idx="20306">
                  <c:v>6.1683014904200002</c:v>
                </c:pt>
                <c:pt idx="20307">
                  <c:v>6.2567824695300001</c:v>
                </c:pt>
                <c:pt idx="20308">
                  <c:v>5.7563300261699997</c:v>
                </c:pt>
                <c:pt idx="20309">
                  <c:v>6.1294644281800004</c:v>
                </c:pt>
                <c:pt idx="20310">
                  <c:v>6.1052992129600003</c:v>
                </c:pt>
                <c:pt idx="20311">
                  <c:v>6.0793541996</c:v>
                </c:pt>
                <c:pt idx="20312">
                  <c:v>6.1611609565299998</c:v>
                </c:pt>
                <c:pt idx="20313">
                  <c:v>6.0454274574699998</c:v>
                </c:pt>
                <c:pt idx="20314">
                  <c:v>6.1962091379700004</c:v>
                </c:pt>
                <c:pt idx="20315">
                  <c:v>6.2114974965699998</c:v>
                </c:pt>
                <c:pt idx="20316">
                  <c:v>6.1563656150800004</c:v>
                </c:pt>
                <c:pt idx="20317">
                  <c:v>5.7757599764599998</c:v>
                </c:pt>
                <c:pt idx="20318">
                  <c:v>5.9132889204700003</c:v>
                </c:pt>
                <c:pt idx="20319">
                  <c:v>6.0281016980000004</c:v>
                </c:pt>
                <c:pt idx="20320">
                  <c:v>6.0771814739899996</c:v>
                </c:pt>
                <c:pt idx="20321">
                  <c:v>6.1811793842</c:v>
                </c:pt>
                <c:pt idx="20322">
                  <c:v>5.6815037257999998</c:v>
                </c:pt>
                <c:pt idx="20323">
                  <c:v>6.0166902417000001</c:v>
                </c:pt>
                <c:pt idx="20324">
                  <c:v>6.1966222661600003</c:v>
                </c:pt>
                <c:pt idx="20325">
                  <c:v>5.73249569625</c:v>
                </c:pt>
                <c:pt idx="20326">
                  <c:v>5.9854795328400003</c:v>
                </c:pt>
                <c:pt idx="20327">
                  <c:v>6.29906044157</c:v>
                </c:pt>
                <c:pt idx="20328">
                  <c:v>5.9799286444800002</c:v>
                </c:pt>
                <c:pt idx="20329">
                  <c:v>5.8183430941700003</c:v>
                </c:pt>
                <c:pt idx="20330">
                  <c:v>5.8807999004599996</c:v>
                </c:pt>
                <c:pt idx="20331">
                  <c:v>5.9957668571299996</c:v>
                </c:pt>
                <c:pt idx="20332">
                  <c:v>5.8627132587000004</c:v>
                </c:pt>
                <c:pt idx="20333">
                  <c:v>6.2658725620200002</c:v>
                </c:pt>
                <c:pt idx="20334">
                  <c:v>6.2117026529099997</c:v>
                </c:pt>
                <c:pt idx="20335">
                  <c:v>6.1609181532199999</c:v>
                </c:pt>
                <c:pt idx="20336">
                  <c:v>5.6265781957499996</c:v>
                </c:pt>
                <c:pt idx="20337">
                  <c:v>6.05992813659</c:v>
                </c:pt>
                <c:pt idx="20338">
                  <c:v>6.0276887363</c:v>
                </c:pt>
                <c:pt idx="20339">
                  <c:v>6.2845159990399999</c:v>
                </c:pt>
                <c:pt idx="20340">
                  <c:v>6.1894076173099997</c:v>
                </c:pt>
                <c:pt idx="20341">
                  <c:v>6.0975453121000003</c:v>
                </c:pt>
                <c:pt idx="20342">
                  <c:v>5.9500848124600001</c:v>
                </c:pt>
                <c:pt idx="20343">
                  <c:v>6.0644173478800001</c:v>
                </c:pt>
                <c:pt idx="20344">
                  <c:v>5.6652931419800003</c:v>
                </c:pt>
                <c:pt idx="20345">
                  <c:v>5.7947162315099998</c:v>
                </c:pt>
                <c:pt idx="20346">
                  <c:v>5.6956333476400003</c:v>
                </c:pt>
                <c:pt idx="20347">
                  <c:v>6.07682696001</c:v>
                </c:pt>
                <c:pt idx="20348">
                  <c:v>5.9536235444800001</c:v>
                </c:pt>
                <c:pt idx="20349">
                  <c:v>6.3021819838399997</c:v>
                </c:pt>
                <c:pt idx="20350">
                  <c:v>6.0978885763999999</c:v>
                </c:pt>
                <c:pt idx="20351">
                  <c:v>5.8857688070999998</c:v>
                </c:pt>
                <c:pt idx="20352">
                  <c:v>5.9792238909500002</c:v>
                </c:pt>
                <c:pt idx="20353">
                  <c:v>5.62648008682</c:v>
                </c:pt>
                <c:pt idx="20354">
                  <c:v>5.9166247454600001</c:v>
                </c:pt>
                <c:pt idx="20355">
                  <c:v>5.6292842948299997</c:v>
                </c:pt>
                <c:pt idx="20356">
                  <c:v>6.2875049792800004</c:v>
                </c:pt>
                <c:pt idx="20357">
                  <c:v>5.6602305339800001</c:v>
                </c:pt>
                <c:pt idx="20358">
                  <c:v>5.6644605723200003</c:v>
                </c:pt>
                <c:pt idx="20359">
                  <c:v>5.9260014604900002</c:v>
                </c:pt>
                <c:pt idx="20360">
                  <c:v>5.9334075365699999</c:v>
                </c:pt>
                <c:pt idx="20361">
                  <c:v>5.8591994010099997</c:v>
                </c:pt>
                <c:pt idx="20362">
                  <c:v>6.0516419061800004</c:v>
                </c:pt>
                <c:pt idx="20363">
                  <c:v>5.7117065974500001</c:v>
                </c:pt>
                <c:pt idx="20364">
                  <c:v>6.0006068904900003</c:v>
                </c:pt>
                <c:pt idx="20365">
                  <c:v>5.9802224583500001</c:v>
                </c:pt>
                <c:pt idx="20366">
                  <c:v>5.78662370179</c:v>
                </c:pt>
                <c:pt idx="20367">
                  <c:v>5.7312847334299999</c:v>
                </c:pt>
                <c:pt idx="20368">
                  <c:v>6.2843651774299998</c:v>
                </c:pt>
                <c:pt idx="20369">
                  <c:v>5.9206357214900001</c:v>
                </c:pt>
                <c:pt idx="20370">
                  <c:v>6.02025664604</c:v>
                </c:pt>
                <c:pt idx="20371">
                  <c:v>5.9536235444800001</c:v>
                </c:pt>
                <c:pt idx="20372">
                  <c:v>5.6781591276299999</c:v>
                </c:pt>
                <c:pt idx="20373">
                  <c:v>5.7764865215299999</c:v>
                </c:pt>
                <c:pt idx="20374">
                  <c:v>5.8968269651299998</c:v>
                </c:pt>
                <c:pt idx="20375">
                  <c:v>5.7299242805299997</c:v>
                </c:pt>
                <c:pt idx="20376">
                  <c:v>6.0341691098299997</c:v>
                </c:pt>
                <c:pt idx="20377">
                  <c:v>6.2135401042099998</c:v>
                </c:pt>
                <c:pt idx="20378">
                  <c:v>6.2370078156400002</c:v>
                </c:pt>
                <c:pt idx="20379">
                  <c:v>6.1126530076499996</c:v>
                </c:pt>
                <c:pt idx="20380">
                  <c:v>5.9535972769000001</c:v>
                </c:pt>
                <c:pt idx="20381">
                  <c:v>5.9260848476800003</c:v>
                </c:pt>
                <c:pt idx="20382">
                  <c:v>5.7071900465700001</c:v>
                </c:pt>
                <c:pt idx="20383">
                  <c:v>5.8752491094700003</c:v>
                </c:pt>
                <c:pt idx="20384">
                  <c:v>5.6849667398000001</c:v>
                </c:pt>
                <c:pt idx="20385">
                  <c:v>5.9694997785700004</c:v>
                </c:pt>
                <c:pt idx="20386">
                  <c:v>5.9641533611100002</c:v>
                </c:pt>
                <c:pt idx="20387">
                  <c:v>5.9854795328400003</c:v>
                </c:pt>
                <c:pt idx="20388">
                  <c:v>5.6437708929400001</c:v>
                </c:pt>
                <c:pt idx="20389">
                  <c:v>5.6505317291299999</c:v>
                </c:pt>
                <c:pt idx="20390">
                  <c:v>5.8038095011799999</c:v>
                </c:pt>
                <c:pt idx="20391">
                  <c:v>5.64147393986</c:v>
                </c:pt>
                <c:pt idx="20392">
                  <c:v>6.0266160451099999</c:v>
                </c:pt>
                <c:pt idx="20393">
                  <c:v>6.1715549332900004</c:v>
                </c:pt>
                <c:pt idx="20394">
                  <c:v>6.0341189122600003</c:v>
                </c:pt>
                <c:pt idx="20395">
                  <c:v>6.0966500774399996</c:v>
                </c:pt>
                <c:pt idx="20396">
                  <c:v>5.7160023766799997</c:v>
                </c:pt>
                <c:pt idx="20397">
                  <c:v>5.9336339066599999</c:v>
                </c:pt>
                <c:pt idx="20398">
                  <c:v>5.7495111769099996</c:v>
                </c:pt>
                <c:pt idx="20399">
                  <c:v>5.7586888350200001</c:v>
                </c:pt>
                <c:pt idx="20400">
                  <c:v>5.8411960834299999</c:v>
                </c:pt>
                <c:pt idx="20401">
                  <c:v>5.7876263896699998</c:v>
                </c:pt>
                <c:pt idx="20402">
                  <c:v>5.6735695533800001</c:v>
                </c:pt>
                <c:pt idx="20403">
                  <c:v>5.9675370974900002</c:v>
                </c:pt>
                <c:pt idx="20404">
                  <c:v>5.7005997558999999</c:v>
                </c:pt>
                <c:pt idx="20405">
                  <c:v>5.7947162315099998</c:v>
                </c:pt>
                <c:pt idx="20406">
                  <c:v>5.8212792783599996</c:v>
                </c:pt>
                <c:pt idx="20407">
                  <c:v>6.04835805989</c:v>
                </c:pt>
                <c:pt idx="20408">
                  <c:v>5.8711646973500002</c:v>
                </c:pt>
                <c:pt idx="20409">
                  <c:v>6.0614750619600004</c:v>
                </c:pt>
                <c:pt idx="20410">
                  <c:v>6.0975453121000003</c:v>
                </c:pt>
                <c:pt idx="20411">
                  <c:v>5.6464792841399998</c:v>
                </c:pt>
                <c:pt idx="20412">
                  <c:v>5.6538510797399999</c:v>
                </c:pt>
                <c:pt idx="20413">
                  <c:v>5.6682733179299998</c:v>
                </c:pt>
                <c:pt idx="20414">
                  <c:v>5.9888635263700003</c:v>
                </c:pt>
                <c:pt idx="20415">
                  <c:v>5.7424055347099996</c:v>
                </c:pt>
                <c:pt idx="20416">
                  <c:v>5.7008484380900004</c:v>
                </c:pt>
                <c:pt idx="20417">
                  <c:v>5.8262193841999999</c:v>
                </c:pt>
                <c:pt idx="20418">
                  <c:v>5.6812824576900001</c:v>
                </c:pt>
                <c:pt idx="20419">
                  <c:v>6.2478739497299998</c:v>
                </c:pt>
                <c:pt idx="20420">
                  <c:v>6.0514605018700003</c:v>
                </c:pt>
                <c:pt idx="20421">
                  <c:v>5.7728220020899998</c:v>
                </c:pt>
                <c:pt idx="20422">
                  <c:v>6.0439190654399999</c:v>
                </c:pt>
                <c:pt idx="20423">
                  <c:v>5.9536235444800001</c:v>
                </c:pt>
                <c:pt idx="20424">
                  <c:v>6.1392341511600002</c:v>
                </c:pt>
                <c:pt idx="20425">
                  <c:v>5.9500848124600001</c:v>
                </c:pt>
                <c:pt idx="20426">
                  <c:v>5.6579619453800003</c:v>
                </c:pt>
                <c:pt idx="20427">
                  <c:v>5.9872502253900004</c:v>
                </c:pt>
                <c:pt idx="20428">
                  <c:v>6.2647754706800001</c:v>
                </c:pt>
                <c:pt idx="20429">
                  <c:v>6.1021975786900002</c:v>
                </c:pt>
                <c:pt idx="20430">
                  <c:v>5.8938866361300004</c:v>
                </c:pt>
                <c:pt idx="20431">
                  <c:v>6.1023993115300001</c:v>
                </c:pt>
                <c:pt idx="20432">
                  <c:v>5.7147371225699999</c:v>
                </c:pt>
                <c:pt idx="20433">
                  <c:v>6.2016059872399998</c:v>
                </c:pt>
                <c:pt idx="20434">
                  <c:v>5.9202600534899998</c:v>
                </c:pt>
                <c:pt idx="20435">
                  <c:v>6.0040326518200002</c:v>
                </c:pt>
                <c:pt idx="20436">
                  <c:v>5.6773785739399996</c:v>
                </c:pt>
                <c:pt idx="20437">
                  <c:v>5.81747335781</c:v>
                </c:pt>
                <c:pt idx="20438">
                  <c:v>5.9854795328400003</c:v>
                </c:pt>
                <c:pt idx="20439">
                  <c:v>5.8707040726999997</c:v>
                </c:pt>
                <c:pt idx="20440">
                  <c:v>5.7728220020899998</c:v>
                </c:pt>
                <c:pt idx="20441">
                  <c:v>5.8663875684200004</c:v>
                </c:pt>
                <c:pt idx="20442">
                  <c:v>5.7708884238899998</c:v>
                </c:pt>
                <c:pt idx="20443">
                  <c:v>6.3055810300799999</c:v>
                </c:pt>
                <c:pt idx="20444">
                  <c:v>5.9557048646500004</c:v>
                </c:pt>
                <c:pt idx="20445">
                  <c:v>6.0628596105900003</c:v>
                </c:pt>
                <c:pt idx="20446">
                  <c:v>5.9802224583500001</c:v>
                </c:pt>
                <c:pt idx="20447">
                  <c:v>6.2410250284100002</c:v>
                </c:pt>
                <c:pt idx="20448">
                  <c:v>5.8924723096899996</c:v>
                </c:pt>
                <c:pt idx="20449">
                  <c:v>5.8905068060500003</c:v>
                </c:pt>
                <c:pt idx="20450">
                  <c:v>6.2962778308000003</c:v>
                </c:pt>
                <c:pt idx="20451">
                  <c:v>5.8541280855000002</c:v>
                </c:pt>
                <c:pt idx="20452">
                  <c:v>6.2019302705200001</c:v>
                </c:pt>
                <c:pt idx="20453">
                  <c:v>5.9726623168900002</c:v>
                </c:pt>
                <c:pt idx="20454">
                  <c:v>5.7571047749700002</c:v>
                </c:pt>
                <c:pt idx="20455">
                  <c:v>5.9799286444800002</c:v>
                </c:pt>
                <c:pt idx="20456">
                  <c:v>5.6910052396199999</c:v>
                </c:pt>
                <c:pt idx="20457">
                  <c:v>5.9641533611100002</c:v>
                </c:pt>
                <c:pt idx="20458">
                  <c:v>6.1356803528299997</c:v>
                </c:pt>
                <c:pt idx="20459">
                  <c:v>5.68384443291</c:v>
                </c:pt>
                <c:pt idx="20460">
                  <c:v>5.6325724381400004</c:v>
                </c:pt>
                <c:pt idx="20461">
                  <c:v>5.7470427425999997</c:v>
                </c:pt>
                <c:pt idx="20462">
                  <c:v>6.2843651774299998</c:v>
                </c:pt>
                <c:pt idx="20463">
                  <c:v>6.0110175884799997</c:v>
                </c:pt>
                <c:pt idx="20464">
                  <c:v>5.7480862524400003</c:v>
                </c:pt>
                <c:pt idx="20465">
                  <c:v>5.6697334045499996</c:v>
                </c:pt>
                <c:pt idx="20466">
                  <c:v>5.8732903456600001</c:v>
                </c:pt>
                <c:pt idx="20467">
                  <c:v>6.0539443667399997</c:v>
                </c:pt>
                <c:pt idx="20468">
                  <c:v>5.6803027347099997</c:v>
                </c:pt>
                <c:pt idx="20469">
                  <c:v>6.0483482639400004</c:v>
                </c:pt>
                <c:pt idx="20470">
                  <c:v>6.1355893095900003</c:v>
                </c:pt>
                <c:pt idx="20471">
                  <c:v>5.8086381207500004</c:v>
                </c:pt>
                <c:pt idx="20472">
                  <c:v>5.7510252804500004</c:v>
                </c:pt>
                <c:pt idx="20473">
                  <c:v>5.9496604733899998</c:v>
                </c:pt>
                <c:pt idx="20474">
                  <c:v>6.0178947578499997</c:v>
                </c:pt>
                <c:pt idx="20475">
                  <c:v>6.2441951061000003</c:v>
                </c:pt>
                <c:pt idx="20476">
                  <c:v>5.8841424776600002</c:v>
                </c:pt>
                <c:pt idx="20477">
                  <c:v>5.93558324379</c:v>
                </c:pt>
                <c:pt idx="20478">
                  <c:v>5.6990662201099997</c:v>
                </c:pt>
                <c:pt idx="20479">
                  <c:v>5.9674445047600004</c:v>
                </c:pt>
                <c:pt idx="20480">
                  <c:v>5.6433013793700004</c:v>
                </c:pt>
                <c:pt idx="20481">
                  <c:v>6.1962017993099998</c:v>
                </c:pt>
                <c:pt idx="20482">
                  <c:v>5.6312019952099996</c:v>
                </c:pt>
                <c:pt idx="20483">
                  <c:v>5.7059088929300001</c:v>
                </c:pt>
                <c:pt idx="20484">
                  <c:v>6.2811223305999997</c:v>
                </c:pt>
                <c:pt idx="20485">
                  <c:v>6.0027545898300003</c:v>
                </c:pt>
                <c:pt idx="20486">
                  <c:v>6.2567824695300001</c:v>
                </c:pt>
                <c:pt idx="20487">
                  <c:v>5.8465715360399999</c:v>
                </c:pt>
                <c:pt idx="20488">
                  <c:v>6.0038178020900004</c:v>
                </c:pt>
                <c:pt idx="20489">
                  <c:v>5.9151554868299998</c:v>
                </c:pt>
                <c:pt idx="20490">
                  <c:v>5.8939539895599999</c:v>
                </c:pt>
                <c:pt idx="20491">
                  <c:v>6.0830436850199998</c:v>
                </c:pt>
                <c:pt idx="20492">
                  <c:v>5.8702150767000001</c:v>
                </c:pt>
                <c:pt idx="20493">
                  <c:v>6.2501524062999998</c:v>
                </c:pt>
                <c:pt idx="20494">
                  <c:v>6.1941079754199997</c:v>
                </c:pt>
                <c:pt idx="20495">
                  <c:v>5.9535972769000001</c:v>
                </c:pt>
                <c:pt idx="20496">
                  <c:v>6.2016059872399998</c:v>
                </c:pt>
                <c:pt idx="20497">
                  <c:v>5.6623491393699998</c:v>
                </c:pt>
                <c:pt idx="20498">
                  <c:v>5.9151554868299998</c:v>
                </c:pt>
                <c:pt idx="20499">
                  <c:v>5.71711895399</c:v>
                </c:pt>
                <c:pt idx="20500">
                  <c:v>5.9675370974900002</c:v>
                </c:pt>
                <c:pt idx="20501">
                  <c:v>5.7020594947600003</c:v>
                </c:pt>
                <c:pt idx="20502">
                  <c:v>5.6959038452800002</c:v>
                </c:pt>
                <c:pt idx="20503">
                  <c:v>6.2813914686599999</c:v>
                </c:pt>
                <c:pt idx="20504">
                  <c:v>5.6956333476400003</c:v>
                </c:pt>
                <c:pt idx="20505">
                  <c:v>5.7245047907300002</c:v>
                </c:pt>
                <c:pt idx="20506">
                  <c:v>5.8380059277400003</c:v>
                </c:pt>
                <c:pt idx="20507">
                  <c:v>6.0227352419000004</c:v>
                </c:pt>
                <c:pt idx="20508">
                  <c:v>6.1952115577300004</c:v>
                </c:pt>
                <c:pt idx="20509">
                  <c:v>5.8617726429800001</c:v>
                </c:pt>
                <c:pt idx="20510">
                  <c:v>6.0530251565200004</c:v>
                </c:pt>
                <c:pt idx="20511">
                  <c:v>5.8374921262399999</c:v>
                </c:pt>
                <c:pt idx="20512">
                  <c:v>6.1962091379700004</c:v>
                </c:pt>
                <c:pt idx="20513">
                  <c:v>5.7036165706400004</c:v>
                </c:pt>
                <c:pt idx="20514">
                  <c:v>5.8817140188900003</c:v>
                </c:pt>
                <c:pt idx="20515">
                  <c:v>5.8598228450800001</c:v>
                </c:pt>
                <c:pt idx="20516">
                  <c:v>6.08307507452</c:v>
                </c:pt>
                <c:pt idx="20517">
                  <c:v>6.2315542343499999</c:v>
                </c:pt>
                <c:pt idx="20518">
                  <c:v>5.7059088929300001</c:v>
                </c:pt>
                <c:pt idx="20519">
                  <c:v>5.8117926731200003</c:v>
                </c:pt>
                <c:pt idx="20520">
                  <c:v>5.9674445047600004</c:v>
                </c:pt>
                <c:pt idx="20521">
                  <c:v>5.8178312423999996</c:v>
                </c:pt>
                <c:pt idx="20522">
                  <c:v>5.9981080269499998</c:v>
                </c:pt>
                <c:pt idx="20523">
                  <c:v>5.8056908751599998</c:v>
                </c:pt>
                <c:pt idx="20524">
                  <c:v>5.7703275858699996</c:v>
                </c:pt>
                <c:pt idx="20525">
                  <c:v>6.2683639836399996</c:v>
                </c:pt>
                <c:pt idx="20526">
                  <c:v>5.9108286262299998</c:v>
                </c:pt>
                <c:pt idx="20527">
                  <c:v>6.1355893095900003</c:v>
                </c:pt>
                <c:pt idx="20528">
                  <c:v>6.1334573971199999</c:v>
                </c:pt>
                <c:pt idx="20529">
                  <c:v>5.6756646793399996</c:v>
                </c:pt>
                <c:pt idx="20530">
                  <c:v>5.6592456164799998</c:v>
                </c:pt>
                <c:pt idx="20531">
                  <c:v>5.7287356096400002</c:v>
                </c:pt>
                <c:pt idx="20532">
                  <c:v>5.8972384733799998</c:v>
                </c:pt>
                <c:pt idx="20533">
                  <c:v>5.6433013793700004</c:v>
                </c:pt>
                <c:pt idx="20534">
                  <c:v>6.0915683919200001</c:v>
                </c:pt>
                <c:pt idx="20535">
                  <c:v>5.7605633660400004</c:v>
                </c:pt>
                <c:pt idx="20536">
                  <c:v>6.1024560583599996</c:v>
                </c:pt>
                <c:pt idx="20537">
                  <c:v>5.91986075272</c:v>
                </c:pt>
                <c:pt idx="20538">
                  <c:v>5.9739510883999998</c:v>
                </c:pt>
                <c:pt idx="20539">
                  <c:v>5.7446469757200003</c:v>
                </c:pt>
                <c:pt idx="20540">
                  <c:v>5.6347524977000001</c:v>
                </c:pt>
                <c:pt idx="20541">
                  <c:v>5.99420016891</c:v>
                </c:pt>
                <c:pt idx="20542">
                  <c:v>5.7312847334299999</c:v>
                </c:pt>
                <c:pt idx="20543">
                  <c:v>5.9482449390700003</c:v>
                </c:pt>
                <c:pt idx="20544">
                  <c:v>5.892384066</c:v>
                </c:pt>
                <c:pt idx="20545">
                  <c:v>5.9675370974900002</c:v>
                </c:pt>
                <c:pt idx="20546">
                  <c:v>5.9366114232099996</c:v>
                </c:pt>
                <c:pt idx="20547">
                  <c:v>5.7563300261699997</c:v>
                </c:pt>
                <c:pt idx="20548">
                  <c:v>6.1509858782500002</c:v>
                </c:pt>
                <c:pt idx="20549">
                  <c:v>5.7472066568300004</c:v>
                </c:pt>
                <c:pt idx="20550">
                  <c:v>5.8744265239000004</c:v>
                </c:pt>
                <c:pt idx="20551">
                  <c:v>5.9274040120700002</c:v>
                </c:pt>
                <c:pt idx="20552">
                  <c:v>5.9592158917100004</c:v>
                </c:pt>
                <c:pt idx="20553">
                  <c:v>6.09938751333</c:v>
                </c:pt>
                <c:pt idx="20554">
                  <c:v>6.2610378432499996</c:v>
                </c:pt>
                <c:pt idx="20555">
                  <c:v>6.0304816145800002</c:v>
                </c:pt>
                <c:pt idx="20556">
                  <c:v>6.1936453676500003</c:v>
                </c:pt>
                <c:pt idx="20557">
                  <c:v>5.7364116618500001</c:v>
                </c:pt>
                <c:pt idx="20558">
                  <c:v>5.7766970461199998</c:v>
                </c:pt>
                <c:pt idx="20559">
                  <c:v>5.6235901577599998</c:v>
                </c:pt>
                <c:pt idx="20560">
                  <c:v>6.0712586483599997</c:v>
                </c:pt>
                <c:pt idx="20561">
                  <c:v>5.8700146669200004</c:v>
                </c:pt>
                <c:pt idx="20562">
                  <c:v>5.9975920650900001</c:v>
                </c:pt>
                <c:pt idx="20563">
                  <c:v>5.8591994010099997</c:v>
                </c:pt>
                <c:pt idx="20564">
                  <c:v>5.7887873267699996</c:v>
                </c:pt>
                <c:pt idx="20565">
                  <c:v>5.6705156565300001</c:v>
                </c:pt>
                <c:pt idx="20566">
                  <c:v>6.5497508958599999</c:v>
                </c:pt>
                <c:pt idx="20567">
                  <c:v>6.7239146324499997</c:v>
                </c:pt>
                <c:pt idx="20568">
                  <c:v>6.3157001181399997</c:v>
                </c:pt>
                <c:pt idx="20569">
                  <c:v>6.6632046918299999</c:v>
                </c:pt>
                <c:pt idx="20570">
                  <c:v>6.4656846781199997</c:v>
                </c:pt>
                <c:pt idx="20571">
                  <c:v>6.5629084713000001</c:v>
                </c:pt>
                <c:pt idx="20572">
                  <c:v>6.4421820402499996</c:v>
                </c:pt>
                <c:pt idx="20573">
                  <c:v>6.4300266085400004</c:v>
                </c:pt>
                <c:pt idx="20574">
                  <c:v>6.3766440267400002</c:v>
                </c:pt>
                <c:pt idx="20575">
                  <c:v>6.6768321139899998</c:v>
                </c:pt>
                <c:pt idx="20576">
                  <c:v>6.3889570646399996</c:v>
                </c:pt>
                <c:pt idx="20577">
                  <c:v>6.39065245948</c:v>
                </c:pt>
                <c:pt idx="20578">
                  <c:v>6.3360673198499997</c:v>
                </c:pt>
                <c:pt idx="20579">
                  <c:v>6.5239805885599997</c:v>
                </c:pt>
                <c:pt idx="20580">
                  <c:v>6.8681180706999996</c:v>
                </c:pt>
                <c:pt idx="20581">
                  <c:v>7.01689422902</c:v>
                </c:pt>
                <c:pt idx="20582">
                  <c:v>6.48519956138</c:v>
                </c:pt>
                <c:pt idx="20583">
                  <c:v>6.7661903494500004</c:v>
                </c:pt>
                <c:pt idx="20584">
                  <c:v>6.7092814486599996</c:v>
                </c:pt>
                <c:pt idx="20585">
                  <c:v>6.5982177803899997</c:v>
                </c:pt>
                <c:pt idx="20586">
                  <c:v>6.9387841571599997</c:v>
                </c:pt>
                <c:pt idx="20587">
                  <c:v>6.8852297347800002</c:v>
                </c:pt>
                <c:pt idx="20588">
                  <c:v>6.7802347042699997</c:v>
                </c:pt>
                <c:pt idx="20589">
                  <c:v>6.4515060273199998</c:v>
                </c:pt>
                <c:pt idx="20590">
                  <c:v>6.5341686363799996</c:v>
                </c:pt>
                <c:pt idx="20591">
                  <c:v>6.39882611122</c:v>
                </c:pt>
                <c:pt idx="20592">
                  <c:v>6.9451151832600004</c:v>
                </c:pt>
                <c:pt idx="20593">
                  <c:v>6.3450711037899996</c:v>
                </c:pt>
                <c:pt idx="20594">
                  <c:v>6.9525884612500004</c:v>
                </c:pt>
                <c:pt idx="20595">
                  <c:v>6.9149766081699999</c:v>
                </c:pt>
                <c:pt idx="20596">
                  <c:v>6.8722464041200002</c:v>
                </c:pt>
                <c:pt idx="20597">
                  <c:v>7.0662639287799998</c:v>
                </c:pt>
                <c:pt idx="20598">
                  <c:v>6.9473749087099996</c:v>
                </c:pt>
                <c:pt idx="20599">
                  <c:v>7.0135526755599997</c:v>
                </c:pt>
                <c:pt idx="20600">
                  <c:v>6.5467942400899997</c:v>
                </c:pt>
                <c:pt idx="20601">
                  <c:v>6.7348953063700003</c:v>
                </c:pt>
                <c:pt idx="20602">
                  <c:v>6.7339768913500002</c:v>
                </c:pt>
                <c:pt idx="20603">
                  <c:v>6.6163164554199998</c:v>
                </c:pt>
                <c:pt idx="20604">
                  <c:v>6.6845283552300003</c:v>
                </c:pt>
                <c:pt idx="20605">
                  <c:v>6.5577828731299999</c:v>
                </c:pt>
                <c:pt idx="20606">
                  <c:v>6.4331276450199999</c:v>
                </c:pt>
                <c:pt idx="20607">
                  <c:v>6.6912266871800004</c:v>
                </c:pt>
                <c:pt idx="20608">
                  <c:v>6.3262575020599998</c:v>
                </c:pt>
                <c:pt idx="20609">
                  <c:v>6.36376290833</c:v>
                </c:pt>
                <c:pt idx="20610">
                  <c:v>6.36376290833</c:v>
                </c:pt>
                <c:pt idx="20611">
                  <c:v>6.67780531911</c:v>
                </c:pt>
                <c:pt idx="20612">
                  <c:v>6.9576687892700004</c:v>
                </c:pt>
                <c:pt idx="20613">
                  <c:v>6.4370526677499997</c:v>
                </c:pt>
                <c:pt idx="20614">
                  <c:v>6.5018845671900003</c:v>
                </c:pt>
                <c:pt idx="20615">
                  <c:v>6.6632046918299999</c:v>
                </c:pt>
                <c:pt idx="20616">
                  <c:v>6.6777009776099998</c:v>
                </c:pt>
                <c:pt idx="20617">
                  <c:v>7.0240089818599998</c:v>
                </c:pt>
                <c:pt idx="20618">
                  <c:v>6.4348020800399999</c:v>
                </c:pt>
                <c:pt idx="20619">
                  <c:v>6.8861491411099998</c:v>
                </c:pt>
                <c:pt idx="20620">
                  <c:v>6.7679690736199998</c:v>
                </c:pt>
                <c:pt idx="20621">
                  <c:v>6.52261246654</c:v>
                </c:pt>
                <c:pt idx="20622">
                  <c:v>6.7235692141700003</c:v>
                </c:pt>
                <c:pt idx="20623">
                  <c:v>6.5498936382900004</c:v>
                </c:pt>
                <c:pt idx="20624">
                  <c:v>6.55663195139</c:v>
                </c:pt>
                <c:pt idx="20625">
                  <c:v>6.5772839833400001</c:v>
                </c:pt>
                <c:pt idx="20626">
                  <c:v>6.3386409626100004</c:v>
                </c:pt>
                <c:pt idx="20627">
                  <c:v>6.39947659075</c:v>
                </c:pt>
                <c:pt idx="20628">
                  <c:v>7.06108300034</c:v>
                </c:pt>
                <c:pt idx="20629">
                  <c:v>6.7430034512899999</c:v>
                </c:pt>
                <c:pt idx="20630">
                  <c:v>6.6244023318099998</c:v>
                </c:pt>
                <c:pt idx="20631">
                  <c:v>6.4179591723099998</c:v>
                </c:pt>
                <c:pt idx="20632">
                  <c:v>6.6206516249499998</c:v>
                </c:pt>
                <c:pt idx="20633">
                  <c:v>6.9900947101000002</c:v>
                </c:pt>
                <c:pt idx="20634">
                  <c:v>6.9881061392500001</c:v>
                </c:pt>
                <c:pt idx="20635">
                  <c:v>6.6206516249499998</c:v>
                </c:pt>
                <c:pt idx="20636">
                  <c:v>6.4397496031600001</c:v>
                </c:pt>
                <c:pt idx="20637">
                  <c:v>6.4764644176799999</c:v>
                </c:pt>
                <c:pt idx="20638">
                  <c:v>6.81045300214</c:v>
                </c:pt>
                <c:pt idx="20639">
                  <c:v>6.6735944491300003</c:v>
                </c:pt>
                <c:pt idx="20640">
                  <c:v>6.8253742213099997</c:v>
                </c:pt>
                <c:pt idx="20641">
                  <c:v>6.6491780817399997</c:v>
                </c:pt>
                <c:pt idx="20642">
                  <c:v>7.0637020893700004</c:v>
                </c:pt>
                <c:pt idx="20643">
                  <c:v>7.0548512998900001</c:v>
                </c:pt>
                <c:pt idx="20644">
                  <c:v>6.8471055352099999</c:v>
                </c:pt>
                <c:pt idx="20645">
                  <c:v>7.00747806608</c:v>
                </c:pt>
                <c:pt idx="20646">
                  <c:v>6.6828753820199998</c:v>
                </c:pt>
                <c:pt idx="20647">
                  <c:v>6.6781379050699998</c:v>
                </c:pt>
                <c:pt idx="20648">
                  <c:v>6.6572548778299998</c:v>
                </c:pt>
                <c:pt idx="20649">
                  <c:v>6.8681180706999996</c:v>
                </c:pt>
                <c:pt idx="20650">
                  <c:v>6.4879281151699999</c:v>
                </c:pt>
                <c:pt idx="20651">
                  <c:v>6.6768321139899998</c:v>
                </c:pt>
                <c:pt idx="20652">
                  <c:v>7.06210862975</c:v>
                </c:pt>
                <c:pt idx="20653">
                  <c:v>6.9448239376499998</c:v>
                </c:pt>
                <c:pt idx="20654">
                  <c:v>6.3642637714100001</c:v>
                </c:pt>
                <c:pt idx="20655">
                  <c:v>7.0126682896999997</c:v>
                </c:pt>
                <c:pt idx="20656">
                  <c:v>6.3465618897500002</c:v>
                </c:pt>
                <c:pt idx="20657">
                  <c:v>6.7092814486599996</c:v>
                </c:pt>
                <c:pt idx="20658">
                  <c:v>6.9880918735500002</c:v>
                </c:pt>
                <c:pt idx="20659">
                  <c:v>6.9046007198900003</c:v>
                </c:pt>
                <c:pt idx="20660">
                  <c:v>6.6105261026799997</c:v>
                </c:pt>
                <c:pt idx="20661">
                  <c:v>6.5930104293199996</c:v>
                </c:pt>
                <c:pt idx="20662">
                  <c:v>6.5137891461499997</c:v>
                </c:pt>
                <c:pt idx="20663">
                  <c:v>6.38097516883</c:v>
                </c:pt>
                <c:pt idx="20664">
                  <c:v>7.0255278297199997</c:v>
                </c:pt>
                <c:pt idx="20665">
                  <c:v>6.6409325000699999</c:v>
                </c:pt>
                <c:pt idx="20666">
                  <c:v>6.4869161454900004</c:v>
                </c:pt>
                <c:pt idx="20667">
                  <c:v>6.71071745241</c:v>
                </c:pt>
                <c:pt idx="20668">
                  <c:v>6.7339768913500002</c:v>
                </c:pt>
                <c:pt idx="20669">
                  <c:v>6.9881061392500001</c:v>
                </c:pt>
                <c:pt idx="20670">
                  <c:v>6.9621258700900004</c:v>
                </c:pt>
                <c:pt idx="20671">
                  <c:v>6.3689049065300001</c:v>
                </c:pt>
                <c:pt idx="20672">
                  <c:v>6.4532951197999999</c:v>
                </c:pt>
                <c:pt idx="20673">
                  <c:v>7.0309846622099998</c:v>
                </c:pt>
                <c:pt idx="20674">
                  <c:v>6.7018676622599997</c:v>
                </c:pt>
                <c:pt idx="20675">
                  <c:v>6.8471055352099999</c:v>
                </c:pt>
                <c:pt idx="20676">
                  <c:v>6.4038750332900003</c:v>
                </c:pt>
                <c:pt idx="20677">
                  <c:v>6.9666205038199998</c:v>
                </c:pt>
                <c:pt idx="20678">
                  <c:v>6.6180770736600003</c:v>
                </c:pt>
                <c:pt idx="20679">
                  <c:v>6.84193541416</c:v>
                </c:pt>
                <c:pt idx="20680">
                  <c:v>6.4255341021100003</c:v>
                </c:pt>
                <c:pt idx="20681">
                  <c:v>6.9035623455700001</c:v>
                </c:pt>
                <c:pt idx="20682">
                  <c:v>6.71496876433</c:v>
                </c:pt>
                <c:pt idx="20683">
                  <c:v>6.3157001181399997</c:v>
                </c:pt>
                <c:pt idx="20684">
                  <c:v>6.3487028613999996</c:v>
                </c:pt>
                <c:pt idx="20685">
                  <c:v>6.4038750332900003</c:v>
                </c:pt>
                <c:pt idx="20686">
                  <c:v>6.503173468</c:v>
                </c:pt>
                <c:pt idx="20687">
                  <c:v>6.8161341733</c:v>
                </c:pt>
                <c:pt idx="20688">
                  <c:v>6.7067977431300001</c:v>
                </c:pt>
                <c:pt idx="20689">
                  <c:v>6.9746597564800004</c:v>
                </c:pt>
                <c:pt idx="20690">
                  <c:v>6.503173468</c:v>
                </c:pt>
                <c:pt idx="20691">
                  <c:v>6.5594177175099997</c:v>
                </c:pt>
                <c:pt idx="20692">
                  <c:v>6.5624735810299999</c:v>
                </c:pt>
                <c:pt idx="20693">
                  <c:v>6.3556505908699998</c:v>
                </c:pt>
                <c:pt idx="20694">
                  <c:v>6.9107788515999999</c:v>
                </c:pt>
                <c:pt idx="20695">
                  <c:v>6.38352308233</c:v>
                </c:pt>
                <c:pt idx="20696">
                  <c:v>6.3386409626100004</c:v>
                </c:pt>
                <c:pt idx="20697">
                  <c:v>6.4604253354000001</c:v>
                </c:pt>
                <c:pt idx="20698">
                  <c:v>6.4837329808700002</c:v>
                </c:pt>
                <c:pt idx="20699">
                  <c:v>6.5089055489099996</c:v>
                </c:pt>
                <c:pt idx="20700">
                  <c:v>6.8664532114199996</c:v>
                </c:pt>
                <c:pt idx="20701">
                  <c:v>6.4599349549899996</c:v>
                </c:pt>
                <c:pt idx="20702">
                  <c:v>6.5467942400899997</c:v>
                </c:pt>
                <c:pt idx="20703">
                  <c:v>6.3297292762400001</c:v>
                </c:pt>
                <c:pt idx="20704">
                  <c:v>6.3921683913500003</c:v>
                </c:pt>
                <c:pt idx="20705">
                  <c:v>6.7802347042699997</c:v>
                </c:pt>
                <c:pt idx="20706">
                  <c:v>6.9870742440800004</c:v>
                </c:pt>
                <c:pt idx="20707">
                  <c:v>6.39319724953</c:v>
                </c:pt>
                <c:pt idx="20708">
                  <c:v>7.03517793395</c:v>
                </c:pt>
                <c:pt idx="20709">
                  <c:v>7.02993608413</c:v>
                </c:pt>
                <c:pt idx="20710">
                  <c:v>6.6505908276100003</c:v>
                </c:pt>
                <c:pt idx="20711">
                  <c:v>7.0425209038499998</c:v>
                </c:pt>
                <c:pt idx="20712">
                  <c:v>7.0135526755599997</c:v>
                </c:pt>
                <c:pt idx="20713">
                  <c:v>6.6467016331400002</c:v>
                </c:pt>
                <c:pt idx="20714">
                  <c:v>6.6476902831400002</c:v>
                </c:pt>
                <c:pt idx="20715">
                  <c:v>6.3323082057300004</c:v>
                </c:pt>
                <c:pt idx="20716">
                  <c:v>6.6858361198900003</c:v>
                </c:pt>
                <c:pt idx="20717">
                  <c:v>6.7392476810100002</c:v>
                </c:pt>
                <c:pt idx="20718">
                  <c:v>6.3465618897500002</c:v>
                </c:pt>
                <c:pt idx="20719">
                  <c:v>6.5503720162699999</c:v>
                </c:pt>
                <c:pt idx="20720">
                  <c:v>6.3384285518999999</c:v>
                </c:pt>
                <c:pt idx="20721">
                  <c:v>6.9767648841599996</c:v>
                </c:pt>
                <c:pt idx="20722">
                  <c:v>6.4869161454900004</c:v>
                </c:pt>
                <c:pt idx="20723">
                  <c:v>6.98117257995</c:v>
                </c:pt>
                <c:pt idx="20724">
                  <c:v>6.71496876433</c:v>
                </c:pt>
                <c:pt idx="20725">
                  <c:v>6.8069326380100001</c:v>
                </c:pt>
                <c:pt idx="20726">
                  <c:v>6.6632046918299999</c:v>
                </c:pt>
                <c:pt idx="20727">
                  <c:v>7.0605401738299998</c:v>
                </c:pt>
                <c:pt idx="20728">
                  <c:v>6.8272819329000001</c:v>
                </c:pt>
                <c:pt idx="20729">
                  <c:v>6.48519956138</c:v>
                </c:pt>
                <c:pt idx="20730">
                  <c:v>7.0663722869400001</c:v>
                </c:pt>
                <c:pt idx="20731">
                  <c:v>6.59579078333</c:v>
                </c:pt>
                <c:pt idx="20732">
                  <c:v>6.5966421405400002</c:v>
                </c:pt>
                <c:pt idx="20733">
                  <c:v>6.5776963657799996</c:v>
                </c:pt>
                <c:pt idx="20734">
                  <c:v>6.6124190820099997</c:v>
                </c:pt>
                <c:pt idx="20735">
                  <c:v>6.37809110303</c:v>
                </c:pt>
                <c:pt idx="20736">
                  <c:v>6.5686055898999998</c:v>
                </c:pt>
                <c:pt idx="20737">
                  <c:v>6.4321334723300003</c:v>
                </c:pt>
                <c:pt idx="20738">
                  <c:v>6.4414384957699999</c:v>
                </c:pt>
                <c:pt idx="20739">
                  <c:v>7.0158172934699996</c:v>
                </c:pt>
                <c:pt idx="20740">
                  <c:v>6.6124190820099997</c:v>
                </c:pt>
                <c:pt idx="20741">
                  <c:v>6.7909379991799996</c:v>
                </c:pt>
                <c:pt idx="20742">
                  <c:v>6.7920437053800002</c:v>
                </c:pt>
                <c:pt idx="20743">
                  <c:v>6.8074420563200002</c:v>
                </c:pt>
                <c:pt idx="20744">
                  <c:v>6.9328484775200003</c:v>
                </c:pt>
                <c:pt idx="20745">
                  <c:v>7.0357172928000002</c:v>
                </c:pt>
                <c:pt idx="20746">
                  <c:v>6.6489997248800004</c:v>
                </c:pt>
                <c:pt idx="20747">
                  <c:v>6.7079078825299998</c:v>
                </c:pt>
                <c:pt idx="20748">
                  <c:v>6.8722464041200002</c:v>
                </c:pt>
                <c:pt idx="20749">
                  <c:v>6.6263238230999999</c:v>
                </c:pt>
                <c:pt idx="20750">
                  <c:v>6.7796600442999999</c:v>
                </c:pt>
                <c:pt idx="20751">
                  <c:v>6.9082063760599999</c:v>
                </c:pt>
                <c:pt idx="20752">
                  <c:v>6.3461199495900003</c:v>
                </c:pt>
                <c:pt idx="20753">
                  <c:v>7.0570392660000003</c:v>
                </c:pt>
                <c:pt idx="20754">
                  <c:v>7.0441361911499998</c:v>
                </c:pt>
                <c:pt idx="20755">
                  <c:v>6.6578866950200002</c:v>
                </c:pt>
                <c:pt idx="20756">
                  <c:v>6.8253742213099997</c:v>
                </c:pt>
                <c:pt idx="20757">
                  <c:v>6.7084721401999996</c:v>
                </c:pt>
                <c:pt idx="20758">
                  <c:v>6.4726073743599999</c:v>
                </c:pt>
                <c:pt idx="20759">
                  <c:v>6.8896876111700003</c:v>
                </c:pt>
                <c:pt idx="20760">
                  <c:v>6.3323082057300004</c:v>
                </c:pt>
                <c:pt idx="20761">
                  <c:v>7.0240089818599998</c:v>
                </c:pt>
                <c:pt idx="20762">
                  <c:v>6.3720877791200001</c:v>
                </c:pt>
                <c:pt idx="20763">
                  <c:v>6.6858361198900003</c:v>
                </c:pt>
                <c:pt idx="20764">
                  <c:v>6.6442454426199999</c:v>
                </c:pt>
                <c:pt idx="20765">
                  <c:v>6.4869161454900004</c:v>
                </c:pt>
                <c:pt idx="20766">
                  <c:v>6.6467016331400002</c:v>
                </c:pt>
                <c:pt idx="20767">
                  <c:v>6.4168919024799997</c:v>
                </c:pt>
                <c:pt idx="20768">
                  <c:v>6.3461199495900003</c:v>
                </c:pt>
                <c:pt idx="20769">
                  <c:v>6.6566924258400002</c:v>
                </c:pt>
                <c:pt idx="20770">
                  <c:v>6.4168225315700003</c:v>
                </c:pt>
                <c:pt idx="20771">
                  <c:v>6.6644158505500002</c:v>
                </c:pt>
                <c:pt idx="20772">
                  <c:v>6.3302104578799998</c:v>
                </c:pt>
                <c:pt idx="20773">
                  <c:v>6.7166716847699997</c:v>
                </c:pt>
                <c:pt idx="20774">
                  <c:v>6.4681497284300002</c:v>
                </c:pt>
                <c:pt idx="20775">
                  <c:v>6.6852612341600004</c:v>
                </c:pt>
                <c:pt idx="20776">
                  <c:v>7.0562101875999996</c:v>
                </c:pt>
                <c:pt idx="20777">
                  <c:v>6.7385923101199996</c:v>
                </c:pt>
                <c:pt idx="20778">
                  <c:v>6.6489997248800004</c:v>
                </c:pt>
                <c:pt idx="20779">
                  <c:v>6.6668181340199997</c:v>
                </c:pt>
                <c:pt idx="20780">
                  <c:v>6.3297292762400001</c:v>
                </c:pt>
                <c:pt idx="20781">
                  <c:v>6.5244290211599996</c:v>
                </c:pt>
                <c:pt idx="20782">
                  <c:v>6.7464301133299998</c:v>
                </c:pt>
                <c:pt idx="20783">
                  <c:v>6.9046007198900003</c:v>
                </c:pt>
                <c:pt idx="20784">
                  <c:v>6.8533599755900001</c:v>
                </c:pt>
                <c:pt idx="20785">
                  <c:v>6.6476902831400002</c:v>
                </c:pt>
                <c:pt idx="20786">
                  <c:v>6.9818409736599998</c:v>
                </c:pt>
                <c:pt idx="20787">
                  <c:v>7.0343656907099996</c:v>
                </c:pt>
                <c:pt idx="20788">
                  <c:v>6.88202773069</c:v>
                </c:pt>
                <c:pt idx="20789">
                  <c:v>6.6022228257100002</c:v>
                </c:pt>
                <c:pt idx="20790">
                  <c:v>6.6566924258400002</c:v>
                </c:pt>
                <c:pt idx="20791">
                  <c:v>6.83996681068</c:v>
                </c:pt>
                <c:pt idx="20792">
                  <c:v>6.4222032068399999</c:v>
                </c:pt>
                <c:pt idx="20793">
                  <c:v>6.60887582366</c:v>
                </c:pt>
                <c:pt idx="20794">
                  <c:v>6.5901815807800004</c:v>
                </c:pt>
                <c:pt idx="20795">
                  <c:v>6.5038178753500002</c:v>
                </c:pt>
                <c:pt idx="20796">
                  <c:v>6.3555198283900003</c:v>
                </c:pt>
                <c:pt idx="20797">
                  <c:v>6.3412263317999997</c:v>
                </c:pt>
                <c:pt idx="20798">
                  <c:v>6.3902417904000002</c:v>
                </c:pt>
                <c:pt idx="20799">
                  <c:v>6.9861921256199997</c:v>
                </c:pt>
                <c:pt idx="20800">
                  <c:v>6.7078819253999997</c:v>
                </c:pt>
                <c:pt idx="20801">
                  <c:v>7.0548512998900001</c:v>
                </c:pt>
                <c:pt idx="20802">
                  <c:v>7.0709927353799999</c:v>
                </c:pt>
                <c:pt idx="20803">
                  <c:v>6.3348784449300002</c:v>
                </c:pt>
                <c:pt idx="20804">
                  <c:v>6.9507977786800001</c:v>
                </c:pt>
                <c:pt idx="20805">
                  <c:v>6.88202773069</c:v>
                </c:pt>
                <c:pt idx="20806">
                  <c:v>6.7861354195299999</c:v>
                </c:pt>
                <c:pt idx="20807">
                  <c:v>6.7785438826200002</c:v>
                </c:pt>
                <c:pt idx="20808">
                  <c:v>6.6192390491099999</c:v>
                </c:pt>
                <c:pt idx="20809">
                  <c:v>6.8075695652399997</c:v>
                </c:pt>
                <c:pt idx="20810">
                  <c:v>7.0317331156499998</c:v>
                </c:pt>
                <c:pt idx="20811">
                  <c:v>7.0717451869900003</c:v>
                </c:pt>
                <c:pt idx="20812">
                  <c:v>7.0617526470099996</c:v>
                </c:pt>
                <c:pt idx="20813">
                  <c:v>6.4869858872200004</c:v>
                </c:pt>
                <c:pt idx="20814">
                  <c:v>6.3323082057300004</c:v>
                </c:pt>
                <c:pt idx="20815">
                  <c:v>6.8127384173500003</c:v>
                </c:pt>
                <c:pt idx="20816">
                  <c:v>6.9819959613</c:v>
                </c:pt>
                <c:pt idx="20817">
                  <c:v>6.9151105709099996</c:v>
                </c:pt>
                <c:pt idx="20818">
                  <c:v>6.5388025603499997</c:v>
                </c:pt>
                <c:pt idx="20819">
                  <c:v>6.6828753820199998</c:v>
                </c:pt>
                <c:pt idx="20820">
                  <c:v>6.9598321634999998</c:v>
                </c:pt>
                <c:pt idx="20821">
                  <c:v>6.5375139009599996</c:v>
                </c:pt>
                <c:pt idx="20822">
                  <c:v>7.0741852651799997</c:v>
                </c:pt>
                <c:pt idx="20823">
                  <c:v>6.9296710275100004</c:v>
                </c:pt>
                <c:pt idx="20824">
                  <c:v>6.9045861124299996</c:v>
                </c:pt>
                <c:pt idx="20825">
                  <c:v>6.6105261026799997</c:v>
                </c:pt>
                <c:pt idx="20826">
                  <c:v>6.8083691687199996</c:v>
                </c:pt>
                <c:pt idx="20827">
                  <c:v>6.6231759528899996</c:v>
                </c:pt>
                <c:pt idx="20828">
                  <c:v>6.4532951197999999</c:v>
                </c:pt>
                <c:pt idx="20829">
                  <c:v>6.9880918735500002</c:v>
                </c:pt>
                <c:pt idx="20830">
                  <c:v>6.6666247673500001</c:v>
                </c:pt>
                <c:pt idx="20831">
                  <c:v>6.4677059159899999</c:v>
                </c:pt>
                <c:pt idx="20832">
                  <c:v>6.7419102080100002</c:v>
                </c:pt>
                <c:pt idx="20833">
                  <c:v>6.3534219221899999</c:v>
                </c:pt>
                <c:pt idx="20834">
                  <c:v>6.6302918157499997</c:v>
                </c:pt>
                <c:pt idx="20835">
                  <c:v>6.3886089074600001</c:v>
                </c:pt>
                <c:pt idx="20836">
                  <c:v>6.7324423358700001</c:v>
                </c:pt>
                <c:pt idx="20837">
                  <c:v>6.3523083061600003</c:v>
                </c:pt>
                <c:pt idx="20838">
                  <c:v>6.5513689932999997</c:v>
                </c:pt>
                <c:pt idx="20839">
                  <c:v>6.3440930946299998</c:v>
                </c:pt>
                <c:pt idx="20840">
                  <c:v>6.6230933638399998</c:v>
                </c:pt>
                <c:pt idx="20841">
                  <c:v>6.5819590110900004</c:v>
                </c:pt>
                <c:pt idx="20842">
                  <c:v>6.8161341733</c:v>
                </c:pt>
                <c:pt idx="20843">
                  <c:v>6.6870785540100002</c:v>
                </c:pt>
                <c:pt idx="20844">
                  <c:v>6.3944908216599998</c:v>
                </c:pt>
                <c:pt idx="20845">
                  <c:v>6.7755190603099997</c:v>
                </c:pt>
                <c:pt idx="20846">
                  <c:v>6.6101895401400004</c:v>
                </c:pt>
                <c:pt idx="20847">
                  <c:v>6.33820499566</c:v>
                </c:pt>
                <c:pt idx="20848">
                  <c:v>6.6302918157499997</c:v>
                </c:pt>
                <c:pt idx="20849">
                  <c:v>6.3592460758499998</c:v>
                </c:pt>
                <c:pt idx="20850">
                  <c:v>6.37619516086</c:v>
                </c:pt>
                <c:pt idx="20851">
                  <c:v>6.7822539317799997</c:v>
                </c:pt>
                <c:pt idx="20852">
                  <c:v>6.3356896466099997</c:v>
                </c:pt>
                <c:pt idx="20853">
                  <c:v>7.0570392660000003</c:v>
                </c:pt>
                <c:pt idx="20854">
                  <c:v>6.5923278904</c:v>
                </c:pt>
                <c:pt idx="20855">
                  <c:v>6.8481568571600002</c:v>
                </c:pt>
                <c:pt idx="20856">
                  <c:v>6.5459741894799999</c:v>
                </c:pt>
                <c:pt idx="20857">
                  <c:v>6.9149766081699999</c:v>
                </c:pt>
                <c:pt idx="20858">
                  <c:v>6.3421954719700002</c:v>
                </c:pt>
                <c:pt idx="20859">
                  <c:v>6.9259930914099996</c:v>
                </c:pt>
                <c:pt idx="20860">
                  <c:v>6.3581008834799997</c:v>
                </c:pt>
                <c:pt idx="20861">
                  <c:v>6.4330025907000001</c:v>
                </c:pt>
                <c:pt idx="20862">
                  <c:v>6.3834166039099998</c:v>
                </c:pt>
                <c:pt idx="20863">
                  <c:v>6.5188425708700004</c:v>
                </c:pt>
                <c:pt idx="20864">
                  <c:v>6.3412263317999997</c:v>
                </c:pt>
                <c:pt idx="20865">
                  <c:v>6.9996173965599997</c:v>
                </c:pt>
                <c:pt idx="20866">
                  <c:v>6.5753222613400002</c:v>
                </c:pt>
                <c:pt idx="20867">
                  <c:v>6.5611146091799997</c:v>
                </c:pt>
                <c:pt idx="20868">
                  <c:v>6.4837329808700002</c:v>
                </c:pt>
                <c:pt idx="20869">
                  <c:v>7.0362009280400004</c:v>
                </c:pt>
                <c:pt idx="20870">
                  <c:v>6.6286834841899998</c:v>
                </c:pt>
                <c:pt idx="20871">
                  <c:v>6.3718553596399996</c:v>
                </c:pt>
                <c:pt idx="20872">
                  <c:v>6.4137675912600001</c:v>
                </c:pt>
                <c:pt idx="20873">
                  <c:v>6.8447505093299998</c:v>
                </c:pt>
                <c:pt idx="20874">
                  <c:v>6.6578866950200002</c:v>
                </c:pt>
                <c:pt idx="20875">
                  <c:v>6.5009568791000003</c:v>
                </c:pt>
                <c:pt idx="20876">
                  <c:v>6.4223863880399996</c:v>
                </c:pt>
                <c:pt idx="20877">
                  <c:v>6.5382574986700002</c:v>
                </c:pt>
                <c:pt idx="20878">
                  <c:v>6.5138333246300002</c:v>
                </c:pt>
                <c:pt idx="20879">
                  <c:v>6.3104141667900002</c:v>
                </c:pt>
                <c:pt idx="20880">
                  <c:v>7.0538159669800002</c:v>
                </c:pt>
                <c:pt idx="20881">
                  <c:v>6.6500875769099999</c:v>
                </c:pt>
                <c:pt idx="20882">
                  <c:v>6.3569534319400001</c:v>
                </c:pt>
                <c:pt idx="20883">
                  <c:v>6.5426584925100002</c:v>
                </c:pt>
                <c:pt idx="20884">
                  <c:v>6.9602355876899997</c:v>
                </c:pt>
                <c:pt idx="20885">
                  <c:v>6.4465733595300003</c:v>
                </c:pt>
                <c:pt idx="20886">
                  <c:v>6.6475141833500002</c:v>
                </c:pt>
                <c:pt idx="20887">
                  <c:v>6.3866716349799999</c:v>
                </c:pt>
                <c:pt idx="20888">
                  <c:v>7.0319638106199998</c:v>
                </c:pt>
                <c:pt idx="20889">
                  <c:v>6.9731462990799997</c:v>
                </c:pt>
                <c:pt idx="20890">
                  <c:v>6.4080943594299997</c:v>
                </c:pt>
                <c:pt idx="20891">
                  <c:v>7.0452489923600004</c:v>
                </c:pt>
                <c:pt idx="20892">
                  <c:v>6.8715374270299998</c:v>
                </c:pt>
                <c:pt idx="20893">
                  <c:v>6.4831325067599996</c:v>
                </c:pt>
                <c:pt idx="20894">
                  <c:v>6.7661903494500004</c:v>
                </c:pt>
                <c:pt idx="20895">
                  <c:v>6.4322111682800003</c:v>
                </c:pt>
                <c:pt idx="20896">
                  <c:v>6.8149681068300003</c:v>
                </c:pt>
                <c:pt idx="20897">
                  <c:v>6.4421365324800002</c:v>
                </c:pt>
                <c:pt idx="20898">
                  <c:v>6.6466345500399999</c:v>
                </c:pt>
                <c:pt idx="20899">
                  <c:v>6.6629623391599999</c:v>
                </c:pt>
                <c:pt idx="20900">
                  <c:v>6.7609582142700004</c:v>
                </c:pt>
                <c:pt idx="20901">
                  <c:v>6.71071745241</c:v>
                </c:pt>
                <c:pt idx="20902">
                  <c:v>6.5546397891600003</c:v>
                </c:pt>
                <c:pt idx="20903">
                  <c:v>6.43387522023</c:v>
                </c:pt>
                <c:pt idx="20904">
                  <c:v>6.6206516249499998</c:v>
                </c:pt>
                <c:pt idx="20905">
                  <c:v>6.4987695819100004</c:v>
                </c:pt>
                <c:pt idx="20906">
                  <c:v>6.3302432925399996</c:v>
                </c:pt>
                <c:pt idx="20907">
                  <c:v>6.92110694523</c:v>
                </c:pt>
                <c:pt idx="20908">
                  <c:v>6.6236556321100002</c:v>
                </c:pt>
                <c:pt idx="20909">
                  <c:v>6.9896272567900004</c:v>
                </c:pt>
                <c:pt idx="20910">
                  <c:v>6.5776963657799996</c:v>
                </c:pt>
                <c:pt idx="20911">
                  <c:v>6.5612983058600003</c:v>
                </c:pt>
                <c:pt idx="20912">
                  <c:v>6.3400825600199999</c:v>
                </c:pt>
                <c:pt idx="20913">
                  <c:v>7.00747806608</c:v>
                </c:pt>
                <c:pt idx="20914">
                  <c:v>6.5611146091799997</c:v>
                </c:pt>
                <c:pt idx="20915">
                  <c:v>6.7909379991799996</c:v>
                </c:pt>
                <c:pt idx="20916">
                  <c:v>6.6328030837199998</c:v>
                </c:pt>
                <c:pt idx="20917">
                  <c:v>6.7840952732000002</c:v>
                </c:pt>
                <c:pt idx="20918">
                  <c:v>6.9510365733899997</c:v>
                </c:pt>
                <c:pt idx="20919">
                  <c:v>6.8280735128999996</c:v>
                </c:pt>
                <c:pt idx="20920">
                  <c:v>6.40433564823</c:v>
                </c:pt>
                <c:pt idx="20921">
                  <c:v>6.5009568791000003</c:v>
                </c:pt>
                <c:pt idx="20922">
                  <c:v>6.93816744011</c:v>
                </c:pt>
                <c:pt idx="20923">
                  <c:v>6.5089055489099996</c:v>
                </c:pt>
                <c:pt idx="20924">
                  <c:v>6.7081472772800002</c:v>
                </c:pt>
                <c:pt idx="20925">
                  <c:v>6.3323082057300004</c:v>
                </c:pt>
                <c:pt idx="20926">
                  <c:v>6.4502482093299998</c:v>
                </c:pt>
                <c:pt idx="20927">
                  <c:v>6.8280735128999996</c:v>
                </c:pt>
                <c:pt idx="20928">
                  <c:v>6.4599349549899996</c:v>
                </c:pt>
                <c:pt idx="20929">
                  <c:v>6.4235550450799996</c:v>
                </c:pt>
                <c:pt idx="20930">
                  <c:v>6.5968507773800003</c:v>
                </c:pt>
                <c:pt idx="20931">
                  <c:v>6.5230396234299999</c:v>
                </c:pt>
                <c:pt idx="20932">
                  <c:v>6.7235692141700003</c:v>
                </c:pt>
                <c:pt idx="20933">
                  <c:v>6.6513718447999999</c:v>
                </c:pt>
                <c:pt idx="20934">
                  <c:v>6.50481694545</c:v>
                </c:pt>
                <c:pt idx="20935">
                  <c:v>6.8602169565500004</c:v>
                </c:pt>
                <c:pt idx="20936">
                  <c:v>6.38352308233</c:v>
                </c:pt>
                <c:pt idx="20937">
                  <c:v>6.9889915335800001</c:v>
                </c:pt>
                <c:pt idx="20938">
                  <c:v>6.6206516249499998</c:v>
                </c:pt>
                <c:pt idx="20939">
                  <c:v>6.7180046558499997</c:v>
                </c:pt>
                <c:pt idx="20940">
                  <c:v>6.5375139009599996</c:v>
                </c:pt>
                <c:pt idx="20941">
                  <c:v>6.3525383238800002</c:v>
                </c:pt>
                <c:pt idx="20942">
                  <c:v>6.9387841571599997</c:v>
                </c:pt>
                <c:pt idx="20943">
                  <c:v>7.0441529006200003</c:v>
                </c:pt>
                <c:pt idx="20944">
                  <c:v>7.0611560682899999</c:v>
                </c:pt>
                <c:pt idx="20945">
                  <c:v>6.7909379991799996</c:v>
                </c:pt>
                <c:pt idx="20946">
                  <c:v>6.4321948232299997</c:v>
                </c:pt>
                <c:pt idx="20947">
                  <c:v>7.0741852651799997</c:v>
                </c:pt>
                <c:pt idx="20948">
                  <c:v>6.3563924718399996</c:v>
                </c:pt>
                <c:pt idx="20949">
                  <c:v>7.0072413193500003</c:v>
                </c:pt>
                <c:pt idx="20950">
                  <c:v>6.7344946231099998</c:v>
                </c:pt>
                <c:pt idx="20951">
                  <c:v>7.01689422902</c:v>
                </c:pt>
                <c:pt idx="20952">
                  <c:v>6.54926353903</c:v>
                </c:pt>
                <c:pt idx="20953">
                  <c:v>6.60887582366</c:v>
                </c:pt>
                <c:pt idx="20954">
                  <c:v>6.3995349660400001</c:v>
                </c:pt>
                <c:pt idx="20955">
                  <c:v>6.7819729777899997</c:v>
                </c:pt>
                <c:pt idx="20956">
                  <c:v>6.3653000311000003</c:v>
                </c:pt>
                <c:pt idx="20957">
                  <c:v>6.3700548616499999</c:v>
                </c:pt>
                <c:pt idx="20958">
                  <c:v>6.3189660076100003</c:v>
                </c:pt>
                <c:pt idx="20959">
                  <c:v>6.5445963866400003</c:v>
                </c:pt>
                <c:pt idx="20960">
                  <c:v>6.8190515566099998</c:v>
                </c:pt>
                <c:pt idx="20961">
                  <c:v>6.8257735336699996</c:v>
                </c:pt>
                <c:pt idx="20962">
                  <c:v>6.6244023318099998</c:v>
                </c:pt>
                <c:pt idx="20963">
                  <c:v>6.8611556145400003</c:v>
                </c:pt>
                <c:pt idx="20964">
                  <c:v>6.7438840982199997</c:v>
                </c:pt>
                <c:pt idx="20965">
                  <c:v>6.4917307299000004</c:v>
                </c:pt>
                <c:pt idx="20966">
                  <c:v>6.39065245948</c:v>
                </c:pt>
                <c:pt idx="20967">
                  <c:v>6.3302432925399996</c:v>
                </c:pt>
                <c:pt idx="20968">
                  <c:v>6.8546538609900001</c:v>
                </c:pt>
                <c:pt idx="20969">
                  <c:v>6.5033113682000003</c:v>
                </c:pt>
                <c:pt idx="20970">
                  <c:v>6.9898240329599997</c:v>
                </c:pt>
                <c:pt idx="20971">
                  <c:v>7.0570392660000003</c:v>
                </c:pt>
                <c:pt idx="20972">
                  <c:v>6.9505013526299999</c:v>
                </c:pt>
                <c:pt idx="20973">
                  <c:v>6.4602387417699996</c:v>
                </c:pt>
                <c:pt idx="20974">
                  <c:v>6.6739770708400004</c:v>
                </c:pt>
                <c:pt idx="20975">
                  <c:v>6.3479270557499996</c:v>
                </c:pt>
                <c:pt idx="20976">
                  <c:v>6.7278639689600004</c:v>
                </c:pt>
                <c:pt idx="20977">
                  <c:v>6.8399482368299998</c:v>
                </c:pt>
                <c:pt idx="20978">
                  <c:v>6.9755725464899996</c:v>
                </c:pt>
                <c:pt idx="20979">
                  <c:v>6.3679908161899998</c:v>
                </c:pt>
                <c:pt idx="20980">
                  <c:v>6.7081472772800002</c:v>
                </c:pt>
                <c:pt idx="20981">
                  <c:v>6.9497228605899997</c:v>
                </c:pt>
                <c:pt idx="20982">
                  <c:v>6.6739770708400004</c:v>
                </c:pt>
                <c:pt idx="20983">
                  <c:v>6.5529809841900004</c:v>
                </c:pt>
                <c:pt idx="20984">
                  <c:v>6.3783320196200002</c:v>
                </c:pt>
                <c:pt idx="20985">
                  <c:v>7.0570392660000003</c:v>
                </c:pt>
                <c:pt idx="20986">
                  <c:v>6.6087439460599997</c:v>
                </c:pt>
                <c:pt idx="20987">
                  <c:v>6.4121390216099998</c:v>
                </c:pt>
                <c:pt idx="20988">
                  <c:v>6.6356338354500002</c:v>
                </c:pt>
                <c:pt idx="20989">
                  <c:v>6.5574113903300004</c:v>
                </c:pt>
                <c:pt idx="20990">
                  <c:v>6.9429846484800004</c:v>
                </c:pt>
                <c:pt idx="20991">
                  <c:v>6.8228786851000001</c:v>
                </c:pt>
                <c:pt idx="20992">
                  <c:v>6.4006103159499999</c:v>
                </c:pt>
                <c:pt idx="20993">
                  <c:v>7.0637020893700004</c:v>
                </c:pt>
                <c:pt idx="20994">
                  <c:v>7.0298373267900001</c:v>
                </c:pt>
                <c:pt idx="20995">
                  <c:v>6.8471055352099999</c:v>
                </c:pt>
                <c:pt idx="20996">
                  <c:v>6.4791932082099999</c:v>
                </c:pt>
                <c:pt idx="20997">
                  <c:v>6.8145007703399996</c:v>
                </c:pt>
                <c:pt idx="20998">
                  <c:v>6.9618021873</c:v>
                </c:pt>
                <c:pt idx="20999">
                  <c:v>6.46775889242</c:v>
                </c:pt>
                <c:pt idx="21000">
                  <c:v>6.3614410643600001</c:v>
                </c:pt>
                <c:pt idx="21001">
                  <c:v>6.4121390216099998</c:v>
                </c:pt>
                <c:pt idx="21002">
                  <c:v>6.7410976333699999</c:v>
                </c:pt>
                <c:pt idx="21003">
                  <c:v>6.3838337217900003</c:v>
                </c:pt>
                <c:pt idx="21004">
                  <c:v>6.4322111682800003</c:v>
                </c:pt>
                <c:pt idx="21005">
                  <c:v>7.0309846622099998</c:v>
                </c:pt>
                <c:pt idx="21006">
                  <c:v>7.0604018077399999</c:v>
                </c:pt>
                <c:pt idx="21007">
                  <c:v>6.36136226122</c:v>
                </c:pt>
                <c:pt idx="21008">
                  <c:v>6.8228194769200003</c:v>
                </c:pt>
                <c:pt idx="21009">
                  <c:v>6.8399482368299998</c:v>
                </c:pt>
                <c:pt idx="21010">
                  <c:v>6.7861354195299999</c:v>
                </c:pt>
                <c:pt idx="21011">
                  <c:v>6.3317123778399997</c:v>
                </c:pt>
                <c:pt idx="21012">
                  <c:v>6.93816744011</c:v>
                </c:pt>
                <c:pt idx="21013">
                  <c:v>7.0199509085400003</c:v>
                </c:pt>
                <c:pt idx="21014">
                  <c:v>6.4421820402499996</c:v>
                </c:pt>
                <c:pt idx="21015">
                  <c:v>7.04212736717</c:v>
                </c:pt>
                <c:pt idx="21016">
                  <c:v>6.5459741894799999</c:v>
                </c:pt>
                <c:pt idx="21017">
                  <c:v>6.5550965489099999</c:v>
                </c:pt>
                <c:pt idx="21018">
                  <c:v>6.5686055898999998</c:v>
                </c:pt>
                <c:pt idx="21019">
                  <c:v>7.0475861665900004</c:v>
                </c:pt>
                <c:pt idx="21020">
                  <c:v>6.5668738973299998</c:v>
                </c:pt>
                <c:pt idx="21021">
                  <c:v>6.9045861124299996</c:v>
                </c:pt>
                <c:pt idx="21022">
                  <c:v>6.8069326380100001</c:v>
                </c:pt>
                <c:pt idx="21023">
                  <c:v>6.6426656279599996</c:v>
                </c:pt>
                <c:pt idx="21024">
                  <c:v>6.6701123885599998</c:v>
                </c:pt>
                <c:pt idx="21025">
                  <c:v>7.0182246368700003</c:v>
                </c:pt>
                <c:pt idx="21026">
                  <c:v>7.0329223945699999</c:v>
                </c:pt>
                <c:pt idx="21027">
                  <c:v>6.6269658430299998</c:v>
                </c:pt>
                <c:pt idx="21028">
                  <c:v>6.6442454426199999</c:v>
                </c:pt>
                <c:pt idx="21029">
                  <c:v>7.0617526470099996</c:v>
                </c:pt>
                <c:pt idx="21030">
                  <c:v>6.6566924258400002</c:v>
                </c:pt>
                <c:pt idx="21031">
                  <c:v>6.5994813972299999</c:v>
                </c:pt>
                <c:pt idx="21032">
                  <c:v>6.9954282512699999</c:v>
                </c:pt>
                <c:pt idx="21033">
                  <c:v>6.8195513779099999</c:v>
                </c:pt>
                <c:pt idx="21034">
                  <c:v>6.3886089074600001</c:v>
                </c:pt>
                <c:pt idx="21035">
                  <c:v>6.3995349660400001</c:v>
                </c:pt>
                <c:pt idx="21036">
                  <c:v>6.4946906628700001</c:v>
                </c:pt>
                <c:pt idx="21037">
                  <c:v>7.0362698393200001</c:v>
                </c:pt>
                <c:pt idx="21038">
                  <c:v>6.7911583754600002</c:v>
                </c:pt>
                <c:pt idx="21039">
                  <c:v>6.3821176470300003</c:v>
                </c:pt>
                <c:pt idx="21040">
                  <c:v>6.6840135608000004</c:v>
                </c:pt>
                <c:pt idx="21041">
                  <c:v>6.3154483918400004</c:v>
                </c:pt>
                <c:pt idx="21042">
                  <c:v>6.3302104578799998</c:v>
                </c:pt>
                <c:pt idx="21043">
                  <c:v>6.81594047861</c:v>
                </c:pt>
                <c:pt idx="21044">
                  <c:v>6.3886089074600001</c:v>
                </c:pt>
                <c:pt idx="21045">
                  <c:v>6.47823141769</c:v>
                </c:pt>
                <c:pt idx="21046">
                  <c:v>6.3262575020599998</c:v>
                </c:pt>
                <c:pt idx="21047">
                  <c:v>6.8280735128999996</c:v>
                </c:pt>
                <c:pt idx="21048">
                  <c:v>6.4677059159899999</c:v>
                </c:pt>
                <c:pt idx="21049">
                  <c:v>7.0544557614599999</c:v>
                </c:pt>
                <c:pt idx="21050">
                  <c:v>7.0449552578099999</c:v>
                </c:pt>
                <c:pt idx="21051">
                  <c:v>6.6108974119699999</c:v>
                </c:pt>
                <c:pt idx="21052">
                  <c:v>7.0090971835599998</c:v>
                </c:pt>
                <c:pt idx="21053">
                  <c:v>6.8082159468099999</c:v>
                </c:pt>
                <c:pt idx="21054">
                  <c:v>7.0072413193500003</c:v>
                </c:pt>
                <c:pt idx="21055">
                  <c:v>6.4203168761800002</c:v>
                </c:pt>
                <c:pt idx="21056">
                  <c:v>6.9224477342100004</c:v>
                </c:pt>
                <c:pt idx="21057">
                  <c:v>6.9579748646899997</c:v>
                </c:pt>
                <c:pt idx="21058">
                  <c:v>6.8144167862499998</c:v>
                </c:pt>
                <c:pt idx="21059">
                  <c:v>6.3585684095600001</c:v>
                </c:pt>
                <c:pt idx="21060">
                  <c:v>6.8602169565500004</c:v>
                </c:pt>
                <c:pt idx="21061">
                  <c:v>6.3932788492799997</c:v>
                </c:pt>
                <c:pt idx="21062">
                  <c:v>7.0702248516599999</c:v>
                </c:pt>
                <c:pt idx="21063">
                  <c:v>6.6936696615100004</c:v>
                </c:pt>
                <c:pt idx="21064">
                  <c:v>6.9448239376499998</c:v>
                </c:pt>
                <c:pt idx="21065">
                  <c:v>6.5848631254900001</c:v>
                </c:pt>
                <c:pt idx="21066">
                  <c:v>6.7286411567600002</c:v>
                </c:pt>
                <c:pt idx="21067">
                  <c:v>6.3317123778399997</c:v>
                </c:pt>
                <c:pt idx="21068">
                  <c:v>6.5776963657799996</c:v>
                </c:pt>
                <c:pt idx="21069">
                  <c:v>6.6188400332999997</c:v>
                </c:pt>
                <c:pt idx="21070">
                  <c:v>6.3104141667900002</c:v>
                </c:pt>
                <c:pt idx="21071">
                  <c:v>6.96810367417</c:v>
                </c:pt>
                <c:pt idx="21072">
                  <c:v>6.41815651819</c:v>
                </c:pt>
                <c:pt idx="21073">
                  <c:v>6.8228786851000001</c:v>
                </c:pt>
                <c:pt idx="21074">
                  <c:v>6.3813193614700001</c:v>
                </c:pt>
                <c:pt idx="21075">
                  <c:v>6.4847525562800001</c:v>
                </c:pt>
                <c:pt idx="21076">
                  <c:v>6.3419171002699999</c:v>
                </c:pt>
                <c:pt idx="21077">
                  <c:v>6.8533599755900001</c:v>
                </c:pt>
                <c:pt idx="21078">
                  <c:v>6.9310073866900002</c:v>
                </c:pt>
                <c:pt idx="21079">
                  <c:v>6.37809110303</c:v>
                </c:pt>
                <c:pt idx="21080">
                  <c:v>6.3585368462299998</c:v>
                </c:pt>
                <c:pt idx="21081">
                  <c:v>6.3860577688799998</c:v>
                </c:pt>
                <c:pt idx="21082">
                  <c:v>6.4485916994899997</c:v>
                </c:pt>
                <c:pt idx="21083">
                  <c:v>6.6644158505500002</c:v>
                </c:pt>
                <c:pt idx="21084">
                  <c:v>7.0604018077399999</c:v>
                </c:pt>
                <c:pt idx="21085">
                  <c:v>6.4869858872200004</c:v>
                </c:pt>
                <c:pt idx="21086">
                  <c:v>6.8171068876999996</c:v>
                </c:pt>
                <c:pt idx="21087">
                  <c:v>6.38989879871</c:v>
                </c:pt>
                <c:pt idx="21088">
                  <c:v>6.43302617223</c:v>
                </c:pt>
                <c:pt idx="21089">
                  <c:v>6.6858361198900003</c:v>
                </c:pt>
                <c:pt idx="21090">
                  <c:v>6.4180934673700003</c:v>
                </c:pt>
                <c:pt idx="21091">
                  <c:v>6.5617386938199997</c:v>
                </c:pt>
                <c:pt idx="21092">
                  <c:v>6.3555198283900003</c:v>
                </c:pt>
                <c:pt idx="21093">
                  <c:v>6.3384285518999999</c:v>
                </c:pt>
                <c:pt idx="21094">
                  <c:v>6.3866716349799999</c:v>
                </c:pt>
                <c:pt idx="21095">
                  <c:v>6.8228786851000001</c:v>
                </c:pt>
                <c:pt idx="21096">
                  <c:v>6.3947233530699998</c:v>
                </c:pt>
                <c:pt idx="21097">
                  <c:v>6.8228786851000001</c:v>
                </c:pt>
                <c:pt idx="21098">
                  <c:v>7.0245770109299999</c:v>
                </c:pt>
                <c:pt idx="21099">
                  <c:v>6.38097516883</c:v>
                </c:pt>
                <c:pt idx="21100">
                  <c:v>6.9387841571599997</c:v>
                </c:pt>
                <c:pt idx="21101">
                  <c:v>6.3581008834799997</c:v>
                </c:pt>
                <c:pt idx="21102">
                  <c:v>6.87289040853</c:v>
                </c:pt>
                <c:pt idx="21103">
                  <c:v>6.5581637124099998</c:v>
                </c:pt>
                <c:pt idx="21104">
                  <c:v>6.9731462990799997</c:v>
                </c:pt>
                <c:pt idx="21105">
                  <c:v>6.5594177175099997</c:v>
                </c:pt>
                <c:pt idx="21106">
                  <c:v>7.0200790157300004</c:v>
                </c:pt>
                <c:pt idx="21107">
                  <c:v>7.0082381640899998</c:v>
                </c:pt>
                <c:pt idx="21108">
                  <c:v>6.8127384173500003</c:v>
                </c:pt>
                <c:pt idx="21109">
                  <c:v>6.8696174352200003</c:v>
                </c:pt>
                <c:pt idx="21110">
                  <c:v>6.6988860582400003</c:v>
                </c:pt>
                <c:pt idx="21111">
                  <c:v>6.7291007501199998</c:v>
                </c:pt>
                <c:pt idx="21112">
                  <c:v>6.8342051965800001</c:v>
                </c:pt>
                <c:pt idx="21113">
                  <c:v>6.4421365324800002</c:v>
                </c:pt>
                <c:pt idx="21114">
                  <c:v>6.5445963866400003</c:v>
                </c:pt>
                <c:pt idx="21115">
                  <c:v>6.4674111914900001</c:v>
                </c:pt>
                <c:pt idx="21116">
                  <c:v>6.8377846080399998</c:v>
                </c:pt>
                <c:pt idx="21117">
                  <c:v>6.46803475924</c:v>
                </c:pt>
                <c:pt idx="21118">
                  <c:v>6.5434101166399996</c:v>
                </c:pt>
                <c:pt idx="21119">
                  <c:v>6.83996681068</c:v>
                </c:pt>
                <c:pt idx="21120">
                  <c:v>7.0090971835599998</c:v>
                </c:pt>
                <c:pt idx="21121">
                  <c:v>6.9743052397999996</c:v>
                </c:pt>
                <c:pt idx="21122">
                  <c:v>6.7286411567600002</c:v>
                </c:pt>
                <c:pt idx="21123">
                  <c:v>6.5724902940899996</c:v>
                </c:pt>
                <c:pt idx="21124">
                  <c:v>6.7814826831800001</c:v>
                </c:pt>
                <c:pt idx="21125">
                  <c:v>6.37809110303</c:v>
                </c:pt>
                <c:pt idx="21126">
                  <c:v>6.37835598733</c:v>
                </c:pt>
                <c:pt idx="21127">
                  <c:v>7.0707477766800002</c:v>
                </c:pt>
                <c:pt idx="21128">
                  <c:v>6.37619516086</c:v>
                </c:pt>
                <c:pt idx="21129">
                  <c:v>6.6859840534300004</c:v>
                </c:pt>
                <c:pt idx="21130">
                  <c:v>6.6837928490199996</c:v>
                </c:pt>
                <c:pt idx="21131">
                  <c:v>6.6566924258400002</c:v>
                </c:pt>
                <c:pt idx="21132">
                  <c:v>6.9199936262300001</c:v>
                </c:pt>
                <c:pt idx="21133">
                  <c:v>6.4939919433600002</c:v>
                </c:pt>
                <c:pt idx="21134">
                  <c:v>6.3547761780599998</c:v>
                </c:pt>
                <c:pt idx="21135">
                  <c:v>6.6852612341600004</c:v>
                </c:pt>
                <c:pt idx="21136">
                  <c:v>6.4532951197999999</c:v>
                </c:pt>
                <c:pt idx="21137">
                  <c:v>7.0490377908399999</c:v>
                </c:pt>
                <c:pt idx="21138">
                  <c:v>6.7385923101199996</c:v>
                </c:pt>
                <c:pt idx="21139">
                  <c:v>6.6578866950200002</c:v>
                </c:pt>
                <c:pt idx="21140">
                  <c:v>6.3653000311000003</c:v>
                </c:pt>
                <c:pt idx="21141">
                  <c:v>6.8254396216400002</c:v>
                </c:pt>
                <c:pt idx="21142">
                  <c:v>6.6513718447999999</c:v>
                </c:pt>
                <c:pt idx="21143">
                  <c:v>6.3436385596799996</c:v>
                </c:pt>
                <c:pt idx="21144">
                  <c:v>6.5239805885599997</c:v>
                </c:pt>
                <c:pt idx="21145">
                  <c:v>6.8228786851000001</c:v>
                </c:pt>
                <c:pt idx="21146">
                  <c:v>6.4465733595300003</c:v>
                </c:pt>
                <c:pt idx="21147">
                  <c:v>6.8047620055099998</c:v>
                </c:pt>
                <c:pt idx="21148">
                  <c:v>6.4150943077599996</c:v>
                </c:pt>
                <c:pt idx="21149">
                  <c:v>6.7802347042699997</c:v>
                </c:pt>
                <c:pt idx="21150">
                  <c:v>6.9618021873</c:v>
                </c:pt>
                <c:pt idx="21151">
                  <c:v>6.8546538609900001</c:v>
                </c:pt>
                <c:pt idx="21152">
                  <c:v>6.8150806186699997</c:v>
                </c:pt>
                <c:pt idx="21153">
                  <c:v>6.38525047144</c:v>
                </c:pt>
                <c:pt idx="21154">
                  <c:v>6.38352308233</c:v>
                </c:pt>
                <c:pt idx="21155">
                  <c:v>6.8783771291200004</c:v>
                </c:pt>
                <c:pt idx="21156">
                  <c:v>6.4869858872200004</c:v>
                </c:pt>
                <c:pt idx="21157">
                  <c:v>6.36136226122</c:v>
                </c:pt>
                <c:pt idx="21158">
                  <c:v>6.9618021873</c:v>
                </c:pt>
                <c:pt idx="21159">
                  <c:v>7.0646961394099996</c:v>
                </c:pt>
                <c:pt idx="21160">
                  <c:v>6.8512337718399996</c:v>
                </c:pt>
                <c:pt idx="21161">
                  <c:v>6.6466345500399999</c:v>
                </c:pt>
                <c:pt idx="21162">
                  <c:v>7.03529770909</c:v>
                </c:pt>
                <c:pt idx="21163">
                  <c:v>6.3547761780599998</c:v>
                </c:pt>
                <c:pt idx="21164">
                  <c:v>7.0786811939999996</c:v>
                </c:pt>
                <c:pt idx="21165">
                  <c:v>7.0614225667000001</c:v>
                </c:pt>
                <c:pt idx="21166">
                  <c:v>6.9396924689899997</c:v>
                </c:pt>
                <c:pt idx="21167">
                  <c:v>6.7814826831800001</c:v>
                </c:pt>
                <c:pt idx="21168">
                  <c:v>6.5375139009599996</c:v>
                </c:pt>
                <c:pt idx="21169">
                  <c:v>7.0240089818599998</c:v>
                </c:pt>
                <c:pt idx="21170">
                  <c:v>6.8280735128999996</c:v>
                </c:pt>
                <c:pt idx="21171">
                  <c:v>6.9203028986200001</c:v>
                </c:pt>
                <c:pt idx="21172">
                  <c:v>6.4634146431800001</c:v>
                </c:pt>
                <c:pt idx="21173">
                  <c:v>6.5434113258800002</c:v>
                </c:pt>
                <c:pt idx="21174">
                  <c:v>6.3585684095600001</c:v>
                </c:pt>
                <c:pt idx="21175">
                  <c:v>6.81594047861</c:v>
                </c:pt>
                <c:pt idx="21176">
                  <c:v>6.3440930946299998</c:v>
                </c:pt>
                <c:pt idx="21177">
                  <c:v>6.5624735810299999</c:v>
                </c:pt>
                <c:pt idx="21178">
                  <c:v>6.5277788265199996</c:v>
                </c:pt>
                <c:pt idx="21179">
                  <c:v>6.7360671490100001</c:v>
                </c:pt>
                <c:pt idx="21180">
                  <c:v>6.9954282512699999</c:v>
                </c:pt>
                <c:pt idx="21181">
                  <c:v>7.0243538808599997</c:v>
                </c:pt>
                <c:pt idx="21182">
                  <c:v>6.8144167862499998</c:v>
                </c:pt>
                <c:pt idx="21183">
                  <c:v>6.7078819253999997</c:v>
                </c:pt>
                <c:pt idx="21184">
                  <c:v>6.5684239725799998</c:v>
                </c:pt>
                <c:pt idx="21185">
                  <c:v>6.5339803339399998</c:v>
                </c:pt>
                <c:pt idx="21186">
                  <c:v>6.6840135608000004</c:v>
                </c:pt>
                <c:pt idx="21187">
                  <c:v>6.4833875241800003</c:v>
                </c:pt>
                <c:pt idx="21188">
                  <c:v>6.9637095104000002</c:v>
                </c:pt>
                <c:pt idx="21189">
                  <c:v>6.5968507773800003</c:v>
                </c:pt>
                <c:pt idx="21190">
                  <c:v>6.55663195139</c:v>
                </c:pt>
                <c:pt idx="21191">
                  <c:v>6.8155590028199997</c:v>
                </c:pt>
                <c:pt idx="21192">
                  <c:v>6.9174375725099999</c:v>
                </c:pt>
                <c:pt idx="21193">
                  <c:v>6.5182428563799997</c:v>
                </c:pt>
                <c:pt idx="21194">
                  <c:v>6.3945546944</c:v>
                </c:pt>
                <c:pt idx="21195">
                  <c:v>6.3104141667900002</c:v>
                </c:pt>
                <c:pt idx="21196">
                  <c:v>6.91016042519</c:v>
                </c:pt>
                <c:pt idx="21197">
                  <c:v>6.9696165385000004</c:v>
                </c:pt>
                <c:pt idx="21198">
                  <c:v>6.6247685599299997</c:v>
                </c:pt>
                <c:pt idx="21199">
                  <c:v>6.3157001181399997</c:v>
                </c:pt>
                <c:pt idx="21200">
                  <c:v>6.3104141667900002</c:v>
                </c:pt>
                <c:pt idx="21201">
                  <c:v>6.7012734587300002</c:v>
                </c:pt>
                <c:pt idx="21202">
                  <c:v>6.6780735665900002</c:v>
                </c:pt>
                <c:pt idx="21203">
                  <c:v>6.9041238291999996</c:v>
                </c:pt>
                <c:pt idx="21204">
                  <c:v>6.4599349549899996</c:v>
                </c:pt>
                <c:pt idx="21205">
                  <c:v>6.4121390216099998</c:v>
                </c:pt>
                <c:pt idx="21206">
                  <c:v>6.3889570646399996</c:v>
                </c:pt>
                <c:pt idx="21207">
                  <c:v>6.9940232935099997</c:v>
                </c:pt>
                <c:pt idx="21208">
                  <c:v>6.8434176226199996</c:v>
                </c:pt>
                <c:pt idx="21209">
                  <c:v>6.7755190603099997</c:v>
                </c:pt>
                <c:pt idx="21210">
                  <c:v>6.5880039560499997</c:v>
                </c:pt>
                <c:pt idx="21211">
                  <c:v>6.4180934673700003</c:v>
                </c:pt>
                <c:pt idx="21212">
                  <c:v>6.9299751394499998</c:v>
                </c:pt>
                <c:pt idx="21213">
                  <c:v>6.6912487630399999</c:v>
                </c:pt>
                <c:pt idx="21214">
                  <c:v>6.9598153010299999</c:v>
                </c:pt>
                <c:pt idx="21215">
                  <c:v>6.78454949198</c:v>
                </c:pt>
                <c:pt idx="21216">
                  <c:v>7.0093205306800002</c:v>
                </c:pt>
                <c:pt idx="21217">
                  <c:v>7.04212736717</c:v>
                </c:pt>
                <c:pt idx="21218">
                  <c:v>6.7890100044299997</c:v>
                </c:pt>
                <c:pt idx="21219">
                  <c:v>6.8861491411099998</c:v>
                </c:pt>
                <c:pt idx="21220">
                  <c:v>6.9328484775200003</c:v>
                </c:pt>
                <c:pt idx="21221">
                  <c:v>6.3525383238800002</c:v>
                </c:pt>
                <c:pt idx="21222">
                  <c:v>6.5426061921700001</c:v>
                </c:pt>
                <c:pt idx="21223">
                  <c:v>6.5611146091799997</c:v>
                </c:pt>
                <c:pt idx="21224">
                  <c:v>6.39065245948</c:v>
                </c:pt>
                <c:pt idx="21225">
                  <c:v>6.6771361712399999</c:v>
                </c:pt>
                <c:pt idx="21226">
                  <c:v>6.3581008834799997</c:v>
                </c:pt>
                <c:pt idx="21227">
                  <c:v>7.0662639287799998</c:v>
                </c:pt>
                <c:pt idx="21228">
                  <c:v>6.3189660076100003</c:v>
                </c:pt>
                <c:pt idx="21229">
                  <c:v>7.0475861665900004</c:v>
                </c:pt>
                <c:pt idx="21230">
                  <c:v>6.8602169565500004</c:v>
                </c:pt>
                <c:pt idx="21231">
                  <c:v>6.6771361712399999</c:v>
                </c:pt>
                <c:pt idx="21232">
                  <c:v>6.6644158505500002</c:v>
                </c:pt>
                <c:pt idx="21233">
                  <c:v>6.3581008834799997</c:v>
                </c:pt>
                <c:pt idx="21234">
                  <c:v>6.6944712793200001</c:v>
                </c:pt>
                <c:pt idx="21235">
                  <c:v>6.8067195368900002</c:v>
                </c:pt>
                <c:pt idx="21236">
                  <c:v>6.52660318608</c:v>
                </c:pt>
                <c:pt idx="21237">
                  <c:v>6.5089055489099996</c:v>
                </c:pt>
                <c:pt idx="21238">
                  <c:v>6.4028599069899998</c:v>
                </c:pt>
                <c:pt idx="21239">
                  <c:v>6.8843779362999999</c:v>
                </c:pt>
                <c:pt idx="21240">
                  <c:v>6.3397043771800003</c:v>
                </c:pt>
                <c:pt idx="21241">
                  <c:v>6.4368794215599996</c:v>
                </c:pt>
                <c:pt idx="21242">
                  <c:v>6.58404545437</c:v>
                </c:pt>
                <c:pt idx="21243">
                  <c:v>6.3834166039099998</c:v>
                </c:pt>
                <c:pt idx="21244">
                  <c:v>6.44738454155</c:v>
                </c:pt>
                <c:pt idx="21245">
                  <c:v>6.7748716056599996</c:v>
                </c:pt>
                <c:pt idx="21246">
                  <c:v>6.4137675912600001</c:v>
                </c:pt>
                <c:pt idx="21247">
                  <c:v>6.6328030837199998</c:v>
                </c:pt>
                <c:pt idx="21248">
                  <c:v>7.0317331156499998</c:v>
                </c:pt>
                <c:pt idx="21249">
                  <c:v>6.5440153759699999</c:v>
                </c:pt>
                <c:pt idx="21250">
                  <c:v>6.6930202468299997</c:v>
                </c:pt>
                <c:pt idx="21251">
                  <c:v>6.9666205038199998</c:v>
                </c:pt>
                <c:pt idx="21252">
                  <c:v>6.5219645641900001</c:v>
                </c:pt>
                <c:pt idx="21253">
                  <c:v>6.4170149094899998</c:v>
                </c:pt>
                <c:pt idx="21254">
                  <c:v>6.5426061921700001</c:v>
                </c:pt>
                <c:pt idx="21255">
                  <c:v>6.5290406183799998</c:v>
                </c:pt>
                <c:pt idx="21256">
                  <c:v>7.0240089818599998</c:v>
                </c:pt>
                <c:pt idx="21257">
                  <c:v>6.6912487630399999</c:v>
                </c:pt>
                <c:pt idx="21258">
                  <c:v>6.7140331269200004</c:v>
                </c:pt>
                <c:pt idx="21259">
                  <c:v>6.9473749087099996</c:v>
                </c:pt>
                <c:pt idx="21260">
                  <c:v>6.48519956138</c:v>
                </c:pt>
                <c:pt idx="21261">
                  <c:v>7.03979871599</c:v>
                </c:pt>
                <c:pt idx="21262">
                  <c:v>6.8538071058899996</c:v>
                </c:pt>
                <c:pt idx="21263">
                  <c:v>6.4404008445200001</c:v>
                </c:pt>
                <c:pt idx="21264">
                  <c:v>7.0449552578099999</c:v>
                </c:pt>
                <c:pt idx="21265">
                  <c:v>6.55663195139</c:v>
                </c:pt>
                <c:pt idx="21266">
                  <c:v>7.0735410484400001</c:v>
                </c:pt>
                <c:pt idx="21267">
                  <c:v>6.4948774226100001</c:v>
                </c:pt>
                <c:pt idx="21268">
                  <c:v>7.0562429070099997</c:v>
                </c:pt>
                <c:pt idx="21269">
                  <c:v>6.9488870355400003</c:v>
                </c:pt>
                <c:pt idx="21270">
                  <c:v>6.32946918803</c:v>
                </c:pt>
                <c:pt idx="21271">
                  <c:v>6.6624139924000003</c:v>
                </c:pt>
                <c:pt idx="21272">
                  <c:v>6.9115703868100002</c:v>
                </c:pt>
                <c:pt idx="21273">
                  <c:v>7.00747806608</c:v>
                </c:pt>
                <c:pt idx="21274">
                  <c:v>6.3592460758499998</c:v>
                </c:pt>
                <c:pt idx="21275">
                  <c:v>6.5018845671900003</c:v>
                </c:pt>
                <c:pt idx="21276">
                  <c:v>6.3739676730000001</c:v>
                </c:pt>
                <c:pt idx="21277">
                  <c:v>6.7890100044299997</c:v>
                </c:pt>
                <c:pt idx="21278">
                  <c:v>6.8611556145400003</c:v>
                </c:pt>
                <c:pt idx="21279">
                  <c:v>6.4137675912600001</c:v>
                </c:pt>
                <c:pt idx="21280">
                  <c:v>6.49256033181</c:v>
                </c:pt>
                <c:pt idx="21281">
                  <c:v>6.9174375725099999</c:v>
                </c:pt>
                <c:pt idx="21282">
                  <c:v>7.0449552578099999</c:v>
                </c:pt>
                <c:pt idx="21283">
                  <c:v>6.3585368462299998</c:v>
                </c:pt>
                <c:pt idx="21284">
                  <c:v>6.6777009776099998</c:v>
                </c:pt>
                <c:pt idx="21285">
                  <c:v>6.3230178948700004</c:v>
                </c:pt>
                <c:pt idx="21286">
                  <c:v>6.6022228257100002</c:v>
                </c:pt>
                <c:pt idx="21287">
                  <c:v>6.4168225315700003</c:v>
                </c:pt>
                <c:pt idx="21288">
                  <c:v>6.59579078333</c:v>
                </c:pt>
                <c:pt idx="21289">
                  <c:v>6.8455269409000001</c:v>
                </c:pt>
                <c:pt idx="21290">
                  <c:v>7.0548746278800003</c:v>
                </c:pt>
                <c:pt idx="21291">
                  <c:v>6.7180046558499997</c:v>
                </c:pt>
                <c:pt idx="21292">
                  <c:v>6.3176790365500004</c:v>
                </c:pt>
                <c:pt idx="21293">
                  <c:v>6.8828169895200002</c:v>
                </c:pt>
                <c:pt idx="21294">
                  <c:v>6.9224477342100004</c:v>
                </c:pt>
                <c:pt idx="21295">
                  <c:v>6.4677059159899999</c:v>
                </c:pt>
                <c:pt idx="21296">
                  <c:v>6.6247685599299997</c:v>
                </c:pt>
                <c:pt idx="21297">
                  <c:v>6.4303457665300003</c:v>
                </c:pt>
                <c:pt idx="21298">
                  <c:v>6.7595870125899999</c:v>
                </c:pt>
                <c:pt idx="21299">
                  <c:v>6.3533147633500002</c:v>
                </c:pt>
                <c:pt idx="21300">
                  <c:v>6.5755788078400004</c:v>
                </c:pt>
                <c:pt idx="21301">
                  <c:v>6.4006103159499999</c:v>
                </c:pt>
                <c:pt idx="21302">
                  <c:v>6.33820499566</c:v>
                </c:pt>
                <c:pt idx="21303">
                  <c:v>6.8828169895200002</c:v>
                </c:pt>
                <c:pt idx="21304">
                  <c:v>6.6768321139899998</c:v>
                </c:pt>
                <c:pt idx="21305">
                  <c:v>7.0456432052400002</c:v>
                </c:pt>
                <c:pt idx="21306">
                  <c:v>6.4222032068399999</c:v>
                </c:pt>
                <c:pt idx="21307">
                  <c:v>6.3529900077599999</c:v>
                </c:pt>
                <c:pt idx="21308">
                  <c:v>6.3400825600199999</c:v>
                </c:pt>
                <c:pt idx="21309">
                  <c:v>6.4009790518900003</c:v>
                </c:pt>
                <c:pt idx="21310">
                  <c:v>6.91016042519</c:v>
                </c:pt>
                <c:pt idx="21311">
                  <c:v>6.9602355876899997</c:v>
                </c:pt>
                <c:pt idx="21312">
                  <c:v>6.7184044833299996</c:v>
                </c:pt>
                <c:pt idx="21313">
                  <c:v>6.41968766858</c:v>
                </c:pt>
                <c:pt idx="21314">
                  <c:v>6.5505046631099999</c:v>
                </c:pt>
                <c:pt idx="21315">
                  <c:v>6.5577828731299999</c:v>
                </c:pt>
                <c:pt idx="21316">
                  <c:v>6.9310073866900002</c:v>
                </c:pt>
                <c:pt idx="21317">
                  <c:v>6.7278639689600004</c:v>
                </c:pt>
                <c:pt idx="21318">
                  <c:v>6.8664532114199996</c:v>
                </c:pt>
                <c:pt idx="21319">
                  <c:v>6.4939919433600002</c:v>
                </c:pt>
                <c:pt idx="21320">
                  <c:v>6.4483365935399997</c:v>
                </c:pt>
                <c:pt idx="21321">
                  <c:v>6.4879281151699999</c:v>
                </c:pt>
                <c:pt idx="21322">
                  <c:v>6.4235550450799996</c:v>
                </c:pt>
                <c:pt idx="21323">
                  <c:v>6.4604253354000001</c:v>
                </c:pt>
                <c:pt idx="21324">
                  <c:v>6.7651198518499998</c:v>
                </c:pt>
                <c:pt idx="21325">
                  <c:v>6.4189739158999997</c:v>
                </c:pt>
                <c:pt idx="21326">
                  <c:v>6.5902472662999996</c:v>
                </c:pt>
                <c:pt idx="21327">
                  <c:v>6.8161341733</c:v>
                </c:pt>
                <c:pt idx="21328">
                  <c:v>6.5264613203900002</c:v>
                </c:pt>
                <c:pt idx="21329">
                  <c:v>6.9762811983399997</c:v>
                </c:pt>
                <c:pt idx="21330">
                  <c:v>6.9687876725700004</c:v>
                </c:pt>
                <c:pt idx="21331">
                  <c:v>6.6112798135300004</c:v>
                </c:pt>
                <c:pt idx="21332">
                  <c:v>6.9548192330000003</c:v>
                </c:pt>
                <c:pt idx="21333">
                  <c:v>7.0137990993699999</c:v>
                </c:pt>
                <c:pt idx="21334">
                  <c:v>6.4948774226100001</c:v>
                </c:pt>
                <c:pt idx="21335">
                  <c:v>6.36136226122</c:v>
                </c:pt>
                <c:pt idx="21336">
                  <c:v>6.5265400012799999</c:v>
                </c:pt>
                <c:pt idx="21337">
                  <c:v>6.98691388654</c:v>
                </c:pt>
                <c:pt idx="21338">
                  <c:v>6.52261246654</c:v>
                </c:pt>
                <c:pt idx="21339">
                  <c:v>6.3157001181399997</c:v>
                </c:pt>
                <c:pt idx="21340">
                  <c:v>6.9818409736599998</c:v>
                </c:pt>
                <c:pt idx="21341">
                  <c:v>7.0362698393200001</c:v>
                </c:pt>
                <c:pt idx="21342">
                  <c:v>6.9149766081699999</c:v>
                </c:pt>
                <c:pt idx="21343">
                  <c:v>7.0309846622099998</c:v>
                </c:pt>
                <c:pt idx="21344">
                  <c:v>6.3585684095600001</c:v>
                </c:pt>
                <c:pt idx="21345">
                  <c:v>6.7431036227099996</c:v>
                </c:pt>
                <c:pt idx="21346">
                  <c:v>6.4222032068399999</c:v>
                </c:pt>
                <c:pt idx="21347">
                  <c:v>6.4255341021100003</c:v>
                </c:pt>
                <c:pt idx="21348">
                  <c:v>6.8737688834000004</c:v>
                </c:pt>
                <c:pt idx="21349">
                  <c:v>6.3479270557499996</c:v>
                </c:pt>
                <c:pt idx="21350">
                  <c:v>6.4465733595300003</c:v>
                </c:pt>
                <c:pt idx="21351">
                  <c:v>7.0357172928000002</c:v>
                </c:pt>
                <c:pt idx="21352">
                  <c:v>6.4791932082099999</c:v>
                </c:pt>
                <c:pt idx="21353">
                  <c:v>6.7911583754600002</c:v>
                </c:pt>
                <c:pt idx="21354">
                  <c:v>6.3323082057300004</c:v>
                </c:pt>
                <c:pt idx="21355">
                  <c:v>6.9767648841599996</c:v>
                </c:pt>
                <c:pt idx="21356">
                  <c:v>6.6852612341600004</c:v>
                </c:pt>
                <c:pt idx="21357">
                  <c:v>6.9666205038199998</c:v>
                </c:pt>
                <c:pt idx="21358">
                  <c:v>6.39065245948</c:v>
                </c:pt>
                <c:pt idx="21359">
                  <c:v>7.0558689729099999</c:v>
                </c:pt>
                <c:pt idx="21360">
                  <c:v>6.5581637124099998</c:v>
                </c:pt>
                <c:pt idx="21361">
                  <c:v>6.3813193614700001</c:v>
                </c:pt>
                <c:pt idx="21362">
                  <c:v>6.8450795296400004</c:v>
                </c:pt>
                <c:pt idx="21363">
                  <c:v>7.06108300034</c:v>
                </c:pt>
                <c:pt idx="21364">
                  <c:v>7.0158172934699996</c:v>
                </c:pt>
                <c:pt idx="21365">
                  <c:v>6.9249384966000003</c:v>
                </c:pt>
                <c:pt idx="21366">
                  <c:v>6.4485916994899997</c:v>
                </c:pt>
                <c:pt idx="21367">
                  <c:v>6.58460154626</c:v>
                </c:pt>
                <c:pt idx="21368">
                  <c:v>6.9035623455700001</c:v>
                </c:pt>
                <c:pt idx="21369">
                  <c:v>6.7385923101199996</c:v>
                </c:pt>
                <c:pt idx="21370">
                  <c:v>6.9080803849499999</c:v>
                </c:pt>
                <c:pt idx="21371">
                  <c:v>6.5934422214500001</c:v>
                </c:pt>
                <c:pt idx="21372">
                  <c:v>6.7278639689600004</c:v>
                </c:pt>
                <c:pt idx="21373">
                  <c:v>6.5126688166299997</c:v>
                </c:pt>
                <c:pt idx="21374">
                  <c:v>6.67780531911</c:v>
                </c:pt>
                <c:pt idx="21375">
                  <c:v>6.9612805915799996</c:v>
                </c:pt>
                <c:pt idx="21376">
                  <c:v>6.5497508958599999</c:v>
                </c:pt>
                <c:pt idx="21377">
                  <c:v>6.3384285518999999</c:v>
                </c:pt>
                <c:pt idx="21378">
                  <c:v>7.03979871599</c:v>
                </c:pt>
                <c:pt idx="21379">
                  <c:v>6.7419102080100002</c:v>
                </c:pt>
                <c:pt idx="21380">
                  <c:v>6.38352308233</c:v>
                </c:pt>
                <c:pt idx="21381">
                  <c:v>6.7044895383199998</c:v>
                </c:pt>
                <c:pt idx="21382">
                  <c:v>7.01689422902</c:v>
                </c:pt>
                <c:pt idx="21383">
                  <c:v>6.6644158505500002</c:v>
                </c:pt>
                <c:pt idx="21384">
                  <c:v>6.5672460768800001</c:v>
                </c:pt>
                <c:pt idx="21385">
                  <c:v>6.3534219221899999</c:v>
                </c:pt>
                <c:pt idx="21386">
                  <c:v>6.4674052634699999</c:v>
                </c:pt>
                <c:pt idx="21387">
                  <c:v>6.7235692141700003</c:v>
                </c:pt>
                <c:pt idx="21388">
                  <c:v>6.5440153759699999</c:v>
                </c:pt>
                <c:pt idx="21389">
                  <c:v>7.0188865427499998</c:v>
                </c:pt>
                <c:pt idx="21390">
                  <c:v>6.8457984710600002</c:v>
                </c:pt>
                <c:pt idx="21391">
                  <c:v>6.6244023318099998</c:v>
                </c:pt>
                <c:pt idx="21392">
                  <c:v>6.7626136490300004</c:v>
                </c:pt>
                <c:pt idx="21393">
                  <c:v>6.8171068876999996</c:v>
                </c:pt>
                <c:pt idx="21394">
                  <c:v>6.8705048040900003</c:v>
                </c:pt>
                <c:pt idx="21395">
                  <c:v>6.9310073866900002</c:v>
                </c:pt>
                <c:pt idx="21396">
                  <c:v>6.9684722185899997</c:v>
                </c:pt>
                <c:pt idx="21397">
                  <c:v>6.5626065432600003</c:v>
                </c:pt>
                <c:pt idx="21398">
                  <c:v>6.8342051965800001</c:v>
                </c:pt>
                <c:pt idx="21399">
                  <c:v>6.4275921705099996</c:v>
                </c:pt>
                <c:pt idx="21400">
                  <c:v>6.4298528591500004</c:v>
                </c:pt>
                <c:pt idx="21401">
                  <c:v>6.9728977195999997</c:v>
                </c:pt>
                <c:pt idx="21402">
                  <c:v>6.6500875769099999</c:v>
                </c:pt>
                <c:pt idx="21403">
                  <c:v>6.3397043771800003</c:v>
                </c:pt>
                <c:pt idx="21404">
                  <c:v>6.3479270557499996</c:v>
                </c:pt>
                <c:pt idx="21405">
                  <c:v>6.9854686902200003</c:v>
                </c:pt>
                <c:pt idx="21406">
                  <c:v>6.9508460371299998</c:v>
                </c:pt>
                <c:pt idx="21407">
                  <c:v>6.81045300214</c:v>
                </c:pt>
                <c:pt idx="21408">
                  <c:v>6.7670096175500003</c:v>
                </c:pt>
                <c:pt idx="21409">
                  <c:v>6.5749737967000002</c:v>
                </c:pt>
                <c:pt idx="21410">
                  <c:v>6.5230396234299999</c:v>
                </c:pt>
                <c:pt idx="21411">
                  <c:v>6.9115703868100002</c:v>
                </c:pt>
                <c:pt idx="21412">
                  <c:v>6.7140331269200004</c:v>
                </c:pt>
                <c:pt idx="21413">
                  <c:v>6.5600827544499998</c:v>
                </c:pt>
                <c:pt idx="21414">
                  <c:v>6.6513718447999999</c:v>
                </c:pt>
                <c:pt idx="21415">
                  <c:v>6.3397043771800003</c:v>
                </c:pt>
                <c:pt idx="21416">
                  <c:v>6.4787881524099999</c:v>
                </c:pt>
                <c:pt idx="21417">
                  <c:v>6.6275252578000003</c:v>
                </c:pt>
                <c:pt idx="21418">
                  <c:v>6.9734777800899996</c:v>
                </c:pt>
                <c:pt idx="21419">
                  <c:v>6.5819590110900004</c:v>
                </c:pt>
                <c:pt idx="21420">
                  <c:v>6.6787441582499998</c:v>
                </c:pt>
                <c:pt idx="21421">
                  <c:v>6.7755190603099997</c:v>
                </c:pt>
                <c:pt idx="21422">
                  <c:v>6.5755788078400004</c:v>
                </c:pt>
                <c:pt idx="21423">
                  <c:v>6.5375139009599996</c:v>
                </c:pt>
                <c:pt idx="21424">
                  <c:v>6.7293573125900004</c:v>
                </c:pt>
                <c:pt idx="21425">
                  <c:v>6.4150943077599996</c:v>
                </c:pt>
                <c:pt idx="21426">
                  <c:v>6.6263238230999999</c:v>
                </c:pt>
                <c:pt idx="21427">
                  <c:v>6.4842810159299997</c:v>
                </c:pt>
                <c:pt idx="21428">
                  <c:v>6.37619516086</c:v>
                </c:pt>
                <c:pt idx="21429">
                  <c:v>6.9743052397999996</c:v>
                </c:pt>
                <c:pt idx="21430">
                  <c:v>6.6599366450000002</c:v>
                </c:pt>
                <c:pt idx="21431">
                  <c:v>7.0243538808599997</c:v>
                </c:pt>
                <c:pt idx="21432">
                  <c:v>7.0548512998900001</c:v>
                </c:pt>
                <c:pt idx="21433">
                  <c:v>6.7840952732000002</c:v>
                </c:pt>
                <c:pt idx="21434">
                  <c:v>6.3585368462299998</c:v>
                </c:pt>
                <c:pt idx="21435">
                  <c:v>6.7671638597200001</c:v>
                </c:pt>
                <c:pt idx="21436">
                  <c:v>6.9666205038199998</c:v>
                </c:pt>
                <c:pt idx="21437">
                  <c:v>6.8194251751400001</c:v>
                </c:pt>
                <c:pt idx="21438">
                  <c:v>7.0427307335</c:v>
                </c:pt>
                <c:pt idx="21439">
                  <c:v>7.03601054576</c:v>
                </c:pt>
                <c:pt idx="21440">
                  <c:v>6.7360671490100001</c:v>
                </c:pt>
                <c:pt idx="21441">
                  <c:v>6.6858457572300001</c:v>
                </c:pt>
                <c:pt idx="21442">
                  <c:v>6.7113221156499998</c:v>
                </c:pt>
                <c:pt idx="21443">
                  <c:v>7.0441361911499998</c:v>
                </c:pt>
                <c:pt idx="21444">
                  <c:v>7.0362698393200001</c:v>
                </c:pt>
                <c:pt idx="21445">
                  <c:v>6.9880918735500002</c:v>
                </c:pt>
                <c:pt idx="21446">
                  <c:v>6.44739507212</c:v>
                </c:pt>
                <c:pt idx="21447">
                  <c:v>6.6188400332999997</c:v>
                </c:pt>
                <c:pt idx="21448">
                  <c:v>6.7430034512899999</c:v>
                </c:pt>
                <c:pt idx="21449">
                  <c:v>6.5581637124099998</c:v>
                </c:pt>
                <c:pt idx="21450">
                  <c:v>6.9881061392500001</c:v>
                </c:pt>
                <c:pt idx="21451">
                  <c:v>6.9299751394499998</c:v>
                </c:pt>
                <c:pt idx="21452">
                  <c:v>6.8190515566099998</c:v>
                </c:pt>
                <c:pt idx="21453">
                  <c:v>6.5438039508100001</c:v>
                </c:pt>
                <c:pt idx="21454">
                  <c:v>6.9440776244000002</c:v>
                </c:pt>
                <c:pt idx="21455">
                  <c:v>6.3886089074600001</c:v>
                </c:pt>
                <c:pt idx="21456">
                  <c:v>6.5600827544499998</c:v>
                </c:pt>
                <c:pt idx="21457">
                  <c:v>7.03601054576</c:v>
                </c:pt>
                <c:pt idx="21458">
                  <c:v>6.9131394360699998</c:v>
                </c:pt>
                <c:pt idx="21459">
                  <c:v>6.37809110303</c:v>
                </c:pt>
                <c:pt idx="21460">
                  <c:v>6.5183329393799996</c:v>
                </c:pt>
                <c:pt idx="21461">
                  <c:v>6.3415667900599999</c:v>
                </c:pt>
                <c:pt idx="21462">
                  <c:v>6.4999688530600004</c:v>
                </c:pt>
                <c:pt idx="21463">
                  <c:v>6.9261526786100003</c:v>
                </c:pt>
                <c:pt idx="21464">
                  <c:v>6.9621258700900004</c:v>
                </c:pt>
                <c:pt idx="21465">
                  <c:v>6.6858622603400004</c:v>
                </c:pt>
                <c:pt idx="21466">
                  <c:v>6.5426584925100002</c:v>
                </c:pt>
                <c:pt idx="21467">
                  <c:v>6.3412263317999997</c:v>
                </c:pt>
                <c:pt idx="21468">
                  <c:v>6.4421820402499996</c:v>
                </c:pt>
                <c:pt idx="21469">
                  <c:v>6.8155127757500003</c:v>
                </c:pt>
                <c:pt idx="21470">
                  <c:v>6.6231759528899996</c:v>
                </c:pt>
                <c:pt idx="21471">
                  <c:v>6.7235692141700003</c:v>
                </c:pt>
                <c:pt idx="21472">
                  <c:v>6.8399559930100002</c:v>
                </c:pt>
                <c:pt idx="21473">
                  <c:v>6.9753242598099998</c:v>
                </c:pt>
                <c:pt idx="21474">
                  <c:v>6.9387841571599997</c:v>
                </c:pt>
                <c:pt idx="21475">
                  <c:v>6.9576687892700004</c:v>
                </c:pt>
                <c:pt idx="21476">
                  <c:v>6.9259930914099996</c:v>
                </c:pt>
                <c:pt idx="21477">
                  <c:v>6.3679908161899998</c:v>
                </c:pt>
                <c:pt idx="21478">
                  <c:v>6.39319724953</c:v>
                </c:pt>
                <c:pt idx="21479">
                  <c:v>6.4759885446499998</c:v>
                </c:pt>
                <c:pt idx="21480">
                  <c:v>6.7997884116499998</c:v>
                </c:pt>
                <c:pt idx="21481">
                  <c:v>6.38989879871</c:v>
                </c:pt>
                <c:pt idx="21482">
                  <c:v>6.3465618897500002</c:v>
                </c:pt>
                <c:pt idx="21483">
                  <c:v>6.3302432925399996</c:v>
                </c:pt>
                <c:pt idx="21484">
                  <c:v>6.4397496031600001</c:v>
                </c:pt>
                <c:pt idx="21485">
                  <c:v>6.3297292762400001</c:v>
                </c:pt>
                <c:pt idx="21486">
                  <c:v>6.4831325067599996</c:v>
                </c:pt>
                <c:pt idx="21487">
                  <c:v>6.6244023318099998</c:v>
                </c:pt>
                <c:pt idx="21488">
                  <c:v>6.6101895401400004</c:v>
                </c:pt>
                <c:pt idx="21489">
                  <c:v>6.8839479715099996</c:v>
                </c:pt>
                <c:pt idx="21490">
                  <c:v>6.9556205784799996</c:v>
                </c:pt>
                <c:pt idx="21491">
                  <c:v>6.4028599069899998</c:v>
                </c:pt>
                <c:pt idx="21492">
                  <c:v>6.3383025708499998</c:v>
                </c:pt>
                <c:pt idx="21493">
                  <c:v>6.6944712793200001</c:v>
                </c:pt>
                <c:pt idx="21494">
                  <c:v>6.6328030837199998</c:v>
                </c:pt>
                <c:pt idx="21495">
                  <c:v>6.6331920856300002</c:v>
                </c:pt>
                <c:pt idx="21496">
                  <c:v>6.7735359131299999</c:v>
                </c:pt>
                <c:pt idx="21497">
                  <c:v>6.5976524599799999</c:v>
                </c:pt>
                <c:pt idx="21498">
                  <c:v>6.3419171002699999</c:v>
                </c:pt>
                <c:pt idx="21499">
                  <c:v>6.6912487630399999</c:v>
                </c:pt>
                <c:pt idx="21500">
                  <c:v>6.3749522265499996</c:v>
                </c:pt>
                <c:pt idx="21501">
                  <c:v>6.3302104578799998</c:v>
                </c:pt>
                <c:pt idx="21502">
                  <c:v>6.7464301133299998</c:v>
                </c:pt>
                <c:pt idx="21503">
                  <c:v>6.87289040853</c:v>
                </c:pt>
                <c:pt idx="21504">
                  <c:v>6.7271878972500003</c:v>
                </c:pt>
                <c:pt idx="21505">
                  <c:v>6.8272819329000001</c:v>
                </c:pt>
                <c:pt idx="21506">
                  <c:v>6.4842810159299997</c:v>
                </c:pt>
                <c:pt idx="21507">
                  <c:v>6.6820644232399999</c:v>
                </c:pt>
                <c:pt idx="21508">
                  <c:v>6.7161240429899998</c:v>
                </c:pt>
                <c:pt idx="21509">
                  <c:v>6.4830439203800001</c:v>
                </c:pt>
                <c:pt idx="21510">
                  <c:v>6.8144167862499998</c:v>
                </c:pt>
                <c:pt idx="21511">
                  <c:v>6.7106885675400001</c:v>
                </c:pt>
                <c:pt idx="21512">
                  <c:v>6.9888488950600003</c:v>
                </c:pt>
                <c:pt idx="21513">
                  <c:v>6.6555395532799997</c:v>
                </c:pt>
                <c:pt idx="21514">
                  <c:v>6.37428152726</c:v>
                </c:pt>
                <c:pt idx="21515">
                  <c:v>6.84209202086</c:v>
                </c:pt>
                <c:pt idx="21516">
                  <c:v>6.4348020800399999</c:v>
                </c:pt>
                <c:pt idx="21517">
                  <c:v>6.6206516249499998</c:v>
                </c:pt>
                <c:pt idx="21518">
                  <c:v>6.7707680733000002</c:v>
                </c:pt>
                <c:pt idx="21519">
                  <c:v>6.7129143998999998</c:v>
                </c:pt>
                <c:pt idx="21520">
                  <c:v>6.9203028986200001</c:v>
                </c:pt>
                <c:pt idx="21521">
                  <c:v>6.46803475924</c:v>
                </c:pt>
                <c:pt idx="21522">
                  <c:v>6.4483365935399997</c:v>
                </c:pt>
                <c:pt idx="21523">
                  <c:v>6.5290406183799998</c:v>
                </c:pt>
                <c:pt idx="21524">
                  <c:v>6.9818409736599998</c:v>
                </c:pt>
                <c:pt idx="21525">
                  <c:v>6.5577828731299999</c:v>
                </c:pt>
                <c:pt idx="21526">
                  <c:v>7.0709927353799999</c:v>
                </c:pt>
                <c:pt idx="21527">
                  <c:v>6.3534219221899999</c:v>
                </c:pt>
                <c:pt idx="21528">
                  <c:v>6.7661903494500004</c:v>
                </c:pt>
                <c:pt idx="21529">
                  <c:v>6.8790796164700003</c:v>
                </c:pt>
                <c:pt idx="21530">
                  <c:v>6.7180046558499997</c:v>
                </c:pt>
                <c:pt idx="21531">
                  <c:v>6.49256033181</c:v>
                </c:pt>
                <c:pt idx="21532">
                  <c:v>7.01689422902</c:v>
                </c:pt>
                <c:pt idx="21533">
                  <c:v>6.9598699674700004</c:v>
                </c:pt>
                <c:pt idx="21534">
                  <c:v>6.8263209388700004</c:v>
                </c:pt>
                <c:pt idx="21535">
                  <c:v>6.57214791031</c:v>
                </c:pt>
                <c:pt idx="21536">
                  <c:v>6.9637095104000002</c:v>
                </c:pt>
                <c:pt idx="21537">
                  <c:v>6.4298528591500004</c:v>
                </c:pt>
                <c:pt idx="21538">
                  <c:v>6.3397043771800003</c:v>
                </c:pt>
                <c:pt idx="21539">
                  <c:v>6.9328484775200003</c:v>
                </c:pt>
                <c:pt idx="21540">
                  <c:v>6.8790590749399998</c:v>
                </c:pt>
                <c:pt idx="21541">
                  <c:v>7.05946057293</c:v>
                </c:pt>
                <c:pt idx="21542">
                  <c:v>6.71496876433</c:v>
                </c:pt>
                <c:pt idx="21543">
                  <c:v>6.3597397853500004</c:v>
                </c:pt>
                <c:pt idx="21544">
                  <c:v>6.3533147633500002</c:v>
                </c:pt>
                <c:pt idx="21545">
                  <c:v>6.8434176226199996</c:v>
                </c:pt>
                <c:pt idx="21546">
                  <c:v>6.5381944547600002</c:v>
                </c:pt>
                <c:pt idx="21547">
                  <c:v>6.3406569099199999</c:v>
                </c:pt>
                <c:pt idx="21548">
                  <c:v>6.8801397386899996</c:v>
                </c:pt>
                <c:pt idx="21549">
                  <c:v>6.36376290833</c:v>
                </c:pt>
                <c:pt idx="21550">
                  <c:v>6.4626288660700002</c:v>
                </c:pt>
                <c:pt idx="21551">
                  <c:v>7.0611560682899999</c:v>
                </c:pt>
                <c:pt idx="21552">
                  <c:v>6.6505908276100003</c:v>
                </c:pt>
                <c:pt idx="21553">
                  <c:v>6.9930310245599996</c:v>
                </c:pt>
                <c:pt idx="21554">
                  <c:v>6.6988860582400003</c:v>
                </c:pt>
                <c:pt idx="21555">
                  <c:v>6.3747631984300002</c:v>
                </c:pt>
                <c:pt idx="21556">
                  <c:v>6.5230396234299999</c:v>
                </c:pt>
                <c:pt idx="21557">
                  <c:v>6.5626065432600003</c:v>
                </c:pt>
                <c:pt idx="21558">
                  <c:v>6.4948774226100001</c:v>
                </c:pt>
                <c:pt idx="21559">
                  <c:v>6.9634906839499999</c:v>
                </c:pt>
                <c:pt idx="21560">
                  <c:v>6.3157001181399997</c:v>
                </c:pt>
                <c:pt idx="21561">
                  <c:v>6.3412263317999997</c:v>
                </c:pt>
                <c:pt idx="21562">
                  <c:v>6.3189660076100003</c:v>
                </c:pt>
                <c:pt idx="21563">
                  <c:v>6.3348784449300002</c:v>
                </c:pt>
                <c:pt idx="21564">
                  <c:v>7.0182246368700003</c:v>
                </c:pt>
                <c:pt idx="21565">
                  <c:v>6.7819729777899997</c:v>
                </c:pt>
                <c:pt idx="21566">
                  <c:v>6.4404008445200001</c:v>
                </c:pt>
                <c:pt idx="21567">
                  <c:v>6.8440254061600001</c:v>
                </c:pt>
                <c:pt idx="21568">
                  <c:v>6.6387097107399997</c:v>
                </c:pt>
                <c:pt idx="21569">
                  <c:v>6.5497508958599999</c:v>
                </c:pt>
                <c:pt idx="21570">
                  <c:v>6.5467979217899996</c:v>
                </c:pt>
                <c:pt idx="21571">
                  <c:v>6.38352308233</c:v>
                </c:pt>
                <c:pt idx="21572">
                  <c:v>6.6275252578000003</c:v>
                </c:pt>
                <c:pt idx="21573">
                  <c:v>6.9755725464899996</c:v>
                </c:pt>
                <c:pt idx="21574">
                  <c:v>6.3465618897500002</c:v>
                </c:pt>
                <c:pt idx="21575">
                  <c:v>6.7430034512899999</c:v>
                </c:pt>
                <c:pt idx="21576">
                  <c:v>6.3944908216599998</c:v>
                </c:pt>
                <c:pt idx="21577">
                  <c:v>6.9778594482900003</c:v>
                </c:pt>
                <c:pt idx="21578">
                  <c:v>6.3945546944</c:v>
                </c:pt>
                <c:pt idx="21579">
                  <c:v>7.0646961394099996</c:v>
                </c:pt>
                <c:pt idx="21580">
                  <c:v>6.7802347042699997</c:v>
                </c:pt>
                <c:pt idx="21581">
                  <c:v>6.3534219221899999</c:v>
                </c:pt>
                <c:pt idx="21582">
                  <c:v>6.91459859315</c:v>
                </c:pt>
                <c:pt idx="21583">
                  <c:v>6.32272026393</c:v>
                </c:pt>
                <c:pt idx="21584">
                  <c:v>6.4674581929399997</c:v>
                </c:pt>
                <c:pt idx="21585">
                  <c:v>6.58404545437</c:v>
                </c:pt>
                <c:pt idx="21586">
                  <c:v>6.7348953063700003</c:v>
                </c:pt>
                <c:pt idx="21587">
                  <c:v>6.8715374270299998</c:v>
                </c:pt>
                <c:pt idx="21588">
                  <c:v>6.5185546597700004</c:v>
                </c:pt>
                <c:pt idx="21589">
                  <c:v>6.8696174352200003</c:v>
                </c:pt>
                <c:pt idx="21590">
                  <c:v>6.6124190820099997</c:v>
                </c:pt>
                <c:pt idx="21591">
                  <c:v>6.5668738973299998</c:v>
                </c:pt>
                <c:pt idx="21592">
                  <c:v>6.6828753820199998</c:v>
                </c:pt>
                <c:pt idx="21593">
                  <c:v>6.5388025603499997</c:v>
                </c:pt>
                <c:pt idx="21594">
                  <c:v>6.3821176470300003</c:v>
                </c:pt>
                <c:pt idx="21595">
                  <c:v>6.5465867066000003</c:v>
                </c:pt>
                <c:pt idx="21596">
                  <c:v>6.7244168969600002</c:v>
                </c:pt>
                <c:pt idx="21597">
                  <c:v>6.7907616197899996</c:v>
                </c:pt>
                <c:pt idx="21598">
                  <c:v>6.5748278091200003</c:v>
                </c:pt>
                <c:pt idx="21599">
                  <c:v>6.7113221156499998</c:v>
                </c:pt>
                <c:pt idx="21600">
                  <c:v>6.5382574986700002</c:v>
                </c:pt>
                <c:pt idx="21601">
                  <c:v>6.6644158505500002</c:v>
                </c:pt>
                <c:pt idx="21602">
                  <c:v>6.7489901295400001</c:v>
                </c:pt>
                <c:pt idx="21603">
                  <c:v>6.5546397891600003</c:v>
                </c:pt>
                <c:pt idx="21604">
                  <c:v>6.7489901295400001</c:v>
                </c:pt>
                <c:pt idx="21605">
                  <c:v>6.5126688166299997</c:v>
                </c:pt>
                <c:pt idx="21606">
                  <c:v>6.6578866950200002</c:v>
                </c:pt>
                <c:pt idx="21607">
                  <c:v>7.0244993438999996</c:v>
                </c:pt>
                <c:pt idx="21608">
                  <c:v>6.49256033181</c:v>
                </c:pt>
                <c:pt idx="21609">
                  <c:v>6.5421608466299999</c:v>
                </c:pt>
                <c:pt idx="21610">
                  <c:v>6.5137891461499997</c:v>
                </c:pt>
                <c:pt idx="21611">
                  <c:v>6.5264613203900002</c:v>
                </c:pt>
                <c:pt idx="21612">
                  <c:v>6.4674581929399997</c:v>
                </c:pt>
                <c:pt idx="21613">
                  <c:v>6.6755256092700002</c:v>
                </c:pt>
                <c:pt idx="21614">
                  <c:v>6.7187784986399999</c:v>
                </c:pt>
                <c:pt idx="21615">
                  <c:v>6.9400802434899997</c:v>
                </c:pt>
                <c:pt idx="21616">
                  <c:v>6.78454949198</c:v>
                </c:pt>
                <c:pt idx="21617">
                  <c:v>7.0695975653199996</c:v>
                </c:pt>
                <c:pt idx="21618">
                  <c:v>6.4222032068399999</c:v>
                </c:pt>
                <c:pt idx="21619">
                  <c:v>7.0741852651799997</c:v>
                </c:pt>
                <c:pt idx="21620">
                  <c:v>6.8861491411099998</c:v>
                </c:pt>
                <c:pt idx="21621">
                  <c:v>7.0611560682899999</c:v>
                </c:pt>
                <c:pt idx="21622">
                  <c:v>6.7515138697500001</c:v>
                </c:pt>
                <c:pt idx="21623">
                  <c:v>6.3947233530699998</c:v>
                </c:pt>
                <c:pt idx="21624">
                  <c:v>6.5624176696100003</c:v>
                </c:pt>
                <c:pt idx="21625">
                  <c:v>6.3419171002699999</c:v>
                </c:pt>
                <c:pt idx="21626">
                  <c:v>6.4615418623599998</c:v>
                </c:pt>
                <c:pt idx="21627">
                  <c:v>6.5833701436599998</c:v>
                </c:pt>
                <c:pt idx="21628">
                  <c:v>6.4787881524099999</c:v>
                </c:pt>
                <c:pt idx="21629">
                  <c:v>6.3144489904299999</c:v>
                </c:pt>
                <c:pt idx="21630">
                  <c:v>6.55663195139</c:v>
                </c:pt>
                <c:pt idx="21631">
                  <c:v>6.5230987773300004</c:v>
                </c:pt>
                <c:pt idx="21632">
                  <c:v>6.3902417904000002</c:v>
                </c:pt>
                <c:pt idx="21633">
                  <c:v>7.0329223945699999</c:v>
                </c:pt>
                <c:pt idx="21634">
                  <c:v>6.32946918803</c:v>
                </c:pt>
                <c:pt idx="21635">
                  <c:v>6.7909379991799996</c:v>
                </c:pt>
                <c:pt idx="21636">
                  <c:v>6.39065245948</c:v>
                </c:pt>
                <c:pt idx="21637">
                  <c:v>6.4392386339199996</c:v>
                </c:pt>
                <c:pt idx="21638">
                  <c:v>6.5216171061299999</c:v>
                </c:pt>
                <c:pt idx="21639">
                  <c:v>6.58460154626</c:v>
                </c:pt>
                <c:pt idx="21640">
                  <c:v>6.6409325000699999</c:v>
                </c:pt>
                <c:pt idx="21641">
                  <c:v>6.5546397891600003</c:v>
                </c:pt>
                <c:pt idx="21642">
                  <c:v>6.8790796164700003</c:v>
                </c:pt>
                <c:pt idx="21643">
                  <c:v>6.9931931132000003</c:v>
                </c:pt>
                <c:pt idx="21644">
                  <c:v>6.8447505093299998</c:v>
                </c:pt>
                <c:pt idx="21645">
                  <c:v>6.7735359131299999</c:v>
                </c:pt>
                <c:pt idx="21646">
                  <c:v>7.0160511163099999</c:v>
                </c:pt>
                <c:pt idx="21647">
                  <c:v>6.8533599755900001</c:v>
                </c:pt>
                <c:pt idx="21648">
                  <c:v>6.4842810159299997</c:v>
                </c:pt>
                <c:pt idx="21649">
                  <c:v>6.9767648841599996</c:v>
                </c:pt>
                <c:pt idx="21650">
                  <c:v>6.4999136821399999</c:v>
                </c:pt>
                <c:pt idx="21651">
                  <c:v>6.3569534319400001</c:v>
                </c:pt>
                <c:pt idx="21652">
                  <c:v>6.3601578388600002</c:v>
                </c:pt>
                <c:pt idx="21653">
                  <c:v>6.9497228605899997</c:v>
                </c:pt>
                <c:pt idx="21654">
                  <c:v>6.9205741330999997</c:v>
                </c:pt>
                <c:pt idx="21655">
                  <c:v>6.5668738973299998</c:v>
                </c:pt>
                <c:pt idx="21656">
                  <c:v>6.3533147633500002</c:v>
                </c:pt>
                <c:pt idx="21657">
                  <c:v>6.9149766081699999</c:v>
                </c:pt>
                <c:pt idx="21658">
                  <c:v>6.6513718447999999</c:v>
                </c:pt>
                <c:pt idx="21659">
                  <c:v>6.8253742213099997</c:v>
                </c:pt>
                <c:pt idx="21660">
                  <c:v>6.4102435263700004</c:v>
                </c:pt>
                <c:pt idx="21661">
                  <c:v>6.3991829812100001</c:v>
                </c:pt>
                <c:pt idx="21662">
                  <c:v>6.9731462990799997</c:v>
                </c:pt>
                <c:pt idx="21663">
                  <c:v>6.3441355159599997</c:v>
                </c:pt>
                <c:pt idx="21664">
                  <c:v>7.00747806608</c:v>
                </c:pt>
                <c:pt idx="21665">
                  <c:v>6.5445963866400003</c:v>
                </c:pt>
                <c:pt idx="21666">
                  <c:v>6.9964227383399997</c:v>
                </c:pt>
                <c:pt idx="21667">
                  <c:v>6.9328484775200003</c:v>
                </c:pt>
                <c:pt idx="21668">
                  <c:v>6.3689049065300001</c:v>
                </c:pt>
                <c:pt idx="21669">
                  <c:v>6.7920437053800002</c:v>
                </c:pt>
                <c:pt idx="21670">
                  <c:v>6.81868799132</c:v>
                </c:pt>
                <c:pt idx="21671">
                  <c:v>6.49666935658</c:v>
                </c:pt>
                <c:pt idx="21672">
                  <c:v>6.3601578388600002</c:v>
                </c:pt>
                <c:pt idx="21673">
                  <c:v>6.6890510896800004</c:v>
                </c:pt>
                <c:pt idx="21674">
                  <c:v>7.0182246368700003</c:v>
                </c:pt>
                <c:pt idx="21675">
                  <c:v>6.9633421319100002</c:v>
                </c:pt>
                <c:pt idx="21676">
                  <c:v>6.7133373228300002</c:v>
                </c:pt>
                <c:pt idx="21677">
                  <c:v>7.0441361911499998</c:v>
                </c:pt>
                <c:pt idx="21678">
                  <c:v>6.6250110442899999</c:v>
                </c:pt>
                <c:pt idx="21679">
                  <c:v>6.9149766081699999</c:v>
                </c:pt>
                <c:pt idx="21680">
                  <c:v>6.3360673198499997</c:v>
                </c:pt>
                <c:pt idx="21681">
                  <c:v>6.8083691687199996</c:v>
                </c:pt>
                <c:pt idx="21682">
                  <c:v>6.3403241148799996</c:v>
                </c:pt>
                <c:pt idx="21683">
                  <c:v>6.5901815807800004</c:v>
                </c:pt>
                <c:pt idx="21684">
                  <c:v>6.7679690736199998</c:v>
                </c:pt>
                <c:pt idx="21685">
                  <c:v>6.95110096257</c:v>
                </c:pt>
                <c:pt idx="21686">
                  <c:v>6.3614410643600001</c:v>
                </c:pt>
                <c:pt idx="21687">
                  <c:v>6.7339768913500002</c:v>
                </c:pt>
                <c:pt idx="21688">
                  <c:v>7.0580087381599999</c:v>
                </c:pt>
                <c:pt idx="21689">
                  <c:v>6.3790382749500001</c:v>
                </c:pt>
                <c:pt idx="21690">
                  <c:v>6.7067977431300001</c:v>
                </c:pt>
                <c:pt idx="21691">
                  <c:v>6.8360445261000002</c:v>
                </c:pt>
                <c:pt idx="21692">
                  <c:v>6.50481694545</c:v>
                </c:pt>
                <c:pt idx="21693">
                  <c:v>6.6275252578000003</c:v>
                </c:pt>
                <c:pt idx="21694">
                  <c:v>6.9482895605500001</c:v>
                </c:pt>
                <c:pt idx="21695">
                  <c:v>6.95649403032</c:v>
                </c:pt>
                <c:pt idx="21696">
                  <c:v>6.7868433772600003</c:v>
                </c:pt>
                <c:pt idx="21697">
                  <c:v>6.4756216681799996</c:v>
                </c:pt>
                <c:pt idx="21698">
                  <c:v>6.6180770736600003</c:v>
                </c:pt>
                <c:pt idx="21699">
                  <c:v>6.9396924689899997</c:v>
                </c:pt>
                <c:pt idx="21700">
                  <c:v>6.3465618897500002</c:v>
                </c:pt>
                <c:pt idx="21701">
                  <c:v>6.4756216681799996</c:v>
                </c:pt>
                <c:pt idx="21702">
                  <c:v>6.93816744011</c:v>
                </c:pt>
                <c:pt idx="21703">
                  <c:v>6.9666205038199998</c:v>
                </c:pt>
                <c:pt idx="21704">
                  <c:v>6.6755256092700002</c:v>
                </c:pt>
                <c:pt idx="21705">
                  <c:v>6.4830439203800001</c:v>
                </c:pt>
                <c:pt idx="21706">
                  <c:v>6.6787441582499998</c:v>
                </c:pt>
                <c:pt idx="21707">
                  <c:v>6.9525884612500004</c:v>
                </c:pt>
                <c:pt idx="21708">
                  <c:v>7.01689422902</c:v>
                </c:pt>
                <c:pt idx="21709">
                  <c:v>6.83996681068</c:v>
                </c:pt>
                <c:pt idx="21710">
                  <c:v>6.5668580064500004</c:v>
                </c:pt>
                <c:pt idx="21711">
                  <c:v>6.4336548203900001</c:v>
                </c:pt>
                <c:pt idx="21712">
                  <c:v>6.8826564548100002</c:v>
                </c:pt>
                <c:pt idx="21713">
                  <c:v>6.3196114919899999</c:v>
                </c:pt>
                <c:pt idx="21714">
                  <c:v>6.4889198845499996</c:v>
                </c:pt>
                <c:pt idx="21715">
                  <c:v>6.3182096224500004</c:v>
                </c:pt>
                <c:pt idx="21716">
                  <c:v>6.6513718447999999</c:v>
                </c:pt>
                <c:pt idx="21717">
                  <c:v>6.8145007703399996</c:v>
                </c:pt>
                <c:pt idx="21718">
                  <c:v>6.3403241148799996</c:v>
                </c:pt>
                <c:pt idx="21719">
                  <c:v>6.8447505093299998</c:v>
                </c:pt>
                <c:pt idx="21720">
                  <c:v>6.38989879871</c:v>
                </c:pt>
                <c:pt idx="21721">
                  <c:v>6.8843779362999999</c:v>
                </c:pt>
                <c:pt idx="21722">
                  <c:v>6.7462462753499999</c:v>
                </c:pt>
                <c:pt idx="21723">
                  <c:v>6.3945546944</c:v>
                </c:pt>
                <c:pt idx="21724">
                  <c:v>6.5497508958599999</c:v>
                </c:pt>
                <c:pt idx="21725">
                  <c:v>6.4879281151699999</c:v>
                </c:pt>
                <c:pt idx="21726">
                  <c:v>6.4016329492399997</c:v>
                </c:pt>
                <c:pt idx="21727">
                  <c:v>6.3534219221899999</c:v>
                </c:pt>
                <c:pt idx="21728">
                  <c:v>6.4946906628700001</c:v>
                </c:pt>
                <c:pt idx="21729">
                  <c:v>6.4604253354000001</c:v>
                </c:pt>
                <c:pt idx="21730">
                  <c:v>6.8069326380100001</c:v>
                </c:pt>
                <c:pt idx="21731">
                  <c:v>6.8171068876999996</c:v>
                </c:pt>
                <c:pt idx="21732">
                  <c:v>6.8826564548100002</c:v>
                </c:pt>
                <c:pt idx="21733">
                  <c:v>6.8149681068300003</c:v>
                </c:pt>
                <c:pt idx="21734">
                  <c:v>6.4312202461899997</c:v>
                </c:pt>
                <c:pt idx="21735">
                  <c:v>6.3886089074600001</c:v>
                </c:pt>
                <c:pt idx="21736">
                  <c:v>6.7018676622599997</c:v>
                </c:pt>
                <c:pt idx="21737">
                  <c:v>6.6234578204099996</c:v>
                </c:pt>
                <c:pt idx="21738">
                  <c:v>6.5038178753500002</c:v>
                </c:pt>
                <c:pt idx="21739">
                  <c:v>6.4052074830399999</c:v>
                </c:pt>
                <c:pt idx="21740">
                  <c:v>7.0591413875800004</c:v>
                </c:pt>
                <c:pt idx="21741">
                  <c:v>6.3461199495900003</c:v>
                </c:pt>
                <c:pt idx="21742">
                  <c:v>7.0317331156499998</c:v>
                </c:pt>
                <c:pt idx="21743">
                  <c:v>6.6701123885599998</c:v>
                </c:pt>
                <c:pt idx="21744">
                  <c:v>6.8573978071399999</c:v>
                </c:pt>
                <c:pt idx="21745">
                  <c:v>6.9870742440800004</c:v>
                </c:pt>
                <c:pt idx="21746">
                  <c:v>6.6244023318099998</c:v>
                </c:pt>
                <c:pt idx="21747">
                  <c:v>6.5182428563799997</c:v>
                </c:pt>
                <c:pt idx="21748">
                  <c:v>6.3606869377699997</c:v>
                </c:pt>
                <c:pt idx="21749">
                  <c:v>6.9310073866900002</c:v>
                </c:pt>
                <c:pt idx="21750">
                  <c:v>6.75122903875</c:v>
                </c:pt>
                <c:pt idx="21751">
                  <c:v>6.50481694545</c:v>
                </c:pt>
                <c:pt idx="21752">
                  <c:v>6.3384285518999999</c:v>
                </c:pt>
                <c:pt idx="21753">
                  <c:v>6.9510365733899997</c:v>
                </c:pt>
                <c:pt idx="21754">
                  <c:v>6.39319724953</c:v>
                </c:pt>
                <c:pt idx="21755">
                  <c:v>6.6858457572300001</c:v>
                </c:pt>
                <c:pt idx="21756">
                  <c:v>6.8852663437299997</c:v>
                </c:pt>
                <c:pt idx="21757">
                  <c:v>6.8571372729300002</c:v>
                </c:pt>
                <c:pt idx="21758">
                  <c:v>6.7180046558499997</c:v>
                </c:pt>
                <c:pt idx="21759">
                  <c:v>6.6223853535700004</c:v>
                </c:pt>
                <c:pt idx="21760">
                  <c:v>6.5239805885599997</c:v>
                </c:pt>
                <c:pt idx="21761">
                  <c:v>6.4006103159499999</c:v>
                </c:pt>
                <c:pt idx="21762">
                  <c:v>6.3585684095600001</c:v>
                </c:pt>
                <c:pt idx="21763">
                  <c:v>6.8190515566099998</c:v>
                </c:pt>
                <c:pt idx="21764">
                  <c:v>6.3718553596399996</c:v>
                </c:pt>
                <c:pt idx="21765">
                  <c:v>6.4904378458899998</c:v>
                </c:pt>
                <c:pt idx="21766">
                  <c:v>6.3592460758499998</c:v>
                </c:pt>
                <c:pt idx="21767">
                  <c:v>6.5776963657799996</c:v>
                </c:pt>
                <c:pt idx="21768">
                  <c:v>7.0452489923600004</c:v>
                </c:pt>
                <c:pt idx="21769">
                  <c:v>6.9743052397999996</c:v>
                </c:pt>
                <c:pt idx="21770">
                  <c:v>6.6735944491300003</c:v>
                </c:pt>
                <c:pt idx="21771">
                  <c:v>6.7920437053800002</c:v>
                </c:pt>
                <c:pt idx="21772">
                  <c:v>6.6858457572300001</c:v>
                </c:pt>
                <c:pt idx="21773">
                  <c:v>6.75122903875</c:v>
                </c:pt>
                <c:pt idx="21774">
                  <c:v>6.6489997248800004</c:v>
                </c:pt>
                <c:pt idx="21775">
                  <c:v>6.50481694545</c:v>
                </c:pt>
                <c:pt idx="21776">
                  <c:v>7.01689422902</c:v>
                </c:pt>
                <c:pt idx="21777">
                  <c:v>6.9618021873</c:v>
                </c:pt>
                <c:pt idx="21778">
                  <c:v>6.7339768913500002</c:v>
                </c:pt>
                <c:pt idx="21779">
                  <c:v>6.4414384957699999</c:v>
                </c:pt>
                <c:pt idx="21780">
                  <c:v>6.9448239376499998</c:v>
                </c:pt>
                <c:pt idx="21781">
                  <c:v>6.64925294843</c:v>
                </c:pt>
                <c:pt idx="21782">
                  <c:v>6.5833701436599998</c:v>
                </c:pt>
                <c:pt idx="21783">
                  <c:v>6.9082063760599999</c:v>
                </c:pt>
                <c:pt idx="21784">
                  <c:v>6.5828091283800001</c:v>
                </c:pt>
                <c:pt idx="21785">
                  <c:v>6.7920437053800002</c:v>
                </c:pt>
                <c:pt idx="21786">
                  <c:v>6.9115703868100002</c:v>
                </c:pt>
                <c:pt idx="21787">
                  <c:v>6.6597414288300003</c:v>
                </c:pt>
                <c:pt idx="21788">
                  <c:v>6.5182428563799997</c:v>
                </c:pt>
                <c:pt idx="21789">
                  <c:v>6.5264613203900002</c:v>
                </c:pt>
                <c:pt idx="21790">
                  <c:v>6.3728432928799998</c:v>
                </c:pt>
                <c:pt idx="21791">
                  <c:v>6.5629084713000001</c:v>
                </c:pt>
                <c:pt idx="21792">
                  <c:v>6.5438039508100001</c:v>
                </c:pt>
                <c:pt idx="21793">
                  <c:v>6.4150943077599996</c:v>
                </c:pt>
                <c:pt idx="21794">
                  <c:v>6.4810816357399998</c:v>
                </c:pt>
                <c:pt idx="21795">
                  <c:v>6.4235550450799996</c:v>
                </c:pt>
                <c:pt idx="21796">
                  <c:v>6.6121869681199996</c:v>
                </c:pt>
                <c:pt idx="21797">
                  <c:v>6.6269658430299998</c:v>
                </c:pt>
                <c:pt idx="21798">
                  <c:v>6.503173468</c:v>
                </c:pt>
                <c:pt idx="21799">
                  <c:v>6.3356896466099997</c:v>
                </c:pt>
                <c:pt idx="21800">
                  <c:v>6.6668181340199997</c:v>
                </c:pt>
                <c:pt idx="21801">
                  <c:v>6.6442454426199999</c:v>
                </c:pt>
                <c:pt idx="21802">
                  <c:v>6.6424029229199997</c:v>
                </c:pt>
                <c:pt idx="21803">
                  <c:v>6.4336548203900001</c:v>
                </c:pt>
                <c:pt idx="21804">
                  <c:v>6.60887582366</c:v>
                </c:pt>
                <c:pt idx="21805">
                  <c:v>6.3739676730000001</c:v>
                </c:pt>
                <c:pt idx="21806">
                  <c:v>6.92110694523</c:v>
                </c:pt>
                <c:pt idx="21807">
                  <c:v>6.3559273065099999</c:v>
                </c:pt>
                <c:pt idx="21808">
                  <c:v>6.6668181340199997</c:v>
                </c:pt>
                <c:pt idx="21809">
                  <c:v>6.47823141769</c:v>
                </c:pt>
                <c:pt idx="21810">
                  <c:v>6.6244023318099998</c:v>
                </c:pt>
                <c:pt idx="21811">
                  <c:v>6.5923278904</c:v>
                </c:pt>
                <c:pt idx="21812">
                  <c:v>6.8228423611700002</c:v>
                </c:pt>
                <c:pt idx="21813">
                  <c:v>6.3653000311000003</c:v>
                </c:pt>
                <c:pt idx="21814">
                  <c:v>7.03979871599</c:v>
                </c:pt>
                <c:pt idx="21815">
                  <c:v>6.6269658430299998</c:v>
                </c:pt>
                <c:pt idx="21816">
                  <c:v>6.5089055489099996</c:v>
                </c:pt>
                <c:pt idx="21817">
                  <c:v>6.4952426292299998</c:v>
                </c:pt>
                <c:pt idx="21818">
                  <c:v>7.0200790157300004</c:v>
                </c:pt>
                <c:pt idx="21819">
                  <c:v>6.3813193614700001</c:v>
                </c:pt>
                <c:pt idx="21820">
                  <c:v>6.7419102080100002</c:v>
                </c:pt>
                <c:pt idx="21821">
                  <c:v>6.7184044833299996</c:v>
                </c:pt>
                <c:pt idx="21822">
                  <c:v>6.3720877791200001</c:v>
                </c:pt>
                <c:pt idx="21823">
                  <c:v>6.5624735810299999</c:v>
                </c:pt>
                <c:pt idx="21824">
                  <c:v>6.3218416056200004</c:v>
                </c:pt>
                <c:pt idx="21825">
                  <c:v>6.3726848946299999</c:v>
                </c:pt>
                <c:pt idx="21826">
                  <c:v>6.6632046918299999</c:v>
                </c:pt>
                <c:pt idx="21827">
                  <c:v>6.4485916994899997</c:v>
                </c:pt>
                <c:pt idx="21828">
                  <c:v>6.6231759528899996</c:v>
                </c:pt>
                <c:pt idx="21829">
                  <c:v>6.6632046918299999</c:v>
                </c:pt>
                <c:pt idx="21830">
                  <c:v>6.7651198518499998</c:v>
                </c:pt>
                <c:pt idx="21831">
                  <c:v>6.6409325000699999</c:v>
                </c:pt>
                <c:pt idx="21832">
                  <c:v>6.51417183528</c:v>
                </c:pt>
                <c:pt idx="21833">
                  <c:v>6.6592192132500001</c:v>
                </c:pt>
                <c:pt idx="21834">
                  <c:v>7.0449552578099999</c:v>
                </c:pt>
                <c:pt idx="21835">
                  <c:v>6.8869777344600003</c:v>
                </c:pt>
                <c:pt idx="21836">
                  <c:v>6.33958957797</c:v>
                </c:pt>
                <c:pt idx="21837">
                  <c:v>6.5966421405400002</c:v>
                </c:pt>
                <c:pt idx="21838">
                  <c:v>6.5290406183799998</c:v>
                </c:pt>
                <c:pt idx="21839">
                  <c:v>6.7081472772800002</c:v>
                </c:pt>
                <c:pt idx="21840">
                  <c:v>7.0200790157300004</c:v>
                </c:pt>
                <c:pt idx="21841">
                  <c:v>6.8075695652399997</c:v>
                </c:pt>
                <c:pt idx="21842">
                  <c:v>6.5019358288999998</c:v>
                </c:pt>
                <c:pt idx="21843">
                  <c:v>6.6107965572399996</c:v>
                </c:pt>
                <c:pt idx="21844">
                  <c:v>6.95237329358</c:v>
                </c:pt>
                <c:pt idx="21845">
                  <c:v>6.88202773069</c:v>
                </c:pt>
                <c:pt idx="21846">
                  <c:v>6.7235692141700003</c:v>
                </c:pt>
                <c:pt idx="21847">
                  <c:v>6.6206516249499998</c:v>
                </c:pt>
                <c:pt idx="21848">
                  <c:v>6.9429846484800004</c:v>
                </c:pt>
                <c:pt idx="21849">
                  <c:v>6.3726848946299999</c:v>
                </c:pt>
                <c:pt idx="21850">
                  <c:v>6.5941903415100001</c:v>
                </c:pt>
                <c:pt idx="21851">
                  <c:v>6.7113221156499998</c:v>
                </c:pt>
                <c:pt idx="21852">
                  <c:v>6.7464301133299998</c:v>
                </c:pt>
                <c:pt idx="21853">
                  <c:v>6.6787441582499998</c:v>
                </c:pt>
                <c:pt idx="21854">
                  <c:v>6.5434113258800002</c:v>
                </c:pt>
                <c:pt idx="21855">
                  <c:v>6.7847086929699998</c:v>
                </c:pt>
                <c:pt idx="21856">
                  <c:v>6.3877831200399999</c:v>
                </c:pt>
                <c:pt idx="21857">
                  <c:v>6.6424029229199997</c:v>
                </c:pt>
                <c:pt idx="21858">
                  <c:v>6.7670096175500003</c:v>
                </c:pt>
                <c:pt idx="21859">
                  <c:v>6.5421608466299999</c:v>
                </c:pt>
                <c:pt idx="21860">
                  <c:v>6.4350498250600001</c:v>
                </c:pt>
                <c:pt idx="21861">
                  <c:v>6.3384285518999999</c:v>
                </c:pt>
                <c:pt idx="21862">
                  <c:v>6.70740248248</c:v>
                </c:pt>
                <c:pt idx="21863">
                  <c:v>6.3440930946299998</c:v>
                </c:pt>
                <c:pt idx="21864">
                  <c:v>6.9598321634999998</c:v>
                </c:pt>
                <c:pt idx="21865">
                  <c:v>6.9930310245599996</c:v>
                </c:pt>
                <c:pt idx="21866">
                  <c:v>6.9631918593100002</c:v>
                </c:pt>
                <c:pt idx="21867">
                  <c:v>6.7451366837900002</c:v>
                </c:pt>
                <c:pt idx="21868">
                  <c:v>6.6566924258400002</c:v>
                </c:pt>
                <c:pt idx="21869">
                  <c:v>6.3728432928799998</c:v>
                </c:pt>
                <c:pt idx="21870">
                  <c:v>6.5388025603499997</c:v>
                </c:pt>
                <c:pt idx="21871">
                  <c:v>6.84014642072</c:v>
                </c:pt>
                <c:pt idx="21872">
                  <c:v>6.8399482368299998</c:v>
                </c:pt>
                <c:pt idx="21873">
                  <c:v>6.3585684095600001</c:v>
                </c:pt>
                <c:pt idx="21874">
                  <c:v>6.8376950323400001</c:v>
                </c:pt>
                <c:pt idx="21875">
                  <c:v>7.0591413875800004</c:v>
                </c:pt>
                <c:pt idx="21876">
                  <c:v>6.9510365733899997</c:v>
                </c:pt>
                <c:pt idx="21877">
                  <c:v>6.3563924718399996</c:v>
                </c:pt>
                <c:pt idx="21878">
                  <c:v>6.9896272567900004</c:v>
                </c:pt>
                <c:pt idx="21879">
                  <c:v>6.6912487630399999</c:v>
                </c:pt>
                <c:pt idx="21880">
                  <c:v>6.3559273065099999</c:v>
                </c:pt>
                <c:pt idx="21881">
                  <c:v>6.43302617223</c:v>
                </c:pt>
                <c:pt idx="21882">
                  <c:v>6.8190515566099998</c:v>
                </c:pt>
                <c:pt idx="21883">
                  <c:v>6.5119803384199999</c:v>
                </c:pt>
                <c:pt idx="21884">
                  <c:v>6.8801397386899996</c:v>
                </c:pt>
                <c:pt idx="21885">
                  <c:v>7.0538159669800002</c:v>
                </c:pt>
                <c:pt idx="21886">
                  <c:v>6.7385923101199996</c:v>
                </c:pt>
                <c:pt idx="21887">
                  <c:v>6.6930202468299997</c:v>
                </c:pt>
                <c:pt idx="21888">
                  <c:v>6.8091708259699999</c:v>
                </c:pt>
                <c:pt idx="21889">
                  <c:v>6.6644158505500002</c:v>
                </c:pt>
                <c:pt idx="21890">
                  <c:v>6.5271417950900004</c:v>
                </c:pt>
                <c:pt idx="21891">
                  <c:v>6.8083496855899996</c:v>
                </c:pt>
                <c:pt idx="21892">
                  <c:v>7.0317331156499998</c:v>
                </c:pt>
                <c:pt idx="21893">
                  <c:v>6.6735944491300003</c:v>
                </c:pt>
                <c:pt idx="21894">
                  <c:v>6.7802347042699997</c:v>
                </c:pt>
                <c:pt idx="21895">
                  <c:v>6.3230178948700004</c:v>
                </c:pt>
                <c:pt idx="21896">
                  <c:v>6.7081472772800002</c:v>
                </c:pt>
                <c:pt idx="21897">
                  <c:v>6.3934267389199997</c:v>
                </c:pt>
                <c:pt idx="21898">
                  <c:v>6.6236726234300001</c:v>
                </c:pt>
                <c:pt idx="21899">
                  <c:v>6.6739770708400004</c:v>
                </c:pt>
                <c:pt idx="21900">
                  <c:v>6.8189570694399997</c:v>
                </c:pt>
                <c:pt idx="21901">
                  <c:v>6.98691388654</c:v>
                </c:pt>
                <c:pt idx="21902">
                  <c:v>6.3995349660400001</c:v>
                </c:pt>
                <c:pt idx="21903">
                  <c:v>7.0188865427499998</c:v>
                </c:pt>
                <c:pt idx="21904">
                  <c:v>6.3728432928799998</c:v>
                </c:pt>
                <c:pt idx="21905">
                  <c:v>6.39947659075</c:v>
                </c:pt>
                <c:pt idx="21906">
                  <c:v>6.5498936382900004</c:v>
                </c:pt>
                <c:pt idx="21907">
                  <c:v>6.6407114111599999</c:v>
                </c:pt>
                <c:pt idx="21908">
                  <c:v>6.38525047144</c:v>
                </c:pt>
                <c:pt idx="21909">
                  <c:v>6.6837928490199996</c:v>
                </c:pt>
                <c:pt idx="21910">
                  <c:v>6.6328030837199998</c:v>
                </c:pt>
                <c:pt idx="21911">
                  <c:v>6.9505013526299999</c:v>
                </c:pt>
                <c:pt idx="21912">
                  <c:v>6.9738146497400004</c:v>
                </c:pt>
                <c:pt idx="21913">
                  <c:v>6.7166716847699997</c:v>
                </c:pt>
                <c:pt idx="21914">
                  <c:v>6.4105920669599996</c:v>
                </c:pt>
                <c:pt idx="21915">
                  <c:v>6.4839398519899998</c:v>
                </c:pt>
                <c:pt idx="21916">
                  <c:v>6.8450795296400004</c:v>
                </c:pt>
                <c:pt idx="21917">
                  <c:v>6.5244290211599996</c:v>
                </c:pt>
                <c:pt idx="21918">
                  <c:v>7.0717451869900003</c:v>
                </c:pt>
                <c:pt idx="21919">
                  <c:v>7.03601054576</c:v>
                </c:pt>
                <c:pt idx="21920">
                  <c:v>6.8450795296400004</c:v>
                </c:pt>
                <c:pt idx="21921">
                  <c:v>6.95080167307</c:v>
                </c:pt>
                <c:pt idx="21922">
                  <c:v>6.4223863880399996</c:v>
                </c:pt>
                <c:pt idx="21923">
                  <c:v>6.9082063760599999</c:v>
                </c:pt>
                <c:pt idx="21924">
                  <c:v>6.3348784449300002</c:v>
                </c:pt>
                <c:pt idx="21925">
                  <c:v>6.5244290211599996</c:v>
                </c:pt>
                <c:pt idx="21926">
                  <c:v>6.7161240429899998</c:v>
                </c:pt>
                <c:pt idx="21927">
                  <c:v>6.4189739158999997</c:v>
                </c:pt>
                <c:pt idx="21928">
                  <c:v>6.3523083061600003</c:v>
                </c:pt>
                <c:pt idx="21929">
                  <c:v>6.7868433772600003</c:v>
                </c:pt>
                <c:pt idx="21930">
                  <c:v>6.4987695819100004</c:v>
                </c:pt>
                <c:pt idx="21931">
                  <c:v>6.49256033181</c:v>
                </c:pt>
                <c:pt idx="21932">
                  <c:v>6.51788528251</c:v>
                </c:pt>
                <c:pt idx="21933">
                  <c:v>6.91016042519</c:v>
                </c:pt>
                <c:pt idx="21934">
                  <c:v>6.5629084713000001</c:v>
                </c:pt>
                <c:pt idx="21935">
                  <c:v>6.84237561624</c:v>
                </c:pt>
                <c:pt idx="21936">
                  <c:v>6.3436385596799996</c:v>
                </c:pt>
                <c:pt idx="21937">
                  <c:v>6.5183329393799996</c:v>
                </c:pt>
                <c:pt idx="21938">
                  <c:v>6.4331276450199999</c:v>
                </c:pt>
                <c:pt idx="21939">
                  <c:v>6.7081472772800002</c:v>
                </c:pt>
                <c:pt idx="21940">
                  <c:v>6.5498936382900004</c:v>
                </c:pt>
                <c:pt idx="21941">
                  <c:v>6.3947233530699998</c:v>
                </c:pt>
                <c:pt idx="21942">
                  <c:v>6.3720877791200001</c:v>
                </c:pt>
                <c:pt idx="21943">
                  <c:v>6.9896272567900004</c:v>
                </c:pt>
                <c:pt idx="21944">
                  <c:v>6.9505528429499996</c:v>
                </c:pt>
                <c:pt idx="21945">
                  <c:v>6.8377846080399998</c:v>
                </c:pt>
                <c:pt idx="21946">
                  <c:v>6.9557741647200002</c:v>
                </c:pt>
                <c:pt idx="21947">
                  <c:v>6.9556908228400003</c:v>
                </c:pt>
                <c:pt idx="21948">
                  <c:v>6.4150943077599996</c:v>
                </c:pt>
                <c:pt idx="21949">
                  <c:v>6.5581637124099998</c:v>
                </c:pt>
                <c:pt idx="21950">
                  <c:v>7.04212736717</c:v>
                </c:pt>
                <c:pt idx="21951">
                  <c:v>6.8538071058899996</c:v>
                </c:pt>
                <c:pt idx="21952">
                  <c:v>6.6739770708400004</c:v>
                </c:pt>
                <c:pt idx="21953">
                  <c:v>6.6890510896800004</c:v>
                </c:pt>
                <c:pt idx="21954">
                  <c:v>6.4368794215599996</c:v>
                </c:pt>
                <c:pt idx="21955">
                  <c:v>6.6489997248800004</c:v>
                </c:pt>
                <c:pt idx="21956">
                  <c:v>6.8896876111700003</c:v>
                </c:pt>
                <c:pt idx="21957">
                  <c:v>6.5038178753500002</c:v>
                </c:pt>
                <c:pt idx="21958">
                  <c:v>7.0244993438999996</c:v>
                </c:pt>
                <c:pt idx="21959">
                  <c:v>6.6112798135300004</c:v>
                </c:pt>
                <c:pt idx="21960">
                  <c:v>6.7997884116499998</c:v>
                </c:pt>
                <c:pt idx="21961">
                  <c:v>6.6097608564900003</c:v>
                </c:pt>
                <c:pt idx="21962">
                  <c:v>7.0464553298399997</c:v>
                </c:pt>
                <c:pt idx="21963">
                  <c:v>6.4105920669599996</c:v>
                </c:pt>
                <c:pt idx="21964">
                  <c:v>7.0244993438999996</c:v>
                </c:pt>
                <c:pt idx="21965">
                  <c:v>6.4016329492399997</c:v>
                </c:pt>
                <c:pt idx="21966">
                  <c:v>6.93816744011</c:v>
                </c:pt>
                <c:pt idx="21967">
                  <c:v>6.5426584925100002</c:v>
                </c:pt>
                <c:pt idx="21968">
                  <c:v>6.94400295255</c:v>
                </c:pt>
                <c:pt idx="21969">
                  <c:v>6.3563924718399996</c:v>
                </c:pt>
                <c:pt idx="21970">
                  <c:v>6.4312202461899997</c:v>
                </c:pt>
                <c:pt idx="21971">
                  <c:v>6.5366031267000002</c:v>
                </c:pt>
                <c:pt idx="21972">
                  <c:v>6.8681180706999996</c:v>
                </c:pt>
                <c:pt idx="21973">
                  <c:v>6.4831325067599996</c:v>
                </c:pt>
                <c:pt idx="21974">
                  <c:v>6.5126688166299997</c:v>
                </c:pt>
                <c:pt idx="21975">
                  <c:v>6.6858622603400004</c:v>
                </c:pt>
                <c:pt idx="21976">
                  <c:v>6.7669065192</c:v>
                </c:pt>
                <c:pt idx="21977">
                  <c:v>6.5009568791000003</c:v>
                </c:pt>
                <c:pt idx="21978">
                  <c:v>6.4321334723300003</c:v>
                </c:pt>
                <c:pt idx="21979">
                  <c:v>6.3809990239300003</c:v>
                </c:pt>
                <c:pt idx="21980">
                  <c:v>6.6236726234300001</c:v>
                </c:pt>
                <c:pt idx="21981">
                  <c:v>6.3791824376699999</c:v>
                </c:pt>
                <c:pt idx="21982">
                  <c:v>6.4275921705099996</c:v>
                </c:pt>
                <c:pt idx="21983">
                  <c:v>6.7796600442999999</c:v>
                </c:pt>
                <c:pt idx="21984">
                  <c:v>6.9252002897000002</c:v>
                </c:pt>
                <c:pt idx="21985">
                  <c:v>6.9507977786800001</c:v>
                </c:pt>
                <c:pt idx="21986">
                  <c:v>6.98691388654</c:v>
                </c:pt>
                <c:pt idx="21987">
                  <c:v>6.7707680733000002</c:v>
                </c:pt>
                <c:pt idx="21988">
                  <c:v>6.5833701436599998</c:v>
                </c:pt>
                <c:pt idx="21989">
                  <c:v>6.7068186088099999</c:v>
                </c:pt>
                <c:pt idx="21990">
                  <c:v>6.96348397564</c:v>
                </c:pt>
                <c:pt idx="21991">
                  <c:v>6.6269658430299998</c:v>
                </c:pt>
                <c:pt idx="21992">
                  <c:v>6.8849005663799998</c:v>
                </c:pt>
                <c:pt idx="21993">
                  <c:v>6.7348953063700003</c:v>
                </c:pt>
                <c:pt idx="21994">
                  <c:v>6.9684722185899997</c:v>
                </c:pt>
                <c:pt idx="21995">
                  <c:v>6.94400295255</c:v>
                </c:pt>
                <c:pt idx="21996">
                  <c:v>6.38352308233</c:v>
                </c:pt>
                <c:pt idx="21997">
                  <c:v>6.8272819329000001</c:v>
                </c:pt>
                <c:pt idx="21998">
                  <c:v>6.9861921256199997</c:v>
                </c:pt>
                <c:pt idx="21999">
                  <c:v>6.3585368462299998</c:v>
                </c:pt>
                <c:pt idx="22000">
                  <c:v>6.46803475924</c:v>
                </c:pt>
                <c:pt idx="22001">
                  <c:v>6.36136226122</c:v>
                </c:pt>
                <c:pt idx="22002">
                  <c:v>6.6230933638399998</c:v>
                </c:pt>
                <c:pt idx="22003">
                  <c:v>6.7813347905999999</c:v>
                </c:pt>
                <c:pt idx="22004">
                  <c:v>6.3302432925399996</c:v>
                </c:pt>
                <c:pt idx="22005">
                  <c:v>6.7235692141700003</c:v>
                </c:pt>
                <c:pt idx="22006">
                  <c:v>6.3555198283900003</c:v>
                </c:pt>
                <c:pt idx="22007">
                  <c:v>6.4303457665300003</c:v>
                </c:pt>
                <c:pt idx="22008">
                  <c:v>6.3302104578799998</c:v>
                </c:pt>
                <c:pt idx="22009">
                  <c:v>6.6176388385199996</c:v>
                </c:pt>
                <c:pt idx="22010">
                  <c:v>6.4006103159499999</c:v>
                </c:pt>
                <c:pt idx="22011">
                  <c:v>6.6055199289099997</c:v>
                </c:pt>
                <c:pt idx="22012">
                  <c:v>6.7133373228300002</c:v>
                </c:pt>
                <c:pt idx="22013">
                  <c:v>6.9880918735500002</c:v>
                </c:pt>
                <c:pt idx="22014">
                  <c:v>6.9627809800599998</c:v>
                </c:pt>
                <c:pt idx="22015">
                  <c:v>6.6666247673500001</c:v>
                </c:pt>
                <c:pt idx="22016">
                  <c:v>6.9510365733899997</c:v>
                </c:pt>
                <c:pt idx="22017">
                  <c:v>7.0428721337000004</c:v>
                </c:pt>
                <c:pt idx="22018">
                  <c:v>6.40433564823</c:v>
                </c:pt>
                <c:pt idx="22019">
                  <c:v>6.4674052634699999</c:v>
                </c:pt>
                <c:pt idx="22020">
                  <c:v>6.7235692141700003</c:v>
                </c:pt>
                <c:pt idx="22021">
                  <c:v>6.8801397386899996</c:v>
                </c:pt>
                <c:pt idx="22022">
                  <c:v>7.0544557614599999</c:v>
                </c:pt>
                <c:pt idx="22023">
                  <c:v>6.8828169895200002</c:v>
                </c:pt>
                <c:pt idx="22024">
                  <c:v>6.3766440267400002</c:v>
                </c:pt>
                <c:pt idx="22025">
                  <c:v>6.4465733595300003</c:v>
                </c:pt>
                <c:pt idx="22026">
                  <c:v>6.6269658430299998</c:v>
                </c:pt>
                <c:pt idx="22027">
                  <c:v>6.4789646462199997</c:v>
                </c:pt>
                <c:pt idx="22028">
                  <c:v>6.9938350093399997</c:v>
                </c:pt>
                <c:pt idx="22029">
                  <c:v>6.36136226122</c:v>
                </c:pt>
                <c:pt idx="22030">
                  <c:v>6.9115703868100002</c:v>
                </c:pt>
                <c:pt idx="22031">
                  <c:v>6.70740248248</c:v>
                </c:pt>
                <c:pt idx="22032">
                  <c:v>6.59565080444</c:v>
                </c:pt>
                <c:pt idx="22033">
                  <c:v>6.4312175913700003</c:v>
                </c:pt>
                <c:pt idx="22034">
                  <c:v>6.5137891461499997</c:v>
                </c:pt>
                <c:pt idx="22035">
                  <c:v>6.9931569226099999</c:v>
                </c:pt>
                <c:pt idx="22036">
                  <c:v>6.6780735665900002</c:v>
                </c:pt>
                <c:pt idx="22037">
                  <c:v>6.5038178753500002</c:v>
                </c:pt>
                <c:pt idx="22038">
                  <c:v>6.8075695652399997</c:v>
                </c:pt>
                <c:pt idx="22039">
                  <c:v>6.4889198845499996</c:v>
                </c:pt>
                <c:pt idx="22040">
                  <c:v>6.6945688954699998</c:v>
                </c:pt>
                <c:pt idx="22041">
                  <c:v>6.4303457665300003</c:v>
                </c:pt>
                <c:pt idx="22042">
                  <c:v>6.9387841571599997</c:v>
                </c:pt>
                <c:pt idx="22043">
                  <c:v>6.57214791031</c:v>
                </c:pt>
                <c:pt idx="22044">
                  <c:v>6.3946097129700004</c:v>
                </c:pt>
                <c:pt idx="22045">
                  <c:v>6.70256042807</c:v>
                </c:pt>
                <c:pt idx="22046">
                  <c:v>6.7113221156499998</c:v>
                </c:pt>
                <c:pt idx="22047">
                  <c:v>6.3720877791200001</c:v>
                </c:pt>
                <c:pt idx="22048">
                  <c:v>6.4168225315700003</c:v>
                </c:pt>
                <c:pt idx="22049">
                  <c:v>6.4368794215599996</c:v>
                </c:pt>
                <c:pt idx="22050">
                  <c:v>6.6105261026799997</c:v>
                </c:pt>
                <c:pt idx="22051">
                  <c:v>7.05663755483</c:v>
                </c:pt>
                <c:pt idx="22052">
                  <c:v>6.7822539317799997</c:v>
                </c:pt>
                <c:pt idx="22053">
                  <c:v>6.3653000311000003</c:v>
                </c:pt>
                <c:pt idx="22054">
                  <c:v>6.4987695819100004</c:v>
                </c:pt>
                <c:pt idx="22055">
                  <c:v>6.6840135608000004</c:v>
                </c:pt>
                <c:pt idx="22056">
                  <c:v>6.8082159468099999</c:v>
                </c:pt>
                <c:pt idx="22057">
                  <c:v>6.4532951197999999</c:v>
                </c:pt>
                <c:pt idx="22058">
                  <c:v>6.5505046631099999</c:v>
                </c:pt>
                <c:pt idx="22059">
                  <c:v>6.6741179986099999</c:v>
                </c:pt>
                <c:pt idx="22060">
                  <c:v>6.8664532114199996</c:v>
                </c:pt>
                <c:pt idx="22061">
                  <c:v>6.5434113258800002</c:v>
                </c:pt>
                <c:pt idx="22062">
                  <c:v>6.5216171061299999</c:v>
                </c:pt>
                <c:pt idx="22063">
                  <c:v>6.3838337217900003</c:v>
                </c:pt>
                <c:pt idx="22064">
                  <c:v>6.3597397853500004</c:v>
                </c:pt>
                <c:pt idx="22065">
                  <c:v>6.3656183975299996</c:v>
                </c:pt>
                <c:pt idx="22066">
                  <c:v>6.5754174930499998</c:v>
                </c:pt>
                <c:pt idx="22067">
                  <c:v>6.8190515566099998</c:v>
                </c:pt>
                <c:pt idx="22068">
                  <c:v>6.9687876725700004</c:v>
                </c:pt>
                <c:pt idx="22069">
                  <c:v>6.3944908216599998</c:v>
                </c:pt>
                <c:pt idx="22070">
                  <c:v>6.5339803339399998</c:v>
                </c:pt>
                <c:pt idx="22071">
                  <c:v>6.4090321478299996</c:v>
                </c:pt>
                <c:pt idx="22072">
                  <c:v>6.9305661511499999</c:v>
                </c:pt>
                <c:pt idx="22073">
                  <c:v>6.6180770736600003</c:v>
                </c:pt>
                <c:pt idx="22074">
                  <c:v>6.6188400332999997</c:v>
                </c:pt>
                <c:pt idx="22075">
                  <c:v>6.7079078825299998</c:v>
                </c:pt>
                <c:pt idx="22076">
                  <c:v>6.6632046918299999</c:v>
                </c:pt>
                <c:pt idx="22077">
                  <c:v>6.4275921705099996</c:v>
                </c:pt>
                <c:pt idx="22078">
                  <c:v>6.9687876725700004</c:v>
                </c:pt>
                <c:pt idx="22079">
                  <c:v>6.3592460758499998</c:v>
                </c:pt>
                <c:pt idx="22080">
                  <c:v>7.0544557614599999</c:v>
                </c:pt>
                <c:pt idx="22081">
                  <c:v>6.4038750332900003</c:v>
                </c:pt>
                <c:pt idx="22082">
                  <c:v>6.5219645641900001</c:v>
                </c:pt>
                <c:pt idx="22083">
                  <c:v>6.46775889242</c:v>
                </c:pt>
                <c:pt idx="22084">
                  <c:v>6.7671638597200001</c:v>
                </c:pt>
                <c:pt idx="22085">
                  <c:v>6.5265400012799999</c:v>
                </c:pt>
                <c:pt idx="22086">
                  <c:v>6.5069789725699998</c:v>
                </c:pt>
                <c:pt idx="22087">
                  <c:v>6.9305661511499999</c:v>
                </c:pt>
                <c:pt idx="22088">
                  <c:v>7.0160511163099999</c:v>
                </c:pt>
                <c:pt idx="22089">
                  <c:v>6.37619516086</c:v>
                </c:pt>
                <c:pt idx="22090">
                  <c:v>6.5168990003599996</c:v>
                </c:pt>
                <c:pt idx="22091">
                  <c:v>6.4203168761800002</c:v>
                </c:pt>
                <c:pt idx="22092">
                  <c:v>7.0188865427499998</c:v>
                </c:pt>
                <c:pt idx="22093">
                  <c:v>7.0786811939999996</c:v>
                </c:pt>
                <c:pt idx="22094">
                  <c:v>6.5668580064500004</c:v>
                </c:pt>
                <c:pt idx="22095">
                  <c:v>6.48519956138</c:v>
                </c:pt>
                <c:pt idx="22096">
                  <c:v>6.4904691860500003</c:v>
                </c:pt>
                <c:pt idx="22097">
                  <c:v>6.4999136821399999</c:v>
                </c:pt>
                <c:pt idx="22098">
                  <c:v>6.6407114111599999</c:v>
                </c:pt>
                <c:pt idx="22099">
                  <c:v>6.6407114111599999</c:v>
                </c:pt>
                <c:pt idx="22100">
                  <c:v>6.3585684095600001</c:v>
                </c:pt>
                <c:pt idx="22101">
                  <c:v>6.3542153475100003</c:v>
                </c:pt>
                <c:pt idx="22102">
                  <c:v>6.81868799132</c:v>
                </c:pt>
                <c:pt idx="22103">
                  <c:v>7.0230495676700002</c:v>
                </c:pt>
                <c:pt idx="22104">
                  <c:v>6.4418791513500002</c:v>
                </c:pt>
                <c:pt idx="22105">
                  <c:v>6.6247685599299997</c:v>
                </c:pt>
                <c:pt idx="22106">
                  <c:v>6.9451151832600004</c:v>
                </c:pt>
                <c:pt idx="22107">
                  <c:v>6.6581622502000002</c:v>
                </c:pt>
                <c:pt idx="22108">
                  <c:v>6.8155590028199997</c:v>
                </c:pt>
                <c:pt idx="22109">
                  <c:v>6.9618021873</c:v>
                </c:pt>
                <c:pt idx="22110">
                  <c:v>6.95080167307</c:v>
                </c:pt>
                <c:pt idx="22111">
                  <c:v>7.0789452116799998</c:v>
                </c:pt>
                <c:pt idx="22112">
                  <c:v>6.9053173378999997</c:v>
                </c:pt>
                <c:pt idx="22113">
                  <c:v>6.5430666757799996</c:v>
                </c:pt>
                <c:pt idx="22114">
                  <c:v>6.6328030837199998</c:v>
                </c:pt>
                <c:pt idx="22115">
                  <c:v>6.4255341021100003</c:v>
                </c:pt>
                <c:pt idx="22116">
                  <c:v>6.5833197942200004</c:v>
                </c:pt>
                <c:pt idx="22117">
                  <c:v>6.44739507212</c:v>
                </c:pt>
                <c:pt idx="22118">
                  <c:v>7.0562101875999996</c:v>
                </c:pt>
                <c:pt idx="22119">
                  <c:v>6.4150943077599996</c:v>
                </c:pt>
                <c:pt idx="22120">
                  <c:v>6.4904378458899998</c:v>
                </c:pt>
                <c:pt idx="22121">
                  <c:v>6.6624139924000003</c:v>
                </c:pt>
                <c:pt idx="22122">
                  <c:v>6.9338339546999999</c:v>
                </c:pt>
                <c:pt idx="22123">
                  <c:v>6.8546538609900001</c:v>
                </c:pt>
                <c:pt idx="22124">
                  <c:v>6.4080943594299997</c:v>
                </c:pt>
                <c:pt idx="22125">
                  <c:v>6.5966421405400002</c:v>
                </c:pt>
                <c:pt idx="22126">
                  <c:v>6.3406569099199999</c:v>
                </c:pt>
                <c:pt idx="22127">
                  <c:v>6.9482895605500001</c:v>
                </c:pt>
                <c:pt idx="22128">
                  <c:v>6.7329032260600004</c:v>
                </c:pt>
                <c:pt idx="22129">
                  <c:v>7.0309846622099998</c:v>
                </c:pt>
                <c:pt idx="22130">
                  <c:v>6.9954282512699999</c:v>
                </c:pt>
                <c:pt idx="22131">
                  <c:v>6.5880039560499997</c:v>
                </c:pt>
                <c:pt idx="22132">
                  <c:v>6.54762804823</c:v>
                </c:pt>
                <c:pt idx="22133">
                  <c:v>6.3556505908699998</c:v>
                </c:pt>
                <c:pt idx="22134">
                  <c:v>6.4626288660700002</c:v>
                </c:pt>
                <c:pt idx="22135">
                  <c:v>6.5434113258800002</c:v>
                </c:pt>
                <c:pt idx="22136">
                  <c:v>6.9310073866900002</c:v>
                </c:pt>
                <c:pt idx="22137">
                  <c:v>6.4023702248300003</c:v>
                </c:pt>
                <c:pt idx="22138">
                  <c:v>6.3176790365500004</c:v>
                </c:pt>
                <c:pt idx="22139">
                  <c:v>6.3230178948700004</c:v>
                </c:pt>
                <c:pt idx="22140">
                  <c:v>6.9728977195999997</c:v>
                </c:pt>
                <c:pt idx="22141">
                  <c:v>6.5724902940899996</c:v>
                </c:pt>
                <c:pt idx="22142">
                  <c:v>6.4090321478299996</c:v>
                </c:pt>
                <c:pt idx="22143">
                  <c:v>6.3397043771800003</c:v>
                </c:pt>
                <c:pt idx="22144">
                  <c:v>6.5382574986700002</c:v>
                </c:pt>
                <c:pt idx="22145">
                  <c:v>6.5546397891600003</c:v>
                </c:pt>
                <c:pt idx="22146">
                  <c:v>6.81594047861</c:v>
                </c:pt>
                <c:pt idx="22147">
                  <c:v>6.6701123885599998</c:v>
                </c:pt>
                <c:pt idx="22148">
                  <c:v>6.31219243479</c:v>
                </c:pt>
                <c:pt idx="22149">
                  <c:v>6.4038750332900003</c:v>
                </c:pt>
                <c:pt idx="22150">
                  <c:v>6.46803475924</c:v>
                </c:pt>
                <c:pt idx="22151">
                  <c:v>7.0441529006200003</c:v>
                </c:pt>
                <c:pt idx="22152">
                  <c:v>7.0544557614599999</c:v>
                </c:pt>
                <c:pt idx="22153">
                  <c:v>6.40600787251</c:v>
                </c:pt>
                <c:pt idx="22154">
                  <c:v>6.31219243479</c:v>
                </c:pt>
                <c:pt idx="22155">
                  <c:v>6.7081472772800002</c:v>
                </c:pt>
                <c:pt idx="22156">
                  <c:v>6.8360445261000002</c:v>
                </c:pt>
                <c:pt idx="22157">
                  <c:v>6.4105920669599996</c:v>
                </c:pt>
                <c:pt idx="22158">
                  <c:v>6.4820350624099996</c:v>
                </c:pt>
                <c:pt idx="22159">
                  <c:v>6.48470254285</c:v>
                </c:pt>
                <c:pt idx="22160">
                  <c:v>6.3601578388600002</c:v>
                </c:pt>
                <c:pt idx="22161">
                  <c:v>6.8105910181800002</c:v>
                </c:pt>
                <c:pt idx="22162">
                  <c:v>6.7133373228300002</c:v>
                </c:pt>
                <c:pt idx="22163">
                  <c:v>6.5833701436599998</c:v>
                </c:pt>
                <c:pt idx="22164">
                  <c:v>6.3569534319400001</c:v>
                </c:pt>
                <c:pt idx="22165">
                  <c:v>6.36376290833</c:v>
                </c:pt>
                <c:pt idx="22166">
                  <c:v>6.3441355159599997</c:v>
                </c:pt>
                <c:pt idx="22167">
                  <c:v>6.5168990003599996</c:v>
                </c:pt>
                <c:pt idx="22168">
                  <c:v>6.3384285518999999</c:v>
                </c:pt>
                <c:pt idx="22169">
                  <c:v>6.4392386339199996</c:v>
                </c:pt>
                <c:pt idx="22170">
                  <c:v>6.9296710275100004</c:v>
                </c:pt>
                <c:pt idx="22171">
                  <c:v>6.4336548203900001</c:v>
                </c:pt>
                <c:pt idx="22172">
                  <c:v>6.9115703868100002</c:v>
                </c:pt>
                <c:pt idx="22173">
                  <c:v>6.3441355159599997</c:v>
                </c:pt>
                <c:pt idx="22174">
                  <c:v>6.6912487630399999</c:v>
                </c:pt>
                <c:pt idx="22175">
                  <c:v>7.0709927353799999</c:v>
                </c:pt>
                <c:pt idx="22176">
                  <c:v>6.6249890320900002</c:v>
                </c:pt>
                <c:pt idx="22177">
                  <c:v>6.4023702248300003</c:v>
                </c:pt>
                <c:pt idx="22178">
                  <c:v>6.7953209583099996</c:v>
                </c:pt>
                <c:pt idx="22179">
                  <c:v>7.0425209038499998</c:v>
                </c:pt>
                <c:pt idx="22180">
                  <c:v>6.9598699674700004</c:v>
                </c:pt>
                <c:pt idx="22181">
                  <c:v>6.8083496855899996</c:v>
                </c:pt>
                <c:pt idx="22182">
                  <c:v>6.91459859315</c:v>
                </c:pt>
                <c:pt idx="22183">
                  <c:v>6.7267527717500002</c:v>
                </c:pt>
                <c:pt idx="22184">
                  <c:v>6.8342960493399998</c:v>
                </c:pt>
                <c:pt idx="22185">
                  <c:v>6.4904691860500003</c:v>
                </c:pt>
                <c:pt idx="22186">
                  <c:v>6.5966421405400002</c:v>
                </c:pt>
                <c:pt idx="22187">
                  <c:v>6.9053173378999997</c:v>
                </c:pt>
                <c:pt idx="22188">
                  <c:v>6.5902472662999996</c:v>
                </c:pt>
                <c:pt idx="22189">
                  <c:v>6.5426061921700001</c:v>
                </c:pt>
                <c:pt idx="22190">
                  <c:v>6.6087439460599997</c:v>
                </c:pt>
                <c:pt idx="22191">
                  <c:v>6.8783771291200004</c:v>
                </c:pt>
                <c:pt idx="22192">
                  <c:v>6.4599349549899996</c:v>
                </c:pt>
                <c:pt idx="22193">
                  <c:v>7.0362698393200001</c:v>
                </c:pt>
                <c:pt idx="22194">
                  <c:v>6.57214791031</c:v>
                </c:pt>
                <c:pt idx="22195">
                  <c:v>6.5239805885599997</c:v>
                </c:pt>
                <c:pt idx="22196">
                  <c:v>6.46775889242</c:v>
                </c:pt>
                <c:pt idx="22197">
                  <c:v>6.8552175796499997</c:v>
                </c:pt>
                <c:pt idx="22198">
                  <c:v>6.9449267423699999</c:v>
                </c:pt>
                <c:pt idx="22199">
                  <c:v>6.6356338354500002</c:v>
                </c:pt>
                <c:pt idx="22200">
                  <c:v>6.6629623391599999</c:v>
                </c:pt>
                <c:pt idx="22201">
                  <c:v>6.3606869377699997</c:v>
                </c:pt>
                <c:pt idx="22202">
                  <c:v>6.8546538609900001</c:v>
                </c:pt>
                <c:pt idx="22203">
                  <c:v>6.4869858872200004</c:v>
                </c:pt>
                <c:pt idx="22204">
                  <c:v>6.5748278091200003</c:v>
                </c:pt>
                <c:pt idx="22205">
                  <c:v>6.7166716847699997</c:v>
                </c:pt>
                <c:pt idx="22206">
                  <c:v>6.5966421405400002</c:v>
                </c:pt>
                <c:pt idx="22207">
                  <c:v>6.9041238291999996</c:v>
                </c:pt>
                <c:pt idx="22208">
                  <c:v>6.5833197942200004</c:v>
                </c:pt>
                <c:pt idx="22209">
                  <c:v>7.0343656907099996</c:v>
                </c:pt>
                <c:pt idx="22210">
                  <c:v>6.7707680733000002</c:v>
                </c:pt>
                <c:pt idx="22211">
                  <c:v>6.7239146324499997</c:v>
                </c:pt>
                <c:pt idx="22212">
                  <c:v>6.46775889242</c:v>
                </c:pt>
                <c:pt idx="22213">
                  <c:v>6.6022228257100002</c:v>
                </c:pt>
                <c:pt idx="22214">
                  <c:v>7.0513141393799996</c:v>
                </c:pt>
                <c:pt idx="22215">
                  <c:v>6.9579748646899997</c:v>
                </c:pt>
                <c:pt idx="22216">
                  <c:v>6.5679044715400003</c:v>
                </c:pt>
                <c:pt idx="22217">
                  <c:v>6.6101895401400004</c:v>
                </c:pt>
                <c:pt idx="22218">
                  <c:v>6.6912487630399999</c:v>
                </c:pt>
                <c:pt idx="22219">
                  <c:v>6.3487028613999996</c:v>
                </c:pt>
                <c:pt idx="22220">
                  <c:v>6.5529809841900004</c:v>
                </c:pt>
                <c:pt idx="22221">
                  <c:v>6.4656846781199997</c:v>
                </c:pt>
                <c:pt idx="22222">
                  <c:v>6.81594047861</c:v>
                </c:pt>
                <c:pt idx="22223">
                  <c:v>6.84209202086</c:v>
                </c:pt>
                <c:pt idx="22224">
                  <c:v>6.4626288660700002</c:v>
                </c:pt>
                <c:pt idx="22225">
                  <c:v>6.3739676730000001</c:v>
                </c:pt>
                <c:pt idx="22226">
                  <c:v>6.8069326380100001</c:v>
                </c:pt>
                <c:pt idx="22227">
                  <c:v>6.7515138697500001</c:v>
                </c:pt>
                <c:pt idx="22228">
                  <c:v>6.4879281151699999</c:v>
                </c:pt>
                <c:pt idx="22229">
                  <c:v>6.9687876725700004</c:v>
                </c:pt>
                <c:pt idx="22230">
                  <c:v>6.5668738973299998</c:v>
                </c:pt>
                <c:pt idx="22231">
                  <c:v>6.6668181340199997</c:v>
                </c:pt>
                <c:pt idx="22232">
                  <c:v>7.0230495676700002</c:v>
                </c:pt>
                <c:pt idx="22233">
                  <c:v>6.7166716847699997</c:v>
                </c:pt>
                <c:pt idx="22234">
                  <c:v>6.51417183528</c:v>
                </c:pt>
                <c:pt idx="22235">
                  <c:v>6.5089055489099996</c:v>
                </c:pt>
                <c:pt idx="22236">
                  <c:v>6.9396924689899997</c:v>
                </c:pt>
                <c:pt idx="22237">
                  <c:v>6.6998061092199999</c:v>
                </c:pt>
                <c:pt idx="22238">
                  <c:v>6.9557741647200002</c:v>
                </c:pt>
                <c:pt idx="22239">
                  <c:v>6.5264613203900002</c:v>
                </c:pt>
                <c:pt idx="22240">
                  <c:v>6.6231759528899996</c:v>
                </c:pt>
                <c:pt idx="22241">
                  <c:v>6.78454949198</c:v>
                </c:pt>
                <c:pt idx="22242">
                  <c:v>6.9556205784799996</c:v>
                </c:pt>
                <c:pt idx="22243">
                  <c:v>6.3250392823599997</c:v>
                </c:pt>
                <c:pt idx="22244">
                  <c:v>6.7078819253999997</c:v>
                </c:pt>
                <c:pt idx="22245">
                  <c:v>6.36136226122</c:v>
                </c:pt>
                <c:pt idx="22246">
                  <c:v>6.3944908216599998</c:v>
                </c:pt>
                <c:pt idx="22247">
                  <c:v>6.7907616197899996</c:v>
                </c:pt>
                <c:pt idx="22248">
                  <c:v>6.3356896466099997</c:v>
                </c:pt>
                <c:pt idx="22249">
                  <c:v>7.03979871599</c:v>
                </c:pt>
                <c:pt idx="22250">
                  <c:v>6.48519956138</c:v>
                </c:pt>
                <c:pt idx="22251">
                  <c:v>6.6505908276100003</c:v>
                </c:pt>
                <c:pt idx="22252">
                  <c:v>6.6116550038200002</c:v>
                </c:pt>
                <c:pt idx="22253">
                  <c:v>6.5505046631099999</c:v>
                </c:pt>
                <c:pt idx="22254">
                  <c:v>6.8849005663799998</c:v>
                </c:pt>
                <c:pt idx="22255">
                  <c:v>6.6555395532799997</c:v>
                </c:pt>
                <c:pt idx="22256">
                  <c:v>6.9687876725700004</c:v>
                </c:pt>
                <c:pt idx="22257">
                  <c:v>6.6244023318099998</c:v>
                </c:pt>
                <c:pt idx="22258">
                  <c:v>6.95080167307</c:v>
                </c:pt>
                <c:pt idx="22259">
                  <c:v>6.5629084713000001</c:v>
                </c:pt>
                <c:pt idx="22260">
                  <c:v>7.0562943501399999</c:v>
                </c:pt>
                <c:pt idx="22261">
                  <c:v>6.8573978071399999</c:v>
                </c:pt>
                <c:pt idx="22262">
                  <c:v>6.8571372729300002</c:v>
                </c:pt>
                <c:pt idx="22263">
                  <c:v>6.9794258198300003</c:v>
                </c:pt>
                <c:pt idx="22264">
                  <c:v>6.8253742213099997</c:v>
                </c:pt>
                <c:pt idx="22265">
                  <c:v>6.6936696615100004</c:v>
                </c:pt>
                <c:pt idx="22266">
                  <c:v>6.3886089074600001</c:v>
                </c:pt>
                <c:pt idx="22267">
                  <c:v>6.7953209583099996</c:v>
                </c:pt>
                <c:pt idx="22268">
                  <c:v>6.7847086929699998</c:v>
                </c:pt>
                <c:pt idx="22269">
                  <c:v>6.7271878972500003</c:v>
                </c:pt>
                <c:pt idx="22270">
                  <c:v>6.6176388385199996</c:v>
                </c:pt>
                <c:pt idx="22271">
                  <c:v>6.7882647187999998</c:v>
                </c:pt>
                <c:pt idx="22272">
                  <c:v>6.3123540687800004</c:v>
                </c:pt>
                <c:pt idx="22273">
                  <c:v>7.0570392660000003</c:v>
                </c:pt>
                <c:pt idx="22274">
                  <c:v>6.6555395532799997</c:v>
                </c:pt>
                <c:pt idx="22275">
                  <c:v>6.3525383238800002</c:v>
                </c:pt>
                <c:pt idx="22276">
                  <c:v>6.8140702504700004</c:v>
                </c:pt>
                <c:pt idx="22277">
                  <c:v>6.9473749087099996</c:v>
                </c:pt>
                <c:pt idx="22278">
                  <c:v>6.4080943594299997</c:v>
                </c:pt>
                <c:pt idx="22279">
                  <c:v>7.0527230130599996</c:v>
                </c:pt>
                <c:pt idx="22280">
                  <c:v>7.0558689729099999</c:v>
                </c:pt>
                <c:pt idx="22281">
                  <c:v>6.7909379991799996</c:v>
                </c:pt>
                <c:pt idx="22282">
                  <c:v>6.3813193614700001</c:v>
                </c:pt>
                <c:pt idx="22283">
                  <c:v>6.4421365324800002</c:v>
                </c:pt>
                <c:pt idx="22284">
                  <c:v>7.0158172934699996</c:v>
                </c:pt>
                <c:pt idx="22285">
                  <c:v>6.7139291853399996</c:v>
                </c:pt>
                <c:pt idx="22286">
                  <c:v>6.4179591723099998</c:v>
                </c:pt>
                <c:pt idx="22287">
                  <c:v>6.4189739158999997</c:v>
                </c:pt>
                <c:pt idx="22288">
                  <c:v>6.4397496031600001</c:v>
                </c:pt>
                <c:pt idx="22289">
                  <c:v>6.65331918515</c:v>
                </c:pt>
                <c:pt idx="22290">
                  <c:v>7.0604877461299997</c:v>
                </c:pt>
                <c:pt idx="22291">
                  <c:v>6.6087439460599997</c:v>
                </c:pt>
                <c:pt idx="22292">
                  <c:v>6.6489997248800004</c:v>
                </c:pt>
                <c:pt idx="22293">
                  <c:v>6.5668738973299998</c:v>
                </c:pt>
                <c:pt idx="22294">
                  <c:v>6.6999905988300004</c:v>
                </c:pt>
                <c:pt idx="22295">
                  <c:v>6.7284164735200003</c:v>
                </c:pt>
                <c:pt idx="22296">
                  <c:v>6.49666935658</c:v>
                </c:pt>
                <c:pt idx="22297">
                  <c:v>6.3783320196200002</c:v>
                </c:pt>
                <c:pt idx="22298">
                  <c:v>6.3889570646399996</c:v>
                </c:pt>
                <c:pt idx="22299">
                  <c:v>6.8180964595600004</c:v>
                </c:pt>
                <c:pt idx="22300">
                  <c:v>6.6112798135300004</c:v>
                </c:pt>
                <c:pt idx="22301">
                  <c:v>6.3348784449300002</c:v>
                </c:pt>
                <c:pt idx="22302">
                  <c:v>7.0329223945699999</c:v>
                </c:pt>
                <c:pt idx="22303">
                  <c:v>6.8150806186699997</c:v>
                </c:pt>
                <c:pt idx="22304">
                  <c:v>6.8107027357899996</c:v>
                </c:pt>
                <c:pt idx="22305">
                  <c:v>6.9498983140100004</c:v>
                </c:pt>
                <c:pt idx="22306">
                  <c:v>6.7868433772600003</c:v>
                </c:pt>
                <c:pt idx="22307">
                  <c:v>7.0597303920399996</c:v>
                </c:pt>
                <c:pt idx="22308">
                  <c:v>6.7755190603099997</c:v>
                </c:pt>
                <c:pt idx="22309">
                  <c:v>6.4105920669599996</c:v>
                </c:pt>
                <c:pt idx="22310">
                  <c:v>6.7152546258200001</c:v>
                </c:pt>
                <c:pt idx="22311">
                  <c:v>7.0093205306800002</c:v>
                </c:pt>
                <c:pt idx="22312">
                  <c:v>6.6331920856300002</c:v>
                </c:pt>
                <c:pt idx="22313">
                  <c:v>6.98117257995</c:v>
                </c:pt>
                <c:pt idx="22314">
                  <c:v>6.8191900678900002</c:v>
                </c:pt>
                <c:pt idx="22315">
                  <c:v>6.9299751394499998</c:v>
                </c:pt>
                <c:pt idx="22316">
                  <c:v>6.3689049065300001</c:v>
                </c:pt>
                <c:pt idx="22317">
                  <c:v>6.7081472772800002</c:v>
                </c:pt>
                <c:pt idx="22318">
                  <c:v>6.3222358512000003</c:v>
                </c:pt>
                <c:pt idx="22319">
                  <c:v>6.4615418623599998</c:v>
                </c:pt>
                <c:pt idx="22320">
                  <c:v>6.8828169895200002</c:v>
                </c:pt>
                <c:pt idx="22321">
                  <c:v>6.4851266535000001</c:v>
                </c:pt>
                <c:pt idx="22322">
                  <c:v>6.4447041087499999</c:v>
                </c:pt>
                <c:pt idx="22323">
                  <c:v>6.33958957797</c:v>
                </c:pt>
                <c:pt idx="22324">
                  <c:v>6.93816744011</c:v>
                </c:pt>
                <c:pt idx="22325">
                  <c:v>6.7486515895099997</c:v>
                </c:pt>
                <c:pt idx="22326">
                  <c:v>6.78454949198</c:v>
                </c:pt>
                <c:pt idx="22327">
                  <c:v>6.8155127757500003</c:v>
                </c:pt>
                <c:pt idx="22328">
                  <c:v>6.6247685599299997</c:v>
                </c:pt>
                <c:pt idx="22329">
                  <c:v>6.5239805885599997</c:v>
                </c:pt>
                <c:pt idx="22330">
                  <c:v>6.81868799132</c:v>
                </c:pt>
                <c:pt idx="22331">
                  <c:v>6.7235692141700003</c:v>
                </c:pt>
                <c:pt idx="22332">
                  <c:v>6.6624139924000003</c:v>
                </c:pt>
                <c:pt idx="22333">
                  <c:v>6.8531761537899998</c:v>
                </c:pt>
                <c:pt idx="22334">
                  <c:v>6.8739243243499999</c:v>
                </c:pt>
                <c:pt idx="22335">
                  <c:v>6.5672460768800001</c:v>
                </c:pt>
                <c:pt idx="22336">
                  <c:v>6.7244168969600002</c:v>
                </c:pt>
                <c:pt idx="22337">
                  <c:v>6.6629623391599999</c:v>
                </c:pt>
                <c:pt idx="22338">
                  <c:v>6.4368794215599996</c:v>
                </c:pt>
                <c:pt idx="22339">
                  <c:v>6.48519956138</c:v>
                </c:pt>
                <c:pt idx="22340">
                  <c:v>6.5833197942200004</c:v>
                </c:pt>
                <c:pt idx="22341">
                  <c:v>6.6105261026799997</c:v>
                </c:pt>
                <c:pt idx="22342">
                  <c:v>6.7515138697500001</c:v>
                </c:pt>
                <c:pt idx="22343">
                  <c:v>6.79563158847</c:v>
                </c:pt>
                <c:pt idx="22344">
                  <c:v>6.5748278091200003</c:v>
                </c:pt>
                <c:pt idx="22345">
                  <c:v>6.9556908228400003</c:v>
                </c:pt>
                <c:pt idx="22346">
                  <c:v>6.8127384173500003</c:v>
                </c:pt>
                <c:pt idx="22347">
                  <c:v>6.9205741330999997</c:v>
                </c:pt>
                <c:pt idx="22348">
                  <c:v>6.6247685599299997</c:v>
                </c:pt>
                <c:pt idx="22349">
                  <c:v>6.9627809800599998</c:v>
                </c:pt>
                <c:pt idx="22350">
                  <c:v>6.7161240429899998</c:v>
                </c:pt>
                <c:pt idx="22351">
                  <c:v>6.3791824376699999</c:v>
                </c:pt>
                <c:pt idx="22352">
                  <c:v>6.4168919024799997</c:v>
                </c:pt>
                <c:pt idx="22353">
                  <c:v>6.70256042807</c:v>
                </c:pt>
                <c:pt idx="22354">
                  <c:v>6.4322111682800003</c:v>
                </c:pt>
                <c:pt idx="22355">
                  <c:v>6.6600930279400004</c:v>
                </c:pt>
                <c:pt idx="22356">
                  <c:v>6.4121390216099998</c:v>
                </c:pt>
                <c:pt idx="22357">
                  <c:v>6.39065245948</c:v>
                </c:pt>
                <c:pt idx="22358">
                  <c:v>6.5126688166299997</c:v>
                </c:pt>
                <c:pt idx="22359">
                  <c:v>6.9400802434899997</c:v>
                </c:pt>
                <c:pt idx="22360">
                  <c:v>6.4168225315700003</c:v>
                </c:pt>
                <c:pt idx="22361">
                  <c:v>6.5426584925100002</c:v>
                </c:pt>
                <c:pt idx="22362">
                  <c:v>7.0188865427499998</c:v>
                </c:pt>
                <c:pt idx="22363">
                  <c:v>6.7180046558499997</c:v>
                </c:pt>
                <c:pt idx="22364">
                  <c:v>6.5434101166399996</c:v>
                </c:pt>
                <c:pt idx="22365">
                  <c:v>6.9396924689899997</c:v>
                </c:pt>
                <c:pt idx="22366">
                  <c:v>6.7715614435100004</c:v>
                </c:pt>
                <c:pt idx="22367">
                  <c:v>6.5748278091200003</c:v>
                </c:pt>
                <c:pt idx="22368">
                  <c:v>6.4203168761800002</c:v>
                </c:pt>
                <c:pt idx="22369">
                  <c:v>6.9149766081699999</c:v>
                </c:pt>
                <c:pt idx="22370">
                  <c:v>6.3656183975299996</c:v>
                </c:pt>
                <c:pt idx="22371">
                  <c:v>6.5434101166399996</c:v>
                </c:pt>
                <c:pt idx="22372">
                  <c:v>6.6331920856300002</c:v>
                </c:pt>
                <c:pt idx="22373">
                  <c:v>6.3813193614700001</c:v>
                </c:pt>
                <c:pt idx="22374">
                  <c:v>7.06108300034</c:v>
                </c:pt>
                <c:pt idx="22375">
                  <c:v>6.98691388654</c:v>
                </c:pt>
                <c:pt idx="22376">
                  <c:v>6.5776963657799996</c:v>
                </c:pt>
                <c:pt idx="22377">
                  <c:v>6.7271878972500003</c:v>
                </c:pt>
                <c:pt idx="22378">
                  <c:v>7.0707477766800002</c:v>
                </c:pt>
                <c:pt idx="22379">
                  <c:v>6.9743052397999996</c:v>
                </c:pt>
                <c:pt idx="22380">
                  <c:v>6.4303457665300003</c:v>
                </c:pt>
                <c:pt idx="22381">
                  <c:v>6.9846038963500003</c:v>
                </c:pt>
                <c:pt idx="22382">
                  <c:v>6.4312202461899997</c:v>
                </c:pt>
                <c:pt idx="22383">
                  <c:v>6.5833197942200004</c:v>
                </c:pt>
                <c:pt idx="22384">
                  <c:v>6.8696174352200003</c:v>
                </c:pt>
                <c:pt idx="22385">
                  <c:v>6.4502482093299998</c:v>
                </c:pt>
                <c:pt idx="22386">
                  <c:v>6.9778594482900003</c:v>
                </c:pt>
                <c:pt idx="22387">
                  <c:v>6.7065864615599997</c:v>
                </c:pt>
                <c:pt idx="22388">
                  <c:v>6.9199936262300001</c:v>
                </c:pt>
                <c:pt idx="22389">
                  <c:v>7.0522563522999997</c:v>
                </c:pt>
                <c:pt idx="22390">
                  <c:v>7.0240089818599998</c:v>
                </c:pt>
                <c:pt idx="22391">
                  <c:v>6.5230987773300004</c:v>
                </c:pt>
                <c:pt idx="22392">
                  <c:v>6.5126688166299997</c:v>
                </c:pt>
                <c:pt idx="22393">
                  <c:v>6.5668738973299998</c:v>
                </c:pt>
                <c:pt idx="22394">
                  <c:v>7.0527230130599996</c:v>
                </c:pt>
                <c:pt idx="22395">
                  <c:v>6.4985611909200003</c:v>
                </c:pt>
                <c:pt idx="22396">
                  <c:v>6.36376290833</c:v>
                </c:pt>
                <c:pt idx="22397">
                  <c:v>6.5467942400899997</c:v>
                </c:pt>
                <c:pt idx="22398">
                  <c:v>6.8394192128000002</c:v>
                </c:pt>
                <c:pt idx="22399">
                  <c:v>6.9249384966000003</c:v>
                </c:pt>
                <c:pt idx="22400">
                  <c:v>7.0082381640899998</c:v>
                </c:pt>
                <c:pt idx="22401">
                  <c:v>6.4756216681799996</c:v>
                </c:pt>
                <c:pt idx="22402">
                  <c:v>6.5430666757799996</c:v>
                </c:pt>
                <c:pt idx="22403">
                  <c:v>6.3679908161899998</c:v>
                </c:pt>
                <c:pt idx="22404">
                  <c:v>6.4888566722299998</c:v>
                </c:pt>
                <c:pt idx="22405">
                  <c:v>7.0449552578099999</c:v>
                </c:pt>
                <c:pt idx="22406">
                  <c:v>6.4677059159899999</c:v>
                </c:pt>
                <c:pt idx="22407">
                  <c:v>6.8861491411099998</c:v>
                </c:pt>
                <c:pt idx="22408">
                  <c:v>6.3182096224500004</c:v>
                </c:pt>
                <c:pt idx="22409">
                  <c:v>6.6845283552300003</c:v>
                </c:pt>
                <c:pt idx="22410">
                  <c:v>6.55663195139</c:v>
                </c:pt>
                <c:pt idx="22411">
                  <c:v>6.8602169565500004</c:v>
                </c:pt>
                <c:pt idx="22412">
                  <c:v>6.95080167307</c:v>
                </c:pt>
                <c:pt idx="22413">
                  <c:v>6.40600787251</c:v>
                </c:pt>
                <c:pt idx="22414">
                  <c:v>6.33820499566</c:v>
                </c:pt>
                <c:pt idx="22415">
                  <c:v>6.41815651819</c:v>
                </c:pt>
                <c:pt idx="22416">
                  <c:v>6.9200918892700001</c:v>
                </c:pt>
                <c:pt idx="22417">
                  <c:v>6.5434113258800002</c:v>
                </c:pt>
                <c:pt idx="22418">
                  <c:v>6.4787881524099999</c:v>
                </c:pt>
                <c:pt idx="22419">
                  <c:v>6.8377846080399998</c:v>
                </c:pt>
                <c:pt idx="22420">
                  <c:v>6.8552175796499997</c:v>
                </c:pt>
                <c:pt idx="22421">
                  <c:v>6.4599349549899996</c:v>
                </c:pt>
                <c:pt idx="22422">
                  <c:v>6.4038966943900002</c:v>
                </c:pt>
                <c:pt idx="22423">
                  <c:v>6.4348020800399999</c:v>
                </c:pt>
                <c:pt idx="22424">
                  <c:v>6.6192390491099999</c:v>
                </c:pt>
                <c:pt idx="22425">
                  <c:v>7.0522563522999997</c:v>
                </c:pt>
                <c:pt idx="22426">
                  <c:v>6.4634146431800001</c:v>
                </c:pt>
                <c:pt idx="22427">
                  <c:v>6.5668738973299998</c:v>
                </c:pt>
                <c:pt idx="22428">
                  <c:v>6.7293573125900004</c:v>
                </c:pt>
                <c:pt idx="22429">
                  <c:v>7.0513141393799996</c:v>
                </c:pt>
                <c:pt idx="22430">
                  <c:v>6.6475136215599999</c:v>
                </c:pt>
                <c:pt idx="22431">
                  <c:v>6.3406569099199999</c:v>
                </c:pt>
                <c:pt idx="22432">
                  <c:v>6.4466954566599997</c:v>
                </c:pt>
                <c:pt idx="22433">
                  <c:v>7.03529770909</c:v>
                </c:pt>
                <c:pt idx="22434">
                  <c:v>6.7012734587300002</c:v>
                </c:pt>
                <c:pt idx="22435">
                  <c:v>6.5052090030700001</c:v>
                </c:pt>
                <c:pt idx="22436">
                  <c:v>7.03979871599</c:v>
                </c:pt>
                <c:pt idx="22437">
                  <c:v>6.8091708259699999</c:v>
                </c:pt>
                <c:pt idx="22438">
                  <c:v>6.75122903875</c:v>
                </c:pt>
                <c:pt idx="22439">
                  <c:v>6.3592460758499998</c:v>
                </c:pt>
                <c:pt idx="22440">
                  <c:v>7.0158172934699996</c:v>
                </c:pt>
                <c:pt idx="22441">
                  <c:v>6.46775889242</c:v>
                </c:pt>
                <c:pt idx="22442">
                  <c:v>6.6484068880000002</c:v>
                </c:pt>
                <c:pt idx="22443">
                  <c:v>6.3104141667900002</c:v>
                </c:pt>
                <c:pt idx="22444">
                  <c:v>6.3614410643600001</c:v>
                </c:pt>
                <c:pt idx="22445">
                  <c:v>6.4465733595300003</c:v>
                </c:pt>
                <c:pt idx="22446">
                  <c:v>6.8611556145400003</c:v>
                </c:pt>
                <c:pt idx="22447">
                  <c:v>7.0562429070099997</c:v>
                </c:pt>
                <c:pt idx="22448">
                  <c:v>6.95237329358</c:v>
                </c:pt>
                <c:pt idx="22449">
                  <c:v>6.7826557654600004</c:v>
                </c:pt>
                <c:pt idx="22450">
                  <c:v>6.6500875769099999</c:v>
                </c:pt>
                <c:pt idx="22451">
                  <c:v>6.7003977132500001</c:v>
                </c:pt>
                <c:pt idx="22452">
                  <c:v>7.0709927353799999</c:v>
                </c:pt>
                <c:pt idx="22453">
                  <c:v>6.4300266085400004</c:v>
                </c:pt>
                <c:pt idx="22454">
                  <c:v>6.3946097129700004</c:v>
                </c:pt>
                <c:pt idx="22455">
                  <c:v>6.5459741894799999</c:v>
                </c:pt>
                <c:pt idx="22456">
                  <c:v>6.6055199289099997</c:v>
                </c:pt>
                <c:pt idx="22457">
                  <c:v>6.6476902831400002</c:v>
                </c:pt>
                <c:pt idx="22458">
                  <c:v>6.4831325067599996</c:v>
                </c:pt>
                <c:pt idx="22459">
                  <c:v>6.4168919024799997</c:v>
                </c:pt>
                <c:pt idx="22460">
                  <c:v>6.3932788492799997</c:v>
                </c:pt>
                <c:pt idx="22461">
                  <c:v>6.9881061392500001</c:v>
                </c:pt>
                <c:pt idx="22462">
                  <c:v>7.0182246368700003</c:v>
                </c:pt>
                <c:pt idx="22463">
                  <c:v>6.5465867066000003</c:v>
                </c:pt>
                <c:pt idx="22464">
                  <c:v>6.4759885446499998</c:v>
                </c:pt>
                <c:pt idx="22465">
                  <c:v>6.6097608564900003</c:v>
                </c:pt>
                <c:pt idx="22466">
                  <c:v>6.7651198518499998</c:v>
                </c:pt>
                <c:pt idx="22467">
                  <c:v>6.9655011266400004</c:v>
                </c:pt>
                <c:pt idx="22468">
                  <c:v>6.33958957797</c:v>
                </c:pt>
                <c:pt idx="22469">
                  <c:v>7.0135526755599997</c:v>
                </c:pt>
                <c:pt idx="22470">
                  <c:v>6.9996173965599997</c:v>
                </c:pt>
                <c:pt idx="22471">
                  <c:v>6.7360671490100001</c:v>
                </c:pt>
                <c:pt idx="22472">
                  <c:v>6.9507977786800001</c:v>
                </c:pt>
                <c:pt idx="22473">
                  <c:v>6.9705777516499996</c:v>
                </c:pt>
                <c:pt idx="22474">
                  <c:v>6.6828753820199998</c:v>
                </c:pt>
                <c:pt idx="22475">
                  <c:v>6.3954873233500003</c:v>
                </c:pt>
                <c:pt idx="22476">
                  <c:v>6.7469437425900001</c:v>
                </c:pt>
                <c:pt idx="22477">
                  <c:v>6.9627809800599998</c:v>
                </c:pt>
                <c:pt idx="22478">
                  <c:v>6.84193541416</c:v>
                </c:pt>
                <c:pt idx="22479">
                  <c:v>7.0522563522999997</c:v>
                </c:pt>
                <c:pt idx="22480">
                  <c:v>6.4017506723900004</c:v>
                </c:pt>
                <c:pt idx="22481">
                  <c:v>6.4756216681799996</c:v>
                </c:pt>
                <c:pt idx="22482">
                  <c:v>6.5833701436599998</c:v>
                </c:pt>
                <c:pt idx="22483">
                  <c:v>6.61892929447</c:v>
                </c:pt>
                <c:pt idx="22484">
                  <c:v>6.8083691687199996</c:v>
                </c:pt>
                <c:pt idx="22485">
                  <c:v>6.3196114919899999</c:v>
                </c:pt>
                <c:pt idx="22486">
                  <c:v>7.00747806608</c:v>
                </c:pt>
                <c:pt idx="22487">
                  <c:v>6.7284164735200003</c:v>
                </c:pt>
                <c:pt idx="22488">
                  <c:v>6.7360671490100001</c:v>
                </c:pt>
                <c:pt idx="22489">
                  <c:v>6.9846038963500003</c:v>
                </c:pt>
                <c:pt idx="22490">
                  <c:v>6.3700548616499999</c:v>
                </c:pt>
                <c:pt idx="22491">
                  <c:v>6.6780735665900002</c:v>
                </c:pt>
                <c:pt idx="22492">
                  <c:v>6.3421954719700002</c:v>
                </c:pt>
                <c:pt idx="22493">
                  <c:v>6.9305661511499999</c:v>
                </c:pt>
                <c:pt idx="22494">
                  <c:v>6.3218416056200004</c:v>
                </c:pt>
                <c:pt idx="22495">
                  <c:v>7.0209534277500003</c:v>
                </c:pt>
                <c:pt idx="22496">
                  <c:v>6.5188425708700004</c:v>
                </c:pt>
                <c:pt idx="22497">
                  <c:v>6.6491780817399997</c:v>
                </c:pt>
                <c:pt idx="22498">
                  <c:v>6.9996173965599997</c:v>
                </c:pt>
                <c:pt idx="22499">
                  <c:v>6.50267993812</c:v>
                </c:pt>
                <c:pt idx="22500">
                  <c:v>6.7180046558499997</c:v>
                </c:pt>
                <c:pt idx="22501">
                  <c:v>6.7244168969600002</c:v>
                </c:pt>
                <c:pt idx="22502">
                  <c:v>6.4404008445200001</c:v>
                </c:pt>
                <c:pt idx="22503">
                  <c:v>6.7580004643600002</c:v>
                </c:pt>
                <c:pt idx="22504">
                  <c:v>6.4502482093299998</c:v>
                </c:pt>
                <c:pt idx="22505">
                  <c:v>6.6250110442899999</c:v>
                </c:pt>
                <c:pt idx="22506">
                  <c:v>6.7819729777899997</c:v>
                </c:pt>
                <c:pt idx="22507">
                  <c:v>6.4604253354000001</c:v>
                </c:pt>
                <c:pt idx="22508">
                  <c:v>6.9261526786100003</c:v>
                </c:pt>
                <c:pt idx="22509">
                  <c:v>6.84193541416</c:v>
                </c:pt>
                <c:pt idx="22510">
                  <c:v>6.3556505908699998</c:v>
                </c:pt>
                <c:pt idx="22511">
                  <c:v>7.06108300034</c:v>
                </c:pt>
                <c:pt idx="22512">
                  <c:v>6.6912487630399999</c:v>
                </c:pt>
                <c:pt idx="22513">
                  <c:v>6.9473749087099996</c:v>
                </c:pt>
                <c:pt idx="22514">
                  <c:v>6.7284164735200003</c:v>
                </c:pt>
                <c:pt idx="22515">
                  <c:v>6.8150806186699997</c:v>
                </c:pt>
                <c:pt idx="22516">
                  <c:v>6.6022228257100002</c:v>
                </c:pt>
                <c:pt idx="22517">
                  <c:v>6.9082063760599999</c:v>
                </c:pt>
                <c:pt idx="22518">
                  <c:v>6.9954282512699999</c:v>
                </c:pt>
                <c:pt idx="22519">
                  <c:v>6.40433564823</c:v>
                </c:pt>
                <c:pt idx="22520">
                  <c:v>6.8869777344600003</c:v>
                </c:pt>
                <c:pt idx="22521">
                  <c:v>6.3739053851499996</c:v>
                </c:pt>
                <c:pt idx="22522">
                  <c:v>6.4604253354000001</c:v>
                </c:pt>
                <c:pt idx="22523">
                  <c:v>6.64925294843</c:v>
                </c:pt>
                <c:pt idx="22524">
                  <c:v>6.6564538540899996</c:v>
                </c:pt>
                <c:pt idx="22525">
                  <c:v>6.3656183975299996</c:v>
                </c:pt>
                <c:pt idx="22526">
                  <c:v>6.3995349660400001</c:v>
                </c:pt>
                <c:pt idx="22527">
                  <c:v>6.8083691687199996</c:v>
                </c:pt>
                <c:pt idx="22528">
                  <c:v>7.0137990993699999</c:v>
                </c:pt>
                <c:pt idx="22529">
                  <c:v>6.9488870355400003</c:v>
                </c:pt>
                <c:pt idx="22530">
                  <c:v>6.5617386938199997</c:v>
                </c:pt>
                <c:pt idx="22531">
                  <c:v>6.4105920669599996</c:v>
                </c:pt>
                <c:pt idx="22532">
                  <c:v>6.4368794215599996</c:v>
                </c:pt>
                <c:pt idx="22533">
                  <c:v>6.4322111682800003</c:v>
                </c:pt>
                <c:pt idx="22534">
                  <c:v>6.7515138697500001</c:v>
                </c:pt>
                <c:pt idx="22535">
                  <c:v>6.5848631254900001</c:v>
                </c:pt>
                <c:pt idx="22536">
                  <c:v>6.8144167862499998</c:v>
                </c:pt>
                <c:pt idx="22537">
                  <c:v>6.4006103159499999</c:v>
                </c:pt>
                <c:pt idx="22538">
                  <c:v>6.71071745241</c:v>
                </c:pt>
                <c:pt idx="22539">
                  <c:v>6.3791824376699999</c:v>
                </c:pt>
                <c:pt idx="22540">
                  <c:v>6.6097608564900003</c:v>
                </c:pt>
                <c:pt idx="22541">
                  <c:v>6.4168919024799997</c:v>
                </c:pt>
                <c:pt idx="22542">
                  <c:v>6.4839398519899998</c:v>
                </c:pt>
                <c:pt idx="22543">
                  <c:v>6.5594177175099997</c:v>
                </c:pt>
                <c:pt idx="22544">
                  <c:v>6.5426061921700001</c:v>
                </c:pt>
                <c:pt idx="22545">
                  <c:v>6.48470254285</c:v>
                </c:pt>
                <c:pt idx="22546">
                  <c:v>7.0605401738299998</c:v>
                </c:pt>
                <c:pt idx="22547">
                  <c:v>6.4889198845499996</c:v>
                </c:pt>
                <c:pt idx="22548">
                  <c:v>6.8533599755900001</c:v>
                </c:pt>
                <c:pt idx="22549">
                  <c:v>6.7882647187999998</c:v>
                </c:pt>
                <c:pt idx="22550">
                  <c:v>6.9931569226099999</c:v>
                </c:pt>
                <c:pt idx="22551">
                  <c:v>6.5185546597700004</c:v>
                </c:pt>
                <c:pt idx="22552">
                  <c:v>6.4615418623599998</c:v>
                </c:pt>
                <c:pt idx="22553">
                  <c:v>6.6845283552300003</c:v>
                </c:pt>
                <c:pt idx="22554">
                  <c:v>6.8944878870400004</c:v>
                </c:pt>
                <c:pt idx="22555">
                  <c:v>6.7417934087000004</c:v>
                </c:pt>
                <c:pt idx="22556">
                  <c:v>6.4889198845499996</c:v>
                </c:pt>
                <c:pt idx="22557">
                  <c:v>6.6112798135300004</c:v>
                </c:pt>
                <c:pt idx="22558">
                  <c:v>7.0614225667000001</c:v>
                </c:pt>
                <c:pt idx="22559">
                  <c:v>7.0508773332599999</c:v>
                </c:pt>
                <c:pt idx="22560">
                  <c:v>6.5754174930499998</c:v>
                </c:pt>
                <c:pt idx="22561">
                  <c:v>7.0663722869400001</c:v>
                </c:pt>
                <c:pt idx="22562">
                  <c:v>6.9592334629400003</c:v>
                </c:pt>
                <c:pt idx="22563">
                  <c:v>6.5375139009599996</c:v>
                </c:pt>
                <c:pt idx="22564">
                  <c:v>6.7166716847699997</c:v>
                </c:pt>
                <c:pt idx="22565">
                  <c:v>6.5467942400899997</c:v>
                </c:pt>
                <c:pt idx="22566">
                  <c:v>6.8075695652399997</c:v>
                </c:pt>
                <c:pt idx="22567">
                  <c:v>6.3461199495900003</c:v>
                </c:pt>
                <c:pt idx="22568">
                  <c:v>6.6112798135300004</c:v>
                </c:pt>
                <c:pt idx="22569">
                  <c:v>6.8549435227500002</c:v>
                </c:pt>
                <c:pt idx="22570">
                  <c:v>6.5019358288999998</c:v>
                </c:pt>
                <c:pt idx="22571">
                  <c:v>6.7964022280499998</c:v>
                </c:pt>
                <c:pt idx="22572">
                  <c:v>6.3450711037899996</c:v>
                </c:pt>
                <c:pt idx="22573">
                  <c:v>6.6101895401400004</c:v>
                </c:pt>
                <c:pt idx="22574">
                  <c:v>6.6858361198900003</c:v>
                </c:pt>
                <c:pt idx="22575">
                  <c:v>6.5749737967000002</c:v>
                </c:pt>
                <c:pt idx="22576">
                  <c:v>6.3821176470300003</c:v>
                </c:pt>
                <c:pt idx="22577">
                  <c:v>6.5265400012799999</c:v>
                </c:pt>
                <c:pt idx="22578">
                  <c:v>6.7595870125899999</c:v>
                </c:pt>
                <c:pt idx="22579">
                  <c:v>7.0452489923600004</c:v>
                </c:pt>
                <c:pt idx="22580">
                  <c:v>6.7486515895099997</c:v>
                </c:pt>
                <c:pt idx="22581">
                  <c:v>6.6828753820199998</c:v>
                </c:pt>
                <c:pt idx="22582">
                  <c:v>7.0034659937699999</c:v>
                </c:pt>
                <c:pt idx="22583">
                  <c:v>6.5018845671900003</c:v>
                </c:pt>
                <c:pt idx="22584">
                  <c:v>6.5754174930499998</c:v>
                </c:pt>
                <c:pt idx="22585">
                  <c:v>6.44739507212</c:v>
                </c:pt>
                <c:pt idx="22586">
                  <c:v>7.0160511163099999</c:v>
                </c:pt>
                <c:pt idx="22587">
                  <c:v>6.4697836973399996</c:v>
                </c:pt>
                <c:pt idx="22588">
                  <c:v>6.3344224307100001</c:v>
                </c:pt>
                <c:pt idx="22589">
                  <c:v>6.9224477342100004</c:v>
                </c:pt>
                <c:pt idx="22590">
                  <c:v>6.8481568571600002</c:v>
                </c:pt>
                <c:pt idx="22591">
                  <c:v>6.5612983058600003</c:v>
                </c:pt>
                <c:pt idx="22592">
                  <c:v>6.5351629532300004</c:v>
                </c:pt>
                <c:pt idx="22593">
                  <c:v>6.6055199289099997</c:v>
                </c:pt>
                <c:pt idx="22594">
                  <c:v>6.4350498250600001</c:v>
                </c:pt>
                <c:pt idx="22595">
                  <c:v>6.3479270557499996</c:v>
                </c:pt>
                <c:pt idx="22596">
                  <c:v>6.3386409626100004</c:v>
                </c:pt>
                <c:pt idx="22597">
                  <c:v>6.7813347905999999</c:v>
                </c:pt>
                <c:pt idx="22598">
                  <c:v>6.5574113903300004</c:v>
                </c:pt>
                <c:pt idx="22599">
                  <c:v>6.6998061092199999</c:v>
                </c:pt>
                <c:pt idx="22600">
                  <c:v>6.6491780817399997</c:v>
                </c:pt>
                <c:pt idx="22601">
                  <c:v>6.3317123778399997</c:v>
                </c:pt>
                <c:pt idx="22602">
                  <c:v>6.6771361712399999</c:v>
                </c:pt>
                <c:pt idx="22603">
                  <c:v>6.71071745241</c:v>
                </c:pt>
                <c:pt idx="22604">
                  <c:v>6.6781379050699998</c:v>
                </c:pt>
                <c:pt idx="22605">
                  <c:v>6.9889915335800001</c:v>
                </c:pt>
                <c:pt idx="22606">
                  <c:v>6.5438039508100001</c:v>
                </c:pt>
                <c:pt idx="22607">
                  <c:v>6.6231759528899996</c:v>
                </c:pt>
                <c:pt idx="22608">
                  <c:v>6.8546538609900001</c:v>
                </c:pt>
                <c:pt idx="22609">
                  <c:v>6.3700548616499999</c:v>
                </c:pt>
                <c:pt idx="22610">
                  <c:v>6.9131394360699998</c:v>
                </c:pt>
                <c:pt idx="22611">
                  <c:v>7.0604018077399999</c:v>
                </c:pt>
                <c:pt idx="22612">
                  <c:v>6.5848631254900001</c:v>
                </c:pt>
                <c:pt idx="22613">
                  <c:v>6.4150943077599996</c:v>
                </c:pt>
                <c:pt idx="22614">
                  <c:v>6.3397043771800003</c:v>
                </c:pt>
                <c:pt idx="22615">
                  <c:v>6.3415667900599999</c:v>
                </c:pt>
                <c:pt idx="22616">
                  <c:v>6.4615418623599998</c:v>
                </c:pt>
                <c:pt idx="22617">
                  <c:v>6.84237561624</c:v>
                </c:pt>
                <c:pt idx="22618">
                  <c:v>6.8105910181800002</c:v>
                </c:pt>
                <c:pt idx="22619">
                  <c:v>6.9296710275100004</c:v>
                </c:pt>
                <c:pt idx="22620">
                  <c:v>6.9200918892700001</c:v>
                </c:pt>
                <c:pt idx="22621">
                  <c:v>6.5009568791000003</c:v>
                </c:pt>
                <c:pt idx="22622">
                  <c:v>6.9107788515999999</c:v>
                </c:pt>
                <c:pt idx="22623">
                  <c:v>6.5375139009599996</c:v>
                </c:pt>
                <c:pt idx="22624">
                  <c:v>6.8573978071399999</c:v>
                </c:pt>
                <c:pt idx="22625">
                  <c:v>6.7065864615599997</c:v>
                </c:pt>
                <c:pt idx="22626">
                  <c:v>6.3739676730000001</c:v>
                </c:pt>
                <c:pt idx="22627">
                  <c:v>7.0604018077399999</c:v>
                </c:pt>
                <c:pt idx="22628">
                  <c:v>6.4303457665300003</c:v>
                </c:pt>
                <c:pt idx="22629">
                  <c:v>6.5182428563799997</c:v>
                </c:pt>
                <c:pt idx="22630">
                  <c:v>6.7065864615599997</c:v>
                </c:pt>
                <c:pt idx="22631">
                  <c:v>6.6286834841899998</c:v>
                </c:pt>
                <c:pt idx="22632">
                  <c:v>6.4999688530600004</c:v>
                </c:pt>
                <c:pt idx="22633">
                  <c:v>7.0305469438300001</c:v>
                </c:pt>
                <c:pt idx="22634">
                  <c:v>6.6475141833500002</c:v>
                </c:pt>
                <c:pt idx="22635">
                  <c:v>6.5913041099300003</c:v>
                </c:pt>
                <c:pt idx="22636">
                  <c:v>6.4599349549899996</c:v>
                </c:pt>
                <c:pt idx="22637">
                  <c:v>6.4370526677499997</c:v>
                </c:pt>
                <c:pt idx="22638">
                  <c:v>6.7670096175500003</c:v>
                </c:pt>
                <c:pt idx="22639">
                  <c:v>6.3585368462299998</c:v>
                </c:pt>
                <c:pt idx="22640">
                  <c:v>6.4150943077599996</c:v>
                </c:pt>
                <c:pt idx="22641">
                  <c:v>7.0207391041299996</c:v>
                </c:pt>
                <c:pt idx="22642">
                  <c:v>6.7291007501199998</c:v>
                </c:pt>
                <c:pt idx="22643">
                  <c:v>6.9618021873</c:v>
                </c:pt>
                <c:pt idx="22644">
                  <c:v>6.6331920856300002</c:v>
                </c:pt>
                <c:pt idx="22645">
                  <c:v>6.7260973218600002</c:v>
                </c:pt>
                <c:pt idx="22646">
                  <c:v>6.8602169565500004</c:v>
                </c:pt>
                <c:pt idx="22647">
                  <c:v>6.3157001181399997</c:v>
                </c:pt>
                <c:pt idx="22648">
                  <c:v>6.8083496855899996</c:v>
                </c:pt>
                <c:pt idx="22649">
                  <c:v>6.8531761537899998</c:v>
                </c:pt>
                <c:pt idx="22650">
                  <c:v>6.8105910181800002</c:v>
                </c:pt>
                <c:pt idx="22651">
                  <c:v>6.5438039508100001</c:v>
                </c:pt>
                <c:pt idx="22652">
                  <c:v>6.4985611909200003</c:v>
                </c:pt>
                <c:pt idx="22653">
                  <c:v>6.9277295057800004</c:v>
                </c:pt>
                <c:pt idx="22654">
                  <c:v>6.4466954566599997</c:v>
                </c:pt>
                <c:pt idx="22655">
                  <c:v>6.4168919024799997</c:v>
                </c:pt>
                <c:pt idx="22656">
                  <c:v>6.3902417904000002</c:v>
                </c:pt>
                <c:pt idx="22657">
                  <c:v>6.6629623391599999</c:v>
                </c:pt>
                <c:pt idx="22658">
                  <c:v>6.8944878870400004</c:v>
                </c:pt>
                <c:pt idx="22659">
                  <c:v>6.5438039508100001</c:v>
                </c:pt>
                <c:pt idx="22660">
                  <c:v>6.3196114919899999</c:v>
                </c:pt>
                <c:pt idx="22661">
                  <c:v>6.7284164735200003</c:v>
                </c:pt>
                <c:pt idx="22662">
                  <c:v>6.4081209396999999</c:v>
                </c:pt>
                <c:pt idx="22663">
                  <c:v>6.9535114713199997</c:v>
                </c:pt>
                <c:pt idx="22664">
                  <c:v>6.6476902831400002</c:v>
                </c:pt>
                <c:pt idx="22665">
                  <c:v>6.5434113258800002</c:v>
                </c:pt>
                <c:pt idx="22666">
                  <c:v>6.7464301133299998</c:v>
                </c:pt>
                <c:pt idx="22667">
                  <c:v>6.4150943077599996</c:v>
                </c:pt>
                <c:pt idx="22668">
                  <c:v>7.0597303920399996</c:v>
                </c:pt>
                <c:pt idx="22669">
                  <c:v>6.6936696615100004</c:v>
                </c:pt>
                <c:pt idx="22670">
                  <c:v>6.4677059159899999</c:v>
                </c:pt>
                <c:pt idx="22671">
                  <c:v>6.4985611909200003</c:v>
                </c:pt>
                <c:pt idx="22672">
                  <c:v>6.3529900077599999</c:v>
                </c:pt>
                <c:pt idx="22673">
                  <c:v>6.6735944491300003</c:v>
                </c:pt>
                <c:pt idx="22674">
                  <c:v>6.6768321139899998</c:v>
                </c:pt>
                <c:pt idx="22675">
                  <c:v>6.5239805885599997</c:v>
                </c:pt>
                <c:pt idx="22676">
                  <c:v>6.3348784449300002</c:v>
                </c:pt>
                <c:pt idx="22677">
                  <c:v>6.4028599069899998</c:v>
                </c:pt>
                <c:pt idx="22678">
                  <c:v>6.7348953063700003</c:v>
                </c:pt>
                <c:pt idx="22679">
                  <c:v>6.9261526786100003</c:v>
                </c:pt>
                <c:pt idx="22680">
                  <c:v>7.0662639287799998</c:v>
                </c:pt>
                <c:pt idx="22681">
                  <c:v>6.8828169895200002</c:v>
                </c:pt>
                <c:pt idx="22682">
                  <c:v>6.9728977195999997</c:v>
                </c:pt>
                <c:pt idx="22683">
                  <c:v>6.4081209396999999</c:v>
                </c:pt>
                <c:pt idx="22684">
                  <c:v>6.36136226122</c:v>
                </c:pt>
                <c:pt idx="22685">
                  <c:v>6.6912266871800004</c:v>
                </c:pt>
                <c:pt idx="22686">
                  <c:v>6.3534219221899999</c:v>
                </c:pt>
                <c:pt idx="22687">
                  <c:v>6.5686055898999998</c:v>
                </c:pt>
                <c:pt idx="22688">
                  <c:v>6.3529900077599999</c:v>
                </c:pt>
                <c:pt idx="22689">
                  <c:v>6.6180770736600003</c:v>
                </c:pt>
                <c:pt idx="22690">
                  <c:v>6.7609582142700004</c:v>
                </c:pt>
                <c:pt idx="22691">
                  <c:v>6.3718553596399996</c:v>
                </c:pt>
                <c:pt idx="22692">
                  <c:v>6.3739676730000001</c:v>
                </c:pt>
                <c:pt idx="22693">
                  <c:v>6.9261526786100003</c:v>
                </c:pt>
                <c:pt idx="22694">
                  <c:v>6.5265400012799999</c:v>
                </c:pt>
                <c:pt idx="22695">
                  <c:v>6.8155127757500003</c:v>
                </c:pt>
                <c:pt idx="22696">
                  <c:v>6.5918260474699997</c:v>
                </c:pt>
                <c:pt idx="22697">
                  <c:v>6.4681497284300002</c:v>
                </c:pt>
                <c:pt idx="22698">
                  <c:v>6.3944908216599998</c:v>
                </c:pt>
                <c:pt idx="22699">
                  <c:v>6.6250110442899999</c:v>
                </c:pt>
                <c:pt idx="22700">
                  <c:v>6.6500875769099999</c:v>
                </c:pt>
                <c:pt idx="22701">
                  <c:v>7.03601054576</c:v>
                </c:pt>
                <c:pt idx="22702">
                  <c:v>6.88202773069</c:v>
                </c:pt>
                <c:pt idx="22703">
                  <c:v>6.7755190603099997</c:v>
                </c:pt>
                <c:pt idx="22704">
                  <c:v>6.9637095104000002</c:v>
                </c:pt>
                <c:pt idx="22705">
                  <c:v>7.0319638106199998</c:v>
                </c:pt>
                <c:pt idx="22706">
                  <c:v>6.3739676730000001</c:v>
                </c:pt>
                <c:pt idx="22707">
                  <c:v>6.5001738577200001</c:v>
                </c:pt>
                <c:pt idx="22708">
                  <c:v>6.3386409626100004</c:v>
                </c:pt>
                <c:pt idx="22709">
                  <c:v>6.46775889242</c:v>
                </c:pt>
                <c:pt idx="22710">
                  <c:v>6.6771361712399999</c:v>
                </c:pt>
                <c:pt idx="22711">
                  <c:v>6.3838337217900003</c:v>
                </c:pt>
                <c:pt idx="22712">
                  <c:v>6.4465733595300003</c:v>
                </c:pt>
                <c:pt idx="22713">
                  <c:v>6.9299751394499998</c:v>
                </c:pt>
                <c:pt idx="22714">
                  <c:v>6.4121390216099998</c:v>
                </c:pt>
                <c:pt idx="22715">
                  <c:v>6.3360673198499997</c:v>
                </c:pt>
                <c:pt idx="22716">
                  <c:v>6.7657810440299997</c:v>
                </c:pt>
                <c:pt idx="22717">
                  <c:v>7.0548512998900001</c:v>
                </c:pt>
                <c:pt idx="22718">
                  <c:v>6.9618021873</c:v>
                </c:pt>
                <c:pt idx="22719">
                  <c:v>6.8664532114199996</c:v>
                </c:pt>
                <c:pt idx="22720">
                  <c:v>6.3889570646399996</c:v>
                </c:pt>
                <c:pt idx="22721">
                  <c:v>6.9931569226099999</c:v>
                </c:pt>
                <c:pt idx="22722">
                  <c:v>6.6647318499099999</c:v>
                </c:pt>
                <c:pt idx="22723">
                  <c:v>6.7964022280499998</c:v>
                </c:pt>
                <c:pt idx="22724">
                  <c:v>6.3585684095600001</c:v>
                </c:pt>
                <c:pt idx="22725">
                  <c:v>6.39065245948</c:v>
                </c:pt>
                <c:pt idx="22726">
                  <c:v>6.58460154626</c:v>
                </c:pt>
                <c:pt idx="22727">
                  <c:v>6.4168919024799997</c:v>
                </c:pt>
                <c:pt idx="22728">
                  <c:v>6.3718553596399996</c:v>
                </c:pt>
                <c:pt idx="22729">
                  <c:v>6.9387841571599997</c:v>
                </c:pt>
                <c:pt idx="22730">
                  <c:v>6.4965566570300002</c:v>
                </c:pt>
                <c:pt idx="22731">
                  <c:v>7.0562101875999996</c:v>
                </c:pt>
                <c:pt idx="22732">
                  <c:v>6.7457630781200004</c:v>
                </c:pt>
                <c:pt idx="22733">
                  <c:v>7.0741852651799997</c:v>
                </c:pt>
                <c:pt idx="22734">
                  <c:v>6.4038966943900002</c:v>
                </c:pt>
                <c:pt idx="22735">
                  <c:v>6.7920437053800002</c:v>
                </c:pt>
                <c:pt idx="22736">
                  <c:v>6.7161240429899998</c:v>
                </c:pt>
                <c:pt idx="22737">
                  <c:v>6.3523083061600003</c:v>
                </c:pt>
                <c:pt idx="22738">
                  <c:v>6.38352308233</c:v>
                </c:pt>
                <c:pt idx="22739">
                  <c:v>7.0513141393799996</c:v>
                </c:pt>
                <c:pt idx="22740">
                  <c:v>6.4756216681799996</c:v>
                </c:pt>
                <c:pt idx="22741">
                  <c:v>6.8696174352200003</c:v>
                </c:pt>
                <c:pt idx="22742">
                  <c:v>6.5684239725799998</c:v>
                </c:pt>
                <c:pt idx="22743">
                  <c:v>6.95649403032</c:v>
                </c:pt>
                <c:pt idx="22744">
                  <c:v>6.5430666757799996</c:v>
                </c:pt>
                <c:pt idx="22745">
                  <c:v>6.4180934673700003</c:v>
                </c:pt>
                <c:pt idx="22746">
                  <c:v>6.9900947101000002</c:v>
                </c:pt>
                <c:pt idx="22747">
                  <c:v>6.5529809841900004</c:v>
                </c:pt>
                <c:pt idx="22748">
                  <c:v>6.9035623455700001</c:v>
                </c:pt>
                <c:pt idx="22749">
                  <c:v>6.7733480884899997</c:v>
                </c:pt>
                <c:pt idx="22750">
                  <c:v>6.5138333246300002</c:v>
                </c:pt>
                <c:pt idx="22751">
                  <c:v>6.5833701436599998</c:v>
                </c:pt>
                <c:pt idx="22752">
                  <c:v>6.9618021873</c:v>
                </c:pt>
                <c:pt idx="22753">
                  <c:v>6.7489901295400001</c:v>
                </c:pt>
                <c:pt idx="22754">
                  <c:v>6.7847086929699998</c:v>
                </c:pt>
                <c:pt idx="22755">
                  <c:v>6.7890100044299997</c:v>
                </c:pt>
                <c:pt idx="22756">
                  <c:v>6.6840135608000004</c:v>
                </c:pt>
                <c:pt idx="22757">
                  <c:v>6.7329032260600004</c:v>
                </c:pt>
                <c:pt idx="22758">
                  <c:v>6.7065864615599997</c:v>
                </c:pt>
                <c:pt idx="22759">
                  <c:v>6.6424029229199997</c:v>
                </c:pt>
                <c:pt idx="22760">
                  <c:v>6.83996681068</c:v>
                </c:pt>
                <c:pt idx="22761">
                  <c:v>6.8263595926000002</c:v>
                </c:pt>
                <c:pt idx="22762">
                  <c:v>6.8409896480199999</c:v>
                </c:pt>
                <c:pt idx="22763">
                  <c:v>6.71496876433</c:v>
                </c:pt>
                <c:pt idx="22764">
                  <c:v>6.43644620307</c:v>
                </c:pt>
                <c:pt idx="22765">
                  <c:v>6.7166716847699997</c:v>
                </c:pt>
                <c:pt idx="22766">
                  <c:v>6.53556777887</c:v>
                </c:pt>
                <c:pt idx="22767">
                  <c:v>7.03517793395</c:v>
                </c:pt>
                <c:pt idx="22768">
                  <c:v>6.8843779362999999</c:v>
                </c:pt>
                <c:pt idx="22769">
                  <c:v>6.4604253354000001</c:v>
                </c:pt>
                <c:pt idx="22770">
                  <c:v>6.5382574986700002</c:v>
                </c:pt>
                <c:pt idx="22771">
                  <c:v>6.3316957885400003</c:v>
                </c:pt>
                <c:pt idx="22772">
                  <c:v>6.9328484775200003</c:v>
                </c:pt>
                <c:pt idx="22773">
                  <c:v>6.36376290833</c:v>
                </c:pt>
                <c:pt idx="22774">
                  <c:v>6.4223863880399996</c:v>
                </c:pt>
                <c:pt idx="22775">
                  <c:v>6.52660318608</c:v>
                </c:pt>
                <c:pt idx="22776">
                  <c:v>6.4421820402499996</c:v>
                </c:pt>
                <c:pt idx="22777">
                  <c:v>6.7140331269200004</c:v>
                </c:pt>
                <c:pt idx="22778">
                  <c:v>6.8399482368299998</c:v>
                </c:pt>
                <c:pt idx="22779">
                  <c:v>6.7735359131299999</c:v>
                </c:pt>
                <c:pt idx="22780">
                  <c:v>6.6912487630399999</c:v>
                </c:pt>
                <c:pt idx="22781">
                  <c:v>7.0362698393200001</c:v>
                </c:pt>
                <c:pt idx="22782">
                  <c:v>6.4674581929399997</c:v>
                </c:pt>
                <c:pt idx="22783">
                  <c:v>6.4009790518900003</c:v>
                </c:pt>
                <c:pt idx="22784">
                  <c:v>6.5119803384199999</c:v>
                </c:pt>
                <c:pt idx="22785">
                  <c:v>6.7200174613200003</c:v>
                </c:pt>
                <c:pt idx="22786">
                  <c:v>6.70256042807</c:v>
                </c:pt>
                <c:pt idx="22787">
                  <c:v>6.9131394360699998</c:v>
                </c:pt>
                <c:pt idx="22788">
                  <c:v>6.4820350624099996</c:v>
                </c:pt>
                <c:pt idx="22789">
                  <c:v>6.6331920856300002</c:v>
                </c:pt>
                <c:pt idx="22790">
                  <c:v>6.4888566722299998</c:v>
                </c:pt>
                <c:pt idx="22791">
                  <c:v>6.8083496855899996</c:v>
                </c:pt>
                <c:pt idx="22792">
                  <c:v>6.4418791513500002</c:v>
                </c:pt>
                <c:pt idx="22793">
                  <c:v>6.7041001279100003</c:v>
                </c:pt>
                <c:pt idx="22794">
                  <c:v>6.33820499566</c:v>
                </c:pt>
                <c:pt idx="22795">
                  <c:v>6.32946918803</c:v>
                </c:pt>
                <c:pt idx="22796">
                  <c:v>6.4312175913700003</c:v>
                </c:pt>
                <c:pt idx="22797">
                  <c:v>6.6890510896800004</c:v>
                </c:pt>
                <c:pt idx="22798">
                  <c:v>6.3752722828000001</c:v>
                </c:pt>
                <c:pt idx="22799">
                  <c:v>6.8869777344600003</c:v>
                </c:pt>
                <c:pt idx="22800">
                  <c:v>6.4312202461899997</c:v>
                </c:pt>
                <c:pt idx="22801">
                  <c:v>6.9505528429499996</c:v>
                </c:pt>
                <c:pt idx="22802">
                  <c:v>6.8696174352200003</c:v>
                </c:pt>
                <c:pt idx="22803">
                  <c:v>7.0695975653199996</c:v>
                </c:pt>
                <c:pt idx="22804">
                  <c:v>6.4321948232299997</c:v>
                </c:pt>
                <c:pt idx="22805">
                  <c:v>6.9328484775200003</c:v>
                </c:pt>
                <c:pt idx="22806">
                  <c:v>6.4842810159299997</c:v>
                </c:pt>
                <c:pt idx="22807">
                  <c:v>6.37428152726</c:v>
                </c:pt>
                <c:pt idx="22808">
                  <c:v>6.5923278904</c:v>
                </c:pt>
                <c:pt idx="22809">
                  <c:v>6.3585368462299998</c:v>
                </c:pt>
                <c:pt idx="22810">
                  <c:v>6.39947659075</c:v>
                </c:pt>
                <c:pt idx="22811">
                  <c:v>6.7609582142700004</c:v>
                </c:pt>
                <c:pt idx="22812">
                  <c:v>6.8783771291200004</c:v>
                </c:pt>
                <c:pt idx="22813">
                  <c:v>6.4465733595300003</c:v>
                </c:pt>
                <c:pt idx="22814">
                  <c:v>6.9696165385000004</c:v>
                </c:pt>
                <c:pt idx="22815">
                  <c:v>6.9107788515999999</c:v>
                </c:pt>
                <c:pt idx="22816">
                  <c:v>6.5923278904</c:v>
                </c:pt>
                <c:pt idx="22817">
                  <c:v>6.9440776244000002</c:v>
                </c:pt>
                <c:pt idx="22818">
                  <c:v>6.5918260474699997</c:v>
                </c:pt>
                <c:pt idx="22819">
                  <c:v>6.8145007703399996</c:v>
                </c:pt>
                <c:pt idx="22820">
                  <c:v>6.3356896466099997</c:v>
                </c:pt>
                <c:pt idx="22821">
                  <c:v>6.6023353354900003</c:v>
                </c:pt>
                <c:pt idx="22822">
                  <c:v>6.4615418623599998</c:v>
                </c:pt>
                <c:pt idx="22823">
                  <c:v>6.4017506723900004</c:v>
                </c:pt>
                <c:pt idx="22824">
                  <c:v>6.3597397853500004</c:v>
                </c:pt>
                <c:pt idx="22825">
                  <c:v>6.3791824376699999</c:v>
                </c:pt>
                <c:pt idx="22826">
                  <c:v>6.4094653696500004</c:v>
                </c:pt>
                <c:pt idx="22827">
                  <c:v>6.9631918593100002</c:v>
                </c:pt>
                <c:pt idx="22828">
                  <c:v>6.8399559930100002</c:v>
                </c:pt>
                <c:pt idx="22829">
                  <c:v>6.5594177175099997</c:v>
                </c:pt>
                <c:pt idx="22830">
                  <c:v>6.9255001366700002</c:v>
                </c:pt>
                <c:pt idx="22831">
                  <c:v>6.3450711037899996</c:v>
                </c:pt>
                <c:pt idx="22832">
                  <c:v>6.7626136490300004</c:v>
                </c:pt>
                <c:pt idx="22833">
                  <c:v>6.8082159468099999</c:v>
                </c:pt>
                <c:pt idx="22834">
                  <c:v>6.8901742716600003</c:v>
                </c:pt>
                <c:pt idx="22835">
                  <c:v>6.5994813972299999</c:v>
                </c:pt>
                <c:pt idx="22836">
                  <c:v>6.5497508958599999</c:v>
                </c:pt>
                <c:pt idx="22837">
                  <c:v>6.4599349549899996</c:v>
                </c:pt>
                <c:pt idx="22838">
                  <c:v>6.3400825600199999</c:v>
                </c:pt>
                <c:pt idx="22839">
                  <c:v>6.6176388385199996</c:v>
                </c:pt>
                <c:pt idx="22840">
                  <c:v>6.9473749087099996</c:v>
                </c:pt>
                <c:pt idx="22841">
                  <c:v>6.7431036227099996</c:v>
                </c:pt>
                <c:pt idx="22842">
                  <c:v>6.4777465138099997</c:v>
                </c:pt>
                <c:pt idx="22843">
                  <c:v>6.4336548203900001</c:v>
                </c:pt>
                <c:pt idx="22844">
                  <c:v>6.5880039560499997</c:v>
                </c:pt>
                <c:pt idx="22845">
                  <c:v>6.9869535766700004</c:v>
                </c:pt>
                <c:pt idx="22846">
                  <c:v>6.8263209388700004</c:v>
                </c:pt>
                <c:pt idx="22847">
                  <c:v>6.9655011266400004</c:v>
                </c:pt>
                <c:pt idx="22848">
                  <c:v>7.0527230130599996</c:v>
                </c:pt>
                <c:pt idx="22849">
                  <c:v>6.3821176470300003</c:v>
                </c:pt>
                <c:pt idx="22850">
                  <c:v>6.3125864407199996</c:v>
                </c:pt>
                <c:pt idx="22851">
                  <c:v>6.5980470252799996</c:v>
                </c:pt>
                <c:pt idx="22852">
                  <c:v>6.7271878972500003</c:v>
                </c:pt>
                <c:pt idx="22853">
                  <c:v>6.6387097107399997</c:v>
                </c:pt>
                <c:pt idx="22854">
                  <c:v>6.6930202468299997</c:v>
                </c:pt>
                <c:pt idx="22855">
                  <c:v>6.3386409626100004</c:v>
                </c:pt>
                <c:pt idx="22856">
                  <c:v>6.6936696615100004</c:v>
                </c:pt>
                <c:pt idx="22857">
                  <c:v>6.3144489904299999</c:v>
                </c:pt>
                <c:pt idx="22858">
                  <c:v>6.4674111914900001</c:v>
                </c:pt>
                <c:pt idx="22859">
                  <c:v>6.5629084713000001</c:v>
                </c:pt>
                <c:pt idx="22860">
                  <c:v>6.9631918593100002</c:v>
                </c:pt>
                <c:pt idx="22861">
                  <c:v>6.4987695819100004</c:v>
                </c:pt>
                <c:pt idx="22862">
                  <c:v>6.4300266085400004</c:v>
                </c:pt>
                <c:pt idx="22863">
                  <c:v>7.0538159669800002</c:v>
                </c:pt>
                <c:pt idx="22864">
                  <c:v>6.5994813972299999</c:v>
                </c:pt>
                <c:pt idx="22865">
                  <c:v>6.5119803384199999</c:v>
                </c:pt>
                <c:pt idx="22866">
                  <c:v>6.4681497284300002</c:v>
                </c:pt>
                <c:pt idx="22867">
                  <c:v>6.5577828731299999</c:v>
                </c:pt>
                <c:pt idx="22868">
                  <c:v>6.8144167862499998</c:v>
                </c:pt>
                <c:pt idx="22869">
                  <c:v>6.6566924258400002</c:v>
                </c:pt>
                <c:pt idx="22870">
                  <c:v>6.3563924718399996</c:v>
                </c:pt>
                <c:pt idx="22871">
                  <c:v>7.0199509085400003</c:v>
                </c:pt>
                <c:pt idx="22872">
                  <c:v>6.4965566570300002</c:v>
                </c:pt>
                <c:pt idx="22873">
                  <c:v>6.5265400012799999</c:v>
                </c:pt>
                <c:pt idx="22874">
                  <c:v>6.6230933638399998</c:v>
                </c:pt>
                <c:pt idx="22875">
                  <c:v>6.4889198845499996</c:v>
                </c:pt>
                <c:pt idx="22876">
                  <c:v>6.43302617223</c:v>
                </c:pt>
                <c:pt idx="22877">
                  <c:v>7.0150948352200002</c:v>
                </c:pt>
                <c:pt idx="22878">
                  <c:v>6.9898240329599997</c:v>
                </c:pt>
                <c:pt idx="22879">
                  <c:v>6.6206052947799998</c:v>
                </c:pt>
                <c:pt idx="22880">
                  <c:v>6.9249384966000003</c:v>
                </c:pt>
                <c:pt idx="22881">
                  <c:v>6.43644620307</c:v>
                </c:pt>
                <c:pt idx="22882">
                  <c:v>6.3656183975299996</c:v>
                </c:pt>
                <c:pt idx="22883">
                  <c:v>6.7462462753499999</c:v>
                </c:pt>
                <c:pt idx="22884">
                  <c:v>7.03517793395</c:v>
                </c:pt>
                <c:pt idx="22885">
                  <c:v>6.8552175796499997</c:v>
                </c:pt>
                <c:pt idx="22886">
                  <c:v>6.7670096175500003</c:v>
                </c:pt>
                <c:pt idx="22887">
                  <c:v>6.4016329492399997</c:v>
                </c:pt>
                <c:pt idx="22888">
                  <c:v>6.3189660076100003</c:v>
                </c:pt>
                <c:pt idx="22889">
                  <c:v>6.6581622502000002</c:v>
                </c:pt>
                <c:pt idx="22890">
                  <c:v>6.5430666757799996</c:v>
                </c:pt>
                <c:pt idx="22891">
                  <c:v>6.4502482093299998</c:v>
                </c:pt>
                <c:pt idx="22892">
                  <c:v>6.3739053851499996</c:v>
                </c:pt>
                <c:pt idx="22893">
                  <c:v>6.9854890221800003</c:v>
                </c:pt>
                <c:pt idx="22894">
                  <c:v>6.3653000311000003</c:v>
                </c:pt>
                <c:pt idx="22895">
                  <c:v>6.5038178753500002</c:v>
                </c:pt>
                <c:pt idx="22896">
                  <c:v>6.6629623391599999</c:v>
                </c:pt>
                <c:pt idx="22897">
                  <c:v>6.5982177803899997</c:v>
                </c:pt>
                <c:pt idx="22898">
                  <c:v>6.7814826831800001</c:v>
                </c:pt>
                <c:pt idx="22899">
                  <c:v>6.8901742716600003</c:v>
                </c:pt>
                <c:pt idx="22900">
                  <c:v>6.4869858872200004</c:v>
                </c:pt>
                <c:pt idx="22901">
                  <c:v>6.6936696615100004</c:v>
                </c:pt>
                <c:pt idx="22902">
                  <c:v>6.6426656279599996</c:v>
                </c:pt>
                <c:pt idx="22903">
                  <c:v>6.4009790518900003</c:v>
                </c:pt>
                <c:pt idx="22904">
                  <c:v>6.8450795296400004</c:v>
                </c:pt>
                <c:pt idx="22905">
                  <c:v>6.9400802434899997</c:v>
                </c:pt>
                <c:pt idx="22906">
                  <c:v>6.9964656460099999</c:v>
                </c:pt>
                <c:pt idx="22907">
                  <c:v>6.7861354195299999</c:v>
                </c:pt>
                <c:pt idx="22908">
                  <c:v>6.92110694523</c:v>
                </c:pt>
                <c:pt idx="22909">
                  <c:v>6.3747631984300002</c:v>
                </c:pt>
                <c:pt idx="22910">
                  <c:v>6.4656846781199997</c:v>
                </c:pt>
                <c:pt idx="22911">
                  <c:v>6.9728977195999997</c:v>
                </c:pt>
                <c:pt idx="22912">
                  <c:v>6.8342960493399998</c:v>
                </c:pt>
                <c:pt idx="22913">
                  <c:v>6.3585684095600001</c:v>
                </c:pt>
                <c:pt idx="22914">
                  <c:v>6.9299751394499998</c:v>
                </c:pt>
                <c:pt idx="22915">
                  <c:v>6.6356338354500002</c:v>
                </c:pt>
                <c:pt idx="22916">
                  <c:v>6.6998061092199999</c:v>
                </c:pt>
                <c:pt idx="22917">
                  <c:v>6.3297292762400001</c:v>
                </c:pt>
                <c:pt idx="22918">
                  <c:v>6.9731462990799997</c:v>
                </c:pt>
                <c:pt idx="22919">
                  <c:v>6.40600787251</c:v>
                </c:pt>
                <c:pt idx="22920">
                  <c:v>6.3813193614700001</c:v>
                </c:pt>
                <c:pt idx="22921">
                  <c:v>6.3592460758499998</c:v>
                </c:pt>
                <c:pt idx="22922">
                  <c:v>6.54762804823</c:v>
                </c:pt>
                <c:pt idx="22923">
                  <c:v>6.5503720162699999</c:v>
                </c:pt>
                <c:pt idx="22924">
                  <c:v>6.7580004643600002</c:v>
                </c:pt>
                <c:pt idx="22925">
                  <c:v>6.3176790365500004</c:v>
                </c:pt>
                <c:pt idx="22926">
                  <c:v>6.6097608564900003</c:v>
                </c:pt>
                <c:pt idx="22927">
                  <c:v>7.05946057293</c:v>
                </c:pt>
                <c:pt idx="22928">
                  <c:v>7.0160511163099999</c:v>
                </c:pt>
                <c:pt idx="22929">
                  <c:v>6.9400802434899997</c:v>
                </c:pt>
                <c:pt idx="22930">
                  <c:v>6.5465867066000003</c:v>
                </c:pt>
                <c:pt idx="22931">
                  <c:v>7.0034659937699999</c:v>
                </c:pt>
                <c:pt idx="22932">
                  <c:v>6.6055199289099997</c:v>
                </c:pt>
                <c:pt idx="22933">
                  <c:v>6.8228194769200003</c:v>
                </c:pt>
                <c:pt idx="22934">
                  <c:v>7.01689422902</c:v>
                </c:pt>
                <c:pt idx="22935">
                  <c:v>6.61892929447</c:v>
                </c:pt>
                <c:pt idx="22936">
                  <c:v>6.8394192128000002</c:v>
                </c:pt>
                <c:pt idx="22937">
                  <c:v>7.06210862975</c:v>
                </c:pt>
                <c:pt idx="22938">
                  <c:v>6.4726073743599999</c:v>
                </c:pt>
                <c:pt idx="22939">
                  <c:v>6.8481568571600002</c:v>
                </c:pt>
                <c:pt idx="22940">
                  <c:v>6.7239146324499997</c:v>
                </c:pt>
                <c:pt idx="22941">
                  <c:v>6.7187784986399999</c:v>
                </c:pt>
                <c:pt idx="22942">
                  <c:v>6.6124190820099997</c:v>
                </c:pt>
                <c:pt idx="22943">
                  <c:v>6.4102435263700004</c:v>
                </c:pt>
                <c:pt idx="22944">
                  <c:v>6.8434176226199996</c:v>
                </c:pt>
                <c:pt idx="22945">
                  <c:v>6.7755190603099997</c:v>
                </c:pt>
                <c:pt idx="22946">
                  <c:v>6.8481568571600002</c:v>
                </c:pt>
                <c:pt idx="22947">
                  <c:v>6.6678991709300002</c:v>
                </c:pt>
                <c:pt idx="22948">
                  <c:v>7.0464553298399997</c:v>
                </c:pt>
                <c:pt idx="22949">
                  <c:v>6.3556505908699998</c:v>
                </c:pt>
                <c:pt idx="22950">
                  <c:v>6.6666247673500001</c:v>
                </c:pt>
                <c:pt idx="22951">
                  <c:v>6.3995349660400001</c:v>
                </c:pt>
                <c:pt idx="22952">
                  <c:v>6.8528910821200002</c:v>
                </c:pt>
                <c:pt idx="22953">
                  <c:v>6.7041001279100003</c:v>
                </c:pt>
                <c:pt idx="22954">
                  <c:v>6.9964227383399997</c:v>
                </c:pt>
                <c:pt idx="22955">
                  <c:v>6.98691388654</c:v>
                </c:pt>
                <c:pt idx="22956">
                  <c:v>6.9762811983399997</c:v>
                </c:pt>
                <c:pt idx="22957">
                  <c:v>6.8549435227500002</c:v>
                </c:pt>
                <c:pt idx="22958">
                  <c:v>7.0188865427499998</c:v>
                </c:pt>
                <c:pt idx="22959">
                  <c:v>6.6840135608000004</c:v>
                </c:pt>
                <c:pt idx="22960">
                  <c:v>6.6859840534300004</c:v>
                </c:pt>
                <c:pt idx="22961">
                  <c:v>6.5277788265199996</c:v>
                </c:pt>
                <c:pt idx="22962">
                  <c:v>6.6356338354500002</c:v>
                </c:pt>
                <c:pt idx="22963">
                  <c:v>6.4726073743599999</c:v>
                </c:pt>
                <c:pt idx="22964">
                  <c:v>6.5001738577200001</c:v>
                </c:pt>
                <c:pt idx="22965">
                  <c:v>6.4062102230700004</c:v>
                </c:pt>
                <c:pt idx="22966">
                  <c:v>6.46775889242</c:v>
                </c:pt>
                <c:pt idx="22967">
                  <c:v>6.7094948441</c:v>
                </c:pt>
                <c:pt idx="22968">
                  <c:v>7.03570767228</c:v>
                </c:pt>
                <c:pt idx="22969">
                  <c:v>6.8512337718399996</c:v>
                </c:pt>
                <c:pt idx="22970">
                  <c:v>6.75122903875</c:v>
                </c:pt>
                <c:pt idx="22971">
                  <c:v>6.7392476810100002</c:v>
                </c:pt>
                <c:pt idx="22972">
                  <c:v>6.4726073743599999</c:v>
                </c:pt>
                <c:pt idx="22973">
                  <c:v>6.4759885446499998</c:v>
                </c:pt>
                <c:pt idx="22974">
                  <c:v>6.5137891461499997</c:v>
                </c:pt>
                <c:pt idx="22975">
                  <c:v>6.5052090030700001</c:v>
                </c:pt>
                <c:pt idx="22976">
                  <c:v>6.7657810440299997</c:v>
                </c:pt>
                <c:pt idx="22977">
                  <c:v>6.7139291853399996</c:v>
                </c:pt>
                <c:pt idx="22978">
                  <c:v>6.8861491411099998</c:v>
                </c:pt>
                <c:pt idx="22979">
                  <c:v>6.9818409736599998</c:v>
                </c:pt>
                <c:pt idx="22980">
                  <c:v>6.4235550450799996</c:v>
                </c:pt>
                <c:pt idx="22981">
                  <c:v>6.7802347042699997</c:v>
                </c:pt>
                <c:pt idx="22982">
                  <c:v>7.0562943501399999</c:v>
                </c:pt>
                <c:pt idx="22983">
                  <c:v>6.8790796164700003</c:v>
                </c:pt>
                <c:pt idx="22984">
                  <c:v>6.4303457665300003</c:v>
                </c:pt>
                <c:pt idx="22985">
                  <c:v>6.4223863880399996</c:v>
                </c:pt>
                <c:pt idx="22986">
                  <c:v>7.0662639287799998</c:v>
                </c:pt>
                <c:pt idx="22987">
                  <c:v>7.0093205306800002</c:v>
                </c:pt>
                <c:pt idx="22988">
                  <c:v>6.6230933638399998</c:v>
                </c:pt>
                <c:pt idx="22989">
                  <c:v>6.5672286782600002</c:v>
                </c:pt>
                <c:pt idx="22990">
                  <c:v>7.05663755483</c:v>
                </c:pt>
                <c:pt idx="22991">
                  <c:v>6.8342960493399998</c:v>
                </c:pt>
                <c:pt idx="22992">
                  <c:v>6.9888488950600003</c:v>
                </c:pt>
                <c:pt idx="22993">
                  <c:v>6.4483365935399997</c:v>
                </c:pt>
                <c:pt idx="22994">
                  <c:v>6.4222032068399999</c:v>
                </c:pt>
                <c:pt idx="22995">
                  <c:v>6.5126688166299997</c:v>
                </c:pt>
                <c:pt idx="22996">
                  <c:v>6.3465618897500002</c:v>
                </c:pt>
                <c:pt idx="22997">
                  <c:v>6.7451366837900002</c:v>
                </c:pt>
                <c:pt idx="22998">
                  <c:v>6.6721001737399996</c:v>
                </c:pt>
                <c:pt idx="22999">
                  <c:v>6.5001738577200001</c:v>
                </c:pt>
                <c:pt idx="23000">
                  <c:v>6.6180770736600003</c:v>
                </c:pt>
                <c:pt idx="23001">
                  <c:v>6.4847525562800001</c:v>
                </c:pt>
                <c:pt idx="23002">
                  <c:v>6.6771361712399999</c:v>
                </c:pt>
                <c:pt idx="23003">
                  <c:v>6.5617386938199997</c:v>
                </c:pt>
                <c:pt idx="23004">
                  <c:v>6.7129143998999998</c:v>
                </c:pt>
                <c:pt idx="23005">
                  <c:v>6.6624139924000003</c:v>
                </c:pt>
                <c:pt idx="23006">
                  <c:v>6.8664532114199996</c:v>
                </c:pt>
                <c:pt idx="23007">
                  <c:v>6.8602169565500004</c:v>
                </c:pt>
                <c:pt idx="23008">
                  <c:v>6.9180953263499996</c:v>
                </c:pt>
                <c:pt idx="23009">
                  <c:v>6.5445963866400003</c:v>
                </c:pt>
                <c:pt idx="23010">
                  <c:v>6.3182096224500004</c:v>
                </c:pt>
                <c:pt idx="23011">
                  <c:v>6.6500875769099999</c:v>
                </c:pt>
                <c:pt idx="23012">
                  <c:v>6.9035623455700001</c:v>
                </c:pt>
                <c:pt idx="23013">
                  <c:v>6.7067977431300001</c:v>
                </c:pt>
                <c:pt idx="23014">
                  <c:v>6.6555395532799997</c:v>
                </c:pt>
                <c:pt idx="23015">
                  <c:v>6.8149681068300003</c:v>
                </c:pt>
                <c:pt idx="23016">
                  <c:v>6.9759500234900003</c:v>
                </c:pt>
                <c:pt idx="23017">
                  <c:v>6.8145007703399996</c:v>
                </c:pt>
                <c:pt idx="23018">
                  <c:v>6.32946918803</c:v>
                </c:pt>
                <c:pt idx="23019">
                  <c:v>6.37428152726</c:v>
                </c:pt>
                <c:pt idx="23020">
                  <c:v>6.70256042807</c:v>
                </c:pt>
                <c:pt idx="23021">
                  <c:v>7.0207391041299996</c:v>
                </c:pt>
                <c:pt idx="23022">
                  <c:v>6.5668580064500004</c:v>
                </c:pt>
                <c:pt idx="23023">
                  <c:v>6.9898240329599997</c:v>
                </c:pt>
                <c:pt idx="23024">
                  <c:v>6.9964227383399997</c:v>
                </c:pt>
                <c:pt idx="23025">
                  <c:v>6.6988860582400003</c:v>
                </c:pt>
                <c:pt idx="23026">
                  <c:v>6.5880039560499997</c:v>
                </c:pt>
                <c:pt idx="23027">
                  <c:v>6.5434268342299999</c:v>
                </c:pt>
                <c:pt idx="23028">
                  <c:v>6.5467942400899997</c:v>
                </c:pt>
                <c:pt idx="23029">
                  <c:v>6.37809110303</c:v>
                </c:pt>
                <c:pt idx="23030">
                  <c:v>6.8869777344600003</c:v>
                </c:pt>
                <c:pt idx="23031">
                  <c:v>6.4485916994899997</c:v>
                </c:pt>
                <c:pt idx="23032">
                  <c:v>6.5271417950900004</c:v>
                </c:pt>
                <c:pt idx="23033">
                  <c:v>6.6781379050699998</c:v>
                </c:pt>
                <c:pt idx="23034">
                  <c:v>6.74237992699</c:v>
                </c:pt>
                <c:pt idx="23035">
                  <c:v>6.7067977431300001</c:v>
                </c:pt>
                <c:pt idx="23036">
                  <c:v>6.9396924689899997</c:v>
                </c:pt>
                <c:pt idx="23037">
                  <c:v>6.9753242598099998</c:v>
                </c:pt>
                <c:pt idx="23038">
                  <c:v>6.5594177175099997</c:v>
                </c:pt>
                <c:pt idx="23039">
                  <c:v>6.7339768913500002</c:v>
                </c:pt>
                <c:pt idx="23040">
                  <c:v>6.5753222613400002</c:v>
                </c:pt>
                <c:pt idx="23041">
                  <c:v>6.8860161604199996</c:v>
                </c:pt>
                <c:pt idx="23042">
                  <c:v>6.4038750332900003</c:v>
                </c:pt>
                <c:pt idx="23043">
                  <c:v>6.9498983140100004</c:v>
                </c:pt>
                <c:pt idx="23044">
                  <c:v>6.3534219221899999</c:v>
                </c:pt>
                <c:pt idx="23045">
                  <c:v>6.4017506723900004</c:v>
                </c:pt>
                <c:pt idx="23046">
                  <c:v>6.32946918803</c:v>
                </c:pt>
                <c:pt idx="23047">
                  <c:v>6.61892929447</c:v>
                </c:pt>
                <c:pt idx="23048">
                  <c:v>6.3653000311000003</c:v>
                </c:pt>
                <c:pt idx="23049">
                  <c:v>6.3597397853500004</c:v>
                </c:pt>
                <c:pt idx="23050">
                  <c:v>6.6424029229199997</c:v>
                </c:pt>
                <c:pt idx="23051">
                  <c:v>6.9767648841599996</c:v>
                </c:pt>
                <c:pt idx="23052">
                  <c:v>6.6771361712399999</c:v>
                </c:pt>
                <c:pt idx="23053">
                  <c:v>6.3400825600199999</c:v>
                </c:pt>
                <c:pt idx="23054">
                  <c:v>6.5748278091200003</c:v>
                </c:pt>
                <c:pt idx="23055">
                  <c:v>6.8091708259699999</c:v>
                </c:pt>
                <c:pt idx="23056">
                  <c:v>6.3436385596799996</c:v>
                </c:pt>
                <c:pt idx="23057">
                  <c:v>6.6022228257100002</c:v>
                </c:pt>
                <c:pt idx="23058">
                  <c:v>6.60266666341</c:v>
                </c:pt>
                <c:pt idx="23059">
                  <c:v>6.5434268342299999</c:v>
                </c:pt>
                <c:pt idx="23060">
                  <c:v>6.7953209583099996</c:v>
                </c:pt>
                <c:pt idx="23061">
                  <c:v>7.0082381640899998</c:v>
                </c:pt>
                <c:pt idx="23062">
                  <c:v>6.7094948441</c:v>
                </c:pt>
                <c:pt idx="23063">
                  <c:v>6.5001738577200001</c:v>
                </c:pt>
                <c:pt idx="23064">
                  <c:v>6.5754174930499998</c:v>
                </c:pt>
                <c:pt idx="23065">
                  <c:v>7.0255278297199997</c:v>
                </c:pt>
                <c:pt idx="23066">
                  <c:v>6.3790382749500001</c:v>
                </c:pt>
                <c:pt idx="23067">
                  <c:v>6.4168225315700003</c:v>
                </c:pt>
                <c:pt idx="23068">
                  <c:v>6.6891098041700001</c:v>
                </c:pt>
                <c:pt idx="23069">
                  <c:v>6.8861491411099998</c:v>
                </c:pt>
                <c:pt idx="23070">
                  <c:v>6.8191900678900002</c:v>
                </c:pt>
                <c:pt idx="23071">
                  <c:v>6.3790382749500001</c:v>
                </c:pt>
                <c:pt idx="23072">
                  <c:v>6.8522819247799998</c:v>
                </c:pt>
                <c:pt idx="23073">
                  <c:v>6.54926353903</c:v>
                </c:pt>
                <c:pt idx="23074">
                  <c:v>6.5382574986700002</c:v>
                </c:pt>
                <c:pt idx="23075">
                  <c:v>7.0587470080300001</c:v>
                </c:pt>
                <c:pt idx="23076">
                  <c:v>6.5982177803899997</c:v>
                </c:pt>
                <c:pt idx="23077">
                  <c:v>6.9627809800599998</c:v>
                </c:pt>
                <c:pt idx="23078">
                  <c:v>6.8852297347800002</c:v>
                </c:pt>
                <c:pt idx="23079">
                  <c:v>6.38097516883</c:v>
                </c:pt>
                <c:pt idx="23080">
                  <c:v>6.6124190820099997</c:v>
                </c:pt>
                <c:pt idx="23081">
                  <c:v>6.6500875769099999</c:v>
                </c:pt>
                <c:pt idx="23082">
                  <c:v>7.0441529006200003</c:v>
                </c:pt>
                <c:pt idx="23083">
                  <c:v>6.6176388385199996</c:v>
                </c:pt>
                <c:pt idx="23084">
                  <c:v>6.5264613203900002</c:v>
                </c:pt>
                <c:pt idx="23085">
                  <c:v>6.7489901295400001</c:v>
                </c:pt>
                <c:pt idx="23086">
                  <c:v>7.0362009280400004</c:v>
                </c:pt>
                <c:pt idx="23087">
                  <c:v>6.6124190820099997</c:v>
                </c:pt>
                <c:pt idx="23088">
                  <c:v>6.6777009776099998</c:v>
                </c:pt>
                <c:pt idx="23089">
                  <c:v>6.5629084713000001</c:v>
                </c:pt>
                <c:pt idx="23090">
                  <c:v>6.8944878870400004</c:v>
                </c:pt>
                <c:pt idx="23091">
                  <c:v>6.3323082057300004</c:v>
                </c:pt>
                <c:pt idx="23092">
                  <c:v>6.4791932082099999</c:v>
                </c:pt>
                <c:pt idx="23093">
                  <c:v>6.7081472772800002</c:v>
                </c:pt>
                <c:pt idx="23094">
                  <c:v>6.9870742440800004</c:v>
                </c:pt>
                <c:pt idx="23095">
                  <c:v>6.9666205038199998</c:v>
                </c:pt>
                <c:pt idx="23096">
                  <c:v>6.6780735665900002</c:v>
                </c:pt>
                <c:pt idx="23097">
                  <c:v>6.8611556145400003</c:v>
                </c:pt>
                <c:pt idx="23098">
                  <c:v>6.4946906628700001</c:v>
                </c:pt>
                <c:pt idx="23099">
                  <c:v>6.8171068876999996</c:v>
                </c:pt>
                <c:pt idx="23100">
                  <c:v>7.0604018077399999</c:v>
                </c:pt>
                <c:pt idx="23101">
                  <c:v>6.4414384957699999</c:v>
                </c:pt>
                <c:pt idx="23102">
                  <c:v>7.0522563522999997</c:v>
                </c:pt>
                <c:pt idx="23103">
                  <c:v>6.9338339546999999</c:v>
                </c:pt>
                <c:pt idx="23104">
                  <c:v>7.0604877461299997</c:v>
                </c:pt>
                <c:pt idx="23105">
                  <c:v>6.6108974119699999</c:v>
                </c:pt>
                <c:pt idx="23106">
                  <c:v>6.8799573271299996</c:v>
                </c:pt>
                <c:pt idx="23107">
                  <c:v>6.7515138697500001</c:v>
                </c:pt>
                <c:pt idx="23108">
                  <c:v>6.5753222613400002</c:v>
                </c:pt>
                <c:pt idx="23109">
                  <c:v>6.3597397853500004</c:v>
                </c:pt>
                <c:pt idx="23110">
                  <c:v>6.5052090030700001</c:v>
                </c:pt>
                <c:pt idx="23111">
                  <c:v>6.6244023318099998</c:v>
                </c:pt>
                <c:pt idx="23112">
                  <c:v>6.8457984710600002</c:v>
                </c:pt>
                <c:pt idx="23113">
                  <c:v>6.6678991709300002</c:v>
                </c:pt>
                <c:pt idx="23114">
                  <c:v>6.4330025907000001</c:v>
                </c:pt>
                <c:pt idx="23115">
                  <c:v>6.8107027357899996</c:v>
                </c:pt>
                <c:pt idx="23116">
                  <c:v>6.8481568571600002</c:v>
                </c:pt>
                <c:pt idx="23117">
                  <c:v>6.6121869681199996</c:v>
                </c:pt>
                <c:pt idx="23118">
                  <c:v>7.0090971835599998</c:v>
                </c:pt>
                <c:pt idx="23119">
                  <c:v>6.7438840982199997</c:v>
                </c:pt>
                <c:pt idx="23120">
                  <c:v>6.4851266535000001</c:v>
                </c:pt>
                <c:pt idx="23121">
                  <c:v>6.9174375725099999</c:v>
                </c:pt>
                <c:pt idx="23122">
                  <c:v>6.4414384957699999</c:v>
                </c:pt>
                <c:pt idx="23123">
                  <c:v>6.7818752115100001</c:v>
                </c:pt>
                <c:pt idx="23124">
                  <c:v>6.6236556321100002</c:v>
                </c:pt>
                <c:pt idx="23125">
                  <c:v>6.3157001181399997</c:v>
                </c:pt>
                <c:pt idx="23126">
                  <c:v>6.7021712237499997</c:v>
                </c:pt>
                <c:pt idx="23127">
                  <c:v>6.52261246654</c:v>
                </c:pt>
                <c:pt idx="23128">
                  <c:v>6.7161240429899998</c:v>
                </c:pt>
                <c:pt idx="23129">
                  <c:v>6.4321334723300003</c:v>
                </c:pt>
                <c:pt idx="23130">
                  <c:v>6.9400802434899997</c:v>
                </c:pt>
                <c:pt idx="23131">
                  <c:v>6.7818752115100001</c:v>
                </c:pt>
                <c:pt idx="23132">
                  <c:v>6.9448239376499998</c:v>
                </c:pt>
                <c:pt idx="23133">
                  <c:v>6.4303457665300003</c:v>
                </c:pt>
                <c:pt idx="23134">
                  <c:v>6.9053173378999997</c:v>
                </c:pt>
                <c:pt idx="23135">
                  <c:v>6.5426584925100002</c:v>
                </c:pt>
                <c:pt idx="23136">
                  <c:v>6.4370526677499997</c:v>
                </c:pt>
                <c:pt idx="23137">
                  <c:v>6.5168990003599996</c:v>
                </c:pt>
                <c:pt idx="23138">
                  <c:v>6.9046007198900003</c:v>
                </c:pt>
                <c:pt idx="23139">
                  <c:v>6.7595870125899999</c:v>
                </c:pt>
                <c:pt idx="23140">
                  <c:v>6.7964022280499998</c:v>
                </c:pt>
                <c:pt idx="23141">
                  <c:v>6.3189660076100003</c:v>
                </c:pt>
                <c:pt idx="23142">
                  <c:v>6.9743052397999996</c:v>
                </c:pt>
                <c:pt idx="23143">
                  <c:v>6.7882647187999998</c:v>
                </c:pt>
                <c:pt idx="23144">
                  <c:v>6.4397496031600001</c:v>
                </c:pt>
                <c:pt idx="23145">
                  <c:v>6.5426584925100002</c:v>
                </c:pt>
                <c:pt idx="23146">
                  <c:v>6.8190515566099998</c:v>
                </c:pt>
                <c:pt idx="23147">
                  <c:v>6.7964022280499998</c:v>
                </c:pt>
                <c:pt idx="23148">
                  <c:v>6.9107788515999999</c:v>
                </c:pt>
                <c:pt idx="23149">
                  <c:v>6.7348953063700003</c:v>
                </c:pt>
                <c:pt idx="23150">
                  <c:v>6.4080943594299997</c:v>
                </c:pt>
                <c:pt idx="23151">
                  <c:v>6.5445963866400003</c:v>
                </c:pt>
                <c:pt idx="23152">
                  <c:v>6.3921683913500003</c:v>
                </c:pt>
                <c:pt idx="23153">
                  <c:v>6.81045300214</c:v>
                </c:pt>
                <c:pt idx="23154">
                  <c:v>6.6828753820199998</c:v>
                </c:pt>
                <c:pt idx="23155">
                  <c:v>6.5366031267000002</c:v>
                </c:pt>
                <c:pt idx="23156">
                  <c:v>6.3533147633500002</c:v>
                </c:pt>
                <c:pt idx="23157">
                  <c:v>6.6566924258400002</c:v>
                </c:pt>
                <c:pt idx="23158">
                  <c:v>6.38525047144</c:v>
                </c:pt>
                <c:pt idx="23159">
                  <c:v>6.6870785540100002</c:v>
                </c:pt>
                <c:pt idx="23160">
                  <c:v>6.5749737967000002</c:v>
                </c:pt>
                <c:pt idx="23161">
                  <c:v>6.5339803339399998</c:v>
                </c:pt>
                <c:pt idx="23162">
                  <c:v>6.5069789725699998</c:v>
                </c:pt>
                <c:pt idx="23163">
                  <c:v>6.5600827544499998</c:v>
                </c:pt>
                <c:pt idx="23164">
                  <c:v>6.5434268342299999</c:v>
                </c:pt>
                <c:pt idx="23165">
                  <c:v>6.8083691687199996</c:v>
                </c:pt>
                <c:pt idx="23166">
                  <c:v>6.7385923101199996</c:v>
                </c:pt>
                <c:pt idx="23167">
                  <c:v>6.6840135608000004</c:v>
                </c:pt>
                <c:pt idx="23168">
                  <c:v>6.4368794215599996</c:v>
                </c:pt>
                <c:pt idx="23169">
                  <c:v>6.5546397891600003</c:v>
                </c:pt>
                <c:pt idx="23170">
                  <c:v>6.8602169565500004</c:v>
                </c:pt>
                <c:pt idx="23171">
                  <c:v>6.74941255373</c:v>
                </c:pt>
                <c:pt idx="23172">
                  <c:v>6.3991829812100001</c:v>
                </c:pt>
                <c:pt idx="23173">
                  <c:v>6.7813347905999999</c:v>
                </c:pt>
                <c:pt idx="23174">
                  <c:v>6.5668738973299998</c:v>
                </c:pt>
                <c:pt idx="23175">
                  <c:v>6.4404008445200001</c:v>
                </c:pt>
                <c:pt idx="23176">
                  <c:v>6.40433564823</c:v>
                </c:pt>
                <c:pt idx="23177">
                  <c:v>6.6484068880000002</c:v>
                </c:pt>
                <c:pt idx="23178">
                  <c:v>6.46803475924</c:v>
                </c:pt>
                <c:pt idx="23179">
                  <c:v>6.7044895383199998</c:v>
                </c:pt>
                <c:pt idx="23180">
                  <c:v>6.5833197942200004</c:v>
                </c:pt>
                <c:pt idx="23181">
                  <c:v>6.6638925034999996</c:v>
                </c:pt>
                <c:pt idx="23182">
                  <c:v>6.7339768913500002</c:v>
                </c:pt>
                <c:pt idx="23183">
                  <c:v>6.7882647187999998</c:v>
                </c:pt>
                <c:pt idx="23184">
                  <c:v>6.3383025708499998</c:v>
                </c:pt>
                <c:pt idx="23185">
                  <c:v>6.9107788515999999</c:v>
                </c:pt>
                <c:pt idx="23186">
                  <c:v>6.5668580064500004</c:v>
                </c:pt>
                <c:pt idx="23187">
                  <c:v>6.5880039560499997</c:v>
                </c:pt>
                <c:pt idx="23188">
                  <c:v>6.9548192330000003</c:v>
                </c:pt>
                <c:pt idx="23189">
                  <c:v>7.0209534277500003</c:v>
                </c:pt>
                <c:pt idx="23190">
                  <c:v>6.4965566570300002</c:v>
                </c:pt>
                <c:pt idx="23191">
                  <c:v>7.0188865427499998</c:v>
                </c:pt>
                <c:pt idx="23192">
                  <c:v>6.9627809800599998</c:v>
                </c:pt>
                <c:pt idx="23193">
                  <c:v>7.0597303920399996</c:v>
                </c:pt>
                <c:pt idx="23194">
                  <c:v>6.9854686902200003</c:v>
                </c:pt>
                <c:pt idx="23195">
                  <c:v>6.8705048040900003</c:v>
                </c:pt>
                <c:pt idx="23196">
                  <c:v>6.5126688166299997</c:v>
                </c:pt>
                <c:pt idx="23197">
                  <c:v>6.9261526786100003</c:v>
                </c:pt>
                <c:pt idx="23198">
                  <c:v>6.38352308233</c:v>
                </c:pt>
                <c:pt idx="23199">
                  <c:v>6.7139291853399996</c:v>
                </c:pt>
                <c:pt idx="23200">
                  <c:v>6.9621258700900004</c:v>
                </c:pt>
                <c:pt idx="23201">
                  <c:v>6.5721958208200002</c:v>
                </c:pt>
                <c:pt idx="23202">
                  <c:v>6.5430666757799996</c:v>
                </c:pt>
                <c:pt idx="23203">
                  <c:v>6.3542153475100003</c:v>
                </c:pt>
                <c:pt idx="23204">
                  <c:v>6.5033113682000003</c:v>
                </c:pt>
                <c:pt idx="23205">
                  <c:v>6.7180046558499997</c:v>
                </c:pt>
                <c:pt idx="23206">
                  <c:v>6.6097608564900003</c:v>
                </c:pt>
                <c:pt idx="23207">
                  <c:v>6.9396924689899997</c:v>
                </c:pt>
                <c:pt idx="23208">
                  <c:v>6.6121869681199996</c:v>
                </c:pt>
                <c:pt idx="23209">
                  <c:v>6.5459741894799999</c:v>
                </c:pt>
                <c:pt idx="23210">
                  <c:v>6.79563158847</c:v>
                </c:pt>
                <c:pt idx="23211">
                  <c:v>6.8546538609900001</c:v>
                </c:pt>
                <c:pt idx="23212">
                  <c:v>6.7044895383199998</c:v>
                </c:pt>
                <c:pt idx="23213">
                  <c:v>6.5434268342299999</c:v>
                </c:pt>
                <c:pt idx="23214">
                  <c:v>6.7868433772600003</c:v>
                </c:pt>
                <c:pt idx="23215">
                  <c:v>6.7911583754600002</c:v>
                </c:pt>
                <c:pt idx="23216">
                  <c:v>6.6374377813100001</c:v>
                </c:pt>
                <c:pt idx="23217">
                  <c:v>6.5137891461499997</c:v>
                </c:pt>
                <c:pt idx="23218">
                  <c:v>6.3809990239300003</c:v>
                </c:pt>
                <c:pt idx="23219">
                  <c:v>6.7106885675400001</c:v>
                </c:pt>
                <c:pt idx="23220">
                  <c:v>7.0741852651799997</c:v>
                </c:pt>
                <c:pt idx="23221">
                  <c:v>6.9687876725700004</c:v>
                </c:pt>
                <c:pt idx="23222">
                  <c:v>6.3189660076100003</c:v>
                </c:pt>
                <c:pt idx="23223">
                  <c:v>6.5833701436599998</c:v>
                </c:pt>
                <c:pt idx="23224">
                  <c:v>6.7184044833299996</c:v>
                </c:pt>
                <c:pt idx="23225">
                  <c:v>6.8228786851000001</c:v>
                </c:pt>
                <c:pt idx="23226">
                  <c:v>6.6999905988300004</c:v>
                </c:pt>
                <c:pt idx="23227">
                  <c:v>6.78454949198</c:v>
                </c:pt>
                <c:pt idx="23228">
                  <c:v>6.6755256092700002</c:v>
                </c:pt>
                <c:pt idx="23229">
                  <c:v>6.8573978071399999</c:v>
                </c:pt>
                <c:pt idx="23230">
                  <c:v>6.57214791031</c:v>
                </c:pt>
                <c:pt idx="23231">
                  <c:v>6.8144167862499998</c:v>
                </c:pt>
                <c:pt idx="23232">
                  <c:v>6.5426061921700001</c:v>
                </c:pt>
                <c:pt idx="23233">
                  <c:v>6.3934267389199997</c:v>
                </c:pt>
                <c:pt idx="23234">
                  <c:v>6.5069789725699998</c:v>
                </c:pt>
                <c:pt idx="23235">
                  <c:v>6.7275133270599996</c:v>
                </c:pt>
                <c:pt idx="23236">
                  <c:v>6.3995349660400001</c:v>
                </c:pt>
                <c:pt idx="23237">
                  <c:v>6.7748716056599996</c:v>
                </c:pt>
                <c:pt idx="23238">
                  <c:v>6.3461199495900003</c:v>
                </c:pt>
                <c:pt idx="23239">
                  <c:v>6.6780735665900002</c:v>
                </c:pt>
                <c:pt idx="23240">
                  <c:v>6.4081209396999999</c:v>
                </c:pt>
                <c:pt idx="23241">
                  <c:v>6.7657810440299997</c:v>
                </c:pt>
                <c:pt idx="23242">
                  <c:v>6.78454949198</c:v>
                </c:pt>
                <c:pt idx="23243">
                  <c:v>6.5626065432600003</c:v>
                </c:pt>
                <c:pt idx="23244">
                  <c:v>6.4485916994899997</c:v>
                </c:pt>
                <c:pt idx="23245">
                  <c:v>6.3749522265499996</c:v>
                </c:pt>
                <c:pt idx="23246">
                  <c:v>6.8195513779099999</c:v>
                </c:pt>
                <c:pt idx="23247">
                  <c:v>6.6852612341600004</c:v>
                </c:pt>
                <c:pt idx="23248">
                  <c:v>6.6852612341600004</c:v>
                </c:pt>
                <c:pt idx="23249">
                  <c:v>6.3954873233500003</c:v>
                </c:pt>
                <c:pt idx="23250">
                  <c:v>6.3125864407199996</c:v>
                </c:pt>
                <c:pt idx="23251">
                  <c:v>6.9854890221800003</c:v>
                </c:pt>
                <c:pt idx="23252">
                  <c:v>7.0441529006200003</c:v>
                </c:pt>
                <c:pt idx="23253">
                  <c:v>6.4090321478299996</c:v>
                </c:pt>
                <c:pt idx="23254">
                  <c:v>6.5901815807800004</c:v>
                </c:pt>
                <c:pt idx="23255">
                  <c:v>6.7486515895099997</c:v>
                </c:pt>
                <c:pt idx="23256">
                  <c:v>6.4756216681799996</c:v>
                </c:pt>
                <c:pt idx="23257">
                  <c:v>6.7707680733000002</c:v>
                </c:pt>
                <c:pt idx="23258">
                  <c:v>6.6858457572300001</c:v>
                </c:pt>
                <c:pt idx="23259">
                  <c:v>6.38097516883</c:v>
                </c:pt>
                <c:pt idx="23260">
                  <c:v>6.6858361198900003</c:v>
                </c:pt>
                <c:pt idx="23261">
                  <c:v>6.84193541416</c:v>
                </c:pt>
                <c:pt idx="23262">
                  <c:v>6.52261246654</c:v>
                </c:pt>
                <c:pt idx="23263">
                  <c:v>6.6632046918299999</c:v>
                </c:pt>
                <c:pt idx="23264">
                  <c:v>6.7081472772800002</c:v>
                </c:pt>
                <c:pt idx="23265">
                  <c:v>6.4421365324800002</c:v>
                </c:pt>
                <c:pt idx="23266">
                  <c:v>6.5600827544499998</c:v>
                </c:pt>
                <c:pt idx="23267">
                  <c:v>6.3348784449300002</c:v>
                </c:pt>
                <c:pt idx="23268">
                  <c:v>6.8394192128000002</c:v>
                </c:pt>
                <c:pt idx="23269">
                  <c:v>6.9880918735500002</c:v>
                </c:pt>
                <c:pt idx="23270">
                  <c:v>6.8531761537899998</c:v>
                </c:pt>
                <c:pt idx="23271">
                  <c:v>6.4764644176799999</c:v>
                </c:pt>
                <c:pt idx="23272">
                  <c:v>6.9507977786800001</c:v>
                </c:pt>
                <c:pt idx="23273">
                  <c:v>6.7041001279100003</c:v>
                </c:pt>
                <c:pt idx="23274">
                  <c:v>6.7068186088099999</c:v>
                </c:pt>
                <c:pt idx="23275">
                  <c:v>6.9200918892700001</c:v>
                </c:pt>
                <c:pt idx="23276">
                  <c:v>6.9497228605899997</c:v>
                </c:pt>
                <c:pt idx="23277">
                  <c:v>6.5833701436599998</c:v>
                </c:pt>
                <c:pt idx="23278">
                  <c:v>7.0199509085400003</c:v>
                </c:pt>
                <c:pt idx="23279">
                  <c:v>7.0522563522999997</c:v>
                </c:pt>
                <c:pt idx="23280">
                  <c:v>7.0558689729099999</c:v>
                </c:pt>
                <c:pt idx="23281">
                  <c:v>6.7882647187999998</c:v>
                </c:pt>
                <c:pt idx="23282">
                  <c:v>6.5686055898999998</c:v>
                </c:pt>
                <c:pt idx="23283">
                  <c:v>7.03570767228</c:v>
                </c:pt>
                <c:pt idx="23284">
                  <c:v>6.38525047144</c:v>
                </c:pt>
                <c:pt idx="23285">
                  <c:v>6.4331276450199999</c:v>
                </c:pt>
                <c:pt idx="23286">
                  <c:v>6.4348020800399999</c:v>
                </c:pt>
                <c:pt idx="23287">
                  <c:v>6.4038750332900003</c:v>
                </c:pt>
                <c:pt idx="23288">
                  <c:v>6.32946918803</c:v>
                </c:pt>
                <c:pt idx="23289">
                  <c:v>7.0587470080300001</c:v>
                </c:pt>
                <c:pt idx="23290">
                  <c:v>7.0614225667000001</c:v>
                </c:pt>
                <c:pt idx="23291">
                  <c:v>6.3902417904000002</c:v>
                </c:pt>
                <c:pt idx="23292">
                  <c:v>6.6468579444399998</c:v>
                </c:pt>
                <c:pt idx="23293">
                  <c:v>6.8552175796499997</c:v>
                </c:pt>
                <c:pt idx="23294">
                  <c:v>6.3406569099199999</c:v>
                </c:pt>
                <c:pt idx="23295">
                  <c:v>6.3866716349799999</c:v>
                </c:pt>
                <c:pt idx="23296">
                  <c:v>6.8512337718399996</c:v>
                </c:pt>
                <c:pt idx="23297">
                  <c:v>6.9687876725700004</c:v>
                </c:pt>
                <c:pt idx="23298">
                  <c:v>6.3360673198499997</c:v>
                </c:pt>
                <c:pt idx="23299">
                  <c:v>6.8342051965800001</c:v>
                </c:pt>
                <c:pt idx="23300">
                  <c:v>6.5934422214500001</c:v>
                </c:pt>
                <c:pt idx="23301">
                  <c:v>6.4081209396999999</c:v>
                </c:pt>
                <c:pt idx="23302">
                  <c:v>6.5239805885599997</c:v>
                </c:pt>
                <c:pt idx="23303">
                  <c:v>6.3944908216599998</c:v>
                </c:pt>
                <c:pt idx="23304">
                  <c:v>6.9743052397999996</c:v>
                </c:pt>
                <c:pt idx="23305">
                  <c:v>6.8399559930100002</c:v>
                </c:pt>
                <c:pt idx="23306">
                  <c:v>6.3104141667900002</c:v>
                </c:pt>
                <c:pt idx="23307">
                  <c:v>6.4674581929399997</c:v>
                </c:pt>
                <c:pt idx="23308">
                  <c:v>7.06108300034</c:v>
                </c:pt>
                <c:pt idx="23309">
                  <c:v>6.9525884612500004</c:v>
                </c:pt>
                <c:pt idx="23310">
                  <c:v>6.5581637124099998</c:v>
                </c:pt>
                <c:pt idx="23311">
                  <c:v>6.5185546597700004</c:v>
                </c:pt>
                <c:pt idx="23312">
                  <c:v>6.3556505908699998</c:v>
                </c:pt>
                <c:pt idx="23313">
                  <c:v>6.4298528591500004</c:v>
                </c:pt>
                <c:pt idx="23314">
                  <c:v>6.7902738820400002</c:v>
                </c:pt>
                <c:pt idx="23315">
                  <c:v>6.7669065192</c:v>
                </c:pt>
                <c:pt idx="23316">
                  <c:v>6.5434113258800002</c:v>
                </c:pt>
                <c:pt idx="23317">
                  <c:v>6.5913041099300003</c:v>
                </c:pt>
                <c:pt idx="23318">
                  <c:v>6.64925294843</c:v>
                </c:pt>
                <c:pt idx="23319">
                  <c:v>6.6638925034999996</c:v>
                </c:pt>
                <c:pt idx="23320">
                  <c:v>6.9602355876899997</c:v>
                </c:pt>
                <c:pt idx="23321">
                  <c:v>6.6500875769099999</c:v>
                </c:pt>
                <c:pt idx="23322">
                  <c:v>7.0357172928000002</c:v>
                </c:pt>
                <c:pt idx="23323">
                  <c:v>6.38097516883</c:v>
                </c:pt>
                <c:pt idx="23324">
                  <c:v>6.7067977431300001</c:v>
                </c:pt>
                <c:pt idx="23325">
                  <c:v>6.47823141769</c:v>
                </c:pt>
                <c:pt idx="23326">
                  <c:v>6.7235692141700003</c:v>
                </c:pt>
                <c:pt idx="23327">
                  <c:v>7.0558689729099999</c:v>
                </c:pt>
                <c:pt idx="23328">
                  <c:v>6.7660252111599997</c:v>
                </c:pt>
                <c:pt idx="23329">
                  <c:v>6.8091708259699999</c:v>
                </c:pt>
                <c:pt idx="23330">
                  <c:v>6.3718553596399996</c:v>
                </c:pt>
                <c:pt idx="23331">
                  <c:v>6.3533147633500002</c:v>
                </c:pt>
                <c:pt idx="23332">
                  <c:v>6.3739053851499996</c:v>
                </c:pt>
                <c:pt idx="23333">
                  <c:v>6.6944712793200001</c:v>
                </c:pt>
                <c:pt idx="23334">
                  <c:v>6.5686055898999998</c:v>
                </c:pt>
                <c:pt idx="23335">
                  <c:v>6.4200586124400001</c:v>
                </c:pt>
                <c:pt idx="23336">
                  <c:v>6.5668580064500004</c:v>
                </c:pt>
                <c:pt idx="23337">
                  <c:v>6.5138333246300002</c:v>
                </c:pt>
                <c:pt idx="23338">
                  <c:v>6.8439711368099996</c:v>
                </c:pt>
                <c:pt idx="23339">
                  <c:v>6.9224477342100004</c:v>
                </c:pt>
                <c:pt idx="23340">
                  <c:v>6.4447041087499999</c:v>
                </c:pt>
                <c:pt idx="23341">
                  <c:v>6.3465618897500002</c:v>
                </c:pt>
                <c:pt idx="23342">
                  <c:v>6.6755256092700002</c:v>
                </c:pt>
                <c:pt idx="23343">
                  <c:v>6.8170686586500002</c:v>
                </c:pt>
                <c:pt idx="23344">
                  <c:v>6.9846038963500003</c:v>
                </c:pt>
                <c:pt idx="23345">
                  <c:v>6.9400802434899997</c:v>
                </c:pt>
                <c:pt idx="23346">
                  <c:v>6.8715374270299998</c:v>
                </c:pt>
                <c:pt idx="23347">
                  <c:v>6.8573978071399999</c:v>
                </c:pt>
                <c:pt idx="23348">
                  <c:v>7.0240089818599998</c:v>
                </c:pt>
                <c:pt idx="23349">
                  <c:v>6.8779174279199999</c:v>
                </c:pt>
                <c:pt idx="23350">
                  <c:v>6.8522819247799998</c:v>
                </c:pt>
                <c:pt idx="23351">
                  <c:v>6.7486515895099997</c:v>
                </c:pt>
                <c:pt idx="23352">
                  <c:v>6.3679908161899998</c:v>
                </c:pt>
                <c:pt idx="23353">
                  <c:v>6.4105920669599996</c:v>
                </c:pt>
                <c:pt idx="23354">
                  <c:v>6.3653000311000003</c:v>
                </c:pt>
                <c:pt idx="23355">
                  <c:v>6.7410976333699999</c:v>
                </c:pt>
                <c:pt idx="23356">
                  <c:v>6.96810367417</c:v>
                </c:pt>
                <c:pt idx="23357">
                  <c:v>6.32946918803</c:v>
                </c:pt>
                <c:pt idx="23358">
                  <c:v>6.3384285518999999</c:v>
                </c:pt>
                <c:pt idx="23359">
                  <c:v>6.9046007198900003</c:v>
                </c:pt>
                <c:pt idx="23360">
                  <c:v>6.7385923101199996</c:v>
                </c:pt>
                <c:pt idx="23361">
                  <c:v>6.8681180706999996</c:v>
                </c:pt>
                <c:pt idx="23362">
                  <c:v>6.3791824376699999</c:v>
                </c:pt>
                <c:pt idx="23363">
                  <c:v>6.9753242598099998</c:v>
                </c:pt>
                <c:pt idx="23364">
                  <c:v>7.0243538808599997</c:v>
                </c:pt>
                <c:pt idx="23365">
                  <c:v>6.6566924258400002</c:v>
                </c:pt>
                <c:pt idx="23366">
                  <c:v>6.9684722185899997</c:v>
                </c:pt>
                <c:pt idx="23367">
                  <c:v>6.4137675912600001</c:v>
                </c:pt>
                <c:pt idx="23368">
                  <c:v>6.9557741647200002</c:v>
                </c:pt>
                <c:pt idx="23369">
                  <c:v>6.6176388385199996</c:v>
                </c:pt>
                <c:pt idx="23370">
                  <c:v>6.84209202086</c:v>
                </c:pt>
                <c:pt idx="23371">
                  <c:v>6.5426061921700001</c:v>
                </c:pt>
                <c:pt idx="23372">
                  <c:v>6.5033113682000003</c:v>
                </c:pt>
                <c:pt idx="23373">
                  <c:v>6.8140702504700004</c:v>
                </c:pt>
                <c:pt idx="23374">
                  <c:v>6.98691388654</c:v>
                </c:pt>
                <c:pt idx="23375">
                  <c:v>6.5629084713000001</c:v>
                </c:pt>
                <c:pt idx="23376">
                  <c:v>6.6286834841899998</c:v>
                </c:pt>
                <c:pt idx="23377">
                  <c:v>6.5382574986700002</c:v>
                </c:pt>
                <c:pt idx="23378">
                  <c:v>6.8681180706999996</c:v>
                </c:pt>
                <c:pt idx="23379">
                  <c:v>6.7161240429899998</c:v>
                </c:pt>
                <c:pt idx="23380">
                  <c:v>6.4532951197999999</c:v>
                </c:pt>
                <c:pt idx="23381">
                  <c:v>7.0160511163099999</c:v>
                </c:pt>
                <c:pt idx="23382">
                  <c:v>6.9508460371299998</c:v>
                </c:pt>
                <c:pt idx="23383">
                  <c:v>6.4180934673700003</c:v>
                </c:pt>
                <c:pt idx="23384">
                  <c:v>6.9013605717299997</c:v>
                </c:pt>
                <c:pt idx="23385">
                  <c:v>6.5465867066000003</c:v>
                </c:pt>
                <c:pt idx="23386">
                  <c:v>6.3356896466099997</c:v>
                </c:pt>
                <c:pt idx="23387">
                  <c:v>6.9224477342100004</c:v>
                </c:pt>
                <c:pt idx="23388">
                  <c:v>6.6424029229199997</c:v>
                </c:pt>
                <c:pt idx="23389">
                  <c:v>6.8047620055099998</c:v>
                </c:pt>
                <c:pt idx="23390">
                  <c:v>6.8861491411099998</c:v>
                </c:pt>
                <c:pt idx="23391">
                  <c:v>6.5255554040700003</c:v>
                </c:pt>
                <c:pt idx="23392">
                  <c:v>6.7075701490500004</c:v>
                </c:pt>
                <c:pt idx="23393">
                  <c:v>6.6192390491099999</c:v>
                </c:pt>
                <c:pt idx="23394">
                  <c:v>6.6998061092199999</c:v>
                </c:pt>
                <c:pt idx="23395">
                  <c:v>6.9174375725099999</c:v>
                </c:pt>
                <c:pt idx="23396">
                  <c:v>6.5546397891600003</c:v>
                </c:pt>
                <c:pt idx="23397">
                  <c:v>6.4681497284300002</c:v>
                </c:pt>
                <c:pt idx="23398">
                  <c:v>6.7068186088099999</c:v>
                </c:pt>
                <c:pt idx="23399">
                  <c:v>6.4062102230700004</c:v>
                </c:pt>
                <c:pt idx="23400">
                  <c:v>6.9753242598099998</c:v>
                </c:pt>
                <c:pt idx="23401">
                  <c:v>6.9705777516499996</c:v>
                </c:pt>
                <c:pt idx="23402">
                  <c:v>6.6859840534300004</c:v>
                </c:pt>
                <c:pt idx="23403">
                  <c:v>6.41968766858</c:v>
                </c:pt>
                <c:pt idx="23404">
                  <c:v>6.6269658430299998</c:v>
                </c:pt>
                <c:pt idx="23405">
                  <c:v>6.9440776244000002</c:v>
                </c:pt>
                <c:pt idx="23406">
                  <c:v>6.3529900077599999</c:v>
                </c:pt>
                <c:pt idx="23407">
                  <c:v>6.4235550450799996</c:v>
                </c:pt>
                <c:pt idx="23408">
                  <c:v>6.9719947843799996</c:v>
                </c:pt>
                <c:pt idx="23409">
                  <c:v>6.9115703868100002</c:v>
                </c:pt>
                <c:pt idx="23410">
                  <c:v>6.5626065432600003</c:v>
                </c:pt>
                <c:pt idx="23411">
                  <c:v>6.9759500234900003</c:v>
                </c:pt>
                <c:pt idx="23412">
                  <c:v>6.7044895383199998</c:v>
                </c:pt>
                <c:pt idx="23413">
                  <c:v>6.5979453042899996</c:v>
                </c:pt>
                <c:pt idx="23414">
                  <c:v>6.7969336690000004</c:v>
                </c:pt>
                <c:pt idx="23415">
                  <c:v>6.4392386339199996</c:v>
                </c:pt>
                <c:pt idx="23416">
                  <c:v>6.9911789106800004</c:v>
                </c:pt>
                <c:pt idx="23417">
                  <c:v>6.8377846080399998</c:v>
                </c:pt>
                <c:pt idx="23418">
                  <c:v>6.4791932082099999</c:v>
                </c:pt>
                <c:pt idx="23419">
                  <c:v>7.00747806608</c:v>
                </c:pt>
                <c:pt idx="23420">
                  <c:v>6.46775889242</c:v>
                </c:pt>
                <c:pt idx="23421">
                  <c:v>6.4168919024799997</c:v>
                </c:pt>
                <c:pt idx="23422">
                  <c:v>6.3154483918400004</c:v>
                </c:pt>
                <c:pt idx="23423">
                  <c:v>6.5434113258800002</c:v>
                </c:pt>
                <c:pt idx="23424">
                  <c:v>6.503173468</c:v>
                </c:pt>
                <c:pt idx="23425">
                  <c:v>6.6945688954699998</c:v>
                </c:pt>
                <c:pt idx="23426">
                  <c:v>6.5382574986700002</c:v>
                </c:pt>
                <c:pt idx="23427">
                  <c:v>6.5721958208200002</c:v>
                </c:pt>
                <c:pt idx="23428">
                  <c:v>6.8849005663799998</c:v>
                </c:pt>
                <c:pt idx="23429">
                  <c:v>6.7286411567600002</c:v>
                </c:pt>
                <c:pt idx="23430">
                  <c:v>6.6653947657400003</c:v>
                </c:pt>
                <c:pt idx="23431">
                  <c:v>6.7119514786699996</c:v>
                </c:pt>
                <c:pt idx="23432">
                  <c:v>6.37835598733</c:v>
                </c:pt>
                <c:pt idx="23433">
                  <c:v>6.9249384966000003</c:v>
                </c:pt>
                <c:pt idx="23434">
                  <c:v>6.7462462753499999</c:v>
                </c:pt>
                <c:pt idx="23435">
                  <c:v>6.8664532114199996</c:v>
                </c:pt>
                <c:pt idx="23436">
                  <c:v>6.3317123778399997</c:v>
                </c:pt>
                <c:pt idx="23437">
                  <c:v>6.5185546597700004</c:v>
                </c:pt>
                <c:pt idx="23438">
                  <c:v>6.8263595926000002</c:v>
                </c:pt>
                <c:pt idx="23439">
                  <c:v>6.5546397891600003</c:v>
                </c:pt>
                <c:pt idx="23440">
                  <c:v>6.4016329492399997</c:v>
                </c:pt>
                <c:pt idx="23441">
                  <c:v>6.52261246654</c:v>
                </c:pt>
                <c:pt idx="23442">
                  <c:v>6.3487028613999996</c:v>
                </c:pt>
                <c:pt idx="23443">
                  <c:v>6.8145007703399996</c:v>
                </c:pt>
                <c:pt idx="23444">
                  <c:v>6.7920437053800002</c:v>
                </c:pt>
                <c:pt idx="23445">
                  <c:v>7.0182246368700003</c:v>
                </c:pt>
                <c:pt idx="23446">
                  <c:v>6.7084721401999996</c:v>
                </c:pt>
                <c:pt idx="23447">
                  <c:v>6.8538071058899996</c:v>
                </c:pt>
                <c:pt idx="23448">
                  <c:v>6.3653000311000003</c:v>
                </c:pt>
                <c:pt idx="23449">
                  <c:v>6.3581008834799997</c:v>
                </c:pt>
                <c:pt idx="23450">
                  <c:v>6.8849005663799998</c:v>
                </c:pt>
                <c:pt idx="23451">
                  <c:v>6.4421820402499996</c:v>
                </c:pt>
                <c:pt idx="23452">
                  <c:v>6.3700548616499999</c:v>
                </c:pt>
                <c:pt idx="23453">
                  <c:v>6.9738932519999999</c:v>
                </c:pt>
                <c:pt idx="23454">
                  <c:v>6.51788528251</c:v>
                </c:pt>
                <c:pt idx="23455">
                  <c:v>6.9180953263499996</c:v>
                </c:pt>
                <c:pt idx="23456">
                  <c:v>6.7679690736199998</c:v>
                </c:pt>
                <c:pt idx="23457">
                  <c:v>6.9637095104000002</c:v>
                </c:pt>
                <c:pt idx="23458">
                  <c:v>6.9633421319100002</c:v>
                </c:pt>
                <c:pt idx="23459">
                  <c:v>6.4764644176799999</c:v>
                </c:pt>
                <c:pt idx="23460">
                  <c:v>6.7479979663999998</c:v>
                </c:pt>
                <c:pt idx="23461">
                  <c:v>7.0427307335</c:v>
                </c:pt>
                <c:pt idx="23462">
                  <c:v>6.7651198518499998</c:v>
                </c:pt>
                <c:pt idx="23463">
                  <c:v>6.6644158505500002</c:v>
                </c:pt>
                <c:pt idx="23464">
                  <c:v>6.7515138697500001</c:v>
                </c:pt>
                <c:pt idx="23465">
                  <c:v>6.4300266085400004</c:v>
                </c:pt>
                <c:pt idx="23466">
                  <c:v>6.3934267389199997</c:v>
                </c:pt>
                <c:pt idx="23467">
                  <c:v>6.49666935658</c:v>
                </c:pt>
                <c:pt idx="23468">
                  <c:v>6.4298528591500004</c:v>
                </c:pt>
                <c:pt idx="23469">
                  <c:v>7.0255278297199997</c:v>
                </c:pt>
                <c:pt idx="23470">
                  <c:v>7.0319638106199998</c:v>
                </c:pt>
                <c:pt idx="23471">
                  <c:v>6.5753222613400002</c:v>
                </c:pt>
                <c:pt idx="23472">
                  <c:v>6.6112798135300004</c:v>
                </c:pt>
                <c:pt idx="23473">
                  <c:v>6.9448239376499998</c:v>
                </c:pt>
                <c:pt idx="23474">
                  <c:v>6.7385923101199996</c:v>
                </c:pt>
                <c:pt idx="23475">
                  <c:v>6.60266666341</c:v>
                </c:pt>
                <c:pt idx="23476">
                  <c:v>6.8860161604199996</c:v>
                </c:pt>
                <c:pt idx="23477">
                  <c:v>6.9734777800899996</c:v>
                </c:pt>
                <c:pt idx="23478">
                  <c:v>6.5550965489099999</c:v>
                </c:pt>
                <c:pt idx="23479">
                  <c:v>7.0637020893700004</c:v>
                </c:pt>
                <c:pt idx="23480">
                  <c:v>7.0604018077399999</c:v>
                </c:pt>
                <c:pt idx="23481">
                  <c:v>6.6555395532799997</c:v>
                </c:pt>
                <c:pt idx="23482">
                  <c:v>6.38989879871</c:v>
                </c:pt>
                <c:pt idx="23483">
                  <c:v>6.4023702248300003</c:v>
                </c:pt>
                <c:pt idx="23484">
                  <c:v>6.83996681068</c:v>
                </c:pt>
                <c:pt idx="23485">
                  <c:v>6.8705048040900003</c:v>
                </c:pt>
                <c:pt idx="23486">
                  <c:v>6.70256042807</c:v>
                </c:pt>
                <c:pt idx="23487">
                  <c:v>6.6249890320900002</c:v>
                </c:pt>
                <c:pt idx="23488">
                  <c:v>6.7814826831800001</c:v>
                </c:pt>
                <c:pt idx="23489">
                  <c:v>7.0200790157300004</c:v>
                </c:pt>
                <c:pt idx="23490">
                  <c:v>6.8083691687199996</c:v>
                </c:pt>
                <c:pt idx="23491">
                  <c:v>6.60266666341</c:v>
                </c:pt>
                <c:pt idx="23492">
                  <c:v>6.8457984710600002</c:v>
                </c:pt>
                <c:pt idx="23493">
                  <c:v>6.6564538540899996</c:v>
                </c:pt>
                <c:pt idx="23494">
                  <c:v>6.6852612341600004</c:v>
                </c:pt>
                <c:pt idx="23495">
                  <c:v>6.4681497284300002</c:v>
                </c:pt>
                <c:pt idx="23496">
                  <c:v>6.9224477342100004</c:v>
                </c:pt>
                <c:pt idx="23497">
                  <c:v>6.6647318499099999</c:v>
                </c:pt>
                <c:pt idx="23498">
                  <c:v>6.7187784986399999</c:v>
                </c:pt>
                <c:pt idx="23499">
                  <c:v>6.9488870355400003</c:v>
                </c:pt>
                <c:pt idx="23500">
                  <c:v>7.03601054576</c:v>
                </c:pt>
                <c:pt idx="23501">
                  <c:v>6.3440930946299998</c:v>
                </c:pt>
                <c:pt idx="23502">
                  <c:v>7.0150948352200002</c:v>
                </c:pt>
                <c:pt idx="23503">
                  <c:v>7.0427307335</c:v>
                </c:pt>
                <c:pt idx="23504">
                  <c:v>6.5721958208200002</c:v>
                </c:pt>
                <c:pt idx="23505">
                  <c:v>6.3556505908699998</c:v>
                </c:pt>
                <c:pt idx="23506">
                  <c:v>6.7748716056599996</c:v>
                </c:pt>
                <c:pt idx="23507">
                  <c:v>6.6513718447999999</c:v>
                </c:pt>
                <c:pt idx="23508">
                  <c:v>7.0780332065899998</c:v>
                </c:pt>
                <c:pt idx="23509">
                  <c:v>7.0604877461299997</c:v>
                </c:pt>
                <c:pt idx="23510">
                  <c:v>6.3534219221899999</c:v>
                </c:pt>
                <c:pt idx="23511">
                  <c:v>6.4656846781199997</c:v>
                </c:pt>
                <c:pt idx="23512">
                  <c:v>6.3866716349799999</c:v>
                </c:pt>
                <c:pt idx="23513">
                  <c:v>6.81045300214</c:v>
                </c:pt>
                <c:pt idx="23514">
                  <c:v>6.6513718447999999</c:v>
                </c:pt>
                <c:pt idx="23515">
                  <c:v>7.0255278297199997</c:v>
                </c:pt>
                <c:pt idx="23516">
                  <c:v>7.0449552578099999</c:v>
                </c:pt>
                <c:pt idx="23517">
                  <c:v>6.4764644176799999</c:v>
                </c:pt>
                <c:pt idx="23518">
                  <c:v>6.4831325067599996</c:v>
                </c:pt>
                <c:pt idx="23519">
                  <c:v>6.52261246654</c:v>
                </c:pt>
                <c:pt idx="23520">
                  <c:v>6.4312175913700003</c:v>
                </c:pt>
                <c:pt idx="23521">
                  <c:v>6.3592460758499998</c:v>
                </c:pt>
                <c:pt idx="23522">
                  <c:v>6.9896272567900004</c:v>
                </c:pt>
                <c:pt idx="23523">
                  <c:v>6.3534219221899999</c:v>
                </c:pt>
                <c:pt idx="23524">
                  <c:v>6.3642637714100001</c:v>
                </c:pt>
                <c:pt idx="23525">
                  <c:v>6.3653000311000003</c:v>
                </c:pt>
                <c:pt idx="23526">
                  <c:v>7.0362009280400004</c:v>
                </c:pt>
                <c:pt idx="23527">
                  <c:v>6.9041238291999996</c:v>
                </c:pt>
                <c:pt idx="23528">
                  <c:v>6.5721958208200002</c:v>
                </c:pt>
                <c:pt idx="23529">
                  <c:v>7.0522563522999997</c:v>
                </c:pt>
                <c:pt idx="23530">
                  <c:v>6.95080167307</c:v>
                </c:pt>
                <c:pt idx="23531">
                  <c:v>6.4179591723099998</c:v>
                </c:pt>
                <c:pt idx="23532">
                  <c:v>6.8144167862499998</c:v>
                </c:pt>
                <c:pt idx="23533">
                  <c:v>6.5679044715400003</c:v>
                </c:pt>
                <c:pt idx="23534">
                  <c:v>6.47823141769</c:v>
                </c:pt>
                <c:pt idx="23535">
                  <c:v>6.8190515566099998</c:v>
                </c:pt>
                <c:pt idx="23536">
                  <c:v>6.4023702248300003</c:v>
                </c:pt>
                <c:pt idx="23537">
                  <c:v>6.48470254285</c:v>
                </c:pt>
                <c:pt idx="23538">
                  <c:v>6.7489901295400001</c:v>
                </c:pt>
                <c:pt idx="23539">
                  <c:v>6.3441355159599997</c:v>
                </c:pt>
                <c:pt idx="23540">
                  <c:v>6.5828091283800001</c:v>
                </c:pt>
                <c:pt idx="23541">
                  <c:v>6.5465867066000003</c:v>
                </c:pt>
                <c:pt idx="23542">
                  <c:v>6.9964656460099999</c:v>
                </c:pt>
                <c:pt idx="23543">
                  <c:v>6.9556908228400003</c:v>
                </c:pt>
                <c:pt idx="23544">
                  <c:v>6.8801397386899996</c:v>
                </c:pt>
                <c:pt idx="23545">
                  <c:v>6.6424029229199997</c:v>
                </c:pt>
                <c:pt idx="23546">
                  <c:v>6.3656183975299996</c:v>
                </c:pt>
                <c:pt idx="23547">
                  <c:v>6.3415667900599999</c:v>
                </c:pt>
                <c:pt idx="23548">
                  <c:v>6.8685438384699999</c:v>
                </c:pt>
                <c:pt idx="23549">
                  <c:v>6.8852297347800002</c:v>
                </c:pt>
                <c:pt idx="23550">
                  <c:v>6.4759885446499998</c:v>
                </c:pt>
                <c:pt idx="23551">
                  <c:v>6.4831325067599996</c:v>
                </c:pt>
                <c:pt idx="23552">
                  <c:v>6.4404008445200001</c:v>
                </c:pt>
                <c:pt idx="23553">
                  <c:v>7.0591413875800004</c:v>
                </c:pt>
                <c:pt idx="23554">
                  <c:v>6.6647318499099999</c:v>
                </c:pt>
                <c:pt idx="23555">
                  <c:v>6.8522819247799998</c:v>
                </c:pt>
                <c:pt idx="23556">
                  <c:v>6.88202773069</c:v>
                </c:pt>
                <c:pt idx="23557">
                  <c:v>6.3547761780599998</c:v>
                </c:pt>
                <c:pt idx="23558">
                  <c:v>6.3889570646399996</c:v>
                </c:pt>
                <c:pt idx="23559">
                  <c:v>7.0150948352200002</c:v>
                </c:pt>
                <c:pt idx="23560">
                  <c:v>6.7819729777899997</c:v>
                </c:pt>
                <c:pt idx="23561">
                  <c:v>6.3739676730000001</c:v>
                </c:pt>
                <c:pt idx="23562">
                  <c:v>6.5434268342299999</c:v>
                </c:pt>
                <c:pt idx="23563">
                  <c:v>6.54762804823</c:v>
                </c:pt>
                <c:pt idx="23564">
                  <c:v>6.8155590028199997</c:v>
                </c:pt>
                <c:pt idx="23565">
                  <c:v>6.8571372729300002</c:v>
                </c:pt>
                <c:pt idx="23566">
                  <c:v>6.9305661511499999</c:v>
                </c:pt>
                <c:pt idx="23567">
                  <c:v>6.5052090030700001</c:v>
                </c:pt>
                <c:pt idx="23568">
                  <c:v>6.5848631254900001</c:v>
                </c:pt>
                <c:pt idx="23569">
                  <c:v>6.5754174930499998</c:v>
                </c:pt>
                <c:pt idx="23570">
                  <c:v>6.6755256092700002</c:v>
                </c:pt>
                <c:pt idx="23571">
                  <c:v>6.4105920669599996</c:v>
                </c:pt>
                <c:pt idx="23572">
                  <c:v>7.0617526470099996</c:v>
                </c:pt>
                <c:pt idx="23573">
                  <c:v>6.33820499566</c:v>
                </c:pt>
                <c:pt idx="23574">
                  <c:v>6.6858622603400004</c:v>
                </c:pt>
                <c:pt idx="23575">
                  <c:v>6.9705777516499996</c:v>
                </c:pt>
                <c:pt idx="23576">
                  <c:v>6.46775889242</c:v>
                </c:pt>
                <c:pt idx="23577">
                  <c:v>6.5183329393799996</c:v>
                </c:pt>
                <c:pt idx="23578">
                  <c:v>6.6206516249499998</c:v>
                </c:pt>
                <c:pt idx="23579">
                  <c:v>7.0591413875800004</c:v>
                </c:pt>
                <c:pt idx="23580">
                  <c:v>6.58404545437</c:v>
                </c:pt>
                <c:pt idx="23581">
                  <c:v>6.7012734587300002</c:v>
                </c:pt>
                <c:pt idx="23582">
                  <c:v>6.9440776244000002</c:v>
                </c:pt>
                <c:pt idx="23583">
                  <c:v>6.5968507773800003</c:v>
                </c:pt>
                <c:pt idx="23584">
                  <c:v>6.92110694523</c:v>
                </c:pt>
                <c:pt idx="23585">
                  <c:v>6.5277788265199996</c:v>
                </c:pt>
                <c:pt idx="23586">
                  <c:v>6.4421820402499996</c:v>
                </c:pt>
                <c:pt idx="23587">
                  <c:v>6.7284164735200003</c:v>
                </c:pt>
                <c:pt idx="23588">
                  <c:v>7.0158172934699996</c:v>
                </c:pt>
                <c:pt idx="23589">
                  <c:v>6.9548192330000003</c:v>
                </c:pt>
                <c:pt idx="23590">
                  <c:v>6.3386409626100004</c:v>
                </c:pt>
                <c:pt idx="23591">
                  <c:v>6.6852612341600004</c:v>
                </c:pt>
                <c:pt idx="23592">
                  <c:v>6.7609582142700004</c:v>
                </c:pt>
                <c:pt idx="23593">
                  <c:v>6.7419102080100002</c:v>
                </c:pt>
                <c:pt idx="23594">
                  <c:v>6.7922802199100003</c:v>
                </c:pt>
                <c:pt idx="23595">
                  <c:v>6.67780531911</c:v>
                </c:pt>
                <c:pt idx="23596">
                  <c:v>6.5001738577200001</c:v>
                </c:pt>
                <c:pt idx="23597">
                  <c:v>6.8144167862499998</c:v>
                </c:pt>
                <c:pt idx="23598">
                  <c:v>6.7293573125900004</c:v>
                </c:pt>
                <c:pt idx="23599">
                  <c:v>7.0605401738299998</c:v>
                </c:pt>
                <c:pt idx="23600">
                  <c:v>6.8863892605399997</c:v>
                </c:pt>
                <c:pt idx="23601">
                  <c:v>6.74941255373</c:v>
                </c:pt>
                <c:pt idx="23602">
                  <c:v>6.7106885675400001</c:v>
                </c:pt>
                <c:pt idx="23603">
                  <c:v>6.5290406183799998</c:v>
                </c:pt>
                <c:pt idx="23604">
                  <c:v>6.4465733595300003</c:v>
                </c:pt>
                <c:pt idx="23605">
                  <c:v>6.7339768913500002</c:v>
                </c:pt>
                <c:pt idx="23606">
                  <c:v>6.5505046631099999</c:v>
                </c:pt>
                <c:pt idx="23607">
                  <c:v>6.4418791513500002</c:v>
                </c:pt>
                <c:pt idx="23608">
                  <c:v>6.4465733595300003</c:v>
                </c:pt>
                <c:pt idx="23609">
                  <c:v>6.6466345500399999</c:v>
                </c:pt>
                <c:pt idx="23610">
                  <c:v>6.7651198518499998</c:v>
                </c:pt>
                <c:pt idx="23611">
                  <c:v>6.7755190603099997</c:v>
                </c:pt>
                <c:pt idx="23612">
                  <c:v>6.3533147633500002</c:v>
                </c:pt>
                <c:pt idx="23613">
                  <c:v>6.43387522023</c:v>
                </c:pt>
                <c:pt idx="23614">
                  <c:v>6.5513689932999997</c:v>
                </c:pt>
                <c:pt idx="23615">
                  <c:v>6.9205741330999997</c:v>
                </c:pt>
                <c:pt idx="23616">
                  <c:v>6.8434176226199996</c:v>
                </c:pt>
                <c:pt idx="23617">
                  <c:v>6.39882611122</c:v>
                </c:pt>
                <c:pt idx="23618">
                  <c:v>7.0548746278800003</c:v>
                </c:pt>
                <c:pt idx="23619">
                  <c:v>7.0662639287799998</c:v>
                </c:pt>
                <c:pt idx="23620">
                  <c:v>6.6475136215599999</c:v>
                </c:pt>
                <c:pt idx="23621">
                  <c:v>6.3783320196200002</c:v>
                </c:pt>
                <c:pt idx="23622">
                  <c:v>7.0255278297199997</c:v>
                </c:pt>
                <c:pt idx="23623">
                  <c:v>6.4331276450199999</c:v>
                </c:pt>
                <c:pt idx="23624">
                  <c:v>6.4222032068399999</c:v>
                </c:pt>
                <c:pt idx="23625">
                  <c:v>6.9621258700900004</c:v>
                </c:pt>
                <c:pt idx="23626">
                  <c:v>6.8171068876999996</c:v>
                </c:pt>
                <c:pt idx="23627">
                  <c:v>6.4070885322000004</c:v>
                </c:pt>
                <c:pt idx="23628">
                  <c:v>6.7021712237499997</c:v>
                </c:pt>
                <c:pt idx="23629">
                  <c:v>6.4336548203900001</c:v>
                </c:pt>
                <c:pt idx="23630">
                  <c:v>6.5828091283800001</c:v>
                </c:pt>
                <c:pt idx="23631">
                  <c:v>7.0780332065899998</c:v>
                </c:pt>
                <c:pt idx="23632">
                  <c:v>6.3614410643600001</c:v>
                </c:pt>
                <c:pt idx="23633">
                  <c:v>6.39947659075</c:v>
                </c:pt>
                <c:pt idx="23634">
                  <c:v>6.6223853535700004</c:v>
                </c:pt>
                <c:pt idx="23635">
                  <c:v>6.7907616197899996</c:v>
                </c:pt>
                <c:pt idx="23636">
                  <c:v>6.32946918803</c:v>
                </c:pt>
                <c:pt idx="23637">
                  <c:v>6.6513718447999999</c:v>
                </c:pt>
                <c:pt idx="23638">
                  <c:v>7.0072413193500003</c:v>
                </c:pt>
                <c:pt idx="23639">
                  <c:v>6.3348784449300002</c:v>
                </c:pt>
                <c:pt idx="23640">
                  <c:v>6.8434176226199996</c:v>
                </c:pt>
                <c:pt idx="23641">
                  <c:v>6.5505046631099999</c:v>
                </c:pt>
                <c:pt idx="23642">
                  <c:v>6.6230933638399998</c:v>
                </c:pt>
                <c:pt idx="23643">
                  <c:v>6.3766440267400002</c:v>
                </c:pt>
                <c:pt idx="23644">
                  <c:v>6.61892929447</c:v>
                </c:pt>
                <c:pt idx="23645">
                  <c:v>6.8399559930100002</c:v>
                </c:pt>
                <c:pt idx="23646">
                  <c:v>6.7755190603099997</c:v>
                </c:pt>
                <c:pt idx="23647">
                  <c:v>6.3487028613999996</c:v>
                </c:pt>
                <c:pt idx="23648">
                  <c:v>6.9598321634999998</c:v>
                </c:pt>
                <c:pt idx="23649">
                  <c:v>7.0786811939999996</c:v>
                </c:pt>
                <c:pt idx="23650">
                  <c:v>7.0780332065899998</c:v>
                </c:pt>
                <c:pt idx="23651">
                  <c:v>6.5119803384199999</c:v>
                </c:pt>
                <c:pt idx="23652">
                  <c:v>6.4939919433600002</c:v>
                </c:pt>
                <c:pt idx="23653">
                  <c:v>6.5126688166299997</c:v>
                </c:pt>
                <c:pt idx="23654">
                  <c:v>6.39882611122</c:v>
                </c:pt>
                <c:pt idx="23655">
                  <c:v>6.8228423611700002</c:v>
                </c:pt>
                <c:pt idx="23656">
                  <c:v>6.3947233530699998</c:v>
                </c:pt>
                <c:pt idx="23657">
                  <c:v>6.5092249144599998</c:v>
                </c:pt>
                <c:pt idx="23658">
                  <c:v>6.7410976333699999</c:v>
                </c:pt>
                <c:pt idx="23659">
                  <c:v>6.6023353354900003</c:v>
                </c:pt>
                <c:pt idx="23660">
                  <c:v>6.3766440267400002</c:v>
                </c:pt>
                <c:pt idx="23661">
                  <c:v>6.8161341733</c:v>
                </c:pt>
                <c:pt idx="23662">
                  <c:v>6.6244023318099998</c:v>
                </c:pt>
                <c:pt idx="23663">
                  <c:v>6.87289040853</c:v>
                </c:pt>
                <c:pt idx="23664">
                  <c:v>6.7735359131299999</c:v>
                </c:pt>
                <c:pt idx="23665">
                  <c:v>7.0562429070099997</c:v>
                </c:pt>
                <c:pt idx="23666">
                  <c:v>6.9002890535399999</c:v>
                </c:pt>
                <c:pt idx="23667">
                  <c:v>6.8852297347800002</c:v>
                </c:pt>
                <c:pt idx="23668">
                  <c:v>6.4179591723099998</c:v>
                </c:pt>
                <c:pt idx="23669">
                  <c:v>6.5505046631099999</c:v>
                </c:pt>
                <c:pt idx="23670">
                  <c:v>6.9510365733899997</c:v>
                </c:pt>
                <c:pt idx="23671">
                  <c:v>6.8439711368099996</c:v>
                </c:pt>
                <c:pt idx="23672">
                  <c:v>6.8257735336699996</c:v>
                </c:pt>
                <c:pt idx="23673">
                  <c:v>6.4102435263700004</c:v>
                </c:pt>
                <c:pt idx="23674">
                  <c:v>6.4392386339199996</c:v>
                </c:pt>
                <c:pt idx="23675">
                  <c:v>6.5629084713000001</c:v>
                </c:pt>
                <c:pt idx="23676">
                  <c:v>6.8105910181800002</c:v>
                </c:pt>
                <c:pt idx="23677">
                  <c:v>6.95237329358</c:v>
                </c:pt>
                <c:pt idx="23678">
                  <c:v>6.64925294843</c:v>
                </c:pt>
                <c:pt idx="23679">
                  <c:v>6.5721958208200002</c:v>
                </c:pt>
                <c:pt idx="23680">
                  <c:v>6.6387097107399997</c:v>
                </c:pt>
                <c:pt idx="23681">
                  <c:v>6.4634146431800001</c:v>
                </c:pt>
                <c:pt idx="23682">
                  <c:v>6.9755725464899996</c:v>
                </c:pt>
                <c:pt idx="23683">
                  <c:v>6.6426656279599996</c:v>
                </c:pt>
                <c:pt idx="23684">
                  <c:v>6.8263595926000002</c:v>
                </c:pt>
                <c:pt idx="23685">
                  <c:v>6.4303457665300003</c:v>
                </c:pt>
                <c:pt idx="23686">
                  <c:v>6.6755256092700002</c:v>
                </c:pt>
                <c:pt idx="23687">
                  <c:v>7.0709927353799999</c:v>
                </c:pt>
                <c:pt idx="23688">
                  <c:v>6.9672715248200001</c:v>
                </c:pt>
                <c:pt idx="23689">
                  <c:v>6.5503720162699999</c:v>
                </c:pt>
                <c:pt idx="23690">
                  <c:v>6.3222358512000003</c:v>
                </c:pt>
                <c:pt idx="23691">
                  <c:v>6.3412263317999997</c:v>
                </c:pt>
                <c:pt idx="23692">
                  <c:v>6.6578866950200002</c:v>
                </c:pt>
                <c:pt idx="23693">
                  <c:v>6.4888566722299998</c:v>
                </c:pt>
                <c:pt idx="23694">
                  <c:v>6.3947233530699998</c:v>
                </c:pt>
                <c:pt idx="23695">
                  <c:v>6.6787441582499998</c:v>
                </c:pt>
                <c:pt idx="23696">
                  <c:v>6.9981183069000004</c:v>
                </c:pt>
                <c:pt idx="23697">
                  <c:v>6.4168919024799997</c:v>
                </c:pt>
                <c:pt idx="23698">
                  <c:v>6.8857075944500004</c:v>
                </c:pt>
                <c:pt idx="23699">
                  <c:v>6.8538071058899996</c:v>
                </c:pt>
                <c:pt idx="23700">
                  <c:v>6.4759885446499998</c:v>
                </c:pt>
                <c:pt idx="23701">
                  <c:v>6.3991829812100001</c:v>
                </c:pt>
                <c:pt idx="23702">
                  <c:v>7.05663755483</c:v>
                </c:pt>
                <c:pt idx="23703">
                  <c:v>6.3348784449300002</c:v>
                </c:pt>
                <c:pt idx="23704">
                  <c:v>6.7291007501199998</c:v>
                </c:pt>
                <c:pt idx="23705">
                  <c:v>6.9696165385000004</c:v>
                </c:pt>
                <c:pt idx="23706">
                  <c:v>6.3569534319400001</c:v>
                </c:pt>
                <c:pt idx="23707">
                  <c:v>6.9440776244000002</c:v>
                </c:pt>
                <c:pt idx="23708">
                  <c:v>6.5375139009599996</c:v>
                </c:pt>
                <c:pt idx="23709">
                  <c:v>6.8180964595600004</c:v>
                </c:pt>
                <c:pt idx="23710">
                  <c:v>6.8144167862499998</c:v>
                </c:pt>
                <c:pt idx="23711">
                  <c:v>6.4999688530600004</c:v>
                </c:pt>
                <c:pt idx="23712">
                  <c:v>6.9045861124299996</c:v>
                </c:pt>
                <c:pt idx="23713">
                  <c:v>7.0230495676700002</c:v>
                </c:pt>
                <c:pt idx="23714">
                  <c:v>6.9557741647200002</c:v>
                </c:pt>
                <c:pt idx="23715">
                  <c:v>6.6578866950200002</c:v>
                </c:pt>
                <c:pt idx="23716">
                  <c:v>6.95110096257</c:v>
                </c:pt>
                <c:pt idx="23717">
                  <c:v>6.38352308233</c:v>
                </c:pt>
                <c:pt idx="23718">
                  <c:v>6.7018676622599997</c:v>
                </c:pt>
                <c:pt idx="23719">
                  <c:v>6.3533147633500002</c:v>
                </c:pt>
                <c:pt idx="23720">
                  <c:v>6.8047620055099998</c:v>
                </c:pt>
                <c:pt idx="23721">
                  <c:v>6.5629084713000001</c:v>
                </c:pt>
                <c:pt idx="23722">
                  <c:v>6.3383025708499998</c:v>
                </c:pt>
                <c:pt idx="23723">
                  <c:v>7.0441529006200003</c:v>
                </c:pt>
                <c:pt idx="23724">
                  <c:v>6.8552175796499997</c:v>
                </c:pt>
                <c:pt idx="23725">
                  <c:v>6.9598321634999998</c:v>
                </c:pt>
                <c:pt idx="23726">
                  <c:v>6.6564538540899996</c:v>
                </c:pt>
                <c:pt idx="23727">
                  <c:v>6.4235550450799996</c:v>
                </c:pt>
                <c:pt idx="23728">
                  <c:v>6.4681497284300002</c:v>
                </c:pt>
                <c:pt idx="23729">
                  <c:v>7.0319638106199998</c:v>
                </c:pt>
                <c:pt idx="23730">
                  <c:v>6.60266666341</c:v>
                </c:pt>
                <c:pt idx="23731">
                  <c:v>6.78454949198</c:v>
                </c:pt>
                <c:pt idx="23732">
                  <c:v>6.8852663437299997</c:v>
                </c:pt>
                <c:pt idx="23733">
                  <c:v>6.3790382749500001</c:v>
                </c:pt>
                <c:pt idx="23734">
                  <c:v>6.8409896480199999</c:v>
                </c:pt>
                <c:pt idx="23735">
                  <c:v>7.0082381640899998</c:v>
                </c:pt>
                <c:pt idx="23736">
                  <c:v>6.7081472772800002</c:v>
                </c:pt>
                <c:pt idx="23737">
                  <c:v>7.0441361911499998</c:v>
                </c:pt>
                <c:pt idx="23738">
                  <c:v>6.9889915335800001</c:v>
                </c:pt>
                <c:pt idx="23739">
                  <c:v>6.6780735665900002</c:v>
                </c:pt>
                <c:pt idx="23740">
                  <c:v>6.4948774226100001</c:v>
                </c:pt>
                <c:pt idx="23741">
                  <c:v>6.7580004643600002</c:v>
                </c:pt>
                <c:pt idx="23742">
                  <c:v>6.3700548616499999</c:v>
                </c:pt>
                <c:pt idx="23743">
                  <c:v>6.3866716349799999</c:v>
                </c:pt>
                <c:pt idx="23744">
                  <c:v>6.4275921705099996</c:v>
                </c:pt>
                <c:pt idx="23745">
                  <c:v>6.7094948441</c:v>
                </c:pt>
                <c:pt idx="23746">
                  <c:v>6.5421608466299999</c:v>
                </c:pt>
                <c:pt idx="23747">
                  <c:v>6.6771361712399999</c:v>
                </c:pt>
                <c:pt idx="23748">
                  <c:v>6.9685067044800002</c:v>
                </c:pt>
                <c:pt idx="23749">
                  <c:v>6.4879281151699999</c:v>
                </c:pt>
                <c:pt idx="23750">
                  <c:v>6.5581637124099998</c:v>
                </c:pt>
                <c:pt idx="23751">
                  <c:v>6.9557741647200002</c:v>
                </c:pt>
                <c:pt idx="23752">
                  <c:v>6.8150806186699997</c:v>
                </c:pt>
                <c:pt idx="23753">
                  <c:v>7.0240089818599998</c:v>
                </c:pt>
                <c:pt idx="23754">
                  <c:v>6.8127384173500003</c:v>
                </c:pt>
                <c:pt idx="23755">
                  <c:v>6.7964022280499998</c:v>
                </c:pt>
                <c:pt idx="23756">
                  <c:v>7.0527230130599996</c:v>
                </c:pt>
                <c:pt idx="23757">
                  <c:v>6.4602387417699996</c:v>
                </c:pt>
                <c:pt idx="23758">
                  <c:v>6.7291007501199998</c:v>
                </c:pt>
                <c:pt idx="23759">
                  <c:v>6.4847525562800001</c:v>
                </c:pt>
                <c:pt idx="23760">
                  <c:v>7.0449552578099999</c:v>
                </c:pt>
                <c:pt idx="23761">
                  <c:v>7.0319638106199998</c:v>
                </c:pt>
                <c:pt idx="23762">
                  <c:v>6.4602387417699996</c:v>
                </c:pt>
                <c:pt idx="23763">
                  <c:v>6.9794258198300003</c:v>
                </c:pt>
                <c:pt idx="23764">
                  <c:v>6.7969336690000004</c:v>
                </c:pt>
                <c:pt idx="23765">
                  <c:v>6.3547761780599998</c:v>
                </c:pt>
                <c:pt idx="23766">
                  <c:v>6.41815651819</c:v>
                </c:pt>
                <c:pt idx="23767">
                  <c:v>6.4626288660700002</c:v>
                </c:pt>
                <c:pt idx="23768">
                  <c:v>6.3529900077599999</c:v>
                </c:pt>
                <c:pt idx="23769">
                  <c:v>6.3523083061600003</c:v>
                </c:pt>
                <c:pt idx="23770">
                  <c:v>6.5339803339399998</c:v>
                </c:pt>
                <c:pt idx="23771">
                  <c:v>6.8409896480199999</c:v>
                </c:pt>
                <c:pt idx="23772">
                  <c:v>6.6475136215599999</c:v>
                </c:pt>
                <c:pt idx="23773">
                  <c:v>6.7609582142700004</c:v>
                </c:pt>
                <c:pt idx="23774">
                  <c:v>6.4223863880399996</c:v>
                </c:pt>
                <c:pt idx="23775">
                  <c:v>6.7079078825299998</c:v>
                </c:pt>
                <c:pt idx="23776">
                  <c:v>6.5753222613400002</c:v>
                </c:pt>
                <c:pt idx="23777">
                  <c:v>6.7657810440299997</c:v>
                </c:pt>
                <c:pt idx="23778">
                  <c:v>6.81045300214</c:v>
                </c:pt>
                <c:pt idx="23779">
                  <c:v>6.4038966943900002</c:v>
                </c:pt>
                <c:pt idx="23780">
                  <c:v>6.8409896480199999</c:v>
                </c:pt>
                <c:pt idx="23781">
                  <c:v>6.4348020800399999</c:v>
                </c:pt>
                <c:pt idx="23782">
                  <c:v>6.5913041099300003</c:v>
                </c:pt>
                <c:pt idx="23783">
                  <c:v>6.8145007703399996</c:v>
                </c:pt>
                <c:pt idx="23784">
                  <c:v>6.6112798135300004</c:v>
                </c:pt>
                <c:pt idx="23785">
                  <c:v>6.98691388654</c:v>
                </c:pt>
                <c:pt idx="23786">
                  <c:v>6.6858622603400004</c:v>
                </c:pt>
                <c:pt idx="23787">
                  <c:v>6.3592460758499998</c:v>
                </c:pt>
                <c:pt idx="23788">
                  <c:v>6.6426656279599996</c:v>
                </c:pt>
                <c:pt idx="23789">
                  <c:v>7.0425209038499998</c:v>
                </c:pt>
                <c:pt idx="23790">
                  <c:v>6.41815651819</c:v>
                </c:pt>
                <c:pt idx="23791">
                  <c:v>6.4634146431800001</c:v>
                </c:pt>
                <c:pt idx="23792">
                  <c:v>6.6374377813100001</c:v>
                </c:pt>
                <c:pt idx="23793">
                  <c:v>7.0106950901399996</c:v>
                </c:pt>
                <c:pt idx="23794">
                  <c:v>6.3176790365500004</c:v>
                </c:pt>
                <c:pt idx="23795">
                  <c:v>6.3189660076100003</c:v>
                </c:pt>
                <c:pt idx="23796">
                  <c:v>6.6859840534300004</c:v>
                </c:pt>
                <c:pt idx="23797">
                  <c:v>6.3465618897500002</c:v>
                </c:pt>
                <c:pt idx="23798">
                  <c:v>6.6505908276100003</c:v>
                </c:pt>
                <c:pt idx="23799">
                  <c:v>6.6475141833500002</c:v>
                </c:pt>
                <c:pt idx="23800">
                  <c:v>6.4830439203800001</c:v>
                </c:pt>
                <c:pt idx="23801">
                  <c:v>6.9440776244000002</c:v>
                </c:pt>
                <c:pt idx="23802">
                  <c:v>6.51788528251</c:v>
                </c:pt>
                <c:pt idx="23803">
                  <c:v>6.7410976333699999</c:v>
                </c:pt>
                <c:pt idx="23804">
                  <c:v>6.54762804823</c:v>
                </c:pt>
                <c:pt idx="23805">
                  <c:v>6.7515138697500001</c:v>
                </c:pt>
                <c:pt idx="23806">
                  <c:v>6.3946097129700004</c:v>
                </c:pt>
                <c:pt idx="23807">
                  <c:v>6.8611556145400003</c:v>
                </c:pt>
                <c:pt idx="23808">
                  <c:v>6.7044895383199998</c:v>
                </c:pt>
                <c:pt idx="23809">
                  <c:v>6.9881061392500001</c:v>
                </c:pt>
                <c:pt idx="23810">
                  <c:v>6.52261246654</c:v>
                </c:pt>
                <c:pt idx="23811">
                  <c:v>6.5271417950900004</c:v>
                </c:pt>
                <c:pt idx="23812">
                  <c:v>6.5182428563799997</c:v>
                </c:pt>
                <c:pt idx="23813">
                  <c:v>6.8105910181800002</c:v>
                </c:pt>
                <c:pt idx="23814">
                  <c:v>6.7348953063700003</c:v>
                </c:pt>
                <c:pt idx="23815">
                  <c:v>7.0305469438300001</c:v>
                </c:pt>
                <c:pt idx="23816">
                  <c:v>6.3592460758499998</c:v>
                </c:pt>
                <c:pt idx="23817">
                  <c:v>6.6861200025600001</c:v>
                </c:pt>
                <c:pt idx="23818">
                  <c:v>6.39947659075</c:v>
                </c:pt>
                <c:pt idx="23819">
                  <c:v>6.4879281151699999</c:v>
                </c:pt>
                <c:pt idx="23820">
                  <c:v>7.0562429070099997</c:v>
                </c:pt>
                <c:pt idx="23821">
                  <c:v>6.46775889242</c:v>
                </c:pt>
                <c:pt idx="23822">
                  <c:v>6.5467979217899996</c:v>
                </c:pt>
                <c:pt idx="23823">
                  <c:v>7.03601054576</c:v>
                </c:pt>
                <c:pt idx="23824">
                  <c:v>6.5754174930499998</c:v>
                </c:pt>
                <c:pt idx="23825">
                  <c:v>6.4016329492399997</c:v>
                </c:pt>
                <c:pt idx="23826">
                  <c:v>6.7271878972500003</c:v>
                </c:pt>
                <c:pt idx="23827">
                  <c:v>6.4062102230700004</c:v>
                </c:pt>
                <c:pt idx="23828">
                  <c:v>6.9045861124299996</c:v>
                </c:pt>
                <c:pt idx="23829">
                  <c:v>6.6890510896800004</c:v>
                </c:pt>
                <c:pt idx="23830">
                  <c:v>7.0544557614599999</c:v>
                </c:pt>
                <c:pt idx="23831">
                  <c:v>6.4421365324800002</c:v>
                </c:pt>
                <c:pt idx="23832">
                  <c:v>7.0230495676700002</c:v>
                </c:pt>
                <c:pt idx="23833">
                  <c:v>6.6407114111599999</c:v>
                </c:pt>
                <c:pt idx="23834">
                  <c:v>6.7152546258200001</c:v>
                </c:pt>
                <c:pt idx="23835">
                  <c:v>6.9743052397999996</c:v>
                </c:pt>
                <c:pt idx="23836">
                  <c:v>6.60266666341</c:v>
                </c:pt>
                <c:pt idx="23837">
                  <c:v>6.6787441582499998</c:v>
                </c:pt>
                <c:pt idx="23838">
                  <c:v>6.6087439460599997</c:v>
                </c:pt>
                <c:pt idx="23839">
                  <c:v>6.3601578388600002</c:v>
                </c:pt>
                <c:pt idx="23840">
                  <c:v>6.3523083061600003</c:v>
                </c:pt>
                <c:pt idx="23841">
                  <c:v>7.0544557614599999</c:v>
                </c:pt>
                <c:pt idx="23842">
                  <c:v>6.6891098041700001</c:v>
                </c:pt>
                <c:pt idx="23843">
                  <c:v>6.7106885675400001</c:v>
                </c:pt>
                <c:pt idx="23844">
                  <c:v>7.0441361911499998</c:v>
                </c:pt>
                <c:pt idx="23845">
                  <c:v>6.4404008445200001</c:v>
                </c:pt>
                <c:pt idx="23846">
                  <c:v>6.6022228257100002</c:v>
                </c:pt>
                <c:pt idx="23847">
                  <c:v>6.3323082057300004</c:v>
                </c:pt>
                <c:pt idx="23848">
                  <c:v>6.5137891461499997</c:v>
                </c:pt>
                <c:pt idx="23849">
                  <c:v>6.3230178948700004</c:v>
                </c:pt>
                <c:pt idx="23850">
                  <c:v>6.3653000311000003</c:v>
                </c:pt>
                <c:pt idx="23851">
                  <c:v>6.3889570646399996</c:v>
                </c:pt>
                <c:pt idx="23852">
                  <c:v>6.6500875769099999</c:v>
                </c:pt>
                <c:pt idx="23853">
                  <c:v>6.8790796164700003</c:v>
                </c:pt>
                <c:pt idx="23854">
                  <c:v>6.9448239376499998</c:v>
                </c:pt>
                <c:pt idx="23855">
                  <c:v>6.95237329358</c:v>
                </c:pt>
                <c:pt idx="23856">
                  <c:v>6.3182096224500004</c:v>
                </c:pt>
                <c:pt idx="23857">
                  <c:v>6.3728432928799998</c:v>
                </c:pt>
                <c:pt idx="23858">
                  <c:v>6.36376290833</c:v>
                </c:pt>
                <c:pt idx="23859">
                  <c:v>7.0617526470099996</c:v>
                </c:pt>
                <c:pt idx="23860">
                  <c:v>6.5819590110900004</c:v>
                </c:pt>
                <c:pt idx="23861">
                  <c:v>6.93816744011</c:v>
                </c:pt>
                <c:pt idx="23862">
                  <c:v>6.3123540687800004</c:v>
                </c:pt>
                <c:pt idx="23863">
                  <c:v>6.51417183528</c:v>
                </c:pt>
                <c:pt idx="23864">
                  <c:v>7.0663722869400001</c:v>
                </c:pt>
                <c:pt idx="23865">
                  <c:v>6.5624735810299999</c:v>
                </c:pt>
                <c:pt idx="23866">
                  <c:v>6.8155590028199997</c:v>
                </c:pt>
                <c:pt idx="23867">
                  <c:v>6.61892929447</c:v>
                </c:pt>
                <c:pt idx="23868">
                  <c:v>7.0343656907099996</c:v>
                </c:pt>
                <c:pt idx="23869">
                  <c:v>6.4851266535000001</c:v>
                </c:pt>
                <c:pt idx="23870">
                  <c:v>6.7451366837900002</c:v>
                </c:pt>
                <c:pt idx="23871">
                  <c:v>6.8140702504700004</c:v>
                </c:pt>
                <c:pt idx="23872">
                  <c:v>7.0425209038499998</c:v>
                </c:pt>
                <c:pt idx="23873">
                  <c:v>6.4777465138099997</c:v>
                </c:pt>
                <c:pt idx="23874">
                  <c:v>6.8082159468099999</c:v>
                </c:pt>
                <c:pt idx="23875">
                  <c:v>6.8067195368900002</c:v>
                </c:pt>
                <c:pt idx="23876">
                  <c:v>6.7278639689600004</c:v>
                </c:pt>
                <c:pt idx="23877">
                  <c:v>6.4331276450199999</c:v>
                </c:pt>
                <c:pt idx="23878">
                  <c:v>7.0082381640899998</c:v>
                </c:pt>
                <c:pt idx="23879">
                  <c:v>6.4088703336500004</c:v>
                </c:pt>
                <c:pt idx="23880">
                  <c:v>6.8149681068300003</c:v>
                </c:pt>
                <c:pt idx="23881">
                  <c:v>6.6442454426199999</c:v>
                </c:pt>
                <c:pt idx="23882">
                  <c:v>6.3297292762400001</c:v>
                </c:pt>
                <c:pt idx="23883">
                  <c:v>6.3747631984300002</c:v>
                </c:pt>
                <c:pt idx="23884">
                  <c:v>6.3747631984300002</c:v>
                </c:pt>
                <c:pt idx="23885">
                  <c:v>7.06210862975</c:v>
                </c:pt>
                <c:pt idx="23886">
                  <c:v>6.6624139924000003</c:v>
                </c:pt>
                <c:pt idx="23887">
                  <c:v>6.7003977132500001</c:v>
                </c:pt>
                <c:pt idx="23888">
                  <c:v>6.8254396216400002</c:v>
                </c:pt>
                <c:pt idx="23889">
                  <c:v>6.4447041087499999</c:v>
                </c:pt>
                <c:pt idx="23890">
                  <c:v>6.7084721401999996</c:v>
                </c:pt>
                <c:pt idx="23891">
                  <c:v>6.9035623455700001</c:v>
                </c:pt>
                <c:pt idx="23892">
                  <c:v>6.9508905943699997</c:v>
                </c:pt>
                <c:pt idx="23893">
                  <c:v>6.39065245948</c:v>
                </c:pt>
                <c:pt idx="23894">
                  <c:v>7.0663722869400001</c:v>
                </c:pt>
                <c:pt idx="23895">
                  <c:v>6.4842810159299997</c:v>
                </c:pt>
                <c:pt idx="23896">
                  <c:v>6.3556505908699998</c:v>
                </c:pt>
                <c:pt idx="23897">
                  <c:v>6.8171068876999996</c:v>
                </c:pt>
                <c:pt idx="23898">
                  <c:v>6.5330320740700003</c:v>
                </c:pt>
                <c:pt idx="23899">
                  <c:v>6.7208292192799997</c:v>
                </c:pt>
                <c:pt idx="23900">
                  <c:v>7.0207391041299996</c:v>
                </c:pt>
                <c:pt idx="23901">
                  <c:v>6.37809110303</c:v>
                </c:pt>
                <c:pt idx="23902">
                  <c:v>6.6055199289099997</c:v>
                </c:pt>
                <c:pt idx="23903">
                  <c:v>6.4842810159299997</c:v>
                </c:pt>
                <c:pt idx="23904">
                  <c:v>6.9448239376499998</c:v>
                </c:pt>
                <c:pt idx="23905">
                  <c:v>6.4483365935399997</c:v>
                </c:pt>
                <c:pt idx="23906">
                  <c:v>6.9981183069000004</c:v>
                </c:pt>
                <c:pt idx="23907">
                  <c:v>6.8075695652399997</c:v>
                </c:pt>
                <c:pt idx="23908">
                  <c:v>6.9497228605899997</c:v>
                </c:pt>
                <c:pt idx="23909">
                  <c:v>6.5119803384199999</c:v>
                </c:pt>
                <c:pt idx="23910">
                  <c:v>6.8611556145400003</c:v>
                </c:pt>
                <c:pt idx="23911">
                  <c:v>6.5137891461499997</c:v>
                </c:pt>
                <c:pt idx="23912">
                  <c:v>6.6644158505500002</c:v>
                </c:pt>
                <c:pt idx="23913">
                  <c:v>6.5239805885599997</c:v>
                </c:pt>
                <c:pt idx="23914">
                  <c:v>6.43302617223</c:v>
                </c:pt>
                <c:pt idx="23915">
                  <c:v>6.7744293663099997</c:v>
                </c:pt>
                <c:pt idx="23916">
                  <c:v>6.8790796164700003</c:v>
                </c:pt>
                <c:pt idx="23917">
                  <c:v>6.7920437053800002</c:v>
                </c:pt>
                <c:pt idx="23918">
                  <c:v>6.3144489904299999</c:v>
                </c:pt>
                <c:pt idx="23919">
                  <c:v>6.5833701436599998</c:v>
                </c:pt>
                <c:pt idx="23920">
                  <c:v>7.0527230130599996</c:v>
                </c:pt>
                <c:pt idx="23921">
                  <c:v>6.9249384966000003</c:v>
                </c:pt>
                <c:pt idx="23922">
                  <c:v>6.3144489904299999</c:v>
                </c:pt>
                <c:pt idx="23923">
                  <c:v>6.8434176226199996</c:v>
                </c:pt>
                <c:pt idx="23924">
                  <c:v>6.7489901295400001</c:v>
                </c:pt>
                <c:pt idx="23925">
                  <c:v>7.0562943501399999</c:v>
                </c:pt>
                <c:pt idx="23926">
                  <c:v>6.84193541416</c:v>
                </c:pt>
                <c:pt idx="23927">
                  <c:v>6.70256042807</c:v>
                </c:pt>
                <c:pt idx="23928">
                  <c:v>6.4820350624099996</c:v>
                </c:pt>
                <c:pt idx="23929">
                  <c:v>6.61892929447</c:v>
                </c:pt>
                <c:pt idx="23930">
                  <c:v>6.37619516086</c:v>
                </c:pt>
                <c:pt idx="23931">
                  <c:v>6.7065864615599997</c:v>
                </c:pt>
                <c:pt idx="23932">
                  <c:v>7.0298373267900001</c:v>
                </c:pt>
                <c:pt idx="23933">
                  <c:v>6.3581008834799997</c:v>
                </c:pt>
                <c:pt idx="23934">
                  <c:v>6.4397496031600001</c:v>
                </c:pt>
                <c:pt idx="23935">
                  <c:v>6.6500875769099999</c:v>
                </c:pt>
                <c:pt idx="23936">
                  <c:v>6.8457984710600002</c:v>
                </c:pt>
                <c:pt idx="23937">
                  <c:v>6.3581008834799997</c:v>
                </c:pt>
                <c:pt idx="23938">
                  <c:v>6.3323082057300004</c:v>
                </c:pt>
                <c:pt idx="23939">
                  <c:v>6.9778594482900003</c:v>
                </c:pt>
                <c:pt idx="23940">
                  <c:v>6.6505908276100003</c:v>
                </c:pt>
                <c:pt idx="23941">
                  <c:v>6.3534219221899999</c:v>
                </c:pt>
                <c:pt idx="23942">
                  <c:v>6.6055199289099997</c:v>
                </c:pt>
                <c:pt idx="23943">
                  <c:v>6.6484068880000002</c:v>
                </c:pt>
                <c:pt idx="23944">
                  <c:v>6.3400825600199999</c:v>
                </c:pt>
                <c:pt idx="23945">
                  <c:v>7.0425209038499998</c:v>
                </c:pt>
                <c:pt idx="23946">
                  <c:v>6.3144489904299999</c:v>
                </c:pt>
                <c:pt idx="23947">
                  <c:v>6.7814826831800001</c:v>
                </c:pt>
                <c:pt idx="23948">
                  <c:v>6.7065864615599997</c:v>
                </c:pt>
                <c:pt idx="23949">
                  <c:v>7.0707477766800002</c:v>
                </c:pt>
                <c:pt idx="23950">
                  <c:v>6.3189660076100003</c:v>
                </c:pt>
                <c:pt idx="23951">
                  <c:v>6.8228786851000001</c:v>
                </c:pt>
                <c:pt idx="23952">
                  <c:v>6.3383025708499998</c:v>
                </c:pt>
                <c:pt idx="23953">
                  <c:v>6.39319724953</c:v>
                </c:pt>
                <c:pt idx="23954">
                  <c:v>6.4080943594299997</c:v>
                </c:pt>
                <c:pt idx="23955">
                  <c:v>6.79563158847</c:v>
                </c:pt>
                <c:pt idx="23956">
                  <c:v>6.7200174613200003</c:v>
                </c:pt>
                <c:pt idx="23957">
                  <c:v>6.8067195368900002</c:v>
                </c:pt>
                <c:pt idx="23958">
                  <c:v>6.9672715248200001</c:v>
                </c:pt>
                <c:pt idx="23959">
                  <c:v>6.4599349549899996</c:v>
                </c:pt>
                <c:pt idx="23960">
                  <c:v>6.4965566570300002</c:v>
                </c:pt>
                <c:pt idx="23961">
                  <c:v>6.5749737967000002</c:v>
                </c:pt>
                <c:pt idx="23962">
                  <c:v>6.4321334723300003</c:v>
                </c:pt>
                <c:pt idx="23963">
                  <c:v>6.7785438826200002</c:v>
                </c:pt>
                <c:pt idx="23964">
                  <c:v>6.7106885675400001</c:v>
                </c:pt>
                <c:pt idx="23965">
                  <c:v>6.7907616197899996</c:v>
                </c:pt>
                <c:pt idx="23966">
                  <c:v>6.3555198283900003</c:v>
                </c:pt>
                <c:pt idx="23967">
                  <c:v>6.4833875241800003</c:v>
                </c:pt>
                <c:pt idx="23968">
                  <c:v>6.5255554040700003</c:v>
                </c:pt>
                <c:pt idx="23969">
                  <c:v>6.8342960493399998</c:v>
                </c:pt>
                <c:pt idx="23970">
                  <c:v>6.4602387417699996</c:v>
                </c:pt>
                <c:pt idx="23971">
                  <c:v>6.55663195139</c:v>
                </c:pt>
                <c:pt idx="23972">
                  <c:v>6.5624176696100003</c:v>
                </c:pt>
                <c:pt idx="23973">
                  <c:v>6.6424029229199997</c:v>
                </c:pt>
                <c:pt idx="23974">
                  <c:v>6.9429846484800004</c:v>
                </c:pt>
                <c:pt idx="23975">
                  <c:v>6.9579748646899997</c:v>
                </c:pt>
                <c:pt idx="23976">
                  <c:v>6.8863892605399997</c:v>
                </c:pt>
                <c:pt idx="23977">
                  <c:v>6.8481568571600002</c:v>
                </c:pt>
                <c:pt idx="23978">
                  <c:v>6.4179591723099998</c:v>
                </c:pt>
                <c:pt idx="23979">
                  <c:v>6.4764644176799999</c:v>
                </c:pt>
                <c:pt idx="23980">
                  <c:v>6.4851266535000001</c:v>
                </c:pt>
                <c:pt idx="23981">
                  <c:v>6.7293573125900004</c:v>
                </c:pt>
                <c:pt idx="23982">
                  <c:v>6.8455269409000001</c:v>
                </c:pt>
                <c:pt idx="23983">
                  <c:v>6.6055199289099997</c:v>
                </c:pt>
                <c:pt idx="23984">
                  <c:v>6.4820350624099996</c:v>
                </c:pt>
                <c:pt idx="23985">
                  <c:v>6.4121390216099998</c:v>
                </c:pt>
                <c:pt idx="23986">
                  <c:v>6.4418791513500002</c:v>
                </c:pt>
                <c:pt idx="23987">
                  <c:v>6.6840135608000004</c:v>
                </c:pt>
                <c:pt idx="23988">
                  <c:v>6.5629084713000001</c:v>
                </c:pt>
                <c:pt idx="23989">
                  <c:v>6.7457630781200004</c:v>
                </c:pt>
                <c:pt idx="23990">
                  <c:v>7.0614225667000001</c:v>
                </c:pt>
                <c:pt idx="23991">
                  <c:v>6.7755190603099997</c:v>
                </c:pt>
                <c:pt idx="23992">
                  <c:v>6.6236726234300001</c:v>
                </c:pt>
                <c:pt idx="23993">
                  <c:v>7.0207391041299996</c:v>
                </c:pt>
                <c:pt idx="23994">
                  <c:v>6.7159956846000002</c:v>
                </c:pt>
                <c:pt idx="23995">
                  <c:v>6.95649403032</c:v>
                </c:pt>
                <c:pt idx="23996">
                  <c:v>6.3421954719700002</c:v>
                </c:pt>
                <c:pt idx="23997">
                  <c:v>6.8549435227500002</c:v>
                </c:pt>
                <c:pt idx="23998">
                  <c:v>6.3791824376699999</c:v>
                </c:pt>
                <c:pt idx="23999">
                  <c:v>6.6475141833500002</c:v>
                </c:pt>
                <c:pt idx="24000">
                  <c:v>6.38525047144</c:v>
                </c:pt>
                <c:pt idx="24001">
                  <c:v>6.8228194769200003</c:v>
                </c:pt>
                <c:pt idx="24002">
                  <c:v>6.4626288660700002</c:v>
                </c:pt>
                <c:pt idx="24003">
                  <c:v>6.8253742213099997</c:v>
                </c:pt>
                <c:pt idx="24004">
                  <c:v>6.3406569099199999</c:v>
                </c:pt>
                <c:pt idx="24005">
                  <c:v>6.84237561624</c:v>
                </c:pt>
                <c:pt idx="24006">
                  <c:v>6.3946097129700004</c:v>
                </c:pt>
                <c:pt idx="24007">
                  <c:v>6.91964186481</c:v>
                </c:pt>
                <c:pt idx="24008">
                  <c:v>6.5126688166299997</c:v>
                </c:pt>
                <c:pt idx="24009">
                  <c:v>7.0591413875800004</c:v>
                </c:pt>
                <c:pt idx="24010">
                  <c:v>6.4764644176799999</c:v>
                </c:pt>
                <c:pt idx="24011">
                  <c:v>7.0441529006200003</c:v>
                </c:pt>
                <c:pt idx="24012">
                  <c:v>6.3783320196200002</c:v>
                </c:pt>
                <c:pt idx="24013">
                  <c:v>6.6998061092199999</c:v>
                </c:pt>
                <c:pt idx="24014">
                  <c:v>6.8075695652399997</c:v>
                </c:pt>
                <c:pt idx="24015">
                  <c:v>6.3529900077599999</c:v>
                </c:pt>
                <c:pt idx="24016">
                  <c:v>6.8145007703399996</c:v>
                </c:pt>
                <c:pt idx="24017">
                  <c:v>6.8790796164700003</c:v>
                </c:pt>
                <c:pt idx="24018">
                  <c:v>6.5848631254900001</c:v>
                </c:pt>
                <c:pt idx="24019">
                  <c:v>6.3877831200399999</c:v>
                </c:pt>
                <c:pt idx="24020">
                  <c:v>6.6007230908099999</c:v>
                </c:pt>
                <c:pt idx="24021">
                  <c:v>6.3529900077599999</c:v>
                </c:pt>
                <c:pt idx="24022">
                  <c:v>6.9013605717299997</c:v>
                </c:pt>
                <c:pt idx="24023">
                  <c:v>6.4674052634699999</c:v>
                </c:pt>
                <c:pt idx="24024">
                  <c:v>6.59579078333</c:v>
                </c:pt>
                <c:pt idx="24025">
                  <c:v>7.0294333408199998</c:v>
                </c:pt>
                <c:pt idx="24026">
                  <c:v>6.9888488950600003</c:v>
                </c:pt>
                <c:pt idx="24027">
                  <c:v>6.6555395532799997</c:v>
                </c:pt>
                <c:pt idx="24028">
                  <c:v>6.9002890535399999</c:v>
                </c:pt>
                <c:pt idx="24029">
                  <c:v>6.44739507212</c:v>
                </c:pt>
                <c:pt idx="24030">
                  <c:v>6.8091708259699999</c:v>
                </c:pt>
                <c:pt idx="24031">
                  <c:v>7.0663722869400001</c:v>
                </c:pt>
                <c:pt idx="24032">
                  <c:v>6.5401623745100004</c:v>
                </c:pt>
                <c:pt idx="24033">
                  <c:v>6.9089668271000004</c:v>
                </c:pt>
                <c:pt idx="24034">
                  <c:v>6.5467979217899996</c:v>
                </c:pt>
                <c:pt idx="24035">
                  <c:v>6.3944908216599998</c:v>
                </c:pt>
                <c:pt idx="24036">
                  <c:v>6.9505013526299999</c:v>
                </c:pt>
                <c:pt idx="24037">
                  <c:v>6.6845283552300003</c:v>
                </c:pt>
                <c:pt idx="24038">
                  <c:v>7.0034659937699999</c:v>
                </c:pt>
                <c:pt idx="24039">
                  <c:v>6.84014642072</c:v>
                </c:pt>
                <c:pt idx="24040">
                  <c:v>6.6023353354900003</c:v>
                </c:pt>
                <c:pt idx="24041">
                  <c:v>6.39947659075</c:v>
                </c:pt>
                <c:pt idx="24042">
                  <c:v>7.0717451869900003</c:v>
                </c:pt>
                <c:pt idx="24043">
                  <c:v>6.9224477342100004</c:v>
                </c:pt>
                <c:pt idx="24044">
                  <c:v>6.5754174930499998</c:v>
                </c:pt>
                <c:pt idx="24045">
                  <c:v>6.7669065192</c:v>
                </c:pt>
                <c:pt idx="24046">
                  <c:v>6.4483365935399997</c:v>
                </c:pt>
                <c:pt idx="24047">
                  <c:v>6.3222358512000003</c:v>
                </c:pt>
                <c:pt idx="24048">
                  <c:v>6.6097608564900003</c:v>
                </c:pt>
                <c:pt idx="24049">
                  <c:v>7.0735410484400001</c:v>
                </c:pt>
                <c:pt idx="24050">
                  <c:v>6.46775889242</c:v>
                </c:pt>
                <c:pt idx="24051">
                  <c:v>6.5941903415100001</c:v>
                </c:pt>
                <c:pt idx="24052">
                  <c:v>7.0428721337000004</c:v>
                </c:pt>
                <c:pt idx="24053">
                  <c:v>6.51788528251</c:v>
                </c:pt>
                <c:pt idx="24054">
                  <c:v>6.3157001181399997</c:v>
                </c:pt>
                <c:pt idx="24055">
                  <c:v>6.7813347905999999</c:v>
                </c:pt>
                <c:pt idx="24056">
                  <c:v>6.8533599755900001</c:v>
                </c:pt>
                <c:pt idx="24057">
                  <c:v>7.0637020893700004</c:v>
                </c:pt>
                <c:pt idx="24058">
                  <c:v>6.8790590749399998</c:v>
                </c:pt>
                <c:pt idx="24059">
                  <c:v>7.0209534277500003</c:v>
                </c:pt>
                <c:pt idx="24060">
                  <c:v>6.7882647187999998</c:v>
                </c:pt>
                <c:pt idx="24061">
                  <c:v>6.5918260474699997</c:v>
                </c:pt>
                <c:pt idx="24062">
                  <c:v>6.4985611909200003</c:v>
                </c:pt>
                <c:pt idx="24063">
                  <c:v>6.6250110442899999</c:v>
                </c:pt>
                <c:pt idx="24064">
                  <c:v>6.3555198283900003</c:v>
                </c:pt>
                <c:pt idx="24065">
                  <c:v>6.4170149094899998</c:v>
                </c:pt>
                <c:pt idx="24066">
                  <c:v>6.4677059159899999</c:v>
                </c:pt>
                <c:pt idx="24067">
                  <c:v>6.6356338354500002</c:v>
                </c:pt>
                <c:pt idx="24068">
                  <c:v>7.0158172934699996</c:v>
                </c:pt>
                <c:pt idx="24069">
                  <c:v>6.4726073743599999</c:v>
                </c:pt>
                <c:pt idx="24070">
                  <c:v>6.7119514786699996</c:v>
                </c:pt>
                <c:pt idx="24071">
                  <c:v>6.5976524599799999</c:v>
                </c:pt>
                <c:pt idx="24072">
                  <c:v>6.75122903875</c:v>
                </c:pt>
                <c:pt idx="24073">
                  <c:v>6.7271878972500003</c:v>
                </c:pt>
                <c:pt idx="24074">
                  <c:v>6.6861200025600001</c:v>
                </c:pt>
                <c:pt idx="24075">
                  <c:v>6.3947233530699998</c:v>
                </c:pt>
                <c:pt idx="24076">
                  <c:v>6.53556777887</c:v>
                </c:pt>
                <c:pt idx="24077">
                  <c:v>6.6912487630399999</c:v>
                </c:pt>
                <c:pt idx="24078">
                  <c:v>6.3419171002699999</c:v>
                </c:pt>
                <c:pt idx="24079">
                  <c:v>6.4330025907000001</c:v>
                </c:pt>
                <c:pt idx="24080">
                  <c:v>6.3581008834799997</c:v>
                </c:pt>
                <c:pt idx="24081">
                  <c:v>6.9252002897000002</c:v>
                </c:pt>
                <c:pt idx="24082">
                  <c:v>6.7235692141700003</c:v>
                </c:pt>
                <c:pt idx="24083">
                  <c:v>6.5755788078400004</c:v>
                </c:pt>
                <c:pt idx="24084">
                  <c:v>6.6231759528899996</c:v>
                </c:pt>
                <c:pt idx="24085">
                  <c:v>6.4414384957699999</c:v>
                </c:pt>
                <c:pt idx="24086">
                  <c:v>6.4904691860500003</c:v>
                </c:pt>
                <c:pt idx="24087">
                  <c:v>6.7909379991799996</c:v>
                </c:pt>
                <c:pt idx="24088">
                  <c:v>7.06210862975</c:v>
                </c:pt>
                <c:pt idx="24089">
                  <c:v>6.7802347042699997</c:v>
                </c:pt>
                <c:pt idx="24090">
                  <c:v>6.5168990003599996</c:v>
                </c:pt>
                <c:pt idx="24091">
                  <c:v>6.3412263317999997</c:v>
                </c:pt>
                <c:pt idx="24092">
                  <c:v>6.5467942400899997</c:v>
                </c:pt>
                <c:pt idx="24093">
                  <c:v>6.3614410643600001</c:v>
                </c:pt>
                <c:pt idx="24094">
                  <c:v>6.52660318608</c:v>
                </c:pt>
                <c:pt idx="24095">
                  <c:v>6.3317123778399997</c:v>
                </c:pt>
                <c:pt idx="24096">
                  <c:v>6.7339768913500002</c:v>
                </c:pt>
                <c:pt idx="24097">
                  <c:v>7.0452489923600004</c:v>
                </c:pt>
                <c:pt idx="24098">
                  <c:v>6.3154483918400004</c:v>
                </c:pt>
                <c:pt idx="24099">
                  <c:v>7.0106950901399996</c:v>
                </c:pt>
                <c:pt idx="24100">
                  <c:v>6.4888566722299998</c:v>
                </c:pt>
                <c:pt idx="24101">
                  <c:v>6.50267993812</c:v>
                </c:pt>
                <c:pt idx="24102">
                  <c:v>6.8799573271299996</c:v>
                </c:pt>
                <c:pt idx="24103">
                  <c:v>6.8409896480199999</c:v>
                </c:pt>
                <c:pt idx="24104">
                  <c:v>6.4965566570300002</c:v>
                </c:pt>
                <c:pt idx="24105">
                  <c:v>6.9507977786800001</c:v>
                </c:pt>
                <c:pt idx="24106">
                  <c:v>6.9473749087099996</c:v>
                </c:pt>
                <c:pt idx="24107">
                  <c:v>6.5624176696100003</c:v>
                </c:pt>
                <c:pt idx="24108">
                  <c:v>6.94400295255</c:v>
                </c:pt>
                <c:pt idx="24109">
                  <c:v>6.5009568791000003</c:v>
                </c:pt>
                <c:pt idx="24110">
                  <c:v>6.9035623455700001</c:v>
                </c:pt>
                <c:pt idx="24111">
                  <c:v>6.5819590110900004</c:v>
                </c:pt>
                <c:pt idx="24112">
                  <c:v>6.6489997248800004</c:v>
                </c:pt>
                <c:pt idx="24113">
                  <c:v>6.8602169565500004</c:v>
                </c:pt>
                <c:pt idx="24114">
                  <c:v>6.6572548778299998</c:v>
                </c:pt>
                <c:pt idx="24115">
                  <c:v>6.9684722185899997</c:v>
                </c:pt>
                <c:pt idx="24116">
                  <c:v>6.8409896480199999</c:v>
                </c:pt>
                <c:pt idx="24117">
                  <c:v>6.3144489904299999</c:v>
                </c:pt>
                <c:pt idx="24118">
                  <c:v>6.8739243243499999</c:v>
                </c:pt>
                <c:pt idx="24119">
                  <c:v>6.9205741330999997</c:v>
                </c:pt>
                <c:pt idx="24120">
                  <c:v>6.9743052397999996</c:v>
                </c:pt>
                <c:pt idx="24121">
                  <c:v>6.8107027357899996</c:v>
                </c:pt>
                <c:pt idx="24122">
                  <c:v>7.0137990993699999</c:v>
                </c:pt>
                <c:pt idx="24123">
                  <c:v>6.7670096175500003</c:v>
                </c:pt>
                <c:pt idx="24124">
                  <c:v>6.5434101166399996</c:v>
                </c:pt>
                <c:pt idx="24125">
                  <c:v>6.8105910181800002</c:v>
                </c:pt>
                <c:pt idx="24126">
                  <c:v>6.32272026393</c:v>
                </c:pt>
                <c:pt idx="24127">
                  <c:v>6.4052074830399999</c:v>
                </c:pt>
                <c:pt idx="24128">
                  <c:v>6.4447041087499999</c:v>
                </c:pt>
                <c:pt idx="24129">
                  <c:v>6.38525047144</c:v>
                </c:pt>
                <c:pt idx="24130">
                  <c:v>6.5753222613400002</c:v>
                </c:pt>
                <c:pt idx="24131">
                  <c:v>6.8144167862499998</c:v>
                </c:pt>
                <c:pt idx="24132">
                  <c:v>6.7244168969600002</c:v>
                </c:pt>
                <c:pt idx="24133">
                  <c:v>6.3944908216599998</c:v>
                </c:pt>
                <c:pt idx="24134">
                  <c:v>6.7275133270599996</c:v>
                </c:pt>
                <c:pt idx="24135">
                  <c:v>6.3316957885400003</c:v>
                </c:pt>
                <c:pt idx="24136">
                  <c:v>6.8722464041200002</c:v>
                </c:pt>
                <c:pt idx="24137">
                  <c:v>7.0182246368700003</c:v>
                </c:pt>
                <c:pt idx="24138">
                  <c:v>6.6538048165400001</c:v>
                </c:pt>
                <c:pt idx="24139">
                  <c:v>6.6777009776099998</c:v>
                </c:pt>
                <c:pt idx="24140">
                  <c:v>7.0717451869900003</c:v>
                </c:pt>
                <c:pt idx="24141">
                  <c:v>6.4493981190999996</c:v>
                </c:pt>
                <c:pt idx="24142">
                  <c:v>6.4180934673700003</c:v>
                </c:pt>
                <c:pt idx="24143">
                  <c:v>6.3585684095600001</c:v>
                </c:pt>
                <c:pt idx="24144">
                  <c:v>6.38989879871</c:v>
                </c:pt>
                <c:pt idx="24145">
                  <c:v>6.7819729777899997</c:v>
                </c:pt>
                <c:pt idx="24146">
                  <c:v>6.4322111682800003</c:v>
                </c:pt>
                <c:pt idx="24147">
                  <c:v>6.7785438826200002</c:v>
                </c:pt>
                <c:pt idx="24148">
                  <c:v>6.3991829812100001</c:v>
                </c:pt>
                <c:pt idx="24149">
                  <c:v>6.5968507773800003</c:v>
                </c:pt>
                <c:pt idx="24150">
                  <c:v>6.7041001279100003</c:v>
                </c:pt>
                <c:pt idx="24151">
                  <c:v>6.6988860582400003</c:v>
                </c:pt>
                <c:pt idx="24152">
                  <c:v>6.4102435263700004</c:v>
                </c:pt>
                <c:pt idx="24153">
                  <c:v>6.9053173378999997</c:v>
                </c:pt>
                <c:pt idx="24154">
                  <c:v>7.0309846622099998</c:v>
                </c:pt>
                <c:pt idx="24155">
                  <c:v>6.60887582366</c:v>
                </c:pt>
                <c:pt idx="24156">
                  <c:v>6.7909379991799996</c:v>
                </c:pt>
                <c:pt idx="24157">
                  <c:v>6.3316957885400003</c:v>
                </c:pt>
                <c:pt idx="24158">
                  <c:v>6.8471055352099999</c:v>
                </c:pt>
                <c:pt idx="24159">
                  <c:v>6.7278639689600004</c:v>
                </c:pt>
                <c:pt idx="24160">
                  <c:v>7.0158172934699996</c:v>
                </c:pt>
                <c:pt idx="24161">
                  <c:v>6.4179591723099998</c:v>
                </c:pt>
                <c:pt idx="24162">
                  <c:v>6.5686055898999998</c:v>
                </c:pt>
                <c:pt idx="24163">
                  <c:v>6.3144489904299999</c:v>
                </c:pt>
                <c:pt idx="24164">
                  <c:v>6.5069789725699998</c:v>
                </c:pt>
                <c:pt idx="24165">
                  <c:v>6.8722464041200002</c:v>
                </c:pt>
                <c:pt idx="24166">
                  <c:v>6.3125864407199996</c:v>
                </c:pt>
                <c:pt idx="24167">
                  <c:v>6.9684722185899997</c:v>
                </c:pt>
                <c:pt idx="24168">
                  <c:v>6.9310073866900002</c:v>
                </c:pt>
                <c:pt idx="24169">
                  <c:v>6.8074420563200002</c:v>
                </c:pt>
                <c:pt idx="24170">
                  <c:v>6.7822539317799997</c:v>
                </c:pt>
                <c:pt idx="24171">
                  <c:v>6.3125864407199996</c:v>
                </c:pt>
                <c:pt idx="24172">
                  <c:v>6.8257735336699996</c:v>
                </c:pt>
                <c:pt idx="24173">
                  <c:v>6.6564538540899996</c:v>
                </c:pt>
                <c:pt idx="24174">
                  <c:v>6.4421820402499996</c:v>
                </c:pt>
                <c:pt idx="24175">
                  <c:v>7.0209534277500003</c:v>
                </c:pt>
                <c:pt idx="24176">
                  <c:v>6.5438039508100001</c:v>
                </c:pt>
                <c:pt idx="24177">
                  <c:v>6.4952426292299998</c:v>
                </c:pt>
                <c:pt idx="24178">
                  <c:v>6.8399559930100002</c:v>
                </c:pt>
                <c:pt idx="24179">
                  <c:v>6.4999688530600004</c:v>
                </c:pt>
                <c:pt idx="24180">
                  <c:v>6.8664532114199996</c:v>
                </c:pt>
                <c:pt idx="24181">
                  <c:v>6.38525047144</c:v>
                </c:pt>
                <c:pt idx="24182">
                  <c:v>6.6442454426199999</c:v>
                </c:pt>
                <c:pt idx="24183">
                  <c:v>6.9598699674700004</c:v>
                </c:pt>
                <c:pt idx="24184">
                  <c:v>7.0137990993699999</c:v>
                </c:pt>
                <c:pt idx="24185">
                  <c:v>6.8342960493399998</c:v>
                </c:pt>
                <c:pt idx="24186">
                  <c:v>6.7166716847699997</c:v>
                </c:pt>
                <c:pt idx="24187">
                  <c:v>6.6426656279599996</c:v>
                </c:pt>
                <c:pt idx="24188">
                  <c:v>6.81868799132</c:v>
                </c:pt>
                <c:pt idx="24189">
                  <c:v>6.3461199495900003</c:v>
                </c:pt>
                <c:pt idx="24190">
                  <c:v>6.8447505093299998</c:v>
                </c:pt>
                <c:pt idx="24191">
                  <c:v>6.5219645641900001</c:v>
                </c:pt>
                <c:pt idx="24192">
                  <c:v>6.7068186088099999</c:v>
                </c:pt>
                <c:pt idx="24193">
                  <c:v>6.5686055898999998</c:v>
                </c:pt>
                <c:pt idx="24194">
                  <c:v>6.7339768913500002</c:v>
                </c:pt>
                <c:pt idx="24195">
                  <c:v>6.4889198845499996</c:v>
                </c:pt>
                <c:pt idx="24196">
                  <c:v>7.0135526755599997</c:v>
                </c:pt>
                <c:pt idx="24197">
                  <c:v>7.0604018077399999</c:v>
                </c:pt>
                <c:pt idx="24198">
                  <c:v>6.6828753820199998</c:v>
                </c:pt>
                <c:pt idx="24199">
                  <c:v>6.32272026393</c:v>
                </c:pt>
                <c:pt idx="24200">
                  <c:v>6.8843779362999999</c:v>
                </c:pt>
                <c:pt idx="24201">
                  <c:v>6.4062102230700004</c:v>
                </c:pt>
                <c:pt idx="24202">
                  <c:v>6.84209202086</c:v>
                </c:pt>
                <c:pt idx="24203">
                  <c:v>6.9296710275100004</c:v>
                </c:pt>
                <c:pt idx="24204">
                  <c:v>6.60266666341</c:v>
                </c:pt>
                <c:pt idx="24205">
                  <c:v>6.4820350624099996</c:v>
                </c:pt>
                <c:pt idx="24206">
                  <c:v>6.32272026393</c:v>
                </c:pt>
                <c:pt idx="24207">
                  <c:v>6.9579748646899997</c:v>
                </c:pt>
                <c:pt idx="24208">
                  <c:v>6.9448239376499998</c:v>
                </c:pt>
                <c:pt idx="24209">
                  <c:v>6.40600787251</c:v>
                </c:pt>
                <c:pt idx="24210">
                  <c:v>6.8150806186699997</c:v>
                </c:pt>
                <c:pt idx="24211">
                  <c:v>6.3766440267400002</c:v>
                </c:pt>
                <c:pt idx="24212">
                  <c:v>6.8342051965800001</c:v>
                </c:pt>
                <c:pt idx="24213">
                  <c:v>6.6678991709300002</c:v>
                </c:pt>
                <c:pt idx="24214">
                  <c:v>6.60266666341</c:v>
                </c:pt>
                <c:pt idx="24215">
                  <c:v>6.4038750332900003</c:v>
                </c:pt>
                <c:pt idx="24216">
                  <c:v>6.48519956138</c:v>
                </c:pt>
                <c:pt idx="24217">
                  <c:v>6.4851266535000001</c:v>
                </c:pt>
                <c:pt idx="24218">
                  <c:v>6.9618021873</c:v>
                </c:pt>
                <c:pt idx="24219">
                  <c:v>6.7018676622599997</c:v>
                </c:pt>
                <c:pt idx="24220">
                  <c:v>6.6121869681199996</c:v>
                </c:pt>
                <c:pt idx="24221">
                  <c:v>6.32272026393</c:v>
                </c:pt>
                <c:pt idx="24222">
                  <c:v>6.7735359131299999</c:v>
                </c:pt>
                <c:pt idx="24223">
                  <c:v>6.4674052634699999</c:v>
                </c:pt>
                <c:pt idx="24224">
                  <c:v>6.4847525562800001</c:v>
                </c:pt>
                <c:pt idx="24225">
                  <c:v>6.4777465138099997</c:v>
                </c:pt>
                <c:pt idx="24226">
                  <c:v>7.0425209038499998</c:v>
                </c:pt>
                <c:pt idx="24227">
                  <c:v>6.4674581929399997</c:v>
                </c:pt>
                <c:pt idx="24228">
                  <c:v>6.84209202086</c:v>
                </c:pt>
                <c:pt idx="24229">
                  <c:v>6.9174375725099999</c:v>
                </c:pt>
                <c:pt idx="24230">
                  <c:v>6.7244168969600002</c:v>
                </c:pt>
                <c:pt idx="24231">
                  <c:v>6.3726848946299999</c:v>
                </c:pt>
                <c:pt idx="24232">
                  <c:v>6.3860577688799998</c:v>
                </c:pt>
                <c:pt idx="24233">
                  <c:v>6.5994813972299999</c:v>
                </c:pt>
                <c:pt idx="24234">
                  <c:v>6.9400802434899997</c:v>
                </c:pt>
                <c:pt idx="24235">
                  <c:v>6.87289040853</c:v>
                </c:pt>
                <c:pt idx="24236">
                  <c:v>6.43302617223</c:v>
                </c:pt>
                <c:pt idx="24237">
                  <c:v>6.6840135608000004</c:v>
                </c:pt>
                <c:pt idx="24238">
                  <c:v>6.8180964595600004</c:v>
                </c:pt>
                <c:pt idx="24239">
                  <c:v>6.7385923101199996</c:v>
                </c:pt>
                <c:pt idx="24240">
                  <c:v>6.4009790518900003</c:v>
                </c:pt>
                <c:pt idx="24241">
                  <c:v>6.7861354195299999</c:v>
                </c:pt>
                <c:pt idx="24242">
                  <c:v>6.9900947101000002</c:v>
                </c:pt>
                <c:pt idx="24243">
                  <c:v>6.95110096257</c:v>
                </c:pt>
                <c:pt idx="24244">
                  <c:v>6.3614410643600001</c:v>
                </c:pt>
                <c:pt idx="24245">
                  <c:v>6.7670096175500003</c:v>
                </c:pt>
                <c:pt idx="24246">
                  <c:v>6.5749737967000002</c:v>
                </c:pt>
                <c:pt idx="24247">
                  <c:v>6.9508460371299998</c:v>
                </c:pt>
                <c:pt idx="24248">
                  <c:v>6.4948774226100001</c:v>
                </c:pt>
                <c:pt idx="24249">
                  <c:v>6.3104141667900002</c:v>
                </c:pt>
                <c:pt idx="24250">
                  <c:v>6.4485916994899997</c:v>
                </c:pt>
                <c:pt idx="24251">
                  <c:v>6.7580004643600002</c:v>
                </c:pt>
                <c:pt idx="24252">
                  <c:v>6.9719947843799996</c:v>
                </c:pt>
                <c:pt idx="24253">
                  <c:v>6.7813347905999999</c:v>
                </c:pt>
                <c:pt idx="24254">
                  <c:v>6.3592460758499998</c:v>
                </c:pt>
                <c:pt idx="24255">
                  <c:v>6.6666247673500001</c:v>
                </c:pt>
                <c:pt idx="24256">
                  <c:v>6.4180934673700003</c:v>
                </c:pt>
                <c:pt idx="24257">
                  <c:v>6.6107965572399996</c:v>
                </c:pt>
                <c:pt idx="24258">
                  <c:v>6.4418791513500002</c:v>
                </c:pt>
                <c:pt idx="24259">
                  <c:v>6.6771361712399999</c:v>
                </c:pt>
                <c:pt idx="24260">
                  <c:v>6.3585684095600001</c:v>
                </c:pt>
                <c:pt idx="24261">
                  <c:v>6.74237992699</c:v>
                </c:pt>
                <c:pt idx="24262">
                  <c:v>6.3461199495900003</c:v>
                </c:pt>
                <c:pt idx="24263">
                  <c:v>6.4016329492399997</c:v>
                </c:pt>
                <c:pt idx="24264">
                  <c:v>6.7113221156499998</c:v>
                </c:pt>
                <c:pt idx="24265">
                  <c:v>6.3302104578799998</c:v>
                </c:pt>
                <c:pt idx="24266">
                  <c:v>6.3723979217000002</c:v>
                </c:pt>
                <c:pt idx="24267">
                  <c:v>6.3125864407199996</c:v>
                </c:pt>
                <c:pt idx="24268">
                  <c:v>6.7067977431300001</c:v>
                </c:pt>
                <c:pt idx="24269">
                  <c:v>6.44739507212</c:v>
                </c:pt>
                <c:pt idx="24270">
                  <c:v>6.9634906839499999</c:v>
                </c:pt>
                <c:pt idx="24271">
                  <c:v>6.4833875241800003</c:v>
                </c:pt>
                <c:pt idx="24272">
                  <c:v>6.8228194769200003</c:v>
                </c:pt>
                <c:pt idx="24273">
                  <c:v>6.9041238291999996</c:v>
                </c:pt>
                <c:pt idx="24274">
                  <c:v>6.5966421405400002</c:v>
                </c:pt>
                <c:pt idx="24275">
                  <c:v>6.7094948441</c:v>
                </c:pt>
                <c:pt idx="24276">
                  <c:v>6.8790796164700003</c:v>
                </c:pt>
                <c:pt idx="24277">
                  <c:v>6.7431036227099996</c:v>
                </c:pt>
                <c:pt idx="24278">
                  <c:v>6.8180964595600004</c:v>
                </c:pt>
                <c:pt idx="24279">
                  <c:v>6.8180964595600004</c:v>
                </c:pt>
                <c:pt idx="24280">
                  <c:v>6.4485916994899997</c:v>
                </c:pt>
                <c:pt idx="24281">
                  <c:v>6.6491780817399997</c:v>
                </c:pt>
                <c:pt idx="24282">
                  <c:v>6.9743052397999996</c:v>
                </c:pt>
                <c:pt idx="24283">
                  <c:v>6.5684239725799998</c:v>
                </c:pt>
                <c:pt idx="24284">
                  <c:v>7.0362009280400004</c:v>
                </c:pt>
                <c:pt idx="24285">
                  <c:v>6.6768321139899998</c:v>
                </c:pt>
                <c:pt idx="24286">
                  <c:v>7.03517793395</c:v>
                </c:pt>
                <c:pt idx="24287">
                  <c:v>6.6741179986099999</c:v>
                </c:pt>
                <c:pt idx="24288">
                  <c:v>6.8481568571600002</c:v>
                </c:pt>
                <c:pt idx="24289">
                  <c:v>6.7964022280499998</c:v>
                </c:pt>
                <c:pt idx="24290">
                  <c:v>6.6331920856300002</c:v>
                </c:pt>
                <c:pt idx="24291">
                  <c:v>6.4465733595300003</c:v>
                </c:pt>
                <c:pt idx="24292">
                  <c:v>7.0230495676700002</c:v>
                </c:pt>
                <c:pt idx="24293">
                  <c:v>6.3302104578799998</c:v>
                </c:pt>
                <c:pt idx="24294">
                  <c:v>6.8190515566099998</c:v>
                </c:pt>
                <c:pt idx="24295">
                  <c:v>6.3297292762400001</c:v>
                </c:pt>
                <c:pt idx="24296">
                  <c:v>6.6768321139899998</c:v>
                </c:pt>
                <c:pt idx="24297">
                  <c:v>6.6768321139899998</c:v>
                </c:pt>
                <c:pt idx="24298">
                  <c:v>6.3642637714100001</c:v>
                </c:pt>
                <c:pt idx="24299">
                  <c:v>6.3834166039099998</c:v>
                </c:pt>
                <c:pt idx="24300">
                  <c:v>6.6922186370999999</c:v>
                </c:pt>
                <c:pt idx="24301">
                  <c:v>7.0611560682899999</c:v>
                </c:pt>
                <c:pt idx="24302">
                  <c:v>6.36376290833</c:v>
                </c:pt>
                <c:pt idx="24303">
                  <c:v>6.9687876725700004</c:v>
                </c:pt>
                <c:pt idx="24304">
                  <c:v>6.3749522265499996</c:v>
                </c:pt>
                <c:pt idx="24305">
                  <c:v>6.8228423611700002</c:v>
                </c:pt>
                <c:pt idx="24306">
                  <c:v>6.96810367417</c:v>
                </c:pt>
                <c:pt idx="24307">
                  <c:v>6.4370526677499997</c:v>
                </c:pt>
                <c:pt idx="24308">
                  <c:v>6.5721958208200002</c:v>
                </c:pt>
                <c:pt idx="24309">
                  <c:v>6.49666935658</c:v>
                </c:pt>
                <c:pt idx="24310">
                  <c:v>6.8549435227500002</c:v>
                </c:pt>
                <c:pt idx="24311">
                  <c:v>6.6566924258400002</c:v>
                </c:pt>
                <c:pt idx="24312">
                  <c:v>6.8150806186699997</c:v>
                </c:pt>
                <c:pt idx="24313">
                  <c:v>6.3783320196200002</c:v>
                </c:pt>
                <c:pt idx="24314">
                  <c:v>6.5976524599799999</c:v>
                </c:pt>
                <c:pt idx="24315">
                  <c:v>6.8083496855899996</c:v>
                </c:pt>
                <c:pt idx="24316">
                  <c:v>6.7669065192</c:v>
                </c:pt>
                <c:pt idx="24317">
                  <c:v>6.5600827544499998</c:v>
                </c:pt>
                <c:pt idx="24318">
                  <c:v>6.7271878972500003</c:v>
                </c:pt>
                <c:pt idx="24319">
                  <c:v>6.4348020800399999</c:v>
                </c:pt>
                <c:pt idx="24320">
                  <c:v>6.5339803339399998</c:v>
                </c:pt>
                <c:pt idx="24321">
                  <c:v>6.5434101166399996</c:v>
                </c:pt>
                <c:pt idx="24322">
                  <c:v>6.6108974119699999</c:v>
                </c:pt>
                <c:pt idx="24323">
                  <c:v>6.9548192330000003</c:v>
                </c:pt>
                <c:pt idx="24324">
                  <c:v>7.0243538808599997</c:v>
                </c:pt>
                <c:pt idx="24325">
                  <c:v>6.6513718447999999</c:v>
                </c:pt>
                <c:pt idx="24326">
                  <c:v>6.4502482093299998</c:v>
                </c:pt>
                <c:pt idx="24327">
                  <c:v>6.8602169565500004</c:v>
                </c:pt>
                <c:pt idx="24328">
                  <c:v>7.0562101875999996</c:v>
                </c:pt>
                <c:pt idx="24329">
                  <c:v>6.74237992699</c:v>
                </c:pt>
                <c:pt idx="24330">
                  <c:v>6.65331918515</c:v>
                </c:pt>
                <c:pt idx="24331">
                  <c:v>6.88202773069</c:v>
                </c:pt>
                <c:pt idx="24332">
                  <c:v>6.7079078825299998</c:v>
                </c:pt>
                <c:pt idx="24333">
                  <c:v>6.6500875769099999</c:v>
                </c:pt>
                <c:pt idx="24334">
                  <c:v>6.4421820402499996</c:v>
                </c:pt>
                <c:pt idx="24335">
                  <c:v>6.8083691687199996</c:v>
                </c:pt>
                <c:pt idx="24336">
                  <c:v>6.5753222613400002</c:v>
                </c:pt>
                <c:pt idx="24337">
                  <c:v>6.5529809841900004</c:v>
                </c:pt>
                <c:pt idx="24338">
                  <c:v>6.4847525562800001</c:v>
                </c:pt>
                <c:pt idx="24339">
                  <c:v>6.4137675912600001</c:v>
                </c:pt>
                <c:pt idx="24340">
                  <c:v>6.6269658430299998</c:v>
                </c:pt>
                <c:pt idx="24341">
                  <c:v>6.6845283552300003</c:v>
                </c:pt>
                <c:pt idx="24342">
                  <c:v>6.81045300214</c:v>
                </c:pt>
                <c:pt idx="24343">
                  <c:v>6.96348397564</c:v>
                </c:pt>
                <c:pt idx="24344">
                  <c:v>6.6356338354500002</c:v>
                </c:pt>
                <c:pt idx="24345">
                  <c:v>6.31219243479</c:v>
                </c:pt>
                <c:pt idx="24346">
                  <c:v>6.98117257995</c:v>
                </c:pt>
                <c:pt idx="24347">
                  <c:v>6.8779174279199999</c:v>
                </c:pt>
                <c:pt idx="24348">
                  <c:v>6.74941255373</c:v>
                </c:pt>
                <c:pt idx="24349">
                  <c:v>6.4255341021100003</c:v>
                </c:pt>
                <c:pt idx="24350">
                  <c:v>6.8394192128000002</c:v>
                </c:pt>
                <c:pt idx="24351">
                  <c:v>6.46775889242</c:v>
                </c:pt>
                <c:pt idx="24352">
                  <c:v>6.7187784986399999</c:v>
                </c:pt>
                <c:pt idx="24353">
                  <c:v>6.9634906839499999</c:v>
                </c:pt>
                <c:pt idx="24354">
                  <c:v>6.5668738973299998</c:v>
                </c:pt>
                <c:pt idx="24355">
                  <c:v>6.6739770708400004</c:v>
                </c:pt>
                <c:pt idx="24356">
                  <c:v>7.06108300034</c:v>
                </c:pt>
                <c:pt idx="24357">
                  <c:v>6.44739507212</c:v>
                </c:pt>
                <c:pt idx="24358">
                  <c:v>6.9762811983399997</c:v>
                </c:pt>
                <c:pt idx="24359">
                  <c:v>6.7106885675400001</c:v>
                </c:pt>
                <c:pt idx="24360">
                  <c:v>6.4105920669599996</c:v>
                </c:pt>
                <c:pt idx="24361">
                  <c:v>6.7986679007899999</c:v>
                </c:pt>
                <c:pt idx="24362">
                  <c:v>6.7200174613200003</c:v>
                </c:pt>
                <c:pt idx="24363">
                  <c:v>6.3189660076100003</c:v>
                </c:pt>
                <c:pt idx="24364">
                  <c:v>6.7457630781200004</c:v>
                </c:pt>
                <c:pt idx="24365">
                  <c:v>6.4235550450799996</c:v>
                </c:pt>
                <c:pt idx="24366">
                  <c:v>6.8083496855899996</c:v>
                </c:pt>
                <c:pt idx="24367">
                  <c:v>6.4275921705099996</c:v>
                </c:pt>
                <c:pt idx="24368">
                  <c:v>6.9002890535399999</c:v>
                </c:pt>
                <c:pt idx="24369">
                  <c:v>7.0072413193500003</c:v>
                </c:pt>
                <c:pt idx="24370">
                  <c:v>6.36136226122</c:v>
                </c:pt>
                <c:pt idx="24371">
                  <c:v>6.4674111914900001</c:v>
                </c:pt>
                <c:pt idx="24372">
                  <c:v>6.4331276450199999</c:v>
                </c:pt>
                <c:pt idx="24373">
                  <c:v>6.9637095104000002</c:v>
                </c:pt>
                <c:pt idx="24374">
                  <c:v>6.7239146324499997</c:v>
                </c:pt>
                <c:pt idx="24375">
                  <c:v>6.6442454426199999</c:v>
                </c:pt>
                <c:pt idx="24376">
                  <c:v>6.6101895401400004</c:v>
                </c:pt>
                <c:pt idx="24377">
                  <c:v>6.6112798135300004</c:v>
                </c:pt>
                <c:pt idx="24378">
                  <c:v>6.4485916994899997</c:v>
                </c:pt>
                <c:pt idx="24379">
                  <c:v>6.3403241148799996</c:v>
                </c:pt>
                <c:pt idx="24380">
                  <c:v>6.8546538609900001</c:v>
                </c:pt>
                <c:pt idx="24381">
                  <c:v>6.7284164735200003</c:v>
                </c:pt>
                <c:pt idx="24382">
                  <c:v>6.4833875241800003</c:v>
                </c:pt>
                <c:pt idx="24383">
                  <c:v>7.0357172928000002</c:v>
                </c:pt>
                <c:pt idx="24384">
                  <c:v>6.6491780817399997</c:v>
                </c:pt>
                <c:pt idx="24385">
                  <c:v>6.5966421405400002</c:v>
                </c:pt>
                <c:pt idx="24386">
                  <c:v>6.5672286782600002</c:v>
                </c:pt>
                <c:pt idx="24387">
                  <c:v>6.9508905943699997</c:v>
                </c:pt>
                <c:pt idx="24388">
                  <c:v>6.6999905988300004</c:v>
                </c:pt>
                <c:pt idx="24389">
                  <c:v>6.3877831200399999</c:v>
                </c:pt>
                <c:pt idx="24390">
                  <c:v>6.41815651819</c:v>
                </c:pt>
                <c:pt idx="24391">
                  <c:v>6.4999688530600004</c:v>
                </c:pt>
                <c:pt idx="24392">
                  <c:v>6.44739507212</c:v>
                </c:pt>
                <c:pt idx="24393">
                  <c:v>6.9002890535399999</c:v>
                </c:pt>
                <c:pt idx="24394">
                  <c:v>6.3348784449300002</c:v>
                </c:pt>
                <c:pt idx="24395">
                  <c:v>7.03517793395</c:v>
                </c:pt>
                <c:pt idx="24396">
                  <c:v>6.8869777344600003</c:v>
                </c:pt>
                <c:pt idx="24397">
                  <c:v>6.4602387417699996</c:v>
                </c:pt>
                <c:pt idx="24398">
                  <c:v>6.3653000311000003</c:v>
                </c:pt>
                <c:pt idx="24399">
                  <c:v>6.5626065432600003</c:v>
                </c:pt>
                <c:pt idx="24400">
                  <c:v>6.9898240329599997</c:v>
                </c:pt>
                <c:pt idx="24401">
                  <c:v>7.0240089818599998</c:v>
                </c:pt>
                <c:pt idx="24402">
                  <c:v>6.7462462753499999</c:v>
                </c:pt>
                <c:pt idx="24403">
                  <c:v>6.9510365733899997</c:v>
                </c:pt>
                <c:pt idx="24404">
                  <c:v>6.6023353354900003</c:v>
                </c:pt>
                <c:pt idx="24405">
                  <c:v>6.5445963866400003</c:v>
                </c:pt>
                <c:pt idx="24406">
                  <c:v>6.9621258700900004</c:v>
                </c:pt>
                <c:pt idx="24407">
                  <c:v>6.7092814486599996</c:v>
                </c:pt>
                <c:pt idx="24408">
                  <c:v>6.5498936382900004</c:v>
                </c:pt>
                <c:pt idx="24409">
                  <c:v>6.6592192132500001</c:v>
                </c:pt>
                <c:pt idx="24410">
                  <c:v>6.3728432928799998</c:v>
                </c:pt>
                <c:pt idx="24411">
                  <c:v>7.0508773332599999</c:v>
                </c:pt>
                <c:pt idx="24412">
                  <c:v>6.7969336690000004</c:v>
                </c:pt>
                <c:pt idx="24413">
                  <c:v>7.0695975653199996</c:v>
                </c:pt>
                <c:pt idx="24414">
                  <c:v>7.0207391041299996</c:v>
                </c:pt>
                <c:pt idx="24415">
                  <c:v>6.7106885675400001</c:v>
                </c:pt>
                <c:pt idx="24416">
                  <c:v>6.7012734587300002</c:v>
                </c:pt>
                <c:pt idx="24417">
                  <c:v>6.8394192128000002</c:v>
                </c:pt>
                <c:pt idx="24418">
                  <c:v>6.5018845671900003</c:v>
                </c:pt>
                <c:pt idx="24419">
                  <c:v>6.5001738577200001</c:v>
                </c:pt>
                <c:pt idx="24420">
                  <c:v>6.8067195368900002</c:v>
                </c:pt>
                <c:pt idx="24421">
                  <c:v>6.7733003976799999</c:v>
                </c:pt>
                <c:pt idx="24422">
                  <c:v>6.4189739158999997</c:v>
                </c:pt>
                <c:pt idx="24423">
                  <c:v>6.6777009776099998</c:v>
                </c:pt>
                <c:pt idx="24424">
                  <c:v>6.9738146497400004</c:v>
                </c:pt>
                <c:pt idx="24425">
                  <c:v>6.47823141769</c:v>
                </c:pt>
                <c:pt idx="24426">
                  <c:v>6.7953209583099996</c:v>
                </c:pt>
                <c:pt idx="24427">
                  <c:v>6.6845283552300003</c:v>
                </c:pt>
                <c:pt idx="24428">
                  <c:v>6.4102435263700004</c:v>
                </c:pt>
                <c:pt idx="24429">
                  <c:v>6.4414384957699999</c:v>
                </c:pt>
                <c:pt idx="24430">
                  <c:v>6.38989879871</c:v>
                </c:pt>
                <c:pt idx="24431">
                  <c:v>6.8189570694399997</c:v>
                </c:pt>
                <c:pt idx="24432">
                  <c:v>6.5668580064500004</c:v>
                </c:pt>
                <c:pt idx="24433">
                  <c:v>6.9525884612500004</c:v>
                </c:pt>
                <c:pt idx="24434">
                  <c:v>6.5465867066000003</c:v>
                </c:pt>
                <c:pt idx="24435">
                  <c:v>6.8145007703399996</c:v>
                </c:pt>
                <c:pt idx="24436">
                  <c:v>6.9252002897000002</c:v>
                </c:pt>
                <c:pt idx="24437">
                  <c:v>6.3945546944</c:v>
                </c:pt>
                <c:pt idx="24438">
                  <c:v>6.7661903494500004</c:v>
                </c:pt>
                <c:pt idx="24439">
                  <c:v>6.9059907367199997</c:v>
                </c:pt>
                <c:pt idx="24440">
                  <c:v>6.7041001279100003</c:v>
                </c:pt>
                <c:pt idx="24441">
                  <c:v>6.8779174279199999</c:v>
                </c:pt>
                <c:pt idx="24442">
                  <c:v>6.40600787251</c:v>
                </c:pt>
                <c:pt idx="24443">
                  <c:v>6.4179591723099998</c:v>
                </c:pt>
                <c:pt idx="24444">
                  <c:v>6.6653947657400003</c:v>
                </c:pt>
                <c:pt idx="24445">
                  <c:v>6.4904691860500003</c:v>
                </c:pt>
                <c:pt idx="24446">
                  <c:v>6.4830439203800001</c:v>
                </c:pt>
                <c:pt idx="24447">
                  <c:v>6.6112798135300004</c:v>
                </c:pt>
                <c:pt idx="24448">
                  <c:v>6.5126688166299997</c:v>
                </c:pt>
                <c:pt idx="24449">
                  <c:v>7.0329223945699999</c:v>
                </c:pt>
                <c:pt idx="24450">
                  <c:v>6.7595870125899999</c:v>
                </c:pt>
                <c:pt idx="24451">
                  <c:v>6.9755725464899996</c:v>
                </c:pt>
                <c:pt idx="24452">
                  <c:v>6.8434176226199996</c:v>
                </c:pt>
                <c:pt idx="24453">
                  <c:v>6.7271878972500003</c:v>
                </c:pt>
                <c:pt idx="24454">
                  <c:v>6.7431036227099996</c:v>
                </c:pt>
                <c:pt idx="24455">
                  <c:v>6.74237992699</c:v>
                </c:pt>
                <c:pt idx="24456">
                  <c:v>6.9249384966000003</c:v>
                </c:pt>
                <c:pt idx="24457">
                  <c:v>6.6912266871800004</c:v>
                </c:pt>
                <c:pt idx="24458">
                  <c:v>6.4090321478299996</c:v>
                </c:pt>
                <c:pt idx="24459">
                  <c:v>6.4615418623599998</c:v>
                </c:pt>
                <c:pt idx="24460">
                  <c:v>6.4515060273199998</c:v>
                </c:pt>
                <c:pt idx="24461">
                  <c:v>6.6999905988300004</c:v>
                </c:pt>
                <c:pt idx="24462">
                  <c:v>6.4235550450799996</c:v>
                </c:pt>
                <c:pt idx="24463">
                  <c:v>6.9900947101000002</c:v>
                </c:pt>
                <c:pt idx="24464">
                  <c:v>6.39882611122</c:v>
                </c:pt>
                <c:pt idx="24465">
                  <c:v>6.7609582142700004</c:v>
                </c:pt>
                <c:pt idx="24466">
                  <c:v>7.0319638106199998</c:v>
                </c:pt>
                <c:pt idx="24467">
                  <c:v>6.8843779362999999</c:v>
                </c:pt>
                <c:pt idx="24468">
                  <c:v>6.8471055352099999</c:v>
                </c:pt>
                <c:pt idx="24469">
                  <c:v>6.9602355876899997</c:v>
                </c:pt>
                <c:pt idx="24470">
                  <c:v>6.8434176226199996</c:v>
                </c:pt>
                <c:pt idx="24471">
                  <c:v>6.3679908161899998</c:v>
                </c:pt>
                <c:pt idx="24472">
                  <c:v>6.37809110303</c:v>
                </c:pt>
                <c:pt idx="24473">
                  <c:v>6.5686055898999998</c:v>
                </c:pt>
                <c:pt idx="24474">
                  <c:v>6.5388025603499997</c:v>
                </c:pt>
                <c:pt idx="24475">
                  <c:v>6.9964656460099999</c:v>
                </c:pt>
                <c:pt idx="24476">
                  <c:v>6.5085601371999999</c:v>
                </c:pt>
                <c:pt idx="24477">
                  <c:v>6.8107027357899996</c:v>
                </c:pt>
                <c:pt idx="24478">
                  <c:v>6.5776963657799996</c:v>
                </c:pt>
                <c:pt idx="24479">
                  <c:v>7.0294333408199998</c:v>
                </c:pt>
                <c:pt idx="24480">
                  <c:v>6.8896876111700003</c:v>
                </c:pt>
                <c:pt idx="24481">
                  <c:v>6.55663195139</c:v>
                </c:pt>
                <c:pt idx="24482">
                  <c:v>6.4255341021100003</c:v>
                </c:pt>
                <c:pt idx="24483">
                  <c:v>6.4985611909200003</c:v>
                </c:pt>
                <c:pt idx="24484">
                  <c:v>6.7595870125899999</c:v>
                </c:pt>
                <c:pt idx="24485">
                  <c:v>6.4081209396999999</c:v>
                </c:pt>
                <c:pt idx="24486">
                  <c:v>6.9759500234900003</c:v>
                </c:pt>
                <c:pt idx="24487">
                  <c:v>6.3436385596799996</c:v>
                </c:pt>
                <c:pt idx="24488">
                  <c:v>6.8377846080399998</c:v>
                </c:pt>
                <c:pt idx="24489">
                  <c:v>6.5503720162699999</c:v>
                </c:pt>
                <c:pt idx="24490">
                  <c:v>6.8376950323400001</c:v>
                </c:pt>
                <c:pt idx="24491">
                  <c:v>6.7626136490300004</c:v>
                </c:pt>
                <c:pt idx="24492">
                  <c:v>6.38989879871</c:v>
                </c:pt>
                <c:pt idx="24493">
                  <c:v>6.6735944491300003</c:v>
                </c:pt>
                <c:pt idx="24494">
                  <c:v>6.6858361198900003</c:v>
                </c:pt>
                <c:pt idx="24495">
                  <c:v>6.3104141667900002</c:v>
                </c:pt>
                <c:pt idx="24496">
                  <c:v>6.6566924258400002</c:v>
                </c:pt>
                <c:pt idx="24497">
                  <c:v>7.0662639287799998</c:v>
                </c:pt>
                <c:pt idx="24498">
                  <c:v>6.3182096224500004</c:v>
                </c:pt>
                <c:pt idx="24499">
                  <c:v>6.8573978071399999</c:v>
                </c:pt>
                <c:pt idx="24500">
                  <c:v>6.5529809841900004</c:v>
                </c:pt>
                <c:pt idx="24501">
                  <c:v>6.5529809841900004</c:v>
                </c:pt>
                <c:pt idx="24502">
                  <c:v>6.5265400012799999</c:v>
                </c:pt>
                <c:pt idx="24503">
                  <c:v>6.5366031267000002</c:v>
                </c:pt>
                <c:pt idx="24504">
                  <c:v>6.7826557654600004</c:v>
                </c:pt>
                <c:pt idx="24505">
                  <c:v>6.3250392823599997</c:v>
                </c:pt>
                <c:pt idx="24506">
                  <c:v>6.7733480884899997</c:v>
                </c:pt>
                <c:pt idx="24507">
                  <c:v>6.4697836973399996</c:v>
                </c:pt>
                <c:pt idx="24508">
                  <c:v>6.6538048165400001</c:v>
                </c:pt>
                <c:pt idx="24509">
                  <c:v>6.3569534319400001</c:v>
                </c:pt>
                <c:pt idx="24510">
                  <c:v>6.3218416056200004</c:v>
                </c:pt>
                <c:pt idx="24511">
                  <c:v>6.4697836973399996</c:v>
                </c:pt>
                <c:pt idx="24512">
                  <c:v>6.9199936262300001</c:v>
                </c:pt>
                <c:pt idx="24513">
                  <c:v>6.37619516086</c:v>
                </c:pt>
                <c:pt idx="24514">
                  <c:v>6.3877831200399999</c:v>
                </c:pt>
                <c:pt idx="24515">
                  <c:v>6.5277788265199996</c:v>
                </c:pt>
                <c:pt idx="24516">
                  <c:v>6.5069789725699998</c:v>
                </c:pt>
                <c:pt idx="24517">
                  <c:v>6.9277295057800004</c:v>
                </c:pt>
                <c:pt idx="24518">
                  <c:v>6.57214791031</c:v>
                </c:pt>
                <c:pt idx="24519">
                  <c:v>6.6468579444399998</c:v>
                </c:pt>
                <c:pt idx="24520">
                  <c:v>6.3196114919899999</c:v>
                </c:pt>
                <c:pt idx="24521">
                  <c:v>7.03529770909</c:v>
                </c:pt>
                <c:pt idx="24522">
                  <c:v>6.9205741330999997</c:v>
                </c:pt>
                <c:pt idx="24523">
                  <c:v>6.41815651819</c:v>
                </c:pt>
                <c:pt idx="24524">
                  <c:v>7.0309846622099998</c:v>
                </c:pt>
                <c:pt idx="24525">
                  <c:v>6.7417934087000004</c:v>
                </c:pt>
                <c:pt idx="24526">
                  <c:v>6.7244168969600002</c:v>
                </c:pt>
                <c:pt idx="24527">
                  <c:v>6.4052074830399999</c:v>
                </c:pt>
                <c:pt idx="24528">
                  <c:v>6.6231759528899996</c:v>
                </c:pt>
                <c:pt idx="24529">
                  <c:v>6.4465733595300003</c:v>
                </c:pt>
                <c:pt idx="24530">
                  <c:v>6.4904378458899998</c:v>
                </c:pt>
                <c:pt idx="24531">
                  <c:v>7.0707477766800002</c:v>
                </c:pt>
                <c:pt idx="24532">
                  <c:v>6.84209202086</c:v>
                </c:pt>
                <c:pt idx="24533">
                  <c:v>6.8664532114199996</c:v>
                </c:pt>
                <c:pt idx="24534">
                  <c:v>6.5219645641900001</c:v>
                </c:pt>
                <c:pt idx="24535">
                  <c:v>6.6275252578000003</c:v>
                </c:pt>
                <c:pt idx="24536">
                  <c:v>6.7953209583099996</c:v>
                </c:pt>
                <c:pt idx="24537">
                  <c:v>6.96810367417</c:v>
                </c:pt>
                <c:pt idx="24538">
                  <c:v>6.8144167862499998</c:v>
                </c:pt>
                <c:pt idx="24539">
                  <c:v>6.5265400012799999</c:v>
                </c:pt>
                <c:pt idx="24540">
                  <c:v>6.4830439203800001</c:v>
                </c:pt>
                <c:pt idx="24541">
                  <c:v>6.4756216681799996</c:v>
                </c:pt>
                <c:pt idx="24542">
                  <c:v>6.7339768913500002</c:v>
                </c:pt>
                <c:pt idx="24543">
                  <c:v>6.3302104578799998</c:v>
                </c:pt>
                <c:pt idx="24544">
                  <c:v>6.8342960493399998</c:v>
                </c:pt>
                <c:pt idx="24545">
                  <c:v>6.6476902831400002</c:v>
                </c:pt>
                <c:pt idx="24546">
                  <c:v>6.5513689932999997</c:v>
                </c:pt>
                <c:pt idx="24547">
                  <c:v>6.6124190820099997</c:v>
                </c:pt>
                <c:pt idx="24548">
                  <c:v>7.0137990993699999</c:v>
                </c:pt>
                <c:pt idx="24549">
                  <c:v>7.0182246368700003</c:v>
                </c:pt>
                <c:pt idx="24550">
                  <c:v>6.5848631254900001</c:v>
                </c:pt>
                <c:pt idx="24551">
                  <c:v>7.0160511163099999</c:v>
                </c:pt>
                <c:pt idx="24552">
                  <c:v>6.5672460768800001</c:v>
                </c:pt>
                <c:pt idx="24553">
                  <c:v>6.41968766858</c:v>
                </c:pt>
                <c:pt idx="24554">
                  <c:v>6.7140331269200004</c:v>
                </c:pt>
                <c:pt idx="24555">
                  <c:v>6.5753222613400002</c:v>
                </c:pt>
                <c:pt idx="24556">
                  <c:v>6.9448239376499998</c:v>
                </c:pt>
                <c:pt idx="24557">
                  <c:v>6.6087439460599997</c:v>
                </c:pt>
                <c:pt idx="24558">
                  <c:v>6.8481568571600002</c:v>
                </c:pt>
                <c:pt idx="24559">
                  <c:v>7.0150948352200002</c:v>
                </c:pt>
                <c:pt idx="24560">
                  <c:v>6.5339803339399998</c:v>
                </c:pt>
                <c:pt idx="24561">
                  <c:v>7.0305469438300001</c:v>
                </c:pt>
                <c:pt idx="24562">
                  <c:v>6.3465618897500002</c:v>
                </c:pt>
                <c:pt idx="24563">
                  <c:v>6.7882647187999998</c:v>
                </c:pt>
                <c:pt idx="24564">
                  <c:v>6.5052090030700001</c:v>
                </c:pt>
                <c:pt idx="24565">
                  <c:v>6.9338339546999999</c:v>
                </c:pt>
                <c:pt idx="24566">
                  <c:v>6.49666935658</c:v>
                </c:pt>
                <c:pt idx="24567">
                  <c:v>6.8439711368099996</c:v>
                </c:pt>
                <c:pt idx="24568">
                  <c:v>6.5465867066000003</c:v>
                </c:pt>
                <c:pt idx="24569">
                  <c:v>6.7952551665099996</c:v>
                </c:pt>
                <c:pt idx="24570">
                  <c:v>7.0548746278800003</c:v>
                </c:pt>
                <c:pt idx="24571">
                  <c:v>7.0611560682899999</c:v>
                </c:pt>
                <c:pt idx="24572">
                  <c:v>7.0522563522999997</c:v>
                </c:pt>
                <c:pt idx="24573">
                  <c:v>6.9767648841599996</c:v>
                </c:pt>
                <c:pt idx="24574">
                  <c:v>7.0106950901399996</c:v>
                </c:pt>
                <c:pt idx="24575">
                  <c:v>6.6781379050699998</c:v>
                </c:pt>
                <c:pt idx="24576">
                  <c:v>6.8549435227500002</c:v>
                </c:pt>
                <c:pt idx="24577">
                  <c:v>6.4831325067599996</c:v>
                </c:pt>
                <c:pt idx="24578">
                  <c:v>6.3653000311000003</c:v>
                </c:pt>
                <c:pt idx="24579">
                  <c:v>6.7733480884899997</c:v>
                </c:pt>
                <c:pt idx="24580">
                  <c:v>6.5600827544499998</c:v>
                </c:pt>
                <c:pt idx="24581">
                  <c:v>7.0294333408199998</c:v>
                </c:pt>
                <c:pt idx="24582">
                  <c:v>6.9556205784799996</c:v>
                </c:pt>
                <c:pt idx="24583">
                  <c:v>6.5230396234299999</c:v>
                </c:pt>
                <c:pt idx="24584">
                  <c:v>6.6192390491099999</c:v>
                </c:pt>
                <c:pt idx="24585">
                  <c:v>6.3783320196200002</c:v>
                </c:pt>
                <c:pt idx="24586">
                  <c:v>6.4312202461899997</c:v>
                </c:pt>
                <c:pt idx="24587">
                  <c:v>6.9938350093399997</c:v>
                </c:pt>
                <c:pt idx="24588">
                  <c:v>6.8083496855899996</c:v>
                </c:pt>
                <c:pt idx="24589">
                  <c:v>6.4070885322000004</c:v>
                </c:pt>
                <c:pt idx="24590">
                  <c:v>6.36136226122</c:v>
                </c:pt>
                <c:pt idx="24591">
                  <c:v>6.9277295057800004</c:v>
                </c:pt>
                <c:pt idx="24592">
                  <c:v>6.64925294843</c:v>
                </c:pt>
                <c:pt idx="24593">
                  <c:v>6.9115703868100002</c:v>
                </c:pt>
                <c:pt idx="24594">
                  <c:v>6.6468579444399998</c:v>
                </c:pt>
                <c:pt idx="24595">
                  <c:v>6.6564538540899996</c:v>
                </c:pt>
                <c:pt idx="24596">
                  <c:v>6.65331918515</c:v>
                </c:pt>
                <c:pt idx="24597">
                  <c:v>6.7079078825299998</c:v>
                </c:pt>
                <c:pt idx="24598">
                  <c:v>6.3581008834799997</c:v>
                </c:pt>
                <c:pt idx="24599">
                  <c:v>6.98117041236</c:v>
                </c:pt>
                <c:pt idx="24600">
                  <c:v>6.6328030837199998</c:v>
                </c:pt>
                <c:pt idx="24601">
                  <c:v>6.7609582142700004</c:v>
                </c:pt>
                <c:pt idx="24602">
                  <c:v>6.6236726234300001</c:v>
                </c:pt>
                <c:pt idx="24603">
                  <c:v>6.6263238230999999</c:v>
                </c:pt>
                <c:pt idx="24604">
                  <c:v>6.9181732248700003</c:v>
                </c:pt>
                <c:pt idx="24605">
                  <c:v>6.70740248248</c:v>
                </c:pt>
                <c:pt idx="24606">
                  <c:v>6.4303457665300003</c:v>
                </c:pt>
                <c:pt idx="24607">
                  <c:v>6.4170149094899998</c:v>
                </c:pt>
                <c:pt idx="24608">
                  <c:v>6.6505908276100003</c:v>
                </c:pt>
                <c:pt idx="24609">
                  <c:v>6.3720877791200001</c:v>
                </c:pt>
                <c:pt idx="24610">
                  <c:v>6.3436385596799996</c:v>
                </c:pt>
                <c:pt idx="24611">
                  <c:v>6.6505908276100003</c:v>
                </c:pt>
                <c:pt idx="24612">
                  <c:v>6.7785438826200002</c:v>
                </c:pt>
                <c:pt idx="24613">
                  <c:v>6.8083691687199996</c:v>
                </c:pt>
                <c:pt idx="24614">
                  <c:v>6.95110096257</c:v>
                </c:pt>
                <c:pt idx="24615">
                  <c:v>6.6555395532799997</c:v>
                </c:pt>
                <c:pt idx="24616">
                  <c:v>6.8664532114199996</c:v>
                </c:pt>
                <c:pt idx="24617">
                  <c:v>6.9819959613</c:v>
                </c:pt>
                <c:pt idx="24618">
                  <c:v>6.37428152726</c:v>
                </c:pt>
                <c:pt idx="24619">
                  <c:v>6.38352308233</c:v>
                </c:pt>
                <c:pt idx="24620">
                  <c:v>6.6409325000699999</c:v>
                </c:pt>
                <c:pt idx="24621">
                  <c:v>6.9387841571599997</c:v>
                </c:pt>
                <c:pt idx="24622">
                  <c:v>6.3441355159599997</c:v>
                </c:pt>
                <c:pt idx="24623">
                  <c:v>6.4656846781199997</c:v>
                </c:pt>
                <c:pt idx="24624">
                  <c:v>6.4088703336500004</c:v>
                </c:pt>
                <c:pt idx="24625">
                  <c:v>6.4255341021100003</c:v>
                </c:pt>
                <c:pt idx="24626">
                  <c:v>6.9548192330000003</c:v>
                </c:pt>
                <c:pt idx="24627">
                  <c:v>6.7486515895099997</c:v>
                </c:pt>
                <c:pt idx="24628">
                  <c:v>7.0357172928000002</c:v>
                </c:pt>
                <c:pt idx="24629">
                  <c:v>6.8481568571600002</c:v>
                </c:pt>
                <c:pt idx="24630">
                  <c:v>6.6741179986099999</c:v>
                </c:pt>
                <c:pt idx="24631">
                  <c:v>6.7911583754600002</c:v>
                </c:pt>
                <c:pt idx="24632">
                  <c:v>6.6475136215599999</c:v>
                </c:pt>
                <c:pt idx="24633">
                  <c:v>6.41968766858</c:v>
                </c:pt>
                <c:pt idx="24634">
                  <c:v>6.65331918515</c:v>
                </c:pt>
                <c:pt idx="24635">
                  <c:v>6.7431036227099996</c:v>
                </c:pt>
                <c:pt idx="24636">
                  <c:v>6.5382574986700002</c:v>
                </c:pt>
                <c:pt idx="24637">
                  <c:v>6.5434101166399996</c:v>
                </c:pt>
                <c:pt idx="24638">
                  <c:v>6.8705048040900003</c:v>
                </c:pt>
                <c:pt idx="24639">
                  <c:v>7.0294333408199998</c:v>
                </c:pt>
                <c:pt idx="24640">
                  <c:v>6.4939919433600002</c:v>
                </c:pt>
                <c:pt idx="24641">
                  <c:v>7.0137990993699999</c:v>
                </c:pt>
                <c:pt idx="24642">
                  <c:v>6.8849005663799998</c:v>
                </c:pt>
                <c:pt idx="24643">
                  <c:v>6.9149766081699999</c:v>
                </c:pt>
                <c:pt idx="24644">
                  <c:v>6.4062102230700004</c:v>
                </c:pt>
                <c:pt idx="24645">
                  <c:v>6.9525884612500004</c:v>
                </c:pt>
                <c:pt idx="24646">
                  <c:v>6.6247685599299997</c:v>
                </c:pt>
                <c:pt idx="24647">
                  <c:v>6.4999688530600004</c:v>
                </c:pt>
                <c:pt idx="24648">
                  <c:v>6.3403241148799996</c:v>
                </c:pt>
                <c:pt idx="24649">
                  <c:v>6.5748278091200003</c:v>
                </c:pt>
                <c:pt idx="24650">
                  <c:v>6.9759500234900003</c:v>
                </c:pt>
                <c:pt idx="24651">
                  <c:v>6.8664532114199996</c:v>
                </c:pt>
                <c:pt idx="24652">
                  <c:v>6.3421954719700002</c:v>
                </c:pt>
                <c:pt idx="24653">
                  <c:v>7.0441361911499998</c:v>
                </c:pt>
                <c:pt idx="24654">
                  <c:v>6.9618021873</c:v>
                </c:pt>
                <c:pt idx="24655">
                  <c:v>6.5386992807300004</c:v>
                </c:pt>
                <c:pt idx="24656">
                  <c:v>6.5467979217899996</c:v>
                </c:pt>
                <c:pt idx="24657">
                  <c:v>6.6944712793200001</c:v>
                </c:pt>
                <c:pt idx="24658">
                  <c:v>6.5976524599799999</c:v>
                </c:pt>
                <c:pt idx="24659">
                  <c:v>6.6780735665900002</c:v>
                </c:pt>
                <c:pt idx="24660">
                  <c:v>7.0150948352200002</c:v>
                </c:pt>
                <c:pt idx="24661">
                  <c:v>6.43644620307</c:v>
                </c:pt>
                <c:pt idx="24662">
                  <c:v>6.3944908216599998</c:v>
                </c:pt>
                <c:pt idx="24663">
                  <c:v>6.8546538609900001</c:v>
                </c:pt>
                <c:pt idx="24664">
                  <c:v>6.3450711037899996</c:v>
                </c:pt>
                <c:pt idx="24665">
                  <c:v>6.7133373228300002</c:v>
                </c:pt>
                <c:pt idx="24666">
                  <c:v>6.5546397891600003</c:v>
                </c:pt>
                <c:pt idx="24667">
                  <c:v>6.7284164735200003</c:v>
                </c:pt>
                <c:pt idx="24668">
                  <c:v>6.3218416056200004</c:v>
                </c:pt>
                <c:pt idx="24669">
                  <c:v>6.9696165385000004</c:v>
                </c:pt>
                <c:pt idx="24670">
                  <c:v>6.3297292762400001</c:v>
                </c:pt>
                <c:pt idx="24671">
                  <c:v>6.4681497284300002</c:v>
                </c:pt>
                <c:pt idx="24672">
                  <c:v>6.3944908216599998</c:v>
                </c:pt>
                <c:pt idx="24673">
                  <c:v>6.4312175913700003</c:v>
                </c:pt>
                <c:pt idx="24674">
                  <c:v>6.3125864407199996</c:v>
                </c:pt>
                <c:pt idx="24675">
                  <c:v>6.36376290833</c:v>
                </c:pt>
                <c:pt idx="24676">
                  <c:v>6.4180934673700003</c:v>
                </c:pt>
                <c:pt idx="24677">
                  <c:v>6.3218416056200004</c:v>
                </c:pt>
                <c:pt idx="24678">
                  <c:v>6.4833875241800003</c:v>
                </c:pt>
                <c:pt idx="24679">
                  <c:v>6.6105261026799997</c:v>
                </c:pt>
                <c:pt idx="24680">
                  <c:v>6.95237329358</c:v>
                </c:pt>
                <c:pt idx="24681">
                  <c:v>6.4331276450199999</c:v>
                </c:pt>
                <c:pt idx="24682">
                  <c:v>6.5672286782600002</c:v>
                </c:pt>
                <c:pt idx="24683">
                  <c:v>6.3302104578799998</c:v>
                </c:pt>
                <c:pt idx="24684">
                  <c:v>6.5672460768800001</c:v>
                </c:pt>
                <c:pt idx="24685">
                  <c:v>6.43387522023</c:v>
                </c:pt>
                <c:pt idx="24686">
                  <c:v>6.7187784986399999</c:v>
                </c:pt>
                <c:pt idx="24687">
                  <c:v>6.3534219221899999</c:v>
                </c:pt>
                <c:pt idx="24688">
                  <c:v>6.4348020800399999</c:v>
                </c:pt>
                <c:pt idx="24689">
                  <c:v>6.8228786851000001</c:v>
                </c:pt>
                <c:pt idx="24690">
                  <c:v>6.6176388385199996</c:v>
                </c:pt>
                <c:pt idx="24691">
                  <c:v>6.7902738820400002</c:v>
                </c:pt>
                <c:pt idx="24692">
                  <c:v>6.3461199495900003</c:v>
                </c:pt>
                <c:pt idx="24693">
                  <c:v>6.8399559930100002</c:v>
                </c:pt>
                <c:pt idx="24694">
                  <c:v>6.8512337718399996</c:v>
                </c:pt>
                <c:pt idx="24695">
                  <c:v>6.5617386938199997</c:v>
                </c:pt>
                <c:pt idx="24696">
                  <c:v>6.5574113903300004</c:v>
                </c:pt>
                <c:pt idx="24697">
                  <c:v>6.5755788078400004</c:v>
                </c:pt>
                <c:pt idx="24698">
                  <c:v>6.9118393436899996</c:v>
                </c:pt>
                <c:pt idx="24699">
                  <c:v>6.8901742716600003</c:v>
                </c:pt>
                <c:pt idx="24700">
                  <c:v>6.32946918803</c:v>
                </c:pt>
                <c:pt idx="24701">
                  <c:v>6.4759885446499998</c:v>
                </c:pt>
                <c:pt idx="24702">
                  <c:v>6.7419102080100002</c:v>
                </c:pt>
                <c:pt idx="24703">
                  <c:v>6.7922802199100003</c:v>
                </c:pt>
                <c:pt idx="24704">
                  <c:v>6.7187784986399999</c:v>
                </c:pt>
                <c:pt idx="24705">
                  <c:v>6.8828169895200002</c:v>
                </c:pt>
                <c:pt idx="24706">
                  <c:v>6.7244168969600002</c:v>
                </c:pt>
                <c:pt idx="24707">
                  <c:v>6.6999905988300004</c:v>
                </c:pt>
                <c:pt idx="24708">
                  <c:v>6.5923278904</c:v>
                </c:pt>
                <c:pt idx="24709">
                  <c:v>6.8127384173500003</c:v>
                </c:pt>
                <c:pt idx="24710">
                  <c:v>6.5776963657799996</c:v>
                </c:pt>
                <c:pt idx="24711">
                  <c:v>6.4999688530600004</c:v>
                </c:pt>
                <c:pt idx="24712">
                  <c:v>6.4820350624099996</c:v>
                </c:pt>
                <c:pt idx="24713">
                  <c:v>6.5624735810299999</c:v>
                </c:pt>
                <c:pt idx="24714">
                  <c:v>6.8228786851000001</c:v>
                </c:pt>
                <c:pt idx="24715">
                  <c:v>7.02993608413</c:v>
                </c:pt>
                <c:pt idx="24716">
                  <c:v>6.8602169565500004</c:v>
                </c:pt>
                <c:pt idx="24717">
                  <c:v>6.4837329808700002</c:v>
                </c:pt>
                <c:pt idx="24718">
                  <c:v>6.8552175796499997</c:v>
                </c:pt>
                <c:pt idx="24719">
                  <c:v>6.9080803849499999</c:v>
                </c:pt>
                <c:pt idx="24720">
                  <c:v>6.7660252111599997</c:v>
                </c:pt>
                <c:pt idx="24721">
                  <c:v>6.8144167862499998</c:v>
                </c:pt>
                <c:pt idx="24722">
                  <c:v>6.7822539317799997</c:v>
                </c:pt>
                <c:pt idx="24723">
                  <c:v>6.4330025907000001</c:v>
                </c:pt>
                <c:pt idx="24724">
                  <c:v>6.8901742716600003</c:v>
                </c:pt>
                <c:pt idx="24725">
                  <c:v>6.40433564823</c:v>
                </c:pt>
                <c:pt idx="24726">
                  <c:v>6.8715374270299998</c:v>
                </c:pt>
                <c:pt idx="24727">
                  <c:v>6.9964227383399997</c:v>
                </c:pt>
                <c:pt idx="24728">
                  <c:v>6.5594177175099997</c:v>
                </c:pt>
                <c:pt idx="24729">
                  <c:v>6.8664532114199996</c:v>
                </c:pt>
                <c:pt idx="24730">
                  <c:v>7.0587470080300001</c:v>
                </c:pt>
                <c:pt idx="24731">
                  <c:v>6.43644620307</c:v>
                </c:pt>
                <c:pt idx="24732">
                  <c:v>6.5264613203900002</c:v>
                </c:pt>
                <c:pt idx="24733">
                  <c:v>6.7278639689600004</c:v>
                </c:pt>
                <c:pt idx="24734">
                  <c:v>6.9440776244000002</c:v>
                </c:pt>
                <c:pt idx="24735">
                  <c:v>6.8150806186699997</c:v>
                </c:pt>
                <c:pt idx="24736">
                  <c:v>6.3739053851499996</c:v>
                </c:pt>
                <c:pt idx="24737">
                  <c:v>6.4483365935399997</c:v>
                </c:pt>
                <c:pt idx="24738">
                  <c:v>6.81045300214</c:v>
                </c:pt>
                <c:pt idx="24739">
                  <c:v>7.0591413875800004</c:v>
                </c:pt>
                <c:pt idx="24740">
                  <c:v>6.8107027357899996</c:v>
                </c:pt>
                <c:pt idx="24741">
                  <c:v>6.7419102080100002</c:v>
                </c:pt>
                <c:pt idx="24742">
                  <c:v>6.5503720162699999</c:v>
                </c:pt>
                <c:pt idx="24743">
                  <c:v>7.0611560682899999</c:v>
                </c:pt>
                <c:pt idx="24744">
                  <c:v>6.6249890320900002</c:v>
                </c:pt>
                <c:pt idx="24745">
                  <c:v>6.8069326380100001</c:v>
                </c:pt>
                <c:pt idx="24746">
                  <c:v>6.4137675912600001</c:v>
                </c:pt>
                <c:pt idx="24747">
                  <c:v>7.0106950901399996</c:v>
                </c:pt>
                <c:pt idx="24748">
                  <c:v>6.5529809841900004</c:v>
                </c:pt>
                <c:pt idx="24749">
                  <c:v>6.3421954719700002</c:v>
                </c:pt>
                <c:pt idx="24750">
                  <c:v>6.6263238230999999</c:v>
                </c:pt>
                <c:pt idx="24751">
                  <c:v>6.6912266871800004</c:v>
                </c:pt>
                <c:pt idx="24752">
                  <c:v>6.4168225315700003</c:v>
                </c:pt>
                <c:pt idx="24753">
                  <c:v>6.4634146431800001</c:v>
                </c:pt>
                <c:pt idx="24754">
                  <c:v>6.46803475924</c:v>
                </c:pt>
                <c:pt idx="24755">
                  <c:v>6.4656846781199997</c:v>
                </c:pt>
                <c:pt idx="24756">
                  <c:v>6.3262575020599998</c:v>
                </c:pt>
                <c:pt idx="24757">
                  <c:v>6.4017506723900004</c:v>
                </c:pt>
                <c:pt idx="24758">
                  <c:v>6.9305661511499999</c:v>
                </c:pt>
                <c:pt idx="24759">
                  <c:v>6.4674111914900001</c:v>
                </c:pt>
                <c:pt idx="24760">
                  <c:v>6.8105910181800002</c:v>
                </c:pt>
                <c:pt idx="24761">
                  <c:v>6.3525383238800002</c:v>
                </c:pt>
                <c:pt idx="24762">
                  <c:v>7.0562943501399999</c:v>
                </c:pt>
                <c:pt idx="24763">
                  <c:v>6.7133373228300002</c:v>
                </c:pt>
                <c:pt idx="24764">
                  <c:v>6.6107965572399996</c:v>
                </c:pt>
                <c:pt idx="24765">
                  <c:v>6.5069789725699998</c:v>
                </c:pt>
                <c:pt idx="24766">
                  <c:v>6.4674111914900001</c:v>
                </c:pt>
                <c:pt idx="24767">
                  <c:v>6.3585368462299998</c:v>
                </c:pt>
                <c:pt idx="24768">
                  <c:v>6.3570199274899997</c:v>
                </c:pt>
                <c:pt idx="24769">
                  <c:v>6.5668738973299998</c:v>
                </c:pt>
                <c:pt idx="24770">
                  <c:v>6.6564538540899996</c:v>
                </c:pt>
                <c:pt idx="24771">
                  <c:v>6.5918260474699997</c:v>
                </c:pt>
                <c:pt idx="24772">
                  <c:v>6.9508460371299998</c:v>
                </c:pt>
                <c:pt idx="24773">
                  <c:v>6.8280735128999996</c:v>
                </c:pt>
                <c:pt idx="24774">
                  <c:v>6.8228786851000001</c:v>
                </c:pt>
                <c:pt idx="24775">
                  <c:v>6.3316957885400003</c:v>
                </c:pt>
                <c:pt idx="24776">
                  <c:v>6.5498936382900004</c:v>
                </c:pt>
                <c:pt idx="24777">
                  <c:v>6.7679690736199998</c:v>
                </c:pt>
                <c:pt idx="24778">
                  <c:v>6.6640079953500004</c:v>
                </c:pt>
                <c:pt idx="24779">
                  <c:v>6.9854686902200003</c:v>
                </c:pt>
                <c:pt idx="24780">
                  <c:v>6.5600827544499998</c:v>
                </c:pt>
                <c:pt idx="24781">
                  <c:v>6.31219243479</c:v>
                </c:pt>
                <c:pt idx="24782">
                  <c:v>6.8377846080399998</c:v>
                </c:pt>
                <c:pt idx="24783">
                  <c:v>6.9610805544499996</c:v>
                </c:pt>
                <c:pt idx="24784">
                  <c:v>6.6491780817399997</c:v>
                </c:pt>
                <c:pt idx="24785">
                  <c:v>6.7065864615599997</c:v>
                </c:pt>
                <c:pt idx="24786">
                  <c:v>6.3323082057300004</c:v>
                </c:pt>
                <c:pt idx="24787">
                  <c:v>6.8257735336699996</c:v>
                </c:pt>
                <c:pt idx="24788">
                  <c:v>7.0106950901399996</c:v>
                </c:pt>
                <c:pt idx="24789">
                  <c:v>7.0230495676700002</c:v>
                </c:pt>
                <c:pt idx="24790">
                  <c:v>6.9277295057800004</c:v>
                </c:pt>
                <c:pt idx="24791">
                  <c:v>6.9046007198900003</c:v>
                </c:pt>
                <c:pt idx="24792">
                  <c:v>6.9719947843799996</c:v>
                </c:pt>
                <c:pt idx="24793">
                  <c:v>6.7847086929699998</c:v>
                </c:pt>
                <c:pt idx="24794">
                  <c:v>6.96348397564</c:v>
                </c:pt>
                <c:pt idx="24795">
                  <c:v>6.4634146431800001</c:v>
                </c:pt>
                <c:pt idx="24796">
                  <c:v>6.6105261026799997</c:v>
                </c:pt>
                <c:pt idx="24797">
                  <c:v>6.92110694523</c:v>
                </c:pt>
                <c:pt idx="24798">
                  <c:v>6.95110096257</c:v>
                </c:pt>
                <c:pt idx="24799">
                  <c:v>6.6331920856300002</c:v>
                </c:pt>
                <c:pt idx="24800">
                  <c:v>6.9930310245599996</c:v>
                </c:pt>
                <c:pt idx="24801">
                  <c:v>6.9655011266400004</c:v>
                </c:pt>
                <c:pt idx="24802">
                  <c:v>6.5848631254900001</c:v>
                </c:pt>
                <c:pt idx="24803">
                  <c:v>6.5679044715400003</c:v>
                </c:pt>
                <c:pt idx="24804">
                  <c:v>6.6771361712399999</c:v>
                </c:pt>
                <c:pt idx="24805">
                  <c:v>7.0707477766800002</c:v>
                </c:pt>
                <c:pt idx="24806">
                  <c:v>6.3606869377699997</c:v>
                </c:pt>
                <c:pt idx="24807">
                  <c:v>6.5684239725799998</c:v>
                </c:pt>
                <c:pt idx="24808">
                  <c:v>7.03570767228</c:v>
                </c:pt>
                <c:pt idx="24809">
                  <c:v>6.33820499566</c:v>
                </c:pt>
                <c:pt idx="24810">
                  <c:v>6.8602169565500004</c:v>
                </c:pt>
                <c:pt idx="24811">
                  <c:v>6.4080943594299997</c:v>
                </c:pt>
                <c:pt idx="24812">
                  <c:v>6.3559273065099999</c:v>
                </c:pt>
                <c:pt idx="24813">
                  <c:v>6.5264613203900002</c:v>
                </c:pt>
                <c:pt idx="24814">
                  <c:v>6.5467942400899997</c:v>
                </c:pt>
                <c:pt idx="24815">
                  <c:v>6.6331920856300002</c:v>
                </c:pt>
                <c:pt idx="24816">
                  <c:v>6.3356896466099997</c:v>
                </c:pt>
                <c:pt idx="24817">
                  <c:v>6.6852612341600004</c:v>
                </c:pt>
                <c:pt idx="24818">
                  <c:v>6.9911789106800004</c:v>
                </c:pt>
                <c:pt idx="24819">
                  <c:v>6.9981183069000004</c:v>
                </c:pt>
                <c:pt idx="24820">
                  <c:v>6.8263595926000002</c:v>
                </c:pt>
                <c:pt idx="24821">
                  <c:v>6.6426656279599996</c:v>
                </c:pt>
                <c:pt idx="24822">
                  <c:v>6.3860577688799998</c:v>
                </c:pt>
                <c:pt idx="24823">
                  <c:v>6.3902417904000002</c:v>
                </c:pt>
                <c:pt idx="24824">
                  <c:v>6.6116550038200002</c:v>
                </c:pt>
                <c:pt idx="24825">
                  <c:v>6.7260973218600002</c:v>
                </c:pt>
                <c:pt idx="24826">
                  <c:v>6.3866716349799999</c:v>
                </c:pt>
                <c:pt idx="24827">
                  <c:v>6.84209202086</c:v>
                </c:pt>
                <c:pt idx="24828">
                  <c:v>6.4426701460100002</c:v>
                </c:pt>
                <c:pt idx="24829">
                  <c:v>6.6163164554199998</c:v>
                </c:pt>
                <c:pt idx="24830">
                  <c:v>6.4121390216099998</c:v>
                </c:pt>
                <c:pt idx="24831">
                  <c:v>6.6476902831400002</c:v>
                </c:pt>
                <c:pt idx="24832">
                  <c:v>6.8149681068300003</c:v>
                </c:pt>
                <c:pt idx="24833">
                  <c:v>6.8149681068300003</c:v>
                </c:pt>
                <c:pt idx="24834">
                  <c:v>6.4392386339199996</c:v>
                </c:pt>
                <c:pt idx="24835">
                  <c:v>6.3196114919899999</c:v>
                </c:pt>
                <c:pt idx="24836">
                  <c:v>6.3656183975299996</c:v>
                </c:pt>
                <c:pt idx="24837">
                  <c:v>6.4830439203800001</c:v>
                </c:pt>
                <c:pt idx="24838">
                  <c:v>6.8191900678900002</c:v>
                </c:pt>
                <c:pt idx="24839">
                  <c:v>6.4917307299000004</c:v>
                </c:pt>
                <c:pt idx="24840">
                  <c:v>6.3809990239300003</c:v>
                </c:pt>
                <c:pt idx="24841">
                  <c:v>7.0538159669800002</c:v>
                </c:pt>
                <c:pt idx="24842">
                  <c:v>6.5230987773300004</c:v>
                </c:pt>
                <c:pt idx="24843">
                  <c:v>6.4168225315700003</c:v>
                </c:pt>
                <c:pt idx="24844">
                  <c:v>6.9013605717299997</c:v>
                </c:pt>
                <c:pt idx="24845">
                  <c:v>6.7911583754600002</c:v>
                </c:pt>
                <c:pt idx="24846">
                  <c:v>6.9631918593100002</c:v>
                </c:pt>
                <c:pt idx="24847">
                  <c:v>6.3726848946299999</c:v>
                </c:pt>
                <c:pt idx="24848">
                  <c:v>6.4255341021100003</c:v>
                </c:pt>
                <c:pt idx="24849">
                  <c:v>6.38525047144</c:v>
                </c:pt>
                <c:pt idx="24850">
                  <c:v>6.5505046631099999</c:v>
                </c:pt>
                <c:pt idx="24851">
                  <c:v>6.6489997248800004</c:v>
                </c:pt>
                <c:pt idx="24852">
                  <c:v>6.6859840534300004</c:v>
                </c:pt>
                <c:pt idx="24853">
                  <c:v>6.7707680733000002</c:v>
                </c:pt>
                <c:pt idx="24854">
                  <c:v>6.8082159468099999</c:v>
                </c:pt>
                <c:pt idx="24855">
                  <c:v>6.9486016093099998</c:v>
                </c:pt>
                <c:pt idx="24856">
                  <c:v>6.6407114111599999</c:v>
                </c:pt>
                <c:pt idx="24857">
                  <c:v>6.8127384173500003</c:v>
                </c:pt>
                <c:pt idx="24858">
                  <c:v>6.5271417950900004</c:v>
                </c:pt>
                <c:pt idx="24859">
                  <c:v>6.8155590028199997</c:v>
                </c:pt>
                <c:pt idx="24860">
                  <c:v>6.8450795296400004</c:v>
                </c:pt>
                <c:pt idx="24861">
                  <c:v>6.6513718447999999</c:v>
                </c:pt>
                <c:pt idx="24862">
                  <c:v>6.4397496031600001</c:v>
                </c:pt>
                <c:pt idx="24863">
                  <c:v>6.5600827544499998</c:v>
                </c:pt>
                <c:pt idx="24864">
                  <c:v>6.6489997248800004</c:v>
                </c:pt>
                <c:pt idx="24865">
                  <c:v>6.3323082057300004</c:v>
                </c:pt>
                <c:pt idx="24866">
                  <c:v>6.9080803849499999</c:v>
                </c:pt>
                <c:pt idx="24867">
                  <c:v>6.5624735810299999</c:v>
                </c:pt>
                <c:pt idx="24868">
                  <c:v>6.95237329358</c:v>
                </c:pt>
                <c:pt idx="24869">
                  <c:v>6.60266666341</c:v>
                </c:pt>
                <c:pt idx="24870">
                  <c:v>6.3559273065099999</c:v>
                </c:pt>
                <c:pt idx="24871">
                  <c:v>6.4102435263700004</c:v>
                </c:pt>
                <c:pt idx="24872">
                  <c:v>6.3415667900599999</c:v>
                </c:pt>
                <c:pt idx="24873">
                  <c:v>6.7084721401999996</c:v>
                </c:pt>
                <c:pt idx="24874">
                  <c:v>6.6599366450000002</c:v>
                </c:pt>
                <c:pt idx="24875">
                  <c:v>6.6600930279400004</c:v>
                </c:pt>
                <c:pt idx="24876">
                  <c:v>6.4322111682800003</c:v>
                </c:pt>
                <c:pt idx="24877">
                  <c:v>7.0786811939999996</c:v>
                </c:pt>
                <c:pt idx="24878">
                  <c:v>6.6998061092199999</c:v>
                </c:pt>
                <c:pt idx="24879">
                  <c:v>6.43302617223</c:v>
                </c:pt>
                <c:pt idx="24880">
                  <c:v>6.9448239376499998</c:v>
                </c:pt>
                <c:pt idx="24881">
                  <c:v>6.7267527717500002</c:v>
                </c:pt>
                <c:pt idx="24882">
                  <c:v>6.7670096175500003</c:v>
                </c:pt>
                <c:pt idx="24883">
                  <c:v>6.8180964595600004</c:v>
                </c:pt>
                <c:pt idx="24884">
                  <c:v>6.4038750332900003</c:v>
                </c:pt>
                <c:pt idx="24885">
                  <c:v>6.9898240329599997</c:v>
                </c:pt>
                <c:pt idx="24886">
                  <c:v>7.0587470080300001</c:v>
                </c:pt>
                <c:pt idx="24887">
                  <c:v>6.6188400332999997</c:v>
                </c:pt>
                <c:pt idx="24888">
                  <c:v>6.7861354195299999</c:v>
                </c:pt>
                <c:pt idx="24889">
                  <c:v>6.5375139009599996</c:v>
                </c:pt>
                <c:pt idx="24890">
                  <c:v>6.8681180706999996</c:v>
                </c:pt>
                <c:pt idx="24891">
                  <c:v>6.6592192132500001</c:v>
                </c:pt>
                <c:pt idx="24892">
                  <c:v>6.9338339546999999</c:v>
                </c:pt>
                <c:pt idx="24893">
                  <c:v>6.40600787251</c:v>
                </c:pt>
                <c:pt idx="24894">
                  <c:v>6.5277788265199996</c:v>
                </c:pt>
                <c:pt idx="24895">
                  <c:v>6.9738932519999999</c:v>
                </c:pt>
                <c:pt idx="24896">
                  <c:v>6.9753242598099998</c:v>
                </c:pt>
                <c:pt idx="24897">
                  <c:v>7.0709927353799999</c:v>
                </c:pt>
                <c:pt idx="24898">
                  <c:v>6.3866716349799999</c:v>
                </c:pt>
                <c:pt idx="24899">
                  <c:v>6.8409896480199999</c:v>
                </c:pt>
                <c:pt idx="24900">
                  <c:v>6.6591318282699996</c:v>
                </c:pt>
                <c:pt idx="24901">
                  <c:v>6.8533599755900001</c:v>
                </c:pt>
                <c:pt idx="24902">
                  <c:v>6.3383025708499998</c:v>
                </c:pt>
                <c:pt idx="24903">
                  <c:v>6.7785438826200002</c:v>
                </c:pt>
                <c:pt idx="24904">
                  <c:v>6.8801397386899996</c:v>
                </c:pt>
                <c:pt idx="24905">
                  <c:v>6.8852297347800002</c:v>
                </c:pt>
                <c:pt idx="24906">
                  <c:v>6.6466345500399999</c:v>
                </c:pt>
                <c:pt idx="24907">
                  <c:v>6.9731462990799997</c:v>
                </c:pt>
                <c:pt idx="24908">
                  <c:v>6.6538048165400001</c:v>
                </c:pt>
                <c:pt idx="24909">
                  <c:v>6.9900947101000002</c:v>
                </c:pt>
                <c:pt idx="24910">
                  <c:v>6.3720877791200001</c:v>
                </c:pt>
                <c:pt idx="24911">
                  <c:v>6.7861354195299999</c:v>
                </c:pt>
                <c:pt idx="24912">
                  <c:v>6.6592192132500001</c:v>
                </c:pt>
                <c:pt idx="24913">
                  <c:v>6.4421365324800002</c:v>
                </c:pt>
                <c:pt idx="24914">
                  <c:v>7.0695975653199996</c:v>
                </c:pt>
                <c:pt idx="24915">
                  <c:v>6.9666205038199998</c:v>
                </c:pt>
                <c:pt idx="24916">
                  <c:v>6.5550965489099999</c:v>
                </c:pt>
                <c:pt idx="24917">
                  <c:v>6.5754174930499998</c:v>
                </c:pt>
                <c:pt idx="24918">
                  <c:v>6.9203028986200001</c:v>
                </c:pt>
                <c:pt idx="24919">
                  <c:v>6.7291007501199998</c:v>
                </c:pt>
                <c:pt idx="24920">
                  <c:v>6.3222358512000003</c:v>
                </c:pt>
                <c:pt idx="24921">
                  <c:v>7.0182246368700003</c:v>
                </c:pt>
                <c:pt idx="24922">
                  <c:v>6.70740248248</c:v>
                </c:pt>
                <c:pt idx="24923">
                  <c:v>6.5748278091200003</c:v>
                </c:pt>
                <c:pt idx="24924">
                  <c:v>6.4080943594299997</c:v>
                </c:pt>
                <c:pt idx="24925">
                  <c:v>6.6442454426199999</c:v>
                </c:pt>
                <c:pt idx="24926">
                  <c:v>6.8602169565500004</c:v>
                </c:pt>
                <c:pt idx="24927">
                  <c:v>6.7286411567600002</c:v>
                </c:pt>
                <c:pt idx="24928">
                  <c:v>6.5918260474699997</c:v>
                </c:pt>
                <c:pt idx="24929">
                  <c:v>6.5386992807300004</c:v>
                </c:pt>
                <c:pt idx="24930">
                  <c:v>6.6466345500399999</c:v>
                </c:pt>
                <c:pt idx="24931">
                  <c:v>6.3813193614700001</c:v>
                </c:pt>
                <c:pt idx="24932">
                  <c:v>6.9448239376499998</c:v>
                </c:pt>
                <c:pt idx="24933">
                  <c:v>6.5994813972299999</c:v>
                </c:pt>
                <c:pt idx="24934">
                  <c:v>6.3995349660400001</c:v>
                </c:pt>
                <c:pt idx="24935">
                  <c:v>7.0735410484400001</c:v>
                </c:pt>
                <c:pt idx="24936">
                  <c:v>7.0240089818599998</c:v>
                </c:pt>
                <c:pt idx="24937">
                  <c:v>6.7260973218600002</c:v>
                </c:pt>
                <c:pt idx="24938">
                  <c:v>6.4298528591500004</c:v>
                </c:pt>
                <c:pt idx="24939">
                  <c:v>6.7291007501199998</c:v>
                </c:pt>
                <c:pt idx="24940">
                  <c:v>6.3297292762400001</c:v>
                </c:pt>
                <c:pt idx="24941">
                  <c:v>6.3386409626100004</c:v>
                </c:pt>
                <c:pt idx="24942">
                  <c:v>6.4764644176799999</c:v>
                </c:pt>
                <c:pt idx="24943">
                  <c:v>6.9637095104000002</c:v>
                </c:pt>
                <c:pt idx="24944">
                  <c:v>6.9035623455700001</c:v>
                </c:pt>
                <c:pt idx="24945">
                  <c:v>6.7802347042699997</c:v>
                </c:pt>
                <c:pt idx="24946">
                  <c:v>6.8140702504700004</c:v>
                </c:pt>
                <c:pt idx="24947">
                  <c:v>6.98117041236</c:v>
                </c:pt>
                <c:pt idx="24948">
                  <c:v>6.5018845671900003</c:v>
                </c:pt>
                <c:pt idx="24949">
                  <c:v>6.9094505254899996</c:v>
                </c:pt>
                <c:pt idx="24950">
                  <c:v>6.3182096224500004</c:v>
                </c:pt>
                <c:pt idx="24951">
                  <c:v>6.4300266085400004</c:v>
                </c:pt>
                <c:pt idx="24952">
                  <c:v>6.3947233530699998</c:v>
                </c:pt>
                <c:pt idx="24953">
                  <c:v>6.4200586124400001</c:v>
                </c:pt>
                <c:pt idx="24954">
                  <c:v>7.03517793395</c:v>
                </c:pt>
                <c:pt idx="24955">
                  <c:v>6.5092249144599998</c:v>
                </c:pt>
                <c:pt idx="24956">
                  <c:v>6.9666205038199998</c:v>
                </c:pt>
                <c:pt idx="24957">
                  <c:v>6.8715374270299998</c:v>
                </c:pt>
                <c:pt idx="24958">
                  <c:v>6.8533599755900001</c:v>
                </c:pt>
                <c:pt idx="24959">
                  <c:v>6.7911583754600002</c:v>
                </c:pt>
                <c:pt idx="24960">
                  <c:v>6.4322111682800003</c:v>
                </c:pt>
                <c:pt idx="24961">
                  <c:v>6.6591318282699996</c:v>
                </c:pt>
                <c:pt idx="24962">
                  <c:v>6.5994813972299999</c:v>
                </c:pt>
                <c:pt idx="24963">
                  <c:v>7.0240089818599998</c:v>
                </c:pt>
                <c:pt idx="24964">
                  <c:v>6.9505013526299999</c:v>
                </c:pt>
                <c:pt idx="24965">
                  <c:v>6.5976524599799999</c:v>
                </c:pt>
                <c:pt idx="24966">
                  <c:v>6.8377846080399998</c:v>
                </c:pt>
                <c:pt idx="24967">
                  <c:v>6.8722464041200002</c:v>
                </c:pt>
                <c:pt idx="24968">
                  <c:v>6.46803475924</c:v>
                </c:pt>
                <c:pt idx="24969">
                  <c:v>6.7609582142700004</c:v>
                </c:pt>
                <c:pt idx="24970">
                  <c:v>6.9488870355400003</c:v>
                </c:pt>
                <c:pt idx="24971">
                  <c:v>6.5045644717200002</c:v>
                </c:pt>
                <c:pt idx="24972">
                  <c:v>6.4756216681799996</c:v>
                </c:pt>
                <c:pt idx="24973">
                  <c:v>6.9503994363599997</c:v>
                </c:pt>
                <c:pt idx="24974">
                  <c:v>6.6578866950200002</c:v>
                </c:pt>
                <c:pt idx="24975">
                  <c:v>6.3653000311000003</c:v>
                </c:pt>
                <c:pt idx="24976">
                  <c:v>6.8105910181800002</c:v>
                </c:pt>
                <c:pt idx="24977">
                  <c:v>6.4180934673700003</c:v>
                </c:pt>
                <c:pt idx="24978">
                  <c:v>6.6936696615100004</c:v>
                </c:pt>
                <c:pt idx="24979">
                  <c:v>7.0111870543399997</c:v>
                </c:pt>
                <c:pt idx="24980">
                  <c:v>6.9634906839499999</c:v>
                </c:pt>
                <c:pt idx="24981">
                  <c:v>6.40433564823</c:v>
                </c:pt>
                <c:pt idx="24982">
                  <c:v>6.6870785540100002</c:v>
                </c:pt>
                <c:pt idx="24983">
                  <c:v>6.40600787251</c:v>
                </c:pt>
                <c:pt idx="24984">
                  <c:v>7.0298373267900001</c:v>
                </c:pt>
                <c:pt idx="24985">
                  <c:v>6.5600827544499998</c:v>
                </c:pt>
                <c:pt idx="24986">
                  <c:v>6.3525383238800002</c:v>
                </c:pt>
                <c:pt idx="24987">
                  <c:v>6.6328030837199998</c:v>
                </c:pt>
                <c:pt idx="24988">
                  <c:v>6.5426584925100002</c:v>
                </c:pt>
                <c:pt idx="24989">
                  <c:v>7.0230495676700002</c:v>
                </c:pt>
                <c:pt idx="24990">
                  <c:v>7.0709927353799999</c:v>
                </c:pt>
                <c:pt idx="24991">
                  <c:v>6.7755190603099997</c:v>
                </c:pt>
                <c:pt idx="24992">
                  <c:v>6.3400825600199999</c:v>
                </c:pt>
                <c:pt idx="24993">
                  <c:v>6.6721001737399996</c:v>
                </c:pt>
                <c:pt idx="24994">
                  <c:v>6.9557741647200002</c:v>
                </c:pt>
                <c:pt idx="24995">
                  <c:v>6.5264613203900002</c:v>
                </c:pt>
                <c:pt idx="24996">
                  <c:v>6.3766440267400002</c:v>
                </c:pt>
                <c:pt idx="24997">
                  <c:v>6.9911789106800004</c:v>
                </c:pt>
                <c:pt idx="24998">
                  <c:v>6.9556205784799996</c:v>
                </c:pt>
                <c:pt idx="24999">
                  <c:v>6.4726073743599999</c:v>
                </c:pt>
                <c:pt idx="25000">
                  <c:v>6.3542153475100003</c:v>
                </c:pt>
                <c:pt idx="25001">
                  <c:v>6.503173468</c:v>
                </c:pt>
                <c:pt idx="25002">
                  <c:v>6.4465733595300003</c:v>
                </c:pt>
                <c:pt idx="25003">
                  <c:v>6.4009790518900003</c:v>
                </c:pt>
                <c:pt idx="25004">
                  <c:v>7.0562943501399999</c:v>
                </c:pt>
                <c:pt idx="25005">
                  <c:v>6.43302617223</c:v>
                </c:pt>
                <c:pt idx="25006">
                  <c:v>6.4189739158999997</c:v>
                </c:pt>
                <c:pt idx="25007">
                  <c:v>6.9734777800899996</c:v>
                </c:pt>
                <c:pt idx="25008">
                  <c:v>6.5092249144599998</c:v>
                </c:pt>
                <c:pt idx="25009">
                  <c:v>6.38352308233</c:v>
                </c:pt>
                <c:pt idx="25010">
                  <c:v>7.0111870543399997</c:v>
                </c:pt>
                <c:pt idx="25011">
                  <c:v>7.0317331156499998</c:v>
                </c:pt>
                <c:pt idx="25012">
                  <c:v>6.4697836973399996</c:v>
                </c:pt>
                <c:pt idx="25013">
                  <c:v>6.6442454426199999</c:v>
                </c:pt>
                <c:pt idx="25014">
                  <c:v>6.4917307299000004</c:v>
                </c:pt>
                <c:pt idx="25015">
                  <c:v>6.5968507773800003</c:v>
                </c:pt>
                <c:pt idx="25016">
                  <c:v>6.7208292192799997</c:v>
                </c:pt>
                <c:pt idx="25017">
                  <c:v>7.0562943501399999</c:v>
                </c:pt>
                <c:pt idx="25018">
                  <c:v>6.4674111914900001</c:v>
                </c:pt>
                <c:pt idx="25019">
                  <c:v>6.8715374270299998</c:v>
                </c:pt>
                <c:pt idx="25020">
                  <c:v>6.4787881524099999</c:v>
                </c:pt>
                <c:pt idx="25021">
                  <c:v>7.0090971835599998</c:v>
                </c:pt>
                <c:pt idx="25022">
                  <c:v>6.9387841571599997</c:v>
                </c:pt>
                <c:pt idx="25023">
                  <c:v>6.4070885322000004</c:v>
                </c:pt>
                <c:pt idx="25024">
                  <c:v>6.6912266871800004</c:v>
                </c:pt>
                <c:pt idx="25025">
                  <c:v>6.9118393436899996</c:v>
                </c:pt>
                <c:pt idx="25026">
                  <c:v>6.7626136490300004</c:v>
                </c:pt>
                <c:pt idx="25027">
                  <c:v>6.6112798135300004</c:v>
                </c:pt>
                <c:pt idx="25028">
                  <c:v>6.9205741330999997</c:v>
                </c:pt>
                <c:pt idx="25029">
                  <c:v>6.4090321478299996</c:v>
                </c:pt>
                <c:pt idx="25030">
                  <c:v>6.8047620055099998</c:v>
                </c:pt>
                <c:pt idx="25031">
                  <c:v>6.8826564548100002</c:v>
                </c:pt>
                <c:pt idx="25032">
                  <c:v>6.9488870355400003</c:v>
                </c:pt>
                <c:pt idx="25033">
                  <c:v>6.3726848946299999</c:v>
                </c:pt>
                <c:pt idx="25034">
                  <c:v>6.98117257995</c:v>
                </c:pt>
                <c:pt idx="25035">
                  <c:v>6.8538071058899996</c:v>
                </c:pt>
                <c:pt idx="25036">
                  <c:v>6.9598321634999998</c:v>
                </c:pt>
                <c:pt idx="25037">
                  <c:v>6.6592192132500001</c:v>
                </c:pt>
                <c:pt idx="25038">
                  <c:v>6.5574113903300004</c:v>
                </c:pt>
                <c:pt idx="25039">
                  <c:v>6.3809990239300003</c:v>
                </c:pt>
                <c:pt idx="25040">
                  <c:v>6.3441355159599997</c:v>
                </c:pt>
                <c:pt idx="25041">
                  <c:v>6.3569534319400001</c:v>
                </c:pt>
                <c:pt idx="25042">
                  <c:v>6.7161240429899998</c:v>
                </c:pt>
                <c:pt idx="25043">
                  <c:v>6.7451366837900002</c:v>
                </c:pt>
                <c:pt idx="25044">
                  <c:v>6.9053173378999997</c:v>
                </c:pt>
                <c:pt idx="25045">
                  <c:v>6.5668738973299998</c:v>
                </c:pt>
                <c:pt idx="25046">
                  <c:v>6.7021712237499997</c:v>
                </c:pt>
                <c:pt idx="25047">
                  <c:v>6.7802347042699997</c:v>
                </c:pt>
                <c:pt idx="25048">
                  <c:v>6.9655011266400004</c:v>
                </c:pt>
                <c:pt idx="25049">
                  <c:v>6.4965566570300002</c:v>
                </c:pt>
                <c:pt idx="25050">
                  <c:v>6.5918260474699997</c:v>
                </c:pt>
                <c:pt idx="25051">
                  <c:v>6.4466954566599997</c:v>
                </c:pt>
                <c:pt idx="25052">
                  <c:v>6.3316957885400003</c:v>
                </c:pt>
                <c:pt idx="25053">
                  <c:v>6.4820350624099996</c:v>
                </c:pt>
                <c:pt idx="25054">
                  <c:v>6.3559273065099999</c:v>
                </c:pt>
                <c:pt idx="25055">
                  <c:v>6.3821176470300003</c:v>
                </c:pt>
                <c:pt idx="25056">
                  <c:v>6.7160852239200004</c:v>
                </c:pt>
                <c:pt idx="25057">
                  <c:v>7.0544557614599999</c:v>
                </c:pt>
                <c:pt idx="25058">
                  <c:v>6.3902417904000002</c:v>
                </c:pt>
                <c:pt idx="25059">
                  <c:v>6.8342960493399998</c:v>
                </c:pt>
                <c:pt idx="25060">
                  <c:v>6.3450711037899996</c:v>
                </c:pt>
                <c:pt idx="25061">
                  <c:v>6.41815651819</c:v>
                </c:pt>
                <c:pt idx="25062">
                  <c:v>6.5188425708700004</c:v>
                </c:pt>
                <c:pt idx="25063">
                  <c:v>7.0150948352200002</c:v>
                </c:pt>
                <c:pt idx="25064">
                  <c:v>6.7267527717500002</c:v>
                </c:pt>
                <c:pt idx="25065">
                  <c:v>6.52165301386</c:v>
                </c:pt>
                <c:pt idx="25066">
                  <c:v>6.8528910821200002</c:v>
                </c:pt>
                <c:pt idx="25067">
                  <c:v>6.5966421405400002</c:v>
                </c:pt>
                <c:pt idx="25068">
                  <c:v>6.78454949198</c:v>
                </c:pt>
                <c:pt idx="25069">
                  <c:v>6.5330320740700003</c:v>
                </c:pt>
                <c:pt idx="25070">
                  <c:v>6.8280735128999996</c:v>
                </c:pt>
                <c:pt idx="25071">
                  <c:v>6.6820644232399999</c:v>
                </c:pt>
                <c:pt idx="25072">
                  <c:v>6.6107965572399996</c:v>
                </c:pt>
                <c:pt idx="25073">
                  <c:v>6.4038966943900002</c:v>
                </c:pt>
                <c:pt idx="25074">
                  <c:v>6.4888566722299998</c:v>
                </c:pt>
                <c:pt idx="25075">
                  <c:v>6.3783320196200002</c:v>
                </c:pt>
                <c:pt idx="25076">
                  <c:v>6.3440930946299998</c:v>
                </c:pt>
                <c:pt idx="25077">
                  <c:v>6.8826564548100002</c:v>
                </c:pt>
                <c:pt idx="25078">
                  <c:v>6.3196114919899999</c:v>
                </c:pt>
                <c:pt idx="25079">
                  <c:v>7.0182246368700003</c:v>
                </c:pt>
                <c:pt idx="25080">
                  <c:v>6.3222358512000003</c:v>
                </c:pt>
                <c:pt idx="25081">
                  <c:v>6.5672460768800001</c:v>
                </c:pt>
                <c:pt idx="25082">
                  <c:v>6.7180046558499997</c:v>
                </c:pt>
                <c:pt idx="25083">
                  <c:v>6.7489901295400001</c:v>
                </c:pt>
                <c:pt idx="25084">
                  <c:v>6.5503720162699999</c:v>
                </c:pt>
                <c:pt idx="25085">
                  <c:v>6.8228786851000001</c:v>
                </c:pt>
                <c:pt idx="25086">
                  <c:v>6.9200918892700001</c:v>
                </c:pt>
                <c:pt idx="25087">
                  <c:v>6.84193541416</c:v>
                </c:pt>
                <c:pt idx="25088">
                  <c:v>6.33820499566</c:v>
                </c:pt>
                <c:pt idx="25089">
                  <c:v>6.4368794215599996</c:v>
                </c:pt>
                <c:pt idx="25090">
                  <c:v>6.6600930279400004</c:v>
                </c:pt>
                <c:pt idx="25091">
                  <c:v>6.6768321139899998</c:v>
                </c:pt>
                <c:pt idx="25092">
                  <c:v>6.4121390216099998</c:v>
                </c:pt>
                <c:pt idx="25093">
                  <c:v>6.4009790518900003</c:v>
                </c:pt>
                <c:pt idx="25094">
                  <c:v>6.3125864407199996</c:v>
                </c:pt>
                <c:pt idx="25095">
                  <c:v>6.46775889242</c:v>
                </c:pt>
                <c:pt idx="25096">
                  <c:v>6.7166716847699997</c:v>
                </c:pt>
                <c:pt idx="25097">
                  <c:v>6.6891098041700001</c:v>
                </c:pt>
                <c:pt idx="25098">
                  <c:v>6.8538071058899996</c:v>
                </c:pt>
                <c:pt idx="25099">
                  <c:v>6.4847525562800001</c:v>
                </c:pt>
                <c:pt idx="25100">
                  <c:v>6.4062102230700004</c:v>
                </c:pt>
                <c:pt idx="25101">
                  <c:v>6.3196114919899999</c:v>
                </c:pt>
                <c:pt idx="25102">
                  <c:v>6.7733003976799999</c:v>
                </c:pt>
                <c:pt idx="25103">
                  <c:v>6.3344224307100001</c:v>
                </c:pt>
                <c:pt idx="25104">
                  <c:v>6.5611146091799997</c:v>
                </c:pt>
                <c:pt idx="25105">
                  <c:v>6.39065245948</c:v>
                </c:pt>
                <c:pt idx="25106">
                  <c:v>6.3752722828000001</c:v>
                </c:pt>
                <c:pt idx="25107">
                  <c:v>6.4634146431800001</c:v>
                </c:pt>
                <c:pt idx="25108">
                  <c:v>6.9041238291999996</c:v>
                </c:pt>
                <c:pt idx="25109">
                  <c:v>6.9508905943699997</c:v>
                </c:pt>
                <c:pt idx="25110">
                  <c:v>6.3196114919899999</c:v>
                </c:pt>
                <c:pt idx="25111">
                  <c:v>6.7457630781200004</c:v>
                </c:pt>
                <c:pt idx="25112">
                  <c:v>7.0093205306800002</c:v>
                </c:pt>
                <c:pt idx="25113">
                  <c:v>6.3606869377699997</c:v>
                </c:pt>
                <c:pt idx="25114">
                  <c:v>7.0111870543399997</c:v>
                </c:pt>
                <c:pt idx="25115">
                  <c:v>6.4404008445200001</c:v>
                </c:pt>
                <c:pt idx="25116">
                  <c:v>6.9261526786100003</c:v>
                </c:pt>
                <c:pt idx="25117">
                  <c:v>6.6597414288300003</c:v>
                </c:pt>
                <c:pt idx="25118">
                  <c:v>6.37619516086</c:v>
                </c:pt>
                <c:pt idx="25119">
                  <c:v>6.5668580064500004</c:v>
                </c:pt>
                <c:pt idx="25120">
                  <c:v>6.7244168969600002</c:v>
                </c:pt>
                <c:pt idx="25121">
                  <c:v>6.8538071058899996</c:v>
                </c:pt>
                <c:pt idx="25122">
                  <c:v>6.6988860582400003</c:v>
                </c:pt>
                <c:pt idx="25123">
                  <c:v>6.9880918735500002</c:v>
                </c:pt>
                <c:pt idx="25124">
                  <c:v>6.3946097129700004</c:v>
                </c:pt>
                <c:pt idx="25125">
                  <c:v>7.01689422902</c:v>
                </c:pt>
                <c:pt idx="25126">
                  <c:v>6.4965566570300002</c:v>
                </c:pt>
                <c:pt idx="25127">
                  <c:v>6.3679908161899998</c:v>
                </c:pt>
                <c:pt idx="25128">
                  <c:v>6.3783320196200002</c:v>
                </c:pt>
                <c:pt idx="25129">
                  <c:v>7.0298373267900001</c:v>
                </c:pt>
                <c:pt idx="25130">
                  <c:v>6.4999688530600004</c:v>
                </c:pt>
                <c:pt idx="25131">
                  <c:v>6.4150943077599996</c:v>
                </c:pt>
                <c:pt idx="25132">
                  <c:v>6.6302918157499997</c:v>
                </c:pt>
                <c:pt idx="25133">
                  <c:v>6.6741179986099999</c:v>
                </c:pt>
                <c:pt idx="25134">
                  <c:v>6.8342960493399998</c:v>
                </c:pt>
                <c:pt idx="25135">
                  <c:v>6.3866716349799999</c:v>
                </c:pt>
                <c:pt idx="25136">
                  <c:v>6.9631918593100002</c:v>
                </c:pt>
                <c:pt idx="25137">
                  <c:v>6.6739770708400004</c:v>
                </c:pt>
                <c:pt idx="25138">
                  <c:v>6.4370526677499997</c:v>
                </c:pt>
                <c:pt idx="25139">
                  <c:v>6.4203168761800002</c:v>
                </c:pt>
                <c:pt idx="25140">
                  <c:v>6.7385923101199996</c:v>
                </c:pt>
                <c:pt idx="25141">
                  <c:v>6.3718553596399996</c:v>
                </c:pt>
                <c:pt idx="25142">
                  <c:v>6.8869777344600003</c:v>
                </c:pt>
                <c:pt idx="25143">
                  <c:v>6.6374377813100001</c:v>
                </c:pt>
                <c:pt idx="25144">
                  <c:v>6.6387097107399997</c:v>
                </c:pt>
                <c:pt idx="25145">
                  <c:v>6.6022228257100002</c:v>
                </c:pt>
                <c:pt idx="25146">
                  <c:v>6.64925294843</c:v>
                </c:pt>
                <c:pt idx="25147">
                  <c:v>6.4300266085400004</c:v>
                </c:pt>
                <c:pt idx="25148">
                  <c:v>6.5902472662999996</c:v>
                </c:pt>
                <c:pt idx="25149">
                  <c:v>6.4322111682800003</c:v>
                </c:pt>
                <c:pt idx="25150">
                  <c:v>6.3123540687800004</c:v>
                </c:pt>
                <c:pt idx="25151">
                  <c:v>6.95649403032</c:v>
                </c:pt>
                <c:pt idx="25152">
                  <c:v>6.6653947657400003</c:v>
                </c:pt>
                <c:pt idx="25153">
                  <c:v>6.81594047861</c:v>
                </c:pt>
                <c:pt idx="25154">
                  <c:v>6.52261246654</c:v>
                </c:pt>
                <c:pt idx="25155">
                  <c:v>6.6121869681199996</c:v>
                </c:pt>
                <c:pt idx="25156">
                  <c:v>6.9719947843799996</c:v>
                </c:pt>
                <c:pt idx="25157">
                  <c:v>6.4336548203900001</c:v>
                </c:pt>
                <c:pt idx="25158">
                  <c:v>7.0562943501399999</c:v>
                </c:pt>
                <c:pt idx="25159">
                  <c:v>6.9734777800899996</c:v>
                </c:pt>
                <c:pt idx="25160">
                  <c:v>6.4331276450199999</c:v>
                </c:pt>
                <c:pt idx="25161">
                  <c:v>6.6302918157499997</c:v>
                </c:pt>
                <c:pt idx="25162">
                  <c:v>6.6572548778299998</c:v>
                </c:pt>
                <c:pt idx="25163">
                  <c:v>6.7419102080100002</c:v>
                </c:pt>
                <c:pt idx="25164">
                  <c:v>6.9203028986200001</c:v>
                </c:pt>
                <c:pt idx="25165">
                  <c:v>6.3808074285399998</c:v>
                </c:pt>
                <c:pt idx="25166">
                  <c:v>6.8602169565500004</c:v>
                </c:pt>
                <c:pt idx="25167">
                  <c:v>7.03601054576</c:v>
                </c:pt>
                <c:pt idx="25168">
                  <c:v>6.6475141833500002</c:v>
                </c:pt>
                <c:pt idx="25169">
                  <c:v>6.71071745241</c:v>
                </c:pt>
                <c:pt idx="25170">
                  <c:v>7.0362009280400004</c:v>
                </c:pt>
                <c:pt idx="25171">
                  <c:v>6.5901815807800004</c:v>
                </c:pt>
                <c:pt idx="25172">
                  <c:v>6.5264613203900002</c:v>
                </c:pt>
                <c:pt idx="25173">
                  <c:v>6.5188425708700004</c:v>
                </c:pt>
                <c:pt idx="25174">
                  <c:v>6.6572548778299998</c:v>
                </c:pt>
                <c:pt idx="25175">
                  <c:v>6.7417934087000004</c:v>
                </c:pt>
                <c:pt idx="25176">
                  <c:v>7.03601054576</c:v>
                </c:pt>
                <c:pt idx="25177">
                  <c:v>6.5529809841900004</c:v>
                </c:pt>
                <c:pt idx="25178">
                  <c:v>7.0244993438999996</c:v>
                </c:pt>
                <c:pt idx="25179">
                  <c:v>7.0106950901399996</c:v>
                </c:pt>
                <c:pt idx="25180">
                  <c:v>6.9505528429499996</c:v>
                </c:pt>
                <c:pt idx="25181">
                  <c:v>6.3383025708499998</c:v>
                </c:pt>
                <c:pt idx="25182">
                  <c:v>6.7078819253999997</c:v>
                </c:pt>
                <c:pt idx="25183">
                  <c:v>6.4336548203900001</c:v>
                </c:pt>
                <c:pt idx="25184">
                  <c:v>7.0309846622099998</c:v>
                </c:pt>
                <c:pt idx="25185">
                  <c:v>6.3302104578799998</c:v>
                </c:pt>
                <c:pt idx="25186">
                  <c:v>6.5505046631099999</c:v>
                </c:pt>
                <c:pt idx="25187">
                  <c:v>7.0604877461299997</c:v>
                </c:pt>
                <c:pt idx="25188">
                  <c:v>7.0709927353799999</c:v>
                </c:pt>
                <c:pt idx="25189">
                  <c:v>6.5168990003599996</c:v>
                </c:pt>
                <c:pt idx="25190">
                  <c:v>6.33820499566</c:v>
                </c:pt>
                <c:pt idx="25191">
                  <c:v>6.8155127757500003</c:v>
                </c:pt>
                <c:pt idx="25192">
                  <c:v>6.6638925034999996</c:v>
                </c:pt>
                <c:pt idx="25193">
                  <c:v>6.6163164554199998</c:v>
                </c:pt>
                <c:pt idx="25194">
                  <c:v>6.4094653696500004</c:v>
                </c:pt>
                <c:pt idx="25195">
                  <c:v>6.8790590749399998</c:v>
                </c:pt>
                <c:pt idx="25196">
                  <c:v>6.6489997248800004</c:v>
                </c:pt>
                <c:pt idx="25197">
                  <c:v>6.3739676730000001</c:v>
                </c:pt>
                <c:pt idx="25198">
                  <c:v>6.3679908161899998</c:v>
                </c:pt>
                <c:pt idx="25199">
                  <c:v>7.0513141393799996</c:v>
                </c:pt>
                <c:pt idx="25200">
                  <c:v>6.4102435263700004</c:v>
                </c:pt>
                <c:pt idx="25201">
                  <c:v>7.0527230130599996</c:v>
                </c:pt>
                <c:pt idx="25202">
                  <c:v>6.9846038963500003</c:v>
                </c:pt>
                <c:pt idx="25203">
                  <c:v>6.7284164735200003</c:v>
                </c:pt>
                <c:pt idx="25204">
                  <c:v>6.5754174930499998</c:v>
                </c:pt>
                <c:pt idx="25205">
                  <c:v>6.7670096175500003</c:v>
                </c:pt>
                <c:pt idx="25206">
                  <c:v>6.9400802434899997</c:v>
                </c:pt>
                <c:pt idx="25207">
                  <c:v>6.7339768913500002</c:v>
                </c:pt>
                <c:pt idx="25208">
                  <c:v>6.3403241148799996</c:v>
                </c:pt>
                <c:pt idx="25209">
                  <c:v>6.8533599755900001</c:v>
                </c:pt>
                <c:pt idx="25210">
                  <c:v>6.7670096175500003</c:v>
                </c:pt>
                <c:pt idx="25211">
                  <c:v>6.9627809800599998</c:v>
                </c:pt>
                <c:pt idx="25212">
                  <c:v>6.9598699674700004</c:v>
                </c:pt>
                <c:pt idx="25213">
                  <c:v>6.40600787251</c:v>
                </c:pt>
                <c:pt idx="25214">
                  <c:v>6.6192390491099999</c:v>
                </c:pt>
                <c:pt idx="25215">
                  <c:v>6.7840952732000002</c:v>
                </c:pt>
                <c:pt idx="25216">
                  <c:v>6.3889570646399996</c:v>
                </c:pt>
                <c:pt idx="25217">
                  <c:v>6.5617386938199997</c:v>
                </c:pt>
                <c:pt idx="25218">
                  <c:v>6.6023353354900003</c:v>
                </c:pt>
                <c:pt idx="25219">
                  <c:v>7.0319638106199998</c:v>
                </c:pt>
                <c:pt idx="25220">
                  <c:v>6.6912487630399999</c:v>
                </c:pt>
                <c:pt idx="25221">
                  <c:v>6.88202773069</c:v>
                </c:pt>
                <c:pt idx="25222">
                  <c:v>6.9510365733899997</c:v>
                </c:pt>
                <c:pt idx="25223">
                  <c:v>6.9200918892700001</c:v>
                </c:pt>
                <c:pt idx="25224">
                  <c:v>6.4466954566599997</c:v>
                </c:pt>
                <c:pt idx="25225">
                  <c:v>6.4397496031600001</c:v>
                </c:pt>
                <c:pt idx="25226">
                  <c:v>7.0230495676700002</c:v>
                </c:pt>
                <c:pt idx="25227">
                  <c:v>6.9762811983399997</c:v>
                </c:pt>
                <c:pt idx="25228">
                  <c:v>6.5137891461499997</c:v>
                </c:pt>
                <c:pt idx="25229">
                  <c:v>6.9631918593100002</c:v>
                </c:pt>
                <c:pt idx="25230">
                  <c:v>6.7715614435100004</c:v>
                </c:pt>
                <c:pt idx="25231">
                  <c:v>6.5594177175099997</c:v>
                </c:pt>
                <c:pt idx="25232">
                  <c:v>6.44738454155</c:v>
                </c:pt>
                <c:pt idx="25233">
                  <c:v>6.60887582366</c:v>
                </c:pt>
                <c:pt idx="25234">
                  <c:v>6.9743052397999996</c:v>
                </c:pt>
                <c:pt idx="25235">
                  <c:v>6.4833875241800003</c:v>
                </c:pt>
                <c:pt idx="25236">
                  <c:v>6.8145007703399996</c:v>
                </c:pt>
                <c:pt idx="25237">
                  <c:v>6.5434113258800002</c:v>
                </c:pt>
                <c:pt idx="25238">
                  <c:v>7.0230495676700002</c:v>
                </c:pt>
                <c:pt idx="25239">
                  <c:v>6.9525884612500004</c:v>
                </c:pt>
                <c:pt idx="25240">
                  <c:v>6.7293573125900004</c:v>
                </c:pt>
                <c:pt idx="25241">
                  <c:v>7.0243538808599997</c:v>
                </c:pt>
                <c:pt idx="25242">
                  <c:v>6.3606869377699997</c:v>
                </c:pt>
                <c:pt idx="25243">
                  <c:v>6.31219243479</c:v>
                </c:pt>
                <c:pt idx="25244">
                  <c:v>7.03601054576</c:v>
                </c:pt>
                <c:pt idx="25245">
                  <c:v>7.0209534277500003</c:v>
                </c:pt>
                <c:pt idx="25246">
                  <c:v>7.0715773290300001</c:v>
                </c:pt>
                <c:pt idx="25247">
                  <c:v>6.4179591723099998</c:v>
                </c:pt>
                <c:pt idx="25248">
                  <c:v>6.3821176470300003</c:v>
                </c:pt>
                <c:pt idx="25249">
                  <c:v>6.4222032068399999</c:v>
                </c:pt>
                <c:pt idx="25250">
                  <c:v>6.4137675912600001</c:v>
                </c:pt>
                <c:pt idx="25251">
                  <c:v>6.8790796164700003</c:v>
                </c:pt>
                <c:pt idx="25252">
                  <c:v>6.3555198283900003</c:v>
                </c:pt>
                <c:pt idx="25253">
                  <c:v>7.0230495676700002</c:v>
                </c:pt>
                <c:pt idx="25254">
                  <c:v>6.3944908216599998</c:v>
                </c:pt>
                <c:pt idx="25255">
                  <c:v>6.6944712793200001</c:v>
                </c:pt>
                <c:pt idx="25256">
                  <c:v>6.6890510896800004</c:v>
                </c:pt>
                <c:pt idx="25257">
                  <c:v>6.46803475924</c:v>
                </c:pt>
                <c:pt idx="25258">
                  <c:v>7.00747806608</c:v>
                </c:pt>
                <c:pt idx="25259">
                  <c:v>6.4987695819100004</c:v>
                </c:pt>
                <c:pt idx="25260">
                  <c:v>6.8861491411099998</c:v>
                </c:pt>
                <c:pt idx="25261">
                  <c:v>6.5421608466299999</c:v>
                </c:pt>
                <c:pt idx="25262">
                  <c:v>6.9896272567900004</c:v>
                </c:pt>
                <c:pt idx="25263">
                  <c:v>6.3860577688799998</c:v>
                </c:pt>
                <c:pt idx="25264">
                  <c:v>6.5772839833400001</c:v>
                </c:pt>
                <c:pt idx="25265">
                  <c:v>6.4090321478299996</c:v>
                </c:pt>
                <c:pt idx="25266">
                  <c:v>6.8457984710600002</c:v>
                </c:pt>
                <c:pt idx="25267">
                  <c:v>6.4303457665300003</c:v>
                </c:pt>
                <c:pt idx="25268">
                  <c:v>6.3383025708499998</c:v>
                </c:pt>
                <c:pt idx="25269">
                  <c:v>7.0244993438999996</c:v>
                </c:pt>
                <c:pt idx="25270">
                  <c:v>6.9224477342100004</c:v>
                </c:pt>
                <c:pt idx="25271">
                  <c:v>6.9621258700900004</c:v>
                </c:pt>
                <c:pt idx="25272">
                  <c:v>6.6409325000699999</c:v>
                </c:pt>
                <c:pt idx="25273">
                  <c:v>6.5119803384199999</c:v>
                </c:pt>
                <c:pt idx="25274">
                  <c:v>6.9746597564800004</c:v>
                </c:pt>
                <c:pt idx="25275">
                  <c:v>6.6275252578000003</c:v>
                </c:pt>
                <c:pt idx="25276">
                  <c:v>6.4869161454900004</c:v>
                </c:pt>
                <c:pt idx="25277">
                  <c:v>6.50267993812</c:v>
                </c:pt>
                <c:pt idx="25278">
                  <c:v>6.6780735665900002</c:v>
                </c:pt>
                <c:pt idx="25279">
                  <c:v>6.9930310245599996</c:v>
                </c:pt>
                <c:pt idx="25280">
                  <c:v>6.6858622603400004</c:v>
                </c:pt>
                <c:pt idx="25281">
                  <c:v>6.8257735336699996</c:v>
                </c:pt>
                <c:pt idx="25282">
                  <c:v>6.5612983058600003</c:v>
                </c:pt>
                <c:pt idx="25283">
                  <c:v>6.43644620307</c:v>
                </c:pt>
                <c:pt idx="25284">
                  <c:v>6.4681497284300002</c:v>
                </c:pt>
                <c:pt idx="25285">
                  <c:v>6.9996173965599997</c:v>
                </c:pt>
                <c:pt idx="25286">
                  <c:v>6.7580004643600002</c:v>
                </c:pt>
                <c:pt idx="25287">
                  <c:v>6.41968766858</c:v>
                </c:pt>
                <c:pt idx="25288">
                  <c:v>6.7469437425900001</c:v>
                </c:pt>
                <c:pt idx="25289">
                  <c:v>6.6890510896800004</c:v>
                </c:pt>
                <c:pt idx="25290">
                  <c:v>6.4312175913700003</c:v>
                </c:pt>
                <c:pt idx="25291">
                  <c:v>6.5467979217899996</c:v>
                </c:pt>
                <c:pt idx="25292">
                  <c:v>6.51417183528</c:v>
                </c:pt>
                <c:pt idx="25293">
                  <c:v>6.67780531911</c:v>
                </c:pt>
                <c:pt idx="25294">
                  <c:v>6.9631918593100002</c:v>
                </c:pt>
                <c:pt idx="25295">
                  <c:v>6.7275133270599996</c:v>
                </c:pt>
                <c:pt idx="25296">
                  <c:v>6.7814826831800001</c:v>
                </c:pt>
                <c:pt idx="25297">
                  <c:v>6.7796600442999999</c:v>
                </c:pt>
                <c:pt idx="25298">
                  <c:v>7.0741852651799997</c:v>
                </c:pt>
                <c:pt idx="25299">
                  <c:v>6.3991829812100001</c:v>
                </c:pt>
                <c:pt idx="25300">
                  <c:v>6.4987695819100004</c:v>
                </c:pt>
                <c:pt idx="25301">
                  <c:v>6.3614410643600001</c:v>
                </c:pt>
                <c:pt idx="25302">
                  <c:v>6.8254396216400002</c:v>
                </c:pt>
                <c:pt idx="25303">
                  <c:v>6.9612805915799996</c:v>
                </c:pt>
                <c:pt idx="25304">
                  <c:v>6.4466954566599997</c:v>
                </c:pt>
                <c:pt idx="25305">
                  <c:v>6.5611146091799997</c:v>
                </c:pt>
                <c:pt idx="25306">
                  <c:v>7.0082381640899998</c:v>
                </c:pt>
                <c:pt idx="25307">
                  <c:v>6.7167254915200001</c:v>
                </c:pt>
                <c:pt idx="25308">
                  <c:v>6.5833197942200004</c:v>
                </c:pt>
                <c:pt idx="25309">
                  <c:v>7.0082381640899998</c:v>
                </c:pt>
                <c:pt idx="25310">
                  <c:v>6.9602355876899997</c:v>
                </c:pt>
                <c:pt idx="25311">
                  <c:v>6.8737688834000004</c:v>
                </c:pt>
                <c:pt idx="25312">
                  <c:v>6.3886089074600001</c:v>
                </c:pt>
                <c:pt idx="25313">
                  <c:v>6.5366031267000002</c:v>
                </c:pt>
                <c:pt idx="25314">
                  <c:v>6.48519956138</c:v>
                </c:pt>
                <c:pt idx="25315">
                  <c:v>6.4179591723099998</c:v>
                </c:pt>
                <c:pt idx="25316">
                  <c:v>7.0570392660000003</c:v>
                </c:pt>
                <c:pt idx="25317">
                  <c:v>6.6513718447999999</c:v>
                </c:pt>
                <c:pt idx="25318">
                  <c:v>6.9996173965599997</c:v>
                </c:pt>
                <c:pt idx="25319">
                  <c:v>6.8611556145400003</c:v>
                </c:pt>
                <c:pt idx="25320">
                  <c:v>6.6409325000699999</c:v>
                </c:pt>
                <c:pt idx="25321">
                  <c:v>7.0548512998900001</c:v>
                </c:pt>
                <c:pt idx="25322">
                  <c:v>7.05663755483</c:v>
                </c:pt>
                <c:pt idx="25323">
                  <c:v>6.6945688954699998</c:v>
                </c:pt>
                <c:pt idx="25324">
                  <c:v>6.94400295255</c:v>
                </c:pt>
                <c:pt idx="25325">
                  <c:v>6.3749522265499996</c:v>
                </c:pt>
                <c:pt idx="25326">
                  <c:v>6.7819729777899997</c:v>
                </c:pt>
                <c:pt idx="25327">
                  <c:v>6.6467016331400002</c:v>
                </c:pt>
                <c:pt idx="25328">
                  <c:v>6.9778594482900003</c:v>
                </c:pt>
                <c:pt idx="25329">
                  <c:v>6.7707680733000002</c:v>
                </c:pt>
                <c:pt idx="25330">
                  <c:v>6.3656183975299996</c:v>
                </c:pt>
                <c:pt idx="25331">
                  <c:v>6.9762811983399997</c:v>
                </c:pt>
                <c:pt idx="25332">
                  <c:v>6.9684722185899997</c:v>
                </c:pt>
                <c:pt idx="25333">
                  <c:v>6.6624139924000003</c:v>
                </c:pt>
                <c:pt idx="25334">
                  <c:v>6.5386992807300004</c:v>
                </c:pt>
                <c:pt idx="25335">
                  <c:v>6.4150943077599996</c:v>
                </c:pt>
                <c:pt idx="25336">
                  <c:v>6.5624735810299999</c:v>
                </c:pt>
                <c:pt idx="25337">
                  <c:v>6.6780735665900002</c:v>
                </c:pt>
                <c:pt idx="25338">
                  <c:v>6.9080803849499999</c:v>
                </c:pt>
                <c:pt idx="25339">
                  <c:v>6.9819959613</c:v>
                </c:pt>
                <c:pt idx="25340">
                  <c:v>7.0663722869400001</c:v>
                </c:pt>
                <c:pt idx="25341">
                  <c:v>6.9535114713199997</c:v>
                </c:pt>
                <c:pt idx="25342">
                  <c:v>6.3182096224500004</c:v>
                </c:pt>
                <c:pt idx="25343">
                  <c:v>6.4619208843099996</c:v>
                </c:pt>
                <c:pt idx="25344">
                  <c:v>6.3585368462299998</c:v>
                </c:pt>
                <c:pt idx="25345">
                  <c:v>6.6484068880000002</c:v>
                </c:pt>
                <c:pt idx="25346">
                  <c:v>6.6858622603400004</c:v>
                </c:pt>
                <c:pt idx="25347">
                  <c:v>6.9151105709099996</c:v>
                </c:pt>
                <c:pt idx="25348">
                  <c:v>6.52165301386</c:v>
                </c:pt>
                <c:pt idx="25349">
                  <c:v>6.39065245948</c:v>
                </c:pt>
                <c:pt idx="25350">
                  <c:v>6.9938350093399997</c:v>
                </c:pt>
                <c:pt idx="25351">
                  <c:v>6.4052074830399999</c:v>
                </c:pt>
                <c:pt idx="25352">
                  <c:v>6.5382574986700002</c:v>
                </c:pt>
                <c:pt idx="25353">
                  <c:v>6.7669065192</c:v>
                </c:pt>
                <c:pt idx="25354">
                  <c:v>6.9818409736599998</c:v>
                </c:pt>
                <c:pt idx="25355">
                  <c:v>6.9557741647200002</c:v>
                </c:pt>
                <c:pt idx="25356">
                  <c:v>6.3569534319400001</c:v>
                </c:pt>
                <c:pt idx="25357">
                  <c:v>6.7813347905999999</c:v>
                </c:pt>
                <c:pt idx="25358">
                  <c:v>6.5668580064500004</c:v>
                </c:pt>
                <c:pt idx="25359">
                  <c:v>7.0245770109299999</c:v>
                </c:pt>
                <c:pt idx="25360">
                  <c:v>7.0209534277500003</c:v>
                </c:pt>
                <c:pt idx="25361">
                  <c:v>6.4180934673700003</c:v>
                </c:pt>
                <c:pt idx="25362">
                  <c:v>6.5600827544499998</c:v>
                </c:pt>
                <c:pt idx="25363">
                  <c:v>6.60887582366</c:v>
                </c:pt>
                <c:pt idx="25364">
                  <c:v>6.8801397386899996</c:v>
                </c:pt>
                <c:pt idx="25365">
                  <c:v>6.3944908216599998</c:v>
                </c:pt>
                <c:pt idx="25366">
                  <c:v>6.8189570694399997</c:v>
                </c:pt>
                <c:pt idx="25367">
                  <c:v>6.9576687892700004</c:v>
                </c:pt>
                <c:pt idx="25368">
                  <c:v>6.95080167307</c:v>
                </c:pt>
                <c:pt idx="25369">
                  <c:v>6.8843779362999999</c:v>
                </c:pt>
                <c:pt idx="25370">
                  <c:v>6.7964022280499998</c:v>
                </c:pt>
                <c:pt idx="25371">
                  <c:v>6.8602169565500004</c:v>
                </c:pt>
                <c:pt idx="25372">
                  <c:v>7.0702248516599999</c:v>
                </c:pt>
                <c:pt idx="25373">
                  <c:v>6.4336548203900001</c:v>
                </c:pt>
                <c:pt idx="25374">
                  <c:v>6.37428152726</c:v>
                </c:pt>
                <c:pt idx="25375">
                  <c:v>6.6121869681199996</c:v>
                </c:pt>
                <c:pt idx="25376">
                  <c:v>6.4888566722299998</c:v>
                </c:pt>
                <c:pt idx="25377">
                  <c:v>6.4350498250600001</c:v>
                </c:pt>
                <c:pt idx="25378">
                  <c:v>6.3606869377699997</c:v>
                </c:pt>
                <c:pt idx="25379">
                  <c:v>6.4677059159899999</c:v>
                </c:pt>
                <c:pt idx="25380">
                  <c:v>7.0464553298399997</c:v>
                </c:pt>
                <c:pt idx="25381">
                  <c:v>6.4180934673700003</c:v>
                </c:pt>
                <c:pt idx="25382">
                  <c:v>6.8779174279199999</c:v>
                </c:pt>
                <c:pt idx="25383">
                  <c:v>6.5994813972299999</c:v>
                </c:pt>
                <c:pt idx="25384">
                  <c:v>6.5459741894799999</c:v>
                </c:pt>
                <c:pt idx="25385">
                  <c:v>6.9734777800899996</c:v>
                </c:pt>
                <c:pt idx="25386">
                  <c:v>6.38352308233</c:v>
                </c:pt>
                <c:pt idx="25387">
                  <c:v>6.6999905988300004</c:v>
                </c:pt>
                <c:pt idx="25388">
                  <c:v>6.5679044715400003</c:v>
                </c:pt>
                <c:pt idx="25389">
                  <c:v>6.4102435263700004</c:v>
                </c:pt>
                <c:pt idx="25390">
                  <c:v>6.95237329358</c:v>
                </c:pt>
                <c:pt idx="25391">
                  <c:v>6.9705777516499996</c:v>
                </c:pt>
                <c:pt idx="25392">
                  <c:v>6.3317123778399997</c:v>
                </c:pt>
                <c:pt idx="25393">
                  <c:v>6.6735944491300003</c:v>
                </c:pt>
                <c:pt idx="25394">
                  <c:v>6.9053173378999997</c:v>
                </c:pt>
                <c:pt idx="25395">
                  <c:v>6.3440930946299998</c:v>
                </c:pt>
                <c:pt idx="25396">
                  <c:v>6.6599366450000002</c:v>
                </c:pt>
                <c:pt idx="25397">
                  <c:v>6.4999688530600004</c:v>
                </c:pt>
                <c:pt idx="25398">
                  <c:v>6.4999136821399999</c:v>
                </c:pt>
                <c:pt idx="25399">
                  <c:v>6.5941903415100001</c:v>
                </c:pt>
                <c:pt idx="25400">
                  <c:v>7.0428721337000004</c:v>
                </c:pt>
                <c:pt idx="25401">
                  <c:v>6.9497228605899997</c:v>
                </c:pt>
                <c:pt idx="25402">
                  <c:v>6.3889570646399996</c:v>
                </c:pt>
                <c:pt idx="25403">
                  <c:v>6.8790796164700003</c:v>
                </c:pt>
                <c:pt idx="25404">
                  <c:v>6.6538048165400001</c:v>
                </c:pt>
                <c:pt idx="25405">
                  <c:v>6.7464301133299998</c:v>
                </c:pt>
                <c:pt idx="25406">
                  <c:v>6.4321948232299997</c:v>
                </c:pt>
                <c:pt idx="25407">
                  <c:v>6.8457984710600002</c:v>
                </c:pt>
                <c:pt idx="25408">
                  <c:v>6.8533599755900001</c:v>
                </c:pt>
                <c:pt idx="25409">
                  <c:v>6.3689049065300001</c:v>
                </c:pt>
                <c:pt idx="25410">
                  <c:v>6.3461199495900003</c:v>
                </c:pt>
                <c:pt idx="25411">
                  <c:v>6.47823141769</c:v>
                </c:pt>
                <c:pt idx="25412">
                  <c:v>7.0715773290300001</c:v>
                </c:pt>
                <c:pt idx="25413">
                  <c:v>6.32272026393</c:v>
                </c:pt>
                <c:pt idx="25414">
                  <c:v>6.5550965489099999</c:v>
                </c:pt>
                <c:pt idx="25415">
                  <c:v>6.8457984710600002</c:v>
                </c:pt>
                <c:pt idx="25416">
                  <c:v>6.9486016093099998</c:v>
                </c:pt>
                <c:pt idx="25417">
                  <c:v>6.37619516086</c:v>
                </c:pt>
                <c:pt idx="25418">
                  <c:v>7.06210862975</c:v>
                </c:pt>
                <c:pt idx="25419">
                  <c:v>6.5624176696100003</c:v>
                </c:pt>
                <c:pt idx="25420">
                  <c:v>6.3525383238800002</c:v>
                </c:pt>
                <c:pt idx="25421">
                  <c:v>6.5244290211599996</c:v>
                </c:pt>
                <c:pt idx="25422">
                  <c:v>6.3790382749500001</c:v>
                </c:pt>
                <c:pt idx="25423">
                  <c:v>6.5503720162699999</c:v>
                </c:pt>
                <c:pt idx="25424">
                  <c:v>6.5749737967000002</c:v>
                </c:pt>
                <c:pt idx="25425">
                  <c:v>6.7068186088099999</c:v>
                </c:pt>
                <c:pt idx="25426">
                  <c:v>6.9498983140100004</c:v>
                </c:pt>
                <c:pt idx="25427">
                  <c:v>6.5923278904</c:v>
                </c:pt>
                <c:pt idx="25428">
                  <c:v>6.4466954566599997</c:v>
                </c:pt>
                <c:pt idx="25429">
                  <c:v>6.7609582142700004</c:v>
                </c:pt>
                <c:pt idx="25430">
                  <c:v>6.7260973218600002</c:v>
                </c:pt>
                <c:pt idx="25431">
                  <c:v>6.7814826831800001</c:v>
                </c:pt>
                <c:pt idx="25432">
                  <c:v>6.3533147633500002</c:v>
                </c:pt>
                <c:pt idx="25433">
                  <c:v>6.6101895401400004</c:v>
                </c:pt>
                <c:pt idx="25434">
                  <c:v>6.8722464041200002</c:v>
                </c:pt>
                <c:pt idx="25435">
                  <c:v>6.6820644232399999</c:v>
                </c:pt>
                <c:pt idx="25436">
                  <c:v>6.6771361712399999</c:v>
                </c:pt>
                <c:pt idx="25437">
                  <c:v>7.0449552578099999</c:v>
                </c:pt>
                <c:pt idx="25438">
                  <c:v>6.6837928490199996</c:v>
                </c:pt>
                <c:pt idx="25439">
                  <c:v>6.3250392823599997</c:v>
                </c:pt>
                <c:pt idx="25440">
                  <c:v>6.5052090030700001</c:v>
                </c:pt>
                <c:pt idx="25441">
                  <c:v>6.9265946489500001</c:v>
                </c:pt>
                <c:pt idx="25442">
                  <c:v>6.5624735810299999</c:v>
                </c:pt>
                <c:pt idx="25443">
                  <c:v>7.0464553298399997</c:v>
                </c:pt>
                <c:pt idx="25444">
                  <c:v>6.4121390216099998</c:v>
                </c:pt>
                <c:pt idx="25445">
                  <c:v>6.5828091283800001</c:v>
                </c:pt>
                <c:pt idx="25446">
                  <c:v>6.6891098041700001</c:v>
                </c:pt>
                <c:pt idx="25447">
                  <c:v>6.7291007501199998</c:v>
                </c:pt>
                <c:pt idx="25448">
                  <c:v>6.7187784986399999</c:v>
                </c:pt>
                <c:pt idx="25449">
                  <c:v>6.4726073743599999</c:v>
                </c:pt>
                <c:pt idx="25450">
                  <c:v>6.4298528591500004</c:v>
                </c:pt>
                <c:pt idx="25451">
                  <c:v>6.6936696615100004</c:v>
                </c:pt>
                <c:pt idx="25452">
                  <c:v>6.6424029229199997</c:v>
                </c:pt>
                <c:pt idx="25453">
                  <c:v>6.6768321139899998</c:v>
                </c:pt>
                <c:pt idx="25454">
                  <c:v>6.5459741894799999</c:v>
                </c:pt>
                <c:pt idx="25455">
                  <c:v>6.7657810440299997</c:v>
                </c:pt>
                <c:pt idx="25456">
                  <c:v>6.91964186481</c:v>
                </c:pt>
                <c:pt idx="25457">
                  <c:v>6.3154483918400004</c:v>
                </c:pt>
                <c:pt idx="25458">
                  <c:v>6.9488870355400003</c:v>
                </c:pt>
                <c:pt idx="25459">
                  <c:v>6.7271878972500003</c:v>
                </c:pt>
                <c:pt idx="25460">
                  <c:v>6.7235692141700003</c:v>
                </c:pt>
                <c:pt idx="25461">
                  <c:v>6.4168919024799997</c:v>
                </c:pt>
                <c:pt idx="25462">
                  <c:v>7.0199509085400003</c:v>
                </c:pt>
                <c:pt idx="25463">
                  <c:v>6.3791824376699999</c:v>
                </c:pt>
                <c:pt idx="25464">
                  <c:v>6.3450711037899996</c:v>
                </c:pt>
                <c:pt idx="25465">
                  <c:v>6.8843779362999999</c:v>
                </c:pt>
                <c:pt idx="25466">
                  <c:v>6.6600930279400004</c:v>
                </c:pt>
                <c:pt idx="25467">
                  <c:v>6.74941255373</c:v>
                </c:pt>
                <c:pt idx="25468">
                  <c:v>6.9255001366700002</c:v>
                </c:pt>
                <c:pt idx="25469">
                  <c:v>6.98117257995</c:v>
                </c:pt>
                <c:pt idx="25470">
                  <c:v>6.9429846484800004</c:v>
                </c:pt>
                <c:pt idx="25471">
                  <c:v>6.7160852239200004</c:v>
                </c:pt>
                <c:pt idx="25472">
                  <c:v>6.71496876433</c:v>
                </c:pt>
                <c:pt idx="25473">
                  <c:v>6.6600930279400004</c:v>
                </c:pt>
                <c:pt idx="25474">
                  <c:v>6.5772839833400001</c:v>
                </c:pt>
                <c:pt idx="25475">
                  <c:v>6.4465733595300003</c:v>
                </c:pt>
                <c:pt idx="25476">
                  <c:v>6.3348784449300002</c:v>
                </c:pt>
                <c:pt idx="25477">
                  <c:v>6.7847086929699998</c:v>
                </c:pt>
                <c:pt idx="25478">
                  <c:v>6.4255341021100003</c:v>
                </c:pt>
                <c:pt idx="25479">
                  <c:v>6.7239146324499997</c:v>
                </c:pt>
                <c:pt idx="25480">
                  <c:v>6.9131394360699998</c:v>
                </c:pt>
                <c:pt idx="25481">
                  <c:v>6.4105920669599996</c:v>
                </c:pt>
                <c:pt idx="25482">
                  <c:v>6.3585368462299998</c:v>
                </c:pt>
                <c:pt idx="25483">
                  <c:v>6.7180046558499997</c:v>
                </c:pt>
                <c:pt idx="25484">
                  <c:v>6.3479270557499996</c:v>
                </c:pt>
                <c:pt idx="25485">
                  <c:v>6.9277295057800004</c:v>
                </c:pt>
                <c:pt idx="25486">
                  <c:v>6.4999136821399999</c:v>
                </c:pt>
                <c:pt idx="25487">
                  <c:v>6.6107965572399996</c:v>
                </c:pt>
                <c:pt idx="25488">
                  <c:v>6.9396924689899997</c:v>
                </c:pt>
                <c:pt idx="25489">
                  <c:v>6.7094948441</c:v>
                </c:pt>
                <c:pt idx="25490">
                  <c:v>6.6640079953500004</c:v>
                </c:pt>
                <c:pt idx="25491">
                  <c:v>6.33958957797</c:v>
                </c:pt>
                <c:pt idx="25492">
                  <c:v>7.0449552578099999</c:v>
                </c:pt>
                <c:pt idx="25493">
                  <c:v>6.8533599755900001</c:v>
                </c:pt>
                <c:pt idx="25494">
                  <c:v>6.8447505093299998</c:v>
                </c:pt>
                <c:pt idx="25495">
                  <c:v>6.6777009776099998</c:v>
                </c:pt>
                <c:pt idx="25496">
                  <c:v>6.3348784449300002</c:v>
                </c:pt>
                <c:pt idx="25497">
                  <c:v>6.4485916994899997</c:v>
                </c:pt>
                <c:pt idx="25498">
                  <c:v>6.3406569099199999</c:v>
                </c:pt>
                <c:pt idx="25499">
                  <c:v>6.4016329492399997</c:v>
                </c:pt>
                <c:pt idx="25500">
                  <c:v>6.5438039508100001</c:v>
                </c:pt>
                <c:pt idx="25501">
                  <c:v>6.4203168761800002</c:v>
                </c:pt>
                <c:pt idx="25502">
                  <c:v>6.7868433772600003</c:v>
                </c:pt>
                <c:pt idx="25503">
                  <c:v>6.7260973218600002</c:v>
                </c:pt>
                <c:pt idx="25504">
                  <c:v>6.3542153475100003</c:v>
                </c:pt>
                <c:pt idx="25505">
                  <c:v>6.6845283552300003</c:v>
                </c:pt>
                <c:pt idx="25506">
                  <c:v>7.0090971835599998</c:v>
                </c:pt>
                <c:pt idx="25507">
                  <c:v>6.8272819329000001</c:v>
                </c:pt>
                <c:pt idx="25508">
                  <c:v>7.0604018077399999</c:v>
                </c:pt>
                <c:pt idx="25509">
                  <c:v>6.5982177803899997</c:v>
                </c:pt>
                <c:pt idx="25510">
                  <c:v>6.9753242598099998</c:v>
                </c:pt>
                <c:pt idx="25511">
                  <c:v>6.7275133270599996</c:v>
                </c:pt>
                <c:pt idx="25512">
                  <c:v>6.7160852239200004</c:v>
                </c:pt>
                <c:pt idx="25513">
                  <c:v>6.8171068876999996</c:v>
                </c:pt>
                <c:pt idx="25514">
                  <c:v>6.4006103159499999</c:v>
                </c:pt>
                <c:pt idx="25515">
                  <c:v>6.3262575020599998</c:v>
                </c:pt>
                <c:pt idx="25516">
                  <c:v>6.9719947843799996</c:v>
                </c:pt>
                <c:pt idx="25517">
                  <c:v>6.8901742716600003</c:v>
                </c:pt>
                <c:pt idx="25518">
                  <c:v>6.9131394360699998</c:v>
                </c:pt>
                <c:pt idx="25519">
                  <c:v>6.3834166039099998</c:v>
                </c:pt>
                <c:pt idx="25520">
                  <c:v>6.5339803339399998</c:v>
                </c:pt>
                <c:pt idx="25521">
                  <c:v>6.9778594482900003</c:v>
                </c:pt>
                <c:pt idx="25522">
                  <c:v>6.8512337718399996</c:v>
                </c:pt>
                <c:pt idx="25523">
                  <c:v>6.7166716847699997</c:v>
                </c:pt>
                <c:pt idx="25524">
                  <c:v>6.7438840982199997</c:v>
                </c:pt>
                <c:pt idx="25525">
                  <c:v>6.8790796164700003</c:v>
                </c:pt>
                <c:pt idx="25526">
                  <c:v>6.41968766858</c:v>
                </c:pt>
                <c:pt idx="25527">
                  <c:v>6.3196114919899999</c:v>
                </c:pt>
                <c:pt idx="25528">
                  <c:v>6.5290406183799998</c:v>
                </c:pt>
                <c:pt idx="25529">
                  <c:v>6.8083496855899996</c:v>
                </c:pt>
                <c:pt idx="25530">
                  <c:v>6.6356338354500002</c:v>
                </c:pt>
                <c:pt idx="25531">
                  <c:v>6.4602387417699996</c:v>
                </c:pt>
                <c:pt idx="25532">
                  <c:v>6.3656183975299996</c:v>
                </c:pt>
                <c:pt idx="25533">
                  <c:v>6.3360673198499997</c:v>
                </c:pt>
                <c:pt idx="25534">
                  <c:v>6.3144489904299999</c:v>
                </c:pt>
                <c:pt idx="25535">
                  <c:v>6.7339768913500002</c:v>
                </c:pt>
                <c:pt idx="25536">
                  <c:v>6.5833197942200004</c:v>
                </c:pt>
                <c:pt idx="25537">
                  <c:v>6.7755190603099997</c:v>
                </c:pt>
                <c:pt idx="25538">
                  <c:v>6.3525383238800002</c:v>
                </c:pt>
                <c:pt idx="25539">
                  <c:v>6.7129143998999998</c:v>
                </c:pt>
                <c:pt idx="25540">
                  <c:v>6.7997884116499998</c:v>
                </c:pt>
                <c:pt idx="25541">
                  <c:v>6.8440254061600001</c:v>
                </c:pt>
                <c:pt idx="25542">
                  <c:v>6.5465867066000003</c:v>
                </c:pt>
                <c:pt idx="25543">
                  <c:v>6.5772839833400001</c:v>
                </c:pt>
                <c:pt idx="25544">
                  <c:v>6.9488870355400003</c:v>
                </c:pt>
                <c:pt idx="25545">
                  <c:v>6.4017506723900004</c:v>
                </c:pt>
                <c:pt idx="25546">
                  <c:v>6.5366031267000002</c:v>
                </c:pt>
                <c:pt idx="25547">
                  <c:v>6.4987695819100004</c:v>
                </c:pt>
                <c:pt idx="25548">
                  <c:v>6.8944878870400004</c:v>
                </c:pt>
                <c:pt idx="25549">
                  <c:v>7.05663755483</c:v>
                </c:pt>
                <c:pt idx="25550">
                  <c:v>6.3877831200399999</c:v>
                </c:pt>
                <c:pt idx="25551">
                  <c:v>6.3406569099199999</c:v>
                </c:pt>
                <c:pt idx="25552">
                  <c:v>6.3262575020599998</c:v>
                </c:pt>
                <c:pt idx="25553">
                  <c:v>6.7733480884899997</c:v>
                </c:pt>
                <c:pt idx="25554">
                  <c:v>6.7284164735200003</c:v>
                </c:pt>
                <c:pt idx="25555">
                  <c:v>6.5755788078400004</c:v>
                </c:pt>
                <c:pt idx="25556">
                  <c:v>6.6505908276100003</c:v>
                </c:pt>
                <c:pt idx="25557">
                  <c:v>7.0137990993699999</c:v>
                </c:pt>
                <c:pt idx="25558">
                  <c:v>7.0199509085400003</c:v>
                </c:pt>
                <c:pt idx="25559">
                  <c:v>6.9440776244000002</c:v>
                </c:pt>
                <c:pt idx="25560">
                  <c:v>6.4789646462199997</c:v>
                </c:pt>
                <c:pt idx="25561">
                  <c:v>6.7267527717500002</c:v>
                </c:pt>
                <c:pt idx="25562">
                  <c:v>6.5918260474699997</c:v>
                </c:pt>
                <c:pt idx="25563">
                  <c:v>6.7012734587300002</c:v>
                </c:pt>
                <c:pt idx="25564">
                  <c:v>6.93816744011</c:v>
                </c:pt>
                <c:pt idx="25565">
                  <c:v>6.5038178753500002</c:v>
                </c:pt>
                <c:pt idx="25566">
                  <c:v>6.9508905943699997</c:v>
                </c:pt>
                <c:pt idx="25567">
                  <c:v>6.4312175913700003</c:v>
                </c:pt>
                <c:pt idx="25568">
                  <c:v>6.6475141833500002</c:v>
                </c:pt>
                <c:pt idx="25569">
                  <c:v>6.9598321634999998</c:v>
                </c:pt>
                <c:pt idx="25570">
                  <c:v>6.3441355159599997</c:v>
                </c:pt>
                <c:pt idx="25571">
                  <c:v>6.9731462990799997</c:v>
                </c:pt>
                <c:pt idx="25572">
                  <c:v>6.9931931132000003</c:v>
                </c:pt>
                <c:pt idx="25573">
                  <c:v>6.43302617223</c:v>
                </c:pt>
                <c:pt idx="25574">
                  <c:v>6.5724902940899996</c:v>
                </c:pt>
                <c:pt idx="25575">
                  <c:v>6.5183329393799996</c:v>
                </c:pt>
                <c:pt idx="25576">
                  <c:v>6.9940232935099997</c:v>
                </c:pt>
                <c:pt idx="25577">
                  <c:v>6.5438039508100001</c:v>
                </c:pt>
                <c:pt idx="25578">
                  <c:v>6.9400802434899997</c:v>
                </c:pt>
                <c:pt idx="25579">
                  <c:v>6.9448239376499998</c:v>
                </c:pt>
                <c:pt idx="25580">
                  <c:v>6.8376950323400001</c:v>
                </c:pt>
                <c:pt idx="25581">
                  <c:v>6.4634146431800001</c:v>
                </c:pt>
                <c:pt idx="25582">
                  <c:v>6.4298528591500004</c:v>
                </c:pt>
                <c:pt idx="25583">
                  <c:v>6.3176790365500004</c:v>
                </c:pt>
                <c:pt idx="25584">
                  <c:v>6.4851266535000001</c:v>
                </c:pt>
                <c:pt idx="25585">
                  <c:v>6.8447505093299998</c:v>
                </c:pt>
                <c:pt idx="25586">
                  <c:v>7.03601054576</c:v>
                </c:pt>
                <c:pt idx="25587">
                  <c:v>6.9755725464899996</c:v>
                </c:pt>
                <c:pt idx="25588">
                  <c:v>6.9013605717299997</c:v>
                </c:pt>
                <c:pt idx="25589">
                  <c:v>6.4321334723300003</c:v>
                </c:pt>
                <c:pt idx="25590">
                  <c:v>6.5611146091799997</c:v>
                </c:pt>
                <c:pt idx="25591">
                  <c:v>6.4222032068399999</c:v>
                </c:pt>
                <c:pt idx="25592">
                  <c:v>6.5626065432600003</c:v>
                </c:pt>
                <c:pt idx="25593">
                  <c:v>6.9199936262300001</c:v>
                </c:pt>
                <c:pt idx="25594">
                  <c:v>6.4999136821399999</c:v>
                </c:pt>
                <c:pt idx="25595">
                  <c:v>6.7661903494500004</c:v>
                </c:pt>
                <c:pt idx="25596">
                  <c:v>6.3317123778399997</c:v>
                </c:pt>
                <c:pt idx="25597">
                  <c:v>6.3421954719700002</c:v>
                </c:pt>
                <c:pt idx="25598">
                  <c:v>6.5498936382900004</c:v>
                </c:pt>
                <c:pt idx="25599">
                  <c:v>6.8783771291200004</c:v>
                </c:pt>
                <c:pt idx="25600">
                  <c:v>6.3230178948700004</c:v>
                </c:pt>
                <c:pt idx="25601">
                  <c:v>6.3348784449300002</c:v>
                </c:pt>
                <c:pt idx="25602">
                  <c:v>6.6442454426199999</c:v>
                </c:pt>
                <c:pt idx="25603">
                  <c:v>6.9602355876899997</c:v>
                </c:pt>
                <c:pt idx="25604">
                  <c:v>6.4223863880399996</c:v>
                </c:pt>
                <c:pt idx="25605">
                  <c:v>6.9576687892700004</c:v>
                </c:pt>
                <c:pt idx="25606">
                  <c:v>6.6466345500399999</c:v>
                </c:pt>
                <c:pt idx="25607">
                  <c:v>6.8602169565500004</c:v>
                </c:pt>
                <c:pt idx="25608">
                  <c:v>7.0072413193500003</c:v>
                </c:pt>
                <c:pt idx="25609">
                  <c:v>6.9510365733899997</c:v>
                </c:pt>
                <c:pt idx="25610">
                  <c:v>6.5828091283800001</c:v>
                </c:pt>
                <c:pt idx="25611">
                  <c:v>6.9696165385000004</c:v>
                </c:pt>
                <c:pt idx="25612">
                  <c:v>6.9898240329599997</c:v>
                </c:pt>
                <c:pt idx="25613">
                  <c:v>6.37619516086</c:v>
                </c:pt>
                <c:pt idx="25614">
                  <c:v>6.38525047144</c:v>
                </c:pt>
                <c:pt idx="25615">
                  <c:v>6.5748278091200003</c:v>
                </c:pt>
                <c:pt idx="25616">
                  <c:v>6.8127384173500003</c:v>
                </c:pt>
                <c:pt idx="25617">
                  <c:v>6.37809110303</c:v>
                </c:pt>
                <c:pt idx="25618">
                  <c:v>6.4833875241800003</c:v>
                </c:pt>
                <c:pt idx="25619">
                  <c:v>6.88202773069</c:v>
                </c:pt>
                <c:pt idx="25620">
                  <c:v>6.9954282512699999</c:v>
                </c:pt>
                <c:pt idx="25621">
                  <c:v>6.5137891461499997</c:v>
                </c:pt>
                <c:pt idx="25622">
                  <c:v>6.3606869377699997</c:v>
                </c:pt>
                <c:pt idx="25623">
                  <c:v>6.7129143998999998</c:v>
                </c:pt>
                <c:pt idx="25624">
                  <c:v>6.7902738820400002</c:v>
                </c:pt>
                <c:pt idx="25625">
                  <c:v>6.9869535766700004</c:v>
                </c:pt>
                <c:pt idx="25626">
                  <c:v>6.5612983058600003</c:v>
                </c:pt>
                <c:pt idx="25627">
                  <c:v>6.5351629532300004</c:v>
                </c:pt>
                <c:pt idx="25628">
                  <c:v>6.7451366837900002</c:v>
                </c:pt>
                <c:pt idx="25629">
                  <c:v>6.3400825600199999</c:v>
                </c:pt>
                <c:pt idx="25630">
                  <c:v>7.0207391041299996</c:v>
                </c:pt>
                <c:pt idx="25631">
                  <c:v>6.5498936382900004</c:v>
                </c:pt>
                <c:pt idx="25632">
                  <c:v>6.3726848946299999</c:v>
                </c:pt>
                <c:pt idx="25633">
                  <c:v>7.0548746278800003</c:v>
                </c:pt>
                <c:pt idx="25634">
                  <c:v>6.5611146091799997</c:v>
                </c:pt>
                <c:pt idx="25635">
                  <c:v>6.5001738577200001</c:v>
                </c:pt>
                <c:pt idx="25636">
                  <c:v>6.9013605717299997</c:v>
                </c:pt>
                <c:pt idx="25637">
                  <c:v>6.3569534319400001</c:v>
                </c:pt>
                <c:pt idx="25638">
                  <c:v>6.8447505093299998</c:v>
                </c:pt>
                <c:pt idx="25639">
                  <c:v>6.3563924718399996</c:v>
                </c:pt>
                <c:pt idx="25640">
                  <c:v>6.51417183528</c:v>
                </c:pt>
                <c:pt idx="25641">
                  <c:v>6.6566924258400002</c:v>
                </c:pt>
                <c:pt idx="25642">
                  <c:v>6.9252002897000002</c:v>
                </c:pt>
                <c:pt idx="25643">
                  <c:v>6.8860161604199996</c:v>
                </c:pt>
                <c:pt idx="25644">
                  <c:v>6.6735944491300003</c:v>
                </c:pt>
                <c:pt idx="25645">
                  <c:v>6.91964186481</c:v>
                </c:pt>
                <c:pt idx="25646">
                  <c:v>6.88202773069</c:v>
                </c:pt>
                <c:pt idx="25647">
                  <c:v>6.7044895383199998</c:v>
                </c:pt>
                <c:pt idx="25648">
                  <c:v>6.3218416056200004</c:v>
                </c:pt>
                <c:pt idx="25649">
                  <c:v>6.9900947101000002</c:v>
                </c:pt>
                <c:pt idx="25650">
                  <c:v>6.7239146324499997</c:v>
                </c:pt>
                <c:pt idx="25651">
                  <c:v>7.0199509085400003</c:v>
                </c:pt>
                <c:pt idx="25652">
                  <c:v>6.95080167307</c:v>
                </c:pt>
                <c:pt idx="25653">
                  <c:v>6.3749522265499996</c:v>
                </c:pt>
                <c:pt idx="25654">
                  <c:v>6.6206052947799998</c:v>
                </c:pt>
                <c:pt idx="25655">
                  <c:v>6.8861491411099998</c:v>
                </c:pt>
                <c:pt idx="25656">
                  <c:v>6.5902472662999996</c:v>
                </c:pt>
                <c:pt idx="25657">
                  <c:v>6.6230933638399998</c:v>
                </c:pt>
                <c:pt idx="25658">
                  <c:v>6.6489997248800004</c:v>
                </c:pt>
                <c:pt idx="25659">
                  <c:v>6.9610805544499996</c:v>
                </c:pt>
                <c:pt idx="25660">
                  <c:v>6.7479979663999998</c:v>
                </c:pt>
                <c:pt idx="25661">
                  <c:v>6.8512337718399996</c:v>
                </c:pt>
                <c:pt idx="25662">
                  <c:v>6.7291007501199998</c:v>
                </c:pt>
                <c:pt idx="25663">
                  <c:v>6.5976524599799999</c:v>
                </c:pt>
                <c:pt idx="25664">
                  <c:v>6.4397496031600001</c:v>
                </c:pt>
                <c:pt idx="25665">
                  <c:v>6.6426656279599996</c:v>
                </c:pt>
                <c:pt idx="25666">
                  <c:v>7.0464553298399997</c:v>
                </c:pt>
                <c:pt idx="25667">
                  <c:v>6.38097516883</c:v>
                </c:pt>
                <c:pt idx="25668">
                  <c:v>6.5503720162699999</c:v>
                </c:pt>
                <c:pt idx="25669">
                  <c:v>6.9634906839499999</c:v>
                </c:pt>
                <c:pt idx="25670">
                  <c:v>6.6837928490199996</c:v>
                </c:pt>
                <c:pt idx="25671">
                  <c:v>6.4223863880399996</c:v>
                </c:pt>
                <c:pt idx="25672">
                  <c:v>6.4168919024799997</c:v>
                </c:pt>
                <c:pt idx="25673">
                  <c:v>6.4321334723300003</c:v>
                </c:pt>
                <c:pt idx="25674">
                  <c:v>6.6768321139899998</c:v>
                </c:pt>
                <c:pt idx="25675">
                  <c:v>6.3718553596399996</c:v>
                </c:pt>
                <c:pt idx="25676">
                  <c:v>6.5749737967000002</c:v>
                </c:pt>
                <c:pt idx="25677">
                  <c:v>6.4348020800399999</c:v>
                </c:pt>
                <c:pt idx="25678">
                  <c:v>6.5341686363799996</c:v>
                </c:pt>
                <c:pt idx="25679">
                  <c:v>6.9482895605500001</c:v>
                </c:pt>
                <c:pt idx="25680">
                  <c:v>6.6302918157499997</c:v>
                </c:pt>
                <c:pt idx="25681">
                  <c:v>6.4321948232299997</c:v>
                </c:pt>
                <c:pt idx="25682">
                  <c:v>6.3397043771800003</c:v>
                </c:pt>
                <c:pt idx="25683">
                  <c:v>6.3176790365500004</c:v>
                </c:pt>
                <c:pt idx="25684">
                  <c:v>6.6250110442899999</c:v>
                </c:pt>
                <c:pt idx="25685">
                  <c:v>6.9981183069000004</c:v>
                </c:pt>
                <c:pt idx="25686">
                  <c:v>6.5833701436599998</c:v>
                </c:pt>
                <c:pt idx="25687">
                  <c:v>6.5426061921700001</c:v>
                </c:pt>
                <c:pt idx="25688">
                  <c:v>6.8783771291200004</c:v>
                </c:pt>
                <c:pt idx="25689">
                  <c:v>6.4102435263700004</c:v>
                </c:pt>
                <c:pt idx="25690">
                  <c:v>6.9610805544499996</c:v>
                </c:pt>
                <c:pt idx="25691">
                  <c:v>6.9082063760599999</c:v>
                </c:pt>
                <c:pt idx="25692">
                  <c:v>6.3154483918400004</c:v>
                </c:pt>
                <c:pt idx="25693">
                  <c:v>6.3749522265499996</c:v>
                </c:pt>
                <c:pt idx="25694">
                  <c:v>6.8863892605399997</c:v>
                </c:pt>
                <c:pt idx="25695">
                  <c:v>6.4348020800399999</c:v>
                </c:pt>
                <c:pt idx="25696">
                  <c:v>6.6505908276100003</c:v>
                </c:pt>
                <c:pt idx="25697">
                  <c:v>6.3533147633500002</c:v>
                </c:pt>
                <c:pt idx="25698">
                  <c:v>6.7161240429899998</c:v>
                </c:pt>
                <c:pt idx="25699">
                  <c:v>6.7952551665099996</c:v>
                </c:pt>
                <c:pt idx="25700">
                  <c:v>6.9931569226099999</c:v>
                </c:pt>
                <c:pt idx="25701">
                  <c:v>6.4483365935399997</c:v>
                </c:pt>
                <c:pt idx="25702">
                  <c:v>6.9259930914099996</c:v>
                </c:pt>
                <c:pt idx="25703">
                  <c:v>6.5668580064500004</c:v>
                </c:pt>
                <c:pt idx="25704">
                  <c:v>6.503173468</c:v>
                </c:pt>
                <c:pt idx="25705">
                  <c:v>6.4756216681799996</c:v>
                </c:pt>
                <c:pt idx="25706">
                  <c:v>7.0200790157300004</c:v>
                </c:pt>
                <c:pt idx="25707">
                  <c:v>6.4170149094899998</c:v>
                </c:pt>
                <c:pt idx="25708">
                  <c:v>6.7802347042699997</c:v>
                </c:pt>
                <c:pt idx="25709">
                  <c:v>6.48519956138</c:v>
                </c:pt>
                <c:pt idx="25710">
                  <c:v>7.0449552578099999</c:v>
                </c:pt>
                <c:pt idx="25711">
                  <c:v>7.0591413875800004</c:v>
                </c:pt>
                <c:pt idx="25712">
                  <c:v>6.5265400012799999</c:v>
                </c:pt>
                <c:pt idx="25713">
                  <c:v>6.4820350624099996</c:v>
                </c:pt>
                <c:pt idx="25714">
                  <c:v>7.0441529006200003</c:v>
                </c:pt>
                <c:pt idx="25715">
                  <c:v>6.40433564823</c:v>
                </c:pt>
                <c:pt idx="25716">
                  <c:v>6.8107027357899996</c:v>
                </c:pt>
                <c:pt idx="25717">
                  <c:v>6.7438840982199997</c:v>
                </c:pt>
                <c:pt idx="25718">
                  <c:v>7.0741852651799997</c:v>
                </c:pt>
                <c:pt idx="25719">
                  <c:v>6.7208292192799997</c:v>
                </c:pt>
                <c:pt idx="25720">
                  <c:v>6.6409325000699999</c:v>
                </c:pt>
                <c:pt idx="25721">
                  <c:v>6.6828753820199998</c:v>
                </c:pt>
                <c:pt idx="25722">
                  <c:v>6.6581622502000002</c:v>
                </c:pt>
                <c:pt idx="25723">
                  <c:v>6.54762804823</c:v>
                </c:pt>
                <c:pt idx="25724">
                  <c:v>6.8790590749399998</c:v>
                </c:pt>
                <c:pt idx="25725">
                  <c:v>6.6988860582400003</c:v>
                </c:pt>
                <c:pt idx="25726">
                  <c:v>7.0362009280400004</c:v>
                </c:pt>
                <c:pt idx="25727">
                  <c:v>6.6116550038200002</c:v>
                </c:pt>
                <c:pt idx="25728">
                  <c:v>6.6116550038200002</c:v>
                </c:pt>
                <c:pt idx="25729">
                  <c:v>6.4009790518900003</c:v>
                </c:pt>
                <c:pt idx="25730">
                  <c:v>6.7733480884899997</c:v>
                </c:pt>
                <c:pt idx="25731">
                  <c:v>6.7826557654600004</c:v>
                </c:pt>
                <c:pt idx="25732">
                  <c:v>6.6234578204099996</c:v>
                </c:pt>
                <c:pt idx="25733">
                  <c:v>6.3222358512000003</c:v>
                </c:pt>
                <c:pt idx="25734">
                  <c:v>6.7067977431300001</c:v>
                </c:pt>
                <c:pt idx="25735">
                  <c:v>6.3436385596799996</c:v>
                </c:pt>
                <c:pt idx="25736">
                  <c:v>6.5724902940899996</c:v>
                </c:pt>
                <c:pt idx="25737">
                  <c:v>6.9687876725700004</c:v>
                </c:pt>
                <c:pt idx="25738">
                  <c:v>6.3542153475100003</c:v>
                </c:pt>
                <c:pt idx="25739">
                  <c:v>6.3383025708499998</c:v>
                </c:pt>
                <c:pt idx="25740">
                  <c:v>6.81594047861</c:v>
                </c:pt>
                <c:pt idx="25741">
                  <c:v>6.5505046631099999</c:v>
                </c:pt>
                <c:pt idx="25742">
                  <c:v>6.6247685599299997</c:v>
                </c:pt>
                <c:pt idx="25743">
                  <c:v>6.39947659075</c:v>
                </c:pt>
                <c:pt idx="25744">
                  <c:v>6.8191900678900002</c:v>
                </c:pt>
                <c:pt idx="25745">
                  <c:v>6.5498936382900004</c:v>
                </c:pt>
                <c:pt idx="25746">
                  <c:v>6.4604253354000001</c:v>
                </c:pt>
                <c:pt idx="25747">
                  <c:v>6.9602355876899997</c:v>
                </c:pt>
                <c:pt idx="25748">
                  <c:v>7.06210862975</c:v>
                </c:pt>
                <c:pt idx="25749">
                  <c:v>6.5672460768800001</c:v>
                </c:pt>
                <c:pt idx="25750">
                  <c:v>6.3860577688799998</c:v>
                </c:pt>
                <c:pt idx="25751">
                  <c:v>6.9738146497400004</c:v>
                </c:pt>
                <c:pt idx="25752">
                  <c:v>6.6097608564900003</c:v>
                </c:pt>
                <c:pt idx="25753">
                  <c:v>6.8376950323400001</c:v>
                </c:pt>
                <c:pt idx="25754">
                  <c:v>6.5438039508100001</c:v>
                </c:pt>
                <c:pt idx="25755">
                  <c:v>6.5230987773300004</c:v>
                </c:pt>
                <c:pt idx="25756">
                  <c:v>6.38525047144</c:v>
                </c:pt>
                <c:pt idx="25757">
                  <c:v>6.7161240429899998</c:v>
                </c:pt>
                <c:pt idx="25758">
                  <c:v>6.5430666757799996</c:v>
                </c:pt>
                <c:pt idx="25759">
                  <c:v>6.8799573271299996</c:v>
                </c:pt>
                <c:pt idx="25760">
                  <c:v>6.4999688530600004</c:v>
                </c:pt>
                <c:pt idx="25761">
                  <c:v>6.5085601371999999</c:v>
                </c:pt>
                <c:pt idx="25762">
                  <c:v>6.9889915335800001</c:v>
                </c:pt>
                <c:pt idx="25763">
                  <c:v>6.7785438826200002</c:v>
                </c:pt>
                <c:pt idx="25764">
                  <c:v>6.8263595926000002</c:v>
                </c:pt>
                <c:pt idx="25765">
                  <c:v>6.6101895401400004</c:v>
                </c:pt>
                <c:pt idx="25766">
                  <c:v>6.8149681068300003</c:v>
                </c:pt>
                <c:pt idx="25767">
                  <c:v>6.4985611909200003</c:v>
                </c:pt>
                <c:pt idx="25768">
                  <c:v>6.3585368462299998</c:v>
                </c:pt>
                <c:pt idx="25769">
                  <c:v>6.57214791031</c:v>
                </c:pt>
                <c:pt idx="25770">
                  <c:v>6.3400825600199999</c:v>
                </c:pt>
                <c:pt idx="25771">
                  <c:v>6.4222032068399999</c:v>
                </c:pt>
                <c:pt idx="25772">
                  <c:v>6.9035623455700001</c:v>
                </c:pt>
                <c:pt idx="25773">
                  <c:v>6.7609582142700004</c:v>
                </c:pt>
                <c:pt idx="25774">
                  <c:v>6.5430666757799996</c:v>
                </c:pt>
                <c:pt idx="25775">
                  <c:v>7.0343656907099996</c:v>
                </c:pt>
                <c:pt idx="25776">
                  <c:v>6.8155127757500003</c:v>
                </c:pt>
                <c:pt idx="25777">
                  <c:v>6.6124190820099997</c:v>
                </c:pt>
                <c:pt idx="25778">
                  <c:v>6.7184044833299996</c:v>
                </c:pt>
                <c:pt idx="25779">
                  <c:v>6.7648020624700003</c:v>
                </c:pt>
                <c:pt idx="25780">
                  <c:v>6.55663195139</c:v>
                </c:pt>
                <c:pt idx="25781">
                  <c:v>6.3415667900599999</c:v>
                </c:pt>
                <c:pt idx="25782">
                  <c:v>6.6263238230999999</c:v>
                </c:pt>
                <c:pt idx="25783">
                  <c:v>6.4321334723300003</c:v>
                </c:pt>
                <c:pt idx="25784">
                  <c:v>6.5045644717200002</c:v>
                </c:pt>
                <c:pt idx="25785">
                  <c:v>6.9507977786800001</c:v>
                </c:pt>
                <c:pt idx="25786">
                  <c:v>6.4674111914900001</c:v>
                </c:pt>
                <c:pt idx="25787">
                  <c:v>6.8533599755900001</c:v>
                </c:pt>
                <c:pt idx="25788">
                  <c:v>6.3386409626100004</c:v>
                </c:pt>
                <c:pt idx="25789">
                  <c:v>6.9767648841599996</c:v>
                </c:pt>
                <c:pt idx="25790">
                  <c:v>6.8522819247799998</c:v>
                </c:pt>
                <c:pt idx="25791">
                  <c:v>6.8896876111700003</c:v>
                </c:pt>
                <c:pt idx="25792">
                  <c:v>6.7920437053800002</c:v>
                </c:pt>
                <c:pt idx="25793">
                  <c:v>6.7469437425900001</c:v>
                </c:pt>
                <c:pt idx="25794">
                  <c:v>6.5401623745100004</c:v>
                </c:pt>
                <c:pt idx="25795">
                  <c:v>6.7260973218600002</c:v>
                </c:pt>
                <c:pt idx="25796">
                  <c:v>6.4200586124400001</c:v>
                </c:pt>
                <c:pt idx="25797">
                  <c:v>6.6087439460599997</c:v>
                </c:pt>
                <c:pt idx="25798">
                  <c:v>6.4404008445200001</c:v>
                </c:pt>
                <c:pt idx="25799">
                  <c:v>6.9118393436899996</c:v>
                </c:pt>
                <c:pt idx="25800">
                  <c:v>6.71071745241</c:v>
                </c:pt>
                <c:pt idx="25801">
                  <c:v>6.53556777887</c:v>
                </c:pt>
                <c:pt idx="25802">
                  <c:v>6.4869161454900004</c:v>
                </c:pt>
                <c:pt idx="25803">
                  <c:v>6.33820499566</c:v>
                </c:pt>
                <c:pt idx="25804">
                  <c:v>6.7909379991799996</c:v>
                </c:pt>
                <c:pt idx="25805">
                  <c:v>6.9261526786100003</c:v>
                </c:pt>
                <c:pt idx="25806">
                  <c:v>6.7187784986399999</c:v>
                </c:pt>
                <c:pt idx="25807">
                  <c:v>6.3487028613999996</c:v>
                </c:pt>
                <c:pt idx="25808">
                  <c:v>6.9035623455700001</c:v>
                </c:pt>
                <c:pt idx="25809">
                  <c:v>6.8263595926000002</c:v>
                </c:pt>
                <c:pt idx="25810">
                  <c:v>6.5498936382900004</c:v>
                </c:pt>
                <c:pt idx="25811">
                  <c:v>6.6930202468299997</c:v>
                </c:pt>
                <c:pt idx="25812">
                  <c:v>6.9224477342100004</c:v>
                </c:pt>
                <c:pt idx="25813">
                  <c:v>7.0558689729099999</c:v>
                </c:pt>
                <c:pt idx="25814">
                  <c:v>6.6475136215599999</c:v>
                </c:pt>
                <c:pt idx="25815">
                  <c:v>6.8849005663799998</c:v>
                </c:pt>
                <c:pt idx="25816">
                  <c:v>6.5624735810299999</c:v>
                </c:pt>
                <c:pt idx="25817">
                  <c:v>6.3945546944</c:v>
                </c:pt>
                <c:pt idx="25818">
                  <c:v>7.0309846622099998</c:v>
                </c:pt>
                <c:pt idx="25819">
                  <c:v>6.4532951197999999</c:v>
                </c:pt>
                <c:pt idx="25820">
                  <c:v>6.7208292192799997</c:v>
                </c:pt>
                <c:pt idx="25821">
                  <c:v>6.9305661511499999</c:v>
                </c:pt>
                <c:pt idx="25822">
                  <c:v>6.7094948441</c:v>
                </c:pt>
                <c:pt idx="25823">
                  <c:v>6.6108974119699999</c:v>
                </c:pt>
                <c:pt idx="25824">
                  <c:v>6.9743052397999996</c:v>
                </c:pt>
                <c:pt idx="25825">
                  <c:v>7.0243538808599997</c:v>
                </c:pt>
                <c:pt idx="25826">
                  <c:v>6.6097608564900003</c:v>
                </c:pt>
                <c:pt idx="25827">
                  <c:v>6.5230396234299999</c:v>
                </c:pt>
                <c:pt idx="25828">
                  <c:v>6.5341686363799996</c:v>
                </c:pt>
                <c:pt idx="25829">
                  <c:v>6.9448239376499998</c:v>
                </c:pt>
                <c:pt idx="25830">
                  <c:v>7.0617526470099996</c:v>
                </c:pt>
                <c:pt idx="25831">
                  <c:v>7.0209534277500003</c:v>
                </c:pt>
                <c:pt idx="25832">
                  <c:v>6.92110694523</c:v>
                </c:pt>
                <c:pt idx="25833">
                  <c:v>6.9118393436899996</c:v>
                </c:pt>
                <c:pt idx="25834">
                  <c:v>6.9505013526299999</c:v>
                </c:pt>
                <c:pt idx="25835">
                  <c:v>6.39065245948</c:v>
                </c:pt>
                <c:pt idx="25836">
                  <c:v>6.71496876433</c:v>
                </c:pt>
                <c:pt idx="25837">
                  <c:v>6.5833701436599998</c:v>
                </c:pt>
                <c:pt idx="25838">
                  <c:v>6.3723979217000002</c:v>
                </c:pt>
                <c:pt idx="25839">
                  <c:v>6.7451366837900002</c:v>
                </c:pt>
                <c:pt idx="25840">
                  <c:v>7.0580087381599999</c:v>
                </c:pt>
                <c:pt idx="25841">
                  <c:v>6.5339803339399998</c:v>
                </c:pt>
                <c:pt idx="25842">
                  <c:v>6.5902472662999996</c:v>
                </c:pt>
                <c:pt idx="25843">
                  <c:v>6.3542153475100003</c:v>
                </c:pt>
                <c:pt idx="25844">
                  <c:v>7.0182246368700003</c:v>
                </c:pt>
                <c:pt idx="25845">
                  <c:v>6.7329032260600004</c:v>
                </c:pt>
                <c:pt idx="25846">
                  <c:v>6.3412263317999997</c:v>
                </c:pt>
                <c:pt idx="25847">
                  <c:v>6.7909379991799996</c:v>
                </c:pt>
                <c:pt idx="25848">
                  <c:v>6.8538071058899996</c:v>
                </c:pt>
                <c:pt idx="25849">
                  <c:v>6.4948774226100001</c:v>
                </c:pt>
                <c:pt idx="25850">
                  <c:v>6.8450795296400004</c:v>
                </c:pt>
                <c:pt idx="25851">
                  <c:v>6.8839479715099996</c:v>
                </c:pt>
                <c:pt idx="25852">
                  <c:v>6.6820644232399999</c:v>
                </c:pt>
                <c:pt idx="25853">
                  <c:v>6.6581622502000002</c:v>
                </c:pt>
                <c:pt idx="25854">
                  <c:v>6.3739676730000001</c:v>
                </c:pt>
                <c:pt idx="25855">
                  <c:v>6.8155127757500003</c:v>
                </c:pt>
                <c:pt idx="25856">
                  <c:v>6.4222032068399999</c:v>
                </c:pt>
                <c:pt idx="25857">
                  <c:v>6.7167254915200001</c:v>
                </c:pt>
                <c:pt idx="25858">
                  <c:v>6.3723979217000002</c:v>
                </c:pt>
                <c:pt idx="25859">
                  <c:v>6.3144489904299999</c:v>
                </c:pt>
                <c:pt idx="25860">
                  <c:v>6.3479270557499996</c:v>
                </c:pt>
                <c:pt idx="25861">
                  <c:v>6.7735359131299999</c:v>
                </c:pt>
                <c:pt idx="25862">
                  <c:v>6.6223853535700004</c:v>
                </c:pt>
                <c:pt idx="25863">
                  <c:v>6.8195513779099999</c:v>
                </c:pt>
                <c:pt idx="25864">
                  <c:v>7.0200790157300004</c:v>
                </c:pt>
                <c:pt idx="25865">
                  <c:v>6.7267527717500002</c:v>
                </c:pt>
                <c:pt idx="25866">
                  <c:v>6.46775889242</c:v>
                </c:pt>
                <c:pt idx="25867">
                  <c:v>6.6780735665900002</c:v>
                </c:pt>
                <c:pt idx="25868">
                  <c:v>6.39065245948</c:v>
                </c:pt>
                <c:pt idx="25869">
                  <c:v>6.4235550450799996</c:v>
                </c:pt>
                <c:pt idx="25870">
                  <c:v>6.3720877791200001</c:v>
                </c:pt>
                <c:pt idx="25871">
                  <c:v>6.44738454155</c:v>
                </c:pt>
                <c:pt idx="25872">
                  <c:v>6.6192390491099999</c:v>
                </c:pt>
                <c:pt idx="25873">
                  <c:v>6.39065245948</c:v>
                </c:pt>
                <c:pt idx="25874">
                  <c:v>7.0662639287799998</c:v>
                </c:pt>
                <c:pt idx="25875">
                  <c:v>6.7648020624700003</c:v>
                </c:pt>
                <c:pt idx="25876">
                  <c:v>6.5848631254900001</c:v>
                </c:pt>
                <c:pt idx="25877">
                  <c:v>6.3144489904299999</c:v>
                </c:pt>
                <c:pt idx="25878">
                  <c:v>6.9996173965599997</c:v>
                </c:pt>
                <c:pt idx="25879">
                  <c:v>6.7291007501199998</c:v>
                </c:pt>
                <c:pt idx="25880">
                  <c:v>6.89973887818</c:v>
                </c:pt>
                <c:pt idx="25881">
                  <c:v>6.4532951197999999</c:v>
                </c:pt>
                <c:pt idx="25882">
                  <c:v>7.0357172928000002</c:v>
                </c:pt>
                <c:pt idx="25883">
                  <c:v>7.0135526755599997</c:v>
                </c:pt>
                <c:pt idx="25884">
                  <c:v>6.8896876111700003</c:v>
                </c:pt>
                <c:pt idx="25885">
                  <c:v>6.9094505254899996</c:v>
                </c:pt>
                <c:pt idx="25886">
                  <c:v>6.9762811983399997</c:v>
                </c:pt>
                <c:pt idx="25887">
                  <c:v>6.3302104578799998</c:v>
                </c:pt>
                <c:pt idx="25888">
                  <c:v>6.4150943077599996</c:v>
                </c:pt>
                <c:pt idx="25889">
                  <c:v>6.3360673198499997</c:v>
                </c:pt>
                <c:pt idx="25890">
                  <c:v>6.4965566570300002</c:v>
                </c:pt>
                <c:pt idx="25891">
                  <c:v>6.8145007703399996</c:v>
                </c:pt>
                <c:pt idx="25892">
                  <c:v>6.3726848946299999</c:v>
                </c:pt>
                <c:pt idx="25893">
                  <c:v>6.8342960493399998</c:v>
                </c:pt>
                <c:pt idx="25894">
                  <c:v>6.9728977195999997</c:v>
                </c:pt>
                <c:pt idx="25895">
                  <c:v>6.3739676730000001</c:v>
                </c:pt>
                <c:pt idx="25896">
                  <c:v>6.5672286782600002</c:v>
                </c:pt>
                <c:pt idx="25897">
                  <c:v>6.7208292192799997</c:v>
                </c:pt>
                <c:pt idx="25898">
                  <c:v>6.5440153759699999</c:v>
                </c:pt>
                <c:pt idx="25899">
                  <c:v>6.43302617223</c:v>
                </c:pt>
                <c:pt idx="25900">
                  <c:v>7.0309846622099998</c:v>
                </c:pt>
                <c:pt idx="25901">
                  <c:v>6.6572548778299998</c:v>
                </c:pt>
                <c:pt idx="25902">
                  <c:v>6.3323082057300004</c:v>
                </c:pt>
                <c:pt idx="25903">
                  <c:v>7.0305469438300001</c:v>
                </c:pt>
                <c:pt idx="25904">
                  <c:v>6.7235692141700003</c:v>
                </c:pt>
                <c:pt idx="25905">
                  <c:v>6.3689049065300001</c:v>
                </c:pt>
                <c:pt idx="25906">
                  <c:v>6.6442454426199999</c:v>
                </c:pt>
                <c:pt idx="25907">
                  <c:v>7.0428721337000004</c:v>
                </c:pt>
                <c:pt idx="25908">
                  <c:v>6.6944712793200001</c:v>
                </c:pt>
                <c:pt idx="25909">
                  <c:v>6.4791932082099999</c:v>
                </c:pt>
                <c:pt idx="25910">
                  <c:v>6.6023353354900003</c:v>
                </c:pt>
                <c:pt idx="25911">
                  <c:v>6.9719947843799996</c:v>
                </c:pt>
                <c:pt idx="25912">
                  <c:v>6.6739770708400004</c:v>
                </c:pt>
                <c:pt idx="25913">
                  <c:v>6.8861491411099998</c:v>
                </c:pt>
                <c:pt idx="25914">
                  <c:v>6.9497228605899997</c:v>
                </c:pt>
                <c:pt idx="25915">
                  <c:v>6.4502482093299998</c:v>
                </c:pt>
                <c:pt idx="25916">
                  <c:v>6.6644158505500002</c:v>
                </c:pt>
                <c:pt idx="25917">
                  <c:v>6.6653947657400003</c:v>
                </c:pt>
                <c:pt idx="25918">
                  <c:v>6.7339768913500002</c:v>
                </c:pt>
                <c:pt idx="25919">
                  <c:v>6.8155590028199997</c:v>
                </c:pt>
                <c:pt idx="25920">
                  <c:v>6.3125864407199996</c:v>
                </c:pt>
                <c:pt idx="25921">
                  <c:v>6.6475136215599999</c:v>
                </c:pt>
                <c:pt idx="25922">
                  <c:v>6.4904378458899998</c:v>
                </c:pt>
                <c:pt idx="25923">
                  <c:v>6.3581008834799997</c:v>
                </c:pt>
                <c:pt idx="25924">
                  <c:v>6.6668181340199997</c:v>
                </c:pt>
                <c:pt idx="25925">
                  <c:v>7.0255278297199997</c:v>
                </c:pt>
                <c:pt idx="25926">
                  <c:v>6.4121390216099998</c:v>
                </c:pt>
                <c:pt idx="25927">
                  <c:v>6.9705777516499996</c:v>
                </c:pt>
                <c:pt idx="25928">
                  <c:v>6.8376950323400001</c:v>
                </c:pt>
                <c:pt idx="25929">
                  <c:v>6.4321334723300003</c:v>
                </c:pt>
                <c:pt idx="25930">
                  <c:v>6.6777009776099998</c:v>
                </c:pt>
                <c:pt idx="25931">
                  <c:v>6.4756216681799996</c:v>
                </c:pt>
                <c:pt idx="25932">
                  <c:v>6.7920437053800002</c:v>
                </c:pt>
                <c:pt idx="25933">
                  <c:v>6.71071745241</c:v>
                </c:pt>
                <c:pt idx="25934">
                  <c:v>6.7084721401999996</c:v>
                </c:pt>
                <c:pt idx="25935">
                  <c:v>6.4839398519899998</c:v>
                </c:pt>
                <c:pt idx="25936">
                  <c:v>6.6721001737399996</c:v>
                </c:pt>
                <c:pt idx="25937">
                  <c:v>6.3465618897500002</c:v>
                </c:pt>
                <c:pt idx="25938">
                  <c:v>6.4023702248300003</c:v>
                </c:pt>
                <c:pt idx="25939">
                  <c:v>6.7271878972500003</c:v>
                </c:pt>
                <c:pt idx="25940">
                  <c:v>6.4321948232299997</c:v>
                </c:pt>
                <c:pt idx="25941">
                  <c:v>6.7324423358700001</c:v>
                </c:pt>
                <c:pt idx="25942">
                  <c:v>7.0544557614599999</c:v>
                </c:pt>
                <c:pt idx="25943">
                  <c:v>6.3860577688799998</c:v>
                </c:pt>
                <c:pt idx="25944">
                  <c:v>6.5277788265199996</c:v>
                </c:pt>
                <c:pt idx="25945">
                  <c:v>6.58460154626</c:v>
                </c:pt>
                <c:pt idx="25946">
                  <c:v>6.38989879871</c:v>
                </c:pt>
                <c:pt idx="25947">
                  <c:v>6.8447505093299998</c:v>
                </c:pt>
                <c:pt idx="25948">
                  <c:v>6.8696174352200003</c:v>
                </c:pt>
                <c:pt idx="25949">
                  <c:v>6.6247685599299997</c:v>
                </c:pt>
                <c:pt idx="25950">
                  <c:v>6.5434113258800002</c:v>
                </c:pt>
                <c:pt idx="25951">
                  <c:v>6.5388025603499997</c:v>
                </c:pt>
                <c:pt idx="25952">
                  <c:v>6.5038178753500002</c:v>
                </c:pt>
                <c:pt idx="25953">
                  <c:v>6.8611556145400003</c:v>
                </c:pt>
                <c:pt idx="25954">
                  <c:v>6.4331276450199999</c:v>
                </c:pt>
                <c:pt idx="25955">
                  <c:v>6.4105920669599996</c:v>
                </c:pt>
                <c:pt idx="25956">
                  <c:v>6.5137891461499997</c:v>
                </c:pt>
                <c:pt idx="25957">
                  <c:v>6.7079078825299998</c:v>
                </c:pt>
                <c:pt idx="25958">
                  <c:v>6.4820350624099996</c:v>
                </c:pt>
                <c:pt idx="25959">
                  <c:v>6.8826564548100002</c:v>
                </c:pt>
                <c:pt idx="25960">
                  <c:v>6.51417183528</c:v>
                </c:pt>
                <c:pt idx="25961">
                  <c:v>6.3302104578799998</c:v>
                </c:pt>
                <c:pt idx="25962">
                  <c:v>6.5092249144599998</c:v>
                </c:pt>
                <c:pt idx="25963">
                  <c:v>6.9888488950600003</c:v>
                </c:pt>
                <c:pt idx="25964">
                  <c:v>6.6163164554199998</c:v>
                </c:pt>
                <c:pt idx="25965">
                  <c:v>6.5934422214500001</c:v>
                </c:pt>
                <c:pt idx="25966">
                  <c:v>6.6249890320900002</c:v>
                </c:pt>
                <c:pt idx="25967">
                  <c:v>6.7469437425900001</c:v>
                </c:pt>
                <c:pt idx="25968">
                  <c:v>6.91459859315</c:v>
                </c:pt>
                <c:pt idx="25969">
                  <c:v>6.4170149094899998</c:v>
                </c:pt>
                <c:pt idx="25970">
                  <c:v>6.39319724953</c:v>
                </c:pt>
                <c:pt idx="25971">
                  <c:v>7.0780332065899998</c:v>
                </c:pt>
                <c:pt idx="25972">
                  <c:v>7.0090971835599998</c:v>
                </c:pt>
                <c:pt idx="25973">
                  <c:v>6.5966421405400002</c:v>
                </c:pt>
                <c:pt idx="25974">
                  <c:v>7.03004638034</c:v>
                </c:pt>
                <c:pt idx="25975">
                  <c:v>6.4904691860500003</c:v>
                </c:pt>
                <c:pt idx="25976">
                  <c:v>6.9964656460099999</c:v>
                </c:pt>
                <c:pt idx="25977">
                  <c:v>6.8533599755900001</c:v>
                </c:pt>
                <c:pt idx="25978">
                  <c:v>6.46803475924</c:v>
                </c:pt>
                <c:pt idx="25979">
                  <c:v>6.7291007501199998</c:v>
                </c:pt>
                <c:pt idx="25980">
                  <c:v>6.8047620055099998</c:v>
                </c:pt>
                <c:pt idx="25981">
                  <c:v>6.4904691860500003</c:v>
                </c:pt>
                <c:pt idx="25982">
                  <c:v>6.33958957797</c:v>
                </c:pt>
                <c:pt idx="25983">
                  <c:v>6.7882647187999998</c:v>
                </c:pt>
                <c:pt idx="25984">
                  <c:v>6.3250392823599997</c:v>
                </c:pt>
                <c:pt idx="25985">
                  <c:v>6.4421365324800002</c:v>
                </c:pt>
                <c:pt idx="25986">
                  <c:v>6.4759885446499998</c:v>
                </c:pt>
                <c:pt idx="25987">
                  <c:v>7.0538159669800002</c:v>
                </c:pt>
                <c:pt idx="25988">
                  <c:v>6.6999905988300004</c:v>
                </c:pt>
                <c:pt idx="25989">
                  <c:v>6.4879281151699999</c:v>
                </c:pt>
                <c:pt idx="25990">
                  <c:v>6.9618021873</c:v>
                </c:pt>
                <c:pt idx="25991">
                  <c:v>6.7140331269200004</c:v>
                </c:pt>
                <c:pt idx="25992">
                  <c:v>6.3383025708499998</c:v>
                </c:pt>
                <c:pt idx="25993">
                  <c:v>7.0230495676700002</c:v>
                </c:pt>
                <c:pt idx="25994">
                  <c:v>6.7969336690000004</c:v>
                </c:pt>
                <c:pt idx="25995">
                  <c:v>6.4331276450199999</c:v>
                </c:pt>
                <c:pt idx="25996">
                  <c:v>6.8155590028199997</c:v>
                </c:pt>
                <c:pt idx="25997">
                  <c:v>6.6780735665900002</c:v>
                </c:pt>
                <c:pt idx="25998">
                  <c:v>6.5968507773800003</c:v>
                </c:pt>
                <c:pt idx="25999">
                  <c:v>6.5351629532300004</c:v>
                </c:pt>
                <c:pt idx="26000">
                  <c:v>6.7160852239200004</c:v>
                </c:pt>
                <c:pt idx="26001">
                  <c:v>6.4777465138099997</c:v>
                </c:pt>
                <c:pt idx="26002">
                  <c:v>6.5902472662999996</c:v>
                </c:pt>
                <c:pt idx="26003">
                  <c:v>6.8254396216400002</c:v>
                </c:pt>
                <c:pt idx="26004">
                  <c:v>6.3585368462299998</c:v>
                </c:pt>
                <c:pt idx="26005">
                  <c:v>6.8067195368900002</c:v>
                </c:pt>
                <c:pt idx="26006">
                  <c:v>6.81868799132</c:v>
                </c:pt>
                <c:pt idx="26007">
                  <c:v>6.9592334629400003</c:v>
                </c:pt>
                <c:pt idx="26008">
                  <c:v>6.7648020624700003</c:v>
                </c:pt>
                <c:pt idx="26009">
                  <c:v>6.6632046918299999</c:v>
                </c:pt>
                <c:pt idx="26010">
                  <c:v>6.3384285518999999</c:v>
                </c:pt>
                <c:pt idx="26011">
                  <c:v>6.7239146324499997</c:v>
                </c:pt>
                <c:pt idx="26012">
                  <c:v>6.98117041236</c:v>
                </c:pt>
                <c:pt idx="26013">
                  <c:v>6.4965566570300002</c:v>
                </c:pt>
                <c:pt idx="26014">
                  <c:v>6.4235550450799996</c:v>
                </c:pt>
                <c:pt idx="26015">
                  <c:v>6.7018676622599997</c:v>
                </c:pt>
                <c:pt idx="26016">
                  <c:v>6.8190515566099998</c:v>
                </c:pt>
                <c:pt idx="26017">
                  <c:v>6.3533147633500002</c:v>
                </c:pt>
                <c:pt idx="26018">
                  <c:v>6.8150806186699997</c:v>
                </c:pt>
                <c:pt idx="26019">
                  <c:v>6.48519956138</c:v>
                </c:pt>
                <c:pt idx="26020">
                  <c:v>6.4321334723300003</c:v>
                </c:pt>
                <c:pt idx="26021">
                  <c:v>6.7075701490500004</c:v>
                </c:pt>
                <c:pt idx="26022">
                  <c:v>6.9203028986200001</c:v>
                </c:pt>
                <c:pt idx="26023">
                  <c:v>6.5351629532300004</c:v>
                </c:pt>
                <c:pt idx="26024">
                  <c:v>6.6112798135300004</c:v>
                </c:pt>
                <c:pt idx="26025">
                  <c:v>6.5772839833400001</c:v>
                </c:pt>
                <c:pt idx="26026">
                  <c:v>6.7609582142700004</c:v>
                </c:pt>
                <c:pt idx="26027">
                  <c:v>6.7167254915200001</c:v>
                </c:pt>
                <c:pt idx="26028">
                  <c:v>6.6249890320900002</c:v>
                </c:pt>
                <c:pt idx="26029">
                  <c:v>6.53556777887</c:v>
                </c:pt>
                <c:pt idx="26030">
                  <c:v>6.7184044833299996</c:v>
                </c:pt>
                <c:pt idx="26031">
                  <c:v>6.6112798135300004</c:v>
                </c:pt>
                <c:pt idx="26032">
                  <c:v>6.8254396216400002</c:v>
                </c:pt>
                <c:pt idx="26033">
                  <c:v>6.8394192128000002</c:v>
                </c:pt>
                <c:pt idx="26034">
                  <c:v>6.9082063760599999</c:v>
                </c:pt>
                <c:pt idx="26035">
                  <c:v>6.9041238291999996</c:v>
                </c:pt>
                <c:pt idx="26036">
                  <c:v>6.6234578204099996</c:v>
                </c:pt>
                <c:pt idx="26037">
                  <c:v>6.9486016093099998</c:v>
                </c:pt>
                <c:pt idx="26038">
                  <c:v>6.4830439203800001</c:v>
                </c:pt>
                <c:pt idx="26039">
                  <c:v>6.8681180706999996</c:v>
                </c:pt>
                <c:pt idx="26040">
                  <c:v>6.4831325067599996</c:v>
                </c:pt>
                <c:pt idx="26041">
                  <c:v>6.8228194769200003</c:v>
                </c:pt>
                <c:pt idx="26042">
                  <c:v>6.5330320740700003</c:v>
                </c:pt>
                <c:pt idx="26043">
                  <c:v>6.9687876725700004</c:v>
                </c:pt>
                <c:pt idx="26044">
                  <c:v>6.4016329492399997</c:v>
                </c:pt>
                <c:pt idx="26045">
                  <c:v>7.0188865427499998</c:v>
                </c:pt>
                <c:pt idx="26046">
                  <c:v>6.7648020624700003</c:v>
                </c:pt>
                <c:pt idx="26047">
                  <c:v>6.8074420563200002</c:v>
                </c:pt>
                <c:pt idx="26048">
                  <c:v>6.8481568571600002</c:v>
                </c:pt>
                <c:pt idx="26049">
                  <c:v>6.8737688834000004</c:v>
                </c:pt>
                <c:pt idx="26050">
                  <c:v>6.3995349660400001</c:v>
                </c:pt>
                <c:pt idx="26051">
                  <c:v>6.4466954566599997</c:v>
                </c:pt>
                <c:pt idx="26052">
                  <c:v>6.6755256092700002</c:v>
                </c:pt>
                <c:pt idx="26053">
                  <c:v>6.9728977195999997</c:v>
                </c:pt>
                <c:pt idx="26054">
                  <c:v>6.7679690736199998</c:v>
                </c:pt>
                <c:pt idx="26055">
                  <c:v>6.8471055352099999</c:v>
                </c:pt>
                <c:pt idx="26056">
                  <c:v>6.4150943077599996</c:v>
                </c:pt>
                <c:pt idx="26057">
                  <c:v>6.95080167307</c:v>
                </c:pt>
                <c:pt idx="26058">
                  <c:v>6.3461199495900003</c:v>
                </c:pt>
                <c:pt idx="26059">
                  <c:v>6.6564538540899996</c:v>
                </c:pt>
                <c:pt idx="26060">
                  <c:v>6.5577828731299999</c:v>
                </c:pt>
                <c:pt idx="26061">
                  <c:v>6.8801397386899996</c:v>
                </c:pt>
                <c:pt idx="26062">
                  <c:v>6.5626065432600003</c:v>
                </c:pt>
                <c:pt idx="26063">
                  <c:v>7.03517793395</c:v>
                </c:pt>
                <c:pt idx="26064">
                  <c:v>6.5033113682000003</c:v>
                </c:pt>
                <c:pt idx="26065">
                  <c:v>6.5069789725699998</c:v>
                </c:pt>
                <c:pt idx="26066">
                  <c:v>6.49256033181</c:v>
                </c:pt>
                <c:pt idx="26067">
                  <c:v>6.7410976333699999</c:v>
                </c:pt>
                <c:pt idx="26068">
                  <c:v>6.8083496855899996</c:v>
                </c:pt>
                <c:pt idx="26069">
                  <c:v>6.4331276450199999</c:v>
                </c:pt>
                <c:pt idx="26070">
                  <c:v>6.8399559930100002</c:v>
                </c:pt>
                <c:pt idx="26071">
                  <c:v>6.4515060273199998</c:v>
                </c:pt>
                <c:pt idx="26072">
                  <c:v>6.7661903494500004</c:v>
                </c:pt>
                <c:pt idx="26073">
                  <c:v>6.91016042519</c:v>
                </c:pt>
                <c:pt idx="26074">
                  <c:v>6.5089055489099996</c:v>
                </c:pt>
                <c:pt idx="26075">
                  <c:v>6.3479270557499996</c:v>
                </c:pt>
                <c:pt idx="26076">
                  <c:v>6.7167254915200001</c:v>
                </c:pt>
                <c:pt idx="26077">
                  <c:v>6.8839479715099996</c:v>
                </c:pt>
                <c:pt idx="26078">
                  <c:v>6.6647318499099999</c:v>
                </c:pt>
                <c:pt idx="26079">
                  <c:v>6.6820644232399999</c:v>
                </c:pt>
                <c:pt idx="26080">
                  <c:v>6.4532951197999999</c:v>
                </c:pt>
                <c:pt idx="26081">
                  <c:v>6.5255554040700003</c:v>
                </c:pt>
                <c:pt idx="26082">
                  <c:v>6.3947233530699998</c:v>
                </c:pt>
                <c:pt idx="26083">
                  <c:v>6.6858361198900003</c:v>
                </c:pt>
                <c:pt idx="26084">
                  <c:v>6.8664532114199996</c:v>
                </c:pt>
                <c:pt idx="26085">
                  <c:v>6.4764644176799999</c:v>
                </c:pt>
                <c:pt idx="26086">
                  <c:v>6.4787881524099999</c:v>
                </c:pt>
                <c:pt idx="26087">
                  <c:v>6.4088703336500004</c:v>
                </c:pt>
                <c:pt idx="26088">
                  <c:v>6.7822539317799997</c:v>
                </c:pt>
                <c:pt idx="26089">
                  <c:v>6.3465618897500002</c:v>
                </c:pt>
                <c:pt idx="26090">
                  <c:v>6.5119803384199999</c:v>
                </c:pt>
                <c:pt idx="26091">
                  <c:v>6.4987695819100004</c:v>
                </c:pt>
                <c:pt idx="26092">
                  <c:v>6.7119514786699996</c:v>
                </c:pt>
                <c:pt idx="26093">
                  <c:v>6.3384285518999999</c:v>
                </c:pt>
                <c:pt idx="26094">
                  <c:v>6.7286411567600002</c:v>
                </c:pt>
                <c:pt idx="26095">
                  <c:v>6.32946918803</c:v>
                </c:pt>
                <c:pt idx="26096">
                  <c:v>6.4404008445200001</c:v>
                </c:pt>
                <c:pt idx="26097">
                  <c:v>7.0319638106199998</c:v>
                </c:pt>
                <c:pt idx="26098">
                  <c:v>6.7344946231099998</c:v>
                </c:pt>
                <c:pt idx="26099">
                  <c:v>6.7152546258200001</c:v>
                </c:pt>
                <c:pt idx="26100">
                  <c:v>6.7802347042699997</c:v>
                </c:pt>
                <c:pt idx="26101">
                  <c:v>6.9299751394499998</c:v>
                </c:pt>
                <c:pt idx="26102">
                  <c:v>6.4062102230700004</c:v>
                </c:pt>
                <c:pt idx="26103">
                  <c:v>6.5629084713000001</c:v>
                </c:pt>
                <c:pt idx="26104">
                  <c:v>7.0441361911499998</c:v>
                </c:pt>
                <c:pt idx="26105">
                  <c:v>6.8681180706999996</c:v>
                </c:pt>
                <c:pt idx="26106">
                  <c:v>6.4626288660700002</c:v>
                </c:pt>
                <c:pt idx="26107">
                  <c:v>6.7139291853399996</c:v>
                </c:pt>
                <c:pt idx="26108">
                  <c:v>6.4038966943900002</c:v>
                </c:pt>
                <c:pt idx="26109">
                  <c:v>6.3196114919899999</c:v>
                </c:pt>
                <c:pt idx="26110">
                  <c:v>6.6250110442899999</c:v>
                </c:pt>
                <c:pt idx="26111">
                  <c:v>6.7826557654600004</c:v>
                </c:pt>
                <c:pt idx="26112">
                  <c:v>6.3592460758499998</c:v>
                </c:pt>
                <c:pt idx="26113">
                  <c:v>6.8455269409000001</c:v>
                </c:pt>
                <c:pt idx="26114">
                  <c:v>6.8047620055099998</c:v>
                </c:pt>
                <c:pt idx="26115">
                  <c:v>6.5341686363799996</c:v>
                </c:pt>
                <c:pt idx="26116">
                  <c:v>6.9996173965599997</c:v>
                </c:pt>
                <c:pt idx="26117">
                  <c:v>6.9224477342100004</c:v>
                </c:pt>
                <c:pt idx="26118">
                  <c:v>6.9778594482900003</c:v>
                </c:pt>
                <c:pt idx="26119">
                  <c:v>6.8280735128999996</c:v>
                </c:pt>
                <c:pt idx="26120">
                  <c:v>6.3436385596799996</c:v>
                </c:pt>
                <c:pt idx="26121">
                  <c:v>6.8571372729300002</c:v>
                </c:pt>
                <c:pt idx="26122">
                  <c:v>6.6701123885599998</c:v>
                </c:pt>
                <c:pt idx="26123">
                  <c:v>7.0305469438300001</c:v>
                </c:pt>
                <c:pt idx="26124">
                  <c:v>6.36376290833</c:v>
                </c:pt>
                <c:pt idx="26125">
                  <c:v>6.6624139924000003</c:v>
                </c:pt>
                <c:pt idx="26126">
                  <c:v>6.3790382749500001</c:v>
                </c:pt>
                <c:pt idx="26127">
                  <c:v>6.6269658430299998</c:v>
                </c:pt>
                <c:pt idx="26128">
                  <c:v>6.81045300214</c:v>
                </c:pt>
                <c:pt idx="26129">
                  <c:v>6.49256033181</c:v>
                </c:pt>
                <c:pt idx="26130">
                  <c:v>6.6564538540899996</c:v>
                </c:pt>
                <c:pt idx="26131">
                  <c:v>6.8739243243499999</c:v>
                </c:pt>
                <c:pt idx="26132">
                  <c:v>6.4028599069899998</c:v>
                </c:pt>
                <c:pt idx="26133">
                  <c:v>6.5941903415100001</c:v>
                </c:pt>
                <c:pt idx="26134">
                  <c:v>6.8399482368299998</c:v>
                </c:pt>
                <c:pt idx="26135">
                  <c:v>6.5497508958599999</c:v>
                </c:pt>
                <c:pt idx="26136">
                  <c:v>6.7489901295400001</c:v>
                </c:pt>
                <c:pt idx="26137">
                  <c:v>6.4414384957699999</c:v>
                </c:pt>
                <c:pt idx="26138">
                  <c:v>6.9964227383399997</c:v>
                </c:pt>
                <c:pt idx="26139">
                  <c:v>6.4842810159299997</c:v>
                </c:pt>
                <c:pt idx="26140">
                  <c:v>7.03529770909</c:v>
                </c:pt>
                <c:pt idx="26141">
                  <c:v>6.3790382749500001</c:v>
                </c:pt>
                <c:pt idx="26142">
                  <c:v>6.3479270557499996</c:v>
                </c:pt>
                <c:pt idx="26143">
                  <c:v>6.3726848946299999</c:v>
                </c:pt>
                <c:pt idx="26144">
                  <c:v>6.3889570646399996</c:v>
                </c:pt>
                <c:pt idx="26145">
                  <c:v>6.5264613203900002</c:v>
                </c:pt>
                <c:pt idx="26146">
                  <c:v>6.7755190603099997</c:v>
                </c:pt>
                <c:pt idx="26147">
                  <c:v>6.5033113682000003</c:v>
                </c:pt>
                <c:pt idx="26148">
                  <c:v>6.3302104578799998</c:v>
                </c:pt>
                <c:pt idx="26149">
                  <c:v>6.9497228605899997</c:v>
                </c:pt>
                <c:pt idx="26150">
                  <c:v>6.4038966943900002</c:v>
                </c:pt>
                <c:pt idx="26151">
                  <c:v>6.4869858872200004</c:v>
                </c:pt>
                <c:pt idx="26152">
                  <c:v>6.7648020624700003</c:v>
                </c:pt>
                <c:pt idx="26153">
                  <c:v>6.3419171002699999</c:v>
                </c:pt>
                <c:pt idx="26154">
                  <c:v>6.7139291853399996</c:v>
                </c:pt>
                <c:pt idx="26155">
                  <c:v>6.6101895401400004</c:v>
                </c:pt>
                <c:pt idx="26156">
                  <c:v>6.4006103159499999</c:v>
                </c:pt>
                <c:pt idx="26157">
                  <c:v>6.6426656279599996</c:v>
                </c:pt>
                <c:pt idx="26158">
                  <c:v>6.7152546258200001</c:v>
                </c:pt>
                <c:pt idx="26159">
                  <c:v>6.7139291853399996</c:v>
                </c:pt>
                <c:pt idx="26160">
                  <c:v>6.8082159468099999</c:v>
                </c:pt>
                <c:pt idx="26161">
                  <c:v>6.6442454426199999</c:v>
                </c:pt>
                <c:pt idx="26162">
                  <c:v>6.4789646462199997</c:v>
                </c:pt>
                <c:pt idx="26163">
                  <c:v>6.9089668271000004</c:v>
                </c:pt>
                <c:pt idx="26164">
                  <c:v>7.0343656907099996</c:v>
                </c:pt>
                <c:pt idx="26165">
                  <c:v>6.5085601371999999</c:v>
                </c:pt>
                <c:pt idx="26166">
                  <c:v>6.5505046631099999</c:v>
                </c:pt>
                <c:pt idx="26167">
                  <c:v>6.4414384957699999</c:v>
                </c:pt>
                <c:pt idx="26168">
                  <c:v>6.3642637714100001</c:v>
                </c:pt>
                <c:pt idx="26169">
                  <c:v>7.0695975653199996</c:v>
                </c:pt>
                <c:pt idx="26170">
                  <c:v>6.7139291853399996</c:v>
                </c:pt>
                <c:pt idx="26171">
                  <c:v>6.4946906628700001</c:v>
                </c:pt>
                <c:pt idx="26172">
                  <c:v>6.4392386339199996</c:v>
                </c:pt>
                <c:pt idx="26173">
                  <c:v>6.4839398519899998</c:v>
                </c:pt>
                <c:pt idx="26174">
                  <c:v>6.55663195139</c:v>
                </c:pt>
                <c:pt idx="26175">
                  <c:v>6.6922186370999999</c:v>
                </c:pt>
                <c:pt idx="26176">
                  <c:v>6.6861200025600001</c:v>
                </c:pt>
                <c:pt idx="26177">
                  <c:v>6.3440930946299998</c:v>
                </c:pt>
                <c:pt idx="26178">
                  <c:v>6.46803475924</c:v>
                </c:pt>
                <c:pt idx="26179">
                  <c:v>6.6555395532799997</c:v>
                </c:pt>
                <c:pt idx="26180">
                  <c:v>6.4028599069899998</c:v>
                </c:pt>
                <c:pt idx="26181">
                  <c:v>7.05663755483</c:v>
                </c:pt>
                <c:pt idx="26182">
                  <c:v>6.7796600442999999</c:v>
                </c:pt>
                <c:pt idx="26183">
                  <c:v>6.9778594482900003</c:v>
                </c:pt>
                <c:pt idx="26184">
                  <c:v>6.9598699674700004</c:v>
                </c:pt>
                <c:pt idx="26185">
                  <c:v>6.4831325067599996</c:v>
                </c:pt>
                <c:pt idx="26186">
                  <c:v>6.9794258198300003</c:v>
                </c:pt>
                <c:pt idx="26187">
                  <c:v>6.7431036227099996</c:v>
                </c:pt>
                <c:pt idx="26188">
                  <c:v>6.4889198845499996</c:v>
                </c:pt>
                <c:pt idx="26189">
                  <c:v>6.6737915944399999</c:v>
                </c:pt>
                <c:pt idx="26190">
                  <c:v>6.4038750332900003</c:v>
                </c:pt>
                <c:pt idx="26191">
                  <c:v>6.5684239725799998</c:v>
                </c:pt>
                <c:pt idx="26192">
                  <c:v>6.9525884612500004</c:v>
                </c:pt>
                <c:pt idx="26193">
                  <c:v>6.6180770736600003</c:v>
                </c:pt>
                <c:pt idx="26194">
                  <c:v>6.3397043771800003</c:v>
                </c:pt>
                <c:pt idx="26195">
                  <c:v>6.7802347042699997</c:v>
                </c:pt>
                <c:pt idx="26196">
                  <c:v>6.4833875241800003</c:v>
                </c:pt>
                <c:pt idx="26197">
                  <c:v>6.9869535766700004</c:v>
                </c:pt>
                <c:pt idx="26198">
                  <c:v>6.3323082057300004</c:v>
                </c:pt>
                <c:pt idx="26199">
                  <c:v>6.3412263317999997</c:v>
                </c:pt>
                <c:pt idx="26200">
                  <c:v>6.7003977132500001</c:v>
                </c:pt>
                <c:pt idx="26201">
                  <c:v>6.4615418623599998</c:v>
                </c:pt>
                <c:pt idx="26202">
                  <c:v>6.6442454426199999</c:v>
                </c:pt>
                <c:pt idx="26203">
                  <c:v>6.61892929447</c:v>
                </c:pt>
                <c:pt idx="26204">
                  <c:v>6.8801397386899996</c:v>
                </c:pt>
                <c:pt idx="26205">
                  <c:v>6.4502482093299998</c:v>
                </c:pt>
                <c:pt idx="26206">
                  <c:v>6.4917307299000004</c:v>
                </c:pt>
                <c:pt idx="26207">
                  <c:v>6.4965566570300002</c:v>
                </c:pt>
                <c:pt idx="26208">
                  <c:v>6.3718553596399996</c:v>
                </c:pt>
                <c:pt idx="26209">
                  <c:v>6.7882647187999998</c:v>
                </c:pt>
                <c:pt idx="26210">
                  <c:v>6.7360671490100001</c:v>
                </c:pt>
                <c:pt idx="26211">
                  <c:v>6.3157001181399997</c:v>
                </c:pt>
                <c:pt idx="26212">
                  <c:v>6.7084721401999996</c:v>
                </c:pt>
                <c:pt idx="26213">
                  <c:v>6.4203168761800002</c:v>
                </c:pt>
                <c:pt idx="26214">
                  <c:v>6.9094505254899996</c:v>
                </c:pt>
                <c:pt idx="26215">
                  <c:v>6.59565080444</c:v>
                </c:pt>
                <c:pt idx="26216">
                  <c:v>6.5230396234299999</c:v>
                </c:pt>
                <c:pt idx="26217">
                  <c:v>6.7670096175500003</c:v>
                </c:pt>
                <c:pt idx="26218">
                  <c:v>6.6739770708400004</c:v>
                </c:pt>
                <c:pt idx="26219">
                  <c:v>6.6647318499099999</c:v>
                </c:pt>
                <c:pt idx="26220">
                  <c:v>7.00747806608</c:v>
                </c:pt>
                <c:pt idx="26221">
                  <c:v>6.3323082057300004</c:v>
                </c:pt>
                <c:pt idx="26222">
                  <c:v>6.5529809841900004</c:v>
                </c:pt>
                <c:pt idx="26223">
                  <c:v>6.4759885446499998</c:v>
                </c:pt>
                <c:pt idx="26224">
                  <c:v>6.9174375725099999</c:v>
                </c:pt>
                <c:pt idx="26225">
                  <c:v>6.3384285518999999</c:v>
                </c:pt>
                <c:pt idx="26226">
                  <c:v>6.5503720162699999</c:v>
                </c:pt>
                <c:pt idx="26227">
                  <c:v>6.5513689932999997</c:v>
                </c:pt>
                <c:pt idx="26228">
                  <c:v>6.7129143998999998</c:v>
                </c:pt>
                <c:pt idx="26229">
                  <c:v>6.3739053851499996</c:v>
                </c:pt>
                <c:pt idx="26230">
                  <c:v>6.7200174613200003</c:v>
                </c:pt>
                <c:pt idx="26231">
                  <c:v>6.3944908216599998</c:v>
                </c:pt>
                <c:pt idx="26232">
                  <c:v>6.9931931132000003</c:v>
                </c:pt>
                <c:pt idx="26233">
                  <c:v>6.3601578388600002</c:v>
                </c:pt>
                <c:pt idx="26234">
                  <c:v>6.5968507773800003</c:v>
                </c:pt>
                <c:pt idx="26235">
                  <c:v>6.4599349549899996</c:v>
                </c:pt>
                <c:pt idx="26236">
                  <c:v>6.91459859315</c:v>
                </c:pt>
                <c:pt idx="26237">
                  <c:v>6.9930310245599996</c:v>
                </c:pt>
                <c:pt idx="26238">
                  <c:v>7.0646961394099996</c:v>
                </c:pt>
                <c:pt idx="26239">
                  <c:v>6.9118393436899996</c:v>
                </c:pt>
                <c:pt idx="26240">
                  <c:v>6.9731462990799997</c:v>
                </c:pt>
                <c:pt idx="26241">
                  <c:v>6.6331920856300002</c:v>
                </c:pt>
                <c:pt idx="26242">
                  <c:v>6.4203168761800002</c:v>
                </c:pt>
                <c:pt idx="26243">
                  <c:v>6.8140702504700004</c:v>
                </c:pt>
                <c:pt idx="26244">
                  <c:v>6.8944878870400004</c:v>
                </c:pt>
                <c:pt idx="26245">
                  <c:v>6.4312202461899997</c:v>
                </c:pt>
                <c:pt idx="26246">
                  <c:v>6.6777009776099998</c:v>
                </c:pt>
                <c:pt idx="26247">
                  <c:v>6.8047620055099998</c:v>
                </c:pt>
                <c:pt idx="26248">
                  <c:v>6.3866716349799999</c:v>
                </c:pt>
                <c:pt idx="26249">
                  <c:v>6.3860577688799998</c:v>
                </c:pt>
                <c:pt idx="26250">
                  <c:v>7.0663722869400001</c:v>
                </c:pt>
                <c:pt idx="26251">
                  <c:v>6.95649403032</c:v>
                </c:pt>
                <c:pt idx="26252">
                  <c:v>6.4404008445200001</c:v>
                </c:pt>
                <c:pt idx="26253">
                  <c:v>7.03517793395</c:v>
                </c:pt>
                <c:pt idx="26254">
                  <c:v>6.8869777344600003</c:v>
                </c:pt>
                <c:pt idx="26255">
                  <c:v>6.5366031267000002</c:v>
                </c:pt>
                <c:pt idx="26256">
                  <c:v>6.9181732248700003</c:v>
                </c:pt>
                <c:pt idx="26257">
                  <c:v>6.6116550038200002</c:v>
                </c:pt>
                <c:pt idx="26258">
                  <c:v>6.9687876725700004</c:v>
                </c:pt>
                <c:pt idx="26259">
                  <c:v>6.36376290833</c:v>
                </c:pt>
                <c:pt idx="26260">
                  <c:v>6.3747631984300002</c:v>
                </c:pt>
                <c:pt idx="26261">
                  <c:v>7.0562429070099997</c:v>
                </c:pt>
                <c:pt idx="26262">
                  <c:v>6.95080167307</c:v>
                </c:pt>
                <c:pt idx="26263">
                  <c:v>6.9598321634999998</c:v>
                </c:pt>
                <c:pt idx="26264">
                  <c:v>7.0305469438300001</c:v>
                </c:pt>
                <c:pt idx="26265">
                  <c:v>6.3534219221899999</c:v>
                </c:pt>
                <c:pt idx="26266">
                  <c:v>7.0587470080300001</c:v>
                </c:pt>
                <c:pt idx="26267">
                  <c:v>6.3440930946299998</c:v>
                </c:pt>
                <c:pt idx="26268">
                  <c:v>6.7018676622599997</c:v>
                </c:pt>
                <c:pt idx="26269">
                  <c:v>6.4203168761800002</c:v>
                </c:pt>
                <c:pt idx="26270">
                  <c:v>6.4397496031600001</c:v>
                </c:pt>
                <c:pt idx="26271">
                  <c:v>6.7457630781200004</c:v>
                </c:pt>
                <c:pt idx="26272">
                  <c:v>6.4322111682800003</c:v>
                </c:pt>
                <c:pt idx="26273">
                  <c:v>6.6930202468299997</c:v>
                </c:pt>
                <c:pt idx="26274">
                  <c:v>6.3723979217000002</c:v>
                </c:pt>
                <c:pt idx="26275">
                  <c:v>6.9655011266400004</c:v>
                </c:pt>
                <c:pt idx="26276">
                  <c:v>6.9743052397999996</c:v>
                </c:pt>
                <c:pt idx="26277">
                  <c:v>6.33958957797</c:v>
                </c:pt>
                <c:pt idx="26278">
                  <c:v>6.9762811983399997</c:v>
                </c:pt>
                <c:pt idx="26279">
                  <c:v>7.00747806608</c:v>
                </c:pt>
                <c:pt idx="26280">
                  <c:v>6.4869161454900004</c:v>
                </c:pt>
                <c:pt idx="26281">
                  <c:v>6.3529900077599999</c:v>
                </c:pt>
                <c:pt idx="26282">
                  <c:v>6.7794032038300003</c:v>
                </c:pt>
                <c:pt idx="26283">
                  <c:v>6.52261246654</c:v>
                </c:pt>
                <c:pt idx="26284">
                  <c:v>7.01689422902</c:v>
                </c:pt>
                <c:pt idx="26285">
                  <c:v>6.3821176470300003</c:v>
                </c:pt>
                <c:pt idx="26286">
                  <c:v>7.0200790157300004</c:v>
                </c:pt>
                <c:pt idx="26287">
                  <c:v>6.8263595926000002</c:v>
                </c:pt>
                <c:pt idx="26288">
                  <c:v>6.8109621242199996</c:v>
                </c:pt>
                <c:pt idx="26289">
                  <c:v>6.7018676622599997</c:v>
                </c:pt>
                <c:pt idx="26290">
                  <c:v>6.89973887818</c:v>
                </c:pt>
                <c:pt idx="26291">
                  <c:v>6.6180770736600003</c:v>
                </c:pt>
                <c:pt idx="26292">
                  <c:v>6.3523083061600003</c:v>
                </c:pt>
                <c:pt idx="26293">
                  <c:v>6.67780531911</c:v>
                </c:pt>
                <c:pt idx="26294">
                  <c:v>6.7200174613200003</c:v>
                </c:pt>
                <c:pt idx="26295">
                  <c:v>6.5880039560499997</c:v>
                </c:pt>
                <c:pt idx="26296">
                  <c:v>6.5119803384199999</c:v>
                </c:pt>
                <c:pt idx="26297">
                  <c:v>6.95110096257</c:v>
                </c:pt>
                <c:pt idx="26298">
                  <c:v>6.4404008445200001</c:v>
                </c:pt>
                <c:pt idx="26299">
                  <c:v>6.3585368462299998</c:v>
                </c:pt>
                <c:pt idx="26300">
                  <c:v>6.9881061392500001</c:v>
                </c:pt>
                <c:pt idx="26301">
                  <c:v>6.8171068876999996</c:v>
                </c:pt>
                <c:pt idx="26302">
                  <c:v>6.5467942400899997</c:v>
                </c:pt>
                <c:pt idx="26303">
                  <c:v>6.6500875769099999</c:v>
                </c:pt>
                <c:pt idx="26304">
                  <c:v>6.5626065432600003</c:v>
                </c:pt>
                <c:pt idx="26305">
                  <c:v>6.7818752115100001</c:v>
                </c:pt>
                <c:pt idx="26306">
                  <c:v>6.5244290211599996</c:v>
                </c:pt>
                <c:pt idx="26307">
                  <c:v>6.53556777887</c:v>
                </c:pt>
                <c:pt idx="26308">
                  <c:v>6.4368794215599996</c:v>
                </c:pt>
                <c:pt idx="26309">
                  <c:v>6.4009790518900003</c:v>
                </c:pt>
                <c:pt idx="26310">
                  <c:v>6.9819959613</c:v>
                </c:pt>
                <c:pt idx="26311">
                  <c:v>6.7106885675400001</c:v>
                </c:pt>
                <c:pt idx="26312">
                  <c:v>6.9041238291999996</c:v>
                </c:pt>
                <c:pt idx="26313">
                  <c:v>6.92110694523</c:v>
                </c:pt>
                <c:pt idx="26314">
                  <c:v>6.4532951197999999</c:v>
                </c:pt>
                <c:pt idx="26315">
                  <c:v>6.5119803384199999</c:v>
                </c:pt>
                <c:pt idx="26316">
                  <c:v>6.4483365935399997</c:v>
                </c:pt>
                <c:pt idx="26317">
                  <c:v>6.6922186370999999</c:v>
                </c:pt>
                <c:pt idx="26318">
                  <c:v>6.4837329808700002</c:v>
                </c:pt>
                <c:pt idx="26319">
                  <c:v>6.9938350093399997</c:v>
                </c:pt>
                <c:pt idx="26320">
                  <c:v>7.0072413193500003</c:v>
                </c:pt>
                <c:pt idx="26321">
                  <c:v>6.6249890320900002</c:v>
                </c:pt>
                <c:pt idx="26322">
                  <c:v>6.3809990239300003</c:v>
                </c:pt>
                <c:pt idx="26323">
                  <c:v>6.7012734587300002</c:v>
                </c:pt>
                <c:pt idx="26324">
                  <c:v>6.7986679007899999</c:v>
                </c:pt>
                <c:pt idx="26325">
                  <c:v>6.8839479715099996</c:v>
                </c:pt>
                <c:pt idx="26326">
                  <c:v>6.9728977195999997</c:v>
                </c:pt>
                <c:pt idx="26327">
                  <c:v>6.8440254061600001</c:v>
                </c:pt>
                <c:pt idx="26328">
                  <c:v>6.3525383238800002</c:v>
                </c:pt>
                <c:pt idx="26329">
                  <c:v>6.8394192128000002</c:v>
                </c:pt>
                <c:pt idx="26330">
                  <c:v>6.4619208843099996</c:v>
                </c:pt>
                <c:pt idx="26331">
                  <c:v>6.6870785540100002</c:v>
                </c:pt>
                <c:pt idx="26332">
                  <c:v>6.6234578204099996</c:v>
                </c:pt>
                <c:pt idx="26333">
                  <c:v>6.5577828731299999</c:v>
                </c:pt>
                <c:pt idx="26334">
                  <c:v>6.5672460768800001</c:v>
                </c:pt>
                <c:pt idx="26335">
                  <c:v>6.67780531911</c:v>
                </c:pt>
                <c:pt idx="26336">
                  <c:v>6.8860161604199996</c:v>
                </c:pt>
                <c:pt idx="26337">
                  <c:v>6.4756216681799996</c:v>
                </c:pt>
                <c:pt idx="26338">
                  <c:v>6.5901815807800004</c:v>
                </c:pt>
                <c:pt idx="26339">
                  <c:v>6.60887582366</c:v>
                </c:pt>
                <c:pt idx="26340">
                  <c:v>6.98117041236</c:v>
                </c:pt>
                <c:pt idx="26341">
                  <c:v>6.6668181340199997</c:v>
                </c:pt>
                <c:pt idx="26342">
                  <c:v>6.3222358512000003</c:v>
                </c:pt>
                <c:pt idx="26343">
                  <c:v>6.6578866950200002</c:v>
                </c:pt>
                <c:pt idx="26344">
                  <c:v>6.5430666757799996</c:v>
                </c:pt>
                <c:pt idx="26345">
                  <c:v>6.6945688954699998</c:v>
                </c:pt>
                <c:pt idx="26346">
                  <c:v>6.6564538540899996</c:v>
                </c:pt>
                <c:pt idx="26347">
                  <c:v>6.6890510896800004</c:v>
                </c:pt>
                <c:pt idx="26348">
                  <c:v>6.3196114919899999</c:v>
                </c:pt>
                <c:pt idx="26349">
                  <c:v>6.5672286782600002</c:v>
                </c:pt>
                <c:pt idx="26350">
                  <c:v>6.8779174279199999</c:v>
                </c:pt>
                <c:pt idx="26351">
                  <c:v>7.05946057293</c:v>
                </c:pt>
                <c:pt idx="26352">
                  <c:v>6.4222032068399999</c:v>
                </c:pt>
                <c:pt idx="26353">
                  <c:v>6.83996681068</c:v>
                </c:pt>
                <c:pt idx="26354">
                  <c:v>6.9734777800899996</c:v>
                </c:pt>
                <c:pt idx="26355">
                  <c:v>6.4418791513500002</c:v>
                </c:pt>
                <c:pt idx="26356">
                  <c:v>6.8075695652399997</c:v>
                </c:pt>
                <c:pt idx="26357">
                  <c:v>6.9252002897000002</c:v>
                </c:pt>
                <c:pt idx="26358">
                  <c:v>6.3809990239300003</c:v>
                </c:pt>
                <c:pt idx="26359">
                  <c:v>6.9672715248200001</c:v>
                </c:pt>
                <c:pt idx="26360">
                  <c:v>6.70740248248</c:v>
                </c:pt>
                <c:pt idx="26361">
                  <c:v>6.8399482368299998</c:v>
                </c:pt>
                <c:pt idx="26362">
                  <c:v>6.3487028613999996</c:v>
                </c:pt>
                <c:pt idx="26363">
                  <c:v>6.9598153010299999</c:v>
                </c:pt>
                <c:pt idx="26364">
                  <c:v>6.94400295255</c:v>
                </c:pt>
                <c:pt idx="26365">
                  <c:v>6.83996681068</c:v>
                </c:pt>
                <c:pt idx="26366">
                  <c:v>6.4094653696500004</c:v>
                </c:pt>
                <c:pt idx="26367">
                  <c:v>6.7489901295400001</c:v>
                </c:pt>
                <c:pt idx="26368">
                  <c:v>6.38525047144</c:v>
                </c:pt>
                <c:pt idx="26369">
                  <c:v>6.38525047144</c:v>
                </c:pt>
                <c:pt idx="26370">
                  <c:v>6.9045861124299996</c:v>
                </c:pt>
                <c:pt idx="26371">
                  <c:v>6.9080803849499999</c:v>
                </c:pt>
                <c:pt idx="26372">
                  <c:v>6.5216171061299999</c:v>
                </c:pt>
                <c:pt idx="26373">
                  <c:v>6.3356896466099997</c:v>
                </c:pt>
                <c:pt idx="26374">
                  <c:v>6.8455269409000001</c:v>
                </c:pt>
                <c:pt idx="26375">
                  <c:v>6.5754174930499998</c:v>
                </c:pt>
                <c:pt idx="26376">
                  <c:v>6.5930104293199996</c:v>
                </c:pt>
                <c:pt idx="26377">
                  <c:v>6.6116550038200002</c:v>
                </c:pt>
                <c:pt idx="26378">
                  <c:v>6.5426061921700001</c:v>
                </c:pt>
                <c:pt idx="26379">
                  <c:v>6.81594047861</c:v>
                </c:pt>
                <c:pt idx="26380">
                  <c:v>6.7119514786699996</c:v>
                </c:pt>
                <c:pt idx="26381">
                  <c:v>6.6116550038200002</c:v>
                </c:pt>
                <c:pt idx="26382">
                  <c:v>6.8455269409000001</c:v>
                </c:pt>
                <c:pt idx="26383">
                  <c:v>7.0605401738299998</c:v>
                </c:pt>
                <c:pt idx="26384">
                  <c:v>6.4619208843099996</c:v>
                </c:pt>
                <c:pt idx="26385">
                  <c:v>6.5445963866400003</c:v>
                </c:pt>
                <c:pt idx="26386">
                  <c:v>7.0034659937699999</c:v>
                </c:pt>
                <c:pt idx="26387">
                  <c:v>6.3749522265499996</c:v>
                </c:pt>
                <c:pt idx="26388">
                  <c:v>6.3739676730000001</c:v>
                </c:pt>
                <c:pt idx="26389">
                  <c:v>6.5754174930499998</c:v>
                </c:pt>
                <c:pt idx="26390">
                  <c:v>6.8145007703399996</c:v>
                </c:pt>
                <c:pt idx="26391">
                  <c:v>7.0527230130599996</c:v>
                </c:pt>
                <c:pt idx="26392">
                  <c:v>7.0309846622099998</c:v>
                </c:pt>
                <c:pt idx="26393">
                  <c:v>7.0309846622099998</c:v>
                </c:pt>
                <c:pt idx="26394">
                  <c:v>6.9449267423699999</c:v>
                </c:pt>
                <c:pt idx="26395">
                  <c:v>6.93816744011</c:v>
                </c:pt>
                <c:pt idx="26396">
                  <c:v>6.4298528591500004</c:v>
                </c:pt>
                <c:pt idx="26397">
                  <c:v>6.6870785540100002</c:v>
                </c:pt>
                <c:pt idx="26398">
                  <c:v>6.7167254915200001</c:v>
                </c:pt>
                <c:pt idx="26399">
                  <c:v>6.8722464041200002</c:v>
                </c:pt>
                <c:pt idx="26400">
                  <c:v>6.7748716056599996</c:v>
                </c:pt>
                <c:pt idx="26401">
                  <c:v>6.5626065432600003</c:v>
                </c:pt>
                <c:pt idx="26402">
                  <c:v>6.5748278091200003</c:v>
                </c:pt>
                <c:pt idx="26403">
                  <c:v>7.0343656907099996</c:v>
                </c:pt>
                <c:pt idx="26404">
                  <c:v>6.9846038963500003</c:v>
                </c:pt>
                <c:pt idx="26405">
                  <c:v>6.5546397891600003</c:v>
                </c:pt>
                <c:pt idx="26406">
                  <c:v>6.7819729777899997</c:v>
                </c:pt>
                <c:pt idx="26407">
                  <c:v>6.6781379050699998</c:v>
                </c:pt>
                <c:pt idx="26408">
                  <c:v>6.8739243243499999</c:v>
                </c:pt>
                <c:pt idx="26409">
                  <c:v>6.8377846080399998</c:v>
                </c:pt>
                <c:pt idx="26410">
                  <c:v>6.3230178948700004</c:v>
                </c:pt>
                <c:pt idx="26411">
                  <c:v>7.06210862975</c:v>
                </c:pt>
                <c:pt idx="26412">
                  <c:v>6.7785438826200002</c:v>
                </c:pt>
                <c:pt idx="26413">
                  <c:v>6.4368794215599996</c:v>
                </c:pt>
                <c:pt idx="26414">
                  <c:v>6.3440930946299998</c:v>
                </c:pt>
                <c:pt idx="26415">
                  <c:v>6.9107788515999999</c:v>
                </c:pt>
                <c:pt idx="26416">
                  <c:v>6.7580004643600002</c:v>
                </c:pt>
                <c:pt idx="26417">
                  <c:v>6.9734777800899996</c:v>
                </c:pt>
                <c:pt idx="26418">
                  <c:v>6.4904378458899998</c:v>
                </c:pt>
                <c:pt idx="26419">
                  <c:v>6.37835598733</c:v>
                </c:pt>
                <c:pt idx="26420">
                  <c:v>6.6286834841899998</c:v>
                </c:pt>
                <c:pt idx="26421">
                  <c:v>6.7626136490300004</c:v>
                </c:pt>
                <c:pt idx="26422">
                  <c:v>6.7200174613200003</c:v>
                </c:pt>
                <c:pt idx="26423">
                  <c:v>6.5934422214500001</c:v>
                </c:pt>
                <c:pt idx="26424">
                  <c:v>6.7133373228300002</c:v>
                </c:pt>
                <c:pt idx="26425">
                  <c:v>6.4904691860500003</c:v>
                </c:pt>
                <c:pt idx="26426">
                  <c:v>6.6597414288300003</c:v>
                </c:pt>
                <c:pt idx="26427">
                  <c:v>6.8171068876999996</c:v>
                </c:pt>
                <c:pt idx="26428">
                  <c:v>6.4421365324800002</c:v>
                </c:pt>
                <c:pt idx="26429">
                  <c:v>6.3189660076100003</c:v>
                </c:pt>
                <c:pt idx="26430">
                  <c:v>6.9738932519999999</c:v>
                </c:pt>
                <c:pt idx="26431">
                  <c:v>6.5617386938199997</c:v>
                </c:pt>
                <c:pt idx="26432">
                  <c:v>6.6781379050699998</c:v>
                </c:pt>
                <c:pt idx="26433">
                  <c:v>6.4465733595300003</c:v>
                </c:pt>
                <c:pt idx="26434">
                  <c:v>6.5600827544499998</c:v>
                </c:pt>
                <c:pt idx="26435">
                  <c:v>6.3316957885400003</c:v>
                </c:pt>
                <c:pt idx="26436">
                  <c:v>6.3749522265499996</c:v>
                </c:pt>
                <c:pt idx="26437">
                  <c:v>6.6188400332999997</c:v>
                </c:pt>
                <c:pt idx="26438">
                  <c:v>6.3533147633500002</c:v>
                </c:pt>
                <c:pt idx="26439">
                  <c:v>6.3317123778399997</c:v>
                </c:pt>
                <c:pt idx="26440">
                  <c:v>6.3412263317999997</c:v>
                </c:pt>
                <c:pt idx="26441">
                  <c:v>7.0137990993699999</c:v>
                </c:pt>
                <c:pt idx="26442">
                  <c:v>6.95649403032</c:v>
                </c:pt>
                <c:pt idx="26443">
                  <c:v>6.5185546597700004</c:v>
                </c:pt>
                <c:pt idx="26444">
                  <c:v>6.9888488950600003</c:v>
                </c:pt>
                <c:pt idx="26445">
                  <c:v>6.503173468</c:v>
                </c:pt>
                <c:pt idx="26446">
                  <c:v>6.8075695652399997</c:v>
                </c:pt>
                <c:pt idx="26447">
                  <c:v>7.0329223945699999</c:v>
                </c:pt>
                <c:pt idx="26448">
                  <c:v>6.3386409626100004</c:v>
                </c:pt>
                <c:pt idx="26449">
                  <c:v>6.8191900678900002</c:v>
                </c:pt>
                <c:pt idx="26450">
                  <c:v>6.9579748646899997</c:v>
                </c:pt>
                <c:pt idx="26451">
                  <c:v>7.03004638034</c:v>
                </c:pt>
                <c:pt idx="26452">
                  <c:v>6.5126688166299997</c:v>
                </c:pt>
                <c:pt idx="26453">
                  <c:v>6.3813193614700001</c:v>
                </c:pt>
                <c:pt idx="26454">
                  <c:v>6.7271878972500003</c:v>
                </c:pt>
                <c:pt idx="26455">
                  <c:v>6.5382574986700002</c:v>
                </c:pt>
                <c:pt idx="26456">
                  <c:v>6.6735944491300003</c:v>
                </c:pt>
                <c:pt idx="26457">
                  <c:v>6.5672286782600002</c:v>
                </c:pt>
                <c:pt idx="26458">
                  <c:v>6.5386992807300004</c:v>
                </c:pt>
                <c:pt idx="26459">
                  <c:v>7.0580087381599999</c:v>
                </c:pt>
                <c:pt idx="26460">
                  <c:v>6.3642637714100001</c:v>
                </c:pt>
                <c:pt idx="26461">
                  <c:v>6.7431036227099996</c:v>
                </c:pt>
                <c:pt idx="26462">
                  <c:v>6.4532951197999999</c:v>
                </c:pt>
                <c:pt idx="26463">
                  <c:v>6.6475136215599999</c:v>
                </c:pt>
                <c:pt idx="26464">
                  <c:v>6.7796600442999999</c:v>
                </c:pt>
                <c:pt idx="26465">
                  <c:v>6.4203168761800002</c:v>
                </c:pt>
                <c:pt idx="26466">
                  <c:v>6.7419102080100002</c:v>
                </c:pt>
                <c:pt idx="26467">
                  <c:v>6.7385923101199996</c:v>
                </c:pt>
                <c:pt idx="26468">
                  <c:v>6.5828091283800001</c:v>
                </c:pt>
                <c:pt idx="26469">
                  <c:v>7.0034659937699999</c:v>
                </c:pt>
                <c:pt idx="26470">
                  <c:v>6.5772839833400001</c:v>
                </c:pt>
                <c:pt idx="26471">
                  <c:v>6.71496876433</c:v>
                </c:pt>
                <c:pt idx="26472">
                  <c:v>6.4952426292299998</c:v>
                </c:pt>
                <c:pt idx="26473">
                  <c:v>7.0111870543399997</c:v>
                </c:pt>
                <c:pt idx="26474">
                  <c:v>6.7113221156499998</c:v>
                </c:pt>
                <c:pt idx="26475">
                  <c:v>6.8681180706999996</c:v>
                </c:pt>
                <c:pt idx="26476">
                  <c:v>6.3790382749500001</c:v>
                </c:pt>
                <c:pt idx="26477">
                  <c:v>6.7430034512899999</c:v>
                </c:pt>
                <c:pt idx="26478">
                  <c:v>6.95649403032</c:v>
                </c:pt>
                <c:pt idx="26479">
                  <c:v>6.4515060273199998</c:v>
                </c:pt>
                <c:pt idx="26480">
                  <c:v>6.7847086929699998</c:v>
                </c:pt>
                <c:pt idx="26481">
                  <c:v>6.5126688166299997</c:v>
                </c:pt>
                <c:pt idx="26482">
                  <c:v>6.4150943077599996</c:v>
                </c:pt>
                <c:pt idx="26483">
                  <c:v>7.03601054576</c:v>
                </c:pt>
                <c:pt idx="26484">
                  <c:v>6.4168225315700003</c:v>
                </c:pt>
                <c:pt idx="26485">
                  <c:v>6.7822539317799997</c:v>
                </c:pt>
                <c:pt idx="26486">
                  <c:v>6.9131394360699998</c:v>
                </c:pt>
                <c:pt idx="26487">
                  <c:v>6.8944878870400004</c:v>
                </c:pt>
                <c:pt idx="26488">
                  <c:v>6.8801397386899996</c:v>
                </c:pt>
                <c:pt idx="26489">
                  <c:v>6.5497508958599999</c:v>
                </c:pt>
                <c:pt idx="26490">
                  <c:v>6.5271417950900004</c:v>
                </c:pt>
                <c:pt idx="26491">
                  <c:v>6.5686055898999998</c:v>
                </c:pt>
                <c:pt idx="26492">
                  <c:v>6.6108974119699999</c:v>
                </c:pt>
                <c:pt idx="26493">
                  <c:v>6.7679690736199998</c:v>
                </c:pt>
                <c:pt idx="26494">
                  <c:v>6.5611146091799997</c:v>
                </c:pt>
                <c:pt idx="26495">
                  <c:v>6.8263209388700004</c:v>
                </c:pt>
                <c:pt idx="26496">
                  <c:v>6.4764644176799999</c:v>
                </c:pt>
                <c:pt idx="26497">
                  <c:v>6.59565080444</c:v>
                </c:pt>
                <c:pt idx="26498">
                  <c:v>6.9634906839499999</c:v>
                </c:pt>
                <c:pt idx="26499">
                  <c:v>6.8843779362999999</c:v>
                </c:pt>
                <c:pt idx="26500">
                  <c:v>6.7794032038300003</c:v>
                </c:pt>
                <c:pt idx="26501">
                  <c:v>6.7278639689600004</c:v>
                </c:pt>
                <c:pt idx="26502">
                  <c:v>6.5833701436599998</c:v>
                </c:pt>
                <c:pt idx="26503">
                  <c:v>7.0456432052400002</c:v>
                </c:pt>
                <c:pt idx="26504">
                  <c:v>6.39882611122</c:v>
                </c:pt>
                <c:pt idx="26505">
                  <c:v>6.4090321478299996</c:v>
                </c:pt>
                <c:pt idx="26506">
                  <c:v>6.6988860582400003</c:v>
                </c:pt>
                <c:pt idx="26507">
                  <c:v>6.9881061392500001</c:v>
                </c:pt>
                <c:pt idx="26508">
                  <c:v>6.83996681068</c:v>
                </c:pt>
                <c:pt idx="26509">
                  <c:v>6.5089055489099996</c:v>
                </c:pt>
                <c:pt idx="26510">
                  <c:v>6.3316957885400003</c:v>
                </c:pt>
                <c:pt idx="26511">
                  <c:v>6.6945688954699998</c:v>
                </c:pt>
                <c:pt idx="26512">
                  <c:v>6.7244168969600002</c:v>
                </c:pt>
                <c:pt idx="26513">
                  <c:v>6.3581008834799997</c:v>
                </c:pt>
                <c:pt idx="26514">
                  <c:v>6.9149766081699999</c:v>
                </c:pt>
                <c:pt idx="26515">
                  <c:v>6.4756216681799996</c:v>
                </c:pt>
                <c:pt idx="26516">
                  <c:v>6.6513718447999999</c:v>
                </c:pt>
                <c:pt idx="26517">
                  <c:v>6.5440153759699999</c:v>
                </c:pt>
                <c:pt idx="26518">
                  <c:v>6.4831325067599996</c:v>
                </c:pt>
                <c:pt idx="26519">
                  <c:v>6.5239805885599997</c:v>
                </c:pt>
                <c:pt idx="26520">
                  <c:v>6.6591318282699996</c:v>
                </c:pt>
                <c:pt idx="26521">
                  <c:v>6.5976524599799999</c:v>
                </c:pt>
                <c:pt idx="26522">
                  <c:v>6.7457630781200004</c:v>
                </c:pt>
                <c:pt idx="26523">
                  <c:v>6.5168990003599996</c:v>
                </c:pt>
                <c:pt idx="26524">
                  <c:v>6.9094505254899996</c:v>
                </c:pt>
                <c:pt idx="26525">
                  <c:v>6.3222358512000003</c:v>
                </c:pt>
                <c:pt idx="26526">
                  <c:v>6.4052074830399999</c:v>
                </c:pt>
                <c:pt idx="26527">
                  <c:v>6.6735944491300003</c:v>
                </c:pt>
                <c:pt idx="26528">
                  <c:v>6.7669065192</c:v>
                </c:pt>
                <c:pt idx="26529">
                  <c:v>6.3606869377699997</c:v>
                </c:pt>
                <c:pt idx="26530">
                  <c:v>6.5880039560499997</c:v>
                </c:pt>
                <c:pt idx="26531">
                  <c:v>7.0244993438999996</c:v>
                </c:pt>
                <c:pt idx="26532">
                  <c:v>6.4681497284300002</c:v>
                </c:pt>
                <c:pt idx="26533">
                  <c:v>6.8150806186699997</c:v>
                </c:pt>
                <c:pt idx="26534">
                  <c:v>6.4869858872200004</c:v>
                </c:pt>
                <c:pt idx="26535">
                  <c:v>6.7660252111599997</c:v>
                </c:pt>
                <c:pt idx="26536">
                  <c:v>6.4322111682800003</c:v>
                </c:pt>
                <c:pt idx="26537">
                  <c:v>6.3728432928799998</c:v>
                </c:pt>
                <c:pt idx="26538">
                  <c:v>7.0343656907099996</c:v>
                </c:pt>
                <c:pt idx="26539">
                  <c:v>6.5085601371999999</c:v>
                </c:pt>
                <c:pt idx="26540">
                  <c:v>6.5624735810299999</c:v>
                </c:pt>
                <c:pt idx="26541">
                  <c:v>6.9964656460099999</c:v>
                </c:pt>
                <c:pt idx="26542">
                  <c:v>6.4006103159499999</c:v>
                </c:pt>
                <c:pt idx="26543">
                  <c:v>6.7092814486599996</c:v>
                </c:pt>
                <c:pt idx="26544">
                  <c:v>6.4787881524099999</c:v>
                </c:pt>
                <c:pt idx="26545">
                  <c:v>6.6572548778299998</c:v>
                </c:pt>
                <c:pt idx="26546">
                  <c:v>6.3384285518999999</c:v>
                </c:pt>
                <c:pt idx="26547">
                  <c:v>6.3946097129700004</c:v>
                </c:pt>
                <c:pt idx="26548">
                  <c:v>6.9854890221800003</c:v>
                </c:pt>
                <c:pt idx="26549">
                  <c:v>6.7595870125899999</c:v>
                </c:pt>
                <c:pt idx="26550">
                  <c:v>6.3679908161899998</c:v>
                </c:pt>
                <c:pt idx="26551">
                  <c:v>7.0490377908399999</c:v>
                </c:pt>
                <c:pt idx="26552">
                  <c:v>6.3316957885400003</c:v>
                </c:pt>
                <c:pt idx="26553">
                  <c:v>6.3569534319400001</c:v>
                </c:pt>
                <c:pt idx="26554">
                  <c:v>6.5138333246300002</c:v>
                </c:pt>
                <c:pt idx="26555">
                  <c:v>6.9767648841599996</c:v>
                </c:pt>
                <c:pt idx="26556">
                  <c:v>6.7890100044299997</c:v>
                </c:pt>
                <c:pt idx="26557">
                  <c:v>7.0508773332599999</c:v>
                </c:pt>
                <c:pt idx="26558">
                  <c:v>6.4038750332900003</c:v>
                </c:pt>
                <c:pt idx="26559">
                  <c:v>6.3262575020599998</c:v>
                </c:pt>
                <c:pt idx="26560">
                  <c:v>6.6771361712399999</c:v>
                </c:pt>
                <c:pt idx="26561">
                  <c:v>6.8263595926000002</c:v>
                </c:pt>
                <c:pt idx="26562">
                  <c:v>6.5381944547600002</c:v>
                </c:pt>
                <c:pt idx="26563">
                  <c:v>6.3749522265499996</c:v>
                </c:pt>
                <c:pt idx="26564">
                  <c:v>6.9328484775200003</c:v>
                </c:pt>
                <c:pt idx="26565">
                  <c:v>6.8075695652399997</c:v>
                </c:pt>
                <c:pt idx="26566">
                  <c:v>6.5033113682000003</c:v>
                </c:pt>
                <c:pt idx="26567">
                  <c:v>6.7267527717500002</c:v>
                </c:pt>
                <c:pt idx="26568">
                  <c:v>6.49256033181</c:v>
                </c:pt>
                <c:pt idx="26569">
                  <c:v>6.84193541416</c:v>
                </c:pt>
                <c:pt idx="26570">
                  <c:v>6.9094505254899996</c:v>
                </c:pt>
                <c:pt idx="26571">
                  <c:v>6.8849005663799998</c:v>
                </c:pt>
                <c:pt idx="26572">
                  <c:v>7.05946057293</c:v>
                </c:pt>
                <c:pt idx="26573">
                  <c:v>6.9898240329599997</c:v>
                </c:pt>
                <c:pt idx="26574">
                  <c:v>6.4392386339199996</c:v>
                </c:pt>
                <c:pt idx="26575">
                  <c:v>6.6250110442899999</c:v>
                </c:pt>
                <c:pt idx="26576">
                  <c:v>7.0428721337000004</c:v>
                </c:pt>
                <c:pt idx="26577">
                  <c:v>6.3465618897500002</c:v>
                </c:pt>
                <c:pt idx="26578">
                  <c:v>6.7489901295400001</c:v>
                </c:pt>
                <c:pt idx="26579">
                  <c:v>6.3154483918400004</c:v>
                </c:pt>
                <c:pt idx="26580">
                  <c:v>6.6768321139899998</c:v>
                </c:pt>
                <c:pt idx="26581">
                  <c:v>6.7609582142700004</c:v>
                </c:pt>
                <c:pt idx="26582">
                  <c:v>6.5230987773300004</c:v>
                </c:pt>
                <c:pt idx="26583">
                  <c:v>6.3222358512000003</c:v>
                </c:pt>
                <c:pt idx="26584">
                  <c:v>6.6484068880000002</c:v>
                </c:pt>
                <c:pt idx="26585">
                  <c:v>6.6234578204099996</c:v>
                </c:pt>
                <c:pt idx="26586">
                  <c:v>6.36136226122</c:v>
                </c:pt>
                <c:pt idx="26587">
                  <c:v>7.0597303920399996</c:v>
                </c:pt>
                <c:pt idx="26588">
                  <c:v>6.52261246654</c:v>
                </c:pt>
                <c:pt idx="26589">
                  <c:v>6.9880918735500002</c:v>
                </c:pt>
                <c:pt idx="26590">
                  <c:v>6.8790590749399998</c:v>
                </c:pt>
                <c:pt idx="26591">
                  <c:v>6.84209202086</c:v>
                </c:pt>
                <c:pt idx="26592">
                  <c:v>6.5137891461499997</c:v>
                </c:pt>
                <c:pt idx="26593">
                  <c:v>6.3386409626100004</c:v>
                </c:pt>
                <c:pt idx="26594">
                  <c:v>7.0562101875999996</c:v>
                </c:pt>
                <c:pt idx="26595">
                  <c:v>6.6564538540899996</c:v>
                </c:pt>
                <c:pt idx="26596">
                  <c:v>6.58404545437</c:v>
                </c:pt>
                <c:pt idx="26597">
                  <c:v>7.0605401738299998</c:v>
                </c:pt>
                <c:pt idx="26598">
                  <c:v>6.3176790365500004</c:v>
                </c:pt>
                <c:pt idx="26599">
                  <c:v>6.3465618897500002</c:v>
                </c:pt>
                <c:pt idx="26600">
                  <c:v>6.4602387417699996</c:v>
                </c:pt>
                <c:pt idx="26601">
                  <c:v>6.46775889242</c:v>
                </c:pt>
                <c:pt idx="26602">
                  <c:v>7.0709927353799999</c:v>
                </c:pt>
                <c:pt idx="26603">
                  <c:v>6.6374377813100001</c:v>
                </c:pt>
                <c:pt idx="26604">
                  <c:v>6.3653000311000003</c:v>
                </c:pt>
                <c:pt idx="26605">
                  <c:v>6.5216171061299999</c:v>
                </c:pt>
                <c:pt idx="26606">
                  <c:v>6.4677059159899999</c:v>
                </c:pt>
                <c:pt idx="26607">
                  <c:v>6.4038750332900003</c:v>
                </c:pt>
                <c:pt idx="26608">
                  <c:v>6.3585684095600001</c:v>
                </c:pt>
                <c:pt idx="26609">
                  <c:v>6.7679690736199998</c:v>
                </c:pt>
                <c:pt idx="26610">
                  <c:v>6.7068186088099999</c:v>
                </c:pt>
                <c:pt idx="26611">
                  <c:v>6.67780531911</c:v>
                </c:pt>
                <c:pt idx="26612">
                  <c:v>6.7986679007899999</c:v>
                </c:pt>
                <c:pt idx="26613">
                  <c:v>6.3419171002699999</c:v>
                </c:pt>
                <c:pt idx="26614">
                  <c:v>6.9981183069000004</c:v>
                </c:pt>
                <c:pt idx="26615">
                  <c:v>6.59579078333</c:v>
                </c:pt>
                <c:pt idx="26616">
                  <c:v>6.7451366837900002</c:v>
                </c:pt>
                <c:pt idx="26617">
                  <c:v>6.39947659075</c:v>
                </c:pt>
                <c:pt idx="26618">
                  <c:v>6.5684239725799998</c:v>
                </c:pt>
                <c:pt idx="26619">
                  <c:v>6.8069326380100001</c:v>
                </c:pt>
                <c:pt idx="26620">
                  <c:v>6.8722464041200002</c:v>
                </c:pt>
                <c:pt idx="26621">
                  <c:v>6.4837329808700002</c:v>
                </c:pt>
                <c:pt idx="26622">
                  <c:v>6.3902417904000002</c:v>
                </c:pt>
                <c:pt idx="26623">
                  <c:v>7.0449552578099999</c:v>
                </c:pt>
                <c:pt idx="26624">
                  <c:v>6.5089055489099996</c:v>
                </c:pt>
                <c:pt idx="26625">
                  <c:v>6.8155127757500003</c:v>
                </c:pt>
                <c:pt idx="26626">
                  <c:v>6.4869858872200004</c:v>
                </c:pt>
                <c:pt idx="26627">
                  <c:v>6.7385923101199996</c:v>
                </c:pt>
                <c:pt idx="26628">
                  <c:v>6.9505528429499996</c:v>
                </c:pt>
                <c:pt idx="26629">
                  <c:v>7.0188865427499998</c:v>
                </c:pt>
                <c:pt idx="26630">
                  <c:v>7.0538159669800002</c:v>
                </c:pt>
                <c:pt idx="26631">
                  <c:v>6.5339803339399998</c:v>
                </c:pt>
                <c:pt idx="26632">
                  <c:v>6.5388025603499997</c:v>
                </c:pt>
                <c:pt idx="26633">
                  <c:v>6.9996173965599997</c:v>
                </c:pt>
                <c:pt idx="26634">
                  <c:v>6.4777465138099997</c:v>
                </c:pt>
                <c:pt idx="26635">
                  <c:v>6.6475136215599999</c:v>
                </c:pt>
                <c:pt idx="26636">
                  <c:v>6.6206052947799998</c:v>
                </c:pt>
                <c:pt idx="26637">
                  <c:v>6.5629084713000001</c:v>
                </c:pt>
                <c:pt idx="26638">
                  <c:v>6.6505908276100003</c:v>
                </c:pt>
                <c:pt idx="26639">
                  <c:v>6.7159956846000002</c:v>
                </c:pt>
                <c:pt idx="26640">
                  <c:v>6.3860577688799998</c:v>
                </c:pt>
                <c:pt idx="26641">
                  <c:v>6.8394192128000002</c:v>
                </c:pt>
                <c:pt idx="26642">
                  <c:v>6.6852612341600004</c:v>
                </c:pt>
                <c:pt idx="26643">
                  <c:v>6.8194251751400001</c:v>
                </c:pt>
                <c:pt idx="26644">
                  <c:v>6.3196114919899999</c:v>
                </c:pt>
                <c:pt idx="26645">
                  <c:v>6.3720877791200001</c:v>
                </c:pt>
                <c:pt idx="26646">
                  <c:v>6.9861921256199997</c:v>
                </c:pt>
                <c:pt idx="26647">
                  <c:v>6.8779174279199999</c:v>
                </c:pt>
                <c:pt idx="26648">
                  <c:v>6.3348784449300002</c:v>
                </c:pt>
                <c:pt idx="26649">
                  <c:v>6.6105261026799997</c:v>
                </c:pt>
                <c:pt idx="26650">
                  <c:v>6.9627809800599998</c:v>
                </c:pt>
                <c:pt idx="26651">
                  <c:v>6.3384285518999999</c:v>
                </c:pt>
                <c:pt idx="26652">
                  <c:v>6.6781379050699998</c:v>
                </c:pt>
                <c:pt idx="26653">
                  <c:v>6.9180953263499996</c:v>
                </c:pt>
                <c:pt idx="26654">
                  <c:v>6.4255341021100003</c:v>
                </c:pt>
                <c:pt idx="26655">
                  <c:v>6.9508905943699997</c:v>
                </c:pt>
                <c:pt idx="26656">
                  <c:v>6.6852612341600004</c:v>
                </c:pt>
                <c:pt idx="26657">
                  <c:v>6.9981183069000004</c:v>
                </c:pt>
                <c:pt idx="26658">
                  <c:v>6.9473749087099996</c:v>
                </c:pt>
                <c:pt idx="26659">
                  <c:v>6.3461199495900003</c:v>
                </c:pt>
                <c:pt idx="26660">
                  <c:v>6.7922802199100003</c:v>
                </c:pt>
                <c:pt idx="26661">
                  <c:v>6.5382574986700002</c:v>
                </c:pt>
                <c:pt idx="26662">
                  <c:v>6.6101895401400004</c:v>
                </c:pt>
                <c:pt idx="26663">
                  <c:v>6.4674111914900001</c:v>
                </c:pt>
                <c:pt idx="26664">
                  <c:v>6.3585368462299998</c:v>
                </c:pt>
                <c:pt idx="26665">
                  <c:v>6.3720877791200001</c:v>
                </c:pt>
                <c:pt idx="26666">
                  <c:v>6.7119514786699996</c:v>
                </c:pt>
                <c:pt idx="26667">
                  <c:v>6.4006103159499999</c:v>
                </c:pt>
                <c:pt idx="26668">
                  <c:v>6.3189660076100003</c:v>
                </c:pt>
                <c:pt idx="26669">
                  <c:v>6.7648020624700003</c:v>
                </c:pt>
                <c:pt idx="26670">
                  <c:v>6.4599349549899996</c:v>
                </c:pt>
                <c:pt idx="26671">
                  <c:v>6.7208292192799997</c:v>
                </c:pt>
                <c:pt idx="26672">
                  <c:v>6.58404545437</c:v>
                </c:pt>
                <c:pt idx="26673">
                  <c:v>6.8434176226199996</c:v>
                </c:pt>
                <c:pt idx="26674">
                  <c:v>6.48470254285</c:v>
                </c:pt>
                <c:pt idx="26675">
                  <c:v>6.3250392823599997</c:v>
                </c:pt>
                <c:pt idx="26676">
                  <c:v>6.7920437053800002</c:v>
                </c:pt>
                <c:pt idx="26677">
                  <c:v>6.5617386938199997</c:v>
                </c:pt>
                <c:pt idx="26678">
                  <c:v>6.4303457665300003</c:v>
                </c:pt>
                <c:pt idx="26679">
                  <c:v>7.01689422902</c:v>
                </c:pt>
                <c:pt idx="26680">
                  <c:v>6.8457984710600002</c:v>
                </c:pt>
                <c:pt idx="26681">
                  <c:v>6.5381944547600002</c:v>
                </c:pt>
                <c:pt idx="26682">
                  <c:v>6.9556908228400003</c:v>
                </c:pt>
                <c:pt idx="26683">
                  <c:v>6.9888488950600003</c:v>
                </c:pt>
                <c:pt idx="26684">
                  <c:v>6.6597414288300003</c:v>
                </c:pt>
                <c:pt idx="26685">
                  <c:v>6.3947233530699998</c:v>
                </c:pt>
                <c:pt idx="26686">
                  <c:v>6.6632046918299999</c:v>
                </c:pt>
                <c:pt idx="26687">
                  <c:v>7.0158172934699996</c:v>
                </c:pt>
                <c:pt idx="26688">
                  <c:v>6.7339768913500002</c:v>
                </c:pt>
                <c:pt idx="26689">
                  <c:v>6.5426584925100002</c:v>
                </c:pt>
                <c:pt idx="26690">
                  <c:v>7.03979871599</c:v>
                </c:pt>
                <c:pt idx="26691">
                  <c:v>6.6890510896800004</c:v>
                </c:pt>
                <c:pt idx="26692">
                  <c:v>6.7419102080100002</c:v>
                </c:pt>
                <c:pt idx="26693">
                  <c:v>6.9846038963500003</c:v>
                </c:pt>
                <c:pt idx="26694">
                  <c:v>6.54762804823</c:v>
                </c:pt>
                <c:pt idx="26695">
                  <c:v>6.4965566570300002</c:v>
                </c:pt>
                <c:pt idx="26696">
                  <c:v>6.58460154626</c:v>
                </c:pt>
                <c:pt idx="26697">
                  <c:v>6.5119803384199999</c:v>
                </c:pt>
                <c:pt idx="26698">
                  <c:v>6.6468579444399998</c:v>
                </c:pt>
                <c:pt idx="26699">
                  <c:v>6.43387522023</c:v>
                </c:pt>
                <c:pt idx="26700">
                  <c:v>6.3302432925399996</c:v>
                </c:pt>
                <c:pt idx="26701">
                  <c:v>7.0158172934699996</c:v>
                </c:pt>
                <c:pt idx="26702">
                  <c:v>6.7868433772600003</c:v>
                </c:pt>
                <c:pt idx="26703">
                  <c:v>6.8257735336699996</c:v>
                </c:pt>
                <c:pt idx="26704">
                  <c:v>6.3316957885400003</c:v>
                </c:pt>
                <c:pt idx="26705">
                  <c:v>7.0072413193500003</c:v>
                </c:pt>
                <c:pt idx="26706">
                  <c:v>6.7671638597200001</c:v>
                </c:pt>
                <c:pt idx="26707">
                  <c:v>7.0209534277500003</c:v>
                </c:pt>
                <c:pt idx="26708">
                  <c:v>6.70256042807</c:v>
                </c:pt>
                <c:pt idx="26709">
                  <c:v>6.3947233530699998</c:v>
                </c:pt>
                <c:pt idx="26710">
                  <c:v>6.3356896466099997</c:v>
                </c:pt>
                <c:pt idx="26711">
                  <c:v>7.0425209038499998</c:v>
                </c:pt>
                <c:pt idx="26712">
                  <c:v>6.7129143998999998</c:v>
                </c:pt>
                <c:pt idx="26713">
                  <c:v>6.6022228257100002</c:v>
                </c:pt>
                <c:pt idx="26714">
                  <c:v>6.9338339546999999</c:v>
                </c:pt>
                <c:pt idx="26715">
                  <c:v>6.3523083061600003</c:v>
                </c:pt>
                <c:pt idx="26716">
                  <c:v>6.8861491411099998</c:v>
                </c:pt>
                <c:pt idx="26717">
                  <c:v>6.5679044715400003</c:v>
                </c:pt>
                <c:pt idx="26718">
                  <c:v>6.4017506723900004</c:v>
                </c:pt>
                <c:pt idx="26719">
                  <c:v>6.5748278091200003</c:v>
                </c:pt>
                <c:pt idx="26720">
                  <c:v>6.6230933638399998</c:v>
                </c:pt>
                <c:pt idx="26721">
                  <c:v>6.5934422214500001</c:v>
                </c:pt>
                <c:pt idx="26722">
                  <c:v>6.3157001181399997</c:v>
                </c:pt>
                <c:pt idx="26723">
                  <c:v>6.8195513779099999</c:v>
                </c:pt>
                <c:pt idx="26724">
                  <c:v>6.4888566722299998</c:v>
                </c:pt>
                <c:pt idx="26725">
                  <c:v>6.3547761780599998</c:v>
                </c:pt>
                <c:pt idx="26726">
                  <c:v>6.8189570694399997</c:v>
                </c:pt>
                <c:pt idx="26727">
                  <c:v>6.6768321139899998</c:v>
                </c:pt>
                <c:pt idx="26728">
                  <c:v>6.7271878972500003</c:v>
                </c:pt>
                <c:pt idx="26729">
                  <c:v>6.3752722828000001</c:v>
                </c:pt>
                <c:pt idx="26730">
                  <c:v>6.5755788078400004</c:v>
                </c:pt>
                <c:pt idx="26731">
                  <c:v>6.5459741894799999</c:v>
                </c:pt>
                <c:pt idx="26732">
                  <c:v>7.0240089818599998</c:v>
                </c:pt>
                <c:pt idx="26733">
                  <c:v>7.0137990993699999</c:v>
                </c:pt>
                <c:pt idx="26734">
                  <c:v>6.7339768913500002</c:v>
                </c:pt>
                <c:pt idx="26735">
                  <c:v>6.9598153010299999</c:v>
                </c:pt>
                <c:pt idx="26736">
                  <c:v>6.6638925034999996</c:v>
                </c:pt>
                <c:pt idx="26737">
                  <c:v>6.4080943594299997</c:v>
                </c:pt>
                <c:pt idx="26738">
                  <c:v>6.5994813972299999</c:v>
                </c:pt>
                <c:pt idx="26739">
                  <c:v>6.9931931132000003</c:v>
                </c:pt>
                <c:pt idx="26740">
                  <c:v>6.9035623455700001</c:v>
                </c:pt>
                <c:pt idx="26741">
                  <c:v>6.7648020624700003</c:v>
                </c:pt>
                <c:pt idx="26742">
                  <c:v>6.4392386339199996</c:v>
                </c:pt>
                <c:pt idx="26743">
                  <c:v>6.79563158847</c:v>
                </c:pt>
                <c:pt idx="26744">
                  <c:v>6.50481694545</c:v>
                </c:pt>
                <c:pt idx="26745">
                  <c:v>6.6998061092199999</c:v>
                </c:pt>
                <c:pt idx="26746">
                  <c:v>6.6269658430299998</c:v>
                </c:pt>
                <c:pt idx="26747">
                  <c:v>6.60266666341</c:v>
                </c:pt>
                <c:pt idx="26748">
                  <c:v>6.9255001366700002</c:v>
                </c:pt>
                <c:pt idx="26749">
                  <c:v>6.9911789106800004</c:v>
                </c:pt>
                <c:pt idx="26750">
                  <c:v>6.8155127757500003</c:v>
                </c:pt>
                <c:pt idx="26751">
                  <c:v>6.8602169565500004</c:v>
                </c:pt>
                <c:pt idx="26752">
                  <c:v>6.4348020800399999</c:v>
                </c:pt>
                <c:pt idx="26753">
                  <c:v>6.39065245948</c:v>
                </c:pt>
                <c:pt idx="26754">
                  <c:v>6.37809110303</c:v>
                </c:pt>
                <c:pt idx="26755">
                  <c:v>6.4016329492399997</c:v>
                </c:pt>
                <c:pt idx="26756">
                  <c:v>6.7953209583099996</c:v>
                </c:pt>
                <c:pt idx="26757">
                  <c:v>6.8790796164700003</c:v>
                </c:pt>
                <c:pt idx="26758">
                  <c:v>6.3653000311000003</c:v>
                </c:pt>
                <c:pt idx="26759">
                  <c:v>6.9655011266400004</c:v>
                </c:pt>
                <c:pt idx="26760">
                  <c:v>6.4756216681799996</c:v>
                </c:pt>
                <c:pt idx="26761">
                  <c:v>6.6484068880000002</c:v>
                </c:pt>
                <c:pt idx="26762">
                  <c:v>6.7733480884899997</c:v>
                </c:pt>
                <c:pt idx="26763">
                  <c:v>6.9451151832600004</c:v>
                </c:pt>
                <c:pt idx="26764">
                  <c:v>7.0082381640899998</c:v>
                </c:pt>
                <c:pt idx="26765">
                  <c:v>6.8228423611700002</c:v>
                </c:pt>
                <c:pt idx="26766">
                  <c:v>6.8440254061600001</c:v>
                </c:pt>
                <c:pt idx="26767">
                  <c:v>6.7140331269200004</c:v>
                </c:pt>
                <c:pt idx="26768">
                  <c:v>6.9035623455700001</c:v>
                </c:pt>
                <c:pt idx="26769">
                  <c:v>6.3947233530699998</c:v>
                </c:pt>
                <c:pt idx="26770">
                  <c:v>6.7284164735200003</c:v>
                </c:pt>
                <c:pt idx="26771">
                  <c:v>6.3406569099199999</c:v>
                </c:pt>
                <c:pt idx="26772">
                  <c:v>7.0715773290300001</c:v>
                </c:pt>
                <c:pt idx="26773">
                  <c:v>6.70256042807</c:v>
                </c:pt>
                <c:pt idx="26774">
                  <c:v>7.0126682896999997</c:v>
                </c:pt>
                <c:pt idx="26775">
                  <c:v>6.4888566722299998</c:v>
                </c:pt>
                <c:pt idx="26776">
                  <c:v>6.6087439460599997</c:v>
                </c:pt>
                <c:pt idx="26777">
                  <c:v>6.7113221156499998</c:v>
                </c:pt>
                <c:pt idx="26778">
                  <c:v>6.9296710275100004</c:v>
                </c:pt>
                <c:pt idx="26779">
                  <c:v>6.6891098041700001</c:v>
                </c:pt>
                <c:pt idx="26780">
                  <c:v>7.0309846622099998</c:v>
                </c:pt>
                <c:pt idx="26781">
                  <c:v>6.6192390491099999</c:v>
                </c:pt>
                <c:pt idx="26782">
                  <c:v>6.5546397891600003</c:v>
                </c:pt>
                <c:pt idx="26783">
                  <c:v>6.5430666757799996</c:v>
                </c:pt>
                <c:pt idx="26784">
                  <c:v>6.5529809841900004</c:v>
                </c:pt>
                <c:pt idx="26785">
                  <c:v>7.0317331156499998</c:v>
                </c:pt>
                <c:pt idx="26786">
                  <c:v>6.3991829812100001</c:v>
                </c:pt>
                <c:pt idx="26787">
                  <c:v>6.3525383238800002</c:v>
                </c:pt>
                <c:pt idx="26788">
                  <c:v>6.6244023318099998</c:v>
                </c:pt>
                <c:pt idx="26789">
                  <c:v>6.9759500234900003</c:v>
                </c:pt>
                <c:pt idx="26790">
                  <c:v>6.7796600442999999</c:v>
                </c:pt>
                <c:pt idx="26791">
                  <c:v>6.3947233530699998</c:v>
                </c:pt>
                <c:pt idx="26792">
                  <c:v>6.9705777516499996</c:v>
                </c:pt>
                <c:pt idx="26793">
                  <c:v>6.5009568791000003</c:v>
                </c:pt>
                <c:pt idx="26794">
                  <c:v>6.7515138697500001</c:v>
                </c:pt>
                <c:pt idx="26795">
                  <c:v>6.7813347905999999</c:v>
                </c:pt>
                <c:pt idx="26796">
                  <c:v>6.6538048165400001</c:v>
                </c:pt>
                <c:pt idx="26797">
                  <c:v>7.0558689729099999</c:v>
                </c:pt>
                <c:pt idx="26798">
                  <c:v>6.4009790518900003</c:v>
                </c:pt>
                <c:pt idx="26799">
                  <c:v>6.7462462753499999</c:v>
                </c:pt>
                <c:pt idx="26800">
                  <c:v>6.6022228257100002</c:v>
                </c:pt>
                <c:pt idx="26801">
                  <c:v>6.4888566722299998</c:v>
                </c:pt>
                <c:pt idx="26802">
                  <c:v>6.8165775680599996</c:v>
                </c:pt>
                <c:pt idx="26803">
                  <c:v>6.4888566722299998</c:v>
                </c:pt>
                <c:pt idx="26804">
                  <c:v>6.5913041099300003</c:v>
                </c:pt>
                <c:pt idx="26805">
                  <c:v>6.3479270557499996</c:v>
                </c:pt>
                <c:pt idx="26806">
                  <c:v>7.0597303920399996</c:v>
                </c:pt>
                <c:pt idx="26807">
                  <c:v>6.3297292762400001</c:v>
                </c:pt>
                <c:pt idx="26808">
                  <c:v>6.4203168761800002</c:v>
                </c:pt>
                <c:pt idx="26809">
                  <c:v>6.7909379991799996</c:v>
                </c:pt>
                <c:pt idx="26810">
                  <c:v>6.7890100044299997</c:v>
                </c:pt>
                <c:pt idx="26811">
                  <c:v>6.5219645641900001</c:v>
                </c:pt>
                <c:pt idx="26812">
                  <c:v>6.4764644176799999</c:v>
                </c:pt>
                <c:pt idx="26813">
                  <c:v>6.7469437425900001</c:v>
                </c:pt>
                <c:pt idx="26814">
                  <c:v>6.8705048040900003</c:v>
                </c:pt>
                <c:pt idx="26815">
                  <c:v>6.65331918515</c:v>
                </c:pt>
                <c:pt idx="26816">
                  <c:v>6.3360673198499997</c:v>
                </c:pt>
                <c:pt idx="26817">
                  <c:v>6.7660252111599997</c:v>
                </c:pt>
                <c:pt idx="26818">
                  <c:v>7.0319638106199998</c:v>
                </c:pt>
                <c:pt idx="26819">
                  <c:v>6.9931569226099999</c:v>
                </c:pt>
                <c:pt idx="26820">
                  <c:v>6.3441355159599997</c:v>
                </c:pt>
                <c:pt idx="26821">
                  <c:v>6.7119514786699996</c:v>
                </c:pt>
                <c:pt idx="26822">
                  <c:v>6.9931569226099999</c:v>
                </c:pt>
                <c:pt idx="26823">
                  <c:v>6.5611146091799997</c:v>
                </c:pt>
                <c:pt idx="26824">
                  <c:v>6.91459859315</c:v>
                </c:pt>
                <c:pt idx="26825">
                  <c:v>6.3344224307100001</c:v>
                </c:pt>
                <c:pt idx="26826">
                  <c:v>6.3821176470300003</c:v>
                </c:pt>
                <c:pt idx="26827">
                  <c:v>6.3123540687800004</c:v>
                </c:pt>
                <c:pt idx="26828">
                  <c:v>6.3559273065099999</c:v>
                </c:pt>
                <c:pt idx="26829">
                  <c:v>6.7286411567600002</c:v>
                </c:pt>
                <c:pt idx="26830">
                  <c:v>6.6840135608000004</c:v>
                </c:pt>
                <c:pt idx="26831">
                  <c:v>6.43302617223</c:v>
                </c:pt>
                <c:pt idx="26832">
                  <c:v>6.7167254915200001</c:v>
                </c:pt>
                <c:pt idx="26833">
                  <c:v>6.8165775680599996</c:v>
                </c:pt>
                <c:pt idx="26834">
                  <c:v>6.5366031267000002</c:v>
                </c:pt>
                <c:pt idx="26835">
                  <c:v>6.5045644717200002</c:v>
                </c:pt>
                <c:pt idx="26836">
                  <c:v>6.4615418623599998</c:v>
                </c:pt>
                <c:pt idx="26837">
                  <c:v>6.3739676730000001</c:v>
                </c:pt>
                <c:pt idx="26838">
                  <c:v>6.7920437053800002</c:v>
                </c:pt>
                <c:pt idx="26839">
                  <c:v>6.9753242598099998</c:v>
                </c:pt>
                <c:pt idx="26840">
                  <c:v>6.54762804823</c:v>
                </c:pt>
                <c:pt idx="26841">
                  <c:v>6.98117041236</c:v>
                </c:pt>
                <c:pt idx="26842">
                  <c:v>6.4851266535000001</c:v>
                </c:pt>
                <c:pt idx="26843">
                  <c:v>6.3556505908699998</c:v>
                </c:pt>
                <c:pt idx="26844">
                  <c:v>7.0188865427499998</c:v>
                </c:pt>
                <c:pt idx="26845">
                  <c:v>6.4634146431800001</c:v>
                </c:pt>
                <c:pt idx="26846">
                  <c:v>6.7661903494500004</c:v>
                </c:pt>
                <c:pt idx="26847">
                  <c:v>6.8439711368099996</c:v>
                </c:pt>
                <c:pt idx="26848">
                  <c:v>6.4602387417699996</c:v>
                </c:pt>
                <c:pt idx="26849">
                  <c:v>6.8109621242199996</c:v>
                </c:pt>
                <c:pt idx="26850">
                  <c:v>6.3749522265499996</c:v>
                </c:pt>
                <c:pt idx="26851">
                  <c:v>6.4791932082099999</c:v>
                </c:pt>
                <c:pt idx="26852">
                  <c:v>6.6263238230999999</c:v>
                </c:pt>
                <c:pt idx="26853">
                  <c:v>7.0158172934699996</c:v>
                </c:pt>
                <c:pt idx="26854">
                  <c:v>6.7748716056599996</c:v>
                </c:pt>
                <c:pt idx="26855">
                  <c:v>6.9249384966000003</c:v>
                </c:pt>
                <c:pt idx="26856">
                  <c:v>6.7826557654600004</c:v>
                </c:pt>
                <c:pt idx="26857">
                  <c:v>6.7392476810100002</c:v>
                </c:pt>
                <c:pt idx="26858">
                  <c:v>6.8512337718399996</c:v>
                </c:pt>
                <c:pt idx="26859">
                  <c:v>6.6668181340199997</c:v>
                </c:pt>
                <c:pt idx="26860">
                  <c:v>6.4946906628700001</c:v>
                </c:pt>
                <c:pt idx="26861">
                  <c:v>6.4330025907000001</c:v>
                </c:pt>
                <c:pt idx="26862">
                  <c:v>6.61892929447</c:v>
                </c:pt>
                <c:pt idx="26863">
                  <c:v>7.0605118339399997</c:v>
                </c:pt>
                <c:pt idx="26864">
                  <c:v>6.5230396234299999</c:v>
                </c:pt>
                <c:pt idx="26865">
                  <c:v>6.9252002897000002</c:v>
                </c:pt>
                <c:pt idx="26866">
                  <c:v>6.6755256092700002</c:v>
                </c:pt>
                <c:pt idx="26867">
                  <c:v>6.4483365935399997</c:v>
                </c:pt>
                <c:pt idx="26868">
                  <c:v>6.5092249144599998</c:v>
                </c:pt>
                <c:pt idx="26869">
                  <c:v>6.7360671490100001</c:v>
                </c:pt>
                <c:pt idx="26870">
                  <c:v>6.9954282512699999</c:v>
                </c:pt>
                <c:pt idx="26871">
                  <c:v>6.5459741894799999</c:v>
                </c:pt>
                <c:pt idx="26872">
                  <c:v>6.9041238291999996</c:v>
                </c:pt>
                <c:pt idx="26873">
                  <c:v>6.37835598733</c:v>
                </c:pt>
                <c:pt idx="26874">
                  <c:v>6.7021712237499997</c:v>
                </c:pt>
                <c:pt idx="26875">
                  <c:v>6.9265946489500001</c:v>
                </c:pt>
                <c:pt idx="26876">
                  <c:v>7.0735410484400001</c:v>
                </c:pt>
                <c:pt idx="26877">
                  <c:v>6.5968507773800003</c:v>
                </c:pt>
                <c:pt idx="26878">
                  <c:v>6.9819959613</c:v>
                </c:pt>
                <c:pt idx="26879">
                  <c:v>6.9746597564800004</c:v>
                </c:pt>
                <c:pt idx="26880">
                  <c:v>6.7084721401999996</c:v>
                </c:pt>
                <c:pt idx="26881">
                  <c:v>6.3176790365500004</c:v>
                </c:pt>
                <c:pt idx="26882">
                  <c:v>6.3563924718399996</c:v>
                </c:pt>
                <c:pt idx="26883">
                  <c:v>6.4791932082099999</c:v>
                </c:pt>
                <c:pt idx="26884">
                  <c:v>6.9753242598099998</c:v>
                </c:pt>
                <c:pt idx="26885">
                  <c:v>6.6269658430299998</c:v>
                </c:pt>
                <c:pt idx="26886">
                  <c:v>6.6599366450000002</c:v>
                </c:pt>
                <c:pt idx="26887">
                  <c:v>6.8843779362999999</c:v>
                </c:pt>
                <c:pt idx="26888">
                  <c:v>6.7324423358700001</c:v>
                </c:pt>
                <c:pt idx="26889">
                  <c:v>6.9685067044800002</c:v>
                </c:pt>
                <c:pt idx="26890">
                  <c:v>6.6206516249499998</c:v>
                </c:pt>
                <c:pt idx="26891">
                  <c:v>7.0646961394099996</c:v>
                </c:pt>
                <c:pt idx="26892">
                  <c:v>6.3563924718399996</c:v>
                </c:pt>
                <c:pt idx="26893">
                  <c:v>7.0789452116799998</c:v>
                </c:pt>
                <c:pt idx="26894">
                  <c:v>6.7106885675400001</c:v>
                </c:pt>
                <c:pt idx="26895">
                  <c:v>6.3747631984300002</c:v>
                </c:pt>
                <c:pt idx="26896">
                  <c:v>6.9473749087099996</c:v>
                </c:pt>
                <c:pt idx="26897">
                  <c:v>6.5137891461499997</c:v>
                </c:pt>
                <c:pt idx="26898">
                  <c:v>6.9631918593100002</c:v>
                </c:pt>
                <c:pt idx="26899">
                  <c:v>6.91964186481</c:v>
                </c:pt>
                <c:pt idx="26900">
                  <c:v>6.87289040853</c:v>
                </c:pt>
                <c:pt idx="26901">
                  <c:v>6.7094948441</c:v>
                </c:pt>
                <c:pt idx="26902">
                  <c:v>6.9618021873</c:v>
                </c:pt>
                <c:pt idx="26903">
                  <c:v>6.5045644717200002</c:v>
                </c:pt>
                <c:pt idx="26904">
                  <c:v>6.8191900678900002</c:v>
                </c:pt>
                <c:pt idx="26905">
                  <c:v>6.5923278904</c:v>
                </c:pt>
                <c:pt idx="26906">
                  <c:v>6.7902738820400002</c:v>
                </c:pt>
                <c:pt idx="26907">
                  <c:v>6.7670096175500003</c:v>
                </c:pt>
                <c:pt idx="26908">
                  <c:v>6.5440153759699999</c:v>
                </c:pt>
                <c:pt idx="26909">
                  <c:v>6.7291007501199998</c:v>
                </c:pt>
                <c:pt idx="26910">
                  <c:v>6.9503994363599997</c:v>
                </c:pt>
                <c:pt idx="26911">
                  <c:v>6.3656183975299996</c:v>
                </c:pt>
                <c:pt idx="26912">
                  <c:v>6.9181732248700003</c:v>
                </c:pt>
                <c:pt idx="26913">
                  <c:v>6.3556505908699998</c:v>
                </c:pt>
                <c:pt idx="26914">
                  <c:v>6.5255554040700003</c:v>
                </c:pt>
                <c:pt idx="26915">
                  <c:v>6.6475141833500002</c:v>
                </c:pt>
                <c:pt idx="26916">
                  <c:v>6.7489901295400001</c:v>
                </c:pt>
                <c:pt idx="26917">
                  <c:v>6.3450711037899996</c:v>
                </c:pt>
                <c:pt idx="26918">
                  <c:v>6.8852297347800002</c:v>
                </c:pt>
                <c:pt idx="26919">
                  <c:v>6.5966421405400002</c:v>
                </c:pt>
                <c:pt idx="26920">
                  <c:v>6.7580004643600002</c:v>
                </c:pt>
                <c:pt idx="26921">
                  <c:v>6.5529809841900004</c:v>
                </c:pt>
                <c:pt idx="26922">
                  <c:v>6.9486016093099998</c:v>
                </c:pt>
                <c:pt idx="26923">
                  <c:v>6.9053173378999997</c:v>
                </c:pt>
                <c:pt idx="26924">
                  <c:v>6.3406569099199999</c:v>
                </c:pt>
                <c:pt idx="26925">
                  <c:v>6.8750577974000002</c:v>
                </c:pt>
                <c:pt idx="26926">
                  <c:v>7.0090971835599998</c:v>
                </c:pt>
                <c:pt idx="26927">
                  <c:v>6.8481568571600002</c:v>
                </c:pt>
                <c:pt idx="26928">
                  <c:v>6.8091708259699999</c:v>
                </c:pt>
                <c:pt idx="26929">
                  <c:v>7.0614225667000001</c:v>
                </c:pt>
                <c:pt idx="26930">
                  <c:v>6.39319724953</c:v>
                </c:pt>
                <c:pt idx="26931">
                  <c:v>6.7021712237499997</c:v>
                </c:pt>
                <c:pt idx="26932">
                  <c:v>6.6328030837199998</c:v>
                </c:pt>
                <c:pt idx="26933">
                  <c:v>6.3529900077599999</c:v>
                </c:pt>
                <c:pt idx="26934">
                  <c:v>6.8145007703399996</c:v>
                </c:pt>
                <c:pt idx="26935">
                  <c:v>6.5498936382900004</c:v>
                </c:pt>
                <c:pt idx="26936">
                  <c:v>6.4837329808700002</c:v>
                </c:pt>
                <c:pt idx="26937">
                  <c:v>6.9451151832600004</c:v>
                </c:pt>
                <c:pt idx="26938">
                  <c:v>6.7012734587300002</c:v>
                </c:pt>
                <c:pt idx="26939">
                  <c:v>6.7902738820400002</c:v>
                </c:pt>
                <c:pt idx="26940">
                  <c:v>7.01689422902</c:v>
                </c:pt>
                <c:pt idx="26941">
                  <c:v>6.4634146431800001</c:v>
                </c:pt>
                <c:pt idx="26942">
                  <c:v>6.5503720162699999</c:v>
                </c:pt>
                <c:pt idx="26943">
                  <c:v>6.5574113903300004</c:v>
                </c:pt>
                <c:pt idx="26944">
                  <c:v>6.8538071058899996</c:v>
                </c:pt>
                <c:pt idx="26945">
                  <c:v>6.6223853535700004</c:v>
                </c:pt>
                <c:pt idx="26946">
                  <c:v>6.7715614435100004</c:v>
                </c:pt>
                <c:pt idx="26947">
                  <c:v>6.5529809841900004</c:v>
                </c:pt>
                <c:pt idx="26948">
                  <c:v>6.3821176470300003</c:v>
                </c:pt>
                <c:pt idx="26949">
                  <c:v>6.81868799132</c:v>
                </c:pt>
                <c:pt idx="26950">
                  <c:v>6.9488870355400003</c:v>
                </c:pt>
                <c:pt idx="26951">
                  <c:v>6.7339768913500002</c:v>
                </c:pt>
                <c:pt idx="26952">
                  <c:v>7.0106950901399996</c:v>
                </c:pt>
                <c:pt idx="26953">
                  <c:v>6.7671638597200001</c:v>
                </c:pt>
                <c:pt idx="26954">
                  <c:v>6.8228194769200003</c:v>
                </c:pt>
                <c:pt idx="26955">
                  <c:v>6.4889198845499996</c:v>
                </c:pt>
                <c:pt idx="26956">
                  <c:v>6.7818752115100001</c:v>
                </c:pt>
                <c:pt idx="26957">
                  <c:v>6.9762811983399997</c:v>
                </c:pt>
                <c:pt idx="26958">
                  <c:v>6.3791824376699999</c:v>
                </c:pt>
                <c:pt idx="26959">
                  <c:v>6.48519956138</c:v>
                </c:pt>
                <c:pt idx="26960">
                  <c:v>6.8790590749399998</c:v>
                </c:pt>
                <c:pt idx="26961">
                  <c:v>6.6286834841899998</c:v>
                </c:pt>
                <c:pt idx="26962">
                  <c:v>6.6638925034999996</c:v>
                </c:pt>
                <c:pt idx="26963">
                  <c:v>6.8180964595600004</c:v>
                </c:pt>
                <c:pt idx="26964">
                  <c:v>6.8145007703399996</c:v>
                </c:pt>
                <c:pt idx="26965">
                  <c:v>6.6467016331400002</c:v>
                </c:pt>
                <c:pt idx="26966">
                  <c:v>6.43644620307</c:v>
                </c:pt>
                <c:pt idx="26967">
                  <c:v>6.9794258198300003</c:v>
                </c:pt>
                <c:pt idx="26968">
                  <c:v>6.58460154626</c:v>
                </c:pt>
                <c:pt idx="26969">
                  <c:v>6.3556505908699998</c:v>
                </c:pt>
                <c:pt idx="26970">
                  <c:v>6.9448239376499998</c:v>
                </c:pt>
                <c:pt idx="26971">
                  <c:v>6.7651198518499998</c:v>
                </c:pt>
                <c:pt idx="26972">
                  <c:v>6.59565080444</c:v>
                </c:pt>
                <c:pt idx="26973">
                  <c:v>7.0570392660000003</c:v>
                </c:pt>
                <c:pt idx="26974">
                  <c:v>6.5019358288999998</c:v>
                </c:pt>
                <c:pt idx="26975">
                  <c:v>6.8150806186699997</c:v>
                </c:pt>
                <c:pt idx="26976">
                  <c:v>6.4168225315700003</c:v>
                </c:pt>
                <c:pt idx="26977">
                  <c:v>6.6244023318099998</c:v>
                </c:pt>
                <c:pt idx="26978">
                  <c:v>6.39319724953</c:v>
                </c:pt>
                <c:pt idx="26979">
                  <c:v>6.7044895383199998</c:v>
                </c:pt>
                <c:pt idx="26980">
                  <c:v>6.8171068876999996</c:v>
                </c:pt>
                <c:pt idx="26981">
                  <c:v>6.3356896466099997</c:v>
                </c:pt>
                <c:pt idx="26982">
                  <c:v>6.4946906628700001</c:v>
                </c:pt>
                <c:pt idx="26983">
                  <c:v>6.7339768913500002</c:v>
                </c:pt>
                <c:pt idx="26984">
                  <c:v>6.4697836973399996</c:v>
                </c:pt>
                <c:pt idx="26985">
                  <c:v>6.3838337217900003</c:v>
                </c:pt>
                <c:pt idx="26986">
                  <c:v>6.9080803849499999</c:v>
                </c:pt>
                <c:pt idx="26987">
                  <c:v>6.9705777516499996</c:v>
                </c:pt>
                <c:pt idx="26988">
                  <c:v>6.4987695819100004</c:v>
                </c:pt>
                <c:pt idx="26989">
                  <c:v>6.3783320196200002</c:v>
                </c:pt>
                <c:pt idx="26990">
                  <c:v>6.9854686902200003</c:v>
                </c:pt>
                <c:pt idx="26991">
                  <c:v>6.37835598733</c:v>
                </c:pt>
                <c:pt idx="26992">
                  <c:v>6.4404008445200001</c:v>
                </c:pt>
                <c:pt idx="26993">
                  <c:v>6.5434268342299999</c:v>
                </c:pt>
                <c:pt idx="26994">
                  <c:v>6.3125864407199996</c:v>
                </c:pt>
                <c:pt idx="26995">
                  <c:v>6.7167254915200001</c:v>
                </c:pt>
                <c:pt idx="26996">
                  <c:v>6.31219243479</c:v>
                </c:pt>
                <c:pt idx="26997">
                  <c:v>6.6206052947799998</c:v>
                </c:pt>
                <c:pt idx="26998">
                  <c:v>6.8533599755900001</c:v>
                </c:pt>
                <c:pt idx="26999">
                  <c:v>6.4879281151699999</c:v>
                </c:pt>
                <c:pt idx="27000">
                  <c:v>6.9497228605899997</c:v>
                </c:pt>
                <c:pt idx="27001">
                  <c:v>6.4965566570300002</c:v>
                </c:pt>
                <c:pt idx="27002">
                  <c:v>6.9819959613</c:v>
                </c:pt>
                <c:pt idx="27003">
                  <c:v>6.5244290211599996</c:v>
                </c:pt>
                <c:pt idx="27004">
                  <c:v>6.4370526677499997</c:v>
                </c:pt>
                <c:pt idx="27005">
                  <c:v>6.3838337217900003</c:v>
                </c:pt>
                <c:pt idx="27006">
                  <c:v>6.5264613203900002</c:v>
                </c:pt>
                <c:pt idx="27007">
                  <c:v>6.5239805885599997</c:v>
                </c:pt>
                <c:pt idx="27008">
                  <c:v>6.5624735810299999</c:v>
                </c:pt>
                <c:pt idx="27009">
                  <c:v>6.9013605717299997</c:v>
                </c:pt>
                <c:pt idx="27010">
                  <c:v>6.3479270557499996</c:v>
                </c:pt>
                <c:pt idx="27011">
                  <c:v>6.3461199495900003</c:v>
                </c:pt>
                <c:pt idx="27012">
                  <c:v>6.52261246654</c:v>
                </c:pt>
                <c:pt idx="27013">
                  <c:v>6.4009790518900003</c:v>
                </c:pt>
                <c:pt idx="27014">
                  <c:v>6.8512337718399996</c:v>
                </c:pt>
                <c:pt idx="27015">
                  <c:v>6.3921683913500003</c:v>
                </c:pt>
                <c:pt idx="27016">
                  <c:v>6.3944908216599998</c:v>
                </c:pt>
                <c:pt idx="27017">
                  <c:v>6.8409896480199999</c:v>
                </c:pt>
                <c:pt idx="27018">
                  <c:v>6.7822539317799997</c:v>
                </c:pt>
                <c:pt idx="27019">
                  <c:v>6.6468579444399998</c:v>
                </c:pt>
                <c:pt idx="27020">
                  <c:v>6.5600827544499998</c:v>
                </c:pt>
                <c:pt idx="27021">
                  <c:v>6.9602355876899997</c:v>
                </c:pt>
                <c:pt idx="27022">
                  <c:v>6.3419171002699999</c:v>
                </c:pt>
                <c:pt idx="27023">
                  <c:v>6.5611146091799997</c:v>
                </c:pt>
                <c:pt idx="27024">
                  <c:v>6.6426656279599996</c:v>
                </c:pt>
                <c:pt idx="27025">
                  <c:v>6.4820350624099996</c:v>
                </c:pt>
                <c:pt idx="27026">
                  <c:v>6.33820499566</c:v>
                </c:pt>
                <c:pt idx="27027">
                  <c:v>6.4674581929399997</c:v>
                </c:pt>
                <c:pt idx="27028">
                  <c:v>6.54926353903</c:v>
                </c:pt>
                <c:pt idx="27029">
                  <c:v>6.8083496855899996</c:v>
                </c:pt>
                <c:pt idx="27030">
                  <c:v>6.9486016093099998</c:v>
                </c:pt>
                <c:pt idx="27031">
                  <c:v>6.3932788492799997</c:v>
                </c:pt>
                <c:pt idx="27032">
                  <c:v>6.7129143998999998</c:v>
                </c:pt>
                <c:pt idx="27033">
                  <c:v>6.95237329358</c:v>
                </c:pt>
                <c:pt idx="27034">
                  <c:v>6.9685067044800002</c:v>
                </c:pt>
                <c:pt idx="27035">
                  <c:v>6.9598699674700004</c:v>
                </c:pt>
                <c:pt idx="27036">
                  <c:v>6.3559273065099999</c:v>
                </c:pt>
                <c:pt idx="27037">
                  <c:v>6.5968507773800003</c:v>
                </c:pt>
                <c:pt idx="27038">
                  <c:v>6.8189570694399997</c:v>
                </c:pt>
                <c:pt idx="27039">
                  <c:v>6.8685438384699999</c:v>
                </c:pt>
                <c:pt idx="27040">
                  <c:v>6.7187784986399999</c:v>
                </c:pt>
                <c:pt idx="27041">
                  <c:v>6.6424029229199997</c:v>
                </c:pt>
                <c:pt idx="27042">
                  <c:v>6.74237992699</c:v>
                </c:pt>
                <c:pt idx="27043">
                  <c:v>7.0587470080300001</c:v>
                </c:pt>
                <c:pt idx="27044">
                  <c:v>6.6572548778299998</c:v>
                </c:pt>
                <c:pt idx="27045">
                  <c:v>7.05663755483</c:v>
                </c:pt>
                <c:pt idx="27046">
                  <c:v>6.5505046631099999</c:v>
                </c:pt>
                <c:pt idx="27047">
                  <c:v>6.4006103159499999</c:v>
                </c:pt>
                <c:pt idx="27048">
                  <c:v>6.3176790365500004</c:v>
                </c:pt>
                <c:pt idx="27049">
                  <c:v>6.9618021873</c:v>
                </c:pt>
                <c:pt idx="27050">
                  <c:v>6.4275921705099996</c:v>
                </c:pt>
                <c:pt idx="27051">
                  <c:v>6.92110694523</c:v>
                </c:pt>
                <c:pt idx="27052">
                  <c:v>6.6236556321100002</c:v>
                </c:pt>
                <c:pt idx="27053">
                  <c:v>6.9045861124299996</c:v>
                </c:pt>
                <c:pt idx="27054">
                  <c:v>6.8750577974000002</c:v>
                </c:pt>
                <c:pt idx="27055">
                  <c:v>6.8399482368299998</c:v>
                </c:pt>
                <c:pt idx="27056">
                  <c:v>6.6780735665900002</c:v>
                </c:pt>
                <c:pt idx="27057">
                  <c:v>6.5381944547600002</c:v>
                </c:pt>
                <c:pt idx="27058">
                  <c:v>6.3383025708499998</c:v>
                </c:pt>
                <c:pt idx="27059">
                  <c:v>6.8828169895200002</c:v>
                </c:pt>
                <c:pt idx="27060">
                  <c:v>6.6269658430299998</c:v>
                </c:pt>
                <c:pt idx="27061">
                  <c:v>6.71071745241</c:v>
                </c:pt>
                <c:pt idx="27062">
                  <c:v>6.70256042807</c:v>
                </c:pt>
                <c:pt idx="27063">
                  <c:v>6.5982177803899997</c:v>
                </c:pt>
                <c:pt idx="27064">
                  <c:v>6.3808074285399998</c:v>
                </c:pt>
                <c:pt idx="27065">
                  <c:v>6.3360673198499997</c:v>
                </c:pt>
                <c:pt idx="27066">
                  <c:v>6.7152546258200001</c:v>
                </c:pt>
                <c:pt idx="27067">
                  <c:v>6.6858457572300001</c:v>
                </c:pt>
                <c:pt idx="27068">
                  <c:v>6.84193541416</c:v>
                </c:pt>
                <c:pt idx="27069">
                  <c:v>7.0786811939999996</c:v>
                </c:pt>
                <c:pt idx="27070">
                  <c:v>6.9259930914099996</c:v>
                </c:pt>
                <c:pt idx="27071">
                  <c:v>6.6112798135300004</c:v>
                </c:pt>
                <c:pt idx="27072">
                  <c:v>6.8531761537899998</c:v>
                </c:pt>
                <c:pt idx="27073">
                  <c:v>6.6592192132500001</c:v>
                </c:pt>
                <c:pt idx="27074">
                  <c:v>6.5749737967000002</c:v>
                </c:pt>
                <c:pt idx="27075">
                  <c:v>7.03517793395</c:v>
                </c:pt>
                <c:pt idx="27076">
                  <c:v>6.3440930946299998</c:v>
                </c:pt>
                <c:pt idx="27077">
                  <c:v>6.8447505093299998</c:v>
                </c:pt>
                <c:pt idx="27078">
                  <c:v>6.9305661511499999</c:v>
                </c:pt>
                <c:pt idx="27079">
                  <c:v>6.4426701460100002</c:v>
                </c:pt>
                <c:pt idx="27080">
                  <c:v>6.5137891461499997</c:v>
                </c:pt>
                <c:pt idx="27081">
                  <c:v>6.6236726234300001</c:v>
                </c:pt>
                <c:pt idx="27082">
                  <c:v>6.6944712793200001</c:v>
                </c:pt>
                <c:pt idx="27083">
                  <c:v>7.0188865427499998</c:v>
                </c:pt>
                <c:pt idx="27084">
                  <c:v>7.0614225667000001</c:v>
                </c:pt>
                <c:pt idx="27085">
                  <c:v>6.9203028986200001</c:v>
                </c:pt>
                <c:pt idx="27086">
                  <c:v>6.5833197942200004</c:v>
                </c:pt>
                <c:pt idx="27087">
                  <c:v>6.9118393436899996</c:v>
                </c:pt>
                <c:pt idx="27088">
                  <c:v>6.7348953063700003</c:v>
                </c:pt>
                <c:pt idx="27089">
                  <c:v>6.95649403032</c:v>
                </c:pt>
                <c:pt idx="27090">
                  <c:v>6.4321948232299997</c:v>
                </c:pt>
                <c:pt idx="27091">
                  <c:v>6.5018845671900003</c:v>
                </c:pt>
                <c:pt idx="27092">
                  <c:v>7.0294333408199998</c:v>
                </c:pt>
                <c:pt idx="27093">
                  <c:v>6.3222358512000003</c:v>
                </c:pt>
                <c:pt idx="27094">
                  <c:v>6.3525383238800002</c:v>
                </c:pt>
                <c:pt idx="27095">
                  <c:v>6.7235692141700003</c:v>
                </c:pt>
                <c:pt idx="27096">
                  <c:v>6.8127384173500003</c:v>
                </c:pt>
                <c:pt idx="27097">
                  <c:v>6.5529809841900004</c:v>
                </c:pt>
                <c:pt idx="27098">
                  <c:v>6.7167254915200001</c:v>
                </c:pt>
                <c:pt idx="27099">
                  <c:v>6.9328484775200003</c:v>
                </c:pt>
                <c:pt idx="27100">
                  <c:v>6.7068186088099999</c:v>
                </c:pt>
                <c:pt idx="27101">
                  <c:v>6.5089055489099996</c:v>
                </c:pt>
                <c:pt idx="27102">
                  <c:v>6.8047620055099998</c:v>
                </c:pt>
                <c:pt idx="27103">
                  <c:v>6.9621258700900004</c:v>
                </c:pt>
                <c:pt idx="27104">
                  <c:v>6.4869858872200004</c:v>
                </c:pt>
                <c:pt idx="27105">
                  <c:v>6.8869777344600003</c:v>
                </c:pt>
                <c:pt idx="27106">
                  <c:v>6.9181732248700003</c:v>
                </c:pt>
                <c:pt idx="27107">
                  <c:v>6.40433564823</c:v>
                </c:pt>
                <c:pt idx="27108">
                  <c:v>6.5574113903300004</c:v>
                </c:pt>
                <c:pt idx="27109">
                  <c:v>6.7184044833299996</c:v>
                </c:pt>
                <c:pt idx="27110">
                  <c:v>6.4888566722299998</c:v>
                </c:pt>
                <c:pt idx="27111">
                  <c:v>7.0527230130599996</c:v>
                </c:pt>
                <c:pt idx="27112">
                  <c:v>6.5913041099300003</c:v>
                </c:pt>
                <c:pt idx="27113">
                  <c:v>6.5465867066000003</c:v>
                </c:pt>
                <c:pt idx="27114">
                  <c:v>6.9602355876899997</c:v>
                </c:pt>
                <c:pt idx="27115">
                  <c:v>7.0294333408199998</c:v>
                </c:pt>
                <c:pt idx="27116">
                  <c:v>6.3946097129700004</c:v>
                </c:pt>
                <c:pt idx="27117">
                  <c:v>6.75122903875</c:v>
                </c:pt>
                <c:pt idx="27118">
                  <c:v>7.0611560682899999</c:v>
                </c:pt>
                <c:pt idx="27119">
                  <c:v>6.5913041099300003</c:v>
                </c:pt>
                <c:pt idx="27120">
                  <c:v>6.5216171061299999</c:v>
                </c:pt>
                <c:pt idx="27121">
                  <c:v>6.84014642072</c:v>
                </c:pt>
                <c:pt idx="27122">
                  <c:v>6.7626136490300004</c:v>
                </c:pt>
                <c:pt idx="27123">
                  <c:v>7.00747806608</c:v>
                </c:pt>
                <c:pt idx="27124">
                  <c:v>6.96810367417</c:v>
                </c:pt>
                <c:pt idx="27125">
                  <c:v>6.5577828731299999</c:v>
                </c:pt>
                <c:pt idx="27126">
                  <c:v>6.4465733595300003</c:v>
                </c:pt>
                <c:pt idx="27127">
                  <c:v>6.5672460768800001</c:v>
                </c:pt>
                <c:pt idx="27128">
                  <c:v>6.4368794215599996</c:v>
                </c:pt>
                <c:pt idx="27129">
                  <c:v>6.9296710275100004</c:v>
                </c:pt>
                <c:pt idx="27130">
                  <c:v>6.8155127757500003</c:v>
                </c:pt>
                <c:pt idx="27131">
                  <c:v>7.0150948352200002</c:v>
                </c:pt>
                <c:pt idx="27132">
                  <c:v>6.41968766858</c:v>
                </c:pt>
                <c:pt idx="27133">
                  <c:v>6.4939919433600002</c:v>
                </c:pt>
                <c:pt idx="27134">
                  <c:v>6.7003977132500001</c:v>
                </c:pt>
                <c:pt idx="27135">
                  <c:v>6.5749737967000002</c:v>
                </c:pt>
                <c:pt idx="27136">
                  <c:v>7.0786811939999996</c:v>
                </c:pt>
                <c:pt idx="27137">
                  <c:v>6.9746597564800004</c:v>
                </c:pt>
                <c:pt idx="27138">
                  <c:v>6.3487028613999996</c:v>
                </c:pt>
                <c:pt idx="27139">
                  <c:v>6.4235550450799996</c:v>
                </c:pt>
                <c:pt idx="27140">
                  <c:v>6.4321334723300003</c:v>
                </c:pt>
                <c:pt idx="27141">
                  <c:v>6.8376950323400001</c:v>
                </c:pt>
                <c:pt idx="27142">
                  <c:v>7.0617526470099996</c:v>
                </c:pt>
                <c:pt idx="27143">
                  <c:v>6.8799573271299996</c:v>
                </c:pt>
                <c:pt idx="27144">
                  <c:v>6.4009790518900003</c:v>
                </c:pt>
                <c:pt idx="27145">
                  <c:v>6.8150806186699997</c:v>
                </c:pt>
                <c:pt idx="27146">
                  <c:v>6.7451366837900002</c:v>
                </c:pt>
                <c:pt idx="27147">
                  <c:v>6.4235550450799996</c:v>
                </c:pt>
                <c:pt idx="27148">
                  <c:v>6.9259930914099996</c:v>
                </c:pt>
                <c:pt idx="27149">
                  <c:v>6.6666247673500001</c:v>
                </c:pt>
                <c:pt idx="27150">
                  <c:v>6.8394192128000002</c:v>
                </c:pt>
                <c:pt idx="27151">
                  <c:v>6.5434113258800002</c:v>
                </c:pt>
                <c:pt idx="27152">
                  <c:v>6.9224477342100004</c:v>
                </c:pt>
                <c:pt idx="27153">
                  <c:v>6.8546538609900001</c:v>
                </c:pt>
                <c:pt idx="27154">
                  <c:v>6.8750577974000002</c:v>
                </c:pt>
                <c:pt idx="27155">
                  <c:v>6.3189660076100003</c:v>
                </c:pt>
                <c:pt idx="27156">
                  <c:v>6.6475136215599999</c:v>
                </c:pt>
                <c:pt idx="27157">
                  <c:v>6.79563158847</c:v>
                </c:pt>
                <c:pt idx="27158">
                  <c:v>6.79563158847</c:v>
                </c:pt>
                <c:pt idx="27159">
                  <c:v>6.3679908161899998</c:v>
                </c:pt>
                <c:pt idx="27160">
                  <c:v>6.9505528429499996</c:v>
                </c:pt>
                <c:pt idx="27161">
                  <c:v>6.8439711368099996</c:v>
                </c:pt>
                <c:pt idx="27162">
                  <c:v>6.7997884116499998</c:v>
                </c:pt>
                <c:pt idx="27163">
                  <c:v>6.9846038963500003</c:v>
                </c:pt>
                <c:pt idx="27164">
                  <c:v>6.4756216681799996</c:v>
                </c:pt>
                <c:pt idx="27165">
                  <c:v>6.6231759528899996</c:v>
                </c:pt>
                <c:pt idx="27166">
                  <c:v>6.5009568791000003</c:v>
                </c:pt>
                <c:pt idx="27167">
                  <c:v>6.7651198518499998</c:v>
                </c:pt>
                <c:pt idx="27168">
                  <c:v>6.5574113903300004</c:v>
                </c:pt>
                <c:pt idx="27169">
                  <c:v>6.7669065192</c:v>
                </c:pt>
                <c:pt idx="27170">
                  <c:v>6.5941903415100001</c:v>
                </c:pt>
                <c:pt idx="27171">
                  <c:v>7.05663755483</c:v>
                </c:pt>
                <c:pt idx="27172">
                  <c:v>7.0111870543399997</c:v>
                </c:pt>
                <c:pt idx="27173">
                  <c:v>6.8447505093299998</c:v>
                </c:pt>
                <c:pt idx="27174">
                  <c:v>6.4939919433600002</c:v>
                </c:pt>
                <c:pt idx="27175">
                  <c:v>6.33820499566</c:v>
                </c:pt>
                <c:pt idx="27176">
                  <c:v>7.0780332065899998</c:v>
                </c:pt>
                <c:pt idx="27177">
                  <c:v>6.5776963657799996</c:v>
                </c:pt>
                <c:pt idx="27178">
                  <c:v>6.7267527717500002</c:v>
                </c:pt>
                <c:pt idx="27179">
                  <c:v>6.3728432928799998</c:v>
                </c:pt>
                <c:pt idx="27180">
                  <c:v>6.6124190820099997</c:v>
                </c:pt>
                <c:pt idx="27181">
                  <c:v>6.7106885675400001</c:v>
                </c:pt>
                <c:pt idx="27182">
                  <c:v>6.5277788265199996</c:v>
                </c:pt>
                <c:pt idx="27183">
                  <c:v>6.6424029229199997</c:v>
                </c:pt>
                <c:pt idx="27184">
                  <c:v>6.5923278904</c:v>
                </c:pt>
                <c:pt idx="27185">
                  <c:v>6.7184044833299996</c:v>
                </c:pt>
                <c:pt idx="27186">
                  <c:v>6.5445963866400003</c:v>
                </c:pt>
                <c:pt idx="27187">
                  <c:v>6.8611556145400003</c:v>
                </c:pt>
                <c:pt idx="27188">
                  <c:v>6.9255001366700002</c:v>
                </c:pt>
                <c:pt idx="27189">
                  <c:v>6.5941903415100001</c:v>
                </c:pt>
                <c:pt idx="27190">
                  <c:v>6.9255001366700002</c:v>
                </c:pt>
                <c:pt idx="27191">
                  <c:v>7.0111870543399997</c:v>
                </c:pt>
                <c:pt idx="27192">
                  <c:v>6.9045861124299996</c:v>
                </c:pt>
                <c:pt idx="27193">
                  <c:v>6.6244023318099998</c:v>
                </c:pt>
                <c:pt idx="27194">
                  <c:v>6.5019358288999998</c:v>
                </c:pt>
                <c:pt idx="27195">
                  <c:v>6.3944908216599998</c:v>
                </c:pt>
                <c:pt idx="27196">
                  <c:v>6.37619516086</c:v>
                </c:pt>
                <c:pt idx="27197">
                  <c:v>6.9180953263499996</c:v>
                </c:pt>
                <c:pt idx="27198">
                  <c:v>6.4948774226100001</c:v>
                </c:pt>
                <c:pt idx="27199">
                  <c:v>6.9938350093399997</c:v>
                </c:pt>
                <c:pt idx="27200">
                  <c:v>6.6087439460599997</c:v>
                </c:pt>
                <c:pt idx="27201">
                  <c:v>6.8263209388700004</c:v>
                </c:pt>
                <c:pt idx="27202">
                  <c:v>6.9819959613</c:v>
                </c:pt>
                <c:pt idx="27203">
                  <c:v>6.9299751394499998</c:v>
                </c:pt>
                <c:pt idx="27204">
                  <c:v>6.9731462990799997</c:v>
                </c:pt>
                <c:pt idx="27205">
                  <c:v>6.9525884612500004</c:v>
                </c:pt>
                <c:pt idx="27206">
                  <c:v>6.4888566722299998</c:v>
                </c:pt>
                <c:pt idx="27207">
                  <c:v>6.4180934673700003</c:v>
                </c:pt>
                <c:pt idx="27208">
                  <c:v>6.7952551665099996</c:v>
                </c:pt>
                <c:pt idx="27209">
                  <c:v>6.5672286782600002</c:v>
                </c:pt>
                <c:pt idx="27210">
                  <c:v>6.70740248248</c:v>
                </c:pt>
                <c:pt idx="27211">
                  <c:v>6.6647318499099999</c:v>
                </c:pt>
                <c:pt idx="27212">
                  <c:v>6.6678991709300002</c:v>
                </c:pt>
                <c:pt idx="27213">
                  <c:v>6.6105261026799997</c:v>
                </c:pt>
                <c:pt idx="27214">
                  <c:v>6.5828091283800001</c:v>
                </c:pt>
                <c:pt idx="27215">
                  <c:v>6.43387522023</c:v>
                </c:pt>
                <c:pt idx="27216">
                  <c:v>6.7065864615599997</c:v>
                </c:pt>
                <c:pt idx="27217">
                  <c:v>6.9889915335800001</c:v>
                </c:pt>
                <c:pt idx="27218">
                  <c:v>6.4810816357399998</c:v>
                </c:pt>
                <c:pt idx="27219">
                  <c:v>6.5594177175099997</c:v>
                </c:pt>
                <c:pt idx="27220">
                  <c:v>6.7515138697500001</c:v>
                </c:pt>
                <c:pt idx="27221">
                  <c:v>7.0093205306800002</c:v>
                </c:pt>
                <c:pt idx="27222">
                  <c:v>6.8228423611700002</c:v>
                </c:pt>
                <c:pt idx="27223">
                  <c:v>6.7479979663999998</c:v>
                </c:pt>
                <c:pt idx="27224">
                  <c:v>6.9448239376499998</c:v>
                </c:pt>
                <c:pt idx="27225">
                  <c:v>6.41815651819</c:v>
                </c:pt>
                <c:pt idx="27226">
                  <c:v>6.3653000311000003</c:v>
                </c:pt>
                <c:pt idx="27227">
                  <c:v>6.3808074285399998</c:v>
                </c:pt>
                <c:pt idx="27228">
                  <c:v>7.00747806608</c:v>
                </c:pt>
                <c:pt idx="27229">
                  <c:v>6.5721958208200002</c:v>
                </c:pt>
                <c:pt idx="27230">
                  <c:v>6.3947233530699998</c:v>
                </c:pt>
                <c:pt idx="27231">
                  <c:v>6.3383025708499998</c:v>
                </c:pt>
                <c:pt idx="27232">
                  <c:v>6.3144489904299999</c:v>
                </c:pt>
                <c:pt idx="27233">
                  <c:v>6.5833197942200004</c:v>
                </c:pt>
                <c:pt idx="27234">
                  <c:v>6.7065864615599997</c:v>
                </c:pt>
                <c:pt idx="27235">
                  <c:v>6.9981183069000004</c:v>
                </c:pt>
                <c:pt idx="27236">
                  <c:v>6.4180934673700003</c:v>
                </c:pt>
                <c:pt idx="27237">
                  <c:v>6.9046007198900003</c:v>
                </c:pt>
                <c:pt idx="27238">
                  <c:v>6.5498936382900004</c:v>
                </c:pt>
                <c:pt idx="27239">
                  <c:v>6.5901815807800004</c:v>
                </c:pt>
                <c:pt idx="27240">
                  <c:v>6.8083691687199996</c:v>
                </c:pt>
                <c:pt idx="27241">
                  <c:v>6.3450711037899996</c:v>
                </c:pt>
                <c:pt idx="27242">
                  <c:v>6.4180934673700003</c:v>
                </c:pt>
                <c:pt idx="27243">
                  <c:v>6.4081209396999999</c:v>
                </c:pt>
                <c:pt idx="27244">
                  <c:v>6.5629084713000001</c:v>
                </c:pt>
                <c:pt idx="27245">
                  <c:v>6.67780531911</c:v>
                </c:pt>
                <c:pt idx="27246">
                  <c:v>6.9503994363599997</c:v>
                </c:pt>
                <c:pt idx="27247">
                  <c:v>6.3157001181399997</c:v>
                </c:pt>
                <c:pt idx="27248">
                  <c:v>6.4837329808700002</c:v>
                </c:pt>
                <c:pt idx="27249">
                  <c:v>7.03601054576</c:v>
                </c:pt>
                <c:pt idx="27250">
                  <c:v>6.7715614435100004</c:v>
                </c:pt>
                <c:pt idx="27251">
                  <c:v>6.4830439203800001</c:v>
                </c:pt>
                <c:pt idx="27252">
                  <c:v>6.55663195139</c:v>
                </c:pt>
                <c:pt idx="27253">
                  <c:v>6.44738454155</c:v>
                </c:pt>
                <c:pt idx="27254">
                  <c:v>6.4820350624099996</c:v>
                </c:pt>
                <c:pt idx="27255">
                  <c:v>6.3723979217000002</c:v>
                </c:pt>
                <c:pt idx="27256">
                  <c:v>6.67780531911</c:v>
                </c:pt>
                <c:pt idx="27257">
                  <c:v>6.6192390491099999</c:v>
                </c:pt>
                <c:pt idx="27258">
                  <c:v>6.7166716847699997</c:v>
                </c:pt>
                <c:pt idx="27259">
                  <c:v>6.9261526786100003</c:v>
                </c:pt>
                <c:pt idx="27260">
                  <c:v>6.3932788492799997</c:v>
                </c:pt>
                <c:pt idx="27261">
                  <c:v>6.4418791513500002</c:v>
                </c:pt>
                <c:pt idx="27262">
                  <c:v>6.3397043771800003</c:v>
                </c:pt>
                <c:pt idx="27263">
                  <c:v>6.6861200025600001</c:v>
                </c:pt>
                <c:pt idx="27264">
                  <c:v>6.7417934087000004</c:v>
                </c:pt>
                <c:pt idx="27265">
                  <c:v>6.8685438384699999</c:v>
                </c:pt>
                <c:pt idx="27266">
                  <c:v>6.5434268342299999</c:v>
                </c:pt>
                <c:pt idx="27267">
                  <c:v>6.5979453042899996</c:v>
                </c:pt>
                <c:pt idx="27268">
                  <c:v>6.9888488950600003</c:v>
                </c:pt>
                <c:pt idx="27269">
                  <c:v>6.3642637714100001</c:v>
                </c:pt>
                <c:pt idx="27270">
                  <c:v>6.4599349549899996</c:v>
                </c:pt>
                <c:pt idx="27271">
                  <c:v>6.7012734587300002</c:v>
                </c:pt>
                <c:pt idx="27272">
                  <c:v>6.3954873233500003</c:v>
                </c:pt>
                <c:pt idx="27273">
                  <c:v>7.0072413193500003</c:v>
                </c:pt>
                <c:pt idx="27274">
                  <c:v>6.7159956846000002</c:v>
                </c:pt>
                <c:pt idx="27275">
                  <c:v>6.5219645641900001</c:v>
                </c:pt>
                <c:pt idx="27276">
                  <c:v>6.5612983058600003</c:v>
                </c:pt>
                <c:pt idx="27277">
                  <c:v>6.9731462990799997</c:v>
                </c:pt>
                <c:pt idx="27278">
                  <c:v>7.0786811939999996</c:v>
                </c:pt>
                <c:pt idx="27279">
                  <c:v>6.5388025603499997</c:v>
                </c:pt>
                <c:pt idx="27280">
                  <c:v>6.9685067044800002</c:v>
                </c:pt>
                <c:pt idx="27281">
                  <c:v>6.7794032038300003</c:v>
                </c:pt>
                <c:pt idx="27282">
                  <c:v>6.8190515566099998</c:v>
                </c:pt>
                <c:pt idx="27283">
                  <c:v>7.0558689729099999</c:v>
                </c:pt>
                <c:pt idx="27284">
                  <c:v>6.3808074285399998</c:v>
                </c:pt>
                <c:pt idx="27285">
                  <c:v>6.4180934673700003</c:v>
                </c:pt>
                <c:pt idx="27286">
                  <c:v>6.4080943594299997</c:v>
                </c:pt>
                <c:pt idx="27287">
                  <c:v>6.78454949198</c:v>
                </c:pt>
                <c:pt idx="27288">
                  <c:v>6.5440153759699999</c:v>
                </c:pt>
                <c:pt idx="27289">
                  <c:v>6.3403241148799996</c:v>
                </c:pt>
                <c:pt idx="27290">
                  <c:v>6.8860161604199996</c:v>
                </c:pt>
                <c:pt idx="27291">
                  <c:v>7.0646961394099996</c:v>
                </c:pt>
                <c:pt idx="27292">
                  <c:v>6.5264613203900002</c:v>
                </c:pt>
                <c:pt idx="27293">
                  <c:v>7.0243538808599997</c:v>
                </c:pt>
                <c:pt idx="27294">
                  <c:v>6.3739676730000001</c:v>
                </c:pt>
                <c:pt idx="27295">
                  <c:v>6.4300266085400004</c:v>
                </c:pt>
                <c:pt idx="27296">
                  <c:v>6.4368794215599996</c:v>
                </c:pt>
                <c:pt idx="27297">
                  <c:v>6.5434101166399996</c:v>
                </c:pt>
                <c:pt idx="27298">
                  <c:v>6.8082159468099999</c:v>
                </c:pt>
                <c:pt idx="27299">
                  <c:v>6.6755256092700002</c:v>
                </c:pt>
                <c:pt idx="27300">
                  <c:v>6.3397043771800003</c:v>
                </c:pt>
                <c:pt idx="27301">
                  <c:v>6.7094948441</c:v>
                </c:pt>
                <c:pt idx="27302">
                  <c:v>6.8145007703399996</c:v>
                </c:pt>
                <c:pt idx="27303">
                  <c:v>6.8783771291200004</c:v>
                </c:pt>
                <c:pt idx="27304">
                  <c:v>6.7235692141700003</c:v>
                </c:pt>
                <c:pt idx="27305">
                  <c:v>6.7733003976799999</c:v>
                </c:pt>
                <c:pt idx="27306">
                  <c:v>6.7755190603099997</c:v>
                </c:pt>
                <c:pt idx="27307">
                  <c:v>6.6176388385199996</c:v>
                </c:pt>
                <c:pt idx="27308">
                  <c:v>6.4674052634699999</c:v>
                </c:pt>
                <c:pt idx="27309">
                  <c:v>6.7106885675400001</c:v>
                </c:pt>
                <c:pt idx="27310">
                  <c:v>6.7969336690000004</c:v>
                </c:pt>
                <c:pt idx="27311">
                  <c:v>6.6230933638399998</c:v>
                </c:pt>
                <c:pt idx="27312">
                  <c:v>6.7286411567600002</c:v>
                </c:pt>
                <c:pt idx="27313">
                  <c:v>6.7360671490100001</c:v>
                </c:pt>
                <c:pt idx="27314">
                  <c:v>6.9576687892700004</c:v>
                </c:pt>
                <c:pt idx="27315">
                  <c:v>6.3157001181399997</c:v>
                </c:pt>
                <c:pt idx="27316">
                  <c:v>7.0093205306800002</c:v>
                </c:pt>
                <c:pt idx="27317">
                  <c:v>6.6647318499099999</c:v>
                </c:pt>
                <c:pt idx="27318">
                  <c:v>6.6250110442899999</c:v>
                </c:pt>
                <c:pt idx="27319">
                  <c:v>6.5624176696100003</c:v>
                </c:pt>
                <c:pt idx="27320">
                  <c:v>6.4421365324800002</c:v>
                </c:pt>
                <c:pt idx="27321">
                  <c:v>6.5421608466299999</c:v>
                </c:pt>
                <c:pt idx="27322">
                  <c:v>6.4869161454900004</c:v>
                </c:pt>
                <c:pt idx="27323">
                  <c:v>6.7964022280499998</c:v>
                </c:pt>
                <c:pt idx="27324">
                  <c:v>6.75122903875</c:v>
                </c:pt>
                <c:pt idx="27325">
                  <c:v>6.4070885322000004</c:v>
                </c:pt>
                <c:pt idx="27326">
                  <c:v>6.46775889242</c:v>
                </c:pt>
                <c:pt idx="27327">
                  <c:v>6.4447041087499999</c:v>
                </c:pt>
                <c:pt idx="27328">
                  <c:v>6.5440153759699999</c:v>
                </c:pt>
                <c:pt idx="27329">
                  <c:v>7.0786811939999996</c:v>
                </c:pt>
                <c:pt idx="27330">
                  <c:v>6.6890510896800004</c:v>
                </c:pt>
                <c:pt idx="27331">
                  <c:v>6.7129143998999998</c:v>
                </c:pt>
                <c:pt idx="27332">
                  <c:v>6.59579078333</c:v>
                </c:pt>
                <c:pt idx="27333">
                  <c:v>6.7344946231099998</c:v>
                </c:pt>
                <c:pt idx="27334">
                  <c:v>6.5271417950900004</c:v>
                </c:pt>
                <c:pt idx="27335">
                  <c:v>6.3747631984300002</c:v>
                </c:pt>
                <c:pt idx="27336">
                  <c:v>7.0522563522999997</c:v>
                </c:pt>
                <c:pt idx="27337">
                  <c:v>6.4483365935399997</c:v>
                </c:pt>
                <c:pt idx="27338">
                  <c:v>6.37809110303</c:v>
                </c:pt>
                <c:pt idx="27339">
                  <c:v>6.3297292762400001</c:v>
                </c:pt>
                <c:pt idx="27340">
                  <c:v>6.6852612341600004</c:v>
                </c:pt>
                <c:pt idx="27341">
                  <c:v>6.5994813972299999</c:v>
                </c:pt>
                <c:pt idx="27342">
                  <c:v>7.0305469438300001</c:v>
                </c:pt>
                <c:pt idx="27343">
                  <c:v>6.6668181340199997</c:v>
                </c:pt>
                <c:pt idx="27344">
                  <c:v>6.9930310245599996</c:v>
                </c:pt>
                <c:pt idx="27345">
                  <c:v>6.53556777887</c:v>
                </c:pt>
                <c:pt idx="27346">
                  <c:v>6.6600930279400004</c:v>
                </c:pt>
                <c:pt idx="27347">
                  <c:v>6.5672460768800001</c:v>
                </c:pt>
                <c:pt idx="27348">
                  <c:v>7.0562943501399999</c:v>
                </c:pt>
                <c:pt idx="27349">
                  <c:v>6.5440153759699999</c:v>
                </c:pt>
                <c:pt idx="27350">
                  <c:v>6.4879281151699999</c:v>
                </c:pt>
                <c:pt idx="27351">
                  <c:v>6.7486515895099997</c:v>
                </c:pt>
                <c:pt idx="27352">
                  <c:v>6.9338339546999999</c:v>
                </c:pt>
                <c:pt idx="27353">
                  <c:v>6.9846038963500003</c:v>
                </c:pt>
                <c:pt idx="27354">
                  <c:v>6.9118393436899996</c:v>
                </c:pt>
                <c:pt idx="27355">
                  <c:v>6.7462462753499999</c:v>
                </c:pt>
                <c:pt idx="27356">
                  <c:v>6.5182428563799997</c:v>
                </c:pt>
                <c:pt idx="27357">
                  <c:v>6.9602355876899997</c:v>
                </c:pt>
                <c:pt idx="27358">
                  <c:v>6.5753222613400002</c:v>
                </c:pt>
                <c:pt idx="27359">
                  <c:v>6.9598321634999998</c:v>
                </c:pt>
                <c:pt idx="27360">
                  <c:v>6.6247685599299997</c:v>
                </c:pt>
                <c:pt idx="27361">
                  <c:v>6.9473749087099996</c:v>
                </c:pt>
                <c:pt idx="27362">
                  <c:v>6.7707680733000002</c:v>
                </c:pt>
                <c:pt idx="27363">
                  <c:v>6.9089668271000004</c:v>
                </c:pt>
                <c:pt idx="27364">
                  <c:v>6.5126688166299997</c:v>
                </c:pt>
                <c:pt idx="27365">
                  <c:v>6.5918260474699997</c:v>
                </c:pt>
                <c:pt idx="27366">
                  <c:v>7.05663755483</c:v>
                </c:pt>
                <c:pt idx="27367">
                  <c:v>6.3523083061600003</c:v>
                </c:pt>
                <c:pt idx="27368">
                  <c:v>6.9854890221800003</c:v>
                </c:pt>
                <c:pt idx="27369">
                  <c:v>7.0614225667000001</c:v>
                </c:pt>
                <c:pt idx="27370">
                  <c:v>7.0475861665900004</c:v>
                </c:pt>
                <c:pt idx="27371">
                  <c:v>6.9451151832600004</c:v>
                </c:pt>
                <c:pt idx="27372">
                  <c:v>6.9440776244000002</c:v>
                </c:pt>
                <c:pt idx="27373">
                  <c:v>6.3529900077599999</c:v>
                </c:pt>
                <c:pt idx="27374">
                  <c:v>6.7431036227099996</c:v>
                </c:pt>
                <c:pt idx="27375">
                  <c:v>6.3991829812100001</c:v>
                </c:pt>
                <c:pt idx="27376">
                  <c:v>6.7286411567600002</c:v>
                </c:pt>
                <c:pt idx="27377">
                  <c:v>6.4939919433600002</c:v>
                </c:pt>
                <c:pt idx="27378">
                  <c:v>6.4515060273199998</c:v>
                </c:pt>
                <c:pt idx="27379">
                  <c:v>6.9666205038199998</c:v>
                </c:pt>
                <c:pt idx="27380">
                  <c:v>6.4312202461899997</c:v>
                </c:pt>
                <c:pt idx="27381">
                  <c:v>6.3302432925399996</c:v>
                </c:pt>
                <c:pt idx="27382">
                  <c:v>6.9497228605899997</c:v>
                </c:pt>
                <c:pt idx="27383">
                  <c:v>6.3157001181399997</c:v>
                </c:pt>
                <c:pt idx="27384">
                  <c:v>6.4168919024799997</c:v>
                </c:pt>
                <c:pt idx="27385">
                  <c:v>6.9738932519999999</c:v>
                </c:pt>
                <c:pt idx="27386">
                  <c:v>7.0244993438999996</c:v>
                </c:pt>
                <c:pt idx="27387">
                  <c:v>6.8552175796499997</c:v>
                </c:pt>
                <c:pt idx="27388">
                  <c:v>6.4948774226100001</c:v>
                </c:pt>
                <c:pt idx="27389">
                  <c:v>6.9089668271000004</c:v>
                </c:pt>
                <c:pt idx="27390">
                  <c:v>6.64445034421</c:v>
                </c:pt>
                <c:pt idx="27391">
                  <c:v>6.83996681068</c:v>
                </c:pt>
                <c:pt idx="27392">
                  <c:v>6.7067977431300001</c:v>
                </c:pt>
                <c:pt idx="27393">
                  <c:v>6.9252002897000002</c:v>
                </c:pt>
                <c:pt idx="27394">
                  <c:v>6.9880918735500002</c:v>
                </c:pt>
                <c:pt idx="27395">
                  <c:v>6.8280735128999996</c:v>
                </c:pt>
                <c:pt idx="27396">
                  <c:v>7.0544557614599999</c:v>
                </c:pt>
                <c:pt idx="27397">
                  <c:v>6.8512337718399996</c:v>
                </c:pt>
                <c:pt idx="27398">
                  <c:v>6.4017506723900004</c:v>
                </c:pt>
                <c:pt idx="27399">
                  <c:v>6.3104141667900002</c:v>
                </c:pt>
                <c:pt idx="27400">
                  <c:v>6.7079078825299998</c:v>
                </c:pt>
                <c:pt idx="27401">
                  <c:v>6.7451366837900002</c:v>
                </c:pt>
                <c:pt idx="27402">
                  <c:v>6.5033113682000003</c:v>
                </c:pt>
                <c:pt idx="27403">
                  <c:v>6.3932788492799997</c:v>
                </c:pt>
                <c:pt idx="27404">
                  <c:v>6.9719947843799996</c:v>
                </c:pt>
                <c:pt idx="27405">
                  <c:v>6.7595870125899999</c:v>
                </c:pt>
                <c:pt idx="27406">
                  <c:v>6.8549435227500002</c:v>
                </c:pt>
                <c:pt idx="27407">
                  <c:v>7.0715773290300001</c:v>
                </c:pt>
                <c:pt idx="27408">
                  <c:v>6.8455269409000001</c:v>
                </c:pt>
                <c:pt idx="27409">
                  <c:v>6.8083691687199996</c:v>
                </c:pt>
                <c:pt idx="27410">
                  <c:v>6.46803475924</c:v>
                </c:pt>
                <c:pt idx="27411">
                  <c:v>6.5880039560499997</c:v>
                </c:pt>
                <c:pt idx="27412">
                  <c:v>6.5776963657799996</c:v>
                </c:pt>
                <c:pt idx="27413">
                  <c:v>6.3569534319400001</c:v>
                </c:pt>
                <c:pt idx="27414">
                  <c:v>6.3316957885400003</c:v>
                </c:pt>
                <c:pt idx="27415">
                  <c:v>6.6107965572399996</c:v>
                </c:pt>
                <c:pt idx="27416">
                  <c:v>6.6234578204099996</c:v>
                </c:pt>
                <c:pt idx="27417">
                  <c:v>6.6107965572399996</c:v>
                </c:pt>
                <c:pt idx="27418">
                  <c:v>6.9013605717299997</c:v>
                </c:pt>
                <c:pt idx="27419">
                  <c:v>6.5265400012799999</c:v>
                </c:pt>
                <c:pt idx="27420">
                  <c:v>6.5137891461499997</c:v>
                </c:pt>
                <c:pt idx="27421">
                  <c:v>7.0637020893700004</c:v>
                </c:pt>
                <c:pt idx="27422">
                  <c:v>6.3679908161899998</c:v>
                </c:pt>
                <c:pt idx="27423">
                  <c:v>7.0709927353799999</c:v>
                </c:pt>
                <c:pt idx="27424">
                  <c:v>6.8450795296400004</c:v>
                </c:pt>
                <c:pt idx="27425">
                  <c:v>6.4070885322000004</c:v>
                </c:pt>
                <c:pt idx="27426">
                  <c:v>6.4170149094899998</c:v>
                </c:pt>
                <c:pt idx="27427">
                  <c:v>6.6249890320900002</c:v>
                </c:pt>
                <c:pt idx="27428">
                  <c:v>6.4493981190999996</c:v>
                </c:pt>
                <c:pt idx="27429">
                  <c:v>6.3606869377699997</c:v>
                </c:pt>
                <c:pt idx="27430">
                  <c:v>6.8253742213099997</c:v>
                </c:pt>
                <c:pt idx="27431">
                  <c:v>6.9548192330000003</c:v>
                </c:pt>
                <c:pt idx="27432">
                  <c:v>6.6912487630399999</c:v>
                </c:pt>
                <c:pt idx="27433">
                  <c:v>6.9486016093099998</c:v>
                </c:pt>
                <c:pt idx="27434">
                  <c:v>6.7651198518499998</c:v>
                </c:pt>
                <c:pt idx="27435">
                  <c:v>6.5244290211599996</c:v>
                </c:pt>
                <c:pt idx="27436">
                  <c:v>6.36136226122</c:v>
                </c:pt>
                <c:pt idx="27437">
                  <c:v>6.5749737967000002</c:v>
                </c:pt>
                <c:pt idx="27438">
                  <c:v>6.7609582142700004</c:v>
                </c:pt>
                <c:pt idx="27439">
                  <c:v>6.31219243479</c:v>
                </c:pt>
                <c:pt idx="27440">
                  <c:v>6.9200918892700001</c:v>
                </c:pt>
                <c:pt idx="27441">
                  <c:v>6.3739676730000001</c:v>
                </c:pt>
                <c:pt idx="27442">
                  <c:v>6.64445034421</c:v>
                </c:pt>
                <c:pt idx="27443">
                  <c:v>6.6112798135300004</c:v>
                </c:pt>
                <c:pt idx="27444">
                  <c:v>6.4368794215599996</c:v>
                </c:pt>
                <c:pt idx="27445">
                  <c:v>6.9277295057800004</c:v>
                </c:pt>
                <c:pt idx="27446">
                  <c:v>6.4904691860500003</c:v>
                </c:pt>
                <c:pt idx="27447">
                  <c:v>6.5968507773800003</c:v>
                </c:pt>
                <c:pt idx="27448">
                  <c:v>6.4674581929399997</c:v>
                </c:pt>
                <c:pt idx="27449">
                  <c:v>6.5754174930499998</c:v>
                </c:pt>
                <c:pt idx="27450">
                  <c:v>6.3360673198499997</c:v>
                </c:pt>
                <c:pt idx="27451">
                  <c:v>6.5913041099300003</c:v>
                </c:pt>
                <c:pt idx="27452">
                  <c:v>6.46803475924</c:v>
                </c:pt>
                <c:pt idx="27453">
                  <c:v>6.5185546597700004</c:v>
                </c:pt>
                <c:pt idx="27454">
                  <c:v>6.6112798135300004</c:v>
                </c:pt>
                <c:pt idx="27455">
                  <c:v>6.9505528429499996</c:v>
                </c:pt>
                <c:pt idx="27456">
                  <c:v>6.6870785540100002</c:v>
                </c:pt>
                <c:pt idx="27457">
                  <c:v>6.7208292192799997</c:v>
                </c:pt>
                <c:pt idx="27458">
                  <c:v>6.6206052947799998</c:v>
                </c:pt>
                <c:pt idx="27459">
                  <c:v>6.3461199495900003</c:v>
                </c:pt>
                <c:pt idx="27460">
                  <c:v>6.6599366450000002</c:v>
                </c:pt>
                <c:pt idx="27461">
                  <c:v>6.9203028986200001</c:v>
                </c:pt>
                <c:pt idx="27462">
                  <c:v>6.9548192330000003</c:v>
                </c:pt>
                <c:pt idx="27463">
                  <c:v>6.4179591723099998</c:v>
                </c:pt>
                <c:pt idx="27464">
                  <c:v>6.9053173378999997</c:v>
                </c:pt>
                <c:pt idx="27465">
                  <c:v>6.4348020800399999</c:v>
                </c:pt>
                <c:pt idx="27466">
                  <c:v>6.6206052947799998</c:v>
                </c:pt>
                <c:pt idx="27467">
                  <c:v>7.05663755483</c:v>
                </c:pt>
                <c:pt idx="27468">
                  <c:v>6.6739770708400004</c:v>
                </c:pt>
                <c:pt idx="27469">
                  <c:v>6.4303457665300003</c:v>
                </c:pt>
                <c:pt idx="27470">
                  <c:v>7.0034659937699999</c:v>
                </c:pt>
                <c:pt idx="27471">
                  <c:v>6.8602169565500004</c:v>
                </c:pt>
                <c:pt idx="27472">
                  <c:v>6.4677059159899999</c:v>
                </c:pt>
                <c:pt idx="27473">
                  <c:v>6.6599366450000002</c:v>
                </c:pt>
                <c:pt idx="27474">
                  <c:v>6.5930104293199996</c:v>
                </c:pt>
                <c:pt idx="27475">
                  <c:v>6.6176388385199996</c:v>
                </c:pt>
                <c:pt idx="27476">
                  <c:v>6.4810816357399998</c:v>
                </c:pt>
                <c:pt idx="27477">
                  <c:v>6.52660318608</c:v>
                </c:pt>
                <c:pt idx="27478">
                  <c:v>6.46803475924</c:v>
                </c:pt>
                <c:pt idx="27479">
                  <c:v>6.9719947843799996</c:v>
                </c:pt>
                <c:pt idx="27480">
                  <c:v>6.9610805544499996</c:v>
                </c:pt>
                <c:pt idx="27481">
                  <c:v>6.9338339546999999</c:v>
                </c:pt>
                <c:pt idx="27482">
                  <c:v>6.4368794215599996</c:v>
                </c:pt>
                <c:pt idx="27483">
                  <c:v>6.52660318608</c:v>
                </c:pt>
                <c:pt idx="27484">
                  <c:v>6.6632046918299999</c:v>
                </c:pt>
                <c:pt idx="27485">
                  <c:v>6.4321334723300003</c:v>
                </c:pt>
                <c:pt idx="27486">
                  <c:v>6.8852663437299997</c:v>
                </c:pt>
                <c:pt idx="27487">
                  <c:v>6.5277788265199996</c:v>
                </c:pt>
                <c:pt idx="27488">
                  <c:v>6.5434113258800002</c:v>
                </c:pt>
                <c:pt idx="27489">
                  <c:v>6.6858361198900003</c:v>
                </c:pt>
                <c:pt idx="27490">
                  <c:v>6.4946906628700001</c:v>
                </c:pt>
                <c:pt idx="27491">
                  <c:v>6.9149766081699999</c:v>
                </c:pt>
                <c:pt idx="27492">
                  <c:v>6.79563158847</c:v>
                </c:pt>
                <c:pt idx="27493">
                  <c:v>6.7657810440299997</c:v>
                </c:pt>
                <c:pt idx="27494">
                  <c:v>6.7235692141700003</c:v>
                </c:pt>
                <c:pt idx="27495">
                  <c:v>6.6249890320900002</c:v>
                </c:pt>
                <c:pt idx="27496">
                  <c:v>6.5848631254900001</c:v>
                </c:pt>
                <c:pt idx="27497">
                  <c:v>6.8839479715099996</c:v>
                </c:pt>
                <c:pt idx="27498">
                  <c:v>6.6581622502000002</c:v>
                </c:pt>
                <c:pt idx="27499">
                  <c:v>6.9598699674700004</c:v>
                </c:pt>
                <c:pt idx="27500">
                  <c:v>6.4999688530600004</c:v>
                </c:pt>
                <c:pt idx="27501">
                  <c:v>6.4300266085400004</c:v>
                </c:pt>
                <c:pt idx="27502">
                  <c:v>6.3465618897500002</c:v>
                </c:pt>
                <c:pt idx="27503">
                  <c:v>6.8849005663799998</c:v>
                </c:pt>
                <c:pt idx="27504">
                  <c:v>7.0597303920399996</c:v>
                </c:pt>
                <c:pt idx="27505">
                  <c:v>6.4368794215599996</c:v>
                </c:pt>
                <c:pt idx="27506">
                  <c:v>7.0160511163099999</c:v>
                </c:pt>
                <c:pt idx="27507">
                  <c:v>6.4322111682800003</c:v>
                </c:pt>
                <c:pt idx="27508">
                  <c:v>6.5138333246300002</c:v>
                </c:pt>
                <c:pt idx="27509">
                  <c:v>6.9387841571599997</c:v>
                </c:pt>
                <c:pt idx="27510">
                  <c:v>6.9473749087099996</c:v>
                </c:pt>
                <c:pt idx="27511">
                  <c:v>6.8861491411099998</c:v>
                </c:pt>
                <c:pt idx="27512">
                  <c:v>6.9107788515999999</c:v>
                </c:pt>
                <c:pt idx="27513">
                  <c:v>7.0662639287799998</c:v>
                </c:pt>
                <c:pt idx="27514">
                  <c:v>6.58404545437</c:v>
                </c:pt>
                <c:pt idx="27515">
                  <c:v>6.8849005663799998</c:v>
                </c:pt>
                <c:pt idx="27516">
                  <c:v>6.44738454155</c:v>
                </c:pt>
                <c:pt idx="27517">
                  <c:v>6.4787881524099999</c:v>
                </c:pt>
                <c:pt idx="27518">
                  <c:v>6.98691388654</c:v>
                </c:pt>
                <c:pt idx="27519">
                  <c:v>6.6116550038200002</c:v>
                </c:pt>
                <c:pt idx="27520">
                  <c:v>6.5934422214500001</c:v>
                </c:pt>
                <c:pt idx="27521">
                  <c:v>6.9696165385000004</c:v>
                </c:pt>
                <c:pt idx="27522">
                  <c:v>6.4426701460100002</c:v>
                </c:pt>
                <c:pt idx="27523">
                  <c:v>6.9743052397999996</c:v>
                </c:pt>
                <c:pt idx="27524">
                  <c:v>7.0464553298399997</c:v>
                </c:pt>
                <c:pt idx="27525">
                  <c:v>6.8602169565500004</c:v>
                </c:pt>
                <c:pt idx="27526">
                  <c:v>6.5848631254900001</c:v>
                </c:pt>
                <c:pt idx="27527">
                  <c:v>6.3297292762400001</c:v>
                </c:pt>
                <c:pt idx="27528">
                  <c:v>6.8342960493399998</c:v>
                </c:pt>
                <c:pt idx="27529">
                  <c:v>6.3533147633500002</c:v>
                </c:pt>
                <c:pt idx="27530">
                  <c:v>6.6468579444399998</c:v>
                </c:pt>
                <c:pt idx="27531">
                  <c:v>6.7160852239200004</c:v>
                </c:pt>
                <c:pt idx="27532">
                  <c:v>6.4697836973399996</c:v>
                </c:pt>
                <c:pt idx="27533">
                  <c:v>6.9149766081699999</c:v>
                </c:pt>
                <c:pt idx="27534">
                  <c:v>6.6837928490199996</c:v>
                </c:pt>
                <c:pt idx="27535">
                  <c:v>6.5219645641900001</c:v>
                </c:pt>
                <c:pt idx="27536">
                  <c:v>6.7486515895099997</c:v>
                </c:pt>
                <c:pt idx="27537">
                  <c:v>6.75122903875</c:v>
                </c:pt>
                <c:pt idx="27538">
                  <c:v>6.6101895401400004</c:v>
                </c:pt>
                <c:pt idx="27539">
                  <c:v>6.5776963657799996</c:v>
                </c:pt>
                <c:pt idx="27540">
                  <c:v>6.9759500234900003</c:v>
                </c:pt>
                <c:pt idx="27541">
                  <c:v>6.38525047144</c:v>
                </c:pt>
                <c:pt idx="27542">
                  <c:v>6.9535114713199997</c:v>
                </c:pt>
                <c:pt idx="27543">
                  <c:v>6.8457984710600002</c:v>
                </c:pt>
                <c:pt idx="27544">
                  <c:v>6.8082159468099999</c:v>
                </c:pt>
                <c:pt idx="27545">
                  <c:v>6.7067977431300001</c:v>
                </c:pt>
                <c:pt idx="27546">
                  <c:v>6.3555198283900003</c:v>
                </c:pt>
                <c:pt idx="27547">
                  <c:v>6.8180964595600004</c:v>
                </c:pt>
                <c:pt idx="27548">
                  <c:v>6.3585684095600001</c:v>
                </c:pt>
                <c:pt idx="27549">
                  <c:v>6.9685067044800002</c:v>
                </c:pt>
                <c:pt idx="27550">
                  <c:v>6.8434176226199996</c:v>
                </c:pt>
                <c:pt idx="27551">
                  <c:v>6.6442454426199999</c:v>
                </c:pt>
                <c:pt idx="27552">
                  <c:v>6.5612983058600003</c:v>
                </c:pt>
                <c:pt idx="27553">
                  <c:v>6.3791824376699999</c:v>
                </c:pt>
                <c:pt idx="27554">
                  <c:v>6.8145007703399996</c:v>
                </c:pt>
                <c:pt idx="27555">
                  <c:v>6.81045300214</c:v>
                </c:pt>
                <c:pt idx="27556">
                  <c:v>6.9045861124299996</c:v>
                </c:pt>
                <c:pt idx="27557">
                  <c:v>6.7065864615599997</c:v>
                </c:pt>
                <c:pt idx="27558">
                  <c:v>6.38097516883</c:v>
                </c:pt>
                <c:pt idx="27559">
                  <c:v>6.6666247673500001</c:v>
                </c:pt>
                <c:pt idx="27560">
                  <c:v>6.5755788078400004</c:v>
                </c:pt>
                <c:pt idx="27561">
                  <c:v>6.9759500234900003</c:v>
                </c:pt>
                <c:pt idx="27562">
                  <c:v>6.9525884612500004</c:v>
                </c:pt>
                <c:pt idx="27563">
                  <c:v>6.3302104578799998</c:v>
                </c:pt>
                <c:pt idx="27564">
                  <c:v>6.5748278091200003</c:v>
                </c:pt>
                <c:pt idx="27565">
                  <c:v>6.5679044715400003</c:v>
                </c:pt>
                <c:pt idx="27566">
                  <c:v>6.4062102230700004</c:v>
                </c:pt>
                <c:pt idx="27567">
                  <c:v>6.8852297347800002</c:v>
                </c:pt>
                <c:pt idx="27568">
                  <c:v>6.6116550038200002</c:v>
                </c:pt>
                <c:pt idx="27569">
                  <c:v>6.5546397891600003</c:v>
                </c:pt>
                <c:pt idx="27570">
                  <c:v>6.49666935658</c:v>
                </c:pt>
                <c:pt idx="27571">
                  <c:v>6.4094653696500004</c:v>
                </c:pt>
                <c:pt idx="27572">
                  <c:v>6.6116550038200002</c:v>
                </c:pt>
                <c:pt idx="27573">
                  <c:v>6.4222032068399999</c:v>
                </c:pt>
                <c:pt idx="27574">
                  <c:v>6.6647318499099999</c:v>
                </c:pt>
                <c:pt idx="27575">
                  <c:v>6.5018845671900003</c:v>
                </c:pt>
                <c:pt idx="27576">
                  <c:v>6.3383025708499998</c:v>
                </c:pt>
                <c:pt idx="27577">
                  <c:v>6.6023353354900003</c:v>
                </c:pt>
                <c:pt idx="27578">
                  <c:v>6.6891098041700001</c:v>
                </c:pt>
                <c:pt idx="27579">
                  <c:v>6.5467979217899996</c:v>
                </c:pt>
                <c:pt idx="27580">
                  <c:v>6.5749737967000002</c:v>
                </c:pt>
                <c:pt idx="27581">
                  <c:v>6.9598321634999998</c:v>
                </c:pt>
                <c:pt idx="27582">
                  <c:v>7.0513141393799996</c:v>
                </c:pt>
                <c:pt idx="27583">
                  <c:v>6.8165775680599996</c:v>
                </c:pt>
                <c:pt idx="27584">
                  <c:v>6.8075695652399997</c:v>
                </c:pt>
                <c:pt idx="27585">
                  <c:v>6.5626065432600003</c:v>
                </c:pt>
                <c:pt idx="27586">
                  <c:v>7.0182246368700003</c:v>
                </c:pt>
                <c:pt idx="27587">
                  <c:v>6.7159956846000002</c:v>
                </c:pt>
                <c:pt idx="27588">
                  <c:v>7.0329223945699999</c:v>
                </c:pt>
                <c:pt idx="27589">
                  <c:v>6.40600787251</c:v>
                </c:pt>
                <c:pt idx="27590">
                  <c:v>6.4028599069899998</c:v>
                </c:pt>
                <c:pt idx="27591">
                  <c:v>6.9199936262300001</c:v>
                </c:pt>
                <c:pt idx="27592">
                  <c:v>6.9557741647200002</c:v>
                </c:pt>
                <c:pt idx="27593">
                  <c:v>6.7902738820400002</c:v>
                </c:pt>
                <c:pt idx="27594">
                  <c:v>6.39947659075</c:v>
                </c:pt>
                <c:pt idx="27595">
                  <c:v>6.9548192330000003</c:v>
                </c:pt>
                <c:pt idx="27596">
                  <c:v>6.3302104578799998</c:v>
                </c:pt>
                <c:pt idx="27597">
                  <c:v>7.0449552578099999</c:v>
                </c:pt>
                <c:pt idx="27598">
                  <c:v>7.0428721337000004</c:v>
                </c:pt>
                <c:pt idx="27599">
                  <c:v>7.0508773332599999</c:v>
                </c:pt>
                <c:pt idx="27600">
                  <c:v>6.3642637714100001</c:v>
                </c:pt>
                <c:pt idx="27601">
                  <c:v>6.6105261026799997</c:v>
                </c:pt>
                <c:pt idx="27602">
                  <c:v>6.6624139924000003</c:v>
                </c:pt>
                <c:pt idx="27603">
                  <c:v>6.6737915944399999</c:v>
                </c:pt>
                <c:pt idx="27604">
                  <c:v>6.4485916994899997</c:v>
                </c:pt>
                <c:pt idx="27605">
                  <c:v>6.8839479715099996</c:v>
                </c:pt>
                <c:pt idx="27606">
                  <c:v>6.9598321634999998</c:v>
                </c:pt>
                <c:pt idx="27607">
                  <c:v>6.8228423611700002</c:v>
                </c:pt>
                <c:pt idx="27608">
                  <c:v>6.4483365935399997</c:v>
                </c:pt>
                <c:pt idx="27609">
                  <c:v>6.5467979217899996</c:v>
                </c:pt>
                <c:pt idx="27610">
                  <c:v>6.50481694545</c:v>
                </c:pt>
                <c:pt idx="27611">
                  <c:v>6.9767648841599996</c:v>
                </c:pt>
                <c:pt idx="27612">
                  <c:v>6.3344224307100001</c:v>
                </c:pt>
                <c:pt idx="27613">
                  <c:v>7.03517793395</c:v>
                </c:pt>
                <c:pt idx="27614">
                  <c:v>6.3302432925399996</c:v>
                </c:pt>
                <c:pt idx="27615">
                  <c:v>6.7119514786699996</c:v>
                </c:pt>
                <c:pt idx="27616">
                  <c:v>6.9753242598099998</c:v>
                </c:pt>
                <c:pt idx="27617">
                  <c:v>6.4370526677499997</c:v>
                </c:pt>
                <c:pt idx="27618">
                  <c:v>6.5126688166299997</c:v>
                </c:pt>
                <c:pt idx="27619">
                  <c:v>6.8144167862499998</c:v>
                </c:pt>
                <c:pt idx="27620">
                  <c:v>7.0709927353799999</c:v>
                </c:pt>
                <c:pt idx="27621">
                  <c:v>6.7275133270599996</c:v>
                </c:pt>
                <c:pt idx="27622">
                  <c:v>6.4203168761800002</c:v>
                </c:pt>
                <c:pt idx="27623">
                  <c:v>6.6624139924000003</c:v>
                </c:pt>
                <c:pt idx="27624">
                  <c:v>6.7464301133299998</c:v>
                </c:pt>
                <c:pt idx="27625">
                  <c:v>6.9610805544499996</c:v>
                </c:pt>
                <c:pt idx="27626">
                  <c:v>7.0449552578099999</c:v>
                </c:pt>
                <c:pt idx="27627">
                  <c:v>7.0182246368700003</c:v>
                </c:pt>
                <c:pt idx="27628">
                  <c:v>7.00747806608</c:v>
                </c:pt>
                <c:pt idx="27629">
                  <c:v>6.8155590028199997</c:v>
                </c:pt>
                <c:pt idx="27630">
                  <c:v>6.7239146324499997</c:v>
                </c:pt>
                <c:pt idx="27631">
                  <c:v>6.7152546258200001</c:v>
                </c:pt>
                <c:pt idx="27632">
                  <c:v>6.7271878972500003</c:v>
                </c:pt>
                <c:pt idx="27633">
                  <c:v>6.6858457572300001</c:v>
                </c:pt>
                <c:pt idx="27634">
                  <c:v>6.4255341021100003</c:v>
                </c:pt>
                <c:pt idx="27635">
                  <c:v>6.4789646462199997</c:v>
                </c:pt>
                <c:pt idx="27636">
                  <c:v>6.6678991709300002</c:v>
                </c:pt>
                <c:pt idx="27637">
                  <c:v>6.8376950323400001</c:v>
                </c:pt>
                <c:pt idx="27638">
                  <c:v>6.8263595926000002</c:v>
                </c:pt>
                <c:pt idx="27639">
                  <c:v>6.8409896480199999</c:v>
                </c:pt>
                <c:pt idx="27640">
                  <c:v>6.9719947843799996</c:v>
                </c:pt>
                <c:pt idx="27641">
                  <c:v>6.3563924718399996</c:v>
                </c:pt>
                <c:pt idx="27642">
                  <c:v>6.37619516086</c:v>
                </c:pt>
                <c:pt idx="27643">
                  <c:v>6.4368794215599996</c:v>
                </c:pt>
                <c:pt idx="27644">
                  <c:v>6.96810367417</c:v>
                </c:pt>
                <c:pt idx="27645">
                  <c:v>6.4321334723300003</c:v>
                </c:pt>
                <c:pt idx="27646">
                  <c:v>6.7431036227099996</c:v>
                </c:pt>
                <c:pt idx="27647">
                  <c:v>6.4619208843099996</c:v>
                </c:pt>
                <c:pt idx="27648">
                  <c:v>6.87289040853</c:v>
                </c:pt>
                <c:pt idx="27649">
                  <c:v>6.5574113903300004</c:v>
                </c:pt>
                <c:pt idx="27650">
                  <c:v>6.4368794215599996</c:v>
                </c:pt>
                <c:pt idx="27651">
                  <c:v>6.4421820402499996</c:v>
                </c:pt>
                <c:pt idx="27652">
                  <c:v>6.3944908216599998</c:v>
                </c:pt>
                <c:pt idx="27653">
                  <c:v>7.0663722869400001</c:v>
                </c:pt>
                <c:pt idx="27654">
                  <c:v>6.3125864407199996</c:v>
                </c:pt>
                <c:pt idx="27655">
                  <c:v>6.3104141667900002</c:v>
                </c:pt>
                <c:pt idx="27656">
                  <c:v>6.7796600442999999</c:v>
                </c:pt>
                <c:pt idx="27657">
                  <c:v>6.7129143998999998</c:v>
                </c:pt>
                <c:pt idx="27658">
                  <c:v>6.70740248248</c:v>
                </c:pt>
                <c:pt idx="27659">
                  <c:v>6.39882611122</c:v>
                </c:pt>
                <c:pt idx="27660">
                  <c:v>6.8069326380100001</c:v>
                </c:pt>
                <c:pt idx="27661">
                  <c:v>6.3739053851499996</c:v>
                </c:pt>
                <c:pt idx="27662">
                  <c:v>6.4321948232299997</c:v>
                </c:pt>
                <c:pt idx="27663">
                  <c:v>6.8165775680599996</c:v>
                </c:pt>
                <c:pt idx="27664">
                  <c:v>6.31219243479</c:v>
                </c:pt>
                <c:pt idx="27665">
                  <c:v>6.6768321139899998</c:v>
                </c:pt>
                <c:pt idx="27666">
                  <c:v>6.5513689932999997</c:v>
                </c:pt>
                <c:pt idx="27667">
                  <c:v>6.6638925034999996</c:v>
                </c:pt>
                <c:pt idx="27668">
                  <c:v>6.6578866950200002</c:v>
                </c:pt>
                <c:pt idx="27669">
                  <c:v>6.4917307299000004</c:v>
                </c:pt>
                <c:pt idx="27670">
                  <c:v>6.9338339546999999</c:v>
                </c:pt>
                <c:pt idx="27671">
                  <c:v>6.4656846781199997</c:v>
                </c:pt>
                <c:pt idx="27672">
                  <c:v>6.9996173965599997</c:v>
                </c:pt>
                <c:pt idx="27673">
                  <c:v>6.4939919433600002</c:v>
                </c:pt>
                <c:pt idx="27674">
                  <c:v>6.8439711368099996</c:v>
                </c:pt>
                <c:pt idx="27675">
                  <c:v>6.6234578204099996</c:v>
                </c:pt>
                <c:pt idx="27676">
                  <c:v>6.9728977195999997</c:v>
                </c:pt>
                <c:pt idx="27677">
                  <c:v>6.9203028986200001</c:v>
                </c:pt>
                <c:pt idx="27678">
                  <c:v>6.4150943077599996</c:v>
                </c:pt>
                <c:pt idx="27679">
                  <c:v>6.4170149094899998</c:v>
                </c:pt>
                <c:pt idx="27680">
                  <c:v>6.57214791031</c:v>
                </c:pt>
                <c:pt idx="27681">
                  <c:v>6.6234578204099996</c:v>
                </c:pt>
                <c:pt idx="27682">
                  <c:v>7.0741852651799997</c:v>
                </c:pt>
                <c:pt idx="27683">
                  <c:v>6.5033113682000003</c:v>
                </c:pt>
                <c:pt idx="27684">
                  <c:v>6.5185546597700004</c:v>
                </c:pt>
                <c:pt idx="27685">
                  <c:v>6.39882611122</c:v>
                </c:pt>
                <c:pt idx="27686">
                  <c:v>7.03570767228</c:v>
                </c:pt>
                <c:pt idx="27687">
                  <c:v>6.8512337718399996</c:v>
                </c:pt>
                <c:pt idx="27688">
                  <c:v>7.0605118339399997</c:v>
                </c:pt>
                <c:pt idx="27689">
                  <c:v>6.4726073743599999</c:v>
                </c:pt>
                <c:pt idx="27690">
                  <c:v>6.9734777800899996</c:v>
                </c:pt>
                <c:pt idx="27691">
                  <c:v>6.5672460768800001</c:v>
                </c:pt>
                <c:pt idx="27692">
                  <c:v>6.5966421405400002</c:v>
                </c:pt>
                <c:pt idx="27693">
                  <c:v>6.5434113258800002</c:v>
                </c:pt>
                <c:pt idx="27694">
                  <c:v>6.5401623745100004</c:v>
                </c:pt>
                <c:pt idx="27695">
                  <c:v>6.3421954719700002</c:v>
                </c:pt>
                <c:pt idx="27696">
                  <c:v>6.6629623391599999</c:v>
                </c:pt>
                <c:pt idx="27697">
                  <c:v>7.00747806608</c:v>
                </c:pt>
                <c:pt idx="27698">
                  <c:v>6.3563924718399996</c:v>
                </c:pt>
                <c:pt idx="27699">
                  <c:v>6.6845283552300003</c:v>
                </c:pt>
                <c:pt idx="27700">
                  <c:v>6.3297292762400001</c:v>
                </c:pt>
                <c:pt idx="27701">
                  <c:v>6.6666247673500001</c:v>
                </c:pt>
                <c:pt idx="27702">
                  <c:v>6.4869161454900004</c:v>
                </c:pt>
                <c:pt idx="27703">
                  <c:v>6.5668738973299998</c:v>
                </c:pt>
                <c:pt idx="27704">
                  <c:v>6.3642637714100001</c:v>
                </c:pt>
                <c:pt idx="27705">
                  <c:v>6.6852612341600004</c:v>
                </c:pt>
                <c:pt idx="27706">
                  <c:v>6.37835598733</c:v>
                </c:pt>
                <c:pt idx="27707">
                  <c:v>6.4904378458899998</c:v>
                </c:pt>
                <c:pt idx="27708">
                  <c:v>6.74237992699</c:v>
                </c:pt>
                <c:pt idx="27709">
                  <c:v>6.6701123885599998</c:v>
                </c:pt>
                <c:pt idx="27710">
                  <c:v>7.0570392660000003</c:v>
                </c:pt>
                <c:pt idx="27711">
                  <c:v>6.6741179986099999</c:v>
                </c:pt>
                <c:pt idx="27712">
                  <c:v>6.58404545437</c:v>
                </c:pt>
                <c:pt idx="27713">
                  <c:v>6.4677059159899999</c:v>
                </c:pt>
                <c:pt idx="27714">
                  <c:v>7.0789452116799998</c:v>
                </c:pt>
                <c:pt idx="27715">
                  <c:v>6.5901815807800004</c:v>
                </c:pt>
                <c:pt idx="27716">
                  <c:v>6.6163164554199998</c:v>
                </c:pt>
                <c:pt idx="27717">
                  <c:v>6.57214791031</c:v>
                </c:pt>
                <c:pt idx="27718">
                  <c:v>6.9705777516499996</c:v>
                </c:pt>
                <c:pt idx="27719">
                  <c:v>6.38989879871</c:v>
                </c:pt>
                <c:pt idx="27720">
                  <c:v>6.7847086929699998</c:v>
                </c:pt>
                <c:pt idx="27721">
                  <c:v>6.9618021873</c:v>
                </c:pt>
                <c:pt idx="27722">
                  <c:v>6.4006103159499999</c:v>
                </c:pt>
                <c:pt idx="27723">
                  <c:v>6.5668738973299998</c:v>
                </c:pt>
                <c:pt idx="27724">
                  <c:v>7.0717451869900003</c:v>
                </c:pt>
                <c:pt idx="27725">
                  <c:v>6.3533147633500002</c:v>
                </c:pt>
                <c:pt idx="27726">
                  <c:v>6.6097608564900003</c:v>
                </c:pt>
                <c:pt idx="27727">
                  <c:v>6.3726848946299999</c:v>
                </c:pt>
                <c:pt idx="27728">
                  <c:v>6.4842810159299997</c:v>
                </c:pt>
                <c:pt idx="27729">
                  <c:v>6.58404545437</c:v>
                </c:pt>
                <c:pt idx="27730">
                  <c:v>6.9482895605500001</c:v>
                </c:pt>
                <c:pt idx="27731">
                  <c:v>6.8342051965800001</c:v>
                </c:pt>
                <c:pt idx="27732">
                  <c:v>6.3441355159599997</c:v>
                </c:pt>
                <c:pt idx="27733">
                  <c:v>6.3440930946299998</c:v>
                </c:pt>
                <c:pt idx="27734">
                  <c:v>6.3747631984300002</c:v>
                </c:pt>
                <c:pt idx="27735">
                  <c:v>6.6845283552300003</c:v>
                </c:pt>
                <c:pt idx="27736">
                  <c:v>6.3921683913500003</c:v>
                </c:pt>
                <c:pt idx="27737">
                  <c:v>6.5467979217899996</c:v>
                </c:pt>
                <c:pt idx="27738">
                  <c:v>6.3726848946299999</c:v>
                </c:pt>
                <c:pt idx="27739">
                  <c:v>6.4965566570300002</c:v>
                </c:pt>
                <c:pt idx="27740">
                  <c:v>6.8852663437299997</c:v>
                </c:pt>
                <c:pt idx="27741">
                  <c:v>6.5550965489099999</c:v>
                </c:pt>
                <c:pt idx="27742">
                  <c:v>7.0702248516599999</c:v>
                </c:pt>
                <c:pt idx="27743">
                  <c:v>6.3487028613999996</c:v>
                </c:pt>
                <c:pt idx="27744">
                  <c:v>6.5819590110900004</c:v>
                </c:pt>
                <c:pt idx="27745">
                  <c:v>6.8450795296400004</c:v>
                </c:pt>
                <c:pt idx="27746">
                  <c:v>6.3542153475100003</c:v>
                </c:pt>
                <c:pt idx="27747">
                  <c:v>6.7847086929699998</c:v>
                </c:pt>
                <c:pt idx="27748">
                  <c:v>6.6231759528899996</c:v>
                </c:pt>
                <c:pt idx="27749">
                  <c:v>6.9738932519999999</c:v>
                </c:pt>
                <c:pt idx="27750">
                  <c:v>6.5045644717200002</c:v>
                </c:pt>
                <c:pt idx="27751">
                  <c:v>6.9473749087099996</c:v>
                </c:pt>
                <c:pt idx="27752">
                  <c:v>6.5749737967000002</c:v>
                </c:pt>
                <c:pt idx="27753">
                  <c:v>6.81594047861</c:v>
                </c:pt>
                <c:pt idx="27754">
                  <c:v>6.5776963657799996</c:v>
                </c:pt>
                <c:pt idx="27755">
                  <c:v>6.9094505254899996</c:v>
                </c:pt>
                <c:pt idx="27756">
                  <c:v>6.3597397853500004</c:v>
                </c:pt>
                <c:pt idx="27757">
                  <c:v>6.5979453042899996</c:v>
                </c:pt>
                <c:pt idx="27758">
                  <c:v>6.7271878972500003</c:v>
                </c:pt>
                <c:pt idx="27759">
                  <c:v>7.0319638106199998</c:v>
                </c:pt>
                <c:pt idx="27760">
                  <c:v>6.7167254915200001</c:v>
                </c:pt>
                <c:pt idx="27761">
                  <c:v>6.8083691687199996</c:v>
                </c:pt>
                <c:pt idx="27762">
                  <c:v>6.4006103159499999</c:v>
                </c:pt>
                <c:pt idx="27763">
                  <c:v>6.36136226122</c:v>
                </c:pt>
                <c:pt idx="27764">
                  <c:v>6.7964022280499998</c:v>
                </c:pt>
                <c:pt idx="27765">
                  <c:v>6.9505013526299999</c:v>
                </c:pt>
                <c:pt idx="27766">
                  <c:v>6.6407114111599999</c:v>
                </c:pt>
                <c:pt idx="27767">
                  <c:v>6.4426701460100002</c:v>
                </c:pt>
                <c:pt idx="27768">
                  <c:v>6.4869858872200004</c:v>
                </c:pt>
                <c:pt idx="27769">
                  <c:v>6.5459741894799999</c:v>
                </c:pt>
                <c:pt idx="27770">
                  <c:v>6.8533599755900001</c:v>
                </c:pt>
                <c:pt idx="27771">
                  <c:v>6.6022228257100002</c:v>
                </c:pt>
                <c:pt idx="27772">
                  <c:v>6.3316957885400003</c:v>
                </c:pt>
                <c:pt idx="27773">
                  <c:v>6.9931569226099999</c:v>
                </c:pt>
                <c:pt idx="27774">
                  <c:v>6.4842810159299997</c:v>
                </c:pt>
                <c:pt idx="27775">
                  <c:v>6.7733480884899997</c:v>
                </c:pt>
                <c:pt idx="27776">
                  <c:v>6.4330025907000001</c:v>
                </c:pt>
                <c:pt idx="27777">
                  <c:v>6.7329032260600004</c:v>
                </c:pt>
                <c:pt idx="27778">
                  <c:v>6.9174375725099999</c:v>
                </c:pt>
                <c:pt idx="27779">
                  <c:v>6.7291007501199998</c:v>
                </c:pt>
                <c:pt idx="27780">
                  <c:v>7.0150948352200002</c:v>
                </c:pt>
                <c:pt idx="27781">
                  <c:v>6.8091708259699999</c:v>
                </c:pt>
                <c:pt idx="27782">
                  <c:v>6.3886089074600001</c:v>
                </c:pt>
                <c:pt idx="27783">
                  <c:v>6.9738146497400004</c:v>
                </c:pt>
                <c:pt idx="27784">
                  <c:v>6.3386409626100004</c:v>
                </c:pt>
                <c:pt idx="27785">
                  <c:v>6.5434268342299999</c:v>
                </c:pt>
                <c:pt idx="27786">
                  <c:v>6.9731462990799997</c:v>
                </c:pt>
                <c:pt idx="27787">
                  <c:v>6.4466954566599997</c:v>
                </c:pt>
                <c:pt idx="27788">
                  <c:v>6.7661903494500004</c:v>
                </c:pt>
                <c:pt idx="27789">
                  <c:v>6.43302617223</c:v>
                </c:pt>
                <c:pt idx="27790">
                  <c:v>6.4168919024799997</c:v>
                </c:pt>
                <c:pt idx="27791">
                  <c:v>7.0245770109299999</c:v>
                </c:pt>
                <c:pt idx="27792">
                  <c:v>6.8715374270299998</c:v>
                </c:pt>
                <c:pt idx="27793">
                  <c:v>7.0522563522999997</c:v>
                </c:pt>
                <c:pt idx="27794">
                  <c:v>7.00747806608</c:v>
                </c:pt>
                <c:pt idx="27795">
                  <c:v>6.3412263317999997</c:v>
                </c:pt>
                <c:pt idx="27796">
                  <c:v>6.4965566570300002</c:v>
                </c:pt>
                <c:pt idx="27797">
                  <c:v>6.4102435263700004</c:v>
                </c:pt>
                <c:pt idx="27798">
                  <c:v>6.5980470252799996</c:v>
                </c:pt>
                <c:pt idx="27799">
                  <c:v>6.6591318282699996</c:v>
                </c:pt>
                <c:pt idx="27800">
                  <c:v>6.5434101166399996</c:v>
                </c:pt>
                <c:pt idx="27801">
                  <c:v>6.3689049065300001</c:v>
                </c:pt>
                <c:pt idx="27802">
                  <c:v>6.5626065432600003</c:v>
                </c:pt>
                <c:pt idx="27803">
                  <c:v>6.3450711037899996</c:v>
                </c:pt>
                <c:pt idx="27804">
                  <c:v>6.4847525562800001</c:v>
                </c:pt>
                <c:pt idx="27805">
                  <c:v>6.96810367417</c:v>
                </c:pt>
                <c:pt idx="27806">
                  <c:v>6.8573978071399999</c:v>
                </c:pt>
                <c:pt idx="27807">
                  <c:v>7.0544557614599999</c:v>
                </c:pt>
                <c:pt idx="27808">
                  <c:v>6.4150943077599996</c:v>
                </c:pt>
                <c:pt idx="27809">
                  <c:v>6.9666205038199998</c:v>
                </c:pt>
                <c:pt idx="27810">
                  <c:v>6.32272026393</c:v>
                </c:pt>
                <c:pt idx="27811">
                  <c:v>6.5612983058600003</c:v>
                </c:pt>
                <c:pt idx="27812">
                  <c:v>6.3525383238800002</c:v>
                </c:pt>
                <c:pt idx="27813">
                  <c:v>6.5434268342299999</c:v>
                </c:pt>
                <c:pt idx="27814">
                  <c:v>6.3954873233500003</c:v>
                </c:pt>
                <c:pt idx="27815">
                  <c:v>7.0707477766800002</c:v>
                </c:pt>
                <c:pt idx="27816">
                  <c:v>6.4094653696500004</c:v>
                </c:pt>
                <c:pt idx="27817">
                  <c:v>6.7580004643600002</c:v>
                </c:pt>
                <c:pt idx="27818">
                  <c:v>6.8826564548100002</c:v>
                </c:pt>
                <c:pt idx="27819">
                  <c:v>7.00747806608</c:v>
                </c:pt>
                <c:pt idx="27820">
                  <c:v>6.5611146091799997</c:v>
                </c:pt>
                <c:pt idx="27821">
                  <c:v>6.9488870355400003</c:v>
                </c:pt>
                <c:pt idx="27822">
                  <c:v>6.4987695819100004</c:v>
                </c:pt>
                <c:pt idx="27823">
                  <c:v>6.7084721401999996</c:v>
                </c:pt>
                <c:pt idx="27824">
                  <c:v>6.7167254915200001</c:v>
                </c:pt>
                <c:pt idx="27825">
                  <c:v>6.3262575020599998</c:v>
                </c:pt>
                <c:pt idx="27826">
                  <c:v>6.3749522265499996</c:v>
                </c:pt>
                <c:pt idx="27827">
                  <c:v>6.4330025907000001</c:v>
                </c:pt>
                <c:pt idx="27828">
                  <c:v>6.5052090030700001</c:v>
                </c:pt>
                <c:pt idx="27829">
                  <c:v>7.0715773290300001</c:v>
                </c:pt>
                <c:pt idx="27830">
                  <c:v>7.0646961394099996</c:v>
                </c:pt>
                <c:pt idx="27831">
                  <c:v>6.3821176470300003</c:v>
                </c:pt>
                <c:pt idx="27832">
                  <c:v>6.98691388654</c:v>
                </c:pt>
                <c:pt idx="27833">
                  <c:v>7.03570767228</c:v>
                </c:pt>
                <c:pt idx="27834">
                  <c:v>6.7451366837900002</c:v>
                </c:pt>
                <c:pt idx="27835">
                  <c:v>7.0230495676700002</c:v>
                </c:pt>
                <c:pt idx="27836">
                  <c:v>6.6780735665900002</c:v>
                </c:pt>
                <c:pt idx="27837">
                  <c:v>6.6230933638399998</c:v>
                </c:pt>
                <c:pt idx="27838">
                  <c:v>6.8533599755900001</c:v>
                </c:pt>
                <c:pt idx="27839">
                  <c:v>6.6912266871800004</c:v>
                </c:pt>
                <c:pt idx="27840">
                  <c:v>7.9041148788199997</c:v>
                </c:pt>
                <c:pt idx="27841">
                  <c:v>7.6212034800100001</c:v>
                </c:pt>
                <c:pt idx="27842">
                  <c:v>7.8358814428399999</c:v>
                </c:pt>
                <c:pt idx="27843">
                  <c:v>7.6773048060300004</c:v>
                </c:pt>
                <c:pt idx="27844">
                  <c:v>7.8231269472299996</c:v>
                </c:pt>
                <c:pt idx="27845">
                  <c:v>7.2742963442199997</c:v>
                </c:pt>
                <c:pt idx="27846">
                  <c:v>7.1035178719300003</c:v>
                </c:pt>
                <c:pt idx="27847">
                  <c:v>7.7146545866</c:v>
                </c:pt>
                <c:pt idx="27848">
                  <c:v>7.7040409202999998</c:v>
                </c:pt>
                <c:pt idx="27849">
                  <c:v>7.5013635168399997</c:v>
                </c:pt>
                <c:pt idx="27850">
                  <c:v>7.23341034174</c:v>
                </c:pt>
                <c:pt idx="27851">
                  <c:v>7.5757798113800003</c:v>
                </c:pt>
                <c:pt idx="27852">
                  <c:v>7.1080641803000004</c:v>
                </c:pt>
                <c:pt idx="27853">
                  <c:v>7.2055371705700004</c:v>
                </c:pt>
                <c:pt idx="27854">
                  <c:v>7.56208308182</c:v>
                </c:pt>
                <c:pt idx="27855">
                  <c:v>7.5757798113800003</c:v>
                </c:pt>
                <c:pt idx="27856">
                  <c:v>7.3716646214199999</c:v>
                </c:pt>
                <c:pt idx="27857">
                  <c:v>7.1884057521200004</c:v>
                </c:pt>
                <c:pt idx="27858">
                  <c:v>7.3599443190200002</c:v>
                </c:pt>
                <c:pt idx="27859">
                  <c:v>7.5663454728300001</c:v>
                </c:pt>
                <c:pt idx="27860">
                  <c:v>7.41154554451</c:v>
                </c:pt>
                <c:pt idx="27861">
                  <c:v>7.2207890201999998</c:v>
                </c:pt>
                <c:pt idx="27862">
                  <c:v>7.1507679251900003</c:v>
                </c:pt>
                <c:pt idx="27863">
                  <c:v>7.1316411781199998</c:v>
                </c:pt>
                <c:pt idx="27864">
                  <c:v>7.6756231479099997</c:v>
                </c:pt>
                <c:pt idx="27865">
                  <c:v>7.9334337680899996</c:v>
                </c:pt>
                <c:pt idx="27866">
                  <c:v>7.3102075072800003</c:v>
                </c:pt>
                <c:pt idx="27867">
                  <c:v>7.3831095357900001</c:v>
                </c:pt>
                <c:pt idx="27868">
                  <c:v>7.2343971488300003</c:v>
                </c:pt>
                <c:pt idx="27869">
                  <c:v>7.32006461851</c:v>
                </c:pt>
                <c:pt idx="27870">
                  <c:v>7.2497746897099997</c:v>
                </c:pt>
                <c:pt idx="27871">
                  <c:v>7.6025314257399996</c:v>
                </c:pt>
                <c:pt idx="27872">
                  <c:v>7.0986646251499996</c:v>
                </c:pt>
                <c:pt idx="27873">
                  <c:v>7.4414542841299998</c:v>
                </c:pt>
                <c:pt idx="27874">
                  <c:v>7.6935326981200003</c:v>
                </c:pt>
                <c:pt idx="27875">
                  <c:v>7.3379067222199996</c:v>
                </c:pt>
                <c:pt idx="27876">
                  <c:v>7.2793239239999998</c:v>
                </c:pt>
                <c:pt idx="27877">
                  <c:v>7.48744301293</c:v>
                </c:pt>
                <c:pt idx="27878">
                  <c:v>7.8254778113599999</c:v>
                </c:pt>
                <c:pt idx="27879">
                  <c:v>7.3061142860199997</c:v>
                </c:pt>
                <c:pt idx="27880">
                  <c:v>7.7311768717199998</c:v>
                </c:pt>
                <c:pt idx="27881">
                  <c:v>7.4278243940799999</c:v>
                </c:pt>
                <c:pt idx="27882">
                  <c:v>7.8500903271500002</c:v>
                </c:pt>
                <c:pt idx="27883">
                  <c:v>7.2704948478200002</c:v>
                </c:pt>
                <c:pt idx="27884">
                  <c:v>7.5792846450400004</c:v>
                </c:pt>
                <c:pt idx="27885">
                  <c:v>7.2053837022999998</c:v>
                </c:pt>
                <c:pt idx="27886">
                  <c:v>7.1603531389199997</c:v>
                </c:pt>
                <c:pt idx="27887">
                  <c:v>7.7106852870399996</c:v>
                </c:pt>
                <c:pt idx="27888">
                  <c:v>7.2525184257899999</c:v>
                </c:pt>
                <c:pt idx="27889">
                  <c:v>7.3443900302899996</c:v>
                </c:pt>
                <c:pt idx="27890">
                  <c:v>7.6894574478199997</c:v>
                </c:pt>
                <c:pt idx="27891">
                  <c:v>7.5945624909599996</c:v>
                </c:pt>
                <c:pt idx="27892">
                  <c:v>7.5024970319199999</c:v>
                </c:pt>
                <c:pt idx="27893">
                  <c:v>7.3675255931999999</c:v>
                </c:pt>
                <c:pt idx="27894">
                  <c:v>7.5335358338200002</c:v>
                </c:pt>
                <c:pt idx="27895">
                  <c:v>7.7440244327499999</c:v>
                </c:pt>
                <c:pt idx="27896">
                  <c:v>7.6460258589399999</c:v>
                </c:pt>
                <c:pt idx="27897">
                  <c:v>7.5007751431500003</c:v>
                </c:pt>
                <c:pt idx="27898">
                  <c:v>7.1734038404599998</c:v>
                </c:pt>
                <c:pt idx="27899">
                  <c:v>7.6497030547599998</c:v>
                </c:pt>
                <c:pt idx="27900">
                  <c:v>7.5228191784899998</c:v>
                </c:pt>
                <c:pt idx="27901">
                  <c:v>7.6875083707399998</c:v>
                </c:pt>
                <c:pt idx="27902">
                  <c:v>7.2742963442199997</c:v>
                </c:pt>
                <c:pt idx="27903">
                  <c:v>7.6597346495099998</c:v>
                </c:pt>
                <c:pt idx="27904">
                  <c:v>7.3298391537600001</c:v>
                </c:pt>
                <c:pt idx="27905">
                  <c:v>7.4469122288499996</c:v>
                </c:pt>
                <c:pt idx="27906">
                  <c:v>7.3075008860799997</c:v>
                </c:pt>
                <c:pt idx="27907">
                  <c:v>7.4246265822800002</c:v>
                </c:pt>
                <c:pt idx="27908">
                  <c:v>7.3961372841299999</c:v>
                </c:pt>
                <c:pt idx="27909">
                  <c:v>7.3029877559100003</c:v>
                </c:pt>
                <c:pt idx="27910">
                  <c:v>7.7935961623100001</c:v>
                </c:pt>
                <c:pt idx="27911">
                  <c:v>7.5498594567700001</c:v>
                </c:pt>
                <c:pt idx="27912">
                  <c:v>7.2315911022900004</c:v>
                </c:pt>
                <c:pt idx="27913">
                  <c:v>7.86600470581</c:v>
                </c:pt>
                <c:pt idx="27914">
                  <c:v>7.8893601034399996</c:v>
                </c:pt>
                <c:pt idx="27915">
                  <c:v>7.3687964703700004</c:v>
                </c:pt>
                <c:pt idx="27916">
                  <c:v>7.5416435369799997</c:v>
                </c:pt>
                <c:pt idx="27917">
                  <c:v>7.42166098593</c:v>
                </c:pt>
                <c:pt idx="27918">
                  <c:v>7.2684509887899997</c:v>
                </c:pt>
                <c:pt idx="27919">
                  <c:v>7.8167336385999997</c:v>
                </c:pt>
                <c:pt idx="27920">
                  <c:v>7.1343206366900001</c:v>
                </c:pt>
                <c:pt idx="27921">
                  <c:v>7.5266236749399997</c:v>
                </c:pt>
                <c:pt idx="27922">
                  <c:v>7.8417651375500004</c:v>
                </c:pt>
                <c:pt idx="27923">
                  <c:v>7.5239771794900001</c:v>
                </c:pt>
                <c:pt idx="27924">
                  <c:v>7.59157950147</c:v>
                </c:pt>
                <c:pt idx="27925">
                  <c:v>7.2919853245199997</c:v>
                </c:pt>
                <c:pt idx="27926">
                  <c:v>7.9410586829099996</c:v>
                </c:pt>
                <c:pt idx="27927">
                  <c:v>7.2933690480399997</c:v>
                </c:pt>
                <c:pt idx="27928">
                  <c:v>7.7941474584200003</c:v>
                </c:pt>
                <c:pt idx="27929">
                  <c:v>7.7395678010699998</c:v>
                </c:pt>
                <c:pt idx="27930">
                  <c:v>7.5416435369799997</c:v>
                </c:pt>
                <c:pt idx="27931">
                  <c:v>7.7102821178500003</c:v>
                </c:pt>
                <c:pt idx="27932">
                  <c:v>7.2857962158299996</c:v>
                </c:pt>
                <c:pt idx="27933">
                  <c:v>7.2257308409899998</c:v>
                </c:pt>
                <c:pt idx="27934">
                  <c:v>7.7748639540999998</c:v>
                </c:pt>
                <c:pt idx="27935">
                  <c:v>7.1588901050400002</c:v>
                </c:pt>
                <c:pt idx="27936">
                  <c:v>7.5686267239999996</c:v>
                </c:pt>
                <c:pt idx="27937">
                  <c:v>7.23712149262</c:v>
                </c:pt>
                <c:pt idx="27938">
                  <c:v>7.7903189561200001</c:v>
                </c:pt>
                <c:pt idx="27939">
                  <c:v>7.3443900302899996</c:v>
                </c:pt>
                <c:pt idx="27940">
                  <c:v>7.38100521384</c:v>
                </c:pt>
                <c:pt idx="27941">
                  <c:v>7.8602044833900004</c:v>
                </c:pt>
                <c:pt idx="27942">
                  <c:v>7.6460258589399999</c:v>
                </c:pt>
                <c:pt idx="27943">
                  <c:v>7.24478446009</c:v>
                </c:pt>
                <c:pt idx="27944">
                  <c:v>7.5335358338200002</c:v>
                </c:pt>
                <c:pt idx="27945">
                  <c:v>7.4299023644700002</c:v>
                </c:pt>
                <c:pt idx="27946">
                  <c:v>7.9042706346299996</c:v>
                </c:pt>
                <c:pt idx="27947">
                  <c:v>7.42318350593</c:v>
                </c:pt>
                <c:pt idx="27948">
                  <c:v>7.9360266563500002</c:v>
                </c:pt>
                <c:pt idx="27949">
                  <c:v>7.2429328501399999</c:v>
                </c:pt>
                <c:pt idx="27950">
                  <c:v>7.7145367220100001</c:v>
                </c:pt>
                <c:pt idx="27951">
                  <c:v>7.1672374425200003</c:v>
                </c:pt>
                <c:pt idx="27952">
                  <c:v>7.1582217287200001</c:v>
                </c:pt>
                <c:pt idx="27953">
                  <c:v>7.2742963442199997</c:v>
                </c:pt>
                <c:pt idx="27954">
                  <c:v>7.8107225084699996</c:v>
                </c:pt>
                <c:pt idx="27955">
                  <c:v>7.42188622827</c:v>
                </c:pt>
                <c:pt idx="27956">
                  <c:v>7.0922784945000004</c:v>
                </c:pt>
                <c:pt idx="27957">
                  <c:v>7.6240292034800001</c:v>
                </c:pt>
                <c:pt idx="27958">
                  <c:v>7.6240292034800001</c:v>
                </c:pt>
                <c:pt idx="27959">
                  <c:v>7.1813323795099997</c:v>
                </c:pt>
                <c:pt idx="27960">
                  <c:v>7.8964523249700003</c:v>
                </c:pt>
                <c:pt idx="27961">
                  <c:v>7.1979247334099998</c:v>
                </c:pt>
                <c:pt idx="27962">
                  <c:v>7.0876449023200001</c:v>
                </c:pt>
                <c:pt idx="27963">
                  <c:v>7.8385075145499998</c:v>
                </c:pt>
                <c:pt idx="27964">
                  <c:v>7.1335569577499998</c:v>
                </c:pt>
                <c:pt idx="27965">
                  <c:v>7.1346743117899996</c:v>
                </c:pt>
                <c:pt idx="27966">
                  <c:v>7.8568302289499998</c:v>
                </c:pt>
                <c:pt idx="27967">
                  <c:v>7.0909779110200004</c:v>
                </c:pt>
                <c:pt idx="27968">
                  <c:v>7.1068387375800004</c:v>
                </c:pt>
                <c:pt idx="27969">
                  <c:v>7.9334337680899996</c:v>
                </c:pt>
                <c:pt idx="27970">
                  <c:v>7.7832481500300004</c:v>
                </c:pt>
                <c:pt idx="27971">
                  <c:v>7.1060670432100004</c:v>
                </c:pt>
                <c:pt idx="27972">
                  <c:v>7.6753081628200004</c:v>
                </c:pt>
                <c:pt idx="27973">
                  <c:v>7.1344828049000002</c:v>
                </c:pt>
                <c:pt idx="27974">
                  <c:v>7.7493573253200001</c:v>
                </c:pt>
                <c:pt idx="27975">
                  <c:v>7.8498415620199999</c:v>
                </c:pt>
                <c:pt idx="27976">
                  <c:v>7.3957164722000002</c:v>
                </c:pt>
                <c:pt idx="27977">
                  <c:v>7.7098972338999996</c:v>
                </c:pt>
                <c:pt idx="27978">
                  <c:v>7.3297760837499997</c:v>
                </c:pt>
                <c:pt idx="27979">
                  <c:v>7.49250421161</c:v>
                </c:pt>
                <c:pt idx="27980">
                  <c:v>7.6270096831399998</c:v>
                </c:pt>
                <c:pt idx="27981">
                  <c:v>7.15744265963</c:v>
                </c:pt>
                <c:pt idx="27982">
                  <c:v>7.2253429215700002</c:v>
                </c:pt>
                <c:pt idx="27983">
                  <c:v>7.4228111418399996</c:v>
                </c:pt>
                <c:pt idx="27984">
                  <c:v>7.2045726117599997</c:v>
                </c:pt>
                <c:pt idx="27985">
                  <c:v>7.6025314257399996</c:v>
                </c:pt>
                <c:pt idx="27986">
                  <c:v>7.7832481500300004</c:v>
                </c:pt>
                <c:pt idx="27987">
                  <c:v>7.4523873653399999</c:v>
                </c:pt>
                <c:pt idx="27988">
                  <c:v>7.2534569395700004</c:v>
                </c:pt>
                <c:pt idx="27989">
                  <c:v>7.5686267239999996</c:v>
                </c:pt>
                <c:pt idx="27990">
                  <c:v>7.2358435730400004</c:v>
                </c:pt>
                <c:pt idx="27991">
                  <c:v>7.5757106205899998</c:v>
                </c:pt>
                <c:pt idx="27992">
                  <c:v>7.4499973711700003</c:v>
                </c:pt>
                <c:pt idx="27993">
                  <c:v>7.5922679350799998</c:v>
                </c:pt>
                <c:pt idx="27994">
                  <c:v>7.8389918130399998</c:v>
                </c:pt>
                <c:pt idx="27995">
                  <c:v>7.5013635168399997</c:v>
                </c:pt>
                <c:pt idx="27996">
                  <c:v>7.8711846194600001</c:v>
                </c:pt>
                <c:pt idx="27997">
                  <c:v>7.45499493203</c:v>
                </c:pt>
                <c:pt idx="27998">
                  <c:v>7.8500903271500002</c:v>
                </c:pt>
                <c:pt idx="27999">
                  <c:v>7.76623271348</c:v>
                </c:pt>
                <c:pt idx="28000">
                  <c:v>7.6833176499100002</c:v>
                </c:pt>
                <c:pt idx="28001">
                  <c:v>7.6944281566999999</c:v>
                </c:pt>
                <c:pt idx="28002">
                  <c:v>7.2117342203100003</c:v>
                </c:pt>
                <c:pt idx="28003">
                  <c:v>7.2371795197699997</c:v>
                </c:pt>
                <c:pt idx="28004">
                  <c:v>7.5589588394199998</c:v>
                </c:pt>
                <c:pt idx="28005">
                  <c:v>7.7834667987200001</c:v>
                </c:pt>
                <c:pt idx="28006">
                  <c:v>7.8030407837700002</c:v>
                </c:pt>
                <c:pt idx="28007">
                  <c:v>7.2956998186000002</c:v>
                </c:pt>
                <c:pt idx="28008">
                  <c:v>7.2653074429500002</c:v>
                </c:pt>
                <c:pt idx="28009">
                  <c:v>7.3980666560100001</c:v>
                </c:pt>
                <c:pt idx="28010">
                  <c:v>7.7042214464900001</c:v>
                </c:pt>
                <c:pt idx="28011">
                  <c:v>7.8772216756000004</c:v>
                </c:pt>
                <c:pt idx="28012">
                  <c:v>7.4725526213200002</c:v>
                </c:pt>
                <c:pt idx="28013">
                  <c:v>7.1335569577499998</c:v>
                </c:pt>
                <c:pt idx="28014">
                  <c:v>7.7664932728</c:v>
                </c:pt>
                <c:pt idx="28015">
                  <c:v>7.5445202876700002</c:v>
                </c:pt>
                <c:pt idx="28016">
                  <c:v>7.1344828049000002</c:v>
                </c:pt>
                <c:pt idx="28017">
                  <c:v>7.0936233778500002</c:v>
                </c:pt>
                <c:pt idx="28018">
                  <c:v>7.2419864757000001</c:v>
                </c:pt>
                <c:pt idx="28019">
                  <c:v>7.5445045257599999</c:v>
                </c:pt>
                <c:pt idx="28020">
                  <c:v>7.1284597756999997</c:v>
                </c:pt>
                <c:pt idx="28021">
                  <c:v>7.9098471663399996</c:v>
                </c:pt>
                <c:pt idx="28022">
                  <c:v>7.2933690480399997</c:v>
                </c:pt>
                <c:pt idx="28023">
                  <c:v>7.7642863954200001</c:v>
                </c:pt>
                <c:pt idx="28024">
                  <c:v>7.3716646214199999</c:v>
                </c:pt>
                <c:pt idx="28025">
                  <c:v>7.1414607125599998</c:v>
                </c:pt>
                <c:pt idx="28026">
                  <c:v>7.8400579177700003</c:v>
                </c:pt>
                <c:pt idx="28027">
                  <c:v>7.3687964703700004</c:v>
                </c:pt>
                <c:pt idx="28028">
                  <c:v>7.9279223617300003</c:v>
                </c:pt>
                <c:pt idx="28029">
                  <c:v>7.1665772831699996</c:v>
                </c:pt>
                <c:pt idx="28030">
                  <c:v>7.4513909789600001</c:v>
                </c:pt>
                <c:pt idx="28031">
                  <c:v>7.6770862150700001</c:v>
                </c:pt>
                <c:pt idx="28032">
                  <c:v>7.8197695215199996</c:v>
                </c:pt>
                <c:pt idx="28033">
                  <c:v>7.7695307787900001</c:v>
                </c:pt>
                <c:pt idx="28034">
                  <c:v>7.7243231399200001</c:v>
                </c:pt>
                <c:pt idx="28035">
                  <c:v>7.4222391266500001</c:v>
                </c:pt>
                <c:pt idx="28036">
                  <c:v>7.5701753467300001</c:v>
                </c:pt>
                <c:pt idx="28037">
                  <c:v>7.6753081628200004</c:v>
                </c:pt>
                <c:pt idx="28038">
                  <c:v>7.9426693035699998</c:v>
                </c:pt>
                <c:pt idx="28039">
                  <c:v>7.1996673444299999</c:v>
                </c:pt>
                <c:pt idx="28040">
                  <c:v>7.2429328501399999</c:v>
                </c:pt>
                <c:pt idx="28041">
                  <c:v>7.5336424297400004</c:v>
                </c:pt>
                <c:pt idx="28042">
                  <c:v>7.0876449023200001</c:v>
                </c:pt>
                <c:pt idx="28043">
                  <c:v>7.2857962158299996</c:v>
                </c:pt>
                <c:pt idx="28044">
                  <c:v>7.3810889613699997</c:v>
                </c:pt>
                <c:pt idx="28045">
                  <c:v>7.6439685417699996</c:v>
                </c:pt>
                <c:pt idx="28046">
                  <c:v>7.1279234733200001</c:v>
                </c:pt>
                <c:pt idx="28047">
                  <c:v>7.5312664117699999</c:v>
                </c:pt>
                <c:pt idx="28048">
                  <c:v>7.42372723163</c:v>
                </c:pt>
                <c:pt idx="28049">
                  <c:v>7.5973608104199997</c:v>
                </c:pt>
                <c:pt idx="28050">
                  <c:v>7.8246967740700004</c:v>
                </c:pt>
                <c:pt idx="28051">
                  <c:v>7.3599443190200002</c:v>
                </c:pt>
                <c:pt idx="28052">
                  <c:v>7.5080059856799997</c:v>
                </c:pt>
                <c:pt idx="28053">
                  <c:v>7.1288651175400002</c:v>
                </c:pt>
                <c:pt idx="28054">
                  <c:v>7.8379685187300003</c:v>
                </c:pt>
                <c:pt idx="28055">
                  <c:v>7.4499973711700003</c:v>
                </c:pt>
                <c:pt idx="28056">
                  <c:v>7.57480732416</c:v>
                </c:pt>
                <c:pt idx="28057">
                  <c:v>7.3675255931999999</c:v>
                </c:pt>
                <c:pt idx="28058">
                  <c:v>7.9098471663399996</c:v>
                </c:pt>
                <c:pt idx="28059">
                  <c:v>7.5943179735399999</c:v>
                </c:pt>
                <c:pt idx="28060">
                  <c:v>7.4842772842800001</c:v>
                </c:pt>
                <c:pt idx="28061">
                  <c:v>7.1582217287200001</c:v>
                </c:pt>
                <c:pt idx="28062">
                  <c:v>7.5228191784899998</c:v>
                </c:pt>
                <c:pt idx="28063">
                  <c:v>7.6754005906199998</c:v>
                </c:pt>
                <c:pt idx="28064">
                  <c:v>7.24187141087</c:v>
                </c:pt>
                <c:pt idx="28065">
                  <c:v>7.5024970319199999</c:v>
                </c:pt>
                <c:pt idx="28066">
                  <c:v>7.5829443589299999</c:v>
                </c:pt>
                <c:pt idx="28067">
                  <c:v>7.6578676248199997</c:v>
                </c:pt>
                <c:pt idx="28068">
                  <c:v>7.1291084634399997</c:v>
                </c:pt>
                <c:pt idx="28069">
                  <c:v>7.1599885971499999</c:v>
                </c:pt>
                <c:pt idx="28070">
                  <c:v>7.4507992741300004</c:v>
                </c:pt>
                <c:pt idx="28071">
                  <c:v>7.5336061340500002</c:v>
                </c:pt>
                <c:pt idx="28072">
                  <c:v>7.8400579177700003</c:v>
                </c:pt>
                <c:pt idx="28073">
                  <c:v>7.11213055266</c:v>
                </c:pt>
                <c:pt idx="28074">
                  <c:v>7.8964523249700003</c:v>
                </c:pt>
                <c:pt idx="28075">
                  <c:v>7.8274966161200004</c:v>
                </c:pt>
                <c:pt idx="28076">
                  <c:v>7.6295099113399996</c:v>
                </c:pt>
                <c:pt idx="28077">
                  <c:v>7.1650765248999999</c:v>
                </c:pt>
                <c:pt idx="28078">
                  <c:v>7.5384143748200003</c:v>
                </c:pt>
                <c:pt idx="28079">
                  <c:v>7.1344828049000002</c:v>
                </c:pt>
                <c:pt idx="28080">
                  <c:v>7.5884093547799996</c:v>
                </c:pt>
                <c:pt idx="28081">
                  <c:v>7.43315492313</c:v>
                </c:pt>
                <c:pt idx="28082">
                  <c:v>7.3939206197400003</c:v>
                </c:pt>
                <c:pt idx="28083">
                  <c:v>7.6353020883499996</c:v>
                </c:pt>
                <c:pt idx="28084">
                  <c:v>7.46954005053</c:v>
                </c:pt>
                <c:pt idx="28085">
                  <c:v>7.1033667001499996</c:v>
                </c:pt>
                <c:pt idx="28086">
                  <c:v>7.0924622465500002</c:v>
                </c:pt>
                <c:pt idx="28087">
                  <c:v>7.2534569395700004</c:v>
                </c:pt>
                <c:pt idx="28088">
                  <c:v>7.9333793008600004</c:v>
                </c:pt>
                <c:pt idx="28089">
                  <c:v>7.2561192782599999</c:v>
                </c:pt>
                <c:pt idx="28090">
                  <c:v>7.7433491385300002</c:v>
                </c:pt>
                <c:pt idx="28091">
                  <c:v>7.2637888445899996</c:v>
                </c:pt>
                <c:pt idx="28092">
                  <c:v>7.55111888252</c:v>
                </c:pt>
                <c:pt idx="28093">
                  <c:v>7.9255330936300004</c:v>
                </c:pt>
                <c:pt idx="28094">
                  <c:v>7.5674358546600002</c:v>
                </c:pt>
                <c:pt idx="28095">
                  <c:v>7.5625317224400002</c:v>
                </c:pt>
                <c:pt idx="28096">
                  <c:v>7.5711772799999997</c:v>
                </c:pt>
                <c:pt idx="28097">
                  <c:v>7.9280445434700004</c:v>
                </c:pt>
                <c:pt idx="28098">
                  <c:v>7.3111200109499999</c:v>
                </c:pt>
                <c:pt idx="28099">
                  <c:v>7.8620769858199999</c:v>
                </c:pt>
                <c:pt idx="28100">
                  <c:v>7.7668882101500003</c:v>
                </c:pt>
                <c:pt idx="28101">
                  <c:v>7.2652855711799997</c:v>
                </c:pt>
                <c:pt idx="28102">
                  <c:v>7.1998345089400004</c:v>
                </c:pt>
                <c:pt idx="28103">
                  <c:v>7.4706990165400002</c:v>
                </c:pt>
                <c:pt idx="28104">
                  <c:v>7.2102290387099996</c:v>
                </c:pt>
                <c:pt idx="28105">
                  <c:v>7.8358031104999997</c:v>
                </c:pt>
                <c:pt idx="28106">
                  <c:v>7.2371795197699997</c:v>
                </c:pt>
                <c:pt idx="28107">
                  <c:v>7.7434896128400004</c:v>
                </c:pt>
                <c:pt idx="28108">
                  <c:v>7.4183896036299997</c:v>
                </c:pt>
                <c:pt idx="28109">
                  <c:v>7.3727255899799999</c:v>
                </c:pt>
                <c:pt idx="28110">
                  <c:v>7.9177804487500003</c:v>
                </c:pt>
                <c:pt idx="28111">
                  <c:v>7.3071211212699998</c:v>
                </c:pt>
                <c:pt idx="28112">
                  <c:v>7.0827746459899998</c:v>
                </c:pt>
                <c:pt idx="28113">
                  <c:v>7.1329562903200001</c:v>
                </c:pt>
                <c:pt idx="28114">
                  <c:v>7.4810958109600003</c:v>
                </c:pt>
                <c:pt idx="28115">
                  <c:v>7.4222644104300004</c:v>
                </c:pt>
                <c:pt idx="28116">
                  <c:v>7.5648473678199997</c:v>
                </c:pt>
                <c:pt idx="28117">
                  <c:v>7.6571135200900002</c:v>
                </c:pt>
                <c:pt idx="28118">
                  <c:v>7.2797331442399997</c:v>
                </c:pt>
                <c:pt idx="28119">
                  <c:v>7.5932233263100004</c:v>
                </c:pt>
                <c:pt idx="28120">
                  <c:v>7.2638908008299996</c:v>
                </c:pt>
                <c:pt idx="28121">
                  <c:v>7.1561921972300002</c:v>
                </c:pt>
                <c:pt idx="28122">
                  <c:v>7.1603531389199997</c:v>
                </c:pt>
                <c:pt idx="28123">
                  <c:v>7.19275644885</c:v>
                </c:pt>
                <c:pt idx="28124">
                  <c:v>7.2448495315199999</c:v>
                </c:pt>
                <c:pt idx="28125">
                  <c:v>7.2646142793299999</c:v>
                </c:pt>
                <c:pt idx="28126">
                  <c:v>7.7642863954200001</c:v>
                </c:pt>
                <c:pt idx="28127">
                  <c:v>7.4453736407799997</c:v>
                </c:pt>
                <c:pt idx="28128">
                  <c:v>7.5834439402599996</c:v>
                </c:pt>
                <c:pt idx="28129">
                  <c:v>7.2123852092999998</c:v>
                </c:pt>
                <c:pt idx="28130">
                  <c:v>7.4222391266500001</c:v>
                </c:pt>
                <c:pt idx="28131">
                  <c:v>7.2314853852400001</c:v>
                </c:pt>
                <c:pt idx="28132">
                  <c:v>7.5019734857099998</c:v>
                </c:pt>
                <c:pt idx="28133">
                  <c:v>7.3727255899799999</c:v>
                </c:pt>
                <c:pt idx="28134">
                  <c:v>7.6521319959999996</c:v>
                </c:pt>
                <c:pt idx="28135">
                  <c:v>7.5869695086600002</c:v>
                </c:pt>
                <c:pt idx="28136">
                  <c:v>7.1052690030200001</c:v>
                </c:pt>
                <c:pt idx="28137">
                  <c:v>7.6973558257799999</c:v>
                </c:pt>
                <c:pt idx="28138">
                  <c:v>7.2739625058900002</c:v>
                </c:pt>
                <c:pt idx="28139">
                  <c:v>7.2368172348000002</c:v>
                </c:pt>
                <c:pt idx="28140">
                  <c:v>7.3253192383899997</c:v>
                </c:pt>
                <c:pt idx="28141">
                  <c:v>7.32006461851</c:v>
                </c:pt>
                <c:pt idx="28142">
                  <c:v>7.4514074771900001</c:v>
                </c:pt>
                <c:pt idx="28143">
                  <c:v>7.4757234307099996</c:v>
                </c:pt>
                <c:pt idx="28144">
                  <c:v>7.4733440063699996</c:v>
                </c:pt>
                <c:pt idx="28145">
                  <c:v>7.7493573253200001</c:v>
                </c:pt>
                <c:pt idx="28146">
                  <c:v>7.1785968658000003</c:v>
                </c:pt>
                <c:pt idx="28147">
                  <c:v>7.4076023865999998</c:v>
                </c:pt>
                <c:pt idx="28148">
                  <c:v>7.1710584943100004</c:v>
                </c:pt>
                <c:pt idx="28149">
                  <c:v>7.4414808522699998</c:v>
                </c:pt>
                <c:pt idx="28150">
                  <c:v>7.38677578295</c:v>
                </c:pt>
                <c:pt idx="28151">
                  <c:v>7.8845991906300004</c:v>
                </c:pt>
                <c:pt idx="28152">
                  <c:v>7.2887289263500001</c:v>
                </c:pt>
                <c:pt idx="28153">
                  <c:v>7.2986783971399998</c:v>
                </c:pt>
                <c:pt idx="28154">
                  <c:v>7.5618764600799997</c:v>
                </c:pt>
                <c:pt idx="28155">
                  <c:v>7.2314853852400001</c:v>
                </c:pt>
                <c:pt idx="28156">
                  <c:v>7.68724585979</c:v>
                </c:pt>
                <c:pt idx="28157">
                  <c:v>7.4255914363400004</c:v>
                </c:pt>
                <c:pt idx="28158">
                  <c:v>7.1343040967700002</c:v>
                </c:pt>
                <c:pt idx="28159">
                  <c:v>7.8341685754199997</c:v>
                </c:pt>
                <c:pt idx="28160">
                  <c:v>7.4706990165400002</c:v>
                </c:pt>
                <c:pt idx="28161">
                  <c:v>7.9047504968100002</c:v>
                </c:pt>
                <c:pt idx="28162">
                  <c:v>7.5524818543399999</c:v>
                </c:pt>
                <c:pt idx="28163">
                  <c:v>7.8139703530100002</c:v>
                </c:pt>
                <c:pt idx="28164">
                  <c:v>7.2448495315199999</c:v>
                </c:pt>
                <c:pt idx="28165">
                  <c:v>7.8387635075600004</c:v>
                </c:pt>
                <c:pt idx="28166">
                  <c:v>7.3939206197400003</c:v>
                </c:pt>
                <c:pt idx="28167">
                  <c:v>7.7129085182299999</c:v>
                </c:pt>
                <c:pt idx="28168">
                  <c:v>7.4728405256499997</c:v>
                </c:pt>
                <c:pt idx="28169">
                  <c:v>7.4670695517899999</c:v>
                </c:pt>
                <c:pt idx="28170">
                  <c:v>7.1389505531899999</c:v>
                </c:pt>
                <c:pt idx="28171">
                  <c:v>7.24187141087</c:v>
                </c:pt>
                <c:pt idx="28172">
                  <c:v>7.5834439402599996</c:v>
                </c:pt>
                <c:pt idx="28173">
                  <c:v>7.3071211212699998</c:v>
                </c:pt>
                <c:pt idx="28174">
                  <c:v>7.6773048060300004</c:v>
                </c:pt>
                <c:pt idx="28175">
                  <c:v>7.8530651897499997</c:v>
                </c:pt>
                <c:pt idx="28176">
                  <c:v>7.1650765248999999</c:v>
                </c:pt>
                <c:pt idx="28177">
                  <c:v>7.5824893894400001</c:v>
                </c:pt>
                <c:pt idx="28178">
                  <c:v>7.2829067064400004</c:v>
                </c:pt>
                <c:pt idx="28179">
                  <c:v>7.1200306086499996</c:v>
                </c:pt>
                <c:pt idx="28180">
                  <c:v>7.9426693035699998</c:v>
                </c:pt>
                <c:pt idx="28181">
                  <c:v>7.2986783971399998</c:v>
                </c:pt>
                <c:pt idx="28182">
                  <c:v>7.6833176499100002</c:v>
                </c:pt>
                <c:pt idx="28183">
                  <c:v>7.48509697203</c:v>
                </c:pt>
                <c:pt idx="28184">
                  <c:v>7.4014896126699998</c:v>
                </c:pt>
                <c:pt idx="28185">
                  <c:v>7.7022424362699997</c:v>
                </c:pt>
                <c:pt idx="28186">
                  <c:v>7.8358031104999997</c:v>
                </c:pt>
                <c:pt idx="28187">
                  <c:v>7.2829067064400004</c:v>
                </c:pt>
                <c:pt idx="28188">
                  <c:v>7.8968238568000002</c:v>
                </c:pt>
                <c:pt idx="28189">
                  <c:v>7.5551243833199999</c:v>
                </c:pt>
                <c:pt idx="28190">
                  <c:v>7.6439495946399996</c:v>
                </c:pt>
                <c:pt idx="28191">
                  <c:v>7.7850253350700003</c:v>
                </c:pt>
                <c:pt idx="28192">
                  <c:v>7.3888286029200003</c:v>
                </c:pt>
                <c:pt idx="28193">
                  <c:v>7.6270096831399998</c:v>
                </c:pt>
                <c:pt idx="28194">
                  <c:v>7.6753081628200004</c:v>
                </c:pt>
                <c:pt idx="28195">
                  <c:v>7.6193589852699999</c:v>
                </c:pt>
                <c:pt idx="28196">
                  <c:v>7.46954005053</c:v>
                </c:pt>
                <c:pt idx="28197">
                  <c:v>7.6156969592700001</c:v>
                </c:pt>
                <c:pt idx="28198">
                  <c:v>7.1956405020099998</c:v>
                </c:pt>
                <c:pt idx="28199">
                  <c:v>7.1769393032600002</c:v>
                </c:pt>
                <c:pt idx="28200">
                  <c:v>7.8429818636000004</c:v>
                </c:pt>
                <c:pt idx="28201">
                  <c:v>7.2653074429500002</c:v>
                </c:pt>
                <c:pt idx="28202">
                  <c:v>7.4336442515299996</c:v>
                </c:pt>
                <c:pt idx="28203">
                  <c:v>7.1206700922700001</c:v>
                </c:pt>
                <c:pt idx="28204">
                  <c:v>7.5312664117699999</c:v>
                </c:pt>
                <c:pt idx="28205">
                  <c:v>7.1650765248999999</c:v>
                </c:pt>
                <c:pt idx="28206">
                  <c:v>7.2887289263500001</c:v>
                </c:pt>
                <c:pt idx="28207">
                  <c:v>7.7700309587499996</c:v>
                </c:pt>
                <c:pt idx="28208">
                  <c:v>7.38774361787</c:v>
                </c:pt>
                <c:pt idx="28209">
                  <c:v>7.2252641981699997</c:v>
                </c:pt>
                <c:pt idx="28210">
                  <c:v>7.2947022396400003</c:v>
                </c:pt>
                <c:pt idx="28211">
                  <c:v>7.4103294857900002</c:v>
                </c:pt>
                <c:pt idx="28212">
                  <c:v>7.1316411781199998</c:v>
                </c:pt>
                <c:pt idx="28213">
                  <c:v>7.5618764600799997</c:v>
                </c:pt>
                <c:pt idx="28214">
                  <c:v>7.3957164722000002</c:v>
                </c:pt>
                <c:pt idx="28215">
                  <c:v>7.8466560088900001</c:v>
                </c:pt>
                <c:pt idx="28216">
                  <c:v>7.9426304782199999</c:v>
                </c:pt>
                <c:pt idx="28217">
                  <c:v>7.7464488332699997</c:v>
                </c:pt>
                <c:pt idx="28218">
                  <c:v>7.4222644104300004</c:v>
                </c:pt>
                <c:pt idx="28219">
                  <c:v>7.1650765248999999</c:v>
                </c:pt>
                <c:pt idx="28220">
                  <c:v>7.1466716979499996</c:v>
                </c:pt>
                <c:pt idx="28221">
                  <c:v>7.48852755337</c:v>
                </c:pt>
                <c:pt idx="28222">
                  <c:v>7.5615164315500003</c:v>
                </c:pt>
                <c:pt idx="28223">
                  <c:v>7.1734038404599998</c:v>
                </c:pt>
                <c:pt idx="28224">
                  <c:v>7.3716646214199999</c:v>
                </c:pt>
                <c:pt idx="28225">
                  <c:v>7.1026220244099996</c:v>
                </c:pt>
                <c:pt idx="28226">
                  <c:v>7.9385216066700002</c:v>
                </c:pt>
                <c:pt idx="28227">
                  <c:v>7.6100830114800004</c:v>
                </c:pt>
                <c:pt idx="28228">
                  <c:v>7.5819592674500003</c:v>
                </c:pt>
                <c:pt idx="28229">
                  <c:v>7.1665772831699996</c:v>
                </c:pt>
                <c:pt idx="28230">
                  <c:v>7.0815077899399999</c:v>
                </c:pt>
                <c:pt idx="28231">
                  <c:v>7.9098471663399996</c:v>
                </c:pt>
                <c:pt idx="28232">
                  <c:v>7.1335569577499998</c:v>
                </c:pt>
                <c:pt idx="28233">
                  <c:v>7.1068122147499997</c:v>
                </c:pt>
                <c:pt idx="28234">
                  <c:v>7.4014177631800004</c:v>
                </c:pt>
                <c:pt idx="28235">
                  <c:v>7.3957164722000002</c:v>
                </c:pt>
                <c:pt idx="28236">
                  <c:v>7.5589588394199998</c:v>
                </c:pt>
                <c:pt idx="28237">
                  <c:v>7.5445045257599999</c:v>
                </c:pt>
                <c:pt idx="28238">
                  <c:v>7.58268939446</c:v>
                </c:pt>
                <c:pt idx="28239">
                  <c:v>7.2682660974699997</c:v>
                </c:pt>
                <c:pt idx="28240">
                  <c:v>7.1871934825699997</c:v>
                </c:pt>
                <c:pt idx="28241">
                  <c:v>7.1979247334099998</c:v>
                </c:pt>
                <c:pt idx="28242">
                  <c:v>7.4209587740499998</c:v>
                </c:pt>
                <c:pt idx="28243">
                  <c:v>7.4733440063699996</c:v>
                </c:pt>
                <c:pt idx="28244">
                  <c:v>7.8145657604499998</c:v>
                </c:pt>
                <c:pt idx="28245">
                  <c:v>7.6250199327099999</c:v>
                </c:pt>
                <c:pt idx="28246">
                  <c:v>7.65320861975</c:v>
                </c:pt>
                <c:pt idx="28247">
                  <c:v>7.3941824805499996</c:v>
                </c:pt>
                <c:pt idx="28248">
                  <c:v>7.8238302339699999</c:v>
                </c:pt>
                <c:pt idx="28249">
                  <c:v>7.92493960933</c:v>
                </c:pt>
                <c:pt idx="28250">
                  <c:v>7.8372102647400004</c:v>
                </c:pt>
                <c:pt idx="28251">
                  <c:v>7.8693396899700003</c:v>
                </c:pt>
                <c:pt idx="28252">
                  <c:v>7.2887289263500001</c:v>
                </c:pt>
                <c:pt idx="28253">
                  <c:v>7.7096750049700002</c:v>
                </c:pt>
                <c:pt idx="28254">
                  <c:v>7.7019671860300001</c:v>
                </c:pt>
                <c:pt idx="28255">
                  <c:v>7.3681800205499997</c:v>
                </c:pt>
                <c:pt idx="28256">
                  <c:v>7.9201525627100002</c:v>
                </c:pt>
                <c:pt idx="28257">
                  <c:v>7.1504336852700003</c:v>
                </c:pt>
                <c:pt idx="28258">
                  <c:v>7.9047504968100002</c:v>
                </c:pt>
                <c:pt idx="28259">
                  <c:v>7.2314853852400001</c:v>
                </c:pt>
                <c:pt idx="28260">
                  <c:v>7.4718010053499997</c:v>
                </c:pt>
                <c:pt idx="28261">
                  <c:v>7.5710917802499997</c:v>
                </c:pt>
                <c:pt idx="28262">
                  <c:v>7.4757234307099996</c:v>
                </c:pt>
                <c:pt idx="28263">
                  <c:v>7.2638095151600002</c:v>
                </c:pt>
                <c:pt idx="28264">
                  <c:v>7.3904572312800001</c:v>
                </c:pt>
                <c:pt idx="28265">
                  <c:v>7.19275644885</c:v>
                </c:pt>
                <c:pt idx="28266">
                  <c:v>7.2860605036499999</c:v>
                </c:pt>
                <c:pt idx="28267">
                  <c:v>7.2360684311699996</c:v>
                </c:pt>
                <c:pt idx="28268">
                  <c:v>7.1653282672299996</c:v>
                </c:pt>
                <c:pt idx="28269">
                  <c:v>7.6568537189099999</c:v>
                </c:pt>
                <c:pt idx="28270">
                  <c:v>7.5015413596</c:v>
                </c:pt>
                <c:pt idx="28271">
                  <c:v>7.9026125985100002</c:v>
                </c:pt>
                <c:pt idx="28272">
                  <c:v>7.46954005053</c:v>
                </c:pt>
                <c:pt idx="28273">
                  <c:v>7.6460686203200003</c:v>
                </c:pt>
                <c:pt idx="28274">
                  <c:v>7.3961372841299999</c:v>
                </c:pt>
                <c:pt idx="28275">
                  <c:v>7.8786422415799997</c:v>
                </c:pt>
                <c:pt idx="28276">
                  <c:v>7.7493573253200001</c:v>
                </c:pt>
                <c:pt idx="28277">
                  <c:v>7.6427940018399996</c:v>
                </c:pt>
                <c:pt idx="28278">
                  <c:v>7.8304155245300002</c:v>
                </c:pt>
                <c:pt idx="28279">
                  <c:v>7.2887289263500001</c:v>
                </c:pt>
                <c:pt idx="28280">
                  <c:v>7.3690611725900004</c:v>
                </c:pt>
                <c:pt idx="28281">
                  <c:v>7.7839751691499997</c:v>
                </c:pt>
                <c:pt idx="28282">
                  <c:v>7.1817125237099999</c:v>
                </c:pt>
                <c:pt idx="28283">
                  <c:v>7.4364557057000003</c:v>
                </c:pt>
                <c:pt idx="28284">
                  <c:v>7.1414607125599998</c:v>
                </c:pt>
                <c:pt idx="28285">
                  <c:v>7.5210501895200004</c:v>
                </c:pt>
                <c:pt idx="28286">
                  <c:v>7.3297760837499997</c:v>
                </c:pt>
                <c:pt idx="28287">
                  <c:v>7.8417651375500004</c:v>
                </c:pt>
                <c:pt idx="28288">
                  <c:v>7.3035391357300004</c:v>
                </c:pt>
                <c:pt idx="28289">
                  <c:v>7.7740723785899997</c:v>
                </c:pt>
                <c:pt idx="28290">
                  <c:v>7.7302347620700003</c:v>
                </c:pt>
                <c:pt idx="28291">
                  <c:v>7.16314619038</c:v>
                </c:pt>
                <c:pt idx="28292">
                  <c:v>7.3476019688100003</c:v>
                </c:pt>
                <c:pt idx="28293">
                  <c:v>7.4183896036299997</c:v>
                </c:pt>
                <c:pt idx="28294">
                  <c:v>7.8748880294500001</c:v>
                </c:pt>
                <c:pt idx="28295">
                  <c:v>7.5984747695800001</c:v>
                </c:pt>
                <c:pt idx="28296">
                  <c:v>7.1124261390400001</c:v>
                </c:pt>
                <c:pt idx="28297">
                  <c:v>7.7580420606000002</c:v>
                </c:pt>
                <c:pt idx="28298">
                  <c:v>7.9393001355599999</c:v>
                </c:pt>
                <c:pt idx="28299">
                  <c:v>7.8987732479700004</c:v>
                </c:pt>
                <c:pt idx="28300">
                  <c:v>7.6497030547599998</c:v>
                </c:pt>
                <c:pt idx="28301">
                  <c:v>7.2933690480399997</c:v>
                </c:pt>
                <c:pt idx="28302">
                  <c:v>7.9044274911599999</c:v>
                </c:pt>
                <c:pt idx="28303">
                  <c:v>7.2102290387099996</c:v>
                </c:pt>
                <c:pt idx="28304">
                  <c:v>7.49250421161</c:v>
                </c:pt>
                <c:pt idx="28305">
                  <c:v>7.19275644885</c:v>
                </c:pt>
                <c:pt idx="28306">
                  <c:v>7.52701669024</c:v>
                </c:pt>
                <c:pt idx="28307">
                  <c:v>7.1801981956600001</c:v>
                </c:pt>
                <c:pt idx="28308">
                  <c:v>7.88804871416</c:v>
                </c:pt>
                <c:pt idx="28309">
                  <c:v>7.2369917341900001</c:v>
                </c:pt>
                <c:pt idx="28310">
                  <c:v>7.4842772842800001</c:v>
                </c:pt>
                <c:pt idx="28311">
                  <c:v>7.8833731716799997</c:v>
                </c:pt>
                <c:pt idx="28312">
                  <c:v>7.2515692550899997</c:v>
                </c:pt>
                <c:pt idx="28313">
                  <c:v>7.42318350593</c:v>
                </c:pt>
                <c:pt idx="28314">
                  <c:v>7.1394869184900003</c:v>
                </c:pt>
                <c:pt idx="28315">
                  <c:v>7.8429818636000004</c:v>
                </c:pt>
                <c:pt idx="28316">
                  <c:v>7.6180588016300002</c:v>
                </c:pt>
                <c:pt idx="28317">
                  <c:v>7.5869695086600002</c:v>
                </c:pt>
                <c:pt idx="28318">
                  <c:v>7.4497577773800003</c:v>
                </c:pt>
                <c:pt idx="28319">
                  <c:v>7.3675255931999999</c:v>
                </c:pt>
                <c:pt idx="28320">
                  <c:v>7.6768118090500002</c:v>
                </c:pt>
                <c:pt idx="28321">
                  <c:v>7.4773489671900002</c:v>
                </c:pt>
                <c:pt idx="28322">
                  <c:v>7.8158399954800002</c:v>
                </c:pt>
                <c:pt idx="28323">
                  <c:v>7.5643270415800004</c:v>
                </c:pt>
                <c:pt idx="28324">
                  <c:v>7.6314138043300002</c:v>
                </c:pt>
                <c:pt idx="28325">
                  <c:v>7.5358026333200003</c:v>
                </c:pt>
                <c:pt idx="28326">
                  <c:v>7.8635691337800004</c:v>
                </c:pt>
                <c:pt idx="28327">
                  <c:v>7.1291084634399997</c:v>
                </c:pt>
                <c:pt idx="28328">
                  <c:v>7.3231228968400002</c:v>
                </c:pt>
                <c:pt idx="28329">
                  <c:v>7.6017814165199997</c:v>
                </c:pt>
                <c:pt idx="28330">
                  <c:v>7.2871762397299999</c:v>
                </c:pt>
                <c:pt idx="28331">
                  <c:v>7.8246967740700004</c:v>
                </c:pt>
                <c:pt idx="28332">
                  <c:v>7.5038621712599998</c:v>
                </c:pt>
                <c:pt idx="28333">
                  <c:v>7.58268939446</c:v>
                </c:pt>
                <c:pt idx="28334">
                  <c:v>7.2652855711799997</c:v>
                </c:pt>
                <c:pt idx="28335">
                  <c:v>7.1956405020099998</c:v>
                </c:pt>
                <c:pt idx="28336">
                  <c:v>7.9402868784800003</c:v>
                </c:pt>
                <c:pt idx="28337">
                  <c:v>7.24231923412</c:v>
                </c:pt>
                <c:pt idx="28338">
                  <c:v>7.16314619038</c:v>
                </c:pt>
                <c:pt idx="28339">
                  <c:v>7.0923935344100002</c:v>
                </c:pt>
                <c:pt idx="28340">
                  <c:v>7.1339454624799998</c:v>
                </c:pt>
                <c:pt idx="28341">
                  <c:v>7.1206700922700001</c:v>
                </c:pt>
                <c:pt idx="28342">
                  <c:v>7.2207890201999998</c:v>
                </c:pt>
                <c:pt idx="28343">
                  <c:v>7.1414607125599998</c:v>
                </c:pt>
                <c:pt idx="28344">
                  <c:v>7.5445202876700002</c:v>
                </c:pt>
                <c:pt idx="28345">
                  <c:v>7.8620769858199999</c:v>
                </c:pt>
                <c:pt idx="28346">
                  <c:v>7.1650765248999999</c:v>
                </c:pt>
                <c:pt idx="28347">
                  <c:v>7.66012908039</c:v>
                </c:pt>
                <c:pt idx="28348">
                  <c:v>7.42318350593</c:v>
                </c:pt>
                <c:pt idx="28349">
                  <c:v>7.8389918130399998</c:v>
                </c:pt>
                <c:pt idx="28350">
                  <c:v>7.16314619038</c:v>
                </c:pt>
                <c:pt idx="28351">
                  <c:v>7.4559155835800004</c:v>
                </c:pt>
                <c:pt idx="28352">
                  <c:v>7.5024970319199999</c:v>
                </c:pt>
                <c:pt idx="28353">
                  <c:v>7.1588901050400002</c:v>
                </c:pt>
                <c:pt idx="28354">
                  <c:v>7.1277417883399998</c:v>
                </c:pt>
                <c:pt idx="28355">
                  <c:v>7.2369917341900001</c:v>
                </c:pt>
                <c:pt idx="28356">
                  <c:v>7.3681800205499997</c:v>
                </c:pt>
                <c:pt idx="28357">
                  <c:v>7.8952040515800004</c:v>
                </c:pt>
                <c:pt idx="28358">
                  <c:v>7.1843663600000003</c:v>
                </c:pt>
                <c:pt idx="28359">
                  <c:v>7.7913098392900002</c:v>
                </c:pt>
                <c:pt idx="28360">
                  <c:v>7.5953076297599997</c:v>
                </c:pt>
                <c:pt idx="28361">
                  <c:v>7.4414808522699998</c:v>
                </c:pt>
                <c:pt idx="28362">
                  <c:v>7.86600470581</c:v>
                </c:pt>
                <c:pt idx="28363">
                  <c:v>7.2337538479100001</c:v>
                </c:pt>
                <c:pt idx="28364">
                  <c:v>7.4670536208499998</c:v>
                </c:pt>
                <c:pt idx="28365">
                  <c:v>7.1653282672299996</c:v>
                </c:pt>
                <c:pt idx="28366">
                  <c:v>7.1341327867800004</c:v>
                </c:pt>
                <c:pt idx="28367">
                  <c:v>7.1442183463099997</c:v>
                </c:pt>
                <c:pt idx="28368">
                  <c:v>7.8952040515800004</c:v>
                </c:pt>
                <c:pt idx="28369">
                  <c:v>7.1506144584199998</c:v>
                </c:pt>
                <c:pt idx="28370">
                  <c:v>7.7860633455199997</c:v>
                </c:pt>
                <c:pt idx="28371">
                  <c:v>7.9372842230899998</c:v>
                </c:pt>
                <c:pt idx="28372">
                  <c:v>7.7493573253200001</c:v>
                </c:pt>
                <c:pt idx="28373">
                  <c:v>7.4469122288499996</c:v>
                </c:pt>
                <c:pt idx="28374">
                  <c:v>7.9402868784800003</c:v>
                </c:pt>
                <c:pt idx="28375">
                  <c:v>7.2594870945599999</c:v>
                </c:pt>
                <c:pt idx="28376">
                  <c:v>7.8667425400299997</c:v>
                </c:pt>
                <c:pt idx="28377">
                  <c:v>7.6028167137000002</c:v>
                </c:pt>
                <c:pt idx="28378">
                  <c:v>7.3289073970900001</c:v>
                </c:pt>
                <c:pt idx="28379">
                  <c:v>7.1206700922700001</c:v>
                </c:pt>
                <c:pt idx="28380">
                  <c:v>7.5943179735399999</c:v>
                </c:pt>
                <c:pt idx="28381">
                  <c:v>7.6434248504299998</c:v>
                </c:pt>
                <c:pt idx="28382">
                  <c:v>7.7525020330399999</c:v>
                </c:pt>
                <c:pt idx="28383">
                  <c:v>7.1452460546900003</c:v>
                </c:pt>
                <c:pt idx="28384">
                  <c:v>7.3957164722000002</c:v>
                </c:pt>
                <c:pt idx="28385">
                  <c:v>7.5615164315500003</c:v>
                </c:pt>
                <c:pt idx="28386">
                  <c:v>7.4353991419599996</c:v>
                </c:pt>
                <c:pt idx="28387">
                  <c:v>7.7440244327499999</c:v>
                </c:pt>
                <c:pt idx="28388">
                  <c:v>7.5133904880599998</c:v>
                </c:pt>
                <c:pt idx="28389">
                  <c:v>7.7740723785899997</c:v>
                </c:pt>
                <c:pt idx="28390">
                  <c:v>7.4183896036299997</c:v>
                </c:pt>
                <c:pt idx="28391">
                  <c:v>7.8929647213800003</c:v>
                </c:pt>
                <c:pt idx="28392">
                  <c:v>7.0880133674800003</c:v>
                </c:pt>
                <c:pt idx="28393">
                  <c:v>7.74269668077</c:v>
                </c:pt>
                <c:pt idx="28394">
                  <c:v>7.4246265822800002</c:v>
                </c:pt>
                <c:pt idx="28395">
                  <c:v>7.4222644104300004</c:v>
                </c:pt>
                <c:pt idx="28396">
                  <c:v>7.3476019688100003</c:v>
                </c:pt>
                <c:pt idx="28397">
                  <c:v>7.5710917802499997</c:v>
                </c:pt>
                <c:pt idx="28398">
                  <c:v>7.8664100481199997</c:v>
                </c:pt>
                <c:pt idx="28399">
                  <c:v>7.7145367220100001</c:v>
                </c:pt>
                <c:pt idx="28400">
                  <c:v>7.2951774499099997</c:v>
                </c:pt>
                <c:pt idx="28401">
                  <c:v>7.76175964848</c:v>
                </c:pt>
                <c:pt idx="28402">
                  <c:v>7.8274744979899999</c:v>
                </c:pt>
                <c:pt idx="28403">
                  <c:v>7.8319651515900004</c:v>
                </c:pt>
                <c:pt idx="28404">
                  <c:v>7.61451977823</c:v>
                </c:pt>
                <c:pt idx="28405">
                  <c:v>7.1754472064700003</c:v>
                </c:pt>
                <c:pt idx="28406">
                  <c:v>7.1442183463099997</c:v>
                </c:pt>
                <c:pt idx="28407">
                  <c:v>7.7863705778199996</c:v>
                </c:pt>
                <c:pt idx="28408">
                  <c:v>7.8391749299900004</c:v>
                </c:pt>
                <c:pt idx="28409">
                  <c:v>7.1329562903200001</c:v>
                </c:pt>
                <c:pt idx="28410">
                  <c:v>7.1466716979499996</c:v>
                </c:pt>
                <c:pt idx="28411">
                  <c:v>7.19478155963</c:v>
                </c:pt>
                <c:pt idx="28412">
                  <c:v>7.4014177631800004</c:v>
                </c:pt>
                <c:pt idx="28413">
                  <c:v>7.5937500229200001</c:v>
                </c:pt>
                <c:pt idx="28414">
                  <c:v>7.6221926793800003</c:v>
                </c:pt>
                <c:pt idx="28415">
                  <c:v>7.8845991906300004</c:v>
                </c:pt>
                <c:pt idx="28416">
                  <c:v>7.9290406325799996</c:v>
                </c:pt>
                <c:pt idx="28417">
                  <c:v>7.48744301293</c:v>
                </c:pt>
                <c:pt idx="28418">
                  <c:v>7.3883387833800001</c:v>
                </c:pt>
                <c:pt idx="28419">
                  <c:v>7.1665772831699996</c:v>
                </c:pt>
                <c:pt idx="28420">
                  <c:v>7.4496513473199997</c:v>
                </c:pt>
                <c:pt idx="28421">
                  <c:v>7.3406972720799999</c:v>
                </c:pt>
                <c:pt idx="28422">
                  <c:v>7.3216377814599998</c:v>
                </c:pt>
                <c:pt idx="28423">
                  <c:v>7.1200306086499996</c:v>
                </c:pt>
                <c:pt idx="28424">
                  <c:v>7.8197695215199996</c:v>
                </c:pt>
                <c:pt idx="28425">
                  <c:v>7.0998322181200004</c:v>
                </c:pt>
                <c:pt idx="28426">
                  <c:v>7.6741271846299997</c:v>
                </c:pt>
                <c:pt idx="28427">
                  <c:v>7.5162997922199999</c:v>
                </c:pt>
                <c:pt idx="28428">
                  <c:v>7.7863705778199996</c:v>
                </c:pt>
                <c:pt idx="28429">
                  <c:v>7.16314619038</c:v>
                </c:pt>
                <c:pt idx="28430">
                  <c:v>7.6224570055600003</c:v>
                </c:pt>
                <c:pt idx="28431">
                  <c:v>7.7053382999100002</c:v>
                </c:pt>
                <c:pt idx="28432">
                  <c:v>7.8302675109399997</c:v>
                </c:pt>
                <c:pt idx="28433">
                  <c:v>7.40422718697</c:v>
                </c:pt>
                <c:pt idx="28434">
                  <c:v>7.1996673444299999</c:v>
                </c:pt>
                <c:pt idx="28435">
                  <c:v>7.1277417883399998</c:v>
                </c:pt>
                <c:pt idx="28436">
                  <c:v>7.1755421003300004</c:v>
                </c:pt>
                <c:pt idx="28437">
                  <c:v>7.2497746897099997</c:v>
                </c:pt>
                <c:pt idx="28438">
                  <c:v>7.8492700000499998</c:v>
                </c:pt>
                <c:pt idx="28439">
                  <c:v>7.6833176499100002</c:v>
                </c:pt>
                <c:pt idx="28440">
                  <c:v>7.7146545866</c:v>
                </c:pt>
                <c:pt idx="28441">
                  <c:v>7.8291073660799997</c:v>
                </c:pt>
                <c:pt idx="28442">
                  <c:v>7.9360266563500002</c:v>
                </c:pt>
                <c:pt idx="28443">
                  <c:v>7.7304805161700001</c:v>
                </c:pt>
                <c:pt idx="28444">
                  <c:v>7.42166098593</c:v>
                </c:pt>
                <c:pt idx="28445">
                  <c:v>7.0857304227900002</c:v>
                </c:pt>
                <c:pt idx="28446">
                  <c:v>7.6773048060300004</c:v>
                </c:pt>
                <c:pt idx="28447">
                  <c:v>7.3472201835700002</c:v>
                </c:pt>
                <c:pt idx="28448">
                  <c:v>7.3231228968400002</c:v>
                </c:pt>
                <c:pt idx="28449">
                  <c:v>7.8511534632700002</c:v>
                </c:pt>
                <c:pt idx="28450">
                  <c:v>7.10701314731</c:v>
                </c:pt>
                <c:pt idx="28451">
                  <c:v>7.6894574478199997</c:v>
                </c:pt>
                <c:pt idx="28452">
                  <c:v>7.8833731716799997</c:v>
                </c:pt>
                <c:pt idx="28453">
                  <c:v>7.2857962158299996</c:v>
                </c:pt>
                <c:pt idx="28454">
                  <c:v>7.71258271567</c:v>
                </c:pt>
                <c:pt idx="28455">
                  <c:v>7.3426170193600004</c:v>
                </c:pt>
                <c:pt idx="28456">
                  <c:v>7.39545548129</c:v>
                </c:pt>
                <c:pt idx="28457">
                  <c:v>7.7072732105900004</c:v>
                </c:pt>
                <c:pt idx="28458">
                  <c:v>7.2857962158299996</c:v>
                </c:pt>
                <c:pt idx="28459">
                  <c:v>7.3472201835700002</c:v>
                </c:pt>
                <c:pt idx="28460">
                  <c:v>7.4330382660299996</c:v>
                </c:pt>
                <c:pt idx="28461">
                  <c:v>7.6790031475799996</c:v>
                </c:pt>
                <c:pt idx="28462">
                  <c:v>7.7580420606000002</c:v>
                </c:pt>
                <c:pt idx="28463">
                  <c:v>7.7757163040700004</c:v>
                </c:pt>
                <c:pt idx="28464">
                  <c:v>7.6473680679499996</c:v>
                </c:pt>
                <c:pt idx="28465">
                  <c:v>7.3882446809999998</c:v>
                </c:pt>
                <c:pt idx="28466">
                  <c:v>7.6612225144000003</c:v>
                </c:pt>
                <c:pt idx="28467">
                  <c:v>7.8891484157100003</c:v>
                </c:pt>
                <c:pt idx="28468">
                  <c:v>7.3759853375400004</c:v>
                </c:pt>
                <c:pt idx="28469">
                  <c:v>7.2842178740000003</c:v>
                </c:pt>
                <c:pt idx="28470">
                  <c:v>7.2748665734399998</c:v>
                </c:pt>
                <c:pt idx="28471">
                  <c:v>7.4510856809900003</c:v>
                </c:pt>
                <c:pt idx="28472">
                  <c:v>7.7035588218599997</c:v>
                </c:pt>
                <c:pt idx="28473">
                  <c:v>7.0857304227900002</c:v>
                </c:pt>
                <c:pt idx="28474">
                  <c:v>7.5384143748200003</c:v>
                </c:pt>
                <c:pt idx="28475">
                  <c:v>7.8952040515800004</c:v>
                </c:pt>
                <c:pt idx="28476">
                  <c:v>7.5336034198300004</c:v>
                </c:pt>
                <c:pt idx="28477">
                  <c:v>7.6262471039899999</c:v>
                </c:pt>
                <c:pt idx="28478">
                  <c:v>7.3029877559100003</c:v>
                </c:pt>
                <c:pt idx="28479">
                  <c:v>7.2704948478200002</c:v>
                </c:pt>
                <c:pt idx="28480">
                  <c:v>7.6741271846299997</c:v>
                </c:pt>
                <c:pt idx="28481">
                  <c:v>7.4851033063100001</c:v>
                </c:pt>
                <c:pt idx="28482">
                  <c:v>7.3080249647100004</c:v>
                </c:pt>
                <c:pt idx="28483">
                  <c:v>7.9393001355599999</c:v>
                </c:pt>
                <c:pt idx="28484">
                  <c:v>7.9372842230899998</c:v>
                </c:pt>
                <c:pt idx="28485">
                  <c:v>7.8635691337800004</c:v>
                </c:pt>
                <c:pt idx="28486">
                  <c:v>7.1527622699700002</c:v>
                </c:pt>
                <c:pt idx="28487">
                  <c:v>7.6773048060300004</c:v>
                </c:pt>
                <c:pt idx="28488">
                  <c:v>7.4250792348900001</c:v>
                </c:pt>
                <c:pt idx="28489">
                  <c:v>7.3094672894699997</c:v>
                </c:pt>
                <c:pt idx="28490">
                  <c:v>7.2534569395700004</c:v>
                </c:pt>
                <c:pt idx="28491">
                  <c:v>7.5937500229200001</c:v>
                </c:pt>
                <c:pt idx="28492">
                  <c:v>7.11213055266</c:v>
                </c:pt>
                <c:pt idx="28493">
                  <c:v>7.4461454121199999</c:v>
                </c:pt>
                <c:pt idx="28494">
                  <c:v>7.4414542841299998</c:v>
                </c:pt>
                <c:pt idx="28495">
                  <c:v>7.4725739018099997</c:v>
                </c:pt>
                <c:pt idx="28496">
                  <c:v>7.2117342203100003</c:v>
                </c:pt>
                <c:pt idx="28497">
                  <c:v>7.3095655356</c:v>
                </c:pt>
                <c:pt idx="28498">
                  <c:v>7.8893601034399996</c:v>
                </c:pt>
                <c:pt idx="28499">
                  <c:v>7.4539032605999997</c:v>
                </c:pt>
                <c:pt idx="28500">
                  <c:v>7.7433491385300002</c:v>
                </c:pt>
                <c:pt idx="28501">
                  <c:v>7.1612358338100002</c:v>
                </c:pt>
                <c:pt idx="28502">
                  <c:v>7.3882446809999998</c:v>
                </c:pt>
                <c:pt idx="28503">
                  <c:v>7.3664559071399998</c:v>
                </c:pt>
                <c:pt idx="28504">
                  <c:v>7.2369917341900001</c:v>
                </c:pt>
                <c:pt idx="28505">
                  <c:v>7.2986783971399998</c:v>
                </c:pt>
                <c:pt idx="28506">
                  <c:v>7.5212116524199999</c:v>
                </c:pt>
                <c:pt idx="28507">
                  <c:v>7.5212116524199999</c:v>
                </c:pt>
                <c:pt idx="28508">
                  <c:v>7.4364597505100001</c:v>
                </c:pt>
                <c:pt idx="28509">
                  <c:v>7.4255914363400004</c:v>
                </c:pt>
                <c:pt idx="28510">
                  <c:v>7.6003602603599996</c:v>
                </c:pt>
                <c:pt idx="28511">
                  <c:v>7.3325968379699997</c:v>
                </c:pt>
                <c:pt idx="28512">
                  <c:v>7.9141392572999996</c:v>
                </c:pt>
                <c:pt idx="28513">
                  <c:v>7.3216377814599998</c:v>
                </c:pt>
                <c:pt idx="28514">
                  <c:v>7.8828956737700002</c:v>
                </c:pt>
                <c:pt idx="28515">
                  <c:v>7.8068453785600003</c:v>
                </c:pt>
                <c:pt idx="28516">
                  <c:v>7.5645803431500003</c:v>
                </c:pt>
                <c:pt idx="28517">
                  <c:v>7.8372102647400004</c:v>
                </c:pt>
                <c:pt idx="28518">
                  <c:v>7.6790031475799996</c:v>
                </c:pt>
                <c:pt idx="28519">
                  <c:v>7.4510856809900003</c:v>
                </c:pt>
                <c:pt idx="28520">
                  <c:v>7.6240292034800001</c:v>
                </c:pt>
                <c:pt idx="28521">
                  <c:v>7.3635268817800004</c:v>
                </c:pt>
                <c:pt idx="28522">
                  <c:v>7.41734076999</c:v>
                </c:pt>
                <c:pt idx="28523">
                  <c:v>7.6173105933</c:v>
                </c:pt>
                <c:pt idx="28524">
                  <c:v>7.7886576119599997</c:v>
                </c:pt>
                <c:pt idx="28525">
                  <c:v>7.2497746897099997</c:v>
                </c:pt>
                <c:pt idx="28526">
                  <c:v>7.58268939446</c:v>
                </c:pt>
                <c:pt idx="28527">
                  <c:v>7.9340649614199998</c:v>
                </c:pt>
                <c:pt idx="28528">
                  <c:v>7.23937327305</c:v>
                </c:pt>
                <c:pt idx="28529">
                  <c:v>7.8038423826200001</c:v>
                </c:pt>
                <c:pt idx="28530">
                  <c:v>7.4983020823000004</c:v>
                </c:pt>
                <c:pt idx="28531">
                  <c:v>7.3888286029200003</c:v>
                </c:pt>
                <c:pt idx="28532">
                  <c:v>7.3075008860799997</c:v>
                </c:pt>
                <c:pt idx="28533">
                  <c:v>7.4014177631800004</c:v>
                </c:pt>
                <c:pt idx="28534">
                  <c:v>7.3406972720799999</c:v>
                </c:pt>
                <c:pt idx="28535">
                  <c:v>7.2561192782599999</c:v>
                </c:pt>
                <c:pt idx="28536">
                  <c:v>7.47822678078</c:v>
                </c:pt>
                <c:pt idx="28537">
                  <c:v>7.1316411781199998</c:v>
                </c:pt>
                <c:pt idx="28538">
                  <c:v>7.7690376616199996</c:v>
                </c:pt>
                <c:pt idx="28539">
                  <c:v>7.8029745881099997</c:v>
                </c:pt>
                <c:pt idx="28540">
                  <c:v>7.5573574378400004</c:v>
                </c:pt>
                <c:pt idx="28541">
                  <c:v>7.2314853852400001</c:v>
                </c:pt>
                <c:pt idx="28542">
                  <c:v>7.9047504968100002</c:v>
                </c:pt>
                <c:pt idx="28543">
                  <c:v>7.7042214464900001</c:v>
                </c:pt>
                <c:pt idx="28544">
                  <c:v>7.3961372841299999</c:v>
                </c:pt>
                <c:pt idx="28545">
                  <c:v>7.8511534632700002</c:v>
                </c:pt>
                <c:pt idx="28546">
                  <c:v>7.3687964703700004</c:v>
                </c:pt>
                <c:pt idx="28547">
                  <c:v>7.7841200375500001</c:v>
                </c:pt>
                <c:pt idx="28548">
                  <c:v>7.7433491385300002</c:v>
                </c:pt>
                <c:pt idx="28549">
                  <c:v>7.7661552368100004</c:v>
                </c:pt>
                <c:pt idx="28550">
                  <c:v>7.7834667987200001</c:v>
                </c:pt>
                <c:pt idx="28551">
                  <c:v>7.8397600218400001</c:v>
                </c:pt>
                <c:pt idx="28552">
                  <c:v>7.5069858010699999</c:v>
                </c:pt>
                <c:pt idx="28553">
                  <c:v>7.5181843173100003</c:v>
                </c:pt>
                <c:pt idx="28554">
                  <c:v>7.66935165762</c:v>
                </c:pt>
                <c:pt idx="28555">
                  <c:v>7.4757234307099996</c:v>
                </c:pt>
                <c:pt idx="28556">
                  <c:v>7.4127089611299999</c:v>
                </c:pt>
                <c:pt idx="28557">
                  <c:v>7.1312861098500004</c:v>
                </c:pt>
                <c:pt idx="28558">
                  <c:v>7.6017814165199997</c:v>
                </c:pt>
                <c:pt idx="28559">
                  <c:v>7.3325968379699997</c:v>
                </c:pt>
                <c:pt idx="28560">
                  <c:v>7.8577961042200002</c:v>
                </c:pt>
                <c:pt idx="28561">
                  <c:v>7.1813323795099997</c:v>
                </c:pt>
                <c:pt idx="28562">
                  <c:v>7.2257308409899998</c:v>
                </c:pt>
                <c:pt idx="28563">
                  <c:v>7.5625317224400002</c:v>
                </c:pt>
                <c:pt idx="28564">
                  <c:v>7.9026125985100002</c:v>
                </c:pt>
                <c:pt idx="28565">
                  <c:v>7.5358026333200003</c:v>
                </c:pt>
                <c:pt idx="28566">
                  <c:v>7.6314138043300002</c:v>
                </c:pt>
                <c:pt idx="28567">
                  <c:v>7.5162997922199999</c:v>
                </c:pt>
                <c:pt idx="28568">
                  <c:v>7.0936233778500002</c:v>
                </c:pt>
                <c:pt idx="28569">
                  <c:v>7.5148255306899996</c:v>
                </c:pt>
                <c:pt idx="28570">
                  <c:v>7.9141392572999996</c:v>
                </c:pt>
                <c:pt idx="28571">
                  <c:v>7.5868414927599996</c:v>
                </c:pt>
                <c:pt idx="28572">
                  <c:v>7.5973608104199997</c:v>
                </c:pt>
                <c:pt idx="28573">
                  <c:v>7.1560090069599998</c:v>
                </c:pt>
                <c:pt idx="28574">
                  <c:v>7.6497030547599998</c:v>
                </c:pt>
                <c:pt idx="28575">
                  <c:v>7.2411070509300002</c:v>
                </c:pt>
                <c:pt idx="28576">
                  <c:v>7.1394869184900003</c:v>
                </c:pt>
                <c:pt idx="28577">
                  <c:v>7.9177804487500003</c:v>
                </c:pt>
                <c:pt idx="28578">
                  <c:v>7.3281977163500001</c:v>
                </c:pt>
                <c:pt idx="28579">
                  <c:v>7.3657673504899996</c:v>
                </c:pt>
                <c:pt idx="28580">
                  <c:v>7.5937500229200001</c:v>
                </c:pt>
                <c:pt idx="28581">
                  <c:v>7.4473797230400001</c:v>
                </c:pt>
                <c:pt idx="28582">
                  <c:v>7.0830441682199998</c:v>
                </c:pt>
                <c:pt idx="28583">
                  <c:v>7.81959417833</c:v>
                </c:pt>
                <c:pt idx="28584">
                  <c:v>7.1506144584199998</c:v>
                </c:pt>
                <c:pt idx="28585">
                  <c:v>7.2402143994100001</c:v>
                </c:pt>
                <c:pt idx="28586">
                  <c:v>7.23937327305</c:v>
                </c:pt>
                <c:pt idx="28587">
                  <c:v>7.4364557057000003</c:v>
                </c:pt>
                <c:pt idx="28588">
                  <c:v>7.24146692409</c:v>
                </c:pt>
                <c:pt idx="28589">
                  <c:v>7.6250199327099999</c:v>
                </c:pt>
                <c:pt idx="28590">
                  <c:v>7.38100521384</c:v>
                </c:pt>
                <c:pt idx="28591">
                  <c:v>7.3798168323800004</c:v>
                </c:pt>
                <c:pt idx="28592">
                  <c:v>7.2630404907899999</c:v>
                </c:pt>
                <c:pt idx="28593">
                  <c:v>7.1035178719300003</c:v>
                </c:pt>
                <c:pt idx="28594">
                  <c:v>7.7722975599600002</c:v>
                </c:pt>
                <c:pt idx="28595">
                  <c:v>7.8246967740700004</c:v>
                </c:pt>
                <c:pt idx="28596">
                  <c:v>7.3625497601100003</c:v>
                </c:pt>
                <c:pt idx="28597">
                  <c:v>7.2360684311699996</c:v>
                </c:pt>
                <c:pt idx="28598">
                  <c:v>7.2802864170500001</c:v>
                </c:pt>
                <c:pt idx="28599">
                  <c:v>7.0998322181200004</c:v>
                </c:pt>
                <c:pt idx="28600">
                  <c:v>7.76175964848</c:v>
                </c:pt>
                <c:pt idx="28601">
                  <c:v>7.3289073970900001</c:v>
                </c:pt>
                <c:pt idx="28602">
                  <c:v>7.29800188882</c:v>
                </c:pt>
                <c:pt idx="28603">
                  <c:v>7.5453812234299997</c:v>
                </c:pt>
                <c:pt idx="28604">
                  <c:v>7.4464991986099998</c:v>
                </c:pt>
                <c:pt idx="28605">
                  <c:v>7.7106453419200003</c:v>
                </c:pt>
                <c:pt idx="28606">
                  <c:v>7.8929647213800003</c:v>
                </c:pt>
                <c:pt idx="28607">
                  <c:v>7.92960868755</c:v>
                </c:pt>
                <c:pt idx="28608">
                  <c:v>7.4706990165400002</c:v>
                </c:pt>
                <c:pt idx="28609">
                  <c:v>7.4332728758500002</c:v>
                </c:pt>
                <c:pt idx="28610">
                  <c:v>7.7098972338999996</c:v>
                </c:pt>
                <c:pt idx="28611">
                  <c:v>7.1504336852700003</c:v>
                </c:pt>
                <c:pt idx="28612">
                  <c:v>7.6785152428299996</c:v>
                </c:pt>
                <c:pt idx="28613">
                  <c:v>7.8676666666799999</c:v>
                </c:pt>
                <c:pt idx="28614">
                  <c:v>7.2652855711799997</c:v>
                </c:pt>
                <c:pt idx="28615">
                  <c:v>7.2317880427299999</c:v>
                </c:pt>
                <c:pt idx="28616">
                  <c:v>7.2739625058900002</c:v>
                </c:pt>
                <c:pt idx="28617">
                  <c:v>7.8893601034399996</c:v>
                </c:pt>
                <c:pt idx="28618">
                  <c:v>7.9042706346299996</c:v>
                </c:pt>
                <c:pt idx="28619">
                  <c:v>7.5922679350799998</c:v>
                </c:pt>
                <c:pt idx="28620">
                  <c:v>7.0916555568500002</c:v>
                </c:pt>
                <c:pt idx="28621">
                  <c:v>7.5071793850899997</c:v>
                </c:pt>
                <c:pt idx="28622">
                  <c:v>7.4473797230400001</c:v>
                </c:pt>
                <c:pt idx="28623">
                  <c:v>7.1338866630000002</c:v>
                </c:pt>
                <c:pt idx="28624">
                  <c:v>7.4295384469699997</c:v>
                </c:pt>
                <c:pt idx="28625">
                  <c:v>7.1561921972300002</c:v>
                </c:pt>
                <c:pt idx="28626">
                  <c:v>7.9410586829099996</c:v>
                </c:pt>
                <c:pt idx="28627">
                  <c:v>7.2947022396400003</c:v>
                </c:pt>
                <c:pt idx="28628">
                  <c:v>7.4414808522699998</c:v>
                </c:pt>
                <c:pt idx="28629">
                  <c:v>7.3443195566100004</c:v>
                </c:pt>
                <c:pt idx="28630">
                  <c:v>7.2748665734399998</c:v>
                </c:pt>
                <c:pt idx="28631">
                  <c:v>7.1341327867800004</c:v>
                </c:pt>
                <c:pt idx="28632">
                  <c:v>7.7082483805299997</c:v>
                </c:pt>
                <c:pt idx="28633">
                  <c:v>7.2672378036899996</c:v>
                </c:pt>
                <c:pt idx="28634">
                  <c:v>7.80049855582</c:v>
                </c:pt>
                <c:pt idx="28635">
                  <c:v>7.1599885971499999</c:v>
                </c:pt>
                <c:pt idx="28636">
                  <c:v>7.6881432007599999</c:v>
                </c:pt>
                <c:pt idx="28637">
                  <c:v>7.4499973711700003</c:v>
                </c:pt>
                <c:pt idx="28638">
                  <c:v>7.1882279646700002</c:v>
                </c:pt>
                <c:pt idx="28639">
                  <c:v>7.2683360453999999</c:v>
                </c:pt>
                <c:pt idx="28640">
                  <c:v>7.4521672696400003</c:v>
                </c:pt>
                <c:pt idx="28641">
                  <c:v>7.1769393032600002</c:v>
                </c:pt>
                <c:pt idx="28642">
                  <c:v>7.3102075072800003</c:v>
                </c:pt>
                <c:pt idx="28643">
                  <c:v>7.4539032605999997</c:v>
                </c:pt>
                <c:pt idx="28644">
                  <c:v>7.2860605036499999</c:v>
                </c:pt>
                <c:pt idx="28645">
                  <c:v>7.2515692550899997</c:v>
                </c:pt>
                <c:pt idx="28646">
                  <c:v>7.3891924302099996</c:v>
                </c:pt>
                <c:pt idx="28647">
                  <c:v>7.66012908039</c:v>
                </c:pt>
                <c:pt idx="28648">
                  <c:v>7.3729946397699999</c:v>
                </c:pt>
                <c:pt idx="28649">
                  <c:v>7.8906657511700002</c:v>
                </c:pt>
                <c:pt idx="28650">
                  <c:v>7.8274966161200004</c:v>
                </c:pt>
                <c:pt idx="28651">
                  <c:v>7.69112816142</c:v>
                </c:pt>
                <c:pt idx="28652">
                  <c:v>7.6848953633999999</c:v>
                </c:pt>
                <c:pt idx="28653">
                  <c:v>7.1286373126399996</c:v>
                </c:pt>
                <c:pt idx="28654">
                  <c:v>7.2594870945599999</c:v>
                </c:pt>
                <c:pt idx="28655">
                  <c:v>7.7042214464900001</c:v>
                </c:pt>
                <c:pt idx="28656">
                  <c:v>7.2651279525100003</c:v>
                </c:pt>
                <c:pt idx="28657">
                  <c:v>7.7580420606000002</c:v>
                </c:pt>
                <c:pt idx="28658">
                  <c:v>7.2933690480399997</c:v>
                </c:pt>
                <c:pt idx="28659">
                  <c:v>7.6894574478199997</c:v>
                </c:pt>
                <c:pt idx="28660">
                  <c:v>7.3253192383899997</c:v>
                </c:pt>
                <c:pt idx="28661">
                  <c:v>7.4014896126699998</c:v>
                </c:pt>
                <c:pt idx="28662">
                  <c:v>7.6262471039899999</c:v>
                </c:pt>
                <c:pt idx="28663">
                  <c:v>7.3335070292099998</c:v>
                </c:pt>
                <c:pt idx="28664">
                  <c:v>7.8968238568000002</c:v>
                </c:pt>
                <c:pt idx="28665">
                  <c:v>7.52701669024</c:v>
                </c:pt>
                <c:pt idx="28666">
                  <c:v>7.2053837022999998</c:v>
                </c:pt>
                <c:pt idx="28667">
                  <c:v>7.5080059856799997</c:v>
                </c:pt>
                <c:pt idx="28668">
                  <c:v>7.6017814165199997</c:v>
                </c:pt>
                <c:pt idx="28669">
                  <c:v>7.4217815767299999</c:v>
                </c:pt>
                <c:pt idx="28670">
                  <c:v>7.3939206197400003</c:v>
                </c:pt>
                <c:pt idx="28671">
                  <c:v>7.4222391266500001</c:v>
                </c:pt>
                <c:pt idx="28672">
                  <c:v>7.10701314731</c:v>
                </c:pt>
                <c:pt idx="28673">
                  <c:v>7.65320861975</c:v>
                </c:pt>
                <c:pt idx="28674">
                  <c:v>7.5416435369799997</c:v>
                </c:pt>
                <c:pt idx="28675">
                  <c:v>7.1186994153800001</c:v>
                </c:pt>
                <c:pt idx="28676">
                  <c:v>7.6439495946399996</c:v>
                </c:pt>
                <c:pt idx="28677">
                  <c:v>7.7767951991700004</c:v>
                </c:pt>
                <c:pt idx="28678">
                  <c:v>7.9297829882100004</c:v>
                </c:pt>
                <c:pt idx="28679">
                  <c:v>7.9334337680899996</c:v>
                </c:pt>
                <c:pt idx="28680">
                  <c:v>7.1719299587599998</c:v>
                </c:pt>
                <c:pt idx="28681">
                  <c:v>7.5228191784899998</c:v>
                </c:pt>
                <c:pt idx="28682">
                  <c:v>7.1338866630000002</c:v>
                </c:pt>
                <c:pt idx="28683">
                  <c:v>7.6427026047400002</c:v>
                </c:pt>
                <c:pt idx="28684">
                  <c:v>7.8068453785600003</c:v>
                </c:pt>
                <c:pt idx="28685">
                  <c:v>7.3939289169100002</c:v>
                </c:pt>
                <c:pt idx="28686">
                  <c:v>7.4638942668599997</c:v>
                </c:pt>
                <c:pt idx="28687">
                  <c:v>7.7270206861200004</c:v>
                </c:pt>
                <c:pt idx="28688">
                  <c:v>7.5453812234299997</c:v>
                </c:pt>
                <c:pt idx="28689">
                  <c:v>7.1157417966800001</c:v>
                </c:pt>
                <c:pt idx="28690">
                  <c:v>7.5829443589299999</c:v>
                </c:pt>
                <c:pt idx="28691">
                  <c:v>7.9137235189400004</c:v>
                </c:pt>
                <c:pt idx="28692">
                  <c:v>7.3905170841799999</c:v>
                </c:pt>
                <c:pt idx="28693">
                  <c:v>7.4473750876100002</c:v>
                </c:pt>
                <c:pt idx="28694">
                  <c:v>7.3883387833800001</c:v>
                </c:pt>
                <c:pt idx="28695">
                  <c:v>7.74739923948</c:v>
                </c:pt>
                <c:pt idx="28696">
                  <c:v>7.0798272528500004</c:v>
                </c:pt>
                <c:pt idx="28697">
                  <c:v>7.3677510098300001</c:v>
                </c:pt>
                <c:pt idx="28698">
                  <c:v>7.8964523249700003</c:v>
                </c:pt>
                <c:pt idx="28699">
                  <c:v>7.8400092080199997</c:v>
                </c:pt>
                <c:pt idx="28700">
                  <c:v>7.0986646251499996</c:v>
                </c:pt>
                <c:pt idx="28701">
                  <c:v>7.42166098593</c:v>
                </c:pt>
                <c:pt idx="28702">
                  <c:v>7.7035588218599997</c:v>
                </c:pt>
                <c:pt idx="28703">
                  <c:v>7.33513104743</c:v>
                </c:pt>
                <c:pt idx="28704">
                  <c:v>7.8929647213800003</c:v>
                </c:pt>
                <c:pt idx="28705">
                  <c:v>7.8369313031600001</c:v>
                </c:pt>
                <c:pt idx="28706">
                  <c:v>7.2739625058900002</c:v>
                </c:pt>
                <c:pt idx="28707">
                  <c:v>7.55111888252</c:v>
                </c:pt>
                <c:pt idx="28708">
                  <c:v>7.1186994153800001</c:v>
                </c:pt>
                <c:pt idx="28709">
                  <c:v>7.7841200375500001</c:v>
                </c:pt>
                <c:pt idx="28710">
                  <c:v>7.6753081628200004</c:v>
                </c:pt>
                <c:pt idx="28711">
                  <c:v>7.4364557057000003</c:v>
                </c:pt>
                <c:pt idx="28712">
                  <c:v>7.3925015171800004</c:v>
                </c:pt>
                <c:pt idx="28713">
                  <c:v>7.5359872500299998</c:v>
                </c:pt>
                <c:pt idx="28714">
                  <c:v>7.8929647213800003</c:v>
                </c:pt>
                <c:pt idx="28715">
                  <c:v>7.7789763594299997</c:v>
                </c:pt>
                <c:pt idx="28716">
                  <c:v>7.2253429215700002</c:v>
                </c:pt>
                <c:pt idx="28717">
                  <c:v>7.5266236749399997</c:v>
                </c:pt>
                <c:pt idx="28718">
                  <c:v>7.38677578295</c:v>
                </c:pt>
                <c:pt idx="28719">
                  <c:v>7.7696997857700003</c:v>
                </c:pt>
                <c:pt idx="28720">
                  <c:v>7.6995256734500002</c:v>
                </c:pt>
                <c:pt idx="28721">
                  <c:v>7.4456259682299999</c:v>
                </c:pt>
                <c:pt idx="28722">
                  <c:v>7.5792846450400004</c:v>
                </c:pt>
                <c:pt idx="28723">
                  <c:v>7.1535666868399996</c:v>
                </c:pt>
                <c:pt idx="28724">
                  <c:v>7.1346743117899996</c:v>
                </c:pt>
                <c:pt idx="28725">
                  <c:v>7.2530827240400004</c:v>
                </c:pt>
                <c:pt idx="28726">
                  <c:v>7.24146692409</c:v>
                </c:pt>
                <c:pt idx="28727">
                  <c:v>7.5212116524199999</c:v>
                </c:pt>
                <c:pt idx="28728">
                  <c:v>7.2045726117599997</c:v>
                </c:pt>
                <c:pt idx="28729">
                  <c:v>7.3931772228800003</c:v>
                </c:pt>
                <c:pt idx="28730">
                  <c:v>7.8711846194600001</c:v>
                </c:pt>
                <c:pt idx="28731">
                  <c:v>7.4523873653399999</c:v>
                </c:pt>
                <c:pt idx="28732">
                  <c:v>7.8246559430199998</c:v>
                </c:pt>
                <c:pt idx="28733">
                  <c:v>7.5571313975600001</c:v>
                </c:pt>
                <c:pt idx="28734">
                  <c:v>7.6917654855100004</c:v>
                </c:pt>
                <c:pt idx="28735">
                  <c:v>7.5674358546600002</c:v>
                </c:pt>
                <c:pt idx="28736">
                  <c:v>7.6497030547599998</c:v>
                </c:pt>
                <c:pt idx="28737">
                  <c:v>7.3141385109700003</c:v>
                </c:pt>
                <c:pt idx="28738">
                  <c:v>7.66012908039</c:v>
                </c:pt>
                <c:pt idx="28739">
                  <c:v>7.4605014845299999</c:v>
                </c:pt>
                <c:pt idx="28740">
                  <c:v>7.8400579177700003</c:v>
                </c:pt>
                <c:pt idx="28741">
                  <c:v>7.6439495946399996</c:v>
                </c:pt>
                <c:pt idx="28742">
                  <c:v>7.3035391357300004</c:v>
                </c:pt>
                <c:pt idx="28743">
                  <c:v>7.3095655356</c:v>
                </c:pt>
                <c:pt idx="28744">
                  <c:v>7.6173105933</c:v>
                </c:pt>
                <c:pt idx="28745">
                  <c:v>7.1742021731000003</c:v>
                </c:pt>
                <c:pt idx="28746">
                  <c:v>7.3472201835700002</c:v>
                </c:pt>
                <c:pt idx="28747">
                  <c:v>7.88804871416</c:v>
                </c:pt>
                <c:pt idx="28748">
                  <c:v>7.5707824645499997</c:v>
                </c:pt>
                <c:pt idx="28749">
                  <c:v>7.6240292034800001</c:v>
                </c:pt>
                <c:pt idx="28750">
                  <c:v>7.6539123099999999</c:v>
                </c:pt>
                <c:pt idx="28751">
                  <c:v>7.8693396899700003</c:v>
                </c:pt>
                <c:pt idx="28752">
                  <c:v>7.4605014845299999</c:v>
                </c:pt>
                <c:pt idx="28753">
                  <c:v>7.1026220244099996</c:v>
                </c:pt>
                <c:pt idx="28754">
                  <c:v>7.2860605036499999</c:v>
                </c:pt>
                <c:pt idx="28755">
                  <c:v>7.1286373126399996</c:v>
                </c:pt>
                <c:pt idx="28756">
                  <c:v>7.4514074771900001</c:v>
                </c:pt>
                <c:pt idx="28757">
                  <c:v>7.26388938884</c:v>
                </c:pt>
                <c:pt idx="28758">
                  <c:v>7.52701669024</c:v>
                </c:pt>
                <c:pt idx="28759">
                  <c:v>7.5336034198300004</c:v>
                </c:pt>
                <c:pt idx="28760">
                  <c:v>7.3231228968400002</c:v>
                </c:pt>
                <c:pt idx="28761">
                  <c:v>7.2553600964499996</c:v>
                </c:pt>
                <c:pt idx="28762">
                  <c:v>7.1817125237099999</c:v>
                </c:pt>
                <c:pt idx="28763">
                  <c:v>7.6790031475799996</c:v>
                </c:pt>
                <c:pt idx="28764">
                  <c:v>7.4414808522699998</c:v>
                </c:pt>
                <c:pt idx="28765">
                  <c:v>7.7876435023699999</c:v>
                </c:pt>
                <c:pt idx="28766">
                  <c:v>7.3925015171800004</c:v>
                </c:pt>
                <c:pt idx="28767">
                  <c:v>7.3325968379699997</c:v>
                </c:pt>
                <c:pt idx="28768">
                  <c:v>7.8693396899700003</c:v>
                </c:pt>
                <c:pt idx="28769">
                  <c:v>7.9246111129300001</c:v>
                </c:pt>
                <c:pt idx="28770">
                  <c:v>7.5674358546600002</c:v>
                </c:pt>
                <c:pt idx="28771">
                  <c:v>7.6003602603599996</c:v>
                </c:pt>
                <c:pt idx="28772">
                  <c:v>7.7935961623100001</c:v>
                </c:pt>
                <c:pt idx="28773">
                  <c:v>7.38774361787</c:v>
                </c:pt>
                <c:pt idx="28774">
                  <c:v>7.1348519221800002</c:v>
                </c:pt>
                <c:pt idx="28775">
                  <c:v>7.2429328501399999</c:v>
                </c:pt>
                <c:pt idx="28776">
                  <c:v>7.1884057521200004</c:v>
                </c:pt>
                <c:pt idx="28777">
                  <c:v>7.3729946397699999</c:v>
                </c:pt>
                <c:pt idx="28778">
                  <c:v>7.3860337873499997</c:v>
                </c:pt>
                <c:pt idx="28779">
                  <c:v>7.1588901050400002</c:v>
                </c:pt>
                <c:pt idx="28780">
                  <c:v>7.4209587740499998</c:v>
                </c:pt>
                <c:pt idx="28781">
                  <c:v>7.1871934825699997</c:v>
                </c:pt>
                <c:pt idx="28782">
                  <c:v>7.8568302289499998</c:v>
                </c:pt>
                <c:pt idx="28783">
                  <c:v>7.5426073689399997</c:v>
                </c:pt>
                <c:pt idx="28784">
                  <c:v>7.2951774499099997</c:v>
                </c:pt>
                <c:pt idx="28785">
                  <c:v>7.6218883926599998</c:v>
                </c:pt>
                <c:pt idx="28786">
                  <c:v>7.5884093547799996</c:v>
                </c:pt>
                <c:pt idx="28787">
                  <c:v>7.7598246528799999</c:v>
                </c:pt>
                <c:pt idx="28788">
                  <c:v>7.5589588394199998</c:v>
                </c:pt>
                <c:pt idx="28789">
                  <c:v>7.3128119599400003</c:v>
                </c:pt>
                <c:pt idx="28790">
                  <c:v>7.5239771794900001</c:v>
                </c:pt>
                <c:pt idx="28791">
                  <c:v>7.1763621758999996</c:v>
                </c:pt>
                <c:pt idx="28792">
                  <c:v>7.9426304782199999</c:v>
                </c:pt>
                <c:pt idx="28793">
                  <c:v>7.2070681965299999</c:v>
                </c:pt>
                <c:pt idx="28794">
                  <c:v>7.3931772228800003</c:v>
                </c:pt>
                <c:pt idx="28795">
                  <c:v>7.1871934825699997</c:v>
                </c:pt>
                <c:pt idx="28796">
                  <c:v>7.1060670432100004</c:v>
                </c:pt>
                <c:pt idx="28797">
                  <c:v>7.1650765248999999</c:v>
                </c:pt>
                <c:pt idx="28798">
                  <c:v>7.1035178719300003</c:v>
                </c:pt>
                <c:pt idx="28799">
                  <c:v>7.66012908039</c:v>
                </c:pt>
                <c:pt idx="28800">
                  <c:v>7.7722975599600002</c:v>
                </c:pt>
                <c:pt idx="28801">
                  <c:v>7.2882355419399998</c:v>
                </c:pt>
                <c:pt idx="28802">
                  <c:v>7.8372102647400004</c:v>
                </c:pt>
                <c:pt idx="28803">
                  <c:v>7.48509697203</c:v>
                </c:pt>
                <c:pt idx="28804">
                  <c:v>7.0923935344100002</c:v>
                </c:pt>
                <c:pt idx="28805">
                  <c:v>7.0916555568500002</c:v>
                </c:pt>
                <c:pt idx="28806">
                  <c:v>7.5252250931500004</c:v>
                </c:pt>
                <c:pt idx="28807">
                  <c:v>7.6193589852699999</c:v>
                </c:pt>
                <c:pt idx="28808">
                  <c:v>7.8107225084699996</c:v>
                </c:pt>
                <c:pt idx="28809">
                  <c:v>7.7935961623100001</c:v>
                </c:pt>
                <c:pt idx="28810">
                  <c:v>7.7863705778199996</c:v>
                </c:pt>
                <c:pt idx="28811">
                  <c:v>7.7096750049700002</c:v>
                </c:pt>
                <c:pt idx="28812">
                  <c:v>7.4414808522699998</c:v>
                </c:pt>
                <c:pt idx="28813">
                  <c:v>7.8471736277400002</c:v>
                </c:pt>
                <c:pt idx="28814">
                  <c:v>7.40422718697</c:v>
                </c:pt>
                <c:pt idx="28815">
                  <c:v>7.8069848759999996</c:v>
                </c:pt>
                <c:pt idx="28816">
                  <c:v>7.6819819291</c:v>
                </c:pt>
                <c:pt idx="28817">
                  <c:v>7.1288833547100001</c:v>
                </c:pt>
                <c:pt idx="28818">
                  <c:v>7.3216377814599998</c:v>
                </c:pt>
                <c:pt idx="28819">
                  <c:v>7.6003602603599996</c:v>
                </c:pt>
                <c:pt idx="28820">
                  <c:v>7.4751302439799998</c:v>
                </c:pt>
                <c:pt idx="28821">
                  <c:v>7.7068577594800001</c:v>
                </c:pt>
                <c:pt idx="28822">
                  <c:v>7.4193582141899999</c:v>
                </c:pt>
                <c:pt idx="28823">
                  <c:v>7.8104744999799998</c:v>
                </c:pt>
                <c:pt idx="28824">
                  <c:v>7.1755421003300004</c:v>
                </c:pt>
                <c:pt idx="28825">
                  <c:v>7.7335758857599997</c:v>
                </c:pt>
                <c:pt idx="28826">
                  <c:v>7.23937327305</c:v>
                </c:pt>
                <c:pt idx="28827">
                  <c:v>7.1507679251900003</c:v>
                </c:pt>
                <c:pt idx="28828">
                  <c:v>7.7806420196300001</c:v>
                </c:pt>
                <c:pt idx="28829">
                  <c:v>7.4464991986099998</c:v>
                </c:pt>
                <c:pt idx="28830">
                  <c:v>7.6780686597300001</c:v>
                </c:pt>
                <c:pt idx="28831">
                  <c:v>7.4461454121199999</c:v>
                </c:pt>
                <c:pt idx="28832">
                  <c:v>7.4767323186599999</c:v>
                </c:pt>
                <c:pt idx="28833">
                  <c:v>7.62856567588</c:v>
                </c:pt>
                <c:pt idx="28834">
                  <c:v>7.0815077899399999</c:v>
                </c:pt>
                <c:pt idx="28835">
                  <c:v>7.3170062043400002</c:v>
                </c:pt>
                <c:pt idx="28836">
                  <c:v>7.4210755617700004</c:v>
                </c:pt>
                <c:pt idx="28837">
                  <c:v>7.1504336852700003</c:v>
                </c:pt>
                <c:pt idx="28838">
                  <c:v>7.5046481302899997</c:v>
                </c:pt>
                <c:pt idx="28839">
                  <c:v>7.79383818162</c:v>
                </c:pt>
                <c:pt idx="28840">
                  <c:v>7.5932233263100004</c:v>
                </c:pt>
                <c:pt idx="28841">
                  <c:v>7.6875083707399998</c:v>
                </c:pt>
                <c:pt idx="28842">
                  <c:v>7.7664932728</c:v>
                </c:pt>
                <c:pt idx="28843">
                  <c:v>7.5886636972600003</c:v>
                </c:pt>
                <c:pt idx="28844">
                  <c:v>7.8757302496900001</c:v>
                </c:pt>
                <c:pt idx="28845">
                  <c:v>7.1346743117899996</c:v>
                </c:pt>
                <c:pt idx="28846">
                  <c:v>7.3681800205499997</c:v>
                </c:pt>
                <c:pt idx="28847">
                  <c:v>7.8372102647400004</c:v>
                </c:pt>
                <c:pt idx="28848">
                  <c:v>7.7036777736399999</c:v>
                </c:pt>
                <c:pt idx="28849">
                  <c:v>7.4464991986099998</c:v>
                </c:pt>
                <c:pt idx="28850">
                  <c:v>7.8673449823099997</c:v>
                </c:pt>
                <c:pt idx="28851">
                  <c:v>7.3443195566100004</c:v>
                </c:pt>
                <c:pt idx="28852">
                  <c:v>7.2336020208900003</c:v>
                </c:pt>
                <c:pt idx="28853">
                  <c:v>7.1339454624799998</c:v>
                </c:pt>
                <c:pt idx="28854">
                  <c:v>7.53492543601</c:v>
                </c:pt>
                <c:pt idx="28855">
                  <c:v>7.5445202876700002</c:v>
                </c:pt>
                <c:pt idx="28856">
                  <c:v>7.40209200365</c:v>
                </c:pt>
                <c:pt idx="28857">
                  <c:v>7.26388938884</c:v>
                </c:pt>
                <c:pt idx="28858">
                  <c:v>7.6100830114800004</c:v>
                </c:pt>
                <c:pt idx="28859">
                  <c:v>7.7580014729800002</c:v>
                </c:pt>
                <c:pt idx="28860">
                  <c:v>7.4252552522600004</c:v>
                </c:pt>
                <c:pt idx="28861">
                  <c:v>7.6243810105199996</c:v>
                </c:pt>
                <c:pt idx="28862">
                  <c:v>7.8061988912500002</c:v>
                </c:pt>
                <c:pt idx="28863">
                  <c:v>7.5046481302899997</c:v>
                </c:pt>
                <c:pt idx="28864">
                  <c:v>7.2253429215700002</c:v>
                </c:pt>
                <c:pt idx="28865">
                  <c:v>7.3597050494699996</c:v>
                </c:pt>
                <c:pt idx="28866">
                  <c:v>7.22966192227</c:v>
                </c:pt>
                <c:pt idx="28867">
                  <c:v>7.5953076297599997</c:v>
                </c:pt>
                <c:pt idx="28868">
                  <c:v>7.5006876819199997</c:v>
                </c:pt>
                <c:pt idx="28869">
                  <c:v>7.8385075145499998</c:v>
                </c:pt>
                <c:pt idx="28870">
                  <c:v>7.7513971107000001</c:v>
                </c:pt>
                <c:pt idx="28871">
                  <c:v>7.6995256734500002</c:v>
                </c:pt>
                <c:pt idx="28872">
                  <c:v>7.38677578295</c:v>
                </c:pt>
                <c:pt idx="28873">
                  <c:v>7.5445202876700002</c:v>
                </c:pt>
                <c:pt idx="28874">
                  <c:v>7.9340649614199998</c:v>
                </c:pt>
                <c:pt idx="28875">
                  <c:v>7.3729946397699999</c:v>
                </c:pt>
                <c:pt idx="28876">
                  <c:v>7.40422718697</c:v>
                </c:pt>
                <c:pt idx="28877">
                  <c:v>7.8833731716799997</c:v>
                </c:pt>
                <c:pt idx="28878">
                  <c:v>7.6240292034800001</c:v>
                </c:pt>
                <c:pt idx="28879">
                  <c:v>7.2742963442199997</c:v>
                </c:pt>
                <c:pt idx="28880">
                  <c:v>7.1413301962600002</c:v>
                </c:pt>
                <c:pt idx="28881">
                  <c:v>7.2784158738900002</c:v>
                </c:pt>
                <c:pt idx="28882">
                  <c:v>7.9116415441400001</c:v>
                </c:pt>
                <c:pt idx="28883">
                  <c:v>7.2956998186000002</c:v>
                </c:pt>
                <c:pt idx="28884">
                  <c:v>7.5869149181299997</c:v>
                </c:pt>
                <c:pt idx="28885">
                  <c:v>7.6439685417699996</c:v>
                </c:pt>
                <c:pt idx="28886">
                  <c:v>7.3216377814599998</c:v>
                </c:pt>
                <c:pt idx="28887">
                  <c:v>7.6770862150700001</c:v>
                </c:pt>
                <c:pt idx="28888">
                  <c:v>7.7795009968500004</c:v>
                </c:pt>
                <c:pt idx="28889">
                  <c:v>7.92255116794</c:v>
                </c:pt>
                <c:pt idx="28890">
                  <c:v>7.2594870945599999</c:v>
                </c:pt>
                <c:pt idx="28891">
                  <c:v>7.09529416116</c:v>
                </c:pt>
                <c:pt idx="28892">
                  <c:v>7.9326188913999998</c:v>
                </c:pt>
                <c:pt idx="28893">
                  <c:v>7.7118925594499999</c:v>
                </c:pt>
                <c:pt idx="28894">
                  <c:v>7.41734076999</c:v>
                </c:pt>
                <c:pt idx="28895">
                  <c:v>7.4887022735900004</c:v>
                </c:pt>
                <c:pt idx="28896">
                  <c:v>7.3039924834600001</c:v>
                </c:pt>
                <c:pt idx="28897">
                  <c:v>7.5013332642300004</c:v>
                </c:pt>
                <c:pt idx="28898">
                  <c:v>7.7832481500300004</c:v>
                </c:pt>
                <c:pt idx="28899">
                  <c:v>7.1801981956600001</c:v>
                </c:pt>
                <c:pt idx="28900">
                  <c:v>7.7515721298800004</c:v>
                </c:pt>
                <c:pt idx="28901">
                  <c:v>7.8978815607300001</c:v>
                </c:pt>
                <c:pt idx="28902">
                  <c:v>7.8466560088900001</c:v>
                </c:pt>
                <c:pt idx="28903">
                  <c:v>7.2610951107100004</c:v>
                </c:pt>
                <c:pt idx="28904">
                  <c:v>7.2360684311699996</c:v>
                </c:pt>
                <c:pt idx="28905">
                  <c:v>7.7100843526</c:v>
                </c:pt>
                <c:pt idx="28906">
                  <c:v>7.3690611725900004</c:v>
                </c:pt>
                <c:pt idx="28907">
                  <c:v>7.4473750876100002</c:v>
                </c:pt>
                <c:pt idx="28908">
                  <c:v>7.8167336385999997</c:v>
                </c:pt>
                <c:pt idx="28909">
                  <c:v>7.4497577773800003</c:v>
                </c:pt>
                <c:pt idx="28910">
                  <c:v>7.1504336852700003</c:v>
                </c:pt>
                <c:pt idx="28911">
                  <c:v>7.2336020208900003</c:v>
                </c:pt>
                <c:pt idx="28912">
                  <c:v>7.6251953487500002</c:v>
                </c:pt>
                <c:pt idx="28913">
                  <c:v>7.4842772842800001</c:v>
                </c:pt>
                <c:pt idx="28914">
                  <c:v>7.1871934825699997</c:v>
                </c:pt>
                <c:pt idx="28915">
                  <c:v>7.6333738349300004</c:v>
                </c:pt>
                <c:pt idx="28916">
                  <c:v>7.5148255306899996</c:v>
                </c:pt>
                <c:pt idx="28917">
                  <c:v>7.0833404676300002</c:v>
                </c:pt>
                <c:pt idx="28918">
                  <c:v>7.2956998186000002</c:v>
                </c:pt>
                <c:pt idx="28919">
                  <c:v>7.92960868755</c:v>
                </c:pt>
                <c:pt idx="28920">
                  <c:v>7.7464488332699997</c:v>
                </c:pt>
                <c:pt idx="28921">
                  <c:v>7.7841200375500001</c:v>
                </c:pt>
                <c:pt idx="28922">
                  <c:v>7.8450206570100001</c:v>
                </c:pt>
                <c:pt idx="28923">
                  <c:v>7.8319651515900004</c:v>
                </c:pt>
                <c:pt idx="28924">
                  <c:v>7.1672374425200003</c:v>
                </c:pt>
                <c:pt idx="28925">
                  <c:v>7.5643270415800004</c:v>
                </c:pt>
                <c:pt idx="28926">
                  <c:v>7.8274966161200004</c:v>
                </c:pt>
                <c:pt idx="28927">
                  <c:v>7.6770862150700001</c:v>
                </c:pt>
                <c:pt idx="28928">
                  <c:v>7.6427940018399996</c:v>
                </c:pt>
                <c:pt idx="28929">
                  <c:v>7.6773048060300004</c:v>
                </c:pt>
                <c:pt idx="28930">
                  <c:v>7.5505108937500003</c:v>
                </c:pt>
                <c:pt idx="28931">
                  <c:v>7.1316411781199998</c:v>
                </c:pt>
                <c:pt idx="28932">
                  <c:v>7.3443900302899996</c:v>
                </c:pt>
                <c:pt idx="28933">
                  <c:v>7.2301224710099996</c:v>
                </c:pt>
                <c:pt idx="28934">
                  <c:v>7.8238302339699999</c:v>
                </c:pt>
                <c:pt idx="28935">
                  <c:v>7.3046445574499996</c:v>
                </c:pt>
                <c:pt idx="28936">
                  <c:v>7.3810889613699997</c:v>
                </c:pt>
                <c:pt idx="28937">
                  <c:v>7.7515721298800004</c:v>
                </c:pt>
                <c:pt idx="28938">
                  <c:v>7.7841200375500001</c:v>
                </c:pt>
                <c:pt idx="28939">
                  <c:v>7.1666164711000002</c:v>
                </c:pt>
                <c:pt idx="28940">
                  <c:v>7.9116415441400001</c:v>
                </c:pt>
                <c:pt idx="28941">
                  <c:v>7.4513909789600001</c:v>
                </c:pt>
                <c:pt idx="28942">
                  <c:v>7.3120625834100004</c:v>
                </c:pt>
                <c:pt idx="28943">
                  <c:v>7.4658299279999998</c:v>
                </c:pt>
                <c:pt idx="28944">
                  <c:v>7.5262229607900002</c:v>
                </c:pt>
                <c:pt idx="28945">
                  <c:v>7.9137235189400004</c:v>
                </c:pt>
                <c:pt idx="28946">
                  <c:v>7.6761422646000002</c:v>
                </c:pt>
                <c:pt idx="28947">
                  <c:v>7.8968238568000002</c:v>
                </c:pt>
                <c:pt idx="28948">
                  <c:v>7.7042214464900001</c:v>
                </c:pt>
                <c:pt idx="28949">
                  <c:v>7.3931772228800003</c:v>
                </c:pt>
                <c:pt idx="28950">
                  <c:v>7.6770862150700001</c:v>
                </c:pt>
                <c:pt idx="28951">
                  <c:v>7.1068387375800004</c:v>
                </c:pt>
                <c:pt idx="28952">
                  <c:v>7.4489842200899998</c:v>
                </c:pt>
                <c:pt idx="28953">
                  <c:v>7.5212116524199999</c:v>
                </c:pt>
                <c:pt idx="28954">
                  <c:v>7.5133904880599998</c:v>
                </c:pt>
                <c:pt idx="28955">
                  <c:v>7.8669051515200001</c:v>
                </c:pt>
                <c:pt idx="28956">
                  <c:v>7.2933690480399997</c:v>
                </c:pt>
                <c:pt idx="28957">
                  <c:v>7.1769393032600002</c:v>
                </c:pt>
                <c:pt idx="28958">
                  <c:v>7.7053382999100002</c:v>
                </c:pt>
                <c:pt idx="28959">
                  <c:v>7.9201525627100002</c:v>
                </c:pt>
                <c:pt idx="28960">
                  <c:v>7.1335569577499998</c:v>
                </c:pt>
                <c:pt idx="28961">
                  <c:v>7.65320861975</c:v>
                </c:pt>
                <c:pt idx="28962">
                  <c:v>7.1157417966800001</c:v>
                </c:pt>
                <c:pt idx="28963">
                  <c:v>7.8389918130399998</c:v>
                </c:pt>
                <c:pt idx="28964">
                  <c:v>7.0798272528500004</c:v>
                </c:pt>
                <c:pt idx="28965">
                  <c:v>7.7202057644300002</c:v>
                </c:pt>
                <c:pt idx="28966">
                  <c:v>7.65320861975</c:v>
                </c:pt>
                <c:pt idx="28967">
                  <c:v>7.1672374425200003</c:v>
                </c:pt>
                <c:pt idx="28968">
                  <c:v>7.6333738349300004</c:v>
                </c:pt>
                <c:pt idx="28969">
                  <c:v>7.1335569577499998</c:v>
                </c:pt>
                <c:pt idx="28970">
                  <c:v>7.4513909789600001</c:v>
                </c:pt>
                <c:pt idx="28971">
                  <c:v>7.7661552368100004</c:v>
                </c:pt>
                <c:pt idx="28972">
                  <c:v>7.5024970319199999</c:v>
                </c:pt>
                <c:pt idx="28973">
                  <c:v>7.6754005906199998</c:v>
                </c:pt>
                <c:pt idx="28974">
                  <c:v>7.7690376616199996</c:v>
                </c:pt>
                <c:pt idx="28975">
                  <c:v>7.3716646214199999</c:v>
                </c:pt>
                <c:pt idx="28976">
                  <c:v>7.38677578295</c:v>
                </c:pt>
                <c:pt idx="28977">
                  <c:v>7.2638095151600002</c:v>
                </c:pt>
                <c:pt idx="28978">
                  <c:v>7.3905170841799999</c:v>
                </c:pt>
                <c:pt idx="28979">
                  <c:v>7.5416435369799997</c:v>
                </c:pt>
                <c:pt idx="28980">
                  <c:v>7.6785152428299996</c:v>
                </c:pt>
                <c:pt idx="28981">
                  <c:v>7.5482660184099997</c:v>
                </c:pt>
                <c:pt idx="28982">
                  <c:v>7.49250421161</c:v>
                </c:pt>
                <c:pt idx="28983">
                  <c:v>7.2814982508900004</c:v>
                </c:pt>
                <c:pt idx="28984">
                  <c:v>7.7903189561200001</c:v>
                </c:pt>
                <c:pt idx="28985">
                  <c:v>7.1052690030200001</c:v>
                </c:pt>
                <c:pt idx="28986">
                  <c:v>7.26388938884</c:v>
                </c:pt>
                <c:pt idx="28987">
                  <c:v>7.3046445574499996</c:v>
                </c:pt>
                <c:pt idx="28988">
                  <c:v>7.6250199327099999</c:v>
                </c:pt>
                <c:pt idx="28989">
                  <c:v>7.1996250177099999</c:v>
                </c:pt>
                <c:pt idx="28990">
                  <c:v>7.4513909789600001</c:v>
                </c:pt>
                <c:pt idx="28991">
                  <c:v>7.3297760837499997</c:v>
                </c:pt>
                <c:pt idx="28992">
                  <c:v>7.7130426912600001</c:v>
                </c:pt>
                <c:pt idx="28993">
                  <c:v>7.5829443589299999</c:v>
                </c:pt>
                <c:pt idx="28994">
                  <c:v>7.0857304227900002</c:v>
                </c:pt>
                <c:pt idx="28995">
                  <c:v>7.60010868092</c:v>
                </c:pt>
                <c:pt idx="28996">
                  <c:v>7.3379067222199996</c:v>
                </c:pt>
                <c:pt idx="28997">
                  <c:v>7.49250421161</c:v>
                </c:pt>
                <c:pt idx="28998">
                  <c:v>7.8821594341300001</c:v>
                </c:pt>
                <c:pt idx="28999">
                  <c:v>7.1979247334099998</c:v>
                </c:pt>
                <c:pt idx="29000">
                  <c:v>7.6221926793800003</c:v>
                </c:pt>
                <c:pt idx="29001">
                  <c:v>7.7733933150199999</c:v>
                </c:pt>
                <c:pt idx="29002">
                  <c:v>7.7098972338999996</c:v>
                </c:pt>
                <c:pt idx="29003">
                  <c:v>7.42188622827</c:v>
                </c:pt>
                <c:pt idx="29004">
                  <c:v>7.3882446809999998</c:v>
                </c:pt>
                <c:pt idx="29005">
                  <c:v>7.9297829882100004</c:v>
                </c:pt>
                <c:pt idx="29006">
                  <c:v>7.1710584943100004</c:v>
                </c:pt>
                <c:pt idx="29007">
                  <c:v>7.6452605728199998</c:v>
                </c:pt>
                <c:pt idx="29008">
                  <c:v>7.3635268817800004</c:v>
                </c:pt>
                <c:pt idx="29009">
                  <c:v>7.4514634943200004</c:v>
                </c:pt>
                <c:pt idx="29010">
                  <c:v>7.8197695215199996</c:v>
                </c:pt>
                <c:pt idx="29011">
                  <c:v>7.5618764600799997</c:v>
                </c:pt>
                <c:pt idx="29012">
                  <c:v>7.5426073689399997</c:v>
                </c:pt>
                <c:pt idx="29013">
                  <c:v>7.6439685417699996</c:v>
                </c:pt>
                <c:pt idx="29014">
                  <c:v>7.1561921972300002</c:v>
                </c:pt>
                <c:pt idx="29015">
                  <c:v>7.1817125237099999</c:v>
                </c:pt>
                <c:pt idx="29016">
                  <c:v>7.4718010053499997</c:v>
                </c:pt>
                <c:pt idx="29017">
                  <c:v>7.2986783971399998</c:v>
                </c:pt>
                <c:pt idx="29018">
                  <c:v>7.0880133674800003</c:v>
                </c:pt>
                <c:pt idx="29019">
                  <c:v>7.3111200109499999</c:v>
                </c:pt>
                <c:pt idx="29020">
                  <c:v>7.8914709302299997</c:v>
                </c:pt>
                <c:pt idx="29021">
                  <c:v>7.8017269897299997</c:v>
                </c:pt>
                <c:pt idx="29022">
                  <c:v>7.49328085426</c:v>
                </c:pt>
                <c:pt idx="29023">
                  <c:v>7.5886636972600003</c:v>
                </c:pt>
                <c:pt idx="29024">
                  <c:v>7.8450206570100001</c:v>
                </c:pt>
                <c:pt idx="29025">
                  <c:v>7.3820002056499998</c:v>
                </c:pt>
                <c:pt idx="29026">
                  <c:v>7.6156969592700001</c:v>
                </c:pt>
                <c:pt idx="29027">
                  <c:v>7.5015413596</c:v>
                </c:pt>
                <c:pt idx="29028">
                  <c:v>7.7850253350700003</c:v>
                </c:pt>
                <c:pt idx="29029">
                  <c:v>7.5618764600799997</c:v>
                </c:pt>
                <c:pt idx="29030">
                  <c:v>7.3599443190200002</c:v>
                </c:pt>
                <c:pt idx="29031">
                  <c:v>7.4858543613800004</c:v>
                </c:pt>
                <c:pt idx="29032">
                  <c:v>7.7384263279400001</c:v>
                </c:pt>
                <c:pt idx="29033">
                  <c:v>7.2638095151600002</c:v>
                </c:pt>
                <c:pt idx="29034">
                  <c:v>7.4332728758500002</c:v>
                </c:pt>
                <c:pt idx="29035">
                  <c:v>7.1279234733200001</c:v>
                </c:pt>
                <c:pt idx="29036">
                  <c:v>7.9068816211700002</c:v>
                </c:pt>
                <c:pt idx="29037">
                  <c:v>7.8930585364399999</c:v>
                </c:pt>
                <c:pt idx="29038">
                  <c:v>7.8379685187300003</c:v>
                </c:pt>
                <c:pt idx="29039">
                  <c:v>7.7082483805299997</c:v>
                </c:pt>
                <c:pt idx="29040">
                  <c:v>7.5482660184099997</c:v>
                </c:pt>
                <c:pt idx="29041">
                  <c:v>7.1288833547100001</c:v>
                </c:pt>
                <c:pt idx="29042">
                  <c:v>7.3798168323800004</c:v>
                </c:pt>
                <c:pt idx="29043">
                  <c:v>7.2986783971399998</c:v>
                </c:pt>
                <c:pt idx="29044">
                  <c:v>7.5426073689399997</c:v>
                </c:pt>
                <c:pt idx="29045">
                  <c:v>7.4559155835800004</c:v>
                </c:pt>
                <c:pt idx="29046">
                  <c:v>7.7580420606000002</c:v>
                </c:pt>
                <c:pt idx="29047">
                  <c:v>7.1762782914800001</c:v>
                </c:pt>
                <c:pt idx="29048">
                  <c:v>7.7839751691499997</c:v>
                </c:pt>
                <c:pt idx="29049">
                  <c:v>7.2683360453999999</c:v>
                </c:pt>
                <c:pt idx="29050">
                  <c:v>7.1762782914800001</c:v>
                </c:pt>
                <c:pt idx="29051">
                  <c:v>7.1119375973699999</c:v>
                </c:pt>
                <c:pt idx="29052">
                  <c:v>7.7580420606000002</c:v>
                </c:pt>
                <c:pt idx="29053">
                  <c:v>7.0815077899399999</c:v>
                </c:pt>
                <c:pt idx="29054">
                  <c:v>7.2684509887899997</c:v>
                </c:pt>
                <c:pt idx="29055">
                  <c:v>7.8432811819500001</c:v>
                </c:pt>
                <c:pt idx="29056">
                  <c:v>7.21921324827</c:v>
                </c:pt>
                <c:pt idx="29057">
                  <c:v>7.3128119599400003</c:v>
                </c:pt>
                <c:pt idx="29058">
                  <c:v>7.9246111129300001</c:v>
                </c:pt>
                <c:pt idx="29059">
                  <c:v>7.2317880427299999</c:v>
                </c:pt>
                <c:pt idx="29060">
                  <c:v>7.4413544913500003</c:v>
                </c:pt>
                <c:pt idx="29061">
                  <c:v>7.9340649614199998</c:v>
                </c:pt>
                <c:pt idx="29062">
                  <c:v>7.4858543613800004</c:v>
                </c:pt>
                <c:pt idx="29063">
                  <c:v>7.4228111418399996</c:v>
                </c:pt>
                <c:pt idx="29064">
                  <c:v>7.6597346495099998</c:v>
                </c:pt>
                <c:pt idx="29065">
                  <c:v>7.5663454728300001</c:v>
                </c:pt>
                <c:pt idx="29066">
                  <c:v>7.4510856809900003</c:v>
                </c:pt>
                <c:pt idx="29067">
                  <c:v>7.3570596363199998</c:v>
                </c:pt>
                <c:pt idx="29068">
                  <c:v>7.4453736407799997</c:v>
                </c:pt>
                <c:pt idx="29069">
                  <c:v>7.4670695517899999</c:v>
                </c:pt>
                <c:pt idx="29070">
                  <c:v>7.6017814165199997</c:v>
                </c:pt>
                <c:pt idx="29071">
                  <c:v>7.15259922091</c:v>
                </c:pt>
                <c:pt idx="29072">
                  <c:v>7.5013332642300004</c:v>
                </c:pt>
                <c:pt idx="29073">
                  <c:v>7.9195095719799999</c:v>
                </c:pt>
                <c:pt idx="29074">
                  <c:v>7.09529416116</c:v>
                </c:pt>
                <c:pt idx="29075">
                  <c:v>7.7106453419200003</c:v>
                </c:pt>
                <c:pt idx="29076">
                  <c:v>7.1124261390400001</c:v>
                </c:pt>
                <c:pt idx="29077">
                  <c:v>7.6000077033500002</c:v>
                </c:pt>
                <c:pt idx="29078">
                  <c:v>7.3029877559100003</c:v>
                </c:pt>
                <c:pt idx="29079">
                  <c:v>7.3625497601100003</c:v>
                </c:pt>
                <c:pt idx="29080">
                  <c:v>7.6995256734500002</c:v>
                </c:pt>
                <c:pt idx="29081">
                  <c:v>7.4842772842800001</c:v>
                </c:pt>
                <c:pt idx="29082">
                  <c:v>7.3075020627500002</c:v>
                </c:pt>
                <c:pt idx="29083">
                  <c:v>7.7130426912600001</c:v>
                </c:pt>
                <c:pt idx="29084">
                  <c:v>7.6460258589399999</c:v>
                </c:pt>
                <c:pt idx="29085">
                  <c:v>7.0876449023200001</c:v>
                </c:pt>
                <c:pt idx="29086">
                  <c:v>7.8121739358099997</c:v>
                </c:pt>
                <c:pt idx="29087">
                  <c:v>7.1394869184900003</c:v>
                </c:pt>
                <c:pt idx="29088">
                  <c:v>7.4485578435199997</c:v>
                </c:pt>
                <c:pt idx="29089">
                  <c:v>7.4209587740499998</c:v>
                </c:pt>
                <c:pt idx="29090">
                  <c:v>7.8319651515900004</c:v>
                </c:pt>
                <c:pt idx="29091">
                  <c:v>7.5359872500299998</c:v>
                </c:pt>
                <c:pt idx="29092">
                  <c:v>7.9026125985100002</c:v>
                </c:pt>
                <c:pt idx="29093">
                  <c:v>7.4720611321700003</c:v>
                </c:pt>
                <c:pt idx="29094">
                  <c:v>7.6741271846299997</c:v>
                </c:pt>
                <c:pt idx="29095">
                  <c:v>7.4230832697700002</c:v>
                </c:pt>
                <c:pt idx="29096">
                  <c:v>7.2704948478200002</c:v>
                </c:pt>
                <c:pt idx="29097">
                  <c:v>7.4638942668599997</c:v>
                </c:pt>
                <c:pt idx="29098">
                  <c:v>7.3075008860799997</c:v>
                </c:pt>
                <c:pt idx="29099">
                  <c:v>7.3102075072800003</c:v>
                </c:pt>
                <c:pt idx="29100">
                  <c:v>7.6439495946399996</c:v>
                </c:pt>
                <c:pt idx="29101">
                  <c:v>7.42372723163</c:v>
                </c:pt>
                <c:pt idx="29102">
                  <c:v>7.5707824645499997</c:v>
                </c:pt>
                <c:pt idx="29103">
                  <c:v>7.6286561050200001</c:v>
                </c:pt>
                <c:pt idx="29104">
                  <c:v>7.2221766613699998</c:v>
                </c:pt>
                <c:pt idx="29105">
                  <c:v>7.8254778113599999</c:v>
                </c:pt>
                <c:pt idx="29106">
                  <c:v>7.24231923412</c:v>
                </c:pt>
                <c:pt idx="29107">
                  <c:v>7.5013635168399997</c:v>
                </c:pt>
                <c:pt idx="29108">
                  <c:v>7.5129964329299996</c:v>
                </c:pt>
                <c:pt idx="29109">
                  <c:v>7.6333738349300004</c:v>
                </c:pt>
                <c:pt idx="29110">
                  <c:v>7.2070681965299999</c:v>
                </c:pt>
                <c:pt idx="29111">
                  <c:v>7.6931838184599997</c:v>
                </c:pt>
                <c:pt idx="29112">
                  <c:v>7.42188622827</c:v>
                </c:pt>
                <c:pt idx="29113">
                  <c:v>7.6218883926599998</c:v>
                </c:pt>
                <c:pt idx="29114">
                  <c:v>7.7581528722700002</c:v>
                </c:pt>
                <c:pt idx="29115">
                  <c:v>7.2793239239999998</c:v>
                </c:pt>
                <c:pt idx="29116">
                  <c:v>7.5748096328000001</c:v>
                </c:pt>
                <c:pt idx="29117">
                  <c:v>7.4127089611299999</c:v>
                </c:pt>
                <c:pt idx="29118">
                  <c:v>7.2055371705700004</c:v>
                </c:pt>
                <c:pt idx="29119">
                  <c:v>7.5834439402599996</c:v>
                </c:pt>
                <c:pt idx="29120">
                  <c:v>7.4364557057000003</c:v>
                </c:pt>
                <c:pt idx="29121">
                  <c:v>7.9246111129300001</c:v>
                </c:pt>
                <c:pt idx="29122">
                  <c:v>7.59157950147</c:v>
                </c:pt>
                <c:pt idx="29123">
                  <c:v>7.24231923412</c:v>
                </c:pt>
                <c:pt idx="29124">
                  <c:v>7.4413544913500003</c:v>
                </c:pt>
                <c:pt idx="29125">
                  <c:v>7.4012318814600002</c:v>
                </c:pt>
                <c:pt idx="29126">
                  <c:v>7.6439685417699996</c:v>
                </c:pt>
                <c:pt idx="29127">
                  <c:v>7.7598246528799999</c:v>
                </c:pt>
                <c:pt idx="29128">
                  <c:v>7.7695307787900001</c:v>
                </c:pt>
                <c:pt idx="29129">
                  <c:v>7.7254672154000001</c:v>
                </c:pt>
                <c:pt idx="29130">
                  <c:v>7.6473680679499996</c:v>
                </c:pt>
                <c:pt idx="29131">
                  <c:v>7.1341327867800004</c:v>
                </c:pt>
                <c:pt idx="29132">
                  <c:v>7.8145657604499998</c:v>
                </c:pt>
                <c:pt idx="29133">
                  <c:v>7.2419864757000001</c:v>
                </c:pt>
                <c:pt idx="29134">
                  <c:v>7.5645803431500003</c:v>
                </c:pt>
                <c:pt idx="29135">
                  <c:v>7.2646142793299999</c:v>
                </c:pt>
                <c:pt idx="29136">
                  <c:v>7.6747570206300004</c:v>
                </c:pt>
                <c:pt idx="29137">
                  <c:v>7.9068816211700002</c:v>
                </c:pt>
                <c:pt idx="29138">
                  <c:v>7.8450106139000004</c:v>
                </c:pt>
                <c:pt idx="29139">
                  <c:v>7.1466716979499996</c:v>
                </c:pt>
                <c:pt idx="29140">
                  <c:v>7.0909779110200004</c:v>
                </c:pt>
                <c:pt idx="29141">
                  <c:v>7.1400770875899999</c:v>
                </c:pt>
                <c:pt idx="29142">
                  <c:v>7.7580014729800002</c:v>
                </c:pt>
                <c:pt idx="29143">
                  <c:v>7.6243810105199996</c:v>
                </c:pt>
                <c:pt idx="29144">
                  <c:v>7.3075020627500002</c:v>
                </c:pt>
                <c:pt idx="29145">
                  <c:v>7.7941474584200003</c:v>
                </c:pt>
                <c:pt idx="29146">
                  <c:v>7.8954164384799999</c:v>
                </c:pt>
                <c:pt idx="29147">
                  <c:v>7.1389505531899999</c:v>
                </c:pt>
                <c:pt idx="29148">
                  <c:v>7.23937327305</c:v>
                </c:pt>
                <c:pt idx="29149">
                  <c:v>7.8954164384799999</c:v>
                </c:pt>
                <c:pt idx="29150">
                  <c:v>7.4106486014300001</c:v>
                </c:pt>
                <c:pt idx="29151">
                  <c:v>7.3426789190299999</c:v>
                </c:pt>
                <c:pt idx="29152">
                  <c:v>7.2814982508900004</c:v>
                </c:pt>
                <c:pt idx="29153">
                  <c:v>7.10418169141</c:v>
                </c:pt>
                <c:pt idx="29154">
                  <c:v>7.7803228120299996</c:v>
                </c:pt>
                <c:pt idx="29155">
                  <c:v>7.8676666666799999</c:v>
                </c:pt>
                <c:pt idx="29156">
                  <c:v>7.4230832697700002</c:v>
                </c:pt>
                <c:pt idx="29157">
                  <c:v>7.2402143994100001</c:v>
                </c:pt>
                <c:pt idx="29158">
                  <c:v>7.7096750049700002</c:v>
                </c:pt>
                <c:pt idx="29159">
                  <c:v>7.5524818543399999</c:v>
                </c:pt>
                <c:pt idx="29160">
                  <c:v>7.8400092080199997</c:v>
                </c:pt>
                <c:pt idx="29161">
                  <c:v>7.5046481302899997</c:v>
                </c:pt>
                <c:pt idx="29162">
                  <c:v>7.3699266674799997</c:v>
                </c:pt>
                <c:pt idx="29163">
                  <c:v>7.2653074429500002</c:v>
                </c:pt>
                <c:pt idx="29164">
                  <c:v>7.8786422415799997</c:v>
                </c:pt>
                <c:pt idx="29165">
                  <c:v>7.5986518615499996</c:v>
                </c:pt>
                <c:pt idx="29166">
                  <c:v>7.4255914363400004</c:v>
                </c:pt>
                <c:pt idx="29167">
                  <c:v>7.5426073689399997</c:v>
                </c:pt>
                <c:pt idx="29168">
                  <c:v>7.7308766962900002</c:v>
                </c:pt>
                <c:pt idx="29169">
                  <c:v>7.36197479356</c:v>
                </c:pt>
                <c:pt idx="29170">
                  <c:v>7.7598246528799999</c:v>
                </c:pt>
                <c:pt idx="29171">
                  <c:v>7.8441846200900001</c:v>
                </c:pt>
                <c:pt idx="29172">
                  <c:v>7.5984747695800001</c:v>
                </c:pt>
                <c:pt idx="29173">
                  <c:v>7.8450206570100001</c:v>
                </c:pt>
                <c:pt idx="29174">
                  <c:v>7.6439685417699996</c:v>
                </c:pt>
                <c:pt idx="29175">
                  <c:v>7.7070721003599996</c:v>
                </c:pt>
                <c:pt idx="29176">
                  <c:v>7.4983020823000004</c:v>
                </c:pt>
                <c:pt idx="29177">
                  <c:v>7.6173105933</c:v>
                </c:pt>
                <c:pt idx="29178">
                  <c:v>7.2144639991500004</c:v>
                </c:pt>
                <c:pt idx="29179">
                  <c:v>7.3635268817800004</c:v>
                </c:pt>
                <c:pt idx="29180">
                  <c:v>7.8511885168899997</c:v>
                </c:pt>
                <c:pt idx="29181">
                  <c:v>7.4399971177399999</c:v>
                </c:pt>
                <c:pt idx="29182">
                  <c:v>7.3687964703700004</c:v>
                </c:pt>
                <c:pt idx="29183">
                  <c:v>7.1026220244099996</c:v>
                </c:pt>
                <c:pt idx="29184">
                  <c:v>7.3471933224999999</c:v>
                </c:pt>
                <c:pt idx="29185">
                  <c:v>7.8662206698699997</c:v>
                </c:pt>
                <c:pt idx="29186">
                  <c:v>7.2144639991500004</c:v>
                </c:pt>
                <c:pt idx="29187">
                  <c:v>7.62856567588</c:v>
                </c:pt>
                <c:pt idx="29188">
                  <c:v>7.5148255306899996</c:v>
                </c:pt>
                <c:pt idx="29189">
                  <c:v>7.7974351238599997</c:v>
                </c:pt>
                <c:pt idx="29190">
                  <c:v>7.5239771794900001</c:v>
                </c:pt>
                <c:pt idx="29191">
                  <c:v>7.6460686203200003</c:v>
                </c:pt>
                <c:pt idx="29192">
                  <c:v>7.1148747833900003</c:v>
                </c:pt>
                <c:pt idx="29193">
                  <c:v>7.3298391537600001</c:v>
                </c:pt>
                <c:pt idx="29194">
                  <c:v>7.1650765248999999</c:v>
                </c:pt>
                <c:pt idx="29195">
                  <c:v>7.1316411781199998</c:v>
                </c:pt>
                <c:pt idx="29196">
                  <c:v>7.3941824805499996</c:v>
                </c:pt>
                <c:pt idx="29197">
                  <c:v>7.3080249647100004</c:v>
                </c:pt>
                <c:pt idx="29198">
                  <c:v>7.4521672696400003</c:v>
                </c:pt>
                <c:pt idx="29199">
                  <c:v>7.47822678078</c:v>
                </c:pt>
                <c:pt idx="29200">
                  <c:v>7.24187141087</c:v>
                </c:pt>
                <c:pt idx="29201">
                  <c:v>7.8158399954800002</c:v>
                </c:pt>
                <c:pt idx="29202">
                  <c:v>7.8664075000400002</c:v>
                </c:pt>
                <c:pt idx="29203">
                  <c:v>7.5986518615499996</c:v>
                </c:pt>
                <c:pt idx="29204">
                  <c:v>7.6931838184599997</c:v>
                </c:pt>
                <c:pt idx="29205">
                  <c:v>7.6224570055600003</c:v>
                </c:pt>
                <c:pt idx="29206">
                  <c:v>7.2358435730400004</c:v>
                </c:pt>
                <c:pt idx="29207">
                  <c:v>7.1442183463099997</c:v>
                </c:pt>
                <c:pt idx="29208">
                  <c:v>7.4912031154200003</c:v>
                </c:pt>
                <c:pt idx="29209">
                  <c:v>7.1080641803000004</c:v>
                </c:pt>
                <c:pt idx="29210">
                  <c:v>7.7118925594499999</c:v>
                </c:pt>
                <c:pt idx="29211">
                  <c:v>7.7757163040700004</c:v>
                </c:pt>
                <c:pt idx="29212">
                  <c:v>7.5798069632300002</c:v>
                </c:pt>
                <c:pt idx="29213">
                  <c:v>7.1167547039299999</c:v>
                </c:pt>
                <c:pt idx="29214">
                  <c:v>7.8272626550300002</c:v>
                </c:pt>
                <c:pt idx="29215">
                  <c:v>7.6224570055600003</c:v>
                </c:pt>
                <c:pt idx="29216">
                  <c:v>7.3904572312800001</c:v>
                </c:pt>
                <c:pt idx="29217">
                  <c:v>7.6156969592700001</c:v>
                </c:pt>
                <c:pt idx="29218">
                  <c:v>7.5829443589299999</c:v>
                </c:pt>
                <c:pt idx="29219">
                  <c:v>7.3635138212899998</c:v>
                </c:pt>
                <c:pt idx="29220">
                  <c:v>7.7082483805299997</c:v>
                </c:pt>
                <c:pt idx="29221">
                  <c:v>7.48744301293</c:v>
                </c:pt>
                <c:pt idx="29222">
                  <c:v>7.2871762397299999</c:v>
                </c:pt>
                <c:pt idx="29223">
                  <c:v>7.6568537189099999</c:v>
                </c:pt>
                <c:pt idx="29224">
                  <c:v>7.9177804487500003</c:v>
                </c:pt>
                <c:pt idx="29225">
                  <c:v>7.8432811819500001</c:v>
                </c:pt>
                <c:pt idx="29226">
                  <c:v>7.10701314731</c:v>
                </c:pt>
                <c:pt idx="29227">
                  <c:v>7.1979247334099998</c:v>
                </c:pt>
                <c:pt idx="29228">
                  <c:v>7.5882365379200003</c:v>
                </c:pt>
                <c:pt idx="29229">
                  <c:v>7.6790031475799996</c:v>
                </c:pt>
                <c:pt idx="29230">
                  <c:v>7.7525020330399999</c:v>
                </c:pt>
                <c:pt idx="29231">
                  <c:v>7.7304805161700001</c:v>
                </c:pt>
                <c:pt idx="29232">
                  <c:v>7.74739923948</c:v>
                </c:pt>
                <c:pt idx="29233">
                  <c:v>7.4912031154200003</c:v>
                </c:pt>
                <c:pt idx="29234">
                  <c:v>7.45499493203</c:v>
                </c:pt>
                <c:pt idx="29235">
                  <c:v>7.3858650637099998</c:v>
                </c:pt>
                <c:pt idx="29236">
                  <c:v>7.19275644885</c:v>
                </c:pt>
                <c:pt idx="29237">
                  <c:v>7.66012908039</c:v>
                </c:pt>
                <c:pt idx="29238">
                  <c:v>7.4127089611299999</c:v>
                </c:pt>
                <c:pt idx="29239">
                  <c:v>7.0932575029200002</c:v>
                </c:pt>
                <c:pt idx="29240">
                  <c:v>7.83675743474</c:v>
                </c:pt>
                <c:pt idx="29241">
                  <c:v>7.7834667987200001</c:v>
                </c:pt>
                <c:pt idx="29242">
                  <c:v>7.6180588016300002</c:v>
                </c:pt>
                <c:pt idx="29243">
                  <c:v>7.7839751691499997</c:v>
                </c:pt>
                <c:pt idx="29244">
                  <c:v>7.3335070292099998</c:v>
                </c:pt>
                <c:pt idx="29245">
                  <c:v>7.4007124994</c:v>
                </c:pt>
                <c:pt idx="29246">
                  <c:v>7.9041148788199997</c:v>
                </c:pt>
                <c:pt idx="29247">
                  <c:v>7.9234666174399999</c:v>
                </c:pt>
                <c:pt idx="29248">
                  <c:v>7.5024970319199999</c:v>
                </c:pt>
                <c:pt idx="29249">
                  <c:v>7.5336061340500002</c:v>
                </c:pt>
                <c:pt idx="29250">
                  <c:v>7.36197479356</c:v>
                </c:pt>
                <c:pt idx="29251">
                  <c:v>7.4453736407799997</c:v>
                </c:pt>
                <c:pt idx="29252">
                  <c:v>7.7106453419200003</c:v>
                </c:pt>
                <c:pt idx="29253">
                  <c:v>7.52701669024</c:v>
                </c:pt>
                <c:pt idx="29254">
                  <c:v>7.3831095357900001</c:v>
                </c:pt>
                <c:pt idx="29255">
                  <c:v>7.6144743581399998</c:v>
                </c:pt>
                <c:pt idx="29256">
                  <c:v>7.3216377814599998</c:v>
                </c:pt>
                <c:pt idx="29257">
                  <c:v>7.1206700922700001</c:v>
                </c:pt>
                <c:pt idx="29258">
                  <c:v>7.76175964848</c:v>
                </c:pt>
                <c:pt idx="29259">
                  <c:v>7.3592642439200002</c:v>
                </c:pt>
                <c:pt idx="29260">
                  <c:v>7.1527622699700002</c:v>
                </c:pt>
                <c:pt idx="29261">
                  <c:v>7.2637888445899996</c:v>
                </c:pt>
                <c:pt idx="29262">
                  <c:v>7.4255914363400004</c:v>
                </c:pt>
                <c:pt idx="29263">
                  <c:v>7.5901165136099999</c:v>
                </c:pt>
                <c:pt idx="29264">
                  <c:v>7.9026125985100002</c:v>
                </c:pt>
                <c:pt idx="29265">
                  <c:v>7.4456259682299999</c:v>
                </c:pt>
                <c:pt idx="29266">
                  <c:v>7.3061142860199997</c:v>
                </c:pt>
                <c:pt idx="29267">
                  <c:v>7.4513909789600001</c:v>
                </c:pt>
                <c:pt idx="29268">
                  <c:v>7.37590559672</c:v>
                </c:pt>
                <c:pt idx="29269">
                  <c:v>7.1582217287200001</c:v>
                </c:pt>
                <c:pt idx="29270">
                  <c:v>7.7131582345899998</c:v>
                </c:pt>
                <c:pt idx="29271">
                  <c:v>7.5212116524199999</c:v>
                </c:pt>
                <c:pt idx="29272">
                  <c:v>7.33513104743</c:v>
                </c:pt>
                <c:pt idx="29273">
                  <c:v>7.2889758104100002</c:v>
                </c:pt>
                <c:pt idx="29274">
                  <c:v>7.6873780203899997</c:v>
                </c:pt>
                <c:pt idx="29275">
                  <c:v>7.4720611321700003</c:v>
                </c:pt>
                <c:pt idx="29276">
                  <c:v>7.8620769858199999</c:v>
                </c:pt>
                <c:pt idx="29277">
                  <c:v>7.7673709998999998</c:v>
                </c:pt>
                <c:pt idx="29278">
                  <c:v>7.1817125237099999</c:v>
                </c:pt>
                <c:pt idx="29279">
                  <c:v>7.5215143190699996</c:v>
                </c:pt>
                <c:pt idx="29280">
                  <c:v>7.8139703530100002</c:v>
                </c:pt>
                <c:pt idx="29281">
                  <c:v>7.1713015229100003</c:v>
                </c:pt>
                <c:pt idx="29282">
                  <c:v>7.9215402852599999</c:v>
                </c:pt>
                <c:pt idx="29283">
                  <c:v>7.5819592674500003</c:v>
                </c:pt>
                <c:pt idx="29284">
                  <c:v>7.60010868092</c:v>
                </c:pt>
                <c:pt idx="29285">
                  <c:v>7.0829969993299997</c:v>
                </c:pt>
                <c:pt idx="29286">
                  <c:v>7.8441846200900001</c:v>
                </c:pt>
                <c:pt idx="29287">
                  <c:v>7.9177804487500003</c:v>
                </c:pt>
                <c:pt idx="29288">
                  <c:v>7.6944281566999999</c:v>
                </c:pt>
                <c:pt idx="29289">
                  <c:v>7.4472784603199997</c:v>
                </c:pt>
                <c:pt idx="29290">
                  <c:v>7.1763621758999996</c:v>
                </c:pt>
                <c:pt idx="29291">
                  <c:v>7.3980666560100001</c:v>
                </c:pt>
                <c:pt idx="29292">
                  <c:v>7.4775338032000001</c:v>
                </c:pt>
                <c:pt idx="29293">
                  <c:v>7.4497577773800003</c:v>
                </c:pt>
                <c:pt idx="29294">
                  <c:v>7.5068442574400001</c:v>
                </c:pt>
                <c:pt idx="29295">
                  <c:v>7.2289000490699999</c:v>
                </c:pt>
                <c:pt idx="29296">
                  <c:v>7.5748279825299996</c:v>
                </c:pt>
                <c:pt idx="29297">
                  <c:v>7.6452605728199998</c:v>
                </c:pt>
                <c:pt idx="29298">
                  <c:v>7.7407411529100001</c:v>
                </c:pt>
                <c:pt idx="29299">
                  <c:v>7.1636237093600004</c:v>
                </c:pt>
                <c:pt idx="29300">
                  <c:v>7.5757106205899998</c:v>
                </c:pt>
                <c:pt idx="29301">
                  <c:v>7.2672378036899996</c:v>
                </c:pt>
                <c:pt idx="29302">
                  <c:v>7.3570596363199998</c:v>
                </c:pt>
                <c:pt idx="29303">
                  <c:v>7.3635268817800004</c:v>
                </c:pt>
                <c:pt idx="29304">
                  <c:v>7.5013332642300004</c:v>
                </c:pt>
                <c:pt idx="29305">
                  <c:v>7.24478446009</c:v>
                </c:pt>
                <c:pt idx="29306">
                  <c:v>7.8753118103300004</c:v>
                </c:pt>
                <c:pt idx="29307">
                  <c:v>7.1896976978899998</c:v>
                </c:pt>
                <c:pt idx="29308">
                  <c:v>7.5701753467300001</c:v>
                </c:pt>
                <c:pt idx="29309">
                  <c:v>7.2682660974699997</c:v>
                </c:pt>
                <c:pt idx="29310">
                  <c:v>7.7072059714099996</c:v>
                </c:pt>
                <c:pt idx="29311">
                  <c:v>7.1762782914800001</c:v>
                </c:pt>
                <c:pt idx="29312">
                  <c:v>7.3931772228800003</c:v>
                </c:pt>
                <c:pt idx="29313">
                  <c:v>7.8568302289499998</c:v>
                </c:pt>
                <c:pt idx="29314">
                  <c:v>7.1624980083400001</c:v>
                </c:pt>
                <c:pt idx="29315">
                  <c:v>7.1008626481399997</c:v>
                </c:pt>
                <c:pt idx="29316">
                  <c:v>7.8450106139000004</c:v>
                </c:pt>
                <c:pt idx="29317">
                  <c:v>7.2704948478200002</c:v>
                </c:pt>
                <c:pt idx="29318">
                  <c:v>7.4513909789600001</c:v>
                </c:pt>
                <c:pt idx="29319">
                  <c:v>7.9041148788199997</c:v>
                </c:pt>
                <c:pt idx="29320">
                  <c:v>7.21921324827</c:v>
                </c:pt>
                <c:pt idx="29321">
                  <c:v>7.2314853852400001</c:v>
                </c:pt>
                <c:pt idx="29322">
                  <c:v>7.7525020330399999</c:v>
                </c:pt>
                <c:pt idx="29323">
                  <c:v>7.28054740446</c:v>
                </c:pt>
                <c:pt idx="29324">
                  <c:v>7.2610951107100004</c:v>
                </c:pt>
                <c:pt idx="29325">
                  <c:v>7.37590559672</c:v>
                </c:pt>
                <c:pt idx="29326">
                  <c:v>7.1560090069599998</c:v>
                </c:pt>
                <c:pt idx="29327">
                  <c:v>7.8444526002000003</c:v>
                </c:pt>
                <c:pt idx="29328">
                  <c:v>7.5156232471799997</c:v>
                </c:pt>
                <c:pt idx="29329">
                  <c:v>7.52170472242</c:v>
                </c:pt>
                <c:pt idx="29330">
                  <c:v>7.15259922091</c:v>
                </c:pt>
                <c:pt idx="29331">
                  <c:v>7.1506144584199998</c:v>
                </c:pt>
                <c:pt idx="29332">
                  <c:v>7.71258271567</c:v>
                </c:pt>
                <c:pt idx="29333">
                  <c:v>7.1400770875899999</c:v>
                </c:pt>
                <c:pt idx="29334">
                  <c:v>7.7304805161700001</c:v>
                </c:pt>
                <c:pt idx="29335">
                  <c:v>7.4638942668599997</c:v>
                </c:pt>
                <c:pt idx="29336">
                  <c:v>7.7752686669599997</c:v>
                </c:pt>
                <c:pt idx="29337">
                  <c:v>7.5069858010699999</c:v>
                </c:pt>
                <c:pt idx="29338">
                  <c:v>7.5416435369799997</c:v>
                </c:pt>
                <c:pt idx="29339">
                  <c:v>7.4012318814600002</c:v>
                </c:pt>
                <c:pt idx="29340">
                  <c:v>7.2630404907899999</c:v>
                </c:pt>
                <c:pt idx="29341">
                  <c:v>7.3883387833800001</c:v>
                </c:pt>
                <c:pt idx="29342">
                  <c:v>7.4414808522699998</c:v>
                </c:pt>
                <c:pt idx="29343">
                  <c:v>7.2797331442399997</c:v>
                </c:pt>
                <c:pt idx="29344">
                  <c:v>7.2724021313399998</c:v>
                </c:pt>
                <c:pt idx="29345">
                  <c:v>7.9041148788199997</c:v>
                </c:pt>
                <c:pt idx="29346">
                  <c:v>7.2055371705700004</c:v>
                </c:pt>
                <c:pt idx="29347">
                  <c:v>7.5884093547799996</c:v>
                </c:pt>
                <c:pt idx="29348">
                  <c:v>7.7215916698199996</c:v>
                </c:pt>
                <c:pt idx="29349">
                  <c:v>7.15259922091</c:v>
                </c:pt>
                <c:pt idx="29350">
                  <c:v>7.1045594778899996</c:v>
                </c:pt>
                <c:pt idx="29351">
                  <c:v>7.2414834677200002</c:v>
                </c:pt>
                <c:pt idx="29352">
                  <c:v>7.5228191784899998</c:v>
                </c:pt>
                <c:pt idx="29353">
                  <c:v>7.2045726117599997</c:v>
                </c:pt>
                <c:pt idx="29354">
                  <c:v>7.7146545866</c:v>
                </c:pt>
                <c:pt idx="29355">
                  <c:v>7.3957164722000002</c:v>
                </c:pt>
                <c:pt idx="29356">
                  <c:v>7.3216377814599998</c:v>
                </c:pt>
                <c:pt idx="29357">
                  <c:v>7.4670695517899999</c:v>
                </c:pt>
                <c:pt idx="29358">
                  <c:v>7.5020353927699999</c:v>
                </c:pt>
                <c:pt idx="29359">
                  <c:v>7.4464991986099998</c:v>
                </c:pt>
                <c:pt idx="29360">
                  <c:v>7.8358814428399999</c:v>
                </c:pt>
                <c:pt idx="29361">
                  <c:v>7.4932396762</c:v>
                </c:pt>
                <c:pt idx="29362">
                  <c:v>7.55111888252</c:v>
                </c:pt>
                <c:pt idx="29363">
                  <c:v>7.8572184116899999</c:v>
                </c:pt>
                <c:pt idx="29364">
                  <c:v>7.83628604998</c:v>
                </c:pt>
                <c:pt idx="29365">
                  <c:v>7.5648473678199997</c:v>
                </c:pt>
                <c:pt idx="29366">
                  <c:v>7.1172243650700002</c:v>
                </c:pt>
                <c:pt idx="29367">
                  <c:v>7.8957025222599997</c:v>
                </c:pt>
                <c:pt idx="29368">
                  <c:v>7.6295099113399996</c:v>
                </c:pt>
                <c:pt idx="29369">
                  <c:v>7.1535666868399996</c:v>
                </c:pt>
                <c:pt idx="29370">
                  <c:v>7.6612225144000003</c:v>
                </c:pt>
                <c:pt idx="29371">
                  <c:v>7.1801981956600001</c:v>
                </c:pt>
                <c:pt idx="29372">
                  <c:v>7.3071211212699998</c:v>
                </c:pt>
                <c:pt idx="29373">
                  <c:v>7.51796659668</c:v>
                </c:pt>
                <c:pt idx="29374">
                  <c:v>7.2927117969099999</c:v>
                </c:pt>
                <c:pt idx="29375">
                  <c:v>7.5498594567700001</c:v>
                </c:pt>
                <c:pt idx="29376">
                  <c:v>7.7407411529100001</c:v>
                </c:pt>
                <c:pt idx="29377">
                  <c:v>7.5798069632300002</c:v>
                </c:pt>
                <c:pt idx="29378">
                  <c:v>7.5024970319199999</c:v>
                </c:pt>
                <c:pt idx="29379">
                  <c:v>7.48509697203</c:v>
                </c:pt>
                <c:pt idx="29380">
                  <c:v>7.7629873284000004</c:v>
                </c:pt>
                <c:pt idx="29381">
                  <c:v>7.8274744979899999</c:v>
                </c:pt>
                <c:pt idx="29382">
                  <c:v>7.1045594778899996</c:v>
                </c:pt>
                <c:pt idx="29383">
                  <c:v>7.4851789266399997</c:v>
                </c:pt>
                <c:pt idx="29384">
                  <c:v>7.1709579044099998</c:v>
                </c:pt>
                <c:pt idx="29385">
                  <c:v>7.3687964703700004</c:v>
                </c:pt>
                <c:pt idx="29386">
                  <c:v>7.48509697203</c:v>
                </c:pt>
                <c:pt idx="29387">
                  <c:v>7.15052343221</c:v>
                </c:pt>
                <c:pt idx="29388">
                  <c:v>7.6753081628200004</c:v>
                </c:pt>
                <c:pt idx="29389">
                  <c:v>7.6277303963699996</c:v>
                </c:pt>
                <c:pt idx="29390">
                  <c:v>7.7496283750400003</c:v>
                </c:pt>
                <c:pt idx="29391">
                  <c:v>7.3019007474500004</c:v>
                </c:pt>
                <c:pt idx="29392">
                  <c:v>7.1506144584199998</c:v>
                </c:pt>
                <c:pt idx="29393">
                  <c:v>7.4887022735900004</c:v>
                </c:pt>
                <c:pt idx="29394">
                  <c:v>7.2653074429500002</c:v>
                </c:pt>
                <c:pt idx="29395">
                  <c:v>7.2814982508900004</c:v>
                </c:pt>
                <c:pt idx="29396">
                  <c:v>7.2055371705700004</c:v>
                </c:pt>
                <c:pt idx="29397">
                  <c:v>7.6473680679499996</c:v>
                </c:pt>
                <c:pt idx="29398">
                  <c:v>7.4720611321700003</c:v>
                </c:pt>
                <c:pt idx="29399">
                  <c:v>7.2070681965299999</c:v>
                </c:pt>
                <c:pt idx="29400">
                  <c:v>7.5136955100699998</c:v>
                </c:pt>
                <c:pt idx="29401">
                  <c:v>7.5426073689399997</c:v>
                </c:pt>
                <c:pt idx="29402">
                  <c:v>7.5757798113800003</c:v>
                </c:pt>
                <c:pt idx="29403">
                  <c:v>7.43315492313</c:v>
                </c:pt>
                <c:pt idx="29404">
                  <c:v>7.4336442515299996</c:v>
                </c:pt>
                <c:pt idx="29405">
                  <c:v>7.7384263279400001</c:v>
                </c:pt>
                <c:pt idx="29406">
                  <c:v>7.7841200375500001</c:v>
                </c:pt>
                <c:pt idx="29407">
                  <c:v>7.5445045257599999</c:v>
                </c:pt>
                <c:pt idx="29408">
                  <c:v>7.8929647213800003</c:v>
                </c:pt>
                <c:pt idx="29409">
                  <c:v>7.3231228968400002</c:v>
                </c:pt>
                <c:pt idx="29410">
                  <c:v>7.3354047767899999</c:v>
                </c:pt>
                <c:pt idx="29411">
                  <c:v>7.5071793850899997</c:v>
                </c:pt>
                <c:pt idx="29412">
                  <c:v>7.67899490824</c:v>
                </c:pt>
                <c:pt idx="29413">
                  <c:v>7.7913098392900002</c:v>
                </c:pt>
                <c:pt idx="29414">
                  <c:v>7.2360684311699996</c:v>
                </c:pt>
                <c:pt idx="29415">
                  <c:v>7.11002676861</c:v>
                </c:pt>
                <c:pt idx="29416">
                  <c:v>7.1636237093600004</c:v>
                </c:pt>
                <c:pt idx="29417">
                  <c:v>7.5445202876700002</c:v>
                </c:pt>
                <c:pt idx="29418">
                  <c:v>7.5953076297599997</c:v>
                </c:pt>
                <c:pt idx="29419">
                  <c:v>7.3298391537600001</c:v>
                </c:pt>
                <c:pt idx="29420">
                  <c:v>7.8319485646800002</c:v>
                </c:pt>
                <c:pt idx="29421">
                  <c:v>7.5663454728300001</c:v>
                </c:pt>
                <c:pt idx="29422">
                  <c:v>7.71258271567</c:v>
                </c:pt>
                <c:pt idx="29423">
                  <c:v>7.6460258589399999</c:v>
                </c:pt>
                <c:pt idx="29424">
                  <c:v>7.2525184257899999</c:v>
                </c:pt>
                <c:pt idx="29425">
                  <c:v>7.2887289263500001</c:v>
                </c:pt>
                <c:pt idx="29426">
                  <c:v>7.4661956845399997</c:v>
                </c:pt>
                <c:pt idx="29427">
                  <c:v>7.8391749299900004</c:v>
                </c:pt>
                <c:pt idx="29428">
                  <c:v>7.9326188913999998</c:v>
                </c:pt>
                <c:pt idx="29429">
                  <c:v>7.6193589852699999</c:v>
                </c:pt>
                <c:pt idx="29430">
                  <c:v>7.4295384469699997</c:v>
                </c:pt>
                <c:pt idx="29431">
                  <c:v>7.2940089331999998</c:v>
                </c:pt>
                <c:pt idx="29432">
                  <c:v>7.3463313726099999</c:v>
                </c:pt>
                <c:pt idx="29433">
                  <c:v>7.2123852092999998</c:v>
                </c:pt>
                <c:pt idx="29434">
                  <c:v>7.5212116524199999</c:v>
                </c:pt>
                <c:pt idx="29435">
                  <c:v>7.1477181609000002</c:v>
                </c:pt>
                <c:pt idx="29436">
                  <c:v>7.3958785276099999</c:v>
                </c:pt>
                <c:pt idx="29437">
                  <c:v>7.4644602258299999</c:v>
                </c:pt>
                <c:pt idx="29438">
                  <c:v>7.6098061682799996</c:v>
                </c:pt>
                <c:pt idx="29439">
                  <c:v>7.6084249510699999</c:v>
                </c:pt>
                <c:pt idx="29440">
                  <c:v>7.4644602258299999</c:v>
                </c:pt>
                <c:pt idx="29441">
                  <c:v>7.7022424362699997</c:v>
                </c:pt>
                <c:pt idx="29442">
                  <c:v>7.4507992741300004</c:v>
                </c:pt>
                <c:pt idx="29443">
                  <c:v>7.1288651175400002</c:v>
                </c:pt>
                <c:pt idx="29444">
                  <c:v>7.2653074429500002</c:v>
                </c:pt>
                <c:pt idx="29445">
                  <c:v>7.1033667001499996</c:v>
                </c:pt>
                <c:pt idx="29446">
                  <c:v>7.0827746459899998</c:v>
                </c:pt>
                <c:pt idx="29447">
                  <c:v>7.1200306086499996</c:v>
                </c:pt>
                <c:pt idx="29448">
                  <c:v>7.4336442515299996</c:v>
                </c:pt>
                <c:pt idx="29449">
                  <c:v>7.5228191784899998</c:v>
                </c:pt>
                <c:pt idx="29450">
                  <c:v>7.3827776595200003</c:v>
                </c:pt>
                <c:pt idx="29451">
                  <c:v>7.24146692409</c:v>
                </c:pt>
                <c:pt idx="29452">
                  <c:v>7.8643781584600001</c:v>
                </c:pt>
                <c:pt idx="29453">
                  <c:v>7.1344828049000002</c:v>
                </c:pt>
                <c:pt idx="29454">
                  <c:v>7.8029745881099997</c:v>
                </c:pt>
                <c:pt idx="29455">
                  <c:v>7.3141385109700003</c:v>
                </c:pt>
                <c:pt idx="29456">
                  <c:v>7.5069858010699999</c:v>
                </c:pt>
                <c:pt idx="29457">
                  <c:v>7.8112526457999998</c:v>
                </c:pt>
                <c:pt idx="29458">
                  <c:v>7.59418668017</c:v>
                </c:pt>
                <c:pt idx="29459">
                  <c:v>7.1122339700800001</c:v>
                </c:pt>
                <c:pt idx="29460">
                  <c:v>7.1596282061799998</c:v>
                </c:pt>
                <c:pt idx="29461">
                  <c:v>7.1298626622899999</c:v>
                </c:pt>
                <c:pt idx="29462">
                  <c:v>7.5080059856799997</c:v>
                </c:pt>
                <c:pt idx="29463">
                  <c:v>7.6770862150700001</c:v>
                </c:pt>
                <c:pt idx="29464">
                  <c:v>7.1742021731000003</c:v>
                </c:pt>
                <c:pt idx="29465">
                  <c:v>7.1603531389199997</c:v>
                </c:pt>
                <c:pt idx="29466">
                  <c:v>7.5453812234299997</c:v>
                </c:pt>
                <c:pt idx="29467">
                  <c:v>7.2594870945599999</c:v>
                </c:pt>
                <c:pt idx="29468">
                  <c:v>7.5162997922199999</c:v>
                </c:pt>
                <c:pt idx="29469">
                  <c:v>7.2653074429500002</c:v>
                </c:pt>
                <c:pt idx="29470">
                  <c:v>7.8676666666799999</c:v>
                </c:pt>
                <c:pt idx="29471">
                  <c:v>7.1060670432100004</c:v>
                </c:pt>
                <c:pt idx="29472">
                  <c:v>7.3071211212699998</c:v>
                </c:pt>
                <c:pt idx="29473">
                  <c:v>7.2610951107100004</c:v>
                </c:pt>
                <c:pt idx="29474">
                  <c:v>7.1755421003300004</c:v>
                </c:pt>
                <c:pt idx="29475">
                  <c:v>7.9141392572999996</c:v>
                </c:pt>
                <c:pt idx="29476">
                  <c:v>7.4499973711700003</c:v>
                </c:pt>
                <c:pt idx="29477">
                  <c:v>7.1490196613499997</c:v>
                </c:pt>
                <c:pt idx="29478">
                  <c:v>7.0857304227900002</c:v>
                </c:pt>
                <c:pt idx="29479">
                  <c:v>7.74739923948</c:v>
                </c:pt>
                <c:pt idx="29480">
                  <c:v>7.0998322181200004</c:v>
                </c:pt>
                <c:pt idx="29481">
                  <c:v>7.2646142793299999</c:v>
                </c:pt>
                <c:pt idx="29482">
                  <c:v>7.3454314296599996</c:v>
                </c:pt>
                <c:pt idx="29483">
                  <c:v>7.5824893894400001</c:v>
                </c:pt>
                <c:pt idx="29484">
                  <c:v>7.3095655356</c:v>
                </c:pt>
                <c:pt idx="29485">
                  <c:v>7.8664075000400002</c:v>
                </c:pt>
                <c:pt idx="29486">
                  <c:v>7.11002676861</c:v>
                </c:pt>
                <c:pt idx="29487">
                  <c:v>7.3128119599400003</c:v>
                </c:pt>
                <c:pt idx="29488">
                  <c:v>7.8957025222599997</c:v>
                </c:pt>
                <c:pt idx="29489">
                  <c:v>7.3253192383899997</c:v>
                </c:pt>
                <c:pt idx="29490">
                  <c:v>7.6612225144000003</c:v>
                </c:pt>
                <c:pt idx="29491">
                  <c:v>7.8748880294500001</c:v>
                </c:pt>
                <c:pt idx="29492">
                  <c:v>7.5645803431500003</c:v>
                </c:pt>
                <c:pt idx="29493">
                  <c:v>7.2842178740000003</c:v>
                </c:pt>
                <c:pt idx="29494">
                  <c:v>7.6462470360200001</c:v>
                </c:pt>
                <c:pt idx="29495">
                  <c:v>7.5882365379200003</c:v>
                </c:pt>
                <c:pt idx="29496">
                  <c:v>7.6747570206300004</c:v>
                </c:pt>
                <c:pt idx="29497">
                  <c:v>7.1348519221800002</c:v>
                </c:pt>
                <c:pt idx="29498">
                  <c:v>7.65320861975</c:v>
                </c:pt>
                <c:pt idx="29499">
                  <c:v>7.5645803431500003</c:v>
                </c:pt>
                <c:pt idx="29500">
                  <c:v>7.7822655635000002</c:v>
                </c:pt>
                <c:pt idx="29501">
                  <c:v>7.4740020455299998</c:v>
                </c:pt>
                <c:pt idx="29502">
                  <c:v>7.6243810105199996</c:v>
                </c:pt>
                <c:pt idx="29503">
                  <c:v>7.7935961623100001</c:v>
                </c:pt>
                <c:pt idx="29504">
                  <c:v>7.6659158142599999</c:v>
                </c:pt>
                <c:pt idx="29505">
                  <c:v>7.6952563949800004</c:v>
                </c:pt>
                <c:pt idx="29506">
                  <c:v>7.3471933224999999</c:v>
                </c:pt>
                <c:pt idx="29507">
                  <c:v>7.5215143190699996</c:v>
                </c:pt>
                <c:pt idx="29508">
                  <c:v>7.9141392572999996</c:v>
                </c:pt>
                <c:pt idx="29509">
                  <c:v>7.3810889613699997</c:v>
                </c:pt>
                <c:pt idx="29510">
                  <c:v>7.5024970319199999</c:v>
                </c:pt>
                <c:pt idx="29511">
                  <c:v>7.8442606352900004</c:v>
                </c:pt>
                <c:pt idx="29512">
                  <c:v>7.1801981956600001</c:v>
                </c:pt>
                <c:pt idx="29513">
                  <c:v>7.5080059856799997</c:v>
                </c:pt>
                <c:pt idx="29514">
                  <c:v>7.3625497601100003</c:v>
                </c:pt>
                <c:pt idx="29515">
                  <c:v>7.66935165762</c:v>
                </c:pt>
                <c:pt idx="29516">
                  <c:v>7.7311768717199998</c:v>
                </c:pt>
                <c:pt idx="29517">
                  <c:v>7.3625497601100003</c:v>
                </c:pt>
                <c:pt idx="29518">
                  <c:v>7.5984747695800001</c:v>
                </c:pt>
                <c:pt idx="29519">
                  <c:v>7.3905170841799999</c:v>
                </c:pt>
                <c:pt idx="29520">
                  <c:v>7.3759853375400004</c:v>
                </c:pt>
                <c:pt idx="29521">
                  <c:v>7.52170472242</c:v>
                </c:pt>
                <c:pt idx="29522">
                  <c:v>7.3677510098300001</c:v>
                </c:pt>
                <c:pt idx="29523">
                  <c:v>7.7580014729800002</c:v>
                </c:pt>
                <c:pt idx="29524">
                  <c:v>7.4507992741300004</c:v>
                </c:pt>
                <c:pt idx="29525">
                  <c:v>7.8615060873999996</c:v>
                </c:pt>
                <c:pt idx="29526">
                  <c:v>7.58268939446</c:v>
                </c:pt>
                <c:pt idx="29527">
                  <c:v>7.7690376616199996</c:v>
                </c:pt>
                <c:pt idx="29528">
                  <c:v>7.9098471663399996</c:v>
                </c:pt>
                <c:pt idx="29529">
                  <c:v>7.1603531389199997</c:v>
                </c:pt>
                <c:pt idx="29530">
                  <c:v>7.1068387375800004</c:v>
                </c:pt>
                <c:pt idx="29531">
                  <c:v>7.5335358338200002</c:v>
                </c:pt>
                <c:pt idx="29532">
                  <c:v>7.7335758857599997</c:v>
                </c:pt>
                <c:pt idx="29533">
                  <c:v>7.3657673504899996</c:v>
                </c:pt>
                <c:pt idx="29534">
                  <c:v>7.2842178740000003</c:v>
                </c:pt>
                <c:pt idx="29535">
                  <c:v>7.2402143994100001</c:v>
                </c:pt>
                <c:pt idx="29536">
                  <c:v>7.4775338032000001</c:v>
                </c:pt>
                <c:pt idx="29537">
                  <c:v>7.9333793008600004</c:v>
                </c:pt>
                <c:pt idx="29538">
                  <c:v>7.24187141087</c:v>
                </c:pt>
                <c:pt idx="29539">
                  <c:v>7.8145657604499998</c:v>
                </c:pt>
                <c:pt idx="29540">
                  <c:v>7.2610951107100004</c:v>
                </c:pt>
                <c:pt idx="29541">
                  <c:v>7.3827776595200003</c:v>
                </c:pt>
                <c:pt idx="29542">
                  <c:v>7.19478155963</c:v>
                </c:pt>
                <c:pt idx="29543">
                  <c:v>7.4599506026900002</c:v>
                </c:pt>
                <c:pt idx="29544">
                  <c:v>7.4246265822800002</c:v>
                </c:pt>
                <c:pt idx="29545">
                  <c:v>7.4851789266399997</c:v>
                </c:pt>
                <c:pt idx="29546">
                  <c:v>7.8400579177700003</c:v>
                </c:pt>
                <c:pt idx="29547">
                  <c:v>7.1277417883399998</c:v>
                </c:pt>
                <c:pt idx="29548">
                  <c:v>7.2070681965299999</c:v>
                </c:pt>
                <c:pt idx="29549">
                  <c:v>7.6006789754800002</c:v>
                </c:pt>
                <c:pt idx="29550">
                  <c:v>7.8673449823099997</c:v>
                </c:pt>
                <c:pt idx="29551">
                  <c:v>7.33513104743</c:v>
                </c:pt>
                <c:pt idx="29552">
                  <c:v>7.48744301293</c:v>
                </c:pt>
                <c:pt idx="29553">
                  <c:v>7.24605893841</c:v>
                </c:pt>
                <c:pt idx="29554">
                  <c:v>7.8572184116899999</c:v>
                </c:pt>
                <c:pt idx="29555">
                  <c:v>7.5551243833199999</c:v>
                </c:pt>
                <c:pt idx="29556">
                  <c:v>7.7068577594800001</c:v>
                </c:pt>
                <c:pt idx="29557">
                  <c:v>7.0932575029200002</c:v>
                </c:pt>
                <c:pt idx="29558">
                  <c:v>7.6785152428299996</c:v>
                </c:pt>
                <c:pt idx="29559">
                  <c:v>7.6272193788199996</c:v>
                </c:pt>
                <c:pt idx="29560">
                  <c:v>7.5416435369799997</c:v>
                </c:pt>
                <c:pt idx="29561">
                  <c:v>7.23937327305</c:v>
                </c:pt>
                <c:pt idx="29562">
                  <c:v>7.8450106139000004</c:v>
                </c:pt>
                <c:pt idx="29563">
                  <c:v>7.3039924834600001</c:v>
                </c:pt>
                <c:pt idx="29564">
                  <c:v>7.9393001355599999</c:v>
                </c:pt>
                <c:pt idx="29565">
                  <c:v>7.3075008860799997</c:v>
                </c:pt>
                <c:pt idx="29566">
                  <c:v>7.7642863954200001</c:v>
                </c:pt>
                <c:pt idx="29567">
                  <c:v>7.92960868755</c:v>
                </c:pt>
                <c:pt idx="29568">
                  <c:v>7.4210755617700004</c:v>
                </c:pt>
                <c:pt idx="29569">
                  <c:v>7.4514074771900001</c:v>
                </c:pt>
                <c:pt idx="29570">
                  <c:v>7.4353991419599996</c:v>
                </c:pt>
                <c:pt idx="29571">
                  <c:v>7.5498594567700001</c:v>
                </c:pt>
                <c:pt idx="29572">
                  <c:v>7.8693396899700003</c:v>
                </c:pt>
                <c:pt idx="29573">
                  <c:v>7.1929704330600002</c:v>
                </c:pt>
                <c:pt idx="29574">
                  <c:v>7.2857962158299996</c:v>
                </c:pt>
                <c:pt idx="29575">
                  <c:v>7.3039924834600001</c:v>
                </c:pt>
                <c:pt idx="29576">
                  <c:v>7.2793239239999998</c:v>
                </c:pt>
                <c:pt idx="29577">
                  <c:v>7.8238302339699999</c:v>
                </c:pt>
                <c:pt idx="29578">
                  <c:v>7.7760661207800004</c:v>
                </c:pt>
                <c:pt idx="29579">
                  <c:v>7.49328085426</c:v>
                </c:pt>
                <c:pt idx="29580">
                  <c:v>7.8664100481199997</c:v>
                </c:pt>
                <c:pt idx="29581">
                  <c:v>7.3906064914399998</c:v>
                </c:pt>
                <c:pt idx="29582">
                  <c:v>7.4456259682299999</c:v>
                </c:pt>
                <c:pt idx="29583">
                  <c:v>7.3989828109899998</c:v>
                </c:pt>
                <c:pt idx="29584">
                  <c:v>7.4364597505100001</c:v>
                </c:pt>
                <c:pt idx="29585">
                  <c:v>7.9067376467399999</c:v>
                </c:pt>
                <c:pt idx="29586">
                  <c:v>7.2525184257899999</c:v>
                </c:pt>
                <c:pt idx="29587">
                  <c:v>7.6944281566999999</c:v>
                </c:pt>
                <c:pt idx="29588">
                  <c:v>7.6571135200900002</c:v>
                </c:pt>
                <c:pt idx="29589">
                  <c:v>7.3075008860799997</c:v>
                </c:pt>
                <c:pt idx="29590">
                  <c:v>7.0932575029200002</c:v>
                </c:pt>
                <c:pt idx="29591">
                  <c:v>7.1008626481399997</c:v>
                </c:pt>
                <c:pt idx="29592">
                  <c:v>7.2933690480399997</c:v>
                </c:pt>
                <c:pt idx="29593">
                  <c:v>7.6142860085599997</c:v>
                </c:pt>
                <c:pt idx="29594">
                  <c:v>7.1588901050400002</c:v>
                </c:pt>
                <c:pt idx="29595">
                  <c:v>7.24478446009</c:v>
                </c:pt>
                <c:pt idx="29596">
                  <c:v>7.5358026333200003</c:v>
                </c:pt>
                <c:pt idx="29597">
                  <c:v>7.19275644885</c:v>
                </c:pt>
                <c:pt idx="29598">
                  <c:v>7.5287287861800003</c:v>
                </c:pt>
                <c:pt idx="29599">
                  <c:v>7.4510856809900003</c:v>
                </c:pt>
                <c:pt idx="29600">
                  <c:v>7.3716646214199999</c:v>
                </c:pt>
                <c:pt idx="29601">
                  <c:v>7.3690611725900004</c:v>
                </c:pt>
                <c:pt idx="29602">
                  <c:v>7.1288833547100001</c:v>
                </c:pt>
                <c:pt idx="29603">
                  <c:v>7.2515692550899997</c:v>
                </c:pt>
                <c:pt idx="29604">
                  <c:v>7.3061142860199997</c:v>
                </c:pt>
                <c:pt idx="29605">
                  <c:v>7.2435804827499997</c:v>
                </c:pt>
                <c:pt idx="29606">
                  <c:v>7.5030625410700003</c:v>
                </c:pt>
                <c:pt idx="29607">
                  <c:v>7.4750187460799999</c:v>
                </c:pt>
                <c:pt idx="29608">
                  <c:v>7.2402143994100001</c:v>
                </c:pt>
                <c:pt idx="29609">
                  <c:v>7.2102290387099996</c:v>
                </c:pt>
                <c:pt idx="29610">
                  <c:v>7.2861451072700003</c:v>
                </c:pt>
                <c:pt idx="29611">
                  <c:v>7.8471736277400002</c:v>
                </c:pt>
                <c:pt idx="29612">
                  <c:v>7.4007124994</c:v>
                </c:pt>
                <c:pt idx="29613">
                  <c:v>7.9326188913999998</c:v>
                </c:pt>
                <c:pt idx="29614">
                  <c:v>7.37590559672</c:v>
                </c:pt>
                <c:pt idx="29615">
                  <c:v>7.2497746897099997</c:v>
                </c:pt>
                <c:pt idx="29616">
                  <c:v>7.1279234733200001</c:v>
                </c:pt>
                <c:pt idx="29617">
                  <c:v>7.6006789754800002</c:v>
                </c:pt>
                <c:pt idx="29618">
                  <c:v>7.5882365379200003</c:v>
                </c:pt>
                <c:pt idx="29619">
                  <c:v>7.1148747833900003</c:v>
                </c:pt>
                <c:pt idx="29620">
                  <c:v>7.4364597505100001</c:v>
                </c:pt>
                <c:pt idx="29621">
                  <c:v>7.4523873653399999</c:v>
                </c:pt>
                <c:pt idx="29622">
                  <c:v>7.6135077284100001</c:v>
                </c:pt>
                <c:pt idx="29623">
                  <c:v>7.0923935344100002</c:v>
                </c:pt>
                <c:pt idx="29624">
                  <c:v>7.1746641274499998</c:v>
                </c:pt>
                <c:pt idx="29625">
                  <c:v>7.1033667001499996</c:v>
                </c:pt>
                <c:pt idx="29626">
                  <c:v>7.1506144584199998</c:v>
                </c:pt>
                <c:pt idx="29627">
                  <c:v>7.5501133072700002</c:v>
                </c:pt>
                <c:pt idx="29628">
                  <c:v>7.68724585979</c:v>
                </c:pt>
                <c:pt idx="29629">
                  <c:v>7.3939289169100002</c:v>
                </c:pt>
                <c:pt idx="29630">
                  <c:v>7.1206700922700001</c:v>
                </c:pt>
                <c:pt idx="29631">
                  <c:v>7.6497030547599998</c:v>
                </c:pt>
                <c:pt idx="29632">
                  <c:v>7.2793239239999998</c:v>
                </c:pt>
                <c:pt idx="29633">
                  <c:v>7.5030625410700003</c:v>
                </c:pt>
                <c:pt idx="29634">
                  <c:v>7.1763621758999996</c:v>
                </c:pt>
                <c:pt idx="29635">
                  <c:v>7.1119375973699999</c:v>
                </c:pt>
                <c:pt idx="29636">
                  <c:v>7.0924622465500002</c:v>
                </c:pt>
                <c:pt idx="29637">
                  <c:v>7.6875083707399998</c:v>
                </c:pt>
                <c:pt idx="29638">
                  <c:v>7.4499973711700003</c:v>
                </c:pt>
                <c:pt idx="29639">
                  <c:v>7.8710973741299997</c:v>
                </c:pt>
                <c:pt idx="29640">
                  <c:v>7.5674358546600002</c:v>
                </c:pt>
                <c:pt idx="29641">
                  <c:v>7.5239771794900001</c:v>
                </c:pt>
                <c:pt idx="29642">
                  <c:v>7.9279223617300003</c:v>
                </c:pt>
                <c:pt idx="29643">
                  <c:v>7.6333738349300004</c:v>
                </c:pt>
                <c:pt idx="29644">
                  <c:v>7.1813323795099997</c:v>
                </c:pt>
                <c:pt idx="29645">
                  <c:v>7.6100830114800004</c:v>
                </c:pt>
                <c:pt idx="29646">
                  <c:v>7.8599464425900001</c:v>
                </c:pt>
                <c:pt idx="29647">
                  <c:v>7.8391749299900004</c:v>
                </c:pt>
                <c:pt idx="29648">
                  <c:v>7.1785968658000003</c:v>
                </c:pt>
                <c:pt idx="29649">
                  <c:v>7.2802864170500001</c:v>
                </c:pt>
                <c:pt idx="29650">
                  <c:v>7.1843663600000003</c:v>
                </c:pt>
                <c:pt idx="29651">
                  <c:v>7.3980666560100001</c:v>
                </c:pt>
                <c:pt idx="29652">
                  <c:v>7.5884093547799996</c:v>
                </c:pt>
                <c:pt idx="29653">
                  <c:v>7.1588901050400002</c:v>
                </c:pt>
                <c:pt idx="29654">
                  <c:v>7.53492543601</c:v>
                </c:pt>
                <c:pt idx="29655">
                  <c:v>7.3426170193600004</c:v>
                </c:pt>
                <c:pt idx="29656">
                  <c:v>7.5024970319199999</c:v>
                </c:pt>
                <c:pt idx="29657">
                  <c:v>7.5287287861800003</c:v>
                </c:pt>
                <c:pt idx="29658">
                  <c:v>7.6098061682799996</c:v>
                </c:pt>
                <c:pt idx="29659">
                  <c:v>7.1713015229100003</c:v>
                </c:pt>
                <c:pt idx="29660">
                  <c:v>7.6521319959999996</c:v>
                </c:pt>
                <c:pt idx="29661">
                  <c:v>7.5901165136099999</c:v>
                </c:pt>
                <c:pt idx="29662">
                  <c:v>7.43315492313</c:v>
                </c:pt>
                <c:pt idx="29663">
                  <c:v>7.1555186531399997</c:v>
                </c:pt>
                <c:pt idx="29664">
                  <c:v>7.7903189561200001</c:v>
                </c:pt>
                <c:pt idx="29665">
                  <c:v>7.5060107695399996</c:v>
                </c:pt>
                <c:pt idx="29666">
                  <c:v>7.9047504968100002</c:v>
                </c:pt>
                <c:pt idx="29667">
                  <c:v>7.6819819291</c:v>
                </c:pt>
                <c:pt idx="29668">
                  <c:v>7.1709579044099998</c:v>
                </c:pt>
                <c:pt idx="29669">
                  <c:v>7.3426789190299999</c:v>
                </c:pt>
                <c:pt idx="29670">
                  <c:v>7.2497746897099997</c:v>
                </c:pt>
                <c:pt idx="29671">
                  <c:v>7.7869654269600002</c:v>
                </c:pt>
                <c:pt idx="29672">
                  <c:v>7.1279234733200001</c:v>
                </c:pt>
                <c:pt idx="29673">
                  <c:v>7.1115859199499996</c:v>
                </c:pt>
                <c:pt idx="29674">
                  <c:v>7.2829067064400004</c:v>
                </c:pt>
                <c:pt idx="29675">
                  <c:v>7.8417651375500004</c:v>
                </c:pt>
                <c:pt idx="29676">
                  <c:v>7.6002967593299999</c:v>
                </c:pt>
                <c:pt idx="29677">
                  <c:v>7.1770404610899998</c:v>
                </c:pt>
                <c:pt idx="29678">
                  <c:v>7.6006789754800002</c:v>
                </c:pt>
                <c:pt idx="29679">
                  <c:v>7.7822655635000002</c:v>
                </c:pt>
                <c:pt idx="29680">
                  <c:v>7.1998345089400004</c:v>
                </c:pt>
                <c:pt idx="29681">
                  <c:v>7.6756231479099997</c:v>
                </c:pt>
                <c:pt idx="29682">
                  <c:v>7.5984747695800001</c:v>
                </c:pt>
                <c:pt idx="29683">
                  <c:v>7.42318350593</c:v>
                </c:pt>
                <c:pt idx="29684">
                  <c:v>7.4767323186599999</c:v>
                </c:pt>
                <c:pt idx="29685">
                  <c:v>7.3231228968400002</c:v>
                </c:pt>
                <c:pt idx="29686">
                  <c:v>7.1555186531399997</c:v>
                </c:pt>
                <c:pt idx="29687">
                  <c:v>7.8426348039100002</c:v>
                </c:pt>
                <c:pt idx="29688">
                  <c:v>7.6875083707399998</c:v>
                </c:pt>
                <c:pt idx="29689">
                  <c:v>7.8850707083799998</c:v>
                </c:pt>
                <c:pt idx="29690">
                  <c:v>7.4992850446599997</c:v>
                </c:pt>
                <c:pt idx="29691">
                  <c:v>7.0876449023200001</c:v>
                </c:pt>
                <c:pt idx="29692">
                  <c:v>7.4559155835800004</c:v>
                </c:pt>
                <c:pt idx="29693">
                  <c:v>7.8599464425900001</c:v>
                </c:pt>
                <c:pt idx="29694">
                  <c:v>7.5869149181299997</c:v>
                </c:pt>
                <c:pt idx="29695">
                  <c:v>7.5252250931500004</c:v>
                </c:pt>
                <c:pt idx="29696">
                  <c:v>7.9067376467399999</c:v>
                </c:pt>
                <c:pt idx="29697">
                  <c:v>7.1473293946299998</c:v>
                </c:pt>
                <c:pt idx="29698">
                  <c:v>7.8891484157100003</c:v>
                </c:pt>
                <c:pt idx="29699">
                  <c:v>7.4330382660299996</c:v>
                </c:pt>
                <c:pt idx="29700">
                  <c:v>7.6612225144000003</c:v>
                </c:pt>
                <c:pt idx="29701">
                  <c:v>7.5540547659400001</c:v>
                </c:pt>
                <c:pt idx="29702">
                  <c:v>7.1394869184900003</c:v>
                </c:pt>
                <c:pt idx="29703">
                  <c:v>7.41154554451</c:v>
                </c:pt>
                <c:pt idx="29704">
                  <c:v>7.7145367220100001</c:v>
                </c:pt>
                <c:pt idx="29705">
                  <c:v>7.7263731240700002</c:v>
                </c:pt>
                <c:pt idx="29706">
                  <c:v>7.4106486014300001</c:v>
                </c:pt>
                <c:pt idx="29707">
                  <c:v>7.2857962158299996</c:v>
                </c:pt>
                <c:pt idx="29708">
                  <c:v>7.56894274298</c:v>
                </c:pt>
                <c:pt idx="29709">
                  <c:v>7.1754472064700003</c:v>
                </c:pt>
                <c:pt idx="29710">
                  <c:v>7.1734038404599998</c:v>
                </c:pt>
                <c:pt idx="29711">
                  <c:v>7.3989828109899998</c:v>
                </c:pt>
                <c:pt idx="29712">
                  <c:v>7.1414607125599998</c:v>
                </c:pt>
                <c:pt idx="29713">
                  <c:v>7.1338866630000002</c:v>
                </c:pt>
                <c:pt idx="29714">
                  <c:v>7.5426073689399997</c:v>
                </c:pt>
                <c:pt idx="29715">
                  <c:v>7.21921324827</c:v>
                </c:pt>
                <c:pt idx="29716">
                  <c:v>7.7974351238599997</c:v>
                </c:pt>
                <c:pt idx="29717">
                  <c:v>7.8358031104999997</c:v>
                </c:pt>
                <c:pt idx="29718">
                  <c:v>7.3253192383899997</c:v>
                </c:pt>
                <c:pt idx="29719">
                  <c:v>7.7072732105900004</c:v>
                </c:pt>
                <c:pt idx="29720">
                  <c:v>7.5212116524199999</c:v>
                </c:pt>
                <c:pt idx="29721">
                  <c:v>7.5228191784899998</c:v>
                </c:pt>
                <c:pt idx="29722">
                  <c:v>7.2927117969099999</c:v>
                </c:pt>
                <c:pt idx="29723">
                  <c:v>7.9044274911599999</c:v>
                </c:pt>
                <c:pt idx="29724">
                  <c:v>7.7773190096300002</c:v>
                </c:pt>
                <c:pt idx="29725">
                  <c:v>7.7395678010699998</c:v>
                </c:pt>
                <c:pt idx="29726">
                  <c:v>7.4250792348900001</c:v>
                </c:pt>
                <c:pt idx="29727">
                  <c:v>7.3860337873499997</c:v>
                </c:pt>
                <c:pt idx="29728">
                  <c:v>7.8530651897499997</c:v>
                </c:pt>
                <c:pt idx="29729">
                  <c:v>7.3989828109899998</c:v>
                </c:pt>
                <c:pt idx="29730">
                  <c:v>7.7040409202999998</c:v>
                </c:pt>
                <c:pt idx="29731">
                  <c:v>7.5748096328000001</c:v>
                </c:pt>
                <c:pt idx="29732">
                  <c:v>7.3599443190200002</c:v>
                </c:pt>
                <c:pt idx="29733">
                  <c:v>7.4559155835800004</c:v>
                </c:pt>
                <c:pt idx="29734">
                  <c:v>7.1922723872100001</c:v>
                </c:pt>
                <c:pt idx="29735">
                  <c:v>7.2630404907899999</c:v>
                </c:pt>
                <c:pt idx="29736">
                  <c:v>7.1983159134500001</c:v>
                </c:pt>
                <c:pt idx="29737">
                  <c:v>7.7822655635000002</c:v>
                </c:pt>
                <c:pt idx="29738">
                  <c:v>7.7673709998999998</c:v>
                </c:pt>
                <c:pt idx="29739">
                  <c:v>7.6240292034800001</c:v>
                </c:pt>
                <c:pt idx="29740">
                  <c:v>7.2646142793299999</c:v>
                </c:pt>
                <c:pt idx="29741">
                  <c:v>7.6084249510699999</c:v>
                </c:pt>
                <c:pt idx="29742">
                  <c:v>7.3941824805499996</c:v>
                </c:pt>
                <c:pt idx="29743">
                  <c:v>7.7082483805299997</c:v>
                </c:pt>
                <c:pt idx="29744">
                  <c:v>7.5686267239999996</c:v>
                </c:pt>
                <c:pt idx="29745">
                  <c:v>7.2368172348000002</c:v>
                </c:pt>
                <c:pt idx="29746">
                  <c:v>7.2701629601700004</c:v>
                </c:pt>
                <c:pt idx="29747">
                  <c:v>7.3476312873299996</c:v>
                </c:pt>
                <c:pt idx="29748">
                  <c:v>7.5071793850899997</c:v>
                </c:pt>
                <c:pt idx="29749">
                  <c:v>7.1746641274499998</c:v>
                </c:pt>
                <c:pt idx="29750">
                  <c:v>7.6240292034800001</c:v>
                </c:pt>
                <c:pt idx="29751">
                  <c:v>7.5686267239999996</c:v>
                </c:pt>
                <c:pt idx="29752">
                  <c:v>7.0876449023200001</c:v>
                </c:pt>
                <c:pt idx="29753">
                  <c:v>7.8471736277400002</c:v>
                </c:pt>
                <c:pt idx="29754">
                  <c:v>7.6173105933</c:v>
                </c:pt>
                <c:pt idx="29755">
                  <c:v>7.5710917802499997</c:v>
                </c:pt>
                <c:pt idx="29756">
                  <c:v>7.33513104743</c:v>
                </c:pt>
                <c:pt idx="29757">
                  <c:v>7.59418668017</c:v>
                </c:pt>
                <c:pt idx="29758">
                  <c:v>7.6873780203899997</c:v>
                </c:pt>
                <c:pt idx="29759">
                  <c:v>7.5701753467300001</c:v>
                </c:pt>
                <c:pt idx="29760">
                  <c:v>7.1762782914800001</c:v>
                </c:pt>
                <c:pt idx="29761">
                  <c:v>7.5540547659400001</c:v>
                </c:pt>
                <c:pt idx="29762">
                  <c:v>7.7503599300700001</c:v>
                </c:pt>
                <c:pt idx="29763">
                  <c:v>7.8893601034399996</c:v>
                </c:pt>
                <c:pt idx="29764">
                  <c:v>7.59418668017</c:v>
                </c:pt>
                <c:pt idx="29765">
                  <c:v>7.2940089331999998</c:v>
                </c:pt>
                <c:pt idx="29766">
                  <c:v>7.1929704330600002</c:v>
                </c:pt>
                <c:pt idx="29767">
                  <c:v>7.7575268322099999</c:v>
                </c:pt>
                <c:pt idx="29768">
                  <c:v>7.1068387375800004</c:v>
                </c:pt>
                <c:pt idx="29769">
                  <c:v>7.8473565553100002</c:v>
                </c:pt>
                <c:pt idx="29770">
                  <c:v>7.2701629601700004</c:v>
                </c:pt>
                <c:pt idx="29771">
                  <c:v>7.3716646214199999</c:v>
                </c:pt>
                <c:pt idx="29772">
                  <c:v>7.4559155835800004</c:v>
                </c:pt>
                <c:pt idx="29773">
                  <c:v>7.5913348384699999</c:v>
                </c:pt>
                <c:pt idx="29774">
                  <c:v>7.59418668017</c:v>
                </c:pt>
                <c:pt idx="29775">
                  <c:v>7.8664100481199997</c:v>
                </c:pt>
                <c:pt idx="29776">
                  <c:v>7.5589588394199998</c:v>
                </c:pt>
                <c:pt idx="29777">
                  <c:v>7.4521672696400003</c:v>
                </c:pt>
                <c:pt idx="29778">
                  <c:v>7.7832481500300004</c:v>
                </c:pt>
                <c:pt idx="29779">
                  <c:v>7.7935723321400001</c:v>
                </c:pt>
                <c:pt idx="29780">
                  <c:v>7.1329562903200001</c:v>
                </c:pt>
                <c:pt idx="29781">
                  <c:v>7.5498594567700001</c:v>
                </c:pt>
                <c:pt idx="29782">
                  <c:v>7.7335758857599997</c:v>
                </c:pt>
                <c:pt idx="29783">
                  <c:v>7.8432811819500001</c:v>
                </c:pt>
                <c:pt idx="29784">
                  <c:v>7.6894574478199997</c:v>
                </c:pt>
                <c:pt idx="29785">
                  <c:v>7.6295099113399996</c:v>
                </c:pt>
                <c:pt idx="29786">
                  <c:v>7.5426073689399997</c:v>
                </c:pt>
                <c:pt idx="29787">
                  <c:v>7.1068122147499997</c:v>
                </c:pt>
                <c:pt idx="29788">
                  <c:v>7.4559155835800004</c:v>
                </c:pt>
                <c:pt idx="29789">
                  <c:v>7.6756231479099997</c:v>
                </c:pt>
                <c:pt idx="29790">
                  <c:v>7.6768118090500002</c:v>
                </c:pt>
                <c:pt idx="29791">
                  <c:v>7.1998345089400004</c:v>
                </c:pt>
                <c:pt idx="29792">
                  <c:v>7.5384143748200003</c:v>
                </c:pt>
                <c:pt idx="29793">
                  <c:v>7.7022424362699997</c:v>
                </c:pt>
                <c:pt idx="29794">
                  <c:v>7.48509697203</c:v>
                </c:pt>
                <c:pt idx="29795">
                  <c:v>7.48852755337</c:v>
                </c:pt>
                <c:pt idx="29796">
                  <c:v>7.5136955100699998</c:v>
                </c:pt>
                <c:pt idx="29797">
                  <c:v>7.7822655635000002</c:v>
                </c:pt>
                <c:pt idx="29798">
                  <c:v>7.11213055266</c:v>
                </c:pt>
                <c:pt idx="29799">
                  <c:v>7.7822655635000002</c:v>
                </c:pt>
                <c:pt idx="29800">
                  <c:v>7.1709579044099998</c:v>
                </c:pt>
                <c:pt idx="29801">
                  <c:v>7.8643781584600001</c:v>
                </c:pt>
                <c:pt idx="29802">
                  <c:v>7.2481513289799997</c:v>
                </c:pt>
                <c:pt idx="29803">
                  <c:v>7.5015413596</c:v>
                </c:pt>
                <c:pt idx="29804">
                  <c:v>7.11188150079</c:v>
                </c:pt>
                <c:pt idx="29805">
                  <c:v>7.3120625834100004</c:v>
                </c:pt>
                <c:pt idx="29806">
                  <c:v>7.55111888252</c:v>
                </c:pt>
                <c:pt idx="29807">
                  <c:v>7.5312664117699999</c:v>
                </c:pt>
                <c:pt idx="29808">
                  <c:v>7.7935723321400001</c:v>
                </c:pt>
                <c:pt idx="29809">
                  <c:v>7.3354047767899999</c:v>
                </c:pt>
                <c:pt idx="29810">
                  <c:v>7.5252250931500004</c:v>
                </c:pt>
                <c:pt idx="29811">
                  <c:v>7.1346743117899996</c:v>
                </c:pt>
                <c:pt idx="29812">
                  <c:v>7.5637926591999998</c:v>
                </c:pt>
                <c:pt idx="29813">
                  <c:v>7.7335758857599997</c:v>
                </c:pt>
                <c:pt idx="29814">
                  <c:v>7.1843663600000003</c:v>
                </c:pt>
                <c:pt idx="29815">
                  <c:v>7.4842772842800001</c:v>
                </c:pt>
                <c:pt idx="29816">
                  <c:v>7.3094672894699997</c:v>
                </c:pt>
                <c:pt idx="29817">
                  <c:v>7.1414607125599998</c:v>
                </c:pt>
                <c:pt idx="29818">
                  <c:v>7.4228111418399996</c:v>
                </c:pt>
                <c:pt idx="29819">
                  <c:v>7.1052690030200001</c:v>
                </c:pt>
                <c:pt idx="29820">
                  <c:v>7.6506808445100001</c:v>
                </c:pt>
                <c:pt idx="29821">
                  <c:v>7.6295099113399996</c:v>
                </c:pt>
                <c:pt idx="29822">
                  <c:v>7.2684509887899997</c:v>
                </c:pt>
                <c:pt idx="29823">
                  <c:v>7.5869149181299997</c:v>
                </c:pt>
                <c:pt idx="29824">
                  <c:v>7.7858672245599996</c:v>
                </c:pt>
                <c:pt idx="29825">
                  <c:v>7.4210755617700004</c:v>
                </c:pt>
                <c:pt idx="29826">
                  <c:v>7.3931772228800003</c:v>
                </c:pt>
                <c:pt idx="29827">
                  <c:v>7.6460686203200003</c:v>
                </c:pt>
                <c:pt idx="29828">
                  <c:v>7.6224570055600003</c:v>
                </c:pt>
                <c:pt idx="29829">
                  <c:v>7.4605014845299999</c:v>
                </c:pt>
                <c:pt idx="29830">
                  <c:v>7.6212034800100001</c:v>
                </c:pt>
                <c:pt idx="29831">
                  <c:v>7.1813323795099997</c:v>
                </c:pt>
                <c:pt idx="29832">
                  <c:v>7.4461454121199999</c:v>
                </c:pt>
                <c:pt idx="29833">
                  <c:v>7.6264463077900002</c:v>
                </c:pt>
                <c:pt idx="29834">
                  <c:v>7.24146692409</c:v>
                </c:pt>
                <c:pt idx="29835">
                  <c:v>7.4670536208499998</c:v>
                </c:pt>
                <c:pt idx="29836">
                  <c:v>7.2748665734399998</c:v>
                </c:pt>
                <c:pt idx="29837">
                  <c:v>7.1624980083400001</c:v>
                </c:pt>
                <c:pt idx="29838">
                  <c:v>7.6756231479099997</c:v>
                </c:pt>
                <c:pt idx="29839">
                  <c:v>7.1394869184900003</c:v>
                </c:pt>
                <c:pt idx="29840">
                  <c:v>7.8104744999799998</c:v>
                </c:pt>
                <c:pt idx="29841">
                  <c:v>7.2102290387099996</c:v>
                </c:pt>
                <c:pt idx="29842">
                  <c:v>7.1817125237099999</c:v>
                </c:pt>
                <c:pt idx="29843">
                  <c:v>7.5937500229200001</c:v>
                </c:pt>
                <c:pt idx="29844">
                  <c:v>7.1316411781199998</c:v>
                </c:pt>
                <c:pt idx="29845">
                  <c:v>7.1157417966800001</c:v>
                </c:pt>
                <c:pt idx="29846">
                  <c:v>7.6098061682799996</c:v>
                </c:pt>
                <c:pt idx="29847">
                  <c:v>7.1813323795099997</c:v>
                </c:pt>
                <c:pt idx="29848">
                  <c:v>7.0922784945000004</c:v>
                </c:pt>
                <c:pt idx="29849">
                  <c:v>7.15744265963</c:v>
                </c:pt>
                <c:pt idx="29850">
                  <c:v>7.6142860085599997</c:v>
                </c:pt>
                <c:pt idx="29851">
                  <c:v>7.3325968379699997</c:v>
                </c:pt>
                <c:pt idx="29852">
                  <c:v>7.1734038404599998</c:v>
                </c:pt>
                <c:pt idx="29853">
                  <c:v>7.2301224710099996</c:v>
                </c:pt>
                <c:pt idx="29854">
                  <c:v>7.9067376467399999</c:v>
                </c:pt>
                <c:pt idx="29855">
                  <c:v>7.8104744999799998</c:v>
                </c:pt>
                <c:pt idx="29856">
                  <c:v>7.3635268817800004</c:v>
                </c:pt>
                <c:pt idx="29857">
                  <c:v>7.24231923412</c:v>
                </c:pt>
                <c:pt idx="29858">
                  <c:v>7.7407411529100001</c:v>
                </c:pt>
                <c:pt idx="29859">
                  <c:v>7.29800188882</c:v>
                </c:pt>
                <c:pt idx="29860">
                  <c:v>7.2610951107100004</c:v>
                </c:pt>
                <c:pt idx="29861">
                  <c:v>7.0998932823400001</c:v>
                </c:pt>
                <c:pt idx="29862">
                  <c:v>7.1769393032600002</c:v>
                </c:pt>
                <c:pt idx="29863">
                  <c:v>7.1983159134500001</c:v>
                </c:pt>
                <c:pt idx="29864">
                  <c:v>7.3476019688100003</c:v>
                </c:pt>
                <c:pt idx="29865">
                  <c:v>7.5505108937500003</c:v>
                </c:pt>
                <c:pt idx="29866">
                  <c:v>7.7243231399200001</c:v>
                </c:pt>
                <c:pt idx="29867">
                  <c:v>7.1400770875899999</c:v>
                </c:pt>
                <c:pt idx="29868">
                  <c:v>7.4399971177399999</c:v>
                </c:pt>
                <c:pt idx="29869">
                  <c:v>7.3039924834600001</c:v>
                </c:pt>
                <c:pt idx="29870">
                  <c:v>7.6428145711499997</c:v>
                </c:pt>
                <c:pt idx="29871">
                  <c:v>7.1452460546900003</c:v>
                </c:pt>
                <c:pt idx="29872">
                  <c:v>7.4246265822800002</c:v>
                </c:pt>
                <c:pt idx="29873">
                  <c:v>7.2207890201999998</c:v>
                </c:pt>
                <c:pt idx="29874">
                  <c:v>7.8515967849899999</c:v>
                </c:pt>
                <c:pt idx="29875">
                  <c:v>7.74269668077</c:v>
                </c:pt>
                <c:pt idx="29876">
                  <c:v>7.7850253350700003</c:v>
                </c:pt>
                <c:pt idx="29877">
                  <c:v>7.0991223515900002</c:v>
                </c:pt>
                <c:pt idx="29878">
                  <c:v>7.6135077284100001</c:v>
                </c:pt>
                <c:pt idx="29879">
                  <c:v>7.6434248504299998</c:v>
                </c:pt>
                <c:pt idx="29880">
                  <c:v>7.1769393032600002</c:v>
                </c:pt>
                <c:pt idx="29881">
                  <c:v>7.3216377814599998</c:v>
                </c:pt>
                <c:pt idx="29882">
                  <c:v>7.3941824805499996</c:v>
                </c:pt>
                <c:pt idx="29883">
                  <c:v>7.2951774499099997</c:v>
                </c:pt>
                <c:pt idx="29884">
                  <c:v>7.29800188882</c:v>
                </c:pt>
                <c:pt idx="29885">
                  <c:v>7.3443195566100004</c:v>
                </c:pt>
                <c:pt idx="29886">
                  <c:v>7.1624980083400001</c:v>
                </c:pt>
                <c:pt idx="29887">
                  <c:v>7.9393001355599999</c:v>
                </c:pt>
                <c:pt idx="29888">
                  <c:v>7.4733440063699996</c:v>
                </c:pt>
                <c:pt idx="29889">
                  <c:v>7.1420322576400004</c:v>
                </c:pt>
                <c:pt idx="29890">
                  <c:v>7.9360266563500002</c:v>
                </c:pt>
                <c:pt idx="29891">
                  <c:v>7.52170472242</c:v>
                </c:pt>
                <c:pt idx="29892">
                  <c:v>7.4413544913500003</c:v>
                </c:pt>
                <c:pt idx="29893">
                  <c:v>7.59418668017</c:v>
                </c:pt>
                <c:pt idx="29894">
                  <c:v>7.7841200375500001</c:v>
                </c:pt>
                <c:pt idx="29895">
                  <c:v>7.7850253350700003</c:v>
                </c:pt>
                <c:pt idx="29896">
                  <c:v>7.8204469022899996</c:v>
                </c:pt>
                <c:pt idx="29897">
                  <c:v>7.7863705778199996</c:v>
                </c:pt>
                <c:pt idx="29898">
                  <c:v>7.1746641274499998</c:v>
                </c:pt>
                <c:pt idx="29899">
                  <c:v>7.4456259682299999</c:v>
                </c:pt>
                <c:pt idx="29900">
                  <c:v>7.7822655635000002</c:v>
                </c:pt>
                <c:pt idx="29901">
                  <c:v>7.3019007474500004</c:v>
                </c:pt>
                <c:pt idx="29902">
                  <c:v>7.15259922091</c:v>
                </c:pt>
                <c:pt idx="29903">
                  <c:v>7.4740020455299998</c:v>
                </c:pt>
                <c:pt idx="29904">
                  <c:v>7.8602044833900004</c:v>
                </c:pt>
                <c:pt idx="29905">
                  <c:v>7.2653074429500002</c:v>
                </c:pt>
                <c:pt idx="29906">
                  <c:v>7.3858650637099998</c:v>
                </c:pt>
                <c:pt idx="29907">
                  <c:v>7.6180588016300002</c:v>
                </c:pt>
                <c:pt idx="29908">
                  <c:v>7.42318350593</c:v>
                </c:pt>
                <c:pt idx="29909">
                  <c:v>7.2861451072700003</c:v>
                </c:pt>
                <c:pt idx="29910">
                  <c:v>7.37244489362</c:v>
                </c:pt>
                <c:pt idx="29911">
                  <c:v>7.2630404907899999</c:v>
                </c:pt>
                <c:pt idx="29912">
                  <c:v>7.6262471039899999</c:v>
                </c:pt>
                <c:pt idx="29913">
                  <c:v>7.4887022735900004</c:v>
                </c:pt>
                <c:pt idx="29914">
                  <c:v>7.40422718697</c:v>
                </c:pt>
                <c:pt idx="29915">
                  <c:v>7.9051641630200002</c:v>
                </c:pt>
                <c:pt idx="29916">
                  <c:v>7.7841200375500001</c:v>
                </c:pt>
                <c:pt idx="29917">
                  <c:v>7.5019188059099999</c:v>
                </c:pt>
                <c:pt idx="29918">
                  <c:v>7.1922723872100001</c:v>
                </c:pt>
                <c:pt idx="29919">
                  <c:v>7.4549779687699997</c:v>
                </c:pt>
                <c:pt idx="29920">
                  <c:v>7.4212636229299997</c:v>
                </c:pt>
                <c:pt idx="29921">
                  <c:v>7.4810958109600003</c:v>
                </c:pt>
                <c:pt idx="29922">
                  <c:v>7.4521672696400003</c:v>
                </c:pt>
                <c:pt idx="29923">
                  <c:v>7.15259922091</c:v>
                </c:pt>
                <c:pt idx="29924">
                  <c:v>7.2371795197699997</c:v>
                </c:pt>
                <c:pt idx="29925">
                  <c:v>7.1316411781199998</c:v>
                </c:pt>
                <c:pt idx="29926">
                  <c:v>7.8719387613</c:v>
                </c:pt>
                <c:pt idx="29927">
                  <c:v>7.4485578435199997</c:v>
                </c:pt>
                <c:pt idx="29928">
                  <c:v>7.4014177631800004</c:v>
                </c:pt>
                <c:pt idx="29929">
                  <c:v>7.8711846194600001</c:v>
                </c:pt>
                <c:pt idx="29930">
                  <c:v>7.1124261390400001</c:v>
                </c:pt>
                <c:pt idx="29931">
                  <c:v>7.2301224710099996</c:v>
                </c:pt>
                <c:pt idx="29932">
                  <c:v>7.56208308182</c:v>
                </c:pt>
                <c:pt idx="29933">
                  <c:v>7.3120625834100004</c:v>
                </c:pt>
                <c:pt idx="29934">
                  <c:v>7.4469122288499996</c:v>
                </c:pt>
                <c:pt idx="29935">
                  <c:v>7.2704948478200002</c:v>
                </c:pt>
                <c:pt idx="29936">
                  <c:v>7.5215143190699996</c:v>
                </c:pt>
                <c:pt idx="29937">
                  <c:v>7.6806006171799996</c:v>
                </c:pt>
                <c:pt idx="29938">
                  <c:v>7.42188622827</c:v>
                </c:pt>
                <c:pt idx="29939">
                  <c:v>7.5868414927599996</c:v>
                </c:pt>
                <c:pt idx="29940">
                  <c:v>7.7082483805299997</c:v>
                </c:pt>
                <c:pt idx="29941">
                  <c:v>7.6221926793800003</c:v>
                </c:pt>
                <c:pt idx="29942">
                  <c:v>7.1713015229100003</c:v>
                </c:pt>
                <c:pt idx="29943">
                  <c:v>7.2419864757000001</c:v>
                </c:pt>
                <c:pt idx="29944">
                  <c:v>7.8669051515200001</c:v>
                </c:pt>
                <c:pt idx="29945">
                  <c:v>7.7311768717199998</c:v>
                </c:pt>
                <c:pt idx="29946">
                  <c:v>7.1157417966800001</c:v>
                </c:pt>
                <c:pt idx="29947">
                  <c:v>7.38100521384</c:v>
                </c:pt>
                <c:pt idx="29948">
                  <c:v>7.4499973711700003</c:v>
                </c:pt>
                <c:pt idx="29949">
                  <c:v>7.6251953487500002</c:v>
                </c:pt>
                <c:pt idx="29950">
                  <c:v>7.4599506026900002</c:v>
                </c:pt>
                <c:pt idx="29951">
                  <c:v>7.1172243650700002</c:v>
                </c:pt>
                <c:pt idx="29952">
                  <c:v>7.5019734857099998</c:v>
                </c:pt>
                <c:pt idx="29953">
                  <c:v>7.3282402172600003</c:v>
                </c:pt>
                <c:pt idx="29954">
                  <c:v>7.15052343221</c:v>
                </c:pt>
                <c:pt idx="29955">
                  <c:v>7.5087905021800001</c:v>
                </c:pt>
                <c:pt idx="29956">
                  <c:v>7.3961372841299999</c:v>
                </c:pt>
                <c:pt idx="29957">
                  <c:v>7.7460845318300002</c:v>
                </c:pt>
                <c:pt idx="29958">
                  <c:v>7.5080059856799997</c:v>
                </c:pt>
                <c:pt idx="29959">
                  <c:v>7.8387635075600004</c:v>
                </c:pt>
                <c:pt idx="29960">
                  <c:v>7.5748096328000001</c:v>
                </c:pt>
                <c:pt idx="29961">
                  <c:v>7.2704948478200002</c:v>
                </c:pt>
                <c:pt idx="29962">
                  <c:v>7.1624980083400001</c:v>
                </c:pt>
                <c:pt idx="29963">
                  <c:v>7.1561921972300002</c:v>
                </c:pt>
                <c:pt idx="29964">
                  <c:v>7.4523873653399999</c:v>
                </c:pt>
                <c:pt idx="29965">
                  <c:v>7.7464488332699997</c:v>
                </c:pt>
                <c:pt idx="29966">
                  <c:v>7.1713015229100003</c:v>
                </c:pt>
                <c:pt idx="29967">
                  <c:v>7.1624980083400001</c:v>
                </c:pt>
                <c:pt idx="29968">
                  <c:v>7.4718010053499997</c:v>
                </c:pt>
                <c:pt idx="29969">
                  <c:v>7.7246282935000004</c:v>
                </c:pt>
                <c:pt idx="29970">
                  <c:v>7.39545548129</c:v>
                </c:pt>
                <c:pt idx="29971">
                  <c:v>7.6156969592700001</c:v>
                </c:pt>
                <c:pt idx="29972">
                  <c:v>7.8914709302299997</c:v>
                </c:pt>
                <c:pt idx="29973">
                  <c:v>7.10418169141</c:v>
                </c:pt>
                <c:pt idx="29974">
                  <c:v>7.1997847883699997</c:v>
                </c:pt>
                <c:pt idx="29975">
                  <c:v>7.8182231241300002</c:v>
                </c:pt>
                <c:pt idx="29976">
                  <c:v>7.2519033019699997</c:v>
                </c:pt>
                <c:pt idx="29977">
                  <c:v>7.7580014729800002</c:v>
                </c:pt>
                <c:pt idx="29978">
                  <c:v>7.5829443589299999</c:v>
                </c:pt>
                <c:pt idx="29979">
                  <c:v>7.2793239239999998</c:v>
                </c:pt>
                <c:pt idx="29980">
                  <c:v>7.1650765248999999</c:v>
                </c:pt>
                <c:pt idx="29981">
                  <c:v>7.4644602258299999</c:v>
                </c:pt>
                <c:pt idx="29982">
                  <c:v>7.5024970319199999</c:v>
                </c:pt>
                <c:pt idx="29983">
                  <c:v>7.10418169141</c:v>
                </c:pt>
                <c:pt idx="29984">
                  <c:v>7.2283901161999999</c:v>
                </c:pt>
                <c:pt idx="29985">
                  <c:v>7.4202431237299997</c:v>
                </c:pt>
                <c:pt idx="29986">
                  <c:v>7.7789763594299997</c:v>
                </c:pt>
                <c:pt idx="29987">
                  <c:v>7.15052343221</c:v>
                </c:pt>
                <c:pt idx="29988">
                  <c:v>7.4473797230400001</c:v>
                </c:pt>
                <c:pt idx="29989">
                  <c:v>7.2630404907899999</c:v>
                </c:pt>
                <c:pt idx="29990">
                  <c:v>7.1997847883699997</c:v>
                </c:pt>
                <c:pt idx="29991">
                  <c:v>7.3906064914399998</c:v>
                </c:pt>
                <c:pt idx="29992">
                  <c:v>7.2194872109399997</c:v>
                </c:pt>
                <c:pt idx="29993">
                  <c:v>7.1329562903200001</c:v>
                </c:pt>
                <c:pt idx="29994">
                  <c:v>7.1427820923100001</c:v>
                </c:pt>
                <c:pt idx="29995">
                  <c:v>7.1394869184900003</c:v>
                </c:pt>
                <c:pt idx="29996">
                  <c:v>7.24478446009</c:v>
                </c:pt>
                <c:pt idx="29997">
                  <c:v>7.4472784603199997</c:v>
                </c:pt>
                <c:pt idx="29998">
                  <c:v>7.2368172348000002</c:v>
                </c:pt>
                <c:pt idx="29999">
                  <c:v>7.5416435369799997</c:v>
                </c:pt>
                <c:pt idx="30000">
                  <c:v>7.8466560088900001</c:v>
                </c:pt>
                <c:pt idx="30001">
                  <c:v>7.7503599300700001</c:v>
                </c:pt>
                <c:pt idx="30002">
                  <c:v>7.6612225144000003</c:v>
                </c:pt>
                <c:pt idx="30003">
                  <c:v>7.7053382999100002</c:v>
                </c:pt>
                <c:pt idx="30004">
                  <c:v>7.7953281937099996</c:v>
                </c:pt>
                <c:pt idx="30005">
                  <c:v>7.2371795197699997</c:v>
                </c:pt>
                <c:pt idx="30006">
                  <c:v>7.2889758104100002</c:v>
                </c:pt>
                <c:pt idx="30007">
                  <c:v>7.1843663600000003</c:v>
                </c:pt>
                <c:pt idx="30008">
                  <c:v>7.9042706346299996</c:v>
                </c:pt>
                <c:pt idx="30009">
                  <c:v>7.8821594341300001</c:v>
                </c:pt>
                <c:pt idx="30010">
                  <c:v>7.6848953633999999</c:v>
                </c:pt>
                <c:pt idx="30011">
                  <c:v>7.1466716979499996</c:v>
                </c:pt>
                <c:pt idx="30012">
                  <c:v>7.3853367052600003</c:v>
                </c:pt>
                <c:pt idx="30013">
                  <c:v>7.8245362872799999</c:v>
                </c:pt>
                <c:pt idx="30014">
                  <c:v>7.4265555605499998</c:v>
                </c:pt>
                <c:pt idx="30015">
                  <c:v>7.7752686669599997</c:v>
                </c:pt>
                <c:pt idx="30016">
                  <c:v>7.3657673504899996</c:v>
                </c:pt>
                <c:pt idx="30017">
                  <c:v>7.23341034174</c:v>
                </c:pt>
                <c:pt idx="30018">
                  <c:v>7.8664100481199997</c:v>
                </c:pt>
                <c:pt idx="30019">
                  <c:v>7.7733933150199999</c:v>
                </c:pt>
                <c:pt idx="30020">
                  <c:v>7.29800188882</c:v>
                </c:pt>
                <c:pt idx="30021">
                  <c:v>7.5087905021800001</c:v>
                </c:pt>
                <c:pt idx="30022">
                  <c:v>7.2889758104100002</c:v>
                </c:pt>
                <c:pt idx="30023">
                  <c:v>7.5030625410700003</c:v>
                </c:pt>
                <c:pt idx="30024">
                  <c:v>7.3807202438499999</c:v>
                </c:pt>
                <c:pt idx="30025">
                  <c:v>7.1993706193599998</c:v>
                </c:pt>
                <c:pt idx="30026">
                  <c:v>7.2871762397299999</c:v>
                </c:pt>
                <c:pt idx="30027">
                  <c:v>7.7042214464900001</c:v>
                </c:pt>
                <c:pt idx="30028">
                  <c:v>7.4012318814600002</c:v>
                </c:pt>
                <c:pt idx="30029">
                  <c:v>7.4858543613800004</c:v>
                </c:pt>
                <c:pt idx="30030">
                  <c:v>7.2742963442199997</c:v>
                </c:pt>
                <c:pt idx="30031">
                  <c:v>7.4076023865999998</c:v>
                </c:pt>
                <c:pt idx="30032">
                  <c:v>7.7696997857700003</c:v>
                </c:pt>
                <c:pt idx="30033">
                  <c:v>7.7072732105900004</c:v>
                </c:pt>
                <c:pt idx="30034">
                  <c:v>7.8757302496900001</c:v>
                </c:pt>
                <c:pt idx="30035">
                  <c:v>7.1504336852700003</c:v>
                </c:pt>
                <c:pt idx="30036">
                  <c:v>7.4887022735900004</c:v>
                </c:pt>
                <c:pt idx="30037">
                  <c:v>7.92960868755</c:v>
                </c:pt>
                <c:pt idx="30038">
                  <c:v>7.24187141087</c:v>
                </c:pt>
                <c:pt idx="30039">
                  <c:v>7.0829969993299997</c:v>
                </c:pt>
                <c:pt idx="30040">
                  <c:v>7.6659158142599999</c:v>
                </c:pt>
                <c:pt idx="30041">
                  <c:v>7.1026220244099996</c:v>
                </c:pt>
                <c:pt idx="30042">
                  <c:v>7.3404344985399996</c:v>
                </c:pt>
                <c:pt idx="30043">
                  <c:v>7.5215143190699996</c:v>
                </c:pt>
                <c:pt idx="30044">
                  <c:v>7.6597346495099998</c:v>
                </c:pt>
                <c:pt idx="30045">
                  <c:v>7.5901165136099999</c:v>
                </c:pt>
                <c:pt idx="30046">
                  <c:v>7.7070721003599996</c:v>
                </c:pt>
                <c:pt idx="30047">
                  <c:v>7.6747570206300004</c:v>
                </c:pt>
                <c:pt idx="30048">
                  <c:v>7.5548190314500001</c:v>
                </c:pt>
                <c:pt idx="30049">
                  <c:v>7.6677442779099998</c:v>
                </c:pt>
                <c:pt idx="30050">
                  <c:v>7.7493573253200001</c:v>
                </c:pt>
                <c:pt idx="30051">
                  <c:v>7.1284597756999997</c:v>
                </c:pt>
                <c:pt idx="30052">
                  <c:v>7.3071211212699998</c:v>
                </c:pt>
                <c:pt idx="30053">
                  <c:v>7.1284597756999997</c:v>
                </c:pt>
                <c:pt idx="30054">
                  <c:v>7.8369313031600001</c:v>
                </c:pt>
                <c:pt idx="30055">
                  <c:v>7.5129964329299996</c:v>
                </c:pt>
                <c:pt idx="30056">
                  <c:v>7.4706990165400002</c:v>
                </c:pt>
                <c:pt idx="30057">
                  <c:v>7.42372723163</c:v>
                </c:pt>
                <c:pt idx="30058">
                  <c:v>7.2525184257899999</c:v>
                </c:pt>
                <c:pt idx="30059">
                  <c:v>7.8954164384799999</c:v>
                </c:pt>
                <c:pt idx="30060">
                  <c:v>7.1473293946299998</c:v>
                </c:pt>
                <c:pt idx="30061">
                  <c:v>7.1998345089400004</c:v>
                </c:pt>
                <c:pt idx="30062">
                  <c:v>7.1817125237099999</c:v>
                </c:pt>
                <c:pt idx="30063">
                  <c:v>7.5421015873700004</c:v>
                </c:pt>
                <c:pt idx="30064">
                  <c:v>7.5215143190699996</c:v>
                </c:pt>
                <c:pt idx="30065">
                  <c:v>7.10701314731</c:v>
                </c:pt>
                <c:pt idx="30066">
                  <c:v>7.8366414170100001</c:v>
                </c:pt>
                <c:pt idx="30067">
                  <c:v>7.7304805161700001</c:v>
                </c:pt>
                <c:pt idx="30068">
                  <c:v>7.8319485646800002</c:v>
                </c:pt>
                <c:pt idx="30069">
                  <c:v>7.6262471039899999</c:v>
                </c:pt>
                <c:pt idx="30070">
                  <c:v>7.3463313726099999</c:v>
                </c:pt>
                <c:pt idx="30071">
                  <c:v>7.2683360453999999</c:v>
                </c:pt>
                <c:pt idx="30072">
                  <c:v>7.6952563949800004</c:v>
                </c:pt>
                <c:pt idx="30073">
                  <c:v>7.3657673504899996</c:v>
                </c:pt>
                <c:pt idx="30074">
                  <c:v>7.4514634943200004</c:v>
                </c:pt>
                <c:pt idx="30075">
                  <c:v>7.4644602258299999</c:v>
                </c:pt>
                <c:pt idx="30076">
                  <c:v>7.3354047767899999</c:v>
                </c:pt>
                <c:pt idx="30077">
                  <c:v>7.6427940018399996</c:v>
                </c:pt>
                <c:pt idx="30078">
                  <c:v>7.1343206366900001</c:v>
                </c:pt>
                <c:pt idx="30079">
                  <c:v>7.4414542841299998</c:v>
                </c:pt>
                <c:pt idx="30080">
                  <c:v>7.4728405256499997</c:v>
                </c:pt>
                <c:pt idx="30081">
                  <c:v>7.5886636972600003</c:v>
                </c:pt>
                <c:pt idx="30082">
                  <c:v>7.80049855582</c:v>
                </c:pt>
                <c:pt idx="30083">
                  <c:v>7.3939289169100002</c:v>
                </c:pt>
                <c:pt idx="30084">
                  <c:v>7.5573574378400004</c:v>
                </c:pt>
                <c:pt idx="30085">
                  <c:v>7.5937500229200001</c:v>
                </c:pt>
                <c:pt idx="30086">
                  <c:v>7.4193582141899999</c:v>
                </c:pt>
                <c:pt idx="30087">
                  <c:v>7.4810958109600003</c:v>
                </c:pt>
                <c:pt idx="30088">
                  <c:v>7.7752686669599997</c:v>
                </c:pt>
                <c:pt idx="30089">
                  <c:v>7.4170813247399998</c:v>
                </c:pt>
                <c:pt idx="30090">
                  <c:v>7.8246559430199998</c:v>
                </c:pt>
                <c:pt idx="30091">
                  <c:v>7.42188622827</c:v>
                </c:pt>
                <c:pt idx="30092">
                  <c:v>7.31770714551</c:v>
                </c:pt>
                <c:pt idx="30093">
                  <c:v>7.1871934825699997</c:v>
                </c:pt>
                <c:pt idx="30094">
                  <c:v>7.2435804827499997</c:v>
                </c:pt>
                <c:pt idx="30095">
                  <c:v>7.6944281566999999</c:v>
                </c:pt>
                <c:pt idx="30096">
                  <c:v>7.7082483805299997</c:v>
                </c:pt>
                <c:pt idx="30097">
                  <c:v>7.4059724573299999</c:v>
                </c:pt>
                <c:pt idx="30098">
                  <c:v>7.5498594567700001</c:v>
                </c:pt>
                <c:pt idx="30099">
                  <c:v>7.3657673504899996</c:v>
                </c:pt>
                <c:pt idx="30100">
                  <c:v>7.3102075072800003</c:v>
                </c:pt>
                <c:pt idx="30101">
                  <c:v>7.8711846194600001</c:v>
                </c:pt>
                <c:pt idx="30102">
                  <c:v>7.7072732105900004</c:v>
                </c:pt>
                <c:pt idx="30103">
                  <c:v>7.8850707083799998</c:v>
                </c:pt>
                <c:pt idx="30104">
                  <c:v>7.6264463077900002</c:v>
                </c:pt>
                <c:pt idx="30105">
                  <c:v>7.1719299587599998</c:v>
                </c:pt>
                <c:pt idx="30106">
                  <c:v>7.3675255931999999</c:v>
                </c:pt>
                <c:pt idx="30107">
                  <c:v>7.5748096328000001</c:v>
                </c:pt>
                <c:pt idx="30108">
                  <c:v>7.7886576119599997</c:v>
                </c:pt>
                <c:pt idx="30109">
                  <c:v>7.5445045257599999</c:v>
                </c:pt>
                <c:pt idx="30110">
                  <c:v>7.4413544913500003</c:v>
                </c:pt>
                <c:pt idx="30111">
                  <c:v>7.2672378036899996</c:v>
                </c:pt>
                <c:pt idx="30112">
                  <c:v>7.8387635075600004</c:v>
                </c:pt>
                <c:pt idx="30113">
                  <c:v>7.7757163040700004</c:v>
                </c:pt>
                <c:pt idx="30114">
                  <c:v>7.1490196613499997</c:v>
                </c:pt>
                <c:pt idx="30115">
                  <c:v>7.6221375560100002</c:v>
                </c:pt>
                <c:pt idx="30116">
                  <c:v>7.4489842200899998</c:v>
                </c:pt>
                <c:pt idx="30117">
                  <c:v>7.0798272528500004</c:v>
                </c:pt>
                <c:pt idx="30118">
                  <c:v>7.5540547659400001</c:v>
                </c:pt>
                <c:pt idx="30119">
                  <c:v>7.1115859199499996</c:v>
                </c:pt>
                <c:pt idx="30120">
                  <c:v>7.1341327867800004</c:v>
                </c:pt>
                <c:pt idx="30121">
                  <c:v>7.8444526002000003</c:v>
                </c:pt>
                <c:pt idx="30122">
                  <c:v>7.6003602603599996</c:v>
                </c:pt>
                <c:pt idx="30123">
                  <c:v>7.6240292034800001</c:v>
                </c:pt>
                <c:pt idx="30124">
                  <c:v>7.7733933150199999</c:v>
                </c:pt>
                <c:pt idx="30125">
                  <c:v>7.9334337680899996</c:v>
                </c:pt>
                <c:pt idx="30126">
                  <c:v>7.5473652592800002</c:v>
                </c:pt>
                <c:pt idx="30127">
                  <c:v>7.7767951991700004</c:v>
                </c:pt>
                <c:pt idx="30128">
                  <c:v>7.15052343221</c:v>
                </c:pt>
                <c:pt idx="30129">
                  <c:v>7.6098061682799996</c:v>
                </c:pt>
                <c:pt idx="30130">
                  <c:v>7.5228191784899998</c:v>
                </c:pt>
                <c:pt idx="30131">
                  <c:v>7.15744265963</c:v>
                </c:pt>
                <c:pt idx="30132">
                  <c:v>7.24436777871</c:v>
                </c:pt>
                <c:pt idx="30133">
                  <c:v>7.5884093547799996</c:v>
                </c:pt>
                <c:pt idx="30134">
                  <c:v>7.3820002056499998</c:v>
                </c:pt>
                <c:pt idx="30135">
                  <c:v>7.7935961623100001</c:v>
                </c:pt>
                <c:pt idx="30136">
                  <c:v>7.2878555735299999</c:v>
                </c:pt>
                <c:pt idx="30137">
                  <c:v>7.1769393032600002</c:v>
                </c:pt>
                <c:pt idx="30138">
                  <c:v>7.2336020208900003</c:v>
                </c:pt>
                <c:pt idx="30139">
                  <c:v>7.5711772799999997</c:v>
                </c:pt>
                <c:pt idx="30140">
                  <c:v>7.8615060873999996</c:v>
                </c:pt>
                <c:pt idx="30141">
                  <c:v>7.1672374425200003</c:v>
                </c:pt>
                <c:pt idx="30142">
                  <c:v>7.1884057521200004</c:v>
                </c:pt>
                <c:pt idx="30143">
                  <c:v>7.2797331442399997</c:v>
                </c:pt>
                <c:pt idx="30144">
                  <c:v>7.1709579044099998</c:v>
                </c:pt>
                <c:pt idx="30145">
                  <c:v>7.87099104244</c:v>
                </c:pt>
                <c:pt idx="30146">
                  <c:v>7.4507992741300004</c:v>
                </c:pt>
                <c:pt idx="30147">
                  <c:v>7.24436777871</c:v>
                </c:pt>
                <c:pt idx="30148">
                  <c:v>7.7146545866</c:v>
                </c:pt>
                <c:pt idx="30149">
                  <c:v>7.8968238568000002</c:v>
                </c:pt>
                <c:pt idx="30150">
                  <c:v>7.3095655356</c:v>
                </c:pt>
                <c:pt idx="30151">
                  <c:v>7.1755421003300004</c:v>
                </c:pt>
                <c:pt idx="30152">
                  <c:v>7.7525020330399999</c:v>
                </c:pt>
                <c:pt idx="30153">
                  <c:v>7.3094672894699997</c:v>
                </c:pt>
                <c:pt idx="30154">
                  <c:v>7.4265555605499998</c:v>
                </c:pt>
                <c:pt idx="30155">
                  <c:v>7.6875083707399998</c:v>
                </c:pt>
                <c:pt idx="30156">
                  <c:v>7.7752686669599997</c:v>
                </c:pt>
                <c:pt idx="30157">
                  <c:v>7.1312861098500004</c:v>
                </c:pt>
                <c:pt idx="30158">
                  <c:v>7.3810889613699997</c:v>
                </c:pt>
                <c:pt idx="30159">
                  <c:v>7.80049855582</c:v>
                </c:pt>
                <c:pt idx="30160">
                  <c:v>7.6221375560100002</c:v>
                </c:pt>
                <c:pt idx="30161">
                  <c:v>7.5540547659400001</c:v>
                </c:pt>
                <c:pt idx="30162">
                  <c:v>7.9051641630200002</c:v>
                </c:pt>
                <c:pt idx="30163">
                  <c:v>7.8238302339699999</c:v>
                </c:pt>
                <c:pt idx="30164">
                  <c:v>7.5922679350799998</c:v>
                </c:pt>
                <c:pt idx="30165">
                  <c:v>7.6768118090500002</c:v>
                </c:pt>
                <c:pt idx="30166">
                  <c:v>7.7673709998999998</c:v>
                </c:pt>
                <c:pt idx="30167">
                  <c:v>7.84181586399</c:v>
                </c:pt>
                <c:pt idx="30168">
                  <c:v>7.4330382660299996</c:v>
                </c:pt>
                <c:pt idx="30169">
                  <c:v>7.3426170193600004</c:v>
                </c:pt>
                <c:pt idx="30170">
                  <c:v>7.6973558257799999</c:v>
                </c:pt>
                <c:pt idx="30171">
                  <c:v>7.6785152428299996</c:v>
                </c:pt>
                <c:pt idx="30172">
                  <c:v>7.32006461851</c:v>
                </c:pt>
                <c:pt idx="30173">
                  <c:v>7.8030407837700002</c:v>
                </c:pt>
                <c:pt idx="30174">
                  <c:v>7.3858650637099998</c:v>
                </c:pt>
                <c:pt idx="30175">
                  <c:v>7.7871403470500002</c:v>
                </c:pt>
                <c:pt idx="30176">
                  <c:v>7.4413544913500003</c:v>
                </c:pt>
                <c:pt idx="30177">
                  <c:v>7.3071211212699998</c:v>
                </c:pt>
                <c:pt idx="30178">
                  <c:v>7.6427940018399996</c:v>
                </c:pt>
                <c:pt idx="30179">
                  <c:v>7.4399971177399999</c:v>
                </c:pt>
                <c:pt idx="30180">
                  <c:v>7.24231923412</c:v>
                </c:pt>
                <c:pt idx="30181">
                  <c:v>7.7748639540999998</c:v>
                </c:pt>
                <c:pt idx="30182">
                  <c:v>7.1490196613499997</c:v>
                </c:pt>
                <c:pt idx="30183">
                  <c:v>7.3170062043400002</c:v>
                </c:pt>
                <c:pt idx="30184">
                  <c:v>7.4543384599499998</c:v>
                </c:pt>
                <c:pt idx="30185">
                  <c:v>7.6935326981200003</c:v>
                </c:pt>
                <c:pt idx="30186">
                  <c:v>7.5006876819199997</c:v>
                </c:pt>
                <c:pt idx="30187">
                  <c:v>7.4858543613800004</c:v>
                </c:pt>
                <c:pt idx="30188">
                  <c:v>7.8821594341300001</c:v>
                </c:pt>
                <c:pt idx="30189">
                  <c:v>7.8121739358099997</c:v>
                </c:pt>
                <c:pt idx="30190">
                  <c:v>7.6333738349300004</c:v>
                </c:pt>
                <c:pt idx="30191">
                  <c:v>7.3931772228800003</c:v>
                </c:pt>
                <c:pt idx="30192">
                  <c:v>7.66935165762</c:v>
                </c:pt>
                <c:pt idx="30193">
                  <c:v>7.3472201835700002</c:v>
                </c:pt>
                <c:pt idx="30194">
                  <c:v>7.5473652592800002</c:v>
                </c:pt>
                <c:pt idx="30195">
                  <c:v>7.2128936636800001</c:v>
                </c:pt>
                <c:pt idx="30196">
                  <c:v>7.5358026333200003</c:v>
                </c:pt>
                <c:pt idx="30197">
                  <c:v>7.2360684311699996</c:v>
                </c:pt>
                <c:pt idx="30198">
                  <c:v>7.3120625834100004</c:v>
                </c:pt>
                <c:pt idx="30199">
                  <c:v>7.1420322576400004</c:v>
                </c:pt>
                <c:pt idx="30200">
                  <c:v>7.4725526213200002</c:v>
                </c:pt>
                <c:pt idx="30201">
                  <c:v>7.1754472064700003</c:v>
                </c:pt>
                <c:pt idx="30202">
                  <c:v>7.4706990165400002</c:v>
                </c:pt>
                <c:pt idx="30203">
                  <c:v>7.3664559071399998</c:v>
                </c:pt>
                <c:pt idx="30204">
                  <c:v>7.8450106139000004</c:v>
                </c:pt>
                <c:pt idx="30205">
                  <c:v>7.4775338032000001</c:v>
                </c:pt>
                <c:pt idx="30206">
                  <c:v>7.5080059856799997</c:v>
                </c:pt>
                <c:pt idx="30207">
                  <c:v>7.1922723872100001</c:v>
                </c:pt>
                <c:pt idx="30208">
                  <c:v>7.5180345581500001</c:v>
                </c:pt>
                <c:pt idx="30209">
                  <c:v>7.5287287861800003</c:v>
                </c:pt>
                <c:pt idx="30210">
                  <c:v>7.3216377814599998</c:v>
                </c:pt>
                <c:pt idx="30211">
                  <c:v>7.9044274911599999</c:v>
                </c:pt>
                <c:pt idx="30212">
                  <c:v>7.3635268817800004</c:v>
                </c:pt>
                <c:pt idx="30213">
                  <c:v>7.8385075145499998</c:v>
                </c:pt>
                <c:pt idx="30214">
                  <c:v>7.5913348384699999</c:v>
                </c:pt>
                <c:pt idx="30215">
                  <c:v>7.4658299279999998</c:v>
                </c:pt>
                <c:pt idx="30216">
                  <c:v>7.5701753467300001</c:v>
                </c:pt>
                <c:pt idx="30217">
                  <c:v>7.7860633455199997</c:v>
                </c:pt>
                <c:pt idx="30218">
                  <c:v>7.8204469022899996</c:v>
                </c:pt>
                <c:pt idx="30219">
                  <c:v>7.2117342203100003</c:v>
                </c:pt>
                <c:pt idx="30220">
                  <c:v>7.1172243650700002</c:v>
                </c:pt>
                <c:pt idx="30221">
                  <c:v>7.1452460546900003</c:v>
                </c:pt>
                <c:pt idx="30222">
                  <c:v>7.3326178346299997</c:v>
                </c:pt>
                <c:pt idx="30223">
                  <c:v>7.9067376467399999</c:v>
                </c:pt>
                <c:pt idx="30224">
                  <c:v>7.1466716979499996</c:v>
                </c:pt>
                <c:pt idx="30225">
                  <c:v>7.4915405443100003</c:v>
                </c:pt>
                <c:pt idx="30226">
                  <c:v>7.3905170841799999</c:v>
                </c:pt>
                <c:pt idx="30227">
                  <c:v>7.3360817797699998</c:v>
                </c:pt>
                <c:pt idx="30228">
                  <c:v>7.8197695215199996</c:v>
                </c:pt>
                <c:pt idx="30229">
                  <c:v>7.6756231479099997</c:v>
                </c:pt>
                <c:pt idx="30230">
                  <c:v>7.5015413596</c:v>
                </c:pt>
                <c:pt idx="30231">
                  <c:v>7.3599443190200002</c:v>
                </c:pt>
                <c:pt idx="30232">
                  <c:v>7.4026630884899998</c:v>
                </c:pt>
                <c:pt idx="30233">
                  <c:v>7.1060670432100004</c:v>
                </c:pt>
                <c:pt idx="30234">
                  <c:v>7.7311768717199998</c:v>
                </c:pt>
                <c:pt idx="30235">
                  <c:v>7.0932575029200002</c:v>
                </c:pt>
                <c:pt idx="30236">
                  <c:v>7.4523873653399999</c:v>
                </c:pt>
                <c:pt idx="30237">
                  <c:v>7.3939206197400003</c:v>
                </c:pt>
                <c:pt idx="30238">
                  <c:v>7.56208308182</c:v>
                </c:pt>
                <c:pt idx="30239">
                  <c:v>7.81909319775</c:v>
                </c:pt>
                <c:pt idx="30240">
                  <c:v>7.1312861098500004</c:v>
                </c:pt>
                <c:pt idx="30241">
                  <c:v>7.11188150079</c:v>
                </c:pt>
                <c:pt idx="30242">
                  <c:v>7.7254672154000001</c:v>
                </c:pt>
                <c:pt idx="30243">
                  <c:v>7.0991223515900002</c:v>
                </c:pt>
                <c:pt idx="30244">
                  <c:v>7.2772606247100002</c:v>
                </c:pt>
                <c:pt idx="30245">
                  <c:v>7.3289073970900001</c:v>
                </c:pt>
                <c:pt idx="30246">
                  <c:v>7.8450106139000004</c:v>
                </c:pt>
                <c:pt idx="30247">
                  <c:v>7.3939206197400003</c:v>
                </c:pt>
                <c:pt idx="30248">
                  <c:v>7.23712149262</c:v>
                </c:pt>
                <c:pt idx="30249">
                  <c:v>7.4353991419599996</c:v>
                </c:pt>
                <c:pt idx="30250">
                  <c:v>7.7145367220100001</c:v>
                </c:pt>
                <c:pt idx="30251">
                  <c:v>7.1527622699700002</c:v>
                </c:pt>
                <c:pt idx="30252">
                  <c:v>7.4507992741300004</c:v>
                </c:pt>
                <c:pt idx="30253">
                  <c:v>7.6952563949800004</c:v>
                </c:pt>
                <c:pt idx="30254">
                  <c:v>7.6741271846299997</c:v>
                </c:pt>
                <c:pt idx="30255">
                  <c:v>7.0876449023200001</c:v>
                </c:pt>
                <c:pt idx="30256">
                  <c:v>7.0936233778500002</c:v>
                </c:pt>
                <c:pt idx="30257">
                  <c:v>7.6935326981200003</c:v>
                </c:pt>
                <c:pt idx="30258">
                  <c:v>7.21921324827</c:v>
                </c:pt>
                <c:pt idx="30259">
                  <c:v>7.2337538479100001</c:v>
                </c:pt>
                <c:pt idx="30260">
                  <c:v>7.42372723163</c:v>
                </c:pt>
                <c:pt idx="30261">
                  <c:v>7.24146692409</c:v>
                </c:pt>
                <c:pt idx="30262">
                  <c:v>7.6221375560100002</c:v>
                </c:pt>
                <c:pt idx="30263">
                  <c:v>7.7098972338999996</c:v>
                </c:pt>
                <c:pt idx="30264">
                  <c:v>7.3675255931999999</c:v>
                </c:pt>
                <c:pt idx="30265">
                  <c:v>7.8167336385999997</c:v>
                </c:pt>
                <c:pt idx="30266">
                  <c:v>7.5945624909599996</c:v>
                </c:pt>
                <c:pt idx="30267">
                  <c:v>7.1709579044099998</c:v>
                </c:pt>
                <c:pt idx="30268">
                  <c:v>7.1769393032600002</c:v>
                </c:pt>
                <c:pt idx="30269">
                  <c:v>7.1650765248999999</c:v>
                </c:pt>
                <c:pt idx="30270">
                  <c:v>7.3141385109700003</c:v>
                </c:pt>
                <c:pt idx="30271">
                  <c:v>7.1206700922700001</c:v>
                </c:pt>
                <c:pt idx="30272">
                  <c:v>7.6747570206300004</c:v>
                </c:pt>
                <c:pt idx="30273">
                  <c:v>7.6568537189099999</c:v>
                </c:pt>
                <c:pt idx="30274">
                  <c:v>7.6427940018399996</c:v>
                </c:pt>
                <c:pt idx="30275">
                  <c:v>7.1452460546900003</c:v>
                </c:pt>
                <c:pt idx="30276">
                  <c:v>7.9044274911599999</c:v>
                </c:pt>
                <c:pt idx="30277">
                  <c:v>7.7515721298800004</c:v>
                </c:pt>
                <c:pt idx="30278">
                  <c:v>7.6427940018399996</c:v>
                </c:pt>
                <c:pt idx="30279">
                  <c:v>7.1666164711000002</c:v>
                </c:pt>
                <c:pt idx="30280">
                  <c:v>7.6156969592700001</c:v>
                </c:pt>
                <c:pt idx="30281">
                  <c:v>7.1996673444299999</c:v>
                </c:pt>
                <c:pt idx="30282">
                  <c:v>7.7246282935000004</c:v>
                </c:pt>
                <c:pt idx="30283">
                  <c:v>7.8786422415799997</c:v>
                </c:pt>
                <c:pt idx="30284">
                  <c:v>7.4278243940799999</c:v>
                </c:pt>
                <c:pt idx="30285">
                  <c:v>7.7953281937099996</c:v>
                </c:pt>
                <c:pt idx="30286">
                  <c:v>7.7854597868399997</c:v>
                </c:pt>
                <c:pt idx="30287">
                  <c:v>7.2194872109399997</c:v>
                </c:pt>
                <c:pt idx="30288">
                  <c:v>7.7629873284000004</c:v>
                </c:pt>
                <c:pt idx="30289">
                  <c:v>7.6741271846299997</c:v>
                </c:pt>
                <c:pt idx="30290">
                  <c:v>7.15744265963</c:v>
                </c:pt>
                <c:pt idx="30291">
                  <c:v>7.8400579177700003</c:v>
                </c:pt>
                <c:pt idx="30292">
                  <c:v>7.4014177631800004</c:v>
                </c:pt>
                <c:pt idx="30293">
                  <c:v>7.4912031154200003</c:v>
                </c:pt>
                <c:pt idx="30294">
                  <c:v>7.2557172590299999</c:v>
                </c:pt>
                <c:pt idx="30295">
                  <c:v>7.42166098593</c:v>
                </c:pt>
                <c:pt idx="30296">
                  <c:v>7.4255914363400004</c:v>
                </c:pt>
                <c:pt idx="30297">
                  <c:v>7.5834439402599996</c:v>
                </c:pt>
                <c:pt idx="30298">
                  <c:v>7.3882446809999998</c:v>
                </c:pt>
                <c:pt idx="30299">
                  <c:v>7.1535666868399996</c:v>
                </c:pt>
                <c:pt idx="30300">
                  <c:v>7.3061142860199997</c:v>
                </c:pt>
                <c:pt idx="30301">
                  <c:v>7.5133904880599998</c:v>
                </c:pt>
                <c:pt idx="30302">
                  <c:v>7.4103294857900002</c:v>
                </c:pt>
                <c:pt idx="30303">
                  <c:v>7.3046445574499996</c:v>
                </c:pt>
                <c:pt idx="30304">
                  <c:v>7.3858650637099998</c:v>
                </c:pt>
                <c:pt idx="30305">
                  <c:v>7.38774361787</c:v>
                </c:pt>
                <c:pt idx="30306">
                  <c:v>7.8828956737700002</c:v>
                </c:pt>
                <c:pt idx="30307">
                  <c:v>7.9426693035699998</c:v>
                </c:pt>
                <c:pt idx="30308">
                  <c:v>7.1291084634399997</c:v>
                </c:pt>
                <c:pt idx="30309">
                  <c:v>7.49250421161</c:v>
                </c:pt>
                <c:pt idx="30310">
                  <c:v>7.17391874542</c:v>
                </c:pt>
                <c:pt idx="30311">
                  <c:v>7.5148255306899996</c:v>
                </c:pt>
                <c:pt idx="30312">
                  <c:v>7.2739625058900002</c:v>
                </c:pt>
                <c:pt idx="30313">
                  <c:v>7.7752686669599997</c:v>
                </c:pt>
                <c:pt idx="30314">
                  <c:v>7.3476312873299996</c:v>
                </c:pt>
                <c:pt idx="30315">
                  <c:v>7.2672378036899996</c:v>
                </c:pt>
                <c:pt idx="30316">
                  <c:v>7.6003602603599996</c:v>
                </c:pt>
                <c:pt idx="30317">
                  <c:v>7.8389918130399998</c:v>
                </c:pt>
                <c:pt idx="30318">
                  <c:v>7.24187141087</c:v>
                </c:pt>
                <c:pt idx="30319">
                  <c:v>7.2337538479100001</c:v>
                </c:pt>
                <c:pt idx="30320">
                  <c:v>7.8104744999799998</c:v>
                </c:pt>
                <c:pt idx="30321">
                  <c:v>7.3404344985399996</c:v>
                </c:pt>
                <c:pt idx="30322">
                  <c:v>7.0880133674800003</c:v>
                </c:pt>
                <c:pt idx="30323">
                  <c:v>7.7860633455199997</c:v>
                </c:pt>
                <c:pt idx="30324">
                  <c:v>7.4336442515299996</c:v>
                </c:pt>
                <c:pt idx="30325">
                  <c:v>7.7869654269600002</c:v>
                </c:pt>
                <c:pt idx="30326">
                  <c:v>7.3170062043400002</c:v>
                </c:pt>
                <c:pt idx="30327">
                  <c:v>7.4605014845299999</c:v>
                </c:pt>
                <c:pt idx="30328">
                  <c:v>7.2742963442199997</c:v>
                </c:pt>
                <c:pt idx="30329">
                  <c:v>7.8248194677700003</c:v>
                </c:pt>
                <c:pt idx="30330">
                  <c:v>7.3882446809999998</c:v>
                </c:pt>
                <c:pt idx="30331">
                  <c:v>7.7102821178500003</c:v>
                </c:pt>
                <c:pt idx="30332">
                  <c:v>7.7407411529100001</c:v>
                </c:pt>
                <c:pt idx="30333">
                  <c:v>7.5215143190699996</c:v>
                </c:pt>
                <c:pt idx="30334">
                  <c:v>7.37244489362</c:v>
                </c:pt>
                <c:pt idx="30335">
                  <c:v>7.0827746459899998</c:v>
                </c:pt>
                <c:pt idx="30336">
                  <c:v>7.8694643652799998</c:v>
                </c:pt>
                <c:pt idx="30337">
                  <c:v>7.83628604998</c:v>
                </c:pt>
                <c:pt idx="30338">
                  <c:v>7.1068387375800004</c:v>
                </c:pt>
                <c:pt idx="30339">
                  <c:v>7.9290406325799996</c:v>
                </c:pt>
                <c:pt idx="30340">
                  <c:v>7.7082483805299997</c:v>
                </c:pt>
                <c:pt idx="30341">
                  <c:v>7.6180588016300002</c:v>
                </c:pt>
                <c:pt idx="30342">
                  <c:v>7.1288833547100001</c:v>
                </c:pt>
                <c:pt idx="30343">
                  <c:v>7.2419864757000001</c:v>
                </c:pt>
                <c:pt idx="30344">
                  <c:v>7.9047504968100002</c:v>
                </c:pt>
                <c:pt idx="30345">
                  <c:v>7.3827776595200003</c:v>
                </c:pt>
                <c:pt idx="30346">
                  <c:v>7.4099195703099996</c:v>
                </c:pt>
                <c:pt idx="30347">
                  <c:v>7.8245362872799999</c:v>
                </c:pt>
                <c:pt idx="30348">
                  <c:v>7.8954164384799999</c:v>
                </c:pt>
                <c:pt idx="30349">
                  <c:v>7.2360684311699996</c:v>
                </c:pt>
                <c:pt idx="30350">
                  <c:v>7.2045726117599997</c:v>
                </c:pt>
                <c:pt idx="30351">
                  <c:v>7.7102821178500003</c:v>
                </c:pt>
                <c:pt idx="30352">
                  <c:v>7.2797331442399997</c:v>
                </c:pt>
                <c:pt idx="30353">
                  <c:v>7.84181586399</c:v>
                </c:pt>
                <c:pt idx="30354">
                  <c:v>7.4549779687699997</c:v>
                </c:pt>
                <c:pt idx="30355">
                  <c:v>7.7871403470500002</c:v>
                </c:pt>
                <c:pt idx="30356">
                  <c:v>7.8027365571300003</c:v>
                </c:pt>
                <c:pt idx="30357">
                  <c:v>7.0857304227900002</c:v>
                </c:pt>
                <c:pt idx="30358">
                  <c:v>7.7806420196300001</c:v>
                </c:pt>
                <c:pt idx="30359">
                  <c:v>7.6142860085599997</c:v>
                </c:pt>
                <c:pt idx="30360">
                  <c:v>7.24231923412</c:v>
                </c:pt>
                <c:pt idx="30361">
                  <c:v>7.2802864170500001</c:v>
                </c:pt>
                <c:pt idx="30362">
                  <c:v>7.3071211212699998</c:v>
                </c:pt>
                <c:pt idx="30363">
                  <c:v>7.2878555735299999</c:v>
                </c:pt>
                <c:pt idx="30364">
                  <c:v>7.4202431237299997</c:v>
                </c:pt>
                <c:pt idx="30365">
                  <c:v>7.2369917341900001</c:v>
                </c:pt>
                <c:pt idx="30366">
                  <c:v>7.0916555568500002</c:v>
                </c:pt>
                <c:pt idx="30367">
                  <c:v>7.1843663600000003</c:v>
                </c:pt>
                <c:pt idx="30368">
                  <c:v>7.1026220244099996</c:v>
                </c:pt>
                <c:pt idx="30369">
                  <c:v>7.2842178740000003</c:v>
                </c:pt>
                <c:pt idx="30370">
                  <c:v>7.92255116794</c:v>
                </c:pt>
                <c:pt idx="30371">
                  <c:v>7.3941824805499996</c:v>
                </c:pt>
                <c:pt idx="30372">
                  <c:v>7.2682660974699997</c:v>
                </c:pt>
                <c:pt idx="30373">
                  <c:v>7.24187141087</c:v>
                </c:pt>
                <c:pt idx="30374">
                  <c:v>7.2814982508900004</c:v>
                </c:pt>
                <c:pt idx="30375">
                  <c:v>7.5573574378400004</c:v>
                </c:pt>
                <c:pt idx="30376">
                  <c:v>7.8400092080199997</c:v>
                </c:pt>
                <c:pt idx="30377">
                  <c:v>7.1666164711000002</c:v>
                </c:pt>
                <c:pt idx="30378">
                  <c:v>7.2289000490699999</c:v>
                </c:pt>
                <c:pt idx="30379">
                  <c:v>7.4364597505100001</c:v>
                </c:pt>
                <c:pt idx="30380">
                  <c:v>7.1588901050400002</c:v>
                </c:pt>
                <c:pt idx="30381">
                  <c:v>7.3931772228800003</c:v>
                </c:pt>
                <c:pt idx="30382">
                  <c:v>7.6878222872700004</c:v>
                </c:pt>
                <c:pt idx="30383">
                  <c:v>7.4912031154200003</c:v>
                </c:pt>
                <c:pt idx="30384">
                  <c:v>7.6875083707399998</c:v>
                </c:pt>
                <c:pt idx="30385">
                  <c:v>7.11188150079</c:v>
                </c:pt>
                <c:pt idx="30386">
                  <c:v>7.4485578435199997</c:v>
                </c:pt>
                <c:pt idx="30387">
                  <c:v>7.2252641981699997</c:v>
                </c:pt>
                <c:pt idx="30388">
                  <c:v>7.3941824805499996</c:v>
                </c:pt>
                <c:pt idx="30389">
                  <c:v>7.7722975599600002</c:v>
                </c:pt>
                <c:pt idx="30390">
                  <c:v>7.5710917802499997</c:v>
                </c:pt>
                <c:pt idx="30391">
                  <c:v>7.69112816142</c:v>
                </c:pt>
                <c:pt idx="30392">
                  <c:v>7.5015413596</c:v>
                </c:pt>
                <c:pt idx="30393">
                  <c:v>7.2986783971399998</c:v>
                </c:pt>
                <c:pt idx="30394">
                  <c:v>7.8511885168899997</c:v>
                </c:pt>
                <c:pt idx="30395">
                  <c:v>7.2530827240400004</c:v>
                </c:pt>
                <c:pt idx="30396">
                  <c:v>7.1420322576400004</c:v>
                </c:pt>
                <c:pt idx="30397">
                  <c:v>7.5080059856799997</c:v>
                </c:pt>
                <c:pt idx="30398">
                  <c:v>7.2369917341900001</c:v>
                </c:pt>
                <c:pt idx="30399">
                  <c:v>7.9280445434700004</c:v>
                </c:pt>
                <c:pt idx="30400">
                  <c:v>7.4605014845299999</c:v>
                </c:pt>
                <c:pt idx="30401">
                  <c:v>7.0924622465500002</c:v>
                </c:pt>
                <c:pt idx="30402">
                  <c:v>7.2128936636800001</c:v>
                </c:pt>
                <c:pt idx="30403">
                  <c:v>7.8272626550300002</c:v>
                </c:pt>
                <c:pt idx="30404">
                  <c:v>7.1929704330600002</c:v>
                </c:pt>
                <c:pt idx="30405">
                  <c:v>7.5019188059099999</c:v>
                </c:pt>
                <c:pt idx="30406">
                  <c:v>7.92960868755</c:v>
                </c:pt>
                <c:pt idx="30407">
                  <c:v>7.4514074771900001</c:v>
                </c:pt>
                <c:pt idx="30408">
                  <c:v>7.6768118090500002</c:v>
                </c:pt>
                <c:pt idx="30409">
                  <c:v>7.2887289263500001</c:v>
                </c:pt>
                <c:pt idx="30410">
                  <c:v>7.2672378036899996</c:v>
                </c:pt>
                <c:pt idx="30411">
                  <c:v>7.38100521384</c:v>
                </c:pt>
                <c:pt idx="30412">
                  <c:v>7.5824893894400001</c:v>
                </c:pt>
                <c:pt idx="30413">
                  <c:v>7.1883945211800002</c:v>
                </c:pt>
                <c:pt idx="30414">
                  <c:v>7.1343206366900001</c:v>
                </c:pt>
                <c:pt idx="30415">
                  <c:v>7.8139703530100002</c:v>
                </c:pt>
                <c:pt idx="30416">
                  <c:v>7.8450206570100001</c:v>
                </c:pt>
                <c:pt idx="30417">
                  <c:v>7.0916555568500002</c:v>
                </c:pt>
                <c:pt idx="30418">
                  <c:v>7.5524818543399999</c:v>
                </c:pt>
                <c:pt idx="30419">
                  <c:v>7.7493573253200001</c:v>
                </c:pt>
                <c:pt idx="30420">
                  <c:v>7.8676666666799999</c:v>
                </c:pt>
                <c:pt idx="30421">
                  <c:v>7.8498415620199999</c:v>
                </c:pt>
                <c:pt idx="30422">
                  <c:v>7.1200306086499996</c:v>
                </c:pt>
                <c:pt idx="30423">
                  <c:v>7.0830441682199998</c:v>
                </c:pt>
                <c:pt idx="30424">
                  <c:v>7.0998932823400001</c:v>
                </c:pt>
                <c:pt idx="30425">
                  <c:v>7.1561921972300002</c:v>
                </c:pt>
                <c:pt idx="30426">
                  <c:v>7.5215143190699996</c:v>
                </c:pt>
                <c:pt idx="30427">
                  <c:v>7.8968238568000002</c:v>
                </c:pt>
                <c:pt idx="30428">
                  <c:v>7.3858650637099998</c:v>
                </c:pt>
                <c:pt idx="30429">
                  <c:v>7.58268939446</c:v>
                </c:pt>
                <c:pt idx="30430">
                  <c:v>7.3463313726099999</c:v>
                </c:pt>
                <c:pt idx="30431">
                  <c:v>7.6677442779099998</c:v>
                </c:pt>
                <c:pt idx="30432">
                  <c:v>7.4702798537500001</c:v>
                </c:pt>
                <c:pt idx="30433">
                  <c:v>7.3379067222199996</c:v>
                </c:pt>
                <c:pt idx="30434">
                  <c:v>7.4757234307099996</c:v>
                </c:pt>
                <c:pt idx="30435">
                  <c:v>7.8694643652799998</c:v>
                </c:pt>
                <c:pt idx="30436">
                  <c:v>7.4472784603199997</c:v>
                </c:pt>
                <c:pt idx="30437">
                  <c:v>7.4472784603199997</c:v>
                </c:pt>
                <c:pt idx="30438">
                  <c:v>7.5445045257599999</c:v>
                </c:pt>
                <c:pt idx="30439">
                  <c:v>7.3699266674799997</c:v>
                </c:pt>
                <c:pt idx="30440">
                  <c:v>7.3677510098300001</c:v>
                </c:pt>
                <c:pt idx="30441">
                  <c:v>7.3298391537600001</c:v>
                </c:pt>
                <c:pt idx="30442">
                  <c:v>7.1279234733200001</c:v>
                </c:pt>
                <c:pt idx="30443">
                  <c:v>7.2438046845799997</c:v>
                </c:pt>
                <c:pt idx="30444">
                  <c:v>7.7854597868399997</c:v>
                </c:pt>
                <c:pt idx="30445">
                  <c:v>7.2435804827499997</c:v>
                </c:pt>
                <c:pt idx="30446">
                  <c:v>7.4485578435199997</c:v>
                </c:pt>
                <c:pt idx="30447">
                  <c:v>7.1883945211800002</c:v>
                </c:pt>
                <c:pt idx="30448">
                  <c:v>7.0880503177899996</c:v>
                </c:pt>
                <c:pt idx="30449">
                  <c:v>7.53492543601</c:v>
                </c:pt>
                <c:pt idx="30450">
                  <c:v>7.5637926591999998</c:v>
                </c:pt>
                <c:pt idx="30451">
                  <c:v>7.3335070292099998</c:v>
                </c:pt>
                <c:pt idx="30452">
                  <c:v>7.7863705778199996</c:v>
                </c:pt>
                <c:pt idx="30453">
                  <c:v>7.39545548129</c:v>
                </c:pt>
                <c:pt idx="30454">
                  <c:v>7.1008626481399997</c:v>
                </c:pt>
                <c:pt idx="30455">
                  <c:v>7.0815077899399999</c:v>
                </c:pt>
                <c:pt idx="30456">
                  <c:v>7.4414542841299998</c:v>
                </c:pt>
                <c:pt idx="30457">
                  <c:v>7.3289073970900001</c:v>
                </c:pt>
                <c:pt idx="30458">
                  <c:v>7.7803228120299996</c:v>
                </c:pt>
                <c:pt idx="30459">
                  <c:v>7.2358435730400004</c:v>
                </c:pt>
                <c:pt idx="30460">
                  <c:v>7.2317880427299999</c:v>
                </c:pt>
                <c:pt idx="30461">
                  <c:v>7.5674358546600002</c:v>
                </c:pt>
                <c:pt idx="30462">
                  <c:v>7.1624980083400001</c:v>
                </c:pt>
                <c:pt idx="30463">
                  <c:v>7.2860605036499999</c:v>
                </c:pt>
                <c:pt idx="30464">
                  <c:v>7.2739625058900002</c:v>
                </c:pt>
                <c:pt idx="30465">
                  <c:v>7.93269513029</c:v>
                </c:pt>
                <c:pt idx="30466">
                  <c:v>7.62856567588</c:v>
                </c:pt>
                <c:pt idx="30467">
                  <c:v>7.1466716979499996</c:v>
                </c:pt>
                <c:pt idx="30468">
                  <c:v>7.8878601756200002</c:v>
                </c:pt>
                <c:pt idx="30469">
                  <c:v>7.9385216066700002</c:v>
                </c:pt>
                <c:pt idx="30470">
                  <c:v>7.67899490824</c:v>
                </c:pt>
                <c:pt idx="30471">
                  <c:v>7.3961372841299999</c:v>
                </c:pt>
                <c:pt idx="30472">
                  <c:v>7.1288651175400002</c:v>
                </c:pt>
                <c:pt idx="30473">
                  <c:v>7.6003602603599996</c:v>
                </c:pt>
                <c:pt idx="30474">
                  <c:v>7.7935961623100001</c:v>
                </c:pt>
                <c:pt idx="30475">
                  <c:v>7.8027365571300003</c:v>
                </c:pt>
                <c:pt idx="30476">
                  <c:v>7.7181810087800002</c:v>
                </c:pt>
                <c:pt idx="30477">
                  <c:v>7.7433491385300002</c:v>
                </c:pt>
                <c:pt idx="30478">
                  <c:v>7.2594870945599999</c:v>
                </c:pt>
                <c:pt idx="30479">
                  <c:v>7.9234666174399999</c:v>
                </c:pt>
                <c:pt idx="30480">
                  <c:v>7.7440244327499999</c:v>
                </c:pt>
                <c:pt idx="30481">
                  <c:v>7.7661552368100004</c:v>
                </c:pt>
                <c:pt idx="30482">
                  <c:v>7.4399971177399999</c:v>
                </c:pt>
                <c:pt idx="30483">
                  <c:v>7.38100521384</c:v>
                </c:pt>
                <c:pt idx="30484">
                  <c:v>7.6768118090500002</c:v>
                </c:pt>
                <c:pt idx="30485">
                  <c:v>7.60010868092</c:v>
                </c:pt>
                <c:pt idx="30486">
                  <c:v>7.2933690480399997</c:v>
                </c:pt>
                <c:pt idx="30487">
                  <c:v>7.3891924302099996</c:v>
                </c:pt>
                <c:pt idx="30488">
                  <c:v>7.1329562903200001</c:v>
                </c:pt>
                <c:pt idx="30489">
                  <c:v>7.11213055266</c:v>
                </c:pt>
                <c:pt idx="30490">
                  <c:v>7.3128119599400003</c:v>
                </c:pt>
                <c:pt idx="30491">
                  <c:v>7.28054740446</c:v>
                </c:pt>
                <c:pt idx="30492">
                  <c:v>7.5701753467300001</c:v>
                </c:pt>
                <c:pt idx="30493">
                  <c:v>7.2315911022900004</c:v>
                </c:pt>
                <c:pt idx="30494">
                  <c:v>7.7098972338999996</c:v>
                </c:pt>
                <c:pt idx="30495">
                  <c:v>7.31770714551</c:v>
                </c:pt>
                <c:pt idx="30496">
                  <c:v>7.9385216066700002</c:v>
                </c:pt>
                <c:pt idx="30497">
                  <c:v>7.3029877559100003</c:v>
                </c:pt>
                <c:pt idx="30498">
                  <c:v>7.8710973741299997</c:v>
                </c:pt>
                <c:pt idx="30499">
                  <c:v>7.8893601034399996</c:v>
                </c:pt>
                <c:pt idx="30500">
                  <c:v>7.1787621764200003</c:v>
                </c:pt>
                <c:pt idx="30501">
                  <c:v>7.6002967593299999</c:v>
                </c:pt>
                <c:pt idx="30502">
                  <c:v>7.43315492313</c:v>
                </c:pt>
                <c:pt idx="30503">
                  <c:v>7.3939289169100002</c:v>
                </c:pt>
                <c:pt idx="30504">
                  <c:v>7.2878555735299999</c:v>
                </c:pt>
                <c:pt idx="30505">
                  <c:v>7.53492543601</c:v>
                </c:pt>
                <c:pt idx="30506">
                  <c:v>7.1922723872100001</c:v>
                </c:pt>
                <c:pt idx="30507">
                  <c:v>7.71258271567</c:v>
                </c:pt>
                <c:pt idx="30508">
                  <c:v>7.7493573253200001</c:v>
                </c:pt>
                <c:pt idx="30509">
                  <c:v>7.5133904880599998</c:v>
                </c:pt>
                <c:pt idx="30510">
                  <c:v>7.5764727191999999</c:v>
                </c:pt>
                <c:pt idx="30511">
                  <c:v>7.7040409202999998</c:v>
                </c:pt>
                <c:pt idx="30512">
                  <c:v>7.1561921972300002</c:v>
                </c:pt>
                <c:pt idx="30513">
                  <c:v>7.4012318814600002</c:v>
                </c:pt>
                <c:pt idx="30514">
                  <c:v>7.8786422415799997</c:v>
                </c:pt>
                <c:pt idx="30515">
                  <c:v>7.1427820923100001</c:v>
                </c:pt>
                <c:pt idx="30516">
                  <c:v>7.59418668017</c:v>
                </c:pt>
                <c:pt idx="30517">
                  <c:v>7.6875083707399998</c:v>
                </c:pt>
                <c:pt idx="30518">
                  <c:v>7.4521672696400003</c:v>
                </c:pt>
                <c:pt idx="30519">
                  <c:v>7.1612358338100002</c:v>
                </c:pt>
                <c:pt idx="30520">
                  <c:v>7.4193582141899999</c:v>
                </c:pt>
                <c:pt idx="30521">
                  <c:v>7.3906064914399998</c:v>
                </c:pt>
                <c:pt idx="30522">
                  <c:v>7.7254672154000001</c:v>
                </c:pt>
                <c:pt idx="30523">
                  <c:v>7.5540547659400001</c:v>
                </c:pt>
                <c:pt idx="30524">
                  <c:v>7.8710973741299997</c:v>
                </c:pt>
                <c:pt idx="30525">
                  <c:v>7.1734038404599998</c:v>
                </c:pt>
                <c:pt idx="30526">
                  <c:v>7.5868414927599996</c:v>
                </c:pt>
                <c:pt idx="30527">
                  <c:v>7.65320861975</c:v>
                </c:pt>
                <c:pt idx="30528">
                  <c:v>7.83675743474</c:v>
                </c:pt>
                <c:pt idx="30529">
                  <c:v>7.2704948478200002</c:v>
                </c:pt>
                <c:pt idx="30530">
                  <c:v>7.8204469022899996</c:v>
                </c:pt>
                <c:pt idx="30531">
                  <c:v>7.8358031104999997</c:v>
                </c:pt>
                <c:pt idx="30532">
                  <c:v>7.1507679251900003</c:v>
                </c:pt>
                <c:pt idx="30533">
                  <c:v>7.8667425400299997</c:v>
                </c:pt>
                <c:pt idx="30534">
                  <c:v>7.7941474584200003</c:v>
                </c:pt>
                <c:pt idx="30535">
                  <c:v>7.8968238568000002</c:v>
                </c:pt>
                <c:pt idx="30536">
                  <c:v>7.7913098392900002</c:v>
                </c:pt>
                <c:pt idx="30537">
                  <c:v>7.6462470360200001</c:v>
                </c:pt>
                <c:pt idx="30538">
                  <c:v>7.1588901050400002</c:v>
                </c:pt>
                <c:pt idx="30539">
                  <c:v>7.7803228120299996</c:v>
                </c:pt>
                <c:pt idx="30540">
                  <c:v>7.4265555605499998</c:v>
                </c:pt>
                <c:pt idx="30541">
                  <c:v>7.3798168323800004</c:v>
                </c:pt>
                <c:pt idx="30542">
                  <c:v>7.0922784945000004</c:v>
                </c:pt>
                <c:pt idx="30543">
                  <c:v>7.9307930231699997</c:v>
                </c:pt>
                <c:pt idx="30544">
                  <c:v>7.9393001355599999</c:v>
                </c:pt>
                <c:pt idx="30545">
                  <c:v>7.3128119599400003</c:v>
                </c:pt>
                <c:pt idx="30546">
                  <c:v>7.4461454121199999</c:v>
                </c:pt>
                <c:pt idx="30547">
                  <c:v>7.8599464425900001</c:v>
                </c:pt>
                <c:pt idx="30548">
                  <c:v>7.4871440801300002</c:v>
                </c:pt>
                <c:pt idx="30549">
                  <c:v>7.7053382999100002</c:v>
                </c:pt>
                <c:pt idx="30550">
                  <c:v>7.4413544913500003</c:v>
                </c:pt>
                <c:pt idx="30551">
                  <c:v>7.3094672894699997</c:v>
                </c:pt>
                <c:pt idx="30552">
                  <c:v>7.8893601034399996</c:v>
                </c:pt>
                <c:pt idx="30553">
                  <c:v>7.2283901161999999</c:v>
                </c:pt>
                <c:pt idx="30554">
                  <c:v>7.9141392572999996</c:v>
                </c:pt>
                <c:pt idx="30555">
                  <c:v>7.5155873318299999</c:v>
                </c:pt>
                <c:pt idx="30556">
                  <c:v>7.8473565553100002</c:v>
                </c:pt>
                <c:pt idx="30557">
                  <c:v>7.4539032605999997</c:v>
                </c:pt>
                <c:pt idx="30558">
                  <c:v>7.1527622699700002</c:v>
                </c:pt>
                <c:pt idx="30559">
                  <c:v>7.2317880427299999</c:v>
                </c:pt>
                <c:pt idx="30560">
                  <c:v>7.2889758104100002</c:v>
                </c:pt>
                <c:pt idx="30561">
                  <c:v>7.9195095719799999</c:v>
                </c:pt>
                <c:pt idx="30562">
                  <c:v>7.1400770875899999</c:v>
                </c:pt>
                <c:pt idx="30563">
                  <c:v>7.2814982508900004</c:v>
                </c:pt>
                <c:pt idx="30564">
                  <c:v>7.7850253350700003</c:v>
                </c:pt>
                <c:pt idx="30565">
                  <c:v>7.8372102647400004</c:v>
                </c:pt>
                <c:pt idx="30566">
                  <c:v>7.1996673444299999</c:v>
                </c:pt>
                <c:pt idx="30567">
                  <c:v>7.2638095151600002</c:v>
                </c:pt>
                <c:pt idx="30568">
                  <c:v>7.5013332642300004</c:v>
                </c:pt>
                <c:pt idx="30569">
                  <c:v>7.3297760837499997</c:v>
                </c:pt>
                <c:pt idx="30570">
                  <c:v>7.45499493203</c:v>
                </c:pt>
                <c:pt idx="30571">
                  <c:v>7.5844003090500003</c:v>
                </c:pt>
                <c:pt idx="30572">
                  <c:v>7.4210755617700004</c:v>
                </c:pt>
                <c:pt idx="30573">
                  <c:v>7.8358814428399999</c:v>
                </c:pt>
                <c:pt idx="30574">
                  <c:v>7.2683360453999999</c:v>
                </c:pt>
                <c:pt idx="30575">
                  <c:v>7.3727255899799999</c:v>
                </c:pt>
                <c:pt idx="30576">
                  <c:v>7.3675255931999999</c:v>
                </c:pt>
                <c:pt idx="30577">
                  <c:v>7.5643270415800004</c:v>
                </c:pt>
                <c:pt idx="30578">
                  <c:v>7.7841200375500001</c:v>
                </c:pt>
                <c:pt idx="30579">
                  <c:v>7.3071211212699998</c:v>
                </c:pt>
                <c:pt idx="30580">
                  <c:v>7.66012908039</c:v>
                </c:pt>
                <c:pt idx="30581">
                  <c:v>7.42318350593</c:v>
                </c:pt>
                <c:pt idx="30582">
                  <c:v>7.8274744979899999</c:v>
                </c:pt>
                <c:pt idx="30583">
                  <c:v>7.5335358338200002</c:v>
                </c:pt>
                <c:pt idx="30584">
                  <c:v>7.8231269472299996</c:v>
                </c:pt>
                <c:pt idx="30585">
                  <c:v>7.2402143994100001</c:v>
                </c:pt>
                <c:pt idx="30586">
                  <c:v>7.5945624909599996</c:v>
                </c:pt>
                <c:pt idx="30587">
                  <c:v>7.1374176378399996</c:v>
                </c:pt>
                <c:pt idx="30588">
                  <c:v>7.5013635168399997</c:v>
                </c:pt>
                <c:pt idx="30589">
                  <c:v>7.0922784945000004</c:v>
                </c:pt>
                <c:pt idx="30590">
                  <c:v>7.9297829882100004</c:v>
                </c:pt>
                <c:pt idx="30591">
                  <c:v>7.9042706346299996</c:v>
                </c:pt>
                <c:pt idx="30592">
                  <c:v>7.6917654855100004</c:v>
                </c:pt>
                <c:pt idx="30593">
                  <c:v>7.2123852092999998</c:v>
                </c:pt>
                <c:pt idx="30594">
                  <c:v>7.3675255931999999</c:v>
                </c:pt>
                <c:pt idx="30595">
                  <c:v>7.7068577594800001</c:v>
                </c:pt>
                <c:pt idx="30596">
                  <c:v>7.5384143748200003</c:v>
                </c:pt>
                <c:pt idx="30597">
                  <c:v>7.3904572312800001</c:v>
                </c:pt>
                <c:pt idx="30598">
                  <c:v>7.5013635168399997</c:v>
                </c:pt>
                <c:pt idx="30599">
                  <c:v>7.3102075072800003</c:v>
                </c:pt>
                <c:pt idx="30600">
                  <c:v>7.3035391357300004</c:v>
                </c:pt>
                <c:pt idx="30601">
                  <c:v>7.5824893894400001</c:v>
                </c:pt>
                <c:pt idx="30602">
                  <c:v>7.7871403470500002</c:v>
                </c:pt>
                <c:pt idx="30603">
                  <c:v>7.8398196155099997</c:v>
                </c:pt>
                <c:pt idx="30604">
                  <c:v>7.3061142860199997</c:v>
                </c:pt>
                <c:pt idx="30605">
                  <c:v>7.3216377814599998</c:v>
                </c:pt>
                <c:pt idx="30606">
                  <c:v>7.8492700000499998</c:v>
                </c:pt>
                <c:pt idx="30607">
                  <c:v>7.8954164384799999</c:v>
                </c:pt>
                <c:pt idx="30608">
                  <c:v>7.8379685187300003</c:v>
                </c:pt>
                <c:pt idx="30609">
                  <c:v>7.7807499545900001</c:v>
                </c:pt>
                <c:pt idx="30610">
                  <c:v>7.4728405256499997</c:v>
                </c:pt>
                <c:pt idx="30611">
                  <c:v>7.1343206366900001</c:v>
                </c:pt>
                <c:pt idx="30612">
                  <c:v>7.1582217287200001</c:v>
                </c:pt>
                <c:pt idx="30613">
                  <c:v>7.29800188882</c:v>
                </c:pt>
                <c:pt idx="30614">
                  <c:v>7.6180588016300002</c:v>
                </c:pt>
                <c:pt idx="30615">
                  <c:v>7.2742963442199997</c:v>
                </c:pt>
                <c:pt idx="30616">
                  <c:v>7.3597050494699996</c:v>
                </c:pt>
                <c:pt idx="30617">
                  <c:v>7.1871934825699997</c:v>
                </c:pt>
                <c:pt idx="30618">
                  <c:v>7.1466716979499996</c:v>
                </c:pt>
                <c:pt idx="30619">
                  <c:v>7.23341034174</c:v>
                </c:pt>
                <c:pt idx="30620">
                  <c:v>7.6806006171799996</c:v>
                </c:pt>
                <c:pt idx="30621">
                  <c:v>7.67899490824</c:v>
                </c:pt>
                <c:pt idx="30622">
                  <c:v>7.2797331442399997</c:v>
                </c:pt>
                <c:pt idx="30623">
                  <c:v>7.4497577773800003</c:v>
                </c:pt>
                <c:pt idx="30624">
                  <c:v>7.5181843173100003</c:v>
                </c:pt>
                <c:pt idx="30625">
                  <c:v>7.8401225334799998</c:v>
                </c:pt>
                <c:pt idx="30626">
                  <c:v>7.8845991906300004</c:v>
                </c:pt>
                <c:pt idx="30627">
                  <c:v>7.8254778113599999</c:v>
                </c:pt>
                <c:pt idx="30628">
                  <c:v>7.2701629601700004</c:v>
                </c:pt>
                <c:pt idx="30629">
                  <c:v>7.6768118090500002</c:v>
                </c:pt>
                <c:pt idx="30630">
                  <c:v>7.7525020330399999</c:v>
                </c:pt>
                <c:pt idx="30631">
                  <c:v>7.7695307787900001</c:v>
                </c:pt>
                <c:pt idx="30632">
                  <c:v>7.15052343221</c:v>
                </c:pt>
                <c:pt idx="30633">
                  <c:v>7.1882279646700002</c:v>
                </c:pt>
                <c:pt idx="30634">
                  <c:v>7.10418169141</c:v>
                </c:pt>
                <c:pt idx="30635">
                  <c:v>7.5046481302899997</c:v>
                </c:pt>
                <c:pt idx="30636">
                  <c:v>7.5133904880599998</c:v>
                </c:pt>
                <c:pt idx="30637">
                  <c:v>7.4103294857900002</c:v>
                </c:pt>
                <c:pt idx="30638">
                  <c:v>7.1186994153800001</c:v>
                </c:pt>
                <c:pt idx="30639">
                  <c:v>7.48852755337</c:v>
                </c:pt>
                <c:pt idx="30640">
                  <c:v>7.2871762397299999</c:v>
                </c:pt>
                <c:pt idx="30641">
                  <c:v>7.9100823897500003</c:v>
                </c:pt>
                <c:pt idx="30642">
                  <c:v>7.7733933150199999</c:v>
                </c:pt>
                <c:pt idx="30643">
                  <c:v>7.9225682915700002</c:v>
                </c:pt>
                <c:pt idx="30644">
                  <c:v>7.8372102647400004</c:v>
                </c:pt>
                <c:pt idx="30645">
                  <c:v>7.0986646251499996</c:v>
                </c:pt>
                <c:pt idx="30646">
                  <c:v>7.6460258589399999</c:v>
                </c:pt>
                <c:pt idx="30647">
                  <c:v>7.2411070509300002</c:v>
                </c:pt>
                <c:pt idx="30648">
                  <c:v>7.1560090069599998</c:v>
                </c:pt>
                <c:pt idx="30649">
                  <c:v>7.2283901161999999</c:v>
                </c:pt>
                <c:pt idx="30650">
                  <c:v>7.7700309587499996</c:v>
                </c:pt>
                <c:pt idx="30651">
                  <c:v>7.6790031475799996</c:v>
                </c:pt>
                <c:pt idx="30652">
                  <c:v>7.3325968379699997</c:v>
                </c:pt>
                <c:pt idx="30653">
                  <c:v>7.4915405443100003</c:v>
                </c:pt>
                <c:pt idx="30654">
                  <c:v>7.8930585364399999</c:v>
                </c:pt>
                <c:pt idx="30655">
                  <c:v>7.3426789190299999</c:v>
                </c:pt>
                <c:pt idx="30656">
                  <c:v>7.8498415620199999</c:v>
                </c:pt>
                <c:pt idx="30657">
                  <c:v>7.4026630884899998</c:v>
                </c:pt>
                <c:pt idx="30658">
                  <c:v>7.0986646251499996</c:v>
                </c:pt>
                <c:pt idx="30659">
                  <c:v>7.8017269897299997</c:v>
                </c:pt>
                <c:pt idx="30660">
                  <c:v>7.5573574378400004</c:v>
                </c:pt>
                <c:pt idx="30661">
                  <c:v>7.0879468341200003</c:v>
                </c:pt>
                <c:pt idx="30662">
                  <c:v>7.6521319959999996</c:v>
                </c:pt>
                <c:pt idx="30663">
                  <c:v>7.8231269472299996</c:v>
                </c:pt>
                <c:pt idx="30664">
                  <c:v>7.5426073689399997</c:v>
                </c:pt>
                <c:pt idx="30665">
                  <c:v>7.1956405020099998</c:v>
                </c:pt>
                <c:pt idx="30666">
                  <c:v>7.32006461851</c:v>
                </c:pt>
                <c:pt idx="30667">
                  <c:v>7.5335358338200002</c:v>
                </c:pt>
                <c:pt idx="30668">
                  <c:v>7.3128119599400003</c:v>
                </c:pt>
                <c:pt idx="30669">
                  <c:v>7.4757234307099996</c:v>
                </c:pt>
                <c:pt idx="30670">
                  <c:v>7.2070681965299999</c:v>
                </c:pt>
                <c:pt idx="30671">
                  <c:v>7.6571135200900002</c:v>
                </c:pt>
                <c:pt idx="30672">
                  <c:v>7.7106852870399996</c:v>
                </c:pt>
                <c:pt idx="30673">
                  <c:v>7.5686267239999996</c:v>
                </c:pt>
                <c:pt idx="30674">
                  <c:v>7.3071211212699998</c:v>
                </c:pt>
                <c:pt idx="30675">
                  <c:v>7.6262471039899999</c:v>
                </c:pt>
                <c:pt idx="30676">
                  <c:v>7.2878555735299999</c:v>
                </c:pt>
                <c:pt idx="30677">
                  <c:v>7.8372102647400004</c:v>
                </c:pt>
                <c:pt idx="30678">
                  <c:v>7.6084249510699999</c:v>
                </c:pt>
                <c:pt idx="30679">
                  <c:v>7.5087905021800001</c:v>
                </c:pt>
                <c:pt idx="30680">
                  <c:v>7.7886576119599997</c:v>
                </c:pt>
                <c:pt idx="30681">
                  <c:v>7.8231269472299996</c:v>
                </c:pt>
                <c:pt idx="30682">
                  <c:v>7.1665772831699996</c:v>
                </c:pt>
                <c:pt idx="30683">
                  <c:v>7.6497030547599998</c:v>
                </c:pt>
                <c:pt idx="30684">
                  <c:v>7.5748096328000001</c:v>
                </c:pt>
                <c:pt idx="30685">
                  <c:v>7.2343971488300003</c:v>
                </c:pt>
                <c:pt idx="30686">
                  <c:v>7.8017269897299997</c:v>
                </c:pt>
                <c:pt idx="30687">
                  <c:v>7.4513909789600001</c:v>
                </c:pt>
                <c:pt idx="30688">
                  <c:v>7.4887022735900004</c:v>
                </c:pt>
                <c:pt idx="30689">
                  <c:v>7.9410586829099996</c:v>
                </c:pt>
                <c:pt idx="30690">
                  <c:v>7.0909779110200004</c:v>
                </c:pt>
                <c:pt idx="30691">
                  <c:v>7.4414542841299998</c:v>
                </c:pt>
                <c:pt idx="30692">
                  <c:v>7.9290406325799996</c:v>
                </c:pt>
                <c:pt idx="30693">
                  <c:v>7.7035588218599997</c:v>
                </c:pt>
                <c:pt idx="30694">
                  <c:v>7.6250199327099999</c:v>
                </c:pt>
                <c:pt idx="30695">
                  <c:v>7.4456259682299999</c:v>
                </c:pt>
                <c:pt idx="30696">
                  <c:v>7.6003602603599996</c:v>
                </c:pt>
                <c:pt idx="30697">
                  <c:v>7.2878555735299999</c:v>
                </c:pt>
                <c:pt idx="30698">
                  <c:v>7.8693396899700003</c:v>
                </c:pt>
                <c:pt idx="30699">
                  <c:v>7.4353991419599996</c:v>
                </c:pt>
                <c:pt idx="30700">
                  <c:v>7.59418668017</c:v>
                </c:pt>
                <c:pt idx="30701">
                  <c:v>7.3071211212699998</c:v>
                </c:pt>
                <c:pt idx="30702">
                  <c:v>7.4212636229299997</c:v>
                </c:pt>
                <c:pt idx="30703">
                  <c:v>7.7575268322099999</c:v>
                </c:pt>
                <c:pt idx="30704">
                  <c:v>7.7304805161700001</c:v>
                </c:pt>
                <c:pt idx="30705">
                  <c:v>7.1206700922700001</c:v>
                </c:pt>
                <c:pt idx="30706">
                  <c:v>7.5133904880599998</c:v>
                </c:pt>
                <c:pt idx="30707">
                  <c:v>7.2630404907899999</c:v>
                </c:pt>
                <c:pt idx="30708">
                  <c:v>7.2704948478200002</c:v>
                </c:pt>
                <c:pt idx="30709">
                  <c:v>7.3989828109899998</c:v>
                </c:pt>
                <c:pt idx="30710">
                  <c:v>7.8978815607300001</c:v>
                </c:pt>
                <c:pt idx="30711">
                  <c:v>7.83960069864</c:v>
                </c:pt>
                <c:pt idx="30712">
                  <c:v>7.6251953487500002</c:v>
                </c:pt>
                <c:pt idx="30713">
                  <c:v>7.1344828049000002</c:v>
                </c:pt>
                <c:pt idx="30714">
                  <c:v>7.2525184257899999</c:v>
                </c:pt>
                <c:pt idx="30715">
                  <c:v>7.3958785276099999</c:v>
                </c:pt>
                <c:pt idx="30716">
                  <c:v>7.3888286029200003</c:v>
                </c:pt>
                <c:pt idx="30717">
                  <c:v>7.3759853375400004</c:v>
                </c:pt>
                <c:pt idx="30718">
                  <c:v>7.3379067222199996</c:v>
                </c:pt>
                <c:pt idx="30719">
                  <c:v>7.5798069632300002</c:v>
                </c:pt>
                <c:pt idx="30720">
                  <c:v>7.52701669024</c:v>
                </c:pt>
                <c:pt idx="30721">
                  <c:v>7.7246282935000004</c:v>
                </c:pt>
                <c:pt idx="30722">
                  <c:v>7.3039924834600001</c:v>
                </c:pt>
                <c:pt idx="30723">
                  <c:v>7.4464991986099998</c:v>
                </c:pt>
                <c:pt idx="30724">
                  <c:v>7.5071793850899997</c:v>
                </c:pt>
                <c:pt idx="30725">
                  <c:v>7.6753081628200004</c:v>
                </c:pt>
                <c:pt idx="30726">
                  <c:v>7.19478155963</c:v>
                </c:pt>
                <c:pt idx="30727">
                  <c:v>7.6878222872700004</c:v>
                </c:pt>
                <c:pt idx="30728">
                  <c:v>7.8757302496900001</c:v>
                </c:pt>
                <c:pt idx="30729">
                  <c:v>7.2630404907899999</c:v>
                </c:pt>
                <c:pt idx="30730">
                  <c:v>7.5829443589299999</c:v>
                </c:pt>
                <c:pt idx="30731">
                  <c:v>7.5180345581500001</c:v>
                </c:pt>
                <c:pt idx="30732">
                  <c:v>7.2652855711799997</c:v>
                </c:pt>
                <c:pt idx="30733">
                  <c:v>7.69112816142</c:v>
                </c:pt>
                <c:pt idx="30734">
                  <c:v>7.6135077284100001</c:v>
                </c:pt>
                <c:pt idx="30735">
                  <c:v>7.8635691337800004</c:v>
                </c:pt>
                <c:pt idx="30736">
                  <c:v>7.1343040967700002</c:v>
                </c:pt>
                <c:pt idx="30737">
                  <c:v>7.1291084634399997</c:v>
                </c:pt>
                <c:pt idx="30738">
                  <c:v>7.9326188913999998</c:v>
                </c:pt>
                <c:pt idx="30739">
                  <c:v>7.7860633455199997</c:v>
                </c:pt>
                <c:pt idx="30740">
                  <c:v>7.8930585364399999</c:v>
                </c:pt>
                <c:pt idx="30741">
                  <c:v>7.44831949729</c:v>
                </c:pt>
                <c:pt idx="30742">
                  <c:v>7.6006789754800002</c:v>
                </c:pt>
                <c:pt idx="30743">
                  <c:v>7.6612225144000003</c:v>
                </c:pt>
                <c:pt idx="30744">
                  <c:v>7.9340649614199998</c:v>
                </c:pt>
                <c:pt idx="30745">
                  <c:v>7.5136955100699998</c:v>
                </c:pt>
                <c:pt idx="30746">
                  <c:v>7.3289073970900001</c:v>
                </c:pt>
                <c:pt idx="30747">
                  <c:v>7.1413301962600002</c:v>
                </c:pt>
                <c:pt idx="30748">
                  <c:v>7.1993706193599998</c:v>
                </c:pt>
                <c:pt idx="30749">
                  <c:v>7.39545548129</c:v>
                </c:pt>
                <c:pt idx="30750">
                  <c:v>7.4523873653399999</c:v>
                </c:pt>
                <c:pt idx="30751">
                  <c:v>7.2638908008299996</c:v>
                </c:pt>
                <c:pt idx="30752">
                  <c:v>7.3360817797699998</c:v>
                </c:pt>
                <c:pt idx="30753">
                  <c:v>7.4670536208499998</c:v>
                </c:pt>
                <c:pt idx="30754">
                  <c:v>7.5046481302899997</c:v>
                </c:pt>
                <c:pt idx="30755">
                  <c:v>7.1477181609000002</c:v>
                </c:pt>
                <c:pt idx="30756">
                  <c:v>7.4414542841299998</c:v>
                </c:pt>
                <c:pt idx="30757">
                  <c:v>7.7596579068900002</c:v>
                </c:pt>
                <c:pt idx="30758">
                  <c:v>7.2497746897099997</c:v>
                </c:pt>
                <c:pt idx="30759">
                  <c:v>7.3071211212699998</c:v>
                </c:pt>
                <c:pt idx="30760">
                  <c:v>7.3831095357900001</c:v>
                </c:pt>
                <c:pt idx="30761">
                  <c:v>7.5540547659400001</c:v>
                </c:pt>
                <c:pt idx="30762">
                  <c:v>7.1882279646700002</c:v>
                </c:pt>
                <c:pt idx="30763">
                  <c:v>7.6250199327099999</c:v>
                </c:pt>
                <c:pt idx="30764">
                  <c:v>7.2314853852400001</c:v>
                </c:pt>
                <c:pt idx="30765">
                  <c:v>7.5943179735399999</c:v>
                </c:pt>
                <c:pt idx="30766">
                  <c:v>7.8878601756200002</c:v>
                </c:pt>
                <c:pt idx="30767">
                  <c:v>7.6439685417699996</c:v>
                </c:pt>
                <c:pt idx="30768">
                  <c:v>7.2519033019699997</c:v>
                </c:pt>
                <c:pt idx="30769">
                  <c:v>7.1060670432100004</c:v>
                </c:pt>
                <c:pt idx="30770">
                  <c:v>7.6434248504299998</c:v>
                </c:pt>
                <c:pt idx="30771">
                  <c:v>7.8341685754199997</c:v>
                </c:pt>
                <c:pt idx="30772">
                  <c:v>7.1996673444299999</c:v>
                </c:pt>
                <c:pt idx="30773">
                  <c:v>7.1588901050400002</c:v>
                </c:pt>
                <c:pt idx="30774">
                  <c:v>7.5711772799999997</c:v>
                </c:pt>
                <c:pt idx="30775">
                  <c:v>7.3891924302099996</c:v>
                </c:pt>
                <c:pt idx="30776">
                  <c:v>7.4472784603199997</c:v>
                </c:pt>
                <c:pt idx="30777">
                  <c:v>7.0998322181200004</c:v>
                </c:pt>
                <c:pt idx="30778">
                  <c:v>7.6277303963699996</c:v>
                </c:pt>
                <c:pt idx="30779">
                  <c:v>7.8426348039100002</c:v>
                </c:pt>
                <c:pt idx="30780">
                  <c:v>7.2927117969099999</c:v>
                </c:pt>
                <c:pt idx="30781">
                  <c:v>7.4210755617700004</c:v>
                </c:pt>
                <c:pt idx="30782">
                  <c:v>7.3297760837499997</c:v>
                </c:pt>
                <c:pt idx="30783">
                  <c:v>7.6875083707399998</c:v>
                </c:pt>
                <c:pt idx="30784">
                  <c:v>7.8978815607300001</c:v>
                </c:pt>
                <c:pt idx="30785">
                  <c:v>7.3128119599400003</c:v>
                </c:pt>
                <c:pt idx="30786">
                  <c:v>7.7384263279400001</c:v>
                </c:pt>
                <c:pt idx="30787">
                  <c:v>7.11002676861</c:v>
                </c:pt>
                <c:pt idx="30788">
                  <c:v>7.5133904880599998</c:v>
                </c:pt>
                <c:pt idx="30789">
                  <c:v>7.58268939446</c:v>
                </c:pt>
                <c:pt idx="30790">
                  <c:v>7.5020353927699999</c:v>
                </c:pt>
                <c:pt idx="30791">
                  <c:v>7.8441846200900001</c:v>
                </c:pt>
                <c:pt idx="30792">
                  <c:v>7.4228111418399996</c:v>
                </c:pt>
                <c:pt idx="30793">
                  <c:v>7.8116861399699999</c:v>
                </c:pt>
                <c:pt idx="30794">
                  <c:v>7.76623271348</c:v>
                </c:pt>
                <c:pt idx="30795">
                  <c:v>7.74269668077</c:v>
                </c:pt>
                <c:pt idx="30796">
                  <c:v>7.1742021731000003</c:v>
                </c:pt>
                <c:pt idx="30797">
                  <c:v>7.0833404676300002</c:v>
                </c:pt>
                <c:pt idx="30798">
                  <c:v>7.1560090069599998</c:v>
                </c:pt>
                <c:pt idx="30799">
                  <c:v>7.92960868755</c:v>
                </c:pt>
                <c:pt idx="30800">
                  <c:v>7.4514074771900001</c:v>
                </c:pt>
                <c:pt idx="30801">
                  <c:v>7.1427820923100001</c:v>
                </c:pt>
                <c:pt idx="30802">
                  <c:v>7.4720611321700003</c:v>
                </c:pt>
                <c:pt idx="30803">
                  <c:v>7.1527622699700002</c:v>
                </c:pt>
                <c:pt idx="30804">
                  <c:v>7.3906064914399998</c:v>
                </c:pt>
                <c:pt idx="30805">
                  <c:v>7.5336034198300004</c:v>
                </c:pt>
                <c:pt idx="30806">
                  <c:v>7.2123852092999998</c:v>
                </c:pt>
                <c:pt idx="30807">
                  <c:v>7.61451977823</c:v>
                </c:pt>
                <c:pt idx="30808">
                  <c:v>7.8029745881099997</c:v>
                </c:pt>
                <c:pt idx="30809">
                  <c:v>7.3853367052600003</c:v>
                </c:pt>
                <c:pt idx="30810">
                  <c:v>7.37590559672</c:v>
                </c:pt>
                <c:pt idx="30811">
                  <c:v>7.9307930231699997</c:v>
                </c:pt>
                <c:pt idx="30812">
                  <c:v>7.9426693035699998</c:v>
                </c:pt>
                <c:pt idx="30813">
                  <c:v>7.2802864170500001</c:v>
                </c:pt>
                <c:pt idx="30814">
                  <c:v>7.1603531389199997</c:v>
                </c:pt>
                <c:pt idx="30815">
                  <c:v>7.7832481500300004</c:v>
                </c:pt>
                <c:pt idx="30816">
                  <c:v>7.7098972338999996</c:v>
                </c:pt>
                <c:pt idx="30817">
                  <c:v>7.9215402852599999</c:v>
                </c:pt>
                <c:pt idx="30818">
                  <c:v>7.9340649614199998</c:v>
                </c:pt>
                <c:pt idx="30819">
                  <c:v>7.4252552522600004</c:v>
                </c:pt>
                <c:pt idx="30820">
                  <c:v>7.8599464425900001</c:v>
                </c:pt>
                <c:pt idx="30821">
                  <c:v>7.5019734857099998</c:v>
                </c:pt>
                <c:pt idx="30822">
                  <c:v>7.1770404610899998</c:v>
                </c:pt>
                <c:pt idx="30823">
                  <c:v>7.4252552522600004</c:v>
                </c:pt>
                <c:pt idx="30824">
                  <c:v>7.5181843173100003</c:v>
                </c:pt>
                <c:pt idx="30825">
                  <c:v>7.1682478084800003</c:v>
                </c:pt>
                <c:pt idx="30826">
                  <c:v>7.3216377814599998</c:v>
                </c:pt>
                <c:pt idx="30827">
                  <c:v>7.2802864170500001</c:v>
                </c:pt>
                <c:pt idx="30828">
                  <c:v>7.4127089611299999</c:v>
                </c:pt>
                <c:pt idx="30829">
                  <c:v>7.1343040967700002</c:v>
                </c:pt>
                <c:pt idx="30830">
                  <c:v>7.6098061682799996</c:v>
                </c:pt>
                <c:pt idx="30831">
                  <c:v>7.7464488332699997</c:v>
                </c:pt>
                <c:pt idx="30832">
                  <c:v>7.0827746459899998</c:v>
                </c:pt>
                <c:pt idx="30833">
                  <c:v>7.1186994153800001</c:v>
                </c:pt>
                <c:pt idx="30834">
                  <c:v>7.6848953633999999</c:v>
                </c:pt>
                <c:pt idx="30835">
                  <c:v>7.5819075154800002</c:v>
                </c:pt>
                <c:pt idx="30836">
                  <c:v>7.6240292034800001</c:v>
                </c:pt>
                <c:pt idx="30837">
                  <c:v>7.6995256734500002</c:v>
                </c:pt>
                <c:pt idx="30838">
                  <c:v>7.0827746459899998</c:v>
                </c:pt>
                <c:pt idx="30839">
                  <c:v>7.2368172348000002</c:v>
                </c:pt>
                <c:pt idx="30840">
                  <c:v>7.7629873284000004</c:v>
                </c:pt>
                <c:pt idx="30841">
                  <c:v>7.8500903271500002</c:v>
                </c:pt>
                <c:pt idx="30842">
                  <c:v>7.74739923948</c:v>
                </c:pt>
                <c:pt idx="30843">
                  <c:v>7.5426073689399997</c:v>
                </c:pt>
                <c:pt idx="30844">
                  <c:v>7.6460258589399999</c:v>
                </c:pt>
                <c:pt idx="30845">
                  <c:v>7.2253429215700002</c:v>
                </c:pt>
                <c:pt idx="30846">
                  <c:v>7.4661956845399997</c:v>
                </c:pt>
                <c:pt idx="30847">
                  <c:v>7.7434896128400004</c:v>
                </c:pt>
                <c:pt idx="30848">
                  <c:v>7.5748279825299996</c:v>
                </c:pt>
                <c:pt idx="30849">
                  <c:v>7.3677510098300001</c:v>
                </c:pt>
                <c:pt idx="30850">
                  <c:v>7.8417651375500004</c:v>
                </c:pt>
                <c:pt idx="30851">
                  <c:v>7.6333738349300004</c:v>
                </c:pt>
                <c:pt idx="30852">
                  <c:v>7.2940089331999998</c:v>
                </c:pt>
                <c:pt idx="30853">
                  <c:v>7.1507679251900003</c:v>
                </c:pt>
                <c:pt idx="30854">
                  <c:v>7.3095655356</c:v>
                </c:pt>
                <c:pt idx="30855">
                  <c:v>7.5445045257599999</c:v>
                </c:pt>
                <c:pt idx="30856">
                  <c:v>7.1286373126399996</c:v>
                </c:pt>
                <c:pt idx="30857">
                  <c:v>7.24436777871</c:v>
                </c:pt>
                <c:pt idx="30858">
                  <c:v>7.42372723163</c:v>
                </c:pt>
                <c:pt idx="30859">
                  <c:v>7.5266236749399997</c:v>
                </c:pt>
                <c:pt idx="30860">
                  <c:v>7.4222644104300004</c:v>
                </c:pt>
                <c:pt idx="30861">
                  <c:v>7.2887289263500001</c:v>
                </c:pt>
                <c:pt idx="30862">
                  <c:v>7.1288833547100001</c:v>
                </c:pt>
                <c:pt idx="30863">
                  <c:v>7.6873780203899997</c:v>
                </c:pt>
                <c:pt idx="30864">
                  <c:v>7.5637926591999998</c:v>
                </c:pt>
                <c:pt idx="30865">
                  <c:v>7.7311768717199998</c:v>
                </c:pt>
                <c:pt idx="30866">
                  <c:v>7.7362461662999999</c:v>
                </c:pt>
                <c:pt idx="30867">
                  <c:v>7.4842772842800001</c:v>
                </c:pt>
                <c:pt idx="30868">
                  <c:v>7.24187141087</c:v>
                </c:pt>
                <c:pt idx="30869">
                  <c:v>7.9068816211700002</c:v>
                </c:pt>
                <c:pt idx="30870">
                  <c:v>7.2343971488300003</c:v>
                </c:pt>
                <c:pt idx="30871">
                  <c:v>7.4871440801300002</c:v>
                </c:pt>
                <c:pt idx="30872">
                  <c:v>7.8358814428399999</c:v>
                </c:pt>
                <c:pt idx="30873">
                  <c:v>7.6428145711499997</c:v>
                </c:pt>
                <c:pt idx="30874">
                  <c:v>7.6221375560100002</c:v>
                </c:pt>
                <c:pt idx="30875">
                  <c:v>7.2553600964499996</c:v>
                </c:pt>
                <c:pt idx="30876">
                  <c:v>7.36197479356</c:v>
                </c:pt>
                <c:pt idx="30877">
                  <c:v>7.1466716979499996</c:v>
                </c:pt>
                <c:pt idx="30878">
                  <c:v>7.3716646214199999</c:v>
                </c:pt>
                <c:pt idx="30879">
                  <c:v>7.1713015229100003</c:v>
                </c:pt>
                <c:pt idx="30880">
                  <c:v>7.92493960933</c:v>
                </c:pt>
                <c:pt idx="30881">
                  <c:v>7.5540547659400001</c:v>
                </c:pt>
                <c:pt idx="30882">
                  <c:v>7.1884057521200004</c:v>
                </c:pt>
                <c:pt idx="30883">
                  <c:v>7.3858650637099998</c:v>
                </c:pt>
                <c:pt idx="30884">
                  <c:v>7.4127089611299999</c:v>
                </c:pt>
                <c:pt idx="30885">
                  <c:v>7.0798272528500004</c:v>
                </c:pt>
                <c:pt idx="30886">
                  <c:v>7.2117342203100003</c:v>
                </c:pt>
                <c:pt idx="30887">
                  <c:v>7.2842178740000003</c:v>
                </c:pt>
                <c:pt idx="30888">
                  <c:v>7.5038621712599998</c:v>
                </c:pt>
                <c:pt idx="30889">
                  <c:v>7.2371795197699997</c:v>
                </c:pt>
                <c:pt idx="30890">
                  <c:v>7.7795009968500004</c:v>
                </c:pt>
                <c:pt idx="30891">
                  <c:v>7.43288642033</c:v>
                </c:pt>
                <c:pt idx="30892">
                  <c:v>7.8643781584600001</c:v>
                </c:pt>
                <c:pt idx="30893">
                  <c:v>7.2871762397299999</c:v>
                </c:pt>
                <c:pt idx="30894">
                  <c:v>7.6118673422900001</c:v>
                </c:pt>
                <c:pt idx="30895">
                  <c:v>7.4228111418399996</c:v>
                </c:pt>
                <c:pt idx="30896">
                  <c:v>7.1442183463099997</c:v>
                </c:pt>
                <c:pt idx="30897">
                  <c:v>7.1124261390400001</c:v>
                </c:pt>
                <c:pt idx="30898">
                  <c:v>7.4265555605499998</c:v>
                </c:pt>
                <c:pt idx="30899">
                  <c:v>7.7035588218599997</c:v>
                </c:pt>
                <c:pt idx="30900">
                  <c:v>7.80049855582</c:v>
                </c:pt>
                <c:pt idx="30901">
                  <c:v>7.1719299587599998</c:v>
                </c:pt>
                <c:pt idx="30902">
                  <c:v>7.2561192782599999</c:v>
                </c:pt>
                <c:pt idx="30903">
                  <c:v>7.69112816142</c:v>
                </c:pt>
                <c:pt idx="30904">
                  <c:v>7.4014177631800004</c:v>
                </c:pt>
                <c:pt idx="30905">
                  <c:v>7.2123852092999998</c:v>
                </c:pt>
                <c:pt idx="30906">
                  <c:v>7.3657673504899996</c:v>
                </c:pt>
                <c:pt idx="30907">
                  <c:v>7.3759853375400004</c:v>
                </c:pt>
                <c:pt idx="30908">
                  <c:v>7.9297829882100004</c:v>
                </c:pt>
                <c:pt idx="30909">
                  <c:v>7.8471736277400002</c:v>
                </c:pt>
                <c:pt idx="30910">
                  <c:v>7.7839751691499997</c:v>
                </c:pt>
                <c:pt idx="30911">
                  <c:v>7.3111200109499999</c:v>
                </c:pt>
                <c:pt idx="30912">
                  <c:v>7.0998932823400001</c:v>
                </c:pt>
                <c:pt idx="30913">
                  <c:v>7.7941474584200003</c:v>
                </c:pt>
                <c:pt idx="30914">
                  <c:v>7.1338866630000002</c:v>
                </c:pt>
                <c:pt idx="30915">
                  <c:v>7.76623271348</c:v>
                </c:pt>
                <c:pt idx="30916">
                  <c:v>7.8987732479700004</c:v>
                </c:pt>
                <c:pt idx="30917">
                  <c:v>7.4473750876100002</c:v>
                </c:pt>
                <c:pt idx="30918">
                  <c:v>7.5748279825299996</c:v>
                </c:pt>
                <c:pt idx="30919">
                  <c:v>7.7690376616199996</c:v>
                </c:pt>
                <c:pt idx="30920">
                  <c:v>7.4549779687699997</c:v>
                </c:pt>
                <c:pt idx="30921">
                  <c:v>7.1148747833900003</c:v>
                </c:pt>
                <c:pt idx="30922">
                  <c:v>7.4514634943200004</c:v>
                </c:pt>
                <c:pt idx="30923">
                  <c:v>7.2610951107100004</c:v>
                </c:pt>
                <c:pt idx="30924">
                  <c:v>7.8498415620199999</c:v>
                </c:pt>
                <c:pt idx="30925">
                  <c:v>7.6761422646000002</c:v>
                </c:pt>
                <c:pt idx="30926">
                  <c:v>7.5986518615499996</c:v>
                </c:pt>
                <c:pt idx="30927">
                  <c:v>7.4871440801300002</c:v>
                </c:pt>
                <c:pt idx="30928">
                  <c:v>7.1507679251900003</c:v>
                </c:pt>
                <c:pt idx="30929">
                  <c:v>7.4024514506500001</c:v>
                </c:pt>
                <c:pt idx="30930">
                  <c:v>7.2610951107100004</c:v>
                </c:pt>
                <c:pt idx="30931">
                  <c:v>7.8498415620199999</c:v>
                </c:pt>
                <c:pt idx="30932">
                  <c:v>7.2257308409899998</c:v>
                </c:pt>
                <c:pt idx="30933">
                  <c:v>7.24187141087</c:v>
                </c:pt>
                <c:pt idx="30934">
                  <c:v>7.52170472242</c:v>
                </c:pt>
                <c:pt idx="30935">
                  <c:v>7.5932233263100004</c:v>
                </c:pt>
                <c:pt idx="30936">
                  <c:v>7.3298391537600001</c:v>
                </c:pt>
                <c:pt idx="30937">
                  <c:v>7.5136955100699998</c:v>
                </c:pt>
                <c:pt idx="30938">
                  <c:v>7.4399971177399999</c:v>
                </c:pt>
                <c:pt idx="30939">
                  <c:v>7.5013635168399997</c:v>
                </c:pt>
                <c:pt idx="30940">
                  <c:v>7.8389918130399998</c:v>
                </c:pt>
                <c:pt idx="30941">
                  <c:v>7.1394869184900003</c:v>
                </c:pt>
                <c:pt idx="30942">
                  <c:v>7.9333793008600004</c:v>
                </c:pt>
                <c:pt idx="30943">
                  <c:v>7.1883945211800002</c:v>
                </c:pt>
                <c:pt idx="30944">
                  <c:v>7.4170813247399998</c:v>
                </c:pt>
                <c:pt idx="30945">
                  <c:v>7.7145367220100001</c:v>
                </c:pt>
                <c:pt idx="30946">
                  <c:v>7.11002676861</c:v>
                </c:pt>
                <c:pt idx="30947">
                  <c:v>7.1420322576400004</c:v>
                </c:pt>
                <c:pt idx="30948">
                  <c:v>7.8272626550300002</c:v>
                </c:pt>
                <c:pt idx="30949">
                  <c:v>7.9195095719799999</c:v>
                </c:pt>
                <c:pt idx="30950">
                  <c:v>7.7850253350700003</c:v>
                </c:pt>
                <c:pt idx="30951">
                  <c:v>7.48852755337</c:v>
                </c:pt>
                <c:pt idx="30952">
                  <c:v>7.8027365571300003</c:v>
                </c:pt>
                <c:pt idx="30953">
                  <c:v>7.2684509887899997</c:v>
                </c:pt>
                <c:pt idx="30954">
                  <c:v>7.84181586399</c:v>
                </c:pt>
                <c:pt idx="30955">
                  <c:v>7.2525184257899999</c:v>
                </c:pt>
                <c:pt idx="30956">
                  <c:v>7.1442183463099997</c:v>
                </c:pt>
                <c:pt idx="30957">
                  <c:v>7.9279223617300003</c:v>
                </c:pt>
                <c:pt idx="30958">
                  <c:v>7.1843663600000003</c:v>
                </c:pt>
                <c:pt idx="30959">
                  <c:v>7.86600470581</c:v>
                </c:pt>
                <c:pt idx="30960">
                  <c:v>7.8248194677700003</c:v>
                </c:pt>
                <c:pt idx="30961">
                  <c:v>7.1561921972300002</c:v>
                </c:pt>
                <c:pt idx="30962">
                  <c:v>7.2927117969099999</c:v>
                </c:pt>
                <c:pt idx="30963">
                  <c:v>7.5757106205899998</c:v>
                </c:pt>
                <c:pt idx="30964">
                  <c:v>7.6935326981200003</c:v>
                </c:pt>
                <c:pt idx="30965">
                  <c:v>7.7695307787900001</c:v>
                </c:pt>
                <c:pt idx="30966">
                  <c:v>7.8948470008999996</c:v>
                </c:pt>
                <c:pt idx="30967">
                  <c:v>7.9207020522100002</c:v>
                </c:pt>
                <c:pt idx="30968">
                  <c:v>7.5901165136099999</c:v>
                </c:pt>
                <c:pt idx="30969">
                  <c:v>7.49328085426</c:v>
                </c:pt>
                <c:pt idx="30970">
                  <c:v>7.81959417833</c:v>
                </c:pt>
                <c:pt idx="30971">
                  <c:v>7.1929704330600002</c:v>
                </c:pt>
                <c:pt idx="30972">
                  <c:v>7.52170472242</c:v>
                </c:pt>
                <c:pt idx="30973">
                  <c:v>7.1603531389199997</c:v>
                </c:pt>
                <c:pt idx="30974">
                  <c:v>7.7496283750400003</c:v>
                </c:pt>
                <c:pt idx="30975">
                  <c:v>7.43288642033</c:v>
                </c:pt>
                <c:pt idx="30976">
                  <c:v>7.6272193788199996</c:v>
                </c:pt>
                <c:pt idx="30977">
                  <c:v>7.3599443190200002</c:v>
                </c:pt>
                <c:pt idx="30978">
                  <c:v>7.65320861975</c:v>
                </c:pt>
                <c:pt idx="30979">
                  <c:v>7.2653074429500002</c:v>
                </c:pt>
                <c:pt idx="30980">
                  <c:v>7.8772216756000004</c:v>
                </c:pt>
                <c:pt idx="30981">
                  <c:v>7.2956998186000002</c:v>
                </c:pt>
                <c:pt idx="30982">
                  <c:v>7.3128119599400003</c:v>
                </c:pt>
                <c:pt idx="30983">
                  <c:v>7.4399971177399999</c:v>
                </c:pt>
                <c:pt idx="30984">
                  <c:v>7.15744265963</c:v>
                </c:pt>
                <c:pt idx="30985">
                  <c:v>7.7854597868399997</c:v>
                </c:pt>
                <c:pt idx="30986">
                  <c:v>7.3360817797699998</c:v>
                </c:pt>
                <c:pt idx="30987">
                  <c:v>7.8319651515900004</c:v>
                </c:pt>
                <c:pt idx="30988">
                  <c:v>7.1746641274499998</c:v>
                </c:pt>
                <c:pt idx="30989">
                  <c:v>7.52170472242</c:v>
                </c:pt>
                <c:pt idx="30990">
                  <c:v>7.1983159134500001</c:v>
                </c:pt>
                <c:pt idx="30991">
                  <c:v>7.1298626622899999</c:v>
                </c:pt>
                <c:pt idx="30992">
                  <c:v>7.2343971488300003</c:v>
                </c:pt>
                <c:pt idx="30993">
                  <c:v>7.0876449023200001</c:v>
                </c:pt>
                <c:pt idx="30994">
                  <c:v>7.4399971177399999</c:v>
                </c:pt>
                <c:pt idx="30995">
                  <c:v>7.7145367220100001</c:v>
                </c:pt>
                <c:pt idx="30996">
                  <c:v>7.5445202876700002</c:v>
                </c:pt>
                <c:pt idx="30997">
                  <c:v>7.5068442574400001</c:v>
                </c:pt>
                <c:pt idx="30998">
                  <c:v>7.4740020455299998</c:v>
                </c:pt>
                <c:pt idx="30999">
                  <c:v>7.8511885168899997</c:v>
                </c:pt>
                <c:pt idx="31000">
                  <c:v>7.1624980083400001</c:v>
                </c:pt>
                <c:pt idx="31001">
                  <c:v>7.8757302496900001</c:v>
                </c:pt>
                <c:pt idx="31002">
                  <c:v>7.7850253350700003</c:v>
                </c:pt>
                <c:pt idx="31003">
                  <c:v>7.5445045257599999</c:v>
                </c:pt>
                <c:pt idx="31004">
                  <c:v>7.74269668077</c:v>
                </c:pt>
                <c:pt idx="31005">
                  <c:v>7.2117342203100003</c:v>
                </c:pt>
                <c:pt idx="31006">
                  <c:v>7.1719299587599998</c:v>
                </c:pt>
                <c:pt idx="31007">
                  <c:v>7.8238302339699999</c:v>
                </c:pt>
                <c:pt idx="31008">
                  <c:v>7.2207890201999998</c:v>
                </c:pt>
                <c:pt idx="31009">
                  <c:v>7.9207020522100002</c:v>
                </c:pt>
                <c:pt idx="31010">
                  <c:v>7.1929704330600002</c:v>
                </c:pt>
                <c:pt idx="31011">
                  <c:v>7.5210501895200004</c:v>
                </c:pt>
                <c:pt idx="31012">
                  <c:v>7.7757163040700004</c:v>
                </c:pt>
                <c:pt idx="31013">
                  <c:v>7.6439495946399996</c:v>
                </c:pt>
                <c:pt idx="31014">
                  <c:v>7.2343971488300003</c:v>
                </c:pt>
                <c:pt idx="31015">
                  <c:v>7.9207020522100002</c:v>
                </c:pt>
                <c:pt idx="31016">
                  <c:v>7.2144639991500004</c:v>
                </c:pt>
                <c:pt idx="31017">
                  <c:v>7.5648473678199997</c:v>
                </c:pt>
                <c:pt idx="31018">
                  <c:v>7.2117342203100003</c:v>
                </c:pt>
                <c:pt idx="31019">
                  <c:v>7.3111200109499999</c:v>
                </c:pt>
                <c:pt idx="31020">
                  <c:v>7.2360684311699996</c:v>
                </c:pt>
                <c:pt idx="31021">
                  <c:v>7.7036777736399999</c:v>
                </c:pt>
                <c:pt idx="31022">
                  <c:v>7.5287287861800003</c:v>
                </c:pt>
                <c:pt idx="31023">
                  <c:v>7.3297760837499997</c:v>
                </c:pt>
                <c:pt idx="31024">
                  <c:v>7.2842178740000003</c:v>
                </c:pt>
                <c:pt idx="31025">
                  <c:v>7.3476019688100003</c:v>
                </c:pt>
                <c:pt idx="31026">
                  <c:v>7.1490196613499997</c:v>
                </c:pt>
                <c:pt idx="31027">
                  <c:v>7.8711846194600001</c:v>
                </c:pt>
                <c:pt idx="31028">
                  <c:v>7.2637888445899996</c:v>
                </c:pt>
                <c:pt idx="31029">
                  <c:v>7.87099104244</c:v>
                </c:pt>
                <c:pt idx="31030">
                  <c:v>7.40209200365</c:v>
                </c:pt>
                <c:pt idx="31031">
                  <c:v>7.4907566449900003</c:v>
                </c:pt>
                <c:pt idx="31032">
                  <c:v>7.8987732479700004</c:v>
                </c:pt>
                <c:pt idx="31033">
                  <c:v>7.8987732479700004</c:v>
                </c:pt>
                <c:pt idx="31034">
                  <c:v>7.9068816211700002</c:v>
                </c:pt>
                <c:pt idx="31035">
                  <c:v>7.92255116794</c:v>
                </c:pt>
                <c:pt idx="31036">
                  <c:v>7.1817125237099999</c:v>
                </c:pt>
                <c:pt idx="31037">
                  <c:v>7.8319651515900004</c:v>
                </c:pt>
                <c:pt idx="31038">
                  <c:v>7.2857962158299996</c:v>
                </c:pt>
                <c:pt idx="31039">
                  <c:v>7.1329562903200001</c:v>
                </c:pt>
                <c:pt idx="31040">
                  <c:v>7.8359861407500002</c:v>
                </c:pt>
                <c:pt idx="31041">
                  <c:v>7.6017814165199997</c:v>
                </c:pt>
                <c:pt idx="31042">
                  <c:v>7.2481513289799997</c:v>
                </c:pt>
                <c:pt idx="31043">
                  <c:v>7.3807202438499999</c:v>
                </c:pt>
                <c:pt idx="31044">
                  <c:v>7.7696997857700003</c:v>
                </c:pt>
                <c:pt idx="31045">
                  <c:v>7.5871281270899997</c:v>
                </c:pt>
                <c:pt idx="31046">
                  <c:v>7.3443195566100004</c:v>
                </c:pt>
                <c:pt idx="31047">
                  <c:v>7.3309224571499998</c:v>
                </c:pt>
                <c:pt idx="31048">
                  <c:v>7.2748665734399998</c:v>
                </c:pt>
                <c:pt idx="31049">
                  <c:v>7.5010771527599998</c:v>
                </c:pt>
                <c:pt idx="31050">
                  <c:v>7.1713015229100003</c:v>
                </c:pt>
                <c:pt idx="31051">
                  <c:v>7.9098471663399996</c:v>
                </c:pt>
                <c:pt idx="31052">
                  <c:v>7.1734038404599998</c:v>
                </c:pt>
                <c:pt idx="31053">
                  <c:v>7.7434896128400004</c:v>
                </c:pt>
                <c:pt idx="31054">
                  <c:v>7.3035391357300004</c:v>
                </c:pt>
                <c:pt idx="31055">
                  <c:v>7.7098972338999996</c:v>
                </c:pt>
                <c:pt idx="31056">
                  <c:v>7.7100843526</c:v>
                </c:pt>
                <c:pt idx="31057">
                  <c:v>7.1115859199499996</c:v>
                </c:pt>
                <c:pt idx="31058">
                  <c:v>7.1473293946299998</c:v>
                </c:pt>
                <c:pt idx="31059">
                  <c:v>7.0827746459899998</c:v>
                </c:pt>
                <c:pt idx="31060">
                  <c:v>7.5686267239999996</c:v>
                </c:pt>
                <c:pt idx="31061">
                  <c:v>7.5707824645499997</c:v>
                </c:pt>
                <c:pt idx="31062">
                  <c:v>7.3904572312800001</c:v>
                </c:pt>
                <c:pt idx="31063">
                  <c:v>7.1157417966800001</c:v>
                </c:pt>
                <c:pt idx="31064">
                  <c:v>7.9410586829099996</c:v>
                </c:pt>
                <c:pt idx="31065">
                  <c:v>7.6427026047400002</c:v>
                </c:pt>
                <c:pt idx="31066">
                  <c:v>7.3939289169100002</c:v>
                </c:pt>
                <c:pt idx="31067">
                  <c:v>7.4915405443100003</c:v>
                </c:pt>
                <c:pt idx="31068">
                  <c:v>7.24478446009</c:v>
                </c:pt>
                <c:pt idx="31069">
                  <c:v>7.4255914363400004</c:v>
                </c:pt>
                <c:pt idx="31070">
                  <c:v>7.6460258589399999</c:v>
                </c:pt>
                <c:pt idx="31071">
                  <c:v>7.8845991906300004</c:v>
                </c:pt>
                <c:pt idx="31072">
                  <c:v>7.1466716979499996</c:v>
                </c:pt>
                <c:pt idx="31073">
                  <c:v>7.6428145711499997</c:v>
                </c:pt>
                <c:pt idx="31074">
                  <c:v>7.1427820923100001</c:v>
                </c:pt>
                <c:pt idx="31075">
                  <c:v>7.2951774499099997</c:v>
                </c:pt>
                <c:pt idx="31076">
                  <c:v>7.8139703530100002</c:v>
                </c:pt>
                <c:pt idx="31077">
                  <c:v>7.7199011960600004</c:v>
                </c:pt>
                <c:pt idx="31078">
                  <c:v>7.6017814165199997</c:v>
                </c:pt>
                <c:pt idx="31079">
                  <c:v>7.4332728758500002</c:v>
                </c:pt>
                <c:pt idx="31080">
                  <c:v>7.6612225144000003</c:v>
                </c:pt>
                <c:pt idx="31081">
                  <c:v>7.5007751431500003</c:v>
                </c:pt>
                <c:pt idx="31082">
                  <c:v>7.4026630884899998</c:v>
                </c:pt>
                <c:pt idx="31083">
                  <c:v>7.1732316314400002</c:v>
                </c:pt>
                <c:pt idx="31084">
                  <c:v>7.4605014845299999</c:v>
                </c:pt>
                <c:pt idx="31085">
                  <c:v>7.3989828109899998</c:v>
                </c:pt>
                <c:pt idx="31086">
                  <c:v>7.53492543601</c:v>
                </c:pt>
                <c:pt idx="31087">
                  <c:v>7.6277303963699996</c:v>
                </c:pt>
                <c:pt idx="31088">
                  <c:v>7.2882355419399998</c:v>
                </c:pt>
                <c:pt idx="31089">
                  <c:v>7.4473750876100002</c:v>
                </c:pt>
                <c:pt idx="31090">
                  <c:v>7.1956405020099998</c:v>
                </c:pt>
                <c:pt idx="31091">
                  <c:v>7.6806006171799996</c:v>
                </c:pt>
                <c:pt idx="31092">
                  <c:v>7.2252641981699997</c:v>
                </c:pt>
                <c:pt idx="31093">
                  <c:v>7.2857962158299996</c:v>
                </c:pt>
                <c:pt idx="31094">
                  <c:v>7.4472784603199997</c:v>
                </c:pt>
                <c:pt idx="31095">
                  <c:v>7.6497030547599998</c:v>
                </c:pt>
                <c:pt idx="31096">
                  <c:v>7.76623271348</c:v>
                </c:pt>
                <c:pt idx="31097">
                  <c:v>7.4638942668599997</c:v>
                </c:pt>
                <c:pt idx="31098">
                  <c:v>7.6952563949800004</c:v>
                </c:pt>
                <c:pt idx="31099">
                  <c:v>7.4907566449900003</c:v>
                </c:pt>
                <c:pt idx="31100">
                  <c:v>7.1052690030200001</c:v>
                </c:pt>
                <c:pt idx="31101">
                  <c:v>7.6250199327099999</c:v>
                </c:pt>
                <c:pt idx="31102">
                  <c:v>7.4740020455299998</c:v>
                </c:pt>
                <c:pt idx="31103">
                  <c:v>7.7100843526</c:v>
                </c:pt>
                <c:pt idx="31104">
                  <c:v>7.1452460546900003</c:v>
                </c:pt>
                <c:pt idx="31105">
                  <c:v>7.4414808522699998</c:v>
                </c:pt>
                <c:pt idx="31106">
                  <c:v>7.38100521384</c:v>
                </c:pt>
                <c:pt idx="31107">
                  <c:v>7.88804871416</c:v>
                </c:pt>
                <c:pt idx="31108">
                  <c:v>7.2646142793299999</c:v>
                </c:pt>
                <c:pt idx="31109">
                  <c:v>7.1785968658000003</c:v>
                </c:pt>
                <c:pt idx="31110">
                  <c:v>7.7757163040700004</c:v>
                </c:pt>
                <c:pt idx="31111">
                  <c:v>7.5336034198300004</c:v>
                </c:pt>
                <c:pt idx="31112">
                  <c:v>7.3216377814599998</c:v>
                </c:pt>
                <c:pt idx="31113">
                  <c:v>7.41734076999</c:v>
                </c:pt>
                <c:pt idx="31114">
                  <c:v>7.8568302289499998</c:v>
                </c:pt>
                <c:pt idx="31115">
                  <c:v>7.7752686669599997</c:v>
                </c:pt>
                <c:pt idx="31116">
                  <c:v>7.9297829882100004</c:v>
                </c:pt>
                <c:pt idx="31117">
                  <c:v>7.8116861399699999</c:v>
                </c:pt>
                <c:pt idx="31118">
                  <c:v>7.28054740446</c:v>
                </c:pt>
                <c:pt idx="31119">
                  <c:v>7.3253192383899997</c:v>
                </c:pt>
                <c:pt idx="31120">
                  <c:v>7.1008626481399997</c:v>
                </c:pt>
                <c:pt idx="31121">
                  <c:v>7.83960069864</c:v>
                </c:pt>
                <c:pt idx="31122">
                  <c:v>7.8492700000499998</c:v>
                </c:pt>
                <c:pt idx="31123">
                  <c:v>7.8930585364399999</c:v>
                </c:pt>
                <c:pt idx="31124">
                  <c:v>7.2481513289799997</c:v>
                </c:pt>
                <c:pt idx="31125">
                  <c:v>7.2784158738900002</c:v>
                </c:pt>
                <c:pt idx="31126">
                  <c:v>7.7803228120299996</c:v>
                </c:pt>
                <c:pt idx="31127">
                  <c:v>7.7803228120299996</c:v>
                </c:pt>
                <c:pt idx="31128">
                  <c:v>7.1420322576400004</c:v>
                </c:pt>
                <c:pt idx="31129">
                  <c:v>7.19275644885</c:v>
                </c:pt>
                <c:pt idx="31130">
                  <c:v>7.3071211212699998</c:v>
                </c:pt>
                <c:pt idx="31131">
                  <c:v>7.40422718697</c:v>
                </c:pt>
                <c:pt idx="31132">
                  <c:v>7.7263731240700002</c:v>
                </c:pt>
                <c:pt idx="31133">
                  <c:v>7.1288651175400002</c:v>
                </c:pt>
                <c:pt idx="31134">
                  <c:v>7.6521319959999996</c:v>
                </c:pt>
                <c:pt idx="31135">
                  <c:v>7.5824893894400001</c:v>
                </c:pt>
                <c:pt idx="31136">
                  <c:v>7.56894274298</c:v>
                </c:pt>
                <c:pt idx="31137">
                  <c:v>7.8401225334799998</c:v>
                </c:pt>
                <c:pt idx="31138">
                  <c:v>7.9195095719799999</c:v>
                </c:pt>
                <c:pt idx="31139">
                  <c:v>7.6262471039899999</c:v>
                </c:pt>
                <c:pt idx="31140">
                  <c:v>7.3326178346299997</c:v>
                </c:pt>
                <c:pt idx="31141">
                  <c:v>7.2289000490699999</c:v>
                </c:pt>
                <c:pt idx="31142">
                  <c:v>7.1979247334099998</c:v>
                </c:pt>
                <c:pt idx="31143">
                  <c:v>7.4496513473199997</c:v>
                </c:pt>
                <c:pt idx="31144">
                  <c:v>7.7019671860300001</c:v>
                </c:pt>
                <c:pt idx="31145">
                  <c:v>7.8397600218400001</c:v>
                </c:pt>
                <c:pt idx="31146">
                  <c:v>7.56894274298</c:v>
                </c:pt>
                <c:pt idx="31147">
                  <c:v>7.4514074771900001</c:v>
                </c:pt>
                <c:pt idx="31148">
                  <c:v>7.1374176378399996</c:v>
                </c:pt>
                <c:pt idx="31149">
                  <c:v>7.2878555735299999</c:v>
                </c:pt>
                <c:pt idx="31150">
                  <c:v>7.5540547659400001</c:v>
                </c:pt>
                <c:pt idx="31151">
                  <c:v>7.5020353927699999</c:v>
                </c:pt>
                <c:pt idx="31152">
                  <c:v>7.2630404907899999</c:v>
                </c:pt>
                <c:pt idx="31153">
                  <c:v>7.8030407837700002</c:v>
                </c:pt>
                <c:pt idx="31154">
                  <c:v>7.1755421003300004</c:v>
                </c:pt>
                <c:pt idx="31155">
                  <c:v>7.1817125237099999</c:v>
                </c:pt>
                <c:pt idx="31156">
                  <c:v>7.7384263279400001</c:v>
                </c:pt>
                <c:pt idx="31157">
                  <c:v>7.65320861975</c:v>
                </c:pt>
                <c:pt idx="31158">
                  <c:v>7.8914709302299997</c:v>
                </c:pt>
                <c:pt idx="31159">
                  <c:v>7.5819592674500003</c:v>
                </c:pt>
                <c:pt idx="31160">
                  <c:v>7.4472784603199997</c:v>
                </c:pt>
                <c:pt idx="31161">
                  <c:v>7.3882446809999998</c:v>
                </c:pt>
                <c:pt idx="31162">
                  <c:v>7.83628604998</c:v>
                </c:pt>
                <c:pt idx="31163">
                  <c:v>7.0798272528500004</c:v>
                </c:pt>
                <c:pt idx="31164">
                  <c:v>7.5986518615499996</c:v>
                </c:pt>
                <c:pt idx="31165">
                  <c:v>7.2797331442399997</c:v>
                </c:pt>
                <c:pt idx="31166">
                  <c:v>7.92960868755</c:v>
                </c:pt>
                <c:pt idx="31167">
                  <c:v>7.8254778113599999</c:v>
                </c:pt>
                <c:pt idx="31168">
                  <c:v>7.92493960933</c:v>
                </c:pt>
                <c:pt idx="31169">
                  <c:v>7.6262471039899999</c:v>
                </c:pt>
                <c:pt idx="31170">
                  <c:v>7.2117342203100003</c:v>
                </c:pt>
                <c:pt idx="31171">
                  <c:v>7.3379067222199996</c:v>
                </c:pt>
                <c:pt idx="31172">
                  <c:v>7.1148747833900003</c:v>
                </c:pt>
                <c:pt idx="31173">
                  <c:v>7.2414834677200002</c:v>
                </c:pt>
                <c:pt idx="31174">
                  <c:v>7.7869654269600002</c:v>
                </c:pt>
                <c:pt idx="31175">
                  <c:v>7.5701753467300001</c:v>
                </c:pt>
                <c:pt idx="31176">
                  <c:v>7.41154554451</c:v>
                </c:pt>
                <c:pt idx="31177">
                  <c:v>7.3635268817800004</c:v>
                </c:pt>
                <c:pt idx="31178">
                  <c:v>7.9360266563500002</c:v>
                </c:pt>
                <c:pt idx="31179">
                  <c:v>7.5359872500299998</c:v>
                </c:pt>
                <c:pt idx="31180">
                  <c:v>7.9334337680899996</c:v>
                </c:pt>
                <c:pt idx="31181">
                  <c:v>7.6264463077900002</c:v>
                </c:pt>
                <c:pt idx="31182">
                  <c:v>7.2117342203100003</c:v>
                </c:pt>
                <c:pt idx="31183">
                  <c:v>7.8272626550300002</c:v>
                </c:pt>
                <c:pt idx="31184">
                  <c:v>7.2772606247100002</c:v>
                </c:pt>
                <c:pt idx="31185">
                  <c:v>7.8968238568000002</c:v>
                </c:pt>
                <c:pt idx="31186">
                  <c:v>7.8107225084699996</c:v>
                </c:pt>
                <c:pt idx="31187">
                  <c:v>7.9207020522100002</c:v>
                </c:pt>
                <c:pt idx="31188">
                  <c:v>7.11002676861</c:v>
                </c:pt>
                <c:pt idx="31189">
                  <c:v>7.1650765248999999</c:v>
                </c:pt>
                <c:pt idx="31190">
                  <c:v>7.8030407837700002</c:v>
                </c:pt>
                <c:pt idx="31191">
                  <c:v>7.4007124994</c:v>
                </c:pt>
                <c:pt idx="31192">
                  <c:v>7.7854597868399997</c:v>
                </c:pt>
                <c:pt idx="31193">
                  <c:v>7.2594870945599999</c:v>
                </c:pt>
                <c:pt idx="31194">
                  <c:v>7.7832481500300004</c:v>
                </c:pt>
                <c:pt idx="31195">
                  <c:v>7.0922784945000004</c:v>
                </c:pt>
                <c:pt idx="31196">
                  <c:v>7.11213055266</c:v>
                </c:pt>
                <c:pt idx="31197">
                  <c:v>7.16314619038</c:v>
                </c:pt>
                <c:pt idx="31198">
                  <c:v>7.7575268322099999</c:v>
                </c:pt>
                <c:pt idx="31199">
                  <c:v>7.6894574478199997</c:v>
                </c:pt>
                <c:pt idx="31200">
                  <c:v>7.5819075154800002</c:v>
                </c:pt>
                <c:pt idx="31201">
                  <c:v>7.1801981956600001</c:v>
                </c:pt>
                <c:pt idx="31202">
                  <c:v>7.8710973741299997</c:v>
                </c:pt>
                <c:pt idx="31203">
                  <c:v>7.51796659668</c:v>
                </c:pt>
                <c:pt idx="31204">
                  <c:v>7.6142860085599997</c:v>
                </c:pt>
                <c:pt idx="31205">
                  <c:v>7.48852755337</c:v>
                </c:pt>
                <c:pt idx="31206">
                  <c:v>7.3426170193600004</c:v>
                </c:pt>
                <c:pt idx="31207">
                  <c:v>7.7243231399200001</c:v>
                </c:pt>
                <c:pt idx="31208">
                  <c:v>7.2861451072700003</c:v>
                </c:pt>
                <c:pt idx="31209">
                  <c:v>7.7722975599600002</c:v>
                </c:pt>
                <c:pt idx="31210">
                  <c:v>7.8635691337800004</c:v>
                </c:pt>
                <c:pt idx="31211">
                  <c:v>7.7858672245599996</c:v>
                </c:pt>
                <c:pt idx="31212">
                  <c:v>7.1612358338100002</c:v>
                </c:pt>
                <c:pt idx="31213">
                  <c:v>7.8030407837700002</c:v>
                </c:pt>
                <c:pt idx="31214">
                  <c:v>7.5148255306899996</c:v>
                </c:pt>
                <c:pt idx="31215">
                  <c:v>7.1124261390400001</c:v>
                </c:pt>
                <c:pt idx="31216">
                  <c:v>7.4414808522699998</c:v>
                </c:pt>
                <c:pt idx="31217">
                  <c:v>7.2889758104100002</c:v>
                </c:pt>
                <c:pt idx="31218">
                  <c:v>7.5883288642900002</c:v>
                </c:pt>
                <c:pt idx="31219">
                  <c:v>7.4907566449900003</c:v>
                </c:pt>
                <c:pt idx="31220">
                  <c:v>7.1148747833900003</c:v>
                </c:pt>
                <c:pt idx="31221">
                  <c:v>7.6753081628200004</c:v>
                </c:pt>
                <c:pt idx="31222">
                  <c:v>7.3120625834100004</c:v>
                </c:pt>
                <c:pt idx="31223">
                  <c:v>7.8069848759999996</c:v>
                </c:pt>
                <c:pt idx="31224">
                  <c:v>7.1442183463099997</c:v>
                </c:pt>
                <c:pt idx="31225">
                  <c:v>7.2857962158299996</c:v>
                </c:pt>
                <c:pt idx="31226">
                  <c:v>7.5266332330200001</c:v>
                </c:pt>
                <c:pt idx="31227">
                  <c:v>7.5010771527599998</c:v>
                </c:pt>
                <c:pt idx="31228">
                  <c:v>7.0986646251499996</c:v>
                </c:pt>
                <c:pt idx="31229">
                  <c:v>7.7871403470500002</c:v>
                </c:pt>
                <c:pt idx="31230">
                  <c:v>7.1206700922700001</c:v>
                </c:pt>
                <c:pt idx="31231">
                  <c:v>7.8319651515900004</c:v>
                </c:pt>
                <c:pt idx="31232">
                  <c:v>7.0880503177899996</c:v>
                </c:pt>
                <c:pt idx="31233">
                  <c:v>7.4469122288499996</c:v>
                </c:pt>
                <c:pt idx="31234">
                  <c:v>7.1473293946299998</c:v>
                </c:pt>
                <c:pt idx="31235">
                  <c:v>7.4183896036299997</c:v>
                </c:pt>
                <c:pt idx="31236">
                  <c:v>7.4026630884899998</c:v>
                </c:pt>
                <c:pt idx="31237">
                  <c:v>7.1122339700800001</c:v>
                </c:pt>
                <c:pt idx="31238">
                  <c:v>7.8369313031600001</c:v>
                </c:pt>
                <c:pt idx="31239">
                  <c:v>7.8359861407500002</c:v>
                </c:pt>
                <c:pt idx="31240">
                  <c:v>7.6790031475799996</c:v>
                </c:pt>
                <c:pt idx="31241">
                  <c:v>7.5819592674500003</c:v>
                </c:pt>
                <c:pt idx="31242">
                  <c:v>7.6460258589399999</c:v>
                </c:pt>
                <c:pt idx="31243">
                  <c:v>7.1343040967700002</c:v>
                </c:pt>
                <c:pt idx="31244">
                  <c:v>7.5015413596</c:v>
                </c:pt>
                <c:pt idx="31245">
                  <c:v>7.3454314296599996</c:v>
                </c:pt>
                <c:pt idx="31246">
                  <c:v>7.6006789754800002</c:v>
                </c:pt>
                <c:pt idx="31247">
                  <c:v>7.5336424297400004</c:v>
                </c:pt>
                <c:pt idx="31248">
                  <c:v>7.2933690480399997</c:v>
                </c:pt>
                <c:pt idx="31249">
                  <c:v>7.7434896128400004</c:v>
                </c:pt>
                <c:pt idx="31250">
                  <c:v>7.4222391266500001</c:v>
                </c:pt>
                <c:pt idx="31251">
                  <c:v>7.4193582141899999</c:v>
                </c:pt>
                <c:pt idx="31252">
                  <c:v>7.6881432007599999</c:v>
                </c:pt>
                <c:pt idx="31253">
                  <c:v>7.4024514506500001</c:v>
                </c:pt>
                <c:pt idx="31254">
                  <c:v>7.32006461851</c:v>
                </c:pt>
                <c:pt idx="31255">
                  <c:v>7.29800188882</c:v>
                </c:pt>
                <c:pt idx="31256">
                  <c:v>7.1719299587599998</c:v>
                </c:pt>
                <c:pt idx="31257">
                  <c:v>7.2301224710099996</c:v>
                </c:pt>
                <c:pt idx="31258">
                  <c:v>7.5710917802499997</c:v>
                </c:pt>
                <c:pt idx="31259">
                  <c:v>7.8441846200900001</c:v>
                </c:pt>
                <c:pt idx="31260">
                  <c:v>7.7690376616199996</c:v>
                </c:pt>
                <c:pt idx="31261">
                  <c:v>7.5748279825299996</c:v>
                </c:pt>
                <c:pt idx="31262">
                  <c:v>7.7146545866</c:v>
                </c:pt>
                <c:pt idx="31263">
                  <c:v>7.1506144584199998</c:v>
                </c:pt>
                <c:pt idx="31264">
                  <c:v>7.3882446809999998</c:v>
                </c:pt>
                <c:pt idx="31265">
                  <c:v>7.3831095357900001</c:v>
                </c:pt>
                <c:pt idx="31266">
                  <c:v>7.1787621764200003</c:v>
                </c:pt>
                <c:pt idx="31267">
                  <c:v>7.3472201835700002</c:v>
                </c:pt>
                <c:pt idx="31268">
                  <c:v>7.1045594778899996</c:v>
                </c:pt>
                <c:pt idx="31269">
                  <c:v>7.8954164384799999</c:v>
                </c:pt>
                <c:pt idx="31270">
                  <c:v>7.2724021313399998</c:v>
                </c:pt>
                <c:pt idx="31271">
                  <c:v>7.8187834566500003</c:v>
                </c:pt>
                <c:pt idx="31272">
                  <c:v>7.3699266674799997</c:v>
                </c:pt>
                <c:pt idx="31273">
                  <c:v>7.8552005142099999</c:v>
                </c:pt>
                <c:pt idx="31274">
                  <c:v>7.7129085182299999</c:v>
                </c:pt>
                <c:pt idx="31275">
                  <c:v>7.4026630884899998</c:v>
                </c:pt>
                <c:pt idx="31276">
                  <c:v>7.3657673504899996</c:v>
                </c:pt>
                <c:pt idx="31277">
                  <c:v>7.3778328106300002</c:v>
                </c:pt>
                <c:pt idx="31278">
                  <c:v>7.1672374425200003</c:v>
                </c:pt>
                <c:pt idx="31279">
                  <c:v>7.24146692409</c:v>
                </c:pt>
                <c:pt idx="31280">
                  <c:v>7.1742021731000003</c:v>
                </c:pt>
                <c:pt idx="31281">
                  <c:v>7.4012318814600002</c:v>
                </c:pt>
                <c:pt idx="31282">
                  <c:v>7.8304155245300002</c:v>
                </c:pt>
                <c:pt idx="31283">
                  <c:v>7.5180345581500001</c:v>
                </c:pt>
                <c:pt idx="31284">
                  <c:v>7.1956405020099998</c:v>
                </c:pt>
                <c:pt idx="31285">
                  <c:v>7.88804871416</c:v>
                </c:pt>
                <c:pt idx="31286">
                  <c:v>7.5019188059099999</c:v>
                </c:pt>
                <c:pt idx="31287">
                  <c:v>7.1473293946299998</c:v>
                </c:pt>
                <c:pt idx="31288">
                  <c:v>7.3961372841299999</c:v>
                </c:pt>
                <c:pt idx="31289">
                  <c:v>7.1787621764200003</c:v>
                </c:pt>
                <c:pt idx="31290">
                  <c:v>7.2102290387099996</c:v>
                </c:pt>
                <c:pt idx="31291">
                  <c:v>7.15259922091</c:v>
                </c:pt>
                <c:pt idx="31292">
                  <c:v>7.1956405020099998</c:v>
                </c:pt>
                <c:pt idx="31293">
                  <c:v>7.7118925594499999</c:v>
                </c:pt>
                <c:pt idx="31294">
                  <c:v>7.5674358546600002</c:v>
                </c:pt>
                <c:pt idx="31295">
                  <c:v>7.6250199327099999</c:v>
                </c:pt>
                <c:pt idx="31296">
                  <c:v>7.4559155835800004</c:v>
                </c:pt>
                <c:pt idx="31297">
                  <c:v>7.0998932823400001</c:v>
                </c:pt>
                <c:pt idx="31298">
                  <c:v>7.5252250931500004</c:v>
                </c:pt>
                <c:pt idx="31299">
                  <c:v>7.1993706193599998</c:v>
                </c:pt>
                <c:pt idx="31300">
                  <c:v>7.4725526213200002</c:v>
                </c:pt>
                <c:pt idx="31301">
                  <c:v>7.2207890201999998</c:v>
                </c:pt>
                <c:pt idx="31302">
                  <c:v>7.5548190314500001</c:v>
                </c:pt>
                <c:pt idx="31303">
                  <c:v>7.1582217287200001</c:v>
                </c:pt>
                <c:pt idx="31304">
                  <c:v>7.80049855582</c:v>
                </c:pt>
                <c:pt idx="31305">
                  <c:v>7.1770404610899998</c:v>
                </c:pt>
                <c:pt idx="31306">
                  <c:v>7.3141385109700003</c:v>
                </c:pt>
                <c:pt idx="31307">
                  <c:v>7.7072732105900004</c:v>
                </c:pt>
                <c:pt idx="31308">
                  <c:v>7.7068577594800001</c:v>
                </c:pt>
                <c:pt idx="31309">
                  <c:v>7.7580014729800002</c:v>
                </c:pt>
                <c:pt idx="31310">
                  <c:v>7.5024970319199999</c:v>
                </c:pt>
                <c:pt idx="31311">
                  <c:v>7.3075020627500002</c:v>
                </c:pt>
                <c:pt idx="31312">
                  <c:v>7.6677442779099998</c:v>
                </c:pt>
                <c:pt idx="31313">
                  <c:v>7.9307930231699997</c:v>
                </c:pt>
                <c:pt idx="31314">
                  <c:v>7.8828956737700002</c:v>
                </c:pt>
                <c:pt idx="31315">
                  <c:v>7.6785152428299996</c:v>
                </c:pt>
                <c:pt idx="31316">
                  <c:v>7.2117342203100003</c:v>
                </c:pt>
                <c:pt idx="31317">
                  <c:v>7.5501133072700002</c:v>
                </c:pt>
                <c:pt idx="31318">
                  <c:v>7.3454314296599996</c:v>
                </c:pt>
                <c:pt idx="31319">
                  <c:v>7.1288651175400002</c:v>
                </c:pt>
                <c:pt idx="31320">
                  <c:v>7.5798069632300002</c:v>
                </c:pt>
                <c:pt idx="31321">
                  <c:v>7.5945624909599996</c:v>
                </c:pt>
                <c:pt idx="31322">
                  <c:v>7.5357902726299999</c:v>
                </c:pt>
                <c:pt idx="31323">
                  <c:v>7.2368172348000002</c:v>
                </c:pt>
                <c:pt idx="31324">
                  <c:v>7.7690376616199996</c:v>
                </c:pt>
                <c:pt idx="31325">
                  <c:v>7.2889758104100002</c:v>
                </c:pt>
                <c:pt idx="31326">
                  <c:v>7.4605014845299999</c:v>
                </c:pt>
                <c:pt idx="31327">
                  <c:v>7.83675743474</c:v>
                </c:pt>
                <c:pt idx="31328">
                  <c:v>7.8141176871200004</c:v>
                </c:pt>
                <c:pt idx="31329">
                  <c:v>7.26388938884</c:v>
                </c:pt>
                <c:pt idx="31330">
                  <c:v>7.7384263279400001</c:v>
                </c:pt>
                <c:pt idx="31331">
                  <c:v>7.2878555735299999</c:v>
                </c:pt>
                <c:pt idx="31332">
                  <c:v>7.3961372841299999</c:v>
                </c:pt>
                <c:pt idx="31333">
                  <c:v>7.3080249647100004</c:v>
                </c:pt>
                <c:pt idx="31334">
                  <c:v>7.4706990165400002</c:v>
                </c:pt>
                <c:pt idx="31335">
                  <c:v>7.3941824805499996</c:v>
                </c:pt>
                <c:pt idx="31336">
                  <c:v>7.1612358338100002</c:v>
                </c:pt>
                <c:pt idx="31337">
                  <c:v>7.8850707083799998</c:v>
                </c:pt>
                <c:pt idx="31338">
                  <c:v>7.5024970319199999</c:v>
                </c:pt>
                <c:pt idx="31339">
                  <c:v>7.1343206366900001</c:v>
                </c:pt>
                <c:pt idx="31340">
                  <c:v>7.5453812234299997</c:v>
                </c:pt>
                <c:pt idx="31341">
                  <c:v>7.3476312873299996</c:v>
                </c:pt>
                <c:pt idx="31342">
                  <c:v>7.3289073970900001</c:v>
                </c:pt>
                <c:pt idx="31343">
                  <c:v>7.2986783971399998</c:v>
                </c:pt>
                <c:pt idx="31344">
                  <c:v>7.6952563949800004</c:v>
                </c:pt>
                <c:pt idx="31345">
                  <c:v>7.7581528722700002</c:v>
                </c:pt>
                <c:pt idx="31346">
                  <c:v>7.0909779110200004</c:v>
                </c:pt>
                <c:pt idx="31347">
                  <c:v>7.3729946397699999</c:v>
                </c:pt>
                <c:pt idx="31348">
                  <c:v>7.2053837022999998</c:v>
                </c:pt>
                <c:pt idx="31349">
                  <c:v>7.2947022396400003</c:v>
                </c:pt>
                <c:pt idx="31350">
                  <c:v>7.0880133674800003</c:v>
                </c:pt>
                <c:pt idx="31351">
                  <c:v>7.2419864757000001</c:v>
                </c:pt>
                <c:pt idx="31352">
                  <c:v>7.5819075154800002</c:v>
                </c:pt>
                <c:pt idx="31353">
                  <c:v>7.7068577594800001</c:v>
                </c:pt>
                <c:pt idx="31354">
                  <c:v>7.3883387833800001</c:v>
                </c:pt>
                <c:pt idx="31355">
                  <c:v>7.2343971488300003</c:v>
                </c:pt>
                <c:pt idx="31356">
                  <c:v>7.8850707083799998</c:v>
                </c:pt>
                <c:pt idx="31357">
                  <c:v>7.5757106205899998</c:v>
                </c:pt>
                <c:pt idx="31358">
                  <c:v>7.7668882101500003</c:v>
                </c:pt>
                <c:pt idx="31359">
                  <c:v>7.3906064914399998</c:v>
                </c:pt>
                <c:pt idx="31360">
                  <c:v>7.8145657604499998</c:v>
                </c:pt>
                <c:pt idx="31361">
                  <c:v>7.2553600964499996</c:v>
                </c:pt>
                <c:pt idx="31362">
                  <c:v>7.87099104244</c:v>
                </c:pt>
                <c:pt idx="31363">
                  <c:v>7.8379685187300003</c:v>
                </c:pt>
                <c:pt idx="31364">
                  <c:v>7.4399971177399999</c:v>
                </c:pt>
                <c:pt idx="31365">
                  <c:v>7.5071793850899997</c:v>
                </c:pt>
                <c:pt idx="31366">
                  <c:v>7.0924622465500002</c:v>
                </c:pt>
                <c:pt idx="31367">
                  <c:v>7.2429328501399999</c:v>
                </c:pt>
                <c:pt idx="31368">
                  <c:v>7.1599885971499999</c:v>
                </c:pt>
                <c:pt idx="31369">
                  <c:v>7.7068577594800001</c:v>
                </c:pt>
                <c:pt idx="31370">
                  <c:v>7.56894274298</c:v>
                </c:pt>
                <c:pt idx="31371">
                  <c:v>7.1343040967700002</c:v>
                </c:pt>
                <c:pt idx="31372">
                  <c:v>7.2515692550899997</c:v>
                </c:pt>
                <c:pt idx="31373">
                  <c:v>7.6875083707399998</c:v>
                </c:pt>
                <c:pt idx="31374">
                  <c:v>7.22966192227</c:v>
                </c:pt>
                <c:pt idx="31375">
                  <c:v>7.2117342203100003</c:v>
                </c:pt>
                <c:pt idx="31376">
                  <c:v>7.5498594567700001</c:v>
                </c:pt>
                <c:pt idx="31377">
                  <c:v>7.3681800205499997</c:v>
                </c:pt>
                <c:pt idx="31378">
                  <c:v>7.4842772842800001</c:v>
                </c:pt>
                <c:pt idx="31379">
                  <c:v>7.8158399954800002</c:v>
                </c:pt>
                <c:pt idx="31380">
                  <c:v>7.5482660184099997</c:v>
                </c:pt>
                <c:pt idx="31381">
                  <c:v>7.24231923412</c:v>
                </c:pt>
                <c:pt idx="31382">
                  <c:v>7.1186994153800001</c:v>
                </c:pt>
                <c:pt idx="31383">
                  <c:v>7.8341685754199997</c:v>
                </c:pt>
                <c:pt idx="31384">
                  <c:v>7.3798168323800004</c:v>
                </c:pt>
                <c:pt idx="31385">
                  <c:v>7.7082483805299997</c:v>
                </c:pt>
                <c:pt idx="31386">
                  <c:v>7.2684509887899997</c:v>
                </c:pt>
                <c:pt idx="31387">
                  <c:v>7.2638095151600002</c:v>
                </c:pt>
                <c:pt idx="31388">
                  <c:v>7.24187141087</c:v>
                </c:pt>
                <c:pt idx="31389">
                  <c:v>7.3298391537600001</c:v>
                </c:pt>
                <c:pt idx="31390">
                  <c:v>7.3989828109899998</c:v>
                </c:pt>
                <c:pt idx="31391">
                  <c:v>7.1713015229100003</c:v>
                </c:pt>
                <c:pt idx="31392">
                  <c:v>7.2742963442199997</c:v>
                </c:pt>
                <c:pt idx="31393">
                  <c:v>7.1122339700800001</c:v>
                </c:pt>
                <c:pt idx="31394">
                  <c:v>7.4992850446599997</c:v>
                </c:pt>
                <c:pt idx="31395">
                  <c:v>7.1346743117899996</c:v>
                </c:pt>
                <c:pt idx="31396">
                  <c:v>7.24478446009</c:v>
                </c:pt>
                <c:pt idx="31397">
                  <c:v>7.24605893841</c:v>
                </c:pt>
                <c:pt idx="31398">
                  <c:v>7.7863705778199996</c:v>
                </c:pt>
                <c:pt idx="31399">
                  <c:v>7.8620769858199999</c:v>
                </c:pt>
                <c:pt idx="31400">
                  <c:v>7.5674358546600002</c:v>
                </c:pt>
                <c:pt idx="31401">
                  <c:v>7.3883387833800001</c:v>
                </c:pt>
                <c:pt idx="31402">
                  <c:v>7.5937500229200001</c:v>
                </c:pt>
                <c:pt idx="31403">
                  <c:v>7.6677442779099998</c:v>
                </c:pt>
                <c:pt idx="31404">
                  <c:v>7.16314619038</c:v>
                </c:pt>
                <c:pt idx="31405">
                  <c:v>7.5266332330200001</c:v>
                </c:pt>
                <c:pt idx="31406">
                  <c:v>7.8667425400299997</c:v>
                </c:pt>
                <c:pt idx="31407">
                  <c:v>7.8828956737700002</c:v>
                </c:pt>
                <c:pt idx="31408">
                  <c:v>7.4702798537500001</c:v>
                </c:pt>
                <c:pt idx="31409">
                  <c:v>7.5548190314500001</c:v>
                </c:pt>
                <c:pt idx="31410">
                  <c:v>7.7181810087800002</c:v>
                </c:pt>
                <c:pt idx="31411">
                  <c:v>7.3463313726099999</c:v>
                </c:pt>
                <c:pt idx="31412">
                  <c:v>7.2802864170500001</c:v>
                </c:pt>
                <c:pt idx="31413">
                  <c:v>7.3597050494699996</c:v>
                </c:pt>
                <c:pt idx="31414">
                  <c:v>7.2438046845799997</c:v>
                </c:pt>
                <c:pt idx="31415">
                  <c:v>7.5180345581500001</c:v>
                </c:pt>
                <c:pt idx="31416">
                  <c:v>7.1993706193599998</c:v>
                </c:pt>
                <c:pt idx="31417">
                  <c:v>7.2144639991500004</c:v>
                </c:pt>
                <c:pt idx="31418">
                  <c:v>7.2704948478200002</c:v>
                </c:pt>
                <c:pt idx="31419">
                  <c:v>7.4473750876100002</c:v>
                </c:pt>
                <c:pt idx="31420">
                  <c:v>7.5913348384699999</c:v>
                </c:pt>
                <c:pt idx="31421">
                  <c:v>7.2956998186000002</c:v>
                </c:pt>
                <c:pt idx="31422">
                  <c:v>7.52701669024</c:v>
                </c:pt>
                <c:pt idx="31423">
                  <c:v>7.74739923948</c:v>
                </c:pt>
                <c:pt idx="31424">
                  <c:v>7.8845991906300004</c:v>
                </c:pt>
                <c:pt idx="31425">
                  <c:v>7.1298626622899999</c:v>
                </c:pt>
                <c:pt idx="31426">
                  <c:v>7.3675255931999999</c:v>
                </c:pt>
                <c:pt idx="31427">
                  <c:v>7.2814982508900004</c:v>
                </c:pt>
                <c:pt idx="31428">
                  <c:v>7.88804871416</c:v>
                </c:pt>
                <c:pt idx="31429">
                  <c:v>7.1755421003300004</c:v>
                </c:pt>
                <c:pt idx="31430">
                  <c:v>7.4775338032000001</c:v>
                </c:pt>
                <c:pt idx="31431">
                  <c:v>7.9141392572999996</c:v>
                </c:pt>
                <c:pt idx="31432">
                  <c:v>7.8906657511700002</c:v>
                </c:pt>
                <c:pt idx="31433">
                  <c:v>7.2861451072700003</c:v>
                </c:pt>
                <c:pt idx="31434">
                  <c:v>7.3335070292099998</c:v>
                </c:pt>
                <c:pt idx="31435">
                  <c:v>7.17391874542</c:v>
                </c:pt>
                <c:pt idx="31436">
                  <c:v>7.3778328106300002</c:v>
                </c:pt>
                <c:pt idx="31437">
                  <c:v>7.5312664117699999</c:v>
                </c:pt>
                <c:pt idx="31438">
                  <c:v>7.2070681965299999</c:v>
                </c:pt>
                <c:pt idx="31439">
                  <c:v>7.8710973741299997</c:v>
                </c:pt>
                <c:pt idx="31440">
                  <c:v>7.1490196613499997</c:v>
                </c:pt>
                <c:pt idx="31441">
                  <c:v>7.5501133072700002</c:v>
                </c:pt>
                <c:pt idx="31442">
                  <c:v>7.6277303963699996</c:v>
                </c:pt>
                <c:pt idx="31443">
                  <c:v>7.2860605036499999</c:v>
                </c:pt>
                <c:pt idx="31444">
                  <c:v>7.6754005906199998</c:v>
                </c:pt>
                <c:pt idx="31445">
                  <c:v>7.38774361787</c:v>
                </c:pt>
                <c:pt idx="31446">
                  <c:v>7.1206700922700001</c:v>
                </c:pt>
                <c:pt idx="31447">
                  <c:v>7.6006789754800002</c:v>
                </c:pt>
                <c:pt idx="31448">
                  <c:v>7.7876435023699999</c:v>
                </c:pt>
                <c:pt idx="31449">
                  <c:v>7.1400770875899999</c:v>
                </c:pt>
                <c:pt idx="31450">
                  <c:v>7.1871934825699997</c:v>
                </c:pt>
                <c:pt idx="31451">
                  <c:v>7.8442606352900004</c:v>
                </c:pt>
                <c:pt idx="31452">
                  <c:v>7.7552041009200003</c:v>
                </c:pt>
                <c:pt idx="31453">
                  <c:v>7.7850253350700003</c:v>
                </c:pt>
                <c:pt idx="31454">
                  <c:v>7.7384263279400001</c:v>
                </c:pt>
                <c:pt idx="31455">
                  <c:v>7.5757798113800003</c:v>
                </c:pt>
                <c:pt idx="31456">
                  <c:v>7.1956405020099998</c:v>
                </c:pt>
                <c:pt idx="31457">
                  <c:v>7.8145657604499998</c:v>
                </c:pt>
                <c:pt idx="31458">
                  <c:v>7.2336020208900003</c:v>
                </c:pt>
                <c:pt idx="31459">
                  <c:v>7.4193582141899999</c:v>
                </c:pt>
                <c:pt idx="31460">
                  <c:v>7.3699266674799997</c:v>
                </c:pt>
                <c:pt idx="31461">
                  <c:v>7.2742963442199997</c:v>
                </c:pt>
                <c:pt idx="31462">
                  <c:v>7.7072732105900004</c:v>
                </c:pt>
                <c:pt idx="31463">
                  <c:v>7.19478155963</c:v>
                </c:pt>
                <c:pt idx="31464">
                  <c:v>7.3075008860799997</c:v>
                </c:pt>
                <c:pt idx="31465">
                  <c:v>7.8121739358099997</c:v>
                </c:pt>
                <c:pt idx="31466">
                  <c:v>7.5046481302899997</c:v>
                </c:pt>
                <c:pt idx="31467">
                  <c:v>7.24436777871</c:v>
                </c:pt>
                <c:pt idx="31468">
                  <c:v>7.7072059714099996</c:v>
                </c:pt>
                <c:pt idx="31469">
                  <c:v>7.2793239239999998</c:v>
                </c:pt>
                <c:pt idx="31470">
                  <c:v>7.4670695517899999</c:v>
                </c:pt>
                <c:pt idx="31471">
                  <c:v>7.8366414170100001</c:v>
                </c:pt>
                <c:pt idx="31472">
                  <c:v>7.4473797230400001</c:v>
                </c:pt>
                <c:pt idx="31473">
                  <c:v>7.9410586829099996</c:v>
                </c:pt>
                <c:pt idx="31474">
                  <c:v>7.2797331442399997</c:v>
                </c:pt>
                <c:pt idx="31475">
                  <c:v>7.3931772228800003</c:v>
                </c:pt>
                <c:pt idx="31476">
                  <c:v>7.41734076999</c:v>
                </c:pt>
                <c:pt idx="31477">
                  <c:v>7.5266236749399997</c:v>
                </c:pt>
                <c:pt idx="31478">
                  <c:v>7.56894274298</c:v>
                </c:pt>
                <c:pt idx="31479">
                  <c:v>7.4983020823000004</c:v>
                </c:pt>
                <c:pt idx="31480">
                  <c:v>7.1288651175400002</c:v>
                </c:pt>
                <c:pt idx="31481">
                  <c:v>7.6098061682799996</c:v>
                </c:pt>
                <c:pt idx="31482">
                  <c:v>7.8061988912500002</c:v>
                </c:pt>
                <c:pt idx="31483">
                  <c:v>7.4718010053499997</c:v>
                </c:pt>
                <c:pt idx="31484">
                  <c:v>7.7839751691499997</c:v>
                </c:pt>
                <c:pt idx="31485">
                  <c:v>7.9393001355599999</c:v>
                </c:pt>
                <c:pt idx="31486">
                  <c:v>7.2956998186000002</c:v>
                </c:pt>
                <c:pt idx="31487">
                  <c:v>7.7525020330399999</c:v>
                </c:pt>
                <c:pt idx="31488">
                  <c:v>7.0991223515900002</c:v>
                </c:pt>
                <c:pt idx="31489">
                  <c:v>7.5038621712599998</c:v>
                </c:pt>
                <c:pt idx="31490">
                  <c:v>7.1298626622899999</c:v>
                </c:pt>
                <c:pt idx="31491">
                  <c:v>7.0876449023200001</c:v>
                </c:pt>
                <c:pt idx="31492">
                  <c:v>7.84181586399</c:v>
                </c:pt>
                <c:pt idx="31493">
                  <c:v>7.3858650637099998</c:v>
                </c:pt>
                <c:pt idx="31494">
                  <c:v>7.3232057349100002</c:v>
                </c:pt>
                <c:pt idx="31495">
                  <c:v>7.3443900302899996</c:v>
                </c:pt>
                <c:pt idx="31496">
                  <c:v>7.42318350593</c:v>
                </c:pt>
                <c:pt idx="31497">
                  <c:v>7.4513909789600001</c:v>
                </c:pt>
                <c:pt idx="31498">
                  <c:v>7.5421015873700004</c:v>
                </c:pt>
                <c:pt idx="31499">
                  <c:v>7.3404344985399996</c:v>
                </c:pt>
                <c:pt idx="31500">
                  <c:v>7.1713015229100003</c:v>
                </c:pt>
                <c:pt idx="31501">
                  <c:v>7.3716646214199999</c:v>
                </c:pt>
                <c:pt idx="31502">
                  <c:v>7.7733933150199999</c:v>
                </c:pt>
                <c:pt idx="31503">
                  <c:v>7.4513909789600001</c:v>
                </c:pt>
                <c:pt idx="31504">
                  <c:v>7.7832481500300004</c:v>
                </c:pt>
                <c:pt idx="31505">
                  <c:v>7.4399971177399999</c:v>
                </c:pt>
                <c:pt idx="31506">
                  <c:v>7.8615060873999996</c:v>
                </c:pt>
                <c:pt idx="31507">
                  <c:v>7.1186994153800001</c:v>
                </c:pt>
                <c:pt idx="31508">
                  <c:v>7.5637926591999998</c:v>
                </c:pt>
                <c:pt idx="31509">
                  <c:v>7.7503599300700001</c:v>
                </c:pt>
                <c:pt idx="31510">
                  <c:v>7.41734076999</c:v>
                </c:pt>
                <c:pt idx="31511">
                  <c:v>7.4750187460799999</c:v>
                </c:pt>
                <c:pt idx="31512">
                  <c:v>7.1167547039299999</c:v>
                </c:pt>
                <c:pt idx="31513">
                  <c:v>7.0798272528500004</c:v>
                </c:pt>
                <c:pt idx="31514">
                  <c:v>7.5973608104199997</c:v>
                </c:pt>
                <c:pt idx="31515">
                  <c:v>7.3335070292099998</c:v>
                </c:pt>
                <c:pt idx="31516">
                  <c:v>7.3472201835700002</c:v>
                </c:pt>
                <c:pt idx="31517">
                  <c:v>7.1052690030200001</c:v>
                </c:pt>
                <c:pt idx="31518">
                  <c:v>7.2144639991500004</c:v>
                </c:pt>
                <c:pt idx="31519">
                  <c:v>7.6295099113399996</c:v>
                </c:pt>
                <c:pt idx="31520">
                  <c:v>7.5886636972600003</c:v>
                </c:pt>
                <c:pt idx="31521">
                  <c:v>7.38100521384</c:v>
                </c:pt>
                <c:pt idx="31522">
                  <c:v>7.4851789266399997</c:v>
                </c:pt>
                <c:pt idx="31523">
                  <c:v>7.1535666868399996</c:v>
                </c:pt>
                <c:pt idx="31524">
                  <c:v>7.7042214464900001</c:v>
                </c:pt>
                <c:pt idx="31525">
                  <c:v>7.8664100481199997</c:v>
                </c:pt>
                <c:pt idx="31526">
                  <c:v>7.6224570055600003</c:v>
                </c:pt>
                <c:pt idx="31527">
                  <c:v>7.7460845318300002</c:v>
                </c:pt>
                <c:pt idx="31528">
                  <c:v>7.1504336852700003</c:v>
                </c:pt>
                <c:pt idx="31529">
                  <c:v>7.4767323186599999</c:v>
                </c:pt>
                <c:pt idx="31530">
                  <c:v>7.8027365571300003</c:v>
                </c:pt>
                <c:pt idx="31531">
                  <c:v>7.4246265822800002</c:v>
                </c:pt>
                <c:pt idx="31532">
                  <c:v>7.8372102647400004</c:v>
                </c:pt>
                <c:pt idx="31533">
                  <c:v>7.48744301293</c:v>
                </c:pt>
                <c:pt idx="31534">
                  <c:v>7.1316411781199998</c:v>
                </c:pt>
                <c:pt idx="31535">
                  <c:v>7.2534569395700004</c:v>
                </c:pt>
                <c:pt idx="31536">
                  <c:v>7.5210501895200004</c:v>
                </c:pt>
                <c:pt idx="31537">
                  <c:v>7.4469122288499996</c:v>
                </c:pt>
                <c:pt idx="31538">
                  <c:v>7.1477181609000002</c:v>
                </c:pt>
                <c:pt idx="31539">
                  <c:v>7.9068816211700002</c:v>
                </c:pt>
                <c:pt idx="31540">
                  <c:v>7.7850253350700003</c:v>
                </c:pt>
                <c:pt idx="31541">
                  <c:v>7.3727255899799999</c:v>
                </c:pt>
                <c:pt idx="31542">
                  <c:v>7.4246265822800002</c:v>
                </c:pt>
                <c:pt idx="31543">
                  <c:v>7.6098061682799996</c:v>
                </c:pt>
                <c:pt idx="31544">
                  <c:v>7.7575268322099999</c:v>
                </c:pt>
                <c:pt idx="31545">
                  <c:v>7.1599885971499999</c:v>
                </c:pt>
                <c:pt idx="31546">
                  <c:v>7.9297829882100004</c:v>
                </c:pt>
                <c:pt idx="31547">
                  <c:v>7.5006876819199997</c:v>
                </c:pt>
                <c:pt idx="31548">
                  <c:v>7.2829067064400004</c:v>
                </c:pt>
                <c:pt idx="31549">
                  <c:v>7.6770862150700001</c:v>
                </c:pt>
                <c:pt idx="31550">
                  <c:v>7.8231269472299996</c:v>
                </c:pt>
                <c:pt idx="31551">
                  <c:v>7.2045726117599997</c:v>
                </c:pt>
                <c:pt idx="31552">
                  <c:v>7.81959417833</c:v>
                </c:pt>
                <c:pt idx="31553">
                  <c:v>7.5868414927599996</c:v>
                </c:pt>
                <c:pt idx="31554">
                  <c:v>7.6262471039899999</c:v>
                </c:pt>
                <c:pt idx="31555">
                  <c:v>7.8141176871200004</c:v>
                </c:pt>
                <c:pt idx="31556">
                  <c:v>7.6881432007599999</c:v>
                </c:pt>
                <c:pt idx="31557">
                  <c:v>7.41154554451</c:v>
                </c:pt>
                <c:pt idx="31558">
                  <c:v>7.19478155963</c:v>
                </c:pt>
                <c:pt idx="31559">
                  <c:v>7.3941824805499996</c:v>
                </c:pt>
                <c:pt idx="31560">
                  <c:v>7.6485532502</c:v>
                </c:pt>
                <c:pt idx="31561">
                  <c:v>7.71258271567</c:v>
                </c:pt>
                <c:pt idx="31562">
                  <c:v>7.9195095719799999</c:v>
                </c:pt>
                <c:pt idx="31563">
                  <c:v>7.2117342203100003</c:v>
                </c:pt>
                <c:pt idx="31564">
                  <c:v>7.1769393032600002</c:v>
                </c:pt>
                <c:pt idx="31565">
                  <c:v>7.3406972720799999</c:v>
                </c:pt>
                <c:pt idx="31566">
                  <c:v>7.6677442779099998</c:v>
                </c:pt>
                <c:pt idx="31567">
                  <c:v>7.7434896128400004</c:v>
                </c:pt>
                <c:pt idx="31568">
                  <c:v>7.9116415441400001</c:v>
                </c:pt>
                <c:pt idx="31569">
                  <c:v>7.4026630884899998</c:v>
                </c:pt>
                <c:pt idx="31570">
                  <c:v>7.2257308409899998</c:v>
                </c:pt>
                <c:pt idx="31571">
                  <c:v>7.15744265963</c:v>
                </c:pt>
                <c:pt idx="31572">
                  <c:v>7.1588901050400002</c:v>
                </c:pt>
                <c:pt idx="31573">
                  <c:v>7.24436777871</c:v>
                </c:pt>
                <c:pt idx="31574">
                  <c:v>7.29800188882</c:v>
                </c:pt>
                <c:pt idx="31575">
                  <c:v>7.9410586829099996</c:v>
                </c:pt>
                <c:pt idx="31576">
                  <c:v>7.4733440063699996</c:v>
                </c:pt>
                <c:pt idx="31577">
                  <c:v>7.4212636229299997</c:v>
                </c:pt>
                <c:pt idx="31578">
                  <c:v>7.7668882101500003</c:v>
                </c:pt>
                <c:pt idx="31579">
                  <c:v>7.4252552522600004</c:v>
                </c:pt>
                <c:pt idx="31580">
                  <c:v>7.1997847883699997</c:v>
                </c:pt>
                <c:pt idx="31581">
                  <c:v>7.1666164711000002</c:v>
                </c:pt>
                <c:pt idx="31582">
                  <c:v>7.5020353927699999</c:v>
                </c:pt>
                <c:pt idx="31583">
                  <c:v>7.62856567588</c:v>
                </c:pt>
                <c:pt idx="31584">
                  <c:v>7.5359872500299998</c:v>
                </c:pt>
                <c:pt idx="31585">
                  <c:v>7.6180588016300002</c:v>
                </c:pt>
                <c:pt idx="31586">
                  <c:v>7.3309224571499998</c:v>
                </c:pt>
                <c:pt idx="31587">
                  <c:v>7.7690376616199996</c:v>
                </c:pt>
                <c:pt idx="31588">
                  <c:v>7.5421015873700004</c:v>
                </c:pt>
                <c:pt idx="31589">
                  <c:v>7.0829969993299997</c:v>
                </c:pt>
                <c:pt idx="31590">
                  <c:v>7.7876435023699999</c:v>
                </c:pt>
                <c:pt idx="31591">
                  <c:v>7.6894574478199997</c:v>
                </c:pt>
                <c:pt idx="31592">
                  <c:v>7.1996673444299999</c:v>
                </c:pt>
                <c:pt idx="31593">
                  <c:v>7.2814982508900004</c:v>
                </c:pt>
                <c:pt idx="31594">
                  <c:v>7.8245362872799999</c:v>
                </c:pt>
                <c:pt idx="31595">
                  <c:v>7.8845991906300004</c:v>
                </c:pt>
                <c:pt idx="31596">
                  <c:v>7.9402868784800003</c:v>
                </c:pt>
                <c:pt idx="31597">
                  <c:v>7.3111200109499999</c:v>
                </c:pt>
                <c:pt idx="31598">
                  <c:v>7.2637888445899996</c:v>
                </c:pt>
                <c:pt idx="31599">
                  <c:v>7.56894274298</c:v>
                </c:pt>
                <c:pt idx="31600">
                  <c:v>7.42166098593</c:v>
                </c:pt>
                <c:pt idx="31601">
                  <c:v>7.3243318223599996</c:v>
                </c:pt>
                <c:pt idx="31602">
                  <c:v>7.1817125237099999</c:v>
                </c:pt>
                <c:pt idx="31603">
                  <c:v>7.0991223515900002</c:v>
                </c:pt>
                <c:pt idx="31604">
                  <c:v>7.1286373126399996</c:v>
                </c:pt>
                <c:pt idx="31605">
                  <c:v>7.2638908008299996</c:v>
                </c:pt>
                <c:pt idx="31606">
                  <c:v>7.6270096831399998</c:v>
                </c:pt>
                <c:pt idx="31607">
                  <c:v>7.8552005142099999</c:v>
                </c:pt>
                <c:pt idx="31608">
                  <c:v>7.7146545866</c:v>
                </c:pt>
                <c:pt idx="31609">
                  <c:v>7.2343971488300003</c:v>
                </c:pt>
                <c:pt idx="31610">
                  <c:v>7.11188150079</c:v>
                </c:pt>
                <c:pt idx="31611">
                  <c:v>7.5868414927599996</c:v>
                </c:pt>
                <c:pt idx="31612">
                  <c:v>7.2534569395700004</c:v>
                </c:pt>
                <c:pt idx="31613">
                  <c:v>7.9094705804699998</c:v>
                </c:pt>
                <c:pt idx="31614">
                  <c:v>7.6462470360200001</c:v>
                </c:pt>
                <c:pt idx="31615">
                  <c:v>7.8397600218400001</c:v>
                </c:pt>
                <c:pt idx="31616">
                  <c:v>7.1754472064700003</c:v>
                </c:pt>
                <c:pt idx="31617">
                  <c:v>7.15259922091</c:v>
                </c:pt>
                <c:pt idx="31618">
                  <c:v>7.3443195566100004</c:v>
                </c:pt>
                <c:pt idx="31619">
                  <c:v>7.3061142860199997</c:v>
                </c:pt>
                <c:pt idx="31620">
                  <c:v>7.8828956737700002</c:v>
                </c:pt>
                <c:pt idx="31621">
                  <c:v>7.8471736277400002</c:v>
                </c:pt>
                <c:pt idx="31622">
                  <c:v>7.8757302496900001</c:v>
                </c:pt>
                <c:pt idx="31623">
                  <c:v>7.3625497601100003</c:v>
                </c:pt>
                <c:pt idx="31624">
                  <c:v>7.2553600964499996</c:v>
                </c:pt>
                <c:pt idx="31625">
                  <c:v>7.7513971107000001</c:v>
                </c:pt>
                <c:pt idx="31626">
                  <c:v>7.0829969993299997</c:v>
                </c:pt>
                <c:pt idx="31627">
                  <c:v>7.7974351238599997</c:v>
                </c:pt>
                <c:pt idx="31628">
                  <c:v>7.1582217287200001</c:v>
                </c:pt>
                <c:pt idx="31629">
                  <c:v>7.5984747695800001</c:v>
                </c:pt>
                <c:pt idx="31630">
                  <c:v>7.5748279825299996</c:v>
                </c:pt>
                <c:pt idx="31631">
                  <c:v>7.8511885168899997</c:v>
                </c:pt>
                <c:pt idx="31632">
                  <c:v>7.9015374171300001</c:v>
                </c:pt>
                <c:pt idx="31633">
                  <c:v>7.4775338032000001</c:v>
                </c:pt>
                <c:pt idx="31634">
                  <c:v>7.3071211212699998</c:v>
                </c:pt>
                <c:pt idx="31635">
                  <c:v>7.4912031154200003</c:v>
                </c:pt>
                <c:pt idx="31636">
                  <c:v>7.7131582345899998</c:v>
                </c:pt>
                <c:pt idx="31637">
                  <c:v>7.4473797230400001</c:v>
                </c:pt>
                <c:pt idx="31638">
                  <c:v>7.1473293946299998</c:v>
                </c:pt>
                <c:pt idx="31639">
                  <c:v>7.4605014845299999</c:v>
                </c:pt>
                <c:pt idx="31640">
                  <c:v>7.8964523249700003</c:v>
                </c:pt>
                <c:pt idx="31641">
                  <c:v>7.8821594341300001</c:v>
                </c:pt>
                <c:pt idx="31642">
                  <c:v>7.1045594778899996</c:v>
                </c:pt>
                <c:pt idx="31643">
                  <c:v>7.5884093547799996</c:v>
                </c:pt>
                <c:pt idx="31644">
                  <c:v>7.0827746459899998</c:v>
                </c:pt>
                <c:pt idx="31645">
                  <c:v>7.8145657604499998</c:v>
                </c:pt>
                <c:pt idx="31646">
                  <c:v>7.0998932823400001</c:v>
                </c:pt>
                <c:pt idx="31647">
                  <c:v>7.5046481302899997</c:v>
                </c:pt>
                <c:pt idx="31648">
                  <c:v>7.5945624909599996</c:v>
                </c:pt>
                <c:pt idx="31649">
                  <c:v>7.5212116524199999</c:v>
                </c:pt>
                <c:pt idx="31650">
                  <c:v>7.1466716979499996</c:v>
                </c:pt>
                <c:pt idx="31651">
                  <c:v>7.8577961042200002</c:v>
                </c:pt>
                <c:pt idx="31652">
                  <c:v>7.3941824805499996</c:v>
                </c:pt>
                <c:pt idx="31653">
                  <c:v>7.8061988912500002</c:v>
                </c:pt>
                <c:pt idx="31654">
                  <c:v>7.68724585979</c:v>
                </c:pt>
                <c:pt idx="31655">
                  <c:v>7.4330382660299996</c:v>
                </c:pt>
                <c:pt idx="31656">
                  <c:v>7.6944281566999999</c:v>
                </c:pt>
                <c:pt idx="31657">
                  <c:v>7.4810958109600003</c:v>
                </c:pt>
                <c:pt idx="31658">
                  <c:v>7.1979247334099998</c:v>
                </c:pt>
                <c:pt idx="31659">
                  <c:v>7.42166098593</c:v>
                </c:pt>
                <c:pt idx="31660">
                  <c:v>7.4851789266399997</c:v>
                </c:pt>
                <c:pt idx="31661">
                  <c:v>7.4353991419599996</c:v>
                </c:pt>
                <c:pt idx="31662">
                  <c:v>7.7935961623100001</c:v>
                </c:pt>
                <c:pt idx="31663">
                  <c:v>7.24478446009</c:v>
                </c:pt>
                <c:pt idx="31664">
                  <c:v>7.4725526213200002</c:v>
                </c:pt>
                <c:pt idx="31665">
                  <c:v>7.0922784945000004</c:v>
                </c:pt>
                <c:pt idx="31666">
                  <c:v>7.5984747695800001</c:v>
                </c:pt>
                <c:pt idx="31667">
                  <c:v>7.3094672894699997</c:v>
                </c:pt>
                <c:pt idx="31668">
                  <c:v>7.2947022396400003</c:v>
                </c:pt>
                <c:pt idx="31669">
                  <c:v>7.2253429215700002</c:v>
                </c:pt>
                <c:pt idx="31670">
                  <c:v>7.1710584943100004</c:v>
                </c:pt>
                <c:pt idx="31671">
                  <c:v>7.5347332784600001</c:v>
                </c:pt>
                <c:pt idx="31672">
                  <c:v>7.2919853245199997</c:v>
                </c:pt>
                <c:pt idx="31673">
                  <c:v>7.2411070509300002</c:v>
                </c:pt>
                <c:pt idx="31674">
                  <c:v>7.2672378036899996</c:v>
                </c:pt>
                <c:pt idx="31675">
                  <c:v>7.3297760837499997</c:v>
                </c:pt>
                <c:pt idx="31676">
                  <c:v>7.4007124994</c:v>
                </c:pt>
                <c:pt idx="31677">
                  <c:v>7.4728405256499997</c:v>
                </c:pt>
                <c:pt idx="31678">
                  <c:v>7.8397600218400001</c:v>
                </c:pt>
                <c:pt idx="31679">
                  <c:v>7.5006876819199997</c:v>
                </c:pt>
                <c:pt idx="31680">
                  <c:v>7.9290406325799996</c:v>
                </c:pt>
                <c:pt idx="31681">
                  <c:v>7.2534569395700004</c:v>
                </c:pt>
                <c:pt idx="31682">
                  <c:v>7.3592642439200002</c:v>
                </c:pt>
                <c:pt idx="31683">
                  <c:v>7.7053382999100002</c:v>
                </c:pt>
                <c:pt idx="31684">
                  <c:v>7.6754005906199998</c:v>
                </c:pt>
                <c:pt idx="31685">
                  <c:v>7.3599443190200002</c:v>
                </c:pt>
                <c:pt idx="31686">
                  <c:v>7.2045726117599997</c:v>
                </c:pt>
                <c:pt idx="31687">
                  <c:v>7.15259922091</c:v>
                </c:pt>
                <c:pt idx="31688">
                  <c:v>7.5129964329299996</c:v>
                </c:pt>
                <c:pt idx="31689">
                  <c:v>7.6295099113399996</c:v>
                </c:pt>
                <c:pt idx="31690">
                  <c:v>7.2128936636800001</c:v>
                </c:pt>
                <c:pt idx="31691">
                  <c:v>7.0880133674800003</c:v>
                </c:pt>
                <c:pt idx="31692">
                  <c:v>7.4007124994</c:v>
                </c:pt>
                <c:pt idx="31693">
                  <c:v>7.5445045257599999</c:v>
                </c:pt>
                <c:pt idx="31694">
                  <c:v>7.7748639540999998</c:v>
                </c:pt>
                <c:pt idx="31695">
                  <c:v>7.8400092080199997</c:v>
                </c:pt>
                <c:pt idx="31696">
                  <c:v>7.1060670432100004</c:v>
                </c:pt>
                <c:pt idx="31697">
                  <c:v>7.3888286029200003</c:v>
                </c:pt>
                <c:pt idx="31698">
                  <c:v>7.0923935344100002</c:v>
                </c:pt>
                <c:pt idx="31699">
                  <c:v>7.4605014845299999</c:v>
                </c:pt>
                <c:pt idx="31700">
                  <c:v>7.4497577773800003</c:v>
                </c:pt>
                <c:pt idx="31701">
                  <c:v>7.7767951991700004</c:v>
                </c:pt>
                <c:pt idx="31702">
                  <c:v>7.1624980083400001</c:v>
                </c:pt>
                <c:pt idx="31703">
                  <c:v>7.1115859199499996</c:v>
                </c:pt>
                <c:pt idx="31704">
                  <c:v>7.3820002056499998</c:v>
                </c:pt>
                <c:pt idx="31705">
                  <c:v>7.4513909789600001</c:v>
                </c:pt>
                <c:pt idx="31706">
                  <c:v>7.8302675109399997</c:v>
                </c:pt>
                <c:pt idx="31707">
                  <c:v>7.5136955100699998</c:v>
                </c:pt>
                <c:pt idx="31708">
                  <c:v>7.6878222872700004</c:v>
                </c:pt>
                <c:pt idx="31709">
                  <c:v>7.1896976978899998</c:v>
                </c:pt>
                <c:pt idx="31710">
                  <c:v>7.3061142860199997</c:v>
                </c:pt>
                <c:pt idx="31711">
                  <c:v>7.7858672245599996</c:v>
                </c:pt>
                <c:pt idx="31712">
                  <c:v>7.1507679251900003</c:v>
                </c:pt>
                <c:pt idx="31713">
                  <c:v>7.19478155963</c:v>
                </c:pt>
                <c:pt idx="31714">
                  <c:v>7.1770404610899998</c:v>
                </c:pt>
                <c:pt idx="31715">
                  <c:v>7.1427820923100001</c:v>
                </c:pt>
                <c:pt idx="31716">
                  <c:v>7.1742021731000003</c:v>
                </c:pt>
                <c:pt idx="31717">
                  <c:v>7.2368172348000002</c:v>
                </c:pt>
                <c:pt idx="31718">
                  <c:v>7.83960069864</c:v>
                </c:pt>
                <c:pt idx="31719">
                  <c:v>7.4076023865999998</c:v>
                </c:pt>
                <c:pt idx="31720">
                  <c:v>7.3141385109700003</c:v>
                </c:pt>
                <c:pt idx="31721">
                  <c:v>7.6806006171799996</c:v>
                </c:pt>
                <c:pt idx="31722">
                  <c:v>7.59418668017</c:v>
                </c:pt>
                <c:pt idx="31723">
                  <c:v>7.3297760837499997</c:v>
                </c:pt>
                <c:pt idx="31724">
                  <c:v>7.5618764600799997</c:v>
                </c:pt>
                <c:pt idx="31725">
                  <c:v>7.3961372841299999</c:v>
                </c:pt>
                <c:pt idx="31726">
                  <c:v>7.6243810105199996</c:v>
                </c:pt>
                <c:pt idx="31727">
                  <c:v>7.5473652592800002</c:v>
                </c:pt>
                <c:pt idx="31728">
                  <c:v>7.8511534632700002</c:v>
                </c:pt>
                <c:pt idx="31729">
                  <c:v>7.7580420606000002</c:v>
                </c:pt>
                <c:pt idx="31730">
                  <c:v>7.8400579177700003</c:v>
                </c:pt>
                <c:pt idx="31731">
                  <c:v>7.6272193788199996</c:v>
                </c:pt>
                <c:pt idx="31732">
                  <c:v>7.5080059856799997</c:v>
                </c:pt>
                <c:pt idx="31733">
                  <c:v>7.2842178740000003</c:v>
                </c:pt>
                <c:pt idx="31734">
                  <c:v>7.8444526002000003</c:v>
                </c:pt>
                <c:pt idx="31735">
                  <c:v>7.15052343221</c:v>
                </c:pt>
                <c:pt idx="31736">
                  <c:v>7.7876435023699999</c:v>
                </c:pt>
                <c:pt idx="31737">
                  <c:v>7.5589588394199998</c:v>
                </c:pt>
                <c:pt idx="31738">
                  <c:v>7.2126659827799999</c:v>
                </c:pt>
                <c:pt idx="31739">
                  <c:v>7.3335070292099998</c:v>
                </c:pt>
                <c:pt idx="31740">
                  <c:v>7.7068577594800001</c:v>
                </c:pt>
                <c:pt idx="31741">
                  <c:v>7.2283901161999999</c:v>
                </c:pt>
                <c:pt idx="31742">
                  <c:v>7.3820002056499998</c:v>
                </c:pt>
                <c:pt idx="31743">
                  <c:v>7.2336020208900003</c:v>
                </c:pt>
                <c:pt idx="31744">
                  <c:v>7.7106852870399996</c:v>
                </c:pt>
                <c:pt idx="31745">
                  <c:v>7.5764727191999999</c:v>
                </c:pt>
                <c:pt idx="31746">
                  <c:v>7.1883945211800002</c:v>
                </c:pt>
                <c:pt idx="31747">
                  <c:v>7.8027365571300003</c:v>
                </c:pt>
                <c:pt idx="31748">
                  <c:v>7.1713015229100003</c:v>
                </c:pt>
                <c:pt idx="31749">
                  <c:v>7.7839751691499997</c:v>
                </c:pt>
                <c:pt idx="31750">
                  <c:v>7.7668882101500003</c:v>
                </c:pt>
                <c:pt idx="31751">
                  <c:v>7.8158399954800002</c:v>
                </c:pt>
                <c:pt idx="31752">
                  <c:v>7.9225682915700002</c:v>
                </c:pt>
                <c:pt idx="31753">
                  <c:v>7.4644602258299999</c:v>
                </c:pt>
                <c:pt idx="31754">
                  <c:v>7.5501133072700002</c:v>
                </c:pt>
                <c:pt idx="31755">
                  <c:v>7.1124261390400001</c:v>
                </c:pt>
                <c:pt idx="31756">
                  <c:v>7.6873780203899997</c:v>
                </c:pt>
                <c:pt idx="31757">
                  <c:v>7.1507679251900003</c:v>
                </c:pt>
                <c:pt idx="31758">
                  <c:v>7.1979247334099998</c:v>
                </c:pt>
                <c:pt idx="31759">
                  <c:v>7.4510856809900003</c:v>
                </c:pt>
                <c:pt idx="31760">
                  <c:v>7.8511534632700002</c:v>
                </c:pt>
                <c:pt idx="31761">
                  <c:v>7.9280445434700004</c:v>
                </c:pt>
                <c:pt idx="31762">
                  <c:v>7.1997847883699997</c:v>
                </c:pt>
                <c:pt idx="31763">
                  <c:v>7.5046481302899997</c:v>
                </c:pt>
                <c:pt idx="31764">
                  <c:v>7.9333793008600004</c:v>
                </c:pt>
                <c:pt idx="31765">
                  <c:v>7.1599885971499999</c:v>
                </c:pt>
                <c:pt idx="31766">
                  <c:v>7.5136955100699998</c:v>
                </c:pt>
                <c:pt idx="31767">
                  <c:v>7.7690376616199996</c:v>
                </c:pt>
                <c:pt idx="31768">
                  <c:v>7.7433491385300002</c:v>
                </c:pt>
                <c:pt idx="31769">
                  <c:v>7.3406972720799999</c:v>
                </c:pt>
                <c:pt idx="31770">
                  <c:v>7.2126659827799999</c:v>
                </c:pt>
                <c:pt idx="31771">
                  <c:v>7.0855053727500001</c:v>
                </c:pt>
                <c:pt idx="31772">
                  <c:v>7.2207890201999998</c:v>
                </c:pt>
                <c:pt idx="31773">
                  <c:v>7.5336034198300004</c:v>
                </c:pt>
                <c:pt idx="31774">
                  <c:v>7.7036777736399999</c:v>
                </c:pt>
                <c:pt idx="31775">
                  <c:v>7.1555186531399997</c:v>
                </c:pt>
                <c:pt idx="31776">
                  <c:v>7.4725526213200002</c:v>
                </c:pt>
                <c:pt idx="31777">
                  <c:v>7.1343206366900001</c:v>
                </c:pt>
                <c:pt idx="31778">
                  <c:v>7.6473680679499996</c:v>
                </c:pt>
                <c:pt idx="31779">
                  <c:v>7.8429818636000004</c:v>
                </c:pt>
                <c:pt idx="31780">
                  <c:v>7.2594870945599999</c:v>
                </c:pt>
                <c:pt idx="31781">
                  <c:v>7.4469122288499996</c:v>
                </c:pt>
                <c:pt idx="31782">
                  <c:v>7.0932575029200002</c:v>
                </c:pt>
                <c:pt idx="31783">
                  <c:v>7.3664878623699996</c:v>
                </c:pt>
                <c:pt idx="31784">
                  <c:v>7.8662206698699997</c:v>
                </c:pt>
                <c:pt idx="31785">
                  <c:v>7.7464488332699997</c:v>
                </c:pt>
                <c:pt idx="31786">
                  <c:v>7.9326188913999998</c:v>
                </c:pt>
                <c:pt idx="31787">
                  <c:v>7.4733440063699996</c:v>
                </c:pt>
                <c:pt idx="31788">
                  <c:v>7.3664559071399998</c:v>
                </c:pt>
                <c:pt idx="31789">
                  <c:v>7.6452605728199998</c:v>
                </c:pt>
                <c:pt idx="31790">
                  <c:v>7.8182231241300002</c:v>
                </c:pt>
                <c:pt idx="31791">
                  <c:v>7.1873293139500003</c:v>
                </c:pt>
                <c:pt idx="31792">
                  <c:v>7.6264463077900002</c:v>
                </c:pt>
                <c:pt idx="31793">
                  <c:v>7.1755421003300004</c:v>
                </c:pt>
                <c:pt idx="31794">
                  <c:v>7.8254778113599999</c:v>
                </c:pt>
                <c:pt idx="31795">
                  <c:v>7.7575268322099999</c:v>
                </c:pt>
                <c:pt idx="31796">
                  <c:v>7.6240292034800001</c:v>
                </c:pt>
                <c:pt idx="31797">
                  <c:v>7.3141385109700003</c:v>
                </c:pt>
                <c:pt idx="31798">
                  <c:v>7.1762782914800001</c:v>
                </c:pt>
                <c:pt idx="31799">
                  <c:v>7.6427026047400002</c:v>
                </c:pt>
                <c:pt idx="31800">
                  <c:v>7.1762782914800001</c:v>
                </c:pt>
                <c:pt idx="31801">
                  <c:v>7.9015374171300001</c:v>
                </c:pt>
                <c:pt idx="31802">
                  <c:v>7.3472201835700002</c:v>
                </c:pt>
                <c:pt idx="31803">
                  <c:v>7.5155873318299999</c:v>
                </c:pt>
                <c:pt idx="31804">
                  <c:v>7.5869149181299997</c:v>
                </c:pt>
                <c:pt idx="31805">
                  <c:v>7.9094705804699998</c:v>
                </c:pt>
                <c:pt idx="31806">
                  <c:v>7.3170062043400002</c:v>
                </c:pt>
                <c:pt idx="31807">
                  <c:v>7.3989828109899998</c:v>
                </c:pt>
                <c:pt idx="31808">
                  <c:v>7.4210755617700004</c:v>
                </c:pt>
                <c:pt idx="31809">
                  <c:v>7.5148255306899996</c:v>
                </c:pt>
                <c:pt idx="31810">
                  <c:v>7.6747570206300004</c:v>
                </c:pt>
                <c:pt idx="31811">
                  <c:v>7.2797331442399997</c:v>
                </c:pt>
                <c:pt idx="31812">
                  <c:v>7.5524818543399999</c:v>
                </c:pt>
                <c:pt idx="31813">
                  <c:v>7.8891484157100003</c:v>
                </c:pt>
                <c:pt idx="31814">
                  <c:v>7.4489842200899998</c:v>
                </c:pt>
                <c:pt idx="31815">
                  <c:v>7.2861451072700003</c:v>
                </c:pt>
                <c:pt idx="31816">
                  <c:v>7.1507679251900003</c:v>
                </c:pt>
                <c:pt idx="31817">
                  <c:v>7.1746641274499998</c:v>
                </c:pt>
                <c:pt idx="31818">
                  <c:v>7.1339454624799998</c:v>
                </c:pt>
                <c:pt idx="31819">
                  <c:v>7.5266332330200001</c:v>
                </c:pt>
                <c:pt idx="31820">
                  <c:v>7.3891924302099996</c:v>
                </c:pt>
                <c:pt idx="31821">
                  <c:v>7.1119375973699999</c:v>
                </c:pt>
                <c:pt idx="31822">
                  <c:v>7.2530827240400004</c:v>
                </c:pt>
                <c:pt idx="31823">
                  <c:v>7.0991223515900002</c:v>
                </c:pt>
                <c:pt idx="31824">
                  <c:v>7.3075008860799997</c:v>
                </c:pt>
                <c:pt idx="31825">
                  <c:v>7.4364597505100001</c:v>
                </c:pt>
                <c:pt idx="31826">
                  <c:v>7.66935165762</c:v>
                </c:pt>
                <c:pt idx="31827">
                  <c:v>7.0857304227900002</c:v>
                </c:pt>
                <c:pt idx="31828">
                  <c:v>7.5129964329299996</c:v>
                </c:pt>
                <c:pt idx="31829">
                  <c:v>7.1882279646700002</c:v>
                </c:pt>
                <c:pt idx="31830">
                  <c:v>7.2933568817400003</c:v>
                </c:pt>
                <c:pt idx="31831">
                  <c:v>7.1785968658000003</c:v>
                </c:pt>
                <c:pt idx="31832">
                  <c:v>7.4775338032000001</c:v>
                </c:pt>
                <c:pt idx="31833">
                  <c:v>7.7053382999100002</c:v>
                </c:pt>
                <c:pt idx="31834">
                  <c:v>7.3957164722000002</c:v>
                </c:pt>
                <c:pt idx="31835">
                  <c:v>7.1466716979499996</c:v>
                </c:pt>
                <c:pt idx="31836">
                  <c:v>7.28054740446</c:v>
                </c:pt>
                <c:pt idx="31837">
                  <c:v>7.8530651897499997</c:v>
                </c:pt>
                <c:pt idx="31838">
                  <c:v>7.1427820923100001</c:v>
                </c:pt>
                <c:pt idx="31839">
                  <c:v>7.3309224571499998</c:v>
                </c:pt>
                <c:pt idx="31840">
                  <c:v>7.11188150079</c:v>
                </c:pt>
                <c:pt idx="31841">
                  <c:v>7.19275644885</c:v>
                </c:pt>
                <c:pt idx="31842">
                  <c:v>7.7434896128400004</c:v>
                </c:pt>
                <c:pt idx="31843">
                  <c:v>7.3128119599400003</c:v>
                </c:pt>
                <c:pt idx="31844">
                  <c:v>7.1477181609000002</c:v>
                </c:pt>
                <c:pt idx="31845">
                  <c:v>7.2055371705700004</c:v>
                </c:pt>
                <c:pt idx="31846">
                  <c:v>7.5266332330200001</c:v>
                </c:pt>
                <c:pt idx="31847">
                  <c:v>7.4725739018099997</c:v>
                </c:pt>
                <c:pt idx="31848">
                  <c:v>7.52170472242</c:v>
                </c:pt>
                <c:pt idx="31849">
                  <c:v>7.8828956737700002</c:v>
                </c:pt>
                <c:pt idx="31850">
                  <c:v>7.5663454728300001</c:v>
                </c:pt>
                <c:pt idx="31851">
                  <c:v>7.8891484157100003</c:v>
                </c:pt>
                <c:pt idx="31852">
                  <c:v>7.4718010053499997</c:v>
                </c:pt>
                <c:pt idx="31853">
                  <c:v>7.7384263279400001</c:v>
                </c:pt>
                <c:pt idx="31854">
                  <c:v>7.4507992741300004</c:v>
                </c:pt>
                <c:pt idx="31855">
                  <c:v>7.9410586829099996</c:v>
                </c:pt>
                <c:pt idx="31856">
                  <c:v>7.2314853852400001</c:v>
                </c:pt>
                <c:pt idx="31857">
                  <c:v>7.8693396899700003</c:v>
                </c:pt>
                <c:pt idx="31858">
                  <c:v>7.3984220002700001</c:v>
                </c:pt>
                <c:pt idx="31859">
                  <c:v>7.6768118090500002</c:v>
                </c:pt>
                <c:pt idx="31860">
                  <c:v>7.3957164722000002</c:v>
                </c:pt>
                <c:pt idx="31861">
                  <c:v>7.4733440063699996</c:v>
                </c:pt>
                <c:pt idx="31862">
                  <c:v>7.3216377814599998</c:v>
                </c:pt>
                <c:pt idx="31863">
                  <c:v>7.4773489671900002</c:v>
                </c:pt>
                <c:pt idx="31864">
                  <c:v>7.7673709998999998</c:v>
                </c:pt>
                <c:pt idx="31865">
                  <c:v>7.7575268322099999</c:v>
                </c:pt>
                <c:pt idx="31866">
                  <c:v>7.3827776595200003</c:v>
                </c:pt>
                <c:pt idx="31867">
                  <c:v>7.3443195566100004</c:v>
                </c:pt>
                <c:pt idx="31868">
                  <c:v>7.1742021731000003</c:v>
                </c:pt>
                <c:pt idx="31869">
                  <c:v>7.11002676861</c:v>
                </c:pt>
                <c:pt idx="31870">
                  <c:v>7.2878555735299999</c:v>
                </c:pt>
                <c:pt idx="31871">
                  <c:v>7.5133904880599998</c:v>
                </c:pt>
                <c:pt idx="31872">
                  <c:v>7.6156969592700001</c:v>
                </c:pt>
                <c:pt idx="31873">
                  <c:v>7.3046445574499996</c:v>
                </c:pt>
                <c:pt idx="31874">
                  <c:v>7.2882355419399998</c:v>
                </c:pt>
                <c:pt idx="31875">
                  <c:v>7.1348519221800002</c:v>
                </c:pt>
                <c:pt idx="31876">
                  <c:v>7.37244489362</c:v>
                </c:pt>
                <c:pt idx="31877">
                  <c:v>7.4851033063100001</c:v>
                </c:pt>
                <c:pt idx="31878">
                  <c:v>7.1286373126399996</c:v>
                </c:pt>
                <c:pt idx="31879">
                  <c:v>7.4265555605499998</c:v>
                </c:pt>
                <c:pt idx="31880">
                  <c:v>7.3716646214199999</c:v>
                </c:pt>
                <c:pt idx="31881">
                  <c:v>7.6568537189099999</c:v>
                </c:pt>
                <c:pt idx="31882">
                  <c:v>7.3111200109499999</c:v>
                </c:pt>
                <c:pt idx="31883">
                  <c:v>7.0909779110200004</c:v>
                </c:pt>
                <c:pt idx="31884">
                  <c:v>7.2630404907899999</c:v>
                </c:pt>
                <c:pt idx="31885">
                  <c:v>7.1172243650700002</c:v>
                </c:pt>
                <c:pt idx="31886">
                  <c:v>7.2358435730400004</c:v>
                </c:pt>
                <c:pt idx="31887">
                  <c:v>7.5336424297400004</c:v>
                </c:pt>
                <c:pt idx="31888">
                  <c:v>7.4728405256499997</c:v>
                </c:pt>
                <c:pt idx="31889">
                  <c:v>7.7100843526</c:v>
                </c:pt>
                <c:pt idx="31890">
                  <c:v>7.45499493203</c:v>
                </c:pt>
                <c:pt idx="31891">
                  <c:v>7.0936233778500002</c:v>
                </c:pt>
                <c:pt idx="31892">
                  <c:v>7.6218883926599998</c:v>
                </c:pt>
                <c:pt idx="31893">
                  <c:v>7.8116861399699999</c:v>
                </c:pt>
                <c:pt idx="31894">
                  <c:v>7.3080249647100004</c:v>
                </c:pt>
                <c:pt idx="31895">
                  <c:v>7.5445045257599999</c:v>
                </c:pt>
                <c:pt idx="31896">
                  <c:v>7.6084249510699999</c:v>
                </c:pt>
                <c:pt idx="31897">
                  <c:v>7.2701629601700004</c:v>
                </c:pt>
                <c:pt idx="31898">
                  <c:v>7.3454314296599996</c:v>
                </c:pt>
                <c:pt idx="31899">
                  <c:v>7.0798272528500004</c:v>
                </c:pt>
                <c:pt idx="31900">
                  <c:v>7.8397600218400001</c:v>
                </c:pt>
                <c:pt idx="31901">
                  <c:v>7.3597050494699996</c:v>
                </c:pt>
                <c:pt idx="31902">
                  <c:v>7.1582217287200001</c:v>
                </c:pt>
                <c:pt idx="31903">
                  <c:v>7.1052690030200001</c:v>
                </c:pt>
                <c:pt idx="31904">
                  <c:v>7.2684509887899997</c:v>
                </c:pt>
                <c:pt idx="31905">
                  <c:v>7.7335758857599997</c:v>
                </c:pt>
                <c:pt idx="31906">
                  <c:v>7.8662206698699997</c:v>
                </c:pt>
                <c:pt idx="31907">
                  <c:v>7.2314853852400001</c:v>
                </c:pt>
                <c:pt idx="31908">
                  <c:v>7.8568302289499998</c:v>
                </c:pt>
                <c:pt idx="31909">
                  <c:v>7.1996673444299999</c:v>
                </c:pt>
                <c:pt idx="31910">
                  <c:v>7.3476312873299996</c:v>
                </c:pt>
                <c:pt idx="31911">
                  <c:v>7.4887022735900004</c:v>
                </c:pt>
                <c:pt idx="31912">
                  <c:v>7.3035391357300004</c:v>
                </c:pt>
                <c:pt idx="31913">
                  <c:v>7.36197479356</c:v>
                </c:pt>
                <c:pt idx="31914">
                  <c:v>7.4728405256499997</c:v>
                </c:pt>
                <c:pt idx="31915">
                  <c:v>7.7068577594800001</c:v>
                </c:pt>
                <c:pt idx="31916">
                  <c:v>7.9215402852599999</c:v>
                </c:pt>
                <c:pt idx="31917">
                  <c:v>7.8246967740700004</c:v>
                </c:pt>
                <c:pt idx="31918">
                  <c:v>7.1338866630000002</c:v>
                </c:pt>
                <c:pt idx="31919">
                  <c:v>7.68724585979</c:v>
                </c:pt>
                <c:pt idx="31920">
                  <c:v>7.2940089331999998</c:v>
                </c:pt>
                <c:pt idx="31921">
                  <c:v>7.9225682915700002</c:v>
                </c:pt>
                <c:pt idx="31922">
                  <c:v>7.24478446009</c:v>
                </c:pt>
                <c:pt idx="31923">
                  <c:v>7.7181810087800002</c:v>
                </c:pt>
                <c:pt idx="31924">
                  <c:v>7.2814982508900004</c:v>
                </c:pt>
                <c:pt idx="31925">
                  <c:v>7.1996673444299999</c:v>
                </c:pt>
                <c:pt idx="31926">
                  <c:v>7.2301224710099996</c:v>
                </c:pt>
                <c:pt idx="31927">
                  <c:v>7.4661956845399997</c:v>
                </c:pt>
                <c:pt idx="31928">
                  <c:v>7.1682478084800003</c:v>
                </c:pt>
                <c:pt idx="31929">
                  <c:v>7.4851033063100001</c:v>
                </c:pt>
                <c:pt idx="31930">
                  <c:v>7.1080641803000004</c:v>
                </c:pt>
                <c:pt idx="31931">
                  <c:v>7.8272626550300002</c:v>
                </c:pt>
                <c:pt idx="31932">
                  <c:v>7.8664075000400002</c:v>
                </c:pt>
                <c:pt idx="31933">
                  <c:v>7.6806006171799996</c:v>
                </c:pt>
                <c:pt idx="31934">
                  <c:v>7.81959417833</c:v>
                </c:pt>
                <c:pt idx="31935">
                  <c:v>7.2561192782599999</c:v>
                </c:pt>
                <c:pt idx="31936">
                  <c:v>7.8673449823099997</c:v>
                </c:pt>
                <c:pt idx="31937">
                  <c:v>7.4461454121199999</c:v>
                </c:pt>
                <c:pt idx="31938">
                  <c:v>7.5416435369799997</c:v>
                </c:pt>
                <c:pt idx="31939">
                  <c:v>7.5618764600799997</c:v>
                </c:pt>
                <c:pt idx="31940">
                  <c:v>7.5901165136099999</c:v>
                </c:pt>
                <c:pt idx="31941">
                  <c:v>7.1394869184900003</c:v>
                </c:pt>
                <c:pt idx="31942">
                  <c:v>7.5359872500299998</c:v>
                </c:pt>
                <c:pt idx="31943">
                  <c:v>7.5019188059099999</c:v>
                </c:pt>
                <c:pt idx="31944">
                  <c:v>7.65320861975</c:v>
                </c:pt>
                <c:pt idx="31945">
                  <c:v>7.8397600218400001</c:v>
                </c:pt>
                <c:pt idx="31946">
                  <c:v>7.7700309587499996</c:v>
                </c:pt>
                <c:pt idx="31947">
                  <c:v>7.2045726117599997</c:v>
                </c:pt>
                <c:pt idx="31948">
                  <c:v>7.0876449023200001</c:v>
                </c:pt>
                <c:pt idx="31949">
                  <c:v>7.15744265963</c:v>
                </c:pt>
                <c:pt idx="31950">
                  <c:v>7.7246282935000004</c:v>
                </c:pt>
                <c:pt idx="31951">
                  <c:v>7.5038621712599998</c:v>
                </c:pt>
                <c:pt idx="31952">
                  <c:v>7.4414808522699998</c:v>
                </c:pt>
                <c:pt idx="31953">
                  <c:v>7.4775338032000001</c:v>
                </c:pt>
                <c:pt idx="31954">
                  <c:v>7.7913098392900002</c:v>
                </c:pt>
                <c:pt idx="31955">
                  <c:v>7.4605014845299999</c:v>
                </c:pt>
                <c:pt idx="31956">
                  <c:v>7.5416435369799997</c:v>
                </c:pt>
                <c:pt idx="31957">
                  <c:v>7.5156232471799997</c:v>
                </c:pt>
                <c:pt idx="31958">
                  <c:v>7.7304805161700001</c:v>
                </c:pt>
                <c:pt idx="31959">
                  <c:v>7.8385075145499998</c:v>
                </c:pt>
                <c:pt idx="31960">
                  <c:v>7.6878222872700004</c:v>
                </c:pt>
                <c:pt idx="31961">
                  <c:v>7.44831949729</c:v>
                </c:pt>
                <c:pt idx="31962">
                  <c:v>7.6272193788199996</c:v>
                </c:pt>
                <c:pt idx="31963">
                  <c:v>7.7072732105900004</c:v>
                </c:pt>
                <c:pt idx="31964">
                  <c:v>7.9290406325799996</c:v>
                </c:pt>
                <c:pt idx="31965">
                  <c:v>7.7854597868399997</c:v>
                </c:pt>
                <c:pt idx="31966">
                  <c:v>7.6224570055600003</c:v>
                </c:pt>
                <c:pt idx="31967">
                  <c:v>7.7822655635000002</c:v>
                </c:pt>
                <c:pt idx="31968">
                  <c:v>7.4299023644700002</c:v>
                </c:pt>
                <c:pt idx="31969">
                  <c:v>7.8400092080199997</c:v>
                </c:pt>
                <c:pt idx="31970">
                  <c:v>7.6333738349300004</c:v>
                </c:pt>
                <c:pt idx="31971">
                  <c:v>7.3282402172600003</c:v>
                </c:pt>
                <c:pt idx="31972">
                  <c:v>7.1052690030200001</c:v>
                </c:pt>
                <c:pt idx="31973">
                  <c:v>7.8450206570100001</c:v>
                </c:pt>
                <c:pt idx="31974">
                  <c:v>7.3664878623699996</c:v>
                </c:pt>
                <c:pt idx="31975">
                  <c:v>7.5024970319199999</c:v>
                </c:pt>
                <c:pt idx="31976">
                  <c:v>7.4299023644700002</c:v>
                </c:pt>
                <c:pt idx="31977">
                  <c:v>7.8693396899700003</c:v>
                </c:pt>
                <c:pt idx="31978">
                  <c:v>7.9026125985100002</c:v>
                </c:pt>
                <c:pt idx="31979">
                  <c:v>7.5922679350799998</c:v>
                </c:pt>
                <c:pt idx="31980">
                  <c:v>7.9402868784800003</c:v>
                </c:pt>
                <c:pt idx="31981">
                  <c:v>7.3404344985399996</c:v>
                </c:pt>
                <c:pt idx="31982">
                  <c:v>7.24478446009</c:v>
                </c:pt>
                <c:pt idx="31983">
                  <c:v>7.4473797230400001</c:v>
                </c:pt>
                <c:pt idx="31984">
                  <c:v>7.0815077899399999</c:v>
                </c:pt>
                <c:pt idx="31985">
                  <c:v>7.7335758857599997</c:v>
                </c:pt>
                <c:pt idx="31986">
                  <c:v>7.3120625834100004</c:v>
                </c:pt>
                <c:pt idx="31987">
                  <c:v>7.19275644885</c:v>
                </c:pt>
                <c:pt idx="31988">
                  <c:v>7.1599885971499999</c:v>
                </c:pt>
                <c:pt idx="31989">
                  <c:v>7.5937500229200001</c:v>
                </c:pt>
                <c:pt idx="31990">
                  <c:v>7.5913348384699999</c:v>
                </c:pt>
                <c:pt idx="31991">
                  <c:v>7.7795009968500004</c:v>
                </c:pt>
                <c:pt idx="31992">
                  <c:v>7.5180345581500001</c:v>
                </c:pt>
                <c:pt idx="31993">
                  <c:v>7.8319485646800002</c:v>
                </c:pt>
                <c:pt idx="31994">
                  <c:v>7.2448495315199999</c:v>
                </c:pt>
                <c:pt idx="31995">
                  <c:v>7.5869149181299997</c:v>
                </c:pt>
                <c:pt idx="31996">
                  <c:v>7.3778328106300002</c:v>
                </c:pt>
                <c:pt idx="31997">
                  <c:v>7.6848953633999999</c:v>
                </c:pt>
                <c:pt idx="31998">
                  <c:v>7.8821594341300001</c:v>
                </c:pt>
                <c:pt idx="31999">
                  <c:v>7.9290406325799996</c:v>
                </c:pt>
                <c:pt idx="32000">
                  <c:v>7.3354047767899999</c:v>
                </c:pt>
                <c:pt idx="32001">
                  <c:v>7.1817125237099999</c:v>
                </c:pt>
                <c:pt idx="32002">
                  <c:v>7.4413544913500003</c:v>
                </c:pt>
                <c:pt idx="32003">
                  <c:v>7.1045594778899996</c:v>
                </c:pt>
                <c:pt idx="32004">
                  <c:v>7.38100521384</c:v>
                </c:pt>
                <c:pt idx="32005">
                  <c:v>7.6224570055600003</c:v>
                </c:pt>
                <c:pt idx="32006">
                  <c:v>7.7552041009200003</c:v>
                </c:pt>
                <c:pt idx="32007">
                  <c:v>7.1288651175400002</c:v>
                </c:pt>
                <c:pt idx="32008">
                  <c:v>7.9225682915700002</c:v>
                </c:pt>
                <c:pt idx="32009">
                  <c:v>7.6353020883499996</c:v>
                </c:pt>
                <c:pt idx="32010">
                  <c:v>7.7580420606000002</c:v>
                </c:pt>
                <c:pt idx="32011">
                  <c:v>7.3128119599400003</c:v>
                </c:pt>
                <c:pt idx="32012">
                  <c:v>7.48509697203</c:v>
                </c:pt>
                <c:pt idx="32013">
                  <c:v>7.26388938884</c:v>
                </c:pt>
                <c:pt idx="32014">
                  <c:v>7.1343040967700002</c:v>
                </c:pt>
                <c:pt idx="32015">
                  <c:v>7.7304805161700001</c:v>
                </c:pt>
                <c:pt idx="32016">
                  <c:v>7.4099195703099996</c:v>
                </c:pt>
                <c:pt idx="32017">
                  <c:v>7.1535666868399996</c:v>
                </c:pt>
                <c:pt idx="32018">
                  <c:v>7.1068387375800004</c:v>
                </c:pt>
                <c:pt idx="32019">
                  <c:v>7.2561192782599999</c:v>
                </c:pt>
                <c:pt idx="32020">
                  <c:v>7.1413301962600002</c:v>
                </c:pt>
                <c:pt idx="32021">
                  <c:v>7.6460258589399999</c:v>
                </c:pt>
                <c:pt idx="32022">
                  <c:v>7.2919853245199997</c:v>
                </c:pt>
                <c:pt idx="32023">
                  <c:v>7.1124261390400001</c:v>
                </c:pt>
                <c:pt idx="32024">
                  <c:v>7.0815077899399999</c:v>
                </c:pt>
                <c:pt idx="32025">
                  <c:v>7.11188150079</c:v>
                </c:pt>
                <c:pt idx="32026">
                  <c:v>7.7803228120299996</c:v>
                </c:pt>
                <c:pt idx="32027">
                  <c:v>7.5148255306899996</c:v>
                </c:pt>
                <c:pt idx="32028">
                  <c:v>7.5829443589299999</c:v>
                </c:pt>
                <c:pt idx="32029">
                  <c:v>7.7953281937099996</c:v>
                </c:pt>
                <c:pt idx="32030">
                  <c:v>7.5618764600799997</c:v>
                </c:pt>
                <c:pt idx="32031">
                  <c:v>7.4539032605999997</c:v>
                </c:pt>
                <c:pt idx="32032">
                  <c:v>7.8432811819500001</c:v>
                </c:pt>
                <c:pt idx="32033">
                  <c:v>7.2053837022999998</c:v>
                </c:pt>
                <c:pt idx="32034">
                  <c:v>7.6873780203899997</c:v>
                </c:pt>
                <c:pt idx="32035">
                  <c:v>7.4170813247399998</c:v>
                </c:pt>
                <c:pt idx="32036">
                  <c:v>7.4212636229299997</c:v>
                </c:pt>
                <c:pt idx="32037">
                  <c:v>7.1710584943100004</c:v>
                </c:pt>
                <c:pt idx="32038">
                  <c:v>7.4399971177399999</c:v>
                </c:pt>
                <c:pt idx="32039">
                  <c:v>7.0857304227900002</c:v>
                </c:pt>
                <c:pt idx="32040">
                  <c:v>7.2144639991500004</c:v>
                </c:pt>
                <c:pt idx="32041">
                  <c:v>7.1343206366900001</c:v>
                </c:pt>
                <c:pt idx="32042">
                  <c:v>7.8711846194600001</c:v>
                </c:pt>
                <c:pt idx="32043">
                  <c:v>7.2314853852400001</c:v>
                </c:pt>
                <c:pt idx="32044">
                  <c:v>7.3853367052600003</c:v>
                </c:pt>
                <c:pt idx="32045">
                  <c:v>7.8017269897299997</c:v>
                </c:pt>
                <c:pt idx="32046">
                  <c:v>7.4332728758500002</c:v>
                </c:pt>
                <c:pt idx="32047">
                  <c:v>7.4246265822800002</c:v>
                </c:pt>
                <c:pt idx="32048">
                  <c:v>7.5239771794900001</c:v>
                </c:pt>
                <c:pt idx="32049">
                  <c:v>7.1400770875899999</c:v>
                </c:pt>
                <c:pt idx="32050">
                  <c:v>7.53492543601</c:v>
                </c:pt>
                <c:pt idx="32051">
                  <c:v>7.7130426912600001</c:v>
                </c:pt>
                <c:pt idx="32052">
                  <c:v>7.1561921972300002</c:v>
                </c:pt>
                <c:pt idx="32053">
                  <c:v>7.7935961623100001</c:v>
                </c:pt>
                <c:pt idx="32054">
                  <c:v>7.5482660184099997</c:v>
                </c:pt>
                <c:pt idx="32055">
                  <c:v>7.6144743581399998</c:v>
                </c:pt>
                <c:pt idx="32056">
                  <c:v>7.8366414170100001</c:v>
                </c:pt>
                <c:pt idx="32057">
                  <c:v>7.7433491385300002</c:v>
                </c:pt>
                <c:pt idx="32058">
                  <c:v>7.3243318223599996</c:v>
                </c:pt>
                <c:pt idx="32059">
                  <c:v>7.1998345089400004</c:v>
                </c:pt>
                <c:pt idx="32060">
                  <c:v>7.19275644885</c:v>
                </c:pt>
                <c:pt idx="32061">
                  <c:v>7.8139703530100002</c:v>
                </c:pt>
                <c:pt idx="32062">
                  <c:v>7.1427820923100001</c:v>
                </c:pt>
                <c:pt idx="32063">
                  <c:v>7.7087399453199996</c:v>
                </c:pt>
                <c:pt idx="32064">
                  <c:v>7.8952040515800004</c:v>
                </c:pt>
                <c:pt idx="32065">
                  <c:v>7.1817125237099999</c:v>
                </c:pt>
                <c:pt idx="32066">
                  <c:v>7.8572184116899999</c:v>
                </c:pt>
                <c:pt idx="32067">
                  <c:v>7.8029745881099997</c:v>
                </c:pt>
                <c:pt idx="32068">
                  <c:v>7.2986783971399998</c:v>
                </c:pt>
                <c:pt idx="32069">
                  <c:v>7.2070681965299999</c:v>
                </c:pt>
                <c:pt idx="32070">
                  <c:v>7.3625497601100003</c:v>
                </c:pt>
                <c:pt idx="32071">
                  <c:v>7.3690611725900004</c:v>
                </c:pt>
                <c:pt idx="32072">
                  <c:v>7.0829969993299997</c:v>
                </c:pt>
                <c:pt idx="32073">
                  <c:v>7.5080059856799997</c:v>
                </c:pt>
                <c:pt idx="32074">
                  <c:v>7.8246967740700004</c:v>
                </c:pt>
                <c:pt idx="32075">
                  <c:v>7.2438046845799997</c:v>
                </c:pt>
                <c:pt idx="32076">
                  <c:v>7.23937327305</c:v>
                </c:pt>
                <c:pt idx="32077">
                  <c:v>7.5645803431500003</c:v>
                </c:pt>
                <c:pt idx="32078">
                  <c:v>7.0991223515900002</c:v>
                </c:pt>
                <c:pt idx="32079">
                  <c:v>7.5884093547799996</c:v>
                </c:pt>
                <c:pt idx="32080">
                  <c:v>7.0829969993299997</c:v>
                </c:pt>
                <c:pt idx="32081">
                  <c:v>7.42166098593</c:v>
                </c:pt>
                <c:pt idx="32082">
                  <c:v>7.15052343221</c:v>
                </c:pt>
                <c:pt idx="32083">
                  <c:v>7.5336061340500002</c:v>
                </c:pt>
                <c:pt idx="32084">
                  <c:v>7.7748639540999998</c:v>
                </c:pt>
                <c:pt idx="32085">
                  <c:v>7.3111200109499999</c:v>
                </c:pt>
                <c:pt idx="32086">
                  <c:v>7.8274744979899999</c:v>
                </c:pt>
                <c:pt idx="32087">
                  <c:v>7.9225682915700002</c:v>
                </c:pt>
                <c:pt idx="32088">
                  <c:v>7.1755421003300004</c:v>
                </c:pt>
                <c:pt idx="32089">
                  <c:v>7.24605893841</c:v>
                </c:pt>
                <c:pt idx="32090">
                  <c:v>7.21921324827</c:v>
                </c:pt>
                <c:pt idx="32091">
                  <c:v>7.2646142793299999</c:v>
                </c:pt>
                <c:pt idx="32092">
                  <c:v>7.1672374425200003</c:v>
                </c:pt>
                <c:pt idx="32093">
                  <c:v>7.2317880427299999</c:v>
                </c:pt>
                <c:pt idx="32094">
                  <c:v>7.9177804487500003</c:v>
                </c:pt>
                <c:pt idx="32095">
                  <c:v>7.7199011960600004</c:v>
                </c:pt>
                <c:pt idx="32096">
                  <c:v>7.3035391357300004</c:v>
                </c:pt>
                <c:pt idx="32097">
                  <c:v>7.4912031154200003</c:v>
                </c:pt>
                <c:pt idx="32098">
                  <c:v>7.3941824805499996</c:v>
                </c:pt>
                <c:pt idx="32099">
                  <c:v>7.2515692550899997</c:v>
                </c:pt>
                <c:pt idx="32100">
                  <c:v>7.7215916698199996</c:v>
                </c:pt>
                <c:pt idx="32101">
                  <c:v>7.4230832697700002</c:v>
                </c:pt>
                <c:pt idx="32102">
                  <c:v>7.5384143748200003</c:v>
                </c:pt>
                <c:pt idx="32103">
                  <c:v>7.1956405020099998</c:v>
                </c:pt>
                <c:pt idx="32104">
                  <c:v>7.5262229607900002</c:v>
                </c:pt>
                <c:pt idx="32105">
                  <c:v>7.7131582345899998</c:v>
                </c:pt>
                <c:pt idx="32106">
                  <c:v>7.8914709302299997</c:v>
                </c:pt>
                <c:pt idx="32107">
                  <c:v>7.8753118103300004</c:v>
                </c:pt>
                <c:pt idx="32108">
                  <c:v>7.6018354278800002</c:v>
                </c:pt>
                <c:pt idx="32109">
                  <c:v>7.19478155963</c:v>
                </c:pt>
                <c:pt idx="32110">
                  <c:v>7.7131582345899998</c:v>
                </c:pt>
                <c:pt idx="32111">
                  <c:v>7.1288651175400002</c:v>
                </c:pt>
                <c:pt idx="32112">
                  <c:v>7.6785152428299996</c:v>
                </c:pt>
                <c:pt idx="32113">
                  <c:v>7.8182231241300002</c:v>
                </c:pt>
                <c:pt idx="32114">
                  <c:v>7.3335070292099998</c:v>
                </c:pt>
                <c:pt idx="32115">
                  <c:v>7.1560090069599998</c:v>
                </c:pt>
                <c:pt idx="32116">
                  <c:v>7.1277417883399998</c:v>
                </c:pt>
                <c:pt idx="32117">
                  <c:v>7.2194872109399997</c:v>
                </c:pt>
                <c:pt idx="32118">
                  <c:v>7.6677442779099998</c:v>
                </c:pt>
                <c:pt idx="32119">
                  <c:v>7.5336034198300004</c:v>
                </c:pt>
                <c:pt idx="32120">
                  <c:v>7.4473797230400001</c:v>
                </c:pt>
                <c:pt idx="32121">
                  <c:v>7.2842178740000003</c:v>
                </c:pt>
                <c:pt idx="32122">
                  <c:v>7.2448495315199999</c:v>
                </c:pt>
                <c:pt idx="32123">
                  <c:v>7.5792846450400004</c:v>
                </c:pt>
                <c:pt idx="32124">
                  <c:v>7.3360817797699998</c:v>
                </c:pt>
                <c:pt idx="32125">
                  <c:v>7.5869695086600002</c:v>
                </c:pt>
                <c:pt idx="32126">
                  <c:v>7.1884057521200004</c:v>
                </c:pt>
                <c:pt idx="32127">
                  <c:v>7.8245362872799999</c:v>
                </c:pt>
                <c:pt idx="32128">
                  <c:v>7.5080059856799997</c:v>
                </c:pt>
                <c:pt idx="32129">
                  <c:v>7.5764727191999999</c:v>
                </c:pt>
                <c:pt idx="32130">
                  <c:v>7.7384263279400001</c:v>
                </c:pt>
                <c:pt idx="32131">
                  <c:v>7.3729946397699999</c:v>
                </c:pt>
                <c:pt idx="32132">
                  <c:v>7.8878601756200002</c:v>
                </c:pt>
                <c:pt idx="32133">
                  <c:v>7.7087399453199996</c:v>
                </c:pt>
                <c:pt idx="32134">
                  <c:v>7.2748665734399998</c:v>
                </c:pt>
                <c:pt idx="32135">
                  <c:v>7.4907566449900003</c:v>
                </c:pt>
                <c:pt idx="32136">
                  <c:v>7.4222391266500001</c:v>
                </c:pt>
                <c:pt idx="32137">
                  <c:v>7.3957164722000002</c:v>
                </c:pt>
                <c:pt idx="32138">
                  <c:v>7.2481513289799997</c:v>
                </c:pt>
                <c:pt idx="32139">
                  <c:v>7.11002676861</c:v>
                </c:pt>
                <c:pt idx="32140">
                  <c:v>7.21921324827</c:v>
                </c:pt>
                <c:pt idx="32141">
                  <c:v>7.3906064914399998</c:v>
                </c:pt>
                <c:pt idx="32142">
                  <c:v>7.8397600218400001</c:v>
                </c:pt>
                <c:pt idx="32143">
                  <c:v>7.9044274911599999</c:v>
                </c:pt>
                <c:pt idx="32144">
                  <c:v>7.9067376467399999</c:v>
                </c:pt>
                <c:pt idx="32145">
                  <c:v>7.6635283299500001</c:v>
                </c:pt>
                <c:pt idx="32146">
                  <c:v>7.1124261390400001</c:v>
                </c:pt>
                <c:pt idx="32147">
                  <c:v>7.7552041009200003</c:v>
                </c:pt>
                <c:pt idx="32148">
                  <c:v>7.7440244327499999</c:v>
                </c:pt>
                <c:pt idx="32149">
                  <c:v>7.8450106139000004</c:v>
                </c:pt>
                <c:pt idx="32150">
                  <c:v>7.48509697203</c:v>
                </c:pt>
                <c:pt idx="32151">
                  <c:v>7.2889758104100002</c:v>
                </c:pt>
                <c:pt idx="32152">
                  <c:v>7.1929704330600002</c:v>
                </c:pt>
                <c:pt idx="32153">
                  <c:v>7.5030625410700003</c:v>
                </c:pt>
                <c:pt idx="32154">
                  <c:v>7.6848953633999999</c:v>
                </c:pt>
                <c:pt idx="32155">
                  <c:v>7.1710584943100004</c:v>
                </c:pt>
                <c:pt idx="32156">
                  <c:v>7.6756231479099997</c:v>
                </c:pt>
                <c:pt idx="32157">
                  <c:v>7.3625497601100003</c:v>
                </c:pt>
                <c:pt idx="32158">
                  <c:v>7.6741271846299997</c:v>
                </c:pt>
                <c:pt idx="32159">
                  <c:v>7.3939206197400003</c:v>
                </c:pt>
                <c:pt idx="32160">
                  <c:v>7.3882446809999998</c:v>
                </c:pt>
                <c:pt idx="32161">
                  <c:v>7.3282402172600003</c:v>
                </c:pt>
                <c:pt idx="32162">
                  <c:v>7.2055371705700004</c:v>
                </c:pt>
                <c:pt idx="32163">
                  <c:v>7.5020353927699999</c:v>
                </c:pt>
                <c:pt idx="32164">
                  <c:v>7.8492700000499998</c:v>
                </c:pt>
                <c:pt idx="32165">
                  <c:v>7.7181810087800002</c:v>
                </c:pt>
                <c:pt idx="32166">
                  <c:v>7.6485532502</c:v>
                </c:pt>
                <c:pt idx="32167">
                  <c:v>7.9333793008600004</c:v>
                </c:pt>
                <c:pt idx="32168">
                  <c:v>7.0880503177899996</c:v>
                </c:pt>
                <c:pt idx="32169">
                  <c:v>7.1343206366900001</c:v>
                </c:pt>
                <c:pt idx="32170">
                  <c:v>7.3904572312800001</c:v>
                </c:pt>
                <c:pt idx="32171">
                  <c:v>7.6790031475799996</c:v>
                </c:pt>
                <c:pt idx="32172">
                  <c:v>7.9094705804699998</c:v>
                </c:pt>
                <c:pt idx="32173">
                  <c:v>7.4750187460799999</c:v>
                </c:pt>
                <c:pt idx="32174">
                  <c:v>7.7098972338999996</c:v>
                </c:pt>
                <c:pt idx="32175">
                  <c:v>7.6819819291</c:v>
                </c:pt>
                <c:pt idx="32176">
                  <c:v>7.4012318814600002</c:v>
                </c:pt>
                <c:pt idx="32177">
                  <c:v>7.6806006171799996</c:v>
                </c:pt>
                <c:pt idx="32178">
                  <c:v>7.2126659827799999</c:v>
                </c:pt>
                <c:pt idx="32179">
                  <c:v>7.5943179735399999</c:v>
                </c:pt>
                <c:pt idx="32180">
                  <c:v>7.9290406325799996</c:v>
                </c:pt>
                <c:pt idx="32181">
                  <c:v>7.0998322181200004</c:v>
                </c:pt>
                <c:pt idx="32182">
                  <c:v>7.3882446809999998</c:v>
                </c:pt>
                <c:pt idx="32183">
                  <c:v>7.7580420606000002</c:v>
                </c:pt>
                <c:pt idx="32184">
                  <c:v>7.24436777871</c:v>
                </c:pt>
                <c:pt idx="32185">
                  <c:v>7.7629873284000004</c:v>
                </c:pt>
                <c:pt idx="32186">
                  <c:v>7.5019188059099999</c:v>
                </c:pt>
                <c:pt idx="32187">
                  <c:v>7.6452605728199998</c:v>
                </c:pt>
                <c:pt idx="32188">
                  <c:v>7.24605893841</c:v>
                </c:pt>
                <c:pt idx="32189">
                  <c:v>7.5886636972600003</c:v>
                </c:pt>
                <c:pt idx="32190">
                  <c:v>7.8069848759999996</c:v>
                </c:pt>
                <c:pt idx="32191">
                  <c:v>7.5498594567700001</c:v>
                </c:pt>
                <c:pt idx="32192">
                  <c:v>7.5551243833199999</c:v>
                </c:pt>
                <c:pt idx="32193">
                  <c:v>7.4193582141899999</c:v>
                </c:pt>
                <c:pt idx="32194">
                  <c:v>7.3298391537600001</c:v>
                </c:pt>
                <c:pt idx="32195">
                  <c:v>7.1682478084800003</c:v>
                </c:pt>
                <c:pt idx="32196">
                  <c:v>7.4106486014300001</c:v>
                </c:pt>
                <c:pt idx="32197">
                  <c:v>7.7773190096300002</c:v>
                </c:pt>
                <c:pt idx="32198">
                  <c:v>7.4605014845299999</c:v>
                </c:pt>
                <c:pt idx="32199">
                  <c:v>7.8366414170100001</c:v>
                </c:pt>
                <c:pt idx="32200">
                  <c:v>7.5701753467300001</c:v>
                </c:pt>
                <c:pt idx="32201">
                  <c:v>7.3939289169100002</c:v>
                </c:pt>
                <c:pt idx="32202">
                  <c:v>7.2842178740000003</c:v>
                </c:pt>
                <c:pt idx="32203">
                  <c:v>7.8379311543299997</c:v>
                </c:pt>
                <c:pt idx="32204">
                  <c:v>7.7525020330399999</c:v>
                </c:pt>
                <c:pt idx="32205">
                  <c:v>7.6473680679499996</c:v>
                </c:pt>
                <c:pt idx="32206">
                  <c:v>7.2986783971399998</c:v>
                </c:pt>
                <c:pt idx="32207">
                  <c:v>7.7129085182299999</c:v>
                </c:pt>
                <c:pt idx="32208">
                  <c:v>7.3690611725900004</c:v>
                </c:pt>
                <c:pt idx="32209">
                  <c:v>7.7807499545900001</c:v>
                </c:pt>
                <c:pt idx="32210">
                  <c:v>7.9042706346299996</c:v>
                </c:pt>
                <c:pt idx="32211">
                  <c:v>7.5913348384699999</c:v>
                </c:pt>
                <c:pt idx="32212">
                  <c:v>7.3426789190299999</c:v>
                </c:pt>
                <c:pt idx="32213">
                  <c:v>7.2672378036899996</c:v>
                </c:pt>
                <c:pt idx="32214">
                  <c:v>7.1473293946299998</c:v>
                </c:pt>
                <c:pt idx="32215">
                  <c:v>7.2933690480399997</c:v>
                </c:pt>
                <c:pt idx="32216">
                  <c:v>7.6439685417699996</c:v>
                </c:pt>
                <c:pt idx="32217">
                  <c:v>7.6221375560100002</c:v>
                </c:pt>
                <c:pt idx="32218">
                  <c:v>7.6084249510699999</c:v>
                </c:pt>
                <c:pt idx="32219">
                  <c:v>7.5637926591999998</c:v>
                </c:pt>
                <c:pt idx="32220">
                  <c:v>7.8231269472299996</c:v>
                </c:pt>
                <c:pt idx="32221">
                  <c:v>7.1770404610899998</c:v>
                </c:pt>
                <c:pt idx="32222">
                  <c:v>7.2646142793299999</c:v>
                </c:pt>
                <c:pt idx="32223">
                  <c:v>7.7839751691499997</c:v>
                </c:pt>
                <c:pt idx="32224">
                  <c:v>7.4170813247399998</c:v>
                </c:pt>
                <c:pt idx="32225">
                  <c:v>7.5453812234299997</c:v>
                </c:pt>
                <c:pt idx="32226">
                  <c:v>7.1884057521200004</c:v>
                </c:pt>
                <c:pt idx="32227">
                  <c:v>7.1452460546900003</c:v>
                </c:pt>
                <c:pt idx="32228">
                  <c:v>7.0932575029200002</c:v>
                </c:pt>
                <c:pt idx="32229">
                  <c:v>7.5009537650900002</c:v>
                </c:pt>
                <c:pt idx="32230">
                  <c:v>7.8069848759999996</c:v>
                </c:pt>
                <c:pt idx="32231">
                  <c:v>7.2045726117599997</c:v>
                </c:pt>
                <c:pt idx="32232">
                  <c:v>7.2481513289799997</c:v>
                </c:pt>
                <c:pt idx="32233">
                  <c:v>7.2724021313399998</c:v>
                </c:pt>
                <c:pt idx="32234">
                  <c:v>7.3454314296599996</c:v>
                </c:pt>
                <c:pt idx="32235">
                  <c:v>7.1535666868399996</c:v>
                </c:pt>
                <c:pt idx="32236">
                  <c:v>7.5215143190699996</c:v>
                </c:pt>
                <c:pt idx="32237">
                  <c:v>7.7407411529100001</c:v>
                </c:pt>
                <c:pt idx="32238">
                  <c:v>7.8158399954800002</c:v>
                </c:pt>
                <c:pt idx="32239">
                  <c:v>7.1026220244099996</c:v>
                </c:pt>
                <c:pt idx="32240">
                  <c:v>7.87099104244</c:v>
                </c:pt>
                <c:pt idx="32241">
                  <c:v>7.5266236749399997</c:v>
                </c:pt>
                <c:pt idx="32242">
                  <c:v>7.9307930231699997</c:v>
                </c:pt>
                <c:pt idx="32243">
                  <c:v>7.5252250931500004</c:v>
                </c:pt>
                <c:pt idx="32244">
                  <c:v>7.5711772799999997</c:v>
                </c:pt>
                <c:pt idx="32245">
                  <c:v>7.5030625410700003</c:v>
                </c:pt>
                <c:pt idx="32246">
                  <c:v>7.8952040515800004</c:v>
                </c:pt>
                <c:pt idx="32247">
                  <c:v>7.24436777871</c:v>
                </c:pt>
                <c:pt idx="32248">
                  <c:v>7.5498594567700001</c:v>
                </c:pt>
                <c:pt idx="32249">
                  <c:v>7.1420322576400004</c:v>
                </c:pt>
                <c:pt idx="32250">
                  <c:v>7.32006461851</c:v>
                </c:pt>
                <c:pt idx="32251">
                  <c:v>7.1709579044099998</c:v>
                </c:pt>
                <c:pt idx="32252">
                  <c:v>7.6875083707399998</c:v>
                </c:pt>
                <c:pt idx="32253">
                  <c:v>7.4209587740499998</c:v>
                </c:pt>
                <c:pt idx="32254">
                  <c:v>7.1769393032600002</c:v>
                </c:pt>
                <c:pt idx="32255">
                  <c:v>7.6002967593299999</c:v>
                </c:pt>
                <c:pt idx="32256">
                  <c:v>7.1288651175400002</c:v>
                </c:pt>
                <c:pt idx="32257">
                  <c:v>7.2956998186000002</c:v>
                </c:pt>
                <c:pt idx="32258">
                  <c:v>7.8246559430199998</c:v>
                </c:pt>
                <c:pt idx="32259">
                  <c:v>7.1746641274499998</c:v>
                </c:pt>
                <c:pt idx="32260">
                  <c:v>7.1329562903200001</c:v>
                </c:pt>
                <c:pt idx="32261">
                  <c:v>7.3716646214199999</c:v>
                </c:pt>
                <c:pt idx="32262">
                  <c:v>7.51796659668</c:v>
                </c:pt>
                <c:pt idx="32263">
                  <c:v>7.8511534632700002</c:v>
                </c:pt>
                <c:pt idx="32264">
                  <c:v>7.1312861098500004</c:v>
                </c:pt>
                <c:pt idx="32265">
                  <c:v>7.8069848759999996</c:v>
                </c:pt>
                <c:pt idx="32266">
                  <c:v>7.3597050494699996</c:v>
                </c:pt>
                <c:pt idx="32267">
                  <c:v>7.7513971107000001</c:v>
                </c:pt>
                <c:pt idx="32268">
                  <c:v>7.1527622699700002</c:v>
                </c:pt>
                <c:pt idx="32269">
                  <c:v>7.6221926793800003</c:v>
                </c:pt>
                <c:pt idx="32270">
                  <c:v>7.6000077033500002</c:v>
                </c:pt>
                <c:pt idx="32271">
                  <c:v>7.7440244327499999</c:v>
                </c:pt>
                <c:pt idx="32272">
                  <c:v>7.87099104244</c:v>
                </c:pt>
                <c:pt idx="32273">
                  <c:v>7.3297760837499997</c:v>
                </c:pt>
                <c:pt idx="32274">
                  <c:v>7.6790031475799996</c:v>
                </c:pt>
                <c:pt idx="32275">
                  <c:v>7.4295384469699997</c:v>
                </c:pt>
                <c:pt idx="32276">
                  <c:v>7.5266236749399997</c:v>
                </c:pt>
                <c:pt idx="32277">
                  <c:v>7.1338866630000002</c:v>
                </c:pt>
                <c:pt idx="32278">
                  <c:v>7.6100830114800004</c:v>
                </c:pt>
                <c:pt idx="32279">
                  <c:v>7.5228191784899998</c:v>
                </c:pt>
                <c:pt idx="32280">
                  <c:v>7.7596579068900002</c:v>
                </c:pt>
                <c:pt idx="32281">
                  <c:v>7.8369313031600001</c:v>
                </c:pt>
                <c:pt idx="32282">
                  <c:v>7.8964523249700003</c:v>
                </c:pt>
                <c:pt idx="32283">
                  <c:v>7.4295384469699997</c:v>
                </c:pt>
                <c:pt idx="32284">
                  <c:v>7.7304805161700001</c:v>
                </c:pt>
                <c:pt idx="32285">
                  <c:v>7.6286561050200001</c:v>
                </c:pt>
                <c:pt idx="32286">
                  <c:v>7.2337538479100001</c:v>
                </c:pt>
                <c:pt idx="32287">
                  <c:v>7.5524818543399999</c:v>
                </c:pt>
                <c:pt idx="32288">
                  <c:v>7.0880503177899996</c:v>
                </c:pt>
                <c:pt idx="32289">
                  <c:v>7.4461454121199999</c:v>
                </c:pt>
                <c:pt idx="32290">
                  <c:v>7.8615060873999996</c:v>
                </c:pt>
                <c:pt idx="32291">
                  <c:v>7.1339454624799998</c:v>
                </c:pt>
                <c:pt idx="32292">
                  <c:v>7.0936233778500002</c:v>
                </c:pt>
                <c:pt idx="32293">
                  <c:v>7.1922723872100001</c:v>
                </c:pt>
                <c:pt idx="32294">
                  <c:v>7.7869654269600002</c:v>
                </c:pt>
                <c:pt idx="32295">
                  <c:v>7.1346743117899996</c:v>
                </c:pt>
                <c:pt idx="32296">
                  <c:v>7.3426789190299999</c:v>
                </c:pt>
                <c:pt idx="32297">
                  <c:v>7.1052690030200001</c:v>
                </c:pt>
                <c:pt idx="32298">
                  <c:v>7.7302347620700003</c:v>
                </c:pt>
                <c:pt idx="32299">
                  <c:v>7.2368172348000002</c:v>
                </c:pt>
                <c:pt idx="32300">
                  <c:v>7.0909779110200004</c:v>
                </c:pt>
                <c:pt idx="32301">
                  <c:v>7.8929647213800003</c:v>
                </c:pt>
                <c:pt idx="32302">
                  <c:v>7.9410586829099996</c:v>
                </c:pt>
                <c:pt idx="32303">
                  <c:v>7.8302675109399997</c:v>
                </c:pt>
                <c:pt idx="32304">
                  <c:v>7.5844003090500003</c:v>
                </c:pt>
                <c:pt idx="32305">
                  <c:v>7.24478446009</c:v>
                </c:pt>
                <c:pt idx="32306">
                  <c:v>7.5922679350799998</c:v>
                </c:pt>
                <c:pt idx="32307">
                  <c:v>7.24605893841</c:v>
                </c:pt>
                <c:pt idx="32308">
                  <c:v>7.6240292034800001</c:v>
                </c:pt>
                <c:pt idx="32309">
                  <c:v>7.5266236749399997</c:v>
                </c:pt>
                <c:pt idx="32310">
                  <c:v>7.1527622699700002</c:v>
                </c:pt>
                <c:pt idx="32311">
                  <c:v>7.2317880427299999</c:v>
                </c:pt>
                <c:pt idx="32312">
                  <c:v>7.83960069864</c:v>
                </c:pt>
                <c:pt idx="32313">
                  <c:v>7.7130426912600001</c:v>
                </c:pt>
                <c:pt idx="32314">
                  <c:v>7.6875083707399998</c:v>
                </c:pt>
                <c:pt idx="32315">
                  <c:v>7.5210501895200004</c:v>
                </c:pt>
                <c:pt idx="32316">
                  <c:v>7.4523873653399999</c:v>
                </c:pt>
                <c:pt idx="32317">
                  <c:v>7.87099104244</c:v>
                </c:pt>
                <c:pt idx="32318">
                  <c:v>7.1762782914800001</c:v>
                </c:pt>
                <c:pt idx="32319">
                  <c:v>7.1312861098500004</c:v>
                </c:pt>
                <c:pt idx="32320">
                  <c:v>7.6098061682799996</c:v>
                </c:pt>
                <c:pt idx="32321">
                  <c:v>7.1535666868399996</c:v>
                </c:pt>
                <c:pt idx="32322">
                  <c:v>7.5973608104199997</c:v>
                </c:pt>
                <c:pt idx="32323">
                  <c:v>7.6277303963699996</c:v>
                </c:pt>
                <c:pt idx="32324">
                  <c:v>7.7773190096300002</c:v>
                </c:pt>
                <c:pt idx="32325">
                  <c:v>7.5625317224400002</c:v>
                </c:pt>
                <c:pt idx="32326">
                  <c:v>7.1507679251900003</c:v>
                </c:pt>
                <c:pt idx="32327">
                  <c:v>7.2561192782599999</c:v>
                </c:pt>
                <c:pt idx="32328">
                  <c:v>7.3599443190200002</c:v>
                </c:pt>
                <c:pt idx="32329">
                  <c:v>7.4364557057000003</c:v>
                </c:pt>
                <c:pt idx="32330">
                  <c:v>7.1873293139500003</c:v>
                </c:pt>
                <c:pt idx="32331">
                  <c:v>7.8948470008999996</c:v>
                </c:pt>
                <c:pt idx="32332">
                  <c:v>7.4230832697700002</c:v>
                </c:pt>
                <c:pt idx="32333">
                  <c:v>7.9326188913999998</c:v>
                </c:pt>
                <c:pt idx="32334">
                  <c:v>7.2940089331999998</c:v>
                </c:pt>
                <c:pt idx="32335">
                  <c:v>7.6568537189099999</c:v>
                </c:pt>
                <c:pt idx="32336">
                  <c:v>7.7130426912600001</c:v>
                </c:pt>
                <c:pt idx="32337">
                  <c:v>7.6277303963699996</c:v>
                </c:pt>
                <c:pt idx="32338">
                  <c:v>7.1787621764200003</c:v>
                </c:pt>
                <c:pt idx="32339">
                  <c:v>7.92960868755</c:v>
                </c:pt>
                <c:pt idx="32340">
                  <c:v>7.8511885168899997</c:v>
                </c:pt>
                <c:pt idx="32341">
                  <c:v>7.8710973741299997</c:v>
                </c:pt>
                <c:pt idx="32342">
                  <c:v>7.2672378036899996</c:v>
                </c:pt>
                <c:pt idx="32343">
                  <c:v>7.3690611725900004</c:v>
                </c:pt>
                <c:pt idx="32344">
                  <c:v>7.7789763594299997</c:v>
                </c:pt>
                <c:pt idx="32345">
                  <c:v>7.1035178719300003</c:v>
                </c:pt>
                <c:pt idx="32346">
                  <c:v>7.6314138043300002</c:v>
                </c:pt>
                <c:pt idx="32347">
                  <c:v>7.43315492313</c:v>
                </c:pt>
                <c:pt idx="32348">
                  <c:v>7.3071211212699998</c:v>
                </c:pt>
                <c:pt idx="32349">
                  <c:v>7.8107225084699996</c:v>
                </c:pt>
                <c:pt idx="32350">
                  <c:v>7.71258271567</c:v>
                </c:pt>
                <c:pt idx="32351">
                  <c:v>7.5262229607900002</c:v>
                </c:pt>
                <c:pt idx="32352">
                  <c:v>7.2144639991500004</c:v>
                </c:pt>
                <c:pt idx="32353">
                  <c:v>7.4773489671900002</c:v>
                </c:pt>
                <c:pt idx="32354">
                  <c:v>7.4658299279999998</c:v>
                </c:pt>
                <c:pt idx="32355">
                  <c:v>7.5019188059099999</c:v>
                </c:pt>
                <c:pt idx="32356">
                  <c:v>7.5701753467300001</c:v>
                </c:pt>
                <c:pt idx="32357">
                  <c:v>7.3592642439200002</c:v>
                </c:pt>
                <c:pt idx="32358">
                  <c:v>7.5686267239999996</c:v>
                </c:pt>
                <c:pt idx="32359">
                  <c:v>7.2561192782599999</c:v>
                </c:pt>
                <c:pt idx="32360">
                  <c:v>7.3094672894699997</c:v>
                </c:pt>
                <c:pt idx="32361">
                  <c:v>7.1045594778899996</c:v>
                </c:pt>
                <c:pt idx="32362">
                  <c:v>7.5155873318299999</c:v>
                </c:pt>
                <c:pt idx="32363">
                  <c:v>7.5030625410700003</c:v>
                </c:pt>
                <c:pt idx="32364">
                  <c:v>7.8204469022899996</c:v>
                </c:pt>
                <c:pt idx="32365">
                  <c:v>7.3476019688100003</c:v>
                </c:pt>
                <c:pt idx="32366">
                  <c:v>7.8245362872799999</c:v>
                </c:pt>
                <c:pt idx="32367">
                  <c:v>7.3597050494699996</c:v>
                </c:pt>
                <c:pt idx="32368">
                  <c:v>7.2594870945599999</c:v>
                </c:pt>
                <c:pt idx="32369">
                  <c:v>7.5571313975600001</c:v>
                </c:pt>
                <c:pt idx="32370">
                  <c:v>7.8511885168899997</c:v>
                </c:pt>
                <c:pt idx="32371">
                  <c:v>7.6173105933</c:v>
                </c:pt>
                <c:pt idx="32372">
                  <c:v>7.2553600964499996</c:v>
                </c:pt>
                <c:pt idx="32373">
                  <c:v>7.5792846450400004</c:v>
                </c:pt>
                <c:pt idx="32374">
                  <c:v>7.0991223515900002</c:v>
                </c:pt>
                <c:pt idx="32375">
                  <c:v>7.1650765248999999</c:v>
                </c:pt>
                <c:pt idx="32376">
                  <c:v>7.1603531389199997</c:v>
                </c:pt>
                <c:pt idx="32377">
                  <c:v>7.9100823897500003</c:v>
                </c:pt>
                <c:pt idx="32378">
                  <c:v>7.6428145711499997</c:v>
                </c:pt>
                <c:pt idx="32379">
                  <c:v>7.0879468341200003</c:v>
                </c:pt>
                <c:pt idx="32380">
                  <c:v>7.0991223515900002</c:v>
                </c:pt>
                <c:pt idx="32381">
                  <c:v>7.2337538479100001</c:v>
                </c:pt>
                <c:pt idx="32382">
                  <c:v>7.7807499545900001</c:v>
                </c:pt>
                <c:pt idx="32383">
                  <c:v>7.3984220002700001</c:v>
                </c:pt>
                <c:pt idx="32384">
                  <c:v>7.7082483805299997</c:v>
                </c:pt>
                <c:pt idx="32385">
                  <c:v>7.92493960933</c:v>
                </c:pt>
                <c:pt idx="32386">
                  <c:v>7.3061142860199997</c:v>
                </c:pt>
                <c:pt idx="32387">
                  <c:v>7.3958785276099999</c:v>
                </c:pt>
                <c:pt idx="32388">
                  <c:v>7.5701753467300001</c:v>
                </c:pt>
                <c:pt idx="32389">
                  <c:v>7.2435804827499997</c:v>
                </c:pt>
                <c:pt idx="32390">
                  <c:v>7.5922679350799998</c:v>
                </c:pt>
                <c:pt idx="32391">
                  <c:v>7.1996250177099999</c:v>
                </c:pt>
                <c:pt idx="32392">
                  <c:v>7.8845991906300004</c:v>
                </c:pt>
                <c:pt idx="32393">
                  <c:v>7.4212636229299997</c:v>
                </c:pt>
                <c:pt idx="32394">
                  <c:v>7.4026630884899998</c:v>
                </c:pt>
                <c:pt idx="32395">
                  <c:v>7.5932233263100004</c:v>
                </c:pt>
                <c:pt idx="32396">
                  <c:v>7.5010771527599998</c:v>
                </c:pt>
                <c:pt idx="32397">
                  <c:v>7.2411070509300002</c:v>
                </c:pt>
                <c:pt idx="32398">
                  <c:v>7.5239771794900001</c:v>
                </c:pt>
                <c:pt idx="32399">
                  <c:v>7.3463313726099999</c:v>
                </c:pt>
                <c:pt idx="32400">
                  <c:v>7.0857304227900002</c:v>
                </c:pt>
                <c:pt idx="32401">
                  <c:v>7.5156232471799997</c:v>
                </c:pt>
                <c:pt idx="32402">
                  <c:v>7.2336020208900003</c:v>
                </c:pt>
                <c:pt idx="32403">
                  <c:v>7.3019007474500004</c:v>
                </c:pt>
                <c:pt idx="32404">
                  <c:v>7.5824893894400001</c:v>
                </c:pt>
                <c:pt idx="32405">
                  <c:v>7.1734038404599998</c:v>
                </c:pt>
                <c:pt idx="32406">
                  <c:v>7.3681800205499997</c:v>
                </c:pt>
                <c:pt idx="32407">
                  <c:v>7.8511885168899997</c:v>
                </c:pt>
                <c:pt idx="32408">
                  <c:v>7.3906064914399998</c:v>
                </c:pt>
                <c:pt idx="32409">
                  <c:v>7.2435804827499997</c:v>
                </c:pt>
                <c:pt idx="32410">
                  <c:v>7.8471736277400002</c:v>
                </c:pt>
                <c:pt idx="32411">
                  <c:v>7.6935326981200003</c:v>
                </c:pt>
                <c:pt idx="32412">
                  <c:v>7.8121739358099997</c:v>
                </c:pt>
                <c:pt idx="32413">
                  <c:v>7.6224570055600003</c:v>
                </c:pt>
                <c:pt idx="32414">
                  <c:v>7.9393001355599999</c:v>
                </c:pt>
                <c:pt idx="32415">
                  <c:v>7.39545548129</c:v>
                </c:pt>
                <c:pt idx="32416">
                  <c:v>7.5922679350799998</c:v>
                </c:pt>
                <c:pt idx="32417">
                  <c:v>7.7642863954200001</c:v>
                </c:pt>
                <c:pt idx="32418">
                  <c:v>7.7757163040700004</c:v>
                </c:pt>
                <c:pt idx="32419">
                  <c:v>7.4364597505100001</c:v>
                </c:pt>
                <c:pt idx="32420">
                  <c:v>7.1732316314400002</c:v>
                </c:pt>
                <c:pt idx="32421">
                  <c:v>7.8391749299900004</c:v>
                </c:pt>
                <c:pt idx="32422">
                  <c:v>7.6250199327099999</c:v>
                </c:pt>
                <c:pt idx="32423">
                  <c:v>7.38774361787</c:v>
                </c:pt>
                <c:pt idx="32424">
                  <c:v>7.3404344985399996</c:v>
                </c:pt>
                <c:pt idx="32425">
                  <c:v>7.5945624909599996</c:v>
                </c:pt>
                <c:pt idx="32426">
                  <c:v>7.5359872500299998</c:v>
                </c:pt>
                <c:pt idx="32427">
                  <c:v>7.5068442574400001</c:v>
                </c:pt>
                <c:pt idx="32428">
                  <c:v>7.6747570206300004</c:v>
                </c:pt>
                <c:pt idx="32429">
                  <c:v>7.10418169141</c:v>
                </c:pt>
                <c:pt idx="32430">
                  <c:v>7.8891484157100003</c:v>
                </c:pt>
                <c:pt idx="32431">
                  <c:v>7.1413301962600002</c:v>
                </c:pt>
                <c:pt idx="32432">
                  <c:v>7.2878555735299999</c:v>
                </c:pt>
                <c:pt idx="32433">
                  <c:v>7.4473750876100002</c:v>
                </c:pt>
                <c:pt idx="32434">
                  <c:v>7.8833731716799997</c:v>
                </c:pt>
                <c:pt idx="32435">
                  <c:v>7.3980666560100001</c:v>
                </c:pt>
                <c:pt idx="32436">
                  <c:v>7.3309224571499998</c:v>
                </c:pt>
                <c:pt idx="32437">
                  <c:v>7.0833404676300002</c:v>
                </c:pt>
                <c:pt idx="32438">
                  <c:v>7.5686267239999996</c:v>
                </c:pt>
                <c:pt idx="32439">
                  <c:v>7.1801981956600001</c:v>
                </c:pt>
                <c:pt idx="32440">
                  <c:v>7.7215916698199996</c:v>
                </c:pt>
                <c:pt idx="32441">
                  <c:v>7.8029745881099997</c:v>
                </c:pt>
                <c:pt idx="32442">
                  <c:v>7.5901165136099999</c:v>
                </c:pt>
                <c:pt idx="32443">
                  <c:v>7.8145657604499998</c:v>
                </c:pt>
                <c:pt idx="32444">
                  <c:v>7.5155873318299999</c:v>
                </c:pt>
                <c:pt idx="32445">
                  <c:v>7.6002967593299999</c:v>
                </c:pt>
                <c:pt idx="32446">
                  <c:v>7.1427820923100001</c:v>
                </c:pt>
                <c:pt idx="32447">
                  <c:v>7.7695307787900001</c:v>
                </c:pt>
                <c:pt idx="32448">
                  <c:v>7.1603531389199997</c:v>
                </c:pt>
                <c:pt idx="32449">
                  <c:v>7.2053837022999998</c:v>
                </c:pt>
                <c:pt idx="32450">
                  <c:v>7.5482660184099997</c:v>
                </c:pt>
                <c:pt idx="32451">
                  <c:v>7.1284597756999997</c:v>
                </c:pt>
                <c:pt idx="32452">
                  <c:v>7.4539032605999997</c:v>
                </c:pt>
                <c:pt idx="32453">
                  <c:v>7.7181810087800002</c:v>
                </c:pt>
                <c:pt idx="32454">
                  <c:v>7.10418169141</c:v>
                </c:pt>
                <c:pt idx="32455">
                  <c:v>7.5674358546600002</c:v>
                </c:pt>
                <c:pt idx="32456">
                  <c:v>7.5757798113800003</c:v>
                </c:pt>
                <c:pt idx="32457">
                  <c:v>7.5009537650900002</c:v>
                </c:pt>
                <c:pt idx="32458">
                  <c:v>7.15744265963</c:v>
                </c:pt>
                <c:pt idx="32459">
                  <c:v>7.9307930231699997</c:v>
                </c:pt>
                <c:pt idx="32460">
                  <c:v>7.7580420606000002</c:v>
                </c:pt>
                <c:pt idx="32461">
                  <c:v>7.2927117969099999</c:v>
                </c:pt>
                <c:pt idx="32462">
                  <c:v>7.6028167137000002</c:v>
                </c:pt>
                <c:pt idx="32463">
                  <c:v>7.7575268322099999</c:v>
                </c:pt>
                <c:pt idx="32464">
                  <c:v>7.6571135200900002</c:v>
                </c:pt>
                <c:pt idx="32465">
                  <c:v>7.23712149262</c:v>
                </c:pt>
                <c:pt idx="32466">
                  <c:v>7.1335569577499998</c:v>
                </c:pt>
                <c:pt idx="32467">
                  <c:v>7.1148747833900003</c:v>
                </c:pt>
                <c:pt idx="32468">
                  <c:v>7.5030625410700003</c:v>
                </c:pt>
                <c:pt idx="32469">
                  <c:v>7.2793239239999998</c:v>
                </c:pt>
                <c:pt idx="32470">
                  <c:v>7.4489842200899998</c:v>
                </c:pt>
                <c:pt idx="32471">
                  <c:v>7.1734038404599998</c:v>
                </c:pt>
                <c:pt idx="32472">
                  <c:v>7.5932233263100004</c:v>
                </c:pt>
                <c:pt idx="32473">
                  <c:v>7.3820002056499998</c:v>
                </c:pt>
                <c:pt idx="32474">
                  <c:v>7.6790031475799996</c:v>
                </c:pt>
                <c:pt idx="32475">
                  <c:v>7.0916555568500002</c:v>
                </c:pt>
                <c:pt idx="32476">
                  <c:v>7.7496283750400003</c:v>
                </c:pt>
                <c:pt idx="32477">
                  <c:v>7.3406972720799999</c:v>
                </c:pt>
                <c:pt idx="32478">
                  <c:v>7.5505108937500003</c:v>
                </c:pt>
                <c:pt idx="32479">
                  <c:v>7.2317880427299999</c:v>
                </c:pt>
                <c:pt idx="32480">
                  <c:v>7.0936233778500002</c:v>
                </c:pt>
                <c:pt idx="32481">
                  <c:v>7.5663454728300001</c:v>
                </c:pt>
                <c:pt idx="32482">
                  <c:v>7.3635138212899998</c:v>
                </c:pt>
                <c:pt idx="32483">
                  <c:v>7.4706990165400002</c:v>
                </c:pt>
                <c:pt idx="32484">
                  <c:v>7.5357902726299999</c:v>
                </c:pt>
                <c:pt idx="32485">
                  <c:v>7.3904572312800001</c:v>
                </c:pt>
                <c:pt idx="32486">
                  <c:v>7.0991223515900002</c:v>
                </c:pt>
                <c:pt idx="32487">
                  <c:v>7.7722975599600002</c:v>
                </c:pt>
                <c:pt idx="32488">
                  <c:v>7.1873293139500003</c:v>
                </c:pt>
                <c:pt idx="32489">
                  <c:v>7.1734038404599998</c:v>
                </c:pt>
                <c:pt idx="32490">
                  <c:v>7.40209200365</c:v>
                </c:pt>
                <c:pt idx="32491">
                  <c:v>7.3141385109700003</c:v>
                </c:pt>
                <c:pt idx="32492">
                  <c:v>7.7433491385300002</c:v>
                </c:pt>
                <c:pt idx="32493">
                  <c:v>7.92255116794</c:v>
                </c:pt>
                <c:pt idx="32494">
                  <c:v>7.1535666868399996</c:v>
                </c:pt>
                <c:pt idx="32495">
                  <c:v>7.6819819291</c:v>
                </c:pt>
                <c:pt idx="32496">
                  <c:v>7.1389505531899999</c:v>
                </c:pt>
                <c:pt idx="32497">
                  <c:v>7.8833731716799997</c:v>
                </c:pt>
                <c:pt idx="32498">
                  <c:v>7.7202057644300002</c:v>
                </c:pt>
                <c:pt idx="32499">
                  <c:v>7.3905170841799999</c:v>
                </c:pt>
                <c:pt idx="32500">
                  <c:v>7.7072732105900004</c:v>
                </c:pt>
                <c:pt idx="32501">
                  <c:v>7.8358814428399999</c:v>
                </c:pt>
                <c:pt idx="32502">
                  <c:v>7.11213055266</c:v>
                </c:pt>
                <c:pt idx="32503">
                  <c:v>7.8906657511700002</c:v>
                </c:pt>
                <c:pt idx="32504">
                  <c:v>7.1535666868399996</c:v>
                </c:pt>
                <c:pt idx="32505">
                  <c:v>7.6353020883499996</c:v>
                </c:pt>
                <c:pt idx="32506">
                  <c:v>7.9246111129300001</c:v>
                </c:pt>
                <c:pt idx="32507">
                  <c:v>7.09529416116</c:v>
                </c:pt>
                <c:pt idx="32508">
                  <c:v>7.6995256734500002</c:v>
                </c:pt>
                <c:pt idx="32509">
                  <c:v>7.6427026047400002</c:v>
                </c:pt>
                <c:pt idx="32510">
                  <c:v>7.2117342203100003</c:v>
                </c:pt>
                <c:pt idx="32511">
                  <c:v>7.42166098593</c:v>
                </c:pt>
                <c:pt idx="32512">
                  <c:v>7.8245362872799999</c:v>
                </c:pt>
                <c:pt idx="32513">
                  <c:v>7.6780686597300001</c:v>
                </c:pt>
                <c:pt idx="32514">
                  <c:v>7.1060670432100004</c:v>
                </c:pt>
                <c:pt idx="32515">
                  <c:v>7.7146545866</c:v>
                </c:pt>
                <c:pt idx="32516">
                  <c:v>7.8891484157100003</c:v>
                </c:pt>
                <c:pt idx="32517">
                  <c:v>7.3298391537600001</c:v>
                </c:pt>
                <c:pt idx="32518">
                  <c:v>7.3075020627500002</c:v>
                </c:pt>
                <c:pt idx="32519">
                  <c:v>7.4851033063100001</c:v>
                </c:pt>
                <c:pt idx="32520">
                  <c:v>7.2369917341900001</c:v>
                </c:pt>
                <c:pt idx="32521">
                  <c:v>7.1871934825699997</c:v>
                </c:pt>
                <c:pt idx="32522">
                  <c:v>7.7854597868399997</c:v>
                </c:pt>
                <c:pt idx="32523">
                  <c:v>7.1884057521200004</c:v>
                </c:pt>
                <c:pt idx="32524">
                  <c:v>7.7308766962900002</c:v>
                </c:pt>
                <c:pt idx="32525">
                  <c:v>7.5824893894400001</c:v>
                </c:pt>
                <c:pt idx="32526">
                  <c:v>7.0879468341200003</c:v>
                </c:pt>
                <c:pt idx="32527">
                  <c:v>7.6262471039899999</c:v>
                </c:pt>
                <c:pt idx="32528">
                  <c:v>7.1871934825699997</c:v>
                </c:pt>
                <c:pt idx="32529">
                  <c:v>7.7635297619200001</c:v>
                </c:pt>
                <c:pt idx="32530">
                  <c:v>7.3141385109700003</c:v>
                </c:pt>
                <c:pt idx="32531">
                  <c:v>7.3716646214199999</c:v>
                </c:pt>
                <c:pt idx="32532">
                  <c:v>7.4299023644700002</c:v>
                </c:pt>
                <c:pt idx="32533">
                  <c:v>7.5007751431500003</c:v>
                </c:pt>
                <c:pt idx="32534">
                  <c:v>7.60010868092</c:v>
                </c:pt>
                <c:pt idx="32535">
                  <c:v>7.6428145711499997</c:v>
                </c:pt>
                <c:pt idx="32536">
                  <c:v>7.4464991986099998</c:v>
                </c:pt>
                <c:pt idx="32537">
                  <c:v>7.8302675109399997</c:v>
                </c:pt>
                <c:pt idx="32538">
                  <c:v>7.4413544913500003</c:v>
                </c:pt>
                <c:pt idx="32539">
                  <c:v>7.4453736407799997</c:v>
                </c:pt>
                <c:pt idx="32540">
                  <c:v>7.6460686203200003</c:v>
                </c:pt>
                <c:pt idx="32541">
                  <c:v>7.5707824645499997</c:v>
                </c:pt>
                <c:pt idx="32542">
                  <c:v>7.6768118090500002</c:v>
                </c:pt>
                <c:pt idx="32543">
                  <c:v>7.1709579044099998</c:v>
                </c:pt>
                <c:pt idx="32544">
                  <c:v>7.4539032605999997</c:v>
                </c:pt>
                <c:pt idx="32545">
                  <c:v>7.6251953487500002</c:v>
                </c:pt>
                <c:pt idx="32546">
                  <c:v>7.1998345089400004</c:v>
                </c:pt>
                <c:pt idx="32547">
                  <c:v>7.9402868784800003</c:v>
                </c:pt>
                <c:pt idx="32548">
                  <c:v>7.5421015873700004</c:v>
                </c:pt>
                <c:pt idx="32549">
                  <c:v>7.0830441682199998</c:v>
                </c:pt>
                <c:pt idx="32550">
                  <c:v>7.7072732105900004</c:v>
                </c:pt>
                <c:pt idx="32551">
                  <c:v>7.8379311543299997</c:v>
                </c:pt>
                <c:pt idx="32552">
                  <c:v>7.5015413596</c:v>
                </c:pt>
                <c:pt idx="32553">
                  <c:v>7.9041148788199997</c:v>
                </c:pt>
                <c:pt idx="32554">
                  <c:v>7.6878222872700004</c:v>
                </c:pt>
                <c:pt idx="32555">
                  <c:v>7.8029745881099997</c:v>
                </c:pt>
                <c:pt idx="32556">
                  <c:v>7.3853367052600003</c:v>
                </c:pt>
                <c:pt idx="32557">
                  <c:v>7.4336442515299996</c:v>
                </c:pt>
                <c:pt idx="32558">
                  <c:v>7.19275644885</c:v>
                </c:pt>
                <c:pt idx="32559">
                  <c:v>7.3046445574499996</c:v>
                </c:pt>
                <c:pt idx="32560">
                  <c:v>7.2429328501399999</c:v>
                </c:pt>
                <c:pt idx="32561">
                  <c:v>7.8319651515900004</c:v>
                </c:pt>
                <c:pt idx="32562">
                  <c:v>7.7129085182299999</c:v>
                </c:pt>
                <c:pt idx="32563">
                  <c:v>7.2252641981699997</c:v>
                </c:pt>
                <c:pt idx="32564">
                  <c:v>7.4295384469699997</c:v>
                </c:pt>
                <c:pt idx="32565">
                  <c:v>7.19275644885</c:v>
                </c:pt>
                <c:pt idx="32566">
                  <c:v>7.4521672696400003</c:v>
                </c:pt>
                <c:pt idx="32567">
                  <c:v>7.52170472242</c:v>
                </c:pt>
                <c:pt idx="32568">
                  <c:v>7.4513909789600001</c:v>
                </c:pt>
                <c:pt idx="32569">
                  <c:v>7.4644602258299999</c:v>
                </c:pt>
                <c:pt idx="32570">
                  <c:v>7.1561921972300002</c:v>
                </c:pt>
                <c:pt idx="32571">
                  <c:v>7.4497577773800003</c:v>
                </c:pt>
                <c:pt idx="32572">
                  <c:v>7.4453736407799997</c:v>
                </c:pt>
                <c:pt idx="32573">
                  <c:v>7.4658299279999998</c:v>
                </c:pt>
                <c:pt idx="32574">
                  <c:v>7.2429328501399999</c:v>
                </c:pt>
                <c:pt idx="32575">
                  <c:v>7.8952040515800004</c:v>
                </c:pt>
                <c:pt idx="32576">
                  <c:v>7.4670695517899999</c:v>
                </c:pt>
                <c:pt idx="32577">
                  <c:v>7.24231923412</c:v>
                </c:pt>
                <c:pt idx="32578">
                  <c:v>7.0880133674800003</c:v>
                </c:pt>
                <c:pt idx="32579">
                  <c:v>7.3778328106300002</c:v>
                </c:pt>
                <c:pt idx="32580">
                  <c:v>7.1119375973699999</c:v>
                </c:pt>
                <c:pt idx="32581">
                  <c:v>7.3905170841799999</c:v>
                </c:pt>
                <c:pt idx="32582">
                  <c:v>7.3039924834600001</c:v>
                </c:pt>
                <c:pt idx="32583">
                  <c:v>7.23712149262</c:v>
                </c:pt>
                <c:pt idx="32584">
                  <c:v>7.5498594567700001</c:v>
                </c:pt>
                <c:pt idx="32585">
                  <c:v>7.4658299279999998</c:v>
                </c:pt>
                <c:pt idx="32586">
                  <c:v>7.1871934825699997</c:v>
                </c:pt>
                <c:pt idx="32587">
                  <c:v>7.7308766962900002</c:v>
                </c:pt>
                <c:pt idx="32588">
                  <c:v>7.5953076297599997</c:v>
                </c:pt>
                <c:pt idx="32589">
                  <c:v>7.6156969592700001</c:v>
                </c:pt>
                <c:pt idx="32590">
                  <c:v>7.8398196155099997</c:v>
                </c:pt>
                <c:pt idx="32591">
                  <c:v>7.0932575029200002</c:v>
                </c:pt>
                <c:pt idx="32592">
                  <c:v>7.80049855582</c:v>
                </c:pt>
                <c:pt idx="32593">
                  <c:v>7.4725739018099997</c:v>
                </c:pt>
                <c:pt idx="32594">
                  <c:v>7.5180345581500001</c:v>
                </c:pt>
                <c:pt idx="32595">
                  <c:v>7.8116861399699999</c:v>
                </c:pt>
                <c:pt idx="32596">
                  <c:v>7.8786422415799997</c:v>
                </c:pt>
                <c:pt idx="32597">
                  <c:v>7.2314853852400001</c:v>
                </c:pt>
                <c:pt idx="32598">
                  <c:v>7.31770714551</c:v>
                </c:pt>
                <c:pt idx="32599">
                  <c:v>7.3882446809999998</c:v>
                </c:pt>
                <c:pt idx="32600">
                  <c:v>7.7082483805299997</c:v>
                </c:pt>
                <c:pt idx="32601">
                  <c:v>7.88804871416</c:v>
                </c:pt>
                <c:pt idx="32602">
                  <c:v>7.5212116524199999</c:v>
                </c:pt>
                <c:pt idx="32603">
                  <c:v>7.8498415620199999</c:v>
                </c:pt>
                <c:pt idx="32604">
                  <c:v>7.1343040967700002</c:v>
                </c:pt>
                <c:pt idx="32605">
                  <c:v>7.4099195703099996</c:v>
                </c:pt>
                <c:pt idx="32606">
                  <c:v>7.46954005053</c:v>
                </c:pt>
                <c:pt idx="32607">
                  <c:v>7.1956405020099998</c:v>
                </c:pt>
                <c:pt idx="32608">
                  <c:v>7.41154554451</c:v>
                </c:pt>
                <c:pt idx="32609">
                  <c:v>7.8821594341300001</c:v>
                </c:pt>
                <c:pt idx="32610">
                  <c:v>7.40283627116</c:v>
                </c:pt>
                <c:pt idx="32611">
                  <c:v>7.5868414927599996</c:v>
                </c:pt>
                <c:pt idx="32612">
                  <c:v>7.24146692409</c:v>
                </c:pt>
                <c:pt idx="32613">
                  <c:v>7.5312664117699999</c:v>
                </c:pt>
                <c:pt idx="32614">
                  <c:v>7.9255330936300004</c:v>
                </c:pt>
                <c:pt idx="32615">
                  <c:v>7.5038621712599998</c:v>
                </c:pt>
                <c:pt idx="32616">
                  <c:v>7.24187141087</c:v>
                </c:pt>
                <c:pt idx="32617">
                  <c:v>7.09529416116</c:v>
                </c:pt>
                <c:pt idx="32618">
                  <c:v>7.2682660974699997</c:v>
                </c:pt>
                <c:pt idx="32619">
                  <c:v>7.8643781584600001</c:v>
                </c:pt>
                <c:pt idx="32620">
                  <c:v>7.5792846450400004</c:v>
                </c:pt>
                <c:pt idx="32621">
                  <c:v>7.5030625410700003</c:v>
                </c:pt>
                <c:pt idx="32622">
                  <c:v>7.4059724573299999</c:v>
                </c:pt>
                <c:pt idx="32623">
                  <c:v>7.9225682915700002</c:v>
                </c:pt>
                <c:pt idx="32624">
                  <c:v>7.1871934825699997</c:v>
                </c:pt>
                <c:pt idx="32625">
                  <c:v>7.7072732105900004</c:v>
                </c:pt>
                <c:pt idx="32626">
                  <c:v>7.37590559672</c:v>
                </c:pt>
                <c:pt idx="32627">
                  <c:v>7.5798069632300002</c:v>
                </c:pt>
                <c:pt idx="32628">
                  <c:v>7.1506144584199998</c:v>
                </c:pt>
                <c:pt idx="32629">
                  <c:v>7.3404344985399996</c:v>
                </c:pt>
                <c:pt idx="32630">
                  <c:v>7.5589588394199998</c:v>
                </c:pt>
                <c:pt idx="32631">
                  <c:v>7.4757234307099996</c:v>
                </c:pt>
                <c:pt idx="32632">
                  <c:v>7.4210755617700004</c:v>
                </c:pt>
                <c:pt idx="32633">
                  <c:v>7.5019188059099999</c:v>
                </c:pt>
                <c:pt idx="32634">
                  <c:v>7.7525020330399999</c:v>
                </c:pt>
                <c:pt idx="32635">
                  <c:v>7.74739923948</c:v>
                </c:pt>
                <c:pt idx="32636">
                  <c:v>7.7102821178500003</c:v>
                </c:pt>
                <c:pt idx="32637">
                  <c:v>7.8620769858199999</c:v>
                </c:pt>
                <c:pt idx="32638">
                  <c:v>7.5932233263100004</c:v>
                </c:pt>
                <c:pt idx="32639">
                  <c:v>7.2207890201999998</c:v>
                </c:pt>
                <c:pt idx="32640">
                  <c:v>7.4858543613800004</c:v>
                </c:pt>
                <c:pt idx="32641">
                  <c:v>7.2435804827499997</c:v>
                </c:pt>
                <c:pt idx="32642">
                  <c:v>7.6485532502</c:v>
                </c:pt>
                <c:pt idx="32643">
                  <c:v>7.4485578435199997</c:v>
                </c:pt>
                <c:pt idx="32644">
                  <c:v>7.1754472064700003</c:v>
                </c:pt>
                <c:pt idx="32645">
                  <c:v>7.0916555568500002</c:v>
                </c:pt>
                <c:pt idx="32646">
                  <c:v>7.1291084634399997</c:v>
                </c:pt>
                <c:pt idx="32647">
                  <c:v>7.15259922091</c:v>
                </c:pt>
                <c:pt idx="32648">
                  <c:v>7.8968238568000002</c:v>
                </c:pt>
                <c:pt idx="32649">
                  <c:v>7.1746641274499998</c:v>
                </c:pt>
                <c:pt idx="32650">
                  <c:v>7.5212116524199999</c:v>
                </c:pt>
                <c:pt idx="32651">
                  <c:v>7.2053837022999998</c:v>
                </c:pt>
                <c:pt idx="32652">
                  <c:v>7.3827776595200003</c:v>
                </c:pt>
                <c:pt idx="32653">
                  <c:v>7.8246967740700004</c:v>
                </c:pt>
                <c:pt idx="32654">
                  <c:v>7.6875083707399998</c:v>
                </c:pt>
                <c:pt idx="32655">
                  <c:v>7.2070681965299999</c:v>
                </c:pt>
                <c:pt idx="32656">
                  <c:v>7.5498594567700001</c:v>
                </c:pt>
                <c:pt idx="32657">
                  <c:v>7.3476019688100003</c:v>
                </c:pt>
                <c:pt idx="32658">
                  <c:v>7.2878555735299999</c:v>
                </c:pt>
                <c:pt idx="32659">
                  <c:v>7.4497577773800003</c:v>
                </c:pt>
                <c:pt idx="32660">
                  <c:v>7.6193589852699999</c:v>
                </c:pt>
                <c:pt idx="32661">
                  <c:v>7.0857304227900002</c:v>
                </c:pt>
                <c:pt idx="32662">
                  <c:v>7.3759853375400004</c:v>
                </c:pt>
                <c:pt idx="32663">
                  <c:v>7.6427940018399996</c:v>
                </c:pt>
                <c:pt idx="32664">
                  <c:v>7.1346743117899996</c:v>
                </c:pt>
                <c:pt idx="32665">
                  <c:v>7.4599506026900002</c:v>
                </c:pt>
                <c:pt idx="32666">
                  <c:v>7.6006789754800002</c:v>
                </c:pt>
                <c:pt idx="32667">
                  <c:v>7.15744265963</c:v>
                </c:pt>
                <c:pt idx="32668">
                  <c:v>7.5625317224400002</c:v>
                </c:pt>
                <c:pt idx="32669">
                  <c:v>7.7661552368100004</c:v>
                </c:pt>
                <c:pt idx="32670">
                  <c:v>7.37590559672</c:v>
                </c:pt>
                <c:pt idx="32671">
                  <c:v>7.3984220002700001</c:v>
                </c:pt>
                <c:pt idx="32672">
                  <c:v>7.2283901161999999</c:v>
                </c:pt>
                <c:pt idx="32673">
                  <c:v>7.0922784945000004</c:v>
                </c:pt>
                <c:pt idx="32674">
                  <c:v>7.7806420196300001</c:v>
                </c:pt>
                <c:pt idx="32675">
                  <c:v>7.2797331442399997</c:v>
                </c:pt>
                <c:pt idx="32676">
                  <c:v>7.3831095357900001</c:v>
                </c:pt>
                <c:pt idx="32677">
                  <c:v>7.6917654855100004</c:v>
                </c:pt>
                <c:pt idx="32678">
                  <c:v>7.79383818162</c:v>
                </c:pt>
                <c:pt idx="32679">
                  <c:v>7.48744301293</c:v>
                </c:pt>
                <c:pt idx="32680">
                  <c:v>7.0815077899399999</c:v>
                </c:pt>
                <c:pt idx="32681">
                  <c:v>7.7131582345899998</c:v>
                </c:pt>
                <c:pt idx="32682">
                  <c:v>7.3325968379699997</c:v>
                </c:pt>
                <c:pt idx="32683">
                  <c:v>7.8359861407500002</c:v>
                </c:pt>
                <c:pt idx="32684">
                  <c:v>7.5015413596</c:v>
                </c:pt>
                <c:pt idx="32685">
                  <c:v>7.19275644885</c:v>
                </c:pt>
                <c:pt idx="32686">
                  <c:v>7.7082483805299997</c:v>
                </c:pt>
                <c:pt idx="32687">
                  <c:v>7.7673709998999998</c:v>
                </c:pt>
                <c:pt idx="32688">
                  <c:v>7.8673449823099997</c:v>
                </c:pt>
                <c:pt idx="32689">
                  <c:v>7.5181843173100003</c:v>
                </c:pt>
                <c:pt idx="32690">
                  <c:v>7.7423499288600004</c:v>
                </c:pt>
                <c:pt idx="32691">
                  <c:v>7.1555186531399997</c:v>
                </c:pt>
                <c:pt idx="32692">
                  <c:v>7.5637926591999998</c:v>
                </c:pt>
                <c:pt idx="32693">
                  <c:v>7.2301224710099996</c:v>
                </c:pt>
                <c:pt idx="32694">
                  <c:v>7.4414808522699998</c:v>
                </c:pt>
                <c:pt idx="32695">
                  <c:v>7.6156969592700001</c:v>
                </c:pt>
                <c:pt idx="32696">
                  <c:v>7.1420322576400004</c:v>
                </c:pt>
                <c:pt idx="32697">
                  <c:v>7.5129964329299996</c:v>
                </c:pt>
                <c:pt idx="32698">
                  <c:v>7.7941474584200003</c:v>
                </c:pt>
                <c:pt idx="32699">
                  <c:v>7.0855053727500001</c:v>
                </c:pt>
                <c:pt idx="32700">
                  <c:v>7.2742963442199997</c:v>
                </c:pt>
                <c:pt idx="32701">
                  <c:v>7.5162997922199999</c:v>
                </c:pt>
                <c:pt idx="32702">
                  <c:v>7.24478446009</c:v>
                </c:pt>
                <c:pt idx="32703">
                  <c:v>7.17391874542</c:v>
                </c:pt>
                <c:pt idx="32704">
                  <c:v>7.7740723785899997</c:v>
                </c:pt>
                <c:pt idx="32705">
                  <c:v>7.4278243940799999</c:v>
                </c:pt>
                <c:pt idx="32706">
                  <c:v>7.4127089611299999</c:v>
                </c:pt>
                <c:pt idx="32707">
                  <c:v>7.2530827240400004</c:v>
                </c:pt>
                <c:pt idx="32708">
                  <c:v>7.2739625058900002</c:v>
                </c:pt>
                <c:pt idx="32709">
                  <c:v>7.5498594567700001</c:v>
                </c:pt>
                <c:pt idx="32710">
                  <c:v>7.2748665734399998</c:v>
                </c:pt>
                <c:pt idx="32711">
                  <c:v>7.7098972338999996</c:v>
                </c:pt>
                <c:pt idx="32712">
                  <c:v>7.4007124994</c:v>
                </c:pt>
                <c:pt idx="32713">
                  <c:v>7.1413301962600002</c:v>
                </c:pt>
                <c:pt idx="32714">
                  <c:v>7.5239771794900001</c:v>
                </c:pt>
                <c:pt idx="32715">
                  <c:v>7.66935165762</c:v>
                </c:pt>
                <c:pt idx="32716">
                  <c:v>7.5625317224400002</c:v>
                </c:pt>
                <c:pt idx="32717">
                  <c:v>7.9044274911599999</c:v>
                </c:pt>
                <c:pt idx="32718">
                  <c:v>7.9426304782199999</c:v>
                </c:pt>
                <c:pt idx="32719">
                  <c:v>7.2438046845799997</c:v>
                </c:pt>
                <c:pt idx="32720">
                  <c:v>7.4907566449900003</c:v>
                </c:pt>
                <c:pt idx="32721">
                  <c:v>7.3597050494699996</c:v>
                </c:pt>
                <c:pt idx="32722">
                  <c:v>7.5573574378400004</c:v>
                </c:pt>
                <c:pt idx="32723">
                  <c:v>7.2368172348000002</c:v>
                </c:pt>
                <c:pt idx="32724">
                  <c:v>7.92960868755</c:v>
                </c:pt>
                <c:pt idx="32725">
                  <c:v>7.3984220002700001</c:v>
                </c:pt>
                <c:pt idx="32726">
                  <c:v>7.6761422646000002</c:v>
                </c:pt>
                <c:pt idx="32727">
                  <c:v>7.2630404907899999</c:v>
                </c:pt>
                <c:pt idx="32728">
                  <c:v>7.3931772228800003</c:v>
                </c:pt>
                <c:pt idx="32729">
                  <c:v>7.2525184257899999</c:v>
                </c:pt>
                <c:pt idx="32730">
                  <c:v>7.0880503177899996</c:v>
                </c:pt>
                <c:pt idx="32731">
                  <c:v>7.9410586829099996</c:v>
                </c:pt>
                <c:pt idx="32732">
                  <c:v>7.66935165762</c:v>
                </c:pt>
                <c:pt idx="32733">
                  <c:v>7.8319651515900004</c:v>
                </c:pt>
                <c:pt idx="32734">
                  <c:v>7.4177938578099996</c:v>
                </c:pt>
                <c:pt idx="32735">
                  <c:v>7.1746641274499998</c:v>
                </c:pt>
                <c:pt idx="32736">
                  <c:v>7.1298626622899999</c:v>
                </c:pt>
                <c:pt idx="32737">
                  <c:v>7.4757234307099996</c:v>
                </c:pt>
                <c:pt idx="32738">
                  <c:v>7.6917654855100004</c:v>
                </c:pt>
                <c:pt idx="32739">
                  <c:v>7.24146692409</c:v>
                </c:pt>
                <c:pt idx="32740">
                  <c:v>7.1122339700800001</c:v>
                </c:pt>
                <c:pt idx="32741">
                  <c:v>7.7129085182299999</c:v>
                </c:pt>
                <c:pt idx="32742">
                  <c:v>7.1504336852700003</c:v>
                </c:pt>
                <c:pt idx="32743">
                  <c:v>7.5013635168399997</c:v>
                </c:pt>
                <c:pt idx="32744">
                  <c:v>7.5882365379200003</c:v>
                </c:pt>
                <c:pt idx="32745">
                  <c:v>7.1997847883699997</c:v>
                </c:pt>
                <c:pt idx="32746">
                  <c:v>7.24605893841</c:v>
                </c:pt>
                <c:pt idx="32747">
                  <c:v>7.1682478084800003</c:v>
                </c:pt>
                <c:pt idx="32748">
                  <c:v>7.6973558257799999</c:v>
                </c:pt>
                <c:pt idx="32749">
                  <c:v>7.8710973741299997</c:v>
                </c:pt>
                <c:pt idx="32750">
                  <c:v>7.7118925594499999</c:v>
                </c:pt>
                <c:pt idx="32751">
                  <c:v>7.6028167137000002</c:v>
                </c:pt>
                <c:pt idx="32752">
                  <c:v>7.7871403470500002</c:v>
                </c:pt>
                <c:pt idx="32753">
                  <c:v>7.8369313031600001</c:v>
                </c:pt>
                <c:pt idx="32754">
                  <c:v>7.7869654269600002</c:v>
                </c:pt>
                <c:pt idx="32755">
                  <c:v>7.61451977823</c:v>
                </c:pt>
                <c:pt idx="32756">
                  <c:v>7.2919853245199997</c:v>
                </c:pt>
                <c:pt idx="32757">
                  <c:v>7.6473680679499996</c:v>
                </c:pt>
                <c:pt idx="32758">
                  <c:v>7.1710584943100004</c:v>
                </c:pt>
                <c:pt idx="32759">
                  <c:v>7.3882446809999998</c:v>
                </c:pt>
                <c:pt idx="32760">
                  <c:v>7.5540547659400001</c:v>
                </c:pt>
                <c:pt idx="32761">
                  <c:v>7.42166098593</c:v>
                </c:pt>
                <c:pt idx="32762">
                  <c:v>7.8238302339699999</c:v>
                </c:pt>
                <c:pt idx="32763">
                  <c:v>7.3888286029200003</c:v>
                </c:pt>
                <c:pt idx="32764">
                  <c:v>7.5336424297400004</c:v>
                </c:pt>
                <c:pt idx="32765">
                  <c:v>7.4473750876100002</c:v>
                </c:pt>
                <c:pt idx="32766">
                  <c:v>7.5573574378400004</c:v>
                </c:pt>
                <c:pt idx="32767">
                  <c:v>7.7460845318300002</c:v>
                </c:pt>
                <c:pt idx="32768">
                  <c:v>7.1527622699700002</c:v>
                </c:pt>
                <c:pt idx="32769">
                  <c:v>7.1442183463099997</c:v>
                </c:pt>
                <c:pt idx="32770">
                  <c:v>7.5901165136099999</c:v>
                </c:pt>
                <c:pt idx="32771">
                  <c:v>7.6460686203200003</c:v>
                </c:pt>
                <c:pt idx="32772">
                  <c:v>7.59157950147</c:v>
                </c:pt>
                <c:pt idx="32773">
                  <c:v>7.1787621764200003</c:v>
                </c:pt>
                <c:pt idx="32774">
                  <c:v>7.4549779687699997</c:v>
                </c:pt>
                <c:pt idx="32775">
                  <c:v>7.3635268817800004</c:v>
                </c:pt>
                <c:pt idx="32776">
                  <c:v>7.6952563949800004</c:v>
                </c:pt>
                <c:pt idx="32777">
                  <c:v>7.3075008860799997</c:v>
                </c:pt>
                <c:pt idx="32778">
                  <c:v>7.8107225084699996</c:v>
                </c:pt>
                <c:pt idx="32779">
                  <c:v>7.38774361787</c:v>
                </c:pt>
                <c:pt idx="32780">
                  <c:v>7.3729946397699999</c:v>
                </c:pt>
                <c:pt idx="32781">
                  <c:v>7.5006876819199997</c:v>
                </c:pt>
                <c:pt idx="32782">
                  <c:v>7.8400092080199997</c:v>
                </c:pt>
                <c:pt idx="32783">
                  <c:v>7.1343206366900001</c:v>
                </c:pt>
                <c:pt idx="32784">
                  <c:v>7.8821594341300001</c:v>
                </c:pt>
                <c:pt idx="32785">
                  <c:v>7.1473293946299998</c:v>
                </c:pt>
                <c:pt idx="32786">
                  <c:v>7.1535666868399996</c:v>
                </c:pt>
                <c:pt idx="32787">
                  <c:v>7.2481513289799997</c:v>
                </c:pt>
                <c:pt idx="32788">
                  <c:v>7.8676666666799999</c:v>
                </c:pt>
                <c:pt idx="32789">
                  <c:v>7.3029877559100003</c:v>
                </c:pt>
                <c:pt idx="32790">
                  <c:v>7.6485532502</c:v>
                </c:pt>
                <c:pt idx="32791">
                  <c:v>7.16314619038</c:v>
                </c:pt>
                <c:pt idx="32792">
                  <c:v>7.9290406325799996</c:v>
                </c:pt>
                <c:pt idx="32793">
                  <c:v>7.7072059714099996</c:v>
                </c:pt>
                <c:pt idx="32794">
                  <c:v>7.6333738349300004</c:v>
                </c:pt>
                <c:pt idx="32795">
                  <c:v>7.5009537650900002</c:v>
                </c:pt>
                <c:pt idx="32796">
                  <c:v>7.2411070509300002</c:v>
                </c:pt>
                <c:pt idx="32797">
                  <c:v>7.9290406325799996</c:v>
                </c:pt>
                <c:pt idx="32798">
                  <c:v>7.2638095151600002</c:v>
                </c:pt>
                <c:pt idx="32799">
                  <c:v>7.7464488332699997</c:v>
                </c:pt>
                <c:pt idx="32800">
                  <c:v>7.8107225084699996</c:v>
                </c:pt>
                <c:pt idx="32801">
                  <c:v>7.8248194677700003</c:v>
                </c:pt>
                <c:pt idx="32802">
                  <c:v>7.8891484157100003</c:v>
                </c:pt>
                <c:pt idx="32803">
                  <c:v>7.4932396762</c:v>
                </c:pt>
                <c:pt idx="32804">
                  <c:v>7.6427940018399996</c:v>
                </c:pt>
                <c:pt idx="32805">
                  <c:v>7.2561192782599999</c:v>
                </c:pt>
                <c:pt idx="32806">
                  <c:v>7.19478155963</c:v>
                </c:pt>
                <c:pt idx="32807">
                  <c:v>7.7130426912600001</c:v>
                </c:pt>
                <c:pt idx="32808">
                  <c:v>7.1871934825699997</c:v>
                </c:pt>
                <c:pt idx="32809">
                  <c:v>7.7181810087800002</c:v>
                </c:pt>
                <c:pt idx="32810">
                  <c:v>7.3243318223599996</c:v>
                </c:pt>
                <c:pt idx="32811">
                  <c:v>7.8341685754199997</c:v>
                </c:pt>
                <c:pt idx="32812">
                  <c:v>7.8385075145499998</c:v>
                </c:pt>
                <c:pt idx="32813">
                  <c:v>7.4250792348900001</c:v>
                </c:pt>
                <c:pt idx="32814">
                  <c:v>7.1414607125599998</c:v>
                </c:pt>
                <c:pt idx="32815">
                  <c:v>7.4733440063699996</c:v>
                </c:pt>
                <c:pt idx="32816">
                  <c:v>7.9116415441400001</c:v>
                </c:pt>
                <c:pt idx="32817">
                  <c:v>7.6221375560100002</c:v>
                </c:pt>
                <c:pt idx="32818">
                  <c:v>7.7145367220100001</c:v>
                </c:pt>
                <c:pt idx="32819">
                  <c:v>7.3476312873299996</c:v>
                </c:pt>
                <c:pt idx="32820">
                  <c:v>7.3677510098300001</c:v>
                </c:pt>
                <c:pt idx="32821">
                  <c:v>7.0876449023200001</c:v>
                </c:pt>
                <c:pt idx="32822">
                  <c:v>7.1929704330600002</c:v>
                </c:pt>
                <c:pt idx="32823">
                  <c:v>7.1288651175400002</c:v>
                </c:pt>
                <c:pt idx="32824">
                  <c:v>7.1052690030200001</c:v>
                </c:pt>
                <c:pt idx="32825">
                  <c:v>7.24436777871</c:v>
                </c:pt>
                <c:pt idx="32826">
                  <c:v>7.6571135200900002</c:v>
                </c:pt>
                <c:pt idx="32827">
                  <c:v>7.3335070292099998</c:v>
                </c:pt>
                <c:pt idx="32828">
                  <c:v>7.2861451072700003</c:v>
                </c:pt>
                <c:pt idx="32829">
                  <c:v>7.4265555605499998</c:v>
                </c:pt>
                <c:pt idx="32830">
                  <c:v>7.1286373126399996</c:v>
                </c:pt>
                <c:pt idx="32831">
                  <c:v>7.1119375973699999</c:v>
                </c:pt>
                <c:pt idx="32832">
                  <c:v>7.38774361787</c:v>
                </c:pt>
                <c:pt idx="32833">
                  <c:v>7.2857962158299996</c:v>
                </c:pt>
                <c:pt idx="32834">
                  <c:v>7.1033667001499996</c:v>
                </c:pt>
                <c:pt idx="32835">
                  <c:v>7.8379685187300003</c:v>
                </c:pt>
                <c:pt idx="32836">
                  <c:v>7.6747570206300004</c:v>
                </c:pt>
                <c:pt idx="32837">
                  <c:v>7.23712149262</c:v>
                </c:pt>
                <c:pt idx="32838">
                  <c:v>7.4915405443100003</c:v>
                </c:pt>
                <c:pt idx="32839">
                  <c:v>7.6460686203200003</c:v>
                </c:pt>
                <c:pt idx="32840">
                  <c:v>7.5262229607900002</c:v>
                </c:pt>
                <c:pt idx="32841">
                  <c:v>7.3216377814599998</c:v>
                </c:pt>
                <c:pt idx="32842">
                  <c:v>7.6118673422900001</c:v>
                </c:pt>
                <c:pt idx="32843">
                  <c:v>7.3061142860199997</c:v>
                </c:pt>
                <c:pt idx="32844">
                  <c:v>7.2748665734399998</c:v>
                </c:pt>
                <c:pt idx="32845">
                  <c:v>7.1770404610899998</c:v>
                </c:pt>
                <c:pt idx="32846">
                  <c:v>7.5359872500299998</c:v>
                </c:pt>
                <c:pt idx="32847">
                  <c:v>7.1636237093600004</c:v>
                </c:pt>
                <c:pt idx="32848">
                  <c:v>7.7096750049700002</c:v>
                </c:pt>
                <c:pt idx="32849">
                  <c:v>7.9340649614199998</c:v>
                </c:pt>
                <c:pt idx="32850">
                  <c:v>7.0916555568500002</c:v>
                </c:pt>
                <c:pt idx="32851">
                  <c:v>7.42318350593</c:v>
                </c:pt>
                <c:pt idx="32852">
                  <c:v>7.8891484157100003</c:v>
                </c:pt>
                <c:pt idx="32853">
                  <c:v>7.1871934825699997</c:v>
                </c:pt>
                <c:pt idx="32854">
                  <c:v>7.48509697203</c:v>
                </c:pt>
                <c:pt idx="32855">
                  <c:v>7.1787621764200003</c:v>
                </c:pt>
                <c:pt idx="32856">
                  <c:v>7.3729946397699999</c:v>
                </c:pt>
                <c:pt idx="32857">
                  <c:v>7.3941824805499996</c:v>
                </c:pt>
                <c:pt idx="32858">
                  <c:v>7.7722975599600002</c:v>
                </c:pt>
                <c:pt idx="32859">
                  <c:v>7.5239771794900001</c:v>
                </c:pt>
                <c:pt idx="32860">
                  <c:v>7.8710973741299997</c:v>
                </c:pt>
                <c:pt idx="32861">
                  <c:v>7.2940089331999998</c:v>
                </c:pt>
                <c:pt idx="32862">
                  <c:v>7.4353991419599996</c:v>
                </c:pt>
                <c:pt idx="32863">
                  <c:v>7.4539032605999997</c:v>
                </c:pt>
                <c:pt idx="32864">
                  <c:v>7.4497577773800003</c:v>
                </c:pt>
                <c:pt idx="32865">
                  <c:v>7.9094705804699998</c:v>
                </c:pt>
                <c:pt idx="32866">
                  <c:v>7.17391874542</c:v>
                </c:pt>
                <c:pt idx="32867">
                  <c:v>7.47822678078</c:v>
                </c:pt>
                <c:pt idx="32868">
                  <c:v>7.6506808445100001</c:v>
                </c:pt>
                <c:pt idx="32869">
                  <c:v>7.7440244327499999</c:v>
                </c:pt>
                <c:pt idx="32870">
                  <c:v>7.4453736407799997</c:v>
                </c:pt>
                <c:pt idx="32871">
                  <c:v>7.16314619038</c:v>
                </c:pt>
                <c:pt idx="32872">
                  <c:v>7.8893601034399996</c:v>
                </c:pt>
                <c:pt idx="32873">
                  <c:v>7.2919853245199997</c:v>
                </c:pt>
                <c:pt idx="32874">
                  <c:v>7.5287287861800003</c:v>
                </c:pt>
                <c:pt idx="32875">
                  <c:v>7.23341034174</c:v>
                </c:pt>
                <c:pt idx="32876">
                  <c:v>7.3831095357900001</c:v>
                </c:pt>
                <c:pt idx="32877">
                  <c:v>7.5869149181299997</c:v>
                </c:pt>
                <c:pt idx="32878">
                  <c:v>7.3454314296599996</c:v>
                </c:pt>
                <c:pt idx="32879">
                  <c:v>7.5869149181299997</c:v>
                </c:pt>
                <c:pt idx="32880">
                  <c:v>7.5540547659400001</c:v>
                </c:pt>
                <c:pt idx="32881">
                  <c:v>7.8929647213800003</c:v>
                </c:pt>
                <c:pt idx="32882">
                  <c:v>7.7395678010699998</c:v>
                </c:pt>
                <c:pt idx="32883">
                  <c:v>7.2360684311699996</c:v>
                </c:pt>
                <c:pt idx="32884">
                  <c:v>7.3853367052600003</c:v>
                </c:pt>
                <c:pt idx="32885">
                  <c:v>7.8397600218400001</c:v>
                </c:pt>
                <c:pt idx="32886">
                  <c:v>7.41154554451</c:v>
                </c:pt>
                <c:pt idx="32887">
                  <c:v>7.3807202438499999</c:v>
                </c:pt>
                <c:pt idx="32888">
                  <c:v>7.4012318814600002</c:v>
                </c:pt>
                <c:pt idx="32889">
                  <c:v>7.6578676248199997</c:v>
                </c:pt>
                <c:pt idx="32890">
                  <c:v>7.5937500229200001</c:v>
                </c:pt>
                <c:pt idx="32891">
                  <c:v>7.1157417966800001</c:v>
                </c:pt>
                <c:pt idx="32892">
                  <c:v>7.3677510098300001</c:v>
                </c:pt>
                <c:pt idx="32893">
                  <c:v>7.4858543613800004</c:v>
                </c:pt>
                <c:pt idx="32894">
                  <c:v>7.5973608104199997</c:v>
                </c:pt>
                <c:pt idx="32895">
                  <c:v>7.4644602258299999</c:v>
                </c:pt>
                <c:pt idx="32896">
                  <c:v>7.5674358546600002</c:v>
                </c:pt>
                <c:pt idx="32897">
                  <c:v>7.2368172348000002</c:v>
                </c:pt>
                <c:pt idx="32898">
                  <c:v>7.3931772228800003</c:v>
                </c:pt>
                <c:pt idx="32899">
                  <c:v>7.7869654269600002</c:v>
                </c:pt>
                <c:pt idx="32900">
                  <c:v>7.7460845318300002</c:v>
                </c:pt>
                <c:pt idx="32901">
                  <c:v>7.5013332642300004</c:v>
                </c:pt>
                <c:pt idx="32902">
                  <c:v>7.1394869184900003</c:v>
                </c:pt>
                <c:pt idx="32903">
                  <c:v>7.23341034174</c:v>
                </c:pt>
                <c:pt idx="32904">
                  <c:v>7.6659158142599999</c:v>
                </c:pt>
                <c:pt idx="32905">
                  <c:v>7.9333793008600004</c:v>
                </c:pt>
                <c:pt idx="32906">
                  <c:v>7.9015374171300001</c:v>
                </c:pt>
                <c:pt idx="32907">
                  <c:v>7.4523873653399999</c:v>
                </c:pt>
                <c:pt idx="32908">
                  <c:v>7.10418169141</c:v>
                </c:pt>
                <c:pt idx="32909">
                  <c:v>7.2561192782599999</c:v>
                </c:pt>
                <c:pt idx="32910">
                  <c:v>7.5013635168399997</c:v>
                </c:pt>
                <c:pt idx="32911">
                  <c:v>7.8568302289499998</c:v>
                </c:pt>
                <c:pt idx="32912">
                  <c:v>7.8620769858199999</c:v>
                </c:pt>
                <c:pt idx="32913">
                  <c:v>7.3454314296599996</c:v>
                </c:pt>
                <c:pt idx="32914">
                  <c:v>7.1427820923100001</c:v>
                </c:pt>
                <c:pt idx="32915">
                  <c:v>7.2802864170500001</c:v>
                </c:pt>
                <c:pt idx="32916">
                  <c:v>7.5819075154800002</c:v>
                </c:pt>
                <c:pt idx="32917">
                  <c:v>7.4523873653399999</c:v>
                </c:pt>
                <c:pt idx="32918">
                  <c:v>7.5943179735399999</c:v>
                </c:pt>
                <c:pt idx="32919">
                  <c:v>7.23937327305</c:v>
                </c:pt>
                <c:pt idx="32920">
                  <c:v>7.8139703530100002</c:v>
                </c:pt>
                <c:pt idx="32921">
                  <c:v>7.6780686597300001</c:v>
                </c:pt>
                <c:pt idx="32922">
                  <c:v>7.9340649614199998</c:v>
                </c:pt>
                <c:pt idx="32923">
                  <c:v>7.0879468341200003</c:v>
                </c:pt>
                <c:pt idx="32924">
                  <c:v>7.7752686669599997</c:v>
                </c:pt>
                <c:pt idx="32925">
                  <c:v>7.4461454121199999</c:v>
                </c:pt>
                <c:pt idx="32926">
                  <c:v>7.15744265963</c:v>
                </c:pt>
                <c:pt idx="32927">
                  <c:v>7.2534569395700004</c:v>
                </c:pt>
                <c:pt idx="32928">
                  <c:v>7.7202057644300002</c:v>
                </c:pt>
                <c:pt idx="32929">
                  <c:v>7.1734038404599998</c:v>
                </c:pt>
                <c:pt idx="32930">
                  <c:v>7.5757798113800003</c:v>
                </c:pt>
                <c:pt idx="32931">
                  <c:v>7.8069848759999996</c:v>
                </c:pt>
                <c:pt idx="32932">
                  <c:v>7.2336020208900003</c:v>
                </c:pt>
                <c:pt idx="32933">
                  <c:v>7.9385216066700002</c:v>
                </c:pt>
                <c:pt idx="32934">
                  <c:v>7.5757106205899998</c:v>
                </c:pt>
                <c:pt idx="32935">
                  <c:v>7.6770862150700001</c:v>
                </c:pt>
                <c:pt idx="32936">
                  <c:v>7.3019007474500004</c:v>
                </c:pt>
                <c:pt idx="32937">
                  <c:v>7.3810889613699997</c:v>
                </c:pt>
                <c:pt idx="32938">
                  <c:v>7.4733440063699996</c:v>
                </c:pt>
                <c:pt idx="32939">
                  <c:v>7.28054740446</c:v>
                </c:pt>
                <c:pt idx="32940">
                  <c:v>7.59157950147</c:v>
                </c:pt>
                <c:pt idx="32941">
                  <c:v>7.1582217287200001</c:v>
                </c:pt>
                <c:pt idx="32942">
                  <c:v>7.48509697203</c:v>
                </c:pt>
                <c:pt idx="32943">
                  <c:v>7.6790031475799996</c:v>
                </c:pt>
                <c:pt idx="32944">
                  <c:v>7.1883945211800002</c:v>
                </c:pt>
                <c:pt idx="32945">
                  <c:v>7.5068442574400001</c:v>
                </c:pt>
                <c:pt idx="32946">
                  <c:v>7.6264463077900002</c:v>
                </c:pt>
                <c:pt idx="32947">
                  <c:v>7.3905170841799999</c:v>
                </c:pt>
                <c:pt idx="32948">
                  <c:v>7.1599885971499999</c:v>
                </c:pt>
                <c:pt idx="32949">
                  <c:v>7.6935326981200003</c:v>
                </c:pt>
                <c:pt idx="32950">
                  <c:v>7.2497746897099997</c:v>
                </c:pt>
                <c:pt idx="32951">
                  <c:v>7.1754472064700003</c:v>
                </c:pt>
                <c:pt idx="32952">
                  <c:v>7.6221375560100002</c:v>
                </c:pt>
                <c:pt idx="32953">
                  <c:v>7.5901165136099999</c:v>
                </c:pt>
                <c:pt idx="32954">
                  <c:v>7.4414808522699998</c:v>
                </c:pt>
                <c:pt idx="32955">
                  <c:v>7.2315911022900004</c:v>
                </c:pt>
                <c:pt idx="32956">
                  <c:v>7.3891924302099996</c:v>
                </c:pt>
                <c:pt idx="32957">
                  <c:v>7.3476312873299996</c:v>
                </c:pt>
                <c:pt idx="32958">
                  <c:v>7.3035391357300004</c:v>
                </c:pt>
                <c:pt idx="32959">
                  <c:v>7.4278243940799999</c:v>
                </c:pt>
                <c:pt idx="32960">
                  <c:v>7.4332728758500002</c:v>
                </c:pt>
                <c:pt idx="32961">
                  <c:v>7.3664878623699996</c:v>
                </c:pt>
                <c:pt idx="32962">
                  <c:v>7.2525184257899999</c:v>
                </c:pt>
                <c:pt idx="32963">
                  <c:v>7.4364557057000003</c:v>
                </c:pt>
                <c:pt idx="32964">
                  <c:v>7.8906657511700002</c:v>
                </c:pt>
                <c:pt idx="32965">
                  <c:v>7.3599443190200002</c:v>
                </c:pt>
                <c:pt idx="32966">
                  <c:v>7.7384263279400001</c:v>
                </c:pt>
                <c:pt idx="32967">
                  <c:v>7.1682478084800003</c:v>
                </c:pt>
                <c:pt idx="32968">
                  <c:v>7.87099104244</c:v>
                </c:pt>
                <c:pt idx="32969">
                  <c:v>7.9234666174399999</c:v>
                </c:pt>
                <c:pt idx="32970">
                  <c:v>7.5798069632300002</c:v>
                </c:pt>
                <c:pt idx="32971">
                  <c:v>7.8669051515200001</c:v>
                </c:pt>
                <c:pt idx="32972">
                  <c:v>7.4706990165400002</c:v>
                </c:pt>
                <c:pt idx="32973">
                  <c:v>7.4842772842800001</c:v>
                </c:pt>
                <c:pt idx="32974">
                  <c:v>7.0922784945000004</c:v>
                </c:pt>
                <c:pt idx="32975">
                  <c:v>7.3095655356</c:v>
                </c:pt>
                <c:pt idx="32976">
                  <c:v>7.1596282061799998</c:v>
                </c:pt>
                <c:pt idx="32977">
                  <c:v>7.6756231479099997</c:v>
                </c:pt>
                <c:pt idx="32978">
                  <c:v>7.1008626481399997</c:v>
                </c:pt>
                <c:pt idx="32979">
                  <c:v>7.55111888252</c:v>
                </c:pt>
                <c:pt idx="32980">
                  <c:v>7.8930585364399999</c:v>
                </c:pt>
                <c:pt idx="32981">
                  <c:v>7.5498594567700001</c:v>
                </c:pt>
                <c:pt idx="32982">
                  <c:v>7.2814982508900004</c:v>
                </c:pt>
                <c:pt idx="32983">
                  <c:v>7.53492543601</c:v>
                </c:pt>
                <c:pt idx="32984">
                  <c:v>7.3463313726099999</c:v>
                </c:pt>
                <c:pt idx="32985">
                  <c:v>7.7302347620700003</c:v>
                </c:pt>
                <c:pt idx="32986">
                  <c:v>7.6462470360200001</c:v>
                </c:pt>
                <c:pt idx="32987">
                  <c:v>7.4364557057000003</c:v>
                </c:pt>
                <c:pt idx="32988">
                  <c:v>7.3035391357300004</c:v>
                </c:pt>
                <c:pt idx="32989">
                  <c:v>7.3046445574499996</c:v>
                </c:pt>
                <c:pt idx="32990">
                  <c:v>7.8319651515900004</c:v>
                </c:pt>
                <c:pt idx="32991">
                  <c:v>7.8676666666799999</c:v>
                </c:pt>
                <c:pt idx="32992">
                  <c:v>7.5473652592800002</c:v>
                </c:pt>
                <c:pt idx="32993">
                  <c:v>7.1035178719300003</c:v>
                </c:pt>
                <c:pt idx="32994">
                  <c:v>7.3657673504899996</c:v>
                </c:pt>
                <c:pt idx="32995">
                  <c:v>7.6773048060300004</c:v>
                </c:pt>
                <c:pt idx="32996">
                  <c:v>7.6028167137000002</c:v>
                </c:pt>
                <c:pt idx="32997">
                  <c:v>7.6434248504299998</c:v>
                </c:pt>
                <c:pt idx="32998">
                  <c:v>7.87099104244</c:v>
                </c:pt>
                <c:pt idx="32999">
                  <c:v>7.5071793850899997</c:v>
                </c:pt>
                <c:pt idx="33000">
                  <c:v>7.2651279525100003</c:v>
                </c:pt>
                <c:pt idx="33001">
                  <c:v>7.7433491385300002</c:v>
                </c:pt>
                <c:pt idx="33002">
                  <c:v>7.7575268322099999</c:v>
                </c:pt>
                <c:pt idx="33003">
                  <c:v>7.3426170193600004</c:v>
                </c:pt>
                <c:pt idx="33004">
                  <c:v>7.11213055266</c:v>
                </c:pt>
                <c:pt idx="33005">
                  <c:v>7.5006876819199997</c:v>
                </c:pt>
                <c:pt idx="33006">
                  <c:v>7.2283901161999999</c:v>
                </c:pt>
                <c:pt idx="33007">
                  <c:v>7.17391874542</c:v>
                </c:pt>
                <c:pt idx="33008">
                  <c:v>7.6333738349300004</c:v>
                </c:pt>
                <c:pt idx="33009">
                  <c:v>7.11188150079</c:v>
                </c:pt>
                <c:pt idx="33010">
                  <c:v>7.8182231241300002</c:v>
                </c:pt>
                <c:pt idx="33011">
                  <c:v>7.3309224571499998</c:v>
                </c:pt>
                <c:pt idx="33012">
                  <c:v>7.33513104743</c:v>
                </c:pt>
                <c:pt idx="33013">
                  <c:v>7.9279223617300003</c:v>
                </c:pt>
                <c:pt idx="33014">
                  <c:v>7.3729946397699999</c:v>
                </c:pt>
                <c:pt idx="33015">
                  <c:v>7.7311768717199998</c:v>
                </c:pt>
                <c:pt idx="33016">
                  <c:v>7.48852755337</c:v>
                </c:pt>
                <c:pt idx="33017">
                  <c:v>7.5038621712599998</c:v>
                </c:pt>
                <c:pt idx="33018">
                  <c:v>7.1312861098500004</c:v>
                </c:pt>
                <c:pt idx="33019">
                  <c:v>7.6439685417699996</c:v>
                </c:pt>
                <c:pt idx="33020">
                  <c:v>7.1884057521200004</c:v>
                </c:pt>
                <c:pt idx="33021">
                  <c:v>7.5015413596</c:v>
                </c:pt>
                <c:pt idx="33022">
                  <c:v>7.4230832697700002</c:v>
                </c:pt>
                <c:pt idx="33023">
                  <c:v>7.2742963442199997</c:v>
                </c:pt>
                <c:pt idx="33024">
                  <c:v>7.3904572312800001</c:v>
                </c:pt>
                <c:pt idx="33025">
                  <c:v>7.4183896036299997</c:v>
                </c:pt>
                <c:pt idx="33026">
                  <c:v>7.7913098392900002</c:v>
                </c:pt>
                <c:pt idx="33027">
                  <c:v>7.2919853245199997</c:v>
                </c:pt>
                <c:pt idx="33028">
                  <c:v>7.9360266563500002</c:v>
                </c:pt>
                <c:pt idx="33029">
                  <c:v>7.8757302496900001</c:v>
                </c:pt>
                <c:pt idx="33030">
                  <c:v>7.1339454624799998</c:v>
                </c:pt>
                <c:pt idx="33031">
                  <c:v>7.7733933150199999</c:v>
                </c:pt>
                <c:pt idx="33032">
                  <c:v>7.4702798537500001</c:v>
                </c:pt>
                <c:pt idx="33033">
                  <c:v>7.7395678010699998</c:v>
                </c:pt>
                <c:pt idx="33034">
                  <c:v>7.2701629601700004</c:v>
                </c:pt>
                <c:pt idx="33035">
                  <c:v>7.16314619038</c:v>
                </c:pt>
                <c:pt idx="33036">
                  <c:v>7.0876449023200001</c:v>
                </c:pt>
                <c:pt idx="33037">
                  <c:v>7.3657673504899996</c:v>
                </c:pt>
                <c:pt idx="33038">
                  <c:v>7.7581528722700002</c:v>
                </c:pt>
                <c:pt idx="33039">
                  <c:v>7.4514634943200004</c:v>
                </c:pt>
                <c:pt idx="33040">
                  <c:v>7.16314619038</c:v>
                </c:pt>
                <c:pt idx="33041">
                  <c:v>7.1742021731000003</c:v>
                </c:pt>
                <c:pt idx="33042">
                  <c:v>7.7395678010699998</c:v>
                </c:pt>
                <c:pt idx="33043">
                  <c:v>7.7596579068900002</c:v>
                </c:pt>
                <c:pt idx="33044">
                  <c:v>7.24436777871</c:v>
                </c:pt>
                <c:pt idx="33045">
                  <c:v>7.1507679251900003</c:v>
                </c:pt>
                <c:pt idx="33046">
                  <c:v>7.3102075072800003</c:v>
                </c:pt>
                <c:pt idx="33047">
                  <c:v>7.9100823897500003</c:v>
                </c:pt>
                <c:pt idx="33048">
                  <c:v>7.8121739358099997</c:v>
                </c:pt>
                <c:pt idx="33049">
                  <c:v>7.8104744999799998</c:v>
                </c:pt>
                <c:pt idx="33050">
                  <c:v>7.1801981956600001</c:v>
                </c:pt>
                <c:pt idx="33051">
                  <c:v>7.8145657604499998</c:v>
                </c:pt>
                <c:pt idx="33052">
                  <c:v>7.6497030547599998</c:v>
                </c:pt>
                <c:pt idx="33053">
                  <c:v>7.48744301293</c:v>
                </c:pt>
                <c:pt idx="33054">
                  <c:v>7.3888286029200003</c:v>
                </c:pt>
                <c:pt idx="33055">
                  <c:v>7.6251953487500002</c:v>
                </c:pt>
                <c:pt idx="33056">
                  <c:v>7.37244489362</c:v>
                </c:pt>
                <c:pt idx="33057">
                  <c:v>7.7635297619200001</c:v>
                </c:pt>
                <c:pt idx="33058">
                  <c:v>7.1329562903200001</c:v>
                </c:pt>
                <c:pt idx="33059">
                  <c:v>7.6770862150700001</c:v>
                </c:pt>
                <c:pt idx="33060">
                  <c:v>7.8473565553100002</c:v>
                </c:pt>
                <c:pt idx="33061">
                  <c:v>7.7760661207800004</c:v>
                </c:pt>
                <c:pt idx="33062">
                  <c:v>7.9067376467399999</c:v>
                </c:pt>
                <c:pt idx="33063">
                  <c:v>7.2519033019699997</c:v>
                </c:pt>
                <c:pt idx="33064">
                  <c:v>7.2724021313399998</c:v>
                </c:pt>
                <c:pt idx="33065">
                  <c:v>7.7068577594800001</c:v>
                </c:pt>
                <c:pt idx="33066">
                  <c:v>7.3061142860199997</c:v>
                </c:pt>
                <c:pt idx="33067">
                  <c:v>7.5615164315500003</c:v>
                </c:pt>
                <c:pt idx="33068">
                  <c:v>7.4014177631800004</c:v>
                </c:pt>
                <c:pt idx="33069">
                  <c:v>7.8821594341300001</c:v>
                </c:pt>
                <c:pt idx="33070">
                  <c:v>7.4523873653399999</c:v>
                </c:pt>
                <c:pt idx="33071">
                  <c:v>7.5986518615499996</c:v>
                </c:pt>
                <c:pt idx="33072">
                  <c:v>7.1335569577499998</c:v>
                </c:pt>
                <c:pt idx="33073">
                  <c:v>7.1400770875899999</c:v>
                </c:pt>
                <c:pt idx="33074">
                  <c:v>7.7664932728</c:v>
                </c:pt>
                <c:pt idx="33075">
                  <c:v>7.5524818543399999</c:v>
                </c:pt>
                <c:pt idx="33076">
                  <c:v>7.5019188059099999</c:v>
                </c:pt>
                <c:pt idx="33077">
                  <c:v>7.0830441682199998</c:v>
                </c:pt>
                <c:pt idx="33078">
                  <c:v>7.2481513289799997</c:v>
                </c:pt>
                <c:pt idx="33079">
                  <c:v>7.5068442574400001</c:v>
                </c:pt>
                <c:pt idx="33080">
                  <c:v>7.8515967849899999</c:v>
                </c:pt>
                <c:pt idx="33081">
                  <c:v>7.9044274911599999</c:v>
                </c:pt>
                <c:pt idx="33082">
                  <c:v>7.1801981956600001</c:v>
                </c:pt>
                <c:pt idx="33083">
                  <c:v>7.6753652181299996</c:v>
                </c:pt>
                <c:pt idx="33084">
                  <c:v>7.2289000490699999</c:v>
                </c:pt>
                <c:pt idx="33085">
                  <c:v>7.2638095151600002</c:v>
                </c:pt>
                <c:pt idx="33086">
                  <c:v>7.4599506026900002</c:v>
                </c:pt>
                <c:pt idx="33087">
                  <c:v>7.1983159134500001</c:v>
                </c:pt>
                <c:pt idx="33088">
                  <c:v>7.5943179735399999</c:v>
                </c:pt>
                <c:pt idx="33089">
                  <c:v>7.6806006171799996</c:v>
                </c:pt>
                <c:pt idx="33090">
                  <c:v>7.3080249647100004</c:v>
                </c:pt>
                <c:pt idx="33091">
                  <c:v>7.2594870945599999</c:v>
                </c:pt>
                <c:pt idx="33092">
                  <c:v>7.3454314296599996</c:v>
                </c:pt>
                <c:pt idx="33093">
                  <c:v>7.8952040515800004</c:v>
                </c:pt>
                <c:pt idx="33094">
                  <c:v>7.7596579068900002</c:v>
                </c:pt>
                <c:pt idx="33095">
                  <c:v>7.8957025222599997</c:v>
                </c:pt>
                <c:pt idx="33096">
                  <c:v>7.8968238568000002</c:v>
                </c:pt>
                <c:pt idx="33097">
                  <c:v>7.53492543601</c:v>
                </c:pt>
                <c:pt idx="33098">
                  <c:v>7.5136955100699998</c:v>
                </c:pt>
                <c:pt idx="33099">
                  <c:v>7.1348519221800002</c:v>
                </c:pt>
                <c:pt idx="33100">
                  <c:v>7.1979247334099998</c:v>
                </c:pt>
                <c:pt idx="33101">
                  <c:v>7.24436777871</c:v>
                </c:pt>
                <c:pt idx="33102">
                  <c:v>7.4887022735900004</c:v>
                </c:pt>
                <c:pt idx="33103">
                  <c:v>7.1338866630000002</c:v>
                </c:pt>
                <c:pt idx="33104">
                  <c:v>7.4222644104300004</c:v>
                </c:pt>
                <c:pt idx="33105">
                  <c:v>7.3716646214199999</c:v>
                </c:pt>
                <c:pt idx="33106">
                  <c:v>7.4912031154200003</c:v>
                </c:pt>
                <c:pt idx="33107">
                  <c:v>7.4007124994</c:v>
                </c:pt>
                <c:pt idx="33108">
                  <c:v>7.24231923412</c:v>
                </c:pt>
                <c:pt idx="33109">
                  <c:v>7.5945624909599996</c:v>
                </c:pt>
                <c:pt idx="33110">
                  <c:v>7.4265555605499998</c:v>
                </c:pt>
                <c:pt idx="33111">
                  <c:v>7.2646142793299999</c:v>
                </c:pt>
                <c:pt idx="33112">
                  <c:v>7.2947022396400003</c:v>
                </c:pt>
                <c:pt idx="33113">
                  <c:v>7.47822678078</c:v>
                </c:pt>
                <c:pt idx="33114">
                  <c:v>7.4012318814600002</c:v>
                </c:pt>
                <c:pt idx="33115">
                  <c:v>7.1344828049000002</c:v>
                </c:pt>
                <c:pt idx="33116">
                  <c:v>7.7696997857700003</c:v>
                </c:pt>
                <c:pt idx="33117">
                  <c:v>7.6917654855100004</c:v>
                </c:pt>
                <c:pt idx="33118">
                  <c:v>7.4932396762</c:v>
                </c:pt>
                <c:pt idx="33119">
                  <c:v>7.3289073970900001</c:v>
                </c:pt>
                <c:pt idx="33120">
                  <c:v>7.1339454624799998</c:v>
                </c:pt>
                <c:pt idx="33121">
                  <c:v>7.3635138212899998</c:v>
                </c:pt>
                <c:pt idx="33122">
                  <c:v>7.5648473678199997</c:v>
                </c:pt>
                <c:pt idx="33123">
                  <c:v>7.6427940018399996</c:v>
                </c:pt>
                <c:pt idx="33124">
                  <c:v>7.8643781584600001</c:v>
                </c:pt>
                <c:pt idx="33125">
                  <c:v>7.1507679251900003</c:v>
                </c:pt>
                <c:pt idx="33126">
                  <c:v>7.1339454624799998</c:v>
                </c:pt>
                <c:pt idx="33127">
                  <c:v>7.7146545866</c:v>
                </c:pt>
                <c:pt idx="33128">
                  <c:v>7.83628604998</c:v>
                </c:pt>
                <c:pt idx="33129">
                  <c:v>7.6006789754800002</c:v>
                </c:pt>
                <c:pt idx="33130">
                  <c:v>7.0833404676300002</c:v>
                </c:pt>
                <c:pt idx="33131">
                  <c:v>7.1288651175400002</c:v>
                </c:pt>
                <c:pt idx="33132">
                  <c:v>7.8676666666799999</c:v>
                </c:pt>
                <c:pt idx="33133">
                  <c:v>7.1026220244099996</c:v>
                </c:pt>
                <c:pt idx="33134">
                  <c:v>7.0829969993299997</c:v>
                </c:pt>
                <c:pt idx="33135">
                  <c:v>7.2793239239999998</c:v>
                </c:pt>
                <c:pt idx="33136">
                  <c:v>7.7664932728</c:v>
                </c:pt>
                <c:pt idx="33137">
                  <c:v>7.2637888445899996</c:v>
                </c:pt>
                <c:pt idx="33138">
                  <c:v>7.6262471039899999</c:v>
                </c:pt>
                <c:pt idx="33139">
                  <c:v>7.7673709998999998</c:v>
                </c:pt>
                <c:pt idx="33140">
                  <c:v>7.7246282935000004</c:v>
                </c:pt>
                <c:pt idx="33141">
                  <c:v>7.7096750049700002</c:v>
                </c:pt>
                <c:pt idx="33142">
                  <c:v>7.92493960933</c:v>
                </c:pt>
                <c:pt idx="33143">
                  <c:v>7.45499493203</c:v>
                </c:pt>
                <c:pt idx="33144">
                  <c:v>7.3406972720799999</c:v>
                </c:pt>
                <c:pt idx="33145">
                  <c:v>7.7035588218599997</c:v>
                </c:pt>
                <c:pt idx="33146">
                  <c:v>7.1871934825699997</c:v>
                </c:pt>
                <c:pt idx="33147">
                  <c:v>7.22966192227</c:v>
                </c:pt>
                <c:pt idx="33148">
                  <c:v>7.1157417966800001</c:v>
                </c:pt>
                <c:pt idx="33149">
                  <c:v>7.1582217287200001</c:v>
                </c:pt>
                <c:pt idx="33150">
                  <c:v>7.4725739018099997</c:v>
                </c:pt>
                <c:pt idx="33151">
                  <c:v>7.3906064914399998</c:v>
                </c:pt>
                <c:pt idx="33152">
                  <c:v>7.5212116524199999</c:v>
                </c:pt>
                <c:pt idx="33153">
                  <c:v>7.5069858010699999</c:v>
                </c:pt>
                <c:pt idx="33154">
                  <c:v>7.92960868755</c:v>
                </c:pt>
                <c:pt idx="33155">
                  <c:v>7.3243318223599996</c:v>
                </c:pt>
                <c:pt idx="33156">
                  <c:v>7.8104744999799998</c:v>
                </c:pt>
                <c:pt idx="33157">
                  <c:v>7.3860337873499997</c:v>
                </c:pt>
                <c:pt idx="33158">
                  <c:v>7.5663454728300001</c:v>
                </c:pt>
                <c:pt idx="33159">
                  <c:v>7.3111200109499999</c:v>
                </c:pt>
                <c:pt idx="33160">
                  <c:v>7.1896976978899998</c:v>
                </c:pt>
                <c:pt idx="33161">
                  <c:v>7.8246967740700004</c:v>
                </c:pt>
                <c:pt idx="33162">
                  <c:v>7.3406972720799999</c:v>
                </c:pt>
                <c:pt idx="33163">
                  <c:v>7.7935961623100001</c:v>
                </c:pt>
                <c:pt idx="33164">
                  <c:v>7.8444526002000003</c:v>
                </c:pt>
                <c:pt idx="33165">
                  <c:v>7.4414542841299998</c:v>
                </c:pt>
                <c:pt idx="33166">
                  <c:v>7.9326188913999998</c:v>
                </c:pt>
                <c:pt idx="33167">
                  <c:v>7.4740020455299998</c:v>
                </c:pt>
                <c:pt idx="33168">
                  <c:v>7.8246559430199998</c:v>
                </c:pt>
                <c:pt idx="33169">
                  <c:v>7.1172243650700002</c:v>
                </c:pt>
                <c:pt idx="33170">
                  <c:v>7.5844003090500003</c:v>
                </c:pt>
                <c:pt idx="33171">
                  <c:v>7.8664075000400002</c:v>
                </c:pt>
                <c:pt idx="33172">
                  <c:v>7.37244489362</c:v>
                </c:pt>
                <c:pt idx="33173">
                  <c:v>7.3443195566100004</c:v>
                </c:pt>
                <c:pt idx="33174">
                  <c:v>7.8254778113599999</c:v>
                </c:pt>
                <c:pt idx="33175">
                  <c:v>7.7460845318300002</c:v>
                </c:pt>
                <c:pt idx="33176">
                  <c:v>7.1979247334099998</c:v>
                </c:pt>
                <c:pt idx="33177">
                  <c:v>7.7308766962900002</c:v>
                </c:pt>
                <c:pt idx="33178">
                  <c:v>7.5573574378400004</c:v>
                </c:pt>
                <c:pt idx="33179">
                  <c:v>7.1843663600000003</c:v>
                </c:pt>
                <c:pt idx="33180">
                  <c:v>7.7722975599600002</c:v>
                </c:pt>
                <c:pt idx="33181">
                  <c:v>7.3827776595200003</c:v>
                </c:pt>
                <c:pt idx="33182">
                  <c:v>7.4210755617700004</c:v>
                </c:pt>
                <c:pt idx="33183">
                  <c:v>7.45499493203</c:v>
                </c:pt>
                <c:pt idx="33184">
                  <c:v>7.41734076999</c:v>
                </c:pt>
                <c:pt idx="33185">
                  <c:v>7.2438046845799997</c:v>
                </c:pt>
                <c:pt idx="33186">
                  <c:v>7.1206700922700001</c:v>
                </c:pt>
                <c:pt idx="33187">
                  <c:v>7.8664075000400002</c:v>
                </c:pt>
                <c:pt idx="33188">
                  <c:v>7.3657673504899996</c:v>
                </c:pt>
                <c:pt idx="33189">
                  <c:v>7.8914709302299997</c:v>
                </c:pt>
                <c:pt idx="33190">
                  <c:v>7.1769393032600002</c:v>
                </c:pt>
                <c:pt idx="33191">
                  <c:v>7.7434896128400004</c:v>
                </c:pt>
                <c:pt idx="33192">
                  <c:v>7.6790031475799996</c:v>
                </c:pt>
                <c:pt idx="33193">
                  <c:v>7.3281977163500001</c:v>
                </c:pt>
                <c:pt idx="33194">
                  <c:v>7.4222391266500001</c:v>
                </c:pt>
                <c:pt idx="33195">
                  <c:v>7.7106453419200003</c:v>
                </c:pt>
                <c:pt idx="33196">
                  <c:v>7.8906657511700002</c:v>
                </c:pt>
                <c:pt idx="33197">
                  <c:v>7.2951774499099997</c:v>
                </c:pt>
                <c:pt idx="33198">
                  <c:v>7.3888286029200003</c:v>
                </c:pt>
                <c:pt idx="33199">
                  <c:v>7.11188150079</c:v>
                </c:pt>
                <c:pt idx="33200">
                  <c:v>7.1420322576400004</c:v>
                </c:pt>
                <c:pt idx="33201">
                  <c:v>7.4252552522600004</c:v>
                </c:pt>
                <c:pt idx="33202">
                  <c:v>7.8511534632700002</c:v>
                </c:pt>
                <c:pt idx="33203">
                  <c:v>7.2553600964499996</c:v>
                </c:pt>
                <c:pt idx="33204">
                  <c:v>7.9195095719799999</c:v>
                </c:pt>
                <c:pt idx="33205">
                  <c:v>7.52701669024</c:v>
                </c:pt>
                <c:pt idx="33206">
                  <c:v>7.7131582345899998</c:v>
                </c:pt>
                <c:pt idx="33207">
                  <c:v>7.1979247334099998</c:v>
                </c:pt>
                <c:pt idx="33208">
                  <c:v>7.8246559430199998</c:v>
                </c:pt>
                <c:pt idx="33209">
                  <c:v>7.6218883926599998</c:v>
                </c:pt>
                <c:pt idx="33210">
                  <c:v>7.8845991906300004</c:v>
                </c:pt>
                <c:pt idx="33211">
                  <c:v>7.6460686203200003</c:v>
                </c:pt>
                <c:pt idx="33212">
                  <c:v>7.52170472242</c:v>
                </c:pt>
                <c:pt idx="33213">
                  <c:v>7.2857962158299996</c:v>
                </c:pt>
                <c:pt idx="33214">
                  <c:v>7.4728405256499997</c:v>
                </c:pt>
                <c:pt idx="33215">
                  <c:v>7.7181810087800002</c:v>
                </c:pt>
                <c:pt idx="33216">
                  <c:v>7.3471933224999999</c:v>
                </c:pt>
                <c:pt idx="33217">
                  <c:v>7.8107225084699996</c:v>
                </c:pt>
                <c:pt idx="33218">
                  <c:v>7.1052690030200001</c:v>
                </c:pt>
                <c:pt idx="33219">
                  <c:v>7.2553600964499996</c:v>
                </c:pt>
                <c:pt idx="33220">
                  <c:v>7.3699266674799997</c:v>
                </c:pt>
                <c:pt idx="33221">
                  <c:v>7.4871440801300002</c:v>
                </c:pt>
                <c:pt idx="33222">
                  <c:v>7.1998345089400004</c:v>
                </c:pt>
                <c:pt idx="33223">
                  <c:v>7.3957164722000002</c:v>
                </c:pt>
                <c:pt idx="33224">
                  <c:v>7.5701753467300001</c:v>
                </c:pt>
                <c:pt idx="33225">
                  <c:v>7.6218883926599998</c:v>
                </c:pt>
                <c:pt idx="33226">
                  <c:v>7.5181843173100003</c:v>
                </c:pt>
                <c:pt idx="33227">
                  <c:v>7.7850253350700003</c:v>
                </c:pt>
                <c:pt idx="33228">
                  <c:v>7.7581528722700002</c:v>
                </c:pt>
                <c:pt idx="33229">
                  <c:v>7.7106852870399996</c:v>
                </c:pt>
                <c:pt idx="33230">
                  <c:v>7.8828956737700002</c:v>
                </c:pt>
                <c:pt idx="33231">
                  <c:v>7.8450206570100001</c:v>
                </c:pt>
                <c:pt idx="33232">
                  <c:v>7.1080641803000004</c:v>
                </c:pt>
                <c:pt idx="33233">
                  <c:v>7.1413301962600002</c:v>
                </c:pt>
                <c:pt idx="33234">
                  <c:v>7.88804871416</c:v>
                </c:pt>
                <c:pt idx="33235">
                  <c:v>7.32006461851</c:v>
                </c:pt>
                <c:pt idx="33236">
                  <c:v>7.3831095357900001</c:v>
                </c:pt>
                <c:pt idx="33237">
                  <c:v>7.8500903271500002</c:v>
                </c:pt>
                <c:pt idx="33238">
                  <c:v>7.1672374425200003</c:v>
                </c:pt>
                <c:pt idx="33239">
                  <c:v>7.2557172590299999</c:v>
                </c:pt>
                <c:pt idx="33240">
                  <c:v>7.1983159134500001</c:v>
                </c:pt>
                <c:pt idx="33241">
                  <c:v>7.5834439402599996</c:v>
                </c:pt>
                <c:pt idx="33242">
                  <c:v>7.4912031154200003</c:v>
                </c:pt>
                <c:pt idx="33243">
                  <c:v>7.5336061340500002</c:v>
                </c:pt>
                <c:pt idx="33244">
                  <c:v>7.5046481302899997</c:v>
                </c:pt>
                <c:pt idx="33245">
                  <c:v>7.1148747833900003</c:v>
                </c:pt>
                <c:pt idx="33246">
                  <c:v>7.8274966161200004</c:v>
                </c:pt>
                <c:pt idx="33247">
                  <c:v>7.42372723163</c:v>
                </c:pt>
                <c:pt idx="33248">
                  <c:v>7.2534569395700004</c:v>
                </c:pt>
                <c:pt idx="33249">
                  <c:v>7.7395678010699998</c:v>
                </c:pt>
                <c:pt idx="33250">
                  <c:v>7.9280445434700004</c:v>
                </c:pt>
                <c:pt idx="33251">
                  <c:v>7.0833404676300002</c:v>
                </c:pt>
                <c:pt idx="33252">
                  <c:v>7.9068816211700002</c:v>
                </c:pt>
                <c:pt idx="33253">
                  <c:v>7.7664932728</c:v>
                </c:pt>
                <c:pt idx="33254">
                  <c:v>7.4230832697700002</c:v>
                </c:pt>
                <c:pt idx="33255">
                  <c:v>7.0876449023200001</c:v>
                </c:pt>
                <c:pt idx="33256">
                  <c:v>7.4912031154200003</c:v>
                </c:pt>
                <c:pt idx="33257">
                  <c:v>7.1427820923100001</c:v>
                </c:pt>
                <c:pt idx="33258">
                  <c:v>7.10418169141</c:v>
                </c:pt>
                <c:pt idx="33259">
                  <c:v>7.3778328106300002</c:v>
                </c:pt>
                <c:pt idx="33260">
                  <c:v>7.31770714551</c:v>
                </c:pt>
                <c:pt idx="33261">
                  <c:v>7.1452460546900003</c:v>
                </c:pt>
                <c:pt idx="33262">
                  <c:v>7.8069848759999996</c:v>
                </c:pt>
                <c:pt idx="33263">
                  <c:v>7.3958785276099999</c:v>
                </c:pt>
                <c:pt idx="33264">
                  <c:v>7.2561192782599999</c:v>
                </c:pt>
                <c:pt idx="33265">
                  <c:v>7.5824893894400001</c:v>
                </c:pt>
                <c:pt idx="33266">
                  <c:v>7.4414808522699998</c:v>
                </c:pt>
                <c:pt idx="33267">
                  <c:v>7.4670695517899999</c:v>
                </c:pt>
                <c:pt idx="33268">
                  <c:v>7.19478155963</c:v>
                </c:pt>
                <c:pt idx="33269">
                  <c:v>7.8429818636000004</c:v>
                </c:pt>
                <c:pt idx="33270">
                  <c:v>7.6875083707399998</c:v>
                </c:pt>
                <c:pt idx="33271">
                  <c:v>7.2882355419399998</c:v>
                </c:pt>
                <c:pt idx="33272">
                  <c:v>7.3657673504899996</c:v>
                </c:pt>
                <c:pt idx="33273">
                  <c:v>7.66935165762</c:v>
                </c:pt>
                <c:pt idx="33274">
                  <c:v>7.3426170193600004</c:v>
                </c:pt>
                <c:pt idx="33275">
                  <c:v>7.7552041009200003</c:v>
                </c:pt>
                <c:pt idx="33276">
                  <c:v>7.2055371705700004</c:v>
                </c:pt>
                <c:pt idx="33277">
                  <c:v>7.3597050494699996</c:v>
                </c:pt>
                <c:pt idx="33278">
                  <c:v>7.8444526002000003</c:v>
                </c:pt>
                <c:pt idx="33279">
                  <c:v>7.2128936636800001</c:v>
                </c:pt>
                <c:pt idx="33280">
                  <c:v>7.8385075145499998</c:v>
                </c:pt>
                <c:pt idx="33281">
                  <c:v>7.3906064914399998</c:v>
                </c:pt>
                <c:pt idx="33282">
                  <c:v>7.76623271348</c:v>
                </c:pt>
                <c:pt idx="33283">
                  <c:v>7.6295099113399996</c:v>
                </c:pt>
                <c:pt idx="33284">
                  <c:v>7.15052343221</c:v>
                </c:pt>
                <c:pt idx="33285">
                  <c:v>7.8954164384799999</c:v>
                </c:pt>
                <c:pt idx="33286">
                  <c:v>7.8400579177700003</c:v>
                </c:pt>
                <c:pt idx="33287">
                  <c:v>7.2682660974699997</c:v>
                </c:pt>
                <c:pt idx="33288">
                  <c:v>7.8319651515900004</c:v>
                </c:pt>
                <c:pt idx="33289">
                  <c:v>7.1710584943100004</c:v>
                </c:pt>
                <c:pt idx="33290">
                  <c:v>7.22966192227</c:v>
                </c:pt>
                <c:pt idx="33291">
                  <c:v>7.2704948478200002</c:v>
                </c:pt>
                <c:pt idx="33292">
                  <c:v>7.8369313031600001</c:v>
                </c:pt>
                <c:pt idx="33293">
                  <c:v>7.3904572312800001</c:v>
                </c:pt>
                <c:pt idx="33294">
                  <c:v>7.74739923948</c:v>
                </c:pt>
                <c:pt idx="33295">
                  <c:v>7.2704948478200002</c:v>
                </c:pt>
                <c:pt idx="33296">
                  <c:v>7.5010771527599998</c:v>
                </c:pt>
                <c:pt idx="33297">
                  <c:v>7.6264463077900002</c:v>
                </c:pt>
                <c:pt idx="33298">
                  <c:v>7.5129964329299996</c:v>
                </c:pt>
                <c:pt idx="33299">
                  <c:v>7.2371795197699997</c:v>
                </c:pt>
                <c:pt idx="33300">
                  <c:v>7.1466716979499996</c:v>
                </c:pt>
                <c:pt idx="33301">
                  <c:v>7.4733440063699996</c:v>
                </c:pt>
                <c:pt idx="33302">
                  <c:v>7.2368172348000002</c:v>
                </c:pt>
                <c:pt idx="33303">
                  <c:v>7.5262229607900002</c:v>
                </c:pt>
                <c:pt idx="33304">
                  <c:v>7.4295384469699997</c:v>
                </c:pt>
                <c:pt idx="33305">
                  <c:v>7.79383818162</c:v>
                </c:pt>
                <c:pt idx="33306">
                  <c:v>7.2317880427299999</c:v>
                </c:pt>
                <c:pt idx="33307">
                  <c:v>7.3592642439200002</c:v>
                </c:pt>
                <c:pt idx="33308">
                  <c:v>7.5573574378400004</c:v>
                </c:pt>
                <c:pt idx="33309">
                  <c:v>7.1596282061799998</c:v>
                </c:pt>
                <c:pt idx="33310">
                  <c:v>7.1785968658000003</c:v>
                </c:pt>
                <c:pt idx="33311">
                  <c:v>7.4456259682299999</c:v>
                </c:pt>
                <c:pt idx="33312">
                  <c:v>7.7042214464900001</c:v>
                </c:pt>
                <c:pt idx="33313">
                  <c:v>7.1560090069599998</c:v>
                </c:pt>
                <c:pt idx="33314">
                  <c:v>7.6025314257399996</c:v>
                </c:pt>
                <c:pt idx="33315">
                  <c:v>7.6002967593299999</c:v>
                </c:pt>
                <c:pt idx="33316">
                  <c:v>7.0880503177899996</c:v>
                </c:pt>
                <c:pt idx="33317">
                  <c:v>7.8719387613</c:v>
                </c:pt>
                <c:pt idx="33318">
                  <c:v>7.7254672154000001</c:v>
                </c:pt>
                <c:pt idx="33319">
                  <c:v>7.2793239239999998</c:v>
                </c:pt>
                <c:pt idx="33320">
                  <c:v>7.0916555568500002</c:v>
                </c:pt>
                <c:pt idx="33321">
                  <c:v>7.5748279825299996</c:v>
                </c:pt>
                <c:pt idx="33322">
                  <c:v>7.2772606247100002</c:v>
                </c:pt>
                <c:pt idx="33323">
                  <c:v>7.2053837022999998</c:v>
                </c:pt>
                <c:pt idx="33324">
                  <c:v>7.4549779687699997</c:v>
                </c:pt>
                <c:pt idx="33325">
                  <c:v>7.2739625058900002</c:v>
                </c:pt>
                <c:pt idx="33326">
                  <c:v>7.4638942668599997</c:v>
                </c:pt>
                <c:pt idx="33327">
                  <c:v>7.6770862150700001</c:v>
                </c:pt>
                <c:pt idx="33328">
                  <c:v>7.2534569395700004</c:v>
                </c:pt>
                <c:pt idx="33329">
                  <c:v>7.1427820923100001</c:v>
                </c:pt>
                <c:pt idx="33330">
                  <c:v>7.5869149181299997</c:v>
                </c:pt>
                <c:pt idx="33331">
                  <c:v>7.4461454121199999</c:v>
                </c:pt>
                <c:pt idx="33332">
                  <c:v>7.2283901161999999</c:v>
                </c:pt>
                <c:pt idx="33333">
                  <c:v>7.1442183463099997</c:v>
                </c:pt>
                <c:pt idx="33334">
                  <c:v>7.2283901161999999</c:v>
                </c:pt>
                <c:pt idx="33335">
                  <c:v>7.1374176378399996</c:v>
                </c:pt>
                <c:pt idx="33336">
                  <c:v>7.2684509887899997</c:v>
                </c:pt>
                <c:pt idx="33337">
                  <c:v>7.6753652181299996</c:v>
                </c:pt>
                <c:pt idx="33338">
                  <c:v>7.1882279646700002</c:v>
                </c:pt>
                <c:pt idx="33339">
                  <c:v>7.1582217287200001</c:v>
                </c:pt>
                <c:pt idx="33340">
                  <c:v>7.5359872500299998</c:v>
                </c:pt>
                <c:pt idx="33341">
                  <c:v>7.5757106205899998</c:v>
                </c:pt>
                <c:pt idx="33342">
                  <c:v>7.74269668077</c:v>
                </c:pt>
                <c:pt idx="33343">
                  <c:v>7.5445202876700002</c:v>
                </c:pt>
                <c:pt idx="33344">
                  <c:v>7.3426170193600004</c:v>
                </c:pt>
                <c:pt idx="33345">
                  <c:v>7.1746641274499998</c:v>
                </c:pt>
                <c:pt idx="33346">
                  <c:v>7.5071793850899997</c:v>
                </c:pt>
                <c:pt idx="33347">
                  <c:v>7.5426073689399997</c:v>
                </c:pt>
                <c:pt idx="33348">
                  <c:v>7.5155873318299999</c:v>
                </c:pt>
                <c:pt idx="33349">
                  <c:v>7.2739625058900002</c:v>
                </c:pt>
                <c:pt idx="33350">
                  <c:v>7.3354047767899999</c:v>
                </c:pt>
                <c:pt idx="33351">
                  <c:v>7.2861451072700003</c:v>
                </c:pt>
                <c:pt idx="33352">
                  <c:v>7.1119375973699999</c:v>
                </c:pt>
                <c:pt idx="33353">
                  <c:v>7.6819819291</c:v>
                </c:pt>
                <c:pt idx="33354">
                  <c:v>7.2594870945599999</c:v>
                </c:pt>
                <c:pt idx="33355">
                  <c:v>7.88804871416</c:v>
                </c:pt>
                <c:pt idx="33356">
                  <c:v>7.0880503177899996</c:v>
                </c:pt>
                <c:pt idx="33357">
                  <c:v>7.0879468341200003</c:v>
                </c:pt>
                <c:pt idx="33358">
                  <c:v>7.3958785276099999</c:v>
                </c:pt>
                <c:pt idx="33359">
                  <c:v>7.1506144584199998</c:v>
                </c:pt>
                <c:pt idx="33360">
                  <c:v>7.6218883926599998</c:v>
                </c:pt>
                <c:pt idx="33361">
                  <c:v>7.7270206861200004</c:v>
                </c:pt>
                <c:pt idx="33362">
                  <c:v>7.5571313975600001</c:v>
                </c:pt>
                <c:pt idx="33363">
                  <c:v>7.3404344985399996</c:v>
                </c:pt>
                <c:pt idx="33364">
                  <c:v>7.8231269472299996</c:v>
                </c:pt>
                <c:pt idx="33365">
                  <c:v>7.2860605036499999</c:v>
                </c:pt>
                <c:pt idx="33366">
                  <c:v>7.7503599300700001</c:v>
                </c:pt>
                <c:pt idx="33367">
                  <c:v>7.7070721003599996</c:v>
                </c:pt>
                <c:pt idx="33368">
                  <c:v>7.8141176871200004</c:v>
                </c:pt>
                <c:pt idx="33369">
                  <c:v>7.3635138212899998</c:v>
                </c:pt>
                <c:pt idx="33370">
                  <c:v>7.1762782914800001</c:v>
                </c:pt>
                <c:pt idx="33371">
                  <c:v>7.4209587740499998</c:v>
                </c:pt>
                <c:pt idx="33372">
                  <c:v>7.4217815767299999</c:v>
                </c:pt>
                <c:pt idx="33373">
                  <c:v>7.3860337873499997</c:v>
                </c:pt>
                <c:pt idx="33374">
                  <c:v>7.5501133072700002</c:v>
                </c:pt>
                <c:pt idx="33375">
                  <c:v>7.1477181609000002</c:v>
                </c:pt>
                <c:pt idx="33376">
                  <c:v>7.7935961623100001</c:v>
                </c:pt>
                <c:pt idx="33377">
                  <c:v>7.5287287861800003</c:v>
                </c:pt>
                <c:pt idx="33378">
                  <c:v>7.4887022735900004</c:v>
                </c:pt>
                <c:pt idx="33379">
                  <c:v>7.4209587740499998</c:v>
                </c:pt>
                <c:pt idx="33380">
                  <c:v>7.42318350593</c:v>
                </c:pt>
                <c:pt idx="33381">
                  <c:v>7.6000077033500002</c:v>
                </c:pt>
                <c:pt idx="33382">
                  <c:v>7.4364597505100001</c:v>
                </c:pt>
                <c:pt idx="33383">
                  <c:v>7.40283627116</c:v>
                </c:pt>
                <c:pt idx="33384">
                  <c:v>7.5180345581500001</c:v>
                </c:pt>
                <c:pt idx="33385">
                  <c:v>7.6878222872700004</c:v>
                </c:pt>
                <c:pt idx="33386">
                  <c:v>7.3216377814599998</c:v>
                </c:pt>
                <c:pt idx="33387">
                  <c:v>7.6768118090500002</c:v>
                </c:pt>
                <c:pt idx="33388">
                  <c:v>7.2369917341900001</c:v>
                </c:pt>
                <c:pt idx="33389">
                  <c:v>7.3443195566100004</c:v>
                </c:pt>
                <c:pt idx="33390">
                  <c:v>7.1338866630000002</c:v>
                </c:pt>
                <c:pt idx="33391">
                  <c:v>7.1477181609000002</c:v>
                </c:pt>
                <c:pt idx="33392">
                  <c:v>7.0936233778500002</c:v>
                </c:pt>
                <c:pt idx="33393">
                  <c:v>7.4489842200899998</c:v>
                </c:pt>
                <c:pt idx="33394">
                  <c:v>7.0923935344100002</c:v>
                </c:pt>
                <c:pt idx="33395">
                  <c:v>7.5764727191999999</c:v>
                </c:pt>
                <c:pt idx="33396">
                  <c:v>7.3635268817800004</c:v>
                </c:pt>
                <c:pt idx="33397">
                  <c:v>7.1762782914800001</c:v>
                </c:pt>
                <c:pt idx="33398">
                  <c:v>7.7146545866</c:v>
                </c:pt>
                <c:pt idx="33399">
                  <c:v>7.0829969993299997</c:v>
                </c:pt>
                <c:pt idx="33400">
                  <c:v>7.9410586829099996</c:v>
                </c:pt>
                <c:pt idx="33401">
                  <c:v>7.5573574378400004</c:v>
                </c:pt>
                <c:pt idx="33402">
                  <c:v>7.0829969993299997</c:v>
                </c:pt>
                <c:pt idx="33403">
                  <c:v>7.1507679251900003</c:v>
                </c:pt>
                <c:pt idx="33404">
                  <c:v>7.7860633455199997</c:v>
                </c:pt>
                <c:pt idx="33405">
                  <c:v>7.1979247334099998</c:v>
                </c:pt>
                <c:pt idx="33406">
                  <c:v>7.5180345581500001</c:v>
                </c:pt>
                <c:pt idx="33407">
                  <c:v>7.5416435369799997</c:v>
                </c:pt>
                <c:pt idx="33408">
                  <c:v>7.8401225334799998</c:v>
                </c:pt>
                <c:pt idx="33409">
                  <c:v>7.28054740446</c:v>
                </c:pt>
                <c:pt idx="33410">
                  <c:v>7.7311768717199998</c:v>
                </c:pt>
                <c:pt idx="33411">
                  <c:v>7.6770862150700001</c:v>
                </c:pt>
                <c:pt idx="33412">
                  <c:v>7.9372842230899998</c:v>
                </c:pt>
                <c:pt idx="33413">
                  <c:v>7.2336020208900003</c:v>
                </c:pt>
                <c:pt idx="33414">
                  <c:v>7.6761422646000002</c:v>
                </c:pt>
                <c:pt idx="33415">
                  <c:v>7.6995256734500002</c:v>
                </c:pt>
                <c:pt idx="33416">
                  <c:v>7.3360817797699998</c:v>
                </c:pt>
                <c:pt idx="33417">
                  <c:v>7.4670536208499998</c:v>
                </c:pt>
                <c:pt idx="33418">
                  <c:v>7.0923935344100002</c:v>
                </c:pt>
                <c:pt idx="33419">
                  <c:v>7.0827746459899998</c:v>
                </c:pt>
                <c:pt idx="33420">
                  <c:v>7.4983020823000004</c:v>
                </c:pt>
                <c:pt idx="33421">
                  <c:v>7.2315911022900004</c:v>
                </c:pt>
                <c:pt idx="33422">
                  <c:v>7.2123852092999998</c:v>
                </c:pt>
                <c:pt idx="33423">
                  <c:v>7.5038621712599998</c:v>
                </c:pt>
                <c:pt idx="33424">
                  <c:v>7.8417651375500004</c:v>
                </c:pt>
                <c:pt idx="33425">
                  <c:v>7.1882279646700002</c:v>
                </c:pt>
                <c:pt idx="33426">
                  <c:v>7.8319485646800002</c:v>
                </c:pt>
                <c:pt idx="33427">
                  <c:v>7.6144743581399998</c:v>
                </c:pt>
                <c:pt idx="33428">
                  <c:v>7.0827746459899998</c:v>
                </c:pt>
                <c:pt idx="33429">
                  <c:v>7.3599443190200002</c:v>
                </c:pt>
                <c:pt idx="33430">
                  <c:v>7.6848953633999999</c:v>
                </c:pt>
                <c:pt idx="33431">
                  <c:v>7.3476312873299996</c:v>
                </c:pt>
                <c:pt idx="33432">
                  <c:v>7.3984220002700001</c:v>
                </c:pt>
                <c:pt idx="33433">
                  <c:v>7.4469122288499996</c:v>
                </c:pt>
                <c:pt idx="33434">
                  <c:v>7.5020353927699999</c:v>
                </c:pt>
                <c:pt idx="33435">
                  <c:v>7.2448495315199999</c:v>
                </c:pt>
                <c:pt idx="33436">
                  <c:v>7.6353020883499996</c:v>
                </c:pt>
                <c:pt idx="33437">
                  <c:v>7.3253192383899997</c:v>
                </c:pt>
                <c:pt idx="33438">
                  <c:v>7.7757163040700004</c:v>
                </c:pt>
                <c:pt idx="33439">
                  <c:v>7.7863705778199996</c:v>
                </c:pt>
                <c:pt idx="33440">
                  <c:v>7.7854597868399997</c:v>
                </c:pt>
                <c:pt idx="33441">
                  <c:v>7.22966192227</c:v>
                </c:pt>
                <c:pt idx="33442">
                  <c:v>7.8498415620199999</c:v>
                </c:pt>
                <c:pt idx="33443">
                  <c:v>7.68724585979</c:v>
                </c:pt>
                <c:pt idx="33444">
                  <c:v>7.9015374171300001</c:v>
                </c:pt>
                <c:pt idx="33445">
                  <c:v>7.2927117969099999</c:v>
                </c:pt>
                <c:pt idx="33446">
                  <c:v>7.7434896128400004</c:v>
                </c:pt>
                <c:pt idx="33447">
                  <c:v>7.0998322181200004</c:v>
                </c:pt>
                <c:pt idx="33448">
                  <c:v>7.7760661207800004</c:v>
                </c:pt>
                <c:pt idx="33449">
                  <c:v>7.5357902726299999</c:v>
                </c:pt>
                <c:pt idx="33450">
                  <c:v>7.1414607125599998</c:v>
                </c:pt>
                <c:pt idx="33451">
                  <c:v>7.5757798113800003</c:v>
                </c:pt>
                <c:pt idx="33452">
                  <c:v>7.2515692550899997</c:v>
                </c:pt>
                <c:pt idx="33453">
                  <c:v>7.7302347620700003</c:v>
                </c:pt>
                <c:pt idx="33454">
                  <c:v>7.1374176378399996</c:v>
                </c:pt>
                <c:pt idx="33455">
                  <c:v>7.7423499288600004</c:v>
                </c:pt>
                <c:pt idx="33456">
                  <c:v>7.5710917802499997</c:v>
                </c:pt>
                <c:pt idx="33457">
                  <c:v>7.8182231241300002</c:v>
                </c:pt>
                <c:pt idx="33458">
                  <c:v>7.2360684311699996</c:v>
                </c:pt>
                <c:pt idx="33459">
                  <c:v>7.1172243650700002</c:v>
                </c:pt>
                <c:pt idx="33460">
                  <c:v>7.1052690030200001</c:v>
                </c:pt>
                <c:pt idx="33461">
                  <c:v>7.6142860085599997</c:v>
                </c:pt>
                <c:pt idx="33462">
                  <c:v>7.5384143748200003</c:v>
                </c:pt>
                <c:pt idx="33463">
                  <c:v>7.8027365571300003</c:v>
                </c:pt>
                <c:pt idx="33464">
                  <c:v>7.3883387833800001</c:v>
                </c:pt>
                <c:pt idx="33465">
                  <c:v>7.6973558257799999</c:v>
                </c:pt>
                <c:pt idx="33466">
                  <c:v>7.6002967593299999</c:v>
                </c:pt>
                <c:pt idx="33467">
                  <c:v>7.42188622827</c:v>
                </c:pt>
                <c:pt idx="33468">
                  <c:v>7.7053382999100002</c:v>
                </c:pt>
                <c:pt idx="33469">
                  <c:v>7.1291084634399997</c:v>
                </c:pt>
                <c:pt idx="33470">
                  <c:v>7.2653074429500002</c:v>
                </c:pt>
                <c:pt idx="33471">
                  <c:v>7.3298391537600001</c:v>
                </c:pt>
                <c:pt idx="33472">
                  <c:v>7.8400092080199997</c:v>
                </c:pt>
                <c:pt idx="33473">
                  <c:v>7.3426170193600004</c:v>
                </c:pt>
                <c:pt idx="33474">
                  <c:v>7.8466560088900001</c:v>
                </c:pt>
                <c:pt idx="33475">
                  <c:v>7.5674358546600002</c:v>
                </c:pt>
                <c:pt idx="33476">
                  <c:v>7.2748665734399998</c:v>
                </c:pt>
                <c:pt idx="33477">
                  <c:v>7.4364557057000003</c:v>
                </c:pt>
                <c:pt idx="33478">
                  <c:v>7.4485578435199997</c:v>
                </c:pt>
                <c:pt idx="33479">
                  <c:v>7.1167547039299999</c:v>
                </c:pt>
                <c:pt idx="33480">
                  <c:v>7.1400770875899999</c:v>
                </c:pt>
                <c:pt idx="33481">
                  <c:v>7.3379067222199996</c:v>
                </c:pt>
                <c:pt idx="33482">
                  <c:v>7.4718010053499997</c:v>
                </c:pt>
                <c:pt idx="33483">
                  <c:v>7.8182231241300002</c:v>
                </c:pt>
                <c:pt idx="33484">
                  <c:v>7.84181586399</c:v>
                </c:pt>
                <c:pt idx="33485">
                  <c:v>7.8204469022899996</c:v>
                </c:pt>
                <c:pt idx="33486">
                  <c:v>7.2739625058900002</c:v>
                </c:pt>
                <c:pt idx="33487">
                  <c:v>7.6243810105199996</c:v>
                </c:pt>
                <c:pt idx="33488">
                  <c:v>7.4485578435199997</c:v>
                </c:pt>
                <c:pt idx="33489">
                  <c:v>7.8141176871200004</c:v>
                </c:pt>
                <c:pt idx="33490">
                  <c:v>7.5589588394199998</c:v>
                </c:pt>
                <c:pt idx="33491">
                  <c:v>7.2252641981699997</c:v>
                </c:pt>
                <c:pt idx="33492">
                  <c:v>7.4469122288499996</c:v>
                </c:pt>
                <c:pt idx="33493">
                  <c:v>7.9279223617300003</c:v>
                </c:pt>
                <c:pt idx="33494">
                  <c:v>7.4103294857900002</c:v>
                </c:pt>
                <c:pt idx="33495">
                  <c:v>7.8450106139000004</c:v>
                </c:pt>
                <c:pt idx="33496">
                  <c:v>7.2557172590299999</c:v>
                </c:pt>
                <c:pt idx="33497">
                  <c:v>7.2947022396400003</c:v>
                </c:pt>
                <c:pt idx="33498">
                  <c:v>7.2252641981699997</c:v>
                </c:pt>
                <c:pt idx="33499">
                  <c:v>7.2289000490699999</c:v>
                </c:pt>
                <c:pt idx="33500">
                  <c:v>7.7019671860300001</c:v>
                </c:pt>
                <c:pt idx="33501">
                  <c:v>7.6193589852699999</c:v>
                </c:pt>
                <c:pt idx="33502">
                  <c:v>7.2933568817400003</c:v>
                </c:pt>
                <c:pt idx="33503">
                  <c:v>7.4012318814600002</c:v>
                </c:pt>
                <c:pt idx="33504">
                  <c:v>7.8978815607300001</c:v>
                </c:pt>
                <c:pt idx="33505">
                  <c:v>7.4871440801300002</c:v>
                </c:pt>
                <c:pt idx="33506">
                  <c:v>7.5336034198300004</c:v>
                </c:pt>
                <c:pt idx="33507">
                  <c:v>7.8158399954800002</c:v>
                </c:pt>
                <c:pt idx="33508">
                  <c:v>7.1983159134500001</c:v>
                </c:pt>
                <c:pt idx="33509">
                  <c:v>7.8145657604499998</c:v>
                </c:pt>
                <c:pt idx="33510">
                  <c:v>7.1452460546900003</c:v>
                </c:pt>
                <c:pt idx="33511">
                  <c:v>7.7832481500300004</c:v>
                </c:pt>
                <c:pt idx="33512">
                  <c:v>7.5473652592800002</c:v>
                </c:pt>
                <c:pt idx="33513">
                  <c:v>7.3989828109899998</c:v>
                </c:pt>
                <c:pt idx="33514">
                  <c:v>7.6240292034800001</c:v>
                </c:pt>
                <c:pt idx="33515">
                  <c:v>7.3426170193600004</c:v>
                </c:pt>
                <c:pt idx="33516">
                  <c:v>7.1420322576400004</c:v>
                </c:pt>
                <c:pt idx="33517">
                  <c:v>7.2515692550899997</c:v>
                </c:pt>
                <c:pt idx="33518">
                  <c:v>7.7036777736399999</c:v>
                </c:pt>
                <c:pt idx="33519">
                  <c:v>7.1843663600000003</c:v>
                </c:pt>
                <c:pt idx="33520">
                  <c:v>7.7752686669599997</c:v>
                </c:pt>
                <c:pt idx="33521">
                  <c:v>7.4725739018099997</c:v>
                </c:pt>
                <c:pt idx="33522">
                  <c:v>7.7860633455199997</c:v>
                </c:pt>
                <c:pt idx="33523">
                  <c:v>7.8957025222599997</c:v>
                </c:pt>
                <c:pt idx="33524">
                  <c:v>7.8400092080199997</c:v>
                </c:pt>
                <c:pt idx="33525">
                  <c:v>7.7789763594299997</c:v>
                </c:pt>
                <c:pt idx="33526">
                  <c:v>7.59418668017</c:v>
                </c:pt>
                <c:pt idx="33527">
                  <c:v>7.1335569577499998</c:v>
                </c:pt>
                <c:pt idx="33528">
                  <c:v>7.7087399453199996</c:v>
                </c:pt>
                <c:pt idx="33529">
                  <c:v>7.38100521384</c:v>
                </c:pt>
                <c:pt idx="33530">
                  <c:v>7.8429818636000004</c:v>
                </c:pt>
                <c:pt idx="33531">
                  <c:v>7.2221766613699998</c:v>
                </c:pt>
                <c:pt idx="33532">
                  <c:v>7.9426304782199999</c:v>
                </c:pt>
                <c:pt idx="33533">
                  <c:v>7.4230832697700002</c:v>
                </c:pt>
                <c:pt idx="33534">
                  <c:v>7.8254778113599999</c:v>
                </c:pt>
                <c:pt idx="33535">
                  <c:v>7.2724021313399998</c:v>
                </c:pt>
                <c:pt idx="33536">
                  <c:v>7.5156232471799997</c:v>
                </c:pt>
                <c:pt idx="33537">
                  <c:v>7.1535666868399996</c:v>
                </c:pt>
                <c:pt idx="33538">
                  <c:v>7.1672374425200003</c:v>
                </c:pt>
                <c:pt idx="33539">
                  <c:v>7.5573574378400004</c:v>
                </c:pt>
                <c:pt idx="33540">
                  <c:v>7.4728405256499997</c:v>
                </c:pt>
                <c:pt idx="33541">
                  <c:v>7.43315492313</c:v>
                </c:pt>
                <c:pt idx="33542">
                  <c:v>7.4012318814600002</c:v>
                </c:pt>
                <c:pt idx="33543">
                  <c:v>7.4750187460799999</c:v>
                </c:pt>
                <c:pt idx="33544">
                  <c:v>7.2682660974699997</c:v>
                </c:pt>
                <c:pt idx="33545">
                  <c:v>7.5013635168399997</c:v>
                </c:pt>
                <c:pt idx="33546">
                  <c:v>7.5287287861800003</c:v>
                </c:pt>
                <c:pt idx="33547">
                  <c:v>7.4740020455299998</c:v>
                </c:pt>
                <c:pt idx="33548">
                  <c:v>7.7886576119599997</c:v>
                </c:pt>
                <c:pt idx="33549">
                  <c:v>7.3961372841299999</c:v>
                </c:pt>
                <c:pt idx="33550">
                  <c:v>7.2337538479100001</c:v>
                </c:pt>
                <c:pt idx="33551">
                  <c:v>7.1682478084800003</c:v>
                </c:pt>
                <c:pt idx="33552">
                  <c:v>7.4007124994</c:v>
                </c:pt>
                <c:pt idx="33553">
                  <c:v>7.6780686597300001</c:v>
                </c:pt>
                <c:pt idx="33554">
                  <c:v>7.3961372841299999</c:v>
                </c:pt>
                <c:pt idx="33555">
                  <c:v>7.7407411529100001</c:v>
                </c:pt>
                <c:pt idx="33556">
                  <c:v>7.8471736277400002</c:v>
                </c:pt>
                <c:pt idx="33557">
                  <c:v>7.0879468341200003</c:v>
                </c:pt>
                <c:pt idx="33558">
                  <c:v>7.2878555735299999</c:v>
                </c:pt>
                <c:pt idx="33559">
                  <c:v>7.9041148788199997</c:v>
                </c:pt>
                <c:pt idx="33560">
                  <c:v>7.80049855582</c:v>
                </c:pt>
                <c:pt idx="33561">
                  <c:v>7.2369917341900001</c:v>
                </c:pt>
                <c:pt idx="33562">
                  <c:v>7.4076023865999998</c:v>
                </c:pt>
                <c:pt idx="33563">
                  <c:v>7.9201525627100002</c:v>
                </c:pt>
                <c:pt idx="33564">
                  <c:v>7.2652855711799997</c:v>
                </c:pt>
                <c:pt idx="33565">
                  <c:v>7.4514074771900001</c:v>
                </c:pt>
                <c:pt idx="33566">
                  <c:v>7.8515967849899999</c:v>
                </c:pt>
                <c:pt idx="33567">
                  <c:v>7.5498594567700001</c:v>
                </c:pt>
                <c:pt idx="33568">
                  <c:v>7.3664878623699996</c:v>
                </c:pt>
                <c:pt idx="33569">
                  <c:v>7.4469122288499996</c:v>
                </c:pt>
                <c:pt idx="33570">
                  <c:v>7.8710973741299997</c:v>
                </c:pt>
                <c:pt idx="33571">
                  <c:v>7.6428145711499997</c:v>
                </c:pt>
                <c:pt idx="33572">
                  <c:v>7.1997847883699997</c:v>
                </c:pt>
                <c:pt idx="33573">
                  <c:v>7.1122339700800001</c:v>
                </c:pt>
                <c:pt idx="33574">
                  <c:v>7.2128936636800001</c:v>
                </c:pt>
                <c:pt idx="33575">
                  <c:v>7.8662206698699997</c:v>
                </c:pt>
                <c:pt idx="33576">
                  <c:v>7.7068577594800001</c:v>
                </c:pt>
                <c:pt idx="33577">
                  <c:v>7.4670695517899999</c:v>
                </c:pt>
                <c:pt idx="33578">
                  <c:v>7.1045594778899996</c:v>
                </c:pt>
                <c:pt idx="33579">
                  <c:v>7.2857962158299996</c:v>
                </c:pt>
                <c:pt idx="33580">
                  <c:v>7.24605893841</c:v>
                </c:pt>
                <c:pt idx="33581">
                  <c:v>7.3253192383899997</c:v>
                </c:pt>
                <c:pt idx="33582">
                  <c:v>7.8914709302299997</c:v>
                </c:pt>
                <c:pt idx="33583">
                  <c:v>7.2861451072700003</c:v>
                </c:pt>
                <c:pt idx="33584">
                  <c:v>7.8341685754199997</c:v>
                </c:pt>
                <c:pt idx="33585">
                  <c:v>7.2637888445899996</c:v>
                </c:pt>
                <c:pt idx="33586">
                  <c:v>7.8027365571300003</c:v>
                </c:pt>
                <c:pt idx="33587">
                  <c:v>7.33513104743</c:v>
                </c:pt>
                <c:pt idx="33588">
                  <c:v>7.6768118090500002</c:v>
                </c:pt>
                <c:pt idx="33589">
                  <c:v>7.24231923412</c:v>
                </c:pt>
                <c:pt idx="33590">
                  <c:v>7.8599464425900001</c:v>
                </c:pt>
                <c:pt idx="33591">
                  <c:v>7.1996673444299999</c:v>
                </c:pt>
                <c:pt idx="33592">
                  <c:v>7.6753652181299996</c:v>
                </c:pt>
                <c:pt idx="33593">
                  <c:v>7.0923935344100002</c:v>
                </c:pt>
                <c:pt idx="33594">
                  <c:v>7.2497746897099997</c:v>
                </c:pt>
                <c:pt idx="33595">
                  <c:v>7.80049855582</c:v>
                </c:pt>
                <c:pt idx="33596">
                  <c:v>7.5007751431500003</c:v>
                </c:pt>
                <c:pt idx="33597">
                  <c:v>7.4605014845299999</c:v>
                </c:pt>
                <c:pt idx="33598">
                  <c:v>7.3690611725900004</c:v>
                </c:pt>
                <c:pt idx="33599">
                  <c:v>7.3931772228800003</c:v>
                </c:pt>
                <c:pt idx="33600">
                  <c:v>7.3957164722000002</c:v>
                </c:pt>
                <c:pt idx="33601">
                  <c:v>7.4932396762</c:v>
                </c:pt>
                <c:pt idx="33602">
                  <c:v>7.5589588394199998</c:v>
                </c:pt>
                <c:pt idx="33603">
                  <c:v>7.2102290387099996</c:v>
                </c:pt>
                <c:pt idx="33604">
                  <c:v>7.5228191784899998</c:v>
                </c:pt>
                <c:pt idx="33605">
                  <c:v>7.1983159134500001</c:v>
                </c:pt>
                <c:pt idx="33606">
                  <c:v>7.6277303963699996</c:v>
                </c:pt>
                <c:pt idx="33607">
                  <c:v>7.3289073970900001</c:v>
                </c:pt>
                <c:pt idx="33608">
                  <c:v>7.8426348039100002</c:v>
                </c:pt>
                <c:pt idx="33609">
                  <c:v>7.4473750876100002</c:v>
                </c:pt>
                <c:pt idx="33610">
                  <c:v>7.5181843173100003</c:v>
                </c:pt>
                <c:pt idx="33611">
                  <c:v>7.6193589852699999</c:v>
                </c:pt>
                <c:pt idx="33612">
                  <c:v>7.8662206698699997</c:v>
                </c:pt>
                <c:pt idx="33613">
                  <c:v>7.2371795197699997</c:v>
                </c:pt>
                <c:pt idx="33614">
                  <c:v>7.9137235189400004</c:v>
                </c:pt>
                <c:pt idx="33615">
                  <c:v>7.3831095357900001</c:v>
                </c:pt>
                <c:pt idx="33616">
                  <c:v>7.5210501895200004</c:v>
                </c:pt>
                <c:pt idx="33617">
                  <c:v>7.5287287861800003</c:v>
                </c:pt>
                <c:pt idx="33618">
                  <c:v>7.24187141087</c:v>
                </c:pt>
                <c:pt idx="33619">
                  <c:v>7.1801981956600001</c:v>
                </c:pt>
                <c:pt idx="33620">
                  <c:v>7.7913098392900002</c:v>
                </c:pt>
                <c:pt idx="33621">
                  <c:v>7.1666164711000002</c:v>
                </c:pt>
                <c:pt idx="33622">
                  <c:v>7.0879468341200003</c:v>
                </c:pt>
                <c:pt idx="33623">
                  <c:v>7.4295384469699997</c:v>
                </c:pt>
                <c:pt idx="33624">
                  <c:v>7.3360817797699998</c:v>
                </c:pt>
                <c:pt idx="33625">
                  <c:v>7.8441846200900001</c:v>
                </c:pt>
                <c:pt idx="33626">
                  <c:v>7.7199011960600004</c:v>
                </c:pt>
                <c:pt idx="33627">
                  <c:v>7.3657673504899996</c:v>
                </c:pt>
                <c:pt idx="33628">
                  <c:v>7.2553600964499996</c:v>
                </c:pt>
                <c:pt idx="33629">
                  <c:v>7.1288651175400002</c:v>
                </c:pt>
                <c:pt idx="33630">
                  <c:v>7.4507992741300004</c:v>
                </c:pt>
                <c:pt idx="33631">
                  <c:v>7.8757302496900001</c:v>
                </c:pt>
                <c:pt idx="33632">
                  <c:v>7.6156969592700001</c:v>
                </c:pt>
                <c:pt idx="33633">
                  <c:v>7.9098471663399996</c:v>
                </c:pt>
                <c:pt idx="33634">
                  <c:v>7.6578676248199997</c:v>
                </c:pt>
                <c:pt idx="33635">
                  <c:v>7.2257308409899998</c:v>
                </c:pt>
                <c:pt idx="33636">
                  <c:v>7.2940089331999998</c:v>
                </c:pt>
                <c:pt idx="33637">
                  <c:v>7.2283901161999999</c:v>
                </c:pt>
                <c:pt idx="33638">
                  <c:v>7.3888286029200003</c:v>
                </c:pt>
                <c:pt idx="33639">
                  <c:v>7.3360817797699998</c:v>
                </c:pt>
                <c:pt idx="33640">
                  <c:v>7.7308766962900002</c:v>
                </c:pt>
                <c:pt idx="33641">
                  <c:v>7.6460686203200003</c:v>
                </c:pt>
                <c:pt idx="33642">
                  <c:v>7.76623271348</c:v>
                </c:pt>
                <c:pt idx="33643">
                  <c:v>7.1555186531399997</c:v>
                </c:pt>
                <c:pt idx="33644">
                  <c:v>7.4658299279999998</c:v>
                </c:pt>
                <c:pt idx="33645">
                  <c:v>7.6180588016300002</c:v>
                </c:pt>
                <c:pt idx="33646">
                  <c:v>7.2360684311699996</c:v>
                </c:pt>
                <c:pt idx="33647">
                  <c:v>7.3925015171800004</c:v>
                </c:pt>
                <c:pt idx="33648">
                  <c:v>7.5336424297400004</c:v>
                </c:pt>
                <c:pt idx="33649">
                  <c:v>7.43315492313</c:v>
                </c:pt>
                <c:pt idx="33650">
                  <c:v>7.7748639540999998</c:v>
                </c:pt>
                <c:pt idx="33651">
                  <c:v>7.1172243650700002</c:v>
                </c:pt>
                <c:pt idx="33652">
                  <c:v>7.0998932823400001</c:v>
                </c:pt>
                <c:pt idx="33653">
                  <c:v>7.5156232471799997</c:v>
                </c:pt>
                <c:pt idx="33654">
                  <c:v>7.6747570206300004</c:v>
                </c:pt>
                <c:pt idx="33655">
                  <c:v>7.5212116524199999</c:v>
                </c:pt>
                <c:pt idx="33656">
                  <c:v>7.6677442779099998</c:v>
                </c:pt>
                <c:pt idx="33657">
                  <c:v>7.5473652592800002</c:v>
                </c:pt>
                <c:pt idx="33658">
                  <c:v>7.4210755617700004</c:v>
                </c:pt>
                <c:pt idx="33659">
                  <c:v>7.7072059714099996</c:v>
                </c:pt>
                <c:pt idx="33660">
                  <c:v>7.6785152428299996</c:v>
                </c:pt>
                <c:pt idx="33661">
                  <c:v>7.8116861399699999</c:v>
                </c:pt>
                <c:pt idx="33662">
                  <c:v>7.3325968379699997</c:v>
                </c:pt>
                <c:pt idx="33663">
                  <c:v>7.16314619038</c:v>
                </c:pt>
                <c:pt idx="33664">
                  <c:v>7.1420322576400004</c:v>
                </c:pt>
                <c:pt idx="33665">
                  <c:v>7.2561192782599999</c:v>
                </c:pt>
                <c:pt idx="33666">
                  <c:v>7.5046481302899997</c:v>
                </c:pt>
                <c:pt idx="33667">
                  <c:v>7.3035391357300004</c:v>
                </c:pt>
                <c:pt idx="33668">
                  <c:v>7.80049855582</c:v>
                </c:pt>
                <c:pt idx="33669">
                  <c:v>7.8441846200900001</c:v>
                </c:pt>
                <c:pt idx="33670">
                  <c:v>7.7254672154000001</c:v>
                </c:pt>
                <c:pt idx="33671">
                  <c:v>7.2117342203100003</c:v>
                </c:pt>
                <c:pt idx="33672">
                  <c:v>7.3141385109700003</c:v>
                </c:pt>
                <c:pt idx="33673">
                  <c:v>7.3592642439200002</c:v>
                </c:pt>
                <c:pt idx="33674">
                  <c:v>7.1672374425200003</c:v>
                </c:pt>
                <c:pt idx="33675">
                  <c:v>7.1420322576400004</c:v>
                </c:pt>
                <c:pt idx="33676">
                  <c:v>7.52701669024</c:v>
                </c:pt>
                <c:pt idx="33677">
                  <c:v>7.3282402172600003</c:v>
                </c:pt>
                <c:pt idx="33678">
                  <c:v>7.11002676861</c:v>
                </c:pt>
                <c:pt idx="33679">
                  <c:v>7.24187141087</c:v>
                </c:pt>
                <c:pt idx="33680">
                  <c:v>7.8676666666799999</c:v>
                </c:pt>
                <c:pt idx="33681">
                  <c:v>7.1045594778899996</c:v>
                </c:pt>
                <c:pt idx="33682">
                  <c:v>7.6973558257799999</c:v>
                </c:pt>
                <c:pt idx="33683">
                  <c:v>7.4076023865999998</c:v>
                </c:pt>
                <c:pt idx="33684">
                  <c:v>7.8387635075600004</c:v>
                </c:pt>
                <c:pt idx="33685">
                  <c:v>7.8372102647400004</c:v>
                </c:pt>
                <c:pt idx="33686">
                  <c:v>7.5046481302899997</c:v>
                </c:pt>
                <c:pt idx="33687">
                  <c:v>7.5068442574400001</c:v>
                </c:pt>
                <c:pt idx="33688">
                  <c:v>7.2144639991500004</c:v>
                </c:pt>
                <c:pt idx="33689">
                  <c:v>7.9042706346299996</c:v>
                </c:pt>
                <c:pt idx="33690">
                  <c:v>7.6193589852699999</c:v>
                </c:pt>
                <c:pt idx="33691">
                  <c:v>7.1473293946299998</c:v>
                </c:pt>
                <c:pt idx="33692">
                  <c:v>7.7362461662999999</c:v>
                </c:pt>
                <c:pt idx="33693">
                  <c:v>7.5416435369799997</c:v>
                </c:pt>
                <c:pt idx="33694">
                  <c:v>7.4775338032000001</c:v>
                </c:pt>
                <c:pt idx="33695">
                  <c:v>7.7860633455199997</c:v>
                </c:pt>
                <c:pt idx="33696">
                  <c:v>7.9026125985100002</c:v>
                </c:pt>
                <c:pt idx="33697">
                  <c:v>7.0880503177899996</c:v>
                </c:pt>
                <c:pt idx="33698">
                  <c:v>7.3406972720799999</c:v>
                </c:pt>
                <c:pt idx="33699">
                  <c:v>7.5180345581500001</c:v>
                </c:pt>
                <c:pt idx="33700">
                  <c:v>8.8085103457099994</c:v>
                </c:pt>
                <c:pt idx="33701">
                  <c:v>7.9599707087800002</c:v>
                </c:pt>
                <c:pt idx="33702">
                  <c:v>8.3180283145500002</c:v>
                </c:pt>
                <c:pt idx="33703">
                  <c:v>8.3591618744900007</c:v>
                </c:pt>
                <c:pt idx="33704">
                  <c:v>8.5147086797299991</c:v>
                </c:pt>
                <c:pt idx="33705">
                  <c:v>7.9588825131599998</c:v>
                </c:pt>
                <c:pt idx="33706">
                  <c:v>8.3944822551100007</c:v>
                </c:pt>
                <c:pt idx="33707">
                  <c:v>8.2539393859200008</c:v>
                </c:pt>
                <c:pt idx="33708">
                  <c:v>7.9677192757100004</c:v>
                </c:pt>
                <c:pt idx="33709">
                  <c:v>8.1833658136299992</c:v>
                </c:pt>
                <c:pt idx="33710">
                  <c:v>8.433813615</c:v>
                </c:pt>
                <c:pt idx="33711">
                  <c:v>8.0236163284199993</c:v>
                </c:pt>
                <c:pt idx="33712">
                  <c:v>8.3598514926800007</c:v>
                </c:pt>
                <c:pt idx="33713">
                  <c:v>8.0663162284599998</c:v>
                </c:pt>
                <c:pt idx="33714">
                  <c:v>8.5515794994800007</c:v>
                </c:pt>
                <c:pt idx="33715">
                  <c:v>8.0214329709399994</c:v>
                </c:pt>
                <c:pt idx="33716">
                  <c:v>8.4286347948400007</c:v>
                </c:pt>
                <c:pt idx="33717">
                  <c:v>8.1478363647199998</c:v>
                </c:pt>
                <c:pt idx="33718">
                  <c:v>8.8089485654700006</c:v>
                </c:pt>
                <c:pt idx="33719">
                  <c:v>8.5502066573400004</c:v>
                </c:pt>
                <c:pt idx="33720">
                  <c:v>8.2885494188800006</c:v>
                </c:pt>
                <c:pt idx="33721">
                  <c:v>8.2004294383099996</c:v>
                </c:pt>
                <c:pt idx="33722">
                  <c:v>8.7915947719599998</c:v>
                </c:pt>
                <c:pt idx="33723">
                  <c:v>8.3276080244700008</c:v>
                </c:pt>
                <c:pt idx="33724">
                  <c:v>8.3992859859000006</c:v>
                </c:pt>
                <c:pt idx="33725">
                  <c:v>7.9575815818400004</c:v>
                </c:pt>
                <c:pt idx="33726">
                  <c:v>8.0319471953699999</c:v>
                </c:pt>
                <c:pt idx="33727">
                  <c:v>7.9896609173700002</c:v>
                </c:pt>
                <c:pt idx="33728">
                  <c:v>8.4078385387099992</c:v>
                </c:pt>
                <c:pt idx="33729">
                  <c:v>8.1382015613299998</c:v>
                </c:pt>
                <c:pt idx="33730">
                  <c:v>8.8552061511000009</c:v>
                </c:pt>
                <c:pt idx="33731">
                  <c:v>8.7138120430200008</c:v>
                </c:pt>
                <c:pt idx="33732">
                  <c:v>7.9759263567799996</c:v>
                </c:pt>
                <c:pt idx="33733">
                  <c:v>8.6764697304399991</c:v>
                </c:pt>
                <c:pt idx="33734">
                  <c:v>8.6884118738799998</c:v>
                </c:pt>
                <c:pt idx="33735">
                  <c:v>8.0537471183600005</c:v>
                </c:pt>
                <c:pt idx="33736">
                  <c:v>8.10538174715</c:v>
                </c:pt>
                <c:pt idx="33737">
                  <c:v>8.5296611278800007</c:v>
                </c:pt>
                <c:pt idx="33738">
                  <c:v>8.4678374184000003</c:v>
                </c:pt>
                <c:pt idx="33739">
                  <c:v>8.2887150116299999</c:v>
                </c:pt>
                <c:pt idx="33740">
                  <c:v>8.7579742309600004</c:v>
                </c:pt>
                <c:pt idx="33741">
                  <c:v>8.0781337030600007</c:v>
                </c:pt>
                <c:pt idx="33742">
                  <c:v>8.9024840494500008</c:v>
                </c:pt>
                <c:pt idx="33743">
                  <c:v>8.1557131351500001</c:v>
                </c:pt>
                <c:pt idx="33744">
                  <c:v>8.1031083209499997</c:v>
                </c:pt>
                <c:pt idx="33745">
                  <c:v>8.4938929394200002</c:v>
                </c:pt>
                <c:pt idx="33746">
                  <c:v>8.7444960766099999</c:v>
                </c:pt>
                <c:pt idx="33747">
                  <c:v>8.3124878642700004</c:v>
                </c:pt>
                <c:pt idx="33748">
                  <c:v>8.4060732250299992</c:v>
                </c:pt>
                <c:pt idx="33749">
                  <c:v>7.97418207642</c:v>
                </c:pt>
                <c:pt idx="33750">
                  <c:v>8.3656917535400002</c:v>
                </c:pt>
                <c:pt idx="33751">
                  <c:v>8.2081213914000006</c:v>
                </c:pt>
                <c:pt idx="33752">
                  <c:v>8.2198430220100001</c:v>
                </c:pt>
                <c:pt idx="33753">
                  <c:v>8.1303746156799992</c:v>
                </c:pt>
                <c:pt idx="33754">
                  <c:v>8.7611711187699992</c:v>
                </c:pt>
                <c:pt idx="33755">
                  <c:v>8.7883855393499992</c:v>
                </c:pt>
                <c:pt idx="33756">
                  <c:v>8.50941264115</c:v>
                </c:pt>
                <c:pt idx="33757">
                  <c:v>8.7533336011599996</c:v>
                </c:pt>
                <c:pt idx="33758">
                  <c:v>8.4365748057999994</c:v>
                </c:pt>
                <c:pt idx="33759">
                  <c:v>7.9688630188899996</c:v>
                </c:pt>
                <c:pt idx="33760">
                  <c:v>8.3226652665599996</c:v>
                </c:pt>
                <c:pt idx="33761">
                  <c:v>8.6962041072399998</c:v>
                </c:pt>
                <c:pt idx="33762">
                  <c:v>8.8151705882600009</c:v>
                </c:pt>
                <c:pt idx="33763">
                  <c:v>8.6734981650300007</c:v>
                </c:pt>
                <c:pt idx="33764">
                  <c:v>8.1022890752799999</c:v>
                </c:pt>
                <c:pt idx="33765">
                  <c:v>7.9826444624499997</c:v>
                </c:pt>
                <c:pt idx="33766">
                  <c:v>8.7877853673999997</c:v>
                </c:pt>
                <c:pt idx="33767">
                  <c:v>8.2081474138200008</c:v>
                </c:pt>
                <c:pt idx="33768">
                  <c:v>8.4135057662800001</c:v>
                </c:pt>
                <c:pt idx="33769">
                  <c:v>8.2652704743599994</c:v>
                </c:pt>
                <c:pt idx="33770">
                  <c:v>8.8443761589199994</c:v>
                </c:pt>
                <c:pt idx="33771">
                  <c:v>8.8230093813299995</c:v>
                </c:pt>
                <c:pt idx="33772">
                  <c:v>7.9661531843600004</c:v>
                </c:pt>
                <c:pt idx="33773">
                  <c:v>8.0872501427600003</c:v>
                </c:pt>
                <c:pt idx="33774">
                  <c:v>8.6908950168699999</c:v>
                </c:pt>
                <c:pt idx="33775">
                  <c:v>8.7540849771999998</c:v>
                </c:pt>
                <c:pt idx="33776">
                  <c:v>8.2968748270199999</c:v>
                </c:pt>
                <c:pt idx="33777">
                  <c:v>8.6083018100699995</c:v>
                </c:pt>
                <c:pt idx="33778">
                  <c:v>7.9772184747599999</c:v>
                </c:pt>
                <c:pt idx="33779">
                  <c:v>8.1631481899199994</c:v>
                </c:pt>
                <c:pt idx="33780">
                  <c:v>8.1477655470899997</c:v>
                </c:pt>
                <c:pt idx="33781">
                  <c:v>8.0056938657300005</c:v>
                </c:pt>
                <c:pt idx="33782">
                  <c:v>8.7221436620899997</c:v>
                </c:pt>
                <c:pt idx="33783">
                  <c:v>8.4193389899500009</c:v>
                </c:pt>
                <c:pt idx="33784">
                  <c:v>8.5896199430699998</c:v>
                </c:pt>
                <c:pt idx="33785">
                  <c:v>8.3273761039200007</c:v>
                </c:pt>
                <c:pt idx="33786">
                  <c:v>8.5226149751399998</c:v>
                </c:pt>
                <c:pt idx="33787">
                  <c:v>8.9084663852499997</c:v>
                </c:pt>
                <c:pt idx="33788">
                  <c:v>8.5874322128500005</c:v>
                </c:pt>
                <c:pt idx="33789">
                  <c:v>8.8763986561900001</c:v>
                </c:pt>
                <c:pt idx="33790">
                  <c:v>8.5842332154799994</c:v>
                </c:pt>
                <c:pt idx="33791">
                  <c:v>8.5709928943500007</c:v>
                </c:pt>
                <c:pt idx="33792">
                  <c:v>8.3388168633700008</c:v>
                </c:pt>
                <c:pt idx="33793">
                  <c:v>8.0743374037799995</c:v>
                </c:pt>
                <c:pt idx="33794">
                  <c:v>8.6430124548799991</c:v>
                </c:pt>
                <c:pt idx="33795">
                  <c:v>8.0315027452700001</c:v>
                </c:pt>
                <c:pt idx="33796">
                  <c:v>8.8651672135500004</c:v>
                </c:pt>
                <c:pt idx="33797">
                  <c:v>8.4506213309699998</c:v>
                </c:pt>
                <c:pt idx="33798">
                  <c:v>8.8011231144900002</c:v>
                </c:pt>
                <c:pt idx="33799">
                  <c:v>8.0819572601100003</c:v>
                </c:pt>
                <c:pt idx="33800">
                  <c:v>8.1854360924900007</c:v>
                </c:pt>
                <c:pt idx="33801">
                  <c:v>8.7540849771999998</c:v>
                </c:pt>
                <c:pt idx="33802">
                  <c:v>8.7559007086699996</c:v>
                </c:pt>
                <c:pt idx="33803">
                  <c:v>8.6260127121100005</c:v>
                </c:pt>
                <c:pt idx="33804">
                  <c:v>8.2915817816199997</c:v>
                </c:pt>
                <c:pt idx="33805">
                  <c:v>8.7138120430200008</c:v>
                </c:pt>
                <c:pt idx="33806">
                  <c:v>8.2280754783700001</c:v>
                </c:pt>
                <c:pt idx="33807">
                  <c:v>8.7612912604800002</c:v>
                </c:pt>
                <c:pt idx="33808">
                  <c:v>8.3999560126400006</c:v>
                </c:pt>
                <c:pt idx="33809">
                  <c:v>8.6518584625900008</c:v>
                </c:pt>
                <c:pt idx="33810">
                  <c:v>8.7699921962200005</c:v>
                </c:pt>
                <c:pt idx="33811">
                  <c:v>8.14631520957</c:v>
                </c:pt>
                <c:pt idx="33812">
                  <c:v>7.9854623990500002</c:v>
                </c:pt>
                <c:pt idx="33813">
                  <c:v>8.9122186423599992</c:v>
                </c:pt>
                <c:pt idx="33814">
                  <c:v>8.7000627399599999</c:v>
                </c:pt>
                <c:pt idx="33815">
                  <c:v>8.4892777840099996</c:v>
                </c:pt>
                <c:pt idx="33816">
                  <c:v>8.3561676303700008</c:v>
                </c:pt>
                <c:pt idx="33817">
                  <c:v>8.4364923074299991</c:v>
                </c:pt>
                <c:pt idx="33818">
                  <c:v>8.3295657894299993</c:v>
                </c:pt>
                <c:pt idx="33819">
                  <c:v>8.4078385387099992</c:v>
                </c:pt>
                <c:pt idx="33820">
                  <c:v>8.5459153784200002</c:v>
                </c:pt>
                <c:pt idx="33821">
                  <c:v>8.5504969089900005</c:v>
                </c:pt>
                <c:pt idx="33822">
                  <c:v>8.1533204497800007</c:v>
                </c:pt>
                <c:pt idx="33823">
                  <c:v>8.1986267328799993</c:v>
                </c:pt>
                <c:pt idx="33824">
                  <c:v>8.1374106303700007</c:v>
                </c:pt>
                <c:pt idx="33825">
                  <c:v>8.1076103628799991</c:v>
                </c:pt>
                <c:pt idx="33826">
                  <c:v>8.1009099882900006</c:v>
                </c:pt>
                <c:pt idx="33827">
                  <c:v>8.5110253607599997</c:v>
                </c:pt>
                <c:pt idx="33828">
                  <c:v>8.7349569147199997</c:v>
                </c:pt>
                <c:pt idx="33829">
                  <c:v>8.2954009712399994</c:v>
                </c:pt>
                <c:pt idx="33830">
                  <c:v>7.9793143004399996</c:v>
                </c:pt>
                <c:pt idx="33831">
                  <c:v>8.7612912604800002</c:v>
                </c:pt>
                <c:pt idx="33832">
                  <c:v>8.1830606846599991</c:v>
                </c:pt>
                <c:pt idx="33833">
                  <c:v>8.7375910364900005</c:v>
                </c:pt>
                <c:pt idx="33834">
                  <c:v>8.0172076497500004</c:v>
                </c:pt>
                <c:pt idx="33835">
                  <c:v>8.0975306036599992</c:v>
                </c:pt>
                <c:pt idx="33836">
                  <c:v>8.30060662118</c:v>
                </c:pt>
                <c:pt idx="33837">
                  <c:v>8.4839071846599996</c:v>
                </c:pt>
                <c:pt idx="33838">
                  <c:v>8.8393114235300008</c:v>
                </c:pt>
                <c:pt idx="33839">
                  <c:v>8.7308658628500009</c:v>
                </c:pt>
                <c:pt idx="33840">
                  <c:v>8.6884118738799998</c:v>
                </c:pt>
                <c:pt idx="33841">
                  <c:v>8.2354636554200003</c:v>
                </c:pt>
                <c:pt idx="33842">
                  <c:v>8.2604192429100003</c:v>
                </c:pt>
                <c:pt idx="33843">
                  <c:v>8.6729579150900005</c:v>
                </c:pt>
                <c:pt idx="33844">
                  <c:v>8.9067702773300006</c:v>
                </c:pt>
                <c:pt idx="33845">
                  <c:v>8.5288923997800001</c:v>
                </c:pt>
                <c:pt idx="33846">
                  <c:v>8.7032698994499995</c:v>
                </c:pt>
                <c:pt idx="33847">
                  <c:v>8.2746490865800002</c:v>
                </c:pt>
                <c:pt idx="33848">
                  <c:v>8.0736874413499997</c:v>
                </c:pt>
                <c:pt idx="33849">
                  <c:v>8.8294385656000003</c:v>
                </c:pt>
                <c:pt idx="33850">
                  <c:v>8.0645296007499994</c:v>
                </c:pt>
                <c:pt idx="33851">
                  <c:v>8.5074672964199998</c:v>
                </c:pt>
                <c:pt idx="33852">
                  <c:v>8.5369807479599995</c:v>
                </c:pt>
                <c:pt idx="33853">
                  <c:v>8.0819572601100003</c:v>
                </c:pt>
                <c:pt idx="33854">
                  <c:v>8.7151796510399997</c:v>
                </c:pt>
                <c:pt idx="33855">
                  <c:v>8.4286347948400007</c:v>
                </c:pt>
                <c:pt idx="33856">
                  <c:v>8.0625413206900003</c:v>
                </c:pt>
                <c:pt idx="33857">
                  <c:v>8.6085491769499995</c:v>
                </c:pt>
                <c:pt idx="33858">
                  <c:v>8.7444960766099999</c:v>
                </c:pt>
                <c:pt idx="33859">
                  <c:v>8.1682104575600007</c:v>
                </c:pt>
                <c:pt idx="33860">
                  <c:v>8.0597650123999998</c:v>
                </c:pt>
                <c:pt idx="33861">
                  <c:v>8.2180862155199996</c:v>
                </c:pt>
                <c:pt idx="33862">
                  <c:v>8.1660483025200001</c:v>
                </c:pt>
                <c:pt idx="33863">
                  <c:v>8.5361910484599992</c:v>
                </c:pt>
                <c:pt idx="33864">
                  <c:v>8.0281165127299996</c:v>
                </c:pt>
                <c:pt idx="33865">
                  <c:v>7.9588825131599998</c:v>
                </c:pt>
                <c:pt idx="33866">
                  <c:v>7.95522907343</c:v>
                </c:pt>
                <c:pt idx="33867">
                  <c:v>8.8351198984600003</c:v>
                </c:pt>
                <c:pt idx="33868">
                  <c:v>8.3226652665599996</c:v>
                </c:pt>
                <c:pt idx="33869">
                  <c:v>8.6314147702999993</c:v>
                </c:pt>
                <c:pt idx="33870">
                  <c:v>8.29473453618</c:v>
                </c:pt>
                <c:pt idx="33871">
                  <c:v>8.3603001820399996</c:v>
                </c:pt>
                <c:pt idx="33872">
                  <c:v>8.0872501427600003</c:v>
                </c:pt>
                <c:pt idx="33873">
                  <c:v>8.6850643739399995</c:v>
                </c:pt>
                <c:pt idx="33874">
                  <c:v>8.4424351995899993</c:v>
                </c:pt>
                <c:pt idx="33875">
                  <c:v>8.0789676994199997</c:v>
                </c:pt>
                <c:pt idx="33876">
                  <c:v>8.1003790401900009</c:v>
                </c:pt>
                <c:pt idx="33877">
                  <c:v>8.7024710495199997</c:v>
                </c:pt>
                <c:pt idx="33878">
                  <c:v>8.5369807479599995</c:v>
                </c:pt>
                <c:pt idx="33879">
                  <c:v>8.3621235539099992</c:v>
                </c:pt>
                <c:pt idx="33880">
                  <c:v>8.2886258967399993</c:v>
                </c:pt>
                <c:pt idx="33881">
                  <c:v>8.4272842521300007</c:v>
                </c:pt>
                <c:pt idx="33882">
                  <c:v>7.9579887017599997</c:v>
                </c:pt>
                <c:pt idx="33883">
                  <c:v>8.8713381500100006</c:v>
                </c:pt>
                <c:pt idx="33884">
                  <c:v>8.0593973812499993</c:v>
                </c:pt>
                <c:pt idx="33885">
                  <c:v>8.6521453816000005</c:v>
                </c:pt>
                <c:pt idx="33886">
                  <c:v>8.2231601612399992</c:v>
                </c:pt>
                <c:pt idx="33887">
                  <c:v>8.2426638419899998</c:v>
                </c:pt>
                <c:pt idx="33888">
                  <c:v>8.31862831802</c:v>
                </c:pt>
                <c:pt idx="33889">
                  <c:v>8.0691617297799993</c:v>
                </c:pt>
                <c:pt idx="33890">
                  <c:v>8.8889100396699998</c:v>
                </c:pt>
                <c:pt idx="33891">
                  <c:v>8.0304139660700002</c:v>
                </c:pt>
                <c:pt idx="33892">
                  <c:v>8.4649052148599999</c:v>
                </c:pt>
                <c:pt idx="33893">
                  <c:v>8.2000562922300002</c:v>
                </c:pt>
                <c:pt idx="33894">
                  <c:v>8.75007463773</c:v>
                </c:pt>
                <c:pt idx="33895">
                  <c:v>8.4797864057200005</c:v>
                </c:pt>
                <c:pt idx="33896">
                  <c:v>8.3891743297900003</c:v>
                </c:pt>
                <c:pt idx="33897">
                  <c:v>8.5050474128999998</c:v>
                </c:pt>
                <c:pt idx="33898">
                  <c:v>8.5099676059</c:v>
                </c:pt>
                <c:pt idx="33899">
                  <c:v>8.0315027452700001</c:v>
                </c:pt>
                <c:pt idx="33900">
                  <c:v>7.9824648299899996</c:v>
                </c:pt>
                <c:pt idx="33901">
                  <c:v>8.6479376515500004</c:v>
                </c:pt>
                <c:pt idx="33902">
                  <c:v>8.8385520446699992</c:v>
                </c:pt>
                <c:pt idx="33903">
                  <c:v>8.9118218905699997</c:v>
                </c:pt>
                <c:pt idx="33904">
                  <c:v>8.3100970191899997</c:v>
                </c:pt>
                <c:pt idx="33905">
                  <c:v>7.96694300358</c:v>
                </c:pt>
                <c:pt idx="33906">
                  <c:v>8.1991313803400008</c:v>
                </c:pt>
                <c:pt idx="33907">
                  <c:v>8.0094769234500003</c:v>
                </c:pt>
                <c:pt idx="33908">
                  <c:v>8.7590197069899993</c:v>
                </c:pt>
                <c:pt idx="33909">
                  <c:v>8.9084663852499997</c:v>
                </c:pt>
                <c:pt idx="33910">
                  <c:v>8.0975306036599992</c:v>
                </c:pt>
                <c:pt idx="33911">
                  <c:v>8.1264334312000006</c:v>
                </c:pt>
                <c:pt idx="33912">
                  <c:v>8.2144161314499993</c:v>
                </c:pt>
                <c:pt idx="33913">
                  <c:v>8.6282264495399996</c:v>
                </c:pt>
                <c:pt idx="33914">
                  <c:v>8.2192140473399995</c:v>
                </c:pt>
                <c:pt idx="33915">
                  <c:v>8.1360636403399997</c:v>
                </c:pt>
                <c:pt idx="33916">
                  <c:v>8.5515794994800007</c:v>
                </c:pt>
                <c:pt idx="33917">
                  <c:v>8.36092931652</c:v>
                </c:pt>
                <c:pt idx="33918">
                  <c:v>8.5676995309299997</c:v>
                </c:pt>
                <c:pt idx="33919">
                  <c:v>8.4476457730199996</c:v>
                </c:pt>
                <c:pt idx="33920">
                  <c:v>8.24583456483</c:v>
                </c:pt>
                <c:pt idx="33921">
                  <c:v>8.8385520446699992</c:v>
                </c:pt>
                <c:pt idx="33922">
                  <c:v>8.3142280181799997</c:v>
                </c:pt>
                <c:pt idx="33923">
                  <c:v>8.9075457483800005</c:v>
                </c:pt>
                <c:pt idx="33924">
                  <c:v>8.1009099882900006</c:v>
                </c:pt>
                <c:pt idx="33925">
                  <c:v>8.39377658079</c:v>
                </c:pt>
                <c:pt idx="33926">
                  <c:v>8.4965949589100003</c:v>
                </c:pt>
                <c:pt idx="33927">
                  <c:v>8.0522078503299994</c:v>
                </c:pt>
                <c:pt idx="33928">
                  <c:v>8.51797510884</c:v>
                </c:pt>
                <c:pt idx="33929">
                  <c:v>8.8151705882600009</c:v>
                </c:pt>
                <c:pt idx="33930">
                  <c:v>8.8033352263500007</c:v>
                </c:pt>
                <c:pt idx="33931">
                  <c:v>8.6090708558400006</c:v>
                </c:pt>
                <c:pt idx="33932">
                  <c:v>8.7712315263300002</c:v>
                </c:pt>
                <c:pt idx="33933">
                  <c:v>8.0408895624400003</c:v>
                </c:pt>
                <c:pt idx="33934">
                  <c:v>8.4003519787999998</c:v>
                </c:pt>
                <c:pt idx="33935">
                  <c:v>8.3537751288600006</c:v>
                </c:pt>
                <c:pt idx="33936">
                  <c:v>8.3397273271499994</c:v>
                </c:pt>
                <c:pt idx="33937">
                  <c:v>8.0806880795900007</c:v>
                </c:pt>
                <c:pt idx="33938">
                  <c:v>7.96694300358</c:v>
                </c:pt>
                <c:pt idx="33939">
                  <c:v>7.9625293681600002</c:v>
                </c:pt>
                <c:pt idx="33940">
                  <c:v>7.9784375382899997</c:v>
                </c:pt>
                <c:pt idx="33941">
                  <c:v>8.7000627399599999</c:v>
                </c:pt>
                <c:pt idx="33942">
                  <c:v>8.0042097884000007</c:v>
                </c:pt>
                <c:pt idx="33943">
                  <c:v>8.8008797954800002</c:v>
                </c:pt>
                <c:pt idx="33944">
                  <c:v>8.8187799864599992</c:v>
                </c:pt>
                <c:pt idx="33945">
                  <c:v>8.0315027452700001</c:v>
                </c:pt>
                <c:pt idx="33946">
                  <c:v>8.0942651772200005</c:v>
                </c:pt>
                <c:pt idx="33947">
                  <c:v>8.5111980317199993</c:v>
                </c:pt>
                <c:pt idx="33948">
                  <c:v>8.4060732250299992</c:v>
                </c:pt>
                <c:pt idx="33949">
                  <c:v>8.7497244156500003</c:v>
                </c:pt>
                <c:pt idx="33950">
                  <c:v>8.31862831802</c:v>
                </c:pt>
                <c:pt idx="33951">
                  <c:v>8.8187799864599992</c:v>
                </c:pt>
                <c:pt idx="33952">
                  <c:v>8.7888192725999996</c:v>
                </c:pt>
                <c:pt idx="33953">
                  <c:v>8.7833466901400001</c:v>
                </c:pt>
                <c:pt idx="33954">
                  <c:v>8.2832559677800006</c:v>
                </c:pt>
                <c:pt idx="33955">
                  <c:v>8.5140010895800007</c:v>
                </c:pt>
                <c:pt idx="33956">
                  <c:v>8.5898131720599995</c:v>
                </c:pt>
                <c:pt idx="33957">
                  <c:v>8.2604192429100003</c:v>
                </c:pt>
                <c:pt idx="33958">
                  <c:v>8.6844287571799992</c:v>
                </c:pt>
                <c:pt idx="33959">
                  <c:v>8.2144161314499993</c:v>
                </c:pt>
                <c:pt idx="33960">
                  <c:v>8.0826003242700004</c:v>
                </c:pt>
                <c:pt idx="33961">
                  <c:v>8.2832559677800006</c:v>
                </c:pt>
                <c:pt idx="33962">
                  <c:v>8.7647327214100006</c:v>
                </c:pt>
                <c:pt idx="33963">
                  <c:v>8.4607063483200005</c:v>
                </c:pt>
                <c:pt idx="33964">
                  <c:v>8.7032698994499995</c:v>
                </c:pt>
                <c:pt idx="33965">
                  <c:v>8.1086784976199997</c:v>
                </c:pt>
                <c:pt idx="33966">
                  <c:v>8.1009099882900006</c:v>
                </c:pt>
                <c:pt idx="33967">
                  <c:v>8.5430040817599995</c:v>
                </c:pt>
                <c:pt idx="33968">
                  <c:v>8.2302744404699997</c:v>
                </c:pt>
                <c:pt idx="33969">
                  <c:v>7.9622704073100001</c:v>
                </c:pt>
                <c:pt idx="33970">
                  <c:v>7.9874960233300003</c:v>
                </c:pt>
                <c:pt idx="33971">
                  <c:v>8.1813479275999992</c:v>
                </c:pt>
                <c:pt idx="33972">
                  <c:v>8.2835283088399994</c:v>
                </c:pt>
                <c:pt idx="33973">
                  <c:v>8.9067702773300006</c:v>
                </c:pt>
                <c:pt idx="33974">
                  <c:v>8.2370250852000009</c:v>
                </c:pt>
                <c:pt idx="33975">
                  <c:v>8.4213722613899993</c:v>
                </c:pt>
                <c:pt idx="33976">
                  <c:v>8.5930065154400008</c:v>
                </c:pt>
                <c:pt idx="33977">
                  <c:v>7.9688630188899996</c:v>
                </c:pt>
                <c:pt idx="33978">
                  <c:v>8.6137268416200001</c:v>
                </c:pt>
                <c:pt idx="33979">
                  <c:v>7.9446939260500002</c:v>
                </c:pt>
                <c:pt idx="33980">
                  <c:v>8.7574327683799993</c:v>
                </c:pt>
                <c:pt idx="33981">
                  <c:v>8.3598514926800007</c:v>
                </c:pt>
                <c:pt idx="33982">
                  <c:v>8.4262960999899992</c:v>
                </c:pt>
                <c:pt idx="33983">
                  <c:v>8.4875108470199994</c:v>
                </c:pt>
                <c:pt idx="33984">
                  <c:v>8.4609024790799996</c:v>
                </c:pt>
                <c:pt idx="33985">
                  <c:v>8.1830606846599991</c:v>
                </c:pt>
                <c:pt idx="33986">
                  <c:v>8.7819347587499994</c:v>
                </c:pt>
                <c:pt idx="33987">
                  <c:v>7.97418207642</c:v>
                </c:pt>
                <c:pt idx="33988">
                  <c:v>8.6812758198599997</c:v>
                </c:pt>
                <c:pt idx="33989">
                  <c:v>8.3621235539099992</c:v>
                </c:pt>
                <c:pt idx="33990">
                  <c:v>7.9772184747599999</c:v>
                </c:pt>
                <c:pt idx="33991">
                  <c:v>8.7886820197599995</c:v>
                </c:pt>
                <c:pt idx="33992">
                  <c:v>8.7032698994499995</c:v>
                </c:pt>
                <c:pt idx="33993">
                  <c:v>8.1239205740199996</c:v>
                </c:pt>
                <c:pt idx="33994">
                  <c:v>8.2081213914000006</c:v>
                </c:pt>
                <c:pt idx="33995">
                  <c:v>8.0393791821300002</c:v>
                </c:pt>
                <c:pt idx="33996">
                  <c:v>8.57870061683</c:v>
                </c:pt>
                <c:pt idx="33997">
                  <c:v>8.3639586091200009</c:v>
                </c:pt>
                <c:pt idx="33998">
                  <c:v>8.6521453816000005</c:v>
                </c:pt>
                <c:pt idx="33999">
                  <c:v>8.2000562922300002</c:v>
                </c:pt>
                <c:pt idx="34000">
                  <c:v>8.4339233198100008</c:v>
                </c:pt>
                <c:pt idx="34001">
                  <c:v>8.2674135900099994</c:v>
                </c:pt>
                <c:pt idx="34002">
                  <c:v>8.2711977572599995</c:v>
                </c:pt>
                <c:pt idx="34003">
                  <c:v>8.0519650803800005</c:v>
                </c:pt>
                <c:pt idx="34004">
                  <c:v>8.6083456320499998</c:v>
                </c:pt>
                <c:pt idx="34005">
                  <c:v>8.8465905154000009</c:v>
                </c:pt>
                <c:pt idx="34006">
                  <c:v>8.1734311618900009</c:v>
                </c:pt>
                <c:pt idx="34007">
                  <c:v>8.2303354464700007</c:v>
                </c:pt>
                <c:pt idx="34008">
                  <c:v>8.2348346825000007</c:v>
                </c:pt>
                <c:pt idx="34009">
                  <c:v>8.6280066311599999</c:v>
                </c:pt>
                <c:pt idx="34010">
                  <c:v>8.7138120430200008</c:v>
                </c:pt>
                <c:pt idx="34011">
                  <c:v>8.2835283088399994</c:v>
                </c:pt>
                <c:pt idx="34012">
                  <c:v>8.7902784863299992</c:v>
                </c:pt>
                <c:pt idx="34013">
                  <c:v>8.6188873785899993</c:v>
                </c:pt>
                <c:pt idx="34014">
                  <c:v>8.7883855393499992</c:v>
                </c:pt>
                <c:pt idx="34015">
                  <c:v>7.9571933364299996</c:v>
                </c:pt>
                <c:pt idx="34016">
                  <c:v>8.5296611278800007</c:v>
                </c:pt>
                <c:pt idx="34017">
                  <c:v>8.6742926807000007</c:v>
                </c:pt>
                <c:pt idx="34018">
                  <c:v>8.0484282064800006</c:v>
                </c:pt>
                <c:pt idx="34019">
                  <c:v>8.6511609476599993</c:v>
                </c:pt>
                <c:pt idx="34020">
                  <c:v>8.6195985681600007</c:v>
                </c:pt>
                <c:pt idx="34021">
                  <c:v>8.3598514926800007</c:v>
                </c:pt>
                <c:pt idx="34022">
                  <c:v>8.7164751669299996</c:v>
                </c:pt>
                <c:pt idx="34023">
                  <c:v>8.0848916125700008</c:v>
                </c:pt>
                <c:pt idx="34024">
                  <c:v>8.4094109904700005</c:v>
                </c:pt>
                <c:pt idx="34025">
                  <c:v>8.5777146757500002</c:v>
                </c:pt>
                <c:pt idx="34026">
                  <c:v>8.5683627212300006</c:v>
                </c:pt>
                <c:pt idx="34027">
                  <c:v>8.7455409583700003</c:v>
                </c:pt>
                <c:pt idx="34028">
                  <c:v>8.4819455276099998</c:v>
                </c:pt>
                <c:pt idx="34029">
                  <c:v>7.9688630188899996</c:v>
                </c:pt>
                <c:pt idx="34030">
                  <c:v>8.70383855553</c:v>
                </c:pt>
                <c:pt idx="34031">
                  <c:v>8.03809320449</c:v>
                </c:pt>
                <c:pt idx="34032">
                  <c:v>8.4262960999899992</c:v>
                </c:pt>
                <c:pt idx="34033">
                  <c:v>8.1164864949400002</c:v>
                </c:pt>
                <c:pt idx="34034">
                  <c:v>8.1163871290999996</c:v>
                </c:pt>
                <c:pt idx="34035">
                  <c:v>8.2906476914899994</c:v>
                </c:pt>
                <c:pt idx="34036">
                  <c:v>8.3982735827700008</c:v>
                </c:pt>
                <c:pt idx="34037">
                  <c:v>8.3355355043399992</c:v>
                </c:pt>
                <c:pt idx="34038">
                  <c:v>7.9772184747599999</c:v>
                </c:pt>
                <c:pt idx="34039">
                  <c:v>8.0469720733100001</c:v>
                </c:pt>
                <c:pt idx="34040">
                  <c:v>8.2296293590800005</c:v>
                </c:pt>
                <c:pt idx="34041">
                  <c:v>7.9824648299899996</c:v>
                </c:pt>
                <c:pt idx="34042">
                  <c:v>8.5359934254900001</c:v>
                </c:pt>
                <c:pt idx="34043">
                  <c:v>7.9622704073100001</c:v>
                </c:pt>
                <c:pt idx="34044">
                  <c:v>7.9923032306600001</c:v>
                </c:pt>
                <c:pt idx="34045">
                  <c:v>8.34100976649</c:v>
                </c:pt>
                <c:pt idx="34046">
                  <c:v>7.9619710862100002</c:v>
                </c:pt>
                <c:pt idx="34047">
                  <c:v>8.4176228546100003</c:v>
                </c:pt>
                <c:pt idx="34048">
                  <c:v>8.24583456483</c:v>
                </c:pt>
                <c:pt idx="34049">
                  <c:v>8.0346004252499998</c:v>
                </c:pt>
                <c:pt idx="34050">
                  <c:v>8.4362496455800002</c:v>
                </c:pt>
                <c:pt idx="34051">
                  <c:v>8.7560369250000001</c:v>
                </c:pt>
                <c:pt idx="34052">
                  <c:v>8.8116417617099998</c:v>
                </c:pt>
                <c:pt idx="34053">
                  <c:v>7.9559400588900004</c:v>
                </c:pt>
                <c:pt idx="34054">
                  <c:v>8.0003513358500005</c:v>
                </c:pt>
                <c:pt idx="34055">
                  <c:v>8.4813533769399996</c:v>
                </c:pt>
                <c:pt idx="34056">
                  <c:v>8.6265641332400005</c:v>
                </c:pt>
                <c:pt idx="34057">
                  <c:v>8.1374106303700007</c:v>
                </c:pt>
                <c:pt idx="34058">
                  <c:v>8.3397273271499994</c:v>
                </c:pt>
                <c:pt idx="34059">
                  <c:v>8.2149033365299999</c:v>
                </c:pt>
                <c:pt idx="34060">
                  <c:v>8.5292622775600009</c:v>
                </c:pt>
                <c:pt idx="34061">
                  <c:v>8.5296222125100005</c:v>
                </c:pt>
                <c:pt idx="34062">
                  <c:v>8.0461600978599996</c:v>
                </c:pt>
                <c:pt idx="34063">
                  <c:v>8.7308658628500009</c:v>
                </c:pt>
                <c:pt idx="34064">
                  <c:v>8.7414156233</c:v>
                </c:pt>
                <c:pt idx="34065">
                  <c:v>8.7712315263300002</c:v>
                </c:pt>
                <c:pt idx="34066">
                  <c:v>8.9119229346500006</c:v>
                </c:pt>
                <c:pt idx="34067">
                  <c:v>8.6559882639700003</c:v>
                </c:pt>
                <c:pt idx="34068">
                  <c:v>7.9865713678999999</c:v>
                </c:pt>
                <c:pt idx="34069">
                  <c:v>8.1250272407599997</c:v>
                </c:pt>
                <c:pt idx="34070">
                  <c:v>8.5430040817599995</c:v>
                </c:pt>
                <c:pt idx="34071">
                  <c:v>8.3087307893600002</c:v>
                </c:pt>
                <c:pt idx="34072">
                  <c:v>8.6424250396400009</c:v>
                </c:pt>
                <c:pt idx="34073">
                  <c:v>8.3752045429299997</c:v>
                </c:pt>
                <c:pt idx="34074">
                  <c:v>8.2022357278399998</c:v>
                </c:pt>
                <c:pt idx="34075">
                  <c:v>8.2682926037800009</c:v>
                </c:pt>
                <c:pt idx="34076">
                  <c:v>8.1166684060299996</c:v>
                </c:pt>
                <c:pt idx="34077">
                  <c:v>8.0474250228299997</c:v>
                </c:pt>
                <c:pt idx="34078">
                  <c:v>8.8984600764999993</c:v>
                </c:pt>
                <c:pt idx="34079">
                  <c:v>8.5874322128500005</c:v>
                </c:pt>
                <c:pt idx="34080">
                  <c:v>8.3776380181400008</c:v>
                </c:pt>
                <c:pt idx="34081">
                  <c:v>8.7902784863299992</c:v>
                </c:pt>
                <c:pt idx="34082">
                  <c:v>8.0236163284199993</c:v>
                </c:pt>
                <c:pt idx="34083">
                  <c:v>8.4791175164499997</c:v>
                </c:pt>
                <c:pt idx="34084">
                  <c:v>8.7138120430200008</c:v>
                </c:pt>
                <c:pt idx="34085">
                  <c:v>8.6715547123200007</c:v>
                </c:pt>
                <c:pt idx="34086">
                  <c:v>8.2383204952</c:v>
                </c:pt>
                <c:pt idx="34087">
                  <c:v>8.7000627399599999</c:v>
                </c:pt>
                <c:pt idx="34088">
                  <c:v>8.3674689343500006</c:v>
                </c:pt>
                <c:pt idx="34089">
                  <c:v>8.6937035692699993</c:v>
                </c:pt>
                <c:pt idx="34090">
                  <c:v>8.0726607988799994</c:v>
                </c:pt>
                <c:pt idx="34091">
                  <c:v>8.5647775451200001</c:v>
                </c:pt>
                <c:pt idx="34092">
                  <c:v>8.1022890752799999</c:v>
                </c:pt>
                <c:pt idx="34093">
                  <c:v>8.2376812172200005</c:v>
                </c:pt>
                <c:pt idx="34094">
                  <c:v>8.0597650123999998</c:v>
                </c:pt>
                <c:pt idx="34095">
                  <c:v>8.5361910484599992</c:v>
                </c:pt>
                <c:pt idx="34096">
                  <c:v>8.7029562674300003</c:v>
                </c:pt>
                <c:pt idx="34097">
                  <c:v>8.2288418061800002</c:v>
                </c:pt>
                <c:pt idx="34098">
                  <c:v>7.9668896590699996</c:v>
                </c:pt>
                <c:pt idx="34099">
                  <c:v>8.3322688313200004</c:v>
                </c:pt>
                <c:pt idx="34100">
                  <c:v>8.5060602426499994</c:v>
                </c:pt>
                <c:pt idx="34101">
                  <c:v>8.4787555316999992</c:v>
                </c:pt>
                <c:pt idx="34102">
                  <c:v>8.0393791821300002</c:v>
                </c:pt>
                <c:pt idx="34103">
                  <c:v>8.3318618722500002</c:v>
                </c:pt>
                <c:pt idx="34104">
                  <c:v>8.3639586091200009</c:v>
                </c:pt>
                <c:pt idx="34105">
                  <c:v>8.5348294947200003</c:v>
                </c:pt>
                <c:pt idx="34106">
                  <c:v>8.0982087690300002</c:v>
                </c:pt>
                <c:pt idx="34107">
                  <c:v>8.8987581100999993</c:v>
                </c:pt>
                <c:pt idx="34108">
                  <c:v>8.5402394081399997</c:v>
                </c:pt>
                <c:pt idx="34109">
                  <c:v>7.9826444624499997</c:v>
                </c:pt>
                <c:pt idx="34110">
                  <c:v>8.2120917562700004</c:v>
                </c:pt>
                <c:pt idx="34111">
                  <c:v>8.65518040139</c:v>
                </c:pt>
                <c:pt idx="34112">
                  <c:v>8.2139082379000001</c:v>
                </c:pt>
                <c:pt idx="34113">
                  <c:v>8.6314147702999993</c:v>
                </c:pt>
                <c:pt idx="34114">
                  <c:v>8.7915947719599998</c:v>
                </c:pt>
                <c:pt idx="34115">
                  <c:v>8.0304139660700002</c:v>
                </c:pt>
                <c:pt idx="34116">
                  <c:v>8.8471525732299998</c:v>
                </c:pt>
                <c:pt idx="34117">
                  <c:v>8.7855645001300005</c:v>
                </c:pt>
                <c:pt idx="34118">
                  <c:v>8.7855645001300005</c:v>
                </c:pt>
                <c:pt idx="34119">
                  <c:v>8.5557418512200005</c:v>
                </c:pt>
                <c:pt idx="34120">
                  <c:v>8.8434627984599992</c:v>
                </c:pt>
                <c:pt idx="34121">
                  <c:v>8.8151705882600009</c:v>
                </c:pt>
                <c:pt idx="34122">
                  <c:v>8.6663145059000009</c:v>
                </c:pt>
                <c:pt idx="34123">
                  <c:v>8.0396835084599996</c:v>
                </c:pt>
                <c:pt idx="34124">
                  <c:v>8.5448701419899997</c:v>
                </c:pt>
                <c:pt idx="34125">
                  <c:v>8.3667073605999995</c:v>
                </c:pt>
                <c:pt idx="34126">
                  <c:v>8.7877853673999997</c:v>
                </c:pt>
                <c:pt idx="34127">
                  <c:v>8.3397273271499994</c:v>
                </c:pt>
                <c:pt idx="34128">
                  <c:v>8.8763986561900001</c:v>
                </c:pt>
                <c:pt idx="34129">
                  <c:v>8.5683627212300006</c:v>
                </c:pt>
                <c:pt idx="34130">
                  <c:v>8.4176228546100003</c:v>
                </c:pt>
                <c:pt idx="34131">
                  <c:v>8.8141318277899998</c:v>
                </c:pt>
                <c:pt idx="34132">
                  <c:v>7.9528642716600002</c:v>
                </c:pt>
                <c:pt idx="34133">
                  <c:v>8.5251745978999995</c:v>
                </c:pt>
                <c:pt idx="34134">
                  <c:v>8.6884539966700007</c:v>
                </c:pt>
                <c:pt idx="34135">
                  <c:v>8.3667073605999995</c:v>
                </c:pt>
                <c:pt idx="34136">
                  <c:v>8.4409168307200009</c:v>
                </c:pt>
                <c:pt idx="34137">
                  <c:v>8.2742789835200004</c:v>
                </c:pt>
                <c:pt idx="34138">
                  <c:v>8.4316753024800004</c:v>
                </c:pt>
                <c:pt idx="34139">
                  <c:v>8.9118218905699997</c:v>
                </c:pt>
                <c:pt idx="34140">
                  <c:v>8.4607063483200005</c:v>
                </c:pt>
                <c:pt idx="34141">
                  <c:v>8.3262098188699998</c:v>
                </c:pt>
                <c:pt idx="34142">
                  <c:v>8.55421154211</c:v>
                </c:pt>
                <c:pt idx="34143">
                  <c:v>7.96694300358</c:v>
                </c:pt>
                <c:pt idx="34144">
                  <c:v>8.3800246772199998</c:v>
                </c:pt>
                <c:pt idx="34145">
                  <c:v>8.2719855024100006</c:v>
                </c:pt>
                <c:pt idx="34146">
                  <c:v>8.31862831802</c:v>
                </c:pt>
                <c:pt idx="34147">
                  <c:v>8.2383204952</c:v>
                </c:pt>
                <c:pt idx="34148">
                  <c:v>8.5504969089900005</c:v>
                </c:pt>
                <c:pt idx="34149">
                  <c:v>8.0383507252499999</c:v>
                </c:pt>
                <c:pt idx="34150">
                  <c:v>8.7389602741299992</c:v>
                </c:pt>
                <c:pt idx="34151">
                  <c:v>8.8472632826899993</c:v>
                </c:pt>
                <c:pt idx="34152">
                  <c:v>8.4339233198100008</c:v>
                </c:pt>
                <c:pt idx="34153">
                  <c:v>8.1126197594300002</c:v>
                </c:pt>
                <c:pt idx="34154">
                  <c:v>8.5226663263700004</c:v>
                </c:pt>
                <c:pt idx="34155">
                  <c:v>7.9962537402300002</c:v>
                </c:pt>
                <c:pt idx="34156">
                  <c:v>8.6345547539700007</c:v>
                </c:pt>
                <c:pt idx="34157">
                  <c:v>8.7455409583700003</c:v>
                </c:pt>
                <c:pt idx="34158">
                  <c:v>8.1090024615799994</c:v>
                </c:pt>
                <c:pt idx="34159">
                  <c:v>8.25559658311</c:v>
                </c:pt>
                <c:pt idx="34160">
                  <c:v>8.1518909313000005</c:v>
                </c:pt>
                <c:pt idx="34161">
                  <c:v>8.68921911276</c:v>
                </c:pt>
                <c:pt idx="34162">
                  <c:v>8.4078385387099992</c:v>
                </c:pt>
                <c:pt idx="34163">
                  <c:v>8.1941998313600006</c:v>
                </c:pt>
                <c:pt idx="34164">
                  <c:v>8.1166941143599995</c:v>
                </c:pt>
                <c:pt idx="34165">
                  <c:v>7.9528642716600002</c:v>
                </c:pt>
                <c:pt idx="34166">
                  <c:v>8.1131871470300005</c:v>
                </c:pt>
                <c:pt idx="34167">
                  <c:v>8.3374413520200008</c:v>
                </c:pt>
                <c:pt idx="34168">
                  <c:v>8.50941264115</c:v>
                </c:pt>
                <c:pt idx="34169">
                  <c:v>8.3508875342900009</c:v>
                </c:pt>
                <c:pt idx="34170">
                  <c:v>8.00059858945</c:v>
                </c:pt>
                <c:pt idx="34171">
                  <c:v>7.9579998500300002</c:v>
                </c:pt>
                <c:pt idx="34172">
                  <c:v>8.1162995592999998</c:v>
                </c:pt>
                <c:pt idx="34173">
                  <c:v>8.65518040139</c:v>
                </c:pt>
                <c:pt idx="34174">
                  <c:v>8.8168003131900008</c:v>
                </c:pt>
                <c:pt idx="34175">
                  <c:v>8.4204392736700004</c:v>
                </c:pt>
                <c:pt idx="34176">
                  <c:v>8.3397273271499994</c:v>
                </c:pt>
                <c:pt idx="34177">
                  <c:v>8.3165388165799996</c:v>
                </c:pt>
                <c:pt idx="34178">
                  <c:v>8.2719855024100006</c:v>
                </c:pt>
                <c:pt idx="34179">
                  <c:v>8.2102348204200002</c:v>
                </c:pt>
                <c:pt idx="34180">
                  <c:v>8.7560369250000001</c:v>
                </c:pt>
                <c:pt idx="34181">
                  <c:v>8.1533204497800007</c:v>
                </c:pt>
                <c:pt idx="34182">
                  <c:v>8.4078385387099992</c:v>
                </c:pt>
                <c:pt idx="34183">
                  <c:v>8.0848916125700008</c:v>
                </c:pt>
                <c:pt idx="34184">
                  <c:v>8.77909001035</c:v>
                </c:pt>
                <c:pt idx="34185">
                  <c:v>8.1256308069499994</c:v>
                </c:pt>
                <c:pt idx="34186">
                  <c:v>8.1381335625499993</c:v>
                </c:pt>
                <c:pt idx="34187">
                  <c:v>8.2835283088399994</c:v>
                </c:pt>
                <c:pt idx="34188">
                  <c:v>8.4787555316999992</c:v>
                </c:pt>
                <c:pt idx="34189">
                  <c:v>8.2081474138200008</c:v>
                </c:pt>
                <c:pt idx="34190">
                  <c:v>8.18717188898</c:v>
                </c:pt>
                <c:pt idx="34191">
                  <c:v>8.3975717101500003</c:v>
                </c:pt>
                <c:pt idx="34192">
                  <c:v>8.7952985408300002</c:v>
                </c:pt>
                <c:pt idx="34193">
                  <c:v>7.9442676311599998</c:v>
                </c:pt>
                <c:pt idx="34194">
                  <c:v>8.6539427926099997</c:v>
                </c:pt>
                <c:pt idx="34195">
                  <c:v>8.4253200227300002</c:v>
                </c:pt>
                <c:pt idx="34196">
                  <c:v>8.4076769436299994</c:v>
                </c:pt>
                <c:pt idx="34197">
                  <c:v>7.9962537402300002</c:v>
                </c:pt>
                <c:pt idx="34198">
                  <c:v>8.2769148799300005</c:v>
                </c:pt>
                <c:pt idx="34199">
                  <c:v>8.3276080244700008</c:v>
                </c:pt>
                <c:pt idx="34200">
                  <c:v>8.9036272468999993</c:v>
                </c:pt>
                <c:pt idx="34201">
                  <c:v>8.3087307893600002</c:v>
                </c:pt>
                <c:pt idx="34202">
                  <c:v>8.1478363647199998</c:v>
                </c:pt>
                <c:pt idx="34203">
                  <c:v>8.2894771752299992</c:v>
                </c:pt>
                <c:pt idx="34204">
                  <c:v>8.1331892842899993</c:v>
                </c:pt>
                <c:pt idx="34205">
                  <c:v>7.9909238703099996</c:v>
                </c:pt>
                <c:pt idx="34206">
                  <c:v>8.6583780786400002</c:v>
                </c:pt>
                <c:pt idx="34207">
                  <c:v>8.4049740153699997</c:v>
                </c:pt>
                <c:pt idx="34208">
                  <c:v>8.4678374184000003</c:v>
                </c:pt>
                <c:pt idx="34209">
                  <c:v>8.0645296007499994</c:v>
                </c:pt>
                <c:pt idx="34210">
                  <c:v>8.8695368074799994</c:v>
                </c:pt>
                <c:pt idx="34211">
                  <c:v>8.0805990165800008</c:v>
                </c:pt>
                <c:pt idx="34212">
                  <c:v>8.6090708558400006</c:v>
                </c:pt>
                <c:pt idx="34213">
                  <c:v>8.0003513358500005</c:v>
                </c:pt>
                <c:pt idx="34214">
                  <c:v>8.2422730833200006</c:v>
                </c:pt>
                <c:pt idx="34215">
                  <c:v>8.4355545020200005</c:v>
                </c:pt>
                <c:pt idx="34216">
                  <c:v>8.3213196313599997</c:v>
                </c:pt>
                <c:pt idx="34217">
                  <c:v>8.1830606846599991</c:v>
                </c:pt>
                <c:pt idx="34218">
                  <c:v>8.6908950168699999</c:v>
                </c:pt>
                <c:pt idx="34219">
                  <c:v>8.7015437261499997</c:v>
                </c:pt>
                <c:pt idx="34220">
                  <c:v>8.3704479081300001</c:v>
                </c:pt>
                <c:pt idx="34221">
                  <c:v>8.3374413520200008</c:v>
                </c:pt>
                <c:pt idx="34222">
                  <c:v>8.3667073605999995</c:v>
                </c:pt>
                <c:pt idx="34223">
                  <c:v>8.2417920547999994</c:v>
                </c:pt>
                <c:pt idx="34224">
                  <c:v>8.0663162284599998</c:v>
                </c:pt>
                <c:pt idx="34225">
                  <c:v>7.9643822351400004</c:v>
                </c:pt>
                <c:pt idx="34226">
                  <c:v>8.7032698994499995</c:v>
                </c:pt>
                <c:pt idx="34227">
                  <c:v>8.1512096331899997</c:v>
                </c:pt>
                <c:pt idx="34228">
                  <c:v>8.0716442095499996</c:v>
                </c:pt>
                <c:pt idx="34229">
                  <c:v>8.7243167349400004</c:v>
                </c:pt>
                <c:pt idx="34230">
                  <c:v>8.5647775451200001</c:v>
                </c:pt>
                <c:pt idx="34231">
                  <c:v>8.7221436620899997</c:v>
                </c:pt>
                <c:pt idx="34232">
                  <c:v>8.9040048308399999</c:v>
                </c:pt>
                <c:pt idx="34233">
                  <c:v>8.2125325909499995</c:v>
                </c:pt>
                <c:pt idx="34234">
                  <c:v>8.4965949589100003</c:v>
                </c:pt>
                <c:pt idx="34235">
                  <c:v>8.7444960766099999</c:v>
                </c:pt>
                <c:pt idx="34236">
                  <c:v>8.0026578738600005</c:v>
                </c:pt>
                <c:pt idx="34237">
                  <c:v>8.7886820197599995</c:v>
                </c:pt>
                <c:pt idx="34238">
                  <c:v>8.50941264115</c:v>
                </c:pt>
                <c:pt idx="34239">
                  <c:v>8.7540849771999998</c:v>
                </c:pt>
                <c:pt idx="34240">
                  <c:v>8.3388168633700008</c:v>
                </c:pt>
                <c:pt idx="34241">
                  <c:v>8.4094109904700005</c:v>
                </c:pt>
                <c:pt idx="34242">
                  <c:v>8.4355545020200005</c:v>
                </c:pt>
                <c:pt idx="34243">
                  <c:v>8.7716734031999994</c:v>
                </c:pt>
                <c:pt idx="34244">
                  <c:v>8.41387349729</c:v>
                </c:pt>
                <c:pt idx="34245">
                  <c:v>8.8578279567399996</c:v>
                </c:pt>
                <c:pt idx="34246">
                  <c:v>8.0625413206900003</c:v>
                </c:pt>
                <c:pt idx="34247">
                  <c:v>8.6083456320499998</c:v>
                </c:pt>
                <c:pt idx="34248">
                  <c:v>8.3180283145500002</c:v>
                </c:pt>
                <c:pt idx="34249">
                  <c:v>8.3982735827700008</c:v>
                </c:pt>
                <c:pt idx="34250">
                  <c:v>8.1734311618900009</c:v>
                </c:pt>
                <c:pt idx="34251">
                  <c:v>8.8584294925199991</c:v>
                </c:pt>
                <c:pt idx="34252">
                  <c:v>7.9874912651600001</c:v>
                </c:pt>
                <c:pt idx="34253">
                  <c:v>8.3478691749700005</c:v>
                </c:pt>
                <c:pt idx="34254">
                  <c:v>8.7477602310200009</c:v>
                </c:pt>
                <c:pt idx="34255">
                  <c:v>8.8351198984600003</c:v>
                </c:pt>
                <c:pt idx="34256">
                  <c:v>8.4465452000500001</c:v>
                </c:pt>
                <c:pt idx="34257">
                  <c:v>8.2277882048599995</c:v>
                </c:pt>
                <c:pt idx="34258">
                  <c:v>8.5459153784200002</c:v>
                </c:pt>
                <c:pt idx="34259">
                  <c:v>8.1816895090599999</c:v>
                </c:pt>
                <c:pt idx="34260">
                  <c:v>8.1379527442500006</c:v>
                </c:pt>
                <c:pt idx="34261">
                  <c:v>8.6812758198599997</c:v>
                </c:pt>
                <c:pt idx="34262">
                  <c:v>8.7528846815599994</c:v>
                </c:pt>
                <c:pt idx="34263">
                  <c:v>8.9075457483800005</c:v>
                </c:pt>
                <c:pt idx="34264">
                  <c:v>8.2782052008299996</c:v>
                </c:pt>
                <c:pt idx="34265">
                  <c:v>8.0724746802399991</c:v>
                </c:pt>
                <c:pt idx="34266">
                  <c:v>8.08652209083</c:v>
                </c:pt>
                <c:pt idx="34267">
                  <c:v>8.2180862155199996</c:v>
                </c:pt>
                <c:pt idx="34268">
                  <c:v>8.4410164339700007</c:v>
                </c:pt>
                <c:pt idx="34269">
                  <c:v>8.1816895090599999</c:v>
                </c:pt>
                <c:pt idx="34270">
                  <c:v>8.5898131720599995</c:v>
                </c:pt>
                <c:pt idx="34271">
                  <c:v>8.6206298135699999</c:v>
                </c:pt>
                <c:pt idx="34272">
                  <c:v>8.3292594860300007</c:v>
                </c:pt>
                <c:pt idx="34273">
                  <c:v>8.1381335625499993</c:v>
                </c:pt>
                <c:pt idx="34274">
                  <c:v>8.1991313803400008</c:v>
                </c:pt>
                <c:pt idx="34275">
                  <c:v>8.8339575883099997</c:v>
                </c:pt>
                <c:pt idx="34276">
                  <c:v>8.0645296007499994</c:v>
                </c:pt>
                <c:pt idx="34277">
                  <c:v>8.5702436180300001</c:v>
                </c:pt>
                <c:pt idx="34278">
                  <c:v>8.1443091077799998</c:v>
                </c:pt>
                <c:pt idx="34279">
                  <c:v>8.0826003242700004</c:v>
                </c:pt>
                <c:pt idx="34280">
                  <c:v>8.5882313164999999</c:v>
                </c:pt>
                <c:pt idx="34281">
                  <c:v>8.0159819426599999</c:v>
                </c:pt>
                <c:pt idx="34282">
                  <c:v>7.9865713678999999</c:v>
                </c:pt>
                <c:pt idx="34283">
                  <c:v>8.5361910484599992</c:v>
                </c:pt>
                <c:pt idx="34284">
                  <c:v>8.5883107276700006</c:v>
                </c:pt>
                <c:pt idx="34285">
                  <c:v>8.7915947719599998</c:v>
                </c:pt>
                <c:pt idx="34286">
                  <c:v>8.7883855393499992</c:v>
                </c:pt>
                <c:pt idx="34287">
                  <c:v>8.7590197069899993</c:v>
                </c:pt>
                <c:pt idx="34288">
                  <c:v>8.6255691533400007</c:v>
                </c:pt>
                <c:pt idx="34289">
                  <c:v>8.6892308271100003</c:v>
                </c:pt>
                <c:pt idx="34290">
                  <c:v>8.8539507204499994</c:v>
                </c:pt>
                <c:pt idx="34291">
                  <c:v>8.7043652725400005</c:v>
                </c:pt>
                <c:pt idx="34292">
                  <c:v>8.36092931652</c:v>
                </c:pt>
                <c:pt idx="34293">
                  <c:v>8.3602916257400004</c:v>
                </c:pt>
                <c:pt idx="34294">
                  <c:v>8.5683627212300006</c:v>
                </c:pt>
                <c:pt idx="34295">
                  <c:v>8.1718899490800005</c:v>
                </c:pt>
                <c:pt idx="34296">
                  <c:v>8.0394465024000006</c:v>
                </c:pt>
                <c:pt idx="34297">
                  <c:v>8.8515547459500006</c:v>
                </c:pt>
                <c:pt idx="34298">
                  <c:v>8.8552061511000009</c:v>
                </c:pt>
                <c:pt idx="34299">
                  <c:v>8.3458588955599993</c:v>
                </c:pt>
                <c:pt idx="34300">
                  <c:v>8.1327484975100006</c:v>
                </c:pt>
                <c:pt idx="34301">
                  <c:v>8.7487782774500005</c:v>
                </c:pt>
                <c:pt idx="34302">
                  <c:v>8.2763595638799998</c:v>
                </c:pt>
                <c:pt idx="34303">
                  <c:v>8.1717076459100007</c:v>
                </c:pt>
                <c:pt idx="34304">
                  <c:v>8.4060732250299992</c:v>
                </c:pt>
                <c:pt idx="34305">
                  <c:v>8.39377658079</c:v>
                </c:pt>
                <c:pt idx="34306">
                  <c:v>8.6430124548799991</c:v>
                </c:pt>
                <c:pt idx="34307">
                  <c:v>8.5111980317199993</c:v>
                </c:pt>
                <c:pt idx="34308">
                  <c:v>8.3704479081300001</c:v>
                </c:pt>
                <c:pt idx="34309">
                  <c:v>8.0805990165800008</c:v>
                </c:pt>
                <c:pt idx="34310">
                  <c:v>7.9668896590699996</c:v>
                </c:pt>
                <c:pt idx="34311">
                  <c:v>8.0743374037799995</c:v>
                </c:pt>
                <c:pt idx="34312">
                  <c:v>8.0383507252499999</c:v>
                </c:pt>
                <c:pt idx="34313">
                  <c:v>8.2417920547999994</c:v>
                </c:pt>
                <c:pt idx="34314">
                  <c:v>8.9024840494500008</c:v>
                </c:pt>
                <c:pt idx="34315">
                  <c:v>8.7759993201400004</c:v>
                </c:pt>
                <c:pt idx="34316">
                  <c:v>8.3952539877800003</c:v>
                </c:pt>
                <c:pt idx="34317">
                  <c:v>8.8485517769299999</c:v>
                </c:pt>
                <c:pt idx="34318">
                  <c:v>8.3360992523899995</c:v>
                </c:pt>
                <c:pt idx="34319">
                  <c:v>8.0060279461399997</c:v>
                </c:pt>
                <c:pt idx="34320">
                  <c:v>8.0474250228299997</c:v>
                </c:pt>
                <c:pt idx="34321">
                  <c:v>8.4481055038800008</c:v>
                </c:pt>
                <c:pt idx="34322">
                  <c:v>8.0214329709399994</c:v>
                </c:pt>
                <c:pt idx="34323">
                  <c:v>8.0519650803800005</c:v>
                </c:pt>
                <c:pt idx="34324">
                  <c:v>8.3371152186399993</c:v>
                </c:pt>
                <c:pt idx="34325">
                  <c:v>8.1779144425099997</c:v>
                </c:pt>
                <c:pt idx="34326">
                  <c:v>8.57870061683</c:v>
                </c:pt>
                <c:pt idx="34327">
                  <c:v>8.2791597057100006</c:v>
                </c:pt>
                <c:pt idx="34328">
                  <c:v>7.9865395590799997</c:v>
                </c:pt>
                <c:pt idx="34329">
                  <c:v>8.1166684060299996</c:v>
                </c:pt>
                <c:pt idx="34330">
                  <c:v>8.1379527442500006</c:v>
                </c:pt>
                <c:pt idx="34331">
                  <c:v>8.0705394648799995</c:v>
                </c:pt>
                <c:pt idx="34332">
                  <c:v>8.1331892842899993</c:v>
                </c:pt>
                <c:pt idx="34333">
                  <c:v>8.2682926037800009</c:v>
                </c:pt>
                <c:pt idx="34334">
                  <c:v>8.0375288579199999</c:v>
                </c:pt>
                <c:pt idx="34335">
                  <c:v>8.6460210308000001</c:v>
                </c:pt>
                <c:pt idx="34336">
                  <c:v>8.5470103167700007</c:v>
                </c:pt>
                <c:pt idx="34337">
                  <c:v>8.7219034196299994</c:v>
                </c:pt>
                <c:pt idx="34338">
                  <c:v>8.6892308271100003</c:v>
                </c:pt>
                <c:pt idx="34339">
                  <c:v>8.4819455276099998</c:v>
                </c:pt>
                <c:pt idx="34340">
                  <c:v>7.9799569589299999</c:v>
                </c:pt>
                <c:pt idx="34341">
                  <c:v>8.52567358656</c:v>
                </c:pt>
                <c:pt idx="34342">
                  <c:v>8.3891743297900003</c:v>
                </c:pt>
                <c:pt idx="34343">
                  <c:v>8.7716734031999994</c:v>
                </c:pt>
                <c:pt idx="34344">
                  <c:v>8.8058638502100006</c:v>
                </c:pt>
                <c:pt idx="34345">
                  <c:v>8.3542908171699999</c:v>
                </c:pt>
                <c:pt idx="34346">
                  <c:v>8.8128462694399996</c:v>
                </c:pt>
                <c:pt idx="34347">
                  <c:v>8.6183366429399992</c:v>
                </c:pt>
                <c:pt idx="34348">
                  <c:v>8.3754405542899999</c:v>
                </c:pt>
                <c:pt idx="34349">
                  <c:v>8.2269615675299992</c:v>
                </c:pt>
                <c:pt idx="34350">
                  <c:v>7.97418207642</c:v>
                </c:pt>
                <c:pt idx="34351">
                  <c:v>8.8116417617099998</c:v>
                </c:pt>
                <c:pt idx="34352">
                  <c:v>8.1163871290999996</c:v>
                </c:pt>
                <c:pt idx="34353">
                  <c:v>8.4723465247800007</c:v>
                </c:pt>
                <c:pt idx="34354">
                  <c:v>8.5943999333299992</c:v>
                </c:pt>
                <c:pt idx="34355">
                  <c:v>8.1416510736600003</c:v>
                </c:pt>
                <c:pt idx="34356">
                  <c:v>8.7219034196299994</c:v>
                </c:pt>
                <c:pt idx="34357">
                  <c:v>8.0315027452700001</c:v>
                </c:pt>
                <c:pt idx="34358">
                  <c:v>8.7612912604800002</c:v>
                </c:pt>
                <c:pt idx="34359">
                  <c:v>8.1264334312000006</c:v>
                </c:pt>
                <c:pt idx="34360">
                  <c:v>8.4965949589100003</c:v>
                </c:pt>
                <c:pt idx="34361">
                  <c:v>8.4678374184000003</c:v>
                </c:pt>
                <c:pt idx="34362">
                  <c:v>8.25101496043</c:v>
                </c:pt>
                <c:pt idx="34363">
                  <c:v>8.3596198146800003</c:v>
                </c:pt>
                <c:pt idx="34364">
                  <c:v>8.7196142201499995</c:v>
                </c:pt>
                <c:pt idx="34365">
                  <c:v>8.3776380181400008</c:v>
                </c:pt>
                <c:pt idx="34366">
                  <c:v>8.1941740431000003</c:v>
                </c:pt>
                <c:pt idx="34367">
                  <c:v>8.2267775084599997</c:v>
                </c:pt>
                <c:pt idx="34368">
                  <c:v>8.8578279567399996</c:v>
                </c:pt>
                <c:pt idx="34369">
                  <c:v>7.9962537402300002</c:v>
                </c:pt>
                <c:pt idx="34370">
                  <c:v>8.1675756400099999</c:v>
                </c:pt>
                <c:pt idx="34371">
                  <c:v>8.4164421394200009</c:v>
                </c:pt>
                <c:pt idx="34372">
                  <c:v>8.0537471183600005</c:v>
                </c:pt>
                <c:pt idx="34373">
                  <c:v>7.9619710862100002</c:v>
                </c:pt>
                <c:pt idx="34374">
                  <c:v>8.2022357278399998</c:v>
                </c:pt>
                <c:pt idx="34375">
                  <c:v>8.3982131386399992</c:v>
                </c:pt>
                <c:pt idx="34376">
                  <c:v>8.2763595638799998</c:v>
                </c:pt>
                <c:pt idx="34377">
                  <c:v>8.2383204952</c:v>
                </c:pt>
                <c:pt idx="34378">
                  <c:v>8.8584294925199991</c:v>
                </c:pt>
                <c:pt idx="34379">
                  <c:v>8.2296293590800005</c:v>
                </c:pt>
                <c:pt idx="34380">
                  <c:v>8.5361910484599992</c:v>
                </c:pt>
                <c:pt idx="34381">
                  <c:v>8.1162995592999998</c:v>
                </c:pt>
                <c:pt idx="34382">
                  <c:v>8.8011231144900002</c:v>
                </c:pt>
                <c:pt idx="34383">
                  <c:v>8.6083456320499998</c:v>
                </c:pt>
                <c:pt idx="34384">
                  <c:v>8.4135057662800001</c:v>
                </c:pt>
                <c:pt idx="34385">
                  <c:v>8.1477655470899997</c:v>
                </c:pt>
                <c:pt idx="34386">
                  <c:v>8.7459180844700004</c:v>
                </c:pt>
                <c:pt idx="34387">
                  <c:v>8.73820836232</c:v>
                </c:pt>
                <c:pt idx="34388">
                  <c:v>7.95522907343</c:v>
                </c:pt>
                <c:pt idx="34389">
                  <c:v>8.7533336011599996</c:v>
                </c:pt>
                <c:pt idx="34390">
                  <c:v>8.6188873785899993</c:v>
                </c:pt>
                <c:pt idx="34391">
                  <c:v>8.31862831802</c:v>
                </c:pt>
                <c:pt idx="34392">
                  <c:v>8.00000175996</c:v>
                </c:pt>
                <c:pt idx="34393">
                  <c:v>7.9661531843600004</c:v>
                </c:pt>
                <c:pt idx="34394">
                  <c:v>8.75007463773</c:v>
                </c:pt>
                <c:pt idx="34395">
                  <c:v>8.3978545650900003</c:v>
                </c:pt>
                <c:pt idx="34396">
                  <c:v>8.4787555316999992</c:v>
                </c:pt>
                <c:pt idx="34397">
                  <c:v>8.2717021488500002</c:v>
                </c:pt>
                <c:pt idx="34398">
                  <c:v>8.6617865507699996</c:v>
                </c:pt>
                <c:pt idx="34399">
                  <c:v>8.6118968887499996</c:v>
                </c:pt>
                <c:pt idx="34400">
                  <c:v>8.5459153784200002</c:v>
                </c:pt>
                <c:pt idx="34401">
                  <c:v>8.4070692014000006</c:v>
                </c:pt>
                <c:pt idx="34402">
                  <c:v>8.4797864057200005</c:v>
                </c:pt>
                <c:pt idx="34403">
                  <c:v>8.5050474128999998</c:v>
                </c:pt>
                <c:pt idx="34404">
                  <c:v>7.9885445274400002</c:v>
                </c:pt>
                <c:pt idx="34405">
                  <c:v>8.5864086139100007</c:v>
                </c:pt>
                <c:pt idx="34406">
                  <c:v>8.0712641523399995</c:v>
                </c:pt>
                <c:pt idx="34407">
                  <c:v>8.3598514926800007</c:v>
                </c:pt>
                <c:pt idx="34408">
                  <c:v>8.0826003242700004</c:v>
                </c:pt>
                <c:pt idx="34409">
                  <c:v>8.31862831802</c:v>
                </c:pt>
                <c:pt idx="34410">
                  <c:v>8.1922989897900003</c:v>
                </c:pt>
                <c:pt idx="34411">
                  <c:v>8.3295657894299993</c:v>
                </c:pt>
                <c:pt idx="34412">
                  <c:v>8.3587458744000003</c:v>
                </c:pt>
                <c:pt idx="34413">
                  <c:v>7.9793143004399996</c:v>
                </c:pt>
                <c:pt idx="34414">
                  <c:v>7.9441117341599998</c:v>
                </c:pt>
                <c:pt idx="34415">
                  <c:v>8.4649052148599999</c:v>
                </c:pt>
                <c:pt idx="34416">
                  <c:v>8.0346004252499998</c:v>
                </c:pt>
                <c:pt idx="34417">
                  <c:v>8.4070692014000006</c:v>
                </c:pt>
                <c:pt idx="34418">
                  <c:v>8.0606467694599999</c:v>
                </c:pt>
                <c:pt idx="34419">
                  <c:v>8.3537751288600006</c:v>
                </c:pt>
                <c:pt idx="34420">
                  <c:v>8.3273761039200007</c:v>
                </c:pt>
                <c:pt idx="34421">
                  <c:v>8.3382501949299996</c:v>
                </c:pt>
                <c:pt idx="34422">
                  <c:v>7.9512730583</c:v>
                </c:pt>
                <c:pt idx="34423">
                  <c:v>8.2266129104000001</c:v>
                </c:pt>
                <c:pt idx="34424">
                  <c:v>8.6188000844499992</c:v>
                </c:pt>
                <c:pt idx="34425">
                  <c:v>8.3596198146800003</c:v>
                </c:pt>
                <c:pt idx="34426">
                  <c:v>8.2120917562700004</c:v>
                </c:pt>
                <c:pt idx="34427">
                  <c:v>8.3667073605999995</c:v>
                </c:pt>
                <c:pt idx="34428">
                  <c:v>8.2674135900099994</c:v>
                </c:pt>
                <c:pt idx="34429">
                  <c:v>8.00059858945</c:v>
                </c:pt>
                <c:pt idx="34430">
                  <c:v>8.7590197069899993</c:v>
                </c:pt>
                <c:pt idx="34431">
                  <c:v>8.0775309961000001</c:v>
                </c:pt>
                <c:pt idx="34432">
                  <c:v>8.8116417617099998</c:v>
                </c:pt>
                <c:pt idx="34433">
                  <c:v>8.3561676303700008</c:v>
                </c:pt>
                <c:pt idx="34434">
                  <c:v>8.0782679522799992</c:v>
                </c:pt>
                <c:pt idx="34435">
                  <c:v>8.8294385656000003</c:v>
                </c:pt>
                <c:pt idx="34436">
                  <c:v>8.6559882639700003</c:v>
                </c:pt>
                <c:pt idx="34437">
                  <c:v>8.5369807479599995</c:v>
                </c:pt>
                <c:pt idx="34438">
                  <c:v>7.95522907343</c:v>
                </c:pt>
                <c:pt idx="34439">
                  <c:v>8.36092931652</c:v>
                </c:pt>
                <c:pt idx="34440">
                  <c:v>8.8498288844699999</c:v>
                </c:pt>
                <c:pt idx="34441">
                  <c:v>8.7620946212900002</c:v>
                </c:pt>
                <c:pt idx="34442">
                  <c:v>8.1854360924900007</c:v>
                </c:pt>
                <c:pt idx="34443">
                  <c:v>8.1991313803400008</c:v>
                </c:pt>
                <c:pt idx="34444">
                  <c:v>8.1901125767200007</c:v>
                </c:pt>
                <c:pt idx="34445">
                  <c:v>8.7170688424300007</c:v>
                </c:pt>
                <c:pt idx="34446">
                  <c:v>8.1833658136299992</c:v>
                </c:pt>
                <c:pt idx="34447">
                  <c:v>8.10538174715</c:v>
                </c:pt>
                <c:pt idx="34448">
                  <c:v>8.6345547539700007</c:v>
                </c:pt>
                <c:pt idx="34449">
                  <c:v>8.0483789611300001</c:v>
                </c:pt>
                <c:pt idx="34450">
                  <c:v>8.1256308069499994</c:v>
                </c:pt>
                <c:pt idx="34451">
                  <c:v>7.9854623990500002</c:v>
                </c:pt>
                <c:pt idx="34452">
                  <c:v>8.1374106303700007</c:v>
                </c:pt>
                <c:pt idx="34453">
                  <c:v>8.0606467694599999</c:v>
                </c:pt>
                <c:pt idx="34454">
                  <c:v>8.4892777840099996</c:v>
                </c:pt>
                <c:pt idx="34455">
                  <c:v>8.3262098188699998</c:v>
                </c:pt>
                <c:pt idx="34456">
                  <c:v>8.3246703558899995</c:v>
                </c:pt>
                <c:pt idx="34457">
                  <c:v>8.8815572285800002</c:v>
                </c:pt>
                <c:pt idx="34458">
                  <c:v>8.8471525732299998</c:v>
                </c:pt>
                <c:pt idx="34459">
                  <c:v>8.1512096331899997</c:v>
                </c:pt>
                <c:pt idx="34460">
                  <c:v>8.3387182296399995</c:v>
                </c:pt>
                <c:pt idx="34461">
                  <c:v>8.7877853673999997</c:v>
                </c:pt>
                <c:pt idx="34462">
                  <c:v>8.31862831802</c:v>
                </c:pt>
                <c:pt idx="34463">
                  <c:v>8.7759993201400004</c:v>
                </c:pt>
                <c:pt idx="34464">
                  <c:v>8.0060279461399997</c:v>
                </c:pt>
                <c:pt idx="34465">
                  <c:v>7.9575815818400004</c:v>
                </c:pt>
                <c:pt idx="34466">
                  <c:v>8.2746490865800002</c:v>
                </c:pt>
                <c:pt idx="34467">
                  <c:v>8.1630502917799994</c:v>
                </c:pt>
                <c:pt idx="34468">
                  <c:v>8.2231601612399992</c:v>
                </c:pt>
                <c:pt idx="34469">
                  <c:v>8.3087307893600002</c:v>
                </c:pt>
                <c:pt idx="34470">
                  <c:v>8.1443091077799998</c:v>
                </c:pt>
                <c:pt idx="34471">
                  <c:v>8.3273761039200007</c:v>
                </c:pt>
                <c:pt idx="34472">
                  <c:v>8.0482200790699991</c:v>
                </c:pt>
                <c:pt idx="34473">
                  <c:v>8.6850105397699995</c:v>
                </c:pt>
                <c:pt idx="34474">
                  <c:v>8.0185237704300008</c:v>
                </c:pt>
                <c:pt idx="34475">
                  <c:v>8.0858979180600006</c:v>
                </c:pt>
                <c:pt idx="34476">
                  <c:v>8.1779144425099997</c:v>
                </c:pt>
                <c:pt idx="34477">
                  <c:v>8.2738238873000007</c:v>
                </c:pt>
                <c:pt idx="34478">
                  <c:v>8.6419455540100003</c:v>
                </c:pt>
                <c:pt idx="34479">
                  <c:v>8.3982735827700008</c:v>
                </c:pt>
                <c:pt idx="34480">
                  <c:v>8.1108621253299997</c:v>
                </c:pt>
                <c:pt idx="34481">
                  <c:v>8.2469983258700008</c:v>
                </c:pt>
                <c:pt idx="34482">
                  <c:v>8.3598514926800007</c:v>
                </c:pt>
                <c:pt idx="34483">
                  <c:v>8.8942355226400007</c:v>
                </c:pt>
                <c:pt idx="34484">
                  <c:v>7.9818459556499999</c:v>
                </c:pt>
                <c:pt idx="34485">
                  <c:v>8.6260127121100005</c:v>
                </c:pt>
                <c:pt idx="34486">
                  <c:v>8.1296475236500001</c:v>
                </c:pt>
                <c:pt idx="34487">
                  <c:v>8.4791175164499997</c:v>
                </c:pt>
                <c:pt idx="34488">
                  <c:v>8.3627159474399999</c:v>
                </c:pt>
                <c:pt idx="34489">
                  <c:v>8.0257335602600008</c:v>
                </c:pt>
                <c:pt idx="34490">
                  <c:v>8.1022890752799999</c:v>
                </c:pt>
                <c:pt idx="34491">
                  <c:v>8.2738238873000007</c:v>
                </c:pt>
                <c:pt idx="34492">
                  <c:v>8.24583456483</c:v>
                </c:pt>
                <c:pt idx="34493">
                  <c:v>8.2231601612399992</c:v>
                </c:pt>
                <c:pt idx="34494">
                  <c:v>8.8166465718999998</c:v>
                </c:pt>
                <c:pt idx="34495">
                  <c:v>8.1717076459100007</c:v>
                </c:pt>
                <c:pt idx="34496">
                  <c:v>8.1197269570900001</c:v>
                </c:pt>
                <c:pt idx="34497">
                  <c:v>8.08652209083</c:v>
                </c:pt>
                <c:pt idx="34498">
                  <c:v>8.7053751942600002</c:v>
                </c:pt>
                <c:pt idx="34499">
                  <c:v>8.8693187754099991</c:v>
                </c:pt>
                <c:pt idx="34500">
                  <c:v>8.1126197594300002</c:v>
                </c:pt>
                <c:pt idx="34501">
                  <c:v>8.2246481555800006</c:v>
                </c:pt>
                <c:pt idx="34502">
                  <c:v>8.3627159474399999</c:v>
                </c:pt>
                <c:pt idx="34503">
                  <c:v>8.6844287571799992</c:v>
                </c:pt>
                <c:pt idx="34504">
                  <c:v>8.4678374184000003</c:v>
                </c:pt>
                <c:pt idx="34505">
                  <c:v>8.1331313514300003</c:v>
                </c:pt>
                <c:pt idx="34506">
                  <c:v>8.1131871470300005</c:v>
                </c:pt>
                <c:pt idx="34507">
                  <c:v>8.7152894926099993</c:v>
                </c:pt>
                <c:pt idx="34508">
                  <c:v>8.3262098188699998</c:v>
                </c:pt>
                <c:pt idx="34509">
                  <c:v>8.5425581862400009</c:v>
                </c:pt>
                <c:pt idx="34510">
                  <c:v>8.00059858945</c:v>
                </c:pt>
                <c:pt idx="34511">
                  <c:v>8.4424351995899993</c:v>
                </c:pt>
                <c:pt idx="34512">
                  <c:v>8.84664072174</c:v>
                </c:pt>
                <c:pt idx="34513">
                  <c:v>8.3674689343500006</c:v>
                </c:pt>
                <c:pt idx="34514">
                  <c:v>8.1075013589499996</c:v>
                </c:pt>
                <c:pt idx="34515">
                  <c:v>8.84664072174</c:v>
                </c:pt>
                <c:pt idx="34516">
                  <c:v>8.4832455075199995</c:v>
                </c:pt>
                <c:pt idx="34517">
                  <c:v>8.6394158501600007</c:v>
                </c:pt>
                <c:pt idx="34518">
                  <c:v>8.0712641523399995</c:v>
                </c:pt>
                <c:pt idx="34519">
                  <c:v>8.7528034532000003</c:v>
                </c:pt>
                <c:pt idx="34520">
                  <c:v>7.9751357611499998</c:v>
                </c:pt>
                <c:pt idx="34521">
                  <c:v>8.3282950443000008</c:v>
                </c:pt>
                <c:pt idx="34522">
                  <c:v>7.9599707087800002</c:v>
                </c:pt>
                <c:pt idx="34523">
                  <c:v>8.5448701419899997</c:v>
                </c:pt>
                <c:pt idx="34524">
                  <c:v>8.60517181126</c:v>
                </c:pt>
                <c:pt idx="34525">
                  <c:v>8.29473453618</c:v>
                </c:pt>
                <c:pt idx="34526">
                  <c:v>8.1374106303700007</c:v>
                </c:pt>
                <c:pt idx="34527">
                  <c:v>8.0028971145599996</c:v>
                </c:pt>
                <c:pt idx="34528">
                  <c:v>8.0484282064800006</c:v>
                </c:pt>
                <c:pt idx="34529">
                  <c:v>7.9441117341599998</c:v>
                </c:pt>
                <c:pt idx="34530">
                  <c:v>8.2968748270199999</c:v>
                </c:pt>
                <c:pt idx="34531">
                  <c:v>8.6479376515500004</c:v>
                </c:pt>
                <c:pt idx="34532">
                  <c:v>8.5930065154400008</c:v>
                </c:pt>
                <c:pt idx="34533">
                  <c:v>8.8089485654700006</c:v>
                </c:pt>
                <c:pt idx="34534">
                  <c:v>8.2022357278399998</c:v>
                </c:pt>
                <c:pt idx="34535">
                  <c:v>8.4607063483200005</c:v>
                </c:pt>
                <c:pt idx="34536">
                  <c:v>8.3621235539099992</c:v>
                </c:pt>
                <c:pt idx="34537">
                  <c:v>7.96694300358</c:v>
                </c:pt>
                <c:pt idx="34538">
                  <c:v>7.9596635029399998</c:v>
                </c:pt>
                <c:pt idx="34539">
                  <c:v>8.0982087690300002</c:v>
                </c:pt>
                <c:pt idx="34540">
                  <c:v>8.6850643739399995</c:v>
                </c:pt>
                <c:pt idx="34541">
                  <c:v>8.5369807479599995</c:v>
                </c:pt>
                <c:pt idx="34542">
                  <c:v>8.1186672778200002</c:v>
                </c:pt>
                <c:pt idx="34543">
                  <c:v>8.8780816212399998</c:v>
                </c:pt>
                <c:pt idx="34544">
                  <c:v>8.5907735537000001</c:v>
                </c:pt>
                <c:pt idx="34545">
                  <c:v>8.5361910484599992</c:v>
                </c:pt>
                <c:pt idx="34546">
                  <c:v>8.2674135900099994</c:v>
                </c:pt>
                <c:pt idx="34547">
                  <c:v>8.8168003131900008</c:v>
                </c:pt>
                <c:pt idx="34548">
                  <c:v>8.3944822551100007</c:v>
                </c:pt>
                <c:pt idx="34549">
                  <c:v>7.9865713678999999</c:v>
                </c:pt>
                <c:pt idx="34550">
                  <c:v>8.5389039410900001</c:v>
                </c:pt>
                <c:pt idx="34551">
                  <c:v>8.5418947997300005</c:v>
                </c:pt>
                <c:pt idx="34552">
                  <c:v>8.3128486337900007</c:v>
                </c:pt>
                <c:pt idx="34553">
                  <c:v>8.2376812172200005</c:v>
                </c:pt>
                <c:pt idx="34554">
                  <c:v>8.2906476914899994</c:v>
                </c:pt>
                <c:pt idx="34555">
                  <c:v>8.34100976649</c:v>
                </c:pt>
                <c:pt idx="34556">
                  <c:v>7.9588825131599998</c:v>
                </c:pt>
                <c:pt idx="34557">
                  <c:v>8.7043652725400005</c:v>
                </c:pt>
                <c:pt idx="34558">
                  <c:v>8.8317443645200004</c:v>
                </c:pt>
                <c:pt idx="34559">
                  <c:v>8.2791597057100006</c:v>
                </c:pt>
                <c:pt idx="34560">
                  <c:v>8.8173806014899991</c:v>
                </c:pt>
                <c:pt idx="34561">
                  <c:v>8.4540556228200003</c:v>
                </c:pt>
                <c:pt idx="34562">
                  <c:v>8.5822066032599995</c:v>
                </c:pt>
                <c:pt idx="34563">
                  <c:v>8.1162995592999998</c:v>
                </c:pt>
                <c:pt idx="34564">
                  <c:v>8.7022408331500003</c:v>
                </c:pt>
                <c:pt idx="34565">
                  <c:v>8.2769148799300005</c:v>
                </c:pt>
                <c:pt idx="34566">
                  <c:v>8.4135057662800001</c:v>
                </c:pt>
                <c:pt idx="34567">
                  <c:v>7.97418207642</c:v>
                </c:pt>
                <c:pt idx="34568">
                  <c:v>8.0482200790699991</c:v>
                </c:pt>
                <c:pt idx="34569">
                  <c:v>8.7672637624499998</c:v>
                </c:pt>
                <c:pt idx="34570">
                  <c:v>8.8510175469900005</c:v>
                </c:pt>
                <c:pt idx="34571">
                  <c:v>7.9643822351400004</c:v>
                </c:pt>
                <c:pt idx="34572">
                  <c:v>8.2149033365299999</c:v>
                </c:pt>
                <c:pt idx="34573">
                  <c:v>8.8515547459500006</c:v>
                </c:pt>
                <c:pt idx="34574">
                  <c:v>8.7487782774500005</c:v>
                </c:pt>
                <c:pt idx="34575">
                  <c:v>8.8713381500100006</c:v>
                </c:pt>
                <c:pt idx="34576">
                  <c:v>8.00000175996</c:v>
                </c:pt>
                <c:pt idx="34577">
                  <c:v>8.2158040971799995</c:v>
                </c:pt>
                <c:pt idx="34578">
                  <c:v>8.6511609476599993</c:v>
                </c:pt>
                <c:pt idx="34579">
                  <c:v>8.1830606846599991</c:v>
                </c:pt>
                <c:pt idx="34580">
                  <c:v>8.0663162284599998</c:v>
                </c:pt>
                <c:pt idx="34581">
                  <c:v>8.0394465024000006</c:v>
                </c:pt>
                <c:pt idx="34582">
                  <c:v>8.5931884823200004</c:v>
                </c:pt>
                <c:pt idx="34583">
                  <c:v>8.5251745978999995</c:v>
                </c:pt>
                <c:pt idx="34584">
                  <c:v>8.6672097494300004</c:v>
                </c:pt>
                <c:pt idx="34585">
                  <c:v>8.7000627399599999</c:v>
                </c:pt>
                <c:pt idx="34586">
                  <c:v>8.8713381500100006</c:v>
                </c:pt>
                <c:pt idx="34587">
                  <c:v>7.9844229923899999</c:v>
                </c:pt>
                <c:pt idx="34588">
                  <c:v>8.3992859859000006</c:v>
                </c:pt>
                <c:pt idx="34589">
                  <c:v>8.2652704743599994</c:v>
                </c:pt>
                <c:pt idx="34590">
                  <c:v>8.1250272407599997</c:v>
                </c:pt>
                <c:pt idx="34591">
                  <c:v>8.0732311533899992</c:v>
                </c:pt>
                <c:pt idx="34592">
                  <c:v>8.8635252721800004</c:v>
                </c:pt>
                <c:pt idx="34593">
                  <c:v>8.5931884823200004</c:v>
                </c:pt>
                <c:pt idx="34594">
                  <c:v>8.5517392939099999</c:v>
                </c:pt>
                <c:pt idx="34595">
                  <c:v>8.2539393859200008</c:v>
                </c:pt>
                <c:pt idx="34596">
                  <c:v>8.2886258967399993</c:v>
                </c:pt>
                <c:pt idx="34597">
                  <c:v>8.2835283088399994</c:v>
                </c:pt>
                <c:pt idx="34598">
                  <c:v>8.1854360924900007</c:v>
                </c:pt>
                <c:pt idx="34599">
                  <c:v>8.3160721802000008</c:v>
                </c:pt>
                <c:pt idx="34600">
                  <c:v>8.7375602622899997</c:v>
                </c:pt>
                <c:pt idx="34601">
                  <c:v>8.5906209064300008</c:v>
                </c:pt>
                <c:pt idx="34602">
                  <c:v>8.7017062745999993</c:v>
                </c:pt>
                <c:pt idx="34603">
                  <c:v>8.4441118940600006</c:v>
                </c:pt>
                <c:pt idx="34604">
                  <c:v>8.8739501707099997</c:v>
                </c:pt>
                <c:pt idx="34605">
                  <c:v>8.00059858945</c:v>
                </c:pt>
                <c:pt idx="34606">
                  <c:v>7.9599707087800002</c:v>
                </c:pt>
                <c:pt idx="34607">
                  <c:v>8.2779798681599992</c:v>
                </c:pt>
                <c:pt idx="34608">
                  <c:v>8.6521453816000005</c:v>
                </c:pt>
                <c:pt idx="34609">
                  <c:v>8.6282264495399996</c:v>
                </c:pt>
                <c:pt idx="34610">
                  <c:v>8.0625413206900003</c:v>
                </c:pt>
                <c:pt idx="34611">
                  <c:v>8.2167320677499998</c:v>
                </c:pt>
                <c:pt idx="34612">
                  <c:v>8.5425581862400009</c:v>
                </c:pt>
                <c:pt idx="34613">
                  <c:v>8.3257580045699999</c:v>
                </c:pt>
                <c:pt idx="34614">
                  <c:v>7.9579887017599997</c:v>
                </c:pt>
                <c:pt idx="34615">
                  <c:v>7.9751357611499998</c:v>
                </c:pt>
                <c:pt idx="34616">
                  <c:v>8.8151705882600009</c:v>
                </c:pt>
                <c:pt idx="34617">
                  <c:v>8.3752045429299997</c:v>
                </c:pt>
                <c:pt idx="34618">
                  <c:v>8.0437742065000002</c:v>
                </c:pt>
                <c:pt idx="34619">
                  <c:v>8.5554052953599999</c:v>
                </c:pt>
                <c:pt idx="34620">
                  <c:v>8.4787555316999992</c:v>
                </c:pt>
                <c:pt idx="34621">
                  <c:v>8.7611711187699992</c:v>
                </c:pt>
                <c:pt idx="34622">
                  <c:v>8.3754405542899999</c:v>
                </c:pt>
                <c:pt idx="34623">
                  <c:v>8.0205908638899999</c:v>
                </c:pt>
                <c:pt idx="34624">
                  <c:v>7.9442676311599998</c:v>
                </c:pt>
                <c:pt idx="34625">
                  <c:v>8.6583809602899997</c:v>
                </c:pt>
                <c:pt idx="34626">
                  <c:v>8.5906907253100009</c:v>
                </c:pt>
                <c:pt idx="34627">
                  <c:v>8.8393114235300008</c:v>
                </c:pt>
                <c:pt idx="34628">
                  <c:v>8.5906907253100009</c:v>
                </c:pt>
                <c:pt idx="34629">
                  <c:v>8.7861800811900004</c:v>
                </c:pt>
                <c:pt idx="34630">
                  <c:v>8.1813479275999992</c:v>
                </c:pt>
                <c:pt idx="34631">
                  <c:v>8.7819347587499994</c:v>
                </c:pt>
                <c:pt idx="34632">
                  <c:v>7.9799569589299999</c:v>
                </c:pt>
                <c:pt idx="34633">
                  <c:v>8.4724301946900002</c:v>
                </c:pt>
                <c:pt idx="34634">
                  <c:v>8.1022890752799999</c:v>
                </c:pt>
                <c:pt idx="34635">
                  <c:v>8.3124878642700004</c:v>
                </c:pt>
                <c:pt idx="34636">
                  <c:v>8.4072998213200005</c:v>
                </c:pt>
                <c:pt idx="34637">
                  <c:v>8.6951291516500007</c:v>
                </c:pt>
                <c:pt idx="34638">
                  <c:v>8.07039879475</c:v>
                </c:pt>
                <c:pt idx="34639">
                  <c:v>8.7017062745999993</c:v>
                </c:pt>
                <c:pt idx="34640">
                  <c:v>8.5864086139100007</c:v>
                </c:pt>
                <c:pt idx="34641">
                  <c:v>8.1108621253299997</c:v>
                </c:pt>
                <c:pt idx="34642">
                  <c:v>8.5930065154400008</c:v>
                </c:pt>
                <c:pt idx="34643">
                  <c:v>8.1187775452000004</c:v>
                </c:pt>
                <c:pt idx="34644">
                  <c:v>8.0703587664899992</c:v>
                </c:pt>
                <c:pt idx="34645">
                  <c:v>8.21663758487</c:v>
                </c:pt>
                <c:pt idx="34646">
                  <c:v>8.1518909313000005</c:v>
                </c:pt>
                <c:pt idx="34647">
                  <c:v>7.9528642716600002</c:v>
                </c:pt>
                <c:pt idx="34648">
                  <c:v>8.6137268416200001</c:v>
                </c:pt>
                <c:pt idx="34649">
                  <c:v>8.3310915775899996</c:v>
                </c:pt>
                <c:pt idx="34650">
                  <c:v>8.9122186423599992</c:v>
                </c:pt>
                <c:pt idx="34651">
                  <c:v>8.3621235539099992</c:v>
                </c:pt>
                <c:pt idx="34652">
                  <c:v>8.0716442095499996</c:v>
                </c:pt>
                <c:pt idx="34653">
                  <c:v>8.2296293590800005</c:v>
                </c:pt>
                <c:pt idx="34654">
                  <c:v>8.7688637046300002</c:v>
                </c:pt>
                <c:pt idx="34655">
                  <c:v>8.2144171512199993</c:v>
                </c:pt>
                <c:pt idx="34656">
                  <c:v>8.4272842521300007</c:v>
                </c:pt>
                <c:pt idx="34657">
                  <c:v>8.1772780016900004</c:v>
                </c:pt>
                <c:pt idx="34658">
                  <c:v>8.0775309961000001</c:v>
                </c:pt>
                <c:pt idx="34659">
                  <c:v>8.6438469504400004</c:v>
                </c:pt>
                <c:pt idx="34660">
                  <c:v>8.3282950443000008</c:v>
                </c:pt>
                <c:pt idx="34661">
                  <c:v>8.3362489485199998</c:v>
                </c:pt>
                <c:pt idx="34662">
                  <c:v>7.9575815818400004</c:v>
                </c:pt>
                <c:pt idx="34663">
                  <c:v>8.0848916125700008</c:v>
                </c:pt>
                <c:pt idx="34664">
                  <c:v>8.0418284038699994</c:v>
                </c:pt>
                <c:pt idx="34665">
                  <c:v>7.9962537402300002</c:v>
                </c:pt>
                <c:pt idx="34666">
                  <c:v>8.8625950362699992</c:v>
                </c:pt>
                <c:pt idx="34667">
                  <c:v>8.03373651257</c:v>
                </c:pt>
                <c:pt idx="34668">
                  <c:v>8.7915947719599998</c:v>
                </c:pt>
                <c:pt idx="34669">
                  <c:v>7.9928350615900001</c:v>
                </c:pt>
                <c:pt idx="34670">
                  <c:v>8.4070692014000006</c:v>
                </c:pt>
                <c:pt idx="34671">
                  <c:v>8.0408895624400003</c:v>
                </c:pt>
                <c:pt idx="34672">
                  <c:v>8.7037776118300005</c:v>
                </c:pt>
                <c:pt idx="34673">
                  <c:v>7.9784375382899997</c:v>
                </c:pt>
                <c:pt idx="34674">
                  <c:v>8.5074672964199998</c:v>
                </c:pt>
                <c:pt idx="34675">
                  <c:v>8.5663329022100001</c:v>
                </c:pt>
                <c:pt idx="34676">
                  <c:v>8.4805829035600002</c:v>
                </c:pt>
                <c:pt idx="34677">
                  <c:v>8.4409168307200009</c:v>
                </c:pt>
                <c:pt idx="34678">
                  <c:v>8.8592281131200004</c:v>
                </c:pt>
                <c:pt idx="34679">
                  <c:v>8.4339233198100008</c:v>
                </c:pt>
                <c:pt idx="34680">
                  <c:v>8.1737355352499996</c:v>
                </c:pt>
                <c:pt idx="34681">
                  <c:v>8.2198430220100001</c:v>
                </c:pt>
                <c:pt idx="34682">
                  <c:v>8.6137268416200001</c:v>
                </c:pt>
                <c:pt idx="34683">
                  <c:v>8.8536799751000004</c:v>
                </c:pt>
                <c:pt idx="34684">
                  <c:v>8.6137268416200001</c:v>
                </c:pt>
                <c:pt idx="34685">
                  <c:v>8.9040048308399999</c:v>
                </c:pt>
                <c:pt idx="34686">
                  <c:v>8.0128039776200009</c:v>
                </c:pt>
                <c:pt idx="34687">
                  <c:v>8.77992446921</c:v>
                </c:pt>
                <c:pt idx="34688">
                  <c:v>8.6937035692699993</c:v>
                </c:pt>
                <c:pt idx="34689">
                  <c:v>8.3952539877800003</c:v>
                </c:pt>
                <c:pt idx="34690">
                  <c:v>8.4561665439299993</c:v>
                </c:pt>
                <c:pt idx="34691">
                  <c:v>8.0383507252499999</c:v>
                </c:pt>
                <c:pt idx="34692">
                  <c:v>8.0593973812499993</c:v>
                </c:pt>
                <c:pt idx="34693">
                  <c:v>8.0171547614400005</c:v>
                </c:pt>
                <c:pt idx="34694">
                  <c:v>8.2819991339599994</c:v>
                </c:pt>
                <c:pt idx="34695">
                  <c:v>8.8471525732299998</c:v>
                </c:pt>
                <c:pt idx="34696">
                  <c:v>8.0334300842000008</c:v>
                </c:pt>
                <c:pt idx="34697">
                  <c:v>8.1331313514300003</c:v>
                </c:pt>
                <c:pt idx="34698">
                  <c:v>8.4193389899500009</c:v>
                </c:pt>
                <c:pt idx="34699">
                  <c:v>7.9581903599099997</c:v>
                </c:pt>
                <c:pt idx="34700">
                  <c:v>8.2288418061800002</c:v>
                </c:pt>
                <c:pt idx="34701">
                  <c:v>8.7120641555800002</c:v>
                </c:pt>
                <c:pt idx="34702">
                  <c:v>8.1518909313000005</c:v>
                </c:pt>
                <c:pt idx="34703">
                  <c:v>8.4609024790799996</c:v>
                </c:pt>
                <c:pt idx="34704">
                  <c:v>8.8173806014899991</c:v>
                </c:pt>
                <c:pt idx="34705">
                  <c:v>8.1331892842899993</c:v>
                </c:pt>
                <c:pt idx="34706">
                  <c:v>8.3944822551100007</c:v>
                </c:pt>
                <c:pt idx="34707">
                  <c:v>8.32626558782</c:v>
                </c:pt>
                <c:pt idx="34708">
                  <c:v>8.7459180844700004</c:v>
                </c:pt>
                <c:pt idx="34709">
                  <c:v>8.6419455540100003</c:v>
                </c:pt>
                <c:pt idx="34710">
                  <c:v>8.4540556228200003</c:v>
                </c:pt>
                <c:pt idx="34711">
                  <c:v>7.9688630188899996</c:v>
                </c:pt>
                <c:pt idx="34712">
                  <c:v>7.9442676311599998</c:v>
                </c:pt>
                <c:pt idx="34713">
                  <c:v>8.9119229346500006</c:v>
                </c:pt>
                <c:pt idx="34714">
                  <c:v>8.4164778451399993</c:v>
                </c:pt>
                <c:pt idx="34715">
                  <c:v>8.1072527274000006</c:v>
                </c:pt>
                <c:pt idx="34716">
                  <c:v>8.7502978071499999</c:v>
                </c:pt>
                <c:pt idx="34717">
                  <c:v>8.2742789835200004</c:v>
                </c:pt>
                <c:pt idx="34718">
                  <c:v>8.3251902840599996</c:v>
                </c:pt>
                <c:pt idx="34719">
                  <c:v>8.22937046929</c:v>
                </c:pt>
                <c:pt idx="34720">
                  <c:v>8.3257580045699999</c:v>
                </c:pt>
                <c:pt idx="34721">
                  <c:v>8.3603001820399996</c:v>
                </c:pt>
                <c:pt idx="34722">
                  <c:v>8.8166465718999998</c:v>
                </c:pt>
                <c:pt idx="34723">
                  <c:v>8.1833658136299992</c:v>
                </c:pt>
                <c:pt idx="34724">
                  <c:v>8.3478691749700005</c:v>
                </c:pt>
                <c:pt idx="34725">
                  <c:v>8.2925366867699992</c:v>
                </c:pt>
                <c:pt idx="34726">
                  <c:v>8.6734981650300007</c:v>
                </c:pt>
                <c:pt idx="34727">
                  <c:v>8.6314147702999993</c:v>
                </c:pt>
                <c:pt idx="34728">
                  <c:v>8.8294385656000003</c:v>
                </c:pt>
                <c:pt idx="34729">
                  <c:v>7.9571933364299996</c:v>
                </c:pt>
                <c:pt idx="34730">
                  <c:v>8.1360636403399997</c:v>
                </c:pt>
                <c:pt idx="34731">
                  <c:v>8.5875107074700008</c:v>
                </c:pt>
                <c:pt idx="34732">
                  <c:v>8.7588486650400004</c:v>
                </c:pt>
                <c:pt idx="34733">
                  <c:v>8.0283321135599994</c:v>
                </c:pt>
                <c:pt idx="34734">
                  <c:v>8.5419757543799992</c:v>
                </c:pt>
                <c:pt idx="34735">
                  <c:v>8.7939373504600002</c:v>
                </c:pt>
                <c:pt idx="34736">
                  <c:v>7.9885445274400002</c:v>
                </c:pt>
                <c:pt idx="34737">
                  <c:v>8.2422730833200006</c:v>
                </c:pt>
                <c:pt idx="34738">
                  <c:v>8.7493435537799993</c:v>
                </c:pt>
                <c:pt idx="34739">
                  <c:v>7.9824648299899996</c:v>
                </c:pt>
                <c:pt idx="34740">
                  <c:v>8.7672637624499998</c:v>
                </c:pt>
                <c:pt idx="34741">
                  <c:v>8.5381152612700006</c:v>
                </c:pt>
                <c:pt idx="34742">
                  <c:v>8.0236163284199993</c:v>
                </c:pt>
                <c:pt idx="34743">
                  <c:v>8.5755715633800005</c:v>
                </c:pt>
                <c:pt idx="34744">
                  <c:v>8.4607063483200005</c:v>
                </c:pt>
                <c:pt idx="34745">
                  <c:v>7.95522907343</c:v>
                </c:pt>
                <c:pt idx="34746">
                  <c:v>8.5110253607599997</c:v>
                </c:pt>
                <c:pt idx="34747">
                  <c:v>8.2102348204200002</c:v>
                </c:pt>
                <c:pt idx="34748">
                  <c:v>8.8536799751000004</c:v>
                </c:pt>
                <c:pt idx="34749">
                  <c:v>8.2717021488500002</c:v>
                </c:pt>
                <c:pt idx="34750">
                  <c:v>8.8984600764999993</c:v>
                </c:pt>
                <c:pt idx="34751">
                  <c:v>8.39377658079</c:v>
                </c:pt>
                <c:pt idx="34752">
                  <c:v>8.3800246772199998</c:v>
                </c:pt>
                <c:pt idx="34753">
                  <c:v>8.2144171512199993</c:v>
                </c:pt>
                <c:pt idx="34754">
                  <c:v>8.8288616841999996</c:v>
                </c:pt>
                <c:pt idx="34755">
                  <c:v>8.7939373504600002</c:v>
                </c:pt>
                <c:pt idx="34756">
                  <c:v>8.3239386984100001</c:v>
                </c:pt>
                <c:pt idx="34757">
                  <c:v>8.0396835084599996</c:v>
                </c:pt>
                <c:pt idx="34758">
                  <c:v>8.3704479081300001</c:v>
                </c:pt>
                <c:pt idx="34759">
                  <c:v>8.1360088419800007</c:v>
                </c:pt>
                <c:pt idx="34760">
                  <c:v>8.3273761039200007</c:v>
                </c:pt>
                <c:pt idx="34761">
                  <c:v>8.3704479081300001</c:v>
                </c:pt>
                <c:pt idx="34762">
                  <c:v>8.2311836177300002</c:v>
                </c:pt>
                <c:pt idx="34763">
                  <c:v>8.2081474138200008</c:v>
                </c:pt>
                <c:pt idx="34764">
                  <c:v>8.2231601612399992</c:v>
                </c:pt>
                <c:pt idx="34765">
                  <c:v>8.8815572285800002</c:v>
                </c:pt>
                <c:pt idx="34766">
                  <c:v>8.3982131386399992</c:v>
                </c:pt>
                <c:pt idx="34767">
                  <c:v>8.5755715633800005</c:v>
                </c:pt>
                <c:pt idx="34768">
                  <c:v>8.4828008724299995</c:v>
                </c:pt>
                <c:pt idx="34769">
                  <c:v>8.62757735918</c:v>
                </c:pt>
                <c:pt idx="34770">
                  <c:v>8.70383855553</c:v>
                </c:pt>
                <c:pt idx="34771">
                  <c:v>8.7349569147199997</c:v>
                </c:pt>
                <c:pt idx="34772">
                  <c:v>8.3226652665599996</c:v>
                </c:pt>
                <c:pt idx="34773">
                  <c:v>7.9619710862100002</c:v>
                </c:pt>
                <c:pt idx="34774">
                  <c:v>8.2267775084599997</c:v>
                </c:pt>
                <c:pt idx="34775">
                  <c:v>8.9084663852499997</c:v>
                </c:pt>
                <c:pt idx="34776">
                  <c:v>8.1023985614100003</c:v>
                </c:pt>
                <c:pt idx="34777">
                  <c:v>8.2125325909499995</c:v>
                </c:pt>
                <c:pt idx="34778">
                  <c:v>8.5324379057899993</c:v>
                </c:pt>
                <c:pt idx="34779">
                  <c:v>8.4196145098200006</c:v>
                </c:pt>
                <c:pt idx="34780">
                  <c:v>8.2711977572599995</c:v>
                </c:pt>
                <c:pt idx="34781">
                  <c:v>8.6282264495399996</c:v>
                </c:pt>
                <c:pt idx="34782">
                  <c:v>8.7271418831999998</c:v>
                </c:pt>
                <c:pt idx="34783">
                  <c:v>8.4253200227300002</c:v>
                </c:pt>
                <c:pt idx="34784">
                  <c:v>8.7502978071499999</c:v>
                </c:pt>
                <c:pt idx="34785">
                  <c:v>8.4508883472399994</c:v>
                </c:pt>
                <c:pt idx="34786">
                  <c:v>8.0982087690300002</c:v>
                </c:pt>
                <c:pt idx="34787">
                  <c:v>8.7712315263300002</c:v>
                </c:pt>
                <c:pt idx="34788">
                  <c:v>8.1631481899199994</c:v>
                </c:pt>
                <c:pt idx="34789">
                  <c:v>8.7164751669299996</c:v>
                </c:pt>
                <c:pt idx="34790">
                  <c:v>8.6546846033700007</c:v>
                </c:pt>
                <c:pt idx="34791">
                  <c:v>8.7037776118300005</c:v>
                </c:pt>
                <c:pt idx="34792">
                  <c:v>8.2915817816199997</c:v>
                </c:pt>
                <c:pt idx="34793">
                  <c:v>8.5369807479599995</c:v>
                </c:pt>
                <c:pt idx="34794">
                  <c:v>8.7712315263300002</c:v>
                </c:pt>
                <c:pt idx="34795">
                  <c:v>7.9962537402300002</c:v>
                </c:pt>
                <c:pt idx="34796">
                  <c:v>8.4049740153699997</c:v>
                </c:pt>
                <c:pt idx="34797">
                  <c:v>8.9122186423599992</c:v>
                </c:pt>
                <c:pt idx="34798">
                  <c:v>8.1675756400099999</c:v>
                </c:pt>
                <c:pt idx="34799">
                  <c:v>7.9654589935400004</c:v>
                </c:pt>
                <c:pt idx="34800">
                  <c:v>8.3142157190799999</c:v>
                </c:pt>
                <c:pt idx="34801">
                  <c:v>8.5540879471500002</c:v>
                </c:pt>
                <c:pt idx="34802">
                  <c:v>8.7258437579599999</c:v>
                </c:pt>
                <c:pt idx="34803">
                  <c:v>8.8510175469900005</c:v>
                </c:pt>
                <c:pt idx="34804">
                  <c:v>8.802203832</c:v>
                </c:pt>
                <c:pt idx="34805">
                  <c:v>7.9857314672299999</c:v>
                </c:pt>
                <c:pt idx="34806">
                  <c:v>8.1734311618900009</c:v>
                </c:pt>
                <c:pt idx="34807">
                  <c:v>8.7767138628900003</c:v>
                </c:pt>
                <c:pt idx="34808">
                  <c:v>8.0281165127299996</c:v>
                </c:pt>
                <c:pt idx="34809">
                  <c:v>8.5348294947200003</c:v>
                </c:pt>
                <c:pt idx="34810">
                  <c:v>8.1025214529900005</c:v>
                </c:pt>
                <c:pt idx="34811">
                  <c:v>8.5017948173000004</c:v>
                </c:pt>
                <c:pt idx="34812">
                  <c:v>8.0805990165800008</c:v>
                </c:pt>
                <c:pt idx="34813">
                  <c:v>7.9571933364299996</c:v>
                </c:pt>
                <c:pt idx="34814">
                  <c:v>8.5912244921000003</c:v>
                </c:pt>
                <c:pt idx="34815">
                  <c:v>8.6617865507699996</c:v>
                </c:pt>
                <c:pt idx="34816">
                  <c:v>8.8168003131900008</c:v>
                </c:pt>
                <c:pt idx="34817">
                  <c:v>8.1166941143599995</c:v>
                </c:pt>
                <c:pt idx="34818">
                  <c:v>8.4379630724299997</c:v>
                </c:pt>
                <c:pt idx="34819">
                  <c:v>8.7533336011599996</c:v>
                </c:pt>
                <c:pt idx="34820">
                  <c:v>8.0593973812499993</c:v>
                </c:pt>
                <c:pt idx="34821">
                  <c:v>8.2084874884999994</c:v>
                </c:pt>
                <c:pt idx="34822">
                  <c:v>8.6032441886300006</c:v>
                </c:pt>
                <c:pt idx="34823">
                  <c:v>8.2144171512199993</c:v>
                </c:pt>
                <c:pt idx="34824">
                  <c:v>7.9826444624499997</c:v>
                </c:pt>
                <c:pt idx="34825">
                  <c:v>8.0437742065000002</c:v>
                </c:pt>
                <c:pt idx="34826">
                  <c:v>8.4938929394200002</c:v>
                </c:pt>
                <c:pt idx="34827">
                  <c:v>8.2746490865800002</c:v>
                </c:pt>
                <c:pt idx="34828">
                  <c:v>8.5293183805199995</c:v>
                </c:pt>
                <c:pt idx="34829">
                  <c:v>8.1186672778200002</c:v>
                </c:pt>
                <c:pt idx="34830">
                  <c:v>7.95522907343</c:v>
                </c:pt>
                <c:pt idx="34831">
                  <c:v>7.9677192757100004</c:v>
                </c:pt>
                <c:pt idx="34832">
                  <c:v>8.5214703762999999</c:v>
                </c:pt>
                <c:pt idx="34833">
                  <c:v>8.1901125767200007</c:v>
                </c:pt>
                <c:pt idx="34834">
                  <c:v>8.8166465718999998</c:v>
                </c:pt>
                <c:pt idx="34835">
                  <c:v>8.0172076497500004</c:v>
                </c:pt>
                <c:pt idx="34836">
                  <c:v>8.7564114059799998</c:v>
                </c:pt>
                <c:pt idx="34837">
                  <c:v>8.3387182296399995</c:v>
                </c:pt>
                <c:pt idx="34838">
                  <c:v>8.5529567790099996</c:v>
                </c:pt>
                <c:pt idx="34839">
                  <c:v>8.0394465024000006</c:v>
                </c:pt>
                <c:pt idx="34840">
                  <c:v>8.6856592963299999</c:v>
                </c:pt>
                <c:pt idx="34841">
                  <c:v>7.9818459556499999</c:v>
                </c:pt>
                <c:pt idx="34842">
                  <c:v>8.0346004252499998</c:v>
                </c:pt>
                <c:pt idx="34843">
                  <c:v>8.7915947719599998</c:v>
                </c:pt>
                <c:pt idx="34844">
                  <c:v>8.5226663263700004</c:v>
                </c:pt>
                <c:pt idx="34845">
                  <c:v>8.7459180844700004</c:v>
                </c:pt>
                <c:pt idx="34846">
                  <c:v>8.0736874413499997</c:v>
                </c:pt>
                <c:pt idx="34847">
                  <c:v>8.2742789835200004</c:v>
                </c:pt>
                <c:pt idx="34848">
                  <c:v>8.6662686273799991</c:v>
                </c:pt>
                <c:pt idx="34849">
                  <c:v>8.8166465718999998</c:v>
                </c:pt>
                <c:pt idx="34850">
                  <c:v>8.6188873785899993</c:v>
                </c:pt>
                <c:pt idx="34851">
                  <c:v>8.2267775084599997</c:v>
                </c:pt>
                <c:pt idx="34852">
                  <c:v>7.9643822351400004</c:v>
                </c:pt>
                <c:pt idx="34853">
                  <c:v>8.3427198898199997</c:v>
                </c:pt>
                <c:pt idx="34854">
                  <c:v>8.0304139660700002</c:v>
                </c:pt>
                <c:pt idx="34855">
                  <c:v>7.9688630188899996</c:v>
                </c:pt>
                <c:pt idx="34856">
                  <c:v>7.9661531843600004</c:v>
                </c:pt>
                <c:pt idx="34857">
                  <c:v>8.6589509028599991</c:v>
                </c:pt>
                <c:pt idx="34858">
                  <c:v>8.6715547123200007</c:v>
                </c:pt>
                <c:pt idx="34859">
                  <c:v>8.84664072174</c:v>
                </c:pt>
                <c:pt idx="34860">
                  <c:v>8.4146603127899997</c:v>
                </c:pt>
                <c:pt idx="34861">
                  <c:v>8.3621235539099992</c:v>
                </c:pt>
                <c:pt idx="34862">
                  <c:v>8.0474250228299997</c:v>
                </c:pt>
                <c:pt idx="34863">
                  <c:v>8.57870061683</c:v>
                </c:pt>
                <c:pt idx="34864">
                  <c:v>8.51824657399</c:v>
                </c:pt>
                <c:pt idx="34865">
                  <c:v>8.8173806014899991</c:v>
                </c:pt>
                <c:pt idx="34866">
                  <c:v>8.0375597507500007</c:v>
                </c:pt>
                <c:pt idx="34867">
                  <c:v>8.0782679522799992</c:v>
                </c:pt>
                <c:pt idx="34868">
                  <c:v>8.0826003242700004</c:v>
                </c:pt>
                <c:pt idx="34869">
                  <c:v>8.7670701507000004</c:v>
                </c:pt>
                <c:pt idx="34870">
                  <c:v>8.2619375092999991</c:v>
                </c:pt>
                <c:pt idx="34871">
                  <c:v>8.8033352263500007</c:v>
                </c:pt>
                <c:pt idx="34872">
                  <c:v>8.5111030372900007</c:v>
                </c:pt>
                <c:pt idx="34873">
                  <c:v>8.0350991488699997</c:v>
                </c:pt>
                <c:pt idx="34874">
                  <c:v>8.5647775451200001</c:v>
                </c:pt>
                <c:pt idx="34875">
                  <c:v>8.7528712997299998</c:v>
                </c:pt>
                <c:pt idx="34876">
                  <c:v>8.7997813849500002</c:v>
                </c:pt>
                <c:pt idx="34877">
                  <c:v>8.7017062745999993</c:v>
                </c:pt>
                <c:pt idx="34878">
                  <c:v>8.1331892842899993</c:v>
                </c:pt>
                <c:pt idx="34879">
                  <c:v>8.1264334312000006</c:v>
                </c:pt>
                <c:pt idx="34880">
                  <c:v>8.3999560126400006</c:v>
                </c:pt>
                <c:pt idx="34881">
                  <c:v>8.0724746802399991</c:v>
                </c:pt>
                <c:pt idx="34882">
                  <c:v>8.7579742309600004</c:v>
                </c:pt>
                <c:pt idx="34883">
                  <c:v>7.9446939260500002</c:v>
                </c:pt>
                <c:pt idx="34884">
                  <c:v>8.7000627399599999</c:v>
                </c:pt>
                <c:pt idx="34885">
                  <c:v>8.6542924132699994</c:v>
                </c:pt>
                <c:pt idx="34886">
                  <c:v>8.8889100396699998</c:v>
                </c:pt>
                <c:pt idx="34887">
                  <c:v>8.1100919115900005</c:v>
                </c:pt>
                <c:pt idx="34888">
                  <c:v>8.4164421394200009</c:v>
                </c:pt>
                <c:pt idx="34889">
                  <c:v>8.2490366205800001</c:v>
                </c:pt>
                <c:pt idx="34890">
                  <c:v>8.6850105397699995</c:v>
                </c:pt>
                <c:pt idx="34891">
                  <c:v>8.5912244921000003</c:v>
                </c:pt>
                <c:pt idx="34892">
                  <c:v>8.6440191994400006</c:v>
                </c:pt>
                <c:pt idx="34893">
                  <c:v>8.7848635253499996</c:v>
                </c:pt>
                <c:pt idx="34894">
                  <c:v>8.8753274313299997</c:v>
                </c:pt>
                <c:pt idx="34895">
                  <c:v>7.9896609173700002</c:v>
                </c:pt>
                <c:pt idx="34896">
                  <c:v>8.22937046929</c:v>
                </c:pt>
                <c:pt idx="34897">
                  <c:v>8.9122186423599992</c:v>
                </c:pt>
                <c:pt idx="34898">
                  <c:v>7.9444817604800004</c:v>
                </c:pt>
                <c:pt idx="34899">
                  <c:v>8.0858979180600006</c:v>
                </c:pt>
                <c:pt idx="34900">
                  <c:v>7.9874960233300003</c:v>
                </c:pt>
                <c:pt idx="34901">
                  <c:v>8.5074672964199998</c:v>
                </c:pt>
                <c:pt idx="34902">
                  <c:v>8.3382501949299996</c:v>
                </c:pt>
                <c:pt idx="34903">
                  <c:v>8.7497244156500003</c:v>
                </c:pt>
                <c:pt idx="34904">
                  <c:v>8.55421154211</c:v>
                </c:pt>
                <c:pt idx="34905">
                  <c:v>8.3598514926800007</c:v>
                </c:pt>
                <c:pt idx="34906">
                  <c:v>8.2719855024100006</c:v>
                </c:pt>
                <c:pt idx="34907">
                  <c:v>8.6188000844499992</c:v>
                </c:pt>
                <c:pt idx="34908">
                  <c:v>8.8589902791800004</c:v>
                </c:pt>
                <c:pt idx="34909">
                  <c:v>8.5361910484599992</c:v>
                </c:pt>
                <c:pt idx="34910">
                  <c:v>8.0716442095499996</c:v>
                </c:pt>
                <c:pt idx="34911">
                  <c:v>8.0214329709399994</c:v>
                </c:pt>
                <c:pt idx="34912">
                  <c:v>8.8058638502100006</c:v>
                </c:pt>
                <c:pt idx="34913">
                  <c:v>8.5907735537000001</c:v>
                </c:pt>
                <c:pt idx="34914">
                  <c:v>8.8141318277899998</c:v>
                </c:pt>
                <c:pt idx="34915">
                  <c:v>8.2741209164300002</c:v>
                </c:pt>
                <c:pt idx="34916">
                  <c:v>8.5986462797299996</c:v>
                </c:pt>
                <c:pt idx="34917">
                  <c:v>8.1360088419800007</c:v>
                </c:pt>
                <c:pt idx="34918">
                  <c:v>8.0216961938499995</c:v>
                </c:pt>
                <c:pt idx="34919">
                  <c:v>8.8023309470999997</c:v>
                </c:pt>
                <c:pt idx="34920">
                  <c:v>8.1533204497800007</c:v>
                </c:pt>
                <c:pt idx="34921">
                  <c:v>8.2422730833200006</c:v>
                </c:pt>
                <c:pt idx="34922">
                  <c:v>8.3203293660700002</c:v>
                </c:pt>
                <c:pt idx="34923">
                  <c:v>8.7759993201400004</c:v>
                </c:pt>
                <c:pt idx="34924">
                  <c:v>8.6559882639700003</c:v>
                </c:pt>
                <c:pt idx="34925">
                  <c:v>8.9118218905699997</c:v>
                </c:pt>
                <c:pt idx="34926">
                  <c:v>8.0826003242700004</c:v>
                </c:pt>
                <c:pt idx="34927">
                  <c:v>8.7723591146400004</c:v>
                </c:pt>
                <c:pt idx="34928">
                  <c:v>8.2746490865800002</c:v>
                </c:pt>
                <c:pt idx="34929">
                  <c:v>7.9619710862100002</c:v>
                </c:pt>
                <c:pt idx="34930">
                  <c:v>8.1127500690899996</c:v>
                </c:pt>
                <c:pt idx="34931">
                  <c:v>8.8166465718999998</c:v>
                </c:pt>
                <c:pt idx="34932">
                  <c:v>7.9688630188899996</c:v>
                </c:pt>
                <c:pt idx="34933">
                  <c:v>8.4365748057999994</c:v>
                </c:pt>
                <c:pt idx="34934">
                  <c:v>8.4938929394200002</c:v>
                </c:pt>
                <c:pt idx="34935">
                  <c:v>8.1331313514300003</c:v>
                </c:pt>
                <c:pt idx="34936">
                  <c:v>8.6539427926099997</c:v>
                </c:pt>
                <c:pt idx="34937">
                  <c:v>8.7196142201499995</c:v>
                </c:pt>
                <c:pt idx="34938">
                  <c:v>8.84664072174</c:v>
                </c:pt>
                <c:pt idx="34939">
                  <c:v>8.2167320677499998</c:v>
                </c:pt>
                <c:pt idx="34940">
                  <c:v>8.2158040971799995</c:v>
                </c:pt>
                <c:pt idx="34941">
                  <c:v>8.07039879475</c:v>
                </c:pt>
                <c:pt idx="34942">
                  <c:v>8.5515794994800007</c:v>
                </c:pt>
                <c:pt idx="34943">
                  <c:v>8.7053751942600002</c:v>
                </c:pt>
                <c:pt idx="34944">
                  <c:v>8.4724301946900002</c:v>
                </c:pt>
                <c:pt idx="34945">
                  <c:v>8.8412783682300002</c:v>
                </c:pt>
                <c:pt idx="34946">
                  <c:v>8.6856592963299999</c:v>
                </c:pt>
                <c:pt idx="34947">
                  <c:v>8.2125325909499995</c:v>
                </c:pt>
                <c:pt idx="34948">
                  <c:v>8.6521453816000005</c:v>
                </c:pt>
                <c:pt idx="34949">
                  <c:v>8.7043652725400005</c:v>
                </c:pt>
                <c:pt idx="34950">
                  <c:v>8.2102348204200002</c:v>
                </c:pt>
                <c:pt idx="34951">
                  <c:v>8.6282264495399996</c:v>
                </c:pt>
                <c:pt idx="34952">
                  <c:v>8.5906209064300008</c:v>
                </c:pt>
                <c:pt idx="34953">
                  <c:v>8.4065909125699996</c:v>
                </c:pt>
                <c:pt idx="34954">
                  <c:v>8.4822795612699995</c:v>
                </c:pt>
                <c:pt idx="34955">
                  <c:v>8.2125325909499995</c:v>
                </c:pt>
                <c:pt idx="34956">
                  <c:v>8.5756733416199999</c:v>
                </c:pt>
                <c:pt idx="34957">
                  <c:v>8.0217368134899996</c:v>
                </c:pt>
                <c:pt idx="34958">
                  <c:v>8.0383507252499999</c:v>
                </c:pt>
                <c:pt idx="34959">
                  <c:v>8.7348834124299994</c:v>
                </c:pt>
                <c:pt idx="34960">
                  <c:v>8.1072527274000006</c:v>
                </c:pt>
                <c:pt idx="34961">
                  <c:v>8.1187775452000004</c:v>
                </c:pt>
                <c:pt idx="34962">
                  <c:v>7.9928350615900001</c:v>
                </c:pt>
                <c:pt idx="34963">
                  <c:v>8.3694204970899992</c:v>
                </c:pt>
                <c:pt idx="34964">
                  <c:v>8.5907735537000001</c:v>
                </c:pt>
                <c:pt idx="34965">
                  <c:v>8.3633236780000004</c:v>
                </c:pt>
                <c:pt idx="34966">
                  <c:v>7.9799569589299999</c:v>
                </c:pt>
                <c:pt idx="34967">
                  <c:v>8.7767138628900003</c:v>
                </c:pt>
                <c:pt idx="34968">
                  <c:v>8.0645296007499994</c:v>
                </c:pt>
                <c:pt idx="34969">
                  <c:v>8.2835283088399994</c:v>
                </c:pt>
                <c:pt idx="34970">
                  <c:v>8.3542908171699999</c:v>
                </c:pt>
                <c:pt idx="34971">
                  <c:v>8.8625950362699992</c:v>
                </c:pt>
                <c:pt idx="34972">
                  <c:v>8.4350786106900006</c:v>
                </c:pt>
                <c:pt idx="34973">
                  <c:v>8.7017062745999993</c:v>
                </c:pt>
                <c:pt idx="34974">
                  <c:v>8.0606467694599999</c:v>
                </c:pt>
                <c:pt idx="34975">
                  <c:v>8.2819991339599994</c:v>
                </c:pt>
                <c:pt idx="34976">
                  <c:v>8.2996127549699992</c:v>
                </c:pt>
                <c:pt idx="34977">
                  <c:v>8.4594369820500006</c:v>
                </c:pt>
                <c:pt idx="34978">
                  <c:v>8.1127500690899996</c:v>
                </c:pt>
                <c:pt idx="34979">
                  <c:v>8.32626558782</c:v>
                </c:pt>
                <c:pt idx="34980">
                  <c:v>8.2604192429100003</c:v>
                </c:pt>
                <c:pt idx="34981">
                  <c:v>8.0537471183600005</c:v>
                </c:pt>
                <c:pt idx="34982">
                  <c:v>8.7000627399599999</c:v>
                </c:pt>
                <c:pt idx="34983">
                  <c:v>7.9962537402300002</c:v>
                </c:pt>
                <c:pt idx="34984">
                  <c:v>8.8549195900900006</c:v>
                </c:pt>
                <c:pt idx="34985">
                  <c:v>8.3767481341900005</c:v>
                </c:pt>
                <c:pt idx="34986">
                  <c:v>8.5370710410299999</c:v>
                </c:pt>
                <c:pt idx="34987">
                  <c:v>8.1986267328799993</c:v>
                </c:pt>
                <c:pt idx="34988">
                  <c:v>8.0645296007499994</c:v>
                </c:pt>
                <c:pt idx="34989">
                  <c:v>8.0172076497500004</c:v>
                </c:pt>
                <c:pt idx="34990">
                  <c:v>7.9784375382899997</c:v>
                </c:pt>
                <c:pt idx="34991">
                  <c:v>8.25101496043</c:v>
                </c:pt>
                <c:pt idx="34992">
                  <c:v>8.6282264495399996</c:v>
                </c:pt>
                <c:pt idx="34993">
                  <c:v>8.3861395348999999</c:v>
                </c:pt>
                <c:pt idx="34994">
                  <c:v>8.4717494197200001</c:v>
                </c:pt>
                <c:pt idx="34995">
                  <c:v>8.7611711187699992</c:v>
                </c:pt>
                <c:pt idx="34996">
                  <c:v>8.1090024615799994</c:v>
                </c:pt>
                <c:pt idx="34997">
                  <c:v>8.0205908638899999</c:v>
                </c:pt>
                <c:pt idx="34998">
                  <c:v>8.2303354464700007</c:v>
                </c:pt>
                <c:pt idx="34999">
                  <c:v>8.3318618722500002</c:v>
                </c:pt>
                <c:pt idx="35000">
                  <c:v>8.0482200790699991</c:v>
                </c:pt>
                <c:pt idx="35001">
                  <c:v>8.8288616841999996</c:v>
                </c:pt>
                <c:pt idx="35002">
                  <c:v>8.6265641332400005</c:v>
                </c:pt>
                <c:pt idx="35003">
                  <c:v>8.4362496455800002</c:v>
                </c:pt>
                <c:pt idx="35004">
                  <c:v>8.1682104575600007</c:v>
                </c:pt>
                <c:pt idx="35005">
                  <c:v>8.3295657894299993</c:v>
                </c:pt>
                <c:pt idx="35006">
                  <c:v>7.97418207642</c:v>
                </c:pt>
                <c:pt idx="35007">
                  <c:v>8.0805990165800008</c:v>
                </c:pt>
                <c:pt idx="35008">
                  <c:v>8.2719855024100006</c:v>
                </c:pt>
                <c:pt idx="35009">
                  <c:v>8.6623677296799997</c:v>
                </c:pt>
                <c:pt idx="35010">
                  <c:v>8.0159819426599999</c:v>
                </c:pt>
                <c:pt idx="35011">
                  <c:v>8.0474250228299997</c:v>
                </c:pt>
                <c:pt idx="35012">
                  <c:v>8.4065909125699996</c:v>
                </c:pt>
                <c:pt idx="35013">
                  <c:v>8.0942651772200005</c:v>
                </c:pt>
                <c:pt idx="35014">
                  <c:v>8.0916689776999995</c:v>
                </c:pt>
                <c:pt idx="35015">
                  <c:v>8.7902455516700009</c:v>
                </c:pt>
                <c:pt idx="35016">
                  <c:v>8.2081474138200008</c:v>
                </c:pt>
                <c:pt idx="35017">
                  <c:v>8.0418284038699994</c:v>
                </c:pt>
                <c:pt idx="35018">
                  <c:v>8.6464278107099997</c:v>
                </c:pt>
                <c:pt idx="35019">
                  <c:v>8.4805829035600002</c:v>
                </c:pt>
                <c:pt idx="35020">
                  <c:v>8.5455172801000003</c:v>
                </c:pt>
                <c:pt idx="35021">
                  <c:v>8.2084874884999994</c:v>
                </c:pt>
                <c:pt idx="35022">
                  <c:v>8.4038254533799996</c:v>
                </c:pt>
                <c:pt idx="35023">
                  <c:v>8.7672637624499998</c:v>
                </c:pt>
                <c:pt idx="35024">
                  <c:v>8.3213196313599997</c:v>
                </c:pt>
                <c:pt idx="35025">
                  <c:v>8.0375597507500007</c:v>
                </c:pt>
                <c:pt idx="35026">
                  <c:v>8.2144161314499993</c:v>
                </c:pt>
                <c:pt idx="35027">
                  <c:v>8.3203293660700002</c:v>
                </c:pt>
                <c:pt idx="35028">
                  <c:v>8.0674952869900007</c:v>
                </c:pt>
                <c:pt idx="35029">
                  <c:v>8.1076103628799991</c:v>
                </c:pt>
                <c:pt idx="35030">
                  <c:v>8.0237236646800003</c:v>
                </c:pt>
                <c:pt idx="35031">
                  <c:v>8.7588486650400004</c:v>
                </c:pt>
                <c:pt idx="35032">
                  <c:v>8.57870061683</c:v>
                </c:pt>
                <c:pt idx="35033">
                  <c:v>8.5099676059</c:v>
                </c:pt>
                <c:pt idx="35034">
                  <c:v>8.3993878134699997</c:v>
                </c:pt>
                <c:pt idx="35035">
                  <c:v>8.39377658079</c:v>
                </c:pt>
                <c:pt idx="35036">
                  <c:v>8.4717494197200001</c:v>
                </c:pt>
                <c:pt idx="35037">
                  <c:v>7.9643822351400004</c:v>
                </c:pt>
                <c:pt idx="35038">
                  <c:v>8.0789816338599998</c:v>
                </c:pt>
                <c:pt idx="35039">
                  <c:v>8.1131871470300005</c:v>
                </c:pt>
                <c:pt idx="35040">
                  <c:v>8.3537751288600006</c:v>
                </c:pt>
                <c:pt idx="35041">
                  <c:v>7.9688630188899996</c:v>
                </c:pt>
                <c:pt idx="35042">
                  <c:v>8.2891219317299996</c:v>
                </c:pt>
                <c:pt idx="35043">
                  <c:v>8.4407733194799999</c:v>
                </c:pt>
                <c:pt idx="35044">
                  <c:v>8.9038698245100001</c:v>
                </c:pt>
                <c:pt idx="35045">
                  <c:v>7.97418207642</c:v>
                </c:pt>
                <c:pt idx="35046">
                  <c:v>8.2139082379000001</c:v>
                </c:pt>
                <c:pt idx="35047">
                  <c:v>8.0732275729400005</c:v>
                </c:pt>
                <c:pt idx="35048">
                  <c:v>8.1512096331899997</c:v>
                </c:pt>
                <c:pt idx="35049">
                  <c:v>8.3221781875000005</c:v>
                </c:pt>
                <c:pt idx="35050">
                  <c:v>8.0346004252499998</c:v>
                </c:pt>
                <c:pt idx="35051">
                  <c:v>8.0396835084599996</c:v>
                </c:pt>
                <c:pt idx="35052">
                  <c:v>8.3251902840599996</c:v>
                </c:pt>
                <c:pt idx="35053">
                  <c:v>8.1518909313000005</c:v>
                </c:pt>
                <c:pt idx="35054">
                  <c:v>8.3396377421299999</c:v>
                </c:pt>
                <c:pt idx="35055">
                  <c:v>8.0975306036599992</c:v>
                </c:pt>
                <c:pt idx="35056">
                  <c:v>8.8453531833800003</c:v>
                </c:pt>
                <c:pt idx="35057">
                  <c:v>8.5930065154400008</c:v>
                </c:pt>
                <c:pt idx="35058">
                  <c:v>8.62757735918</c:v>
                </c:pt>
                <c:pt idx="35059">
                  <c:v>8.3210842357899999</c:v>
                </c:pt>
                <c:pt idx="35060">
                  <c:v>8.0572681565100002</c:v>
                </c:pt>
                <c:pt idx="35061">
                  <c:v>8.1100919115900005</c:v>
                </c:pt>
                <c:pt idx="35062">
                  <c:v>8.2763595638799998</c:v>
                </c:pt>
                <c:pt idx="35063">
                  <c:v>8.30418072306</c:v>
                </c:pt>
                <c:pt idx="35064">
                  <c:v>8.0313138307899994</c:v>
                </c:pt>
                <c:pt idx="35065">
                  <c:v>8.3210842357899999</c:v>
                </c:pt>
                <c:pt idx="35066">
                  <c:v>8.2277882048599995</c:v>
                </c:pt>
                <c:pt idx="35067">
                  <c:v>8.7032698994499995</c:v>
                </c:pt>
                <c:pt idx="35068">
                  <c:v>8.1163871290999996</c:v>
                </c:pt>
                <c:pt idx="35069">
                  <c:v>8.4286347948400007</c:v>
                </c:pt>
                <c:pt idx="35070">
                  <c:v>8.14631520957</c:v>
                </c:pt>
                <c:pt idx="35071">
                  <c:v>8.5529567790099996</c:v>
                </c:pt>
                <c:pt idx="35072">
                  <c:v>8.0593973812499993</c:v>
                </c:pt>
                <c:pt idx="35073">
                  <c:v>8.0593973812499993</c:v>
                </c:pt>
                <c:pt idx="35074">
                  <c:v>8.0483789611300001</c:v>
                </c:pt>
                <c:pt idx="35075">
                  <c:v>8.1478363647199998</c:v>
                </c:pt>
                <c:pt idx="35076">
                  <c:v>8.07039879475</c:v>
                </c:pt>
                <c:pt idx="35077">
                  <c:v>8.1360636403399997</c:v>
                </c:pt>
                <c:pt idx="35078">
                  <c:v>8.3374413520200008</c:v>
                </c:pt>
                <c:pt idx="35079">
                  <c:v>8.0691617297799993</c:v>
                </c:pt>
                <c:pt idx="35080">
                  <c:v>8.0794938807799994</c:v>
                </c:pt>
                <c:pt idx="35081">
                  <c:v>8.0287415125599999</c:v>
                </c:pt>
                <c:pt idx="35082">
                  <c:v>8.7022408331500003</c:v>
                </c:pt>
                <c:pt idx="35083">
                  <c:v>8.4150165606700007</c:v>
                </c:pt>
                <c:pt idx="35084">
                  <c:v>8.1922989897900003</c:v>
                </c:pt>
                <c:pt idx="35085">
                  <c:v>8.3458588955599993</c:v>
                </c:pt>
                <c:pt idx="35086">
                  <c:v>8.3382501949299996</c:v>
                </c:pt>
                <c:pt idx="35087">
                  <c:v>7.9896609173700002</c:v>
                </c:pt>
                <c:pt idx="35088">
                  <c:v>8.0705394648799995</c:v>
                </c:pt>
                <c:pt idx="35089">
                  <c:v>8.0483789611300001</c:v>
                </c:pt>
                <c:pt idx="35090">
                  <c:v>8.5930788074799995</c:v>
                </c:pt>
                <c:pt idx="35091">
                  <c:v>8.5361910484599992</c:v>
                </c:pt>
                <c:pt idx="35092">
                  <c:v>7.9512730583</c:v>
                </c:pt>
                <c:pt idx="35093">
                  <c:v>8.7032698994499995</c:v>
                </c:pt>
                <c:pt idx="35094">
                  <c:v>7.9581903599099997</c:v>
                </c:pt>
                <c:pt idx="35095">
                  <c:v>8.24583456483</c:v>
                </c:pt>
                <c:pt idx="35096">
                  <c:v>8.9075457483800005</c:v>
                </c:pt>
                <c:pt idx="35097">
                  <c:v>8.2348346825000007</c:v>
                </c:pt>
                <c:pt idx="35098">
                  <c:v>8.5540879471500002</c:v>
                </c:pt>
                <c:pt idx="35099">
                  <c:v>8.1991313803400008</c:v>
                </c:pt>
                <c:pt idx="35100">
                  <c:v>8.5898131720599995</c:v>
                </c:pt>
                <c:pt idx="35101">
                  <c:v>8.7883855393499992</c:v>
                </c:pt>
                <c:pt idx="35102">
                  <c:v>8.8496308310400007</c:v>
                </c:pt>
                <c:pt idx="35103">
                  <c:v>8.2198430220100001</c:v>
                </c:pt>
                <c:pt idx="35104">
                  <c:v>8.4508883472399994</c:v>
                </c:pt>
                <c:pt idx="35105">
                  <c:v>8.1331313514300003</c:v>
                </c:pt>
                <c:pt idx="35106">
                  <c:v>8.3975717101500003</c:v>
                </c:pt>
                <c:pt idx="35107">
                  <c:v>8.3752045429299997</c:v>
                </c:pt>
                <c:pt idx="35108">
                  <c:v>8.0408895624400003</c:v>
                </c:pt>
                <c:pt idx="35109">
                  <c:v>8.0926218517899997</c:v>
                </c:pt>
                <c:pt idx="35110">
                  <c:v>8.8168003131900008</c:v>
                </c:pt>
                <c:pt idx="35111">
                  <c:v>8.3165388165799996</c:v>
                </c:pt>
                <c:pt idx="35112">
                  <c:v>8.2348346825000007</c:v>
                </c:pt>
                <c:pt idx="35113">
                  <c:v>7.9581903599099997</c:v>
                </c:pt>
                <c:pt idx="35114">
                  <c:v>8.7981914870800004</c:v>
                </c:pt>
                <c:pt idx="35115">
                  <c:v>8.4786560657100001</c:v>
                </c:pt>
                <c:pt idx="35116">
                  <c:v>8.1682104575600007</c:v>
                </c:pt>
                <c:pt idx="35117">
                  <c:v>8.5883107276700006</c:v>
                </c:pt>
                <c:pt idx="35118">
                  <c:v>8.3310915775899996</c:v>
                </c:pt>
                <c:pt idx="35119">
                  <c:v>8.4465452000500001</c:v>
                </c:pt>
                <c:pt idx="35120">
                  <c:v>8.6884539966700007</c:v>
                </c:pt>
                <c:pt idx="35121">
                  <c:v>8.4272842521300007</c:v>
                </c:pt>
                <c:pt idx="35122">
                  <c:v>8.7774946213000007</c:v>
                </c:pt>
                <c:pt idx="35123">
                  <c:v>8.4038254533799996</c:v>
                </c:pt>
                <c:pt idx="35124">
                  <c:v>8.4828008724299995</c:v>
                </c:pt>
                <c:pt idx="35125">
                  <c:v>8.0781337030600007</c:v>
                </c:pt>
                <c:pt idx="35126">
                  <c:v>8.8984600764999993</c:v>
                </c:pt>
                <c:pt idx="35127">
                  <c:v>8.0781337030600007</c:v>
                </c:pt>
                <c:pt idx="35128">
                  <c:v>8.3427198898199997</c:v>
                </c:pt>
                <c:pt idx="35129">
                  <c:v>8.8443761589199994</c:v>
                </c:pt>
                <c:pt idx="35130">
                  <c:v>7.9759263567799996</c:v>
                </c:pt>
                <c:pt idx="35131">
                  <c:v>8.8753274313299997</c:v>
                </c:pt>
                <c:pt idx="35132">
                  <c:v>8.5459153784200002</c:v>
                </c:pt>
                <c:pt idx="35133">
                  <c:v>8.0606467694599999</c:v>
                </c:pt>
                <c:pt idx="35134">
                  <c:v>8.3561676303700008</c:v>
                </c:pt>
                <c:pt idx="35135">
                  <c:v>8.1901125767200007</c:v>
                </c:pt>
                <c:pt idx="35136">
                  <c:v>8.5111030372900007</c:v>
                </c:pt>
                <c:pt idx="35137">
                  <c:v>8.4622972111199992</c:v>
                </c:pt>
                <c:pt idx="35138">
                  <c:v>8.6188873785899993</c:v>
                </c:pt>
                <c:pt idx="35139">
                  <c:v>8.8471525732299998</c:v>
                </c:pt>
                <c:pt idx="35140">
                  <c:v>8.2158040971799995</c:v>
                </c:pt>
                <c:pt idx="35141">
                  <c:v>8.1296475236500001</c:v>
                </c:pt>
                <c:pt idx="35142">
                  <c:v>8.4825446473599992</c:v>
                </c:pt>
                <c:pt idx="35143">
                  <c:v>8.5324379057899993</c:v>
                </c:pt>
                <c:pt idx="35144">
                  <c:v>8.2682926037800009</c:v>
                </c:pt>
                <c:pt idx="35145">
                  <c:v>8.6090708558400006</c:v>
                </c:pt>
                <c:pt idx="35146">
                  <c:v>8.6647262631899995</c:v>
                </c:pt>
                <c:pt idx="35147">
                  <c:v>8.7807459659900005</c:v>
                </c:pt>
                <c:pt idx="35148">
                  <c:v>8.5389039410900001</c:v>
                </c:pt>
                <c:pt idx="35149">
                  <c:v>8.4003519787999998</c:v>
                </c:pt>
                <c:pt idx="35150">
                  <c:v>7.9442676311599998</c:v>
                </c:pt>
                <c:pt idx="35151">
                  <c:v>8.1734311618900009</c:v>
                </c:pt>
                <c:pt idx="35152">
                  <c:v>8.0383507252499999</c:v>
                </c:pt>
                <c:pt idx="35153">
                  <c:v>8.1630502917799994</c:v>
                </c:pt>
                <c:pt idx="35154">
                  <c:v>8.25559658311</c:v>
                </c:pt>
                <c:pt idx="35155">
                  <c:v>8.4613476221399999</c:v>
                </c:pt>
                <c:pt idx="35156">
                  <c:v>7.9854623990500002</c:v>
                </c:pt>
                <c:pt idx="35157">
                  <c:v>8.3694204970899992</c:v>
                </c:pt>
                <c:pt idx="35158">
                  <c:v>8.1557131351500001</c:v>
                </c:pt>
                <c:pt idx="35159">
                  <c:v>8.3596198146800003</c:v>
                </c:pt>
                <c:pt idx="35160">
                  <c:v>7.9442676311599998</c:v>
                </c:pt>
                <c:pt idx="35161">
                  <c:v>8.2348346825000007</c:v>
                </c:pt>
                <c:pt idx="35162">
                  <c:v>7.9636495549699999</c:v>
                </c:pt>
                <c:pt idx="35163">
                  <c:v>8.1901125767200007</c:v>
                </c:pt>
                <c:pt idx="35164">
                  <c:v>8.4070692014000006</c:v>
                </c:pt>
                <c:pt idx="35165">
                  <c:v>8.3537751288600006</c:v>
                </c:pt>
                <c:pt idx="35166">
                  <c:v>8.4717494197200001</c:v>
                </c:pt>
                <c:pt idx="35167">
                  <c:v>8.6786088599400006</c:v>
                </c:pt>
                <c:pt idx="35168">
                  <c:v>7.9874960233300003</c:v>
                </c:pt>
                <c:pt idx="35169">
                  <c:v>8.0484282064800006</c:v>
                </c:pt>
                <c:pt idx="35170">
                  <c:v>8.1779144425099997</c:v>
                </c:pt>
                <c:pt idx="35171">
                  <c:v>8.25101496043</c:v>
                </c:pt>
                <c:pt idx="35172">
                  <c:v>8.7647327214100006</c:v>
                </c:pt>
                <c:pt idx="35173">
                  <c:v>8.8536799751000004</c:v>
                </c:pt>
                <c:pt idx="35174">
                  <c:v>8.6892308271100003</c:v>
                </c:pt>
                <c:pt idx="35175">
                  <c:v>8.7620946212900002</c:v>
                </c:pt>
                <c:pt idx="35176">
                  <c:v>7.9896609173700002</c:v>
                </c:pt>
                <c:pt idx="35177">
                  <c:v>8.32626558782</c:v>
                </c:pt>
                <c:pt idx="35178">
                  <c:v>8.4262960999899992</c:v>
                </c:pt>
                <c:pt idx="35179">
                  <c:v>8.30060662118</c:v>
                </c:pt>
                <c:pt idx="35180">
                  <c:v>8.7497244156500003</c:v>
                </c:pt>
                <c:pt idx="35181">
                  <c:v>8.0313138307899994</c:v>
                </c:pt>
                <c:pt idx="35182">
                  <c:v>8.5663329022100001</c:v>
                </c:pt>
                <c:pt idx="35183">
                  <c:v>8.1022890752799999</c:v>
                </c:pt>
                <c:pt idx="35184">
                  <c:v>8.1841048114700001</c:v>
                </c:pt>
                <c:pt idx="35185">
                  <c:v>8.1833658136299992</c:v>
                </c:pt>
                <c:pt idx="35186">
                  <c:v>8.8592281131200004</c:v>
                </c:pt>
                <c:pt idx="35187">
                  <c:v>8.0408895624400003</c:v>
                </c:pt>
                <c:pt idx="35188">
                  <c:v>8.7135666681299995</c:v>
                </c:pt>
                <c:pt idx="35189">
                  <c:v>7.9776270360700003</c:v>
                </c:pt>
                <c:pt idx="35190">
                  <c:v>8.6375845328400001</c:v>
                </c:pt>
                <c:pt idx="35191">
                  <c:v>8.2277882048599995</c:v>
                </c:pt>
                <c:pt idx="35192">
                  <c:v>7.9668896590699996</c:v>
                </c:pt>
                <c:pt idx="35193">
                  <c:v>8.1991313803400008</c:v>
                </c:pt>
                <c:pt idx="35194">
                  <c:v>8.7349569147199997</c:v>
                </c:pt>
                <c:pt idx="35195">
                  <c:v>8.2886258967399993</c:v>
                </c:pt>
                <c:pt idx="35196">
                  <c:v>8.7477602310200009</c:v>
                </c:pt>
                <c:pt idx="35197">
                  <c:v>8.1063900891700005</c:v>
                </c:pt>
                <c:pt idx="35198">
                  <c:v>8.7219034196299994</c:v>
                </c:pt>
                <c:pt idx="35199">
                  <c:v>8.1864511110299993</c:v>
                </c:pt>
                <c:pt idx="35200">
                  <c:v>8.4379630724299997</c:v>
                </c:pt>
                <c:pt idx="35201">
                  <c:v>8.3003065636900004</c:v>
                </c:pt>
                <c:pt idx="35202">
                  <c:v>8.8498288844699999</c:v>
                </c:pt>
                <c:pt idx="35203">
                  <c:v>8.1489171048699998</c:v>
                </c:pt>
                <c:pt idx="35204">
                  <c:v>7.9784375382899997</c:v>
                </c:pt>
                <c:pt idx="35205">
                  <c:v>8.6333894353999998</c:v>
                </c:pt>
                <c:pt idx="35206">
                  <c:v>8.3621235539099992</c:v>
                </c:pt>
                <c:pt idx="35207">
                  <c:v>8.2652704743599994</c:v>
                </c:pt>
                <c:pt idx="35208">
                  <c:v>8.5292622775600009</c:v>
                </c:pt>
                <c:pt idx="35209">
                  <c:v>8.3360992523899995</c:v>
                </c:pt>
                <c:pt idx="35210">
                  <c:v>8.0537471183600005</c:v>
                </c:pt>
                <c:pt idx="35211">
                  <c:v>8.3767481341900005</c:v>
                </c:pt>
                <c:pt idx="35212">
                  <c:v>8.0736874413499997</c:v>
                </c:pt>
                <c:pt idx="35213">
                  <c:v>8.6657297493600005</c:v>
                </c:pt>
                <c:pt idx="35214">
                  <c:v>8.8465905154000009</c:v>
                </c:pt>
                <c:pt idx="35215">
                  <c:v>8.31862831802</c:v>
                </c:pt>
                <c:pt idx="35216">
                  <c:v>7.9583546503399996</c:v>
                </c:pt>
                <c:pt idx="35217">
                  <c:v>7.9625293681600002</c:v>
                </c:pt>
                <c:pt idx="35218">
                  <c:v>8.0819572601100003</c:v>
                </c:pt>
                <c:pt idx="35219">
                  <c:v>8.2835283088399994</c:v>
                </c:pt>
                <c:pt idx="35220">
                  <c:v>8.4678374184000003</c:v>
                </c:pt>
                <c:pt idx="35221">
                  <c:v>8.5452540581300003</c:v>
                </c:pt>
                <c:pt idx="35222">
                  <c:v>8.2158040971799995</c:v>
                </c:pt>
                <c:pt idx="35223">
                  <c:v>8.3298913600799995</c:v>
                </c:pt>
                <c:pt idx="35224">
                  <c:v>8.3521612559200005</c:v>
                </c:pt>
                <c:pt idx="35225">
                  <c:v>8.8397093822699997</c:v>
                </c:pt>
                <c:pt idx="35226">
                  <c:v>8.1187775452000004</c:v>
                </c:pt>
                <c:pt idx="35227">
                  <c:v>8.6108634988499997</c:v>
                </c:pt>
                <c:pt idx="35228">
                  <c:v>8.1830606846599991</c:v>
                </c:pt>
                <c:pt idx="35229">
                  <c:v>8.31862831802</c:v>
                </c:pt>
                <c:pt idx="35230">
                  <c:v>8.6908950168699999</c:v>
                </c:pt>
                <c:pt idx="35231">
                  <c:v>8.7375602622899997</c:v>
                </c:pt>
                <c:pt idx="35232">
                  <c:v>7.9512730583</c:v>
                </c:pt>
                <c:pt idx="35233">
                  <c:v>8.2936119220600002</c:v>
                </c:pt>
                <c:pt idx="35234">
                  <c:v>8.0283321135599994</c:v>
                </c:pt>
                <c:pt idx="35235">
                  <c:v>8.0593973812499993</c:v>
                </c:pt>
                <c:pt idx="35236">
                  <c:v>8.0916689776999995</c:v>
                </c:pt>
                <c:pt idx="35237">
                  <c:v>8.0572681565100002</c:v>
                </c:pt>
                <c:pt idx="35238">
                  <c:v>8.1991313803400008</c:v>
                </c:pt>
                <c:pt idx="35239">
                  <c:v>8.6083018100699995</c:v>
                </c:pt>
                <c:pt idx="35240">
                  <c:v>8.6970120865399991</c:v>
                </c:pt>
                <c:pt idx="35241">
                  <c:v>8.802203832</c:v>
                </c:pt>
                <c:pt idx="35242">
                  <c:v>8.2830208947599999</c:v>
                </c:pt>
                <c:pt idx="35243">
                  <c:v>8.1023985614100003</c:v>
                </c:pt>
                <c:pt idx="35244">
                  <c:v>7.9444817604800004</c:v>
                </c:pt>
                <c:pt idx="35245">
                  <c:v>8.60517181126</c:v>
                </c:pt>
                <c:pt idx="35246">
                  <c:v>8.0042097884000007</c:v>
                </c:pt>
                <c:pt idx="35247">
                  <c:v>8.0975306036599992</c:v>
                </c:pt>
                <c:pt idx="35248">
                  <c:v>8.5822066032599995</c:v>
                </c:pt>
                <c:pt idx="35249">
                  <c:v>8.0736874413499997</c:v>
                </c:pt>
                <c:pt idx="35250">
                  <c:v>8.0683844480900007</c:v>
                </c:pt>
                <c:pt idx="35251">
                  <c:v>8.0313138307899994</c:v>
                </c:pt>
                <c:pt idx="35252">
                  <c:v>8.6188000844499992</c:v>
                </c:pt>
                <c:pt idx="35253">
                  <c:v>8.4135057662800001</c:v>
                </c:pt>
                <c:pt idx="35254">
                  <c:v>8.1022890752799999</c:v>
                </c:pt>
                <c:pt idx="35255">
                  <c:v>8.7767138628900003</c:v>
                </c:pt>
                <c:pt idx="35256">
                  <c:v>8.6413316363899995</c:v>
                </c:pt>
                <c:pt idx="35257">
                  <c:v>8.5389039410900001</c:v>
                </c:pt>
                <c:pt idx="35258">
                  <c:v>8.0283321135599994</c:v>
                </c:pt>
                <c:pt idx="35259">
                  <c:v>8.7164751669299996</c:v>
                </c:pt>
                <c:pt idx="35260">
                  <c:v>8.0327882938799995</c:v>
                </c:pt>
                <c:pt idx="35261">
                  <c:v>8.6255691533400007</c:v>
                </c:pt>
                <c:pt idx="35262">
                  <c:v>8.2192140473399995</c:v>
                </c:pt>
                <c:pt idx="35263">
                  <c:v>8.3800246772199998</c:v>
                </c:pt>
                <c:pt idx="35264">
                  <c:v>8.1816895090599999</c:v>
                </c:pt>
                <c:pt idx="35265">
                  <c:v>8.2906476914899994</c:v>
                </c:pt>
                <c:pt idx="35266">
                  <c:v>8.8089485654700006</c:v>
                </c:pt>
                <c:pt idx="35267">
                  <c:v>8.7670701507000004</c:v>
                </c:pt>
                <c:pt idx="35268">
                  <c:v>8.5640354957499998</c:v>
                </c:pt>
                <c:pt idx="35269">
                  <c:v>8.0703587664899992</c:v>
                </c:pt>
                <c:pt idx="35270">
                  <c:v>8.0418284038699994</c:v>
                </c:pt>
                <c:pt idx="35271">
                  <c:v>8.8370198309999992</c:v>
                </c:pt>
                <c:pt idx="35272">
                  <c:v>8.1737355352499996</c:v>
                </c:pt>
                <c:pt idx="35273">
                  <c:v>8.5293183805199995</c:v>
                </c:pt>
                <c:pt idx="35274">
                  <c:v>8.6284234138600002</c:v>
                </c:pt>
                <c:pt idx="35275">
                  <c:v>7.9559400588900004</c:v>
                </c:pt>
                <c:pt idx="35276">
                  <c:v>8.30418072306</c:v>
                </c:pt>
                <c:pt idx="35277">
                  <c:v>8.4316753024800004</c:v>
                </c:pt>
                <c:pt idx="35278">
                  <c:v>8.3521612559200005</c:v>
                </c:pt>
                <c:pt idx="35279">
                  <c:v>7.9909238703099996</c:v>
                </c:pt>
                <c:pt idx="35280">
                  <c:v>8.0185237704300008</c:v>
                </c:pt>
                <c:pt idx="35281">
                  <c:v>8.6085491769499995</c:v>
                </c:pt>
                <c:pt idx="35282">
                  <c:v>7.9654589935400004</c:v>
                </c:pt>
                <c:pt idx="35283">
                  <c:v>8.5118751502599999</c:v>
                </c:pt>
                <c:pt idx="35284">
                  <c:v>8.6951291516500007</c:v>
                </c:pt>
                <c:pt idx="35285">
                  <c:v>8.36092931652</c:v>
                </c:pt>
                <c:pt idx="35286">
                  <c:v>8.2376812172200005</c:v>
                </c:pt>
                <c:pt idx="35287">
                  <c:v>8.0287415125599999</c:v>
                </c:pt>
                <c:pt idx="35288">
                  <c:v>8.3360992523899995</c:v>
                </c:pt>
                <c:pt idx="35289">
                  <c:v>8.5425581862400009</c:v>
                </c:pt>
                <c:pt idx="35290">
                  <c:v>8.1003790401900009</c:v>
                </c:pt>
                <c:pt idx="35291">
                  <c:v>8.8839721257599997</c:v>
                </c:pt>
                <c:pt idx="35292">
                  <c:v>8.6083018100699995</c:v>
                </c:pt>
                <c:pt idx="35293">
                  <c:v>8.8088834617200007</c:v>
                </c:pt>
                <c:pt idx="35294">
                  <c:v>8.3360992523899995</c:v>
                </c:pt>
                <c:pt idx="35295">
                  <c:v>8.1854360924900007</c:v>
                </c:pt>
                <c:pt idx="35296">
                  <c:v>8.7716734031999994</c:v>
                </c:pt>
                <c:pt idx="35297">
                  <c:v>8.8385520446699992</c:v>
                </c:pt>
                <c:pt idx="35298">
                  <c:v>8.2619375092999991</c:v>
                </c:pt>
                <c:pt idx="35299">
                  <c:v>8.2158040971799995</c:v>
                </c:pt>
                <c:pt idx="35300">
                  <c:v>8.4038254533799996</c:v>
                </c:pt>
                <c:pt idx="35301">
                  <c:v>7.9923032306600001</c:v>
                </c:pt>
                <c:pt idx="35302">
                  <c:v>8.3165388165799996</c:v>
                </c:pt>
                <c:pt idx="35303">
                  <c:v>8.89961704203</c:v>
                </c:pt>
                <c:pt idx="35304">
                  <c:v>8.8867848545400001</c:v>
                </c:pt>
                <c:pt idx="35305">
                  <c:v>8.5470103167700007</c:v>
                </c:pt>
                <c:pt idx="35306">
                  <c:v>8.5452540581300003</c:v>
                </c:pt>
                <c:pt idx="35307">
                  <c:v>8.15636868082</c:v>
                </c:pt>
                <c:pt idx="35308">
                  <c:v>7.9934429169600003</c:v>
                </c:pt>
                <c:pt idx="35309">
                  <c:v>8.10102786693</c:v>
                </c:pt>
                <c:pt idx="35310">
                  <c:v>8.0003513358500005</c:v>
                </c:pt>
                <c:pt idx="35311">
                  <c:v>8.6662686273799991</c:v>
                </c:pt>
                <c:pt idx="35312">
                  <c:v>8.1631481899199994</c:v>
                </c:pt>
                <c:pt idx="35313">
                  <c:v>8.8159005547800007</c:v>
                </c:pt>
                <c:pt idx="35314">
                  <c:v>8.6419455540100003</c:v>
                </c:pt>
                <c:pt idx="35315">
                  <c:v>8.2258936777099994</c:v>
                </c:pt>
                <c:pt idx="35316">
                  <c:v>7.9528642716600002</c:v>
                </c:pt>
                <c:pt idx="35317">
                  <c:v>8.3754405542899999</c:v>
                </c:pt>
                <c:pt idx="35318">
                  <c:v>7.9934429169600003</c:v>
                </c:pt>
                <c:pt idx="35319">
                  <c:v>8.3128486337900007</c:v>
                </c:pt>
                <c:pt idx="35320">
                  <c:v>8.7647327214100006</c:v>
                </c:pt>
                <c:pt idx="35321">
                  <c:v>8.2056454508499996</c:v>
                </c:pt>
                <c:pt idx="35322">
                  <c:v>8.1379527442500006</c:v>
                </c:pt>
                <c:pt idx="35323">
                  <c:v>8.6647262631899995</c:v>
                </c:pt>
                <c:pt idx="35324">
                  <c:v>8.0597650123999998</c:v>
                </c:pt>
                <c:pt idx="35325">
                  <c:v>8.2296293590800005</c:v>
                </c:pt>
                <c:pt idx="35326">
                  <c:v>8.0781337030600007</c:v>
                </c:pt>
                <c:pt idx="35327">
                  <c:v>8.4678374184000003</c:v>
                </c:pt>
                <c:pt idx="35328">
                  <c:v>8.7235974596800006</c:v>
                </c:pt>
                <c:pt idx="35329">
                  <c:v>7.9579998500300002</c:v>
                </c:pt>
                <c:pt idx="35330">
                  <c:v>8.5074672964199998</c:v>
                </c:pt>
                <c:pt idx="35331">
                  <c:v>8.0826003242700004</c:v>
                </c:pt>
                <c:pt idx="35332">
                  <c:v>8.6255691533400007</c:v>
                </c:pt>
                <c:pt idx="35333">
                  <c:v>8.4164421394200009</c:v>
                </c:pt>
                <c:pt idx="35334">
                  <c:v>8.0437742065000002</c:v>
                </c:pt>
                <c:pt idx="35335">
                  <c:v>8.5898131720599995</c:v>
                </c:pt>
                <c:pt idx="35336">
                  <c:v>8.2269615675299992</c:v>
                </c:pt>
                <c:pt idx="35337">
                  <c:v>7.9510649474999999</c:v>
                </c:pt>
                <c:pt idx="35338">
                  <c:v>8.89961704203</c:v>
                </c:pt>
                <c:pt idx="35339">
                  <c:v>8.3667073605999995</c:v>
                </c:pt>
                <c:pt idx="35340">
                  <c:v>8.3625568358999995</c:v>
                </c:pt>
                <c:pt idx="35341">
                  <c:v>8.3160759225300005</c:v>
                </c:pt>
                <c:pt idx="35342">
                  <c:v>8.8539507204499994</c:v>
                </c:pt>
                <c:pt idx="35343">
                  <c:v>8.7361360647400002</c:v>
                </c:pt>
                <c:pt idx="35344">
                  <c:v>8.4098061372699995</c:v>
                </c:pt>
                <c:pt idx="35345">
                  <c:v>8.7258437579599999</c:v>
                </c:pt>
                <c:pt idx="35346">
                  <c:v>8.4135057662800001</c:v>
                </c:pt>
                <c:pt idx="35347">
                  <c:v>8.1682104575600007</c:v>
                </c:pt>
                <c:pt idx="35348">
                  <c:v>8.7579056674999993</c:v>
                </c:pt>
                <c:pt idx="35349">
                  <c:v>8.2597339721900003</c:v>
                </c:pt>
                <c:pt idx="35350">
                  <c:v>8.2354636554200003</c:v>
                </c:pt>
                <c:pt idx="35351">
                  <c:v>8.7263173161599994</c:v>
                </c:pt>
                <c:pt idx="35352">
                  <c:v>8.5540879471500002</c:v>
                </c:pt>
                <c:pt idx="35353">
                  <c:v>8.8695368074799994</c:v>
                </c:pt>
                <c:pt idx="35354">
                  <c:v>8.3355355043399992</c:v>
                </c:pt>
                <c:pt idx="35355">
                  <c:v>8.0319471953699999</c:v>
                </c:pt>
                <c:pt idx="35356">
                  <c:v>8.7888192725999996</c:v>
                </c:pt>
                <c:pt idx="35357">
                  <c:v>8.7915947719599998</c:v>
                </c:pt>
                <c:pt idx="35358">
                  <c:v>8.1327484975100006</c:v>
                </c:pt>
                <c:pt idx="35359">
                  <c:v>8.2246481555800006</c:v>
                </c:pt>
                <c:pt idx="35360">
                  <c:v>8.0313138307899994</c:v>
                </c:pt>
                <c:pt idx="35361">
                  <c:v>8.0597650123999998</c:v>
                </c:pt>
                <c:pt idx="35362">
                  <c:v>7.9874912651600001</c:v>
                </c:pt>
                <c:pt idx="35363">
                  <c:v>8.6810493898099992</c:v>
                </c:pt>
                <c:pt idx="35364">
                  <c:v>8.0437742065000002</c:v>
                </c:pt>
                <c:pt idx="35365">
                  <c:v>8.10538174715</c:v>
                </c:pt>
                <c:pt idx="35366">
                  <c:v>7.9878578955300004</c:v>
                </c:pt>
                <c:pt idx="35367">
                  <c:v>8.3160721802000008</c:v>
                </c:pt>
                <c:pt idx="35368">
                  <c:v>8.34100976649</c:v>
                </c:pt>
                <c:pt idx="35369">
                  <c:v>8.3308002936999994</c:v>
                </c:pt>
                <c:pt idx="35370">
                  <c:v>8.6613170016400005</c:v>
                </c:pt>
                <c:pt idx="35371">
                  <c:v>8.2097529953499997</c:v>
                </c:pt>
                <c:pt idx="35372">
                  <c:v>8.6962041072399998</c:v>
                </c:pt>
                <c:pt idx="35373">
                  <c:v>7.9793143004399996</c:v>
                </c:pt>
                <c:pt idx="35374">
                  <c:v>8.0597650123999998</c:v>
                </c:pt>
                <c:pt idx="35375">
                  <c:v>8.6542924132699994</c:v>
                </c:pt>
                <c:pt idx="35376">
                  <c:v>8.1250272407599997</c:v>
                </c:pt>
                <c:pt idx="35377">
                  <c:v>8.2231601612399992</c:v>
                </c:pt>
                <c:pt idx="35378">
                  <c:v>8.6464278107099997</c:v>
                </c:pt>
                <c:pt idx="35379">
                  <c:v>8.3400693982099998</c:v>
                </c:pt>
                <c:pt idx="35380">
                  <c:v>8.3087307893600002</c:v>
                </c:pt>
                <c:pt idx="35381">
                  <c:v>8.1123396946599993</c:v>
                </c:pt>
                <c:pt idx="35382">
                  <c:v>8.7497244156500003</c:v>
                </c:pt>
                <c:pt idx="35383">
                  <c:v>8.1108621253299997</c:v>
                </c:pt>
                <c:pt idx="35384">
                  <c:v>8.7235974596800006</c:v>
                </c:pt>
                <c:pt idx="35385">
                  <c:v>8.3246703558899995</c:v>
                </c:pt>
                <c:pt idx="35386">
                  <c:v>8.1711148945000005</c:v>
                </c:pt>
                <c:pt idx="35387">
                  <c:v>8.22937046929</c:v>
                </c:pt>
                <c:pt idx="35388">
                  <c:v>8.7554355469100003</c:v>
                </c:pt>
                <c:pt idx="35389">
                  <c:v>7.95522907343</c:v>
                </c:pt>
                <c:pt idx="35390">
                  <c:v>8.3387182296399995</c:v>
                </c:pt>
                <c:pt idx="35391">
                  <c:v>8.2158040971799995</c:v>
                </c:pt>
                <c:pt idx="35392">
                  <c:v>8.4164778451399993</c:v>
                </c:pt>
                <c:pt idx="35393">
                  <c:v>8.5502066573400004</c:v>
                </c:pt>
                <c:pt idx="35394">
                  <c:v>8.4933465787000006</c:v>
                </c:pt>
                <c:pt idx="35395">
                  <c:v>8.0304466940099992</c:v>
                </c:pt>
                <c:pt idx="35396">
                  <c:v>8.5292622775600009</c:v>
                </c:pt>
                <c:pt idx="35397">
                  <c:v>8.0319471953699999</c:v>
                </c:pt>
                <c:pt idx="35398">
                  <c:v>8.4123404563400008</c:v>
                </c:pt>
                <c:pt idx="35399">
                  <c:v>7.9473151855199999</c:v>
                </c:pt>
                <c:pt idx="35400">
                  <c:v>8.0159819426599999</c:v>
                </c:pt>
                <c:pt idx="35401">
                  <c:v>8.3124878642700004</c:v>
                </c:pt>
                <c:pt idx="35402">
                  <c:v>8.7455409583700003</c:v>
                </c:pt>
                <c:pt idx="35403">
                  <c:v>8.5702436180300001</c:v>
                </c:pt>
                <c:pt idx="35404">
                  <c:v>8.7902784863299992</c:v>
                </c:pt>
                <c:pt idx="35405">
                  <c:v>8.8784823121799992</c:v>
                </c:pt>
                <c:pt idx="35406">
                  <c:v>8.0128039776200009</c:v>
                </c:pt>
                <c:pt idx="35407">
                  <c:v>8.0236163284199993</c:v>
                </c:pt>
                <c:pt idx="35408">
                  <c:v>8.8754130786599994</c:v>
                </c:pt>
                <c:pt idx="35409">
                  <c:v>8.2597339721900003</c:v>
                </c:pt>
                <c:pt idx="35410">
                  <c:v>8.2302744404699997</c:v>
                </c:pt>
                <c:pt idx="35411">
                  <c:v>8.8494913971100004</c:v>
                </c:pt>
                <c:pt idx="35412">
                  <c:v>8.5448701419899997</c:v>
                </c:pt>
                <c:pt idx="35413">
                  <c:v>8.8230093813299995</c:v>
                </c:pt>
                <c:pt idx="35414">
                  <c:v>8.2311836177300002</c:v>
                </c:pt>
                <c:pt idx="35415">
                  <c:v>8.0075689607099996</c:v>
                </c:pt>
                <c:pt idx="35416">
                  <c:v>7.9581903599099997</c:v>
                </c:pt>
                <c:pt idx="35417">
                  <c:v>8.9067702773300006</c:v>
                </c:pt>
                <c:pt idx="35418">
                  <c:v>8.3362489485199998</c:v>
                </c:pt>
                <c:pt idx="35419">
                  <c:v>8.8510175469900005</c:v>
                </c:pt>
                <c:pt idx="35420">
                  <c:v>8.2288418061800002</c:v>
                </c:pt>
                <c:pt idx="35421">
                  <c:v>8.3982131386399992</c:v>
                </c:pt>
                <c:pt idx="35422">
                  <c:v>8.3542908171699999</c:v>
                </c:pt>
                <c:pt idx="35423">
                  <c:v>8.2604192429100003</c:v>
                </c:pt>
                <c:pt idx="35424">
                  <c:v>8.1563809330700003</c:v>
                </c:pt>
                <c:pt idx="35425">
                  <c:v>8.5448701419899997</c:v>
                </c:pt>
                <c:pt idx="35426">
                  <c:v>8.5292622775600009</c:v>
                </c:pt>
                <c:pt idx="35427">
                  <c:v>8.0724746802399991</c:v>
                </c:pt>
                <c:pt idx="35428">
                  <c:v>8.80646612446</c:v>
                </c:pt>
                <c:pt idx="35429">
                  <c:v>8.6206298135699999</c:v>
                </c:pt>
                <c:pt idx="35430">
                  <c:v>8.7502978071499999</c:v>
                </c:pt>
                <c:pt idx="35431">
                  <c:v>8.7819347587499994</c:v>
                </c:pt>
                <c:pt idx="35432">
                  <c:v>8.1160851790899997</c:v>
                </c:pt>
                <c:pt idx="35433">
                  <c:v>8.8397093822699997</c:v>
                </c:pt>
                <c:pt idx="35434">
                  <c:v>8.1090024615799994</c:v>
                </c:pt>
                <c:pt idx="35435">
                  <c:v>8.5402394081399997</c:v>
                </c:pt>
                <c:pt idx="35436">
                  <c:v>7.9579887017599997</c:v>
                </c:pt>
                <c:pt idx="35437">
                  <c:v>8.3992859859000006</c:v>
                </c:pt>
                <c:pt idx="35438">
                  <c:v>8.25101496043</c:v>
                </c:pt>
                <c:pt idx="35439">
                  <c:v>8.1076103628799991</c:v>
                </c:pt>
                <c:pt idx="35440">
                  <c:v>8.5634187980200007</c:v>
                </c:pt>
                <c:pt idx="35441">
                  <c:v>8.8589902791800004</c:v>
                </c:pt>
                <c:pt idx="35442">
                  <c:v>8.2832559677800006</c:v>
                </c:pt>
                <c:pt idx="35443">
                  <c:v>8.4364923074299991</c:v>
                </c:pt>
                <c:pt idx="35444">
                  <c:v>8.5899967194600002</c:v>
                </c:pt>
                <c:pt idx="35445">
                  <c:v>8.3360992523899995</c:v>
                </c:pt>
                <c:pt idx="35446">
                  <c:v>8.4938929394200002</c:v>
                </c:pt>
                <c:pt idx="35447">
                  <c:v>8.10538174715</c:v>
                </c:pt>
                <c:pt idx="35448">
                  <c:v>8.6812758198599997</c:v>
                </c:pt>
                <c:pt idx="35449">
                  <c:v>8.7939373504600002</c:v>
                </c:pt>
                <c:pt idx="35450">
                  <c:v>8.70383855553</c:v>
                </c:pt>
                <c:pt idx="35451">
                  <c:v>8.1331892842899993</c:v>
                </c:pt>
                <c:pt idx="35452">
                  <c:v>8.3160759225300005</c:v>
                </c:pt>
                <c:pt idx="35453">
                  <c:v>8.2139082379000001</c:v>
                </c:pt>
                <c:pt idx="35454">
                  <c:v>8.4362496455800002</c:v>
                </c:pt>
                <c:pt idx="35455">
                  <c:v>7.9784375382899997</c:v>
                </c:pt>
                <c:pt idx="35456">
                  <c:v>8.1854360924900007</c:v>
                </c:pt>
                <c:pt idx="35457">
                  <c:v>8.1941998313600006</c:v>
                </c:pt>
                <c:pt idx="35458">
                  <c:v>8.2000562922300002</c:v>
                </c:pt>
                <c:pt idx="35459">
                  <c:v>8.6090708558400006</c:v>
                </c:pt>
                <c:pt idx="35460">
                  <c:v>8.8713381500100006</c:v>
                </c:pt>
                <c:pt idx="35461">
                  <c:v>8.14631520957</c:v>
                </c:pt>
                <c:pt idx="35462">
                  <c:v>8.5074884620300004</c:v>
                </c:pt>
                <c:pt idx="35463">
                  <c:v>8.3800246772199998</c:v>
                </c:pt>
                <c:pt idx="35464">
                  <c:v>7.9865713678999999</c:v>
                </c:pt>
                <c:pt idx="35465">
                  <c:v>8.8625950362699992</c:v>
                </c:pt>
                <c:pt idx="35466">
                  <c:v>8.8693187754099991</c:v>
                </c:pt>
                <c:pt idx="35467">
                  <c:v>8.4232286526000006</c:v>
                </c:pt>
                <c:pt idx="35468">
                  <c:v>8.70383855553</c:v>
                </c:pt>
                <c:pt idx="35469">
                  <c:v>8.8578279567399996</c:v>
                </c:pt>
                <c:pt idx="35470">
                  <c:v>8.4678374184000003</c:v>
                </c:pt>
                <c:pt idx="35471">
                  <c:v>8.4933465787000006</c:v>
                </c:pt>
                <c:pt idx="35472">
                  <c:v>7.9596635029399998</c:v>
                </c:pt>
                <c:pt idx="35473">
                  <c:v>8.4038254533799996</c:v>
                </c:pt>
                <c:pt idx="35474">
                  <c:v>8.61573390655</c:v>
                </c:pt>
                <c:pt idx="35475">
                  <c:v>8.4339233198100008</c:v>
                </c:pt>
                <c:pt idx="35476">
                  <c:v>8.4355545020200005</c:v>
                </c:pt>
                <c:pt idx="35477">
                  <c:v>8.0283321135599994</c:v>
                </c:pt>
                <c:pt idx="35478">
                  <c:v>8.1108621253299997</c:v>
                </c:pt>
                <c:pt idx="35479">
                  <c:v>8.0346004252499998</c:v>
                </c:pt>
                <c:pt idx="35480">
                  <c:v>8.5203515220899995</c:v>
                </c:pt>
                <c:pt idx="35481">
                  <c:v>8.8589902791800004</c:v>
                </c:pt>
                <c:pt idx="35482">
                  <c:v>8.5296222125100005</c:v>
                </c:pt>
                <c:pt idx="35483">
                  <c:v>8.7883855393499992</c:v>
                </c:pt>
                <c:pt idx="35484">
                  <c:v>8.0346004252499998</c:v>
                </c:pt>
                <c:pt idx="35485">
                  <c:v>8.6727567968799999</c:v>
                </c:pt>
                <c:pt idx="35486">
                  <c:v>8.7271418831999998</c:v>
                </c:pt>
                <c:pt idx="35487">
                  <c:v>8.2927033858999994</c:v>
                </c:pt>
                <c:pt idx="35488">
                  <c:v>8.3633236780000004</c:v>
                </c:pt>
                <c:pt idx="35489">
                  <c:v>8.4797864057200005</c:v>
                </c:pt>
                <c:pt idx="35490">
                  <c:v>8.0605800103400007</c:v>
                </c:pt>
                <c:pt idx="35491">
                  <c:v>7.9579887017599997</c:v>
                </c:pt>
                <c:pt idx="35492">
                  <c:v>7.9575815818400004</c:v>
                </c:pt>
                <c:pt idx="35493">
                  <c:v>8.2604192429100003</c:v>
                </c:pt>
                <c:pt idx="35494">
                  <c:v>8.7712315263300002</c:v>
                </c:pt>
                <c:pt idx="35495">
                  <c:v>8.0346004252499998</c:v>
                </c:pt>
                <c:pt idx="35496">
                  <c:v>7.9951724818900001</c:v>
                </c:pt>
                <c:pt idx="35497">
                  <c:v>8.0982087690300002</c:v>
                </c:pt>
                <c:pt idx="35498">
                  <c:v>8.6088569409800009</c:v>
                </c:pt>
                <c:pt idx="35499">
                  <c:v>8.2267775084599997</c:v>
                </c:pt>
                <c:pt idx="35500">
                  <c:v>8.3627159474399999</c:v>
                </c:pt>
                <c:pt idx="35501">
                  <c:v>8.8556899167199994</c:v>
                </c:pt>
                <c:pt idx="35502">
                  <c:v>8.0461600978599996</c:v>
                </c:pt>
                <c:pt idx="35503">
                  <c:v>7.9751357611499998</c:v>
                </c:pt>
                <c:pt idx="35504">
                  <c:v>8.22937046929</c:v>
                </c:pt>
                <c:pt idx="35505">
                  <c:v>8.7988354758200007</c:v>
                </c:pt>
                <c:pt idx="35506">
                  <c:v>8.6539427926099997</c:v>
                </c:pt>
                <c:pt idx="35507">
                  <c:v>8.7888192725999996</c:v>
                </c:pt>
                <c:pt idx="35508">
                  <c:v>8.4969703888199994</c:v>
                </c:pt>
                <c:pt idx="35509">
                  <c:v>8.8578279567399996</c:v>
                </c:pt>
                <c:pt idx="35510">
                  <c:v>8.0783239182099997</c:v>
                </c:pt>
                <c:pt idx="35511">
                  <c:v>8.6437527587900007</c:v>
                </c:pt>
                <c:pt idx="35512">
                  <c:v>8.5293183805199995</c:v>
                </c:pt>
                <c:pt idx="35513">
                  <c:v>8.1416510736600003</c:v>
                </c:pt>
                <c:pt idx="35514">
                  <c:v>8.2258936777099994</c:v>
                </c:pt>
                <c:pt idx="35515">
                  <c:v>7.9559400588900004</c:v>
                </c:pt>
                <c:pt idx="35516">
                  <c:v>8.0916689776999995</c:v>
                </c:pt>
                <c:pt idx="35517">
                  <c:v>8.0257335602600008</c:v>
                </c:pt>
                <c:pt idx="35518">
                  <c:v>8.7902455516700009</c:v>
                </c:pt>
                <c:pt idx="35519">
                  <c:v>8.3261282839300002</c:v>
                </c:pt>
                <c:pt idx="35520">
                  <c:v>8.6188000844499992</c:v>
                </c:pt>
                <c:pt idx="35521">
                  <c:v>8.6430124548799991</c:v>
                </c:pt>
                <c:pt idx="35522">
                  <c:v>8.1986267328799993</c:v>
                </c:pt>
                <c:pt idx="35523">
                  <c:v>8.7151796510399997</c:v>
                </c:pt>
                <c:pt idx="35524">
                  <c:v>8.2720868267299998</c:v>
                </c:pt>
                <c:pt idx="35525">
                  <c:v>8.8496308310400007</c:v>
                </c:pt>
                <c:pt idx="35526">
                  <c:v>8.8085103457099994</c:v>
                </c:pt>
                <c:pt idx="35527">
                  <c:v>8.3471322679199993</c:v>
                </c:pt>
                <c:pt idx="35528">
                  <c:v>8.3510904570999998</c:v>
                </c:pt>
                <c:pt idx="35529">
                  <c:v>8.2830208947599999</c:v>
                </c:pt>
                <c:pt idx="35530">
                  <c:v>8.5515794994800007</c:v>
                </c:pt>
                <c:pt idx="35531">
                  <c:v>8.7703900430299999</c:v>
                </c:pt>
                <c:pt idx="35532">
                  <c:v>8.4135057662800001</c:v>
                </c:pt>
                <c:pt idx="35533">
                  <c:v>7.9473151855199999</c:v>
                </c:pt>
                <c:pt idx="35534">
                  <c:v>8.8412783682300002</c:v>
                </c:pt>
                <c:pt idx="35535">
                  <c:v>8.1922989897900003</c:v>
                </c:pt>
                <c:pt idx="35536">
                  <c:v>8.2417920547999994</c:v>
                </c:pt>
                <c:pt idx="35537">
                  <c:v>8.6546846033700007</c:v>
                </c:pt>
                <c:pt idx="35538">
                  <c:v>8.5465490179000003</c:v>
                </c:pt>
                <c:pt idx="35539">
                  <c:v>8.1223010726799991</c:v>
                </c:pt>
                <c:pt idx="35540">
                  <c:v>8.5118751502599999</c:v>
                </c:pt>
                <c:pt idx="35541">
                  <c:v>8.5465490179000003</c:v>
                </c:pt>
                <c:pt idx="35542">
                  <c:v>8.0172076497500004</c:v>
                </c:pt>
                <c:pt idx="35543">
                  <c:v>8.4508883472399994</c:v>
                </c:pt>
                <c:pt idx="35544">
                  <c:v>8.0683844480900007</c:v>
                </c:pt>
                <c:pt idx="35545">
                  <c:v>8.5226149751399998</c:v>
                </c:pt>
                <c:pt idx="35546">
                  <c:v>8.2198430220100001</c:v>
                </c:pt>
                <c:pt idx="35547">
                  <c:v>8.1922989897900003</c:v>
                </c:pt>
                <c:pt idx="35548">
                  <c:v>8.7271418831999998</c:v>
                </c:pt>
                <c:pt idx="35549">
                  <c:v>8.7263173161599994</c:v>
                </c:pt>
                <c:pt idx="35550">
                  <c:v>8.5906907253100009</c:v>
                </c:pt>
                <c:pt idx="35551">
                  <c:v>8.3752045429299997</c:v>
                </c:pt>
                <c:pt idx="35552">
                  <c:v>7.9878578955300004</c:v>
                </c:pt>
                <c:pt idx="35553">
                  <c:v>8.5348294947200003</c:v>
                </c:pt>
                <c:pt idx="35554">
                  <c:v>8.4797864057200005</c:v>
                </c:pt>
                <c:pt idx="35555">
                  <c:v>8.5504969089900005</c:v>
                </c:pt>
                <c:pt idx="35556">
                  <c:v>8.0469720733100001</c:v>
                </c:pt>
                <c:pt idx="35557">
                  <c:v>8.7138120430200008</c:v>
                </c:pt>
                <c:pt idx="35558">
                  <c:v>8.8465905154000009</c:v>
                </c:pt>
                <c:pt idx="35559">
                  <c:v>8.5709928943500007</c:v>
                </c:pt>
                <c:pt idx="35560">
                  <c:v>8.4362496455800002</c:v>
                </c:pt>
                <c:pt idx="35561">
                  <c:v>8.8867848545400001</c:v>
                </c:pt>
                <c:pt idx="35562">
                  <c:v>8.8932565566200008</c:v>
                </c:pt>
                <c:pt idx="35563">
                  <c:v>8.2936119220600002</c:v>
                </c:pt>
                <c:pt idx="35564">
                  <c:v>8.1379527442500006</c:v>
                </c:pt>
                <c:pt idx="35565">
                  <c:v>8.5875107074700008</c:v>
                </c:pt>
                <c:pt idx="35566">
                  <c:v>8.3388168633700008</c:v>
                </c:pt>
                <c:pt idx="35567">
                  <c:v>8.2267775084599997</c:v>
                </c:pt>
                <c:pt idx="35568">
                  <c:v>8.5292622775600009</c:v>
                </c:pt>
                <c:pt idx="35569">
                  <c:v>8.6484286749799999</c:v>
                </c:pt>
                <c:pt idx="35570">
                  <c:v>8.8556899167199994</c:v>
                </c:pt>
                <c:pt idx="35571">
                  <c:v>8.7271418831999998</c:v>
                </c:pt>
                <c:pt idx="35572">
                  <c:v>8.9086156474399996</c:v>
                </c:pt>
                <c:pt idx="35573">
                  <c:v>8.0375288579199999</c:v>
                </c:pt>
                <c:pt idx="35574">
                  <c:v>7.9824648299899996</c:v>
                </c:pt>
                <c:pt idx="35575">
                  <c:v>8.8485517769299999</c:v>
                </c:pt>
                <c:pt idx="35576">
                  <c:v>8.5898131720599995</c:v>
                </c:pt>
                <c:pt idx="35577">
                  <c:v>8.0094769234500003</c:v>
                </c:pt>
                <c:pt idx="35578">
                  <c:v>7.9874912651600001</c:v>
                </c:pt>
                <c:pt idx="35579">
                  <c:v>8.3704479081300001</c:v>
                </c:pt>
                <c:pt idx="35580">
                  <c:v>8.0056938657300005</c:v>
                </c:pt>
                <c:pt idx="35581">
                  <c:v>8.3944822551100007</c:v>
                </c:pt>
                <c:pt idx="35582">
                  <c:v>8.1360636403399997</c:v>
                </c:pt>
                <c:pt idx="35583">
                  <c:v>8.5756733416199999</c:v>
                </c:pt>
                <c:pt idx="35584">
                  <c:v>8.1164864949400002</c:v>
                </c:pt>
                <c:pt idx="35585">
                  <c:v>8.8925320314699992</c:v>
                </c:pt>
                <c:pt idx="35586">
                  <c:v>8.8002214176999995</c:v>
                </c:pt>
                <c:pt idx="35587">
                  <c:v>8.7981914870800004</c:v>
                </c:pt>
                <c:pt idx="35588">
                  <c:v>8.3861395348999999</c:v>
                </c:pt>
                <c:pt idx="35589">
                  <c:v>8.1416510736600003</c:v>
                </c:pt>
                <c:pt idx="35590">
                  <c:v>8.0281165127299996</c:v>
                </c:pt>
                <c:pt idx="35591">
                  <c:v>8.1382015613299998</c:v>
                </c:pt>
                <c:pt idx="35592">
                  <c:v>8.3087307893600002</c:v>
                </c:pt>
                <c:pt idx="35593">
                  <c:v>8.7024710495199997</c:v>
                </c:pt>
                <c:pt idx="35594">
                  <c:v>8.0408895624400003</c:v>
                </c:pt>
                <c:pt idx="35595">
                  <c:v>8.4828008724299995</c:v>
                </c:pt>
                <c:pt idx="35596">
                  <c:v>8.0914620557599992</c:v>
                </c:pt>
                <c:pt idx="35597">
                  <c:v>7.9751357611499998</c:v>
                </c:pt>
                <c:pt idx="35598">
                  <c:v>8.5554052953599999</c:v>
                </c:pt>
                <c:pt idx="35599">
                  <c:v>8.6850643739399995</c:v>
                </c:pt>
                <c:pt idx="35600">
                  <c:v>7.97418207642</c:v>
                </c:pt>
                <c:pt idx="35601">
                  <c:v>8.1256308069499994</c:v>
                </c:pt>
                <c:pt idx="35602">
                  <c:v>7.9885445274400002</c:v>
                </c:pt>
                <c:pt idx="35603">
                  <c:v>8.7712315263300002</c:v>
                </c:pt>
                <c:pt idx="35604">
                  <c:v>8.6991614887500006</c:v>
                </c:pt>
                <c:pt idx="35605">
                  <c:v>8.2927033858999994</c:v>
                </c:pt>
                <c:pt idx="35606">
                  <c:v>8.4403586452500008</c:v>
                </c:pt>
                <c:pt idx="35607">
                  <c:v>8.2422730833200006</c:v>
                </c:pt>
                <c:pt idx="35608">
                  <c:v>8.03809320449</c:v>
                </c:pt>
                <c:pt idx="35609">
                  <c:v>8.7502978071499999</c:v>
                </c:pt>
                <c:pt idx="35610">
                  <c:v>8.7444960766099999</c:v>
                </c:pt>
                <c:pt idx="35611">
                  <c:v>8.0781337030600007</c:v>
                </c:pt>
                <c:pt idx="35612">
                  <c:v>8.3861395348999999</c:v>
                </c:pt>
                <c:pt idx="35613">
                  <c:v>8.4146603127899997</c:v>
                </c:pt>
                <c:pt idx="35614">
                  <c:v>7.9677192757100004</c:v>
                </c:pt>
                <c:pt idx="35615">
                  <c:v>8.63390496343</c:v>
                </c:pt>
                <c:pt idx="35616">
                  <c:v>8.8351198984600003</c:v>
                </c:pt>
                <c:pt idx="35617">
                  <c:v>8.5874322128500005</c:v>
                </c:pt>
                <c:pt idx="35618">
                  <c:v>8.7774946213000007</c:v>
                </c:pt>
                <c:pt idx="35619">
                  <c:v>8.3128486337900007</c:v>
                </c:pt>
                <c:pt idx="35620">
                  <c:v>8.0683844480900007</c:v>
                </c:pt>
                <c:pt idx="35621">
                  <c:v>8.0848916125700008</c:v>
                </c:pt>
                <c:pt idx="35622">
                  <c:v>8.9097532279700005</c:v>
                </c:pt>
                <c:pt idx="35623">
                  <c:v>8.62757735918</c:v>
                </c:pt>
                <c:pt idx="35624">
                  <c:v>8.4193389899500009</c:v>
                </c:pt>
                <c:pt idx="35625">
                  <c:v>8.7455409583700003</c:v>
                </c:pt>
                <c:pt idx="35626">
                  <c:v>8.7170688424300007</c:v>
                </c:pt>
                <c:pt idx="35627">
                  <c:v>8.7196142201499995</c:v>
                </c:pt>
                <c:pt idx="35628">
                  <c:v>8.8815572285800002</c:v>
                </c:pt>
                <c:pt idx="35629">
                  <c:v>8.6908950168699999</c:v>
                </c:pt>
                <c:pt idx="35630">
                  <c:v>8.1166941143599995</c:v>
                </c:pt>
                <c:pt idx="35631">
                  <c:v>7.9908544476700003</c:v>
                </c:pt>
                <c:pt idx="35632">
                  <c:v>8.00059858945</c:v>
                </c:pt>
                <c:pt idx="35633">
                  <c:v>8.0593973812499993</c:v>
                </c:pt>
                <c:pt idx="35634">
                  <c:v>7.9510649474999999</c:v>
                </c:pt>
                <c:pt idx="35635">
                  <c:v>8.4562022756800008</c:v>
                </c:pt>
                <c:pt idx="35636">
                  <c:v>7.9909238703099996</c:v>
                </c:pt>
                <c:pt idx="35637">
                  <c:v>8.1360088419800007</c:v>
                </c:pt>
                <c:pt idx="35638">
                  <c:v>7.9636495549699999</c:v>
                </c:pt>
                <c:pt idx="35639">
                  <c:v>8.3591618744900007</c:v>
                </c:pt>
                <c:pt idx="35640">
                  <c:v>8.3889573471799999</c:v>
                </c:pt>
                <c:pt idx="35641">
                  <c:v>8.8187799864599992</c:v>
                </c:pt>
                <c:pt idx="35642">
                  <c:v>8.8867848545400001</c:v>
                </c:pt>
                <c:pt idx="35643">
                  <c:v>8.3508875342900009</c:v>
                </c:pt>
                <c:pt idx="35644">
                  <c:v>8.0214329709399994</c:v>
                </c:pt>
                <c:pt idx="35645">
                  <c:v>8.4476457730199996</c:v>
                </c:pt>
                <c:pt idx="35646">
                  <c:v>8.6672097494300004</c:v>
                </c:pt>
                <c:pt idx="35647">
                  <c:v>8.7759993201400004</c:v>
                </c:pt>
                <c:pt idx="35648">
                  <c:v>8.1478363647199998</c:v>
                </c:pt>
                <c:pt idx="35649">
                  <c:v>8.0172076497500004</c:v>
                </c:pt>
                <c:pt idx="35650">
                  <c:v>8.1003790401900009</c:v>
                </c:pt>
                <c:pt idx="35651">
                  <c:v>8.6041823719099995</c:v>
                </c:pt>
                <c:pt idx="35652">
                  <c:v>8.7528712997299998</c:v>
                </c:pt>
                <c:pt idx="35653">
                  <c:v>8.3471322679199993</c:v>
                </c:pt>
                <c:pt idx="35654">
                  <c:v>8.3400693982099998</c:v>
                </c:pt>
                <c:pt idx="35655">
                  <c:v>8.3848845940899999</c:v>
                </c:pt>
                <c:pt idx="35656">
                  <c:v>8.6583780786400002</c:v>
                </c:pt>
                <c:pt idx="35657">
                  <c:v>8.1631481899199994</c:v>
                </c:pt>
                <c:pt idx="35658">
                  <c:v>8.7120641555800002</c:v>
                </c:pt>
                <c:pt idx="35659">
                  <c:v>8.7807459659900005</c:v>
                </c:pt>
                <c:pt idx="35660">
                  <c:v>8.7414156233</c:v>
                </c:pt>
                <c:pt idx="35661">
                  <c:v>8.0216961938499995</c:v>
                </c:pt>
                <c:pt idx="35662">
                  <c:v>8.6951291516500007</c:v>
                </c:pt>
                <c:pt idx="35663">
                  <c:v>8.2666746591799996</c:v>
                </c:pt>
                <c:pt idx="35664">
                  <c:v>8.6484286749799999</c:v>
                </c:pt>
                <c:pt idx="35665">
                  <c:v>8.0691617297799993</c:v>
                </c:pt>
                <c:pt idx="35666">
                  <c:v>8.5640354957499998</c:v>
                </c:pt>
                <c:pt idx="35667">
                  <c:v>8.2903420184299996</c:v>
                </c:pt>
                <c:pt idx="35668">
                  <c:v>8.4049740153699997</c:v>
                </c:pt>
                <c:pt idx="35669">
                  <c:v>8.3982131386399992</c:v>
                </c:pt>
                <c:pt idx="35670">
                  <c:v>7.9442676311599998</c:v>
                </c:pt>
                <c:pt idx="35671">
                  <c:v>8.67395538229</c:v>
                </c:pt>
                <c:pt idx="35672">
                  <c:v>8.1963459534500007</c:v>
                </c:pt>
                <c:pt idx="35673">
                  <c:v>8.7399199206099993</c:v>
                </c:pt>
                <c:pt idx="35674">
                  <c:v>7.9622704073100001</c:v>
                </c:pt>
                <c:pt idx="35675">
                  <c:v>8.2763595638799998</c:v>
                </c:pt>
                <c:pt idx="35676">
                  <c:v>8.5361910484599992</c:v>
                </c:pt>
                <c:pt idx="35677">
                  <c:v>7.9793143004399996</c:v>
                </c:pt>
                <c:pt idx="35678">
                  <c:v>8.0224917970400007</c:v>
                </c:pt>
                <c:pt idx="35679">
                  <c:v>8.2111299763600005</c:v>
                </c:pt>
                <c:pt idx="35680">
                  <c:v>8.8085103457099994</c:v>
                </c:pt>
                <c:pt idx="35681">
                  <c:v>8.5709928943500007</c:v>
                </c:pt>
                <c:pt idx="35682">
                  <c:v>8.7688637046300002</c:v>
                </c:pt>
                <c:pt idx="35683">
                  <c:v>8.0726607988799994</c:v>
                </c:pt>
                <c:pt idx="35684">
                  <c:v>8.5381152612700006</c:v>
                </c:pt>
                <c:pt idx="35685">
                  <c:v>8.14258221505</c:v>
                </c:pt>
                <c:pt idx="35686">
                  <c:v>8.5906907253100009</c:v>
                </c:pt>
                <c:pt idx="35687">
                  <c:v>8.0224917970400007</c:v>
                </c:pt>
                <c:pt idx="35688">
                  <c:v>8.6672097494300004</c:v>
                </c:pt>
                <c:pt idx="35689">
                  <c:v>7.9865713678999999</c:v>
                </c:pt>
                <c:pt idx="35690">
                  <c:v>8.00000175996</c:v>
                </c:pt>
                <c:pt idx="35691">
                  <c:v>8.4822795612699995</c:v>
                </c:pt>
                <c:pt idx="35692">
                  <c:v>8.7135666681299995</c:v>
                </c:pt>
                <c:pt idx="35693">
                  <c:v>8.0538434017</c:v>
                </c:pt>
                <c:pt idx="35694">
                  <c:v>8.2717021488500002</c:v>
                </c:pt>
                <c:pt idx="35695">
                  <c:v>8.3466930819900007</c:v>
                </c:pt>
                <c:pt idx="35696">
                  <c:v>7.9818459556499999</c:v>
                </c:pt>
                <c:pt idx="35697">
                  <c:v>8.3226652665599996</c:v>
                </c:pt>
                <c:pt idx="35698">
                  <c:v>8.0724746802399991</c:v>
                </c:pt>
                <c:pt idx="35699">
                  <c:v>8.5359934254900001</c:v>
                </c:pt>
                <c:pt idx="35700">
                  <c:v>8.6589509028599991</c:v>
                </c:pt>
                <c:pt idx="35701">
                  <c:v>8.6892308271100003</c:v>
                </c:pt>
                <c:pt idx="35702">
                  <c:v>8.2887150116299999</c:v>
                </c:pt>
                <c:pt idx="35703">
                  <c:v>8.7174821223199999</c:v>
                </c:pt>
                <c:pt idx="35704">
                  <c:v>8.0663162284599998</c:v>
                </c:pt>
                <c:pt idx="35705">
                  <c:v>8.1518909313000005</c:v>
                </c:pt>
                <c:pt idx="35706">
                  <c:v>8.2266129104000001</c:v>
                </c:pt>
                <c:pt idx="35707">
                  <c:v>8.5557418512200005</c:v>
                </c:pt>
                <c:pt idx="35708">
                  <c:v>8.6118968887499996</c:v>
                </c:pt>
                <c:pt idx="35709">
                  <c:v>8.0732275729400005</c:v>
                </c:pt>
                <c:pt idx="35710">
                  <c:v>8.0283321135599994</c:v>
                </c:pt>
                <c:pt idx="35711">
                  <c:v>8.0483789611300001</c:v>
                </c:pt>
                <c:pt idx="35712">
                  <c:v>8.8023309470999997</c:v>
                </c:pt>
                <c:pt idx="35713">
                  <c:v>8.4339233198100008</c:v>
                </c:pt>
                <c:pt idx="35714">
                  <c:v>8.0327882938799995</c:v>
                </c:pt>
                <c:pt idx="35715">
                  <c:v>8.2081213914000006</c:v>
                </c:pt>
                <c:pt idx="35716">
                  <c:v>8.8693187754099991</c:v>
                </c:pt>
                <c:pt idx="35717">
                  <c:v>8.0128039776200009</c:v>
                </c:pt>
                <c:pt idx="35718">
                  <c:v>8.6884539966700007</c:v>
                </c:pt>
                <c:pt idx="35719">
                  <c:v>8.8168003131900008</c:v>
                </c:pt>
                <c:pt idx="35720">
                  <c:v>8.3587458744000003</c:v>
                </c:pt>
                <c:pt idx="35721">
                  <c:v>8.4203626856899998</c:v>
                </c:pt>
                <c:pt idx="35722">
                  <c:v>8.6892308271100003</c:v>
                </c:pt>
                <c:pt idx="35723">
                  <c:v>8.3298913600799995</c:v>
                </c:pt>
                <c:pt idx="35724">
                  <c:v>8.1833658136299992</c:v>
                </c:pt>
                <c:pt idx="35725">
                  <c:v>8.8058638502100006</c:v>
                </c:pt>
                <c:pt idx="35726">
                  <c:v>8.7043652725400005</c:v>
                </c:pt>
                <c:pt idx="35727">
                  <c:v>8.1563809330700003</c:v>
                </c:pt>
                <c:pt idx="35728">
                  <c:v>8.5140010895800007</c:v>
                </c:pt>
                <c:pt idx="35729">
                  <c:v>8.3221781875000005</c:v>
                </c:pt>
                <c:pt idx="35730">
                  <c:v>8.0281165127299996</c:v>
                </c:pt>
                <c:pt idx="35731">
                  <c:v>8.07039879475</c:v>
                </c:pt>
                <c:pt idx="35732">
                  <c:v>8.0383507252499999</c:v>
                </c:pt>
                <c:pt idx="35733">
                  <c:v>8.0794938807799994</c:v>
                </c:pt>
                <c:pt idx="35734">
                  <c:v>8.4813533769399996</c:v>
                </c:pt>
                <c:pt idx="35735">
                  <c:v>8.1072527274000006</c:v>
                </c:pt>
                <c:pt idx="35736">
                  <c:v>8.0484282064800006</c:v>
                </c:pt>
                <c:pt idx="35737">
                  <c:v>8.2720868267299998</c:v>
                </c:pt>
                <c:pt idx="35738">
                  <c:v>8.7196142201499995</c:v>
                </c:pt>
                <c:pt idx="35739">
                  <c:v>8.8695368074799994</c:v>
                </c:pt>
                <c:pt idx="35740">
                  <c:v>8.3478691749700005</c:v>
                </c:pt>
                <c:pt idx="35741">
                  <c:v>8.2019128206099996</c:v>
                </c:pt>
                <c:pt idx="35742">
                  <c:v>8.1296475236500001</c:v>
                </c:pt>
                <c:pt idx="35743">
                  <c:v>8.2742789835200004</c:v>
                </c:pt>
                <c:pt idx="35744">
                  <c:v>8.1772780016900004</c:v>
                </c:pt>
                <c:pt idx="35745">
                  <c:v>8.7939373504600002</c:v>
                </c:pt>
                <c:pt idx="35746">
                  <c:v>8.55421154211</c:v>
                </c:pt>
                <c:pt idx="35747">
                  <c:v>8.1022890752799999</c:v>
                </c:pt>
                <c:pt idx="35748">
                  <c:v>8.52567358656</c:v>
                </c:pt>
                <c:pt idx="35749">
                  <c:v>8.8552061511000009</c:v>
                </c:pt>
                <c:pt idx="35750">
                  <c:v>8.3213196313599997</c:v>
                </c:pt>
                <c:pt idx="35751">
                  <c:v>8.1512096331899997</c:v>
                </c:pt>
                <c:pt idx="35752">
                  <c:v>8.2383204952</c:v>
                </c:pt>
                <c:pt idx="35753">
                  <c:v>8.4379630724299997</c:v>
                </c:pt>
                <c:pt idx="35754">
                  <c:v>8.2711977572599995</c:v>
                </c:pt>
                <c:pt idx="35755">
                  <c:v>8.5140010895800007</c:v>
                </c:pt>
                <c:pt idx="35756">
                  <c:v>8.7024710495199997</c:v>
                </c:pt>
                <c:pt idx="35757">
                  <c:v>8.3015753252100009</c:v>
                </c:pt>
                <c:pt idx="35758">
                  <c:v>8.0394465024000006</c:v>
                </c:pt>
                <c:pt idx="35759">
                  <c:v>8.3142157190799999</c:v>
                </c:pt>
                <c:pt idx="35760">
                  <c:v>8.5074884620300004</c:v>
                </c:pt>
                <c:pt idx="35761">
                  <c:v>8.3003065636900004</c:v>
                </c:pt>
                <c:pt idx="35762">
                  <c:v>8.3087307893600002</c:v>
                </c:pt>
                <c:pt idx="35763">
                  <c:v>8.6727567968799999</c:v>
                </c:pt>
                <c:pt idx="35764">
                  <c:v>8.5643616103699998</c:v>
                </c:pt>
                <c:pt idx="35765">
                  <c:v>8.5502066573400004</c:v>
                </c:pt>
                <c:pt idx="35766">
                  <c:v>8.0028971145599996</c:v>
                </c:pt>
                <c:pt idx="35767">
                  <c:v>8.4072998213200005</c:v>
                </c:pt>
                <c:pt idx="35768">
                  <c:v>8.3591618744900007</c:v>
                </c:pt>
                <c:pt idx="35769">
                  <c:v>8.8168003131900008</c:v>
                </c:pt>
                <c:pt idx="35770">
                  <c:v>8.2296293590800005</c:v>
                </c:pt>
                <c:pt idx="35771">
                  <c:v>8.2229783488199999</c:v>
                </c:pt>
                <c:pt idx="35772">
                  <c:v>8.5425581862400009</c:v>
                </c:pt>
                <c:pt idx="35773">
                  <c:v>8.3663663444100003</c:v>
                </c:pt>
                <c:pt idx="35774">
                  <c:v>8.0625413206900003</c:v>
                </c:pt>
                <c:pt idx="35775">
                  <c:v>8.1734311618900009</c:v>
                </c:pt>
                <c:pt idx="35776">
                  <c:v>8.2624890643499995</c:v>
                </c:pt>
                <c:pt idx="35777">
                  <c:v>8.1022890752799999</c:v>
                </c:pt>
                <c:pt idx="35778">
                  <c:v>7.9528642716600002</c:v>
                </c:pt>
                <c:pt idx="35779">
                  <c:v>8.8932565566200008</c:v>
                </c:pt>
                <c:pt idx="35780">
                  <c:v>8.77909001035</c:v>
                </c:pt>
                <c:pt idx="35781">
                  <c:v>8.4286347948400007</c:v>
                </c:pt>
                <c:pt idx="35782">
                  <c:v>8.6460210308000001</c:v>
                </c:pt>
                <c:pt idx="35783">
                  <c:v>8.57870061683</c:v>
                </c:pt>
                <c:pt idx="35784">
                  <c:v>8.1223010726799991</c:v>
                </c:pt>
                <c:pt idx="35785">
                  <c:v>8.2267775084599997</c:v>
                </c:pt>
                <c:pt idx="35786">
                  <c:v>8.0211145490100009</c:v>
                </c:pt>
                <c:pt idx="35787">
                  <c:v>8.1382015613299998</c:v>
                </c:pt>
                <c:pt idx="35788">
                  <c:v>8.2258936777099994</c:v>
                </c:pt>
                <c:pt idx="35789">
                  <c:v>8.5140010895800007</c:v>
                </c:pt>
                <c:pt idx="35790">
                  <c:v>8.0375288579199999</c:v>
                </c:pt>
                <c:pt idx="35791">
                  <c:v>8.3226652665599996</c:v>
                </c:pt>
                <c:pt idx="35792">
                  <c:v>8.2652704743599994</c:v>
                </c:pt>
                <c:pt idx="35793">
                  <c:v>8.0858979180600006</c:v>
                </c:pt>
                <c:pt idx="35794">
                  <c:v>8.3282950443000008</c:v>
                </c:pt>
                <c:pt idx="35795">
                  <c:v>8.0313138307899994</c:v>
                </c:pt>
                <c:pt idx="35796">
                  <c:v>8.4196145098200006</c:v>
                </c:pt>
                <c:pt idx="35797">
                  <c:v>8.2894771752299992</c:v>
                </c:pt>
                <c:pt idx="35798">
                  <c:v>8.0726607988799994</c:v>
                </c:pt>
                <c:pt idx="35799">
                  <c:v>8.3694204970899992</c:v>
                </c:pt>
                <c:pt idx="35800">
                  <c:v>8.3251902840599996</c:v>
                </c:pt>
                <c:pt idx="35801">
                  <c:v>8.89961704203</c:v>
                </c:pt>
                <c:pt idx="35802">
                  <c:v>8.6559882639700003</c:v>
                </c:pt>
                <c:pt idx="35803">
                  <c:v>8.4078385387099992</c:v>
                </c:pt>
                <c:pt idx="35804">
                  <c:v>8.4622972111199992</c:v>
                </c:pt>
                <c:pt idx="35805">
                  <c:v>8.0848916125700008</c:v>
                </c:pt>
                <c:pt idx="35806">
                  <c:v>8.4841903934800005</c:v>
                </c:pt>
                <c:pt idx="35807">
                  <c:v>8.6260127121100005</c:v>
                </c:pt>
                <c:pt idx="35808">
                  <c:v>8.4607063483200005</c:v>
                </c:pt>
                <c:pt idx="35809">
                  <c:v>8.4379630724299997</c:v>
                </c:pt>
                <c:pt idx="35810">
                  <c:v>8.5912244921000003</c:v>
                </c:pt>
                <c:pt idx="35811">
                  <c:v>8.2886258967399993</c:v>
                </c:pt>
                <c:pt idx="35812">
                  <c:v>8.7559007086699996</c:v>
                </c:pt>
                <c:pt idx="35813">
                  <c:v>8.1163871290999996</c:v>
                </c:pt>
                <c:pt idx="35814">
                  <c:v>8.3142157190799999</c:v>
                </c:pt>
                <c:pt idx="35815">
                  <c:v>8.8578279567399996</c:v>
                </c:pt>
                <c:pt idx="35816">
                  <c:v>8.1197269570900001</c:v>
                </c:pt>
                <c:pt idx="35817">
                  <c:v>8.6991614887500006</c:v>
                </c:pt>
                <c:pt idx="35818">
                  <c:v>8.8589902791800004</c:v>
                </c:pt>
                <c:pt idx="35819">
                  <c:v>8.4938929394200002</c:v>
                </c:pt>
                <c:pt idx="35820">
                  <c:v>7.9677192757100004</c:v>
                </c:pt>
                <c:pt idx="35821">
                  <c:v>8.3466930819900007</c:v>
                </c:pt>
                <c:pt idx="35822">
                  <c:v>8.2267775084599997</c:v>
                </c:pt>
                <c:pt idx="35823">
                  <c:v>8.6663145059000009</c:v>
                </c:pt>
                <c:pt idx="35824">
                  <c:v>8.4164778451399993</c:v>
                </c:pt>
                <c:pt idx="35825">
                  <c:v>8.6294208444899994</c:v>
                </c:pt>
                <c:pt idx="35826">
                  <c:v>8.433813615</c:v>
                </c:pt>
                <c:pt idx="35827">
                  <c:v>8.6583780786400002</c:v>
                </c:pt>
                <c:pt idx="35828">
                  <c:v>8.5702436180300001</c:v>
                </c:pt>
                <c:pt idx="35829">
                  <c:v>8.57870061683</c:v>
                </c:pt>
                <c:pt idx="35830">
                  <c:v>8.1003790401900009</c:v>
                </c:pt>
                <c:pt idx="35831">
                  <c:v>8.4216265334100004</c:v>
                </c:pt>
                <c:pt idx="35832">
                  <c:v>7.9934429169600003</c:v>
                </c:pt>
                <c:pt idx="35833">
                  <c:v>8.5761640470800007</c:v>
                </c:pt>
                <c:pt idx="35834">
                  <c:v>8.8394457343599999</c:v>
                </c:pt>
                <c:pt idx="35835">
                  <c:v>8.4308456410399994</c:v>
                </c:pt>
                <c:pt idx="35836">
                  <c:v>8.4820599535299994</c:v>
                </c:pt>
                <c:pt idx="35837">
                  <c:v>8.7414156233</c:v>
                </c:pt>
                <c:pt idx="35838">
                  <c:v>8.3587458744000003</c:v>
                </c:pt>
                <c:pt idx="35839">
                  <c:v>8.7888192725999996</c:v>
                </c:pt>
                <c:pt idx="35840">
                  <c:v>8.2887150116299999</c:v>
                </c:pt>
                <c:pt idx="35841">
                  <c:v>8.3226652665599996</c:v>
                </c:pt>
                <c:pt idx="35842">
                  <c:v>8.7612912604800002</c:v>
                </c:pt>
                <c:pt idx="35843">
                  <c:v>8.5504969089900005</c:v>
                </c:pt>
                <c:pt idx="35844">
                  <c:v>7.9583546503399996</c:v>
                </c:pt>
                <c:pt idx="35845">
                  <c:v>8.8307007607300001</c:v>
                </c:pt>
                <c:pt idx="35846">
                  <c:v>8.3504390117899998</c:v>
                </c:pt>
                <c:pt idx="35847">
                  <c:v>8.4933465787000006</c:v>
                </c:pt>
                <c:pt idx="35848">
                  <c:v>8.4819455276099998</c:v>
                </c:pt>
                <c:pt idx="35849">
                  <c:v>8.0281165127299996</c:v>
                </c:pt>
                <c:pt idx="35850">
                  <c:v>8.2711977572599995</c:v>
                </c:pt>
                <c:pt idx="35851">
                  <c:v>8.0313138307899994</c:v>
                </c:pt>
                <c:pt idx="35852">
                  <c:v>8.5402394081399997</c:v>
                </c:pt>
                <c:pt idx="35853">
                  <c:v>8.5842332154799994</c:v>
                </c:pt>
                <c:pt idx="35854">
                  <c:v>8.7716734031999994</c:v>
                </c:pt>
                <c:pt idx="35855">
                  <c:v>8.2269615675299992</c:v>
                </c:pt>
                <c:pt idx="35856">
                  <c:v>8.6539427926099997</c:v>
                </c:pt>
                <c:pt idx="35857">
                  <c:v>8.5663572676200008</c:v>
                </c:pt>
                <c:pt idx="35858">
                  <c:v>8.4787555316999992</c:v>
                </c:pt>
                <c:pt idx="35859">
                  <c:v>8.3587458744000003</c:v>
                </c:pt>
                <c:pt idx="35860">
                  <c:v>8.6518584625900008</c:v>
                </c:pt>
                <c:pt idx="35861">
                  <c:v>8.8428770017900007</c:v>
                </c:pt>
                <c:pt idx="35862">
                  <c:v>7.9844229923899999</c:v>
                </c:pt>
                <c:pt idx="35863">
                  <c:v>8.8294385656000003</c:v>
                </c:pt>
                <c:pt idx="35864">
                  <c:v>8.4892777840099996</c:v>
                </c:pt>
                <c:pt idx="35865">
                  <c:v>7.96694300358</c:v>
                </c:pt>
                <c:pt idx="35866">
                  <c:v>8.6294208444899994</c:v>
                </c:pt>
                <c:pt idx="35867">
                  <c:v>8.3508875342900009</c:v>
                </c:pt>
                <c:pt idx="35868">
                  <c:v>8.63390496343</c:v>
                </c:pt>
                <c:pt idx="35869">
                  <c:v>7.9677192757100004</c:v>
                </c:pt>
                <c:pt idx="35870">
                  <c:v>8.2102348204200002</c:v>
                </c:pt>
                <c:pt idx="35871">
                  <c:v>8.3891743297900003</c:v>
                </c:pt>
                <c:pt idx="35872">
                  <c:v>8.3257580045699999</c:v>
                </c:pt>
                <c:pt idx="35873">
                  <c:v>8.0916689776999995</c:v>
                </c:pt>
                <c:pt idx="35874">
                  <c:v>8.0474250228299997</c:v>
                </c:pt>
                <c:pt idx="35875">
                  <c:v>8.1264334312000006</c:v>
                </c:pt>
                <c:pt idx="35876">
                  <c:v>8.1009099882900006</c:v>
                </c:pt>
                <c:pt idx="35877">
                  <c:v>8.2674135900099994</c:v>
                </c:pt>
                <c:pt idx="35878">
                  <c:v>8.5470103167700007</c:v>
                </c:pt>
                <c:pt idx="35879">
                  <c:v>8.5465490179000003</c:v>
                </c:pt>
                <c:pt idx="35880">
                  <c:v>8.1126197594300002</c:v>
                </c:pt>
                <c:pt idx="35881">
                  <c:v>8.3848845940899999</c:v>
                </c:pt>
                <c:pt idx="35882">
                  <c:v>8.7125418399800001</c:v>
                </c:pt>
                <c:pt idx="35883">
                  <c:v>8.3355355043399992</c:v>
                </c:pt>
                <c:pt idx="35884">
                  <c:v>8.1922989897900003</c:v>
                </c:pt>
                <c:pt idx="35885">
                  <c:v>8.2746490865800002</c:v>
                </c:pt>
                <c:pt idx="35886">
                  <c:v>8.60517181126</c:v>
                </c:pt>
                <c:pt idx="35887">
                  <c:v>8.3982131386399992</c:v>
                </c:pt>
                <c:pt idx="35888">
                  <c:v>8.3003065636900004</c:v>
                </c:pt>
                <c:pt idx="35889">
                  <c:v>8.7807459659900005</c:v>
                </c:pt>
                <c:pt idx="35890">
                  <c:v>8.3978732836100001</c:v>
                </c:pt>
                <c:pt idx="35891">
                  <c:v>8.0283321135599994</c:v>
                </c:pt>
                <c:pt idx="35892">
                  <c:v>8.7939373504600002</c:v>
                </c:pt>
                <c:pt idx="35893">
                  <c:v>8.2619375092999991</c:v>
                </c:pt>
                <c:pt idx="35894">
                  <c:v>8.5108728371000009</c:v>
                </c:pt>
                <c:pt idx="35895">
                  <c:v>8.8393114235300008</c:v>
                </c:pt>
                <c:pt idx="35896">
                  <c:v>8.2832559677800006</c:v>
                </c:pt>
                <c:pt idx="35897">
                  <c:v>8.6962041072399998</c:v>
                </c:pt>
                <c:pt idx="35898">
                  <c:v>8.4832455075199995</c:v>
                </c:pt>
                <c:pt idx="35899">
                  <c:v>8.6430124548799991</c:v>
                </c:pt>
                <c:pt idx="35900">
                  <c:v>8.0538434017</c:v>
                </c:pt>
                <c:pt idx="35901">
                  <c:v>8.36092931652</c:v>
                </c:pt>
                <c:pt idx="35902">
                  <c:v>8.2280754783700001</c:v>
                </c:pt>
                <c:pt idx="35903">
                  <c:v>8.4481055038800008</c:v>
                </c:pt>
                <c:pt idx="35904">
                  <c:v>8.3754405542899999</c:v>
                </c:pt>
                <c:pt idx="35905">
                  <c:v>8.5907735537000001</c:v>
                </c:pt>
                <c:pt idx="35906">
                  <c:v>8.7574327683799993</c:v>
                </c:pt>
                <c:pt idx="35907">
                  <c:v>8.5773508620199994</c:v>
                </c:pt>
                <c:pt idx="35908">
                  <c:v>8.0139245141199993</c:v>
                </c:pt>
                <c:pt idx="35909">
                  <c:v>8.0172076497500004</c:v>
                </c:pt>
                <c:pt idx="35910">
                  <c:v>8.0916689776999995</c:v>
                </c:pt>
                <c:pt idx="35911">
                  <c:v>8.7308658628500009</c:v>
                </c:pt>
                <c:pt idx="35912">
                  <c:v>8.0667412730599999</c:v>
                </c:pt>
                <c:pt idx="35913">
                  <c:v>8.89961704203</c:v>
                </c:pt>
                <c:pt idx="35914">
                  <c:v>8.5504969089900005</c:v>
                </c:pt>
                <c:pt idx="35915">
                  <c:v>8.6375845328400001</c:v>
                </c:pt>
                <c:pt idx="35916">
                  <c:v>8.2376812172200005</c:v>
                </c:pt>
                <c:pt idx="35917">
                  <c:v>8.5402394081399997</c:v>
                </c:pt>
                <c:pt idx="35918">
                  <c:v>8.5288923997800001</c:v>
                </c:pt>
                <c:pt idx="35919">
                  <c:v>8.6589509028599991</c:v>
                </c:pt>
                <c:pt idx="35920">
                  <c:v>8.8539507204499994</c:v>
                </c:pt>
                <c:pt idx="35921">
                  <c:v>8.4833077711199998</c:v>
                </c:pt>
                <c:pt idx="35922">
                  <c:v>8.0042097884000007</c:v>
                </c:pt>
                <c:pt idx="35923">
                  <c:v>8.2819991339599994</c:v>
                </c:pt>
                <c:pt idx="35924">
                  <c:v>8.5745792983300007</c:v>
                </c:pt>
                <c:pt idx="35925">
                  <c:v>8.4176228546100003</c:v>
                </c:pt>
                <c:pt idx="35926">
                  <c:v>8.3674689343500006</c:v>
                </c:pt>
                <c:pt idx="35927">
                  <c:v>8.7773015507899999</c:v>
                </c:pt>
                <c:pt idx="35928">
                  <c:v>8.1651788463399999</c:v>
                </c:pt>
                <c:pt idx="35929">
                  <c:v>8.7528034532000003</c:v>
                </c:pt>
                <c:pt idx="35930">
                  <c:v>8.3629972955100005</c:v>
                </c:pt>
                <c:pt idx="35931">
                  <c:v>8.5395814721000001</c:v>
                </c:pt>
                <c:pt idx="35932">
                  <c:v>8.2125325909499995</c:v>
                </c:pt>
                <c:pt idx="35933">
                  <c:v>8.3978545650900003</c:v>
                </c:pt>
                <c:pt idx="35934">
                  <c:v>8.2769148799300005</c:v>
                </c:pt>
                <c:pt idx="35935">
                  <c:v>8.75007463773</c:v>
                </c:pt>
                <c:pt idx="35936">
                  <c:v>8.4562022756800008</c:v>
                </c:pt>
                <c:pt idx="35937">
                  <c:v>8.3627159474399999</c:v>
                </c:pt>
                <c:pt idx="35938">
                  <c:v>8.8556899167199994</c:v>
                </c:pt>
                <c:pt idx="35939">
                  <c:v>7.9596635029399998</c:v>
                </c:pt>
                <c:pt idx="35940">
                  <c:v>8.80646612446</c:v>
                </c:pt>
                <c:pt idx="35941">
                  <c:v>8.1331892842899993</c:v>
                </c:pt>
                <c:pt idx="35942">
                  <c:v>8.2081213914000006</c:v>
                </c:pt>
                <c:pt idx="35943">
                  <c:v>8.6345547539700007</c:v>
                </c:pt>
                <c:pt idx="35944">
                  <c:v>8.8763986561900001</c:v>
                </c:pt>
                <c:pt idx="35945">
                  <c:v>8.0916689776999995</c:v>
                </c:pt>
                <c:pt idx="35946">
                  <c:v>7.9759263567799996</c:v>
                </c:pt>
                <c:pt idx="35947">
                  <c:v>8.5557418512200005</c:v>
                </c:pt>
                <c:pt idx="35948">
                  <c:v>8.6734981650300007</c:v>
                </c:pt>
                <c:pt idx="35949">
                  <c:v>8.3674689343500006</c:v>
                </c:pt>
                <c:pt idx="35950">
                  <c:v>8.0281165127299996</c:v>
                </c:pt>
                <c:pt idx="35951">
                  <c:v>8.8536799751000004</c:v>
                </c:pt>
                <c:pt idx="35952">
                  <c:v>8.1772780016900004</c:v>
                </c:pt>
                <c:pt idx="35953">
                  <c:v>7.9579998500300002</c:v>
                </c:pt>
                <c:pt idx="35954">
                  <c:v>8.1788715695600001</c:v>
                </c:pt>
                <c:pt idx="35955">
                  <c:v>8.6672097494300004</c:v>
                </c:pt>
                <c:pt idx="35956">
                  <c:v>8.2246481555800006</c:v>
                </c:pt>
                <c:pt idx="35957">
                  <c:v>8.3999560126400006</c:v>
                </c:pt>
                <c:pt idx="35958">
                  <c:v>7.9596635029399998</c:v>
                </c:pt>
                <c:pt idx="35959">
                  <c:v>8.3313221614500002</c:v>
                </c:pt>
                <c:pt idx="35960">
                  <c:v>7.9951724818900001</c:v>
                </c:pt>
                <c:pt idx="35961">
                  <c:v>8.4216265334100004</c:v>
                </c:pt>
                <c:pt idx="35962">
                  <c:v>8.2925366867699992</c:v>
                </c:pt>
                <c:pt idx="35963">
                  <c:v>8.3213196313599997</c:v>
                </c:pt>
                <c:pt idx="35964">
                  <c:v>8.5348294947200003</c:v>
                </c:pt>
                <c:pt idx="35965">
                  <c:v>8.0075689607099996</c:v>
                </c:pt>
                <c:pt idx="35966">
                  <c:v>8.3003065636900004</c:v>
                </c:pt>
                <c:pt idx="35967">
                  <c:v>8.8412783682300002</c:v>
                </c:pt>
                <c:pt idx="35968">
                  <c:v>8.4146603127899997</c:v>
                </c:pt>
                <c:pt idx="35969">
                  <c:v>8.0942651772200005</c:v>
                </c:pt>
                <c:pt idx="35970">
                  <c:v>8.1478363647199998</c:v>
                </c:pt>
                <c:pt idx="35971">
                  <c:v>7.9826444624499997</c:v>
                </c:pt>
                <c:pt idx="35972">
                  <c:v>8.6583780786400002</c:v>
                </c:pt>
                <c:pt idx="35973">
                  <c:v>8.1816895090599999</c:v>
                </c:pt>
                <c:pt idx="35974">
                  <c:v>8.6518584625900008</c:v>
                </c:pt>
                <c:pt idx="35975">
                  <c:v>8.8085103457099994</c:v>
                </c:pt>
                <c:pt idx="35976">
                  <c:v>8.5226663263700004</c:v>
                </c:pt>
                <c:pt idx="35977">
                  <c:v>7.9442676311599998</c:v>
                </c:pt>
                <c:pt idx="35978">
                  <c:v>8.2056454508499996</c:v>
                </c:pt>
                <c:pt idx="35979">
                  <c:v>8.4029592021399999</c:v>
                </c:pt>
                <c:pt idx="35980">
                  <c:v>8.2229783488199999</c:v>
                </c:pt>
                <c:pt idx="35981">
                  <c:v>8.3599720949500007</c:v>
                </c:pt>
                <c:pt idx="35982">
                  <c:v>8.1941740431000003</c:v>
                </c:pt>
                <c:pt idx="35983">
                  <c:v>8.0667412730599999</c:v>
                </c:pt>
                <c:pt idx="35984">
                  <c:v>8.8078167735000008</c:v>
                </c:pt>
                <c:pt idx="35985">
                  <c:v>8.1788715695600001</c:v>
                </c:pt>
                <c:pt idx="35986">
                  <c:v>8.5902509652999992</c:v>
                </c:pt>
                <c:pt idx="35987">
                  <c:v>8.3210842357899999</c:v>
                </c:pt>
                <c:pt idx="35988">
                  <c:v>8.3776380181400008</c:v>
                </c:pt>
                <c:pt idx="35989">
                  <c:v>8.8549195900900006</c:v>
                </c:pt>
                <c:pt idx="35990">
                  <c:v>8.0782679522799992</c:v>
                </c:pt>
                <c:pt idx="35991">
                  <c:v>8.3992859859000006</c:v>
                </c:pt>
                <c:pt idx="35992">
                  <c:v>8.3374413520200008</c:v>
                </c:pt>
                <c:pt idx="35993">
                  <c:v>7.9446939260500002</c:v>
                </c:pt>
                <c:pt idx="35994">
                  <c:v>8.6662686273799991</c:v>
                </c:pt>
                <c:pt idx="35995">
                  <c:v>8.5111980317199993</c:v>
                </c:pt>
                <c:pt idx="35996">
                  <c:v>8.3993878134699997</c:v>
                </c:pt>
                <c:pt idx="35997">
                  <c:v>7.9446939260500002</c:v>
                </c:pt>
                <c:pt idx="35998">
                  <c:v>8.0437742065000002</c:v>
                </c:pt>
                <c:pt idx="35999">
                  <c:v>8.3262098188699998</c:v>
                </c:pt>
                <c:pt idx="36000">
                  <c:v>8.5099676059</c:v>
                </c:pt>
                <c:pt idx="36001">
                  <c:v>8.6314147702999993</c:v>
                </c:pt>
                <c:pt idx="36002">
                  <c:v>8.3694204970899992</c:v>
                </c:pt>
                <c:pt idx="36003">
                  <c:v>8.10102786693</c:v>
                </c:pt>
                <c:pt idx="36004">
                  <c:v>8.6856592963299999</c:v>
                </c:pt>
                <c:pt idx="36005">
                  <c:v>8.5647775451200001</c:v>
                </c:pt>
                <c:pt idx="36006">
                  <c:v>8.8589902791800004</c:v>
                </c:pt>
                <c:pt idx="36007">
                  <c:v>8.2056454508499996</c:v>
                </c:pt>
                <c:pt idx="36008">
                  <c:v>8.18717188898</c:v>
                </c:pt>
                <c:pt idx="36009">
                  <c:v>8.15636868082</c:v>
                </c:pt>
                <c:pt idx="36010">
                  <c:v>8.3629972955100005</c:v>
                </c:pt>
                <c:pt idx="36011">
                  <c:v>8.3621235539099992</c:v>
                </c:pt>
                <c:pt idx="36012">
                  <c:v>8.8307007607300001</c:v>
                </c:pt>
                <c:pt idx="36013">
                  <c:v>8.5448701419899997</c:v>
                </c:pt>
                <c:pt idx="36014">
                  <c:v>8.6884539966700007</c:v>
                </c:pt>
                <c:pt idx="36015">
                  <c:v>8.6438469504400004</c:v>
                </c:pt>
                <c:pt idx="36016">
                  <c:v>8.7612912604800002</c:v>
                </c:pt>
                <c:pt idx="36017">
                  <c:v>8.8932565566200008</c:v>
                </c:pt>
                <c:pt idx="36018">
                  <c:v>8.3508875342900009</c:v>
                </c:pt>
                <c:pt idx="36019">
                  <c:v>8.5943999333299992</c:v>
                </c:pt>
                <c:pt idx="36020">
                  <c:v>8.6195985681600007</c:v>
                </c:pt>
                <c:pt idx="36021">
                  <c:v>7.9636495549699999</c:v>
                </c:pt>
                <c:pt idx="36022">
                  <c:v>8.7813360426199996</c:v>
                </c:pt>
                <c:pt idx="36023">
                  <c:v>8.1443091077799998</c:v>
                </c:pt>
                <c:pt idx="36024">
                  <c:v>8.0705394648799995</c:v>
                </c:pt>
                <c:pt idx="36025">
                  <c:v>8.5359934254900001</c:v>
                </c:pt>
                <c:pt idx="36026">
                  <c:v>8.2081213914000006</c:v>
                </c:pt>
                <c:pt idx="36027">
                  <c:v>8.7699921962200005</c:v>
                </c:pt>
                <c:pt idx="36028">
                  <c:v>8.0565973789999994</c:v>
                </c:pt>
                <c:pt idx="36029">
                  <c:v>8.3667073605999995</c:v>
                </c:pt>
                <c:pt idx="36030">
                  <c:v>8.8471525732299998</c:v>
                </c:pt>
                <c:pt idx="36031">
                  <c:v>8.5395814721000001</c:v>
                </c:pt>
                <c:pt idx="36032">
                  <c:v>8.6660432193400005</c:v>
                </c:pt>
                <c:pt idx="36033">
                  <c:v>8.3629972955100005</c:v>
                </c:pt>
                <c:pt idx="36034">
                  <c:v>8.7120641555800002</c:v>
                </c:pt>
                <c:pt idx="36035">
                  <c:v>7.9661531843600004</c:v>
                </c:pt>
                <c:pt idx="36036">
                  <c:v>7.9619710862100002</c:v>
                </c:pt>
                <c:pt idx="36037">
                  <c:v>7.9928350615900001</c:v>
                </c:pt>
                <c:pt idx="36038">
                  <c:v>8.0408895624400003</c:v>
                </c:pt>
                <c:pt idx="36039">
                  <c:v>8.1100919115900005</c:v>
                </c:pt>
                <c:pt idx="36040">
                  <c:v>8.0724746802399991</c:v>
                </c:pt>
                <c:pt idx="36041">
                  <c:v>8.4441118940600006</c:v>
                </c:pt>
                <c:pt idx="36042">
                  <c:v>8.3627159474399999</c:v>
                </c:pt>
                <c:pt idx="36043">
                  <c:v>8.4253200227300002</c:v>
                </c:pt>
                <c:pt idx="36044">
                  <c:v>8.6951291516500007</c:v>
                </c:pt>
                <c:pt idx="36045">
                  <c:v>8.6260127121100005</c:v>
                </c:pt>
                <c:pt idx="36046">
                  <c:v>8.2303354464700007</c:v>
                </c:pt>
                <c:pt idx="36047">
                  <c:v>8.1086784976199997</c:v>
                </c:pt>
                <c:pt idx="36048">
                  <c:v>8.5898131720599995</c:v>
                </c:pt>
                <c:pt idx="36049">
                  <c:v>8.2719855024100006</c:v>
                </c:pt>
                <c:pt idx="36050">
                  <c:v>8.3587458744000003</c:v>
                </c:pt>
                <c:pt idx="36051">
                  <c:v>8.7375602622899997</c:v>
                </c:pt>
                <c:pt idx="36052">
                  <c:v>8.7152894926099993</c:v>
                </c:pt>
                <c:pt idx="36053">
                  <c:v>8.2229783488199999</c:v>
                </c:pt>
                <c:pt idx="36054">
                  <c:v>8.3982735827700008</c:v>
                </c:pt>
                <c:pt idx="36055">
                  <c:v>8.2120917562700004</c:v>
                </c:pt>
                <c:pt idx="36056">
                  <c:v>8.4969703888199994</c:v>
                </c:pt>
                <c:pt idx="36057">
                  <c:v>8.7528846815599994</c:v>
                </c:pt>
                <c:pt idx="36058">
                  <c:v>8.4717494197200001</c:v>
                </c:pt>
                <c:pt idx="36059">
                  <c:v>7.9444817604800004</c:v>
                </c:pt>
                <c:pt idx="36060">
                  <c:v>8.0858979180600006</c:v>
                </c:pt>
                <c:pt idx="36061">
                  <c:v>8.5663329022100001</c:v>
                </c:pt>
                <c:pt idx="36062">
                  <c:v>8.4839071846599996</c:v>
                </c:pt>
                <c:pt idx="36063">
                  <c:v>8.1197269570900001</c:v>
                </c:pt>
                <c:pt idx="36064">
                  <c:v>8.6966406900099997</c:v>
                </c:pt>
                <c:pt idx="36065">
                  <c:v>8.6282264495399996</c:v>
                </c:pt>
                <c:pt idx="36066">
                  <c:v>8.6339701941799998</c:v>
                </c:pt>
                <c:pt idx="36067">
                  <c:v>8.3591618744900007</c:v>
                </c:pt>
                <c:pt idx="36068">
                  <c:v>8.1651788463399999</c:v>
                </c:pt>
                <c:pt idx="36069">
                  <c:v>8.4253200227300002</c:v>
                </c:pt>
                <c:pt idx="36070">
                  <c:v>8.4308456410399994</c:v>
                </c:pt>
                <c:pt idx="36071">
                  <c:v>8.8011231144900002</c:v>
                </c:pt>
                <c:pt idx="36072">
                  <c:v>8.1864511110299993</c:v>
                </c:pt>
                <c:pt idx="36073">
                  <c:v>8.6059108226800003</c:v>
                </c:pt>
                <c:pt idx="36074">
                  <c:v>8.7528846815599994</c:v>
                </c:pt>
                <c:pt idx="36075">
                  <c:v>8.0283321135599994</c:v>
                </c:pt>
                <c:pt idx="36076">
                  <c:v>8.2894771752299992</c:v>
                </c:pt>
                <c:pt idx="36077">
                  <c:v>8.4819455276099998</c:v>
                </c:pt>
                <c:pt idx="36078">
                  <c:v>8.4622972111199992</c:v>
                </c:pt>
                <c:pt idx="36079">
                  <c:v>8.0775309961000001</c:v>
                </c:pt>
                <c:pt idx="36080">
                  <c:v>8.3975717101500003</c:v>
                </c:pt>
                <c:pt idx="36081">
                  <c:v>7.9641944634700002</c:v>
                </c:pt>
                <c:pt idx="36082">
                  <c:v>8.8187799864599992</c:v>
                </c:pt>
                <c:pt idx="36083">
                  <c:v>8.7152894926099993</c:v>
                </c:pt>
                <c:pt idx="36084">
                  <c:v>8.7179985751500002</c:v>
                </c:pt>
                <c:pt idx="36085">
                  <c:v>8.5348294947200003</c:v>
                </c:pt>
                <c:pt idx="36086">
                  <c:v>7.9654589935400004</c:v>
                </c:pt>
                <c:pt idx="36087">
                  <c:v>8.0159819426599999</c:v>
                </c:pt>
                <c:pt idx="36088">
                  <c:v>8.2280754783700001</c:v>
                </c:pt>
                <c:pt idx="36089">
                  <c:v>8.4216265334100004</c:v>
                </c:pt>
                <c:pt idx="36090">
                  <c:v>8.5822066032599995</c:v>
                </c:pt>
                <c:pt idx="36091">
                  <c:v>8.7053751942600002</c:v>
                </c:pt>
                <c:pt idx="36092">
                  <c:v>8.1127500690899996</c:v>
                </c:pt>
                <c:pt idx="36093">
                  <c:v>8.1854360924900007</c:v>
                </c:pt>
                <c:pt idx="36094">
                  <c:v>8.0519650803800005</c:v>
                </c:pt>
                <c:pt idx="36095">
                  <c:v>8.4828008724299995</c:v>
                </c:pt>
                <c:pt idx="36096">
                  <c:v>8.5864086139100007</c:v>
                </c:pt>
                <c:pt idx="36097">
                  <c:v>8.2903420184299996</c:v>
                </c:pt>
                <c:pt idx="36098">
                  <c:v>8.7981914870800004</c:v>
                </c:pt>
                <c:pt idx="36099">
                  <c:v>8.1489171048699998</c:v>
                </c:pt>
                <c:pt idx="36100">
                  <c:v>8.3978732836100001</c:v>
                </c:pt>
                <c:pt idx="36101">
                  <c:v>8.6083018100699995</c:v>
                </c:pt>
                <c:pt idx="36102">
                  <c:v>8.2229783488199999</c:v>
                </c:pt>
                <c:pt idx="36103">
                  <c:v>8.1131871470300005</c:v>
                </c:pt>
                <c:pt idx="36104">
                  <c:v>8.3598514926800007</c:v>
                </c:pt>
                <c:pt idx="36105">
                  <c:v>8.7848635253499996</c:v>
                </c:pt>
                <c:pt idx="36106">
                  <c:v>8.4839071846599996</c:v>
                </c:pt>
                <c:pt idx="36107">
                  <c:v>8.0736874413499997</c:v>
                </c:pt>
                <c:pt idx="36108">
                  <c:v>7.9441117341599998</c:v>
                </c:pt>
                <c:pt idx="36109">
                  <c:v>8.0743374037799995</c:v>
                </c:pt>
                <c:pt idx="36110">
                  <c:v>8.6345547539700007</c:v>
                </c:pt>
                <c:pt idx="36111">
                  <c:v>8.5060602426499994</c:v>
                </c:pt>
                <c:pt idx="36112">
                  <c:v>8.30060662118</c:v>
                </c:pt>
                <c:pt idx="36113">
                  <c:v>8.2144161314499993</c:v>
                </c:pt>
                <c:pt idx="36114">
                  <c:v>8.1163871290999996</c:v>
                </c:pt>
                <c:pt idx="36115">
                  <c:v>8.7502978071499999</c:v>
                </c:pt>
                <c:pt idx="36116">
                  <c:v>7.9581903599099997</c:v>
                </c:pt>
                <c:pt idx="36117">
                  <c:v>8.6812758198599997</c:v>
                </c:pt>
                <c:pt idx="36118">
                  <c:v>8.5118751502599999</c:v>
                </c:pt>
                <c:pt idx="36119">
                  <c:v>8.2158040971799995</c:v>
                </c:pt>
                <c:pt idx="36120">
                  <c:v>8.2444858960200005</c:v>
                </c:pt>
                <c:pt idx="36121">
                  <c:v>8.5529567790099996</c:v>
                </c:pt>
                <c:pt idx="36122">
                  <c:v>8.3767481341900005</c:v>
                </c:pt>
                <c:pt idx="36123">
                  <c:v>8.3952539877800003</c:v>
                </c:pt>
                <c:pt idx="36124">
                  <c:v>8.6856592963299999</c:v>
                </c:pt>
                <c:pt idx="36125">
                  <c:v>8.0597650123999998</c:v>
                </c:pt>
                <c:pt idx="36126">
                  <c:v>8.5017948173000004</c:v>
                </c:pt>
                <c:pt idx="36127">
                  <c:v>8.1941998313600006</c:v>
                </c:pt>
                <c:pt idx="36128">
                  <c:v>8.4841903934800005</c:v>
                </c:pt>
                <c:pt idx="36129">
                  <c:v>8.7560369250000001</c:v>
                </c:pt>
                <c:pt idx="36130">
                  <c:v>8.3978545650900003</c:v>
                </c:pt>
                <c:pt idx="36131">
                  <c:v>7.9654589935400004</c:v>
                </c:pt>
                <c:pt idx="36132">
                  <c:v>8.3226652665599996</c:v>
                </c:pt>
                <c:pt idx="36133">
                  <c:v>8.8393114235300008</c:v>
                </c:pt>
                <c:pt idx="36134">
                  <c:v>8.2652704743599994</c:v>
                </c:pt>
                <c:pt idx="36135">
                  <c:v>8.75007463773</c:v>
                </c:pt>
                <c:pt idx="36136">
                  <c:v>8.5017948173000004</c:v>
                </c:pt>
                <c:pt idx="36137">
                  <c:v>8.2490366205800001</c:v>
                </c:pt>
                <c:pt idx="36138">
                  <c:v>8.8552061511000009</c:v>
                </c:pt>
                <c:pt idx="36139">
                  <c:v>8.5419757543799992</c:v>
                </c:pt>
                <c:pt idx="36140">
                  <c:v>8.52567358656</c:v>
                </c:pt>
                <c:pt idx="36141">
                  <c:v>8.7848635253499996</c:v>
                </c:pt>
                <c:pt idx="36142">
                  <c:v>8.3276080244700008</c:v>
                </c:pt>
                <c:pt idx="36143">
                  <c:v>8.5869089847800009</c:v>
                </c:pt>
                <c:pt idx="36144">
                  <c:v>8.2139082379000001</c:v>
                </c:pt>
                <c:pt idx="36145">
                  <c:v>8.0418284038699994</c:v>
                </c:pt>
                <c:pt idx="36146">
                  <c:v>8.1382015613299998</c:v>
                </c:pt>
                <c:pt idx="36147">
                  <c:v>7.9751357611499998</c:v>
                </c:pt>
                <c:pt idx="36148">
                  <c:v>8.5425581862400009</c:v>
                </c:pt>
                <c:pt idx="36149">
                  <c:v>8.4833077711199998</c:v>
                </c:pt>
                <c:pt idx="36150">
                  <c:v>8.2246481555800006</c:v>
                </c:pt>
                <c:pt idx="36151">
                  <c:v>8.2996127549699992</c:v>
                </c:pt>
                <c:pt idx="36152">
                  <c:v>7.9878578955300004</c:v>
                </c:pt>
                <c:pt idx="36153">
                  <c:v>8.3308002936999994</c:v>
                </c:pt>
                <c:pt idx="36154">
                  <c:v>8.2258936777099994</c:v>
                </c:pt>
                <c:pt idx="36155">
                  <c:v>8.5110253607599997</c:v>
                </c:pt>
                <c:pt idx="36156">
                  <c:v>7.9772184747599999</c:v>
                </c:pt>
                <c:pt idx="36157">
                  <c:v>8.5756733416199999</c:v>
                </c:pt>
                <c:pt idx="36158">
                  <c:v>8.4364923074299991</c:v>
                </c:pt>
                <c:pt idx="36159">
                  <c:v>8.3160721802000008</c:v>
                </c:pt>
                <c:pt idx="36160">
                  <c:v>8.1331892842899993</c:v>
                </c:pt>
                <c:pt idx="36161">
                  <c:v>8.2738238873000007</c:v>
                </c:pt>
                <c:pt idx="36162">
                  <c:v>8.0217368134899996</c:v>
                </c:pt>
                <c:pt idx="36163">
                  <c:v>7.9818459556499999</c:v>
                </c:pt>
                <c:pt idx="36164">
                  <c:v>8.7528034532000003</c:v>
                </c:pt>
                <c:pt idx="36165">
                  <c:v>8.5470103167700007</c:v>
                </c:pt>
                <c:pt idx="36166">
                  <c:v>8.7258437579599999</c:v>
                </c:pt>
                <c:pt idx="36167">
                  <c:v>8.8128462694399996</c:v>
                </c:pt>
                <c:pt idx="36168">
                  <c:v>8.29473453618</c:v>
                </c:pt>
                <c:pt idx="36169">
                  <c:v>8.2925366867699992</c:v>
                </c:pt>
                <c:pt idx="36170">
                  <c:v>8.2894771752299992</c:v>
                </c:pt>
                <c:pt idx="36171">
                  <c:v>8.0848916125700008</c:v>
                </c:pt>
                <c:pt idx="36172">
                  <c:v>8.2469983258700008</c:v>
                </c:pt>
                <c:pt idx="36173">
                  <c:v>8.4029592021399999</c:v>
                </c:pt>
                <c:pt idx="36174">
                  <c:v>8.2004294383099996</c:v>
                </c:pt>
                <c:pt idx="36175">
                  <c:v>8.0724746802399991</c:v>
                </c:pt>
                <c:pt idx="36176">
                  <c:v>8.0056938657300005</c:v>
                </c:pt>
                <c:pt idx="36177">
                  <c:v>7.9668896590699996</c:v>
                </c:pt>
                <c:pt idx="36178">
                  <c:v>8.8987581100999993</c:v>
                </c:pt>
                <c:pt idx="36179">
                  <c:v>8.0729081270100007</c:v>
                </c:pt>
                <c:pt idx="36180">
                  <c:v>8.6559882639700003</c:v>
                </c:pt>
                <c:pt idx="36181">
                  <c:v>8.3982735827700008</c:v>
                </c:pt>
                <c:pt idx="36182">
                  <c:v>8.802203832</c:v>
                </c:pt>
                <c:pt idx="36183">
                  <c:v>8.8011231144900002</c:v>
                </c:pt>
                <c:pt idx="36184">
                  <c:v>8.1651788463399999</c:v>
                </c:pt>
                <c:pt idx="36185">
                  <c:v>8.29473453618</c:v>
                </c:pt>
                <c:pt idx="36186">
                  <c:v>8.61573390655</c:v>
                </c:pt>
                <c:pt idx="36187">
                  <c:v>8.7902455516700009</c:v>
                </c:pt>
                <c:pt idx="36188">
                  <c:v>8.7308658628500009</c:v>
                </c:pt>
                <c:pt idx="36189">
                  <c:v>8.6118968887499996</c:v>
                </c:pt>
                <c:pt idx="36190">
                  <c:v>8.3292594860300007</c:v>
                </c:pt>
                <c:pt idx="36191">
                  <c:v>7.9874912651600001</c:v>
                </c:pt>
                <c:pt idx="36192">
                  <c:v>8.2000562922300002</c:v>
                </c:pt>
                <c:pt idx="36193">
                  <c:v>8.6188000844499992</c:v>
                </c:pt>
                <c:pt idx="36194">
                  <c:v>8.7688637046300002</c:v>
                </c:pt>
                <c:pt idx="36195">
                  <c:v>8.8499072535900005</c:v>
                </c:pt>
                <c:pt idx="36196">
                  <c:v>8.3276080244700008</c:v>
                </c:pt>
                <c:pt idx="36197">
                  <c:v>8.5140010895800007</c:v>
                </c:pt>
                <c:pt idx="36198">
                  <c:v>8.2039209484499995</c:v>
                </c:pt>
                <c:pt idx="36199">
                  <c:v>8.4364923074299991</c:v>
                </c:pt>
                <c:pt idx="36200">
                  <c:v>8.4561665439299993</c:v>
                </c:pt>
                <c:pt idx="36201">
                  <c:v>8.3508875342900009</c:v>
                </c:pt>
                <c:pt idx="36202">
                  <c:v>8.3639586091200009</c:v>
                </c:pt>
                <c:pt idx="36203">
                  <c:v>8.6021835371200002</c:v>
                </c:pt>
                <c:pt idx="36204">
                  <c:v>8.7528712997299998</c:v>
                </c:pt>
                <c:pt idx="36205">
                  <c:v>8.1187775452000004</c:v>
                </c:pt>
                <c:pt idx="36206">
                  <c:v>8.1360088419800007</c:v>
                </c:pt>
                <c:pt idx="36207">
                  <c:v>8.3591618744900007</c:v>
                </c:pt>
                <c:pt idx="36208">
                  <c:v>8.0028971145599996</c:v>
                </c:pt>
                <c:pt idx="36209">
                  <c:v>8.14258221505</c:v>
                </c:pt>
                <c:pt idx="36210">
                  <c:v>8.0461600978599996</c:v>
                </c:pt>
                <c:pt idx="36211">
                  <c:v>8.8693187754099991</c:v>
                </c:pt>
                <c:pt idx="36212">
                  <c:v>8.0565973789999994</c:v>
                </c:pt>
                <c:pt idx="36213">
                  <c:v>8.3694204970899992</c:v>
                </c:pt>
                <c:pt idx="36214">
                  <c:v>8.0729081270100007</c:v>
                </c:pt>
                <c:pt idx="36215">
                  <c:v>8.1478363647199998</c:v>
                </c:pt>
                <c:pt idx="36216">
                  <c:v>8.2746490865800002</c:v>
                </c:pt>
                <c:pt idx="36217">
                  <c:v>8.5425581862400009</c:v>
                </c:pt>
                <c:pt idx="36218">
                  <c:v>8.0789816338599998</c:v>
                </c:pt>
                <c:pt idx="36219">
                  <c:v>8.1381335625499993</c:v>
                </c:pt>
                <c:pt idx="36220">
                  <c:v>8.2296293590800005</c:v>
                </c:pt>
                <c:pt idx="36221">
                  <c:v>8.8925320314699992</c:v>
                </c:pt>
                <c:pt idx="36222">
                  <c:v>8.5777146757500002</c:v>
                </c:pt>
                <c:pt idx="36223">
                  <c:v>8.1557131351500001</c:v>
                </c:pt>
                <c:pt idx="36224">
                  <c:v>8.7502978071499999</c:v>
                </c:pt>
                <c:pt idx="36225">
                  <c:v>8.2835283088399994</c:v>
                </c:pt>
                <c:pt idx="36226">
                  <c:v>8.5251745978999995</c:v>
                </c:pt>
                <c:pt idx="36227">
                  <c:v>8.8116417617099998</c:v>
                </c:pt>
                <c:pt idx="36228">
                  <c:v>8.2280754783700001</c:v>
                </c:pt>
                <c:pt idx="36229">
                  <c:v>8.4805829035600002</c:v>
                </c:pt>
                <c:pt idx="36230">
                  <c:v>8.4562022756800008</c:v>
                </c:pt>
                <c:pt idx="36231">
                  <c:v>8.7455409583700003</c:v>
                </c:pt>
                <c:pt idx="36232">
                  <c:v>8.8552061511000009</c:v>
                </c:pt>
                <c:pt idx="36233">
                  <c:v>7.9579887017599997</c:v>
                </c:pt>
                <c:pt idx="36234">
                  <c:v>8.0393791821300002</c:v>
                </c:pt>
                <c:pt idx="36235">
                  <c:v>8.2019128206099996</c:v>
                </c:pt>
                <c:pt idx="36236">
                  <c:v>8.8370198309999992</c:v>
                </c:pt>
                <c:pt idx="36237">
                  <c:v>8.6623677296799997</c:v>
                </c:pt>
                <c:pt idx="36238">
                  <c:v>8.4791175164499997</c:v>
                </c:pt>
                <c:pt idx="36239">
                  <c:v>8.4594369820500006</c:v>
                </c:pt>
                <c:pt idx="36240">
                  <c:v>8.1360636403399997</c:v>
                </c:pt>
                <c:pt idx="36241">
                  <c:v>8.0304139660700002</c:v>
                </c:pt>
                <c:pt idx="36242">
                  <c:v>8.6812758198599997</c:v>
                </c:pt>
                <c:pt idx="36243">
                  <c:v>8.9036272468999993</c:v>
                </c:pt>
                <c:pt idx="36244">
                  <c:v>8.8202950420999997</c:v>
                </c:pt>
                <c:pt idx="36245">
                  <c:v>8.0806880795900007</c:v>
                </c:pt>
                <c:pt idx="36246">
                  <c:v>8.51797510884</c:v>
                </c:pt>
                <c:pt idx="36247">
                  <c:v>7.9896609173700002</c:v>
                </c:pt>
                <c:pt idx="36248">
                  <c:v>8.1574051799700005</c:v>
                </c:pt>
                <c:pt idx="36249">
                  <c:v>8.6660432193400005</c:v>
                </c:pt>
                <c:pt idx="36250">
                  <c:v>8.8651672135500004</c:v>
                </c:pt>
                <c:pt idx="36251">
                  <c:v>8.0593973812499993</c:v>
                </c:pt>
                <c:pt idx="36252">
                  <c:v>8.0760817505899993</c:v>
                </c:pt>
                <c:pt idx="36253">
                  <c:v>8.3889573471799999</c:v>
                </c:pt>
                <c:pt idx="36254">
                  <c:v>8.3292594860300007</c:v>
                </c:pt>
                <c:pt idx="36255">
                  <c:v>8.4586592126699998</c:v>
                </c:pt>
                <c:pt idx="36256">
                  <c:v>8.5111980317199993</c:v>
                </c:pt>
                <c:pt idx="36257">
                  <c:v>8.3262098188699998</c:v>
                </c:pt>
                <c:pt idx="36258">
                  <c:v>7.9564961703900003</c:v>
                </c:pt>
                <c:pt idx="36259">
                  <c:v>8.7528034532000003</c:v>
                </c:pt>
                <c:pt idx="36260">
                  <c:v>8.4403586452500008</c:v>
                </c:pt>
                <c:pt idx="36261">
                  <c:v>8.3160759225300005</c:v>
                </c:pt>
                <c:pt idx="36262">
                  <c:v>8.5755715633800005</c:v>
                </c:pt>
                <c:pt idx="36263">
                  <c:v>8.5902509652999992</c:v>
                </c:pt>
                <c:pt idx="36264">
                  <c:v>8.4839891035099999</c:v>
                </c:pt>
                <c:pt idx="36265">
                  <c:v>7.9575815818400004</c:v>
                </c:pt>
                <c:pt idx="36266">
                  <c:v>8.3251902840599996</c:v>
                </c:pt>
                <c:pt idx="36267">
                  <c:v>8.2229783488199999</c:v>
                </c:pt>
                <c:pt idx="36268">
                  <c:v>8.2262361500899992</c:v>
                </c:pt>
                <c:pt idx="36269">
                  <c:v>8.2903420184299996</c:v>
                </c:pt>
                <c:pt idx="36270">
                  <c:v>8.6734981650300007</c:v>
                </c:pt>
                <c:pt idx="36271">
                  <c:v>7.97418207642</c:v>
                </c:pt>
                <c:pt idx="36272">
                  <c:v>8.1879561892599995</c:v>
                </c:pt>
                <c:pt idx="36273">
                  <c:v>8.4822795612699995</c:v>
                </c:pt>
                <c:pt idx="36274">
                  <c:v>8.7133102547300005</c:v>
                </c:pt>
                <c:pt idx="36275">
                  <c:v>8.2444858960200005</c:v>
                </c:pt>
                <c:pt idx="36276">
                  <c:v>8.0743374037799995</c:v>
                </c:pt>
                <c:pt idx="36277">
                  <c:v>8.0705394648799995</c:v>
                </c:pt>
                <c:pt idx="36278">
                  <c:v>8.1879561892599995</c:v>
                </c:pt>
                <c:pt idx="36279">
                  <c:v>8.1164864949400002</c:v>
                </c:pt>
                <c:pt idx="36280">
                  <c:v>8.1683662615300001</c:v>
                </c:pt>
                <c:pt idx="36281">
                  <c:v>8.1651788463399999</c:v>
                </c:pt>
                <c:pt idx="36282">
                  <c:v>8.1090024615799994</c:v>
                </c:pt>
                <c:pt idx="36283">
                  <c:v>7.9962537402300002</c:v>
                </c:pt>
                <c:pt idx="36284">
                  <c:v>8.0789676994199997</c:v>
                </c:pt>
                <c:pt idx="36285">
                  <c:v>8.8589902791800004</c:v>
                </c:pt>
                <c:pt idx="36286">
                  <c:v>8.3362489485199998</c:v>
                </c:pt>
                <c:pt idx="36287">
                  <c:v>8.7375602622899997</c:v>
                </c:pt>
                <c:pt idx="36288">
                  <c:v>8.8498288844699999</c:v>
                </c:pt>
                <c:pt idx="36289">
                  <c:v>8.3694204970899992</c:v>
                </c:pt>
                <c:pt idx="36290">
                  <c:v>8.55421154211</c:v>
                </c:pt>
                <c:pt idx="36291">
                  <c:v>8.3861395348999999</c:v>
                </c:pt>
                <c:pt idx="36292">
                  <c:v>8.4441118940600006</c:v>
                </c:pt>
                <c:pt idx="36293">
                  <c:v>8.2266129104000001</c:v>
                </c:pt>
                <c:pt idx="36294">
                  <c:v>8.0782679522799992</c:v>
                </c:pt>
                <c:pt idx="36295">
                  <c:v>8.8693187754099991</c:v>
                </c:pt>
                <c:pt idx="36296">
                  <c:v>7.9896609173700002</c:v>
                </c:pt>
                <c:pt idx="36297">
                  <c:v>8.0042097884000007</c:v>
                </c:pt>
                <c:pt idx="36298">
                  <c:v>8.5896199430699998</c:v>
                </c:pt>
                <c:pt idx="36299">
                  <c:v>8.3295657894299993</c:v>
                </c:pt>
                <c:pt idx="36300">
                  <c:v>7.9571933364299996</c:v>
                </c:pt>
                <c:pt idx="36301">
                  <c:v>7.9564961703900003</c:v>
                </c:pt>
                <c:pt idx="36302">
                  <c:v>7.9636495549699999</c:v>
                </c:pt>
                <c:pt idx="36303">
                  <c:v>8.1069445896199994</c:v>
                </c:pt>
                <c:pt idx="36304">
                  <c:v>8.8168003131900008</c:v>
                </c:pt>
                <c:pt idx="36305">
                  <c:v>8.1296475236500001</c:v>
                </c:pt>
                <c:pt idx="36306">
                  <c:v>8.3210842357899999</c:v>
                </c:pt>
                <c:pt idx="36307">
                  <c:v>7.9961766697299996</c:v>
                </c:pt>
                <c:pt idx="36308">
                  <c:v>8.5147086797299991</c:v>
                </c:pt>
                <c:pt idx="36309">
                  <c:v>8.7559007086699996</c:v>
                </c:pt>
                <c:pt idx="36310">
                  <c:v>8.8033352263500007</c:v>
                </c:pt>
                <c:pt idx="36311">
                  <c:v>8.3257580045699999</c:v>
                </c:pt>
                <c:pt idx="36312">
                  <c:v>8.1512096331899997</c:v>
                </c:pt>
                <c:pt idx="36313">
                  <c:v>8.2231601612399992</c:v>
                </c:pt>
                <c:pt idx="36314">
                  <c:v>8.1123396946599993</c:v>
                </c:pt>
                <c:pt idx="36315">
                  <c:v>8.5899967194600002</c:v>
                </c:pt>
                <c:pt idx="36316">
                  <c:v>8.0691617297799993</c:v>
                </c:pt>
                <c:pt idx="36317">
                  <c:v>8.0667412730599999</c:v>
                </c:pt>
                <c:pt idx="36318">
                  <c:v>8.0042097884000007</c:v>
                </c:pt>
                <c:pt idx="36319">
                  <c:v>8.1331313514300003</c:v>
                </c:pt>
                <c:pt idx="36320">
                  <c:v>8.4839891035099999</c:v>
                </c:pt>
                <c:pt idx="36321">
                  <c:v>8.0565973789999994</c:v>
                </c:pt>
                <c:pt idx="36322">
                  <c:v>8.0304139660700002</c:v>
                </c:pt>
                <c:pt idx="36323">
                  <c:v>8.7053751942600002</c:v>
                </c:pt>
                <c:pt idx="36324">
                  <c:v>8.8867848545400001</c:v>
                </c:pt>
                <c:pt idx="36325">
                  <c:v>8.4828008724299995</c:v>
                </c:pt>
                <c:pt idx="36326">
                  <c:v>8.0775309961000001</c:v>
                </c:pt>
                <c:pt idx="36327">
                  <c:v>8.5708558459699997</c:v>
                </c:pt>
                <c:pt idx="36328">
                  <c:v>8.3978545650900003</c:v>
                </c:pt>
                <c:pt idx="36329">
                  <c:v>8.0211145490100009</c:v>
                </c:pt>
                <c:pt idx="36330">
                  <c:v>8.7170688424300007</c:v>
                </c:pt>
                <c:pt idx="36331">
                  <c:v>8.0805990165800008</c:v>
                </c:pt>
                <c:pt idx="36332">
                  <c:v>8.7263173161599994</c:v>
                </c:pt>
                <c:pt idx="36333">
                  <c:v>8.9038698245100001</c:v>
                </c:pt>
                <c:pt idx="36334">
                  <c:v>8.0185237704300008</c:v>
                </c:pt>
                <c:pt idx="36335">
                  <c:v>8.5986462797299996</c:v>
                </c:pt>
                <c:pt idx="36336">
                  <c:v>8.6085491769499995</c:v>
                </c:pt>
                <c:pt idx="36337">
                  <c:v>8.6083456320499998</c:v>
                </c:pt>
                <c:pt idx="36338">
                  <c:v>8.1127500690899996</c:v>
                </c:pt>
                <c:pt idx="36339">
                  <c:v>7.9961766697299996</c:v>
                </c:pt>
                <c:pt idx="36340">
                  <c:v>8.0056938657300005</c:v>
                </c:pt>
                <c:pt idx="36341">
                  <c:v>8.5899967194600002</c:v>
                </c:pt>
                <c:pt idx="36342">
                  <c:v>8.8693187754099991</c:v>
                </c:pt>
                <c:pt idx="36343">
                  <c:v>8.8592281131200004</c:v>
                </c:pt>
                <c:pt idx="36344">
                  <c:v>8.0593973812499993</c:v>
                </c:pt>
                <c:pt idx="36345">
                  <c:v>8.1003790401900009</c:v>
                </c:pt>
                <c:pt idx="36346">
                  <c:v>8.3165388165799996</c:v>
                </c:pt>
                <c:pt idx="36347">
                  <c:v>8.6672097494300004</c:v>
                </c:pt>
                <c:pt idx="36348">
                  <c:v>8.7221436620899997</c:v>
                </c:pt>
                <c:pt idx="36349">
                  <c:v>8.4123404563400008</c:v>
                </c:pt>
                <c:pt idx="36350">
                  <c:v>8.6922976650999999</c:v>
                </c:pt>
                <c:pt idx="36351">
                  <c:v>8.3602916257400004</c:v>
                </c:pt>
                <c:pt idx="36352">
                  <c:v>8.1023985614100003</c:v>
                </c:pt>
                <c:pt idx="36353">
                  <c:v>8.3427198898199997</c:v>
                </c:pt>
                <c:pt idx="36354">
                  <c:v>8.3160721802000008</c:v>
                </c:pt>
                <c:pt idx="36355">
                  <c:v>8.1416510736600003</c:v>
                </c:pt>
                <c:pt idx="36356">
                  <c:v>8.8002214176999995</c:v>
                </c:pt>
                <c:pt idx="36357">
                  <c:v>8.61573390655</c:v>
                </c:pt>
                <c:pt idx="36358">
                  <c:v>8.2886258967399993</c:v>
                </c:pt>
                <c:pt idx="36359">
                  <c:v>7.9625293681600002</c:v>
                </c:pt>
                <c:pt idx="36360">
                  <c:v>8.3124878642700004</c:v>
                </c:pt>
                <c:pt idx="36361">
                  <c:v>8.0060279461399997</c:v>
                </c:pt>
                <c:pt idx="36362">
                  <c:v>8.5321460695799995</c:v>
                </c:pt>
                <c:pt idx="36363">
                  <c:v>8.3596198146800003</c:v>
                </c:pt>
                <c:pt idx="36364">
                  <c:v>8.7502978071499999</c:v>
                </c:pt>
                <c:pt idx="36365">
                  <c:v>8.4038254533799996</c:v>
                </c:pt>
                <c:pt idx="36366">
                  <c:v>8.1166941143599995</c:v>
                </c:pt>
                <c:pt idx="36367">
                  <c:v>8.6437527587900007</c:v>
                </c:pt>
                <c:pt idx="36368">
                  <c:v>8.2903420184299996</c:v>
                </c:pt>
                <c:pt idx="36369">
                  <c:v>8.0789816338599998</c:v>
                </c:pt>
                <c:pt idx="36370">
                  <c:v>8.60517181126</c:v>
                </c:pt>
                <c:pt idx="36371">
                  <c:v>8.7043652725400005</c:v>
                </c:pt>
                <c:pt idx="36372">
                  <c:v>8.1512096331899997</c:v>
                </c:pt>
                <c:pt idx="36373">
                  <c:v>8.9035584823599994</c:v>
                </c:pt>
                <c:pt idx="36374">
                  <c:v>8.4965949589100003</c:v>
                </c:pt>
                <c:pt idx="36375">
                  <c:v>8.1393510316000004</c:v>
                </c:pt>
                <c:pt idx="36376">
                  <c:v>8.6842630415199995</c:v>
                </c:pt>
                <c:pt idx="36377">
                  <c:v>8.7647327214100006</c:v>
                </c:pt>
                <c:pt idx="36378">
                  <c:v>8.7125418399800001</c:v>
                </c:pt>
                <c:pt idx="36379">
                  <c:v>7.9844229923899999</c:v>
                </c:pt>
                <c:pt idx="36380">
                  <c:v>8.8784823121799992</c:v>
                </c:pt>
                <c:pt idx="36381">
                  <c:v>8.4933465787000006</c:v>
                </c:pt>
                <c:pt idx="36382">
                  <c:v>8.3246703558899995</c:v>
                </c:pt>
                <c:pt idx="36383">
                  <c:v>8.1986267328799993</c:v>
                </c:pt>
                <c:pt idx="36384">
                  <c:v>8.8085103457099994</c:v>
                </c:pt>
                <c:pt idx="36385">
                  <c:v>8.25559658311</c:v>
                </c:pt>
                <c:pt idx="36386">
                  <c:v>8.2370250852000009</c:v>
                </c:pt>
                <c:pt idx="36387">
                  <c:v>8.3124878642700004</c:v>
                </c:pt>
                <c:pt idx="36388">
                  <c:v>8.5140010895800007</c:v>
                </c:pt>
                <c:pt idx="36389">
                  <c:v>8.0172076497500004</c:v>
                </c:pt>
                <c:pt idx="36390">
                  <c:v>8.6842630415199995</c:v>
                </c:pt>
                <c:pt idx="36391">
                  <c:v>8.7848635253499996</c:v>
                </c:pt>
                <c:pt idx="36392">
                  <c:v>8.3504390117899998</c:v>
                </c:pt>
                <c:pt idx="36393">
                  <c:v>8.7688637046300002</c:v>
                </c:pt>
                <c:pt idx="36394">
                  <c:v>8.10538174715</c:v>
                </c:pt>
                <c:pt idx="36395">
                  <c:v>8.25101496043</c:v>
                </c:pt>
                <c:pt idx="36396">
                  <c:v>8.8023309470999997</c:v>
                </c:pt>
                <c:pt idx="36397">
                  <c:v>8.6333894353999998</c:v>
                </c:pt>
                <c:pt idx="36398">
                  <c:v>8.6085491769499995</c:v>
                </c:pt>
                <c:pt idx="36399">
                  <c:v>8.8337991077200009</c:v>
                </c:pt>
                <c:pt idx="36400">
                  <c:v>8.68921911276</c:v>
                </c:pt>
                <c:pt idx="36401">
                  <c:v>8.4207516316500008</c:v>
                </c:pt>
                <c:pt idx="36402">
                  <c:v>7.9961766697299996</c:v>
                </c:pt>
                <c:pt idx="36403">
                  <c:v>8.8579900654300001</c:v>
                </c:pt>
                <c:pt idx="36404">
                  <c:v>8.0128372579900002</c:v>
                </c:pt>
                <c:pt idx="36405">
                  <c:v>8.2231601612399992</c:v>
                </c:pt>
                <c:pt idx="36406">
                  <c:v>8.1131871470300005</c:v>
                </c:pt>
                <c:pt idx="36407">
                  <c:v>8.1256308069499994</c:v>
                </c:pt>
                <c:pt idx="36408">
                  <c:v>8.2577942634399992</c:v>
                </c:pt>
                <c:pt idx="36409">
                  <c:v>8.6032441886300006</c:v>
                </c:pt>
                <c:pt idx="36410">
                  <c:v>8.6511609476599993</c:v>
                </c:pt>
                <c:pt idx="36411">
                  <c:v>8.4678374184000003</c:v>
                </c:pt>
                <c:pt idx="36412">
                  <c:v>8.3754405542899999</c:v>
                </c:pt>
                <c:pt idx="36413">
                  <c:v>8.3800246772199998</c:v>
                </c:pt>
                <c:pt idx="36414">
                  <c:v>7.9643822351400004</c:v>
                </c:pt>
                <c:pt idx="36415">
                  <c:v>8.4355545020200005</c:v>
                </c:pt>
                <c:pt idx="36416">
                  <c:v>8.1941740431000003</c:v>
                </c:pt>
                <c:pt idx="36417">
                  <c:v>8.4839071846599996</c:v>
                </c:pt>
                <c:pt idx="36418">
                  <c:v>8.5418947997300005</c:v>
                </c:pt>
                <c:pt idx="36419">
                  <c:v>8.6032441886300006</c:v>
                </c:pt>
                <c:pt idx="36420">
                  <c:v>8.0094769234500003</c:v>
                </c:pt>
                <c:pt idx="36421">
                  <c:v>8.6559882639700003</c:v>
                </c:pt>
                <c:pt idx="36422">
                  <c:v>8.7493435537799993</c:v>
                </c:pt>
                <c:pt idx="36423">
                  <c:v>8.7564114059799998</c:v>
                </c:pt>
                <c:pt idx="36424">
                  <c:v>8.2019128206099996</c:v>
                </c:pt>
                <c:pt idx="36425">
                  <c:v>8.7688637046300002</c:v>
                </c:pt>
                <c:pt idx="36426">
                  <c:v>8.0625413206900003</c:v>
                </c:pt>
                <c:pt idx="36427">
                  <c:v>8.0806880795900007</c:v>
                </c:pt>
                <c:pt idx="36428">
                  <c:v>8.6810493898099992</c:v>
                </c:pt>
                <c:pt idx="36429">
                  <c:v>8.4839891035099999</c:v>
                </c:pt>
                <c:pt idx="36430">
                  <c:v>8.0484282064800006</c:v>
                </c:pt>
                <c:pt idx="36431">
                  <c:v>8.7125418399800001</c:v>
                </c:pt>
                <c:pt idx="36432">
                  <c:v>8.5709928943500007</c:v>
                </c:pt>
                <c:pt idx="36433">
                  <c:v>8.2577942634399992</c:v>
                </c:pt>
                <c:pt idx="36434">
                  <c:v>8.4029592021399999</c:v>
                </c:pt>
                <c:pt idx="36435">
                  <c:v>8.1072527274000006</c:v>
                </c:pt>
                <c:pt idx="36436">
                  <c:v>8.3308002936999994</c:v>
                </c:pt>
                <c:pt idx="36437">
                  <c:v>8.8089485654700006</c:v>
                </c:pt>
                <c:pt idx="36438">
                  <c:v>8.7902784863299992</c:v>
                </c:pt>
                <c:pt idx="36439">
                  <c:v>8.6424250396400009</c:v>
                </c:pt>
                <c:pt idx="36440">
                  <c:v>8.5875107074700008</c:v>
                </c:pt>
                <c:pt idx="36441">
                  <c:v>8.6108634988499997</c:v>
                </c:pt>
                <c:pt idx="36442">
                  <c:v>8.1186672778200002</c:v>
                </c:pt>
                <c:pt idx="36443">
                  <c:v>8.0813069575499998</c:v>
                </c:pt>
                <c:pt idx="36444">
                  <c:v>8.4164421394200009</c:v>
                </c:pt>
                <c:pt idx="36445">
                  <c:v>8.0645296007499994</c:v>
                </c:pt>
                <c:pt idx="36446">
                  <c:v>8.8754130786599994</c:v>
                </c:pt>
                <c:pt idx="36447">
                  <c:v>8.5369807479599995</c:v>
                </c:pt>
                <c:pt idx="36448">
                  <c:v>8.8753274313299997</c:v>
                </c:pt>
                <c:pt idx="36449">
                  <c:v>7.9772184747599999</c:v>
                </c:pt>
                <c:pt idx="36450">
                  <c:v>8.2720868267299998</c:v>
                </c:pt>
                <c:pt idx="36451">
                  <c:v>8.6742926807000007</c:v>
                </c:pt>
                <c:pt idx="36452">
                  <c:v>8.1023985614100003</c:v>
                </c:pt>
                <c:pt idx="36453">
                  <c:v>8.0732275729400005</c:v>
                </c:pt>
                <c:pt idx="36454">
                  <c:v>8.7981914870800004</c:v>
                </c:pt>
                <c:pt idx="36455">
                  <c:v>8.4562022756800008</c:v>
                </c:pt>
                <c:pt idx="36456">
                  <c:v>8.7164751669299996</c:v>
                </c:pt>
                <c:pt idx="36457">
                  <c:v>7.9473151855199999</c:v>
                </c:pt>
                <c:pt idx="36458">
                  <c:v>8.00059858945</c:v>
                </c:pt>
                <c:pt idx="36459">
                  <c:v>8.3387182296399995</c:v>
                </c:pt>
                <c:pt idx="36460">
                  <c:v>8.00000175996</c:v>
                </c:pt>
                <c:pt idx="36461">
                  <c:v>8.6856592963299999</c:v>
                </c:pt>
                <c:pt idx="36462">
                  <c:v>8.5465490179000003</c:v>
                </c:pt>
                <c:pt idx="36463">
                  <c:v>8.1239205740199996</c:v>
                </c:pt>
                <c:pt idx="36464">
                  <c:v>8.2891219317299996</c:v>
                </c:pt>
                <c:pt idx="36465">
                  <c:v>8.1264334312000006</c:v>
                </c:pt>
                <c:pt idx="36466">
                  <c:v>8.8552061511000009</c:v>
                </c:pt>
                <c:pt idx="36467">
                  <c:v>8.5504969089900005</c:v>
                </c:pt>
                <c:pt idx="36468">
                  <c:v>8.5402394081399997</c:v>
                </c:pt>
                <c:pt idx="36469">
                  <c:v>8.5755715633800005</c:v>
                </c:pt>
                <c:pt idx="36470">
                  <c:v>8.1126197594300002</c:v>
                </c:pt>
                <c:pt idx="36471">
                  <c:v>8.3596198146800003</c:v>
                </c:pt>
                <c:pt idx="36472">
                  <c:v>8.7759993201400004</c:v>
                </c:pt>
                <c:pt idx="36473">
                  <c:v>8.8932565566200008</c:v>
                </c:pt>
                <c:pt idx="36474">
                  <c:v>8.0522078503299994</c:v>
                </c:pt>
                <c:pt idx="36475">
                  <c:v>8.0418284038699994</c:v>
                </c:pt>
                <c:pt idx="36476">
                  <c:v>8.4508883472399994</c:v>
                </c:pt>
                <c:pt idx="36477">
                  <c:v>8.6424250396400009</c:v>
                </c:pt>
                <c:pt idx="36478">
                  <c:v>8.8494913971100004</c:v>
                </c:pt>
                <c:pt idx="36479">
                  <c:v>8.2004294383099996</c:v>
                </c:pt>
                <c:pt idx="36480">
                  <c:v>8.3521612559200005</c:v>
                </c:pt>
                <c:pt idx="36481">
                  <c:v>8.3397273271499994</c:v>
                </c:pt>
                <c:pt idx="36482">
                  <c:v>8.8288616841999996</c:v>
                </c:pt>
                <c:pt idx="36483">
                  <c:v>7.9473151855199999</c:v>
                </c:pt>
                <c:pt idx="36484">
                  <c:v>8.3313221614500002</c:v>
                </c:pt>
                <c:pt idx="36485">
                  <c:v>8.3100970191899997</c:v>
                </c:pt>
                <c:pt idx="36486">
                  <c:v>8.8874533898199992</c:v>
                </c:pt>
                <c:pt idx="36487">
                  <c:v>8.5108728371000009</c:v>
                </c:pt>
                <c:pt idx="36488">
                  <c:v>8.14631520957</c:v>
                </c:pt>
                <c:pt idx="36489">
                  <c:v>8.3982735827700008</c:v>
                </c:pt>
                <c:pt idx="36490">
                  <c:v>8.1788715695600001</c:v>
                </c:pt>
                <c:pt idx="36491">
                  <c:v>8.3982131386399992</c:v>
                </c:pt>
                <c:pt idx="36492">
                  <c:v>8.0519650803800005</c:v>
                </c:pt>
                <c:pt idx="36493">
                  <c:v>8.0535957325799998</c:v>
                </c:pt>
                <c:pt idx="36494">
                  <c:v>8.2081474138200008</c:v>
                </c:pt>
                <c:pt idx="36495">
                  <c:v>8.5369807479599995</c:v>
                </c:pt>
                <c:pt idx="36496">
                  <c:v>8.4609024790799996</c:v>
                </c:pt>
                <c:pt idx="36497">
                  <c:v>8.1107177770300005</c:v>
                </c:pt>
                <c:pt idx="36498">
                  <c:v>8.8984600764999993</c:v>
                </c:pt>
                <c:pt idx="36499">
                  <c:v>8.6059108226800003</c:v>
                </c:pt>
                <c:pt idx="36500">
                  <c:v>7.9619710862100002</c:v>
                </c:pt>
                <c:pt idx="36501">
                  <c:v>7.9442676311599998</c:v>
                </c:pt>
                <c:pt idx="36502">
                  <c:v>8.8360213601499993</c:v>
                </c:pt>
                <c:pt idx="36503">
                  <c:v>7.9583546503399996</c:v>
                </c:pt>
                <c:pt idx="36504">
                  <c:v>8.1331313514300003</c:v>
                </c:pt>
                <c:pt idx="36505">
                  <c:v>8.2097529953499997</c:v>
                </c:pt>
                <c:pt idx="36506">
                  <c:v>8.77909001035</c:v>
                </c:pt>
                <c:pt idx="36507">
                  <c:v>8.2180862155199996</c:v>
                </c:pt>
                <c:pt idx="36508">
                  <c:v>8.1256308069499994</c:v>
                </c:pt>
                <c:pt idx="36509">
                  <c:v>8.0171547614400005</c:v>
                </c:pt>
                <c:pt idx="36510">
                  <c:v>8.3239386984100001</c:v>
                </c:pt>
                <c:pt idx="36511">
                  <c:v>8.3708049235700006</c:v>
                </c:pt>
                <c:pt idx="36512">
                  <c:v>8.8161574460499992</c:v>
                </c:pt>
                <c:pt idx="36513">
                  <c:v>7.9579998500300002</c:v>
                </c:pt>
                <c:pt idx="36514">
                  <c:v>8.1031083209499997</c:v>
                </c:pt>
                <c:pt idx="36515">
                  <c:v>8.1737355352499996</c:v>
                </c:pt>
                <c:pt idx="36516">
                  <c:v>8.6970120865399991</c:v>
                </c:pt>
                <c:pt idx="36517">
                  <c:v>8.4350786106900006</c:v>
                </c:pt>
                <c:pt idx="36518">
                  <c:v>8.0916689776999995</c:v>
                </c:pt>
                <c:pt idx="36519">
                  <c:v>8.0281165127299996</c:v>
                </c:pt>
                <c:pt idx="36520">
                  <c:v>8.5074884620300004</c:v>
                </c:pt>
                <c:pt idx="36521">
                  <c:v>8.1163871290999996</c:v>
                </c:pt>
                <c:pt idx="36522">
                  <c:v>8.4622972111199992</c:v>
                </c:pt>
                <c:pt idx="36523">
                  <c:v>8.2229783488199999</c:v>
                </c:pt>
                <c:pt idx="36524">
                  <c:v>8.6255691533400007</c:v>
                </c:pt>
                <c:pt idx="36525">
                  <c:v>8.3371152186399993</c:v>
                </c:pt>
                <c:pt idx="36526">
                  <c:v>8.3504390117899998</c:v>
                </c:pt>
                <c:pt idx="36527">
                  <c:v>8.9040048308399999</c:v>
                </c:pt>
                <c:pt idx="36528">
                  <c:v>8.5504969089900005</c:v>
                </c:pt>
                <c:pt idx="36529">
                  <c:v>8.5402394081399997</c:v>
                </c:pt>
                <c:pt idx="36530">
                  <c:v>8.18717188898</c:v>
                </c:pt>
                <c:pt idx="36531">
                  <c:v>8.8187799864599992</c:v>
                </c:pt>
                <c:pt idx="36532">
                  <c:v>7.9865395590799997</c:v>
                </c:pt>
                <c:pt idx="36533">
                  <c:v>8.5296222125100005</c:v>
                </c:pt>
                <c:pt idx="36534">
                  <c:v>7.9579887017599997</c:v>
                </c:pt>
                <c:pt idx="36535">
                  <c:v>8.4365748057999994</c:v>
                </c:pt>
                <c:pt idx="36536">
                  <c:v>7.9599707087800002</c:v>
                </c:pt>
                <c:pt idx="36537">
                  <c:v>8.2144161314499993</c:v>
                </c:pt>
                <c:pt idx="36538">
                  <c:v>8.7559007086699996</c:v>
                </c:pt>
                <c:pt idx="36539">
                  <c:v>8.4072998213200005</c:v>
                </c:pt>
                <c:pt idx="36540">
                  <c:v>8.6951291516500007</c:v>
                </c:pt>
                <c:pt idx="36541">
                  <c:v>8.57870061683</c:v>
                </c:pt>
                <c:pt idx="36542">
                  <c:v>8.1443091077799998</c:v>
                </c:pt>
                <c:pt idx="36543">
                  <c:v>8.1360636403399997</c:v>
                </c:pt>
                <c:pt idx="36544">
                  <c:v>8.2262361500899992</c:v>
                </c:pt>
                <c:pt idx="36545">
                  <c:v>8.1100919115900005</c:v>
                </c:pt>
                <c:pt idx="36546">
                  <c:v>8.0872501427600003</c:v>
                </c:pt>
                <c:pt idx="36547">
                  <c:v>8.5906209064300008</c:v>
                </c:pt>
                <c:pt idx="36548">
                  <c:v>8.0056938657300005</c:v>
                </c:pt>
                <c:pt idx="36549">
                  <c:v>8.0319471953699999</c:v>
                </c:pt>
                <c:pt idx="36550">
                  <c:v>8.1841048114700001</c:v>
                </c:pt>
                <c:pt idx="36551">
                  <c:v>8.0056938657300005</c:v>
                </c:pt>
                <c:pt idx="36552">
                  <c:v>8.0469720733100001</c:v>
                </c:pt>
                <c:pt idx="36553">
                  <c:v>8.2878681712199995</c:v>
                </c:pt>
                <c:pt idx="36554">
                  <c:v>8.6539427926099997</c:v>
                </c:pt>
                <c:pt idx="36555">
                  <c:v>8.7807459659900005</c:v>
                </c:pt>
                <c:pt idx="36556">
                  <c:v>8.2302744404699997</c:v>
                </c:pt>
                <c:pt idx="36557">
                  <c:v>8.7533336011599996</c:v>
                </c:pt>
                <c:pt idx="36558">
                  <c:v>8.4561665439299993</c:v>
                </c:pt>
                <c:pt idx="36559">
                  <c:v>8.2267775084599997</c:v>
                </c:pt>
                <c:pt idx="36560">
                  <c:v>8.00059858945</c:v>
                </c:pt>
                <c:pt idx="36561">
                  <c:v>8.2019128206099996</c:v>
                </c:pt>
                <c:pt idx="36562">
                  <c:v>8.4965949589100003</c:v>
                </c:pt>
                <c:pt idx="36563">
                  <c:v>8.2253298420099998</c:v>
                </c:pt>
                <c:pt idx="36564">
                  <c:v>7.9874912651600001</c:v>
                </c:pt>
                <c:pt idx="36565">
                  <c:v>8.5529567790099996</c:v>
                </c:pt>
                <c:pt idx="36566">
                  <c:v>8.3100970191899997</c:v>
                </c:pt>
                <c:pt idx="36567">
                  <c:v>8.0732311533899992</c:v>
                </c:pt>
                <c:pt idx="36568">
                  <c:v>8.0617610207200006</c:v>
                </c:pt>
                <c:pt idx="36569">
                  <c:v>8.3160759225300005</c:v>
                </c:pt>
                <c:pt idx="36570">
                  <c:v>8.7414156233</c:v>
                </c:pt>
                <c:pt idx="36571">
                  <c:v>8.1477655470899997</c:v>
                </c:pt>
                <c:pt idx="36572">
                  <c:v>8.7902784863299992</c:v>
                </c:pt>
                <c:pt idx="36573">
                  <c:v>8.8351198984600003</c:v>
                </c:pt>
                <c:pt idx="36574">
                  <c:v>8.4213722613899993</c:v>
                </c:pt>
                <c:pt idx="36575">
                  <c:v>8.2887150116299999</c:v>
                </c:pt>
                <c:pt idx="36576">
                  <c:v>8.5640354957499998</c:v>
                </c:pt>
                <c:pt idx="36577">
                  <c:v>8.5912244921000003</c:v>
                </c:pt>
                <c:pt idx="36578">
                  <c:v>8.51797510884</c:v>
                </c:pt>
                <c:pt idx="36579">
                  <c:v>8.8496308310400007</c:v>
                </c:pt>
                <c:pt idx="36580">
                  <c:v>8.7258437579599999</c:v>
                </c:pt>
                <c:pt idx="36581">
                  <c:v>8.3003065636900004</c:v>
                </c:pt>
                <c:pt idx="36582">
                  <c:v>8.2485105194599999</c:v>
                </c:pt>
                <c:pt idx="36583">
                  <c:v>8.5683627212300006</c:v>
                </c:pt>
                <c:pt idx="36584">
                  <c:v>8.6892308271100003</c:v>
                </c:pt>
                <c:pt idx="36585">
                  <c:v>8.2791597057100006</c:v>
                </c:pt>
                <c:pt idx="36586">
                  <c:v>8.2539393859200008</c:v>
                </c:pt>
                <c:pt idx="36587">
                  <c:v>7.9923032306600001</c:v>
                </c:pt>
                <c:pt idx="36588">
                  <c:v>8.2246481555800006</c:v>
                </c:pt>
                <c:pt idx="36589">
                  <c:v>8.1393510316000004</c:v>
                </c:pt>
                <c:pt idx="36590">
                  <c:v>8.1296475236500001</c:v>
                </c:pt>
                <c:pt idx="36591">
                  <c:v>7.9668896590699996</c:v>
                </c:pt>
                <c:pt idx="36592">
                  <c:v>8.1682104575600007</c:v>
                </c:pt>
                <c:pt idx="36593">
                  <c:v>8.4098061372699995</c:v>
                </c:pt>
                <c:pt idx="36594">
                  <c:v>8.3521612559200005</c:v>
                </c:pt>
                <c:pt idx="36595">
                  <c:v>8.8536799751000004</c:v>
                </c:pt>
                <c:pt idx="36596">
                  <c:v>8.5470103167700007</c:v>
                </c:pt>
                <c:pt idx="36597">
                  <c:v>8.2081213914000006</c:v>
                </c:pt>
                <c:pt idx="36598">
                  <c:v>8.5293183805199995</c:v>
                </c:pt>
                <c:pt idx="36599">
                  <c:v>8.5899967194600002</c:v>
                </c:pt>
                <c:pt idx="36600">
                  <c:v>8.2149033365299999</c:v>
                </c:pt>
                <c:pt idx="36601">
                  <c:v>8.7174821223199999</c:v>
                </c:pt>
                <c:pt idx="36602">
                  <c:v>8.21663758487</c:v>
                </c:pt>
                <c:pt idx="36603">
                  <c:v>8.3800246772199998</c:v>
                </c:pt>
                <c:pt idx="36604">
                  <c:v>8.1963459534500007</c:v>
                </c:pt>
                <c:pt idx="36605">
                  <c:v>8.5370710410299999</c:v>
                </c:pt>
                <c:pt idx="36606">
                  <c:v>8.1379527442500006</c:v>
                </c:pt>
                <c:pt idx="36607">
                  <c:v>8.0617610207200006</c:v>
                </c:pt>
                <c:pt idx="36608">
                  <c:v>8.5643616103699998</c:v>
                </c:pt>
                <c:pt idx="36609">
                  <c:v>8.1331892842899993</c:v>
                </c:pt>
                <c:pt idx="36610">
                  <c:v>8.7988354758200007</c:v>
                </c:pt>
                <c:pt idx="36611">
                  <c:v>7.9962537402300002</c:v>
                </c:pt>
                <c:pt idx="36612">
                  <c:v>7.97418207642</c:v>
                </c:pt>
                <c:pt idx="36613">
                  <c:v>8.3298913600799995</c:v>
                </c:pt>
                <c:pt idx="36614">
                  <c:v>8.0028971145599996</c:v>
                </c:pt>
                <c:pt idx="36615">
                  <c:v>8.2426638419899998</c:v>
                </c:pt>
                <c:pt idx="36616">
                  <c:v>8.1718899490800005</c:v>
                </c:pt>
                <c:pt idx="36617">
                  <c:v>8.7767138628900003</c:v>
                </c:pt>
                <c:pt idx="36618">
                  <c:v>8.7611711187699992</c:v>
                </c:pt>
                <c:pt idx="36619">
                  <c:v>8.3739710039700004</c:v>
                </c:pt>
                <c:pt idx="36620">
                  <c:v>8.2819991339599994</c:v>
                </c:pt>
                <c:pt idx="36621">
                  <c:v>8.5402394081399997</c:v>
                </c:pt>
                <c:pt idx="36622">
                  <c:v>8.3754405542899999</c:v>
                </c:pt>
                <c:pt idx="36623">
                  <c:v>8.9024840494500008</c:v>
                </c:pt>
                <c:pt idx="36624">
                  <c:v>8.1164864949400002</c:v>
                </c:pt>
                <c:pt idx="36625">
                  <c:v>8.8498288844699999</c:v>
                </c:pt>
                <c:pt idx="36626">
                  <c:v>8.1737355352499996</c:v>
                </c:pt>
                <c:pt idx="36627">
                  <c:v>8.6088569409800009</c:v>
                </c:pt>
                <c:pt idx="36628">
                  <c:v>8.5288923997800001</c:v>
                </c:pt>
                <c:pt idx="36629">
                  <c:v>8.6951291516500007</c:v>
                </c:pt>
                <c:pt idx="36630">
                  <c:v>8.7037776118300005</c:v>
                </c:pt>
                <c:pt idx="36631">
                  <c:v>8.7120641555800002</c:v>
                </c:pt>
                <c:pt idx="36632">
                  <c:v>8.7647327214100006</c:v>
                </c:pt>
                <c:pt idx="36633">
                  <c:v>8.3478691749700005</c:v>
                </c:pt>
                <c:pt idx="36634">
                  <c:v>8.00000175996</c:v>
                </c:pt>
                <c:pt idx="36635">
                  <c:v>8.8944731953900007</c:v>
                </c:pt>
                <c:pt idx="36636">
                  <c:v>8.9118218905699997</c:v>
                </c:pt>
                <c:pt idx="36637">
                  <c:v>8.6521453816000005</c:v>
                </c:pt>
                <c:pt idx="36638">
                  <c:v>8.2819991339599994</c:v>
                </c:pt>
                <c:pt idx="36639">
                  <c:v>8.0942651772200005</c:v>
                </c:pt>
                <c:pt idx="36640">
                  <c:v>8.0304466940099992</c:v>
                </c:pt>
                <c:pt idx="36641">
                  <c:v>8.0166556329100001</c:v>
                </c:pt>
                <c:pt idx="36642">
                  <c:v>8.6314147702999993</c:v>
                </c:pt>
                <c:pt idx="36643">
                  <c:v>8.8173806014899991</c:v>
                </c:pt>
                <c:pt idx="36644">
                  <c:v>8.1160851790899997</c:v>
                </c:pt>
                <c:pt idx="36645">
                  <c:v>8.2039209484499995</c:v>
                </c:pt>
                <c:pt idx="36646">
                  <c:v>8.5074884620300004</c:v>
                </c:pt>
                <c:pt idx="36647">
                  <c:v>8.03373651257</c:v>
                </c:pt>
                <c:pt idx="36648">
                  <c:v>8.6936975676399992</c:v>
                </c:pt>
                <c:pt idx="36649">
                  <c:v>8.1489171048699998</c:v>
                </c:pt>
                <c:pt idx="36650">
                  <c:v>8.70383855553</c:v>
                </c:pt>
                <c:pt idx="36651">
                  <c:v>8.30418072306</c:v>
                </c:pt>
                <c:pt idx="36652">
                  <c:v>8.8314831755499998</c:v>
                </c:pt>
                <c:pt idx="36653">
                  <c:v>8.2022357278399998</c:v>
                </c:pt>
                <c:pt idx="36654">
                  <c:v>8.4029592021399999</c:v>
                </c:pt>
                <c:pt idx="36655">
                  <c:v>8.4355545020200005</c:v>
                </c:pt>
                <c:pt idx="36656">
                  <c:v>8.1063900891700005</c:v>
                </c:pt>
                <c:pt idx="36657">
                  <c:v>8.3371152186399993</c:v>
                </c:pt>
                <c:pt idx="36658">
                  <c:v>8.2043819669199998</c:v>
                </c:pt>
                <c:pt idx="36659">
                  <c:v>8.6884539966700007</c:v>
                </c:pt>
                <c:pt idx="36660">
                  <c:v>7.9962537402300002</c:v>
                </c:pt>
                <c:pt idx="36661">
                  <c:v>8.3427198898199997</c:v>
                </c:pt>
                <c:pt idx="36662">
                  <c:v>8.9084663852499997</c:v>
                </c:pt>
                <c:pt idx="36663">
                  <c:v>8.52567358656</c:v>
                </c:pt>
                <c:pt idx="36664">
                  <c:v>8.7349569147199997</c:v>
                </c:pt>
                <c:pt idx="36665">
                  <c:v>8.2180862155199996</c:v>
                </c:pt>
                <c:pt idx="36666">
                  <c:v>8.4060732250299992</c:v>
                </c:pt>
                <c:pt idx="36667">
                  <c:v>8.1108621253299997</c:v>
                </c:pt>
                <c:pt idx="36668">
                  <c:v>8.0313138307899994</c:v>
                </c:pt>
                <c:pt idx="36669">
                  <c:v>8.0538434017</c:v>
                </c:pt>
                <c:pt idx="36670">
                  <c:v>8.5321460695799995</c:v>
                </c:pt>
                <c:pt idx="36671">
                  <c:v>7.9599707087800002</c:v>
                </c:pt>
                <c:pt idx="36672">
                  <c:v>8.7699921962200005</c:v>
                </c:pt>
                <c:pt idx="36673">
                  <c:v>8.6991614887500006</c:v>
                </c:pt>
                <c:pt idx="36674">
                  <c:v>8.8168003131900008</c:v>
                </c:pt>
                <c:pt idx="36675">
                  <c:v>8.1166684060299996</c:v>
                </c:pt>
                <c:pt idx="36676">
                  <c:v>8.2903420184299996</c:v>
                </c:pt>
                <c:pt idx="36677">
                  <c:v>8.8515547459500006</c:v>
                </c:pt>
                <c:pt idx="36678">
                  <c:v>8.8589902791800004</c:v>
                </c:pt>
                <c:pt idx="36679">
                  <c:v>8.55421154211</c:v>
                </c:pt>
                <c:pt idx="36680">
                  <c:v>8.8437947173700007</c:v>
                </c:pt>
                <c:pt idx="36681">
                  <c:v>8.0625413206900003</c:v>
                </c:pt>
                <c:pt idx="36682">
                  <c:v>8.2988489636199994</c:v>
                </c:pt>
                <c:pt idx="36683">
                  <c:v>8.0683844480900007</c:v>
                </c:pt>
                <c:pt idx="36684">
                  <c:v>8.1986267328799993</c:v>
                </c:pt>
                <c:pt idx="36685">
                  <c:v>8.2906476914899994</c:v>
                </c:pt>
                <c:pt idx="36686">
                  <c:v>8.3210842357899999</c:v>
                </c:pt>
                <c:pt idx="36687">
                  <c:v>8.8499072535900005</c:v>
                </c:pt>
                <c:pt idx="36688">
                  <c:v>8.7981914870800004</c:v>
                </c:pt>
                <c:pt idx="36689">
                  <c:v>7.96694300358</c:v>
                </c:pt>
                <c:pt idx="36690">
                  <c:v>8.0605800103400007</c:v>
                </c:pt>
                <c:pt idx="36691">
                  <c:v>8.7528846815599994</c:v>
                </c:pt>
                <c:pt idx="36692">
                  <c:v>8.0236163284199993</c:v>
                </c:pt>
                <c:pt idx="36693">
                  <c:v>8.8932565566200008</c:v>
                </c:pt>
                <c:pt idx="36694">
                  <c:v>8.0313138307899994</c:v>
                </c:pt>
                <c:pt idx="36695">
                  <c:v>8.6962041072399998</c:v>
                </c:pt>
                <c:pt idx="36696">
                  <c:v>8.3210842357899999</c:v>
                </c:pt>
                <c:pt idx="36697">
                  <c:v>8.9038698245100001</c:v>
                </c:pt>
                <c:pt idx="36698">
                  <c:v>8.8763986561900001</c:v>
                </c:pt>
                <c:pt idx="36699">
                  <c:v>7.9854623990500002</c:v>
                </c:pt>
                <c:pt idx="36700">
                  <c:v>7.9564961703900003</c:v>
                </c:pt>
                <c:pt idx="36701">
                  <c:v>8.2348346825000007</c:v>
                </c:pt>
                <c:pt idx="36702">
                  <c:v>8.7399199206099993</c:v>
                </c:pt>
                <c:pt idx="36703">
                  <c:v>8.3355355043399992</c:v>
                </c:pt>
                <c:pt idx="36704">
                  <c:v>8.3599720949500007</c:v>
                </c:pt>
                <c:pt idx="36705">
                  <c:v>8.7888192725999996</c:v>
                </c:pt>
                <c:pt idx="36706">
                  <c:v>8.0537471183600005</c:v>
                </c:pt>
                <c:pt idx="36707">
                  <c:v>8.1331313514300003</c:v>
                </c:pt>
                <c:pt idx="36708">
                  <c:v>8.2338792752199996</c:v>
                </c:pt>
                <c:pt idx="36709">
                  <c:v>8.5822066032599995</c:v>
                </c:pt>
                <c:pt idx="36710">
                  <c:v>8.0593973812499993</c:v>
                </c:pt>
                <c:pt idx="36711">
                  <c:v>8.5676995309299997</c:v>
                </c:pt>
                <c:pt idx="36712">
                  <c:v>8.2746490865800002</c:v>
                </c:pt>
                <c:pt idx="36713">
                  <c:v>8.2000562922300002</c:v>
                </c:pt>
                <c:pt idx="36714">
                  <c:v>8.15636868082</c:v>
                </c:pt>
                <c:pt idx="36715">
                  <c:v>8.1986267328799993</c:v>
                </c:pt>
                <c:pt idx="36716">
                  <c:v>8.5203515220899995</c:v>
                </c:pt>
                <c:pt idx="36717">
                  <c:v>8.2158040971799995</c:v>
                </c:pt>
                <c:pt idx="36718">
                  <c:v>8.1090024615799994</c:v>
                </c:pt>
                <c:pt idx="36719">
                  <c:v>8.0393791821300002</c:v>
                </c:pt>
                <c:pt idx="36720">
                  <c:v>8.5557418512200005</c:v>
                </c:pt>
                <c:pt idx="36721">
                  <c:v>8.0565973789999994</c:v>
                </c:pt>
                <c:pt idx="36722">
                  <c:v>8.3318618722500002</c:v>
                </c:pt>
                <c:pt idx="36723">
                  <c:v>8.2903420184299996</c:v>
                </c:pt>
                <c:pt idx="36724">
                  <c:v>8.5898131720599995</c:v>
                </c:pt>
                <c:pt idx="36725">
                  <c:v>8.6662686273799991</c:v>
                </c:pt>
                <c:pt idx="36726">
                  <c:v>8.1737355352499996</c:v>
                </c:pt>
                <c:pt idx="36727">
                  <c:v>8.51797510884</c:v>
                </c:pt>
                <c:pt idx="36728">
                  <c:v>8.5017948173000004</c:v>
                </c:pt>
                <c:pt idx="36729">
                  <c:v>8.8307007607300001</c:v>
                </c:pt>
                <c:pt idx="36730">
                  <c:v>8.1717076459100007</c:v>
                </c:pt>
                <c:pt idx="36731">
                  <c:v>8.1922989897900003</c:v>
                </c:pt>
                <c:pt idx="36732">
                  <c:v>8.5203515220899995</c:v>
                </c:pt>
                <c:pt idx="36733">
                  <c:v>8.7349569147199997</c:v>
                </c:pt>
                <c:pt idx="36734">
                  <c:v>8.4407733194799999</c:v>
                </c:pt>
                <c:pt idx="36735">
                  <c:v>8.4607063483200005</c:v>
                </c:pt>
                <c:pt idx="36736">
                  <c:v>8.2081474138200008</c:v>
                </c:pt>
                <c:pt idx="36737">
                  <c:v>7.9874960233300003</c:v>
                </c:pt>
                <c:pt idx="36738">
                  <c:v>8.4724301946900002</c:v>
                </c:pt>
                <c:pt idx="36739">
                  <c:v>8.7111470665499997</c:v>
                </c:pt>
                <c:pt idx="36740">
                  <c:v>8.2763595638799998</c:v>
                </c:pt>
                <c:pt idx="36741">
                  <c:v>8.0605800103400007</c:v>
                </c:pt>
                <c:pt idx="36742">
                  <c:v>8.6282264495399996</c:v>
                </c:pt>
                <c:pt idx="36743">
                  <c:v>8.1991313803400008</c:v>
                </c:pt>
                <c:pt idx="36744">
                  <c:v>8.1197269570900001</c:v>
                </c:pt>
                <c:pt idx="36745">
                  <c:v>8.8556899167199994</c:v>
                </c:pt>
                <c:pt idx="36746">
                  <c:v>8.4407733194799999</c:v>
                </c:pt>
                <c:pt idx="36747">
                  <c:v>8.3978545650900003</c:v>
                </c:pt>
                <c:pt idx="36748">
                  <c:v>8.4832455075199995</c:v>
                </c:pt>
                <c:pt idx="36749">
                  <c:v>8.5369807479599995</c:v>
                </c:pt>
                <c:pt idx="36750">
                  <c:v>8.1131871470300005</c:v>
                </c:pt>
                <c:pt idx="36751">
                  <c:v>8.3142280181799997</c:v>
                </c:pt>
                <c:pt idx="36752">
                  <c:v>7.9596635029399998</c:v>
                </c:pt>
                <c:pt idx="36753">
                  <c:v>8.8116417617099998</c:v>
                </c:pt>
                <c:pt idx="36754">
                  <c:v>8.7848635253499996</c:v>
                </c:pt>
                <c:pt idx="36755">
                  <c:v>8.6083018100699995</c:v>
                </c:pt>
                <c:pt idx="36756">
                  <c:v>8.2019128206099996</c:v>
                </c:pt>
                <c:pt idx="36757">
                  <c:v>8.2043819669199998</c:v>
                </c:pt>
                <c:pt idx="36758">
                  <c:v>8.2894771752299992</c:v>
                </c:pt>
                <c:pt idx="36759">
                  <c:v>8.1197269570900001</c:v>
                </c:pt>
                <c:pt idx="36760">
                  <c:v>8.8443761589199994</c:v>
                </c:pt>
                <c:pt idx="36761">
                  <c:v>8.25101496043</c:v>
                </c:pt>
                <c:pt idx="36762">
                  <c:v>8.3276080244700008</c:v>
                </c:pt>
                <c:pt idx="36763">
                  <c:v>8.3889573471799999</c:v>
                </c:pt>
                <c:pt idx="36764">
                  <c:v>8.7135666681299995</c:v>
                </c:pt>
                <c:pt idx="36765">
                  <c:v>8.2742789835200004</c:v>
                </c:pt>
                <c:pt idx="36766">
                  <c:v>8.1360088419800007</c:v>
                </c:pt>
                <c:pt idx="36767">
                  <c:v>8.0645296007499994</c:v>
                </c:pt>
                <c:pt idx="36768">
                  <c:v>8.2490366205800001</c:v>
                </c:pt>
                <c:pt idx="36769">
                  <c:v>8.3382501949299996</c:v>
                </c:pt>
                <c:pt idx="36770">
                  <c:v>8.8434627984599992</c:v>
                </c:pt>
                <c:pt idx="36771">
                  <c:v>8.2835283088399994</c:v>
                </c:pt>
                <c:pt idx="36772">
                  <c:v>8.7125418399800001</c:v>
                </c:pt>
                <c:pt idx="36773">
                  <c:v>8.5251745978999995</c:v>
                </c:pt>
                <c:pt idx="36774">
                  <c:v>8.0474250228299997</c:v>
                </c:pt>
                <c:pt idx="36775">
                  <c:v>8.7361360647400002</c:v>
                </c:pt>
                <c:pt idx="36776">
                  <c:v>8.8230093813299995</c:v>
                </c:pt>
                <c:pt idx="36777">
                  <c:v>7.9619710862100002</c:v>
                </c:pt>
                <c:pt idx="36778">
                  <c:v>8.0736874413499997</c:v>
                </c:pt>
                <c:pt idx="36779">
                  <c:v>8.0975306036599992</c:v>
                </c:pt>
                <c:pt idx="36780">
                  <c:v>8.8397093822699997</c:v>
                </c:pt>
                <c:pt idx="36781">
                  <c:v>8.0393791821300002</c:v>
                </c:pt>
                <c:pt idx="36782">
                  <c:v>8.1830606846599991</c:v>
                </c:pt>
                <c:pt idx="36783">
                  <c:v>8.4176228546100003</c:v>
                </c:pt>
                <c:pt idx="36784">
                  <c:v>8.1379527442500006</c:v>
                </c:pt>
                <c:pt idx="36785">
                  <c:v>8.3374413520200008</c:v>
                </c:pt>
                <c:pt idx="36786">
                  <c:v>8.0781337030600007</c:v>
                </c:pt>
                <c:pt idx="36787">
                  <c:v>8.3251902840599996</c:v>
                </c:pt>
                <c:pt idx="36788">
                  <c:v>8.29473453618</c:v>
                </c:pt>
                <c:pt idx="36789">
                  <c:v>7.9962537402300002</c:v>
                </c:pt>
                <c:pt idx="36790">
                  <c:v>8.1223010726799991</c:v>
                </c:pt>
                <c:pt idx="36791">
                  <c:v>8.4813533769399996</c:v>
                </c:pt>
                <c:pt idx="36792">
                  <c:v>8.8498450035499996</c:v>
                </c:pt>
                <c:pt idx="36793">
                  <c:v>8.3591618744900007</c:v>
                </c:pt>
                <c:pt idx="36794">
                  <c:v>8.1788715695600001</c:v>
                </c:pt>
                <c:pt idx="36795">
                  <c:v>8.6282264495399996</c:v>
                </c:pt>
                <c:pt idx="36796">
                  <c:v>8.0645296007499994</c:v>
                </c:pt>
                <c:pt idx="36797">
                  <c:v>8.1086784976199997</c:v>
                </c:pt>
                <c:pt idx="36798">
                  <c:v>8.5554052953599999</c:v>
                </c:pt>
                <c:pt idx="36799">
                  <c:v>8.22937046929</c:v>
                </c:pt>
                <c:pt idx="36800">
                  <c:v>8.8472632826899993</c:v>
                </c:pt>
                <c:pt idx="36801">
                  <c:v>8.1360636403399997</c:v>
                </c:pt>
                <c:pt idx="36802">
                  <c:v>8.5517392939099999</c:v>
                </c:pt>
                <c:pt idx="36803">
                  <c:v>8.5099676059</c:v>
                </c:pt>
                <c:pt idx="36804">
                  <c:v>7.9441117341599998</c:v>
                </c:pt>
                <c:pt idx="36805">
                  <c:v>7.9528642716600002</c:v>
                </c:pt>
                <c:pt idx="36806">
                  <c:v>8.7138120430200008</c:v>
                </c:pt>
                <c:pt idx="36807">
                  <c:v>8.68921911276</c:v>
                </c:pt>
                <c:pt idx="36808">
                  <c:v>8.3362489485199998</c:v>
                </c:pt>
                <c:pt idx="36809">
                  <c:v>8.6440191994400006</c:v>
                </c:pt>
                <c:pt idx="36810">
                  <c:v>8.0396835084599996</c:v>
                </c:pt>
                <c:pt idx="36811">
                  <c:v>8.7235974596800006</c:v>
                </c:pt>
                <c:pt idx="36812">
                  <c:v>8.7688637046300002</c:v>
                </c:pt>
                <c:pt idx="36813">
                  <c:v>8.4723465247800007</c:v>
                </c:pt>
                <c:pt idx="36814">
                  <c:v>8.1025214529900005</c:v>
                </c:pt>
                <c:pt idx="36815">
                  <c:v>7.9962537402300002</c:v>
                </c:pt>
                <c:pt idx="36816">
                  <c:v>8.0522078503299994</c:v>
                </c:pt>
                <c:pt idx="36817">
                  <c:v>8.8723449244400001</c:v>
                </c:pt>
                <c:pt idx="36818">
                  <c:v>8.2354636554200003</c:v>
                </c:pt>
                <c:pt idx="36819">
                  <c:v>8.0813069575499998</c:v>
                </c:pt>
                <c:pt idx="36820">
                  <c:v>8.1478363647199998</c:v>
                </c:pt>
                <c:pt idx="36821">
                  <c:v>8.0383507252499999</c:v>
                </c:pt>
                <c:pt idx="36822">
                  <c:v>8.4723465247800007</c:v>
                </c:pt>
                <c:pt idx="36823">
                  <c:v>8.4717494197200001</c:v>
                </c:pt>
                <c:pt idx="36824">
                  <c:v>8.2720868267299998</c:v>
                </c:pt>
                <c:pt idx="36825">
                  <c:v>8.6188873785899993</c:v>
                </c:pt>
                <c:pt idx="36826">
                  <c:v>8.6314147702999993</c:v>
                </c:pt>
                <c:pt idx="36827">
                  <c:v>8.5419757543799992</c:v>
                </c:pt>
                <c:pt idx="36828">
                  <c:v>8.7672637624499998</c:v>
                </c:pt>
                <c:pt idx="36829">
                  <c:v>8.5425581862400009</c:v>
                </c:pt>
                <c:pt idx="36830">
                  <c:v>8.1331313514300003</c:v>
                </c:pt>
                <c:pt idx="36831">
                  <c:v>8.7939373504600002</c:v>
                </c:pt>
                <c:pt idx="36832">
                  <c:v>8.8543303336299992</c:v>
                </c:pt>
                <c:pt idx="36833">
                  <c:v>8.1003790401900009</c:v>
                </c:pt>
                <c:pt idx="36834">
                  <c:v>8.3466930819900007</c:v>
                </c:pt>
                <c:pt idx="36835">
                  <c:v>8.6850105397699995</c:v>
                </c:pt>
                <c:pt idx="36836">
                  <c:v>8.22937046929</c:v>
                </c:pt>
                <c:pt idx="36837">
                  <c:v>8.5292622775600009</c:v>
                </c:pt>
                <c:pt idx="36838">
                  <c:v>8.0237236646800003</c:v>
                </c:pt>
                <c:pt idx="36839">
                  <c:v>8.0026578738600005</c:v>
                </c:pt>
                <c:pt idx="36840">
                  <c:v>8.7283089757500001</c:v>
                </c:pt>
                <c:pt idx="36841">
                  <c:v>8.8471525732299998</c:v>
                </c:pt>
                <c:pt idx="36842">
                  <c:v>8.8932565566200008</c:v>
                </c:pt>
                <c:pt idx="36843">
                  <c:v>8.0858979180600006</c:v>
                </c:pt>
                <c:pt idx="36844">
                  <c:v>8.4076769436299994</c:v>
                </c:pt>
                <c:pt idx="36845">
                  <c:v>8.6183366429399992</c:v>
                </c:pt>
                <c:pt idx="36846">
                  <c:v>8.7258437579599999</c:v>
                </c:pt>
                <c:pt idx="36847">
                  <c:v>8.5110253607599997</c:v>
                </c:pt>
                <c:pt idx="36848">
                  <c:v>7.9654589935400004</c:v>
                </c:pt>
                <c:pt idx="36849">
                  <c:v>8.0726607988799994</c:v>
                </c:pt>
                <c:pt idx="36850">
                  <c:v>8.6090708558400006</c:v>
                </c:pt>
                <c:pt idx="36851">
                  <c:v>8.7997813849500002</c:v>
                </c:pt>
                <c:pt idx="36852">
                  <c:v>8.6280066311599999</c:v>
                </c:pt>
                <c:pt idx="36853">
                  <c:v>8.6460210308000001</c:v>
                </c:pt>
                <c:pt idx="36854">
                  <c:v>7.9818459556499999</c:v>
                </c:pt>
                <c:pt idx="36855">
                  <c:v>8.0217368134899996</c:v>
                </c:pt>
                <c:pt idx="36856">
                  <c:v>8.8173806014899991</c:v>
                </c:pt>
                <c:pt idx="36857">
                  <c:v>8.5470103167700007</c:v>
                </c:pt>
                <c:pt idx="36858">
                  <c:v>8.4841903934800005</c:v>
                </c:pt>
                <c:pt idx="36859">
                  <c:v>8.57870061683</c:v>
                </c:pt>
                <c:pt idx="36860">
                  <c:v>7.9444817604800004</c:v>
                </c:pt>
                <c:pt idx="36861">
                  <c:v>8.5874322128500005</c:v>
                </c:pt>
                <c:pt idx="36862">
                  <c:v>7.9599707087800002</c:v>
                </c:pt>
                <c:pt idx="36863">
                  <c:v>8.5515794994800007</c:v>
                </c:pt>
                <c:pt idx="36864">
                  <c:v>8.7022408331500003</c:v>
                </c:pt>
                <c:pt idx="36865">
                  <c:v>8.0236163284199993</c:v>
                </c:pt>
                <c:pt idx="36866">
                  <c:v>8.5425581862400009</c:v>
                </c:pt>
                <c:pt idx="36867">
                  <c:v>8.0625413206900003</c:v>
                </c:pt>
                <c:pt idx="36868">
                  <c:v>8.4286347948400007</c:v>
                </c:pt>
                <c:pt idx="36869">
                  <c:v>8.9097532279700005</c:v>
                </c:pt>
                <c:pt idx="36870">
                  <c:v>8.2232945288800003</c:v>
                </c:pt>
                <c:pt idx="36871">
                  <c:v>7.9826444624499997</c:v>
                </c:pt>
                <c:pt idx="36872">
                  <c:v>7.9581903599099997</c:v>
                </c:pt>
                <c:pt idx="36873">
                  <c:v>8.4561665439299993</c:v>
                </c:pt>
                <c:pt idx="36874">
                  <c:v>8.0313138307899994</c:v>
                </c:pt>
                <c:pt idx="36875">
                  <c:v>8.2742789835200004</c:v>
                </c:pt>
                <c:pt idx="36876">
                  <c:v>8.7022408331500003</c:v>
                </c:pt>
                <c:pt idx="36877">
                  <c:v>8.1683662615300001</c:v>
                </c:pt>
                <c:pt idx="36878">
                  <c:v>8.6085491769499995</c:v>
                </c:pt>
                <c:pt idx="36879">
                  <c:v>8.6118968887499996</c:v>
                </c:pt>
                <c:pt idx="36880">
                  <c:v>8.0805990165800008</c:v>
                </c:pt>
                <c:pt idx="36881">
                  <c:v>8.75007463773</c:v>
                </c:pt>
                <c:pt idx="36882">
                  <c:v>8.0743374037799995</c:v>
                </c:pt>
                <c:pt idx="36883">
                  <c:v>8.68921911276</c:v>
                </c:pt>
                <c:pt idx="36884">
                  <c:v>8.7819347587499994</c:v>
                </c:pt>
                <c:pt idx="36885">
                  <c:v>8.7773015507899999</c:v>
                </c:pt>
                <c:pt idx="36886">
                  <c:v>8.0396835084599996</c:v>
                </c:pt>
                <c:pt idx="36887">
                  <c:v>8.0605800103400007</c:v>
                </c:pt>
                <c:pt idx="36888">
                  <c:v>8.41387349729</c:v>
                </c:pt>
                <c:pt idx="36889">
                  <c:v>8.2903420184299996</c:v>
                </c:pt>
                <c:pt idx="36890">
                  <c:v>8.7399199206099993</c:v>
                </c:pt>
                <c:pt idx="36891">
                  <c:v>8.0858979180600006</c:v>
                </c:pt>
                <c:pt idx="36892">
                  <c:v>7.96694300358</c:v>
                </c:pt>
                <c:pt idx="36893">
                  <c:v>8.1360088419800007</c:v>
                </c:pt>
                <c:pt idx="36894">
                  <c:v>8.3542908171699999</c:v>
                </c:pt>
                <c:pt idx="36895">
                  <c:v>8.8472632826899993</c:v>
                </c:pt>
                <c:pt idx="36896">
                  <c:v>8.1034696609099992</c:v>
                </c:pt>
                <c:pt idx="36897">
                  <c:v>8.6059108226800003</c:v>
                </c:pt>
                <c:pt idx="36898">
                  <c:v>8.2111299763600005</c:v>
                </c:pt>
                <c:pt idx="36899">
                  <c:v>8.8589902791800004</c:v>
                </c:pt>
                <c:pt idx="36900">
                  <c:v>8.3396377421299999</c:v>
                </c:pt>
                <c:pt idx="36901">
                  <c:v>8.0982087690300002</c:v>
                </c:pt>
                <c:pt idx="36902">
                  <c:v>8.1991313803400008</c:v>
                </c:pt>
                <c:pt idx="36903">
                  <c:v>8.3298913600799995</c:v>
                </c:pt>
                <c:pt idx="36904">
                  <c:v>8.3273761039200007</c:v>
                </c:pt>
                <c:pt idx="36905">
                  <c:v>8.7152894926099993</c:v>
                </c:pt>
                <c:pt idx="36906">
                  <c:v>8.5017948173000004</c:v>
                </c:pt>
                <c:pt idx="36907">
                  <c:v>8.2746490865800002</c:v>
                </c:pt>
                <c:pt idx="36908">
                  <c:v>8.4594369820500006</c:v>
                </c:pt>
                <c:pt idx="36909">
                  <c:v>8.2039209484499995</c:v>
                </c:pt>
                <c:pt idx="36910">
                  <c:v>8.2229783488199999</c:v>
                </c:pt>
                <c:pt idx="36911">
                  <c:v>8.7848635253499996</c:v>
                </c:pt>
                <c:pt idx="36912">
                  <c:v>8.9046445437399999</c:v>
                </c:pt>
                <c:pt idx="36913">
                  <c:v>8.4735925531900005</c:v>
                </c:pt>
                <c:pt idx="36914">
                  <c:v>8.2229783488199999</c:v>
                </c:pt>
                <c:pt idx="36915">
                  <c:v>7.95522907343</c:v>
                </c:pt>
                <c:pt idx="36916">
                  <c:v>8.0281165127299996</c:v>
                </c:pt>
                <c:pt idx="36917">
                  <c:v>8.3142157190799999</c:v>
                </c:pt>
                <c:pt idx="36918">
                  <c:v>8.7703900430299999</c:v>
                </c:pt>
                <c:pt idx="36919">
                  <c:v>8.1489171048699998</c:v>
                </c:pt>
                <c:pt idx="36920">
                  <c:v>8.77992446921</c:v>
                </c:pt>
                <c:pt idx="36921">
                  <c:v>8.1922989897900003</c:v>
                </c:pt>
                <c:pt idx="36922">
                  <c:v>8.5050474128999998</c:v>
                </c:pt>
                <c:pt idx="36923">
                  <c:v>8.3165388165799996</c:v>
                </c:pt>
                <c:pt idx="36924">
                  <c:v>8.5296611278800007</c:v>
                </c:pt>
                <c:pt idx="36925">
                  <c:v>8.4933465787000006</c:v>
                </c:pt>
                <c:pt idx="36926">
                  <c:v>8.5147086797299991</c:v>
                </c:pt>
                <c:pt idx="36927">
                  <c:v>8.8078167735000008</c:v>
                </c:pt>
                <c:pt idx="36928">
                  <c:v>8.0346004252499998</c:v>
                </c:pt>
                <c:pt idx="36929">
                  <c:v>8.1022890752799999</c:v>
                </c:pt>
                <c:pt idx="36930">
                  <c:v>7.9581903599099997</c:v>
                </c:pt>
                <c:pt idx="36931">
                  <c:v>8.2791597057100006</c:v>
                </c:pt>
                <c:pt idx="36932">
                  <c:v>8.4813533769399996</c:v>
                </c:pt>
                <c:pt idx="36933">
                  <c:v>8.7767138628900003</c:v>
                </c:pt>
                <c:pt idx="36934">
                  <c:v>8.5369807479599995</c:v>
                </c:pt>
                <c:pt idx="36935">
                  <c:v>8.7053751942600002</c:v>
                </c:pt>
                <c:pt idx="36936">
                  <c:v>8.8713381500100006</c:v>
                </c:pt>
                <c:pt idx="36937">
                  <c:v>8.5676995309299997</c:v>
                </c:pt>
                <c:pt idx="36938">
                  <c:v>7.9446939260500002</c:v>
                </c:pt>
                <c:pt idx="36939">
                  <c:v>8.5902509652999992</c:v>
                </c:pt>
                <c:pt idx="36940">
                  <c:v>8.1075013589499996</c:v>
                </c:pt>
                <c:pt idx="36941">
                  <c:v>8.0393791821300002</c:v>
                </c:pt>
                <c:pt idx="36942">
                  <c:v>8.5389039410900001</c:v>
                </c:pt>
                <c:pt idx="36943">
                  <c:v>8.1126197594300002</c:v>
                </c:pt>
                <c:pt idx="36944">
                  <c:v>8.3142157190799999</c:v>
                </c:pt>
                <c:pt idx="36945">
                  <c:v>8.8428770017900007</c:v>
                </c:pt>
                <c:pt idx="36946">
                  <c:v>7.9559400588900004</c:v>
                </c:pt>
                <c:pt idx="36947">
                  <c:v>8.3625568358999995</c:v>
                </c:pt>
                <c:pt idx="36948">
                  <c:v>8.1331313514300003</c:v>
                </c:pt>
                <c:pt idx="36949">
                  <c:v>8.7559007086699996</c:v>
                </c:pt>
                <c:pt idx="36950">
                  <c:v>8.4098061372699995</c:v>
                </c:pt>
                <c:pt idx="36951">
                  <c:v>8.4892777840099996</c:v>
                </c:pt>
                <c:pt idx="36952">
                  <c:v>8.3292594860300007</c:v>
                </c:pt>
                <c:pt idx="36953">
                  <c:v>7.9661531843600004</c:v>
                </c:pt>
                <c:pt idx="36954">
                  <c:v>8.8867848545400001</c:v>
                </c:pt>
                <c:pt idx="36955">
                  <c:v>8.4135057662800001</c:v>
                </c:pt>
                <c:pt idx="36956">
                  <c:v>8.5418947997300005</c:v>
                </c:pt>
                <c:pt idx="36957">
                  <c:v>8.1779144425099997</c:v>
                </c:pt>
                <c:pt idx="36958">
                  <c:v>8.1160851790899997</c:v>
                </c:pt>
                <c:pt idx="36959">
                  <c:v>8.4193389899500009</c:v>
                </c:pt>
                <c:pt idx="36960">
                  <c:v>8.0418284038699994</c:v>
                </c:pt>
                <c:pt idx="36961">
                  <c:v>8.0716442095499996</c:v>
                </c:pt>
                <c:pt idx="36962">
                  <c:v>8.4253200227300002</c:v>
                </c:pt>
                <c:pt idx="36963">
                  <c:v>8.57870061683</c:v>
                </c:pt>
                <c:pt idx="36964">
                  <c:v>8.6108634988499997</c:v>
                </c:pt>
                <c:pt idx="36965">
                  <c:v>8.2376812172200005</c:v>
                </c:pt>
                <c:pt idx="36966">
                  <c:v>8.6464278107099997</c:v>
                </c:pt>
                <c:pt idx="36967">
                  <c:v>8.72347124745</c:v>
                </c:pt>
                <c:pt idx="36968">
                  <c:v>8.8784823121799992</c:v>
                </c:pt>
                <c:pt idx="36969">
                  <c:v>8.1374106303700007</c:v>
                </c:pt>
                <c:pt idx="36970">
                  <c:v>7.9619710862100002</c:v>
                </c:pt>
                <c:pt idx="36971">
                  <c:v>7.9625293681600002</c:v>
                </c:pt>
                <c:pt idx="36972">
                  <c:v>7.9874960233300003</c:v>
                </c:pt>
                <c:pt idx="36973">
                  <c:v>8.0315027452700001</c:v>
                </c:pt>
                <c:pt idx="36974">
                  <c:v>8.6479376515500004</c:v>
                </c:pt>
                <c:pt idx="36975">
                  <c:v>8.6991614887500006</c:v>
                </c:pt>
                <c:pt idx="36976">
                  <c:v>8.7487782774500005</c:v>
                </c:pt>
                <c:pt idx="36977">
                  <c:v>8.9038698245100001</c:v>
                </c:pt>
                <c:pt idx="36978">
                  <c:v>8.4735925531900005</c:v>
                </c:pt>
                <c:pt idx="36979">
                  <c:v>8.7848635253499996</c:v>
                </c:pt>
                <c:pt idx="36980">
                  <c:v>8.0461600978599996</c:v>
                </c:pt>
                <c:pt idx="36981">
                  <c:v>7.9575815818400004</c:v>
                </c:pt>
                <c:pt idx="36982">
                  <c:v>8.0319471953699999</c:v>
                </c:pt>
                <c:pt idx="36983">
                  <c:v>8.3310915775899996</c:v>
                </c:pt>
                <c:pt idx="36984">
                  <c:v>8.2000562922300002</c:v>
                </c:pt>
                <c:pt idx="36985">
                  <c:v>8.6511609476599993</c:v>
                </c:pt>
                <c:pt idx="36986">
                  <c:v>8.0732311533899992</c:v>
                </c:pt>
                <c:pt idx="36987">
                  <c:v>8.8023309470999997</c:v>
                </c:pt>
                <c:pt idx="36988">
                  <c:v>8.8011231144900002</c:v>
                </c:pt>
                <c:pt idx="36989">
                  <c:v>8.1664168683600007</c:v>
                </c:pt>
                <c:pt idx="36990">
                  <c:v>8.6884539966700007</c:v>
                </c:pt>
                <c:pt idx="36991">
                  <c:v>8.2711977572599995</c:v>
                </c:pt>
                <c:pt idx="36992">
                  <c:v>8.6424250396400009</c:v>
                </c:pt>
                <c:pt idx="36993">
                  <c:v>8.2376812172200005</c:v>
                </c:pt>
                <c:pt idx="36994">
                  <c:v>8.7174821223199999</c:v>
                </c:pt>
                <c:pt idx="36995">
                  <c:v>8.3292594860300007</c:v>
                </c:pt>
                <c:pt idx="36996">
                  <c:v>8.7349569147199997</c:v>
                </c:pt>
                <c:pt idx="36997">
                  <c:v>7.9923032306600001</c:v>
                </c:pt>
                <c:pt idx="36998">
                  <c:v>8.7024710495199997</c:v>
                </c:pt>
                <c:pt idx="36999">
                  <c:v>8.2370250852000009</c:v>
                </c:pt>
                <c:pt idx="37000">
                  <c:v>8.2717021488500002</c:v>
                </c:pt>
                <c:pt idx="37001">
                  <c:v>8.2232945288800003</c:v>
                </c:pt>
                <c:pt idx="37002">
                  <c:v>8.8552061511000009</c:v>
                </c:pt>
                <c:pt idx="37003">
                  <c:v>8.6083456320499998</c:v>
                </c:pt>
                <c:pt idx="37004">
                  <c:v>8.8397093822699997</c:v>
                </c:pt>
                <c:pt idx="37005">
                  <c:v>8.0327882938799995</c:v>
                </c:pt>
                <c:pt idx="37006">
                  <c:v>8.4613476221399999</c:v>
                </c:pt>
                <c:pt idx="37007">
                  <c:v>8.8515547459500006</c:v>
                </c:pt>
                <c:pt idx="37008">
                  <c:v>8.6021835371200002</c:v>
                </c:pt>
                <c:pt idx="37009">
                  <c:v>8.4383213690400005</c:v>
                </c:pt>
                <c:pt idx="37010">
                  <c:v>8.7477602310200009</c:v>
                </c:pt>
                <c:pt idx="37011">
                  <c:v>8.2022357278399998</c:v>
                </c:pt>
                <c:pt idx="37012">
                  <c:v>8.90935759101</c:v>
                </c:pt>
                <c:pt idx="37013">
                  <c:v>8.1563809330700003</c:v>
                </c:pt>
                <c:pt idx="37014">
                  <c:v>8.0483789611300001</c:v>
                </c:pt>
                <c:pt idx="37015">
                  <c:v>8.0408895624400003</c:v>
                </c:pt>
                <c:pt idx="37016">
                  <c:v>8.1163871290999996</c:v>
                </c:pt>
                <c:pt idx="37017">
                  <c:v>8.5864086139100007</c:v>
                </c:pt>
                <c:pt idx="37018">
                  <c:v>8.7848635253499996</c:v>
                </c:pt>
                <c:pt idx="37019">
                  <c:v>8.4060732250299992</c:v>
                </c:pt>
                <c:pt idx="37020">
                  <c:v>8.6812758198599997</c:v>
                </c:pt>
                <c:pt idx="37021">
                  <c:v>7.9564961703900003</c:v>
                </c:pt>
                <c:pt idx="37022">
                  <c:v>8.2139082379000001</c:v>
                </c:pt>
                <c:pt idx="37023">
                  <c:v>8.5381152612700006</c:v>
                </c:pt>
                <c:pt idx="37024">
                  <c:v>8.8699838584199995</c:v>
                </c:pt>
                <c:pt idx="37025">
                  <c:v>8.1489171048699998</c:v>
                </c:pt>
                <c:pt idx="37026">
                  <c:v>8.2996127549699992</c:v>
                </c:pt>
                <c:pt idx="37027">
                  <c:v>8.9118218905699997</c:v>
                </c:pt>
                <c:pt idx="37028">
                  <c:v>8.6662686273799991</c:v>
                </c:pt>
                <c:pt idx="37029">
                  <c:v>8.4508883472399994</c:v>
                </c:pt>
                <c:pt idx="37030">
                  <c:v>8.6083018100699995</c:v>
                </c:pt>
                <c:pt idx="37031">
                  <c:v>7.9619710862100002</c:v>
                </c:pt>
                <c:pt idx="37032">
                  <c:v>8.2791597057100006</c:v>
                </c:pt>
                <c:pt idx="37033">
                  <c:v>8.2738238873000007</c:v>
                </c:pt>
                <c:pt idx="37034">
                  <c:v>8.8207135205299991</c:v>
                </c:pt>
                <c:pt idx="37035">
                  <c:v>8.7540849771999998</c:v>
                </c:pt>
                <c:pt idx="37036">
                  <c:v>8.6613170016400005</c:v>
                </c:pt>
                <c:pt idx="37037">
                  <c:v>8.4029592021399999</c:v>
                </c:pt>
                <c:pt idx="37038">
                  <c:v>8.9036272468999993</c:v>
                </c:pt>
                <c:pt idx="37039">
                  <c:v>7.9772184747599999</c:v>
                </c:pt>
                <c:pt idx="37040">
                  <c:v>8.0483789611300001</c:v>
                </c:pt>
                <c:pt idx="37041">
                  <c:v>8.2348346825000007</c:v>
                </c:pt>
                <c:pt idx="37042">
                  <c:v>8.6188000844499992</c:v>
                </c:pt>
                <c:pt idx="37043">
                  <c:v>8.0056938657300005</c:v>
                </c:pt>
                <c:pt idx="37044">
                  <c:v>8.3322688313200004</c:v>
                </c:pt>
                <c:pt idx="37045">
                  <c:v>8.7179985751500002</c:v>
                </c:pt>
                <c:pt idx="37046">
                  <c:v>7.9784375382899997</c:v>
                </c:pt>
                <c:pt idx="37047">
                  <c:v>8.90935759101</c:v>
                </c:pt>
                <c:pt idx="37048">
                  <c:v>8.5108728371000009</c:v>
                </c:pt>
                <c:pt idx="37049">
                  <c:v>8.9036272468999993</c:v>
                </c:pt>
                <c:pt idx="37050">
                  <c:v>8.8033352263500007</c:v>
                </c:pt>
                <c:pt idx="37051">
                  <c:v>8.0625413206900003</c:v>
                </c:pt>
                <c:pt idx="37052">
                  <c:v>8.0028971145599996</c:v>
                </c:pt>
                <c:pt idx="37053">
                  <c:v>8.4350786106900006</c:v>
                </c:pt>
                <c:pt idx="37054">
                  <c:v>8.4164421394200009</c:v>
                </c:pt>
                <c:pt idx="37055">
                  <c:v>8.2954009712399994</c:v>
                </c:pt>
                <c:pt idx="37056">
                  <c:v>8.5517392939099999</c:v>
                </c:pt>
                <c:pt idx="37057">
                  <c:v>8.3754405542899999</c:v>
                </c:pt>
                <c:pt idx="37058">
                  <c:v>8.7271418831999998</c:v>
                </c:pt>
                <c:pt idx="37059">
                  <c:v>8.5906907253100009</c:v>
                </c:pt>
                <c:pt idx="37060">
                  <c:v>7.9583546503399996</c:v>
                </c:pt>
                <c:pt idx="37061">
                  <c:v>8.3599720949500007</c:v>
                </c:pt>
                <c:pt idx="37062">
                  <c:v>8.0211145490100009</c:v>
                </c:pt>
                <c:pt idx="37063">
                  <c:v>8.2269615675299992</c:v>
                </c:pt>
                <c:pt idx="37064">
                  <c:v>8.9036272468999993</c:v>
                </c:pt>
                <c:pt idx="37065">
                  <c:v>8.6936975676399992</c:v>
                </c:pt>
                <c:pt idx="37066">
                  <c:v>8.4060732250299992</c:v>
                </c:pt>
                <c:pt idx="37067">
                  <c:v>8.5370710410299999</c:v>
                </c:pt>
                <c:pt idx="37068">
                  <c:v>8.0159819426599999</c:v>
                </c:pt>
                <c:pt idx="37069">
                  <c:v>7.9641944634700002</c:v>
                </c:pt>
                <c:pt idx="37070">
                  <c:v>8.25101496043</c:v>
                </c:pt>
                <c:pt idx="37071">
                  <c:v>8.2125325909499995</c:v>
                </c:pt>
                <c:pt idx="37072">
                  <c:v>8.7444960766099999</c:v>
                </c:pt>
                <c:pt idx="37073">
                  <c:v>8.1675756400099999</c:v>
                </c:pt>
                <c:pt idx="37074">
                  <c:v>8.1841048114700001</c:v>
                </c:pt>
                <c:pt idx="37075">
                  <c:v>8.5529567790099996</c:v>
                </c:pt>
                <c:pt idx="37076">
                  <c:v>8.7308658628500009</c:v>
                </c:pt>
                <c:pt idx="37077">
                  <c:v>8.6617865507699996</c:v>
                </c:pt>
                <c:pt idx="37078">
                  <c:v>8.2267775084599997</c:v>
                </c:pt>
                <c:pt idx="37079">
                  <c:v>8.5943999333299992</c:v>
                </c:pt>
                <c:pt idx="37080">
                  <c:v>8.3978545650900003</c:v>
                </c:pt>
                <c:pt idx="37081">
                  <c:v>8.1327484975100006</c:v>
                </c:pt>
                <c:pt idx="37082">
                  <c:v>8.8128462694399996</c:v>
                </c:pt>
                <c:pt idx="37083">
                  <c:v>8.4594369820500006</c:v>
                </c:pt>
                <c:pt idx="37084">
                  <c:v>8.2791597057100006</c:v>
                </c:pt>
                <c:pt idx="37085">
                  <c:v>8.7952985408300002</c:v>
                </c:pt>
                <c:pt idx="37086">
                  <c:v>8.4070692014000006</c:v>
                </c:pt>
                <c:pt idx="37087">
                  <c:v>8.7588486650400004</c:v>
                </c:pt>
                <c:pt idx="37088">
                  <c:v>8.8693187754099991</c:v>
                </c:pt>
                <c:pt idx="37089">
                  <c:v>8.8552061511000009</c:v>
                </c:pt>
                <c:pt idx="37090">
                  <c:v>8.3003065636900004</c:v>
                </c:pt>
                <c:pt idx="37091">
                  <c:v>8.5445963001499994</c:v>
                </c:pt>
                <c:pt idx="37092">
                  <c:v>8.51797510884</c:v>
                </c:pt>
                <c:pt idx="37093">
                  <c:v>8.3374413520200008</c:v>
                </c:pt>
                <c:pt idx="37094">
                  <c:v>8.5321460695799995</c:v>
                </c:pt>
                <c:pt idx="37095">
                  <c:v>7.9579998500300002</c:v>
                </c:pt>
                <c:pt idx="37096">
                  <c:v>8.0782679522799992</c:v>
                </c:pt>
                <c:pt idx="37097">
                  <c:v>8.4424351995899993</c:v>
                </c:pt>
                <c:pt idx="37098">
                  <c:v>8.6394158501600007</c:v>
                </c:pt>
                <c:pt idx="37099">
                  <c:v>8.3510904570999998</c:v>
                </c:pt>
                <c:pt idx="37100">
                  <c:v>8.3992859859000006</c:v>
                </c:pt>
                <c:pt idx="37101">
                  <c:v>8.6255691533400007</c:v>
                </c:pt>
                <c:pt idx="37102">
                  <c:v>8.0982087690300002</c:v>
                </c:pt>
                <c:pt idx="37103">
                  <c:v>8.7053751942600002</c:v>
                </c:pt>
                <c:pt idx="37104">
                  <c:v>8.2903420184299996</c:v>
                </c:pt>
                <c:pt idx="37105">
                  <c:v>8.77909001035</c:v>
                </c:pt>
                <c:pt idx="37106">
                  <c:v>8.3537751288600006</c:v>
                </c:pt>
                <c:pt idx="37107">
                  <c:v>8.9059590205399992</c:v>
                </c:pt>
                <c:pt idx="37108">
                  <c:v>7.9588825131599998</c:v>
                </c:pt>
                <c:pt idx="37109">
                  <c:v>7.9677192757100004</c:v>
                </c:pt>
                <c:pt idx="37110">
                  <c:v>8.7151796510399997</c:v>
                </c:pt>
                <c:pt idx="37111">
                  <c:v>8.3603001820399996</c:v>
                </c:pt>
                <c:pt idx="37112">
                  <c:v>8.5906907253100009</c:v>
                </c:pt>
                <c:pt idx="37113">
                  <c:v>8.2652704743599994</c:v>
                </c:pt>
                <c:pt idx="37114">
                  <c:v>8.8578279567399996</c:v>
                </c:pt>
                <c:pt idx="37115">
                  <c:v>8.7111470665499997</c:v>
                </c:pt>
                <c:pt idx="37116">
                  <c:v>8.4403586452500008</c:v>
                </c:pt>
                <c:pt idx="37117">
                  <c:v>8.5452540581300003</c:v>
                </c:pt>
                <c:pt idx="37118">
                  <c:v>8.4383213690400005</c:v>
                </c:pt>
                <c:pt idx="37119">
                  <c:v>8.3800246772199998</c:v>
                </c:pt>
                <c:pt idx="37120">
                  <c:v>8.2619375092999991</c:v>
                </c:pt>
                <c:pt idx="37121">
                  <c:v>8.1031083209499997</c:v>
                </c:pt>
                <c:pt idx="37122">
                  <c:v>8.0205908638899999</c:v>
                </c:pt>
                <c:pt idx="37123">
                  <c:v>7.9661531843600004</c:v>
                </c:pt>
                <c:pt idx="37124">
                  <c:v>8.4717494197200001</c:v>
                </c:pt>
                <c:pt idx="37125">
                  <c:v>8.55421154211</c:v>
                </c:pt>
                <c:pt idx="37126">
                  <c:v>7.9559400588900004</c:v>
                </c:pt>
                <c:pt idx="37127">
                  <c:v>8.7022408331500003</c:v>
                </c:pt>
                <c:pt idx="37128">
                  <c:v>8.1296475236500001</c:v>
                </c:pt>
                <c:pt idx="37129">
                  <c:v>8.5755715633800005</c:v>
                </c:pt>
                <c:pt idx="37130">
                  <c:v>8.9119229346500006</c:v>
                </c:pt>
                <c:pt idx="37131">
                  <c:v>8.2229783488199999</c:v>
                </c:pt>
                <c:pt idx="37132">
                  <c:v>8.67395538229</c:v>
                </c:pt>
                <c:pt idx="37133">
                  <c:v>8.2338792752199996</c:v>
                </c:pt>
                <c:pt idx="37134">
                  <c:v>8.5111980317199993</c:v>
                </c:pt>
                <c:pt idx="37135">
                  <c:v>8.7053751942600002</c:v>
                </c:pt>
                <c:pt idx="37136">
                  <c:v>7.9571933364299996</c:v>
                </c:pt>
                <c:pt idx="37137">
                  <c:v>8.0782679522799992</c:v>
                </c:pt>
                <c:pt idx="37138">
                  <c:v>8.1108621253299997</c:v>
                </c:pt>
                <c:pt idx="37139">
                  <c:v>8.4193389899500009</c:v>
                </c:pt>
                <c:pt idx="37140">
                  <c:v>8.6892308271100003</c:v>
                </c:pt>
                <c:pt idx="37141">
                  <c:v>8.0565973789999994</c:v>
                </c:pt>
                <c:pt idx="37142">
                  <c:v>8.4938929394200002</c:v>
                </c:pt>
                <c:pt idx="37143">
                  <c:v>8.2022357278399998</c:v>
                </c:pt>
                <c:pt idx="37144">
                  <c:v>7.9896609173700002</c:v>
                </c:pt>
                <c:pt idx="37145">
                  <c:v>7.9909238703099996</c:v>
                </c:pt>
                <c:pt idx="37146">
                  <c:v>8.1166684060299996</c:v>
                </c:pt>
                <c:pt idx="37147">
                  <c:v>8.8471525732299998</c:v>
                </c:pt>
                <c:pt idx="37148">
                  <c:v>8.0716442095499996</c:v>
                </c:pt>
                <c:pt idx="37149">
                  <c:v>8.6085491769499995</c:v>
                </c:pt>
                <c:pt idx="37150">
                  <c:v>8.2354636554200003</c:v>
                </c:pt>
                <c:pt idx="37151">
                  <c:v>8.0214329709399994</c:v>
                </c:pt>
                <c:pt idx="37152">
                  <c:v>8.2763595638799998</c:v>
                </c:pt>
                <c:pt idx="37153">
                  <c:v>8.0716442095499996</c:v>
                </c:pt>
                <c:pt idx="37154">
                  <c:v>8.5557418512200005</c:v>
                </c:pt>
                <c:pt idx="37155">
                  <c:v>8.6970120865399991</c:v>
                </c:pt>
                <c:pt idx="37156">
                  <c:v>8.3322688313200004</c:v>
                </c:pt>
                <c:pt idx="37157">
                  <c:v>8.2303354464700007</c:v>
                </c:pt>
                <c:pt idx="37158">
                  <c:v>8.4410164339700007</c:v>
                </c:pt>
                <c:pt idx="37159">
                  <c:v>7.9799569589299999</c:v>
                </c:pt>
                <c:pt idx="37160">
                  <c:v>8.3313221614500002</c:v>
                </c:pt>
                <c:pt idx="37161">
                  <c:v>8.1563809330700003</c:v>
                </c:pt>
                <c:pt idx="37162">
                  <c:v>8.6085491769499995</c:v>
                </c:pt>
                <c:pt idx="37163">
                  <c:v>8.5709928943500007</c:v>
                </c:pt>
                <c:pt idx="37164">
                  <c:v>8.0315027452700001</c:v>
                </c:pt>
                <c:pt idx="37165">
                  <c:v>8.6083018100699995</c:v>
                </c:pt>
                <c:pt idx="37166">
                  <c:v>8.1360636403399997</c:v>
                </c:pt>
                <c:pt idx="37167">
                  <c:v>8.7590197069899993</c:v>
                </c:pt>
                <c:pt idx="37168">
                  <c:v>8.6057978890900007</c:v>
                </c:pt>
                <c:pt idx="37169">
                  <c:v>8.6518584625900008</c:v>
                </c:pt>
                <c:pt idx="37170">
                  <c:v>7.9442676311599998</c:v>
                </c:pt>
                <c:pt idx="37171">
                  <c:v>8.5755715633800005</c:v>
                </c:pt>
                <c:pt idx="37172">
                  <c:v>8.0617610207200006</c:v>
                </c:pt>
                <c:pt idx="37173">
                  <c:v>8.0781337030600007</c:v>
                </c:pt>
                <c:pt idx="37174">
                  <c:v>8.6884539966700007</c:v>
                </c:pt>
                <c:pt idx="37175">
                  <c:v>8.5504969089900005</c:v>
                </c:pt>
                <c:pt idx="37176">
                  <c:v>8.2422730833200006</c:v>
                </c:pt>
                <c:pt idx="37177">
                  <c:v>8.8496308310400007</c:v>
                </c:pt>
                <c:pt idx="37178">
                  <c:v>8.6856592963299999</c:v>
                </c:pt>
                <c:pt idx="37179">
                  <c:v>8.5930065154400008</c:v>
                </c:pt>
                <c:pt idx="37180">
                  <c:v>8.5324379057899993</c:v>
                </c:pt>
                <c:pt idx="37181">
                  <c:v>8.2886258967399993</c:v>
                </c:pt>
                <c:pt idx="37182">
                  <c:v>8.2354636554200003</c:v>
                </c:pt>
                <c:pt idx="37183">
                  <c:v>8.0128039776200009</c:v>
                </c:pt>
                <c:pt idx="37184">
                  <c:v>8.0975306036599992</c:v>
                </c:pt>
                <c:pt idx="37185">
                  <c:v>8.2711977572599995</c:v>
                </c:pt>
                <c:pt idx="37186">
                  <c:v>8.1664168683600007</c:v>
                </c:pt>
                <c:pt idx="37187">
                  <c:v>8.0775309961000001</c:v>
                </c:pt>
                <c:pt idx="37188">
                  <c:v>8.7807459659900005</c:v>
                </c:pt>
                <c:pt idx="37189">
                  <c:v>8.8288616841999996</c:v>
                </c:pt>
                <c:pt idx="37190">
                  <c:v>8.3982131386399992</c:v>
                </c:pt>
                <c:pt idx="37191">
                  <c:v>8.6715547123200007</c:v>
                </c:pt>
                <c:pt idx="37192">
                  <c:v>8.1107177770300005</c:v>
                </c:pt>
                <c:pt idx="37193">
                  <c:v>8.1075013589499996</c:v>
                </c:pt>
                <c:pt idx="37194">
                  <c:v>7.9857314672299999</c:v>
                </c:pt>
                <c:pt idx="37195">
                  <c:v>8.1864511110299993</c:v>
                </c:pt>
                <c:pt idx="37196">
                  <c:v>8.3992859859000006</c:v>
                </c:pt>
                <c:pt idx="37197">
                  <c:v>8.9024840494500008</c:v>
                </c:pt>
                <c:pt idx="37198">
                  <c:v>8.0185237704300008</c:v>
                </c:pt>
                <c:pt idx="37199">
                  <c:v>8.2769148799300005</c:v>
                </c:pt>
                <c:pt idx="37200">
                  <c:v>8.8088834617200007</c:v>
                </c:pt>
                <c:pt idx="37201">
                  <c:v>8.0926218517899997</c:v>
                </c:pt>
                <c:pt idx="37202">
                  <c:v>8.0942651772200005</c:v>
                </c:pt>
                <c:pt idx="37203">
                  <c:v>8.1833658136299992</c:v>
                </c:pt>
                <c:pt idx="37204">
                  <c:v>8.6742926807000007</c:v>
                </c:pt>
                <c:pt idx="37205">
                  <c:v>8.1034696609099992</c:v>
                </c:pt>
                <c:pt idx="37206">
                  <c:v>8.90935759101</c:v>
                </c:pt>
                <c:pt idx="37207">
                  <c:v>8.4272842521300007</c:v>
                </c:pt>
                <c:pt idx="37208">
                  <c:v>8.1076103628799991</c:v>
                </c:pt>
                <c:pt idx="37209">
                  <c:v>8.7579056674999993</c:v>
                </c:pt>
                <c:pt idx="37210">
                  <c:v>8.9097532279700005</c:v>
                </c:pt>
                <c:pt idx="37211">
                  <c:v>8.8763986561900001</c:v>
                </c:pt>
                <c:pt idx="37212">
                  <c:v>8.6430124548799991</c:v>
                </c:pt>
                <c:pt idx="37213">
                  <c:v>8.7807459659900005</c:v>
                </c:pt>
                <c:pt idx="37214">
                  <c:v>7.9772184747599999</c:v>
                </c:pt>
                <c:pt idx="37215">
                  <c:v>8.2988489636199994</c:v>
                </c:pt>
                <c:pt idx="37216">
                  <c:v>8.0461600978599996</c:v>
                </c:pt>
                <c:pt idx="37217">
                  <c:v>8.3542908171699999</c:v>
                </c:pt>
                <c:pt idx="37218">
                  <c:v>8.8713381500100006</c:v>
                </c:pt>
                <c:pt idx="37219">
                  <c:v>8.6183366429399992</c:v>
                </c:pt>
                <c:pt idx="37220">
                  <c:v>8.2927033858999994</c:v>
                </c:pt>
                <c:pt idx="37221">
                  <c:v>8.7877853673999997</c:v>
                </c:pt>
                <c:pt idx="37222">
                  <c:v>8.5869089847800009</c:v>
                </c:pt>
                <c:pt idx="37223">
                  <c:v>8.6083018100699995</c:v>
                </c:pt>
                <c:pt idx="37224">
                  <c:v>8.0375288579199999</c:v>
                </c:pt>
                <c:pt idx="37225">
                  <c:v>8.5912244921000003</c:v>
                </c:pt>
                <c:pt idx="37226">
                  <c:v>8.8472632826899993</c:v>
                </c:pt>
                <c:pt idx="37227">
                  <c:v>8.3656917535400002</c:v>
                </c:pt>
                <c:pt idx="37228">
                  <c:v>7.9599707087800002</c:v>
                </c:pt>
                <c:pt idx="37229">
                  <c:v>8.5883107276700006</c:v>
                </c:pt>
                <c:pt idx="37230">
                  <c:v>8.7348834124299994</c:v>
                </c:pt>
                <c:pt idx="37231">
                  <c:v>8.7672637624499998</c:v>
                </c:pt>
                <c:pt idx="37232">
                  <c:v>8.3180283145500002</c:v>
                </c:pt>
                <c:pt idx="37233">
                  <c:v>8.6715547123200007</c:v>
                </c:pt>
                <c:pt idx="37234">
                  <c:v>8.2763595638799998</c:v>
                </c:pt>
                <c:pt idx="37235">
                  <c:v>8.8294385656000003</c:v>
                </c:pt>
                <c:pt idx="37236">
                  <c:v>8.5504969089900005</c:v>
                </c:pt>
                <c:pt idx="37237">
                  <c:v>8.7135666681299995</c:v>
                </c:pt>
                <c:pt idx="37238">
                  <c:v>8.0216961938499995</c:v>
                </c:pt>
                <c:pt idx="37239">
                  <c:v>8.0474250228299997</c:v>
                </c:pt>
                <c:pt idx="37240">
                  <c:v>7.9962537402300002</c:v>
                </c:pt>
                <c:pt idx="37241">
                  <c:v>8.4561665439299993</c:v>
                </c:pt>
                <c:pt idx="37242">
                  <c:v>7.9564961703900003</c:v>
                </c:pt>
                <c:pt idx="37243">
                  <c:v>8.3656917535400002</c:v>
                </c:pt>
                <c:pt idx="37244">
                  <c:v>8.5445963001499994</c:v>
                </c:pt>
                <c:pt idx="37245">
                  <c:v>8.8116417617099998</c:v>
                </c:pt>
                <c:pt idx="37246">
                  <c:v>8.7564114059799998</c:v>
                </c:pt>
                <c:pt idx="37247">
                  <c:v>8.5293183805199995</c:v>
                </c:pt>
                <c:pt idx="37248">
                  <c:v>8.6419455540100003</c:v>
                </c:pt>
                <c:pt idx="37249">
                  <c:v>8.0782679522799992</c:v>
                </c:pt>
                <c:pt idx="37250">
                  <c:v>8.4193389899500009</c:v>
                </c:pt>
                <c:pt idx="37251">
                  <c:v>8.5220994449499994</c:v>
                </c:pt>
                <c:pt idx="37252">
                  <c:v>8.1034696609099992</c:v>
                </c:pt>
                <c:pt idx="37253">
                  <c:v>8.3382501949299996</c:v>
                </c:pt>
                <c:pt idx="37254">
                  <c:v>8.3246703558899995</c:v>
                </c:pt>
                <c:pt idx="37255">
                  <c:v>8.3273761039200007</c:v>
                </c:pt>
                <c:pt idx="37256">
                  <c:v>8.4822795612699995</c:v>
                </c:pt>
                <c:pt idx="37257">
                  <c:v>8.5292622775600009</c:v>
                </c:pt>
                <c:pt idx="37258">
                  <c:v>8.3629972955100005</c:v>
                </c:pt>
                <c:pt idx="37259">
                  <c:v>8.2000562922300002</c:v>
                </c:pt>
                <c:pt idx="37260">
                  <c:v>8.0224917970400007</c:v>
                </c:pt>
                <c:pt idx="37261">
                  <c:v>8.3471322679199993</c:v>
                </c:pt>
                <c:pt idx="37262">
                  <c:v>8.6623677296799997</c:v>
                </c:pt>
                <c:pt idx="37263">
                  <c:v>8.29473453618</c:v>
                </c:pt>
                <c:pt idx="37264">
                  <c:v>8.0217368134899996</c:v>
                </c:pt>
                <c:pt idx="37265">
                  <c:v>8.3694204970899992</c:v>
                </c:pt>
                <c:pt idx="37266">
                  <c:v>8.5777146757500002</c:v>
                </c:pt>
                <c:pt idx="37267">
                  <c:v>8.5898131720599995</c:v>
                </c:pt>
                <c:pt idx="37268">
                  <c:v>8.4286347948400007</c:v>
                </c:pt>
                <c:pt idx="37269">
                  <c:v>8.7886820197599995</c:v>
                </c:pt>
                <c:pt idx="37270">
                  <c:v>8.6183366429399992</c:v>
                </c:pt>
                <c:pt idx="37271">
                  <c:v>8.1717076459100007</c:v>
                </c:pt>
                <c:pt idx="37272">
                  <c:v>8.8784823121799992</c:v>
                </c:pt>
                <c:pt idx="37273">
                  <c:v>8.1381335625499993</c:v>
                </c:pt>
                <c:pt idx="37274">
                  <c:v>8.6059108226800003</c:v>
                </c:pt>
                <c:pt idx="37275">
                  <c:v>8.6041823719099995</c:v>
                </c:pt>
                <c:pt idx="37276">
                  <c:v>8.1563809330700003</c:v>
                </c:pt>
                <c:pt idx="37277">
                  <c:v>8.3704479081300001</c:v>
                </c:pt>
                <c:pt idx="37278">
                  <c:v>7.9636495549699999</c:v>
                </c:pt>
                <c:pt idx="37279">
                  <c:v>8.5931884823200004</c:v>
                </c:pt>
                <c:pt idx="37280">
                  <c:v>8.6966406900099997</c:v>
                </c:pt>
                <c:pt idx="37281">
                  <c:v>8.6951291516500007</c:v>
                </c:pt>
                <c:pt idx="37282">
                  <c:v>8.4076769436299994</c:v>
                </c:pt>
                <c:pt idx="37283">
                  <c:v>8.4613476221399999</c:v>
                </c:pt>
                <c:pt idx="37284">
                  <c:v>8.5111980317199993</c:v>
                </c:pt>
                <c:pt idx="37285">
                  <c:v>8.1986267328799993</c:v>
                </c:pt>
                <c:pt idx="37286">
                  <c:v>7.9772184747599999</c:v>
                </c:pt>
                <c:pt idx="37287">
                  <c:v>8.0028971145599996</c:v>
                </c:pt>
                <c:pt idx="37288">
                  <c:v>8.7135666681299995</c:v>
                </c:pt>
                <c:pt idx="37289">
                  <c:v>8.6284234138600002</c:v>
                </c:pt>
                <c:pt idx="37290">
                  <c:v>8.4072998213200005</c:v>
                </c:pt>
                <c:pt idx="37291">
                  <c:v>8.6088569409800009</c:v>
                </c:pt>
                <c:pt idx="37292">
                  <c:v>8.4476457730199996</c:v>
                </c:pt>
                <c:pt idx="37293">
                  <c:v>8.1682104575600007</c:v>
                </c:pt>
                <c:pt idx="37294">
                  <c:v>8.2246481555800006</c:v>
                </c:pt>
                <c:pt idx="37295">
                  <c:v>8.7135666681299995</c:v>
                </c:pt>
                <c:pt idx="37296">
                  <c:v>8.1108621253299997</c:v>
                </c:pt>
                <c:pt idx="37297">
                  <c:v>8.5430040817599995</c:v>
                </c:pt>
                <c:pt idx="37298">
                  <c:v>8.2231601612399992</c:v>
                </c:pt>
                <c:pt idx="37299">
                  <c:v>7.9923032306600001</c:v>
                </c:pt>
                <c:pt idx="37300">
                  <c:v>8.5540879471500002</c:v>
                </c:pt>
                <c:pt idx="37301">
                  <c:v>8.9046445437399999</c:v>
                </c:pt>
                <c:pt idx="37302">
                  <c:v>8.1025214529900005</c:v>
                </c:pt>
                <c:pt idx="37303">
                  <c:v>8.8815572285800002</c:v>
                </c:pt>
                <c:pt idx="37304">
                  <c:v>8.4064346476500003</c:v>
                </c:pt>
                <c:pt idx="37305">
                  <c:v>8.7502978071499999</c:v>
                </c:pt>
                <c:pt idx="37306">
                  <c:v>8.1076103628799991</c:v>
                </c:pt>
                <c:pt idx="37307">
                  <c:v>8.3640721428700004</c:v>
                </c:pt>
                <c:pt idx="37308">
                  <c:v>8.6729579150900005</c:v>
                </c:pt>
                <c:pt idx="37309">
                  <c:v>8.3663663444100003</c:v>
                </c:pt>
                <c:pt idx="37310">
                  <c:v>8.2081474138200008</c:v>
                </c:pt>
                <c:pt idx="37311">
                  <c:v>7.9720931774799997</c:v>
                </c:pt>
                <c:pt idx="37312">
                  <c:v>8.3889573471799999</c:v>
                </c:pt>
                <c:pt idx="37313">
                  <c:v>8.8023309470999997</c:v>
                </c:pt>
                <c:pt idx="37314">
                  <c:v>8.6908950168699999</c:v>
                </c:pt>
                <c:pt idx="37315">
                  <c:v>8.3861395348999999</c:v>
                </c:pt>
                <c:pt idx="37316">
                  <c:v>8.2819991339599994</c:v>
                </c:pt>
                <c:pt idx="37317">
                  <c:v>8.4150165606700007</c:v>
                </c:pt>
                <c:pt idx="37318">
                  <c:v>8.7174821223199999</c:v>
                </c:pt>
                <c:pt idx="37319">
                  <c:v>8.0394465024000006</c:v>
                </c:pt>
                <c:pt idx="37320">
                  <c:v>8.3596198146800003</c:v>
                </c:pt>
                <c:pt idx="37321">
                  <c:v>8.3667073605999995</c:v>
                </c:pt>
                <c:pt idx="37322">
                  <c:v>8.2277882048599995</c:v>
                </c:pt>
                <c:pt idx="37323">
                  <c:v>8.4207516316500008</c:v>
                </c:pt>
                <c:pt idx="37324">
                  <c:v>8.2886258967399993</c:v>
                </c:pt>
                <c:pt idx="37325">
                  <c:v>8.0783239182099997</c:v>
                </c:pt>
                <c:pt idx="37326">
                  <c:v>8.1830606846599991</c:v>
                </c:pt>
                <c:pt idx="37327">
                  <c:v>8.4841903934800005</c:v>
                </c:pt>
                <c:pt idx="37328">
                  <c:v>8.8172814420400005</c:v>
                </c:pt>
                <c:pt idx="37329">
                  <c:v>8.5110253607599997</c:v>
                </c:pt>
                <c:pt idx="37330">
                  <c:v>8.0159819426599999</c:v>
                </c:pt>
                <c:pt idx="37331">
                  <c:v>8.5459153784200002</c:v>
                </c:pt>
                <c:pt idx="37332">
                  <c:v>8.7164751669299996</c:v>
                </c:pt>
                <c:pt idx="37333">
                  <c:v>7.9772184747599999</c:v>
                </c:pt>
                <c:pt idx="37334">
                  <c:v>8.1022890752799999</c:v>
                </c:pt>
                <c:pt idx="37335">
                  <c:v>8.3003065636900004</c:v>
                </c:pt>
                <c:pt idx="37336">
                  <c:v>8.6660432193400005</c:v>
                </c:pt>
                <c:pt idx="37337">
                  <c:v>8.1127500690899996</c:v>
                </c:pt>
                <c:pt idx="37338">
                  <c:v>8.5663572676200008</c:v>
                </c:pt>
                <c:pt idx="37339">
                  <c:v>8.14258221505</c:v>
                </c:pt>
                <c:pt idx="37340">
                  <c:v>8.2269615675299992</c:v>
                </c:pt>
                <c:pt idx="37341">
                  <c:v>8.0819572601100003</c:v>
                </c:pt>
                <c:pt idx="37342">
                  <c:v>8.8651672135500004</c:v>
                </c:pt>
                <c:pt idx="37343">
                  <c:v>8.0094769234500003</c:v>
                </c:pt>
                <c:pt idx="37344">
                  <c:v>8.0334300842000008</c:v>
                </c:pt>
                <c:pt idx="37345">
                  <c:v>8.5766299680499998</c:v>
                </c:pt>
                <c:pt idx="37346">
                  <c:v>8.7888192725999996</c:v>
                </c:pt>
                <c:pt idx="37347">
                  <c:v>8.7773015507899999</c:v>
                </c:pt>
                <c:pt idx="37348">
                  <c:v>8.2925366867699992</c:v>
                </c:pt>
                <c:pt idx="37349">
                  <c:v>8.4146603127899997</c:v>
                </c:pt>
                <c:pt idx="37350">
                  <c:v>8.2232945288800003</c:v>
                </c:pt>
                <c:pt idx="37351">
                  <c:v>8.5419757543799992</c:v>
                </c:pt>
                <c:pt idx="37352">
                  <c:v>7.9776270360700003</c:v>
                </c:pt>
                <c:pt idx="37353">
                  <c:v>8.2376812172200005</c:v>
                </c:pt>
                <c:pt idx="37354">
                  <c:v>8.3599720949500007</c:v>
                </c:pt>
                <c:pt idx="37355">
                  <c:v>8.65518040139</c:v>
                </c:pt>
                <c:pt idx="37356">
                  <c:v>8.1331313514300003</c:v>
                </c:pt>
                <c:pt idx="37357">
                  <c:v>8.3599720949500007</c:v>
                </c:pt>
                <c:pt idx="37358">
                  <c:v>7.9579887017599997</c:v>
                </c:pt>
                <c:pt idx="37359">
                  <c:v>8.7375910364900005</c:v>
                </c:pt>
                <c:pt idx="37360">
                  <c:v>8.7221436620899997</c:v>
                </c:pt>
                <c:pt idx="37361">
                  <c:v>8.8360213601499993</c:v>
                </c:pt>
                <c:pt idx="37362">
                  <c:v>8.6546846033700007</c:v>
                </c:pt>
                <c:pt idx="37363">
                  <c:v>8.1166941143599995</c:v>
                </c:pt>
                <c:pt idx="37364">
                  <c:v>8.2158040971799995</c:v>
                </c:pt>
                <c:pt idx="37365">
                  <c:v>8.7255731493400006</c:v>
                </c:pt>
                <c:pt idx="37366">
                  <c:v>8.5459153784200002</c:v>
                </c:pt>
                <c:pt idx="37367">
                  <c:v>8.0813069575499998</c:v>
                </c:pt>
                <c:pt idx="37368">
                  <c:v>8.2624890643499995</c:v>
                </c:pt>
                <c:pt idx="37369">
                  <c:v>8.3767481341900005</c:v>
                </c:pt>
                <c:pt idx="37370">
                  <c:v>8.5674504335700004</c:v>
                </c:pt>
                <c:pt idx="37371">
                  <c:v>8.1075013589499996</c:v>
                </c:pt>
                <c:pt idx="37372">
                  <c:v>8.0872501427600003</c:v>
                </c:pt>
                <c:pt idx="37373">
                  <c:v>8.2067004546100009</c:v>
                </c:pt>
                <c:pt idx="37374">
                  <c:v>8.6511609476599993</c:v>
                </c:pt>
                <c:pt idx="37375">
                  <c:v>8.0794938807799994</c:v>
                </c:pt>
                <c:pt idx="37376">
                  <c:v>8.5709928943500007</c:v>
                </c:pt>
                <c:pt idx="37377">
                  <c:v>8.0872501427600003</c:v>
                </c:pt>
                <c:pt idx="37378">
                  <c:v>8.5540879471500002</c:v>
                </c:pt>
                <c:pt idx="37379">
                  <c:v>7.9865713678999999</c:v>
                </c:pt>
                <c:pt idx="37380">
                  <c:v>8.5773508620199994</c:v>
                </c:pt>
                <c:pt idx="37381">
                  <c:v>8.3396377421299999</c:v>
                </c:pt>
                <c:pt idx="37382">
                  <c:v>8.0375597507500007</c:v>
                </c:pt>
                <c:pt idx="37383">
                  <c:v>8.3282950443000008</c:v>
                </c:pt>
                <c:pt idx="37384">
                  <c:v>8.8543303336299992</c:v>
                </c:pt>
                <c:pt idx="37385">
                  <c:v>8.1107177770300005</c:v>
                </c:pt>
                <c:pt idx="37386">
                  <c:v>8.0418284038699994</c:v>
                </c:pt>
                <c:pt idx="37387">
                  <c:v>8.8294385656000003</c:v>
                </c:pt>
                <c:pt idx="37388">
                  <c:v>8.0315027452700001</c:v>
                </c:pt>
                <c:pt idx="37389">
                  <c:v>8.7611711187699992</c:v>
                </c:pt>
                <c:pt idx="37390">
                  <c:v>8.5663329022100001</c:v>
                </c:pt>
                <c:pt idx="37391">
                  <c:v>8.4825446473599992</c:v>
                </c:pt>
                <c:pt idx="37392">
                  <c:v>8.0237236646800003</c:v>
                </c:pt>
                <c:pt idx="37393">
                  <c:v>8.2711977572599995</c:v>
                </c:pt>
                <c:pt idx="37394">
                  <c:v>8.2720868267299998</c:v>
                </c:pt>
                <c:pt idx="37395">
                  <c:v>8.7375910364900005</c:v>
                </c:pt>
                <c:pt idx="37396">
                  <c:v>8.3371152186399993</c:v>
                </c:pt>
                <c:pt idx="37397">
                  <c:v>7.9909238703099996</c:v>
                </c:pt>
                <c:pt idx="37398">
                  <c:v>8.8693187754099991</c:v>
                </c:pt>
                <c:pt idx="37399">
                  <c:v>7.96694300358</c:v>
                </c:pt>
                <c:pt idx="37400">
                  <c:v>8.6183366429399992</c:v>
                </c:pt>
                <c:pt idx="37401">
                  <c:v>8.6511609476599993</c:v>
                </c:pt>
                <c:pt idx="37402">
                  <c:v>8.0716442095499996</c:v>
                </c:pt>
                <c:pt idx="37403">
                  <c:v>8.5074672964199998</c:v>
                </c:pt>
                <c:pt idx="37404">
                  <c:v>8.6255691533400007</c:v>
                </c:pt>
                <c:pt idx="37405">
                  <c:v>8.9119229346500006</c:v>
                </c:pt>
                <c:pt idx="37406">
                  <c:v>8.6280066311599999</c:v>
                </c:pt>
                <c:pt idx="37407">
                  <c:v>8.6810493898099992</c:v>
                </c:pt>
                <c:pt idx="37408">
                  <c:v>8.4193389899500009</c:v>
                </c:pt>
                <c:pt idx="37409">
                  <c:v>8.7029562674300003</c:v>
                </c:pt>
                <c:pt idx="37410">
                  <c:v>8.41387349729</c:v>
                </c:pt>
                <c:pt idx="37411">
                  <c:v>8.0683844480900007</c:v>
                </c:pt>
                <c:pt idx="37412">
                  <c:v>8.29473453618</c:v>
                </c:pt>
                <c:pt idx="37413">
                  <c:v>8.0577358480099992</c:v>
                </c:pt>
                <c:pt idx="37414">
                  <c:v>8.0394465024000006</c:v>
                </c:pt>
                <c:pt idx="37415">
                  <c:v>8.2229783488199999</c:v>
                </c:pt>
                <c:pt idx="37416">
                  <c:v>8.1804811937299995</c:v>
                </c:pt>
                <c:pt idx="37417">
                  <c:v>8.8141318277899998</c:v>
                </c:pt>
                <c:pt idx="37418">
                  <c:v>8.0794938807799994</c:v>
                </c:pt>
                <c:pt idx="37419">
                  <c:v>8.1772780016900004</c:v>
                </c:pt>
                <c:pt idx="37420">
                  <c:v>8.6647262631899995</c:v>
                </c:pt>
                <c:pt idx="37421">
                  <c:v>8.6546846033700007</c:v>
                </c:pt>
                <c:pt idx="37422">
                  <c:v>8.6908950168699999</c:v>
                </c:pt>
                <c:pt idx="37423">
                  <c:v>8.0128039776200009</c:v>
                </c:pt>
                <c:pt idx="37424">
                  <c:v>8.1075013589499996</c:v>
                </c:pt>
                <c:pt idx="37425">
                  <c:v>8.00059858945</c:v>
                </c:pt>
                <c:pt idx="37426">
                  <c:v>8.7611711187699992</c:v>
                </c:pt>
                <c:pt idx="37427">
                  <c:v>7.9934429169600003</c:v>
                </c:pt>
                <c:pt idx="37428">
                  <c:v>8.7258437579599999</c:v>
                </c:pt>
                <c:pt idx="37429">
                  <c:v>8.8370198309999992</c:v>
                </c:pt>
                <c:pt idx="37430">
                  <c:v>8.0003513358500005</c:v>
                </c:pt>
                <c:pt idx="37431">
                  <c:v>8.2144161314499993</c:v>
                </c:pt>
                <c:pt idx="37432">
                  <c:v>8.8784823121799992</c:v>
                </c:pt>
                <c:pt idx="37433">
                  <c:v>8.1833658136299992</c:v>
                </c:pt>
                <c:pt idx="37434">
                  <c:v>8.1164864949400002</c:v>
                </c:pt>
                <c:pt idx="37435">
                  <c:v>8.1864511110299993</c:v>
                </c:pt>
                <c:pt idx="37436">
                  <c:v>8.7455409583700003</c:v>
                </c:pt>
                <c:pt idx="37437">
                  <c:v>8.4123404563400008</c:v>
                </c:pt>
                <c:pt idx="37438">
                  <c:v>8.8723449244400001</c:v>
                </c:pt>
                <c:pt idx="37439">
                  <c:v>8.6083018100699995</c:v>
                </c:pt>
                <c:pt idx="37440">
                  <c:v>8.8339575883099997</c:v>
                </c:pt>
                <c:pt idx="37441">
                  <c:v>8.1003790401900009</c:v>
                </c:pt>
                <c:pt idx="37442">
                  <c:v>8.08652209083</c:v>
                </c:pt>
                <c:pt idx="37443">
                  <c:v>8.52567358656</c:v>
                </c:pt>
                <c:pt idx="37444">
                  <c:v>8.1830606846599991</c:v>
                </c:pt>
                <c:pt idx="37445">
                  <c:v>8.2338792752199996</c:v>
                </c:pt>
                <c:pt idx="37446">
                  <c:v>8.4481055038800008</c:v>
                </c:pt>
                <c:pt idx="37447">
                  <c:v>7.9512730583</c:v>
                </c:pt>
                <c:pt idx="37448">
                  <c:v>8.5708558459699997</c:v>
                </c:pt>
                <c:pt idx="37449">
                  <c:v>8.03373651257</c:v>
                </c:pt>
                <c:pt idx="37450">
                  <c:v>8.5842332154799994</c:v>
                </c:pt>
                <c:pt idx="37451">
                  <c:v>8.7015437261499997</c:v>
                </c:pt>
                <c:pt idx="37452">
                  <c:v>8.6559882639700003</c:v>
                </c:pt>
                <c:pt idx="37453">
                  <c:v>8.7588486650400004</c:v>
                </c:pt>
                <c:pt idx="37454">
                  <c:v>7.9641944634700002</c:v>
                </c:pt>
                <c:pt idx="37455">
                  <c:v>8.1734311618900009</c:v>
                </c:pt>
                <c:pt idx="37456">
                  <c:v>8.5293183805199995</c:v>
                </c:pt>
                <c:pt idx="37457">
                  <c:v>8.8925320314699992</c:v>
                </c:pt>
                <c:pt idx="37458">
                  <c:v>8.1239205740199996</c:v>
                </c:pt>
                <c:pt idx="37459">
                  <c:v>8.1197269570900001</c:v>
                </c:pt>
                <c:pt idx="37460">
                  <c:v>8.0819572601100003</c:v>
                </c:pt>
                <c:pt idx="37461">
                  <c:v>8.0257335602600008</c:v>
                </c:pt>
                <c:pt idx="37462">
                  <c:v>8.0257335602600008</c:v>
                </c:pt>
                <c:pt idx="37463">
                  <c:v>8.6424250396400009</c:v>
                </c:pt>
                <c:pt idx="37464">
                  <c:v>8.7138120430200008</c:v>
                </c:pt>
                <c:pt idx="37465">
                  <c:v>8.1250272407599997</c:v>
                </c:pt>
                <c:pt idx="37466">
                  <c:v>8.8397093822699997</c:v>
                </c:pt>
                <c:pt idx="37467">
                  <c:v>8.3160721802000008</c:v>
                </c:pt>
                <c:pt idx="37468">
                  <c:v>8.2887150116299999</c:v>
                </c:pt>
                <c:pt idx="37469">
                  <c:v>7.9625293681600002</c:v>
                </c:pt>
                <c:pt idx="37470">
                  <c:v>8.8128462694399996</c:v>
                </c:pt>
                <c:pt idx="37471">
                  <c:v>8.6284234138600002</c:v>
                </c:pt>
                <c:pt idx="37472">
                  <c:v>8.2682926037800009</c:v>
                </c:pt>
                <c:pt idx="37473">
                  <c:v>8.8207135205299991</c:v>
                </c:pt>
                <c:pt idx="37474">
                  <c:v>8.0172076497500004</c:v>
                </c:pt>
                <c:pt idx="37475">
                  <c:v>8.0537471183600005</c:v>
                </c:pt>
                <c:pt idx="37476">
                  <c:v>8.0408895624400003</c:v>
                </c:pt>
                <c:pt idx="37477">
                  <c:v>8.3466930819900007</c:v>
                </c:pt>
                <c:pt idx="37478">
                  <c:v>8.7219034196299994</c:v>
                </c:pt>
                <c:pt idx="37479">
                  <c:v>8.3889573471799999</c:v>
                </c:pt>
                <c:pt idx="37480">
                  <c:v>8.8677358810100007</c:v>
                </c:pt>
                <c:pt idx="37481">
                  <c:v>8.0593973812499993</c:v>
                </c:pt>
                <c:pt idx="37482">
                  <c:v>8.7699921962200005</c:v>
                </c:pt>
                <c:pt idx="37483">
                  <c:v>8.4060732250299992</c:v>
                </c:pt>
                <c:pt idx="37484">
                  <c:v>8.8498288844699999</c:v>
                </c:pt>
                <c:pt idx="37485">
                  <c:v>8.80646612446</c:v>
                </c:pt>
                <c:pt idx="37486">
                  <c:v>8.1264334312000006</c:v>
                </c:pt>
                <c:pt idx="37487">
                  <c:v>8.4060732250299992</c:v>
                </c:pt>
                <c:pt idx="37488">
                  <c:v>8.0775309961000001</c:v>
                </c:pt>
                <c:pt idx="37489">
                  <c:v>8.3371152186399993</c:v>
                </c:pt>
                <c:pt idx="37490">
                  <c:v>8.0743374037799995</c:v>
                </c:pt>
                <c:pt idx="37491">
                  <c:v>8.0806880795900007</c:v>
                </c:pt>
                <c:pt idx="37492">
                  <c:v>8.6715547123200007</c:v>
                </c:pt>
                <c:pt idx="37493">
                  <c:v>8.1023985614100003</c:v>
                </c:pt>
                <c:pt idx="37494">
                  <c:v>8.6280066311599999</c:v>
                </c:pt>
                <c:pt idx="37495">
                  <c:v>8.0535957325799998</c:v>
                </c:pt>
                <c:pt idx="37496">
                  <c:v>7.9718912025700002</c:v>
                </c:pt>
                <c:pt idx="37497">
                  <c:v>8.1076103628799991</c:v>
                </c:pt>
                <c:pt idx="37498">
                  <c:v>8.0535957325799998</c:v>
                </c:pt>
                <c:pt idx="37499">
                  <c:v>7.9857314672299999</c:v>
                </c:pt>
                <c:pt idx="37500">
                  <c:v>8.802203832</c:v>
                </c:pt>
                <c:pt idx="37501">
                  <c:v>8.25101496043</c:v>
                </c:pt>
                <c:pt idx="37502">
                  <c:v>8.2258936777099994</c:v>
                </c:pt>
                <c:pt idx="37503">
                  <c:v>8.3982735827700008</c:v>
                </c:pt>
                <c:pt idx="37504">
                  <c:v>8.7997813849500002</c:v>
                </c:pt>
                <c:pt idx="37505">
                  <c:v>8.6951291516500007</c:v>
                </c:pt>
                <c:pt idx="37506">
                  <c:v>8.3203293660700002</c:v>
                </c:pt>
                <c:pt idx="37507">
                  <c:v>8.1864511110299993</c:v>
                </c:pt>
                <c:pt idx="37508">
                  <c:v>8.8173806014899991</c:v>
                </c:pt>
                <c:pt idx="37509">
                  <c:v>8.3371152186399993</c:v>
                </c:pt>
                <c:pt idx="37510">
                  <c:v>8.0645296007499994</c:v>
                </c:pt>
                <c:pt idx="37511">
                  <c:v>8.4594369820500006</c:v>
                </c:pt>
                <c:pt idx="37512">
                  <c:v>8.1854360924900007</c:v>
                </c:pt>
                <c:pt idx="37513">
                  <c:v>7.9677192757100004</c:v>
                </c:pt>
                <c:pt idx="37514">
                  <c:v>8.7877853673999997</c:v>
                </c:pt>
                <c:pt idx="37515">
                  <c:v>8.8465905154000009</c:v>
                </c:pt>
                <c:pt idx="37516">
                  <c:v>8.3848845940899999</c:v>
                </c:pt>
                <c:pt idx="37517">
                  <c:v>8.0572681565100002</c:v>
                </c:pt>
                <c:pt idx="37518">
                  <c:v>8.8317443645200004</c:v>
                </c:pt>
                <c:pt idx="37519">
                  <c:v>8.3427198898199997</c:v>
                </c:pt>
                <c:pt idx="37520">
                  <c:v>8.7111470665499997</c:v>
                </c:pt>
                <c:pt idx="37521">
                  <c:v>8.0975306036599992</c:v>
                </c:pt>
                <c:pt idx="37522">
                  <c:v>8.1683662615300001</c:v>
                </c:pt>
                <c:pt idx="37523">
                  <c:v>8.1734311618900009</c:v>
                </c:pt>
                <c:pt idx="37524">
                  <c:v>8.7053751942600002</c:v>
                </c:pt>
                <c:pt idx="37525">
                  <c:v>8.1574051799700005</c:v>
                </c:pt>
                <c:pt idx="37526">
                  <c:v>8.5875107074700008</c:v>
                </c:pt>
                <c:pt idx="37527">
                  <c:v>8.2906476914899994</c:v>
                </c:pt>
                <c:pt idx="37528">
                  <c:v>8.7043652725400005</c:v>
                </c:pt>
                <c:pt idx="37529">
                  <c:v>8.3521612559200005</c:v>
                </c:pt>
                <c:pt idx="37530">
                  <c:v>8.8651672135500004</c:v>
                </c:pt>
                <c:pt idx="37531">
                  <c:v>8.5074672964199998</c:v>
                </c:pt>
                <c:pt idx="37532">
                  <c:v>8.3239386984100001</c:v>
                </c:pt>
                <c:pt idx="37533">
                  <c:v>8.0537471183600005</c:v>
                </c:pt>
                <c:pt idx="37534">
                  <c:v>8.6118968887499996</c:v>
                </c:pt>
                <c:pt idx="37535">
                  <c:v>8.5370710410299999</c:v>
                </c:pt>
                <c:pt idx="37536">
                  <c:v>8.1518909313000005</c:v>
                </c:pt>
                <c:pt idx="37537">
                  <c:v>8.4350786106900006</c:v>
                </c:pt>
                <c:pt idx="37538">
                  <c:v>8.3891743297900003</c:v>
                </c:pt>
                <c:pt idx="37539">
                  <c:v>8.7861800811900004</c:v>
                </c:pt>
                <c:pt idx="37540">
                  <c:v>8.8159005547800007</c:v>
                </c:pt>
                <c:pt idx="37541">
                  <c:v>8.1416510736600003</c:v>
                </c:pt>
                <c:pt idx="37542">
                  <c:v>8.3629972955100005</c:v>
                </c:pt>
                <c:pt idx="37543">
                  <c:v>8.6282264495399996</c:v>
                </c:pt>
                <c:pt idx="37544">
                  <c:v>8.75007463773</c:v>
                </c:pt>
                <c:pt idx="37545">
                  <c:v>8.6438469504400004</c:v>
                </c:pt>
                <c:pt idx="37546">
                  <c:v>8.3295657894299993</c:v>
                </c:pt>
                <c:pt idx="37547">
                  <c:v>8.4875108470199994</c:v>
                </c:pt>
                <c:pt idx="37548">
                  <c:v>8.1163871290999996</c:v>
                </c:pt>
                <c:pt idx="37549">
                  <c:v>8.1675756400099999</c:v>
                </c:pt>
                <c:pt idx="37550">
                  <c:v>7.9874960233300003</c:v>
                </c:pt>
                <c:pt idx="37551">
                  <c:v>8.5529567790099996</c:v>
                </c:pt>
                <c:pt idx="37552">
                  <c:v>8.0805990165800008</c:v>
                </c:pt>
                <c:pt idx="37553">
                  <c:v>8.6375845328400001</c:v>
                </c:pt>
                <c:pt idx="37554">
                  <c:v>8.3708049235700006</c:v>
                </c:pt>
                <c:pt idx="37555">
                  <c:v>8.1986267328799993</c:v>
                </c:pt>
                <c:pt idx="37556">
                  <c:v>8.2666746591799996</c:v>
                </c:pt>
                <c:pt idx="37557">
                  <c:v>8.7813360426199996</c:v>
                </c:pt>
                <c:pt idx="37558">
                  <c:v>8.3257580045699999</c:v>
                </c:pt>
                <c:pt idx="37559">
                  <c:v>8.7032698994499995</c:v>
                </c:pt>
                <c:pt idx="37560">
                  <c:v>7.9799569589299999</c:v>
                </c:pt>
                <c:pt idx="37561">
                  <c:v>8.7258437579599999</c:v>
                </c:pt>
                <c:pt idx="37562">
                  <c:v>7.9625293681600002</c:v>
                </c:pt>
                <c:pt idx="37563">
                  <c:v>8.3599720949500007</c:v>
                </c:pt>
                <c:pt idx="37564">
                  <c:v>8.3978732836100001</c:v>
                </c:pt>
                <c:pt idx="37565">
                  <c:v>8.29473453618</c:v>
                </c:pt>
                <c:pt idx="37566">
                  <c:v>8.3739710039700004</c:v>
                </c:pt>
                <c:pt idx="37567">
                  <c:v>8.8635252721800004</c:v>
                </c:pt>
                <c:pt idx="37568">
                  <c:v>8.3625568358999995</c:v>
                </c:pt>
                <c:pt idx="37569">
                  <c:v>8.2791597057100006</c:v>
                </c:pt>
                <c:pt idx="37570">
                  <c:v>8.0975306036599992</c:v>
                </c:pt>
                <c:pt idx="37571">
                  <c:v>8.3633236780000004</c:v>
                </c:pt>
                <c:pt idx="37572">
                  <c:v>8.2422730833200006</c:v>
                </c:pt>
                <c:pt idx="37573">
                  <c:v>8.0625413206900003</c:v>
                </c:pt>
                <c:pt idx="37574">
                  <c:v>8.2288418061800002</c:v>
                </c:pt>
                <c:pt idx="37575">
                  <c:v>8.1651788463399999</c:v>
                </c:pt>
                <c:pt idx="37576">
                  <c:v>8.1381335625499993</c:v>
                </c:pt>
                <c:pt idx="37577">
                  <c:v>8.4364923074299991</c:v>
                </c:pt>
                <c:pt idx="37578">
                  <c:v>8.1264334312000006</c:v>
                </c:pt>
                <c:pt idx="37579">
                  <c:v>8.5430040817599995</c:v>
                </c:pt>
                <c:pt idx="37580">
                  <c:v>8.6088569409800009</c:v>
                </c:pt>
                <c:pt idx="37581">
                  <c:v>8.31862831802</c:v>
                </c:pt>
                <c:pt idx="37582">
                  <c:v>8.5842332154799994</c:v>
                </c:pt>
                <c:pt idx="37583">
                  <c:v>8.6970120865399991</c:v>
                </c:pt>
                <c:pt idx="37584">
                  <c:v>8.3478691749700005</c:v>
                </c:pt>
                <c:pt idx="37585">
                  <c:v>7.9865395590799997</c:v>
                </c:pt>
                <c:pt idx="37586">
                  <c:v>8.8351198984600003</c:v>
                </c:pt>
                <c:pt idx="37587">
                  <c:v>8.5111030372900007</c:v>
                </c:pt>
                <c:pt idx="37588">
                  <c:v>7.9510649474999999</c:v>
                </c:pt>
                <c:pt idx="37589">
                  <c:v>8.7886820197599995</c:v>
                </c:pt>
                <c:pt idx="37590">
                  <c:v>8.0257335602600008</c:v>
                </c:pt>
                <c:pt idx="37591">
                  <c:v>8.4825446473599992</c:v>
                </c:pt>
                <c:pt idx="37592">
                  <c:v>8.5874322128500005</c:v>
                </c:pt>
                <c:pt idx="37593">
                  <c:v>8.2906476914899994</c:v>
                </c:pt>
                <c:pt idx="37594">
                  <c:v>8.4203626856899998</c:v>
                </c:pt>
                <c:pt idx="37595">
                  <c:v>8.8984600764999993</c:v>
                </c:pt>
                <c:pt idx="37596">
                  <c:v>8.1804811937299995</c:v>
                </c:pt>
                <c:pt idx="37597">
                  <c:v>7.9878578955300004</c:v>
                </c:pt>
                <c:pt idx="37598">
                  <c:v>8.4339233198100008</c:v>
                </c:pt>
                <c:pt idx="37599">
                  <c:v>7.9579887017599997</c:v>
                </c:pt>
                <c:pt idx="37600">
                  <c:v>8.4933465787000006</c:v>
                </c:pt>
                <c:pt idx="37601">
                  <c:v>8.6438469504400004</c:v>
                </c:pt>
                <c:pt idx="37602">
                  <c:v>8.6032441886300006</c:v>
                </c:pt>
                <c:pt idx="37603">
                  <c:v>8.7179985751500002</c:v>
                </c:pt>
                <c:pt idx="37604">
                  <c:v>7.9588825131599998</c:v>
                </c:pt>
                <c:pt idx="37605">
                  <c:v>8.2682926037800009</c:v>
                </c:pt>
                <c:pt idx="37606">
                  <c:v>8.5517392939099999</c:v>
                </c:pt>
                <c:pt idx="37607">
                  <c:v>8.5943999333299992</c:v>
                </c:pt>
                <c:pt idx="37608">
                  <c:v>8.3257580045699999</c:v>
                </c:pt>
                <c:pt idx="37609">
                  <c:v>8.0606467694599999</c:v>
                </c:pt>
                <c:pt idx="37610">
                  <c:v>8.0128372579900002</c:v>
                </c:pt>
                <c:pt idx="37611">
                  <c:v>8.8428770017900007</c:v>
                </c:pt>
                <c:pt idx="37612">
                  <c:v>8.6440191994400006</c:v>
                </c:pt>
                <c:pt idx="37613">
                  <c:v>8.4164778451399993</c:v>
                </c:pt>
                <c:pt idx="37614">
                  <c:v>8.9119229346500006</c:v>
                </c:pt>
                <c:pt idx="37615">
                  <c:v>7.9874912651600001</c:v>
                </c:pt>
                <c:pt idx="37616">
                  <c:v>8.3640721428700004</c:v>
                </c:pt>
                <c:pt idx="37617">
                  <c:v>7.9793143004399996</c:v>
                </c:pt>
                <c:pt idx="37618">
                  <c:v>7.9636495549699999</c:v>
                </c:pt>
                <c:pt idx="37619">
                  <c:v>8.8393114235300008</c:v>
                </c:pt>
                <c:pt idx="37620">
                  <c:v>7.9826444624499997</c:v>
                </c:pt>
                <c:pt idx="37621">
                  <c:v>8.8584294925199991</c:v>
                </c:pt>
                <c:pt idx="37622">
                  <c:v>8.0224917970400007</c:v>
                </c:pt>
                <c:pt idx="37623">
                  <c:v>8.0350991488699997</c:v>
                </c:pt>
                <c:pt idx="37624">
                  <c:v>8.6041823719099995</c:v>
                </c:pt>
                <c:pt idx="37625">
                  <c:v>8.0313138307899994</c:v>
                </c:pt>
                <c:pt idx="37626">
                  <c:v>8.6729579150900005</c:v>
                </c:pt>
                <c:pt idx="37627">
                  <c:v>8.5430040817599995</c:v>
                </c:pt>
                <c:pt idx="37628">
                  <c:v>8.8385520446699992</c:v>
                </c:pt>
                <c:pt idx="37629">
                  <c:v>8.7037776118300005</c:v>
                </c:pt>
                <c:pt idx="37630">
                  <c:v>8.1331313514300003</c:v>
                </c:pt>
                <c:pt idx="37631">
                  <c:v>8.1126197594300002</c:v>
                </c:pt>
                <c:pt idx="37632">
                  <c:v>8.5074672964199998</c:v>
                </c:pt>
                <c:pt idx="37633">
                  <c:v>8.8635252721800004</c:v>
                </c:pt>
                <c:pt idx="37634">
                  <c:v>8.2067004546100009</c:v>
                </c:pt>
                <c:pt idx="37635">
                  <c:v>8.1069445896199994</c:v>
                </c:pt>
                <c:pt idx="37636">
                  <c:v>8.8351198984600003</c:v>
                </c:pt>
                <c:pt idx="37637">
                  <c:v>8.5540879471500002</c:v>
                </c:pt>
                <c:pt idx="37638">
                  <c:v>8.5147086797299991</c:v>
                </c:pt>
                <c:pt idx="37639">
                  <c:v>8.7133102547300005</c:v>
                </c:pt>
                <c:pt idx="37640">
                  <c:v>8.7179985751500002</c:v>
                </c:pt>
                <c:pt idx="37641">
                  <c:v>8.7375602622899997</c:v>
                </c:pt>
                <c:pt idx="37642">
                  <c:v>8.25101496043</c:v>
                </c:pt>
                <c:pt idx="37643">
                  <c:v>8.9084663852499997</c:v>
                </c:pt>
                <c:pt idx="37644">
                  <c:v>8.5251745978999995</c:v>
                </c:pt>
                <c:pt idx="37645">
                  <c:v>8.4723465247800007</c:v>
                </c:pt>
                <c:pt idx="37646">
                  <c:v>8.2485105194599999</c:v>
                </c:pt>
                <c:pt idx="37647">
                  <c:v>8.89961704203</c:v>
                </c:pt>
                <c:pt idx="37648">
                  <c:v>7.9799569589299999</c:v>
                </c:pt>
                <c:pt idx="37649">
                  <c:v>8.1031083209499997</c:v>
                </c:pt>
                <c:pt idx="37650">
                  <c:v>8.6440191994400006</c:v>
                </c:pt>
                <c:pt idx="37651">
                  <c:v>8.1630502917799994</c:v>
                </c:pt>
                <c:pt idx="37652">
                  <c:v>8.7560369250000001</c:v>
                </c:pt>
                <c:pt idx="37653">
                  <c:v>8.2878681712199995</c:v>
                </c:pt>
                <c:pt idx="37654">
                  <c:v>8.7672637624499998</c:v>
                </c:pt>
                <c:pt idx="37655">
                  <c:v>7.9865713678999999</c:v>
                </c:pt>
                <c:pt idx="37656">
                  <c:v>8.30060662118</c:v>
                </c:pt>
                <c:pt idx="37657">
                  <c:v>8.0028971145599996</c:v>
                </c:pt>
                <c:pt idx="37658">
                  <c:v>8.3310915775899996</c:v>
                </c:pt>
                <c:pt idx="37659">
                  <c:v>8.2144161314499993</c:v>
                </c:pt>
                <c:pt idx="37660">
                  <c:v>8.5110253607599997</c:v>
                </c:pt>
                <c:pt idx="37661">
                  <c:v>8.2485105194599999</c:v>
                </c:pt>
                <c:pt idx="37662">
                  <c:v>8.6546846033700007</c:v>
                </c:pt>
                <c:pt idx="37663">
                  <c:v>8.4540556228200003</c:v>
                </c:pt>
                <c:pt idx="37664">
                  <c:v>8.2229783488199999</c:v>
                </c:pt>
                <c:pt idx="37665">
                  <c:v>8.4622972111199992</c:v>
                </c:pt>
                <c:pt idx="37666">
                  <c:v>8.1477655470899997</c:v>
                </c:pt>
                <c:pt idx="37667">
                  <c:v>8.8207135205299991</c:v>
                </c:pt>
                <c:pt idx="37668">
                  <c:v>8.0848916125700008</c:v>
                </c:pt>
                <c:pt idx="37669">
                  <c:v>8.2288418061800002</c:v>
                </c:pt>
                <c:pt idx="37670">
                  <c:v>8.08652209083</c:v>
                </c:pt>
                <c:pt idx="37671">
                  <c:v>8.1131871470300005</c:v>
                </c:pt>
                <c:pt idx="37672">
                  <c:v>8.5907735537000001</c:v>
                </c:pt>
                <c:pt idx="37673">
                  <c:v>8.2004294383099996</c:v>
                </c:pt>
                <c:pt idx="37674">
                  <c:v>8.4508883472399994</c:v>
                </c:pt>
                <c:pt idx="37675">
                  <c:v>8.2791597057100006</c:v>
                </c:pt>
                <c:pt idx="37676">
                  <c:v>8.0683844480900007</c:v>
                </c:pt>
                <c:pt idx="37677">
                  <c:v>8.3387182296399995</c:v>
                </c:pt>
                <c:pt idx="37678">
                  <c:v>8.2988489636199994</c:v>
                </c:pt>
                <c:pt idx="37679">
                  <c:v>8.3295657894299993</c:v>
                </c:pt>
                <c:pt idx="37680">
                  <c:v>8.1025214529900005</c:v>
                </c:pt>
                <c:pt idx="37681">
                  <c:v>8.2303354464700007</c:v>
                </c:pt>
                <c:pt idx="37682">
                  <c:v>8.5050474128999998</c:v>
                </c:pt>
                <c:pt idx="37683">
                  <c:v>7.9776270360700003</c:v>
                </c:pt>
                <c:pt idx="37684">
                  <c:v>8.0028971145599996</c:v>
                </c:pt>
                <c:pt idx="37685">
                  <c:v>8.8360213601499993</c:v>
                </c:pt>
                <c:pt idx="37686">
                  <c:v>8.0315027452700001</c:v>
                </c:pt>
                <c:pt idx="37687">
                  <c:v>8.7588486650400004</c:v>
                </c:pt>
                <c:pt idx="37688">
                  <c:v>8.4561665439299993</c:v>
                </c:pt>
                <c:pt idx="37689">
                  <c:v>8.8693187754099991</c:v>
                </c:pt>
                <c:pt idx="37690">
                  <c:v>8.0482200790699991</c:v>
                </c:pt>
                <c:pt idx="37691">
                  <c:v>8.7133102547300005</c:v>
                </c:pt>
                <c:pt idx="37692">
                  <c:v>7.9473151855199999</c:v>
                </c:pt>
                <c:pt idx="37693">
                  <c:v>8.5296222125100005</c:v>
                </c:pt>
                <c:pt idx="37694">
                  <c:v>8.5676995309299997</c:v>
                </c:pt>
                <c:pt idx="37695">
                  <c:v>8.0217368134899996</c:v>
                </c:pt>
                <c:pt idx="37696">
                  <c:v>8.5709928943500007</c:v>
                </c:pt>
                <c:pt idx="37697">
                  <c:v>8.5504969089900005</c:v>
                </c:pt>
                <c:pt idx="37698">
                  <c:v>8.6797601635900001</c:v>
                </c:pt>
                <c:pt idx="37699">
                  <c:v>7.9923032306600001</c:v>
                </c:pt>
                <c:pt idx="37700">
                  <c:v>8.8397093822699997</c:v>
                </c:pt>
                <c:pt idx="37701">
                  <c:v>8.3776380181400008</c:v>
                </c:pt>
                <c:pt idx="37702">
                  <c:v>8.2144161314499993</c:v>
                </c:pt>
                <c:pt idx="37703">
                  <c:v>8.7271418831999998</c:v>
                </c:pt>
                <c:pt idx="37704">
                  <c:v>8.1076103628799991</c:v>
                </c:pt>
                <c:pt idx="37705">
                  <c:v>8.4933465787000006</c:v>
                </c:pt>
                <c:pt idx="37706">
                  <c:v>8.6394158501600007</c:v>
                </c:pt>
                <c:pt idx="37707">
                  <c:v>8.7588486650400004</c:v>
                </c:pt>
                <c:pt idx="37708">
                  <c:v>8.5060602426499994</c:v>
                </c:pt>
                <c:pt idx="37709">
                  <c:v>8.15636868082</c:v>
                </c:pt>
                <c:pt idx="37710">
                  <c:v>8.4339233198100008</c:v>
                </c:pt>
                <c:pt idx="37711">
                  <c:v>8.6413316363899995</c:v>
                </c:pt>
                <c:pt idx="37712">
                  <c:v>8.9059590205399992</c:v>
                </c:pt>
                <c:pt idx="37713">
                  <c:v>8.4609024790799996</c:v>
                </c:pt>
                <c:pt idx="37714">
                  <c:v>8.1854360924900007</c:v>
                </c:pt>
                <c:pt idx="37715">
                  <c:v>8.3273761039200007</c:v>
                </c:pt>
                <c:pt idx="37716">
                  <c:v>8.4064346476500003</c:v>
                </c:pt>
                <c:pt idx="37717">
                  <c:v>8.0408895624400003</c:v>
                </c:pt>
                <c:pt idx="37718">
                  <c:v>8.0789816338599998</c:v>
                </c:pt>
                <c:pt idx="37719">
                  <c:v>7.9575815818400004</c:v>
                </c:pt>
                <c:pt idx="37720">
                  <c:v>8.1003790401900009</c:v>
                </c:pt>
                <c:pt idx="37721">
                  <c:v>8.2311836177300002</c:v>
                </c:pt>
                <c:pt idx="37722">
                  <c:v>8.7646667757499994</c:v>
                </c:pt>
                <c:pt idx="37723">
                  <c:v>8.6542924132699994</c:v>
                </c:pt>
                <c:pt idx="37724">
                  <c:v>8.6280066311599999</c:v>
                </c:pt>
                <c:pt idx="37725">
                  <c:v>7.9923032306600001</c:v>
                </c:pt>
                <c:pt idx="37726">
                  <c:v>8.0942651772200005</c:v>
                </c:pt>
                <c:pt idx="37727">
                  <c:v>8.6430124548799991</c:v>
                </c:pt>
                <c:pt idx="37728">
                  <c:v>8.7477602310200009</c:v>
                </c:pt>
                <c:pt idx="37729">
                  <c:v>8.6617865507699996</c:v>
                </c:pt>
                <c:pt idx="37730">
                  <c:v>8.3603001820399996</c:v>
                </c:pt>
                <c:pt idx="37731">
                  <c:v>8.5321460695799995</c:v>
                </c:pt>
                <c:pt idx="37732">
                  <c:v>8.68921911276</c:v>
                </c:pt>
                <c:pt idx="37733">
                  <c:v>8.6090708558400006</c:v>
                </c:pt>
                <c:pt idx="37734">
                  <c:v>8.4365748057999994</c:v>
                </c:pt>
                <c:pt idx="37735">
                  <c:v>8.5674504335700004</c:v>
                </c:pt>
                <c:pt idx="37736">
                  <c:v>8.8552061511000009</c:v>
                </c:pt>
                <c:pt idx="37737">
                  <c:v>8.2426638419899998</c:v>
                </c:pt>
                <c:pt idx="37738">
                  <c:v>8.1163871290999996</c:v>
                </c:pt>
                <c:pt idx="37739">
                  <c:v>8.7235974596800006</c:v>
                </c:pt>
                <c:pt idx="37740">
                  <c:v>8.7375910364900005</c:v>
                </c:pt>
                <c:pt idx="37741">
                  <c:v>8.0743374037799995</c:v>
                </c:pt>
                <c:pt idx="37742">
                  <c:v>8.1864511110299993</c:v>
                </c:pt>
                <c:pt idx="37743">
                  <c:v>8.5140010895800007</c:v>
                </c:pt>
                <c:pt idx="37744">
                  <c:v>8.1683662615300001</c:v>
                </c:pt>
                <c:pt idx="37745">
                  <c:v>8.41387349729</c:v>
                </c:pt>
                <c:pt idx="37746">
                  <c:v>7.9818459556499999</c:v>
                </c:pt>
                <c:pt idx="37747">
                  <c:v>8.4076769436299994</c:v>
                </c:pt>
                <c:pt idx="37748">
                  <c:v>8.7647327214100006</c:v>
                </c:pt>
                <c:pt idx="37749">
                  <c:v>8.3708049235700006</c:v>
                </c:pt>
                <c:pt idx="37750">
                  <c:v>8.3796693213100006</c:v>
                </c:pt>
                <c:pt idx="37751">
                  <c:v>8.0350991488699997</c:v>
                </c:pt>
                <c:pt idx="37752">
                  <c:v>8.4813533769399996</c:v>
                </c:pt>
                <c:pt idx="37753">
                  <c:v>8.3633236780000004</c:v>
                </c:pt>
                <c:pt idx="37754">
                  <c:v>8.5882313164999999</c:v>
                </c:pt>
                <c:pt idx="37755">
                  <c:v>8.7125418399800001</c:v>
                </c:pt>
                <c:pt idx="37756">
                  <c:v>8.2887150116299999</c:v>
                </c:pt>
                <c:pt idx="37757">
                  <c:v>8.6951291516500007</c:v>
                </c:pt>
                <c:pt idx="37758">
                  <c:v>8.60517181126</c:v>
                </c:pt>
                <c:pt idx="37759">
                  <c:v>8.0926218517899997</c:v>
                </c:pt>
                <c:pt idx="37760">
                  <c:v>8.4213722613899993</c:v>
                </c:pt>
                <c:pt idx="37761">
                  <c:v>8.5448701419899997</c:v>
                </c:pt>
                <c:pt idx="37762">
                  <c:v>8.9119229346500006</c:v>
                </c:pt>
                <c:pt idx="37763">
                  <c:v>8.4805829035600002</c:v>
                </c:pt>
                <c:pt idx="37764">
                  <c:v>8.1804811937299995</c:v>
                </c:pt>
                <c:pt idx="37765">
                  <c:v>8.2490366205800001</c:v>
                </c:pt>
                <c:pt idx="37766">
                  <c:v>8.3978732836100001</c:v>
                </c:pt>
                <c:pt idx="37767">
                  <c:v>8.3587458744000003</c:v>
                </c:pt>
                <c:pt idx="37768">
                  <c:v>8.3640721428700004</c:v>
                </c:pt>
                <c:pt idx="37769">
                  <c:v>8.7716734031999994</c:v>
                </c:pt>
                <c:pt idx="37770">
                  <c:v>8.1830606846599991</c:v>
                </c:pt>
                <c:pt idx="37771">
                  <c:v>8.0396835084599996</c:v>
                </c:pt>
                <c:pt idx="37772">
                  <c:v>8.1126197594300002</c:v>
                </c:pt>
                <c:pt idx="37773">
                  <c:v>8.8539507204499994</c:v>
                </c:pt>
                <c:pt idx="37774">
                  <c:v>8.2885494188800006</c:v>
                </c:pt>
                <c:pt idx="37775">
                  <c:v>8.8088834617200007</c:v>
                </c:pt>
                <c:pt idx="37776">
                  <c:v>8.0789676994199997</c:v>
                </c:pt>
                <c:pt idx="37777">
                  <c:v>8.6333894353999998</c:v>
                </c:pt>
                <c:pt idx="37778">
                  <c:v>8.1025214529900005</c:v>
                </c:pt>
                <c:pt idx="37779">
                  <c:v>8.4072998213200005</c:v>
                </c:pt>
                <c:pt idx="37780">
                  <c:v>8.1075013589499996</c:v>
                </c:pt>
                <c:pt idx="37781">
                  <c:v>8.1075013589499996</c:v>
                </c:pt>
                <c:pt idx="37782">
                  <c:v>8.5226149751399998</c:v>
                </c:pt>
                <c:pt idx="37783">
                  <c:v>8.3142157190799999</c:v>
                </c:pt>
                <c:pt idx="37784">
                  <c:v>8.0645296007499994</c:v>
                </c:pt>
                <c:pt idx="37785">
                  <c:v>8.52567358656</c:v>
                </c:pt>
                <c:pt idx="37786">
                  <c:v>8.2229783488199999</c:v>
                </c:pt>
                <c:pt idx="37787">
                  <c:v>8.4965949589100003</c:v>
                </c:pt>
                <c:pt idx="37788">
                  <c:v>8.7361360647400002</c:v>
                </c:pt>
                <c:pt idx="37789">
                  <c:v>8.3944822551100007</c:v>
                </c:pt>
                <c:pt idx="37790">
                  <c:v>8.0042097884000007</c:v>
                </c:pt>
                <c:pt idx="37791">
                  <c:v>8.7712315263300002</c:v>
                </c:pt>
                <c:pt idx="37792">
                  <c:v>8.2887150116299999</c:v>
                </c:pt>
                <c:pt idx="37793">
                  <c:v>8.2885494188800006</c:v>
                </c:pt>
                <c:pt idx="37794">
                  <c:v>8.3521612559200005</c:v>
                </c:pt>
                <c:pt idx="37795">
                  <c:v>8.1675756400099999</c:v>
                </c:pt>
                <c:pt idx="37796">
                  <c:v>8.0617610207200006</c:v>
                </c:pt>
                <c:pt idx="37797">
                  <c:v>8.6657297493600005</c:v>
                </c:pt>
                <c:pt idx="37798">
                  <c:v>8.0712641523399995</c:v>
                </c:pt>
                <c:pt idx="37799">
                  <c:v>8.1163871290999996</c:v>
                </c:pt>
                <c:pt idx="37800">
                  <c:v>8.0916689776999995</c:v>
                </c:pt>
                <c:pt idx="37801">
                  <c:v>8.3639586091200009</c:v>
                </c:pt>
                <c:pt idx="37802">
                  <c:v>8.0003513358500005</c:v>
                </c:pt>
                <c:pt idx="37803">
                  <c:v>8.0794938807799994</c:v>
                </c:pt>
                <c:pt idx="37804">
                  <c:v>8.1327484975100006</c:v>
                </c:pt>
                <c:pt idx="37805">
                  <c:v>8.4350786106900006</c:v>
                </c:pt>
                <c:pt idx="37806">
                  <c:v>8.1941998313600006</c:v>
                </c:pt>
                <c:pt idx="37807">
                  <c:v>8.4832455075199995</c:v>
                </c:pt>
                <c:pt idx="37808">
                  <c:v>8.1879561892599995</c:v>
                </c:pt>
                <c:pt idx="37809">
                  <c:v>8.3142157190799999</c:v>
                </c:pt>
                <c:pt idx="37810">
                  <c:v>8.0565973789999994</c:v>
                </c:pt>
                <c:pt idx="37811">
                  <c:v>8.5395814721000001</c:v>
                </c:pt>
                <c:pt idx="37812">
                  <c:v>8.3388168633700008</c:v>
                </c:pt>
                <c:pt idx="37813">
                  <c:v>8.3282950443000008</c:v>
                </c:pt>
                <c:pt idx="37814">
                  <c:v>8.68921911276</c:v>
                </c:pt>
                <c:pt idx="37815">
                  <c:v>8.7559007086699996</c:v>
                </c:pt>
                <c:pt idx="37816">
                  <c:v>8.22937046929</c:v>
                </c:pt>
                <c:pt idx="37817">
                  <c:v>8.4065909125699996</c:v>
                </c:pt>
                <c:pt idx="37818">
                  <c:v>7.9928350615900001</c:v>
                </c:pt>
                <c:pt idx="37819">
                  <c:v>8.2348346825000007</c:v>
                </c:pt>
                <c:pt idx="37820">
                  <c:v>8.2485105194599999</c:v>
                </c:pt>
                <c:pt idx="37821">
                  <c:v>8.8739501707099997</c:v>
                </c:pt>
                <c:pt idx="37822">
                  <c:v>7.9909238703099996</c:v>
                </c:pt>
                <c:pt idx="37823">
                  <c:v>8.5663329022100001</c:v>
                </c:pt>
                <c:pt idx="37824">
                  <c:v>8.4286347948400007</c:v>
                </c:pt>
                <c:pt idx="37825">
                  <c:v>8.9036272468999993</c:v>
                </c:pt>
                <c:pt idx="37826">
                  <c:v>8.5898131720599995</c:v>
                </c:pt>
                <c:pt idx="37827">
                  <c:v>8.7258437579599999</c:v>
                </c:pt>
                <c:pt idx="37828">
                  <c:v>8.8753274313299997</c:v>
                </c:pt>
                <c:pt idx="37829">
                  <c:v>8.3221781875000005</c:v>
                </c:pt>
                <c:pt idx="37830">
                  <c:v>8.4607063483200005</c:v>
                </c:pt>
                <c:pt idx="37831">
                  <c:v>7.9865395590799997</c:v>
                </c:pt>
                <c:pt idx="37832">
                  <c:v>7.9579887017599997</c:v>
                </c:pt>
                <c:pt idx="37833">
                  <c:v>8.0617610207200006</c:v>
                </c:pt>
                <c:pt idx="37834">
                  <c:v>8.0128039776200009</c:v>
                </c:pt>
                <c:pt idx="37835">
                  <c:v>8.7164751669299996</c:v>
                </c:pt>
                <c:pt idx="37836">
                  <c:v>8.1126197594300002</c:v>
                </c:pt>
                <c:pt idx="37837">
                  <c:v>8.2303354464700007</c:v>
                </c:pt>
                <c:pt idx="37838">
                  <c:v>8.1563809330700003</c:v>
                </c:pt>
                <c:pt idx="37839">
                  <c:v>8.6892308271100003</c:v>
                </c:pt>
                <c:pt idx="37840">
                  <c:v>8.3848845940899999</c:v>
                </c:pt>
                <c:pt idx="37841">
                  <c:v>8.7579742309600004</c:v>
                </c:pt>
                <c:pt idx="37842">
                  <c:v>8.5361910484599992</c:v>
                </c:pt>
                <c:pt idx="37843">
                  <c:v>8.7774946213000007</c:v>
                </c:pt>
                <c:pt idx="37844">
                  <c:v>8.1382015613299998</c:v>
                </c:pt>
                <c:pt idx="37845">
                  <c:v>8.2742789835200004</c:v>
                </c:pt>
                <c:pt idx="37846">
                  <c:v>8.4038254533799996</c:v>
                </c:pt>
                <c:pt idx="37847">
                  <c:v>8.4362496455800002</c:v>
                </c:pt>
                <c:pt idx="37848">
                  <c:v>8.0394465024000006</c:v>
                </c:pt>
                <c:pt idx="37849">
                  <c:v>8.4286347948400007</c:v>
                </c:pt>
                <c:pt idx="37850">
                  <c:v>8.0327882938799995</c:v>
                </c:pt>
                <c:pt idx="37851">
                  <c:v>8.30060662118</c:v>
                </c:pt>
                <c:pt idx="37852">
                  <c:v>8.6727567968799999</c:v>
                </c:pt>
                <c:pt idx="37853">
                  <c:v>8.0724746802399991</c:v>
                </c:pt>
                <c:pt idx="37854">
                  <c:v>8.5898131720599995</c:v>
                </c:pt>
                <c:pt idx="37855">
                  <c:v>8.7444960766099999</c:v>
                </c:pt>
                <c:pt idx="37856">
                  <c:v>8.8677358810100007</c:v>
                </c:pt>
                <c:pt idx="37857">
                  <c:v>8.73820836232</c:v>
                </c:pt>
                <c:pt idx="37858">
                  <c:v>8.6617865507699996</c:v>
                </c:pt>
                <c:pt idx="37859">
                  <c:v>8.8437947173700007</c:v>
                </c:pt>
                <c:pt idx="37860">
                  <c:v>8.1197269570900001</c:v>
                </c:pt>
                <c:pt idx="37861">
                  <c:v>8.8536799751000004</c:v>
                </c:pt>
                <c:pt idx="37862">
                  <c:v>8.0211145490100009</c:v>
                </c:pt>
                <c:pt idx="37863">
                  <c:v>8.5902509652999992</c:v>
                </c:pt>
                <c:pt idx="37864">
                  <c:v>8.1518909313000005</c:v>
                </c:pt>
                <c:pt idx="37865">
                  <c:v>8.3767481341900005</c:v>
                </c:pt>
                <c:pt idx="37866">
                  <c:v>8.5370710410299999</c:v>
                </c:pt>
                <c:pt idx="37867">
                  <c:v>8.3848845940899999</c:v>
                </c:pt>
                <c:pt idx="37868">
                  <c:v>7.9961766697299996</c:v>
                </c:pt>
                <c:pt idx="37869">
                  <c:v>7.9441117341599998</c:v>
                </c:pt>
                <c:pt idx="37870">
                  <c:v>8.5140010895800007</c:v>
                </c:pt>
                <c:pt idx="37871">
                  <c:v>8.4735925531900005</c:v>
                </c:pt>
                <c:pt idx="37872">
                  <c:v>7.9446939260500002</c:v>
                </c:pt>
                <c:pt idx="37873">
                  <c:v>8.3160759225300005</c:v>
                </c:pt>
                <c:pt idx="37874">
                  <c:v>8.6583809602899997</c:v>
                </c:pt>
                <c:pt idx="37875">
                  <c:v>8.2891219317299996</c:v>
                </c:pt>
                <c:pt idx="37876">
                  <c:v>7.9528642716600002</c:v>
                </c:pt>
                <c:pt idx="37877">
                  <c:v>8.1187775452000004</c:v>
                </c:pt>
                <c:pt idx="37878">
                  <c:v>8.2954009712399994</c:v>
                </c:pt>
                <c:pt idx="37879">
                  <c:v>8.8556899167199994</c:v>
                </c:pt>
                <c:pt idx="37880">
                  <c:v>8.1518909313000005</c:v>
                </c:pt>
                <c:pt idx="37881">
                  <c:v>8.5445963001499994</c:v>
                </c:pt>
                <c:pt idx="37882">
                  <c:v>8.8815572285800002</c:v>
                </c:pt>
                <c:pt idx="37883">
                  <c:v>7.9751357611499998</c:v>
                </c:pt>
                <c:pt idx="37884">
                  <c:v>8.6937035692699993</c:v>
                </c:pt>
                <c:pt idx="37885">
                  <c:v>8.3708049235700006</c:v>
                </c:pt>
                <c:pt idx="37886">
                  <c:v>8.7588486650400004</c:v>
                </c:pt>
                <c:pt idx="37887">
                  <c:v>8.7221436620899997</c:v>
                </c:pt>
                <c:pt idx="37888">
                  <c:v>8.3952539877800003</c:v>
                </c:pt>
                <c:pt idx="37889">
                  <c:v>8.6282264495399996</c:v>
                </c:pt>
                <c:pt idx="37890">
                  <c:v>8.0304466940099992</c:v>
                </c:pt>
                <c:pt idx="37891">
                  <c:v>8.1533204497800007</c:v>
                </c:pt>
                <c:pt idx="37892">
                  <c:v>8.0042097884000007</c:v>
                </c:pt>
                <c:pt idx="37893">
                  <c:v>8.03809320449</c:v>
                </c:pt>
                <c:pt idx="37894">
                  <c:v>8.9097532279700005</c:v>
                </c:pt>
                <c:pt idx="37895">
                  <c:v>8.7773015507899999</c:v>
                </c:pt>
                <c:pt idx="37896">
                  <c:v>8.6970120865399991</c:v>
                </c:pt>
                <c:pt idx="37897">
                  <c:v>8.1031083209499997</c:v>
                </c:pt>
                <c:pt idx="37898">
                  <c:v>8.2604192429100003</c:v>
                </c:pt>
                <c:pt idx="37899">
                  <c:v>8.6438469504400004</c:v>
                </c:pt>
                <c:pt idx="37900">
                  <c:v>8.5288923997800001</c:v>
                </c:pt>
                <c:pt idx="37901">
                  <c:v>8.3273761039200007</c:v>
                </c:pt>
                <c:pt idx="37902">
                  <c:v>8.0304139660700002</c:v>
                </c:pt>
                <c:pt idx="37903">
                  <c:v>8.5896199430699998</c:v>
                </c:pt>
                <c:pt idx="37904">
                  <c:v>8.1374106303700007</c:v>
                </c:pt>
                <c:pt idx="37905">
                  <c:v>8.0418284038699994</c:v>
                </c:pt>
                <c:pt idx="37906">
                  <c:v>8.0346004252499998</c:v>
                </c:pt>
                <c:pt idx="37907">
                  <c:v>8.4839071846599996</c:v>
                </c:pt>
                <c:pt idx="37908">
                  <c:v>8.2303354464700007</c:v>
                </c:pt>
                <c:pt idx="37909">
                  <c:v>8.0237236646800003</c:v>
                </c:pt>
                <c:pt idx="37910">
                  <c:v>8.7528034532000003</c:v>
                </c:pt>
                <c:pt idx="37911">
                  <c:v>8.3633236780000004</c:v>
                </c:pt>
                <c:pt idx="37912">
                  <c:v>8.14631520957</c:v>
                </c:pt>
                <c:pt idx="37913">
                  <c:v>8.6294208444899994</c:v>
                </c:pt>
                <c:pt idx="37914">
                  <c:v>8.6844287571799992</c:v>
                </c:pt>
                <c:pt idx="37915">
                  <c:v>8.24583456483</c:v>
                </c:pt>
                <c:pt idx="37916">
                  <c:v>8.7574327683799993</c:v>
                </c:pt>
                <c:pt idx="37917">
                  <c:v>8.6424250396400009</c:v>
                </c:pt>
                <c:pt idx="37918">
                  <c:v>8.4409168307200009</c:v>
                </c:pt>
                <c:pt idx="37919">
                  <c:v>8.68921911276</c:v>
                </c:pt>
                <c:pt idx="37920">
                  <c:v>8.6729579150900005</c:v>
                </c:pt>
                <c:pt idx="37921">
                  <c:v>7.9599707087800002</c:v>
                </c:pt>
                <c:pt idx="37922">
                  <c:v>8.3633236780000004</c:v>
                </c:pt>
                <c:pt idx="37923">
                  <c:v>7.97418207642</c:v>
                </c:pt>
                <c:pt idx="37924">
                  <c:v>8.2746490865800002</c:v>
                </c:pt>
                <c:pt idx="37925">
                  <c:v>8.0304466940099992</c:v>
                </c:pt>
                <c:pt idx="37926">
                  <c:v>8.4841903934800005</c:v>
                </c:pt>
                <c:pt idx="37927">
                  <c:v>8.0224917970400007</c:v>
                </c:pt>
                <c:pt idx="37928">
                  <c:v>8.9119229346500006</c:v>
                </c:pt>
                <c:pt idx="37929">
                  <c:v>8.6265641332400005</c:v>
                </c:pt>
                <c:pt idx="37930">
                  <c:v>8.4365748057999994</c:v>
                </c:pt>
                <c:pt idx="37931">
                  <c:v>8.2469983258700008</c:v>
                </c:pt>
                <c:pt idx="37932">
                  <c:v>8.2081213914000006</c:v>
                </c:pt>
                <c:pt idx="37933">
                  <c:v>8.6294208444899994</c:v>
                </c:pt>
                <c:pt idx="37934">
                  <c:v>8.7939373504600002</c:v>
                </c:pt>
                <c:pt idx="37935">
                  <c:v>7.9951724818900001</c:v>
                </c:pt>
                <c:pt idx="37936">
                  <c:v>8.7243167349400004</c:v>
                </c:pt>
                <c:pt idx="37937">
                  <c:v>8.1264334312000006</c:v>
                </c:pt>
                <c:pt idx="37938">
                  <c:v>8.0577358480099992</c:v>
                </c:pt>
                <c:pt idx="37939">
                  <c:v>7.9865395590799997</c:v>
                </c:pt>
                <c:pt idx="37940">
                  <c:v>8.8499072535900005</c:v>
                </c:pt>
                <c:pt idx="37941">
                  <c:v>8.1003790401900009</c:v>
                </c:pt>
                <c:pt idx="37942">
                  <c:v>8.6884118738799998</c:v>
                </c:pt>
                <c:pt idx="37943">
                  <c:v>8.3310915775899996</c:v>
                </c:pt>
                <c:pt idx="37944">
                  <c:v>8.4196145098200006</c:v>
                </c:pt>
                <c:pt idx="37945">
                  <c:v>8.1107177770300005</c:v>
                </c:pt>
                <c:pt idx="37946">
                  <c:v>8.4003519787999998</c:v>
                </c:pt>
                <c:pt idx="37947">
                  <c:v>7.9818459556499999</c:v>
                </c:pt>
                <c:pt idx="37948">
                  <c:v>7.9854623990500002</c:v>
                </c:pt>
                <c:pt idx="37949">
                  <c:v>8.4176228546100003</c:v>
                </c:pt>
                <c:pt idx="37950">
                  <c:v>8.5907735537000001</c:v>
                </c:pt>
                <c:pt idx="37951">
                  <c:v>8.5108728371000009</c:v>
                </c:pt>
                <c:pt idx="37952">
                  <c:v>8.1901125767200007</c:v>
                </c:pt>
                <c:pt idx="37953">
                  <c:v>8.7988354758200007</c:v>
                </c:pt>
                <c:pt idx="37954">
                  <c:v>8.2198430220100001</c:v>
                </c:pt>
                <c:pt idx="37955">
                  <c:v>8.3310915775899996</c:v>
                </c:pt>
                <c:pt idx="37956">
                  <c:v>8.7807459659900005</c:v>
                </c:pt>
                <c:pt idx="37957">
                  <c:v>8.0483789611300001</c:v>
                </c:pt>
                <c:pt idx="37958">
                  <c:v>8.7497244156500003</c:v>
                </c:pt>
                <c:pt idx="37959">
                  <c:v>7.9857314672299999</c:v>
                </c:pt>
                <c:pt idx="37960">
                  <c:v>8.89961704203</c:v>
                </c:pt>
                <c:pt idx="37961">
                  <c:v>8.4383213690400005</c:v>
                </c:pt>
                <c:pt idx="37962">
                  <c:v>8.9046445437399999</c:v>
                </c:pt>
                <c:pt idx="37963">
                  <c:v>8.1779144425099997</c:v>
                </c:pt>
                <c:pt idx="37964">
                  <c:v>8.2180862155199996</c:v>
                </c:pt>
                <c:pt idx="37965">
                  <c:v>8.3754405542899999</c:v>
                </c:pt>
                <c:pt idx="37966">
                  <c:v>8.5509431714099993</c:v>
                </c:pt>
                <c:pt idx="37967">
                  <c:v>8.70383855553</c:v>
                </c:pt>
                <c:pt idx="37968">
                  <c:v>8.5226149751399998</c:v>
                </c:pt>
                <c:pt idx="37969">
                  <c:v>8.0042097884000007</c:v>
                </c:pt>
                <c:pt idx="37970">
                  <c:v>8.3372573288999998</c:v>
                </c:pt>
                <c:pt idx="37971">
                  <c:v>8.6083456320499998</c:v>
                </c:pt>
                <c:pt idx="37972">
                  <c:v>8.7135666681299995</c:v>
                </c:pt>
                <c:pt idx="37973">
                  <c:v>8.1682104575600007</c:v>
                </c:pt>
                <c:pt idx="37974">
                  <c:v>8.18717188898</c:v>
                </c:pt>
                <c:pt idx="37975">
                  <c:v>8.5111980317199993</c:v>
                </c:pt>
                <c:pt idx="37976">
                  <c:v>8.6454356884599992</c:v>
                </c:pt>
                <c:pt idx="37977">
                  <c:v>8.1164864949400002</c:v>
                </c:pt>
                <c:pt idx="37978">
                  <c:v>8.6797601635900001</c:v>
                </c:pt>
                <c:pt idx="37979">
                  <c:v>8.3160721802000008</c:v>
                </c:pt>
                <c:pt idx="37980">
                  <c:v>8.0128372579900002</c:v>
                </c:pt>
                <c:pt idx="37981">
                  <c:v>8.5674504335700004</c:v>
                </c:pt>
                <c:pt idx="37982">
                  <c:v>8.30418072306</c:v>
                </c:pt>
                <c:pt idx="37983">
                  <c:v>8.5470103167700007</c:v>
                </c:pt>
                <c:pt idx="37984">
                  <c:v>8.2267775084599997</c:v>
                </c:pt>
                <c:pt idx="37985">
                  <c:v>8.73820836232</c:v>
                </c:pt>
                <c:pt idx="37986">
                  <c:v>8.3739710039700004</c:v>
                </c:pt>
                <c:pt idx="37987">
                  <c:v>8.9040048308399999</c:v>
                </c:pt>
                <c:pt idx="37988">
                  <c:v>8.0667412730599999</c:v>
                </c:pt>
                <c:pt idx="37989">
                  <c:v>8.6647262631899995</c:v>
                </c:pt>
                <c:pt idx="37990">
                  <c:v>8.8002214176999995</c:v>
                </c:pt>
                <c:pt idx="37991">
                  <c:v>8.1717076459100007</c:v>
                </c:pt>
                <c:pt idx="37992">
                  <c:v>8.3629972955100005</c:v>
                </c:pt>
                <c:pt idx="37993">
                  <c:v>8.2102348204200002</c:v>
                </c:pt>
                <c:pt idx="37994">
                  <c:v>8.7533336011599996</c:v>
                </c:pt>
                <c:pt idx="37995">
                  <c:v>8.6284234138600002</c:v>
                </c:pt>
                <c:pt idx="37996">
                  <c:v>8.0926218517899997</c:v>
                </c:pt>
                <c:pt idx="37997">
                  <c:v>8.1489171048699998</c:v>
                </c:pt>
                <c:pt idx="37998">
                  <c:v>8.3952539877800003</c:v>
                </c:pt>
                <c:pt idx="37999">
                  <c:v>8.5361910484599992</c:v>
                </c:pt>
                <c:pt idx="38000">
                  <c:v>7.9962537402300002</c:v>
                </c:pt>
                <c:pt idx="38001">
                  <c:v>8.5395814721000001</c:v>
                </c:pt>
                <c:pt idx="38002">
                  <c:v>8.4819455276099998</c:v>
                </c:pt>
                <c:pt idx="38003">
                  <c:v>8.0461600978599996</c:v>
                </c:pt>
                <c:pt idx="38004">
                  <c:v>8.5674504335700004</c:v>
                </c:pt>
                <c:pt idx="38005">
                  <c:v>8.0736874413499997</c:v>
                </c:pt>
                <c:pt idx="38006">
                  <c:v>8.30418072306</c:v>
                </c:pt>
                <c:pt idx="38007">
                  <c:v>8.25559658311</c:v>
                </c:pt>
                <c:pt idx="38008">
                  <c:v>8.5874322128500005</c:v>
                </c:pt>
                <c:pt idx="38009">
                  <c:v>7.9934429169600003</c:v>
                </c:pt>
                <c:pt idx="38010">
                  <c:v>8.3739710039700004</c:v>
                </c:pt>
                <c:pt idx="38011">
                  <c:v>8.7348834124299994</c:v>
                </c:pt>
                <c:pt idx="38012">
                  <c:v>8.4724301946900002</c:v>
                </c:pt>
                <c:pt idx="38013">
                  <c:v>8.3371152186399993</c:v>
                </c:pt>
                <c:pt idx="38014">
                  <c:v>8.6663145059000009</c:v>
                </c:pt>
                <c:pt idx="38015">
                  <c:v>8.6314147702999993</c:v>
                </c:pt>
                <c:pt idx="38016">
                  <c:v>8.0712641523399995</c:v>
                </c:pt>
                <c:pt idx="38017">
                  <c:v>7.9596635029399998</c:v>
                </c:pt>
                <c:pt idx="38018">
                  <c:v>8.9118218905699997</c:v>
                </c:pt>
                <c:pt idx="38019">
                  <c:v>8.7477602310200009</c:v>
                </c:pt>
                <c:pt idx="38020">
                  <c:v>8.0606467694599999</c:v>
                </c:pt>
                <c:pt idx="38021">
                  <c:v>8.9075457483800005</c:v>
                </c:pt>
                <c:pt idx="38022">
                  <c:v>8.2903420184299996</c:v>
                </c:pt>
                <c:pt idx="38023">
                  <c:v>8.1063900891700005</c:v>
                </c:pt>
                <c:pt idx="38024">
                  <c:v>8.1879561892599995</c:v>
                </c:pt>
                <c:pt idx="38025">
                  <c:v>8.5430040817599995</c:v>
                </c:pt>
                <c:pt idx="38026">
                  <c:v>7.9865395590799997</c:v>
                </c:pt>
                <c:pt idx="38027">
                  <c:v>8.72347124745</c:v>
                </c:pt>
                <c:pt idx="38028">
                  <c:v>8.3165388165799996</c:v>
                </c:pt>
                <c:pt idx="38029">
                  <c:v>8.0625413206900003</c:v>
                </c:pt>
                <c:pt idx="38030">
                  <c:v>8.73820836232</c:v>
                </c:pt>
                <c:pt idx="38031">
                  <c:v>8.0028971145599996</c:v>
                </c:pt>
                <c:pt idx="38032">
                  <c:v>8.0577358480099992</c:v>
                </c:pt>
                <c:pt idx="38033">
                  <c:v>8.1164864949400002</c:v>
                </c:pt>
                <c:pt idx="38034">
                  <c:v>8.0577358480099992</c:v>
                </c:pt>
                <c:pt idx="38035">
                  <c:v>8.0003513358500005</c:v>
                </c:pt>
                <c:pt idx="38036">
                  <c:v>8.0346004252499998</c:v>
                </c:pt>
                <c:pt idx="38037">
                  <c:v>8.2485105194599999</c:v>
                </c:pt>
                <c:pt idx="38038">
                  <c:v>8.7988354758200007</c:v>
                </c:pt>
                <c:pt idx="38039">
                  <c:v>8.8128462694399996</c:v>
                </c:pt>
                <c:pt idx="38040">
                  <c:v>7.95522907343</c:v>
                </c:pt>
                <c:pt idx="38041">
                  <c:v>8.1022890752799999</c:v>
                </c:pt>
                <c:pt idx="38042">
                  <c:v>8.8625950362699992</c:v>
                </c:pt>
                <c:pt idx="38043">
                  <c:v>8.3397273271499994</c:v>
                </c:pt>
                <c:pt idx="38044">
                  <c:v>8.2149033365299999</c:v>
                </c:pt>
                <c:pt idx="38045">
                  <c:v>8.6951291516500007</c:v>
                </c:pt>
                <c:pt idx="38046">
                  <c:v>8.433813615</c:v>
                </c:pt>
                <c:pt idx="38047">
                  <c:v>7.9579998500300002</c:v>
                </c:pt>
                <c:pt idx="38048">
                  <c:v>8.4828008724299995</c:v>
                </c:pt>
                <c:pt idx="38049">
                  <c:v>8.32626558782</c:v>
                </c:pt>
                <c:pt idx="38050">
                  <c:v>8.3371152186399993</c:v>
                </c:pt>
                <c:pt idx="38051">
                  <c:v>8.4805829035600002</c:v>
                </c:pt>
                <c:pt idx="38052">
                  <c:v>8.5663329022100001</c:v>
                </c:pt>
                <c:pt idx="38053">
                  <c:v>8.2370250852000009</c:v>
                </c:pt>
                <c:pt idx="38054">
                  <c:v>8.2903420184299996</c:v>
                </c:pt>
                <c:pt idx="38055">
                  <c:v>8.0606467694599999</c:v>
                </c:pt>
                <c:pt idx="38056">
                  <c:v>8.0026578738600005</c:v>
                </c:pt>
                <c:pt idx="38057">
                  <c:v>8.1489171048699998</c:v>
                </c:pt>
                <c:pt idx="38058">
                  <c:v>8.3160759225300005</c:v>
                </c:pt>
                <c:pt idx="38059">
                  <c:v>8.7554355469100003</c:v>
                </c:pt>
                <c:pt idx="38060">
                  <c:v>8.5389039410900001</c:v>
                </c:pt>
                <c:pt idx="38061">
                  <c:v>8.1072527274000006</c:v>
                </c:pt>
                <c:pt idx="38062">
                  <c:v>8.1574051799700005</c:v>
                </c:pt>
                <c:pt idx="38063">
                  <c:v>8.3372573288999998</c:v>
                </c:pt>
                <c:pt idx="38064">
                  <c:v>8.7348834124299994</c:v>
                </c:pt>
                <c:pt idx="38065">
                  <c:v>8.4379630724299997</c:v>
                </c:pt>
                <c:pt idx="38066">
                  <c:v>8.1239205740199996</c:v>
                </c:pt>
                <c:pt idx="38067">
                  <c:v>8.6542924132699994</c:v>
                </c:pt>
                <c:pt idx="38068">
                  <c:v>8.8166465718999998</c:v>
                </c:pt>
                <c:pt idx="38069">
                  <c:v>8.9046445437399999</c:v>
                </c:pt>
                <c:pt idx="38070">
                  <c:v>8.0224917970400007</c:v>
                </c:pt>
                <c:pt idx="38071">
                  <c:v>8.4787555316999992</c:v>
                </c:pt>
                <c:pt idx="38072">
                  <c:v>8.4622972111199992</c:v>
                </c:pt>
                <c:pt idx="38073">
                  <c:v>8.4135057662800001</c:v>
                </c:pt>
                <c:pt idx="38074">
                  <c:v>8.0375288579199999</c:v>
                </c:pt>
                <c:pt idx="38075">
                  <c:v>8.1788715695600001</c:v>
                </c:pt>
                <c:pt idx="38076">
                  <c:v>8.6742926807000007</c:v>
                </c:pt>
                <c:pt idx="38077">
                  <c:v>8.4506213309699998</c:v>
                </c:pt>
                <c:pt idx="38078">
                  <c:v>8.8625950362699992</c:v>
                </c:pt>
                <c:pt idx="38079">
                  <c:v>8.2720868267299998</c:v>
                </c:pt>
                <c:pt idx="38080">
                  <c:v>8.0782679522799992</c:v>
                </c:pt>
                <c:pt idx="38081">
                  <c:v>8.7528712997299998</c:v>
                </c:pt>
                <c:pt idx="38082">
                  <c:v>8.0712641523399995</c:v>
                </c:pt>
                <c:pt idx="38083">
                  <c:v>8.3848845940899999</c:v>
                </c:pt>
                <c:pt idx="38084">
                  <c:v>8.3388168633700008</c:v>
                </c:pt>
                <c:pt idx="38085">
                  <c:v>8.0408895624400003</c:v>
                </c:pt>
                <c:pt idx="38086">
                  <c:v>8.8187799864599992</c:v>
                </c:pt>
                <c:pt idx="38087">
                  <c:v>8.6282264495399996</c:v>
                </c:pt>
                <c:pt idx="38088">
                  <c:v>8.7308658628500009</c:v>
                </c:pt>
                <c:pt idx="38089">
                  <c:v>8.3940452092799998</c:v>
                </c:pt>
                <c:pt idx="38090">
                  <c:v>8.7939373504600002</c:v>
                </c:pt>
                <c:pt idx="38091">
                  <c:v>8.77909001035</c:v>
                </c:pt>
                <c:pt idx="38092">
                  <c:v>7.9865713678999999</c:v>
                </c:pt>
                <c:pt idx="38093">
                  <c:v>8.2887150116299999</c:v>
                </c:pt>
                <c:pt idx="38094">
                  <c:v>8.3239386984100001</c:v>
                </c:pt>
                <c:pt idx="38095">
                  <c:v>8.2578457076900005</c:v>
                </c:pt>
                <c:pt idx="38096">
                  <c:v>8.3372573288999998</c:v>
                </c:pt>
                <c:pt idx="38097">
                  <c:v>8.3313221614500002</c:v>
                </c:pt>
                <c:pt idx="38098">
                  <c:v>8.0327882938799995</c:v>
                </c:pt>
                <c:pt idx="38099">
                  <c:v>8.7902784863299992</c:v>
                </c:pt>
                <c:pt idx="38100">
                  <c:v>8.3142157190799999</c:v>
                </c:pt>
                <c:pt idx="38101">
                  <c:v>8.3591618744900007</c:v>
                </c:pt>
                <c:pt idx="38102">
                  <c:v>8.1833658136299992</c:v>
                </c:pt>
                <c:pt idx="38103">
                  <c:v>8.0257335602600008</c:v>
                </c:pt>
                <c:pt idx="38104">
                  <c:v>8.8412783682300002</c:v>
                </c:pt>
                <c:pt idx="38105">
                  <c:v>8.4038254533799996</c:v>
                </c:pt>
                <c:pt idx="38106">
                  <c:v>8.0026578738600005</c:v>
                </c:pt>
                <c:pt idx="38107">
                  <c:v>7.95522907343</c:v>
                </c:pt>
                <c:pt idx="38108">
                  <c:v>8.29473453618</c:v>
                </c:pt>
                <c:pt idx="38109">
                  <c:v>8.2819991339599994</c:v>
                </c:pt>
                <c:pt idx="38110">
                  <c:v>8.7017062745999993</c:v>
                </c:pt>
                <c:pt idx="38111">
                  <c:v>7.9559400588900004</c:v>
                </c:pt>
                <c:pt idx="38112">
                  <c:v>8.7271418831999998</c:v>
                </c:pt>
                <c:pt idx="38113">
                  <c:v>8.1804811937299995</c:v>
                </c:pt>
                <c:pt idx="38114">
                  <c:v>8.2288418061800002</c:v>
                </c:pt>
                <c:pt idx="38115">
                  <c:v>8.67395538229</c:v>
                </c:pt>
                <c:pt idx="38116">
                  <c:v>8.7559007086699996</c:v>
                </c:pt>
                <c:pt idx="38117">
                  <c:v>8.3128486337900007</c:v>
                </c:pt>
                <c:pt idx="38118">
                  <c:v>8.6282264495399996</c:v>
                </c:pt>
                <c:pt idx="38119">
                  <c:v>8.6083018100699995</c:v>
                </c:pt>
                <c:pt idx="38120">
                  <c:v>8.3861395348999999</c:v>
                </c:pt>
                <c:pt idx="38121">
                  <c:v>8.3982735827700008</c:v>
                </c:pt>
                <c:pt idx="38122">
                  <c:v>8.1574051799700005</c:v>
                </c:pt>
                <c:pt idx="38123">
                  <c:v>8.7877853673999997</c:v>
                </c:pt>
                <c:pt idx="38124">
                  <c:v>8.3599720949500007</c:v>
                </c:pt>
                <c:pt idx="38125">
                  <c:v>8.8397093822699997</c:v>
                </c:pt>
                <c:pt idx="38126">
                  <c:v>8.1127500690899996</c:v>
                </c:pt>
                <c:pt idx="38127">
                  <c:v>8.5676995309299997</c:v>
                </c:pt>
                <c:pt idx="38128">
                  <c:v>8.2102348204200002</c:v>
                </c:pt>
                <c:pt idx="38129">
                  <c:v>8.0577358480099992</c:v>
                </c:pt>
                <c:pt idx="38130">
                  <c:v>8.5702436180300001</c:v>
                </c:pt>
                <c:pt idx="38131">
                  <c:v>8.1374106303700007</c:v>
                </c:pt>
                <c:pt idx="38132">
                  <c:v>8.4735925531900005</c:v>
                </c:pt>
                <c:pt idx="38133">
                  <c:v>8.0732311533899992</c:v>
                </c:pt>
                <c:pt idx="38134">
                  <c:v>8.1034696609099992</c:v>
                </c:pt>
                <c:pt idx="38135">
                  <c:v>8.7179985751500002</c:v>
                </c:pt>
                <c:pt idx="38136">
                  <c:v>8.4813533769399996</c:v>
                </c:pt>
                <c:pt idx="38137">
                  <c:v>7.9688630188899996</c:v>
                </c:pt>
                <c:pt idx="38138">
                  <c:v>8.08652209083</c:v>
                </c:pt>
                <c:pt idx="38139">
                  <c:v>8.8288616841999996</c:v>
                </c:pt>
                <c:pt idx="38140">
                  <c:v>8.1239205740199996</c:v>
                </c:pt>
                <c:pt idx="38141">
                  <c:v>8.1675756400099999</c:v>
                </c:pt>
                <c:pt idx="38142">
                  <c:v>8.7915947719599998</c:v>
                </c:pt>
                <c:pt idx="38143">
                  <c:v>8.5335993928399994</c:v>
                </c:pt>
                <c:pt idx="38144">
                  <c:v>8.4072998213200005</c:v>
                </c:pt>
                <c:pt idx="38145">
                  <c:v>8.7444960766099999</c:v>
                </c:pt>
                <c:pt idx="38146">
                  <c:v>8.34100976649</c:v>
                </c:pt>
                <c:pt idx="38147">
                  <c:v>8.6546846033700007</c:v>
                </c:pt>
                <c:pt idx="38148">
                  <c:v>8.9040048308399999</c:v>
                </c:pt>
                <c:pt idx="38149">
                  <c:v>8.67395538229</c:v>
                </c:pt>
                <c:pt idx="38150">
                  <c:v>8.5515794994800007</c:v>
                </c:pt>
                <c:pt idx="38151">
                  <c:v>7.9865395590799997</c:v>
                </c:pt>
                <c:pt idx="38152">
                  <c:v>8.3621235539099992</c:v>
                </c:pt>
                <c:pt idx="38153">
                  <c:v>8.3629972955100005</c:v>
                </c:pt>
                <c:pt idx="38154">
                  <c:v>8.4562022756800008</c:v>
                </c:pt>
                <c:pt idx="38155">
                  <c:v>8.3975717101500003</c:v>
                </c:pt>
                <c:pt idx="38156">
                  <c:v>8.3694204970899992</c:v>
                </c:pt>
                <c:pt idx="38157">
                  <c:v>8.3298913600799995</c:v>
                </c:pt>
                <c:pt idx="38158">
                  <c:v>8.32626558782</c:v>
                </c:pt>
                <c:pt idx="38159">
                  <c:v>8.0819572601100003</c:v>
                </c:pt>
                <c:pt idx="38160">
                  <c:v>8.1031083209499997</c:v>
                </c:pt>
                <c:pt idx="38161">
                  <c:v>8.7502978071499999</c:v>
                </c:pt>
                <c:pt idx="38162">
                  <c:v>8.1303746156799992</c:v>
                </c:pt>
                <c:pt idx="38163">
                  <c:v>8.1717076459100007</c:v>
                </c:pt>
                <c:pt idx="38164">
                  <c:v>8.6280066311599999</c:v>
                </c:pt>
                <c:pt idx="38165">
                  <c:v>7.9596635029399998</c:v>
                </c:pt>
                <c:pt idx="38166">
                  <c:v>8.0075689607099996</c:v>
                </c:pt>
                <c:pt idx="38167">
                  <c:v>8.2469983258700008</c:v>
                </c:pt>
                <c:pt idx="38168">
                  <c:v>8.5050474128999998</c:v>
                </c:pt>
                <c:pt idx="38169">
                  <c:v>8.7174821223199999</c:v>
                </c:pt>
                <c:pt idx="38170">
                  <c:v>8.7759993201400004</c:v>
                </c:pt>
                <c:pt idx="38171">
                  <c:v>8.0732275729400005</c:v>
                </c:pt>
                <c:pt idx="38172">
                  <c:v>8.3694204970899992</c:v>
                </c:pt>
                <c:pt idx="38173">
                  <c:v>8.3239386984100001</c:v>
                </c:pt>
                <c:pt idx="38174">
                  <c:v>8.3360992523899995</c:v>
                </c:pt>
                <c:pt idx="38175">
                  <c:v>7.9677192757100004</c:v>
                </c:pt>
                <c:pt idx="38176">
                  <c:v>8.3656917535400002</c:v>
                </c:pt>
                <c:pt idx="38177">
                  <c:v>8.1563809330700003</c:v>
                </c:pt>
                <c:pt idx="38178">
                  <c:v>8.4146603127899997</c:v>
                </c:pt>
                <c:pt idx="38179">
                  <c:v>8.1360088419800007</c:v>
                </c:pt>
                <c:pt idx="38180">
                  <c:v>8.6437527587900007</c:v>
                </c:pt>
                <c:pt idx="38181">
                  <c:v>8.0461600978599996</c:v>
                </c:pt>
                <c:pt idx="38182">
                  <c:v>8.4203626856899998</c:v>
                </c:pt>
                <c:pt idx="38183">
                  <c:v>8.3521612559200005</c:v>
                </c:pt>
                <c:pt idx="38184">
                  <c:v>8.60517181126</c:v>
                </c:pt>
                <c:pt idx="38185">
                  <c:v>8.4207516316500008</c:v>
                </c:pt>
                <c:pt idx="38186">
                  <c:v>8.5986462797299996</c:v>
                </c:pt>
                <c:pt idx="38187">
                  <c:v>8.0128372579900002</c:v>
                </c:pt>
                <c:pt idx="38188">
                  <c:v>8.1717076459100007</c:v>
                </c:pt>
                <c:pt idx="38189">
                  <c:v>8.03809320449</c:v>
                </c:pt>
                <c:pt idx="38190">
                  <c:v>8.89961704203</c:v>
                </c:pt>
                <c:pt idx="38191">
                  <c:v>8.0304139660700002</c:v>
                </c:pt>
                <c:pt idx="38192">
                  <c:v>8.6195985681600007</c:v>
                </c:pt>
                <c:pt idx="38193">
                  <c:v>8.6727567968799999</c:v>
                </c:pt>
                <c:pt idx="38194">
                  <c:v>8.5502066573400004</c:v>
                </c:pt>
                <c:pt idx="38195">
                  <c:v>8.5452540581300003</c:v>
                </c:pt>
                <c:pt idx="38196">
                  <c:v>8.5111030372900007</c:v>
                </c:pt>
                <c:pt idx="38197">
                  <c:v>8.8874533898199992</c:v>
                </c:pt>
                <c:pt idx="38198">
                  <c:v>8.3295657894299993</c:v>
                </c:pt>
                <c:pt idx="38199">
                  <c:v>8.2878681712199995</c:v>
                </c:pt>
                <c:pt idx="38200">
                  <c:v>7.9951724818900001</c:v>
                </c:pt>
                <c:pt idx="38201">
                  <c:v>7.9677192757100004</c:v>
                </c:pt>
                <c:pt idx="38202">
                  <c:v>8.63390496343</c:v>
                </c:pt>
                <c:pt idx="38203">
                  <c:v>8.0606467694599999</c:v>
                </c:pt>
                <c:pt idx="38204">
                  <c:v>8.0327882938799995</c:v>
                </c:pt>
                <c:pt idx="38205">
                  <c:v>8.9067702773300006</c:v>
                </c:pt>
                <c:pt idx="38206">
                  <c:v>8.3276080244700008</c:v>
                </c:pt>
                <c:pt idx="38207">
                  <c:v>8.8128462694399996</c:v>
                </c:pt>
                <c:pt idx="38208">
                  <c:v>8.2619375092999991</c:v>
                </c:pt>
                <c:pt idx="38209">
                  <c:v>8.6188873785899993</c:v>
                </c:pt>
                <c:pt idx="38210">
                  <c:v>8.6032441886300006</c:v>
                </c:pt>
                <c:pt idx="38211">
                  <c:v>8.1991313803400008</c:v>
                </c:pt>
                <c:pt idx="38212">
                  <c:v>8.29473453618</c:v>
                </c:pt>
                <c:pt idx="38213">
                  <c:v>8.4078385387099992</c:v>
                </c:pt>
                <c:pt idx="38214">
                  <c:v>8.4622972111199992</c:v>
                </c:pt>
                <c:pt idx="38215">
                  <c:v>8.8360213601499993</c:v>
                </c:pt>
                <c:pt idx="38216">
                  <c:v>8.5324379057899993</c:v>
                </c:pt>
                <c:pt idx="38217">
                  <c:v>8.2144161314499993</c:v>
                </c:pt>
                <c:pt idx="38218">
                  <c:v>8.1009099882900006</c:v>
                </c:pt>
                <c:pt idx="38219">
                  <c:v>8.51824657399</c:v>
                </c:pt>
                <c:pt idx="38220">
                  <c:v>8.2022357278399998</c:v>
                </c:pt>
                <c:pt idx="38221">
                  <c:v>9.7271327725100001</c:v>
                </c:pt>
                <c:pt idx="38222">
                  <c:v>8.9572087098199997</c:v>
                </c:pt>
                <c:pt idx="38223">
                  <c:v>8.9235089279000004</c:v>
                </c:pt>
                <c:pt idx="38224">
                  <c:v>9.3758847123500004</c:v>
                </c:pt>
                <c:pt idx="38225">
                  <c:v>9.5230019649099997</c:v>
                </c:pt>
                <c:pt idx="38226">
                  <c:v>9.3562430724399999</c:v>
                </c:pt>
                <c:pt idx="38227">
                  <c:v>9.3366774404800008</c:v>
                </c:pt>
                <c:pt idx="38228">
                  <c:v>9.7065014758900006</c:v>
                </c:pt>
                <c:pt idx="38229">
                  <c:v>8.9588871146900004</c:v>
                </c:pt>
                <c:pt idx="38230">
                  <c:v>9.6695056723900006</c:v>
                </c:pt>
                <c:pt idx="38231">
                  <c:v>9.8465563691900009</c:v>
                </c:pt>
                <c:pt idx="38232">
                  <c:v>9.8081029346099999</c:v>
                </c:pt>
                <c:pt idx="38233">
                  <c:v>9.4557498139200007</c:v>
                </c:pt>
                <c:pt idx="38234">
                  <c:v>8.9588871146900004</c:v>
                </c:pt>
                <c:pt idx="38235">
                  <c:v>9.8023686045300007</c:v>
                </c:pt>
                <c:pt idx="38236">
                  <c:v>8.9809524235799998</c:v>
                </c:pt>
                <c:pt idx="38237">
                  <c:v>9.6049057086099996</c:v>
                </c:pt>
                <c:pt idx="38238">
                  <c:v>9.23855097661</c:v>
                </c:pt>
                <c:pt idx="38239">
                  <c:v>9.1236299948100008</c:v>
                </c:pt>
                <c:pt idx="38240">
                  <c:v>9.8730537110600007</c:v>
                </c:pt>
                <c:pt idx="38241">
                  <c:v>9.8924078787099994</c:v>
                </c:pt>
                <c:pt idx="38242">
                  <c:v>8.9828245199500003</c:v>
                </c:pt>
                <c:pt idx="38243">
                  <c:v>9.4504002846600006</c:v>
                </c:pt>
                <c:pt idx="38244">
                  <c:v>9.6412924993400004</c:v>
                </c:pt>
                <c:pt idx="38245">
                  <c:v>9.4474163888099998</c:v>
                </c:pt>
                <c:pt idx="38246">
                  <c:v>9.8100737017400004</c:v>
                </c:pt>
                <c:pt idx="38247">
                  <c:v>9.99767931449</c:v>
                </c:pt>
                <c:pt idx="38248">
                  <c:v>9.6328154353999995</c:v>
                </c:pt>
                <c:pt idx="38249">
                  <c:v>9.7155232264400002</c:v>
                </c:pt>
                <c:pt idx="38250">
                  <c:v>9.1728539286099995</c:v>
                </c:pt>
                <c:pt idx="38251">
                  <c:v>9.3724894067199997</c:v>
                </c:pt>
                <c:pt idx="38252">
                  <c:v>9.5450447035600003</c:v>
                </c:pt>
                <c:pt idx="38253">
                  <c:v>9.9400571365699992</c:v>
                </c:pt>
                <c:pt idx="38254">
                  <c:v>9.1660350854299999</c:v>
                </c:pt>
                <c:pt idx="38255">
                  <c:v>9.0720132513799996</c:v>
                </c:pt>
                <c:pt idx="38256">
                  <c:v>9.8806273417800004</c:v>
                </c:pt>
                <c:pt idx="38257">
                  <c:v>9.4197760813299993</c:v>
                </c:pt>
                <c:pt idx="38258">
                  <c:v>9.7998953661700003</c:v>
                </c:pt>
                <c:pt idx="38259">
                  <c:v>9.2232608500200008</c:v>
                </c:pt>
                <c:pt idx="38260">
                  <c:v>9.0038437651599992</c:v>
                </c:pt>
                <c:pt idx="38261">
                  <c:v>9.2582530531699998</c:v>
                </c:pt>
                <c:pt idx="38262">
                  <c:v>9.7770670853299997</c:v>
                </c:pt>
                <c:pt idx="38263">
                  <c:v>8.9209754229900007</c:v>
                </c:pt>
                <c:pt idx="38264">
                  <c:v>9.4001722169300006</c:v>
                </c:pt>
                <c:pt idx="38265">
                  <c:v>9.6939928052899997</c:v>
                </c:pt>
                <c:pt idx="38266">
                  <c:v>9.3864072026100001</c:v>
                </c:pt>
                <c:pt idx="38267">
                  <c:v>9.4194227124999994</c:v>
                </c:pt>
                <c:pt idx="38268">
                  <c:v>9.7888001854500004</c:v>
                </c:pt>
                <c:pt idx="38269">
                  <c:v>9.1854001898399993</c:v>
                </c:pt>
                <c:pt idx="38270">
                  <c:v>9.5470050734999994</c:v>
                </c:pt>
                <c:pt idx="38271">
                  <c:v>9.1403317040900003</c:v>
                </c:pt>
                <c:pt idx="38272">
                  <c:v>9.1507958076799998</c:v>
                </c:pt>
                <c:pt idx="38273">
                  <c:v>9.2806546626500008</c:v>
                </c:pt>
                <c:pt idx="38274">
                  <c:v>9.0717098983900009</c:v>
                </c:pt>
                <c:pt idx="38275">
                  <c:v>9.6186303219300004</c:v>
                </c:pt>
                <c:pt idx="38276">
                  <c:v>9.9871519255799992</c:v>
                </c:pt>
                <c:pt idx="38277">
                  <c:v>9.4743507656200006</c:v>
                </c:pt>
                <c:pt idx="38278">
                  <c:v>8.9828245199500003</c:v>
                </c:pt>
                <c:pt idx="38279">
                  <c:v>9.6827660070799997</c:v>
                </c:pt>
                <c:pt idx="38280">
                  <c:v>9.7527700640399999</c:v>
                </c:pt>
                <c:pt idx="38281">
                  <c:v>9.4256147560799999</c:v>
                </c:pt>
                <c:pt idx="38282">
                  <c:v>9.5436196887799998</c:v>
                </c:pt>
                <c:pt idx="38283">
                  <c:v>9.3118789477099995</c:v>
                </c:pt>
                <c:pt idx="38284">
                  <c:v>9.4815167208000002</c:v>
                </c:pt>
                <c:pt idx="38285">
                  <c:v>9.0825153668900001</c:v>
                </c:pt>
                <c:pt idx="38286">
                  <c:v>9.4196814815300005</c:v>
                </c:pt>
                <c:pt idx="38287">
                  <c:v>9.4841698961900001</c:v>
                </c:pt>
                <c:pt idx="38288">
                  <c:v>9.1236299948100008</c:v>
                </c:pt>
                <c:pt idx="38289">
                  <c:v>9.0377709464400002</c:v>
                </c:pt>
                <c:pt idx="38290">
                  <c:v>8.9851824908799998</c:v>
                </c:pt>
                <c:pt idx="38291">
                  <c:v>9.0612011386500004</c:v>
                </c:pt>
                <c:pt idx="38292">
                  <c:v>9.0914045443500004</c:v>
                </c:pt>
                <c:pt idx="38293">
                  <c:v>9.4683695126899998</c:v>
                </c:pt>
                <c:pt idx="38294">
                  <c:v>9.2746225280299992</c:v>
                </c:pt>
                <c:pt idx="38295">
                  <c:v>9.4789183225299993</c:v>
                </c:pt>
                <c:pt idx="38296">
                  <c:v>9.8448189920800004</c:v>
                </c:pt>
                <c:pt idx="38297">
                  <c:v>9.6241984014900002</c:v>
                </c:pt>
                <c:pt idx="38298">
                  <c:v>9.9322124503500007</c:v>
                </c:pt>
                <c:pt idx="38299">
                  <c:v>9.4840061204800001</c:v>
                </c:pt>
                <c:pt idx="38300">
                  <c:v>9.8758151833400003</c:v>
                </c:pt>
                <c:pt idx="38301">
                  <c:v>9.2009098165900003</c:v>
                </c:pt>
                <c:pt idx="38302">
                  <c:v>9.5044902662300004</c:v>
                </c:pt>
                <c:pt idx="38303">
                  <c:v>9.9679190772999995</c:v>
                </c:pt>
                <c:pt idx="38304">
                  <c:v>9.8863623902299995</c:v>
                </c:pt>
                <c:pt idx="38305">
                  <c:v>9.2388865813399992</c:v>
                </c:pt>
                <c:pt idx="38306">
                  <c:v>9.36278004497</c:v>
                </c:pt>
                <c:pt idx="38307">
                  <c:v>9.3087723936700009</c:v>
                </c:pt>
                <c:pt idx="38308">
                  <c:v>9.9106794085099992</c:v>
                </c:pt>
                <c:pt idx="38309">
                  <c:v>9.1656422744700006</c:v>
                </c:pt>
                <c:pt idx="38310">
                  <c:v>8.97539320948</c:v>
                </c:pt>
                <c:pt idx="38311">
                  <c:v>9.7596537134200005</c:v>
                </c:pt>
                <c:pt idx="38312">
                  <c:v>9.4369340437200009</c:v>
                </c:pt>
                <c:pt idx="38313">
                  <c:v>9.62280192443</c:v>
                </c:pt>
                <c:pt idx="38314">
                  <c:v>8.9332950497999999</c:v>
                </c:pt>
                <c:pt idx="38315">
                  <c:v>9.3826735036500004</c:v>
                </c:pt>
                <c:pt idx="38316">
                  <c:v>9.6009733234999999</c:v>
                </c:pt>
                <c:pt idx="38317">
                  <c:v>9.4450093452800008</c:v>
                </c:pt>
                <c:pt idx="38318">
                  <c:v>9.7272394115100003</c:v>
                </c:pt>
                <c:pt idx="38319">
                  <c:v>9.0795414151599996</c:v>
                </c:pt>
                <c:pt idx="38320">
                  <c:v>9.5436196887799998</c:v>
                </c:pt>
                <c:pt idx="38321">
                  <c:v>9.0345834942399996</c:v>
                </c:pt>
                <c:pt idx="38322">
                  <c:v>9.23855097661</c:v>
                </c:pt>
                <c:pt idx="38323">
                  <c:v>9.2539097085499993</c:v>
                </c:pt>
                <c:pt idx="38324">
                  <c:v>9.3506394024899997</c:v>
                </c:pt>
                <c:pt idx="38325">
                  <c:v>9.3960692678199997</c:v>
                </c:pt>
                <c:pt idx="38326">
                  <c:v>9.48198919857</c:v>
                </c:pt>
                <c:pt idx="38327">
                  <c:v>9.4174555705599996</c:v>
                </c:pt>
                <c:pt idx="38328">
                  <c:v>9.3758361464100002</c:v>
                </c:pt>
                <c:pt idx="38329">
                  <c:v>9.6335052730400008</c:v>
                </c:pt>
                <c:pt idx="38330">
                  <c:v>9.1927327900400009</c:v>
                </c:pt>
                <c:pt idx="38331">
                  <c:v>9.9629746156499994</c:v>
                </c:pt>
                <c:pt idx="38332">
                  <c:v>9.1212802545299994</c:v>
                </c:pt>
                <c:pt idx="38333">
                  <c:v>9.8881764410299997</c:v>
                </c:pt>
                <c:pt idx="38334">
                  <c:v>9.2512101218799998</c:v>
                </c:pt>
                <c:pt idx="38335">
                  <c:v>9.7317474134499999</c:v>
                </c:pt>
                <c:pt idx="38336">
                  <c:v>9.7202249247000001</c:v>
                </c:pt>
                <c:pt idx="38337">
                  <c:v>9.3658028188899998</c:v>
                </c:pt>
                <c:pt idx="38338">
                  <c:v>9.1403317040900003</c:v>
                </c:pt>
                <c:pt idx="38339">
                  <c:v>9.1395131297500001</c:v>
                </c:pt>
                <c:pt idx="38340">
                  <c:v>8.9959984455700006</c:v>
                </c:pt>
                <c:pt idx="38341">
                  <c:v>9.5305001115699994</c:v>
                </c:pt>
                <c:pt idx="38342">
                  <c:v>9.2859429791900006</c:v>
                </c:pt>
                <c:pt idx="38343">
                  <c:v>9.9069585658200001</c:v>
                </c:pt>
                <c:pt idx="38344">
                  <c:v>9.3793750954600004</c:v>
                </c:pt>
                <c:pt idx="38345">
                  <c:v>9.48198919857</c:v>
                </c:pt>
                <c:pt idx="38346">
                  <c:v>8.9393325069300005</c:v>
                </c:pt>
                <c:pt idx="38347">
                  <c:v>9.7939915698199993</c:v>
                </c:pt>
                <c:pt idx="38348">
                  <c:v>9.4928599011999992</c:v>
                </c:pt>
                <c:pt idx="38349">
                  <c:v>9.4547937930000003</c:v>
                </c:pt>
                <c:pt idx="38350">
                  <c:v>9.4757665918199994</c:v>
                </c:pt>
                <c:pt idx="38351">
                  <c:v>9.2402595893899999</c:v>
                </c:pt>
                <c:pt idx="38352">
                  <c:v>9.2682257238899997</c:v>
                </c:pt>
                <c:pt idx="38353">
                  <c:v>9.71444880486</c:v>
                </c:pt>
                <c:pt idx="38354">
                  <c:v>9.07685015773</c:v>
                </c:pt>
                <c:pt idx="38355">
                  <c:v>9.3658028188899998</c:v>
                </c:pt>
                <c:pt idx="38356">
                  <c:v>9.6127117326199993</c:v>
                </c:pt>
                <c:pt idx="38357">
                  <c:v>9.7751356872600006</c:v>
                </c:pt>
                <c:pt idx="38358">
                  <c:v>8.9783448149500007</c:v>
                </c:pt>
                <c:pt idx="38359">
                  <c:v>9.0882644163399995</c:v>
                </c:pt>
                <c:pt idx="38360">
                  <c:v>9.2690566901100002</c:v>
                </c:pt>
                <c:pt idx="38361">
                  <c:v>8.9598447930600003</c:v>
                </c:pt>
                <c:pt idx="38362">
                  <c:v>9.4815167208000002</c:v>
                </c:pt>
                <c:pt idx="38363">
                  <c:v>8.9187976205700004</c:v>
                </c:pt>
                <c:pt idx="38364">
                  <c:v>9.1256056657499993</c:v>
                </c:pt>
                <c:pt idx="38365">
                  <c:v>9.6186303219300004</c:v>
                </c:pt>
                <c:pt idx="38366">
                  <c:v>9.4594971020800003</c:v>
                </c:pt>
                <c:pt idx="38367">
                  <c:v>9.6058423746300008</c:v>
                </c:pt>
                <c:pt idx="38368">
                  <c:v>9.8247354615700004</c:v>
                </c:pt>
                <c:pt idx="38369">
                  <c:v>9.0694555506899999</c:v>
                </c:pt>
                <c:pt idx="38370">
                  <c:v>9.3558001898299992</c:v>
                </c:pt>
                <c:pt idx="38371">
                  <c:v>9.0882644163399995</c:v>
                </c:pt>
                <c:pt idx="38372">
                  <c:v>9.8867230636599999</c:v>
                </c:pt>
                <c:pt idx="38373">
                  <c:v>9.5450447035600003</c:v>
                </c:pt>
                <c:pt idx="38374">
                  <c:v>9.3373061264799997</c:v>
                </c:pt>
                <c:pt idx="38375">
                  <c:v>9.0750788055400005</c:v>
                </c:pt>
                <c:pt idx="38376">
                  <c:v>9.1584970798800001</c:v>
                </c:pt>
                <c:pt idx="38377">
                  <c:v>9.4789183225299993</c:v>
                </c:pt>
                <c:pt idx="38378">
                  <c:v>8.9881462387899997</c:v>
                </c:pt>
                <c:pt idx="38379">
                  <c:v>9.8733607801699996</c:v>
                </c:pt>
                <c:pt idx="38380">
                  <c:v>9.45987700383</c:v>
                </c:pt>
                <c:pt idx="38381">
                  <c:v>9.1216896049099994</c:v>
                </c:pt>
                <c:pt idx="38382">
                  <c:v>9.7910590732700005</c:v>
                </c:pt>
                <c:pt idx="38383">
                  <c:v>9.9535316476000002</c:v>
                </c:pt>
                <c:pt idx="38384">
                  <c:v>9.7466920032199997</c:v>
                </c:pt>
                <c:pt idx="38385">
                  <c:v>8.9235089279000004</c:v>
                </c:pt>
                <c:pt idx="38386">
                  <c:v>9.0290715394099994</c:v>
                </c:pt>
                <c:pt idx="38387">
                  <c:v>9.4595334060499994</c:v>
                </c:pt>
                <c:pt idx="38388">
                  <c:v>9.0346829928400005</c:v>
                </c:pt>
                <c:pt idx="38389">
                  <c:v>8.9321403583100007</c:v>
                </c:pt>
                <c:pt idx="38390">
                  <c:v>9.4843356009799997</c:v>
                </c:pt>
                <c:pt idx="38391">
                  <c:v>9.3644308755299992</c:v>
                </c:pt>
                <c:pt idx="38392">
                  <c:v>9.1729465467400004</c:v>
                </c:pt>
                <c:pt idx="38393">
                  <c:v>9.4105850304000001</c:v>
                </c:pt>
                <c:pt idx="38394">
                  <c:v>9.2345141917000007</c:v>
                </c:pt>
                <c:pt idx="38395">
                  <c:v>9.3864072026100001</c:v>
                </c:pt>
                <c:pt idx="38396">
                  <c:v>9.6335052730400008</c:v>
                </c:pt>
                <c:pt idx="38397">
                  <c:v>9.0522728279300004</c:v>
                </c:pt>
                <c:pt idx="38398">
                  <c:v>9.9347869399099995</c:v>
                </c:pt>
                <c:pt idx="38399">
                  <c:v>9.3082193119499994</c:v>
                </c:pt>
                <c:pt idx="38400">
                  <c:v>9.9503739998099991</c:v>
                </c:pt>
                <c:pt idx="38401">
                  <c:v>9.3183735159799994</c:v>
                </c:pt>
                <c:pt idx="38402">
                  <c:v>9.6000372605499997</c:v>
                </c:pt>
                <c:pt idx="38403">
                  <c:v>9.8584669035699992</c:v>
                </c:pt>
                <c:pt idx="38404">
                  <c:v>9.3057958425200002</c:v>
                </c:pt>
                <c:pt idx="38405">
                  <c:v>9.5772302810499994</c:v>
                </c:pt>
                <c:pt idx="38406">
                  <c:v>9.7787002295899992</c:v>
                </c:pt>
                <c:pt idx="38407">
                  <c:v>9.3318495409699995</c:v>
                </c:pt>
                <c:pt idx="38408">
                  <c:v>9.3022230776000008</c:v>
                </c:pt>
                <c:pt idx="38409">
                  <c:v>9.7030241725399993</c:v>
                </c:pt>
                <c:pt idx="38410">
                  <c:v>9.5826599024599997</c:v>
                </c:pt>
                <c:pt idx="38411">
                  <c:v>9.3087723936700009</c:v>
                </c:pt>
                <c:pt idx="38412">
                  <c:v>9.4001722169300006</c:v>
                </c:pt>
                <c:pt idx="38413">
                  <c:v>9.8161155663200006</c:v>
                </c:pt>
                <c:pt idx="38414">
                  <c:v>9.8478482697600001</c:v>
                </c:pt>
                <c:pt idx="38415">
                  <c:v>9.5039240154000009</c:v>
                </c:pt>
                <c:pt idx="38416">
                  <c:v>9.4605143913099994</c:v>
                </c:pt>
                <c:pt idx="38417">
                  <c:v>9.75748274661</c:v>
                </c:pt>
                <c:pt idx="38418">
                  <c:v>8.9177213456000004</c:v>
                </c:pt>
                <c:pt idx="38419">
                  <c:v>9.0339229054099999</c:v>
                </c:pt>
                <c:pt idx="38420">
                  <c:v>9.3930564121300009</c:v>
                </c:pt>
                <c:pt idx="38421">
                  <c:v>9.42599523182</c:v>
                </c:pt>
                <c:pt idx="38422">
                  <c:v>9.1967872988099995</c:v>
                </c:pt>
                <c:pt idx="38423">
                  <c:v>9.2467711067899998</c:v>
                </c:pt>
                <c:pt idx="38424">
                  <c:v>9.6704260999499994</c:v>
                </c:pt>
                <c:pt idx="38425">
                  <c:v>9.6009733234999999</c:v>
                </c:pt>
                <c:pt idx="38426">
                  <c:v>9.6329892701500004</c:v>
                </c:pt>
                <c:pt idx="38427">
                  <c:v>9.9993877267899993</c:v>
                </c:pt>
                <c:pt idx="38428">
                  <c:v>9.3700459797499995</c:v>
                </c:pt>
                <c:pt idx="38429">
                  <c:v>9.9870235983600004</c:v>
                </c:pt>
                <c:pt idx="38430">
                  <c:v>9.9762295027400008</c:v>
                </c:pt>
                <c:pt idx="38431">
                  <c:v>9.5903327578899997</c:v>
                </c:pt>
                <c:pt idx="38432">
                  <c:v>9.5042781939300003</c:v>
                </c:pt>
                <c:pt idx="38433">
                  <c:v>9.0627836844799994</c:v>
                </c:pt>
                <c:pt idx="38434">
                  <c:v>9.3919049624700008</c:v>
                </c:pt>
                <c:pt idx="38435">
                  <c:v>9.1401102571799999</c:v>
                </c:pt>
                <c:pt idx="38436">
                  <c:v>9.3644308755299992</c:v>
                </c:pt>
                <c:pt idx="38437">
                  <c:v>9.5711837176200003</c:v>
                </c:pt>
                <c:pt idx="38438">
                  <c:v>9.7377424777399995</c:v>
                </c:pt>
                <c:pt idx="38439">
                  <c:v>9.9399355904199993</c:v>
                </c:pt>
                <c:pt idx="38440">
                  <c:v>9.9654333348000002</c:v>
                </c:pt>
                <c:pt idx="38441">
                  <c:v>9.4666281419500002</c:v>
                </c:pt>
                <c:pt idx="38442">
                  <c:v>9.5703247046800008</c:v>
                </c:pt>
                <c:pt idx="38443">
                  <c:v>9.1388454911900006</c:v>
                </c:pt>
                <c:pt idx="38444">
                  <c:v>8.9457869618900006</c:v>
                </c:pt>
                <c:pt idx="38445">
                  <c:v>9.9654333348000002</c:v>
                </c:pt>
                <c:pt idx="38446">
                  <c:v>9.8677069375799995</c:v>
                </c:pt>
                <c:pt idx="38447">
                  <c:v>9.2057588077699997</c:v>
                </c:pt>
                <c:pt idx="38448">
                  <c:v>9.4928599011999992</c:v>
                </c:pt>
                <c:pt idx="38449">
                  <c:v>9.2345141917000007</c:v>
                </c:pt>
                <c:pt idx="38450">
                  <c:v>9.0043683680999997</c:v>
                </c:pt>
                <c:pt idx="38451">
                  <c:v>9.2863897668900002</c:v>
                </c:pt>
                <c:pt idx="38452">
                  <c:v>9.6841024735100003</c:v>
                </c:pt>
                <c:pt idx="38453">
                  <c:v>9.0977498943900006</c:v>
                </c:pt>
                <c:pt idx="38454">
                  <c:v>9.1256056657499993</c:v>
                </c:pt>
                <c:pt idx="38455">
                  <c:v>9.9344224617699997</c:v>
                </c:pt>
                <c:pt idx="38456">
                  <c:v>9.9105484100499996</c:v>
                </c:pt>
                <c:pt idx="38457">
                  <c:v>9.67601383463</c:v>
                </c:pt>
                <c:pt idx="38458">
                  <c:v>9.6381594819699998</c:v>
                </c:pt>
                <c:pt idx="38459">
                  <c:v>9.1095473965899991</c:v>
                </c:pt>
                <c:pt idx="38460">
                  <c:v>9.4341190989699992</c:v>
                </c:pt>
                <c:pt idx="38461">
                  <c:v>9.2892670101199997</c:v>
                </c:pt>
                <c:pt idx="38462">
                  <c:v>9.7901989367399995</c:v>
                </c:pt>
                <c:pt idx="38463">
                  <c:v>9.2618639179900004</c:v>
                </c:pt>
                <c:pt idx="38464">
                  <c:v>9.2370129667800001</c:v>
                </c:pt>
                <c:pt idx="38465">
                  <c:v>9.4198329408100001</c:v>
                </c:pt>
                <c:pt idx="38466">
                  <c:v>9.0966560464300006</c:v>
                </c:pt>
                <c:pt idx="38467">
                  <c:v>9.7056641627999998</c:v>
                </c:pt>
                <c:pt idx="38468">
                  <c:v>9.6154865188999992</c:v>
                </c:pt>
                <c:pt idx="38469">
                  <c:v>9.1333671816699997</c:v>
                </c:pt>
                <c:pt idx="38470">
                  <c:v>9.9118164852999993</c:v>
                </c:pt>
                <c:pt idx="38471">
                  <c:v>9.1133626451600005</c:v>
                </c:pt>
                <c:pt idx="38472">
                  <c:v>9.0259731388199995</c:v>
                </c:pt>
                <c:pt idx="38473">
                  <c:v>9.6063309711299993</c:v>
                </c:pt>
                <c:pt idx="38474">
                  <c:v>8.9148000708499993</c:v>
                </c:pt>
                <c:pt idx="38475">
                  <c:v>9.6791073548900002</c:v>
                </c:pt>
                <c:pt idx="38476">
                  <c:v>9.9040037398699994</c:v>
                </c:pt>
                <c:pt idx="38477">
                  <c:v>9.1660350854299999</c:v>
                </c:pt>
                <c:pt idx="38478">
                  <c:v>9.6560111608800003</c:v>
                </c:pt>
                <c:pt idx="38479">
                  <c:v>9.2278159299499993</c:v>
                </c:pt>
                <c:pt idx="38480">
                  <c:v>9.6335052730400008</c:v>
                </c:pt>
                <c:pt idx="38481">
                  <c:v>9.9040037398699994</c:v>
                </c:pt>
                <c:pt idx="38482">
                  <c:v>9.1897379907799994</c:v>
                </c:pt>
                <c:pt idx="38483">
                  <c:v>9.8071820159699996</c:v>
                </c:pt>
                <c:pt idx="38484">
                  <c:v>9.6939928052899997</c:v>
                </c:pt>
                <c:pt idx="38485">
                  <c:v>9.6936675782599995</c:v>
                </c:pt>
                <c:pt idx="38486">
                  <c:v>9.87616395463</c:v>
                </c:pt>
                <c:pt idx="38487">
                  <c:v>9.5711837176200003</c:v>
                </c:pt>
                <c:pt idx="38488">
                  <c:v>9.0657406368100002</c:v>
                </c:pt>
                <c:pt idx="38489">
                  <c:v>9.7317474134499999</c:v>
                </c:pt>
                <c:pt idx="38490">
                  <c:v>9.6212504871300002</c:v>
                </c:pt>
                <c:pt idx="38491">
                  <c:v>8.9173600592500009</c:v>
                </c:pt>
                <c:pt idx="38492">
                  <c:v>9.34841300193</c:v>
                </c:pt>
                <c:pt idx="38493">
                  <c:v>9.6698775352799995</c:v>
                </c:pt>
                <c:pt idx="38494">
                  <c:v>9.3703579033400004</c:v>
                </c:pt>
                <c:pt idx="38495">
                  <c:v>9.3930564121300009</c:v>
                </c:pt>
                <c:pt idx="38496">
                  <c:v>9.1728539286099995</c:v>
                </c:pt>
                <c:pt idx="38497">
                  <c:v>9.2582530531699998</c:v>
                </c:pt>
                <c:pt idx="38498">
                  <c:v>8.9269832941900003</c:v>
                </c:pt>
                <c:pt idx="38499">
                  <c:v>9.9998573757399996</c:v>
                </c:pt>
                <c:pt idx="38500">
                  <c:v>9.1064717440499994</c:v>
                </c:pt>
                <c:pt idx="38501">
                  <c:v>9.60757473474</c:v>
                </c:pt>
                <c:pt idx="38502">
                  <c:v>9.6351309009000001</c:v>
                </c:pt>
                <c:pt idx="38503">
                  <c:v>9.4450093452800008</c:v>
                </c:pt>
                <c:pt idx="38504">
                  <c:v>9.3521187869800002</c:v>
                </c:pt>
                <c:pt idx="38505">
                  <c:v>9.8302163808399996</c:v>
                </c:pt>
                <c:pt idx="38506">
                  <c:v>9.3658028188899998</c:v>
                </c:pt>
                <c:pt idx="38507">
                  <c:v>9.2396175787499999</c:v>
                </c:pt>
                <c:pt idx="38508">
                  <c:v>8.98921076255</c:v>
                </c:pt>
                <c:pt idx="38509">
                  <c:v>9.1333671816699997</c:v>
                </c:pt>
                <c:pt idx="38510">
                  <c:v>9.2345141917000007</c:v>
                </c:pt>
                <c:pt idx="38511">
                  <c:v>9.4139689415299994</c:v>
                </c:pt>
                <c:pt idx="38512">
                  <c:v>8.9598512283799998</c:v>
                </c:pt>
                <c:pt idx="38513">
                  <c:v>8.9373646348300007</c:v>
                </c:pt>
                <c:pt idx="38514">
                  <c:v>9.9147973936200007</c:v>
                </c:pt>
                <c:pt idx="38515">
                  <c:v>9.1243922716100005</c:v>
                </c:pt>
                <c:pt idx="38516">
                  <c:v>9.7316461892199992</c:v>
                </c:pt>
                <c:pt idx="38517">
                  <c:v>9.36794873843</c:v>
                </c:pt>
                <c:pt idx="38518">
                  <c:v>9.5702137463400003</c:v>
                </c:pt>
                <c:pt idx="38519">
                  <c:v>9.1064717440499994</c:v>
                </c:pt>
                <c:pt idx="38520">
                  <c:v>9.7741166884500004</c:v>
                </c:pt>
                <c:pt idx="38521">
                  <c:v>9.7386927943000003</c:v>
                </c:pt>
                <c:pt idx="38522">
                  <c:v>9.7704118102299997</c:v>
                </c:pt>
                <c:pt idx="38523">
                  <c:v>9.6784321649000002</c:v>
                </c:pt>
                <c:pt idx="38524">
                  <c:v>9.2991918570000003</c:v>
                </c:pt>
                <c:pt idx="38525">
                  <c:v>9.0907298408900008</c:v>
                </c:pt>
                <c:pt idx="38526">
                  <c:v>9.9256142478499996</c:v>
                </c:pt>
                <c:pt idx="38527">
                  <c:v>9.3087723936700009</c:v>
                </c:pt>
                <c:pt idx="38528">
                  <c:v>9.9403551120299998</c:v>
                </c:pt>
                <c:pt idx="38529">
                  <c:v>9.2198137556299997</c:v>
                </c:pt>
                <c:pt idx="38530">
                  <c:v>9.7618745965699993</c:v>
                </c:pt>
                <c:pt idx="38531">
                  <c:v>8.9572087098199997</c:v>
                </c:pt>
                <c:pt idx="38532">
                  <c:v>9.9692824664700002</c:v>
                </c:pt>
                <c:pt idx="38533">
                  <c:v>9.0088716237399993</c:v>
                </c:pt>
                <c:pt idx="38534">
                  <c:v>9.43829410811</c:v>
                </c:pt>
                <c:pt idx="38535">
                  <c:v>9.3373061264799997</c:v>
                </c:pt>
                <c:pt idx="38536">
                  <c:v>9.5903786583000006</c:v>
                </c:pt>
                <c:pt idx="38537">
                  <c:v>9.8806273417800004</c:v>
                </c:pt>
                <c:pt idx="38538">
                  <c:v>9.1256056657499993</c:v>
                </c:pt>
                <c:pt idx="38539">
                  <c:v>9.9679190772999995</c:v>
                </c:pt>
                <c:pt idx="38540">
                  <c:v>9.4938166664200008</c:v>
                </c:pt>
                <c:pt idx="38541">
                  <c:v>9.4789183225299993</c:v>
                </c:pt>
                <c:pt idx="38542">
                  <c:v>9.1012654058100004</c:v>
                </c:pt>
                <c:pt idx="38543">
                  <c:v>9.6125242687199997</c:v>
                </c:pt>
                <c:pt idx="38544">
                  <c:v>9.0522728279300004</c:v>
                </c:pt>
                <c:pt idx="38545">
                  <c:v>9.3101788008999993</c:v>
                </c:pt>
                <c:pt idx="38546">
                  <c:v>9.0882644163399995</c:v>
                </c:pt>
                <c:pt idx="38547">
                  <c:v>9.5923812770300003</c:v>
                </c:pt>
                <c:pt idx="38548">
                  <c:v>8.9375135566299999</c:v>
                </c:pt>
                <c:pt idx="38549">
                  <c:v>9.0043683680999997</c:v>
                </c:pt>
                <c:pt idx="38550">
                  <c:v>9.3998693015899999</c:v>
                </c:pt>
                <c:pt idx="38551">
                  <c:v>9.6936675782599995</c:v>
                </c:pt>
                <c:pt idx="38552">
                  <c:v>9.3604715894799995</c:v>
                </c:pt>
                <c:pt idx="38553">
                  <c:v>9.4605143913099994</c:v>
                </c:pt>
                <c:pt idx="38554">
                  <c:v>9.0412024077299993</c:v>
                </c:pt>
                <c:pt idx="38555">
                  <c:v>9.1064717440499994</c:v>
                </c:pt>
                <c:pt idx="38556">
                  <c:v>9.51788723672</c:v>
                </c:pt>
                <c:pt idx="38557">
                  <c:v>9.8407941259099996</c:v>
                </c:pt>
                <c:pt idx="38558">
                  <c:v>9.7622120750400008</c:v>
                </c:pt>
                <c:pt idx="38559">
                  <c:v>9.8988424102800003</c:v>
                </c:pt>
                <c:pt idx="38560">
                  <c:v>9.8677069375799995</c:v>
                </c:pt>
                <c:pt idx="38561">
                  <c:v>9.8694243993900006</c:v>
                </c:pt>
                <c:pt idx="38562">
                  <c:v>8.9265686722200002</c:v>
                </c:pt>
                <c:pt idx="38563">
                  <c:v>9.6125242687199997</c:v>
                </c:pt>
                <c:pt idx="38564">
                  <c:v>9.9729887970799993</c:v>
                </c:pt>
                <c:pt idx="38565">
                  <c:v>9.6672387902000008</c:v>
                </c:pt>
                <c:pt idx="38566">
                  <c:v>9.9573584945399993</c:v>
                </c:pt>
                <c:pt idx="38567">
                  <c:v>9.4651218507399992</c:v>
                </c:pt>
                <c:pt idx="38568">
                  <c:v>9.64078206738</c:v>
                </c:pt>
                <c:pt idx="38569">
                  <c:v>9.0259731388199995</c:v>
                </c:pt>
                <c:pt idx="38570">
                  <c:v>9.3416055468600003</c:v>
                </c:pt>
                <c:pt idx="38571">
                  <c:v>8.9235089279000004</c:v>
                </c:pt>
                <c:pt idx="38572">
                  <c:v>9.4424376954899998</c:v>
                </c:pt>
                <c:pt idx="38573">
                  <c:v>9.1095473965899991</c:v>
                </c:pt>
                <c:pt idx="38574">
                  <c:v>8.9585624450600001</c:v>
                </c:pt>
                <c:pt idx="38575">
                  <c:v>9.7375393461200002</c:v>
                </c:pt>
                <c:pt idx="38576">
                  <c:v>9.1596015819000005</c:v>
                </c:pt>
                <c:pt idx="38577">
                  <c:v>9.5049639120399991</c:v>
                </c:pt>
                <c:pt idx="38578">
                  <c:v>9.8729846262900001</c:v>
                </c:pt>
                <c:pt idx="38579">
                  <c:v>9.0082005295700007</c:v>
                </c:pt>
                <c:pt idx="38580">
                  <c:v>9.48198919857</c:v>
                </c:pt>
                <c:pt idx="38581">
                  <c:v>9.0627836844799994</c:v>
                </c:pt>
                <c:pt idx="38582">
                  <c:v>9.9317891821300002</c:v>
                </c:pt>
                <c:pt idx="38583">
                  <c:v>9.6496878070300003</c:v>
                </c:pt>
                <c:pt idx="38584">
                  <c:v>9.5771075799799998</c:v>
                </c:pt>
                <c:pt idx="38585">
                  <c:v>9.1712149920900004</c:v>
                </c:pt>
                <c:pt idx="38586">
                  <c:v>9.3864072026100001</c:v>
                </c:pt>
                <c:pt idx="38587">
                  <c:v>9.8143220960799997</c:v>
                </c:pt>
                <c:pt idx="38588">
                  <c:v>9.9399355904199993</c:v>
                </c:pt>
                <c:pt idx="38589">
                  <c:v>9.1584970798800001</c:v>
                </c:pt>
                <c:pt idx="38590">
                  <c:v>9.7367664389299993</c:v>
                </c:pt>
                <c:pt idx="38591">
                  <c:v>9.4450093452800008</c:v>
                </c:pt>
                <c:pt idx="38592">
                  <c:v>9.5984336941000006</c:v>
                </c:pt>
                <c:pt idx="38593">
                  <c:v>8.9876664922299998</c:v>
                </c:pt>
                <c:pt idx="38594">
                  <c:v>9.3443117672699998</c:v>
                </c:pt>
                <c:pt idx="38595">
                  <c:v>9.3986281030600001</c:v>
                </c:pt>
                <c:pt idx="38596">
                  <c:v>9.8599533522500007</c:v>
                </c:pt>
                <c:pt idx="38597">
                  <c:v>9.5686545570600003</c:v>
                </c:pt>
                <c:pt idx="38598">
                  <c:v>9.8065324157599996</c:v>
                </c:pt>
                <c:pt idx="38599">
                  <c:v>9.8107473733799999</c:v>
                </c:pt>
                <c:pt idx="38600">
                  <c:v>9.1282531657699995</c:v>
                </c:pt>
                <c:pt idx="38601">
                  <c:v>9.6009733234999999</c:v>
                </c:pt>
                <c:pt idx="38602">
                  <c:v>9.8143220960799997</c:v>
                </c:pt>
                <c:pt idx="38603">
                  <c:v>9.3472254705199997</c:v>
                </c:pt>
                <c:pt idx="38604">
                  <c:v>9.1256056657499993</c:v>
                </c:pt>
                <c:pt idx="38605">
                  <c:v>9.0335235732899992</c:v>
                </c:pt>
                <c:pt idx="38606">
                  <c:v>9.1216896049099994</c:v>
                </c:pt>
                <c:pt idx="38607">
                  <c:v>9.9718368983799994</c:v>
                </c:pt>
                <c:pt idx="38608">
                  <c:v>9.0964499218399997</c:v>
                </c:pt>
                <c:pt idx="38609">
                  <c:v>9.9609654705900006</c:v>
                </c:pt>
                <c:pt idx="38610">
                  <c:v>9.3849556741499995</c:v>
                </c:pt>
                <c:pt idx="38611">
                  <c:v>8.9235089279000004</c:v>
                </c:pt>
                <c:pt idx="38612">
                  <c:v>9.5195092739899998</c:v>
                </c:pt>
                <c:pt idx="38613">
                  <c:v>9.4169842940499997</c:v>
                </c:pt>
                <c:pt idx="38614">
                  <c:v>9.3724894067199997</c:v>
                </c:pt>
                <c:pt idx="38615">
                  <c:v>8.9905686565499998</c:v>
                </c:pt>
                <c:pt idx="38616">
                  <c:v>9.8555217573099991</c:v>
                </c:pt>
                <c:pt idx="38617">
                  <c:v>9.8860025043099995</c:v>
                </c:pt>
                <c:pt idx="38618">
                  <c:v>9.4197760813299993</c:v>
                </c:pt>
                <c:pt idx="38619">
                  <c:v>8.9905686565499998</c:v>
                </c:pt>
                <c:pt idx="38620">
                  <c:v>9.7751356872600006</c:v>
                </c:pt>
                <c:pt idx="38621">
                  <c:v>9.3738485924999999</c:v>
                </c:pt>
                <c:pt idx="38622">
                  <c:v>9.9651957400200004</c:v>
                </c:pt>
                <c:pt idx="38623">
                  <c:v>9.5738492010999998</c:v>
                </c:pt>
                <c:pt idx="38624">
                  <c:v>9.9484716754400004</c:v>
                </c:pt>
                <c:pt idx="38625">
                  <c:v>9.9638390569599995</c:v>
                </c:pt>
                <c:pt idx="38626">
                  <c:v>9.7344604274600002</c:v>
                </c:pt>
                <c:pt idx="38627">
                  <c:v>9.2006680607500009</c:v>
                </c:pt>
                <c:pt idx="38628">
                  <c:v>9.75748274661</c:v>
                </c:pt>
                <c:pt idx="38629">
                  <c:v>9.6351309009000001</c:v>
                </c:pt>
                <c:pt idx="38630">
                  <c:v>9.4547937930000003</c:v>
                </c:pt>
                <c:pt idx="38631">
                  <c:v>9.2746225280299992</c:v>
                </c:pt>
                <c:pt idx="38632">
                  <c:v>8.9702179989699999</c:v>
                </c:pt>
                <c:pt idx="38633">
                  <c:v>9.4761302497400006</c:v>
                </c:pt>
                <c:pt idx="38634">
                  <c:v>9.1388454911900006</c:v>
                </c:pt>
                <c:pt idx="38635">
                  <c:v>9.6589165536700001</c:v>
                </c:pt>
                <c:pt idx="38636">
                  <c:v>9.0604858708799991</c:v>
                </c:pt>
                <c:pt idx="38637">
                  <c:v>9.87638427069</c:v>
                </c:pt>
                <c:pt idx="38638">
                  <c:v>9.3058190372199991</c:v>
                </c:pt>
                <c:pt idx="38639">
                  <c:v>9.6899558495800004</c:v>
                </c:pt>
                <c:pt idx="38640">
                  <c:v>9.7947277360200005</c:v>
                </c:pt>
                <c:pt idx="38641">
                  <c:v>9.8709777488799997</c:v>
                </c:pt>
                <c:pt idx="38642">
                  <c:v>9.9654333348000002</c:v>
                </c:pt>
                <c:pt idx="38643">
                  <c:v>9.4595334060499994</c:v>
                </c:pt>
                <c:pt idx="38644">
                  <c:v>9.8590639091500005</c:v>
                </c:pt>
                <c:pt idx="38645">
                  <c:v>8.97539320948</c:v>
                </c:pt>
                <c:pt idx="38646">
                  <c:v>9.3889459727800002</c:v>
                </c:pt>
                <c:pt idx="38647">
                  <c:v>9.8822803428799997</c:v>
                </c:pt>
                <c:pt idx="38648">
                  <c:v>9.3848868142799997</c:v>
                </c:pt>
                <c:pt idx="38649">
                  <c:v>9.3169359187000005</c:v>
                </c:pt>
                <c:pt idx="38650">
                  <c:v>8.9209754229900007</c:v>
                </c:pt>
                <c:pt idx="38651">
                  <c:v>9.0255553972799998</c:v>
                </c:pt>
                <c:pt idx="38652">
                  <c:v>9.0795414151599996</c:v>
                </c:pt>
                <c:pt idx="38653">
                  <c:v>9.7196121197800007</c:v>
                </c:pt>
                <c:pt idx="38654">
                  <c:v>9.7196121197800007</c:v>
                </c:pt>
                <c:pt idx="38655">
                  <c:v>9.7312358100799994</c:v>
                </c:pt>
                <c:pt idx="38656">
                  <c:v>8.9851824908799998</c:v>
                </c:pt>
                <c:pt idx="38657">
                  <c:v>9.7334074587699995</c:v>
                </c:pt>
                <c:pt idx="38658">
                  <c:v>8.9881462387899997</c:v>
                </c:pt>
                <c:pt idx="38659">
                  <c:v>9.7255670000900007</c:v>
                </c:pt>
                <c:pt idx="38660">
                  <c:v>9.4087656535100006</c:v>
                </c:pt>
                <c:pt idx="38661">
                  <c:v>9.8863623902299995</c:v>
                </c:pt>
                <c:pt idx="38662">
                  <c:v>9.36482416554</c:v>
                </c:pt>
                <c:pt idx="38663">
                  <c:v>8.9866313771000002</c:v>
                </c:pt>
                <c:pt idx="38664">
                  <c:v>9.5864743792000002</c:v>
                </c:pt>
                <c:pt idx="38665">
                  <c:v>9.2382132031800008</c:v>
                </c:pt>
                <c:pt idx="38666">
                  <c:v>9.0657406368100002</c:v>
                </c:pt>
                <c:pt idx="38667">
                  <c:v>9.8921901148100009</c:v>
                </c:pt>
                <c:pt idx="38668">
                  <c:v>9.0821484665799996</c:v>
                </c:pt>
                <c:pt idx="38669">
                  <c:v>9.7600635344400004</c:v>
                </c:pt>
                <c:pt idx="38670">
                  <c:v>9.7265666801799995</c:v>
                </c:pt>
                <c:pt idx="38671">
                  <c:v>8.9524045431099992</c:v>
                </c:pt>
                <c:pt idx="38672">
                  <c:v>9.0120264175799996</c:v>
                </c:pt>
                <c:pt idx="38673">
                  <c:v>9.1492622626099998</c:v>
                </c:pt>
                <c:pt idx="38674">
                  <c:v>9.5305001115699994</c:v>
                </c:pt>
                <c:pt idx="38675">
                  <c:v>9.0641896325100006</c:v>
                </c:pt>
                <c:pt idx="38676">
                  <c:v>9.3865479191599999</c:v>
                </c:pt>
                <c:pt idx="38677">
                  <c:v>9.8223282275500008</c:v>
                </c:pt>
                <c:pt idx="38678">
                  <c:v>9.3175280431799994</c:v>
                </c:pt>
                <c:pt idx="38679">
                  <c:v>9.1212802545299994</c:v>
                </c:pt>
                <c:pt idx="38680">
                  <c:v>9.8860025043099995</c:v>
                </c:pt>
                <c:pt idx="38681">
                  <c:v>9.1064717440499994</c:v>
                </c:pt>
                <c:pt idx="38682">
                  <c:v>9.3998693015899999</c:v>
                </c:pt>
                <c:pt idx="38683">
                  <c:v>9.0821484665799996</c:v>
                </c:pt>
                <c:pt idx="38684">
                  <c:v>9.99767931449</c:v>
                </c:pt>
                <c:pt idx="38685">
                  <c:v>9.7024372387100009</c:v>
                </c:pt>
                <c:pt idx="38686">
                  <c:v>9.1816872488399994</c:v>
                </c:pt>
                <c:pt idx="38687">
                  <c:v>9.0345834942399996</c:v>
                </c:pt>
                <c:pt idx="38688">
                  <c:v>9.5106022249100004</c:v>
                </c:pt>
                <c:pt idx="38689">
                  <c:v>9.3082193119499994</c:v>
                </c:pt>
                <c:pt idx="38690">
                  <c:v>9.0346829928400005</c:v>
                </c:pt>
                <c:pt idx="38691">
                  <c:v>9.4906964735900008</c:v>
                </c:pt>
                <c:pt idx="38692">
                  <c:v>9.6840762827900004</c:v>
                </c:pt>
                <c:pt idx="38693">
                  <c:v>9.21868883462</c:v>
                </c:pt>
                <c:pt idx="38694">
                  <c:v>9.1250539919999998</c:v>
                </c:pt>
                <c:pt idx="38695">
                  <c:v>9.2009098165900003</c:v>
                </c:pt>
                <c:pt idx="38696">
                  <c:v>9.9573584945399993</c:v>
                </c:pt>
                <c:pt idx="38697">
                  <c:v>8.9572087098199997</c:v>
                </c:pt>
                <c:pt idx="38698">
                  <c:v>9.8012641799899995</c:v>
                </c:pt>
                <c:pt idx="38699">
                  <c:v>9.3724894067199997</c:v>
                </c:pt>
                <c:pt idx="38700">
                  <c:v>9.4349364921499994</c:v>
                </c:pt>
                <c:pt idx="38701">
                  <c:v>9.7757257556199999</c:v>
                </c:pt>
                <c:pt idx="38702">
                  <c:v>9.4928599011999992</c:v>
                </c:pt>
                <c:pt idx="38703">
                  <c:v>9.8988424102800003</c:v>
                </c:pt>
                <c:pt idx="38704">
                  <c:v>9.7069704418500002</c:v>
                </c:pt>
                <c:pt idx="38705">
                  <c:v>9.8924078787099994</c:v>
                </c:pt>
                <c:pt idx="38706">
                  <c:v>9.33250968798</c:v>
                </c:pt>
                <c:pt idx="38707">
                  <c:v>9.1236299948100008</c:v>
                </c:pt>
                <c:pt idx="38708">
                  <c:v>9.5230019649099997</c:v>
                </c:pt>
                <c:pt idx="38709">
                  <c:v>9.5230019649099997</c:v>
                </c:pt>
                <c:pt idx="38710">
                  <c:v>9.0346829928400005</c:v>
                </c:pt>
                <c:pt idx="38711">
                  <c:v>9.1243922716100005</c:v>
                </c:pt>
                <c:pt idx="38712">
                  <c:v>9.9535316476000002</c:v>
                </c:pt>
                <c:pt idx="38713">
                  <c:v>9.2736824970199994</c:v>
                </c:pt>
                <c:pt idx="38714">
                  <c:v>9.7466920032199997</c:v>
                </c:pt>
                <c:pt idx="38715">
                  <c:v>9.7375393461200002</c:v>
                </c:pt>
                <c:pt idx="38716">
                  <c:v>9.5640119868499998</c:v>
                </c:pt>
                <c:pt idx="38717">
                  <c:v>9.6412924993400004</c:v>
                </c:pt>
                <c:pt idx="38718">
                  <c:v>9.3087723936700009</c:v>
                </c:pt>
                <c:pt idx="38719">
                  <c:v>9.0125167250900002</c:v>
                </c:pt>
                <c:pt idx="38720">
                  <c:v>9.8012641799899995</c:v>
                </c:pt>
                <c:pt idx="38721">
                  <c:v>9.23449230708</c:v>
                </c:pt>
                <c:pt idx="38722">
                  <c:v>9.7623853880800002</c:v>
                </c:pt>
                <c:pt idx="38723">
                  <c:v>8.9293580746199996</c:v>
                </c:pt>
                <c:pt idx="38724">
                  <c:v>9.2368401025800004</c:v>
                </c:pt>
                <c:pt idx="38725">
                  <c:v>9.64078206738</c:v>
                </c:pt>
                <c:pt idx="38726">
                  <c:v>9.9981514270300007</c:v>
                </c:pt>
                <c:pt idx="38727">
                  <c:v>9.7056641627999998</c:v>
                </c:pt>
                <c:pt idx="38728">
                  <c:v>8.9209754229900007</c:v>
                </c:pt>
                <c:pt idx="38729">
                  <c:v>9.9106794085099992</c:v>
                </c:pt>
                <c:pt idx="38730">
                  <c:v>9.7525639878699995</c:v>
                </c:pt>
                <c:pt idx="38731">
                  <c:v>9.0255553972799998</c:v>
                </c:pt>
                <c:pt idx="38732">
                  <c:v>9.0104806047700006</c:v>
                </c:pt>
                <c:pt idx="38733">
                  <c:v>9.7155232264400002</c:v>
                </c:pt>
                <c:pt idx="38734">
                  <c:v>9.9783249471800008</c:v>
                </c:pt>
                <c:pt idx="38735">
                  <c:v>9.7466920032199997</c:v>
                </c:pt>
                <c:pt idx="38736">
                  <c:v>9.5702137463400003</c:v>
                </c:pt>
                <c:pt idx="38737">
                  <c:v>9.5376368426300004</c:v>
                </c:pt>
                <c:pt idx="38738">
                  <c:v>9.1581430907900003</c:v>
                </c:pt>
                <c:pt idx="38739">
                  <c:v>9.4843356009799997</c:v>
                </c:pt>
                <c:pt idx="38740">
                  <c:v>9.0714811242300009</c:v>
                </c:pt>
                <c:pt idx="38741">
                  <c:v>9.50021218947</c:v>
                </c:pt>
                <c:pt idx="38742">
                  <c:v>9.0528383692199998</c:v>
                </c:pt>
                <c:pt idx="38743">
                  <c:v>9.4840061204800001</c:v>
                </c:pt>
                <c:pt idx="38744">
                  <c:v>9.9103585442599993</c:v>
                </c:pt>
                <c:pt idx="38745">
                  <c:v>9.7066952108100004</c:v>
                </c:pt>
                <c:pt idx="38746">
                  <c:v>9.8371209398299992</c:v>
                </c:pt>
                <c:pt idx="38747">
                  <c:v>9.6815825061199998</c:v>
                </c:pt>
                <c:pt idx="38748">
                  <c:v>9.2306571291699999</c:v>
                </c:pt>
                <c:pt idx="38749">
                  <c:v>9.3218107433000004</c:v>
                </c:pt>
                <c:pt idx="38750">
                  <c:v>9.0432184654899999</c:v>
                </c:pt>
                <c:pt idx="38751">
                  <c:v>8.9332950497999999</c:v>
                </c:pt>
                <c:pt idx="38752">
                  <c:v>9.7033302233000001</c:v>
                </c:pt>
                <c:pt idx="38753">
                  <c:v>9.4906964735900008</c:v>
                </c:pt>
                <c:pt idx="38754">
                  <c:v>9.7769063979700004</c:v>
                </c:pt>
                <c:pt idx="38755">
                  <c:v>9.8758151833400003</c:v>
                </c:pt>
                <c:pt idx="38756">
                  <c:v>9.1199818733499995</c:v>
                </c:pt>
                <c:pt idx="38757">
                  <c:v>9.6589165536700001</c:v>
                </c:pt>
                <c:pt idx="38758">
                  <c:v>9.0608950342199996</c:v>
                </c:pt>
                <c:pt idx="38759">
                  <c:v>9.4299314260799996</c:v>
                </c:pt>
                <c:pt idx="38760">
                  <c:v>8.9876664922299998</c:v>
                </c:pt>
                <c:pt idx="38761">
                  <c:v>8.9929087868999993</c:v>
                </c:pt>
                <c:pt idx="38762">
                  <c:v>9.0966560464300006</c:v>
                </c:pt>
                <c:pt idx="38763">
                  <c:v>9.3700459797499995</c:v>
                </c:pt>
                <c:pt idx="38764">
                  <c:v>9.0882644163399995</c:v>
                </c:pt>
                <c:pt idx="38765">
                  <c:v>9.4139689415299994</c:v>
                </c:pt>
                <c:pt idx="38766">
                  <c:v>9.5903327578899997</c:v>
                </c:pt>
                <c:pt idx="38767">
                  <c:v>8.9445243555699996</c:v>
                </c:pt>
                <c:pt idx="38768">
                  <c:v>9.2904812574599998</c:v>
                </c:pt>
                <c:pt idx="38769">
                  <c:v>9.1095473965899991</c:v>
                </c:pt>
                <c:pt idx="38770">
                  <c:v>9.8555217573099991</c:v>
                </c:pt>
                <c:pt idx="38771">
                  <c:v>9.4194227124999994</c:v>
                </c:pt>
                <c:pt idx="38772">
                  <c:v>9.1226448536400007</c:v>
                </c:pt>
                <c:pt idx="38773">
                  <c:v>9.3998813069900002</c:v>
                </c:pt>
                <c:pt idx="38774">
                  <c:v>9.5771075799799998</c:v>
                </c:pt>
                <c:pt idx="38775">
                  <c:v>9.4385889437999992</c:v>
                </c:pt>
                <c:pt idx="38776">
                  <c:v>8.9415528710600007</c:v>
                </c:pt>
                <c:pt idx="38777">
                  <c:v>9.2450770091700001</c:v>
                </c:pt>
                <c:pt idx="38778">
                  <c:v>9.92190045171</c:v>
                </c:pt>
                <c:pt idx="38779">
                  <c:v>9.5593452110800001</c:v>
                </c:pt>
                <c:pt idx="38780">
                  <c:v>9.7787002295899992</c:v>
                </c:pt>
                <c:pt idx="38781">
                  <c:v>9.9993877267899993</c:v>
                </c:pt>
                <c:pt idx="38782">
                  <c:v>9.0553748598899997</c:v>
                </c:pt>
                <c:pt idx="38783">
                  <c:v>9.0608950342199996</c:v>
                </c:pt>
                <c:pt idx="38784">
                  <c:v>9.1962889248100002</c:v>
                </c:pt>
                <c:pt idx="38785">
                  <c:v>9.9058938659300004</c:v>
                </c:pt>
                <c:pt idx="38786">
                  <c:v>9.2368401025800004</c:v>
                </c:pt>
                <c:pt idx="38787">
                  <c:v>9.6186303219300004</c:v>
                </c:pt>
                <c:pt idx="38788">
                  <c:v>9.7882250166699993</c:v>
                </c:pt>
                <c:pt idx="38789">
                  <c:v>9.9694482270999991</c:v>
                </c:pt>
                <c:pt idx="38790">
                  <c:v>9.0469863113300004</c:v>
                </c:pt>
                <c:pt idx="38791">
                  <c:v>9.5494845161999997</c:v>
                </c:pt>
                <c:pt idx="38792">
                  <c:v>9.4815167208000002</c:v>
                </c:pt>
                <c:pt idx="38793">
                  <c:v>9.9086808466999994</c:v>
                </c:pt>
                <c:pt idx="38794">
                  <c:v>9.9223271667600006</c:v>
                </c:pt>
                <c:pt idx="38795">
                  <c:v>9.4457036846999998</c:v>
                </c:pt>
                <c:pt idx="38796">
                  <c:v>9.0795414151599996</c:v>
                </c:pt>
                <c:pt idx="38797">
                  <c:v>9.3562430724399999</c:v>
                </c:pt>
                <c:pt idx="38798">
                  <c:v>9.42599523182</c:v>
                </c:pt>
                <c:pt idx="38799">
                  <c:v>9.0942225946500006</c:v>
                </c:pt>
                <c:pt idx="38800">
                  <c:v>9.3175280431799994</c:v>
                </c:pt>
                <c:pt idx="38801">
                  <c:v>9.1897379907799994</c:v>
                </c:pt>
                <c:pt idx="38802">
                  <c:v>8.9676561779299995</c:v>
                </c:pt>
                <c:pt idx="38803">
                  <c:v>9.7447685998200004</c:v>
                </c:pt>
                <c:pt idx="38804">
                  <c:v>9.8333658137499995</c:v>
                </c:pt>
                <c:pt idx="38805">
                  <c:v>9.3149432732200008</c:v>
                </c:pt>
                <c:pt idx="38806">
                  <c:v>9.2388865813399992</c:v>
                </c:pt>
                <c:pt idx="38807">
                  <c:v>9.9810037680099999</c:v>
                </c:pt>
                <c:pt idx="38808">
                  <c:v>9.4061679175100004</c:v>
                </c:pt>
                <c:pt idx="38809">
                  <c:v>8.9962229825400009</c:v>
                </c:pt>
                <c:pt idx="38810">
                  <c:v>9.7367664389299993</c:v>
                </c:pt>
                <c:pt idx="38811">
                  <c:v>9.2232608500200008</c:v>
                </c:pt>
                <c:pt idx="38812">
                  <c:v>9.4841698961900001</c:v>
                </c:pt>
                <c:pt idx="38813">
                  <c:v>9.9746846709000003</c:v>
                </c:pt>
                <c:pt idx="38814">
                  <c:v>9.3598392381999993</c:v>
                </c:pt>
                <c:pt idx="38815">
                  <c:v>9.8100737017400004</c:v>
                </c:pt>
                <c:pt idx="38816">
                  <c:v>8.9148000708499993</c:v>
                </c:pt>
                <c:pt idx="38817">
                  <c:v>9.2345141917000007</c:v>
                </c:pt>
                <c:pt idx="38818">
                  <c:v>9.4946221610299997</c:v>
                </c:pt>
                <c:pt idx="38819">
                  <c:v>9.8534528559600005</c:v>
                </c:pt>
                <c:pt idx="38820">
                  <c:v>9.4304031518699993</c:v>
                </c:pt>
                <c:pt idx="38821">
                  <c:v>9.0904168866799999</c:v>
                </c:pt>
                <c:pt idx="38822">
                  <c:v>9.2422554960499994</c:v>
                </c:pt>
                <c:pt idx="38823">
                  <c:v>9.9535316476000002</c:v>
                </c:pt>
                <c:pt idx="38824">
                  <c:v>9.3758847123500004</c:v>
                </c:pt>
                <c:pt idx="38825">
                  <c:v>9.0882644163399995</c:v>
                </c:pt>
                <c:pt idx="38826">
                  <c:v>9.1803533672699995</c:v>
                </c:pt>
                <c:pt idx="38827">
                  <c:v>9.2278159299499993</c:v>
                </c:pt>
                <c:pt idx="38828">
                  <c:v>9.2745030262399997</c:v>
                </c:pt>
                <c:pt idx="38829">
                  <c:v>9.5128051354099998</c:v>
                </c:pt>
                <c:pt idx="38830">
                  <c:v>9.2450770091700001</c:v>
                </c:pt>
                <c:pt idx="38831">
                  <c:v>9.9654333348000002</c:v>
                </c:pt>
                <c:pt idx="38832">
                  <c:v>9.0644572386100002</c:v>
                </c:pt>
                <c:pt idx="38833">
                  <c:v>9.0188582237499997</c:v>
                </c:pt>
                <c:pt idx="38834">
                  <c:v>9.6733143796899999</c:v>
                </c:pt>
                <c:pt idx="38835">
                  <c:v>9.1895791645700005</c:v>
                </c:pt>
                <c:pt idx="38836">
                  <c:v>9.9011478056600009</c:v>
                </c:pt>
                <c:pt idx="38837">
                  <c:v>9.34841300193</c:v>
                </c:pt>
                <c:pt idx="38838">
                  <c:v>9.1648524241500002</c:v>
                </c:pt>
                <c:pt idx="38839">
                  <c:v>9.3826735036500004</c:v>
                </c:pt>
                <c:pt idx="38840">
                  <c:v>9.9998573757399996</c:v>
                </c:pt>
                <c:pt idx="38841">
                  <c:v>9.8561546113399991</c:v>
                </c:pt>
                <c:pt idx="38842">
                  <c:v>9.3955120461200003</c:v>
                </c:pt>
                <c:pt idx="38843">
                  <c:v>9.9762295027400008</c:v>
                </c:pt>
                <c:pt idx="38844">
                  <c:v>9.1712149920900004</c:v>
                </c:pt>
                <c:pt idx="38845">
                  <c:v>9.4159964171699997</c:v>
                </c:pt>
                <c:pt idx="38846">
                  <c:v>9.5450447035600003</c:v>
                </c:pt>
                <c:pt idx="38847">
                  <c:v>9.7600635344400004</c:v>
                </c:pt>
                <c:pt idx="38848">
                  <c:v>9.7265666801799995</c:v>
                </c:pt>
                <c:pt idx="38849">
                  <c:v>9.0116622256099994</c:v>
                </c:pt>
                <c:pt idx="38850">
                  <c:v>9.0222328076099991</c:v>
                </c:pt>
                <c:pt idx="38851">
                  <c:v>9.0550272998000008</c:v>
                </c:pt>
                <c:pt idx="38852">
                  <c:v>9.9827521255300002</c:v>
                </c:pt>
                <c:pt idx="38853">
                  <c:v>9.0485641856099992</c:v>
                </c:pt>
                <c:pt idx="38854">
                  <c:v>9.5721014049799997</c:v>
                </c:pt>
                <c:pt idx="38855">
                  <c:v>9.1894041495700005</c:v>
                </c:pt>
                <c:pt idx="38856">
                  <c:v>9.7018828376500004</c:v>
                </c:pt>
                <c:pt idx="38857">
                  <c:v>9.3733286772500009</c:v>
                </c:pt>
                <c:pt idx="38858">
                  <c:v>8.9572087098199997</c:v>
                </c:pt>
                <c:pt idx="38859">
                  <c:v>9.7683341479199992</c:v>
                </c:pt>
                <c:pt idx="38860">
                  <c:v>9.8394815260000001</c:v>
                </c:pt>
                <c:pt idx="38861">
                  <c:v>9.0966560464300006</c:v>
                </c:pt>
                <c:pt idx="38862">
                  <c:v>9.1581430907900003</c:v>
                </c:pt>
                <c:pt idx="38863">
                  <c:v>9.31289906646</c:v>
                </c:pt>
                <c:pt idx="38864">
                  <c:v>9.4107942063200003</c:v>
                </c:pt>
                <c:pt idx="38865">
                  <c:v>9.8639603042400008</c:v>
                </c:pt>
                <c:pt idx="38866">
                  <c:v>9.1404406008599999</c:v>
                </c:pt>
                <c:pt idx="38867">
                  <c:v>9.4751743346200001</c:v>
                </c:pt>
                <c:pt idx="38868">
                  <c:v>9.8823560706099993</c:v>
                </c:pt>
                <c:pt idx="38869">
                  <c:v>9.45987700383</c:v>
                </c:pt>
                <c:pt idx="38870">
                  <c:v>9.1106929414700009</c:v>
                </c:pt>
                <c:pt idx="38871">
                  <c:v>9.2401954474799997</c:v>
                </c:pt>
                <c:pt idx="38872">
                  <c:v>9.8278245685899996</c:v>
                </c:pt>
                <c:pt idx="38873">
                  <c:v>9.0377709464400002</c:v>
                </c:pt>
                <c:pt idx="38874">
                  <c:v>8.9523551340199994</c:v>
                </c:pt>
                <c:pt idx="38875">
                  <c:v>9.2746225280299992</c:v>
                </c:pt>
                <c:pt idx="38876">
                  <c:v>9.3680531051999996</c:v>
                </c:pt>
                <c:pt idx="38877">
                  <c:v>9.3263136121300008</c:v>
                </c:pt>
                <c:pt idx="38878">
                  <c:v>9.8551527881100007</c:v>
                </c:pt>
                <c:pt idx="38879">
                  <c:v>9.4174555705599996</c:v>
                </c:pt>
                <c:pt idx="38880">
                  <c:v>9.6915872310500006</c:v>
                </c:pt>
                <c:pt idx="38881">
                  <c:v>8.9555923002900002</c:v>
                </c:pt>
                <c:pt idx="38882">
                  <c:v>8.9135684397499997</c:v>
                </c:pt>
                <c:pt idx="38883">
                  <c:v>9.0659739573299998</c:v>
                </c:pt>
                <c:pt idx="38884">
                  <c:v>9.92190045171</c:v>
                </c:pt>
                <c:pt idx="38885">
                  <c:v>9.4424376954899998</c:v>
                </c:pt>
                <c:pt idx="38886">
                  <c:v>9.0227538873699995</c:v>
                </c:pt>
                <c:pt idx="38887">
                  <c:v>9.4424376954899998</c:v>
                </c:pt>
                <c:pt idx="38888">
                  <c:v>9.2370129667800001</c:v>
                </c:pt>
                <c:pt idx="38889">
                  <c:v>9.0720132513799996</c:v>
                </c:pt>
                <c:pt idx="38890">
                  <c:v>9.7600635344400004</c:v>
                </c:pt>
                <c:pt idx="38891">
                  <c:v>9.2821263165399994</c:v>
                </c:pt>
                <c:pt idx="38892">
                  <c:v>9.0259525867099999</c:v>
                </c:pt>
                <c:pt idx="38893">
                  <c:v>9.1728539286099995</c:v>
                </c:pt>
                <c:pt idx="38894">
                  <c:v>8.9375135566299999</c:v>
                </c:pt>
                <c:pt idx="38895">
                  <c:v>9.5431400650100002</c:v>
                </c:pt>
                <c:pt idx="38896">
                  <c:v>9.5771075799799998</c:v>
                </c:pt>
                <c:pt idx="38897">
                  <c:v>9.5553462466500001</c:v>
                </c:pt>
                <c:pt idx="38898">
                  <c:v>8.9643463479599994</c:v>
                </c:pt>
                <c:pt idx="38899">
                  <c:v>9.7202249247000001</c:v>
                </c:pt>
                <c:pt idx="38900">
                  <c:v>9.3853825357700007</c:v>
                </c:pt>
                <c:pt idx="38901">
                  <c:v>8.9851824908799998</c:v>
                </c:pt>
                <c:pt idx="38902">
                  <c:v>9.1662038555399992</c:v>
                </c:pt>
                <c:pt idx="38903">
                  <c:v>9.2370129667800001</c:v>
                </c:pt>
                <c:pt idx="38904">
                  <c:v>8.9457869618900006</c:v>
                </c:pt>
                <c:pt idx="38905">
                  <c:v>9.0038437651599992</c:v>
                </c:pt>
                <c:pt idx="38906">
                  <c:v>9.8544167835300005</c:v>
                </c:pt>
                <c:pt idx="38907">
                  <c:v>9.92538713143</c:v>
                </c:pt>
                <c:pt idx="38908">
                  <c:v>9.8863623902299995</c:v>
                </c:pt>
                <c:pt idx="38909">
                  <c:v>9.59776856559</c:v>
                </c:pt>
                <c:pt idx="38910">
                  <c:v>9.9086808466999994</c:v>
                </c:pt>
                <c:pt idx="38911">
                  <c:v>9.4197760813299993</c:v>
                </c:pt>
                <c:pt idx="38912">
                  <c:v>9.1623877194300007</c:v>
                </c:pt>
                <c:pt idx="38913">
                  <c:v>8.9843735195200001</c:v>
                </c:pt>
                <c:pt idx="38914">
                  <c:v>9.9482981543500006</c:v>
                </c:pt>
                <c:pt idx="38915">
                  <c:v>9.1243922716100005</c:v>
                </c:pt>
                <c:pt idx="38916">
                  <c:v>9.1301818646000008</c:v>
                </c:pt>
                <c:pt idx="38917">
                  <c:v>9.8806273417800004</c:v>
                </c:pt>
                <c:pt idx="38918">
                  <c:v>9.4197760813299993</c:v>
                </c:pt>
                <c:pt idx="38919">
                  <c:v>9.5903327578899997</c:v>
                </c:pt>
                <c:pt idx="38920">
                  <c:v>9.7947277360200005</c:v>
                </c:pt>
                <c:pt idx="38921">
                  <c:v>9.9913782261699993</c:v>
                </c:pt>
                <c:pt idx="38922">
                  <c:v>9.2454750251500002</c:v>
                </c:pt>
                <c:pt idx="38923">
                  <c:v>8.9457869618900006</c:v>
                </c:pt>
                <c:pt idx="38924">
                  <c:v>9.0825153668900001</c:v>
                </c:pt>
                <c:pt idx="38925">
                  <c:v>9.6589165536700001</c:v>
                </c:pt>
                <c:pt idx="38926">
                  <c:v>9.8544167835300005</c:v>
                </c:pt>
                <c:pt idx="38927">
                  <c:v>8.9321403583100007</c:v>
                </c:pt>
                <c:pt idx="38928">
                  <c:v>9.4827847744099998</c:v>
                </c:pt>
                <c:pt idx="38929">
                  <c:v>9.2532816355600005</c:v>
                </c:pt>
                <c:pt idx="38930">
                  <c:v>9.1267501322199998</c:v>
                </c:pt>
                <c:pt idx="38931">
                  <c:v>9.8727003046499995</c:v>
                </c:pt>
                <c:pt idx="38932">
                  <c:v>8.9235089279000004</c:v>
                </c:pt>
                <c:pt idx="38933">
                  <c:v>8.9693245377699995</c:v>
                </c:pt>
                <c:pt idx="38934">
                  <c:v>9.6092189817399998</c:v>
                </c:pt>
                <c:pt idx="38935">
                  <c:v>9.9679190772999995</c:v>
                </c:pt>
                <c:pt idx="38936">
                  <c:v>9.6244964561900002</c:v>
                </c:pt>
                <c:pt idx="38937">
                  <c:v>9.7312358100799994</c:v>
                </c:pt>
                <c:pt idx="38938">
                  <c:v>8.9598447930600003</c:v>
                </c:pt>
                <c:pt idx="38939">
                  <c:v>9.2009098165900003</c:v>
                </c:pt>
                <c:pt idx="38940">
                  <c:v>9.4891884406900004</c:v>
                </c:pt>
                <c:pt idx="38941">
                  <c:v>8.9235089279000004</c:v>
                </c:pt>
                <c:pt idx="38942">
                  <c:v>9.4789183225299993</c:v>
                </c:pt>
                <c:pt idx="38943">
                  <c:v>9.8339781833399993</c:v>
                </c:pt>
                <c:pt idx="38944">
                  <c:v>9.3319535082900007</c:v>
                </c:pt>
                <c:pt idx="38945">
                  <c:v>9.5647587442000006</c:v>
                </c:pt>
                <c:pt idx="38946">
                  <c:v>9.4592651911699992</c:v>
                </c:pt>
                <c:pt idx="38947">
                  <c:v>9.4031850293700003</c:v>
                </c:pt>
                <c:pt idx="38948">
                  <c:v>8.9524045431099992</c:v>
                </c:pt>
                <c:pt idx="38949">
                  <c:v>9.0374694947399998</c:v>
                </c:pt>
                <c:pt idx="38950">
                  <c:v>9.2618639179900004</c:v>
                </c:pt>
                <c:pt idx="38951">
                  <c:v>9.8371209398299992</c:v>
                </c:pt>
                <c:pt idx="38952">
                  <c:v>9.3169359187000005</c:v>
                </c:pt>
                <c:pt idx="38953">
                  <c:v>9.5772302810499994</c:v>
                </c:pt>
                <c:pt idx="38954">
                  <c:v>9.7065014758900006</c:v>
                </c:pt>
                <c:pt idx="38955">
                  <c:v>9.9058938659300004</c:v>
                </c:pt>
                <c:pt idx="38956">
                  <c:v>9.7893999835500001</c:v>
                </c:pt>
                <c:pt idx="38957">
                  <c:v>9.4751743346200001</c:v>
                </c:pt>
                <c:pt idx="38958">
                  <c:v>9.4580084106500006</c:v>
                </c:pt>
                <c:pt idx="38959">
                  <c:v>9.6893662515300001</c:v>
                </c:pt>
                <c:pt idx="38960">
                  <c:v>9.86973119582</c:v>
                </c:pt>
                <c:pt idx="38961">
                  <c:v>9.4087656535100006</c:v>
                </c:pt>
                <c:pt idx="38962">
                  <c:v>9.5240429812799992</c:v>
                </c:pt>
                <c:pt idx="38963">
                  <c:v>9.1648524241500002</c:v>
                </c:pt>
                <c:pt idx="38964">
                  <c:v>8.9585624450600001</c:v>
                </c:pt>
                <c:pt idx="38965">
                  <c:v>9.6766438694100003</c:v>
                </c:pt>
                <c:pt idx="38966">
                  <c:v>9.0298979192300006</c:v>
                </c:pt>
                <c:pt idx="38967">
                  <c:v>9.1984259819999998</c:v>
                </c:pt>
                <c:pt idx="38968">
                  <c:v>9.4450093452800008</c:v>
                </c:pt>
                <c:pt idx="38969">
                  <c:v>9.4664464314300005</c:v>
                </c:pt>
                <c:pt idx="38970">
                  <c:v>9.0227538873699995</c:v>
                </c:pt>
                <c:pt idx="38971">
                  <c:v>9.6364403137300005</c:v>
                </c:pt>
                <c:pt idx="38972">
                  <c:v>9.7500005865499997</c:v>
                </c:pt>
                <c:pt idx="38973">
                  <c:v>9.0298979192300006</c:v>
                </c:pt>
                <c:pt idx="38974">
                  <c:v>9.1584970798800001</c:v>
                </c:pt>
                <c:pt idx="38975">
                  <c:v>9.3738485924999999</c:v>
                </c:pt>
                <c:pt idx="38976">
                  <c:v>9.5018079205399992</c:v>
                </c:pt>
                <c:pt idx="38977">
                  <c:v>9.2479269932699992</c:v>
                </c:pt>
                <c:pt idx="38978">
                  <c:v>9.2422554960499994</c:v>
                </c:pt>
                <c:pt idx="38979">
                  <c:v>9.1941919323600008</c:v>
                </c:pt>
                <c:pt idx="38980">
                  <c:v>9.5803633415699991</c:v>
                </c:pt>
                <c:pt idx="38981">
                  <c:v>9.3163363217300006</c:v>
                </c:pt>
                <c:pt idx="38982">
                  <c:v>9.7367664389299993</c:v>
                </c:pt>
                <c:pt idx="38983">
                  <c:v>9.9303018789399999</c:v>
                </c:pt>
                <c:pt idx="38984">
                  <c:v>9.8349435500699993</c:v>
                </c:pt>
                <c:pt idx="38985">
                  <c:v>9.4939952222800006</c:v>
                </c:pt>
                <c:pt idx="38986">
                  <c:v>9.6125177847599996</c:v>
                </c:pt>
                <c:pt idx="38987">
                  <c:v>9.0365877834999999</c:v>
                </c:pt>
                <c:pt idx="38988">
                  <c:v>8.9523551340199994</c:v>
                </c:pt>
                <c:pt idx="38989">
                  <c:v>9.0844403852400006</c:v>
                </c:pt>
                <c:pt idx="38990">
                  <c:v>9.0102811475899998</c:v>
                </c:pt>
                <c:pt idx="38991">
                  <c:v>9.4531589777500002</c:v>
                </c:pt>
                <c:pt idx="38992">
                  <c:v>9.4061679175100004</c:v>
                </c:pt>
                <c:pt idx="38993">
                  <c:v>9.1333671816699997</c:v>
                </c:pt>
                <c:pt idx="38994">
                  <c:v>9.0714811242300009</c:v>
                </c:pt>
                <c:pt idx="38995">
                  <c:v>9.3998813069900002</c:v>
                </c:pt>
                <c:pt idx="38996">
                  <c:v>9.4196814815300005</c:v>
                </c:pt>
                <c:pt idx="38997">
                  <c:v>8.97539320948</c:v>
                </c:pt>
                <c:pt idx="38998">
                  <c:v>9.9171536662000008</c:v>
                </c:pt>
                <c:pt idx="38999">
                  <c:v>9.0659739573299998</c:v>
                </c:pt>
                <c:pt idx="39000">
                  <c:v>9.2006680607500009</c:v>
                </c:pt>
                <c:pt idx="39001">
                  <c:v>9.9871519255799992</c:v>
                </c:pt>
                <c:pt idx="39002">
                  <c:v>9.4511864471799996</c:v>
                </c:pt>
                <c:pt idx="39003">
                  <c:v>9.9484716754400004</c:v>
                </c:pt>
                <c:pt idx="39004">
                  <c:v>9.4336613820600004</c:v>
                </c:pt>
                <c:pt idx="39005">
                  <c:v>9.3826735036500004</c:v>
                </c:pt>
                <c:pt idx="39006">
                  <c:v>9.6146718646299991</c:v>
                </c:pt>
                <c:pt idx="39007">
                  <c:v>9.7540695398599997</c:v>
                </c:pt>
                <c:pt idx="39008">
                  <c:v>9.1068423144399997</c:v>
                </c:pt>
                <c:pt idx="39009">
                  <c:v>9.4091173274000006</c:v>
                </c:pt>
                <c:pt idx="39010">
                  <c:v>9.7939915698199993</c:v>
                </c:pt>
                <c:pt idx="39011">
                  <c:v>8.9561027838800005</c:v>
                </c:pt>
                <c:pt idx="39012">
                  <c:v>9.8868535735700007</c:v>
                </c:pt>
                <c:pt idx="39013">
                  <c:v>9.4715220873200003</c:v>
                </c:pt>
                <c:pt idx="39014">
                  <c:v>9.6314901339300008</c:v>
                </c:pt>
                <c:pt idx="39015">
                  <c:v>9.4756829538900007</c:v>
                </c:pt>
                <c:pt idx="39016">
                  <c:v>9.8758151833400003</c:v>
                </c:pt>
                <c:pt idx="39017">
                  <c:v>9.0891594423100006</c:v>
                </c:pt>
                <c:pt idx="39018">
                  <c:v>9.3939302142100001</c:v>
                </c:pt>
                <c:pt idx="39019">
                  <c:v>8.9851824908799998</c:v>
                </c:pt>
                <c:pt idx="39020">
                  <c:v>9.3922277046300007</c:v>
                </c:pt>
                <c:pt idx="39021">
                  <c:v>9.3537918145100001</c:v>
                </c:pt>
                <c:pt idx="39022">
                  <c:v>9.1602998484700002</c:v>
                </c:pt>
                <c:pt idx="39023">
                  <c:v>9.7778624435000001</c:v>
                </c:pt>
                <c:pt idx="39024">
                  <c:v>9.4321769101299999</c:v>
                </c:pt>
                <c:pt idx="39025">
                  <c:v>8.9209086393299994</c:v>
                </c:pt>
                <c:pt idx="39026">
                  <c:v>9.1404406008599999</c:v>
                </c:pt>
                <c:pt idx="39027">
                  <c:v>8.9783448149500007</c:v>
                </c:pt>
                <c:pt idx="39028">
                  <c:v>9.21868883462</c:v>
                </c:pt>
                <c:pt idx="39029">
                  <c:v>9.5318035683600009</c:v>
                </c:pt>
                <c:pt idx="39030">
                  <c:v>9.5397959697499992</c:v>
                </c:pt>
                <c:pt idx="39031">
                  <c:v>9.3986281030600001</c:v>
                </c:pt>
                <c:pt idx="39032">
                  <c:v>9.5771075799799998</c:v>
                </c:pt>
                <c:pt idx="39033">
                  <c:v>9.3445339499499998</c:v>
                </c:pt>
                <c:pt idx="39034">
                  <c:v>9.5803633415699991</c:v>
                </c:pt>
                <c:pt idx="39035">
                  <c:v>9.9718368983799994</c:v>
                </c:pt>
                <c:pt idx="39036">
                  <c:v>9.34841300193</c:v>
                </c:pt>
                <c:pt idx="39037">
                  <c:v>9.5318035683600009</c:v>
                </c:pt>
                <c:pt idx="39038">
                  <c:v>9.4557498139200007</c:v>
                </c:pt>
                <c:pt idx="39039">
                  <c:v>9.4091173274000006</c:v>
                </c:pt>
                <c:pt idx="39040">
                  <c:v>9.3174293604600003</c:v>
                </c:pt>
                <c:pt idx="39041">
                  <c:v>9.9696151689400008</c:v>
                </c:pt>
                <c:pt idx="39042">
                  <c:v>9.1236299948100008</c:v>
                </c:pt>
                <c:pt idx="39043">
                  <c:v>9.3955120461200003</c:v>
                </c:pt>
                <c:pt idx="39044">
                  <c:v>9.0691452544299995</c:v>
                </c:pt>
                <c:pt idx="39045">
                  <c:v>9.6986846955099999</c:v>
                </c:pt>
                <c:pt idx="39046">
                  <c:v>9.4404048971600005</c:v>
                </c:pt>
                <c:pt idx="39047">
                  <c:v>9.4751743346200001</c:v>
                </c:pt>
                <c:pt idx="39048">
                  <c:v>9.0938954969099992</c:v>
                </c:pt>
                <c:pt idx="39049">
                  <c:v>9.7460076481000009</c:v>
                </c:pt>
                <c:pt idx="39050">
                  <c:v>9.3703579033400004</c:v>
                </c:pt>
                <c:pt idx="39051">
                  <c:v>9.8278245685899996</c:v>
                </c:pt>
                <c:pt idx="39052">
                  <c:v>9.5046158013199999</c:v>
                </c:pt>
                <c:pt idx="39053">
                  <c:v>9.8302163808399996</c:v>
                </c:pt>
                <c:pt idx="39054">
                  <c:v>9.3558001898299992</c:v>
                </c:pt>
                <c:pt idx="39055">
                  <c:v>9.6411012982200006</c:v>
                </c:pt>
                <c:pt idx="39056">
                  <c:v>9.2201774043900002</c:v>
                </c:pt>
                <c:pt idx="39057">
                  <c:v>9.59776856559</c:v>
                </c:pt>
                <c:pt idx="39058">
                  <c:v>9.9573584945399993</c:v>
                </c:pt>
                <c:pt idx="39059">
                  <c:v>9.0851680971200004</c:v>
                </c:pt>
                <c:pt idx="39060">
                  <c:v>9.5489328214599993</c:v>
                </c:pt>
                <c:pt idx="39061">
                  <c:v>9.0928860225800001</c:v>
                </c:pt>
                <c:pt idx="39062">
                  <c:v>9.1584970798800001</c:v>
                </c:pt>
                <c:pt idx="39063">
                  <c:v>9.5897654680799995</c:v>
                </c:pt>
                <c:pt idx="39064">
                  <c:v>9.6213359180599998</c:v>
                </c:pt>
                <c:pt idx="39065">
                  <c:v>9.5803633415699991</c:v>
                </c:pt>
                <c:pt idx="39066">
                  <c:v>9.3826735036500004</c:v>
                </c:pt>
                <c:pt idx="39067">
                  <c:v>9.5734429113600008</c:v>
                </c:pt>
                <c:pt idx="39068">
                  <c:v>9.7751356872600006</c:v>
                </c:pt>
                <c:pt idx="39069">
                  <c:v>9.8846535653699998</c:v>
                </c:pt>
                <c:pt idx="39070">
                  <c:v>9.4700356818600007</c:v>
                </c:pt>
                <c:pt idx="39071">
                  <c:v>9.2736824970199994</c:v>
                </c:pt>
                <c:pt idx="39072">
                  <c:v>9.9535316476000002</c:v>
                </c:pt>
                <c:pt idx="39073">
                  <c:v>9.5436196887799998</c:v>
                </c:pt>
                <c:pt idx="39074">
                  <c:v>9.4843356009799997</c:v>
                </c:pt>
                <c:pt idx="39075">
                  <c:v>9.4557498139200007</c:v>
                </c:pt>
                <c:pt idx="39076">
                  <c:v>9.9427246346100002</c:v>
                </c:pt>
                <c:pt idx="39077">
                  <c:v>9.9105484100499996</c:v>
                </c:pt>
                <c:pt idx="39078">
                  <c:v>9.5240429812799992</c:v>
                </c:pt>
                <c:pt idx="39079">
                  <c:v>8.98921076255</c:v>
                </c:pt>
                <c:pt idx="39080">
                  <c:v>9.6520269491700006</c:v>
                </c:pt>
                <c:pt idx="39081">
                  <c:v>9.3474914428200009</c:v>
                </c:pt>
                <c:pt idx="39082">
                  <c:v>9.2991918570000003</c:v>
                </c:pt>
                <c:pt idx="39083">
                  <c:v>9.4197760813299993</c:v>
                </c:pt>
                <c:pt idx="39084">
                  <c:v>9.6307543979200005</c:v>
                </c:pt>
                <c:pt idx="39085">
                  <c:v>9.1367480321199999</c:v>
                </c:pt>
                <c:pt idx="39086">
                  <c:v>9.36794873843</c:v>
                </c:pt>
                <c:pt idx="39087">
                  <c:v>9.4299314260799996</c:v>
                </c:pt>
                <c:pt idx="39088">
                  <c:v>9.9440431847399999</c:v>
                </c:pt>
                <c:pt idx="39089">
                  <c:v>9.8903674342799999</c:v>
                </c:pt>
                <c:pt idx="39090">
                  <c:v>9.6244964561900002</c:v>
                </c:pt>
                <c:pt idx="39091">
                  <c:v>9.9692824664700002</c:v>
                </c:pt>
                <c:pt idx="39092">
                  <c:v>9.2345141917000007</c:v>
                </c:pt>
                <c:pt idx="39093">
                  <c:v>9.2450770091700001</c:v>
                </c:pt>
                <c:pt idx="39094">
                  <c:v>9.0825153668900001</c:v>
                </c:pt>
                <c:pt idx="39095">
                  <c:v>9.8255583382000005</c:v>
                </c:pt>
                <c:pt idx="39096">
                  <c:v>9.36482416554</c:v>
                </c:pt>
                <c:pt idx="39097">
                  <c:v>9.6568234884099997</c:v>
                </c:pt>
                <c:pt idx="39098">
                  <c:v>9.7500005865499997</c:v>
                </c:pt>
                <c:pt idx="39099">
                  <c:v>9.0365877834999999</c:v>
                </c:pt>
                <c:pt idx="39100">
                  <c:v>9.9470417898800001</c:v>
                </c:pt>
                <c:pt idx="39101">
                  <c:v>9.0914045443500004</c:v>
                </c:pt>
                <c:pt idx="39102">
                  <c:v>9.8727003046499995</c:v>
                </c:pt>
                <c:pt idx="39103">
                  <c:v>9.7770670853299997</c:v>
                </c:pt>
                <c:pt idx="39104">
                  <c:v>9.52653681456</c:v>
                </c:pt>
                <c:pt idx="39105">
                  <c:v>9.8730537110600007</c:v>
                </c:pt>
                <c:pt idx="39106">
                  <c:v>8.9843735195200001</c:v>
                </c:pt>
                <c:pt idx="39107">
                  <c:v>9.1331248724199998</c:v>
                </c:pt>
                <c:pt idx="39108">
                  <c:v>9.0345834942399996</c:v>
                </c:pt>
                <c:pt idx="39109">
                  <c:v>9.1897379907799994</c:v>
                </c:pt>
                <c:pt idx="39110">
                  <c:v>9.4917065844399993</c:v>
                </c:pt>
                <c:pt idx="39111">
                  <c:v>9.2746225280299992</c:v>
                </c:pt>
                <c:pt idx="39112">
                  <c:v>9.7882250166699993</c:v>
                </c:pt>
                <c:pt idx="39113">
                  <c:v>9.6000280604399997</c:v>
                </c:pt>
                <c:pt idx="39114">
                  <c:v>9.0295009307999994</c:v>
                </c:pt>
                <c:pt idx="39115">
                  <c:v>9.4207258553400006</c:v>
                </c:pt>
                <c:pt idx="39116">
                  <c:v>9.1803533672699995</c:v>
                </c:pt>
                <c:pt idx="39117">
                  <c:v>9.1803533672699995</c:v>
                </c:pt>
                <c:pt idx="39118">
                  <c:v>9.0432184654899999</c:v>
                </c:pt>
                <c:pt idx="39119">
                  <c:v>9.8950509007199994</c:v>
                </c:pt>
                <c:pt idx="39120">
                  <c:v>9.0882644163399995</c:v>
                </c:pt>
                <c:pt idx="39121">
                  <c:v>9.4945377909800008</c:v>
                </c:pt>
                <c:pt idx="39122">
                  <c:v>9.4012237740100009</c:v>
                </c:pt>
                <c:pt idx="39123">
                  <c:v>9.6680940489200005</c:v>
                </c:pt>
                <c:pt idx="39124">
                  <c:v>9.9105484100499996</c:v>
                </c:pt>
                <c:pt idx="39125">
                  <c:v>9.1656422744700006</c:v>
                </c:pt>
                <c:pt idx="39126">
                  <c:v>9.1889242535199998</c:v>
                </c:pt>
                <c:pt idx="39127">
                  <c:v>9.51788723672</c:v>
                </c:pt>
                <c:pt idx="39128">
                  <c:v>9.7354357381100005</c:v>
                </c:pt>
                <c:pt idx="39129">
                  <c:v>9.7525639878699995</c:v>
                </c:pt>
                <c:pt idx="39130">
                  <c:v>9.5397959697499992</c:v>
                </c:pt>
                <c:pt idx="39131">
                  <c:v>9.1596015819000005</c:v>
                </c:pt>
                <c:pt idx="39132">
                  <c:v>9.3986281030600001</c:v>
                </c:pt>
                <c:pt idx="39133">
                  <c:v>9.7893999835500001</c:v>
                </c:pt>
                <c:pt idx="39134">
                  <c:v>9.6366166418799999</c:v>
                </c:pt>
                <c:pt idx="39135">
                  <c:v>9.9317891821300002</c:v>
                </c:pt>
                <c:pt idx="39136">
                  <c:v>8.9861183021700004</c:v>
                </c:pt>
                <c:pt idx="39137">
                  <c:v>9.0604858708799991</c:v>
                </c:pt>
                <c:pt idx="39138">
                  <c:v>9.9171536662000008</c:v>
                </c:pt>
                <c:pt idx="39139">
                  <c:v>9.0644572386100002</c:v>
                </c:pt>
                <c:pt idx="39140">
                  <c:v>9.1357165581699995</c:v>
                </c:pt>
                <c:pt idx="39141">
                  <c:v>9.3537918145100001</c:v>
                </c:pt>
                <c:pt idx="39142">
                  <c:v>8.9693245377699995</c:v>
                </c:pt>
                <c:pt idx="39143">
                  <c:v>8.99245842903</c:v>
                </c:pt>
                <c:pt idx="39144">
                  <c:v>9.9694482270999991</c:v>
                </c:pt>
                <c:pt idx="39145">
                  <c:v>9.6762029975800008</c:v>
                </c:pt>
                <c:pt idx="39146">
                  <c:v>9.6314901339300008</c:v>
                </c:pt>
                <c:pt idx="39147">
                  <c:v>9.6364403137300005</c:v>
                </c:pt>
                <c:pt idx="39148">
                  <c:v>9.9011478056600009</c:v>
                </c:pt>
                <c:pt idx="39149">
                  <c:v>9.0253276323300007</c:v>
                </c:pt>
                <c:pt idx="39150">
                  <c:v>9.50021218947</c:v>
                </c:pt>
                <c:pt idx="39151">
                  <c:v>9.2991960775399995</c:v>
                </c:pt>
                <c:pt idx="39152">
                  <c:v>9.0102811475899998</c:v>
                </c:pt>
                <c:pt idx="39153">
                  <c:v>9.4450093452800008</c:v>
                </c:pt>
                <c:pt idx="39154">
                  <c:v>9.1660350854299999</c:v>
                </c:pt>
                <c:pt idx="39155">
                  <c:v>9.4385889437999992</c:v>
                </c:pt>
                <c:pt idx="39156">
                  <c:v>9.9506958264400005</c:v>
                </c:pt>
                <c:pt idx="39157">
                  <c:v>9.3445339499499998</c:v>
                </c:pt>
                <c:pt idx="39158">
                  <c:v>9.3095648964399995</c:v>
                </c:pt>
                <c:pt idx="39159">
                  <c:v>9.6496878070300003</c:v>
                </c:pt>
                <c:pt idx="39160">
                  <c:v>9.2401954474799997</c:v>
                </c:pt>
                <c:pt idx="39161">
                  <c:v>9.9690696713199998</c:v>
                </c:pt>
                <c:pt idx="39162">
                  <c:v>9.1243922716100005</c:v>
                </c:pt>
                <c:pt idx="39163">
                  <c:v>8.9148000708499993</c:v>
                </c:pt>
                <c:pt idx="39164">
                  <c:v>9.7066952108100004</c:v>
                </c:pt>
                <c:pt idx="39165">
                  <c:v>9.1967872988099995</c:v>
                </c:pt>
                <c:pt idx="39166">
                  <c:v>9.5647587442000006</c:v>
                </c:pt>
                <c:pt idx="39167">
                  <c:v>9.7290187560600003</c:v>
                </c:pt>
                <c:pt idx="39168">
                  <c:v>9.9058938659300004</c:v>
                </c:pt>
                <c:pt idx="39169">
                  <c:v>8.9596919457300004</c:v>
                </c:pt>
                <c:pt idx="39170">
                  <c:v>9.6127117326199993</c:v>
                </c:pt>
                <c:pt idx="39171">
                  <c:v>9.7683341479199992</c:v>
                </c:pt>
                <c:pt idx="39172">
                  <c:v>9.7354357381100005</c:v>
                </c:pt>
                <c:pt idx="39173">
                  <c:v>9.23449230708</c:v>
                </c:pt>
                <c:pt idx="39174">
                  <c:v>9.7704118102299997</c:v>
                </c:pt>
                <c:pt idx="39175">
                  <c:v>9.5772302810499994</c:v>
                </c:pt>
                <c:pt idx="39176">
                  <c:v>9.6989655948499998</c:v>
                </c:pt>
                <c:pt idx="39177">
                  <c:v>8.9693245377699995</c:v>
                </c:pt>
                <c:pt idx="39178">
                  <c:v>9.1895791645700005</c:v>
                </c:pt>
                <c:pt idx="39179">
                  <c:v>8.99245842903</c:v>
                </c:pt>
                <c:pt idx="39180">
                  <c:v>9.0907298408900008</c:v>
                </c:pt>
                <c:pt idx="39181">
                  <c:v>9.7623853880800002</c:v>
                </c:pt>
                <c:pt idx="39182">
                  <c:v>9.3758847123500004</c:v>
                </c:pt>
                <c:pt idx="39183">
                  <c:v>9.6125242687199997</c:v>
                </c:pt>
                <c:pt idx="39184">
                  <c:v>9.7317474134499999</c:v>
                </c:pt>
                <c:pt idx="39185">
                  <c:v>9.48198919857</c:v>
                </c:pt>
                <c:pt idx="39186">
                  <c:v>9.5054255467799997</c:v>
                </c:pt>
                <c:pt idx="39187">
                  <c:v>9.0844403852400006</c:v>
                </c:pt>
                <c:pt idx="39188">
                  <c:v>9.3703579033400004</c:v>
                </c:pt>
                <c:pt idx="39189">
                  <c:v>9.5966991344900006</c:v>
                </c:pt>
                <c:pt idx="39190">
                  <c:v>9.5915695445499995</c:v>
                </c:pt>
                <c:pt idx="39191">
                  <c:v>9.6058423746300008</c:v>
                </c:pt>
                <c:pt idx="39192">
                  <c:v>9.7033302233000001</c:v>
                </c:pt>
                <c:pt idx="39193">
                  <c:v>9.9069585658200001</c:v>
                </c:pt>
                <c:pt idx="39194">
                  <c:v>9.9447949006599998</c:v>
                </c:pt>
                <c:pt idx="39195">
                  <c:v>9.5608966270100009</c:v>
                </c:pt>
                <c:pt idx="39196">
                  <c:v>9.1623877194300007</c:v>
                </c:pt>
                <c:pt idx="39197">
                  <c:v>9.0608950342199996</c:v>
                </c:pt>
                <c:pt idx="39198">
                  <c:v>9.5923812770300003</c:v>
                </c:pt>
                <c:pt idx="39199">
                  <c:v>9.99767931449</c:v>
                </c:pt>
                <c:pt idx="39200">
                  <c:v>9.1256056657499993</c:v>
                </c:pt>
                <c:pt idx="39201">
                  <c:v>9.3095648964399995</c:v>
                </c:pt>
                <c:pt idx="39202">
                  <c:v>9.5054255467799997</c:v>
                </c:pt>
                <c:pt idx="39203">
                  <c:v>9.1602998484700002</c:v>
                </c:pt>
                <c:pt idx="39204">
                  <c:v>9.9303018789399999</c:v>
                </c:pt>
                <c:pt idx="39205">
                  <c:v>9.1660350854299999</c:v>
                </c:pt>
                <c:pt idx="39206">
                  <c:v>9.5042781939300003</c:v>
                </c:pt>
                <c:pt idx="39207">
                  <c:v>9.0259525867099999</c:v>
                </c:pt>
                <c:pt idx="39208">
                  <c:v>8.9876664922299998</c:v>
                </c:pt>
                <c:pt idx="39209">
                  <c:v>9.8796059415500004</c:v>
                </c:pt>
                <c:pt idx="39210">
                  <c:v>9.9804657436399999</c:v>
                </c:pt>
                <c:pt idx="39211">
                  <c:v>8.9321403583100007</c:v>
                </c:pt>
                <c:pt idx="39212">
                  <c:v>9.7030241725399993</c:v>
                </c:pt>
                <c:pt idx="39213">
                  <c:v>9.4967297055300008</c:v>
                </c:pt>
                <c:pt idx="39214">
                  <c:v>9.1729465467400004</c:v>
                </c:pt>
                <c:pt idx="39215">
                  <c:v>9.5431400650100002</c:v>
                </c:pt>
                <c:pt idx="39216">
                  <c:v>9.8143220960799997</c:v>
                </c:pt>
                <c:pt idx="39217">
                  <c:v>9.2201774043900002</c:v>
                </c:pt>
                <c:pt idx="39218">
                  <c:v>9.7294049614000002</c:v>
                </c:pt>
                <c:pt idx="39219">
                  <c:v>8.9643463479599994</c:v>
                </c:pt>
                <c:pt idx="39220">
                  <c:v>9.8544167835300005</c:v>
                </c:pt>
                <c:pt idx="39221">
                  <c:v>9.0244310671000001</c:v>
                </c:pt>
                <c:pt idx="39222">
                  <c:v>9.0750788055400005</c:v>
                </c:pt>
                <c:pt idx="39223">
                  <c:v>9.4105850304000001</c:v>
                </c:pt>
                <c:pt idx="39224">
                  <c:v>9.1895791645700005</c:v>
                </c:pt>
                <c:pt idx="39225">
                  <c:v>9.6939928052899997</c:v>
                </c:pt>
                <c:pt idx="39226">
                  <c:v>9.5772936377000004</c:v>
                </c:pt>
                <c:pt idx="39227">
                  <c:v>9.0141657974699996</c:v>
                </c:pt>
                <c:pt idx="39228">
                  <c:v>9.4967297055300008</c:v>
                </c:pt>
                <c:pt idx="39229">
                  <c:v>9.7757756181800008</c:v>
                </c:pt>
                <c:pt idx="39230">
                  <c:v>9.1623877194300007</c:v>
                </c:pt>
                <c:pt idx="39231">
                  <c:v>9.2198137556299997</c:v>
                </c:pt>
                <c:pt idx="39232">
                  <c:v>9.3092804461600007</c:v>
                </c:pt>
                <c:pt idx="39233">
                  <c:v>9.1243922716100005</c:v>
                </c:pt>
                <c:pt idx="39234">
                  <c:v>9.6986846955099999</c:v>
                </c:pt>
                <c:pt idx="39235">
                  <c:v>9.2401954474799997</c:v>
                </c:pt>
                <c:pt idx="39236">
                  <c:v>9.7622120750400008</c:v>
                </c:pt>
                <c:pt idx="39237">
                  <c:v>9.5703247046800008</c:v>
                </c:pt>
                <c:pt idx="39238">
                  <c:v>9.36794873843</c:v>
                </c:pt>
                <c:pt idx="39239">
                  <c:v>9.8620560073799997</c:v>
                </c:pt>
                <c:pt idx="39240">
                  <c:v>8.9332950497999999</c:v>
                </c:pt>
                <c:pt idx="39241">
                  <c:v>9.5715689418699998</c:v>
                </c:pt>
                <c:pt idx="39242">
                  <c:v>9.4891884406900004</c:v>
                </c:pt>
                <c:pt idx="39243">
                  <c:v>9.2401954474799997</c:v>
                </c:pt>
                <c:pt idx="39244">
                  <c:v>9.1421200659299995</c:v>
                </c:pt>
                <c:pt idx="39245">
                  <c:v>9.4012237740100009</c:v>
                </c:pt>
                <c:pt idx="39246">
                  <c:v>9.1887604680799999</c:v>
                </c:pt>
                <c:pt idx="39247">
                  <c:v>9.4906964735900008</c:v>
                </c:pt>
                <c:pt idx="39248">
                  <c:v>9.0125167250900002</c:v>
                </c:pt>
                <c:pt idx="39249">
                  <c:v>9.4815167208000002</c:v>
                </c:pt>
                <c:pt idx="39250">
                  <c:v>8.9959984455700006</c:v>
                </c:pt>
                <c:pt idx="39251">
                  <c:v>9.4292635961200002</c:v>
                </c:pt>
                <c:pt idx="39252">
                  <c:v>9.0627836844799994</c:v>
                </c:pt>
                <c:pt idx="39253">
                  <c:v>9.1618127302700003</c:v>
                </c:pt>
                <c:pt idx="39254">
                  <c:v>9.3087723936700009</c:v>
                </c:pt>
                <c:pt idx="39255">
                  <c:v>9.3849556741499995</c:v>
                </c:pt>
                <c:pt idx="39256">
                  <c:v>9.9761783697700004</c:v>
                </c:pt>
                <c:pt idx="39257">
                  <c:v>9.3101788008999993</c:v>
                </c:pt>
                <c:pt idx="39258">
                  <c:v>9.3793750954600004</c:v>
                </c:pt>
                <c:pt idx="39259">
                  <c:v>9.7888001854500004</c:v>
                </c:pt>
                <c:pt idx="39260">
                  <c:v>9.1095587532900009</c:v>
                </c:pt>
                <c:pt idx="39261">
                  <c:v>9.4547075251300008</c:v>
                </c:pt>
                <c:pt idx="39262">
                  <c:v>8.9173600592500009</c:v>
                </c:pt>
                <c:pt idx="39263">
                  <c:v>9.2690566901100002</c:v>
                </c:pt>
                <c:pt idx="39264">
                  <c:v>9.6512789857199994</c:v>
                </c:pt>
                <c:pt idx="39265">
                  <c:v>9.0964499218399997</c:v>
                </c:pt>
                <c:pt idx="39266">
                  <c:v>9.1164882376200005</c:v>
                </c:pt>
                <c:pt idx="39267">
                  <c:v>9.1897379907799994</c:v>
                </c:pt>
                <c:pt idx="39268">
                  <c:v>9.4651218507399992</c:v>
                </c:pt>
                <c:pt idx="39269">
                  <c:v>9.0518840114400003</c:v>
                </c:pt>
                <c:pt idx="39270">
                  <c:v>9.2232608500200008</c:v>
                </c:pt>
                <c:pt idx="39271">
                  <c:v>9.4651218507399992</c:v>
                </c:pt>
                <c:pt idx="39272">
                  <c:v>9.9694482270999991</c:v>
                </c:pt>
                <c:pt idx="39273">
                  <c:v>9.43829410811</c:v>
                </c:pt>
                <c:pt idx="39274">
                  <c:v>9.8846535653699998</c:v>
                </c:pt>
                <c:pt idx="39275">
                  <c:v>9.6041955235199996</c:v>
                </c:pt>
                <c:pt idx="39276">
                  <c:v>9.3703579033400004</c:v>
                </c:pt>
                <c:pt idx="39277">
                  <c:v>9.2929446014699995</c:v>
                </c:pt>
                <c:pt idx="39278">
                  <c:v>8.9584181976299995</c:v>
                </c:pt>
                <c:pt idx="39279">
                  <c:v>9.9572794963700009</c:v>
                </c:pt>
                <c:pt idx="39280">
                  <c:v>9.3562430724399999</c:v>
                </c:pt>
                <c:pt idx="39281">
                  <c:v>9.8698143702499994</c:v>
                </c:pt>
                <c:pt idx="39282">
                  <c:v>9.5195092739899998</c:v>
                </c:pt>
                <c:pt idx="39283">
                  <c:v>9.0914045443500004</c:v>
                </c:pt>
                <c:pt idx="39284">
                  <c:v>9.3562430724399999</c:v>
                </c:pt>
                <c:pt idx="39285">
                  <c:v>9.7757756181800008</c:v>
                </c:pt>
                <c:pt idx="39286">
                  <c:v>9.9317891821300002</c:v>
                </c:pt>
                <c:pt idx="39287">
                  <c:v>9.5097557574800007</c:v>
                </c:pt>
                <c:pt idx="39288">
                  <c:v>9.7500005865499997</c:v>
                </c:pt>
                <c:pt idx="39289">
                  <c:v>9.5297986322899995</c:v>
                </c:pt>
                <c:pt idx="39290">
                  <c:v>9.0188582237499997</c:v>
                </c:pt>
                <c:pt idx="39291">
                  <c:v>9.2009098165900003</c:v>
                </c:pt>
                <c:pt idx="39292">
                  <c:v>9.6146718646299991</c:v>
                </c:pt>
                <c:pt idx="39293">
                  <c:v>9.4938166664200008</c:v>
                </c:pt>
                <c:pt idx="39294">
                  <c:v>9.9323435606599997</c:v>
                </c:pt>
                <c:pt idx="39295">
                  <c:v>9.6139172798400008</c:v>
                </c:pt>
                <c:pt idx="39296">
                  <c:v>9.9762295027400008</c:v>
                </c:pt>
                <c:pt idx="39297">
                  <c:v>9.4159964171699997</c:v>
                </c:pt>
                <c:pt idx="39298">
                  <c:v>9.0295009307999994</c:v>
                </c:pt>
                <c:pt idx="39299">
                  <c:v>9.3149432732200008</c:v>
                </c:pt>
                <c:pt idx="39300">
                  <c:v>9.3445339499499998</c:v>
                </c:pt>
                <c:pt idx="39301">
                  <c:v>9.0745642737400001</c:v>
                </c:pt>
                <c:pt idx="39302">
                  <c:v>9.9605177892299999</c:v>
                </c:pt>
                <c:pt idx="39303">
                  <c:v>9.3911705730200001</c:v>
                </c:pt>
                <c:pt idx="39304">
                  <c:v>9.9552946781199996</c:v>
                </c:pt>
                <c:pt idx="39305">
                  <c:v>9.6907878583899993</c:v>
                </c:pt>
                <c:pt idx="39306">
                  <c:v>9.5891147032199999</c:v>
                </c:pt>
                <c:pt idx="39307">
                  <c:v>9.0745642737400001</c:v>
                </c:pt>
                <c:pt idx="39308">
                  <c:v>9.9762295027400008</c:v>
                </c:pt>
                <c:pt idx="39309">
                  <c:v>9.9303018789399999</c:v>
                </c:pt>
                <c:pt idx="39310">
                  <c:v>9.9759447477100007</c:v>
                </c:pt>
                <c:pt idx="39311">
                  <c:v>9.0255553972799998</c:v>
                </c:pt>
                <c:pt idx="39312">
                  <c:v>9.0432184654899999</c:v>
                </c:pt>
                <c:pt idx="39313">
                  <c:v>9.2006680607500009</c:v>
                </c:pt>
                <c:pt idx="39314">
                  <c:v>9.7544038383499991</c:v>
                </c:pt>
                <c:pt idx="39315">
                  <c:v>9.6784459156300002</c:v>
                </c:pt>
                <c:pt idx="39316">
                  <c:v>9.8903674342799999</c:v>
                </c:pt>
                <c:pt idx="39317">
                  <c:v>9.7540695398599997</c:v>
                </c:pt>
                <c:pt idx="39318">
                  <c:v>9.5803633415699991</c:v>
                </c:pt>
                <c:pt idx="39319">
                  <c:v>9.0740257314699999</c:v>
                </c:pt>
                <c:pt idx="39320">
                  <c:v>9.9470417898800001</c:v>
                </c:pt>
                <c:pt idx="39321">
                  <c:v>9.1844295943999992</c:v>
                </c:pt>
                <c:pt idx="39322">
                  <c:v>9.0596478915399992</c:v>
                </c:pt>
                <c:pt idx="39323">
                  <c:v>9.2686303095200007</c:v>
                </c:pt>
                <c:pt idx="39324">
                  <c:v>9.0887849418499993</c:v>
                </c:pt>
                <c:pt idx="39325">
                  <c:v>9.5826599024599997</c:v>
                </c:pt>
                <c:pt idx="39326">
                  <c:v>9.8394815260000001</c:v>
                </c:pt>
                <c:pt idx="39327">
                  <c:v>9.5612637833999994</c:v>
                </c:pt>
                <c:pt idx="39328">
                  <c:v>9.8021958614799996</c:v>
                </c:pt>
                <c:pt idx="39329">
                  <c:v>9.7704118102299997</c:v>
                </c:pt>
                <c:pt idx="39330">
                  <c:v>9.1333671816699997</c:v>
                </c:pt>
                <c:pt idx="39331">
                  <c:v>9.9322124503500007</c:v>
                </c:pt>
                <c:pt idx="39332">
                  <c:v>9.2219888970500001</c:v>
                </c:pt>
                <c:pt idx="39333">
                  <c:v>9.4012237740100009</c:v>
                </c:pt>
                <c:pt idx="39334">
                  <c:v>9.4843356009799997</c:v>
                </c:pt>
                <c:pt idx="39335">
                  <c:v>9.7377424777399995</c:v>
                </c:pt>
                <c:pt idx="39336">
                  <c:v>9.1854001898399993</c:v>
                </c:pt>
                <c:pt idx="39337">
                  <c:v>9.0104806047700006</c:v>
                </c:pt>
                <c:pt idx="39338">
                  <c:v>9.75748274661</c:v>
                </c:pt>
                <c:pt idx="39339">
                  <c:v>9.1040278783899993</c:v>
                </c:pt>
                <c:pt idx="39340">
                  <c:v>9.3998693015899999</c:v>
                </c:pt>
                <c:pt idx="39341">
                  <c:v>9.1717495065399994</c:v>
                </c:pt>
                <c:pt idx="39342">
                  <c:v>9.0403076969700003</c:v>
                </c:pt>
                <c:pt idx="39343">
                  <c:v>9.5715689418699998</c:v>
                </c:pt>
                <c:pt idx="39344">
                  <c:v>9.9105484100499996</c:v>
                </c:pt>
                <c:pt idx="39345">
                  <c:v>9.0238925741700005</c:v>
                </c:pt>
                <c:pt idx="39346">
                  <c:v>9.7500005865499997</c:v>
                </c:pt>
                <c:pt idx="39347">
                  <c:v>9.3537918145100001</c:v>
                </c:pt>
                <c:pt idx="39348">
                  <c:v>8.9881462387899997</c:v>
                </c:pt>
                <c:pt idx="39349">
                  <c:v>9.0120264175799996</c:v>
                </c:pt>
                <c:pt idx="39350">
                  <c:v>9.6314901339300008</c:v>
                </c:pt>
                <c:pt idx="39351">
                  <c:v>9.7069704418500002</c:v>
                </c:pt>
                <c:pt idx="39352">
                  <c:v>9.1199818733499995</c:v>
                </c:pt>
                <c:pt idx="39353">
                  <c:v>9.5126753041400001</c:v>
                </c:pt>
                <c:pt idx="39354">
                  <c:v>9.3865479191599999</c:v>
                </c:pt>
                <c:pt idx="39355">
                  <c:v>9.4197760813299993</c:v>
                </c:pt>
                <c:pt idx="39356">
                  <c:v>9.9271813135299993</c:v>
                </c:pt>
                <c:pt idx="39357">
                  <c:v>9.9388395774599996</c:v>
                </c:pt>
                <c:pt idx="39358">
                  <c:v>9.6589165536700001</c:v>
                </c:pt>
                <c:pt idx="39359">
                  <c:v>9.0550272998000008</c:v>
                </c:pt>
                <c:pt idx="39360">
                  <c:v>9.5318035683600009</c:v>
                </c:pt>
                <c:pt idx="39361">
                  <c:v>9.0222328076099991</c:v>
                </c:pt>
                <c:pt idx="39362">
                  <c:v>9.0238925741700005</c:v>
                </c:pt>
                <c:pt idx="39363">
                  <c:v>9.8371209398299992</c:v>
                </c:pt>
                <c:pt idx="39364">
                  <c:v>9.5042781939300003</c:v>
                </c:pt>
                <c:pt idx="39365">
                  <c:v>9.4827847744099998</c:v>
                </c:pt>
                <c:pt idx="39366">
                  <c:v>9.5553462466500001</c:v>
                </c:pt>
                <c:pt idx="39367">
                  <c:v>9.7251982585800008</c:v>
                </c:pt>
                <c:pt idx="39368">
                  <c:v>9.1962889248100002</c:v>
                </c:pt>
                <c:pt idx="39369">
                  <c:v>9.9690696713199998</c:v>
                </c:pt>
                <c:pt idx="39370">
                  <c:v>9.3919049624700008</c:v>
                </c:pt>
                <c:pt idx="39371">
                  <c:v>9.0346829928400005</c:v>
                </c:pt>
                <c:pt idx="39372">
                  <c:v>9.6936675782599995</c:v>
                </c:pt>
                <c:pt idx="39373">
                  <c:v>8.9676561779299995</c:v>
                </c:pt>
                <c:pt idx="39374">
                  <c:v>9.2278159299499993</c:v>
                </c:pt>
                <c:pt idx="39375">
                  <c:v>9.0720132513799996</c:v>
                </c:pt>
                <c:pt idx="39376">
                  <c:v>9.8131243383199998</c:v>
                </c:pt>
                <c:pt idx="39377">
                  <c:v>9.0938954969099992</c:v>
                </c:pt>
                <c:pt idx="39378">
                  <c:v>9.9403551120299998</c:v>
                </c:pt>
                <c:pt idx="39379">
                  <c:v>9.8151154433300007</c:v>
                </c:pt>
                <c:pt idx="39380">
                  <c:v>8.9209086393299994</c:v>
                </c:pt>
                <c:pt idx="39381">
                  <c:v>9.2892670101199997</c:v>
                </c:pt>
                <c:pt idx="39382">
                  <c:v>9.0522728279300004</c:v>
                </c:pt>
                <c:pt idx="39383">
                  <c:v>9.2892670101199997</c:v>
                </c:pt>
                <c:pt idx="39384">
                  <c:v>9.1656422744700006</c:v>
                </c:pt>
                <c:pt idx="39385">
                  <c:v>9.2892670101199997</c:v>
                </c:pt>
                <c:pt idx="39386">
                  <c:v>9.8394815260000001</c:v>
                </c:pt>
                <c:pt idx="39387">
                  <c:v>9.0882644163399995</c:v>
                </c:pt>
                <c:pt idx="39388">
                  <c:v>9.7155232264400002</c:v>
                </c:pt>
                <c:pt idx="39389">
                  <c:v>9.8100737017400004</c:v>
                </c:pt>
                <c:pt idx="39390">
                  <c:v>9.3922277046300007</c:v>
                </c:pt>
                <c:pt idx="39391">
                  <c:v>9.5772302810499994</c:v>
                </c:pt>
                <c:pt idx="39392">
                  <c:v>9.9040037398699994</c:v>
                </c:pt>
                <c:pt idx="39393">
                  <c:v>9.7704118102299997</c:v>
                </c:pt>
                <c:pt idx="39394">
                  <c:v>9.3680531051999996</c:v>
                </c:pt>
                <c:pt idx="39395">
                  <c:v>9.9870235983600004</c:v>
                </c:pt>
                <c:pt idx="39396">
                  <c:v>9.0259731388199995</c:v>
                </c:pt>
                <c:pt idx="39397">
                  <c:v>9.9761843679400002</c:v>
                </c:pt>
                <c:pt idx="39398">
                  <c:v>9.6791073548900002</c:v>
                </c:pt>
                <c:pt idx="39399">
                  <c:v>9.71444880486</c:v>
                </c:pt>
                <c:pt idx="39400">
                  <c:v>9.1068423144399997</c:v>
                </c:pt>
                <c:pt idx="39401">
                  <c:v>9.6041955235199996</c:v>
                </c:pt>
                <c:pt idx="39402">
                  <c:v>9.3930564121300009</c:v>
                </c:pt>
                <c:pt idx="39403">
                  <c:v>9.4091173274000006</c:v>
                </c:pt>
                <c:pt idx="39404">
                  <c:v>9.5771075799799998</c:v>
                </c:pt>
                <c:pt idx="39405">
                  <c:v>9.0795414151599996</c:v>
                </c:pt>
                <c:pt idx="39406">
                  <c:v>9.3318495409699995</c:v>
                </c:pt>
                <c:pt idx="39407">
                  <c:v>9.5711837176200003</c:v>
                </c:pt>
                <c:pt idx="39408">
                  <c:v>9.5042781939300003</c:v>
                </c:pt>
                <c:pt idx="39409">
                  <c:v>9.2232608500200008</c:v>
                </c:pt>
                <c:pt idx="39410">
                  <c:v>9.7910590732700005</c:v>
                </c:pt>
                <c:pt idx="39411">
                  <c:v>9.5494845161999997</c:v>
                </c:pt>
                <c:pt idx="39412">
                  <c:v>9.5612637833999994</c:v>
                </c:pt>
                <c:pt idx="39413">
                  <c:v>9.1164882376200005</c:v>
                </c:pt>
                <c:pt idx="39414">
                  <c:v>9.3416055468600003</c:v>
                </c:pt>
                <c:pt idx="39415">
                  <c:v>9.5194829499699996</c:v>
                </c:pt>
                <c:pt idx="39416">
                  <c:v>8.9561027838800005</c:v>
                </c:pt>
                <c:pt idx="39417">
                  <c:v>9.1169604654600001</c:v>
                </c:pt>
                <c:pt idx="39418">
                  <c:v>9.0689045822800001</c:v>
                </c:pt>
                <c:pt idx="39419">
                  <c:v>9.0887849418499993</c:v>
                </c:pt>
                <c:pt idx="39420">
                  <c:v>8.9523551340199994</c:v>
                </c:pt>
                <c:pt idx="39421">
                  <c:v>9.4757665918199994</c:v>
                </c:pt>
                <c:pt idx="39422">
                  <c:v>9.1816872488399994</c:v>
                </c:pt>
                <c:pt idx="39423">
                  <c:v>9.6009733234999999</c:v>
                </c:pt>
                <c:pt idx="39424">
                  <c:v>9.8722494129600005</c:v>
                </c:pt>
                <c:pt idx="39425">
                  <c:v>9.8823560706099993</c:v>
                </c:pt>
                <c:pt idx="39426">
                  <c:v>9.7794419169399998</c:v>
                </c:pt>
                <c:pt idx="39427">
                  <c:v>9.8143220960799997</c:v>
                </c:pt>
                <c:pt idx="39428">
                  <c:v>9.0259731388199995</c:v>
                </c:pt>
                <c:pt idx="39429">
                  <c:v>9.1267501322199998</c:v>
                </c:pt>
                <c:pt idx="39430">
                  <c:v>9.9506958264400005</c:v>
                </c:pt>
                <c:pt idx="39431">
                  <c:v>9.4605143913099994</c:v>
                </c:pt>
                <c:pt idx="39432">
                  <c:v>9.7334074587699995</c:v>
                </c:pt>
                <c:pt idx="39433">
                  <c:v>9.2379416885700003</c:v>
                </c:pt>
                <c:pt idx="39434">
                  <c:v>9.4547075251300008</c:v>
                </c:pt>
                <c:pt idx="39435">
                  <c:v>9.3163363217300006</c:v>
                </c:pt>
                <c:pt idx="39436">
                  <c:v>9.3911705730200001</c:v>
                </c:pt>
                <c:pt idx="39437">
                  <c:v>9.7367664389299993</c:v>
                </c:pt>
                <c:pt idx="39438">
                  <c:v>9.3506394024899997</c:v>
                </c:pt>
                <c:pt idx="39439">
                  <c:v>9.3058190372199991</c:v>
                </c:pt>
                <c:pt idx="39440">
                  <c:v>9.8107473733799999</c:v>
                </c:pt>
                <c:pt idx="39441">
                  <c:v>9.42599523182</c:v>
                </c:pt>
                <c:pt idx="39442">
                  <c:v>9.7850974481400002</c:v>
                </c:pt>
                <c:pt idx="39443">
                  <c:v>9.4843356009799997</c:v>
                </c:pt>
                <c:pt idx="39444">
                  <c:v>9.3537918145100001</c:v>
                </c:pt>
                <c:pt idx="39445">
                  <c:v>9.9654333348000002</c:v>
                </c:pt>
                <c:pt idx="39446">
                  <c:v>9.6827660070799997</c:v>
                </c:pt>
                <c:pt idx="39447">
                  <c:v>9.6968406823599995</c:v>
                </c:pt>
                <c:pt idx="39448">
                  <c:v>9.0704920572599992</c:v>
                </c:pt>
                <c:pt idx="39449">
                  <c:v>9.0345666469699992</c:v>
                </c:pt>
                <c:pt idx="39450">
                  <c:v>9.1212802545299994</c:v>
                </c:pt>
                <c:pt idx="39451">
                  <c:v>9.1581430907900003</c:v>
                </c:pt>
                <c:pt idx="39452">
                  <c:v>9.5162657603500005</c:v>
                </c:pt>
                <c:pt idx="39453">
                  <c:v>9.8561546113399991</c:v>
                </c:pt>
                <c:pt idx="39454">
                  <c:v>9.2489606698699998</c:v>
                </c:pt>
                <c:pt idx="39455">
                  <c:v>9.4891884406900004</c:v>
                </c:pt>
                <c:pt idx="39456">
                  <c:v>9.4945377909800008</c:v>
                </c:pt>
                <c:pt idx="39457">
                  <c:v>9.9303018789399999</c:v>
                </c:pt>
                <c:pt idx="39458">
                  <c:v>9.7757257556199999</c:v>
                </c:pt>
                <c:pt idx="39459">
                  <c:v>9.0821484665799996</c:v>
                </c:pt>
                <c:pt idx="39460">
                  <c:v>9.0345666469699992</c:v>
                </c:pt>
                <c:pt idx="39461">
                  <c:v>9.3507664799400008</c:v>
                </c:pt>
                <c:pt idx="39462">
                  <c:v>9.6329892701500004</c:v>
                </c:pt>
                <c:pt idx="39463">
                  <c:v>9.4937487099400002</c:v>
                </c:pt>
                <c:pt idx="39464">
                  <c:v>9.4688150093699992</c:v>
                </c:pt>
                <c:pt idx="39465">
                  <c:v>9.5503580026500003</c:v>
                </c:pt>
                <c:pt idx="39466">
                  <c:v>9.6070893009499994</c:v>
                </c:pt>
                <c:pt idx="39467">
                  <c:v>9.7618745965699993</c:v>
                </c:pt>
                <c:pt idx="39468">
                  <c:v>9.0255553972799998</c:v>
                </c:pt>
                <c:pt idx="39469">
                  <c:v>9.9322124503500007</c:v>
                </c:pt>
                <c:pt idx="39470">
                  <c:v>9.9286911253099994</c:v>
                </c:pt>
                <c:pt idx="39471">
                  <c:v>9.3703579033400004</c:v>
                </c:pt>
                <c:pt idx="39472">
                  <c:v>9.7367664389299993</c:v>
                </c:pt>
                <c:pt idx="39473">
                  <c:v>9.6224489370500006</c:v>
                </c:pt>
                <c:pt idx="39474">
                  <c:v>9.3506394024899997</c:v>
                </c:pt>
                <c:pt idx="39475">
                  <c:v>8.9148000708499993</c:v>
                </c:pt>
                <c:pt idx="39476">
                  <c:v>9.2467711067899998</c:v>
                </c:pt>
                <c:pt idx="39477">
                  <c:v>9.2040542437399999</c:v>
                </c:pt>
                <c:pt idx="39478">
                  <c:v>9.2293093303700005</c:v>
                </c:pt>
                <c:pt idx="39479">
                  <c:v>9.0907704836699992</c:v>
                </c:pt>
                <c:pt idx="39480">
                  <c:v>9.36794873843</c:v>
                </c:pt>
                <c:pt idx="39481">
                  <c:v>9.6784459156300002</c:v>
                </c:pt>
                <c:pt idx="39482">
                  <c:v>9.6784459156300002</c:v>
                </c:pt>
                <c:pt idx="39483">
                  <c:v>9.3848868142799997</c:v>
                </c:pt>
                <c:pt idx="39484">
                  <c:v>9.1623877194300007</c:v>
                </c:pt>
                <c:pt idx="39485">
                  <c:v>9.7527700640399999</c:v>
                </c:pt>
                <c:pt idx="39486">
                  <c:v>9.3010630496799998</c:v>
                </c:pt>
                <c:pt idx="39487">
                  <c:v>9.87638427069</c:v>
                </c:pt>
                <c:pt idx="39488">
                  <c:v>9.9830961573299994</c:v>
                </c:pt>
                <c:pt idx="39489">
                  <c:v>9.3622653613600004</c:v>
                </c:pt>
                <c:pt idx="39490">
                  <c:v>9.4511864471799996</c:v>
                </c:pt>
                <c:pt idx="39491">
                  <c:v>9.4321769101299999</c:v>
                </c:pt>
                <c:pt idx="39492">
                  <c:v>9.2382132031800008</c:v>
                </c:pt>
                <c:pt idx="39493">
                  <c:v>9.4268759611000004</c:v>
                </c:pt>
                <c:pt idx="39494">
                  <c:v>9.6512789857199994</c:v>
                </c:pt>
                <c:pt idx="39495">
                  <c:v>9.2368401025800004</c:v>
                </c:pt>
                <c:pt idx="39496">
                  <c:v>9.4404048971600005</c:v>
                </c:pt>
                <c:pt idx="39497">
                  <c:v>9.3443117672699998</c:v>
                </c:pt>
                <c:pt idx="39498">
                  <c:v>9.2006680607500009</c:v>
                </c:pt>
                <c:pt idx="39499">
                  <c:v>9.7778840957100002</c:v>
                </c:pt>
                <c:pt idx="39500">
                  <c:v>8.9158325396699993</c:v>
                </c:pt>
                <c:pt idx="39501">
                  <c:v>9.36482416554</c:v>
                </c:pt>
                <c:pt idx="39502">
                  <c:v>9.8151154433300007</c:v>
                </c:pt>
                <c:pt idx="39503">
                  <c:v>8.9881462387899997</c:v>
                </c:pt>
                <c:pt idx="39504">
                  <c:v>8.9643463479599994</c:v>
                </c:pt>
                <c:pt idx="39505">
                  <c:v>9.2006680607500009</c:v>
                </c:pt>
                <c:pt idx="39506">
                  <c:v>9.8867230636599999</c:v>
                </c:pt>
                <c:pt idx="39507">
                  <c:v>9.8255583382000005</c:v>
                </c:pt>
                <c:pt idx="39508">
                  <c:v>9.4709431664199997</c:v>
                </c:pt>
                <c:pt idx="39509">
                  <c:v>9.6520269491700006</c:v>
                </c:pt>
                <c:pt idx="39510">
                  <c:v>9.22760835385</c:v>
                </c:pt>
                <c:pt idx="39511">
                  <c:v>8.9693245377699995</c:v>
                </c:pt>
                <c:pt idx="39512">
                  <c:v>9.9654333348000002</c:v>
                </c:pt>
                <c:pt idx="39513">
                  <c:v>9.4969115736699994</c:v>
                </c:pt>
                <c:pt idx="39514">
                  <c:v>9.7344604274600002</c:v>
                </c:pt>
                <c:pt idx="39515">
                  <c:v>9.4827847744099998</c:v>
                </c:pt>
                <c:pt idx="39516">
                  <c:v>9.4993639873299998</c:v>
                </c:pt>
                <c:pt idx="39517">
                  <c:v>9.0608950342199996</c:v>
                </c:pt>
                <c:pt idx="39518">
                  <c:v>9.3474914428200009</c:v>
                </c:pt>
                <c:pt idx="39519">
                  <c:v>9.31289906646</c:v>
                </c:pt>
                <c:pt idx="39520">
                  <c:v>9.3917584828699994</c:v>
                </c:pt>
                <c:pt idx="39521">
                  <c:v>9.9722685195699992</c:v>
                </c:pt>
                <c:pt idx="39522">
                  <c:v>9.3962005090199998</c:v>
                </c:pt>
                <c:pt idx="39523">
                  <c:v>9.4743507656200006</c:v>
                </c:pt>
                <c:pt idx="39524">
                  <c:v>9.8729846262900001</c:v>
                </c:pt>
                <c:pt idx="39525">
                  <c:v>9.8327892361899991</c:v>
                </c:pt>
                <c:pt idx="39526">
                  <c:v>8.9375135566299999</c:v>
                </c:pt>
                <c:pt idx="39527">
                  <c:v>9.0964499218399997</c:v>
                </c:pt>
                <c:pt idx="39528">
                  <c:v>8.9608236073800001</c:v>
                </c:pt>
                <c:pt idx="39529">
                  <c:v>9.4404048971600005</c:v>
                </c:pt>
                <c:pt idx="39530">
                  <c:v>9.3708930290100003</c:v>
                </c:pt>
                <c:pt idx="39531">
                  <c:v>9.4349364921499994</c:v>
                </c:pt>
                <c:pt idx="39532">
                  <c:v>9.7150724147900007</c:v>
                </c:pt>
                <c:pt idx="39533">
                  <c:v>9.6058423746300008</c:v>
                </c:pt>
                <c:pt idx="39534">
                  <c:v>9.0772962642300001</c:v>
                </c:pt>
                <c:pt idx="39535">
                  <c:v>9.9605177892299999</c:v>
                </c:pt>
                <c:pt idx="39536">
                  <c:v>9.4194227124999994</c:v>
                </c:pt>
                <c:pt idx="39537">
                  <c:v>9.6791073548900002</c:v>
                </c:pt>
                <c:pt idx="39538">
                  <c:v>9.1672338303899998</c:v>
                </c:pt>
                <c:pt idx="39539">
                  <c:v>9.3562834157499992</c:v>
                </c:pt>
                <c:pt idx="39540">
                  <c:v>9.8709777488799997</c:v>
                </c:pt>
                <c:pt idx="39541">
                  <c:v>9.3443117672699998</c:v>
                </c:pt>
                <c:pt idx="39542">
                  <c:v>9.6224489370500006</c:v>
                </c:pt>
                <c:pt idx="39543">
                  <c:v>9.4841698961900001</c:v>
                </c:pt>
                <c:pt idx="39544">
                  <c:v>9.3092804461600007</c:v>
                </c:pt>
                <c:pt idx="39545">
                  <c:v>9.0038437651599992</c:v>
                </c:pt>
                <c:pt idx="39546">
                  <c:v>9.2904812574599998</c:v>
                </c:pt>
                <c:pt idx="39547">
                  <c:v>9.2056444090700005</c:v>
                </c:pt>
                <c:pt idx="39548">
                  <c:v>9.7910590732700005</c:v>
                </c:pt>
                <c:pt idx="39549">
                  <c:v>9.7600635344400004</c:v>
                </c:pt>
                <c:pt idx="39550">
                  <c:v>9.6207453333899995</c:v>
                </c:pt>
                <c:pt idx="39551">
                  <c:v>9.9705098379199999</c:v>
                </c:pt>
                <c:pt idx="39552">
                  <c:v>9.3118789477099995</c:v>
                </c:pt>
                <c:pt idx="39553">
                  <c:v>8.9345245578500005</c:v>
                </c:pt>
                <c:pt idx="39554">
                  <c:v>9.9779984127999999</c:v>
                </c:pt>
                <c:pt idx="39555">
                  <c:v>9.0553748598899997</c:v>
                </c:pt>
                <c:pt idx="39556">
                  <c:v>9.7978092376100001</c:v>
                </c:pt>
                <c:pt idx="39557">
                  <c:v>9.0825153668900001</c:v>
                </c:pt>
                <c:pt idx="39558">
                  <c:v>9.8713815251099994</c:v>
                </c:pt>
                <c:pt idx="39559">
                  <c:v>8.9721492799499991</c:v>
                </c:pt>
                <c:pt idx="39560">
                  <c:v>9.0346829928400005</c:v>
                </c:pt>
                <c:pt idx="39561">
                  <c:v>9.1854001898399993</c:v>
                </c:pt>
                <c:pt idx="39562">
                  <c:v>9.36482416554</c:v>
                </c:pt>
                <c:pt idx="39563">
                  <c:v>9.0612011386500004</c:v>
                </c:pt>
                <c:pt idx="39564">
                  <c:v>9.4683695126899998</c:v>
                </c:pt>
                <c:pt idx="39565">
                  <c:v>9.5690389268100002</c:v>
                </c:pt>
                <c:pt idx="39566">
                  <c:v>8.9929087868999993</c:v>
                </c:pt>
                <c:pt idx="39567">
                  <c:v>9.9573584945399993</c:v>
                </c:pt>
                <c:pt idx="39568">
                  <c:v>9.0604858708799991</c:v>
                </c:pt>
                <c:pt idx="39569">
                  <c:v>9.5494845161999997</c:v>
                </c:pt>
                <c:pt idx="39570">
                  <c:v>9.4196814815300005</c:v>
                </c:pt>
                <c:pt idx="39571">
                  <c:v>9.9692824664700002</c:v>
                </c:pt>
                <c:pt idx="39572">
                  <c:v>9.0038437651599992</c:v>
                </c:pt>
                <c:pt idx="39573">
                  <c:v>9.5318035683600009</c:v>
                </c:pt>
                <c:pt idx="39574">
                  <c:v>9.6139172798400008</c:v>
                </c:pt>
                <c:pt idx="39575">
                  <c:v>9.0432184654899999</c:v>
                </c:pt>
                <c:pt idx="39576">
                  <c:v>9.0088716237399993</c:v>
                </c:pt>
                <c:pt idx="39577">
                  <c:v>9.0459544925900008</c:v>
                </c:pt>
                <c:pt idx="39578">
                  <c:v>9.2991918570000003</c:v>
                </c:pt>
                <c:pt idx="39579">
                  <c:v>9.0374694947399998</c:v>
                </c:pt>
                <c:pt idx="39580">
                  <c:v>9.9050370366500005</c:v>
                </c:pt>
                <c:pt idx="39581">
                  <c:v>9.45485517933</c:v>
                </c:pt>
                <c:pt idx="39582">
                  <c:v>9.6560111608800003</c:v>
                </c:pt>
                <c:pt idx="39583">
                  <c:v>9.87638427069</c:v>
                </c:pt>
                <c:pt idx="39584">
                  <c:v>8.9731933177199998</c:v>
                </c:pt>
                <c:pt idx="39585">
                  <c:v>9.5050945731799992</c:v>
                </c:pt>
                <c:pt idx="39586">
                  <c:v>9.8884365437399993</c:v>
                </c:pt>
                <c:pt idx="39587">
                  <c:v>8.9274066551299995</c:v>
                </c:pt>
                <c:pt idx="39588">
                  <c:v>9.0977498943900006</c:v>
                </c:pt>
                <c:pt idx="39589">
                  <c:v>9.5966991344900006</c:v>
                </c:pt>
                <c:pt idx="39590">
                  <c:v>9.7018828376500004</c:v>
                </c:pt>
                <c:pt idx="39591">
                  <c:v>9.4967297055300008</c:v>
                </c:pt>
                <c:pt idx="39592">
                  <c:v>9.0691452544299995</c:v>
                </c:pt>
                <c:pt idx="39593">
                  <c:v>9.6893662515300001</c:v>
                </c:pt>
                <c:pt idx="39594">
                  <c:v>9.3644308755299992</c:v>
                </c:pt>
                <c:pt idx="39595">
                  <c:v>9.1747626981699995</c:v>
                </c:pt>
                <c:pt idx="39596">
                  <c:v>9.2435673354100008</c:v>
                </c:pt>
                <c:pt idx="39597">
                  <c:v>9.59776856559</c:v>
                </c:pt>
                <c:pt idx="39598">
                  <c:v>9.5425344060599997</c:v>
                </c:pt>
                <c:pt idx="39599">
                  <c:v>9.7066952108100004</c:v>
                </c:pt>
                <c:pt idx="39600">
                  <c:v>9.9323435606599997</c:v>
                </c:pt>
                <c:pt idx="39601">
                  <c:v>9.4424376954899998</c:v>
                </c:pt>
                <c:pt idx="39602">
                  <c:v>9.8131243383199998</c:v>
                </c:pt>
                <c:pt idx="39603">
                  <c:v>9.4207258553400006</c:v>
                </c:pt>
                <c:pt idx="39604">
                  <c:v>9.9470417898800001</c:v>
                </c:pt>
                <c:pt idx="39605">
                  <c:v>9.3680531051999996</c:v>
                </c:pt>
                <c:pt idx="39606">
                  <c:v>9.3513651863800007</c:v>
                </c:pt>
                <c:pt idx="39607">
                  <c:v>9.7984779303800007</c:v>
                </c:pt>
                <c:pt idx="39608">
                  <c:v>8.9235089279000004</c:v>
                </c:pt>
                <c:pt idx="39609">
                  <c:v>9.5305001115699994</c:v>
                </c:pt>
                <c:pt idx="39610">
                  <c:v>9.5128989048800001</c:v>
                </c:pt>
                <c:pt idx="39611">
                  <c:v>9.36278004497</c:v>
                </c:pt>
                <c:pt idx="39612">
                  <c:v>9.0691452544299995</c:v>
                </c:pt>
                <c:pt idx="39613">
                  <c:v>9.4173283450900005</c:v>
                </c:pt>
                <c:pt idx="39614">
                  <c:v>9.7984779303800007</c:v>
                </c:pt>
                <c:pt idx="39615">
                  <c:v>8.9415528710600007</c:v>
                </c:pt>
                <c:pt idx="39616">
                  <c:v>9.2539097085499993</c:v>
                </c:pt>
                <c:pt idx="39617">
                  <c:v>9.9654333348000002</c:v>
                </c:pt>
                <c:pt idx="39618">
                  <c:v>9.4666281419500002</c:v>
                </c:pt>
                <c:pt idx="39619">
                  <c:v>9.9705098379199999</c:v>
                </c:pt>
                <c:pt idx="39620">
                  <c:v>8.9585624450600001</c:v>
                </c:pt>
                <c:pt idx="39621">
                  <c:v>9.2474012847400004</c:v>
                </c:pt>
                <c:pt idx="39622">
                  <c:v>9.1934330957300006</c:v>
                </c:pt>
                <c:pt idx="39623">
                  <c:v>8.9809524235799998</c:v>
                </c:pt>
                <c:pt idx="39624">
                  <c:v>9.3758847123500004</c:v>
                </c:pt>
                <c:pt idx="39625">
                  <c:v>9.1962889248100002</c:v>
                </c:pt>
                <c:pt idx="39626">
                  <c:v>9.3911705730200001</c:v>
                </c:pt>
                <c:pt idx="39627">
                  <c:v>9.0339229054099999</c:v>
                </c:pt>
                <c:pt idx="39628">
                  <c:v>9.70960726729</c:v>
                </c:pt>
                <c:pt idx="39629">
                  <c:v>9.8071820159699996</c:v>
                </c:pt>
                <c:pt idx="39630">
                  <c:v>9.6116946466499993</c:v>
                </c:pt>
                <c:pt idx="39631">
                  <c:v>9.6840762827900004</c:v>
                </c:pt>
                <c:pt idx="39632">
                  <c:v>9.2297556133499992</c:v>
                </c:pt>
                <c:pt idx="39633">
                  <c:v>9.7787002295899992</c:v>
                </c:pt>
                <c:pt idx="39634">
                  <c:v>9.8677069375799995</c:v>
                </c:pt>
                <c:pt idx="39635">
                  <c:v>8.9843735195200001</c:v>
                </c:pt>
                <c:pt idx="39636">
                  <c:v>9.9572794963700009</c:v>
                </c:pt>
                <c:pt idx="39637">
                  <c:v>9.1875495353899996</c:v>
                </c:pt>
                <c:pt idx="39638">
                  <c:v>9.87638427069</c:v>
                </c:pt>
                <c:pt idx="39639">
                  <c:v>9.9651957400200004</c:v>
                </c:pt>
                <c:pt idx="39640">
                  <c:v>9.9718368983799994</c:v>
                </c:pt>
                <c:pt idx="39641">
                  <c:v>9.0120264175799996</c:v>
                </c:pt>
                <c:pt idx="39642">
                  <c:v>9.1068423144399997</c:v>
                </c:pt>
                <c:pt idx="39643">
                  <c:v>9.0964499218399997</c:v>
                </c:pt>
                <c:pt idx="39644">
                  <c:v>9.7758056593999996</c:v>
                </c:pt>
                <c:pt idx="39645">
                  <c:v>9.4937487099400002</c:v>
                </c:pt>
                <c:pt idx="39646">
                  <c:v>9.5690389268100002</c:v>
                </c:pt>
                <c:pt idx="39647">
                  <c:v>9.8551527881100007</c:v>
                </c:pt>
                <c:pt idx="39648">
                  <c:v>9.8722494129600005</c:v>
                </c:pt>
                <c:pt idx="39649">
                  <c:v>9.4436179744699995</c:v>
                </c:pt>
                <c:pt idx="39650">
                  <c:v>9.7466920032199997</c:v>
                </c:pt>
                <c:pt idx="39651">
                  <c:v>9.48198919857</c:v>
                </c:pt>
                <c:pt idx="39652">
                  <c:v>9.4061679175100004</c:v>
                </c:pt>
                <c:pt idx="39653">
                  <c:v>9.75748274661</c:v>
                </c:pt>
                <c:pt idx="39654">
                  <c:v>9.0659739573299998</c:v>
                </c:pt>
                <c:pt idx="39655">
                  <c:v>9.7150724147900007</c:v>
                </c:pt>
                <c:pt idx="39656">
                  <c:v>9.0485483986999995</c:v>
                </c:pt>
                <c:pt idx="39657">
                  <c:v>9.2454750251500002</c:v>
                </c:pt>
                <c:pt idx="39658">
                  <c:v>9.7726014304500008</c:v>
                </c:pt>
                <c:pt idx="39659">
                  <c:v>9.1747626981699995</c:v>
                </c:pt>
                <c:pt idx="39660">
                  <c:v>9.4116990741500004</c:v>
                </c:pt>
                <c:pt idx="39661">
                  <c:v>9.6041955235199996</c:v>
                </c:pt>
                <c:pt idx="39662">
                  <c:v>9.1526234780699998</c:v>
                </c:pt>
                <c:pt idx="39663">
                  <c:v>9.0641896325100006</c:v>
                </c:pt>
                <c:pt idx="39664">
                  <c:v>9.8021958614799996</c:v>
                </c:pt>
                <c:pt idx="39665">
                  <c:v>9.9535316476000002</c:v>
                </c:pt>
                <c:pt idx="39666">
                  <c:v>9.6072118447000001</c:v>
                </c:pt>
                <c:pt idx="39667">
                  <c:v>9.8694243993900006</c:v>
                </c:pt>
                <c:pt idx="39668">
                  <c:v>8.9959984455700006</c:v>
                </c:pt>
                <c:pt idx="39669">
                  <c:v>9.7316461892199992</c:v>
                </c:pt>
                <c:pt idx="39670">
                  <c:v>9.8407941259099996</c:v>
                </c:pt>
                <c:pt idx="39671">
                  <c:v>9.0691452544299995</c:v>
                </c:pt>
                <c:pt idx="39672">
                  <c:v>9.1492622626099998</c:v>
                </c:pt>
                <c:pt idx="39673">
                  <c:v>9.6006161447299991</c:v>
                </c:pt>
                <c:pt idx="39674">
                  <c:v>9.2345141917000007</c:v>
                </c:pt>
                <c:pt idx="39675">
                  <c:v>9.9317891821300002</c:v>
                </c:pt>
                <c:pt idx="39676">
                  <c:v>9.5128051354099998</c:v>
                </c:pt>
                <c:pt idx="39677">
                  <c:v>9.4823164647200002</c:v>
                </c:pt>
                <c:pt idx="39678">
                  <c:v>9.1349847901099999</c:v>
                </c:pt>
                <c:pt idx="39679">
                  <c:v>9.1282531657699995</c:v>
                </c:pt>
                <c:pt idx="39680">
                  <c:v>9.2786582586299993</c:v>
                </c:pt>
                <c:pt idx="39681">
                  <c:v>9.3733286772500009</c:v>
                </c:pt>
                <c:pt idx="39682">
                  <c:v>9.6229261518100007</c:v>
                </c:pt>
                <c:pt idx="39683">
                  <c:v>9.1282531657699995</c:v>
                </c:pt>
                <c:pt idx="39684">
                  <c:v>9.9993877267899993</c:v>
                </c:pt>
                <c:pt idx="39685">
                  <c:v>9.4531589777500002</c:v>
                </c:pt>
                <c:pt idx="39686">
                  <c:v>9.8733607801699996</c:v>
                </c:pt>
                <c:pt idx="39687">
                  <c:v>8.9187976205700004</c:v>
                </c:pt>
                <c:pt idx="39688">
                  <c:v>8.9265686722200002</c:v>
                </c:pt>
                <c:pt idx="39689">
                  <c:v>9.1250539919999998</c:v>
                </c:pt>
                <c:pt idx="39690">
                  <c:v>9.2454750251500002</c:v>
                </c:pt>
                <c:pt idx="39691">
                  <c:v>9.1216896049099994</c:v>
                </c:pt>
                <c:pt idx="39692">
                  <c:v>9.73113404303</c:v>
                </c:pt>
                <c:pt idx="39693">
                  <c:v>8.9905686565499998</c:v>
                </c:pt>
                <c:pt idx="39694">
                  <c:v>9.6936675782599995</c:v>
                </c:pt>
                <c:pt idx="39695">
                  <c:v>9.5702137463400003</c:v>
                </c:pt>
                <c:pt idx="39696">
                  <c:v>9.4937487099400002</c:v>
                </c:pt>
                <c:pt idx="39697">
                  <c:v>9.3092804461600007</c:v>
                </c:pt>
                <c:pt idx="39698">
                  <c:v>9.4321769101299999</c:v>
                </c:pt>
                <c:pt idx="39699">
                  <c:v>9.9464805255899993</c:v>
                </c:pt>
                <c:pt idx="39700">
                  <c:v>9.4349364921499994</c:v>
                </c:pt>
                <c:pt idx="39701">
                  <c:v>9.4256147560799999</c:v>
                </c:pt>
                <c:pt idx="39702">
                  <c:v>9.4858963263600007</c:v>
                </c:pt>
                <c:pt idx="39703">
                  <c:v>9.1515506204800001</c:v>
                </c:pt>
                <c:pt idx="39704">
                  <c:v>9.9605853981799992</c:v>
                </c:pt>
                <c:pt idx="39705">
                  <c:v>9.5715689418699998</c:v>
                </c:pt>
                <c:pt idx="39706">
                  <c:v>9.4580084106500006</c:v>
                </c:pt>
                <c:pt idx="39707">
                  <c:v>9.34841300193</c:v>
                </c:pt>
                <c:pt idx="39708">
                  <c:v>9.7251982585800008</c:v>
                </c:pt>
                <c:pt idx="39709">
                  <c:v>9.6329892701500004</c:v>
                </c:pt>
                <c:pt idx="39710">
                  <c:v>9.3738485924999999</c:v>
                </c:pt>
                <c:pt idx="39711">
                  <c:v>9.0612011386500004</c:v>
                </c:pt>
                <c:pt idx="39712">
                  <c:v>9.3700459797499995</c:v>
                </c:pt>
                <c:pt idx="39713">
                  <c:v>9.0255553972799998</c:v>
                </c:pt>
                <c:pt idx="39714">
                  <c:v>9.4666281419500002</c:v>
                </c:pt>
                <c:pt idx="39715">
                  <c:v>9.0345666469699992</c:v>
                </c:pt>
                <c:pt idx="39716">
                  <c:v>9.2745030262399997</c:v>
                </c:pt>
                <c:pt idx="39717">
                  <c:v>9.3758361464100002</c:v>
                </c:pt>
                <c:pt idx="39718">
                  <c:v>9.6366166418799999</c:v>
                </c:pt>
                <c:pt idx="39719">
                  <c:v>9.0907704836699992</c:v>
                </c:pt>
                <c:pt idx="39720">
                  <c:v>8.9743512615299998</c:v>
                </c:pt>
                <c:pt idx="39721">
                  <c:v>9.7196121197800007</c:v>
                </c:pt>
                <c:pt idx="39722">
                  <c:v>9.0345666469699992</c:v>
                </c:pt>
                <c:pt idx="39723">
                  <c:v>9.5647587442000006</c:v>
                </c:pt>
                <c:pt idx="39724">
                  <c:v>9.0659739573299998</c:v>
                </c:pt>
                <c:pt idx="39725">
                  <c:v>9.7683341479199992</c:v>
                </c:pt>
                <c:pt idx="39726">
                  <c:v>9.6751464364699995</c:v>
                </c:pt>
                <c:pt idx="39727">
                  <c:v>9.3513651863800007</c:v>
                </c:pt>
                <c:pt idx="39728">
                  <c:v>9.8584669035699992</c:v>
                </c:pt>
                <c:pt idx="39729">
                  <c:v>9.2904812574599998</c:v>
                </c:pt>
                <c:pt idx="39730">
                  <c:v>9.1989917159800001</c:v>
                </c:pt>
                <c:pt idx="39731">
                  <c:v>8.9293580746199996</c:v>
                </c:pt>
                <c:pt idx="39732">
                  <c:v>9.6705002363699997</c:v>
                </c:pt>
                <c:pt idx="39733">
                  <c:v>9.4116990741500004</c:v>
                </c:pt>
                <c:pt idx="39734">
                  <c:v>9.5026266647900002</c:v>
                </c:pt>
                <c:pt idx="39735">
                  <c:v>9.1602998484700002</c:v>
                </c:pt>
                <c:pt idx="39736">
                  <c:v>9.0795414151599996</c:v>
                </c:pt>
                <c:pt idx="39737">
                  <c:v>9.0102811475899998</c:v>
                </c:pt>
                <c:pt idx="39738">
                  <c:v>9.1216896049099994</c:v>
                </c:pt>
                <c:pt idx="39739">
                  <c:v>9.6351309009000001</c:v>
                </c:pt>
                <c:pt idx="39740">
                  <c:v>8.9148000708499993</c:v>
                </c:pt>
                <c:pt idx="39741">
                  <c:v>9.1889242535199998</c:v>
                </c:pt>
                <c:pt idx="39742">
                  <c:v>9.9050370366500005</c:v>
                </c:pt>
                <c:pt idx="39743">
                  <c:v>9.3658028188899998</c:v>
                </c:pt>
                <c:pt idx="39744">
                  <c:v>9.4547075251300008</c:v>
                </c:pt>
                <c:pt idx="39745">
                  <c:v>9.8158540080800005</c:v>
                </c:pt>
                <c:pt idx="39746">
                  <c:v>9.45987700383</c:v>
                </c:pt>
                <c:pt idx="39747">
                  <c:v>9.2987265416099998</c:v>
                </c:pt>
                <c:pt idx="39748">
                  <c:v>9.2618639179900004</c:v>
                </c:pt>
                <c:pt idx="39749">
                  <c:v>9.8868535735700007</c:v>
                </c:pt>
                <c:pt idx="39750">
                  <c:v>9.4917065844399993</c:v>
                </c:pt>
                <c:pt idx="39751">
                  <c:v>9.3756454026499991</c:v>
                </c:pt>
                <c:pt idx="39752">
                  <c:v>9.1897379907799994</c:v>
                </c:pt>
                <c:pt idx="39753">
                  <c:v>9.1282531657699995</c:v>
                </c:pt>
                <c:pt idx="39754">
                  <c:v>9.1596015819000005</c:v>
                </c:pt>
                <c:pt idx="39755">
                  <c:v>9.9771927731699996</c:v>
                </c:pt>
                <c:pt idx="39756">
                  <c:v>8.9555923002900002</c:v>
                </c:pt>
                <c:pt idx="39757">
                  <c:v>9.4688150093699992</c:v>
                </c:pt>
                <c:pt idx="39758">
                  <c:v>8.9375135566299999</c:v>
                </c:pt>
                <c:pt idx="39759">
                  <c:v>9.2422554960499994</c:v>
                </c:pt>
                <c:pt idx="39760">
                  <c:v>9.1212802545299994</c:v>
                </c:pt>
                <c:pt idx="39761">
                  <c:v>9.8727003046499995</c:v>
                </c:pt>
                <c:pt idx="39762">
                  <c:v>9.1807224640000005</c:v>
                </c:pt>
                <c:pt idx="39763">
                  <c:v>9.2806546626500008</c:v>
                </c:pt>
                <c:pt idx="39764">
                  <c:v>9.4823164647200002</c:v>
                </c:pt>
                <c:pt idx="39765">
                  <c:v>8.9596919457300004</c:v>
                </c:pt>
                <c:pt idx="39766">
                  <c:v>9.1910474465200007</c:v>
                </c:pt>
                <c:pt idx="39767">
                  <c:v>9.7265666801799995</c:v>
                </c:pt>
                <c:pt idx="39768">
                  <c:v>9.1095587532900009</c:v>
                </c:pt>
                <c:pt idx="39769">
                  <c:v>9.9447949006599998</c:v>
                </c:pt>
                <c:pt idx="39770">
                  <c:v>9.6186303219300004</c:v>
                </c:pt>
                <c:pt idx="39771">
                  <c:v>9.7386927943000003</c:v>
                </c:pt>
                <c:pt idx="39772">
                  <c:v>9.7018828376500004</c:v>
                </c:pt>
                <c:pt idx="39773">
                  <c:v>9.8671749309999992</c:v>
                </c:pt>
                <c:pt idx="39774">
                  <c:v>9.67601383463</c:v>
                </c:pt>
                <c:pt idx="39775">
                  <c:v>9.5754061039499998</c:v>
                </c:pt>
                <c:pt idx="39776">
                  <c:v>9.3183735159799994</c:v>
                </c:pt>
                <c:pt idx="39777">
                  <c:v>9.3218107433000004</c:v>
                </c:pt>
                <c:pt idx="39778">
                  <c:v>8.9523551340199994</c:v>
                </c:pt>
                <c:pt idx="39779">
                  <c:v>8.9676561779299995</c:v>
                </c:pt>
                <c:pt idx="39780">
                  <c:v>9.6409705603300004</c:v>
                </c:pt>
                <c:pt idx="39781">
                  <c:v>9.7075505353300002</c:v>
                </c:pt>
                <c:pt idx="39782">
                  <c:v>9.7271327725100001</c:v>
                </c:pt>
                <c:pt idx="39783">
                  <c:v>8.9158325396699993</c:v>
                </c:pt>
                <c:pt idx="39784">
                  <c:v>9.6840762827900004</c:v>
                </c:pt>
                <c:pt idx="39785">
                  <c:v>9.3580526861600006</c:v>
                </c:pt>
                <c:pt idx="39786">
                  <c:v>9.0125167250900002</c:v>
                </c:pt>
                <c:pt idx="39787">
                  <c:v>9.2991918570000003</c:v>
                </c:pt>
                <c:pt idx="39788">
                  <c:v>9.9171536662000008</c:v>
                </c:pt>
                <c:pt idx="39789">
                  <c:v>9.7316447535500004</c:v>
                </c:pt>
                <c:pt idx="39790">
                  <c:v>9.0345666469699992</c:v>
                </c:pt>
                <c:pt idx="39791">
                  <c:v>9.9605349833899997</c:v>
                </c:pt>
                <c:pt idx="39792">
                  <c:v>8.9702179989699999</c:v>
                </c:pt>
                <c:pt idx="39793">
                  <c:v>9.1492622626099998</c:v>
                </c:pt>
                <c:pt idx="39794">
                  <c:v>9.0518840114400003</c:v>
                </c:pt>
                <c:pt idx="39795">
                  <c:v>9.1256056657499993</c:v>
                </c:pt>
                <c:pt idx="39796">
                  <c:v>9.3998813069900002</c:v>
                </c:pt>
                <c:pt idx="39797">
                  <c:v>9.2417411327500005</c:v>
                </c:pt>
                <c:pt idx="39798">
                  <c:v>9.8247354615700004</c:v>
                </c:pt>
                <c:pt idx="39799">
                  <c:v>9.7939915698199993</c:v>
                </c:pt>
                <c:pt idx="39800">
                  <c:v>9.0043683680999997</c:v>
                </c:pt>
                <c:pt idx="39801">
                  <c:v>9.1507958076799998</c:v>
                </c:pt>
                <c:pt idx="39802">
                  <c:v>9.4858963263600007</c:v>
                </c:pt>
                <c:pt idx="39803">
                  <c:v>9.3865479191599999</c:v>
                </c:pt>
                <c:pt idx="39804">
                  <c:v>9.8677069375799995</c:v>
                </c:pt>
                <c:pt idx="39805">
                  <c:v>9.1395131297500001</c:v>
                </c:pt>
                <c:pt idx="39806">
                  <c:v>9.4239243066</c:v>
                </c:pt>
                <c:pt idx="39807">
                  <c:v>9.39657425549</c:v>
                </c:pt>
                <c:pt idx="39808">
                  <c:v>9.8534589512000004</c:v>
                </c:pt>
                <c:pt idx="39809">
                  <c:v>9.5436147086900007</c:v>
                </c:pt>
                <c:pt idx="39810">
                  <c:v>9.3724894067199997</c:v>
                </c:pt>
                <c:pt idx="39811">
                  <c:v>9.44309416746</c:v>
                </c:pt>
                <c:pt idx="39812">
                  <c:v>9.3445339499499998</c:v>
                </c:pt>
                <c:pt idx="39813">
                  <c:v>9.4256147560799999</c:v>
                </c:pt>
                <c:pt idx="39814">
                  <c:v>9.3758361464100002</c:v>
                </c:pt>
                <c:pt idx="39815">
                  <c:v>9.3758847123500004</c:v>
                </c:pt>
                <c:pt idx="39816">
                  <c:v>9.0983538096000007</c:v>
                </c:pt>
                <c:pt idx="39817">
                  <c:v>9.3930564121300009</c:v>
                </c:pt>
                <c:pt idx="39818">
                  <c:v>9.0345834942399996</c:v>
                </c:pt>
                <c:pt idx="39819">
                  <c:v>9.4492984136700002</c:v>
                </c:pt>
                <c:pt idx="39820">
                  <c:v>9.2040542437399999</c:v>
                </c:pt>
                <c:pt idx="39821">
                  <c:v>9.2686303095200007</c:v>
                </c:pt>
                <c:pt idx="39822">
                  <c:v>9.6589165536700001</c:v>
                </c:pt>
                <c:pt idx="39823">
                  <c:v>8.9135684397499997</c:v>
                </c:pt>
                <c:pt idx="39824">
                  <c:v>9.7538101165200004</c:v>
                </c:pt>
                <c:pt idx="39825">
                  <c:v>9.0907298408900008</c:v>
                </c:pt>
                <c:pt idx="39826">
                  <c:v>9.3853825357700007</c:v>
                </c:pt>
                <c:pt idx="39827">
                  <c:v>8.97539320948</c:v>
                </c:pt>
                <c:pt idx="39828">
                  <c:v>9.1068423144399997</c:v>
                </c:pt>
                <c:pt idx="39829">
                  <c:v>9.8599533522500007</c:v>
                </c:pt>
                <c:pt idx="39830">
                  <c:v>9.1395131297500001</c:v>
                </c:pt>
                <c:pt idx="39831">
                  <c:v>9.6840762827900004</c:v>
                </c:pt>
                <c:pt idx="39832">
                  <c:v>9.9830961573299994</c:v>
                </c:pt>
                <c:pt idx="39833">
                  <c:v>9.6815825061199998</c:v>
                </c:pt>
                <c:pt idx="39834">
                  <c:v>9.4843356009799997</c:v>
                </c:pt>
                <c:pt idx="39835">
                  <c:v>9.0485641856099992</c:v>
                </c:pt>
                <c:pt idx="39836">
                  <c:v>9.0259731388199995</c:v>
                </c:pt>
                <c:pt idx="39837">
                  <c:v>9.5772302810499994</c:v>
                </c:pt>
                <c:pt idx="39838">
                  <c:v>9.3016070986500008</c:v>
                </c:pt>
                <c:pt idx="39839">
                  <c:v>8.9323113427200003</c:v>
                </c:pt>
                <c:pt idx="39840">
                  <c:v>9.6154865188999992</c:v>
                </c:pt>
                <c:pt idx="39841">
                  <c:v>9.7066952108100004</c:v>
                </c:pt>
                <c:pt idx="39842">
                  <c:v>9.9679190772999995</c:v>
                </c:pt>
                <c:pt idx="39843">
                  <c:v>8.9208745291800007</c:v>
                </c:pt>
                <c:pt idx="39844">
                  <c:v>9.0116622256099994</c:v>
                </c:pt>
                <c:pt idx="39845">
                  <c:v>9.4369340437200009</c:v>
                </c:pt>
                <c:pt idx="39846">
                  <c:v>9.1403317040900003</c:v>
                </c:pt>
                <c:pt idx="39847">
                  <c:v>9.9762817795699998</c:v>
                </c:pt>
                <c:pt idx="39848">
                  <c:v>9.1894041495700005</c:v>
                </c:pt>
                <c:pt idx="39849">
                  <c:v>9.9223271667600006</c:v>
                </c:pt>
                <c:pt idx="39850">
                  <c:v>9.9654333348000002</c:v>
                </c:pt>
                <c:pt idx="39851">
                  <c:v>9.5826599024599997</c:v>
                </c:pt>
                <c:pt idx="39852">
                  <c:v>9.6704260999499994</c:v>
                </c:pt>
                <c:pt idx="39853">
                  <c:v>9.0907298408900008</c:v>
                </c:pt>
                <c:pt idx="39854">
                  <c:v>9.1515506204800001</c:v>
                </c:pt>
                <c:pt idx="39855">
                  <c:v>8.9321403583100007</c:v>
                </c:pt>
                <c:pt idx="39856">
                  <c:v>9.0412024077299993</c:v>
                </c:pt>
                <c:pt idx="39857">
                  <c:v>9.5300136283200008</c:v>
                </c:pt>
                <c:pt idx="39858">
                  <c:v>9.0659739573299998</c:v>
                </c:pt>
                <c:pt idx="39859">
                  <c:v>9.7758056593999996</c:v>
                </c:pt>
                <c:pt idx="39860">
                  <c:v>9.05783924238</c:v>
                </c:pt>
                <c:pt idx="39861">
                  <c:v>9.1250539919999998</c:v>
                </c:pt>
                <c:pt idx="39862">
                  <c:v>9.9427246346100002</c:v>
                </c:pt>
                <c:pt idx="39863">
                  <c:v>9.3848868142799997</c:v>
                </c:pt>
                <c:pt idx="39864">
                  <c:v>9.1226448536400007</c:v>
                </c:pt>
                <c:pt idx="39865">
                  <c:v>9.3263136121300008</c:v>
                </c:pt>
                <c:pt idx="39866">
                  <c:v>9.9171536662000008</c:v>
                </c:pt>
                <c:pt idx="39867">
                  <c:v>9.5738492010999998</c:v>
                </c:pt>
                <c:pt idx="39868">
                  <c:v>9.4436179744699995</c:v>
                </c:pt>
                <c:pt idx="39869">
                  <c:v>9.4256147560799999</c:v>
                </c:pt>
                <c:pt idx="39870">
                  <c:v>9.1894041495700005</c:v>
                </c:pt>
                <c:pt idx="39871">
                  <c:v>9.64313492508</c:v>
                </c:pt>
                <c:pt idx="39872">
                  <c:v>9.6899558495800004</c:v>
                </c:pt>
                <c:pt idx="39873">
                  <c:v>9.6207453333899995</c:v>
                </c:pt>
                <c:pt idx="39874">
                  <c:v>9.4938166664200008</c:v>
                </c:pt>
                <c:pt idx="39875">
                  <c:v>9.9202102292299994</c:v>
                </c:pt>
                <c:pt idx="39876">
                  <c:v>9.67601383463</c:v>
                </c:pt>
                <c:pt idx="39877">
                  <c:v>9.0596478915399992</c:v>
                </c:pt>
                <c:pt idx="39878">
                  <c:v>9.5903327578899997</c:v>
                </c:pt>
                <c:pt idx="39879">
                  <c:v>9.0704920572599992</c:v>
                </c:pt>
                <c:pt idx="39880">
                  <c:v>9.9022927057899999</c:v>
                </c:pt>
                <c:pt idx="39881">
                  <c:v>9.3998813069900002</c:v>
                </c:pt>
                <c:pt idx="39882">
                  <c:v>9.4174088582500008</c:v>
                </c:pt>
                <c:pt idx="39883">
                  <c:v>9.9629746156499994</c:v>
                </c:pt>
                <c:pt idx="39884">
                  <c:v>9.5419819236799999</c:v>
                </c:pt>
                <c:pt idx="39885">
                  <c:v>9.3472254705199997</c:v>
                </c:pt>
                <c:pt idx="39886">
                  <c:v>9.3124381451700007</c:v>
                </c:pt>
                <c:pt idx="39887">
                  <c:v>9.4336613820600004</c:v>
                </c:pt>
                <c:pt idx="39888">
                  <c:v>8.9524045431099992</c:v>
                </c:pt>
                <c:pt idx="39889">
                  <c:v>9.1250539919999998</c:v>
                </c:pt>
                <c:pt idx="39890">
                  <c:v>9.0691452544299995</c:v>
                </c:pt>
                <c:pt idx="39891">
                  <c:v>8.9508576309799999</c:v>
                </c:pt>
                <c:pt idx="39892">
                  <c:v>9.62280192443</c:v>
                </c:pt>
                <c:pt idx="39893">
                  <c:v>9.1967872988099995</c:v>
                </c:pt>
                <c:pt idx="39894">
                  <c:v>9.4580084106500006</c:v>
                </c:pt>
                <c:pt idx="39895">
                  <c:v>9.1596015819000005</c:v>
                </c:pt>
                <c:pt idx="39896">
                  <c:v>9.3101788008999993</c:v>
                </c:pt>
                <c:pt idx="39897">
                  <c:v>9.9427246346100002</c:v>
                </c:pt>
                <c:pt idx="39898">
                  <c:v>9.5018079205399992</c:v>
                </c:pt>
                <c:pt idx="39899">
                  <c:v>9.8278245685899996</c:v>
                </c:pt>
                <c:pt idx="39900">
                  <c:v>9.9323435606599997</c:v>
                </c:pt>
                <c:pt idx="39901">
                  <c:v>9.45987700383</c:v>
                </c:pt>
                <c:pt idx="39902">
                  <c:v>9.2786582586299993</c:v>
                </c:pt>
                <c:pt idx="39903">
                  <c:v>9.1895791645700005</c:v>
                </c:pt>
                <c:pt idx="39904">
                  <c:v>9.2569790130899996</c:v>
                </c:pt>
                <c:pt idx="39905">
                  <c:v>9.3758361464100002</c:v>
                </c:pt>
                <c:pt idx="39906">
                  <c:v>9.6751464364699995</c:v>
                </c:pt>
                <c:pt idx="39907">
                  <c:v>8.9608236073800001</c:v>
                </c:pt>
                <c:pt idx="39908">
                  <c:v>9.6385673789900004</c:v>
                </c:pt>
                <c:pt idx="39909">
                  <c:v>9.2806546626500008</c:v>
                </c:pt>
                <c:pt idx="39910">
                  <c:v>9.5686545570600003</c:v>
                </c:pt>
                <c:pt idx="39911">
                  <c:v>8.9208745291800007</c:v>
                </c:pt>
                <c:pt idx="39912">
                  <c:v>9.3372597629600005</c:v>
                </c:pt>
                <c:pt idx="39913">
                  <c:v>9.4651218507399992</c:v>
                </c:pt>
                <c:pt idx="39914">
                  <c:v>9.0689045822800001</c:v>
                </c:pt>
                <c:pt idx="39915">
                  <c:v>8.9373646348300007</c:v>
                </c:pt>
                <c:pt idx="39916">
                  <c:v>9.1040278783899993</c:v>
                </c:pt>
                <c:pt idx="39917">
                  <c:v>9.0774667454099998</c:v>
                </c:pt>
                <c:pt idx="39918">
                  <c:v>9.8333658137499995</c:v>
                </c:pt>
                <c:pt idx="39919">
                  <c:v>9.4906964735900008</c:v>
                </c:pt>
                <c:pt idx="39920">
                  <c:v>9.0259525867099999</c:v>
                </c:pt>
                <c:pt idx="39921">
                  <c:v>8.9893259657800009</c:v>
                </c:pt>
                <c:pt idx="39922">
                  <c:v>9.6841024735100003</c:v>
                </c:pt>
                <c:pt idx="39923">
                  <c:v>9.67601383463</c:v>
                </c:pt>
                <c:pt idx="39924">
                  <c:v>9.4688150093699992</c:v>
                </c:pt>
                <c:pt idx="39925">
                  <c:v>9.5711837176200003</c:v>
                </c:pt>
                <c:pt idx="39926">
                  <c:v>9.9271813135299993</c:v>
                </c:pt>
                <c:pt idx="39927">
                  <c:v>9.7770670853299997</c:v>
                </c:pt>
                <c:pt idx="39928">
                  <c:v>9.0608950342199996</c:v>
                </c:pt>
                <c:pt idx="39929">
                  <c:v>9.9400571365699992</c:v>
                </c:pt>
                <c:pt idx="39930">
                  <c:v>9.8860025043099995</c:v>
                </c:pt>
                <c:pt idx="39931">
                  <c:v>9.0659739573299998</c:v>
                </c:pt>
                <c:pt idx="39932">
                  <c:v>9.4341190989699992</c:v>
                </c:pt>
                <c:pt idx="39933">
                  <c:v>9.2682257238899997</c:v>
                </c:pt>
                <c:pt idx="39934">
                  <c:v>9.6000372605499997</c:v>
                </c:pt>
                <c:pt idx="39935">
                  <c:v>9.3536893403099999</c:v>
                </c:pt>
                <c:pt idx="39936">
                  <c:v>9.9050370366500005</c:v>
                </c:pt>
                <c:pt idx="39937">
                  <c:v>9.9118164852999993</c:v>
                </c:pt>
                <c:pt idx="39938">
                  <c:v>9.6512789857199994</c:v>
                </c:pt>
                <c:pt idx="39939">
                  <c:v>9.4841698961900001</c:v>
                </c:pt>
                <c:pt idx="39940">
                  <c:v>9.4967297055300008</c:v>
                </c:pt>
                <c:pt idx="39941">
                  <c:v>9.1064717440499994</c:v>
                </c:pt>
                <c:pt idx="39942">
                  <c:v>8.9332950497999999</c:v>
                </c:pt>
                <c:pt idx="39943">
                  <c:v>9.3955120461200003</c:v>
                </c:pt>
                <c:pt idx="39944">
                  <c:v>9.36794873843</c:v>
                </c:pt>
                <c:pt idx="39945">
                  <c:v>9.9347869399099995</c:v>
                </c:pt>
                <c:pt idx="39946">
                  <c:v>8.9323113427200003</c:v>
                </c:pt>
                <c:pt idx="39947">
                  <c:v>9.6328154353999995</c:v>
                </c:pt>
                <c:pt idx="39948">
                  <c:v>9.7316447535500004</c:v>
                </c:pt>
                <c:pt idx="39949">
                  <c:v>8.9457869618900006</c:v>
                </c:pt>
                <c:pt idx="39950">
                  <c:v>9.2929446014699995</c:v>
                </c:pt>
                <c:pt idx="39951">
                  <c:v>9.5703247046800008</c:v>
                </c:pt>
                <c:pt idx="39952">
                  <c:v>9.3700459797499995</c:v>
                </c:pt>
                <c:pt idx="39953">
                  <c:v>9.7770670853299997</c:v>
                </c:pt>
                <c:pt idx="39954">
                  <c:v>9.2474012847400004</c:v>
                </c:pt>
                <c:pt idx="39955">
                  <c:v>9.73113404303</c:v>
                </c:pt>
                <c:pt idx="39956">
                  <c:v>9.0714811242300009</c:v>
                </c:pt>
                <c:pt idx="39957">
                  <c:v>8.99245842903</c:v>
                </c:pt>
                <c:pt idx="39958">
                  <c:v>9.7518853065499993</c:v>
                </c:pt>
                <c:pt idx="39959">
                  <c:v>9.4946221610299997</c:v>
                </c:pt>
                <c:pt idx="39960">
                  <c:v>9.9651957400200004</c:v>
                </c:pt>
                <c:pt idx="39961">
                  <c:v>9.8868535735700007</c:v>
                </c:pt>
                <c:pt idx="39962">
                  <c:v>8.9152852387900001</c:v>
                </c:pt>
                <c:pt idx="39963">
                  <c:v>9.3962005090199998</c:v>
                </c:pt>
                <c:pt idx="39964">
                  <c:v>9.1927327900400009</c:v>
                </c:pt>
                <c:pt idx="39965">
                  <c:v>9.3911705730200001</c:v>
                </c:pt>
                <c:pt idx="39966">
                  <c:v>9.5376368426300004</c:v>
                </c:pt>
                <c:pt idx="39967">
                  <c:v>9.5106022249100004</c:v>
                </c:pt>
                <c:pt idx="39968">
                  <c:v>9.2056444090700005</c:v>
                </c:pt>
                <c:pt idx="39969">
                  <c:v>9.4139689415299994</c:v>
                </c:pt>
                <c:pt idx="39970">
                  <c:v>9.5612637833999994</c:v>
                </c:pt>
                <c:pt idx="39971">
                  <c:v>9.8065324157599996</c:v>
                </c:pt>
                <c:pt idx="39972">
                  <c:v>8.9788209295500003</c:v>
                </c:pt>
                <c:pt idx="39973">
                  <c:v>8.9128403124499993</c:v>
                </c:pt>
                <c:pt idx="39974">
                  <c:v>9.3604715894799995</c:v>
                </c:pt>
                <c:pt idx="39975">
                  <c:v>9.1816872488399994</c:v>
                </c:pt>
                <c:pt idx="39976">
                  <c:v>9.5864743792000002</c:v>
                </c:pt>
                <c:pt idx="39977">
                  <c:v>9.4595334060499994</c:v>
                </c:pt>
                <c:pt idx="39978">
                  <c:v>9.6843551807000008</c:v>
                </c:pt>
                <c:pt idx="39979">
                  <c:v>9.6092189817399998</c:v>
                </c:pt>
                <c:pt idx="39980">
                  <c:v>9.9440431847399999</c:v>
                </c:pt>
                <c:pt idx="39981">
                  <c:v>9.23855097661</c:v>
                </c:pt>
                <c:pt idx="39982">
                  <c:v>9.07685015773</c:v>
                </c:pt>
                <c:pt idx="39983">
                  <c:v>9.7622714050399999</c:v>
                </c:pt>
                <c:pt idx="39984">
                  <c:v>9.8796059415500004</c:v>
                </c:pt>
                <c:pt idx="39985">
                  <c:v>9.4169842940499997</c:v>
                </c:pt>
                <c:pt idx="39986">
                  <c:v>9.4751743346200001</c:v>
                </c:pt>
                <c:pt idx="39987">
                  <c:v>9.0795414151599996</c:v>
                </c:pt>
                <c:pt idx="39988">
                  <c:v>9.4145571181199994</c:v>
                </c:pt>
                <c:pt idx="39989">
                  <c:v>8.9293580746199996</c:v>
                </c:pt>
                <c:pt idx="39990">
                  <c:v>9.0689045822800001</c:v>
                </c:pt>
                <c:pt idx="39991">
                  <c:v>9.1002487647199999</c:v>
                </c:pt>
                <c:pt idx="39992">
                  <c:v>9.0851680971200004</c:v>
                </c:pt>
                <c:pt idx="39993">
                  <c:v>9.0791875765000007</c:v>
                </c:pt>
                <c:pt idx="39994">
                  <c:v>9.87638427069</c:v>
                </c:pt>
                <c:pt idx="39995">
                  <c:v>9.8158540080800005</c:v>
                </c:pt>
                <c:pt idx="39996">
                  <c:v>8.9731933177199998</c:v>
                </c:pt>
                <c:pt idx="39997">
                  <c:v>9.4091173274000006</c:v>
                </c:pt>
                <c:pt idx="39998">
                  <c:v>9.1728539286099995</c:v>
                </c:pt>
                <c:pt idx="39999">
                  <c:v>9.8561546113399991</c:v>
                </c:pt>
                <c:pt idx="40000">
                  <c:v>9.7386004741099992</c:v>
                </c:pt>
                <c:pt idx="40001">
                  <c:v>9.4345749616199992</c:v>
                </c:pt>
                <c:pt idx="40002">
                  <c:v>9.2297556133499992</c:v>
                </c:pt>
                <c:pt idx="40003">
                  <c:v>9.4640034920999998</c:v>
                </c:pt>
                <c:pt idx="40004">
                  <c:v>9.0374694947399998</c:v>
                </c:pt>
                <c:pt idx="40005">
                  <c:v>9.4917065844399993</c:v>
                </c:pt>
                <c:pt idx="40006">
                  <c:v>9.8534589512000004</c:v>
                </c:pt>
                <c:pt idx="40007">
                  <c:v>9.9535316476000002</c:v>
                </c:pt>
                <c:pt idx="40008">
                  <c:v>9.7910590732700005</c:v>
                </c:pt>
                <c:pt idx="40009">
                  <c:v>9.5608966270100009</c:v>
                </c:pt>
                <c:pt idx="40010">
                  <c:v>9.8690577849299999</c:v>
                </c:pt>
                <c:pt idx="40011">
                  <c:v>9.0243870381600004</c:v>
                </c:pt>
                <c:pt idx="40012">
                  <c:v>9.7770670853299997</c:v>
                </c:pt>
                <c:pt idx="40013">
                  <c:v>9.6125242687199997</c:v>
                </c:pt>
                <c:pt idx="40014">
                  <c:v>9.7600635344400004</c:v>
                </c:pt>
                <c:pt idx="40015">
                  <c:v>8.9369779829899993</c:v>
                </c:pt>
                <c:pt idx="40016">
                  <c:v>9.52653681456</c:v>
                </c:pt>
                <c:pt idx="40017">
                  <c:v>9.73113404303</c:v>
                </c:pt>
                <c:pt idx="40018">
                  <c:v>9.6154865188999992</c:v>
                </c:pt>
                <c:pt idx="40019">
                  <c:v>9.5734429113600008</c:v>
                </c:pt>
                <c:pt idx="40020">
                  <c:v>9.2745030262399997</c:v>
                </c:pt>
                <c:pt idx="40021">
                  <c:v>9.6568234884099997</c:v>
                </c:pt>
                <c:pt idx="40022">
                  <c:v>9.0791875765000007</c:v>
                </c:pt>
                <c:pt idx="40023">
                  <c:v>9.7272394115100003</c:v>
                </c:pt>
                <c:pt idx="40024">
                  <c:v>9.3917584828699994</c:v>
                </c:pt>
                <c:pt idx="40025">
                  <c:v>9.3174293604600003</c:v>
                </c:pt>
                <c:pt idx="40026">
                  <c:v>9.6841645184199994</c:v>
                </c:pt>
                <c:pt idx="40027">
                  <c:v>9.5978169580100001</c:v>
                </c:pt>
                <c:pt idx="40028">
                  <c:v>9.4336613820600004</c:v>
                </c:pt>
                <c:pt idx="40029">
                  <c:v>9.1256056657499993</c:v>
                </c:pt>
                <c:pt idx="40030">
                  <c:v>9.3562430724399999</c:v>
                </c:pt>
                <c:pt idx="40031">
                  <c:v>9.9810037680099999</c:v>
                </c:pt>
                <c:pt idx="40032">
                  <c:v>9.7018828376500004</c:v>
                </c:pt>
                <c:pt idx="40033">
                  <c:v>9.45987700383</c:v>
                </c:pt>
                <c:pt idx="40034">
                  <c:v>9.4357231888099999</c:v>
                </c:pt>
                <c:pt idx="40035">
                  <c:v>9.1934330957300006</c:v>
                </c:pt>
                <c:pt idx="40036">
                  <c:v>8.9555923002900002</c:v>
                </c:pt>
                <c:pt idx="40037">
                  <c:v>9.8327892361899991</c:v>
                </c:pt>
                <c:pt idx="40038">
                  <c:v>9.3622653613600004</c:v>
                </c:pt>
                <c:pt idx="40039">
                  <c:v>9.3738485924999999</c:v>
                </c:pt>
                <c:pt idx="40040">
                  <c:v>8.9693245377699995</c:v>
                </c:pt>
                <c:pt idx="40041">
                  <c:v>9.5026266647900002</c:v>
                </c:pt>
                <c:pt idx="40042">
                  <c:v>9.0596478915399992</c:v>
                </c:pt>
                <c:pt idx="40043">
                  <c:v>9.3507664799400008</c:v>
                </c:pt>
                <c:pt idx="40044">
                  <c:v>9.9651957400200004</c:v>
                </c:pt>
                <c:pt idx="40045">
                  <c:v>9.7618745965699993</c:v>
                </c:pt>
                <c:pt idx="40046">
                  <c:v>9.8690577849299999</c:v>
                </c:pt>
                <c:pt idx="40047">
                  <c:v>9.8769683702200002</c:v>
                </c:pt>
                <c:pt idx="40048">
                  <c:v>9.8599533522500007</c:v>
                </c:pt>
                <c:pt idx="40049">
                  <c:v>9.07685015773</c:v>
                </c:pt>
                <c:pt idx="40050">
                  <c:v>9.6224489370500006</c:v>
                </c:pt>
                <c:pt idx="40051">
                  <c:v>9.7888001854500004</c:v>
                </c:pt>
                <c:pt idx="40052">
                  <c:v>9.5018079205399992</c:v>
                </c:pt>
                <c:pt idx="40053">
                  <c:v>9.9303018789399999</c:v>
                </c:pt>
                <c:pt idx="40054">
                  <c:v>9.8253902212500002</c:v>
                </c:pt>
                <c:pt idx="40055">
                  <c:v>9.7741166884500004</c:v>
                </c:pt>
                <c:pt idx="40056">
                  <c:v>8.9321403583100007</c:v>
                </c:pt>
                <c:pt idx="40057">
                  <c:v>9.1728539286099995</c:v>
                </c:pt>
                <c:pt idx="40058">
                  <c:v>9.7294049614000002</c:v>
                </c:pt>
                <c:pt idx="40059">
                  <c:v>8.9373646348300007</c:v>
                </c:pt>
                <c:pt idx="40060">
                  <c:v>9.7294049614000002</c:v>
                </c:pt>
                <c:pt idx="40061">
                  <c:v>8.9962229825400009</c:v>
                </c:pt>
                <c:pt idx="40062">
                  <c:v>9.8339781833399993</c:v>
                </c:pt>
                <c:pt idx="40063">
                  <c:v>9.6899558495800004</c:v>
                </c:pt>
                <c:pt idx="40064">
                  <c:v>9.3700459797499995</c:v>
                </c:pt>
                <c:pt idx="40065">
                  <c:v>9.8448189920800004</c:v>
                </c:pt>
                <c:pt idx="40066">
                  <c:v>8.9332950497999999</c:v>
                </c:pt>
                <c:pt idx="40067">
                  <c:v>9.7882250166699993</c:v>
                </c:pt>
                <c:pt idx="40068">
                  <c:v>9.2682257238899997</c:v>
                </c:pt>
                <c:pt idx="40069">
                  <c:v>9.2690566901100002</c:v>
                </c:pt>
                <c:pt idx="40070">
                  <c:v>9.0750788055400005</c:v>
                </c:pt>
                <c:pt idx="40071">
                  <c:v>8.9788209295500003</c:v>
                </c:pt>
                <c:pt idx="40072">
                  <c:v>9.6335052730400008</c:v>
                </c:pt>
                <c:pt idx="40073">
                  <c:v>9.5230019649099997</c:v>
                </c:pt>
                <c:pt idx="40074">
                  <c:v>9.4392234033599998</c:v>
                </c:pt>
                <c:pt idx="40075">
                  <c:v>9.8551527881100007</c:v>
                </c:pt>
                <c:pt idx="40076">
                  <c:v>9.3058190372199991</c:v>
                </c:pt>
                <c:pt idx="40077">
                  <c:v>9.4436179744699995</c:v>
                </c:pt>
                <c:pt idx="40078">
                  <c:v>9.2987265416099998</c:v>
                </c:pt>
                <c:pt idx="40079">
                  <c:v>9.8534589512000004</c:v>
                </c:pt>
                <c:pt idx="40080">
                  <c:v>9.4823164647200002</c:v>
                </c:pt>
                <c:pt idx="40081">
                  <c:v>9.59776856559</c:v>
                </c:pt>
                <c:pt idx="40082">
                  <c:v>9.3849556741499995</c:v>
                </c:pt>
                <c:pt idx="40083">
                  <c:v>9.4993639873299998</c:v>
                </c:pt>
                <c:pt idx="40084">
                  <c:v>9.3082193119499994</c:v>
                </c:pt>
                <c:pt idx="40085">
                  <c:v>9.77551307399</c:v>
                </c:pt>
                <c:pt idx="40086">
                  <c:v>9.8135983857899998</c:v>
                </c:pt>
                <c:pt idx="40087">
                  <c:v>9.8584669035699992</c:v>
                </c:pt>
                <c:pt idx="40088">
                  <c:v>9.1256056657499993</c:v>
                </c:pt>
                <c:pt idx="40089">
                  <c:v>9.5612637833999994</c:v>
                </c:pt>
                <c:pt idx="40090">
                  <c:v>9.6111884807900001</c:v>
                </c:pt>
                <c:pt idx="40091">
                  <c:v>9.22760835385</c:v>
                </c:pt>
                <c:pt idx="40092">
                  <c:v>9.0691452544299995</c:v>
                </c:pt>
                <c:pt idx="40093">
                  <c:v>9.6601374560599993</c:v>
                </c:pt>
                <c:pt idx="40094">
                  <c:v>9.0188582237499997</c:v>
                </c:pt>
                <c:pt idx="40095">
                  <c:v>9.8988424102800003</c:v>
                </c:pt>
                <c:pt idx="40096">
                  <c:v>9.1236299948100008</c:v>
                </c:pt>
                <c:pt idx="40097">
                  <c:v>9.3724894067199997</c:v>
                </c:pt>
                <c:pt idx="40098">
                  <c:v>9.8730537110600007</c:v>
                </c:pt>
                <c:pt idx="40099">
                  <c:v>9.6412924993400004</c:v>
                </c:pt>
                <c:pt idx="40100">
                  <c:v>9.6111884807900001</c:v>
                </c:pt>
                <c:pt idx="40101">
                  <c:v>9.8620560073799997</c:v>
                </c:pt>
                <c:pt idx="40102">
                  <c:v>9.2786582586299993</c:v>
                </c:pt>
                <c:pt idx="40103">
                  <c:v>9.0772962642300001</c:v>
                </c:pt>
                <c:pt idx="40104">
                  <c:v>9.2053566864899992</c:v>
                </c:pt>
                <c:pt idx="40105">
                  <c:v>9.1660350854299999</c:v>
                </c:pt>
                <c:pt idx="40106">
                  <c:v>9.2401954474799997</c:v>
                </c:pt>
                <c:pt idx="40107">
                  <c:v>9.4967297055300008</c:v>
                </c:pt>
                <c:pt idx="40108">
                  <c:v>9.9322124503500007</c:v>
                </c:pt>
                <c:pt idx="40109">
                  <c:v>9.4840061204800001</c:v>
                </c:pt>
                <c:pt idx="40110">
                  <c:v>9.1526234780699998</c:v>
                </c:pt>
                <c:pt idx="40111">
                  <c:v>9.7272394115100003</c:v>
                </c:pt>
                <c:pt idx="40112">
                  <c:v>9.9810037680099999</c:v>
                </c:pt>
                <c:pt idx="40113">
                  <c:v>9.7893999835500001</c:v>
                </c:pt>
                <c:pt idx="40114">
                  <c:v>9.9322124503500007</c:v>
                </c:pt>
                <c:pt idx="40115">
                  <c:v>9.3044772730300007</c:v>
                </c:pt>
                <c:pt idx="40116">
                  <c:v>9.0891594423100006</c:v>
                </c:pt>
                <c:pt idx="40117">
                  <c:v>9.8551527881100007</c:v>
                </c:pt>
                <c:pt idx="40118">
                  <c:v>9.1133626451600005</c:v>
                </c:pt>
                <c:pt idx="40119">
                  <c:v>9.8677069375799995</c:v>
                </c:pt>
                <c:pt idx="40120">
                  <c:v>8.9209754229900007</c:v>
                </c:pt>
                <c:pt idx="40121">
                  <c:v>9.4906964735900008</c:v>
                </c:pt>
                <c:pt idx="40122">
                  <c:v>9.7787002295899992</c:v>
                </c:pt>
                <c:pt idx="40123">
                  <c:v>9.6213359180599998</c:v>
                </c:pt>
                <c:pt idx="40124">
                  <c:v>9.5297986322899995</c:v>
                </c:pt>
                <c:pt idx="40125">
                  <c:v>9.3962005090199998</c:v>
                </c:pt>
                <c:pt idx="40126">
                  <c:v>9.0238925741700005</c:v>
                </c:pt>
                <c:pt idx="40127">
                  <c:v>9.7150724147900007</c:v>
                </c:pt>
                <c:pt idx="40128">
                  <c:v>9.2745030262399997</c:v>
                </c:pt>
                <c:pt idx="40129">
                  <c:v>9.4492984136700002</c:v>
                </c:pt>
                <c:pt idx="40130">
                  <c:v>8.9393325069300005</c:v>
                </c:pt>
                <c:pt idx="40131">
                  <c:v>9.9535316476000002</c:v>
                </c:pt>
                <c:pt idx="40132">
                  <c:v>9.3622653613600004</c:v>
                </c:pt>
                <c:pt idx="40133">
                  <c:v>9.2786582586299993</c:v>
                </c:pt>
                <c:pt idx="40134">
                  <c:v>8.9445243555699996</c:v>
                </c:pt>
                <c:pt idx="40135">
                  <c:v>9.2532816355600005</c:v>
                </c:pt>
                <c:pt idx="40136">
                  <c:v>8.9321403583100007</c:v>
                </c:pt>
                <c:pt idx="40137">
                  <c:v>9.2489606698699998</c:v>
                </c:pt>
                <c:pt idx="40138">
                  <c:v>9.6936675782599995</c:v>
                </c:pt>
                <c:pt idx="40139">
                  <c:v>9.8823560706099993</c:v>
                </c:pt>
                <c:pt idx="40140">
                  <c:v>9.1199818733499995</c:v>
                </c:pt>
                <c:pt idx="40141">
                  <c:v>9.75748274661</c:v>
                </c:pt>
                <c:pt idx="40142">
                  <c:v>9.0374694947399998</c:v>
                </c:pt>
                <c:pt idx="40143">
                  <c:v>9.4105850304000001</c:v>
                </c:pt>
                <c:pt idx="40144">
                  <c:v>9.0412024077299993</c:v>
                </c:pt>
                <c:pt idx="40145">
                  <c:v>9.4460070444700008</c:v>
                </c:pt>
                <c:pt idx="40146">
                  <c:v>9.3733286772500009</c:v>
                </c:pt>
                <c:pt idx="40147">
                  <c:v>8.9608236073800001</c:v>
                </c:pt>
                <c:pt idx="40148">
                  <c:v>9.8555217573099991</c:v>
                </c:pt>
                <c:pt idx="40149">
                  <c:v>9.2863897668900002</c:v>
                </c:pt>
                <c:pt idx="40150">
                  <c:v>9.8769683702200002</c:v>
                </c:pt>
                <c:pt idx="40151">
                  <c:v>9.2859429791900006</c:v>
                </c:pt>
                <c:pt idx="40152">
                  <c:v>9.71444880486</c:v>
                </c:pt>
                <c:pt idx="40153">
                  <c:v>9.92538713143</c:v>
                </c:pt>
                <c:pt idx="40154">
                  <c:v>9.6568234884099997</c:v>
                </c:pt>
                <c:pt idx="40155">
                  <c:v>9.4239243066</c:v>
                </c:pt>
                <c:pt idx="40156">
                  <c:v>9.11284784345</c:v>
                </c:pt>
                <c:pt idx="40157">
                  <c:v>9.8478482697600001</c:v>
                </c:pt>
                <c:pt idx="40158">
                  <c:v>9.7312358100799994</c:v>
                </c:pt>
                <c:pt idx="40159">
                  <c:v>9.9722685195699992</c:v>
                </c:pt>
                <c:pt idx="40160">
                  <c:v>9.8544167835300005</c:v>
                </c:pt>
                <c:pt idx="40161">
                  <c:v>9.3022230776000008</c:v>
                </c:pt>
                <c:pt idx="40162">
                  <c:v>9.2494661088000001</c:v>
                </c:pt>
                <c:pt idx="40163">
                  <c:v>9.5297986322899995</c:v>
                </c:pt>
                <c:pt idx="40164">
                  <c:v>9.1854001898399993</c:v>
                </c:pt>
                <c:pt idx="40165">
                  <c:v>9.5373838619000004</c:v>
                </c:pt>
                <c:pt idx="40166">
                  <c:v>9.4299314260799996</c:v>
                </c:pt>
                <c:pt idx="40167">
                  <c:v>9.8363542305799996</c:v>
                </c:pt>
                <c:pt idx="40168">
                  <c:v>9.6698775352799995</c:v>
                </c:pt>
                <c:pt idx="40169">
                  <c:v>9.8021958614799996</c:v>
                </c:pt>
                <c:pt idx="40170">
                  <c:v>9.0977498943900006</c:v>
                </c:pt>
                <c:pt idx="40171">
                  <c:v>9.8860025043099995</c:v>
                </c:pt>
                <c:pt idx="40172">
                  <c:v>9.9759447477100007</c:v>
                </c:pt>
                <c:pt idx="40173">
                  <c:v>9.7299869719400007</c:v>
                </c:pt>
                <c:pt idx="40174">
                  <c:v>9.51788723672</c:v>
                </c:pt>
                <c:pt idx="40175">
                  <c:v>9.8816031868799996</c:v>
                </c:pt>
                <c:pt idx="40176">
                  <c:v>9.7737710251899994</c:v>
                </c:pt>
                <c:pt idx="40177">
                  <c:v>8.9866313771000002</c:v>
                </c:pt>
                <c:pt idx="40178">
                  <c:v>9.4932131023200004</c:v>
                </c:pt>
                <c:pt idx="40179">
                  <c:v>9.3558001898299992</c:v>
                </c:pt>
                <c:pt idx="40180">
                  <c:v>9.8863623902299995</c:v>
                </c:pt>
                <c:pt idx="40181">
                  <c:v>9.7566939103700001</c:v>
                </c:pt>
                <c:pt idx="40182">
                  <c:v>9.1887604680799999</c:v>
                </c:pt>
                <c:pt idx="40183">
                  <c:v>9.6385673789900004</c:v>
                </c:pt>
                <c:pt idx="40184">
                  <c:v>9.4580084106500006</c:v>
                </c:pt>
                <c:pt idx="40185">
                  <c:v>9.5772936377000004</c:v>
                </c:pt>
                <c:pt idx="40186">
                  <c:v>9.6411012982200006</c:v>
                </c:pt>
                <c:pt idx="40187">
                  <c:v>9.0518840114400003</c:v>
                </c:pt>
                <c:pt idx="40188">
                  <c:v>9.9716333326900006</c:v>
                </c:pt>
                <c:pt idx="40189">
                  <c:v>9.5721014049799997</c:v>
                </c:pt>
                <c:pt idx="40190">
                  <c:v>9.0120264175799996</c:v>
                </c:pt>
                <c:pt idx="40191">
                  <c:v>8.9561027838800005</c:v>
                </c:pt>
                <c:pt idx="40192">
                  <c:v>9.4239243066</c:v>
                </c:pt>
                <c:pt idx="40193">
                  <c:v>9.5419819236799999</c:v>
                </c:pt>
                <c:pt idx="40194">
                  <c:v>8.9783448149500007</c:v>
                </c:pt>
                <c:pt idx="40195">
                  <c:v>9.3372597629600005</c:v>
                </c:pt>
                <c:pt idx="40196">
                  <c:v>9.9690696713199998</c:v>
                </c:pt>
                <c:pt idx="40197">
                  <c:v>8.9876664922299998</c:v>
                </c:pt>
                <c:pt idx="40198">
                  <c:v>9.6515823487900008</c:v>
                </c:pt>
                <c:pt idx="40199">
                  <c:v>9.9779984127999999</c:v>
                </c:pt>
                <c:pt idx="40200">
                  <c:v>9.99767931449</c:v>
                </c:pt>
                <c:pt idx="40201">
                  <c:v>9.2417411327500005</c:v>
                </c:pt>
                <c:pt idx="40202">
                  <c:v>9.6409705603300004</c:v>
                </c:pt>
                <c:pt idx="40203">
                  <c:v>9.1243922716100005</c:v>
                </c:pt>
                <c:pt idx="40204">
                  <c:v>9.1002487647199999</c:v>
                </c:pt>
                <c:pt idx="40205">
                  <c:v>9.1178275127199999</c:v>
                </c:pt>
                <c:pt idx="40206">
                  <c:v>9.7466920032199997</c:v>
                </c:pt>
                <c:pt idx="40207">
                  <c:v>8.9893259657800009</c:v>
                </c:pt>
                <c:pt idx="40208">
                  <c:v>9.52865223515</c:v>
                </c:pt>
                <c:pt idx="40209">
                  <c:v>9.4159964171699997</c:v>
                </c:pt>
                <c:pt idx="40210">
                  <c:v>9.7447685998200004</c:v>
                </c:pt>
                <c:pt idx="40211">
                  <c:v>8.9152852387900001</c:v>
                </c:pt>
                <c:pt idx="40212">
                  <c:v>9.3537918145100001</c:v>
                </c:pt>
                <c:pt idx="40213">
                  <c:v>9.7065014758900006</c:v>
                </c:pt>
                <c:pt idx="40214">
                  <c:v>9.4700356818600007</c:v>
                </c:pt>
                <c:pt idx="40215">
                  <c:v>9.0720132513799996</c:v>
                </c:pt>
                <c:pt idx="40216">
                  <c:v>8.9783448149500007</c:v>
                </c:pt>
                <c:pt idx="40217">
                  <c:v>9.3930564121300009</c:v>
                </c:pt>
                <c:pt idx="40218">
                  <c:v>9.9069585658200001</c:v>
                </c:pt>
                <c:pt idx="40219">
                  <c:v>9.5128051354099998</c:v>
                </c:pt>
                <c:pt idx="40220">
                  <c:v>8.9135684397499997</c:v>
                </c:pt>
                <c:pt idx="40221">
                  <c:v>8.9893259657800009</c:v>
                </c:pt>
                <c:pt idx="40222">
                  <c:v>9.3445339499499998</c:v>
                </c:pt>
                <c:pt idx="40223">
                  <c:v>9.9107704517599995</c:v>
                </c:pt>
                <c:pt idx="40224">
                  <c:v>8.9769163867799993</c:v>
                </c:pt>
                <c:pt idx="40225">
                  <c:v>9.6127117326199993</c:v>
                </c:pt>
                <c:pt idx="40226">
                  <c:v>9.9021072419199996</c:v>
                </c:pt>
                <c:pt idx="40227">
                  <c:v>8.9128403124499993</c:v>
                </c:pt>
                <c:pt idx="40228">
                  <c:v>9.2297556133499992</c:v>
                </c:pt>
                <c:pt idx="40229">
                  <c:v>9.23855097661</c:v>
                </c:pt>
                <c:pt idx="40230">
                  <c:v>9.9223271667600006</c:v>
                </c:pt>
                <c:pt idx="40231">
                  <c:v>9.4967297055300008</c:v>
                </c:pt>
                <c:pt idx="40232">
                  <c:v>9.7757756181800008</c:v>
                </c:pt>
                <c:pt idx="40233">
                  <c:v>9.86973119582</c:v>
                </c:pt>
                <c:pt idx="40234">
                  <c:v>9.9609654705900006</c:v>
                </c:pt>
                <c:pt idx="40235">
                  <c:v>9.3849556741499995</c:v>
                </c:pt>
                <c:pt idx="40236">
                  <c:v>9.4531589777500002</c:v>
                </c:pt>
                <c:pt idx="40237">
                  <c:v>9.4979757135299998</c:v>
                </c:pt>
                <c:pt idx="40238">
                  <c:v>8.9962229825400009</c:v>
                </c:pt>
                <c:pt idx="40239">
                  <c:v>9.8590639091500005</c:v>
                </c:pt>
                <c:pt idx="40240">
                  <c:v>9.7277723654700008</c:v>
                </c:pt>
                <c:pt idx="40241">
                  <c:v>9.8740989280200004</c:v>
                </c:pt>
                <c:pt idx="40242">
                  <c:v>9.1243922716100005</c:v>
                </c:pt>
                <c:pt idx="40243">
                  <c:v>8.9253615491500007</c:v>
                </c:pt>
                <c:pt idx="40244">
                  <c:v>9.1267501322199998</c:v>
                </c:pt>
                <c:pt idx="40245">
                  <c:v>9.4436179744699995</c:v>
                </c:pt>
                <c:pt idx="40246">
                  <c:v>9.45485517933</c:v>
                </c:pt>
                <c:pt idx="40247">
                  <c:v>9.6936675782599995</c:v>
                </c:pt>
                <c:pt idx="40248">
                  <c:v>9.1602998484700002</c:v>
                </c:pt>
                <c:pt idx="40249">
                  <c:v>8.9676561779299995</c:v>
                </c:pt>
                <c:pt idx="40250">
                  <c:v>9.3911705730200001</c:v>
                </c:pt>
                <c:pt idx="40251">
                  <c:v>9.7901989367399995</c:v>
                </c:pt>
                <c:pt idx="40252">
                  <c:v>9.3700459797499995</c:v>
                </c:pt>
                <c:pt idx="40253">
                  <c:v>9.6244964561900002</c:v>
                </c:pt>
                <c:pt idx="40254">
                  <c:v>9.5373838619000004</c:v>
                </c:pt>
                <c:pt idx="40255">
                  <c:v>9.8694243993900006</c:v>
                </c:pt>
                <c:pt idx="40256">
                  <c:v>9.4945377909800008</c:v>
                </c:pt>
                <c:pt idx="40257">
                  <c:v>9.4001722169300006</c:v>
                </c:pt>
                <c:pt idx="40258">
                  <c:v>8.9769163867799993</c:v>
                </c:pt>
                <c:pt idx="40259">
                  <c:v>9.9901785187899996</c:v>
                </c:pt>
                <c:pt idx="40260">
                  <c:v>9.9679190772999995</c:v>
                </c:pt>
                <c:pt idx="40261">
                  <c:v>9.6751464364699995</c:v>
                </c:pt>
                <c:pt idx="40262">
                  <c:v>9.9705098379199999</c:v>
                </c:pt>
                <c:pt idx="40263">
                  <c:v>9.4917065844399993</c:v>
                </c:pt>
                <c:pt idx="40264">
                  <c:v>9.3849556741499995</c:v>
                </c:pt>
                <c:pt idx="40265">
                  <c:v>9.2618639179900004</c:v>
                </c:pt>
                <c:pt idx="40266">
                  <c:v>9.2396175787499999</c:v>
                </c:pt>
                <c:pt idx="40267">
                  <c:v>9.0604858708799991</c:v>
                </c:pt>
                <c:pt idx="40268">
                  <c:v>8.9643463479599994</c:v>
                </c:pt>
                <c:pt idx="40269">
                  <c:v>9.0403076969700003</c:v>
                </c:pt>
                <c:pt idx="40270">
                  <c:v>9.9692824664700002</c:v>
                </c:pt>
                <c:pt idx="40271">
                  <c:v>9.0485641856099992</c:v>
                </c:pt>
                <c:pt idx="40272">
                  <c:v>9.8690577849299999</c:v>
                </c:pt>
                <c:pt idx="40273">
                  <c:v>9.4557498139200007</c:v>
                </c:pt>
                <c:pt idx="40274">
                  <c:v>9.5397959697499992</c:v>
                </c:pt>
                <c:pt idx="40275">
                  <c:v>9.21868883462</c:v>
                </c:pt>
                <c:pt idx="40276">
                  <c:v>9.6458664701399996</c:v>
                </c:pt>
                <c:pt idx="40277">
                  <c:v>9.1694010438299998</c:v>
                </c:pt>
                <c:pt idx="40278">
                  <c:v>9.9322124503500007</c:v>
                </c:pt>
                <c:pt idx="40279">
                  <c:v>9.4789183225299993</c:v>
                </c:pt>
                <c:pt idx="40280">
                  <c:v>9.3598934048399993</c:v>
                </c:pt>
                <c:pt idx="40281">
                  <c:v>8.9345245578500005</c:v>
                </c:pt>
                <c:pt idx="40282">
                  <c:v>9.0377709464400002</c:v>
                </c:pt>
                <c:pt idx="40283">
                  <c:v>9.6063309711299993</c:v>
                </c:pt>
                <c:pt idx="40284">
                  <c:v>9.08748633107</c:v>
                </c:pt>
                <c:pt idx="40285">
                  <c:v>9.1934330957300006</c:v>
                </c:pt>
                <c:pt idx="40286">
                  <c:v>9.7196121197800007</c:v>
                </c:pt>
                <c:pt idx="40287">
                  <c:v>9.8555069279299996</c:v>
                </c:pt>
                <c:pt idx="40288">
                  <c:v>9.6139172798400008</c:v>
                </c:pt>
                <c:pt idx="40289">
                  <c:v>9.8620560073799997</c:v>
                </c:pt>
                <c:pt idx="40290">
                  <c:v>9.8671749309999992</c:v>
                </c:pt>
                <c:pt idx="40291">
                  <c:v>9.1388454911900006</c:v>
                </c:pt>
                <c:pt idx="40292">
                  <c:v>8.9905686565499998</c:v>
                </c:pt>
                <c:pt idx="40293">
                  <c:v>9.3826735036500004</c:v>
                </c:pt>
                <c:pt idx="40294">
                  <c:v>9.1504009164000006</c:v>
                </c:pt>
                <c:pt idx="40295">
                  <c:v>9.1910474465200007</c:v>
                </c:pt>
                <c:pt idx="40296">
                  <c:v>9.8012641799899995</c:v>
                </c:pt>
                <c:pt idx="40297">
                  <c:v>9.0088716237399993</c:v>
                </c:pt>
                <c:pt idx="40298">
                  <c:v>9.4938166664200008</c:v>
                </c:pt>
                <c:pt idx="40299">
                  <c:v>9.1133626451600005</c:v>
                </c:pt>
                <c:pt idx="40300">
                  <c:v>9.8551527881100007</c:v>
                </c:pt>
                <c:pt idx="40301">
                  <c:v>9.3724894067199997</c:v>
                </c:pt>
                <c:pt idx="40302">
                  <c:v>9.6000280604399997</c:v>
                </c:pt>
                <c:pt idx="40303">
                  <c:v>9.8100737017400004</c:v>
                </c:pt>
                <c:pt idx="40304">
                  <c:v>9.4012237740100009</c:v>
                </c:pt>
                <c:pt idx="40305">
                  <c:v>9.4906964735900008</c:v>
                </c:pt>
                <c:pt idx="40306">
                  <c:v>9.9188503835099997</c:v>
                </c:pt>
                <c:pt idx="40307">
                  <c:v>9.2786582586299993</c:v>
                </c:pt>
                <c:pt idx="40308">
                  <c:v>9.6041955235199996</c:v>
                </c:pt>
                <c:pt idx="40309">
                  <c:v>9.22760835385</c:v>
                </c:pt>
                <c:pt idx="40310">
                  <c:v>9.9761783697700004</c:v>
                </c:pt>
                <c:pt idx="40311">
                  <c:v>9.4605143913099994</c:v>
                </c:pt>
                <c:pt idx="40312">
                  <c:v>9.9223271667600006</c:v>
                </c:pt>
                <c:pt idx="40313">
                  <c:v>9.1526234780699998</c:v>
                </c:pt>
                <c:pt idx="40314">
                  <c:v>9.1236299948100008</c:v>
                </c:pt>
                <c:pt idx="40315">
                  <c:v>9.4511864471799996</c:v>
                </c:pt>
                <c:pt idx="40316">
                  <c:v>9.6127117326199993</c:v>
                </c:pt>
                <c:pt idx="40317">
                  <c:v>9.5049639120399991</c:v>
                </c:pt>
                <c:pt idx="40318">
                  <c:v>9.4547937930000003</c:v>
                </c:pt>
                <c:pt idx="40319">
                  <c:v>9.1662038555399992</c:v>
                </c:pt>
                <c:pt idx="40320">
                  <c:v>9.5864743792000002</c:v>
                </c:pt>
                <c:pt idx="40321">
                  <c:v>9.3472254705199997</c:v>
                </c:pt>
                <c:pt idx="40322">
                  <c:v>9.5738492010999998</c:v>
                </c:pt>
                <c:pt idx="40323">
                  <c:v>9.8081029346099999</c:v>
                </c:pt>
                <c:pt idx="40324">
                  <c:v>9.4757665918199994</c:v>
                </c:pt>
                <c:pt idx="40325">
                  <c:v>9.7978092376100001</c:v>
                </c:pt>
                <c:pt idx="40326">
                  <c:v>9.9069585658200001</c:v>
                </c:pt>
                <c:pt idx="40327">
                  <c:v>8.9559232167600005</c:v>
                </c:pt>
                <c:pt idx="40328">
                  <c:v>9.9981514270300007</c:v>
                </c:pt>
                <c:pt idx="40329">
                  <c:v>9.9572794963700009</c:v>
                </c:pt>
                <c:pt idx="40330">
                  <c:v>9.1895791645700005</c:v>
                </c:pt>
                <c:pt idx="40331">
                  <c:v>9.1694010438299998</c:v>
                </c:pt>
                <c:pt idx="40332">
                  <c:v>9.5734429113600008</c:v>
                </c:pt>
                <c:pt idx="40333">
                  <c:v>9.4640034920999998</c:v>
                </c:pt>
                <c:pt idx="40334">
                  <c:v>9.4932131023200004</c:v>
                </c:pt>
                <c:pt idx="40335">
                  <c:v>9.0244310671000001</c:v>
                </c:pt>
                <c:pt idx="40336">
                  <c:v>9.9303018789399999</c:v>
                </c:pt>
                <c:pt idx="40337">
                  <c:v>9.4385889437999992</c:v>
                </c:pt>
                <c:pt idx="40338">
                  <c:v>9.3048636299599998</c:v>
                </c:pt>
                <c:pt idx="40339">
                  <c:v>8.9265686722200002</c:v>
                </c:pt>
                <c:pt idx="40340">
                  <c:v>9.1095587532900009</c:v>
                </c:pt>
                <c:pt idx="40341">
                  <c:v>9.2582530531699998</c:v>
                </c:pt>
                <c:pt idx="40342">
                  <c:v>9.11284784345</c:v>
                </c:pt>
                <c:pt idx="40343">
                  <c:v>9.1169604654600001</c:v>
                </c:pt>
                <c:pt idx="40344">
                  <c:v>8.9843735195200001</c:v>
                </c:pt>
                <c:pt idx="40345">
                  <c:v>9.3955120461200003</c:v>
                </c:pt>
                <c:pt idx="40346">
                  <c:v>9.4664464314300005</c:v>
                </c:pt>
                <c:pt idx="40347">
                  <c:v>9.9086808466999994</c:v>
                </c:pt>
                <c:pt idx="40348">
                  <c:v>9.1844295943999992</c:v>
                </c:pt>
                <c:pt idx="40349">
                  <c:v>9.1331248724199998</c:v>
                </c:pt>
                <c:pt idx="40350">
                  <c:v>9.8100737017400004</c:v>
                </c:pt>
                <c:pt idx="40351">
                  <c:v>9.0088716237399993</c:v>
                </c:pt>
                <c:pt idx="40352">
                  <c:v>9.8107473733799999</c:v>
                </c:pt>
                <c:pt idx="40353">
                  <c:v>9.2198137556299997</c:v>
                </c:pt>
                <c:pt idx="40354">
                  <c:v>9.5204987607099998</c:v>
                </c:pt>
                <c:pt idx="40355">
                  <c:v>9.6070893009499994</c:v>
                </c:pt>
                <c:pt idx="40356">
                  <c:v>9.3044772730300007</c:v>
                </c:pt>
                <c:pt idx="40357">
                  <c:v>9.6385673789900004</c:v>
                </c:pt>
                <c:pt idx="40358">
                  <c:v>8.9769163867799993</c:v>
                </c:pt>
                <c:pt idx="40359">
                  <c:v>9.1816872488399994</c:v>
                </c:pt>
                <c:pt idx="40360">
                  <c:v>8.9135684397499997</c:v>
                </c:pt>
                <c:pt idx="40361">
                  <c:v>9.8247354615700004</c:v>
                </c:pt>
                <c:pt idx="40362">
                  <c:v>9.7566939103700001</c:v>
                </c:pt>
                <c:pt idx="40363">
                  <c:v>9.9609654705900006</c:v>
                </c:pt>
                <c:pt idx="40364">
                  <c:v>9.23855097661</c:v>
                </c:pt>
                <c:pt idx="40365">
                  <c:v>9.8220545193500008</c:v>
                </c:pt>
                <c:pt idx="40366">
                  <c:v>9.4592651911699992</c:v>
                </c:pt>
                <c:pt idx="40367">
                  <c:v>9.4107942063200003</c:v>
                </c:pt>
                <c:pt idx="40368">
                  <c:v>9.4969115736699994</c:v>
                </c:pt>
                <c:pt idx="40369">
                  <c:v>9.39657425549</c:v>
                </c:pt>
                <c:pt idx="40370">
                  <c:v>9.3044772730300007</c:v>
                </c:pt>
                <c:pt idx="40371">
                  <c:v>9.6412924993400004</c:v>
                </c:pt>
                <c:pt idx="40372">
                  <c:v>9.7882250166699993</c:v>
                </c:pt>
                <c:pt idx="40373">
                  <c:v>9.7411911934699997</c:v>
                </c:pt>
                <c:pt idx="40374">
                  <c:v>9.0038437651599992</c:v>
                </c:pt>
                <c:pt idx="40375">
                  <c:v>9.4299314260799996</c:v>
                </c:pt>
                <c:pt idx="40376">
                  <c:v>9.2859429791900006</c:v>
                </c:pt>
                <c:pt idx="40377">
                  <c:v>9.67601383463</c:v>
                </c:pt>
                <c:pt idx="40378">
                  <c:v>9.9040037398699994</c:v>
                </c:pt>
                <c:pt idx="40379">
                  <c:v>9.6841024735100003</c:v>
                </c:pt>
                <c:pt idx="40380">
                  <c:v>8.9444412297000007</c:v>
                </c:pt>
                <c:pt idx="40381">
                  <c:v>9.9399355904199993</c:v>
                </c:pt>
                <c:pt idx="40382">
                  <c:v>9.6943030422300005</c:v>
                </c:pt>
                <c:pt idx="40383">
                  <c:v>9.2306571291699999</c:v>
                </c:pt>
                <c:pt idx="40384">
                  <c:v>8.9584181976299995</c:v>
                </c:pt>
                <c:pt idx="40385">
                  <c:v>9.2682257238899997</c:v>
                </c:pt>
                <c:pt idx="40386">
                  <c:v>9.4091173274000006</c:v>
                </c:pt>
                <c:pt idx="40387">
                  <c:v>8.9893259657800009</c:v>
                </c:pt>
                <c:pt idx="40388">
                  <c:v>9.6520846109100003</c:v>
                </c:pt>
                <c:pt idx="40389">
                  <c:v>9.3758847123500004</c:v>
                </c:pt>
                <c:pt idx="40390">
                  <c:v>9.9263316475599996</c:v>
                </c:pt>
                <c:pt idx="40391">
                  <c:v>9.7596537134200005</c:v>
                </c:pt>
                <c:pt idx="40392">
                  <c:v>9.6784459156300002</c:v>
                </c:pt>
                <c:pt idx="40393">
                  <c:v>9.9993877267899993</c:v>
                </c:pt>
                <c:pt idx="40394">
                  <c:v>9.6939928052899997</c:v>
                </c:pt>
                <c:pt idx="40395">
                  <c:v>9.0644572386100002</c:v>
                </c:pt>
                <c:pt idx="40396">
                  <c:v>9.2786582586299993</c:v>
                </c:pt>
                <c:pt idx="40397">
                  <c:v>9.2402595893899999</c:v>
                </c:pt>
                <c:pt idx="40398">
                  <c:v>9.4492984136700002</c:v>
                </c:pt>
                <c:pt idx="40399">
                  <c:v>9.6680940489200005</c:v>
                </c:pt>
                <c:pt idx="40400">
                  <c:v>9.9913782261699993</c:v>
                </c:pt>
                <c:pt idx="40401">
                  <c:v>9.4385889437999992</c:v>
                </c:pt>
                <c:pt idx="40402">
                  <c:v>9.6841645184199994</c:v>
                </c:pt>
                <c:pt idx="40403">
                  <c:v>9.8722494129600005</c:v>
                </c:pt>
                <c:pt idx="40404">
                  <c:v>9.6915872310500006</c:v>
                </c:pt>
                <c:pt idx="40405">
                  <c:v>8.9415528710600007</c:v>
                </c:pt>
                <c:pt idx="40406">
                  <c:v>9.3092804461600007</c:v>
                </c:pt>
                <c:pt idx="40407">
                  <c:v>9.8394815260000001</c:v>
                </c:pt>
                <c:pt idx="40408">
                  <c:v>9.8823560706099993</c:v>
                </c:pt>
                <c:pt idx="40409">
                  <c:v>9.52653681456</c:v>
                </c:pt>
                <c:pt idx="40410">
                  <c:v>8.9929087868999993</c:v>
                </c:pt>
                <c:pt idx="40411">
                  <c:v>9.5240429812799992</c:v>
                </c:pt>
                <c:pt idx="40412">
                  <c:v>9.5826599024599997</c:v>
                </c:pt>
                <c:pt idx="40413">
                  <c:v>9.1694010438299998</c:v>
                </c:pt>
                <c:pt idx="40414">
                  <c:v>9.6063309711299993</c:v>
                </c:pt>
                <c:pt idx="40415">
                  <c:v>9.1339211406</c:v>
                </c:pt>
                <c:pt idx="40416">
                  <c:v>9.36794873843</c:v>
                </c:pt>
                <c:pt idx="40417">
                  <c:v>9.4285065628400009</c:v>
                </c:pt>
                <c:pt idx="40418">
                  <c:v>9.2881354310600006</c:v>
                </c:pt>
                <c:pt idx="40419">
                  <c:v>9.0795414151599996</c:v>
                </c:pt>
                <c:pt idx="40420">
                  <c:v>9.2929446014699995</c:v>
                </c:pt>
                <c:pt idx="40421">
                  <c:v>9.0049946795799993</c:v>
                </c:pt>
                <c:pt idx="40422">
                  <c:v>9.1934330957300006</c:v>
                </c:pt>
                <c:pt idx="40423">
                  <c:v>9.6827660070799997</c:v>
                </c:pt>
                <c:pt idx="40424">
                  <c:v>9.0038437651599992</c:v>
                </c:pt>
                <c:pt idx="40425">
                  <c:v>9.1672338303899998</c:v>
                </c:pt>
                <c:pt idx="40426">
                  <c:v>9.1844295943999992</c:v>
                </c:pt>
                <c:pt idx="40427">
                  <c:v>9.5772302810499994</c:v>
                </c:pt>
                <c:pt idx="40428">
                  <c:v>8.9876664922299998</c:v>
                </c:pt>
                <c:pt idx="40429">
                  <c:v>9.8158686684800003</c:v>
                </c:pt>
                <c:pt idx="40430">
                  <c:v>9.4946221610299997</c:v>
                </c:pt>
                <c:pt idx="40431">
                  <c:v>9.8220545193500008</c:v>
                </c:pt>
                <c:pt idx="40432">
                  <c:v>9.4061679175100004</c:v>
                </c:pt>
                <c:pt idx="40433">
                  <c:v>9.7910590732700005</c:v>
                </c:pt>
                <c:pt idx="40434">
                  <c:v>9.2569790130899996</c:v>
                </c:pt>
                <c:pt idx="40435">
                  <c:v>9.6458664701399996</c:v>
                </c:pt>
                <c:pt idx="40436">
                  <c:v>9.8065324157599996</c:v>
                </c:pt>
                <c:pt idx="40437">
                  <c:v>9.1216896049099994</c:v>
                </c:pt>
                <c:pt idx="40438">
                  <c:v>9.0346829928400005</c:v>
                </c:pt>
                <c:pt idx="40439">
                  <c:v>9.1648524241500002</c:v>
                </c:pt>
                <c:pt idx="40440">
                  <c:v>9.8465563691900009</c:v>
                </c:pt>
                <c:pt idx="40441">
                  <c:v>9.6899558495800004</c:v>
                </c:pt>
                <c:pt idx="40442">
                  <c:v>9.7622714050399999</c:v>
                </c:pt>
                <c:pt idx="40443">
                  <c:v>9.0459544925900008</c:v>
                </c:pt>
                <c:pt idx="40444">
                  <c:v>9.6125177847599996</c:v>
                </c:pt>
                <c:pt idx="40445">
                  <c:v>9.3738485924999999</c:v>
                </c:pt>
                <c:pt idx="40446">
                  <c:v>9.52653681456</c:v>
                </c:pt>
                <c:pt idx="40447">
                  <c:v>9.1228240070800002</c:v>
                </c:pt>
                <c:pt idx="40448">
                  <c:v>9.2388865813399992</c:v>
                </c:pt>
                <c:pt idx="40449">
                  <c:v>9.5397959697499992</c:v>
                </c:pt>
                <c:pt idx="40450">
                  <c:v>9.7018828376500004</c:v>
                </c:pt>
                <c:pt idx="40451">
                  <c:v>9.1807224640000005</c:v>
                </c:pt>
                <c:pt idx="40452">
                  <c:v>9.7998953661700003</c:v>
                </c:pt>
                <c:pt idx="40453">
                  <c:v>9.5126753041400001</c:v>
                </c:pt>
                <c:pt idx="40454">
                  <c:v>9.0644572386100002</c:v>
                </c:pt>
                <c:pt idx="40455">
                  <c:v>9.9388395774599996</c:v>
                </c:pt>
                <c:pt idx="40456">
                  <c:v>9.2053566864899992</c:v>
                </c:pt>
                <c:pt idx="40457">
                  <c:v>9.0528383692199998</c:v>
                </c:pt>
                <c:pt idx="40458">
                  <c:v>9.8131243383199998</c:v>
                </c:pt>
                <c:pt idx="40459">
                  <c:v>8.9555923002900002</c:v>
                </c:pt>
                <c:pt idx="40460">
                  <c:v>9.5897654680799995</c:v>
                </c:pt>
                <c:pt idx="40461">
                  <c:v>9.6405794767199993</c:v>
                </c:pt>
                <c:pt idx="40462">
                  <c:v>9.0365877834999999</c:v>
                </c:pt>
                <c:pt idx="40463">
                  <c:v>9.7758056593999996</c:v>
                </c:pt>
                <c:pt idx="40464">
                  <c:v>9.0774667454099998</c:v>
                </c:pt>
                <c:pt idx="40465">
                  <c:v>9.8096930064999999</c:v>
                </c:pt>
                <c:pt idx="40466">
                  <c:v>9.0627836844799994</c:v>
                </c:pt>
                <c:pt idx="40467">
                  <c:v>9.0907298408900008</c:v>
                </c:pt>
                <c:pt idx="40468">
                  <c:v>9.1927327900400009</c:v>
                </c:pt>
                <c:pt idx="40469">
                  <c:v>9.0377709464400002</c:v>
                </c:pt>
                <c:pt idx="40470">
                  <c:v>9.5230019649099997</c:v>
                </c:pt>
                <c:pt idx="40471">
                  <c:v>9.9058938659300004</c:v>
                </c:pt>
                <c:pt idx="40472">
                  <c:v>9.6213359180599998</c:v>
                </c:pt>
                <c:pt idx="40473">
                  <c:v>9.8534528559600005</c:v>
                </c:pt>
                <c:pt idx="40474">
                  <c:v>9.4580084106500006</c:v>
                </c:pt>
                <c:pt idx="40475">
                  <c:v>9.0177633698899999</c:v>
                </c:pt>
                <c:pt idx="40476">
                  <c:v>9.0750788055400005</c:v>
                </c:pt>
                <c:pt idx="40477">
                  <c:v>9.4404358803200008</c:v>
                </c:pt>
                <c:pt idx="40478">
                  <c:v>9.2293093303700005</c:v>
                </c:pt>
                <c:pt idx="40479">
                  <c:v>9.5026266647900002</c:v>
                </c:pt>
                <c:pt idx="40480">
                  <c:v>9.86973119582</c:v>
                </c:pt>
                <c:pt idx="40481">
                  <c:v>9.7596537134200005</c:v>
                </c:pt>
                <c:pt idx="40482">
                  <c:v>9.3174293604600003</c:v>
                </c:pt>
                <c:pt idx="40483">
                  <c:v>9.8729846262900001</c:v>
                </c:pt>
                <c:pt idx="40484">
                  <c:v>9.5519472824499996</c:v>
                </c:pt>
                <c:pt idx="40485">
                  <c:v>8.9209086393299994</c:v>
                </c:pt>
                <c:pt idx="40486">
                  <c:v>8.9152048853100005</c:v>
                </c:pt>
                <c:pt idx="40487">
                  <c:v>9.6784459156300002</c:v>
                </c:pt>
                <c:pt idx="40488">
                  <c:v>9.52865223515</c:v>
                </c:pt>
                <c:pt idx="40489">
                  <c:v>9.5612637833999994</c:v>
                </c:pt>
                <c:pt idx="40490">
                  <c:v>9.1492622626099998</c:v>
                </c:pt>
                <c:pt idx="40491">
                  <c:v>9.8247354615700004</c:v>
                </c:pt>
                <c:pt idx="40492">
                  <c:v>9.9323435606599997</c:v>
                </c:pt>
                <c:pt idx="40493">
                  <c:v>9.0104806047700006</c:v>
                </c:pt>
                <c:pt idx="40494">
                  <c:v>9.7294049614000002</c:v>
                </c:pt>
                <c:pt idx="40495">
                  <c:v>9.6899558495800004</c:v>
                </c:pt>
                <c:pt idx="40496">
                  <c:v>9.2745030262399997</c:v>
                </c:pt>
                <c:pt idx="40497">
                  <c:v>9.2467711067899998</c:v>
                </c:pt>
                <c:pt idx="40498">
                  <c:v>9.36482416554</c:v>
                </c:pt>
                <c:pt idx="40499">
                  <c:v>9.1095473965899991</c:v>
                </c:pt>
                <c:pt idx="40500">
                  <c:v>9.9535316476000002</c:v>
                </c:pt>
                <c:pt idx="40501">
                  <c:v>9.1267501322199998</c:v>
                </c:pt>
                <c:pt idx="40502">
                  <c:v>9.8558174007399995</c:v>
                </c:pt>
                <c:pt idx="40503">
                  <c:v>9.1133626451600005</c:v>
                </c:pt>
                <c:pt idx="40504">
                  <c:v>8.9332950497999999</c:v>
                </c:pt>
                <c:pt idx="40505">
                  <c:v>9.2040542437399999</c:v>
                </c:pt>
                <c:pt idx="40506">
                  <c:v>9.4815167208000002</c:v>
                </c:pt>
                <c:pt idx="40507">
                  <c:v>9.4369340437200009</c:v>
                </c:pt>
                <c:pt idx="40508">
                  <c:v>8.9555923002900002</c:v>
                </c:pt>
                <c:pt idx="40509">
                  <c:v>9.2991960775399995</c:v>
                </c:pt>
                <c:pt idx="40510">
                  <c:v>8.9605503860399995</c:v>
                </c:pt>
                <c:pt idx="40511">
                  <c:v>9.4197760813299993</c:v>
                </c:pt>
                <c:pt idx="40512">
                  <c:v>9.9651957400200004</c:v>
                </c:pt>
                <c:pt idx="40513">
                  <c:v>9.8161155663200006</c:v>
                </c:pt>
                <c:pt idx="40514">
                  <c:v>9.1927327900400009</c:v>
                </c:pt>
                <c:pt idx="40515">
                  <c:v>9.0522728279300004</c:v>
                </c:pt>
                <c:pt idx="40516">
                  <c:v>9.3443117672699998</c:v>
                </c:pt>
                <c:pt idx="40517">
                  <c:v>9.9998573757399996</c:v>
                </c:pt>
                <c:pt idx="40518">
                  <c:v>9.3521187869800002</c:v>
                </c:pt>
                <c:pt idx="40519">
                  <c:v>9.9202102292299994</c:v>
                </c:pt>
                <c:pt idx="40520">
                  <c:v>9.6139172798400008</c:v>
                </c:pt>
                <c:pt idx="40521">
                  <c:v>9.0825153668900001</c:v>
                </c:pt>
                <c:pt idx="40522">
                  <c:v>9.59776856559</c:v>
                </c:pt>
                <c:pt idx="40523">
                  <c:v>9.64078206738</c:v>
                </c:pt>
                <c:pt idx="40524">
                  <c:v>8.9393325069300005</c:v>
                </c:pt>
                <c:pt idx="40525">
                  <c:v>9.9171536662000008</c:v>
                </c:pt>
                <c:pt idx="40526">
                  <c:v>9.4700356818600007</c:v>
                </c:pt>
                <c:pt idx="40527">
                  <c:v>9.8733607801699996</c:v>
                </c:pt>
                <c:pt idx="40528">
                  <c:v>9.2991918570000003</c:v>
                </c:pt>
                <c:pt idx="40529">
                  <c:v>8.9702179989699999</c:v>
                </c:pt>
                <c:pt idx="40530">
                  <c:v>9.1662038555399992</c:v>
                </c:pt>
                <c:pt idx="40531">
                  <c:v>9.8822803428799997</c:v>
                </c:pt>
                <c:pt idx="40532">
                  <c:v>9.0339229054099999</c:v>
                </c:pt>
                <c:pt idx="40533">
                  <c:v>9.4605143913099994</c:v>
                </c:pt>
                <c:pt idx="40534">
                  <c:v>8.9393325069300005</c:v>
                </c:pt>
                <c:pt idx="40535">
                  <c:v>9.2806546626500008</c:v>
                </c:pt>
                <c:pt idx="40536">
                  <c:v>9.5966991344900006</c:v>
                </c:pt>
                <c:pt idx="40537">
                  <c:v>9.9998573757399996</c:v>
                </c:pt>
                <c:pt idx="40538">
                  <c:v>9.36794873843</c:v>
                </c:pt>
                <c:pt idx="40539">
                  <c:v>9.1934330957300006</c:v>
                </c:pt>
                <c:pt idx="40540">
                  <c:v>9.5519472824499996</c:v>
                </c:pt>
                <c:pt idx="40541">
                  <c:v>9.6843551807000008</c:v>
                </c:pt>
                <c:pt idx="40542">
                  <c:v>9.4054241597400008</c:v>
                </c:pt>
                <c:pt idx="40543">
                  <c:v>9.6843551807000008</c:v>
                </c:pt>
                <c:pt idx="40544">
                  <c:v>8.9851824908799998</c:v>
                </c:pt>
                <c:pt idx="40545">
                  <c:v>9.3616551337300002</c:v>
                </c:pt>
                <c:pt idx="40546">
                  <c:v>9.9783249471800008</c:v>
                </c:pt>
                <c:pt idx="40547">
                  <c:v>9.0253276323300007</c:v>
                </c:pt>
                <c:pt idx="40548">
                  <c:v>9.4031850293700003</c:v>
                </c:pt>
                <c:pt idx="40549">
                  <c:v>9.7751356872600006</c:v>
                </c:pt>
                <c:pt idx="40550">
                  <c:v>9.5305001115699994</c:v>
                </c:pt>
                <c:pt idx="40551">
                  <c:v>9.8948046194600003</c:v>
                </c:pt>
                <c:pt idx="40552">
                  <c:v>9.1577514994199998</c:v>
                </c:pt>
                <c:pt idx="40553">
                  <c:v>9.4761302497400006</c:v>
                </c:pt>
                <c:pt idx="40554">
                  <c:v>9.8733607801699996</c:v>
                </c:pt>
                <c:pt idx="40555">
                  <c:v>9.2736824970199994</c:v>
                </c:pt>
                <c:pt idx="40556">
                  <c:v>9.2293093303700005</c:v>
                </c:pt>
                <c:pt idx="40557">
                  <c:v>9.0253276323300007</c:v>
                </c:pt>
                <c:pt idx="40558">
                  <c:v>9.6212504871300002</c:v>
                </c:pt>
                <c:pt idx="40559">
                  <c:v>9.3917584828699994</c:v>
                </c:pt>
                <c:pt idx="40560">
                  <c:v>9.5419819236799999</c:v>
                </c:pt>
                <c:pt idx="40561">
                  <c:v>9.9572794963700009</c:v>
                </c:pt>
                <c:pt idx="40562">
                  <c:v>9.0641896325100006</c:v>
                </c:pt>
                <c:pt idx="40563">
                  <c:v>9.6841645184199994</c:v>
                </c:pt>
                <c:pt idx="40564">
                  <c:v>8.9962229825400009</c:v>
                </c:pt>
                <c:pt idx="40565">
                  <c:v>9.0977498943900006</c:v>
                </c:pt>
                <c:pt idx="40566">
                  <c:v>9.4436179744699995</c:v>
                </c:pt>
                <c:pt idx="40567">
                  <c:v>9.5297986322899995</c:v>
                </c:pt>
                <c:pt idx="40568">
                  <c:v>9.7069704418500002</c:v>
                </c:pt>
                <c:pt idx="40569">
                  <c:v>9.6244964561900002</c:v>
                </c:pt>
                <c:pt idx="40570">
                  <c:v>9.2368401025800004</c:v>
                </c:pt>
                <c:pt idx="40571">
                  <c:v>9.33250968798</c:v>
                </c:pt>
                <c:pt idx="40572">
                  <c:v>9.8478482697600001</c:v>
                </c:pt>
                <c:pt idx="40573">
                  <c:v>8.9596919457300004</c:v>
                </c:pt>
                <c:pt idx="40574">
                  <c:v>9.2736824970199994</c:v>
                </c:pt>
                <c:pt idx="40575">
                  <c:v>9.8863623902299995</c:v>
                </c:pt>
                <c:pt idx="40576">
                  <c:v>9.1596015819000005</c:v>
                </c:pt>
                <c:pt idx="40577">
                  <c:v>9.0259731388199995</c:v>
                </c:pt>
                <c:pt idx="40578">
                  <c:v>9.4751743346200001</c:v>
                </c:pt>
                <c:pt idx="40579">
                  <c:v>9.4054241597400008</c:v>
                </c:pt>
                <c:pt idx="40580">
                  <c:v>9.6071014695100008</c:v>
                </c:pt>
                <c:pt idx="40581">
                  <c:v>9.4843356009799997</c:v>
                </c:pt>
                <c:pt idx="40582">
                  <c:v>9.3537918145100001</c:v>
                </c:pt>
                <c:pt idx="40583">
                  <c:v>9.3537918145100001</c:v>
                </c:pt>
                <c:pt idx="40584">
                  <c:v>9.4321769101299999</c:v>
                </c:pt>
                <c:pt idx="40585">
                  <c:v>9.5984336941000006</c:v>
                </c:pt>
                <c:pt idx="40586">
                  <c:v>9.7386004741099992</c:v>
                </c:pt>
                <c:pt idx="40587">
                  <c:v>9.8356993053600004</c:v>
                </c:pt>
                <c:pt idx="40588">
                  <c:v>9.6139172798400008</c:v>
                </c:pt>
                <c:pt idx="40589">
                  <c:v>8.9323113427200003</c:v>
                </c:pt>
                <c:pt idx="40590">
                  <c:v>9.5489328214599993</c:v>
                </c:pt>
                <c:pt idx="40591">
                  <c:v>8.97539320948</c:v>
                </c:pt>
                <c:pt idx="40592">
                  <c:v>9.50021218947</c:v>
                </c:pt>
                <c:pt idx="40593">
                  <c:v>9.7622714050399999</c:v>
                </c:pt>
                <c:pt idx="40594">
                  <c:v>9.4827847744099998</c:v>
                </c:pt>
                <c:pt idx="40595">
                  <c:v>9.5690389268100002</c:v>
                </c:pt>
                <c:pt idx="40596">
                  <c:v>9.2479269932699992</c:v>
                </c:pt>
                <c:pt idx="40597">
                  <c:v>9.2494661088000001</c:v>
                </c:pt>
                <c:pt idx="40598">
                  <c:v>9.8065324157599996</c:v>
                </c:pt>
                <c:pt idx="40599">
                  <c:v>9.6939928052899997</c:v>
                </c:pt>
                <c:pt idx="40600">
                  <c:v>9.2690566901100002</c:v>
                </c:pt>
                <c:pt idx="40601">
                  <c:v>9.8561546113399991</c:v>
                </c:pt>
                <c:pt idx="40602">
                  <c:v>9.45485517933</c:v>
                </c:pt>
                <c:pt idx="40603">
                  <c:v>9.4145571181199994</c:v>
                </c:pt>
                <c:pt idx="40604">
                  <c:v>9.1243922716100005</c:v>
                </c:pt>
                <c:pt idx="40605">
                  <c:v>9.5715689418699998</c:v>
                </c:pt>
                <c:pt idx="40606">
                  <c:v>8.9265686722200002</c:v>
                </c:pt>
                <c:pt idx="40607">
                  <c:v>9.5640119868499998</c:v>
                </c:pt>
                <c:pt idx="40608">
                  <c:v>9.8881764410299997</c:v>
                </c:pt>
                <c:pt idx="40609">
                  <c:v>9.4891884406900004</c:v>
                </c:pt>
                <c:pt idx="40610">
                  <c:v>9.0891594423100006</c:v>
                </c:pt>
                <c:pt idx="40611">
                  <c:v>9.8846535653699998</c:v>
                </c:pt>
                <c:pt idx="40612">
                  <c:v>9.9147973936200007</c:v>
                </c:pt>
                <c:pt idx="40613">
                  <c:v>9.0365877834999999</c:v>
                </c:pt>
                <c:pt idx="40614">
                  <c:v>9.9372389572700008</c:v>
                </c:pt>
                <c:pt idx="40615">
                  <c:v>9.1301818646000008</c:v>
                </c:pt>
                <c:pt idx="40616">
                  <c:v>9.5194829499699996</c:v>
                </c:pt>
                <c:pt idx="40617">
                  <c:v>9.4504002846600006</c:v>
                </c:pt>
                <c:pt idx="40618">
                  <c:v>9.8796059415500004</c:v>
                </c:pt>
                <c:pt idx="40619">
                  <c:v>9.4321769101299999</c:v>
                </c:pt>
                <c:pt idx="40620">
                  <c:v>9.6411012982200006</c:v>
                </c:pt>
                <c:pt idx="40621">
                  <c:v>9.9779984127999999</c:v>
                </c:pt>
                <c:pt idx="40622">
                  <c:v>9.0177633698899999</c:v>
                </c:pt>
                <c:pt idx="40623">
                  <c:v>9.2690566901100002</c:v>
                </c:pt>
                <c:pt idx="40624">
                  <c:v>9.5915695445499995</c:v>
                </c:pt>
                <c:pt idx="40625">
                  <c:v>9.4761302497400006</c:v>
                </c:pt>
                <c:pt idx="40626">
                  <c:v>9.3087723936700009</c:v>
                </c:pt>
                <c:pt idx="40627">
                  <c:v>9.0772962642300001</c:v>
                </c:pt>
                <c:pt idx="40628">
                  <c:v>9.0596478915399992</c:v>
                </c:pt>
                <c:pt idx="40629">
                  <c:v>9.7272394115100003</c:v>
                </c:pt>
                <c:pt idx="40630">
                  <c:v>9.1705378312800008</c:v>
                </c:pt>
                <c:pt idx="40631">
                  <c:v>8.9608236073800001</c:v>
                </c:pt>
                <c:pt idx="40632">
                  <c:v>9.5128989048800001</c:v>
                </c:pt>
                <c:pt idx="40633">
                  <c:v>9.3087723936700009</c:v>
                </c:pt>
                <c:pt idx="40634">
                  <c:v>9.4054241597400008</c:v>
                </c:pt>
                <c:pt idx="40635">
                  <c:v>9.7769063979700004</c:v>
                </c:pt>
                <c:pt idx="40636">
                  <c:v>9.8584669035699992</c:v>
                </c:pt>
                <c:pt idx="40637">
                  <c:v>9.9761843679400002</c:v>
                </c:pt>
                <c:pt idx="40638">
                  <c:v>9.7984779303800007</c:v>
                </c:pt>
                <c:pt idx="40639">
                  <c:v>9.3366774404800008</c:v>
                </c:pt>
                <c:pt idx="40640">
                  <c:v>9.1250539919999998</c:v>
                </c:pt>
                <c:pt idx="40641">
                  <c:v>9.4715220873200003</c:v>
                </c:pt>
                <c:pt idx="40642">
                  <c:v>9.8950509007199994</c:v>
                </c:pt>
                <c:pt idx="40643">
                  <c:v>9.6560111608800003</c:v>
                </c:pt>
                <c:pt idx="40644">
                  <c:v>9.7377424777399995</c:v>
                </c:pt>
                <c:pt idx="40645">
                  <c:v>9.2904812574599998</c:v>
                </c:pt>
                <c:pt idx="40646">
                  <c:v>9.3175280431799994</c:v>
                </c:pt>
                <c:pt idx="40647">
                  <c:v>8.9415528710600007</c:v>
                </c:pt>
                <c:pt idx="40648">
                  <c:v>9.6411012982200006</c:v>
                </c:pt>
                <c:pt idx="40649">
                  <c:v>9.3616551337300002</c:v>
                </c:pt>
                <c:pt idx="40650">
                  <c:v>9.4457771964799999</c:v>
                </c:pt>
                <c:pt idx="40651">
                  <c:v>9.0082005295700007</c:v>
                </c:pt>
                <c:pt idx="40652">
                  <c:v>9.3010630496799998</c:v>
                </c:pt>
                <c:pt idx="40653">
                  <c:v>9.8339781833399993</c:v>
                </c:pt>
                <c:pt idx="40654">
                  <c:v>8.9788209295500003</c:v>
                </c:pt>
                <c:pt idx="40655">
                  <c:v>9.5915695445499995</c:v>
                </c:pt>
                <c:pt idx="40656">
                  <c:v>9.5992069573900007</c:v>
                </c:pt>
                <c:pt idx="40657">
                  <c:v>8.9702179989699999</c:v>
                </c:pt>
                <c:pt idx="40658">
                  <c:v>9.2219888970500001</c:v>
                </c:pt>
                <c:pt idx="40659">
                  <c:v>9.4369340437200009</c:v>
                </c:pt>
                <c:pt idx="40660">
                  <c:v>9.2467711067899998</c:v>
                </c:pt>
                <c:pt idx="40661">
                  <c:v>9.7794419169399998</c:v>
                </c:pt>
                <c:pt idx="40662">
                  <c:v>9.6224489370500006</c:v>
                </c:pt>
                <c:pt idx="40663">
                  <c:v>9.0290715394099994</c:v>
                </c:pt>
                <c:pt idx="40664">
                  <c:v>9.02394121739</c:v>
                </c:pt>
                <c:pt idx="40665">
                  <c:v>9.4341190989699992</c:v>
                </c:pt>
                <c:pt idx="40666">
                  <c:v>9.2454675542399993</c:v>
                </c:pt>
                <c:pt idx="40667">
                  <c:v>9.6000280604399997</c:v>
                </c:pt>
                <c:pt idx="40668">
                  <c:v>9.1228240070800002</c:v>
                </c:pt>
                <c:pt idx="40669">
                  <c:v>9.8278245685899996</c:v>
                </c:pt>
                <c:pt idx="40670">
                  <c:v>9.7544038383499991</c:v>
                </c:pt>
                <c:pt idx="40671">
                  <c:v>9.0720132513799996</c:v>
                </c:pt>
                <c:pt idx="40672">
                  <c:v>9.8478482697600001</c:v>
                </c:pt>
                <c:pt idx="40673">
                  <c:v>9.8948046194600003</c:v>
                </c:pt>
                <c:pt idx="40674">
                  <c:v>9.0255553972799998</c:v>
                </c:pt>
                <c:pt idx="40675">
                  <c:v>8.9783448149500007</c:v>
                </c:pt>
                <c:pt idx="40676">
                  <c:v>9.2806546626500008</c:v>
                </c:pt>
                <c:pt idx="40677">
                  <c:v>9.6496878070300003</c:v>
                </c:pt>
                <c:pt idx="40678">
                  <c:v>9.1282531657699995</c:v>
                </c:pt>
                <c:pt idx="40679">
                  <c:v>9.1690430898000006</c:v>
                </c:pt>
                <c:pt idx="40680">
                  <c:v>9.8407941259099996</c:v>
                </c:pt>
                <c:pt idx="40681">
                  <c:v>9.3016070986500008</c:v>
                </c:pt>
                <c:pt idx="40682">
                  <c:v>9.1803533672699995</c:v>
                </c:pt>
                <c:pt idx="40683">
                  <c:v>9.6409705603300004</c:v>
                </c:pt>
                <c:pt idx="40684">
                  <c:v>9.2682257238899997</c:v>
                </c:pt>
                <c:pt idx="40685">
                  <c:v>9.8599533522500007</c:v>
                </c:pt>
                <c:pt idx="40686">
                  <c:v>9.2232608500200008</c:v>
                </c:pt>
                <c:pt idx="40687">
                  <c:v>9.1349847901099999</c:v>
                </c:pt>
                <c:pt idx="40688">
                  <c:v>9.9694482270999991</c:v>
                </c:pt>
                <c:pt idx="40689">
                  <c:v>9.1326596493200007</c:v>
                </c:pt>
                <c:pt idx="40690">
                  <c:v>9.4743507656200006</c:v>
                </c:pt>
                <c:pt idx="40691">
                  <c:v>9.6328154353999995</c:v>
                </c:pt>
                <c:pt idx="40692">
                  <c:v>8.9572087098199997</c:v>
                </c:pt>
                <c:pt idx="40693">
                  <c:v>9.1875495353899996</c:v>
                </c:pt>
                <c:pt idx="40694">
                  <c:v>9.9118164852999993</c:v>
                </c:pt>
                <c:pt idx="40695">
                  <c:v>9.1705378312800008</c:v>
                </c:pt>
                <c:pt idx="40696">
                  <c:v>9.1894041495700005</c:v>
                </c:pt>
                <c:pt idx="40697">
                  <c:v>8.9209086393299994</c:v>
                </c:pt>
                <c:pt idx="40698">
                  <c:v>9.2539097085499993</c:v>
                </c:pt>
                <c:pt idx="40699">
                  <c:v>9.0522728279300004</c:v>
                </c:pt>
                <c:pt idx="40700">
                  <c:v>9.7033302233000001</c:v>
                </c:pt>
                <c:pt idx="40701">
                  <c:v>9.7271327725100001</c:v>
                </c:pt>
                <c:pt idx="40702">
                  <c:v>9.1068423144399997</c:v>
                </c:pt>
                <c:pt idx="40703">
                  <c:v>9.5376368426300004</c:v>
                </c:pt>
                <c:pt idx="40704">
                  <c:v>9.7623853880800002</c:v>
                </c:pt>
                <c:pt idx="40705">
                  <c:v>9.9605853981799992</c:v>
                </c:pt>
                <c:pt idx="40706">
                  <c:v>9.0720132513799996</c:v>
                </c:pt>
                <c:pt idx="40707">
                  <c:v>9.4194227124999994</c:v>
                </c:pt>
                <c:pt idx="40708">
                  <c:v>9.0791875765000007</c:v>
                </c:pt>
                <c:pt idx="40709">
                  <c:v>9.3174293604600003</c:v>
                </c:pt>
                <c:pt idx="40710">
                  <c:v>9.6943030422300005</c:v>
                </c:pt>
                <c:pt idx="40711">
                  <c:v>9.7769063979700004</c:v>
                </c:pt>
                <c:pt idx="40712">
                  <c:v>9.2422554960499994</c:v>
                </c:pt>
                <c:pt idx="40713">
                  <c:v>9.3175280431799994</c:v>
                </c:pt>
                <c:pt idx="40714">
                  <c:v>9.64078206738</c:v>
                </c:pt>
                <c:pt idx="40715">
                  <c:v>9.7947277360200005</c:v>
                </c:pt>
                <c:pt idx="40716">
                  <c:v>9.4666281419500002</c:v>
                </c:pt>
                <c:pt idx="40717">
                  <c:v>9.4169842940499997</c:v>
                </c:pt>
                <c:pt idx="40718">
                  <c:v>9.4169842940499997</c:v>
                </c:pt>
                <c:pt idx="40719">
                  <c:v>9.7566939103700001</c:v>
                </c:pt>
                <c:pt idx="40720">
                  <c:v>9.1984259819999998</c:v>
                </c:pt>
                <c:pt idx="40721">
                  <c:v>9.4751743346200001</c:v>
                </c:pt>
                <c:pt idx="40722">
                  <c:v>9.7683341479199992</c:v>
                </c:pt>
                <c:pt idx="40723">
                  <c:v>9.1228240070800002</c:v>
                </c:pt>
                <c:pt idx="40724">
                  <c:v>9.8575235188800008</c:v>
                </c:pt>
                <c:pt idx="40725">
                  <c:v>9.1095587532900009</c:v>
                </c:pt>
                <c:pt idx="40726">
                  <c:v>9.4116990741500004</c:v>
                </c:pt>
                <c:pt idx="40727">
                  <c:v>9.3057958425200002</c:v>
                </c:pt>
                <c:pt idx="40728">
                  <c:v>9.7882250166699993</c:v>
                </c:pt>
                <c:pt idx="40729">
                  <c:v>8.9561027838800005</c:v>
                </c:pt>
                <c:pt idx="40730">
                  <c:v>9.9303018789399999</c:v>
                </c:pt>
                <c:pt idx="40731">
                  <c:v>9.02394121739</c:v>
                </c:pt>
                <c:pt idx="40732">
                  <c:v>9.5305001115699994</c:v>
                </c:pt>
                <c:pt idx="40733">
                  <c:v>9.3960692678199997</c:v>
                </c:pt>
                <c:pt idx="40734">
                  <c:v>9.1173846207599993</c:v>
                </c:pt>
                <c:pt idx="40735">
                  <c:v>9.6907878583899993</c:v>
                </c:pt>
                <c:pt idx="40736">
                  <c:v>9.6207453333899995</c:v>
                </c:pt>
                <c:pt idx="40737">
                  <c:v>9.1515506204800001</c:v>
                </c:pt>
                <c:pt idx="40738">
                  <c:v>9.0377709464400002</c:v>
                </c:pt>
                <c:pt idx="40739">
                  <c:v>9.9746846709000003</c:v>
                </c:pt>
                <c:pt idx="40740">
                  <c:v>9.8220545193500008</c:v>
                </c:pt>
                <c:pt idx="40741">
                  <c:v>8.9369779829899993</c:v>
                </c:pt>
                <c:pt idx="40742">
                  <c:v>9.0125167250900002</c:v>
                </c:pt>
                <c:pt idx="40743">
                  <c:v>9.4198329408100001</c:v>
                </c:pt>
                <c:pt idx="40744">
                  <c:v>9.6139172798400008</c:v>
                </c:pt>
                <c:pt idx="40745">
                  <c:v>9.9074458329600006</c:v>
                </c:pt>
                <c:pt idx="40746">
                  <c:v>9.4159964171699997</c:v>
                </c:pt>
                <c:pt idx="40747">
                  <c:v>9.7623853880800002</c:v>
                </c:pt>
                <c:pt idx="40748">
                  <c:v>9.2198137556299997</c:v>
                </c:pt>
                <c:pt idx="40749">
                  <c:v>9.9344224617699997</c:v>
                </c:pt>
                <c:pt idx="40750">
                  <c:v>9.7447685998200004</c:v>
                </c:pt>
                <c:pt idx="40751">
                  <c:v>9.4547937930000003</c:v>
                </c:pt>
                <c:pt idx="40752">
                  <c:v>9.1504009164000006</c:v>
                </c:pt>
                <c:pt idx="40753">
                  <c:v>9.3443117672699998</c:v>
                </c:pt>
                <c:pt idx="40754">
                  <c:v>9.80137226021</c:v>
                </c:pt>
                <c:pt idx="40755">
                  <c:v>9.5772936377000004</c:v>
                </c:pt>
                <c:pt idx="40756">
                  <c:v>9.3922277046300007</c:v>
                </c:pt>
                <c:pt idx="40757">
                  <c:v>9.0714811242300009</c:v>
                </c:pt>
                <c:pt idx="40758">
                  <c:v>9.4159964171699997</c:v>
                </c:pt>
                <c:pt idx="40759">
                  <c:v>9.1228240070800002</c:v>
                </c:pt>
                <c:pt idx="40760">
                  <c:v>9.5431400650100002</c:v>
                </c:pt>
                <c:pt idx="40761">
                  <c:v>9.3911705730200001</c:v>
                </c:pt>
                <c:pt idx="40762">
                  <c:v>9.9746846709000003</c:v>
                </c:pt>
                <c:pt idx="40763">
                  <c:v>9.4595334060499994</c:v>
                </c:pt>
                <c:pt idx="40764">
                  <c:v>9.4700356818600007</c:v>
                </c:pt>
                <c:pt idx="40765">
                  <c:v>9.4392234033599998</c:v>
                </c:pt>
                <c:pt idx="40766">
                  <c:v>8.9962229825400009</c:v>
                </c:pt>
                <c:pt idx="40767">
                  <c:v>9.4827847744099998</c:v>
                </c:pt>
                <c:pt idx="40768">
                  <c:v>9.0765851932999997</c:v>
                </c:pt>
                <c:pt idx="40769">
                  <c:v>9.3507664799400008</c:v>
                </c:pt>
                <c:pt idx="40770">
                  <c:v>9.6989655948499998</c:v>
                </c:pt>
                <c:pt idx="40771">
                  <c:v>9.1095587532900009</c:v>
                </c:pt>
                <c:pt idx="40772">
                  <c:v>8.9608236073800001</c:v>
                </c:pt>
                <c:pt idx="40773">
                  <c:v>9.8096930064999999</c:v>
                </c:pt>
                <c:pt idx="40774">
                  <c:v>9.5772936377000004</c:v>
                </c:pt>
                <c:pt idx="40775">
                  <c:v>9.23855097661</c:v>
                </c:pt>
                <c:pt idx="40776">
                  <c:v>9.2219888970500001</c:v>
                </c:pt>
                <c:pt idx="40777">
                  <c:v>9.2435673354100008</c:v>
                </c:pt>
                <c:pt idx="40778">
                  <c:v>9.7196121197800007</c:v>
                </c:pt>
                <c:pt idx="40779">
                  <c:v>9.3057958425200002</c:v>
                </c:pt>
                <c:pt idx="40780">
                  <c:v>9.8356993053600004</c:v>
                </c:pt>
                <c:pt idx="40781">
                  <c:v>9.2454675542399993</c:v>
                </c:pt>
                <c:pt idx="40782">
                  <c:v>9.36278004497</c:v>
                </c:pt>
                <c:pt idx="40783">
                  <c:v>9.6986846955099999</c:v>
                </c:pt>
                <c:pt idx="40784">
                  <c:v>9.1889242535199998</c:v>
                </c:pt>
                <c:pt idx="40785">
                  <c:v>9.6125242687199997</c:v>
                </c:pt>
                <c:pt idx="40786">
                  <c:v>9.4876634834699995</c:v>
                </c:pt>
                <c:pt idx="40787">
                  <c:v>9.8223282275500008</c:v>
                </c:pt>
                <c:pt idx="40788">
                  <c:v>9.4256147560799999</c:v>
                </c:pt>
                <c:pt idx="40789">
                  <c:v>9.1694010438299998</c:v>
                </c:pt>
                <c:pt idx="40790">
                  <c:v>9.4174555705599996</c:v>
                </c:pt>
                <c:pt idx="40791">
                  <c:v>9.2736824970199994</c:v>
                </c:pt>
                <c:pt idx="40792">
                  <c:v>9.1169604654600001</c:v>
                </c:pt>
                <c:pt idx="40793">
                  <c:v>9.7316447535500004</c:v>
                </c:pt>
                <c:pt idx="40794">
                  <c:v>9.1910474465200007</c:v>
                </c:pt>
                <c:pt idx="40795">
                  <c:v>9.3580526861600006</c:v>
                </c:pt>
                <c:pt idx="40796">
                  <c:v>9.0659739573299998</c:v>
                </c:pt>
                <c:pt idx="40797">
                  <c:v>9.3366774404800008</c:v>
                </c:pt>
                <c:pt idx="40798">
                  <c:v>9.4252014770700008</c:v>
                </c:pt>
                <c:pt idx="40799">
                  <c:v>8.9415528710600007</c:v>
                </c:pt>
                <c:pt idx="40800">
                  <c:v>9.8478482697600001</c:v>
                </c:pt>
                <c:pt idx="40801">
                  <c:v>9.8021958614799996</c:v>
                </c:pt>
                <c:pt idx="40802">
                  <c:v>9.7757257556199999</c:v>
                </c:pt>
                <c:pt idx="40803">
                  <c:v>9.3443117672699998</c:v>
                </c:pt>
                <c:pt idx="40804">
                  <c:v>9.0851680971200004</c:v>
                </c:pt>
                <c:pt idx="40805">
                  <c:v>9.9103585442599993</c:v>
                </c:pt>
                <c:pt idx="40806">
                  <c:v>9.8758151833400003</c:v>
                </c:pt>
                <c:pt idx="40807">
                  <c:v>9.7316447535500004</c:v>
                </c:pt>
                <c:pt idx="40808">
                  <c:v>9.5915695445499995</c:v>
                </c:pt>
                <c:pt idx="40809">
                  <c:v>9.7299869719400007</c:v>
                </c:pt>
                <c:pt idx="40810">
                  <c:v>9.4906964735900008</c:v>
                </c:pt>
                <c:pt idx="40811">
                  <c:v>8.9959984455700006</c:v>
                </c:pt>
                <c:pt idx="40812">
                  <c:v>9.5126753041400001</c:v>
                </c:pt>
                <c:pt idx="40813">
                  <c:v>9.4404358803200008</c:v>
                </c:pt>
                <c:pt idx="40814">
                  <c:v>9.7538101165200004</c:v>
                </c:pt>
                <c:pt idx="40815">
                  <c:v>9.8158686684800003</c:v>
                </c:pt>
                <c:pt idx="40816">
                  <c:v>9.3416055468600003</c:v>
                </c:pt>
                <c:pt idx="40817">
                  <c:v>9.7770670853299997</c:v>
                </c:pt>
                <c:pt idx="40818">
                  <c:v>9.1934330957300006</c:v>
                </c:pt>
                <c:pt idx="40819">
                  <c:v>9.4967297055300008</c:v>
                </c:pt>
                <c:pt idx="40820">
                  <c:v>9.8551527881100007</c:v>
                </c:pt>
                <c:pt idx="40821">
                  <c:v>9.0120264175799996</c:v>
                </c:pt>
                <c:pt idx="40822">
                  <c:v>9.6006161447299991</c:v>
                </c:pt>
                <c:pt idx="40823">
                  <c:v>9.5745728277800008</c:v>
                </c:pt>
                <c:pt idx="40824">
                  <c:v>9.1333671816699997</c:v>
                </c:pt>
                <c:pt idx="40825">
                  <c:v>9.4595334060499994</c:v>
                </c:pt>
                <c:pt idx="40826">
                  <c:v>9.8796059415500004</c:v>
                </c:pt>
                <c:pt idx="40827">
                  <c:v>9.0432184654899999</c:v>
                </c:pt>
                <c:pt idx="40828">
                  <c:v>8.99245842903</c:v>
                </c:pt>
                <c:pt idx="40829">
                  <c:v>9.0596478915399992</c:v>
                </c:pt>
                <c:pt idx="40830">
                  <c:v>9.8551527881100007</c:v>
                </c:pt>
                <c:pt idx="40831">
                  <c:v>9.6174769704800003</c:v>
                </c:pt>
                <c:pt idx="40832">
                  <c:v>9.7566939103700001</c:v>
                </c:pt>
                <c:pt idx="40833">
                  <c:v>9.3092804461600007</c:v>
                </c:pt>
                <c:pt idx="40834">
                  <c:v>9.5915695445499995</c:v>
                </c:pt>
                <c:pt idx="40835">
                  <c:v>8.9457869618900006</c:v>
                </c:pt>
                <c:pt idx="40836">
                  <c:v>9.6364403137300005</c:v>
                </c:pt>
                <c:pt idx="40837">
                  <c:v>9.5425344060599997</c:v>
                </c:pt>
                <c:pt idx="40838">
                  <c:v>9.7251982585800008</c:v>
                </c:pt>
                <c:pt idx="40839">
                  <c:v>9.2388865813399992</c:v>
                </c:pt>
                <c:pt idx="40840">
                  <c:v>9.23855097661</c:v>
                </c:pt>
                <c:pt idx="40841">
                  <c:v>9.3536893403099999</c:v>
                </c:pt>
                <c:pt idx="40842">
                  <c:v>9.7095910249599999</c:v>
                </c:pt>
                <c:pt idx="40843">
                  <c:v>9.5711837176200003</c:v>
                </c:pt>
                <c:pt idx="40844">
                  <c:v>9.7447685998200004</c:v>
                </c:pt>
                <c:pt idx="40845">
                  <c:v>9.62280192443</c:v>
                </c:pt>
                <c:pt idx="40846">
                  <c:v>9.2083107424299993</c:v>
                </c:pt>
                <c:pt idx="40847">
                  <c:v>9.3793750954600004</c:v>
                </c:pt>
                <c:pt idx="40848">
                  <c:v>9.1367480321199999</c:v>
                </c:pt>
                <c:pt idx="40849">
                  <c:v>9.1660350854299999</c:v>
                </c:pt>
                <c:pt idx="40850">
                  <c:v>9.2083107424299993</c:v>
                </c:pt>
                <c:pt idx="40851">
                  <c:v>9.9692824664700002</c:v>
                </c:pt>
                <c:pt idx="40852">
                  <c:v>9.5097557574800007</c:v>
                </c:pt>
                <c:pt idx="40853">
                  <c:v>9.5300136283200008</c:v>
                </c:pt>
                <c:pt idx="40854">
                  <c:v>9.0821484665799996</c:v>
                </c:pt>
                <c:pt idx="40855">
                  <c:v>9.1331248724199998</c:v>
                </c:pt>
                <c:pt idx="40856">
                  <c:v>9.0222328076099991</c:v>
                </c:pt>
                <c:pt idx="40857">
                  <c:v>9.9712562420899999</c:v>
                </c:pt>
                <c:pt idx="40858">
                  <c:v>9.6411012982200006</c:v>
                </c:pt>
                <c:pt idx="40859">
                  <c:v>9.9804657436399999</c:v>
                </c:pt>
                <c:pt idx="40860">
                  <c:v>9.4424376954899998</c:v>
                </c:pt>
                <c:pt idx="40861">
                  <c:v>9.3955120461200003</c:v>
                </c:pt>
                <c:pt idx="40862">
                  <c:v>9.8863623902299995</c:v>
                </c:pt>
                <c:pt idx="40863">
                  <c:v>9.0553748598899997</c:v>
                </c:pt>
                <c:pt idx="40864">
                  <c:v>9.8639603042400008</c:v>
                </c:pt>
                <c:pt idx="40865">
                  <c:v>9.3521187869800002</c:v>
                </c:pt>
                <c:pt idx="40866">
                  <c:v>8.9332950497999999</c:v>
                </c:pt>
                <c:pt idx="40867">
                  <c:v>9.4116990741500004</c:v>
                </c:pt>
                <c:pt idx="40868">
                  <c:v>9.6125242687199997</c:v>
                </c:pt>
                <c:pt idx="40869">
                  <c:v>9.4474163888099998</c:v>
                </c:pt>
                <c:pt idx="40870">
                  <c:v>9.7544038383499991</c:v>
                </c:pt>
                <c:pt idx="40871">
                  <c:v>9.0821484665799996</c:v>
                </c:pt>
                <c:pt idx="40872">
                  <c:v>9.5195092739899998</c:v>
                </c:pt>
                <c:pt idx="40873">
                  <c:v>8.9375135566299999</c:v>
                </c:pt>
                <c:pt idx="40874">
                  <c:v>9.4299314260799996</c:v>
                </c:pt>
                <c:pt idx="40875">
                  <c:v>9.3889459727800002</c:v>
                </c:pt>
                <c:pt idx="40876">
                  <c:v>9.8151154433300007</c:v>
                </c:pt>
                <c:pt idx="40877">
                  <c:v>9.5297986322899995</c:v>
                </c:pt>
                <c:pt idx="40878">
                  <c:v>9.8394815260000001</c:v>
                </c:pt>
                <c:pt idx="40879">
                  <c:v>9.0485483986999995</c:v>
                </c:pt>
                <c:pt idx="40880">
                  <c:v>9.9679190772999995</c:v>
                </c:pt>
                <c:pt idx="40881">
                  <c:v>9.7794419169399998</c:v>
                </c:pt>
                <c:pt idx="40882">
                  <c:v>9.3758847123500004</c:v>
                </c:pt>
                <c:pt idx="40883">
                  <c:v>9.1729465467400004</c:v>
                </c:pt>
                <c:pt idx="40884">
                  <c:v>9.0704920572599992</c:v>
                </c:pt>
                <c:pt idx="40885">
                  <c:v>9.4087656535100006</c:v>
                </c:pt>
                <c:pt idx="40886">
                  <c:v>8.97554617726</c:v>
                </c:pt>
                <c:pt idx="40887">
                  <c:v>9.2382132031800008</c:v>
                </c:pt>
                <c:pt idx="40888">
                  <c:v>9.5826599024599997</c:v>
                </c:pt>
                <c:pt idx="40889">
                  <c:v>9.1106929414700009</c:v>
                </c:pt>
                <c:pt idx="40890">
                  <c:v>9.2417411327500005</c:v>
                </c:pt>
                <c:pt idx="40891">
                  <c:v>9.8816031868799996</c:v>
                </c:pt>
                <c:pt idx="40892">
                  <c:v>9.3738485924999999</c:v>
                </c:pt>
                <c:pt idx="40893">
                  <c:v>9.8903674342799999</c:v>
                </c:pt>
                <c:pt idx="40894">
                  <c:v>9.8555217573099991</c:v>
                </c:pt>
                <c:pt idx="40895">
                  <c:v>9.0403076969700003</c:v>
                </c:pt>
                <c:pt idx="40896">
                  <c:v>9.3416055468600003</c:v>
                </c:pt>
                <c:pt idx="40897">
                  <c:v>9.0485483986999995</c:v>
                </c:pt>
                <c:pt idx="40898">
                  <c:v>9.7600635344400004</c:v>
                </c:pt>
                <c:pt idx="40899">
                  <c:v>9.9058938659300004</c:v>
                </c:pt>
                <c:pt idx="40900">
                  <c:v>9.4457771964799999</c:v>
                </c:pt>
                <c:pt idx="40901">
                  <c:v>9.2232608500200008</c:v>
                </c:pt>
                <c:pt idx="40902">
                  <c:v>9.0088716237399993</c:v>
                </c:pt>
                <c:pt idx="40903">
                  <c:v>9.4858963263600007</c:v>
                </c:pt>
                <c:pt idx="40904">
                  <c:v>8.9693245377699995</c:v>
                </c:pt>
                <c:pt idx="40905">
                  <c:v>9.4145571181199994</c:v>
                </c:pt>
                <c:pt idx="40906">
                  <c:v>9.9783249471800008</c:v>
                </c:pt>
                <c:pt idx="40907">
                  <c:v>9.3474914428200009</c:v>
                </c:pt>
                <c:pt idx="40908">
                  <c:v>9.9403551120299998</c:v>
                </c:pt>
                <c:pt idx="40909">
                  <c:v>9.9638390569599995</c:v>
                </c:pt>
                <c:pt idx="40910">
                  <c:v>9.1660350854299999</c:v>
                </c:pt>
                <c:pt idx="40911">
                  <c:v>9.3057958425200002</c:v>
                </c:pt>
                <c:pt idx="40912">
                  <c:v>9.7540695398599997</c:v>
                </c:pt>
                <c:pt idx="40913">
                  <c:v>8.9731933177199998</c:v>
                </c:pt>
                <c:pt idx="40914">
                  <c:v>9.9271813135299993</c:v>
                </c:pt>
                <c:pt idx="40915">
                  <c:v>9.5494845161999997</c:v>
                </c:pt>
                <c:pt idx="40916">
                  <c:v>9.52865223515</c:v>
                </c:pt>
                <c:pt idx="40917">
                  <c:v>9.4683695126899998</c:v>
                </c:pt>
                <c:pt idx="40918">
                  <c:v>9.36482416554</c:v>
                </c:pt>
                <c:pt idx="40919">
                  <c:v>9.1910474465200007</c:v>
                </c:pt>
                <c:pt idx="40920">
                  <c:v>9.8558174007399995</c:v>
                </c:pt>
                <c:pt idx="40921">
                  <c:v>8.9128403124499993</c:v>
                </c:pt>
                <c:pt idx="40922">
                  <c:v>9.6512789857199994</c:v>
                </c:pt>
                <c:pt idx="40923">
                  <c:v>9.8671749309999992</c:v>
                </c:pt>
                <c:pt idx="40924">
                  <c:v>9.1927327900400009</c:v>
                </c:pt>
                <c:pt idx="40925">
                  <c:v>8.9743512615299998</c:v>
                </c:pt>
                <c:pt idx="40926">
                  <c:v>9.4928599011999992</c:v>
                </c:pt>
                <c:pt idx="40927">
                  <c:v>9.1243922716100005</c:v>
                </c:pt>
                <c:pt idx="40928">
                  <c:v>9.6784321649000002</c:v>
                </c:pt>
                <c:pt idx="40929">
                  <c:v>9.4198329408100001</c:v>
                </c:pt>
                <c:pt idx="40930">
                  <c:v>9.9783249471800008</c:v>
                </c:pt>
                <c:pt idx="40931">
                  <c:v>9.0227538873699995</c:v>
                </c:pt>
                <c:pt idx="40932">
                  <c:v>9.0657406368100002</c:v>
                </c:pt>
                <c:pt idx="40933">
                  <c:v>9.4252014770700008</c:v>
                </c:pt>
                <c:pt idx="40934">
                  <c:v>9.0750788055400005</c:v>
                </c:pt>
                <c:pt idx="40935">
                  <c:v>9.7724278667500002</c:v>
                </c:pt>
                <c:pt idx="40936">
                  <c:v>9.5771075799799998</c:v>
                </c:pt>
                <c:pt idx="40937">
                  <c:v>9.5519472824499996</c:v>
                </c:pt>
                <c:pt idx="40938">
                  <c:v>8.9851824908799998</c:v>
                </c:pt>
                <c:pt idx="40939">
                  <c:v>9.5593452110800001</c:v>
                </c:pt>
                <c:pt idx="40940">
                  <c:v>9.9188503835099997</c:v>
                </c:pt>
                <c:pt idx="40941">
                  <c:v>9.4012237740100009</c:v>
                </c:pt>
                <c:pt idx="40942">
                  <c:v>9.21868883462</c:v>
                </c:pt>
                <c:pt idx="40943">
                  <c:v>9.0259525867099999</c:v>
                </c:pt>
                <c:pt idx="40944">
                  <c:v>9.3960692678199997</c:v>
                </c:pt>
                <c:pt idx="40945">
                  <c:v>9.6070893009499994</c:v>
                </c:pt>
                <c:pt idx="40946">
                  <c:v>9.4595334060499994</c:v>
                </c:pt>
                <c:pt idx="40947">
                  <c:v>9.6411012982200006</c:v>
                </c:pt>
                <c:pt idx="40948">
                  <c:v>9.8846535653699998</c:v>
                </c:pt>
                <c:pt idx="40949">
                  <c:v>9.9400571365699992</c:v>
                </c:pt>
                <c:pt idx="40950">
                  <c:v>9.4715220873200003</c:v>
                </c:pt>
                <c:pt idx="40951">
                  <c:v>9.1618127302700003</c:v>
                </c:pt>
                <c:pt idx="40952">
                  <c:v>9.9134060858200002</c:v>
                </c:pt>
                <c:pt idx="40953">
                  <c:v>9.1064717440499994</c:v>
                </c:pt>
                <c:pt idx="40954">
                  <c:v>9.1243922716100005</c:v>
                </c:pt>
                <c:pt idx="40955">
                  <c:v>8.9561027838800005</c:v>
                </c:pt>
                <c:pt idx="40956">
                  <c:v>9.3016070986500008</c:v>
                </c:pt>
                <c:pt idx="40957">
                  <c:v>9.3366774404800008</c:v>
                </c:pt>
                <c:pt idx="40958">
                  <c:v>8.9128403124499993</c:v>
                </c:pt>
                <c:pt idx="40959">
                  <c:v>9.8620560073799997</c:v>
                </c:pt>
                <c:pt idx="40960">
                  <c:v>9.3793750954600004</c:v>
                </c:pt>
                <c:pt idx="40961">
                  <c:v>9.4292635961200002</c:v>
                </c:pt>
                <c:pt idx="40962">
                  <c:v>9.7312358100799994</c:v>
                </c:pt>
                <c:pt idx="40963">
                  <c:v>9.4939952222800006</c:v>
                </c:pt>
                <c:pt idx="40964">
                  <c:v>9.9388395774599996</c:v>
                </c:pt>
                <c:pt idx="40965">
                  <c:v>9.4756829538900007</c:v>
                </c:pt>
                <c:pt idx="40966">
                  <c:v>8.9253615491500007</c:v>
                </c:pt>
                <c:pt idx="40967">
                  <c:v>8.9445243555699996</c:v>
                </c:pt>
                <c:pt idx="40968">
                  <c:v>9.5864743792000002</c:v>
                </c:pt>
                <c:pt idx="40969">
                  <c:v>9.4970603343899995</c:v>
                </c:pt>
                <c:pt idx="40970">
                  <c:v>8.9209754229900007</c:v>
                </c:pt>
                <c:pt idx="40971">
                  <c:v>9.3864072026100001</c:v>
                </c:pt>
                <c:pt idx="40972">
                  <c:v>9.5864743792000002</c:v>
                </c:pt>
                <c:pt idx="40973">
                  <c:v>9.7316461892199992</c:v>
                </c:pt>
                <c:pt idx="40974">
                  <c:v>9.22760835385</c:v>
                </c:pt>
                <c:pt idx="40975">
                  <c:v>9.2569790130899996</c:v>
                </c:pt>
                <c:pt idx="40976">
                  <c:v>9.8448189920800004</c:v>
                </c:pt>
                <c:pt idx="40977">
                  <c:v>9.5162657603500005</c:v>
                </c:pt>
                <c:pt idx="40978">
                  <c:v>9.1236299948100008</c:v>
                </c:pt>
                <c:pt idx="40979">
                  <c:v>9.3372597629600005</c:v>
                </c:pt>
                <c:pt idx="40980">
                  <c:v>9.1507958076799998</c:v>
                </c:pt>
                <c:pt idx="40981">
                  <c:v>9.9074458329600006</c:v>
                </c:pt>
                <c:pt idx="40982">
                  <c:v>9.1040278783899993</c:v>
                </c:pt>
                <c:pt idx="40983">
                  <c:v>9.7910590732700005</c:v>
                </c:pt>
                <c:pt idx="40984">
                  <c:v>9.8363542305799996</c:v>
                </c:pt>
                <c:pt idx="40985">
                  <c:v>9.3960692678199997</c:v>
                </c:pt>
                <c:pt idx="40986">
                  <c:v>9.0964499218399997</c:v>
                </c:pt>
                <c:pt idx="40987">
                  <c:v>9.5305001115699994</c:v>
                </c:pt>
                <c:pt idx="40988">
                  <c:v>9.9651957400200004</c:v>
                </c:pt>
                <c:pt idx="40989">
                  <c:v>9.6907878583899993</c:v>
                </c:pt>
                <c:pt idx="40990">
                  <c:v>9.7737710251899994</c:v>
                </c:pt>
                <c:pt idx="40991">
                  <c:v>9.6165685913899992</c:v>
                </c:pt>
                <c:pt idx="40992">
                  <c:v>9.4207258553400006</c:v>
                </c:pt>
                <c:pt idx="40993">
                  <c:v>8.9598447930600003</c:v>
                </c:pt>
                <c:pt idx="40994">
                  <c:v>9.1212802545299994</c:v>
                </c:pt>
                <c:pt idx="40995">
                  <c:v>9.3174293604600003</c:v>
                </c:pt>
                <c:pt idx="40996">
                  <c:v>9.4715220873200003</c:v>
                </c:pt>
                <c:pt idx="40997">
                  <c:v>8.9743512615299998</c:v>
                </c:pt>
                <c:pt idx="40998">
                  <c:v>9.6899558495800004</c:v>
                </c:pt>
                <c:pt idx="40999">
                  <c:v>9.80137226021</c:v>
                </c:pt>
                <c:pt idx="41000">
                  <c:v>9.1962889248100002</c:v>
                </c:pt>
                <c:pt idx="41001">
                  <c:v>9.5126753041400001</c:v>
                </c:pt>
                <c:pt idx="41002">
                  <c:v>9.7525639878699995</c:v>
                </c:pt>
                <c:pt idx="41003">
                  <c:v>9.4823164647200002</c:v>
                </c:pt>
                <c:pt idx="41004">
                  <c:v>9.4592651911699992</c:v>
                </c:pt>
                <c:pt idx="41005">
                  <c:v>8.9702179989699999</c:v>
                </c:pt>
                <c:pt idx="41006">
                  <c:v>9.4087656535100006</c:v>
                </c:pt>
                <c:pt idx="41007">
                  <c:v>9.1577514994199998</c:v>
                </c:pt>
                <c:pt idx="41008">
                  <c:v>9.0485483986999995</c:v>
                </c:pt>
                <c:pt idx="41009">
                  <c:v>9.0704920572599992</c:v>
                </c:pt>
                <c:pt idx="41010">
                  <c:v>8.9588871146900004</c:v>
                </c:pt>
                <c:pt idx="41011">
                  <c:v>9.9609654705900006</c:v>
                </c:pt>
                <c:pt idx="41012">
                  <c:v>8.9929087868999993</c:v>
                </c:pt>
                <c:pt idx="41013">
                  <c:v>8.9555923002900002</c:v>
                </c:pt>
                <c:pt idx="41014">
                  <c:v>9.5162657603500005</c:v>
                </c:pt>
                <c:pt idx="41015">
                  <c:v>9.0821484665799996</c:v>
                </c:pt>
                <c:pt idx="41016">
                  <c:v>9.5570154261100004</c:v>
                </c:pt>
                <c:pt idx="41017">
                  <c:v>9.9317891821300002</c:v>
                </c:pt>
                <c:pt idx="41018">
                  <c:v>9.7683341479199992</c:v>
                </c:pt>
                <c:pt idx="41019">
                  <c:v>9.9722685195699992</c:v>
                </c:pt>
                <c:pt idx="41020">
                  <c:v>8.9128403124499993</c:v>
                </c:pt>
                <c:pt idx="41021">
                  <c:v>9.0290715394099994</c:v>
                </c:pt>
                <c:pt idx="41022">
                  <c:v>9.5050945731799992</c:v>
                </c:pt>
                <c:pt idx="41023">
                  <c:v>9.9827521255300002</c:v>
                </c:pt>
                <c:pt idx="41024">
                  <c:v>8.9148000708499993</c:v>
                </c:pt>
                <c:pt idx="41025">
                  <c:v>9.1064717440499994</c:v>
                </c:pt>
                <c:pt idx="41026">
                  <c:v>9.9722685195699992</c:v>
                </c:pt>
                <c:pt idx="41027">
                  <c:v>9.3318495409699995</c:v>
                </c:pt>
                <c:pt idx="41028">
                  <c:v>8.9253615491500007</c:v>
                </c:pt>
                <c:pt idx="41029">
                  <c:v>9.8974204051200001</c:v>
                </c:pt>
                <c:pt idx="41030">
                  <c:v>9.7770670853299997</c:v>
                </c:pt>
                <c:pt idx="41031">
                  <c:v>9.4967297055300008</c:v>
                </c:pt>
                <c:pt idx="41032">
                  <c:v>9.0795414151599996</c:v>
                </c:pt>
                <c:pt idx="41033">
                  <c:v>9.5711837176200003</c:v>
                </c:pt>
                <c:pt idx="41034">
                  <c:v>9.6307543979200005</c:v>
                </c:pt>
                <c:pt idx="41035">
                  <c:v>9.3930564121300009</c:v>
                </c:pt>
                <c:pt idx="41036">
                  <c:v>9.0345666469699992</c:v>
                </c:pt>
                <c:pt idx="41037">
                  <c:v>9.4139689415299994</c:v>
                </c:pt>
                <c:pt idx="41038">
                  <c:v>8.9905686565499998</c:v>
                </c:pt>
                <c:pt idx="41039">
                  <c:v>9.1095473965899991</c:v>
                </c:pt>
                <c:pt idx="41040">
                  <c:v>9.9934876724600006</c:v>
                </c:pt>
                <c:pt idx="41041">
                  <c:v>9.4174555705599996</c:v>
                </c:pt>
                <c:pt idx="41042">
                  <c:v>9.7202249247000001</c:v>
                </c:pt>
                <c:pt idx="41043">
                  <c:v>9.0374694947399998</c:v>
                </c:pt>
                <c:pt idx="41044">
                  <c:v>9.8255583382000005</c:v>
                </c:pt>
                <c:pt idx="41045">
                  <c:v>9.0704920572599992</c:v>
                </c:pt>
                <c:pt idx="41046">
                  <c:v>9.4385889437999992</c:v>
                </c:pt>
                <c:pt idx="41047">
                  <c:v>9.8988424102800003</c:v>
                </c:pt>
                <c:pt idx="41048">
                  <c:v>9.0339229054099999</c:v>
                </c:pt>
                <c:pt idx="41049">
                  <c:v>9.0298979192300006</c:v>
                </c:pt>
                <c:pt idx="41050">
                  <c:v>9.6385673789900004</c:v>
                </c:pt>
                <c:pt idx="41051">
                  <c:v>9.2892670101199997</c:v>
                </c:pt>
                <c:pt idx="41052">
                  <c:v>8.9866313771000002</c:v>
                </c:pt>
                <c:pt idx="41053">
                  <c:v>9.8448189920800004</c:v>
                </c:pt>
                <c:pt idx="41054">
                  <c:v>9.5044902662300004</c:v>
                </c:pt>
                <c:pt idx="41055">
                  <c:v>9.1173846207599993</c:v>
                </c:pt>
                <c:pt idx="41056">
                  <c:v>9.1216896049099994</c:v>
                </c:pt>
                <c:pt idx="41057">
                  <c:v>9.3416055468600003</c:v>
                </c:pt>
                <c:pt idx="41058">
                  <c:v>9.6520269491700006</c:v>
                </c:pt>
                <c:pt idx="41059">
                  <c:v>9.4843356009799997</c:v>
                </c:pt>
                <c:pt idx="41060">
                  <c:v>8.9905686565499998</c:v>
                </c:pt>
                <c:pt idx="41061">
                  <c:v>9.4299314260799996</c:v>
                </c:pt>
                <c:pt idx="41062">
                  <c:v>9.0374694947399998</c:v>
                </c:pt>
                <c:pt idx="41063">
                  <c:v>9.5419819236799999</c:v>
                </c:pt>
                <c:pt idx="41064">
                  <c:v>9.5803633415699991</c:v>
                </c:pt>
                <c:pt idx="41065">
                  <c:v>9.5018079205399992</c:v>
                </c:pt>
                <c:pt idx="41066">
                  <c:v>9.6893662515300001</c:v>
                </c:pt>
                <c:pt idx="41067">
                  <c:v>9.5373838619000004</c:v>
                </c:pt>
                <c:pt idx="41068">
                  <c:v>9.4993639873299998</c:v>
                </c:pt>
                <c:pt idx="41069">
                  <c:v>9.3521187869800002</c:v>
                </c:pt>
                <c:pt idx="41070">
                  <c:v>9.2370129667800001</c:v>
                </c:pt>
                <c:pt idx="41071">
                  <c:v>9.4496456228899994</c:v>
                </c:pt>
                <c:pt idx="41072">
                  <c:v>9.0298979192300006</c:v>
                </c:pt>
                <c:pt idx="41073">
                  <c:v>9.2618639179900004</c:v>
                </c:pt>
                <c:pt idx="41074">
                  <c:v>9.6154865188999992</c:v>
                </c:pt>
                <c:pt idx="41075">
                  <c:v>9.3962005090199998</c:v>
                </c:pt>
                <c:pt idx="41076">
                  <c:v>9.4105850304000001</c:v>
                </c:pt>
                <c:pt idx="41077">
                  <c:v>9.8730537110600007</c:v>
                </c:pt>
                <c:pt idx="41078">
                  <c:v>9.5745728277800008</c:v>
                </c:pt>
                <c:pt idx="41079">
                  <c:v>9.7466920032199997</c:v>
                </c:pt>
                <c:pt idx="41080">
                  <c:v>9.7377424777399995</c:v>
                </c:pt>
                <c:pt idx="41081">
                  <c:v>9.9178966858000006</c:v>
                </c:pt>
                <c:pt idx="41082">
                  <c:v>9.7882250166699993</c:v>
                </c:pt>
                <c:pt idx="41083">
                  <c:v>9.1267501322199998</c:v>
                </c:pt>
                <c:pt idx="41084">
                  <c:v>9.3998693015899999</c:v>
                </c:pt>
                <c:pt idx="41085">
                  <c:v>9.6127117326199993</c:v>
                </c:pt>
                <c:pt idx="41086">
                  <c:v>9.1212802545299994</c:v>
                </c:pt>
                <c:pt idx="41087">
                  <c:v>9.9783249471800008</c:v>
                </c:pt>
                <c:pt idx="41088">
                  <c:v>9.3853825357700007</c:v>
                </c:pt>
                <c:pt idx="41089">
                  <c:v>9.3960692678199997</c:v>
                </c:pt>
                <c:pt idx="41090">
                  <c:v>9.4336613820600004</c:v>
                </c:pt>
                <c:pt idx="41091">
                  <c:v>9.9779984127999999</c:v>
                </c:pt>
                <c:pt idx="41092">
                  <c:v>9.1513073784899994</c:v>
                </c:pt>
                <c:pt idx="41093">
                  <c:v>9.4628059680999996</c:v>
                </c:pt>
                <c:pt idx="41094">
                  <c:v>9.8448189920800004</c:v>
                </c:pt>
                <c:pt idx="41095">
                  <c:v>8.9445243555699996</c:v>
                </c:pt>
                <c:pt idx="41096">
                  <c:v>9.39657425549</c:v>
                </c:pt>
                <c:pt idx="41097">
                  <c:v>9.4174555705599996</c:v>
                </c:pt>
                <c:pt idx="41098">
                  <c:v>9.3889459727800002</c:v>
                </c:pt>
                <c:pt idx="41099">
                  <c:v>9.42599523182</c:v>
                </c:pt>
                <c:pt idx="41100">
                  <c:v>9.6385673789900004</c:v>
                </c:pt>
                <c:pt idx="41101">
                  <c:v>9.3622653613600004</c:v>
                </c:pt>
                <c:pt idx="41102">
                  <c:v>9.3095648964399995</c:v>
                </c:pt>
                <c:pt idx="41103">
                  <c:v>9.4321769101299999</c:v>
                </c:pt>
                <c:pt idx="41104">
                  <c:v>9.4504002846600006</c:v>
                </c:pt>
                <c:pt idx="41105">
                  <c:v>9.2821263165399994</c:v>
                </c:pt>
                <c:pt idx="41106">
                  <c:v>9.6766438694100003</c:v>
                </c:pt>
                <c:pt idx="41107">
                  <c:v>9.1728539286099995</c:v>
                </c:pt>
                <c:pt idx="41108">
                  <c:v>9.9388395774599996</c:v>
                </c:pt>
                <c:pt idx="41109">
                  <c:v>9.7150724147900007</c:v>
                </c:pt>
                <c:pt idx="41110">
                  <c:v>9.6939928052899997</c:v>
                </c:pt>
                <c:pt idx="41111">
                  <c:v>9.6841645184199994</c:v>
                </c:pt>
                <c:pt idx="41112">
                  <c:v>9.6468911447999997</c:v>
                </c:pt>
                <c:pt idx="41113">
                  <c:v>8.9269832941900003</c:v>
                </c:pt>
                <c:pt idx="41114">
                  <c:v>9.6520846109100003</c:v>
                </c:pt>
                <c:pt idx="41115">
                  <c:v>9.7272394115100003</c:v>
                </c:pt>
                <c:pt idx="41116">
                  <c:v>9.8561546113399991</c:v>
                </c:pt>
                <c:pt idx="41117">
                  <c:v>9.3092804461600007</c:v>
                </c:pt>
                <c:pt idx="41118">
                  <c:v>9.2232300079399998</c:v>
                </c:pt>
                <c:pt idx="41119">
                  <c:v>9.7850974481400002</c:v>
                </c:pt>
                <c:pt idx="41120">
                  <c:v>9.7770670853299997</c:v>
                </c:pt>
                <c:pt idx="41121">
                  <c:v>9.5240429812799992</c:v>
                </c:pt>
                <c:pt idx="41122">
                  <c:v>9.4207258553400006</c:v>
                </c:pt>
                <c:pt idx="41123">
                  <c:v>9.9022927057899999</c:v>
                </c:pt>
                <c:pt idx="41124">
                  <c:v>8.9524045431099992</c:v>
                </c:pt>
                <c:pt idx="41125">
                  <c:v>9.7978092376100001</c:v>
                </c:pt>
                <c:pt idx="41126">
                  <c:v>9.8561546113399991</c:v>
                </c:pt>
                <c:pt idx="41127">
                  <c:v>9.2904812574599998</c:v>
                </c:pt>
                <c:pt idx="41128">
                  <c:v>9.5864743792000002</c:v>
                </c:pt>
                <c:pt idx="41129">
                  <c:v>9.0644572386100002</c:v>
                </c:pt>
                <c:pt idx="41130">
                  <c:v>9.0374694947399998</c:v>
                </c:pt>
                <c:pt idx="41131">
                  <c:v>9.6412924993400004</c:v>
                </c:pt>
                <c:pt idx="41132">
                  <c:v>9.2569790130899996</c:v>
                </c:pt>
                <c:pt idx="41133">
                  <c:v>9.8974204051200001</c:v>
                </c:pt>
                <c:pt idx="41134">
                  <c:v>9.9761843679400002</c:v>
                </c:pt>
                <c:pt idx="41135">
                  <c:v>9.0522728279300004</c:v>
                </c:pt>
                <c:pt idx="41136">
                  <c:v>9.7778624435000001</c:v>
                </c:pt>
                <c:pt idx="41137">
                  <c:v>9.8599533522500007</c:v>
                </c:pt>
                <c:pt idx="41138">
                  <c:v>9.7978092376100001</c:v>
                </c:pt>
                <c:pt idx="41139">
                  <c:v>8.9598512283799998</c:v>
                </c:pt>
                <c:pt idx="41140">
                  <c:v>9.4917065844399993</c:v>
                </c:pt>
                <c:pt idx="41141">
                  <c:v>9.6705002363699997</c:v>
                </c:pt>
                <c:pt idx="41142">
                  <c:v>9.1660350854299999</c:v>
                </c:pt>
                <c:pt idx="41143">
                  <c:v>9.7544038383499991</c:v>
                </c:pt>
                <c:pt idx="41144">
                  <c:v>9.8082779708499999</c:v>
                </c:pt>
                <c:pt idx="41145">
                  <c:v>8.9866313771000002</c:v>
                </c:pt>
                <c:pt idx="41146">
                  <c:v>9.6695056723900006</c:v>
                </c:pt>
                <c:pt idx="41147">
                  <c:v>9.0717098983900009</c:v>
                </c:pt>
                <c:pt idx="41148">
                  <c:v>9.6139172798400008</c:v>
                </c:pt>
                <c:pt idx="41149">
                  <c:v>9.9654333348000002</c:v>
                </c:pt>
                <c:pt idx="41150">
                  <c:v>9.4928599011999992</c:v>
                </c:pt>
                <c:pt idx="41151">
                  <c:v>9.7500005865499997</c:v>
                </c:pt>
                <c:pt idx="41152">
                  <c:v>9.3373602778000002</c:v>
                </c:pt>
                <c:pt idx="41153">
                  <c:v>9.7778624435000001</c:v>
                </c:pt>
                <c:pt idx="41154">
                  <c:v>9.3865479191599999</c:v>
                </c:pt>
                <c:pt idx="41155">
                  <c:v>9.8709777488799997</c:v>
                </c:pt>
                <c:pt idx="41156">
                  <c:v>9.0907704836699992</c:v>
                </c:pt>
                <c:pt idx="41157">
                  <c:v>9.2198137556299997</c:v>
                </c:pt>
                <c:pt idx="41158">
                  <c:v>9.9484716754400004</c:v>
                </c:pt>
                <c:pt idx="41159">
                  <c:v>9.7251982585800008</c:v>
                </c:pt>
                <c:pt idx="41160">
                  <c:v>9.59776856559</c:v>
                </c:pt>
                <c:pt idx="41161">
                  <c:v>9.6733143796899999</c:v>
                </c:pt>
                <c:pt idx="41162">
                  <c:v>9.02394121739</c:v>
                </c:pt>
                <c:pt idx="41163">
                  <c:v>9.7367664389299993</c:v>
                </c:pt>
                <c:pt idx="41164">
                  <c:v>9.9729887970799993</c:v>
                </c:pt>
                <c:pt idx="41165">
                  <c:v>9.6468911447999997</c:v>
                </c:pt>
                <c:pt idx="41166">
                  <c:v>9.0691452544299995</c:v>
                </c:pt>
                <c:pt idx="41167">
                  <c:v>9.0644572386100002</c:v>
                </c:pt>
                <c:pt idx="41168">
                  <c:v>9.0038437651599992</c:v>
                </c:pt>
                <c:pt idx="41169">
                  <c:v>9.4207258553400006</c:v>
                </c:pt>
                <c:pt idx="41170">
                  <c:v>9.2863897668900002</c:v>
                </c:pt>
                <c:pt idx="41171">
                  <c:v>9.5772302810499994</c:v>
                </c:pt>
                <c:pt idx="41172">
                  <c:v>9.1267501322199998</c:v>
                </c:pt>
                <c:pt idx="41173">
                  <c:v>9.7312358100799994</c:v>
                </c:pt>
                <c:pt idx="41174">
                  <c:v>9.2539097085499993</c:v>
                </c:pt>
                <c:pt idx="41175">
                  <c:v>9.8278245685899996</c:v>
                </c:pt>
                <c:pt idx="41176">
                  <c:v>9.0459544925900008</c:v>
                </c:pt>
                <c:pt idx="41177">
                  <c:v>9.6766438694100003</c:v>
                </c:pt>
                <c:pt idx="41178">
                  <c:v>9.1515506204800001</c:v>
                </c:pt>
                <c:pt idx="41179">
                  <c:v>9.6174769704800003</c:v>
                </c:pt>
                <c:pt idx="41180">
                  <c:v>9.4715220873200003</c:v>
                </c:pt>
                <c:pt idx="41181">
                  <c:v>9.5436196887799998</c:v>
                </c:pt>
                <c:pt idx="41182">
                  <c:v>9.9263316475599996</c:v>
                </c:pt>
                <c:pt idx="41183">
                  <c:v>9.8363542305799996</c:v>
                </c:pt>
                <c:pt idx="41184">
                  <c:v>9.0528383692199998</c:v>
                </c:pt>
                <c:pt idx="41185">
                  <c:v>9.8158540080800005</c:v>
                </c:pt>
                <c:pt idx="41186">
                  <c:v>9.1717495065399994</c:v>
                </c:pt>
                <c:pt idx="41187">
                  <c:v>9.2201774043900002</c:v>
                </c:pt>
                <c:pt idx="41188">
                  <c:v>9.6601374560599993</c:v>
                </c:pt>
                <c:pt idx="41189">
                  <c:v>9.8903674342799999</c:v>
                </c:pt>
                <c:pt idx="41190">
                  <c:v>9.1962889248100002</c:v>
                </c:pt>
                <c:pt idx="41191">
                  <c:v>9.8740989280200004</c:v>
                </c:pt>
                <c:pt idx="41192">
                  <c:v>9.3373061264799997</c:v>
                </c:pt>
                <c:pt idx="41193">
                  <c:v>9.4173283450900005</c:v>
                </c:pt>
                <c:pt idx="41194">
                  <c:v>9.3911705730200001</c:v>
                </c:pt>
                <c:pt idx="41195">
                  <c:v>9.4557498139200007</c:v>
                </c:pt>
                <c:pt idx="41196">
                  <c:v>9.7447685998200004</c:v>
                </c:pt>
                <c:pt idx="41197">
                  <c:v>9.7069704418500002</c:v>
                </c:pt>
                <c:pt idx="41198">
                  <c:v>9.5715689418699998</c:v>
                </c:pt>
                <c:pt idx="41199">
                  <c:v>9.2450770091700001</c:v>
                </c:pt>
                <c:pt idx="41200">
                  <c:v>9.1492622626099998</c:v>
                </c:pt>
                <c:pt idx="41201">
                  <c:v>9.3044772730300007</c:v>
                </c:pt>
                <c:pt idx="41202">
                  <c:v>9.0608950342199996</c:v>
                </c:pt>
                <c:pt idx="41203">
                  <c:v>9.7065014758900006</c:v>
                </c:pt>
                <c:pt idx="41204">
                  <c:v>9.2682257238899997</c:v>
                </c:pt>
                <c:pt idx="41205">
                  <c:v>9.9651957400200004</c:v>
                </c:pt>
                <c:pt idx="41206">
                  <c:v>9.7527700640399999</c:v>
                </c:pt>
                <c:pt idx="41207">
                  <c:v>8.9187976205700004</c:v>
                </c:pt>
                <c:pt idx="41208">
                  <c:v>9.7683341479199992</c:v>
                </c:pt>
                <c:pt idx="41209">
                  <c:v>9.7596537134200005</c:v>
                </c:pt>
                <c:pt idx="41210">
                  <c:v>9.0612011386500004</c:v>
                </c:pt>
                <c:pt idx="41211">
                  <c:v>9.1889242535199998</c:v>
                </c:pt>
                <c:pt idx="41212">
                  <c:v>9.87616395463</c:v>
                </c:pt>
                <c:pt idx="41213">
                  <c:v>9.2382132031800008</c:v>
                </c:pt>
                <c:pt idx="41214">
                  <c:v>9.5754061039499998</c:v>
                </c:pt>
                <c:pt idx="41215">
                  <c:v>9.9535316476000002</c:v>
                </c:pt>
                <c:pt idx="41216">
                  <c:v>9.9629746156499994</c:v>
                </c:pt>
                <c:pt idx="41217">
                  <c:v>9.0694555506899999</c:v>
                </c:pt>
                <c:pt idx="41218">
                  <c:v>8.9905686565499998</c:v>
                </c:pt>
                <c:pt idx="41219">
                  <c:v>9.1164882376200005</c:v>
                </c:pt>
                <c:pt idx="41220">
                  <c:v>9.0887849418499993</c:v>
                </c:pt>
                <c:pt idx="41221">
                  <c:v>9.8881764410299997</c:v>
                </c:pt>
                <c:pt idx="41222">
                  <c:v>9.9696151689400008</c:v>
                </c:pt>
                <c:pt idx="41223">
                  <c:v>9.3418045036699997</c:v>
                </c:pt>
                <c:pt idx="41224">
                  <c:v>8.9524045431099992</c:v>
                </c:pt>
                <c:pt idx="41225">
                  <c:v>9.8740989280200004</c:v>
                </c:pt>
                <c:pt idx="41226">
                  <c:v>9.5992069573900007</c:v>
                </c:pt>
                <c:pt idx="41227">
                  <c:v>9.6071014695100008</c:v>
                </c:pt>
                <c:pt idx="41228">
                  <c:v>9.7386004741099992</c:v>
                </c:pt>
                <c:pt idx="41229">
                  <c:v>9.5891147032199999</c:v>
                </c:pt>
                <c:pt idx="41230">
                  <c:v>9.1962889248100002</c:v>
                </c:pt>
                <c:pt idx="41231">
                  <c:v>9.9629746156499994</c:v>
                </c:pt>
                <c:pt idx="41232">
                  <c:v>9.6421261238800007</c:v>
                </c:pt>
                <c:pt idx="41233">
                  <c:v>9.2962964551000002</c:v>
                </c:pt>
                <c:pt idx="41234">
                  <c:v>9.4198329408100001</c:v>
                </c:pt>
                <c:pt idx="41235">
                  <c:v>9.8584669035699992</c:v>
                </c:pt>
                <c:pt idx="41236">
                  <c:v>9.1656422744700006</c:v>
                </c:pt>
                <c:pt idx="41237">
                  <c:v>9.1339211406</c:v>
                </c:pt>
                <c:pt idx="41238">
                  <c:v>9.11284784345</c:v>
                </c:pt>
                <c:pt idx="41239">
                  <c:v>8.9559232167600005</c:v>
                </c:pt>
                <c:pt idx="41240">
                  <c:v>9.2057588077699997</c:v>
                </c:pt>
                <c:pt idx="41241">
                  <c:v>8.9893259657800009</c:v>
                </c:pt>
                <c:pt idx="41242">
                  <c:v>8.9265686722200002</c:v>
                </c:pt>
                <c:pt idx="41243">
                  <c:v>9.1064717440499994</c:v>
                </c:pt>
                <c:pt idx="41244">
                  <c:v>9.8065324157599996</c:v>
                </c:pt>
                <c:pt idx="41245">
                  <c:v>9.3537918145100001</c:v>
                </c:pt>
                <c:pt idx="41246">
                  <c:v>9.5734429113600008</c:v>
                </c:pt>
                <c:pt idx="41247">
                  <c:v>9.2863897668900002</c:v>
                </c:pt>
                <c:pt idx="41248">
                  <c:v>9.2539097085499993</c:v>
                </c:pt>
                <c:pt idx="41249">
                  <c:v>9.3087723936700009</c:v>
                </c:pt>
                <c:pt idx="41250">
                  <c:v>8.9866313771000002</c:v>
                </c:pt>
                <c:pt idx="41251">
                  <c:v>9.1660350854299999</c:v>
                </c:pt>
                <c:pt idx="41252">
                  <c:v>9.8846535653699998</c:v>
                </c:pt>
                <c:pt idx="41253">
                  <c:v>9.6262912319500007</c:v>
                </c:pt>
                <c:pt idx="41254">
                  <c:v>9.7316447535500004</c:v>
                </c:pt>
                <c:pt idx="41255">
                  <c:v>9.9810037680099999</c:v>
                </c:pt>
                <c:pt idx="41256">
                  <c:v>9.1507958076799998</c:v>
                </c:pt>
                <c:pt idx="41257">
                  <c:v>9.6065882656700001</c:v>
                </c:pt>
                <c:pt idx="41258">
                  <c:v>9.9605349833899997</c:v>
                </c:pt>
                <c:pt idx="41259">
                  <c:v>9.4840061204800001</c:v>
                </c:pt>
                <c:pt idx="41260">
                  <c:v>9.1889242535199998</c:v>
                </c:pt>
                <c:pt idx="41261">
                  <c:v>9.52865223515</c:v>
                </c:pt>
                <c:pt idx="41262">
                  <c:v>8.9605503860399995</c:v>
                </c:pt>
                <c:pt idx="41263">
                  <c:v>9.4239243066</c:v>
                </c:pt>
                <c:pt idx="41264">
                  <c:v>9.4174555705599996</c:v>
                </c:pt>
                <c:pt idx="41265">
                  <c:v>9.0222328076099991</c:v>
                </c:pt>
                <c:pt idx="41266">
                  <c:v>9.5734429113600008</c:v>
                </c:pt>
                <c:pt idx="41267">
                  <c:v>9.0346829928400005</c:v>
                </c:pt>
                <c:pt idx="41268">
                  <c:v>9.1267501322199998</c:v>
                </c:pt>
                <c:pt idx="41269">
                  <c:v>9.5046158013199999</c:v>
                </c:pt>
                <c:pt idx="41270">
                  <c:v>9.6146718646299991</c:v>
                </c:pt>
                <c:pt idx="41271">
                  <c:v>9.8822803428799997</c:v>
                </c:pt>
                <c:pt idx="41272">
                  <c:v>9.5579369067800002</c:v>
                </c:pt>
                <c:pt idx="41273">
                  <c:v>9.39657425549</c:v>
                </c:pt>
                <c:pt idx="41274">
                  <c:v>9.6063309711299993</c:v>
                </c:pt>
                <c:pt idx="41275">
                  <c:v>9.8151154433300007</c:v>
                </c:pt>
                <c:pt idx="41276">
                  <c:v>9.3513651863800007</c:v>
                </c:pt>
                <c:pt idx="41277">
                  <c:v>9.4510948549399991</c:v>
                </c:pt>
                <c:pt idx="41278">
                  <c:v>9.9403551120299998</c:v>
                </c:pt>
                <c:pt idx="41279">
                  <c:v>9.0238925741700005</c:v>
                </c:pt>
                <c:pt idx="41280">
                  <c:v>9.5503580026500003</c:v>
                </c:pt>
                <c:pt idx="41281">
                  <c:v>9.8363542305799996</c:v>
                </c:pt>
                <c:pt idx="41282">
                  <c:v>9.9998573757399996</c:v>
                </c:pt>
                <c:pt idx="41283">
                  <c:v>9.4640034920999998</c:v>
                </c:pt>
                <c:pt idx="41284">
                  <c:v>9.6943030422300005</c:v>
                </c:pt>
                <c:pt idx="41285">
                  <c:v>8.9783448149500007</c:v>
                </c:pt>
                <c:pt idx="41286">
                  <c:v>9.6405794767199993</c:v>
                </c:pt>
                <c:pt idx="41287">
                  <c:v>9.1164882376200005</c:v>
                </c:pt>
                <c:pt idx="41288">
                  <c:v>9.5897654680799995</c:v>
                </c:pt>
                <c:pt idx="41289">
                  <c:v>9.9040037398699994</c:v>
                </c:pt>
                <c:pt idx="41290">
                  <c:v>9.6361048468699995</c:v>
                </c:pt>
                <c:pt idx="41291">
                  <c:v>9.9503739998099991</c:v>
                </c:pt>
                <c:pt idx="41292">
                  <c:v>9.5745728277800008</c:v>
                </c:pt>
                <c:pt idx="41293">
                  <c:v>9.1492622626099998</c:v>
                </c:pt>
                <c:pt idx="41294">
                  <c:v>9.0964499218399997</c:v>
                </c:pt>
                <c:pt idx="41295">
                  <c:v>9.4709431664199997</c:v>
                </c:pt>
                <c:pt idx="41296">
                  <c:v>8.9332950497999999</c:v>
                </c:pt>
                <c:pt idx="41297">
                  <c:v>9.7614169120199996</c:v>
                </c:pt>
                <c:pt idx="41298">
                  <c:v>9.8194912376199994</c:v>
                </c:pt>
                <c:pt idx="41299">
                  <c:v>9.4341190989699992</c:v>
                </c:pt>
                <c:pt idx="41300">
                  <c:v>9.5758608475199996</c:v>
                </c:pt>
                <c:pt idx="41301">
                  <c:v>9.5864743792000002</c:v>
                </c:pt>
                <c:pt idx="41302">
                  <c:v>9.4385889437999992</c:v>
                </c:pt>
                <c:pt idx="41303">
                  <c:v>9.6766438694100003</c:v>
                </c:pt>
                <c:pt idx="41304">
                  <c:v>9.6092189817399998</c:v>
                </c:pt>
                <c:pt idx="41305">
                  <c:v>9.5738492010999998</c:v>
                </c:pt>
                <c:pt idx="41306">
                  <c:v>9.9092435809099992</c:v>
                </c:pt>
                <c:pt idx="41307">
                  <c:v>9.7600635344400004</c:v>
                </c:pt>
                <c:pt idx="41308">
                  <c:v>9.3616551337300002</c:v>
                </c:pt>
                <c:pt idx="41309">
                  <c:v>9.0238925741700005</c:v>
                </c:pt>
                <c:pt idx="41310">
                  <c:v>9.3507664799400008</c:v>
                </c:pt>
                <c:pt idx="41311">
                  <c:v>9.1216896049099994</c:v>
                </c:pt>
                <c:pt idx="41312">
                  <c:v>9.7538101165200004</c:v>
                </c:pt>
                <c:pt idx="41313">
                  <c:v>9.8584669035699992</c:v>
                </c:pt>
                <c:pt idx="41314">
                  <c:v>9.8863623902299995</c:v>
                </c:pt>
                <c:pt idx="41315">
                  <c:v>9.80137226021</c:v>
                </c:pt>
                <c:pt idx="41316">
                  <c:v>9.0345666469699992</c:v>
                </c:pt>
                <c:pt idx="41317">
                  <c:v>9.9783249471800008</c:v>
                </c:pt>
                <c:pt idx="41318">
                  <c:v>9.3218107433000004</c:v>
                </c:pt>
                <c:pt idx="41319">
                  <c:v>9.1854001898399993</c:v>
                </c:pt>
                <c:pt idx="41320">
                  <c:v>9.2198137556299997</c:v>
                </c:pt>
                <c:pt idx="41321">
                  <c:v>9.0641896325100006</c:v>
                </c:pt>
                <c:pt idx="41322">
                  <c:v>8.9959984455700006</c:v>
                </c:pt>
                <c:pt idx="41323">
                  <c:v>9.5570154261100004</c:v>
                </c:pt>
                <c:pt idx="41324">
                  <c:v>9.6841645184199994</c:v>
                </c:pt>
                <c:pt idx="41325">
                  <c:v>9.3917584828699994</c:v>
                </c:pt>
                <c:pt idx="41326">
                  <c:v>9.7367664389299993</c:v>
                </c:pt>
                <c:pt idx="41327">
                  <c:v>9.0253276323300007</c:v>
                </c:pt>
                <c:pt idx="41328">
                  <c:v>9.1226448536400007</c:v>
                </c:pt>
                <c:pt idx="41329">
                  <c:v>9.9696151689400008</c:v>
                </c:pt>
                <c:pt idx="41330">
                  <c:v>9.9303018789399999</c:v>
                </c:pt>
                <c:pt idx="41331">
                  <c:v>9.3095648964399995</c:v>
                </c:pt>
                <c:pt idx="41332">
                  <c:v>9.4823164647200002</c:v>
                </c:pt>
                <c:pt idx="41333">
                  <c:v>9.9317891821300002</c:v>
                </c:pt>
                <c:pt idx="41334">
                  <c:v>9.1349847901099999</c:v>
                </c:pt>
                <c:pt idx="41335">
                  <c:v>9.7284759957400002</c:v>
                </c:pt>
                <c:pt idx="41336">
                  <c:v>9.4750289359799993</c:v>
                </c:pt>
                <c:pt idx="41337">
                  <c:v>9.4981448108399995</c:v>
                </c:pt>
                <c:pt idx="41338">
                  <c:v>9.2396175787499999</c:v>
                </c:pt>
                <c:pt idx="41339">
                  <c:v>9.5915695445499995</c:v>
                </c:pt>
                <c:pt idx="41340">
                  <c:v>9.0825153668900001</c:v>
                </c:pt>
                <c:pt idx="41341">
                  <c:v>9.9573584945399993</c:v>
                </c:pt>
                <c:pt idx="41342">
                  <c:v>9.0608950342199996</c:v>
                </c:pt>
                <c:pt idx="41343">
                  <c:v>9.31289906646</c:v>
                </c:pt>
                <c:pt idx="41344">
                  <c:v>9.1403317040900003</c:v>
                </c:pt>
                <c:pt idx="41345">
                  <c:v>8.9332950497999999</c:v>
                </c:pt>
                <c:pt idx="41346">
                  <c:v>8.9861183021700004</c:v>
                </c:pt>
                <c:pt idx="41347">
                  <c:v>9.36278004497</c:v>
                </c:pt>
                <c:pt idx="41348">
                  <c:v>9.08748633107</c:v>
                </c:pt>
                <c:pt idx="41349">
                  <c:v>9.7893999835500001</c:v>
                </c:pt>
                <c:pt idx="41350">
                  <c:v>9.1404406008599999</c:v>
                </c:pt>
                <c:pt idx="41351">
                  <c:v>9.6841645184199994</c:v>
                </c:pt>
                <c:pt idx="41352">
                  <c:v>9.2009098165900003</c:v>
                </c:pt>
                <c:pt idx="41353">
                  <c:v>9.9779984127999999</c:v>
                </c:pt>
                <c:pt idx="41354">
                  <c:v>9.6560111608800003</c:v>
                </c:pt>
                <c:pt idx="41355">
                  <c:v>9.8221218627300004</c:v>
                </c:pt>
                <c:pt idx="41356">
                  <c:v>8.9293580746199996</c:v>
                </c:pt>
                <c:pt idx="41357">
                  <c:v>9.5126753041400001</c:v>
                </c:pt>
                <c:pt idx="41358">
                  <c:v>9.9810037680099999</c:v>
                </c:pt>
                <c:pt idx="41359">
                  <c:v>9.7316461892199992</c:v>
                </c:pt>
                <c:pt idx="41360">
                  <c:v>9.5570154261100004</c:v>
                </c:pt>
                <c:pt idx="41361">
                  <c:v>9.9303018789399999</c:v>
                </c:pt>
                <c:pt idx="41362">
                  <c:v>9.0904168866799999</c:v>
                </c:pt>
                <c:pt idx="41363">
                  <c:v>9.9716333326900006</c:v>
                </c:pt>
                <c:pt idx="41364">
                  <c:v>9.7056641627999998</c:v>
                </c:pt>
                <c:pt idx="41365">
                  <c:v>9.9050370366500005</c:v>
                </c:pt>
                <c:pt idx="41366">
                  <c:v>9.6065882656700001</c:v>
                </c:pt>
                <c:pt idx="41367">
                  <c:v>9.59776856559</c:v>
                </c:pt>
                <c:pt idx="41368">
                  <c:v>9.3580526861600006</c:v>
                </c:pt>
                <c:pt idx="41369">
                  <c:v>8.9843735195200001</c:v>
                </c:pt>
                <c:pt idx="41370">
                  <c:v>9.0774667454099998</c:v>
                </c:pt>
                <c:pt idx="41371">
                  <c:v>8.9173600592500009</c:v>
                </c:pt>
                <c:pt idx="41372">
                  <c:v>8.9209754229900007</c:v>
                </c:pt>
                <c:pt idx="41373">
                  <c:v>9.8551527881100007</c:v>
                </c:pt>
                <c:pt idx="41374">
                  <c:v>8.9173600592500009</c:v>
                </c:pt>
                <c:pt idx="41375">
                  <c:v>9.7527700640399999</c:v>
                </c:pt>
                <c:pt idx="41376">
                  <c:v>9.3986281030600001</c:v>
                </c:pt>
                <c:pt idx="41377">
                  <c:v>9.5754061039499998</c:v>
                </c:pt>
                <c:pt idx="41378">
                  <c:v>9.0365877834999999</c:v>
                </c:pt>
                <c:pt idx="41379">
                  <c:v>9.3658028188899998</c:v>
                </c:pt>
                <c:pt idx="41380">
                  <c:v>9.4605143913099994</c:v>
                </c:pt>
                <c:pt idx="41381">
                  <c:v>9.7769063979700004</c:v>
                </c:pt>
                <c:pt idx="41382">
                  <c:v>9.4510948549399991</c:v>
                </c:pt>
                <c:pt idx="41383">
                  <c:v>9.6058423746300008</c:v>
                </c:pt>
                <c:pt idx="41384">
                  <c:v>9.2232608500200008</c:v>
                </c:pt>
                <c:pt idx="41385">
                  <c:v>8.9702179989699999</c:v>
                </c:pt>
                <c:pt idx="41386">
                  <c:v>9.6224489370500006</c:v>
                </c:pt>
                <c:pt idx="41387">
                  <c:v>9.6762029975800008</c:v>
                </c:pt>
                <c:pt idx="41388">
                  <c:v>9.9118164852999993</c:v>
                </c:pt>
                <c:pt idx="41389">
                  <c:v>9.1173846207599993</c:v>
                </c:pt>
                <c:pt idx="41390">
                  <c:v>9.4789183225299993</c:v>
                </c:pt>
                <c:pt idx="41391">
                  <c:v>9.9978272845700005</c:v>
                </c:pt>
                <c:pt idx="41392">
                  <c:v>9.8868535735700007</c:v>
                </c:pt>
                <c:pt idx="41393">
                  <c:v>9.1927327900400009</c:v>
                </c:pt>
                <c:pt idx="41394">
                  <c:v>9.5489328214599993</c:v>
                </c:pt>
                <c:pt idx="41395">
                  <c:v>9.5419819236799999</c:v>
                </c:pt>
                <c:pt idx="41396">
                  <c:v>9.4969115736699994</c:v>
                </c:pt>
                <c:pt idx="41397">
                  <c:v>9.6520846109100003</c:v>
                </c:pt>
                <c:pt idx="41398">
                  <c:v>9.0714811242300009</c:v>
                </c:pt>
                <c:pt idx="41399">
                  <c:v>9.3758361464100002</c:v>
                </c:pt>
                <c:pt idx="41400">
                  <c:v>9.9482981543500006</c:v>
                </c:pt>
                <c:pt idx="41401">
                  <c:v>9.7794419169399998</c:v>
                </c:pt>
                <c:pt idx="41402">
                  <c:v>9.0795414151599996</c:v>
                </c:pt>
                <c:pt idx="41403">
                  <c:v>9.7888014071900002</c:v>
                </c:pt>
                <c:pt idx="41404">
                  <c:v>9.1854001898399993</c:v>
                </c:pt>
                <c:pt idx="41405">
                  <c:v>9.6009733234999999</c:v>
                </c:pt>
                <c:pt idx="41406">
                  <c:v>9.8758151833400003</c:v>
                </c:pt>
                <c:pt idx="41407">
                  <c:v>9.4256147560799999</c:v>
                </c:pt>
                <c:pt idx="41408">
                  <c:v>9.2892670101199997</c:v>
                </c:pt>
                <c:pt idx="41409">
                  <c:v>9.2297556133499992</c:v>
                </c:pt>
                <c:pt idx="41410">
                  <c:v>9.0238925741700005</c:v>
                </c:pt>
                <c:pt idx="41411">
                  <c:v>9.99767931449</c:v>
                </c:pt>
                <c:pt idx="41412">
                  <c:v>9.3174293604600003</c:v>
                </c:pt>
                <c:pt idx="41413">
                  <c:v>9.3793750954600004</c:v>
                </c:pt>
                <c:pt idx="41414">
                  <c:v>9.5596111831999995</c:v>
                </c:pt>
                <c:pt idx="41415">
                  <c:v>9.0238925741700005</c:v>
                </c:pt>
                <c:pt idx="41416">
                  <c:v>9.4252014770700008</c:v>
                </c:pt>
                <c:pt idx="41417">
                  <c:v>9.1331248724199998</c:v>
                </c:pt>
                <c:pt idx="41418">
                  <c:v>8.9731933177199998</c:v>
                </c:pt>
                <c:pt idx="41419">
                  <c:v>9.9690696713199998</c:v>
                </c:pt>
                <c:pt idx="41420">
                  <c:v>9.8575235188800008</c:v>
                </c:pt>
                <c:pt idx="41421">
                  <c:v>8.9572087098199997</c:v>
                </c:pt>
                <c:pt idx="41422">
                  <c:v>9.8339781833399993</c:v>
                </c:pt>
                <c:pt idx="41423">
                  <c:v>9.4628487030600006</c:v>
                </c:pt>
                <c:pt idx="41424">
                  <c:v>9.5702137463400003</c:v>
                </c:pt>
                <c:pt idx="41425">
                  <c:v>9.4252014770700008</c:v>
                </c:pt>
                <c:pt idx="41426">
                  <c:v>9.6843551807000008</c:v>
                </c:pt>
                <c:pt idx="41427">
                  <c:v>9.1618127302700003</c:v>
                </c:pt>
                <c:pt idx="41428">
                  <c:v>9.7724278667500002</c:v>
                </c:pt>
                <c:pt idx="41429">
                  <c:v>9.7334074587699995</c:v>
                </c:pt>
                <c:pt idx="41430">
                  <c:v>9.4492984136700002</c:v>
                </c:pt>
                <c:pt idx="41431">
                  <c:v>9.9804657436399999</c:v>
                </c:pt>
                <c:pt idx="41432">
                  <c:v>8.9321403583100007</c:v>
                </c:pt>
                <c:pt idx="41433">
                  <c:v>9.6458664701399996</c:v>
                </c:pt>
                <c:pt idx="41434">
                  <c:v>9.0243870381600004</c:v>
                </c:pt>
                <c:pt idx="41435">
                  <c:v>9.4592651911699992</c:v>
                </c:pt>
                <c:pt idx="41436">
                  <c:v>9.8135983857899998</c:v>
                </c:pt>
                <c:pt idx="41437">
                  <c:v>9.6009733234999999</c:v>
                </c:pt>
                <c:pt idx="41438">
                  <c:v>9.3318495409699995</c:v>
                </c:pt>
                <c:pt idx="41439">
                  <c:v>9.3919049624700008</c:v>
                </c:pt>
                <c:pt idx="41440">
                  <c:v>9.3373602778000002</c:v>
                </c:pt>
                <c:pt idx="41441">
                  <c:v>9.4061679175100004</c:v>
                </c:pt>
                <c:pt idx="41442">
                  <c:v>9.3562834157499992</c:v>
                </c:pt>
                <c:pt idx="41443">
                  <c:v>9.4970603343899995</c:v>
                </c:pt>
                <c:pt idx="41444">
                  <c:v>8.9893259657800009</c:v>
                </c:pt>
                <c:pt idx="41445">
                  <c:v>9.4816750575200004</c:v>
                </c:pt>
                <c:pt idx="41446">
                  <c:v>9.9171536662000008</c:v>
                </c:pt>
                <c:pt idx="41447">
                  <c:v>9.8561546113399991</c:v>
                </c:pt>
                <c:pt idx="41448">
                  <c:v>9.6063309711299993</c:v>
                </c:pt>
                <c:pt idx="41449">
                  <c:v>9.9464805255899993</c:v>
                </c:pt>
                <c:pt idx="41450">
                  <c:v>9.6698775352799995</c:v>
                </c:pt>
                <c:pt idx="41451">
                  <c:v>9.6720410684600004</c:v>
                </c:pt>
                <c:pt idx="41452">
                  <c:v>9.9998573757399996</c:v>
                </c:pt>
                <c:pt idx="41453">
                  <c:v>9.0374694947399998</c:v>
                </c:pt>
                <c:pt idx="41454">
                  <c:v>9.8709777488799997</c:v>
                </c:pt>
                <c:pt idx="41455">
                  <c:v>9.9827521255300002</c:v>
                </c:pt>
                <c:pt idx="41456">
                  <c:v>9.1236299948100008</c:v>
                </c:pt>
                <c:pt idx="41457">
                  <c:v>9.0412024077299993</c:v>
                </c:pt>
                <c:pt idx="41458">
                  <c:v>9.7202249247000001</c:v>
                </c:pt>
                <c:pt idx="41459">
                  <c:v>8.9893259657800009</c:v>
                </c:pt>
                <c:pt idx="41460">
                  <c:v>9.9403551120299998</c:v>
                </c:pt>
                <c:pt idx="41461">
                  <c:v>9.5864743792000002</c:v>
                </c:pt>
                <c:pt idx="41462">
                  <c:v>9.3082193119499994</c:v>
                </c:pt>
                <c:pt idx="41463">
                  <c:v>9.8534528559600005</c:v>
                </c:pt>
                <c:pt idx="41464">
                  <c:v>9.9286911253099994</c:v>
                </c:pt>
                <c:pt idx="41465">
                  <c:v>9.5162657603500005</c:v>
                </c:pt>
                <c:pt idx="41466">
                  <c:v>9.1133626451600005</c:v>
                </c:pt>
                <c:pt idx="41467">
                  <c:v>9.0740257314699999</c:v>
                </c:pt>
                <c:pt idx="41468">
                  <c:v>9.5771075799799998</c:v>
                </c:pt>
                <c:pt idx="41469">
                  <c:v>9.2539097085499993</c:v>
                </c:pt>
                <c:pt idx="41470">
                  <c:v>9.1401102571799999</c:v>
                </c:pt>
                <c:pt idx="41471">
                  <c:v>9.4651218507399992</c:v>
                </c:pt>
                <c:pt idx="41472">
                  <c:v>9.4789183225299993</c:v>
                </c:pt>
                <c:pt idx="41473">
                  <c:v>9.9323435606599997</c:v>
                </c:pt>
                <c:pt idx="41474">
                  <c:v>9.33250968798</c:v>
                </c:pt>
                <c:pt idx="41475">
                  <c:v>9.0608950342199996</c:v>
                </c:pt>
                <c:pt idx="41476">
                  <c:v>9.6412924993400004</c:v>
                </c:pt>
                <c:pt idx="41477">
                  <c:v>9.9388395774599996</c:v>
                </c:pt>
                <c:pt idx="41478">
                  <c:v>9.0964499218399997</c:v>
                </c:pt>
                <c:pt idx="41479">
                  <c:v>9.1577514994199998</c:v>
                </c:pt>
                <c:pt idx="41480">
                  <c:v>9.1064717440499994</c:v>
                </c:pt>
                <c:pt idx="41481">
                  <c:v>9.1728539286099995</c:v>
                </c:pt>
                <c:pt idx="41482">
                  <c:v>9.4547075251300008</c:v>
                </c:pt>
                <c:pt idx="41483">
                  <c:v>9.1492622626099998</c:v>
                </c:pt>
                <c:pt idx="41484">
                  <c:v>8.9743512615299998</c:v>
                </c:pt>
                <c:pt idx="41485">
                  <c:v>9.1515506204800001</c:v>
                </c:pt>
                <c:pt idx="41486">
                  <c:v>9.6186303219300004</c:v>
                </c:pt>
                <c:pt idx="41487">
                  <c:v>9.0704920572599992</c:v>
                </c:pt>
                <c:pt idx="41488">
                  <c:v>9.4683695126899998</c:v>
                </c:pt>
                <c:pt idx="41489">
                  <c:v>9.8868535735700007</c:v>
                </c:pt>
                <c:pt idx="41490">
                  <c:v>9.5436147086900007</c:v>
                </c:pt>
                <c:pt idx="41491">
                  <c:v>9.5240429812799992</c:v>
                </c:pt>
                <c:pt idx="41492">
                  <c:v>9.8881764410299997</c:v>
                </c:pt>
                <c:pt idx="41493">
                  <c:v>8.9929087868999993</c:v>
                </c:pt>
                <c:pt idx="41494">
                  <c:v>9.8924078787099994</c:v>
                </c:pt>
                <c:pt idx="41495">
                  <c:v>9.0914045443500004</c:v>
                </c:pt>
                <c:pt idx="41496">
                  <c:v>9.4450093452800008</c:v>
                </c:pt>
                <c:pt idx="41497">
                  <c:v>9.7255670000900007</c:v>
                </c:pt>
                <c:pt idx="41498">
                  <c:v>8.9265686722200002</c:v>
                </c:pt>
                <c:pt idx="41499">
                  <c:v>9.1908209621899992</c:v>
                </c:pt>
                <c:pt idx="41500">
                  <c:v>9.41010708588</c:v>
                </c:pt>
                <c:pt idx="41501">
                  <c:v>9.9694482270999991</c:v>
                </c:pt>
                <c:pt idx="41502">
                  <c:v>9.0088716237399993</c:v>
                </c:pt>
                <c:pt idx="41503">
                  <c:v>9.0518840114400003</c:v>
                </c:pt>
                <c:pt idx="41504">
                  <c:v>9.2297556133499992</c:v>
                </c:pt>
                <c:pt idx="41505">
                  <c:v>9.2053566864899992</c:v>
                </c:pt>
                <c:pt idx="41506">
                  <c:v>9.02394121739</c:v>
                </c:pt>
                <c:pt idx="41507">
                  <c:v>9.6385673789900004</c:v>
                </c:pt>
                <c:pt idx="41508">
                  <c:v>9.6307543979200005</c:v>
                </c:pt>
                <c:pt idx="41509">
                  <c:v>9.8023686045300007</c:v>
                </c:pt>
                <c:pt idx="41510">
                  <c:v>9.7316447535500004</c:v>
                </c:pt>
                <c:pt idx="41511">
                  <c:v>9.4664464314300005</c:v>
                </c:pt>
                <c:pt idx="41512">
                  <c:v>8.9208745291800007</c:v>
                </c:pt>
                <c:pt idx="41513">
                  <c:v>9.0550272998000008</c:v>
                </c:pt>
                <c:pt idx="41514">
                  <c:v>9.4492984136700002</c:v>
                </c:pt>
                <c:pt idx="41515">
                  <c:v>9.2293093303700005</c:v>
                </c:pt>
                <c:pt idx="41516">
                  <c:v>8.9329339979599993</c:v>
                </c:pt>
                <c:pt idx="41517">
                  <c:v>9.1602998484700002</c:v>
                </c:pt>
                <c:pt idx="41518">
                  <c:v>9.7344604274600002</c:v>
                </c:pt>
                <c:pt idx="41519">
                  <c:v>9.2401954474799997</c:v>
                </c:pt>
                <c:pt idx="41520">
                  <c:v>9.9870235983600004</c:v>
                </c:pt>
                <c:pt idx="41521">
                  <c:v>9.5128051354099998</c:v>
                </c:pt>
                <c:pt idx="41522">
                  <c:v>9.9654333348000002</c:v>
                </c:pt>
                <c:pt idx="41523">
                  <c:v>9.0550272998000008</c:v>
                </c:pt>
                <c:pt idx="41524">
                  <c:v>9.3092804461600007</c:v>
                </c:pt>
                <c:pt idx="41525">
                  <c:v>9.8096930064999999</c:v>
                </c:pt>
                <c:pt idx="41526">
                  <c:v>8.9323113427200003</c:v>
                </c:pt>
                <c:pt idx="41527">
                  <c:v>9.0714811242300009</c:v>
                </c:pt>
                <c:pt idx="41528">
                  <c:v>8.9559232167600005</c:v>
                </c:pt>
                <c:pt idx="41529">
                  <c:v>9.0821484665799996</c:v>
                </c:pt>
                <c:pt idx="41530">
                  <c:v>9.4174555705599996</c:v>
                </c:pt>
                <c:pt idx="41531">
                  <c:v>9.64078206738</c:v>
                </c:pt>
                <c:pt idx="41532">
                  <c:v>9.9871519255799992</c:v>
                </c:pt>
                <c:pt idx="41533">
                  <c:v>9.8921901148100009</c:v>
                </c:pt>
                <c:pt idx="41534">
                  <c:v>9.8713815251099994</c:v>
                </c:pt>
                <c:pt idx="41535">
                  <c:v>8.9866313771000002</c:v>
                </c:pt>
                <c:pt idx="41536">
                  <c:v>8.9731933177199998</c:v>
                </c:pt>
                <c:pt idx="41537">
                  <c:v>9.5128051354099998</c:v>
                </c:pt>
                <c:pt idx="41538">
                  <c:v>9.6766438694100003</c:v>
                </c:pt>
                <c:pt idx="41539">
                  <c:v>9.77551307399</c:v>
                </c:pt>
                <c:pt idx="41540">
                  <c:v>9.7354357381100005</c:v>
                </c:pt>
                <c:pt idx="41541">
                  <c:v>9.3536893403099999</c:v>
                </c:pt>
                <c:pt idx="41542">
                  <c:v>8.9584181976299995</c:v>
                </c:pt>
                <c:pt idx="41543">
                  <c:v>8.9345245578500005</c:v>
                </c:pt>
                <c:pt idx="41544">
                  <c:v>9.2083107424299993</c:v>
                </c:pt>
                <c:pt idx="41545">
                  <c:v>9.4424376954899998</c:v>
                </c:pt>
                <c:pt idx="41546">
                  <c:v>9.2057588077699997</c:v>
                </c:pt>
                <c:pt idx="41547">
                  <c:v>9.4628059680999996</c:v>
                </c:pt>
                <c:pt idx="41548">
                  <c:v>9.9718368983799994</c:v>
                </c:pt>
                <c:pt idx="41549">
                  <c:v>9.1662038555399992</c:v>
                </c:pt>
                <c:pt idx="41550">
                  <c:v>8.9828245199500003</c:v>
                </c:pt>
                <c:pt idx="41551">
                  <c:v>8.9605503860399995</c:v>
                </c:pt>
                <c:pt idx="41552">
                  <c:v>9.1331248724199998</c:v>
                </c:pt>
                <c:pt idx="41553">
                  <c:v>9.0222385687899997</c:v>
                </c:pt>
                <c:pt idx="41554">
                  <c:v>8.9152048853100005</c:v>
                </c:pt>
                <c:pt idx="41555">
                  <c:v>9.9447949006599998</c:v>
                </c:pt>
                <c:pt idx="41556">
                  <c:v>9.1662038555399992</c:v>
                </c:pt>
                <c:pt idx="41557">
                  <c:v>8.9269832941900003</c:v>
                </c:pt>
                <c:pt idx="41558">
                  <c:v>9.6071014695100008</c:v>
                </c:pt>
                <c:pt idx="41559">
                  <c:v>9.9202102292299994</c:v>
                </c:pt>
                <c:pt idx="41560">
                  <c:v>9.4304031518699993</c:v>
                </c:pt>
                <c:pt idx="41561">
                  <c:v>9.1002487647199999</c:v>
                </c:pt>
                <c:pt idx="41562">
                  <c:v>9.9654333348000002</c:v>
                </c:pt>
                <c:pt idx="41563">
                  <c:v>9.0694555506899999</c:v>
                </c:pt>
                <c:pt idx="41564">
                  <c:v>8.9177213456000004</c:v>
                </c:pt>
                <c:pt idx="41565">
                  <c:v>9.1367480321199999</c:v>
                </c:pt>
                <c:pt idx="41566">
                  <c:v>9.2618639179900004</c:v>
                </c:pt>
                <c:pt idx="41567">
                  <c:v>9.8253902212500002</c:v>
                </c:pt>
                <c:pt idx="41568">
                  <c:v>9.4823164647200002</c:v>
                </c:pt>
                <c:pt idx="41569">
                  <c:v>9.1728539286099995</c:v>
                </c:pt>
                <c:pt idx="41570">
                  <c:v>9.1040278783899993</c:v>
                </c:pt>
                <c:pt idx="41571">
                  <c:v>9.50021218947</c:v>
                </c:pt>
                <c:pt idx="41572">
                  <c:v>9.4336613820600004</c:v>
                </c:pt>
                <c:pt idx="41573">
                  <c:v>9.11284784345</c:v>
                </c:pt>
                <c:pt idx="41574">
                  <c:v>9.4239243066</c:v>
                </c:pt>
                <c:pt idx="41575">
                  <c:v>9.2401954474799997</c:v>
                </c:pt>
                <c:pt idx="41576">
                  <c:v>9.4087656535100006</c:v>
                </c:pt>
                <c:pt idx="41577">
                  <c:v>9.8071820159699996</c:v>
                </c:pt>
                <c:pt idx="41578">
                  <c:v>9.6229261518100007</c:v>
                </c:pt>
                <c:pt idx="41579">
                  <c:v>9.4917065844399993</c:v>
                </c:pt>
                <c:pt idx="41580">
                  <c:v>9.1690430898000006</c:v>
                </c:pt>
                <c:pt idx="41581">
                  <c:v>9.2388865813399992</c:v>
                </c:pt>
                <c:pt idx="41582">
                  <c:v>9.4116990741500004</c:v>
                </c:pt>
                <c:pt idx="41583">
                  <c:v>9.7251982585800008</c:v>
                </c:pt>
                <c:pt idx="41584">
                  <c:v>9.4031850293700003</c:v>
                </c:pt>
                <c:pt idx="41585">
                  <c:v>9.1984259819999998</c:v>
                </c:pt>
                <c:pt idx="41586">
                  <c:v>9.2690566901100002</c:v>
                </c:pt>
                <c:pt idx="41587">
                  <c:v>9.2293093303700005</c:v>
                </c:pt>
                <c:pt idx="41588">
                  <c:v>9.2454675542399993</c:v>
                </c:pt>
                <c:pt idx="41589">
                  <c:v>9.6560111608800003</c:v>
                </c:pt>
                <c:pt idx="41590">
                  <c:v>9.3443117672699998</c:v>
                </c:pt>
                <c:pt idx="41591">
                  <c:v>9.9651957400200004</c:v>
                </c:pt>
                <c:pt idx="41592">
                  <c:v>9.2682257238899997</c:v>
                </c:pt>
                <c:pt idx="41593">
                  <c:v>9.0038437651599992</c:v>
                </c:pt>
                <c:pt idx="41594">
                  <c:v>9.3598392381999993</c:v>
                </c:pt>
                <c:pt idx="41595">
                  <c:v>9.3622653613600004</c:v>
                </c:pt>
                <c:pt idx="41596">
                  <c:v>9.5647587442000006</c:v>
                </c:pt>
                <c:pt idx="41597">
                  <c:v>9.3558001898299992</c:v>
                </c:pt>
                <c:pt idx="41598">
                  <c:v>9.2987265416099998</c:v>
                </c:pt>
                <c:pt idx="41599">
                  <c:v>9.2494661088000001</c:v>
                </c:pt>
                <c:pt idx="41600">
                  <c:v>9.4145571181199994</c:v>
                </c:pt>
                <c:pt idx="41601">
                  <c:v>9.8584669035699992</c:v>
                </c:pt>
                <c:pt idx="41602">
                  <c:v>9.4531589777500002</c:v>
                </c:pt>
                <c:pt idx="41603">
                  <c:v>8.9605503860399995</c:v>
                </c:pt>
                <c:pt idx="41604">
                  <c:v>9.3472254705199997</c:v>
                </c:pt>
                <c:pt idx="41605">
                  <c:v>8.9585624450600001</c:v>
                </c:pt>
                <c:pt idx="41606">
                  <c:v>9.7386927943000003</c:v>
                </c:pt>
                <c:pt idx="41607">
                  <c:v>9.1301818646000008</c:v>
                </c:pt>
                <c:pt idx="41608">
                  <c:v>9.0259525867099999</c:v>
                </c:pt>
                <c:pt idx="41609">
                  <c:v>9.0983538096000007</c:v>
                </c:pt>
                <c:pt idx="41610">
                  <c:v>9.8082779708499999</c:v>
                </c:pt>
                <c:pt idx="41611">
                  <c:v>9.2201774043900002</c:v>
                </c:pt>
                <c:pt idx="41612">
                  <c:v>9.4504002846600006</c:v>
                </c:pt>
                <c:pt idx="41613">
                  <c:v>9.4640034920999998</c:v>
                </c:pt>
                <c:pt idx="41614">
                  <c:v>9.9171536662000008</c:v>
                </c:pt>
                <c:pt idx="41615">
                  <c:v>9.1889242535199998</c:v>
                </c:pt>
                <c:pt idx="41616">
                  <c:v>9.8863623902299995</c:v>
                </c:pt>
                <c:pt idx="41617">
                  <c:v>9.4547075251300008</c:v>
                </c:pt>
                <c:pt idx="41618">
                  <c:v>9.7726014304500008</c:v>
                </c:pt>
                <c:pt idx="41619">
                  <c:v>9.1739748701800004</c:v>
                </c:pt>
                <c:pt idx="41620">
                  <c:v>9.1169604654600001</c:v>
                </c:pt>
                <c:pt idx="41621">
                  <c:v>9.0641896325100006</c:v>
                </c:pt>
                <c:pt idx="41622">
                  <c:v>9.6412924993400004</c:v>
                </c:pt>
                <c:pt idx="41623">
                  <c:v>9.1894041495700005</c:v>
                </c:pt>
                <c:pt idx="41624">
                  <c:v>9.8868535735700007</c:v>
                </c:pt>
                <c:pt idx="41625">
                  <c:v>9.7757257556199999</c:v>
                </c:pt>
                <c:pt idx="41626">
                  <c:v>9.9810037680099999</c:v>
                </c:pt>
                <c:pt idx="41627">
                  <c:v>9.5608966270100009</c:v>
                </c:pt>
                <c:pt idx="41628">
                  <c:v>9.6601374560599993</c:v>
                </c:pt>
                <c:pt idx="41629">
                  <c:v>9.0604858708799991</c:v>
                </c:pt>
                <c:pt idx="41630">
                  <c:v>9.4743507656200006</c:v>
                </c:pt>
                <c:pt idx="41631">
                  <c:v>9.36794873843</c:v>
                </c:pt>
                <c:pt idx="41632">
                  <c:v>9.3058190372199991</c:v>
                </c:pt>
                <c:pt idx="41633">
                  <c:v>9.0596478915399992</c:v>
                </c:pt>
                <c:pt idx="41634">
                  <c:v>9.44309416746</c:v>
                </c:pt>
                <c:pt idx="41635">
                  <c:v>9.6412924993400004</c:v>
                </c:pt>
                <c:pt idx="41636">
                  <c:v>9.6899558495800004</c:v>
                </c:pt>
                <c:pt idx="41637">
                  <c:v>9.0345834942399996</c:v>
                </c:pt>
                <c:pt idx="41638">
                  <c:v>9.9690696713199998</c:v>
                </c:pt>
                <c:pt idx="41639">
                  <c:v>9.07685015773</c:v>
                </c:pt>
                <c:pt idx="41640">
                  <c:v>9.7614169120199996</c:v>
                </c:pt>
                <c:pt idx="41641">
                  <c:v>9.4169842940499997</c:v>
                </c:pt>
                <c:pt idx="41642">
                  <c:v>9.5042781939300003</c:v>
                </c:pt>
                <c:pt idx="41643">
                  <c:v>9.0704920572599992</c:v>
                </c:pt>
                <c:pt idx="41644">
                  <c:v>9.2293093303700005</c:v>
                </c:pt>
                <c:pt idx="41645">
                  <c:v>9.7998953661700003</c:v>
                </c:pt>
                <c:pt idx="41646">
                  <c:v>9.6704260999499994</c:v>
                </c:pt>
                <c:pt idx="41647">
                  <c:v>9.1513073784899994</c:v>
                </c:pt>
                <c:pt idx="41648">
                  <c:v>9.1040278783899993</c:v>
                </c:pt>
                <c:pt idx="41649">
                  <c:v>9.6409705603300004</c:v>
                </c:pt>
                <c:pt idx="41650">
                  <c:v>9.9830961573299994</c:v>
                </c:pt>
                <c:pt idx="41651">
                  <c:v>9.4906964735900008</c:v>
                </c:pt>
                <c:pt idx="41652">
                  <c:v>9.5703247046800008</c:v>
                </c:pt>
                <c:pt idx="41653">
                  <c:v>9.9447949006599998</c:v>
                </c:pt>
                <c:pt idx="41654">
                  <c:v>9.5891147032199999</c:v>
                </c:pt>
                <c:pt idx="41655">
                  <c:v>9.3930564121300009</c:v>
                </c:pt>
                <c:pt idx="41656">
                  <c:v>9.5305001115699994</c:v>
                </c:pt>
                <c:pt idx="41657">
                  <c:v>8.9445243555699996</c:v>
                </c:pt>
                <c:pt idx="41658">
                  <c:v>9.3793750954600004</c:v>
                </c:pt>
                <c:pt idx="41659">
                  <c:v>9.0335235732899992</c:v>
                </c:pt>
                <c:pt idx="41660">
                  <c:v>9.1212802545299994</c:v>
                </c:pt>
                <c:pt idx="41661">
                  <c:v>9.6421261238800007</c:v>
                </c:pt>
                <c:pt idx="41662">
                  <c:v>9.9134060858200002</c:v>
                </c:pt>
                <c:pt idx="41663">
                  <c:v>9.1941919323600008</c:v>
                </c:pt>
                <c:pt idx="41664">
                  <c:v>9.4424376954899998</c:v>
                </c:pt>
                <c:pt idx="41665">
                  <c:v>9.6989655948499998</c:v>
                </c:pt>
                <c:pt idx="41666">
                  <c:v>9.5195092739899998</c:v>
                </c:pt>
                <c:pt idx="41667">
                  <c:v>9.2736824970199994</c:v>
                </c:pt>
                <c:pt idx="41668">
                  <c:v>9.0255553972799998</c:v>
                </c:pt>
                <c:pt idx="41669">
                  <c:v>9.9107704517599995</c:v>
                </c:pt>
                <c:pt idx="41670">
                  <c:v>9.7316461892199992</c:v>
                </c:pt>
                <c:pt idx="41671">
                  <c:v>8.9962229825400009</c:v>
                </c:pt>
                <c:pt idx="41672">
                  <c:v>9.1388454911900006</c:v>
                </c:pt>
                <c:pt idx="41673">
                  <c:v>9.0891594423100006</c:v>
                </c:pt>
                <c:pt idx="41674">
                  <c:v>9.2569790130899996</c:v>
                </c:pt>
                <c:pt idx="41675">
                  <c:v>9.1656422744700006</c:v>
                </c:pt>
                <c:pt idx="41676">
                  <c:v>9.4970603343899995</c:v>
                </c:pt>
                <c:pt idx="41677">
                  <c:v>9.3758361464100002</c:v>
                </c:pt>
                <c:pt idx="41678">
                  <c:v>8.9598447930600003</c:v>
                </c:pt>
                <c:pt idx="41679">
                  <c:v>9.1989917159800001</c:v>
                </c:pt>
                <c:pt idx="41680">
                  <c:v>9.4087656535100006</c:v>
                </c:pt>
                <c:pt idx="41681">
                  <c:v>9.0977498943900006</c:v>
                </c:pt>
                <c:pt idx="41682">
                  <c:v>9.77551307399</c:v>
                </c:pt>
                <c:pt idx="41683">
                  <c:v>9.0964499218399997</c:v>
                </c:pt>
                <c:pt idx="41684">
                  <c:v>9.3366774404800008</c:v>
                </c:pt>
                <c:pt idx="41685">
                  <c:v>9.1854001898399993</c:v>
                </c:pt>
                <c:pt idx="41686">
                  <c:v>9.1504009164000006</c:v>
                </c:pt>
                <c:pt idx="41687">
                  <c:v>8.9332950497999999</c:v>
                </c:pt>
                <c:pt idx="41688">
                  <c:v>9.4547075251300008</c:v>
                </c:pt>
                <c:pt idx="41689">
                  <c:v>9.8599533522500007</c:v>
                </c:pt>
                <c:pt idx="41690">
                  <c:v>9.0259731388199995</c:v>
                </c:pt>
                <c:pt idx="41691">
                  <c:v>9.1581430907900003</c:v>
                </c:pt>
                <c:pt idx="41692">
                  <c:v>9.0942225946500006</c:v>
                </c:pt>
                <c:pt idx="41693">
                  <c:v>9.0485641856099992</c:v>
                </c:pt>
                <c:pt idx="41694">
                  <c:v>9.9830961573299994</c:v>
                </c:pt>
                <c:pt idx="41695">
                  <c:v>9.0141657974699996</c:v>
                </c:pt>
                <c:pt idx="41696">
                  <c:v>9.87638427069</c:v>
                </c:pt>
                <c:pt idx="41697">
                  <c:v>9.34841300193</c:v>
                </c:pt>
                <c:pt idx="41698">
                  <c:v>9.8555069279299996</c:v>
                </c:pt>
                <c:pt idx="41699">
                  <c:v>9.1403317040900003</c:v>
                </c:pt>
                <c:pt idx="41700">
                  <c:v>9.1228240070800002</c:v>
                </c:pt>
                <c:pt idx="41701">
                  <c:v>9.1934330957300006</c:v>
                </c:pt>
                <c:pt idx="41702">
                  <c:v>9.5771075799799998</c:v>
                </c:pt>
                <c:pt idx="41703">
                  <c:v>9.75748274661</c:v>
                </c:pt>
                <c:pt idx="41704">
                  <c:v>9.4091173274000006</c:v>
                </c:pt>
                <c:pt idx="41705">
                  <c:v>9.4169842940499997</c:v>
                </c:pt>
                <c:pt idx="41706">
                  <c:v>9.0795414151599996</c:v>
                </c:pt>
                <c:pt idx="41707">
                  <c:v>9.0485641856099992</c:v>
                </c:pt>
                <c:pt idx="41708">
                  <c:v>9.8698143702499994</c:v>
                </c:pt>
                <c:pt idx="41709">
                  <c:v>9.3057958425200002</c:v>
                </c:pt>
                <c:pt idx="41710">
                  <c:v>9.5397959697499992</c:v>
                </c:pt>
                <c:pt idx="41711">
                  <c:v>9.0774667454099998</c:v>
                </c:pt>
                <c:pt idx="41712">
                  <c:v>8.9269832941900003</c:v>
                </c:pt>
                <c:pt idx="41713">
                  <c:v>9.2293093303700005</c:v>
                </c:pt>
                <c:pt idx="41714">
                  <c:v>8.9843735195200001</c:v>
                </c:pt>
                <c:pt idx="41715">
                  <c:v>9.3536893403099999</c:v>
                </c:pt>
                <c:pt idx="41716">
                  <c:v>9.7075505353300002</c:v>
                </c:pt>
                <c:pt idx="41717">
                  <c:v>9.2806546626500008</c:v>
                </c:pt>
                <c:pt idx="41718">
                  <c:v>9.8081029346099999</c:v>
                </c:pt>
                <c:pt idx="41719">
                  <c:v>9.2786582586299993</c:v>
                </c:pt>
                <c:pt idx="41720">
                  <c:v>9.2435673354100008</c:v>
                </c:pt>
                <c:pt idx="41721">
                  <c:v>9.7538101165200004</c:v>
                </c:pt>
                <c:pt idx="41722">
                  <c:v>8.9608236073800001</c:v>
                </c:pt>
                <c:pt idx="41723">
                  <c:v>9.9830961573299994</c:v>
                </c:pt>
                <c:pt idx="41724">
                  <c:v>9.6125177847599996</c:v>
                </c:pt>
                <c:pt idx="41725">
                  <c:v>9.6791514667299996</c:v>
                </c:pt>
                <c:pt idx="41726">
                  <c:v>9.5425344060599997</c:v>
                </c:pt>
                <c:pt idx="41727">
                  <c:v>9.3738485924999999</c:v>
                </c:pt>
                <c:pt idx="41728">
                  <c:v>9.5745728277800008</c:v>
                </c:pt>
                <c:pt idx="41729">
                  <c:v>9.9403865879200008</c:v>
                </c:pt>
                <c:pt idx="41730">
                  <c:v>9.2040542437399999</c:v>
                </c:pt>
                <c:pt idx="41731">
                  <c:v>9.5018079205399992</c:v>
                </c:pt>
                <c:pt idx="41732">
                  <c:v>8.9274066551299995</c:v>
                </c:pt>
                <c:pt idx="41733">
                  <c:v>9.8860025043099995</c:v>
                </c:pt>
                <c:pt idx="41734">
                  <c:v>9.7460076481000009</c:v>
                </c:pt>
                <c:pt idx="41735">
                  <c:v>9.5553462466500001</c:v>
                </c:pt>
                <c:pt idx="41736">
                  <c:v>9.1526234780699998</c:v>
                </c:pt>
                <c:pt idx="41737">
                  <c:v>9.0966560464300006</c:v>
                </c:pt>
                <c:pt idx="41738">
                  <c:v>9.3174293604600003</c:v>
                </c:pt>
                <c:pt idx="41739">
                  <c:v>9.4304031518699993</c:v>
                </c:pt>
                <c:pt idx="41740">
                  <c:v>9.3562430724399999</c:v>
                </c:pt>
                <c:pt idx="41741">
                  <c:v>9.3919049624700008</c:v>
                </c:pt>
                <c:pt idx="41742">
                  <c:v>9.9202102292299994</c:v>
                </c:pt>
                <c:pt idx="41743">
                  <c:v>9.2454675542399993</c:v>
                </c:pt>
                <c:pt idx="41744">
                  <c:v>9.0346829928400005</c:v>
                </c:pt>
                <c:pt idx="41745">
                  <c:v>9.4174555705599996</c:v>
                </c:pt>
                <c:pt idx="41746">
                  <c:v>9.1989917159800001</c:v>
                </c:pt>
                <c:pt idx="41747">
                  <c:v>9.1934330957300006</c:v>
                </c:pt>
                <c:pt idx="41748">
                  <c:v>9.5703247046800008</c:v>
                </c:pt>
                <c:pt idx="41749">
                  <c:v>9.4357231888099999</c:v>
                </c:pt>
                <c:pt idx="41750">
                  <c:v>9.4841698961900001</c:v>
                </c:pt>
                <c:pt idx="41751">
                  <c:v>9.6139172798400008</c:v>
                </c:pt>
                <c:pt idx="41752">
                  <c:v>9.6006161447299991</c:v>
                </c:pt>
                <c:pt idx="41753">
                  <c:v>9.4937487099400002</c:v>
                </c:pt>
                <c:pt idx="41754">
                  <c:v>9.0188582237499997</c:v>
                </c:pt>
                <c:pt idx="41755">
                  <c:v>9.7893999835500001</c:v>
                </c:pt>
                <c:pt idx="41756">
                  <c:v>8.9702179989699999</c:v>
                </c:pt>
                <c:pt idx="41757">
                  <c:v>9.0141657974699996</c:v>
                </c:pt>
                <c:pt idx="41758">
                  <c:v>9.5144975562699994</c:v>
                </c:pt>
                <c:pt idx="41759">
                  <c:v>9.0608950342199996</c:v>
                </c:pt>
                <c:pt idx="41760">
                  <c:v>9.1212802545299994</c:v>
                </c:pt>
                <c:pt idx="41761">
                  <c:v>9.4750289359799993</c:v>
                </c:pt>
                <c:pt idx="41762">
                  <c:v>9.5984336941000006</c:v>
                </c:pt>
                <c:pt idx="41763">
                  <c:v>9.6579821831199997</c:v>
                </c:pt>
                <c:pt idx="41764">
                  <c:v>9.3022230776000008</c:v>
                </c:pt>
                <c:pt idx="41765">
                  <c:v>8.9393325069300005</c:v>
                </c:pt>
                <c:pt idx="41766">
                  <c:v>9.1002487647199999</c:v>
                </c:pt>
                <c:pt idx="41767">
                  <c:v>9.1910474465200007</c:v>
                </c:pt>
                <c:pt idx="41768">
                  <c:v>9.9427246346100002</c:v>
                </c:pt>
                <c:pt idx="41769">
                  <c:v>9.7757756181800008</c:v>
                </c:pt>
                <c:pt idx="41770">
                  <c:v>9.8823560706099993</c:v>
                </c:pt>
                <c:pt idx="41771">
                  <c:v>9.2454750251500002</c:v>
                </c:pt>
                <c:pt idx="41772">
                  <c:v>9.4087656535100006</c:v>
                </c:pt>
                <c:pt idx="41773">
                  <c:v>9.8021958614799996</c:v>
                </c:pt>
                <c:pt idx="41774">
                  <c:v>9.8722494129600005</c:v>
                </c:pt>
                <c:pt idx="41775">
                  <c:v>9.2494661088000001</c:v>
                </c:pt>
                <c:pt idx="41776">
                  <c:v>8.9208745291800007</c:v>
                </c:pt>
                <c:pt idx="41777">
                  <c:v>9.9871519255799992</c:v>
                </c:pt>
                <c:pt idx="41778">
                  <c:v>8.9135684397499997</c:v>
                </c:pt>
                <c:pt idx="41779">
                  <c:v>9.0346829928400005</c:v>
                </c:pt>
                <c:pt idx="41780">
                  <c:v>9.9722685195699992</c:v>
                </c:pt>
                <c:pt idx="41781">
                  <c:v>9.5373838619000004</c:v>
                </c:pt>
                <c:pt idx="41782">
                  <c:v>8.9721492799499991</c:v>
                </c:pt>
                <c:pt idx="41783">
                  <c:v>9.2402595893899999</c:v>
                </c:pt>
                <c:pt idx="41784">
                  <c:v>9.7500005865499997</c:v>
                </c:pt>
                <c:pt idx="41785">
                  <c:v>9.6006161447299991</c:v>
                </c:pt>
                <c:pt idx="41786">
                  <c:v>9.9761843679400002</c:v>
                </c:pt>
                <c:pt idx="41787">
                  <c:v>9.0104806047700006</c:v>
                </c:pt>
                <c:pt idx="41788">
                  <c:v>9.3058190372199991</c:v>
                </c:pt>
                <c:pt idx="41789">
                  <c:v>9.1282531657699995</c:v>
                </c:pt>
                <c:pt idx="41790">
                  <c:v>10.0200542178</c:v>
                </c:pt>
                <c:pt idx="41791">
                  <c:v>10.531070125399999</c:v>
                </c:pt>
                <c:pt idx="41792">
                  <c:v>11.152335627299999</c:v>
                </c:pt>
                <c:pt idx="41793">
                  <c:v>10.9594743827</c:v>
                </c:pt>
                <c:pt idx="41794">
                  <c:v>10.275166698</c:v>
                </c:pt>
                <c:pt idx="41795">
                  <c:v>10.4768230001</c:v>
                </c:pt>
                <c:pt idx="41796">
                  <c:v>10.168245858900001</c:v>
                </c:pt>
                <c:pt idx="41797">
                  <c:v>10.781067505299999</c:v>
                </c:pt>
                <c:pt idx="41798">
                  <c:v>10.206514207</c:v>
                </c:pt>
                <c:pt idx="41799">
                  <c:v>10.359371940799999</c:v>
                </c:pt>
                <c:pt idx="41800">
                  <c:v>10.1842978043</c:v>
                </c:pt>
                <c:pt idx="41801">
                  <c:v>11.2103792807</c:v>
                </c:pt>
                <c:pt idx="41802">
                  <c:v>10.4158124236</c:v>
                </c:pt>
                <c:pt idx="41803">
                  <c:v>10.1201064526</c:v>
                </c:pt>
                <c:pt idx="41804">
                  <c:v>10.5167077908</c:v>
                </c:pt>
                <c:pt idx="41805">
                  <c:v>10.725327407</c:v>
                </c:pt>
                <c:pt idx="41806">
                  <c:v>10.9099428494</c:v>
                </c:pt>
                <c:pt idx="41807">
                  <c:v>10.1309566123</c:v>
                </c:pt>
                <c:pt idx="41808">
                  <c:v>10.6381935029</c:v>
                </c:pt>
                <c:pt idx="41809">
                  <c:v>10.3297344887</c:v>
                </c:pt>
                <c:pt idx="41810">
                  <c:v>10.117810538300001</c:v>
                </c:pt>
                <c:pt idx="41811">
                  <c:v>10.1120439487</c:v>
                </c:pt>
                <c:pt idx="41812">
                  <c:v>10.5279761677</c:v>
                </c:pt>
                <c:pt idx="41813">
                  <c:v>11.079815120899999</c:v>
                </c:pt>
                <c:pt idx="41814">
                  <c:v>10.3211590649</c:v>
                </c:pt>
                <c:pt idx="41815">
                  <c:v>10.355923494100001</c:v>
                </c:pt>
                <c:pt idx="41816">
                  <c:v>10.412862174000001</c:v>
                </c:pt>
                <c:pt idx="41817">
                  <c:v>11.1912782071</c:v>
                </c:pt>
                <c:pt idx="41818">
                  <c:v>11.1983469944</c:v>
                </c:pt>
                <c:pt idx="41819">
                  <c:v>10.991092043</c:v>
                </c:pt>
                <c:pt idx="41820">
                  <c:v>10.9557383395</c:v>
                </c:pt>
                <c:pt idx="41821">
                  <c:v>10.2575106929</c:v>
                </c:pt>
                <c:pt idx="41822">
                  <c:v>11.130954441</c:v>
                </c:pt>
                <c:pt idx="41823">
                  <c:v>10.5895467863</c:v>
                </c:pt>
                <c:pt idx="41824">
                  <c:v>10.4943043452</c:v>
                </c:pt>
                <c:pt idx="41825">
                  <c:v>10.6182843699</c:v>
                </c:pt>
                <c:pt idx="41826">
                  <c:v>10.6021876946</c:v>
                </c:pt>
                <c:pt idx="41827">
                  <c:v>10.8969792633</c:v>
                </c:pt>
                <c:pt idx="41828">
                  <c:v>10.832111937400001</c:v>
                </c:pt>
                <c:pt idx="41829">
                  <c:v>10.973911623499999</c:v>
                </c:pt>
                <c:pt idx="41830">
                  <c:v>10.949739215599999</c:v>
                </c:pt>
                <c:pt idx="41831">
                  <c:v>10.4107985135</c:v>
                </c:pt>
                <c:pt idx="41832">
                  <c:v>10.056392066200001</c:v>
                </c:pt>
                <c:pt idx="41833">
                  <c:v>11.0077231914</c:v>
                </c:pt>
                <c:pt idx="41834">
                  <c:v>10.011541983900001</c:v>
                </c:pt>
                <c:pt idx="41835">
                  <c:v>10.647360625699999</c:v>
                </c:pt>
                <c:pt idx="41836">
                  <c:v>10.030104117900001</c:v>
                </c:pt>
                <c:pt idx="41837">
                  <c:v>10.073322257999999</c:v>
                </c:pt>
                <c:pt idx="41838">
                  <c:v>10.8969792633</c:v>
                </c:pt>
                <c:pt idx="41839">
                  <c:v>10.1927413298</c:v>
                </c:pt>
                <c:pt idx="41840">
                  <c:v>10.131455497499999</c:v>
                </c:pt>
                <c:pt idx="41841">
                  <c:v>10.210517017900001</c:v>
                </c:pt>
                <c:pt idx="41842">
                  <c:v>11.084639792300001</c:v>
                </c:pt>
                <c:pt idx="41843">
                  <c:v>10.096785025799999</c:v>
                </c:pt>
                <c:pt idx="41844">
                  <c:v>10.4860129105</c:v>
                </c:pt>
                <c:pt idx="41845">
                  <c:v>10.2323021441</c:v>
                </c:pt>
                <c:pt idx="41846">
                  <c:v>10.835964041900001</c:v>
                </c:pt>
                <c:pt idx="41847">
                  <c:v>10.536747503200001</c:v>
                </c:pt>
                <c:pt idx="41848">
                  <c:v>11.2132844982</c:v>
                </c:pt>
                <c:pt idx="41849">
                  <c:v>10.0627210478</c:v>
                </c:pt>
                <c:pt idx="41850">
                  <c:v>10.8076646751</c:v>
                </c:pt>
                <c:pt idx="41851">
                  <c:v>11.054589972200001</c:v>
                </c:pt>
                <c:pt idx="41852">
                  <c:v>10.999634457499999</c:v>
                </c:pt>
                <c:pt idx="41853">
                  <c:v>10.2372438499</c:v>
                </c:pt>
                <c:pt idx="41854">
                  <c:v>10.5514811192</c:v>
                </c:pt>
                <c:pt idx="41855">
                  <c:v>10.5218075918</c:v>
                </c:pt>
                <c:pt idx="41856">
                  <c:v>10.226506880400001</c:v>
                </c:pt>
                <c:pt idx="41857">
                  <c:v>10.5326569254</c:v>
                </c:pt>
                <c:pt idx="41858">
                  <c:v>11.0572082486</c:v>
                </c:pt>
                <c:pt idx="41859">
                  <c:v>10.1472129258</c:v>
                </c:pt>
                <c:pt idx="41860">
                  <c:v>10.4473702614</c:v>
                </c:pt>
                <c:pt idx="41861">
                  <c:v>10.233340275</c:v>
                </c:pt>
                <c:pt idx="41862">
                  <c:v>10.2881836437</c:v>
                </c:pt>
                <c:pt idx="41863">
                  <c:v>11.115072139700001</c:v>
                </c:pt>
                <c:pt idx="41864">
                  <c:v>11.0071930578</c:v>
                </c:pt>
                <c:pt idx="41865">
                  <c:v>10.9823689797</c:v>
                </c:pt>
                <c:pt idx="41866">
                  <c:v>11.1649387377</c:v>
                </c:pt>
                <c:pt idx="41867">
                  <c:v>10.007798536699999</c:v>
                </c:pt>
                <c:pt idx="41868">
                  <c:v>10.081069107199999</c:v>
                </c:pt>
                <c:pt idx="41869">
                  <c:v>11.1022242659</c:v>
                </c:pt>
                <c:pt idx="41870">
                  <c:v>10.9684724479</c:v>
                </c:pt>
                <c:pt idx="41871">
                  <c:v>10.949567376999999</c:v>
                </c:pt>
                <c:pt idx="41872">
                  <c:v>10.163454894299999</c:v>
                </c:pt>
                <c:pt idx="41873">
                  <c:v>10.2512944787</c:v>
                </c:pt>
                <c:pt idx="41874">
                  <c:v>10.8727532185</c:v>
                </c:pt>
                <c:pt idx="41875">
                  <c:v>10.5079570673</c:v>
                </c:pt>
                <c:pt idx="41876">
                  <c:v>10.6271082631</c:v>
                </c:pt>
                <c:pt idx="41877">
                  <c:v>10.563266908799999</c:v>
                </c:pt>
                <c:pt idx="41878">
                  <c:v>10.680092649200001</c:v>
                </c:pt>
                <c:pt idx="41879">
                  <c:v>10.809226197099999</c:v>
                </c:pt>
                <c:pt idx="41880">
                  <c:v>10.4829248716</c:v>
                </c:pt>
                <c:pt idx="41881">
                  <c:v>10.834114317199999</c:v>
                </c:pt>
                <c:pt idx="41882">
                  <c:v>10.136858548099999</c:v>
                </c:pt>
                <c:pt idx="41883">
                  <c:v>10.425146681999999</c:v>
                </c:pt>
                <c:pt idx="41884">
                  <c:v>10.8727532185</c:v>
                </c:pt>
                <c:pt idx="41885">
                  <c:v>10.008411179699999</c:v>
                </c:pt>
                <c:pt idx="41886">
                  <c:v>10.874975494199999</c:v>
                </c:pt>
                <c:pt idx="41887">
                  <c:v>11.0424731758</c:v>
                </c:pt>
                <c:pt idx="41888">
                  <c:v>10.885252185800001</c:v>
                </c:pt>
                <c:pt idx="41889">
                  <c:v>10.226506880400001</c:v>
                </c:pt>
                <c:pt idx="41890">
                  <c:v>10.3745207273</c:v>
                </c:pt>
                <c:pt idx="41891">
                  <c:v>10.508710687100001</c:v>
                </c:pt>
                <c:pt idx="41892">
                  <c:v>10.7448335552</c:v>
                </c:pt>
                <c:pt idx="41893">
                  <c:v>10.607426501999999</c:v>
                </c:pt>
                <c:pt idx="41894">
                  <c:v>10.0258971428</c:v>
                </c:pt>
                <c:pt idx="41895">
                  <c:v>10.230037984300001</c:v>
                </c:pt>
                <c:pt idx="41896">
                  <c:v>10.1459073249</c:v>
                </c:pt>
                <c:pt idx="41897">
                  <c:v>10.5498784531</c:v>
                </c:pt>
                <c:pt idx="41898">
                  <c:v>10.9594743827</c:v>
                </c:pt>
                <c:pt idx="41899">
                  <c:v>10.1219353152</c:v>
                </c:pt>
                <c:pt idx="41900">
                  <c:v>11.1077977092</c:v>
                </c:pt>
                <c:pt idx="41901">
                  <c:v>10.6086590044</c:v>
                </c:pt>
                <c:pt idx="41902">
                  <c:v>10.676880087600001</c:v>
                </c:pt>
                <c:pt idx="41903">
                  <c:v>10.2470710644</c:v>
                </c:pt>
                <c:pt idx="41904">
                  <c:v>10.158915391900001</c:v>
                </c:pt>
                <c:pt idx="41905">
                  <c:v>10.380643426200001</c:v>
                </c:pt>
                <c:pt idx="41906">
                  <c:v>10.013403487</c:v>
                </c:pt>
                <c:pt idx="41907">
                  <c:v>10.843298212300001</c:v>
                </c:pt>
                <c:pt idx="41908">
                  <c:v>11.1614476557</c:v>
                </c:pt>
                <c:pt idx="41909">
                  <c:v>10.0394648712</c:v>
                </c:pt>
                <c:pt idx="41910">
                  <c:v>10.7633715643</c:v>
                </c:pt>
                <c:pt idx="41911">
                  <c:v>10.6935591066</c:v>
                </c:pt>
                <c:pt idx="41912">
                  <c:v>10.0745288927</c:v>
                </c:pt>
                <c:pt idx="41913">
                  <c:v>10.860249616700001</c:v>
                </c:pt>
                <c:pt idx="41914">
                  <c:v>10.852563432</c:v>
                </c:pt>
                <c:pt idx="41915">
                  <c:v>10.851366864999999</c:v>
                </c:pt>
                <c:pt idx="41916">
                  <c:v>10.408535326799999</c:v>
                </c:pt>
                <c:pt idx="41917">
                  <c:v>10.552749134100001</c:v>
                </c:pt>
                <c:pt idx="41918">
                  <c:v>10.541237152600001</c:v>
                </c:pt>
                <c:pt idx="41919">
                  <c:v>11.1151807431</c:v>
                </c:pt>
                <c:pt idx="41920">
                  <c:v>10.154205831700001</c:v>
                </c:pt>
                <c:pt idx="41921">
                  <c:v>10.7862326056</c:v>
                </c:pt>
                <c:pt idx="41922">
                  <c:v>11.205055524</c:v>
                </c:pt>
                <c:pt idx="41923">
                  <c:v>10.8207895039</c:v>
                </c:pt>
                <c:pt idx="41924">
                  <c:v>10.6509345822</c:v>
                </c:pt>
                <c:pt idx="41925">
                  <c:v>10.884760819</c:v>
                </c:pt>
                <c:pt idx="41926">
                  <c:v>10.919040278400001</c:v>
                </c:pt>
                <c:pt idx="41927">
                  <c:v>10.2521943054</c:v>
                </c:pt>
                <c:pt idx="41928">
                  <c:v>10.9410560044</c:v>
                </c:pt>
                <c:pt idx="41929">
                  <c:v>10.0820257955</c:v>
                </c:pt>
                <c:pt idx="41930">
                  <c:v>10.2134235074</c:v>
                </c:pt>
                <c:pt idx="41931">
                  <c:v>10.852563432</c:v>
                </c:pt>
                <c:pt idx="41932">
                  <c:v>10.5167077908</c:v>
                </c:pt>
                <c:pt idx="41933">
                  <c:v>10.8195847804</c:v>
                </c:pt>
                <c:pt idx="41934">
                  <c:v>10.264763111600001</c:v>
                </c:pt>
                <c:pt idx="41935">
                  <c:v>10.0727578871</c:v>
                </c:pt>
                <c:pt idx="41936">
                  <c:v>10.2049668537</c:v>
                </c:pt>
                <c:pt idx="41937">
                  <c:v>10.460801937999999</c:v>
                </c:pt>
                <c:pt idx="41938">
                  <c:v>11.021711784700001</c:v>
                </c:pt>
                <c:pt idx="41939">
                  <c:v>10.8647537934</c:v>
                </c:pt>
                <c:pt idx="41940">
                  <c:v>10.233340275</c:v>
                </c:pt>
                <c:pt idx="41941">
                  <c:v>10.461972531800001</c:v>
                </c:pt>
                <c:pt idx="41942">
                  <c:v>10.142972833</c:v>
                </c:pt>
                <c:pt idx="41943">
                  <c:v>10.387665133100001</c:v>
                </c:pt>
                <c:pt idx="41944">
                  <c:v>10.4821732822</c:v>
                </c:pt>
                <c:pt idx="41945">
                  <c:v>10.344737840400001</c:v>
                </c:pt>
                <c:pt idx="41946">
                  <c:v>10.438255229499999</c:v>
                </c:pt>
                <c:pt idx="41947">
                  <c:v>10.9848812232</c:v>
                </c:pt>
                <c:pt idx="41948">
                  <c:v>10.263201001500001</c:v>
                </c:pt>
                <c:pt idx="41949">
                  <c:v>10.163454894299999</c:v>
                </c:pt>
                <c:pt idx="41950">
                  <c:v>10.5417597202</c:v>
                </c:pt>
                <c:pt idx="41951">
                  <c:v>10.978054585900001</c:v>
                </c:pt>
                <c:pt idx="41952">
                  <c:v>10.2417708957</c:v>
                </c:pt>
                <c:pt idx="41953">
                  <c:v>10.864408722</c:v>
                </c:pt>
                <c:pt idx="41954">
                  <c:v>10.335507185000001</c:v>
                </c:pt>
                <c:pt idx="41955">
                  <c:v>10.8778787399</c:v>
                </c:pt>
                <c:pt idx="41956">
                  <c:v>10.1287510914</c:v>
                </c:pt>
                <c:pt idx="41957">
                  <c:v>10.5382710067</c:v>
                </c:pt>
                <c:pt idx="41958">
                  <c:v>11.0282604802</c:v>
                </c:pt>
                <c:pt idx="41959">
                  <c:v>10.6021876946</c:v>
                </c:pt>
                <c:pt idx="41960">
                  <c:v>10.8195847804</c:v>
                </c:pt>
                <c:pt idx="41961">
                  <c:v>10.341506284399999</c:v>
                </c:pt>
                <c:pt idx="41962">
                  <c:v>10.7871197027</c:v>
                </c:pt>
                <c:pt idx="41963">
                  <c:v>10.3173118339</c:v>
                </c:pt>
                <c:pt idx="41964">
                  <c:v>10.4441732074</c:v>
                </c:pt>
                <c:pt idx="41965">
                  <c:v>10.607426501999999</c:v>
                </c:pt>
                <c:pt idx="41966">
                  <c:v>10.4736683909</c:v>
                </c:pt>
                <c:pt idx="41967">
                  <c:v>10.8093467144</c:v>
                </c:pt>
                <c:pt idx="41968">
                  <c:v>11.0207491034</c:v>
                </c:pt>
                <c:pt idx="41969">
                  <c:v>10.6011936394</c:v>
                </c:pt>
                <c:pt idx="41970">
                  <c:v>10.655670407500001</c:v>
                </c:pt>
                <c:pt idx="41971">
                  <c:v>10.2373647364</c:v>
                </c:pt>
                <c:pt idx="41972">
                  <c:v>10.5630268927</c:v>
                </c:pt>
                <c:pt idx="41973">
                  <c:v>10.3676595171</c:v>
                </c:pt>
                <c:pt idx="41974">
                  <c:v>10.1350903835</c:v>
                </c:pt>
                <c:pt idx="41975">
                  <c:v>11.175306240999999</c:v>
                </c:pt>
                <c:pt idx="41976">
                  <c:v>10.541718747399999</c:v>
                </c:pt>
                <c:pt idx="41977">
                  <c:v>10.4843424281</c:v>
                </c:pt>
                <c:pt idx="41978">
                  <c:v>10.695157753</c:v>
                </c:pt>
                <c:pt idx="41979">
                  <c:v>10.4234429079</c:v>
                </c:pt>
                <c:pt idx="41980">
                  <c:v>10.5054352367</c:v>
                </c:pt>
                <c:pt idx="41981">
                  <c:v>10.2790682518</c:v>
                </c:pt>
                <c:pt idx="41982">
                  <c:v>11.000051988599999</c:v>
                </c:pt>
                <c:pt idx="41983">
                  <c:v>10.9889943615</c:v>
                </c:pt>
                <c:pt idx="41984">
                  <c:v>10.064445153799999</c:v>
                </c:pt>
                <c:pt idx="41985">
                  <c:v>10.030104117900001</c:v>
                </c:pt>
                <c:pt idx="41986">
                  <c:v>10.235020841400001</c:v>
                </c:pt>
                <c:pt idx="41987">
                  <c:v>10.418222398699999</c:v>
                </c:pt>
                <c:pt idx="41988">
                  <c:v>10.8393660453</c:v>
                </c:pt>
                <c:pt idx="41989">
                  <c:v>10.222268635600001</c:v>
                </c:pt>
                <c:pt idx="41990">
                  <c:v>10.7211962897</c:v>
                </c:pt>
                <c:pt idx="41991">
                  <c:v>10.346097637</c:v>
                </c:pt>
                <c:pt idx="41992">
                  <c:v>10.541718747399999</c:v>
                </c:pt>
                <c:pt idx="41993">
                  <c:v>10.134318866299999</c:v>
                </c:pt>
                <c:pt idx="41994">
                  <c:v>10.1350903835</c:v>
                </c:pt>
                <c:pt idx="41995">
                  <c:v>10.5612390778</c:v>
                </c:pt>
                <c:pt idx="41996">
                  <c:v>10.8513190232</c:v>
                </c:pt>
                <c:pt idx="41997">
                  <c:v>10.423815665299999</c:v>
                </c:pt>
                <c:pt idx="41998">
                  <c:v>10.397213113799999</c:v>
                </c:pt>
                <c:pt idx="41999">
                  <c:v>11.2140098907</c:v>
                </c:pt>
                <c:pt idx="42000">
                  <c:v>10.764041213600001</c:v>
                </c:pt>
                <c:pt idx="42001">
                  <c:v>11.0716034383</c:v>
                </c:pt>
                <c:pt idx="42002">
                  <c:v>10.891214232799999</c:v>
                </c:pt>
                <c:pt idx="42003">
                  <c:v>11.1440953646</c:v>
                </c:pt>
                <c:pt idx="42004">
                  <c:v>10.355923494100001</c:v>
                </c:pt>
                <c:pt idx="42005">
                  <c:v>11.081125396799999</c:v>
                </c:pt>
                <c:pt idx="42006">
                  <c:v>10.2373647364</c:v>
                </c:pt>
                <c:pt idx="42007">
                  <c:v>11.129998090300001</c:v>
                </c:pt>
                <c:pt idx="42008">
                  <c:v>10.3093146855</c:v>
                </c:pt>
                <c:pt idx="42009">
                  <c:v>10.7035591097</c:v>
                </c:pt>
                <c:pt idx="42010">
                  <c:v>11.0207491034</c:v>
                </c:pt>
                <c:pt idx="42011">
                  <c:v>10.2358097082</c:v>
                </c:pt>
                <c:pt idx="42012">
                  <c:v>10.4158124236</c:v>
                </c:pt>
                <c:pt idx="42013">
                  <c:v>11.128480122699999</c:v>
                </c:pt>
                <c:pt idx="42014">
                  <c:v>11.194032225100001</c:v>
                </c:pt>
                <c:pt idx="42015">
                  <c:v>10.4449178517</c:v>
                </c:pt>
                <c:pt idx="42016">
                  <c:v>10.1667612614</c:v>
                </c:pt>
                <c:pt idx="42017">
                  <c:v>11.153262782300001</c:v>
                </c:pt>
                <c:pt idx="42018">
                  <c:v>10.6172948512</c:v>
                </c:pt>
                <c:pt idx="42019">
                  <c:v>10.864408722</c:v>
                </c:pt>
                <c:pt idx="42020">
                  <c:v>10.772393598900001</c:v>
                </c:pt>
                <c:pt idx="42021">
                  <c:v>11.0071930578</c:v>
                </c:pt>
                <c:pt idx="42022">
                  <c:v>10.1667612614</c:v>
                </c:pt>
                <c:pt idx="42023">
                  <c:v>10.0888505266</c:v>
                </c:pt>
                <c:pt idx="42024">
                  <c:v>10.7633715643</c:v>
                </c:pt>
                <c:pt idx="42025">
                  <c:v>11.156841119199999</c:v>
                </c:pt>
                <c:pt idx="42026">
                  <c:v>10.1459073249</c:v>
                </c:pt>
                <c:pt idx="42027">
                  <c:v>10.971559510800001</c:v>
                </c:pt>
                <c:pt idx="42028">
                  <c:v>10.148532511299999</c:v>
                </c:pt>
                <c:pt idx="42029">
                  <c:v>11.079922036499999</c:v>
                </c:pt>
                <c:pt idx="42030">
                  <c:v>10.625958172200001</c:v>
                </c:pt>
                <c:pt idx="42031">
                  <c:v>11.001895190799999</c:v>
                </c:pt>
                <c:pt idx="42032">
                  <c:v>10.9268872676</c:v>
                </c:pt>
                <c:pt idx="42033">
                  <c:v>10.5498784531</c:v>
                </c:pt>
                <c:pt idx="42034">
                  <c:v>11.0301825359</c:v>
                </c:pt>
                <c:pt idx="42035">
                  <c:v>10.5326569254</c:v>
                </c:pt>
                <c:pt idx="42036">
                  <c:v>10.4600161716</c:v>
                </c:pt>
                <c:pt idx="42037">
                  <c:v>10.5950330386</c:v>
                </c:pt>
                <c:pt idx="42038">
                  <c:v>10.156877317899999</c:v>
                </c:pt>
                <c:pt idx="42039">
                  <c:v>10.611859122</c:v>
                </c:pt>
                <c:pt idx="42040">
                  <c:v>10.1927413298</c:v>
                </c:pt>
                <c:pt idx="42041">
                  <c:v>10.230037984300001</c:v>
                </c:pt>
                <c:pt idx="42042">
                  <c:v>10.148532511299999</c:v>
                </c:pt>
                <c:pt idx="42043">
                  <c:v>10.278843026300001</c:v>
                </c:pt>
                <c:pt idx="42044">
                  <c:v>10.6342873556</c:v>
                </c:pt>
                <c:pt idx="42045">
                  <c:v>10.134318866299999</c:v>
                </c:pt>
                <c:pt idx="42046">
                  <c:v>10.733314413</c:v>
                </c:pt>
                <c:pt idx="42047">
                  <c:v>10.297867564100001</c:v>
                </c:pt>
                <c:pt idx="42048">
                  <c:v>10.117810538300001</c:v>
                </c:pt>
                <c:pt idx="42049">
                  <c:v>10.1252814781</c:v>
                </c:pt>
                <c:pt idx="42050">
                  <c:v>10.1252814781</c:v>
                </c:pt>
                <c:pt idx="42051">
                  <c:v>10.8886335345</c:v>
                </c:pt>
                <c:pt idx="42052">
                  <c:v>10.7241542297</c:v>
                </c:pt>
                <c:pt idx="42053">
                  <c:v>10.560531553500001</c:v>
                </c:pt>
                <c:pt idx="42054">
                  <c:v>11.1151807431</c:v>
                </c:pt>
                <c:pt idx="42055">
                  <c:v>10.891214232799999</c:v>
                </c:pt>
                <c:pt idx="42056">
                  <c:v>10.6231703806</c:v>
                </c:pt>
                <c:pt idx="42057">
                  <c:v>10.9761720694</c:v>
                </c:pt>
                <c:pt idx="42058">
                  <c:v>10.835964041900001</c:v>
                </c:pt>
                <c:pt idx="42059">
                  <c:v>10.453775479800001</c:v>
                </c:pt>
                <c:pt idx="42060">
                  <c:v>10.6642402452</c:v>
                </c:pt>
                <c:pt idx="42061">
                  <c:v>11.213792897899999</c:v>
                </c:pt>
                <c:pt idx="42062">
                  <c:v>10.720894446499999</c:v>
                </c:pt>
                <c:pt idx="42063">
                  <c:v>10.6509345822</c:v>
                </c:pt>
                <c:pt idx="42064">
                  <c:v>10.1309566123</c:v>
                </c:pt>
                <c:pt idx="42065">
                  <c:v>10.044692852200001</c:v>
                </c:pt>
                <c:pt idx="42066">
                  <c:v>10.508710687100001</c:v>
                </c:pt>
                <c:pt idx="42067">
                  <c:v>10.978054585900001</c:v>
                </c:pt>
                <c:pt idx="42068">
                  <c:v>10.222268635600001</c:v>
                </c:pt>
                <c:pt idx="42069">
                  <c:v>10.0801895495</c:v>
                </c:pt>
                <c:pt idx="42070">
                  <c:v>10.033167195600001</c:v>
                </c:pt>
                <c:pt idx="42071">
                  <c:v>10.1472387057</c:v>
                </c:pt>
                <c:pt idx="42072">
                  <c:v>10.665417614700001</c:v>
                </c:pt>
                <c:pt idx="42073">
                  <c:v>10.5893118334</c:v>
                </c:pt>
                <c:pt idx="42074">
                  <c:v>11.2109972286</c:v>
                </c:pt>
                <c:pt idx="42075">
                  <c:v>10.319887423699999</c:v>
                </c:pt>
                <c:pt idx="42076">
                  <c:v>10.9684724479</c:v>
                </c:pt>
                <c:pt idx="42077">
                  <c:v>10.8207895039</c:v>
                </c:pt>
                <c:pt idx="42078">
                  <c:v>10.355105869899999</c:v>
                </c:pt>
                <c:pt idx="42079">
                  <c:v>10.056392066200001</c:v>
                </c:pt>
                <c:pt idx="42080">
                  <c:v>10.5196107244</c:v>
                </c:pt>
                <c:pt idx="42081">
                  <c:v>10.0289494012</c:v>
                </c:pt>
                <c:pt idx="42082">
                  <c:v>11.2055767673</c:v>
                </c:pt>
                <c:pt idx="42083">
                  <c:v>10.2692146514</c:v>
                </c:pt>
                <c:pt idx="42084">
                  <c:v>10.248519656199999</c:v>
                </c:pt>
                <c:pt idx="42085">
                  <c:v>10.4912009549</c:v>
                </c:pt>
                <c:pt idx="42086">
                  <c:v>10.5964222992</c:v>
                </c:pt>
                <c:pt idx="42087">
                  <c:v>10.7621593139</c:v>
                </c:pt>
                <c:pt idx="42088">
                  <c:v>10.538545898600001</c:v>
                </c:pt>
                <c:pt idx="42089">
                  <c:v>10.646696284800001</c:v>
                </c:pt>
                <c:pt idx="42090">
                  <c:v>10.222268635600001</c:v>
                </c:pt>
                <c:pt idx="42091">
                  <c:v>10.421454838300001</c:v>
                </c:pt>
                <c:pt idx="42092">
                  <c:v>11.1614476557</c:v>
                </c:pt>
                <c:pt idx="42093">
                  <c:v>10.124584172500001</c:v>
                </c:pt>
                <c:pt idx="42094">
                  <c:v>10.1865758878</c:v>
                </c:pt>
                <c:pt idx="42095">
                  <c:v>10.026407086500001</c:v>
                </c:pt>
                <c:pt idx="42096">
                  <c:v>10.2875956289</c:v>
                </c:pt>
                <c:pt idx="42097">
                  <c:v>10.851366864999999</c:v>
                </c:pt>
                <c:pt idx="42098">
                  <c:v>10.8826868889</c:v>
                </c:pt>
                <c:pt idx="42099">
                  <c:v>10.175363985000001</c:v>
                </c:pt>
                <c:pt idx="42100">
                  <c:v>10.4655178969</c:v>
                </c:pt>
                <c:pt idx="42101">
                  <c:v>10.8207895039</c:v>
                </c:pt>
                <c:pt idx="42102">
                  <c:v>10.435245013799999</c:v>
                </c:pt>
                <c:pt idx="42103">
                  <c:v>10.131455497499999</c:v>
                </c:pt>
                <c:pt idx="42104">
                  <c:v>10.634566554099999</c:v>
                </c:pt>
                <c:pt idx="42105">
                  <c:v>10.206514207</c:v>
                </c:pt>
                <c:pt idx="42106">
                  <c:v>10.232997923399999</c:v>
                </c:pt>
                <c:pt idx="42107">
                  <c:v>10.5461284094</c:v>
                </c:pt>
                <c:pt idx="42108">
                  <c:v>11.0860183544</c:v>
                </c:pt>
                <c:pt idx="42109">
                  <c:v>10.3966584853</c:v>
                </c:pt>
                <c:pt idx="42110">
                  <c:v>10.264763111600001</c:v>
                </c:pt>
                <c:pt idx="42111">
                  <c:v>10.172091075899999</c:v>
                </c:pt>
                <c:pt idx="42112">
                  <c:v>10.695157753</c:v>
                </c:pt>
                <c:pt idx="42113">
                  <c:v>10.988464227</c:v>
                </c:pt>
                <c:pt idx="42114">
                  <c:v>10.229046759299999</c:v>
                </c:pt>
                <c:pt idx="42115">
                  <c:v>10.032597600700001</c:v>
                </c:pt>
                <c:pt idx="42116">
                  <c:v>10.3070439166</c:v>
                </c:pt>
                <c:pt idx="42117">
                  <c:v>10.4449178517</c:v>
                </c:pt>
                <c:pt idx="42118">
                  <c:v>10.1430356029</c:v>
                </c:pt>
                <c:pt idx="42119">
                  <c:v>10.359210580199999</c:v>
                </c:pt>
                <c:pt idx="42120">
                  <c:v>11.2132844982</c:v>
                </c:pt>
                <c:pt idx="42121">
                  <c:v>10.033411062900001</c:v>
                </c:pt>
                <c:pt idx="42122">
                  <c:v>11.1055062753</c:v>
                </c:pt>
                <c:pt idx="42123">
                  <c:v>10.3037265048</c:v>
                </c:pt>
                <c:pt idx="42124">
                  <c:v>10.245167053399999</c:v>
                </c:pt>
                <c:pt idx="42125">
                  <c:v>10.3951122068</c:v>
                </c:pt>
                <c:pt idx="42126">
                  <c:v>10.6172948512</c:v>
                </c:pt>
                <c:pt idx="42127">
                  <c:v>10.869203860500001</c:v>
                </c:pt>
                <c:pt idx="42128">
                  <c:v>10.810873280599999</c:v>
                </c:pt>
                <c:pt idx="42129">
                  <c:v>10.099058171199999</c:v>
                </c:pt>
                <c:pt idx="42130">
                  <c:v>10.2417708957</c:v>
                </c:pt>
                <c:pt idx="42131">
                  <c:v>10.7621593139</c:v>
                </c:pt>
                <c:pt idx="42132">
                  <c:v>11.205593132900001</c:v>
                </c:pt>
                <c:pt idx="42133">
                  <c:v>10.628048401899999</c:v>
                </c:pt>
                <c:pt idx="42134">
                  <c:v>10.971559510800001</c:v>
                </c:pt>
                <c:pt idx="42135">
                  <c:v>10.274070700799999</c:v>
                </c:pt>
                <c:pt idx="42136">
                  <c:v>10.306180920399999</c:v>
                </c:pt>
                <c:pt idx="42137">
                  <c:v>10.074975803799999</c:v>
                </c:pt>
                <c:pt idx="42138">
                  <c:v>10.4130798869</c:v>
                </c:pt>
                <c:pt idx="42139">
                  <c:v>10.3211590649</c:v>
                </c:pt>
                <c:pt idx="42140">
                  <c:v>10.4112013019</c:v>
                </c:pt>
                <c:pt idx="42141">
                  <c:v>10.014224266099999</c:v>
                </c:pt>
                <c:pt idx="42142">
                  <c:v>10.296048022000001</c:v>
                </c:pt>
                <c:pt idx="42143">
                  <c:v>10.015436980800001</c:v>
                </c:pt>
                <c:pt idx="42144">
                  <c:v>10.267069966499999</c:v>
                </c:pt>
                <c:pt idx="42145">
                  <c:v>10.7294144206</c:v>
                </c:pt>
                <c:pt idx="42146">
                  <c:v>10.848173497299999</c:v>
                </c:pt>
                <c:pt idx="42147">
                  <c:v>11.1690332538</c:v>
                </c:pt>
                <c:pt idx="42148">
                  <c:v>10.5603611839</c:v>
                </c:pt>
                <c:pt idx="42149">
                  <c:v>11.0946818193</c:v>
                </c:pt>
                <c:pt idx="42150">
                  <c:v>10.311413977799999</c:v>
                </c:pt>
                <c:pt idx="42151">
                  <c:v>10.515511032299999</c:v>
                </c:pt>
                <c:pt idx="42152">
                  <c:v>10.142878230599999</c:v>
                </c:pt>
                <c:pt idx="42153">
                  <c:v>10.087508302</c:v>
                </c:pt>
                <c:pt idx="42154">
                  <c:v>10.387712559200001</c:v>
                </c:pt>
                <c:pt idx="42155">
                  <c:v>10.359983095</c:v>
                </c:pt>
                <c:pt idx="42156">
                  <c:v>10.188885282899999</c:v>
                </c:pt>
                <c:pt idx="42157">
                  <c:v>10.772456458700001</c:v>
                </c:pt>
                <c:pt idx="42158">
                  <c:v>10.9389231384</c:v>
                </c:pt>
                <c:pt idx="42159">
                  <c:v>10.7834783349</c:v>
                </c:pt>
                <c:pt idx="42160">
                  <c:v>10.063537223599999</c:v>
                </c:pt>
                <c:pt idx="42161">
                  <c:v>10.771139894699999</c:v>
                </c:pt>
                <c:pt idx="42162">
                  <c:v>10.7755662236</c:v>
                </c:pt>
                <c:pt idx="42163">
                  <c:v>10.6676485131</c:v>
                </c:pt>
                <c:pt idx="42164">
                  <c:v>10.4473702614</c:v>
                </c:pt>
                <c:pt idx="42165">
                  <c:v>10.3498227602</c:v>
                </c:pt>
                <c:pt idx="42166">
                  <c:v>10.772456458700001</c:v>
                </c:pt>
                <c:pt idx="42167">
                  <c:v>10.274070700799999</c:v>
                </c:pt>
                <c:pt idx="42168">
                  <c:v>10.001744274</c:v>
                </c:pt>
                <c:pt idx="42169">
                  <c:v>10.323557016300001</c:v>
                </c:pt>
                <c:pt idx="42170">
                  <c:v>10.7173495578</c:v>
                </c:pt>
                <c:pt idx="42171">
                  <c:v>11.2055767673</c:v>
                </c:pt>
                <c:pt idx="42172">
                  <c:v>10.602498627199999</c:v>
                </c:pt>
                <c:pt idx="42173">
                  <c:v>11.0430128307</c:v>
                </c:pt>
                <c:pt idx="42174">
                  <c:v>10.4654380175</c:v>
                </c:pt>
                <c:pt idx="42175">
                  <c:v>10.4158124236</c:v>
                </c:pt>
                <c:pt idx="42176">
                  <c:v>10.675591003299999</c:v>
                </c:pt>
                <c:pt idx="42177">
                  <c:v>10.0137752018</c:v>
                </c:pt>
                <c:pt idx="42178">
                  <c:v>10.420141103200001</c:v>
                </c:pt>
                <c:pt idx="42179">
                  <c:v>10.4943043452</c:v>
                </c:pt>
                <c:pt idx="42180">
                  <c:v>10.449508059599999</c:v>
                </c:pt>
                <c:pt idx="42181">
                  <c:v>10.9099428494</c:v>
                </c:pt>
                <c:pt idx="42182">
                  <c:v>10.126311168999999</c:v>
                </c:pt>
                <c:pt idx="42183">
                  <c:v>10.0176772105</c:v>
                </c:pt>
                <c:pt idx="42184">
                  <c:v>10.1927413298</c:v>
                </c:pt>
                <c:pt idx="42185">
                  <c:v>10.9823689797</c:v>
                </c:pt>
                <c:pt idx="42186">
                  <c:v>10.843298212300001</c:v>
                </c:pt>
                <c:pt idx="42187">
                  <c:v>11.061549384099999</c:v>
                </c:pt>
                <c:pt idx="42188">
                  <c:v>10.1667612614</c:v>
                </c:pt>
                <c:pt idx="42189">
                  <c:v>10.290108614899999</c:v>
                </c:pt>
                <c:pt idx="42190">
                  <c:v>10.428938243999999</c:v>
                </c:pt>
                <c:pt idx="42191">
                  <c:v>10.024664591500001</c:v>
                </c:pt>
                <c:pt idx="42192">
                  <c:v>11.054589972200001</c:v>
                </c:pt>
                <c:pt idx="42193">
                  <c:v>10.037931066400001</c:v>
                </c:pt>
                <c:pt idx="42194">
                  <c:v>10.3297344887</c:v>
                </c:pt>
                <c:pt idx="42195">
                  <c:v>10.5950330386</c:v>
                </c:pt>
                <c:pt idx="42196">
                  <c:v>10.772393598900001</c:v>
                </c:pt>
                <c:pt idx="42197">
                  <c:v>10.089976529099999</c:v>
                </c:pt>
                <c:pt idx="42198">
                  <c:v>10.276248947299999</c:v>
                </c:pt>
                <c:pt idx="42199">
                  <c:v>10.2191324751</c:v>
                </c:pt>
                <c:pt idx="42200">
                  <c:v>10.359210580199999</c:v>
                </c:pt>
                <c:pt idx="42201">
                  <c:v>10.2762700608</c:v>
                </c:pt>
                <c:pt idx="42202">
                  <c:v>10.9289097863</c:v>
                </c:pt>
                <c:pt idx="42203">
                  <c:v>10.264763111600001</c:v>
                </c:pt>
                <c:pt idx="42204">
                  <c:v>10.6271867721</c:v>
                </c:pt>
                <c:pt idx="42205">
                  <c:v>10.2329705325</c:v>
                </c:pt>
                <c:pt idx="42206">
                  <c:v>10.4599300886</c:v>
                </c:pt>
                <c:pt idx="42207">
                  <c:v>10.730779229099999</c:v>
                </c:pt>
                <c:pt idx="42208">
                  <c:v>11.0280564134</c:v>
                </c:pt>
                <c:pt idx="42209">
                  <c:v>10.4555665418</c:v>
                </c:pt>
                <c:pt idx="42210">
                  <c:v>10.0517049108</c:v>
                </c:pt>
                <c:pt idx="42211">
                  <c:v>10.8161404865</c:v>
                </c:pt>
                <c:pt idx="42212">
                  <c:v>10.3113479042</c:v>
                </c:pt>
                <c:pt idx="42213">
                  <c:v>10.012563254</c:v>
                </c:pt>
                <c:pt idx="42214">
                  <c:v>10.1201064526</c:v>
                </c:pt>
                <c:pt idx="42215">
                  <c:v>10.0517049108</c:v>
                </c:pt>
                <c:pt idx="42216">
                  <c:v>10.133915136500001</c:v>
                </c:pt>
                <c:pt idx="42217">
                  <c:v>10.568195237999999</c:v>
                </c:pt>
                <c:pt idx="42218">
                  <c:v>10.228175650600001</c:v>
                </c:pt>
                <c:pt idx="42219">
                  <c:v>10.5295680543</c:v>
                </c:pt>
                <c:pt idx="42220">
                  <c:v>10.781263259399999</c:v>
                </c:pt>
                <c:pt idx="42221">
                  <c:v>10.9076310809</c:v>
                </c:pt>
                <c:pt idx="42222">
                  <c:v>11.021711784700001</c:v>
                </c:pt>
                <c:pt idx="42223">
                  <c:v>10.2481189503</c:v>
                </c:pt>
                <c:pt idx="42224">
                  <c:v>10.297867564100001</c:v>
                </c:pt>
                <c:pt idx="42225">
                  <c:v>10.3037265048</c:v>
                </c:pt>
                <c:pt idx="42226">
                  <c:v>10.275166698</c:v>
                </c:pt>
                <c:pt idx="42227">
                  <c:v>10.0898593819</c:v>
                </c:pt>
                <c:pt idx="42228">
                  <c:v>10.263201001500001</c:v>
                </c:pt>
                <c:pt idx="42229">
                  <c:v>10.0289494012</c:v>
                </c:pt>
                <c:pt idx="42230">
                  <c:v>10.309383693399999</c:v>
                </c:pt>
                <c:pt idx="42231">
                  <c:v>10.536747503200001</c:v>
                </c:pt>
                <c:pt idx="42232">
                  <c:v>10.245167053399999</c:v>
                </c:pt>
                <c:pt idx="42233">
                  <c:v>10.3226038688</c:v>
                </c:pt>
                <c:pt idx="42234">
                  <c:v>10.4281302212</c:v>
                </c:pt>
                <c:pt idx="42235">
                  <c:v>11.1029567218</c:v>
                </c:pt>
                <c:pt idx="42236">
                  <c:v>10.0811006787</c:v>
                </c:pt>
                <c:pt idx="42237">
                  <c:v>10.0820257955</c:v>
                </c:pt>
                <c:pt idx="42238">
                  <c:v>10.033167195600001</c:v>
                </c:pt>
                <c:pt idx="42239">
                  <c:v>11.0280564134</c:v>
                </c:pt>
                <c:pt idx="42240">
                  <c:v>10.604236308000001</c:v>
                </c:pt>
                <c:pt idx="42241">
                  <c:v>10.2373647364</c:v>
                </c:pt>
                <c:pt idx="42242">
                  <c:v>10.7057607814</c:v>
                </c:pt>
                <c:pt idx="42243">
                  <c:v>10.990253605099999</c:v>
                </c:pt>
                <c:pt idx="42244">
                  <c:v>10.1881057966</c:v>
                </c:pt>
                <c:pt idx="42245">
                  <c:v>10.235020841400001</c:v>
                </c:pt>
                <c:pt idx="42246">
                  <c:v>10.665417614700001</c:v>
                </c:pt>
                <c:pt idx="42247">
                  <c:v>10.081069107199999</c:v>
                </c:pt>
                <c:pt idx="42248">
                  <c:v>10.017218681699999</c:v>
                </c:pt>
                <c:pt idx="42249">
                  <c:v>10.056386424199999</c:v>
                </c:pt>
                <c:pt idx="42250">
                  <c:v>10.863919294</c:v>
                </c:pt>
                <c:pt idx="42251">
                  <c:v>10.978054585900001</c:v>
                </c:pt>
                <c:pt idx="42252">
                  <c:v>10.024664591500001</c:v>
                </c:pt>
                <c:pt idx="42253">
                  <c:v>10.852408222099999</c:v>
                </c:pt>
                <c:pt idx="42254">
                  <c:v>11.117930749499999</c:v>
                </c:pt>
                <c:pt idx="42255">
                  <c:v>11.0794571526</c:v>
                </c:pt>
                <c:pt idx="42256">
                  <c:v>10.2481189503</c:v>
                </c:pt>
                <c:pt idx="42257">
                  <c:v>10.412190151700001</c:v>
                </c:pt>
                <c:pt idx="42258">
                  <c:v>10.994395859799999</c:v>
                </c:pt>
                <c:pt idx="42259">
                  <c:v>10.875782494399999</c:v>
                </c:pt>
                <c:pt idx="42260">
                  <c:v>10.927040137500001</c:v>
                </c:pt>
                <c:pt idx="42261">
                  <c:v>11.0640281454</c:v>
                </c:pt>
                <c:pt idx="42262">
                  <c:v>10.167377693100001</c:v>
                </c:pt>
                <c:pt idx="42263">
                  <c:v>10.6369113073</c:v>
                </c:pt>
                <c:pt idx="42264">
                  <c:v>10.9240649721</c:v>
                </c:pt>
                <c:pt idx="42265">
                  <c:v>10.404124118</c:v>
                </c:pt>
                <c:pt idx="42266">
                  <c:v>10.461972531800001</c:v>
                </c:pt>
                <c:pt idx="42267">
                  <c:v>11.2103792807</c:v>
                </c:pt>
                <c:pt idx="42268">
                  <c:v>10.5054352367</c:v>
                </c:pt>
                <c:pt idx="42269">
                  <c:v>10.655670407500001</c:v>
                </c:pt>
                <c:pt idx="42270">
                  <c:v>10.4739760153</c:v>
                </c:pt>
                <c:pt idx="42271">
                  <c:v>10.404124118</c:v>
                </c:pt>
                <c:pt idx="42272">
                  <c:v>10.232901158200001</c:v>
                </c:pt>
                <c:pt idx="42273">
                  <c:v>10.2755170816</c:v>
                </c:pt>
                <c:pt idx="42274">
                  <c:v>10.4450694266</c:v>
                </c:pt>
                <c:pt idx="42275">
                  <c:v>10.2957092249</c:v>
                </c:pt>
                <c:pt idx="42276">
                  <c:v>11.0493471334</c:v>
                </c:pt>
                <c:pt idx="42277">
                  <c:v>10.599663484100001</c:v>
                </c:pt>
                <c:pt idx="42278">
                  <c:v>11.1690332538</c:v>
                </c:pt>
                <c:pt idx="42279">
                  <c:v>10.7871197027</c:v>
                </c:pt>
                <c:pt idx="42280">
                  <c:v>10.423576366600001</c:v>
                </c:pt>
                <c:pt idx="42281">
                  <c:v>10.843298212300001</c:v>
                </c:pt>
                <c:pt idx="42282">
                  <c:v>10.569392565799999</c:v>
                </c:pt>
                <c:pt idx="42283">
                  <c:v>10.6042480677</c:v>
                </c:pt>
                <c:pt idx="42284">
                  <c:v>11.0376977811</c:v>
                </c:pt>
                <c:pt idx="42285">
                  <c:v>10.1869651641</c:v>
                </c:pt>
                <c:pt idx="42286">
                  <c:v>10.1632272306</c:v>
                </c:pt>
                <c:pt idx="42287">
                  <c:v>10.359210580199999</c:v>
                </c:pt>
                <c:pt idx="42288">
                  <c:v>10.939087901200001</c:v>
                </c:pt>
                <c:pt idx="42289">
                  <c:v>10.405527383100001</c:v>
                </c:pt>
                <c:pt idx="42290">
                  <c:v>10.0898593819</c:v>
                </c:pt>
                <c:pt idx="42291">
                  <c:v>10.6676485131</c:v>
                </c:pt>
                <c:pt idx="42292">
                  <c:v>11.167061018</c:v>
                </c:pt>
                <c:pt idx="42293">
                  <c:v>10.759910462400001</c:v>
                </c:pt>
                <c:pt idx="42294">
                  <c:v>11.14601068</c:v>
                </c:pt>
                <c:pt idx="42295">
                  <c:v>11.128480122699999</c:v>
                </c:pt>
                <c:pt idx="42296">
                  <c:v>10.719514782199999</c:v>
                </c:pt>
                <c:pt idx="42297">
                  <c:v>11.2018462135</c:v>
                </c:pt>
                <c:pt idx="42298">
                  <c:v>10.425146681999999</c:v>
                </c:pt>
                <c:pt idx="42299">
                  <c:v>10.387665133100001</c:v>
                </c:pt>
                <c:pt idx="42300">
                  <c:v>10.0727578871</c:v>
                </c:pt>
                <c:pt idx="42301">
                  <c:v>10.435245013799999</c:v>
                </c:pt>
                <c:pt idx="42302">
                  <c:v>10.7633715643</c:v>
                </c:pt>
                <c:pt idx="42303">
                  <c:v>11.0430128307</c:v>
                </c:pt>
                <c:pt idx="42304">
                  <c:v>10.4234429079</c:v>
                </c:pt>
                <c:pt idx="42305">
                  <c:v>10.541718747399999</c:v>
                </c:pt>
                <c:pt idx="42306">
                  <c:v>10.124584172500001</c:v>
                </c:pt>
                <c:pt idx="42307">
                  <c:v>11.001895190799999</c:v>
                </c:pt>
                <c:pt idx="42308">
                  <c:v>10.8140937505</c:v>
                </c:pt>
                <c:pt idx="42309">
                  <c:v>10.056386424199999</c:v>
                </c:pt>
                <c:pt idx="42310">
                  <c:v>10.6271082631</c:v>
                </c:pt>
                <c:pt idx="42311">
                  <c:v>10.9486287582</c:v>
                </c:pt>
                <c:pt idx="42312">
                  <c:v>11.0134153796</c:v>
                </c:pt>
                <c:pt idx="42313">
                  <c:v>10.6182843699</c:v>
                </c:pt>
                <c:pt idx="42314">
                  <c:v>10.2553842911</c:v>
                </c:pt>
                <c:pt idx="42315">
                  <c:v>10.002002725200001</c:v>
                </c:pt>
                <c:pt idx="42316">
                  <c:v>10.589099322699999</c:v>
                </c:pt>
                <c:pt idx="42317">
                  <c:v>10.388424217100001</c:v>
                </c:pt>
                <c:pt idx="42318">
                  <c:v>10.677931428100001</c:v>
                </c:pt>
                <c:pt idx="42319">
                  <c:v>10.3037265048</c:v>
                </c:pt>
                <c:pt idx="42320">
                  <c:v>10.344737840400001</c:v>
                </c:pt>
                <c:pt idx="42321">
                  <c:v>10.3460197986</c:v>
                </c:pt>
                <c:pt idx="42322">
                  <c:v>10.1252814781</c:v>
                </c:pt>
                <c:pt idx="42323">
                  <c:v>11.1912782071</c:v>
                </c:pt>
                <c:pt idx="42324">
                  <c:v>10.387274317599999</c:v>
                </c:pt>
                <c:pt idx="42325">
                  <c:v>10.7057607814</c:v>
                </c:pt>
                <c:pt idx="42326">
                  <c:v>10.265067771</c:v>
                </c:pt>
                <c:pt idx="42327">
                  <c:v>10.1219353152</c:v>
                </c:pt>
                <c:pt idx="42328">
                  <c:v>10.6233570754</c:v>
                </c:pt>
                <c:pt idx="42329">
                  <c:v>10.552749134100001</c:v>
                </c:pt>
                <c:pt idx="42330">
                  <c:v>10.181539732299999</c:v>
                </c:pt>
                <c:pt idx="42331">
                  <c:v>10.922886338</c:v>
                </c:pt>
                <c:pt idx="42332">
                  <c:v>10.994395859799999</c:v>
                </c:pt>
                <c:pt idx="42333">
                  <c:v>10.915495741799999</c:v>
                </c:pt>
                <c:pt idx="42334">
                  <c:v>10.281086276</c:v>
                </c:pt>
                <c:pt idx="42335">
                  <c:v>10.0811006787</c:v>
                </c:pt>
                <c:pt idx="42336">
                  <c:v>10.3251062105</c:v>
                </c:pt>
                <c:pt idx="42337">
                  <c:v>10.677931428100001</c:v>
                </c:pt>
                <c:pt idx="42338">
                  <c:v>10.4654380175</c:v>
                </c:pt>
                <c:pt idx="42339">
                  <c:v>11.077649939700001</c:v>
                </c:pt>
                <c:pt idx="42340">
                  <c:v>10.4226476439</c:v>
                </c:pt>
                <c:pt idx="42341">
                  <c:v>10.3484763198</c:v>
                </c:pt>
                <c:pt idx="42342">
                  <c:v>10.1850358644</c:v>
                </c:pt>
                <c:pt idx="42343">
                  <c:v>10.089976529099999</c:v>
                </c:pt>
                <c:pt idx="42344">
                  <c:v>10.124584172500001</c:v>
                </c:pt>
                <c:pt idx="42345">
                  <c:v>10.8576588233</c:v>
                </c:pt>
                <c:pt idx="42346">
                  <c:v>10.2512944787</c:v>
                </c:pt>
                <c:pt idx="42347">
                  <c:v>10.276288258699999</c:v>
                </c:pt>
                <c:pt idx="42348">
                  <c:v>10.4217350706</c:v>
                </c:pt>
                <c:pt idx="42349">
                  <c:v>10.6922124545</c:v>
                </c:pt>
                <c:pt idx="42350">
                  <c:v>10.466384228400001</c:v>
                </c:pt>
                <c:pt idx="42351">
                  <c:v>10.148532511299999</c:v>
                </c:pt>
                <c:pt idx="42352">
                  <c:v>10.8330259169</c:v>
                </c:pt>
                <c:pt idx="42353">
                  <c:v>10.5384563399</c:v>
                </c:pt>
                <c:pt idx="42354">
                  <c:v>11.0071930578</c:v>
                </c:pt>
                <c:pt idx="42355">
                  <c:v>10.4473702614</c:v>
                </c:pt>
                <c:pt idx="42356">
                  <c:v>11.2140098907</c:v>
                </c:pt>
                <c:pt idx="42357">
                  <c:v>10.5167077908</c:v>
                </c:pt>
                <c:pt idx="42358">
                  <c:v>10.5813529346</c:v>
                </c:pt>
                <c:pt idx="42359">
                  <c:v>11.0572082486</c:v>
                </c:pt>
                <c:pt idx="42360">
                  <c:v>11.1985372134</c:v>
                </c:pt>
                <c:pt idx="42361">
                  <c:v>10.167377693100001</c:v>
                </c:pt>
                <c:pt idx="42362">
                  <c:v>10.7862326056</c:v>
                </c:pt>
                <c:pt idx="42363">
                  <c:v>10.037931066400001</c:v>
                </c:pt>
                <c:pt idx="42364">
                  <c:v>11.197898411500001</c:v>
                </c:pt>
                <c:pt idx="42365">
                  <c:v>10.3093146855</c:v>
                </c:pt>
                <c:pt idx="42366">
                  <c:v>11.015073233300001</c:v>
                </c:pt>
                <c:pt idx="42367">
                  <c:v>10.017218681699999</c:v>
                </c:pt>
                <c:pt idx="42368">
                  <c:v>10.4891500646</c:v>
                </c:pt>
                <c:pt idx="42369">
                  <c:v>10.1286588197</c:v>
                </c:pt>
                <c:pt idx="42370">
                  <c:v>10.2922491928</c:v>
                </c:pt>
                <c:pt idx="42371">
                  <c:v>10.957769362800001</c:v>
                </c:pt>
                <c:pt idx="42372">
                  <c:v>10.1881057966</c:v>
                </c:pt>
                <c:pt idx="42373">
                  <c:v>10.335115375999999</c:v>
                </c:pt>
                <c:pt idx="42374">
                  <c:v>10.074975803799999</c:v>
                </c:pt>
                <c:pt idx="42375">
                  <c:v>10.0127712532</c:v>
                </c:pt>
                <c:pt idx="42376">
                  <c:v>10.1120439487</c:v>
                </c:pt>
                <c:pt idx="42377">
                  <c:v>10.593127088099999</c:v>
                </c:pt>
                <c:pt idx="42378">
                  <c:v>10.3082527987</c:v>
                </c:pt>
                <c:pt idx="42379">
                  <c:v>10.033167195600001</c:v>
                </c:pt>
                <c:pt idx="42380">
                  <c:v>10.7971971381</c:v>
                </c:pt>
                <c:pt idx="42381">
                  <c:v>10.1586650748</c:v>
                </c:pt>
                <c:pt idx="42382">
                  <c:v>10.421454838300001</c:v>
                </c:pt>
                <c:pt idx="42383">
                  <c:v>10.2521943054</c:v>
                </c:pt>
                <c:pt idx="42384">
                  <c:v>10.4768230001</c:v>
                </c:pt>
                <c:pt idx="42385">
                  <c:v>11.013962188100001</c:v>
                </c:pt>
                <c:pt idx="42386">
                  <c:v>10.4289177668</c:v>
                </c:pt>
                <c:pt idx="42387">
                  <c:v>10.1387401243</c:v>
                </c:pt>
                <c:pt idx="42388">
                  <c:v>10.425146681999999</c:v>
                </c:pt>
                <c:pt idx="42389">
                  <c:v>10.4399948088</c:v>
                </c:pt>
                <c:pt idx="42390">
                  <c:v>10.2329705325</c:v>
                </c:pt>
                <c:pt idx="42391">
                  <c:v>10.1309566123</c:v>
                </c:pt>
                <c:pt idx="42392">
                  <c:v>10.3211590649</c:v>
                </c:pt>
                <c:pt idx="42393">
                  <c:v>10.073322257999999</c:v>
                </c:pt>
                <c:pt idx="42394">
                  <c:v>10.9410560044</c:v>
                </c:pt>
                <c:pt idx="42395">
                  <c:v>10.688815497</c:v>
                </c:pt>
                <c:pt idx="42396">
                  <c:v>10.4736683909</c:v>
                </c:pt>
                <c:pt idx="42397">
                  <c:v>10.1667612614</c:v>
                </c:pt>
                <c:pt idx="42398">
                  <c:v>11.079815120899999</c:v>
                </c:pt>
                <c:pt idx="42399">
                  <c:v>10.363574247700001</c:v>
                </c:pt>
                <c:pt idx="42400">
                  <c:v>10.321107920599999</c:v>
                </c:pt>
                <c:pt idx="42401">
                  <c:v>10.274070700799999</c:v>
                </c:pt>
                <c:pt idx="42402">
                  <c:v>10.449508059599999</c:v>
                </c:pt>
                <c:pt idx="42403">
                  <c:v>11.1380469762</c:v>
                </c:pt>
                <c:pt idx="42404">
                  <c:v>10.8093467144</c:v>
                </c:pt>
                <c:pt idx="42405">
                  <c:v>10.719514782199999</c:v>
                </c:pt>
                <c:pt idx="42406">
                  <c:v>10.1690572565</c:v>
                </c:pt>
                <c:pt idx="42407">
                  <c:v>10.4399948088</c:v>
                </c:pt>
                <c:pt idx="42408">
                  <c:v>10.823175856800001</c:v>
                </c:pt>
                <c:pt idx="42409">
                  <c:v>10.181539732299999</c:v>
                </c:pt>
                <c:pt idx="42410">
                  <c:v>10.278843026300001</c:v>
                </c:pt>
                <c:pt idx="42411">
                  <c:v>10.388153514800001</c:v>
                </c:pt>
                <c:pt idx="42412">
                  <c:v>10.823175856800001</c:v>
                </c:pt>
                <c:pt idx="42413">
                  <c:v>10.191200654999999</c:v>
                </c:pt>
                <c:pt idx="42414">
                  <c:v>10.9389231384</c:v>
                </c:pt>
                <c:pt idx="42415">
                  <c:v>10.832111937400001</c:v>
                </c:pt>
                <c:pt idx="42416">
                  <c:v>10.2957092249</c:v>
                </c:pt>
                <c:pt idx="42417">
                  <c:v>10.8076646751</c:v>
                </c:pt>
                <c:pt idx="42418">
                  <c:v>10.446956031499999</c:v>
                </c:pt>
                <c:pt idx="42419">
                  <c:v>10.2820774334</c:v>
                </c:pt>
                <c:pt idx="42420">
                  <c:v>10.8455436051</c:v>
                </c:pt>
                <c:pt idx="42421">
                  <c:v>10.5068823061</c:v>
                </c:pt>
                <c:pt idx="42422">
                  <c:v>10.1881057966</c:v>
                </c:pt>
                <c:pt idx="42423">
                  <c:v>10.1309566123</c:v>
                </c:pt>
                <c:pt idx="42424">
                  <c:v>10.420872430099999</c:v>
                </c:pt>
                <c:pt idx="42425">
                  <c:v>11.140966477199999</c:v>
                </c:pt>
                <c:pt idx="42426">
                  <c:v>10.374695325399999</c:v>
                </c:pt>
                <c:pt idx="42427">
                  <c:v>10.1210719343</c:v>
                </c:pt>
                <c:pt idx="42428">
                  <c:v>10.257021780200001</c:v>
                </c:pt>
                <c:pt idx="42429">
                  <c:v>10.5893118334</c:v>
                </c:pt>
                <c:pt idx="42430">
                  <c:v>10.0011908859</c:v>
                </c:pt>
                <c:pt idx="42431">
                  <c:v>10.1690572565</c:v>
                </c:pt>
                <c:pt idx="42432">
                  <c:v>10.752279057100001</c:v>
                </c:pt>
                <c:pt idx="42433">
                  <c:v>10.191200654999999</c:v>
                </c:pt>
                <c:pt idx="42434">
                  <c:v>10.1816796773</c:v>
                </c:pt>
                <c:pt idx="42435">
                  <c:v>10.6509792039</c:v>
                </c:pt>
                <c:pt idx="42436">
                  <c:v>10.0296353557</c:v>
                </c:pt>
                <c:pt idx="42437">
                  <c:v>11.0077231914</c:v>
                </c:pt>
                <c:pt idx="42438">
                  <c:v>10.593127088099999</c:v>
                </c:pt>
                <c:pt idx="42439">
                  <c:v>10.835964041900001</c:v>
                </c:pt>
                <c:pt idx="42440">
                  <c:v>10.276288258699999</c:v>
                </c:pt>
                <c:pt idx="42441">
                  <c:v>10.9099428494</c:v>
                </c:pt>
                <c:pt idx="42442">
                  <c:v>10.5923396555</c:v>
                </c:pt>
                <c:pt idx="42443">
                  <c:v>10.945864518200001</c:v>
                </c:pt>
                <c:pt idx="42444">
                  <c:v>10.9466304002</c:v>
                </c:pt>
                <c:pt idx="42445">
                  <c:v>10.0811006787</c:v>
                </c:pt>
                <c:pt idx="42446">
                  <c:v>10.650056530900001</c:v>
                </c:pt>
                <c:pt idx="42447">
                  <c:v>11.0140681042</c:v>
                </c:pt>
                <c:pt idx="42448">
                  <c:v>10.9389231384</c:v>
                </c:pt>
                <c:pt idx="42449">
                  <c:v>10.344737840400001</c:v>
                </c:pt>
                <c:pt idx="42450">
                  <c:v>10.6533854967</c:v>
                </c:pt>
                <c:pt idx="42451">
                  <c:v>10.6493688507</c:v>
                </c:pt>
                <c:pt idx="42452">
                  <c:v>10.3297344887</c:v>
                </c:pt>
                <c:pt idx="42453">
                  <c:v>10.6493688507</c:v>
                </c:pt>
                <c:pt idx="42454">
                  <c:v>10.5384563399</c:v>
                </c:pt>
                <c:pt idx="42455">
                  <c:v>10.822930749999999</c:v>
                </c:pt>
                <c:pt idx="42456">
                  <c:v>10.5426275431</c:v>
                </c:pt>
                <c:pt idx="42457">
                  <c:v>10.0289494012</c:v>
                </c:pt>
                <c:pt idx="42458">
                  <c:v>10.5382710067</c:v>
                </c:pt>
                <c:pt idx="42459">
                  <c:v>11.17060547</c:v>
                </c:pt>
                <c:pt idx="42460">
                  <c:v>11.082321691300001</c:v>
                </c:pt>
                <c:pt idx="42461">
                  <c:v>10.2449493247</c:v>
                </c:pt>
                <c:pt idx="42462">
                  <c:v>10.061865427500001</c:v>
                </c:pt>
                <c:pt idx="42463">
                  <c:v>10.5196107244</c:v>
                </c:pt>
                <c:pt idx="42464">
                  <c:v>10.3573710759</c:v>
                </c:pt>
                <c:pt idx="42465">
                  <c:v>10.3082527987</c:v>
                </c:pt>
                <c:pt idx="42466">
                  <c:v>11.059466904700001</c:v>
                </c:pt>
                <c:pt idx="42467">
                  <c:v>10.099751123100001</c:v>
                </c:pt>
                <c:pt idx="42468">
                  <c:v>10.893269911999999</c:v>
                </c:pt>
                <c:pt idx="42469">
                  <c:v>10.344572854400001</c:v>
                </c:pt>
                <c:pt idx="42470">
                  <c:v>11.2064745392</c:v>
                </c:pt>
                <c:pt idx="42471">
                  <c:v>10.511223961100001</c:v>
                </c:pt>
                <c:pt idx="42472">
                  <c:v>10.263936892</c:v>
                </c:pt>
                <c:pt idx="42473">
                  <c:v>10.030104117900001</c:v>
                </c:pt>
                <c:pt idx="42474">
                  <c:v>10.5111633867</c:v>
                </c:pt>
                <c:pt idx="42475">
                  <c:v>10.770377293199999</c:v>
                </c:pt>
                <c:pt idx="42476">
                  <c:v>10.4912009549</c:v>
                </c:pt>
                <c:pt idx="42477">
                  <c:v>10.4888518342</c:v>
                </c:pt>
                <c:pt idx="42478">
                  <c:v>10.6885473219</c:v>
                </c:pt>
                <c:pt idx="42479">
                  <c:v>10.040579175</c:v>
                </c:pt>
                <c:pt idx="42480">
                  <c:v>10.0699139517</c:v>
                </c:pt>
                <c:pt idx="42481">
                  <c:v>10.891214232799999</c:v>
                </c:pt>
                <c:pt idx="42482">
                  <c:v>10.694374819</c:v>
                </c:pt>
                <c:pt idx="42483">
                  <c:v>10.263201001500001</c:v>
                </c:pt>
                <c:pt idx="42484">
                  <c:v>10.5196107244</c:v>
                </c:pt>
                <c:pt idx="42485">
                  <c:v>10.096833006900001</c:v>
                </c:pt>
                <c:pt idx="42486">
                  <c:v>10.223577172000001</c:v>
                </c:pt>
                <c:pt idx="42487">
                  <c:v>10.420872430099999</c:v>
                </c:pt>
                <c:pt idx="42488">
                  <c:v>10.2358097082</c:v>
                </c:pt>
                <c:pt idx="42489">
                  <c:v>10.117434707299999</c:v>
                </c:pt>
                <c:pt idx="42490">
                  <c:v>10.9389231384</c:v>
                </c:pt>
                <c:pt idx="42491">
                  <c:v>11.0860183544</c:v>
                </c:pt>
                <c:pt idx="42492">
                  <c:v>10.7701652741</c:v>
                </c:pt>
                <c:pt idx="42493">
                  <c:v>10.281086276</c:v>
                </c:pt>
                <c:pt idx="42494">
                  <c:v>10.735248197300001</c:v>
                </c:pt>
                <c:pt idx="42495">
                  <c:v>10.311413977799999</c:v>
                </c:pt>
                <c:pt idx="42496">
                  <c:v>11.213440574</c:v>
                </c:pt>
                <c:pt idx="42497">
                  <c:v>10.1207318475</c:v>
                </c:pt>
                <c:pt idx="42498">
                  <c:v>10.365405047299999</c:v>
                </c:pt>
                <c:pt idx="42499">
                  <c:v>10.070868069199999</c:v>
                </c:pt>
                <c:pt idx="42500">
                  <c:v>10.675591003299999</c:v>
                </c:pt>
                <c:pt idx="42501">
                  <c:v>10.350489441500001</c:v>
                </c:pt>
                <c:pt idx="42502">
                  <c:v>10.0176772105</c:v>
                </c:pt>
                <c:pt idx="42503">
                  <c:v>10.6713251606</c:v>
                </c:pt>
                <c:pt idx="42504">
                  <c:v>10.3636805472</c:v>
                </c:pt>
                <c:pt idx="42505">
                  <c:v>11.2092051208</c:v>
                </c:pt>
                <c:pt idx="42506">
                  <c:v>10.456009379699999</c:v>
                </c:pt>
                <c:pt idx="42507">
                  <c:v>10.3045955897</c:v>
                </c:pt>
                <c:pt idx="42508">
                  <c:v>11.208351461299999</c:v>
                </c:pt>
                <c:pt idx="42509">
                  <c:v>10.136858548099999</c:v>
                </c:pt>
                <c:pt idx="42510">
                  <c:v>10.412862174000001</c:v>
                </c:pt>
                <c:pt idx="42511">
                  <c:v>10.515511032299999</c:v>
                </c:pt>
                <c:pt idx="42512">
                  <c:v>10.1991112388</c:v>
                </c:pt>
                <c:pt idx="42513">
                  <c:v>10.534945995399999</c:v>
                </c:pt>
                <c:pt idx="42514">
                  <c:v>10.281872609500001</c:v>
                </c:pt>
                <c:pt idx="42515">
                  <c:v>10.1728419864</c:v>
                </c:pt>
                <c:pt idx="42516">
                  <c:v>10.770377293199999</c:v>
                </c:pt>
                <c:pt idx="42517">
                  <c:v>10.647360625699999</c:v>
                </c:pt>
                <c:pt idx="42518">
                  <c:v>10.128770810700001</c:v>
                </c:pt>
                <c:pt idx="42519">
                  <c:v>10.421454838300001</c:v>
                </c:pt>
                <c:pt idx="42520">
                  <c:v>10.143086306300001</c:v>
                </c:pt>
                <c:pt idx="42521">
                  <c:v>10.3951122068</c:v>
                </c:pt>
                <c:pt idx="42522">
                  <c:v>10.2507031302</c:v>
                </c:pt>
                <c:pt idx="42523">
                  <c:v>10.313171156899999</c:v>
                </c:pt>
                <c:pt idx="42524">
                  <c:v>10.4856197568</c:v>
                </c:pt>
                <c:pt idx="42525">
                  <c:v>10.852563432</c:v>
                </c:pt>
                <c:pt idx="42526">
                  <c:v>10.309383693399999</c:v>
                </c:pt>
                <c:pt idx="42527">
                  <c:v>10.405339893000001</c:v>
                </c:pt>
                <c:pt idx="42528">
                  <c:v>10.4071595748</c:v>
                </c:pt>
                <c:pt idx="42529">
                  <c:v>10.907658013800001</c:v>
                </c:pt>
                <c:pt idx="42530">
                  <c:v>10.423815665299999</c:v>
                </c:pt>
                <c:pt idx="42531">
                  <c:v>10.8833409666</c:v>
                </c:pt>
                <c:pt idx="42532">
                  <c:v>10.4599300886</c:v>
                </c:pt>
                <c:pt idx="42533">
                  <c:v>10.4490755751</c:v>
                </c:pt>
                <c:pt idx="42534">
                  <c:v>10.424519179800001</c:v>
                </c:pt>
                <c:pt idx="42535">
                  <c:v>10.2382192869</c:v>
                </c:pt>
                <c:pt idx="42536">
                  <c:v>10.577826594599999</c:v>
                </c:pt>
                <c:pt idx="42537">
                  <c:v>10.5924655892</c:v>
                </c:pt>
                <c:pt idx="42538">
                  <c:v>10.248519656199999</c:v>
                </c:pt>
                <c:pt idx="42539">
                  <c:v>10.0811006787</c:v>
                </c:pt>
                <c:pt idx="42540">
                  <c:v>10.8313470139</c:v>
                </c:pt>
                <c:pt idx="42541">
                  <c:v>10.6271082631</c:v>
                </c:pt>
                <c:pt idx="42542">
                  <c:v>10.423815665299999</c:v>
                </c:pt>
                <c:pt idx="42543">
                  <c:v>10.123083918700001</c:v>
                </c:pt>
                <c:pt idx="42544">
                  <c:v>10.8647537934</c:v>
                </c:pt>
                <c:pt idx="42545">
                  <c:v>10.979635243900001</c:v>
                </c:pt>
                <c:pt idx="42546">
                  <c:v>10.999634457499999</c:v>
                </c:pt>
                <c:pt idx="42547">
                  <c:v>10.4907578796</c:v>
                </c:pt>
                <c:pt idx="42548">
                  <c:v>10.7749577076</c:v>
                </c:pt>
                <c:pt idx="42549">
                  <c:v>10.267480494899999</c:v>
                </c:pt>
                <c:pt idx="42550">
                  <c:v>10.806940938</c:v>
                </c:pt>
                <c:pt idx="42551">
                  <c:v>10.114511973799999</c:v>
                </c:pt>
                <c:pt idx="42552">
                  <c:v>10.281086276</c:v>
                </c:pt>
                <c:pt idx="42553">
                  <c:v>10.355105869899999</c:v>
                </c:pt>
                <c:pt idx="42554">
                  <c:v>10.014224266099999</c:v>
                </c:pt>
                <c:pt idx="42555">
                  <c:v>10.633208423899999</c:v>
                </c:pt>
                <c:pt idx="42556">
                  <c:v>10.3676595171</c:v>
                </c:pt>
                <c:pt idx="42557">
                  <c:v>10.915495741799999</c:v>
                </c:pt>
                <c:pt idx="42558">
                  <c:v>10.248519656199999</c:v>
                </c:pt>
                <c:pt idx="42559">
                  <c:v>10.5111633867</c:v>
                </c:pt>
                <c:pt idx="42560">
                  <c:v>10.860249616700001</c:v>
                </c:pt>
                <c:pt idx="42561">
                  <c:v>10.1142313231</c:v>
                </c:pt>
                <c:pt idx="42562">
                  <c:v>10.233340275</c:v>
                </c:pt>
                <c:pt idx="42563">
                  <c:v>10.953213546700001</c:v>
                </c:pt>
                <c:pt idx="42564">
                  <c:v>10.979635243900001</c:v>
                </c:pt>
                <c:pt idx="42565">
                  <c:v>11.1055062753</c:v>
                </c:pt>
                <c:pt idx="42566">
                  <c:v>10.323557016300001</c:v>
                </c:pt>
                <c:pt idx="42567">
                  <c:v>10.2991593721</c:v>
                </c:pt>
                <c:pt idx="42568">
                  <c:v>11.079815120899999</c:v>
                </c:pt>
                <c:pt idx="42569">
                  <c:v>11.1272275846</c:v>
                </c:pt>
                <c:pt idx="42570">
                  <c:v>10.604236308000001</c:v>
                </c:pt>
                <c:pt idx="42571">
                  <c:v>10.3918316931</c:v>
                </c:pt>
                <c:pt idx="42572">
                  <c:v>10.764082384</c:v>
                </c:pt>
                <c:pt idx="42573">
                  <c:v>10.7871197027</c:v>
                </c:pt>
                <c:pt idx="42574">
                  <c:v>10.3676595171</c:v>
                </c:pt>
                <c:pt idx="42575">
                  <c:v>10.7211962897</c:v>
                </c:pt>
                <c:pt idx="42576">
                  <c:v>10.346173005600001</c:v>
                </c:pt>
                <c:pt idx="42577">
                  <c:v>11.0266169572</c:v>
                </c:pt>
                <c:pt idx="42578">
                  <c:v>10.6793551349</c:v>
                </c:pt>
                <c:pt idx="42579">
                  <c:v>11.0430128307</c:v>
                </c:pt>
                <c:pt idx="42580">
                  <c:v>10.4912440474</c:v>
                </c:pt>
                <c:pt idx="42581">
                  <c:v>10.8886335345</c:v>
                </c:pt>
                <c:pt idx="42582">
                  <c:v>10.5111633867</c:v>
                </c:pt>
                <c:pt idx="42583">
                  <c:v>10.355923494100001</c:v>
                </c:pt>
                <c:pt idx="42584">
                  <c:v>10.733314413</c:v>
                </c:pt>
                <c:pt idx="42585">
                  <c:v>10.260276731799999</c:v>
                </c:pt>
                <c:pt idx="42586">
                  <c:v>11.082321691300001</c:v>
                </c:pt>
                <c:pt idx="42587">
                  <c:v>10.646696284800001</c:v>
                </c:pt>
                <c:pt idx="42588">
                  <c:v>10.1248576831</c:v>
                </c:pt>
                <c:pt idx="42589">
                  <c:v>10.329043753900001</c:v>
                </c:pt>
                <c:pt idx="42590">
                  <c:v>10.1201064526</c:v>
                </c:pt>
                <c:pt idx="42591">
                  <c:v>10.665888343300001</c:v>
                </c:pt>
                <c:pt idx="42592">
                  <c:v>10.2459480369</c:v>
                </c:pt>
                <c:pt idx="42593">
                  <c:v>10.260276731799999</c:v>
                </c:pt>
                <c:pt idx="42594">
                  <c:v>10.698022997700001</c:v>
                </c:pt>
                <c:pt idx="42595">
                  <c:v>10.273939433300001</c:v>
                </c:pt>
                <c:pt idx="42596">
                  <c:v>10.653556336799999</c:v>
                </c:pt>
                <c:pt idx="42597">
                  <c:v>10.3251062105</c:v>
                </c:pt>
                <c:pt idx="42598">
                  <c:v>10.404124118</c:v>
                </c:pt>
                <c:pt idx="42599">
                  <c:v>10.719514782199999</c:v>
                </c:pt>
                <c:pt idx="42600">
                  <c:v>11.0347853268</c:v>
                </c:pt>
                <c:pt idx="42601">
                  <c:v>10.444350308200001</c:v>
                </c:pt>
                <c:pt idx="42602">
                  <c:v>11.1959498248</c:v>
                </c:pt>
                <c:pt idx="42603">
                  <c:v>10.0301198737</c:v>
                </c:pt>
                <c:pt idx="42604">
                  <c:v>10.666697772799999</c:v>
                </c:pt>
                <c:pt idx="42605">
                  <c:v>10.030104117900001</c:v>
                </c:pt>
                <c:pt idx="42606">
                  <c:v>10.0820257955</c:v>
                </c:pt>
                <c:pt idx="42607">
                  <c:v>10.8093467144</c:v>
                </c:pt>
                <c:pt idx="42608">
                  <c:v>10.580081656999999</c:v>
                </c:pt>
                <c:pt idx="42609">
                  <c:v>10.6509345822</c:v>
                </c:pt>
                <c:pt idx="42610">
                  <c:v>10.672441106699999</c:v>
                </c:pt>
                <c:pt idx="42611">
                  <c:v>10.412190151700001</c:v>
                </c:pt>
                <c:pt idx="42612">
                  <c:v>10.1366357035</c:v>
                </c:pt>
                <c:pt idx="42613">
                  <c:v>10.810873280599999</c:v>
                </c:pt>
                <c:pt idx="42614">
                  <c:v>10.0994427351</c:v>
                </c:pt>
                <c:pt idx="42615">
                  <c:v>11.0424731758</c:v>
                </c:pt>
                <c:pt idx="42616">
                  <c:v>10.536747503200001</c:v>
                </c:pt>
                <c:pt idx="42617">
                  <c:v>10.5240035141</c:v>
                </c:pt>
                <c:pt idx="42618">
                  <c:v>10.5212167361</c:v>
                </c:pt>
                <c:pt idx="42619">
                  <c:v>10.2048583844</c:v>
                </c:pt>
                <c:pt idx="42620">
                  <c:v>10.781263259399999</c:v>
                </c:pt>
                <c:pt idx="42621">
                  <c:v>10.033167195600001</c:v>
                </c:pt>
                <c:pt idx="42622">
                  <c:v>10.945864518200001</c:v>
                </c:pt>
                <c:pt idx="42623">
                  <c:v>11.117666553699999</c:v>
                </c:pt>
                <c:pt idx="42624">
                  <c:v>10.0394648712</c:v>
                </c:pt>
                <c:pt idx="42625">
                  <c:v>10.8413804224</c:v>
                </c:pt>
                <c:pt idx="42626">
                  <c:v>10.569392565799999</c:v>
                </c:pt>
                <c:pt idx="42627">
                  <c:v>10.446956031499999</c:v>
                </c:pt>
                <c:pt idx="42628">
                  <c:v>10.2191324751</c:v>
                </c:pt>
                <c:pt idx="42629">
                  <c:v>10.810335717999999</c:v>
                </c:pt>
                <c:pt idx="42630">
                  <c:v>10.5461284094</c:v>
                </c:pt>
                <c:pt idx="42631">
                  <c:v>10.6493688507</c:v>
                </c:pt>
                <c:pt idx="42632">
                  <c:v>10.5997452931</c:v>
                </c:pt>
                <c:pt idx="42633">
                  <c:v>10.0888505266</c:v>
                </c:pt>
                <c:pt idx="42634">
                  <c:v>10.229858654199999</c:v>
                </c:pt>
                <c:pt idx="42635">
                  <c:v>10.4217350706</c:v>
                </c:pt>
                <c:pt idx="42636">
                  <c:v>10.423815665299999</c:v>
                </c:pt>
                <c:pt idx="42637">
                  <c:v>10.988464227</c:v>
                </c:pt>
                <c:pt idx="42638">
                  <c:v>10.8076646751</c:v>
                </c:pt>
                <c:pt idx="42639">
                  <c:v>10.680092649200001</c:v>
                </c:pt>
                <c:pt idx="42640">
                  <c:v>10.0888505266</c:v>
                </c:pt>
                <c:pt idx="42641">
                  <c:v>10.030104117900001</c:v>
                </c:pt>
                <c:pt idx="42642">
                  <c:v>10.405527383100001</c:v>
                </c:pt>
                <c:pt idx="42643">
                  <c:v>10.851729432500001</c:v>
                </c:pt>
                <c:pt idx="42644">
                  <c:v>10.489495485300001</c:v>
                </c:pt>
                <c:pt idx="42645">
                  <c:v>10.346173005600001</c:v>
                </c:pt>
                <c:pt idx="42646">
                  <c:v>10.306180920399999</c:v>
                </c:pt>
                <c:pt idx="42647">
                  <c:v>10.0176772105</c:v>
                </c:pt>
                <c:pt idx="42648">
                  <c:v>10.4234429079</c:v>
                </c:pt>
                <c:pt idx="42649">
                  <c:v>10.1869651641</c:v>
                </c:pt>
                <c:pt idx="42650">
                  <c:v>10.730779229099999</c:v>
                </c:pt>
                <c:pt idx="42651">
                  <c:v>11.153262782300001</c:v>
                </c:pt>
                <c:pt idx="42652">
                  <c:v>10.5964222992</c:v>
                </c:pt>
                <c:pt idx="42653">
                  <c:v>10.560259904900001</c:v>
                </c:pt>
                <c:pt idx="42654">
                  <c:v>10.1850358644</c:v>
                </c:pt>
                <c:pt idx="42655">
                  <c:v>10.2329705325</c:v>
                </c:pt>
                <c:pt idx="42656">
                  <c:v>10.060550543</c:v>
                </c:pt>
                <c:pt idx="42657">
                  <c:v>10.650060295999999</c:v>
                </c:pt>
                <c:pt idx="42658">
                  <c:v>10.539582658300001</c:v>
                </c:pt>
                <c:pt idx="42659">
                  <c:v>10.3427892175</c:v>
                </c:pt>
                <c:pt idx="42660">
                  <c:v>10.013403487</c:v>
                </c:pt>
                <c:pt idx="42661">
                  <c:v>10.4241189424</c:v>
                </c:pt>
                <c:pt idx="42662">
                  <c:v>10.2191324751</c:v>
                </c:pt>
                <c:pt idx="42663">
                  <c:v>10.7026949064</c:v>
                </c:pt>
                <c:pt idx="42664">
                  <c:v>10.148532511299999</c:v>
                </c:pt>
                <c:pt idx="42665">
                  <c:v>10.387665133100001</c:v>
                </c:pt>
                <c:pt idx="42666">
                  <c:v>11.1645095901</c:v>
                </c:pt>
                <c:pt idx="42667">
                  <c:v>10.796573911899999</c:v>
                </c:pt>
                <c:pt idx="42668">
                  <c:v>10.306180920399999</c:v>
                </c:pt>
                <c:pt idx="42669">
                  <c:v>10.335115375999999</c:v>
                </c:pt>
                <c:pt idx="42670">
                  <c:v>10.2119229076</c:v>
                </c:pt>
                <c:pt idx="42671">
                  <c:v>10.3484763198</c:v>
                </c:pt>
                <c:pt idx="42672">
                  <c:v>10.3170417521</c:v>
                </c:pt>
                <c:pt idx="42673">
                  <c:v>10.8093467144</c:v>
                </c:pt>
                <c:pt idx="42674">
                  <c:v>11.0716034383</c:v>
                </c:pt>
                <c:pt idx="42675">
                  <c:v>10.2776485515</c:v>
                </c:pt>
                <c:pt idx="42676">
                  <c:v>10.099751123100001</c:v>
                </c:pt>
                <c:pt idx="42677">
                  <c:v>10.4071595748</c:v>
                </c:pt>
                <c:pt idx="42678">
                  <c:v>10.5514811192</c:v>
                </c:pt>
                <c:pt idx="42679">
                  <c:v>10.263936892</c:v>
                </c:pt>
                <c:pt idx="42680">
                  <c:v>10.560531553500001</c:v>
                </c:pt>
                <c:pt idx="42681">
                  <c:v>10.2755170816</c:v>
                </c:pt>
                <c:pt idx="42682">
                  <c:v>11.087378250900001</c:v>
                </c:pt>
                <c:pt idx="42683">
                  <c:v>10.0176772105</c:v>
                </c:pt>
                <c:pt idx="42684">
                  <c:v>10.405339893000001</c:v>
                </c:pt>
                <c:pt idx="42685">
                  <c:v>10.358009663300001</c:v>
                </c:pt>
                <c:pt idx="42686">
                  <c:v>10.3745207273</c:v>
                </c:pt>
                <c:pt idx="42687">
                  <c:v>10.273939433300001</c:v>
                </c:pt>
                <c:pt idx="42688">
                  <c:v>10.680579115600001</c:v>
                </c:pt>
                <c:pt idx="42689">
                  <c:v>10.358195370200001</c:v>
                </c:pt>
                <c:pt idx="42690">
                  <c:v>10.3966584853</c:v>
                </c:pt>
                <c:pt idx="42691">
                  <c:v>11.1077977092</c:v>
                </c:pt>
                <c:pt idx="42692">
                  <c:v>10.2539380051</c:v>
                </c:pt>
                <c:pt idx="42693">
                  <c:v>10.3093146855</c:v>
                </c:pt>
                <c:pt idx="42694">
                  <c:v>11.1380469762</c:v>
                </c:pt>
                <c:pt idx="42695">
                  <c:v>10.8067060572</c:v>
                </c:pt>
                <c:pt idx="42696">
                  <c:v>10.156877317899999</c:v>
                </c:pt>
                <c:pt idx="42697">
                  <c:v>10.6742424288</c:v>
                </c:pt>
                <c:pt idx="42698">
                  <c:v>10.158915391900001</c:v>
                </c:pt>
                <c:pt idx="42699">
                  <c:v>10.304873152200001</c:v>
                </c:pt>
                <c:pt idx="42700">
                  <c:v>10.319887423699999</c:v>
                </c:pt>
                <c:pt idx="42701">
                  <c:v>10.6358823403</c:v>
                </c:pt>
                <c:pt idx="42702">
                  <c:v>11.1919169743</c:v>
                </c:pt>
                <c:pt idx="42703">
                  <c:v>10.099058171199999</c:v>
                </c:pt>
                <c:pt idx="42704">
                  <c:v>10.4196335666</c:v>
                </c:pt>
                <c:pt idx="42705">
                  <c:v>10.405339893000001</c:v>
                </c:pt>
                <c:pt idx="42706">
                  <c:v>10.435245013799999</c:v>
                </c:pt>
                <c:pt idx="42707">
                  <c:v>10.1632955596</c:v>
                </c:pt>
                <c:pt idx="42708">
                  <c:v>10.1366357035</c:v>
                </c:pt>
                <c:pt idx="42709">
                  <c:v>10.388153514800001</c:v>
                </c:pt>
                <c:pt idx="42710">
                  <c:v>10.2521943054</c:v>
                </c:pt>
                <c:pt idx="42711">
                  <c:v>10.6579901356</c:v>
                </c:pt>
                <c:pt idx="42712">
                  <c:v>10.0301198737</c:v>
                </c:pt>
                <c:pt idx="42713">
                  <c:v>10.296048022000001</c:v>
                </c:pt>
                <c:pt idx="42714">
                  <c:v>10.383471674300001</c:v>
                </c:pt>
                <c:pt idx="42715">
                  <c:v>10.397213113799999</c:v>
                </c:pt>
                <c:pt idx="42716">
                  <c:v>10.191708222800001</c:v>
                </c:pt>
                <c:pt idx="42717">
                  <c:v>10.358009663300001</c:v>
                </c:pt>
                <c:pt idx="42718">
                  <c:v>10.1927413298</c:v>
                </c:pt>
                <c:pt idx="42719">
                  <c:v>10.3733305667</c:v>
                </c:pt>
                <c:pt idx="42720">
                  <c:v>10.1825526731</c:v>
                </c:pt>
                <c:pt idx="42721">
                  <c:v>10.1850358644</c:v>
                </c:pt>
                <c:pt idx="42722">
                  <c:v>10.1309566123</c:v>
                </c:pt>
                <c:pt idx="42723">
                  <c:v>10.6922124545</c:v>
                </c:pt>
                <c:pt idx="42724">
                  <c:v>10.4943043452</c:v>
                </c:pt>
                <c:pt idx="42725">
                  <c:v>10.265067771</c:v>
                </c:pt>
                <c:pt idx="42726">
                  <c:v>10.5461284094</c:v>
                </c:pt>
                <c:pt idx="42727">
                  <c:v>10.7862326056</c:v>
                </c:pt>
                <c:pt idx="42728">
                  <c:v>11.106875200599999</c:v>
                </c:pt>
                <c:pt idx="42729">
                  <c:v>10.278843026300001</c:v>
                </c:pt>
                <c:pt idx="42730">
                  <c:v>10.6083512231</c:v>
                </c:pt>
                <c:pt idx="42731">
                  <c:v>10.9871871503</c:v>
                </c:pt>
                <c:pt idx="42732">
                  <c:v>10.3506965261</c:v>
                </c:pt>
                <c:pt idx="42733">
                  <c:v>11.1022242659</c:v>
                </c:pt>
                <c:pt idx="42734">
                  <c:v>10.063537223599999</c:v>
                </c:pt>
                <c:pt idx="42735">
                  <c:v>10.4943043452</c:v>
                </c:pt>
                <c:pt idx="42736">
                  <c:v>10.6781009536</c:v>
                </c:pt>
                <c:pt idx="42737">
                  <c:v>10.2481189503</c:v>
                </c:pt>
                <c:pt idx="42738">
                  <c:v>10.8140937505</c:v>
                </c:pt>
                <c:pt idx="42739">
                  <c:v>10.015588083700001</c:v>
                </c:pt>
                <c:pt idx="42740">
                  <c:v>10.971559510800001</c:v>
                </c:pt>
                <c:pt idx="42741">
                  <c:v>11.1584727794</c:v>
                </c:pt>
                <c:pt idx="42742">
                  <c:v>10.276288258699999</c:v>
                </c:pt>
                <c:pt idx="42743">
                  <c:v>10.281872609500001</c:v>
                </c:pt>
                <c:pt idx="42744">
                  <c:v>10.431709980999999</c:v>
                </c:pt>
                <c:pt idx="42745">
                  <c:v>10.2373647364</c:v>
                </c:pt>
                <c:pt idx="42746">
                  <c:v>10.9684724479</c:v>
                </c:pt>
                <c:pt idx="42747">
                  <c:v>10.944950500699999</c:v>
                </c:pt>
                <c:pt idx="42748">
                  <c:v>10.5079570673</c:v>
                </c:pt>
                <c:pt idx="42749">
                  <c:v>10.641751647</c:v>
                </c:pt>
                <c:pt idx="42750">
                  <c:v>10.0394648712</c:v>
                </c:pt>
                <c:pt idx="42751">
                  <c:v>10.4234429079</c:v>
                </c:pt>
                <c:pt idx="42752">
                  <c:v>10.128770810700001</c:v>
                </c:pt>
                <c:pt idx="42753">
                  <c:v>10.5326569254</c:v>
                </c:pt>
                <c:pt idx="42754">
                  <c:v>10.1287510914</c:v>
                </c:pt>
                <c:pt idx="42755">
                  <c:v>10.0011908859</c:v>
                </c:pt>
                <c:pt idx="42756">
                  <c:v>10.117434707299999</c:v>
                </c:pt>
                <c:pt idx="42757">
                  <c:v>10.1366357035</c:v>
                </c:pt>
                <c:pt idx="42758">
                  <c:v>11.0568824911</c:v>
                </c:pt>
                <c:pt idx="42759">
                  <c:v>10.1850358644</c:v>
                </c:pt>
                <c:pt idx="42760">
                  <c:v>10.5196107244</c:v>
                </c:pt>
                <c:pt idx="42761">
                  <c:v>10.1430356029</c:v>
                </c:pt>
                <c:pt idx="42762">
                  <c:v>11.1761159988</c:v>
                </c:pt>
                <c:pt idx="42763">
                  <c:v>10.2481189503</c:v>
                </c:pt>
                <c:pt idx="42764">
                  <c:v>10.0454785088</c:v>
                </c:pt>
                <c:pt idx="42765">
                  <c:v>10.3343613752</c:v>
                </c:pt>
                <c:pt idx="42766">
                  <c:v>10.836899092499999</c:v>
                </c:pt>
                <c:pt idx="42767">
                  <c:v>10.2711617156</c:v>
                </c:pt>
                <c:pt idx="42768">
                  <c:v>10.3037265048</c:v>
                </c:pt>
                <c:pt idx="42769">
                  <c:v>10.557796954800001</c:v>
                </c:pt>
                <c:pt idx="42770">
                  <c:v>10.720808546000001</c:v>
                </c:pt>
                <c:pt idx="42771">
                  <c:v>10.232997923399999</c:v>
                </c:pt>
                <c:pt idx="42772">
                  <c:v>10.9183249199</c:v>
                </c:pt>
                <c:pt idx="42773">
                  <c:v>10.147111387700001</c:v>
                </c:pt>
                <c:pt idx="42774">
                  <c:v>10.044692852200001</c:v>
                </c:pt>
                <c:pt idx="42775">
                  <c:v>10.5382710067</c:v>
                </c:pt>
                <c:pt idx="42776">
                  <c:v>10.567153874100001</c:v>
                </c:pt>
                <c:pt idx="42777">
                  <c:v>11.079922036499999</c:v>
                </c:pt>
                <c:pt idx="42778">
                  <c:v>10.9557383395</c:v>
                </c:pt>
                <c:pt idx="42779">
                  <c:v>10.2486072614</c:v>
                </c:pt>
                <c:pt idx="42780">
                  <c:v>10.216331093699999</c:v>
                </c:pt>
                <c:pt idx="42781">
                  <c:v>10.650060295999999</c:v>
                </c:pt>
                <c:pt idx="42782">
                  <c:v>10.096831664</c:v>
                </c:pt>
                <c:pt idx="42783">
                  <c:v>10.3841155631</c:v>
                </c:pt>
                <c:pt idx="42784">
                  <c:v>11.0762931799</c:v>
                </c:pt>
                <c:pt idx="42785">
                  <c:v>10.5950330386</c:v>
                </c:pt>
                <c:pt idx="42786">
                  <c:v>10.6922124545</c:v>
                </c:pt>
                <c:pt idx="42787">
                  <c:v>10.026407086500001</c:v>
                </c:pt>
                <c:pt idx="42788">
                  <c:v>10.0127712532</c:v>
                </c:pt>
                <c:pt idx="42789">
                  <c:v>10.511223961100001</c:v>
                </c:pt>
                <c:pt idx="42790">
                  <c:v>11.021711784700001</c:v>
                </c:pt>
                <c:pt idx="42791">
                  <c:v>10.694374819</c:v>
                </c:pt>
                <c:pt idx="42792">
                  <c:v>10.040579175</c:v>
                </c:pt>
                <c:pt idx="42793">
                  <c:v>10.0176772105</c:v>
                </c:pt>
                <c:pt idx="42794">
                  <c:v>10.383471674300001</c:v>
                </c:pt>
                <c:pt idx="42795">
                  <c:v>10.560531553500001</c:v>
                </c:pt>
                <c:pt idx="42796">
                  <c:v>10.6009852564</c:v>
                </c:pt>
                <c:pt idx="42797">
                  <c:v>10.073322257999999</c:v>
                </c:pt>
                <c:pt idx="42798">
                  <c:v>10.2741010387</c:v>
                </c:pt>
                <c:pt idx="42799">
                  <c:v>10.042668935</c:v>
                </c:pt>
                <c:pt idx="42800">
                  <c:v>10.117810538300001</c:v>
                </c:pt>
                <c:pt idx="42801">
                  <c:v>10.0789336507</c:v>
                </c:pt>
                <c:pt idx="42802">
                  <c:v>11.0371002988</c:v>
                </c:pt>
                <c:pt idx="42803">
                  <c:v>10.578244720700001</c:v>
                </c:pt>
                <c:pt idx="42804">
                  <c:v>10.1956390623</c:v>
                </c:pt>
                <c:pt idx="42805">
                  <c:v>10.3082527987</c:v>
                </c:pt>
                <c:pt idx="42806">
                  <c:v>10.4124114684</c:v>
                </c:pt>
                <c:pt idx="42807">
                  <c:v>10.1667612614</c:v>
                </c:pt>
                <c:pt idx="42808">
                  <c:v>10.0238001732</c:v>
                </c:pt>
                <c:pt idx="42809">
                  <c:v>10.752279057100001</c:v>
                </c:pt>
                <c:pt idx="42810">
                  <c:v>10.915495741799999</c:v>
                </c:pt>
                <c:pt idx="42811">
                  <c:v>10.172091075899999</c:v>
                </c:pt>
                <c:pt idx="42812">
                  <c:v>10.694374819</c:v>
                </c:pt>
                <c:pt idx="42813">
                  <c:v>10.1142313231</c:v>
                </c:pt>
                <c:pt idx="42814">
                  <c:v>10.129709826799999</c:v>
                </c:pt>
                <c:pt idx="42815">
                  <c:v>11.013962188100001</c:v>
                </c:pt>
                <c:pt idx="42816">
                  <c:v>11.159388679899999</c:v>
                </c:pt>
                <c:pt idx="42817">
                  <c:v>10.1825526731</c:v>
                </c:pt>
                <c:pt idx="42818">
                  <c:v>10.557796954800001</c:v>
                </c:pt>
                <c:pt idx="42819">
                  <c:v>11.059466904700001</c:v>
                </c:pt>
                <c:pt idx="42820">
                  <c:v>10.550414522300001</c:v>
                </c:pt>
                <c:pt idx="42821">
                  <c:v>10.8695062892</c:v>
                </c:pt>
                <c:pt idx="42822">
                  <c:v>10.5701114195</c:v>
                </c:pt>
                <c:pt idx="42823">
                  <c:v>10.030104117900001</c:v>
                </c:pt>
                <c:pt idx="42824">
                  <c:v>11.1457857468</c:v>
                </c:pt>
                <c:pt idx="42825">
                  <c:v>11.1761159988</c:v>
                </c:pt>
                <c:pt idx="42826">
                  <c:v>10.5426275431</c:v>
                </c:pt>
                <c:pt idx="42827">
                  <c:v>10.3676595171</c:v>
                </c:pt>
                <c:pt idx="42828">
                  <c:v>10.073322257999999</c:v>
                </c:pt>
                <c:pt idx="42829">
                  <c:v>10.008438053300001</c:v>
                </c:pt>
                <c:pt idx="42830">
                  <c:v>10.3093146855</c:v>
                </c:pt>
                <c:pt idx="42831">
                  <c:v>10.7448335552</c:v>
                </c:pt>
                <c:pt idx="42832">
                  <c:v>10.346173005600001</c:v>
                </c:pt>
                <c:pt idx="42833">
                  <c:v>10.408535326799999</c:v>
                </c:pt>
                <c:pt idx="42834">
                  <c:v>10.3966584853</c:v>
                </c:pt>
                <c:pt idx="42835">
                  <c:v>10.1235662337</c:v>
                </c:pt>
                <c:pt idx="42836">
                  <c:v>10.3573710759</c:v>
                </c:pt>
                <c:pt idx="42837">
                  <c:v>10.1305519225</c:v>
                </c:pt>
                <c:pt idx="42838">
                  <c:v>11.2143472405</c:v>
                </c:pt>
                <c:pt idx="42839">
                  <c:v>10.2358097082</c:v>
                </c:pt>
                <c:pt idx="42840">
                  <c:v>10.281086276</c:v>
                </c:pt>
                <c:pt idx="42841">
                  <c:v>10.764082384</c:v>
                </c:pt>
                <c:pt idx="42842">
                  <c:v>10.0202782042</c:v>
                </c:pt>
                <c:pt idx="42843">
                  <c:v>10.4979529074</c:v>
                </c:pt>
                <c:pt idx="42844">
                  <c:v>10.5609261878</c:v>
                </c:pt>
                <c:pt idx="42845">
                  <c:v>10.266635474799999</c:v>
                </c:pt>
                <c:pt idx="42846">
                  <c:v>10.4926491644</c:v>
                </c:pt>
                <c:pt idx="42847">
                  <c:v>10.3437554967</c:v>
                </c:pt>
                <c:pt idx="42848">
                  <c:v>11.2143472405</c:v>
                </c:pt>
                <c:pt idx="42849">
                  <c:v>10.142972833</c:v>
                </c:pt>
                <c:pt idx="42850">
                  <c:v>10.365405047299999</c:v>
                </c:pt>
                <c:pt idx="42851">
                  <c:v>10.541718747399999</c:v>
                </c:pt>
                <c:pt idx="42852">
                  <c:v>11.060179205500001</c:v>
                </c:pt>
                <c:pt idx="42853">
                  <c:v>10.4428305749</c:v>
                </c:pt>
                <c:pt idx="42854">
                  <c:v>10.5701114195</c:v>
                </c:pt>
                <c:pt idx="42855">
                  <c:v>10.150836889400001</c:v>
                </c:pt>
                <c:pt idx="42856">
                  <c:v>10.2692146514</c:v>
                </c:pt>
                <c:pt idx="42857">
                  <c:v>10.355105869899999</c:v>
                </c:pt>
                <c:pt idx="42858">
                  <c:v>10.281872609500001</c:v>
                </c:pt>
                <c:pt idx="42859">
                  <c:v>10.134318866299999</c:v>
                </c:pt>
                <c:pt idx="42860">
                  <c:v>11.099141747799999</c:v>
                </c:pt>
                <c:pt idx="42861">
                  <c:v>10.5240035141</c:v>
                </c:pt>
                <c:pt idx="42862">
                  <c:v>11.077649939700001</c:v>
                </c:pt>
                <c:pt idx="42863">
                  <c:v>10.4450694266</c:v>
                </c:pt>
                <c:pt idx="42864">
                  <c:v>10.0200542178</c:v>
                </c:pt>
                <c:pt idx="42865">
                  <c:v>10.772393598900001</c:v>
                </c:pt>
                <c:pt idx="42866">
                  <c:v>10.2372438499</c:v>
                </c:pt>
                <c:pt idx="42867">
                  <c:v>10.0568794464</c:v>
                </c:pt>
                <c:pt idx="42868">
                  <c:v>10.1632955596</c:v>
                </c:pt>
                <c:pt idx="42869">
                  <c:v>10.030104117900001</c:v>
                </c:pt>
                <c:pt idx="42870">
                  <c:v>10.131455497499999</c:v>
                </c:pt>
                <c:pt idx="42871">
                  <c:v>11.0745934026</c:v>
                </c:pt>
                <c:pt idx="42872">
                  <c:v>10.4425030148</c:v>
                </c:pt>
                <c:pt idx="42873">
                  <c:v>10.840912745400001</c:v>
                </c:pt>
                <c:pt idx="42874">
                  <c:v>10.4998664638</c:v>
                </c:pt>
                <c:pt idx="42875">
                  <c:v>10.3918316931</c:v>
                </c:pt>
                <c:pt idx="42876">
                  <c:v>10.2449493247</c:v>
                </c:pt>
                <c:pt idx="42877">
                  <c:v>10.473014368399999</c:v>
                </c:pt>
                <c:pt idx="42878">
                  <c:v>10.9153661237</c:v>
                </c:pt>
                <c:pt idx="42879">
                  <c:v>10.235020841400001</c:v>
                </c:pt>
                <c:pt idx="42880">
                  <c:v>10.3297344887</c:v>
                </c:pt>
                <c:pt idx="42881">
                  <c:v>10.017218681699999</c:v>
                </c:pt>
                <c:pt idx="42882">
                  <c:v>10.229046759299999</c:v>
                </c:pt>
                <c:pt idx="42883">
                  <c:v>10.210517017900001</c:v>
                </c:pt>
                <c:pt idx="42884">
                  <c:v>10.604236308000001</c:v>
                </c:pt>
                <c:pt idx="42885">
                  <c:v>11.006707653199999</c:v>
                </c:pt>
                <c:pt idx="42886">
                  <c:v>10.5068823061</c:v>
                </c:pt>
                <c:pt idx="42887">
                  <c:v>10.6676485131</c:v>
                </c:pt>
                <c:pt idx="42888">
                  <c:v>10.5360125871</c:v>
                </c:pt>
                <c:pt idx="42889">
                  <c:v>10.4555665418</c:v>
                </c:pt>
                <c:pt idx="42890">
                  <c:v>10.4359868858</c:v>
                </c:pt>
                <c:pt idx="42891">
                  <c:v>10.650060295999999</c:v>
                </c:pt>
                <c:pt idx="42892">
                  <c:v>10.665417614700001</c:v>
                </c:pt>
                <c:pt idx="42893">
                  <c:v>10.1430356029</c:v>
                </c:pt>
                <c:pt idx="42894">
                  <c:v>11.2092051208</c:v>
                </c:pt>
                <c:pt idx="42895">
                  <c:v>10.628048401899999</c:v>
                </c:pt>
                <c:pt idx="42896">
                  <c:v>11.1615843026</c:v>
                </c:pt>
                <c:pt idx="42897">
                  <c:v>10.0801895495</c:v>
                </c:pt>
                <c:pt idx="42898">
                  <c:v>10.552749134100001</c:v>
                </c:pt>
                <c:pt idx="42899">
                  <c:v>10.5876024935</c:v>
                </c:pt>
                <c:pt idx="42900">
                  <c:v>10.5813529346</c:v>
                </c:pt>
                <c:pt idx="42901">
                  <c:v>10.9889943615</c:v>
                </c:pt>
                <c:pt idx="42902">
                  <c:v>10.428938243999999</c:v>
                </c:pt>
                <c:pt idx="42903">
                  <c:v>10.424519179800001</c:v>
                </c:pt>
                <c:pt idx="42904">
                  <c:v>10.461972531800001</c:v>
                </c:pt>
                <c:pt idx="42905">
                  <c:v>10.0011908859</c:v>
                </c:pt>
                <c:pt idx="42906">
                  <c:v>10.3389201344</c:v>
                </c:pt>
                <c:pt idx="42907">
                  <c:v>10.7509876997</c:v>
                </c:pt>
                <c:pt idx="42908">
                  <c:v>10.2957092249</c:v>
                </c:pt>
                <c:pt idx="42909">
                  <c:v>10.5054352367</c:v>
                </c:pt>
                <c:pt idx="42910">
                  <c:v>10.601638271800001</c:v>
                </c:pt>
                <c:pt idx="42911">
                  <c:v>10.026407086500001</c:v>
                </c:pt>
                <c:pt idx="42912">
                  <c:v>11.015257678399999</c:v>
                </c:pt>
                <c:pt idx="42913">
                  <c:v>11.0718771674</c:v>
                </c:pt>
                <c:pt idx="42914">
                  <c:v>10.1842978043</c:v>
                </c:pt>
                <c:pt idx="42915">
                  <c:v>10.0202782042</c:v>
                </c:pt>
                <c:pt idx="42916">
                  <c:v>11.002765527999999</c:v>
                </c:pt>
                <c:pt idx="42917">
                  <c:v>10.9860395987</c:v>
                </c:pt>
                <c:pt idx="42918">
                  <c:v>10.6021876946</c:v>
                </c:pt>
                <c:pt idx="42919">
                  <c:v>10.1667612614</c:v>
                </c:pt>
                <c:pt idx="42920">
                  <c:v>10.835964041900001</c:v>
                </c:pt>
                <c:pt idx="42921">
                  <c:v>10.843298212300001</c:v>
                </c:pt>
                <c:pt idx="42922">
                  <c:v>10.1207318475</c:v>
                </c:pt>
                <c:pt idx="42923">
                  <c:v>10.4450694266</c:v>
                </c:pt>
                <c:pt idx="42924">
                  <c:v>11.1690332538</c:v>
                </c:pt>
                <c:pt idx="42925">
                  <c:v>10.543974773</c:v>
                </c:pt>
                <c:pt idx="42926">
                  <c:v>10.935030167200001</c:v>
                </c:pt>
                <c:pt idx="42927">
                  <c:v>10.216331093699999</c:v>
                </c:pt>
                <c:pt idx="42928">
                  <c:v>10.1842978043</c:v>
                </c:pt>
                <c:pt idx="42929">
                  <c:v>10.5426275431</c:v>
                </c:pt>
                <c:pt idx="42930">
                  <c:v>10.096785025799999</c:v>
                </c:pt>
                <c:pt idx="42931">
                  <c:v>10.044692852200001</c:v>
                </c:pt>
                <c:pt idx="42932">
                  <c:v>10.752279057100001</c:v>
                </c:pt>
                <c:pt idx="42933">
                  <c:v>10.307774140899999</c:v>
                </c:pt>
                <c:pt idx="42934">
                  <c:v>10.148532511299999</c:v>
                </c:pt>
                <c:pt idx="42935">
                  <c:v>11.0371002988</c:v>
                </c:pt>
                <c:pt idx="42936">
                  <c:v>10.7173495578</c:v>
                </c:pt>
                <c:pt idx="42937">
                  <c:v>10.232997923399999</c:v>
                </c:pt>
                <c:pt idx="42938">
                  <c:v>10.125025449200001</c:v>
                </c:pt>
                <c:pt idx="42939">
                  <c:v>10.550414522300001</c:v>
                </c:pt>
                <c:pt idx="42940">
                  <c:v>10.8393660453</c:v>
                </c:pt>
                <c:pt idx="42941">
                  <c:v>10.166195462199999</c:v>
                </c:pt>
                <c:pt idx="42942">
                  <c:v>10.3048252433</c:v>
                </c:pt>
                <c:pt idx="42943">
                  <c:v>10.2622494878</c:v>
                </c:pt>
                <c:pt idx="42944">
                  <c:v>10.0783360803</c:v>
                </c:pt>
                <c:pt idx="42945">
                  <c:v>10.851366864999999</c:v>
                </c:pt>
                <c:pt idx="42946">
                  <c:v>10.508710687100001</c:v>
                </c:pt>
                <c:pt idx="42947">
                  <c:v>10.650060295999999</c:v>
                </c:pt>
                <c:pt idx="42948">
                  <c:v>10.128770810700001</c:v>
                </c:pt>
                <c:pt idx="42949">
                  <c:v>10.4241189424</c:v>
                </c:pt>
                <c:pt idx="42950">
                  <c:v>11.0403141476</c:v>
                </c:pt>
                <c:pt idx="42951">
                  <c:v>11.128480122699999</c:v>
                </c:pt>
                <c:pt idx="42952">
                  <c:v>10.5240035141</c:v>
                </c:pt>
                <c:pt idx="42953">
                  <c:v>11.205593132900001</c:v>
                </c:pt>
                <c:pt idx="42954">
                  <c:v>10.257021780200001</c:v>
                </c:pt>
                <c:pt idx="42955">
                  <c:v>10.187239337399999</c:v>
                </c:pt>
                <c:pt idx="42956">
                  <c:v>10.563411819800001</c:v>
                </c:pt>
                <c:pt idx="42957">
                  <c:v>10.6233570754</c:v>
                </c:pt>
                <c:pt idx="42958">
                  <c:v>10.563266908799999</c:v>
                </c:pt>
                <c:pt idx="42959">
                  <c:v>10.011541983900001</c:v>
                </c:pt>
                <c:pt idx="42960">
                  <c:v>10.191200654999999</c:v>
                </c:pt>
                <c:pt idx="42961">
                  <c:v>10.999031370799999</c:v>
                </c:pt>
                <c:pt idx="42962">
                  <c:v>10.580081656999999</c:v>
                </c:pt>
                <c:pt idx="42963">
                  <c:v>11.1692210008</c:v>
                </c:pt>
                <c:pt idx="42964">
                  <c:v>11.159388679899999</c:v>
                </c:pt>
                <c:pt idx="42965">
                  <c:v>10.1120439487</c:v>
                </c:pt>
                <c:pt idx="42966">
                  <c:v>10.4196335666</c:v>
                </c:pt>
                <c:pt idx="42967">
                  <c:v>11.0140681042</c:v>
                </c:pt>
                <c:pt idx="42968">
                  <c:v>10.9183249199</c:v>
                </c:pt>
                <c:pt idx="42969">
                  <c:v>10.262973344900001</c:v>
                </c:pt>
                <c:pt idx="42970">
                  <c:v>10.6493688507</c:v>
                </c:pt>
                <c:pt idx="42971">
                  <c:v>10.6086590044</c:v>
                </c:pt>
                <c:pt idx="42972">
                  <c:v>11.203903315</c:v>
                </c:pt>
                <c:pt idx="42973">
                  <c:v>10.0994427351</c:v>
                </c:pt>
                <c:pt idx="42974">
                  <c:v>10.127431166699999</c:v>
                </c:pt>
                <c:pt idx="42975">
                  <c:v>10.9076310809</c:v>
                </c:pt>
                <c:pt idx="42976">
                  <c:v>10.843298212300001</c:v>
                </c:pt>
                <c:pt idx="42977">
                  <c:v>10.563266908799999</c:v>
                </c:pt>
                <c:pt idx="42978">
                  <c:v>10.435245013799999</c:v>
                </c:pt>
                <c:pt idx="42979">
                  <c:v>11.0086883572</c:v>
                </c:pt>
                <c:pt idx="42980">
                  <c:v>10.4441732074</c:v>
                </c:pt>
                <c:pt idx="42981">
                  <c:v>10.2134235074</c:v>
                </c:pt>
                <c:pt idx="42982">
                  <c:v>10.4324897094</c:v>
                </c:pt>
                <c:pt idx="42983">
                  <c:v>11.0424731758</c:v>
                </c:pt>
                <c:pt idx="42984">
                  <c:v>10.1287510914</c:v>
                </c:pt>
                <c:pt idx="42985">
                  <c:v>10.601638271800001</c:v>
                </c:pt>
                <c:pt idx="42986">
                  <c:v>10.236650344799999</c:v>
                </c:pt>
                <c:pt idx="42987">
                  <c:v>10.2762700608</c:v>
                </c:pt>
                <c:pt idx="42988">
                  <c:v>10.705466295600001</c:v>
                </c:pt>
                <c:pt idx="42989">
                  <c:v>10.1287510914</c:v>
                </c:pt>
                <c:pt idx="42990">
                  <c:v>10.1036771634</c:v>
                </c:pt>
                <c:pt idx="42991">
                  <c:v>10.911478369699999</c:v>
                </c:pt>
                <c:pt idx="42992">
                  <c:v>10.778006920299999</c:v>
                </c:pt>
                <c:pt idx="42993">
                  <c:v>10.831240147300001</c:v>
                </c:pt>
                <c:pt idx="42994">
                  <c:v>10.8969792633</c:v>
                </c:pt>
                <c:pt idx="42995">
                  <c:v>10.8624920256</c:v>
                </c:pt>
                <c:pt idx="42996">
                  <c:v>11.1055062753</c:v>
                </c:pt>
                <c:pt idx="42997">
                  <c:v>10.2358097082</c:v>
                </c:pt>
                <c:pt idx="42998">
                  <c:v>10.1210719343</c:v>
                </c:pt>
                <c:pt idx="42999">
                  <c:v>10.042668935</c:v>
                </c:pt>
                <c:pt idx="43000">
                  <c:v>10.4600161716</c:v>
                </c:pt>
                <c:pt idx="43001">
                  <c:v>11.197898411500001</c:v>
                </c:pt>
                <c:pt idx="43002">
                  <c:v>10.990253605099999</c:v>
                </c:pt>
                <c:pt idx="43003">
                  <c:v>10.641751647</c:v>
                </c:pt>
                <c:pt idx="43004">
                  <c:v>11.1151807431</c:v>
                </c:pt>
                <c:pt idx="43005">
                  <c:v>10.412190151700001</c:v>
                </c:pt>
                <c:pt idx="43006">
                  <c:v>10.751411599100001</c:v>
                </c:pt>
                <c:pt idx="43007">
                  <c:v>10.9847118867</c:v>
                </c:pt>
                <c:pt idx="43008">
                  <c:v>10.665417614700001</c:v>
                </c:pt>
                <c:pt idx="43009">
                  <c:v>10.8330259169</c:v>
                </c:pt>
                <c:pt idx="43010">
                  <c:v>10.7834783349</c:v>
                </c:pt>
                <c:pt idx="43011">
                  <c:v>10.864408722</c:v>
                </c:pt>
                <c:pt idx="43012">
                  <c:v>10.3048252433</c:v>
                </c:pt>
                <c:pt idx="43013">
                  <c:v>10.2553842911</c:v>
                </c:pt>
                <c:pt idx="43014">
                  <c:v>10.015436980800001</c:v>
                </c:pt>
                <c:pt idx="43015">
                  <c:v>10.5498784531</c:v>
                </c:pt>
                <c:pt idx="43016">
                  <c:v>10.823175856800001</c:v>
                </c:pt>
                <c:pt idx="43017">
                  <c:v>10.6289095319</c:v>
                </c:pt>
                <c:pt idx="43018">
                  <c:v>10.8576588233</c:v>
                </c:pt>
                <c:pt idx="43019">
                  <c:v>10.53726208</c:v>
                </c:pt>
                <c:pt idx="43020">
                  <c:v>10.9889943615</c:v>
                </c:pt>
                <c:pt idx="43021">
                  <c:v>10.6922124545</c:v>
                </c:pt>
                <c:pt idx="43022">
                  <c:v>10.9183249199</c:v>
                </c:pt>
                <c:pt idx="43023">
                  <c:v>10.5741602699</c:v>
                </c:pt>
                <c:pt idx="43024">
                  <c:v>10.423576366600001</c:v>
                </c:pt>
                <c:pt idx="43025">
                  <c:v>10.1309566123</c:v>
                </c:pt>
                <c:pt idx="43026">
                  <c:v>10.3437554967</c:v>
                </c:pt>
                <c:pt idx="43027">
                  <c:v>10.9947907466</c:v>
                </c:pt>
                <c:pt idx="43028">
                  <c:v>10.369410584600001</c:v>
                </c:pt>
                <c:pt idx="43029">
                  <c:v>10.979635243900001</c:v>
                </c:pt>
                <c:pt idx="43030">
                  <c:v>11.1645095901</c:v>
                </c:pt>
                <c:pt idx="43031">
                  <c:v>10.4736683909</c:v>
                </c:pt>
                <c:pt idx="43032">
                  <c:v>11.1919169743</c:v>
                </c:pt>
                <c:pt idx="43033">
                  <c:v>10.0011908859</c:v>
                </c:pt>
                <c:pt idx="43034">
                  <c:v>10.6793551349</c:v>
                </c:pt>
                <c:pt idx="43035">
                  <c:v>11.0086883572</c:v>
                </c:pt>
                <c:pt idx="43036">
                  <c:v>10.2790682518</c:v>
                </c:pt>
                <c:pt idx="43037">
                  <c:v>10.134318866299999</c:v>
                </c:pt>
                <c:pt idx="43038">
                  <c:v>10.2886969694</c:v>
                </c:pt>
                <c:pt idx="43039">
                  <c:v>10.9513504313</c:v>
                </c:pt>
                <c:pt idx="43040">
                  <c:v>10.461972531800001</c:v>
                </c:pt>
                <c:pt idx="43041">
                  <c:v>11.1178865298</c:v>
                </c:pt>
                <c:pt idx="43042">
                  <c:v>10.1459073249</c:v>
                </c:pt>
                <c:pt idx="43043">
                  <c:v>10.747449998700001</c:v>
                </c:pt>
                <c:pt idx="43044">
                  <c:v>10.0800457235</c:v>
                </c:pt>
                <c:pt idx="43045">
                  <c:v>10.0280417774</c:v>
                </c:pt>
                <c:pt idx="43046">
                  <c:v>10.346173005600001</c:v>
                </c:pt>
                <c:pt idx="43047">
                  <c:v>10.305774656600001</c:v>
                </c:pt>
                <c:pt idx="43048">
                  <c:v>10.4821732822</c:v>
                </c:pt>
                <c:pt idx="43049">
                  <c:v>10.449508059599999</c:v>
                </c:pt>
                <c:pt idx="43050">
                  <c:v>10.720808546000001</c:v>
                </c:pt>
                <c:pt idx="43051">
                  <c:v>10.5893118334</c:v>
                </c:pt>
                <c:pt idx="43052">
                  <c:v>10.191708222800001</c:v>
                </c:pt>
                <c:pt idx="43053">
                  <c:v>10.9053086232</c:v>
                </c:pt>
                <c:pt idx="43054">
                  <c:v>10.796573911899999</c:v>
                </c:pt>
                <c:pt idx="43055">
                  <c:v>11.0134153796</c:v>
                </c:pt>
                <c:pt idx="43056">
                  <c:v>10.226506880400001</c:v>
                </c:pt>
                <c:pt idx="43057">
                  <c:v>10.387712559200001</c:v>
                </c:pt>
                <c:pt idx="43058">
                  <c:v>10.3251062105</c:v>
                </c:pt>
                <c:pt idx="43059">
                  <c:v>11.061549384099999</c:v>
                </c:pt>
                <c:pt idx="43060">
                  <c:v>11.0403141476</c:v>
                </c:pt>
                <c:pt idx="43061">
                  <c:v>10.5893118334</c:v>
                </c:pt>
                <c:pt idx="43062">
                  <c:v>10.4428305749</c:v>
                </c:pt>
                <c:pt idx="43063">
                  <c:v>10.8195847804</c:v>
                </c:pt>
                <c:pt idx="43064">
                  <c:v>10.0301198737</c:v>
                </c:pt>
                <c:pt idx="43065">
                  <c:v>10.5895467863</c:v>
                </c:pt>
                <c:pt idx="43066">
                  <c:v>10.3048252433</c:v>
                </c:pt>
                <c:pt idx="43067">
                  <c:v>10.030104117900001</c:v>
                </c:pt>
                <c:pt idx="43068">
                  <c:v>10.5813529346</c:v>
                </c:pt>
                <c:pt idx="43069">
                  <c:v>10.860249616700001</c:v>
                </c:pt>
                <c:pt idx="43070">
                  <c:v>10.172091075899999</c:v>
                </c:pt>
                <c:pt idx="43071">
                  <c:v>11.1874050628</c:v>
                </c:pt>
                <c:pt idx="43072">
                  <c:v>10.015658653099999</c:v>
                </c:pt>
                <c:pt idx="43073">
                  <c:v>10.693315008300001</c:v>
                </c:pt>
                <c:pt idx="43074">
                  <c:v>10.8900607129</c:v>
                </c:pt>
                <c:pt idx="43075">
                  <c:v>10.5924655892</c:v>
                </c:pt>
                <c:pt idx="43076">
                  <c:v>10.580081656999999</c:v>
                </c:pt>
                <c:pt idx="43077">
                  <c:v>11.040509844000001</c:v>
                </c:pt>
                <c:pt idx="43078">
                  <c:v>10.869203860500001</c:v>
                </c:pt>
                <c:pt idx="43079">
                  <c:v>10.4441732074</c:v>
                </c:pt>
                <c:pt idx="43080">
                  <c:v>11.195504418700001</c:v>
                </c:pt>
                <c:pt idx="43081">
                  <c:v>10.344737840400001</c:v>
                </c:pt>
                <c:pt idx="43082">
                  <c:v>10.012563254</c:v>
                </c:pt>
                <c:pt idx="43083">
                  <c:v>10.7026949064</c:v>
                </c:pt>
                <c:pt idx="43084">
                  <c:v>10.6271082631</c:v>
                </c:pt>
                <c:pt idx="43085">
                  <c:v>10.229858654199999</c:v>
                </c:pt>
                <c:pt idx="43086">
                  <c:v>10.387712559200001</c:v>
                </c:pt>
                <c:pt idx="43087">
                  <c:v>10.4449178517</c:v>
                </c:pt>
                <c:pt idx="43088">
                  <c:v>10.030104117900001</c:v>
                </c:pt>
                <c:pt idx="43089">
                  <c:v>11.016543796200001</c:v>
                </c:pt>
                <c:pt idx="43090">
                  <c:v>10.4655178969</c:v>
                </c:pt>
                <c:pt idx="43091">
                  <c:v>11.1055062753</c:v>
                </c:pt>
                <c:pt idx="43092">
                  <c:v>10.305774656600001</c:v>
                </c:pt>
                <c:pt idx="43093">
                  <c:v>10.352555646200001</c:v>
                </c:pt>
                <c:pt idx="43094">
                  <c:v>10.5924655892</c:v>
                </c:pt>
                <c:pt idx="43095">
                  <c:v>10.759910462400001</c:v>
                </c:pt>
                <c:pt idx="43096">
                  <c:v>10.4907578796</c:v>
                </c:pt>
                <c:pt idx="43097">
                  <c:v>10.715399361799999</c:v>
                </c:pt>
                <c:pt idx="43098">
                  <c:v>10.580081656999999</c:v>
                </c:pt>
                <c:pt idx="43099">
                  <c:v>10.4112013019</c:v>
                </c:pt>
                <c:pt idx="43100">
                  <c:v>10.1958718955</c:v>
                </c:pt>
                <c:pt idx="43101">
                  <c:v>10.3168237749</c:v>
                </c:pt>
                <c:pt idx="43102">
                  <c:v>10.652454583100001</c:v>
                </c:pt>
                <c:pt idx="43103">
                  <c:v>10.4739760153</c:v>
                </c:pt>
                <c:pt idx="43104">
                  <c:v>10.4428305749</c:v>
                </c:pt>
                <c:pt idx="43105">
                  <c:v>10.425146681999999</c:v>
                </c:pt>
                <c:pt idx="43106">
                  <c:v>10.3951122068</c:v>
                </c:pt>
                <c:pt idx="43107">
                  <c:v>10.4441732074</c:v>
                </c:pt>
                <c:pt idx="43108">
                  <c:v>10.2575106929</c:v>
                </c:pt>
                <c:pt idx="43109">
                  <c:v>10.187239337399999</c:v>
                </c:pt>
                <c:pt idx="43110">
                  <c:v>10.4856197568</c:v>
                </c:pt>
                <c:pt idx="43111">
                  <c:v>10.4768230001</c:v>
                </c:pt>
                <c:pt idx="43112">
                  <c:v>10.8576588233</c:v>
                </c:pt>
                <c:pt idx="43113">
                  <c:v>10.772393598900001</c:v>
                </c:pt>
                <c:pt idx="43114">
                  <c:v>10.191200654999999</c:v>
                </c:pt>
                <c:pt idx="43115">
                  <c:v>10.6342873556</c:v>
                </c:pt>
                <c:pt idx="43116">
                  <c:v>10.6713251606</c:v>
                </c:pt>
                <c:pt idx="43117">
                  <c:v>10.3251062105</c:v>
                </c:pt>
                <c:pt idx="43118">
                  <c:v>10.680092649200001</c:v>
                </c:pt>
                <c:pt idx="43119">
                  <c:v>11.1457857468</c:v>
                </c:pt>
                <c:pt idx="43120">
                  <c:v>10.2048583844</c:v>
                </c:pt>
                <c:pt idx="43121">
                  <c:v>11.156841119199999</c:v>
                </c:pt>
                <c:pt idx="43122">
                  <c:v>10.935030167200001</c:v>
                </c:pt>
                <c:pt idx="43123">
                  <c:v>10.352555646200001</c:v>
                </c:pt>
                <c:pt idx="43124">
                  <c:v>10.424519179800001</c:v>
                </c:pt>
                <c:pt idx="43125">
                  <c:v>10.3841155631</c:v>
                </c:pt>
                <c:pt idx="43126">
                  <c:v>10.894013773999999</c:v>
                </c:pt>
                <c:pt idx="43127">
                  <c:v>11.129592995699999</c:v>
                </c:pt>
                <c:pt idx="43128">
                  <c:v>10.0888505266</c:v>
                </c:pt>
                <c:pt idx="43129">
                  <c:v>11.117666553699999</c:v>
                </c:pt>
                <c:pt idx="43130">
                  <c:v>11.0860183544</c:v>
                </c:pt>
                <c:pt idx="43131">
                  <c:v>10.1632272306</c:v>
                </c:pt>
                <c:pt idx="43132">
                  <c:v>10.2755170816</c:v>
                </c:pt>
                <c:pt idx="43133">
                  <c:v>10.9684724479</c:v>
                </c:pt>
                <c:pt idx="43134">
                  <c:v>10.120666399199999</c:v>
                </c:pt>
                <c:pt idx="43135">
                  <c:v>10.991092043</c:v>
                </c:pt>
                <c:pt idx="43136">
                  <c:v>10.4599300886</c:v>
                </c:pt>
                <c:pt idx="43137">
                  <c:v>10.404124118</c:v>
                </c:pt>
                <c:pt idx="43138">
                  <c:v>10.273939433300001</c:v>
                </c:pt>
                <c:pt idx="43139">
                  <c:v>10.609720487100001</c:v>
                </c:pt>
                <c:pt idx="43140">
                  <c:v>10.8624920256</c:v>
                </c:pt>
                <c:pt idx="43141">
                  <c:v>10.9557383395</c:v>
                </c:pt>
                <c:pt idx="43142">
                  <c:v>11.2103792807</c:v>
                </c:pt>
                <c:pt idx="43143">
                  <c:v>10.158876770199999</c:v>
                </c:pt>
                <c:pt idx="43144">
                  <c:v>10.6009852564</c:v>
                </c:pt>
                <c:pt idx="43145">
                  <c:v>10.425146681999999</c:v>
                </c:pt>
                <c:pt idx="43146">
                  <c:v>10.007798536699999</c:v>
                </c:pt>
                <c:pt idx="43147">
                  <c:v>10.736121866</c:v>
                </c:pt>
                <c:pt idx="43148">
                  <c:v>10.602498627199999</c:v>
                </c:pt>
                <c:pt idx="43149">
                  <c:v>10.836899092499999</c:v>
                </c:pt>
                <c:pt idx="43150">
                  <c:v>10.4821732822</c:v>
                </c:pt>
                <c:pt idx="43151">
                  <c:v>11.145716585400001</c:v>
                </c:pt>
                <c:pt idx="43152">
                  <c:v>11.1391401733</c:v>
                </c:pt>
                <c:pt idx="43153">
                  <c:v>10.0454785088</c:v>
                </c:pt>
                <c:pt idx="43154">
                  <c:v>10.015588083700001</c:v>
                </c:pt>
                <c:pt idx="43155">
                  <c:v>10.126311168999999</c:v>
                </c:pt>
                <c:pt idx="43156">
                  <c:v>10.8624920256</c:v>
                </c:pt>
                <c:pt idx="43157">
                  <c:v>11.0445054219</c:v>
                </c:pt>
                <c:pt idx="43158">
                  <c:v>10.388153514800001</c:v>
                </c:pt>
                <c:pt idx="43159">
                  <c:v>10.6793551349</c:v>
                </c:pt>
                <c:pt idx="43160">
                  <c:v>10.935030167200001</c:v>
                </c:pt>
                <c:pt idx="43161">
                  <c:v>10.4739760153</c:v>
                </c:pt>
                <c:pt idx="43162">
                  <c:v>11.1958915158</c:v>
                </c:pt>
                <c:pt idx="43163">
                  <c:v>11.081125396799999</c:v>
                </c:pt>
                <c:pt idx="43164">
                  <c:v>10.388153514800001</c:v>
                </c:pt>
                <c:pt idx="43165">
                  <c:v>10.3037265048</c:v>
                </c:pt>
                <c:pt idx="43166">
                  <c:v>10.4843424281</c:v>
                </c:pt>
                <c:pt idx="43167">
                  <c:v>10.567153874100001</c:v>
                </c:pt>
                <c:pt idx="43168">
                  <c:v>10.040579175</c:v>
                </c:pt>
                <c:pt idx="43169">
                  <c:v>10.5950330386</c:v>
                </c:pt>
                <c:pt idx="43170">
                  <c:v>10.2134235074</c:v>
                </c:pt>
                <c:pt idx="43171">
                  <c:v>10.098453339300001</c:v>
                </c:pt>
                <c:pt idx="43172">
                  <c:v>10.9513504313</c:v>
                </c:pt>
                <c:pt idx="43173">
                  <c:v>10.4998664638</c:v>
                </c:pt>
                <c:pt idx="43174">
                  <c:v>11.0096232196</c:v>
                </c:pt>
                <c:pt idx="43175">
                  <c:v>10.3048252433</c:v>
                </c:pt>
                <c:pt idx="43176">
                  <c:v>10.024664591500001</c:v>
                </c:pt>
                <c:pt idx="43177">
                  <c:v>10.6742424288</c:v>
                </c:pt>
                <c:pt idx="43178">
                  <c:v>10.0783360803</c:v>
                </c:pt>
                <c:pt idx="43179">
                  <c:v>11.1649387377</c:v>
                </c:pt>
                <c:pt idx="43180">
                  <c:v>11.084639792300001</c:v>
                </c:pt>
                <c:pt idx="43181">
                  <c:v>10.309176347999999</c:v>
                </c:pt>
                <c:pt idx="43182">
                  <c:v>11.006707653199999</c:v>
                </c:pt>
                <c:pt idx="43183">
                  <c:v>10.307065748499999</c:v>
                </c:pt>
                <c:pt idx="43184">
                  <c:v>10.129709826799999</c:v>
                </c:pt>
                <c:pt idx="43185">
                  <c:v>10.856230630300001</c:v>
                </c:pt>
                <c:pt idx="43186">
                  <c:v>10.6260075409</c:v>
                </c:pt>
                <c:pt idx="43187">
                  <c:v>10.4810385615</c:v>
                </c:pt>
                <c:pt idx="43188">
                  <c:v>10.0568794464</c:v>
                </c:pt>
                <c:pt idx="43189">
                  <c:v>10.4473702614</c:v>
                </c:pt>
                <c:pt idx="43190">
                  <c:v>10.3297344887</c:v>
                </c:pt>
                <c:pt idx="43191">
                  <c:v>10.466384228400001</c:v>
                </c:pt>
                <c:pt idx="43192">
                  <c:v>10.4281302212</c:v>
                </c:pt>
                <c:pt idx="43193">
                  <c:v>10.013403487</c:v>
                </c:pt>
                <c:pt idx="43194">
                  <c:v>10.3082527987</c:v>
                </c:pt>
                <c:pt idx="43195">
                  <c:v>10.715399361799999</c:v>
                </c:pt>
                <c:pt idx="43196">
                  <c:v>10.4739760153</c:v>
                </c:pt>
                <c:pt idx="43197">
                  <c:v>10.412190151700001</c:v>
                </c:pt>
                <c:pt idx="43198">
                  <c:v>10.647360625699999</c:v>
                </c:pt>
                <c:pt idx="43199">
                  <c:v>10.5249770462</c:v>
                </c:pt>
                <c:pt idx="43200">
                  <c:v>10.431709980999999</c:v>
                </c:pt>
                <c:pt idx="43201">
                  <c:v>10.693315008300001</c:v>
                </c:pt>
                <c:pt idx="43202">
                  <c:v>10.181539732299999</c:v>
                </c:pt>
                <c:pt idx="43203">
                  <c:v>10.2329705325</c:v>
                </c:pt>
                <c:pt idx="43204">
                  <c:v>10.552749134100001</c:v>
                </c:pt>
                <c:pt idx="43205">
                  <c:v>10.406558074099999</c:v>
                </c:pt>
                <c:pt idx="43206">
                  <c:v>10.228175650600001</c:v>
                </c:pt>
                <c:pt idx="43207">
                  <c:v>11.0069665111</c:v>
                </c:pt>
                <c:pt idx="43208">
                  <c:v>10.0176772105</c:v>
                </c:pt>
                <c:pt idx="43209">
                  <c:v>10.628048401899999</c:v>
                </c:pt>
                <c:pt idx="43210">
                  <c:v>11.0086883572</c:v>
                </c:pt>
                <c:pt idx="43211">
                  <c:v>10.1305519225</c:v>
                </c:pt>
                <c:pt idx="43212">
                  <c:v>10.1366357035</c:v>
                </c:pt>
                <c:pt idx="43213">
                  <c:v>10.1350903835</c:v>
                </c:pt>
                <c:pt idx="43214">
                  <c:v>10.3573710759</c:v>
                </c:pt>
                <c:pt idx="43215">
                  <c:v>10.4450694266</c:v>
                </c:pt>
                <c:pt idx="43216">
                  <c:v>10.752279057100001</c:v>
                </c:pt>
                <c:pt idx="43217">
                  <c:v>10.2957092249</c:v>
                </c:pt>
                <c:pt idx="43218">
                  <c:v>10.1305519225</c:v>
                </c:pt>
                <c:pt idx="43219">
                  <c:v>10.028451994999999</c:v>
                </c:pt>
                <c:pt idx="43220">
                  <c:v>10.5068823061</c:v>
                </c:pt>
                <c:pt idx="43221">
                  <c:v>10.412190151700001</c:v>
                </c:pt>
                <c:pt idx="43222">
                  <c:v>10.456009379699999</c:v>
                </c:pt>
                <c:pt idx="43223">
                  <c:v>10.981273398300001</c:v>
                </c:pt>
                <c:pt idx="43224">
                  <c:v>10.0238001732</c:v>
                </c:pt>
                <c:pt idx="43225">
                  <c:v>10.1459073249</c:v>
                </c:pt>
                <c:pt idx="43226">
                  <c:v>10.2881836437</c:v>
                </c:pt>
                <c:pt idx="43227">
                  <c:v>11.100538522700001</c:v>
                </c:pt>
                <c:pt idx="43228">
                  <c:v>10.3389201344</c:v>
                </c:pt>
                <c:pt idx="43229">
                  <c:v>10.9232604623</c:v>
                </c:pt>
                <c:pt idx="43230">
                  <c:v>10.852408222099999</c:v>
                </c:pt>
                <c:pt idx="43231">
                  <c:v>11.0403141476</c:v>
                </c:pt>
                <c:pt idx="43232">
                  <c:v>10.874975494199999</c:v>
                </c:pt>
                <c:pt idx="43233">
                  <c:v>10.2043772198</c:v>
                </c:pt>
                <c:pt idx="43234">
                  <c:v>11.002765527999999</c:v>
                </c:pt>
                <c:pt idx="43235">
                  <c:v>10.4998664638</c:v>
                </c:pt>
                <c:pt idx="43236">
                  <c:v>11.0266169572</c:v>
                </c:pt>
                <c:pt idx="43237">
                  <c:v>10.154205831700001</c:v>
                </c:pt>
                <c:pt idx="43238">
                  <c:v>10.891214232799999</c:v>
                </c:pt>
                <c:pt idx="43239">
                  <c:v>10.525386301799999</c:v>
                </c:pt>
                <c:pt idx="43240">
                  <c:v>11.153262782300001</c:v>
                </c:pt>
                <c:pt idx="43241">
                  <c:v>11.0266169572</c:v>
                </c:pt>
                <c:pt idx="43242">
                  <c:v>10.6995264898</c:v>
                </c:pt>
                <c:pt idx="43243">
                  <c:v>10.408535326799999</c:v>
                </c:pt>
                <c:pt idx="43244">
                  <c:v>10.5461284094</c:v>
                </c:pt>
                <c:pt idx="43245">
                  <c:v>10.567153874100001</c:v>
                </c:pt>
                <c:pt idx="43246">
                  <c:v>10.1035707624</c:v>
                </c:pt>
                <c:pt idx="43247">
                  <c:v>10.1472387057</c:v>
                </c:pt>
                <c:pt idx="43248">
                  <c:v>10.2027636536</c:v>
                </c:pt>
                <c:pt idx="43249">
                  <c:v>10.796573911899999</c:v>
                </c:pt>
                <c:pt idx="43250">
                  <c:v>10.4428305749</c:v>
                </c:pt>
                <c:pt idx="43251">
                  <c:v>10.0568794464</c:v>
                </c:pt>
                <c:pt idx="43252">
                  <c:v>10.2776485515</c:v>
                </c:pt>
                <c:pt idx="43253">
                  <c:v>11.1032522884</c:v>
                </c:pt>
                <c:pt idx="43254">
                  <c:v>10.397213113799999</c:v>
                </c:pt>
                <c:pt idx="43255">
                  <c:v>10.5212167361</c:v>
                </c:pt>
                <c:pt idx="43256">
                  <c:v>10.634566554099999</c:v>
                </c:pt>
                <c:pt idx="43257">
                  <c:v>10.4425030148</c:v>
                </c:pt>
                <c:pt idx="43258">
                  <c:v>10.1035707624</c:v>
                </c:pt>
                <c:pt idx="43259">
                  <c:v>10.3168237749</c:v>
                </c:pt>
                <c:pt idx="43260">
                  <c:v>10.6231703806</c:v>
                </c:pt>
                <c:pt idx="43261">
                  <c:v>10.599663484100001</c:v>
                </c:pt>
                <c:pt idx="43262">
                  <c:v>10.607426501999999</c:v>
                </c:pt>
                <c:pt idx="43263">
                  <c:v>10.680579115600001</c:v>
                </c:pt>
                <c:pt idx="43264">
                  <c:v>10.705466295600001</c:v>
                </c:pt>
                <c:pt idx="43265">
                  <c:v>10.8900607129</c:v>
                </c:pt>
                <c:pt idx="43266">
                  <c:v>10.264763111600001</c:v>
                </c:pt>
                <c:pt idx="43267">
                  <c:v>10.2305799215</c:v>
                </c:pt>
                <c:pt idx="43268">
                  <c:v>10.013403487</c:v>
                </c:pt>
                <c:pt idx="43269">
                  <c:v>10.230037984300001</c:v>
                </c:pt>
                <c:pt idx="43270">
                  <c:v>10.536747503200001</c:v>
                </c:pt>
                <c:pt idx="43271">
                  <c:v>10.5068823061</c:v>
                </c:pt>
                <c:pt idx="43272">
                  <c:v>10.152507056599999</c:v>
                </c:pt>
                <c:pt idx="43273">
                  <c:v>11.081125396799999</c:v>
                </c:pt>
                <c:pt idx="43274">
                  <c:v>10.1459073249</c:v>
                </c:pt>
                <c:pt idx="43275">
                  <c:v>10.979635243900001</c:v>
                </c:pt>
                <c:pt idx="43276">
                  <c:v>11.115072139700001</c:v>
                </c:pt>
                <c:pt idx="43277">
                  <c:v>10.337857700800001</c:v>
                </c:pt>
                <c:pt idx="43278">
                  <c:v>10.3506965261</c:v>
                </c:pt>
                <c:pt idx="43279">
                  <c:v>10.0783360803</c:v>
                </c:pt>
                <c:pt idx="43280">
                  <c:v>10.747449998700001</c:v>
                </c:pt>
                <c:pt idx="43281">
                  <c:v>11.1985372134</c:v>
                </c:pt>
                <c:pt idx="43282">
                  <c:v>11.2143472405</c:v>
                </c:pt>
                <c:pt idx="43283">
                  <c:v>10.4768230001</c:v>
                </c:pt>
                <c:pt idx="43284">
                  <c:v>10.3109373921</c:v>
                </c:pt>
                <c:pt idx="43285">
                  <c:v>10.8072819728</c:v>
                </c:pt>
                <c:pt idx="43286">
                  <c:v>11.0445054219</c:v>
                </c:pt>
                <c:pt idx="43287">
                  <c:v>10.081440734999999</c:v>
                </c:pt>
                <c:pt idx="43288">
                  <c:v>11.2019400861</c:v>
                </c:pt>
                <c:pt idx="43289">
                  <c:v>10.711813836699999</c:v>
                </c:pt>
                <c:pt idx="43290">
                  <c:v>10.3636805472</c:v>
                </c:pt>
                <c:pt idx="43291">
                  <c:v>11.205593132900001</c:v>
                </c:pt>
                <c:pt idx="43292">
                  <c:v>10.5068823061</c:v>
                </c:pt>
                <c:pt idx="43293">
                  <c:v>10.891172810300001</c:v>
                </c:pt>
                <c:pt idx="43294">
                  <c:v>10.5218075918</c:v>
                </c:pt>
                <c:pt idx="43295">
                  <c:v>10.4324897094</c:v>
                </c:pt>
                <c:pt idx="43296">
                  <c:v>10.1927413298</c:v>
                </c:pt>
                <c:pt idx="43297">
                  <c:v>10.5417597202</c:v>
                </c:pt>
                <c:pt idx="43298">
                  <c:v>11.1269527589</c:v>
                </c:pt>
                <c:pt idx="43299">
                  <c:v>10.2820774334</c:v>
                </c:pt>
                <c:pt idx="43300">
                  <c:v>10.0202782042</c:v>
                </c:pt>
                <c:pt idx="43301">
                  <c:v>10.1252814781</c:v>
                </c:pt>
                <c:pt idx="43302">
                  <c:v>10.2504473042</c:v>
                </c:pt>
                <c:pt idx="43303">
                  <c:v>10.666697772799999</c:v>
                </c:pt>
                <c:pt idx="43304">
                  <c:v>10.216331093699999</c:v>
                </c:pt>
                <c:pt idx="43305">
                  <c:v>10.9268872676</c:v>
                </c:pt>
                <c:pt idx="43306">
                  <c:v>10.181539732299999</c:v>
                </c:pt>
                <c:pt idx="43307">
                  <c:v>10.1632955596</c:v>
                </c:pt>
                <c:pt idx="43308">
                  <c:v>10.163454894299999</c:v>
                </c:pt>
                <c:pt idx="43309">
                  <c:v>10.473014368399999</c:v>
                </c:pt>
                <c:pt idx="43310">
                  <c:v>10.593127088099999</c:v>
                </c:pt>
                <c:pt idx="43311">
                  <c:v>10.321107920599999</c:v>
                </c:pt>
                <c:pt idx="43312">
                  <c:v>10.3170417521</c:v>
                </c:pt>
                <c:pt idx="43313">
                  <c:v>10.067390228300001</c:v>
                </c:pt>
                <c:pt idx="43314">
                  <c:v>10.473014368399999</c:v>
                </c:pt>
                <c:pt idx="43315">
                  <c:v>10.557796954800001</c:v>
                </c:pt>
                <c:pt idx="43316">
                  <c:v>10.593127088099999</c:v>
                </c:pt>
                <c:pt idx="43317">
                  <c:v>10.056392066200001</c:v>
                </c:pt>
                <c:pt idx="43318">
                  <c:v>10.927040137500001</c:v>
                </c:pt>
                <c:pt idx="43319">
                  <c:v>10.633554838</c:v>
                </c:pt>
                <c:pt idx="43320">
                  <c:v>10.014224266099999</c:v>
                </c:pt>
                <c:pt idx="43321">
                  <c:v>10.764082384</c:v>
                </c:pt>
                <c:pt idx="43322">
                  <c:v>10.539582658300001</c:v>
                </c:pt>
                <c:pt idx="43323">
                  <c:v>10.4829248716</c:v>
                </c:pt>
                <c:pt idx="43324">
                  <c:v>10.1235662337</c:v>
                </c:pt>
                <c:pt idx="43325">
                  <c:v>10.385253945800001</c:v>
                </c:pt>
                <c:pt idx="43326">
                  <c:v>10.014224266099999</c:v>
                </c:pt>
                <c:pt idx="43327">
                  <c:v>10.806940938</c:v>
                </c:pt>
                <c:pt idx="43328">
                  <c:v>10.3573710759</c:v>
                </c:pt>
                <c:pt idx="43329">
                  <c:v>10.695157753</c:v>
                </c:pt>
                <c:pt idx="43330">
                  <c:v>10.109277024200001</c:v>
                </c:pt>
                <c:pt idx="43331">
                  <c:v>10.2323021441</c:v>
                </c:pt>
                <c:pt idx="43332">
                  <c:v>10.460801937999999</c:v>
                </c:pt>
                <c:pt idx="43333">
                  <c:v>10.3037265048</c:v>
                </c:pt>
                <c:pt idx="43334">
                  <c:v>10.401785931999999</c:v>
                </c:pt>
                <c:pt idx="43335">
                  <c:v>10.4654380175</c:v>
                </c:pt>
                <c:pt idx="43336">
                  <c:v>10.8833409666</c:v>
                </c:pt>
                <c:pt idx="43337">
                  <c:v>10.089976529099999</c:v>
                </c:pt>
                <c:pt idx="43338">
                  <c:v>10.309176347999999</c:v>
                </c:pt>
                <c:pt idx="43339">
                  <c:v>10.541237152600001</c:v>
                </c:pt>
                <c:pt idx="43340">
                  <c:v>10.646696284800001</c:v>
                </c:pt>
                <c:pt idx="43341">
                  <c:v>11.213440574</c:v>
                </c:pt>
                <c:pt idx="43342">
                  <c:v>10.5218075918</c:v>
                </c:pt>
                <c:pt idx="43343">
                  <c:v>10.705466295600001</c:v>
                </c:pt>
                <c:pt idx="43344">
                  <c:v>10.2836622584</c:v>
                </c:pt>
                <c:pt idx="43345">
                  <c:v>10.5196107244</c:v>
                </c:pt>
                <c:pt idx="43346">
                  <c:v>10.6533854967</c:v>
                </c:pt>
                <c:pt idx="43347">
                  <c:v>10.511223961100001</c:v>
                </c:pt>
                <c:pt idx="43348">
                  <c:v>10.601638271800001</c:v>
                </c:pt>
                <c:pt idx="43349">
                  <c:v>10.511223961100001</c:v>
                </c:pt>
                <c:pt idx="43350">
                  <c:v>10.563266908799999</c:v>
                </c:pt>
                <c:pt idx="43351">
                  <c:v>10.9717691311</c:v>
                </c:pt>
                <c:pt idx="43352">
                  <c:v>11.1645095901</c:v>
                </c:pt>
                <c:pt idx="43353">
                  <c:v>10.644548501499999</c:v>
                </c:pt>
                <c:pt idx="43354">
                  <c:v>10.9410560044</c:v>
                </c:pt>
                <c:pt idx="43355">
                  <c:v>10.4736683909</c:v>
                </c:pt>
                <c:pt idx="43356">
                  <c:v>10.4557872308</c:v>
                </c:pt>
                <c:pt idx="43357">
                  <c:v>10.752279057100001</c:v>
                </c:pt>
                <c:pt idx="43358">
                  <c:v>10.9684724479</c:v>
                </c:pt>
                <c:pt idx="43359">
                  <c:v>11.205593132900001</c:v>
                </c:pt>
                <c:pt idx="43360">
                  <c:v>10.248519656199999</c:v>
                </c:pt>
                <c:pt idx="43361">
                  <c:v>10.733314413</c:v>
                </c:pt>
                <c:pt idx="43362">
                  <c:v>10.387665133100001</c:v>
                </c:pt>
                <c:pt idx="43363">
                  <c:v>10.1430356029</c:v>
                </c:pt>
                <c:pt idx="43364">
                  <c:v>10.321107920599999</c:v>
                </c:pt>
                <c:pt idx="43365">
                  <c:v>10.891214232799999</c:v>
                </c:pt>
                <c:pt idx="43366">
                  <c:v>10.577826594599999</c:v>
                </c:pt>
                <c:pt idx="43367">
                  <c:v>11.1470369402</c:v>
                </c:pt>
                <c:pt idx="43368">
                  <c:v>10.3132303588</c:v>
                </c:pt>
                <c:pt idx="43369">
                  <c:v>10.5609261878</c:v>
                </c:pt>
                <c:pt idx="43370">
                  <c:v>10.9076310809</c:v>
                </c:pt>
                <c:pt idx="43371">
                  <c:v>10.8608986166</c:v>
                </c:pt>
                <c:pt idx="43372">
                  <c:v>10.4821732822</c:v>
                </c:pt>
                <c:pt idx="43373">
                  <c:v>10.0898593819</c:v>
                </c:pt>
                <c:pt idx="43374">
                  <c:v>10.0789336507</c:v>
                </c:pt>
                <c:pt idx="43375">
                  <c:v>10.081069107199999</c:v>
                </c:pt>
                <c:pt idx="43376">
                  <c:v>10.515511032299999</c:v>
                </c:pt>
                <c:pt idx="43377">
                  <c:v>10.715399361799999</c:v>
                </c:pt>
                <c:pt idx="43378">
                  <c:v>11.1151807431</c:v>
                </c:pt>
                <c:pt idx="43379">
                  <c:v>11.0666127395</c:v>
                </c:pt>
                <c:pt idx="43380">
                  <c:v>10.090337928</c:v>
                </c:pt>
                <c:pt idx="43381">
                  <c:v>11.0371002988</c:v>
                </c:pt>
                <c:pt idx="43382">
                  <c:v>10.0699139517</c:v>
                </c:pt>
                <c:pt idx="43383">
                  <c:v>10.032597600700001</c:v>
                </c:pt>
                <c:pt idx="43384">
                  <c:v>10.4856197568</c:v>
                </c:pt>
                <c:pt idx="43385">
                  <c:v>10.859398330799999</c:v>
                </c:pt>
                <c:pt idx="43386">
                  <c:v>10.4000266404</c:v>
                </c:pt>
                <c:pt idx="43387">
                  <c:v>10.4656329043</c:v>
                </c:pt>
                <c:pt idx="43388">
                  <c:v>10.2504473042</c:v>
                </c:pt>
                <c:pt idx="43389">
                  <c:v>10.4450694266</c:v>
                </c:pt>
                <c:pt idx="43390">
                  <c:v>10.891214232799999</c:v>
                </c:pt>
                <c:pt idx="43391">
                  <c:v>10.693315008300001</c:v>
                </c:pt>
                <c:pt idx="43392">
                  <c:v>10.2043772198</c:v>
                </c:pt>
                <c:pt idx="43393">
                  <c:v>10.014224266099999</c:v>
                </c:pt>
                <c:pt idx="43394">
                  <c:v>10.676880087600001</c:v>
                </c:pt>
                <c:pt idx="43395">
                  <c:v>10.6271867721</c:v>
                </c:pt>
                <c:pt idx="43396">
                  <c:v>10.9823689797</c:v>
                </c:pt>
                <c:pt idx="43397">
                  <c:v>10.223679943500001</c:v>
                </c:pt>
                <c:pt idx="43398">
                  <c:v>10.7755662236</c:v>
                </c:pt>
                <c:pt idx="43399">
                  <c:v>10.012211624500001</c:v>
                </c:pt>
                <c:pt idx="43400">
                  <c:v>10.565059807100001</c:v>
                </c:pt>
                <c:pt idx="43401">
                  <c:v>10.991092043</c:v>
                </c:pt>
                <c:pt idx="43402">
                  <c:v>10.037931066400001</c:v>
                </c:pt>
                <c:pt idx="43403">
                  <c:v>10.1926377311</c:v>
                </c:pt>
                <c:pt idx="43404">
                  <c:v>10.6172948512</c:v>
                </c:pt>
                <c:pt idx="43405">
                  <c:v>10.7790502992</c:v>
                </c:pt>
                <c:pt idx="43406">
                  <c:v>10.831240147300001</c:v>
                </c:pt>
                <c:pt idx="43407">
                  <c:v>10.511223961100001</c:v>
                </c:pt>
                <c:pt idx="43408">
                  <c:v>11.0376977811</c:v>
                </c:pt>
                <c:pt idx="43409">
                  <c:v>10.5068867348</c:v>
                </c:pt>
                <c:pt idx="43410">
                  <c:v>11.000051988599999</c:v>
                </c:pt>
                <c:pt idx="43411">
                  <c:v>10.060550543</c:v>
                </c:pt>
                <c:pt idx="43412">
                  <c:v>10.4289177668</c:v>
                </c:pt>
                <c:pt idx="43413">
                  <c:v>10.425146681999999</c:v>
                </c:pt>
                <c:pt idx="43414">
                  <c:v>10.168245858900001</c:v>
                </c:pt>
                <c:pt idx="43415">
                  <c:v>10.4555665418</c:v>
                </c:pt>
                <c:pt idx="43416">
                  <c:v>10.852563432</c:v>
                </c:pt>
                <c:pt idx="43417">
                  <c:v>10.015658653099999</c:v>
                </c:pt>
                <c:pt idx="43418">
                  <c:v>10.064445153799999</c:v>
                </c:pt>
                <c:pt idx="43419">
                  <c:v>10.158876770199999</c:v>
                </c:pt>
                <c:pt idx="43420">
                  <c:v>10.015658653099999</c:v>
                </c:pt>
                <c:pt idx="43421">
                  <c:v>10.8455436051</c:v>
                </c:pt>
                <c:pt idx="43422">
                  <c:v>10.438255229499999</c:v>
                </c:pt>
                <c:pt idx="43423">
                  <c:v>10.7294144206</c:v>
                </c:pt>
                <c:pt idx="43424">
                  <c:v>10.922886338</c:v>
                </c:pt>
                <c:pt idx="43425">
                  <c:v>10.447210243400001</c:v>
                </c:pt>
                <c:pt idx="43426">
                  <c:v>10.772393598900001</c:v>
                </c:pt>
                <c:pt idx="43427">
                  <c:v>10.143086306300001</c:v>
                </c:pt>
                <c:pt idx="43428">
                  <c:v>11.1551883781</c:v>
                </c:pt>
                <c:pt idx="43429">
                  <c:v>10.206514207</c:v>
                </c:pt>
                <c:pt idx="43430">
                  <c:v>10.5295680543</c:v>
                </c:pt>
                <c:pt idx="43431">
                  <c:v>11.015257678399999</c:v>
                </c:pt>
                <c:pt idx="43432">
                  <c:v>10.114511973799999</c:v>
                </c:pt>
                <c:pt idx="43433">
                  <c:v>10.1956390623</c:v>
                </c:pt>
                <c:pt idx="43434">
                  <c:v>11.1272275846</c:v>
                </c:pt>
                <c:pt idx="43435">
                  <c:v>10.387665133100001</c:v>
                </c:pt>
                <c:pt idx="43436">
                  <c:v>10.0032608879</c:v>
                </c:pt>
                <c:pt idx="43437">
                  <c:v>11.0347853268</c:v>
                </c:pt>
                <c:pt idx="43438">
                  <c:v>10.5950330386</c:v>
                </c:pt>
                <c:pt idx="43439">
                  <c:v>10.2871018763</c:v>
                </c:pt>
                <c:pt idx="43440">
                  <c:v>10.604513542099999</c:v>
                </c:pt>
                <c:pt idx="43441">
                  <c:v>10.5212167361</c:v>
                </c:pt>
                <c:pt idx="43442">
                  <c:v>10.536747503200001</c:v>
                </c:pt>
                <c:pt idx="43443">
                  <c:v>11.084639792300001</c:v>
                </c:pt>
                <c:pt idx="43444">
                  <c:v>10.4234429079</c:v>
                </c:pt>
                <c:pt idx="43445">
                  <c:v>10.677931428100001</c:v>
                </c:pt>
                <c:pt idx="43446">
                  <c:v>10.007798536699999</c:v>
                </c:pt>
                <c:pt idx="43447">
                  <c:v>10.2358097082</c:v>
                </c:pt>
                <c:pt idx="43448">
                  <c:v>10.404124118</c:v>
                </c:pt>
                <c:pt idx="43449">
                  <c:v>10.810873280599999</c:v>
                </c:pt>
                <c:pt idx="43450">
                  <c:v>10.126311168999999</c:v>
                </c:pt>
                <c:pt idx="43451">
                  <c:v>10.1142313231</c:v>
                </c:pt>
                <c:pt idx="43452">
                  <c:v>10.262973344900001</c:v>
                </c:pt>
                <c:pt idx="43453">
                  <c:v>10.4736683909</c:v>
                </c:pt>
                <c:pt idx="43454">
                  <c:v>10.3168237749</c:v>
                </c:pt>
                <c:pt idx="43455">
                  <c:v>10.628048401899999</c:v>
                </c:pt>
                <c:pt idx="43456">
                  <c:v>11.015257678399999</c:v>
                </c:pt>
                <c:pt idx="43457">
                  <c:v>10.6928285775</c:v>
                </c:pt>
                <c:pt idx="43458">
                  <c:v>10.4506080063</c:v>
                </c:pt>
                <c:pt idx="43459">
                  <c:v>11.006707653199999</c:v>
                </c:pt>
                <c:pt idx="43460">
                  <c:v>10.0888505266</c:v>
                </c:pt>
                <c:pt idx="43461">
                  <c:v>10.720894446499999</c:v>
                </c:pt>
                <c:pt idx="43462">
                  <c:v>10.0394648712</c:v>
                </c:pt>
                <c:pt idx="43463">
                  <c:v>10.423576366600001</c:v>
                </c:pt>
                <c:pt idx="43464">
                  <c:v>10.8575793265</c:v>
                </c:pt>
                <c:pt idx="43465">
                  <c:v>10.9947907466</c:v>
                </c:pt>
                <c:pt idx="43466">
                  <c:v>10.099835435299999</c:v>
                </c:pt>
                <c:pt idx="43467">
                  <c:v>10.694374819</c:v>
                </c:pt>
                <c:pt idx="43468">
                  <c:v>10.4441732074</c:v>
                </c:pt>
                <c:pt idx="43469">
                  <c:v>10.0745288927</c:v>
                </c:pt>
                <c:pt idx="43470">
                  <c:v>10.8826868889</c:v>
                </c:pt>
                <c:pt idx="43471">
                  <c:v>10.4281302212</c:v>
                </c:pt>
                <c:pt idx="43472">
                  <c:v>10.276288258699999</c:v>
                </c:pt>
                <c:pt idx="43473">
                  <c:v>10.4297841057</c:v>
                </c:pt>
                <c:pt idx="43474">
                  <c:v>10.307774140899999</c:v>
                </c:pt>
                <c:pt idx="43475">
                  <c:v>11.0762931799</c:v>
                </c:pt>
                <c:pt idx="43476">
                  <c:v>10.5603611839</c:v>
                </c:pt>
                <c:pt idx="43477">
                  <c:v>11.079922036499999</c:v>
                </c:pt>
                <c:pt idx="43478">
                  <c:v>10.6358823403</c:v>
                </c:pt>
                <c:pt idx="43479">
                  <c:v>10.593127088099999</c:v>
                </c:pt>
                <c:pt idx="43480">
                  <c:v>10.383471674300001</c:v>
                </c:pt>
                <c:pt idx="43481">
                  <c:v>10.4979529074</c:v>
                </c:pt>
                <c:pt idx="43482">
                  <c:v>10.063537223599999</c:v>
                </c:pt>
                <c:pt idx="43483">
                  <c:v>10.5068867348</c:v>
                </c:pt>
                <c:pt idx="43484">
                  <c:v>10.2543217594</c:v>
                </c:pt>
                <c:pt idx="43485">
                  <c:v>10.7741305906</c:v>
                </c:pt>
                <c:pt idx="43486">
                  <c:v>10.3398958712</c:v>
                </c:pt>
                <c:pt idx="43487">
                  <c:v>11.1874050628</c:v>
                </c:pt>
                <c:pt idx="43488">
                  <c:v>10.143086306300001</c:v>
                </c:pt>
                <c:pt idx="43489">
                  <c:v>10.607426501999999</c:v>
                </c:pt>
                <c:pt idx="43490">
                  <c:v>10.262973344900001</c:v>
                </c:pt>
                <c:pt idx="43491">
                  <c:v>10.358009663300001</c:v>
                </c:pt>
                <c:pt idx="43492">
                  <c:v>10.1201064526</c:v>
                </c:pt>
                <c:pt idx="43493">
                  <c:v>11.0282604802</c:v>
                </c:pt>
                <c:pt idx="43494">
                  <c:v>11.0376977811</c:v>
                </c:pt>
                <c:pt idx="43495">
                  <c:v>10.369410584600001</c:v>
                </c:pt>
                <c:pt idx="43496">
                  <c:v>10.7862326056</c:v>
                </c:pt>
                <c:pt idx="43497">
                  <c:v>10.0789336507</c:v>
                </c:pt>
                <c:pt idx="43498">
                  <c:v>10.1086927519</c:v>
                </c:pt>
                <c:pt idx="43499">
                  <c:v>10.6182843699</c:v>
                </c:pt>
                <c:pt idx="43500">
                  <c:v>10.453775479800001</c:v>
                </c:pt>
                <c:pt idx="43501">
                  <c:v>10.9486287582</c:v>
                </c:pt>
                <c:pt idx="43502">
                  <c:v>10.1926377311</c:v>
                </c:pt>
                <c:pt idx="43503">
                  <c:v>10.945441729200001</c:v>
                </c:pt>
                <c:pt idx="43504">
                  <c:v>11.1985372134</c:v>
                </c:pt>
                <c:pt idx="43505">
                  <c:v>10.693315008300001</c:v>
                </c:pt>
                <c:pt idx="43506">
                  <c:v>10.6004155191</c:v>
                </c:pt>
                <c:pt idx="43507">
                  <c:v>10.650060295999999</c:v>
                </c:pt>
                <c:pt idx="43508">
                  <c:v>10.922886338</c:v>
                </c:pt>
                <c:pt idx="43509">
                  <c:v>10.42062958</c:v>
                </c:pt>
                <c:pt idx="43510">
                  <c:v>11.0982072931</c:v>
                </c:pt>
                <c:pt idx="43511">
                  <c:v>10.232997923399999</c:v>
                </c:pt>
                <c:pt idx="43512">
                  <c:v>10.3381796221</c:v>
                </c:pt>
                <c:pt idx="43513">
                  <c:v>10.120666399199999</c:v>
                </c:pt>
                <c:pt idx="43514">
                  <c:v>10.3045955897</c:v>
                </c:pt>
                <c:pt idx="43515">
                  <c:v>10.563411819800001</c:v>
                </c:pt>
                <c:pt idx="43516">
                  <c:v>10.601638271800001</c:v>
                </c:pt>
                <c:pt idx="43517">
                  <c:v>10.2836622584</c:v>
                </c:pt>
                <c:pt idx="43518">
                  <c:v>10.4473702614</c:v>
                </c:pt>
                <c:pt idx="43519">
                  <c:v>10.0019729196</c:v>
                </c:pt>
                <c:pt idx="43520">
                  <c:v>11.0371002988</c:v>
                </c:pt>
                <c:pt idx="43521">
                  <c:v>10.216331093699999</c:v>
                </c:pt>
                <c:pt idx="43522">
                  <c:v>10.248519656199999</c:v>
                </c:pt>
                <c:pt idx="43523">
                  <c:v>10.2553842911</c:v>
                </c:pt>
                <c:pt idx="43524">
                  <c:v>10.323557016300001</c:v>
                </c:pt>
                <c:pt idx="43525">
                  <c:v>10.515511032299999</c:v>
                </c:pt>
                <c:pt idx="43526">
                  <c:v>10.486771019200001</c:v>
                </c:pt>
                <c:pt idx="43527">
                  <c:v>11.2092051208</c:v>
                </c:pt>
                <c:pt idx="43528">
                  <c:v>10.533749783399999</c:v>
                </c:pt>
                <c:pt idx="43529">
                  <c:v>10.9053086232</c:v>
                </c:pt>
                <c:pt idx="43530">
                  <c:v>10.447210243400001</c:v>
                </c:pt>
                <c:pt idx="43531">
                  <c:v>10.752279057100001</c:v>
                </c:pt>
                <c:pt idx="43532">
                  <c:v>10.655670407500001</c:v>
                </c:pt>
                <c:pt idx="43533">
                  <c:v>10.2486072614</c:v>
                </c:pt>
                <c:pt idx="43534">
                  <c:v>11.0424731758</c:v>
                </c:pt>
                <c:pt idx="43535">
                  <c:v>10.306180920399999</c:v>
                </c:pt>
                <c:pt idx="43536">
                  <c:v>10.222268635600001</c:v>
                </c:pt>
                <c:pt idx="43537">
                  <c:v>10.4241189424</c:v>
                </c:pt>
                <c:pt idx="43538">
                  <c:v>10.117434707299999</c:v>
                </c:pt>
                <c:pt idx="43539">
                  <c:v>10.647317260399999</c:v>
                </c:pt>
                <c:pt idx="43540">
                  <c:v>10.0994427351</c:v>
                </c:pt>
                <c:pt idx="43541">
                  <c:v>10.8826868889</c:v>
                </c:pt>
                <c:pt idx="43542">
                  <c:v>10.634566554099999</c:v>
                </c:pt>
                <c:pt idx="43543">
                  <c:v>10.317197004900001</c:v>
                </c:pt>
                <c:pt idx="43544">
                  <c:v>10.067390228300001</c:v>
                </c:pt>
                <c:pt idx="43545">
                  <c:v>10.927040137500001</c:v>
                </c:pt>
                <c:pt idx="43546">
                  <c:v>11.047366717499999</c:v>
                </c:pt>
                <c:pt idx="43547">
                  <c:v>10.0127712532</c:v>
                </c:pt>
                <c:pt idx="43548">
                  <c:v>10.380643426200001</c:v>
                </c:pt>
                <c:pt idx="43549">
                  <c:v>10.346097637</c:v>
                </c:pt>
                <c:pt idx="43550">
                  <c:v>10.489495485300001</c:v>
                </c:pt>
                <c:pt idx="43551">
                  <c:v>10.1252814781</c:v>
                </c:pt>
                <c:pt idx="43552">
                  <c:v>10.236650344799999</c:v>
                </c:pt>
                <c:pt idx="43553">
                  <c:v>10.3437554967</c:v>
                </c:pt>
                <c:pt idx="43554">
                  <c:v>10.1387401243</c:v>
                </c:pt>
                <c:pt idx="43555">
                  <c:v>10.2449493247</c:v>
                </c:pt>
                <c:pt idx="43556">
                  <c:v>10.148532511299999</c:v>
                </c:pt>
                <c:pt idx="43557">
                  <c:v>10.313171156899999</c:v>
                </c:pt>
                <c:pt idx="43558">
                  <c:v>10.3743106976</c:v>
                </c:pt>
                <c:pt idx="43559">
                  <c:v>10.228175650600001</c:v>
                </c:pt>
                <c:pt idx="43560">
                  <c:v>10.1991112388</c:v>
                </c:pt>
                <c:pt idx="43561">
                  <c:v>11.1761159988</c:v>
                </c:pt>
                <c:pt idx="43562">
                  <c:v>11.0946818193</c:v>
                </c:pt>
                <c:pt idx="43563">
                  <c:v>10.133915136500001</c:v>
                </c:pt>
                <c:pt idx="43564">
                  <c:v>10.044692852200001</c:v>
                </c:pt>
                <c:pt idx="43565">
                  <c:v>10.1219353152</c:v>
                </c:pt>
                <c:pt idx="43566">
                  <c:v>10.5603611839</c:v>
                </c:pt>
                <c:pt idx="43567">
                  <c:v>10.346097637</c:v>
                </c:pt>
                <c:pt idx="43568">
                  <c:v>11.0430128307</c:v>
                </c:pt>
                <c:pt idx="43569">
                  <c:v>10.2382192869</c:v>
                </c:pt>
                <c:pt idx="43570">
                  <c:v>10.5924655892</c:v>
                </c:pt>
                <c:pt idx="43571">
                  <c:v>10.2539380051</c:v>
                </c:pt>
                <c:pt idx="43572">
                  <c:v>10.2395666389</c:v>
                </c:pt>
                <c:pt idx="43573">
                  <c:v>10.461915292400001</c:v>
                </c:pt>
                <c:pt idx="43574">
                  <c:v>10.6099978168</c:v>
                </c:pt>
                <c:pt idx="43575">
                  <c:v>10.3226038688</c:v>
                </c:pt>
                <c:pt idx="43576">
                  <c:v>10.223679943500001</c:v>
                </c:pt>
                <c:pt idx="43577">
                  <c:v>10.560259904900001</c:v>
                </c:pt>
                <c:pt idx="43578">
                  <c:v>11.0325036013</c:v>
                </c:pt>
                <c:pt idx="43579">
                  <c:v>10.8886335345</c:v>
                </c:pt>
                <c:pt idx="43580">
                  <c:v>10.8900607129</c:v>
                </c:pt>
                <c:pt idx="43581">
                  <c:v>10.1865758878</c:v>
                </c:pt>
                <c:pt idx="43582">
                  <c:v>10.5207422732</c:v>
                </c:pt>
                <c:pt idx="43583">
                  <c:v>10.0102207687</c:v>
                </c:pt>
                <c:pt idx="43584">
                  <c:v>10.915495741799999</c:v>
                </c:pt>
                <c:pt idx="43585">
                  <c:v>10.633554693300001</c:v>
                </c:pt>
                <c:pt idx="43586">
                  <c:v>10.2459480369</c:v>
                </c:pt>
                <c:pt idx="43587">
                  <c:v>10.611859122</c:v>
                </c:pt>
                <c:pt idx="43588">
                  <c:v>10.099835435299999</c:v>
                </c:pt>
                <c:pt idx="43589">
                  <c:v>11.208267143500001</c:v>
                </c:pt>
                <c:pt idx="43590">
                  <c:v>10.0699139517</c:v>
                </c:pt>
                <c:pt idx="43591">
                  <c:v>10.730779229099999</c:v>
                </c:pt>
                <c:pt idx="43592">
                  <c:v>10.267480494899999</c:v>
                </c:pt>
                <c:pt idx="43593">
                  <c:v>10.0800457235</c:v>
                </c:pt>
                <c:pt idx="43594">
                  <c:v>10.2191324751</c:v>
                </c:pt>
                <c:pt idx="43595">
                  <c:v>10.0783360803</c:v>
                </c:pt>
                <c:pt idx="43596">
                  <c:v>10.9389231384</c:v>
                </c:pt>
                <c:pt idx="43597">
                  <c:v>10.109277024200001</c:v>
                </c:pt>
                <c:pt idx="43598">
                  <c:v>11.1278554724</c:v>
                </c:pt>
                <c:pt idx="43599">
                  <c:v>10.919040278400001</c:v>
                </c:pt>
                <c:pt idx="43600">
                  <c:v>10.0789336507</c:v>
                </c:pt>
                <c:pt idx="43601">
                  <c:v>10.7871197027</c:v>
                </c:pt>
                <c:pt idx="43602">
                  <c:v>10.1927413298</c:v>
                </c:pt>
                <c:pt idx="43603">
                  <c:v>10.090337928</c:v>
                </c:pt>
                <c:pt idx="43604">
                  <c:v>10.2816724052</c:v>
                </c:pt>
                <c:pt idx="43605">
                  <c:v>10.764082384</c:v>
                </c:pt>
                <c:pt idx="43606">
                  <c:v>10.7749577076</c:v>
                </c:pt>
                <c:pt idx="43607">
                  <c:v>10.5360125871</c:v>
                </c:pt>
                <c:pt idx="43608">
                  <c:v>10.473014368399999</c:v>
                </c:pt>
                <c:pt idx="43609">
                  <c:v>10.3506965261</c:v>
                </c:pt>
                <c:pt idx="43610">
                  <c:v>10.119438221699999</c:v>
                </c:pt>
                <c:pt idx="43611">
                  <c:v>11.1958915158</c:v>
                </c:pt>
                <c:pt idx="43612">
                  <c:v>11.0467410072</c:v>
                </c:pt>
                <c:pt idx="43613">
                  <c:v>11.0493471334</c:v>
                </c:pt>
                <c:pt idx="43614">
                  <c:v>10.6011936394</c:v>
                </c:pt>
                <c:pt idx="43615">
                  <c:v>10.431709980999999</c:v>
                </c:pt>
                <c:pt idx="43616">
                  <c:v>10.7633715643</c:v>
                </c:pt>
                <c:pt idx="43617">
                  <c:v>10.935030167200001</c:v>
                </c:pt>
                <c:pt idx="43618">
                  <c:v>10.8695062892</c:v>
                </c:pt>
                <c:pt idx="43619">
                  <c:v>10.541237152600001</c:v>
                </c:pt>
                <c:pt idx="43620">
                  <c:v>10.2507031302</c:v>
                </c:pt>
                <c:pt idx="43621">
                  <c:v>10.337857700800001</c:v>
                </c:pt>
                <c:pt idx="43622">
                  <c:v>10.2711617156</c:v>
                </c:pt>
                <c:pt idx="43623">
                  <c:v>11.0071930578</c:v>
                </c:pt>
                <c:pt idx="43624">
                  <c:v>10.425146681999999</c:v>
                </c:pt>
                <c:pt idx="43625">
                  <c:v>10.8608986166</c:v>
                </c:pt>
                <c:pt idx="43626">
                  <c:v>10.363574247700001</c:v>
                </c:pt>
                <c:pt idx="43627">
                  <c:v>10.7211962897</c:v>
                </c:pt>
                <c:pt idx="43628">
                  <c:v>10.1252814781</c:v>
                </c:pt>
                <c:pt idx="43629">
                  <c:v>11.0424731758</c:v>
                </c:pt>
                <c:pt idx="43630">
                  <c:v>11.156841119199999</c:v>
                </c:pt>
                <c:pt idx="43631">
                  <c:v>10.730779229099999</c:v>
                </c:pt>
                <c:pt idx="43632">
                  <c:v>10.9992328722</c:v>
                </c:pt>
                <c:pt idx="43633">
                  <c:v>10.945441729200001</c:v>
                </c:pt>
                <c:pt idx="43634">
                  <c:v>10.2875956289</c:v>
                </c:pt>
                <c:pt idx="43635">
                  <c:v>10.172091075899999</c:v>
                </c:pt>
                <c:pt idx="43636">
                  <c:v>10.317197004900001</c:v>
                </c:pt>
                <c:pt idx="43637">
                  <c:v>10.3170417521</c:v>
                </c:pt>
                <c:pt idx="43638">
                  <c:v>11.1584727794</c:v>
                </c:pt>
                <c:pt idx="43639">
                  <c:v>10.5997452931</c:v>
                </c:pt>
                <c:pt idx="43640">
                  <c:v>11.1099973871</c:v>
                </c:pt>
                <c:pt idx="43641">
                  <c:v>10.5068867348</c:v>
                </c:pt>
                <c:pt idx="43642">
                  <c:v>10.0820257955</c:v>
                </c:pt>
                <c:pt idx="43643">
                  <c:v>10.0454785088</c:v>
                </c:pt>
                <c:pt idx="43644">
                  <c:v>11.0640281454</c:v>
                </c:pt>
                <c:pt idx="43645">
                  <c:v>10.4856197568</c:v>
                </c:pt>
                <c:pt idx="43646">
                  <c:v>10.358195370200001</c:v>
                </c:pt>
                <c:pt idx="43647">
                  <c:v>11.0069665111</c:v>
                </c:pt>
                <c:pt idx="43648">
                  <c:v>10.405339893000001</c:v>
                </c:pt>
                <c:pt idx="43649">
                  <c:v>10.7741305906</c:v>
                </c:pt>
                <c:pt idx="43650">
                  <c:v>10.7834783349</c:v>
                </c:pt>
                <c:pt idx="43651">
                  <c:v>10.953213546700001</c:v>
                </c:pt>
                <c:pt idx="43652">
                  <c:v>10.408535326799999</c:v>
                </c:pt>
                <c:pt idx="43653">
                  <c:v>10.274070700799999</c:v>
                </c:pt>
                <c:pt idx="43654">
                  <c:v>11.065511188</c:v>
                </c:pt>
                <c:pt idx="43655">
                  <c:v>10.4112013019</c:v>
                </c:pt>
                <c:pt idx="43656">
                  <c:v>10.2991593721</c:v>
                </c:pt>
                <c:pt idx="43657">
                  <c:v>11.020365267000001</c:v>
                </c:pt>
                <c:pt idx="43658">
                  <c:v>10.008438053300001</c:v>
                </c:pt>
                <c:pt idx="43659">
                  <c:v>10.810335717999999</c:v>
                </c:pt>
                <c:pt idx="43660">
                  <c:v>10.764082384</c:v>
                </c:pt>
                <c:pt idx="43661">
                  <c:v>10.609720487100001</c:v>
                </c:pt>
                <c:pt idx="43662">
                  <c:v>10.420872430099999</c:v>
                </c:pt>
                <c:pt idx="43663">
                  <c:v>10.834114317199999</c:v>
                </c:pt>
                <c:pt idx="43664">
                  <c:v>10.3573710759</c:v>
                </c:pt>
                <c:pt idx="43665">
                  <c:v>10.5004276469</c:v>
                </c:pt>
                <c:pt idx="43666">
                  <c:v>10.6042480677</c:v>
                </c:pt>
                <c:pt idx="43667">
                  <c:v>10.810873280599999</c:v>
                </c:pt>
                <c:pt idx="43668">
                  <c:v>10.263936892</c:v>
                </c:pt>
                <c:pt idx="43669">
                  <c:v>10.2755170816</c:v>
                </c:pt>
                <c:pt idx="43670">
                  <c:v>10.136858548099999</c:v>
                </c:pt>
                <c:pt idx="43671">
                  <c:v>10.229046759299999</c:v>
                </c:pt>
                <c:pt idx="43672">
                  <c:v>10.4768230001</c:v>
                </c:pt>
                <c:pt idx="43673">
                  <c:v>10.3048252433</c:v>
                </c:pt>
                <c:pt idx="43674">
                  <c:v>10.4599300886</c:v>
                </c:pt>
                <c:pt idx="43675">
                  <c:v>10.127431166699999</c:v>
                </c:pt>
                <c:pt idx="43676">
                  <c:v>11.1022242659</c:v>
                </c:pt>
                <c:pt idx="43677">
                  <c:v>10.6713251606</c:v>
                </c:pt>
                <c:pt idx="43678">
                  <c:v>10.9860395987</c:v>
                </c:pt>
                <c:pt idx="43679">
                  <c:v>10.1927413298</c:v>
                </c:pt>
                <c:pt idx="43680">
                  <c:v>10.1305519225</c:v>
                </c:pt>
                <c:pt idx="43681">
                  <c:v>10.136858548099999</c:v>
                </c:pt>
                <c:pt idx="43682">
                  <c:v>10.628048401899999</c:v>
                </c:pt>
                <c:pt idx="43683">
                  <c:v>10.1120439487</c:v>
                </c:pt>
                <c:pt idx="43684">
                  <c:v>10.650060295999999</c:v>
                </c:pt>
                <c:pt idx="43685">
                  <c:v>10.7160432261</c:v>
                </c:pt>
                <c:pt idx="43686">
                  <c:v>10.296048022000001</c:v>
                </c:pt>
                <c:pt idx="43687">
                  <c:v>10.5609261878</c:v>
                </c:pt>
                <c:pt idx="43688">
                  <c:v>10.147111387700001</c:v>
                </c:pt>
                <c:pt idx="43689">
                  <c:v>10.9232604623</c:v>
                </c:pt>
                <c:pt idx="43690">
                  <c:v>10.7311037559</c:v>
                </c:pt>
                <c:pt idx="43691">
                  <c:v>10.5426275431</c:v>
                </c:pt>
                <c:pt idx="43692">
                  <c:v>10.7160432261</c:v>
                </c:pt>
                <c:pt idx="43693">
                  <c:v>10.067390228300001</c:v>
                </c:pt>
                <c:pt idx="43694">
                  <c:v>11.0923528751</c:v>
                </c:pt>
                <c:pt idx="43695">
                  <c:v>10.4289177668</c:v>
                </c:pt>
                <c:pt idx="43696">
                  <c:v>10.131455497499999</c:v>
                </c:pt>
                <c:pt idx="43697">
                  <c:v>10.1286588197</c:v>
                </c:pt>
                <c:pt idx="43698">
                  <c:v>10.278843026300001</c:v>
                </c:pt>
                <c:pt idx="43699">
                  <c:v>10.680092649200001</c:v>
                </c:pt>
                <c:pt idx="43700">
                  <c:v>11.0376977811</c:v>
                </c:pt>
                <c:pt idx="43701">
                  <c:v>10.1472129258</c:v>
                </c:pt>
                <c:pt idx="43702">
                  <c:v>10.669566135</c:v>
                </c:pt>
                <c:pt idx="43703">
                  <c:v>10.911478369699999</c:v>
                </c:pt>
                <c:pt idx="43704">
                  <c:v>10.8067060572</c:v>
                </c:pt>
                <c:pt idx="43705">
                  <c:v>10.4829248716</c:v>
                </c:pt>
                <c:pt idx="43706">
                  <c:v>10.810335717999999</c:v>
                </c:pt>
                <c:pt idx="43707">
                  <c:v>10.915495741799999</c:v>
                </c:pt>
                <c:pt idx="43708">
                  <c:v>10.008411179699999</c:v>
                </c:pt>
                <c:pt idx="43709">
                  <c:v>10.024664591500001</c:v>
                </c:pt>
                <c:pt idx="43710">
                  <c:v>10.5207422732</c:v>
                </c:pt>
                <c:pt idx="43711">
                  <c:v>10.705466295600001</c:v>
                </c:pt>
                <c:pt idx="43712">
                  <c:v>10.096831664</c:v>
                </c:pt>
                <c:pt idx="43713">
                  <c:v>10.6642402452</c:v>
                </c:pt>
                <c:pt idx="43714">
                  <c:v>10.309383693399999</c:v>
                </c:pt>
                <c:pt idx="43715">
                  <c:v>10.8343105932</c:v>
                </c:pt>
                <c:pt idx="43716">
                  <c:v>10.2183502734</c:v>
                </c:pt>
                <c:pt idx="43717">
                  <c:v>10.099058171199999</c:v>
                </c:pt>
                <c:pt idx="43718">
                  <c:v>10.222268635600001</c:v>
                </c:pt>
                <c:pt idx="43719">
                  <c:v>10.5895467863</c:v>
                </c:pt>
                <c:pt idx="43720">
                  <c:v>10.273939433300001</c:v>
                </c:pt>
                <c:pt idx="43721">
                  <c:v>11.0716034383</c:v>
                </c:pt>
                <c:pt idx="43722">
                  <c:v>10.8576588233</c:v>
                </c:pt>
                <c:pt idx="43723">
                  <c:v>11.1022242659</c:v>
                </c:pt>
                <c:pt idx="43724">
                  <c:v>10.2027636536</c:v>
                </c:pt>
                <c:pt idx="43725">
                  <c:v>10.3109373921</c:v>
                </c:pt>
                <c:pt idx="43726">
                  <c:v>11.1440953646</c:v>
                </c:pt>
                <c:pt idx="43727">
                  <c:v>10.423576366600001</c:v>
                </c:pt>
                <c:pt idx="43728">
                  <c:v>10.8964846547</c:v>
                </c:pt>
                <c:pt idx="43729">
                  <c:v>10.489495485300001</c:v>
                </c:pt>
                <c:pt idx="43730">
                  <c:v>11.1614476557</c:v>
                </c:pt>
                <c:pt idx="43731">
                  <c:v>10.3398958712</c:v>
                </c:pt>
                <c:pt idx="43732">
                  <c:v>10.2512944787</c:v>
                </c:pt>
                <c:pt idx="43733">
                  <c:v>10.4399948088</c:v>
                </c:pt>
                <c:pt idx="43734">
                  <c:v>10.6509792039</c:v>
                </c:pt>
                <c:pt idx="43735">
                  <c:v>10.625958172200001</c:v>
                </c:pt>
                <c:pt idx="43736">
                  <c:v>10.945864518200001</c:v>
                </c:pt>
                <c:pt idx="43737">
                  <c:v>10.8343105932</c:v>
                </c:pt>
                <c:pt idx="43738">
                  <c:v>10.0454785088</c:v>
                </c:pt>
                <c:pt idx="43739">
                  <c:v>10.5004276469</c:v>
                </c:pt>
                <c:pt idx="43740">
                  <c:v>11.193031961499999</c:v>
                </c:pt>
                <c:pt idx="43741">
                  <c:v>11.007007936600001</c:v>
                </c:pt>
                <c:pt idx="43742">
                  <c:v>10.2913396154</c:v>
                </c:pt>
                <c:pt idx="43743">
                  <c:v>11.0207491034</c:v>
                </c:pt>
                <c:pt idx="43744">
                  <c:v>10.446956031499999</c:v>
                </c:pt>
                <c:pt idx="43745">
                  <c:v>10.2422679865</c:v>
                </c:pt>
                <c:pt idx="43746">
                  <c:v>10.0994427351</c:v>
                </c:pt>
                <c:pt idx="43747">
                  <c:v>10.340321768500001</c:v>
                </c:pt>
                <c:pt idx="43748">
                  <c:v>10.801000438999999</c:v>
                </c:pt>
                <c:pt idx="43749">
                  <c:v>10.0568794464</c:v>
                </c:pt>
                <c:pt idx="43750">
                  <c:v>10.568195237999999</c:v>
                </c:pt>
                <c:pt idx="43751">
                  <c:v>10.187239337399999</c:v>
                </c:pt>
                <c:pt idx="43752">
                  <c:v>10.002002725200001</c:v>
                </c:pt>
                <c:pt idx="43753">
                  <c:v>11.077649939700001</c:v>
                </c:pt>
                <c:pt idx="43754">
                  <c:v>10.128770810700001</c:v>
                </c:pt>
                <c:pt idx="43755">
                  <c:v>10.774582435999999</c:v>
                </c:pt>
                <c:pt idx="43756">
                  <c:v>10.0289494012</c:v>
                </c:pt>
                <c:pt idx="43757">
                  <c:v>10.866507048700001</c:v>
                </c:pt>
                <c:pt idx="43758">
                  <c:v>10.2776485515</c:v>
                </c:pt>
                <c:pt idx="43759">
                  <c:v>11.0745934026</c:v>
                </c:pt>
                <c:pt idx="43760">
                  <c:v>10.8161404865</c:v>
                </c:pt>
                <c:pt idx="43761">
                  <c:v>10.2342813303</c:v>
                </c:pt>
                <c:pt idx="43762">
                  <c:v>10.6182843699</c:v>
                </c:pt>
                <c:pt idx="43763">
                  <c:v>10.3132303588</c:v>
                </c:pt>
                <c:pt idx="43764">
                  <c:v>11.117666553699999</c:v>
                </c:pt>
                <c:pt idx="43765">
                  <c:v>10.957769362800001</c:v>
                </c:pt>
                <c:pt idx="43766">
                  <c:v>11.0371002988</c:v>
                </c:pt>
                <c:pt idx="43767">
                  <c:v>10.565059807100001</c:v>
                </c:pt>
                <c:pt idx="43768">
                  <c:v>10.0800457235</c:v>
                </c:pt>
                <c:pt idx="43769">
                  <c:v>10.235020841400001</c:v>
                </c:pt>
                <c:pt idx="43770">
                  <c:v>10.449508059599999</c:v>
                </c:pt>
                <c:pt idx="43771">
                  <c:v>10.5924655892</c:v>
                </c:pt>
                <c:pt idx="43772">
                  <c:v>10.278843026300001</c:v>
                </c:pt>
                <c:pt idx="43773">
                  <c:v>10.015436980800001</c:v>
                </c:pt>
                <c:pt idx="43774">
                  <c:v>11.167061018</c:v>
                </c:pt>
                <c:pt idx="43775">
                  <c:v>10.3437554967</c:v>
                </c:pt>
                <c:pt idx="43776">
                  <c:v>10.520523823</c:v>
                </c:pt>
                <c:pt idx="43777">
                  <c:v>11.065511188</c:v>
                </c:pt>
                <c:pt idx="43778">
                  <c:v>10.4979529074</c:v>
                </c:pt>
                <c:pt idx="43779">
                  <c:v>10.609720487100001</c:v>
                </c:pt>
                <c:pt idx="43780">
                  <c:v>10.9823689797</c:v>
                </c:pt>
                <c:pt idx="43781">
                  <c:v>10.154205831700001</c:v>
                </c:pt>
                <c:pt idx="43782">
                  <c:v>10.191200654999999</c:v>
                </c:pt>
                <c:pt idx="43783">
                  <c:v>10.309383693399999</c:v>
                </c:pt>
                <c:pt idx="43784">
                  <c:v>10.014224266099999</c:v>
                </c:pt>
                <c:pt idx="43785">
                  <c:v>10.2486072614</c:v>
                </c:pt>
                <c:pt idx="43786">
                  <c:v>10.990253605099999</c:v>
                </c:pt>
                <c:pt idx="43787">
                  <c:v>10.210517017900001</c:v>
                </c:pt>
                <c:pt idx="43788">
                  <c:v>10.3226038688</c:v>
                </c:pt>
                <c:pt idx="43789">
                  <c:v>10.2543217594</c:v>
                </c:pt>
                <c:pt idx="43790">
                  <c:v>10.446956031499999</c:v>
                </c:pt>
                <c:pt idx="43791">
                  <c:v>10.8778787399</c:v>
                </c:pt>
                <c:pt idx="43792">
                  <c:v>10.6092618131</c:v>
                </c:pt>
                <c:pt idx="43793">
                  <c:v>11.2143472405</c:v>
                </c:pt>
                <c:pt idx="43794">
                  <c:v>10.884760819</c:v>
                </c:pt>
                <c:pt idx="43795">
                  <c:v>10.456009379699999</c:v>
                </c:pt>
                <c:pt idx="43796">
                  <c:v>10.4234429079</c:v>
                </c:pt>
                <c:pt idx="43797">
                  <c:v>10.5893118334</c:v>
                </c:pt>
                <c:pt idx="43798">
                  <c:v>10.694374819</c:v>
                </c:pt>
                <c:pt idx="43799">
                  <c:v>10.3381796221</c:v>
                </c:pt>
                <c:pt idx="43800">
                  <c:v>10.807865311400001</c:v>
                </c:pt>
                <c:pt idx="43801">
                  <c:v>10.9557383395</c:v>
                </c:pt>
                <c:pt idx="43802">
                  <c:v>10.001744274</c:v>
                </c:pt>
                <c:pt idx="43803">
                  <c:v>10.875782494399999</c:v>
                </c:pt>
                <c:pt idx="43804">
                  <c:v>10.169973194200001</c:v>
                </c:pt>
                <c:pt idx="43805">
                  <c:v>10.698022997700001</c:v>
                </c:pt>
                <c:pt idx="43806">
                  <c:v>10.120666399199999</c:v>
                </c:pt>
                <c:pt idx="43807">
                  <c:v>10.3070439166</c:v>
                </c:pt>
                <c:pt idx="43808">
                  <c:v>11.0424731758</c:v>
                </c:pt>
                <c:pt idx="43809">
                  <c:v>10.524871405400001</c:v>
                </c:pt>
                <c:pt idx="43810">
                  <c:v>10.668298121699999</c:v>
                </c:pt>
                <c:pt idx="43811">
                  <c:v>10.421454838300001</c:v>
                </c:pt>
                <c:pt idx="43812">
                  <c:v>10.5004276469</c:v>
                </c:pt>
                <c:pt idx="43813">
                  <c:v>10.175363985000001</c:v>
                </c:pt>
                <c:pt idx="43814">
                  <c:v>11.159388679899999</c:v>
                </c:pt>
                <c:pt idx="43815">
                  <c:v>10.309176347999999</c:v>
                </c:pt>
                <c:pt idx="43816">
                  <c:v>10.752279057100001</c:v>
                </c:pt>
                <c:pt idx="43817">
                  <c:v>10.0258971428</c:v>
                </c:pt>
                <c:pt idx="43818">
                  <c:v>11.021711784700001</c:v>
                </c:pt>
                <c:pt idx="43819">
                  <c:v>10.0783360803</c:v>
                </c:pt>
                <c:pt idx="43820">
                  <c:v>10.8900607129</c:v>
                </c:pt>
                <c:pt idx="43821">
                  <c:v>10.1350903835</c:v>
                </c:pt>
                <c:pt idx="43822">
                  <c:v>11.159388679899999</c:v>
                </c:pt>
                <c:pt idx="43823">
                  <c:v>10.2871018763</c:v>
                </c:pt>
                <c:pt idx="43824">
                  <c:v>10.759287416799999</c:v>
                </c:pt>
                <c:pt idx="43825">
                  <c:v>10.1472129258</c:v>
                </c:pt>
                <c:pt idx="43826">
                  <c:v>10.309176347999999</c:v>
                </c:pt>
                <c:pt idx="43827">
                  <c:v>10.835964041900001</c:v>
                </c:pt>
                <c:pt idx="43828">
                  <c:v>10.869203860500001</c:v>
                </c:pt>
                <c:pt idx="43829">
                  <c:v>10.067390228300001</c:v>
                </c:pt>
                <c:pt idx="43830">
                  <c:v>10.5609261878</c:v>
                </c:pt>
                <c:pt idx="43831">
                  <c:v>10.4425030148</c:v>
                </c:pt>
                <c:pt idx="43832">
                  <c:v>10.668298121699999</c:v>
                </c:pt>
                <c:pt idx="43833">
                  <c:v>10.229046759299999</c:v>
                </c:pt>
                <c:pt idx="43834">
                  <c:v>10.191708222800001</c:v>
                </c:pt>
                <c:pt idx="43835">
                  <c:v>10.3070439166</c:v>
                </c:pt>
                <c:pt idx="43836">
                  <c:v>10.007798536699999</c:v>
                </c:pt>
                <c:pt idx="43837">
                  <c:v>10.5893118334</c:v>
                </c:pt>
                <c:pt idx="43838">
                  <c:v>10.319887423699999</c:v>
                </c:pt>
                <c:pt idx="43839">
                  <c:v>10.2329705325</c:v>
                </c:pt>
                <c:pt idx="43840">
                  <c:v>10.979635243900001</c:v>
                </c:pt>
                <c:pt idx="43841">
                  <c:v>10.5196107244</c:v>
                </c:pt>
                <c:pt idx="43842">
                  <c:v>10.355923494100001</c:v>
                </c:pt>
                <c:pt idx="43843">
                  <c:v>11.0207491034</c:v>
                </c:pt>
                <c:pt idx="43844">
                  <c:v>10.4888518342</c:v>
                </c:pt>
                <c:pt idx="43845">
                  <c:v>10.2305799215</c:v>
                </c:pt>
                <c:pt idx="43846">
                  <c:v>10.3168237749</c:v>
                </c:pt>
                <c:pt idx="43847">
                  <c:v>10.3918316931</c:v>
                </c:pt>
                <c:pt idx="43848">
                  <c:v>11.1959498248</c:v>
                </c:pt>
                <c:pt idx="43849">
                  <c:v>10.3460197986</c:v>
                </c:pt>
                <c:pt idx="43850">
                  <c:v>10.893269911999999</c:v>
                </c:pt>
                <c:pt idx="43851">
                  <c:v>10.7173495578</c:v>
                </c:pt>
                <c:pt idx="43852">
                  <c:v>10.274070700799999</c:v>
                </c:pt>
                <c:pt idx="43853">
                  <c:v>10.552749134100001</c:v>
                </c:pt>
                <c:pt idx="43854">
                  <c:v>10.5741602699</c:v>
                </c:pt>
                <c:pt idx="43855">
                  <c:v>10.668298121699999</c:v>
                </c:pt>
                <c:pt idx="43856">
                  <c:v>11.0347853268</c:v>
                </c:pt>
                <c:pt idx="43857">
                  <c:v>10.8455436051</c:v>
                </c:pt>
                <c:pt idx="43858">
                  <c:v>10.524871405400001</c:v>
                </c:pt>
                <c:pt idx="43859">
                  <c:v>10.4655178969</c:v>
                </c:pt>
                <c:pt idx="43860">
                  <c:v>10.695157753</c:v>
                </c:pt>
                <c:pt idx="43861">
                  <c:v>10.864408722</c:v>
                </c:pt>
                <c:pt idx="43862">
                  <c:v>10.810335717999999</c:v>
                </c:pt>
                <c:pt idx="43863">
                  <c:v>10.4449178517</c:v>
                </c:pt>
                <c:pt idx="43864">
                  <c:v>10.180403696100001</c:v>
                </c:pt>
                <c:pt idx="43865">
                  <c:v>10.7379846801</c:v>
                </c:pt>
                <c:pt idx="43866">
                  <c:v>10.9270412245</c:v>
                </c:pt>
                <c:pt idx="43867">
                  <c:v>10.012211624500001</c:v>
                </c:pt>
                <c:pt idx="43868">
                  <c:v>10.7173495578</c:v>
                </c:pt>
                <c:pt idx="43869">
                  <c:v>10.5195785289</c:v>
                </c:pt>
                <c:pt idx="43870">
                  <c:v>10.892151972400001</c:v>
                </c:pt>
                <c:pt idx="43871">
                  <c:v>11.059466904700001</c:v>
                </c:pt>
                <c:pt idx="43872">
                  <c:v>10.444350308200001</c:v>
                </c:pt>
                <c:pt idx="43873">
                  <c:v>11.0794571526</c:v>
                </c:pt>
                <c:pt idx="43874">
                  <c:v>10.4098342756</c:v>
                </c:pt>
                <c:pt idx="43875">
                  <c:v>10.125025449200001</c:v>
                </c:pt>
                <c:pt idx="43876">
                  <c:v>10.5893118334</c:v>
                </c:pt>
                <c:pt idx="43877">
                  <c:v>10.123083918700001</c:v>
                </c:pt>
                <c:pt idx="43878">
                  <c:v>10.0301198737</c:v>
                </c:pt>
                <c:pt idx="43879">
                  <c:v>10.384422730600001</c:v>
                </c:pt>
                <c:pt idx="43880">
                  <c:v>10.677931428100001</c:v>
                </c:pt>
                <c:pt idx="43881">
                  <c:v>10.096833006900001</c:v>
                </c:pt>
                <c:pt idx="43882">
                  <c:v>11.0923528751</c:v>
                </c:pt>
                <c:pt idx="43883">
                  <c:v>10.677931428100001</c:v>
                </c:pt>
                <c:pt idx="43884">
                  <c:v>10.335507185000001</c:v>
                </c:pt>
                <c:pt idx="43885">
                  <c:v>10.7160432261</c:v>
                </c:pt>
                <c:pt idx="43886">
                  <c:v>10.4081783886</c:v>
                </c:pt>
                <c:pt idx="43887">
                  <c:v>10.7145132592</c:v>
                </c:pt>
                <c:pt idx="43888">
                  <c:v>10.1383501148</c:v>
                </c:pt>
                <c:pt idx="43889">
                  <c:v>10.547951529200001</c:v>
                </c:pt>
                <c:pt idx="43890">
                  <c:v>10.6669099559</c:v>
                </c:pt>
                <c:pt idx="43891">
                  <c:v>10.158876770199999</c:v>
                </c:pt>
                <c:pt idx="43892">
                  <c:v>10.358195370200001</c:v>
                </c:pt>
                <c:pt idx="43893">
                  <c:v>10.8221763113</c:v>
                </c:pt>
                <c:pt idx="43894">
                  <c:v>10.560259904900001</c:v>
                </c:pt>
                <c:pt idx="43895">
                  <c:v>10.630144639099999</c:v>
                </c:pt>
                <c:pt idx="43896">
                  <c:v>10.281872609500001</c:v>
                </c:pt>
                <c:pt idx="43897">
                  <c:v>10.142972833</c:v>
                </c:pt>
                <c:pt idx="43898">
                  <c:v>10.9717691311</c:v>
                </c:pt>
                <c:pt idx="43899">
                  <c:v>10.404542964399999</c:v>
                </c:pt>
                <c:pt idx="43900">
                  <c:v>11.1276447562</c:v>
                </c:pt>
                <c:pt idx="43901">
                  <c:v>10.9717691311</c:v>
                </c:pt>
                <c:pt idx="43902">
                  <c:v>10.3966584853</c:v>
                </c:pt>
                <c:pt idx="43903">
                  <c:v>10.563411819800001</c:v>
                </c:pt>
                <c:pt idx="43904">
                  <c:v>10.4130798869</c:v>
                </c:pt>
                <c:pt idx="43905">
                  <c:v>10.8886335345</c:v>
                </c:pt>
                <c:pt idx="43906">
                  <c:v>10.056386424199999</c:v>
                </c:pt>
                <c:pt idx="43907">
                  <c:v>10.096833006900001</c:v>
                </c:pt>
                <c:pt idx="43908">
                  <c:v>10.096833006900001</c:v>
                </c:pt>
                <c:pt idx="43909">
                  <c:v>11.129998090300001</c:v>
                </c:pt>
                <c:pt idx="43910">
                  <c:v>10.693315008300001</c:v>
                </c:pt>
                <c:pt idx="43911">
                  <c:v>10.096785025799999</c:v>
                </c:pt>
                <c:pt idx="43912">
                  <c:v>10.8575793265</c:v>
                </c:pt>
                <c:pt idx="43913">
                  <c:v>10.5964222992</c:v>
                </c:pt>
                <c:pt idx="43914">
                  <c:v>10.358009663300001</c:v>
                </c:pt>
                <c:pt idx="43915">
                  <c:v>11.1022242659</c:v>
                </c:pt>
                <c:pt idx="43916">
                  <c:v>10.0019729196</c:v>
                </c:pt>
                <c:pt idx="43917">
                  <c:v>10.028451994999999</c:v>
                </c:pt>
                <c:pt idx="43918">
                  <c:v>11.060179205500001</c:v>
                </c:pt>
                <c:pt idx="43919">
                  <c:v>10.541718747399999</c:v>
                </c:pt>
                <c:pt idx="43920">
                  <c:v>10.7920575016</c:v>
                </c:pt>
                <c:pt idx="43921">
                  <c:v>11.0069665111</c:v>
                </c:pt>
                <c:pt idx="43922">
                  <c:v>10.604513542099999</c:v>
                </c:pt>
                <c:pt idx="43923">
                  <c:v>10.4324897094</c:v>
                </c:pt>
                <c:pt idx="43924">
                  <c:v>10.3132303588</c:v>
                </c:pt>
                <c:pt idx="43925">
                  <c:v>10.585265727499999</c:v>
                </c:pt>
                <c:pt idx="43926">
                  <c:v>10.383471674300001</c:v>
                </c:pt>
                <c:pt idx="43927">
                  <c:v>10.2049668537</c:v>
                </c:pt>
                <c:pt idx="43928">
                  <c:v>10.015588083700001</c:v>
                </c:pt>
                <c:pt idx="43929">
                  <c:v>10.957539652099999</c:v>
                </c:pt>
                <c:pt idx="43930">
                  <c:v>10.9426667777</c:v>
                </c:pt>
                <c:pt idx="43931">
                  <c:v>10.6358823403</c:v>
                </c:pt>
                <c:pt idx="43932">
                  <c:v>11.021711784700001</c:v>
                </c:pt>
                <c:pt idx="43933">
                  <c:v>10.42062958</c:v>
                </c:pt>
                <c:pt idx="43934">
                  <c:v>10.5895467863</c:v>
                </c:pt>
                <c:pt idx="43935">
                  <c:v>10.5382710067</c:v>
                </c:pt>
                <c:pt idx="43936">
                  <c:v>10.668298121699999</c:v>
                </c:pt>
                <c:pt idx="43937">
                  <c:v>10.263201001500001</c:v>
                </c:pt>
                <c:pt idx="43938">
                  <c:v>10.1869651641</c:v>
                </c:pt>
                <c:pt idx="43939">
                  <c:v>10.1201064526</c:v>
                </c:pt>
                <c:pt idx="43940">
                  <c:v>11.073513412200001</c:v>
                </c:pt>
                <c:pt idx="43941">
                  <c:v>10.892151972400001</c:v>
                </c:pt>
                <c:pt idx="43942">
                  <c:v>10.263201001500001</c:v>
                </c:pt>
                <c:pt idx="43943">
                  <c:v>10.150836889400001</c:v>
                </c:pt>
                <c:pt idx="43944">
                  <c:v>11.193031961499999</c:v>
                </c:pt>
                <c:pt idx="43945">
                  <c:v>11.0923528751</c:v>
                </c:pt>
                <c:pt idx="43946">
                  <c:v>11.213792897899999</c:v>
                </c:pt>
                <c:pt idx="43947">
                  <c:v>10.267069966499999</c:v>
                </c:pt>
                <c:pt idx="43948">
                  <c:v>10.720894446499999</c:v>
                </c:pt>
                <c:pt idx="43949">
                  <c:v>10.4654380175</c:v>
                </c:pt>
                <c:pt idx="43950">
                  <c:v>10.166195462199999</c:v>
                </c:pt>
                <c:pt idx="43951">
                  <c:v>10.9240649721</c:v>
                </c:pt>
                <c:pt idx="43952">
                  <c:v>11.060179205500001</c:v>
                </c:pt>
                <c:pt idx="43953">
                  <c:v>11.077649939700001</c:v>
                </c:pt>
                <c:pt idx="43954">
                  <c:v>10.168245858900001</c:v>
                </c:pt>
                <c:pt idx="43955">
                  <c:v>10.2922491928</c:v>
                </c:pt>
                <c:pt idx="43956">
                  <c:v>10.128770810700001</c:v>
                </c:pt>
                <c:pt idx="43957">
                  <c:v>10.725327407</c:v>
                </c:pt>
                <c:pt idx="43958">
                  <c:v>10.7509876997</c:v>
                </c:pt>
                <c:pt idx="43959">
                  <c:v>11.1178865298</c:v>
                </c:pt>
                <c:pt idx="43960">
                  <c:v>10.281086276</c:v>
                </c:pt>
                <c:pt idx="43961">
                  <c:v>10.8964846547</c:v>
                </c:pt>
                <c:pt idx="43962">
                  <c:v>10.040579175</c:v>
                </c:pt>
                <c:pt idx="43963">
                  <c:v>10.2991593721</c:v>
                </c:pt>
                <c:pt idx="43964">
                  <c:v>10.622813777499999</c:v>
                </c:pt>
                <c:pt idx="43965">
                  <c:v>10.9947907466</c:v>
                </c:pt>
                <c:pt idx="43966">
                  <c:v>10.835964041900001</c:v>
                </c:pt>
                <c:pt idx="43967">
                  <c:v>10.2553842911</c:v>
                </c:pt>
                <c:pt idx="43968">
                  <c:v>10.425146681999999</c:v>
                </c:pt>
                <c:pt idx="43969">
                  <c:v>10.2358097082</c:v>
                </c:pt>
                <c:pt idx="43970">
                  <c:v>10.665417614700001</c:v>
                </c:pt>
                <c:pt idx="43971">
                  <c:v>10.444350308200001</c:v>
                </c:pt>
                <c:pt idx="43972">
                  <c:v>10.851729432500001</c:v>
                </c:pt>
                <c:pt idx="43973">
                  <c:v>10.6369113073</c:v>
                </c:pt>
                <c:pt idx="43974">
                  <c:v>10.5950330386</c:v>
                </c:pt>
                <c:pt idx="43975">
                  <c:v>10.665888343300001</c:v>
                </c:pt>
                <c:pt idx="43976">
                  <c:v>10.2323021441</c:v>
                </c:pt>
                <c:pt idx="43977">
                  <c:v>11.1272275846</c:v>
                </c:pt>
                <c:pt idx="43978">
                  <c:v>10.124584172500001</c:v>
                </c:pt>
                <c:pt idx="43979">
                  <c:v>10.4241189424</c:v>
                </c:pt>
                <c:pt idx="43980">
                  <c:v>11.1077977092</c:v>
                </c:pt>
                <c:pt idx="43981">
                  <c:v>10.3173118339</c:v>
                </c:pt>
                <c:pt idx="43982">
                  <c:v>10.3573710759</c:v>
                </c:pt>
                <c:pt idx="43983">
                  <c:v>11.1440953646</c:v>
                </c:pt>
                <c:pt idx="43984">
                  <c:v>10.3297344887</c:v>
                </c:pt>
                <c:pt idx="43985">
                  <c:v>10.129709826799999</c:v>
                </c:pt>
                <c:pt idx="43986">
                  <c:v>10.1632272306</c:v>
                </c:pt>
                <c:pt idx="43987">
                  <c:v>10.851729432500001</c:v>
                </c:pt>
                <c:pt idx="43988">
                  <c:v>11.1178865298</c:v>
                </c:pt>
                <c:pt idx="43989">
                  <c:v>11.1130711094</c:v>
                </c:pt>
                <c:pt idx="43990">
                  <c:v>10.3733305667</c:v>
                </c:pt>
                <c:pt idx="43991">
                  <c:v>10.089976529099999</c:v>
                </c:pt>
                <c:pt idx="43992">
                  <c:v>10.388424217100001</c:v>
                </c:pt>
                <c:pt idx="43993">
                  <c:v>10.2539380051</c:v>
                </c:pt>
                <c:pt idx="43994">
                  <c:v>10.8393660453</c:v>
                </c:pt>
                <c:pt idx="43995">
                  <c:v>10.6358823403</c:v>
                </c:pt>
                <c:pt idx="43996">
                  <c:v>10.3573710759</c:v>
                </c:pt>
                <c:pt idx="43997">
                  <c:v>11.1546658693</c:v>
                </c:pt>
                <c:pt idx="43998">
                  <c:v>11.1956215852</c:v>
                </c:pt>
                <c:pt idx="43999">
                  <c:v>10.321107920599999</c:v>
                </c:pt>
                <c:pt idx="44000">
                  <c:v>10.3951122068</c:v>
                </c:pt>
                <c:pt idx="44001">
                  <c:v>10.267480494899999</c:v>
                </c:pt>
                <c:pt idx="44002">
                  <c:v>11.060179205500001</c:v>
                </c:pt>
                <c:pt idx="44003">
                  <c:v>11.167061018</c:v>
                </c:pt>
                <c:pt idx="44004">
                  <c:v>10.9410560044</c:v>
                </c:pt>
                <c:pt idx="44005">
                  <c:v>10.3966584853</c:v>
                </c:pt>
                <c:pt idx="44006">
                  <c:v>10.0898593819</c:v>
                </c:pt>
                <c:pt idx="44007">
                  <c:v>10.8575793265</c:v>
                </c:pt>
                <c:pt idx="44008">
                  <c:v>10.6533854967</c:v>
                </c:pt>
                <c:pt idx="44009">
                  <c:v>10.032597600700001</c:v>
                </c:pt>
                <c:pt idx="44010">
                  <c:v>11.150001508700001</c:v>
                </c:pt>
                <c:pt idx="44011">
                  <c:v>10.374695325399999</c:v>
                </c:pt>
                <c:pt idx="44012">
                  <c:v>10.0898593819</c:v>
                </c:pt>
                <c:pt idx="44013">
                  <c:v>10.263201001500001</c:v>
                </c:pt>
                <c:pt idx="44014">
                  <c:v>11.0371002988</c:v>
                </c:pt>
                <c:pt idx="44015">
                  <c:v>10.3168237749</c:v>
                </c:pt>
                <c:pt idx="44016">
                  <c:v>10.577826594599999</c:v>
                </c:pt>
                <c:pt idx="44017">
                  <c:v>10.7311037559</c:v>
                </c:pt>
                <c:pt idx="44018">
                  <c:v>10.0011908859</c:v>
                </c:pt>
                <c:pt idx="44019">
                  <c:v>10.53726208</c:v>
                </c:pt>
                <c:pt idx="44020">
                  <c:v>10.945441729200001</c:v>
                </c:pt>
                <c:pt idx="44021">
                  <c:v>10.453775479800001</c:v>
                </c:pt>
                <c:pt idx="44022">
                  <c:v>10.248519656199999</c:v>
                </c:pt>
                <c:pt idx="44023">
                  <c:v>10.771139894699999</c:v>
                </c:pt>
                <c:pt idx="44024">
                  <c:v>10.260276731799999</c:v>
                </c:pt>
                <c:pt idx="44025">
                  <c:v>10.733411756400001</c:v>
                </c:pt>
                <c:pt idx="44026">
                  <c:v>11.1761159988</c:v>
                </c:pt>
                <c:pt idx="44027">
                  <c:v>10.6342873556</c:v>
                </c:pt>
                <c:pt idx="44028">
                  <c:v>10.6369113073</c:v>
                </c:pt>
                <c:pt idx="44029">
                  <c:v>10.387712559200001</c:v>
                </c:pt>
                <c:pt idx="44030">
                  <c:v>11.0376977811</c:v>
                </c:pt>
                <c:pt idx="44031">
                  <c:v>10.7633715643</c:v>
                </c:pt>
                <c:pt idx="44032">
                  <c:v>10.008438053300001</c:v>
                </c:pt>
                <c:pt idx="44033">
                  <c:v>11.073513412200001</c:v>
                </c:pt>
                <c:pt idx="44034">
                  <c:v>10.781067505299999</c:v>
                </c:pt>
                <c:pt idx="44035">
                  <c:v>10.4654380175</c:v>
                </c:pt>
                <c:pt idx="44036">
                  <c:v>11.205593132900001</c:v>
                </c:pt>
                <c:pt idx="44037">
                  <c:v>11.060885730800001</c:v>
                </c:pt>
                <c:pt idx="44038">
                  <c:v>10.0200542178</c:v>
                </c:pt>
                <c:pt idx="44039">
                  <c:v>10.735248197300001</c:v>
                </c:pt>
                <c:pt idx="44040">
                  <c:v>10.832111937400001</c:v>
                </c:pt>
                <c:pt idx="44041">
                  <c:v>10.42062958</c:v>
                </c:pt>
                <c:pt idx="44042">
                  <c:v>10.911478369699999</c:v>
                </c:pt>
                <c:pt idx="44043">
                  <c:v>10.4124114684</c:v>
                </c:pt>
                <c:pt idx="44044">
                  <c:v>11.021711784700001</c:v>
                </c:pt>
                <c:pt idx="44045">
                  <c:v>10.385253945800001</c:v>
                </c:pt>
                <c:pt idx="44046">
                  <c:v>10.2922491928</c:v>
                </c:pt>
                <c:pt idx="44047">
                  <c:v>10.822930749999999</c:v>
                </c:pt>
                <c:pt idx="44048">
                  <c:v>11.015257678399999</c:v>
                </c:pt>
                <c:pt idx="44049">
                  <c:v>10.6781009536</c:v>
                </c:pt>
                <c:pt idx="44050">
                  <c:v>10.3070439166</c:v>
                </c:pt>
                <c:pt idx="44051">
                  <c:v>10.4937632212</c:v>
                </c:pt>
                <c:pt idx="44052">
                  <c:v>10.014224266099999</c:v>
                </c:pt>
                <c:pt idx="44053">
                  <c:v>10.655670407500001</c:v>
                </c:pt>
                <c:pt idx="44054">
                  <c:v>10.4425030148</c:v>
                </c:pt>
                <c:pt idx="44055">
                  <c:v>10.7920575016</c:v>
                </c:pt>
                <c:pt idx="44056">
                  <c:v>10.002002725200001</c:v>
                </c:pt>
                <c:pt idx="44057">
                  <c:v>10.6271082631</c:v>
                </c:pt>
                <c:pt idx="44058">
                  <c:v>10.736333737300001</c:v>
                </c:pt>
                <c:pt idx="44059">
                  <c:v>10.6669099559</c:v>
                </c:pt>
                <c:pt idx="44060">
                  <c:v>10.6493688507</c:v>
                </c:pt>
                <c:pt idx="44061">
                  <c:v>10.810335717999999</c:v>
                </c:pt>
                <c:pt idx="44062">
                  <c:v>10.560259904900001</c:v>
                </c:pt>
                <c:pt idx="44063">
                  <c:v>10.5004276469</c:v>
                </c:pt>
                <c:pt idx="44064">
                  <c:v>10.0898593819</c:v>
                </c:pt>
                <c:pt idx="44065">
                  <c:v>10.9183249199</c:v>
                </c:pt>
                <c:pt idx="44066">
                  <c:v>10.1309566123</c:v>
                </c:pt>
                <c:pt idx="44067">
                  <c:v>10.081440734999999</c:v>
                </c:pt>
                <c:pt idx="44068">
                  <c:v>10.3498227602</c:v>
                </c:pt>
                <c:pt idx="44069">
                  <c:v>10.5212167361</c:v>
                </c:pt>
                <c:pt idx="44070">
                  <c:v>10.6182843699</c:v>
                </c:pt>
                <c:pt idx="44071">
                  <c:v>10.3437554967</c:v>
                </c:pt>
                <c:pt idx="44072">
                  <c:v>10.420872430099999</c:v>
                </c:pt>
                <c:pt idx="44073">
                  <c:v>10.5609261878</c:v>
                </c:pt>
                <c:pt idx="44074">
                  <c:v>11.0096232196</c:v>
                </c:pt>
                <c:pt idx="44075">
                  <c:v>10.317197004900001</c:v>
                </c:pt>
                <c:pt idx="44076">
                  <c:v>10.236650344799999</c:v>
                </c:pt>
                <c:pt idx="44077">
                  <c:v>10.944950500699999</c:v>
                </c:pt>
                <c:pt idx="44078">
                  <c:v>10.5295680543</c:v>
                </c:pt>
                <c:pt idx="44079">
                  <c:v>10.0011908859</c:v>
                </c:pt>
                <c:pt idx="44080">
                  <c:v>10.693315008300001</c:v>
                </c:pt>
                <c:pt idx="44081">
                  <c:v>10.653556336799999</c:v>
                </c:pt>
                <c:pt idx="44082">
                  <c:v>10.2481189503</c:v>
                </c:pt>
                <c:pt idx="44083">
                  <c:v>10.384408175300001</c:v>
                </c:pt>
                <c:pt idx="44084">
                  <c:v>11.0086883572</c:v>
                </c:pt>
                <c:pt idx="44085">
                  <c:v>10.4490755751</c:v>
                </c:pt>
                <c:pt idx="44086">
                  <c:v>10.036508609</c:v>
                </c:pt>
                <c:pt idx="44087">
                  <c:v>11.079922036499999</c:v>
                </c:pt>
                <c:pt idx="44088">
                  <c:v>10.651147674600001</c:v>
                </c:pt>
                <c:pt idx="44089">
                  <c:v>10.1472387057</c:v>
                </c:pt>
                <c:pt idx="44090">
                  <c:v>10.2395666389</c:v>
                </c:pt>
                <c:pt idx="44091">
                  <c:v>11.016543796200001</c:v>
                </c:pt>
                <c:pt idx="44092">
                  <c:v>11.0424731758</c:v>
                </c:pt>
                <c:pt idx="44093">
                  <c:v>10.4937632212</c:v>
                </c:pt>
                <c:pt idx="44094">
                  <c:v>10.2521943054</c:v>
                </c:pt>
                <c:pt idx="44095">
                  <c:v>10.064445153799999</c:v>
                </c:pt>
                <c:pt idx="44096">
                  <c:v>10.4998664638</c:v>
                </c:pt>
                <c:pt idx="44097">
                  <c:v>10.851505233299999</c:v>
                </c:pt>
                <c:pt idx="44098">
                  <c:v>10.388153514800001</c:v>
                </c:pt>
                <c:pt idx="44099">
                  <c:v>10.9603527085</c:v>
                </c:pt>
                <c:pt idx="44100">
                  <c:v>10.642823869000001</c:v>
                </c:pt>
                <c:pt idx="44101">
                  <c:v>10.0137752018</c:v>
                </c:pt>
                <c:pt idx="44102">
                  <c:v>10.3211590649</c:v>
                </c:pt>
                <c:pt idx="44103">
                  <c:v>10.3733305667</c:v>
                </c:pt>
                <c:pt idx="44104">
                  <c:v>10.222268635600001</c:v>
                </c:pt>
                <c:pt idx="44105">
                  <c:v>10.015436980800001</c:v>
                </c:pt>
                <c:pt idx="44106">
                  <c:v>10.0898593819</c:v>
                </c:pt>
                <c:pt idx="44107">
                  <c:v>10.412862174000001</c:v>
                </c:pt>
                <c:pt idx="44108">
                  <c:v>10.539582658300001</c:v>
                </c:pt>
                <c:pt idx="44109">
                  <c:v>10.2543217594</c:v>
                </c:pt>
                <c:pt idx="44110">
                  <c:v>10.007798536699999</c:v>
                </c:pt>
                <c:pt idx="44111">
                  <c:v>10.148532511299999</c:v>
                </c:pt>
                <c:pt idx="44112">
                  <c:v>10.4600161716</c:v>
                </c:pt>
                <c:pt idx="44113">
                  <c:v>10.565059807100001</c:v>
                </c:pt>
                <c:pt idx="44114">
                  <c:v>10.1472387057</c:v>
                </c:pt>
                <c:pt idx="44115">
                  <c:v>10.3743106976</c:v>
                </c:pt>
                <c:pt idx="44116">
                  <c:v>10.563266908799999</c:v>
                </c:pt>
                <c:pt idx="44117">
                  <c:v>10.806940938</c:v>
                </c:pt>
                <c:pt idx="44118">
                  <c:v>10.675591003299999</c:v>
                </c:pt>
                <c:pt idx="44119">
                  <c:v>11.1022242659</c:v>
                </c:pt>
                <c:pt idx="44120">
                  <c:v>10.6271867721</c:v>
                </c:pt>
                <c:pt idx="44121">
                  <c:v>10.946173675100001</c:v>
                </c:pt>
                <c:pt idx="44122">
                  <c:v>10.2875956289</c:v>
                </c:pt>
                <c:pt idx="44123">
                  <c:v>10.6358823403</c:v>
                </c:pt>
                <c:pt idx="44124">
                  <c:v>11.0946818193</c:v>
                </c:pt>
                <c:pt idx="44125">
                  <c:v>10.2459480369</c:v>
                </c:pt>
                <c:pt idx="44126">
                  <c:v>10.634566554099999</c:v>
                </c:pt>
                <c:pt idx="44127">
                  <c:v>10.098453339300001</c:v>
                </c:pt>
                <c:pt idx="44128">
                  <c:v>10.2622494878</c:v>
                </c:pt>
                <c:pt idx="44129">
                  <c:v>11.2132844982</c:v>
                </c:pt>
                <c:pt idx="44130">
                  <c:v>10.089976529099999</c:v>
                </c:pt>
                <c:pt idx="44131">
                  <c:v>10.8624920256</c:v>
                </c:pt>
                <c:pt idx="44132">
                  <c:v>10.759287416799999</c:v>
                </c:pt>
                <c:pt idx="44133">
                  <c:v>10.7918851881</c:v>
                </c:pt>
                <c:pt idx="44134">
                  <c:v>10.081069107199999</c:v>
                </c:pt>
                <c:pt idx="44135">
                  <c:v>10.3037265048</c:v>
                </c:pt>
                <c:pt idx="44136">
                  <c:v>10.3573710759</c:v>
                </c:pt>
                <c:pt idx="44137">
                  <c:v>10.125025449200001</c:v>
                </c:pt>
                <c:pt idx="44138">
                  <c:v>10.5207422732</c:v>
                </c:pt>
                <c:pt idx="44139">
                  <c:v>11.128480122699999</c:v>
                </c:pt>
                <c:pt idx="44140">
                  <c:v>10.801000438999999</c:v>
                </c:pt>
                <c:pt idx="44141">
                  <c:v>10.1036771634</c:v>
                </c:pt>
                <c:pt idx="44142">
                  <c:v>10.1472129258</c:v>
                </c:pt>
                <c:pt idx="44143">
                  <c:v>10.486771019200001</c:v>
                </c:pt>
                <c:pt idx="44144">
                  <c:v>10.9513504313</c:v>
                </c:pt>
                <c:pt idx="44145">
                  <c:v>10.070868069199999</c:v>
                </c:pt>
                <c:pt idx="44146">
                  <c:v>10.8455436051</c:v>
                </c:pt>
                <c:pt idx="44147">
                  <c:v>10.764082384</c:v>
                </c:pt>
                <c:pt idx="44148">
                  <c:v>10.8727532185</c:v>
                </c:pt>
                <c:pt idx="44149">
                  <c:v>10.431709980999999</c:v>
                </c:pt>
                <c:pt idx="44150">
                  <c:v>10.1850358644</c:v>
                </c:pt>
                <c:pt idx="44151">
                  <c:v>11.128480122699999</c:v>
                </c:pt>
                <c:pt idx="44152">
                  <c:v>10.991092043</c:v>
                </c:pt>
                <c:pt idx="44153">
                  <c:v>10.752298807300001</c:v>
                </c:pt>
                <c:pt idx="44154">
                  <c:v>10.871420306599999</c:v>
                </c:pt>
                <c:pt idx="44155">
                  <c:v>11.1029567218</c:v>
                </c:pt>
                <c:pt idx="44156">
                  <c:v>10.2886969694</c:v>
                </c:pt>
                <c:pt idx="44157">
                  <c:v>10.7531893133</c:v>
                </c:pt>
                <c:pt idx="44158">
                  <c:v>10.3045955897</c:v>
                </c:pt>
                <c:pt idx="44159">
                  <c:v>10.4860129105</c:v>
                </c:pt>
                <c:pt idx="44160">
                  <c:v>10.0801895495</c:v>
                </c:pt>
                <c:pt idx="44161">
                  <c:v>10.9486287582</c:v>
                </c:pt>
                <c:pt idx="44162">
                  <c:v>10.267069966499999</c:v>
                </c:pt>
                <c:pt idx="44163">
                  <c:v>10.482192980500001</c:v>
                </c:pt>
                <c:pt idx="44164">
                  <c:v>10.8140937505</c:v>
                </c:pt>
                <c:pt idx="44165">
                  <c:v>10.099835435299999</c:v>
                </c:pt>
                <c:pt idx="44166">
                  <c:v>10.957769362800001</c:v>
                </c:pt>
                <c:pt idx="44167">
                  <c:v>10.060550543</c:v>
                </c:pt>
                <c:pt idx="44168">
                  <c:v>11.213440574</c:v>
                </c:pt>
                <c:pt idx="44169">
                  <c:v>10.810335717999999</c:v>
                </c:pt>
                <c:pt idx="44170">
                  <c:v>10.2755170816</c:v>
                </c:pt>
                <c:pt idx="44171">
                  <c:v>11.1055062753</c:v>
                </c:pt>
                <c:pt idx="44172">
                  <c:v>10.9410560044</c:v>
                </c:pt>
                <c:pt idx="44173">
                  <c:v>10.549912344099999</c:v>
                </c:pt>
                <c:pt idx="44174">
                  <c:v>10.235020841400001</c:v>
                </c:pt>
                <c:pt idx="44175">
                  <c:v>10.6358823403</c:v>
                </c:pt>
                <c:pt idx="44176">
                  <c:v>10.8695062892</c:v>
                </c:pt>
                <c:pt idx="44177">
                  <c:v>10.3743106976</c:v>
                </c:pt>
                <c:pt idx="44178">
                  <c:v>10.2875956289</c:v>
                </c:pt>
                <c:pt idx="44179">
                  <c:v>10.6083512231</c:v>
                </c:pt>
                <c:pt idx="44180">
                  <c:v>11.081125396799999</c:v>
                </c:pt>
                <c:pt idx="44181">
                  <c:v>10.2521943054</c:v>
                </c:pt>
                <c:pt idx="44182">
                  <c:v>10.7035591097</c:v>
                </c:pt>
                <c:pt idx="44183">
                  <c:v>10.3484763198</c:v>
                </c:pt>
                <c:pt idx="44184">
                  <c:v>11.1958915158</c:v>
                </c:pt>
                <c:pt idx="44185">
                  <c:v>10.5054352367</c:v>
                </c:pt>
                <c:pt idx="44186">
                  <c:v>10.4281302212</c:v>
                </c:pt>
                <c:pt idx="44187">
                  <c:v>10.4508398183</c:v>
                </c:pt>
                <c:pt idx="44188">
                  <c:v>10.1219353152</c:v>
                </c:pt>
                <c:pt idx="44189">
                  <c:v>10.569392565799999</c:v>
                </c:pt>
                <c:pt idx="44190">
                  <c:v>10.8576588233</c:v>
                </c:pt>
                <c:pt idx="44191">
                  <c:v>10.229858654199999</c:v>
                </c:pt>
                <c:pt idx="44192">
                  <c:v>11.087378250900001</c:v>
                </c:pt>
                <c:pt idx="44193">
                  <c:v>10.3551001882</c:v>
                </c:pt>
                <c:pt idx="44194">
                  <c:v>10.2539380051</c:v>
                </c:pt>
                <c:pt idx="44195">
                  <c:v>10.026407086500001</c:v>
                </c:pt>
                <c:pt idx="44196">
                  <c:v>10.098453339300001</c:v>
                </c:pt>
                <c:pt idx="44197">
                  <c:v>10.8964846547</c:v>
                </c:pt>
                <c:pt idx="44198">
                  <c:v>10.1459073249</c:v>
                </c:pt>
                <c:pt idx="44199">
                  <c:v>10.032597600700001</c:v>
                </c:pt>
                <c:pt idx="44200">
                  <c:v>10.420141103200001</c:v>
                </c:pt>
                <c:pt idx="44201">
                  <c:v>10.4656329043</c:v>
                </c:pt>
                <c:pt idx="44202">
                  <c:v>11.082321691300001</c:v>
                </c:pt>
                <c:pt idx="44203">
                  <c:v>10.397213113799999</c:v>
                </c:pt>
                <c:pt idx="44204">
                  <c:v>11.0923528751</c:v>
                </c:pt>
                <c:pt idx="44205">
                  <c:v>10.163454894299999</c:v>
                </c:pt>
                <c:pt idx="44206">
                  <c:v>10.8695062892</c:v>
                </c:pt>
                <c:pt idx="44207">
                  <c:v>10.647360625699999</c:v>
                </c:pt>
                <c:pt idx="44208">
                  <c:v>10.3267722305</c:v>
                </c:pt>
                <c:pt idx="44209">
                  <c:v>10.1366357035</c:v>
                </c:pt>
                <c:pt idx="44210">
                  <c:v>10.3082527987</c:v>
                </c:pt>
                <c:pt idx="44211">
                  <c:v>11.117930749499999</c:v>
                </c:pt>
                <c:pt idx="44212">
                  <c:v>10.412190151700001</c:v>
                </c:pt>
                <c:pt idx="44213">
                  <c:v>10.941660715399999</c:v>
                </c:pt>
                <c:pt idx="44214">
                  <c:v>11.0424731758</c:v>
                </c:pt>
                <c:pt idx="44215">
                  <c:v>10.665417614700001</c:v>
                </c:pt>
                <c:pt idx="44216">
                  <c:v>10.154205831700001</c:v>
                </c:pt>
                <c:pt idx="44217">
                  <c:v>10.536747503200001</c:v>
                </c:pt>
                <c:pt idx="44218">
                  <c:v>10.733411756400001</c:v>
                </c:pt>
                <c:pt idx="44219">
                  <c:v>11.0860183544</c:v>
                </c:pt>
                <c:pt idx="44220">
                  <c:v>10.801000438999999</c:v>
                </c:pt>
                <c:pt idx="44221">
                  <c:v>10.8727532185</c:v>
                </c:pt>
                <c:pt idx="44222">
                  <c:v>10.2395666389</c:v>
                </c:pt>
                <c:pt idx="44223">
                  <c:v>10.952134151899999</c:v>
                </c:pt>
                <c:pt idx="44224">
                  <c:v>10.1350903835</c:v>
                </c:pt>
                <c:pt idx="44225">
                  <c:v>10.1305519225</c:v>
                </c:pt>
                <c:pt idx="44226">
                  <c:v>11.1022242659</c:v>
                </c:pt>
                <c:pt idx="44227">
                  <c:v>11.007007936600001</c:v>
                </c:pt>
                <c:pt idx="44228">
                  <c:v>10.369410584600001</c:v>
                </c:pt>
                <c:pt idx="44229">
                  <c:v>10.087508302</c:v>
                </c:pt>
                <c:pt idx="44230">
                  <c:v>10.2575106929</c:v>
                </c:pt>
                <c:pt idx="44231">
                  <c:v>10.406558074099999</c:v>
                </c:pt>
                <c:pt idx="44232">
                  <c:v>10.650056530900001</c:v>
                </c:pt>
                <c:pt idx="44233">
                  <c:v>11.1077977092</c:v>
                </c:pt>
                <c:pt idx="44234">
                  <c:v>10.5240035141</c:v>
                </c:pt>
                <c:pt idx="44235">
                  <c:v>11.0207491034</c:v>
                </c:pt>
                <c:pt idx="44236">
                  <c:v>10.4450694266</c:v>
                </c:pt>
                <c:pt idx="44237">
                  <c:v>10.073322257999999</c:v>
                </c:pt>
                <c:pt idx="44238">
                  <c:v>10.604513542099999</c:v>
                </c:pt>
                <c:pt idx="44239">
                  <c:v>11.1615843026</c:v>
                </c:pt>
                <c:pt idx="44240">
                  <c:v>10.2449493247</c:v>
                </c:pt>
                <c:pt idx="44241">
                  <c:v>10.216331093699999</c:v>
                </c:pt>
                <c:pt idx="44242">
                  <c:v>10.210517017900001</c:v>
                </c:pt>
                <c:pt idx="44243">
                  <c:v>11.1690332538</c:v>
                </c:pt>
                <c:pt idx="44244">
                  <c:v>11.2103792807</c:v>
                </c:pt>
                <c:pt idx="44245">
                  <c:v>10.949567376999999</c:v>
                </c:pt>
                <c:pt idx="44246">
                  <c:v>10.4508398183</c:v>
                </c:pt>
                <c:pt idx="44247">
                  <c:v>10.796573911899999</c:v>
                </c:pt>
                <c:pt idx="44248">
                  <c:v>10.8727532185</c:v>
                </c:pt>
                <c:pt idx="44249">
                  <c:v>10.5079570673</c:v>
                </c:pt>
                <c:pt idx="44250">
                  <c:v>10.036508609</c:v>
                </c:pt>
                <c:pt idx="44251">
                  <c:v>10.4557872308</c:v>
                </c:pt>
                <c:pt idx="44252">
                  <c:v>10.125025449200001</c:v>
                </c:pt>
                <c:pt idx="44253">
                  <c:v>10.6021876946</c:v>
                </c:pt>
                <c:pt idx="44254">
                  <c:v>10.0019729196</c:v>
                </c:pt>
                <c:pt idx="44255">
                  <c:v>10.848173497299999</c:v>
                </c:pt>
                <c:pt idx="44256">
                  <c:v>10.6726077604</c:v>
                </c:pt>
                <c:pt idx="44257">
                  <c:v>10.7035591097</c:v>
                </c:pt>
                <c:pt idx="44258">
                  <c:v>10.044692852200001</c:v>
                </c:pt>
                <c:pt idx="44259">
                  <c:v>10.580081656999999</c:v>
                </c:pt>
                <c:pt idx="44260">
                  <c:v>10.1850358644</c:v>
                </c:pt>
                <c:pt idx="44261">
                  <c:v>10.223679943500001</c:v>
                </c:pt>
                <c:pt idx="44262">
                  <c:v>10.4000266404</c:v>
                </c:pt>
                <c:pt idx="44263">
                  <c:v>10.560259904900001</c:v>
                </c:pt>
                <c:pt idx="44264">
                  <c:v>11.0266169572</c:v>
                </c:pt>
                <c:pt idx="44265">
                  <c:v>11.060179205500001</c:v>
                </c:pt>
                <c:pt idx="44266">
                  <c:v>10.5997452931</c:v>
                </c:pt>
                <c:pt idx="44267">
                  <c:v>10.6533854967</c:v>
                </c:pt>
                <c:pt idx="44268">
                  <c:v>11.0086883572</c:v>
                </c:pt>
                <c:pt idx="44269">
                  <c:v>10.810873280599999</c:v>
                </c:pt>
                <c:pt idx="44270">
                  <c:v>10.6271867721</c:v>
                </c:pt>
                <c:pt idx="44271">
                  <c:v>11.205055524</c:v>
                </c:pt>
                <c:pt idx="44272">
                  <c:v>10.0102207687</c:v>
                </c:pt>
                <c:pt idx="44273">
                  <c:v>10.292690929899999</c:v>
                </c:pt>
                <c:pt idx="44274">
                  <c:v>10.397213113799999</c:v>
                </c:pt>
                <c:pt idx="44275">
                  <c:v>10.5382710067</c:v>
                </c:pt>
                <c:pt idx="44276">
                  <c:v>10.012563254</c:v>
                </c:pt>
                <c:pt idx="44277">
                  <c:v>11.175306240999999</c:v>
                </c:pt>
                <c:pt idx="44278">
                  <c:v>10.127431166699999</c:v>
                </c:pt>
                <c:pt idx="44279">
                  <c:v>10.6885473219</c:v>
                </c:pt>
                <c:pt idx="44280">
                  <c:v>10.0280417774</c:v>
                </c:pt>
                <c:pt idx="44281">
                  <c:v>10.831240147300001</c:v>
                </c:pt>
                <c:pt idx="44282">
                  <c:v>10.590889576</c:v>
                </c:pt>
                <c:pt idx="44283">
                  <c:v>10.7531893133</c:v>
                </c:pt>
                <c:pt idx="44284">
                  <c:v>10.2481189503</c:v>
                </c:pt>
                <c:pt idx="44285">
                  <c:v>10.1667612614</c:v>
                </c:pt>
                <c:pt idx="44286">
                  <c:v>10.0102207687</c:v>
                </c:pt>
                <c:pt idx="44287">
                  <c:v>11.006707653199999</c:v>
                </c:pt>
                <c:pt idx="44288">
                  <c:v>10.4107985135</c:v>
                </c:pt>
                <c:pt idx="44289">
                  <c:v>10.6092618131</c:v>
                </c:pt>
                <c:pt idx="44290">
                  <c:v>10.305774656600001</c:v>
                </c:pt>
                <c:pt idx="44291">
                  <c:v>10.6342873556</c:v>
                </c:pt>
                <c:pt idx="44292">
                  <c:v>10.6676485131</c:v>
                </c:pt>
                <c:pt idx="44293">
                  <c:v>10.5195785289</c:v>
                </c:pt>
                <c:pt idx="44294">
                  <c:v>10.4196335666</c:v>
                </c:pt>
                <c:pt idx="44295">
                  <c:v>11.128480122699999</c:v>
                </c:pt>
                <c:pt idx="44296">
                  <c:v>10.2512944787</c:v>
                </c:pt>
                <c:pt idx="44297">
                  <c:v>10.431506798499999</c:v>
                </c:pt>
                <c:pt idx="44298">
                  <c:v>10.3173118339</c:v>
                </c:pt>
                <c:pt idx="44299">
                  <c:v>10.915495741799999</c:v>
                </c:pt>
                <c:pt idx="44300">
                  <c:v>10.3045955897</c:v>
                </c:pt>
                <c:pt idx="44301">
                  <c:v>10.565059807100001</c:v>
                </c:pt>
                <c:pt idx="44302">
                  <c:v>10.9594743827</c:v>
                </c:pt>
                <c:pt idx="44303">
                  <c:v>10.260276731799999</c:v>
                </c:pt>
                <c:pt idx="44304">
                  <c:v>10.090337928</c:v>
                </c:pt>
                <c:pt idx="44305">
                  <c:v>10.028451994999999</c:v>
                </c:pt>
                <c:pt idx="44306">
                  <c:v>10.869203860500001</c:v>
                </c:pt>
                <c:pt idx="44307">
                  <c:v>10.2507031302</c:v>
                </c:pt>
                <c:pt idx="44308">
                  <c:v>10.9603527085</c:v>
                </c:pt>
                <c:pt idx="44309">
                  <c:v>10.533749783399999</c:v>
                </c:pt>
                <c:pt idx="44310">
                  <c:v>11.202953110599999</c:v>
                </c:pt>
                <c:pt idx="44311">
                  <c:v>10.8964846547</c:v>
                </c:pt>
                <c:pt idx="44312">
                  <c:v>10.0820257955</c:v>
                </c:pt>
                <c:pt idx="44313">
                  <c:v>10.6713251606</c:v>
                </c:pt>
                <c:pt idx="44314">
                  <c:v>10.4428305749</c:v>
                </c:pt>
                <c:pt idx="44315">
                  <c:v>11.0718771674</c:v>
                </c:pt>
                <c:pt idx="44316">
                  <c:v>10.863919294</c:v>
                </c:pt>
                <c:pt idx="44317">
                  <c:v>10.4107985135</c:v>
                </c:pt>
                <c:pt idx="44318">
                  <c:v>10.538545898600001</c:v>
                </c:pt>
                <c:pt idx="44319">
                  <c:v>11.185843916</c:v>
                </c:pt>
                <c:pt idx="44320">
                  <c:v>10.9860395987</c:v>
                </c:pt>
                <c:pt idx="44321">
                  <c:v>10.0727578871</c:v>
                </c:pt>
                <c:pt idx="44322">
                  <c:v>10.0301198737</c:v>
                </c:pt>
                <c:pt idx="44323">
                  <c:v>10.147111387700001</c:v>
                </c:pt>
                <c:pt idx="44324">
                  <c:v>10.9860395987</c:v>
                </c:pt>
                <c:pt idx="44325">
                  <c:v>10.604513542099999</c:v>
                </c:pt>
                <c:pt idx="44326">
                  <c:v>10.7035591097</c:v>
                </c:pt>
                <c:pt idx="44327">
                  <c:v>10.609720487100001</c:v>
                </c:pt>
                <c:pt idx="44328">
                  <c:v>10.8727532185</c:v>
                </c:pt>
                <c:pt idx="44329">
                  <c:v>10.015658653099999</c:v>
                </c:pt>
                <c:pt idx="44330">
                  <c:v>10.550414522300001</c:v>
                </c:pt>
                <c:pt idx="44331">
                  <c:v>10.340321768500001</c:v>
                </c:pt>
                <c:pt idx="44332">
                  <c:v>10.1350903835</c:v>
                </c:pt>
                <c:pt idx="44333">
                  <c:v>10.547951529200001</c:v>
                </c:pt>
                <c:pt idx="44334">
                  <c:v>10.329043753900001</c:v>
                </c:pt>
                <c:pt idx="44335">
                  <c:v>10.056386424199999</c:v>
                </c:pt>
                <c:pt idx="44336">
                  <c:v>10.158915391900001</c:v>
                </c:pt>
                <c:pt idx="44337">
                  <c:v>10.633554693300001</c:v>
                </c:pt>
                <c:pt idx="44338">
                  <c:v>10.188885282899999</c:v>
                </c:pt>
                <c:pt idx="44339">
                  <c:v>10.979635243900001</c:v>
                </c:pt>
                <c:pt idx="44340">
                  <c:v>10.383471674300001</c:v>
                </c:pt>
                <c:pt idx="44341">
                  <c:v>10.384408175300001</c:v>
                </c:pt>
                <c:pt idx="44342">
                  <c:v>10.5498784531</c:v>
                </c:pt>
                <c:pt idx="44343">
                  <c:v>10.7790502992</c:v>
                </c:pt>
                <c:pt idx="44344">
                  <c:v>10.611859122</c:v>
                </c:pt>
                <c:pt idx="44345">
                  <c:v>10.134318866299999</c:v>
                </c:pt>
                <c:pt idx="44346">
                  <c:v>10.851729432500001</c:v>
                </c:pt>
                <c:pt idx="44347">
                  <c:v>10.264769132</c:v>
                </c:pt>
                <c:pt idx="44348">
                  <c:v>10.511223961100001</c:v>
                </c:pt>
                <c:pt idx="44349">
                  <c:v>10.3093146855</c:v>
                </c:pt>
                <c:pt idx="44350">
                  <c:v>10.764041213600001</c:v>
                </c:pt>
                <c:pt idx="44351">
                  <c:v>10.428938243999999</c:v>
                </c:pt>
                <c:pt idx="44352">
                  <c:v>10.032597600700001</c:v>
                </c:pt>
                <c:pt idx="44353">
                  <c:v>10.511223961100001</c:v>
                </c:pt>
                <c:pt idx="44354">
                  <c:v>11.14601068</c:v>
                </c:pt>
                <c:pt idx="44355">
                  <c:v>10.3551001882</c:v>
                </c:pt>
                <c:pt idx="44356">
                  <c:v>10.4860129105</c:v>
                </c:pt>
                <c:pt idx="44357">
                  <c:v>10.8067060572</c:v>
                </c:pt>
                <c:pt idx="44358">
                  <c:v>10.074975803799999</c:v>
                </c:pt>
                <c:pt idx="44359">
                  <c:v>10.307065748499999</c:v>
                </c:pt>
                <c:pt idx="44360">
                  <c:v>10.223679943500001</c:v>
                </c:pt>
                <c:pt idx="44361">
                  <c:v>10.4217350706</c:v>
                </c:pt>
                <c:pt idx="44362">
                  <c:v>10.7972542255</c:v>
                </c:pt>
                <c:pt idx="44363">
                  <c:v>10.6928285775</c:v>
                </c:pt>
                <c:pt idx="44364">
                  <c:v>10.4600161716</c:v>
                </c:pt>
                <c:pt idx="44365">
                  <c:v>10.7379846801</c:v>
                </c:pt>
                <c:pt idx="44366">
                  <c:v>10.2323021441</c:v>
                </c:pt>
                <c:pt idx="44367">
                  <c:v>10.032597600700001</c:v>
                </c:pt>
                <c:pt idx="44368">
                  <c:v>10.060550543</c:v>
                </c:pt>
                <c:pt idx="44369">
                  <c:v>10.1690572565</c:v>
                </c:pt>
                <c:pt idx="44370">
                  <c:v>10.4943043452</c:v>
                </c:pt>
                <c:pt idx="44371">
                  <c:v>10.1472129258</c:v>
                </c:pt>
                <c:pt idx="44372">
                  <c:v>11.007007936600001</c:v>
                </c:pt>
                <c:pt idx="44373">
                  <c:v>10.993784382299999</c:v>
                </c:pt>
                <c:pt idx="44374">
                  <c:v>11.167061018</c:v>
                </c:pt>
                <c:pt idx="44375">
                  <c:v>10.6172948512</c:v>
                </c:pt>
                <c:pt idx="44376">
                  <c:v>10.313171156899999</c:v>
                </c:pt>
                <c:pt idx="44377">
                  <c:v>10.7379846801</c:v>
                </c:pt>
                <c:pt idx="44378">
                  <c:v>10.142878230599999</c:v>
                </c:pt>
                <c:pt idx="44379">
                  <c:v>10.7749577076</c:v>
                </c:pt>
                <c:pt idx="44380">
                  <c:v>10.0258971428</c:v>
                </c:pt>
                <c:pt idx="44381">
                  <c:v>10.9717691311</c:v>
                </c:pt>
                <c:pt idx="44382">
                  <c:v>10.5221678413</c:v>
                </c:pt>
                <c:pt idx="44383">
                  <c:v>10.549912344099999</c:v>
                </c:pt>
                <c:pt idx="44384">
                  <c:v>10.210517017900001</c:v>
                </c:pt>
                <c:pt idx="44385">
                  <c:v>10.4821732822</c:v>
                </c:pt>
                <c:pt idx="44386">
                  <c:v>10.7531893133</c:v>
                </c:pt>
                <c:pt idx="44387">
                  <c:v>11.1055062753</c:v>
                </c:pt>
                <c:pt idx="44388">
                  <c:v>10.099751123100001</c:v>
                </c:pt>
                <c:pt idx="44389">
                  <c:v>10.7241542297</c:v>
                </c:pt>
                <c:pt idx="44390">
                  <c:v>10.260276731799999</c:v>
                </c:pt>
                <c:pt idx="44391">
                  <c:v>10.2119229076</c:v>
                </c:pt>
                <c:pt idx="44392">
                  <c:v>10.668298121699999</c:v>
                </c:pt>
                <c:pt idx="44393">
                  <c:v>11.2103792807</c:v>
                </c:pt>
                <c:pt idx="44394">
                  <c:v>10.6099978168</c:v>
                </c:pt>
                <c:pt idx="44395">
                  <c:v>10.7241542297</c:v>
                </c:pt>
                <c:pt idx="44396">
                  <c:v>10.2422679865</c:v>
                </c:pt>
                <c:pt idx="44397">
                  <c:v>10.444350308200001</c:v>
                </c:pt>
                <c:pt idx="44398">
                  <c:v>10.781263259399999</c:v>
                </c:pt>
                <c:pt idx="44399">
                  <c:v>11.1457857468</c:v>
                </c:pt>
                <c:pt idx="44400">
                  <c:v>10.067390228300001</c:v>
                </c:pt>
                <c:pt idx="44401">
                  <c:v>10.264763111600001</c:v>
                </c:pt>
                <c:pt idx="44402">
                  <c:v>10.307774140899999</c:v>
                </c:pt>
                <c:pt idx="44403">
                  <c:v>10.720808546000001</c:v>
                </c:pt>
                <c:pt idx="44404">
                  <c:v>10.346097637</c:v>
                </c:pt>
                <c:pt idx="44405">
                  <c:v>10.2043772198</c:v>
                </c:pt>
                <c:pt idx="44406">
                  <c:v>10.8900607129</c:v>
                </c:pt>
                <c:pt idx="44407">
                  <c:v>10.2711617156</c:v>
                </c:pt>
                <c:pt idx="44408">
                  <c:v>10.0800457235</c:v>
                </c:pt>
                <c:pt idx="44409">
                  <c:v>10.796573911899999</c:v>
                </c:pt>
                <c:pt idx="44410">
                  <c:v>10.154205831700001</c:v>
                </c:pt>
                <c:pt idx="44411">
                  <c:v>10.2820774334</c:v>
                </c:pt>
                <c:pt idx="44412">
                  <c:v>10.0517049108</c:v>
                </c:pt>
                <c:pt idx="44413">
                  <c:v>10.384422730600001</c:v>
                </c:pt>
                <c:pt idx="44414">
                  <c:v>10.866507048700001</c:v>
                </c:pt>
                <c:pt idx="44415">
                  <c:v>10.6369113073</c:v>
                </c:pt>
                <c:pt idx="44416">
                  <c:v>10.807865311400001</c:v>
                </c:pt>
                <c:pt idx="44417">
                  <c:v>10.5630268927</c:v>
                </c:pt>
                <c:pt idx="44418">
                  <c:v>11.0071930578</c:v>
                </c:pt>
                <c:pt idx="44419">
                  <c:v>10.397213113799999</c:v>
                </c:pt>
                <c:pt idx="44420">
                  <c:v>10.647360625699999</c:v>
                </c:pt>
                <c:pt idx="44421">
                  <c:v>10.3048252433</c:v>
                </c:pt>
                <c:pt idx="44422">
                  <c:v>10.2395666389</c:v>
                </c:pt>
                <c:pt idx="44423">
                  <c:v>10.647360625699999</c:v>
                </c:pt>
                <c:pt idx="44424">
                  <c:v>10.123083918700001</c:v>
                </c:pt>
                <c:pt idx="44425">
                  <c:v>10.0994427351</c:v>
                </c:pt>
                <c:pt idx="44426">
                  <c:v>10.431709980999999</c:v>
                </c:pt>
                <c:pt idx="44427">
                  <c:v>10.725327407</c:v>
                </c:pt>
                <c:pt idx="44428">
                  <c:v>10.874975494199999</c:v>
                </c:pt>
                <c:pt idx="44429">
                  <c:v>10.5923396555</c:v>
                </c:pt>
                <c:pt idx="44430">
                  <c:v>10.181539732299999</c:v>
                </c:pt>
                <c:pt idx="44431">
                  <c:v>10.601638271800001</c:v>
                </c:pt>
                <c:pt idx="44432">
                  <c:v>10.219424651700001</c:v>
                </c:pt>
                <c:pt idx="44433">
                  <c:v>10.891172810300001</c:v>
                </c:pt>
                <c:pt idx="44434">
                  <c:v>10.2816724052</c:v>
                </c:pt>
                <c:pt idx="44435">
                  <c:v>10.705466295600001</c:v>
                </c:pt>
                <c:pt idx="44436">
                  <c:v>11.1055062753</c:v>
                </c:pt>
                <c:pt idx="44437">
                  <c:v>10.6358823403</c:v>
                </c:pt>
                <c:pt idx="44438">
                  <c:v>10.8413804224</c:v>
                </c:pt>
                <c:pt idx="44439">
                  <c:v>10.7531893133</c:v>
                </c:pt>
                <c:pt idx="44440">
                  <c:v>11.0640281454</c:v>
                </c:pt>
                <c:pt idx="44441">
                  <c:v>10.290108614899999</c:v>
                </c:pt>
                <c:pt idx="44442">
                  <c:v>10.772393598900001</c:v>
                </c:pt>
                <c:pt idx="44443">
                  <c:v>10.578244720700001</c:v>
                </c:pt>
                <c:pt idx="44444">
                  <c:v>10.535177533900001</c:v>
                </c:pt>
                <c:pt idx="44445">
                  <c:v>11.156841119199999</c:v>
                </c:pt>
                <c:pt idx="44446">
                  <c:v>10.860249616700001</c:v>
                </c:pt>
                <c:pt idx="44447">
                  <c:v>10.725327407</c:v>
                </c:pt>
                <c:pt idx="44448">
                  <c:v>10.1201064526</c:v>
                </c:pt>
                <c:pt idx="44449">
                  <c:v>10.979635243900001</c:v>
                </c:pt>
                <c:pt idx="44450">
                  <c:v>11.047077102099999</c:v>
                </c:pt>
                <c:pt idx="44451">
                  <c:v>10.604513542099999</c:v>
                </c:pt>
                <c:pt idx="44452">
                  <c:v>10.5054352367</c:v>
                </c:pt>
                <c:pt idx="44453">
                  <c:v>10.125025449200001</c:v>
                </c:pt>
                <c:pt idx="44454">
                  <c:v>11.015073233300001</c:v>
                </c:pt>
                <c:pt idx="44455">
                  <c:v>11.1077977092</c:v>
                </c:pt>
                <c:pt idx="44456">
                  <c:v>10.012211624500001</c:v>
                </c:pt>
                <c:pt idx="44457">
                  <c:v>10.2372438499</c:v>
                </c:pt>
                <c:pt idx="44458">
                  <c:v>10.158876770199999</c:v>
                </c:pt>
                <c:pt idx="44459">
                  <c:v>10.851505233299999</c:v>
                </c:pt>
                <c:pt idx="44460">
                  <c:v>10.3779338766</c:v>
                </c:pt>
                <c:pt idx="44461">
                  <c:v>10.8727532185</c:v>
                </c:pt>
                <c:pt idx="44462">
                  <c:v>10.245167053399999</c:v>
                </c:pt>
                <c:pt idx="44463">
                  <c:v>10.2881836437</c:v>
                </c:pt>
                <c:pt idx="44464">
                  <c:v>10.7241542297</c:v>
                </c:pt>
                <c:pt idx="44465">
                  <c:v>10.4937632212</c:v>
                </c:pt>
                <c:pt idx="44466">
                  <c:v>10.114511973799999</c:v>
                </c:pt>
                <c:pt idx="44467">
                  <c:v>11.0946818193</c:v>
                </c:pt>
                <c:pt idx="44468">
                  <c:v>10.099835435299999</c:v>
                </c:pt>
                <c:pt idx="44469">
                  <c:v>11.079815120899999</c:v>
                </c:pt>
                <c:pt idx="44470">
                  <c:v>10.423576366600001</c:v>
                </c:pt>
                <c:pt idx="44471">
                  <c:v>10.5054352367</c:v>
                </c:pt>
                <c:pt idx="44472">
                  <c:v>10.2553842911</c:v>
                </c:pt>
                <c:pt idx="44473">
                  <c:v>10.6509792039</c:v>
                </c:pt>
                <c:pt idx="44474">
                  <c:v>10.015588083700001</c:v>
                </c:pt>
                <c:pt idx="44475">
                  <c:v>10.344572854400001</c:v>
                </c:pt>
                <c:pt idx="44476">
                  <c:v>10.568195237999999</c:v>
                </c:pt>
                <c:pt idx="44477">
                  <c:v>11.0568824911</c:v>
                </c:pt>
                <c:pt idx="44478">
                  <c:v>10.0454785088</c:v>
                </c:pt>
                <c:pt idx="44479">
                  <c:v>10.9389231384</c:v>
                </c:pt>
                <c:pt idx="44480">
                  <c:v>10.026407086500001</c:v>
                </c:pt>
                <c:pt idx="44481">
                  <c:v>10.456009379699999</c:v>
                </c:pt>
                <c:pt idx="44482">
                  <c:v>10.563266908799999</c:v>
                </c:pt>
                <c:pt idx="44483">
                  <c:v>10.2820774334</c:v>
                </c:pt>
                <c:pt idx="44484">
                  <c:v>10.2183502734</c:v>
                </c:pt>
                <c:pt idx="44485">
                  <c:v>10.099751123100001</c:v>
                </c:pt>
                <c:pt idx="44486">
                  <c:v>10.4112013019</c:v>
                </c:pt>
                <c:pt idx="44487">
                  <c:v>10.5923396555</c:v>
                </c:pt>
                <c:pt idx="44488">
                  <c:v>10.9389231384</c:v>
                </c:pt>
                <c:pt idx="44489">
                  <c:v>11.1418242881</c:v>
                </c:pt>
                <c:pt idx="44490">
                  <c:v>10.5876024935</c:v>
                </c:pt>
                <c:pt idx="44491">
                  <c:v>10.089976529099999</c:v>
                </c:pt>
                <c:pt idx="44492">
                  <c:v>10.388153514800001</c:v>
                </c:pt>
                <c:pt idx="44493">
                  <c:v>10.4217350706</c:v>
                </c:pt>
                <c:pt idx="44494">
                  <c:v>10.633554838</c:v>
                </c:pt>
                <c:pt idx="44495">
                  <c:v>10.770377293199999</c:v>
                </c:pt>
                <c:pt idx="44496">
                  <c:v>10.206514207</c:v>
                </c:pt>
                <c:pt idx="44497">
                  <c:v>10.167377693100001</c:v>
                </c:pt>
                <c:pt idx="44498">
                  <c:v>10.4998664638</c:v>
                </c:pt>
                <c:pt idx="44499">
                  <c:v>11.0762931799</c:v>
                </c:pt>
                <c:pt idx="44500">
                  <c:v>10.4500423236</c:v>
                </c:pt>
                <c:pt idx="44501">
                  <c:v>10.032597600700001</c:v>
                </c:pt>
                <c:pt idx="44502">
                  <c:v>10.2539380051</c:v>
                </c:pt>
                <c:pt idx="44503">
                  <c:v>10.609720487100001</c:v>
                </c:pt>
                <c:pt idx="44504">
                  <c:v>10.922886338</c:v>
                </c:pt>
                <c:pt idx="44505">
                  <c:v>10.567153874100001</c:v>
                </c:pt>
                <c:pt idx="44506">
                  <c:v>11.1130711094</c:v>
                </c:pt>
                <c:pt idx="44507">
                  <c:v>10.263936892</c:v>
                </c:pt>
                <c:pt idx="44508">
                  <c:v>10.423576366600001</c:v>
                </c:pt>
                <c:pt idx="44509">
                  <c:v>10.42062958</c:v>
                </c:pt>
                <c:pt idx="44510">
                  <c:v>10.634566554099999</c:v>
                </c:pt>
                <c:pt idx="44511">
                  <c:v>10.7145132592</c:v>
                </c:pt>
                <c:pt idx="44512">
                  <c:v>11.153262782300001</c:v>
                </c:pt>
                <c:pt idx="44513">
                  <c:v>10.5384563399</c:v>
                </c:pt>
                <c:pt idx="44514">
                  <c:v>11.015257678399999</c:v>
                </c:pt>
                <c:pt idx="44515">
                  <c:v>10.8072819728</c:v>
                </c:pt>
                <c:pt idx="44516">
                  <c:v>10.9426667777</c:v>
                </c:pt>
                <c:pt idx="44517">
                  <c:v>10.4656329043</c:v>
                </c:pt>
                <c:pt idx="44518">
                  <c:v>10.015658653099999</c:v>
                </c:pt>
                <c:pt idx="44519">
                  <c:v>10.602498627199999</c:v>
                </c:pt>
                <c:pt idx="44520">
                  <c:v>10.355105869899999</c:v>
                </c:pt>
                <c:pt idx="44521">
                  <c:v>10.523493255</c:v>
                </c:pt>
                <c:pt idx="44522">
                  <c:v>10.3093146855</c:v>
                </c:pt>
                <c:pt idx="44523">
                  <c:v>10.064445153799999</c:v>
                </c:pt>
                <c:pt idx="44524">
                  <c:v>10.535177533900001</c:v>
                </c:pt>
                <c:pt idx="44525">
                  <c:v>10.6533854967</c:v>
                </c:pt>
                <c:pt idx="44526">
                  <c:v>10.447210243400001</c:v>
                </c:pt>
                <c:pt idx="44527">
                  <c:v>10.323557016300001</c:v>
                </c:pt>
                <c:pt idx="44528">
                  <c:v>10.146505916800001</c:v>
                </c:pt>
                <c:pt idx="44529">
                  <c:v>10.309383693399999</c:v>
                </c:pt>
                <c:pt idx="44530">
                  <c:v>10.533749783399999</c:v>
                </c:pt>
                <c:pt idx="44531">
                  <c:v>10.230037984300001</c:v>
                </c:pt>
                <c:pt idx="44532">
                  <c:v>10.5950330386</c:v>
                </c:pt>
                <c:pt idx="44533">
                  <c:v>10.142878230599999</c:v>
                </c:pt>
                <c:pt idx="44534">
                  <c:v>10.8161404865</c:v>
                </c:pt>
                <c:pt idx="44535">
                  <c:v>10.593127088099999</c:v>
                </c:pt>
                <c:pt idx="44536">
                  <c:v>10.2048583844</c:v>
                </c:pt>
                <c:pt idx="44537">
                  <c:v>10.243802886899999</c:v>
                </c:pt>
                <c:pt idx="44538">
                  <c:v>10.276288258699999</c:v>
                </c:pt>
                <c:pt idx="44539">
                  <c:v>10.8727532185</c:v>
                </c:pt>
                <c:pt idx="44540">
                  <c:v>11.2179838739</c:v>
                </c:pt>
                <c:pt idx="44541">
                  <c:v>10.2875956289</c:v>
                </c:pt>
                <c:pt idx="44542">
                  <c:v>10.2957092249</c:v>
                </c:pt>
                <c:pt idx="44543">
                  <c:v>10.444350308200001</c:v>
                </c:pt>
                <c:pt idx="44544">
                  <c:v>10.993784382299999</c:v>
                </c:pt>
                <c:pt idx="44545">
                  <c:v>10.9761720694</c:v>
                </c:pt>
                <c:pt idx="44546">
                  <c:v>10.680092649200001</c:v>
                </c:pt>
                <c:pt idx="44547">
                  <c:v>10.860249616700001</c:v>
                </c:pt>
                <c:pt idx="44548">
                  <c:v>11.006707653199999</c:v>
                </c:pt>
                <c:pt idx="44549">
                  <c:v>10.609720487100001</c:v>
                </c:pt>
                <c:pt idx="44550">
                  <c:v>10.6669099559</c:v>
                </c:pt>
                <c:pt idx="44551">
                  <c:v>10.404124118</c:v>
                </c:pt>
                <c:pt idx="44552">
                  <c:v>10.5167077908</c:v>
                </c:pt>
                <c:pt idx="44553">
                  <c:v>11.0403141476</c:v>
                </c:pt>
                <c:pt idx="44554">
                  <c:v>10.3170417521</c:v>
                </c:pt>
                <c:pt idx="44555">
                  <c:v>10.644548501499999</c:v>
                </c:pt>
                <c:pt idx="44556">
                  <c:v>11.1148821354</c:v>
                </c:pt>
                <c:pt idx="44557">
                  <c:v>10.056386424199999</c:v>
                </c:pt>
                <c:pt idx="44558">
                  <c:v>10.621253578099999</c:v>
                </c:pt>
                <c:pt idx="44559">
                  <c:v>11.1615843026</c:v>
                </c:pt>
                <c:pt idx="44560">
                  <c:v>10.074975803799999</c:v>
                </c:pt>
                <c:pt idx="44561">
                  <c:v>11.1440953646</c:v>
                </c:pt>
                <c:pt idx="44562">
                  <c:v>10.781067505299999</c:v>
                </c:pt>
                <c:pt idx="44563">
                  <c:v>10.169973194200001</c:v>
                </c:pt>
                <c:pt idx="44564">
                  <c:v>10.172091075899999</c:v>
                </c:pt>
                <c:pt idx="44565">
                  <c:v>10.675591003299999</c:v>
                </c:pt>
                <c:pt idx="44566">
                  <c:v>10.3109373921</c:v>
                </c:pt>
                <c:pt idx="44567">
                  <c:v>10.210517017900001</c:v>
                </c:pt>
                <c:pt idx="44568">
                  <c:v>10.4399948088</c:v>
                </c:pt>
                <c:pt idx="44569">
                  <c:v>11.2018462135</c:v>
                </c:pt>
                <c:pt idx="44570">
                  <c:v>10.4656329043</c:v>
                </c:pt>
                <c:pt idx="44571">
                  <c:v>10.946173675100001</c:v>
                </c:pt>
                <c:pt idx="44572">
                  <c:v>10.466384228400001</c:v>
                </c:pt>
                <c:pt idx="44573">
                  <c:v>10.5612390778</c:v>
                </c:pt>
                <c:pt idx="44574">
                  <c:v>10.6172948512</c:v>
                </c:pt>
                <c:pt idx="44575">
                  <c:v>10.142878230599999</c:v>
                </c:pt>
                <c:pt idx="44576">
                  <c:v>10.3460197986</c:v>
                </c:pt>
                <c:pt idx="44577">
                  <c:v>10.449508059599999</c:v>
                </c:pt>
                <c:pt idx="44578">
                  <c:v>10.8330259169</c:v>
                </c:pt>
                <c:pt idx="44579">
                  <c:v>10.3173118339</c:v>
                </c:pt>
                <c:pt idx="44580">
                  <c:v>10.8647537934</c:v>
                </c:pt>
                <c:pt idx="44581">
                  <c:v>10.418222398699999</c:v>
                </c:pt>
                <c:pt idx="44582">
                  <c:v>10.012563254</c:v>
                </c:pt>
                <c:pt idx="44583">
                  <c:v>10.2459480369</c:v>
                </c:pt>
                <c:pt idx="44584">
                  <c:v>10.894013773999999</c:v>
                </c:pt>
                <c:pt idx="44585">
                  <c:v>10.388153514800001</c:v>
                </c:pt>
                <c:pt idx="44586">
                  <c:v>10.806940938</c:v>
                </c:pt>
                <c:pt idx="44587">
                  <c:v>10.2871018763</c:v>
                </c:pt>
                <c:pt idx="44588">
                  <c:v>10.957769362800001</c:v>
                </c:pt>
                <c:pt idx="44589">
                  <c:v>10.307774140899999</c:v>
                </c:pt>
                <c:pt idx="44590">
                  <c:v>10.319887423699999</c:v>
                </c:pt>
                <c:pt idx="44591">
                  <c:v>10.646696284800001</c:v>
                </c:pt>
                <c:pt idx="44592">
                  <c:v>11.117930749499999</c:v>
                </c:pt>
                <c:pt idx="44593">
                  <c:v>10.1958718955</c:v>
                </c:pt>
                <c:pt idx="44594">
                  <c:v>10.8964846547</c:v>
                </c:pt>
                <c:pt idx="44595">
                  <c:v>11.005111404299999</c:v>
                </c:pt>
                <c:pt idx="44596">
                  <c:v>11.1380469762</c:v>
                </c:pt>
                <c:pt idx="44597">
                  <c:v>10.0454785088</c:v>
                </c:pt>
                <c:pt idx="44598">
                  <c:v>10.6676485131</c:v>
                </c:pt>
                <c:pt idx="44599">
                  <c:v>10.8221763113</c:v>
                </c:pt>
                <c:pt idx="44600">
                  <c:v>10.374695325399999</c:v>
                </c:pt>
                <c:pt idx="44601">
                  <c:v>10.5004276469</c:v>
                </c:pt>
                <c:pt idx="44602">
                  <c:v>10.864408722</c:v>
                </c:pt>
                <c:pt idx="44603">
                  <c:v>10.534945995399999</c:v>
                </c:pt>
                <c:pt idx="44604">
                  <c:v>10.810335717999999</c:v>
                </c:pt>
                <c:pt idx="44605">
                  <c:v>10.028451994999999</c:v>
                </c:pt>
                <c:pt idx="44606">
                  <c:v>10.680092649200001</c:v>
                </c:pt>
                <c:pt idx="44607">
                  <c:v>10.4441732074</c:v>
                </c:pt>
                <c:pt idx="44608">
                  <c:v>11.1029567218</c:v>
                </c:pt>
                <c:pt idx="44609">
                  <c:v>10.6676485131</c:v>
                </c:pt>
                <c:pt idx="44610">
                  <c:v>10.568195237999999</c:v>
                </c:pt>
                <c:pt idx="44611">
                  <c:v>10.2711617156</c:v>
                </c:pt>
                <c:pt idx="44612">
                  <c:v>10.1632955596</c:v>
                </c:pt>
                <c:pt idx="44613">
                  <c:v>10.388424217100001</c:v>
                </c:pt>
                <c:pt idx="44614">
                  <c:v>10.822930749999999</c:v>
                </c:pt>
                <c:pt idx="44615">
                  <c:v>11.0086883572</c:v>
                </c:pt>
                <c:pt idx="44616">
                  <c:v>10.267069966499999</c:v>
                </c:pt>
                <c:pt idx="44617">
                  <c:v>10.4508398183</c:v>
                </c:pt>
                <c:pt idx="44618">
                  <c:v>11.0445054219</c:v>
                </c:pt>
                <c:pt idx="44619">
                  <c:v>10.2417708957</c:v>
                </c:pt>
                <c:pt idx="44620">
                  <c:v>10.4112013019</c:v>
                </c:pt>
                <c:pt idx="44621">
                  <c:v>10.087508302</c:v>
                </c:pt>
                <c:pt idx="44622">
                  <c:v>10.297867564100001</c:v>
                </c:pt>
                <c:pt idx="44623">
                  <c:v>11.1470369402</c:v>
                </c:pt>
                <c:pt idx="44624">
                  <c:v>10.7145132592</c:v>
                </c:pt>
                <c:pt idx="44625">
                  <c:v>10.486771019200001</c:v>
                </c:pt>
                <c:pt idx="44626">
                  <c:v>10.764041213600001</c:v>
                </c:pt>
                <c:pt idx="44627">
                  <c:v>11.0718771674</c:v>
                </c:pt>
                <c:pt idx="44628">
                  <c:v>10.8076646751</c:v>
                </c:pt>
                <c:pt idx="44629">
                  <c:v>10.630144639099999</c:v>
                </c:pt>
                <c:pt idx="44630">
                  <c:v>10.172091075899999</c:v>
                </c:pt>
                <c:pt idx="44631">
                  <c:v>10.698022997700001</c:v>
                </c:pt>
                <c:pt idx="44632">
                  <c:v>10.628048401899999</c:v>
                </c:pt>
                <c:pt idx="44633">
                  <c:v>10.796573911899999</c:v>
                </c:pt>
                <c:pt idx="44634">
                  <c:v>10.307065748499999</c:v>
                </c:pt>
                <c:pt idx="44635">
                  <c:v>10.2119229076</c:v>
                </c:pt>
                <c:pt idx="44636">
                  <c:v>10.719514782199999</c:v>
                </c:pt>
                <c:pt idx="44637">
                  <c:v>10.263936892</c:v>
                </c:pt>
                <c:pt idx="44638">
                  <c:v>10.2382192869</c:v>
                </c:pt>
                <c:pt idx="44639">
                  <c:v>10.7918851881</c:v>
                </c:pt>
                <c:pt idx="44640">
                  <c:v>10.6885473219</c:v>
                </c:pt>
                <c:pt idx="44641">
                  <c:v>10.834114317199999</c:v>
                </c:pt>
                <c:pt idx="44642">
                  <c:v>10.123083918700001</c:v>
                </c:pt>
                <c:pt idx="44643">
                  <c:v>10.0032608879</c:v>
                </c:pt>
                <c:pt idx="44644">
                  <c:v>11.1985372134</c:v>
                </c:pt>
                <c:pt idx="44645">
                  <c:v>10.421454838300001</c:v>
                </c:pt>
                <c:pt idx="44646">
                  <c:v>10.267069966499999</c:v>
                </c:pt>
                <c:pt idx="44647">
                  <c:v>10.262973344900001</c:v>
                </c:pt>
                <c:pt idx="44648">
                  <c:v>10.647317260399999</c:v>
                </c:pt>
                <c:pt idx="44649">
                  <c:v>10.012211624500001</c:v>
                </c:pt>
                <c:pt idx="44650">
                  <c:v>10.0011908859</c:v>
                </c:pt>
                <c:pt idx="44651">
                  <c:v>10.4450694266</c:v>
                </c:pt>
                <c:pt idx="44652">
                  <c:v>11.0134153796</c:v>
                </c:pt>
                <c:pt idx="44653">
                  <c:v>11.0493471334</c:v>
                </c:pt>
                <c:pt idx="44654">
                  <c:v>10.994395859799999</c:v>
                </c:pt>
                <c:pt idx="44655">
                  <c:v>11.054589972200001</c:v>
                </c:pt>
                <c:pt idx="44656">
                  <c:v>10.991092043</c:v>
                </c:pt>
                <c:pt idx="44657">
                  <c:v>10.7621593139</c:v>
                </c:pt>
                <c:pt idx="44658">
                  <c:v>10.5997452931</c:v>
                </c:pt>
                <c:pt idx="44659">
                  <c:v>11.020365267000001</c:v>
                </c:pt>
                <c:pt idx="44660">
                  <c:v>11.2103792807</c:v>
                </c:pt>
                <c:pt idx="44661">
                  <c:v>11.3331055363</c:v>
                </c:pt>
                <c:pt idx="44662">
                  <c:v>12.441020459800001</c:v>
                </c:pt>
                <c:pt idx="44663">
                  <c:v>11.2991950153</c:v>
                </c:pt>
                <c:pt idx="44664">
                  <c:v>11.9025243086</c:v>
                </c:pt>
                <c:pt idx="44665">
                  <c:v>11.469379695800001</c:v>
                </c:pt>
                <c:pt idx="44666">
                  <c:v>12.5822423157</c:v>
                </c:pt>
                <c:pt idx="44667">
                  <c:v>11.7030130799</c:v>
                </c:pt>
                <c:pt idx="44668">
                  <c:v>11.529677599399999</c:v>
                </c:pt>
                <c:pt idx="44669">
                  <c:v>12.557924544900001</c:v>
                </c:pt>
                <c:pt idx="44670">
                  <c:v>11.3086226633</c:v>
                </c:pt>
                <c:pt idx="44671">
                  <c:v>12.499800988500001</c:v>
                </c:pt>
                <c:pt idx="44672">
                  <c:v>12.2548667931</c:v>
                </c:pt>
                <c:pt idx="44673">
                  <c:v>11.2811917379</c:v>
                </c:pt>
                <c:pt idx="44674">
                  <c:v>12.351479808500001</c:v>
                </c:pt>
                <c:pt idx="44675">
                  <c:v>11.5977177962</c:v>
                </c:pt>
                <c:pt idx="44676">
                  <c:v>11.5866104737</c:v>
                </c:pt>
                <c:pt idx="44677">
                  <c:v>11.3741958581</c:v>
                </c:pt>
                <c:pt idx="44678">
                  <c:v>11.5235494144</c:v>
                </c:pt>
                <c:pt idx="44679">
                  <c:v>11.7480814666</c:v>
                </c:pt>
                <c:pt idx="44680">
                  <c:v>11.732862644300001</c:v>
                </c:pt>
                <c:pt idx="44681">
                  <c:v>12.298375561</c:v>
                </c:pt>
                <c:pt idx="44682">
                  <c:v>12.4409395609</c:v>
                </c:pt>
                <c:pt idx="44683">
                  <c:v>12.4879232293</c:v>
                </c:pt>
                <c:pt idx="44684">
                  <c:v>12.3302883232</c:v>
                </c:pt>
                <c:pt idx="44685">
                  <c:v>11.5225408039</c:v>
                </c:pt>
                <c:pt idx="44686">
                  <c:v>11.4278288563</c:v>
                </c:pt>
                <c:pt idx="44687">
                  <c:v>12.0743817424</c:v>
                </c:pt>
                <c:pt idx="44688">
                  <c:v>11.740590148200001</c:v>
                </c:pt>
                <c:pt idx="44689">
                  <c:v>12.284962240600001</c:v>
                </c:pt>
                <c:pt idx="44690">
                  <c:v>11.712315720499999</c:v>
                </c:pt>
                <c:pt idx="44691">
                  <c:v>12.441020459800001</c:v>
                </c:pt>
                <c:pt idx="44692">
                  <c:v>11.5307922593</c:v>
                </c:pt>
                <c:pt idx="44693">
                  <c:v>11.9548692311</c:v>
                </c:pt>
                <c:pt idx="44694">
                  <c:v>12.171858498100001</c:v>
                </c:pt>
                <c:pt idx="44695">
                  <c:v>12.205957312000001</c:v>
                </c:pt>
                <c:pt idx="44696">
                  <c:v>12.321239272</c:v>
                </c:pt>
                <c:pt idx="44697">
                  <c:v>12.4490052776</c:v>
                </c:pt>
                <c:pt idx="44698">
                  <c:v>11.9082280919</c:v>
                </c:pt>
                <c:pt idx="44699">
                  <c:v>11.741076941899999</c:v>
                </c:pt>
                <c:pt idx="44700">
                  <c:v>12.332793281500001</c:v>
                </c:pt>
                <c:pt idx="44701">
                  <c:v>12.098093285199999</c:v>
                </c:pt>
                <c:pt idx="44702">
                  <c:v>12.200303976900001</c:v>
                </c:pt>
                <c:pt idx="44703">
                  <c:v>11.5860535988</c:v>
                </c:pt>
                <c:pt idx="44704">
                  <c:v>11.544023409699999</c:v>
                </c:pt>
                <c:pt idx="44705">
                  <c:v>12.131017850399999</c:v>
                </c:pt>
                <c:pt idx="44706">
                  <c:v>11.290082507199999</c:v>
                </c:pt>
                <c:pt idx="44707">
                  <c:v>11.8759299803</c:v>
                </c:pt>
                <c:pt idx="44708">
                  <c:v>11.7834803933</c:v>
                </c:pt>
                <c:pt idx="44709">
                  <c:v>12.202693351600001</c:v>
                </c:pt>
                <c:pt idx="44710">
                  <c:v>12.2946268908</c:v>
                </c:pt>
                <c:pt idx="44711">
                  <c:v>12.366749796000001</c:v>
                </c:pt>
                <c:pt idx="44712">
                  <c:v>12.024597422899999</c:v>
                </c:pt>
                <c:pt idx="44713">
                  <c:v>12.440219171800001</c:v>
                </c:pt>
                <c:pt idx="44714">
                  <c:v>12.0172369368</c:v>
                </c:pt>
                <c:pt idx="44715">
                  <c:v>12.1149634095</c:v>
                </c:pt>
                <c:pt idx="44716">
                  <c:v>12.157209708</c:v>
                </c:pt>
                <c:pt idx="44717">
                  <c:v>11.4568598607</c:v>
                </c:pt>
                <c:pt idx="44718">
                  <c:v>11.3795040549</c:v>
                </c:pt>
                <c:pt idx="44719">
                  <c:v>12.201762909699999</c:v>
                </c:pt>
                <c:pt idx="44720">
                  <c:v>11.385644925699999</c:v>
                </c:pt>
                <c:pt idx="44721">
                  <c:v>11.5076416934</c:v>
                </c:pt>
                <c:pt idx="44722">
                  <c:v>12.3734020844</c:v>
                </c:pt>
                <c:pt idx="44723">
                  <c:v>12.444244557199999</c:v>
                </c:pt>
                <c:pt idx="44724">
                  <c:v>12.408440279200001</c:v>
                </c:pt>
                <c:pt idx="44725">
                  <c:v>11.3795040549</c:v>
                </c:pt>
                <c:pt idx="44726">
                  <c:v>11.9769111513</c:v>
                </c:pt>
                <c:pt idx="44727">
                  <c:v>11.290082507199999</c:v>
                </c:pt>
                <c:pt idx="44728">
                  <c:v>11.746734119199999</c:v>
                </c:pt>
                <c:pt idx="44729">
                  <c:v>12.2102997359</c:v>
                </c:pt>
                <c:pt idx="44730">
                  <c:v>11.740590148200001</c:v>
                </c:pt>
                <c:pt idx="44731">
                  <c:v>11.980518458900001</c:v>
                </c:pt>
                <c:pt idx="44732">
                  <c:v>11.353100037300001</c:v>
                </c:pt>
                <c:pt idx="44733">
                  <c:v>11.228070153199999</c:v>
                </c:pt>
                <c:pt idx="44734">
                  <c:v>12.384750194</c:v>
                </c:pt>
                <c:pt idx="44735">
                  <c:v>11.2862963858</c:v>
                </c:pt>
                <c:pt idx="44736">
                  <c:v>11.5209690072</c:v>
                </c:pt>
                <c:pt idx="44737">
                  <c:v>11.903404914399999</c:v>
                </c:pt>
                <c:pt idx="44738">
                  <c:v>11.3873503</c:v>
                </c:pt>
                <c:pt idx="44739">
                  <c:v>11.398234817100001</c:v>
                </c:pt>
                <c:pt idx="44740">
                  <c:v>11.7262807876</c:v>
                </c:pt>
                <c:pt idx="44741">
                  <c:v>12.3100486604</c:v>
                </c:pt>
                <c:pt idx="44742">
                  <c:v>11.297336534499999</c:v>
                </c:pt>
                <c:pt idx="44743">
                  <c:v>12.3642884443</c:v>
                </c:pt>
                <c:pt idx="44744">
                  <c:v>11.403289386699999</c:v>
                </c:pt>
                <c:pt idx="44745">
                  <c:v>12.225533091999999</c:v>
                </c:pt>
                <c:pt idx="44746">
                  <c:v>12.327294806699999</c:v>
                </c:pt>
                <c:pt idx="44747">
                  <c:v>12.097159982000001</c:v>
                </c:pt>
                <c:pt idx="44748">
                  <c:v>11.7808023891</c:v>
                </c:pt>
                <c:pt idx="44749">
                  <c:v>11.3831607754</c:v>
                </c:pt>
                <c:pt idx="44750">
                  <c:v>11.2667979558</c:v>
                </c:pt>
                <c:pt idx="44751">
                  <c:v>11.2930350443</c:v>
                </c:pt>
                <c:pt idx="44752">
                  <c:v>12.222869537399999</c:v>
                </c:pt>
                <c:pt idx="44753">
                  <c:v>12.141599074</c:v>
                </c:pt>
                <c:pt idx="44754">
                  <c:v>12.441020459800001</c:v>
                </c:pt>
                <c:pt idx="44755">
                  <c:v>11.401187764499999</c:v>
                </c:pt>
                <c:pt idx="44756">
                  <c:v>11.4688110412</c:v>
                </c:pt>
                <c:pt idx="44757">
                  <c:v>12.113615597600001</c:v>
                </c:pt>
                <c:pt idx="44758">
                  <c:v>12.3461685344</c:v>
                </c:pt>
                <c:pt idx="44759">
                  <c:v>11.296932309100001</c:v>
                </c:pt>
                <c:pt idx="44760">
                  <c:v>11.8296728777</c:v>
                </c:pt>
                <c:pt idx="44761">
                  <c:v>11.831242549700001</c:v>
                </c:pt>
                <c:pt idx="44762">
                  <c:v>12.486243290099999</c:v>
                </c:pt>
                <c:pt idx="44763">
                  <c:v>12.490156234300001</c:v>
                </c:pt>
                <c:pt idx="44764">
                  <c:v>11.482432321999999</c:v>
                </c:pt>
                <c:pt idx="44765">
                  <c:v>11.7900259658</c:v>
                </c:pt>
                <c:pt idx="44766">
                  <c:v>11.258695763</c:v>
                </c:pt>
                <c:pt idx="44767">
                  <c:v>12.1886454536</c:v>
                </c:pt>
                <c:pt idx="44768">
                  <c:v>11.529750801800001</c:v>
                </c:pt>
                <c:pt idx="44769">
                  <c:v>11.394741184800001</c:v>
                </c:pt>
                <c:pt idx="44770">
                  <c:v>11.482432321999999</c:v>
                </c:pt>
                <c:pt idx="44771">
                  <c:v>12.518569683500001</c:v>
                </c:pt>
                <c:pt idx="44772">
                  <c:v>12.487649109199999</c:v>
                </c:pt>
                <c:pt idx="44773">
                  <c:v>12.2851055587</c:v>
                </c:pt>
                <c:pt idx="44774">
                  <c:v>11.418267802900001</c:v>
                </c:pt>
                <c:pt idx="44775">
                  <c:v>11.824643558</c:v>
                </c:pt>
                <c:pt idx="44776">
                  <c:v>11.2930350443</c:v>
                </c:pt>
                <c:pt idx="44777">
                  <c:v>11.641109008300001</c:v>
                </c:pt>
                <c:pt idx="44778">
                  <c:v>11.408008755899999</c:v>
                </c:pt>
                <c:pt idx="44779">
                  <c:v>12.2270450986</c:v>
                </c:pt>
                <c:pt idx="44780">
                  <c:v>11.385644925699999</c:v>
                </c:pt>
                <c:pt idx="44781">
                  <c:v>11.540573328500001</c:v>
                </c:pt>
                <c:pt idx="44782">
                  <c:v>12.5489982939</c:v>
                </c:pt>
                <c:pt idx="44783">
                  <c:v>11.377403318400001</c:v>
                </c:pt>
                <c:pt idx="44784">
                  <c:v>12.525417559399999</c:v>
                </c:pt>
                <c:pt idx="44785">
                  <c:v>11.5260837937</c:v>
                </c:pt>
                <c:pt idx="44786">
                  <c:v>11.897876998299999</c:v>
                </c:pt>
                <c:pt idx="44787">
                  <c:v>11.3837142019</c:v>
                </c:pt>
                <c:pt idx="44788">
                  <c:v>12.486972975900001</c:v>
                </c:pt>
                <c:pt idx="44789">
                  <c:v>11.377403318400001</c:v>
                </c:pt>
                <c:pt idx="44790">
                  <c:v>12.517306806400001</c:v>
                </c:pt>
                <c:pt idx="44791">
                  <c:v>12.464780358400001</c:v>
                </c:pt>
                <c:pt idx="44792">
                  <c:v>11.580360005599999</c:v>
                </c:pt>
                <c:pt idx="44793">
                  <c:v>12.3406726468</c:v>
                </c:pt>
                <c:pt idx="44794">
                  <c:v>12.531924997500001</c:v>
                </c:pt>
                <c:pt idx="44795">
                  <c:v>11.349526536300001</c:v>
                </c:pt>
                <c:pt idx="44796">
                  <c:v>12.069588832599999</c:v>
                </c:pt>
                <c:pt idx="44797">
                  <c:v>12.2687336574</c:v>
                </c:pt>
                <c:pt idx="44798">
                  <c:v>12.0288375476</c:v>
                </c:pt>
                <c:pt idx="44799">
                  <c:v>12.235421004399999</c:v>
                </c:pt>
                <c:pt idx="44800">
                  <c:v>12.157121104</c:v>
                </c:pt>
                <c:pt idx="44801">
                  <c:v>11.340945898599999</c:v>
                </c:pt>
                <c:pt idx="44802">
                  <c:v>11.7809149983</c:v>
                </c:pt>
                <c:pt idx="44803">
                  <c:v>11.6547659111</c:v>
                </c:pt>
                <c:pt idx="44804">
                  <c:v>11.5076416934</c:v>
                </c:pt>
                <c:pt idx="44805">
                  <c:v>11.469379695800001</c:v>
                </c:pt>
                <c:pt idx="44806">
                  <c:v>11.931824198299999</c:v>
                </c:pt>
                <c:pt idx="44807">
                  <c:v>11.793848216900001</c:v>
                </c:pt>
                <c:pt idx="44808">
                  <c:v>11.647185649300001</c:v>
                </c:pt>
                <c:pt idx="44809">
                  <c:v>11.637723914</c:v>
                </c:pt>
                <c:pt idx="44810">
                  <c:v>12.2871630063</c:v>
                </c:pt>
                <c:pt idx="44811">
                  <c:v>11.555143084699999</c:v>
                </c:pt>
                <c:pt idx="44812">
                  <c:v>12.408440279200001</c:v>
                </c:pt>
                <c:pt idx="44813">
                  <c:v>12.5540842154</c:v>
                </c:pt>
                <c:pt idx="44814">
                  <c:v>11.8736302536</c:v>
                </c:pt>
                <c:pt idx="44815">
                  <c:v>12.2512891063</c:v>
                </c:pt>
                <c:pt idx="44816">
                  <c:v>11.2408538157</c:v>
                </c:pt>
                <c:pt idx="44817">
                  <c:v>11.7809149983</c:v>
                </c:pt>
                <c:pt idx="44818">
                  <c:v>12.384750194</c:v>
                </c:pt>
                <c:pt idx="44819">
                  <c:v>11.5225408039</c:v>
                </c:pt>
                <c:pt idx="44820">
                  <c:v>11.3831607754</c:v>
                </c:pt>
                <c:pt idx="44821">
                  <c:v>12.257356254099999</c:v>
                </c:pt>
                <c:pt idx="44822">
                  <c:v>11.406224595699999</c:v>
                </c:pt>
                <c:pt idx="44823">
                  <c:v>11.557440782700001</c:v>
                </c:pt>
                <c:pt idx="44824">
                  <c:v>12.0172369368</c:v>
                </c:pt>
                <c:pt idx="44825">
                  <c:v>11.647420805599999</c:v>
                </c:pt>
                <c:pt idx="44826">
                  <c:v>12.220186958099999</c:v>
                </c:pt>
                <c:pt idx="44827">
                  <c:v>11.2726397976</c:v>
                </c:pt>
                <c:pt idx="44828">
                  <c:v>11.9346944207</c:v>
                </c:pt>
                <c:pt idx="44829">
                  <c:v>11.2514942696</c:v>
                </c:pt>
                <c:pt idx="44830">
                  <c:v>11.977777268000001</c:v>
                </c:pt>
                <c:pt idx="44831">
                  <c:v>12.478557653699999</c:v>
                </c:pt>
                <c:pt idx="44832">
                  <c:v>11.3131341707</c:v>
                </c:pt>
                <c:pt idx="44833">
                  <c:v>11.497748620399999</c:v>
                </c:pt>
                <c:pt idx="44834">
                  <c:v>12.138113415499999</c:v>
                </c:pt>
                <c:pt idx="44835">
                  <c:v>11.4084874386</c:v>
                </c:pt>
                <c:pt idx="44836">
                  <c:v>11.353100037300001</c:v>
                </c:pt>
                <c:pt idx="44837">
                  <c:v>12.1259532302</c:v>
                </c:pt>
                <c:pt idx="44838">
                  <c:v>11.9274846679</c:v>
                </c:pt>
                <c:pt idx="44839">
                  <c:v>11.8268860209</c:v>
                </c:pt>
                <c:pt idx="44840">
                  <c:v>11.474889778</c:v>
                </c:pt>
                <c:pt idx="44841">
                  <c:v>11.406224595699999</c:v>
                </c:pt>
                <c:pt idx="44842">
                  <c:v>11.744941174499999</c:v>
                </c:pt>
                <c:pt idx="44843">
                  <c:v>12.5595259198</c:v>
                </c:pt>
                <c:pt idx="44844">
                  <c:v>12.288788953999999</c:v>
                </c:pt>
                <c:pt idx="44845">
                  <c:v>11.7182102069</c:v>
                </c:pt>
                <c:pt idx="44846">
                  <c:v>12.2965526224</c:v>
                </c:pt>
                <c:pt idx="44847">
                  <c:v>11.712315720499999</c:v>
                </c:pt>
                <c:pt idx="44848">
                  <c:v>12.235421004399999</c:v>
                </c:pt>
                <c:pt idx="44849">
                  <c:v>12.257959054900001</c:v>
                </c:pt>
                <c:pt idx="44850">
                  <c:v>11.405310157300001</c:v>
                </c:pt>
                <c:pt idx="44851">
                  <c:v>11.5206664058</c:v>
                </c:pt>
                <c:pt idx="44852">
                  <c:v>11.365582053400001</c:v>
                </c:pt>
                <c:pt idx="44853">
                  <c:v>11.4084874386</c:v>
                </c:pt>
                <c:pt idx="44854">
                  <c:v>11.5225408039</c:v>
                </c:pt>
                <c:pt idx="44855">
                  <c:v>11.6677805348</c:v>
                </c:pt>
                <c:pt idx="44856">
                  <c:v>11.555143084699999</c:v>
                </c:pt>
                <c:pt idx="44857">
                  <c:v>11.766029016399999</c:v>
                </c:pt>
                <c:pt idx="44858">
                  <c:v>12.160434498200001</c:v>
                </c:pt>
                <c:pt idx="44859">
                  <c:v>12.3854934046</c:v>
                </c:pt>
                <c:pt idx="44860">
                  <c:v>12.1841951365</c:v>
                </c:pt>
                <c:pt idx="44861">
                  <c:v>12.222488669500001</c:v>
                </c:pt>
                <c:pt idx="44862">
                  <c:v>11.4084874386</c:v>
                </c:pt>
                <c:pt idx="44863">
                  <c:v>11.285283932900001</c:v>
                </c:pt>
                <c:pt idx="44864">
                  <c:v>11.4278288563</c:v>
                </c:pt>
                <c:pt idx="44865">
                  <c:v>11.377749448099999</c:v>
                </c:pt>
                <c:pt idx="44866">
                  <c:v>12.2137566652</c:v>
                </c:pt>
                <c:pt idx="44867">
                  <c:v>12.0356777161</c:v>
                </c:pt>
                <c:pt idx="44868">
                  <c:v>12.4248318732</c:v>
                </c:pt>
                <c:pt idx="44869">
                  <c:v>12.3070737623</c:v>
                </c:pt>
                <c:pt idx="44870">
                  <c:v>12.2879573197</c:v>
                </c:pt>
                <c:pt idx="44871">
                  <c:v>11.242522709899999</c:v>
                </c:pt>
                <c:pt idx="44872">
                  <c:v>11.7301599358</c:v>
                </c:pt>
                <c:pt idx="44873">
                  <c:v>12.4546109115</c:v>
                </c:pt>
                <c:pt idx="44874">
                  <c:v>11.673534631300001</c:v>
                </c:pt>
                <c:pt idx="44875">
                  <c:v>11.7359916139</c:v>
                </c:pt>
                <c:pt idx="44876">
                  <c:v>11.225282072200001</c:v>
                </c:pt>
                <c:pt idx="44877">
                  <c:v>11.784338873099999</c:v>
                </c:pt>
                <c:pt idx="44878">
                  <c:v>11.904969063999999</c:v>
                </c:pt>
                <c:pt idx="44879">
                  <c:v>11.592512855800001</c:v>
                </c:pt>
                <c:pt idx="44880">
                  <c:v>12.5177461882</c:v>
                </c:pt>
                <c:pt idx="44881">
                  <c:v>12.194004013500001</c:v>
                </c:pt>
                <c:pt idx="44882">
                  <c:v>11.2773896665</c:v>
                </c:pt>
                <c:pt idx="44883">
                  <c:v>11.673534631300001</c:v>
                </c:pt>
                <c:pt idx="44884">
                  <c:v>11.637723914</c:v>
                </c:pt>
                <c:pt idx="44885">
                  <c:v>12.499066055</c:v>
                </c:pt>
                <c:pt idx="44886">
                  <c:v>12.478557653699999</c:v>
                </c:pt>
                <c:pt idx="44887">
                  <c:v>12.366912703400001</c:v>
                </c:pt>
                <c:pt idx="44888">
                  <c:v>11.710524684299999</c:v>
                </c:pt>
                <c:pt idx="44889">
                  <c:v>11.540656076199999</c:v>
                </c:pt>
                <c:pt idx="44890">
                  <c:v>11.855448533700001</c:v>
                </c:pt>
                <c:pt idx="44891">
                  <c:v>11.340512734300001</c:v>
                </c:pt>
                <c:pt idx="44892">
                  <c:v>11.2991950153</c:v>
                </c:pt>
                <c:pt idx="44893">
                  <c:v>11.2991950153</c:v>
                </c:pt>
                <c:pt idx="44894">
                  <c:v>11.824643558</c:v>
                </c:pt>
                <c:pt idx="44895">
                  <c:v>11.3350179384</c:v>
                </c:pt>
                <c:pt idx="44896">
                  <c:v>11.697451188900001</c:v>
                </c:pt>
                <c:pt idx="44897">
                  <c:v>12.4490052776</c:v>
                </c:pt>
                <c:pt idx="44898">
                  <c:v>11.9732705708</c:v>
                </c:pt>
                <c:pt idx="44899">
                  <c:v>11.331907256899999</c:v>
                </c:pt>
                <c:pt idx="44900">
                  <c:v>12.222488669500001</c:v>
                </c:pt>
                <c:pt idx="44901">
                  <c:v>12.0802906679</c:v>
                </c:pt>
                <c:pt idx="44902">
                  <c:v>11.6017190684</c:v>
                </c:pt>
                <c:pt idx="44903">
                  <c:v>11.422989711</c:v>
                </c:pt>
                <c:pt idx="44904">
                  <c:v>11.4201792663</c:v>
                </c:pt>
                <c:pt idx="44905">
                  <c:v>12.212972013</c:v>
                </c:pt>
                <c:pt idx="44906">
                  <c:v>11.680532639400001</c:v>
                </c:pt>
                <c:pt idx="44907">
                  <c:v>12.5124468064</c:v>
                </c:pt>
                <c:pt idx="44908">
                  <c:v>11.995398315399999</c:v>
                </c:pt>
                <c:pt idx="44909">
                  <c:v>12.2799399619</c:v>
                </c:pt>
                <c:pt idx="44910">
                  <c:v>11.334436115600001</c:v>
                </c:pt>
                <c:pt idx="44911">
                  <c:v>12.0801167055</c:v>
                </c:pt>
                <c:pt idx="44912">
                  <c:v>11.358827024</c:v>
                </c:pt>
                <c:pt idx="44913">
                  <c:v>11.286195489800001</c:v>
                </c:pt>
                <c:pt idx="44914">
                  <c:v>12.509497297499999</c:v>
                </c:pt>
                <c:pt idx="44915">
                  <c:v>11.738818776</c:v>
                </c:pt>
                <c:pt idx="44916">
                  <c:v>11.7262807876</c:v>
                </c:pt>
                <c:pt idx="44917">
                  <c:v>11.295780152900001</c:v>
                </c:pt>
                <c:pt idx="44918">
                  <c:v>12.244662035399999</c:v>
                </c:pt>
                <c:pt idx="44919">
                  <c:v>12.270223653</c:v>
                </c:pt>
                <c:pt idx="44920">
                  <c:v>11.235429292899999</c:v>
                </c:pt>
                <c:pt idx="44921">
                  <c:v>12.433683325000001</c:v>
                </c:pt>
                <c:pt idx="44922">
                  <c:v>11.406224595699999</c:v>
                </c:pt>
                <c:pt idx="44923">
                  <c:v>12.4936289795</c:v>
                </c:pt>
                <c:pt idx="44924">
                  <c:v>12.5496316728</c:v>
                </c:pt>
                <c:pt idx="44925">
                  <c:v>11.844771812799999</c:v>
                </c:pt>
                <c:pt idx="44926">
                  <c:v>12.221657523399999</c:v>
                </c:pt>
                <c:pt idx="44927">
                  <c:v>11.8025426786</c:v>
                </c:pt>
                <c:pt idx="44928">
                  <c:v>12.138772721500001</c:v>
                </c:pt>
                <c:pt idx="44929">
                  <c:v>12.5344673719</c:v>
                </c:pt>
                <c:pt idx="44930">
                  <c:v>11.998502411300001</c:v>
                </c:pt>
                <c:pt idx="44931">
                  <c:v>11.772546347700001</c:v>
                </c:pt>
                <c:pt idx="44932">
                  <c:v>12.2632893367</c:v>
                </c:pt>
                <c:pt idx="44933">
                  <c:v>11.385644925699999</c:v>
                </c:pt>
                <c:pt idx="44934">
                  <c:v>11.394741184800001</c:v>
                </c:pt>
                <c:pt idx="44935">
                  <c:v>11.4219643296</c:v>
                </c:pt>
                <c:pt idx="44936">
                  <c:v>11.9327906377</c:v>
                </c:pt>
                <c:pt idx="44937">
                  <c:v>11.528835988599999</c:v>
                </c:pt>
                <c:pt idx="44938">
                  <c:v>11.710524684299999</c:v>
                </c:pt>
                <c:pt idx="44939">
                  <c:v>12.234268376299999</c:v>
                </c:pt>
                <c:pt idx="44940">
                  <c:v>12.2544282868</c:v>
                </c:pt>
                <c:pt idx="44941">
                  <c:v>12.566411222299999</c:v>
                </c:pt>
                <c:pt idx="44942">
                  <c:v>11.5703815241</c:v>
                </c:pt>
                <c:pt idx="44943">
                  <c:v>12.4546109115</c:v>
                </c:pt>
                <c:pt idx="44944">
                  <c:v>11.6857041415</c:v>
                </c:pt>
                <c:pt idx="44945">
                  <c:v>11.353100037300001</c:v>
                </c:pt>
                <c:pt idx="44946">
                  <c:v>11.366318232199999</c:v>
                </c:pt>
                <c:pt idx="44947">
                  <c:v>11.377403318400001</c:v>
                </c:pt>
                <c:pt idx="44948">
                  <c:v>11.5866104737</c:v>
                </c:pt>
                <c:pt idx="44949">
                  <c:v>12.329443935600001</c:v>
                </c:pt>
                <c:pt idx="44950">
                  <c:v>11.6345389159</c:v>
                </c:pt>
                <c:pt idx="44951">
                  <c:v>11.611364200100001</c:v>
                </c:pt>
                <c:pt idx="44952">
                  <c:v>11.8402736848</c:v>
                </c:pt>
                <c:pt idx="44953">
                  <c:v>12.101870486799999</c:v>
                </c:pt>
                <c:pt idx="44954">
                  <c:v>12.170827538399999</c:v>
                </c:pt>
                <c:pt idx="44955">
                  <c:v>11.7706686826</c:v>
                </c:pt>
                <c:pt idx="44956">
                  <c:v>11.383234998500001</c:v>
                </c:pt>
                <c:pt idx="44957">
                  <c:v>12.1149634095</c:v>
                </c:pt>
                <c:pt idx="44958">
                  <c:v>11.331289975900001</c:v>
                </c:pt>
                <c:pt idx="44959">
                  <c:v>11.624670937299999</c:v>
                </c:pt>
                <c:pt idx="44960">
                  <c:v>11.2639994683</c:v>
                </c:pt>
                <c:pt idx="44961">
                  <c:v>12.080705053699999</c:v>
                </c:pt>
                <c:pt idx="44962">
                  <c:v>12.337846521199999</c:v>
                </c:pt>
                <c:pt idx="44963">
                  <c:v>11.794494539900001</c:v>
                </c:pt>
                <c:pt idx="44964">
                  <c:v>11.225584548800001</c:v>
                </c:pt>
                <c:pt idx="44965">
                  <c:v>11.268576799</c:v>
                </c:pt>
                <c:pt idx="44966">
                  <c:v>11.2726397976</c:v>
                </c:pt>
                <c:pt idx="44967">
                  <c:v>11.242522709899999</c:v>
                </c:pt>
                <c:pt idx="44968">
                  <c:v>12.5453562319</c:v>
                </c:pt>
                <c:pt idx="44969">
                  <c:v>12.150099773000001</c:v>
                </c:pt>
                <c:pt idx="44970">
                  <c:v>11.824643558</c:v>
                </c:pt>
                <c:pt idx="44971">
                  <c:v>11.9903383737</c:v>
                </c:pt>
                <c:pt idx="44972">
                  <c:v>12.059508276900001</c:v>
                </c:pt>
                <c:pt idx="44973">
                  <c:v>11.7539211982</c:v>
                </c:pt>
                <c:pt idx="44974">
                  <c:v>11.9366435169</c:v>
                </c:pt>
                <c:pt idx="44975">
                  <c:v>12.331793516099999</c:v>
                </c:pt>
                <c:pt idx="44976">
                  <c:v>11.3237281395</c:v>
                </c:pt>
                <c:pt idx="44977">
                  <c:v>12.2632893367</c:v>
                </c:pt>
                <c:pt idx="44978">
                  <c:v>12.091241783699999</c:v>
                </c:pt>
                <c:pt idx="44979">
                  <c:v>12.230746889400001</c:v>
                </c:pt>
                <c:pt idx="44980">
                  <c:v>12.240000582</c:v>
                </c:pt>
                <c:pt idx="44981">
                  <c:v>11.991954331300001</c:v>
                </c:pt>
                <c:pt idx="44982">
                  <c:v>11.2811917379</c:v>
                </c:pt>
                <c:pt idx="44983">
                  <c:v>11.421033320499999</c:v>
                </c:pt>
                <c:pt idx="44984">
                  <c:v>11.599025019100001</c:v>
                </c:pt>
                <c:pt idx="44985">
                  <c:v>11.9782072666</c:v>
                </c:pt>
                <c:pt idx="44986">
                  <c:v>11.302145014800001</c:v>
                </c:pt>
                <c:pt idx="44987">
                  <c:v>11.416725612900001</c:v>
                </c:pt>
                <c:pt idx="44988">
                  <c:v>12.113615597600001</c:v>
                </c:pt>
                <c:pt idx="44989">
                  <c:v>12.331023907000001</c:v>
                </c:pt>
                <c:pt idx="44990">
                  <c:v>12.0058679598</c:v>
                </c:pt>
                <c:pt idx="44991">
                  <c:v>11.830529137899999</c:v>
                </c:pt>
                <c:pt idx="44992">
                  <c:v>12.2477879365</c:v>
                </c:pt>
                <c:pt idx="44993">
                  <c:v>11.9082280919</c:v>
                </c:pt>
                <c:pt idx="44994">
                  <c:v>11.891365910099999</c:v>
                </c:pt>
                <c:pt idx="44995">
                  <c:v>11.335130559</c:v>
                </c:pt>
                <c:pt idx="44996">
                  <c:v>11.8452238465</c:v>
                </c:pt>
                <c:pt idx="44997">
                  <c:v>12.046165741199999</c:v>
                </c:pt>
                <c:pt idx="44998">
                  <c:v>11.690280379700001</c:v>
                </c:pt>
                <c:pt idx="44999">
                  <c:v>11.831242549700001</c:v>
                </c:pt>
                <c:pt idx="45000">
                  <c:v>12.2270450986</c:v>
                </c:pt>
                <c:pt idx="45001">
                  <c:v>11.499486128999999</c:v>
                </c:pt>
                <c:pt idx="45002">
                  <c:v>11.598740214499999</c:v>
                </c:pt>
                <c:pt idx="45003">
                  <c:v>11.260525787700001</c:v>
                </c:pt>
                <c:pt idx="45004">
                  <c:v>12.3734020844</c:v>
                </c:pt>
                <c:pt idx="45005">
                  <c:v>11.2477838393</c:v>
                </c:pt>
                <c:pt idx="45006">
                  <c:v>11.5742695059</c:v>
                </c:pt>
                <c:pt idx="45007">
                  <c:v>12.0936790613</c:v>
                </c:pt>
                <c:pt idx="45008">
                  <c:v>12.541605432300001</c:v>
                </c:pt>
                <c:pt idx="45009">
                  <c:v>11.734360537400001</c:v>
                </c:pt>
                <c:pt idx="45010">
                  <c:v>12.528191765800001</c:v>
                </c:pt>
                <c:pt idx="45011">
                  <c:v>11.2364545993</c:v>
                </c:pt>
                <c:pt idx="45012">
                  <c:v>12.4073032955</c:v>
                </c:pt>
                <c:pt idx="45013">
                  <c:v>12.0184014238</c:v>
                </c:pt>
                <c:pt idx="45014">
                  <c:v>11.8389763207</c:v>
                </c:pt>
                <c:pt idx="45015">
                  <c:v>12.0006469486</c:v>
                </c:pt>
                <c:pt idx="45016">
                  <c:v>12.240000582</c:v>
                </c:pt>
                <c:pt idx="45017">
                  <c:v>12.0961849316</c:v>
                </c:pt>
                <c:pt idx="45018">
                  <c:v>12.283511169800001</c:v>
                </c:pt>
                <c:pt idx="45019">
                  <c:v>11.5571522811</c:v>
                </c:pt>
                <c:pt idx="45020">
                  <c:v>12.444669278199999</c:v>
                </c:pt>
                <c:pt idx="45021">
                  <c:v>12.366912703400001</c:v>
                </c:pt>
                <c:pt idx="45022">
                  <c:v>12.152953480600001</c:v>
                </c:pt>
                <c:pt idx="45023">
                  <c:v>12.029316206800001</c:v>
                </c:pt>
                <c:pt idx="45024">
                  <c:v>11.587346788</c:v>
                </c:pt>
                <c:pt idx="45025">
                  <c:v>11.7898600726</c:v>
                </c:pt>
                <c:pt idx="45026">
                  <c:v>12.366749796000001</c:v>
                </c:pt>
                <c:pt idx="45027">
                  <c:v>11.7834803933</c:v>
                </c:pt>
                <c:pt idx="45028">
                  <c:v>11.2862963858</c:v>
                </c:pt>
                <c:pt idx="45029">
                  <c:v>12.434258183700001</c:v>
                </c:pt>
                <c:pt idx="45030">
                  <c:v>11.360669713</c:v>
                </c:pt>
                <c:pt idx="45031">
                  <c:v>11.377403318400001</c:v>
                </c:pt>
                <c:pt idx="45032">
                  <c:v>11.2726397976</c:v>
                </c:pt>
                <c:pt idx="45033">
                  <c:v>12.076645703300001</c:v>
                </c:pt>
                <c:pt idx="45034">
                  <c:v>12.351400332300001</c:v>
                </c:pt>
                <c:pt idx="45035">
                  <c:v>12.3738888744</c:v>
                </c:pt>
                <c:pt idx="45036">
                  <c:v>12.4067117797</c:v>
                </c:pt>
                <c:pt idx="45037">
                  <c:v>12.027374356699999</c:v>
                </c:pt>
                <c:pt idx="45038">
                  <c:v>12.454235776200001</c:v>
                </c:pt>
                <c:pt idx="45039">
                  <c:v>11.656446131599999</c:v>
                </c:pt>
                <c:pt idx="45040">
                  <c:v>11.993554017799999</c:v>
                </c:pt>
                <c:pt idx="45041">
                  <c:v>12.3302883232</c:v>
                </c:pt>
                <c:pt idx="45042">
                  <c:v>11.3585312041</c:v>
                </c:pt>
                <c:pt idx="45043">
                  <c:v>11.292353734400001</c:v>
                </c:pt>
                <c:pt idx="45044">
                  <c:v>11.2773896665</c:v>
                </c:pt>
                <c:pt idx="45045">
                  <c:v>11.697451188900001</c:v>
                </c:pt>
                <c:pt idx="45046">
                  <c:v>12.5757217308</c:v>
                </c:pt>
                <c:pt idx="45047">
                  <c:v>11.6017190684</c:v>
                </c:pt>
                <c:pt idx="45048">
                  <c:v>12.215837902500001</c:v>
                </c:pt>
                <c:pt idx="45049">
                  <c:v>12.5563737686</c:v>
                </c:pt>
                <c:pt idx="45050">
                  <c:v>11.2893884158</c:v>
                </c:pt>
                <c:pt idx="45051">
                  <c:v>12.514291700199999</c:v>
                </c:pt>
                <c:pt idx="45052">
                  <c:v>11.4201792663</c:v>
                </c:pt>
                <c:pt idx="45053">
                  <c:v>12.065635992800001</c:v>
                </c:pt>
                <c:pt idx="45054">
                  <c:v>12.3503428889</c:v>
                </c:pt>
                <c:pt idx="45055">
                  <c:v>12.2784090693</c:v>
                </c:pt>
                <c:pt idx="45056">
                  <c:v>12.536620085599999</c:v>
                </c:pt>
                <c:pt idx="45057">
                  <c:v>12.202318247299999</c:v>
                </c:pt>
                <c:pt idx="45058">
                  <c:v>11.4278288563</c:v>
                </c:pt>
                <c:pt idx="45059">
                  <c:v>12.317770529500001</c:v>
                </c:pt>
                <c:pt idx="45060">
                  <c:v>11.592512855800001</c:v>
                </c:pt>
                <c:pt idx="45061">
                  <c:v>12.195868491700001</c:v>
                </c:pt>
                <c:pt idx="45062">
                  <c:v>11.331289975900001</c:v>
                </c:pt>
                <c:pt idx="45063">
                  <c:v>11.290193089000001</c:v>
                </c:pt>
                <c:pt idx="45064">
                  <c:v>11.294642272300001</c:v>
                </c:pt>
                <c:pt idx="45065">
                  <c:v>12.0184014238</c:v>
                </c:pt>
                <c:pt idx="45066">
                  <c:v>12.520905267</c:v>
                </c:pt>
                <c:pt idx="45067">
                  <c:v>12.556623978399999</c:v>
                </c:pt>
                <c:pt idx="45068">
                  <c:v>12.1317005569</c:v>
                </c:pt>
                <c:pt idx="45069">
                  <c:v>11.2514942696</c:v>
                </c:pt>
                <c:pt idx="45070">
                  <c:v>12.4409395609</c:v>
                </c:pt>
                <c:pt idx="45071">
                  <c:v>12.5108512085</c:v>
                </c:pt>
                <c:pt idx="45072">
                  <c:v>11.3141660361</c:v>
                </c:pt>
                <c:pt idx="45073">
                  <c:v>11.498866700600001</c:v>
                </c:pt>
                <c:pt idx="45074">
                  <c:v>11.700707040499999</c:v>
                </c:pt>
                <c:pt idx="45075">
                  <c:v>11.8402736848</c:v>
                </c:pt>
                <c:pt idx="45076">
                  <c:v>11.3585312041</c:v>
                </c:pt>
                <c:pt idx="45077">
                  <c:v>11.741076941899999</c:v>
                </c:pt>
                <c:pt idx="45078">
                  <c:v>11.2697612741</c:v>
                </c:pt>
                <c:pt idx="45079">
                  <c:v>11.260108387000001</c:v>
                </c:pt>
                <c:pt idx="45080">
                  <c:v>11.751053715999999</c:v>
                </c:pt>
                <c:pt idx="45081">
                  <c:v>12.338996462500001</c:v>
                </c:pt>
                <c:pt idx="45082">
                  <c:v>11.994600814</c:v>
                </c:pt>
                <c:pt idx="45083">
                  <c:v>11.5703815241</c:v>
                </c:pt>
                <c:pt idx="45084">
                  <c:v>12.4160345193</c:v>
                </c:pt>
                <c:pt idx="45085">
                  <c:v>11.6141857662</c:v>
                </c:pt>
                <c:pt idx="45086">
                  <c:v>11.805359108199999</c:v>
                </c:pt>
                <c:pt idx="45087">
                  <c:v>11.3217934612</c:v>
                </c:pt>
                <c:pt idx="45088">
                  <c:v>11.9025243086</c:v>
                </c:pt>
                <c:pt idx="45089">
                  <c:v>11.697451188900001</c:v>
                </c:pt>
                <c:pt idx="45090">
                  <c:v>12.4687761962</c:v>
                </c:pt>
                <c:pt idx="45091">
                  <c:v>12.168078214399999</c:v>
                </c:pt>
                <c:pt idx="45092">
                  <c:v>12.441020459800001</c:v>
                </c:pt>
                <c:pt idx="45093">
                  <c:v>12.146973662600001</c:v>
                </c:pt>
                <c:pt idx="45094">
                  <c:v>11.8452238465</c:v>
                </c:pt>
                <c:pt idx="45095">
                  <c:v>11.9945344931</c:v>
                </c:pt>
                <c:pt idx="45096">
                  <c:v>12.5728271697</c:v>
                </c:pt>
                <c:pt idx="45097">
                  <c:v>12.327294806699999</c:v>
                </c:pt>
                <c:pt idx="45098">
                  <c:v>11.8685019033</c:v>
                </c:pt>
                <c:pt idx="45099">
                  <c:v>12.1481494663</c:v>
                </c:pt>
                <c:pt idx="45100">
                  <c:v>11.920410886899999</c:v>
                </c:pt>
                <c:pt idx="45101">
                  <c:v>12.195868491700001</c:v>
                </c:pt>
                <c:pt idx="45102">
                  <c:v>11.7081374242</c:v>
                </c:pt>
                <c:pt idx="45103">
                  <c:v>12.323468399699999</c:v>
                </c:pt>
                <c:pt idx="45104">
                  <c:v>11.2431736336</c:v>
                </c:pt>
                <c:pt idx="45105">
                  <c:v>12.2477879365</c:v>
                </c:pt>
                <c:pt idx="45106">
                  <c:v>12.4554961931</c:v>
                </c:pt>
                <c:pt idx="45107">
                  <c:v>12.152953480600001</c:v>
                </c:pt>
                <c:pt idx="45108">
                  <c:v>11.3641027628</c:v>
                </c:pt>
                <c:pt idx="45109">
                  <c:v>11.701036823200001</c:v>
                </c:pt>
                <c:pt idx="45110">
                  <c:v>11.6514695281</c:v>
                </c:pt>
                <c:pt idx="45111">
                  <c:v>11.297336534499999</c:v>
                </c:pt>
                <c:pt idx="45112">
                  <c:v>12.007087146</c:v>
                </c:pt>
                <c:pt idx="45113">
                  <c:v>11.5076416934</c:v>
                </c:pt>
                <c:pt idx="45114">
                  <c:v>12.1948414701</c:v>
                </c:pt>
                <c:pt idx="45115">
                  <c:v>11.795627577499999</c:v>
                </c:pt>
                <c:pt idx="45116">
                  <c:v>11.225282072200001</c:v>
                </c:pt>
                <c:pt idx="45117">
                  <c:v>12.064506847500001</c:v>
                </c:pt>
                <c:pt idx="45118">
                  <c:v>11.340512734300001</c:v>
                </c:pt>
                <c:pt idx="45119">
                  <c:v>12.3843109958</c:v>
                </c:pt>
                <c:pt idx="45120">
                  <c:v>11.7712844371</c:v>
                </c:pt>
                <c:pt idx="45121">
                  <c:v>12.204223149700001</c:v>
                </c:pt>
                <c:pt idx="45122">
                  <c:v>12.464780358400001</c:v>
                </c:pt>
                <c:pt idx="45123">
                  <c:v>11.734360537400001</c:v>
                </c:pt>
                <c:pt idx="45124">
                  <c:v>12.2784090693</c:v>
                </c:pt>
                <c:pt idx="45125">
                  <c:v>12.520500873</c:v>
                </c:pt>
                <c:pt idx="45126">
                  <c:v>11.693357922000001</c:v>
                </c:pt>
                <c:pt idx="45127">
                  <c:v>12.091357346800001</c:v>
                </c:pt>
                <c:pt idx="45128">
                  <c:v>11.557440782700001</c:v>
                </c:pt>
                <c:pt idx="45129">
                  <c:v>12.4490052776</c:v>
                </c:pt>
                <c:pt idx="45130">
                  <c:v>11.839140177699999</c:v>
                </c:pt>
                <c:pt idx="45131">
                  <c:v>12.194708695199999</c:v>
                </c:pt>
                <c:pt idx="45132">
                  <c:v>12.0184014238</c:v>
                </c:pt>
                <c:pt idx="45133">
                  <c:v>11.4874275274</c:v>
                </c:pt>
                <c:pt idx="45134">
                  <c:v>11.5977177962</c:v>
                </c:pt>
                <c:pt idx="45135">
                  <c:v>12.1052732539</c:v>
                </c:pt>
                <c:pt idx="45136">
                  <c:v>12.152953480600001</c:v>
                </c:pt>
                <c:pt idx="45137">
                  <c:v>12.068125583600001</c:v>
                </c:pt>
                <c:pt idx="45138">
                  <c:v>11.964542139800001</c:v>
                </c:pt>
                <c:pt idx="45139">
                  <c:v>11.614470620300001</c:v>
                </c:pt>
                <c:pt idx="45140">
                  <c:v>11.7182102069</c:v>
                </c:pt>
                <c:pt idx="45141">
                  <c:v>11.994600814</c:v>
                </c:pt>
                <c:pt idx="45142">
                  <c:v>12.444669278199999</c:v>
                </c:pt>
                <c:pt idx="45143">
                  <c:v>11.3237281395</c:v>
                </c:pt>
                <c:pt idx="45144">
                  <c:v>11.7152035268</c:v>
                </c:pt>
                <c:pt idx="45145">
                  <c:v>11.7834803933</c:v>
                </c:pt>
                <c:pt idx="45146">
                  <c:v>11.8402736848</c:v>
                </c:pt>
                <c:pt idx="45147">
                  <c:v>11.5577494184</c:v>
                </c:pt>
                <c:pt idx="45148">
                  <c:v>12.494336407800001</c:v>
                </c:pt>
                <c:pt idx="45149">
                  <c:v>11.808513596199999</c:v>
                </c:pt>
                <c:pt idx="45150">
                  <c:v>11.361104377</c:v>
                </c:pt>
                <c:pt idx="45151">
                  <c:v>11.483616873200001</c:v>
                </c:pt>
                <c:pt idx="45152">
                  <c:v>11.464555023799999</c:v>
                </c:pt>
                <c:pt idx="45153">
                  <c:v>12.1858515254</c:v>
                </c:pt>
                <c:pt idx="45154">
                  <c:v>11.5571522811</c:v>
                </c:pt>
                <c:pt idx="45155">
                  <c:v>11.4874275274</c:v>
                </c:pt>
                <c:pt idx="45156">
                  <c:v>11.8186018467</c:v>
                </c:pt>
                <c:pt idx="45157">
                  <c:v>11.5260837937</c:v>
                </c:pt>
                <c:pt idx="45158">
                  <c:v>12.080705053699999</c:v>
                </c:pt>
                <c:pt idx="45159">
                  <c:v>11.838788402200001</c:v>
                </c:pt>
                <c:pt idx="45160">
                  <c:v>11.9444495247</c:v>
                </c:pt>
                <c:pt idx="45161">
                  <c:v>11.870539383800001</c:v>
                </c:pt>
                <c:pt idx="45162">
                  <c:v>11.5571522811</c:v>
                </c:pt>
                <c:pt idx="45163">
                  <c:v>12.4579268761</c:v>
                </c:pt>
                <c:pt idx="45164">
                  <c:v>12.226823380800001</c:v>
                </c:pt>
                <c:pt idx="45165">
                  <c:v>12.1259532302</c:v>
                </c:pt>
                <c:pt idx="45166">
                  <c:v>12.536620085599999</c:v>
                </c:pt>
                <c:pt idx="45167">
                  <c:v>12.5024484538</c:v>
                </c:pt>
                <c:pt idx="45168">
                  <c:v>11.4086886901</c:v>
                </c:pt>
                <c:pt idx="45169">
                  <c:v>12.5579322463</c:v>
                </c:pt>
                <c:pt idx="45170">
                  <c:v>11.6345389159</c:v>
                </c:pt>
                <c:pt idx="45171">
                  <c:v>11.464555023799999</c:v>
                </c:pt>
                <c:pt idx="45172">
                  <c:v>11.4306902767</c:v>
                </c:pt>
                <c:pt idx="45173">
                  <c:v>11.403289386699999</c:v>
                </c:pt>
                <c:pt idx="45174">
                  <c:v>11.558480920899999</c:v>
                </c:pt>
                <c:pt idx="45175">
                  <c:v>11.753089645499999</c:v>
                </c:pt>
                <c:pt idx="45176">
                  <c:v>11.302145014800001</c:v>
                </c:pt>
                <c:pt idx="45177">
                  <c:v>11.9277617534</c:v>
                </c:pt>
                <c:pt idx="45178">
                  <c:v>11.366318232199999</c:v>
                </c:pt>
                <c:pt idx="45179">
                  <c:v>11.287863525700001</c:v>
                </c:pt>
                <c:pt idx="45180">
                  <c:v>12.194004013500001</c:v>
                </c:pt>
                <c:pt idx="45181">
                  <c:v>12.462341142</c:v>
                </c:pt>
                <c:pt idx="45182">
                  <c:v>11.4086886901</c:v>
                </c:pt>
                <c:pt idx="45183">
                  <c:v>11.301860877999999</c:v>
                </c:pt>
                <c:pt idx="45184">
                  <c:v>12.091310935999999</c:v>
                </c:pt>
                <c:pt idx="45185">
                  <c:v>11.4544509343</c:v>
                </c:pt>
                <c:pt idx="45186">
                  <c:v>12.462341142</c:v>
                </c:pt>
                <c:pt idx="45187">
                  <c:v>11.231462587499999</c:v>
                </c:pt>
                <c:pt idx="45188">
                  <c:v>11.8787260822</c:v>
                </c:pt>
                <c:pt idx="45189">
                  <c:v>12.288788953999999</c:v>
                </c:pt>
                <c:pt idx="45190">
                  <c:v>12.368133993100001</c:v>
                </c:pt>
                <c:pt idx="45191">
                  <c:v>12.2784090693</c:v>
                </c:pt>
                <c:pt idx="45192">
                  <c:v>12.1919346285</c:v>
                </c:pt>
                <c:pt idx="45193">
                  <c:v>12.533181669399999</c:v>
                </c:pt>
                <c:pt idx="45194">
                  <c:v>11.464477734200001</c:v>
                </c:pt>
                <c:pt idx="45195">
                  <c:v>12.2050379156</c:v>
                </c:pt>
                <c:pt idx="45196">
                  <c:v>11.2446530311</c:v>
                </c:pt>
                <c:pt idx="45197">
                  <c:v>12.026121858</c:v>
                </c:pt>
                <c:pt idx="45198">
                  <c:v>12.3738888744</c:v>
                </c:pt>
                <c:pt idx="45199">
                  <c:v>11.2667979558</c:v>
                </c:pt>
                <c:pt idx="45200">
                  <c:v>11.9346944207</c:v>
                </c:pt>
                <c:pt idx="45201">
                  <c:v>11.6166284254</c:v>
                </c:pt>
                <c:pt idx="45202">
                  <c:v>11.7081374242</c:v>
                </c:pt>
                <c:pt idx="45203">
                  <c:v>11.426743713</c:v>
                </c:pt>
                <c:pt idx="45204">
                  <c:v>12.2632893367</c:v>
                </c:pt>
                <c:pt idx="45205">
                  <c:v>12.0896363379</c:v>
                </c:pt>
                <c:pt idx="45206">
                  <c:v>12.0581157874</c:v>
                </c:pt>
                <c:pt idx="45207">
                  <c:v>12.3302883232</c:v>
                </c:pt>
                <c:pt idx="45208">
                  <c:v>11.7167720979</c:v>
                </c:pt>
                <c:pt idx="45209">
                  <c:v>11.9366435169</c:v>
                </c:pt>
                <c:pt idx="45210">
                  <c:v>12.0896898604</c:v>
                </c:pt>
                <c:pt idx="45211">
                  <c:v>12.535177491500001</c:v>
                </c:pt>
                <c:pt idx="45212">
                  <c:v>11.4489235707</c:v>
                </c:pt>
                <c:pt idx="45213">
                  <c:v>11.7301599358</c:v>
                </c:pt>
                <c:pt idx="45214">
                  <c:v>11.3156245875</c:v>
                </c:pt>
                <c:pt idx="45215">
                  <c:v>11.4489235707</c:v>
                </c:pt>
                <c:pt idx="45216">
                  <c:v>12.0288375476</c:v>
                </c:pt>
                <c:pt idx="45217">
                  <c:v>11.869437535699999</c:v>
                </c:pt>
                <c:pt idx="45218">
                  <c:v>12.205957312000001</c:v>
                </c:pt>
                <c:pt idx="45219">
                  <c:v>11.882844304200001</c:v>
                </c:pt>
                <c:pt idx="45220">
                  <c:v>12.494023715699999</c:v>
                </c:pt>
                <c:pt idx="45221">
                  <c:v>12.2243510603</c:v>
                </c:pt>
                <c:pt idx="45222">
                  <c:v>11.4544509343</c:v>
                </c:pt>
                <c:pt idx="45223">
                  <c:v>12.3466263769</c:v>
                </c:pt>
                <c:pt idx="45224">
                  <c:v>11.296171985599999</c:v>
                </c:pt>
                <c:pt idx="45225">
                  <c:v>12.0415190334</c:v>
                </c:pt>
                <c:pt idx="45226">
                  <c:v>11.426743713</c:v>
                </c:pt>
                <c:pt idx="45227">
                  <c:v>12.288003295099999</c:v>
                </c:pt>
                <c:pt idx="45228">
                  <c:v>12.486972975900001</c:v>
                </c:pt>
                <c:pt idx="45229">
                  <c:v>11.5703815241</c:v>
                </c:pt>
                <c:pt idx="45230">
                  <c:v>11.2490455517</c:v>
                </c:pt>
                <c:pt idx="45231">
                  <c:v>12.0743817424</c:v>
                </c:pt>
                <c:pt idx="45232">
                  <c:v>11.3314200435</c:v>
                </c:pt>
                <c:pt idx="45233">
                  <c:v>12.3774346981</c:v>
                </c:pt>
                <c:pt idx="45234">
                  <c:v>12.3507898921</c:v>
                </c:pt>
                <c:pt idx="45235">
                  <c:v>12.5836494776</c:v>
                </c:pt>
                <c:pt idx="45236">
                  <c:v>11.952123478300001</c:v>
                </c:pt>
                <c:pt idx="45237">
                  <c:v>11.7308185397</c:v>
                </c:pt>
                <c:pt idx="45238">
                  <c:v>11.9025243086</c:v>
                </c:pt>
                <c:pt idx="45239">
                  <c:v>11.704302671800001</c:v>
                </c:pt>
                <c:pt idx="45240">
                  <c:v>11.4124017368</c:v>
                </c:pt>
                <c:pt idx="45241">
                  <c:v>12.4382076832</c:v>
                </c:pt>
                <c:pt idx="45242">
                  <c:v>12.541605432300001</c:v>
                </c:pt>
                <c:pt idx="45243">
                  <c:v>11.5891040967</c:v>
                </c:pt>
                <c:pt idx="45244">
                  <c:v>11.559884543600001</c:v>
                </c:pt>
                <c:pt idx="45245">
                  <c:v>11.2482237427</c:v>
                </c:pt>
                <c:pt idx="45246">
                  <c:v>11.9440395796</c:v>
                </c:pt>
                <c:pt idx="45247">
                  <c:v>12.146973662600001</c:v>
                </c:pt>
                <c:pt idx="45248">
                  <c:v>11.421033320499999</c:v>
                </c:pt>
                <c:pt idx="45249">
                  <c:v>11.6677805348</c:v>
                </c:pt>
                <c:pt idx="45250">
                  <c:v>11.8204601846</c:v>
                </c:pt>
                <c:pt idx="45251">
                  <c:v>12.338996462500001</c:v>
                </c:pt>
                <c:pt idx="45252">
                  <c:v>12.205957312000001</c:v>
                </c:pt>
                <c:pt idx="45253">
                  <c:v>11.862186038500001</c:v>
                </c:pt>
                <c:pt idx="45254">
                  <c:v>11.292353734400001</c:v>
                </c:pt>
                <c:pt idx="45255">
                  <c:v>12.520905267</c:v>
                </c:pt>
                <c:pt idx="45256">
                  <c:v>12.1726470444</c:v>
                </c:pt>
                <c:pt idx="45257">
                  <c:v>12.559797290300001</c:v>
                </c:pt>
                <c:pt idx="45258">
                  <c:v>11.685163622599999</c:v>
                </c:pt>
                <c:pt idx="45259">
                  <c:v>12.444244557199999</c:v>
                </c:pt>
                <c:pt idx="45260">
                  <c:v>11.6062288241</c:v>
                </c:pt>
                <c:pt idx="45261">
                  <c:v>11.6198584043</c:v>
                </c:pt>
                <c:pt idx="45262">
                  <c:v>12.3522015942</c:v>
                </c:pt>
                <c:pt idx="45263">
                  <c:v>11.8080452769</c:v>
                </c:pt>
                <c:pt idx="45264">
                  <c:v>12.1103263792</c:v>
                </c:pt>
                <c:pt idx="45265">
                  <c:v>12.1646612688</c:v>
                </c:pt>
                <c:pt idx="45266">
                  <c:v>12.0830429577</c:v>
                </c:pt>
                <c:pt idx="45267">
                  <c:v>12.0466741135</c:v>
                </c:pt>
                <c:pt idx="45268">
                  <c:v>11.260525787700001</c:v>
                </c:pt>
                <c:pt idx="45269">
                  <c:v>12.2799399619</c:v>
                </c:pt>
                <c:pt idx="45270">
                  <c:v>12.069588832599999</c:v>
                </c:pt>
                <c:pt idx="45271">
                  <c:v>11.7152035268</c:v>
                </c:pt>
                <c:pt idx="45272">
                  <c:v>12.3843109958</c:v>
                </c:pt>
                <c:pt idx="45273">
                  <c:v>12.263766417399999</c:v>
                </c:pt>
                <c:pt idx="45274">
                  <c:v>11.529677599399999</c:v>
                </c:pt>
                <c:pt idx="45275">
                  <c:v>12.0263540317</c:v>
                </c:pt>
                <c:pt idx="45276">
                  <c:v>12.272190652700001</c:v>
                </c:pt>
                <c:pt idx="45277">
                  <c:v>12.5496316728</c:v>
                </c:pt>
                <c:pt idx="45278">
                  <c:v>12.331023907000001</c:v>
                </c:pt>
                <c:pt idx="45279">
                  <c:v>11.647420805599999</c:v>
                </c:pt>
                <c:pt idx="45280">
                  <c:v>11.412881630299999</c:v>
                </c:pt>
                <c:pt idx="45281">
                  <c:v>12.234458329500001</c:v>
                </c:pt>
                <c:pt idx="45282">
                  <c:v>11.693357922000001</c:v>
                </c:pt>
                <c:pt idx="45283">
                  <c:v>11.624521551000001</c:v>
                </c:pt>
                <c:pt idx="45284">
                  <c:v>12.1204905145</c:v>
                </c:pt>
                <c:pt idx="45285">
                  <c:v>11.772546347700001</c:v>
                </c:pt>
                <c:pt idx="45286">
                  <c:v>11.8342681557</c:v>
                </c:pt>
                <c:pt idx="45287">
                  <c:v>11.756978412700001</c:v>
                </c:pt>
                <c:pt idx="45288">
                  <c:v>12.1259532302</c:v>
                </c:pt>
                <c:pt idx="45289">
                  <c:v>11.3548750069</c:v>
                </c:pt>
                <c:pt idx="45290">
                  <c:v>12.5253724136</c:v>
                </c:pt>
                <c:pt idx="45291">
                  <c:v>11.340512734300001</c:v>
                </c:pt>
                <c:pt idx="45292">
                  <c:v>11.2697612741</c:v>
                </c:pt>
                <c:pt idx="45293">
                  <c:v>11.2610778543</c:v>
                </c:pt>
                <c:pt idx="45294">
                  <c:v>11.795627577499999</c:v>
                </c:pt>
                <c:pt idx="45295">
                  <c:v>11.268576799</c:v>
                </c:pt>
                <c:pt idx="45296">
                  <c:v>11.6642446639</c:v>
                </c:pt>
                <c:pt idx="45297">
                  <c:v>11.292353734400001</c:v>
                </c:pt>
                <c:pt idx="45298">
                  <c:v>11.469316857900001</c:v>
                </c:pt>
                <c:pt idx="45299">
                  <c:v>12.291534555</c:v>
                </c:pt>
                <c:pt idx="45300">
                  <c:v>12.0058679598</c:v>
                </c:pt>
                <c:pt idx="45301">
                  <c:v>11.779850781</c:v>
                </c:pt>
                <c:pt idx="45302">
                  <c:v>11.6423609007</c:v>
                </c:pt>
                <c:pt idx="45303">
                  <c:v>11.604290129800001</c:v>
                </c:pt>
                <c:pt idx="45304">
                  <c:v>11.9151961471</c:v>
                </c:pt>
                <c:pt idx="45305">
                  <c:v>12.195868491700001</c:v>
                </c:pt>
                <c:pt idx="45306">
                  <c:v>11.7213508922</c:v>
                </c:pt>
                <c:pt idx="45307">
                  <c:v>11.6244776804</c:v>
                </c:pt>
                <c:pt idx="45308">
                  <c:v>12.331793516099999</c:v>
                </c:pt>
                <c:pt idx="45309">
                  <c:v>12.433683325000001</c:v>
                </c:pt>
                <c:pt idx="45310">
                  <c:v>12.150256913</c:v>
                </c:pt>
                <c:pt idx="45311">
                  <c:v>11.8907592849</c:v>
                </c:pt>
                <c:pt idx="45312">
                  <c:v>12.2101293805</c:v>
                </c:pt>
                <c:pt idx="45313">
                  <c:v>12.1158521669</c:v>
                </c:pt>
                <c:pt idx="45314">
                  <c:v>11.756978412700001</c:v>
                </c:pt>
                <c:pt idx="45315">
                  <c:v>11.6423609007</c:v>
                </c:pt>
                <c:pt idx="45316">
                  <c:v>12.5540842154</c:v>
                </c:pt>
                <c:pt idx="45317">
                  <c:v>12.113371393</c:v>
                </c:pt>
                <c:pt idx="45318">
                  <c:v>11.421033320499999</c:v>
                </c:pt>
                <c:pt idx="45319">
                  <c:v>12.284419443000001</c:v>
                </c:pt>
                <c:pt idx="45320">
                  <c:v>11.6244776804</c:v>
                </c:pt>
                <c:pt idx="45321">
                  <c:v>11.759510409000001</c:v>
                </c:pt>
                <c:pt idx="45322">
                  <c:v>12.474988682199999</c:v>
                </c:pt>
                <c:pt idx="45323">
                  <c:v>11.9151961471</c:v>
                </c:pt>
                <c:pt idx="45324">
                  <c:v>12.180384953000001</c:v>
                </c:pt>
                <c:pt idx="45325">
                  <c:v>12.3843109958</c:v>
                </c:pt>
                <c:pt idx="45326">
                  <c:v>12.270223653</c:v>
                </c:pt>
                <c:pt idx="45327">
                  <c:v>12.518569683500001</c:v>
                </c:pt>
                <c:pt idx="45328">
                  <c:v>11.613816759900001</c:v>
                </c:pt>
                <c:pt idx="45329">
                  <c:v>11.526024596999999</c:v>
                </c:pt>
                <c:pt idx="45330">
                  <c:v>12.202693351600001</c:v>
                </c:pt>
                <c:pt idx="45331">
                  <c:v>11.772546347700001</c:v>
                </c:pt>
                <c:pt idx="45332">
                  <c:v>12.3076950601</c:v>
                </c:pt>
                <c:pt idx="45333">
                  <c:v>12.414813888199999</c:v>
                </c:pt>
                <c:pt idx="45334">
                  <c:v>11.9925525138</c:v>
                </c:pt>
                <c:pt idx="45335">
                  <c:v>12.217663934300001</c:v>
                </c:pt>
                <c:pt idx="45336">
                  <c:v>12.291515631499999</c:v>
                </c:pt>
                <c:pt idx="45337">
                  <c:v>11.920410886899999</c:v>
                </c:pt>
                <c:pt idx="45338">
                  <c:v>11.614470620300001</c:v>
                </c:pt>
                <c:pt idx="45339">
                  <c:v>11.6345389159</c:v>
                </c:pt>
                <c:pt idx="45340">
                  <c:v>11.5196239143</c:v>
                </c:pt>
                <c:pt idx="45341">
                  <c:v>12.586687702200001</c:v>
                </c:pt>
                <c:pt idx="45342">
                  <c:v>11.4544509343</c:v>
                </c:pt>
                <c:pt idx="45343">
                  <c:v>12.174410550999999</c:v>
                </c:pt>
                <c:pt idx="45344">
                  <c:v>11.7007355425</c:v>
                </c:pt>
                <c:pt idx="45345">
                  <c:v>12.2943508189</c:v>
                </c:pt>
                <c:pt idx="45346">
                  <c:v>12.3587441046</c:v>
                </c:pt>
                <c:pt idx="45347">
                  <c:v>12.041415965800001</c:v>
                </c:pt>
                <c:pt idx="45348">
                  <c:v>11.8098889537</c:v>
                </c:pt>
                <c:pt idx="45349">
                  <c:v>11.3331055363</c:v>
                </c:pt>
                <c:pt idx="45350">
                  <c:v>11.6966721184</c:v>
                </c:pt>
                <c:pt idx="45351">
                  <c:v>11.6857041415</c:v>
                </c:pt>
                <c:pt idx="45352">
                  <c:v>11.7394854029</c:v>
                </c:pt>
                <c:pt idx="45353">
                  <c:v>12.0786358982</c:v>
                </c:pt>
                <c:pt idx="45354">
                  <c:v>11.2991950153</c:v>
                </c:pt>
                <c:pt idx="45355">
                  <c:v>11.292353734400001</c:v>
                </c:pt>
                <c:pt idx="45356">
                  <c:v>11.462049799900001</c:v>
                </c:pt>
                <c:pt idx="45357">
                  <c:v>12.2946268908</c:v>
                </c:pt>
                <c:pt idx="45358">
                  <c:v>12.351479808500001</c:v>
                </c:pt>
                <c:pt idx="45359">
                  <c:v>12.0870809788</c:v>
                </c:pt>
                <c:pt idx="45360">
                  <c:v>11.4988019163</c:v>
                </c:pt>
                <c:pt idx="45361">
                  <c:v>11.3163619343</c:v>
                </c:pt>
                <c:pt idx="45362">
                  <c:v>11.7397546526</c:v>
                </c:pt>
                <c:pt idx="45363">
                  <c:v>12.585897234000001</c:v>
                </c:pt>
                <c:pt idx="45364">
                  <c:v>11.888276278799999</c:v>
                </c:pt>
                <c:pt idx="45365">
                  <c:v>11.5076416934</c:v>
                </c:pt>
                <c:pt idx="45366">
                  <c:v>11.743094754099999</c:v>
                </c:pt>
                <c:pt idx="45367">
                  <c:v>11.264081107799999</c:v>
                </c:pt>
                <c:pt idx="45368">
                  <c:v>11.582154125500001</c:v>
                </c:pt>
                <c:pt idx="45369">
                  <c:v>12.217663934300001</c:v>
                </c:pt>
                <c:pt idx="45370">
                  <c:v>11.235429292899999</c:v>
                </c:pt>
                <c:pt idx="45371">
                  <c:v>12.3774346981</c:v>
                </c:pt>
                <c:pt idx="45372">
                  <c:v>11.697351921999999</c:v>
                </c:pt>
                <c:pt idx="45373">
                  <c:v>12.5508416667</c:v>
                </c:pt>
                <c:pt idx="45374">
                  <c:v>11.412482496100001</c:v>
                </c:pt>
                <c:pt idx="45375">
                  <c:v>11.7904618312</c:v>
                </c:pt>
                <c:pt idx="45376">
                  <c:v>11.4306902767</c:v>
                </c:pt>
                <c:pt idx="45377">
                  <c:v>11.993437114800001</c:v>
                </c:pt>
                <c:pt idx="45378">
                  <c:v>11.636105710600001</c:v>
                </c:pt>
                <c:pt idx="45379">
                  <c:v>11.529677599399999</c:v>
                </c:pt>
                <c:pt idx="45380">
                  <c:v>11.784338873099999</c:v>
                </c:pt>
                <c:pt idx="45381">
                  <c:v>11.890705325100001</c:v>
                </c:pt>
                <c:pt idx="45382">
                  <c:v>11.6246053123</c:v>
                </c:pt>
                <c:pt idx="45383">
                  <c:v>12.572806955400001</c:v>
                </c:pt>
                <c:pt idx="45384">
                  <c:v>12.0581157874</c:v>
                </c:pt>
                <c:pt idx="45385">
                  <c:v>12.368133993100001</c:v>
                </c:pt>
                <c:pt idx="45386">
                  <c:v>12.5463683729</c:v>
                </c:pt>
                <c:pt idx="45387">
                  <c:v>12.4690168812</c:v>
                </c:pt>
                <c:pt idx="45388">
                  <c:v>11.7095328278</c:v>
                </c:pt>
                <c:pt idx="45389">
                  <c:v>11.7418265371</c:v>
                </c:pt>
                <c:pt idx="45390">
                  <c:v>11.358827024</c:v>
                </c:pt>
                <c:pt idx="45391">
                  <c:v>11.7152035268</c:v>
                </c:pt>
                <c:pt idx="45392">
                  <c:v>11.3410958848</c:v>
                </c:pt>
                <c:pt idx="45393">
                  <c:v>11.310276294199999</c:v>
                </c:pt>
                <c:pt idx="45394">
                  <c:v>12.368133993100001</c:v>
                </c:pt>
                <c:pt idx="45395">
                  <c:v>12.127009788800001</c:v>
                </c:pt>
                <c:pt idx="45396">
                  <c:v>11.525828741</c:v>
                </c:pt>
                <c:pt idx="45397">
                  <c:v>12.3738888744</c:v>
                </c:pt>
                <c:pt idx="45398">
                  <c:v>11.7729384569</c:v>
                </c:pt>
                <c:pt idx="45399">
                  <c:v>11.383234998500001</c:v>
                </c:pt>
                <c:pt idx="45400">
                  <c:v>12.2425093473</c:v>
                </c:pt>
                <c:pt idx="45401">
                  <c:v>11.991954331300001</c:v>
                </c:pt>
                <c:pt idx="45402">
                  <c:v>11.2798344135</c:v>
                </c:pt>
                <c:pt idx="45403">
                  <c:v>11.672779827899999</c:v>
                </c:pt>
                <c:pt idx="45404">
                  <c:v>11.844771812799999</c:v>
                </c:pt>
                <c:pt idx="45405">
                  <c:v>11.287863525700001</c:v>
                </c:pt>
                <c:pt idx="45406">
                  <c:v>12.184551389799999</c:v>
                </c:pt>
                <c:pt idx="45407">
                  <c:v>12.273710127599999</c:v>
                </c:pt>
                <c:pt idx="45408">
                  <c:v>11.6619454647</c:v>
                </c:pt>
                <c:pt idx="45409">
                  <c:v>11.746525292899999</c:v>
                </c:pt>
                <c:pt idx="45410">
                  <c:v>12.4835450461</c:v>
                </c:pt>
                <c:pt idx="45411">
                  <c:v>11.707893309599999</c:v>
                </c:pt>
                <c:pt idx="45412">
                  <c:v>12.5508416667</c:v>
                </c:pt>
                <c:pt idx="45413">
                  <c:v>11.587346788</c:v>
                </c:pt>
                <c:pt idx="45414">
                  <c:v>11.7287805552</c:v>
                </c:pt>
                <c:pt idx="45415">
                  <c:v>12.4409395609</c:v>
                </c:pt>
                <c:pt idx="45416">
                  <c:v>12.221657523399999</c:v>
                </c:pt>
                <c:pt idx="45417">
                  <c:v>11.598740214499999</c:v>
                </c:pt>
                <c:pt idx="45418">
                  <c:v>11.838788402200001</c:v>
                </c:pt>
                <c:pt idx="45419">
                  <c:v>11.952123478300001</c:v>
                </c:pt>
                <c:pt idx="45420">
                  <c:v>11.519664094099999</c:v>
                </c:pt>
                <c:pt idx="45421">
                  <c:v>11.411804610800001</c:v>
                </c:pt>
                <c:pt idx="45422">
                  <c:v>12.474988682199999</c:v>
                </c:pt>
                <c:pt idx="45423">
                  <c:v>12.5757217308</c:v>
                </c:pt>
                <c:pt idx="45424">
                  <c:v>11.9903383737</c:v>
                </c:pt>
                <c:pt idx="45425">
                  <c:v>12.295414708499999</c:v>
                </c:pt>
                <c:pt idx="45426">
                  <c:v>11.723595063799999</c:v>
                </c:pt>
                <c:pt idx="45427">
                  <c:v>12.564877580299999</c:v>
                </c:pt>
                <c:pt idx="45428">
                  <c:v>11.7397546526</c:v>
                </c:pt>
                <c:pt idx="45429">
                  <c:v>11.9252755286</c:v>
                </c:pt>
                <c:pt idx="45430">
                  <c:v>12.0985217298</c:v>
                </c:pt>
                <c:pt idx="45431">
                  <c:v>12.566411222299999</c:v>
                </c:pt>
                <c:pt idx="45432">
                  <c:v>12.2687336574</c:v>
                </c:pt>
                <c:pt idx="45433">
                  <c:v>12.4382076832</c:v>
                </c:pt>
                <c:pt idx="45434">
                  <c:v>11.7380554207</c:v>
                </c:pt>
                <c:pt idx="45435">
                  <c:v>12.268907239200001</c:v>
                </c:pt>
                <c:pt idx="45436">
                  <c:v>11.7539211982</c:v>
                </c:pt>
                <c:pt idx="45437">
                  <c:v>11.3795040549</c:v>
                </c:pt>
                <c:pt idx="45438">
                  <c:v>12.351479808500001</c:v>
                </c:pt>
                <c:pt idx="45439">
                  <c:v>11.6994122511</c:v>
                </c:pt>
                <c:pt idx="45440">
                  <c:v>12.1435215168</c:v>
                </c:pt>
                <c:pt idx="45441">
                  <c:v>11.2546094896</c:v>
                </c:pt>
                <c:pt idx="45442">
                  <c:v>12.113371393</c:v>
                </c:pt>
                <c:pt idx="45443">
                  <c:v>12.4161688501</c:v>
                </c:pt>
                <c:pt idx="45444">
                  <c:v>12.5463683729</c:v>
                </c:pt>
                <c:pt idx="45445">
                  <c:v>12.471900487699999</c:v>
                </c:pt>
                <c:pt idx="45446">
                  <c:v>12.0263540317</c:v>
                </c:pt>
                <c:pt idx="45447">
                  <c:v>12.1052732539</c:v>
                </c:pt>
                <c:pt idx="45448">
                  <c:v>11.349526536300001</c:v>
                </c:pt>
                <c:pt idx="45449">
                  <c:v>11.8186018467</c:v>
                </c:pt>
                <c:pt idx="45450">
                  <c:v>12.065635992800001</c:v>
                </c:pt>
                <c:pt idx="45451">
                  <c:v>12.0743817424</c:v>
                </c:pt>
                <c:pt idx="45452">
                  <c:v>12.0985217298</c:v>
                </c:pt>
                <c:pt idx="45453">
                  <c:v>11.9160013217</c:v>
                </c:pt>
                <c:pt idx="45454">
                  <c:v>11.292353734400001</c:v>
                </c:pt>
                <c:pt idx="45455">
                  <c:v>12.152953480600001</c:v>
                </c:pt>
                <c:pt idx="45456">
                  <c:v>12.040650221</c:v>
                </c:pt>
                <c:pt idx="45457">
                  <c:v>11.9308848879</c:v>
                </c:pt>
                <c:pt idx="45458">
                  <c:v>12.069588832599999</c:v>
                </c:pt>
                <c:pt idx="45459">
                  <c:v>11.7081374242</c:v>
                </c:pt>
                <c:pt idx="45460">
                  <c:v>11.9945844764</c:v>
                </c:pt>
                <c:pt idx="45461">
                  <c:v>12.1860291587</c:v>
                </c:pt>
                <c:pt idx="45462">
                  <c:v>11.6699132825</c:v>
                </c:pt>
                <c:pt idx="45463">
                  <c:v>11.331289975900001</c:v>
                </c:pt>
                <c:pt idx="45464">
                  <c:v>11.618418262700001</c:v>
                </c:pt>
                <c:pt idx="45465">
                  <c:v>12.1858515254</c:v>
                </c:pt>
                <c:pt idx="45466">
                  <c:v>12.347318581</c:v>
                </c:pt>
                <c:pt idx="45467">
                  <c:v>12.222869537399999</c:v>
                </c:pt>
                <c:pt idx="45468">
                  <c:v>11.869437535699999</c:v>
                </c:pt>
                <c:pt idx="45469">
                  <c:v>11.888276278799999</c:v>
                </c:pt>
                <c:pt idx="45470">
                  <c:v>11.744941174499999</c:v>
                </c:pt>
                <c:pt idx="45471">
                  <c:v>11.260108387000001</c:v>
                </c:pt>
                <c:pt idx="45472">
                  <c:v>11.6994122511</c:v>
                </c:pt>
                <c:pt idx="45473">
                  <c:v>11.360669713</c:v>
                </c:pt>
                <c:pt idx="45474">
                  <c:v>11.4859212006</c:v>
                </c:pt>
                <c:pt idx="45475">
                  <c:v>11.9732705708</c:v>
                </c:pt>
                <c:pt idx="45476">
                  <c:v>11.5905720502</c:v>
                </c:pt>
                <c:pt idx="45477">
                  <c:v>12.4814062328</c:v>
                </c:pt>
                <c:pt idx="45478">
                  <c:v>11.4637687128</c:v>
                </c:pt>
                <c:pt idx="45479">
                  <c:v>12.434095339800001</c:v>
                </c:pt>
                <c:pt idx="45480">
                  <c:v>11.7809149983</c:v>
                </c:pt>
                <c:pt idx="45481">
                  <c:v>12.0006469486</c:v>
                </c:pt>
                <c:pt idx="45482">
                  <c:v>12.517306806400001</c:v>
                </c:pt>
                <c:pt idx="45483">
                  <c:v>11.4874275274</c:v>
                </c:pt>
                <c:pt idx="45484">
                  <c:v>12.2687336574</c:v>
                </c:pt>
                <c:pt idx="45485">
                  <c:v>12.0803575259</c:v>
                </c:pt>
                <c:pt idx="45486">
                  <c:v>11.991954331300001</c:v>
                </c:pt>
                <c:pt idx="45487">
                  <c:v>11.4276739644</c:v>
                </c:pt>
                <c:pt idx="45488">
                  <c:v>12.212907293400001</c:v>
                </c:pt>
                <c:pt idx="45489">
                  <c:v>11.4859212006</c:v>
                </c:pt>
                <c:pt idx="45490">
                  <c:v>11.2364545993</c:v>
                </c:pt>
                <c:pt idx="45491">
                  <c:v>11.231462587499999</c:v>
                </c:pt>
                <c:pt idx="45492">
                  <c:v>12.578552658</c:v>
                </c:pt>
                <c:pt idx="45493">
                  <c:v>12.329443935600001</c:v>
                </c:pt>
                <c:pt idx="45494">
                  <c:v>11.903404914399999</c:v>
                </c:pt>
                <c:pt idx="45495">
                  <c:v>11.6285069426</c:v>
                </c:pt>
                <c:pt idx="45496">
                  <c:v>11.4470236963</c:v>
                </c:pt>
                <c:pt idx="45497">
                  <c:v>11.751053715999999</c:v>
                </c:pt>
                <c:pt idx="45498">
                  <c:v>11.401236494999999</c:v>
                </c:pt>
                <c:pt idx="45499">
                  <c:v>11.2610778543</c:v>
                </c:pt>
                <c:pt idx="45500">
                  <c:v>11.4859212006</c:v>
                </c:pt>
                <c:pt idx="45501">
                  <c:v>11.641017830099999</c:v>
                </c:pt>
                <c:pt idx="45502">
                  <c:v>11.862186038500001</c:v>
                </c:pt>
                <c:pt idx="45503">
                  <c:v>12.0803575259</c:v>
                </c:pt>
                <c:pt idx="45504">
                  <c:v>11.8080452769</c:v>
                </c:pt>
                <c:pt idx="45505">
                  <c:v>11.7301599358</c:v>
                </c:pt>
                <c:pt idx="45506">
                  <c:v>11.6270902851</c:v>
                </c:pt>
                <c:pt idx="45507">
                  <c:v>11.4568598607</c:v>
                </c:pt>
                <c:pt idx="45508">
                  <c:v>12.520905267</c:v>
                </c:pt>
                <c:pt idx="45509">
                  <c:v>12.3466263769</c:v>
                </c:pt>
                <c:pt idx="45510">
                  <c:v>11.305732584899999</c:v>
                </c:pt>
                <c:pt idx="45511">
                  <c:v>12.234268376299999</c:v>
                </c:pt>
                <c:pt idx="45512">
                  <c:v>12.5248362766</c:v>
                </c:pt>
                <c:pt idx="45513">
                  <c:v>11.2490455517</c:v>
                </c:pt>
                <c:pt idx="45514">
                  <c:v>12.2946268908</c:v>
                </c:pt>
                <c:pt idx="45515">
                  <c:v>11.2930350443</c:v>
                </c:pt>
                <c:pt idx="45516">
                  <c:v>11.647420805599999</c:v>
                </c:pt>
                <c:pt idx="45517">
                  <c:v>12.0415190334</c:v>
                </c:pt>
                <c:pt idx="45518">
                  <c:v>12.471900487699999</c:v>
                </c:pt>
                <c:pt idx="45519">
                  <c:v>11.685443079000001</c:v>
                </c:pt>
                <c:pt idx="45520">
                  <c:v>11.8099158121</c:v>
                </c:pt>
                <c:pt idx="45521">
                  <c:v>11.964542139800001</c:v>
                </c:pt>
                <c:pt idx="45522">
                  <c:v>11.7380554207</c:v>
                </c:pt>
                <c:pt idx="45523">
                  <c:v>12.494023715699999</c:v>
                </c:pt>
                <c:pt idx="45524">
                  <c:v>11.527012449900001</c:v>
                </c:pt>
                <c:pt idx="45525">
                  <c:v>11.7809149983</c:v>
                </c:pt>
                <c:pt idx="45526">
                  <c:v>12.337846521199999</c:v>
                </c:pt>
                <c:pt idx="45527">
                  <c:v>11.9082280919</c:v>
                </c:pt>
                <c:pt idx="45528">
                  <c:v>11.994600814</c:v>
                </c:pt>
                <c:pt idx="45529">
                  <c:v>11.284058444799999</c:v>
                </c:pt>
                <c:pt idx="45530">
                  <c:v>12.2632893367</c:v>
                </c:pt>
                <c:pt idx="45531">
                  <c:v>12.331023907000001</c:v>
                </c:pt>
                <c:pt idx="45532">
                  <c:v>12.5024484538</c:v>
                </c:pt>
                <c:pt idx="45533">
                  <c:v>11.7030130799</c:v>
                </c:pt>
                <c:pt idx="45534">
                  <c:v>12.2243510603</c:v>
                </c:pt>
                <c:pt idx="45535">
                  <c:v>12.1414799831</c:v>
                </c:pt>
                <c:pt idx="45536">
                  <c:v>12.1954206872</c:v>
                </c:pt>
                <c:pt idx="45537">
                  <c:v>11.3163619343</c:v>
                </c:pt>
                <c:pt idx="45538">
                  <c:v>11.8290856762</c:v>
                </c:pt>
                <c:pt idx="45539">
                  <c:v>11.421760706800001</c:v>
                </c:pt>
                <c:pt idx="45540">
                  <c:v>12.528191765800001</c:v>
                </c:pt>
                <c:pt idx="45541">
                  <c:v>11.9274846679</c:v>
                </c:pt>
                <c:pt idx="45542">
                  <c:v>12.131017850399999</c:v>
                </c:pt>
                <c:pt idx="45543">
                  <c:v>11.284498770900001</c:v>
                </c:pt>
                <c:pt idx="45544">
                  <c:v>12.351479808500001</c:v>
                </c:pt>
                <c:pt idx="45545">
                  <c:v>12.4248318732</c:v>
                </c:pt>
                <c:pt idx="45546">
                  <c:v>12.208345683799999</c:v>
                </c:pt>
                <c:pt idx="45547">
                  <c:v>11.904969063999999</c:v>
                </c:pt>
                <c:pt idx="45548">
                  <c:v>11.9945344931</c:v>
                </c:pt>
                <c:pt idx="45549">
                  <c:v>12.2633580167</c:v>
                </c:pt>
                <c:pt idx="45550">
                  <c:v>11.5905720502</c:v>
                </c:pt>
                <c:pt idx="45551">
                  <c:v>11.5873821686</c:v>
                </c:pt>
                <c:pt idx="45552">
                  <c:v>12.017560203</c:v>
                </c:pt>
                <c:pt idx="45553">
                  <c:v>12.113615597600001</c:v>
                </c:pt>
                <c:pt idx="45554">
                  <c:v>12.5579322463</c:v>
                </c:pt>
                <c:pt idx="45555">
                  <c:v>11.978478215899999</c:v>
                </c:pt>
                <c:pt idx="45556">
                  <c:v>11.2215543727</c:v>
                </c:pt>
                <c:pt idx="45557">
                  <c:v>11.4127129591</c:v>
                </c:pt>
                <c:pt idx="45558">
                  <c:v>12.205957312000001</c:v>
                </c:pt>
                <c:pt idx="45559">
                  <c:v>12.2249716854</c:v>
                </c:pt>
                <c:pt idx="45560">
                  <c:v>12.150099773000001</c:v>
                </c:pt>
                <c:pt idx="45561">
                  <c:v>12.2682641298</c:v>
                </c:pt>
                <c:pt idx="45562">
                  <c:v>12.157121104</c:v>
                </c:pt>
                <c:pt idx="45563">
                  <c:v>12.4579268761</c:v>
                </c:pt>
                <c:pt idx="45564">
                  <c:v>11.2893884158</c:v>
                </c:pt>
                <c:pt idx="45565">
                  <c:v>11.5529371132</c:v>
                </c:pt>
                <c:pt idx="45566">
                  <c:v>11.284498770900001</c:v>
                </c:pt>
                <c:pt idx="45567">
                  <c:v>12.0497169181</c:v>
                </c:pt>
                <c:pt idx="45568">
                  <c:v>11.838788402200001</c:v>
                </c:pt>
                <c:pt idx="45569">
                  <c:v>11.637723914</c:v>
                </c:pt>
                <c:pt idx="45570">
                  <c:v>11.411804610800001</c:v>
                </c:pt>
                <c:pt idx="45571">
                  <c:v>12.2480783492</c:v>
                </c:pt>
                <c:pt idx="45572">
                  <c:v>11.297336534499999</c:v>
                </c:pt>
                <c:pt idx="45573">
                  <c:v>12.327294806699999</c:v>
                </c:pt>
                <c:pt idx="45574">
                  <c:v>11.779039924099999</c:v>
                </c:pt>
                <c:pt idx="45575">
                  <c:v>12.102074479700001</c:v>
                </c:pt>
                <c:pt idx="45576">
                  <c:v>12.113371393</c:v>
                </c:pt>
                <c:pt idx="45577">
                  <c:v>12.574723947400001</c:v>
                </c:pt>
                <c:pt idx="45578">
                  <c:v>11.993189832800001</c:v>
                </c:pt>
                <c:pt idx="45579">
                  <c:v>11.4548164795</c:v>
                </c:pt>
                <c:pt idx="45580">
                  <c:v>12.1646612688</c:v>
                </c:pt>
                <c:pt idx="45581">
                  <c:v>11.9945844764</c:v>
                </c:pt>
                <c:pt idx="45582">
                  <c:v>12.224700241800001</c:v>
                </c:pt>
                <c:pt idx="45583">
                  <c:v>12.246113596000001</c:v>
                </c:pt>
                <c:pt idx="45584">
                  <c:v>11.9023855477</c:v>
                </c:pt>
                <c:pt idx="45585">
                  <c:v>12.111258077600001</c:v>
                </c:pt>
                <c:pt idx="45586">
                  <c:v>11.929703008000001</c:v>
                </c:pt>
                <c:pt idx="45587">
                  <c:v>11.405389683299999</c:v>
                </c:pt>
                <c:pt idx="45588">
                  <c:v>12.433683325000001</c:v>
                </c:pt>
                <c:pt idx="45589">
                  <c:v>12.205957312000001</c:v>
                </c:pt>
                <c:pt idx="45590">
                  <c:v>12.440219171800001</c:v>
                </c:pt>
                <c:pt idx="45591">
                  <c:v>12.572806955400001</c:v>
                </c:pt>
                <c:pt idx="45592">
                  <c:v>11.3837142019</c:v>
                </c:pt>
                <c:pt idx="45593">
                  <c:v>11.3873503</c:v>
                </c:pt>
                <c:pt idx="45594">
                  <c:v>11.228070153199999</c:v>
                </c:pt>
                <c:pt idx="45595">
                  <c:v>11.952123478300001</c:v>
                </c:pt>
                <c:pt idx="45596">
                  <c:v>12.0786358982</c:v>
                </c:pt>
                <c:pt idx="45597">
                  <c:v>12.091241783699999</c:v>
                </c:pt>
                <c:pt idx="45598">
                  <c:v>12.201762909699999</c:v>
                </c:pt>
                <c:pt idx="45599">
                  <c:v>11.746734119199999</c:v>
                </c:pt>
                <c:pt idx="45600">
                  <c:v>12.235421004399999</c:v>
                </c:pt>
                <c:pt idx="45601">
                  <c:v>11.731764119599999</c:v>
                </c:pt>
                <c:pt idx="45602">
                  <c:v>12.0581157874</c:v>
                </c:pt>
                <c:pt idx="45603">
                  <c:v>11.228070153199999</c:v>
                </c:pt>
                <c:pt idx="45604">
                  <c:v>12.561393878100001</c:v>
                </c:pt>
                <c:pt idx="45605">
                  <c:v>11.7152035268</c:v>
                </c:pt>
                <c:pt idx="45606">
                  <c:v>11.6062288241</c:v>
                </c:pt>
                <c:pt idx="45607">
                  <c:v>12.559797290300001</c:v>
                </c:pt>
                <c:pt idx="45608">
                  <c:v>11.9925525138</c:v>
                </c:pt>
                <c:pt idx="45609">
                  <c:v>11.7030130799</c:v>
                </c:pt>
                <c:pt idx="45610">
                  <c:v>12.284788280500001</c:v>
                </c:pt>
                <c:pt idx="45611">
                  <c:v>12.114344131199999</c:v>
                </c:pt>
                <c:pt idx="45612">
                  <c:v>11.4637687128</c:v>
                </c:pt>
                <c:pt idx="45613">
                  <c:v>12.3854934046</c:v>
                </c:pt>
                <c:pt idx="45614">
                  <c:v>12.1204905145</c:v>
                </c:pt>
                <c:pt idx="45615">
                  <c:v>12.1891180604</c:v>
                </c:pt>
                <c:pt idx="45616">
                  <c:v>12.064506847500001</c:v>
                </c:pt>
                <c:pt idx="45617">
                  <c:v>11.991954331300001</c:v>
                </c:pt>
                <c:pt idx="45618">
                  <c:v>12.0322537232</c:v>
                </c:pt>
                <c:pt idx="45619">
                  <c:v>12.568203894</c:v>
                </c:pt>
                <c:pt idx="45620">
                  <c:v>12.327294806699999</c:v>
                </c:pt>
                <c:pt idx="45621">
                  <c:v>11.9925525138</c:v>
                </c:pt>
                <c:pt idx="45622">
                  <c:v>11.543441784900001</c:v>
                </c:pt>
                <c:pt idx="45623">
                  <c:v>11.349526536300001</c:v>
                </c:pt>
                <c:pt idx="45624">
                  <c:v>12.338996462500001</c:v>
                </c:pt>
                <c:pt idx="45625">
                  <c:v>12.3124647944</c:v>
                </c:pt>
                <c:pt idx="45626">
                  <c:v>11.296932309100001</c:v>
                </c:pt>
                <c:pt idx="45627">
                  <c:v>11.805359108199999</c:v>
                </c:pt>
                <c:pt idx="45628">
                  <c:v>11.586655799700001</c:v>
                </c:pt>
                <c:pt idx="45629">
                  <c:v>11.394741184800001</c:v>
                </c:pt>
                <c:pt idx="45630">
                  <c:v>12.3077224022</c:v>
                </c:pt>
                <c:pt idx="45631">
                  <c:v>11.529750801800001</c:v>
                </c:pt>
                <c:pt idx="45632">
                  <c:v>11.750359298799999</c:v>
                </c:pt>
                <c:pt idx="45633">
                  <c:v>11.516316197</c:v>
                </c:pt>
                <c:pt idx="45634">
                  <c:v>11.6547247361</c:v>
                </c:pt>
                <c:pt idx="45635">
                  <c:v>12.4835450461</c:v>
                </c:pt>
                <c:pt idx="45636">
                  <c:v>12.4546109115</c:v>
                </c:pt>
                <c:pt idx="45637">
                  <c:v>11.8119620076</c:v>
                </c:pt>
                <c:pt idx="45638">
                  <c:v>12.0985217298</c:v>
                </c:pt>
                <c:pt idx="45639">
                  <c:v>12.4973020076</c:v>
                </c:pt>
                <c:pt idx="45640">
                  <c:v>12.113371393</c:v>
                </c:pt>
                <c:pt idx="45641">
                  <c:v>11.750359298799999</c:v>
                </c:pt>
                <c:pt idx="45642">
                  <c:v>11.504958590499999</c:v>
                </c:pt>
                <c:pt idx="45643">
                  <c:v>12.146973662600001</c:v>
                </c:pt>
                <c:pt idx="45644">
                  <c:v>11.759510409000001</c:v>
                </c:pt>
                <c:pt idx="45645">
                  <c:v>11.641109008300001</c:v>
                </c:pt>
                <c:pt idx="45646">
                  <c:v>11.952123478300001</c:v>
                </c:pt>
                <c:pt idx="45647">
                  <c:v>12.3910121892</c:v>
                </c:pt>
                <c:pt idx="45648">
                  <c:v>11.6059983497</c:v>
                </c:pt>
                <c:pt idx="45649">
                  <c:v>11.882844304200001</c:v>
                </c:pt>
                <c:pt idx="45650">
                  <c:v>11.294642272300001</c:v>
                </c:pt>
                <c:pt idx="45651">
                  <c:v>11.4711771577</c:v>
                </c:pt>
                <c:pt idx="45652">
                  <c:v>11.5860535988</c:v>
                </c:pt>
                <c:pt idx="45653">
                  <c:v>12.0961849316</c:v>
                </c:pt>
                <c:pt idx="45654">
                  <c:v>11.2930350443</c:v>
                </c:pt>
                <c:pt idx="45655">
                  <c:v>12.040650221</c:v>
                </c:pt>
                <c:pt idx="45656">
                  <c:v>11.3609098857</c:v>
                </c:pt>
                <c:pt idx="45657">
                  <c:v>11.6166284254</c:v>
                </c:pt>
                <c:pt idx="45658">
                  <c:v>11.7213508922</c:v>
                </c:pt>
                <c:pt idx="45659">
                  <c:v>11.451530551699999</c:v>
                </c:pt>
                <c:pt idx="45660">
                  <c:v>12.011808825499999</c:v>
                </c:pt>
                <c:pt idx="45661">
                  <c:v>11.554939831</c:v>
                </c:pt>
                <c:pt idx="45662">
                  <c:v>12.0870809788</c:v>
                </c:pt>
                <c:pt idx="45663">
                  <c:v>11.401236494999999</c:v>
                </c:pt>
                <c:pt idx="45664">
                  <c:v>12.4409395609</c:v>
                </c:pt>
                <c:pt idx="45665">
                  <c:v>11.2697612741</c:v>
                </c:pt>
                <c:pt idx="45666">
                  <c:v>11.772546347700001</c:v>
                </c:pt>
                <c:pt idx="45667">
                  <c:v>11.965347399700001</c:v>
                </c:pt>
                <c:pt idx="45668">
                  <c:v>11.3451096301</c:v>
                </c:pt>
                <c:pt idx="45669">
                  <c:v>11.606645975499999</c:v>
                </c:pt>
                <c:pt idx="45670">
                  <c:v>11.225584548800001</c:v>
                </c:pt>
                <c:pt idx="45671">
                  <c:v>12.212972013</c:v>
                </c:pt>
                <c:pt idx="45672">
                  <c:v>12.341267863000001</c:v>
                </c:pt>
                <c:pt idx="45673">
                  <c:v>11.6345389159</c:v>
                </c:pt>
                <c:pt idx="45674">
                  <c:v>11.800917781500001</c:v>
                </c:pt>
                <c:pt idx="45675">
                  <c:v>12.254603381400001</c:v>
                </c:pt>
                <c:pt idx="45676">
                  <c:v>12.5248362766</c:v>
                </c:pt>
                <c:pt idx="45677">
                  <c:v>12.0415190334</c:v>
                </c:pt>
                <c:pt idx="45678">
                  <c:v>11.8176605592</c:v>
                </c:pt>
                <c:pt idx="45679">
                  <c:v>11.8507095552</c:v>
                </c:pt>
                <c:pt idx="45680">
                  <c:v>11.5365745562</c:v>
                </c:pt>
                <c:pt idx="45681">
                  <c:v>11.9249572225</c:v>
                </c:pt>
                <c:pt idx="45682">
                  <c:v>12.405181068099999</c:v>
                </c:pt>
                <c:pt idx="45683">
                  <c:v>11.2759311936</c:v>
                </c:pt>
                <c:pt idx="45684">
                  <c:v>11.5866104737</c:v>
                </c:pt>
                <c:pt idx="45685">
                  <c:v>12.518569683500001</c:v>
                </c:pt>
                <c:pt idx="45686">
                  <c:v>12.284419443000001</c:v>
                </c:pt>
                <c:pt idx="45687">
                  <c:v>12.4690168812</c:v>
                </c:pt>
                <c:pt idx="45688">
                  <c:v>11.5076416934</c:v>
                </c:pt>
                <c:pt idx="45689">
                  <c:v>12.160434498200001</c:v>
                </c:pt>
                <c:pt idx="45690">
                  <c:v>11.3331055363</c:v>
                </c:pt>
                <c:pt idx="45691">
                  <c:v>11.3685666268</c:v>
                </c:pt>
                <c:pt idx="45692">
                  <c:v>11.6520412932</c:v>
                </c:pt>
                <c:pt idx="45693">
                  <c:v>12.400827745699999</c:v>
                </c:pt>
                <c:pt idx="45694">
                  <c:v>11.411804610800001</c:v>
                </c:pt>
                <c:pt idx="45695">
                  <c:v>12.0820262443</c:v>
                </c:pt>
                <c:pt idx="45696">
                  <c:v>12.3507898921</c:v>
                </c:pt>
                <c:pt idx="45697">
                  <c:v>11.408008755899999</c:v>
                </c:pt>
                <c:pt idx="45698">
                  <c:v>12.3774346981</c:v>
                </c:pt>
                <c:pt idx="45699">
                  <c:v>12.0172369368</c:v>
                </c:pt>
                <c:pt idx="45700">
                  <c:v>12.1791765352</c:v>
                </c:pt>
                <c:pt idx="45701">
                  <c:v>12.351400332300001</c:v>
                </c:pt>
                <c:pt idx="45702">
                  <c:v>11.499837104499999</c:v>
                </c:pt>
                <c:pt idx="45703">
                  <c:v>11.331907256899999</c:v>
                </c:pt>
                <c:pt idx="45704">
                  <c:v>11.9548692311</c:v>
                </c:pt>
                <c:pt idx="45705">
                  <c:v>12.3461685344</c:v>
                </c:pt>
                <c:pt idx="45706">
                  <c:v>11.903404914399999</c:v>
                </c:pt>
                <c:pt idx="45707">
                  <c:v>12.3077224022</c:v>
                </c:pt>
                <c:pt idx="45708">
                  <c:v>12.204223149700001</c:v>
                </c:pt>
                <c:pt idx="45709">
                  <c:v>11.753089645499999</c:v>
                </c:pt>
                <c:pt idx="45710">
                  <c:v>11.384771819699999</c:v>
                </c:pt>
                <c:pt idx="45711">
                  <c:v>12.225533091999999</c:v>
                </c:pt>
                <c:pt idx="45712">
                  <c:v>11.6966721184</c:v>
                </c:pt>
                <c:pt idx="45713">
                  <c:v>12.4687761962</c:v>
                </c:pt>
                <c:pt idx="45714">
                  <c:v>11.407683498000001</c:v>
                </c:pt>
                <c:pt idx="45715">
                  <c:v>12.494336407800001</c:v>
                </c:pt>
                <c:pt idx="45716">
                  <c:v>12.499800988500001</c:v>
                </c:pt>
                <c:pt idx="45717">
                  <c:v>11.759510409000001</c:v>
                </c:pt>
                <c:pt idx="45718">
                  <c:v>12.2544282868</c:v>
                </c:pt>
                <c:pt idx="45719">
                  <c:v>11.862186038500001</c:v>
                </c:pt>
                <c:pt idx="45720">
                  <c:v>11.614470620300001</c:v>
                </c:pt>
                <c:pt idx="45721">
                  <c:v>11.7149317073</c:v>
                </c:pt>
                <c:pt idx="45722">
                  <c:v>12.366912703400001</c:v>
                </c:pt>
                <c:pt idx="45723">
                  <c:v>12.2851055587</c:v>
                </c:pt>
                <c:pt idx="45724">
                  <c:v>12.295414708499999</c:v>
                </c:pt>
                <c:pt idx="45725">
                  <c:v>11.268576799</c:v>
                </c:pt>
                <c:pt idx="45726">
                  <c:v>11.8685019033</c:v>
                </c:pt>
                <c:pt idx="45727">
                  <c:v>11.3609098857</c:v>
                </c:pt>
                <c:pt idx="45728">
                  <c:v>12.2480783492</c:v>
                </c:pt>
                <c:pt idx="45729">
                  <c:v>11.9732705708</c:v>
                </c:pt>
                <c:pt idx="45730">
                  <c:v>11.7152035268</c:v>
                </c:pt>
                <c:pt idx="45731">
                  <c:v>12.1578041276</c:v>
                </c:pt>
                <c:pt idx="45732">
                  <c:v>12.384750194</c:v>
                </c:pt>
                <c:pt idx="45733">
                  <c:v>12.487649109199999</c:v>
                </c:pt>
                <c:pt idx="45734">
                  <c:v>11.4331615975</c:v>
                </c:pt>
                <c:pt idx="45735">
                  <c:v>11.284058444799999</c:v>
                </c:pt>
                <c:pt idx="45736">
                  <c:v>11.407683498000001</c:v>
                </c:pt>
                <c:pt idx="45737">
                  <c:v>11.5529371132</c:v>
                </c:pt>
                <c:pt idx="45738">
                  <c:v>11.289864676700001</c:v>
                </c:pt>
                <c:pt idx="45739">
                  <c:v>11.8119620076</c:v>
                </c:pt>
                <c:pt idx="45740">
                  <c:v>11.998502411300001</c:v>
                </c:pt>
                <c:pt idx="45741">
                  <c:v>12.024597422899999</c:v>
                </c:pt>
                <c:pt idx="45742">
                  <c:v>12.1317005569</c:v>
                </c:pt>
                <c:pt idx="45743">
                  <c:v>12.310321434600001</c:v>
                </c:pt>
                <c:pt idx="45744">
                  <c:v>12.3346051787</c:v>
                </c:pt>
                <c:pt idx="45745">
                  <c:v>11.366318232199999</c:v>
                </c:pt>
                <c:pt idx="45746">
                  <c:v>11.2844993872</c:v>
                </c:pt>
                <c:pt idx="45747">
                  <c:v>12.0523961488</c:v>
                </c:pt>
                <c:pt idx="45748">
                  <c:v>11.5476575481</c:v>
                </c:pt>
                <c:pt idx="45749">
                  <c:v>11.296171985599999</c:v>
                </c:pt>
                <c:pt idx="45750">
                  <c:v>12.157121104</c:v>
                </c:pt>
                <c:pt idx="45751">
                  <c:v>12.024597422899999</c:v>
                </c:pt>
                <c:pt idx="45752">
                  <c:v>11.295780152900001</c:v>
                </c:pt>
                <c:pt idx="45753">
                  <c:v>11.2546094896</c:v>
                </c:pt>
                <c:pt idx="45754">
                  <c:v>11.7167720979</c:v>
                </c:pt>
                <c:pt idx="45755">
                  <c:v>11.468278550400001</c:v>
                </c:pt>
                <c:pt idx="45756">
                  <c:v>12.267738380799999</c:v>
                </c:pt>
                <c:pt idx="45757">
                  <c:v>11.8204601846</c:v>
                </c:pt>
                <c:pt idx="45758">
                  <c:v>12.219826133</c:v>
                </c:pt>
                <c:pt idx="45759">
                  <c:v>12.323468399699999</c:v>
                </c:pt>
                <c:pt idx="45760">
                  <c:v>11.604493245700001</c:v>
                </c:pt>
                <c:pt idx="45761">
                  <c:v>11.7928401296</c:v>
                </c:pt>
                <c:pt idx="45762">
                  <c:v>11.401236494999999</c:v>
                </c:pt>
                <c:pt idx="45763">
                  <c:v>11.847310819600001</c:v>
                </c:pt>
                <c:pt idx="45764">
                  <c:v>11.779850781</c:v>
                </c:pt>
                <c:pt idx="45765">
                  <c:v>12.225533091999999</c:v>
                </c:pt>
                <c:pt idx="45766">
                  <c:v>11.9769111513</c:v>
                </c:pt>
                <c:pt idx="45767">
                  <c:v>11.7731652931</c:v>
                </c:pt>
                <c:pt idx="45768">
                  <c:v>12.1481494663</c:v>
                </c:pt>
                <c:pt idx="45769">
                  <c:v>11.385644925699999</c:v>
                </c:pt>
                <c:pt idx="45770">
                  <c:v>11.7095328278</c:v>
                </c:pt>
                <c:pt idx="45771">
                  <c:v>12.5508416667</c:v>
                </c:pt>
                <c:pt idx="45772">
                  <c:v>11.2930350443</c:v>
                </c:pt>
                <c:pt idx="45773">
                  <c:v>12.020206264700001</c:v>
                </c:pt>
                <c:pt idx="45774">
                  <c:v>11.5571522811</c:v>
                </c:pt>
                <c:pt idx="45775">
                  <c:v>11.6078402839</c:v>
                </c:pt>
                <c:pt idx="45776">
                  <c:v>12.5782069254</c:v>
                </c:pt>
                <c:pt idx="45777">
                  <c:v>11.6619454647</c:v>
                </c:pt>
                <c:pt idx="45778">
                  <c:v>11.793581724199999</c:v>
                </c:pt>
                <c:pt idx="45779">
                  <c:v>11.826997197100001</c:v>
                </c:pt>
                <c:pt idx="45780">
                  <c:v>11.2312617043</c:v>
                </c:pt>
                <c:pt idx="45781">
                  <c:v>11.753089645499999</c:v>
                </c:pt>
                <c:pt idx="45782">
                  <c:v>11.8119620076</c:v>
                </c:pt>
                <c:pt idx="45783">
                  <c:v>11.830529137899999</c:v>
                </c:pt>
                <c:pt idx="45784">
                  <c:v>11.6166284254</c:v>
                </c:pt>
                <c:pt idx="45785">
                  <c:v>11.260108387000001</c:v>
                </c:pt>
                <c:pt idx="45786">
                  <c:v>11.8593063032</c:v>
                </c:pt>
                <c:pt idx="45787">
                  <c:v>12.2682641298</c:v>
                </c:pt>
                <c:pt idx="45788">
                  <c:v>11.6423609007</c:v>
                </c:pt>
                <c:pt idx="45789">
                  <c:v>11.9151961471</c:v>
                </c:pt>
                <c:pt idx="45790">
                  <c:v>11.606645975499999</c:v>
                </c:pt>
                <c:pt idx="45791">
                  <c:v>12.3910121892</c:v>
                </c:pt>
                <c:pt idx="45792">
                  <c:v>11.287863525700001</c:v>
                </c:pt>
                <c:pt idx="45793">
                  <c:v>12.0058679598</c:v>
                </c:pt>
                <c:pt idx="45794">
                  <c:v>11.543441784900001</c:v>
                </c:pt>
                <c:pt idx="45795">
                  <c:v>11.412482496100001</c:v>
                </c:pt>
                <c:pt idx="45796">
                  <c:v>11.3878726234</c:v>
                </c:pt>
                <c:pt idx="45797">
                  <c:v>12.1726470444</c:v>
                </c:pt>
                <c:pt idx="45798">
                  <c:v>11.3350179384</c:v>
                </c:pt>
                <c:pt idx="45799">
                  <c:v>11.365582053400001</c:v>
                </c:pt>
                <c:pt idx="45800">
                  <c:v>12.113371393</c:v>
                </c:pt>
                <c:pt idx="45801">
                  <c:v>12.0830429577</c:v>
                </c:pt>
                <c:pt idx="45802">
                  <c:v>12.202318247299999</c:v>
                </c:pt>
                <c:pt idx="45803">
                  <c:v>11.499486128999999</c:v>
                </c:pt>
                <c:pt idx="45804">
                  <c:v>11.451530551699999</c:v>
                </c:pt>
                <c:pt idx="45805">
                  <c:v>11.6285069426</c:v>
                </c:pt>
                <c:pt idx="45806">
                  <c:v>11.416725612900001</c:v>
                </c:pt>
                <c:pt idx="45807">
                  <c:v>11.4867938729</c:v>
                </c:pt>
                <c:pt idx="45808">
                  <c:v>12.4414505591</c:v>
                </c:pt>
                <c:pt idx="45809">
                  <c:v>11.6226360024</c:v>
                </c:pt>
                <c:pt idx="45810">
                  <c:v>12.240000582</c:v>
                </c:pt>
                <c:pt idx="45811">
                  <c:v>12.267738380799999</c:v>
                </c:pt>
                <c:pt idx="45812">
                  <c:v>12.273710127599999</c:v>
                </c:pt>
                <c:pt idx="45813">
                  <c:v>12.430964486100001</c:v>
                </c:pt>
                <c:pt idx="45814">
                  <c:v>11.288224894800001</c:v>
                </c:pt>
                <c:pt idx="45815">
                  <c:v>12.485083578999999</c:v>
                </c:pt>
                <c:pt idx="45816">
                  <c:v>11.604290129800001</c:v>
                </c:pt>
                <c:pt idx="45817">
                  <c:v>12.3343053857</c:v>
                </c:pt>
                <c:pt idx="45818">
                  <c:v>12.349557340300001</c:v>
                </c:pt>
                <c:pt idx="45819">
                  <c:v>12.024597422899999</c:v>
                </c:pt>
                <c:pt idx="45820">
                  <c:v>12.576552464400001</c:v>
                </c:pt>
                <c:pt idx="45821">
                  <c:v>11.7809149983</c:v>
                </c:pt>
                <c:pt idx="45822">
                  <c:v>12.0172369368</c:v>
                </c:pt>
                <c:pt idx="45823">
                  <c:v>12.5009799586</c:v>
                </c:pt>
                <c:pt idx="45824">
                  <c:v>12.2682641298</c:v>
                </c:pt>
                <c:pt idx="45825">
                  <c:v>12.242129522500001</c:v>
                </c:pt>
                <c:pt idx="45826">
                  <c:v>11.732862644300001</c:v>
                </c:pt>
                <c:pt idx="45827">
                  <c:v>11.6547659111</c:v>
                </c:pt>
                <c:pt idx="45828">
                  <c:v>11.295780152900001</c:v>
                </c:pt>
                <c:pt idx="45829">
                  <c:v>12.430964486100001</c:v>
                </c:pt>
                <c:pt idx="45830">
                  <c:v>12.3076950601</c:v>
                </c:pt>
                <c:pt idx="45831">
                  <c:v>11.3141660361</c:v>
                </c:pt>
                <c:pt idx="45832">
                  <c:v>12.2101293805</c:v>
                </c:pt>
                <c:pt idx="45833">
                  <c:v>11.2798344135</c:v>
                </c:pt>
                <c:pt idx="45834">
                  <c:v>11.5204528354</c:v>
                </c:pt>
                <c:pt idx="45835">
                  <c:v>11.9082280919</c:v>
                </c:pt>
                <c:pt idx="45836">
                  <c:v>12.0820262443</c:v>
                </c:pt>
                <c:pt idx="45837">
                  <c:v>12.2799399619</c:v>
                </c:pt>
                <c:pt idx="45838">
                  <c:v>12.2632893367</c:v>
                </c:pt>
                <c:pt idx="45839">
                  <c:v>12.2961397113</c:v>
                </c:pt>
                <c:pt idx="45840">
                  <c:v>12.351479808500001</c:v>
                </c:pt>
                <c:pt idx="45841">
                  <c:v>11.3323126657</c:v>
                </c:pt>
                <c:pt idx="45842">
                  <c:v>11.3451096301</c:v>
                </c:pt>
                <c:pt idx="45843">
                  <c:v>11.5076416934</c:v>
                </c:pt>
                <c:pt idx="45844">
                  <c:v>11.264081107799999</c:v>
                </c:pt>
                <c:pt idx="45845">
                  <c:v>11.624521551000001</c:v>
                </c:pt>
                <c:pt idx="45846">
                  <c:v>11.6246053123</c:v>
                </c:pt>
                <c:pt idx="45847">
                  <c:v>11.7081374242</c:v>
                </c:pt>
                <c:pt idx="45848">
                  <c:v>12.2243510603</c:v>
                </c:pt>
                <c:pt idx="45849">
                  <c:v>11.9356401334</c:v>
                </c:pt>
                <c:pt idx="45850">
                  <c:v>11.903404914399999</c:v>
                </c:pt>
                <c:pt idx="45851">
                  <c:v>12.0896860823</c:v>
                </c:pt>
                <c:pt idx="45852">
                  <c:v>11.624521551000001</c:v>
                </c:pt>
                <c:pt idx="45853">
                  <c:v>11.5206664058</c:v>
                </c:pt>
                <c:pt idx="45854">
                  <c:v>12.1550214335</c:v>
                </c:pt>
                <c:pt idx="45855">
                  <c:v>11.4278288563</c:v>
                </c:pt>
                <c:pt idx="45856">
                  <c:v>11.831242549700001</c:v>
                </c:pt>
                <c:pt idx="45857">
                  <c:v>11.5235494144</c:v>
                </c:pt>
                <c:pt idx="45858">
                  <c:v>11.349526536300001</c:v>
                </c:pt>
                <c:pt idx="45859">
                  <c:v>11.439391434099999</c:v>
                </c:pt>
                <c:pt idx="45860">
                  <c:v>11.360669713</c:v>
                </c:pt>
                <c:pt idx="45861">
                  <c:v>12.556623978399999</c:v>
                </c:pt>
                <c:pt idx="45862">
                  <c:v>11.704302671800001</c:v>
                </c:pt>
                <c:pt idx="45863">
                  <c:v>11.599025019100001</c:v>
                </c:pt>
                <c:pt idx="45864">
                  <c:v>11.7149317073</c:v>
                </c:pt>
                <c:pt idx="45865">
                  <c:v>12.069588832599999</c:v>
                </c:pt>
                <c:pt idx="45866">
                  <c:v>12.3910121892</c:v>
                </c:pt>
                <c:pt idx="45867">
                  <c:v>11.2431736336</c:v>
                </c:pt>
                <c:pt idx="45868">
                  <c:v>12.091241783699999</c:v>
                </c:pt>
                <c:pt idx="45869">
                  <c:v>12.485083578999999</c:v>
                </c:pt>
                <c:pt idx="45870">
                  <c:v>11.9026097076</c:v>
                </c:pt>
                <c:pt idx="45871">
                  <c:v>11.9277617534</c:v>
                </c:pt>
                <c:pt idx="45872">
                  <c:v>12.239269242400001</c:v>
                </c:pt>
                <c:pt idx="45873">
                  <c:v>11.516316197</c:v>
                </c:pt>
                <c:pt idx="45874">
                  <c:v>11.225282072200001</c:v>
                </c:pt>
                <c:pt idx="45875">
                  <c:v>12.0172369368</c:v>
                </c:pt>
                <c:pt idx="45876">
                  <c:v>11.642865818200001</c:v>
                </c:pt>
                <c:pt idx="45877">
                  <c:v>11.9366435169</c:v>
                </c:pt>
                <c:pt idx="45878">
                  <c:v>11.331289975900001</c:v>
                </c:pt>
                <c:pt idx="45879">
                  <c:v>11.8787260822</c:v>
                </c:pt>
                <c:pt idx="45880">
                  <c:v>12.0176583769</c:v>
                </c:pt>
                <c:pt idx="45881">
                  <c:v>12.046165741199999</c:v>
                </c:pt>
                <c:pt idx="45882">
                  <c:v>11.861346152899999</c:v>
                </c:pt>
                <c:pt idx="45883">
                  <c:v>12.026121858</c:v>
                </c:pt>
                <c:pt idx="45884">
                  <c:v>12.347318581</c:v>
                </c:pt>
                <c:pt idx="45885">
                  <c:v>12.393644435100001</c:v>
                </c:pt>
                <c:pt idx="45886">
                  <c:v>12.3404623998</c:v>
                </c:pt>
                <c:pt idx="45887">
                  <c:v>11.802963821000001</c:v>
                </c:pt>
                <c:pt idx="45888">
                  <c:v>12.3696094062</c:v>
                </c:pt>
                <c:pt idx="45889">
                  <c:v>11.405389683299999</c:v>
                </c:pt>
                <c:pt idx="45890">
                  <c:v>11.6344268049</c:v>
                </c:pt>
                <c:pt idx="45891">
                  <c:v>12.064506847500001</c:v>
                </c:pt>
                <c:pt idx="45892">
                  <c:v>11.746734119199999</c:v>
                </c:pt>
                <c:pt idx="45893">
                  <c:v>12.564877580299999</c:v>
                </c:pt>
                <c:pt idx="45894">
                  <c:v>11.7394854029</c:v>
                </c:pt>
                <c:pt idx="45895">
                  <c:v>11.5493969681</c:v>
                </c:pt>
                <c:pt idx="45896">
                  <c:v>11.288224894800001</c:v>
                </c:pt>
                <c:pt idx="45897">
                  <c:v>11.469379695800001</c:v>
                </c:pt>
                <c:pt idx="45898">
                  <c:v>11.6244776804</c:v>
                </c:pt>
                <c:pt idx="45899">
                  <c:v>12.4248318732</c:v>
                </c:pt>
                <c:pt idx="45900">
                  <c:v>11.5742695059</c:v>
                </c:pt>
                <c:pt idx="45901">
                  <c:v>11.998502411300001</c:v>
                </c:pt>
                <c:pt idx="45902">
                  <c:v>11.408008755899999</c:v>
                </c:pt>
                <c:pt idx="45903">
                  <c:v>11.482432321999999</c:v>
                </c:pt>
                <c:pt idx="45904">
                  <c:v>11.7220236381</c:v>
                </c:pt>
                <c:pt idx="45905">
                  <c:v>11.5307922593</c:v>
                </c:pt>
                <c:pt idx="45906">
                  <c:v>11.358827024</c:v>
                </c:pt>
                <c:pt idx="45907">
                  <c:v>11.2797198544</c:v>
                </c:pt>
                <c:pt idx="45908">
                  <c:v>12.097159982000001</c:v>
                </c:pt>
                <c:pt idx="45909">
                  <c:v>12.0520351483</c:v>
                </c:pt>
                <c:pt idx="45910">
                  <c:v>11.744941174499999</c:v>
                </c:pt>
                <c:pt idx="45911">
                  <c:v>12.474988682199999</c:v>
                </c:pt>
                <c:pt idx="45912">
                  <c:v>11.340512734300001</c:v>
                </c:pt>
                <c:pt idx="45913">
                  <c:v>11.2892566825</c:v>
                </c:pt>
                <c:pt idx="45914">
                  <c:v>12.5216652331</c:v>
                </c:pt>
                <c:pt idx="45915">
                  <c:v>12.1142196433</c:v>
                </c:pt>
                <c:pt idx="45916">
                  <c:v>11.885654957</c:v>
                </c:pt>
                <c:pt idx="45917">
                  <c:v>12.0990113277</c:v>
                </c:pt>
                <c:pt idx="45918">
                  <c:v>11.6166284254</c:v>
                </c:pt>
                <c:pt idx="45919">
                  <c:v>11.361573891200001</c:v>
                </c:pt>
                <c:pt idx="45920">
                  <c:v>12.221657523399999</c:v>
                </c:pt>
                <c:pt idx="45921">
                  <c:v>11.701036823200001</c:v>
                </c:pt>
                <c:pt idx="45922">
                  <c:v>11.544023409699999</c:v>
                </c:pt>
                <c:pt idx="45923">
                  <c:v>12.3124647944</c:v>
                </c:pt>
                <c:pt idx="45924">
                  <c:v>12.0801167055</c:v>
                </c:pt>
                <c:pt idx="45925">
                  <c:v>12.208345683799999</c:v>
                </c:pt>
                <c:pt idx="45926">
                  <c:v>11.560147348199999</c:v>
                </c:pt>
                <c:pt idx="45927">
                  <c:v>12.0961849316</c:v>
                </c:pt>
                <c:pt idx="45928">
                  <c:v>11.3246220506</c:v>
                </c:pt>
                <c:pt idx="45929">
                  <c:v>11.5577494184</c:v>
                </c:pt>
                <c:pt idx="45930">
                  <c:v>12.5216652331</c:v>
                </c:pt>
                <c:pt idx="45931">
                  <c:v>11.9909329332</c:v>
                </c:pt>
                <c:pt idx="45932">
                  <c:v>11.936195805800001</c:v>
                </c:pt>
                <c:pt idx="45933">
                  <c:v>11.543441784900001</c:v>
                </c:pt>
                <c:pt idx="45934">
                  <c:v>11.963593297199999</c:v>
                </c:pt>
                <c:pt idx="45935">
                  <c:v>11.405389683299999</c:v>
                </c:pt>
                <c:pt idx="45936">
                  <c:v>12.5463683729</c:v>
                </c:pt>
                <c:pt idx="45937">
                  <c:v>12.331793516099999</c:v>
                </c:pt>
                <c:pt idx="45938">
                  <c:v>11.497748620399999</c:v>
                </c:pt>
                <c:pt idx="45939">
                  <c:v>11.3141660361</c:v>
                </c:pt>
                <c:pt idx="45940">
                  <c:v>12.141599074</c:v>
                </c:pt>
                <c:pt idx="45941">
                  <c:v>12.027299185</c:v>
                </c:pt>
                <c:pt idx="45942">
                  <c:v>12.0953201194</c:v>
                </c:pt>
                <c:pt idx="45943">
                  <c:v>11.3237281395</c:v>
                </c:pt>
                <c:pt idx="45944">
                  <c:v>11.252626660600001</c:v>
                </c:pt>
                <c:pt idx="45945">
                  <c:v>11.7308185397</c:v>
                </c:pt>
                <c:pt idx="45946">
                  <c:v>12.578552658</c:v>
                </c:pt>
                <c:pt idx="45947">
                  <c:v>12.331023907000001</c:v>
                </c:pt>
                <c:pt idx="45948">
                  <c:v>12.303808463299999</c:v>
                </c:pt>
                <c:pt idx="45949">
                  <c:v>11.779245230900001</c:v>
                </c:pt>
                <c:pt idx="45950">
                  <c:v>11.4219643296</c:v>
                </c:pt>
                <c:pt idx="45951">
                  <c:v>12.223649972700001</c:v>
                </c:pt>
                <c:pt idx="45952">
                  <c:v>11.525828741</c:v>
                </c:pt>
                <c:pt idx="45953">
                  <c:v>12.4360432778</c:v>
                </c:pt>
                <c:pt idx="45954">
                  <c:v>11.622569179299999</c:v>
                </c:pt>
                <c:pt idx="45955">
                  <c:v>11.690280379700001</c:v>
                </c:pt>
                <c:pt idx="45956">
                  <c:v>11.862186038500001</c:v>
                </c:pt>
                <c:pt idx="45957">
                  <c:v>11.2431736336</c:v>
                </c:pt>
                <c:pt idx="45958">
                  <c:v>11.988854292799999</c:v>
                </c:pt>
                <c:pt idx="45959">
                  <c:v>12.243193892300001</c:v>
                </c:pt>
                <c:pt idx="45960">
                  <c:v>12.011808825499999</c:v>
                </c:pt>
                <c:pt idx="45961">
                  <c:v>11.292353734400001</c:v>
                </c:pt>
                <c:pt idx="45962">
                  <c:v>12.5141008077</c:v>
                </c:pt>
                <c:pt idx="45963">
                  <c:v>12.5216652331</c:v>
                </c:pt>
                <c:pt idx="45964">
                  <c:v>11.544023409699999</c:v>
                </c:pt>
                <c:pt idx="45965">
                  <c:v>11.8290856762</c:v>
                </c:pt>
                <c:pt idx="45966">
                  <c:v>11.268576799</c:v>
                </c:pt>
                <c:pt idx="45967">
                  <c:v>12.0520351483</c:v>
                </c:pt>
                <c:pt idx="45968">
                  <c:v>11.680532639400001</c:v>
                </c:pt>
                <c:pt idx="45969">
                  <c:v>12.5124468064</c:v>
                </c:pt>
                <c:pt idx="45970">
                  <c:v>12.440219171800001</c:v>
                </c:pt>
                <c:pt idx="45971">
                  <c:v>11.394741184800001</c:v>
                </c:pt>
                <c:pt idx="45972">
                  <c:v>11.9347405369</c:v>
                </c:pt>
                <c:pt idx="45973">
                  <c:v>11.290193089000001</c:v>
                </c:pt>
                <c:pt idx="45974">
                  <c:v>11.482432321999999</c:v>
                </c:pt>
                <c:pt idx="45975">
                  <c:v>12.4073032955</c:v>
                </c:pt>
                <c:pt idx="45976">
                  <c:v>11.643521163200001</c:v>
                </c:pt>
                <c:pt idx="45977">
                  <c:v>12.239269242400001</c:v>
                </c:pt>
                <c:pt idx="45978">
                  <c:v>11.6994122511</c:v>
                </c:pt>
                <c:pt idx="45979">
                  <c:v>11.9554697818</c:v>
                </c:pt>
                <c:pt idx="45980">
                  <c:v>12.327294806699999</c:v>
                </c:pt>
                <c:pt idx="45981">
                  <c:v>12.4164724624</c:v>
                </c:pt>
                <c:pt idx="45982">
                  <c:v>11.800917781500001</c:v>
                </c:pt>
                <c:pt idx="45983">
                  <c:v>11.606645975499999</c:v>
                </c:pt>
                <c:pt idx="45984">
                  <c:v>11.2893884158</c:v>
                </c:pt>
                <c:pt idx="45985">
                  <c:v>12.559797290300001</c:v>
                </c:pt>
                <c:pt idx="45986">
                  <c:v>12.400827745699999</c:v>
                </c:pt>
                <c:pt idx="45987">
                  <c:v>11.647420805599999</c:v>
                </c:pt>
                <c:pt idx="45988">
                  <c:v>12.1435215168</c:v>
                </c:pt>
                <c:pt idx="45989">
                  <c:v>11.2639994683</c:v>
                </c:pt>
                <c:pt idx="45990">
                  <c:v>12.1891180604</c:v>
                </c:pt>
                <c:pt idx="45991">
                  <c:v>11.592512855800001</c:v>
                </c:pt>
                <c:pt idx="45992">
                  <c:v>12.267738380799999</c:v>
                </c:pt>
                <c:pt idx="45993">
                  <c:v>12.3587441046</c:v>
                </c:pt>
                <c:pt idx="45994">
                  <c:v>11.9769111513</c:v>
                </c:pt>
                <c:pt idx="45995">
                  <c:v>11.405389683299999</c:v>
                </c:pt>
                <c:pt idx="45996">
                  <c:v>12.368133993100001</c:v>
                </c:pt>
                <c:pt idx="45997">
                  <c:v>12.4177334551</c:v>
                </c:pt>
                <c:pt idx="45998">
                  <c:v>12.239269242400001</c:v>
                </c:pt>
                <c:pt idx="45999">
                  <c:v>11.800917781500001</c:v>
                </c:pt>
                <c:pt idx="46000">
                  <c:v>12.312829220099999</c:v>
                </c:pt>
                <c:pt idx="46001">
                  <c:v>11.870539383800001</c:v>
                </c:pt>
                <c:pt idx="46002">
                  <c:v>12.171858498100001</c:v>
                </c:pt>
                <c:pt idx="46003">
                  <c:v>11.882844304200001</c:v>
                </c:pt>
                <c:pt idx="46004">
                  <c:v>11.8025426786</c:v>
                </c:pt>
                <c:pt idx="46005">
                  <c:v>11.3451096301</c:v>
                </c:pt>
                <c:pt idx="46006">
                  <c:v>12.5463683729</c:v>
                </c:pt>
                <c:pt idx="46007">
                  <c:v>12.321239272</c:v>
                </c:pt>
                <c:pt idx="46008">
                  <c:v>11.750359298799999</c:v>
                </c:pt>
                <c:pt idx="46009">
                  <c:v>11.644191516599999</c:v>
                </c:pt>
                <c:pt idx="46010">
                  <c:v>11.469379695800001</c:v>
                </c:pt>
                <c:pt idx="46011">
                  <c:v>11.554939831</c:v>
                </c:pt>
                <c:pt idx="46012">
                  <c:v>12.304191681900001</c:v>
                </c:pt>
                <c:pt idx="46013">
                  <c:v>11.6642446639</c:v>
                </c:pt>
                <c:pt idx="46014">
                  <c:v>11.8850512655</c:v>
                </c:pt>
                <c:pt idx="46015">
                  <c:v>11.385644925699999</c:v>
                </c:pt>
                <c:pt idx="46016">
                  <c:v>11.6677805348</c:v>
                </c:pt>
                <c:pt idx="46017">
                  <c:v>12.528191765800001</c:v>
                </c:pt>
                <c:pt idx="46018">
                  <c:v>12.449415544200001</c:v>
                </c:pt>
                <c:pt idx="46019">
                  <c:v>12.353323477</c:v>
                </c:pt>
                <c:pt idx="46020">
                  <c:v>11.2364545993</c:v>
                </c:pt>
                <c:pt idx="46021">
                  <c:v>11.8046362305</c:v>
                </c:pt>
                <c:pt idx="46022">
                  <c:v>12.0985217298</c:v>
                </c:pt>
                <c:pt idx="46023">
                  <c:v>12.2435027633</c:v>
                </c:pt>
                <c:pt idx="46024">
                  <c:v>11.6423609007</c:v>
                </c:pt>
                <c:pt idx="46025">
                  <c:v>12.528191765800001</c:v>
                </c:pt>
                <c:pt idx="46026">
                  <c:v>11.8907592849</c:v>
                </c:pt>
                <c:pt idx="46027">
                  <c:v>11.9308848879</c:v>
                </c:pt>
                <c:pt idx="46028">
                  <c:v>11.2673455303</c:v>
                </c:pt>
                <c:pt idx="46029">
                  <c:v>11.8098889537</c:v>
                </c:pt>
                <c:pt idx="46030">
                  <c:v>12.482812145400001</c:v>
                </c:pt>
                <c:pt idx="46031">
                  <c:v>11.7380554207</c:v>
                </c:pt>
                <c:pt idx="46032">
                  <c:v>12.520500873</c:v>
                </c:pt>
                <c:pt idx="46033">
                  <c:v>12.4835450461</c:v>
                </c:pt>
                <c:pt idx="46034">
                  <c:v>11.9992395077</c:v>
                </c:pt>
                <c:pt idx="46035">
                  <c:v>11.260525787700001</c:v>
                </c:pt>
                <c:pt idx="46036">
                  <c:v>12.097159982000001</c:v>
                </c:pt>
                <c:pt idx="46037">
                  <c:v>12.146973662600001</c:v>
                </c:pt>
                <c:pt idx="46038">
                  <c:v>11.2844993872</c:v>
                </c:pt>
                <c:pt idx="46039">
                  <c:v>12.257356254099999</c:v>
                </c:pt>
                <c:pt idx="46040">
                  <c:v>12.2243510603</c:v>
                </c:pt>
                <c:pt idx="46041">
                  <c:v>11.929703008000001</c:v>
                </c:pt>
                <c:pt idx="46042">
                  <c:v>11.903404914399999</c:v>
                </c:pt>
                <c:pt idx="46043">
                  <c:v>12.5463683729</c:v>
                </c:pt>
                <c:pt idx="46044">
                  <c:v>12.384750194</c:v>
                </c:pt>
                <c:pt idx="46045">
                  <c:v>12.494023715699999</c:v>
                </c:pt>
                <c:pt idx="46046">
                  <c:v>12.0936790613</c:v>
                </c:pt>
                <c:pt idx="46047">
                  <c:v>11.643521163200001</c:v>
                </c:pt>
                <c:pt idx="46048">
                  <c:v>11.598740214499999</c:v>
                </c:pt>
                <c:pt idx="46049">
                  <c:v>12.57957261</c:v>
                </c:pt>
                <c:pt idx="46050">
                  <c:v>12.490156234300001</c:v>
                </c:pt>
                <c:pt idx="46051">
                  <c:v>12.217663934300001</c:v>
                </c:pt>
                <c:pt idx="46052">
                  <c:v>12.222488669500001</c:v>
                </c:pt>
                <c:pt idx="46053">
                  <c:v>11.6062288241</c:v>
                </c:pt>
                <c:pt idx="46054">
                  <c:v>12.2946268908</c:v>
                </c:pt>
                <c:pt idx="46055">
                  <c:v>11.3585312041</c:v>
                </c:pt>
                <c:pt idx="46056">
                  <c:v>12.141599074</c:v>
                </c:pt>
                <c:pt idx="46057">
                  <c:v>11.349138181800001</c:v>
                </c:pt>
                <c:pt idx="46058">
                  <c:v>11.7359916139</c:v>
                </c:pt>
                <c:pt idx="46059">
                  <c:v>11.4124017368</c:v>
                </c:pt>
                <c:pt idx="46060">
                  <c:v>12.194004013500001</c:v>
                </c:pt>
                <c:pt idx="46061">
                  <c:v>11.923287478700001</c:v>
                </c:pt>
                <c:pt idx="46062">
                  <c:v>12.366912703400001</c:v>
                </c:pt>
                <c:pt idx="46063">
                  <c:v>11.613816759900001</c:v>
                </c:pt>
                <c:pt idx="46064">
                  <c:v>11.4874275274</c:v>
                </c:pt>
                <c:pt idx="46065">
                  <c:v>11.936195805800001</c:v>
                </c:pt>
                <c:pt idx="46066">
                  <c:v>11.9548692311</c:v>
                </c:pt>
                <c:pt idx="46067">
                  <c:v>11.301860877999999</c:v>
                </c:pt>
                <c:pt idx="46068">
                  <c:v>11.885654957</c:v>
                </c:pt>
                <c:pt idx="46069">
                  <c:v>11.4278288563</c:v>
                </c:pt>
                <c:pt idx="46070">
                  <c:v>11.311796621499999</c:v>
                </c:pt>
                <c:pt idx="46071">
                  <c:v>12.157209708</c:v>
                </c:pt>
                <c:pt idx="46072">
                  <c:v>11.6857041415</c:v>
                </c:pt>
                <c:pt idx="46073">
                  <c:v>11.712315720499999</c:v>
                </c:pt>
                <c:pt idx="46074">
                  <c:v>12.2544893495</c:v>
                </c:pt>
                <c:pt idx="46075">
                  <c:v>11.5891040967</c:v>
                </c:pt>
                <c:pt idx="46076">
                  <c:v>12.4160345193</c:v>
                </c:pt>
                <c:pt idx="46077">
                  <c:v>11.5891040967</c:v>
                </c:pt>
                <c:pt idx="46078">
                  <c:v>11.2667979558</c:v>
                </c:pt>
                <c:pt idx="46079">
                  <c:v>12.5353583371</c:v>
                </c:pt>
                <c:pt idx="46080">
                  <c:v>11.4874275274</c:v>
                </c:pt>
                <c:pt idx="46081">
                  <c:v>12.0176583769</c:v>
                </c:pt>
                <c:pt idx="46082">
                  <c:v>11.805359108199999</c:v>
                </c:pt>
                <c:pt idx="46083">
                  <c:v>11.636105710600001</c:v>
                </c:pt>
                <c:pt idx="46084">
                  <c:v>11.5437632967</c:v>
                </c:pt>
                <c:pt idx="46085">
                  <c:v>12.1142196433</c:v>
                </c:pt>
                <c:pt idx="46086">
                  <c:v>12.464780358400001</c:v>
                </c:pt>
                <c:pt idx="46087">
                  <c:v>11.8736302536</c:v>
                </c:pt>
                <c:pt idx="46088">
                  <c:v>11.526024596999999</c:v>
                </c:pt>
                <c:pt idx="46089">
                  <c:v>11.3831607754</c:v>
                </c:pt>
                <c:pt idx="46090">
                  <c:v>11.9025243086</c:v>
                </c:pt>
                <c:pt idx="46091">
                  <c:v>11.411804610800001</c:v>
                </c:pt>
                <c:pt idx="46092">
                  <c:v>12.487266118300001</c:v>
                </c:pt>
                <c:pt idx="46093">
                  <c:v>12.281505922099999</c:v>
                </c:pt>
                <c:pt idx="46094">
                  <c:v>12.384750194</c:v>
                </c:pt>
                <c:pt idx="46095">
                  <c:v>12.4177334551</c:v>
                </c:pt>
                <c:pt idx="46096">
                  <c:v>11.9145455091</c:v>
                </c:pt>
                <c:pt idx="46097">
                  <c:v>11.746525292899999</c:v>
                </c:pt>
                <c:pt idx="46098">
                  <c:v>12.499800988500001</c:v>
                </c:pt>
                <c:pt idx="46099">
                  <c:v>11.6270902851</c:v>
                </c:pt>
                <c:pt idx="46100">
                  <c:v>11.746525292899999</c:v>
                </c:pt>
                <c:pt idx="46101">
                  <c:v>11.805727948299999</c:v>
                </c:pt>
                <c:pt idx="46102">
                  <c:v>12.100813691800001</c:v>
                </c:pt>
                <c:pt idx="46103">
                  <c:v>12.2544282868</c:v>
                </c:pt>
                <c:pt idx="46104">
                  <c:v>12.235421004399999</c:v>
                </c:pt>
                <c:pt idx="46105">
                  <c:v>11.7397546526</c:v>
                </c:pt>
                <c:pt idx="46106">
                  <c:v>12.478557653699999</c:v>
                </c:pt>
                <c:pt idx="46107">
                  <c:v>11.7898600726</c:v>
                </c:pt>
                <c:pt idx="46108">
                  <c:v>11.3585312041</c:v>
                </c:pt>
                <c:pt idx="46109">
                  <c:v>12.234458329500001</c:v>
                </c:pt>
                <c:pt idx="46110">
                  <c:v>11.802229092199999</c:v>
                </c:pt>
                <c:pt idx="46111">
                  <c:v>12.2102997359</c:v>
                </c:pt>
                <c:pt idx="46112">
                  <c:v>12.3070737623</c:v>
                </c:pt>
                <c:pt idx="46113">
                  <c:v>12.065635992800001</c:v>
                </c:pt>
                <c:pt idx="46114">
                  <c:v>11.5493969681</c:v>
                </c:pt>
                <c:pt idx="46115">
                  <c:v>11.838788402200001</c:v>
                </c:pt>
                <c:pt idx="46116">
                  <c:v>11.225282072200001</c:v>
                </c:pt>
                <c:pt idx="46117">
                  <c:v>12.2615534571</c:v>
                </c:pt>
                <c:pt idx="46118">
                  <c:v>12.393644435100001</c:v>
                </c:pt>
                <c:pt idx="46119">
                  <c:v>11.3086226633</c:v>
                </c:pt>
                <c:pt idx="46120">
                  <c:v>12.2328018116</c:v>
                </c:pt>
                <c:pt idx="46121">
                  <c:v>12.4490052776</c:v>
                </c:pt>
                <c:pt idx="46122">
                  <c:v>12.549122928599999</c:v>
                </c:pt>
                <c:pt idx="46123">
                  <c:v>12.194708695199999</c:v>
                </c:pt>
                <c:pt idx="46124">
                  <c:v>11.710524684299999</c:v>
                </c:pt>
                <c:pt idx="46125">
                  <c:v>12.0322537232</c:v>
                </c:pt>
                <c:pt idx="46126">
                  <c:v>11.766029016399999</c:v>
                </c:pt>
                <c:pt idx="46127">
                  <c:v>11.8581109482</c:v>
                </c:pt>
                <c:pt idx="46128">
                  <c:v>11.551296252</c:v>
                </c:pt>
                <c:pt idx="46129">
                  <c:v>11.412881630299999</c:v>
                </c:pt>
                <c:pt idx="46130">
                  <c:v>11.540573328500001</c:v>
                </c:pt>
                <c:pt idx="46131">
                  <c:v>11.526024596999999</c:v>
                </c:pt>
                <c:pt idx="46132">
                  <c:v>12.2687336574</c:v>
                </c:pt>
                <c:pt idx="46133">
                  <c:v>12.486243290099999</c:v>
                </c:pt>
                <c:pt idx="46134">
                  <c:v>12.2243510603</c:v>
                </c:pt>
                <c:pt idx="46135">
                  <c:v>12.2102997359</c:v>
                </c:pt>
                <c:pt idx="46136">
                  <c:v>12.353323477</c:v>
                </c:pt>
                <c:pt idx="46137">
                  <c:v>12.2871630063</c:v>
                </c:pt>
                <c:pt idx="46138">
                  <c:v>12.254603381400001</c:v>
                </c:pt>
                <c:pt idx="46139">
                  <c:v>12.2512891063</c:v>
                </c:pt>
                <c:pt idx="46140">
                  <c:v>12.217663934300001</c:v>
                </c:pt>
                <c:pt idx="46141">
                  <c:v>12.204223149700001</c:v>
                </c:pt>
                <c:pt idx="46142">
                  <c:v>11.697451188900001</c:v>
                </c:pt>
                <c:pt idx="46143">
                  <c:v>12.008852016800001</c:v>
                </c:pt>
                <c:pt idx="46144">
                  <c:v>11.2991950153</c:v>
                </c:pt>
                <c:pt idx="46145">
                  <c:v>11.826997197100001</c:v>
                </c:pt>
                <c:pt idx="46146">
                  <c:v>12.017560203</c:v>
                </c:pt>
                <c:pt idx="46147">
                  <c:v>12.2784090693</c:v>
                </c:pt>
                <c:pt idx="46148">
                  <c:v>12.2632893367</c:v>
                </c:pt>
                <c:pt idx="46149">
                  <c:v>11.242522709899999</c:v>
                </c:pt>
                <c:pt idx="46150">
                  <c:v>12.046165741199999</c:v>
                </c:pt>
                <c:pt idx="46151">
                  <c:v>12.223649972700001</c:v>
                </c:pt>
                <c:pt idx="46152">
                  <c:v>12.572806955400001</c:v>
                </c:pt>
                <c:pt idx="46153">
                  <c:v>11.869437535699999</c:v>
                </c:pt>
                <c:pt idx="46154">
                  <c:v>11.744401895199999</c:v>
                </c:pt>
                <c:pt idx="46155">
                  <c:v>11.8378006015</c:v>
                </c:pt>
                <c:pt idx="46156">
                  <c:v>11.5905720502</c:v>
                </c:pt>
                <c:pt idx="46157">
                  <c:v>12.0537761607</c:v>
                </c:pt>
                <c:pt idx="46158">
                  <c:v>11.8099158121</c:v>
                </c:pt>
                <c:pt idx="46159">
                  <c:v>11.5873821686</c:v>
                </c:pt>
                <c:pt idx="46160">
                  <c:v>11.384771819699999</c:v>
                </c:pt>
                <c:pt idx="46161">
                  <c:v>12.2784090693</c:v>
                </c:pt>
                <c:pt idx="46162">
                  <c:v>12.2328018116</c:v>
                </c:pt>
                <c:pt idx="46163">
                  <c:v>12.531924997500001</c:v>
                </c:pt>
                <c:pt idx="46164">
                  <c:v>11.2343604223</c:v>
                </c:pt>
                <c:pt idx="46165">
                  <c:v>12.291515631499999</c:v>
                </c:pt>
                <c:pt idx="46166">
                  <c:v>12.110764161500001</c:v>
                </c:pt>
                <c:pt idx="46167">
                  <c:v>11.7898600726</c:v>
                </c:pt>
                <c:pt idx="46168">
                  <c:v>12.272190652700001</c:v>
                </c:pt>
                <c:pt idx="46169">
                  <c:v>12.215837902500001</c:v>
                </c:pt>
                <c:pt idx="46170">
                  <c:v>11.732862644300001</c:v>
                </c:pt>
                <c:pt idx="46171">
                  <c:v>11.8787260822</c:v>
                </c:pt>
                <c:pt idx="46172">
                  <c:v>12.0322537232</c:v>
                </c:pt>
                <c:pt idx="46173">
                  <c:v>11.5577494184</c:v>
                </c:pt>
                <c:pt idx="46174">
                  <c:v>11.3086226633</c:v>
                </c:pt>
                <c:pt idx="46175">
                  <c:v>12.4414505591</c:v>
                </c:pt>
                <c:pt idx="46176">
                  <c:v>12.4907815596</c:v>
                </c:pt>
                <c:pt idx="46177">
                  <c:v>11.891365910099999</c:v>
                </c:pt>
                <c:pt idx="46178">
                  <c:v>12.5453562319</c:v>
                </c:pt>
                <c:pt idx="46179">
                  <c:v>11.9308848879</c:v>
                </c:pt>
                <c:pt idx="46180">
                  <c:v>12.2425093473</c:v>
                </c:pt>
                <c:pt idx="46181">
                  <c:v>12.3642884443</c:v>
                </c:pt>
                <c:pt idx="46182">
                  <c:v>12.0801167055</c:v>
                </c:pt>
                <c:pt idx="46183">
                  <c:v>12.2274117501</c:v>
                </c:pt>
                <c:pt idx="46184">
                  <c:v>12.026455453700001</c:v>
                </c:pt>
                <c:pt idx="46185">
                  <c:v>11.6170873303</c:v>
                </c:pt>
                <c:pt idx="46186">
                  <c:v>11.2697612741</c:v>
                </c:pt>
                <c:pt idx="46187">
                  <c:v>11.425998999200001</c:v>
                </c:pt>
                <c:pt idx="46188">
                  <c:v>11.9239184235</c:v>
                </c:pt>
                <c:pt idx="46189">
                  <c:v>12.0393283773</c:v>
                </c:pt>
                <c:pt idx="46190">
                  <c:v>12.3507898921</c:v>
                </c:pt>
                <c:pt idx="46191">
                  <c:v>11.412881630299999</c:v>
                </c:pt>
                <c:pt idx="46192">
                  <c:v>11.9356401334</c:v>
                </c:pt>
                <c:pt idx="46193">
                  <c:v>12.1550214335</c:v>
                </c:pt>
                <c:pt idx="46194">
                  <c:v>11.8688330859</c:v>
                </c:pt>
                <c:pt idx="46195">
                  <c:v>12.069588832599999</c:v>
                </c:pt>
                <c:pt idx="46196">
                  <c:v>12.485083578999999</c:v>
                </c:pt>
                <c:pt idx="46197">
                  <c:v>12.3343053857</c:v>
                </c:pt>
                <c:pt idx="46198">
                  <c:v>11.7380554207</c:v>
                </c:pt>
                <c:pt idx="46199">
                  <c:v>12.531924997500001</c:v>
                </c:pt>
                <c:pt idx="46200">
                  <c:v>11.712315720499999</c:v>
                </c:pt>
                <c:pt idx="46201">
                  <c:v>12.2270450986</c:v>
                </c:pt>
                <c:pt idx="46202">
                  <c:v>11.405310157300001</c:v>
                </c:pt>
                <c:pt idx="46203">
                  <c:v>12.1414799831</c:v>
                </c:pt>
                <c:pt idx="46204">
                  <c:v>11.740590148200001</c:v>
                </c:pt>
                <c:pt idx="46205">
                  <c:v>11.614470620300001</c:v>
                </c:pt>
                <c:pt idx="46206">
                  <c:v>12.3843109958</c:v>
                </c:pt>
                <c:pt idx="46207">
                  <c:v>12.505173083800001</c:v>
                </c:pt>
                <c:pt idx="46208">
                  <c:v>11.618418262700001</c:v>
                </c:pt>
                <c:pt idx="46209">
                  <c:v>11.7900259658</c:v>
                </c:pt>
                <c:pt idx="46210">
                  <c:v>12.110764161500001</c:v>
                </c:pt>
                <c:pt idx="46211">
                  <c:v>12.080705053699999</c:v>
                </c:pt>
                <c:pt idx="46212">
                  <c:v>11.582154125500001</c:v>
                </c:pt>
                <c:pt idx="46213">
                  <c:v>12.1646612688</c:v>
                </c:pt>
                <c:pt idx="46214">
                  <c:v>11.802963821000001</c:v>
                </c:pt>
                <c:pt idx="46215">
                  <c:v>11.255602464500001</c:v>
                </c:pt>
                <c:pt idx="46216">
                  <c:v>11.284058444799999</c:v>
                </c:pt>
                <c:pt idx="46217">
                  <c:v>12.4178439078</c:v>
                </c:pt>
                <c:pt idx="46218">
                  <c:v>12.332793281500001</c:v>
                </c:pt>
                <c:pt idx="46219">
                  <c:v>11.862186038500001</c:v>
                </c:pt>
                <c:pt idx="46220">
                  <c:v>11.7834803933</c:v>
                </c:pt>
                <c:pt idx="46221">
                  <c:v>12.434258183700001</c:v>
                </c:pt>
                <c:pt idx="46222">
                  <c:v>11.7007355425</c:v>
                </c:pt>
                <c:pt idx="46223">
                  <c:v>12.3060765869</c:v>
                </c:pt>
                <c:pt idx="46224">
                  <c:v>12.190911074100001</c:v>
                </c:pt>
                <c:pt idx="46225">
                  <c:v>12.1113450451</c:v>
                </c:pt>
                <c:pt idx="46226">
                  <c:v>12.234268376299999</c:v>
                </c:pt>
                <c:pt idx="46227">
                  <c:v>11.421760706800001</c:v>
                </c:pt>
                <c:pt idx="46228">
                  <c:v>12.4360432778</c:v>
                </c:pt>
                <c:pt idx="46229">
                  <c:v>12.3406726468</c:v>
                </c:pt>
                <c:pt idx="46230">
                  <c:v>12.499066055</c:v>
                </c:pt>
                <c:pt idx="46231">
                  <c:v>12.2879573197</c:v>
                </c:pt>
                <c:pt idx="46232">
                  <c:v>11.8597428935</c:v>
                </c:pt>
                <c:pt idx="46233">
                  <c:v>12.385083227999999</c:v>
                </c:pt>
                <c:pt idx="46234">
                  <c:v>11.401187764499999</c:v>
                </c:pt>
                <c:pt idx="46235">
                  <c:v>11.544332665900001</c:v>
                </c:pt>
                <c:pt idx="46236">
                  <c:v>12.101870486799999</c:v>
                </c:pt>
                <c:pt idx="46237">
                  <c:v>12.0415190334</c:v>
                </c:pt>
                <c:pt idx="46238">
                  <c:v>12.536620085599999</c:v>
                </c:pt>
                <c:pt idx="46239">
                  <c:v>11.3156245875</c:v>
                </c:pt>
                <c:pt idx="46240">
                  <c:v>11.831242549700001</c:v>
                </c:pt>
                <c:pt idx="46241">
                  <c:v>11.3641027628</c:v>
                </c:pt>
                <c:pt idx="46242">
                  <c:v>11.963593297199999</c:v>
                </c:pt>
                <c:pt idx="46243">
                  <c:v>11.6423609007</c:v>
                </c:pt>
                <c:pt idx="46244">
                  <c:v>12.0961849316</c:v>
                </c:pt>
                <c:pt idx="46245">
                  <c:v>11.555143084699999</c:v>
                </c:pt>
                <c:pt idx="46246">
                  <c:v>11.8507095552</c:v>
                </c:pt>
                <c:pt idx="46247">
                  <c:v>11.939203019400001</c:v>
                </c:pt>
                <c:pt idx="46248">
                  <c:v>11.2546094896</c:v>
                </c:pt>
                <c:pt idx="46249">
                  <c:v>12.1481494663</c:v>
                </c:pt>
                <c:pt idx="46250">
                  <c:v>11.7007355425</c:v>
                </c:pt>
                <c:pt idx="46251">
                  <c:v>11.519664094099999</c:v>
                </c:pt>
                <c:pt idx="46252">
                  <c:v>12.494023715699999</c:v>
                </c:pt>
                <c:pt idx="46253">
                  <c:v>11.587697590399999</c:v>
                </c:pt>
                <c:pt idx="46254">
                  <c:v>11.258695763</c:v>
                </c:pt>
                <c:pt idx="46255">
                  <c:v>11.756978412700001</c:v>
                </c:pt>
                <c:pt idx="46256">
                  <c:v>12.536620085599999</c:v>
                </c:pt>
                <c:pt idx="46257">
                  <c:v>12.4687761962</c:v>
                </c:pt>
                <c:pt idx="46258">
                  <c:v>11.8064420959</c:v>
                </c:pt>
                <c:pt idx="46259">
                  <c:v>11.844771812799999</c:v>
                </c:pt>
                <c:pt idx="46260">
                  <c:v>11.582154125500001</c:v>
                </c:pt>
                <c:pt idx="46261">
                  <c:v>12.4879232293</c:v>
                </c:pt>
                <c:pt idx="46262">
                  <c:v>11.592512855800001</c:v>
                </c:pt>
                <c:pt idx="46263">
                  <c:v>12.4360432778</c:v>
                </c:pt>
                <c:pt idx="46264">
                  <c:v>12.535547409099999</c:v>
                </c:pt>
                <c:pt idx="46265">
                  <c:v>11.9929081986</c:v>
                </c:pt>
                <c:pt idx="46266">
                  <c:v>11.499486128999999</c:v>
                </c:pt>
                <c:pt idx="46267">
                  <c:v>12.576552464400001</c:v>
                </c:pt>
                <c:pt idx="46268">
                  <c:v>12.2101293805</c:v>
                </c:pt>
                <c:pt idx="46269">
                  <c:v>11.5559157223</c:v>
                </c:pt>
                <c:pt idx="46270">
                  <c:v>11.3350179384</c:v>
                </c:pt>
                <c:pt idx="46271">
                  <c:v>11.965347399700001</c:v>
                </c:pt>
                <c:pt idx="46272">
                  <c:v>12.0990113277</c:v>
                </c:pt>
                <c:pt idx="46273">
                  <c:v>12.261971684000001</c:v>
                </c:pt>
                <c:pt idx="46274">
                  <c:v>11.4867938729</c:v>
                </c:pt>
                <c:pt idx="46275">
                  <c:v>11.8064420959</c:v>
                </c:pt>
                <c:pt idx="46276">
                  <c:v>12.0803575259</c:v>
                </c:pt>
                <c:pt idx="46277">
                  <c:v>12.351400332300001</c:v>
                </c:pt>
                <c:pt idx="46278">
                  <c:v>11.9554697818</c:v>
                </c:pt>
                <c:pt idx="46279">
                  <c:v>11.942070317000001</c:v>
                </c:pt>
                <c:pt idx="46280">
                  <c:v>12.0803575259</c:v>
                </c:pt>
                <c:pt idx="46281">
                  <c:v>11.384771819699999</c:v>
                </c:pt>
                <c:pt idx="46282">
                  <c:v>12.5453562319</c:v>
                </c:pt>
                <c:pt idx="46283">
                  <c:v>11.412881630299999</c:v>
                </c:pt>
                <c:pt idx="46284">
                  <c:v>12.0743817424</c:v>
                </c:pt>
                <c:pt idx="46285">
                  <c:v>11.624521551000001</c:v>
                </c:pt>
                <c:pt idx="46286">
                  <c:v>11.891365910099999</c:v>
                </c:pt>
                <c:pt idx="46287">
                  <c:v>12.064506847500001</c:v>
                </c:pt>
                <c:pt idx="46288">
                  <c:v>11.9901419109</c:v>
                </c:pt>
                <c:pt idx="46289">
                  <c:v>11.9871466314</c:v>
                </c:pt>
                <c:pt idx="46290">
                  <c:v>11.7834803933</c:v>
                </c:pt>
                <c:pt idx="46291">
                  <c:v>11.5235494144</c:v>
                </c:pt>
                <c:pt idx="46292">
                  <c:v>11.3331055363</c:v>
                </c:pt>
                <c:pt idx="46293">
                  <c:v>12.0523961488</c:v>
                </c:pt>
                <c:pt idx="46294">
                  <c:v>11.7904618312</c:v>
                </c:pt>
                <c:pt idx="46295">
                  <c:v>11.6994122511</c:v>
                </c:pt>
                <c:pt idx="46296">
                  <c:v>12.113615597600001</c:v>
                </c:pt>
                <c:pt idx="46297">
                  <c:v>11.580360005599999</c:v>
                </c:pt>
                <c:pt idx="46298">
                  <c:v>12.0393283773</c:v>
                </c:pt>
                <c:pt idx="46299">
                  <c:v>12.5248362766</c:v>
                </c:pt>
                <c:pt idx="46300">
                  <c:v>11.4988019163</c:v>
                </c:pt>
                <c:pt idx="46301">
                  <c:v>11.516316197</c:v>
                </c:pt>
                <c:pt idx="46302">
                  <c:v>12.4973020076</c:v>
                </c:pt>
                <c:pt idx="46303">
                  <c:v>11.3609098857</c:v>
                </c:pt>
                <c:pt idx="46304">
                  <c:v>11.296171985599999</c:v>
                </c:pt>
                <c:pt idx="46305">
                  <c:v>11.505306424300001</c:v>
                </c:pt>
                <c:pt idx="46306">
                  <c:v>11.6226360024</c:v>
                </c:pt>
                <c:pt idx="46307">
                  <c:v>12.199475247600001</c:v>
                </c:pt>
                <c:pt idx="46308">
                  <c:v>12.0415190334</c:v>
                </c:pt>
                <c:pt idx="46309">
                  <c:v>11.740255908</c:v>
                </c:pt>
                <c:pt idx="46310">
                  <c:v>11.7706686826</c:v>
                </c:pt>
                <c:pt idx="46311">
                  <c:v>12.0870809788</c:v>
                </c:pt>
                <c:pt idx="46312">
                  <c:v>12.204223149700001</c:v>
                </c:pt>
                <c:pt idx="46313">
                  <c:v>11.353100037300001</c:v>
                </c:pt>
                <c:pt idx="46314">
                  <c:v>11.235429292899999</c:v>
                </c:pt>
                <c:pt idx="46315">
                  <c:v>11.740255908</c:v>
                </c:pt>
                <c:pt idx="46316">
                  <c:v>11.5529371132</c:v>
                </c:pt>
                <c:pt idx="46317">
                  <c:v>12.4160345193</c:v>
                </c:pt>
                <c:pt idx="46318">
                  <c:v>11.290193089000001</c:v>
                </c:pt>
                <c:pt idx="46319">
                  <c:v>12.481446395800001</c:v>
                </c:pt>
                <c:pt idx="46320">
                  <c:v>11.5514649563</c:v>
                </c:pt>
                <c:pt idx="46321">
                  <c:v>11.9327906377</c:v>
                </c:pt>
                <c:pt idx="46322">
                  <c:v>11.3237281395</c:v>
                </c:pt>
                <c:pt idx="46323">
                  <c:v>11.7301599358</c:v>
                </c:pt>
                <c:pt idx="46324">
                  <c:v>11.6857041415</c:v>
                </c:pt>
                <c:pt idx="46325">
                  <c:v>11.8268860209</c:v>
                </c:pt>
                <c:pt idx="46326">
                  <c:v>11.744401895199999</c:v>
                </c:pt>
                <c:pt idx="46327">
                  <c:v>11.8046362305</c:v>
                </c:pt>
                <c:pt idx="46328">
                  <c:v>12.1328019182</c:v>
                </c:pt>
                <c:pt idx="46329">
                  <c:v>11.862186038500001</c:v>
                </c:pt>
                <c:pt idx="46330">
                  <c:v>11.353100037300001</c:v>
                </c:pt>
                <c:pt idx="46331">
                  <c:v>11.8251531745</c:v>
                </c:pt>
                <c:pt idx="46332">
                  <c:v>12.331793516099999</c:v>
                </c:pt>
                <c:pt idx="46333">
                  <c:v>11.5493969681</c:v>
                </c:pt>
                <c:pt idx="46334">
                  <c:v>12.384750194</c:v>
                </c:pt>
                <c:pt idx="46335">
                  <c:v>11.714955229099999</c:v>
                </c:pt>
                <c:pt idx="46336">
                  <c:v>11.3086226633</c:v>
                </c:pt>
                <c:pt idx="46337">
                  <c:v>11.2697612741</c:v>
                </c:pt>
                <c:pt idx="46338">
                  <c:v>11.4278288563</c:v>
                </c:pt>
                <c:pt idx="46339">
                  <c:v>11.2490455517</c:v>
                </c:pt>
                <c:pt idx="46340">
                  <c:v>11.614676001899999</c:v>
                </c:pt>
                <c:pt idx="46341">
                  <c:v>11.6062288241</c:v>
                </c:pt>
                <c:pt idx="46342">
                  <c:v>11.8585146716</c:v>
                </c:pt>
                <c:pt idx="46343">
                  <c:v>11.7511671169</c:v>
                </c:pt>
                <c:pt idx="46344">
                  <c:v>11.707893309599999</c:v>
                </c:pt>
                <c:pt idx="46345">
                  <c:v>12.1860291587</c:v>
                </c:pt>
                <c:pt idx="46346">
                  <c:v>11.3741958581</c:v>
                </c:pt>
                <c:pt idx="46347">
                  <c:v>11.4124017368</c:v>
                </c:pt>
                <c:pt idx="46348">
                  <c:v>11.599025019100001</c:v>
                </c:pt>
                <c:pt idx="46349">
                  <c:v>11.226293269999999</c:v>
                </c:pt>
                <c:pt idx="46350">
                  <c:v>12.499066055</c:v>
                </c:pt>
                <c:pt idx="46351">
                  <c:v>11.710524684299999</c:v>
                </c:pt>
                <c:pt idx="46352">
                  <c:v>11.2797198544</c:v>
                </c:pt>
                <c:pt idx="46353">
                  <c:v>11.8597428935</c:v>
                </c:pt>
                <c:pt idx="46354">
                  <c:v>11.3873503</c:v>
                </c:pt>
                <c:pt idx="46355">
                  <c:v>11.4544509343</c:v>
                </c:pt>
                <c:pt idx="46356">
                  <c:v>11.7418265371</c:v>
                </c:pt>
                <c:pt idx="46357">
                  <c:v>11.284498770900001</c:v>
                </c:pt>
                <c:pt idx="46358">
                  <c:v>11.340945898599999</c:v>
                </c:pt>
                <c:pt idx="46359">
                  <c:v>11.942070317000001</c:v>
                </c:pt>
                <c:pt idx="46360">
                  <c:v>12.0896363379</c:v>
                </c:pt>
                <c:pt idx="46361">
                  <c:v>11.349138181800001</c:v>
                </c:pt>
                <c:pt idx="46362">
                  <c:v>11.9082280919</c:v>
                </c:pt>
                <c:pt idx="46363">
                  <c:v>12.195868491700001</c:v>
                </c:pt>
                <c:pt idx="46364">
                  <c:v>12.4687761962</c:v>
                </c:pt>
                <c:pt idx="46365">
                  <c:v>12.127009788800001</c:v>
                </c:pt>
                <c:pt idx="46366">
                  <c:v>11.9925525138</c:v>
                </c:pt>
                <c:pt idx="46367">
                  <c:v>12.486972975900001</c:v>
                </c:pt>
                <c:pt idx="46368">
                  <c:v>12.204223149700001</c:v>
                </c:pt>
                <c:pt idx="46369">
                  <c:v>11.334436115600001</c:v>
                </c:pt>
                <c:pt idx="46370">
                  <c:v>11.438445009800001</c:v>
                </c:pt>
                <c:pt idx="46371">
                  <c:v>12.0113161239</c:v>
                </c:pt>
                <c:pt idx="46372">
                  <c:v>11.732862644300001</c:v>
                </c:pt>
                <c:pt idx="46373">
                  <c:v>12.110710708199999</c:v>
                </c:pt>
                <c:pt idx="46374">
                  <c:v>12.1919346285</c:v>
                </c:pt>
                <c:pt idx="46375">
                  <c:v>11.6966721184</c:v>
                </c:pt>
                <c:pt idx="46376">
                  <c:v>11.647185649300001</c:v>
                </c:pt>
                <c:pt idx="46377">
                  <c:v>12.208345683799999</c:v>
                </c:pt>
                <c:pt idx="46378">
                  <c:v>11.831242549700001</c:v>
                </c:pt>
                <c:pt idx="46379">
                  <c:v>12.566411222299999</c:v>
                </c:pt>
                <c:pt idx="46380">
                  <c:v>12.225533091999999</c:v>
                </c:pt>
                <c:pt idx="46381">
                  <c:v>12.3734020844</c:v>
                </c:pt>
                <c:pt idx="46382">
                  <c:v>11.2639994683</c:v>
                </c:pt>
                <c:pt idx="46383">
                  <c:v>11.2811917379</c:v>
                </c:pt>
                <c:pt idx="46384">
                  <c:v>12.0172369368</c:v>
                </c:pt>
                <c:pt idx="46385">
                  <c:v>11.3323126657</c:v>
                </c:pt>
                <c:pt idx="46386">
                  <c:v>11.622569179299999</c:v>
                </c:pt>
                <c:pt idx="46387">
                  <c:v>12.57957261</c:v>
                </c:pt>
                <c:pt idx="46388">
                  <c:v>12.2946268908</c:v>
                </c:pt>
                <c:pt idx="46389">
                  <c:v>12.113371393</c:v>
                </c:pt>
                <c:pt idx="46390">
                  <c:v>12.528548234500001</c:v>
                </c:pt>
                <c:pt idx="46391">
                  <c:v>11.598740214499999</c:v>
                </c:pt>
                <c:pt idx="46392">
                  <c:v>11.897876998299999</c:v>
                </c:pt>
                <c:pt idx="46393">
                  <c:v>11.6017190684</c:v>
                </c:pt>
                <c:pt idx="46394">
                  <c:v>11.295780152900001</c:v>
                </c:pt>
                <c:pt idx="46395">
                  <c:v>11.361573891200001</c:v>
                </c:pt>
                <c:pt idx="46396">
                  <c:v>11.9871466314</c:v>
                </c:pt>
                <c:pt idx="46397">
                  <c:v>11.401187764499999</c:v>
                </c:pt>
                <c:pt idx="46398">
                  <c:v>12.075544412199999</c:v>
                </c:pt>
                <c:pt idx="46399">
                  <c:v>11.4951172529</c:v>
                </c:pt>
                <c:pt idx="46400">
                  <c:v>12.170827538399999</c:v>
                </c:pt>
                <c:pt idx="46401">
                  <c:v>11.6345389159</c:v>
                </c:pt>
                <c:pt idx="46402">
                  <c:v>11.311796621499999</c:v>
                </c:pt>
                <c:pt idx="46403">
                  <c:v>12.451649572599999</c:v>
                </c:pt>
                <c:pt idx="46404">
                  <c:v>12.561393878100001</c:v>
                </c:pt>
                <c:pt idx="46405">
                  <c:v>11.6166284254</c:v>
                </c:pt>
                <c:pt idx="46406">
                  <c:v>12.157209708</c:v>
                </c:pt>
                <c:pt idx="46407">
                  <c:v>11.6547247361</c:v>
                </c:pt>
                <c:pt idx="46408">
                  <c:v>11.8186018467</c:v>
                </c:pt>
                <c:pt idx="46409">
                  <c:v>11.499486128999999</c:v>
                </c:pt>
                <c:pt idx="46410">
                  <c:v>12.0172369368</c:v>
                </c:pt>
                <c:pt idx="46411">
                  <c:v>12.57957261</c:v>
                </c:pt>
                <c:pt idx="46412">
                  <c:v>12.474954313</c:v>
                </c:pt>
                <c:pt idx="46413">
                  <c:v>12.408440279200001</c:v>
                </c:pt>
                <c:pt idx="46414">
                  <c:v>11.3237281395</c:v>
                </c:pt>
                <c:pt idx="46415">
                  <c:v>11.302145014800001</c:v>
                </c:pt>
                <c:pt idx="46416">
                  <c:v>11.598740214499999</c:v>
                </c:pt>
                <c:pt idx="46417">
                  <c:v>11.505306424300001</c:v>
                </c:pt>
                <c:pt idx="46418">
                  <c:v>12.5463683729</c:v>
                </c:pt>
                <c:pt idx="46419">
                  <c:v>12.541605432300001</c:v>
                </c:pt>
                <c:pt idx="46420">
                  <c:v>12.171858498100001</c:v>
                </c:pt>
                <c:pt idx="46421">
                  <c:v>11.838788402200001</c:v>
                </c:pt>
                <c:pt idx="46422">
                  <c:v>11.756978412700001</c:v>
                </c:pt>
                <c:pt idx="46423">
                  <c:v>11.4086886901</c:v>
                </c:pt>
                <c:pt idx="46424">
                  <c:v>12.1860291587</c:v>
                </c:pt>
                <c:pt idx="46425">
                  <c:v>12.0033654714</c:v>
                </c:pt>
                <c:pt idx="46426">
                  <c:v>12.4067117797</c:v>
                </c:pt>
                <c:pt idx="46427">
                  <c:v>12.4360432778</c:v>
                </c:pt>
                <c:pt idx="46428">
                  <c:v>12.0820262443</c:v>
                </c:pt>
                <c:pt idx="46429">
                  <c:v>12.170197246100001</c:v>
                </c:pt>
                <c:pt idx="46430">
                  <c:v>11.8585146716</c:v>
                </c:pt>
                <c:pt idx="46431">
                  <c:v>11.732862644300001</c:v>
                </c:pt>
                <c:pt idx="46432">
                  <c:v>11.425998999200001</c:v>
                </c:pt>
                <c:pt idx="46433">
                  <c:v>11.3741958581</c:v>
                </c:pt>
                <c:pt idx="46434">
                  <c:v>11.408008755899999</c:v>
                </c:pt>
                <c:pt idx="46435">
                  <c:v>12.1149634095</c:v>
                </c:pt>
                <c:pt idx="46436">
                  <c:v>12.0263540317</c:v>
                </c:pt>
                <c:pt idx="46437">
                  <c:v>11.6605008308</c:v>
                </c:pt>
                <c:pt idx="46438">
                  <c:v>12.5124468064</c:v>
                </c:pt>
                <c:pt idx="46439">
                  <c:v>11.398234817100001</c:v>
                </c:pt>
                <c:pt idx="46440">
                  <c:v>11.290193089000001</c:v>
                </c:pt>
                <c:pt idx="46441">
                  <c:v>12.138772721500001</c:v>
                </c:pt>
                <c:pt idx="46442">
                  <c:v>11.700707040499999</c:v>
                </c:pt>
                <c:pt idx="46443">
                  <c:v>12.1841190376</c:v>
                </c:pt>
                <c:pt idx="46444">
                  <c:v>12.026455453700001</c:v>
                </c:pt>
                <c:pt idx="46445">
                  <c:v>11.2844993872</c:v>
                </c:pt>
                <c:pt idx="46446">
                  <c:v>11.349526536300001</c:v>
                </c:pt>
                <c:pt idx="46447">
                  <c:v>12.5248362766</c:v>
                </c:pt>
                <c:pt idx="46448">
                  <c:v>11.589288381599999</c:v>
                </c:pt>
                <c:pt idx="46449">
                  <c:v>11.6547247361</c:v>
                </c:pt>
                <c:pt idx="46450">
                  <c:v>12.304191681900001</c:v>
                </c:pt>
                <c:pt idx="46451">
                  <c:v>12.0802906679</c:v>
                </c:pt>
                <c:pt idx="46452">
                  <c:v>12.2243510603</c:v>
                </c:pt>
                <c:pt idx="46453">
                  <c:v>11.693357922000001</c:v>
                </c:pt>
                <c:pt idx="46454">
                  <c:v>12.174410550999999</c:v>
                </c:pt>
                <c:pt idx="46455">
                  <c:v>12.4067117797</c:v>
                </c:pt>
                <c:pt idx="46456">
                  <c:v>11.652092297499999</c:v>
                </c:pt>
                <c:pt idx="46457">
                  <c:v>12.075544412199999</c:v>
                </c:pt>
                <c:pt idx="46458">
                  <c:v>11.223728572500001</c:v>
                </c:pt>
                <c:pt idx="46459">
                  <c:v>11.707893309599999</c:v>
                </c:pt>
                <c:pt idx="46460">
                  <c:v>11.405389683299999</c:v>
                </c:pt>
                <c:pt idx="46461">
                  <c:v>12.244662035399999</c:v>
                </c:pt>
                <c:pt idx="46462">
                  <c:v>12.076645703300001</c:v>
                </c:pt>
                <c:pt idx="46463">
                  <c:v>11.6605008308</c:v>
                </c:pt>
                <c:pt idx="46464">
                  <c:v>11.838788402200001</c:v>
                </c:pt>
                <c:pt idx="46465">
                  <c:v>12.3507898921</c:v>
                </c:pt>
                <c:pt idx="46466">
                  <c:v>11.9145455091</c:v>
                </c:pt>
                <c:pt idx="46467">
                  <c:v>11.5225408039</c:v>
                </c:pt>
                <c:pt idx="46468">
                  <c:v>11.528156245</c:v>
                </c:pt>
                <c:pt idx="46469">
                  <c:v>12.200303976900001</c:v>
                </c:pt>
                <c:pt idx="46470">
                  <c:v>11.793581724199999</c:v>
                </c:pt>
                <c:pt idx="46471">
                  <c:v>11.3237281395</c:v>
                </c:pt>
                <c:pt idx="46472">
                  <c:v>11.7287805552</c:v>
                </c:pt>
                <c:pt idx="46473">
                  <c:v>12.4248318732</c:v>
                </c:pt>
                <c:pt idx="46474">
                  <c:v>11.5235494144</c:v>
                </c:pt>
                <c:pt idx="46475">
                  <c:v>12.331023907000001</c:v>
                </c:pt>
                <c:pt idx="46476">
                  <c:v>12.3553614214</c:v>
                </c:pt>
                <c:pt idx="46477">
                  <c:v>11.5742695059</c:v>
                </c:pt>
                <c:pt idx="46478">
                  <c:v>12.3057370751</c:v>
                </c:pt>
                <c:pt idx="46479">
                  <c:v>11.242522709899999</c:v>
                </c:pt>
                <c:pt idx="46480">
                  <c:v>12.024597422899999</c:v>
                </c:pt>
                <c:pt idx="46481">
                  <c:v>11.377403318400001</c:v>
                </c:pt>
                <c:pt idx="46482">
                  <c:v>12.288788953999999</c:v>
                </c:pt>
                <c:pt idx="46483">
                  <c:v>11.296171985599999</c:v>
                </c:pt>
                <c:pt idx="46484">
                  <c:v>11.7262807876</c:v>
                </c:pt>
                <c:pt idx="46485">
                  <c:v>12.486243290099999</c:v>
                </c:pt>
                <c:pt idx="46486">
                  <c:v>12.1204905145</c:v>
                </c:pt>
                <c:pt idx="46487">
                  <c:v>12.009764523299999</c:v>
                </c:pt>
                <c:pt idx="46488">
                  <c:v>11.4278288563</c:v>
                </c:pt>
                <c:pt idx="46489">
                  <c:v>11.3217934612</c:v>
                </c:pt>
                <c:pt idx="46490">
                  <c:v>11.9023855477</c:v>
                </c:pt>
                <c:pt idx="46491">
                  <c:v>11.464828431500001</c:v>
                </c:pt>
                <c:pt idx="46492">
                  <c:v>11.8649447811</c:v>
                </c:pt>
                <c:pt idx="46493">
                  <c:v>12.024597422899999</c:v>
                </c:pt>
                <c:pt idx="46494">
                  <c:v>11.3023651993</c:v>
                </c:pt>
                <c:pt idx="46495">
                  <c:v>11.7262807876</c:v>
                </c:pt>
                <c:pt idx="46496">
                  <c:v>11.498866700600001</c:v>
                </c:pt>
                <c:pt idx="46497">
                  <c:v>11.9160013217</c:v>
                </c:pt>
                <c:pt idx="46498">
                  <c:v>11.8736302536</c:v>
                </c:pt>
                <c:pt idx="46499">
                  <c:v>11.614676001899999</c:v>
                </c:pt>
                <c:pt idx="46500">
                  <c:v>11.8204601846</c:v>
                </c:pt>
                <c:pt idx="46501">
                  <c:v>11.9945844764</c:v>
                </c:pt>
                <c:pt idx="46502">
                  <c:v>11.5703815241</c:v>
                </c:pt>
                <c:pt idx="46503">
                  <c:v>12.3696094062</c:v>
                </c:pt>
                <c:pt idx="46504">
                  <c:v>11.904969063999999</c:v>
                </c:pt>
                <c:pt idx="46505">
                  <c:v>12.368133993100001</c:v>
                </c:pt>
                <c:pt idx="46506">
                  <c:v>12.304191681900001</c:v>
                </c:pt>
                <c:pt idx="46507">
                  <c:v>11.9346944207</c:v>
                </c:pt>
                <c:pt idx="46508">
                  <c:v>11.2844993872</c:v>
                </c:pt>
                <c:pt idx="46509">
                  <c:v>11.5860535988</c:v>
                </c:pt>
                <c:pt idx="46510">
                  <c:v>12.267738380799999</c:v>
                </c:pt>
                <c:pt idx="46511">
                  <c:v>11.7934010545</c:v>
                </c:pt>
                <c:pt idx="46512">
                  <c:v>11.5260837937</c:v>
                </c:pt>
                <c:pt idx="46513">
                  <c:v>12.200303976900001</c:v>
                </c:pt>
                <c:pt idx="46514">
                  <c:v>12.5300013769</c:v>
                </c:pt>
                <c:pt idx="46515">
                  <c:v>11.4951172529</c:v>
                </c:pt>
                <c:pt idx="46516">
                  <c:v>11.993554017799999</c:v>
                </c:pt>
                <c:pt idx="46517">
                  <c:v>12.065635992800001</c:v>
                </c:pt>
                <c:pt idx="46518">
                  <c:v>12.4191623876</c:v>
                </c:pt>
                <c:pt idx="46519">
                  <c:v>11.597920269099999</c:v>
                </c:pt>
                <c:pt idx="46520">
                  <c:v>11.637723914</c:v>
                </c:pt>
                <c:pt idx="46521">
                  <c:v>11.9945844764</c:v>
                </c:pt>
                <c:pt idx="46522">
                  <c:v>11.644191516599999</c:v>
                </c:pt>
                <c:pt idx="46523">
                  <c:v>12.291534555</c:v>
                </c:pt>
                <c:pt idx="46524">
                  <c:v>11.939203019400001</c:v>
                </c:pt>
                <c:pt idx="46525">
                  <c:v>11.784338873099999</c:v>
                </c:pt>
                <c:pt idx="46526">
                  <c:v>11.4688110412</c:v>
                </c:pt>
                <c:pt idx="46527">
                  <c:v>11.3023651993</c:v>
                </c:pt>
                <c:pt idx="46528">
                  <c:v>11.5529371132</c:v>
                </c:pt>
                <c:pt idx="46529">
                  <c:v>11.8046362305</c:v>
                </c:pt>
                <c:pt idx="46530">
                  <c:v>11.9274846679</c:v>
                </c:pt>
                <c:pt idx="46531">
                  <c:v>11.690280379700001</c:v>
                </c:pt>
                <c:pt idx="46532">
                  <c:v>12.0356777161</c:v>
                </c:pt>
                <c:pt idx="46533">
                  <c:v>11.8056560503</c:v>
                </c:pt>
                <c:pt idx="46534">
                  <c:v>11.885654957</c:v>
                </c:pt>
                <c:pt idx="46535">
                  <c:v>11.554939831</c:v>
                </c:pt>
                <c:pt idx="46536">
                  <c:v>11.701036823200001</c:v>
                </c:pt>
                <c:pt idx="46537">
                  <c:v>11.8840339982</c:v>
                </c:pt>
                <c:pt idx="46538">
                  <c:v>11.6181735119</c:v>
                </c:pt>
                <c:pt idx="46539">
                  <c:v>12.323468399699999</c:v>
                </c:pt>
                <c:pt idx="46540">
                  <c:v>11.9025243086</c:v>
                </c:pt>
                <c:pt idx="46541">
                  <c:v>12.0523961488</c:v>
                </c:pt>
                <c:pt idx="46542">
                  <c:v>11.8056560503</c:v>
                </c:pt>
                <c:pt idx="46543">
                  <c:v>12.091241783699999</c:v>
                </c:pt>
                <c:pt idx="46544">
                  <c:v>11.8597428935</c:v>
                </c:pt>
                <c:pt idx="46545">
                  <c:v>11.335130559</c:v>
                </c:pt>
                <c:pt idx="46546">
                  <c:v>11.779039924099999</c:v>
                </c:pt>
                <c:pt idx="46547">
                  <c:v>11.401236494999999</c:v>
                </c:pt>
                <c:pt idx="46548">
                  <c:v>12.217663934300001</c:v>
                </c:pt>
                <c:pt idx="46549">
                  <c:v>12.3572993698</c:v>
                </c:pt>
                <c:pt idx="46550">
                  <c:v>12.2220573729</c:v>
                </c:pt>
                <c:pt idx="46551">
                  <c:v>12.5563737686</c:v>
                </c:pt>
                <c:pt idx="46552">
                  <c:v>12.1142196433</c:v>
                </c:pt>
                <c:pt idx="46553">
                  <c:v>11.8688330859</c:v>
                </c:pt>
                <c:pt idx="46554">
                  <c:v>11.9903383737</c:v>
                </c:pt>
                <c:pt idx="46555">
                  <c:v>11.469379695800001</c:v>
                </c:pt>
                <c:pt idx="46556">
                  <c:v>12.1328019182</c:v>
                </c:pt>
                <c:pt idx="46557">
                  <c:v>11.353100037300001</c:v>
                </c:pt>
                <c:pt idx="46558">
                  <c:v>11.9925525138</c:v>
                </c:pt>
                <c:pt idx="46559">
                  <c:v>11.998502411300001</c:v>
                </c:pt>
                <c:pt idx="46560">
                  <c:v>12.5141008077</c:v>
                </c:pt>
                <c:pt idx="46561">
                  <c:v>12.3060765869</c:v>
                </c:pt>
                <c:pt idx="46562">
                  <c:v>12.321239272</c:v>
                </c:pt>
                <c:pt idx="46563">
                  <c:v>12.257959054900001</c:v>
                </c:pt>
                <c:pt idx="46564">
                  <c:v>11.9025243086</c:v>
                </c:pt>
                <c:pt idx="46565">
                  <c:v>11.497748620399999</c:v>
                </c:pt>
                <c:pt idx="46566">
                  <c:v>11.8787260822</c:v>
                </c:pt>
                <c:pt idx="46567">
                  <c:v>12.138772721500001</c:v>
                </c:pt>
                <c:pt idx="46568">
                  <c:v>11.5703815241</c:v>
                </c:pt>
                <c:pt idx="46569">
                  <c:v>11.831242549700001</c:v>
                </c:pt>
                <c:pt idx="46570">
                  <c:v>12.027374356699999</c:v>
                </c:pt>
                <c:pt idx="46571">
                  <c:v>11.624670937299999</c:v>
                </c:pt>
                <c:pt idx="46572">
                  <c:v>12.531924997500001</c:v>
                </c:pt>
                <c:pt idx="46573">
                  <c:v>11.2673455303</c:v>
                </c:pt>
                <c:pt idx="46574">
                  <c:v>11.741076941899999</c:v>
                </c:pt>
                <c:pt idx="46575">
                  <c:v>11.4711771577</c:v>
                </c:pt>
                <c:pt idx="46576">
                  <c:v>12.566411222299999</c:v>
                </c:pt>
                <c:pt idx="46577">
                  <c:v>12.1158521669</c:v>
                </c:pt>
                <c:pt idx="46578">
                  <c:v>12.0953201194</c:v>
                </c:pt>
                <c:pt idx="46579">
                  <c:v>11.861346152899999</c:v>
                </c:pt>
                <c:pt idx="46580">
                  <c:v>11.6857041415</c:v>
                </c:pt>
                <c:pt idx="46581">
                  <c:v>11.9554697818</c:v>
                </c:pt>
                <c:pt idx="46582">
                  <c:v>12.270223653</c:v>
                </c:pt>
                <c:pt idx="46583">
                  <c:v>11.529750801800001</c:v>
                </c:pt>
                <c:pt idx="46584">
                  <c:v>11.4637687128</c:v>
                </c:pt>
                <c:pt idx="46585">
                  <c:v>11.838788402200001</c:v>
                </c:pt>
                <c:pt idx="46586">
                  <c:v>11.9299996555</c:v>
                </c:pt>
                <c:pt idx="46587">
                  <c:v>11.5307922593</c:v>
                </c:pt>
                <c:pt idx="46588">
                  <c:v>11.7287805552</c:v>
                </c:pt>
                <c:pt idx="46589">
                  <c:v>11.647185649300001</c:v>
                </c:pt>
                <c:pt idx="46590">
                  <c:v>11.4127129591</c:v>
                </c:pt>
                <c:pt idx="46591">
                  <c:v>11.618418262700001</c:v>
                </c:pt>
                <c:pt idx="46592">
                  <c:v>11.751053715999999</c:v>
                </c:pt>
                <c:pt idx="46593">
                  <c:v>11.2431736336</c:v>
                </c:pt>
                <c:pt idx="46594">
                  <c:v>12.217663934300001</c:v>
                </c:pt>
                <c:pt idx="46595">
                  <c:v>12.068125583600001</c:v>
                </c:pt>
                <c:pt idx="46596">
                  <c:v>12.338383540000001</c:v>
                </c:pt>
                <c:pt idx="46597">
                  <c:v>12.557924544900001</c:v>
                </c:pt>
                <c:pt idx="46598">
                  <c:v>11.2446530311</c:v>
                </c:pt>
                <c:pt idx="46599">
                  <c:v>12.535547409099999</c:v>
                </c:pt>
                <c:pt idx="46600">
                  <c:v>11.3451096301</c:v>
                </c:pt>
                <c:pt idx="46601">
                  <c:v>11.311796621499999</c:v>
                </c:pt>
                <c:pt idx="46602">
                  <c:v>11.394741184800001</c:v>
                </c:pt>
                <c:pt idx="46603">
                  <c:v>11.4568598607</c:v>
                </c:pt>
                <c:pt idx="46604">
                  <c:v>12.4067117797</c:v>
                </c:pt>
                <c:pt idx="46605">
                  <c:v>12.111258077600001</c:v>
                </c:pt>
                <c:pt idx="46606">
                  <c:v>11.8685019033</c:v>
                </c:pt>
                <c:pt idx="46607">
                  <c:v>11.462049799900001</c:v>
                </c:pt>
                <c:pt idx="46608">
                  <c:v>12.528548234500001</c:v>
                </c:pt>
                <c:pt idx="46609">
                  <c:v>11.2678274443</c:v>
                </c:pt>
                <c:pt idx="46610">
                  <c:v>12.5744742763</c:v>
                </c:pt>
                <c:pt idx="46611">
                  <c:v>11.6059983497</c:v>
                </c:pt>
                <c:pt idx="46612">
                  <c:v>11.405389683299999</c:v>
                </c:pt>
                <c:pt idx="46613">
                  <c:v>11.647185649300001</c:v>
                </c:pt>
                <c:pt idx="46614">
                  <c:v>12.222869537399999</c:v>
                </c:pt>
                <c:pt idx="46615">
                  <c:v>11.6547659111</c:v>
                </c:pt>
                <c:pt idx="46616">
                  <c:v>12.4067117797</c:v>
                </c:pt>
                <c:pt idx="46617">
                  <c:v>11.2726397976</c:v>
                </c:pt>
                <c:pt idx="46618">
                  <c:v>12.1149634095</c:v>
                </c:pt>
                <c:pt idx="46619">
                  <c:v>12.3696094062</c:v>
                </c:pt>
                <c:pt idx="46620">
                  <c:v>12.234458329500001</c:v>
                </c:pt>
                <c:pt idx="46621">
                  <c:v>11.4086886901</c:v>
                </c:pt>
                <c:pt idx="46622">
                  <c:v>12.2544282868</c:v>
                </c:pt>
                <c:pt idx="46623">
                  <c:v>12.347318581</c:v>
                </c:pt>
                <c:pt idx="46624">
                  <c:v>11.366318232199999</c:v>
                </c:pt>
                <c:pt idx="46625">
                  <c:v>12.4835450461</c:v>
                </c:pt>
                <c:pt idx="46626">
                  <c:v>11.442666449900001</c:v>
                </c:pt>
                <c:pt idx="46627">
                  <c:v>12.243193892300001</c:v>
                </c:pt>
                <c:pt idx="46628">
                  <c:v>11.3331055363</c:v>
                </c:pt>
                <c:pt idx="46629">
                  <c:v>11.712315720499999</c:v>
                </c:pt>
                <c:pt idx="46630">
                  <c:v>11.3795040549</c:v>
                </c:pt>
                <c:pt idx="46631">
                  <c:v>11.2759311936</c:v>
                </c:pt>
                <c:pt idx="46632">
                  <c:v>12.200303976900001</c:v>
                </c:pt>
                <c:pt idx="46633">
                  <c:v>12.101870486799999</c:v>
                </c:pt>
                <c:pt idx="46634">
                  <c:v>11.474889778</c:v>
                </c:pt>
                <c:pt idx="46635">
                  <c:v>12.3057370751</c:v>
                </c:pt>
                <c:pt idx="46636">
                  <c:v>12.208345683799999</c:v>
                </c:pt>
                <c:pt idx="46637">
                  <c:v>11.622569179299999</c:v>
                </c:pt>
                <c:pt idx="46638">
                  <c:v>11.9440395796</c:v>
                </c:pt>
                <c:pt idx="46639">
                  <c:v>12.3070737623</c:v>
                </c:pt>
                <c:pt idx="46640">
                  <c:v>11.9929081986</c:v>
                </c:pt>
                <c:pt idx="46641">
                  <c:v>11.685443079000001</c:v>
                </c:pt>
                <c:pt idx="46642">
                  <c:v>11.6062288241</c:v>
                </c:pt>
                <c:pt idx="46643">
                  <c:v>11.8204601846</c:v>
                </c:pt>
                <c:pt idx="46644">
                  <c:v>11.366318232199999</c:v>
                </c:pt>
                <c:pt idx="46645">
                  <c:v>12.303808463299999</c:v>
                </c:pt>
                <c:pt idx="46646">
                  <c:v>12.206973140100001</c:v>
                </c:pt>
                <c:pt idx="46647">
                  <c:v>12.100813691800001</c:v>
                </c:pt>
                <c:pt idx="46648">
                  <c:v>11.750359298799999</c:v>
                </c:pt>
                <c:pt idx="46649">
                  <c:v>11.7834803933</c:v>
                </c:pt>
                <c:pt idx="46650">
                  <c:v>12.0870809788</c:v>
                </c:pt>
                <c:pt idx="46651">
                  <c:v>11.551296252</c:v>
                </c:pt>
                <c:pt idx="46652">
                  <c:v>11.587697590399999</c:v>
                </c:pt>
                <c:pt idx="46653">
                  <c:v>11.560147348199999</c:v>
                </c:pt>
                <c:pt idx="46654">
                  <c:v>12.234458329500001</c:v>
                </c:pt>
                <c:pt idx="46655">
                  <c:v>12.5822423157</c:v>
                </c:pt>
                <c:pt idx="46656">
                  <c:v>11.8581109482</c:v>
                </c:pt>
                <c:pt idx="46657">
                  <c:v>12.505173083800001</c:v>
                </c:pt>
                <c:pt idx="46658">
                  <c:v>12.557924544900001</c:v>
                </c:pt>
                <c:pt idx="46659">
                  <c:v>11.890705325100001</c:v>
                </c:pt>
                <c:pt idx="46660">
                  <c:v>11.365079125699999</c:v>
                </c:pt>
                <c:pt idx="46661">
                  <c:v>11.9554697818</c:v>
                </c:pt>
                <c:pt idx="46662">
                  <c:v>12.5831395875</c:v>
                </c:pt>
                <c:pt idx="46663">
                  <c:v>12.184551389799999</c:v>
                </c:pt>
                <c:pt idx="46664">
                  <c:v>12.5757217308</c:v>
                </c:pt>
                <c:pt idx="46665">
                  <c:v>11.255602464500001</c:v>
                </c:pt>
                <c:pt idx="46666">
                  <c:v>11.497748620399999</c:v>
                </c:pt>
                <c:pt idx="46667">
                  <c:v>11.483605745</c:v>
                </c:pt>
                <c:pt idx="46668">
                  <c:v>11.294642272300001</c:v>
                </c:pt>
                <c:pt idx="46669">
                  <c:v>11.5204528354</c:v>
                </c:pt>
                <c:pt idx="46670">
                  <c:v>11.9299996555</c:v>
                </c:pt>
                <c:pt idx="46671">
                  <c:v>11.2215543727</c:v>
                </c:pt>
                <c:pt idx="46672">
                  <c:v>11.408008755899999</c:v>
                </c:pt>
                <c:pt idx="46673">
                  <c:v>12.0830429577</c:v>
                </c:pt>
                <c:pt idx="46674">
                  <c:v>11.991954331300001</c:v>
                </c:pt>
                <c:pt idx="46675">
                  <c:v>11.7030130799</c:v>
                </c:pt>
                <c:pt idx="46676">
                  <c:v>11.903404914399999</c:v>
                </c:pt>
                <c:pt idx="46677">
                  <c:v>12.568203894</c:v>
                </c:pt>
                <c:pt idx="46678">
                  <c:v>11.557440782700001</c:v>
                </c:pt>
                <c:pt idx="46679">
                  <c:v>12.5108512085</c:v>
                </c:pt>
                <c:pt idx="46680">
                  <c:v>11.408008755899999</c:v>
                </c:pt>
                <c:pt idx="46681">
                  <c:v>12.075544412199999</c:v>
                </c:pt>
                <c:pt idx="46682">
                  <c:v>11.297336534499999</c:v>
                </c:pt>
                <c:pt idx="46683">
                  <c:v>11.361104377</c:v>
                </c:pt>
                <c:pt idx="46684">
                  <c:v>11.8541924962</c:v>
                </c:pt>
                <c:pt idx="46685">
                  <c:v>11.750359298799999</c:v>
                </c:pt>
                <c:pt idx="46686">
                  <c:v>12.239269242400001</c:v>
                </c:pt>
                <c:pt idx="46687">
                  <c:v>11.9327906377</c:v>
                </c:pt>
                <c:pt idx="46688">
                  <c:v>11.7900259658</c:v>
                </c:pt>
                <c:pt idx="46689">
                  <c:v>12.1103263792</c:v>
                </c:pt>
                <c:pt idx="46690">
                  <c:v>11.6246053123</c:v>
                </c:pt>
                <c:pt idx="46691">
                  <c:v>12.1886454536</c:v>
                </c:pt>
                <c:pt idx="46692">
                  <c:v>12.572806955400001</c:v>
                </c:pt>
                <c:pt idx="46693">
                  <c:v>12.254603381400001</c:v>
                </c:pt>
                <c:pt idx="46694">
                  <c:v>12.221657523399999</c:v>
                </c:pt>
                <c:pt idx="46695">
                  <c:v>11.4637687128</c:v>
                </c:pt>
                <c:pt idx="46696">
                  <c:v>11.5196239143</c:v>
                </c:pt>
                <c:pt idx="46697">
                  <c:v>11.624670937299999</c:v>
                </c:pt>
                <c:pt idx="46698">
                  <c:v>12.553520326899999</c:v>
                </c:pt>
                <c:pt idx="46699">
                  <c:v>11.6547659111</c:v>
                </c:pt>
                <c:pt idx="46700">
                  <c:v>11.9992395077</c:v>
                </c:pt>
                <c:pt idx="46701">
                  <c:v>11.3878726234</c:v>
                </c:pt>
                <c:pt idx="46702">
                  <c:v>11.228070153199999</c:v>
                </c:pt>
                <c:pt idx="46703">
                  <c:v>12.1816223368</c:v>
                </c:pt>
                <c:pt idx="46704">
                  <c:v>12.4083110975</c:v>
                </c:pt>
                <c:pt idx="46705">
                  <c:v>11.923287478700001</c:v>
                </c:pt>
                <c:pt idx="46706">
                  <c:v>12.114344131199999</c:v>
                </c:pt>
                <c:pt idx="46707">
                  <c:v>11.4201792663</c:v>
                </c:pt>
                <c:pt idx="46708">
                  <c:v>11.2477838393</c:v>
                </c:pt>
                <c:pt idx="46709">
                  <c:v>12.1858515254</c:v>
                </c:pt>
                <c:pt idx="46710">
                  <c:v>11.993554017799999</c:v>
                </c:pt>
                <c:pt idx="46711">
                  <c:v>12.5579322463</c:v>
                </c:pt>
                <c:pt idx="46712">
                  <c:v>11.7898600726</c:v>
                </c:pt>
                <c:pt idx="46713">
                  <c:v>11.862186038500001</c:v>
                </c:pt>
                <c:pt idx="46714">
                  <c:v>11.8787260822</c:v>
                </c:pt>
                <c:pt idx="46715">
                  <c:v>11.5559157223</c:v>
                </c:pt>
                <c:pt idx="46716">
                  <c:v>12.535547409099999</c:v>
                </c:pt>
                <c:pt idx="46717">
                  <c:v>12.4409395609</c:v>
                </c:pt>
                <c:pt idx="46718">
                  <c:v>12.091241783699999</c:v>
                </c:pt>
                <c:pt idx="46719">
                  <c:v>11.9239184235</c:v>
                </c:pt>
                <c:pt idx="46720">
                  <c:v>11.8290856762</c:v>
                </c:pt>
                <c:pt idx="46721">
                  <c:v>11.8585146716</c:v>
                </c:pt>
                <c:pt idx="46722">
                  <c:v>11.3505956238</c:v>
                </c:pt>
                <c:pt idx="46723">
                  <c:v>12.0537761607</c:v>
                </c:pt>
                <c:pt idx="46724">
                  <c:v>11.693357922000001</c:v>
                </c:pt>
                <c:pt idx="46725">
                  <c:v>11.802229092199999</c:v>
                </c:pt>
                <c:pt idx="46726">
                  <c:v>11.9945844764</c:v>
                </c:pt>
                <c:pt idx="46727">
                  <c:v>12.2879573197</c:v>
                </c:pt>
                <c:pt idx="46728">
                  <c:v>11.647185649300001</c:v>
                </c:pt>
                <c:pt idx="46729">
                  <c:v>11.838788402200001</c:v>
                </c:pt>
                <c:pt idx="46730">
                  <c:v>11.2364545993</c:v>
                </c:pt>
                <c:pt idx="46731">
                  <c:v>12.0033654714</c:v>
                </c:pt>
                <c:pt idx="46732">
                  <c:v>11.360669713</c:v>
                </c:pt>
                <c:pt idx="46733">
                  <c:v>11.252626660600001</c:v>
                </c:pt>
                <c:pt idx="46734">
                  <c:v>11.7287805552</c:v>
                </c:pt>
                <c:pt idx="46735">
                  <c:v>11.255602464500001</c:v>
                </c:pt>
                <c:pt idx="46736">
                  <c:v>11.8268860209</c:v>
                </c:pt>
                <c:pt idx="46737">
                  <c:v>11.849748937299999</c:v>
                </c:pt>
                <c:pt idx="46738">
                  <c:v>12.351479808500001</c:v>
                </c:pt>
                <c:pt idx="46739">
                  <c:v>12.3522015942</c:v>
                </c:pt>
                <c:pt idx="46740">
                  <c:v>11.557440782700001</c:v>
                </c:pt>
                <c:pt idx="46741">
                  <c:v>11.483616873200001</c:v>
                </c:pt>
                <c:pt idx="46742">
                  <c:v>11.3323126657</c:v>
                </c:pt>
                <c:pt idx="46743">
                  <c:v>12.0896363379</c:v>
                </c:pt>
                <c:pt idx="46744">
                  <c:v>11.8046362305</c:v>
                </c:pt>
                <c:pt idx="46745">
                  <c:v>11.469379695800001</c:v>
                </c:pt>
                <c:pt idx="46746">
                  <c:v>11.340512734300001</c:v>
                </c:pt>
                <c:pt idx="46747">
                  <c:v>11.7287805552</c:v>
                </c:pt>
                <c:pt idx="46748">
                  <c:v>12.578552658</c:v>
                </c:pt>
                <c:pt idx="46749">
                  <c:v>12.3572993698</c:v>
                </c:pt>
                <c:pt idx="46750">
                  <c:v>11.285283932900001</c:v>
                </c:pt>
                <c:pt idx="46751">
                  <c:v>12.2965526224</c:v>
                </c:pt>
                <c:pt idx="46752">
                  <c:v>11.5476575481</c:v>
                </c:pt>
                <c:pt idx="46753">
                  <c:v>11.420997612200001</c:v>
                </c:pt>
                <c:pt idx="46754">
                  <c:v>11.798576842899999</c:v>
                </c:pt>
                <c:pt idx="46755">
                  <c:v>11.929703008000001</c:v>
                </c:pt>
                <c:pt idx="46756">
                  <c:v>12.384750194</c:v>
                </c:pt>
                <c:pt idx="46757">
                  <c:v>11.7301599358</c:v>
                </c:pt>
                <c:pt idx="46758">
                  <c:v>11.7287805552</c:v>
                </c:pt>
                <c:pt idx="46759">
                  <c:v>12.1678332129</c:v>
                </c:pt>
                <c:pt idx="46760">
                  <c:v>11.5204528354</c:v>
                </c:pt>
                <c:pt idx="46761">
                  <c:v>11.302145014800001</c:v>
                </c:pt>
                <c:pt idx="46762">
                  <c:v>11.366318232199999</c:v>
                </c:pt>
                <c:pt idx="46763">
                  <c:v>11.672779827899999</c:v>
                </c:pt>
                <c:pt idx="46764">
                  <c:v>11.2610778543</c:v>
                </c:pt>
                <c:pt idx="46765">
                  <c:v>11.7511671169</c:v>
                </c:pt>
                <c:pt idx="46766">
                  <c:v>12.0497169181</c:v>
                </c:pt>
                <c:pt idx="46767">
                  <c:v>11.8389763207</c:v>
                </c:pt>
                <c:pt idx="46768">
                  <c:v>11.838788402200001</c:v>
                </c:pt>
                <c:pt idx="46769">
                  <c:v>12.2851055587</c:v>
                </c:pt>
                <c:pt idx="46770">
                  <c:v>11.2482237427</c:v>
                </c:pt>
                <c:pt idx="46771">
                  <c:v>12.2435027633</c:v>
                </c:pt>
                <c:pt idx="46772">
                  <c:v>11.416725612900001</c:v>
                </c:pt>
                <c:pt idx="46773">
                  <c:v>11.9252755286</c:v>
                </c:pt>
                <c:pt idx="46774">
                  <c:v>11.4637687128</c:v>
                </c:pt>
                <c:pt idx="46775">
                  <c:v>11.408008755899999</c:v>
                </c:pt>
                <c:pt idx="46776">
                  <c:v>12.1550214335</c:v>
                </c:pt>
                <c:pt idx="46777">
                  <c:v>11.641017830099999</c:v>
                </c:pt>
                <c:pt idx="46778">
                  <c:v>12.533181669399999</c:v>
                </c:pt>
                <c:pt idx="46779">
                  <c:v>12.446942931000001</c:v>
                </c:pt>
                <c:pt idx="46780">
                  <c:v>12.065635992800001</c:v>
                </c:pt>
                <c:pt idx="46781">
                  <c:v>11.9769111513</c:v>
                </c:pt>
                <c:pt idx="46782">
                  <c:v>12.0786358982</c:v>
                </c:pt>
                <c:pt idx="46783">
                  <c:v>11.4278288563</c:v>
                </c:pt>
                <c:pt idx="46784">
                  <c:v>12.2544893495</c:v>
                </c:pt>
                <c:pt idx="46785">
                  <c:v>12.474954313</c:v>
                </c:pt>
                <c:pt idx="46786">
                  <c:v>12.0861815351</c:v>
                </c:pt>
                <c:pt idx="46787">
                  <c:v>12.204223149700001</c:v>
                </c:pt>
                <c:pt idx="46788">
                  <c:v>11.6994122511</c:v>
                </c:pt>
                <c:pt idx="46789">
                  <c:v>12.446942931000001</c:v>
                </c:pt>
                <c:pt idx="46790">
                  <c:v>11.290082507199999</c:v>
                </c:pt>
                <c:pt idx="46791">
                  <c:v>12.5253724136</c:v>
                </c:pt>
                <c:pt idx="46792">
                  <c:v>11.292353734400001</c:v>
                </c:pt>
                <c:pt idx="46793">
                  <c:v>12.2544893495</c:v>
                </c:pt>
                <c:pt idx="46794">
                  <c:v>11.882844304200001</c:v>
                </c:pt>
                <c:pt idx="46795">
                  <c:v>12.138113415499999</c:v>
                </c:pt>
                <c:pt idx="46796">
                  <c:v>11.2678274443</c:v>
                </c:pt>
                <c:pt idx="46797">
                  <c:v>11.802229092199999</c:v>
                </c:pt>
                <c:pt idx="46798">
                  <c:v>11.7380554207</c:v>
                </c:pt>
                <c:pt idx="46799">
                  <c:v>12.3148400558</c:v>
                </c:pt>
                <c:pt idx="46800">
                  <c:v>11.808513596199999</c:v>
                </c:pt>
                <c:pt idx="46801">
                  <c:v>11.2364545993</c:v>
                </c:pt>
                <c:pt idx="46802">
                  <c:v>12.487266118300001</c:v>
                </c:pt>
                <c:pt idx="46803">
                  <c:v>12.5508416667</c:v>
                </c:pt>
                <c:pt idx="46804">
                  <c:v>11.377403318400001</c:v>
                </c:pt>
                <c:pt idx="46805">
                  <c:v>12.5124468064</c:v>
                </c:pt>
                <c:pt idx="46806">
                  <c:v>11.358827024</c:v>
                </c:pt>
                <c:pt idx="46807">
                  <c:v>11.641109008300001</c:v>
                </c:pt>
                <c:pt idx="46808">
                  <c:v>11.993437114800001</c:v>
                </c:pt>
                <c:pt idx="46809">
                  <c:v>11.844771812799999</c:v>
                </c:pt>
                <c:pt idx="46810">
                  <c:v>12.5353583371</c:v>
                </c:pt>
                <c:pt idx="46811">
                  <c:v>11.353100037300001</c:v>
                </c:pt>
                <c:pt idx="46812">
                  <c:v>12.4164724624</c:v>
                </c:pt>
                <c:pt idx="46813">
                  <c:v>11.690280379700001</c:v>
                </c:pt>
                <c:pt idx="46814">
                  <c:v>12.5300013769</c:v>
                </c:pt>
                <c:pt idx="46815">
                  <c:v>12.039759223000001</c:v>
                </c:pt>
                <c:pt idx="46816">
                  <c:v>12.157121104</c:v>
                </c:pt>
                <c:pt idx="46817">
                  <c:v>12.0172369368</c:v>
                </c:pt>
                <c:pt idx="46818">
                  <c:v>11.9277617534</c:v>
                </c:pt>
                <c:pt idx="46819">
                  <c:v>11.796110349799999</c:v>
                </c:pt>
                <c:pt idx="46820">
                  <c:v>11.2514942696</c:v>
                </c:pt>
                <c:pt idx="46821">
                  <c:v>11.3314200435</c:v>
                </c:pt>
                <c:pt idx="46822">
                  <c:v>11.447673459500001</c:v>
                </c:pt>
                <c:pt idx="46823">
                  <c:v>11.8342681557</c:v>
                </c:pt>
                <c:pt idx="46824">
                  <c:v>12.4687343015</c:v>
                </c:pt>
                <c:pt idx="46825">
                  <c:v>11.335130559</c:v>
                </c:pt>
                <c:pt idx="46826">
                  <c:v>11.325166039499999</c:v>
                </c:pt>
                <c:pt idx="46827">
                  <c:v>11.469379695800001</c:v>
                </c:pt>
                <c:pt idx="46828">
                  <c:v>11.824643558</c:v>
                </c:pt>
                <c:pt idx="46829">
                  <c:v>12.2102997359</c:v>
                </c:pt>
                <c:pt idx="46830">
                  <c:v>12.170197246100001</c:v>
                </c:pt>
                <c:pt idx="46831">
                  <c:v>11.483605745</c:v>
                </c:pt>
                <c:pt idx="46832">
                  <c:v>11.498866700600001</c:v>
                </c:pt>
                <c:pt idx="46833">
                  <c:v>12.155727967500001</c:v>
                </c:pt>
                <c:pt idx="46834">
                  <c:v>11.9277617534</c:v>
                </c:pt>
                <c:pt idx="46835">
                  <c:v>12.566411222299999</c:v>
                </c:pt>
                <c:pt idx="46836">
                  <c:v>12.4907815596</c:v>
                </c:pt>
                <c:pt idx="46837">
                  <c:v>12.0896898604</c:v>
                </c:pt>
                <c:pt idx="46838">
                  <c:v>11.339922107</c:v>
                </c:pt>
                <c:pt idx="46839">
                  <c:v>12.257356254099999</c:v>
                </c:pt>
                <c:pt idx="46840">
                  <c:v>11.978478215899999</c:v>
                </c:pt>
                <c:pt idx="46841">
                  <c:v>11.744401895199999</c:v>
                </c:pt>
                <c:pt idx="46842">
                  <c:v>11.296932309100001</c:v>
                </c:pt>
                <c:pt idx="46843">
                  <c:v>11.847310819600001</c:v>
                </c:pt>
                <c:pt idx="46844">
                  <c:v>11.4331615975</c:v>
                </c:pt>
                <c:pt idx="46845">
                  <c:v>11.756978412700001</c:v>
                </c:pt>
                <c:pt idx="46846">
                  <c:v>12.574723947400001</c:v>
                </c:pt>
                <c:pt idx="46847">
                  <c:v>12.353323477</c:v>
                </c:pt>
                <c:pt idx="46848">
                  <c:v>11.501594034</c:v>
                </c:pt>
                <c:pt idx="46849">
                  <c:v>11.4859212006</c:v>
                </c:pt>
                <c:pt idx="46850">
                  <c:v>12.3507898921</c:v>
                </c:pt>
                <c:pt idx="46851">
                  <c:v>11.4084874386</c:v>
                </c:pt>
                <c:pt idx="46852">
                  <c:v>12.1678332129</c:v>
                </c:pt>
                <c:pt idx="46853">
                  <c:v>11.587697590399999</c:v>
                </c:pt>
                <c:pt idx="46854">
                  <c:v>11.8176605592</c:v>
                </c:pt>
                <c:pt idx="46855">
                  <c:v>11.731764119599999</c:v>
                </c:pt>
                <c:pt idx="46856">
                  <c:v>11.793848216900001</c:v>
                </c:pt>
                <c:pt idx="46857">
                  <c:v>11.9026097076</c:v>
                </c:pt>
                <c:pt idx="46858">
                  <c:v>12.3893589967</c:v>
                </c:pt>
                <c:pt idx="46859">
                  <c:v>11.5493969681</c:v>
                </c:pt>
                <c:pt idx="46860">
                  <c:v>12.020206264700001</c:v>
                </c:pt>
                <c:pt idx="46861">
                  <c:v>12.1039911243</c:v>
                </c:pt>
                <c:pt idx="46862">
                  <c:v>12.4490052776</c:v>
                </c:pt>
                <c:pt idx="46863">
                  <c:v>11.656446131599999</c:v>
                </c:pt>
                <c:pt idx="46864">
                  <c:v>12.564877580299999</c:v>
                </c:pt>
                <c:pt idx="46865">
                  <c:v>12.0466741135</c:v>
                </c:pt>
                <c:pt idx="46866">
                  <c:v>12.1062130602</c:v>
                </c:pt>
                <c:pt idx="46867">
                  <c:v>12.283511169800001</c:v>
                </c:pt>
                <c:pt idx="46868">
                  <c:v>11.439391434099999</c:v>
                </c:pt>
                <c:pt idx="46869">
                  <c:v>11.5437632967</c:v>
                </c:pt>
                <c:pt idx="46870">
                  <c:v>11.8389763207</c:v>
                </c:pt>
                <c:pt idx="46871">
                  <c:v>11.6170873303</c:v>
                </c:pt>
                <c:pt idx="46872">
                  <c:v>11.611364200100001</c:v>
                </c:pt>
                <c:pt idx="46873">
                  <c:v>12.2799399619</c:v>
                </c:pt>
                <c:pt idx="46874">
                  <c:v>11.6642446639</c:v>
                </c:pt>
                <c:pt idx="46875">
                  <c:v>11.7182102069</c:v>
                </c:pt>
                <c:pt idx="46876">
                  <c:v>11.586655799700001</c:v>
                </c:pt>
                <c:pt idx="46877">
                  <c:v>11.361104377</c:v>
                </c:pt>
                <c:pt idx="46878">
                  <c:v>11.604493245700001</c:v>
                </c:pt>
                <c:pt idx="46879">
                  <c:v>11.3878726234</c:v>
                </c:pt>
                <c:pt idx="46880">
                  <c:v>12.1149634095</c:v>
                </c:pt>
                <c:pt idx="46881">
                  <c:v>11.557440782700001</c:v>
                </c:pt>
                <c:pt idx="46882">
                  <c:v>11.3764448485</c:v>
                </c:pt>
                <c:pt idx="46883">
                  <c:v>12.4874117909</c:v>
                </c:pt>
                <c:pt idx="46884">
                  <c:v>12.384750194</c:v>
                </c:pt>
                <c:pt idx="46885">
                  <c:v>12.5496316728</c:v>
                </c:pt>
                <c:pt idx="46886">
                  <c:v>11.9782072666</c:v>
                </c:pt>
                <c:pt idx="46887">
                  <c:v>12.1204905145</c:v>
                </c:pt>
                <c:pt idx="46888">
                  <c:v>12.200303976900001</c:v>
                </c:pt>
                <c:pt idx="46889">
                  <c:v>12.5453562319</c:v>
                </c:pt>
                <c:pt idx="46890">
                  <c:v>12.509497297499999</c:v>
                </c:pt>
                <c:pt idx="46891">
                  <c:v>12.1149634095</c:v>
                </c:pt>
                <c:pt idx="46892">
                  <c:v>11.367323014</c:v>
                </c:pt>
                <c:pt idx="46893">
                  <c:v>12.1481494663</c:v>
                </c:pt>
                <c:pt idx="46894">
                  <c:v>12.131017850399999</c:v>
                </c:pt>
                <c:pt idx="46895">
                  <c:v>11.5476575481</c:v>
                </c:pt>
                <c:pt idx="46896">
                  <c:v>12.0497169181</c:v>
                </c:pt>
                <c:pt idx="46897">
                  <c:v>11.8064420959</c:v>
                </c:pt>
                <c:pt idx="46898">
                  <c:v>11.469379695800001</c:v>
                </c:pt>
                <c:pt idx="46899">
                  <c:v>11.3217934612</c:v>
                </c:pt>
                <c:pt idx="46900">
                  <c:v>12.155727967500001</c:v>
                </c:pt>
                <c:pt idx="46901">
                  <c:v>11.3023651993</c:v>
                </c:pt>
                <c:pt idx="46902">
                  <c:v>11.697451188900001</c:v>
                </c:pt>
                <c:pt idx="46903">
                  <c:v>11.3023651993</c:v>
                </c:pt>
                <c:pt idx="46904">
                  <c:v>11.301860877999999</c:v>
                </c:pt>
                <c:pt idx="46905">
                  <c:v>12.5734171574</c:v>
                </c:pt>
                <c:pt idx="46906">
                  <c:v>12.5216652331</c:v>
                </c:pt>
                <c:pt idx="46907">
                  <c:v>11.301860877999999</c:v>
                </c:pt>
                <c:pt idx="46908">
                  <c:v>11.6141857662</c:v>
                </c:pt>
                <c:pt idx="46909">
                  <c:v>12.3948732128</c:v>
                </c:pt>
                <c:pt idx="46910">
                  <c:v>12.3302883232</c:v>
                </c:pt>
                <c:pt idx="46911">
                  <c:v>11.302145014800001</c:v>
                </c:pt>
                <c:pt idx="46912">
                  <c:v>11.6270902851</c:v>
                </c:pt>
                <c:pt idx="46913">
                  <c:v>11.641109008300001</c:v>
                </c:pt>
                <c:pt idx="46914">
                  <c:v>11.235429292899999</c:v>
                </c:pt>
                <c:pt idx="46915">
                  <c:v>11.8099158121</c:v>
                </c:pt>
                <c:pt idx="46916">
                  <c:v>12.098093285199999</c:v>
                </c:pt>
                <c:pt idx="46917">
                  <c:v>11.8452238465</c:v>
                </c:pt>
                <c:pt idx="46918">
                  <c:v>11.483616873200001</c:v>
                </c:pt>
                <c:pt idx="46919">
                  <c:v>11.5703815241</c:v>
                </c:pt>
                <c:pt idx="46920">
                  <c:v>11.377749448099999</c:v>
                </c:pt>
                <c:pt idx="46921">
                  <c:v>12.064506847500001</c:v>
                </c:pt>
                <c:pt idx="46922">
                  <c:v>11.7669243887</c:v>
                </c:pt>
                <c:pt idx="46923">
                  <c:v>12.288003295099999</c:v>
                </c:pt>
                <c:pt idx="46924">
                  <c:v>12.0786358982</c:v>
                </c:pt>
                <c:pt idx="46925">
                  <c:v>12.1841951365</c:v>
                </c:pt>
                <c:pt idx="46926">
                  <c:v>11.9151961471</c:v>
                </c:pt>
                <c:pt idx="46927">
                  <c:v>11.9067513267</c:v>
                </c:pt>
                <c:pt idx="46928">
                  <c:v>11.335130559</c:v>
                </c:pt>
                <c:pt idx="46929">
                  <c:v>12.3948732128</c:v>
                </c:pt>
                <c:pt idx="46930">
                  <c:v>11.8585146716</c:v>
                </c:pt>
                <c:pt idx="46931">
                  <c:v>11.4278288563</c:v>
                </c:pt>
                <c:pt idx="46932">
                  <c:v>12.170827538399999</c:v>
                </c:pt>
                <c:pt idx="46933">
                  <c:v>11.2844993872</c:v>
                </c:pt>
                <c:pt idx="46934">
                  <c:v>11.862186038500001</c:v>
                </c:pt>
                <c:pt idx="46935">
                  <c:v>11.9082280919</c:v>
                </c:pt>
                <c:pt idx="46936">
                  <c:v>11.9945844764</c:v>
                </c:pt>
                <c:pt idx="46937">
                  <c:v>12.0113161239</c:v>
                </c:pt>
                <c:pt idx="46938">
                  <c:v>11.701036823200001</c:v>
                </c:pt>
                <c:pt idx="46939">
                  <c:v>11.544332665900001</c:v>
                </c:pt>
                <c:pt idx="46940">
                  <c:v>12.281505922099999</c:v>
                </c:pt>
                <c:pt idx="46941">
                  <c:v>11.904969063999999</c:v>
                </c:pt>
                <c:pt idx="46942">
                  <c:v>11.2610778543</c:v>
                </c:pt>
                <c:pt idx="46943">
                  <c:v>11.990790539700001</c:v>
                </c:pt>
                <c:pt idx="46944">
                  <c:v>11.6344268049</c:v>
                </c:pt>
                <c:pt idx="46945">
                  <c:v>11.9871466314</c:v>
                </c:pt>
                <c:pt idx="46946">
                  <c:v>12.1919346285</c:v>
                </c:pt>
                <c:pt idx="46947">
                  <c:v>11.528156245</c:v>
                </c:pt>
                <c:pt idx="46948">
                  <c:v>11.4113624504</c:v>
                </c:pt>
                <c:pt idx="46949">
                  <c:v>11.3131341707</c:v>
                </c:pt>
                <c:pt idx="46950">
                  <c:v>11.7928401296</c:v>
                </c:pt>
                <c:pt idx="46951">
                  <c:v>12.011808825499999</c:v>
                </c:pt>
                <c:pt idx="46952">
                  <c:v>11.528835988599999</c:v>
                </c:pt>
                <c:pt idx="46953">
                  <c:v>11.331289975900001</c:v>
                </c:pt>
                <c:pt idx="46954">
                  <c:v>11.225282072200001</c:v>
                </c:pt>
                <c:pt idx="46955">
                  <c:v>11.4951172529</c:v>
                </c:pt>
                <c:pt idx="46956">
                  <c:v>11.405310157300001</c:v>
                </c:pt>
                <c:pt idx="46957">
                  <c:v>11.4276739644</c:v>
                </c:pt>
                <c:pt idx="46958">
                  <c:v>12.0184014238</c:v>
                </c:pt>
                <c:pt idx="46959">
                  <c:v>11.401236494999999</c:v>
                </c:pt>
                <c:pt idx="46960">
                  <c:v>11.9277617534</c:v>
                </c:pt>
                <c:pt idx="46961">
                  <c:v>11.421033320499999</c:v>
                </c:pt>
                <c:pt idx="46962">
                  <c:v>12.1414799831</c:v>
                </c:pt>
                <c:pt idx="46963">
                  <c:v>12.2548667931</c:v>
                </c:pt>
                <c:pt idx="46964">
                  <c:v>11.4276739644</c:v>
                </c:pt>
                <c:pt idx="46965">
                  <c:v>11.8402736848</c:v>
                </c:pt>
                <c:pt idx="46966">
                  <c:v>11.2811917379</c:v>
                </c:pt>
                <c:pt idx="46967">
                  <c:v>11.8098889537</c:v>
                </c:pt>
                <c:pt idx="46968">
                  <c:v>11.647420805599999</c:v>
                </c:pt>
                <c:pt idx="46969">
                  <c:v>12.1204905145</c:v>
                </c:pt>
                <c:pt idx="46970">
                  <c:v>11.9015747532</c:v>
                </c:pt>
                <c:pt idx="46971">
                  <c:v>11.830529137899999</c:v>
                </c:pt>
                <c:pt idx="46972">
                  <c:v>12.2249716854</c:v>
                </c:pt>
                <c:pt idx="46973">
                  <c:v>12.190911074100001</c:v>
                </c:pt>
                <c:pt idx="46974">
                  <c:v>11.587346788</c:v>
                </c:pt>
                <c:pt idx="46975">
                  <c:v>12.576854342200001</c:v>
                </c:pt>
                <c:pt idx="46976">
                  <c:v>12.1149634095</c:v>
                </c:pt>
                <c:pt idx="46977">
                  <c:v>11.2639994683</c:v>
                </c:pt>
                <c:pt idx="46978">
                  <c:v>12.080705053699999</c:v>
                </c:pt>
                <c:pt idx="46979">
                  <c:v>12.1886454536</c:v>
                </c:pt>
                <c:pt idx="46980">
                  <c:v>12.222488669500001</c:v>
                </c:pt>
                <c:pt idx="46981">
                  <c:v>11.366318232199999</c:v>
                </c:pt>
                <c:pt idx="46982">
                  <c:v>11.9925525138</c:v>
                </c:pt>
                <c:pt idx="46983">
                  <c:v>11.339922107</c:v>
                </c:pt>
                <c:pt idx="46984">
                  <c:v>11.9025243086</c:v>
                </c:pt>
                <c:pt idx="46985">
                  <c:v>12.0288375476</c:v>
                </c:pt>
                <c:pt idx="46986">
                  <c:v>11.464828431500001</c:v>
                </c:pt>
                <c:pt idx="46987">
                  <c:v>11.6976569226</c:v>
                </c:pt>
                <c:pt idx="46988">
                  <c:v>12.199475247600001</c:v>
                </c:pt>
                <c:pt idx="46989">
                  <c:v>11.613816759900001</c:v>
                </c:pt>
                <c:pt idx="46990">
                  <c:v>11.805727948299999</c:v>
                </c:pt>
                <c:pt idx="46991">
                  <c:v>11.693357922000001</c:v>
                </c:pt>
                <c:pt idx="46992">
                  <c:v>11.340512734300001</c:v>
                </c:pt>
                <c:pt idx="46993">
                  <c:v>12.444244557199999</c:v>
                </c:pt>
                <c:pt idx="46994">
                  <c:v>11.4219643296</c:v>
                </c:pt>
                <c:pt idx="46995">
                  <c:v>13.918550249700001</c:v>
                </c:pt>
                <c:pt idx="46996">
                  <c:v>12.9015844312</c:v>
                </c:pt>
                <c:pt idx="46997">
                  <c:v>13.388959058199999</c:v>
                </c:pt>
                <c:pt idx="46998">
                  <c:v>13.314441241300001</c:v>
                </c:pt>
                <c:pt idx="46999">
                  <c:v>13.396368302000001</c:v>
                </c:pt>
                <c:pt idx="47000">
                  <c:v>12.895567358099999</c:v>
                </c:pt>
                <c:pt idx="47001">
                  <c:v>13.359368717700001</c:v>
                </c:pt>
                <c:pt idx="47002">
                  <c:v>13.039147937799999</c:v>
                </c:pt>
                <c:pt idx="47003">
                  <c:v>13.203116252099999</c:v>
                </c:pt>
                <c:pt idx="47004">
                  <c:v>12.7046949909</c:v>
                </c:pt>
                <c:pt idx="47005">
                  <c:v>13.3058452578</c:v>
                </c:pt>
                <c:pt idx="47006">
                  <c:v>12.8763931902</c:v>
                </c:pt>
                <c:pt idx="47007">
                  <c:v>13.836241597500001</c:v>
                </c:pt>
                <c:pt idx="47008">
                  <c:v>13.020472141200001</c:v>
                </c:pt>
                <c:pt idx="47009">
                  <c:v>13.5295957721</c:v>
                </c:pt>
                <c:pt idx="47010">
                  <c:v>13.208323135500001</c:v>
                </c:pt>
                <c:pt idx="47011">
                  <c:v>12.754268782700001</c:v>
                </c:pt>
                <c:pt idx="47012">
                  <c:v>12.9739849512</c:v>
                </c:pt>
                <c:pt idx="47013">
                  <c:v>13.9702405532</c:v>
                </c:pt>
                <c:pt idx="47014">
                  <c:v>12.954540852099999</c:v>
                </c:pt>
                <c:pt idx="47015">
                  <c:v>12.8455946233</c:v>
                </c:pt>
                <c:pt idx="47016">
                  <c:v>13.9273137157</c:v>
                </c:pt>
                <c:pt idx="47017">
                  <c:v>12.9655346199</c:v>
                </c:pt>
                <c:pt idx="47018">
                  <c:v>12.9646043072</c:v>
                </c:pt>
                <c:pt idx="47019">
                  <c:v>13.6930704406</c:v>
                </c:pt>
                <c:pt idx="47020">
                  <c:v>12.6463220866</c:v>
                </c:pt>
                <c:pt idx="47021">
                  <c:v>12.9246416543</c:v>
                </c:pt>
                <c:pt idx="47022">
                  <c:v>13.780903224099999</c:v>
                </c:pt>
                <c:pt idx="47023">
                  <c:v>12.810812225599999</c:v>
                </c:pt>
                <c:pt idx="47024">
                  <c:v>12.872206036</c:v>
                </c:pt>
                <c:pt idx="47025">
                  <c:v>13.139007464000001</c:v>
                </c:pt>
                <c:pt idx="47026">
                  <c:v>13.322842813799999</c:v>
                </c:pt>
                <c:pt idx="47027">
                  <c:v>13.9855878956</c:v>
                </c:pt>
                <c:pt idx="47028">
                  <c:v>13.908937310700001</c:v>
                </c:pt>
                <c:pt idx="47029">
                  <c:v>13.533271692</c:v>
                </c:pt>
                <c:pt idx="47030">
                  <c:v>13.4738948581</c:v>
                </c:pt>
                <c:pt idx="47031">
                  <c:v>13.42633987</c:v>
                </c:pt>
                <c:pt idx="47032">
                  <c:v>14.0692337696</c:v>
                </c:pt>
                <c:pt idx="47033">
                  <c:v>13.5053443385</c:v>
                </c:pt>
                <c:pt idx="47034">
                  <c:v>13.5050598206</c:v>
                </c:pt>
                <c:pt idx="47035">
                  <c:v>13.0221425552</c:v>
                </c:pt>
                <c:pt idx="47036">
                  <c:v>13.8575399114</c:v>
                </c:pt>
                <c:pt idx="47037">
                  <c:v>13.2161302837</c:v>
                </c:pt>
                <c:pt idx="47038">
                  <c:v>14.0846097084</c:v>
                </c:pt>
                <c:pt idx="47039">
                  <c:v>13.1126033853</c:v>
                </c:pt>
                <c:pt idx="47040">
                  <c:v>13.2472800435</c:v>
                </c:pt>
                <c:pt idx="47041">
                  <c:v>13.1066298422</c:v>
                </c:pt>
                <c:pt idx="47042">
                  <c:v>13.7404911684</c:v>
                </c:pt>
                <c:pt idx="47043">
                  <c:v>13.619611581399999</c:v>
                </c:pt>
                <c:pt idx="47044">
                  <c:v>14.024135769800001</c:v>
                </c:pt>
                <c:pt idx="47045">
                  <c:v>13.684047486700001</c:v>
                </c:pt>
                <c:pt idx="47046">
                  <c:v>13.0917687667</c:v>
                </c:pt>
                <c:pt idx="47047">
                  <c:v>13.097907408199999</c:v>
                </c:pt>
                <c:pt idx="47048">
                  <c:v>12.8637519837</c:v>
                </c:pt>
                <c:pt idx="47049">
                  <c:v>13.424707424199999</c:v>
                </c:pt>
                <c:pt idx="47050">
                  <c:v>13.2780734202</c:v>
                </c:pt>
                <c:pt idx="47051">
                  <c:v>13.918550249700001</c:v>
                </c:pt>
                <c:pt idx="47052">
                  <c:v>13.980041497</c:v>
                </c:pt>
                <c:pt idx="47053">
                  <c:v>12.7779812148</c:v>
                </c:pt>
                <c:pt idx="47054">
                  <c:v>12.720370658</c:v>
                </c:pt>
                <c:pt idx="47055">
                  <c:v>12.892539766300001</c:v>
                </c:pt>
                <c:pt idx="47056">
                  <c:v>12.927491223400001</c:v>
                </c:pt>
                <c:pt idx="47057">
                  <c:v>13.5418956163</c:v>
                </c:pt>
                <c:pt idx="47058">
                  <c:v>12.7865003215</c:v>
                </c:pt>
                <c:pt idx="47059">
                  <c:v>12.825075350800001</c:v>
                </c:pt>
                <c:pt idx="47060">
                  <c:v>14.070715317099999</c:v>
                </c:pt>
                <c:pt idx="47061">
                  <c:v>13.4738948581</c:v>
                </c:pt>
                <c:pt idx="47062">
                  <c:v>13.283422315799999</c:v>
                </c:pt>
                <c:pt idx="47063">
                  <c:v>13.3694786351</c:v>
                </c:pt>
                <c:pt idx="47064">
                  <c:v>13.8982581462</c:v>
                </c:pt>
                <c:pt idx="47065">
                  <c:v>13.084204203100001</c:v>
                </c:pt>
                <c:pt idx="47066">
                  <c:v>12.754268782700001</c:v>
                </c:pt>
                <c:pt idx="47067">
                  <c:v>13.1912237226</c:v>
                </c:pt>
                <c:pt idx="47068">
                  <c:v>13.653746612400001</c:v>
                </c:pt>
                <c:pt idx="47069">
                  <c:v>13.023299594699999</c:v>
                </c:pt>
                <c:pt idx="47070">
                  <c:v>12.620720865399999</c:v>
                </c:pt>
                <c:pt idx="47071">
                  <c:v>13.3098249533</c:v>
                </c:pt>
                <c:pt idx="47072">
                  <c:v>13.0917687667</c:v>
                </c:pt>
                <c:pt idx="47073">
                  <c:v>13.639946054599999</c:v>
                </c:pt>
                <c:pt idx="47074">
                  <c:v>13.6058668335</c:v>
                </c:pt>
                <c:pt idx="47075">
                  <c:v>13.388959058199999</c:v>
                </c:pt>
                <c:pt idx="47076">
                  <c:v>13.666435265600001</c:v>
                </c:pt>
                <c:pt idx="47077">
                  <c:v>13.684047486700001</c:v>
                </c:pt>
                <c:pt idx="47078">
                  <c:v>13.787034397599999</c:v>
                </c:pt>
                <c:pt idx="47079">
                  <c:v>12.6261072865</c:v>
                </c:pt>
                <c:pt idx="47080">
                  <c:v>12.6491920501</c:v>
                </c:pt>
                <c:pt idx="47081">
                  <c:v>12.9015844312</c:v>
                </c:pt>
                <c:pt idx="47082">
                  <c:v>13.4329039262</c:v>
                </c:pt>
                <c:pt idx="47083">
                  <c:v>13.0534890958</c:v>
                </c:pt>
                <c:pt idx="47084">
                  <c:v>13.6115466534</c:v>
                </c:pt>
                <c:pt idx="47085">
                  <c:v>13.741193621100001</c:v>
                </c:pt>
                <c:pt idx="47086">
                  <c:v>13.8266090729</c:v>
                </c:pt>
                <c:pt idx="47087">
                  <c:v>12.634121544299999</c:v>
                </c:pt>
                <c:pt idx="47088">
                  <c:v>12.997985179800001</c:v>
                </c:pt>
                <c:pt idx="47089">
                  <c:v>13.741102707</c:v>
                </c:pt>
                <c:pt idx="47090">
                  <c:v>12.800203677600001</c:v>
                </c:pt>
                <c:pt idx="47091">
                  <c:v>12.703349982000001</c:v>
                </c:pt>
                <c:pt idx="47092">
                  <c:v>12.9798169087</c:v>
                </c:pt>
                <c:pt idx="47093">
                  <c:v>12.8353165961</c:v>
                </c:pt>
                <c:pt idx="47094">
                  <c:v>13.8607463193</c:v>
                </c:pt>
                <c:pt idx="47095">
                  <c:v>13.424707424199999</c:v>
                </c:pt>
                <c:pt idx="47096">
                  <c:v>13.4738806903</c:v>
                </c:pt>
                <c:pt idx="47097">
                  <c:v>13.1010797851</c:v>
                </c:pt>
                <c:pt idx="47098">
                  <c:v>12.620720865399999</c:v>
                </c:pt>
                <c:pt idx="47099">
                  <c:v>12.8837177215</c:v>
                </c:pt>
                <c:pt idx="47100">
                  <c:v>13.5501251139</c:v>
                </c:pt>
                <c:pt idx="47101">
                  <c:v>13.667249486899999</c:v>
                </c:pt>
                <c:pt idx="47102">
                  <c:v>13.0039026193</c:v>
                </c:pt>
                <c:pt idx="47103">
                  <c:v>12.638089864299999</c:v>
                </c:pt>
                <c:pt idx="47104">
                  <c:v>13.7307176199</c:v>
                </c:pt>
                <c:pt idx="47105">
                  <c:v>13.7900296113</c:v>
                </c:pt>
                <c:pt idx="47106">
                  <c:v>13.563830984999999</c:v>
                </c:pt>
                <c:pt idx="47107">
                  <c:v>13.1010797851</c:v>
                </c:pt>
                <c:pt idx="47108">
                  <c:v>13.756125255500001</c:v>
                </c:pt>
                <c:pt idx="47109">
                  <c:v>13.623718156300001</c:v>
                </c:pt>
                <c:pt idx="47110">
                  <c:v>12.771490741099999</c:v>
                </c:pt>
                <c:pt idx="47111">
                  <c:v>13.4366098267</c:v>
                </c:pt>
                <c:pt idx="47112">
                  <c:v>13.060137043099999</c:v>
                </c:pt>
                <c:pt idx="47113">
                  <c:v>12.9730742036</c:v>
                </c:pt>
                <c:pt idx="47114">
                  <c:v>13.876061723499999</c:v>
                </c:pt>
                <c:pt idx="47115">
                  <c:v>13.591029601000001</c:v>
                </c:pt>
                <c:pt idx="47116">
                  <c:v>13.748598300699999</c:v>
                </c:pt>
                <c:pt idx="47117">
                  <c:v>13.803301794099999</c:v>
                </c:pt>
                <c:pt idx="47118">
                  <c:v>13.8265513419</c:v>
                </c:pt>
                <c:pt idx="47119">
                  <c:v>12.7779812148</c:v>
                </c:pt>
                <c:pt idx="47120">
                  <c:v>14.095711355600001</c:v>
                </c:pt>
                <c:pt idx="47121">
                  <c:v>12.796773431</c:v>
                </c:pt>
                <c:pt idx="47122">
                  <c:v>12.982831712099999</c:v>
                </c:pt>
                <c:pt idx="47123">
                  <c:v>13.2467882034</c:v>
                </c:pt>
                <c:pt idx="47124">
                  <c:v>12.7954976798</c:v>
                </c:pt>
                <c:pt idx="47125">
                  <c:v>13.729296038799999</c:v>
                </c:pt>
                <c:pt idx="47126">
                  <c:v>13.783702571599999</c:v>
                </c:pt>
                <c:pt idx="47127">
                  <c:v>13.914916524400001</c:v>
                </c:pt>
                <c:pt idx="47128">
                  <c:v>12.801750094999999</c:v>
                </c:pt>
                <c:pt idx="47129">
                  <c:v>13.1315728099</c:v>
                </c:pt>
                <c:pt idx="47130">
                  <c:v>13.8982581462</c:v>
                </c:pt>
                <c:pt idx="47131">
                  <c:v>14.0458716244</c:v>
                </c:pt>
                <c:pt idx="47132">
                  <c:v>13.8266090729</c:v>
                </c:pt>
                <c:pt idx="47133">
                  <c:v>12.7046756232</c:v>
                </c:pt>
                <c:pt idx="47134">
                  <c:v>13.566279814</c:v>
                </c:pt>
                <c:pt idx="47135">
                  <c:v>13.8067372328</c:v>
                </c:pt>
                <c:pt idx="47136">
                  <c:v>12.825071874300001</c:v>
                </c:pt>
                <c:pt idx="47137">
                  <c:v>13.5053443385</c:v>
                </c:pt>
                <c:pt idx="47138">
                  <c:v>13.6218161564</c:v>
                </c:pt>
                <c:pt idx="47139">
                  <c:v>12.694937490999999</c:v>
                </c:pt>
                <c:pt idx="47140">
                  <c:v>12.5935101746</c:v>
                </c:pt>
                <c:pt idx="47141">
                  <c:v>13.816268933</c:v>
                </c:pt>
                <c:pt idx="47142">
                  <c:v>13.2331773007</c:v>
                </c:pt>
                <c:pt idx="47143">
                  <c:v>12.703349982000001</c:v>
                </c:pt>
                <c:pt idx="47144">
                  <c:v>13.7310909635</c:v>
                </c:pt>
                <c:pt idx="47145">
                  <c:v>12.6579535415</c:v>
                </c:pt>
                <c:pt idx="47146">
                  <c:v>13.284126328199999</c:v>
                </c:pt>
                <c:pt idx="47147">
                  <c:v>14.044996616400001</c:v>
                </c:pt>
                <c:pt idx="47148">
                  <c:v>12.9890789322</c:v>
                </c:pt>
                <c:pt idx="47149">
                  <c:v>12.704404157400001</c:v>
                </c:pt>
                <c:pt idx="47150">
                  <c:v>13.868457401300001</c:v>
                </c:pt>
                <c:pt idx="47151">
                  <c:v>13.054277838499999</c:v>
                </c:pt>
                <c:pt idx="47152">
                  <c:v>13.416142668499999</c:v>
                </c:pt>
                <c:pt idx="47153">
                  <c:v>13.325786657</c:v>
                </c:pt>
                <c:pt idx="47154">
                  <c:v>13.7643947579</c:v>
                </c:pt>
                <c:pt idx="47155">
                  <c:v>12.7644128528</c:v>
                </c:pt>
                <c:pt idx="47156">
                  <c:v>14.000850936200001</c:v>
                </c:pt>
                <c:pt idx="47157">
                  <c:v>13.1977309196</c:v>
                </c:pt>
                <c:pt idx="47158">
                  <c:v>13.816489237900001</c:v>
                </c:pt>
                <c:pt idx="47159">
                  <c:v>13.6804477453</c:v>
                </c:pt>
                <c:pt idx="47160">
                  <c:v>13.427580774799999</c:v>
                </c:pt>
                <c:pt idx="47161">
                  <c:v>13.566939227200001</c:v>
                </c:pt>
                <c:pt idx="47162">
                  <c:v>13.1579649202</c:v>
                </c:pt>
                <c:pt idx="47163">
                  <c:v>13.908937310700001</c:v>
                </c:pt>
                <c:pt idx="47164">
                  <c:v>13.0929145142</c:v>
                </c:pt>
                <c:pt idx="47165">
                  <c:v>12.927491223400001</c:v>
                </c:pt>
                <c:pt idx="47166">
                  <c:v>13.9486675777</c:v>
                </c:pt>
                <c:pt idx="47167">
                  <c:v>13.385352916800001</c:v>
                </c:pt>
                <c:pt idx="47168">
                  <c:v>14.10594963</c:v>
                </c:pt>
                <c:pt idx="47169">
                  <c:v>13.2020933316</c:v>
                </c:pt>
                <c:pt idx="47170">
                  <c:v>13.069038555500001</c:v>
                </c:pt>
                <c:pt idx="47171">
                  <c:v>13.829417940000001</c:v>
                </c:pt>
                <c:pt idx="47172">
                  <c:v>12.9651417426</c:v>
                </c:pt>
                <c:pt idx="47173">
                  <c:v>13.738907264</c:v>
                </c:pt>
                <c:pt idx="47174">
                  <c:v>13.1625318044</c:v>
                </c:pt>
                <c:pt idx="47175">
                  <c:v>12.684144073900001</c:v>
                </c:pt>
                <c:pt idx="47176">
                  <c:v>14.056105216000001</c:v>
                </c:pt>
                <c:pt idx="47177">
                  <c:v>13.3107090483</c:v>
                </c:pt>
                <c:pt idx="47178">
                  <c:v>13.039147937799999</c:v>
                </c:pt>
                <c:pt idx="47179">
                  <c:v>13.3284123572</c:v>
                </c:pt>
                <c:pt idx="47180">
                  <c:v>14.095711355600001</c:v>
                </c:pt>
                <c:pt idx="47181">
                  <c:v>13.8356066249</c:v>
                </c:pt>
                <c:pt idx="47182">
                  <c:v>13.744219895500001</c:v>
                </c:pt>
                <c:pt idx="47183">
                  <c:v>13.5445733473</c:v>
                </c:pt>
                <c:pt idx="47184">
                  <c:v>13.553293175</c:v>
                </c:pt>
                <c:pt idx="47185">
                  <c:v>12.667717251799999</c:v>
                </c:pt>
                <c:pt idx="47186">
                  <c:v>13.147577633699999</c:v>
                </c:pt>
                <c:pt idx="47187">
                  <c:v>13.0864804756</c:v>
                </c:pt>
                <c:pt idx="47188">
                  <c:v>13.463357031599999</c:v>
                </c:pt>
                <c:pt idx="47189">
                  <c:v>13.179315885799999</c:v>
                </c:pt>
                <c:pt idx="47190">
                  <c:v>13.6014712352</c:v>
                </c:pt>
                <c:pt idx="47191">
                  <c:v>13.158201934899999</c:v>
                </c:pt>
                <c:pt idx="47192">
                  <c:v>14.087328620499999</c:v>
                </c:pt>
                <c:pt idx="47193">
                  <c:v>13.6430107537</c:v>
                </c:pt>
                <c:pt idx="47194">
                  <c:v>14.029542939800001</c:v>
                </c:pt>
                <c:pt idx="47195">
                  <c:v>13.5628985953</c:v>
                </c:pt>
                <c:pt idx="47196">
                  <c:v>13.988967325300001</c:v>
                </c:pt>
                <c:pt idx="47197">
                  <c:v>13.9486675777</c:v>
                </c:pt>
                <c:pt idx="47198">
                  <c:v>13.401553511099999</c:v>
                </c:pt>
                <c:pt idx="47199">
                  <c:v>12.7213810794</c:v>
                </c:pt>
                <c:pt idx="47200">
                  <c:v>14.0501423793</c:v>
                </c:pt>
                <c:pt idx="47201">
                  <c:v>12.684144073900001</c:v>
                </c:pt>
                <c:pt idx="47202">
                  <c:v>13.5427051916</c:v>
                </c:pt>
                <c:pt idx="47203">
                  <c:v>12.7865003215</c:v>
                </c:pt>
                <c:pt idx="47204">
                  <c:v>13.598275074</c:v>
                </c:pt>
                <c:pt idx="47205">
                  <c:v>13.7341194758</c:v>
                </c:pt>
                <c:pt idx="47206">
                  <c:v>13.374501712400001</c:v>
                </c:pt>
                <c:pt idx="47207">
                  <c:v>12.706457971300001</c:v>
                </c:pt>
                <c:pt idx="47208">
                  <c:v>12.9651417426</c:v>
                </c:pt>
                <c:pt idx="47209">
                  <c:v>12.8599147579</c:v>
                </c:pt>
                <c:pt idx="47210">
                  <c:v>13.858134268000001</c:v>
                </c:pt>
                <c:pt idx="47211">
                  <c:v>13.038308326499999</c:v>
                </c:pt>
                <c:pt idx="47212">
                  <c:v>13.9907247053</c:v>
                </c:pt>
                <c:pt idx="47213">
                  <c:v>12.884510521599999</c:v>
                </c:pt>
                <c:pt idx="47214">
                  <c:v>12.6336390126</c:v>
                </c:pt>
                <c:pt idx="47215">
                  <c:v>12.8637519837</c:v>
                </c:pt>
                <c:pt idx="47216">
                  <c:v>13.7003956862</c:v>
                </c:pt>
                <c:pt idx="47217">
                  <c:v>13.553354563199999</c:v>
                </c:pt>
                <c:pt idx="47218">
                  <c:v>13.9520585889</c:v>
                </c:pt>
                <c:pt idx="47219">
                  <c:v>12.800203677600001</c:v>
                </c:pt>
                <c:pt idx="47220">
                  <c:v>13.4312260103</c:v>
                </c:pt>
                <c:pt idx="47221">
                  <c:v>12.825071874300001</c:v>
                </c:pt>
                <c:pt idx="47222">
                  <c:v>13.614428215</c:v>
                </c:pt>
                <c:pt idx="47223">
                  <c:v>12.778254755600001</c:v>
                </c:pt>
                <c:pt idx="47224">
                  <c:v>13.720453733999999</c:v>
                </c:pt>
                <c:pt idx="47225">
                  <c:v>12.7636001411</c:v>
                </c:pt>
                <c:pt idx="47226">
                  <c:v>12.773665959500001</c:v>
                </c:pt>
                <c:pt idx="47227">
                  <c:v>13.9907247053</c:v>
                </c:pt>
                <c:pt idx="47228">
                  <c:v>13.097907408199999</c:v>
                </c:pt>
                <c:pt idx="47229">
                  <c:v>13.179934854600001</c:v>
                </c:pt>
                <c:pt idx="47230">
                  <c:v>12.706457971300001</c:v>
                </c:pt>
                <c:pt idx="47231">
                  <c:v>12.909955591199999</c:v>
                </c:pt>
                <c:pt idx="47232">
                  <c:v>13.6797906184</c:v>
                </c:pt>
                <c:pt idx="47233">
                  <c:v>13.374443491999999</c:v>
                </c:pt>
                <c:pt idx="47234">
                  <c:v>13.314441241300001</c:v>
                </c:pt>
                <c:pt idx="47235">
                  <c:v>12.9843744872</c:v>
                </c:pt>
                <c:pt idx="47236">
                  <c:v>13.1764350267</c:v>
                </c:pt>
                <c:pt idx="47237">
                  <c:v>13.4224717513</c:v>
                </c:pt>
                <c:pt idx="47238">
                  <c:v>14.1142846762</c:v>
                </c:pt>
                <c:pt idx="47239">
                  <c:v>12.991009930000001</c:v>
                </c:pt>
                <c:pt idx="47240">
                  <c:v>13.829417940000001</c:v>
                </c:pt>
                <c:pt idx="47241">
                  <c:v>13.7643947579</c:v>
                </c:pt>
                <c:pt idx="47242">
                  <c:v>13.7900296113</c:v>
                </c:pt>
                <c:pt idx="47243">
                  <c:v>12.667717251799999</c:v>
                </c:pt>
                <c:pt idx="47244">
                  <c:v>12.8794546336</c:v>
                </c:pt>
                <c:pt idx="47245">
                  <c:v>13.416142668499999</c:v>
                </c:pt>
                <c:pt idx="47246">
                  <c:v>14.000850936200001</c:v>
                </c:pt>
                <c:pt idx="47247">
                  <c:v>13.156112505899999</c:v>
                </c:pt>
                <c:pt idx="47248">
                  <c:v>13.537998555</c:v>
                </c:pt>
                <c:pt idx="47249">
                  <c:v>13.2278885101</c:v>
                </c:pt>
                <c:pt idx="47250">
                  <c:v>13.051338464800001</c:v>
                </c:pt>
                <c:pt idx="47251">
                  <c:v>12.743689159800001</c:v>
                </c:pt>
                <c:pt idx="47252">
                  <c:v>12.9843744872</c:v>
                </c:pt>
                <c:pt idx="47253">
                  <c:v>13.0730349018</c:v>
                </c:pt>
                <c:pt idx="47254">
                  <c:v>13.1871647609</c:v>
                </c:pt>
                <c:pt idx="47255">
                  <c:v>13.8611213959</c:v>
                </c:pt>
                <c:pt idx="47256">
                  <c:v>13.7137114766</c:v>
                </c:pt>
                <c:pt idx="47257">
                  <c:v>12.9460518048</c:v>
                </c:pt>
                <c:pt idx="47258">
                  <c:v>13.667249486899999</c:v>
                </c:pt>
                <c:pt idx="47259">
                  <c:v>13.8647171646</c:v>
                </c:pt>
                <c:pt idx="47260">
                  <c:v>13.3070213527</c:v>
                </c:pt>
                <c:pt idx="47261">
                  <c:v>13.032348512</c:v>
                </c:pt>
                <c:pt idx="47262">
                  <c:v>13.901956655099999</c:v>
                </c:pt>
                <c:pt idx="47263">
                  <c:v>12.696045724699999</c:v>
                </c:pt>
                <c:pt idx="47264">
                  <c:v>13.6725712428</c:v>
                </c:pt>
                <c:pt idx="47265">
                  <c:v>12.9772090434</c:v>
                </c:pt>
                <c:pt idx="47266">
                  <c:v>13.8758454295</c:v>
                </c:pt>
                <c:pt idx="47267">
                  <c:v>13.1579649202</c:v>
                </c:pt>
                <c:pt idx="47268">
                  <c:v>13.4522367451</c:v>
                </c:pt>
                <c:pt idx="47269">
                  <c:v>13.6524091237</c:v>
                </c:pt>
                <c:pt idx="47270">
                  <c:v>13.5656786219</c:v>
                </c:pt>
                <c:pt idx="47271">
                  <c:v>12.5935101746</c:v>
                </c:pt>
                <c:pt idx="47272">
                  <c:v>13.115894878800001</c:v>
                </c:pt>
                <c:pt idx="47273">
                  <c:v>13.446207770399999</c:v>
                </c:pt>
                <c:pt idx="47274">
                  <c:v>13.8666306365</c:v>
                </c:pt>
                <c:pt idx="47275">
                  <c:v>13.9520585889</c:v>
                </c:pt>
                <c:pt idx="47276">
                  <c:v>13.643307001</c:v>
                </c:pt>
                <c:pt idx="47277">
                  <c:v>13.2492302935</c:v>
                </c:pt>
                <c:pt idx="47278">
                  <c:v>13.7395056292</c:v>
                </c:pt>
                <c:pt idx="47279">
                  <c:v>12.684144073900001</c:v>
                </c:pt>
                <c:pt idx="47280">
                  <c:v>12.7667814671</c:v>
                </c:pt>
                <c:pt idx="47281">
                  <c:v>12.800203677600001</c:v>
                </c:pt>
                <c:pt idx="47282">
                  <c:v>13.391782664100001</c:v>
                </c:pt>
                <c:pt idx="47283">
                  <c:v>13.922321090700001</c:v>
                </c:pt>
                <c:pt idx="47284">
                  <c:v>13.191382239099999</c:v>
                </c:pt>
                <c:pt idx="47285">
                  <c:v>13.5050598206</c:v>
                </c:pt>
                <c:pt idx="47286">
                  <c:v>13.8898780521</c:v>
                </c:pt>
                <c:pt idx="47287">
                  <c:v>13.1764350267</c:v>
                </c:pt>
                <c:pt idx="47288">
                  <c:v>13.8356066249</c:v>
                </c:pt>
                <c:pt idx="47289">
                  <c:v>13.4224717513</c:v>
                </c:pt>
                <c:pt idx="47290">
                  <c:v>13.6797906184</c:v>
                </c:pt>
                <c:pt idx="47291">
                  <c:v>12.7101084107</c:v>
                </c:pt>
                <c:pt idx="47292">
                  <c:v>14.109393282299999</c:v>
                </c:pt>
                <c:pt idx="47293">
                  <c:v>13.138404639399999</c:v>
                </c:pt>
                <c:pt idx="47294">
                  <c:v>12.6411629029</c:v>
                </c:pt>
                <c:pt idx="47295">
                  <c:v>13.5295957721</c:v>
                </c:pt>
                <c:pt idx="47296">
                  <c:v>13.9851536139</c:v>
                </c:pt>
                <c:pt idx="47297">
                  <c:v>12.6378752212</c:v>
                </c:pt>
                <c:pt idx="47298">
                  <c:v>12.937385591</c:v>
                </c:pt>
                <c:pt idx="47299">
                  <c:v>13.1781654762</c:v>
                </c:pt>
                <c:pt idx="47300">
                  <c:v>12.650180757399999</c:v>
                </c:pt>
                <c:pt idx="47301">
                  <c:v>13.9322059526</c:v>
                </c:pt>
                <c:pt idx="47302">
                  <c:v>13.598275074</c:v>
                </c:pt>
                <c:pt idx="47303">
                  <c:v>13.027045320599999</c:v>
                </c:pt>
                <c:pt idx="47304">
                  <c:v>13.868457401300001</c:v>
                </c:pt>
                <c:pt idx="47305">
                  <c:v>13.970348183</c:v>
                </c:pt>
                <c:pt idx="47306">
                  <c:v>13.0441486282</c:v>
                </c:pt>
                <c:pt idx="47307">
                  <c:v>13.060137043099999</c:v>
                </c:pt>
                <c:pt idx="47308">
                  <c:v>12.8938011299</c:v>
                </c:pt>
                <c:pt idx="47309">
                  <c:v>12.6927708422</c:v>
                </c:pt>
                <c:pt idx="47310">
                  <c:v>13.968110262</c:v>
                </c:pt>
                <c:pt idx="47311">
                  <c:v>13.4904048168</c:v>
                </c:pt>
                <c:pt idx="47312">
                  <c:v>13.248626701599999</c:v>
                </c:pt>
                <c:pt idx="47313">
                  <c:v>12.6336390126</c:v>
                </c:pt>
                <c:pt idx="47314">
                  <c:v>14.113219388099999</c:v>
                </c:pt>
                <c:pt idx="47315">
                  <c:v>14.0105712679</c:v>
                </c:pt>
                <c:pt idx="47316">
                  <c:v>13.0864804756</c:v>
                </c:pt>
                <c:pt idx="47317">
                  <c:v>13.0832940173</c:v>
                </c:pt>
                <c:pt idx="47318">
                  <c:v>13.049444314700001</c:v>
                </c:pt>
                <c:pt idx="47319">
                  <c:v>13.289393158799999</c:v>
                </c:pt>
                <c:pt idx="47320">
                  <c:v>12.696765898400001</c:v>
                </c:pt>
                <c:pt idx="47321">
                  <c:v>12.632095188099999</c:v>
                </c:pt>
                <c:pt idx="47322">
                  <c:v>13.833781008300001</c:v>
                </c:pt>
                <c:pt idx="47323">
                  <c:v>13.4095878561</c:v>
                </c:pt>
                <c:pt idx="47324">
                  <c:v>12.6024369344</c:v>
                </c:pt>
                <c:pt idx="47325">
                  <c:v>13.183315218100001</c:v>
                </c:pt>
                <c:pt idx="47326">
                  <c:v>13.8647171646</c:v>
                </c:pt>
                <c:pt idx="47327">
                  <c:v>13.359368717700001</c:v>
                </c:pt>
                <c:pt idx="47328">
                  <c:v>13.228072618600001</c:v>
                </c:pt>
                <c:pt idx="47329">
                  <c:v>12.829369917199999</c:v>
                </c:pt>
                <c:pt idx="47330">
                  <c:v>13.7643947579</c:v>
                </c:pt>
                <c:pt idx="47331">
                  <c:v>12.763890587700001</c:v>
                </c:pt>
                <c:pt idx="47332">
                  <c:v>12.7449162597</c:v>
                </c:pt>
                <c:pt idx="47333">
                  <c:v>13.072981989700001</c:v>
                </c:pt>
                <c:pt idx="47334">
                  <c:v>12.915810801199999</c:v>
                </c:pt>
                <c:pt idx="47335">
                  <c:v>13.2331773007</c:v>
                </c:pt>
                <c:pt idx="47336">
                  <c:v>13.977426082999999</c:v>
                </c:pt>
                <c:pt idx="47337">
                  <c:v>13.4374738252</c:v>
                </c:pt>
                <c:pt idx="47338">
                  <c:v>12.842560860900001</c:v>
                </c:pt>
                <c:pt idx="47339">
                  <c:v>13.9855878956</c:v>
                </c:pt>
                <c:pt idx="47340">
                  <c:v>13.086304102</c:v>
                </c:pt>
                <c:pt idx="47341">
                  <c:v>13.858758908</c:v>
                </c:pt>
                <c:pt idx="47342">
                  <c:v>13.753356824000001</c:v>
                </c:pt>
                <c:pt idx="47343">
                  <c:v>12.8528349892</c:v>
                </c:pt>
                <c:pt idx="47344">
                  <c:v>13.5728611176</c:v>
                </c:pt>
                <c:pt idx="47345">
                  <c:v>13.374952882900001</c:v>
                </c:pt>
                <c:pt idx="47346">
                  <c:v>13.858758908</c:v>
                </c:pt>
                <c:pt idx="47347">
                  <c:v>12.8577663724</c:v>
                </c:pt>
                <c:pt idx="47348">
                  <c:v>13.286872044100001</c:v>
                </c:pt>
                <c:pt idx="47349">
                  <c:v>13.811613512399999</c:v>
                </c:pt>
                <c:pt idx="47350">
                  <c:v>13.095617989599999</c:v>
                </c:pt>
                <c:pt idx="47351">
                  <c:v>13.737102459200001</c:v>
                </c:pt>
                <c:pt idx="47352">
                  <c:v>12.602078046400001</c:v>
                </c:pt>
                <c:pt idx="47353">
                  <c:v>12.9890789322</c:v>
                </c:pt>
                <c:pt idx="47354">
                  <c:v>14.029542939800001</c:v>
                </c:pt>
                <c:pt idx="47355">
                  <c:v>13.769261372400001</c:v>
                </c:pt>
                <c:pt idx="47356">
                  <c:v>13.9074378583</c:v>
                </c:pt>
                <c:pt idx="47357">
                  <c:v>12.720370658</c:v>
                </c:pt>
                <c:pt idx="47358">
                  <c:v>13.129622828500001</c:v>
                </c:pt>
                <c:pt idx="47359">
                  <c:v>13.2331773007</c:v>
                </c:pt>
                <c:pt idx="47360">
                  <c:v>12.922331592500001</c:v>
                </c:pt>
                <c:pt idx="47361">
                  <c:v>12.6491920501</c:v>
                </c:pt>
                <c:pt idx="47362">
                  <c:v>13.1315728099</c:v>
                </c:pt>
                <c:pt idx="47363">
                  <c:v>12.88649315</c:v>
                </c:pt>
                <c:pt idx="47364">
                  <c:v>14.052057790199999</c:v>
                </c:pt>
                <c:pt idx="47365">
                  <c:v>12.740978868699999</c:v>
                </c:pt>
                <c:pt idx="47366">
                  <c:v>13.5938157622</c:v>
                </c:pt>
                <c:pt idx="47367">
                  <c:v>13.753356824000001</c:v>
                </c:pt>
                <c:pt idx="47368">
                  <c:v>13.143735057700001</c:v>
                </c:pt>
                <c:pt idx="47369">
                  <c:v>12.923305472399999</c:v>
                </c:pt>
                <c:pt idx="47370">
                  <c:v>13.1677098078</c:v>
                </c:pt>
                <c:pt idx="47371">
                  <c:v>12.9193120446</c:v>
                </c:pt>
                <c:pt idx="47372">
                  <c:v>12.6579535415</c:v>
                </c:pt>
                <c:pt idx="47373">
                  <c:v>12.7644128528</c:v>
                </c:pt>
                <c:pt idx="47374">
                  <c:v>12.7162644616</c:v>
                </c:pt>
                <c:pt idx="47375">
                  <c:v>13.729296038799999</c:v>
                </c:pt>
                <c:pt idx="47376">
                  <c:v>14.0457330391</c:v>
                </c:pt>
                <c:pt idx="47377">
                  <c:v>12.601321109100001</c:v>
                </c:pt>
                <c:pt idx="47378">
                  <c:v>12.624645093</c:v>
                </c:pt>
                <c:pt idx="47379">
                  <c:v>13.403310016500001</c:v>
                </c:pt>
                <c:pt idx="47380">
                  <c:v>13.591029601000001</c:v>
                </c:pt>
                <c:pt idx="47381">
                  <c:v>13.0441486282</c:v>
                </c:pt>
                <c:pt idx="47382">
                  <c:v>13.8224898281</c:v>
                </c:pt>
                <c:pt idx="47383">
                  <c:v>13.878145101499999</c:v>
                </c:pt>
                <c:pt idx="47384">
                  <c:v>12.918866041099999</c:v>
                </c:pt>
                <c:pt idx="47385">
                  <c:v>13.1862379256</c:v>
                </c:pt>
                <c:pt idx="47386">
                  <c:v>12.842560860900001</c:v>
                </c:pt>
                <c:pt idx="47387">
                  <c:v>13.1781654762</c:v>
                </c:pt>
                <c:pt idx="47388">
                  <c:v>12.703349982000001</c:v>
                </c:pt>
                <c:pt idx="47389">
                  <c:v>13.980094895500001</c:v>
                </c:pt>
                <c:pt idx="47390">
                  <c:v>13.374501712400001</c:v>
                </c:pt>
                <c:pt idx="47391">
                  <c:v>13.731134089699999</c:v>
                </c:pt>
                <c:pt idx="47392">
                  <c:v>13.501731170099999</c:v>
                </c:pt>
                <c:pt idx="47393">
                  <c:v>12.6411629029</c:v>
                </c:pt>
                <c:pt idx="47394">
                  <c:v>12.9611268731</c:v>
                </c:pt>
                <c:pt idx="47395">
                  <c:v>14.1187363791</c:v>
                </c:pt>
                <c:pt idx="47396">
                  <c:v>13.385352916800001</c:v>
                </c:pt>
                <c:pt idx="47397">
                  <c:v>13.025252735</c:v>
                </c:pt>
                <c:pt idx="47398">
                  <c:v>13.0608381183</c:v>
                </c:pt>
                <c:pt idx="47399">
                  <c:v>13.0215826178</c:v>
                </c:pt>
                <c:pt idx="47400">
                  <c:v>13.7495059714</c:v>
                </c:pt>
                <c:pt idx="47401">
                  <c:v>12.801750094999999</c:v>
                </c:pt>
                <c:pt idx="47402">
                  <c:v>13.286097354700001</c:v>
                </c:pt>
                <c:pt idx="47403">
                  <c:v>14.0209658981</c:v>
                </c:pt>
                <c:pt idx="47404">
                  <c:v>12.6174420321</c:v>
                </c:pt>
                <c:pt idx="47405">
                  <c:v>12.881783991000001</c:v>
                </c:pt>
                <c:pt idx="47406">
                  <c:v>13.1579649202</c:v>
                </c:pt>
                <c:pt idx="47407">
                  <c:v>12.6596682631</c:v>
                </c:pt>
                <c:pt idx="47408">
                  <c:v>13.044614126300001</c:v>
                </c:pt>
                <c:pt idx="47409">
                  <c:v>14.0672407068</c:v>
                </c:pt>
                <c:pt idx="47410">
                  <c:v>13.666435265600001</c:v>
                </c:pt>
                <c:pt idx="47411">
                  <c:v>13.4326218062</c:v>
                </c:pt>
                <c:pt idx="47412">
                  <c:v>13.2472800435</c:v>
                </c:pt>
                <c:pt idx="47413">
                  <c:v>13.9323914198</c:v>
                </c:pt>
                <c:pt idx="47414">
                  <c:v>13.8244139905</c:v>
                </c:pt>
                <c:pt idx="47415">
                  <c:v>13.0005754734</c:v>
                </c:pt>
                <c:pt idx="47416">
                  <c:v>12.6174420321</c:v>
                </c:pt>
                <c:pt idx="47417">
                  <c:v>12.6323444505</c:v>
                </c:pt>
                <c:pt idx="47418">
                  <c:v>13.830180303400001</c:v>
                </c:pt>
                <c:pt idx="47419">
                  <c:v>13.819887380899999</c:v>
                </c:pt>
                <c:pt idx="47420">
                  <c:v>13.670806006799999</c:v>
                </c:pt>
                <c:pt idx="47421">
                  <c:v>12.926138349</c:v>
                </c:pt>
                <c:pt idx="47422">
                  <c:v>14.1178716594</c:v>
                </c:pt>
                <c:pt idx="47423">
                  <c:v>13.0230372107</c:v>
                </c:pt>
                <c:pt idx="47424">
                  <c:v>13.4992893329</c:v>
                </c:pt>
                <c:pt idx="47425">
                  <c:v>12.7636001411</c:v>
                </c:pt>
                <c:pt idx="47426">
                  <c:v>13.4094244316</c:v>
                </c:pt>
                <c:pt idx="47427">
                  <c:v>13.286872044100001</c:v>
                </c:pt>
                <c:pt idx="47428">
                  <c:v>13.1356556892</c:v>
                </c:pt>
                <c:pt idx="47429">
                  <c:v>12.9246416543</c:v>
                </c:pt>
                <c:pt idx="47430">
                  <c:v>12.9890789322</c:v>
                </c:pt>
                <c:pt idx="47431">
                  <c:v>13.0666252317</c:v>
                </c:pt>
                <c:pt idx="47432">
                  <c:v>13.443207088099999</c:v>
                </c:pt>
                <c:pt idx="47433">
                  <c:v>13.5053443385</c:v>
                </c:pt>
                <c:pt idx="47434">
                  <c:v>12.910028968400001</c:v>
                </c:pt>
                <c:pt idx="47435">
                  <c:v>13.417034939100001</c:v>
                </c:pt>
                <c:pt idx="47436">
                  <c:v>12.918866041099999</c:v>
                </c:pt>
                <c:pt idx="47437">
                  <c:v>14.044996616400001</c:v>
                </c:pt>
                <c:pt idx="47438">
                  <c:v>13.289393158799999</c:v>
                </c:pt>
                <c:pt idx="47439">
                  <c:v>13.401514453300001</c:v>
                </c:pt>
                <c:pt idx="47440">
                  <c:v>13.039147937799999</c:v>
                </c:pt>
                <c:pt idx="47441">
                  <c:v>12.774285967899999</c:v>
                </c:pt>
                <c:pt idx="47442">
                  <c:v>13.922321090700001</c:v>
                </c:pt>
                <c:pt idx="47443">
                  <c:v>12.9253395435</c:v>
                </c:pt>
                <c:pt idx="47444">
                  <c:v>13.454409855</c:v>
                </c:pt>
                <c:pt idx="47445">
                  <c:v>13.203116252099999</c:v>
                </c:pt>
                <c:pt idx="47446">
                  <c:v>13.0179128059</c:v>
                </c:pt>
                <c:pt idx="47447">
                  <c:v>13.3425405428</c:v>
                </c:pt>
                <c:pt idx="47448">
                  <c:v>13.846263082</c:v>
                </c:pt>
                <c:pt idx="47449">
                  <c:v>12.781563545399999</c:v>
                </c:pt>
                <c:pt idx="47450">
                  <c:v>13.2071678803</c:v>
                </c:pt>
                <c:pt idx="47451">
                  <c:v>13.060691504599999</c:v>
                </c:pt>
                <c:pt idx="47452">
                  <c:v>13.605493166</c:v>
                </c:pt>
                <c:pt idx="47453">
                  <c:v>13.3452490601</c:v>
                </c:pt>
                <c:pt idx="47454">
                  <c:v>13.996599078699999</c:v>
                </c:pt>
                <c:pt idx="47455">
                  <c:v>13.751411554800001</c:v>
                </c:pt>
                <c:pt idx="47456">
                  <c:v>13.1292363754</c:v>
                </c:pt>
                <c:pt idx="47457">
                  <c:v>12.703349982000001</c:v>
                </c:pt>
                <c:pt idx="47458">
                  <c:v>13.5295957721</c:v>
                </c:pt>
                <c:pt idx="47459">
                  <c:v>12.8987791362</c:v>
                </c:pt>
                <c:pt idx="47460">
                  <c:v>13.7010506017</c:v>
                </c:pt>
                <c:pt idx="47461">
                  <c:v>13.529286627799999</c:v>
                </c:pt>
                <c:pt idx="47462">
                  <c:v>12.8981048846</c:v>
                </c:pt>
                <c:pt idx="47463">
                  <c:v>13.049444314700001</c:v>
                </c:pt>
                <c:pt idx="47464">
                  <c:v>13.9486675777</c:v>
                </c:pt>
                <c:pt idx="47465">
                  <c:v>13.443207088099999</c:v>
                </c:pt>
                <c:pt idx="47466">
                  <c:v>13.6906901263</c:v>
                </c:pt>
                <c:pt idx="47467">
                  <c:v>13.819887380899999</c:v>
                </c:pt>
                <c:pt idx="47468">
                  <c:v>13.914020973</c:v>
                </c:pt>
                <c:pt idx="47469">
                  <c:v>13.2780734202</c:v>
                </c:pt>
                <c:pt idx="47470">
                  <c:v>12.7162644616</c:v>
                </c:pt>
                <c:pt idx="47471">
                  <c:v>13.564386777199999</c:v>
                </c:pt>
                <c:pt idx="47472">
                  <c:v>13.6125348808</c:v>
                </c:pt>
                <c:pt idx="47473">
                  <c:v>13.0929145142</c:v>
                </c:pt>
                <c:pt idx="47474">
                  <c:v>13.8129774528</c:v>
                </c:pt>
                <c:pt idx="47475">
                  <c:v>13.7386477451</c:v>
                </c:pt>
                <c:pt idx="47476">
                  <c:v>12.676189131499999</c:v>
                </c:pt>
                <c:pt idx="47477">
                  <c:v>13.4080515347</c:v>
                </c:pt>
                <c:pt idx="47478">
                  <c:v>13.203116252099999</c:v>
                </c:pt>
                <c:pt idx="47479">
                  <c:v>13.730336385299999</c:v>
                </c:pt>
                <c:pt idx="47480">
                  <c:v>12.9122370895</c:v>
                </c:pt>
                <c:pt idx="47481">
                  <c:v>13.560383660799999</c:v>
                </c:pt>
                <c:pt idx="47482">
                  <c:v>14.090007594299999</c:v>
                </c:pt>
                <c:pt idx="47483">
                  <c:v>13.6411726939</c:v>
                </c:pt>
                <c:pt idx="47484">
                  <c:v>12.959440175599999</c:v>
                </c:pt>
                <c:pt idx="47485">
                  <c:v>12.6792792426</c:v>
                </c:pt>
                <c:pt idx="47486">
                  <c:v>13.3599464004</c:v>
                </c:pt>
                <c:pt idx="47487">
                  <c:v>13.325786657</c:v>
                </c:pt>
                <c:pt idx="47488">
                  <c:v>13.8607463193</c:v>
                </c:pt>
                <c:pt idx="47489">
                  <c:v>12.7890736616</c:v>
                </c:pt>
                <c:pt idx="47490">
                  <c:v>13.823272381900001</c:v>
                </c:pt>
                <c:pt idx="47491">
                  <c:v>12.909955591199999</c:v>
                </c:pt>
                <c:pt idx="47492">
                  <c:v>13.1934482317</c:v>
                </c:pt>
                <c:pt idx="47493">
                  <c:v>13.9629955839</c:v>
                </c:pt>
                <c:pt idx="47494">
                  <c:v>13.313783365000001</c:v>
                </c:pt>
                <c:pt idx="47495">
                  <c:v>13.3270565488</c:v>
                </c:pt>
                <c:pt idx="47496">
                  <c:v>12.632095188099999</c:v>
                </c:pt>
                <c:pt idx="47497">
                  <c:v>13.533271692</c:v>
                </c:pt>
                <c:pt idx="47498">
                  <c:v>13.1070238598</c:v>
                </c:pt>
                <c:pt idx="47499">
                  <c:v>14.0439466593</c:v>
                </c:pt>
                <c:pt idx="47500">
                  <c:v>13.5375767147</c:v>
                </c:pt>
                <c:pt idx="47501">
                  <c:v>12.6601749653</c:v>
                </c:pt>
                <c:pt idx="47502">
                  <c:v>13.3299618689</c:v>
                </c:pt>
                <c:pt idx="47503">
                  <c:v>13.294608563400001</c:v>
                </c:pt>
                <c:pt idx="47504">
                  <c:v>12.7779906741</c:v>
                </c:pt>
                <c:pt idx="47505">
                  <c:v>12.9862364152</c:v>
                </c:pt>
                <c:pt idx="47506">
                  <c:v>13.6185080603</c:v>
                </c:pt>
                <c:pt idx="47507">
                  <c:v>13.038308326499999</c:v>
                </c:pt>
                <c:pt idx="47508">
                  <c:v>13.980041497</c:v>
                </c:pt>
                <c:pt idx="47509">
                  <c:v>12.7046949909</c:v>
                </c:pt>
                <c:pt idx="47510">
                  <c:v>13.3427817628</c:v>
                </c:pt>
                <c:pt idx="47511">
                  <c:v>12.6244385467</c:v>
                </c:pt>
                <c:pt idx="47512">
                  <c:v>13.564386777199999</c:v>
                </c:pt>
                <c:pt idx="47513">
                  <c:v>12.6658839142</c:v>
                </c:pt>
                <c:pt idx="47514">
                  <c:v>13.2860014159</c:v>
                </c:pt>
                <c:pt idx="47515">
                  <c:v>12.9225708079</c:v>
                </c:pt>
                <c:pt idx="47516">
                  <c:v>13.3263608676</c:v>
                </c:pt>
                <c:pt idx="47517">
                  <c:v>13.095617989599999</c:v>
                </c:pt>
                <c:pt idx="47518">
                  <c:v>13.0179128059</c:v>
                </c:pt>
                <c:pt idx="47519">
                  <c:v>12.656417105599999</c:v>
                </c:pt>
                <c:pt idx="47520">
                  <c:v>13.2467882034</c:v>
                </c:pt>
                <c:pt idx="47521">
                  <c:v>13.3427817628</c:v>
                </c:pt>
                <c:pt idx="47522">
                  <c:v>13.1764350267</c:v>
                </c:pt>
                <c:pt idx="47523">
                  <c:v>12.622324083500001</c:v>
                </c:pt>
                <c:pt idx="47524">
                  <c:v>13.3599464004</c:v>
                </c:pt>
                <c:pt idx="47525">
                  <c:v>13.7010506017</c:v>
                </c:pt>
                <c:pt idx="47526">
                  <c:v>12.8778873545</c:v>
                </c:pt>
                <c:pt idx="47527">
                  <c:v>13.1980590567</c:v>
                </c:pt>
                <c:pt idx="47528">
                  <c:v>13.6411726939</c:v>
                </c:pt>
                <c:pt idx="47529">
                  <c:v>12.652224154900001</c:v>
                </c:pt>
                <c:pt idx="47530">
                  <c:v>13.098928278700001</c:v>
                </c:pt>
                <c:pt idx="47531">
                  <c:v>13.0179128059</c:v>
                </c:pt>
                <c:pt idx="47532">
                  <c:v>14.091435821499999</c:v>
                </c:pt>
                <c:pt idx="47533">
                  <c:v>14.045504651</c:v>
                </c:pt>
                <c:pt idx="47534">
                  <c:v>13.917032990999999</c:v>
                </c:pt>
                <c:pt idx="47535">
                  <c:v>13.0324709913</c:v>
                </c:pt>
                <c:pt idx="47536">
                  <c:v>13.529286627799999</c:v>
                </c:pt>
                <c:pt idx="47537">
                  <c:v>12.909955591199999</c:v>
                </c:pt>
                <c:pt idx="47538">
                  <c:v>13.8266090729</c:v>
                </c:pt>
                <c:pt idx="47539">
                  <c:v>12.6927708422</c:v>
                </c:pt>
                <c:pt idx="47540">
                  <c:v>12.6491920501</c:v>
                </c:pt>
                <c:pt idx="47541">
                  <c:v>12.9646043072</c:v>
                </c:pt>
                <c:pt idx="47542">
                  <c:v>13.961811624799999</c:v>
                </c:pt>
                <c:pt idx="47543">
                  <c:v>13.9121663287</c:v>
                </c:pt>
                <c:pt idx="47544">
                  <c:v>13.8233936046</c:v>
                </c:pt>
                <c:pt idx="47545">
                  <c:v>12.8631958669</c:v>
                </c:pt>
                <c:pt idx="47546">
                  <c:v>13.3125929348</c:v>
                </c:pt>
                <c:pt idx="47547">
                  <c:v>13.2071678803</c:v>
                </c:pt>
                <c:pt idx="47548">
                  <c:v>12.7832577602</c:v>
                </c:pt>
                <c:pt idx="47549">
                  <c:v>12.786703425500001</c:v>
                </c:pt>
                <c:pt idx="47550">
                  <c:v>12.5922245794</c:v>
                </c:pt>
                <c:pt idx="47551">
                  <c:v>12.973460751199999</c:v>
                </c:pt>
                <c:pt idx="47552">
                  <c:v>13.3599464004</c:v>
                </c:pt>
                <c:pt idx="47553">
                  <c:v>12.691112756500001</c:v>
                </c:pt>
                <c:pt idx="47554">
                  <c:v>13.5671871236</c:v>
                </c:pt>
                <c:pt idx="47555">
                  <c:v>13.3058452578</c:v>
                </c:pt>
                <c:pt idx="47556">
                  <c:v>12.925636322200001</c:v>
                </c:pt>
                <c:pt idx="47557">
                  <c:v>13.183315218100001</c:v>
                </c:pt>
                <c:pt idx="47558">
                  <c:v>13.7003956862</c:v>
                </c:pt>
                <c:pt idx="47559">
                  <c:v>12.9836966051</c:v>
                </c:pt>
                <c:pt idx="47560">
                  <c:v>13.1977309196</c:v>
                </c:pt>
                <c:pt idx="47561">
                  <c:v>13.6008021483</c:v>
                </c:pt>
                <c:pt idx="47562">
                  <c:v>12.743689159800001</c:v>
                </c:pt>
                <c:pt idx="47563">
                  <c:v>13.416142668499999</c:v>
                </c:pt>
                <c:pt idx="47564">
                  <c:v>13.996599078699999</c:v>
                </c:pt>
                <c:pt idx="47565">
                  <c:v>14.1187363791</c:v>
                </c:pt>
                <c:pt idx="47566">
                  <c:v>12.83596307</c:v>
                </c:pt>
                <c:pt idx="47567">
                  <c:v>12.6064182394</c:v>
                </c:pt>
                <c:pt idx="47568">
                  <c:v>13.1606085154</c:v>
                </c:pt>
                <c:pt idx="47569">
                  <c:v>14.0692337696</c:v>
                </c:pt>
                <c:pt idx="47570">
                  <c:v>13.0812908312</c:v>
                </c:pt>
                <c:pt idx="47571">
                  <c:v>13.0832940173</c:v>
                </c:pt>
                <c:pt idx="47572">
                  <c:v>13.2542552126</c:v>
                </c:pt>
                <c:pt idx="47573">
                  <c:v>12.611333596</c:v>
                </c:pt>
                <c:pt idx="47574">
                  <c:v>14.063164839600001</c:v>
                </c:pt>
                <c:pt idx="47575">
                  <c:v>13.2467882034</c:v>
                </c:pt>
                <c:pt idx="47576">
                  <c:v>13.811613512399999</c:v>
                </c:pt>
                <c:pt idx="47577">
                  <c:v>12.954540852099999</c:v>
                </c:pt>
                <c:pt idx="47578">
                  <c:v>12.7046756232</c:v>
                </c:pt>
                <c:pt idx="47579">
                  <c:v>13.8604711907</c:v>
                </c:pt>
                <c:pt idx="47580">
                  <c:v>13.2502433057</c:v>
                </c:pt>
                <c:pt idx="47581">
                  <c:v>13.643307001</c:v>
                </c:pt>
                <c:pt idx="47582">
                  <c:v>13.5135613756</c:v>
                </c:pt>
                <c:pt idx="47583">
                  <c:v>13.4992893329</c:v>
                </c:pt>
                <c:pt idx="47584">
                  <c:v>13.1871647609</c:v>
                </c:pt>
                <c:pt idx="47585">
                  <c:v>14.109393282299999</c:v>
                </c:pt>
                <c:pt idx="47586">
                  <c:v>12.8599147579</c:v>
                </c:pt>
                <c:pt idx="47587">
                  <c:v>13.203116252099999</c:v>
                </c:pt>
                <c:pt idx="47588">
                  <c:v>13.570237714999999</c:v>
                </c:pt>
                <c:pt idx="47589">
                  <c:v>12.7735916289</c:v>
                </c:pt>
                <c:pt idx="47590">
                  <c:v>12.8637519837</c:v>
                </c:pt>
                <c:pt idx="47591">
                  <c:v>13.2472800435</c:v>
                </c:pt>
                <c:pt idx="47592">
                  <c:v>13.348677496300001</c:v>
                </c:pt>
                <c:pt idx="47593">
                  <c:v>13.0703603535</c:v>
                </c:pt>
                <c:pt idx="47594">
                  <c:v>12.881783991000001</c:v>
                </c:pt>
                <c:pt idx="47595">
                  <c:v>13.0929145142</c:v>
                </c:pt>
                <c:pt idx="47596">
                  <c:v>12.724151151899999</c:v>
                </c:pt>
                <c:pt idx="47597">
                  <c:v>13.1277695125</c:v>
                </c:pt>
                <c:pt idx="47598">
                  <c:v>13.2137039407</c:v>
                </c:pt>
                <c:pt idx="47599">
                  <c:v>13.0215826178</c:v>
                </c:pt>
                <c:pt idx="47600">
                  <c:v>13.132914748499999</c:v>
                </c:pt>
                <c:pt idx="47601">
                  <c:v>12.9225708079</c:v>
                </c:pt>
                <c:pt idx="47602">
                  <c:v>13.492376283500001</c:v>
                </c:pt>
                <c:pt idx="47603">
                  <c:v>12.7609642039</c:v>
                </c:pt>
                <c:pt idx="47604">
                  <c:v>12.623136002500001</c:v>
                </c:pt>
                <c:pt idx="47605">
                  <c:v>12.6961863531</c:v>
                </c:pt>
                <c:pt idx="47606">
                  <c:v>13.6058668335</c:v>
                </c:pt>
                <c:pt idx="47607">
                  <c:v>12.8987791362</c:v>
                </c:pt>
                <c:pt idx="47608">
                  <c:v>13.1726539158</c:v>
                </c:pt>
                <c:pt idx="47609">
                  <c:v>12.915810801199999</c:v>
                </c:pt>
                <c:pt idx="47610">
                  <c:v>12.8906404994</c:v>
                </c:pt>
                <c:pt idx="47611">
                  <c:v>12.7910614432</c:v>
                </c:pt>
                <c:pt idx="47612">
                  <c:v>13.089639732</c:v>
                </c:pt>
                <c:pt idx="47613">
                  <c:v>13.179315885799999</c:v>
                </c:pt>
                <c:pt idx="47614">
                  <c:v>13.793425019200001</c:v>
                </c:pt>
                <c:pt idx="47615">
                  <c:v>13.7696266959</c:v>
                </c:pt>
                <c:pt idx="47616">
                  <c:v>13.7897200137</c:v>
                </c:pt>
                <c:pt idx="47617">
                  <c:v>13.765539988700001</c:v>
                </c:pt>
                <c:pt idx="47618">
                  <c:v>13.417034939100001</c:v>
                </c:pt>
                <c:pt idx="47619">
                  <c:v>13.5809860692</c:v>
                </c:pt>
                <c:pt idx="47620">
                  <c:v>13.591368731199999</c:v>
                </c:pt>
                <c:pt idx="47621">
                  <c:v>13.401514453300001</c:v>
                </c:pt>
                <c:pt idx="47622">
                  <c:v>13.836378334100001</c:v>
                </c:pt>
                <c:pt idx="47623">
                  <c:v>13.684047486700001</c:v>
                </c:pt>
                <c:pt idx="47624">
                  <c:v>13.823272381900001</c:v>
                </c:pt>
                <c:pt idx="47625">
                  <c:v>14.082946073</c:v>
                </c:pt>
                <c:pt idx="47626">
                  <c:v>13.566939227200001</c:v>
                </c:pt>
                <c:pt idx="47627">
                  <c:v>12.9739849512</c:v>
                </c:pt>
                <c:pt idx="47628">
                  <c:v>13.0230372107</c:v>
                </c:pt>
                <c:pt idx="47629">
                  <c:v>13.9702405532</c:v>
                </c:pt>
                <c:pt idx="47630">
                  <c:v>13.469485171300001</c:v>
                </c:pt>
                <c:pt idx="47631">
                  <c:v>13.446207770399999</c:v>
                </c:pt>
                <c:pt idx="47632">
                  <c:v>13.550695769200001</c:v>
                </c:pt>
                <c:pt idx="47633">
                  <c:v>13.3284123572</c:v>
                </c:pt>
                <c:pt idx="47634">
                  <c:v>12.6596682631</c:v>
                </c:pt>
                <c:pt idx="47635">
                  <c:v>13.8129774528</c:v>
                </c:pt>
                <c:pt idx="47636">
                  <c:v>12.6491920501</c:v>
                </c:pt>
                <c:pt idx="47637">
                  <c:v>13.9702405532</c:v>
                </c:pt>
                <c:pt idx="47638">
                  <c:v>13.9301202976</c:v>
                </c:pt>
                <c:pt idx="47639">
                  <c:v>14.045504651</c:v>
                </c:pt>
                <c:pt idx="47640">
                  <c:v>14.045354038299999</c:v>
                </c:pt>
                <c:pt idx="47641">
                  <c:v>13.2331773007</c:v>
                </c:pt>
                <c:pt idx="47642">
                  <c:v>12.892010532900001</c:v>
                </c:pt>
                <c:pt idx="47643">
                  <c:v>14.0439466593</c:v>
                </c:pt>
                <c:pt idx="47644">
                  <c:v>13.1400651788</c:v>
                </c:pt>
                <c:pt idx="47645">
                  <c:v>13.1277695125</c:v>
                </c:pt>
                <c:pt idx="47646">
                  <c:v>12.673587044</c:v>
                </c:pt>
                <c:pt idx="47647">
                  <c:v>13.5066174201</c:v>
                </c:pt>
                <c:pt idx="47648">
                  <c:v>13.032967745800001</c:v>
                </c:pt>
                <c:pt idx="47649">
                  <c:v>12.8448786052</c:v>
                </c:pt>
                <c:pt idx="47650">
                  <c:v>13.751411554800001</c:v>
                </c:pt>
                <c:pt idx="47651">
                  <c:v>13.6115466534</c:v>
                </c:pt>
                <c:pt idx="47652">
                  <c:v>13.0534890958</c:v>
                </c:pt>
                <c:pt idx="47653">
                  <c:v>12.9384238726</c:v>
                </c:pt>
                <c:pt idx="47654">
                  <c:v>13.8611213959</c:v>
                </c:pt>
                <c:pt idx="47655">
                  <c:v>13.463357031599999</c:v>
                </c:pt>
                <c:pt idx="47656">
                  <c:v>13.961811624799999</c:v>
                </c:pt>
                <c:pt idx="47657">
                  <c:v>13.5060580875</c:v>
                </c:pt>
                <c:pt idx="47658">
                  <c:v>13.7900296113</c:v>
                </c:pt>
                <c:pt idx="47659">
                  <c:v>13.7897200137</c:v>
                </c:pt>
                <c:pt idx="47660">
                  <c:v>13.4738806903</c:v>
                </c:pt>
                <c:pt idx="47661">
                  <c:v>12.922331592500001</c:v>
                </c:pt>
                <c:pt idx="47662">
                  <c:v>12.755667364400001</c:v>
                </c:pt>
                <c:pt idx="47663">
                  <c:v>13.803301794099999</c:v>
                </c:pt>
                <c:pt idx="47664">
                  <c:v>12.5942176651</c:v>
                </c:pt>
                <c:pt idx="47665">
                  <c:v>13.0221425552</c:v>
                </c:pt>
                <c:pt idx="47666">
                  <c:v>12.6927708422</c:v>
                </c:pt>
                <c:pt idx="47667">
                  <c:v>12.892010532900001</c:v>
                </c:pt>
                <c:pt idx="47668">
                  <c:v>13.444023319599999</c:v>
                </c:pt>
                <c:pt idx="47669">
                  <c:v>12.9166559618</c:v>
                </c:pt>
                <c:pt idx="47670">
                  <c:v>12.955786001</c:v>
                </c:pt>
                <c:pt idx="47671">
                  <c:v>14.040298402199999</c:v>
                </c:pt>
                <c:pt idx="47672">
                  <c:v>13.398303646800001</c:v>
                </c:pt>
                <c:pt idx="47673">
                  <c:v>13.9629955839</c:v>
                </c:pt>
                <c:pt idx="47674">
                  <c:v>13.598275074</c:v>
                </c:pt>
                <c:pt idx="47675">
                  <c:v>13.177981511500001</c:v>
                </c:pt>
                <c:pt idx="47676">
                  <c:v>13.1356556892</c:v>
                </c:pt>
                <c:pt idx="47677">
                  <c:v>12.6516129921</c:v>
                </c:pt>
                <c:pt idx="47678">
                  <c:v>13.5445733473</c:v>
                </c:pt>
                <c:pt idx="47679">
                  <c:v>13.1977309196</c:v>
                </c:pt>
                <c:pt idx="47680">
                  <c:v>13.4396451061</c:v>
                </c:pt>
                <c:pt idx="47681">
                  <c:v>13.709070195100001</c:v>
                </c:pt>
                <c:pt idx="47682">
                  <c:v>13.5445733473</c:v>
                </c:pt>
                <c:pt idx="47683">
                  <c:v>12.8987791362</c:v>
                </c:pt>
                <c:pt idx="47684">
                  <c:v>13.179315885799999</c:v>
                </c:pt>
                <c:pt idx="47685">
                  <c:v>13.490786184299999</c:v>
                </c:pt>
                <c:pt idx="47686">
                  <c:v>13.922321090700001</c:v>
                </c:pt>
                <c:pt idx="47687">
                  <c:v>13.1579649202</c:v>
                </c:pt>
                <c:pt idx="47688">
                  <c:v>13.3080214062</c:v>
                </c:pt>
                <c:pt idx="47689">
                  <c:v>14.1142846762</c:v>
                </c:pt>
                <c:pt idx="47690">
                  <c:v>13.8266090729</c:v>
                </c:pt>
                <c:pt idx="47691">
                  <c:v>13.1315728099</c:v>
                </c:pt>
                <c:pt idx="47692">
                  <c:v>12.5922245794</c:v>
                </c:pt>
                <c:pt idx="47693">
                  <c:v>13.1726539158</c:v>
                </c:pt>
                <c:pt idx="47694">
                  <c:v>13.7395056292</c:v>
                </c:pt>
                <c:pt idx="47695">
                  <c:v>12.9153845581</c:v>
                </c:pt>
                <c:pt idx="47696">
                  <c:v>14.0457330391</c:v>
                </c:pt>
                <c:pt idx="47697">
                  <c:v>12.9341475864</c:v>
                </c:pt>
                <c:pt idx="47698">
                  <c:v>13.43149925</c:v>
                </c:pt>
                <c:pt idx="47699">
                  <c:v>12.881783991000001</c:v>
                </c:pt>
                <c:pt idx="47700">
                  <c:v>13.9486675777</c:v>
                </c:pt>
                <c:pt idx="47701">
                  <c:v>13.948748224899999</c:v>
                </c:pt>
                <c:pt idx="47702">
                  <c:v>13.421127245299999</c:v>
                </c:pt>
                <c:pt idx="47703">
                  <c:v>13.7840105586</c:v>
                </c:pt>
                <c:pt idx="47704">
                  <c:v>12.7644128528</c:v>
                </c:pt>
                <c:pt idx="47705">
                  <c:v>12.9341475864</c:v>
                </c:pt>
                <c:pt idx="47706">
                  <c:v>13.0864804756</c:v>
                </c:pt>
                <c:pt idx="47707">
                  <c:v>12.620720865399999</c:v>
                </c:pt>
                <c:pt idx="47708">
                  <c:v>12.624645093</c:v>
                </c:pt>
                <c:pt idx="47709">
                  <c:v>13.568392167500001</c:v>
                </c:pt>
                <c:pt idx="47710">
                  <c:v>14.0749939561</c:v>
                </c:pt>
                <c:pt idx="47711">
                  <c:v>12.9166559618</c:v>
                </c:pt>
                <c:pt idx="47712">
                  <c:v>14.082946073</c:v>
                </c:pt>
                <c:pt idx="47713">
                  <c:v>13.203116252099999</c:v>
                </c:pt>
                <c:pt idx="47714">
                  <c:v>13.0441486282</c:v>
                </c:pt>
                <c:pt idx="47715">
                  <c:v>13.3600613471</c:v>
                </c:pt>
                <c:pt idx="47716">
                  <c:v>12.8763931902</c:v>
                </c:pt>
                <c:pt idx="47717">
                  <c:v>13.325723420999999</c:v>
                </c:pt>
                <c:pt idx="47718">
                  <c:v>13.3694786351</c:v>
                </c:pt>
                <c:pt idx="47719">
                  <c:v>13.3080214062</c:v>
                </c:pt>
                <c:pt idx="47720">
                  <c:v>13.1963280267</c:v>
                </c:pt>
                <c:pt idx="47721">
                  <c:v>13.609905852900001</c:v>
                </c:pt>
                <c:pt idx="47722">
                  <c:v>13.374952882900001</c:v>
                </c:pt>
                <c:pt idx="47723">
                  <c:v>13.039147937799999</c:v>
                </c:pt>
                <c:pt idx="47724">
                  <c:v>13.139007464000001</c:v>
                </c:pt>
                <c:pt idx="47725">
                  <c:v>13.529286627799999</c:v>
                </c:pt>
                <c:pt idx="47726">
                  <c:v>13.702372426</c:v>
                </c:pt>
                <c:pt idx="47727">
                  <c:v>12.773665959500001</c:v>
                </c:pt>
                <c:pt idx="47728">
                  <c:v>13.294608563400001</c:v>
                </c:pt>
                <c:pt idx="47729">
                  <c:v>13.9668466788</c:v>
                </c:pt>
                <c:pt idx="47730">
                  <c:v>12.6024369344</c:v>
                </c:pt>
                <c:pt idx="47731">
                  <c:v>12.634121544299999</c:v>
                </c:pt>
                <c:pt idx="47732">
                  <c:v>12.966043514500001</c:v>
                </c:pt>
                <c:pt idx="47733">
                  <c:v>13.1425759328</c:v>
                </c:pt>
                <c:pt idx="47734">
                  <c:v>14.0159416474</c:v>
                </c:pt>
                <c:pt idx="47735">
                  <c:v>13.801493666100001</c:v>
                </c:pt>
                <c:pt idx="47736">
                  <c:v>12.9392414609</c:v>
                </c:pt>
                <c:pt idx="47737">
                  <c:v>12.778517499499999</c:v>
                </c:pt>
                <c:pt idx="47738">
                  <c:v>12.6064182394</c:v>
                </c:pt>
                <c:pt idx="47739">
                  <c:v>12.8528349892</c:v>
                </c:pt>
                <c:pt idx="47740">
                  <c:v>13.7956214694</c:v>
                </c:pt>
                <c:pt idx="47741">
                  <c:v>13.379217861100001</c:v>
                </c:pt>
                <c:pt idx="47742">
                  <c:v>13.3952642467</c:v>
                </c:pt>
                <c:pt idx="47743">
                  <c:v>12.872206036</c:v>
                </c:pt>
                <c:pt idx="47744">
                  <c:v>14.0749939561</c:v>
                </c:pt>
                <c:pt idx="47745">
                  <c:v>12.857181514100001</c:v>
                </c:pt>
                <c:pt idx="47746">
                  <c:v>13.824487356300001</c:v>
                </c:pt>
                <c:pt idx="47747">
                  <c:v>12.872206036</c:v>
                </c:pt>
                <c:pt idx="47748">
                  <c:v>13.1355571853</c:v>
                </c:pt>
                <c:pt idx="47749">
                  <c:v>12.845572706700001</c:v>
                </c:pt>
                <c:pt idx="47750">
                  <c:v>13.6220766407</c:v>
                </c:pt>
                <c:pt idx="47751">
                  <c:v>13.3694786351</c:v>
                </c:pt>
                <c:pt idx="47752">
                  <c:v>13.264517318499999</c:v>
                </c:pt>
                <c:pt idx="47753">
                  <c:v>13.179934854600001</c:v>
                </c:pt>
                <c:pt idx="47754">
                  <c:v>14.0458716244</c:v>
                </c:pt>
                <c:pt idx="47755">
                  <c:v>13.3107090483</c:v>
                </c:pt>
                <c:pt idx="47756">
                  <c:v>13.1579649202</c:v>
                </c:pt>
                <c:pt idx="47757">
                  <c:v>13.2020933316</c:v>
                </c:pt>
                <c:pt idx="47758">
                  <c:v>13.6906901263</c:v>
                </c:pt>
                <c:pt idx="47759">
                  <c:v>13.1126033853</c:v>
                </c:pt>
                <c:pt idx="47760">
                  <c:v>12.7465318672</c:v>
                </c:pt>
                <c:pt idx="47761">
                  <c:v>12.724151151899999</c:v>
                </c:pt>
                <c:pt idx="47762">
                  <c:v>13.570237714999999</c:v>
                </c:pt>
                <c:pt idx="47763">
                  <c:v>13.3552637611</c:v>
                </c:pt>
                <c:pt idx="47764">
                  <c:v>12.763890587700001</c:v>
                </c:pt>
                <c:pt idx="47765">
                  <c:v>13.1313038515</c:v>
                </c:pt>
                <c:pt idx="47766">
                  <c:v>12.9307552388</c:v>
                </c:pt>
                <c:pt idx="47767">
                  <c:v>12.918866041099999</c:v>
                </c:pt>
                <c:pt idx="47768">
                  <c:v>13.006787990699999</c:v>
                </c:pt>
                <c:pt idx="47769">
                  <c:v>12.837356353100001</c:v>
                </c:pt>
                <c:pt idx="47770">
                  <c:v>13.4837186666</c:v>
                </c:pt>
                <c:pt idx="47771">
                  <c:v>13.650580831799999</c:v>
                </c:pt>
                <c:pt idx="47772">
                  <c:v>12.6584453548</c:v>
                </c:pt>
                <c:pt idx="47773">
                  <c:v>13.033065514</c:v>
                </c:pt>
                <c:pt idx="47774">
                  <c:v>14.000850936200001</c:v>
                </c:pt>
                <c:pt idx="47775">
                  <c:v>13.3270565488</c:v>
                </c:pt>
                <c:pt idx="47776">
                  <c:v>13.371141247600001</c:v>
                </c:pt>
                <c:pt idx="47777">
                  <c:v>13.9413226936</c:v>
                </c:pt>
                <c:pt idx="47778">
                  <c:v>12.703349982000001</c:v>
                </c:pt>
                <c:pt idx="47779">
                  <c:v>13.507336369100001</c:v>
                </c:pt>
                <c:pt idx="47780">
                  <c:v>13.072981989700001</c:v>
                </c:pt>
                <c:pt idx="47781">
                  <c:v>12.857036455499999</c:v>
                </c:pt>
                <c:pt idx="47782">
                  <c:v>13.9323914198</c:v>
                </c:pt>
                <c:pt idx="47783">
                  <c:v>13.8356066249</c:v>
                </c:pt>
                <c:pt idx="47784">
                  <c:v>13.2161302837</c:v>
                </c:pt>
                <c:pt idx="47785">
                  <c:v>13.7395056292</c:v>
                </c:pt>
                <c:pt idx="47786">
                  <c:v>12.799177347900001</c:v>
                </c:pt>
                <c:pt idx="47787">
                  <c:v>13.8647171646</c:v>
                </c:pt>
                <c:pt idx="47788">
                  <c:v>13.5122137799</c:v>
                </c:pt>
                <c:pt idx="47789">
                  <c:v>13.1677098078</c:v>
                </c:pt>
                <c:pt idx="47790">
                  <c:v>13.2726058925</c:v>
                </c:pt>
                <c:pt idx="47791">
                  <c:v>12.8938011299</c:v>
                </c:pt>
                <c:pt idx="47792">
                  <c:v>13.0730349018</c:v>
                </c:pt>
                <c:pt idx="47793">
                  <c:v>14.007698543</c:v>
                </c:pt>
                <c:pt idx="47794">
                  <c:v>13.3694786351</c:v>
                </c:pt>
                <c:pt idx="47795">
                  <c:v>13.4435955744</c:v>
                </c:pt>
                <c:pt idx="47796">
                  <c:v>12.927390303499999</c:v>
                </c:pt>
                <c:pt idx="47797">
                  <c:v>12.829369917199999</c:v>
                </c:pt>
                <c:pt idx="47798">
                  <c:v>12.6323444505</c:v>
                </c:pt>
                <c:pt idx="47799">
                  <c:v>13.7009236671</c:v>
                </c:pt>
                <c:pt idx="47800">
                  <c:v>13.688271741499999</c:v>
                </c:pt>
                <c:pt idx="47801">
                  <c:v>13.987528315500001</c:v>
                </c:pt>
                <c:pt idx="47802">
                  <c:v>13.5050598206</c:v>
                </c:pt>
                <c:pt idx="47803">
                  <c:v>12.6598104101</c:v>
                </c:pt>
                <c:pt idx="47804">
                  <c:v>14.109393282299999</c:v>
                </c:pt>
                <c:pt idx="47805">
                  <c:v>12.800203677600001</c:v>
                </c:pt>
                <c:pt idx="47806">
                  <c:v>12.892010532900001</c:v>
                </c:pt>
                <c:pt idx="47807">
                  <c:v>13.6962563887</c:v>
                </c:pt>
                <c:pt idx="47808">
                  <c:v>12.9655346199</c:v>
                </c:pt>
                <c:pt idx="47809">
                  <c:v>13.5418956163</c:v>
                </c:pt>
                <c:pt idx="47810">
                  <c:v>13.638911497500001</c:v>
                </c:pt>
                <c:pt idx="47811">
                  <c:v>13.3357074185</c:v>
                </c:pt>
                <c:pt idx="47812">
                  <c:v>12.83596307</c:v>
                </c:pt>
                <c:pt idx="47813">
                  <c:v>12.9843483151</c:v>
                </c:pt>
                <c:pt idx="47814">
                  <c:v>12.684144073900001</c:v>
                </c:pt>
                <c:pt idx="47815">
                  <c:v>13.2744298153</c:v>
                </c:pt>
                <c:pt idx="47816">
                  <c:v>12.835406426500001</c:v>
                </c:pt>
                <c:pt idx="47817">
                  <c:v>13.0703603535</c:v>
                </c:pt>
                <c:pt idx="47818">
                  <c:v>13.1724086344</c:v>
                </c:pt>
                <c:pt idx="47819">
                  <c:v>13.980094895500001</c:v>
                </c:pt>
                <c:pt idx="47820">
                  <c:v>13.846263082</c:v>
                </c:pt>
                <c:pt idx="47821">
                  <c:v>13.5053443385</c:v>
                </c:pt>
                <c:pt idx="47822">
                  <c:v>12.7755688566</c:v>
                </c:pt>
                <c:pt idx="47823">
                  <c:v>13.8897513617</c:v>
                </c:pt>
                <c:pt idx="47824">
                  <c:v>13.0215826178</c:v>
                </c:pt>
                <c:pt idx="47825">
                  <c:v>13.901956655099999</c:v>
                </c:pt>
                <c:pt idx="47826">
                  <c:v>13.651075992999999</c:v>
                </c:pt>
                <c:pt idx="47827">
                  <c:v>13.2744298153</c:v>
                </c:pt>
                <c:pt idx="47828">
                  <c:v>12.5935101746</c:v>
                </c:pt>
                <c:pt idx="47829">
                  <c:v>12.786703425500001</c:v>
                </c:pt>
                <c:pt idx="47830">
                  <c:v>13.3125929348</c:v>
                </c:pt>
                <c:pt idx="47831">
                  <c:v>13.3080214062</c:v>
                </c:pt>
                <c:pt idx="47832">
                  <c:v>14.10594963</c:v>
                </c:pt>
                <c:pt idx="47833">
                  <c:v>13.4366098267</c:v>
                </c:pt>
                <c:pt idx="47834">
                  <c:v>12.975801201299999</c:v>
                </c:pt>
                <c:pt idx="47835">
                  <c:v>13.115894878800001</c:v>
                </c:pt>
                <c:pt idx="47836">
                  <c:v>12.9246416543</c:v>
                </c:pt>
                <c:pt idx="47837">
                  <c:v>12.9956603541</c:v>
                </c:pt>
                <c:pt idx="47838">
                  <c:v>13.2148228124</c:v>
                </c:pt>
                <c:pt idx="47839">
                  <c:v>13.385352916800001</c:v>
                </c:pt>
                <c:pt idx="47840">
                  <c:v>13.614435072499999</c:v>
                </c:pt>
                <c:pt idx="47841">
                  <c:v>12.6910369402</c:v>
                </c:pt>
                <c:pt idx="47842">
                  <c:v>12.8631958669</c:v>
                </c:pt>
                <c:pt idx="47843">
                  <c:v>12.9739849512</c:v>
                </c:pt>
                <c:pt idx="47844">
                  <c:v>13.0460287308</c:v>
                </c:pt>
                <c:pt idx="47845">
                  <c:v>13.6484018372</c:v>
                </c:pt>
                <c:pt idx="47846">
                  <c:v>12.895567358099999</c:v>
                </c:pt>
                <c:pt idx="47847">
                  <c:v>13.0666252317</c:v>
                </c:pt>
                <c:pt idx="47848">
                  <c:v>13.8730045818</c:v>
                </c:pt>
                <c:pt idx="47849">
                  <c:v>12.789644969299999</c:v>
                </c:pt>
                <c:pt idx="47850">
                  <c:v>14.0672407068</c:v>
                </c:pt>
                <c:pt idx="47851">
                  <c:v>14.100036209400001</c:v>
                </c:pt>
                <c:pt idx="47852">
                  <c:v>13.8853983431</c:v>
                </c:pt>
                <c:pt idx="47853">
                  <c:v>13.069038555500001</c:v>
                </c:pt>
                <c:pt idx="47854">
                  <c:v>13.208323135500001</c:v>
                </c:pt>
                <c:pt idx="47855">
                  <c:v>13.6115466534</c:v>
                </c:pt>
                <c:pt idx="47856">
                  <c:v>13.7696266959</c:v>
                </c:pt>
                <c:pt idx="47857">
                  <c:v>14.0426228409</c:v>
                </c:pt>
                <c:pt idx="47858">
                  <c:v>13.1493563154</c:v>
                </c:pt>
                <c:pt idx="47859">
                  <c:v>14.1178716594</c:v>
                </c:pt>
                <c:pt idx="47860">
                  <c:v>13.069038555500001</c:v>
                </c:pt>
                <c:pt idx="47861">
                  <c:v>14.1178716594</c:v>
                </c:pt>
                <c:pt idx="47862">
                  <c:v>12.8501223114</c:v>
                </c:pt>
                <c:pt idx="47863">
                  <c:v>13.1010797851</c:v>
                </c:pt>
                <c:pt idx="47864">
                  <c:v>12.997985179800001</c:v>
                </c:pt>
                <c:pt idx="47865">
                  <c:v>13.3070213527</c:v>
                </c:pt>
                <c:pt idx="47866">
                  <c:v>12.8449296406</c:v>
                </c:pt>
                <c:pt idx="47867">
                  <c:v>12.771490741099999</c:v>
                </c:pt>
                <c:pt idx="47868">
                  <c:v>13.417034939100001</c:v>
                </c:pt>
                <c:pt idx="47869">
                  <c:v>13.0329067189</c:v>
                </c:pt>
                <c:pt idx="47870">
                  <c:v>13.2836759426</c:v>
                </c:pt>
                <c:pt idx="47871">
                  <c:v>13.8233936046</c:v>
                </c:pt>
                <c:pt idx="47872">
                  <c:v>13.8417964274</c:v>
                </c:pt>
                <c:pt idx="47873">
                  <c:v>12.9333297448</c:v>
                </c:pt>
                <c:pt idx="47874">
                  <c:v>13.5130622358</c:v>
                </c:pt>
                <c:pt idx="47875">
                  <c:v>13.2467882034</c:v>
                </c:pt>
                <c:pt idx="47876">
                  <c:v>12.7685630001</c:v>
                </c:pt>
                <c:pt idx="47877">
                  <c:v>13.5135613756</c:v>
                </c:pt>
                <c:pt idx="47878">
                  <c:v>14.1169128853</c:v>
                </c:pt>
                <c:pt idx="47879">
                  <c:v>13.6470814777</c:v>
                </c:pt>
                <c:pt idx="47880">
                  <c:v>12.9890789322</c:v>
                </c:pt>
                <c:pt idx="47881">
                  <c:v>13.6033396224</c:v>
                </c:pt>
                <c:pt idx="47882">
                  <c:v>13.0730349018</c:v>
                </c:pt>
                <c:pt idx="47883">
                  <c:v>12.9836966051</c:v>
                </c:pt>
                <c:pt idx="47884">
                  <c:v>14.1128074262</c:v>
                </c:pt>
                <c:pt idx="47885">
                  <c:v>13.670806006799999</c:v>
                </c:pt>
                <c:pt idx="47886">
                  <c:v>12.7213810794</c:v>
                </c:pt>
                <c:pt idx="47887">
                  <c:v>12.966043514500001</c:v>
                </c:pt>
                <c:pt idx="47888">
                  <c:v>13.823962593299999</c:v>
                </c:pt>
                <c:pt idx="47889">
                  <c:v>13.1871647609</c:v>
                </c:pt>
                <c:pt idx="47890">
                  <c:v>13.1356556892</c:v>
                </c:pt>
                <c:pt idx="47891">
                  <c:v>13.836241597500001</c:v>
                </c:pt>
                <c:pt idx="47892">
                  <c:v>13.908937310700001</c:v>
                </c:pt>
                <c:pt idx="47893">
                  <c:v>13.848840339400001</c:v>
                </c:pt>
                <c:pt idx="47894">
                  <c:v>12.934310654700001</c:v>
                </c:pt>
                <c:pt idx="47895">
                  <c:v>13.3098249533</c:v>
                </c:pt>
                <c:pt idx="47896">
                  <c:v>13.025252735</c:v>
                </c:pt>
                <c:pt idx="47897">
                  <c:v>13.8647171646</c:v>
                </c:pt>
                <c:pt idx="47898">
                  <c:v>12.8616728091</c:v>
                </c:pt>
                <c:pt idx="47899">
                  <c:v>12.6760284863</c:v>
                </c:pt>
                <c:pt idx="47900">
                  <c:v>13.6804477453</c:v>
                </c:pt>
                <c:pt idx="47901">
                  <c:v>12.623136002500001</c:v>
                </c:pt>
                <c:pt idx="47902">
                  <c:v>13.7293972122</c:v>
                </c:pt>
                <c:pt idx="47903">
                  <c:v>13.765539988700001</c:v>
                </c:pt>
                <c:pt idx="47904">
                  <c:v>13.6986482097</c:v>
                </c:pt>
                <c:pt idx="47905">
                  <c:v>12.923305472399999</c:v>
                </c:pt>
                <c:pt idx="47906">
                  <c:v>12.788198276399999</c:v>
                </c:pt>
                <c:pt idx="47907">
                  <c:v>13.3125929348</c:v>
                </c:pt>
                <c:pt idx="47908">
                  <c:v>13.138404639399999</c:v>
                </c:pt>
                <c:pt idx="47909">
                  <c:v>13.0324709913</c:v>
                </c:pt>
                <c:pt idx="47910">
                  <c:v>12.966043514500001</c:v>
                </c:pt>
                <c:pt idx="47911">
                  <c:v>13.058373342499999</c:v>
                </c:pt>
                <c:pt idx="47912">
                  <c:v>13.803301794099999</c:v>
                </c:pt>
                <c:pt idx="47913">
                  <c:v>13.8853983431</c:v>
                </c:pt>
                <c:pt idx="47914">
                  <c:v>12.7636001411</c:v>
                </c:pt>
                <c:pt idx="47915">
                  <c:v>13.8921907365</c:v>
                </c:pt>
                <c:pt idx="47916">
                  <c:v>14.020221936</c:v>
                </c:pt>
                <c:pt idx="47917">
                  <c:v>12.975801201299999</c:v>
                </c:pt>
                <c:pt idx="47918">
                  <c:v>12.773665959500001</c:v>
                </c:pt>
                <c:pt idx="47919">
                  <c:v>13.039147937799999</c:v>
                </c:pt>
                <c:pt idx="47920">
                  <c:v>12.9931375526</c:v>
                </c:pt>
                <c:pt idx="47921">
                  <c:v>12.619303647600001</c:v>
                </c:pt>
                <c:pt idx="47922">
                  <c:v>13.1315728099</c:v>
                </c:pt>
                <c:pt idx="47923">
                  <c:v>13.469485171300001</c:v>
                </c:pt>
                <c:pt idx="47924">
                  <c:v>14.0819350045</c:v>
                </c:pt>
                <c:pt idx="47925">
                  <c:v>14.0784339202</c:v>
                </c:pt>
                <c:pt idx="47926">
                  <c:v>13.1980590567</c:v>
                </c:pt>
                <c:pt idx="47927">
                  <c:v>13.8841733419</c:v>
                </c:pt>
                <c:pt idx="47928">
                  <c:v>13.286097354700001</c:v>
                </c:pt>
                <c:pt idx="47929">
                  <c:v>13.823272381900001</c:v>
                </c:pt>
                <c:pt idx="47930">
                  <c:v>13.428215551199999</c:v>
                </c:pt>
                <c:pt idx="47931">
                  <c:v>13.9520585889</c:v>
                </c:pt>
                <c:pt idx="47932">
                  <c:v>12.8905684544</c:v>
                </c:pt>
                <c:pt idx="47933">
                  <c:v>13.2520584941</c:v>
                </c:pt>
                <c:pt idx="47934">
                  <c:v>13.1980590567</c:v>
                </c:pt>
                <c:pt idx="47935">
                  <c:v>13.388596058899999</c:v>
                </c:pt>
                <c:pt idx="47936">
                  <c:v>12.765291535499999</c:v>
                </c:pt>
                <c:pt idx="47937">
                  <c:v>13.980233048400001</c:v>
                </c:pt>
                <c:pt idx="47938">
                  <c:v>12.7046756232</c:v>
                </c:pt>
                <c:pt idx="47939">
                  <c:v>13.639946054599999</c:v>
                </c:pt>
                <c:pt idx="47940">
                  <c:v>13.43149925</c:v>
                </c:pt>
                <c:pt idx="47941">
                  <c:v>13.9322059526</c:v>
                </c:pt>
                <c:pt idx="47942">
                  <c:v>13.7757904429</c:v>
                </c:pt>
                <c:pt idx="47943">
                  <c:v>12.7849781442</c:v>
                </c:pt>
                <c:pt idx="47944">
                  <c:v>12.9153845581</c:v>
                </c:pt>
                <c:pt idx="47945">
                  <c:v>12.922331592500001</c:v>
                </c:pt>
                <c:pt idx="47946">
                  <c:v>13.097907408199999</c:v>
                </c:pt>
                <c:pt idx="47947">
                  <c:v>13.147577633699999</c:v>
                </c:pt>
                <c:pt idx="47948">
                  <c:v>13.3263608676</c:v>
                </c:pt>
                <c:pt idx="47949">
                  <c:v>12.703349982000001</c:v>
                </c:pt>
                <c:pt idx="47950">
                  <c:v>12.915810801199999</c:v>
                </c:pt>
                <c:pt idx="47951">
                  <c:v>13.533271692</c:v>
                </c:pt>
                <c:pt idx="47952">
                  <c:v>13.8129774528</c:v>
                </c:pt>
                <c:pt idx="47953">
                  <c:v>13.720902430300001</c:v>
                </c:pt>
                <c:pt idx="47954">
                  <c:v>12.6927708422</c:v>
                </c:pt>
                <c:pt idx="47955">
                  <c:v>13.650580831799999</c:v>
                </c:pt>
                <c:pt idx="47956">
                  <c:v>13.4224717513</c:v>
                </c:pt>
                <c:pt idx="47957">
                  <c:v>13.183511043099999</c:v>
                </c:pt>
                <c:pt idx="47958">
                  <c:v>12.7162644616</c:v>
                </c:pt>
                <c:pt idx="47959">
                  <c:v>14.0846097084</c:v>
                </c:pt>
                <c:pt idx="47960">
                  <c:v>12.9651417426</c:v>
                </c:pt>
                <c:pt idx="47961">
                  <c:v>12.755667364400001</c:v>
                </c:pt>
                <c:pt idx="47962">
                  <c:v>13.3836484007</c:v>
                </c:pt>
                <c:pt idx="47963">
                  <c:v>13.1356556892</c:v>
                </c:pt>
                <c:pt idx="47964">
                  <c:v>12.696765898400001</c:v>
                </c:pt>
                <c:pt idx="47965">
                  <c:v>12.706457971300001</c:v>
                </c:pt>
                <c:pt idx="47966">
                  <c:v>13.587403826599999</c:v>
                </c:pt>
                <c:pt idx="47967">
                  <c:v>12.926138349</c:v>
                </c:pt>
                <c:pt idx="47968">
                  <c:v>13.914020973</c:v>
                </c:pt>
                <c:pt idx="47969">
                  <c:v>13.058373342499999</c:v>
                </c:pt>
                <c:pt idx="47970">
                  <c:v>13.987528315500001</c:v>
                </c:pt>
                <c:pt idx="47971">
                  <c:v>12.6658839142</c:v>
                </c:pt>
                <c:pt idx="47972">
                  <c:v>13.3026360883</c:v>
                </c:pt>
                <c:pt idx="47973">
                  <c:v>13.130545205900001</c:v>
                </c:pt>
                <c:pt idx="47974">
                  <c:v>13.4018713695</c:v>
                </c:pt>
                <c:pt idx="47975">
                  <c:v>12.7206389294</c:v>
                </c:pt>
                <c:pt idx="47976">
                  <c:v>13.8566347589</c:v>
                </c:pt>
                <c:pt idx="47977">
                  <c:v>12.845572706700001</c:v>
                </c:pt>
                <c:pt idx="47978">
                  <c:v>13.944270748099999</c:v>
                </c:pt>
                <c:pt idx="47979">
                  <c:v>12.652224154900001</c:v>
                </c:pt>
                <c:pt idx="47980">
                  <c:v>12.8425255129</c:v>
                </c:pt>
                <c:pt idx="47981">
                  <c:v>13.2744298153</c:v>
                </c:pt>
                <c:pt idx="47982">
                  <c:v>12.9693869414</c:v>
                </c:pt>
                <c:pt idx="47983">
                  <c:v>14.106892233</c:v>
                </c:pt>
                <c:pt idx="47984">
                  <c:v>13.3599464004</c:v>
                </c:pt>
                <c:pt idx="47985">
                  <c:v>14.109393282299999</c:v>
                </c:pt>
                <c:pt idx="47986">
                  <c:v>13.2860014159</c:v>
                </c:pt>
                <c:pt idx="47987">
                  <c:v>12.707864841099999</c:v>
                </c:pt>
                <c:pt idx="47988">
                  <c:v>13.049444314700001</c:v>
                </c:pt>
                <c:pt idx="47989">
                  <c:v>13.3425405428</c:v>
                </c:pt>
                <c:pt idx="47990">
                  <c:v>13.264517318499999</c:v>
                </c:pt>
                <c:pt idx="47991">
                  <c:v>13.43149925</c:v>
                </c:pt>
                <c:pt idx="47992">
                  <c:v>12.9253395435</c:v>
                </c:pt>
                <c:pt idx="47993">
                  <c:v>13.159209428</c:v>
                </c:pt>
                <c:pt idx="47994">
                  <c:v>14.095711355600001</c:v>
                </c:pt>
                <c:pt idx="47995">
                  <c:v>13.9933310925</c:v>
                </c:pt>
                <c:pt idx="47996">
                  <c:v>13.833781008300001</c:v>
                </c:pt>
                <c:pt idx="47997">
                  <c:v>13.033065514</c:v>
                </c:pt>
                <c:pt idx="47998">
                  <c:v>13.3425405428</c:v>
                </c:pt>
                <c:pt idx="47999">
                  <c:v>13.3486521577</c:v>
                </c:pt>
                <c:pt idx="48000">
                  <c:v>13.427580774799999</c:v>
                </c:pt>
                <c:pt idx="48001">
                  <c:v>13.2278885101</c:v>
                </c:pt>
                <c:pt idx="48002">
                  <c:v>13.367744720899999</c:v>
                </c:pt>
                <c:pt idx="48003">
                  <c:v>13.1298399214</c:v>
                </c:pt>
                <c:pt idx="48004">
                  <c:v>12.7152832404</c:v>
                </c:pt>
                <c:pt idx="48005">
                  <c:v>12.81833374</c:v>
                </c:pt>
                <c:pt idx="48006">
                  <c:v>13.7293972122</c:v>
                </c:pt>
                <c:pt idx="48007">
                  <c:v>13.7341194758</c:v>
                </c:pt>
                <c:pt idx="48008">
                  <c:v>13.255151596299999</c:v>
                </c:pt>
                <c:pt idx="48009">
                  <c:v>13.9210543479</c:v>
                </c:pt>
                <c:pt idx="48010">
                  <c:v>12.9890789322</c:v>
                </c:pt>
                <c:pt idx="48011">
                  <c:v>13.2836759426</c:v>
                </c:pt>
                <c:pt idx="48012">
                  <c:v>13.8129774528</c:v>
                </c:pt>
                <c:pt idx="48013">
                  <c:v>12.6981649827</c:v>
                </c:pt>
                <c:pt idx="48014">
                  <c:v>13.1781654762</c:v>
                </c:pt>
                <c:pt idx="48015">
                  <c:v>13.7010506017</c:v>
                </c:pt>
                <c:pt idx="48016">
                  <c:v>13.3947606032</c:v>
                </c:pt>
                <c:pt idx="48017">
                  <c:v>12.837356353100001</c:v>
                </c:pt>
                <c:pt idx="48018">
                  <c:v>13.0460287308</c:v>
                </c:pt>
                <c:pt idx="48019">
                  <c:v>12.881783991000001</c:v>
                </c:pt>
                <c:pt idx="48020">
                  <c:v>12.8905684544</c:v>
                </c:pt>
                <c:pt idx="48021">
                  <c:v>13.3797693046</c:v>
                </c:pt>
                <c:pt idx="48022">
                  <c:v>13.136475757199999</c:v>
                </c:pt>
                <c:pt idx="48023">
                  <c:v>13.160035562599999</c:v>
                </c:pt>
                <c:pt idx="48024">
                  <c:v>13.0121381489</c:v>
                </c:pt>
                <c:pt idx="48025">
                  <c:v>13.446442709899999</c:v>
                </c:pt>
                <c:pt idx="48026">
                  <c:v>13.067185736300001</c:v>
                </c:pt>
                <c:pt idx="48027">
                  <c:v>13.9668466788</c:v>
                </c:pt>
                <c:pt idx="48028">
                  <c:v>13.3270565488</c:v>
                </c:pt>
                <c:pt idx="48029">
                  <c:v>13.350206551499999</c:v>
                </c:pt>
                <c:pt idx="48030">
                  <c:v>13.9851536139</c:v>
                </c:pt>
                <c:pt idx="48031">
                  <c:v>12.83596307</c:v>
                </c:pt>
                <c:pt idx="48032">
                  <c:v>12.8034764791</c:v>
                </c:pt>
                <c:pt idx="48033">
                  <c:v>14.0426228409</c:v>
                </c:pt>
                <c:pt idx="48034">
                  <c:v>12.9460518048</c:v>
                </c:pt>
                <c:pt idx="48035">
                  <c:v>13.720902430300001</c:v>
                </c:pt>
                <c:pt idx="48036">
                  <c:v>13.8703262786</c:v>
                </c:pt>
                <c:pt idx="48037">
                  <c:v>13.388959058199999</c:v>
                </c:pt>
                <c:pt idx="48038">
                  <c:v>13.8041306393</c:v>
                </c:pt>
                <c:pt idx="48039">
                  <c:v>13.537998555</c:v>
                </c:pt>
                <c:pt idx="48040">
                  <c:v>13.158201934899999</c:v>
                </c:pt>
                <c:pt idx="48041">
                  <c:v>13.501731170099999</c:v>
                </c:pt>
                <c:pt idx="48042">
                  <c:v>12.7849781442</c:v>
                </c:pt>
                <c:pt idx="48043">
                  <c:v>14.100036209400001</c:v>
                </c:pt>
                <c:pt idx="48044">
                  <c:v>13.444023319599999</c:v>
                </c:pt>
                <c:pt idx="48045">
                  <c:v>13.2860014159</c:v>
                </c:pt>
                <c:pt idx="48046">
                  <c:v>13.3552637611</c:v>
                </c:pt>
                <c:pt idx="48047">
                  <c:v>14.060107132900001</c:v>
                </c:pt>
                <c:pt idx="48048">
                  <c:v>13.5418956163</c:v>
                </c:pt>
                <c:pt idx="48049">
                  <c:v>13.604107732299999</c:v>
                </c:pt>
                <c:pt idx="48050">
                  <c:v>13.072981989700001</c:v>
                </c:pt>
                <c:pt idx="48051">
                  <c:v>13.8256651177</c:v>
                </c:pt>
                <c:pt idx="48052">
                  <c:v>12.944430136899999</c:v>
                </c:pt>
                <c:pt idx="48053">
                  <c:v>13.283865994899999</c:v>
                </c:pt>
                <c:pt idx="48054">
                  <c:v>13.564386777199999</c:v>
                </c:pt>
                <c:pt idx="48055">
                  <c:v>12.973460751199999</c:v>
                </c:pt>
                <c:pt idx="48056">
                  <c:v>13.5671871236</c:v>
                </c:pt>
                <c:pt idx="48057">
                  <c:v>13.275370580300001</c:v>
                </c:pt>
                <c:pt idx="48058">
                  <c:v>13.823962593299999</c:v>
                </c:pt>
                <c:pt idx="48059">
                  <c:v>13.9266599774</c:v>
                </c:pt>
                <c:pt idx="48060">
                  <c:v>12.796773431</c:v>
                </c:pt>
                <c:pt idx="48061">
                  <c:v>12.7235160427</c:v>
                </c:pt>
                <c:pt idx="48062">
                  <c:v>13.7341194758</c:v>
                </c:pt>
                <c:pt idx="48063">
                  <c:v>12.861760995099999</c:v>
                </c:pt>
                <c:pt idx="48064">
                  <c:v>13.1832132088</c:v>
                </c:pt>
                <c:pt idx="48065">
                  <c:v>13.286097354700001</c:v>
                </c:pt>
                <c:pt idx="48066">
                  <c:v>12.8938011299</c:v>
                </c:pt>
                <c:pt idx="48067">
                  <c:v>12.9189005301</c:v>
                </c:pt>
                <c:pt idx="48068">
                  <c:v>13.0756435196</c:v>
                </c:pt>
                <c:pt idx="48069">
                  <c:v>12.923305472399999</c:v>
                </c:pt>
                <c:pt idx="48070">
                  <c:v>12.991009930000001</c:v>
                </c:pt>
                <c:pt idx="48071">
                  <c:v>13.298848274599999</c:v>
                </c:pt>
                <c:pt idx="48072">
                  <c:v>13.0665740547</c:v>
                </c:pt>
                <c:pt idx="48073">
                  <c:v>14.00340106</c:v>
                </c:pt>
                <c:pt idx="48074">
                  <c:v>13.9013173625</c:v>
                </c:pt>
                <c:pt idx="48075">
                  <c:v>13.1912237226</c:v>
                </c:pt>
                <c:pt idx="48076">
                  <c:v>13.7989600142</c:v>
                </c:pt>
                <c:pt idx="48077">
                  <c:v>12.6584453548</c:v>
                </c:pt>
                <c:pt idx="48078">
                  <c:v>13.6484018372</c:v>
                </c:pt>
                <c:pt idx="48079">
                  <c:v>12.872206036</c:v>
                </c:pt>
                <c:pt idx="48080">
                  <c:v>12.7779906741</c:v>
                </c:pt>
                <c:pt idx="48081">
                  <c:v>13.8048725425</c:v>
                </c:pt>
                <c:pt idx="48082">
                  <c:v>12.6479220759</c:v>
                </c:pt>
                <c:pt idx="48083">
                  <c:v>12.9588899588</c:v>
                </c:pt>
                <c:pt idx="48084">
                  <c:v>13.191382239099999</c:v>
                </c:pt>
                <c:pt idx="48085">
                  <c:v>12.778517499499999</c:v>
                </c:pt>
                <c:pt idx="48086">
                  <c:v>13.193037329099999</c:v>
                </c:pt>
                <c:pt idx="48087">
                  <c:v>12.9786832093</c:v>
                </c:pt>
                <c:pt idx="48088">
                  <c:v>13.558038889500001</c:v>
                </c:pt>
                <c:pt idx="48089">
                  <c:v>13.164014656399999</c:v>
                </c:pt>
                <c:pt idx="48090">
                  <c:v>13.051338464800001</c:v>
                </c:pt>
                <c:pt idx="48091">
                  <c:v>13.0744708994</c:v>
                </c:pt>
                <c:pt idx="48092">
                  <c:v>13.623718156300001</c:v>
                </c:pt>
                <c:pt idx="48093">
                  <c:v>13.8048725425</c:v>
                </c:pt>
                <c:pt idx="48094">
                  <c:v>13.8853983431</c:v>
                </c:pt>
                <c:pt idx="48095">
                  <c:v>13.039147937799999</c:v>
                </c:pt>
                <c:pt idx="48096">
                  <c:v>13.1977309196</c:v>
                </c:pt>
                <c:pt idx="48097">
                  <c:v>13.853361118900001</c:v>
                </c:pt>
                <c:pt idx="48098">
                  <c:v>13.446442709899999</c:v>
                </c:pt>
                <c:pt idx="48099">
                  <c:v>13.2417362578</c:v>
                </c:pt>
                <c:pt idx="48100">
                  <c:v>14.1085862521</c:v>
                </c:pt>
                <c:pt idx="48101">
                  <c:v>13.811613512399999</c:v>
                </c:pt>
                <c:pt idx="48102">
                  <c:v>13.065360028000001</c:v>
                </c:pt>
                <c:pt idx="48103">
                  <c:v>13.7355853561</c:v>
                </c:pt>
                <c:pt idx="48104">
                  <c:v>14.0593081138</c:v>
                </c:pt>
                <c:pt idx="48105">
                  <c:v>14.0426228409</c:v>
                </c:pt>
                <c:pt idx="48106">
                  <c:v>13.427580774799999</c:v>
                </c:pt>
                <c:pt idx="48107">
                  <c:v>12.696740434100001</c:v>
                </c:pt>
                <c:pt idx="48108">
                  <c:v>13.3797693046</c:v>
                </c:pt>
                <c:pt idx="48109">
                  <c:v>14.0209658981</c:v>
                </c:pt>
                <c:pt idx="48110">
                  <c:v>14.063164839600001</c:v>
                </c:pt>
                <c:pt idx="48111">
                  <c:v>12.6516129921</c:v>
                </c:pt>
                <c:pt idx="48112">
                  <c:v>12.9341475864</c:v>
                </c:pt>
                <c:pt idx="48113">
                  <c:v>13.816489237900001</c:v>
                </c:pt>
                <c:pt idx="48114">
                  <c:v>13.177981511500001</c:v>
                </c:pt>
                <c:pt idx="48115">
                  <c:v>12.638089864299999</c:v>
                </c:pt>
                <c:pt idx="48116">
                  <c:v>13.619611581399999</c:v>
                </c:pt>
                <c:pt idx="48117">
                  <c:v>13.148166679999999</c:v>
                </c:pt>
                <c:pt idx="48118">
                  <c:v>13.7009236671</c:v>
                </c:pt>
                <c:pt idx="48119">
                  <c:v>13.203116252099999</c:v>
                </c:pt>
                <c:pt idx="48120">
                  <c:v>13.1356556892</c:v>
                </c:pt>
                <c:pt idx="48121">
                  <c:v>13.4602132448</c:v>
                </c:pt>
                <c:pt idx="48122">
                  <c:v>13.9249251281</c:v>
                </c:pt>
                <c:pt idx="48123">
                  <c:v>13.0666252317</c:v>
                </c:pt>
                <c:pt idx="48124">
                  <c:v>12.7735916289</c:v>
                </c:pt>
                <c:pt idx="48125">
                  <c:v>13.970348183</c:v>
                </c:pt>
                <c:pt idx="48126">
                  <c:v>13.0179128059</c:v>
                </c:pt>
                <c:pt idx="48127">
                  <c:v>13.6008021483</c:v>
                </c:pt>
                <c:pt idx="48128">
                  <c:v>12.9307552388</c:v>
                </c:pt>
                <c:pt idx="48129">
                  <c:v>13.2717927722</c:v>
                </c:pt>
                <c:pt idx="48130">
                  <c:v>13.932589268199999</c:v>
                </c:pt>
                <c:pt idx="48131">
                  <c:v>13.6432754135</c:v>
                </c:pt>
                <c:pt idx="48132">
                  <c:v>12.837356353100001</c:v>
                </c:pt>
                <c:pt idx="48133">
                  <c:v>14.10594963</c:v>
                </c:pt>
                <c:pt idx="48134">
                  <c:v>13.9266599774</c:v>
                </c:pt>
                <c:pt idx="48135">
                  <c:v>13.1258469544</c:v>
                </c:pt>
                <c:pt idx="48136">
                  <c:v>13.139007464000001</c:v>
                </c:pt>
                <c:pt idx="48137">
                  <c:v>13.275370580300001</c:v>
                </c:pt>
                <c:pt idx="48138">
                  <c:v>12.601321109100001</c:v>
                </c:pt>
                <c:pt idx="48139">
                  <c:v>12.8448786052</c:v>
                </c:pt>
                <c:pt idx="48140">
                  <c:v>13.564386777199999</c:v>
                </c:pt>
                <c:pt idx="48141">
                  <c:v>12.953836409000001</c:v>
                </c:pt>
                <c:pt idx="48142">
                  <c:v>13.6470814777</c:v>
                </c:pt>
                <c:pt idx="48143">
                  <c:v>14.0288469542</c:v>
                </c:pt>
                <c:pt idx="48144">
                  <c:v>12.815918960199999</c:v>
                </c:pt>
                <c:pt idx="48145">
                  <c:v>13.7905036497</c:v>
                </c:pt>
                <c:pt idx="48146">
                  <c:v>13.830840681</c:v>
                </c:pt>
                <c:pt idx="48147">
                  <c:v>12.9804942137</c:v>
                </c:pt>
                <c:pt idx="48148">
                  <c:v>12.7910614432</c:v>
                </c:pt>
                <c:pt idx="48149">
                  <c:v>12.7351646314</c:v>
                </c:pt>
                <c:pt idx="48150">
                  <c:v>12.872206036</c:v>
                </c:pt>
                <c:pt idx="48151">
                  <c:v>12.9521000413</c:v>
                </c:pt>
                <c:pt idx="48152">
                  <c:v>13.8244139905</c:v>
                </c:pt>
                <c:pt idx="48153">
                  <c:v>12.8455946233</c:v>
                </c:pt>
                <c:pt idx="48154">
                  <c:v>12.966043514500001</c:v>
                </c:pt>
                <c:pt idx="48155">
                  <c:v>12.724151151899999</c:v>
                </c:pt>
                <c:pt idx="48156">
                  <c:v>12.801750094999999</c:v>
                </c:pt>
                <c:pt idx="48157">
                  <c:v>13.7307176199</c:v>
                </c:pt>
                <c:pt idx="48158">
                  <c:v>13.0179128059</c:v>
                </c:pt>
                <c:pt idx="48159">
                  <c:v>13.2046032099</c:v>
                </c:pt>
                <c:pt idx="48160">
                  <c:v>13.421127245299999</c:v>
                </c:pt>
                <c:pt idx="48161">
                  <c:v>13.313783365000001</c:v>
                </c:pt>
                <c:pt idx="48162">
                  <c:v>12.953836409000001</c:v>
                </c:pt>
                <c:pt idx="48163">
                  <c:v>13.944270748099999</c:v>
                </c:pt>
                <c:pt idx="48164">
                  <c:v>13.9656799968</c:v>
                </c:pt>
                <c:pt idx="48165">
                  <c:v>12.910028968400001</c:v>
                </c:pt>
                <c:pt idx="48166">
                  <c:v>12.5922245794</c:v>
                </c:pt>
                <c:pt idx="48167">
                  <c:v>13.248626701599999</c:v>
                </c:pt>
                <c:pt idx="48168">
                  <c:v>13.0230372107</c:v>
                </c:pt>
                <c:pt idx="48169">
                  <c:v>13.7905036497</c:v>
                </c:pt>
                <c:pt idx="48170">
                  <c:v>12.601321109100001</c:v>
                </c:pt>
                <c:pt idx="48171">
                  <c:v>13.073758035599999</c:v>
                </c:pt>
                <c:pt idx="48172">
                  <c:v>12.997331533700001</c:v>
                </c:pt>
                <c:pt idx="48173">
                  <c:v>13.9892284423</c:v>
                </c:pt>
                <c:pt idx="48174">
                  <c:v>13.4738806903</c:v>
                </c:pt>
                <c:pt idx="48175">
                  <c:v>13.051338464800001</c:v>
                </c:pt>
                <c:pt idx="48176">
                  <c:v>13.744219895500001</c:v>
                </c:pt>
                <c:pt idx="48177">
                  <c:v>12.7113704173</c:v>
                </c:pt>
                <c:pt idx="48178">
                  <c:v>14.0803905246</c:v>
                </c:pt>
                <c:pt idx="48179">
                  <c:v>13.751411554800001</c:v>
                </c:pt>
                <c:pt idx="48180">
                  <c:v>13.0666252317</c:v>
                </c:pt>
                <c:pt idx="48181">
                  <c:v>13.429265210100001</c:v>
                </c:pt>
                <c:pt idx="48182">
                  <c:v>12.753714309599999</c:v>
                </c:pt>
                <c:pt idx="48183">
                  <c:v>12.7101084107</c:v>
                </c:pt>
                <c:pt idx="48184">
                  <c:v>13.7495059714</c:v>
                </c:pt>
                <c:pt idx="48185">
                  <c:v>14.021331573499999</c:v>
                </c:pt>
                <c:pt idx="48186">
                  <c:v>13.191183560100001</c:v>
                </c:pt>
                <c:pt idx="48187">
                  <c:v>13.8703262786</c:v>
                </c:pt>
                <c:pt idx="48188">
                  <c:v>13.5628985953</c:v>
                </c:pt>
                <c:pt idx="48189">
                  <c:v>13.041954367900001</c:v>
                </c:pt>
                <c:pt idx="48190">
                  <c:v>13.9273137157</c:v>
                </c:pt>
                <c:pt idx="48191">
                  <c:v>12.9225708079</c:v>
                </c:pt>
                <c:pt idx="48192">
                  <c:v>12.9445141501</c:v>
                </c:pt>
                <c:pt idx="48193">
                  <c:v>12.617744563900001</c:v>
                </c:pt>
                <c:pt idx="48194">
                  <c:v>13.9918276138</c:v>
                </c:pt>
                <c:pt idx="48195">
                  <c:v>13.2726058925</c:v>
                </c:pt>
                <c:pt idx="48196">
                  <c:v>13.901956655099999</c:v>
                </c:pt>
                <c:pt idx="48197">
                  <c:v>13.8067372328</c:v>
                </c:pt>
                <c:pt idx="48198">
                  <c:v>13.011107061700001</c:v>
                </c:pt>
                <c:pt idx="48199">
                  <c:v>12.9015844312</c:v>
                </c:pt>
                <c:pt idx="48200">
                  <c:v>13.180248020900001</c:v>
                </c:pt>
                <c:pt idx="48201">
                  <c:v>14.082946073</c:v>
                </c:pt>
                <c:pt idx="48202">
                  <c:v>12.8906404994</c:v>
                </c:pt>
                <c:pt idx="48203">
                  <c:v>13.776092176500001</c:v>
                </c:pt>
                <c:pt idx="48204">
                  <c:v>12.703349982000001</c:v>
                </c:pt>
                <c:pt idx="48205">
                  <c:v>12.711383575999999</c:v>
                </c:pt>
                <c:pt idx="48206">
                  <c:v>12.5942176651</c:v>
                </c:pt>
                <c:pt idx="48207">
                  <c:v>13.4666662137</c:v>
                </c:pt>
                <c:pt idx="48208">
                  <c:v>13.2600528181</c:v>
                </c:pt>
                <c:pt idx="48209">
                  <c:v>13.138404639399999</c:v>
                </c:pt>
                <c:pt idx="48210">
                  <c:v>13.228072618600001</c:v>
                </c:pt>
                <c:pt idx="48211">
                  <c:v>13.4498434768</c:v>
                </c:pt>
                <c:pt idx="48212">
                  <c:v>13.325786657</c:v>
                </c:pt>
                <c:pt idx="48213">
                  <c:v>13.4018713695</c:v>
                </c:pt>
                <c:pt idx="48214">
                  <c:v>13.9273137157</c:v>
                </c:pt>
                <c:pt idx="48215">
                  <c:v>13.876061723499999</c:v>
                </c:pt>
                <c:pt idx="48216">
                  <c:v>13.4095878561</c:v>
                </c:pt>
                <c:pt idx="48217">
                  <c:v>12.998632308199999</c:v>
                </c:pt>
                <c:pt idx="48218">
                  <c:v>13.388596058899999</c:v>
                </c:pt>
                <c:pt idx="48219">
                  <c:v>13.4602132448</c:v>
                </c:pt>
                <c:pt idx="48220">
                  <c:v>13.0666252317</c:v>
                </c:pt>
                <c:pt idx="48221">
                  <c:v>13.651075992999999</c:v>
                </c:pt>
                <c:pt idx="48222">
                  <c:v>12.790697718100001</c:v>
                </c:pt>
                <c:pt idx="48223">
                  <c:v>13.1726539158</c:v>
                </c:pt>
                <c:pt idx="48224">
                  <c:v>12.773665959500001</c:v>
                </c:pt>
                <c:pt idx="48225">
                  <c:v>12.729713738099999</c:v>
                </c:pt>
                <c:pt idx="48226">
                  <c:v>13.605493166</c:v>
                </c:pt>
                <c:pt idx="48227">
                  <c:v>13.8417964274</c:v>
                </c:pt>
                <c:pt idx="48228">
                  <c:v>12.8046669146</c:v>
                </c:pt>
                <c:pt idx="48229">
                  <c:v>13.9918276138</c:v>
                </c:pt>
                <c:pt idx="48230">
                  <c:v>13.823962593299999</c:v>
                </c:pt>
                <c:pt idx="48231">
                  <c:v>12.825071874300001</c:v>
                </c:pt>
                <c:pt idx="48232">
                  <c:v>13.0665740547</c:v>
                </c:pt>
                <c:pt idx="48233">
                  <c:v>14.106892233</c:v>
                </c:pt>
                <c:pt idx="48234">
                  <c:v>13.753356824000001</c:v>
                </c:pt>
                <c:pt idx="48235">
                  <c:v>13.385352916800001</c:v>
                </c:pt>
                <c:pt idx="48236">
                  <c:v>13.8841733419</c:v>
                </c:pt>
                <c:pt idx="48237">
                  <c:v>13.9020700598</c:v>
                </c:pt>
                <c:pt idx="48238">
                  <c:v>13.194765051799999</c:v>
                </c:pt>
                <c:pt idx="48239">
                  <c:v>12.9693869414</c:v>
                </c:pt>
                <c:pt idx="48240">
                  <c:v>13.3704659991</c:v>
                </c:pt>
                <c:pt idx="48241">
                  <c:v>13.100249795</c:v>
                </c:pt>
                <c:pt idx="48242">
                  <c:v>12.753714309599999</c:v>
                </c:pt>
                <c:pt idx="48243">
                  <c:v>14.0105712679</c:v>
                </c:pt>
                <c:pt idx="48244">
                  <c:v>12.801750094999999</c:v>
                </c:pt>
                <c:pt idx="48245">
                  <c:v>13.524162417299999</c:v>
                </c:pt>
                <c:pt idx="48246">
                  <c:v>13.776092176500001</c:v>
                </c:pt>
                <c:pt idx="48247">
                  <c:v>12.696765898400001</c:v>
                </c:pt>
                <c:pt idx="48248">
                  <c:v>13.566939227200001</c:v>
                </c:pt>
                <c:pt idx="48249">
                  <c:v>13.156112505899999</c:v>
                </c:pt>
                <c:pt idx="48250">
                  <c:v>13.2769235579</c:v>
                </c:pt>
                <c:pt idx="48251">
                  <c:v>13.7404911684</c:v>
                </c:pt>
                <c:pt idx="48252">
                  <c:v>13.755325016500001</c:v>
                </c:pt>
                <c:pt idx="48253">
                  <c:v>13.038308326499999</c:v>
                </c:pt>
                <c:pt idx="48254">
                  <c:v>13.639402972999999</c:v>
                </c:pt>
                <c:pt idx="48255">
                  <c:v>14.042654347899999</c:v>
                </c:pt>
                <c:pt idx="48256">
                  <c:v>13.3098249533</c:v>
                </c:pt>
                <c:pt idx="48257">
                  <c:v>13.306637720599999</c:v>
                </c:pt>
                <c:pt idx="48258">
                  <c:v>13.917032990999999</c:v>
                </c:pt>
                <c:pt idx="48259">
                  <c:v>13.698014464</c:v>
                </c:pt>
                <c:pt idx="48260">
                  <c:v>13.455492835099999</c:v>
                </c:pt>
                <c:pt idx="48261">
                  <c:v>12.7636001411</c:v>
                </c:pt>
                <c:pt idx="48262">
                  <c:v>12.997985179800001</c:v>
                </c:pt>
                <c:pt idx="48263">
                  <c:v>14.024135769800001</c:v>
                </c:pt>
                <c:pt idx="48264">
                  <c:v>13.5130622358</c:v>
                </c:pt>
                <c:pt idx="48265">
                  <c:v>14.0966945026</c:v>
                </c:pt>
                <c:pt idx="48266">
                  <c:v>13.1070238598</c:v>
                </c:pt>
                <c:pt idx="48267">
                  <c:v>12.7779906741</c:v>
                </c:pt>
                <c:pt idx="48268">
                  <c:v>12.8034764791</c:v>
                </c:pt>
                <c:pt idx="48269">
                  <c:v>14.0426228409</c:v>
                </c:pt>
                <c:pt idx="48270">
                  <c:v>13.141197158600001</c:v>
                </c:pt>
                <c:pt idx="48271">
                  <c:v>12.624645093</c:v>
                </c:pt>
                <c:pt idx="48272">
                  <c:v>12.81833374</c:v>
                </c:pt>
                <c:pt idx="48273">
                  <c:v>12.6110210709</c:v>
                </c:pt>
                <c:pt idx="48274">
                  <c:v>12.799177347900001</c:v>
                </c:pt>
                <c:pt idx="48275">
                  <c:v>13.1355571853</c:v>
                </c:pt>
                <c:pt idx="48276">
                  <c:v>13.7645494627</c:v>
                </c:pt>
                <c:pt idx="48277">
                  <c:v>13.167125608899999</c:v>
                </c:pt>
                <c:pt idx="48278">
                  <c:v>13.069038555500001</c:v>
                </c:pt>
                <c:pt idx="48279">
                  <c:v>12.810812225599999</c:v>
                </c:pt>
                <c:pt idx="48280">
                  <c:v>12.6378752212</c:v>
                </c:pt>
                <c:pt idx="48281">
                  <c:v>13.5445733473</c:v>
                </c:pt>
                <c:pt idx="48282">
                  <c:v>14.0426228409</c:v>
                </c:pt>
                <c:pt idx="48283">
                  <c:v>13.455492835099999</c:v>
                </c:pt>
                <c:pt idx="48284">
                  <c:v>13.4374738252</c:v>
                </c:pt>
                <c:pt idx="48285">
                  <c:v>13.43149925</c:v>
                </c:pt>
                <c:pt idx="48286">
                  <c:v>13.9933310925</c:v>
                </c:pt>
                <c:pt idx="48287">
                  <c:v>12.8763931902</c:v>
                </c:pt>
                <c:pt idx="48288">
                  <c:v>13.392642324000001</c:v>
                </c:pt>
                <c:pt idx="48289">
                  <c:v>13.598275074</c:v>
                </c:pt>
                <c:pt idx="48290">
                  <c:v>13.7307176199</c:v>
                </c:pt>
                <c:pt idx="48291">
                  <c:v>14.1128074262</c:v>
                </c:pt>
                <c:pt idx="48292">
                  <c:v>13.7010506017</c:v>
                </c:pt>
                <c:pt idx="48293">
                  <c:v>13.917032990999999</c:v>
                </c:pt>
                <c:pt idx="48294">
                  <c:v>12.7101084107</c:v>
                </c:pt>
                <c:pt idx="48295">
                  <c:v>13.039147937799999</c:v>
                </c:pt>
                <c:pt idx="48296">
                  <c:v>13.1871647609</c:v>
                </c:pt>
                <c:pt idx="48297">
                  <c:v>12.8501223114</c:v>
                </c:pt>
                <c:pt idx="48298">
                  <c:v>14.0288469542</c:v>
                </c:pt>
                <c:pt idx="48299">
                  <c:v>13.4522367451</c:v>
                </c:pt>
                <c:pt idx="48300">
                  <c:v>13.1010797851</c:v>
                </c:pt>
                <c:pt idx="48301">
                  <c:v>13.8897513617</c:v>
                </c:pt>
                <c:pt idx="48302">
                  <c:v>12.9166559618</c:v>
                </c:pt>
                <c:pt idx="48303">
                  <c:v>14.1178716594</c:v>
                </c:pt>
                <c:pt idx="48304">
                  <c:v>13.9162251166</c:v>
                </c:pt>
                <c:pt idx="48305">
                  <c:v>13.2520584941</c:v>
                </c:pt>
                <c:pt idx="48306">
                  <c:v>13.901956655099999</c:v>
                </c:pt>
                <c:pt idx="48307">
                  <c:v>13.7307176199</c:v>
                </c:pt>
                <c:pt idx="48308">
                  <c:v>13.1963280267</c:v>
                </c:pt>
                <c:pt idx="48309">
                  <c:v>13.0666252317</c:v>
                </c:pt>
                <c:pt idx="48310">
                  <c:v>12.9611268731</c:v>
                </c:pt>
                <c:pt idx="48311">
                  <c:v>12.625863736499999</c:v>
                </c:pt>
                <c:pt idx="48312">
                  <c:v>12.872206036</c:v>
                </c:pt>
                <c:pt idx="48313">
                  <c:v>13.1871647609</c:v>
                </c:pt>
                <c:pt idx="48314">
                  <c:v>13.1625318044</c:v>
                </c:pt>
                <c:pt idx="48315">
                  <c:v>14.113219388099999</c:v>
                </c:pt>
                <c:pt idx="48316">
                  <c:v>12.7876893206</c:v>
                </c:pt>
                <c:pt idx="48317">
                  <c:v>13.6432754135</c:v>
                </c:pt>
                <c:pt idx="48318">
                  <c:v>13.9268536667</c:v>
                </c:pt>
                <c:pt idx="48319">
                  <c:v>12.6174420321</c:v>
                </c:pt>
                <c:pt idx="48320">
                  <c:v>12.6601749653</c:v>
                </c:pt>
                <c:pt idx="48321">
                  <c:v>12.9843483151</c:v>
                </c:pt>
                <c:pt idx="48322">
                  <c:v>12.9836966051</c:v>
                </c:pt>
                <c:pt idx="48323">
                  <c:v>12.5942176651</c:v>
                </c:pt>
                <c:pt idx="48324">
                  <c:v>13.803301794099999</c:v>
                </c:pt>
                <c:pt idx="48325">
                  <c:v>12.7470033133</c:v>
                </c:pt>
                <c:pt idx="48326">
                  <c:v>12.763890587700001</c:v>
                </c:pt>
                <c:pt idx="48327">
                  <c:v>13.403310016500001</c:v>
                </c:pt>
                <c:pt idx="48328">
                  <c:v>14.052057790199999</c:v>
                </c:pt>
                <c:pt idx="48329">
                  <c:v>13.4329039262</c:v>
                </c:pt>
                <c:pt idx="48330">
                  <c:v>13.8244139905</c:v>
                </c:pt>
                <c:pt idx="48331">
                  <c:v>13.041954367900001</c:v>
                </c:pt>
                <c:pt idx="48332">
                  <c:v>12.811912939100001</c:v>
                </c:pt>
                <c:pt idx="48333">
                  <c:v>13.970348183</c:v>
                </c:pt>
                <c:pt idx="48334">
                  <c:v>13.0324709913</c:v>
                </c:pt>
                <c:pt idx="48335">
                  <c:v>12.785209479800001</c:v>
                </c:pt>
                <c:pt idx="48336">
                  <c:v>12.835406426500001</c:v>
                </c:pt>
                <c:pt idx="48337">
                  <c:v>12.944430136899999</c:v>
                </c:pt>
                <c:pt idx="48338">
                  <c:v>14.060107132900001</c:v>
                </c:pt>
                <c:pt idx="48339">
                  <c:v>13.5656786219</c:v>
                </c:pt>
                <c:pt idx="48340">
                  <c:v>13.687347579200001</c:v>
                </c:pt>
                <c:pt idx="48341">
                  <c:v>12.6345092672</c:v>
                </c:pt>
                <c:pt idx="48342">
                  <c:v>12.8046669146</c:v>
                </c:pt>
                <c:pt idx="48343">
                  <c:v>12.6502980501</c:v>
                </c:pt>
                <c:pt idx="48344">
                  <c:v>12.895567358099999</c:v>
                </c:pt>
                <c:pt idx="48345">
                  <c:v>13.6906901263</c:v>
                </c:pt>
                <c:pt idx="48346">
                  <c:v>13.9162251166</c:v>
                </c:pt>
                <c:pt idx="48347">
                  <c:v>13.1331615408</c:v>
                </c:pt>
                <c:pt idx="48348">
                  <c:v>13.1705847116</c:v>
                </c:pt>
                <c:pt idx="48349">
                  <c:v>13.9397840507</c:v>
                </c:pt>
                <c:pt idx="48350">
                  <c:v>13.194765051799999</c:v>
                </c:pt>
                <c:pt idx="48351">
                  <c:v>13.286872044100001</c:v>
                </c:pt>
                <c:pt idx="48352">
                  <c:v>13.0219676922</c:v>
                </c:pt>
                <c:pt idx="48353">
                  <c:v>12.9956603541</c:v>
                </c:pt>
                <c:pt idx="48354">
                  <c:v>13.286097354700001</c:v>
                </c:pt>
                <c:pt idx="48355">
                  <c:v>12.801750094999999</c:v>
                </c:pt>
                <c:pt idx="48356">
                  <c:v>12.694937490999999</c:v>
                </c:pt>
                <c:pt idx="48357">
                  <c:v>14.0458716244</c:v>
                </c:pt>
                <c:pt idx="48358">
                  <c:v>13.823049834200001</c:v>
                </c:pt>
                <c:pt idx="48359">
                  <c:v>13.3585392697</c:v>
                </c:pt>
                <c:pt idx="48360">
                  <c:v>12.801750094999999</c:v>
                </c:pt>
                <c:pt idx="48361">
                  <c:v>13.109892538900001</c:v>
                </c:pt>
                <c:pt idx="48362">
                  <c:v>12.9646043072</c:v>
                </c:pt>
                <c:pt idx="48363">
                  <c:v>13.823962593299999</c:v>
                </c:pt>
                <c:pt idx="48364">
                  <c:v>12.88649315</c:v>
                </c:pt>
                <c:pt idx="48365">
                  <c:v>13.730336385299999</c:v>
                </c:pt>
                <c:pt idx="48366">
                  <c:v>14.0759390903</c:v>
                </c:pt>
                <c:pt idx="48367">
                  <c:v>13.7757904429</c:v>
                </c:pt>
                <c:pt idx="48368">
                  <c:v>13.8417964274</c:v>
                </c:pt>
                <c:pt idx="48369">
                  <c:v>13.2769235579</c:v>
                </c:pt>
                <c:pt idx="48370">
                  <c:v>12.6345092672</c:v>
                </c:pt>
                <c:pt idx="48371">
                  <c:v>14.042654347899999</c:v>
                </c:pt>
                <c:pt idx="48372">
                  <c:v>13.1425759328</c:v>
                </c:pt>
                <c:pt idx="48373">
                  <c:v>12.656417105599999</c:v>
                </c:pt>
                <c:pt idx="48374">
                  <c:v>13.944270748099999</c:v>
                </c:pt>
                <c:pt idx="48375">
                  <c:v>12.697699050800001</c:v>
                </c:pt>
                <c:pt idx="48376">
                  <c:v>13.802827320700001</c:v>
                </c:pt>
                <c:pt idx="48377">
                  <c:v>13.4018713695</c:v>
                </c:pt>
                <c:pt idx="48378">
                  <c:v>13.0917687667</c:v>
                </c:pt>
                <c:pt idx="48379">
                  <c:v>13.443207088099999</c:v>
                </c:pt>
                <c:pt idx="48380">
                  <c:v>12.9804942137</c:v>
                </c:pt>
                <c:pt idx="48381">
                  <c:v>13.520393052099999</c:v>
                </c:pt>
                <c:pt idx="48382">
                  <c:v>13.8703262786</c:v>
                </c:pt>
                <c:pt idx="48383">
                  <c:v>12.7779812148</c:v>
                </c:pt>
                <c:pt idx="48384">
                  <c:v>13.044614126300001</c:v>
                </c:pt>
                <c:pt idx="48385">
                  <c:v>13.776092176500001</c:v>
                </c:pt>
                <c:pt idx="48386">
                  <c:v>12.7849781442</c:v>
                </c:pt>
                <c:pt idx="48387">
                  <c:v>12.825681208300001</c:v>
                </c:pt>
                <c:pt idx="48388">
                  <c:v>14.0514474556</c:v>
                </c:pt>
                <c:pt idx="48389">
                  <c:v>13.8989302752</c:v>
                </c:pt>
                <c:pt idx="48390">
                  <c:v>13.1292363754</c:v>
                </c:pt>
                <c:pt idx="48391">
                  <c:v>13.530986454700001</c:v>
                </c:pt>
                <c:pt idx="48392">
                  <c:v>13.145928469199999</c:v>
                </c:pt>
                <c:pt idx="48393">
                  <c:v>13.5809860692</c:v>
                </c:pt>
                <c:pt idx="48394">
                  <c:v>13.8265513419</c:v>
                </c:pt>
                <c:pt idx="48395">
                  <c:v>13.136475757199999</c:v>
                </c:pt>
                <c:pt idx="48396">
                  <c:v>13.9629955839</c:v>
                </c:pt>
                <c:pt idx="48397">
                  <c:v>12.6378752212</c:v>
                </c:pt>
                <c:pt idx="48398">
                  <c:v>13.5809860692</c:v>
                </c:pt>
                <c:pt idx="48399">
                  <c:v>13.025339843599999</c:v>
                </c:pt>
                <c:pt idx="48400">
                  <c:v>13.667249486899999</c:v>
                </c:pt>
                <c:pt idx="48401">
                  <c:v>13.1705847116</c:v>
                </c:pt>
                <c:pt idx="48402">
                  <c:v>13.570237714999999</c:v>
                </c:pt>
                <c:pt idx="48403">
                  <c:v>13.025339843599999</c:v>
                </c:pt>
                <c:pt idx="48404">
                  <c:v>13.741102707</c:v>
                </c:pt>
                <c:pt idx="48405">
                  <c:v>13.115894878800001</c:v>
                </c:pt>
                <c:pt idx="48406">
                  <c:v>13.5135613756</c:v>
                </c:pt>
                <c:pt idx="48407">
                  <c:v>13.591368731199999</c:v>
                </c:pt>
                <c:pt idx="48408">
                  <c:v>13.929273864400001</c:v>
                </c:pt>
                <c:pt idx="48409">
                  <c:v>12.796773431</c:v>
                </c:pt>
                <c:pt idx="48410">
                  <c:v>12.6024369344</c:v>
                </c:pt>
                <c:pt idx="48411">
                  <c:v>13.8224898281</c:v>
                </c:pt>
                <c:pt idx="48412">
                  <c:v>13.371141247600001</c:v>
                </c:pt>
                <c:pt idx="48413">
                  <c:v>12.786703425500001</c:v>
                </c:pt>
                <c:pt idx="48414">
                  <c:v>12.884510521599999</c:v>
                </c:pt>
                <c:pt idx="48415">
                  <c:v>12.829369917199999</c:v>
                </c:pt>
                <c:pt idx="48416">
                  <c:v>13.154935097999999</c:v>
                </c:pt>
                <c:pt idx="48417">
                  <c:v>12.696045724699999</c:v>
                </c:pt>
                <c:pt idx="48418">
                  <c:v>12.9836966051</c:v>
                </c:pt>
                <c:pt idx="48419">
                  <c:v>12.9122370895</c:v>
                </c:pt>
                <c:pt idx="48420">
                  <c:v>13.792945720800001</c:v>
                </c:pt>
                <c:pt idx="48421">
                  <c:v>13.6524091237</c:v>
                </c:pt>
                <c:pt idx="48422">
                  <c:v>13.4366098267</c:v>
                </c:pt>
                <c:pt idx="48423">
                  <c:v>13.0465918252</c:v>
                </c:pt>
                <c:pt idx="48424">
                  <c:v>12.7162644616</c:v>
                </c:pt>
                <c:pt idx="48425">
                  <c:v>12.973460751199999</c:v>
                </c:pt>
                <c:pt idx="48426">
                  <c:v>13.501731170099999</c:v>
                </c:pt>
                <c:pt idx="48427">
                  <c:v>13.8739646079</c:v>
                </c:pt>
                <c:pt idx="48428">
                  <c:v>13.7404911684</c:v>
                </c:pt>
                <c:pt idx="48429">
                  <c:v>13.5656786219</c:v>
                </c:pt>
                <c:pt idx="48430">
                  <c:v>14.0159416474</c:v>
                </c:pt>
                <c:pt idx="48431">
                  <c:v>12.918866041099999</c:v>
                </c:pt>
                <c:pt idx="48432">
                  <c:v>12.7351646314</c:v>
                </c:pt>
                <c:pt idx="48433">
                  <c:v>14.0846097084</c:v>
                </c:pt>
                <c:pt idx="48434">
                  <c:v>13.816489237900001</c:v>
                </c:pt>
                <c:pt idx="48435">
                  <c:v>12.696045724699999</c:v>
                </c:pt>
                <c:pt idx="48436">
                  <c:v>13.871821415499999</c:v>
                </c:pt>
                <c:pt idx="48437">
                  <c:v>13.367744720899999</c:v>
                </c:pt>
                <c:pt idx="48438">
                  <c:v>13.650580831799999</c:v>
                </c:pt>
                <c:pt idx="48439">
                  <c:v>12.9870370497</c:v>
                </c:pt>
                <c:pt idx="48440">
                  <c:v>13.152292532800001</c:v>
                </c:pt>
                <c:pt idx="48441">
                  <c:v>12.622324083500001</c:v>
                </c:pt>
                <c:pt idx="48442">
                  <c:v>12.837755163200001</c:v>
                </c:pt>
                <c:pt idx="48443">
                  <c:v>13.417034939100001</c:v>
                </c:pt>
                <c:pt idx="48444">
                  <c:v>13.0121381489</c:v>
                </c:pt>
                <c:pt idx="48445">
                  <c:v>13.1912237226</c:v>
                </c:pt>
                <c:pt idx="48446">
                  <c:v>13.2467882034</c:v>
                </c:pt>
                <c:pt idx="48447">
                  <c:v>13.6804477453</c:v>
                </c:pt>
                <c:pt idx="48448">
                  <c:v>12.6261072865</c:v>
                </c:pt>
                <c:pt idx="48449">
                  <c:v>13.371141247600001</c:v>
                </c:pt>
                <c:pt idx="48450">
                  <c:v>12.694937490999999</c:v>
                </c:pt>
                <c:pt idx="48451">
                  <c:v>13.932589268199999</c:v>
                </c:pt>
                <c:pt idx="48452">
                  <c:v>13.398303646800001</c:v>
                </c:pt>
                <c:pt idx="48453">
                  <c:v>13.970348183</c:v>
                </c:pt>
                <c:pt idx="48454">
                  <c:v>12.706457971300001</c:v>
                </c:pt>
                <c:pt idx="48455">
                  <c:v>13.9426807839</c:v>
                </c:pt>
                <c:pt idx="48456">
                  <c:v>12.815918960199999</c:v>
                </c:pt>
                <c:pt idx="48457">
                  <c:v>12.959440175599999</c:v>
                </c:pt>
                <c:pt idx="48458">
                  <c:v>12.857181514100001</c:v>
                </c:pt>
                <c:pt idx="48459">
                  <c:v>13.623718156300001</c:v>
                </c:pt>
                <c:pt idx="48460">
                  <c:v>12.853501790899999</c:v>
                </c:pt>
                <c:pt idx="48461">
                  <c:v>12.7470033133</c:v>
                </c:pt>
                <c:pt idx="48462">
                  <c:v>13.8129774528</c:v>
                </c:pt>
                <c:pt idx="48463">
                  <c:v>13.0756435196</c:v>
                </c:pt>
                <c:pt idx="48464">
                  <c:v>13.2417362578</c:v>
                </c:pt>
                <c:pt idx="48465">
                  <c:v>12.740978868699999</c:v>
                </c:pt>
                <c:pt idx="48466">
                  <c:v>13.688271741499999</c:v>
                </c:pt>
                <c:pt idx="48467">
                  <c:v>14.0270347242</c:v>
                </c:pt>
                <c:pt idx="48468">
                  <c:v>13.038308326499999</c:v>
                </c:pt>
                <c:pt idx="48469">
                  <c:v>12.743689159800001</c:v>
                </c:pt>
                <c:pt idx="48470">
                  <c:v>13.540723588300001</c:v>
                </c:pt>
                <c:pt idx="48471">
                  <c:v>12.9225708079</c:v>
                </c:pt>
                <c:pt idx="48472">
                  <c:v>12.9166559618</c:v>
                </c:pt>
                <c:pt idx="48473">
                  <c:v>13.164014656399999</c:v>
                </c:pt>
                <c:pt idx="48474">
                  <c:v>12.8046669146</c:v>
                </c:pt>
                <c:pt idx="48475">
                  <c:v>13.829417940000001</c:v>
                </c:pt>
                <c:pt idx="48476">
                  <c:v>13.2071678803</c:v>
                </c:pt>
                <c:pt idx="48477">
                  <c:v>13.833781008300001</c:v>
                </c:pt>
                <c:pt idx="48478">
                  <c:v>13.553293175</c:v>
                </c:pt>
                <c:pt idx="48479">
                  <c:v>13.4534803939</c:v>
                </c:pt>
                <c:pt idx="48480">
                  <c:v>13.5628985953</c:v>
                </c:pt>
                <c:pt idx="48481">
                  <c:v>12.625863736499999</c:v>
                </c:pt>
                <c:pt idx="48482">
                  <c:v>13.816489237900001</c:v>
                </c:pt>
                <c:pt idx="48483">
                  <c:v>12.83596307</c:v>
                </c:pt>
                <c:pt idx="48484">
                  <c:v>12.998632308199999</c:v>
                </c:pt>
                <c:pt idx="48485">
                  <c:v>13.4018713695</c:v>
                </c:pt>
                <c:pt idx="48486">
                  <c:v>13.2860014159</c:v>
                </c:pt>
                <c:pt idx="48487">
                  <c:v>13.179416210899999</c:v>
                </c:pt>
                <c:pt idx="48488">
                  <c:v>13.0324709913</c:v>
                </c:pt>
                <c:pt idx="48489">
                  <c:v>13.8266030982</c:v>
                </c:pt>
                <c:pt idx="48490">
                  <c:v>12.786703425500001</c:v>
                </c:pt>
                <c:pt idx="48491">
                  <c:v>12.925636322200001</c:v>
                </c:pt>
                <c:pt idx="48492">
                  <c:v>12.771490741099999</c:v>
                </c:pt>
                <c:pt idx="48493">
                  <c:v>13.9268536667</c:v>
                </c:pt>
                <c:pt idx="48494">
                  <c:v>12.892010532900001</c:v>
                </c:pt>
                <c:pt idx="48495">
                  <c:v>12.9739849512</c:v>
                </c:pt>
                <c:pt idx="48496">
                  <c:v>13.423922167900001</c:v>
                </c:pt>
                <c:pt idx="48497">
                  <c:v>13.5445733473</c:v>
                </c:pt>
                <c:pt idx="48498">
                  <c:v>13.1677098078</c:v>
                </c:pt>
                <c:pt idx="48499">
                  <c:v>13.2726058925</c:v>
                </c:pt>
                <c:pt idx="48500">
                  <c:v>13.424707424199999</c:v>
                </c:pt>
                <c:pt idx="48501">
                  <c:v>13.823272381900001</c:v>
                </c:pt>
                <c:pt idx="48502">
                  <c:v>13.148166679999999</c:v>
                </c:pt>
                <c:pt idx="48503">
                  <c:v>12.6658839142</c:v>
                </c:pt>
                <c:pt idx="48504">
                  <c:v>14.0105712679</c:v>
                </c:pt>
                <c:pt idx="48505">
                  <c:v>12.9956603541</c:v>
                </c:pt>
                <c:pt idx="48506">
                  <c:v>13.2071678803</c:v>
                </c:pt>
                <c:pt idx="48507">
                  <c:v>14.0593081138</c:v>
                </c:pt>
                <c:pt idx="48508">
                  <c:v>13.492376283500001</c:v>
                </c:pt>
                <c:pt idx="48509">
                  <c:v>13.5066174201</c:v>
                </c:pt>
                <c:pt idx="48510">
                  <c:v>12.7753796564</c:v>
                </c:pt>
                <c:pt idx="48511">
                  <c:v>12.7235160427</c:v>
                </c:pt>
                <c:pt idx="48512">
                  <c:v>12.8906404994</c:v>
                </c:pt>
                <c:pt idx="48513">
                  <c:v>13.738907264</c:v>
                </c:pt>
                <c:pt idx="48514">
                  <c:v>12.6516129921</c:v>
                </c:pt>
                <c:pt idx="48515">
                  <c:v>13.7003956862</c:v>
                </c:pt>
                <c:pt idx="48516">
                  <c:v>13.530986454700001</c:v>
                </c:pt>
                <c:pt idx="48517">
                  <c:v>13.427580774799999</c:v>
                </c:pt>
                <c:pt idx="48518">
                  <c:v>12.9611268731</c:v>
                </c:pt>
                <c:pt idx="48519">
                  <c:v>12.9392414609</c:v>
                </c:pt>
                <c:pt idx="48520">
                  <c:v>12.701478552499999</c:v>
                </c:pt>
                <c:pt idx="48521">
                  <c:v>14.0426228409</c:v>
                </c:pt>
                <c:pt idx="48522">
                  <c:v>13.041954367900001</c:v>
                </c:pt>
                <c:pt idx="48523">
                  <c:v>13.3600613471</c:v>
                </c:pt>
                <c:pt idx="48524">
                  <c:v>12.7244336763</c:v>
                </c:pt>
                <c:pt idx="48525">
                  <c:v>13.027045320599999</c:v>
                </c:pt>
                <c:pt idx="48526">
                  <c:v>13.980233048400001</c:v>
                </c:pt>
                <c:pt idx="48527">
                  <c:v>12.711383575999999</c:v>
                </c:pt>
                <c:pt idx="48528">
                  <c:v>13.0636562403</c:v>
                </c:pt>
                <c:pt idx="48529">
                  <c:v>13.7307176199</c:v>
                </c:pt>
                <c:pt idx="48530">
                  <c:v>13.051338464800001</c:v>
                </c:pt>
                <c:pt idx="48531">
                  <c:v>12.617744563900001</c:v>
                </c:pt>
                <c:pt idx="48532">
                  <c:v>13.5375767147</c:v>
                </c:pt>
                <c:pt idx="48533">
                  <c:v>12.7351646314</c:v>
                </c:pt>
                <c:pt idx="48534">
                  <c:v>14.1076280822</c:v>
                </c:pt>
                <c:pt idx="48535">
                  <c:v>14.090007594299999</c:v>
                </c:pt>
                <c:pt idx="48536">
                  <c:v>13.8501886048</c:v>
                </c:pt>
                <c:pt idx="48537">
                  <c:v>12.673742075</c:v>
                </c:pt>
                <c:pt idx="48538">
                  <c:v>13.1070238598</c:v>
                </c:pt>
                <c:pt idx="48539">
                  <c:v>13.3893640353</c:v>
                </c:pt>
                <c:pt idx="48540">
                  <c:v>12.9862364152</c:v>
                </c:pt>
                <c:pt idx="48541">
                  <c:v>13.244754953199999</c:v>
                </c:pt>
                <c:pt idx="48542">
                  <c:v>12.9693869414</c:v>
                </c:pt>
                <c:pt idx="48543">
                  <c:v>12.944430136899999</c:v>
                </c:pt>
                <c:pt idx="48544">
                  <c:v>12.7235160427</c:v>
                </c:pt>
                <c:pt idx="48545">
                  <c:v>13.057019222499999</c:v>
                </c:pt>
                <c:pt idx="48546">
                  <c:v>13.6906901263</c:v>
                </c:pt>
                <c:pt idx="48547">
                  <c:v>12.707864841099999</c:v>
                </c:pt>
                <c:pt idx="48548">
                  <c:v>12.8449296406</c:v>
                </c:pt>
                <c:pt idx="48549">
                  <c:v>12.959440175599999</c:v>
                </c:pt>
                <c:pt idx="48550">
                  <c:v>14.00724198</c:v>
                </c:pt>
                <c:pt idx="48551">
                  <c:v>13.3836484007</c:v>
                </c:pt>
                <c:pt idx="48552">
                  <c:v>12.7636001411</c:v>
                </c:pt>
                <c:pt idx="48553">
                  <c:v>13.143735057700001</c:v>
                </c:pt>
                <c:pt idx="48554">
                  <c:v>13.731134089699999</c:v>
                </c:pt>
                <c:pt idx="48555">
                  <c:v>13.2278885101</c:v>
                </c:pt>
                <c:pt idx="48556">
                  <c:v>13.3125929348</c:v>
                </c:pt>
                <c:pt idx="48557">
                  <c:v>12.781563545399999</c:v>
                </c:pt>
                <c:pt idx="48558">
                  <c:v>12.9862364152</c:v>
                </c:pt>
                <c:pt idx="48559">
                  <c:v>12.825071874300001</c:v>
                </c:pt>
                <c:pt idx="48560">
                  <c:v>12.9253395435</c:v>
                </c:pt>
                <c:pt idx="48561">
                  <c:v>13.980233048400001</c:v>
                </c:pt>
                <c:pt idx="48562">
                  <c:v>12.7755688566</c:v>
                </c:pt>
                <c:pt idx="48563">
                  <c:v>13.7395056292</c:v>
                </c:pt>
                <c:pt idx="48564">
                  <c:v>13.041954367900001</c:v>
                </c:pt>
                <c:pt idx="48565">
                  <c:v>12.884510521599999</c:v>
                </c:pt>
                <c:pt idx="48566">
                  <c:v>13.283865994899999</c:v>
                </c:pt>
                <c:pt idx="48567">
                  <c:v>13.6000193682</c:v>
                </c:pt>
                <c:pt idx="48568">
                  <c:v>13.8244139905</c:v>
                </c:pt>
                <c:pt idx="48569">
                  <c:v>13.553293175</c:v>
                </c:pt>
                <c:pt idx="48570">
                  <c:v>13.459701583399999</c:v>
                </c:pt>
                <c:pt idx="48571">
                  <c:v>13.0121381489</c:v>
                </c:pt>
                <c:pt idx="48572">
                  <c:v>13.7009236671</c:v>
                </c:pt>
                <c:pt idx="48573">
                  <c:v>13.894989647899999</c:v>
                </c:pt>
                <c:pt idx="48574">
                  <c:v>13.250003677800001</c:v>
                </c:pt>
                <c:pt idx="48575">
                  <c:v>12.7101084107</c:v>
                </c:pt>
                <c:pt idx="48576">
                  <c:v>12.8449296406</c:v>
                </c:pt>
                <c:pt idx="48577">
                  <c:v>13.9301202976</c:v>
                </c:pt>
                <c:pt idx="48578">
                  <c:v>12.701478552499999</c:v>
                </c:pt>
                <c:pt idx="48579">
                  <c:v>12.8449296406</c:v>
                </c:pt>
                <c:pt idx="48580">
                  <c:v>13.793425019200001</c:v>
                </c:pt>
                <c:pt idx="48581">
                  <c:v>13.1677098078</c:v>
                </c:pt>
                <c:pt idx="48582">
                  <c:v>13.4138861477</c:v>
                </c:pt>
                <c:pt idx="48583">
                  <c:v>13.6058668335</c:v>
                </c:pt>
                <c:pt idx="48584">
                  <c:v>12.786703425500001</c:v>
                </c:pt>
                <c:pt idx="48585">
                  <c:v>12.788198276399999</c:v>
                </c:pt>
                <c:pt idx="48586">
                  <c:v>13.322842813799999</c:v>
                </c:pt>
                <c:pt idx="48587">
                  <c:v>12.6064182394</c:v>
                </c:pt>
                <c:pt idx="48588">
                  <c:v>13.836241597500001</c:v>
                </c:pt>
                <c:pt idx="48589">
                  <c:v>13.842706571400001</c:v>
                </c:pt>
                <c:pt idx="48590">
                  <c:v>13.3893640353</c:v>
                </c:pt>
                <c:pt idx="48591">
                  <c:v>14.10594963</c:v>
                </c:pt>
                <c:pt idx="48592">
                  <c:v>12.881783991000001</c:v>
                </c:pt>
                <c:pt idx="48593">
                  <c:v>13.313783365000001</c:v>
                </c:pt>
                <c:pt idx="48594">
                  <c:v>12.973460751199999</c:v>
                </c:pt>
                <c:pt idx="48595">
                  <c:v>13.8884732633</c:v>
                </c:pt>
                <c:pt idx="48596">
                  <c:v>12.6601749653</c:v>
                </c:pt>
                <c:pt idx="48597">
                  <c:v>13.5295957721</c:v>
                </c:pt>
                <c:pt idx="48598">
                  <c:v>13.4992893329</c:v>
                </c:pt>
                <c:pt idx="48599">
                  <c:v>12.8577663724</c:v>
                </c:pt>
                <c:pt idx="48600">
                  <c:v>13.6432754135</c:v>
                </c:pt>
                <c:pt idx="48601">
                  <c:v>13.9745603615</c:v>
                </c:pt>
                <c:pt idx="48602">
                  <c:v>13.1724086344</c:v>
                </c:pt>
                <c:pt idx="48603">
                  <c:v>13.0215826178</c:v>
                </c:pt>
                <c:pt idx="48604">
                  <c:v>13.6797906184</c:v>
                </c:pt>
                <c:pt idx="48605">
                  <c:v>13.025252735</c:v>
                </c:pt>
                <c:pt idx="48606">
                  <c:v>13.7386477451</c:v>
                </c:pt>
                <c:pt idx="48607">
                  <c:v>12.6323444505</c:v>
                </c:pt>
                <c:pt idx="48608">
                  <c:v>12.790697718100001</c:v>
                </c:pt>
                <c:pt idx="48609">
                  <c:v>13.401514453300001</c:v>
                </c:pt>
                <c:pt idx="48610">
                  <c:v>12.9166559618</c:v>
                </c:pt>
                <c:pt idx="48611">
                  <c:v>13.751411554800001</c:v>
                </c:pt>
                <c:pt idx="48612">
                  <c:v>12.696740434100001</c:v>
                </c:pt>
                <c:pt idx="48613">
                  <c:v>14.056105216000001</c:v>
                </c:pt>
                <c:pt idx="48614">
                  <c:v>12.8528349892</c:v>
                </c:pt>
                <c:pt idx="48615">
                  <c:v>13.9301202976</c:v>
                </c:pt>
                <c:pt idx="48616">
                  <c:v>13.817041224600001</c:v>
                </c:pt>
                <c:pt idx="48617">
                  <c:v>12.934310654700001</c:v>
                </c:pt>
                <c:pt idx="48618">
                  <c:v>13.259134550300001</c:v>
                </c:pt>
                <c:pt idx="48619">
                  <c:v>12.7685630001</c:v>
                </c:pt>
                <c:pt idx="48620">
                  <c:v>14.082946073</c:v>
                </c:pt>
                <c:pt idx="48621">
                  <c:v>12.997985179800001</c:v>
                </c:pt>
                <c:pt idx="48622">
                  <c:v>12.8631958669</c:v>
                </c:pt>
                <c:pt idx="48623">
                  <c:v>13.7307176199</c:v>
                </c:pt>
                <c:pt idx="48624">
                  <c:v>13.9322059526</c:v>
                </c:pt>
                <c:pt idx="48625">
                  <c:v>12.9333297448</c:v>
                </c:pt>
                <c:pt idx="48626">
                  <c:v>13.191183560100001</c:v>
                </c:pt>
                <c:pt idx="48627">
                  <c:v>13.371141247600001</c:v>
                </c:pt>
                <c:pt idx="48628">
                  <c:v>13.3098249533</c:v>
                </c:pt>
                <c:pt idx="48629">
                  <c:v>13.553354563199999</c:v>
                </c:pt>
                <c:pt idx="48630">
                  <c:v>13.147577633699999</c:v>
                </c:pt>
                <c:pt idx="48631">
                  <c:v>13.638911497500001</c:v>
                </c:pt>
                <c:pt idx="48632">
                  <c:v>12.650180757399999</c:v>
                </c:pt>
                <c:pt idx="48633">
                  <c:v>14.1053018929</c:v>
                </c:pt>
                <c:pt idx="48634">
                  <c:v>13.275370580300001</c:v>
                </c:pt>
                <c:pt idx="48635">
                  <c:v>12.7101084107</c:v>
                </c:pt>
                <c:pt idx="48636">
                  <c:v>13.3107090483</c:v>
                </c:pt>
                <c:pt idx="48637">
                  <c:v>13.8224898281</c:v>
                </c:pt>
                <c:pt idx="48638">
                  <c:v>13.4284794983</c:v>
                </c:pt>
                <c:pt idx="48639">
                  <c:v>13.6058668335</c:v>
                </c:pt>
                <c:pt idx="48640">
                  <c:v>13.1425759328</c:v>
                </c:pt>
                <c:pt idx="48641">
                  <c:v>13.1313038515</c:v>
                </c:pt>
                <c:pt idx="48642">
                  <c:v>12.845572706700001</c:v>
                </c:pt>
                <c:pt idx="48643">
                  <c:v>13.0230372107</c:v>
                </c:pt>
                <c:pt idx="48644">
                  <c:v>13.987528315500001</c:v>
                </c:pt>
                <c:pt idx="48645">
                  <c:v>13.3125929348</c:v>
                </c:pt>
                <c:pt idx="48646">
                  <c:v>12.761868658899999</c:v>
                </c:pt>
                <c:pt idx="48647">
                  <c:v>12.6516129921</c:v>
                </c:pt>
                <c:pt idx="48648">
                  <c:v>13.444023319599999</c:v>
                </c:pt>
                <c:pt idx="48649">
                  <c:v>13.7307176199</c:v>
                </c:pt>
                <c:pt idx="48650">
                  <c:v>13.160035562599999</c:v>
                </c:pt>
                <c:pt idx="48651">
                  <c:v>13.2769235579</c:v>
                </c:pt>
                <c:pt idx="48652">
                  <c:v>12.9798169087</c:v>
                </c:pt>
                <c:pt idx="48653">
                  <c:v>13.823049834200001</c:v>
                </c:pt>
                <c:pt idx="48654">
                  <c:v>13.463357031599999</c:v>
                </c:pt>
                <c:pt idx="48655">
                  <c:v>13.8730045818</c:v>
                </c:pt>
                <c:pt idx="48656">
                  <c:v>13.5671871236</c:v>
                </c:pt>
                <c:pt idx="48657">
                  <c:v>12.845572706700001</c:v>
                </c:pt>
                <c:pt idx="48658">
                  <c:v>13.3299618689</c:v>
                </c:pt>
                <c:pt idx="48659">
                  <c:v>12.711383575999999</c:v>
                </c:pt>
                <c:pt idx="48660">
                  <c:v>12.6378752212</c:v>
                </c:pt>
                <c:pt idx="48661">
                  <c:v>13.1796966717</c:v>
                </c:pt>
                <c:pt idx="48662">
                  <c:v>13.8067372328</c:v>
                </c:pt>
                <c:pt idx="48663">
                  <c:v>13.783702571599999</c:v>
                </c:pt>
                <c:pt idx="48664">
                  <c:v>14.0457330391</c:v>
                </c:pt>
                <c:pt idx="48665">
                  <c:v>13.520393052099999</c:v>
                </c:pt>
                <c:pt idx="48666">
                  <c:v>13.2717927722</c:v>
                </c:pt>
                <c:pt idx="48667">
                  <c:v>12.6910369402</c:v>
                </c:pt>
                <c:pt idx="48668">
                  <c:v>12.8129121673</c:v>
                </c:pt>
                <c:pt idx="48669">
                  <c:v>12.953836409000001</c:v>
                </c:pt>
                <c:pt idx="48670">
                  <c:v>13.0005754734</c:v>
                </c:pt>
                <c:pt idx="48671">
                  <c:v>13.1912237226</c:v>
                </c:pt>
                <c:pt idx="48672">
                  <c:v>13.3531107645</c:v>
                </c:pt>
                <c:pt idx="48673">
                  <c:v>12.972789285099999</c:v>
                </c:pt>
                <c:pt idx="48674">
                  <c:v>12.740527377899999</c:v>
                </c:pt>
                <c:pt idx="48675">
                  <c:v>13.3058452578</c:v>
                </c:pt>
                <c:pt idx="48676">
                  <c:v>13.5680185728</c:v>
                </c:pt>
                <c:pt idx="48677">
                  <c:v>12.927491223400001</c:v>
                </c:pt>
                <c:pt idx="48678">
                  <c:v>12.724151151899999</c:v>
                </c:pt>
                <c:pt idx="48679">
                  <c:v>13.3081636767</c:v>
                </c:pt>
                <c:pt idx="48680">
                  <c:v>13.0005754734</c:v>
                </c:pt>
                <c:pt idx="48681">
                  <c:v>12.975801201299999</c:v>
                </c:pt>
                <c:pt idx="48682">
                  <c:v>13.0230372107</c:v>
                </c:pt>
                <c:pt idx="48683">
                  <c:v>12.953836409000001</c:v>
                </c:pt>
                <c:pt idx="48684">
                  <c:v>13.1066298422</c:v>
                </c:pt>
                <c:pt idx="48685">
                  <c:v>13.427580774799999</c:v>
                </c:pt>
                <c:pt idx="48686">
                  <c:v>13.643307001</c:v>
                </c:pt>
                <c:pt idx="48687">
                  <c:v>13.5158367938</c:v>
                </c:pt>
                <c:pt idx="48688">
                  <c:v>13.1862379256</c:v>
                </c:pt>
                <c:pt idx="48689">
                  <c:v>12.6760284863</c:v>
                </c:pt>
                <c:pt idx="48690">
                  <c:v>13.7645494627</c:v>
                </c:pt>
                <c:pt idx="48691">
                  <c:v>13.0636562403</c:v>
                </c:pt>
                <c:pt idx="48692">
                  <c:v>12.811912939100001</c:v>
                </c:pt>
                <c:pt idx="48693">
                  <c:v>14.1178716594</c:v>
                </c:pt>
                <c:pt idx="48694">
                  <c:v>12.771490741099999</c:v>
                </c:pt>
                <c:pt idx="48695">
                  <c:v>13.6518348209</c:v>
                </c:pt>
                <c:pt idx="48696">
                  <c:v>12.706457971300001</c:v>
                </c:pt>
                <c:pt idx="48697">
                  <c:v>14.0426228409</c:v>
                </c:pt>
                <c:pt idx="48698">
                  <c:v>13.3893640353</c:v>
                </c:pt>
                <c:pt idx="48699">
                  <c:v>12.8637519837</c:v>
                </c:pt>
                <c:pt idx="48700">
                  <c:v>13.0864804756</c:v>
                </c:pt>
                <c:pt idx="48701">
                  <c:v>12.825075350800001</c:v>
                </c:pt>
                <c:pt idx="48702">
                  <c:v>13.892204785000001</c:v>
                </c:pt>
                <c:pt idx="48703">
                  <c:v>13.753356824000001</c:v>
                </c:pt>
                <c:pt idx="48704">
                  <c:v>14.1053018929</c:v>
                </c:pt>
                <c:pt idx="48705">
                  <c:v>13.060137043099999</c:v>
                </c:pt>
                <c:pt idx="48706">
                  <c:v>13.802827320700001</c:v>
                </c:pt>
                <c:pt idx="48707">
                  <c:v>13.743932231200001</c:v>
                </c:pt>
                <c:pt idx="48708">
                  <c:v>13.3797693046</c:v>
                </c:pt>
                <c:pt idx="48709">
                  <c:v>12.696740434100001</c:v>
                </c:pt>
                <c:pt idx="48710">
                  <c:v>12.632095188099999</c:v>
                </c:pt>
                <c:pt idx="48711">
                  <c:v>13.540723588300001</c:v>
                </c:pt>
                <c:pt idx="48712">
                  <c:v>12.720370658</c:v>
                </c:pt>
                <c:pt idx="48713">
                  <c:v>12.646630828899999</c:v>
                </c:pt>
                <c:pt idx="48714">
                  <c:v>13.025339843599999</c:v>
                </c:pt>
                <c:pt idx="48715">
                  <c:v>12.815918960199999</c:v>
                </c:pt>
                <c:pt idx="48716">
                  <c:v>13.1505064332</c:v>
                </c:pt>
                <c:pt idx="48717">
                  <c:v>12.6596682631</c:v>
                </c:pt>
                <c:pt idx="48718">
                  <c:v>13.0366716809</c:v>
                </c:pt>
                <c:pt idx="48719">
                  <c:v>13.398303646800001</c:v>
                </c:pt>
                <c:pt idx="48720">
                  <c:v>13.0929145142</c:v>
                </c:pt>
                <c:pt idx="48721">
                  <c:v>13.816436339699999</c:v>
                </c:pt>
                <c:pt idx="48722">
                  <c:v>12.940857425100001</c:v>
                </c:pt>
                <c:pt idx="48723">
                  <c:v>13.860840345</c:v>
                </c:pt>
                <c:pt idx="48724">
                  <c:v>13.7488991691</c:v>
                </c:pt>
                <c:pt idx="48725">
                  <c:v>13.8607463193</c:v>
                </c:pt>
                <c:pt idx="48726">
                  <c:v>13.067185736300001</c:v>
                </c:pt>
                <c:pt idx="48727">
                  <c:v>13.171116074</c:v>
                </c:pt>
                <c:pt idx="48728">
                  <c:v>13.1963280267</c:v>
                </c:pt>
                <c:pt idx="48729">
                  <c:v>13.7900296113</c:v>
                </c:pt>
                <c:pt idx="48730">
                  <c:v>13.1912491802</c:v>
                </c:pt>
                <c:pt idx="48731">
                  <c:v>13.3628769201</c:v>
                </c:pt>
                <c:pt idx="48732">
                  <c:v>13.780903224099999</c:v>
                </c:pt>
                <c:pt idx="48733">
                  <c:v>13.2985403712</c:v>
                </c:pt>
                <c:pt idx="48734">
                  <c:v>13.022373074000001</c:v>
                </c:pt>
                <c:pt idx="48735">
                  <c:v>13.9013173625</c:v>
                </c:pt>
                <c:pt idx="48736">
                  <c:v>14.0938417844</c:v>
                </c:pt>
                <c:pt idx="48737">
                  <c:v>13.444023319599999</c:v>
                </c:pt>
                <c:pt idx="48738">
                  <c:v>12.673587044</c:v>
                </c:pt>
                <c:pt idx="48739">
                  <c:v>12.8837177215</c:v>
                </c:pt>
                <c:pt idx="48740">
                  <c:v>13.0121381489</c:v>
                </c:pt>
                <c:pt idx="48741">
                  <c:v>13.7307176199</c:v>
                </c:pt>
                <c:pt idx="48742">
                  <c:v>12.829369917199999</c:v>
                </c:pt>
                <c:pt idx="48743">
                  <c:v>12.676189131499999</c:v>
                </c:pt>
                <c:pt idx="48744">
                  <c:v>12.9772090434</c:v>
                </c:pt>
                <c:pt idx="48745">
                  <c:v>13.9254312219</c:v>
                </c:pt>
                <c:pt idx="48746">
                  <c:v>12.652224154900001</c:v>
                </c:pt>
                <c:pt idx="48747">
                  <c:v>13.2472800435</c:v>
                </c:pt>
                <c:pt idx="48748">
                  <c:v>13.0460287308</c:v>
                </c:pt>
                <c:pt idx="48749">
                  <c:v>12.857036455499999</c:v>
                </c:pt>
                <c:pt idx="48750">
                  <c:v>12.646630828899999</c:v>
                </c:pt>
                <c:pt idx="48751">
                  <c:v>13.396368302000001</c:v>
                </c:pt>
                <c:pt idx="48752">
                  <c:v>13.379217861100001</c:v>
                </c:pt>
                <c:pt idx="48753">
                  <c:v>13.868457401300001</c:v>
                </c:pt>
                <c:pt idx="48754">
                  <c:v>12.8353165961</c:v>
                </c:pt>
                <c:pt idx="48755">
                  <c:v>12.9843744872</c:v>
                </c:pt>
                <c:pt idx="48756">
                  <c:v>12.6463220866</c:v>
                </c:pt>
                <c:pt idx="48757">
                  <c:v>13.0534890958</c:v>
                </c:pt>
                <c:pt idx="48758">
                  <c:v>12.7753796564</c:v>
                </c:pt>
                <c:pt idx="48759">
                  <c:v>12.681783586</c:v>
                </c:pt>
                <c:pt idx="48760">
                  <c:v>13.698014464</c:v>
                </c:pt>
                <c:pt idx="48761">
                  <c:v>13.490063217599999</c:v>
                </c:pt>
                <c:pt idx="48762">
                  <c:v>13.440531867900001</c:v>
                </c:pt>
                <c:pt idx="48763">
                  <c:v>13.8321263313</c:v>
                </c:pt>
                <c:pt idx="48764">
                  <c:v>12.790697718100001</c:v>
                </c:pt>
                <c:pt idx="48765">
                  <c:v>13.929273864400001</c:v>
                </c:pt>
                <c:pt idx="48766">
                  <c:v>13.6220766407</c:v>
                </c:pt>
                <c:pt idx="48767">
                  <c:v>13.6795970258</c:v>
                </c:pt>
                <c:pt idx="48768">
                  <c:v>13.1312142344</c:v>
                </c:pt>
                <c:pt idx="48769">
                  <c:v>13.9249251281</c:v>
                </c:pt>
                <c:pt idx="48770">
                  <c:v>13.5418956163</c:v>
                </c:pt>
                <c:pt idx="48771">
                  <c:v>13.680620580599999</c:v>
                </c:pt>
                <c:pt idx="48772">
                  <c:v>14.0672407068</c:v>
                </c:pt>
                <c:pt idx="48773">
                  <c:v>13.284126328199999</c:v>
                </c:pt>
                <c:pt idx="48774">
                  <c:v>13.2020933316</c:v>
                </c:pt>
                <c:pt idx="48775">
                  <c:v>14.0426228409</c:v>
                </c:pt>
                <c:pt idx="48776">
                  <c:v>13.379217861100001</c:v>
                </c:pt>
                <c:pt idx="48777">
                  <c:v>13.041954367900001</c:v>
                </c:pt>
                <c:pt idx="48778">
                  <c:v>13.6797906184</c:v>
                </c:pt>
                <c:pt idx="48779">
                  <c:v>13.392642324000001</c:v>
                </c:pt>
                <c:pt idx="48780">
                  <c:v>14.00724198</c:v>
                </c:pt>
                <c:pt idx="48781">
                  <c:v>13.9918276138</c:v>
                </c:pt>
                <c:pt idx="48782">
                  <c:v>13.4374738252</c:v>
                </c:pt>
                <c:pt idx="48783">
                  <c:v>12.6336390126</c:v>
                </c:pt>
                <c:pt idx="48784">
                  <c:v>13.1505064332</c:v>
                </c:pt>
                <c:pt idx="48785">
                  <c:v>13.097907408199999</c:v>
                </c:pt>
                <c:pt idx="48786">
                  <c:v>12.6110210709</c:v>
                </c:pt>
                <c:pt idx="48787">
                  <c:v>13.3270565488</c:v>
                </c:pt>
                <c:pt idx="48788">
                  <c:v>12.6244385467</c:v>
                </c:pt>
                <c:pt idx="48789">
                  <c:v>13.8763992689</c:v>
                </c:pt>
                <c:pt idx="48790">
                  <c:v>14.328157038200001</c:v>
                </c:pt>
                <c:pt idx="48791">
                  <c:v>14.662970642299999</c:v>
                </c:pt>
                <c:pt idx="48792">
                  <c:v>15.0574657447</c:v>
                </c:pt>
                <c:pt idx="48793">
                  <c:v>14.596808514399999</c:v>
                </c:pt>
                <c:pt idx="48794">
                  <c:v>14.844957775499999</c:v>
                </c:pt>
                <c:pt idx="48795">
                  <c:v>14.7213538561</c:v>
                </c:pt>
                <c:pt idx="48796">
                  <c:v>15.477981722499999</c:v>
                </c:pt>
                <c:pt idx="48797">
                  <c:v>15.010606299699999</c:v>
                </c:pt>
                <c:pt idx="48798">
                  <c:v>14.2923732811</c:v>
                </c:pt>
                <c:pt idx="48799">
                  <c:v>14.2270235008</c:v>
                </c:pt>
                <c:pt idx="48800">
                  <c:v>14.2891476071</c:v>
                </c:pt>
                <c:pt idx="48801">
                  <c:v>14.185066945299999</c:v>
                </c:pt>
                <c:pt idx="48802">
                  <c:v>15.5938720274</c:v>
                </c:pt>
                <c:pt idx="48803">
                  <c:v>14.151183208699999</c:v>
                </c:pt>
                <c:pt idx="48804">
                  <c:v>14.622768565399999</c:v>
                </c:pt>
                <c:pt idx="48805">
                  <c:v>15.2049447568</c:v>
                </c:pt>
                <c:pt idx="48806">
                  <c:v>15.301601421899999</c:v>
                </c:pt>
                <c:pt idx="48807">
                  <c:v>15.760924938900001</c:v>
                </c:pt>
                <c:pt idx="48808">
                  <c:v>15.339305383799999</c:v>
                </c:pt>
                <c:pt idx="48809">
                  <c:v>15.763087991800001</c:v>
                </c:pt>
                <c:pt idx="48810">
                  <c:v>15.549325189499999</c:v>
                </c:pt>
                <c:pt idx="48811">
                  <c:v>15.586439733300001</c:v>
                </c:pt>
                <c:pt idx="48812">
                  <c:v>14.508635356499999</c:v>
                </c:pt>
                <c:pt idx="48813">
                  <c:v>14.494699900200001</c:v>
                </c:pt>
                <c:pt idx="48814">
                  <c:v>15.7606079448</c:v>
                </c:pt>
                <c:pt idx="48815">
                  <c:v>15.2209279966</c:v>
                </c:pt>
                <c:pt idx="48816">
                  <c:v>14.3154855771</c:v>
                </c:pt>
                <c:pt idx="48817">
                  <c:v>15.3533146513</c:v>
                </c:pt>
                <c:pt idx="48818">
                  <c:v>14.954267036899999</c:v>
                </c:pt>
                <c:pt idx="48819">
                  <c:v>15.6584363208</c:v>
                </c:pt>
                <c:pt idx="48820">
                  <c:v>15.2288612709</c:v>
                </c:pt>
                <c:pt idx="48821">
                  <c:v>15.5030797818</c:v>
                </c:pt>
                <c:pt idx="48822">
                  <c:v>14.7312181713</c:v>
                </c:pt>
                <c:pt idx="48823">
                  <c:v>15.3195687297</c:v>
                </c:pt>
                <c:pt idx="48824">
                  <c:v>14.825945194499999</c:v>
                </c:pt>
                <c:pt idx="48825">
                  <c:v>15.252449310499999</c:v>
                </c:pt>
                <c:pt idx="48826">
                  <c:v>15.7641996428</c:v>
                </c:pt>
                <c:pt idx="48827">
                  <c:v>15.1699773998</c:v>
                </c:pt>
                <c:pt idx="48828">
                  <c:v>14.1515984721</c:v>
                </c:pt>
                <c:pt idx="48829">
                  <c:v>15.731041580399999</c:v>
                </c:pt>
                <c:pt idx="48830">
                  <c:v>15.6415356121</c:v>
                </c:pt>
                <c:pt idx="48831">
                  <c:v>15.0671270912</c:v>
                </c:pt>
                <c:pt idx="48832">
                  <c:v>14.891701659000001</c:v>
                </c:pt>
                <c:pt idx="48833">
                  <c:v>14.3081675929</c:v>
                </c:pt>
                <c:pt idx="48834">
                  <c:v>14.460268646099999</c:v>
                </c:pt>
                <c:pt idx="48835">
                  <c:v>15.6344722529</c:v>
                </c:pt>
                <c:pt idx="48836">
                  <c:v>15.2119833633</c:v>
                </c:pt>
                <c:pt idx="48837">
                  <c:v>14.5374672692</c:v>
                </c:pt>
                <c:pt idx="48838">
                  <c:v>14.4636984795</c:v>
                </c:pt>
                <c:pt idx="48839">
                  <c:v>14.6845793743</c:v>
                </c:pt>
                <c:pt idx="48840">
                  <c:v>14.415415705999999</c:v>
                </c:pt>
                <c:pt idx="48841">
                  <c:v>15.7944759823</c:v>
                </c:pt>
                <c:pt idx="48842">
                  <c:v>14.176650667200001</c:v>
                </c:pt>
                <c:pt idx="48843">
                  <c:v>14.7855230041</c:v>
                </c:pt>
                <c:pt idx="48844">
                  <c:v>15.6609253089</c:v>
                </c:pt>
                <c:pt idx="48845">
                  <c:v>15.3220284548</c:v>
                </c:pt>
                <c:pt idx="48846">
                  <c:v>14.932147131000001</c:v>
                </c:pt>
                <c:pt idx="48847">
                  <c:v>14.960059165100001</c:v>
                </c:pt>
                <c:pt idx="48848">
                  <c:v>15.7405078282</c:v>
                </c:pt>
                <c:pt idx="48849">
                  <c:v>15.741517914499999</c:v>
                </c:pt>
                <c:pt idx="48850">
                  <c:v>15.4863912651</c:v>
                </c:pt>
                <c:pt idx="48851">
                  <c:v>14.5561178312</c:v>
                </c:pt>
                <c:pt idx="48852">
                  <c:v>14.1380253968</c:v>
                </c:pt>
                <c:pt idx="48853">
                  <c:v>14.3703214204</c:v>
                </c:pt>
                <c:pt idx="48854">
                  <c:v>14.468339180399999</c:v>
                </c:pt>
                <c:pt idx="48855">
                  <c:v>14.217533656300001</c:v>
                </c:pt>
                <c:pt idx="48856">
                  <c:v>14.5891178788</c:v>
                </c:pt>
                <c:pt idx="48857">
                  <c:v>14.9848097061</c:v>
                </c:pt>
                <c:pt idx="48858">
                  <c:v>14.982512422099999</c:v>
                </c:pt>
                <c:pt idx="48859">
                  <c:v>14.786433691399999</c:v>
                </c:pt>
                <c:pt idx="48860">
                  <c:v>15.0354695069</c:v>
                </c:pt>
                <c:pt idx="48861">
                  <c:v>14.485797723299999</c:v>
                </c:pt>
                <c:pt idx="48862">
                  <c:v>14.468339180399999</c:v>
                </c:pt>
                <c:pt idx="48863">
                  <c:v>15.252449310499999</c:v>
                </c:pt>
                <c:pt idx="48864">
                  <c:v>14.6867775869</c:v>
                </c:pt>
                <c:pt idx="48865">
                  <c:v>14.4986684636</c:v>
                </c:pt>
                <c:pt idx="48866">
                  <c:v>14.535869697900001</c:v>
                </c:pt>
                <c:pt idx="48867">
                  <c:v>15.5771153742</c:v>
                </c:pt>
                <c:pt idx="48868">
                  <c:v>14.451378357399999</c:v>
                </c:pt>
                <c:pt idx="48869">
                  <c:v>14.4644712866</c:v>
                </c:pt>
                <c:pt idx="48870">
                  <c:v>14.2213666504</c:v>
                </c:pt>
                <c:pt idx="48871">
                  <c:v>15.004295772800001</c:v>
                </c:pt>
                <c:pt idx="48872">
                  <c:v>15.1943318991</c:v>
                </c:pt>
                <c:pt idx="48873">
                  <c:v>14.1489542811</c:v>
                </c:pt>
                <c:pt idx="48874">
                  <c:v>15.3383688099</c:v>
                </c:pt>
                <c:pt idx="48875">
                  <c:v>14.320312038699999</c:v>
                </c:pt>
                <c:pt idx="48876">
                  <c:v>14.328157038200001</c:v>
                </c:pt>
                <c:pt idx="48877">
                  <c:v>14.9836440184</c:v>
                </c:pt>
                <c:pt idx="48878">
                  <c:v>15.1098172004</c:v>
                </c:pt>
                <c:pt idx="48879">
                  <c:v>15.2756088744</c:v>
                </c:pt>
                <c:pt idx="48880">
                  <c:v>14.327326381300001</c:v>
                </c:pt>
                <c:pt idx="48881">
                  <c:v>14.7934115008</c:v>
                </c:pt>
                <c:pt idx="48882">
                  <c:v>14.591344685999999</c:v>
                </c:pt>
                <c:pt idx="48883">
                  <c:v>15.3112525807</c:v>
                </c:pt>
                <c:pt idx="48884">
                  <c:v>14.7337277486</c:v>
                </c:pt>
                <c:pt idx="48885">
                  <c:v>15.716315567300001</c:v>
                </c:pt>
                <c:pt idx="48886">
                  <c:v>14.995577021400001</c:v>
                </c:pt>
                <c:pt idx="48887">
                  <c:v>14.628175757699999</c:v>
                </c:pt>
                <c:pt idx="48888">
                  <c:v>14.423967549</c:v>
                </c:pt>
                <c:pt idx="48889">
                  <c:v>15.032411977200001</c:v>
                </c:pt>
                <c:pt idx="48890">
                  <c:v>14.473175472299999</c:v>
                </c:pt>
                <c:pt idx="48891">
                  <c:v>15.6609253089</c:v>
                </c:pt>
                <c:pt idx="48892">
                  <c:v>15.417518336100001</c:v>
                </c:pt>
                <c:pt idx="48893">
                  <c:v>15.1647434546</c:v>
                </c:pt>
                <c:pt idx="48894">
                  <c:v>15.6491724952</c:v>
                </c:pt>
                <c:pt idx="48895">
                  <c:v>15.7284467094</c:v>
                </c:pt>
                <c:pt idx="48896">
                  <c:v>14.185066945299999</c:v>
                </c:pt>
                <c:pt idx="48897">
                  <c:v>15.614724792000001</c:v>
                </c:pt>
                <c:pt idx="48898">
                  <c:v>15.8065109982</c:v>
                </c:pt>
                <c:pt idx="48899">
                  <c:v>14.932147131000001</c:v>
                </c:pt>
                <c:pt idx="48900">
                  <c:v>14.1607198144</c:v>
                </c:pt>
                <c:pt idx="48901">
                  <c:v>14.3018235469</c:v>
                </c:pt>
                <c:pt idx="48902">
                  <c:v>14.6810516698</c:v>
                </c:pt>
                <c:pt idx="48903">
                  <c:v>14.2825674538</c:v>
                </c:pt>
                <c:pt idx="48904">
                  <c:v>15.0405069128</c:v>
                </c:pt>
                <c:pt idx="48905">
                  <c:v>14.8782209842</c:v>
                </c:pt>
                <c:pt idx="48906">
                  <c:v>14.989207156699999</c:v>
                </c:pt>
                <c:pt idx="48907">
                  <c:v>14.267461712799999</c:v>
                </c:pt>
                <c:pt idx="48908">
                  <c:v>14.217533656300001</c:v>
                </c:pt>
                <c:pt idx="48909">
                  <c:v>14.376733186499999</c:v>
                </c:pt>
                <c:pt idx="48910">
                  <c:v>14.159298207399999</c:v>
                </c:pt>
                <c:pt idx="48911">
                  <c:v>15.156226672500001</c:v>
                </c:pt>
                <c:pt idx="48912">
                  <c:v>14.970813464100001</c:v>
                </c:pt>
                <c:pt idx="48913">
                  <c:v>15.6162128691</c:v>
                </c:pt>
                <c:pt idx="48914">
                  <c:v>15.4393901979</c:v>
                </c:pt>
                <c:pt idx="48915">
                  <c:v>15.3075468113</c:v>
                </c:pt>
                <c:pt idx="48916">
                  <c:v>14.7073585295</c:v>
                </c:pt>
                <c:pt idx="48917">
                  <c:v>14.567842435299999</c:v>
                </c:pt>
                <c:pt idx="48918">
                  <c:v>15.8368037743</c:v>
                </c:pt>
                <c:pt idx="48919">
                  <c:v>15.7601296545</c:v>
                </c:pt>
                <c:pt idx="48920">
                  <c:v>14.459943949099999</c:v>
                </c:pt>
                <c:pt idx="48921">
                  <c:v>15.0916413326</c:v>
                </c:pt>
                <c:pt idx="48922">
                  <c:v>14.787277420400001</c:v>
                </c:pt>
                <c:pt idx="48923">
                  <c:v>15.218722273199999</c:v>
                </c:pt>
                <c:pt idx="48924">
                  <c:v>14.5561178312</c:v>
                </c:pt>
                <c:pt idx="48925">
                  <c:v>14.1284277722</c:v>
                </c:pt>
                <c:pt idx="48926">
                  <c:v>15.8065109982</c:v>
                </c:pt>
                <c:pt idx="48927">
                  <c:v>14.4959578456</c:v>
                </c:pt>
                <c:pt idx="48928">
                  <c:v>15.8335289497</c:v>
                </c:pt>
                <c:pt idx="48929">
                  <c:v>15.272014540800001</c:v>
                </c:pt>
                <c:pt idx="48930">
                  <c:v>14.647687122500001</c:v>
                </c:pt>
                <c:pt idx="48931">
                  <c:v>15.4289277764</c:v>
                </c:pt>
                <c:pt idx="48932">
                  <c:v>15.6590498399</c:v>
                </c:pt>
                <c:pt idx="48933">
                  <c:v>14.7426587611</c:v>
                </c:pt>
                <c:pt idx="48934">
                  <c:v>15.063511905</c:v>
                </c:pt>
                <c:pt idx="48935">
                  <c:v>15.269091921999999</c:v>
                </c:pt>
                <c:pt idx="48936">
                  <c:v>14.176650667200001</c:v>
                </c:pt>
                <c:pt idx="48937">
                  <c:v>14.608524045199999</c:v>
                </c:pt>
                <c:pt idx="48938">
                  <c:v>14.8381648931</c:v>
                </c:pt>
                <c:pt idx="48939">
                  <c:v>15.3454722259</c:v>
                </c:pt>
                <c:pt idx="48940">
                  <c:v>15.1098172004</c:v>
                </c:pt>
                <c:pt idx="48941">
                  <c:v>14.4776952948</c:v>
                </c:pt>
                <c:pt idx="48942">
                  <c:v>15.138339923</c:v>
                </c:pt>
                <c:pt idx="48943">
                  <c:v>14.3364609105</c:v>
                </c:pt>
                <c:pt idx="48944">
                  <c:v>15.5449722644</c:v>
                </c:pt>
                <c:pt idx="48945">
                  <c:v>14.721331940100001</c:v>
                </c:pt>
                <c:pt idx="48946">
                  <c:v>14.871946940200001</c:v>
                </c:pt>
                <c:pt idx="48947">
                  <c:v>14.8365760954</c:v>
                </c:pt>
                <c:pt idx="48948">
                  <c:v>14.7049893875</c:v>
                </c:pt>
                <c:pt idx="48949">
                  <c:v>15.218722273199999</c:v>
                </c:pt>
                <c:pt idx="48950">
                  <c:v>15.810718356200001</c:v>
                </c:pt>
                <c:pt idx="48951">
                  <c:v>15.525287058</c:v>
                </c:pt>
                <c:pt idx="48952">
                  <c:v>15.175971220599999</c:v>
                </c:pt>
                <c:pt idx="48953">
                  <c:v>15.6546192342</c:v>
                </c:pt>
                <c:pt idx="48954">
                  <c:v>15.7641996428</c:v>
                </c:pt>
                <c:pt idx="48955">
                  <c:v>14.2529559709</c:v>
                </c:pt>
                <c:pt idx="48956">
                  <c:v>14.7307077846</c:v>
                </c:pt>
                <c:pt idx="48957">
                  <c:v>15.3056999608</c:v>
                </c:pt>
                <c:pt idx="48958">
                  <c:v>15.1027628715</c:v>
                </c:pt>
                <c:pt idx="48959">
                  <c:v>14.6867775869</c:v>
                </c:pt>
                <c:pt idx="48960">
                  <c:v>14.2912797574</c:v>
                </c:pt>
                <c:pt idx="48961">
                  <c:v>15.3066438053</c:v>
                </c:pt>
                <c:pt idx="48962">
                  <c:v>14.4629040213</c:v>
                </c:pt>
                <c:pt idx="48963">
                  <c:v>14.222962384400001</c:v>
                </c:pt>
                <c:pt idx="48964">
                  <c:v>14.249371311599999</c:v>
                </c:pt>
                <c:pt idx="48965">
                  <c:v>15.6543924743</c:v>
                </c:pt>
                <c:pt idx="48966">
                  <c:v>15.3187367168</c:v>
                </c:pt>
                <c:pt idx="48967">
                  <c:v>15.616861483599999</c:v>
                </c:pt>
                <c:pt idx="48968">
                  <c:v>15.5475706347</c:v>
                </c:pt>
                <c:pt idx="48969">
                  <c:v>15.7888448065</c:v>
                </c:pt>
                <c:pt idx="48970">
                  <c:v>14.9285165782</c:v>
                </c:pt>
                <c:pt idx="48971">
                  <c:v>14.774385263199999</c:v>
                </c:pt>
                <c:pt idx="48972">
                  <c:v>14.4758971055</c:v>
                </c:pt>
                <c:pt idx="48973">
                  <c:v>14.9285038874</c:v>
                </c:pt>
                <c:pt idx="48974">
                  <c:v>14.500150823</c:v>
                </c:pt>
                <c:pt idx="48975">
                  <c:v>14.6191427082</c:v>
                </c:pt>
                <c:pt idx="48976">
                  <c:v>15.4868602361</c:v>
                </c:pt>
                <c:pt idx="48977">
                  <c:v>14.5344023886</c:v>
                </c:pt>
                <c:pt idx="48978">
                  <c:v>14.8790765649</c:v>
                </c:pt>
                <c:pt idx="48979">
                  <c:v>15.609315606899999</c:v>
                </c:pt>
                <c:pt idx="48980">
                  <c:v>14.4711377038</c:v>
                </c:pt>
                <c:pt idx="48981">
                  <c:v>14.3865262957</c:v>
                </c:pt>
                <c:pt idx="48982">
                  <c:v>14.7312181713</c:v>
                </c:pt>
                <c:pt idx="48983">
                  <c:v>15.218722273199999</c:v>
                </c:pt>
                <c:pt idx="48984">
                  <c:v>14.5988334647</c:v>
                </c:pt>
                <c:pt idx="48985">
                  <c:v>14.669492442399999</c:v>
                </c:pt>
                <c:pt idx="48986">
                  <c:v>14.7416664867</c:v>
                </c:pt>
                <c:pt idx="48987">
                  <c:v>14.9611651951</c:v>
                </c:pt>
                <c:pt idx="48988">
                  <c:v>15.4637665604</c:v>
                </c:pt>
                <c:pt idx="48989">
                  <c:v>14.203066552899999</c:v>
                </c:pt>
                <c:pt idx="48990">
                  <c:v>14.3642114652</c:v>
                </c:pt>
                <c:pt idx="48991">
                  <c:v>15.1494677798</c:v>
                </c:pt>
                <c:pt idx="48992">
                  <c:v>14.575513353</c:v>
                </c:pt>
                <c:pt idx="48993">
                  <c:v>14.413115984099999</c:v>
                </c:pt>
                <c:pt idx="48994">
                  <c:v>14.7343026319</c:v>
                </c:pt>
                <c:pt idx="48995">
                  <c:v>14.535869697900001</c:v>
                </c:pt>
                <c:pt idx="48996">
                  <c:v>14.7855230041</c:v>
                </c:pt>
                <c:pt idx="48997">
                  <c:v>15.5945534416</c:v>
                </c:pt>
                <c:pt idx="48998">
                  <c:v>15.0585051716</c:v>
                </c:pt>
                <c:pt idx="48999">
                  <c:v>14.358201081800001</c:v>
                </c:pt>
                <c:pt idx="49000">
                  <c:v>14.638215307599999</c:v>
                </c:pt>
                <c:pt idx="49001">
                  <c:v>15.454781199499999</c:v>
                </c:pt>
                <c:pt idx="49002">
                  <c:v>14.249371311599999</c:v>
                </c:pt>
                <c:pt idx="49003">
                  <c:v>14.2034593861</c:v>
                </c:pt>
                <c:pt idx="49004">
                  <c:v>15.7054924146</c:v>
                </c:pt>
                <c:pt idx="49005">
                  <c:v>14.7337277486</c:v>
                </c:pt>
                <c:pt idx="49006">
                  <c:v>14.3703214204</c:v>
                </c:pt>
                <c:pt idx="49007">
                  <c:v>15.100351723899999</c:v>
                </c:pt>
                <c:pt idx="49008">
                  <c:v>14.3404068639</c:v>
                </c:pt>
                <c:pt idx="49009">
                  <c:v>14.696322904800001</c:v>
                </c:pt>
                <c:pt idx="49010">
                  <c:v>14.2107752821</c:v>
                </c:pt>
                <c:pt idx="49011">
                  <c:v>14.6693697564</c:v>
                </c:pt>
                <c:pt idx="49012">
                  <c:v>14.320115295800001</c:v>
                </c:pt>
                <c:pt idx="49013">
                  <c:v>15.0421033127</c:v>
                </c:pt>
                <c:pt idx="49014">
                  <c:v>15.178003094899999</c:v>
                </c:pt>
                <c:pt idx="49015">
                  <c:v>15.091583909600001</c:v>
                </c:pt>
                <c:pt idx="49016">
                  <c:v>15.313233415299999</c:v>
                </c:pt>
                <c:pt idx="49017">
                  <c:v>15.435067333399999</c:v>
                </c:pt>
                <c:pt idx="49018">
                  <c:v>15.8423402175</c:v>
                </c:pt>
                <c:pt idx="49019">
                  <c:v>15.2216851851</c:v>
                </c:pt>
                <c:pt idx="49020">
                  <c:v>14.678394019400001</c:v>
                </c:pt>
                <c:pt idx="49021">
                  <c:v>14.2651725656</c:v>
                </c:pt>
                <c:pt idx="49022">
                  <c:v>14.203464796800001</c:v>
                </c:pt>
                <c:pt idx="49023">
                  <c:v>14.736424450299999</c:v>
                </c:pt>
                <c:pt idx="49024">
                  <c:v>15.156226672500001</c:v>
                </c:pt>
                <c:pt idx="49025">
                  <c:v>14.918184026900001</c:v>
                </c:pt>
                <c:pt idx="49026">
                  <c:v>14.427759116100001</c:v>
                </c:pt>
                <c:pt idx="49027">
                  <c:v>15.3187367168</c:v>
                </c:pt>
                <c:pt idx="49028">
                  <c:v>14.2912797574</c:v>
                </c:pt>
                <c:pt idx="49029">
                  <c:v>15.3568180122</c:v>
                </c:pt>
                <c:pt idx="49030">
                  <c:v>15.396357606400001</c:v>
                </c:pt>
                <c:pt idx="49031">
                  <c:v>15.701110783200001</c:v>
                </c:pt>
                <c:pt idx="49032">
                  <c:v>14.294999089899999</c:v>
                </c:pt>
                <c:pt idx="49033">
                  <c:v>15.290021106299999</c:v>
                </c:pt>
                <c:pt idx="49034">
                  <c:v>14.405013308399999</c:v>
                </c:pt>
                <c:pt idx="49035">
                  <c:v>14.5426369195</c:v>
                </c:pt>
                <c:pt idx="49036">
                  <c:v>15.2895165463</c:v>
                </c:pt>
                <c:pt idx="49037">
                  <c:v>14.5478865542</c:v>
                </c:pt>
                <c:pt idx="49038">
                  <c:v>14.647687122500001</c:v>
                </c:pt>
                <c:pt idx="49039">
                  <c:v>14.3404068639</c:v>
                </c:pt>
                <c:pt idx="49040">
                  <c:v>14.423967549</c:v>
                </c:pt>
                <c:pt idx="49041">
                  <c:v>14.489303146099999</c:v>
                </c:pt>
                <c:pt idx="49042">
                  <c:v>14.5504058826</c:v>
                </c:pt>
                <c:pt idx="49043">
                  <c:v>14.2539395221</c:v>
                </c:pt>
                <c:pt idx="49044">
                  <c:v>14.7426587611</c:v>
                </c:pt>
                <c:pt idx="49045">
                  <c:v>14.151183208699999</c:v>
                </c:pt>
                <c:pt idx="49046">
                  <c:v>15.2927156923</c:v>
                </c:pt>
                <c:pt idx="49047">
                  <c:v>14.371130061300001</c:v>
                </c:pt>
                <c:pt idx="49048">
                  <c:v>14.2820183578</c:v>
                </c:pt>
                <c:pt idx="49049">
                  <c:v>14.5996069729</c:v>
                </c:pt>
                <c:pt idx="49050">
                  <c:v>15.6508916447</c:v>
                </c:pt>
                <c:pt idx="49051">
                  <c:v>14.1290421683</c:v>
                </c:pt>
                <c:pt idx="49052">
                  <c:v>14.5504058826</c:v>
                </c:pt>
                <c:pt idx="49053">
                  <c:v>14.629410719999999</c:v>
                </c:pt>
                <c:pt idx="49054">
                  <c:v>15.769025489700001</c:v>
                </c:pt>
                <c:pt idx="49055">
                  <c:v>15.314114844600001</c:v>
                </c:pt>
                <c:pt idx="49056">
                  <c:v>14.1380253968</c:v>
                </c:pt>
                <c:pt idx="49057">
                  <c:v>14.7213538561</c:v>
                </c:pt>
                <c:pt idx="49058">
                  <c:v>14.448346858600001</c:v>
                </c:pt>
                <c:pt idx="49059">
                  <c:v>15.044814973999999</c:v>
                </c:pt>
                <c:pt idx="49060">
                  <c:v>14.8745903529</c:v>
                </c:pt>
                <c:pt idx="49061">
                  <c:v>14.500150823</c:v>
                </c:pt>
                <c:pt idx="49062">
                  <c:v>14.405904766500001</c:v>
                </c:pt>
                <c:pt idx="49063">
                  <c:v>14.7416664867</c:v>
                </c:pt>
                <c:pt idx="49064">
                  <c:v>15.098165014099999</c:v>
                </c:pt>
                <c:pt idx="49065">
                  <c:v>14.552236908599999</c:v>
                </c:pt>
                <c:pt idx="49066">
                  <c:v>15.638094817000001</c:v>
                </c:pt>
                <c:pt idx="49067">
                  <c:v>14.9471448596</c:v>
                </c:pt>
                <c:pt idx="49068">
                  <c:v>15.4906875193</c:v>
                </c:pt>
                <c:pt idx="49069">
                  <c:v>15.752081779099999</c:v>
                </c:pt>
                <c:pt idx="49070">
                  <c:v>14.8165702269</c:v>
                </c:pt>
                <c:pt idx="49071">
                  <c:v>14.159298207399999</c:v>
                </c:pt>
                <c:pt idx="49072">
                  <c:v>14.7102442029</c:v>
                </c:pt>
                <c:pt idx="49073">
                  <c:v>15.4868240978</c:v>
                </c:pt>
                <c:pt idx="49074">
                  <c:v>14.604740531199999</c:v>
                </c:pt>
                <c:pt idx="49075">
                  <c:v>14.787711123099999</c:v>
                </c:pt>
                <c:pt idx="49076">
                  <c:v>14.662970642299999</c:v>
                </c:pt>
                <c:pt idx="49077">
                  <c:v>15.3653299771</c:v>
                </c:pt>
                <c:pt idx="49078">
                  <c:v>15.0586712726</c:v>
                </c:pt>
                <c:pt idx="49079">
                  <c:v>14.2539395221</c:v>
                </c:pt>
                <c:pt idx="49080">
                  <c:v>14.312509174100001</c:v>
                </c:pt>
                <c:pt idx="49081">
                  <c:v>15.222248393599999</c:v>
                </c:pt>
                <c:pt idx="49082">
                  <c:v>15.564837621500001</c:v>
                </c:pt>
                <c:pt idx="49083">
                  <c:v>15.0386328343</c:v>
                </c:pt>
                <c:pt idx="49084">
                  <c:v>15.1996244129</c:v>
                </c:pt>
                <c:pt idx="49085">
                  <c:v>15.0421033127</c:v>
                </c:pt>
                <c:pt idx="49086">
                  <c:v>15.151064073900001</c:v>
                </c:pt>
                <c:pt idx="49087">
                  <c:v>15.7671966186</c:v>
                </c:pt>
                <c:pt idx="49088">
                  <c:v>15.5004518139</c:v>
                </c:pt>
                <c:pt idx="49089">
                  <c:v>15.3383688099</c:v>
                </c:pt>
                <c:pt idx="49090">
                  <c:v>14.567842435299999</c:v>
                </c:pt>
                <c:pt idx="49091">
                  <c:v>15.595935861299999</c:v>
                </c:pt>
                <c:pt idx="49092">
                  <c:v>14.439246069499999</c:v>
                </c:pt>
                <c:pt idx="49093">
                  <c:v>15.4820110162</c:v>
                </c:pt>
                <c:pt idx="49094">
                  <c:v>15.502250624</c:v>
                </c:pt>
                <c:pt idx="49095">
                  <c:v>14.327326381300001</c:v>
                </c:pt>
                <c:pt idx="49096">
                  <c:v>14.500150823</c:v>
                </c:pt>
                <c:pt idx="49097">
                  <c:v>15.5625446158</c:v>
                </c:pt>
                <c:pt idx="49098">
                  <c:v>14.439246069499999</c:v>
                </c:pt>
                <c:pt idx="49099">
                  <c:v>14.159298207399999</c:v>
                </c:pt>
                <c:pt idx="49100">
                  <c:v>15.3601717182</c:v>
                </c:pt>
                <c:pt idx="49101">
                  <c:v>15.3075468113</c:v>
                </c:pt>
                <c:pt idx="49102">
                  <c:v>15.2482329068</c:v>
                </c:pt>
                <c:pt idx="49103">
                  <c:v>15.3782452833</c:v>
                </c:pt>
                <c:pt idx="49104">
                  <c:v>14.226454219800001</c:v>
                </c:pt>
                <c:pt idx="49105">
                  <c:v>15.228484270399999</c:v>
                </c:pt>
                <c:pt idx="49106">
                  <c:v>14.9285165782</c:v>
                </c:pt>
                <c:pt idx="49107">
                  <c:v>14.647687122500001</c:v>
                </c:pt>
                <c:pt idx="49108">
                  <c:v>14.2270235008</c:v>
                </c:pt>
                <c:pt idx="49109">
                  <c:v>14.917984627999999</c:v>
                </c:pt>
                <c:pt idx="49110">
                  <c:v>14.5480506078</c:v>
                </c:pt>
                <c:pt idx="49111">
                  <c:v>15.2090191489</c:v>
                </c:pt>
                <c:pt idx="49112">
                  <c:v>14.871946940200001</c:v>
                </c:pt>
                <c:pt idx="49113">
                  <c:v>14.9863959638</c:v>
                </c:pt>
                <c:pt idx="49114">
                  <c:v>15.4863912651</c:v>
                </c:pt>
                <c:pt idx="49115">
                  <c:v>14.6822434755</c:v>
                </c:pt>
                <c:pt idx="49116">
                  <c:v>14.554307594400001</c:v>
                </c:pt>
                <c:pt idx="49117">
                  <c:v>15.579955973900001</c:v>
                </c:pt>
                <c:pt idx="49118">
                  <c:v>14.495000726700001</c:v>
                </c:pt>
                <c:pt idx="49119">
                  <c:v>15.810766564</c:v>
                </c:pt>
                <c:pt idx="49120">
                  <c:v>15.0873828808</c:v>
                </c:pt>
                <c:pt idx="49121">
                  <c:v>14.1380253968</c:v>
                </c:pt>
                <c:pt idx="49122">
                  <c:v>14.5891178788</c:v>
                </c:pt>
                <c:pt idx="49123">
                  <c:v>14.7343026319</c:v>
                </c:pt>
                <c:pt idx="49124">
                  <c:v>14.5098398651</c:v>
                </c:pt>
                <c:pt idx="49125">
                  <c:v>14.467656359799999</c:v>
                </c:pt>
                <c:pt idx="49126">
                  <c:v>14.495000726700001</c:v>
                </c:pt>
                <c:pt idx="49127">
                  <c:v>15.3075468113</c:v>
                </c:pt>
                <c:pt idx="49128">
                  <c:v>15.336058349</c:v>
                </c:pt>
                <c:pt idx="49129">
                  <c:v>14.995577021400001</c:v>
                </c:pt>
                <c:pt idx="49130">
                  <c:v>15.5945534416</c:v>
                </c:pt>
                <c:pt idx="49131">
                  <c:v>14.2820183578</c:v>
                </c:pt>
                <c:pt idx="49132">
                  <c:v>14.6097528342</c:v>
                </c:pt>
                <c:pt idx="49133">
                  <c:v>14.1950241892</c:v>
                </c:pt>
                <c:pt idx="49134">
                  <c:v>15.146907780199999</c:v>
                </c:pt>
                <c:pt idx="49135">
                  <c:v>15.019989497599999</c:v>
                </c:pt>
                <c:pt idx="49136">
                  <c:v>15.2216851851</c:v>
                </c:pt>
                <c:pt idx="49137">
                  <c:v>15.4003928333</c:v>
                </c:pt>
                <c:pt idx="49138">
                  <c:v>15.332184015699999</c:v>
                </c:pt>
                <c:pt idx="49139">
                  <c:v>14.4636984795</c:v>
                </c:pt>
                <c:pt idx="49140">
                  <c:v>15.3782452833</c:v>
                </c:pt>
                <c:pt idx="49141">
                  <c:v>15.032204481799999</c:v>
                </c:pt>
                <c:pt idx="49142">
                  <c:v>14.485752734</c:v>
                </c:pt>
                <c:pt idx="49143">
                  <c:v>15.3061750738</c:v>
                </c:pt>
                <c:pt idx="49144">
                  <c:v>15.8051385382</c:v>
                </c:pt>
                <c:pt idx="49145">
                  <c:v>14.4814621456</c:v>
                </c:pt>
                <c:pt idx="49146">
                  <c:v>15.043724733199999</c:v>
                </c:pt>
                <c:pt idx="49147">
                  <c:v>14.328157038200001</c:v>
                </c:pt>
                <c:pt idx="49148">
                  <c:v>15.7017947814</c:v>
                </c:pt>
                <c:pt idx="49149">
                  <c:v>15.2818776059</c:v>
                </c:pt>
                <c:pt idx="49150">
                  <c:v>15.0796394881</c:v>
                </c:pt>
                <c:pt idx="49151">
                  <c:v>14.8637857266</c:v>
                </c:pt>
                <c:pt idx="49152">
                  <c:v>14.347080679899999</c:v>
                </c:pt>
                <c:pt idx="49153">
                  <c:v>15.340480484</c:v>
                </c:pt>
                <c:pt idx="49154">
                  <c:v>14.3629040593</c:v>
                </c:pt>
                <c:pt idx="49155">
                  <c:v>14.5227460507</c:v>
                </c:pt>
                <c:pt idx="49156">
                  <c:v>14.779794536300001</c:v>
                </c:pt>
                <c:pt idx="49157">
                  <c:v>15.7364550445</c:v>
                </c:pt>
                <c:pt idx="49158">
                  <c:v>15.5449722644</c:v>
                </c:pt>
                <c:pt idx="49159">
                  <c:v>14.932293571000001</c:v>
                </c:pt>
                <c:pt idx="49160">
                  <c:v>14.264575625499999</c:v>
                </c:pt>
                <c:pt idx="49161">
                  <c:v>14.786433691399999</c:v>
                </c:pt>
                <c:pt idx="49162">
                  <c:v>15.082286569500001</c:v>
                </c:pt>
                <c:pt idx="49163">
                  <c:v>15.3763241031</c:v>
                </c:pt>
                <c:pt idx="49164">
                  <c:v>15.489207001900001</c:v>
                </c:pt>
                <c:pt idx="49165">
                  <c:v>14.7855230041</c:v>
                </c:pt>
                <c:pt idx="49166">
                  <c:v>14.205779017999999</c:v>
                </c:pt>
                <c:pt idx="49167">
                  <c:v>14.327867944799999</c:v>
                </c:pt>
                <c:pt idx="49168">
                  <c:v>15.7345979539</c:v>
                </c:pt>
                <c:pt idx="49169">
                  <c:v>15.7054924146</c:v>
                </c:pt>
                <c:pt idx="49170">
                  <c:v>14.848415230400001</c:v>
                </c:pt>
                <c:pt idx="49171">
                  <c:v>15.6021605679</c:v>
                </c:pt>
                <c:pt idx="49172">
                  <c:v>15.2895165463</c:v>
                </c:pt>
                <c:pt idx="49173">
                  <c:v>15.133446882399999</c:v>
                </c:pt>
                <c:pt idx="49174">
                  <c:v>15.4215130911</c:v>
                </c:pt>
                <c:pt idx="49175">
                  <c:v>15.022345633500001</c:v>
                </c:pt>
                <c:pt idx="49176">
                  <c:v>15.3763241031</c:v>
                </c:pt>
                <c:pt idx="49177">
                  <c:v>15.5870311766</c:v>
                </c:pt>
                <c:pt idx="49178">
                  <c:v>14.320312038699999</c:v>
                </c:pt>
                <c:pt idx="49179">
                  <c:v>15.367426149</c:v>
                </c:pt>
                <c:pt idx="49180">
                  <c:v>15.4322989273</c:v>
                </c:pt>
                <c:pt idx="49181">
                  <c:v>15.007151094199999</c:v>
                </c:pt>
                <c:pt idx="49182">
                  <c:v>15.073629502599999</c:v>
                </c:pt>
                <c:pt idx="49183">
                  <c:v>15.792835928900001</c:v>
                </c:pt>
                <c:pt idx="49184">
                  <c:v>14.912983878</c:v>
                </c:pt>
                <c:pt idx="49185">
                  <c:v>14.5478865542</c:v>
                </c:pt>
                <c:pt idx="49186">
                  <c:v>15.769025489700001</c:v>
                </c:pt>
                <c:pt idx="49187">
                  <c:v>14.265023214699999</c:v>
                </c:pt>
                <c:pt idx="49188">
                  <c:v>15.3601717182</c:v>
                </c:pt>
                <c:pt idx="49189">
                  <c:v>15.175971220599999</c:v>
                </c:pt>
                <c:pt idx="49190">
                  <c:v>14.6269429246</c:v>
                </c:pt>
                <c:pt idx="49191">
                  <c:v>15.1629991987</c:v>
                </c:pt>
                <c:pt idx="49192">
                  <c:v>15.4393901979</c:v>
                </c:pt>
                <c:pt idx="49193">
                  <c:v>14.9285165782</c:v>
                </c:pt>
                <c:pt idx="49194">
                  <c:v>14.6867775869</c:v>
                </c:pt>
                <c:pt idx="49195">
                  <c:v>14.6871174179</c:v>
                </c:pt>
                <c:pt idx="49196">
                  <c:v>14.4776952948</c:v>
                </c:pt>
                <c:pt idx="49197">
                  <c:v>15.811744260399999</c:v>
                </c:pt>
                <c:pt idx="49198">
                  <c:v>14.646811720500001</c:v>
                </c:pt>
                <c:pt idx="49199">
                  <c:v>15.4322989273</c:v>
                </c:pt>
                <c:pt idx="49200">
                  <c:v>14.217533656300001</c:v>
                </c:pt>
                <c:pt idx="49201">
                  <c:v>14.9851427313</c:v>
                </c:pt>
                <c:pt idx="49202">
                  <c:v>15.2482299663</c:v>
                </c:pt>
                <c:pt idx="49203">
                  <c:v>15.5403028552</c:v>
                </c:pt>
                <c:pt idx="49204">
                  <c:v>14.3372560905</c:v>
                </c:pt>
                <c:pt idx="49205">
                  <c:v>14.222962384400001</c:v>
                </c:pt>
                <c:pt idx="49206">
                  <c:v>14.554057261200001</c:v>
                </c:pt>
                <c:pt idx="49207">
                  <c:v>14.663706642299999</c:v>
                </c:pt>
                <c:pt idx="49208">
                  <c:v>15.4163306823</c:v>
                </c:pt>
                <c:pt idx="49209">
                  <c:v>14.9851427313</c:v>
                </c:pt>
                <c:pt idx="49210">
                  <c:v>14.9758237104</c:v>
                </c:pt>
                <c:pt idx="49211">
                  <c:v>15.2482299663</c:v>
                </c:pt>
                <c:pt idx="49212">
                  <c:v>14.389151590399999</c:v>
                </c:pt>
                <c:pt idx="49213">
                  <c:v>14.9149505405</c:v>
                </c:pt>
                <c:pt idx="49214">
                  <c:v>15.5652632188</c:v>
                </c:pt>
                <c:pt idx="49215">
                  <c:v>14.8637857266</c:v>
                </c:pt>
                <c:pt idx="49216">
                  <c:v>15.638094817000001</c:v>
                </c:pt>
                <c:pt idx="49217">
                  <c:v>15.611997821699999</c:v>
                </c:pt>
                <c:pt idx="49218">
                  <c:v>15.337669414100001</c:v>
                </c:pt>
                <c:pt idx="49219">
                  <c:v>15.650219335699999</c:v>
                </c:pt>
                <c:pt idx="49220">
                  <c:v>14.3740939029</c:v>
                </c:pt>
                <c:pt idx="49221">
                  <c:v>14.7690089496</c:v>
                </c:pt>
                <c:pt idx="49222">
                  <c:v>14.2864821112</c:v>
                </c:pt>
                <c:pt idx="49223">
                  <c:v>15.358635699000001</c:v>
                </c:pt>
                <c:pt idx="49224">
                  <c:v>14.2820183578</c:v>
                </c:pt>
                <c:pt idx="49225">
                  <c:v>14.9784012809</c:v>
                </c:pt>
                <c:pt idx="49226">
                  <c:v>14.305041704400001</c:v>
                </c:pt>
                <c:pt idx="49227">
                  <c:v>14.222099376899999</c:v>
                </c:pt>
                <c:pt idx="49228">
                  <c:v>14.3629040593</c:v>
                </c:pt>
                <c:pt idx="49229">
                  <c:v>14.2664333712</c:v>
                </c:pt>
                <c:pt idx="49230">
                  <c:v>15.458378786899999</c:v>
                </c:pt>
                <c:pt idx="49231">
                  <c:v>14.5880584094</c:v>
                </c:pt>
                <c:pt idx="49232">
                  <c:v>15.4906875193</c:v>
                </c:pt>
                <c:pt idx="49233">
                  <c:v>15.3297127161</c:v>
                </c:pt>
                <c:pt idx="49234">
                  <c:v>15.1478272875</c:v>
                </c:pt>
                <c:pt idx="49235">
                  <c:v>14.521080707199999</c:v>
                </c:pt>
                <c:pt idx="49236">
                  <c:v>15.7982929249</c:v>
                </c:pt>
                <c:pt idx="49237">
                  <c:v>15.6662806789</c:v>
                </c:pt>
                <c:pt idx="49238">
                  <c:v>15.1996244129</c:v>
                </c:pt>
                <c:pt idx="49239">
                  <c:v>15.3557205375</c:v>
                </c:pt>
                <c:pt idx="49240">
                  <c:v>14.638151581300001</c:v>
                </c:pt>
                <c:pt idx="49241">
                  <c:v>14.5988334647</c:v>
                </c:pt>
                <c:pt idx="49242">
                  <c:v>14.129091241499999</c:v>
                </c:pt>
                <c:pt idx="49243">
                  <c:v>15.379122665200001</c:v>
                </c:pt>
                <c:pt idx="49244">
                  <c:v>15.0161650064</c:v>
                </c:pt>
                <c:pt idx="49245">
                  <c:v>15.4860624059</c:v>
                </c:pt>
                <c:pt idx="49246">
                  <c:v>15.8051385382</c:v>
                </c:pt>
                <c:pt idx="49247">
                  <c:v>14.508635356499999</c:v>
                </c:pt>
                <c:pt idx="49248">
                  <c:v>15.2572436124</c:v>
                </c:pt>
                <c:pt idx="49249">
                  <c:v>15.641495214700001</c:v>
                </c:pt>
                <c:pt idx="49250">
                  <c:v>14.5880584094</c:v>
                </c:pt>
                <c:pt idx="49251">
                  <c:v>14.9995228047</c:v>
                </c:pt>
                <c:pt idx="49252">
                  <c:v>15.763087991800001</c:v>
                </c:pt>
                <c:pt idx="49253">
                  <c:v>15.502250624</c:v>
                </c:pt>
                <c:pt idx="49254">
                  <c:v>14.9461630988</c:v>
                </c:pt>
                <c:pt idx="49255">
                  <c:v>15.622905315100001</c:v>
                </c:pt>
                <c:pt idx="49256">
                  <c:v>14.3018235469</c:v>
                </c:pt>
                <c:pt idx="49257">
                  <c:v>14.845408727700001</c:v>
                </c:pt>
                <c:pt idx="49258">
                  <c:v>15.1401485747</c:v>
                </c:pt>
                <c:pt idx="49259">
                  <c:v>14.415415705999999</c:v>
                </c:pt>
                <c:pt idx="49260">
                  <c:v>14.7711308465</c:v>
                </c:pt>
                <c:pt idx="49261">
                  <c:v>14.365185606600001</c:v>
                </c:pt>
                <c:pt idx="49262">
                  <c:v>14.294999089899999</c:v>
                </c:pt>
                <c:pt idx="49263">
                  <c:v>14.405904766500001</c:v>
                </c:pt>
                <c:pt idx="49264">
                  <c:v>14.327867944799999</c:v>
                </c:pt>
                <c:pt idx="49265">
                  <c:v>15.3557205375</c:v>
                </c:pt>
                <c:pt idx="49266">
                  <c:v>15.3653299771</c:v>
                </c:pt>
                <c:pt idx="49267">
                  <c:v>15.7603173172</c:v>
                </c:pt>
                <c:pt idx="49268">
                  <c:v>15.464975991499999</c:v>
                </c:pt>
                <c:pt idx="49269">
                  <c:v>14.3871088164</c:v>
                </c:pt>
                <c:pt idx="49270">
                  <c:v>15.831544196899999</c:v>
                </c:pt>
                <c:pt idx="49271">
                  <c:v>15.839909455500001</c:v>
                </c:pt>
                <c:pt idx="49272">
                  <c:v>14.203066552899999</c:v>
                </c:pt>
                <c:pt idx="49273">
                  <c:v>15.5625446158</c:v>
                </c:pt>
                <c:pt idx="49274">
                  <c:v>14.4997849234</c:v>
                </c:pt>
                <c:pt idx="49275">
                  <c:v>14.3154855771</c:v>
                </c:pt>
                <c:pt idx="49276">
                  <c:v>14.152625089700001</c:v>
                </c:pt>
                <c:pt idx="49277">
                  <c:v>14.8837703475</c:v>
                </c:pt>
                <c:pt idx="49278">
                  <c:v>14.872528362500001</c:v>
                </c:pt>
                <c:pt idx="49279">
                  <c:v>14.9921925228</c:v>
                </c:pt>
                <c:pt idx="49280">
                  <c:v>14.6741490247</c:v>
                </c:pt>
                <c:pt idx="49281">
                  <c:v>14.728994142399999</c:v>
                </c:pt>
                <c:pt idx="49282">
                  <c:v>14.5377268927</c:v>
                </c:pt>
                <c:pt idx="49283">
                  <c:v>15.7481609881</c:v>
                </c:pt>
                <c:pt idx="49284">
                  <c:v>14.3522178157</c:v>
                </c:pt>
                <c:pt idx="49285">
                  <c:v>14.9364260074</c:v>
                </c:pt>
                <c:pt idx="49286">
                  <c:v>14.220618954600001</c:v>
                </c:pt>
                <c:pt idx="49287">
                  <c:v>14.5374672692</c:v>
                </c:pt>
                <c:pt idx="49288">
                  <c:v>15.258154004</c:v>
                </c:pt>
                <c:pt idx="49289">
                  <c:v>15.680971576999999</c:v>
                </c:pt>
                <c:pt idx="49290">
                  <c:v>14.918184026900001</c:v>
                </c:pt>
                <c:pt idx="49291">
                  <c:v>14.9129738294</c:v>
                </c:pt>
                <c:pt idx="49292">
                  <c:v>14.5755305487</c:v>
                </c:pt>
                <c:pt idx="49293">
                  <c:v>15.2531545301</c:v>
                </c:pt>
                <c:pt idx="49294">
                  <c:v>14.1955390999</c:v>
                </c:pt>
                <c:pt idx="49295">
                  <c:v>14.857233732999999</c:v>
                </c:pt>
                <c:pt idx="49296">
                  <c:v>14.467656359799999</c:v>
                </c:pt>
                <c:pt idx="49297">
                  <c:v>15.529940004</c:v>
                </c:pt>
                <c:pt idx="49298">
                  <c:v>14.468339180399999</c:v>
                </c:pt>
                <c:pt idx="49299">
                  <c:v>14.450108742399999</c:v>
                </c:pt>
                <c:pt idx="49300">
                  <c:v>14.5659578506</c:v>
                </c:pt>
                <c:pt idx="49301">
                  <c:v>15.059433146</c:v>
                </c:pt>
                <c:pt idx="49302">
                  <c:v>15.0961611247</c:v>
                </c:pt>
                <c:pt idx="49303">
                  <c:v>14.970839078799999</c:v>
                </c:pt>
                <c:pt idx="49304">
                  <c:v>14.581347539299999</c:v>
                </c:pt>
                <c:pt idx="49305">
                  <c:v>14.1679228694</c:v>
                </c:pt>
                <c:pt idx="49306">
                  <c:v>14.409057819699999</c:v>
                </c:pt>
                <c:pt idx="49307">
                  <c:v>15.3653299771</c:v>
                </c:pt>
                <c:pt idx="49308">
                  <c:v>15.5209232554</c:v>
                </c:pt>
                <c:pt idx="49309">
                  <c:v>14.591344685999999</c:v>
                </c:pt>
                <c:pt idx="49310">
                  <c:v>15.6954576561</c:v>
                </c:pt>
                <c:pt idx="49311">
                  <c:v>14.1775491413</c:v>
                </c:pt>
                <c:pt idx="49312">
                  <c:v>15.6557923239</c:v>
                </c:pt>
                <c:pt idx="49313">
                  <c:v>14.445356346200001</c:v>
                </c:pt>
                <c:pt idx="49314">
                  <c:v>15.0752436184</c:v>
                </c:pt>
                <c:pt idx="49315">
                  <c:v>15.5680532704</c:v>
                </c:pt>
                <c:pt idx="49316">
                  <c:v>14.7073585295</c:v>
                </c:pt>
                <c:pt idx="49317">
                  <c:v>14.1489542811</c:v>
                </c:pt>
                <c:pt idx="49318">
                  <c:v>14.5711716541</c:v>
                </c:pt>
                <c:pt idx="49319">
                  <c:v>15.0595438591</c:v>
                </c:pt>
                <c:pt idx="49320">
                  <c:v>14.6872391503</c:v>
                </c:pt>
                <c:pt idx="49321">
                  <c:v>14.9224504773</c:v>
                </c:pt>
                <c:pt idx="49322">
                  <c:v>14.622843424999999</c:v>
                </c:pt>
                <c:pt idx="49323">
                  <c:v>14.2107752821</c:v>
                </c:pt>
                <c:pt idx="49324">
                  <c:v>14.6209644417</c:v>
                </c:pt>
                <c:pt idx="49325">
                  <c:v>14.8682588724</c:v>
                </c:pt>
                <c:pt idx="49326">
                  <c:v>14.696794709900001</c:v>
                </c:pt>
                <c:pt idx="49327">
                  <c:v>14.225074896300001</c:v>
                </c:pt>
                <c:pt idx="49328">
                  <c:v>14.8007125909</c:v>
                </c:pt>
                <c:pt idx="49329">
                  <c:v>14.450108742399999</c:v>
                </c:pt>
                <c:pt idx="49330">
                  <c:v>14.485752734</c:v>
                </c:pt>
                <c:pt idx="49331">
                  <c:v>14.8278038023</c:v>
                </c:pt>
                <c:pt idx="49332">
                  <c:v>15.0518542274</c:v>
                </c:pt>
                <c:pt idx="49333">
                  <c:v>14.619319196399999</c:v>
                </c:pt>
                <c:pt idx="49334">
                  <c:v>15.0457899792</c:v>
                </c:pt>
                <c:pt idx="49335">
                  <c:v>14.658254485200001</c:v>
                </c:pt>
                <c:pt idx="49336">
                  <c:v>14.320312038699999</c:v>
                </c:pt>
                <c:pt idx="49337">
                  <c:v>14.323849644699999</c:v>
                </c:pt>
                <c:pt idx="49338">
                  <c:v>15.1790376799</c:v>
                </c:pt>
                <c:pt idx="49339">
                  <c:v>14.310428030100001</c:v>
                </c:pt>
                <c:pt idx="49340">
                  <c:v>14.685703543600001</c:v>
                </c:pt>
                <c:pt idx="49341">
                  <c:v>15.831544196899999</c:v>
                </c:pt>
                <c:pt idx="49342">
                  <c:v>15.2683703939</c:v>
                </c:pt>
                <c:pt idx="49343">
                  <c:v>14.2288751508</c:v>
                </c:pt>
                <c:pt idx="49344">
                  <c:v>15.7606079448</c:v>
                </c:pt>
                <c:pt idx="49345">
                  <c:v>14.9224504773</c:v>
                </c:pt>
                <c:pt idx="49346">
                  <c:v>14.722960992100001</c:v>
                </c:pt>
                <c:pt idx="49347">
                  <c:v>15.839909455500001</c:v>
                </c:pt>
                <c:pt idx="49348">
                  <c:v>15.3356825977</c:v>
                </c:pt>
                <c:pt idx="49349">
                  <c:v>14.430445751000001</c:v>
                </c:pt>
                <c:pt idx="49350">
                  <c:v>14.687241141199999</c:v>
                </c:pt>
                <c:pt idx="49351">
                  <c:v>15.068110002199999</c:v>
                </c:pt>
                <c:pt idx="49352">
                  <c:v>15.0585051716</c:v>
                </c:pt>
                <c:pt idx="49353">
                  <c:v>15.174096371099999</c:v>
                </c:pt>
                <c:pt idx="49354">
                  <c:v>14.604740531199999</c:v>
                </c:pt>
                <c:pt idx="49355">
                  <c:v>15.0226802213</c:v>
                </c:pt>
                <c:pt idx="49356">
                  <c:v>14.7054059957</c:v>
                </c:pt>
                <c:pt idx="49357">
                  <c:v>15.222248393599999</c:v>
                </c:pt>
                <c:pt idx="49358">
                  <c:v>14.9655456612</c:v>
                </c:pt>
                <c:pt idx="49359">
                  <c:v>14.842117807599999</c:v>
                </c:pt>
                <c:pt idx="49360">
                  <c:v>15.2292905539</c:v>
                </c:pt>
                <c:pt idx="49361">
                  <c:v>14.5578989503</c:v>
                </c:pt>
                <c:pt idx="49362">
                  <c:v>14.2946061118</c:v>
                </c:pt>
                <c:pt idx="49363">
                  <c:v>14.9675271016</c:v>
                </c:pt>
                <c:pt idx="49364">
                  <c:v>15.146907780199999</c:v>
                </c:pt>
                <c:pt idx="49365">
                  <c:v>15.2292905539</c:v>
                </c:pt>
                <c:pt idx="49366">
                  <c:v>15.059433146</c:v>
                </c:pt>
                <c:pt idx="49367">
                  <c:v>15.6808644916</c:v>
                </c:pt>
                <c:pt idx="49368">
                  <c:v>14.932147131000001</c:v>
                </c:pt>
                <c:pt idx="49369">
                  <c:v>14.324901174300001</c:v>
                </c:pt>
                <c:pt idx="49370">
                  <c:v>14.696794709900001</c:v>
                </c:pt>
                <c:pt idx="49371">
                  <c:v>15.6485373473</c:v>
                </c:pt>
                <c:pt idx="49372">
                  <c:v>14.4758971055</c:v>
                </c:pt>
                <c:pt idx="49373">
                  <c:v>15.138339923</c:v>
                </c:pt>
                <c:pt idx="49374">
                  <c:v>14.8907816418</c:v>
                </c:pt>
                <c:pt idx="49375">
                  <c:v>15.0916413326</c:v>
                </c:pt>
                <c:pt idx="49376">
                  <c:v>14.312386202400001</c:v>
                </c:pt>
                <c:pt idx="49377">
                  <c:v>14.824998772000001</c:v>
                </c:pt>
                <c:pt idx="49378">
                  <c:v>14.7690089496</c:v>
                </c:pt>
                <c:pt idx="49379">
                  <c:v>15.043724733199999</c:v>
                </c:pt>
                <c:pt idx="49380">
                  <c:v>15.0796394881</c:v>
                </c:pt>
                <c:pt idx="49381">
                  <c:v>15.0759537931</c:v>
                </c:pt>
                <c:pt idx="49382">
                  <c:v>15.159650389899999</c:v>
                </c:pt>
                <c:pt idx="49383">
                  <c:v>15.290021106299999</c:v>
                </c:pt>
                <c:pt idx="49384">
                  <c:v>14.786433691399999</c:v>
                </c:pt>
                <c:pt idx="49385">
                  <c:v>14.5671356861</c:v>
                </c:pt>
                <c:pt idx="49386">
                  <c:v>15.151064073900001</c:v>
                </c:pt>
                <c:pt idx="49387">
                  <c:v>14.415415705999999</c:v>
                </c:pt>
                <c:pt idx="49388">
                  <c:v>15.4215130911</c:v>
                </c:pt>
                <c:pt idx="49389">
                  <c:v>15.0048464491</c:v>
                </c:pt>
                <c:pt idx="49390">
                  <c:v>14.8179706155</c:v>
                </c:pt>
                <c:pt idx="49391">
                  <c:v>14.267752080799999</c:v>
                </c:pt>
                <c:pt idx="49392">
                  <c:v>15.550172184199999</c:v>
                </c:pt>
                <c:pt idx="49393">
                  <c:v>15.100351723899999</c:v>
                </c:pt>
                <c:pt idx="49394">
                  <c:v>15.6980074001</c:v>
                </c:pt>
                <c:pt idx="49395">
                  <c:v>14.696794709900001</c:v>
                </c:pt>
                <c:pt idx="49396">
                  <c:v>15.616861483599999</c:v>
                </c:pt>
                <c:pt idx="49397">
                  <c:v>15.811744260399999</c:v>
                </c:pt>
                <c:pt idx="49398">
                  <c:v>14.620940386199999</c:v>
                </c:pt>
                <c:pt idx="49399">
                  <c:v>14.129091241499999</c:v>
                </c:pt>
                <c:pt idx="49400">
                  <c:v>14.4370501355</c:v>
                </c:pt>
                <c:pt idx="49401">
                  <c:v>14.460268646099999</c:v>
                </c:pt>
                <c:pt idx="49402">
                  <c:v>15.0752436184</c:v>
                </c:pt>
                <c:pt idx="49403">
                  <c:v>14.1661720003</c:v>
                </c:pt>
                <c:pt idx="49404">
                  <c:v>15.082286569500001</c:v>
                </c:pt>
                <c:pt idx="49405">
                  <c:v>14.164046633</c:v>
                </c:pt>
                <c:pt idx="49406">
                  <c:v>14.2651725656</c:v>
                </c:pt>
                <c:pt idx="49407">
                  <c:v>14.5063019169</c:v>
                </c:pt>
                <c:pt idx="49408">
                  <c:v>15.1763783416</c:v>
                </c:pt>
                <c:pt idx="49409">
                  <c:v>14.598169525799999</c:v>
                </c:pt>
                <c:pt idx="49410">
                  <c:v>15.3601717182</c:v>
                </c:pt>
                <c:pt idx="49411">
                  <c:v>15.6566613468</c:v>
                </c:pt>
                <c:pt idx="49412">
                  <c:v>15.506376186400001</c:v>
                </c:pt>
                <c:pt idx="49413">
                  <c:v>15.1790376799</c:v>
                </c:pt>
                <c:pt idx="49414">
                  <c:v>15.271662432799999</c:v>
                </c:pt>
                <c:pt idx="49415">
                  <c:v>15.7405078282</c:v>
                </c:pt>
                <c:pt idx="49416">
                  <c:v>14.2976484453</c:v>
                </c:pt>
                <c:pt idx="49417">
                  <c:v>15.0012628935</c:v>
                </c:pt>
                <c:pt idx="49418">
                  <c:v>15.218388797599999</c:v>
                </c:pt>
                <c:pt idx="49419">
                  <c:v>15.325003694499999</c:v>
                </c:pt>
                <c:pt idx="49420">
                  <c:v>15.4497266414</c:v>
                </c:pt>
                <c:pt idx="49421">
                  <c:v>15.6407823671</c:v>
                </c:pt>
                <c:pt idx="49422">
                  <c:v>14.4986684636</c:v>
                </c:pt>
                <c:pt idx="49423">
                  <c:v>15.1962840575</c:v>
                </c:pt>
                <c:pt idx="49424">
                  <c:v>15.604418449300001</c:v>
                </c:pt>
                <c:pt idx="49425">
                  <c:v>14.3991320637</c:v>
                </c:pt>
                <c:pt idx="49426">
                  <c:v>14.400554339899999</c:v>
                </c:pt>
                <c:pt idx="49427">
                  <c:v>14.9675271016</c:v>
                </c:pt>
                <c:pt idx="49428">
                  <c:v>14.52130738</c:v>
                </c:pt>
                <c:pt idx="49429">
                  <c:v>15.6508916447</c:v>
                </c:pt>
                <c:pt idx="49430">
                  <c:v>15.2209279966</c:v>
                </c:pt>
                <c:pt idx="49431">
                  <c:v>15.2288612709</c:v>
                </c:pt>
                <c:pt idx="49432">
                  <c:v>14.388906202699999</c:v>
                </c:pt>
                <c:pt idx="49433">
                  <c:v>15.1984335787</c:v>
                </c:pt>
                <c:pt idx="49434">
                  <c:v>14.638151581300001</c:v>
                </c:pt>
                <c:pt idx="49435">
                  <c:v>15.4713895286</c:v>
                </c:pt>
                <c:pt idx="49436">
                  <c:v>14.6002717999</c:v>
                </c:pt>
                <c:pt idx="49437">
                  <c:v>14.696794709900001</c:v>
                </c:pt>
                <c:pt idx="49438">
                  <c:v>14.5478865542</c:v>
                </c:pt>
                <c:pt idx="49439">
                  <c:v>14.371130061300001</c:v>
                </c:pt>
                <c:pt idx="49440">
                  <c:v>14.8676123238</c:v>
                </c:pt>
                <c:pt idx="49441">
                  <c:v>15.8172012674</c:v>
                </c:pt>
                <c:pt idx="49442">
                  <c:v>15.0873828808</c:v>
                </c:pt>
                <c:pt idx="49443">
                  <c:v>15.630994805</c:v>
                </c:pt>
                <c:pt idx="49444">
                  <c:v>14.5755305487</c:v>
                </c:pt>
                <c:pt idx="49445">
                  <c:v>14.448346858600001</c:v>
                </c:pt>
                <c:pt idx="49446">
                  <c:v>14.448346858600001</c:v>
                </c:pt>
                <c:pt idx="49447">
                  <c:v>14.347080679899999</c:v>
                </c:pt>
                <c:pt idx="49448">
                  <c:v>14.8637857266</c:v>
                </c:pt>
                <c:pt idx="49449">
                  <c:v>14.1633082722</c:v>
                </c:pt>
                <c:pt idx="49450">
                  <c:v>15.454781199499999</c:v>
                </c:pt>
                <c:pt idx="49451">
                  <c:v>14.6105640856</c:v>
                </c:pt>
                <c:pt idx="49452">
                  <c:v>14.7482223572</c:v>
                </c:pt>
                <c:pt idx="49453">
                  <c:v>15.0161650064</c:v>
                </c:pt>
                <c:pt idx="49454">
                  <c:v>15.8423402175</c:v>
                </c:pt>
                <c:pt idx="49455">
                  <c:v>14.3870533471</c:v>
                </c:pt>
                <c:pt idx="49456">
                  <c:v>15.642137786299999</c:v>
                </c:pt>
                <c:pt idx="49457">
                  <c:v>14.1955390999</c:v>
                </c:pt>
                <c:pt idx="49458">
                  <c:v>14.1260966772</c:v>
                </c:pt>
                <c:pt idx="49459">
                  <c:v>14.659091418999999</c:v>
                </c:pt>
                <c:pt idx="49460">
                  <c:v>14.7995754622</c:v>
                </c:pt>
                <c:pt idx="49461">
                  <c:v>14.659232694</c:v>
                </c:pt>
                <c:pt idx="49462">
                  <c:v>14.7995754622</c:v>
                </c:pt>
                <c:pt idx="49463">
                  <c:v>14.292855357300001</c:v>
                </c:pt>
                <c:pt idx="49464">
                  <c:v>15.5030797818</c:v>
                </c:pt>
                <c:pt idx="49465">
                  <c:v>14.2946061118</c:v>
                </c:pt>
                <c:pt idx="49466">
                  <c:v>14.912983878</c:v>
                </c:pt>
                <c:pt idx="49467">
                  <c:v>15.7364550445</c:v>
                </c:pt>
                <c:pt idx="49468">
                  <c:v>15.1793887586</c:v>
                </c:pt>
                <c:pt idx="49469">
                  <c:v>14.2288751508</c:v>
                </c:pt>
                <c:pt idx="49470">
                  <c:v>15.3056999608</c:v>
                </c:pt>
                <c:pt idx="49471">
                  <c:v>14.2792836282</c:v>
                </c:pt>
                <c:pt idx="49472">
                  <c:v>14.333730467400001</c:v>
                </c:pt>
                <c:pt idx="49473">
                  <c:v>14.8745903529</c:v>
                </c:pt>
                <c:pt idx="49474">
                  <c:v>14.3991320637</c:v>
                </c:pt>
                <c:pt idx="49475">
                  <c:v>14.2034593861</c:v>
                </c:pt>
                <c:pt idx="49476">
                  <c:v>14.3364609105</c:v>
                </c:pt>
                <c:pt idx="49477">
                  <c:v>14.851232677800001</c:v>
                </c:pt>
                <c:pt idx="49478">
                  <c:v>14.460491404500001</c:v>
                </c:pt>
                <c:pt idx="49479">
                  <c:v>15.7481609881</c:v>
                </c:pt>
                <c:pt idx="49480">
                  <c:v>15.3056999608</c:v>
                </c:pt>
                <c:pt idx="49481">
                  <c:v>14.379533522599999</c:v>
                </c:pt>
                <c:pt idx="49482">
                  <c:v>14.5699639927</c:v>
                </c:pt>
                <c:pt idx="49483">
                  <c:v>14.2246236907</c:v>
                </c:pt>
                <c:pt idx="49484">
                  <c:v>15.086442202900001</c:v>
                </c:pt>
                <c:pt idx="49485">
                  <c:v>15.340480484</c:v>
                </c:pt>
                <c:pt idx="49486">
                  <c:v>15.642652140399999</c:v>
                </c:pt>
                <c:pt idx="49487">
                  <c:v>15.073629502599999</c:v>
                </c:pt>
                <c:pt idx="49488">
                  <c:v>15.8118863712</c:v>
                </c:pt>
                <c:pt idx="49489">
                  <c:v>14.622843424999999</c:v>
                </c:pt>
                <c:pt idx="49490">
                  <c:v>15.4289277764</c:v>
                </c:pt>
                <c:pt idx="49491">
                  <c:v>14.7995754622</c:v>
                </c:pt>
                <c:pt idx="49492">
                  <c:v>14.5891178788</c:v>
                </c:pt>
                <c:pt idx="49493">
                  <c:v>14.662970642299999</c:v>
                </c:pt>
                <c:pt idx="49494">
                  <c:v>15.0219690161</c:v>
                </c:pt>
                <c:pt idx="49495">
                  <c:v>14.308568921299999</c:v>
                </c:pt>
                <c:pt idx="49496">
                  <c:v>15.010606299699999</c:v>
                </c:pt>
                <c:pt idx="49497">
                  <c:v>15.088988924400001</c:v>
                </c:pt>
                <c:pt idx="49498">
                  <c:v>14.8676123238</c:v>
                </c:pt>
                <c:pt idx="49499">
                  <c:v>14.4959578456</c:v>
                </c:pt>
                <c:pt idx="49500">
                  <c:v>15.310288486599999</c:v>
                </c:pt>
                <c:pt idx="49501">
                  <c:v>14.160595395</c:v>
                </c:pt>
                <c:pt idx="49502">
                  <c:v>15.3557205375</c:v>
                </c:pt>
                <c:pt idx="49503">
                  <c:v>15.1586891421</c:v>
                </c:pt>
                <c:pt idx="49504">
                  <c:v>15.5625446158</c:v>
                </c:pt>
                <c:pt idx="49505">
                  <c:v>14.1539253499</c:v>
                </c:pt>
                <c:pt idx="49506">
                  <c:v>14.575513353</c:v>
                </c:pt>
                <c:pt idx="49507">
                  <c:v>14.1515984721</c:v>
                </c:pt>
                <c:pt idx="49508">
                  <c:v>14.2270235008</c:v>
                </c:pt>
                <c:pt idx="49509">
                  <c:v>14.8177235665</c:v>
                </c:pt>
                <c:pt idx="49510">
                  <c:v>15.6139242442</c:v>
                </c:pt>
                <c:pt idx="49511">
                  <c:v>14.638215307599999</c:v>
                </c:pt>
                <c:pt idx="49512">
                  <c:v>14.196835160199999</c:v>
                </c:pt>
                <c:pt idx="49513">
                  <c:v>14.3364609105</c:v>
                </c:pt>
                <c:pt idx="49514">
                  <c:v>14.2033339323</c:v>
                </c:pt>
                <c:pt idx="49515">
                  <c:v>15.258154004</c:v>
                </c:pt>
                <c:pt idx="49516">
                  <c:v>15.0047347678</c:v>
                </c:pt>
                <c:pt idx="49517">
                  <c:v>15.0325326086</c:v>
                </c:pt>
                <c:pt idx="49518">
                  <c:v>15.546822506</c:v>
                </c:pt>
                <c:pt idx="49519">
                  <c:v>15.0961076439</c:v>
                </c:pt>
                <c:pt idx="49520">
                  <c:v>15.0354695069</c:v>
                </c:pt>
                <c:pt idx="49521">
                  <c:v>14.5063019169</c:v>
                </c:pt>
                <c:pt idx="49522">
                  <c:v>15.614724792000001</c:v>
                </c:pt>
                <c:pt idx="49523">
                  <c:v>15.495160156500001</c:v>
                </c:pt>
                <c:pt idx="49524">
                  <c:v>14.8785896015</c:v>
                </c:pt>
                <c:pt idx="49525">
                  <c:v>14.1679228694</c:v>
                </c:pt>
                <c:pt idx="49526">
                  <c:v>14.222962384400001</c:v>
                </c:pt>
                <c:pt idx="49527">
                  <c:v>15.518524403800001</c:v>
                </c:pt>
                <c:pt idx="49528">
                  <c:v>14.7488284826</c:v>
                </c:pt>
                <c:pt idx="49529">
                  <c:v>15.5771153742</c:v>
                </c:pt>
                <c:pt idx="49530">
                  <c:v>15.3598191349</c:v>
                </c:pt>
                <c:pt idx="49531">
                  <c:v>15.287079032699999</c:v>
                </c:pt>
                <c:pt idx="49532">
                  <c:v>14.415415705999999</c:v>
                </c:pt>
                <c:pt idx="49533">
                  <c:v>14.7298781804</c:v>
                </c:pt>
                <c:pt idx="49534">
                  <c:v>15.214089790399999</c:v>
                </c:pt>
                <c:pt idx="49535">
                  <c:v>15.3763241031</c:v>
                </c:pt>
                <c:pt idx="49536">
                  <c:v>15.3568180122</c:v>
                </c:pt>
                <c:pt idx="49537">
                  <c:v>14.307875749300001</c:v>
                </c:pt>
                <c:pt idx="49538">
                  <c:v>14.6693697564</c:v>
                </c:pt>
                <c:pt idx="49539">
                  <c:v>14.8729380224</c:v>
                </c:pt>
                <c:pt idx="49540">
                  <c:v>15.744259314800001</c:v>
                </c:pt>
                <c:pt idx="49541">
                  <c:v>15.675669347099999</c:v>
                </c:pt>
                <c:pt idx="49542">
                  <c:v>14.982512422099999</c:v>
                </c:pt>
                <c:pt idx="49543">
                  <c:v>14.8782209842</c:v>
                </c:pt>
                <c:pt idx="49544">
                  <c:v>15.0031906278</c:v>
                </c:pt>
                <c:pt idx="49545">
                  <c:v>15.795280073800001</c:v>
                </c:pt>
                <c:pt idx="49546">
                  <c:v>15.5373167635</c:v>
                </c:pt>
                <c:pt idx="49547">
                  <c:v>14.160595395</c:v>
                </c:pt>
                <c:pt idx="49548">
                  <c:v>15.638094817000001</c:v>
                </c:pt>
                <c:pt idx="49549">
                  <c:v>15.174096371099999</c:v>
                </c:pt>
                <c:pt idx="49550">
                  <c:v>14.239388096700001</c:v>
                </c:pt>
                <c:pt idx="49551">
                  <c:v>14.1955390999</c:v>
                </c:pt>
                <c:pt idx="49552">
                  <c:v>14.509275048199999</c:v>
                </c:pt>
                <c:pt idx="49553">
                  <c:v>14.848992619300001</c:v>
                </c:pt>
                <c:pt idx="49554">
                  <c:v>14.328157038200001</c:v>
                </c:pt>
                <c:pt idx="49555">
                  <c:v>15.810718356200001</c:v>
                </c:pt>
                <c:pt idx="49556">
                  <c:v>15.4289277764</c:v>
                </c:pt>
                <c:pt idx="49557">
                  <c:v>14.52130738</c:v>
                </c:pt>
                <c:pt idx="49558">
                  <c:v>14.423967549</c:v>
                </c:pt>
                <c:pt idx="49559">
                  <c:v>14.203464796800001</c:v>
                </c:pt>
                <c:pt idx="49560">
                  <c:v>15.489207001900001</c:v>
                </c:pt>
                <c:pt idx="49561">
                  <c:v>15.2516690271</c:v>
                </c:pt>
                <c:pt idx="49562">
                  <c:v>15.3370192641</c:v>
                </c:pt>
                <c:pt idx="49563">
                  <c:v>15.7760925574</c:v>
                </c:pt>
                <c:pt idx="49564">
                  <c:v>15.287079032699999</c:v>
                </c:pt>
                <c:pt idx="49565">
                  <c:v>15.6566613468</c:v>
                </c:pt>
                <c:pt idx="49566">
                  <c:v>15.5652632188</c:v>
                </c:pt>
                <c:pt idx="49567">
                  <c:v>14.6255325995</c:v>
                </c:pt>
                <c:pt idx="49568">
                  <c:v>14.8983576299</c:v>
                </c:pt>
                <c:pt idx="49569">
                  <c:v>15.310288486599999</c:v>
                </c:pt>
                <c:pt idx="49570">
                  <c:v>14.678394019400001</c:v>
                </c:pt>
                <c:pt idx="49571">
                  <c:v>15.6330164301</c:v>
                </c:pt>
                <c:pt idx="49572">
                  <c:v>15.411758714299999</c:v>
                </c:pt>
                <c:pt idx="49573">
                  <c:v>14.7337277486</c:v>
                </c:pt>
                <c:pt idx="49574">
                  <c:v>15.280615082600001</c:v>
                </c:pt>
                <c:pt idx="49575">
                  <c:v>15.4860624059</c:v>
                </c:pt>
                <c:pt idx="49576">
                  <c:v>15.337669414100001</c:v>
                </c:pt>
                <c:pt idx="49577">
                  <c:v>15.0421033127</c:v>
                </c:pt>
                <c:pt idx="49578">
                  <c:v>15.526595569099999</c:v>
                </c:pt>
                <c:pt idx="49579">
                  <c:v>15.328124653</c:v>
                </c:pt>
                <c:pt idx="49580">
                  <c:v>14.292855357300001</c:v>
                </c:pt>
                <c:pt idx="49581">
                  <c:v>15.6206013624</c:v>
                </c:pt>
                <c:pt idx="49582">
                  <c:v>14.4997849234</c:v>
                </c:pt>
                <c:pt idx="49583">
                  <c:v>14.575513353</c:v>
                </c:pt>
                <c:pt idx="49584">
                  <c:v>15.8097407085</c:v>
                </c:pt>
                <c:pt idx="49585">
                  <c:v>15.529940004</c:v>
                </c:pt>
                <c:pt idx="49586">
                  <c:v>14.4636984795</c:v>
                </c:pt>
                <c:pt idx="49587">
                  <c:v>15.6815387359</c:v>
                </c:pt>
                <c:pt idx="49588">
                  <c:v>15.6508916447</c:v>
                </c:pt>
                <c:pt idx="49589">
                  <c:v>15.4863912651</c:v>
                </c:pt>
                <c:pt idx="49590">
                  <c:v>15.8172012674</c:v>
                </c:pt>
                <c:pt idx="49591">
                  <c:v>14.7298781804</c:v>
                </c:pt>
                <c:pt idx="49592">
                  <c:v>15.5630163484</c:v>
                </c:pt>
                <c:pt idx="49593">
                  <c:v>14.2660884497</c:v>
                </c:pt>
                <c:pt idx="49594">
                  <c:v>14.970813464100001</c:v>
                </c:pt>
                <c:pt idx="49595">
                  <c:v>14.4415182727</c:v>
                </c:pt>
                <c:pt idx="49596">
                  <c:v>15.424282226500001</c:v>
                </c:pt>
                <c:pt idx="49597">
                  <c:v>14.6097528342</c:v>
                </c:pt>
                <c:pt idx="49598">
                  <c:v>14.566758035299999</c:v>
                </c:pt>
                <c:pt idx="49599">
                  <c:v>14.215272608899999</c:v>
                </c:pt>
                <c:pt idx="49600">
                  <c:v>14.459943949099999</c:v>
                </c:pt>
                <c:pt idx="49601">
                  <c:v>14.7855230041</c:v>
                </c:pt>
                <c:pt idx="49602">
                  <c:v>15.769025489700001</c:v>
                </c:pt>
                <c:pt idx="49603">
                  <c:v>15.019989497599999</c:v>
                </c:pt>
                <c:pt idx="49604">
                  <c:v>14.460491404500001</c:v>
                </c:pt>
                <c:pt idx="49605">
                  <c:v>15.2119833633</c:v>
                </c:pt>
                <c:pt idx="49606">
                  <c:v>15.7982929249</c:v>
                </c:pt>
                <c:pt idx="49607">
                  <c:v>14.336765953</c:v>
                </c:pt>
                <c:pt idx="49608">
                  <c:v>14.797581193399999</c:v>
                </c:pt>
                <c:pt idx="49609">
                  <c:v>14.6703774947</c:v>
                </c:pt>
                <c:pt idx="49610">
                  <c:v>14.6650543963</c:v>
                </c:pt>
                <c:pt idx="49611">
                  <c:v>14.267461712799999</c:v>
                </c:pt>
                <c:pt idx="49612">
                  <c:v>14.622843424999999</c:v>
                </c:pt>
                <c:pt idx="49613">
                  <c:v>14.214838717999999</c:v>
                </c:pt>
                <c:pt idx="49614">
                  <c:v>14.214838717999999</c:v>
                </c:pt>
                <c:pt idx="49615">
                  <c:v>14.467656359799999</c:v>
                </c:pt>
                <c:pt idx="49616">
                  <c:v>14.2923732811</c:v>
                </c:pt>
                <c:pt idx="49617">
                  <c:v>15.3177739975</c:v>
                </c:pt>
                <c:pt idx="49618">
                  <c:v>14.400554339899999</c:v>
                </c:pt>
                <c:pt idx="49619">
                  <c:v>15.4888385672</c:v>
                </c:pt>
                <c:pt idx="49620">
                  <c:v>14.764497797700001</c:v>
                </c:pt>
                <c:pt idx="49621">
                  <c:v>14.136335386300001</c:v>
                </c:pt>
                <c:pt idx="49622">
                  <c:v>14.2891476071</c:v>
                </c:pt>
                <c:pt idx="49623">
                  <c:v>14.848992619300001</c:v>
                </c:pt>
                <c:pt idx="49624">
                  <c:v>15.657436994599999</c:v>
                </c:pt>
                <c:pt idx="49625">
                  <c:v>14.2539395221</c:v>
                </c:pt>
                <c:pt idx="49626">
                  <c:v>15.810718356200001</c:v>
                </c:pt>
                <c:pt idx="49627">
                  <c:v>15.0761972487</c:v>
                </c:pt>
                <c:pt idx="49628">
                  <c:v>15.5771153742</c:v>
                </c:pt>
                <c:pt idx="49629">
                  <c:v>15.0386328343</c:v>
                </c:pt>
                <c:pt idx="49630">
                  <c:v>15.611997821699999</c:v>
                </c:pt>
                <c:pt idx="49631">
                  <c:v>15.568019640499999</c:v>
                </c:pt>
                <c:pt idx="49632">
                  <c:v>14.5009942766</c:v>
                </c:pt>
                <c:pt idx="49633">
                  <c:v>14.4589852161</c:v>
                </c:pt>
                <c:pt idx="49634">
                  <c:v>15.641495214700001</c:v>
                </c:pt>
                <c:pt idx="49635">
                  <c:v>14.129091241499999</c:v>
                </c:pt>
                <c:pt idx="49636">
                  <c:v>14.7213538561</c:v>
                </c:pt>
                <c:pt idx="49637">
                  <c:v>15.1793887586</c:v>
                </c:pt>
                <c:pt idx="49638">
                  <c:v>15.827225309699999</c:v>
                </c:pt>
                <c:pt idx="49639">
                  <c:v>14.509275048199999</c:v>
                </c:pt>
                <c:pt idx="49640">
                  <c:v>15.7473425157</c:v>
                </c:pt>
                <c:pt idx="49641">
                  <c:v>15.630994805</c:v>
                </c:pt>
                <c:pt idx="49642">
                  <c:v>14.460506906799999</c:v>
                </c:pt>
                <c:pt idx="49643">
                  <c:v>15.339360212600001</c:v>
                </c:pt>
                <c:pt idx="49644">
                  <c:v>15.269091921999999</c:v>
                </c:pt>
                <c:pt idx="49645">
                  <c:v>14.646299473299999</c:v>
                </c:pt>
                <c:pt idx="49646">
                  <c:v>14.307875749300001</c:v>
                </c:pt>
                <c:pt idx="49647">
                  <c:v>14.678012860500001</c:v>
                </c:pt>
                <c:pt idx="49648">
                  <c:v>15.2787621209</c:v>
                </c:pt>
                <c:pt idx="49649">
                  <c:v>15.505935488</c:v>
                </c:pt>
                <c:pt idx="49650">
                  <c:v>14.6209644417</c:v>
                </c:pt>
                <c:pt idx="49651">
                  <c:v>15.178003094899999</c:v>
                </c:pt>
                <c:pt idx="49652">
                  <c:v>14.3081675929</c:v>
                </c:pt>
                <c:pt idx="49653">
                  <c:v>15.2895165463</c:v>
                </c:pt>
                <c:pt idx="49654">
                  <c:v>14.5604894683</c:v>
                </c:pt>
                <c:pt idx="49655">
                  <c:v>14.4415182727</c:v>
                </c:pt>
                <c:pt idx="49656">
                  <c:v>15.4608584279</c:v>
                </c:pt>
                <c:pt idx="49657">
                  <c:v>15.427726914300001</c:v>
                </c:pt>
                <c:pt idx="49658">
                  <c:v>14.5098398651</c:v>
                </c:pt>
                <c:pt idx="49659">
                  <c:v>15.2317344604</c:v>
                </c:pt>
                <c:pt idx="49660">
                  <c:v>15.4163306823</c:v>
                </c:pt>
                <c:pt idx="49661">
                  <c:v>14.485797723299999</c:v>
                </c:pt>
                <c:pt idx="49662">
                  <c:v>15.412947303399999</c:v>
                </c:pt>
                <c:pt idx="49663">
                  <c:v>15.686903948199999</c:v>
                </c:pt>
                <c:pt idx="49664">
                  <c:v>15.0421033127</c:v>
                </c:pt>
                <c:pt idx="49665">
                  <c:v>14.824998772000001</c:v>
                </c:pt>
                <c:pt idx="49666">
                  <c:v>14.3629040593</c:v>
                </c:pt>
                <c:pt idx="49667">
                  <c:v>15.2209279966</c:v>
                </c:pt>
                <c:pt idx="49668">
                  <c:v>14.918184026900001</c:v>
                </c:pt>
                <c:pt idx="49669">
                  <c:v>14.7426587611</c:v>
                </c:pt>
                <c:pt idx="49670">
                  <c:v>14.662970642299999</c:v>
                </c:pt>
                <c:pt idx="49671">
                  <c:v>15.6815387359</c:v>
                </c:pt>
                <c:pt idx="49672">
                  <c:v>15.256844403100001</c:v>
                </c:pt>
                <c:pt idx="49673">
                  <c:v>14.3834652479</c:v>
                </c:pt>
                <c:pt idx="49674">
                  <c:v>14.8069298087</c:v>
                </c:pt>
                <c:pt idx="49675">
                  <c:v>15.7641996428</c:v>
                </c:pt>
                <c:pt idx="49676">
                  <c:v>15.7481609881</c:v>
                </c:pt>
                <c:pt idx="49677">
                  <c:v>14.265023214699999</c:v>
                </c:pt>
                <c:pt idx="49678">
                  <c:v>15.6491724952</c:v>
                </c:pt>
                <c:pt idx="49679">
                  <c:v>15.1907412428</c:v>
                </c:pt>
                <c:pt idx="49680">
                  <c:v>15.3568180122</c:v>
                </c:pt>
                <c:pt idx="49681">
                  <c:v>15.8368037743</c:v>
                </c:pt>
                <c:pt idx="49682">
                  <c:v>15.7345979539</c:v>
                </c:pt>
                <c:pt idx="49683">
                  <c:v>15.059433146</c:v>
                </c:pt>
                <c:pt idx="49684">
                  <c:v>15.769292351100001</c:v>
                </c:pt>
                <c:pt idx="49685">
                  <c:v>15.529940004</c:v>
                </c:pt>
                <c:pt idx="49686">
                  <c:v>15.0671270912</c:v>
                </c:pt>
                <c:pt idx="49687">
                  <c:v>14.638215307599999</c:v>
                </c:pt>
                <c:pt idx="49688">
                  <c:v>15.611997821699999</c:v>
                </c:pt>
                <c:pt idx="49689">
                  <c:v>14.824998772000001</c:v>
                </c:pt>
                <c:pt idx="49690">
                  <c:v>14.2539395221</c:v>
                </c:pt>
                <c:pt idx="49691">
                  <c:v>14.240451433800001</c:v>
                </c:pt>
                <c:pt idx="49692">
                  <c:v>15.616861483599999</c:v>
                </c:pt>
                <c:pt idx="49693">
                  <c:v>15.210742741400001</c:v>
                </c:pt>
                <c:pt idx="49694">
                  <c:v>14.6537887246</c:v>
                </c:pt>
                <c:pt idx="49695">
                  <c:v>15.475169832700001</c:v>
                </c:pt>
                <c:pt idx="49696">
                  <c:v>15.363842716500001</c:v>
                </c:pt>
                <c:pt idx="49697">
                  <c:v>15.564837621500001</c:v>
                </c:pt>
                <c:pt idx="49698">
                  <c:v>15.3195687297</c:v>
                </c:pt>
                <c:pt idx="49699">
                  <c:v>15.622905315100001</c:v>
                </c:pt>
                <c:pt idx="49700">
                  <c:v>14.234476516999999</c:v>
                </c:pt>
                <c:pt idx="49701">
                  <c:v>14.1775491413</c:v>
                </c:pt>
                <c:pt idx="49702">
                  <c:v>15.4163306823</c:v>
                </c:pt>
                <c:pt idx="49703">
                  <c:v>14.646299473299999</c:v>
                </c:pt>
                <c:pt idx="49704">
                  <c:v>14.8637857266</c:v>
                </c:pt>
                <c:pt idx="49705">
                  <c:v>14.1607198144</c:v>
                </c:pt>
                <c:pt idx="49706">
                  <c:v>14.587197047</c:v>
                </c:pt>
                <c:pt idx="49707">
                  <c:v>14.9675271016</c:v>
                </c:pt>
                <c:pt idx="49708">
                  <c:v>15.6556038668</c:v>
                </c:pt>
                <c:pt idx="49709">
                  <c:v>14.2246236907</c:v>
                </c:pt>
                <c:pt idx="49710">
                  <c:v>14.267752080799999</c:v>
                </c:pt>
                <c:pt idx="49711">
                  <c:v>15.0583019608</c:v>
                </c:pt>
                <c:pt idx="49712">
                  <c:v>14.7416664867</c:v>
                </c:pt>
                <c:pt idx="49713">
                  <c:v>15.7434919363</c:v>
                </c:pt>
                <c:pt idx="49714">
                  <c:v>15.616861483599999</c:v>
                </c:pt>
                <c:pt idx="49715">
                  <c:v>14.164046633</c:v>
                </c:pt>
                <c:pt idx="49716">
                  <c:v>15.4868602361</c:v>
                </c:pt>
                <c:pt idx="49717">
                  <c:v>15.350789968899999</c:v>
                </c:pt>
                <c:pt idx="49718">
                  <c:v>15.5452401305</c:v>
                </c:pt>
                <c:pt idx="49719">
                  <c:v>15.2694911918</c:v>
                </c:pt>
                <c:pt idx="49720">
                  <c:v>14.1550038073</c:v>
                </c:pt>
                <c:pt idx="49721">
                  <c:v>14.401846840899999</c:v>
                </c:pt>
                <c:pt idx="49722">
                  <c:v>14.225074896300001</c:v>
                </c:pt>
                <c:pt idx="49723">
                  <c:v>14.3364609105</c:v>
                </c:pt>
                <c:pt idx="49724">
                  <c:v>15.1793887586</c:v>
                </c:pt>
                <c:pt idx="49725">
                  <c:v>14.2529559709</c:v>
                </c:pt>
                <c:pt idx="49726">
                  <c:v>14.1775491413</c:v>
                </c:pt>
                <c:pt idx="49727">
                  <c:v>14.9076860259</c:v>
                </c:pt>
                <c:pt idx="49728">
                  <c:v>14.7711308465</c:v>
                </c:pt>
                <c:pt idx="49729">
                  <c:v>14.508635356499999</c:v>
                </c:pt>
                <c:pt idx="49730">
                  <c:v>15.6491724952</c:v>
                </c:pt>
                <c:pt idx="49731">
                  <c:v>15.4637665604</c:v>
                </c:pt>
                <c:pt idx="49732">
                  <c:v>14.844957775499999</c:v>
                </c:pt>
                <c:pt idx="49733">
                  <c:v>14.958431382100001</c:v>
                </c:pt>
                <c:pt idx="49734">
                  <c:v>15.549325189499999</c:v>
                </c:pt>
                <c:pt idx="49735">
                  <c:v>15.307786871099999</c:v>
                </c:pt>
                <c:pt idx="49736">
                  <c:v>14.470338007900001</c:v>
                </c:pt>
                <c:pt idx="49737">
                  <c:v>14.598169525799999</c:v>
                </c:pt>
                <c:pt idx="49738">
                  <c:v>15.7353669175</c:v>
                </c:pt>
                <c:pt idx="49739">
                  <c:v>15.6682503616</c:v>
                </c:pt>
                <c:pt idx="49740">
                  <c:v>14.646299473299999</c:v>
                </c:pt>
                <c:pt idx="49741">
                  <c:v>14.470338007900001</c:v>
                </c:pt>
                <c:pt idx="49742">
                  <c:v>14.4997849234</c:v>
                </c:pt>
                <c:pt idx="49743">
                  <c:v>14.5504058826</c:v>
                </c:pt>
                <c:pt idx="49744">
                  <c:v>14.5672950466</c:v>
                </c:pt>
                <c:pt idx="49745">
                  <c:v>14.6822434755</c:v>
                </c:pt>
                <c:pt idx="49746">
                  <c:v>14.8729380224</c:v>
                </c:pt>
                <c:pt idx="49747">
                  <c:v>15.059433146</c:v>
                </c:pt>
                <c:pt idx="49748">
                  <c:v>15.6787716944</c:v>
                </c:pt>
                <c:pt idx="49749">
                  <c:v>14.136335386300001</c:v>
                </c:pt>
                <c:pt idx="49750">
                  <c:v>15.435067333399999</c:v>
                </c:pt>
                <c:pt idx="49751">
                  <c:v>14.619319196399999</c:v>
                </c:pt>
                <c:pt idx="49752">
                  <c:v>15.279240767399999</c:v>
                </c:pt>
                <c:pt idx="49753">
                  <c:v>15.3763241031</c:v>
                </c:pt>
                <c:pt idx="49754">
                  <c:v>15.567214140300001</c:v>
                </c:pt>
                <c:pt idx="49755">
                  <c:v>15.0585051716</c:v>
                </c:pt>
                <c:pt idx="49756">
                  <c:v>15.7238098226</c:v>
                </c:pt>
                <c:pt idx="49757">
                  <c:v>14.4270229936</c:v>
                </c:pt>
                <c:pt idx="49758">
                  <c:v>14.2213666504</c:v>
                </c:pt>
                <c:pt idx="49759">
                  <c:v>15.6695331833</c:v>
                </c:pt>
                <c:pt idx="49760">
                  <c:v>14.554307594400001</c:v>
                </c:pt>
                <c:pt idx="49761">
                  <c:v>14.6350583951</c:v>
                </c:pt>
                <c:pt idx="49762">
                  <c:v>15.059433146</c:v>
                </c:pt>
                <c:pt idx="49763">
                  <c:v>15.8335289497</c:v>
                </c:pt>
                <c:pt idx="49764">
                  <c:v>14.7307077846</c:v>
                </c:pt>
                <c:pt idx="49765">
                  <c:v>14.558169572100001</c:v>
                </c:pt>
                <c:pt idx="49766">
                  <c:v>15.0583019608</c:v>
                </c:pt>
                <c:pt idx="49767">
                  <c:v>14.764497797700001</c:v>
                </c:pt>
                <c:pt idx="49768">
                  <c:v>14.164046633</c:v>
                </c:pt>
                <c:pt idx="49769">
                  <c:v>15.0873828808</c:v>
                </c:pt>
                <c:pt idx="49770">
                  <c:v>15.815944372800001</c:v>
                </c:pt>
                <c:pt idx="49771">
                  <c:v>14.324901174300001</c:v>
                </c:pt>
                <c:pt idx="49772">
                  <c:v>14.174963355899999</c:v>
                </c:pt>
                <c:pt idx="49773">
                  <c:v>15.3297127161</c:v>
                </c:pt>
                <c:pt idx="49774">
                  <c:v>14.470338007900001</c:v>
                </c:pt>
                <c:pt idx="49775">
                  <c:v>14.6703774947</c:v>
                </c:pt>
                <c:pt idx="49776">
                  <c:v>14.185066945299999</c:v>
                </c:pt>
                <c:pt idx="49777">
                  <c:v>14.624432416499999</c:v>
                </c:pt>
                <c:pt idx="49778">
                  <c:v>15.810718356200001</c:v>
                </c:pt>
                <c:pt idx="49779">
                  <c:v>14.7175842139</c:v>
                </c:pt>
                <c:pt idx="49780">
                  <c:v>14.566758035299999</c:v>
                </c:pt>
                <c:pt idx="49781">
                  <c:v>15.2832840364</c:v>
                </c:pt>
                <c:pt idx="49782">
                  <c:v>15.7943855173</c:v>
                </c:pt>
                <c:pt idx="49783">
                  <c:v>15.4163306823</c:v>
                </c:pt>
                <c:pt idx="49784">
                  <c:v>14.7504968765</c:v>
                </c:pt>
                <c:pt idx="49785">
                  <c:v>14.554307594400001</c:v>
                </c:pt>
                <c:pt idx="49786">
                  <c:v>15.4868602361</c:v>
                </c:pt>
                <c:pt idx="49787">
                  <c:v>14.608524045199999</c:v>
                </c:pt>
                <c:pt idx="49788">
                  <c:v>14.8745903529</c:v>
                </c:pt>
                <c:pt idx="49789">
                  <c:v>14.9475570922</c:v>
                </c:pt>
                <c:pt idx="49790">
                  <c:v>14.4959578456</c:v>
                </c:pt>
                <c:pt idx="49791">
                  <c:v>14.7995754622</c:v>
                </c:pt>
                <c:pt idx="49792">
                  <c:v>15.332184015699999</c:v>
                </c:pt>
                <c:pt idx="49793">
                  <c:v>15.769025489700001</c:v>
                </c:pt>
                <c:pt idx="49794">
                  <c:v>14.751583183699999</c:v>
                </c:pt>
                <c:pt idx="49795">
                  <c:v>14.1633082722</c:v>
                </c:pt>
                <c:pt idx="49796">
                  <c:v>15.494249120299999</c:v>
                </c:pt>
                <c:pt idx="49797">
                  <c:v>15.7698431108</c:v>
                </c:pt>
                <c:pt idx="49798">
                  <c:v>15.218722273199999</c:v>
                </c:pt>
                <c:pt idx="49799">
                  <c:v>15.3187367168</c:v>
                </c:pt>
                <c:pt idx="49800">
                  <c:v>14.8177235665</c:v>
                </c:pt>
                <c:pt idx="49801">
                  <c:v>14.239388096700001</c:v>
                </c:pt>
                <c:pt idx="49802">
                  <c:v>14.317783502799999</c:v>
                </c:pt>
                <c:pt idx="49803">
                  <c:v>15.549325189499999</c:v>
                </c:pt>
                <c:pt idx="49804">
                  <c:v>15.6162128691</c:v>
                </c:pt>
                <c:pt idx="49805">
                  <c:v>15.741517914499999</c:v>
                </c:pt>
                <c:pt idx="49806">
                  <c:v>15.261880253399999</c:v>
                </c:pt>
                <c:pt idx="49807">
                  <c:v>14.1550038073</c:v>
                </c:pt>
                <c:pt idx="49808">
                  <c:v>14.620940386199999</c:v>
                </c:pt>
                <c:pt idx="49809">
                  <c:v>14.6741490247</c:v>
                </c:pt>
                <c:pt idx="49810">
                  <c:v>14.4589852161</c:v>
                </c:pt>
                <c:pt idx="49811">
                  <c:v>14.869855559599999</c:v>
                </c:pt>
                <c:pt idx="49812">
                  <c:v>14.787711123099999</c:v>
                </c:pt>
                <c:pt idx="49813">
                  <c:v>15.8097407085</c:v>
                </c:pt>
                <c:pt idx="49814">
                  <c:v>15.6934609484</c:v>
                </c:pt>
                <c:pt idx="49815">
                  <c:v>14.6209644417</c:v>
                </c:pt>
                <c:pt idx="49816">
                  <c:v>14.620940386199999</c:v>
                </c:pt>
                <c:pt idx="49817">
                  <c:v>14.3252909755</c:v>
                </c:pt>
                <c:pt idx="49818">
                  <c:v>15.0574657447</c:v>
                </c:pt>
                <c:pt idx="49819">
                  <c:v>14.705155076</c:v>
                </c:pt>
                <c:pt idx="49820">
                  <c:v>15.568019640499999</c:v>
                </c:pt>
                <c:pt idx="49821">
                  <c:v>14.8745903529</c:v>
                </c:pt>
                <c:pt idx="49822">
                  <c:v>14.2288751508</c:v>
                </c:pt>
                <c:pt idx="49823">
                  <c:v>15.307786871099999</c:v>
                </c:pt>
                <c:pt idx="49824">
                  <c:v>15.3187367168</c:v>
                </c:pt>
                <c:pt idx="49825">
                  <c:v>14.787711123099999</c:v>
                </c:pt>
                <c:pt idx="49826">
                  <c:v>15.4464581802</c:v>
                </c:pt>
                <c:pt idx="49827">
                  <c:v>14.8907816418</c:v>
                </c:pt>
                <c:pt idx="49828">
                  <c:v>14.7213538561</c:v>
                </c:pt>
                <c:pt idx="49829">
                  <c:v>15.4393901979</c:v>
                </c:pt>
                <c:pt idx="49830">
                  <c:v>14.373441353300001</c:v>
                </c:pt>
                <c:pt idx="49831">
                  <c:v>15.066519529300001</c:v>
                </c:pt>
                <c:pt idx="49832">
                  <c:v>14.460268646099999</c:v>
                </c:pt>
                <c:pt idx="49833">
                  <c:v>14.8745903529</c:v>
                </c:pt>
                <c:pt idx="49834">
                  <c:v>15.3383688099</c:v>
                </c:pt>
                <c:pt idx="49835">
                  <c:v>15.550172184199999</c:v>
                </c:pt>
                <c:pt idx="49836">
                  <c:v>15.5403028552</c:v>
                </c:pt>
                <c:pt idx="49837">
                  <c:v>15.4608584279</c:v>
                </c:pt>
                <c:pt idx="49838">
                  <c:v>15.313717753300001</c:v>
                </c:pt>
                <c:pt idx="49839">
                  <c:v>14.3991320637</c:v>
                </c:pt>
                <c:pt idx="49840">
                  <c:v>15.650219335699999</c:v>
                </c:pt>
                <c:pt idx="49841">
                  <c:v>15.164502901500001</c:v>
                </c:pt>
                <c:pt idx="49842">
                  <c:v>15.0796394881</c:v>
                </c:pt>
                <c:pt idx="49843">
                  <c:v>14.731847981</c:v>
                </c:pt>
                <c:pt idx="49844">
                  <c:v>15.072316624400001</c:v>
                </c:pt>
                <c:pt idx="49845">
                  <c:v>14.659232694</c:v>
                </c:pt>
                <c:pt idx="49846">
                  <c:v>15.7452560873</c:v>
                </c:pt>
                <c:pt idx="49847">
                  <c:v>14.151183208699999</c:v>
                </c:pt>
                <c:pt idx="49848">
                  <c:v>14.152625089700001</c:v>
                </c:pt>
                <c:pt idx="49849">
                  <c:v>15.5152220707</c:v>
                </c:pt>
                <c:pt idx="49850">
                  <c:v>14.205779017999999</c:v>
                </c:pt>
                <c:pt idx="49851">
                  <c:v>15.6980074001</c:v>
                </c:pt>
                <c:pt idx="49852">
                  <c:v>15.086442202900001</c:v>
                </c:pt>
                <c:pt idx="49853">
                  <c:v>14.996787635900001</c:v>
                </c:pt>
                <c:pt idx="49854">
                  <c:v>15.0275325293</c:v>
                </c:pt>
                <c:pt idx="49855">
                  <c:v>15.063511905</c:v>
                </c:pt>
                <c:pt idx="49856">
                  <c:v>15.1106607588</c:v>
                </c:pt>
                <c:pt idx="49857">
                  <c:v>15.328124653</c:v>
                </c:pt>
                <c:pt idx="49858">
                  <c:v>15.642137786299999</c:v>
                </c:pt>
                <c:pt idx="49859">
                  <c:v>14.2651725656</c:v>
                </c:pt>
                <c:pt idx="49860">
                  <c:v>14.3075324867</c:v>
                </c:pt>
                <c:pt idx="49861">
                  <c:v>14.423967549</c:v>
                </c:pt>
                <c:pt idx="49862">
                  <c:v>15.0583019608</c:v>
                </c:pt>
                <c:pt idx="49863">
                  <c:v>14.373441353300001</c:v>
                </c:pt>
                <c:pt idx="49864">
                  <c:v>15.8135494953</c:v>
                </c:pt>
                <c:pt idx="49865">
                  <c:v>14.2034593861</c:v>
                </c:pt>
                <c:pt idx="49866">
                  <c:v>14.622768565399999</c:v>
                </c:pt>
                <c:pt idx="49867">
                  <c:v>15.839909455500001</c:v>
                </c:pt>
                <c:pt idx="49868">
                  <c:v>14.591344685999999</c:v>
                </c:pt>
                <c:pt idx="49869">
                  <c:v>14.857451364799999</c:v>
                </c:pt>
                <c:pt idx="49870">
                  <c:v>15.811697758499999</c:v>
                </c:pt>
                <c:pt idx="49871">
                  <c:v>14.6105640856</c:v>
                </c:pt>
                <c:pt idx="49872">
                  <c:v>15.117170488099999</c:v>
                </c:pt>
                <c:pt idx="49873">
                  <c:v>14.8179706155</c:v>
                </c:pt>
                <c:pt idx="49874">
                  <c:v>15.1215148247</c:v>
                </c:pt>
                <c:pt idx="49875">
                  <c:v>14.871946940200001</c:v>
                </c:pt>
                <c:pt idx="49876">
                  <c:v>15.288962360299999</c:v>
                </c:pt>
                <c:pt idx="49877">
                  <c:v>14.1903592478</c:v>
                </c:pt>
                <c:pt idx="49878">
                  <c:v>14.6105640856</c:v>
                </c:pt>
                <c:pt idx="49879">
                  <c:v>14.2891476071</c:v>
                </c:pt>
                <c:pt idx="49880">
                  <c:v>15.494249120299999</c:v>
                </c:pt>
                <c:pt idx="49881">
                  <c:v>14.405013308399999</c:v>
                </c:pt>
                <c:pt idx="49882">
                  <c:v>15.6808644916</c:v>
                </c:pt>
                <c:pt idx="49883">
                  <c:v>14.220618954600001</c:v>
                </c:pt>
                <c:pt idx="49884">
                  <c:v>15.136524701500001</c:v>
                </c:pt>
                <c:pt idx="49885">
                  <c:v>14.2027436837</c:v>
                </c:pt>
                <c:pt idx="49886">
                  <c:v>14.5426369195</c:v>
                </c:pt>
                <c:pt idx="49887">
                  <c:v>14.1260966772</c:v>
                </c:pt>
                <c:pt idx="49888">
                  <c:v>15.534780555899999</c:v>
                </c:pt>
                <c:pt idx="49889">
                  <c:v>15.2406670675</c:v>
                </c:pt>
                <c:pt idx="49890">
                  <c:v>14.413115984099999</c:v>
                </c:pt>
                <c:pt idx="49891">
                  <c:v>14.8790765649</c:v>
                </c:pt>
                <c:pt idx="49892">
                  <c:v>15.4221693834</c:v>
                </c:pt>
                <c:pt idx="49893">
                  <c:v>14.558169572100001</c:v>
                </c:pt>
                <c:pt idx="49894">
                  <c:v>15.641495214700001</c:v>
                </c:pt>
                <c:pt idx="49895">
                  <c:v>14.9860280962</c:v>
                </c:pt>
                <c:pt idx="49896">
                  <c:v>15.810718356200001</c:v>
                </c:pt>
                <c:pt idx="49897">
                  <c:v>14.9258593056</c:v>
                </c:pt>
                <c:pt idx="49898">
                  <c:v>14.6191427082</c:v>
                </c:pt>
                <c:pt idx="49899">
                  <c:v>14.264575625499999</c:v>
                </c:pt>
                <c:pt idx="49900">
                  <c:v>15.8135494953</c:v>
                </c:pt>
                <c:pt idx="49901">
                  <c:v>14.558169572100001</c:v>
                </c:pt>
                <c:pt idx="49902">
                  <c:v>14.658254485200001</c:v>
                </c:pt>
                <c:pt idx="49903">
                  <c:v>15.5628545794</c:v>
                </c:pt>
                <c:pt idx="49904">
                  <c:v>14.6872391503</c:v>
                </c:pt>
                <c:pt idx="49905">
                  <c:v>14.7312181713</c:v>
                </c:pt>
                <c:pt idx="49906">
                  <c:v>15.7698431108</c:v>
                </c:pt>
                <c:pt idx="49907">
                  <c:v>14.217533656300001</c:v>
                </c:pt>
                <c:pt idx="49908">
                  <c:v>14.9848097061</c:v>
                </c:pt>
                <c:pt idx="49909">
                  <c:v>15.502250624</c:v>
                </c:pt>
                <c:pt idx="49910">
                  <c:v>15.3383688099</c:v>
                </c:pt>
                <c:pt idx="49911">
                  <c:v>14.552236908599999</c:v>
                </c:pt>
                <c:pt idx="49912">
                  <c:v>14.7855230041</c:v>
                </c:pt>
                <c:pt idx="49913">
                  <c:v>15.343015450999999</c:v>
                </c:pt>
                <c:pt idx="49914">
                  <c:v>14.1284277722</c:v>
                </c:pt>
                <c:pt idx="49915">
                  <c:v>15.5403028552</c:v>
                </c:pt>
                <c:pt idx="49916">
                  <c:v>15.1793887586</c:v>
                </c:pt>
                <c:pt idx="49917">
                  <c:v>15.0161650064</c:v>
                </c:pt>
                <c:pt idx="49918">
                  <c:v>14.320115295800001</c:v>
                </c:pt>
                <c:pt idx="49919">
                  <c:v>15.795280073800001</c:v>
                </c:pt>
                <c:pt idx="49920">
                  <c:v>14.976058027200001</c:v>
                </c:pt>
                <c:pt idx="49921">
                  <c:v>15.0386328343</c:v>
                </c:pt>
                <c:pt idx="49922">
                  <c:v>15.3601717182</c:v>
                </c:pt>
                <c:pt idx="49923">
                  <c:v>14.750187992600001</c:v>
                </c:pt>
                <c:pt idx="49924">
                  <c:v>14.9758237104</c:v>
                </c:pt>
                <c:pt idx="49925">
                  <c:v>14.237995442500001</c:v>
                </c:pt>
                <c:pt idx="49926">
                  <c:v>15.8073471892</c:v>
                </c:pt>
                <c:pt idx="49927">
                  <c:v>15.5927781644</c:v>
                </c:pt>
                <c:pt idx="49928">
                  <c:v>14.222099376899999</c:v>
                </c:pt>
                <c:pt idx="49929">
                  <c:v>15.638094817000001</c:v>
                </c:pt>
                <c:pt idx="49930">
                  <c:v>14.5014055602</c:v>
                </c:pt>
                <c:pt idx="49931">
                  <c:v>15.524412053100001</c:v>
                </c:pt>
                <c:pt idx="49932">
                  <c:v>15.218722273199999</c:v>
                </c:pt>
                <c:pt idx="49933">
                  <c:v>14.36025368</c:v>
                </c:pt>
                <c:pt idx="49934">
                  <c:v>15.8040743431</c:v>
                </c:pt>
                <c:pt idx="49935">
                  <c:v>14.1379110922</c:v>
                </c:pt>
                <c:pt idx="49936">
                  <c:v>14.891701659000001</c:v>
                </c:pt>
                <c:pt idx="49937">
                  <c:v>14.423967549</c:v>
                </c:pt>
                <c:pt idx="49938">
                  <c:v>15.6508916447</c:v>
                </c:pt>
                <c:pt idx="49939">
                  <c:v>14.638215307599999</c:v>
                </c:pt>
                <c:pt idx="49940">
                  <c:v>14.152625089700001</c:v>
                </c:pt>
                <c:pt idx="49941">
                  <c:v>14.286528862999999</c:v>
                </c:pt>
                <c:pt idx="49942">
                  <c:v>15.3763241031</c:v>
                </c:pt>
                <c:pt idx="49943">
                  <c:v>15.174096371099999</c:v>
                </c:pt>
                <c:pt idx="49944">
                  <c:v>14.336765953</c:v>
                </c:pt>
                <c:pt idx="49945">
                  <c:v>15.568019640499999</c:v>
                </c:pt>
                <c:pt idx="49946">
                  <c:v>15.346966625</c:v>
                </c:pt>
                <c:pt idx="49947">
                  <c:v>14.226454219800001</c:v>
                </c:pt>
                <c:pt idx="49948">
                  <c:v>15.14452432</c:v>
                </c:pt>
                <c:pt idx="49949">
                  <c:v>15.4637833673</c:v>
                </c:pt>
                <c:pt idx="49950">
                  <c:v>15.1401485747</c:v>
                </c:pt>
                <c:pt idx="49951">
                  <c:v>14.9784012809</c:v>
                </c:pt>
                <c:pt idx="49952">
                  <c:v>14.844957775499999</c:v>
                </c:pt>
                <c:pt idx="49953">
                  <c:v>14.658254485200001</c:v>
                </c:pt>
                <c:pt idx="49954">
                  <c:v>14.5094233052</c:v>
                </c:pt>
                <c:pt idx="49955">
                  <c:v>14.6209644417</c:v>
                </c:pt>
                <c:pt idx="49956">
                  <c:v>15.050810547699999</c:v>
                </c:pt>
                <c:pt idx="49957">
                  <c:v>15.813049422700001</c:v>
                </c:pt>
                <c:pt idx="49958">
                  <c:v>14.6867775869</c:v>
                </c:pt>
                <c:pt idx="49959">
                  <c:v>14.8124880676</c:v>
                </c:pt>
                <c:pt idx="49960">
                  <c:v>15.481700593499999</c:v>
                </c:pt>
                <c:pt idx="49961">
                  <c:v>14.1260966772</c:v>
                </c:pt>
                <c:pt idx="49962">
                  <c:v>14.328157038200001</c:v>
                </c:pt>
                <c:pt idx="49963">
                  <c:v>14.336765953</c:v>
                </c:pt>
                <c:pt idx="49964">
                  <c:v>15.411758714299999</c:v>
                </c:pt>
                <c:pt idx="49965">
                  <c:v>15.7434919363</c:v>
                </c:pt>
                <c:pt idx="49966">
                  <c:v>14.5504058826</c:v>
                </c:pt>
                <c:pt idx="49967">
                  <c:v>14.554057261200001</c:v>
                </c:pt>
                <c:pt idx="49968">
                  <c:v>14.5996069729</c:v>
                </c:pt>
                <c:pt idx="49969">
                  <c:v>14.624432416499999</c:v>
                </c:pt>
                <c:pt idx="49970">
                  <c:v>14.310529019800001</c:v>
                </c:pt>
                <c:pt idx="49971">
                  <c:v>14.659232694</c:v>
                </c:pt>
                <c:pt idx="49972">
                  <c:v>14.6687861173</c:v>
                </c:pt>
                <c:pt idx="49973">
                  <c:v>14.728994142399999</c:v>
                </c:pt>
                <c:pt idx="49974">
                  <c:v>14.5880584094</c:v>
                </c:pt>
                <c:pt idx="49975">
                  <c:v>15.6162128691</c:v>
                </c:pt>
                <c:pt idx="49976">
                  <c:v>14.728994142399999</c:v>
                </c:pt>
                <c:pt idx="49977">
                  <c:v>14.5214985245</c:v>
                </c:pt>
                <c:pt idx="49978">
                  <c:v>14.286528862999999</c:v>
                </c:pt>
                <c:pt idx="49979">
                  <c:v>15.215542168600001</c:v>
                </c:pt>
                <c:pt idx="49980">
                  <c:v>14.7343026319</c:v>
                </c:pt>
                <c:pt idx="49981">
                  <c:v>15.2209279966</c:v>
                </c:pt>
                <c:pt idx="49982">
                  <c:v>14.5755305487</c:v>
                </c:pt>
                <c:pt idx="49983">
                  <c:v>15.68461332</c:v>
                </c:pt>
                <c:pt idx="49984">
                  <c:v>14.6693697564</c:v>
                </c:pt>
                <c:pt idx="49985">
                  <c:v>15.813049422700001</c:v>
                </c:pt>
                <c:pt idx="49986">
                  <c:v>15.6609253089</c:v>
                </c:pt>
                <c:pt idx="49987">
                  <c:v>14.969509025300001</c:v>
                </c:pt>
                <c:pt idx="49988">
                  <c:v>14.845408727700001</c:v>
                </c:pt>
                <c:pt idx="49989">
                  <c:v>15.295545367400001</c:v>
                </c:pt>
                <c:pt idx="49990">
                  <c:v>15.2454024691</c:v>
                </c:pt>
                <c:pt idx="49991">
                  <c:v>15.218388797599999</c:v>
                </c:pt>
                <c:pt idx="49992">
                  <c:v>14.3029674444</c:v>
                </c:pt>
                <c:pt idx="49993">
                  <c:v>14.308568921299999</c:v>
                </c:pt>
                <c:pt idx="49994">
                  <c:v>15.3557205375</c:v>
                </c:pt>
                <c:pt idx="49995">
                  <c:v>15.350789968899999</c:v>
                </c:pt>
                <c:pt idx="49996">
                  <c:v>14.327326381300001</c:v>
                </c:pt>
                <c:pt idx="49997">
                  <c:v>14.5711716541</c:v>
                </c:pt>
                <c:pt idx="49998">
                  <c:v>15.2572436124</c:v>
                </c:pt>
                <c:pt idx="49999">
                  <c:v>14.574324265</c:v>
                </c:pt>
                <c:pt idx="50000">
                  <c:v>14.2529559709</c:v>
                </c:pt>
                <c:pt idx="50001">
                  <c:v>14.473175472299999</c:v>
                </c:pt>
                <c:pt idx="50002">
                  <c:v>14.1489542811</c:v>
                </c:pt>
                <c:pt idx="50003">
                  <c:v>14.872528362500001</c:v>
                </c:pt>
                <c:pt idx="50004">
                  <c:v>14.5030538403</c:v>
                </c:pt>
                <c:pt idx="50005">
                  <c:v>14.891701659000001</c:v>
                </c:pt>
                <c:pt idx="50006">
                  <c:v>14.596808514399999</c:v>
                </c:pt>
                <c:pt idx="50007">
                  <c:v>15.454781199499999</c:v>
                </c:pt>
                <c:pt idx="50008">
                  <c:v>14.1443426269</c:v>
                </c:pt>
                <c:pt idx="50009">
                  <c:v>14.4997849234</c:v>
                </c:pt>
                <c:pt idx="50010">
                  <c:v>15.079752189600001</c:v>
                </c:pt>
                <c:pt idx="50011">
                  <c:v>15.214089790399999</c:v>
                </c:pt>
                <c:pt idx="50012">
                  <c:v>14.494699900200001</c:v>
                </c:pt>
                <c:pt idx="50013">
                  <c:v>14.872528362500001</c:v>
                </c:pt>
                <c:pt idx="50014">
                  <c:v>14.217533656300001</c:v>
                </c:pt>
                <c:pt idx="50015">
                  <c:v>14.4636984795</c:v>
                </c:pt>
                <c:pt idx="50016">
                  <c:v>14.9250793141</c:v>
                </c:pt>
                <c:pt idx="50017">
                  <c:v>14.215272608899999</c:v>
                </c:pt>
                <c:pt idx="50018">
                  <c:v>15.4447236453</c:v>
                </c:pt>
                <c:pt idx="50019">
                  <c:v>15.077671087900001</c:v>
                </c:pt>
                <c:pt idx="50020">
                  <c:v>15.2049447568</c:v>
                </c:pt>
                <c:pt idx="50021">
                  <c:v>14.4629040213</c:v>
                </c:pt>
                <c:pt idx="50022">
                  <c:v>15.700073876799999</c:v>
                </c:pt>
                <c:pt idx="50023">
                  <c:v>14.6867775869</c:v>
                </c:pt>
                <c:pt idx="50024">
                  <c:v>14.2660014793</c:v>
                </c:pt>
                <c:pt idx="50025">
                  <c:v>15.0752436184</c:v>
                </c:pt>
                <c:pt idx="50026">
                  <c:v>15.3557205375</c:v>
                </c:pt>
                <c:pt idx="50027">
                  <c:v>15.7538206515</c:v>
                </c:pt>
                <c:pt idx="50028">
                  <c:v>15.506376186400001</c:v>
                </c:pt>
                <c:pt idx="50029">
                  <c:v>14.6191427082</c:v>
                </c:pt>
                <c:pt idx="50030">
                  <c:v>14.4942805427</c:v>
                </c:pt>
                <c:pt idx="50031">
                  <c:v>15.502250624</c:v>
                </c:pt>
                <c:pt idx="50032">
                  <c:v>15.0031906278</c:v>
                </c:pt>
                <c:pt idx="50033">
                  <c:v>14.628865448499999</c:v>
                </c:pt>
                <c:pt idx="50034">
                  <c:v>14.205779017999999</c:v>
                </c:pt>
                <c:pt idx="50035">
                  <c:v>15.565916069</c:v>
                </c:pt>
                <c:pt idx="50036">
                  <c:v>14.802552715699999</c:v>
                </c:pt>
                <c:pt idx="50037">
                  <c:v>14.448346858600001</c:v>
                </c:pt>
                <c:pt idx="50038">
                  <c:v>15.6923620343</c:v>
                </c:pt>
                <c:pt idx="50039">
                  <c:v>14.152625089700001</c:v>
                </c:pt>
                <c:pt idx="50040">
                  <c:v>15.7873693706</c:v>
                </c:pt>
                <c:pt idx="50041">
                  <c:v>14.8278038023</c:v>
                </c:pt>
                <c:pt idx="50042">
                  <c:v>15.809158416800001</c:v>
                </c:pt>
                <c:pt idx="50043">
                  <c:v>15.4289277764</c:v>
                </c:pt>
                <c:pt idx="50044">
                  <c:v>15.122248512200001</c:v>
                </c:pt>
                <c:pt idx="50045">
                  <c:v>15.199011859100001</c:v>
                </c:pt>
                <c:pt idx="50046">
                  <c:v>14.3703214204</c:v>
                </c:pt>
                <c:pt idx="50047">
                  <c:v>15.787155264700001</c:v>
                </c:pt>
                <c:pt idx="50048">
                  <c:v>14.9364260074</c:v>
                </c:pt>
                <c:pt idx="50049">
                  <c:v>15.1225589711</c:v>
                </c:pt>
                <c:pt idx="50050">
                  <c:v>14.797581193399999</c:v>
                </c:pt>
                <c:pt idx="50051">
                  <c:v>14.663706642299999</c:v>
                </c:pt>
                <c:pt idx="50052">
                  <c:v>15.1098172004</c:v>
                </c:pt>
                <c:pt idx="50053">
                  <c:v>15.146907780199999</c:v>
                </c:pt>
                <c:pt idx="50054">
                  <c:v>14.9076860259</c:v>
                </c:pt>
                <c:pt idx="50055">
                  <c:v>15.641495214700001</c:v>
                </c:pt>
                <c:pt idx="50056">
                  <c:v>14.6255325995</c:v>
                </c:pt>
                <c:pt idx="50057">
                  <c:v>14.5504058826</c:v>
                </c:pt>
                <c:pt idx="50058">
                  <c:v>15.14452432</c:v>
                </c:pt>
                <c:pt idx="50059">
                  <c:v>15.4093946399</c:v>
                </c:pt>
                <c:pt idx="50060">
                  <c:v>14.939196284599999</c:v>
                </c:pt>
                <c:pt idx="50061">
                  <c:v>15.256844403100001</c:v>
                </c:pt>
                <c:pt idx="50062">
                  <c:v>14.521080707199999</c:v>
                </c:pt>
                <c:pt idx="50063">
                  <c:v>15.660937521099999</c:v>
                </c:pt>
                <c:pt idx="50064">
                  <c:v>14.596808514399999</c:v>
                </c:pt>
                <c:pt idx="50065">
                  <c:v>14.509275048199999</c:v>
                </c:pt>
                <c:pt idx="50066">
                  <c:v>14.731847981</c:v>
                </c:pt>
                <c:pt idx="50067">
                  <c:v>15.2321781316</c:v>
                </c:pt>
                <c:pt idx="50068">
                  <c:v>15.0518542274</c:v>
                </c:pt>
                <c:pt idx="50069">
                  <c:v>15.549325189499999</c:v>
                </c:pt>
                <c:pt idx="50070">
                  <c:v>15.831544196899999</c:v>
                </c:pt>
                <c:pt idx="50071">
                  <c:v>15.155332206700001</c:v>
                </c:pt>
                <c:pt idx="50072">
                  <c:v>15.534780555899999</c:v>
                </c:pt>
                <c:pt idx="50073">
                  <c:v>15.032204481799999</c:v>
                </c:pt>
                <c:pt idx="50074">
                  <c:v>15.7345979539</c:v>
                </c:pt>
                <c:pt idx="50075">
                  <c:v>15.802890870200001</c:v>
                </c:pt>
                <c:pt idx="50076">
                  <c:v>15.4497266414</c:v>
                </c:pt>
                <c:pt idx="50077">
                  <c:v>14.4842749307</c:v>
                </c:pt>
                <c:pt idx="50078">
                  <c:v>14.1775491413</c:v>
                </c:pt>
                <c:pt idx="50079">
                  <c:v>15.5628545794</c:v>
                </c:pt>
                <c:pt idx="50080">
                  <c:v>14.620940386199999</c:v>
                </c:pt>
                <c:pt idx="50081">
                  <c:v>14.638215307599999</c:v>
                </c:pt>
                <c:pt idx="50082">
                  <c:v>14.5711716541</c:v>
                </c:pt>
                <c:pt idx="50083">
                  <c:v>14.3740939029</c:v>
                </c:pt>
                <c:pt idx="50084">
                  <c:v>15.3177739975</c:v>
                </c:pt>
                <c:pt idx="50085">
                  <c:v>15.634422925200001</c:v>
                </c:pt>
                <c:pt idx="50086">
                  <c:v>15.122248512200001</c:v>
                </c:pt>
                <c:pt idx="50087">
                  <c:v>14.4942805427</c:v>
                </c:pt>
                <c:pt idx="50088">
                  <c:v>14.7711308465</c:v>
                </c:pt>
                <c:pt idx="50089">
                  <c:v>15.218388797599999</c:v>
                </c:pt>
                <c:pt idx="50090">
                  <c:v>14.2034593861</c:v>
                </c:pt>
                <c:pt idx="50091">
                  <c:v>15.843177345799999</c:v>
                </c:pt>
                <c:pt idx="50092">
                  <c:v>14.4997849234</c:v>
                </c:pt>
                <c:pt idx="50093">
                  <c:v>14.222962384400001</c:v>
                </c:pt>
                <c:pt idx="50094">
                  <c:v>15.175971220599999</c:v>
                </c:pt>
                <c:pt idx="50095">
                  <c:v>15.7284467094</c:v>
                </c:pt>
                <c:pt idx="50096">
                  <c:v>15.7005914401</c:v>
                </c:pt>
                <c:pt idx="50097">
                  <c:v>14.177111677799999</c:v>
                </c:pt>
                <c:pt idx="50098">
                  <c:v>15.675889254099999</c:v>
                </c:pt>
                <c:pt idx="50099">
                  <c:v>14.696794709900001</c:v>
                </c:pt>
                <c:pt idx="50100">
                  <c:v>14.558169572100001</c:v>
                </c:pt>
                <c:pt idx="50101">
                  <c:v>15.3187367168</c:v>
                </c:pt>
                <c:pt idx="50102">
                  <c:v>14.797581193399999</c:v>
                </c:pt>
                <c:pt idx="50103">
                  <c:v>14.1284277722</c:v>
                </c:pt>
                <c:pt idx="50104">
                  <c:v>15.4868240978</c:v>
                </c:pt>
                <c:pt idx="50105">
                  <c:v>14.4370501355</c:v>
                </c:pt>
                <c:pt idx="50106">
                  <c:v>15.586439733300001</c:v>
                </c:pt>
                <c:pt idx="50107">
                  <c:v>15.279240767399999</c:v>
                </c:pt>
                <c:pt idx="50108">
                  <c:v>15.269091921999999</c:v>
                </c:pt>
                <c:pt idx="50109">
                  <c:v>15.091583909600001</c:v>
                </c:pt>
                <c:pt idx="50110">
                  <c:v>15.5716487607</c:v>
                </c:pt>
                <c:pt idx="50111">
                  <c:v>15.0812079709</c:v>
                </c:pt>
                <c:pt idx="50112">
                  <c:v>15.831544196899999</c:v>
                </c:pt>
                <c:pt idx="50113">
                  <c:v>15.2895165463</c:v>
                </c:pt>
                <c:pt idx="50114">
                  <c:v>15.6543924743</c:v>
                </c:pt>
                <c:pt idx="50115">
                  <c:v>14.552236908599999</c:v>
                </c:pt>
                <c:pt idx="50116">
                  <c:v>15.0421033127</c:v>
                </c:pt>
                <c:pt idx="50117">
                  <c:v>15.5004518139</c:v>
                </c:pt>
                <c:pt idx="50118">
                  <c:v>14.7711308465</c:v>
                </c:pt>
                <c:pt idx="50119">
                  <c:v>14.279054154600001</c:v>
                </c:pt>
                <c:pt idx="50120">
                  <c:v>14.638151581300001</c:v>
                </c:pt>
                <c:pt idx="50121">
                  <c:v>14.249371311599999</c:v>
                </c:pt>
                <c:pt idx="50122">
                  <c:v>15.752081779099999</c:v>
                </c:pt>
                <c:pt idx="50123">
                  <c:v>14.598169525799999</c:v>
                </c:pt>
                <c:pt idx="50124">
                  <c:v>15.6566613468</c:v>
                </c:pt>
                <c:pt idx="50125">
                  <c:v>15.732484472399999</c:v>
                </c:pt>
                <c:pt idx="50126">
                  <c:v>14.5285173165</c:v>
                </c:pt>
                <c:pt idx="50127">
                  <c:v>15.272014540800001</c:v>
                </c:pt>
                <c:pt idx="50128">
                  <c:v>14.6255325995</c:v>
                </c:pt>
                <c:pt idx="50129">
                  <c:v>14.5230945092</c:v>
                </c:pt>
                <c:pt idx="50130">
                  <c:v>15.252449310499999</c:v>
                </c:pt>
                <c:pt idx="50131">
                  <c:v>14.320115295800001</c:v>
                </c:pt>
                <c:pt idx="50132">
                  <c:v>15.8319798545</c:v>
                </c:pt>
                <c:pt idx="50133">
                  <c:v>14.1379110922</c:v>
                </c:pt>
                <c:pt idx="50134">
                  <c:v>14.2660884497</c:v>
                </c:pt>
                <c:pt idx="50135">
                  <c:v>15.2043263675</c:v>
                </c:pt>
                <c:pt idx="50136">
                  <c:v>14.848415230400001</c:v>
                </c:pt>
                <c:pt idx="50137">
                  <c:v>15.010606299699999</c:v>
                </c:pt>
                <c:pt idx="50138">
                  <c:v>14.376733186499999</c:v>
                </c:pt>
                <c:pt idx="50139">
                  <c:v>15.2454024691</c:v>
                </c:pt>
                <c:pt idx="50140">
                  <c:v>15.8172012674</c:v>
                </c:pt>
                <c:pt idx="50141">
                  <c:v>15.641495214700001</c:v>
                </c:pt>
                <c:pt idx="50142">
                  <c:v>14.2632193514</c:v>
                </c:pt>
                <c:pt idx="50143">
                  <c:v>14.6097528342</c:v>
                </c:pt>
                <c:pt idx="50144">
                  <c:v>15.301601421899999</c:v>
                </c:pt>
                <c:pt idx="50145">
                  <c:v>15.5652632188</c:v>
                </c:pt>
                <c:pt idx="50146">
                  <c:v>14.8365760954</c:v>
                </c:pt>
                <c:pt idx="50147">
                  <c:v>15.043724733199999</c:v>
                </c:pt>
                <c:pt idx="50148">
                  <c:v>14.4842749307</c:v>
                </c:pt>
                <c:pt idx="50149">
                  <c:v>15.506376186400001</c:v>
                </c:pt>
                <c:pt idx="50150">
                  <c:v>14.400554339899999</c:v>
                </c:pt>
                <c:pt idx="50151">
                  <c:v>14.312509174100001</c:v>
                </c:pt>
                <c:pt idx="50152">
                  <c:v>14.319208207499999</c:v>
                </c:pt>
                <c:pt idx="50153">
                  <c:v>15.713582630699999</c:v>
                </c:pt>
                <c:pt idx="50154">
                  <c:v>14.379533522599999</c:v>
                </c:pt>
                <c:pt idx="50155">
                  <c:v>14.5996069729</c:v>
                </c:pt>
                <c:pt idx="50156">
                  <c:v>15.524412053100001</c:v>
                </c:pt>
                <c:pt idx="50157">
                  <c:v>14.1379110922</c:v>
                </c:pt>
                <c:pt idx="50158">
                  <c:v>14.347080679899999</c:v>
                </c:pt>
                <c:pt idx="50159">
                  <c:v>15.1629991987</c:v>
                </c:pt>
                <c:pt idx="50160">
                  <c:v>14.758032059</c:v>
                </c:pt>
                <c:pt idx="50161">
                  <c:v>15.568019640499999</c:v>
                </c:pt>
                <c:pt idx="50162">
                  <c:v>15.5373167635</c:v>
                </c:pt>
                <c:pt idx="50163">
                  <c:v>15.082286569500001</c:v>
                </c:pt>
                <c:pt idx="50164">
                  <c:v>14.162464679099999</c:v>
                </c:pt>
                <c:pt idx="50165">
                  <c:v>15.262299379</c:v>
                </c:pt>
                <c:pt idx="50166">
                  <c:v>15.0591833964</c:v>
                </c:pt>
                <c:pt idx="50167">
                  <c:v>14.7416664867</c:v>
                </c:pt>
                <c:pt idx="50168">
                  <c:v>14.3703214204</c:v>
                </c:pt>
                <c:pt idx="50169">
                  <c:v>15.5316974578</c:v>
                </c:pt>
                <c:pt idx="50170">
                  <c:v>15.813049422700001</c:v>
                </c:pt>
                <c:pt idx="50171">
                  <c:v>14.8983576299</c:v>
                </c:pt>
                <c:pt idx="50172">
                  <c:v>14.5030538403</c:v>
                </c:pt>
                <c:pt idx="50173">
                  <c:v>14.3702586465</c:v>
                </c:pt>
                <c:pt idx="50174">
                  <c:v>14.63364496</c:v>
                </c:pt>
                <c:pt idx="50175">
                  <c:v>14.558169572100001</c:v>
                </c:pt>
                <c:pt idx="50176">
                  <c:v>15.5245290246</c:v>
                </c:pt>
                <c:pt idx="50177">
                  <c:v>15.079752189600001</c:v>
                </c:pt>
                <c:pt idx="50178">
                  <c:v>15.0031906278</c:v>
                </c:pt>
                <c:pt idx="50179">
                  <c:v>14.629410719999999</c:v>
                </c:pt>
                <c:pt idx="50180">
                  <c:v>14.172327534300001</c:v>
                </c:pt>
                <c:pt idx="50181">
                  <c:v>15.8335289497</c:v>
                </c:pt>
                <c:pt idx="50182">
                  <c:v>15.071776857</c:v>
                </c:pt>
                <c:pt idx="50183">
                  <c:v>14.485752734</c:v>
                </c:pt>
                <c:pt idx="50184">
                  <c:v>14.7482223572</c:v>
                </c:pt>
                <c:pt idx="50185">
                  <c:v>14.450108742399999</c:v>
                </c:pt>
                <c:pt idx="50186">
                  <c:v>15.700073876799999</c:v>
                </c:pt>
                <c:pt idx="50187">
                  <c:v>14.751583183699999</c:v>
                </c:pt>
                <c:pt idx="50188">
                  <c:v>15.716315567300001</c:v>
                </c:pt>
                <c:pt idx="50189">
                  <c:v>14.485752734</c:v>
                </c:pt>
                <c:pt idx="50190">
                  <c:v>14.5285173165</c:v>
                </c:pt>
                <c:pt idx="50191">
                  <c:v>14.7482223572</c:v>
                </c:pt>
                <c:pt idx="50192">
                  <c:v>14.2792836282</c:v>
                </c:pt>
                <c:pt idx="50193">
                  <c:v>14.797581193399999</c:v>
                </c:pt>
                <c:pt idx="50194">
                  <c:v>14.220618954600001</c:v>
                </c:pt>
                <c:pt idx="50195">
                  <c:v>15.763087991800001</c:v>
                </c:pt>
                <c:pt idx="50196">
                  <c:v>14.7298781804</c:v>
                </c:pt>
                <c:pt idx="50197">
                  <c:v>14.300130322399999</c:v>
                </c:pt>
                <c:pt idx="50198">
                  <c:v>14.6837723774</c:v>
                </c:pt>
                <c:pt idx="50199">
                  <c:v>15.5390211989</c:v>
                </c:pt>
                <c:pt idx="50200">
                  <c:v>14.6837723774</c:v>
                </c:pt>
                <c:pt idx="50201">
                  <c:v>15.086442202900001</c:v>
                </c:pt>
                <c:pt idx="50202">
                  <c:v>14.1290421683</c:v>
                </c:pt>
                <c:pt idx="50203">
                  <c:v>15.6923620343</c:v>
                </c:pt>
                <c:pt idx="50204">
                  <c:v>14.405013308399999</c:v>
                </c:pt>
                <c:pt idx="50205">
                  <c:v>15.237507965200001</c:v>
                </c:pt>
                <c:pt idx="50206">
                  <c:v>15.417518336100001</c:v>
                </c:pt>
                <c:pt idx="50207">
                  <c:v>15.7145634328</c:v>
                </c:pt>
                <c:pt idx="50208">
                  <c:v>14.4776952948</c:v>
                </c:pt>
                <c:pt idx="50209">
                  <c:v>15.763087991800001</c:v>
                </c:pt>
                <c:pt idx="50210">
                  <c:v>14.9848097061</c:v>
                </c:pt>
                <c:pt idx="50211">
                  <c:v>15.247753854400001</c:v>
                </c:pt>
                <c:pt idx="50212">
                  <c:v>14.9848097061</c:v>
                </c:pt>
                <c:pt idx="50213">
                  <c:v>14.6703774947</c:v>
                </c:pt>
                <c:pt idx="50214">
                  <c:v>15.814200126099999</c:v>
                </c:pt>
                <c:pt idx="50215">
                  <c:v>14.2246236907</c:v>
                </c:pt>
                <c:pt idx="50216">
                  <c:v>14.705155076</c:v>
                </c:pt>
                <c:pt idx="50217">
                  <c:v>15.3056999608</c:v>
                </c:pt>
                <c:pt idx="50218">
                  <c:v>15.2480352445</c:v>
                </c:pt>
                <c:pt idx="50219">
                  <c:v>14.3740939029</c:v>
                </c:pt>
                <c:pt idx="50220">
                  <c:v>14.6741490247</c:v>
                </c:pt>
                <c:pt idx="50221">
                  <c:v>15.336058349</c:v>
                </c:pt>
                <c:pt idx="50222">
                  <c:v>15.495160156500001</c:v>
                </c:pt>
                <c:pt idx="50223">
                  <c:v>14.2946061118</c:v>
                </c:pt>
                <c:pt idx="50224">
                  <c:v>15.4863912651</c:v>
                </c:pt>
                <c:pt idx="50225">
                  <c:v>15.700767962500001</c:v>
                </c:pt>
                <c:pt idx="50226">
                  <c:v>14.5202529765</c:v>
                </c:pt>
                <c:pt idx="50227">
                  <c:v>14.7343026319</c:v>
                </c:pt>
                <c:pt idx="50228">
                  <c:v>15.6808644916</c:v>
                </c:pt>
                <c:pt idx="50229">
                  <c:v>14.509275048199999</c:v>
                </c:pt>
                <c:pt idx="50230">
                  <c:v>15.8368037743</c:v>
                </c:pt>
                <c:pt idx="50231">
                  <c:v>15.271824154800001</c:v>
                </c:pt>
                <c:pt idx="50232">
                  <c:v>14.3702586465</c:v>
                </c:pt>
                <c:pt idx="50233">
                  <c:v>15.498315910600001</c:v>
                </c:pt>
                <c:pt idx="50234">
                  <c:v>14.663706642299999</c:v>
                </c:pt>
                <c:pt idx="50235">
                  <c:v>15.041272470099999</c:v>
                </c:pt>
                <c:pt idx="50236">
                  <c:v>14.2110475704</c:v>
                </c:pt>
                <c:pt idx="50237">
                  <c:v>15.337669414100001</c:v>
                </c:pt>
                <c:pt idx="50238">
                  <c:v>14.4986684636</c:v>
                </c:pt>
                <c:pt idx="50239">
                  <c:v>14.593648444099999</c:v>
                </c:pt>
                <c:pt idx="50240">
                  <c:v>15.4863912651</c:v>
                </c:pt>
                <c:pt idx="50241">
                  <c:v>14.971185843800001</c:v>
                </c:pt>
                <c:pt idx="50242">
                  <c:v>14.6837723774</c:v>
                </c:pt>
                <c:pt idx="50243">
                  <c:v>15.2927156923</c:v>
                </c:pt>
                <c:pt idx="50244">
                  <c:v>14.960059165100001</c:v>
                </c:pt>
                <c:pt idx="50245">
                  <c:v>15.4004049025</c:v>
                </c:pt>
                <c:pt idx="50246">
                  <c:v>15.5475706347</c:v>
                </c:pt>
                <c:pt idx="50247">
                  <c:v>15.6980074001</c:v>
                </c:pt>
                <c:pt idx="50248">
                  <c:v>14.1539253499</c:v>
                </c:pt>
                <c:pt idx="50249">
                  <c:v>15.4755981117</c:v>
                </c:pt>
                <c:pt idx="50250">
                  <c:v>14.6209644417</c:v>
                </c:pt>
                <c:pt idx="50251">
                  <c:v>15.458378786899999</c:v>
                </c:pt>
                <c:pt idx="50252">
                  <c:v>14.365185606600001</c:v>
                </c:pt>
                <c:pt idx="50253">
                  <c:v>15.1169853663</c:v>
                </c:pt>
                <c:pt idx="50254">
                  <c:v>15.8135494953</c:v>
                </c:pt>
                <c:pt idx="50255">
                  <c:v>14.787277420400001</c:v>
                </c:pt>
                <c:pt idx="50256">
                  <c:v>15.098165014099999</c:v>
                </c:pt>
                <c:pt idx="50257">
                  <c:v>14.591344685999999</c:v>
                </c:pt>
                <c:pt idx="50258">
                  <c:v>15.0574657447</c:v>
                </c:pt>
                <c:pt idx="50259">
                  <c:v>14.400554339899999</c:v>
                </c:pt>
                <c:pt idx="50260">
                  <c:v>15.0594657776</c:v>
                </c:pt>
                <c:pt idx="50261">
                  <c:v>14.172485527399999</c:v>
                </c:pt>
                <c:pt idx="50262">
                  <c:v>15.1943318991</c:v>
                </c:pt>
                <c:pt idx="50263">
                  <c:v>15.435067333399999</c:v>
                </c:pt>
                <c:pt idx="50264">
                  <c:v>15.4888385672</c:v>
                </c:pt>
                <c:pt idx="50265">
                  <c:v>15.7330531543</c:v>
                </c:pt>
                <c:pt idx="50266">
                  <c:v>14.8027596421</c:v>
                </c:pt>
                <c:pt idx="50267">
                  <c:v>14.286528862999999</c:v>
                </c:pt>
                <c:pt idx="50268">
                  <c:v>14.6290788804</c:v>
                </c:pt>
                <c:pt idx="50269">
                  <c:v>14.5988334647</c:v>
                </c:pt>
                <c:pt idx="50270">
                  <c:v>14.831234705</c:v>
                </c:pt>
                <c:pt idx="50271">
                  <c:v>14.470338007900001</c:v>
                </c:pt>
                <c:pt idx="50272">
                  <c:v>14.389151590399999</c:v>
                </c:pt>
                <c:pt idx="50273">
                  <c:v>14.294999089899999</c:v>
                </c:pt>
                <c:pt idx="50274">
                  <c:v>15.609315606899999</c:v>
                </c:pt>
                <c:pt idx="50275">
                  <c:v>14.438644505699999</c:v>
                </c:pt>
                <c:pt idx="50276">
                  <c:v>14.9860280962</c:v>
                </c:pt>
                <c:pt idx="50277">
                  <c:v>15.339305383799999</c:v>
                </c:pt>
                <c:pt idx="50278">
                  <c:v>15.498315910600001</c:v>
                </c:pt>
                <c:pt idx="50279">
                  <c:v>15.713582630699999</c:v>
                </c:pt>
                <c:pt idx="50280">
                  <c:v>14.494699900200001</c:v>
                </c:pt>
                <c:pt idx="50281">
                  <c:v>14.972039904700001</c:v>
                </c:pt>
                <c:pt idx="50282">
                  <c:v>14.2246236907</c:v>
                </c:pt>
                <c:pt idx="50283">
                  <c:v>15.0759537931</c:v>
                </c:pt>
                <c:pt idx="50284">
                  <c:v>16.0154036343</c:v>
                </c:pt>
                <c:pt idx="50285">
                  <c:v>17.142622693700002</c:v>
                </c:pt>
                <c:pt idx="50286">
                  <c:v>16.901422861</c:v>
                </c:pt>
                <c:pt idx="50287">
                  <c:v>17.429502401099999</c:v>
                </c:pt>
                <c:pt idx="50288">
                  <c:v>17.508119841799999</c:v>
                </c:pt>
                <c:pt idx="50289">
                  <c:v>15.997595474400001</c:v>
                </c:pt>
                <c:pt idx="50290">
                  <c:v>16.7090508062</c:v>
                </c:pt>
                <c:pt idx="50291">
                  <c:v>17.561832300900001</c:v>
                </c:pt>
                <c:pt idx="50292">
                  <c:v>16.807432304399999</c:v>
                </c:pt>
                <c:pt idx="50293">
                  <c:v>17.3365027115</c:v>
                </c:pt>
                <c:pt idx="50294">
                  <c:v>16.0979098167</c:v>
                </c:pt>
                <c:pt idx="50295">
                  <c:v>16.631254006900001</c:v>
                </c:pt>
                <c:pt idx="50296">
                  <c:v>17.5667512813</c:v>
                </c:pt>
                <c:pt idx="50297">
                  <c:v>15.9802629212</c:v>
                </c:pt>
                <c:pt idx="50298">
                  <c:v>17.139087273299999</c:v>
                </c:pt>
                <c:pt idx="50299">
                  <c:v>17.395608850999999</c:v>
                </c:pt>
                <c:pt idx="50300">
                  <c:v>17.702949411399999</c:v>
                </c:pt>
                <c:pt idx="50301">
                  <c:v>16.8003218102</c:v>
                </c:pt>
                <c:pt idx="50302">
                  <c:v>16.194938671799999</c:v>
                </c:pt>
                <c:pt idx="50303">
                  <c:v>16.0663102856</c:v>
                </c:pt>
                <c:pt idx="50304">
                  <c:v>16.083612090700001</c:v>
                </c:pt>
                <c:pt idx="50305">
                  <c:v>16.025010313900001</c:v>
                </c:pt>
                <c:pt idx="50306">
                  <c:v>16.605911599900001</c:v>
                </c:pt>
                <c:pt idx="50307">
                  <c:v>17.3615097279</c:v>
                </c:pt>
                <c:pt idx="50308">
                  <c:v>16.3641123176</c:v>
                </c:pt>
                <c:pt idx="50309">
                  <c:v>16.949163699300001</c:v>
                </c:pt>
                <c:pt idx="50310">
                  <c:v>16.544178428599999</c:v>
                </c:pt>
                <c:pt idx="50311">
                  <c:v>16.003722501399999</c:v>
                </c:pt>
                <c:pt idx="50312">
                  <c:v>17.156281857900002</c:v>
                </c:pt>
                <c:pt idx="50313">
                  <c:v>17.569408888400002</c:v>
                </c:pt>
                <c:pt idx="50314">
                  <c:v>17.6531781688</c:v>
                </c:pt>
                <c:pt idx="50315">
                  <c:v>16.272858553599999</c:v>
                </c:pt>
                <c:pt idx="50316">
                  <c:v>15.928215290300001</c:v>
                </c:pt>
                <c:pt idx="50317">
                  <c:v>15.8575466489</c:v>
                </c:pt>
                <c:pt idx="50318">
                  <c:v>17.472807684999999</c:v>
                </c:pt>
                <c:pt idx="50319">
                  <c:v>16.825458922900001</c:v>
                </c:pt>
                <c:pt idx="50320">
                  <c:v>16.045254368799998</c:v>
                </c:pt>
                <c:pt idx="50321">
                  <c:v>16.1623900604</c:v>
                </c:pt>
                <c:pt idx="50322">
                  <c:v>16.5520668825</c:v>
                </c:pt>
                <c:pt idx="50323">
                  <c:v>16.265234702600001</c:v>
                </c:pt>
                <c:pt idx="50324">
                  <c:v>15.865792741</c:v>
                </c:pt>
                <c:pt idx="50325">
                  <c:v>16.5869363849</c:v>
                </c:pt>
                <c:pt idx="50326">
                  <c:v>17.623961097500001</c:v>
                </c:pt>
                <c:pt idx="50327">
                  <c:v>16.5454554443</c:v>
                </c:pt>
                <c:pt idx="50328">
                  <c:v>16.247349406400001</c:v>
                </c:pt>
                <c:pt idx="50329">
                  <c:v>16.395039404799999</c:v>
                </c:pt>
                <c:pt idx="50330">
                  <c:v>17.599657512699999</c:v>
                </c:pt>
                <c:pt idx="50331">
                  <c:v>16.531817668199999</c:v>
                </c:pt>
                <c:pt idx="50332">
                  <c:v>16.795986367000001</c:v>
                </c:pt>
                <c:pt idx="50333">
                  <c:v>17.545863779899999</c:v>
                </c:pt>
                <c:pt idx="50334">
                  <c:v>17.043221730799999</c:v>
                </c:pt>
                <c:pt idx="50335">
                  <c:v>17.430987994500001</c:v>
                </c:pt>
                <c:pt idx="50336">
                  <c:v>17.1570430861</c:v>
                </c:pt>
                <c:pt idx="50337">
                  <c:v>16.471293069800002</c:v>
                </c:pt>
                <c:pt idx="50338">
                  <c:v>16.233800564599999</c:v>
                </c:pt>
                <c:pt idx="50339">
                  <c:v>16.534816104299999</c:v>
                </c:pt>
                <c:pt idx="50340">
                  <c:v>17.2934532803</c:v>
                </c:pt>
                <c:pt idx="50341">
                  <c:v>17.320188588299999</c:v>
                </c:pt>
                <c:pt idx="50342">
                  <c:v>16.543595496199998</c:v>
                </c:pt>
                <c:pt idx="50343">
                  <c:v>17.718261458600001</c:v>
                </c:pt>
                <c:pt idx="50344">
                  <c:v>16.115070185800001</c:v>
                </c:pt>
                <c:pt idx="50345">
                  <c:v>16.541585080499999</c:v>
                </c:pt>
                <c:pt idx="50346">
                  <c:v>16.827807782200001</c:v>
                </c:pt>
                <c:pt idx="50347">
                  <c:v>16.801041741500001</c:v>
                </c:pt>
                <c:pt idx="50348">
                  <c:v>16.3165165984</c:v>
                </c:pt>
                <c:pt idx="50349">
                  <c:v>16.318450710800001</c:v>
                </c:pt>
                <c:pt idx="50350">
                  <c:v>16.379293625900001</c:v>
                </c:pt>
                <c:pt idx="50351">
                  <c:v>17.289808596299999</c:v>
                </c:pt>
                <c:pt idx="50352">
                  <c:v>16.619581004899999</c:v>
                </c:pt>
                <c:pt idx="50353">
                  <c:v>15.888207937200001</c:v>
                </c:pt>
                <c:pt idx="50354">
                  <c:v>17.621922404900001</c:v>
                </c:pt>
                <c:pt idx="50355">
                  <c:v>16.091151576800002</c:v>
                </c:pt>
                <c:pt idx="50356">
                  <c:v>16.8143544301</c:v>
                </c:pt>
                <c:pt idx="50357">
                  <c:v>16.175325226799998</c:v>
                </c:pt>
                <c:pt idx="50358">
                  <c:v>16.541463939700002</c:v>
                </c:pt>
                <c:pt idx="50359">
                  <c:v>16.022394265100001</c:v>
                </c:pt>
                <c:pt idx="50360">
                  <c:v>16.489537799699999</c:v>
                </c:pt>
                <c:pt idx="50361">
                  <c:v>17.760964839700002</c:v>
                </c:pt>
                <c:pt idx="50362">
                  <c:v>17.240614426200001</c:v>
                </c:pt>
                <c:pt idx="50363">
                  <c:v>16.710801795199998</c:v>
                </c:pt>
                <c:pt idx="50364">
                  <c:v>17.6531781688</c:v>
                </c:pt>
                <c:pt idx="50365">
                  <c:v>16.652859000700001</c:v>
                </c:pt>
                <c:pt idx="50366">
                  <c:v>16.182204552400002</c:v>
                </c:pt>
                <c:pt idx="50367">
                  <c:v>16.901422861</c:v>
                </c:pt>
                <c:pt idx="50368">
                  <c:v>16.060007622800001</c:v>
                </c:pt>
                <c:pt idx="50369">
                  <c:v>16.193413973599998</c:v>
                </c:pt>
                <c:pt idx="50370">
                  <c:v>17.2560781291</c:v>
                </c:pt>
                <c:pt idx="50371">
                  <c:v>17.122799679300002</c:v>
                </c:pt>
                <c:pt idx="50372">
                  <c:v>17.7749298795</c:v>
                </c:pt>
                <c:pt idx="50373">
                  <c:v>16.424392459700002</c:v>
                </c:pt>
                <c:pt idx="50374">
                  <c:v>16.995393395800001</c:v>
                </c:pt>
                <c:pt idx="50375">
                  <c:v>17.233650027300001</c:v>
                </c:pt>
                <c:pt idx="50376">
                  <c:v>16.005583413099998</c:v>
                </c:pt>
                <c:pt idx="50377">
                  <c:v>17.162609101800001</c:v>
                </c:pt>
                <c:pt idx="50378">
                  <c:v>17.105709562800001</c:v>
                </c:pt>
                <c:pt idx="50379">
                  <c:v>15.9213431904</c:v>
                </c:pt>
                <c:pt idx="50380">
                  <c:v>16.228458220299999</c:v>
                </c:pt>
                <c:pt idx="50381">
                  <c:v>16.501751256799999</c:v>
                </c:pt>
                <c:pt idx="50382">
                  <c:v>16.023294520099999</c:v>
                </c:pt>
                <c:pt idx="50383">
                  <c:v>16.6636885791</c:v>
                </c:pt>
                <c:pt idx="50384">
                  <c:v>16.4022551919</c:v>
                </c:pt>
                <c:pt idx="50385">
                  <c:v>16.378663677799999</c:v>
                </c:pt>
                <c:pt idx="50386">
                  <c:v>17.348655175600001</c:v>
                </c:pt>
                <c:pt idx="50387">
                  <c:v>16.253050648799999</c:v>
                </c:pt>
                <c:pt idx="50388">
                  <c:v>16.713764469400001</c:v>
                </c:pt>
                <c:pt idx="50389">
                  <c:v>15.973510816399999</c:v>
                </c:pt>
                <c:pt idx="50390">
                  <c:v>16.447459392599999</c:v>
                </c:pt>
                <c:pt idx="50391">
                  <c:v>15.920196025899999</c:v>
                </c:pt>
                <c:pt idx="50392">
                  <c:v>16.429673865600002</c:v>
                </c:pt>
                <c:pt idx="50393">
                  <c:v>16.421568460500001</c:v>
                </c:pt>
                <c:pt idx="50394">
                  <c:v>16.969733695999999</c:v>
                </c:pt>
                <c:pt idx="50395">
                  <c:v>15.973510816399999</c:v>
                </c:pt>
                <c:pt idx="50396">
                  <c:v>17.603244272000001</c:v>
                </c:pt>
                <c:pt idx="50397">
                  <c:v>16.876824956499998</c:v>
                </c:pt>
                <c:pt idx="50398">
                  <c:v>16.980590013400001</c:v>
                </c:pt>
                <c:pt idx="50399">
                  <c:v>16.494049662999998</c:v>
                </c:pt>
                <c:pt idx="50400">
                  <c:v>16.651775887300001</c:v>
                </c:pt>
                <c:pt idx="50401">
                  <c:v>16.712995666800001</c:v>
                </c:pt>
                <c:pt idx="50402">
                  <c:v>16.849455713000001</c:v>
                </c:pt>
                <c:pt idx="50403">
                  <c:v>17.712135117300001</c:v>
                </c:pt>
                <c:pt idx="50404">
                  <c:v>16.6755510638</c:v>
                </c:pt>
                <c:pt idx="50405">
                  <c:v>16.1214528824</c:v>
                </c:pt>
                <c:pt idx="50406">
                  <c:v>16.115070185800001</c:v>
                </c:pt>
                <c:pt idx="50407">
                  <c:v>16.955964194700002</c:v>
                </c:pt>
                <c:pt idx="50408">
                  <c:v>16.757370606599999</c:v>
                </c:pt>
                <c:pt idx="50409">
                  <c:v>16.789740155</c:v>
                </c:pt>
                <c:pt idx="50410">
                  <c:v>17.292593360800002</c:v>
                </c:pt>
                <c:pt idx="50411">
                  <c:v>16.059967135200001</c:v>
                </c:pt>
                <c:pt idx="50412">
                  <c:v>16.858876984199998</c:v>
                </c:pt>
                <c:pt idx="50413">
                  <c:v>16.035790460899999</c:v>
                </c:pt>
                <c:pt idx="50414">
                  <c:v>17.133134266599999</c:v>
                </c:pt>
                <c:pt idx="50415">
                  <c:v>16.8225645365</c:v>
                </c:pt>
                <c:pt idx="50416">
                  <c:v>17.314885032700001</c:v>
                </c:pt>
                <c:pt idx="50417">
                  <c:v>17.2742121713</c:v>
                </c:pt>
                <c:pt idx="50418">
                  <c:v>16.4862369087</c:v>
                </c:pt>
                <c:pt idx="50419">
                  <c:v>16.8413125157</c:v>
                </c:pt>
                <c:pt idx="50420">
                  <c:v>16.937428430000001</c:v>
                </c:pt>
                <c:pt idx="50421">
                  <c:v>16.4956276556</c:v>
                </c:pt>
                <c:pt idx="50422">
                  <c:v>16.191482110100001</c:v>
                </c:pt>
                <c:pt idx="50423">
                  <c:v>15.850451662399999</c:v>
                </c:pt>
                <c:pt idx="50424">
                  <c:v>17.6168076477</c:v>
                </c:pt>
                <c:pt idx="50425">
                  <c:v>17.137697059600001</c:v>
                </c:pt>
                <c:pt idx="50426">
                  <c:v>16.118582438099999</c:v>
                </c:pt>
                <c:pt idx="50427">
                  <c:v>16.0261060845</c:v>
                </c:pt>
                <c:pt idx="50428">
                  <c:v>17.167187283899999</c:v>
                </c:pt>
                <c:pt idx="50429">
                  <c:v>17.263866959200001</c:v>
                </c:pt>
                <c:pt idx="50430">
                  <c:v>16.193413973599998</c:v>
                </c:pt>
                <c:pt idx="50431">
                  <c:v>16.0274530692</c:v>
                </c:pt>
                <c:pt idx="50432">
                  <c:v>16.436499067300002</c:v>
                </c:pt>
                <c:pt idx="50433">
                  <c:v>16.825458922900001</c:v>
                </c:pt>
                <c:pt idx="50434">
                  <c:v>16.779684190800001</c:v>
                </c:pt>
                <c:pt idx="50435">
                  <c:v>16.2092173333</c:v>
                </c:pt>
                <c:pt idx="50436">
                  <c:v>17.775836513200002</c:v>
                </c:pt>
                <c:pt idx="50437">
                  <c:v>15.9203381799</c:v>
                </c:pt>
                <c:pt idx="50438">
                  <c:v>16.900456673200001</c:v>
                </c:pt>
                <c:pt idx="50439">
                  <c:v>15.9800676907</c:v>
                </c:pt>
                <c:pt idx="50440">
                  <c:v>17.675937954999998</c:v>
                </c:pt>
                <c:pt idx="50441">
                  <c:v>16.405881677499998</c:v>
                </c:pt>
                <c:pt idx="50442">
                  <c:v>15.900371184799999</c:v>
                </c:pt>
                <c:pt idx="50443">
                  <c:v>16.115061922100001</c:v>
                </c:pt>
                <c:pt idx="50444">
                  <c:v>16.7134229322</c:v>
                </c:pt>
                <c:pt idx="50445">
                  <c:v>16.972307126299999</c:v>
                </c:pt>
                <c:pt idx="50446">
                  <c:v>16.591455205700001</c:v>
                </c:pt>
                <c:pt idx="50447">
                  <c:v>17.101292862099999</c:v>
                </c:pt>
                <c:pt idx="50448">
                  <c:v>16.728806582499999</c:v>
                </c:pt>
                <c:pt idx="50449">
                  <c:v>16.906829668899999</c:v>
                </c:pt>
                <c:pt idx="50450">
                  <c:v>17.435489361999998</c:v>
                </c:pt>
                <c:pt idx="50451">
                  <c:v>17.562441467100001</c:v>
                </c:pt>
                <c:pt idx="50452">
                  <c:v>16.543595496199998</c:v>
                </c:pt>
                <c:pt idx="50453">
                  <c:v>16.571582041300001</c:v>
                </c:pt>
                <c:pt idx="50454">
                  <c:v>16.4862369087</c:v>
                </c:pt>
                <c:pt idx="50455">
                  <c:v>17.334429414100001</c:v>
                </c:pt>
                <c:pt idx="50456">
                  <c:v>16.307140243799999</c:v>
                </c:pt>
                <c:pt idx="50457">
                  <c:v>16.193263259999998</c:v>
                </c:pt>
                <c:pt idx="50458">
                  <c:v>16.005583413099998</c:v>
                </c:pt>
                <c:pt idx="50459">
                  <c:v>17.174462023299998</c:v>
                </c:pt>
                <c:pt idx="50460">
                  <c:v>15.9618309535</c:v>
                </c:pt>
                <c:pt idx="50461">
                  <c:v>15.881659126200001</c:v>
                </c:pt>
                <c:pt idx="50462">
                  <c:v>16.781346399099998</c:v>
                </c:pt>
                <c:pt idx="50463">
                  <c:v>17.227757007000001</c:v>
                </c:pt>
                <c:pt idx="50464">
                  <c:v>16.587365712099999</c:v>
                </c:pt>
                <c:pt idx="50465">
                  <c:v>16.274955524300001</c:v>
                </c:pt>
                <c:pt idx="50466">
                  <c:v>17.133134266599999</c:v>
                </c:pt>
                <c:pt idx="50467">
                  <c:v>17.316158400300001</c:v>
                </c:pt>
                <c:pt idx="50468">
                  <c:v>17.5884092493</c:v>
                </c:pt>
                <c:pt idx="50469">
                  <c:v>16.901422861</c:v>
                </c:pt>
                <c:pt idx="50470">
                  <c:v>16.611253547800001</c:v>
                </c:pt>
                <c:pt idx="50471">
                  <c:v>16.094806803000001</c:v>
                </c:pt>
                <c:pt idx="50472">
                  <c:v>17.353008236200001</c:v>
                </c:pt>
                <c:pt idx="50473">
                  <c:v>16.2178682861</c:v>
                </c:pt>
                <c:pt idx="50474">
                  <c:v>16.500916241999999</c:v>
                </c:pt>
                <c:pt idx="50475">
                  <c:v>16.9717750097</c:v>
                </c:pt>
                <c:pt idx="50476">
                  <c:v>16.670541642700002</c:v>
                </c:pt>
                <c:pt idx="50477">
                  <c:v>17.5990119527</c:v>
                </c:pt>
                <c:pt idx="50478">
                  <c:v>15.944661785499999</c:v>
                </c:pt>
                <c:pt idx="50479">
                  <c:v>16.757370606599999</c:v>
                </c:pt>
                <c:pt idx="50480">
                  <c:v>16.1615656464</c:v>
                </c:pt>
                <c:pt idx="50481">
                  <c:v>16.4773734951</c:v>
                </c:pt>
                <c:pt idx="50482">
                  <c:v>15.8875020699</c:v>
                </c:pt>
                <c:pt idx="50483">
                  <c:v>17.124583412300002</c:v>
                </c:pt>
                <c:pt idx="50484">
                  <c:v>16.436499067300002</c:v>
                </c:pt>
                <c:pt idx="50485">
                  <c:v>16.837064587499999</c:v>
                </c:pt>
                <c:pt idx="50486">
                  <c:v>16.1214528824</c:v>
                </c:pt>
                <c:pt idx="50487">
                  <c:v>16.274955524300001</c:v>
                </c:pt>
                <c:pt idx="50488">
                  <c:v>17.213336813400002</c:v>
                </c:pt>
                <c:pt idx="50489">
                  <c:v>16.240569192199999</c:v>
                </c:pt>
                <c:pt idx="50490">
                  <c:v>16.995393395800001</c:v>
                </c:pt>
                <c:pt idx="50491">
                  <c:v>16.654896046600001</c:v>
                </c:pt>
                <c:pt idx="50492">
                  <c:v>16.969733695999999</c:v>
                </c:pt>
                <c:pt idx="50493">
                  <c:v>17.6997856574</c:v>
                </c:pt>
                <c:pt idx="50494">
                  <c:v>17.138251400400002</c:v>
                </c:pt>
                <c:pt idx="50495">
                  <c:v>16.530909462899999</c:v>
                </c:pt>
                <c:pt idx="50496">
                  <c:v>17.3327739502</c:v>
                </c:pt>
                <c:pt idx="50497">
                  <c:v>16.4876964941</c:v>
                </c:pt>
                <c:pt idx="50498">
                  <c:v>17.705115322499999</c:v>
                </c:pt>
                <c:pt idx="50499">
                  <c:v>16.409255274100001</c:v>
                </c:pt>
                <c:pt idx="50500">
                  <c:v>16.996644651099999</c:v>
                </c:pt>
                <c:pt idx="50501">
                  <c:v>17.650789264</c:v>
                </c:pt>
                <c:pt idx="50502">
                  <c:v>16.136381590100001</c:v>
                </c:pt>
                <c:pt idx="50503">
                  <c:v>16.1278483374</c:v>
                </c:pt>
                <c:pt idx="50504">
                  <c:v>17.073143114200001</c:v>
                </c:pt>
                <c:pt idx="50505">
                  <c:v>16.360571403200002</c:v>
                </c:pt>
                <c:pt idx="50506">
                  <c:v>17.7545247501</c:v>
                </c:pt>
                <c:pt idx="50507">
                  <c:v>15.8585531021</c:v>
                </c:pt>
                <c:pt idx="50508">
                  <c:v>16.822059271800001</c:v>
                </c:pt>
                <c:pt idx="50509">
                  <c:v>16.8413125157</c:v>
                </c:pt>
                <c:pt idx="50510">
                  <c:v>17.174462023299998</c:v>
                </c:pt>
                <c:pt idx="50511">
                  <c:v>16.657323884</c:v>
                </c:pt>
                <c:pt idx="50512">
                  <c:v>16.977625242599999</c:v>
                </c:pt>
                <c:pt idx="50513">
                  <c:v>16.091350568900001</c:v>
                </c:pt>
                <c:pt idx="50514">
                  <c:v>16.0261060845</c:v>
                </c:pt>
                <c:pt idx="50515">
                  <c:v>16.253050648799999</c:v>
                </c:pt>
                <c:pt idx="50516">
                  <c:v>16.910100602699998</c:v>
                </c:pt>
                <c:pt idx="50517">
                  <c:v>17.233650027300001</c:v>
                </c:pt>
                <c:pt idx="50518">
                  <c:v>16.065038653599998</c:v>
                </c:pt>
                <c:pt idx="50519">
                  <c:v>16.441650288600002</c:v>
                </c:pt>
                <c:pt idx="50520">
                  <c:v>16.0724235707</c:v>
                </c:pt>
                <c:pt idx="50521">
                  <c:v>16.3735213798</c:v>
                </c:pt>
                <c:pt idx="50522">
                  <c:v>15.8971067816</c:v>
                </c:pt>
                <c:pt idx="50523">
                  <c:v>17.0382421411</c:v>
                </c:pt>
                <c:pt idx="50524">
                  <c:v>16.729951467199999</c:v>
                </c:pt>
                <c:pt idx="50525">
                  <c:v>17.3615097279</c:v>
                </c:pt>
                <c:pt idx="50526">
                  <c:v>17.6009521828</c:v>
                </c:pt>
                <c:pt idx="50527">
                  <c:v>17.292593360800002</c:v>
                </c:pt>
                <c:pt idx="50528">
                  <c:v>17.713256058100001</c:v>
                </c:pt>
                <c:pt idx="50529">
                  <c:v>15.9618309535</c:v>
                </c:pt>
                <c:pt idx="50530">
                  <c:v>16.9207141686</c:v>
                </c:pt>
                <c:pt idx="50531">
                  <c:v>16.270241039599998</c:v>
                </c:pt>
                <c:pt idx="50532">
                  <c:v>16.6755510638</c:v>
                </c:pt>
                <c:pt idx="50533">
                  <c:v>16.7118754438</c:v>
                </c:pt>
                <c:pt idx="50534">
                  <c:v>16.8367397373</c:v>
                </c:pt>
                <c:pt idx="50535">
                  <c:v>17.5715104947</c:v>
                </c:pt>
                <c:pt idx="50536">
                  <c:v>15.9988128319</c:v>
                </c:pt>
                <c:pt idx="50537">
                  <c:v>16.481838681799999</c:v>
                </c:pt>
                <c:pt idx="50538">
                  <c:v>16.6130921948</c:v>
                </c:pt>
                <c:pt idx="50539">
                  <c:v>17.404945178199998</c:v>
                </c:pt>
                <c:pt idx="50540">
                  <c:v>17.571909018100001</c:v>
                </c:pt>
                <c:pt idx="50541">
                  <c:v>17.278096060399999</c:v>
                </c:pt>
                <c:pt idx="50542">
                  <c:v>16.0899036739</c:v>
                </c:pt>
                <c:pt idx="50543">
                  <c:v>16.623990944999999</c:v>
                </c:pt>
                <c:pt idx="50544">
                  <c:v>16.367956834099999</c:v>
                </c:pt>
                <c:pt idx="50545">
                  <c:v>17.558584834400001</c:v>
                </c:pt>
                <c:pt idx="50546">
                  <c:v>16.7134229322</c:v>
                </c:pt>
                <c:pt idx="50547">
                  <c:v>16.741709398400001</c:v>
                </c:pt>
                <c:pt idx="50548">
                  <c:v>16.003722501399999</c:v>
                </c:pt>
                <c:pt idx="50549">
                  <c:v>16.115061922100001</c:v>
                </c:pt>
                <c:pt idx="50550">
                  <c:v>16.399525632100001</c:v>
                </c:pt>
                <c:pt idx="50551">
                  <c:v>16.7056005783</c:v>
                </c:pt>
                <c:pt idx="50552">
                  <c:v>16.500916241999999</c:v>
                </c:pt>
                <c:pt idx="50553">
                  <c:v>17.742390685099998</c:v>
                </c:pt>
                <c:pt idx="50554">
                  <c:v>17.616623429000001</c:v>
                </c:pt>
                <c:pt idx="50555">
                  <c:v>16.6687891252</c:v>
                </c:pt>
                <c:pt idx="50556">
                  <c:v>16.552651430899999</c:v>
                </c:pt>
                <c:pt idx="50557">
                  <c:v>16.725901600499999</c:v>
                </c:pt>
                <c:pt idx="50558">
                  <c:v>16.623990944999999</c:v>
                </c:pt>
                <c:pt idx="50559">
                  <c:v>16.486813754300002</c:v>
                </c:pt>
                <c:pt idx="50560">
                  <c:v>16.3807331155</c:v>
                </c:pt>
                <c:pt idx="50561">
                  <c:v>16.460611960000001</c:v>
                </c:pt>
                <c:pt idx="50562">
                  <c:v>16.008838873399998</c:v>
                </c:pt>
                <c:pt idx="50563">
                  <c:v>16.115070185800001</c:v>
                </c:pt>
                <c:pt idx="50564">
                  <c:v>16.508565020199999</c:v>
                </c:pt>
                <c:pt idx="50565">
                  <c:v>17.5772918909</c:v>
                </c:pt>
                <c:pt idx="50566">
                  <c:v>16.227518421700001</c:v>
                </c:pt>
                <c:pt idx="50567">
                  <c:v>16.827807782200001</c:v>
                </c:pt>
                <c:pt idx="50568">
                  <c:v>16.6630212245</c:v>
                </c:pt>
                <c:pt idx="50569">
                  <c:v>16.147865192699999</c:v>
                </c:pt>
                <c:pt idx="50570">
                  <c:v>16.552651430899999</c:v>
                </c:pt>
                <c:pt idx="50571">
                  <c:v>16.182204552400002</c:v>
                </c:pt>
                <c:pt idx="50572">
                  <c:v>15.874248696</c:v>
                </c:pt>
                <c:pt idx="50573">
                  <c:v>16.969733695999999</c:v>
                </c:pt>
                <c:pt idx="50574">
                  <c:v>16.587365712099999</c:v>
                </c:pt>
                <c:pt idx="50575">
                  <c:v>17.4095663268</c:v>
                </c:pt>
                <c:pt idx="50576">
                  <c:v>16.4862369087</c:v>
                </c:pt>
                <c:pt idx="50577">
                  <c:v>16.492072695200001</c:v>
                </c:pt>
                <c:pt idx="50578">
                  <c:v>16.293539662299999</c:v>
                </c:pt>
                <c:pt idx="50579">
                  <c:v>15.9496432592</c:v>
                </c:pt>
                <c:pt idx="50580">
                  <c:v>15.9800676907</c:v>
                </c:pt>
                <c:pt idx="50581">
                  <c:v>16.240569192199999</c:v>
                </c:pt>
                <c:pt idx="50582">
                  <c:v>17.332035579300001</c:v>
                </c:pt>
                <c:pt idx="50583">
                  <c:v>17.438314066899999</c:v>
                </c:pt>
                <c:pt idx="50584">
                  <c:v>16.7090508062</c:v>
                </c:pt>
                <c:pt idx="50585">
                  <c:v>16.931155456300001</c:v>
                </c:pt>
                <c:pt idx="50586">
                  <c:v>16.453227585</c:v>
                </c:pt>
                <c:pt idx="50587">
                  <c:v>16.429292226099999</c:v>
                </c:pt>
                <c:pt idx="50588">
                  <c:v>16.540651984899998</c:v>
                </c:pt>
                <c:pt idx="50589">
                  <c:v>17.5434643161</c:v>
                </c:pt>
                <c:pt idx="50590">
                  <c:v>16.694379014100001</c:v>
                </c:pt>
                <c:pt idx="50591">
                  <c:v>16.501751256799999</c:v>
                </c:pt>
                <c:pt idx="50592">
                  <c:v>16.274955524300001</c:v>
                </c:pt>
                <c:pt idx="50593">
                  <c:v>15.973510816399999</c:v>
                </c:pt>
                <c:pt idx="50594">
                  <c:v>16.0434075505</c:v>
                </c:pt>
                <c:pt idx="50595">
                  <c:v>16.9530511078</c:v>
                </c:pt>
                <c:pt idx="50596">
                  <c:v>17.098404113099999</c:v>
                </c:pt>
                <c:pt idx="50597">
                  <c:v>16.420560753699998</c:v>
                </c:pt>
                <c:pt idx="50598">
                  <c:v>17.434766899700001</c:v>
                </c:pt>
                <c:pt idx="50599">
                  <c:v>17.142622693700002</c:v>
                </c:pt>
                <c:pt idx="50600">
                  <c:v>16.037282140799999</c:v>
                </c:pt>
                <c:pt idx="50601">
                  <c:v>16.923896040900001</c:v>
                </c:pt>
                <c:pt idx="50602">
                  <c:v>16.8491629076</c:v>
                </c:pt>
                <c:pt idx="50603">
                  <c:v>17.0706213972</c:v>
                </c:pt>
                <c:pt idx="50604">
                  <c:v>17.547582374600001</c:v>
                </c:pt>
                <c:pt idx="50605">
                  <c:v>15.9203381799</c:v>
                </c:pt>
                <c:pt idx="50606">
                  <c:v>17.303694933900001</c:v>
                </c:pt>
                <c:pt idx="50607">
                  <c:v>17.273224578699999</c:v>
                </c:pt>
                <c:pt idx="50608">
                  <c:v>16.265234702600001</c:v>
                </c:pt>
                <c:pt idx="50609">
                  <c:v>17.5434643161</c:v>
                </c:pt>
                <c:pt idx="50610">
                  <c:v>17.117950071199999</c:v>
                </c:pt>
                <c:pt idx="50611">
                  <c:v>16.570212898000001</c:v>
                </c:pt>
                <c:pt idx="50612">
                  <c:v>17.178689337200002</c:v>
                </c:pt>
                <c:pt idx="50613">
                  <c:v>16.443525421099999</c:v>
                </c:pt>
                <c:pt idx="50614">
                  <c:v>16.066554036300001</c:v>
                </c:pt>
                <c:pt idx="50615">
                  <c:v>17.381040567300001</c:v>
                </c:pt>
                <c:pt idx="50616">
                  <c:v>16.228458220299999</c:v>
                </c:pt>
                <c:pt idx="50617">
                  <c:v>16.059152925399999</c:v>
                </c:pt>
                <c:pt idx="50618">
                  <c:v>17.005655506099998</c:v>
                </c:pt>
                <c:pt idx="50619">
                  <c:v>16.816662642200001</c:v>
                </c:pt>
                <c:pt idx="50620">
                  <c:v>15.9286270604</c:v>
                </c:pt>
                <c:pt idx="50621">
                  <c:v>15.920196025899999</c:v>
                </c:pt>
                <c:pt idx="50622">
                  <c:v>15.9818605022</c:v>
                </c:pt>
                <c:pt idx="50623">
                  <c:v>16.285047533499998</c:v>
                </c:pt>
                <c:pt idx="50624">
                  <c:v>17.728550022699999</c:v>
                </c:pt>
                <c:pt idx="50625">
                  <c:v>16.477707673099999</c:v>
                </c:pt>
                <c:pt idx="50626">
                  <c:v>16.541463939700002</c:v>
                </c:pt>
                <c:pt idx="50627">
                  <c:v>17.414954700599999</c:v>
                </c:pt>
                <c:pt idx="50628">
                  <c:v>16.351839757899999</c:v>
                </c:pt>
                <c:pt idx="50629">
                  <c:v>15.997691848500001</c:v>
                </c:pt>
                <c:pt idx="50630">
                  <c:v>17.2499161812</c:v>
                </c:pt>
                <c:pt idx="50631">
                  <c:v>16.6360020105</c:v>
                </c:pt>
                <c:pt idx="50632">
                  <c:v>17.2934532803</c:v>
                </c:pt>
                <c:pt idx="50633">
                  <c:v>16.652080765800001</c:v>
                </c:pt>
                <c:pt idx="50634">
                  <c:v>16.457979350900001</c:v>
                </c:pt>
                <c:pt idx="50635">
                  <c:v>16.030490776899999</c:v>
                </c:pt>
                <c:pt idx="50636">
                  <c:v>16.386049989</c:v>
                </c:pt>
                <c:pt idx="50637">
                  <c:v>17.178689337200002</c:v>
                </c:pt>
                <c:pt idx="50638">
                  <c:v>17.5564487115</c:v>
                </c:pt>
                <c:pt idx="50639">
                  <c:v>17.162609101800001</c:v>
                </c:pt>
                <c:pt idx="50640">
                  <c:v>17.105709562800001</c:v>
                </c:pt>
                <c:pt idx="50641">
                  <c:v>15.8992622105</c:v>
                </c:pt>
                <c:pt idx="50642">
                  <c:v>16.6114214296</c:v>
                </c:pt>
                <c:pt idx="50643">
                  <c:v>16.694379014100001</c:v>
                </c:pt>
                <c:pt idx="50644">
                  <c:v>15.938381634800001</c:v>
                </c:pt>
                <c:pt idx="50645">
                  <c:v>16.781259238099999</c:v>
                </c:pt>
                <c:pt idx="50646">
                  <c:v>17.685361943699998</c:v>
                </c:pt>
                <c:pt idx="50647">
                  <c:v>17.124583412300002</c:v>
                </c:pt>
                <c:pt idx="50648">
                  <c:v>16.5569252875</c:v>
                </c:pt>
                <c:pt idx="50649">
                  <c:v>17.6009521828</c:v>
                </c:pt>
                <c:pt idx="50650">
                  <c:v>16.734455759799999</c:v>
                </c:pt>
                <c:pt idx="50651">
                  <c:v>17.117950071199999</c:v>
                </c:pt>
                <c:pt idx="50652">
                  <c:v>15.874248696</c:v>
                </c:pt>
                <c:pt idx="50653">
                  <c:v>16.931648818500001</c:v>
                </c:pt>
                <c:pt idx="50654">
                  <c:v>16.284426628399999</c:v>
                </c:pt>
                <c:pt idx="50655">
                  <c:v>16.253050648799999</c:v>
                </c:pt>
                <c:pt idx="50656">
                  <c:v>17.289270313399999</c:v>
                </c:pt>
                <c:pt idx="50657">
                  <c:v>16.379228228799999</c:v>
                </c:pt>
                <c:pt idx="50658">
                  <c:v>16.025010313900001</c:v>
                </c:pt>
                <c:pt idx="50659">
                  <c:v>16.923896040900001</c:v>
                </c:pt>
                <c:pt idx="50660">
                  <c:v>16.440885445199999</c:v>
                </c:pt>
                <c:pt idx="50661">
                  <c:v>16.5520668825</c:v>
                </c:pt>
                <c:pt idx="50662">
                  <c:v>17.362973647800001</c:v>
                </c:pt>
                <c:pt idx="50663">
                  <c:v>17.597585763600001</c:v>
                </c:pt>
                <c:pt idx="50664">
                  <c:v>17.024097312199999</c:v>
                </c:pt>
                <c:pt idx="50665">
                  <c:v>17.3615097279</c:v>
                </c:pt>
                <c:pt idx="50666">
                  <c:v>17.584150745799999</c:v>
                </c:pt>
                <c:pt idx="50667">
                  <c:v>17.362973647800001</c:v>
                </c:pt>
                <c:pt idx="50668">
                  <c:v>17.233650027300001</c:v>
                </c:pt>
                <c:pt idx="50669">
                  <c:v>16.698934193500001</c:v>
                </c:pt>
                <c:pt idx="50670">
                  <c:v>16.530909462899999</c:v>
                </c:pt>
                <c:pt idx="50671">
                  <c:v>16.442821905700001</c:v>
                </c:pt>
                <c:pt idx="50672">
                  <c:v>16.9734273963</c:v>
                </c:pt>
                <c:pt idx="50673">
                  <c:v>17.139087273299999</c:v>
                </c:pt>
                <c:pt idx="50674">
                  <c:v>15.918282228100001</c:v>
                </c:pt>
                <c:pt idx="50675">
                  <c:v>16.417318123699999</c:v>
                </c:pt>
                <c:pt idx="50676">
                  <c:v>17.394120249899998</c:v>
                </c:pt>
                <c:pt idx="50677">
                  <c:v>17.0374929786</c:v>
                </c:pt>
                <c:pt idx="50678">
                  <c:v>16.001903618699998</c:v>
                </c:pt>
                <c:pt idx="50679">
                  <c:v>16.6264530495</c:v>
                </c:pt>
                <c:pt idx="50680">
                  <c:v>17.3463447112</c:v>
                </c:pt>
                <c:pt idx="50681">
                  <c:v>17.295400285900001</c:v>
                </c:pt>
                <c:pt idx="50682">
                  <c:v>17.0535515545</c:v>
                </c:pt>
                <c:pt idx="50683">
                  <c:v>16.162555767499999</c:v>
                </c:pt>
                <c:pt idx="50684">
                  <c:v>17.1308288026</c:v>
                </c:pt>
                <c:pt idx="50685">
                  <c:v>17.469159327900002</c:v>
                </c:pt>
                <c:pt idx="50686">
                  <c:v>16.775721537399999</c:v>
                </c:pt>
                <c:pt idx="50687">
                  <c:v>16.709902654099999</c:v>
                </c:pt>
                <c:pt idx="50688">
                  <c:v>17.551804552099998</c:v>
                </c:pt>
                <c:pt idx="50689">
                  <c:v>16.6084903661</c:v>
                </c:pt>
                <c:pt idx="50690">
                  <c:v>16.713764469400001</c:v>
                </c:pt>
                <c:pt idx="50691">
                  <c:v>17.371521159899999</c:v>
                </c:pt>
                <c:pt idx="50692">
                  <c:v>17.213336813400002</c:v>
                </c:pt>
                <c:pt idx="50693">
                  <c:v>17.5884092493</c:v>
                </c:pt>
                <c:pt idx="50694">
                  <c:v>17.702113134000001</c:v>
                </c:pt>
                <c:pt idx="50695">
                  <c:v>16.238220347999999</c:v>
                </c:pt>
                <c:pt idx="50696">
                  <c:v>17.017164397799998</c:v>
                </c:pt>
                <c:pt idx="50697">
                  <c:v>16.037282140799999</c:v>
                </c:pt>
                <c:pt idx="50698">
                  <c:v>16.3268639733</c:v>
                </c:pt>
                <c:pt idx="50699">
                  <c:v>16.8003218102</c:v>
                </c:pt>
                <c:pt idx="50700">
                  <c:v>16.544178428599999</c:v>
                </c:pt>
                <c:pt idx="50701">
                  <c:v>16.669790828899998</c:v>
                </c:pt>
                <c:pt idx="50702">
                  <c:v>17.437133817199999</c:v>
                </c:pt>
                <c:pt idx="50703">
                  <c:v>16.949163699300001</c:v>
                </c:pt>
                <c:pt idx="50704">
                  <c:v>16.207868969100002</c:v>
                </c:pt>
                <c:pt idx="50705">
                  <c:v>16.4773734951</c:v>
                </c:pt>
                <c:pt idx="50706">
                  <c:v>16.392058990399999</c:v>
                </c:pt>
                <c:pt idx="50707">
                  <c:v>17.7065272197</c:v>
                </c:pt>
                <c:pt idx="50708">
                  <c:v>17.204188510600002</c:v>
                </c:pt>
                <c:pt idx="50709">
                  <c:v>17.675937954999998</c:v>
                </c:pt>
                <c:pt idx="50710">
                  <c:v>16.132840395599999</c:v>
                </c:pt>
                <c:pt idx="50711">
                  <c:v>17.210050252599999</c:v>
                </c:pt>
                <c:pt idx="50712">
                  <c:v>16.543595496199998</c:v>
                </c:pt>
                <c:pt idx="50713">
                  <c:v>16.433803796100001</c:v>
                </c:pt>
                <c:pt idx="50714">
                  <c:v>17.377369493100002</c:v>
                </c:pt>
                <c:pt idx="50715">
                  <c:v>16.931155456300001</c:v>
                </c:pt>
                <c:pt idx="50716">
                  <c:v>17.073143114200001</c:v>
                </c:pt>
                <c:pt idx="50717">
                  <c:v>16.1364495103</c:v>
                </c:pt>
                <c:pt idx="50718">
                  <c:v>17.690417985500002</c:v>
                </c:pt>
                <c:pt idx="50719">
                  <c:v>17.522158362799999</c:v>
                </c:pt>
                <c:pt idx="50720">
                  <c:v>17.703626249700001</c:v>
                </c:pt>
                <c:pt idx="50721">
                  <c:v>17.533243693799999</c:v>
                </c:pt>
                <c:pt idx="50722">
                  <c:v>15.9706584899</c:v>
                </c:pt>
                <c:pt idx="50723">
                  <c:v>17.297994002300001</c:v>
                </c:pt>
                <c:pt idx="50724">
                  <c:v>15.938381634800001</c:v>
                </c:pt>
                <c:pt idx="50725">
                  <c:v>16.208177340999999</c:v>
                </c:pt>
                <c:pt idx="50726">
                  <c:v>17.640569909900002</c:v>
                </c:pt>
                <c:pt idx="50727">
                  <c:v>17.515478459200001</c:v>
                </c:pt>
                <c:pt idx="50728">
                  <c:v>17.397276246099999</c:v>
                </c:pt>
                <c:pt idx="50729">
                  <c:v>15.929792905399999</c:v>
                </c:pt>
                <c:pt idx="50730">
                  <c:v>15.965333859999999</c:v>
                </c:pt>
                <c:pt idx="50731">
                  <c:v>16.864048727299998</c:v>
                </c:pt>
                <c:pt idx="50732">
                  <c:v>15.857487342500001</c:v>
                </c:pt>
                <c:pt idx="50733">
                  <c:v>17.3917459573</c:v>
                </c:pt>
                <c:pt idx="50734">
                  <c:v>17.383468838999999</c:v>
                </c:pt>
                <c:pt idx="50735">
                  <c:v>17.7815351739</c:v>
                </c:pt>
                <c:pt idx="50736">
                  <c:v>17.508119841799999</c:v>
                </c:pt>
                <c:pt idx="50737">
                  <c:v>16.699844980400002</c:v>
                </c:pt>
                <c:pt idx="50738">
                  <c:v>16.1479036922</c:v>
                </c:pt>
                <c:pt idx="50739">
                  <c:v>16.379293625900001</c:v>
                </c:pt>
                <c:pt idx="50740">
                  <c:v>16.7134229322</c:v>
                </c:pt>
                <c:pt idx="50741">
                  <c:v>17.349649444000001</c:v>
                </c:pt>
                <c:pt idx="50742">
                  <c:v>16.129098166599999</c:v>
                </c:pt>
                <c:pt idx="50743">
                  <c:v>16.969607134</c:v>
                </c:pt>
                <c:pt idx="50744">
                  <c:v>16.3945742129</c:v>
                </c:pt>
                <c:pt idx="50745">
                  <c:v>17.0086456541</c:v>
                </c:pt>
                <c:pt idx="50746">
                  <c:v>16.217265453500001</c:v>
                </c:pt>
                <c:pt idx="50747">
                  <c:v>16.1867600715</c:v>
                </c:pt>
                <c:pt idx="50748">
                  <c:v>17.515478459200001</c:v>
                </c:pt>
                <c:pt idx="50749">
                  <c:v>16.631254006900001</c:v>
                </c:pt>
                <c:pt idx="50750">
                  <c:v>16.3735213798</c:v>
                </c:pt>
                <c:pt idx="50751">
                  <c:v>17.1507358275</c:v>
                </c:pt>
                <c:pt idx="50752">
                  <c:v>17.415064302299999</c:v>
                </c:pt>
                <c:pt idx="50753">
                  <c:v>16.904520533300001</c:v>
                </c:pt>
                <c:pt idx="50754">
                  <c:v>16.496089342200001</c:v>
                </c:pt>
                <c:pt idx="50755">
                  <c:v>17.5844890937</c:v>
                </c:pt>
                <c:pt idx="50756">
                  <c:v>16.329418030900001</c:v>
                </c:pt>
                <c:pt idx="50757">
                  <c:v>16.313758061400002</c:v>
                </c:pt>
                <c:pt idx="50758">
                  <c:v>17.721095902399998</c:v>
                </c:pt>
                <c:pt idx="50759">
                  <c:v>17.415064302299999</c:v>
                </c:pt>
                <c:pt idx="50760">
                  <c:v>17.3353388359</c:v>
                </c:pt>
                <c:pt idx="50761">
                  <c:v>16.0154036343</c:v>
                </c:pt>
                <c:pt idx="50762">
                  <c:v>17.264472711700002</c:v>
                </c:pt>
                <c:pt idx="50763">
                  <c:v>16.147865192699999</c:v>
                </c:pt>
                <c:pt idx="50764">
                  <c:v>17.1570430861</c:v>
                </c:pt>
                <c:pt idx="50765">
                  <c:v>16.8225645365</c:v>
                </c:pt>
                <c:pt idx="50766">
                  <c:v>17.558584834400001</c:v>
                </c:pt>
                <c:pt idx="50767">
                  <c:v>15.973510816399999</c:v>
                </c:pt>
                <c:pt idx="50768">
                  <c:v>17.297994002300001</c:v>
                </c:pt>
                <c:pt idx="50769">
                  <c:v>17.141761904500001</c:v>
                </c:pt>
                <c:pt idx="50770">
                  <c:v>17.2522671069</c:v>
                </c:pt>
                <c:pt idx="50771">
                  <c:v>16.531817668199999</c:v>
                </c:pt>
                <c:pt idx="50772">
                  <c:v>17.060598113200001</c:v>
                </c:pt>
                <c:pt idx="50773">
                  <c:v>17.729500918300001</c:v>
                </c:pt>
                <c:pt idx="50774">
                  <c:v>16.392613218200001</c:v>
                </c:pt>
                <c:pt idx="50775">
                  <c:v>16.4862369087</c:v>
                </c:pt>
                <c:pt idx="50776">
                  <c:v>16.754378393100001</c:v>
                </c:pt>
                <c:pt idx="50777">
                  <c:v>16.0261060845</c:v>
                </c:pt>
                <c:pt idx="50778">
                  <c:v>15.962324668400001</c:v>
                </c:pt>
                <c:pt idx="50779">
                  <c:v>16.010250661499999</c:v>
                </c:pt>
                <c:pt idx="50780">
                  <c:v>16.010250661499999</c:v>
                </c:pt>
                <c:pt idx="50781">
                  <c:v>16.193413973599998</c:v>
                </c:pt>
                <c:pt idx="50782">
                  <c:v>16.679815917700001</c:v>
                </c:pt>
                <c:pt idx="50783">
                  <c:v>16.394307580300001</c:v>
                </c:pt>
                <c:pt idx="50784">
                  <c:v>16.9355339082</c:v>
                </c:pt>
                <c:pt idx="50785">
                  <c:v>16.4862369087</c:v>
                </c:pt>
                <c:pt idx="50786">
                  <c:v>16.045400837999999</c:v>
                </c:pt>
                <c:pt idx="50787">
                  <c:v>17.533243693799999</c:v>
                </c:pt>
                <c:pt idx="50788">
                  <c:v>16.659082747500001</c:v>
                </c:pt>
                <c:pt idx="50789">
                  <c:v>16.3858477532</c:v>
                </c:pt>
                <c:pt idx="50790">
                  <c:v>16.470967246699999</c:v>
                </c:pt>
                <c:pt idx="50791">
                  <c:v>16.295635555800001</c:v>
                </c:pt>
                <c:pt idx="50792">
                  <c:v>16.9063061847</c:v>
                </c:pt>
                <c:pt idx="50793">
                  <c:v>17.6520066458</c:v>
                </c:pt>
                <c:pt idx="50794">
                  <c:v>16.352400348100002</c:v>
                </c:pt>
                <c:pt idx="50795">
                  <c:v>15.9189374544</c:v>
                </c:pt>
                <c:pt idx="50796">
                  <c:v>17.2742121713</c:v>
                </c:pt>
                <c:pt idx="50797">
                  <c:v>16.270241039599998</c:v>
                </c:pt>
                <c:pt idx="50798">
                  <c:v>16.6264530495</c:v>
                </c:pt>
                <c:pt idx="50799">
                  <c:v>16.351839757899999</c:v>
                </c:pt>
                <c:pt idx="50800">
                  <c:v>15.997691848500001</c:v>
                </c:pt>
                <c:pt idx="50801">
                  <c:v>17.267815261700001</c:v>
                </c:pt>
                <c:pt idx="50802">
                  <c:v>17.331722785499998</c:v>
                </c:pt>
                <c:pt idx="50803">
                  <c:v>15.930690586800001</c:v>
                </c:pt>
                <c:pt idx="50804">
                  <c:v>16.030490776899999</c:v>
                </c:pt>
                <c:pt idx="50805">
                  <c:v>16.5569252875</c:v>
                </c:pt>
                <c:pt idx="50806">
                  <c:v>17.530635727100002</c:v>
                </c:pt>
                <c:pt idx="50807">
                  <c:v>17.422520577299998</c:v>
                </c:pt>
                <c:pt idx="50808">
                  <c:v>16.065038653599998</c:v>
                </c:pt>
                <c:pt idx="50809">
                  <c:v>16.409255274100001</c:v>
                </c:pt>
                <c:pt idx="50810">
                  <c:v>15.9189374544</c:v>
                </c:pt>
                <c:pt idx="50811">
                  <c:v>17.125445361200001</c:v>
                </c:pt>
                <c:pt idx="50812">
                  <c:v>17.395608850999999</c:v>
                </c:pt>
                <c:pt idx="50813">
                  <c:v>16.779684190800001</c:v>
                </c:pt>
                <c:pt idx="50814">
                  <c:v>16.597099393000001</c:v>
                </c:pt>
                <c:pt idx="50815">
                  <c:v>15.874248696</c:v>
                </c:pt>
                <c:pt idx="50816">
                  <c:v>16.612277441500002</c:v>
                </c:pt>
                <c:pt idx="50817">
                  <c:v>16.761346506700001</c:v>
                </c:pt>
                <c:pt idx="50818">
                  <c:v>16.1214528824</c:v>
                </c:pt>
                <c:pt idx="50819">
                  <c:v>17.2004401037</c:v>
                </c:pt>
                <c:pt idx="50820">
                  <c:v>17.252699855199999</c:v>
                </c:pt>
                <c:pt idx="50821">
                  <c:v>17.684503037399999</c:v>
                </c:pt>
                <c:pt idx="50822">
                  <c:v>16.329418030900001</c:v>
                </c:pt>
                <c:pt idx="50823">
                  <c:v>16.6630212245</c:v>
                </c:pt>
                <c:pt idx="50824">
                  <c:v>17.6009521828</c:v>
                </c:pt>
                <c:pt idx="50825">
                  <c:v>17.0706213972</c:v>
                </c:pt>
                <c:pt idx="50826">
                  <c:v>17.626554694999999</c:v>
                </c:pt>
                <c:pt idx="50827">
                  <c:v>16.4973454617</c:v>
                </c:pt>
                <c:pt idx="50828">
                  <c:v>16.285047533499998</c:v>
                </c:pt>
                <c:pt idx="50829">
                  <c:v>16.318450710800001</c:v>
                </c:pt>
                <c:pt idx="50830">
                  <c:v>16.698934193500001</c:v>
                </c:pt>
                <c:pt idx="50831">
                  <c:v>17.331722785499998</c:v>
                </c:pt>
                <c:pt idx="50832">
                  <c:v>16.7902827323</c:v>
                </c:pt>
                <c:pt idx="50833">
                  <c:v>16.1506666059</c:v>
                </c:pt>
                <c:pt idx="50834">
                  <c:v>17.060598113200001</c:v>
                </c:pt>
                <c:pt idx="50835">
                  <c:v>16.5454554443</c:v>
                </c:pt>
                <c:pt idx="50836">
                  <c:v>17.729500918300001</c:v>
                </c:pt>
                <c:pt idx="50837">
                  <c:v>16.927439782</c:v>
                </c:pt>
                <c:pt idx="50838">
                  <c:v>17.513826215800002</c:v>
                </c:pt>
                <c:pt idx="50839">
                  <c:v>15.9731197214</c:v>
                </c:pt>
                <c:pt idx="50840">
                  <c:v>16.236605722299998</c:v>
                </c:pt>
                <c:pt idx="50841">
                  <c:v>17.224928282299999</c:v>
                </c:pt>
                <c:pt idx="50842">
                  <c:v>16.207868969100002</c:v>
                </c:pt>
                <c:pt idx="50843">
                  <c:v>16.1867600715</c:v>
                </c:pt>
                <c:pt idx="50844">
                  <c:v>17.346834568399998</c:v>
                </c:pt>
                <c:pt idx="50845">
                  <c:v>16.7669987178</c:v>
                </c:pt>
                <c:pt idx="50846">
                  <c:v>17.355960782299999</c:v>
                </c:pt>
                <c:pt idx="50847">
                  <c:v>15.881659126200001</c:v>
                </c:pt>
                <c:pt idx="50848">
                  <c:v>16.618130777000001</c:v>
                </c:pt>
                <c:pt idx="50849">
                  <c:v>16.250936188400001</c:v>
                </c:pt>
                <c:pt idx="50850">
                  <c:v>17.303694933900001</c:v>
                </c:pt>
                <c:pt idx="50851">
                  <c:v>15.865792741</c:v>
                </c:pt>
                <c:pt idx="50852">
                  <c:v>17.525616942799999</c:v>
                </c:pt>
                <c:pt idx="50853">
                  <c:v>17.583580199499998</c:v>
                </c:pt>
                <c:pt idx="50854">
                  <c:v>16.826587266099999</c:v>
                </c:pt>
                <c:pt idx="50855">
                  <c:v>16.169990073299999</c:v>
                </c:pt>
                <c:pt idx="50856">
                  <c:v>17.429502401099999</c:v>
                </c:pt>
                <c:pt idx="50857">
                  <c:v>16.4317788888</c:v>
                </c:pt>
                <c:pt idx="50858">
                  <c:v>16.693825673799999</c:v>
                </c:pt>
                <c:pt idx="50859">
                  <c:v>17.706370033300001</c:v>
                </c:pt>
                <c:pt idx="50860">
                  <c:v>16.379293625900001</c:v>
                </c:pt>
                <c:pt idx="50861">
                  <c:v>16.009810719800001</c:v>
                </c:pt>
                <c:pt idx="50862">
                  <c:v>17.006817726400001</c:v>
                </c:pt>
                <c:pt idx="50863">
                  <c:v>17.295400285900001</c:v>
                </c:pt>
                <c:pt idx="50864">
                  <c:v>17.2099716086</c:v>
                </c:pt>
                <c:pt idx="50865">
                  <c:v>16.0581546236</c:v>
                </c:pt>
                <c:pt idx="50866">
                  <c:v>17.353008236200001</c:v>
                </c:pt>
                <c:pt idx="50867">
                  <c:v>17.548374832899999</c:v>
                </c:pt>
                <c:pt idx="50868">
                  <c:v>17.3930707705</c:v>
                </c:pt>
                <c:pt idx="50869">
                  <c:v>17.675937954999998</c:v>
                </c:pt>
                <c:pt idx="50870">
                  <c:v>17.268883781900001</c:v>
                </c:pt>
                <c:pt idx="50871">
                  <c:v>17.478462728899999</c:v>
                </c:pt>
                <c:pt idx="50872">
                  <c:v>17.584018972700001</c:v>
                </c:pt>
                <c:pt idx="50873">
                  <c:v>16.7265638744</c:v>
                </c:pt>
                <c:pt idx="50874">
                  <c:v>16.6105636719</c:v>
                </c:pt>
                <c:pt idx="50875">
                  <c:v>16.345051651599999</c:v>
                </c:pt>
                <c:pt idx="50876">
                  <c:v>16.663865792900001</c:v>
                </c:pt>
                <c:pt idx="50877">
                  <c:v>17.571909018100001</c:v>
                </c:pt>
                <c:pt idx="50878">
                  <c:v>16.058795736299999</c:v>
                </c:pt>
                <c:pt idx="50879">
                  <c:v>16.5454554443</c:v>
                </c:pt>
                <c:pt idx="50880">
                  <c:v>16.5569252875</c:v>
                </c:pt>
                <c:pt idx="50881">
                  <c:v>16.299579964799999</c:v>
                </c:pt>
                <c:pt idx="50882">
                  <c:v>16.906829668899999</c:v>
                </c:pt>
                <c:pt idx="50883">
                  <c:v>16.227618567699999</c:v>
                </c:pt>
                <c:pt idx="50884">
                  <c:v>16.025010313900001</c:v>
                </c:pt>
                <c:pt idx="50885">
                  <c:v>16.5569252875</c:v>
                </c:pt>
                <c:pt idx="50886">
                  <c:v>16.651775887300001</c:v>
                </c:pt>
                <c:pt idx="50887">
                  <c:v>16.126315740599999</c:v>
                </c:pt>
                <c:pt idx="50888">
                  <c:v>16.541463939700002</c:v>
                </c:pt>
                <c:pt idx="50889">
                  <c:v>16.9717750097</c:v>
                </c:pt>
                <c:pt idx="50890">
                  <c:v>16.460015481799999</c:v>
                </c:pt>
                <c:pt idx="50891">
                  <c:v>17.101292862099999</c:v>
                </c:pt>
                <c:pt idx="50892">
                  <c:v>16.500916241999999</c:v>
                </c:pt>
                <c:pt idx="50893">
                  <c:v>16.4773734951</c:v>
                </c:pt>
                <c:pt idx="50894">
                  <c:v>17.3621151159</c:v>
                </c:pt>
                <c:pt idx="50895">
                  <c:v>16.6084903661</c:v>
                </c:pt>
                <c:pt idx="50896">
                  <c:v>17.341074371200001</c:v>
                </c:pt>
                <c:pt idx="50897">
                  <c:v>16.3735213798</c:v>
                </c:pt>
                <c:pt idx="50898">
                  <c:v>17.562441467100001</c:v>
                </c:pt>
                <c:pt idx="50899">
                  <c:v>17.637082165700001</c:v>
                </c:pt>
                <c:pt idx="50900">
                  <c:v>16.7789249046</c:v>
                </c:pt>
                <c:pt idx="50901">
                  <c:v>16.904520533300001</c:v>
                </c:pt>
                <c:pt idx="50902">
                  <c:v>17.267815261700001</c:v>
                </c:pt>
                <c:pt idx="50903">
                  <c:v>17.252699855199999</c:v>
                </c:pt>
                <c:pt idx="50904">
                  <c:v>17.5564487115</c:v>
                </c:pt>
                <c:pt idx="50905">
                  <c:v>16.651775887300001</c:v>
                </c:pt>
                <c:pt idx="50906">
                  <c:v>16.026287088</c:v>
                </c:pt>
                <c:pt idx="50907">
                  <c:v>17.156281857900002</c:v>
                </c:pt>
                <c:pt idx="50908">
                  <c:v>17.236815310800001</c:v>
                </c:pt>
                <c:pt idx="50909">
                  <c:v>16.207868969100002</c:v>
                </c:pt>
                <c:pt idx="50910">
                  <c:v>16.6778036973</c:v>
                </c:pt>
                <c:pt idx="50911">
                  <c:v>16.114518623199999</c:v>
                </c:pt>
                <c:pt idx="50912">
                  <c:v>16.132840395599999</c:v>
                </c:pt>
                <c:pt idx="50913">
                  <c:v>16.966002616499999</c:v>
                </c:pt>
                <c:pt idx="50914">
                  <c:v>16.1278483374</c:v>
                </c:pt>
                <c:pt idx="50915">
                  <c:v>17.716773063600002</c:v>
                </c:pt>
                <c:pt idx="50916">
                  <c:v>17.5310884194</c:v>
                </c:pt>
                <c:pt idx="50917">
                  <c:v>16.659082747500001</c:v>
                </c:pt>
                <c:pt idx="50918">
                  <c:v>16.023808515199999</c:v>
                </c:pt>
                <c:pt idx="50919">
                  <c:v>17.709152934599999</c:v>
                </c:pt>
                <c:pt idx="50920">
                  <c:v>16.8413125157</c:v>
                </c:pt>
                <c:pt idx="50921">
                  <c:v>16.641659426</c:v>
                </c:pt>
                <c:pt idx="50922">
                  <c:v>17.3365027115</c:v>
                </c:pt>
                <c:pt idx="50923">
                  <c:v>17.6070209154</c:v>
                </c:pt>
                <c:pt idx="50924">
                  <c:v>16.335545555900001</c:v>
                </c:pt>
                <c:pt idx="50925">
                  <c:v>16.836624667199999</c:v>
                </c:pt>
                <c:pt idx="50926">
                  <c:v>15.9213431904</c:v>
                </c:pt>
                <c:pt idx="50927">
                  <c:v>16.8310684291</c:v>
                </c:pt>
                <c:pt idx="50928">
                  <c:v>15.8575466489</c:v>
                </c:pt>
                <c:pt idx="50929">
                  <c:v>17.233650027300001</c:v>
                </c:pt>
                <c:pt idx="50930">
                  <c:v>16.8413125157</c:v>
                </c:pt>
                <c:pt idx="50931">
                  <c:v>16.500916241999999</c:v>
                </c:pt>
                <c:pt idx="50932">
                  <c:v>17.2483862178</c:v>
                </c:pt>
                <c:pt idx="50933">
                  <c:v>17.135641343</c:v>
                </c:pt>
                <c:pt idx="50934">
                  <c:v>16.094806803000001</c:v>
                </c:pt>
                <c:pt idx="50935">
                  <c:v>17.178689337200002</c:v>
                </c:pt>
                <c:pt idx="50936">
                  <c:v>16.191438178799999</c:v>
                </c:pt>
                <c:pt idx="50937">
                  <c:v>17.584150745799999</c:v>
                </c:pt>
                <c:pt idx="50938">
                  <c:v>16.8705460553</c:v>
                </c:pt>
                <c:pt idx="50939">
                  <c:v>16.8413125157</c:v>
                </c:pt>
                <c:pt idx="50940">
                  <c:v>16.075438439100001</c:v>
                </c:pt>
                <c:pt idx="50941">
                  <c:v>17.6167298604</c:v>
                </c:pt>
                <c:pt idx="50942">
                  <c:v>17.688914633300001</c:v>
                </c:pt>
                <c:pt idx="50943">
                  <c:v>16.6778036973</c:v>
                </c:pt>
                <c:pt idx="50944">
                  <c:v>17.1912863429</c:v>
                </c:pt>
                <c:pt idx="50945">
                  <c:v>17.172715786800001</c:v>
                </c:pt>
                <c:pt idx="50946">
                  <c:v>16.364888536700001</c:v>
                </c:pt>
                <c:pt idx="50947">
                  <c:v>15.850451662399999</c:v>
                </c:pt>
                <c:pt idx="50948">
                  <c:v>16.984018374800002</c:v>
                </c:pt>
                <c:pt idx="50949">
                  <c:v>16.115061922100001</c:v>
                </c:pt>
                <c:pt idx="50950">
                  <c:v>17.3073042511</c:v>
                </c:pt>
                <c:pt idx="50951">
                  <c:v>16.154059621799998</c:v>
                </c:pt>
                <c:pt idx="50952">
                  <c:v>17.655064876299999</c:v>
                </c:pt>
                <c:pt idx="50953">
                  <c:v>16.492949687399999</c:v>
                </c:pt>
                <c:pt idx="50954">
                  <c:v>15.899573069900001</c:v>
                </c:pt>
                <c:pt idx="50955">
                  <c:v>16.8160456371</c:v>
                </c:pt>
                <c:pt idx="50956">
                  <c:v>17.459695358899999</c:v>
                </c:pt>
                <c:pt idx="50957">
                  <c:v>16.417318123699999</c:v>
                </c:pt>
                <c:pt idx="50958">
                  <c:v>16.2614615669</c:v>
                </c:pt>
                <c:pt idx="50959">
                  <c:v>17.650789264</c:v>
                </c:pt>
                <c:pt idx="50960">
                  <c:v>16.2212676101</c:v>
                </c:pt>
                <c:pt idx="50961">
                  <c:v>17.194699375500001</c:v>
                </c:pt>
                <c:pt idx="50962">
                  <c:v>17.637082165700001</c:v>
                </c:pt>
                <c:pt idx="50963">
                  <c:v>16.8789462264</c:v>
                </c:pt>
                <c:pt idx="50964">
                  <c:v>16.0261060845</c:v>
                </c:pt>
                <c:pt idx="50965">
                  <c:v>16.447459392599999</c:v>
                </c:pt>
                <c:pt idx="50966">
                  <c:v>17.1710755943</c:v>
                </c:pt>
                <c:pt idx="50967">
                  <c:v>17.728550022699999</c:v>
                </c:pt>
                <c:pt idx="50968">
                  <c:v>16.129098166599999</c:v>
                </c:pt>
                <c:pt idx="50969">
                  <c:v>17.535120532600001</c:v>
                </c:pt>
                <c:pt idx="50970">
                  <c:v>17.224928282299999</c:v>
                </c:pt>
                <c:pt idx="50971">
                  <c:v>17.2499161812</c:v>
                </c:pt>
                <c:pt idx="50972">
                  <c:v>17.577076261399998</c:v>
                </c:pt>
                <c:pt idx="50973">
                  <c:v>17.482930598300001</c:v>
                </c:pt>
                <c:pt idx="50974">
                  <c:v>15.881659126200001</c:v>
                </c:pt>
                <c:pt idx="50975">
                  <c:v>17.690417985500002</c:v>
                </c:pt>
                <c:pt idx="50976">
                  <c:v>17.623961097500001</c:v>
                </c:pt>
                <c:pt idx="50977">
                  <c:v>17.005655506099998</c:v>
                </c:pt>
                <c:pt idx="50978">
                  <c:v>16.681951605999998</c:v>
                </c:pt>
                <c:pt idx="50979">
                  <c:v>17.291482888099999</c:v>
                </c:pt>
                <c:pt idx="50980">
                  <c:v>17.422520577299998</c:v>
                </c:pt>
                <c:pt idx="50981">
                  <c:v>17.336982665899999</c:v>
                </c:pt>
                <c:pt idx="50982">
                  <c:v>16.963461585499999</c:v>
                </c:pt>
                <c:pt idx="50983">
                  <c:v>16.3864816617</c:v>
                </c:pt>
                <c:pt idx="50984">
                  <c:v>16.5520668825</c:v>
                </c:pt>
                <c:pt idx="50985">
                  <c:v>16.0971786072</c:v>
                </c:pt>
                <c:pt idx="50986">
                  <c:v>16.492072695200001</c:v>
                </c:pt>
                <c:pt idx="50987">
                  <c:v>17.438314066899999</c:v>
                </c:pt>
                <c:pt idx="50988">
                  <c:v>16.166118682099999</c:v>
                </c:pt>
                <c:pt idx="50989">
                  <c:v>16.1214528824</c:v>
                </c:pt>
                <c:pt idx="50990">
                  <c:v>16.8485759225</c:v>
                </c:pt>
                <c:pt idx="50991">
                  <c:v>16.711183727800002</c:v>
                </c:pt>
                <c:pt idx="50992">
                  <c:v>17.224928282299999</c:v>
                </c:pt>
                <c:pt idx="50993">
                  <c:v>16.862232144099998</c:v>
                </c:pt>
                <c:pt idx="50994">
                  <c:v>16.7518300011</c:v>
                </c:pt>
                <c:pt idx="50995">
                  <c:v>16.433803796100001</c:v>
                </c:pt>
                <c:pt idx="50996">
                  <c:v>16.597099393000001</c:v>
                </c:pt>
                <c:pt idx="50997">
                  <c:v>16.7978161566</c:v>
                </c:pt>
                <c:pt idx="50998">
                  <c:v>16.3146875875</c:v>
                </c:pt>
                <c:pt idx="50999">
                  <c:v>16.026712231400001</c:v>
                </c:pt>
                <c:pt idx="51000">
                  <c:v>16.421568460500001</c:v>
                </c:pt>
                <c:pt idx="51001">
                  <c:v>17.658364594399998</c:v>
                </c:pt>
                <c:pt idx="51002">
                  <c:v>16.534816104299999</c:v>
                </c:pt>
                <c:pt idx="51003">
                  <c:v>17.284856036099999</c:v>
                </c:pt>
                <c:pt idx="51004">
                  <c:v>16.795986367000001</c:v>
                </c:pt>
                <c:pt idx="51005">
                  <c:v>16.701589973600001</c:v>
                </c:pt>
                <c:pt idx="51006">
                  <c:v>16.5520668825</c:v>
                </c:pt>
                <c:pt idx="51007">
                  <c:v>16.120995409900001</c:v>
                </c:pt>
                <c:pt idx="51008">
                  <c:v>16.069504012100001</c:v>
                </c:pt>
                <c:pt idx="51009">
                  <c:v>17.0707381205</c:v>
                </c:pt>
                <c:pt idx="51010">
                  <c:v>15.8971067816</c:v>
                </c:pt>
                <c:pt idx="51011">
                  <c:v>16.037282140799999</c:v>
                </c:pt>
                <c:pt idx="51012">
                  <c:v>16.095350051499999</c:v>
                </c:pt>
                <c:pt idx="51013">
                  <c:v>17.6531781688</c:v>
                </c:pt>
                <c:pt idx="51014">
                  <c:v>17.2560781291</c:v>
                </c:pt>
                <c:pt idx="51015">
                  <c:v>16.6393437103</c:v>
                </c:pt>
                <c:pt idx="51016">
                  <c:v>16.3059338166</c:v>
                </c:pt>
                <c:pt idx="51017">
                  <c:v>16.4022551919</c:v>
                </c:pt>
                <c:pt idx="51018">
                  <c:v>15.920196025899999</c:v>
                </c:pt>
                <c:pt idx="51019">
                  <c:v>16.075438439100001</c:v>
                </c:pt>
                <c:pt idx="51020">
                  <c:v>17.551804552099998</c:v>
                </c:pt>
                <c:pt idx="51021">
                  <c:v>16.836122705000001</c:v>
                </c:pt>
                <c:pt idx="51022">
                  <c:v>16.890727259799998</c:v>
                </c:pt>
                <c:pt idx="51023">
                  <c:v>16.807432304399999</c:v>
                </c:pt>
                <c:pt idx="51024">
                  <c:v>17.122799679300002</c:v>
                </c:pt>
                <c:pt idx="51025">
                  <c:v>16.984775250599998</c:v>
                </c:pt>
                <c:pt idx="51026">
                  <c:v>17.5884092493</c:v>
                </c:pt>
                <c:pt idx="51027">
                  <c:v>16.307140243799999</c:v>
                </c:pt>
                <c:pt idx="51028">
                  <c:v>16.995393395800001</c:v>
                </c:pt>
                <c:pt idx="51029">
                  <c:v>15.9706584899</c:v>
                </c:pt>
                <c:pt idx="51030">
                  <c:v>16.972307126299999</c:v>
                </c:pt>
                <c:pt idx="51031">
                  <c:v>16.541585080499999</c:v>
                </c:pt>
                <c:pt idx="51032">
                  <c:v>16.1126623561</c:v>
                </c:pt>
                <c:pt idx="51033">
                  <c:v>16.433803796100001</c:v>
                </c:pt>
                <c:pt idx="51034">
                  <c:v>16.379293625900001</c:v>
                </c:pt>
                <c:pt idx="51035">
                  <c:v>17.7065272197</c:v>
                </c:pt>
                <c:pt idx="51036">
                  <c:v>15.909914884999999</c:v>
                </c:pt>
                <c:pt idx="51037">
                  <c:v>16.698934193500001</c:v>
                </c:pt>
                <c:pt idx="51038">
                  <c:v>17.395608850999999</c:v>
                </c:pt>
                <c:pt idx="51039">
                  <c:v>16.709902654099999</c:v>
                </c:pt>
                <c:pt idx="51040">
                  <c:v>17.567531543299999</c:v>
                </c:pt>
                <c:pt idx="51041">
                  <c:v>16.190263276500001</c:v>
                </c:pt>
                <c:pt idx="51042">
                  <c:v>16.540651984899998</c:v>
                </c:pt>
                <c:pt idx="51043">
                  <c:v>17.383468838999999</c:v>
                </c:pt>
                <c:pt idx="51044">
                  <c:v>17.0248056832</c:v>
                </c:pt>
                <c:pt idx="51045">
                  <c:v>17.260141899499999</c:v>
                </c:pt>
                <c:pt idx="51046">
                  <c:v>17.522158362799999</c:v>
                </c:pt>
                <c:pt idx="51047">
                  <c:v>16.935402929799999</c:v>
                </c:pt>
                <c:pt idx="51048">
                  <c:v>16.836624667199999</c:v>
                </c:pt>
                <c:pt idx="51049">
                  <c:v>16.208177340999999</c:v>
                </c:pt>
                <c:pt idx="51050">
                  <c:v>16.0581546236</c:v>
                </c:pt>
                <c:pt idx="51051">
                  <c:v>16.268304035</c:v>
                </c:pt>
                <c:pt idx="51052">
                  <c:v>16.194938671799999</c:v>
                </c:pt>
                <c:pt idx="51053">
                  <c:v>17.117950071199999</c:v>
                </c:pt>
                <c:pt idx="51054">
                  <c:v>17.297994002300001</c:v>
                </c:pt>
                <c:pt idx="51055">
                  <c:v>17.6168076477</c:v>
                </c:pt>
                <c:pt idx="51056">
                  <c:v>16.793380003799999</c:v>
                </c:pt>
                <c:pt idx="51057">
                  <c:v>16.923896040900001</c:v>
                </c:pt>
                <c:pt idx="51058">
                  <c:v>17.383408699699999</c:v>
                </c:pt>
                <c:pt idx="51059">
                  <c:v>17.560266394399999</c:v>
                </c:pt>
                <c:pt idx="51060">
                  <c:v>16.624367664200001</c:v>
                </c:pt>
                <c:pt idx="51061">
                  <c:v>16.030964423099999</c:v>
                </c:pt>
                <c:pt idx="51062">
                  <c:v>17.256980886000001</c:v>
                </c:pt>
                <c:pt idx="51063">
                  <c:v>16.4973454617</c:v>
                </c:pt>
                <c:pt idx="51064">
                  <c:v>16.094806803000001</c:v>
                </c:pt>
                <c:pt idx="51065">
                  <c:v>16.0154036343</c:v>
                </c:pt>
                <c:pt idx="51066">
                  <c:v>17.6459256702</c:v>
                </c:pt>
                <c:pt idx="51067">
                  <c:v>16.250980983800002</c:v>
                </c:pt>
                <c:pt idx="51068">
                  <c:v>16.618888861599999</c:v>
                </c:pt>
                <c:pt idx="51069">
                  <c:v>17.525616942799999</c:v>
                </c:pt>
                <c:pt idx="51070">
                  <c:v>16.570212898000001</c:v>
                </c:pt>
                <c:pt idx="51071">
                  <c:v>17.6459256702</c:v>
                </c:pt>
                <c:pt idx="51072">
                  <c:v>15.9189374544</c:v>
                </c:pt>
                <c:pt idx="51073">
                  <c:v>16.378663677799999</c:v>
                </c:pt>
                <c:pt idx="51074">
                  <c:v>16.206150256499999</c:v>
                </c:pt>
                <c:pt idx="51075">
                  <c:v>16.6197976658</c:v>
                </c:pt>
                <c:pt idx="51076">
                  <c:v>16.953450899100002</c:v>
                </c:pt>
                <c:pt idx="51077">
                  <c:v>17.256980886000001</c:v>
                </c:pt>
                <c:pt idx="51078">
                  <c:v>16.6084903661</c:v>
                </c:pt>
                <c:pt idx="51079">
                  <c:v>17.3512951668</c:v>
                </c:pt>
                <c:pt idx="51080">
                  <c:v>16.367956834099999</c:v>
                </c:pt>
                <c:pt idx="51081">
                  <c:v>16.679537626799998</c:v>
                </c:pt>
                <c:pt idx="51082">
                  <c:v>16.136381590100001</c:v>
                </c:pt>
                <c:pt idx="51083">
                  <c:v>16.7056005783</c:v>
                </c:pt>
                <c:pt idx="51084">
                  <c:v>17.664838381700001</c:v>
                </c:pt>
                <c:pt idx="51085">
                  <c:v>16.910100602699998</c:v>
                </c:pt>
                <c:pt idx="51086">
                  <c:v>16.441650288600002</c:v>
                </c:pt>
                <c:pt idx="51087">
                  <c:v>17.262536570799998</c:v>
                </c:pt>
                <c:pt idx="51088">
                  <c:v>17.695673151000001</c:v>
                </c:pt>
                <c:pt idx="51089">
                  <c:v>16.709405081700002</c:v>
                </c:pt>
                <c:pt idx="51090">
                  <c:v>15.929792905399999</c:v>
                </c:pt>
                <c:pt idx="51091">
                  <c:v>16.453227585</c:v>
                </c:pt>
                <c:pt idx="51092">
                  <c:v>16.949163699300001</c:v>
                </c:pt>
                <c:pt idx="51093">
                  <c:v>17.103841217100001</c:v>
                </c:pt>
                <c:pt idx="51094">
                  <c:v>17.138251400400002</c:v>
                </c:pt>
                <c:pt idx="51095">
                  <c:v>16.453227585</c:v>
                </c:pt>
                <c:pt idx="51096">
                  <c:v>16.193263259999998</c:v>
                </c:pt>
                <c:pt idx="51097">
                  <c:v>17.22649599</c:v>
                </c:pt>
                <c:pt idx="51098">
                  <c:v>17.434766899700001</c:v>
                </c:pt>
                <c:pt idx="51099">
                  <c:v>16.095350051499999</c:v>
                </c:pt>
                <c:pt idx="51100">
                  <c:v>15.973510816399999</c:v>
                </c:pt>
                <c:pt idx="51101">
                  <c:v>17.3365027115</c:v>
                </c:pt>
                <c:pt idx="51102">
                  <c:v>17.246912711099998</c:v>
                </c:pt>
                <c:pt idx="51103">
                  <c:v>16.208177340999999</c:v>
                </c:pt>
                <c:pt idx="51104">
                  <c:v>16.980590013400001</c:v>
                </c:pt>
                <c:pt idx="51105">
                  <c:v>17.664838381700001</c:v>
                </c:pt>
                <c:pt idx="51106">
                  <c:v>16.120573886700001</c:v>
                </c:pt>
                <c:pt idx="51107">
                  <c:v>16.652080765800001</c:v>
                </c:pt>
                <c:pt idx="51108">
                  <c:v>17.6070209154</c:v>
                </c:pt>
                <c:pt idx="51109">
                  <c:v>17.297994002300001</c:v>
                </c:pt>
                <c:pt idx="51110">
                  <c:v>16.3735213798</c:v>
                </c:pt>
                <c:pt idx="51111">
                  <c:v>16.781259238099999</c:v>
                </c:pt>
                <c:pt idx="51112">
                  <c:v>16.227891867899999</c:v>
                </c:pt>
                <c:pt idx="51113">
                  <c:v>17.578564572200001</c:v>
                </c:pt>
                <c:pt idx="51114">
                  <c:v>16.293539662299999</c:v>
                </c:pt>
                <c:pt idx="51115">
                  <c:v>16.193422920900002</c:v>
                </c:pt>
                <c:pt idx="51116">
                  <c:v>16.227618567699999</c:v>
                </c:pt>
                <c:pt idx="51117">
                  <c:v>17.210067737700001</c:v>
                </c:pt>
                <c:pt idx="51118">
                  <c:v>16.6630212245</c:v>
                </c:pt>
                <c:pt idx="51119">
                  <c:v>15.9988128319</c:v>
                </c:pt>
                <c:pt idx="51120">
                  <c:v>16.457979350900001</c:v>
                </c:pt>
                <c:pt idx="51121">
                  <c:v>16.982598400800001</c:v>
                </c:pt>
                <c:pt idx="51122">
                  <c:v>16.8413125157</c:v>
                </c:pt>
                <c:pt idx="51123">
                  <c:v>16.059967135200001</c:v>
                </c:pt>
                <c:pt idx="51124">
                  <c:v>17.224928282299999</c:v>
                </c:pt>
                <c:pt idx="51125">
                  <c:v>16.507492010699998</c:v>
                </c:pt>
                <c:pt idx="51126">
                  <c:v>17.377369493100002</c:v>
                </c:pt>
                <c:pt idx="51127">
                  <c:v>17.739907802800001</c:v>
                </c:pt>
                <c:pt idx="51128">
                  <c:v>17.2742121713</c:v>
                </c:pt>
                <c:pt idx="51129">
                  <c:v>17.7495459023</c:v>
                </c:pt>
                <c:pt idx="51130">
                  <c:v>16.253648868700001</c:v>
                </c:pt>
                <c:pt idx="51131">
                  <c:v>16.227891867899999</c:v>
                </c:pt>
                <c:pt idx="51132">
                  <c:v>17.567531543299999</c:v>
                </c:pt>
                <c:pt idx="51133">
                  <c:v>16.709405081700002</c:v>
                </c:pt>
                <c:pt idx="51134">
                  <c:v>17.268883781900001</c:v>
                </c:pt>
                <c:pt idx="51135">
                  <c:v>17.383408699699999</c:v>
                </c:pt>
                <c:pt idx="51136">
                  <c:v>16.534120887699999</c:v>
                </c:pt>
                <c:pt idx="51137">
                  <c:v>17.3496631344</c:v>
                </c:pt>
                <c:pt idx="51138">
                  <c:v>17.513627681900001</c:v>
                </c:pt>
                <c:pt idx="51139">
                  <c:v>17.632498927699999</c:v>
                </c:pt>
                <c:pt idx="51140">
                  <c:v>16.091151576800002</c:v>
                </c:pt>
                <c:pt idx="51141">
                  <c:v>16.862232144099998</c:v>
                </c:pt>
                <c:pt idx="51142">
                  <c:v>15.9800676907</c:v>
                </c:pt>
                <c:pt idx="51143">
                  <c:v>17.117950071199999</c:v>
                </c:pt>
                <c:pt idx="51144">
                  <c:v>16.612277441500002</c:v>
                </c:pt>
                <c:pt idx="51145">
                  <c:v>16.475104916700001</c:v>
                </c:pt>
                <c:pt idx="51146">
                  <c:v>16.473439277200001</c:v>
                </c:pt>
                <c:pt idx="51147">
                  <c:v>17.742390685099998</c:v>
                </c:pt>
                <c:pt idx="51148">
                  <c:v>16.0581546236</c:v>
                </c:pt>
                <c:pt idx="51149">
                  <c:v>17.073143114200001</c:v>
                </c:pt>
                <c:pt idx="51150">
                  <c:v>16.512116645300001</c:v>
                </c:pt>
                <c:pt idx="51151">
                  <c:v>16.8437237604</c:v>
                </c:pt>
                <c:pt idx="51152">
                  <c:v>15.955113936</c:v>
                </c:pt>
                <c:pt idx="51153">
                  <c:v>16.515550611399998</c:v>
                </c:pt>
                <c:pt idx="51154">
                  <c:v>16.191438178799999</c:v>
                </c:pt>
                <c:pt idx="51155">
                  <c:v>16.114518623199999</c:v>
                </c:pt>
                <c:pt idx="51156">
                  <c:v>15.9437211473</c:v>
                </c:pt>
                <c:pt idx="51157">
                  <c:v>16.447459392599999</c:v>
                </c:pt>
                <c:pt idx="51158">
                  <c:v>15.897712612199999</c:v>
                </c:pt>
                <c:pt idx="51159">
                  <c:v>17.431602417099999</c:v>
                </c:pt>
                <c:pt idx="51160">
                  <c:v>16.166706620300001</c:v>
                </c:pt>
                <c:pt idx="51161">
                  <c:v>17.560646489700002</c:v>
                </c:pt>
                <c:pt idx="51162">
                  <c:v>16.4234005892</c:v>
                </c:pt>
                <c:pt idx="51163">
                  <c:v>17.7049423389</c:v>
                </c:pt>
                <c:pt idx="51164">
                  <c:v>16.896632561000001</c:v>
                </c:pt>
                <c:pt idx="51165">
                  <c:v>16.120995409900001</c:v>
                </c:pt>
                <c:pt idx="51166">
                  <c:v>16.849455713000001</c:v>
                </c:pt>
                <c:pt idx="51167">
                  <c:v>16.069504012100001</c:v>
                </c:pt>
                <c:pt idx="51168">
                  <c:v>16.154059621799998</c:v>
                </c:pt>
                <c:pt idx="51169">
                  <c:v>16.065038653599998</c:v>
                </c:pt>
                <c:pt idx="51170">
                  <c:v>16.980590013400001</c:v>
                </c:pt>
                <c:pt idx="51171">
                  <c:v>17.355960782299999</c:v>
                </c:pt>
                <c:pt idx="51172">
                  <c:v>16.268304035</c:v>
                </c:pt>
                <c:pt idx="51173">
                  <c:v>16.694379014100001</c:v>
                </c:pt>
                <c:pt idx="51174">
                  <c:v>16.709405081700002</c:v>
                </c:pt>
                <c:pt idx="51175">
                  <c:v>17.558584834400001</c:v>
                </c:pt>
                <c:pt idx="51176">
                  <c:v>16.8413125157</c:v>
                </c:pt>
                <c:pt idx="51177">
                  <c:v>17.395608850999999</c:v>
                </c:pt>
                <c:pt idx="51178">
                  <c:v>16.984775250599998</c:v>
                </c:pt>
                <c:pt idx="51179">
                  <c:v>17.128705721100001</c:v>
                </c:pt>
                <c:pt idx="51180">
                  <c:v>16.091151576800002</c:v>
                </c:pt>
                <c:pt idx="51181">
                  <c:v>17.482930598300001</c:v>
                </c:pt>
                <c:pt idx="51182">
                  <c:v>16.9941190427</c:v>
                </c:pt>
                <c:pt idx="51183">
                  <c:v>17.721095902399998</c:v>
                </c:pt>
                <c:pt idx="51184">
                  <c:v>16.645442679199999</c:v>
                </c:pt>
                <c:pt idx="51185">
                  <c:v>17.513627681900001</c:v>
                </c:pt>
                <c:pt idx="51186">
                  <c:v>17.706370033300001</c:v>
                </c:pt>
                <c:pt idx="51187">
                  <c:v>17.649688311999999</c:v>
                </c:pt>
                <c:pt idx="51188">
                  <c:v>17.6322791819</c:v>
                </c:pt>
                <c:pt idx="51189">
                  <c:v>16.477707673099999</c:v>
                </c:pt>
                <c:pt idx="51190">
                  <c:v>15.8575466489</c:v>
                </c:pt>
                <c:pt idx="51191">
                  <c:v>16.386178488500001</c:v>
                </c:pt>
                <c:pt idx="51192">
                  <c:v>17.303694933900001</c:v>
                </c:pt>
                <c:pt idx="51193">
                  <c:v>16.547958778200002</c:v>
                </c:pt>
                <c:pt idx="51194">
                  <c:v>16.935402929799999</c:v>
                </c:pt>
                <c:pt idx="51195">
                  <c:v>17.167187283899999</c:v>
                </c:pt>
                <c:pt idx="51196">
                  <c:v>16.1543528407</c:v>
                </c:pt>
                <c:pt idx="51197">
                  <c:v>15.865792741</c:v>
                </c:pt>
                <c:pt idx="51198">
                  <c:v>16.329418030900001</c:v>
                </c:pt>
                <c:pt idx="51199">
                  <c:v>16.841012069400001</c:v>
                </c:pt>
                <c:pt idx="51200">
                  <c:v>16.775721537399999</c:v>
                </c:pt>
                <c:pt idx="51201">
                  <c:v>16.270241039599998</c:v>
                </c:pt>
                <c:pt idx="51202">
                  <c:v>17.429502401099999</c:v>
                </c:pt>
                <c:pt idx="51203">
                  <c:v>16.801041741500001</c:v>
                </c:pt>
                <c:pt idx="51204">
                  <c:v>16.481838681799999</c:v>
                </c:pt>
                <c:pt idx="51205">
                  <c:v>16.906829668899999</c:v>
                </c:pt>
                <c:pt idx="51206">
                  <c:v>16.0261060845</c:v>
                </c:pt>
                <c:pt idx="51207">
                  <c:v>16.379228228799999</c:v>
                </c:pt>
                <c:pt idx="51208">
                  <c:v>15.9244698732</c:v>
                </c:pt>
                <c:pt idx="51209">
                  <c:v>17.578082459400001</c:v>
                </c:pt>
                <c:pt idx="51210">
                  <c:v>16.091151576800002</c:v>
                </c:pt>
                <c:pt idx="51211">
                  <c:v>16.010250661499999</c:v>
                </c:pt>
                <c:pt idx="51212">
                  <c:v>17.6081513743</c:v>
                </c:pt>
                <c:pt idx="51213">
                  <c:v>15.955113936</c:v>
                </c:pt>
                <c:pt idx="51214">
                  <c:v>16.937428430000001</c:v>
                </c:pt>
                <c:pt idx="51215">
                  <c:v>16.026712231400001</c:v>
                </c:pt>
                <c:pt idx="51216">
                  <c:v>16.7797070387</c:v>
                </c:pt>
                <c:pt idx="51217">
                  <c:v>16.921648959799999</c:v>
                </c:pt>
                <c:pt idx="51218">
                  <c:v>16.066554036300001</c:v>
                </c:pt>
                <c:pt idx="51219">
                  <c:v>17.220851904900002</c:v>
                </c:pt>
                <c:pt idx="51220">
                  <c:v>16.154059621799998</c:v>
                </c:pt>
                <c:pt idx="51221">
                  <c:v>16.584958482200001</c:v>
                </c:pt>
                <c:pt idx="51222">
                  <c:v>17.452982618299998</c:v>
                </c:pt>
                <c:pt idx="51223">
                  <c:v>16.262817612399999</c:v>
                </c:pt>
                <c:pt idx="51224">
                  <c:v>16.836624667199999</c:v>
                </c:pt>
                <c:pt idx="51225">
                  <c:v>15.965333859999999</c:v>
                </c:pt>
                <c:pt idx="51226">
                  <c:v>16.192850231800001</c:v>
                </c:pt>
                <c:pt idx="51227">
                  <c:v>17.255458511699999</c:v>
                </c:pt>
                <c:pt idx="51228">
                  <c:v>16.238220347999999</c:v>
                </c:pt>
                <c:pt idx="51229">
                  <c:v>16.023808515199999</c:v>
                </c:pt>
                <c:pt idx="51230">
                  <c:v>16.472381039999998</c:v>
                </c:pt>
                <c:pt idx="51231">
                  <c:v>16.3268639733</c:v>
                </c:pt>
                <c:pt idx="51232">
                  <c:v>17.3327739502</c:v>
                </c:pt>
                <c:pt idx="51233">
                  <c:v>16.175325226799998</c:v>
                </c:pt>
                <c:pt idx="51234">
                  <c:v>16.4425092213</c:v>
                </c:pt>
                <c:pt idx="51235">
                  <c:v>16.547958778200002</c:v>
                </c:pt>
                <c:pt idx="51236">
                  <c:v>15.997595474400001</c:v>
                </c:pt>
                <c:pt idx="51237">
                  <c:v>17.5844890937</c:v>
                </c:pt>
                <c:pt idx="51238">
                  <c:v>16.378663677799999</c:v>
                </c:pt>
                <c:pt idx="51239">
                  <c:v>16.742659076399999</c:v>
                </c:pt>
                <c:pt idx="51240">
                  <c:v>16.472381039999998</c:v>
                </c:pt>
                <c:pt idx="51241">
                  <c:v>15.8971067816</c:v>
                </c:pt>
                <c:pt idx="51242">
                  <c:v>17.2768086797</c:v>
                </c:pt>
                <c:pt idx="51243">
                  <c:v>15.941002925499999</c:v>
                </c:pt>
                <c:pt idx="51244">
                  <c:v>15.9800676907</c:v>
                </c:pt>
                <c:pt idx="51245">
                  <c:v>16.541463939700002</c:v>
                </c:pt>
                <c:pt idx="51246">
                  <c:v>16.309148317999998</c:v>
                </c:pt>
                <c:pt idx="51247">
                  <c:v>17.578293016899998</c:v>
                </c:pt>
                <c:pt idx="51248">
                  <c:v>16.501751256799999</c:v>
                </c:pt>
                <c:pt idx="51249">
                  <c:v>16.543595496199998</c:v>
                </c:pt>
                <c:pt idx="51250">
                  <c:v>15.938381634800001</c:v>
                </c:pt>
                <c:pt idx="51251">
                  <c:v>16.623990944999999</c:v>
                </c:pt>
                <c:pt idx="51252">
                  <c:v>16.972307126299999</c:v>
                </c:pt>
                <c:pt idx="51253">
                  <c:v>17.087249956800001</c:v>
                </c:pt>
                <c:pt idx="51254">
                  <c:v>17.649688311999999</c:v>
                </c:pt>
                <c:pt idx="51255">
                  <c:v>17.721095902399998</c:v>
                </c:pt>
                <c:pt idx="51256">
                  <c:v>17.569408888400002</c:v>
                </c:pt>
                <c:pt idx="51257">
                  <c:v>17.0661391557</c:v>
                </c:pt>
                <c:pt idx="51258">
                  <c:v>17.252699855199999</c:v>
                </c:pt>
                <c:pt idx="51259">
                  <c:v>17.3024369155</c:v>
                </c:pt>
                <c:pt idx="51260">
                  <c:v>15.9802629212</c:v>
                </c:pt>
                <c:pt idx="51261">
                  <c:v>16.923896040900001</c:v>
                </c:pt>
                <c:pt idx="51262">
                  <c:v>16.626168335300001</c:v>
                </c:pt>
                <c:pt idx="51263">
                  <c:v>17.482930598300001</c:v>
                </c:pt>
                <c:pt idx="51264">
                  <c:v>16.120995409900001</c:v>
                </c:pt>
                <c:pt idx="51265">
                  <c:v>16.541463939700002</c:v>
                </c:pt>
                <c:pt idx="51266">
                  <c:v>17.194699375500001</c:v>
                </c:pt>
                <c:pt idx="51267">
                  <c:v>16.247349406400001</c:v>
                </c:pt>
                <c:pt idx="51268">
                  <c:v>16.2212676101</c:v>
                </c:pt>
                <c:pt idx="51269">
                  <c:v>16.297138926199999</c:v>
                </c:pt>
                <c:pt idx="51270">
                  <c:v>16.2092173333</c:v>
                </c:pt>
                <c:pt idx="51271">
                  <c:v>16.822059271800001</c:v>
                </c:pt>
                <c:pt idx="51272">
                  <c:v>16.8705460553</c:v>
                </c:pt>
                <c:pt idx="51273">
                  <c:v>16.250936188400001</c:v>
                </c:pt>
                <c:pt idx="51274">
                  <c:v>16.436499067300002</c:v>
                </c:pt>
                <c:pt idx="51275">
                  <c:v>16.0971786072</c:v>
                </c:pt>
                <c:pt idx="51276">
                  <c:v>16.1543528407</c:v>
                </c:pt>
                <c:pt idx="51277">
                  <c:v>16.570212898000001</c:v>
                </c:pt>
                <c:pt idx="51278">
                  <c:v>17.616623429000001</c:v>
                </c:pt>
                <c:pt idx="51279">
                  <c:v>17.5564487115</c:v>
                </c:pt>
                <c:pt idx="51280">
                  <c:v>16.1364495103</c:v>
                </c:pt>
                <c:pt idx="51281">
                  <c:v>16.3864816617</c:v>
                </c:pt>
                <c:pt idx="51282">
                  <c:v>17.1101500497</c:v>
                </c:pt>
                <c:pt idx="51283">
                  <c:v>16.996644651099999</c:v>
                </c:pt>
                <c:pt idx="51284">
                  <c:v>16.5490833006</c:v>
                </c:pt>
                <c:pt idx="51285">
                  <c:v>15.9124660657</c:v>
                </c:pt>
                <c:pt idx="51286">
                  <c:v>16.779684190800001</c:v>
                </c:pt>
                <c:pt idx="51287">
                  <c:v>15.888207937200001</c:v>
                </c:pt>
                <c:pt idx="51288">
                  <c:v>16.781346399099998</c:v>
                </c:pt>
                <c:pt idx="51289">
                  <c:v>15.955113936</c:v>
                </c:pt>
                <c:pt idx="51290">
                  <c:v>16.3464297005</c:v>
                </c:pt>
                <c:pt idx="51291">
                  <c:v>16.966002616499999</c:v>
                </c:pt>
                <c:pt idx="51292">
                  <c:v>16.6264530495</c:v>
                </c:pt>
                <c:pt idx="51293">
                  <c:v>16.193263259999998</c:v>
                </c:pt>
                <c:pt idx="51294">
                  <c:v>16.227891867899999</c:v>
                </c:pt>
                <c:pt idx="51295">
                  <c:v>17.434766899700001</c:v>
                </c:pt>
                <c:pt idx="51296">
                  <c:v>16.837064587499999</c:v>
                </c:pt>
                <c:pt idx="51297">
                  <c:v>16.326454137599999</c:v>
                </c:pt>
                <c:pt idx="51298">
                  <c:v>17.472807684999999</c:v>
                </c:pt>
                <c:pt idx="51299">
                  <c:v>15.918282228100001</c:v>
                </c:pt>
                <c:pt idx="51300">
                  <c:v>16.470967246699999</c:v>
                </c:pt>
                <c:pt idx="51301">
                  <c:v>17.438314066899999</c:v>
                </c:pt>
                <c:pt idx="51302">
                  <c:v>15.997595474400001</c:v>
                </c:pt>
                <c:pt idx="51303">
                  <c:v>16.441650288600002</c:v>
                </c:pt>
                <c:pt idx="51304">
                  <c:v>16.476478801500001</c:v>
                </c:pt>
                <c:pt idx="51305">
                  <c:v>16.692510527</c:v>
                </c:pt>
                <c:pt idx="51306">
                  <c:v>15.9124660657</c:v>
                </c:pt>
                <c:pt idx="51307">
                  <c:v>16.0532610094</c:v>
                </c:pt>
                <c:pt idx="51308">
                  <c:v>16.0434075505</c:v>
                </c:pt>
                <c:pt idx="51309">
                  <c:v>16.711463288899999</c:v>
                </c:pt>
                <c:pt idx="51310">
                  <c:v>16.4956276556</c:v>
                </c:pt>
                <c:pt idx="51311">
                  <c:v>16.233800564599999</c:v>
                </c:pt>
                <c:pt idx="51312">
                  <c:v>17.492990629200001</c:v>
                </c:pt>
                <c:pt idx="51313">
                  <c:v>17.167187283899999</c:v>
                </c:pt>
                <c:pt idx="51314">
                  <c:v>17.355960782299999</c:v>
                </c:pt>
                <c:pt idx="51315">
                  <c:v>17.417035378200001</c:v>
                </c:pt>
                <c:pt idx="51316">
                  <c:v>16.115061922100001</c:v>
                </c:pt>
                <c:pt idx="51317">
                  <c:v>16.7118754438</c:v>
                </c:pt>
                <c:pt idx="51318">
                  <c:v>16.120573886700001</c:v>
                </c:pt>
                <c:pt idx="51319">
                  <c:v>17.017164397799998</c:v>
                </c:pt>
                <c:pt idx="51320">
                  <c:v>17.2934532803</c:v>
                </c:pt>
                <c:pt idx="51321">
                  <c:v>16.432817398899999</c:v>
                </c:pt>
                <c:pt idx="51322">
                  <c:v>16.191438178799999</c:v>
                </c:pt>
                <c:pt idx="51323">
                  <c:v>16.037282140799999</c:v>
                </c:pt>
                <c:pt idx="51324">
                  <c:v>15.9731197214</c:v>
                </c:pt>
                <c:pt idx="51325">
                  <c:v>16.236605722299998</c:v>
                </c:pt>
                <c:pt idx="51326">
                  <c:v>16.9734273963</c:v>
                </c:pt>
                <c:pt idx="51327">
                  <c:v>17.474587442000001</c:v>
                </c:pt>
                <c:pt idx="51328">
                  <c:v>17.085026255300001</c:v>
                </c:pt>
                <c:pt idx="51329">
                  <c:v>16.276023072200001</c:v>
                </c:pt>
                <c:pt idx="51330">
                  <c:v>15.9007365401</c:v>
                </c:pt>
                <c:pt idx="51331">
                  <c:v>16.395039404799999</c:v>
                </c:pt>
                <c:pt idx="51332">
                  <c:v>17.728550022699999</c:v>
                </c:pt>
                <c:pt idx="51333">
                  <c:v>16.253648868700001</c:v>
                </c:pt>
                <c:pt idx="51334">
                  <c:v>16.0724235707</c:v>
                </c:pt>
                <c:pt idx="51335">
                  <c:v>16.030215520399999</c:v>
                </c:pt>
                <c:pt idx="51336">
                  <c:v>16.5869363849</c:v>
                </c:pt>
                <c:pt idx="51337">
                  <c:v>16.212621475599999</c:v>
                </c:pt>
                <c:pt idx="51338">
                  <c:v>16.233800564599999</c:v>
                </c:pt>
                <c:pt idx="51339">
                  <c:v>15.957462549400001</c:v>
                </c:pt>
                <c:pt idx="51340">
                  <c:v>16.320486928699999</c:v>
                </c:pt>
                <c:pt idx="51341">
                  <c:v>16.352400348100002</c:v>
                </c:pt>
                <c:pt idx="51342">
                  <c:v>17.349649444000001</c:v>
                </c:pt>
                <c:pt idx="51343">
                  <c:v>17.725629582900002</c:v>
                </c:pt>
                <c:pt idx="51344">
                  <c:v>17.219371971600001</c:v>
                </c:pt>
                <c:pt idx="51345">
                  <c:v>15.9437211473</c:v>
                </c:pt>
                <c:pt idx="51346">
                  <c:v>17.497075800200001</c:v>
                </c:pt>
                <c:pt idx="51347">
                  <c:v>17.467383795300002</c:v>
                </c:pt>
                <c:pt idx="51348">
                  <c:v>15.8786025858</c:v>
                </c:pt>
                <c:pt idx="51349">
                  <c:v>16.758097511500001</c:v>
                </c:pt>
                <c:pt idx="51350">
                  <c:v>16.227891867899999</c:v>
                </c:pt>
                <c:pt idx="51351">
                  <c:v>16.022394265100001</c:v>
                </c:pt>
                <c:pt idx="51352">
                  <c:v>17.133134266599999</c:v>
                </c:pt>
                <c:pt idx="51353">
                  <c:v>17.461737175300001</c:v>
                </c:pt>
                <c:pt idx="51354">
                  <c:v>16.391541783400001</c:v>
                </c:pt>
                <c:pt idx="51355">
                  <c:v>16.006160206299999</c:v>
                </c:pt>
                <c:pt idx="51356">
                  <c:v>15.951475521000001</c:v>
                </c:pt>
                <c:pt idx="51357">
                  <c:v>16.669790828899998</c:v>
                </c:pt>
                <c:pt idx="51358">
                  <c:v>17.255360937799999</c:v>
                </c:pt>
                <c:pt idx="51359">
                  <c:v>16.501751256799999</c:v>
                </c:pt>
                <c:pt idx="51360">
                  <c:v>17.513627681900001</c:v>
                </c:pt>
                <c:pt idx="51361">
                  <c:v>16.711463288899999</c:v>
                </c:pt>
                <c:pt idx="51362">
                  <c:v>16.963461585499999</c:v>
                </c:pt>
                <c:pt idx="51363">
                  <c:v>17.1347916265</c:v>
                </c:pt>
                <c:pt idx="51364">
                  <c:v>16.6130921948</c:v>
                </c:pt>
                <c:pt idx="51365">
                  <c:v>17.429188794000002</c:v>
                </c:pt>
                <c:pt idx="51366">
                  <c:v>16.386178488500001</c:v>
                </c:pt>
                <c:pt idx="51367">
                  <c:v>16.0261060845</c:v>
                </c:pt>
                <c:pt idx="51368">
                  <c:v>16.240569192199999</c:v>
                </c:pt>
                <c:pt idx="51369">
                  <c:v>16.2092173333</c:v>
                </c:pt>
                <c:pt idx="51370">
                  <c:v>16.207868969100002</c:v>
                </c:pt>
                <c:pt idx="51371">
                  <c:v>17.035419230199999</c:v>
                </c:pt>
                <c:pt idx="51372">
                  <c:v>17.040442823599999</c:v>
                </c:pt>
                <c:pt idx="51373">
                  <c:v>17.545863779899999</c:v>
                </c:pt>
                <c:pt idx="51374">
                  <c:v>17.410890076099999</c:v>
                </c:pt>
                <c:pt idx="51375">
                  <c:v>16.022803599300001</c:v>
                </c:pt>
                <c:pt idx="51376">
                  <c:v>17.422520577299998</c:v>
                </c:pt>
                <c:pt idx="51377">
                  <c:v>17.455808309199998</c:v>
                </c:pt>
                <c:pt idx="51378">
                  <c:v>17.361659256399999</c:v>
                </c:pt>
                <c:pt idx="51379">
                  <c:v>16.6114214296</c:v>
                </c:pt>
                <c:pt idx="51380">
                  <c:v>15.938381634800001</c:v>
                </c:pt>
                <c:pt idx="51381">
                  <c:v>16.927439782</c:v>
                </c:pt>
                <c:pt idx="51382">
                  <c:v>16.590173663400002</c:v>
                </c:pt>
                <c:pt idx="51383">
                  <c:v>15.850451662399999</c:v>
                </c:pt>
                <c:pt idx="51384">
                  <c:v>16.318450710800001</c:v>
                </c:pt>
                <c:pt idx="51385">
                  <c:v>16.256923000299999</c:v>
                </c:pt>
                <c:pt idx="51386">
                  <c:v>16.641659426</c:v>
                </c:pt>
                <c:pt idx="51387">
                  <c:v>16.827807782200001</c:v>
                </c:pt>
                <c:pt idx="51388">
                  <c:v>17.702949411399999</c:v>
                </c:pt>
                <c:pt idx="51389">
                  <c:v>16.0947590472</c:v>
                </c:pt>
                <c:pt idx="51390">
                  <c:v>17.6081513743</c:v>
                </c:pt>
                <c:pt idx="51391">
                  <c:v>16.7978161566</c:v>
                </c:pt>
                <c:pt idx="51392">
                  <c:v>16.129098166599999</c:v>
                </c:pt>
                <c:pt idx="51393">
                  <c:v>17.024097312199999</c:v>
                </c:pt>
                <c:pt idx="51394">
                  <c:v>16.191438178799999</c:v>
                </c:pt>
                <c:pt idx="51395">
                  <c:v>16.717856516800001</c:v>
                </c:pt>
                <c:pt idx="51396">
                  <c:v>16.935502616899999</c:v>
                </c:pt>
                <c:pt idx="51397">
                  <c:v>15.900371184799999</c:v>
                </c:pt>
                <c:pt idx="51398">
                  <c:v>16.710801795199998</c:v>
                </c:pt>
                <c:pt idx="51399">
                  <c:v>16.986747492599999</c:v>
                </c:pt>
                <c:pt idx="51400">
                  <c:v>16.126315740599999</c:v>
                </c:pt>
                <c:pt idx="51401">
                  <c:v>16.761346506700001</c:v>
                </c:pt>
                <c:pt idx="51402">
                  <c:v>16.540651984899998</c:v>
                </c:pt>
                <c:pt idx="51403">
                  <c:v>17.024097312199999</c:v>
                </c:pt>
                <c:pt idx="51404">
                  <c:v>17.362973647800001</c:v>
                </c:pt>
                <c:pt idx="51405">
                  <c:v>16.417318123699999</c:v>
                </c:pt>
                <c:pt idx="51406">
                  <c:v>17.6168076477</c:v>
                </c:pt>
                <c:pt idx="51407">
                  <c:v>16.789740155</c:v>
                </c:pt>
                <c:pt idx="51408">
                  <c:v>16.868190015500002</c:v>
                </c:pt>
                <c:pt idx="51409">
                  <c:v>17.204188510600002</c:v>
                </c:pt>
                <c:pt idx="51410">
                  <c:v>15.8585531021</c:v>
                </c:pt>
                <c:pt idx="51411">
                  <c:v>16.540651984899998</c:v>
                </c:pt>
                <c:pt idx="51412">
                  <c:v>15.8786025858</c:v>
                </c:pt>
                <c:pt idx="51413">
                  <c:v>17.395608850999999</c:v>
                </c:pt>
                <c:pt idx="51414">
                  <c:v>16.686855382499999</c:v>
                </c:pt>
                <c:pt idx="51415">
                  <c:v>17.415064302299999</c:v>
                </c:pt>
                <c:pt idx="51416">
                  <c:v>17.3496631344</c:v>
                </c:pt>
                <c:pt idx="51417">
                  <c:v>17.105709562800001</c:v>
                </c:pt>
                <c:pt idx="51418">
                  <c:v>16.440885445199999</c:v>
                </c:pt>
                <c:pt idx="51419">
                  <c:v>16.9473762927</c:v>
                </c:pt>
                <c:pt idx="51420">
                  <c:v>16.3268639733</c:v>
                </c:pt>
                <c:pt idx="51421">
                  <c:v>16.574849082299998</c:v>
                </c:pt>
                <c:pt idx="51422">
                  <c:v>16.352400348100002</c:v>
                </c:pt>
                <c:pt idx="51423">
                  <c:v>16.584167126299999</c:v>
                </c:pt>
                <c:pt idx="51424">
                  <c:v>17.110457434899999</c:v>
                </c:pt>
                <c:pt idx="51425">
                  <c:v>16.880486185199999</c:v>
                </c:pt>
                <c:pt idx="51426">
                  <c:v>17.132419473799999</c:v>
                </c:pt>
                <c:pt idx="51427">
                  <c:v>15.997595474400001</c:v>
                </c:pt>
                <c:pt idx="51428">
                  <c:v>16.927439782</c:v>
                </c:pt>
                <c:pt idx="51429">
                  <c:v>17.5772918909</c:v>
                </c:pt>
                <c:pt idx="51430">
                  <c:v>15.9641954726</c:v>
                </c:pt>
                <c:pt idx="51431">
                  <c:v>17.210067737700001</c:v>
                </c:pt>
                <c:pt idx="51432">
                  <c:v>16.471293069800002</c:v>
                </c:pt>
                <c:pt idx="51433">
                  <c:v>16.217265453500001</c:v>
                </c:pt>
                <c:pt idx="51434">
                  <c:v>17.396168669800002</c:v>
                </c:pt>
                <c:pt idx="51435">
                  <c:v>16.237297506600001</c:v>
                </c:pt>
                <c:pt idx="51436">
                  <c:v>16.4317788888</c:v>
                </c:pt>
                <c:pt idx="51437">
                  <c:v>17.098404113099999</c:v>
                </c:pt>
                <c:pt idx="51438">
                  <c:v>17.474587442000001</c:v>
                </c:pt>
                <c:pt idx="51439">
                  <c:v>15.964152225299999</c:v>
                </c:pt>
                <c:pt idx="51440">
                  <c:v>16.937428430000001</c:v>
                </c:pt>
                <c:pt idx="51441">
                  <c:v>16.3945742129</c:v>
                </c:pt>
                <c:pt idx="51442">
                  <c:v>16.619581004899999</c:v>
                </c:pt>
                <c:pt idx="51443">
                  <c:v>19.8589417753</c:v>
                </c:pt>
                <c:pt idx="51444">
                  <c:v>18.203003014499998</c:v>
                </c:pt>
                <c:pt idx="51445">
                  <c:v>19.150574505000002</c:v>
                </c:pt>
                <c:pt idx="51446">
                  <c:v>19.5304776023</c:v>
                </c:pt>
                <c:pt idx="51447">
                  <c:v>19.5932597495</c:v>
                </c:pt>
                <c:pt idx="51448">
                  <c:v>19.2192566031</c:v>
                </c:pt>
                <c:pt idx="51449">
                  <c:v>17.8704864712</c:v>
                </c:pt>
                <c:pt idx="51450">
                  <c:v>19.690501018300001</c:v>
                </c:pt>
                <c:pt idx="51451">
                  <c:v>19.6221681526</c:v>
                </c:pt>
                <c:pt idx="51452">
                  <c:v>17.865144582799999</c:v>
                </c:pt>
                <c:pt idx="51453">
                  <c:v>18.087583242000001</c:v>
                </c:pt>
                <c:pt idx="51454">
                  <c:v>19.0902962999</c:v>
                </c:pt>
                <c:pt idx="51455">
                  <c:v>18.405619434999998</c:v>
                </c:pt>
                <c:pt idx="51456">
                  <c:v>18.458101446099999</c:v>
                </c:pt>
                <c:pt idx="51457">
                  <c:v>19.5330625942</c:v>
                </c:pt>
                <c:pt idx="51458">
                  <c:v>18.8932690631</c:v>
                </c:pt>
                <c:pt idx="51459">
                  <c:v>18.8224252895</c:v>
                </c:pt>
                <c:pt idx="51460">
                  <c:v>19.564219397799999</c:v>
                </c:pt>
                <c:pt idx="51461">
                  <c:v>19.307580185100001</c:v>
                </c:pt>
                <c:pt idx="51462">
                  <c:v>19.1039234568</c:v>
                </c:pt>
                <c:pt idx="51463">
                  <c:v>18.525867199</c:v>
                </c:pt>
                <c:pt idx="51464">
                  <c:v>19.527064949700002</c:v>
                </c:pt>
                <c:pt idx="51465">
                  <c:v>17.8432977125</c:v>
                </c:pt>
                <c:pt idx="51466">
                  <c:v>18.592099301800001</c:v>
                </c:pt>
                <c:pt idx="51467">
                  <c:v>18.696979377000002</c:v>
                </c:pt>
                <c:pt idx="51468">
                  <c:v>18.804762177600001</c:v>
                </c:pt>
                <c:pt idx="51469">
                  <c:v>19.583139299999999</c:v>
                </c:pt>
                <c:pt idx="51470">
                  <c:v>18.0647393908</c:v>
                </c:pt>
                <c:pt idx="51471">
                  <c:v>18.8392525081</c:v>
                </c:pt>
                <c:pt idx="51472">
                  <c:v>19.8589417753</c:v>
                </c:pt>
                <c:pt idx="51473">
                  <c:v>18.995492018099998</c:v>
                </c:pt>
                <c:pt idx="51474">
                  <c:v>18.854150493999999</c:v>
                </c:pt>
                <c:pt idx="51475">
                  <c:v>19.276160350000001</c:v>
                </c:pt>
                <c:pt idx="51476">
                  <c:v>18.585669776500001</c:v>
                </c:pt>
                <c:pt idx="51477">
                  <c:v>18.691137742999999</c:v>
                </c:pt>
                <c:pt idx="51478">
                  <c:v>18.246293402500001</c:v>
                </c:pt>
                <c:pt idx="51479">
                  <c:v>18.4463655154</c:v>
                </c:pt>
                <c:pt idx="51480">
                  <c:v>18.348495009299999</c:v>
                </c:pt>
                <c:pt idx="51481">
                  <c:v>18.793274673500001</c:v>
                </c:pt>
                <c:pt idx="51482">
                  <c:v>19.7849216412</c:v>
                </c:pt>
                <c:pt idx="51483">
                  <c:v>19.456541872799999</c:v>
                </c:pt>
                <c:pt idx="51484">
                  <c:v>19.889294939300001</c:v>
                </c:pt>
                <c:pt idx="51485">
                  <c:v>19.236302460899999</c:v>
                </c:pt>
                <c:pt idx="51486">
                  <c:v>18.433060021799999</c:v>
                </c:pt>
                <c:pt idx="51487">
                  <c:v>19.540528074099999</c:v>
                </c:pt>
                <c:pt idx="51488">
                  <c:v>18.522492115199999</c:v>
                </c:pt>
                <c:pt idx="51489">
                  <c:v>19.231225111400001</c:v>
                </c:pt>
                <c:pt idx="51490">
                  <c:v>18.405619434999998</c:v>
                </c:pt>
                <c:pt idx="51491">
                  <c:v>18.774049253499999</c:v>
                </c:pt>
                <c:pt idx="51492">
                  <c:v>18.319739563100001</c:v>
                </c:pt>
                <c:pt idx="51493">
                  <c:v>18.885496857300001</c:v>
                </c:pt>
                <c:pt idx="51494">
                  <c:v>19.236302460899999</c:v>
                </c:pt>
                <c:pt idx="51495">
                  <c:v>19.320021651699999</c:v>
                </c:pt>
                <c:pt idx="51496">
                  <c:v>18.591428283900001</c:v>
                </c:pt>
                <c:pt idx="51497">
                  <c:v>17.946186646000001</c:v>
                </c:pt>
                <c:pt idx="51498">
                  <c:v>19.693306416999999</c:v>
                </c:pt>
                <c:pt idx="51499">
                  <c:v>18.288585123499999</c:v>
                </c:pt>
                <c:pt idx="51500">
                  <c:v>18.840720197300001</c:v>
                </c:pt>
                <c:pt idx="51501">
                  <c:v>18.707412942099999</c:v>
                </c:pt>
                <c:pt idx="51502">
                  <c:v>19.138318216399998</c:v>
                </c:pt>
                <c:pt idx="51503">
                  <c:v>17.889281842900001</c:v>
                </c:pt>
                <c:pt idx="51504">
                  <c:v>18.263866327900001</c:v>
                </c:pt>
                <c:pt idx="51505">
                  <c:v>18.319871228</c:v>
                </c:pt>
                <c:pt idx="51506">
                  <c:v>18.2001292683</c:v>
                </c:pt>
                <c:pt idx="51507">
                  <c:v>18.054904190599999</c:v>
                </c:pt>
                <c:pt idx="51508">
                  <c:v>17.822150677700002</c:v>
                </c:pt>
                <c:pt idx="51509">
                  <c:v>18.2404579285</c:v>
                </c:pt>
                <c:pt idx="51510">
                  <c:v>19.592852311400001</c:v>
                </c:pt>
                <c:pt idx="51511">
                  <c:v>19.048292056800001</c:v>
                </c:pt>
                <c:pt idx="51512">
                  <c:v>17.903057788800002</c:v>
                </c:pt>
                <c:pt idx="51513">
                  <c:v>18.203003014499998</c:v>
                </c:pt>
                <c:pt idx="51514">
                  <c:v>18.901580623000001</c:v>
                </c:pt>
                <c:pt idx="51515">
                  <c:v>19.0612268054</c:v>
                </c:pt>
                <c:pt idx="51516">
                  <c:v>18.276598211100001</c:v>
                </c:pt>
                <c:pt idx="51517">
                  <c:v>19.185227801300002</c:v>
                </c:pt>
                <c:pt idx="51518">
                  <c:v>18.903534111900001</c:v>
                </c:pt>
                <c:pt idx="51519">
                  <c:v>18.713768418299999</c:v>
                </c:pt>
                <c:pt idx="51520">
                  <c:v>18.253450318100001</c:v>
                </c:pt>
                <c:pt idx="51521">
                  <c:v>18.648800395399999</c:v>
                </c:pt>
                <c:pt idx="51522">
                  <c:v>17.829186168100001</c:v>
                </c:pt>
                <c:pt idx="51523">
                  <c:v>18.643008117299999</c:v>
                </c:pt>
                <c:pt idx="51524">
                  <c:v>17.800069689899999</c:v>
                </c:pt>
                <c:pt idx="51525">
                  <c:v>19.8327681727</c:v>
                </c:pt>
                <c:pt idx="51526">
                  <c:v>19.631067826199999</c:v>
                </c:pt>
                <c:pt idx="51527">
                  <c:v>18.091440456400001</c:v>
                </c:pt>
                <c:pt idx="51528">
                  <c:v>18.151267538100001</c:v>
                </c:pt>
                <c:pt idx="51529">
                  <c:v>19.872486039799998</c:v>
                </c:pt>
                <c:pt idx="51530">
                  <c:v>18.197834018000002</c:v>
                </c:pt>
                <c:pt idx="51531">
                  <c:v>17.919034362800002</c:v>
                </c:pt>
                <c:pt idx="51532">
                  <c:v>18.1412212587</c:v>
                </c:pt>
                <c:pt idx="51533">
                  <c:v>18.882412508400002</c:v>
                </c:pt>
                <c:pt idx="51534">
                  <c:v>17.880326804100001</c:v>
                </c:pt>
                <c:pt idx="51535">
                  <c:v>19.586276549499999</c:v>
                </c:pt>
                <c:pt idx="51536">
                  <c:v>17.846407633799998</c:v>
                </c:pt>
                <c:pt idx="51537">
                  <c:v>18.6183083737</c:v>
                </c:pt>
                <c:pt idx="51538">
                  <c:v>19.730218847900002</c:v>
                </c:pt>
                <c:pt idx="51539">
                  <c:v>18.5538636649</c:v>
                </c:pt>
                <c:pt idx="51540">
                  <c:v>19.244608610899999</c:v>
                </c:pt>
                <c:pt idx="51541">
                  <c:v>19.1212934122</c:v>
                </c:pt>
                <c:pt idx="51542">
                  <c:v>18.8798339971</c:v>
                </c:pt>
                <c:pt idx="51543">
                  <c:v>18.8696135269</c:v>
                </c:pt>
                <c:pt idx="51544">
                  <c:v>18.225116599500002</c:v>
                </c:pt>
                <c:pt idx="51545">
                  <c:v>19.693306416999999</c:v>
                </c:pt>
                <c:pt idx="51546">
                  <c:v>19.7849216412</c:v>
                </c:pt>
                <c:pt idx="51547">
                  <c:v>18.895614736799999</c:v>
                </c:pt>
                <c:pt idx="51548">
                  <c:v>18.676525726600001</c:v>
                </c:pt>
                <c:pt idx="51549">
                  <c:v>19.256904460099999</c:v>
                </c:pt>
                <c:pt idx="51550">
                  <c:v>18.8404339806</c:v>
                </c:pt>
                <c:pt idx="51551">
                  <c:v>19.7950464637</c:v>
                </c:pt>
                <c:pt idx="51552">
                  <c:v>19.1039234568</c:v>
                </c:pt>
                <c:pt idx="51553">
                  <c:v>19.729840469700001</c:v>
                </c:pt>
                <c:pt idx="51554">
                  <c:v>19.539194481799999</c:v>
                </c:pt>
                <c:pt idx="51555">
                  <c:v>19.226237082800001</c:v>
                </c:pt>
                <c:pt idx="51556">
                  <c:v>18.015081394300001</c:v>
                </c:pt>
                <c:pt idx="51557">
                  <c:v>19.136893777600001</c:v>
                </c:pt>
                <c:pt idx="51558">
                  <c:v>19.684072428499999</c:v>
                </c:pt>
                <c:pt idx="51559">
                  <c:v>18.9690347174</c:v>
                </c:pt>
                <c:pt idx="51560">
                  <c:v>18.292085263000001</c:v>
                </c:pt>
                <c:pt idx="51561">
                  <c:v>18.849853856100001</c:v>
                </c:pt>
                <c:pt idx="51562">
                  <c:v>18.532081470200001</c:v>
                </c:pt>
                <c:pt idx="51563">
                  <c:v>18.762900160699999</c:v>
                </c:pt>
                <c:pt idx="51564">
                  <c:v>19.225082798599999</c:v>
                </c:pt>
                <c:pt idx="51565">
                  <c:v>19.244608610899999</c:v>
                </c:pt>
                <c:pt idx="51566">
                  <c:v>19.657911625000001</c:v>
                </c:pt>
                <c:pt idx="51567">
                  <c:v>18.610204666000001</c:v>
                </c:pt>
                <c:pt idx="51568">
                  <c:v>19.617624147899999</c:v>
                </c:pt>
                <c:pt idx="51569">
                  <c:v>18.895614736799999</c:v>
                </c:pt>
                <c:pt idx="51570">
                  <c:v>18.338547997500001</c:v>
                </c:pt>
                <c:pt idx="51571">
                  <c:v>19.456541872799999</c:v>
                </c:pt>
                <c:pt idx="51572">
                  <c:v>18.336857993700001</c:v>
                </c:pt>
                <c:pt idx="51573">
                  <c:v>18.778078215699999</c:v>
                </c:pt>
                <c:pt idx="51574">
                  <c:v>18.8224252895</c:v>
                </c:pt>
                <c:pt idx="51575">
                  <c:v>18.046509521299999</c:v>
                </c:pt>
                <c:pt idx="51576">
                  <c:v>18.837252187000001</c:v>
                </c:pt>
                <c:pt idx="51577">
                  <c:v>19.446644015699999</c:v>
                </c:pt>
                <c:pt idx="51578">
                  <c:v>18.004705512099999</c:v>
                </c:pt>
                <c:pt idx="51579">
                  <c:v>19.950311501800002</c:v>
                </c:pt>
                <c:pt idx="51580">
                  <c:v>18.509936337300001</c:v>
                </c:pt>
                <c:pt idx="51581">
                  <c:v>19.188491563100001</c:v>
                </c:pt>
                <c:pt idx="51582">
                  <c:v>18.164835670199999</c:v>
                </c:pt>
                <c:pt idx="51583">
                  <c:v>19.173311096399999</c:v>
                </c:pt>
                <c:pt idx="51584">
                  <c:v>18.240389928399999</c:v>
                </c:pt>
                <c:pt idx="51585">
                  <c:v>19.858141762900001</c:v>
                </c:pt>
                <c:pt idx="51586">
                  <c:v>18.200403330299999</c:v>
                </c:pt>
                <c:pt idx="51587">
                  <c:v>19.136893777600001</c:v>
                </c:pt>
                <c:pt idx="51588">
                  <c:v>18.788152094000001</c:v>
                </c:pt>
                <c:pt idx="51589">
                  <c:v>18.611585851299999</c:v>
                </c:pt>
                <c:pt idx="51590">
                  <c:v>18.197834018000002</c:v>
                </c:pt>
                <c:pt idx="51591">
                  <c:v>19.343690574899998</c:v>
                </c:pt>
                <c:pt idx="51592">
                  <c:v>19.1617375702</c:v>
                </c:pt>
                <c:pt idx="51593">
                  <c:v>17.994847339500001</c:v>
                </c:pt>
                <c:pt idx="51594">
                  <c:v>17.967648188799998</c:v>
                </c:pt>
                <c:pt idx="51595">
                  <c:v>19.481336603100001</c:v>
                </c:pt>
                <c:pt idx="51596">
                  <c:v>19.859746184199999</c:v>
                </c:pt>
                <c:pt idx="51597">
                  <c:v>18.319739563100001</c:v>
                </c:pt>
                <c:pt idx="51598">
                  <c:v>18.995492018099998</c:v>
                </c:pt>
                <c:pt idx="51599">
                  <c:v>18.698572382599998</c:v>
                </c:pt>
                <c:pt idx="51600">
                  <c:v>19.399005881400001</c:v>
                </c:pt>
                <c:pt idx="51601">
                  <c:v>18.070789881300001</c:v>
                </c:pt>
                <c:pt idx="51602">
                  <c:v>18.5899644701</c:v>
                </c:pt>
                <c:pt idx="51603">
                  <c:v>19.783840911399999</c:v>
                </c:pt>
                <c:pt idx="51604">
                  <c:v>18.433060021799999</c:v>
                </c:pt>
                <c:pt idx="51605">
                  <c:v>19.6294926524</c:v>
                </c:pt>
                <c:pt idx="51606">
                  <c:v>18.958601962199999</c:v>
                </c:pt>
                <c:pt idx="51607">
                  <c:v>19.382382509599999</c:v>
                </c:pt>
                <c:pt idx="51608">
                  <c:v>19.342672797100001</c:v>
                </c:pt>
                <c:pt idx="51609">
                  <c:v>17.983049745300001</c:v>
                </c:pt>
                <c:pt idx="51610">
                  <c:v>19.4878770762</c:v>
                </c:pt>
                <c:pt idx="51611">
                  <c:v>18.535413281</c:v>
                </c:pt>
                <c:pt idx="51612">
                  <c:v>17.864975003800001</c:v>
                </c:pt>
                <c:pt idx="51613">
                  <c:v>18.8224252895</c:v>
                </c:pt>
                <c:pt idx="51614">
                  <c:v>18.0644279158</c:v>
                </c:pt>
                <c:pt idx="51615">
                  <c:v>19.646197710700001</c:v>
                </c:pt>
                <c:pt idx="51616">
                  <c:v>19.443641269099999</c:v>
                </c:pt>
                <c:pt idx="51617">
                  <c:v>18.522492115199999</c:v>
                </c:pt>
                <c:pt idx="51618">
                  <c:v>19.647506589799999</c:v>
                </c:pt>
                <c:pt idx="51619">
                  <c:v>18.5153585696</c:v>
                </c:pt>
                <c:pt idx="51620">
                  <c:v>18.912421091799999</c:v>
                </c:pt>
                <c:pt idx="51621">
                  <c:v>18.8077950964</c:v>
                </c:pt>
                <c:pt idx="51622">
                  <c:v>17.865247956200001</c:v>
                </c:pt>
                <c:pt idx="51623">
                  <c:v>18.365197714800001</c:v>
                </c:pt>
                <c:pt idx="51624">
                  <c:v>17.9325366976</c:v>
                </c:pt>
                <c:pt idx="51625">
                  <c:v>18.398207443099999</c:v>
                </c:pt>
                <c:pt idx="51626">
                  <c:v>17.974977060699999</c:v>
                </c:pt>
                <c:pt idx="51627">
                  <c:v>18.538843494000002</c:v>
                </c:pt>
                <c:pt idx="51628">
                  <c:v>18.167384502299999</c:v>
                </c:pt>
                <c:pt idx="51629">
                  <c:v>19.690501018300001</c:v>
                </c:pt>
                <c:pt idx="51630">
                  <c:v>18.9871742628</c:v>
                </c:pt>
                <c:pt idx="51631">
                  <c:v>18.054904190599999</c:v>
                </c:pt>
                <c:pt idx="51632">
                  <c:v>17.7966885433</c:v>
                </c:pt>
                <c:pt idx="51633">
                  <c:v>17.951074913900001</c:v>
                </c:pt>
                <c:pt idx="51634">
                  <c:v>18.131614499200001</c:v>
                </c:pt>
                <c:pt idx="51635">
                  <c:v>18.303170432400002</c:v>
                </c:pt>
                <c:pt idx="51636">
                  <c:v>19.249940478100001</c:v>
                </c:pt>
                <c:pt idx="51637">
                  <c:v>19.3156157608</c:v>
                </c:pt>
                <c:pt idx="51638">
                  <c:v>19.6294926524</c:v>
                </c:pt>
                <c:pt idx="51639">
                  <c:v>19.374989320499999</c:v>
                </c:pt>
                <c:pt idx="51640">
                  <c:v>19.0075043354</c:v>
                </c:pt>
                <c:pt idx="51641">
                  <c:v>18.418022348400001</c:v>
                </c:pt>
                <c:pt idx="51642">
                  <c:v>18.804762177600001</c:v>
                </c:pt>
                <c:pt idx="51643">
                  <c:v>18.981541504999999</c:v>
                </c:pt>
                <c:pt idx="51644">
                  <c:v>18.958601962199999</c:v>
                </c:pt>
                <c:pt idx="51645">
                  <c:v>18.123428503900001</c:v>
                </c:pt>
                <c:pt idx="51646">
                  <c:v>18.4942850019</c:v>
                </c:pt>
                <c:pt idx="51647">
                  <c:v>19.2837016121</c:v>
                </c:pt>
                <c:pt idx="51648">
                  <c:v>18.253450318100001</c:v>
                </c:pt>
                <c:pt idx="51649">
                  <c:v>18.136134019299998</c:v>
                </c:pt>
                <c:pt idx="51650">
                  <c:v>18.641091827899999</c:v>
                </c:pt>
                <c:pt idx="51651">
                  <c:v>17.8162623801</c:v>
                </c:pt>
                <c:pt idx="51652">
                  <c:v>18.1659543697</c:v>
                </c:pt>
                <c:pt idx="51653">
                  <c:v>19.4747832276</c:v>
                </c:pt>
                <c:pt idx="51654">
                  <c:v>19.873855818199999</c:v>
                </c:pt>
                <c:pt idx="51655">
                  <c:v>19.295358777699999</c:v>
                </c:pt>
                <c:pt idx="51656">
                  <c:v>18.200403330299999</c:v>
                </c:pt>
                <c:pt idx="51657">
                  <c:v>18.3246333811</c:v>
                </c:pt>
                <c:pt idx="51658">
                  <c:v>18.7183724671</c:v>
                </c:pt>
                <c:pt idx="51659">
                  <c:v>19.628605844700001</c:v>
                </c:pt>
                <c:pt idx="51660">
                  <c:v>18.001216145800001</c:v>
                </c:pt>
                <c:pt idx="51661">
                  <c:v>18.762306420400002</c:v>
                </c:pt>
                <c:pt idx="51662">
                  <c:v>18.500789538100001</c:v>
                </c:pt>
                <c:pt idx="51663">
                  <c:v>18.7696516691</c:v>
                </c:pt>
                <c:pt idx="51664">
                  <c:v>18.301446801699999</c:v>
                </c:pt>
                <c:pt idx="51665">
                  <c:v>18.724521404699999</c:v>
                </c:pt>
                <c:pt idx="51666">
                  <c:v>18.4381586499</c:v>
                </c:pt>
                <c:pt idx="51667">
                  <c:v>18.8473146097</c:v>
                </c:pt>
                <c:pt idx="51668">
                  <c:v>18.691137742999999</c:v>
                </c:pt>
                <c:pt idx="51669">
                  <c:v>19.8347134602</c:v>
                </c:pt>
                <c:pt idx="51670">
                  <c:v>18.225116599500002</c:v>
                </c:pt>
                <c:pt idx="51671">
                  <c:v>18.321734360299999</c:v>
                </c:pt>
                <c:pt idx="51672">
                  <c:v>18.2531472111</c:v>
                </c:pt>
                <c:pt idx="51673">
                  <c:v>19.780285146600001</c:v>
                </c:pt>
                <c:pt idx="51674">
                  <c:v>18.405747275</c:v>
                </c:pt>
                <c:pt idx="51675">
                  <c:v>19.3160153404</c:v>
                </c:pt>
                <c:pt idx="51676">
                  <c:v>19.173311096399999</c:v>
                </c:pt>
                <c:pt idx="51677">
                  <c:v>18.089629132300001</c:v>
                </c:pt>
                <c:pt idx="51678">
                  <c:v>19.889294939300001</c:v>
                </c:pt>
                <c:pt idx="51679">
                  <c:v>18.4421820365</c:v>
                </c:pt>
                <c:pt idx="51680">
                  <c:v>19.214630632799999</c:v>
                </c:pt>
                <c:pt idx="51681">
                  <c:v>17.981611918399999</c:v>
                </c:pt>
                <c:pt idx="51682">
                  <c:v>18.731169016799999</c:v>
                </c:pt>
                <c:pt idx="51683">
                  <c:v>17.893592823500001</c:v>
                </c:pt>
                <c:pt idx="51684">
                  <c:v>17.946186646000001</c:v>
                </c:pt>
                <c:pt idx="51685">
                  <c:v>19.3838376643</c:v>
                </c:pt>
                <c:pt idx="51686">
                  <c:v>19.166793553200002</c:v>
                </c:pt>
                <c:pt idx="51687">
                  <c:v>19.627510814499999</c:v>
                </c:pt>
                <c:pt idx="51688">
                  <c:v>19.931572477</c:v>
                </c:pt>
                <c:pt idx="51689">
                  <c:v>19.311001732699999</c:v>
                </c:pt>
                <c:pt idx="51690">
                  <c:v>18.509060240699998</c:v>
                </c:pt>
                <c:pt idx="51691">
                  <c:v>19.300219482599999</c:v>
                </c:pt>
                <c:pt idx="51692">
                  <c:v>18.873292657</c:v>
                </c:pt>
                <c:pt idx="51693">
                  <c:v>18.856541404600001</c:v>
                </c:pt>
                <c:pt idx="51694">
                  <c:v>19.4825325925</c:v>
                </c:pt>
                <c:pt idx="51695">
                  <c:v>19.011696662599999</c:v>
                </c:pt>
                <c:pt idx="51696">
                  <c:v>18.605807099900002</c:v>
                </c:pt>
                <c:pt idx="51697">
                  <c:v>19.444393861399998</c:v>
                </c:pt>
                <c:pt idx="51698">
                  <c:v>18.087583242000001</c:v>
                </c:pt>
                <c:pt idx="51699">
                  <c:v>18.3319096659</c:v>
                </c:pt>
                <c:pt idx="51700">
                  <c:v>17.845266165599998</c:v>
                </c:pt>
                <c:pt idx="51701">
                  <c:v>19.379068862600001</c:v>
                </c:pt>
                <c:pt idx="51702">
                  <c:v>19.654775099999998</c:v>
                </c:pt>
                <c:pt idx="51703">
                  <c:v>18.166710778199999</c:v>
                </c:pt>
                <c:pt idx="51704">
                  <c:v>19.342564830899999</c:v>
                </c:pt>
                <c:pt idx="51705">
                  <c:v>19.603264704200001</c:v>
                </c:pt>
                <c:pt idx="51706">
                  <c:v>19.697613845100001</c:v>
                </c:pt>
                <c:pt idx="51707">
                  <c:v>17.8590010321</c:v>
                </c:pt>
                <c:pt idx="51708">
                  <c:v>18.977803726400001</c:v>
                </c:pt>
                <c:pt idx="51709">
                  <c:v>18.321734360299999</c:v>
                </c:pt>
                <c:pt idx="51710">
                  <c:v>18.107861837200002</c:v>
                </c:pt>
                <c:pt idx="51711">
                  <c:v>19.761499739600001</c:v>
                </c:pt>
                <c:pt idx="51712">
                  <c:v>19.527064949700002</c:v>
                </c:pt>
                <c:pt idx="51713">
                  <c:v>19.276160350000001</c:v>
                </c:pt>
                <c:pt idx="51714">
                  <c:v>18.123428503900001</c:v>
                </c:pt>
                <c:pt idx="51715">
                  <c:v>18.4381586499</c:v>
                </c:pt>
                <c:pt idx="51716">
                  <c:v>18.8669369833</c:v>
                </c:pt>
                <c:pt idx="51717">
                  <c:v>18.812692362100002</c:v>
                </c:pt>
                <c:pt idx="51718">
                  <c:v>18.288585123499999</c:v>
                </c:pt>
                <c:pt idx="51719">
                  <c:v>18.885496857300001</c:v>
                </c:pt>
                <c:pt idx="51720">
                  <c:v>18.489879856999998</c:v>
                </c:pt>
                <c:pt idx="51721">
                  <c:v>18.7188253092</c:v>
                </c:pt>
                <c:pt idx="51722">
                  <c:v>19.880838757700001</c:v>
                </c:pt>
                <c:pt idx="51723">
                  <c:v>19.447469025899998</c:v>
                </c:pt>
                <c:pt idx="51724">
                  <c:v>18.522492115199999</c:v>
                </c:pt>
                <c:pt idx="51725">
                  <c:v>18.134155778099998</c:v>
                </c:pt>
                <c:pt idx="51726">
                  <c:v>18.2312896603</c:v>
                </c:pt>
                <c:pt idx="51727">
                  <c:v>18.317501821099999</c:v>
                </c:pt>
                <c:pt idx="51728">
                  <c:v>18.004705512099999</c:v>
                </c:pt>
                <c:pt idx="51729">
                  <c:v>18.713768418299999</c:v>
                </c:pt>
                <c:pt idx="51730">
                  <c:v>18.8782758991</c:v>
                </c:pt>
                <c:pt idx="51731">
                  <c:v>18.9362398526</c:v>
                </c:pt>
                <c:pt idx="51732">
                  <c:v>17.8162623801</c:v>
                </c:pt>
                <c:pt idx="51733">
                  <c:v>17.837839379199998</c:v>
                </c:pt>
                <c:pt idx="51734">
                  <c:v>18.973835421099999</c:v>
                </c:pt>
                <c:pt idx="51735">
                  <c:v>19.274526312599999</c:v>
                </c:pt>
                <c:pt idx="51736">
                  <c:v>19.905503883200002</c:v>
                </c:pt>
                <c:pt idx="51737">
                  <c:v>19.401726355400001</c:v>
                </c:pt>
                <c:pt idx="51738">
                  <c:v>18.7641609663</c:v>
                </c:pt>
                <c:pt idx="51739">
                  <c:v>18.9337936644</c:v>
                </c:pt>
                <c:pt idx="51740">
                  <c:v>17.8953530862</c:v>
                </c:pt>
                <c:pt idx="51741">
                  <c:v>19.485148457200001</c:v>
                </c:pt>
                <c:pt idx="51742">
                  <c:v>18.610628531500002</c:v>
                </c:pt>
                <c:pt idx="51743">
                  <c:v>18.1607312939</c:v>
                </c:pt>
                <c:pt idx="51744">
                  <c:v>19.307580185100001</c:v>
                </c:pt>
                <c:pt idx="51745">
                  <c:v>19.696404598499999</c:v>
                </c:pt>
                <c:pt idx="51746">
                  <c:v>19.951920166200001</c:v>
                </c:pt>
                <c:pt idx="51747">
                  <c:v>18.793274673500001</c:v>
                </c:pt>
                <c:pt idx="51748">
                  <c:v>19.604812683199999</c:v>
                </c:pt>
                <c:pt idx="51749">
                  <c:v>18.634527563300001</c:v>
                </c:pt>
                <c:pt idx="51750">
                  <c:v>18.037786665199999</c:v>
                </c:pt>
                <c:pt idx="51751">
                  <c:v>18.253450318100001</c:v>
                </c:pt>
                <c:pt idx="51752">
                  <c:v>19.859086902600001</c:v>
                </c:pt>
                <c:pt idx="51753">
                  <c:v>19.125963387300001</c:v>
                </c:pt>
                <c:pt idx="51754">
                  <c:v>18.513002476899999</c:v>
                </c:pt>
                <c:pt idx="51755">
                  <c:v>19.225157025600002</c:v>
                </c:pt>
                <c:pt idx="51756">
                  <c:v>19.1039234568</c:v>
                </c:pt>
                <c:pt idx="51757">
                  <c:v>18.4942850019</c:v>
                </c:pt>
                <c:pt idx="51758">
                  <c:v>19.617624147899999</c:v>
                </c:pt>
                <c:pt idx="51759">
                  <c:v>19.490179009799999</c:v>
                </c:pt>
                <c:pt idx="51760">
                  <c:v>19.136893777600001</c:v>
                </c:pt>
                <c:pt idx="51761">
                  <c:v>17.971131629199999</c:v>
                </c:pt>
                <c:pt idx="51762">
                  <c:v>18.500789538100001</c:v>
                </c:pt>
                <c:pt idx="51763">
                  <c:v>18.022231769699999</c:v>
                </c:pt>
                <c:pt idx="51764">
                  <c:v>18.1222954399</c:v>
                </c:pt>
                <c:pt idx="51765">
                  <c:v>18.466445483600001</c:v>
                </c:pt>
                <c:pt idx="51766">
                  <c:v>19.780285146600001</c:v>
                </c:pt>
                <c:pt idx="51767">
                  <c:v>19.138318216399998</c:v>
                </c:pt>
                <c:pt idx="51768">
                  <c:v>19.343690574899998</c:v>
                </c:pt>
                <c:pt idx="51769">
                  <c:v>18.194223722499999</c:v>
                </c:pt>
                <c:pt idx="51770">
                  <c:v>18.342224639600001</c:v>
                </c:pt>
                <c:pt idx="51771">
                  <c:v>19.609311039200001</c:v>
                </c:pt>
                <c:pt idx="51772">
                  <c:v>18.860416616199998</c:v>
                </c:pt>
                <c:pt idx="51773">
                  <c:v>19.740651466199999</c:v>
                </c:pt>
                <c:pt idx="51774">
                  <c:v>18.099516520200002</c:v>
                </c:pt>
                <c:pt idx="51775">
                  <c:v>18.418022348400001</c:v>
                </c:pt>
                <c:pt idx="51776">
                  <c:v>19.052623493999999</c:v>
                </c:pt>
                <c:pt idx="51777">
                  <c:v>17.9857484992</c:v>
                </c:pt>
                <c:pt idx="51778">
                  <c:v>18.7188253092</c:v>
                </c:pt>
                <c:pt idx="51779">
                  <c:v>19.276160350000001</c:v>
                </c:pt>
                <c:pt idx="51780">
                  <c:v>19.690501018300001</c:v>
                </c:pt>
                <c:pt idx="51781">
                  <c:v>18.729548963300001</c:v>
                </c:pt>
                <c:pt idx="51782">
                  <c:v>17.999322848599999</c:v>
                </c:pt>
                <c:pt idx="51783">
                  <c:v>18.072575062399999</c:v>
                </c:pt>
                <c:pt idx="51784">
                  <c:v>19.777782362699998</c:v>
                </c:pt>
                <c:pt idx="51785">
                  <c:v>18.8077950964</c:v>
                </c:pt>
                <c:pt idx="51786">
                  <c:v>18.762900160699999</c:v>
                </c:pt>
                <c:pt idx="51787">
                  <c:v>18.106043312800001</c:v>
                </c:pt>
                <c:pt idx="51788">
                  <c:v>19.219470005200002</c:v>
                </c:pt>
                <c:pt idx="51789">
                  <c:v>18.937016695499999</c:v>
                </c:pt>
                <c:pt idx="51790">
                  <c:v>19.675964630399999</c:v>
                </c:pt>
                <c:pt idx="51791">
                  <c:v>18.418022348400001</c:v>
                </c:pt>
                <c:pt idx="51792">
                  <c:v>19.222731542399998</c:v>
                </c:pt>
                <c:pt idx="51793">
                  <c:v>19.097201165200001</c:v>
                </c:pt>
                <c:pt idx="51794">
                  <c:v>17.855712863800001</c:v>
                </c:pt>
                <c:pt idx="51795">
                  <c:v>19.5330625942</c:v>
                </c:pt>
                <c:pt idx="51796">
                  <c:v>19.482034452200001</c:v>
                </c:pt>
                <c:pt idx="51797">
                  <c:v>19.7541520664</c:v>
                </c:pt>
                <c:pt idx="51798">
                  <c:v>19.747237791</c:v>
                </c:pt>
                <c:pt idx="51799">
                  <c:v>18.793274673500001</c:v>
                </c:pt>
                <c:pt idx="51800">
                  <c:v>19.085761182199999</c:v>
                </c:pt>
                <c:pt idx="51801">
                  <c:v>18.948148336399999</c:v>
                </c:pt>
                <c:pt idx="51802">
                  <c:v>19.906881710899999</c:v>
                </c:pt>
                <c:pt idx="51803">
                  <c:v>19.3522399754</c:v>
                </c:pt>
                <c:pt idx="51804">
                  <c:v>17.796131644799999</c:v>
                </c:pt>
                <c:pt idx="51805">
                  <c:v>19.283440876299998</c:v>
                </c:pt>
                <c:pt idx="51806">
                  <c:v>18.253450318100001</c:v>
                </c:pt>
                <c:pt idx="51807">
                  <c:v>19.394532868399999</c:v>
                </c:pt>
                <c:pt idx="51808">
                  <c:v>19.052623493999999</c:v>
                </c:pt>
                <c:pt idx="51809">
                  <c:v>19.1206551348</c:v>
                </c:pt>
                <c:pt idx="51810">
                  <c:v>17.782957933500001</c:v>
                </c:pt>
                <c:pt idx="51811">
                  <c:v>19.594876390500001</c:v>
                </c:pt>
                <c:pt idx="51812">
                  <c:v>19.042303741200001</c:v>
                </c:pt>
                <c:pt idx="51813">
                  <c:v>18.633366708800001</c:v>
                </c:pt>
                <c:pt idx="51814">
                  <c:v>19.8589417753</c:v>
                </c:pt>
                <c:pt idx="51815">
                  <c:v>18.787437945699999</c:v>
                </c:pt>
                <c:pt idx="51816">
                  <c:v>17.953194781899999</c:v>
                </c:pt>
                <c:pt idx="51817">
                  <c:v>19.654775099999998</c:v>
                </c:pt>
                <c:pt idx="51818">
                  <c:v>19.276160350000001</c:v>
                </c:pt>
                <c:pt idx="51819">
                  <c:v>18.002694825799999</c:v>
                </c:pt>
                <c:pt idx="51820">
                  <c:v>18.114424482499999</c:v>
                </c:pt>
                <c:pt idx="51821">
                  <c:v>19.678590862</c:v>
                </c:pt>
                <c:pt idx="51822">
                  <c:v>18.849853856100001</c:v>
                </c:pt>
                <c:pt idx="51823">
                  <c:v>19.1212934122</c:v>
                </c:pt>
                <c:pt idx="51824">
                  <c:v>19.797987859900001</c:v>
                </c:pt>
                <c:pt idx="51825">
                  <c:v>19.351456563900001</c:v>
                </c:pt>
                <c:pt idx="51826">
                  <c:v>17.852447396799999</c:v>
                </c:pt>
                <c:pt idx="51827">
                  <c:v>19.735126113500002</c:v>
                </c:pt>
                <c:pt idx="51828">
                  <c:v>17.807147745999998</c:v>
                </c:pt>
                <c:pt idx="51829">
                  <c:v>19.444393861399998</c:v>
                </c:pt>
                <c:pt idx="51830">
                  <c:v>19.399005881400001</c:v>
                </c:pt>
                <c:pt idx="51831">
                  <c:v>19.195544525799999</c:v>
                </c:pt>
                <c:pt idx="51832">
                  <c:v>17.9053769008</c:v>
                </c:pt>
                <c:pt idx="51833">
                  <c:v>19.225082798599999</c:v>
                </c:pt>
                <c:pt idx="51834">
                  <c:v>18.114424482499999</c:v>
                </c:pt>
                <c:pt idx="51835">
                  <c:v>18.667017184999999</c:v>
                </c:pt>
                <c:pt idx="51836">
                  <c:v>19.097201165200001</c:v>
                </c:pt>
                <c:pt idx="51837">
                  <c:v>18.3636386618</c:v>
                </c:pt>
                <c:pt idx="51838">
                  <c:v>19.0331890161</c:v>
                </c:pt>
                <c:pt idx="51839">
                  <c:v>19.4431725144</c:v>
                </c:pt>
                <c:pt idx="51840">
                  <c:v>19.394532868399999</c:v>
                </c:pt>
                <c:pt idx="51841">
                  <c:v>18.2001292683</c:v>
                </c:pt>
                <c:pt idx="51842">
                  <c:v>18.948243958799999</c:v>
                </c:pt>
                <c:pt idx="51843">
                  <c:v>18.762306420400002</c:v>
                </c:pt>
                <c:pt idx="51844">
                  <c:v>19.4747832276</c:v>
                </c:pt>
                <c:pt idx="51845">
                  <c:v>18.691137742999999</c:v>
                </c:pt>
                <c:pt idx="51846">
                  <c:v>18.200403330299999</c:v>
                </c:pt>
                <c:pt idx="51847">
                  <c:v>17.895433150700001</c:v>
                </c:pt>
                <c:pt idx="51848">
                  <c:v>19.607408446699999</c:v>
                </c:pt>
                <c:pt idx="51849">
                  <c:v>19.506339890900001</c:v>
                </c:pt>
                <c:pt idx="51850">
                  <c:v>18.980175711200001</c:v>
                </c:pt>
                <c:pt idx="51851">
                  <c:v>18.4798107696</c:v>
                </c:pt>
                <c:pt idx="51852">
                  <c:v>19.048292056800001</c:v>
                </c:pt>
                <c:pt idx="51853">
                  <c:v>19.4747832276</c:v>
                </c:pt>
                <c:pt idx="51854">
                  <c:v>17.852447396799999</c:v>
                </c:pt>
                <c:pt idx="51855">
                  <c:v>19.0842558778</c:v>
                </c:pt>
                <c:pt idx="51856">
                  <c:v>18.9362398526</c:v>
                </c:pt>
                <c:pt idx="51857">
                  <c:v>17.801110369700002</c:v>
                </c:pt>
                <c:pt idx="51858">
                  <c:v>18.7930170297</c:v>
                </c:pt>
                <c:pt idx="51859">
                  <c:v>19.097201165200001</c:v>
                </c:pt>
                <c:pt idx="51860">
                  <c:v>19.9124096836</c:v>
                </c:pt>
                <c:pt idx="51861">
                  <c:v>19.783840911399999</c:v>
                </c:pt>
                <c:pt idx="51862">
                  <c:v>17.819508275299999</c:v>
                </c:pt>
                <c:pt idx="51863">
                  <c:v>18.780766187200001</c:v>
                </c:pt>
                <c:pt idx="51864">
                  <c:v>18.4472531117</c:v>
                </c:pt>
                <c:pt idx="51865">
                  <c:v>18.627696512899998</c:v>
                </c:pt>
                <c:pt idx="51866">
                  <c:v>18.492533359999999</c:v>
                </c:pt>
                <c:pt idx="51867">
                  <c:v>19.4747832276</c:v>
                </c:pt>
                <c:pt idx="51868">
                  <c:v>18.107861837200002</c:v>
                </c:pt>
                <c:pt idx="51869">
                  <c:v>19.361619530199999</c:v>
                </c:pt>
                <c:pt idx="51870">
                  <c:v>19.351456563900001</c:v>
                </c:pt>
                <c:pt idx="51871">
                  <c:v>17.938535943600002</c:v>
                </c:pt>
                <c:pt idx="51872">
                  <c:v>18.982322060000001</c:v>
                </c:pt>
                <c:pt idx="51873">
                  <c:v>18.458101446099999</c:v>
                </c:pt>
                <c:pt idx="51874">
                  <c:v>19.744224851999999</c:v>
                </c:pt>
                <c:pt idx="51875">
                  <c:v>18.384015053900001</c:v>
                </c:pt>
                <c:pt idx="51876">
                  <c:v>19.370703298599999</c:v>
                </c:pt>
                <c:pt idx="51877">
                  <c:v>19.5168552174</c:v>
                </c:pt>
                <c:pt idx="51878">
                  <c:v>18.072575062399999</c:v>
                </c:pt>
                <c:pt idx="51879">
                  <c:v>17.872027365899999</c:v>
                </c:pt>
                <c:pt idx="51880">
                  <c:v>18.3246333811</c:v>
                </c:pt>
                <c:pt idx="51881">
                  <c:v>18.360778382199999</c:v>
                </c:pt>
                <c:pt idx="51882">
                  <c:v>18.319871228</c:v>
                </c:pt>
                <c:pt idx="51883">
                  <c:v>19.419631477900001</c:v>
                </c:pt>
                <c:pt idx="51884">
                  <c:v>19.654775099999998</c:v>
                </c:pt>
                <c:pt idx="51885">
                  <c:v>17.974977060699999</c:v>
                </c:pt>
                <c:pt idx="51886">
                  <c:v>19.4513758525</c:v>
                </c:pt>
                <c:pt idx="51887">
                  <c:v>19.780285146600001</c:v>
                </c:pt>
                <c:pt idx="51888">
                  <c:v>18.338547997500001</c:v>
                </c:pt>
                <c:pt idx="51889">
                  <c:v>18.336857993700001</c:v>
                </c:pt>
                <c:pt idx="51890">
                  <c:v>18.661061425100002</c:v>
                </c:pt>
                <c:pt idx="51891">
                  <c:v>19.779186701099999</c:v>
                </c:pt>
                <c:pt idx="51892">
                  <c:v>18.9362398526</c:v>
                </c:pt>
                <c:pt idx="51893">
                  <c:v>18.160516503699998</c:v>
                </c:pt>
                <c:pt idx="51894">
                  <c:v>18.099516520200002</c:v>
                </c:pt>
                <c:pt idx="51895">
                  <c:v>18.639332471900001</c:v>
                </c:pt>
                <c:pt idx="51896">
                  <c:v>18.901580623000001</c:v>
                </c:pt>
                <c:pt idx="51897">
                  <c:v>18.295356759699999</c:v>
                </c:pt>
                <c:pt idx="51898">
                  <c:v>18.948970420999999</c:v>
                </c:pt>
                <c:pt idx="51899">
                  <c:v>18.197834018000002</c:v>
                </c:pt>
                <c:pt idx="51900">
                  <c:v>18.509060240699998</c:v>
                </c:pt>
                <c:pt idx="51901">
                  <c:v>18.200403330299999</c:v>
                </c:pt>
                <c:pt idx="51902">
                  <c:v>17.974977060699999</c:v>
                </c:pt>
                <c:pt idx="51903">
                  <c:v>18.319871228</c:v>
                </c:pt>
                <c:pt idx="51904">
                  <c:v>19.944962990899999</c:v>
                </c:pt>
                <c:pt idx="51905">
                  <c:v>18.348495009299999</c:v>
                </c:pt>
                <c:pt idx="51906">
                  <c:v>19.042303741200001</c:v>
                </c:pt>
                <c:pt idx="51907">
                  <c:v>17.962539970800002</c:v>
                </c:pt>
                <c:pt idx="51908">
                  <c:v>18.278339391599999</c:v>
                </c:pt>
                <c:pt idx="51909">
                  <c:v>18.4832691115</c:v>
                </c:pt>
                <c:pt idx="51910">
                  <c:v>19.906881710899999</c:v>
                </c:pt>
                <c:pt idx="51911">
                  <c:v>18.335009597900001</c:v>
                </c:pt>
                <c:pt idx="51912">
                  <c:v>19.217735969</c:v>
                </c:pt>
                <c:pt idx="51913">
                  <c:v>18.4942850019</c:v>
                </c:pt>
                <c:pt idx="51914">
                  <c:v>18.1674795986</c:v>
                </c:pt>
                <c:pt idx="51915">
                  <c:v>19.043196410899998</c:v>
                </c:pt>
                <c:pt idx="51916">
                  <c:v>18.501010115100001</c:v>
                </c:pt>
                <c:pt idx="51917">
                  <c:v>18.164910906799999</c:v>
                </c:pt>
                <c:pt idx="51918">
                  <c:v>19.595652475400001</c:v>
                </c:pt>
                <c:pt idx="51919">
                  <c:v>19.952453606500001</c:v>
                </c:pt>
                <c:pt idx="51920">
                  <c:v>19.055856509400002</c:v>
                </c:pt>
                <c:pt idx="51921">
                  <c:v>19.537432633800002</c:v>
                </c:pt>
                <c:pt idx="51922">
                  <c:v>18.8686747223</c:v>
                </c:pt>
                <c:pt idx="51923">
                  <c:v>18.004705512099999</c:v>
                </c:pt>
                <c:pt idx="51924">
                  <c:v>18.405747275</c:v>
                </c:pt>
                <c:pt idx="51925">
                  <c:v>19.120657451500001</c:v>
                </c:pt>
                <c:pt idx="51926">
                  <c:v>19.4580340069</c:v>
                </c:pt>
                <c:pt idx="51927">
                  <c:v>19.614514122900001</c:v>
                </c:pt>
                <c:pt idx="51928">
                  <c:v>19.307580185100001</c:v>
                </c:pt>
                <c:pt idx="51929">
                  <c:v>19.217735969</c:v>
                </c:pt>
                <c:pt idx="51930">
                  <c:v>19.684072428499999</c:v>
                </c:pt>
                <c:pt idx="51931">
                  <c:v>18.7896458082</c:v>
                </c:pt>
                <c:pt idx="51932">
                  <c:v>17.9732340732</c:v>
                </c:pt>
                <c:pt idx="51933">
                  <c:v>19.909335181100001</c:v>
                </c:pt>
                <c:pt idx="51934">
                  <c:v>19.740651466199999</c:v>
                </c:pt>
                <c:pt idx="51935">
                  <c:v>18.822892816100001</c:v>
                </c:pt>
                <c:pt idx="51936">
                  <c:v>18.2776565325</c:v>
                </c:pt>
                <c:pt idx="51937">
                  <c:v>18.532081470200001</c:v>
                </c:pt>
                <c:pt idx="51938">
                  <c:v>18.2732112417</c:v>
                </c:pt>
                <c:pt idx="51939">
                  <c:v>18.536892680000001</c:v>
                </c:pt>
                <c:pt idx="51940">
                  <c:v>18.546356542600002</c:v>
                </c:pt>
                <c:pt idx="51941">
                  <c:v>18.9278728295</c:v>
                </c:pt>
                <c:pt idx="51942">
                  <c:v>17.8583295685</c:v>
                </c:pt>
                <c:pt idx="51943">
                  <c:v>19.823892256099999</c:v>
                </c:pt>
                <c:pt idx="51944">
                  <c:v>18.822892816100001</c:v>
                </c:pt>
                <c:pt idx="51945">
                  <c:v>18.183094332300001</c:v>
                </c:pt>
                <c:pt idx="51946">
                  <c:v>19.439494436099999</c:v>
                </c:pt>
                <c:pt idx="51947">
                  <c:v>19.777089701800001</c:v>
                </c:pt>
                <c:pt idx="51948">
                  <c:v>18.183094332300001</c:v>
                </c:pt>
                <c:pt idx="51949">
                  <c:v>19.2527836336</c:v>
                </c:pt>
                <c:pt idx="51950">
                  <c:v>18.365197714800001</c:v>
                </c:pt>
                <c:pt idx="51951">
                  <c:v>19.192481842199999</c:v>
                </c:pt>
                <c:pt idx="51952">
                  <c:v>18.538843494000002</c:v>
                </c:pt>
                <c:pt idx="51953">
                  <c:v>18.8542167614</c:v>
                </c:pt>
                <c:pt idx="51954">
                  <c:v>18.882980718700001</c:v>
                </c:pt>
                <c:pt idx="51955">
                  <c:v>18.8224252895</c:v>
                </c:pt>
                <c:pt idx="51956">
                  <c:v>17.855895168299998</c:v>
                </c:pt>
                <c:pt idx="51957">
                  <c:v>18.007452033700002</c:v>
                </c:pt>
                <c:pt idx="51958">
                  <c:v>19.384016647900001</c:v>
                </c:pt>
                <c:pt idx="51959">
                  <c:v>18.017014958000001</c:v>
                </c:pt>
                <c:pt idx="51960">
                  <c:v>17.980700823399999</c:v>
                </c:pt>
                <c:pt idx="51961">
                  <c:v>19.2386307718</c:v>
                </c:pt>
                <c:pt idx="51962">
                  <c:v>18.5994399631</c:v>
                </c:pt>
                <c:pt idx="51963">
                  <c:v>18.133145162400002</c:v>
                </c:pt>
                <c:pt idx="51964">
                  <c:v>19.513076237700002</c:v>
                </c:pt>
                <c:pt idx="51965">
                  <c:v>19.906881710899999</c:v>
                </c:pt>
                <c:pt idx="51966">
                  <c:v>18.414100114</c:v>
                </c:pt>
                <c:pt idx="51967">
                  <c:v>18.626437160399998</c:v>
                </c:pt>
                <c:pt idx="51968">
                  <c:v>19.0480873538</c:v>
                </c:pt>
                <c:pt idx="51969">
                  <c:v>18.317501821099999</c:v>
                </c:pt>
                <c:pt idx="51970">
                  <c:v>18.932512964499999</c:v>
                </c:pt>
                <c:pt idx="51971">
                  <c:v>19.564219397799999</c:v>
                </c:pt>
                <c:pt idx="51972">
                  <c:v>18.4421820365</c:v>
                </c:pt>
                <c:pt idx="51973">
                  <c:v>18.994419604600001</c:v>
                </c:pt>
                <c:pt idx="51974">
                  <c:v>19.260933168400001</c:v>
                </c:pt>
                <c:pt idx="51975">
                  <c:v>19.7602602077</c:v>
                </c:pt>
                <c:pt idx="51976">
                  <c:v>19.654775099999998</c:v>
                </c:pt>
                <c:pt idx="51977">
                  <c:v>18.342224639600001</c:v>
                </c:pt>
                <c:pt idx="51978">
                  <c:v>18.678606393500001</c:v>
                </c:pt>
                <c:pt idx="51979">
                  <c:v>18.8392525081</c:v>
                </c:pt>
                <c:pt idx="51980">
                  <c:v>19.276160350000001</c:v>
                </c:pt>
                <c:pt idx="51981">
                  <c:v>18.572960201000001</c:v>
                </c:pt>
                <c:pt idx="51982">
                  <c:v>19.7738819484</c:v>
                </c:pt>
                <c:pt idx="51983">
                  <c:v>18.276598211100001</c:v>
                </c:pt>
                <c:pt idx="51984">
                  <c:v>19.447469025899998</c:v>
                </c:pt>
                <c:pt idx="51985">
                  <c:v>19.4958781411</c:v>
                </c:pt>
                <c:pt idx="51986">
                  <c:v>18.804762177600001</c:v>
                </c:pt>
                <c:pt idx="51987">
                  <c:v>17.9053769008</c:v>
                </c:pt>
                <c:pt idx="51988">
                  <c:v>19.8347134602</c:v>
                </c:pt>
                <c:pt idx="51989">
                  <c:v>19.136893777600001</c:v>
                </c:pt>
                <c:pt idx="51990">
                  <c:v>18.451585138199999</c:v>
                </c:pt>
                <c:pt idx="51991">
                  <c:v>18.262829142800001</c:v>
                </c:pt>
                <c:pt idx="51992">
                  <c:v>17.952883264699999</c:v>
                </c:pt>
                <c:pt idx="51993">
                  <c:v>19.859086902600001</c:v>
                </c:pt>
                <c:pt idx="51994">
                  <c:v>18.106043312800001</c:v>
                </c:pt>
                <c:pt idx="51995">
                  <c:v>19.823892256099999</c:v>
                </c:pt>
                <c:pt idx="51996">
                  <c:v>18.937016695499999</c:v>
                </c:pt>
                <c:pt idx="51997">
                  <c:v>18.0634439464</c:v>
                </c:pt>
                <c:pt idx="51998">
                  <c:v>18.500789538100001</c:v>
                </c:pt>
                <c:pt idx="51999">
                  <c:v>19.541304740400001</c:v>
                </c:pt>
                <c:pt idx="52000">
                  <c:v>19.628605844700001</c:v>
                </c:pt>
                <c:pt idx="52001">
                  <c:v>18.774049253499999</c:v>
                </c:pt>
                <c:pt idx="52002">
                  <c:v>18.763644106200001</c:v>
                </c:pt>
                <c:pt idx="52003">
                  <c:v>18.2312896603</c:v>
                </c:pt>
                <c:pt idx="52004">
                  <c:v>18.562878661100001</c:v>
                </c:pt>
                <c:pt idx="52005">
                  <c:v>19.260933168400001</c:v>
                </c:pt>
                <c:pt idx="52006">
                  <c:v>18.989299697100002</c:v>
                </c:pt>
                <c:pt idx="52007">
                  <c:v>18.015081394300001</c:v>
                </c:pt>
                <c:pt idx="52008">
                  <c:v>19.383458446700001</c:v>
                </c:pt>
                <c:pt idx="52009">
                  <c:v>19.746552906400002</c:v>
                </c:pt>
                <c:pt idx="52010">
                  <c:v>17.889319248900001</c:v>
                </c:pt>
                <c:pt idx="52011">
                  <c:v>19.540202227799998</c:v>
                </c:pt>
                <c:pt idx="52012">
                  <c:v>19.557422021400001</c:v>
                </c:pt>
                <c:pt idx="52013">
                  <c:v>18.306217374599999</c:v>
                </c:pt>
                <c:pt idx="52014">
                  <c:v>19.548024788900001</c:v>
                </c:pt>
                <c:pt idx="52015">
                  <c:v>17.838053330400001</c:v>
                </c:pt>
                <c:pt idx="52016">
                  <c:v>19.297242227800002</c:v>
                </c:pt>
                <c:pt idx="52017">
                  <c:v>17.793238769999999</c:v>
                </c:pt>
                <c:pt idx="52018">
                  <c:v>19.944962990899999</c:v>
                </c:pt>
                <c:pt idx="52019">
                  <c:v>19.048081671999999</c:v>
                </c:pt>
                <c:pt idx="52020">
                  <c:v>19.192112590000001</c:v>
                </c:pt>
                <c:pt idx="52021">
                  <c:v>17.981611918399999</c:v>
                </c:pt>
                <c:pt idx="52022">
                  <c:v>17.891543427399998</c:v>
                </c:pt>
                <c:pt idx="52023">
                  <c:v>17.8161396946</c:v>
                </c:pt>
                <c:pt idx="52024">
                  <c:v>19.387619622199999</c:v>
                </c:pt>
                <c:pt idx="52025">
                  <c:v>19.387619622199999</c:v>
                </c:pt>
                <c:pt idx="52026">
                  <c:v>19.4241067048</c:v>
                </c:pt>
                <c:pt idx="52027">
                  <c:v>18.107861837200002</c:v>
                </c:pt>
                <c:pt idx="52028">
                  <c:v>18.662675396800001</c:v>
                </c:pt>
                <c:pt idx="52029">
                  <c:v>18.036189953600001</c:v>
                </c:pt>
                <c:pt idx="52030">
                  <c:v>17.888059605700001</c:v>
                </c:pt>
                <c:pt idx="52031">
                  <c:v>18.812692362100002</c:v>
                </c:pt>
                <c:pt idx="52032">
                  <c:v>19.7473723662</c:v>
                </c:pt>
                <c:pt idx="52033">
                  <c:v>18.8224252895</c:v>
                </c:pt>
                <c:pt idx="52034">
                  <c:v>18.492533359999999</c:v>
                </c:pt>
                <c:pt idx="52035">
                  <c:v>19.5535217577</c:v>
                </c:pt>
                <c:pt idx="52036">
                  <c:v>18.091440456400001</c:v>
                </c:pt>
                <c:pt idx="52037">
                  <c:v>18.128532021000002</c:v>
                </c:pt>
                <c:pt idx="52038">
                  <c:v>19.7602602077</c:v>
                </c:pt>
                <c:pt idx="52039">
                  <c:v>18.346115918300001</c:v>
                </c:pt>
                <c:pt idx="52040">
                  <c:v>17.893592823500001</c:v>
                </c:pt>
                <c:pt idx="52041">
                  <c:v>17.800847925399999</c:v>
                </c:pt>
                <c:pt idx="52042">
                  <c:v>18.005073594599999</c:v>
                </c:pt>
                <c:pt idx="52043">
                  <c:v>19.744224851999999</c:v>
                </c:pt>
                <c:pt idx="52044">
                  <c:v>18.566910571299999</c:v>
                </c:pt>
                <c:pt idx="52045">
                  <c:v>19.527064949700002</c:v>
                </c:pt>
                <c:pt idx="52046">
                  <c:v>18.070789881300001</c:v>
                </c:pt>
                <c:pt idx="52047">
                  <c:v>19.349699760499998</c:v>
                </c:pt>
                <c:pt idx="52048">
                  <c:v>18.304073335399998</c:v>
                </c:pt>
                <c:pt idx="52049">
                  <c:v>18.8798339971</c:v>
                </c:pt>
                <c:pt idx="52050">
                  <c:v>19.839202779899999</c:v>
                </c:pt>
                <c:pt idx="52051">
                  <c:v>18.930588248900001</c:v>
                </c:pt>
                <c:pt idx="52052">
                  <c:v>18.222213497199998</c:v>
                </c:pt>
                <c:pt idx="52053">
                  <c:v>18.930588248900001</c:v>
                </c:pt>
                <c:pt idx="52054">
                  <c:v>18.685224851600001</c:v>
                </c:pt>
                <c:pt idx="52055">
                  <c:v>18.890434103499999</c:v>
                </c:pt>
                <c:pt idx="52056">
                  <c:v>18.7188253092</c:v>
                </c:pt>
                <c:pt idx="52057">
                  <c:v>18.641091827899999</c:v>
                </c:pt>
                <c:pt idx="52058">
                  <c:v>18.954712571400002</c:v>
                </c:pt>
                <c:pt idx="52059">
                  <c:v>18.054904190599999</c:v>
                </c:pt>
                <c:pt idx="52060">
                  <c:v>19.603208073499999</c:v>
                </c:pt>
                <c:pt idx="52061">
                  <c:v>19.7950464637</c:v>
                </c:pt>
                <c:pt idx="52062">
                  <c:v>18.4360350846</c:v>
                </c:pt>
                <c:pt idx="52063">
                  <c:v>17.9815531056</c:v>
                </c:pt>
                <c:pt idx="52064">
                  <c:v>19.048812796699998</c:v>
                </c:pt>
                <c:pt idx="52065">
                  <c:v>17.872027365899999</c:v>
                </c:pt>
                <c:pt idx="52066">
                  <c:v>19.7602602077</c:v>
                </c:pt>
                <c:pt idx="52067">
                  <c:v>18.546999639399999</c:v>
                </c:pt>
                <c:pt idx="52068">
                  <c:v>18.001216145800001</c:v>
                </c:pt>
                <c:pt idx="52069">
                  <c:v>18.262829142800001</c:v>
                </c:pt>
                <c:pt idx="52070">
                  <c:v>19.2527836336</c:v>
                </c:pt>
                <c:pt idx="52071">
                  <c:v>17.911778358500001</c:v>
                </c:pt>
                <c:pt idx="52072">
                  <c:v>17.891543427399998</c:v>
                </c:pt>
                <c:pt idx="52073">
                  <c:v>18.948970420999999</c:v>
                </c:pt>
                <c:pt idx="52074">
                  <c:v>18.937016695499999</c:v>
                </c:pt>
                <c:pt idx="52075">
                  <c:v>19.755502722900001</c:v>
                </c:pt>
                <c:pt idx="52076">
                  <c:v>19.2981251052</c:v>
                </c:pt>
                <c:pt idx="52077">
                  <c:v>18.538843494000002</c:v>
                </c:pt>
                <c:pt idx="52078">
                  <c:v>18.4421820365</c:v>
                </c:pt>
                <c:pt idx="52079">
                  <c:v>19.283440876299998</c:v>
                </c:pt>
                <c:pt idx="52080">
                  <c:v>19.188196749500001</c:v>
                </c:pt>
                <c:pt idx="52081">
                  <c:v>18.522492115199999</c:v>
                </c:pt>
                <c:pt idx="52082">
                  <c:v>18.787437945699999</c:v>
                </c:pt>
                <c:pt idx="52083">
                  <c:v>18.884489187900002</c:v>
                </c:pt>
                <c:pt idx="52084">
                  <c:v>18.1574771007</c:v>
                </c:pt>
                <c:pt idx="52085">
                  <c:v>18.3958091724</c:v>
                </c:pt>
                <c:pt idx="52086">
                  <c:v>19.0684144234</c:v>
                </c:pt>
                <c:pt idx="52087">
                  <c:v>18.907882096000002</c:v>
                </c:pt>
                <c:pt idx="52088">
                  <c:v>18.072575062399999</c:v>
                </c:pt>
                <c:pt idx="52089">
                  <c:v>19.631067826199999</c:v>
                </c:pt>
                <c:pt idx="52090">
                  <c:v>17.8162623801</c:v>
                </c:pt>
                <c:pt idx="52091">
                  <c:v>19.225157025600002</c:v>
                </c:pt>
                <c:pt idx="52092">
                  <c:v>18.361741189499998</c:v>
                </c:pt>
                <c:pt idx="52093">
                  <c:v>19.276160350000001</c:v>
                </c:pt>
                <c:pt idx="52094">
                  <c:v>18.454526295200001</c:v>
                </c:pt>
                <c:pt idx="52095">
                  <c:v>18.768451752200001</c:v>
                </c:pt>
                <c:pt idx="52096">
                  <c:v>19.536552215</c:v>
                </c:pt>
                <c:pt idx="52097">
                  <c:v>19.201093003099999</c:v>
                </c:pt>
                <c:pt idx="52098">
                  <c:v>19.951920166200001</c:v>
                </c:pt>
                <c:pt idx="52099">
                  <c:v>19.8347134602</c:v>
                </c:pt>
                <c:pt idx="52100">
                  <c:v>18.722459755300001</c:v>
                </c:pt>
                <c:pt idx="52101">
                  <c:v>18.223927733899998</c:v>
                </c:pt>
                <c:pt idx="52102">
                  <c:v>18.948148336399999</c:v>
                </c:pt>
                <c:pt idx="52103">
                  <c:v>18.442662225100001</c:v>
                </c:pt>
                <c:pt idx="52104">
                  <c:v>19.048812796699998</c:v>
                </c:pt>
                <c:pt idx="52105">
                  <c:v>18.005557315000001</c:v>
                </c:pt>
                <c:pt idx="52106">
                  <c:v>18.444152877200001</c:v>
                </c:pt>
                <c:pt idx="52107">
                  <c:v>19.833143439600001</c:v>
                </c:pt>
                <c:pt idx="52108">
                  <c:v>17.903057788800002</c:v>
                </c:pt>
                <c:pt idx="52109">
                  <c:v>19.342564830899999</c:v>
                </c:pt>
                <c:pt idx="52110">
                  <c:v>18.266884276399999</c:v>
                </c:pt>
                <c:pt idx="52111">
                  <c:v>19.5090502332</c:v>
                </c:pt>
                <c:pt idx="52112">
                  <c:v>18.538843494000002</c:v>
                </c:pt>
                <c:pt idx="52113">
                  <c:v>18.428057471900001</c:v>
                </c:pt>
                <c:pt idx="52114">
                  <c:v>18.4472531117</c:v>
                </c:pt>
                <c:pt idx="52115">
                  <c:v>18.1393025928</c:v>
                </c:pt>
                <c:pt idx="52116">
                  <c:v>19.557422021400001</c:v>
                </c:pt>
                <c:pt idx="52117">
                  <c:v>18.509060240699998</c:v>
                </c:pt>
                <c:pt idx="52118">
                  <c:v>18.585669776500001</c:v>
                </c:pt>
                <c:pt idx="52119">
                  <c:v>18.366348732599999</c:v>
                </c:pt>
                <c:pt idx="52120">
                  <c:v>19.889294939300001</c:v>
                </c:pt>
                <c:pt idx="52121">
                  <c:v>18.0105064961</c:v>
                </c:pt>
                <c:pt idx="52122">
                  <c:v>19.8466678337</c:v>
                </c:pt>
                <c:pt idx="52123">
                  <c:v>17.881964930599999</c:v>
                </c:pt>
                <c:pt idx="52124">
                  <c:v>19.361715396200001</c:v>
                </c:pt>
                <c:pt idx="52125">
                  <c:v>18.634527563300001</c:v>
                </c:pt>
                <c:pt idx="52126">
                  <c:v>18.769768716800002</c:v>
                </c:pt>
                <c:pt idx="52127">
                  <c:v>19.712616946699999</c:v>
                </c:pt>
                <c:pt idx="52128">
                  <c:v>18.513002476899999</c:v>
                </c:pt>
                <c:pt idx="52129">
                  <c:v>18.2712145679</c:v>
                </c:pt>
                <c:pt idx="52130">
                  <c:v>19.292758969800001</c:v>
                </c:pt>
                <c:pt idx="52131">
                  <c:v>18.2756231324</c:v>
                </c:pt>
                <c:pt idx="52132">
                  <c:v>19.903247905200001</c:v>
                </c:pt>
                <c:pt idx="52133">
                  <c:v>19.307580185100001</c:v>
                </c:pt>
                <c:pt idx="52134">
                  <c:v>18.099516520200002</c:v>
                </c:pt>
                <c:pt idx="52135">
                  <c:v>19.444393861399998</c:v>
                </c:pt>
                <c:pt idx="52136">
                  <c:v>18.873292657</c:v>
                </c:pt>
                <c:pt idx="52137">
                  <c:v>17.889307442</c:v>
                </c:pt>
                <c:pt idx="52138">
                  <c:v>18.160516503699998</c:v>
                </c:pt>
                <c:pt idx="52139">
                  <c:v>19.167979448400001</c:v>
                </c:pt>
                <c:pt idx="52140">
                  <c:v>19.8466678337</c:v>
                </c:pt>
                <c:pt idx="52141">
                  <c:v>18.194223722499999</c:v>
                </c:pt>
                <c:pt idx="52142">
                  <c:v>17.952883264699999</c:v>
                </c:pt>
                <c:pt idx="52143">
                  <c:v>19.306378923899999</c:v>
                </c:pt>
                <c:pt idx="52144">
                  <c:v>19.905503883200002</c:v>
                </c:pt>
                <c:pt idx="52145">
                  <c:v>18.082552214300001</c:v>
                </c:pt>
                <c:pt idx="52146">
                  <c:v>19.560169370200001</c:v>
                </c:pt>
                <c:pt idx="52147">
                  <c:v>17.813829745500001</c:v>
                </c:pt>
                <c:pt idx="52148">
                  <c:v>19.5090502332</c:v>
                </c:pt>
                <c:pt idx="52149">
                  <c:v>18.427669269100001</c:v>
                </c:pt>
                <c:pt idx="52150">
                  <c:v>17.950403084200001</c:v>
                </c:pt>
                <c:pt idx="52151">
                  <c:v>19.2190824278</c:v>
                </c:pt>
                <c:pt idx="52152">
                  <c:v>19.8480979771</c:v>
                </c:pt>
                <c:pt idx="52153">
                  <c:v>19.631067826199999</c:v>
                </c:pt>
                <c:pt idx="52154">
                  <c:v>18.525867199</c:v>
                </c:pt>
                <c:pt idx="52155">
                  <c:v>19.0917201386</c:v>
                </c:pt>
                <c:pt idx="52156">
                  <c:v>19.889294939300001</c:v>
                </c:pt>
                <c:pt idx="52157">
                  <c:v>18.002694825799999</c:v>
                </c:pt>
                <c:pt idx="52158">
                  <c:v>18.966912160900002</c:v>
                </c:pt>
                <c:pt idx="52159">
                  <c:v>17.796131644799999</c:v>
                </c:pt>
                <c:pt idx="52160">
                  <c:v>19.3160153404</c:v>
                </c:pt>
                <c:pt idx="52161">
                  <c:v>19.8906608904</c:v>
                </c:pt>
                <c:pt idx="52162">
                  <c:v>19.541304740400001</c:v>
                </c:pt>
                <c:pt idx="52163">
                  <c:v>19.686419601899999</c:v>
                </c:pt>
                <c:pt idx="52164">
                  <c:v>18.721280031599999</c:v>
                </c:pt>
                <c:pt idx="52165">
                  <c:v>18.5786540167</c:v>
                </c:pt>
                <c:pt idx="52166">
                  <c:v>18.338547997500001</c:v>
                </c:pt>
                <c:pt idx="52167">
                  <c:v>18.931085206599999</c:v>
                </c:pt>
                <c:pt idx="52168">
                  <c:v>17.916536658799998</c:v>
                </c:pt>
                <c:pt idx="52169">
                  <c:v>18.292085263000001</c:v>
                </c:pt>
                <c:pt idx="52170">
                  <c:v>19.592852311400001</c:v>
                </c:pt>
                <c:pt idx="52171">
                  <c:v>19.747237791</c:v>
                </c:pt>
                <c:pt idx="52172">
                  <c:v>18.980175711200001</c:v>
                </c:pt>
                <c:pt idx="52173">
                  <c:v>18.639488917800001</c:v>
                </c:pt>
                <c:pt idx="52174">
                  <c:v>19.900156442699998</c:v>
                </c:pt>
                <c:pt idx="52175">
                  <c:v>18.107861837200002</c:v>
                </c:pt>
                <c:pt idx="52176">
                  <c:v>19.370703298599999</c:v>
                </c:pt>
                <c:pt idx="52177">
                  <c:v>19.5559987591</c:v>
                </c:pt>
                <c:pt idx="52178">
                  <c:v>19.4106192303</c:v>
                </c:pt>
                <c:pt idx="52179">
                  <c:v>18.532284122099998</c:v>
                </c:pt>
                <c:pt idx="52180">
                  <c:v>18.3319096659</c:v>
                </c:pt>
                <c:pt idx="52181">
                  <c:v>18.253450318100001</c:v>
                </c:pt>
                <c:pt idx="52182">
                  <c:v>18.9910065913</c:v>
                </c:pt>
                <c:pt idx="52183">
                  <c:v>19.284977184700001</c:v>
                </c:pt>
                <c:pt idx="52184">
                  <c:v>19.6222833337</c:v>
                </c:pt>
                <c:pt idx="52185">
                  <c:v>18.089629132300001</c:v>
                </c:pt>
                <c:pt idx="52186">
                  <c:v>17.971131629199999</c:v>
                </c:pt>
                <c:pt idx="52187">
                  <c:v>18.2312896603</c:v>
                </c:pt>
                <c:pt idx="52188">
                  <c:v>17.796131644799999</c:v>
                </c:pt>
                <c:pt idx="52189">
                  <c:v>17.822150677700002</c:v>
                </c:pt>
                <c:pt idx="52190">
                  <c:v>19.274526312599999</c:v>
                </c:pt>
                <c:pt idx="52191">
                  <c:v>18.223927733899998</c:v>
                </c:pt>
                <c:pt idx="52192">
                  <c:v>18.398207443099999</c:v>
                </c:pt>
                <c:pt idx="52193">
                  <c:v>18.948148336399999</c:v>
                </c:pt>
                <c:pt idx="52194">
                  <c:v>18.452218792899998</c:v>
                </c:pt>
                <c:pt idx="52195">
                  <c:v>18.995492018099998</c:v>
                </c:pt>
                <c:pt idx="52196">
                  <c:v>18.8782758991</c:v>
                </c:pt>
                <c:pt idx="52197">
                  <c:v>18.5515373293</c:v>
                </c:pt>
                <c:pt idx="52198">
                  <c:v>18.489879856999998</c:v>
                </c:pt>
                <c:pt idx="52199">
                  <c:v>18.452218792899998</c:v>
                </c:pt>
                <c:pt idx="52200">
                  <c:v>18.605807099900002</c:v>
                </c:pt>
                <c:pt idx="52201">
                  <c:v>19.4106192303</c:v>
                </c:pt>
                <c:pt idx="52202">
                  <c:v>18.667017184999999</c:v>
                </c:pt>
                <c:pt idx="52203">
                  <c:v>17.846407633799998</c:v>
                </c:pt>
                <c:pt idx="52204">
                  <c:v>19.4210573567</c:v>
                </c:pt>
                <c:pt idx="52205">
                  <c:v>19.2957499312</c:v>
                </c:pt>
                <c:pt idx="52206">
                  <c:v>19.9203793842</c:v>
                </c:pt>
                <c:pt idx="52207">
                  <c:v>19.055856509400002</c:v>
                </c:pt>
                <c:pt idx="52208">
                  <c:v>18.538843494000002</c:v>
                </c:pt>
                <c:pt idx="52209">
                  <c:v>19.374336543999998</c:v>
                </c:pt>
                <c:pt idx="52210">
                  <c:v>19.2303169907</c:v>
                </c:pt>
                <c:pt idx="52211">
                  <c:v>18.217239408800001</c:v>
                </c:pt>
                <c:pt idx="52212">
                  <c:v>18.762900160699999</c:v>
                </c:pt>
                <c:pt idx="52213">
                  <c:v>19.195544525799999</c:v>
                </c:pt>
                <c:pt idx="52214">
                  <c:v>17.853247791000001</c:v>
                </c:pt>
                <c:pt idx="52215">
                  <c:v>17.911432512600001</c:v>
                </c:pt>
                <c:pt idx="52216">
                  <c:v>18.017014958000001</c:v>
                </c:pt>
                <c:pt idx="52217">
                  <c:v>18.1659543697</c:v>
                </c:pt>
                <c:pt idx="52218">
                  <c:v>18.9690347174</c:v>
                </c:pt>
                <c:pt idx="52219">
                  <c:v>18.639488917800001</c:v>
                </c:pt>
                <c:pt idx="52220">
                  <c:v>18.840720197300001</c:v>
                </c:pt>
                <c:pt idx="52221">
                  <c:v>19.166793553200002</c:v>
                </c:pt>
                <c:pt idx="52222">
                  <c:v>19.937902037099999</c:v>
                </c:pt>
                <c:pt idx="52223">
                  <c:v>18.050200077700001</c:v>
                </c:pt>
                <c:pt idx="52224">
                  <c:v>18.050059500300002</c:v>
                </c:pt>
                <c:pt idx="52225">
                  <c:v>17.855895168299998</c:v>
                </c:pt>
                <c:pt idx="52226">
                  <c:v>18.7919023356</c:v>
                </c:pt>
                <c:pt idx="52227">
                  <c:v>17.953194781899999</c:v>
                </c:pt>
                <c:pt idx="52228">
                  <c:v>19.447469025899998</c:v>
                </c:pt>
                <c:pt idx="52229">
                  <c:v>18.9667253989</c:v>
                </c:pt>
                <c:pt idx="52230">
                  <c:v>17.825808950199999</c:v>
                </c:pt>
                <c:pt idx="52231">
                  <c:v>18.1659543697</c:v>
                </c:pt>
                <c:pt idx="52232">
                  <c:v>18.639332471900001</c:v>
                </c:pt>
                <c:pt idx="52233">
                  <c:v>19.192112590000001</c:v>
                </c:pt>
                <c:pt idx="52234">
                  <c:v>19.053692288800001</c:v>
                </c:pt>
                <c:pt idx="52235">
                  <c:v>19.8215842418</c:v>
                </c:pt>
                <c:pt idx="52236">
                  <c:v>18.046423916199998</c:v>
                </c:pt>
                <c:pt idx="52237">
                  <c:v>19.390250841899999</c:v>
                </c:pt>
                <c:pt idx="52238">
                  <c:v>18.6521040909</c:v>
                </c:pt>
                <c:pt idx="52239">
                  <c:v>17.8166716687</c:v>
                </c:pt>
                <c:pt idx="52240">
                  <c:v>17.795985563799999</c:v>
                </c:pt>
                <c:pt idx="52241">
                  <c:v>19.893391055799999</c:v>
                </c:pt>
                <c:pt idx="52242">
                  <c:v>18.118412647700001</c:v>
                </c:pt>
                <c:pt idx="52243">
                  <c:v>17.782957933500001</c:v>
                </c:pt>
                <c:pt idx="52244">
                  <c:v>18.240389928399999</c:v>
                </c:pt>
                <c:pt idx="52245">
                  <c:v>19.527064949700002</c:v>
                </c:pt>
                <c:pt idx="52246">
                  <c:v>18.532284122099998</c:v>
                </c:pt>
                <c:pt idx="52247">
                  <c:v>19.6443876674</c:v>
                </c:pt>
                <c:pt idx="52248">
                  <c:v>19.283440876299998</c:v>
                </c:pt>
                <c:pt idx="52249">
                  <c:v>18.220261534500001</c:v>
                </c:pt>
                <c:pt idx="52250">
                  <c:v>19.192481842199999</c:v>
                </c:pt>
                <c:pt idx="52251">
                  <c:v>18.4472531117</c:v>
                </c:pt>
                <c:pt idx="52252">
                  <c:v>19.4825325925</c:v>
                </c:pt>
                <c:pt idx="52253">
                  <c:v>18.9953974662</c:v>
                </c:pt>
                <c:pt idx="52254">
                  <c:v>18.516748279000002</c:v>
                </c:pt>
                <c:pt idx="52255">
                  <c:v>19.786828603899998</c:v>
                </c:pt>
                <c:pt idx="52256">
                  <c:v>18.6628844683</c:v>
                </c:pt>
                <c:pt idx="52257">
                  <c:v>18.292085263000001</c:v>
                </c:pt>
                <c:pt idx="52258">
                  <c:v>19.797408396000002</c:v>
                </c:pt>
                <c:pt idx="52259">
                  <c:v>18.492533359999999</c:v>
                </c:pt>
                <c:pt idx="52260">
                  <c:v>18.751698983000001</c:v>
                </c:pt>
                <c:pt idx="52261">
                  <c:v>18.546356542600002</c:v>
                </c:pt>
                <c:pt idx="52262">
                  <c:v>18.154654756100001</c:v>
                </c:pt>
                <c:pt idx="52263">
                  <c:v>19.0842558778</c:v>
                </c:pt>
                <c:pt idx="52264">
                  <c:v>19.387619622199999</c:v>
                </c:pt>
                <c:pt idx="52265">
                  <c:v>18.261612556900001</c:v>
                </c:pt>
                <c:pt idx="52266">
                  <c:v>18.222213497199998</c:v>
                </c:pt>
                <c:pt idx="52267">
                  <c:v>18.8669369833</c:v>
                </c:pt>
                <c:pt idx="52268">
                  <c:v>19.225082798599999</c:v>
                </c:pt>
                <c:pt idx="52269">
                  <c:v>19.729840469700001</c:v>
                </c:pt>
                <c:pt idx="52270">
                  <c:v>18.4798107696</c:v>
                </c:pt>
                <c:pt idx="52271">
                  <c:v>18.937016695499999</c:v>
                </c:pt>
                <c:pt idx="52272">
                  <c:v>18.633366708800001</c:v>
                </c:pt>
                <c:pt idx="52273">
                  <c:v>18.091440456400001</c:v>
                </c:pt>
                <c:pt idx="52274">
                  <c:v>18.8686747223</c:v>
                </c:pt>
                <c:pt idx="52275">
                  <c:v>18.266884276399999</c:v>
                </c:pt>
                <c:pt idx="52276">
                  <c:v>18.405747275</c:v>
                </c:pt>
                <c:pt idx="52277">
                  <c:v>19.4706993197</c:v>
                </c:pt>
                <c:pt idx="52278">
                  <c:v>18.546151827100001</c:v>
                </c:pt>
                <c:pt idx="52279">
                  <c:v>17.8161396946</c:v>
                </c:pt>
                <c:pt idx="52280">
                  <c:v>18.1412212587</c:v>
                </c:pt>
                <c:pt idx="52281">
                  <c:v>18.131614499200001</c:v>
                </c:pt>
                <c:pt idx="52282">
                  <c:v>19.365109927700001</c:v>
                </c:pt>
                <c:pt idx="52283">
                  <c:v>19.654775099999998</c:v>
                </c:pt>
                <c:pt idx="52284">
                  <c:v>19.189530220399998</c:v>
                </c:pt>
                <c:pt idx="52285">
                  <c:v>18.546999639399999</c:v>
                </c:pt>
                <c:pt idx="52286">
                  <c:v>18.781756717299999</c:v>
                </c:pt>
                <c:pt idx="52287">
                  <c:v>18.8613781004</c:v>
                </c:pt>
                <c:pt idx="52288">
                  <c:v>18.225314941699999</c:v>
                </c:pt>
                <c:pt idx="52289">
                  <c:v>18.225116599500002</c:v>
                </c:pt>
                <c:pt idx="52290">
                  <c:v>19.383458446700001</c:v>
                </c:pt>
                <c:pt idx="52291">
                  <c:v>17.983939446499999</c:v>
                </c:pt>
                <c:pt idx="52292">
                  <c:v>19.0842558778</c:v>
                </c:pt>
                <c:pt idx="52293">
                  <c:v>19.3595549301</c:v>
                </c:pt>
                <c:pt idx="52294">
                  <c:v>18.784492272800001</c:v>
                </c:pt>
                <c:pt idx="52295">
                  <c:v>17.8701546524</c:v>
                </c:pt>
                <c:pt idx="52296">
                  <c:v>19.418179482599999</c:v>
                </c:pt>
                <c:pt idx="52297">
                  <c:v>19.448193358400001</c:v>
                </c:pt>
                <c:pt idx="52298">
                  <c:v>18.948970420999999</c:v>
                </c:pt>
                <c:pt idx="52299">
                  <c:v>18.493394859999999</c:v>
                </c:pt>
                <c:pt idx="52300">
                  <c:v>18.3958091724</c:v>
                </c:pt>
                <c:pt idx="52301">
                  <c:v>18.225116599500002</c:v>
                </c:pt>
                <c:pt idx="52302">
                  <c:v>18.765470556</c:v>
                </c:pt>
                <c:pt idx="52303">
                  <c:v>19.603208073499999</c:v>
                </c:pt>
                <c:pt idx="52304">
                  <c:v>17.9815531056</c:v>
                </c:pt>
                <c:pt idx="52305">
                  <c:v>19.696404598499999</c:v>
                </c:pt>
                <c:pt idx="52306">
                  <c:v>18.360778382199999</c:v>
                </c:pt>
                <c:pt idx="52307">
                  <c:v>17.865144582799999</c:v>
                </c:pt>
                <c:pt idx="52308">
                  <c:v>17.930931283300001</c:v>
                </c:pt>
                <c:pt idx="52309">
                  <c:v>19.397660459099999</c:v>
                </c:pt>
                <c:pt idx="52310">
                  <c:v>18.9488557078</c:v>
                </c:pt>
                <c:pt idx="52311">
                  <c:v>18.633366708800001</c:v>
                </c:pt>
                <c:pt idx="52312">
                  <c:v>18.278339391599999</c:v>
                </c:pt>
                <c:pt idx="52313">
                  <c:v>19.240195225200001</c:v>
                </c:pt>
                <c:pt idx="52314">
                  <c:v>19.675964630399999</c:v>
                </c:pt>
                <c:pt idx="52315">
                  <c:v>19.557422021400001</c:v>
                </c:pt>
                <c:pt idx="52316">
                  <c:v>19.240195225200001</c:v>
                </c:pt>
                <c:pt idx="52317">
                  <c:v>19.594876390500001</c:v>
                </c:pt>
                <c:pt idx="52318">
                  <c:v>18.164910906799999</c:v>
                </c:pt>
                <c:pt idx="52319">
                  <c:v>19.8215842418</c:v>
                </c:pt>
                <c:pt idx="52320">
                  <c:v>18.292085263000001</c:v>
                </c:pt>
                <c:pt idx="52321">
                  <c:v>17.829186168100001</c:v>
                </c:pt>
                <c:pt idx="52322">
                  <c:v>17.9053769008</c:v>
                </c:pt>
                <c:pt idx="52323">
                  <c:v>18.948148336399999</c:v>
                </c:pt>
                <c:pt idx="52324">
                  <c:v>18.408945517199999</c:v>
                </c:pt>
                <c:pt idx="52325">
                  <c:v>19.0684144234</c:v>
                </c:pt>
                <c:pt idx="52326">
                  <c:v>18.087583242000001</c:v>
                </c:pt>
                <c:pt idx="52327">
                  <c:v>18.3319096659</c:v>
                </c:pt>
                <c:pt idx="52328">
                  <c:v>19.284457605099998</c:v>
                </c:pt>
                <c:pt idx="52329">
                  <c:v>21.870927690999999</c:v>
                </c:pt>
                <c:pt idx="52330">
                  <c:v>20.634248786200001</c:v>
                </c:pt>
                <c:pt idx="52331">
                  <c:v>21.593824718299999</c:v>
                </c:pt>
                <c:pt idx="52332">
                  <c:v>21.991384243199999</c:v>
                </c:pt>
                <c:pt idx="52333">
                  <c:v>20.333564029000001</c:v>
                </c:pt>
                <c:pt idx="52334">
                  <c:v>21.359221338499999</c:v>
                </c:pt>
                <c:pt idx="52335">
                  <c:v>21.403258324599999</c:v>
                </c:pt>
                <c:pt idx="52336">
                  <c:v>20.085003705399998</c:v>
                </c:pt>
                <c:pt idx="52337">
                  <c:v>21.291350199299998</c:v>
                </c:pt>
                <c:pt idx="52338">
                  <c:v>19.994310522399999</c:v>
                </c:pt>
                <c:pt idx="52339">
                  <c:v>21.142191826099999</c:v>
                </c:pt>
                <c:pt idx="52340">
                  <c:v>22.331985894300001</c:v>
                </c:pt>
                <c:pt idx="52341">
                  <c:v>20.8093606045</c:v>
                </c:pt>
                <c:pt idx="52342">
                  <c:v>21.780594663500001</c:v>
                </c:pt>
                <c:pt idx="52343">
                  <c:v>21.366417112400001</c:v>
                </c:pt>
                <c:pt idx="52344">
                  <c:v>22.137051779699998</c:v>
                </c:pt>
                <c:pt idx="52345">
                  <c:v>20.258827163500001</c:v>
                </c:pt>
                <c:pt idx="52346">
                  <c:v>20.218847244700001</c:v>
                </c:pt>
                <c:pt idx="52347">
                  <c:v>22.1051065843</c:v>
                </c:pt>
                <c:pt idx="52348">
                  <c:v>20.231611170600001</c:v>
                </c:pt>
                <c:pt idx="52349">
                  <c:v>20.3524097488</c:v>
                </c:pt>
                <c:pt idx="52350">
                  <c:v>22.207787835200001</c:v>
                </c:pt>
                <c:pt idx="52351">
                  <c:v>20.333564029000001</c:v>
                </c:pt>
                <c:pt idx="52352">
                  <c:v>21.818666143200002</c:v>
                </c:pt>
                <c:pt idx="52353">
                  <c:v>22.1385567359</c:v>
                </c:pt>
                <c:pt idx="52354">
                  <c:v>20.065669047</c:v>
                </c:pt>
                <c:pt idx="52355">
                  <c:v>20.120956397400001</c:v>
                </c:pt>
                <c:pt idx="52356">
                  <c:v>20.8483546858</c:v>
                </c:pt>
                <c:pt idx="52357">
                  <c:v>21.0786771173</c:v>
                </c:pt>
                <c:pt idx="52358">
                  <c:v>21.5002870824</c:v>
                </c:pt>
                <c:pt idx="52359">
                  <c:v>21.738609127899998</c:v>
                </c:pt>
                <c:pt idx="52360">
                  <c:v>20.1315463844</c:v>
                </c:pt>
                <c:pt idx="52361">
                  <c:v>21.0705680712</c:v>
                </c:pt>
                <c:pt idx="52362">
                  <c:v>21.237835757199999</c:v>
                </c:pt>
                <c:pt idx="52363">
                  <c:v>21.1554908994</c:v>
                </c:pt>
                <c:pt idx="52364">
                  <c:v>22.194106092799998</c:v>
                </c:pt>
                <c:pt idx="52365">
                  <c:v>21.512045285100001</c:v>
                </c:pt>
                <c:pt idx="52366">
                  <c:v>21.518359707399998</c:v>
                </c:pt>
                <c:pt idx="52367">
                  <c:v>20.5512067071</c:v>
                </c:pt>
                <c:pt idx="52368">
                  <c:v>22.3731090221</c:v>
                </c:pt>
                <c:pt idx="52369">
                  <c:v>20.521743584500001</c:v>
                </c:pt>
                <c:pt idx="52370">
                  <c:v>20.109119082900001</c:v>
                </c:pt>
                <c:pt idx="52371">
                  <c:v>21.848401022600001</c:v>
                </c:pt>
                <c:pt idx="52372">
                  <c:v>20.843134183299998</c:v>
                </c:pt>
                <c:pt idx="52373">
                  <c:v>20.414147461999999</c:v>
                </c:pt>
                <c:pt idx="52374">
                  <c:v>20.521743584500001</c:v>
                </c:pt>
                <c:pt idx="52375">
                  <c:v>20.157349574200001</c:v>
                </c:pt>
                <c:pt idx="52376">
                  <c:v>21.534312800399999</c:v>
                </c:pt>
                <c:pt idx="52377">
                  <c:v>20.4110807112</c:v>
                </c:pt>
                <c:pt idx="52378">
                  <c:v>20.656998885099998</c:v>
                </c:pt>
                <c:pt idx="52379">
                  <c:v>21.976074952099999</c:v>
                </c:pt>
                <c:pt idx="52380">
                  <c:v>20.728332579100002</c:v>
                </c:pt>
                <c:pt idx="52381">
                  <c:v>20.4423488523</c:v>
                </c:pt>
                <c:pt idx="52382">
                  <c:v>21.372917044000001</c:v>
                </c:pt>
                <c:pt idx="52383">
                  <c:v>20.814208326799999</c:v>
                </c:pt>
                <c:pt idx="52384">
                  <c:v>21.6118793469</c:v>
                </c:pt>
                <c:pt idx="52385">
                  <c:v>20.606268236799998</c:v>
                </c:pt>
                <c:pt idx="52386">
                  <c:v>20.804309682900001</c:v>
                </c:pt>
                <c:pt idx="52387">
                  <c:v>21.617672579200001</c:v>
                </c:pt>
                <c:pt idx="52388">
                  <c:v>19.954702624999999</c:v>
                </c:pt>
                <c:pt idx="52389">
                  <c:v>22.0431666054</c:v>
                </c:pt>
                <c:pt idx="52390">
                  <c:v>21.354141090399999</c:v>
                </c:pt>
                <c:pt idx="52391">
                  <c:v>22.377106552400001</c:v>
                </c:pt>
                <c:pt idx="52392">
                  <c:v>20.3524097488</c:v>
                </c:pt>
                <c:pt idx="52393">
                  <c:v>21.095111015499999</c:v>
                </c:pt>
                <c:pt idx="52394">
                  <c:v>22.2500839179</c:v>
                </c:pt>
                <c:pt idx="52395">
                  <c:v>20.678277089200002</c:v>
                </c:pt>
                <c:pt idx="52396">
                  <c:v>20.565591438599998</c:v>
                </c:pt>
                <c:pt idx="52397">
                  <c:v>21.526437805400001</c:v>
                </c:pt>
                <c:pt idx="52398">
                  <c:v>21.2185261041</c:v>
                </c:pt>
                <c:pt idx="52399">
                  <c:v>21.738145356899999</c:v>
                </c:pt>
                <c:pt idx="52400">
                  <c:v>20.962811500099999</c:v>
                </c:pt>
                <c:pt idx="52401">
                  <c:v>21.310366631000001</c:v>
                </c:pt>
                <c:pt idx="52402">
                  <c:v>22.017895926000001</c:v>
                </c:pt>
                <c:pt idx="52403">
                  <c:v>21.3663179831</c:v>
                </c:pt>
                <c:pt idx="52404">
                  <c:v>20.7469127301</c:v>
                </c:pt>
                <c:pt idx="52405">
                  <c:v>21.832085495499999</c:v>
                </c:pt>
                <c:pt idx="52406">
                  <c:v>20.998021906999998</c:v>
                </c:pt>
                <c:pt idx="52407">
                  <c:v>21.193606387100001</c:v>
                </c:pt>
                <c:pt idx="52408">
                  <c:v>22.217156795699999</c:v>
                </c:pt>
                <c:pt idx="52409">
                  <c:v>21.669546248700001</c:v>
                </c:pt>
                <c:pt idx="52410">
                  <c:v>20.625926788600001</c:v>
                </c:pt>
                <c:pt idx="52411">
                  <c:v>21.401215239799999</c:v>
                </c:pt>
                <c:pt idx="52412">
                  <c:v>19.976920887599999</c:v>
                </c:pt>
                <c:pt idx="52413">
                  <c:v>21.546836258500001</c:v>
                </c:pt>
                <c:pt idx="52414">
                  <c:v>21.202413798599999</c:v>
                </c:pt>
                <c:pt idx="52415">
                  <c:v>22.2887723493</c:v>
                </c:pt>
                <c:pt idx="52416">
                  <c:v>20.283168343300002</c:v>
                </c:pt>
                <c:pt idx="52417">
                  <c:v>21.110986767699998</c:v>
                </c:pt>
                <c:pt idx="52418">
                  <c:v>21.8071806576</c:v>
                </c:pt>
                <c:pt idx="52419">
                  <c:v>20.6652623246</c:v>
                </c:pt>
                <c:pt idx="52420">
                  <c:v>20.749148480300001</c:v>
                </c:pt>
                <c:pt idx="52421">
                  <c:v>21.821884456999999</c:v>
                </c:pt>
                <c:pt idx="52422">
                  <c:v>20.409784961</c:v>
                </c:pt>
                <c:pt idx="52423">
                  <c:v>21.531330846700001</c:v>
                </c:pt>
                <c:pt idx="52424">
                  <c:v>21.1390403272</c:v>
                </c:pt>
                <c:pt idx="52425">
                  <c:v>20.502239783699999</c:v>
                </c:pt>
                <c:pt idx="52426">
                  <c:v>22.331985894300001</c:v>
                </c:pt>
                <c:pt idx="52427">
                  <c:v>20.8376249212</c:v>
                </c:pt>
                <c:pt idx="52428">
                  <c:v>21.896764643600001</c:v>
                </c:pt>
                <c:pt idx="52429">
                  <c:v>20.2734553664</c:v>
                </c:pt>
                <c:pt idx="52430">
                  <c:v>21.552493392599999</c:v>
                </c:pt>
                <c:pt idx="52431">
                  <c:v>20.722960690800001</c:v>
                </c:pt>
                <c:pt idx="52432">
                  <c:v>21.8227259196</c:v>
                </c:pt>
                <c:pt idx="52433">
                  <c:v>21.254632188599999</c:v>
                </c:pt>
                <c:pt idx="52434">
                  <c:v>21.229735269799999</c:v>
                </c:pt>
                <c:pt idx="52435">
                  <c:v>20.849559532200001</c:v>
                </c:pt>
                <c:pt idx="52436">
                  <c:v>20.872704099300002</c:v>
                </c:pt>
                <c:pt idx="52437">
                  <c:v>20.973899923699999</c:v>
                </c:pt>
                <c:pt idx="52438">
                  <c:v>20.288890390700001</c:v>
                </c:pt>
                <c:pt idx="52439">
                  <c:v>21.6866513533</c:v>
                </c:pt>
                <c:pt idx="52440">
                  <c:v>22.3308881952</c:v>
                </c:pt>
                <c:pt idx="52441">
                  <c:v>21.133275423099999</c:v>
                </c:pt>
                <c:pt idx="52442">
                  <c:v>20.045302271200001</c:v>
                </c:pt>
                <c:pt idx="52443">
                  <c:v>21.896740554099999</c:v>
                </c:pt>
                <c:pt idx="52444">
                  <c:v>22.0661615655</c:v>
                </c:pt>
                <c:pt idx="52445">
                  <c:v>22.130254219000001</c:v>
                </c:pt>
                <c:pt idx="52446">
                  <c:v>20.178600149099999</c:v>
                </c:pt>
                <c:pt idx="52447">
                  <c:v>21.619345868500002</c:v>
                </c:pt>
                <c:pt idx="52448">
                  <c:v>21.863521923699999</c:v>
                </c:pt>
                <c:pt idx="52449">
                  <c:v>21.513024661900001</c:v>
                </c:pt>
                <c:pt idx="52450">
                  <c:v>21.6605705648</c:v>
                </c:pt>
                <c:pt idx="52451">
                  <c:v>20.7194840449</c:v>
                </c:pt>
                <c:pt idx="52452">
                  <c:v>21.932586782400001</c:v>
                </c:pt>
                <c:pt idx="52453">
                  <c:v>20.973858694699999</c:v>
                </c:pt>
                <c:pt idx="52454">
                  <c:v>21.137211884900001</c:v>
                </c:pt>
                <c:pt idx="52455">
                  <c:v>21.889111566499999</c:v>
                </c:pt>
                <c:pt idx="52456">
                  <c:v>21.147585560500001</c:v>
                </c:pt>
                <c:pt idx="52457">
                  <c:v>20.377336517500002</c:v>
                </c:pt>
                <c:pt idx="52458">
                  <c:v>20.606268236799998</c:v>
                </c:pt>
                <c:pt idx="52459">
                  <c:v>21.738145356899999</c:v>
                </c:pt>
                <c:pt idx="52460">
                  <c:v>21.089961621400001</c:v>
                </c:pt>
                <c:pt idx="52461">
                  <c:v>22.0179276892</c:v>
                </c:pt>
                <c:pt idx="52462">
                  <c:v>20.1958464324</c:v>
                </c:pt>
                <c:pt idx="52463">
                  <c:v>21.913715381900001</c:v>
                </c:pt>
                <c:pt idx="52464">
                  <c:v>20.504110585799999</c:v>
                </c:pt>
                <c:pt idx="52465">
                  <c:v>20.139074998000002</c:v>
                </c:pt>
                <c:pt idx="52466">
                  <c:v>22.062696904300001</c:v>
                </c:pt>
                <c:pt idx="52467">
                  <c:v>20.936417243600001</c:v>
                </c:pt>
                <c:pt idx="52468">
                  <c:v>21.641800849999999</c:v>
                </c:pt>
                <c:pt idx="52469">
                  <c:v>21.4063761749</c:v>
                </c:pt>
                <c:pt idx="52470">
                  <c:v>20.068258079300001</c:v>
                </c:pt>
                <c:pt idx="52471">
                  <c:v>22.379828426</c:v>
                </c:pt>
                <c:pt idx="52472">
                  <c:v>21.990633598799999</c:v>
                </c:pt>
                <c:pt idx="52473">
                  <c:v>22.213096781200001</c:v>
                </c:pt>
                <c:pt idx="52474">
                  <c:v>21.896740554099999</c:v>
                </c:pt>
                <c:pt idx="52475">
                  <c:v>20.298025348199999</c:v>
                </c:pt>
                <c:pt idx="52476">
                  <c:v>21.932586782400001</c:v>
                </c:pt>
                <c:pt idx="52477">
                  <c:v>21.424132910099999</c:v>
                </c:pt>
                <c:pt idx="52478">
                  <c:v>21.534312800399999</c:v>
                </c:pt>
                <c:pt idx="52479">
                  <c:v>22.0631463713</c:v>
                </c:pt>
                <c:pt idx="52480">
                  <c:v>21.266489394000001</c:v>
                </c:pt>
                <c:pt idx="52481">
                  <c:v>22.0940274244</c:v>
                </c:pt>
                <c:pt idx="52482">
                  <c:v>21.6605705648</c:v>
                </c:pt>
                <c:pt idx="52483">
                  <c:v>20.659423160500001</c:v>
                </c:pt>
                <c:pt idx="52484">
                  <c:v>22.2691296723</c:v>
                </c:pt>
                <c:pt idx="52485">
                  <c:v>20.109119082900001</c:v>
                </c:pt>
                <c:pt idx="52486">
                  <c:v>21.016175840599999</c:v>
                </c:pt>
                <c:pt idx="52487">
                  <c:v>22.117486868299999</c:v>
                </c:pt>
                <c:pt idx="52488">
                  <c:v>21.6322533614</c:v>
                </c:pt>
                <c:pt idx="52489">
                  <c:v>20.293359868900001</c:v>
                </c:pt>
                <c:pt idx="52490">
                  <c:v>21.1140538384</c:v>
                </c:pt>
                <c:pt idx="52491">
                  <c:v>21.729505165199999</c:v>
                </c:pt>
                <c:pt idx="52492">
                  <c:v>21.602961652499999</c:v>
                </c:pt>
                <c:pt idx="52493">
                  <c:v>21.8350789323</c:v>
                </c:pt>
                <c:pt idx="52494">
                  <c:v>21.226778376399999</c:v>
                </c:pt>
                <c:pt idx="52495">
                  <c:v>22.160596057500001</c:v>
                </c:pt>
                <c:pt idx="52496">
                  <c:v>20.187414519000001</c:v>
                </c:pt>
                <c:pt idx="52497">
                  <c:v>22.212458527700001</c:v>
                </c:pt>
                <c:pt idx="52498">
                  <c:v>20.769450242000001</c:v>
                </c:pt>
                <c:pt idx="52499">
                  <c:v>20.100694369100001</c:v>
                </c:pt>
                <c:pt idx="52500">
                  <c:v>21.135754555599998</c:v>
                </c:pt>
                <c:pt idx="52501">
                  <c:v>21.362541176499999</c:v>
                </c:pt>
                <c:pt idx="52502">
                  <c:v>21.266489394000001</c:v>
                </c:pt>
                <c:pt idx="52503">
                  <c:v>21.7526257096</c:v>
                </c:pt>
                <c:pt idx="52504">
                  <c:v>21.483440882899998</c:v>
                </c:pt>
                <c:pt idx="52505">
                  <c:v>20.2739088949</c:v>
                </c:pt>
                <c:pt idx="52506">
                  <c:v>21.310366631000001</c:v>
                </c:pt>
                <c:pt idx="52507">
                  <c:v>20.4423488523</c:v>
                </c:pt>
                <c:pt idx="52508">
                  <c:v>21.735807246299998</c:v>
                </c:pt>
                <c:pt idx="52509">
                  <c:v>22.2530975134</c:v>
                </c:pt>
                <c:pt idx="52510">
                  <c:v>20.6990056237</c:v>
                </c:pt>
                <c:pt idx="52511">
                  <c:v>21.632460826399999</c:v>
                </c:pt>
                <c:pt idx="52512">
                  <c:v>21.147585560500001</c:v>
                </c:pt>
                <c:pt idx="52513">
                  <c:v>20.0693205189</c:v>
                </c:pt>
                <c:pt idx="52514">
                  <c:v>21.967000392300001</c:v>
                </c:pt>
                <c:pt idx="52515">
                  <c:v>21.974265063099999</c:v>
                </c:pt>
                <c:pt idx="52516">
                  <c:v>21.963163101100001</c:v>
                </c:pt>
                <c:pt idx="52517">
                  <c:v>20.572022942699999</c:v>
                </c:pt>
                <c:pt idx="52518">
                  <c:v>22.345992845200001</c:v>
                </c:pt>
                <c:pt idx="52519">
                  <c:v>21.269410455999999</c:v>
                </c:pt>
                <c:pt idx="52520">
                  <c:v>21.292631750000002</c:v>
                </c:pt>
                <c:pt idx="52521">
                  <c:v>20.2994851214</c:v>
                </c:pt>
                <c:pt idx="52522">
                  <c:v>20.354942361399999</c:v>
                </c:pt>
                <c:pt idx="52523">
                  <c:v>21.233034659899999</c:v>
                </c:pt>
                <c:pt idx="52524">
                  <c:v>21.804269429400001</c:v>
                </c:pt>
                <c:pt idx="52525">
                  <c:v>21.385161005699999</c:v>
                </c:pt>
                <c:pt idx="52526">
                  <c:v>21.125485078299999</c:v>
                </c:pt>
                <c:pt idx="52527">
                  <c:v>21.0150893076</c:v>
                </c:pt>
                <c:pt idx="52528">
                  <c:v>21.5894644372</c:v>
                </c:pt>
                <c:pt idx="52529">
                  <c:v>20.8409099301</c:v>
                </c:pt>
                <c:pt idx="52530">
                  <c:v>20.7116829687</c:v>
                </c:pt>
                <c:pt idx="52531">
                  <c:v>21.246831472099998</c:v>
                </c:pt>
                <c:pt idx="52532">
                  <c:v>21.4547764444</c:v>
                </c:pt>
                <c:pt idx="52533">
                  <c:v>19.979678809599999</c:v>
                </c:pt>
                <c:pt idx="52534">
                  <c:v>20.859741548999999</c:v>
                </c:pt>
                <c:pt idx="52535">
                  <c:v>20.683206761899999</c:v>
                </c:pt>
                <c:pt idx="52536">
                  <c:v>20.469244081100001</c:v>
                </c:pt>
                <c:pt idx="52537">
                  <c:v>21.961339802000001</c:v>
                </c:pt>
                <c:pt idx="52538">
                  <c:v>21.164400946800001</c:v>
                </c:pt>
                <c:pt idx="52539">
                  <c:v>21.749015607899999</c:v>
                </c:pt>
                <c:pt idx="52540">
                  <c:v>21.619345868500002</c:v>
                </c:pt>
                <c:pt idx="52541">
                  <c:v>20.512018859400001</c:v>
                </c:pt>
                <c:pt idx="52542">
                  <c:v>20.340742997700001</c:v>
                </c:pt>
                <c:pt idx="52543">
                  <c:v>20.963271851399998</c:v>
                </c:pt>
                <c:pt idx="52544">
                  <c:v>20.231611170600001</c:v>
                </c:pt>
                <c:pt idx="52545">
                  <c:v>20.409784961</c:v>
                </c:pt>
                <c:pt idx="52546">
                  <c:v>20.8821651706</c:v>
                </c:pt>
                <c:pt idx="52547">
                  <c:v>21.354141090399999</c:v>
                </c:pt>
                <c:pt idx="52548">
                  <c:v>20.101241753099998</c:v>
                </c:pt>
                <c:pt idx="52549">
                  <c:v>20.490983931599999</c:v>
                </c:pt>
                <c:pt idx="52550">
                  <c:v>22.108249755999999</c:v>
                </c:pt>
                <c:pt idx="52551">
                  <c:v>20.424063738800001</c:v>
                </c:pt>
                <c:pt idx="52552">
                  <c:v>20.7683186754</c:v>
                </c:pt>
                <c:pt idx="52553">
                  <c:v>21.546836258500001</c:v>
                </c:pt>
                <c:pt idx="52554">
                  <c:v>21.488274194399999</c:v>
                </c:pt>
                <c:pt idx="52555">
                  <c:v>21.3442106424</c:v>
                </c:pt>
                <c:pt idx="52556">
                  <c:v>21.951465455899999</c:v>
                </c:pt>
                <c:pt idx="52557">
                  <c:v>22.029712797999998</c:v>
                </c:pt>
                <c:pt idx="52558">
                  <c:v>20.0398199021</c:v>
                </c:pt>
                <c:pt idx="52559">
                  <c:v>21.0705680712</c:v>
                </c:pt>
                <c:pt idx="52560">
                  <c:v>20.2994851214</c:v>
                </c:pt>
                <c:pt idx="52561">
                  <c:v>20.094799991399999</c:v>
                </c:pt>
                <c:pt idx="52562">
                  <c:v>20.5512067071</c:v>
                </c:pt>
                <c:pt idx="52563">
                  <c:v>21.255894366300002</c:v>
                </c:pt>
                <c:pt idx="52564">
                  <c:v>20.749148480300001</c:v>
                </c:pt>
                <c:pt idx="52565">
                  <c:v>20.244798909899998</c:v>
                </c:pt>
                <c:pt idx="52566">
                  <c:v>21.976074952099999</c:v>
                </c:pt>
                <c:pt idx="52567">
                  <c:v>21.3659359137</c:v>
                </c:pt>
                <c:pt idx="52568">
                  <c:v>22.113003568700002</c:v>
                </c:pt>
                <c:pt idx="52569">
                  <c:v>21.5145880486</c:v>
                </c:pt>
                <c:pt idx="52570">
                  <c:v>20.872704099300002</c:v>
                </c:pt>
                <c:pt idx="52571">
                  <c:v>21.528317236500001</c:v>
                </c:pt>
                <c:pt idx="52572">
                  <c:v>20.672918566300002</c:v>
                </c:pt>
                <c:pt idx="52573">
                  <c:v>21.512616900899999</c:v>
                </c:pt>
                <c:pt idx="52574">
                  <c:v>20.187414519000001</c:v>
                </c:pt>
                <c:pt idx="52575">
                  <c:v>22.129706469999999</c:v>
                </c:pt>
                <c:pt idx="52576">
                  <c:v>20.082066551299999</c:v>
                </c:pt>
                <c:pt idx="52577">
                  <c:v>21.736310137699999</c:v>
                </c:pt>
                <c:pt idx="52578">
                  <c:v>20.420087755499999</c:v>
                </c:pt>
                <c:pt idx="52579">
                  <c:v>20.7812773671</c:v>
                </c:pt>
                <c:pt idx="52580">
                  <c:v>21.0259285142</c:v>
                </c:pt>
                <c:pt idx="52581">
                  <c:v>21.961814531400002</c:v>
                </c:pt>
                <c:pt idx="52582">
                  <c:v>20.672639436200001</c:v>
                </c:pt>
                <c:pt idx="52583">
                  <c:v>20.469244081100001</c:v>
                </c:pt>
                <c:pt idx="52584">
                  <c:v>21.799758641699999</c:v>
                </c:pt>
                <c:pt idx="52585">
                  <c:v>20.7546168081</c:v>
                </c:pt>
                <c:pt idx="52586">
                  <c:v>20.013282198900001</c:v>
                </c:pt>
                <c:pt idx="52587">
                  <c:v>21.547474346200001</c:v>
                </c:pt>
                <c:pt idx="52588">
                  <c:v>20.814049038099999</c:v>
                </c:pt>
                <c:pt idx="52589">
                  <c:v>22.266811864800001</c:v>
                </c:pt>
                <c:pt idx="52590">
                  <c:v>20.083268545100001</c:v>
                </c:pt>
                <c:pt idx="52591">
                  <c:v>20.230291388200001</c:v>
                </c:pt>
                <c:pt idx="52592">
                  <c:v>21.3652257673</c:v>
                </c:pt>
                <c:pt idx="52593">
                  <c:v>21.366417112400001</c:v>
                </c:pt>
                <c:pt idx="52594">
                  <c:v>20.7469127301</c:v>
                </c:pt>
                <c:pt idx="52595">
                  <c:v>20.583085861800001</c:v>
                </c:pt>
                <c:pt idx="52596">
                  <c:v>20.178600149099999</c:v>
                </c:pt>
                <c:pt idx="52597">
                  <c:v>21.8575485629</c:v>
                </c:pt>
                <c:pt idx="52598">
                  <c:v>20.936417243600001</c:v>
                </c:pt>
                <c:pt idx="52599">
                  <c:v>20.424933727300001</c:v>
                </c:pt>
                <c:pt idx="52600">
                  <c:v>20.234876674999999</c:v>
                </c:pt>
                <c:pt idx="52601">
                  <c:v>21.602961652499999</c:v>
                </c:pt>
                <c:pt idx="52602">
                  <c:v>20.1201368551</c:v>
                </c:pt>
                <c:pt idx="52603">
                  <c:v>20.977073907499999</c:v>
                </c:pt>
                <c:pt idx="52604">
                  <c:v>20.4110807112</c:v>
                </c:pt>
                <c:pt idx="52605">
                  <c:v>20.448711873200001</c:v>
                </c:pt>
                <c:pt idx="52606">
                  <c:v>20.1201368551</c:v>
                </c:pt>
                <c:pt idx="52607">
                  <c:v>21.552493392599999</c:v>
                </c:pt>
                <c:pt idx="52608">
                  <c:v>21.9403108743</c:v>
                </c:pt>
                <c:pt idx="52609">
                  <c:v>20.963271851399998</c:v>
                </c:pt>
                <c:pt idx="52610">
                  <c:v>20.160612830400002</c:v>
                </c:pt>
                <c:pt idx="52611">
                  <c:v>20.532203923499999</c:v>
                </c:pt>
                <c:pt idx="52612">
                  <c:v>20.260517891900001</c:v>
                </c:pt>
                <c:pt idx="52613">
                  <c:v>20.845756552400001</c:v>
                </c:pt>
                <c:pt idx="52614">
                  <c:v>22.3366178791</c:v>
                </c:pt>
                <c:pt idx="52615">
                  <c:v>20.973899923699999</c:v>
                </c:pt>
                <c:pt idx="52616">
                  <c:v>20.977073907499999</c:v>
                </c:pt>
                <c:pt idx="52617">
                  <c:v>22.347555804100001</c:v>
                </c:pt>
                <c:pt idx="52618">
                  <c:v>19.993166937800002</c:v>
                </c:pt>
                <c:pt idx="52619">
                  <c:v>21.650121935800001</c:v>
                </c:pt>
                <c:pt idx="52620">
                  <c:v>21.123144273200001</c:v>
                </c:pt>
                <c:pt idx="52621">
                  <c:v>20.9218572065</c:v>
                </c:pt>
                <c:pt idx="52622">
                  <c:v>22.1051065843</c:v>
                </c:pt>
                <c:pt idx="52623">
                  <c:v>21.650121935800001</c:v>
                </c:pt>
                <c:pt idx="52624">
                  <c:v>22.280849743800001</c:v>
                </c:pt>
                <c:pt idx="52625">
                  <c:v>20.1958464324</c:v>
                </c:pt>
                <c:pt idx="52626">
                  <c:v>20.433583985199999</c:v>
                </c:pt>
                <c:pt idx="52627">
                  <c:v>22.1661493328</c:v>
                </c:pt>
                <c:pt idx="52628">
                  <c:v>20.201701593399999</c:v>
                </c:pt>
                <c:pt idx="52629">
                  <c:v>20.956308019800002</c:v>
                </c:pt>
                <c:pt idx="52630">
                  <c:v>19.9541055141</c:v>
                </c:pt>
                <c:pt idx="52631">
                  <c:v>20.9050176732</c:v>
                </c:pt>
                <c:pt idx="52632">
                  <c:v>20.3524097488</c:v>
                </c:pt>
                <c:pt idx="52633">
                  <c:v>20.6818084905</c:v>
                </c:pt>
                <c:pt idx="52634">
                  <c:v>20.298290257600001</c:v>
                </c:pt>
                <c:pt idx="52635">
                  <c:v>20.966668735100001</c:v>
                </c:pt>
                <c:pt idx="52636">
                  <c:v>21.418988636000002</c:v>
                </c:pt>
                <c:pt idx="52637">
                  <c:v>20.298025348199999</c:v>
                </c:pt>
                <c:pt idx="52638">
                  <c:v>21.389276643599999</c:v>
                </c:pt>
                <c:pt idx="52639">
                  <c:v>21.547000606000001</c:v>
                </c:pt>
                <c:pt idx="52640">
                  <c:v>21.834416280900001</c:v>
                </c:pt>
                <c:pt idx="52641">
                  <c:v>21.568992797300002</c:v>
                </c:pt>
                <c:pt idx="52642">
                  <c:v>21.472460579</c:v>
                </c:pt>
                <c:pt idx="52643">
                  <c:v>20.860357489599998</c:v>
                </c:pt>
                <c:pt idx="52644">
                  <c:v>21.078448611399999</c:v>
                </c:pt>
                <c:pt idx="52645">
                  <c:v>20.545766013200002</c:v>
                </c:pt>
                <c:pt idx="52646">
                  <c:v>22.1661493328</c:v>
                </c:pt>
                <c:pt idx="52647">
                  <c:v>22.0855154624</c:v>
                </c:pt>
                <c:pt idx="52648">
                  <c:v>20.606268236799998</c:v>
                </c:pt>
                <c:pt idx="52649">
                  <c:v>21.823726737699999</c:v>
                </c:pt>
                <c:pt idx="52650">
                  <c:v>20.993722537699998</c:v>
                </c:pt>
                <c:pt idx="52651">
                  <c:v>20.021152572399998</c:v>
                </c:pt>
                <c:pt idx="52652">
                  <c:v>20.934491112</c:v>
                </c:pt>
                <c:pt idx="52653">
                  <c:v>21.269410455999999</c:v>
                </c:pt>
                <c:pt idx="52654">
                  <c:v>22.108249755999999</c:v>
                </c:pt>
                <c:pt idx="52655">
                  <c:v>20.7704408022</c:v>
                </c:pt>
                <c:pt idx="52656">
                  <c:v>20.120956397400001</c:v>
                </c:pt>
                <c:pt idx="52657">
                  <c:v>20.616156184099999</c:v>
                </c:pt>
                <c:pt idx="52658">
                  <c:v>20.178600149099999</c:v>
                </c:pt>
                <c:pt idx="52659">
                  <c:v>20.103763757500001</c:v>
                </c:pt>
                <c:pt idx="52660">
                  <c:v>21.738812985300001</c:v>
                </c:pt>
                <c:pt idx="52661">
                  <c:v>21.602961652499999</c:v>
                </c:pt>
                <c:pt idx="52662">
                  <c:v>20.1099253434</c:v>
                </c:pt>
                <c:pt idx="52663">
                  <c:v>21.419171807800002</c:v>
                </c:pt>
                <c:pt idx="52664">
                  <c:v>20.0693205189</c:v>
                </c:pt>
                <c:pt idx="52665">
                  <c:v>21.3899739258</c:v>
                </c:pt>
                <c:pt idx="52666">
                  <c:v>20.962811500099999</c:v>
                </c:pt>
                <c:pt idx="52667">
                  <c:v>20.445294543999999</c:v>
                </c:pt>
                <c:pt idx="52668">
                  <c:v>20.2274879436</c:v>
                </c:pt>
                <c:pt idx="52669">
                  <c:v>21.366417112400001</c:v>
                </c:pt>
                <c:pt idx="52670">
                  <c:v>20.045302271200001</c:v>
                </c:pt>
                <c:pt idx="52671">
                  <c:v>21.976178913599998</c:v>
                </c:pt>
                <c:pt idx="52672">
                  <c:v>22.015281869700001</c:v>
                </c:pt>
                <c:pt idx="52673">
                  <c:v>21.2236540675</c:v>
                </c:pt>
                <c:pt idx="52674">
                  <c:v>20.580040053299999</c:v>
                </c:pt>
                <c:pt idx="52675">
                  <c:v>21.016569323700001</c:v>
                </c:pt>
                <c:pt idx="52676">
                  <c:v>21.683541951399999</c:v>
                </c:pt>
                <c:pt idx="52677">
                  <c:v>21.178697186499999</c:v>
                </c:pt>
                <c:pt idx="52678">
                  <c:v>21.401215239799999</c:v>
                </c:pt>
                <c:pt idx="52679">
                  <c:v>20.138545123899998</c:v>
                </c:pt>
                <c:pt idx="52680">
                  <c:v>21.255894366300002</c:v>
                </c:pt>
                <c:pt idx="52681">
                  <c:v>22.227179999099999</c:v>
                </c:pt>
                <c:pt idx="52682">
                  <c:v>20.964150028900001</c:v>
                </c:pt>
                <c:pt idx="52683">
                  <c:v>21.407456702499999</c:v>
                </c:pt>
                <c:pt idx="52684">
                  <c:v>21.841045964700001</c:v>
                </c:pt>
                <c:pt idx="52685">
                  <c:v>21.865808465200001</c:v>
                </c:pt>
                <c:pt idx="52686">
                  <c:v>20.7116829687</c:v>
                </c:pt>
                <c:pt idx="52687">
                  <c:v>21.832085495499999</c:v>
                </c:pt>
                <c:pt idx="52688">
                  <c:v>21.543003093199999</c:v>
                </c:pt>
                <c:pt idx="52689">
                  <c:v>20.953822239400001</c:v>
                </c:pt>
                <c:pt idx="52690">
                  <c:v>20.103763757500001</c:v>
                </c:pt>
                <c:pt idx="52691">
                  <c:v>21.9406869683</c:v>
                </c:pt>
                <c:pt idx="52692">
                  <c:v>21.254632188599999</c:v>
                </c:pt>
                <c:pt idx="52693">
                  <c:v>20.379277744300001</c:v>
                </c:pt>
                <c:pt idx="52694">
                  <c:v>21.3184386187</c:v>
                </c:pt>
                <c:pt idx="52695">
                  <c:v>20.6221206809</c:v>
                </c:pt>
                <c:pt idx="52696">
                  <c:v>20.711305131</c:v>
                </c:pt>
                <c:pt idx="52697">
                  <c:v>22.269093006399999</c:v>
                </c:pt>
                <c:pt idx="52698">
                  <c:v>21.1602414119</c:v>
                </c:pt>
                <c:pt idx="52699">
                  <c:v>21.427550406400002</c:v>
                </c:pt>
                <c:pt idx="52700">
                  <c:v>20.7420688596</c:v>
                </c:pt>
                <c:pt idx="52701">
                  <c:v>20.420087755499999</c:v>
                </c:pt>
                <c:pt idx="52702">
                  <c:v>20.467328714099999</c:v>
                </c:pt>
                <c:pt idx="52703">
                  <c:v>20.656998885099998</c:v>
                </c:pt>
                <c:pt idx="52704">
                  <c:v>20.883571020800002</c:v>
                </c:pt>
                <c:pt idx="52705">
                  <c:v>20.714170098</c:v>
                </c:pt>
                <c:pt idx="52706">
                  <c:v>20.085003705399998</c:v>
                </c:pt>
                <c:pt idx="52707">
                  <c:v>21.850268257700002</c:v>
                </c:pt>
                <c:pt idx="52708">
                  <c:v>19.969031012199999</c:v>
                </c:pt>
                <c:pt idx="52709">
                  <c:v>20.414147461999999</c:v>
                </c:pt>
                <c:pt idx="52710">
                  <c:v>21.278848017800001</c:v>
                </c:pt>
                <c:pt idx="52711">
                  <c:v>20.113216514299999</c:v>
                </c:pt>
                <c:pt idx="52712">
                  <c:v>20.0839720932</c:v>
                </c:pt>
                <c:pt idx="52713">
                  <c:v>21.961814531400002</c:v>
                </c:pt>
                <c:pt idx="52714">
                  <c:v>22.138992654399999</c:v>
                </c:pt>
                <c:pt idx="52715">
                  <c:v>21.389276643599999</c:v>
                </c:pt>
                <c:pt idx="52716">
                  <c:v>21.388013475400001</c:v>
                </c:pt>
                <c:pt idx="52717">
                  <c:v>21.147585560500001</c:v>
                </c:pt>
                <c:pt idx="52718">
                  <c:v>20.808482732200002</c:v>
                </c:pt>
                <c:pt idx="52719">
                  <c:v>21.621603395699999</c:v>
                </c:pt>
                <c:pt idx="52720">
                  <c:v>21.6866513533</c:v>
                </c:pt>
                <c:pt idx="52721">
                  <c:v>20.230291388200001</c:v>
                </c:pt>
                <c:pt idx="52722">
                  <c:v>20.377336517500002</c:v>
                </c:pt>
                <c:pt idx="52723">
                  <c:v>21.170252167200001</c:v>
                </c:pt>
                <c:pt idx="52724">
                  <c:v>20.400817844900001</c:v>
                </c:pt>
                <c:pt idx="52725">
                  <c:v>20.502239783699999</c:v>
                </c:pt>
                <c:pt idx="52726">
                  <c:v>20.532203923499999</c:v>
                </c:pt>
                <c:pt idx="52727">
                  <c:v>21.589478</c:v>
                </c:pt>
                <c:pt idx="52728">
                  <c:v>20.285987462200001</c:v>
                </c:pt>
                <c:pt idx="52729">
                  <c:v>22.240268287599999</c:v>
                </c:pt>
                <c:pt idx="52730">
                  <c:v>21.6118793469</c:v>
                </c:pt>
                <c:pt idx="52731">
                  <c:v>22.269093006399999</c:v>
                </c:pt>
                <c:pt idx="52732">
                  <c:v>20.6941650596</c:v>
                </c:pt>
                <c:pt idx="52733">
                  <c:v>21.729505165199999</c:v>
                </c:pt>
                <c:pt idx="52734">
                  <c:v>21.825054746799999</c:v>
                </c:pt>
                <c:pt idx="52735">
                  <c:v>21.941417859400001</c:v>
                </c:pt>
                <c:pt idx="52736">
                  <c:v>20.391155497</c:v>
                </c:pt>
                <c:pt idx="52737">
                  <c:v>21.502373856199998</c:v>
                </c:pt>
                <c:pt idx="52738">
                  <c:v>21.3637573514</c:v>
                </c:pt>
                <c:pt idx="52739">
                  <c:v>21.135754555599998</c:v>
                </c:pt>
                <c:pt idx="52740">
                  <c:v>20.777328541300001</c:v>
                </c:pt>
                <c:pt idx="52741">
                  <c:v>21.6420697794</c:v>
                </c:pt>
                <c:pt idx="52742">
                  <c:v>21.5910461048</c:v>
                </c:pt>
                <c:pt idx="52743">
                  <c:v>20.886863038800001</c:v>
                </c:pt>
                <c:pt idx="52744">
                  <c:v>22.296368799300001</c:v>
                </c:pt>
                <c:pt idx="52745">
                  <c:v>21.512045285100001</c:v>
                </c:pt>
                <c:pt idx="52746">
                  <c:v>22.284484362800001</c:v>
                </c:pt>
                <c:pt idx="52747">
                  <c:v>22.3194728731</c:v>
                </c:pt>
                <c:pt idx="52748">
                  <c:v>22.062848102899999</c:v>
                </c:pt>
                <c:pt idx="52749">
                  <c:v>20.663844040099999</c:v>
                </c:pt>
                <c:pt idx="52750">
                  <c:v>20.065669047</c:v>
                </c:pt>
                <c:pt idx="52751">
                  <c:v>21.725809948799998</c:v>
                </c:pt>
                <c:pt idx="52752">
                  <c:v>22.1947280863</c:v>
                </c:pt>
                <c:pt idx="52753">
                  <c:v>20.161291063</c:v>
                </c:pt>
                <c:pt idx="52754">
                  <c:v>20.740357936100001</c:v>
                </c:pt>
                <c:pt idx="52755">
                  <c:v>21.721190264699999</c:v>
                </c:pt>
                <c:pt idx="52756">
                  <c:v>21.169600251599999</c:v>
                </c:pt>
                <c:pt idx="52757">
                  <c:v>20.964535335600001</c:v>
                </c:pt>
                <c:pt idx="52758">
                  <c:v>20.7469127301</c:v>
                </c:pt>
                <c:pt idx="52759">
                  <c:v>21.180595225699999</c:v>
                </c:pt>
                <c:pt idx="52760">
                  <c:v>21.354141090399999</c:v>
                </c:pt>
                <c:pt idx="52761">
                  <c:v>21.5002870824</c:v>
                </c:pt>
                <c:pt idx="52762">
                  <c:v>20.956308019800002</c:v>
                </c:pt>
                <c:pt idx="52763">
                  <c:v>22.201101829500001</c:v>
                </c:pt>
                <c:pt idx="52764">
                  <c:v>22.137247932899999</c:v>
                </c:pt>
                <c:pt idx="52765">
                  <c:v>22.0179276892</c:v>
                </c:pt>
                <c:pt idx="52766">
                  <c:v>22.0631463713</c:v>
                </c:pt>
                <c:pt idx="52767">
                  <c:v>21.686225637300002</c:v>
                </c:pt>
                <c:pt idx="52768">
                  <c:v>21.269410455999999</c:v>
                </c:pt>
                <c:pt idx="52769">
                  <c:v>19.993805221799999</c:v>
                </c:pt>
                <c:pt idx="52770">
                  <c:v>21.976178913599998</c:v>
                </c:pt>
                <c:pt idx="52771">
                  <c:v>22.104945082699999</c:v>
                </c:pt>
                <c:pt idx="52772">
                  <c:v>20.964535335600001</c:v>
                </c:pt>
                <c:pt idx="52773">
                  <c:v>20.1426975951</c:v>
                </c:pt>
                <c:pt idx="52774">
                  <c:v>21.961339802000001</c:v>
                </c:pt>
                <c:pt idx="52775">
                  <c:v>21.821884456999999</c:v>
                </c:pt>
                <c:pt idx="52776">
                  <c:v>21.961339802000001</c:v>
                </c:pt>
                <c:pt idx="52777">
                  <c:v>22.3812827008</c:v>
                </c:pt>
                <c:pt idx="52778">
                  <c:v>21.483440882899998</c:v>
                </c:pt>
                <c:pt idx="52779">
                  <c:v>21.315621838999999</c:v>
                </c:pt>
                <c:pt idx="52780">
                  <c:v>21.1656893436</c:v>
                </c:pt>
                <c:pt idx="52781">
                  <c:v>22.113003568700002</c:v>
                </c:pt>
                <c:pt idx="52782">
                  <c:v>21.454122666899998</c:v>
                </c:pt>
                <c:pt idx="52783">
                  <c:v>21.240894570399998</c:v>
                </c:pt>
                <c:pt idx="52784">
                  <c:v>22.201101829500001</c:v>
                </c:pt>
                <c:pt idx="52785">
                  <c:v>22.207787835200001</c:v>
                </c:pt>
                <c:pt idx="52786">
                  <c:v>20.971373776899998</c:v>
                </c:pt>
                <c:pt idx="52787">
                  <c:v>20.285987462200001</c:v>
                </c:pt>
                <c:pt idx="52788">
                  <c:v>21.361797452499999</c:v>
                </c:pt>
                <c:pt idx="52789">
                  <c:v>21.007574270900001</c:v>
                </c:pt>
                <c:pt idx="52790">
                  <c:v>20.439800338800001</c:v>
                </c:pt>
                <c:pt idx="52791">
                  <c:v>20.005131992599999</c:v>
                </c:pt>
                <c:pt idx="52792">
                  <c:v>21.501445066100001</c:v>
                </c:pt>
                <c:pt idx="52793">
                  <c:v>20.393911255900001</c:v>
                </c:pt>
                <c:pt idx="52794">
                  <c:v>21.445985862000001</c:v>
                </c:pt>
                <c:pt idx="52795">
                  <c:v>20.208878101100002</c:v>
                </c:pt>
                <c:pt idx="52796">
                  <c:v>20.2274879436</c:v>
                </c:pt>
                <c:pt idx="52797">
                  <c:v>21.354141090399999</c:v>
                </c:pt>
                <c:pt idx="52798">
                  <c:v>20.2277589674</c:v>
                </c:pt>
                <c:pt idx="52799">
                  <c:v>21.197557880400002</c:v>
                </c:pt>
                <c:pt idx="52800">
                  <c:v>21.755591309500002</c:v>
                </c:pt>
                <c:pt idx="52801">
                  <c:v>22.144159463600001</c:v>
                </c:pt>
                <c:pt idx="52802">
                  <c:v>20.8762510438</c:v>
                </c:pt>
                <c:pt idx="52803">
                  <c:v>22.376263402999999</c:v>
                </c:pt>
                <c:pt idx="52804">
                  <c:v>22.377106552400001</c:v>
                </c:pt>
                <c:pt idx="52805">
                  <c:v>22.255652135199998</c:v>
                </c:pt>
                <c:pt idx="52806">
                  <c:v>22.011194347699998</c:v>
                </c:pt>
                <c:pt idx="52807">
                  <c:v>21.647256237000001</c:v>
                </c:pt>
                <c:pt idx="52808">
                  <c:v>21.372917044000001</c:v>
                </c:pt>
                <c:pt idx="52809">
                  <c:v>21.2727918392</c:v>
                </c:pt>
                <c:pt idx="52810">
                  <c:v>20.4773952641</c:v>
                </c:pt>
                <c:pt idx="52811">
                  <c:v>20.2277589674</c:v>
                </c:pt>
                <c:pt idx="52812">
                  <c:v>21.823358494699999</c:v>
                </c:pt>
                <c:pt idx="52813">
                  <c:v>21.211363435799999</c:v>
                </c:pt>
                <c:pt idx="52814">
                  <c:v>21.589478</c:v>
                </c:pt>
                <c:pt idx="52815">
                  <c:v>21.641800849999999</c:v>
                </c:pt>
                <c:pt idx="52816">
                  <c:v>22.1212503496</c:v>
                </c:pt>
                <c:pt idx="52817">
                  <c:v>22.379828426</c:v>
                </c:pt>
                <c:pt idx="52818">
                  <c:v>21.632129133399999</c:v>
                </c:pt>
                <c:pt idx="52819">
                  <c:v>21.0218352662</c:v>
                </c:pt>
                <c:pt idx="52820">
                  <c:v>20.661860059799999</c:v>
                </c:pt>
                <c:pt idx="52821">
                  <c:v>21.708312641599999</c:v>
                </c:pt>
                <c:pt idx="52822">
                  <c:v>21.0150893076</c:v>
                </c:pt>
                <c:pt idx="52823">
                  <c:v>22.0631463713</c:v>
                </c:pt>
                <c:pt idx="52824">
                  <c:v>22.201101829500001</c:v>
                </c:pt>
                <c:pt idx="52825">
                  <c:v>22.2833143794</c:v>
                </c:pt>
                <c:pt idx="52826">
                  <c:v>22.207787835200001</c:v>
                </c:pt>
                <c:pt idx="52827">
                  <c:v>21.7962399054</c:v>
                </c:pt>
                <c:pt idx="52828">
                  <c:v>20.467337300699999</c:v>
                </c:pt>
                <c:pt idx="52829">
                  <c:v>20.2862893661</c:v>
                </c:pt>
                <c:pt idx="52830">
                  <c:v>22.042670022100001</c:v>
                </c:pt>
                <c:pt idx="52831">
                  <c:v>20.3942014251</c:v>
                </c:pt>
                <c:pt idx="52832">
                  <c:v>20.728332579100002</c:v>
                </c:pt>
                <c:pt idx="52833">
                  <c:v>20.298025348199999</c:v>
                </c:pt>
                <c:pt idx="52834">
                  <c:v>20.181883985100001</c:v>
                </c:pt>
                <c:pt idx="52835">
                  <c:v>22.266811864800001</c:v>
                </c:pt>
                <c:pt idx="52836">
                  <c:v>21.781735607800002</c:v>
                </c:pt>
                <c:pt idx="52837">
                  <c:v>21.735807246299998</c:v>
                </c:pt>
                <c:pt idx="52838">
                  <c:v>21.836789996899999</c:v>
                </c:pt>
                <c:pt idx="52839">
                  <c:v>22.284484362800001</c:v>
                </c:pt>
                <c:pt idx="52840">
                  <c:v>20.745222221599999</c:v>
                </c:pt>
                <c:pt idx="52841">
                  <c:v>21.466484784399999</c:v>
                </c:pt>
                <c:pt idx="52842">
                  <c:v>22.379828426</c:v>
                </c:pt>
                <c:pt idx="52843">
                  <c:v>20.9652995332</c:v>
                </c:pt>
                <c:pt idx="52844">
                  <c:v>21.6322533614</c:v>
                </c:pt>
                <c:pt idx="52845">
                  <c:v>21.6380977914</c:v>
                </c:pt>
                <c:pt idx="52846">
                  <c:v>20.433583985199999</c:v>
                </c:pt>
                <c:pt idx="52847">
                  <c:v>20.956308019800002</c:v>
                </c:pt>
                <c:pt idx="52848">
                  <c:v>21.1554908994</c:v>
                </c:pt>
                <c:pt idx="52849">
                  <c:v>20.521743584500001</c:v>
                </c:pt>
                <c:pt idx="52850">
                  <c:v>20.045302271200001</c:v>
                </c:pt>
                <c:pt idx="52851">
                  <c:v>20.065669047</c:v>
                </c:pt>
                <c:pt idx="52852">
                  <c:v>20.535525011499999</c:v>
                </c:pt>
                <c:pt idx="52853">
                  <c:v>21.137211884900001</c:v>
                </c:pt>
                <c:pt idx="52854">
                  <c:v>20.793417854800001</c:v>
                </c:pt>
                <c:pt idx="52855">
                  <c:v>22.114639954899999</c:v>
                </c:pt>
                <c:pt idx="52856">
                  <c:v>20.2277589674</c:v>
                </c:pt>
                <c:pt idx="52857">
                  <c:v>20.244787959899998</c:v>
                </c:pt>
                <c:pt idx="52858">
                  <c:v>20.3983576366</c:v>
                </c:pt>
                <c:pt idx="52859">
                  <c:v>21.6118793469</c:v>
                </c:pt>
                <c:pt idx="52860">
                  <c:v>20.0556447873</c:v>
                </c:pt>
                <c:pt idx="52861">
                  <c:v>20.2994851214</c:v>
                </c:pt>
                <c:pt idx="52862">
                  <c:v>21.2227446542</c:v>
                </c:pt>
                <c:pt idx="52863">
                  <c:v>21.518359707399998</c:v>
                </c:pt>
                <c:pt idx="52864">
                  <c:v>21.865808465200001</c:v>
                </c:pt>
                <c:pt idx="52865">
                  <c:v>20.2734553664</c:v>
                </c:pt>
                <c:pt idx="52866">
                  <c:v>20.612424770699999</c:v>
                </c:pt>
                <c:pt idx="52867">
                  <c:v>20.3769778365</c:v>
                </c:pt>
                <c:pt idx="52868">
                  <c:v>20.636881789499999</c:v>
                </c:pt>
                <c:pt idx="52869">
                  <c:v>21.6322533614</c:v>
                </c:pt>
                <c:pt idx="52870">
                  <c:v>21.848680312399999</c:v>
                </c:pt>
                <c:pt idx="52871">
                  <c:v>21.254632188599999</c:v>
                </c:pt>
                <c:pt idx="52872">
                  <c:v>20.7971087954</c:v>
                </c:pt>
                <c:pt idx="52873">
                  <c:v>21.2198953079</c:v>
                </c:pt>
                <c:pt idx="52874">
                  <c:v>20.3918833207</c:v>
                </c:pt>
                <c:pt idx="52875">
                  <c:v>20.4110807112</c:v>
                </c:pt>
                <c:pt idx="52876">
                  <c:v>20.3235379403</c:v>
                </c:pt>
                <c:pt idx="52877">
                  <c:v>21.473971369699999</c:v>
                </c:pt>
                <c:pt idx="52878">
                  <c:v>20.0669124876</c:v>
                </c:pt>
                <c:pt idx="52879">
                  <c:v>20.922775033800001</c:v>
                </c:pt>
                <c:pt idx="52880">
                  <c:v>21.6411129323</c:v>
                </c:pt>
                <c:pt idx="52881">
                  <c:v>22.145066181099999</c:v>
                </c:pt>
                <c:pt idx="52882">
                  <c:v>20.288890390700001</c:v>
                </c:pt>
                <c:pt idx="52883">
                  <c:v>20.004614674300001</c:v>
                </c:pt>
                <c:pt idx="52884">
                  <c:v>21.531330846700001</c:v>
                </c:pt>
                <c:pt idx="52885">
                  <c:v>21.5894644372</c:v>
                </c:pt>
                <c:pt idx="52886">
                  <c:v>21.4063761749</c:v>
                </c:pt>
                <c:pt idx="52887">
                  <c:v>22.317863774900001</c:v>
                </c:pt>
                <c:pt idx="52888">
                  <c:v>21.669483290599999</c:v>
                </c:pt>
                <c:pt idx="52889">
                  <c:v>21.364306226099998</c:v>
                </c:pt>
                <c:pt idx="52890">
                  <c:v>20.119146500399999</c:v>
                </c:pt>
                <c:pt idx="52891">
                  <c:v>21.568992797300002</c:v>
                </c:pt>
                <c:pt idx="52892">
                  <c:v>20.2682380392</c:v>
                </c:pt>
                <c:pt idx="52893">
                  <c:v>20.444847621400001</c:v>
                </c:pt>
                <c:pt idx="52894">
                  <c:v>20.616156184099999</c:v>
                </c:pt>
                <c:pt idx="52895">
                  <c:v>21.632129133399999</c:v>
                </c:pt>
                <c:pt idx="52896">
                  <c:v>22.122597426900001</c:v>
                </c:pt>
                <c:pt idx="52897">
                  <c:v>21.229735269799999</c:v>
                </c:pt>
                <c:pt idx="52898">
                  <c:v>21.566420922599999</c:v>
                </c:pt>
                <c:pt idx="52899">
                  <c:v>21.016175840599999</c:v>
                </c:pt>
                <c:pt idx="52900">
                  <c:v>20.113216514299999</c:v>
                </c:pt>
                <c:pt idx="52901">
                  <c:v>20.843134183299998</c:v>
                </c:pt>
                <c:pt idx="52902">
                  <c:v>21.941457776099998</c:v>
                </c:pt>
                <c:pt idx="52903">
                  <c:v>21.872780732599999</c:v>
                </c:pt>
                <c:pt idx="52904">
                  <c:v>21.326970331199998</c:v>
                </c:pt>
                <c:pt idx="52905">
                  <c:v>20.333564029000001</c:v>
                </c:pt>
                <c:pt idx="52906">
                  <c:v>20.922775033800001</c:v>
                </c:pt>
                <c:pt idx="52907">
                  <c:v>21.922262595799999</c:v>
                </c:pt>
                <c:pt idx="52908">
                  <c:v>20.512018859400001</c:v>
                </c:pt>
                <c:pt idx="52909">
                  <c:v>20.1099253434</c:v>
                </c:pt>
                <c:pt idx="52910">
                  <c:v>20.512018859400001</c:v>
                </c:pt>
                <c:pt idx="52911">
                  <c:v>20.414147461999999</c:v>
                </c:pt>
                <c:pt idx="52912">
                  <c:v>20.9652995332</c:v>
                </c:pt>
                <c:pt idx="52913">
                  <c:v>21.162913221699998</c:v>
                </c:pt>
                <c:pt idx="52914">
                  <c:v>20.158681981400001</c:v>
                </c:pt>
                <c:pt idx="52915">
                  <c:v>20.766638035700002</c:v>
                </c:pt>
                <c:pt idx="52916">
                  <c:v>22.138992654399999</c:v>
                </c:pt>
                <c:pt idx="52917">
                  <c:v>22.280782928299999</c:v>
                </c:pt>
                <c:pt idx="52918">
                  <c:v>21.641800849999999</c:v>
                </c:pt>
                <c:pt idx="52919">
                  <c:v>21.162913221699998</c:v>
                </c:pt>
                <c:pt idx="52920">
                  <c:v>22.042080344199999</c:v>
                </c:pt>
                <c:pt idx="52921">
                  <c:v>20.502239783699999</c:v>
                </c:pt>
                <c:pt idx="52922">
                  <c:v>20.973899923699999</c:v>
                </c:pt>
                <c:pt idx="52923">
                  <c:v>21.433304632900001</c:v>
                </c:pt>
                <c:pt idx="52924">
                  <c:v>20.483303381300001</c:v>
                </c:pt>
                <c:pt idx="52925">
                  <c:v>21.255894366300002</c:v>
                </c:pt>
                <c:pt idx="52926">
                  <c:v>21.278848017800001</c:v>
                </c:pt>
                <c:pt idx="52927">
                  <c:v>21.016569323700001</c:v>
                </c:pt>
                <c:pt idx="52928">
                  <c:v>20.072070040300002</c:v>
                </c:pt>
                <c:pt idx="52929">
                  <c:v>20.158681981400001</c:v>
                </c:pt>
                <c:pt idx="52930">
                  <c:v>20.752308643900001</c:v>
                </c:pt>
                <c:pt idx="52931">
                  <c:v>21.123814807999999</c:v>
                </c:pt>
                <c:pt idx="52932">
                  <c:v>22.1949073342</c:v>
                </c:pt>
                <c:pt idx="52933">
                  <c:v>20.652335967700001</c:v>
                </c:pt>
                <c:pt idx="52934">
                  <c:v>20.670836764899999</c:v>
                </c:pt>
                <c:pt idx="52935">
                  <c:v>22.378615691099998</c:v>
                </c:pt>
                <c:pt idx="52936">
                  <c:v>21.5910461048</c:v>
                </c:pt>
                <c:pt idx="52937">
                  <c:v>21.362541176499999</c:v>
                </c:pt>
                <c:pt idx="52938">
                  <c:v>20.6513374116</c:v>
                </c:pt>
                <c:pt idx="52939">
                  <c:v>20.065669047</c:v>
                </c:pt>
                <c:pt idx="52940">
                  <c:v>21.8575485629</c:v>
                </c:pt>
                <c:pt idx="52941">
                  <c:v>22.129706469999999</c:v>
                </c:pt>
                <c:pt idx="52942">
                  <c:v>22.376263402999999</c:v>
                </c:pt>
                <c:pt idx="52943">
                  <c:v>21.335506197699999</c:v>
                </c:pt>
                <c:pt idx="52944">
                  <c:v>22.3731090221</c:v>
                </c:pt>
                <c:pt idx="52945">
                  <c:v>21.3637573514</c:v>
                </c:pt>
                <c:pt idx="52946">
                  <c:v>21.488274194399999</c:v>
                </c:pt>
                <c:pt idx="52947">
                  <c:v>21.255894366300002</c:v>
                </c:pt>
                <c:pt idx="52948">
                  <c:v>21.716305249400001</c:v>
                </c:pt>
                <c:pt idx="52949">
                  <c:v>19.953346656499999</c:v>
                </c:pt>
                <c:pt idx="52950">
                  <c:v>20.656998885099998</c:v>
                </c:pt>
                <c:pt idx="52951">
                  <c:v>21.1602414119</c:v>
                </c:pt>
                <c:pt idx="52952">
                  <c:v>21.531330846700001</c:v>
                </c:pt>
                <c:pt idx="52953">
                  <c:v>21.362541176499999</c:v>
                </c:pt>
                <c:pt idx="52954">
                  <c:v>22.252864795600001</c:v>
                </c:pt>
                <c:pt idx="52955">
                  <c:v>21.240894570399998</c:v>
                </c:pt>
                <c:pt idx="52956">
                  <c:v>21.958633041500001</c:v>
                </c:pt>
                <c:pt idx="52957">
                  <c:v>20.4423488523</c:v>
                </c:pt>
                <c:pt idx="52958">
                  <c:v>22.151033574</c:v>
                </c:pt>
                <c:pt idx="52959">
                  <c:v>21.0987613729</c:v>
                </c:pt>
                <c:pt idx="52960">
                  <c:v>21.836789996899999</c:v>
                </c:pt>
                <c:pt idx="52961">
                  <c:v>20.565591438599998</c:v>
                </c:pt>
                <c:pt idx="52962">
                  <c:v>22.284484362800001</c:v>
                </c:pt>
                <c:pt idx="52963">
                  <c:v>20.847021112299998</c:v>
                </c:pt>
                <c:pt idx="52964">
                  <c:v>21.676026920000002</c:v>
                </c:pt>
                <c:pt idx="52965">
                  <c:v>21.2821998605</c:v>
                </c:pt>
                <c:pt idx="52966">
                  <c:v>20.342540613200001</c:v>
                </c:pt>
                <c:pt idx="52967">
                  <c:v>19.953346656499999</c:v>
                </c:pt>
                <c:pt idx="52968">
                  <c:v>21.2960690359</c:v>
                </c:pt>
                <c:pt idx="52969">
                  <c:v>22.379828426</c:v>
                </c:pt>
                <c:pt idx="52970">
                  <c:v>22.315912213699999</c:v>
                </c:pt>
                <c:pt idx="52971">
                  <c:v>20.072070040300002</c:v>
                </c:pt>
                <c:pt idx="52972">
                  <c:v>20.083268545100001</c:v>
                </c:pt>
                <c:pt idx="52973">
                  <c:v>20.1099253434</c:v>
                </c:pt>
                <c:pt idx="52974">
                  <c:v>21.603618806699998</c:v>
                </c:pt>
                <c:pt idx="52975">
                  <c:v>21.5093066361</c:v>
                </c:pt>
                <c:pt idx="52976">
                  <c:v>20.728515974299999</c:v>
                </c:pt>
                <c:pt idx="52977">
                  <c:v>20.545766013200002</c:v>
                </c:pt>
                <c:pt idx="52978">
                  <c:v>21.1274713886</c:v>
                </c:pt>
                <c:pt idx="52979">
                  <c:v>21.881219640699999</c:v>
                </c:pt>
                <c:pt idx="52980">
                  <c:v>20.226875807199999</c:v>
                </c:pt>
                <c:pt idx="52981">
                  <c:v>20.285421640199999</c:v>
                </c:pt>
                <c:pt idx="52982">
                  <c:v>22.1847099698</c:v>
                </c:pt>
                <c:pt idx="52983">
                  <c:v>20.711305131</c:v>
                </c:pt>
                <c:pt idx="52984">
                  <c:v>21.433304632900001</c:v>
                </c:pt>
                <c:pt idx="52985">
                  <c:v>20.020835801899999</c:v>
                </c:pt>
                <c:pt idx="52986">
                  <c:v>20.973858694699999</c:v>
                </c:pt>
                <c:pt idx="52987">
                  <c:v>22.1885273997</c:v>
                </c:pt>
                <c:pt idx="52988">
                  <c:v>20.1201368551</c:v>
                </c:pt>
                <c:pt idx="52989">
                  <c:v>22.146676395</c:v>
                </c:pt>
                <c:pt idx="52990">
                  <c:v>21.354141090399999</c:v>
                </c:pt>
                <c:pt idx="52991">
                  <c:v>20.6513374116</c:v>
                </c:pt>
                <c:pt idx="52992">
                  <c:v>22.386941595700002</c:v>
                </c:pt>
                <c:pt idx="52993">
                  <c:v>20.973899923699999</c:v>
                </c:pt>
                <c:pt idx="52994">
                  <c:v>20.258827163500001</c:v>
                </c:pt>
                <c:pt idx="52995">
                  <c:v>21.266489394000001</c:v>
                </c:pt>
                <c:pt idx="52996">
                  <c:v>20.516530940700001</c:v>
                </c:pt>
                <c:pt idx="52997">
                  <c:v>22.237868204800002</c:v>
                </c:pt>
                <c:pt idx="52998">
                  <c:v>21.552493392599999</c:v>
                </c:pt>
                <c:pt idx="52999">
                  <c:v>20.0670767491</c:v>
                </c:pt>
                <c:pt idx="53000">
                  <c:v>20.038077829300001</c:v>
                </c:pt>
                <c:pt idx="53001">
                  <c:v>20.626586321200001</c:v>
                </c:pt>
                <c:pt idx="53002">
                  <c:v>21.3899739258</c:v>
                </c:pt>
                <c:pt idx="53003">
                  <c:v>20.777328541300001</c:v>
                </c:pt>
                <c:pt idx="53004">
                  <c:v>20.0360584431</c:v>
                </c:pt>
                <c:pt idx="53005">
                  <c:v>21.010430433900002</c:v>
                </c:pt>
                <c:pt idx="53006">
                  <c:v>19.9541055141</c:v>
                </c:pt>
                <c:pt idx="53007">
                  <c:v>20.672639436200001</c:v>
                </c:pt>
                <c:pt idx="53008">
                  <c:v>21.0705680712</c:v>
                </c:pt>
                <c:pt idx="53009">
                  <c:v>21.533105610100002</c:v>
                </c:pt>
                <c:pt idx="53010">
                  <c:v>21.124458404399999</c:v>
                </c:pt>
                <c:pt idx="53011">
                  <c:v>20.636881789499999</c:v>
                </c:pt>
                <c:pt idx="53012">
                  <c:v>21.444786987499999</c:v>
                </c:pt>
                <c:pt idx="53013">
                  <c:v>20.409784961</c:v>
                </c:pt>
                <c:pt idx="53014">
                  <c:v>21.848401022600001</c:v>
                </c:pt>
                <c:pt idx="53015">
                  <c:v>20.285987462200001</c:v>
                </c:pt>
                <c:pt idx="53016">
                  <c:v>21.930196626499999</c:v>
                </c:pt>
                <c:pt idx="53017">
                  <c:v>21.486724105699999</c:v>
                </c:pt>
                <c:pt idx="53018">
                  <c:v>21.240894570399998</c:v>
                </c:pt>
                <c:pt idx="53019">
                  <c:v>21.378263405199998</c:v>
                </c:pt>
                <c:pt idx="53020">
                  <c:v>21.738609127899998</c:v>
                </c:pt>
                <c:pt idx="53021">
                  <c:v>20.396236714</c:v>
                </c:pt>
                <c:pt idx="53022">
                  <c:v>20.8889102405</c:v>
                </c:pt>
                <c:pt idx="53023">
                  <c:v>21.574320349299999</c:v>
                </c:pt>
                <c:pt idx="53024">
                  <c:v>22.2500839179</c:v>
                </c:pt>
                <c:pt idx="53025">
                  <c:v>20.519583533199999</c:v>
                </c:pt>
                <c:pt idx="53026">
                  <c:v>21.3659359137</c:v>
                </c:pt>
                <c:pt idx="53027">
                  <c:v>22.317863774900001</c:v>
                </c:pt>
                <c:pt idx="53028">
                  <c:v>20.971776687999999</c:v>
                </c:pt>
                <c:pt idx="53029">
                  <c:v>21.418988636000002</c:v>
                </c:pt>
                <c:pt idx="53030">
                  <c:v>21.602939881699999</c:v>
                </c:pt>
                <c:pt idx="53031">
                  <c:v>21.813209781000001</c:v>
                </c:pt>
                <c:pt idx="53032">
                  <c:v>20.072364774899999</c:v>
                </c:pt>
                <c:pt idx="53033">
                  <c:v>20.2682380392</c:v>
                </c:pt>
                <c:pt idx="53034">
                  <c:v>21.078933389199999</c:v>
                </c:pt>
                <c:pt idx="53035">
                  <c:v>20.653567121999998</c:v>
                </c:pt>
                <c:pt idx="53036">
                  <c:v>21.9346246273</c:v>
                </c:pt>
                <c:pt idx="53037">
                  <c:v>22.0179276892</c:v>
                </c:pt>
                <c:pt idx="53038">
                  <c:v>20.862095996600001</c:v>
                </c:pt>
                <c:pt idx="53039">
                  <c:v>20.559696487</c:v>
                </c:pt>
                <c:pt idx="53040">
                  <c:v>21.147585560500001</c:v>
                </c:pt>
                <c:pt idx="53041">
                  <c:v>21.1602657167</c:v>
                </c:pt>
                <c:pt idx="53042">
                  <c:v>20.2739088949</c:v>
                </c:pt>
                <c:pt idx="53043">
                  <c:v>20.420215240899999</c:v>
                </c:pt>
                <c:pt idx="53044">
                  <c:v>21.531330846700001</c:v>
                </c:pt>
                <c:pt idx="53045">
                  <c:v>20.672639436200001</c:v>
                </c:pt>
                <c:pt idx="53046">
                  <c:v>21.793005704799999</c:v>
                </c:pt>
                <c:pt idx="53047">
                  <c:v>20.115218933000001</c:v>
                </c:pt>
                <c:pt idx="53048">
                  <c:v>20.354942361399999</c:v>
                </c:pt>
                <c:pt idx="53049">
                  <c:v>20.420087755499999</c:v>
                </c:pt>
                <c:pt idx="53050">
                  <c:v>20.2445170254</c:v>
                </c:pt>
                <c:pt idx="53051">
                  <c:v>21.3583329364</c:v>
                </c:pt>
                <c:pt idx="53052">
                  <c:v>21.197557880400002</c:v>
                </c:pt>
                <c:pt idx="53053">
                  <c:v>20.850180859599998</c:v>
                </c:pt>
                <c:pt idx="53054">
                  <c:v>21.147585560500001</c:v>
                </c:pt>
                <c:pt idx="53055">
                  <c:v>20.2252581244</c:v>
                </c:pt>
                <c:pt idx="53056">
                  <c:v>21.973007086599999</c:v>
                </c:pt>
                <c:pt idx="53057">
                  <c:v>22.3194728731</c:v>
                </c:pt>
                <c:pt idx="53058">
                  <c:v>20.139074998000002</c:v>
                </c:pt>
                <c:pt idx="53059">
                  <c:v>20.580040053299999</c:v>
                </c:pt>
                <c:pt idx="53060">
                  <c:v>20.100694369100001</c:v>
                </c:pt>
                <c:pt idx="53061">
                  <c:v>21.3652257673</c:v>
                </c:pt>
                <c:pt idx="53062">
                  <c:v>20.971373776899998</c:v>
                </c:pt>
                <c:pt idx="53063">
                  <c:v>21.472460579</c:v>
                </c:pt>
                <c:pt idx="53064">
                  <c:v>20.9050176732</c:v>
                </c:pt>
                <c:pt idx="53065">
                  <c:v>21.780594663500001</c:v>
                </c:pt>
                <c:pt idx="53066">
                  <c:v>20.999661188000001</c:v>
                </c:pt>
                <c:pt idx="53067">
                  <c:v>22.332369296100001</c:v>
                </c:pt>
                <c:pt idx="53068">
                  <c:v>20.342540613200001</c:v>
                </c:pt>
                <c:pt idx="53069">
                  <c:v>21.307608195099998</c:v>
                </c:pt>
                <c:pt idx="53070">
                  <c:v>22.376351641599999</c:v>
                </c:pt>
                <c:pt idx="53071">
                  <c:v>21.3717142112</c:v>
                </c:pt>
                <c:pt idx="53072">
                  <c:v>20.060010686999998</c:v>
                </c:pt>
                <c:pt idx="53073">
                  <c:v>22.0661615655</c:v>
                </c:pt>
                <c:pt idx="53074">
                  <c:v>19.964925127899999</c:v>
                </c:pt>
                <c:pt idx="53075">
                  <c:v>20.936804881600001</c:v>
                </c:pt>
                <c:pt idx="53076">
                  <c:v>22.1885273997</c:v>
                </c:pt>
                <c:pt idx="53077">
                  <c:v>22.2500839179</c:v>
                </c:pt>
                <c:pt idx="53078">
                  <c:v>21.496805168400002</c:v>
                </c:pt>
                <c:pt idx="53079">
                  <c:v>21.078448611399999</c:v>
                </c:pt>
                <c:pt idx="53080">
                  <c:v>21.326970331199998</c:v>
                </c:pt>
                <c:pt idx="53081">
                  <c:v>20.160674692800001</c:v>
                </c:pt>
                <c:pt idx="53082">
                  <c:v>21.008246619099999</c:v>
                </c:pt>
                <c:pt idx="53083">
                  <c:v>21.452191662299999</c:v>
                </c:pt>
                <c:pt idx="53084">
                  <c:v>22.250279688100001</c:v>
                </c:pt>
                <c:pt idx="53085">
                  <c:v>21.103265889199999</c:v>
                </c:pt>
                <c:pt idx="53086">
                  <c:v>21.004852701499999</c:v>
                </c:pt>
                <c:pt idx="53087">
                  <c:v>21.9494747683</c:v>
                </c:pt>
                <c:pt idx="53088">
                  <c:v>21.489790641599999</c:v>
                </c:pt>
                <c:pt idx="53089">
                  <c:v>21.8350789323</c:v>
                </c:pt>
                <c:pt idx="53090">
                  <c:v>20.201701593399999</c:v>
                </c:pt>
                <c:pt idx="53091">
                  <c:v>21.525456500200001</c:v>
                </c:pt>
                <c:pt idx="53092">
                  <c:v>21.180595225699999</c:v>
                </c:pt>
                <c:pt idx="53093">
                  <c:v>21.431798488399998</c:v>
                </c:pt>
                <c:pt idx="53094">
                  <c:v>21.361797452499999</c:v>
                </c:pt>
                <c:pt idx="53095">
                  <c:v>22.061403116099999</c:v>
                </c:pt>
                <c:pt idx="53096">
                  <c:v>21.8575485629</c:v>
                </c:pt>
                <c:pt idx="53097">
                  <c:v>21.512045285100001</c:v>
                </c:pt>
                <c:pt idx="53098">
                  <c:v>20.9050176732</c:v>
                </c:pt>
                <c:pt idx="53099">
                  <c:v>21.863521923699999</c:v>
                </c:pt>
                <c:pt idx="53100">
                  <c:v>21.278848017800001</c:v>
                </c:pt>
                <c:pt idx="53101">
                  <c:v>21.232228063899999</c:v>
                </c:pt>
                <c:pt idx="53102">
                  <c:v>20.218847244700001</c:v>
                </c:pt>
                <c:pt idx="53103">
                  <c:v>21.836789996899999</c:v>
                </c:pt>
                <c:pt idx="53104">
                  <c:v>20.7295053643</c:v>
                </c:pt>
                <c:pt idx="53105">
                  <c:v>20.0839720932</c:v>
                </c:pt>
                <c:pt idx="53106">
                  <c:v>21.053059794799999</c:v>
                </c:pt>
                <c:pt idx="53107">
                  <c:v>21.124458404399999</c:v>
                </c:pt>
                <c:pt idx="53108">
                  <c:v>21.067323488700001</c:v>
                </c:pt>
                <c:pt idx="53109">
                  <c:v>21.650121935800001</c:v>
                </c:pt>
                <c:pt idx="53110">
                  <c:v>23.238568954200002</c:v>
                </c:pt>
                <c:pt idx="53111">
                  <c:v>22.482826093</c:v>
                </c:pt>
                <c:pt idx="53112">
                  <c:v>24.679795455899999</c:v>
                </c:pt>
                <c:pt idx="53113">
                  <c:v>23.164134844500001</c:v>
                </c:pt>
                <c:pt idx="53114">
                  <c:v>23.783534518</c:v>
                </c:pt>
                <c:pt idx="53115">
                  <c:v>24.853940617100001</c:v>
                </c:pt>
                <c:pt idx="53116">
                  <c:v>23.632657953399999</c:v>
                </c:pt>
                <c:pt idx="53117">
                  <c:v>24.342706010600001</c:v>
                </c:pt>
                <c:pt idx="53118">
                  <c:v>24.789778530100001</c:v>
                </c:pt>
                <c:pt idx="53119">
                  <c:v>22.945726758900001</c:v>
                </c:pt>
                <c:pt idx="53120">
                  <c:v>24.577881255299999</c:v>
                </c:pt>
                <c:pt idx="53121">
                  <c:v>23.904633112399999</c:v>
                </c:pt>
                <c:pt idx="53122">
                  <c:v>24.266125418400001</c:v>
                </c:pt>
                <c:pt idx="53123">
                  <c:v>24.125077284100001</c:v>
                </c:pt>
                <c:pt idx="53124">
                  <c:v>24.729928806899999</c:v>
                </c:pt>
                <c:pt idx="53125">
                  <c:v>24.577881255299999</c:v>
                </c:pt>
                <c:pt idx="53126">
                  <c:v>23.075027937400002</c:v>
                </c:pt>
                <c:pt idx="53127">
                  <c:v>24.5698766099</c:v>
                </c:pt>
                <c:pt idx="53128">
                  <c:v>23.244368293600001</c:v>
                </c:pt>
                <c:pt idx="53129">
                  <c:v>23.2684860942</c:v>
                </c:pt>
                <c:pt idx="53130">
                  <c:v>24.457200292700001</c:v>
                </c:pt>
                <c:pt idx="53131">
                  <c:v>22.583880784200002</c:v>
                </c:pt>
                <c:pt idx="53132">
                  <c:v>23.747397620299999</c:v>
                </c:pt>
                <c:pt idx="53133">
                  <c:v>22.798527454999999</c:v>
                </c:pt>
                <c:pt idx="53134">
                  <c:v>24.922128860499999</c:v>
                </c:pt>
                <c:pt idx="53135">
                  <c:v>23.663054500099999</c:v>
                </c:pt>
                <c:pt idx="53136">
                  <c:v>22.739351865</c:v>
                </c:pt>
                <c:pt idx="53137">
                  <c:v>22.6537100571</c:v>
                </c:pt>
                <c:pt idx="53138">
                  <c:v>23.545808685200001</c:v>
                </c:pt>
                <c:pt idx="53139">
                  <c:v>22.4271390796</c:v>
                </c:pt>
                <c:pt idx="53140">
                  <c:v>22.769690665700001</c:v>
                </c:pt>
                <c:pt idx="53141">
                  <c:v>23.350875710699999</c:v>
                </c:pt>
                <c:pt idx="53142">
                  <c:v>23.3676421292</c:v>
                </c:pt>
                <c:pt idx="53143">
                  <c:v>23.553303640799999</c:v>
                </c:pt>
                <c:pt idx="53144">
                  <c:v>22.574993617299999</c:v>
                </c:pt>
                <c:pt idx="53145">
                  <c:v>24.266125418400001</c:v>
                </c:pt>
                <c:pt idx="53146">
                  <c:v>24.7599334935</c:v>
                </c:pt>
                <c:pt idx="53147">
                  <c:v>23.557218323899999</c:v>
                </c:pt>
                <c:pt idx="53148">
                  <c:v>23.7710500134</c:v>
                </c:pt>
                <c:pt idx="53149">
                  <c:v>23.760792990500001</c:v>
                </c:pt>
                <c:pt idx="53150">
                  <c:v>22.902278459800002</c:v>
                </c:pt>
                <c:pt idx="53151">
                  <c:v>23.8932486719</c:v>
                </c:pt>
                <c:pt idx="53152">
                  <c:v>24.036936386299999</c:v>
                </c:pt>
                <c:pt idx="53153">
                  <c:v>24.624345071499999</c:v>
                </c:pt>
                <c:pt idx="53154">
                  <c:v>22.4092813213</c:v>
                </c:pt>
                <c:pt idx="53155">
                  <c:v>22.409909483900002</c:v>
                </c:pt>
                <c:pt idx="53156">
                  <c:v>24.518550698999999</c:v>
                </c:pt>
                <c:pt idx="53157">
                  <c:v>24.665549702500002</c:v>
                </c:pt>
                <c:pt idx="53158">
                  <c:v>22.8085540587</c:v>
                </c:pt>
                <c:pt idx="53159">
                  <c:v>25.111974996099999</c:v>
                </c:pt>
                <c:pt idx="53160">
                  <c:v>24.952789481899998</c:v>
                </c:pt>
                <c:pt idx="53161">
                  <c:v>24.373018032800001</c:v>
                </c:pt>
                <c:pt idx="53162">
                  <c:v>22.475143318200001</c:v>
                </c:pt>
                <c:pt idx="53163">
                  <c:v>24.5524700699</c:v>
                </c:pt>
                <c:pt idx="53164">
                  <c:v>22.465723326900001</c:v>
                </c:pt>
                <c:pt idx="53165">
                  <c:v>23.085270222399998</c:v>
                </c:pt>
                <c:pt idx="53166">
                  <c:v>23.945192666800001</c:v>
                </c:pt>
                <c:pt idx="53167">
                  <c:v>23.060946173400001</c:v>
                </c:pt>
                <c:pt idx="53168">
                  <c:v>23.174721051100001</c:v>
                </c:pt>
                <c:pt idx="53169">
                  <c:v>23.823959311300001</c:v>
                </c:pt>
                <c:pt idx="53170">
                  <c:v>23.657392444700001</c:v>
                </c:pt>
                <c:pt idx="53171">
                  <c:v>22.9872200095</c:v>
                </c:pt>
                <c:pt idx="53172">
                  <c:v>22.715116409899998</c:v>
                </c:pt>
                <c:pt idx="53173">
                  <c:v>22.532705483899999</c:v>
                </c:pt>
                <c:pt idx="53174">
                  <c:v>24.6728383588</c:v>
                </c:pt>
                <c:pt idx="53175">
                  <c:v>24.118624741000001</c:v>
                </c:pt>
                <c:pt idx="53176">
                  <c:v>24.686658424099999</c:v>
                </c:pt>
                <c:pt idx="53177">
                  <c:v>24.8476218964</c:v>
                </c:pt>
                <c:pt idx="53178">
                  <c:v>22.3960405415</c:v>
                </c:pt>
                <c:pt idx="53179">
                  <c:v>23.832122886099999</c:v>
                </c:pt>
                <c:pt idx="53180">
                  <c:v>22.855678026700001</c:v>
                </c:pt>
                <c:pt idx="53181">
                  <c:v>23.970083643199999</c:v>
                </c:pt>
                <c:pt idx="53182">
                  <c:v>24.1397881402</c:v>
                </c:pt>
                <c:pt idx="53183">
                  <c:v>22.827586420399999</c:v>
                </c:pt>
                <c:pt idx="53184">
                  <c:v>25.118122656800001</c:v>
                </c:pt>
                <c:pt idx="53185">
                  <c:v>24.5036625159</c:v>
                </c:pt>
                <c:pt idx="53186">
                  <c:v>23.673661806999998</c:v>
                </c:pt>
                <c:pt idx="53187">
                  <c:v>22.9427990985</c:v>
                </c:pt>
                <c:pt idx="53188">
                  <c:v>23.4312952511</c:v>
                </c:pt>
                <c:pt idx="53189">
                  <c:v>23.815527079700001</c:v>
                </c:pt>
                <c:pt idx="53190">
                  <c:v>23.350875710699999</c:v>
                </c:pt>
                <c:pt idx="53191">
                  <c:v>23.492637817599999</c:v>
                </c:pt>
                <c:pt idx="53192">
                  <c:v>23.8269982853</c:v>
                </c:pt>
                <c:pt idx="53193">
                  <c:v>22.476037467099999</c:v>
                </c:pt>
                <c:pt idx="53194">
                  <c:v>23.894581861300001</c:v>
                </c:pt>
                <c:pt idx="53195">
                  <c:v>23.373423477199999</c:v>
                </c:pt>
                <c:pt idx="53196">
                  <c:v>24.9441197025</c:v>
                </c:pt>
                <c:pt idx="53197">
                  <c:v>23.668115708199998</c:v>
                </c:pt>
                <c:pt idx="53198">
                  <c:v>22.4199031267</c:v>
                </c:pt>
                <c:pt idx="53199">
                  <c:v>24.7315830607</c:v>
                </c:pt>
                <c:pt idx="53200">
                  <c:v>23.2467645885</c:v>
                </c:pt>
                <c:pt idx="53201">
                  <c:v>23.699071580999998</c:v>
                </c:pt>
                <c:pt idx="53202">
                  <c:v>23.710734507600002</c:v>
                </c:pt>
                <c:pt idx="53203">
                  <c:v>22.510938383500001</c:v>
                </c:pt>
                <c:pt idx="53204">
                  <c:v>24.234626453400001</c:v>
                </c:pt>
                <c:pt idx="53205">
                  <c:v>22.994933019800001</c:v>
                </c:pt>
                <c:pt idx="53206">
                  <c:v>22.528845331399999</c:v>
                </c:pt>
                <c:pt idx="53207">
                  <c:v>22.593055634700001</c:v>
                </c:pt>
                <c:pt idx="53208">
                  <c:v>22.476037467099999</c:v>
                </c:pt>
                <c:pt idx="53209">
                  <c:v>23.333695265500001</c:v>
                </c:pt>
                <c:pt idx="53210">
                  <c:v>22.549374338</c:v>
                </c:pt>
                <c:pt idx="53211">
                  <c:v>22.548779716599999</c:v>
                </c:pt>
                <c:pt idx="53212">
                  <c:v>22.474455635599998</c:v>
                </c:pt>
                <c:pt idx="53213">
                  <c:v>24.282226829300001</c:v>
                </c:pt>
                <c:pt idx="53214">
                  <c:v>24.314213149499999</c:v>
                </c:pt>
                <c:pt idx="53215">
                  <c:v>23.6094058686</c:v>
                </c:pt>
                <c:pt idx="53216">
                  <c:v>22.6021857404</c:v>
                </c:pt>
                <c:pt idx="53217">
                  <c:v>23.192369343100001</c:v>
                </c:pt>
                <c:pt idx="53218">
                  <c:v>23.8548378373</c:v>
                </c:pt>
                <c:pt idx="53219">
                  <c:v>24.102897614900002</c:v>
                </c:pt>
                <c:pt idx="53220">
                  <c:v>22.9427990985</c:v>
                </c:pt>
                <c:pt idx="53221">
                  <c:v>22.4337840058</c:v>
                </c:pt>
                <c:pt idx="53222">
                  <c:v>24.191448168000001</c:v>
                </c:pt>
                <c:pt idx="53223">
                  <c:v>24.632777780200001</c:v>
                </c:pt>
                <c:pt idx="53224">
                  <c:v>22.8323829827</c:v>
                </c:pt>
                <c:pt idx="53225">
                  <c:v>23.1459901787</c:v>
                </c:pt>
                <c:pt idx="53226">
                  <c:v>23.191754582800002</c:v>
                </c:pt>
                <c:pt idx="53227">
                  <c:v>24.5816435222</c:v>
                </c:pt>
                <c:pt idx="53228">
                  <c:v>24.3265760934</c:v>
                </c:pt>
                <c:pt idx="53229">
                  <c:v>23.8932486719</c:v>
                </c:pt>
                <c:pt idx="53230">
                  <c:v>23.220245322099998</c:v>
                </c:pt>
                <c:pt idx="53231">
                  <c:v>22.775080412699999</c:v>
                </c:pt>
                <c:pt idx="53232">
                  <c:v>23.397252441900001</c:v>
                </c:pt>
                <c:pt idx="53233">
                  <c:v>23.266767574799999</c:v>
                </c:pt>
                <c:pt idx="53234">
                  <c:v>22.7510155768</c:v>
                </c:pt>
                <c:pt idx="53235">
                  <c:v>23.2634198692</c:v>
                </c:pt>
                <c:pt idx="53236">
                  <c:v>23.102380629300001</c:v>
                </c:pt>
                <c:pt idx="53237">
                  <c:v>23.845409117999999</c:v>
                </c:pt>
                <c:pt idx="53238">
                  <c:v>24.7572241178</c:v>
                </c:pt>
                <c:pt idx="53239">
                  <c:v>23.20415852</c:v>
                </c:pt>
                <c:pt idx="53240">
                  <c:v>22.4971928754</c:v>
                </c:pt>
                <c:pt idx="53241">
                  <c:v>24.648119727699999</c:v>
                </c:pt>
                <c:pt idx="53242">
                  <c:v>24.266125418400001</c:v>
                </c:pt>
                <c:pt idx="53243">
                  <c:v>23.072025723700001</c:v>
                </c:pt>
                <c:pt idx="53244">
                  <c:v>23.4448211365</c:v>
                </c:pt>
                <c:pt idx="53245">
                  <c:v>24.3076499971</c:v>
                </c:pt>
                <c:pt idx="53246">
                  <c:v>24.328561614600002</c:v>
                </c:pt>
                <c:pt idx="53247">
                  <c:v>24.671190236600001</c:v>
                </c:pt>
                <c:pt idx="53248">
                  <c:v>22.482826093</c:v>
                </c:pt>
                <c:pt idx="53249">
                  <c:v>23.230097477699999</c:v>
                </c:pt>
                <c:pt idx="53250">
                  <c:v>22.883228096500002</c:v>
                </c:pt>
                <c:pt idx="53251">
                  <c:v>24.048415882499999</c:v>
                </c:pt>
                <c:pt idx="53252">
                  <c:v>24.300883807400002</c:v>
                </c:pt>
                <c:pt idx="53253">
                  <c:v>22.460428736000001</c:v>
                </c:pt>
                <c:pt idx="53254">
                  <c:v>23.043083477</c:v>
                </c:pt>
                <c:pt idx="53255">
                  <c:v>22.399263304400002</c:v>
                </c:pt>
                <c:pt idx="53256">
                  <c:v>24.6590299603</c:v>
                </c:pt>
                <c:pt idx="53257">
                  <c:v>24.109993487499999</c:v>
                </c:pt>
                <c:pt idx="53258">
                  <c:v>22.917074581000001</c:v>
                </c:pt>
                <c:pt idx="53259">
                  <c:v>24.290361552499999</c:v>
                </c:pt>
                <c:pt idx="53260">
                  <c:v>23.187115661100002</c:v>
                </c:pt>
                <c:pt idx="53261">
                  <c:v>25.112075509899999</c:v>
                </c:pt>
                <c:pt idx="53262">
                  <c:v>23.4092218973</c:v>
                </c:pt>
                <c:pt idx="53263">
                  <c:v>23.794206707299999</c:v>
                </c:pt>
                <c:pt idx="53264">
                  <c:v>22.482826093</c:v>
                </c:pt>
                <c:pt idx="53265">
                  <c:v>23.446637218399999</c:v>
                </c:pt>
                <c:pt idx="53266">
                  <c:v>24.599384193799999</c:v>
                </c:pt>
                <c:pt idx="53267">
                  <c:v>24.6537438557</c:v>
                </c:pt>
                <c:pt idx="53268">
                  <c:v>24.500636539999999</c:v>
                </c:pt>
                <c:pt idx="53269">
                  <c:v>23.438740005100001</c:v>
                </c:pt>
                <c:pt idx="53270">
                  <c:v>22.771470339</c:v>
                </c:pt>
                <c:pt idx="53271">
                  <c:v>22.4061323944</c:v>
                </c:pt>
                <c:pt idx="53272">
                  <c:v>23.9404348779</c:v>
                </c:pt>
                <c:pt idx="53273">
                  <c:v>23.3100622159</c:v>
                </c:pt>
                <c:pt idx="53274">
                  <c:v>23.350875710699999</c:v>
                </c:pt>
                <c:pt idx="53275">
                  <c:v>22.775080412699999</c:v>
                </c:pt>
                <c:pt idx="53276">
                  <c:v>24.019804179499999</c:v>
                </c:pt>
                <c:pt idx="53277">
                  <c:v>22.551878640399998</c:v>
                </c:pt>
                <c:pt idx="53278">
                  <c:v>24.112297379699999</c:v>
                </c:pt>
                <c:pt idx="53279">
                  <c:v>22.855678026700001</c:v>
                </c:pt>
                <c:pt idx="53280">
                  <c:v>22.4890107286</c:v>
                </c:pt>
                <c:pt idx="53281">
                  <c:v>22.9454280502</c:v>
                </c:pt>
                <c:pt idx="53282">
                  <c:v>22.637642643</c:v>
                </c:pt>
                <c:pt idx="53283">
                  <c:v>23.291520069099999</c:v>
                </c:pt>
                <c:pt idx="53284">
                  <c:v>25.098986046</c:v>
                </c:pt>
                <c:pt idx="53285">
                  <c:v>24.579290440499999</c:v>
                </c:pt>
                <c:pt idx="53286">
                  <c:v>23.3919615356</c:v>
                </c:pt>
                <c:pt idx="53287">
                  <c:v>24.734507094600001</c:v>
                </c:pt>
                <c:pt idx="53288">
                  <c:v>24.328561614600002</c:v>
                </c:pt>
                <c:pt idx="53289">
                  <c:v>23.350875710699999</c:v>
                </c:pt>
                <c:pt idx="53290">
                  <c:v>22.512985411999999</c:v>
                </c:pt>
                <c:pt idx="53291">
                  <c:v>22.4665702008</c:v>
                </c:pt>
                <c:pt idx="53292">
                  <c:v>22.435551510300002</c:v>
                </c:pt>
                <c:pt idx="53293">
                  <c:v>24.985946324299999</c:v>
                </c:pt>
                <c:pt idx="53294">
                  <c:v>24.836581441500002</c:v>
                </c:pt>
                <c:pt idx="53295">
                  <c:v>25.118122656800001</c:v>
                </c:pt>
                <c:pt idx="53296">
                  <c:v>23.857706868099999</c:v>
                </c:pt>
                <c:pt idx="53297">
                  <c:v>23.439951464</c:v>
                </c:pt>
                <c:pt idx="53298">
                  <c:v>23.3919615356</c:v>
                </c:pt>
                <c:pt idx="53299">
                  <c:v>23.285987460200001</c:v>
                </c:pt>
                <c:pt idx="53300">
                  <c:v>24.8853355645</c:v>
                </c:pt>
                <c:pt idx="53301">
                  <c:v>24.0858585531</c:v>
                </c:pt>
                <c:pt idx="53302">
                  <c:v>24.1796297647</c:v>
                </c:pt>
                <c:pt idx="53303">
                  <c:v>22.692112881</c:v>
                </c:pt>
                <c:pt idx="53304">
                  <c:v>23.7004799477</c:v>
                </c:pt>
                <c:pt idx="53305">
                  <c:v>23.589264908499999</c:v>
                </c:pt>
                <c:pt idx="53306">
                  <c:v>24.207919706399998</c:v>
                </c:pt>
                <c:pt idx="53307">
                  <c:v>23.5403453423</c:v>
                </c:pt>
                <c:pt idx="53308">
                  <c:v>23.3547342325</c:v>
                </c:pt>
                <c:pt idx="53309">
                  <c:v>23.149129488300002</c:v>
                </c:pt>
                <c:pt idx="53310">
                  <c:v>23.679164634599999</c:v>
                </c:pt>
                <c:pt idx="53311">
                  <c:v>23.8931198282</c:v>
                </c:pt>
                <c:pt idx="53312">
                  <c:v>24.897651883399998</c:v>
                </c:pt>
                <c:pt idx="53313">
                  <c:v>24.665549702500002</c:v>
                </c:pt>
                <c:pt idx="53314">
                  <c:v>24.145556470300001</c:v>
                </c:pt>
                <c:pt idx="53315">
                  <c:v>23.3848835716</c:v>
                </c:pt>
                <c:pt idx="53316">
                  <c:v>23.164134844500001</c:v>
                </c:pt>
                <c:pt idx="53317">
                  <c:v>23.683578064599999</c:v>
                </c:pt>
                <c:pt idx="53318">
                  <c:v>22.591265757399999</c:v>
                </c:pt>
                <c:pt idx="53319">
                  <c:v>22.778777894000001</c:v>
                </c:pt>
                <c:pt idx="53320">
                  <c:v>22.4092813213</c:v>
                </c:pt>
                <c:pt idx="53321">
                  <c:v>24.7508035012</c:v>
                </c:pt>
                <c:pt idx="53322">
                  <c:v>23.747397620299999</c:v>
                </c:pt>
                <c:pt idx="53323">
                  <c:v>22.552164278199999</c:v>
                </c:pt>
                <c:pt idx="53324">
                  <c:v>24.648119727699999</c:v>
                </c:pt>
                <c:pt idx="53325">
                  <c:v>22.4339350461</c:v>
                </c:pt>
                <c:pt idx="53326">
                  <c:v>24.225547430399999</c:v>
                </c:pt>
                <c:pt idx="53327">
                  <c:v>23.446559405399999</c:v>
                </c:pt>
                <c:pt idx="53328">
                  <c:v>23.085270222399998</c:v>
                </c:pt>
                <c:pt idx="53329">
                  <c:v>23.164134844500001</c:v>
                </c:pt>
                <c:pt idx="53330">
                  <c:v>24.518550698999999</c:v>
                </c:pt>
                <c:pt idx="53331">
                  <c:v>24.765360811099999</c:v>
                </c:pt>
                <c:pt idx="53332">
                  <c:v>22.513860178200002</c:v>
                </c:pt>
                <c:pt idx="53333">
                  <c:v>23.316438287299999</c:v>
                </c:pt>
                <c:pt idx="53334">
                  <c:v>23.7246349413</c:v>
                </c:pt>
                <c:pt idx="53335">
                  <c:v>22.980443642299999</c:v>
                </c:pt>
                <c:pt idx="53336">
                  <c:v>24.0398133363</c:v>
                </c:pt>
                <c:pt idx="53337">
                  <c:v>24.665549702500002</c:v>
                </c:pt>
                <c:pt idx="53338">
                  <c:v>23.7246349413</c:v>
                </c:pt>
                <c:pt idx="53339">
                  <c:v>23.915034568500001</c:v>
                </c:pt>
                <c:pt idx="53340">
                  <c:v>24.6510299296</c:v>
                </c:pt>
                <c:pt idx="53341">
                  <c:v>24.9441197025</c:v>
                </c:pt>
                <c:pt idx="53342">
                  <c:v>24.798796357899999</c:v>
                </c:pt>
                <c:pt idx="53343">
                  <c:v>24.589793343</c:v>
                </c:pt>
                <c:pt idx="53344">
                  <c:v>23.668598763599999</c:v>
                </c:pt>
                <c:pt idx="53345">
                  <c:v>24.630458794500001</c:v>
                </c:pt>
                <c:pt idx="53346">
                  <c:v>24.077171244900001</c:v>
                </c:pt>
                <c:pt idx="53347">
                  <c:v>23.699549988699999</c:v>
                </c:pt>
                <c:pt idx="53348">
                  <c:v>24.027393356299999</c:v>
                </c:pt>
                <c:pt idx="53349">
                  <c:v>24.4967110913</c:v>
                </c:pt>
                <c:pt idx="53350">
                  <c:v>23.376790131500002</c:v>
                </c:pt>
                <c:pt idx="53351">
                  <c:v>23.2643838939</c:v>
                </c:pt>
                <c:pt idx="53352">
                  <c:v>22.945281134199998</c:v>
                </c:pt>
                <c:pt idx="53353">
                  <c:v>22.7331276215</c:v>
                </c:pt>
                <c:pt idx="53354">
                  <c:v>22.902278459800002</c:v>
                </c:pt>
                <c:pt idx="53355">
                  <c:v>22.677649109099999</c:v>
                </c:pt>
                <c:pt idx="53356">
                  <c:v>22.497620426000001</c:v>
                </c:pt>
                <c:pt idx="53357">
                  <c:v>25.0553785207</c:v>
                </c:pt>
                <c:pt idx="53358">
                  <c:v>22.749773557800001</c:v>
                </c:pt>
                <c:pt idx="53359">
                  <c:v>23.124688355</c:v>
                </c:pt>
                <c:pt idx="53360">
                  <c:v>23.8778007692</c:v>
                </c:pt>
                <c:pt idx="53361">
                  <c:v>24.118624741000001</c:v>
                </c:pt>
                <c:pt idx="53362">
                  <c:v>22.595599760300001</c:v>
                </c:pt>
                <c:pt idx="53363">
                  <c:v>24.637608089699999</c:v>
                </c:pt>
                <c:pt idx="53364">
                  <c:v>24.4062060069</c:v>
                </c:pt>
                <c:pt idx="53365">
                  <c:v>23.085270222399998</c:v>
                </c:pt>
                <c:pt idx="53366">
                  <c:v>24.626332402100001</c:v>
                </c:pt>
                <c:pt idx="53367">
                  <c:v>22.428015083199998</c:v>
                </c:pt>
                <c:pt idx="53368">
                  <c:v>22.988666977800001</c:v>
                </c:pt>
                <c:pt idx="53369">
                  <c:v>22.548779716599999</c:v>
                </c:pt>
                <c:pt idx="53370">
                  <c:v>23.1808294645</c:v>
                </c:pt>
                <c:pt idx="53371">
                  <c:v>22.6539232879</c:v>
                </c:pt>
                <c:pt idx="53372">
                  <c:v>24.7776925099</c:v>
                </c:pt>
                <c:pt idx="53373">
                  <c:v>23.521021275300001</c:v>
                </c:pt>
                <c:pt idx="53374">
                  <c:v>22.3950057158</c:v>
                </c:pt>
                <c:pt idx="53375">
                  <c:v>23.021459781299999</c:v>
                </c:pt>
                <c:pt idx="53376">
                  <c:v>24.776904375099999</c:v>
                </c:pt>
                <c:pt idx="53377">
                  <c:v>24.347586241399998</c:v>
                </c:pt>
                <c:pt idx="53378">
                  <c:v>23.291520069099999</c:v>
                </c:pt>
                <c:pt idx="53379">
                  <c:v>23.3255659312</c:v>
                </c:pt>
                <c:pt idx="53380">
                  <c:v>22.839587391599999</c:v>
                </c:pt>
                <c:pt idx="53381">
                  <c:v>24.548897323599999</c:v>
                </c:pt>
                <c:pt idx="53382">
                  <c:v>23.945192666800001</c:v>
                </c:pt>
                <c:pt idx="53383">
                  <c:v>22.435551510300002</c:v>
                </c:pt>
                <c:pt idx="53384">
                  <c:v>23.637986827799999</c:v>
                </c:pt>
                <c:pt idx="53385">
                  <c:v>24.841755816999999</c:v>
                </c:pt>
                <c:pt idx="53386">
                  <c:v>24.3950790526</c:v>
                </c:pt>
                <c:pt idx="53387">
                  <c:v>22.429892070699999</c:v>
                </c:pt>
                <c:pt idx="53388">
                  <c:v>22.5496118111</c:v>
                </c:pt>
                <c:pt idx="53389">
                  <c:v>23.961741721100001</c:v>
                </c:pt>
                <c:pt idx="53390">
                  <c:v>25.118122656800001</c:v>
                </c:pt>
                <c:pt idx="53391">
                  <c:v>23.612141938000001</c:v>
                </c:pt>
                <c:pt idx="53392">
                  <c:v>25.0350014845</c:v>
                </c:pt>
                <c:pt idx="53393">
                  <c:v>24.048415882499999</c:v>
                </c:pt>
                <c:pt idx="53394">
                  <c:v>23.3919615356</c:v>
                </c:pt>
                <c:pt idx="53395">
                  <c:v>22.602718854799999</c:v>
                </c:pt>
                <c:pt idx="53396">
                  <c:v>23.849625282200002</c:v>
                </c:pt>
                <c:pt idx="53397">
                  <c:v>24.720403464499999</c:v>
                </c:pt>
                <c:pt idx="53398">
                  <c:v>23.8931198282</c:v>
                </c:pt>
                <c:pt idx="53399">
                  <c:v>22.629621337100001</c:v>
                </c:pt>
                <c:pt idx="53400">
                  <c:v>23.276958690000001</c:v>
                </c:pt>
                <c:pt idx="53401">
                  <c:v>24.219476450799998</c:v>
                </c:pt>
                <c:pt idx="53402">
                  <c:v>25.0653870656</c:v>
                </c:pt>
                <c:pt idx="53403">
                  <c:v>24.151969554800001</c:v>
                </c:pt>
                <c:pt idx="53404">
                  <c:v>23.1078939979</c:v>
                </c:pt>
                <c:pt idx="53405">
                  <c:v>23.830197238899999</c:v>
                </c:pt>
                <c:pt idx="53406">
                  <c:v>23.753003942500001</c:v>
                </c:pt>
                <c:pt idx="53407">
                  <c:v>22.590185332499999</c:v>
                </c:pt>
                <c:pt idx="53408">
                  <c:v>23.090340768299999</c:v>
                </c:pt>
                <c:pt idx="53409">
                  <c:v>25.112075509899999</c:v>
                </c:pt>
                <c:pt idx="53410">
                  <c:v>24.243201051500002</c:v>
                </c:pt>
                <c:pt idx="53411">
                  <c:v>23.174721051100001</c:v>
                </c:pt>
                <c:pt idx="53412">
                  <c:v>22.773257151999999</c:v>
                </c:pt>
                <c:pt idx="53413">
                  <c:v>23.191151135999998</c:v>
                </c:pt>
                <c:pt idx="53414">
                  <c:v>22.4092813213</c:v>
                </c:pt>
                <c:pt idx="53415">
                  <c:v>23.5830538801</c:v>
                </c:pt>
                <c:pt idx="53416">
                  <c:v>23.699071580999998</c:v>
                </c:pt>
                <c:pt idx="53417">
                  <c:v>23.7210463338</c:v>
                </c:pt>
                <c:pt idx="53418">
                  <c:v>25.0853664005</c:v>
                </c:pt>
                <c:pt idx="53419">
                  <c:v>24.0867221958</c:v>
                </c:pt>
                <c:pt idx="53420">
                  <c:v>22.482826093</c:v>
                </c:pt>
                <c:pt idx="53421">
                  <c:v>24.51651811</c:v>
                </c:pt>
                <c:pt idx="53422">
                  <c:v>23.4657711077</c:v>
                </c:pt>
                <c:pt idx="53423">
                  <c:v>25.016696500199998</c:v>
                </c:pt>
                <c:pt idx="53424">
                  <c:v>24.500636539999999</c:v>
                </c:pt>
                <c:pt idx="53425">
                  <c:v>23.0445474988</c:v>
                </c:pt>
                <c:pt idx="53426">
                  <c:v>22.450562583899998</c:v>
                </c:pt>
                <c:pt idx="53427">
                  <c:v>23.0045931485</c:v>
                </c:pt>
                <c:pt idx="53428">
                  <c:v>23.3896720123</c:v>
                </c:pt>
                <c:pt idx="53429">
                  <c:v>22.670758197200001</c:v>
                </c:pt>
                <c:pt idx="53430">
                  <c:v>23.728106873200002</c:v>
                </c:pt>
                <c:pt idx="53431">
                  <c:v>24.407903988800001</c:v>
                </c:pt>
                <c:pt idx="53432">
                  <c:v>22.4199031267</c:v>
                </c:pt>
                <c:pt idx="53433">
                  <c:v>23.586272086899999</c:v>
                </c:pt>
                <c:pt idx="53434">
                  <c:v>24.5816435222</c:v>
                </c:pt>
                <c:pt idx="53435">
                  <c:v>22.7502771879</c:v>
                </c:pt>
                <c:pt idx="53436">
                  <c:v>23.1054276988</c:v>
                </c:pt>
                <c:pt idx="53437">
                  <c:v>23.544599433399998</c:v>
                </c:pt>
                <c:pt idx="53438">
                  <c:v>22.974532229200001</c:v>
                </c:pt>
                <c:pt idx="53439">
                  <c:v>22.8617936423</c:v>
                </c:pt>
                <c:pt idx="53440">
                  <c:v>23.817002109899999</c:v>
                </c:pt>
                <c:pt idx="53441">
                  <c:v>23.043083477</c:v>
                </c:pt>
                <c:pt idx="53442">
                  <c:v>23.823959311300001</c:v>
                </c:pt>
                <c:pt idx="53443">
                  <c:v>23.832122886099999</c:v>
                </c:pt>
                <c:pt idx="53444">
                  <c:v>22.9872200095</c:v>
                </c:pt>
                <c:pt idx="53445">
                  <c:v>22.491861787600001</c:v>
                </c:pt>
                <c:pt idx="53446">
                  <c:v>24.720051718499999</c:v>
                </c:pt>
                <c:pt idx="53447">
                  <c:v>24.9028328616</c:v>
                </c:pt>
                <c:pt idx="53448">
                  <c:v>23.285987460200001</c:v>
                </c:pt>
                <c:pt idx="53449">
                  <c:v>23.539876229600001</c:v>
                </c:pt>
                <c:pt idx="53450">
                  <c:v>23.616007942300001</c:v>
                </c:pt>
                <c:pt idx="53451">
                  <c:v>23.6643227657</c:v>
                </c:pt>
                <c:pt idx="53452">
                  <c:v>22.4218605774</c:v>
                </c:pt>
                <c:pt idx="53453">
                  <c:v>22.839824352200001</c:v>
                </c:pt>
                <c:pt idx="53454">
                  <c:v>23.954153666900002</c:v>
                </c:pt>
                <c:pt idx="53455">
                  <c:v>23.071378208199999</c:v>
                </c:pt>
                <c:pt idx="53456">
                  <c:v>25.053287507099999</c:v>
                </c:pt>
                <c:pt idx="53457">
                  <c:v>23.8269982853</c:v>
                </c:pt>
                <c:pt idx="53458">
                  <c:v>22.724493204800002</c:v>
                </c:pt>
                <c:pt idx="53459">
                  <c:v>23.521021275300001</c:v>
                </c:pt>
                <c:pt idx="53460">
                  <c:v>24.030472882600002</c:v>
                </c:pt>
                <c:pt idx="53461">
                  <c:v>24.682256963699999</c:v>
                </c:pt>
                <c:pt idx="53462">
                  <c:v>23.2684860942</c:v>
                </c:pt>
                <c:pt idx="53463">
                  <c:v>23.614754530399999</c:v>
                </c:pt>
                <c:pt idx="53464">
                  <c:v>22.598974590699999</c:v>
                </c:pt>
                <c:pt idx="53465">
                  <c:v>23.580453374099999</c:v>
                </c:pt>
                <c:pt idx="53466">
                  <c:v>23.8931198282</c:v>
                </c:pt>
                <c:pt idx="53467">
                  <c:v>23.2643838939</c:v>
                </c:pt>
                <c:pt idx="53468">
                  <c:v>24.243201051500002</c:v>
                </c:pt>
                <c:pt idx="53469">
                  <c:v>24.242259271000002</c:v>
                </c:pt>
                <c:pt idx="53470">
                  <c:v>22.669455894999999</c:v>
                </c:pt>
                <c:pt idx="53471">
                  <c:v>23.673661806999998</c:v>
                </c:pt>
                <c:pt idx="53472">
                  <c:v>22.480915743600001</c:v>
                </c:pt>
                <c:pt idx="53473">
                  <c:v>22.745023165199999</c:v>
                </c:pt>
                <c:pt idx="53474">
                  <c:v>22.603888600200001</c:v>
                </c:pt>
                <c:pt idx="53475">
                  <c:v>23.4448211365</c:v>
                </c:pt>
                <c:pt idx="53476">
                  <c:v>22.4339350461</c:v>
                </c:pt>
                <c:pt idx="53477">
                  <c:v>22.4890107286</c:v>
                </c:pt>
                <c:pt idx="53478">
                  <c:v>23.848216169299999</c:v>
                </c:pt>
                <c:pt idx="53479">
                  <c:v>24.407903988800001</c:v>
                </c:pt>
                <c:pt idx="53480">
                  <c:v>22.429892070699999</c:v>
                </c:pt>
                <c:pt idx="53481">
                  <c:v>24.473686056599998</c:v>
                </c:pt>
                <c:pt idx="53482">
                  <c:v>24.720403464499999</c:v>
                </c:pt>
                <c:pt idx="53483">
                  <c:v>23.4707625307</c:v>
                </c:pt>
                <c:pt idx="53484">
                  <c:v>24.212232801900001</c:v>
                </c:pt>
                <c:pt idx="53485">
                  <c:v>23.0445474988</c:v>
                </c:pt>
                <c:pt idx="53486">
                  <c:v>24.347020971100001</c:v>
                </c:pt>
                <c:pt idx="53487">
                  <c:v>22.430769486599999</c:v>
                </c:pt>
                <c:pt idx="53488">
                  <c:v>24.390440973499999</c:v>
                </c:pt>
                <c:pt idx="53489">
                  <c:v>23.668115708199998</c:v>
                </c:pt>
                <c:pt idx="53490">
                  <c:v>23.061627368300002</c:v>
                </c:pt>
                <c:pt idx="53491">
                  <c:v>23.5827636609</c:v>
                </c:pt>
                <c:pt idx="53492">
                  <c:v>24.944845924799999</c:v>
                </c:pt>
                <c:pt idx="53493">
                  <c:v>24.528969679700001</c:v>
                </c:pt>
                <c:pt idx="53494">
                  <c:v>23.304981118099999</c:v>
                </c:pt>
                <c:pt idx="53495">
                  <c:v>24.539312470799999</c:v>
                </c:pt>
                <c:pt idx="53496">
                  <c:v>22.796797655500001</c:v>
                </c:pt>
                <c:pt idx="53497">
                  <c:v>22.5295645118</c:v>
                </c:pt>
                <c:pt idx="53498">
                  <c:v>23.872363143200001</c:v>
                </c:pt>
                <c:pt idx="53499">
                  <c:v>24.2347024251</c:v>
                </c:pt>
                <c:pt idx="53500">
                  <c:v>24.222563882199999</c:v>
                </c:pt>
                <c:pt idx="53501">
                  <c:v>23.8658266206</c:v>
                </c:pt>
                <c:pt idx="53502">
                  <c:v>24.776904375099999</c:v>
                </c:pt>
                <c:pt idx="53503">
                  <c:v>23.753003942500001</c:v>
                </c:pt>
                <c:pt idx="53504">
                  <c:v>24.031680072899999</c:v>
                </c:pt>
                <c:pt idx="53505">
                  <c:v>24.207451871300002</c:v>
                </c:pt>
                <c:pt idx="53506">
                  <c:v>24.457200292700001</c:v>
                </c:pt>
                <c:pt idx="53507">
                  <c:v>23.490516261500002</c:v>
                </c:pt>
                <c:pt idx="53508">
                  <c:v>22.830254319600002</c:v>
                </c:pt>
                <c:pt idx="53509">
                  <c:v>24.175045970799999</c:v>
                </c:pt>
                <c:pt idx="53510">
                  <c:v>24.004216794400001</c:v>
                </c:pt>
                <c:pt idx="53511">
                  <c:v>23.314048506700001</c:v>
                </c:pt>
                <c:pt idx="53512">
                  <c:v>22.620424205900001</c:v>
                </c:pt>
                <c:pt idx="53513">
                  <c:v>22.718851170600001</c:v>
                </c:pt>
                <c:pt idx="53514">
                  <c:v>23.097266378</c:v>
                </c:pt>
                <c:pt idx="53515">
                  <c:v>24.809270423800001</c:v>
                </c:pt>
                <c:pt idx="53516">
                  <c:v>24.5524700699</c:v>
                </c:pt>
                <c:pt idx="53517">
                  <c:v>22.785583000799999</c:v>
                </c:pt>
                <c:pt idx="53518">
                  <c:v>22.8388974862</c:v>
                </c:pt>
                <c:pt idx="53519">
                  <c:v>22.748089190200002</c:v>
                </c:pt>
                <c:pt idx="53520">
                  <c:v>23.679538749999999</c:v>
                </c:pt>
                <c:pt idx="53521">
                  <c:v>23.6331367734</c:v>
                </c:pt>
                <c:pt idx="53522">
                  <c:v>24.151262816599999</c:v>
                </c:pt>
                <c:pt idx="53523">
                  <c:v>23.0178771922</c:v>
                </c:pt>
                <c:pt idx="53524">
                  <c:v>23.446559405399999</c:v>
                </c:pt>
                <c:pt idx="53525">
                  <c:v>23.291520069099999</c:v>
                </c:pt>
                <c:pt idx="53526">
                  <c:v>23.781893564800001</c:v>
                </c:pt>
                <c:pt idx="53527">
                  <c:v>24.088697129100002</c:v>
                </c:pt>
                <c:pt idx="53528">
                  <c:v>24.422808311099999</c:v>
                </c:pt>
                <c:pt idx="53529">
                  <c:v>23.174721051100001</c:v>
                </c:pt>
                <c:pt idx="53530">
                  <c:v>22.552788626800002</c:v>
                </c:pt>
                <c:pt idx="53531">
                  <c:v>22.460428736000001</c:v>
                </c:pt>
                <c:pt idx="53532">
                  <c:v>22.4665702008</c:v>
                </c:pt>
                <c:pt idx="53533">
                  <c:v>24.007471947599999</c:v>
                </c:pt>
                <c:pt idx="53534">
                  <c:v>23.8269982853</c:v>
                </c:pt>
                <c:pt idx="53535">
                  <c:v>22.4061323944</c:v>
                </c:pt>
                <c:pt idx="53536">
                  <c:v>22.670758197200001</c:v>
                </c:pt>
                <c:pt idx="53537">
                  <c:v>23.945835317299998</c:v>
                </c:pt>
                <c:pt idx="53538">
                  <c:v>25.024057076799998</c:v>
                </c:pt>
                <c:pt idx="53539">
                  <c:v>22.591265757399999</c:v>
                </c:pt>
                <c:pt idx="53540">
                  <c:v>22.475983770100001</c:v>
                </c:pt>
                <c:pt idx="53541">
                  <c:v>23.304981118099999</c:v>
                </c:pt>
                <c:pt idx="53542">
                  <c:v>24.746249992700001</c:v>
                </c:pt>
                <c:pt idx="53543">
                  <c:v>22.578029795700001</c:v>
                </c:pt>
                <c:pt idx="53544">
                  <c:v>24.9655242057</c:v>
                </c:pt>
                <c:pt idx="53545">
                  <c:v>25.024057076799998</c:v>
                </c:pt>
                <c:pt idx="53546">
                  <c:v>24.5358261117</c:v>
                </c:pt>
                <c:pt idx="53547">
                  <c:v>25.010966918899999</c:v>
                </c:pt>
                <c:pt idx="53548">
                  <c:v>25.111974996099999</c:v>
                </c:pt>
                <c:pt idx="53549">
                  <c:v>24.5202762941</c:v>
                </c:pt>
                <c:pt idx="53550">
                  <c:v>22.699578639799999</c:v>
                </c:pt>
                <c:pt idx="53551">
                  <c:v>22.963122976200001</c:v>
                </c:pt>
                <c:pt idx="53552">
                  <c:v>23.683578064599999</c:v>
                </c:pt>
                <c:pt idx="53553">
                  <c:v>23.686603036200001</c:v>
                </c:pt>
                <c:pt idx="53554">
                  <c:v>23.679164634599999</c:v>
                </c:pt>
                <c:pt idx="53555">
                  <c:v>24.6222272933</c:v>
                </c:pt>
                <c:pt idx="53556">
                  <c:v>22.588389576200001</c:v>
                </c:pt>
                <c:pt idx="53557">
                  <c:v>24.431175227000001</c:v>
                </c:pt>
                <c:pt idx="53558">
                  <c:v>22.419501780800001</c:v>
                </c:pt>
                <c:pt idx="53559">
                  <c:v>24.092047825800002</c:v>
                </c:pt>
                <c:pt idx="53560">
                  <c:v>24.3076499971</c:v>
                </c:pt>
                <c:pt idx="53561">
                  <c:v>22.771785427400001</c:v>
                </c:pt>
                <c:pt idx="53562">
                  <c:v>25.074051875799999</c:v>
                </c:pt>
                <c:pt idx="53563">
                  <c:v>23.898650612200001</c:v>
                </c:pt>
                <c:pt idx="53564">
                  <c:v>24.324118739900001</c:v>
                </c:pt>
                <c:pt idx="53565">
                  <c:v>24.586747584000001</c:v>
                </c:pt>
                <c:pt idx="53566">
                  <c:v>22.762898842799999</c:v>
                </c:pt>
                <c:pt idx="53567">
                  <c:v>23.523258055500001</c:v>
                </c:pt>
                <c:pt idx="53568">
                  <c:v>24.620359219800001</c:v>
                </c:pt>
                <c:pt idx="53569">
                  <c:v>23.147090092100001</c:v>
                </c:pt>
                <c:pt idx="53570">
                  <c:v>25.046803024100001</c:v>
                </c:pt>
                <c:pt idx="53571">
                  <c:v>23.472012897700001</c:v>
                </c:pt>
                <c:pt idx="53572">
                  <c:v>23.329654076600001</c:v>
                </c:pt>
                <c:pt idx="53573">
                  <c:v>24.492068855300001</c:v>
                </c:pt>
                <c:pt idx="53574">
                  <c:v>22.480915743600001</c:v>
                </c:pt>
                <c:pt idx="53575">
                  <c:v>24.457200292700001</c:v>
                </c:pt>
                <c:pt idx="53576">
                  <c:v>23.149129488300002</c:v>
                </c:pt>
                <c:pt idx="53577">
                  <c:v>24.851565745799999</c:v>
                </c:pt>
                <c:pt idx="53578">
                  <c:v>23.619621950700001</c:v>
                </c:pt>
                <c:pt idx="53579">
                  <c:v>24.383164539199999</c:v>
                </c:pt>
                <c:pt idx="53580">
                  <c:v>23.802393286099999</c:v>
                </c:pt>
                <c:pt idx="53581">
                  <c:v>23.1092503777</c:v>
                </c:pt>
                <c:pt idx="53582">
                  <c:v>22.808328340500001</c:v>
                </c:pt>
                <c:pt idx="53583">
                  <c:v>23.4549387711</c:v>
                </c:pt>
                <c:pt idx="53584">
                  <c:v>24.313911771099999</c:v>
                </c:pt>
                <c:pt idx="53585">
                  <c:v>22.732006542800001</c:v>
                </c:pt>
                <c:pt idx="53586">
                  <c:v>22.9454280502</c:v>
                </c:pt>
                <c:pt idx="53587">
                  <c:v>24.193118665299998</c:v>
                </c:pt>
                <c:pt idx="53588">
                  <c:v>22.702128329299999</c:v>
                </c:pt>
                <c:pt idx="53589">
                  <c:v>24.1918661375</c:v>
                </c:pt>
                <c:pt idx="53590">
                  <c:v>23.5830538801</c:v>
                </c:pt>
                <c:pt idx="53591">
                  <c:v>22.512985411999999</c:v>
                </c:pt>
                <c:pt idx="53592">
                  <c:v>23.6894879229</c:v>
                </c:pt>
                <c:pt idx="53593">
                  <c:v>22.475751864100001</c:v>
                </c:pt>
                <c:pt idx="53594">
                  <c:v>23.762856943300001</c:v>
                </c:pt>
                <c:pt idx="53595">
                  <c:v>22.4523693549</c:v>
                </c:pt>
                <c:pt idx="53596">
                  <c:v>24.548897323599999</c:v>
                </c:pt>
                <c:pt idx="53597">
                  <c:v>22.913704231600001</c:v>
                </c:pt>
                <c:pt idx="53598">
                  <c:v>22.669455894999999</c:v>
                </c:pt>
                <c:pt idx="53599">
                  <c:v>24.671190236600001</c:v>
                </c:pt>
                <c:pt idx="53600">
                  <c:v>22.409909483900002</c:v>
                </c:pt>
                <c:pt idx="53601">
                  <c:v>22.860685661200002</c:v>
                </c:pt>
                <c:pt idx="53602">
                  <c:v>22.438509905</c:v>
                </c:pt>
                <c:pt idx="53603">
                  <c:v>22.6461886775</c:v>
                </c:pt>
                <c:pt idx="53604">
                  <c:v>23.614754530399999</c:v>
                </c:pt>
                <c:pt idx="53605">
                  <c:v>23.762856943300001</c:v>
                </c:pt>
                <c:pt idx="53606">
                  <c:v>24.1395210001</c:v>
                </c:pt>
                <c:pt idx="53607">
                  <c:v>23.557218323899999</c:v>
                </c:pt>
                <c:pt idx="53608">
                  <c:v>23.977577266800001</c:v>
                </c:pt>
                <c:pt idx="53609">
                  <c:v>22.475983770100001</c:v>
                </c:pt>
                <c:pt idx="53610">
                  <c:v>24.3950790526</c:v>
                </c:pt>
                <c:pt idx="53611">
                  <c:v>24.807508624</c:v>
                </c:pt>
                <c:pt idx="53612">
                  <c:v>23.250555028699999</c:v>
                </c:pt>
                <c:pt idx="53613">
                  <c:v>24.811594231299999</c:v>
                </c:pt>
                <c:pt idx="53614">
                  <c:v>23.365990870400001</c:v>
                </c:pt>
                <c:pt idx="53615">
                  <c:v>22.6537100571</c:v>
                </c:pt>
                <c:pt idx="53616">
                  <c:v>22.7316604369</c:v>
                </c:pt>
                <c:pt idx="53617">
                  <c:v>23.195228396600001</c:v>
                </c:pt>
                <c:pt idx="53618">
                  <c:v>23.5062659725</c:v>
                </c:pt>
                <c:pt idx="53619">
                  <c:v>22.4028328112</c:v>
                </c:pt>
                <c:pt idx="53620">
                  <c:v>23.614754530399999</c:v>
                </c:pt>
                <c:pt idx="53621">
                  <c:v>22.913704231600001</c:v>
                </c:pt>
                <c:pt idx="53622">
                  <c:v>23.4448211365</c:v>
                </c:pt>
                <c:pt idx="53623">
                  <c:v>22.593055634700001</c:v>
                </c:pt>
                <c:pt idx="53624">
                  <c:v>23.608105518799999</c:v>
                </c:pt>
                <c:pt idx="53625">
                  <c:v>22.3960405415</c:v>
                </c:pt>
                <c:pt idx="53626">
                  <c:v>24.0867221958</c:v>
                </c:pt>
                <c:pt idx="53627">
                  <c:v>22.4339350461</c:v>
                </c:pt>
                <c:pt idx="53628">
                  <c:v>24.8634657948</c:v>
                </c:pt>
                <c:pt idx="53629">
                  <c:v>23.3896720123</c:v>
                </c:pt>
                <c:pt idx="53630">
                  <c:v>23.069951905500002</c:v>
                </c:pt>
                <c:pt idx="53631">
                  <c:v>23.946660659799999</c:v>
                </c:pt>
                <c:pt idx="53632">
                  <c:v>25.076251855700001</c:v>
                </c:pt>
                <c:pt idx="53633">
                  <c:v>23.841029456400001</c:v>
                </c:pt>
                <c:pt idx="53634">
                  <c:v>24.075786596499999</c:v>
                </c:pt>
                <c:pt idx="53635">
                  <c:v>23.083687767099999</c:v>
                </c:pt>
                <c:pt idx="53636">
                  <c:v>23.792021461200001</c:v>
                </c:pt>
                <c:pt idx="53637">
                  <c:v>22.926995112499998</c:v>
                </c:pt>
                <c:pt idx="53638">
                  <c:v>22.593501635900001</c:v>
                </c:pt>
                <c:pt idx="53639">
                  <c:v>24.282226829300001</c:v>
                </c:pt>
                <c:pt idx="53640">
                  <c:v>23.760792990500001</c:v>
                </c:pt>
                <c:pt idx="53641">
                  <c:v>23.809446703100001</c:v>
                </c:pt>
                <c:pt idx="53642">
                  <c:v>23.487067317899999</c:v>
                </c:pt>
                <c:pt idx="53643">
                  <c:v>24.7102148994</c:v>
                </c:pt>
                <c:pt idx="53644">
                  <c:v>22.6326134768</c:v>
                </c:pt>
                <c:pt idx="53645">
                  <c:v>24.665549702500002</c:v>
                </c:pt>
                <c:pt idx="53646">
                  <c:v>24.240505990999999</c:v>
                </c:pt>
                <c:pt idx="53647">
                  <c:v>22.863979639</c:v>
                </c:pt>
                <c:pt idx="53648">
                  <c:v>22.876751672600001</c:v>
                </c:pt>
                <c:pt idx="53649">
                  <c:v>23.439951464</c:v>
                </c:pt>
                <c:pt idx="53650">
                  <c:v>24.640318217899999</c:v>
                </c:pt>
                <c:pt idx="53651">
                  <c:v>23.804737096299998</c:v>
                </c:pt>
                <c:pt idx="53652">
                  <c:v>22.748089190200002</c:v>
                </c:pt>
                <c:pt idx="53653">
                  <c:v>23.6094058686</c:v>
                </c:pt>
                <c:pt idx="53654">
                  <c:v>23.586272086899999</c:v>
                </c:pt>
                <c:pt idx="53655">
                  <c:v>23.586039744099999</c:v>
                </c:pt>
                <c:pt idx="53656">
                  <c:v>24.9655242057</c:v>
                </c:pt>
                <c:pt idx="53657">
                  <c:v>22.756942566399999</c:v>
                </c:pt>
                <c:pt idx="53658">
                  <c:v>23.980523209600001</c:v>
                </c:pt>
                <c:pt idx="53659">
                  <c:v>24.5098843657</c:v>
                </c:pt>
                <c:pt idx="53660">
                  <c:v>22.745023165199999</c:v>
                </c:pt>
                <c:pt idx="53661">
                  <c:v>22.715116409899998</c:v>
                </c:pt>
                <c:pt idx="53662">
                  <c:v>22.4339350461</c:v>
                </c:pt>
                <c:pt idx="53663">
                  <c:v>23.129542058399998</c:v>
                </c:pt>
                <c:pt idx="53664">
                  <c:v>24.125608782</c:v>
                </c:pt>
                <c:pt idx="53665">
                  <c:v>23.506337457899999</c:v>
                </c:pt>
                <c:pt idx="53666">
                  <c:v>24.290361552499999</c:v>
                </c:pt>
                <c:pt idx="53667">
                  <c:v>24.976019637099999</c:v>
                </c:pt>
                <c:pt idx="53668">
                  <c:v>23.4657711077</c:v>
                </c:pt>
                <c:pt idx="53669">
                  <c:v>22.6602295834</c:v>
                </c:pt>
                <c:pt idx="53670">
                  <c:v>24.851565745799999</c:v>
                </c:pt>
                <c:pt idx="53671">
                  <c:v>22.864495545299999</c:v>
                </c:pt>
                <c:pt idx="53672">
                  <c:v>22.430769486599999</c:v>
                </c:pt>
                <c:pt idx="53673">
                  <c:v>22.4890107286</c:v>
                </c:pt>
                <c:pt idx="53674">
                  <c:v>23.107593865199998</c:v>
                </c:pt>
                <c:pt idx="53675">
                  <c:v>22.565522054700001</c:v>
                </c:pt>
                <c:pt idx="53676">
                  <c:v>22.690419191499998</c:v>
                </c:pt>
                <c:pt idx="53677">
                  <c:v>23.376790131500002</c:v>
                </c:pt>
                <c:pt idx="53678">
                  <c:v>23.0974081562</c:v>
                </c:pt>
                <c:pt idx="53679">
                  <c:v>24.153273236099999</c:v>
                </c:pt>
                <c:pt idx="53680">
                  <c:v>24.166522200799999</c:v>
                </c:pt>
                <c:pt idx="53681">
                  <c:v>22.7148642923</c:v>
                </c:pt>
                <c:pt idx="53682">
                  <c:v>24.242259271000002</c:v>
                </c:pt>
                <c:pt idx="53683">
                  <c:v>23.350875710699999</c:v>
                </c:pt>
                <c:pt idx="53684">
                  <c:v>24.407903988800001</c:v>
                </c:pt>
                <c:pt idx="53685">
                  <c:v>24.518550698999999</c:v>
                </c:pt>
                <c:pt idx="53686">
                  <c:v>22.767831844</c:v>
                </c:pt>
                <c:pt idx="53687">
                  <c:v>23.330859207300001</c:v>
                </c:pt>
                <c:pt idx="53688">
                  <c:v>24.319295755300001</c:v>
                </c:pt>
                <c:pt idx="53689">
                  <c:v>23.4040169827</c:v>
                </c:pt>
                <c:pt idx="53690">
                  <c:v>22.9593552081</c:v>
                </c:pt>
                <c:pt idx="53691">
                  <c:v>24.1104825072</c:v>
                </c:pt>
                <c:pt idx="53692">
                  <c:v>22.742106811999999</c:v>
                </c:pt>
                <c:pt idx="53693">
                  <c:v>23.967339412899999</c:v>
                </c:pt>
                <c:pt idx="53694">
                  <c:v>24.973483311199999</c:v>
                </c:pt>
                <c:pt idx="53695">
                  <c:v>24.0494025118</c:v>
                </c:pt>
                <c:pt idx="53696">
                  <c:v>23.967339412899999</c:v>
                </c:pt>
                <c:pt idx="53697">
                  <c:v>24.544733988000001</c:v>
                </c:pt>
                <c:pt idx="53698">
                  <c:v>24.827352514099999</c:v>
                </c:pt>
                <c:pt idx="53699">
                  <c:v>23.161564070200001</c:v>
                </c:pt>
                <c:pt idx="53700">
                  <c:v>23.809446703100001</c:v>
                </c:pt>
                <c:pt idx="53701">
                  <c:v>23.0045931485</c:v>
                </c:pt>
                <c:pt idx="53702">
                  <c:v>22.745023165199999</c:v>
                </c:pt>
                <c:pt idx="53703">
                  <c:v>23.7038804771</c:v>
                </c:pt>
                <c:pt idx="53704">
                  <c:v>24.856606637199999</c:v>
                </c:pt>
                <c:pt idx="53705">
                  <c:v>24.934926279500001</c:v>
                </c:pt>
                <c:pt idx="53706">
                  <c:v>22.4665702008</c:v>
                </c:pt>
                <c:pt idx="53707">
                  <c:v>23.946660659799999</c:v>
                </c:pt>
                <c:pt idx="53708">
                  <c:v>23.557218323899999</c:v>
                </c:pt>
                <c:pt idx="53709">
                  <c:v>26.629711870000001</c:v>
                </c:pt>
                <c:pt idx="53710">
                  <c:v>25.618585550999999</c:v>
                </c:pt>
                <c:pt idx="53711">
                  <c:v>27.603290479799998</c:v>
                </c:pt>
                <c:pt idx="53712">
                  <c:v>27.193197375899999</c:v>
                </c:pt>
                <c:pt idx="53713">
                  <c:v>25.783797907</c:v>
                </c:pt>
                <c:pt idx="53714">
                  <c:v>26.949691249600001</c:v>
                </c:pt>
                <c:pt idx="53715">
                  <c:v>26.752328972699999</c:v>
                </c:pt>
                <c:pt idx="53716">
                  <c:v>26.314430534</c:v>
                </c:pt>
                <c:pt idx="53717">
                  <c:v>25.7280122128</c:v>
                </c:pt>
                <c:pt idx="53718">
                  <c:v>25.809181284299999</c:v>
                </c:pt>
                <c:pt idx="53719">
                  <c:v>26.472922391699999</c:v>
                </c:pt>
                <c:pt idx="53720">
                  <c:v>27.800904933000002</c:v>
                </c:pt>
                <c:pt idx="53721">
                  <c:v>25.474510880299999</c:v>
                </c:pt>
                <c:pt idx="53722">
                  <c:v>25.3565016666</c:v>
                </c:pt>
                <c:pt idx="53723">
                  <c:v>26.456020687799999</c:v>
                </c:pt>
                <c:pt idx="53724">
                  <c:v>25.6582558942</c:v>
                </c:pt>
                <c:pt idx="53725">
                  <c:v>25.879970742099999</c:v>
                </c:pt>
                <c:pt idx="53726">
                  <c:v>27.3097440417</c:v>
                </c:pt>
                <c:pt idx="53727">
                  <c:v>27.621511545899999</c:v>
                </c:pt>
                <c:pt idx="53728">
                  <c:v>25.456381916200002</c:v>
                </c:pt>
                <c:pt idx="53729">
                  <c:v>27.9211201275</c:v>
                </c:pt>
                <c:pt idx="53730">
                  <c:v>26.724437229399999</c:v>
                </c:pt>
                <c:pt idx="53731">
                  <c:v>26.160484632799999</c:v>
                </c:pt>
                <c:pt idx="53732">
                  <c:v>27.1143360479</c:v>
                </c:pt>
                <c:pt idx="53733">
                  <c:v>27.9557721537</c:v>
                </c:pt>
                <c:pt idx="53734">
                  <c:v>25.252071844700001</c:v>
                </c:pt>
                <c:pt idx="53735">
                  <c:v>25.819043883199999</c:v>
                </c:pt>
                <c:pt idx="53736">
                  <c:v>27.883992080999999</c:v>
                </c:pt>
                <c:pt idx="53737">
                  <c:v>26.579912032500001</c:v>
                </c:pt>
                <c:pt idx="53738">
                  <c:v>25.463784909400001</c:v>
                </c:pt>
                <c:pt idx="53739">
                  <c:v>27.664263544499999</c:v>
                </c:pt>
                <c:pt idx="53740">
                  <c:v>26.9099291339</c:v>
                </c:pt>
                <c:pt idx="53741">
                  <c:v>26.2972929859</c:v>
                </c:pt>
                <c:pt idx="53742">
                  <c:v>25.4732602831</c:v>
                </c:pt>
                <c:pt idx="53743">
                  <c:v>25.222597237399999</c:v>
                </c:pt>
                <c:pt idx="53744">
                  <c:v>26.932692489499999</c:v>
                </c:pt>
                <c:pt idx="53745">
                  <c:v>25.883322921000001</c:v>
                </c:pt>
                <c:pt idx="53746">
                  <c:v>27.384529187799998</c:v>
                </c:pt>
                <c:pt idx="53747">
                  <c:v>27.2948157993</c:v>
                </c:pt>
                <c:pt idx="53748">
                  <c:v>25.434256690800002</c:v>
                </c:pt>
                <c:pt idx="53749">
                  <c:v>27.023851328799999</c:v>
                </c:pt>
                <c:pt idx="53750">
                  <c:v>26.389691632600002</c:v>
                </c:pt>
                <c:pt idx="53751">
                  <c:v>25.628879546699999</c:v>
                </c:pt>
                <c:pt idx="53752">
                  <c:v>26.743777931099999</c:v>
                </c:pt>
                <c:pt idx="53753">
                  <c:v>25.230784360800001</c:v>
                </c:pt>
                <c:pt idx="53754">
                  <c:v>26.1161886292</c:v>
                </c:pt>
                <c:pt idx="53755">
                  <c:v>27.3870905251</c:v>
                </c:pt>
                <c:pt idx="53756">
                  <c:v>28.065655614099999</c:v>
                </c:pt>
                <c:pt idx="53757">
                  <c:v>27.592756595400001</c:v>
                </c:pt>
                <c:pt idx="53758">
                  <c:v>25.481186934699998</c:v>
                </c:pt>
                <c:pt idx="53759">
                  <c:v>27.6322425436</c:v>
                </c:pt>
                <c:pt idx="53760">
                  <c:v>27.8171734071</c:v>
                </c:pt>
                <c:pt idx="53761">
                  <c:v>25.411530153699999</c:v>
                </c:pt>
                <c:pt idx="53762">
                  <c:v>26.338553165299999</c:v>
                </c:pt>
                <c:pt idx="53763">
                  <c:v>25.132386214899999</c:v>
                </c:pt>
                <c:pt idx="53764">
                  <c:v>27.831610590299999</c:v>
                </c:pt>
                <c:pt idx="53765">
                  <c:v>25.4105713583</c:v>
                </c:pt>
                <c:pt idx="53766">
                  <c:v>26.551057543900001</c:v>
                </c:pt>
                <c:pt idx="53767">
                  <c:v>26.571413309499999</c:v>
                </c:pt>
                <c:pt idx="53768">
                  <c:v>25.13129975</c:v>
                </c:pt>
                <c:pt idx="53769">
                  <c:v>26.160484632799999</c:v>
                </c:pt>
                <c:pt idx="53770">
                  <c:v>25.228765658499999</c:v>
                </c:pt>
                <c:pt idx="53771">
                  <c:v>25.745285923200001</c:v>
                </c:pt>
                <c:pt idx="53772">
                  <c:v>26.1531006895</c:v>
                </c:pt>
                <c:pt idx="53773">
                  <c:v>25.810610423</c:v>
                </c:pt>
                <c:pt idx="53774">
                  <c:v>27.9557721537</c:v>
                </c:pt>
                <c:pt idx="53775">
                  <c:v>26.149422982699999</c:v>
                </c:pt>
                <c:pt idx="53776">
                  <c:v>27.6803017664</c:v>
                </c:pt>
                <c:pt idx="53777">
                  <c:v>26.2997015672</c:v>
                </c:pt>
                <c:pt idx="53778">
                  <c:v>25.456865879199999</c:v>
                </c:pt>
                <c:pt idx="53779">
                  <c:v>26.539462152199999</c:v>
                </c:pt>
                <c:pt idx="53780">
                  <c:v>26.125476454000001</c:v>
                </c:pt>
                <c:pt idx="53781">
                  <c:v>26.374216697200001</c:v>
                </c:pt>
                <c:pt idx="53782">
                  <c:v>25.4583594745</c:v>
                </c:pt>
                <c:pt idx="53783">
                  <c:v>27.350513400899999</c:v>
                </c:pt>
                <c:pt idx="53784">
                  <c:v>26.724390525</c:v>
                </c:pt>
                <c:pt idx="53785">
                  <c:v>26.929235825999999</c:v>
                </c:pt>
                <c:pt idx="53786">
                  <c:v>26.141351464100001</c:v>
                </c:pt>
                <c:pt idx="53787">
                  <c:v>27.957601807900001</c:v>
                </c:pt>
                <c:pt idx="53788">
                  <c:v>25.841197332899998</c:v>
                </c:pt>
                <c:pt idx="53789">
                  <c:v>25.3281985548</c:v>
                </c:pt>
                <c:pt idx="53790">
                  <c:v>26.143667521600001</c:v>
                </c:pt>
                <c:pt idx="53791">
                  <c:v>26.1586739836</c:v>
                </c:pt>
                <c:pt idx="53792">
                  <c:v>25.2056590175</c:v>
                </c:pt>
                <c:pt idx="53793">
                  <c:v>26.697294870299999</c:v>
                </c:pt>
                <c:pt idx="53794">
                  <c:v>25.384134043500001</c:v>
                </c:pt>
                <c:pt idx="53795">
                  <c:v>26.6447546944</c:v>
                </c:pt>
                <c:pt idx="53796">
                  <c:v>25.889618410899999</c:v>
                </c:pt>
                <c:pt idx="53797">
                  <c:v>26.338553165299999</c:v>
                </c:pt>
                <c:pt idx="53798">
                  <c:v>26.556474396399999</c:v>
                </c:pt>
                <c:pt idx="53799">
                  <c:v>26.510744481700002</c:v>
                </c:pt>
                <c:pt idx="53800">
                  <c:v>25.693476159100001</c:v>
                </c:pt>
                <c:pt idx="53801">
                  <c:v>27.782955034800001</c:v>
                </c:pt>
                <c:pt idx="53802">
                  <c:v>26.806416499800001</c:v>
                </c:pt>
                <c:pt idx="53803">
                  <c:v>27.7660963075</c:v>
                </c:pt>
                <c:pt idx="53804">
                  <c:v>27.7481414724</c:v>
                </c:pt>
                <c:pt idx="53805">
                  <c:v>27.3870905251</c:v>
                </c:pt>
                <c:pt idx="53806">
                  <c:v>26.5909539142</c:v>
                </c:pt>
                <c:pt idx="53807">
                  <c:v>26.418176594999998</c:v>
                </c:pt>
                <c:pt idx="53808">
                  <c:v>27.306631511199999</c:v>
                </c:pt>
                <c:pt idx="53809">
                  <c:v>28.130114400499998</c:v>
                </c:pt>
                <c:pt idx="53810">
                  <c:v>26.524710034400002</c:v>
                </c:pt>
                <c:pt idx="53811">
                  <c:v>26.571413309499999</c:v>
                </c:pt>
                <c:pt idx="53812">
                  <c:v>27.620893055900002</c:v>
                </c:pt>
                <c:pt idx="53813">
                  <c:v>25.157592655199998</c:v>
                </c:pt>
                <c:pt idx="53814">
                  <c:v>25.819043883199999</c:v>
                </c:pt>
                <c:pt idx="53815">
                  <c:v>25.529345493099999</c:v>
                </c:pt>
                <c:pt idx="53816">
                  <c:v>25.840277505900001</c:v>
                </c:pt>
                <c:pt idx="53817">
                  <c:v>26.168738509000001</c:v>
                </c:pt>
                <c:pt idx="53818">
                  <c:v>27.1325494785</c:v>
                </c:pt>
                <c:pt idx="53819">
                  <c:v>27.149536275199999</c:v>
                </c:pt>
                <c:pt idx="53820">
                  <c:v>27.868589872899999</c:v>
                </c:pt>
                <c:pt idx="53821">
                  <c:v>27.264663823100001</c:v>
                </c:pt>
                <c:pt idx="53822">
                  <c:v>25.9711102901</c:v>
                </c:pt>
                <c:pt idx="53823">
                  <c:v>27.263826953799999</c:v>
                </c:pt>
                <c:pt idx="53824">
                  <c:v>25.667455203999999</c:v>
                </c:pt>
                <c:pt idx="53825">
                  <c:v>26.9013505002</c:v>
                </c:pt>
                <c:pt idx="53826">
                  <c:v>27.3405751359</c:v>
                </c:pt>
                <c:pt idx="53827">
                  <c:v>26.3418016581</c:v>
                </c:pt>
                <c:pt idx="53828">
                  <c:v>26.132174266900002</c:v>
                </c:pt>
                <c:pt idx="53829">
                  <c:v>27.159803296900002</c:v>
                </c:pt>
                <c:pt idx="53830">
                  <c:v>27.498027079500002</c:v>
                </c:pt>
                <c:pt idx="53831">
                  <c:v>26.330980416700001</c:v>
                </c:pt>
                <c:pt idx="53832">
                  <c:v>27.4071314316</c:v>
                </c:pt>
                <c:pt idx="53833">
                  <c:v>26.888108864399999</c:v>
                </c:pt>
                <c:pt idx="53834">
                  <c:v>25.3173383705</c:v>
                </c:pt>
                <c:pt idx="53835">
                  <c:v>26.697294870299999</c:v>
                </c:pt>
                <c:pt idx="53836">
                  <c:v>25.234726132599999</c:v>
                </c:pt>
                <c:pt idx="53837">
                  <c:v>25.6633342881</c:v>
                </c:pt>
                <c:pt idx="53838">
                  <c:v>26.1375403527</c:v>
                </c:pt>
                <c:pt idx="53839">
                  <c:v>25.411530153699999</c:v>
                </c:pt>
                <c:pt idx="53840">
                  <c:v>25.647061066799999</c:v>
                </c:pt>
                <c:pt idx="53841">
                  <c:v>26.092903399899999</c:v>
                </c:pt>
                <c:pt idx="53842">
                  <c:v>25.4410716593</c:v>
                </c:pt>
                <c:pt idx="53843">
                  <c:v>25.247401895799999</c:v>
                </c:pt>
                <c:pt idx="53844">
                  <c:v>25.187754568399999</c:v>
                </c:pt>
                <c:pt idx="53845">
                  <c:v>26.970538716099998</c:v>
                </c:pt>
                <c:pt idx="53846">
                  <c:v>28.015417531499999</c:v>
                </c:pt>
                <c:pt idx="53847">
                  <c:v>27.881442043500002</c:v>
                </c:pt>
                <c:pt idx="53848">
                  <c:v>25.647061066799999</c:v>
                </c:pt>
                <c:pt idx="53849">
                  <c:v>26.5057476484</c:v>
                </c:pt>
                <c:pt idx="53850">
                  <c:v>26.709537630700002</c:v>
                </c:pt>
                <c:pt idx="53851">
                  <c:v>25.4885458553</c:v>
                </c:pt>
                <c:pt idx="53852">
                  <c:v>26.8264165185</c:v>
                </c:pt>
                <c:pt idx="53853">
                  <c:v>27.367243714299999</c:v>
                </c:pt>
                <c:pt idx="53854">
                  <c:v>26.510288189000001</c:v>
                </c:pt>
                <c:pt idx="53855">
                  <c:v>27.1897509595</c:v>
                </c:pt>
                <c:pt idx="53856">
                  <c:v>25.995174651500001</c:v>
                </c:pt>
                <c:pt idx="53857">
                  <c:v>26.384805182299999</c:v>
                </c:pt>
                <c:pt idx="53858">
                  <c:v>26.959545333800001</c:v>
                </c:pt>
                <c:pt idx="53859">
                  <c:v>28.0510750583</c:v>
                </c:pt>
                <c:pt idx="53860">
                  <c:v>26.4303672733</c:v>
                </c:pt>
                <c:pt idx="53861">
                  <c:v>26.485515874600001</c:v>
                </c:pt>
                <c:pt idx="53862">
                  <c:v>27.294409292600001</c:v>
                </c:pt>
                <c:pt idx="53863">
                  <c:v>26.434260922899998</c:v>
                </c:pt>
                <c:pt idx="53864">
                  <c:v>25.2309844969</c:v>
                </c:pt>
                <c:pt idx="53865">
                  <c:v>25.590524257799999</c:v>
                </c:pt>
                <c:pt idx="53866">
                  <c:v>27.956104727700001</c:v>
                </c:pt>
                <c:pt idx="53867">
                  <c:v>26.888108864399999</c:v>
                </c:pt>
                <c:pt idx="53868">
                  <c:v>26.528902045999999</c:v>
                </c:pt>
                <c:pt idx="53869">
                  <c:v>26.136707350999998</c:v>
                </c:pt>
                <c:pt idx="53870">
                  <c:v>27.2948157993</c:v>
                </c:pt>
                <c:pt idx="53871">
                  <c:v>26.889943795299999</c:v>
                </c:pt>
                <c:pt idx="53872">
                  <c:v>26.4703385571</c:v>
                </c:pt>
                <c:pt idx="53873">
                  <c:v>26.0842663695</c:v>
                </c:pt>
                <c:pt idx="53874">
                  <c:v>25.819043883199999</c:v>
                </c:pt>
                <c:pt idx="53875">
                  <c:v>25.4885458553</c:v>
                </c:pt>
                <c:pt idx="53876">
                  <c:v>25.410097205</c:v>
                </c:pt>
                <c:pt idx="53877">
                  <c:v>25.409035019699999</c:v>
                </c:pt>
                <c:pt idx="53878">
                  <c:v>27.881442043500002</c:v>
                </c:pt>
                <c:pt idx="53879">
                  <c:v>25.1706208373</c:v>
                </c:pt>
                <c:pt idx="53880">
                  <c:v>25.636483028200001</c:v>
                </c:pt>
                <c:pt idx="53881">
                  <c:v>25.456381916200002</c:v>
                </c:pt>
                <c:pt idx="53882">
                  <c:v>26.7428701929</c:v>
                </c:pt>
                <c:pt idx="53883">
                  <c:v>26.729173374399998</c:v>
                </c:pt>
                <c:pt idx="53884">
                  <c:v>25.966055087099999</c:v>
                </c:pt>
                <c:pt idx="53885">
                  <c:v>25.376099489400001</c:v>
                </c:pt>
                <c:pt idx="53886">
                  <c:v>25.886610310999998</c:v>
                </c:pt>
                <c:pt idx="53887">
                  <c:v>25.499476976699999</c:v>
                </c:pt>
                <c:pt idx="53888">
                  <c:v>27.932494078400001</c:v>
                </c:pt>
                <c:pt idx="53889">
                  <c:v>27.830137284900001</c:v>
                </c:pt>
                <c:pt idx="53890">
                  <c:v>27.603732675</c:v>
                </c:pt>
                <c:pt idx="53891">
                  <c:v>27.959368529100001</c:v>
                </c:pt>
                <c:pt idx="53892">
                  <c:v>26.1285874573</c:v>
                </c:pt>
                <c:pt idx="53893">
                  <c:v>25.8869455253</c:v>
                </c:pt>
                <c:pt idx="53894">
                  <c:v>25.4583594745</c:v>
                </c:pt>
                <c:pt idx="53895">
                  <c:v>25.650557576000001</c:v>
                </c:pt>
                <c:pt idx="53896">
                  <c:v>26.924912784</c:v>
                </c:pt>
                <c:pt idx="53897">
                  <c:v>25.453357775000001</c:v>
                </c:pt>
                <c:pt idx="53898">
                  <c:v>25.672088502299999</c:v>
                </c:pt>
                <c:pt idx="53899">
                  <c:v>26.507120681699998</c:v>
                </c:pt>
                <c:pt idx="53900">
                  <c:v>26.273304640799999</c:v>
                </c:pt>
                <c:pt idx="53901">
                  <c:v>27.268999546</c:v>
                </c:pt>
                <c:pt idx="53902">
                  <c:v>27.315116593199999</c:v>
                </c:pt>
                <c:pt idx="53903">
                  <c:v>26.0180575463</c:v>
                </c:pt>
                <c:pt idx="53904">
                  <c:v>25.516683155599999</c:v>
                </c:pt>
                <c:pt idx="53905">
                  <c:v>26.2819605161</c:v>
                </c:pt>
                <c:pt idx="53906">
                  <c:v>25.519026620799998</c:v>
                </c:pt>
                <c:pt idx="53907">
                  <c:v>26.468567155199999</c:v>
                </c:pt>
                <c:pt idx="53908">
                  <c:v>28.001221887700002</c:v>
                </c:pt>
                <c:pt idx="53909">
                  <c:v>27.096924847299999</c:v>
                </c:pt>
                <c:pt idx="53910">
                  <c:v>26.8276034796</c:v>
                </c:pt>
                <c:pt idx="53911">
                  <c:v>27.901315153599999</c:v>
                </c:pt>
                <c:pt idx="53912">
                  <c:v>25.376099489400001</c:v>
                </c:pt>
                <c:pt idx="53913">
                  <c:v>25.823365421399998</c:v>
                </c:pt>
                <c:pt idx="53914">
                  <c:v>27.096326554400001</c:v>
                </c:pt>
                <c:pt idx="53915">
                  <c:v>27.820104215800001</c:v>
                </c:pt>
                <c:pt idx="53916">
                  <c:v>26.898395305800001</c:v>
                </c:pt>
                <c:pt idx="53917">
                  <c:v>27.278076630400001</c:v>
                </c:pt>
                <c:pt idx="53918">
                  <c:v>25.550240506000002</c:v>
                </c:pt>
                <c:pt idx="53919">
                  <c:v>28.0162487222</c:v>
                </c:pt>
                <c:pt idx="53920">
                  <c:v>26.9099291339</c:v>
                </c:pt>
                <c:pt idx="53921">
                  <c:v>25.9330577791</c:v>
                </c:pt>
                <c:pt idx="53922">
                  <c:v>25.234726132599999</c:v>
                </c:pt>
                <c:pt idx="53923">
                  <c:v>26.320395532599999</c:v>
                </c:pt>
                <c:pt idx="53924">
                  <c:v>26.217261206900002</c:v>
                </c:pt>
                <c:pt idx="53925">
                  <c:v>25.555676304799999</c:v>
                </c:pt>
                <c:pt idx="53926">
                  <c:v>27.830137284900001</c:v>
                </c:pt>
                <c:pt idx="53927">
                  <c:v>26.579912032500001</c:v>
                </c:pt>
                <c:pt idx="53928">
                  <c:v>26.6687470303</c:v>
                </c:pt>
                <c:pt idx="53929">
                  <c:v>26.020279463000001</c:v>
                </c:pt>
                <c:pt idx="53930">
                  <c:v>28.1532234011</c:v>
                </c:pt>
                <c:pt idx="53931">
                  <c:v>26.7428701929</c:v>
                </c:pt>
                <c:pt idx="53932">
                  <c:v>26.245579045900001</c:v>
                </c:pt>
                <c:pt idx="53933">
                  <c:v>25.712583800600001</c:v>
                </c:pt>
                <c:pt idx="53934">
                  <c:v>25.499476976699999</c:v>
                </c:pt>
                <c:pt idx="53935">
                  <c:v>26.770562079400001</c:v>
                </c:pt>
                <c:pt idx="53936">
                  <c:v>27.714814008800001</c:v>
                </c:pt>
                <c:pt idx="53937">
                  <c:v>27.454983194899999</c:v>
                </c:pt>
                <c:pt idx="53938">
                  <c:v>25.4067063038</c:v>
                </c:pt>
                <c:pt idx="53939">
                  <c:v>26.567510388900001</c:v>
                </c:pt>
                <c:pt idx="53940">
                  <c:v>27.482319163100001</c:v>
                </c:pt>
                <c:pt idx="53941">
                  <c:v>25.650557576000001</c:v>
                </c:pt>
                <c:pt idx="53942">
                  <c:v>25.922928850800002</c:v>
                </c:pt>
                <c:pt idx="53943">
                  <c:v>27.294409292600001</c:v>
                </c:pt>
                <c:pt idx="53944">
                  <c:v>25.3173383705</c:v>
                </c:pt>
                <c:pt idx="53945">
                  <c:v>26.551057543900001</c:v>
                </c:pt>
                <c:pt idx="53946">
                  <c:v>27.2573450975</c:v>
                </c:pt>
                <c:pt idx="53947">
                  <c:v>25.791478660399999</c:v>
                </c:pt>
                <c:pt idx="53948">
                  <c:v>25.829800423599998</c:v>
                </c:pt>
                <c:pt idx="53949">
                  <c:v>25.964491770399999</c:v>
                </c:pt>
                <c:pt idx="53950">
                  <c:v>27.518795931</c:v>
                </c:pt>
                <c:pt idx="53951">
                  <c:v>25.3981372513</c:v>
                </c:pt>
                <c:pt idx="53952">
                  <c:v>25.185355773400001</c:v>
                </c:pt>
                <c:pt idx="53953">
                  <c:v>25.337271382800001</c:v>
                </c:pt>
                <c:pt idx="53954">
                  <c:v>26.881738400100001</c:v>
                </c:pt>
                <c:pt idx="53955">
                  <c:v>27.952213049800001</c:v>
                </c:pt>
                <c:pt idx="53956">
                  <c:v>27.494481143000002</c:v>
                </c:pt>
                <c:pt idx="53957">
                  <c:v>26.924912784</c:v>
                </c:pt>
                <c:pt idx="53958">
                  <c:v>26.106216969399998</c:v>
                </c:pt>
                <c:pt idx="53959">
                  <c:v>27.037771541400001</c:v>
                </c:pt>
                <c:pt idx="53960">
                  <c:v>26.390491966799999</c:v>
                </c:pt>
                <c:pt idx="53961">
                  <c:v>26.9765139533</c:v>
                </c:pt>
                <c:pt idx="53962">
                  <c:v>27.832474649200002</c:v>
                </c:pt>
                <c:pt idx="53963">
                  <c:v>27.535139900800001</c:v>
                </c:pt>
                <c:pt idx="53964">
                  <c:v>27.369397534000001</c:v>
                </c:pt>
                <c:pt idx="53965">
                  <c:v>27.337087996200001</c:v>
                </c:pt>
                <c:pt idx="53966">
                  <c:v>25.337271382800001</c:v>
                </c:pt>
                <c:pt idx="53967">
                  <c:v>25.6633342881</c:v>
                </c:pt>
                <c:pt idx="53968">
                  <c:v>25.465188446300001</c:v>
                </c:pt>
                <c:pt idx="53969">
                  <c:v>25.651725846200002</c:v>
                </c:pt>
                <c:pt idx="53970">
                  <c:v>27.9979387954</c:v>
                </c:pt>
                <c:pt idx="53971">
                  <c:v>26.893038896099998</c:v>
                </c:pt>
                <c:pt idx="53972">
                  <c:v>26.018963866699998</c:v>
                </c:pt>
                <c:pt idx="53973">
                  <c:v>25.9560856664</c:v>
                </c:pt>
                <c:pt idx="53974">
                  <c:v>27.713068828899999</c:v>
                </c:pt>
                <c:pt idx="53975">
                  <c:v>25.819043883199999</c:v>
                </c:pt>
                <c:pt idx="53976">
                  <c:v>25.650557576000001</c:v>
                </c:pt>
                <c:pt idx="53977">
                  <c:v>26.205209309000001</c:v>
                </c:pt>
                <c:pt idx="53978">
                  <c:v>26.921726828299999</c:v>
                </c:pt>
                <c:pt idx="53979">
                  <c:v>26.773527929099998</c:v>
                </c:pt>
                <c:pt idx="53980">
                  <c:v>26.5696540888</c:v>
                </c:pt>
                <c:pt idx="53981">
                  <c:v>26.8192762694</c:v>
                </c:pt>
                <c:pt idx="53982">
                  <c:v>25.628879546699999</c:v>
                </c:pt>
                <c:pt idx="53983">
                  <c:v>25.810610423</c:v>
                </c:pt>
                <c:pt idx="53984">
                  <c:v>25.434256690800002</c:v>
                </c:pt>
                <c:pt idx="53985">
                  <c:v>25.3566334412</c:v>
                </c:pt>
                <c:pt idx="53986">
                  <c:v>28.015417531499999</c:v>
                </c:pt>
                <c:pt idx="53987">
                  <c:v>27.572466447499998</c:v>
                </c:pt>
                <c:pt idx="53988">
                  <c:v>25.555676304799999</c:v>
                </c:pt>
                <c:pt idx="53989">
                  <c:v>25.657960106800001</c:v>
                </c:pt>
                <c:pt idx="53990">
                  <c:v>27.883992080999999</c:v>
                </c:pt>
                <c:pt idx="53991">
                  <c:v>27.147047774699999</c:v>
                </c:pt>
                <c:pt idx="53992">
                  <c:v>25.418853379200002</c:v>
                </c:pt>
                <c:pt idx="53993">
                  <c:v>27.096326554400001</c:v>
                </c:pt>
                <c:pt idx="53994">
                  <c:v>25.364094538300002</c:v>
                </c:pt>
                <c:pt idx="53995">
                  <c:v>27.518795931</c:v>
                </c:pt>
                <c:pt idx="53996">
                  <c:v>28.0677427591</c:v>
                </c:pt>
                <c:pt idx="53997">
                  <c:v>26.6179335952</c:v>
                </c:pt>
                <c:pt idx="53998">
                  <c:v>26.571518169699999</c:v>
                </c:pt>
                <c:pt idx="53999">
                  <c:v>25.810610423</c:v>
                </c:pt>
                <c:pt idx="54000">
                  <c:v>25.759443983800001</c:v>
                </c:pt>
                <c:pt idx="54001">
                  <c:v>26.780381934200001</c:v>
                </c:pt>
                <c:pt idx="54002">
                  <c:v>27.820104215800001</c:v>
                </c:pt>
                <c:pt idx="54003">
                  <c:v>28.158456552899999</c:v>
                </c:pt>
                <c:pt idx="54004">
                  <c:v>26.693016224699999</c:v>
                </c:pt>
                <c:pt idx="54005">
                  <c:v>27.112418552899999</c:v>
                </c:pt>
                <c:pt idx="54006">
                  <c:v>27.131060285699999</c:v>
                </c:pt>
                <c:pt idx="54007">
                  <c:v>26.693016224699999</c:v>
                </c:pt>
                <c:pt idx="54008">
                  <c:v>27.929268090699999</c:v>
                </c:pt>
                <c:pt idx="54009">
                  <c:v>26.571518169699999</c:v>
                </c:pt>
                <c:pt idx="54010">
                  <c:v>25.215599071</c:v>
                </c:pt>
                <c:pt idx="54011">
                  <c:v>28.0859225632</c:v>
                </c:pt>
                <c:pt idx="54012">
                  <c:v>27.480524646999999</c:v>
                </c:pt>
                <c:pt idx="54013">
                  <c:v>27.572643100299999</c:v>
                </c:pt>
                <c:pt idx="54014">
                  <c:v>25.374369575500001</c:v>
                </c:pt>
                <c:pt idx="54015">
                  <c:v>27.923987745400002</c:v>
                </c:pt>
                <c:pt idx="54016">
                  <c:v>27.2432071918</c:v>
                </c:pt>
                <c:pt idx="54017">
                  <c:v>27.6829208925</c:v>
                </c:pt>
                <c:pt idx="54018">
                  <c:v>25.465188446300001</c:v>
                </c:pt>
                <c:pt idx="54019">
                  <c:v>26.803721852199999</c:v>
                </c:pt>
                <c:pt idx="54020">
                  <c:v>26.829750323599999</c:v>
                </c:pt>
                <c:pt idx="54021">
                  <c:v>25.242804098299999</c:v>
                </c:pt>
                <c:pt idx="54022">
                  <c:v>26.749676977699998</c:v>
                </c:pt>
                <c:pt idx="54023">
                  <c:v>26.330980416700001</c:v>
                </c:pt>
                <c:pt idx="54024">
                  <c:v>27.414156564100001</c:v>
                </c:pt>
                <c:pt idx="54025">
                  <c:v>25.791478660399999</c:v>
                </c:pt>
                <c:pt idx="54026">
                  <c:v>26.168738509000001</c:v>
                </c:pt>
                <c:pt idx="54027">
                  <c:v>26.374216697200001</c:v>
                </c:pt>
                <c:pt idx="54028">
                  <c:v>27.1143360479</c:v>
                </c:pt>
                <c:pt idx="54029">
                  <c:v>27.315116593199999</c:v>
                </c:pt>
                <c:pt idx="54030">
                  <c:v>26.752328972699999</c:v>
                </c:pt>
                <c:pt idx="54031">
                  <c:v>25.8176820276</c:v>
                </c:pt>
                <c:pt idx="54032">
                  <c:v>26.436837714199999</c:v>
                </c:pt>
                <c:pt idx="54033">
                  <c:v>28.068960323399999</c:v>
                </c:pt>
                <c:pt idx="54034">
                  <c:v>25.122286225</c:v>
                </c:pt>
                <c:pt idx="54035">
                  <c:v>27.200130613300001</c:v>
                </c:pt>
                <c:pt idx="54036">
                  <c:v>26.4439244157</c:v>
                </c:pt>
                <c:pt idx="54037">
                  <c:v>28.1359852163</c:v>
                </c:pt>
                <c:pt idx="54038">
                  <c:v>28.181050086599999</c:v>
                </c:pt>
                <c:pt idx="54039">
                  <c:v>27.570801406400001</c:v>
                </c:pt>
                <c:pt idx="54040">
                  <c:v>26.470958099600001</c:v>
                </c:pt>
                <c:pt idx="54041">
                  <c:v>27.952213049800001</c:v>
                </c:pt>
                <c:pt idx="54042">
                  <c:v>27.180646954299998</c:v>
                </c:pt>
                <c:pt idx="54043">
                  <c:v>25.4067063038</c:v>
                </c:pt>
                <c:pt idx="54044">
                  <c:v>25.957546581199999</c:v>
                </c:pt>
                <c:pt idx="54045">
                  <c:v>25.6199630841</c:v>
                </c:pt>
                <c:pt idx="54046">
                  <c:v>26.668473811399998</c:v>
                </c:pt>
                <c:pt idx="54047">
                  <c:v>27.1143360479</c:v>
                </c:pt>
                <c:pt idx="54048">
                  <c:v>25.275769948499999</c:v>
                </c:pt>
                <c:pt idx="54049">
                  <c:v>25.968043297400001</c:v>
                </c:pt>
                <c:pt idx="54050">
                  <c:v>26.033759882399998</c:v>
                </c:pt>
                <c:pt idx="54051">
                  <c:v>25.510685650999999</c:v>
                </c:pt>
                <c:pt idx="54052">
                  <c:v>26.3182796382</c:v>
                </c:pt>
                <c:pt idx="54053">
                  <c:v>25.824629659599999</c:v>
                </c:pt>
                <c:pt idx="54054">
                  <c:v>26.6531846894</c:v>
                </c:pt>
                <c:pt idx="54055">
                  <c:v>25.187754568399999</c:v>
                </c:pt>
                <c:pt idx="54056">
                  <c:v>26.694068619399999</c:v>
                </c:pt>
                <c:pt idx="54057">
                  <c:v>27.830137284900001</c:v>
                </c:pt>
                <c:pt idx="54058">
                  <c:v>27.929268090699999</c:v>
                </c:pt>
                <c:pt idx="54059">
                  <c:v>28.177636377999999</c:v>
                </c:pt>
                <c:pt idx="54060">
                  <c:v>25.516683155599999</c:v>
                </c:pt>
                <c:pt idx="54061">
                  <c:v>27.851026872599999</c:v>
                </c:pt>
                <c:pt idx="54062">
                  <c:v>27.589907778099999</c:v>
                </c:pt>
                <c:pt idx="54063">
                  <c:v>27.923585760999998</c:v>
                </c:pt>
                <c:pt idx="54064">
                  <c:v>26.033759882399998</c:v>
                </c:pt>
                <c:pt idx="54065">
                  <c:v>26.844772866500001</c:v>
                </c:pt>
                <c:pt idx="54066">
                  <c:v>26.866505163700001</c:v>
                </c:pt>
                <c:pt idx="54067">
                  <c:v>26.577808632699998</c:v>
                </c:pt>
                <c:pt idx="54068">
                  <c:v>27.410518286399999</c:v>
                </c:pt>
                <c:pt idx="54069">
                  <c:v>27.952213049800001</c:v>
                </c:pt>
                <c:pt idx="54070">
                  <c:v>26.694068619399999</c:v>
                </c:pt>
                <c:pt idx="54071">
                  <c:v>25.545436959500002</c:v>
                </c:pt>
                <c:pt idx="54072">
                  <c:v>26.41574907</c:v>
                </c:pt>
                <c:pt idx="54073">
                  <c:v>26.450974351300001</c:v>
                </c:pt>
                <c:pt idx="54074">
                  <c:v>26.5909539142</c:v>
                </c:pt>
                <c:pt idx="54075">
                  <c:v>27.094694443600002</c:v>
                </c:pt>
                <c:pt idx="54076">
                  <c:v>27.589125465999999</c:v>
                </c:pt>
                <c:pt idx="54077">
                  <c:v>27.4916675246</c:v>
                </c:pt>
                <c:pt idx="54078">
                  <c:v>25.636483028200001</c:v>
                </c:pt>
                <c:pt idx="54079">
                  <c:v>25.952593381500002</c:v>
                </c:pt>
                <c:pt idx="54080">
                  <c:v>26.076742783699999</c:v>
                </c:pt>
                <c:pt idx="54081">
                  <c:v>26.9099291339</c:v>
                </c:pt>
                <c:pt idx="54082">
                  <c:v>27.7036093428</c:v>
                </c:pt>
                <c:pt idx="54083">
                  <c:v>27.299941354000001</c:v>
                </c:pt>
                <c:pt idx="54084">
                  <c:v>26.571518169699999</c:v>
                </c:pt>
                <c:pt idx="54085">
                  <c:v>26.478962554100001</c:v>
                </c:pt>
                <c:pt idx="54086">
                  <c:v>27.7509830208</c:v>
                </c:pt>
                <c:pt idx="54087">
                  <c:v>27.096326554400001</c:v>
                </c:pt>
                <c:pt idx="54088">
                  <c:v>25.3173383705</c:v>
                </c:pt>
                <c:pt idx="54089">
                  <c:v>25.471843457399999</c:v>
                </c:pt>
                <c:pt idx="54090">
                  <c:v>25.752674884000001</c:v>
                </c:pt>
                <c:pt idx="54091">
                  <c:v>26.777000742799999</c:v>
                </c:pt>
                <c:pt idx="54092">
                  <c:v>25.5990762948</c:v>
                </c:pt>
                <c:pt idx="54093">
                  <c:v>25.122286225</c:v>
                </c:pt>
                <c:pt idx="54094">
                  <c:v>26.015923651800001</c:v>
                </c:pt>
                <c:pt idx="54095">
                  <c:v>25.545436959500002</c:v>
                </c:pt>
                <c:pt idx="54096">
                  <c:v>25.4537882039</c:v>
                </c:pt>
                <c:pt idx="54097">
                  <c:v>28.1596442731</c:v>
                </c:pt>
                <c:pt idx="54098">
                  <c:v>26.8349380929</c:v>
                </c:pt>
                <c:pt idx="54099">
                  <c:v>26.806416499800001</c:v>
                </c:pt>
                <c:pt idx="54100">
                  <c:v>27.544979597899999</c:v>
                </c:pt>
                <c:pt idx="54101">
                  <c:v>26.143667521600001</c:v>
                </c:pt>
                <c:pt idx="54102">
                  <c:v>25.3281985548</c:v>
                </c:pt>
                <c:pt idx="54103">
                  <c:v>25.275804553099999</c:v>
                </c:pt>
                <c:pt idx="54104">
                  <c:v>26.4439244157</c:v>
                </c:pt>
                <c:pt idx="54105">
                  <c:v>26.844772866500001</c:v>
                </c:pt>
                <c:pt idx="54106">
                  <c:v>26.221101666900001</c:v>
                </c:pt>
                <c:pt idx="54107">
                  <c:v>26.312802591099999</c:v>
                </c:pt>
                <c:pt idx="54108">
                  <c:v>27.568055327300002</c:v>
                </c:pt>
                <c:pt idx="54109">
                  <c:v>27.629621605699999</c:v>
                </c:pt>
                <c:pt idx="54110">
                  <c:v>25.948084772200001</c:v>
                </c:pt>
                <c:pt idx="54111">
                  <c:v>25.247401895799999</c:v>
                </c:pt>
                <c:pt idx="54112">
                  <c:v>28.017525037799999</c:v>
                </c:pt>
                <c:pt idx="54113">
                  <c:v>26.794672097900001</c:v>
                </c:pt>
                <c:pt idx="54114">
                  <c:v>27.428648247200002</c:v>
                </c:pt>
                <c:pt idx="54115">
                  <c:v>25.456865879199999</c:v>
                </c:pt>
                <c:pt idx="54116">
                  <c:v>25.810610423</c:v>
                </c:pt>
                <c:pt idx="54117">
                  <c:v>27.682789972999998</c:v>
                </c:pt>
                <c:pt idx="54118">
                  <c:v>25.6582558942</c:v>
                </c:pt>
                <c:pt idx="54119">
                  <c:v>27.0413730237</c:v>
                </c:pt>
                <c:pt idx="54120">
                  <c:v>25.555676304799999</c:v>
                </c:pt>
                <c:pt idx="54121">
                  <c:v>27.234880929300001</c:v>
                </c:pt>
                <c:pt idx="54122">
                  <c:v>27.297098036400001</c:v>
                </c:pt>
                <c:pt idx="54123">
                  <c:v>25.724573999099999</c:v>
                </c:pt>
                <c:pt idx="54124">
                  <c:v>25.144635610000002</c:v>
                </c:pt>
                <c:pt idx="54125">
                  <c:v>25.2063607664</c:v>
                </c:pt>
                <c:pt idx="54126">
                  <c:v>26.748750915199999</c:v>
                </c:pt>
                <c:pt idx="54127">
                  <c:v>26.539724971399998</c:v>
                </c:pt>
                <c:pt idx="54128">
                  <c:v>27.037771541400001</c:v>
                </c:pt>
                <c:pt idx="54129">
                  <c:v>25.658486938700001</c:v>
                </c:pt>
                <c:pt idx="54130">
                  <c:v>27.161297958900001</c:v>
                </c:pt>
                <c:pt idx="54131">
                  <c:v>26.752328972699999</c:v>
                </c:pt>
                <c:pt idx="54132">
                  <c:v>25.227623655799999</c:v>
                </c:pt>
                <c:pt idx="54133">
                  <c:v>25.263685033600002</c:v>
                </c:pt>
                <c:pt idx="54134">
                  <c:v>27.0406597295</c:v>
                </c:pt>
                <c:pt idx="54135">
                  <c:v>27.326605436200001</c:v>
                </c:pt>
                <c:pt idx="54136">
                  <c:v>27.149536275199999</c:v>
                </c:pt>
                <c:pt idx="54137">
                  <c:v>26.551057543900001</c:v>
                </c:pt>
                <c:pt idx="54138">
                  <c:v>25.6199630841</c:v>
                </c:pt>
                <c:pt idx="54139">
                  <c:v>25.352211734600001</c:v>
                </c:pt>
                <c:pt idx="54140">
                  <c:v>27.901315153599999</c:v>
                </c:pt>
                <c:pt idx="54141">
                  <c:v>26.059771022300001</c:v>
                </c:pt>
                <c:pt idx="54142">
                  <c:v>27.047704125300001</c:v>
                </c:pt>
                <c:pt idx="54143">
                  <c:v>26.393591279199999</c:v>
                </c:pt>
                <c:pt idx="54144">
                  <c:v>26.556723583099998</c:v>
                </c:pt>
                <c:pt idx="54145">
                  <c:v>25.447058727200002</c:v>
                </c:pt>
                <c:pt idx="54146">
                  <c:v>25.510685650999999</c:v>
                </c:pt>
                <c:pt idx="54147">
                  <c:v>27.959102232300001</c:v>
                </c:pt>
                <c:pt idx="54148">
                  <c:v>27.6391787811</c:v>
                </c:pt>
                <c:pt idx="54149">
                  <c:v>27.188719368600001</c:v>
                </c:pt>
                <c:pt idx="54150">
                  <c:v>26.893038896099998</c:v>
                </c:pt>
                <c:pt idx="54151">
                  <c:v>27.9244891781</c:v>
                </c:pt>
                <c:pt idx="54152">
                  <c:v>26.113857358699999</c:v>
                </c:pt>
                <c:pt idx="54153">
                  <c:v>27.359994632100001</c:v>
                </c:pt>
                <c:pt idx="54154">
                  <c:v>27.309243791</c:v>
                </c:pt>
                <c:pt idx="54155">
                  <c:v>26.924912784</c:v>
                </c:pt>
                <c:pt idx="54156">
                  <c:v>27.608557986699999</c:v>
                </c:pt>
                <c:pt idx="54157">
                  <c:v>25.2541151647</c:v>
                </c:pt>
                <c:pt idx="54158">
                  <c:v>27.0278794259</c:v>
                </c:pt>
                <c:pt idx="54159">
                  <c:v>25.374369575500001</c:v>
                </c:pt>
                <c:pt idx="54160">
                  <c:v>27.730275178100001</c:v>
                </c:pt>
                <c:pt idx="54161">
                  <c:v>26.730140524900001</c:v>
                </c:pt>
                <c:pt idx="54162">
                  <c:v>25.754132898600002</c:v>
                </c:pt>
                <c:pt idx="54163">
                  <c:v>27.019646013599999</c:v>
                </c:pt>
                <c:pt idx="54164">
                  <c:v>26.2997015672</c:v>
                </c:pt>
                <c:pt idx="54165">
                  <c:v>27.7481414724</c:v>
                </c:pt>
                <c:pt idx="54166">
                  <c:v>27.538672673299999</c:v>
                </c:pt>
                <c:pt idx="54167">
                  <c:v>25.487486887700001</c:v>
                </c:pt>
                <c:pt idx="54168">
                  <c:v>25.125533639899999</c:v>
                </c:pt>
                <c:pt idx="54169">
                  <c:v>26.140648156800001</c:v>
                </c:pt>
                <c:pt idx="54170">
                  <c:v>25.952593381500002</c:v>
                </c:pt>
                <c:pt idx="54171">
                  <c:v>26.888108864399999</c:v>
                </c:pt>
                <c:pt idx="54172">
                  <c:v>27.477352440800001</c:v>
                </c:pt>
                <c:pt idx="54173">
                  <c:v>26.042368285599999</c:v>
                </c:pt>
                <c:pt idx="54174">
                  <c:v>26.168738509000001</c:v>
                </c:pt>
                <c:pt idx="54175">
                  <c:v>25.949808260899999</c:v>
                </c:pt>
                <c:pt idx="54176">
                  <c:v>25.182268257600001</c:v>
                </c:pt>
                <c:pt idx="54177">
                  <c:v>25.650557576000001</c:v>
                </c:pt>
                <c:pt idx="54178">
                  <c:v>26.444475367900001</c:v>
                </c:pt>
                <c:pt idx="54179">
                  <c:v>25.2309844969</c:v>
                </c:pt>
                <c:pt idx="54180">
                  <c:v>27.557665218699999</c:v>
                </c:pt>
                <c:pt idx="54181">
                  <c:v>28.155522921900001</c:v>
                </c:pt>
                <c:pt idx="54182">
                  <c:v>25.908682814100001</c:v>
                </c:pt>
                <c:pt idx="54183">
                  <c:v>25.185355773400001</c:v>
                </c:pt>
                <c:pt idx="54184">
                  <c:v>25.345508567500001</c:v>
                </c:pt>
                <c:pt idx="54185">
                  <c:v>27.363976797999999</c:v>
                </c:pt>
                <c:pt idx="54186">
                  <c:v>27.246290699900001</c:v>
                </c:pt>
                <c:pt idx="54187">
                  <c:v>29.048153723199999</c:v>
                </c:pt>
                <c:pt idx="54188">
                  <c:v>30.4111517254</c:v>
                </c:pt>
                <c:pt idx="54189">
                  <c:v>31.4980295306</c:v>
                </c:pt>
                <c:pt idx="54190">
                  <c:v>31.3589611451</c:v>
                </c:pt>
                <c:pt idx="54191">
                  <c:v>30.419979060100001</c:v>
                </c:pt>
                <c:pt idx="54192">
                  <c:v>28.841208525300001</c:v>
                </c:pt>
                <c:pt idx="54193">
                  <c:v>29.6974169559</c:v>
                </c:pt>
                <c:pt idx="54194">
                  <c:v>30.4019510372</c:v>
                </c:pt>
                <c:pt idx="54195">
                  <c:v>28.928281565199999</c:v>
                </c:pt>
                <c:pt idx="54196">
                  <c:v>30.235458708199999</c:v>
                </c:pt>
                <c:pt idx="54197">
                  <c:v>29.662197115600001</c:v>
                </c:pt>
                <c:pt idx="54198">
                  <c:v>29.011314694199999</c:v>
                </c:pt>
                <c:pt idx="54199">
                  <c:v>30.0093536167</c:v>
                </c:pt>
                <c:pt idx="54200">
                  <c:v>28.5182168232</c:v>
                </c:pt>
                <c:pt idx="54201">
                  <c:v>28.304418392500001</c:v>
                </c:pt>
                <c:pt idx="54202">
                  <c:v>31.137502513600001</c:v>
                </c:pt>
                <c:pt idx="54203">
                  <c:v>30.915165869199999</c:v>
                </c:pt>
                <c:pt idx="54204">
                  <c:v>28.5314097756</c:v>
                </c:pt>
                <c:pt idx="54205">
                  <c:v>28.516304072699999</c:v>
                </c:pt>
                <c:pt idx="54206">
                  <c:v>31.088479691700002</c:v>
                </c:pt>
                <c:pt idx="54207">
                  <c:v>29.317915924699999</c:v>
                </c:pt>
                <c:pt idx="54208">
                  <c:v>30.0804007433</c:v>
                </c:pt>
                <c:pt idx="54209">
                  <c:v>30.3654168849</c:v>
                </c:pt>
                <c:pt idx="54210">
                  <c:v>29.794026516700001</c:v>
                </c:pt>
                <c:pt idx="54211">
                  <c:v>29.375070619300001</c:v>
                </c:pt>
                <c:pt idx="54212">
                  <c:v>29.154725984500001</c:v>
                </c:pt>
                <c:pt idx="54213">
                  <c:v>28.693153347900001</c:v>
                </c:pt>
                <c:pt idx="54214">
                  <c:v>28.951165701200001</c:v>
                </c:pt>
                <c:pt idx="54215">
                  <c:v>30.0093536167</c:v>
                </c:pt>
                <c:pt idx="54216">
                  <c:v>31.602757715100001</c:v>
                </c:pt>
                <c:pt idx="54217">
                  <c:v>28.515291283300002</c:v>
                </c:pt>
                <c:pt idx="54218">
                  <c:v>30.666795086</c:v>
                </c:pt>
                <c:pt idx="54219">
                  <c:v>30.749195904800001</c:v>
                </c:pt>
                <c:pt idx="54220">
                  <c:v>28.221387194999998</c:v>
                </c:pt>
                <c:pt idx="54221">
                  <c:v>30.3226131188</c:v>
                </c:pt>
                <c:pt idx="54222">
                  <c:v>30.566974911100001</c:v>
                </c:pt>
                <c:pt idx="54223">
                  <c:v>30.524156653599999</c:v>
                </c:pt>
                <c:pt idx="54224">
                  <c:v>29.537675981100001</c:v>
                </c:pt>
                <c:pt idx="54225">
                  <c:v>28.684357898599998</c:v>
                </c:pt>
                <c:pt idx="54226">
                  <c:v>30.559535454100001</c:v>
                </c:pt>
                <c:pt idx="54227">
                  <c:v>28.2900290589</c:v>
                </c:pt>
                <c:pt idx="54228">
                  <c:v>29.5075996572</c:v>
                </c:pt>
                <c:pt idx="54229">
                  <c:v>30.3226131188</c:v>
                </c:pt>
                <c:pt idx="54230">
                  <c:v>29.405318663799999</c:v>
                </c:pt>
                <c:pt idx="54231">
                  <c:v>31.5814930644</c:v>
                </c:pt>
                <c:pt idx="54232">
                  <c:v>29.8903015635</c:v>
                </c:pt>
                <c:pt idx="54233">
                  <c:v>29.314895722900001</c:v>
                </c:pt>
                <c:pt idx="54234">
                  <c:v>29.070566097</c:v>
                </c:pt>
                <c:pt idx="54235">
                  <c:v>31.029615203599999</c:v>
                </c:pt>
                <c:pt idx="54236">
                  <c:v>28.505296932</c:v>
                </c:pt>
                <c:pt idx="54237">
                  <c:v>30.132183713100002</c:v>
                </c:pt>
                <c:pt idx="54238">
                  <c:v>31.088479691700002</c:v>
                </c:pt>
                <c:pt idx="54239">
                  <c:v>29.019347654899999</c:v>
                </c:pt>
                <c:pt idx="54240">
                  <c:v>31.207296006499998</c:v>
                </c:pt>
                <c:pt idx="54241">
                  <c:v>28.736470162100002</c:v>
                </c:pt>
                <c:pt idx="54242">
                  <c:v>30.1927825719</c:v>
                </c:pt>
                <c:pt idx="54243">
                  <c:v>30.7876891304</c:v>
                </c:pt>
                <c:pt idx="54244">
                  <c:v>29.836787249499999</c:v>
                </c:pt>
                <c:pt idx="54245">
                  <c:v>31.276001998400002</c:v>
                </c:pt>
                <c:pt idx="54246">
                  <c:v>29.904987417699999</c:v>
                </c:pt>
                <c:pt idx="54247">
                  <c:v>30.570152116700001</c:v>
                </c:pt>
                <c:pt idx="54248">
                  <c:v>28.631032293800001</c:v>
                </c:pt>
                <c:pt idx="54249">
                  <c:v>28.767836472900001</c:v>
                </c:pt>
                <c:pt idx="54250">
                  <c:v>31.493934097499999</c:v>
                </c:pt>
                <c:pt idx="54251">
                  <c:v>29.0412911152</c:v>
                </c:pt>
                <c:pt idx="54252">
                  <c:v>31.163239732699999</c:v>
                </c:pt>
                <c:pt idx="54253">
                  <c:v>29.856850810099999</c:v>
                </c:pt>
                <c:pt idx="54254">
                  <c:v>30.318197485700001</c:v>
                </c:pt>
                <c:pt idx="54255">
                  <c:v>28.4170393795</c:v>
                </c:pt>
                <c:pt idx="54256">
                  <c:v>29.7494545759</c:v>
                </c:pt>
                <c:pt idx="54257">
                  <c:v>31.022447256500001</c:v>
                </c:pt>
                <c:pt idx="54258">
                  <c:v>30.614333831900002</c:v>
                </c:pt>
                <c:pt idx="54259">
                  <c:v>30.6723834993</c:v>
                </c:pt>
                <c:pt idx="54260">
                  <c:v>28.567317190099999</c:v>
                </c:pt>
                <c:pt idx="54261">
                  <c:v>30.559535454100001</c:v>
                </c:pt>
                <c:pt idx="54262">
                  <c:v>30.464972918200001</c:v>
                </c:pt>
                <c:pt idx="54263">
                  <c:v>31.535530462499999</c:v>
                </c:pt>
                <c:pt idx="54264">
                  <c:v>28.7465668396</c:v>
                </c:pt>
                <c:pt idx="54265">
                  <c:v>30.889166831299999</c:v>
                </c:pt>
                <c:pt idx="54266">
                  <c:v>29.443682048399999</c:v>
                </c:pt>
                <c:pt idx="54267">
                  <c:v>30.0804007433</c:v>
                </c:pt>
                <c:pt idx="54268">
                  <c:v>30.4111517254</c:v>
                </c:pt>
                <c:pt idx="54269">
                  <c:v>30.5686697519</c:v>
                </c:pt>
                <c:pt idx="54270">
                  <c:v>28.940048391800001</c:v>
                </c:pt>
                <c:pt idx="54271">
                  <c:v>30.4111517254</c:v>
                </c:pt>
                <c:pt idx="54272">
                  <c:v>28.811650488600002</c:v>
                </c:pt>
                <c:pt idx="54273">
                  <c:v>30.162892483699999</c:v>
                </c:pt>
                <c:pt idx="54274">
                  <c:v>28.693153347900001</c:v>
                </c:pt>
                <c:pt idx="54275">
                  <c:v>31.189180265899999</c:v>
                </c:pt>
                <c:pt idx="54276">
                  <c:v>31.077913438</c:v>
                </c:pt>
                <c:pt idx="54277">
                  <c:v>29.556465584600002</c:v>
                </c:pt>
                <c:pt idx="54278">
                  <c:v>31.2475001659</c:v>
                </c:pt>
                <c:pt idx="54279">
                  <c:v>30.424045207100001</c:v>
                </c:pt>
                <c:pt idx="54280">
                  <c:v>28.237338817099999</c:v>
                </c:pt>
                <c:pt idx="54281">
                  <c:v>30.953396596400001</c:v>
                </c:pt>
                <c:pt idx="54282">
                  <c:v>31.390516201299999</c:v>
                </c:pt>
                <c:pt idx="54283">
                  <c:v>30.304187021600001</c:v>
                </c:pt>
                <c:pt idx="54284">
                  <c:v>29.210933203700002</c:v>
                </c:pt>
                <c:pt idx="54285">
                  <c:v>31.207616343200002</c:v>
                </c:pt>
                <c:pt idx="54286">
                  <c:v>30.125442831200001</c:v>
                </c:pt>
                <c:pt idx="54287">
                  <c:v>30.3654168849</c:v>
                </c:pt>
                <c:pt idx="54288">
                  <c:v>30.3226131188</c:v>
                </c:pt>
                <c:pt idx="54289">
                  <c:v>28.834877210799998</c:v>
                </c:pt>
                <c:pt idx="54290">
                  <c:v>28.532181656199999</c:v>
                </c:pt>
                <c:pt idx="54291">
                  <c:v>29.244643385</c:v>
                </c:pt>
                <c:pt idx="54292">
                  <c:v>28.387577774</c:v>
                </c:pt>
                <c:pt idx="54293">
                  <c:v>28.561229928300001</c:v>
                </c:pt>
                <c:pt idx="54294">
                  <c:v>31.1388600294</c:v>
                </c:pt>
                <c:pt idx="54295">
                  <c:v>30.6234703913</c:v>
                </c:pt>
                <c:pt idx="54296">
                  <c:v>28.4170393795</c:v>
                </c:pt>
                <c:pt idx="54297">
                  <c:v>30.0093536167</c:v>
                </c:pt>
                <c:pt idx="54298">
                  <c:v>30.171209631</c:v>
                </c:pt>
                <c:pt idx="54299">
                  <c:v>28.205475096299999</c:v>
                </c:pt>
                <c:pt idx="54300">
                  <c:v>29.8057103481</c:v>
                </c:pt>
                <c:pt idx="54301">
                  <c:v>29.286211916900001</c:v>
                </c:pt>
                <c:pt idx="54302">
                  <c:v>29.7494545759</c:v>
                </c:pt>
                <c:pt idx="54303">
                  <c:v>28.3476648852</c:v>
                </c:pt>
                <c:pt idx="54304">
                  <c:v>28.693720678599998</c:v>
                </c:pt>
                <c:pt idx="54305">
                  <c:v>30.430577179699998</c:v>
                </c:pt>
                <c:pt idx="54306">
                  <c:v>29.477180391800001</c:v>
                </c:pt>
                <c:pt idx="54307">
                  <c:v>28.5182168232</c:v>
                </c:pt>
                <c:pt idx="54308">
                  <c:v>29.471345427799999</c:v>
                </c:pt>
                <c:pt idx="54309">
                  <c:v>30.752634394499999</c:v>
                </c:pt>
                <c:pt idx="54310">
                  <c:v>30.7685362894</c:v>
                </c:pt>
                <c:pt idx="54311">
                  <c:v>29.797484630300001</c:v>
                </c:pt>
                <c:pt idx="54312">
                  <c:v>28.468529377199999</c:v>
                </c:pt>
                <c:pt idx="54313">
                  <c:v>28.507152564599998</c:v>
                </c:pt>
                <c:pt idx="54314">
                  <c:v>28.582262851399999</c:v>
                </c:pt>
                <c:pt idx="54315">
                  <c:v>28.561229928300001</c:v>
                </c:pt>
                <c:pt idx="54316">
                  <c:v>29.581433199599999</c:v>
                </c:pt>
                <c:pt idx="54317">
                  <c:v>30.776727040899999</c:v>
                </c:pt>
                <c:pt idx="54318">
                  <c:v>31.2351466806</c:v>
                </c:pt>
                <c:pt idx="54319">
                  <c:v>29.375070619300001</c:v>
                </c:pt>
                <c:pt idx="54320">
                  <c:v>30.424045207100001</c:v>
                </c:pt>
                <c:pt idx="54321">
                  <c:v>30.0457767328</c:v>
                </c:pt>
                <c:pt idx="54322">
                  <c:v>31.3694659831</c:v>
                </c:pt>
                <c:pt idx="54323">
                  <c:v>28.427565527799999</c:v>
                </c:pt>
                <c:pt idx="54324">
                  <c:v>28.511548232799999</c:v>
                </c:pt>
                <c:pt idx="54325">
                  <c:v>31.293651933500001</c:v>
                </c:pt>
                <c:pt idx="54326">
                  <c:v>29.797484630300001</c:v>
                </c:pt>
                <c:pt idx="54327">
                  <c:v>31.2657269292</c:v>
                </c:pt>
                <c:pt idx="54328">
                  <c:v>30.708145319100002</c:v>
                </c:pt>
                <c:pt idx="54329">
                  <c:v>28.977788459599999</c:v>
                </c:pt>
                <c:pt idx="54330">
                  <c:v>30.264181393800001</c:v>
                </c:pt>
                <c:pt idx="54331">
                  <c:v>28.5544280622</c:v>
                </c:pt>
                <c:pt idx="54332">
                  <c:v>28.719881280700001</c:v>
                </c:pt>
                <c:pt idx="54333">
                  <c:v>31.5953637436</c:v>
                </c:pt>
                <c:pt idx="54334">
                  <c:v>30.145658303800001</c:v>
                </c:pt>
                <c:pt idx="54335">
                  <c:v>31.132309690500001</c:v>
                </c:pt>
                <c:pt idx="54336">
                  <c:v>28.586716236099999</c:v>
                </c:pt>
                <c:pt idx="54337">
                  <c:v>30.0939934807</c:v>
                </c:pt>
                <c:pt idx="54338">
                  <c:v>31.165023145100001</c:v>
                </c:pt>
                <c:pt idx="54339">
                  <c:v>30.449069715</c:v>
                </c:pt>
                <c:pt idx="54340">
                  <c:v>31.240695311100001</c:v>
                </c:pt>
                <c:pt idx="54341">
                  <c:v>30.860479950399998</c:v>
                </c:pt>
                <c:pt idx="54342">
                  <c:v>31.289418437599998</c:v>
                </c:pt>
                <c:pt idx="54343">
                  <c:v>31.189180265899999</c:v>
                </c:pt>
                <c:pt idx="54344">
                  <c:v>30.866407653500001</c:v>
                </c:pt>
                <c:pt idx="54345">
                  <c:v>31.3767107217</c:v>
                </c:pt>
                <c:pt idx="54346">
                  <c:v>29.163553168499998</c:v>
                </c:pt>
                <c:pt idx="54347">
                  <c:v>30.9537889319</c:v>
                </c:pt>
                <c:pt idx="54348">
                  <c:v>31.026685952000001</c:v>
                </c:pt>
                <c:pt idx="54349">
                  <c:v>29.9635225605</c:v>
                </c:pt>
                <c:pt idx="54350">
                  <c:v>28.680098832700001</c:v>
                </c:pt>
                <c:pt idx="54351">
                  <c:v>28.857993420100001</c:v>
                </c:pt>
                <c:pt idx="54352">
                  <c:v>30.818870843900001</c:v>
                </c:pt>
                <c:pt idx="54353">
                  <c:v>30.458012550500001</c:v>
                </c:pt>
                <c:pt idx="54354">
                  <c:v>31.370276396000001</c:v>
                </c:pt>
                <c:pt idx="54355">
                  <c:v>28.444188652499999</c:v>
                </c:pt>
                <c:pt idx="54356">
                  <c:v>29.9875851354</c:v>
                </c:pt>
                <c:pt idx="54357">
                  <c:v>28.6048180859</c:v>
                </c:pt>
                <c:pt idx="54358">
                  <c:v>31.240695311100001</c:v>
                </c:pt>
                <c:pt idx="54359">
                  <c:v>31.077913438</c:v>
                </c:pt>
                <c:pt idx="54360">
                  <c:v>30.171148501600001</c:v>
                </c:pt>
                <c:pt idx="54361">
                  <c:v>29.318347271</c:v>
                </c:pt>
                <c:pt idx="54362">
                  <c:v>28.340667806300001</c:v>
                </c:pt>
                <c:pt idx="54363">
                  <c:v>29.205037133000001</c:v>
                </c:pt>
                <c:pt idx="54364">
                  <c:v>29.396484660799999</c:v>
                </c:pt>
                <c:pt idx="54365">
                  <c:v>30.132183713100002</c:v>
                </c:pt>
                <c:pt idx="54366">
                  <c:v>30.987919334800001</c:v>
                </c:pt>
                <c:pt idx="54367">
                  <c:v>29.854940700099998</c:v>
                </c:pt>
                <c:pt idx="54368">
                  <c:v>29.661762352</c:v>
                </c:pt>
                <c:pt idx="54369">
                  <c:v>28.6827178138</c:v>
                </c:pt>
                <c:pt idx="54370">
                  <c:v>31.027181109400001</c:v>
                </c:pt>
                <c:pt idx="54371">
                  <c:v>29.076196396899999</c:v>
                </c:pt>
                <c:pt idx="54372">
                  <c:v>28.516304072699999</c:v>
                </c:pt>
                <c:pt idx="54373">
                  <c:v>30.614333831900002</c:v>
                </c:pt>
                <c:pt idx="54374">
                  <c:v>31.5814930644</c:v>
                </c:pt>
                <c:pt idx="54375">
                  <c:v>28.854157151500001</c:v>
                </c:pt>
                <c:pt idx="54376">
                  <c:v>31.059012324499999</c:v>
                </c:pt>
                <c:pt idx="54377">
                  <c:v>31.304090824900001</c:v>
                </c:pt>
                <c:pt idx="54378">
                  <c:v>30.804311125800002</c:v>
                </c:pt>
                <c:pt idx="54379">
                  <c:v>29.163553168499998</c:v>
                </c:pt>
                <c:pt idx="54380">
                  <c:v>29.8903015635</c:v>
                </c:pt>
                <c:pt idx="54381">
                  <c:v>30.367735938900001</c:v>
                </c:pt>
                <c:pt idx="54382">
                  <c:v>29.002636001599999</c:v>
                </c:pt>
                <c:pt idx="54383">
                  <c:v>30.3918829144</c:v>
                </c:pt>
                <c:pt idx="54384">
                  <c:v>28.515291283300002</c:v>
                </c:pt>
                <c:pt idx="54385">
                  <c:v>31.370276396000001</c:v>
                </c:pt>
                <c:pt idx="54386">
                  <c:v>29.458351107399999</c:v>
                </c:pt>
                <c:pt idx="54387">
                  <c:v>30.972333189099999</c:v>
                </c:pt>
                <c:pt idx="54388">
                  <c:v>31.2351466806</c:v>
                </c:pt>
                <c:pt idx="54389">
                  <c:v>30.300148753799999</c:v>
                </c:pt>
                <c:pt idx="54390">
                  <c:v>29.350473455700001</c:v>
                </c:pt>
                <c:pt idx="54391">
                  <c:v>31.240695311100001</c:v>
                </c:pt>
                <c:pt idx="54392">
                  <c:v>29.676995550699999</c:v>
                </c:pt>
                <c:pt idx="54393">
                  <c:v>30.9798806039</c:v>
                </c:pt>
                <c:pt idx="54394">
                  <c:v>28.7714642631</c:v>
                </c:pt>
                <c:pt idx="54395">
                  <c:v>29.6974169559</c:v>
                </c:pt>
                <c:pt idx="54396">
                  <c:v>29.396484660799999</c:v>
                </c:pt>
                <c:pt idx="54397">
                  <c:v>29.940043873299999</c:v>
                </c:pt>
                <c:pt idx="54398">
                  <c:v>31.583206670700001</c:v>
                </c:pt>
                <c:pt idx="54399">
                  <c:v>28.315041451599999</c:v>
                </c:pt>
                <c:pt idx="54400">
                  <c:v>28.3202277846</c:v>
                </c:pt>
                <c:pt idx="54401">
                  <c:v>31.5971846166</c:v>
                </c:pt>
                <c:pt idx="54402">
                  <c:v>28.393405805299999</c:v>
                </c:pt>
                <c:pt idx="54403">
                  <c:v>28.7442712655</c:v>
                </c:pt>
                <c:pt idx="54404">
                  <c:v>30.050017693000001</c:v>
                </c:pt>
                <c:pt idx="54405">
                  <c:v>30.524156653599999</c:v>
                </c:pt>
                <c:pt idx="54406">
                  <c:v>30.519938030599999</c:v>
                </c:pt>
                <c:pt idx="54407">
                  <c:v>30.448717897400002</c:v>
                </c:pt>
                <c:pt idx="54408">
                  <c:v>31.0264695485</c:v>
                </c:pt>
                <c:pt idx="54409">
                  <c:v>31.011333485000002</c:v>
                </c:pt>
                <c:pt idx="54410">
                  <c:v>28.697128359299999</c:v>
                </c:pt>
                <c:pt idx="54411">
                  <c:v>30.488919177300001</c:v>
                </c:pt>
                <c:pt idx="54412">
                  <c:v>30.4363885098</c:v>
                </c:pt>
                <c:pt idx="54413">
                  <c:v>28.7465668396</c:v>
                </c:pt>
                <c:pt idx="54414">
                  <c:v>28.6822672654</c:v>
                </c:pt>
                <c:pt idx="54415">
                  <c:v>29.633587628800001</c:v>
                </c:pt>
                <c:pt idx="54416">
                  <c:v>31.576206790699999</c:v>
                </c:pt>
                <c:pt idx="54417">
                  <c:v>31.509459442600001</c:v>
                </c:pt>
                <c:pt idx="54418">
                  <c:v>28.7858233953</c:v>
                </c:pt>
                <c:pt idx="54419">
                  <c:v>31.500462499099999</c:v>
                </c:pt>
                <c:pt idx="54420">
                  <c:v>30.4280738677</c:v>
                </c:pt>
                <c:pt idx="54421">
                  <c:v>30.916768911799998</c:v>
                </c:pt>
                <c:pt idx="54422">
                  <c:v>31.077913438</c:v>
                </c:pt>
                <c:pt idx="54423">
                  <c:v>28.6131658569</c:v>
                </c:pt>
                <c:pt idx="54424">
                  <c:v>30.817744681499999</c:v>
                </c:pt>
                <c:pt idx="54425">
                  <c:v>29.088409340199998</c:v>
                </c:pt>
                <c:pt idx="54426">
                  <c:v>29.146837909799999</c:v>
                </c:pt>
                <c:pt idx="54427">
                  <c:v>28.270388624900001</c:v>
                </c:pt>
                <c:pt idx="54428">
                  <c:v>29.1144633822</c:v>
                </c:pt>
                <c:pt idx="54429">
                  <c:v>30.098369184500001</c:v>
                </c:pt>
                <c:pt idx="54430">
                  <c:v>28.270388624900001</c:v>
                </c:pt>
                <c:pt idx="54431">
                  <c:v>31.077913438</c:v>
                </c:pt>
                <c:pt idx="54432">
                  <c:v>28.406178043200001</c:v>
                </c:pt>
                <c:pt idx="54433">
                  <c:v>29.0548566091</c:v>
                </c:pt>
                <c:pt idx="54434">
                  <c:v>30.889166831299999</c:v>
                </c:pt>
                <c:pt idx="54435">
                  <c:v>28.719549962999999</c:v>
                </c:pt>
                <c:pt idx="54436">
                  <c:v>31.171800961300001</c:v>
                </c:pt>
                <c:pt idx="54437">
                  <c:v>30.929424261099999</c:v>
                </c:pt>
                <c:pt idx="54438">
                  <c:v>29.522632096100001</c:v>
                </c:pt>
                <c:pt idx="54439">
                  <c:v>29.259272894799999</c:v>
                </c:pt>
                <c:pt idx="54440">
                  <c:v>31.163239732699999</c:v>
                </c:pt>
                <c:pt idx="54441">
                  <c:v>31.466436509200001</c:v>
                </c:pt>
                <c:pt idx="54442">
                  <c:v>28.948320429999999</c:v>
                </c:pt>
                <c:pt idx="54443">
                  <c:v>28.786305318699998</c:v>
                </c:pt>
                <c:pt idx="54444">
                  <c:v>31.520234811600002</c:v>
                </c:pt>
                <c:pt idx="54445">
                  <c:v>31.1731142752</c:v>
                </c:pt>
                <c:pt idx="54446">
                  <c:v>28.452883753599998</c:v>
                </c:pt>
                <c:pt idx="54447">
                  <c:v>29.124286451300001</c:v>
                </c:pt>
                <c:pt idx="54448">
                  <c:v>29.754095620099999</c:v>
                </c:pt>
                <c:pt idx="54449">
                  <c:v>30.362849027500001</c:v>
                </c:pt>
                <c:pt idx="54450">
                  <c:v>29.622086974999998</c:v>
                </c:pt>
                <c:pt idx="54451">
                  <c:v>29.917893320699999</c:v>
                </c:pt>
                <c:pt idx="54452">
                  <c:v>28.6593680792</c:v>
                </c:pt>
                <c:pt idx="54453">
                  <c:v>28.886690853600001</c:v>
                </c:pt>
                <c:pt idx="54454">
                  <c:v>31.064259243399999</c:v>
                </c:pt>
                <c:pt idx="54455">
                  <c:v>28.221387194999998</c:v>
                </c:pt>
                <c:pt idx="54456">
                  <c:v>31.5781092147</c:v>
                </c:pt>
                <c:pt idx="54457">
                  <c:v>29.494949088799999</c:v>
                </c:pt>
                <c:pt idx="54458">
                  <c:v>31.275767011599999</c:v>
                </c:pt>
                <c:pt idx="54459">
                  <c:v>28.271067453299999</c:v>
                </c:pt>
                <c:pt idx="54460">
                  <c:v>30.6780757388</c:v>
                </c:pt>
                <c:pt idx="54461">
                  <c:v>28.237338817099999</c:v>
                </c:pt>
                <c:pt idx="54462">
                  <c:v>30.430577179699998</c:v>
                </c:pt>
                <c:pt idx="54463">
                  <c:v>30.448717897400002</c:v>
                </c:pt>
                <c:pt idx="54464">
                  <c:v>29.951645609</c:v>
                </c:pt>
                <c:pt idx="54465">
                  <c:v>28.7090560649</c:v>
                </c:pt>
                <c:pt idx="54466">
                  <c:v>29.6974169559</c:v>
                </c:pt>
                <c:pt idx="54467">
                  <c:v>28.189035347699999</c:v>
                </c:pt>
                <c:pt idx="54468">
                  <c:v>30.964951179700002</c:v>
                </c:pt>
                <c:pt idx="54469">
                  <c:v>30.397396767099998</c:v>
                </c:pt>
                <c:pt idx="54470">
                  <c:v>28.335619564999998</c:v>
                </c:pt>
                <c:pt idx="54471">
                  <c:v>30.0043977389</c:v>
                </c:pt>
                <c:pt idx="54472">
                  <c:v>28.237338817099999</c:v>
                </c:pt>
                <c:pt idx="54473">
                  <c:v>31.207296006499998</c:v>
                </c:pt>
                <c:pt idx="54474">
                  <c:v>28.3928578612</c:v>
                </c:pt>
                <c:pt idx="54475">
                  <c:v>30.817744681499999</c:v>
                </c:pt>
                <c:pt idx="54476">
                  <c:v>29.2295104739</c:v>
                </c:pt>
                <c:pt idx="54477">
                  <c:v>30.349229870199999</c:v>
                </c:pt>
                <c:pt idx="54478">
                  <c:v>30.7177924213</c:v>
                </c:pt>
                <c:pt idx="54479">
                  <c:v>28.548020186399999</c:v>
                </c:pt>
                <c:pt idx="54480">
                  <c:v>28.9959081328</c:v>
                </c:pt>
                <c:pt idx="54481">
                  <c:v>28.7858233953</c:v>
                </c:pt>
                <c:pt idx="54482">
                  <c:v>31.169635362699999</c:v>
                </c:pt>
                <c:pt idx="54483">
                  <c:v>31.1731142752</c:v>
                </c:pt>
                <c:pt idx="54484">
                  <c:v>29.023001927799999</c:v>
                </c:pt>
                <c:pt idx="54485">
                  <c:v>28.624505061899999</c:v>
                </c:pt>
                <c:pt idx="54486">
                  <c:v>29.2126662256</c:v>
                </c:pt>
                <c:pt idx="54487">
                  <c:v>30.145658303800001</c:v>
                </c:pt>
                <c:pt idx="54488">
                  <c:v>30.793985079399999</c:v>
                </c:pt>
                <c:pt idx="54489">
                  <c:v>29.556465584600002</c:v>
                </c:pt>
                <c:pt idx="54490">
                  <c:v>28.579369464500001</c:v>
                </c:pt>
                <c:pt idx="54491">
                  <c:v>29.017621735599999</c:v>
                </c:pt>
                <c:pt idx="54492">
                  <c:v>30.911085880200002</c:v>
                </c:pt>
                <c:pt idx="54493">
                  <c:v>29.968608101099999</c:v>
                </c:pt>
                <c:pt idx="54494">
                  <c:v>29.468414096299998</c:v>
                </c:pt>
                <c:pt idx="54495">
                  <c:v>28.907824526900001</c:v>
                </c:pt>
                <c:pt idx="54496">
                  <c:v>28.515291283300002</c:v>
                </c:pt>
                <c:pt idx="54497">
                  <c:v>31.509459442600001</c:v>
                </c:pt>
                <c:pt idx="54498">
                  <c:v>29.959283349700002</c:v>
                </c:pt>
                <c:pt idx="54499">
                  <c:v>31.302486138599999</c:v>
                </c:pt>
                <c:pt idx="54500">
                  <c:v>28.2331182233</c:v>
                </c:pt>
                <c:pt idx="54501">
                  <c:v>29.3422876552</c:v>
                </c:pt>
                <c:pt idx="54502">
                  <c:v>29.676995550699999</c:v>
                </c:pt>
                <c:pt idx="54503">
                  <c:v>29.348172844499999</c:v>
                </c:pt>
                <c:pt idx="54504">
                  <c:v>28.969369173</c:v>
                </c:pt>
                <c:pt idx="54505">
                  <c:v>28.6572907334</c:v>
                </c:pt>
                <c:pt idx="54506">
                  <c:v>30.482395656200001</c:v>
                </c:pt>
                <c:pt idx="54507">
                  <c:v>29.560847186499998</c:v>
                </c:pt>
                <c:pt idx="54508">
                  <c:v>31.2561691961</c:v>
                </c:pt>
                <c:pt idx="54509">
                  <c:v>30.987919334800001</c:v>
                </c:pt>
                <c:pt idx="54510">
                  <c:v>31.3767107217</c:v>
                </c:pt>
                <c:pt idx="54511">
                  <c:v>31.263985926899998</c:v>
                </c:pt>
                <c:pt idx="54512">
                  <c:v>29.9770762773</c:v>
                </c:pt>
                <c:pt idx="54513">
                  <c:v>31.583206670700001</c:v>
                </c:pt>
                <c:pt idx="54514">
                  <c:v>30.452455732899999</c:v>
                </c:pt>
                <c:pt idx="54515">
                  <c:v>29.754095620099999</c:v>
                </c:pt>
                <c:pt idx="54516">
                  <c:v>29.560847186499998</c:v>
                </c:pt>
                <c:pt idx="54517">
                  <c:v>31.500462499099999</c:v>
                </c:pt>
                <c:pt idx="54518">
                  <c:v>28.3476648852</c:v>
                </c:pt>
                <c:pt idx="54519">
                  <c:v>28.548020186399999</c:v>
                </c:pt>
                <c:pt idx="54520">
                  <c:v>29.681830532599999</c:v>
                </c:pt>
                <c:pt idx="54521">
                  <c:v>29.211430813300002</c:v>
                </c:pt>
                <c:pt idx="54522">
                  <c:v>28.579369464500001</c:v>
                </c:pt>
                <c:pt idx="54523">
                  <c:v>28.7858233953</c:v>
                </c:pt>
                <c:pt idx="54524">
                  <c:v>29.681830532599999</c:v>
                </c:pt>
                <c:pt idx="54525">
                  <c:v>31.576206790699999</c:v>
                </c:pt>
                <c:pt idx="54526">
                  <c:v>31.186258306199999</c:v>
                </c:pt>
                <c:pt idx="54527">
                  <c:v>33.787539435100001</c:v>
                </c:pt>
                <c:pt idx="54528">
                  <c:v>31.626441443800001</c:v>
                </c:pt>
                <c:pt idx="54529">
                  <c:v>33.115929644799998</c:v>
                </c:pt>
                <c:pt idx="54530">
                  <c:v>32.6544464109</c:v>
                </c:pt>
                <c:pt idx="54531">
                  <c:v>33.486272011499999</c:v>
                </c:pt>
                <c:pt idx="54532">
                  <c:v>33.635393020999999</c:v>
                </c:pt>
                <c:pt idx="54533">
                  <c:v>31.700627056599998</c:v>
                </c:pt>
                <c:pt idx="54534">
                  <c:v>33.379526625600001</c:v>
                </c:pt>
                <c:pt idx="54535">
                  <c:v>33.519369352299996</c:v>
                </c:pt>
                <c:pt idx="54536">
                  <c:v>31.749019630300001</c:v>
                </c:pt>
                <c:pt idx="54537">
                  <c:v>32.964916947799999</c:v>
                </c:pt>
                <c:pt idx="54538">
                  <c:v>34.836531421499998</c:v>
                </c:pt>
                <c:pt idx="54539">
                  <c:v>34.6025197839</c:v>
                </c:pt>
                <c:pt idx="54540">
                  <c:v>31.828950250399998</c:v>
                </c:pt>
                <c:pt idx="54541">
                  <c:v>31.7411948365</c:v>
                </c:pt>
                <c:pt idx="54542">
                  <c:v>33.784967823199999</c:v>
                </c:pt>
                <c:pt idx="54543">
                  <c:v>31.984512371800001</c:v>
                </c:pt>
                <c:pt idx="54544">
                  <c:v>34.5691972065</c:v>
                </c:pt>
                <c:pt idx="54545">
                  <c:v>33.498332437999998</c:v>
                </c:pt>
                <c:pt idx="54546">
                  <c:v>34.154038566499999</c:v>
                </c:pt>
                <c:pt idx="54547">
                  <c:v>34.138472928799999</c:v>
                </c:pt>
                <c:pt idx="54548">
                  <c:v>33.846320176299997</c:v>
                </c:pt>
                <c:pt idx="54549">
                  <c:v>32.084302137800002</c:v>
                </c:pt>
                <c:pt idx="54550">
                  <c:v>34.434749995600001</c:v>
                </c:pt>
                <c:pt idx="54551">
                  <c:v>33.552988778</c:v>
                </c:pt>
                <c:pt idx="54552">
                  <c:v>33.907702951799997</c:v>
                </c:pt>
                <c:pt idx="54553">
                  <c:v>32.621161322100001</c:v>
                </c:pt>
                <c:pt idx="54554">
                  <c:v>33.213162432200001</c:v>
                </c:pt>
                <c:pt idx="54555">
                  <c:v>31.984512371800001</c:v>
                </c:pt>
                <c:pt idx="54556">
                  <c:v>32.330020333900002</c:v>
                </c:pt>
                <c:pt idx="54557">
                  <c:v>31.784500400599999</c:v>
                </c:pt>
                <c:pt idx="54558">
                  <c:v>34.602972092599998</c:v>
                </c:pt>
                <c:pt idx="54559">
                  <c:v>34.225950613999998</c:v>
                </c:pt>
                <c:pt idx="54560">
                  <c:v>35.041675302800002</c:v>
                </c:pt>
                <c:pt idx="54561">
                  <c:v>33.472361706299999</c:v>
                </c:pt>
                <c:pt idx="54562">
                  <c:v>32.618565673600003</c:v>
                </c:pt>
                <c:pt idx="54563">
                  <c:v>33.293226016600002</c:v>
                </c:pt>
                <c:pt idx="54564">
                  <c:v>32.787560039699997</c:v>
                </c:pt>
                <c:pt idx="54565">
                  <c:v>34.179797448899997</c:v>
                </c:pt>
                <c:pt idx="54566">
                  <c:v>33.011498491499999</c:v>
                </c:pt>
                <c:pt idx="54567">
                  <c:v>33.976626070599998</c:v>
                </c:pt>
                <c:pt idx="54568">
                  <c:v>34.785431486699999</c:v>
                </c:pt>
                <c:pt idx="54569">
                  <c:v>35.135223671600002</c:v>
                </c:pt>
                <c:pt idx="54570">
                  <c:v>34.225950613999998</c:v>
                </c:pt>
                <c:pt idx="54571">
                  <c:v>34.870738639300001</c:v>
                </c:pt>
                <c:pt idx="54572">
                  <c:v>35.378649590999999</c:v>
                </c:pt>
                <c:pt idx="54573">
                  <c:v>33.127315743899999</c:v>
                </c:pt>
                <c:pt idx="54574">
                  <c:v>32.223863191100001</c:v>
                </c:pt>
                <c:pt idx="54575">
                  <c:v>32.028204798300003</c:v>
                </c:pt>
                <c:pt idx="54576">
                  <c:v>34.662609530200001</c:v>
                </c:pt>
                <c:pt idx="54577">
                  <c:v>34.5857870476</c:v>
                </c:pt>
                <c:pt idx="54578">
                  <c:v>32.156390903199998</c:v>
                </c:pt>
                <c:pt idx="54579">
                  <c:v>33.178890154199998</c:v>
                </c:pt>
                <c:pt idx="54580">
                  <c:v>34.261105571800002</c:v>
                </c:pt>
                <c:pt idx="54581">
                  <c:v>31.886492551300002</c:v>
                </c:pt>
                <c:pt idx="54582">
                  <c:v>33.080280247499999</c:v>
                </c:pt>
                <c:pt idx="54583">
                  <c:v>31.8946342182</c:v>
                </c:pt>
                <c:pt idx="54584">
                  <c:v>32.156390903199998</c:v>
                </c:pt>
                <c:pt idx="54585">
                  <c:v>32.516798493499998</c:v>
                </c:pt>
                <c:pt idx="54586">
                  <c:v>33.190646371100001</c:v>
                </c:pt>
                <c:pt idx="54587">
                  <c:v>35.062346341900003</c:v>
                </c:pt>
                <c:pt idx="54588">
                  <c:v>32.1868900877</c:v>
                </c:pt>
                <c:pt idx="54589">
                  <c:v>31.9005762434</c:v>
                </c:pt>
                <c:pt idx="54590">
                  <c:v>34.513723300499997</c:v>
                </c:pt>
                <c:pt idx="54591">
                  <c:v>34.877348063900001</c:v>
                </c:pt>
                <c:pt idx="54592">
                  <c:v>32.6149420076</c:v>
                </c:pt>
                <c:pt idx="54593">
                  <c:v>32.796972092899999</c:v>
                </c:pt>
                <c:pt idx="54594">
                  <c:v>35.223101272299999</c:v>
                </c:pt>
                <c:pt idx="54595">
                  <c:v>33.966628327700001</c:v>
                </c:pt>
                <c:pt idx="54596">
                  <c:v>32.594101952999999</c:v>
                </c:pt>
                <c:pt idx="54597">
                  <c:v>32.1094502543</c:v>
                </c:pt>
                <c:pt idx="54598">
                  <c:v>34.987955592200002</c:v>
                </c:pt>
                <c:pt idx="54599">
                  <c:v>33.4303004629</c:v>
                </c:pt>
                <c:pt idx="54600">
                  <c:v>31.6623325616</c:v>
                </c:pt>
                <c:pt idx="54601">
                  <c:v>32.941405335100001</c:v>
                </c:pt>
                <c:pt idx="54602">
                  <c:v>32.047428957500003</c:v>
                </c:pt>
                <c:pt idx="54603">
                  <c:v>34.0303029305</c:v>
                </c:pt>
                <c:pt idx="54604">
                  <c:v>31.668194576000001</c:v>
                </c:pt>
                <c:pt idx="54605">
                  <c:v>34.261105571800002</c:v>
                </c:pt>
                <c:pt idx="54606">
                  <c:v>33.005921040300002</c:v>
                </c:pt>
                <c:pt idx="54607">
                  <c:v>33.597182066099997</c:v>
                </c:pt>
                <c:pt idx="54608">
                  <c:v>32.330020333900002</c:v>
                </c:pt>
                <c:pt idx="54609">
                  <c:v>32.330020333900002</c:v>
                </c:pt>
                <c:pt idx="54610">
                  <c:v>33.6616005741</c:v>
                </c:pt>
                <c:pt idx="54611">
                  <c:v>32.796972092899999</c:v>
                </c:pt>
                <c:pt idx="54612">
                  <c:v>35.438788271</c:v>
                </c:pt>
                <c:pt idx="54613">
                  <c:v>35.438788271</c:v>
                </c:pt>
                <c:pt idx="54614">
                  <c:v>33.766640746100002</c:v>
                </c:pt>
                <c:pt idx="54615">
                  <c:v>31.781360266899998</c:v>
                </c:pt>
                <c:pt idx="54616">
                  <c:v>33.661206463600003</c:v>
                </c:pt>
                <c:pt idx="54617">
                  <c:v>33.134286526499999</c:v>
                </c:pt>
                <c:pt idx="54618">
                  <c:v>35.471055738099999</c:v>
                </c:pt>
                <c:pt idx="54619">
                  <c:v>34.841482873899999</c:v>
                </c:pt>
                <c:pt idx="54620">
                  <c:v>31.6495926477</c:v>
                </c:pt>
                <c:pt idx="54621">
                  <c:v>31.6935460863</c:v>
                </c:pt>
                <c:pt idx="54622">
                  <c:v>33.887894966300003</c:v>
                </c:pt>
                <c:pt idx="54623">
                  <c:v>33.359128345199998</c:v>
                </c:pt>
                <c:pt idx="54624">
                  <c:v>33.129544622600001</c:v>
                </c:pt>
                <c:pt idx="54625">
                  <c:v>33.249361549299998</c:v>
                </c:pt>
                <c:pt idx="54626">
                  <c:v>35.448403916099998</c:v>
                </c:pt>
                <c:pt idx="54627">
                  <c:v>35.053561256800002</c:v>
                </c:pt>
                <c:pt idx="54628">
                  <c:v>33.304799981499997</c:v>
                </c:pt>
                <c:pt idx="54629">
                  <c:v>33.624130507899999</c:v>
                </c:pt>
                <c:pt idx="54630">
                  <c:v>33.8845212891</c:v>
                </c:pt>
                <c:pt idx="54631">
                  <c:v>34.355547416900002</c:v>
                </c:pt>
                <c:pt idx="54632">
                  <c:v>33.879888618800003</c:v>
                </c:pt>
                <c:pt idx="54633">
                  <c:v>32.027761193400003</c:v>
                </c:pt>
                <c:pt idx="54634">
                  <c:v>34.1301806074</c:v>
                </c:pt>
                <c:pt idx="54635">
                  <c:v>31.784500400599999</c:v>
                </c:pt>
                <c:pt idx="54636">
                  <c:v>32.618330680200003</c:v>
                </c:pt>
                <c:pt idx="54637">
                  <c:v>33.665519943200003</c:v>
                </c:pt>
                <c:pt idx="54638">
                  <c:v>32.661865178200003</c:v>
                </c:pt>
                <c:pt idx="54639">
                  <c:v>35.233351213399999</c:v>
                </c:pt>
                <c:pt idx="54640">
                  <c:v>33.254926604200001</c:v>
                </c:pt>
                <c:pt idx="54641">
                  <c:v>33.409677505200001</c:v>
                </c:pt>
                <c:pt idx="54642">
                  <c:v>31.8359645124</c:v>
                </c:pt>
                <c:pt idx="54643">
                  <c:v>33.543637901099999</c:v>
                </c:pt>
                <c:pt idx="54644">
                  <c:v>32.214952674400003</c:v>
                </c:pt>
                <c:pt idx="54645">
                  <c:v>34.139421731799999</c:v>
                </c:pt>
                <c:pt idx="54646">
                  <c:v>33.457307690599997</c:v>
                </c:pt>
                <c:pt idx="54647">
                  <c:v>35.276633145300003</c:v>
                </c:pt>
                <c:pt idx="54648">
                  <c:v>31.778406014400002</c:v>
                </c:pt>
                <c:pt idx="54649">
                  <c:v>32.877982543500003</c:v>
                </c:pt>
                <c:pt idx="54650">
                  <c:v>34.179797448899997</c:v>
                </c:pt>
                <c:pt idx="54651">
                  <c:v>34.836531421499998</c:v>
                </c:pt>
                <c:pt idx="54652">
                  <c:v>34.841482873899999</c:v>
                </c:pt>
                <c:pt idx="54653">
                  <c:v>33.654595365200002</c:v>
                </c:pt>
                <c:pt idx="54654">
                  <c:v>35.3134375295</c:v>
                </c:pt>
                <c:pt idx="54655">
                  <c:v>33.6499954628</c:v>
                </c:pt>
                <c:pt idx="54656">
                  <c:v>33.080078984499998</c:v>
                </c:pt>
                <c:pt idx="54657">
                  <c:v>31.6495926477</c:v>
                </c:pt>
                <c:pt idx="54658">
                  <c:v>35.139768411699997</c:v>
                </c:pt>
                <c:pt idx="54659">
                  <c:v>35.221178706700002</c:v>
                </c:pt>
                <c:pt idx="54660">
                  <c:v>34.5709013986</c:v>
                </c:pt>
                <c:pt idx="54661">
                  <c:v>33.585732779499999</c:v>
                </c:pt>
                <c:pt idx="54662">
                  <c:v>34.251098324899999</c:v>
                </c:pt>
                <c:pt idx="54663">
                  <c:v>31.799507085799998</c:v>
                </c:pt>
                <c:pt idx="54664">
                  <c:v>34.178506050300001</c:v>
                </c:pt>
                <c:pt idx="54665">
                  <c:v>34.182087547599998</c:v>
                </c:pt>
                <c:pt idx="54666">
                  <c:v>33.093676532800004</c:v>
                </c:pt>
                <c:pt idx="54667">
                  <c:v>32.094431223400001</c:v>
                </c:pt>
                <c:pt idx="54668">
                  <c:v>33.472361706299999</c:v>
                </c:pt>
                <c:pt idx="54669">
                  <c:v>33.015972246600001</c:v>
                </c:pt>
                <c:pt idx="54670">
                  <c:v>33.472361706299999</c:v>
                </c:pt>
                <c:pt idx="54671">
                  <c:v>32.772777714599997</c:v>
                </c:pt>
                <c:pt idx="54672">
                  <c:v>35.477923116699998</c:v>
                </c:pt>
                <c:pt idx="54673">
                  <c:v>32.280449454100001</c:v>
                </c:pt>
                <c:pt idx="54674">
                  <c:v>34.802597730099997</c:v>
                </c:pt>
                <c:pt idx="54675">
                  <c:v>33.751917658700002</c:v>
                </c:pt>
                <c:pt idx="54676">
                  <c:v>34.391925885200003</c:v>
                </c:pt>
                <c:pt idx="54677">
                  <c:v>34.107773652399999</c:v>
                </c:pt>
                <c:pt idx="54678">
                  <c:v>34.874793109800002</c:v>
                </c:pt>
                <c:pt idx="54679">
                  <c:v>34.224350417700002</c:v>
                </c:pt>
                <c:pt idx="54680">
                  <c:v>34.8907504664</c:v>
                </c:pt>
                <c:pt idx="54681">
                  <c:v>32.047428957500003</c:v>
                </c:pt>
                <c:pt idx="54682">
                  <c:v>32.828172564100001</c:v>
                </c:pt>
                <c:pt idx="54683">
                  <c:v>33.063625379400001</c:v>
                </c:pt>
                <c:pt idx="54684">
                  <c:v>32.365350197300003</c:v>
                </c:pt>
                <c:pt idx="54685">
                  <c:v>32.070773143099998</c:v>
                </c:pt>
                <c:pt idx="54686">
                  <c:v>34.602972092599998</c:v>
                </c:pt>
                <c:pt idx="54687">
                  <c:v>35.1375642633</c:v>
                </c:pt>
                <c:pt idx="54688">
                  <c:v>35.438788271</c:v>
                </c:pt>
                <c:pt idx="54689">
                  <c:v>33.9079024754</c:v>
                </c:pt>
                <c:pt idx="54690">
                  <c:v>32.383049401199997</c:v>
                </c:pt>
                <c:pt idx="54691">
                  <c:v>32.962473340700001</c:v>
                </c:pt>
                <c:pt idx="54692">
                  <c:v>33.661206463600003</c:v>
                </c:pt>
                <c:pt idx="54693">
                  <c:v>34.771452653899999</c:v>
                </c:pt>
                <c:pt idx="54694">
                  <c:v>32.787560039699997</c:v>
                </c:pt>
                <c:pt idx="54695">
                  <c:v>34.395303976599997</c:v>
                </c:pt>
                <c:pt idx="54696">
                  <c:v>31.926099380099998</c:v>
                </c:pt>
                <c:pt idx="54697">
                  <c:v>32.898627291700002</c:v>
                </c:pt>
                <c:pt idx="54698">
                  <c:v>35.278634256399997</c:v>
                </c:pt>
                <c:pt idx="54699">
                  <c:v>34.197279101900001</c:v>
                </c:pt>
                <c:pt idx="54700">
                  <c:v>34.718348907900001</c:v>
                </c:pt>
                <c:pt idx="54701">
                  <c:v>34.361818319400001</c:v>
                </c:pt>
                <c:pt idx="54702">
                  <c:v>35.305295343899999</c:v>
                </c:pt>
                <c:pt idx="54703">
                  <c:v>34.513723300499997</c:v>
                </c:pt>
                <c:pt idx="54704">
                  <c:v>31.627085958399999</c:v>
                </c:pt>
                <c:pt idx="54705">
                  <c:v>34.428565383699997</c:v>
                </c:pt>
                <c:pt idx="54706">
                  <c:v>34.129809579800003</c:v>
                </c:pt>
                <c:pt idx="54707">
                  <c:v>31.811274588700002</c:v>
                </c:pt>
                <c:pt idx="54708">
                  <c:v>33.426204994199999</c:v>
                </c:pt>
                <c:pt idx="54709">
                  <c:v>33.456669436299997</c:v>
                </c:pt>
                <c:pt idx="54710">
                  <c:v>33.372287258900002</c:v>
                </c:pt>
                <c:pt idx="54711">
                  <c:v>33.129544622600001</c:v>
                </c:pt>
                <c:pt idx="54712">
                  <c:v>34.475398446200003</c:v>
                </c:pt>
                <c:pt idx="54713">
                  <c:v>32.772777714599997</c:v>
                </c:pt>
                <c:pt idx="54714">
                  <c:v>33.129544622600001</c:v>
                </c:pt>
                <c:pt idx="54715">
                  <c:v>31.673557521500001</c:v>
                </c:pt>
                <c:pt idx="54716">
                  <c:v>32.898627291700002</c:v>
                </c:pt>
                <c:pt idx="54717">
                  <c:v>33.3886512813</c:v>
                </c:pt>
                <c:pt idx="54718">
                  <c:v>33.636441142999999</c:v>
                </c:pt>
                <c:pt idx="54719">
                  <c:v>34.044411274700003</c:v>
                </c:pt>
                <c:pt idx="54720">
                  <c:v>32.072683624299998</c:v>
                </c:pt>
                <c:pt idx="54721">
                  <c:v>34.6617093666</c:v>
                </c:pt>
                <c:pt idx="54722">
                  <c:v>31.8174937904</c:v>
                </c:pt>
                <c:pt idx="54723">
                  <c:v>34.757008352900002</c:v>
                </c:pt>
                <c:pt idx="54724">
                  <c:v>35.265475401400003</c:v>
                </c:pt>
                <c:pt idx="54725">
                  <c:v>34.661440690799999</c:v>
                </c:pt>
                <c:pt idx="54726">
                  <c:v>31.938465177000001</c:v>
                </c:pt>
                <c:pt idx="54727">
                  <c:v>32.4138560584</c:v>
                </c:pt>
                <c:pt idx="54728">
                  <c:v>32.958214226400003</c:v>
                </c:pt>
                <c:pt idx="54729">
                  <c:v>34.333801831599999</c:v>
                </c:pt>
                <c:pt idx="54730">
                  <c:v>34.903347777999997</c:v>
                </c:pt>
                <c:pt idx="54731">
                  <c:v>33.641651423299997</c:v>
                </c:pt>
                <c:pt idx="54732">
                  <c:v>33.3886512813</c:v>
                </c:pt>
                <c:pt idx="54733">
                  <c:v>33.489015050799999</c:v>
                </c:pt>
                <c:pt idx="54734">
                  <c:v>31.673557521500001</c:v>
                </c:pt>
                <c:pt idx="54735">
                  <c:v>35.0656617434</c:v>
                </c:pt>
                <c:pt idx="54736">
                  <c:v>34.115139465200002</c:v>
                </c:pt>
                <c:pt idx="54737">
                  <c:v>35.333015033899997</c:v>
                </c:pt>
                <c:pt idx="54738">
                  <c:v>32.588790015599997</c:v>
                </c:pt>
                <c:pt idx="54739">
                  <c:v>34.354268677900002</c:v>
                </c:pt>
                <c:pt idx="54740">
                  <c:v>33.8193001677</c:v>
                </c:pt>
                <c:pt idx="54741">
                  <c:v>33.005921040300002</c:v>
                </c:pt>
                <c:pt idx="54742">
                  <c:v>35.062346341900003</c:v>
                </c:pt>
                <c:pt idx="54743">
                  <c:v>32.661865178200003</c:v>
                </c:pt>
                <c:pt idx="54744">
                  <c:v>34.924520116300002</c:v>
                </c:pt>
                <c:pt idx="54745">
                  <c:v>31.837898430500001</c:v>
                </c:pt>
                <c:pt idx="54746">
                  <c:v>33.824965650199999</c:v>
                </c:pt>
                <c:pt idx="54747">
                  <c:v>33.125280464399999</c:v>
                </c:pt>
                <c:pt idx="54748">
                  <c:v>33.344523168199999</c:v>
                </c:pt>
                <c:pt idx="54749">
                  <c:v>34.661440690799999</c:v>
                </c:pt>
                <c:pt idx="54750">
                  <c:v>34.849811017999997</c:v>
                </c:pt>
                <c:pt idx="54751">
                  <c:v>33.8845212891</c:v>
                </c:pt>
                <c:pt idx="54752">
                  <c:v>35.193391208000001</c:v>
                </c:pt>
                <c:pt idx="54753">
                  <c:v>35.145979079299998</c:v>
                </c:pt>
                <c:pt idx="54754">
                  <c:v>31.698350437799999</c:v>
                </c:pt>
                <c:pt idx="54755">
                  <c:v>34.354268677900002</c:v>
                </c:pt>
                <c:pt idx="54756">
                  <c:v>32.454884206499997</c:v>
                </c:pt>
                <c:pt idx="54757">
                  <c:v>32.830308429299997</c:v>
                </c:pt>
                <c:pt idx="54758">
                  <c:v>34.167395393</c:v>
                </c:pt>
                <c:pt idx="54759">
                  <c:v>31.947218478900002</c:v>
                </c:pt>
                <c:pt idx="54760">
                  <c:v>35.171812897599999</c:v>
                </c:pt>
                <c:pt idx="54761">
                  <c:v>32.009841604800002</c:v>
                </c:pt>
                <c:pt idx="54762">
                  <c:v>33.659641336900002</c:v>
                </c:pt>
                <c:pt idx="54763">
                  <c:v>32.498019161800002</c:v>
                </c:pt>
                <c:pt idx="54764">
                  <c:v>33.293226016600002</c:v>
                </c:pt>
                <c:pt idx="54765">
                  <c:v>34.5709013986</c:v>
                </c:pt>
                <c:pt idx="54766">
                  <c:v>33.207792170399998</c:v>
                </c:pt>
                <c:pt idx="54767">
                  <c:v>34.0303029305</c:v>
                </c:pt>
                <c:pt idx="54768">
                  <c:v>32.667893169199999</c:v>
                </c:pt>
                <c:pt idx="54769">
                  <c:v>33.5422835428</c:v>
                </c:pt>
                <c:pt idx="54770">
                  <c:v>35.134126390200002</c:v>
                </c:pt>
                <c:pt idx="54771">
                  <c:v>31.661716734599999</c:v>
                </c:pt>
                <c:pt idx="54772">
                  <c:v>33.8845212891</c:v>
                </c:pt>
                <c:pt idx="54773">
                  <c:v>31.799723783800001</c:v>
                </c:pt>
                <c:pt idx="54774">
                  <c:v>33.984446193499998</c:v>
                </c:pt>
                <c:pt idx="54775">
                  <c:v>32.250794180100002</c:v>
                </c:pt>
                <c:pt idx="54776">
                  <c:v>33.3142068752</c:v>
                </c:pt>
                <c:pt idx="54777">
                  <c:v>32.105324101999997</c:v>
                </c:pt>
                <c:pt idx="54778">
                  <c:v>33.620714894499997</c:v>
                </c:pt>
                <c:pt idx="54779">
                  <c:v>33.379526625600001</c:v>
                </c:pt>
                <c:pt idx="54780">
                  <c:v>34.7481156893</c:v>
                </c:pt>
                <c:pt idx="54781">
                  <c:v>34.333801831599999</c:v>
                </c:pt>
                <c:pt idx="54782">
                  <c:v>32.086699555999999</c:v>
                </c:pt>
                <c:pt idx="54783">
                  <c:v>33.472802860000002</c:v>
                </c:pt>
                <c:pt idx="54784">
                  <c:v>36.342760748499998</c:v>
                </c:pt>
                <c:pt idx="54785">
                  <c:v>36.333245319100001</c:v>
                </c:pt>
                <c:pt idx="54786">
                  <c:v>35.574243658999997</c:v>
                </c:pt>
                <c:pt idx="54787">
                  <c:v>37.805019611799999</c:v>
                </c:pt>
                <c:pt idx="54788">
                  <c:v>37.505117683999998</c:v>
                </c:pt>
                <c:pt idx="54789">
                  <c:v>36.642115366500001</c:v>
                </c:pt>
                <c:pt idx="54790">
                  <c:v>36.711213768</c:v>
                </c:pt>
                <c:pt idx="54791">
                  <c:v>36.231186233099997</c:v>
                </c:pt>
                <c:pt idx="54792">
                  <c:v>36.119216736799999</c:v>
                </c:pt>
                <c:pt idx="54793">
                  <c:v>39.452527252099998</c:v>
                </c:pt>
                <c:pt idx="54794">
                  <c:v>38.599112828199999</c:v>
                </c:pt>
                <c:pt idx="54795">
                  <c:v>38.883153030199999</c:v>
                </c:pt>
                <c:pt idx="54796">
                  <c:v>36.8177171743</c:v>
                </c:pt>
                <c:pt idx="54797">
                  <c:v>39.112648447799998</c:v>
                </c:pt>
                <c:pt idx="54798">
                  <c:v>35.969111890299999</c:v>
                </c:pt>
                <c:pt idx="54799">
                  <c:v>39.499117529300001</c:v>
                </c:pt>
                <c:pt idx="54800">
                  <c:v>39.747026086799998</c:v>
                </c:pt>
                <c:pt idx="54801">
                  <c:v>37.990615041700003</c:v>
                </c:pt>
                <c:pt idx="54802">
                  <c:v>39.524436051099997</c:v>
                </c:pt>
                <c:pt idx="54803">
                  <c:v>39.298051537900001</c:v>
                </c:pt>
                <c:pt idx="54804">
                  <c:v>37.971365093199999</c:v>
                </c:pt>
                <c:pt idx="54805">
                  <c:v>37.680802919199998</c:v>
                </c:pt>
                <c:pt idx="54806">
                  <c:v>39.093651021600003</c:v>
                </c:pt>
                <c:pt idx="54807">
                  <c:v>38.804972778200003</c:v>
                </c:pt>
                <c:pt idx="54808">
                  <c:v>38.735167790200002</c:v>
                </c:pt>
                <c:pt idx="54809">
                  <c:v>37.194563840999997</c:v>
                </c:pt>
                <c:pt idx="54810">
                  <c:v>39.199174862699998</c:v>
                </c:pt>
                <c:pt idx="54811">
                  <c:v>37.416042636500002</c:v>
                </c:pt>
                <c:pt idx="54812">
                  <c:v>35.852282460200001</c:v>
                </c:pt>
                <c:pt idx="54813">
                  <c:v>37.597062830900001</c:v>
                </c:pt>
                <c:pt idx="54814">
                  <c:v>38.212634252900003</c:v>
                </c:pt>
                <c:pt idx="54815">
                  <c:v>36.379148689799997</c:v>
                </c:pt>
                <c:pt idx="54816">
                  <c:v>39.1905808072</c:v>
                </c:pt>
                <c:pt idx="54817">
                  <c:v>35.772852071300001</c:v>
                </c:pt>
                <c:pt idx="54818">
                  <c:v>38.623631009999997</c:v>
                </c:pt>
                <c:pt idx="54819">
                  <c:v>37.374042383000003</c:v>
                </c:pt>
                <c:pt idx="54820">
                  <c:v>37.330402782999997</c:v>
                </c:pt>
                <c:pt idx="54821">
                  <c:v>38.709820166699998</c:v>
                </c:pt>
                <c:pt idx="54822">
                  <c:v>37.895173868400001</c:v>
                </c:pt>
                <c:pt idx="54823">
                  <c:v>38.718533799299998</c:v>
                </c:pt>
                <c:pt idx="54824">
                  <c:v>36.936258854000002</c:v>
                </c:pt>
                <c:pt idx="54825">
                  <c:v>35.585709046600002</c:v>
                </c:pt>
                <c:pt idx="54826">
                  <c:v>38.535186040600003</c:v>
                </c:pt>
                <c:pt idx="54827">
                  <c:v>38.783001909299998</c:v>
                </c:pt>
                <c:pt idx="54828">
                  <c:v>38.364094388799998</c:v>
                </c:pt>
                <c:pt idx="54829">
                  <c:v>37.7191083827</c:v>
                </c:pt>
                <c:pt idx="54830">
                  <c:v>39.456997341600001</c:v>
                </c:pt>
                <c:pt idx="54831">
                  <c:v>37.756578219200001</c:v>
                </c:pt>
                <c:pt idx="54832">
                  <c:v>36.1779999942</c:v>
                </c:pt>
                <c:pt idx="54833">
                  <c:v>35.608681452900001</c:v>
                </c:pt>
                <c:pt idx="54834">
                  <c:v>37.411238705300001</c:v>
                </c:pt>
                <c:pt idx="54835">
                  <c:v>38.845735609400002</c:v>
                </c:pt>
                <c:pt idx="54836">
                  <c:v>39.010901091400001</c:v>
                </c:pt>
                <c:pt idx="54837">
                  <c:v>38.858657909800002</c:v>
                </c:pt>
                <c:pt idx="54838">
                  <c:v>39.569165495599997</c:v>
                </c:pt>
                <c:pt idx="54839">
                  <c:v>37.537450121699997</c:v>
                </c:pt>
                <c:pt idx="54840">
                  <c:v>38.467045586099999</c:v>
                </c:pt>
                <c:pt idx="54841">
                  <c:v>36.719987301700002</c:v>
                </c:pt>
                <c:pt idx="54842">
                  <c:v>36.959039556699999</c:v>
                </c:pt>
                <c:pt idx="54843">
                  <c:v>38.240989307699998</c:v>
                </c:pt>
                <c:pt idx="54844">
                  <c:v>37.256788770500002</c:v>
                </c:pt>
                <c:pt idx="54845">
                  <c:v>38.547526466199997</c:v>
                </c:pt>
                <c:pt idx="54846">
                  <c:v>36.227439869000001</c:v>
                </c:pt>
                <c:pt idx="54847">
                  <c:v>38.212634252900003</c:v>
                </c:pt>
                <c:pt idx="54848">
                  <c:v>36.988404029900003</c:v>
                </c:pt>
                <c:pt idx="54849">
                  <c:v>36.0380385773</c:v>
                </c:pt>
                <c:pt idx="54850">
                  <c:v>37.3805727664</c:v>
                </c:pt>
                <c:pt idx="54851">
                  <c:v>35.578911326700002</c:v>
                </c:pt>
                <c:pt idx="54852">
                  <c:v>39.182231625199996</c:v>
                </c:pt>
                <c:pt idx="54853">
                  <c:v>37.004692485600003</c:v>
                </c:pt>
                <c:pt idx="54854">
                  <c:v>38.282273141200001</c:v>
                </c:pt>
                <c:pt idx="54855">
                  <c:v>38.568385405199997</c:v>
                </c:pt>
                <c:pt idx="54856">
                  <c:v>35.697562751200003</c:v>
                </c:pt>
                <c:pt idx="54857">
                  <c:v>36.487946976899998</c:v>
                </c:pt>
                <c:pt idx="54858">
                  <c:v>37.5327177737</c:v>
                </c:pt>
                <c:pt idx="54859">
                  <c:v>37.079805977900001</c:v>
                </c:pt>
                <c:pt idx="54860">
                  <c:v>36.955996171400002</c:v>
                </c:pt>
                <c:pt idx="54861">
                  <c:v>35.944565433299999</c:v>
                </c:pt>
                <c:pt idx="54862">
                  <c:v>35.761405576999998</c:v>
                </c:pt>
                <c:pt idx="54863">
                  <c:v>38.420712088800002</c:v>
                </c:pt>
                <c:pt idx="54864">
                  <c:v>35.809846975100001</c:v>
                </c:pt>
                <c:pt idx="54865">
                  <c:v>39.632879874899999</c:v>
                </c:pt>
                <c:pt idx="54866">
                  <c:v>38.998393868299999</c:v>
                </c:pt>
                <c:pt idx="54867">
                  <c:v>39.697692310800001</c:v>
                </c:pt>
                <c:pt idx="54868">
                  <c:v>38.681178088000003</c:v>
                </c:pt>
                <c:pt idx="54869">
                  <c:v>36.770890144200003</c:v>
                </c:pt>
                <c:pt idx="54870">
                  <c:v>37.2533007607</c:v>
                </c:pt>
                <c:pt idx="54871">
                  <c:v>36.616776674599997</c:v>
                </c:pt>
                <c:pt idx="54872">
                  <c:v>35.969111890299999</c:v>
                </c:pt>
                <c:pt idx="54873">
                  <c:v>37.6054218401</c:v>
                </c:pt>
                <c:pt idx="54874">
                  <c:v>35.837884512199999</c:v>
                </c:pt>
                <c:pt idx="54875">
                  <c:v>36.803779798100003</c:v>
                </c:pt>
                <c:pt idx="54876">
                  <c:v>36.199091885199998</c:v>
                </c:pt>
                <c:pt idx="54877">
                  <c:v>38.951596542099999</c:v>
                </c:pt>
                <c:pt idx="54878">
                  <c:v>37.748762317900002</c:v>
                </c:pt>
                <c:pt idx="54879">
                  <c:v>35.553872540999997</c:v>
                </c:pt>
                <c:pt idx="54880">
                  <c:v>38.349402650800002</c:v>
                </c:pt>
                <c:pt idx="54881">
                  <c:v>38.377665680699998</c:v>
                </c:pt>
                <c:pt idx="54882">
                  <c:v>39.793506651599998</c:v>
                </c:pt>
                <c:pt idx="54883">
                  <c:v>35.928748403199997</c:v>
                </c:pt>
                <c:pt idx="54884">
                  <c:v>38.266510997099999</c:v>
                </c:pt>
                <c:pt idx="54885">
                  <c:v>37.054654755900003</c:v>
                </c:pt>
                <c:pt idx="54886">
                  <c:v>39.567611568099998</c:v>
                </c:pt>
                <c:pt idx="54887">
                  <c:v>36.265640974</c:v>
                </c:pt>
                <c:pt idx="54888">
                  <c:v>37.2533007607</c:v>
                </c:pt>
                <c:pt idx="54889">
                  <c:v>38.105058520100002</c:v>
                </c:pt>
                <c:pt idx="54890">
                  <c:v>39.107197716500004</c:v>
                </c:pt>
                <c:pt idx="54891">
                  <c:v>36.1875830599</c:v>
                </c:pt>
                <c:pt idx="54892">
                  <c:v>37.2619533831</c:v>
                </c:pt>
                <c:pt idx="54893">
                  <c:v>39.400906075199998</c:v>
                </c:pt>
                <c:pt idx="54894">
                  <c:v>37.7516249763</c:v>
                </c:pt>
                <c:pt idx="54895">
                  <c:v>37.663328513499998</c:v>
                </c:pt>
                <c:pt idx="54896">
                  <c:v>36.801894963199999</c:v>
                </c:pt>
                <c:pt idx="54897">
                  <c:v>36.259332621399999</c:v>
                </c:pt>
                <c:pt idx="54898">
                  <c:v>36.775711137000002</c:v>
                </c:pt>
                <c:pt idx="54899">
                  <c:v>38.6225543336</c:v>
                </c:pt>
                <c:pt idx="54900">
                  <c:v>35.586868195800001</c:v>
                </c:pt>
                <c:pt idx="54901">
                  <c:v>36.2990340566</c:v>
                </c:pt>
                <c:pt idx="54902">
                  <c:v>38.547526466199997</c:v>
                </c:pt>
                <c:pt idx="54903">
                  <c:v>36.487946976899998</c:v>
                </c:pt>
                <c:pt idx="54904">
                  <c:v>36.595447635500001</c:v>
                </c:pt>
                <c:pt idx="54905">
                  <c:v>35.6418651205</c:v>
                </c:pt>
                <c:pt idx="54906">
                  <c:v>36.067016864999999</c:v>
                </c:pt>
                <c:pt idx="54907">
                  <c:v>37.1424546298</c:v>
                </c:pt>
                <c:pt idx="54908">
                  <c:v>37.992242824999998</c:v>
                </c:pt>
                <c:pt idx="54909">
                  <c:v>38.779296209499996</c:v>
                </c:pt>
                <c:pt idx="54910">
                  <c:v>36.595447635500001</c:v>
                </c:pt>
                <c:pt idx="54911">
                  <c:v>39.017627328099998</c:v>
                </c:pt>
                <c:pt idx="54912">
                  <c:v>35.844755350200003</c:v>
                </c:pt>
                <c:pt idx="54913">
                  <c:v>35.679630369999998</c:v>
                </c:pt>
                <c:pt idx="54914">
                  <c:v>39.067407091900002</c:v>
                </c:pt>
                <c:pt idx="54915">
                  <c:v>35.913475392999999</c:v>
                </c:pt>
                <c:pt idx="54916">
                  <c:v>38.569975620400001</c:v>
                </c:pt>
                <c:pt idx="54917">
                  <c:v>35.6418651205</c:v>
                </c:pt>
                <c:pt idx="54918">
                  <c:v>36.775711137000002</c:v>
                </c:pt>
                <c:pt idx="54919">
                  <c:v>39.036839574600002</c:v>
                </c:pt>
                <c:pt idx="54920">
                  <c:v>38.676763053599998</c:v>
                </c:pt>
                <c:pt idx="54921">
                  <c:v>35.646544589400001</c:v>
                </c:pt>
                <c:pt idx="54922">
                  <c:v>38.699320241199999</c:v>
                </c:pt>
                <c:pt idx="54923">
                  <c:v>39.397749415200003</c:v>
                </c:pt>
                <c:pt idx="54924">
                  <c:v>36.200126130599998</c:v>
                </c:pt>
                <c:pt idx="54925">
                  <c:v>36.947424242799997</c:v>
                </c:pt>
                <c:pt idx="54926">
                  <c:v>39.467206046699999</c:v>
                </c:pt>
                <c:pt idx="54927">
                  <c:v>35.6418651205</c:v>
                </c:pt>
                <c:pt idx="54928">
                  <c:v>38.5647290852</c:v>
                </c:pt>
                <c:pt idx="54929">
                  <c:v>37.726230553400001</c:v>
                </c:pt>
                <c:pt idx="54930">
                  <c:v>35.516225110100002</c:v>
                </c:pt>
                <c:pt idx="54931">
                  <c:v>39.199174862699998</c:v>
                </c:pt>
                <c:pt idx="54932">
                  <c:v>35.9408892724</c:v>
                </c:pt>
                <c:pt idx="54933">
                  <c:v>36.501236759400001</c:v>
                </c:pt>
                <c:pt idx="54934">
                  <c:v>36.925863443899999</c:v>
                </c:pt>
                <c:pt idx="54935">
                  <c:v>39.719365171600003</c:v>
                </c:pt>
                <c:pt idx="54936">
                  <c:v>39.785870020600001</c:v>
                </c:pt>
                <c:pt idx="54937">
                  <c:v>38.845735609400002</c:v>
                </c:pt>
                <c:pt idx="54938">
                  <c:v>35.7905829611</c:v>
                </c:pt>
                <c:pt idx="54939">
                  <c:v>38.857277668800002</c:v>
                </c:pt>
                <c:pt idx="54940">
                  <c:v>36.617966897300001</c:v>
                </c:pt>
                <c:pt idx="54941">
                  <c:v>36.465849218099997</c:v>
                </c:pt>
                <c:pt idx="54942">
                  <c:v>39.182231625199996</c:v>
                </c:pt>
                <c:pt idx="54943">
                  <c:v>38.119492977</c:v>
                </c:pt>
                <c:pt idx="54944">
                  <c:v>37.087543255600004</c:v>
                </c:pt>
                <c:pt idx="54945">
                  <c:v>36.588317925200002</c:v>
                </c:pt>
                <c:pt idx="54946">
                  <c:v>39.203547346100002</c:v>
                </c:pt>
                <c:pt idx="54947">
                  <c:v>37.541696638200001</c:v>
                </c:pt>
                <c:pt idx="54948">
                  <c:v>38.391191364000001</c:v>
                </c:pt>
                <c:pt idx="54949">
                  <c:v>38.8197780709</c:v>
                </c:pt>
                <c:pt idx="54950">
                  <c:v>38.402406243800002</c:v>
                </c:pt>
                <c:pt idx="54951">
                  <c:v>38.758981148300002</c:v>
                </c:pt>
                <c:pt idx="54952">
                  <c:v>38.090939288199998</c:v>
                </c:pt>
                <c:pt idx="54953">
                  <c:v>36.843140407100002</c:v>
                </c:pt>
                <c:pt idx="54954">
                  <c:v>36.959122031</c:v>
                </c:pt>
                <c:pt idx="54955">
                  <c:v>37.070077863100003</c:v>
                </c:pt>
                <c:pt idx="54956">
                  <c:v>35.999488399800001</c:v>
                </c:pt>
                <c:pt idx="54957">
                  <c:v>35.738294165500001</c:v>
                </c:pt>
                <c:pt idx="54958">
                  <c:v>35.819965757299997</c:v>
                </c:pt>
                <c:pt idx="54959">
                  <c:v>38.216640849500003</c:v>
                </c:pt>
                <c:pt idx="54960">
                  <c:v>37.007131195900001</c:v>
                </c:pt>
                <c:pt idx="54961">
                  <c:v>38.951596542099999</c:v>
                </c:pt>
                <c:pt idx="54962">
                  <c:v>38.845735609400002</c:v>
                </c:pt>
                <c:pt idx="54963">
                  <c:v>36.864669804099996</c:v>
                </c:pt>
                <c:pt idx="54964">
                  <c:v>37.4310383288</c:v>
                </c:pt>
                <c:pt idx="54965">
                  <c:v>39.324999817299997</c:v>
                </c:pt>
                <c:pt idx="54966">
                  <c:v>36.468713977699998</c:v>
                </c:pt>
                <c:pt idx="54967">
                  <c:v>39.004952730399999</c:v>
                </c:pt>
                <c:pt idx="54968">
                  <c:v>35.944565433299999</c:v>
                </c:pt>
                <c:pt idx="54969">
                  <c:v>37.245694075199999</c:v>
                </c:pt>
                <c:pt idx="54970">
                  <c:v>35.849558492100002</c:v>
                </c:pt>
                <c:pt idx="54971">
                  <c:v>35.490374651499998</c:v>
                </c:pt>
                <c:pt idx="54972">
                  <c:v>39.661994444800001</c:v>
                </c:pt>
                <c:pt idx="54973">
                  <c:v>39.202533039800002</c:v>
                </c:pt>
                <c:pt idx="54974">
                  <c:v>35.954674289000003</c:v>
                </c:pt>
                <c:pt idx="54975">
                  <c:v>37.8240205305</c:v>
                </c:pt>
                <c:pt idx="54976">
                  <c:v>38.673322022900003</c:v>
                </c:pt>
                <c:pt idx="54977">
                  <c:v>36.276421393600003</c:v>
                </c:pt>
                <c:pt idx="54978">
                  <c:v>37.637361286400001</c:v>
                </c:pt>
                <c:pt idx="54979">
                  <c:v>38.348198222400001</c:v>
                </c:pt>
                <c:pt idx="54980">
                  <c:v>38.564701761499997</c:v>
                </c:pt>
                <c:pt idx="54981">
                  <c:v>36.8182943825</c:v>
                </c:pt>
                <c:pt idx="54982">
                  <c:v>37.3074885471</c:v>
                </c:pt>
                <c:pt idx="54983">
                  <c:v>38.119492977</c:v>
                </c:pt>
                <c:pt idx="54984">
                  <c:v>38.367564744600003</c:v>
                </c:pt>
                <c:pt idx="54985">
                  <c:v>37.161006424100002</c:v>
                </c:pt>
                <c:pt idx="54986">
                  <c:v>37.734429927599997</c:v>
                </c:pt>
                <c:pt idx="54987">
                  <c:v>38.061077601500003</c:v>
                </c:pt>
                <c:pt idx="54988">
                  <c:v>36.067016864999999</c:v>
                </c:pt>
                <c:pt idx="54989">
                  <c:v>39.0865218235</c:v>
                </c:pt>
                <c:pt idx="54990">
                  <c:v>37.925515257299999</c:v>
                </c:pt>
                <c:pt idx="54991">
                  <c:v>36.746617377299998</c:v>
                </c:pt>
                <c:pt idx="54992">
                  <c:v>35.710666381599999</c:v>
                </c:pt>
                <c:pt idx="54993">
                  <c:v>35.827434590400003</c:v>
                </c:pt>
                <c:pt idx="54994">
                  <c:v>39.280294320599999</c:v>
                </c:pt>
                <c:pt idx="54995">
                  <c:v>38.603088097600001</c:v>
                </c:pt>
                <c:pt idx="54996">
                  <c:v>42.3224292174</c:v>
                </c:pt>
                <c:pt idx="54997">
                  <c:v>43.641206834400002</c:v>
                </c:pt>
                <c:pt idx="54998">
                  <c:v>43.612058461099998</c:v>
                </c:pt>
                <c:pt idx="54999">
                  <c:v>44.080565125699998</c:v>
                </c:pt>
                <c:pt idx="55000">
                  <c:v>44.262712196099997</c:v>
                </c:pt>
                <c:pt idx="55001">
                  <c:v>44.204837595000001</c:v>
                </c:pt>
                <c:pt idx="55002">
                  <c:v>41.827173635599998</c:v>
                </c:pt>
                <c:pt idx="55003">
                  <c:v>39.928581495800003</c:v>
                </c:pt>
                <c:pt idx="55004">
                  <c:v>39.9837633016</c:v>
                </c:pt>
                <c:pt idx="55005">
                  <c:v>44.281646545699999</c:v>
                </c:pt>
                <c:pt idx="55006">
                  <c:v>41.283766032499997</c:v>
                </c:pt>
                <c:pt idx="55007">
                  <c:v>39.870377030199997</c:v>
                </c:pt>
                <c:pt idx="55008">
                  <c:v>41.516509152700003</c:v>
                </c:pt>
                <c:pt idx="55009">
                  <c:v>40.7935929406</c:v>
                </c:pt>
                <c:pt idx="55010">
                  <c:v>41.132457848000001</c:v>
                </c:pt>
                <c:pt idx="55011">
                  <c:v>39.923736568599999</c:v>
                </c:pt>
                <c:pt idx="55012">
                  <c:v>44.262712196099997</c:v>
                </c:pt>
                <c:pt idx="55013">
                  <c:v>42.516782188800001</c:v>
                </c:pt>
                <c:pt idx="55014">
                  <c:v>44.476793818200001</c:v>
                </c:pt>
                <c:pt idx="55015">
                  <c:v>43.3965856003</c:v>
                </c:pt>
                <c:pt idx="55016">
                  <c:v>42.388667103400003</c:v>
                </c:pt>
                <c:pt idx="55017">
                  <c:v>40.856358347899999</c:v>
                </c:pt>
                <c:pt idx="55018">
                  <c:v>41.5638165083</c:v>
                </c:pt>
                <c:pt idx="55019">
                  <c:v>44.351048303399999</c:v>
                </c:pt>
                <c:pt idx="55020">
                  <c:v>41.149525604600001</c:v>
                </c:pt>
                <c:pt idx="55021">
                  <c:v>40.759765618199999</c:v>
                </c:pt>
                <c:pt idx="55022">
                  <c:v>40.604780448299998</c:v>
                </c:pt>
                <c:pt idx="55023">
                  <c:v>40.279430853100003</c:v>
                </c:pt>
                <c:pt idx="55024">
                  <c:v>43.799472251200001</c:v>
                </c:pt>
                <c:pt idx="55025">
                  <c:v>41.858220597299997</c:v>
                </c:pt>
                <c:pt idx="55026">
                  <c:v>43.324138208900003</c:v>
                </c:pt>
                <c:pt idx="55027">
                  <c:v>41.143530080200001</c:v>
                </c:pt>
                <c:pt idx="55028">
                  <c:v>42.269403850300002</c:v>
                </c:pt>
                <c:pt idx="55029">
                  <c:v>42.150292028599999</c:v>
                </c:pt>
                <c:pt idx="55030">
                  <c:v>41.188982097999997</c:v>
                </c:pt>
                <c:pt idx="55031">
                  <c:v>44.089585077300001</c:v>
                </c:pt>
                <c:pt idx="55032">
                  <c:v>42.150292028599999</c:v>
                </c:pt>
                <c:pt idx="55033">
                  <c:v>44.041216651500001</c:v>
                </c:pt>
                <c:pt idx="55034">
                  <c:v>40.697082656100001</c:v>
                </c:pt>
                <c:pt idx="55035">
                  <c:v>40.033975352100001</c:v>
                </c:pt>
                <c:pt idx="55036">
                  <c:v>40.542725002200001</c:v>
                </c:pt>
                <c:pt idx="55037">
                  <c:v>43.867090766799997</c:v>
                </c:pt>
                <c:pt idx="55038">
                  <c:v>40.662545460099999</c:v>
                </c:pt>
                <c:pt idx="55039">
                  <c:v>40.562253230800003</c:v>
                </c:pt>
                <c:pt idx="55040">
                  <c:v>41.821147838100003</c:v>
                </c:pt>
                <c:pt idx="55041">
                  <c:v>43.9297052585</c:v>
                </c:pt>
                <c:pt idx="55042">
                  <c:v>40.389380691900001</c:v>
                </c:pt>
                <c:pt idx="55043">
                  <c:v>40.315556963200002</c:v>
                </c:pt>
                <c:pt idx="55044">
                  <c:v>43.647818573599999</c:v>
                </c:pt>
                <c:pt idx="55045">
                  <c:v>42.969895293199997</c:v>
                </c:pt>
                <c:pt idx="55046">
                  <c:v>39.830108546699996</c:v>
                </c:pt>
                <c:pt idx="55047">
                  <c:v>41.558420972500002</c:v>
                </c:pt>
                <c:pt idx="55048">
                  <c:v>42.506912013399997</c:v>
                </c:pt>
                <c:pt idx="55049">
                  <c:v>41.998909431000001</c:v>
                </c:pt>
                <c:pt idx="55050">
                  <c:v>42.681379919800001</c:v>
                </c:pt>
                <c:pt idx="55051">
                  <c:v>39.878978504599999</c:v>
                </c:pt>
                <c:pt idx="55052">
                  <c:v>42.256263302599997</c:v>
                </c:pt>
                <c:pt idx="55053">
                  <c:v>42.623401933399997</c:v>
                </c:pt>
                <c:pt idx="55054">
                  <c:v>44.282311350000001</c:v>
                </c:pt>
                <c:pt idx="55055">
                  <c:v>41.698948713500002</c:v>
                </c:pt>
                <c:pt idx="55056">
                  <c:v>42.4295285249</c:v>
                </c:pt>
                <c:pt idx="55057">
                  <c:v>40.4507060659</c:v>
                </c:pt>
                <c:pt idx="55058">
                  <c:v>44.406691218100001</c:v>
                </c:pt>
                <c:pt idx="55059">
                  <c:v>40.812057832699999</c:v>
                </c:pt>
                <c:pt idx="55060">
                  <c:v>42.750834409600003</c:v>
                </c:pt>
                <c:pt idx="55061">
                  <c:v>42.383227429400002</c:v>
                </c:pt>
                <c:pt idx="55062">
                  <c:v>41.858220597299997</c:v>
                </c:pt>
                <c:pt idx="55063">
                  <c:v>43.346103706599997</c:v>
                </c:pt>
                <c:pt idx="55064">
                  <c:v>40.115965603600003</c:v>
                </c:pt>
                <c:pt idx="55065">
                  <c:v>41.069151115300002</c:v>
                </c:pt>
                <c:pt idx="55066">
                  <c:v>42.220593438900003</c:v>
                </c:pt>
                <c:pt idx="55067">
                  <c:v>40.385257849600002</c:v>
                </c:pt>
                <c:pt idx="55068">
                  <c:v>41.060891783700001</c:v>
                </c:pt>
                <c:pt idx="55069">
                  <c:v>40.483322405400003</c:v>
                </c:pt>
                <c:pt idx="55070">
                  <c:v>44.215568966799999</c:v>
                </c:pt>
                <c:pt idx="55071">
                  <c:v>39.982349471100001</c:v>
                </c:pt>
                <c:pt idx="55072">
                  <c:v>42.919345670600002</c:v>
                </c:pt>
                <c:pt idx="55073">
                  <c:v>44.020200564299998</c:v>
                </c:pt>
                <c:pt idx="55074">
                  <c:v>41.7482144226</c:v>
                </c:pt>
                <c:pt idx="55075">
                  <c:v>41.031609475899998</c:v>
                </c:pt>
                <c:pt idx="55076">
                  <c:v>41.393636327800003</c:v>
                </c:pt>
                <c:pt idx="55077">
                  <c:v>41.012016845300003</c:v>
                </c:pt>
                <c:pt idx="55078">
                  <c:v>39.994781223700002</c:v>
                </c:pt>
                <c:pt idx="55079">
                  <c:v>43.506290117600003</c:v>
                </c:pt>
                <c:pt idx="55080">
                  <c:v>44.0169507369</c:v>
                </c:pt>
                <c:pt idx="55081">
                  <c:v>40.717459032699999</c:v>
                </c:pt>
                <c:pt idx="55082">
                  <c:v>44.553721736999996</c:v>
                </c:pt>
                <c:pt idx="55083">
                  <c:v>41.516509152700003</c:v>
                </c:pt>
                <c:pt idx="55084">
                  <c:v>43.503245403299999</c:v>
                </c:pt>
                <c:pt idx="55085">
                  <c:v>42.4609202583</c:v>
                </c:pt>
                <c:pt idx="55086">
                  <c:v>43.076549986099998</c:v>
                </c:pt>
                <c:pt idx="55087">
                  <c:v>43.3132940964</c:v>
                </c:pt>
                <c:pt idx="55088">
                  <c:v>41.265617606299998</c:v>
                </c:pt>
                <c:pt idx="55089">
                  <c:v>41.7482144226</c:v>
                </c:pt>
                <c:pt idx="55090">
                  <c:v>40.455630127100001</c:v>
                </c:pt>
                <c:pt idx="55091">
                  <c:v>40.782167670600003</c:v>
                </c:pt>
                <c:pt idx="55092">
                  <c:v>39.928581495800003</c:v>
                </c:pt>
                <c:pt idx="55093">
                  <c:v>40.073088858200002</c:v>
                </c:pt>
                <c:pt idx="55094">
                  <c:v>41.137426615300001</c:v>
                </c:pt>
                <c:pt idx="55095">
                  <c:v>43.114853654000001</c:v>
                </c:pt>
                <c:pt idx="55096">
                  <c:v>42.3906055315</c:v>
                </c:pt>
                <c:pt idx="55097">
                  <c:v>42.204875629599997</c:v>
                </c:pt>
                <c:pt idx="55098">
                  <c:v>43.579921887700003</c:v>
                </c:pt>
                <c:pt idx="55099">
                  <c:v>44.333828788700004</c:v>
                </c:pt>
                <c:pt idx="55100">
                  <c:v>42.919232728600001</c:v>
                </c:pt>
                <c:pt idx="55101">
                  <c:v>41.425509524600002</c:v>
                </c:pt>
                <c:pt idx="55102">
                  <c:v>40.447378117100001</c:v>
                </c:pt>
                <c:pt idx="55103">
                  <c:v>42.516782188800001</c:v>
                </c:pt>
                <c:pt idx="55104">
                  <c:v>42.715289175999999</c:v>
                </c:pt>
                <c:pt idx="55105">
                  <c:v>42.597418978</c:v>
                </c:pt>
                <c:pt idx="55106">
                  <c:v>43.584816208100001</c:v>
                </c:pt>
                <c:pt idx="55107">
                  <c:v>39.9837633016</c:v>
                </c:pt>
                <c:pt idx="55108">
                  <c:v>42.326149114000003</c:v>
                </c:pt>
                <c:pt idx="55109">
                  <c:v>40.028333672800002</c:v>
                </c:pt>
                <c:pt idx="55110">
                  <c:v>40.3348017036</c:v>
                </c:pt>
                <c:pt idx="55111">
                  <c:v>44.354394799200001</c:v>
                </c:pt>
                <c:pt idx="55112">
                  <c:v>40.031580656099997</c:v>
                </c:pt>
                <c:pt idx="55113">
                  <c:v>43.647818573599999</c:v>
                </c:pt>
                <c:pt idx="55114">
                  <c:v>42.0377924824</c:v>
                </c:pt>
                <c:pt idx="55115">
                  <c:v>42.6846508641</c:v>
                </c:pt>
                <c:pt idx="55116">
                  <c:v>41.5695874018</c:v>
                </c:pt>
                <c:pt idx="55117">
                  <c:v>42.001711476700002</c:v>
                </c:pt>
                <c:pt idx="55118">
                  <c:v>41.548828318600002</c:v>
                </c:pt>
                <c:pt idx="55119">
                  <c:v>42.447712547899997</c:v>
                </c:pt>
                <c:pt idx="55120">
                  <c:v>42.553160301699997</c:v>
                </c:pt>
                <c:pt idx="55121">
                  <c:v>42.308450239599999</c:v>
                </c:pt>
                <c:pt idx="55122">
                  <c:v>41.204241089200004</c:v>
                </c:pt>
                <c:pt idx="55123">
                  <c:v>40.717459032699999</c:v>
                </c:pt>
                <c:pt idx="55124">
                  <c:v>40.459805595900001</c:v>
                </c:pt>
                <c:pt idx="55125">
                  <c:v>41.3130090493</c:v>
                </c:pt>
                <c:pt idx="55126">
                  <c:v>41.205650466500003</c:v>
                </c:pt>
                <c:pt idx="55127">
                  <c:v>40.649244998</c:v>
                </c:pt>
                <c:pt idx="55128">
                  <c:v>40.551011219800003</c:v>
                </c:pt>
                <c:pt idx="55129">
                  <c:v>40.498753667300001</c:v>
                </c:pt>
                <c:pt idx="55130">
                  <c:v>40.352545806099997</c:v>
                </c:pt>
                <c:pt idx="55131">
                  <c:v>43.373901013500003</c:v>
                </c:pt>
                <c:pt idx="55132">
                  <c:v>42.921703115500002</c:v>
                </c:pt>
                <c:pt idx="55133">
                  <c:v>44.4713811974</c:v>
                </c:pt>
                <c:pt idx="55134">
                  <c:v>40.249713572600001</c:v>
                </c:pt>
                <c:pt idx="55135">
                  <c:v>40.343416428700003</c:v>
                </c:pt>
                <c:pt idx="55136">
                  <c:v>43.488012360100001</c:v>
                </c:pt>
                <c:pt idx="55137">
                  <c:v>42.626310726600003</c:v>
                </c:pt>
                <c:pt idx="55138">
                  <c:v>40.913765019899998</c:v>
                </c:pt>
                <c:pt idx="55139">
                  <c:v>40.0113433247</c:v>
                </c:pt>
                <c:pt idx="55140">
                  <c:v>42.645502776599997</c:v>
                </c:pt>
                <c:pt idx="55141">
                  <c:v>43.230302067300002</c:v>
                </c:pt>
                <c:pt idx="55142">
                  <c:v>43.573386458000002</c:v>
                </c:pt>
                <c:pt idx="55143">
                  <c:v>41.6188608247</c:v>
                </c:pt>
                <c:pt idx="55144">
                  <c:v>43.107351900700003</c:v>
                </c:pt>
                <c:pt idx="55145">
                  <c:v>43.725968762500003</c:v>
                </c:pt>
                <c:pt idx="55146">
                  <c:v>43.405436532899998</c:v>
                </c:pt>
                <c:pt idx="55147">
                  <c:v>42.689472457299999</c:v>
                </c:pt>
                <c:pt idx="55148">
                  <c:v>42.583137594500002</c:v>
                </c:pt>
                <c:pt idx="55149">
                  <c:v>43.925141589900001</c:v>
                </c:pt>
                <c:pt idx="55150">
                  <c:v>43.175027182699999</c:v>
                </c:pt>
                <c:pt idx="55151">
                  <c:v>43.718868143199998</c:v>
                </c:pt>
                <c:pt idx="55152">
                  <c:v>41.031609475899998</c:v>
                </c:pt>
                <c:pt idx="55153">
                  <c:v>40.706900556999997</c:v>
                </c:pt>
                <c:pt idx="55154">
                  <c:v>42.0966530671</c:v>
                </c:pt>
                <c:pt idx="55155">
                  <c:v>42.645502776599997</c:v>
                </c:pt>
                <c:pt idx="55156">
                  <c:v>41.5492093139</c:v>
                </c:pt>
                <c:pt idx="55157">
                  <c:v>40.109806825</c:v>
                </c:pt>
                <c:pt idx="55158">
                  <c:v>43.320470736099999</c:v>
                </c:pt>
                <c:pt idx="55159">
                  <c:v>43.7739180883</c:v>
                </c:pt>
                <c:pt idx="55160">
                  <c:v>42.691764184299998</c:v>
                </c:pt>
                <c:pt idx="55161">
                  <c:v>40.203187208499997</c:v>
                </c:pt>
                <c:pt idx="55162">
                  <c:v>41.060891783700001</c:v>
                </c:pt>
                <c:pt idx="55163">
                  <c:v>43.926931145200001</c:v>
                </c:pt>
                <c:pt idx="55164">
                  <c:v>41.628578576400002</c:v>
                </c:pt>
                <c:pt idx="55165">
                  <c:v>44.180594544900003</c:v>
                </c:pt>
                <c:pt idx="55166">
                  <c:v>41.073397852799999</c:v>
                </c:pt>
                <c:pt idx="55167">
                  <c:v>42.138770429600001</c:v>
                </c:pt>
                <c:pt idx="55168">
                  <c:v>40.761719618800001</c:v>
                </c:pt>
                <c:pt idx="55169">
                  <c:v>40.252009789799999</c:v>
                </c:pt>
                <c:pt idx="55170">
                  <c:v>41.818576627799999</c:v>
                </c:pt>
                <c:pt idx="55171">
                  <c:v>44.335790967400001</c:v>
                </c:pt>
                <c:pt idx="55172">
                  <c:v>41.991729222499998</c:v>
                </c:pt>
                <c:pt idx="55173">
                  <c:v>41.606351314800001</c:v>
                </c:pt>
                <c:pt idx="55174">
                  <c:v>40.4315999819</c:v>
                </c:pt>
                <c:pt idx="55175">
                  <c:v>42.4238798851</c:v>
                </c:pt>
                <c:pt idx="55176">
                  <c:v>43.131009666700002</c:v>
                </c:pt>
                <c:pt idx="55177">
                  <c:v>41.520313202499999</c:v>
                </c:pt>
                <c:pt idx="55178">
                  <c:v>42.4238798851</c:v>
                </c:pt>
                <c:pt idx="55179">
                  <c:v>41.742805344799997</c:v>
                </c:pt>
                <c:pt idx="55180">
                  <c:v>40.817264426400001</c:v>
                </c:pt>
                <c:pt idx="55181">
                  <c:v>46.4981430184</c:v>
                </c:pt>
                <c:pt idx="55182">
                  <c:v>46.861353940000001</c:v>
                </c:pt>
                <c:pt idx="55183">
                  <c:v>48.047633445700001</c:v>
                </c:pt>
                <c:pt idx="55184">
                  <c:v>45.180013116300003</c:v>
                </c:pt>
                <c:pt idx="55185">
                  <c:v>46.1498814893</c:v>
                </c:pt>
                <c:pt idx="55186">
                  <c:v>49.047517208099997</c:v>
                </c:pt>
                <c:pt idx="55187">
                  <c:v>48.848575693000001</c:v>
                </c:pt>
                <c:pt idx="55188">
                  <c:v>45.856663333199997</c:v>
                </c:pt>
                <c:pt idx="55189">
                  <c:v>46.865495622300003</c:v>
                </c:pt>
                <c:pt idx="55190">
                  <c:v>48.978884875299997</c:v>
                </c:pt>
                <c:pt idx="55191">
                  <c:v>46.8782712183</c:v>
                </c:pt>
                <c:pt idx="55192">
                  <c:v>49.8502581244</c:v>
                </c:pt>
                <c:pt idx="55193">
                  <c:v>47.356878365500002</c:v>
                </c:pt>
                <c:pt idx="55194">
                  <c:v>49.767626105200002</c:v>
                </c:pt>
                <c:pt idx="55195">
                  <c:v>49.639180017100003</c:v>
                </c:pt>
                <c:pt idx="55196">
                  <c:v>49.269723449499999</c:v>
                </c:pt>
                <c:pt idx="55197">
                  <c:v>46.8782712183</c:v>
                </c:pt>
                <c:pt idx="55198">
                  <c:v>44.870809774199998</c:v>
                </c:pt>
                <c:pt idx="55199">
                  <c:v>47.057572195900001</c:v>
                </c:pt>
                <c:pt idx="55200">
                  <c:v>45.610064035999997</c:v>
                </c:pt>
                <c:pt idx="55201">
                  <c:v>47.797764344999997</c:v>
                </c:pt>
                <c:pt idx="55202">
                  <c:v>44.751344488699999</c:v>
                </c:pt>
                <c:pt idx="55203">
                  <c:v>48.143510789600001</c:v>
                </c:pt>
                <c:pt idx="55204">
                  <c:v>47.277086003100003</c:v>
                </c:pt>
                <c:pt idx="55205">
                  <c:v>45.230620981100003</c:v>
                </c:pt>
                <c:pt idx="55206">
                  <c:v>49.436607079799998</c:v>
                </c:pt>
                <c:pt idx="55207">
                  <c:v>48.828570002900001</c:v>
                </c:pt>
                <c:pt idx="55208">
                  <c:v>44.728225129199998</c:v>
                </c:pt>
                <c:pt idx="55209">
                  <c:v>46.347803514600002</c:v>
                </c:pt>
                <c:pt idx="55210">
                  <c:v>46.010649713600003</c:v>
                </c:pt>
                <c:pt idx="55211">
                  <c:v>49.343220716799998</c:v>
                </c:pt>
                <c:pt idx="55212">
                  <c:v>46.884884606</c:v>
                </c:pt>
                <c:pt idx="55213">
                  <c:v>45.052167709999999</c:v>
                </c:pt>
                <c:pt idx="55214">
                  <c:v>48.223604096400003</c:v>
                </c:pt>
                <c:pt idx="55215">
                  <c:v>46.936033674800001</c:v>
                </c:pt>
                <c:pt idx="55216">
                  <c:v>49.491842440200003</c:v>
                </c:pt>
                <c:pt idx="55217">
                  <c:v>45.796486638399998</c:v>
                </c:pt>
                <c:pt idx="55218">
                  <c:v>44.752405142299999</c:v>
                </c:pt>
                <c:pt idx="55219">
                  <c:v>45.942348483300002</c:v>
                </c:pt>
                <c:pt idx="55220">
                  <c:v>48.122061516099997</c:v>
                </c:pt>
                <c:pt idx="55221">
                  <c:v>48.780589686799999</c:v>
                </c:pt>
                <c:pt idx="55222">
                  <c:v>44.683569661699998</c:v>
                </c:pt>
                <c:pt idx="55223">
                  <c:v>45.052167709999999</c:v>
                </c:pt>
                <c:pt idx="55224">
                  <c:v>49.143886032499999</c:v>
                </c:pt>
                <c:pt idx="55225">
                  <c:v>45.2545033715</c:v>
                </c:pt>
                <c:pt idx="55226">
                  <c:v>45.759766943199999</c:v>
                </c:pt>
                <c:pt idx="55227">
                  <c:v>47.724835628800001</c:v>
                </c:pt>
                <c:pt idx="55228">
                  <c:v>45.619490512699997</c:v>
                </c:pt>
                <c:pt idx="55229">
                  <c:v>45.978868803300003</c:v>
                </c:pt>
                <c:pt idx="55230">
                  <c:v>46.143525590499998</c:v>
                </c:pt>
                <c:pt idx="55231">
                  <c:v>49.182056326999998</c:v>
                </c:pt>
                <c:pt idx="55232">
                  <c:v>46.156778814900001</c:v>
                </c:pt>
                <c:pt idx="55233">
                  <c:v>46.062651992500001</c:v>
                </c:pt>
                <c:pt idx="55234">
                  <c:v>49.157038341899998</c:v>
                </c:pt>
                <c:pt idx="55235">
                  <c:v>44.812959425700001</c:v>
                </c:pt>
                <c:pt idx="55236">
                  <c:v>48.831773943100004</c:v>
                </c:pt>
                <c:pt idx="55237">
                  <c:v>45.580495761900004</c:v>
                </c:pt>
                <c:pt idx="55238">
                  <c:v>44.789955283499999</c:v>
                </c:pt>
                <c:pt idx="55239">
                  <c:v>45.782691822899999</c:v>
                </c:pt>
                <c:pt idx="55240">
                  <c:v>49.578536263799997</c:v>
                </c:pt>
                <c:pt idx="55241">
                  <c:v>46.747126479099997</c:v>
                </c:pt>
                <c:pt idx="55242">
                  <c:v>45.535288812700003</c:v>
                </c:pt>
                <c:pt idx="55243">
                  <c:v>45.176427655200001</c:v>
                </c:pt>
                <c:pt idx="55244">
                  <c:v>46.122045849499997</c:v>
                </c:pt>
                <c:pt idx="55245">
                  <c:v>44.897537000100002</c:v>
                </c:pt>
                <c:pt idx="55246">
                  <c:v>46.884884606</c:v>
                </c:pt>
                <c:pt idx="55247">
                  <c:v>47.776099457900003</c:v>
                </c:pt>
                <c:pt idx="55248">
                  <c:v>44.792131298699999</c:v>
                </c:pt>
                <c:pt idx="55249">
                  <c:v>45.215988053700002</c:v>
                </c:pt>
                <c:pt idx="55250">
                  <c:v>44.956479350899997</c:v>
                </c:pt>
                <c:pt idx="55251">
                  <c:v>49.015486640399999</c:v>
                </c:pt>
                <c:pt idx="55252">
                  <c:v>46.6259733467</c:v>
                </c:pt>
                <c:pt idx="55253">
                  <c:v>49.310582607599997</c:v>
                </c:pt>
                <c:pt idx="55254">
                  <c:v>47.333006436300003</c:v>
                </c:pt>
                <c:pt idx="55255">
                  <c:v>45.317989144599998</c:v>
                </c:pt>
                <c:pt idx="55256">
                  <c:v>49.946009480299999</c:v>
                </c:pt>
                <c:pt idx="55257">
                  <c:v>48.8366378841</c:v>
                </c:pt>
                <c:pt idx="55258">
                  <c:v>47.395528785800003</c:v>
                </c:pt>
                <c:pt idx="55259">
                  <c:v>45.2604767228</c:v>
                </c:pt>
                <c:pt idx="55260">
                  <c:v>47.344629100900001</c:v>
                </c:pt>
                <c:pt idx="55261">
                  <c:v>48.776573231900002</c:v>
                </c:pt>
                <c:pt idx="55262">
                  <c:v>48.3205421941</c:v>
                </c:pt>
                <c:pt idx="55263">
                  <c:v>45.660825730799999</c:v>
                </c:pt>
                <c:pt idx="55264">
                  <c:v>44.675558315000004</c:v>
                </c:pt>
                <c:pt idx="55265">
                  <c:v>45.449822243900002</c:v>
                </c:pt>
                <c:pt idx="55266">
                  <c:v>46.454593859799999</c:v>
                </c:pt>
                <c:pt idx="55267">
                  <c:v>48.810720665700003</c:v>
                </c:pt>
                <c:pt idx="55268">
                  <c:v>46.500480258000003</c:v>
                </c:pt>
                <c:pt idx="55269">
                  <c:v>46.897994405699997</c:v>
                </c:pt>
                <c:pt idx="55270">
                  <c:v>47.154244748099998</c:v>
                </c:pt>
                <c:pt idx="55271">
                  <c:v>47.990078201300001</c:v>
                </c:pt>
                <c:pt idx="55272">
                  <c:v>45.547139092400002</c:v>
                </c:pt>
                <c:pt idx="55273">
                  <c:v>47.660516111100002</c:v>
                </c:pt>
                <c:pt idx="55274">
                  <c:v>48.041411451400002</c:v>
                </c:pt>
                <c:pt idx="55275">
                  <c:v>49.2445543324</c:v>
                </c:pt>
                <c:pt idx="55276">
                  <c:v>47.875927907200001</c:v>
                </c:pt>
                <c:pt idx="55277">
                  <c:v>47.333006436300003</c:v>
                </c:pt>
                <c:pt idx="55278">
                  <c:v>48.126566315200002</c:v>
                </c:pt>
                <c:pt idx="55279">
                  <c:v>45.351854171299998</c:v>
                </c:pt>
                <c:pt idx="55280">
                  <c:v>47.962910510900002</c:v>
                </c:pt>
                <c:pt idx="55281">
                  <c:v>48.401924292899999</c:v>
                </c:pt>
                <c:pt idx="55282">
                  <c:v>46.124712243300003</c:v>
                </c:pt>
                <c:pt idx="55283">
                  <c:v>47.716427314999997</c:v>
                </c:pt>
                <c:pt idx="55284">
                  <c:v>45.2482309986</c:v>
                </c:pt>
                <c:pt idx="55285">
                  <c:v>48.557770257500003</c:v>
                </c:pt>
                <c:pt idx="55286">
                  <c:v>44.737427615900003</c:v>
                </c:pt>
                <c:pt idx="55287">
                  <c:v>49.170910755199998</c:v>
                </c:pt>
                <c:pt idx="55288">
                  <c:v>46.111567277200002</c:v>
                </c:pt>
                <c:pt idx="55289">
                  <c:v>45.230620981100003</c:v>
                </c:pt>
                <c:pt idx="55290">
                  <c:v>47.9502289948</c:v>
                </c:pt>
                <c:pt idx="55291">
                  <c:v>44.752408701699999</c:v>
                </c:pt>
                <c:pt idx="55292">
                  <c:v>44.700164462799997</c:v>
                </c:pt>
                <c:pt idx="55293">
                  <c:v>49.4218417875</c:v>
                </c:pt>
                <c:pt idx="55294">
                  <c:v>46.861353940000001</c:v>
                </c:pt>
                <c:pt idx="55295">
                  <c:v>47.716427314999997</c:v>
                </c:pt>
                <c:pt idx="55296">
                  <c:v>49.362870536700001</c:v>
                </c:pt>
                <c:pt idx="55297">
                  <c:v>49.645339809100001</c:v>
                </c:pt>
                <c:pt idx="55298">
                  <c:v>45.535288812700003</c:v>
                </c:pt>
                <c:pt idx="55299">
                  <c:v>49.302674082899998</c:v>
                </c:pt>
                <c:pt idx="55300">
                  <c:v>45.136470162499997</c:v>
                </c:pt>
                <c:pt idx="55301">
                  <c:v>49.5961340745</c:v>
                </c:pt>
                <c:pt idx="55302">
                  <c:v>48.640485460599997</c:v>
                </c:pt>
                <c:pt idx="55303">
                  <c:v>48.646471848399997</c:v>
                </c:pt>
                <c:pt idx="55304">
                  <c:v>45.317989144599998</c:v>
                </c:pt>
                <c:pt idx="55305">
                  <c:v>49.516132694200003</c:v>
                </c:pt>
                <c:pt idx="55306">
                  <c:v>47.627786772299999</c:v>
                </c:pt>
                <c:pt idx="55307">
                  <c:v>45.515555937800002</c:v>
                </c:pt>
                <c:pt idx="55308">
                  <c:v>50.098067756799999</c:v>
                </c:pt>
                <c:pt idx="55309">
                  <c:v>47.837100089800003</c:v>
                </c:pt>
                <c:pt idx="55310">
                  <c:v>47.112719805399998</c:v>
                </c:pt>
                <c:pt idx="55311">
                  <c:v>48.713952185099998</c:v>
                </c:pt>
                <c:pt idx="55312">
                  <c:v>50.168542485899998</c:v>
                </c:pt>
                <c:pt idx="55313">
                  <c:v>55.214062047100001</c:v>
                </c:pt>
                <c:pt idx="55314">
                  <c:v>50.303724700799997</c:v>
                </c:pt>
                <c:pt idx="55315">
                  <c:v>53.885117792499997</c:v>
                </c:pt>
                <c:pt idx="55316">
                  <c:v>55.590045366699997</c:v>
                </c:pt>
                <c:pt idx="55317">
                  <c:v>53.534573580500002</c:v>
                </c:pt>
                <c:pt idx="55318">
                  <c:v>51.717214779199999</c:v>
                </c:pt>
                <c:pt idx="55319">
                  <c:v>51.643192222300002</c:v>
                </c:pt>
                <c:pt idx="55320">
                  <c:v>55.277555749699999</c:v>
                </c:pt>
                <c:pt idx="55321">
                  <c:v>54.445311539000002</c:v>
                </c:pt>
                <c:pt idx="55322">
                  <c:v>51.945823770899999</c:v>
                </c:pt>
                <c:pt idx="55323">
                  <c:v>52.080807624800002</c:v>
                </c:pt>
                <c:pt idx="55324">
                  <c:v>50.597459347499999</c:v>
                </c:pt>
                <c:pt idx="55325">
                  <c:v>53.747400557900001</c:v>
                </c:pt>
                <c:pt idx="55326">
                  <c:v>51.552584103000001</c:v>
                </c:pt>
                <c:pt idx="55327">
                  <c:v>51.715526304699999</c:v>
                </c:pt>
                <c:pt idx="55328">
                  <c:v>54.2538182033</c:v>
                </c:pt>
                <c:pt idx="55329">
                  <c:v>52.523688108800002</c:v>
                </c:pt>
                <c:pt idx="55330">
                  <c:v>50.168542485899998</c:v>
                </c:pt>
                <c:pt idx="55331">
                  <c:v>51.700963088899996</c:v>
                </c:pt>
                <c:pt idx="55332">
                  <c:v>51.659813399900003</c:v>
                </c:pt>
                <c:pt idx="55333">
                  <c:v>54.2138572717</c:v>
                </c:pt>
                <c:pt idx="55334">
                  <c:v>52.796778553400003</c:v>
                </c:pt>
                <c:pt idx="55335">
                  <c:v>53.922794311399997</c:v>
                </c:pt>
                <c:pt idx="55336">
                  <c:v>54.367702575700001</c:v>
                </c:pt>
                <c:pt idx="55337">
                  <c:v>55.340716643299999</c:v>
                </c:pt>
                <c:pt idx="55338">
                  <c:v>55.308668472400001</c:v>
                </c:pt>
                <c:pt idx="55339">
                  <c:v>55.274480151600002</c:v>
                </c:pt>
                <c:pt idx="55340">
                  <c:v>54.968396249599998</c:v>
                </c:pt>
                <c:pt idx="55341">
                  <c:v>53.356553775899997</c:v>
                </c:pt>
                <c:pt idx="55342">
                  <c:v>50.894961791900002</c:v>
                </c:pt>
                <c:pt idx="55343">
                  <c:v>54.968396249599998</c:v>
                </c:pt>
                <c:pt idx="55344">
                  <c:v>53.141602777300001</c:v>
                </c:pt>
                <c:pt idx="55345">
                  <c:v>55.553623466499999</c:v>
                </c:pt>
                <c:pt idx="55346">
                  <c:v>52.504185900300001</c:v>
                </c:pt>
                <c:pt idx="55347">
                  <c:v>50.932173909100001</c:v>
                </c:pt>
                <c:pt idx="55348">
                  <c:v>54.377485909900003</c:v>
                </c:pt>
                <c:pt idx="55349">
                  <c:v>50.291299940499997</c:v>
                </c:pt>
                <c:pt idx="55350">
                  <c:v>54.731787301200001</c:v>
                </c:pt>
                <c:pt idx="55351">
                  <c:v>51.713275130500001</c:v>
                </c:pt>
                <c:pt idx="55352">
                  <c:v>50.723527515500002</c:v>
                </c:pt>
                <c:pt idx="55353">
                  <c:v>52.509701679300001</c:v>
                </c:pt>
                <c:pt idx="55354">
                  <c:v>51.735499198900001</c:v>
                </c:pt>
                <c:pt idx="55355">
                  <c:v>51.396530392599999</c:v>
                </c:pt>
                <c:pt idx="55356">
                  <c:v>52.684679685600003</c:v>
                </c:pt>
                <c:pt idx="55357">
                  <c:v>52.684679685600003</c:v>
                </c:pt>
                <c:pt idx="55358">
                  <c:v>52.273226493800003</c:v>
                </c:pt>
                <c:pt idx="55359">
                  <c:v>56.053138283000003</c:v>
                </c:pt>
                <c:pt idx="55360">
                  <c:v>53.978385035700001</c:v>
                </c:pt>
                <c:pt idx="55361">
                  <c:v>52.414582023199998</c:v>
                </c:pt>
                <c:pt idx="55362">
                  <c:v>51.570732169800003</c:v>
                </c:pt>
                <c:pt idx="55363">
                  <c:v>53.441473112899999</c:v>
                </c:pt>
                <c:pt idx="55364">
                  <c:v>52.6992036181</c:v>
                </c:pt>
                <c:pt idx="55365">
                  <c:v>55.234435048999998</c:v>
                </c:pt>
                <c:pt idx="55366">
                  <c:v>51.3719160411</c:v>
                </c:pt>
                <c:pt idx="55367">
                  <c:v>51.462980761200001</c:v>
                </c:pt>
                <c:pt idx="55368">
                  <c:v>52.503156878600002</c:v>
                </c:pt>
                <c:pt idx="55369">
                  <c:v>51.337297842799998</c:v>
                </c:pt>
                <c:pt idx="55370">
                  <c:v>51.974395853799997</c:v>
                </c:pt>
                <c:pt idx="55371">
                  <c:v>52.988307837500003</c:v>
                </c:pt>
                <c:pt idx="55372">
                  <c:v>50.291299940499997</c:v>
                </c:pt>
                <c:pt idx="55373">
                  <c:v>50.579547308499997</c:v>
                </c:pt>
                <c:pt idx="55374">
                  <c:v>55.192767957599997</c:v>
                </c:pt>
                <c:pt idx="55375">
                  <c:v>50.291299940499997</c:v>
                </c:pt>
                <c:pt idx="55376">
                  <c:v>51.930313970599997</c:v>
                </c:pt>
                <c:pt idx="55377">
                  <c:v>54.612513142499999</c:v>
                </c:pt>
                <c:pt idx="55378">
                  <c:v>51.989804044899998</c:v>
                </c:pt>
                <c:pt idx="55379">
                  <c:v>50.789937512000002</c:v>
                </c:pt>
                <c:pt idx="55380">
                  <c:v>52.260146764600002</c:v>
                </c:pt>
                <c:pt idx="55381">
                  <c:v>53.626875945400002</c:v>
                </c:pt>
                <c:pt idx="55382">
                  <c:v>55.210158369600002</c:v>
                </c:pt>
                <c:pt idx="55383">
                  <c:v>50.201906554700003</c:v>
                </c:pt>
                <c:pt idx="55384">
                  <c:v>52.314030751399997</c:v>
                </c:pt>
                <c:pt idx="55385">
                  <c:v>51.148555443600003</c:v>
                </c:pt>
                <c:pt idx="55386">
                  <c:v>54.906840304500001</c:v>
                </c:pt>
                <c:pt idx="55387">
                  <c:v>52.142306626100002</c:v>
                </c:pt>
                <c:pt idx="55388">
                  <c:v>50.491637365899997</c:v>
                </c:pt>
                <c:pt idx="55389">
                  <c:v>54.449489648300002</c:v>
                </c:pt>
                <c:pt idx="55390">
                  <c:v>53.267885293900001</c:v>
                </c:pt>
                <c:pt idx="55391">
                  <c:v>52.570663393399997</c:v>
                </c:pt>
                <c:pt idx="55392">
                  <c:v>53.866302042900003</c:v>
                </c:pt>
                <c:pt idx="55393">
                  <c:v>52.409004640200003</c:v>
                </c:pt>
                <c:pt idx="55394">
                  <c:v>52.595990636400003</c:v>
                </c:pt>
                <c:pt idx="55395">
                  <c:v>52.581259295300001</c:v>
                </c:pt>
                <c:pt idx="55396">
                  <c:v>53.225371252000002</c:v>
                </c:pt>
                <c:pt idx="55397">
                  <c:v>52.6454611443</c:v>
                </c:pt>
                <c:pt idx="55398">
                  <c:v>54.935160854099998</c:v>
                </c:pt>
                <c:pt idx="55399">
                  <c:v>50.168542485899998</c:v>
                </c:pt>
                <c:pt idx="55400">
                  <c:v>51.067145507699998</c:v>
                </c:pt>
                <c:pt idx="55401">
                  <c:v>53.535814547900003</c:v>
                </c:pt>
                <c:pt idx="55402">
                  <c:v>54.509262771099998</c:v>
                </c:pt>
                <c:pt idx="55403">
                  <c:v>50.984901674100001</c:v>
                </c:pt>
                <c:pt idx="55404">
                  <c:v>53.185785015</c:v>
                </c:pt>
                <c:pt idx="55405">
                  <c:v>51.197577658900002</c:v>
                </c:pt>
                <c:pt idx="55406">
                  <c:v>54.9684732654</c:v>
                </c:pt>
                <c:pt idx="55407">
                  <c:v>55.585846976799999</c:v>
                </c:pt>
                <c:pt idx="55408">
                  <c:v>50.600557405899998</c:v>
                </c:pt>
                <c:pt idx="55409">
                  <c:v>50.863634709300001</c:v>
                </c:pt>
                <c:pt idx="55410">
                  <c:v>50.505040732499999</c:v>
                </c:pt>
                <c:pt idx="55411">
                  <c:v>54.391792268000003</c:v>
                </c:pt>
                <c:pt idx="55412">
                  <c:v>53.732768714899997</c:v>
                </c:pt>
                <c:pt idx="55413">
                  <c:v>52.883496689499999</c:v>
                </c:pt>
                <c:pt idx="55414">
                  <c:v>54.933885888799999</c:v>
                </c:pt>
                <c:pt idx="55415">
                  <c:v>53.755767780500001</c:v>
                </c:pt>
                <c:pt idx="55416">
                  <c:v>52.871505576200001</c:v>
                </c:pt>
                <c:pt idx="55417">
                  <c:v>51.768600844399998</c:v>
                </c:pt>
                <c:pt idx="55418">
                  <c:v>51.314858307100003</c:v>
                </c:pt>
                <c:pt idx="55419">
                  <c:v>53.979013681799998</c:v>
                </c:pt>
                <c:pt idx="55420">
                  <c:v>51.0021136469</c:v>
                </c:pt>
                <c:pt idx="55421">
                  <c:v>50.258230977499998</c:v>
                </c:pt>
                <c:pt idx="55422">
                  <c:v>51.381479378999998</c:v>
                </c:pt>
                <c:pt idx="55423">
                  <c:v>53.907340966600003</c:v>
                </c:pt>
                <c:pt idx="55424">
                  <c:v>51.700963088899996</c:v>
                </c:pt>
                <c:pt idx="55425">
                  <c:v>50.879804929599999</c:v>
                </c:pt>
                <c:pt idx="55426">
                  <c:v>53.640228769899998</c:v>
                </c:pt>
                <c:pt idx="55427">
                  <c:v>52.713380803299998</c:v>
                </c:pt>
                <c:pt idx="55428">
                  <c:v>50.4821229995</c:v>
                </c:pt>
                <c:pt idx="55429">
                  <c:v>53.866302042900003</c:v>
                </c:pt>
                <c:pt idx="55430">
                  <c:v>53.822361228299997</c:v>
                </c:pt>
                <c:pt idx="55431">
                  <c:v>52.273226493800003</c:v>
                </c:pt>
                <c:pt idx="55432">
                  <c:v>53.114116824500002</c:v>
                </c:pt>
                <c:pt idx="55433">
                  <c:v>51.967371247899997</c:v>
                </c:pt>
                <c:pt idx="55434">
                  <c:v>55.0461619469</c:v>
                </c:pt>
                <c:pt idx="55435">
                  <c:v>58.205367039499997</c:v>
                </c:pt>
                <c:pt idx="55436">
                  <c:v>56.658093569499997</c:v>
                </c:pt>
                <c:pt idx="55437">
                  <c:v>56.278152801099999</c:v>
                </c:pt>
                <c:pt idx="55438">
                  <c:v>58.686275787</c:v>
                </c:pt>
                <c:pt idx="55439">
                  <c:v>62.117493808399999</c:v>
                </c:pt>
                <c:pt idx="55440">
                  <c:v>57.099720242799997</c:v>
                </c:pt>
                <c:pt idx="55441">
                  <c:v>59.2925181978</c:v>
                </c:pt>
                <c:pt idx="55442">
                  <c:v>60.232087117799999</c:v>
                </c:pt>
                <c:pt idx="55443">
                  <c:v>56.622480307499998</c:v>
                </c:pt>
                <c:pt idx="55444">
                  <c:v>57.371441836499997</c:v>
                </c:pt>
                <c:pt idx="55445">
                  <c:v>56.779046659000002</c:v>
                </c:pt>
                <c:pt idx="55446">
                  <c:v>57.8221484743</c:v>
                </c:pt>
                <c:pt idx="55447">
                  <c:v>62.7866879615</c:v>
                </c:pt>
                <c:pt idx="55448">
                  <c:v>57.965121057300003</c:v>
                </c:pt>
                <c:pt idx="55449">
                  <c:v>62.5363666374</c:v>
                </c:pt>
                <c:pt idx="55450">
                  <c:v>58.0189323974</c:v>
                </c:pt>
                <c:pt idx="55451">
                  <c:v>59.668275968499998</c:v>
                </c:pt>
                <c:pt idx="55452">
                  <c:v>57.468257085499999</c:v>
                </c:pt>
                <c:pt idx="55453">
                  <c:v>62.697021924300003</c:v>
                </c:pt>
                <c:pt idx="55454">
                  <c:v>61.074372802600003</c:v>
                </c:pt>
                <c:pt idx="55455">
                  <c:v>61.737933981099999</c:v>
                </c:pt>
                <c:pt idx="55456">
                  <c:v>61.766239139900001</c:v>
                </c:pt>
                <c:pt idx="55457">
                  <c:v>60.915783872900001</c:v>
                </c:pt>
                <c:pt idx="55458">
                  <c:v>62.988763141</c:v>
                </c:pt>
                <c:pt idx="55459">
                  <c:v>58.4659872083</c:v>
                </c:pt>
                <c:pt idx="55460">
                  <c:v>59.263551798800002</c:v>
                </c:pt>
                <c:pt idx="55461">
                  <c:v>56.3795902568</c:v>
                </c:pt>
                <c:pt idx="55462">
                  <c:v>58.925596896800002</c:v>
                </c:pt>
                <c:pt idx="55463">
                  <c:v>61.5011137248</c:v>
                </c:pt>
                <c:pt idx="55464">
                  <c:v>59.5359359009</c:v>
                </c:pt>
                <c:pt idx="55465">
                  <c:v>59.884651148800003</c:v>
                </c:pt>
                <c:pt idx="55466">
                  <c:v>58.925596896800002</c:v>
                </c:pt>
                <c:pt idx="55467">
                  <c:v>57.027939101100003</c:v>
                </c:pt>
                <c:pt idx="55468">
                  <c:v>59.699000322700002</c:v>
                </c:pt>
                <c:pt idx="55469">
                  <c:v>56.984972178699998</c:v>
                </c:pt>
                <c:pt idx="55470">
                  <c:v>59.917662410600002</c:v>
                </c:pt>
                <c:pt idx="55471">
                  <c:v>59.032132105099997</c:v>
                </c:pt>
                <c:pt idx="55472">
                  <c:v>57.4990248995</c:v>
                </c:pt>
                <c:pt idx="55473">
                  <c:v>57.642663432100001</c:v>
                </c:pt>
                <c:pt idx="55474">
                  <c:v>56.743810772499998</c:v>
                </c:pt>
                <c:pt idx="55475">
                  <c:v>62.910087909600001</c:v>
                </c:pt>
                <c:pt idx="55476">
                  <c:v>61.178108824900001</c:v>
                </c:pt>
                <c:pt idx="55477">
                  <c:v>56.756820035200001</c:v>
                </c:pt>
                <c:pt idx="55478">
                  <c:v>62.541823042700003</c:v>
                </c:pt>
                <c:pt idx="55479">
                  <c:v>56.375848843299998</c:v>
                </c:pt>
                <c:pt idx="55480">
                  <c:v>58.000500707299999</c:v>
                </c:pt>
                <c:pt idx="55481">
                  <c:v>58.988239598600003</c:v>
                </c:pt>
                <c:pt idx="55482">
                  <c:v>57.360707439999999</c:v>
                </c:pt>
                <c:pt idx="55483">
                  <c:v>63.014232532699999</c:v>
                </c:pt>
                <c:pt idx="55484">
                  <c:v>59.845777926399997</c:v>
                </c:pt>
                <c:pt idx="55485">
                  <c:v>57.847759371999999</c:v>
                </c:pt>
                <c:pt idx="55486">
                  <c:v>60.905483378500001</c:v>
                </c:pt>
                <c:pt idx="55487">
                  <c:v>59.500830510699998</c:v>
                </c:pt>
                <c:pt idx="55488">
                  <c:v>62.319365076700002</c:v>
                </c:pt>
                <c:pt idx="55489">
                  <c:v>57.0301169225</c:v>
                </c:pt>
                <c:pt idx="55490">
                  <c:v>57.973625825399999</c:v>
                </c:pt>
                <c:pt idx="55491">
                  <c:v>61.3607906242</c:v>
                </c:pt>
                <c:pt idx="55492">
                  <c:v>62.433988285799998</c:v>
                </c:pt>
                <c:pt idx="55493">
                  <c:v>58.185408247700003</c:v>
                </c:pt>
                <c:pt idx="55494">
                  <c:v>56.718878606700002</c:v>
                </c:pt>
                <c:pt idx="55495">
                  <c:v>62.469343244900003</c:v>
                </c:pt>
                <c:pt idx="55496">
                  <c:v>60.223764088899998</c:v>
                </c:pt>
                <c:pt idx="55497">
                  <c:v>62.967561997499999</c:v>
                </c:pt>
                <c:pt idx="55498">
                  <c:v>57.389149554200003</c:v>
                </c:pt>
                <c:pt idx="55499">
                  <c:v>62.704047681200002</c:v>
                </c:pt>
                <c:pt idx="55500">
                  <c:v>59.115224023400003</c:v>
                </c:pt>
                <c:pt idx="55501">
                  <c:v>59.410446411400002</c:v>
                </c:pt>
                <c:pt idx="55502">
                  <c:v>61.808139378100002</c:v>
                </c:pt>
                <c:pt idx="55503">
                  <c:v>57.9564616101</c:v>
                </c:pt>
                <c:pt idx="55504">
                  <c:v>56.547748363700002</c:v>
                </c:pt>
                <c:pt idx="55505">
                  <c:v>60.4941317165</c:v>
                </c:pt>
                <c:pt idx="55506">
                  <c:v>59.441807166499999</c:v>
                </c:pt>
                <c:pt idx="55507">
                  <c:v>59.079109314199997</c:v>
                </c:pt>
                <c:pt idx="55508">
                  <c:v>56.622480307499998</c:v>
                </c:pt>
                <c:pt idx="55509">
                  <c:v>62.086149120000002</c:v>
                </c:pt>
                <c:pt idx="55510">
                  <c:v>59.8325004163</c:v>
                </c:pt>
                <c:pt idx="55511">
                  <c:v>60.980988340800003</c:v>
                </c:pt>
                <c:pt idx="55512">
                  <c:v>60.3603450946</c:v>
                </c:pt>
                <c:pt idx="55513">
                  <c:v>59.428505417399997</c:v>
                </c:pt>
                <c:pt idx="55514">
                  <c:v>60.0292505703</c:v>
                </c:pt>
                <c:pt idx="55515">
                  <c:v>57.003026798199997</c:v>
                </c:pt>
                <c:pt idx="55516">
                  <c:v>58.499569130499999</c:v>
                </c:pt>
                <c:pt idx="55517">
                  <c:v>60.012764762400003</c:v>
                </c:pt>
                <c:pt idx="55518">
                  <c:v>63.005165825399999</c:v>
                </c:pt>
                <c:pt idx="55519">
                  <c:v>57.4307372106</c:v>
                </c:pt>
                <c:pt idx="55520">
                  <c:v>56.857831154800003</c:v>
                </c:pt>
                <c:pt idx="55521">
                  <c:v>59.822695198200002</c:v>
                </c:pt>
                <c:pt idx="55522">
                  <c:v>62.650811512399997</c:v>
                </c:pt>
                <c:pt idx="55523">
                  <c:v>69.5686616327</c:v>
                </c:pt>
                <c:pt idx="55524">
                  <c:v>66.238554828600002</c:v>
                </c:pt>
                <c:pt idx="55525">
                  <c:v>66.517902609800004</c:v>
                </c:pt>
                <c:pt idx="55526">
                  <c:v>67.663010645699998</c:v>
                </c:pt>
                <c:pt idx="55527">
                  <c:v>70.162448214899996</c:v>
                </c:pt>
                <c:pt idx="55528">
                  <c:v>66.801017499699995</c:v>
                </c:pt>
                <c:pt idx="55529">
                  <c:v>70.1202763374</c:v>
                </c:pt>
                <c:pt idx="55530">
                  <c:v>64.995465940700001</c:v>
                </c:pt>
                <c:pt idx="55531">
                  <c:v>64.161845873399997</c:v>
                </c:pt>
                <c:pt idx="55532">
                  <c:v>64.691154534099994</c:v>
                </c:pt>
                <c:pt idx="55533">
                  <c:v>65.827339152700006</c:v>
                </c:pt>
                <c:pt idx="55534">
                  <c:v>65.023355955699998</c:v>
                </c:pt>
                <c:pt idx="55535">
                  <c:v>67.871237435799998</c:v>
                </c:pt>
                <c:pt idx="55536">
                  <c:v>67.3559116367</c:v>
                </c:pt>
                <c:pt idx="55537">
                  <c:v>70.108010062600002</c:v>
                </c:pt>
                <c:pt idx="55538">
                  <c:v>68.066105261600001</c:v>
                </c:pt>
                <c:pt idx="55539">
                  <c:v>67.365214507100006</c:v>
                </c:pt>
                <c:pt idx="55540">
                  <c:v>68.5974091617</c:v>
                </c:pt>
                <c:pt idx="55541">
                  <c:v>67.519241434700007</c:v>
                </c:pt>
                <c:pt idx="55542">
                  <c:v>66.928524957600004</c:v>
                </c:pt>
                <c:pt idx="55543">
                  <c:v>64.113653530999997</c:v>
                </c:pt>
                <c:pt idx="55544">
                  <c:v>65.133479154699998</c:v>
                </c:pt>
                <c:pt idx="55545">
                  <c:v>67.766269370900005</c:v>
                </c:pt>
                <c:pt idx="55546">
                  <c:v>70.461268158099998</c:v>
                </c:pt>
                <c:pt idx="55547">
                  <c:v>69.358713120900006</c:v>
                </c:pt>
                <c:pt idx="55548">
                  <c:v>69.890568855699996</c:v>
                </c:pt>
                <c:pt idx="55549">
                  <c:v>70.432758208899997</c:v>
                </c:pt>
                <c:pt idx="55550">
                  <c:v>63.630626606299998</c:v>
                </c:pt>
                <c:pt idx="55551">
                  <c:v>63.824765037399999</c:v>
                </c:pt>
                <c:pt idx="55552">
                  <c:v>63.797675727300003</c:v>
                </c:pt>
                <c:pt idx="55553">
                  <c:v>69.859897288799999</c:v>
                </c:pt>
                <c:pt idx="55554">
                  <c:v>69.840378745500004</c:v>
                </c:pt>
                <c:pt idx="55555">
                  <c:v>68.768096341800003</c:v>
                </c:pt>
                <c:pt idx="55556">
                  <c:v>69.116623092500006</c:v>
                </c:pt>
                <c:pt idx="55557">
                  <c:v>65.648986871899993</c:v>
                </c:pt>
                <c:pt idx="55558">
                  <c:v>70.200991792099998</c:v>
                </c:pt>
                <c:pt idx="55559">
                  <c:v>66.902200471100002</c:v>
                </c:pt>
                <c:pt idx="55560">
                  <c:v>64.3681391099</c:v>
                </c:pt>
                <c:pt idx="55561">
                  <c:v>63.502740589799998</c:v>
                </c:pt>
                <c:pt idx="55562">
                  <c:v>63.1465291851</c:v>
                </c:pt>
                <c:pt idx="55563">
                  <c:v>66.398882409500004</c:v>
                </c:pt>
                <c:pt idx="55564">
                  <c:v>69.096828287700006</c:v>
                </c:pt>
                <c:pt idx="55565">
                  <c:v>64.000839831099995</c:v>
                </c:pt>
                <c:pt idx="55566">
                  <c:v>65.118364011300002</c:v>
                </c:pt>
                <c:pt idx="55567">
                  <c:v>64.062455778100002</c:v>
                </c:pt>
                <c:pt idx="55568">
                  <c:v>68.187683675299994</c:v>
                </c:pt>
                <c:pt idx="55569">
                  <c:v>69.869130825599996</c:v>
                </c:pt>
                <c:pt idx="55570">
                  <c:v>70.341071835600005</c:v>
                </c:pt>
                <c:pt idx="55571">
                  <c:v>68.461704042099996</c:v>
                </c:pt>
                <c:pt idx="55572">
                  <c:v>66.928524957600004</c:v>
                </c:pt>
                <c:pt idx="55573">
                  <c:v>68.667049775400002</c:v>
                </c:pt>
                <c:pt idx="55574">
                  <c:v>65.557149340500004</c:v>
                </c:pt>
                <c:pt idx="55575">
                  <c:v>63.291934437599998</c:v>
                </c:pt>
                <c:pt idx="55576">
                  <c:v>66.867319152099995</c:v>
                </c:pt>
                <c:pt idx="55577">
                  <c:v>66.2046162189</c:v>
                </c:pt>
                <c:pt idx="55578">
                  <c:v>67.365214507100006</c:v>
                </c:pt>
                <c:pt idx="55579">
                  <c:v>67.944774068200005</c:v>
                </c:pt>
                <c:pt idx="55580">
                  <c:v>66.852117362499996</c:v>
                </c:pt>
                <c:pt idx="55581">
                  <c:v>63.669215499099998</c:v>
                </c:pt>
                <c:pt idx="55582">
                  <c:v>67.8986381709</c:v>
                </c:pt>
                <c:pt idx="55583">
                  <c:v>65.847894263300006</c:v>
                </c:pt>
                <c:pt idx="55584">
                  <c:v>69.735158734400002</c:v>
                </c:pt>
                <c:pt idx="55585">
                  <c:v>68.993144823999998</c:v>
                </c:pt>
                <c:pt idx="55586">
                  <c:v>67.104719901600006</c:v>
                </c:pt>
                <c:pt idx="55587">
                  <c:v>66.350971837200007</c:v>
                </c:pt>
                <c:pt idx="55588">
                  <c:v>65.693915709500004</c:v>
                </c:pt>
                <c:pt idx="55589">
                  <c:v>76.138119742399994</c:v>
                </c:pt>
                <c:pt idx="55590">
                  <c:v>72.792542091200005</c:v>
                </c:pt>
                <c:pt idx="55591">
                  <c:v>72.687643018100005</c:v>
                </c:pt>
                <c:pt idx="55592">
                  <c:v>77.884193688799996</c:v>
                </c:pt>
                <c:pt idx="55593">
                  <c:v>74.854752429399994</c:v>
                </c:pt>
                <c:pt idx="55594">
                  <c:v>71.703376251899996</c:v>
                </c:pt>
                <c:pt idx="55595">
                  <c:v>74.107275993299993</c:v>
                </c:pt>
                <c:pt idx="55596">
                  <c:v>76.521526292000004</c:v>
                </c:pt>
                <c:pt idx="55597">
                  <c:v>73.899945188499998</c:v>
                </c:pt>
                <c:pt idx="55598">
                  <c:v>76.530264043700001</c:v>
                </c:pt>
                <c:pt idx="55599">
                  <c:v>77.528598005099994</c:v>
                </c:pt>
                <c:pt idx="55600">
                  <c:v>77.551431388500006</c:v>
                </c:pt>
                <c:pt idx="55601">
                  <c:v>74.593420001699997</c:v>
                </c:pt>
                <c:pt idx="55602">
                  <c:v>71.226857825400003</c:v>
                </c:pt>
                <c:pt idx="55603">
                  <c:v>76.610905849299996</c:v>
                </c:pt>
                <c:pt idx="55604">
                  <c:v>76.112507674300005</c:v>
                </c:pt>
                <c:pt idx="55605">
                  <c:v>72.443480668999996</c:v>
                </c:pt>
                <c:pt idx="55606">
                  <c:v>75.807276351300004</c:v>
                </c:pt>
                <c:pt idx="55607">
                  <c:v>72.303185554600006</c:v>
                </c:pt>
                <c:pt idx="55608">
                  <c:v>73.991158815899993</c:v>
                </c:pt>
                <c:pt idx="55609">
                  <c:v>73.127038161399994</c:v>
                </c:pt>
                <c:pt idx="55610">
                  <c:v>74.095563223599996</c:v>
                </c:pt>
                <c:pt idx="55611">
                  <c:v>73.768573799500004</c:v>
                </c:pt>
                <c:pt idx="55612">
                  <c:v>79.276896683199993</c:v>
                </c:pt>
                <c:pt idx="55613">
                  <c:v>73.800304667399999</c:v>
                </c:pt>
                <c:pt idx="55614">
                  <c:v>79.326792883799996</c:v>
                </c:pt>
                <c:pt idx="55615">
                  <c:v>76.016439946199995</c:v>
                </c:pt>
                <c:pt idx="55616">
                  <c:v>71.719267350600006</c:v>
                </c:pt>
                <c:pt idx="55617">
                  <c:v>75.338070973200004</c:v>
                </c:pt>
                <c:pt idx="55618">
                  <c:v>77.146574697899993</c:v>
                </c:pt>
                <c:pt idx="55619">
                  <c:v>72.606126272500006</c:v>
                </c:pt>
                <c:pt idx="55620">
                  <c:v>72.848014553599995</c:v>
                </c:pt>
                <c:pt idx="55621">
                  <c:v>73.340795759100004</c:v>
                </c:pt>
                <c:pt idx="55622">
                  <c:v>77.787107334200002</c:v>
                </c:pt>
                <c:pt idx="55623">
                  <c:v>72.606508364899994</c:v>
                </c:pt>
                <c:pt idx="55624">
                  <c:v>73.266209016299996</c:v>
                </c:pt>
                <c:pt idx="55625">
                  <c:v>75.290404569200007</c:v>
                </c:pt>
                <c:pt idx="55626">
                  <c:v>72.848014553599995</c:v>
                </c:pt>
                <c:pt idx="55627">
                  <c:v>71.376761494899995</c:v>
                </c:pt>
                <c:pt idx="55628">
                  <c:v>77.773143073100002</c:v>
                </c:pt>
                <c:pt idx="55629">
                  <c:v>72.857841160299998</c:v>
                </c:pt>
                <c:pt idx="55630">
                  <c:v>77.4760189701</c:v>
                </c:pt>
                <c:pt idx="55631">
                  <c:v>77.444199063900001</c:v>
                </c:pt>
                <c:pt idx="55632">
                  <c:v>71.407643833700007</c:v>
                </c:pt>
                <c:pt idx="55633">
                  <c:v>78.505666959500005</c:v>
                </c:pt>
                <c:pt idx="55634">
                  <c:v>74.168474267199997</c:v>
                </c:pt>
                <c:pt idx="55635">
                  <c:v>75.947389718500006</c:v>
                </c:pt>
                <c:pt idx="55636">
                  <c:v>76.859610500499997</c:v>
                </c:pt>
                <c:pt idx="55637">
                  <c:v>72.848014553599995</c:v>
                </c:pt>
                <c:pt idx="55638">
                  <c:v>75.905671452600004</c:v>
                </c:pt>
                <c:pt idx="55639">
                  <c:v>77.724516751300001</c:v>
                </c:pt>
                <c:pt idx="55640">
                  <c:v>77.866406932399997</c:v>
                </c:pt>
                <c:pt idx="55641">
                  <c:v>75.158161559800007</c:v>
                </c:pt>
                <c:pt idx="55642">
                  <c:v>79.211182405700001</c:v>
                </c:pt>
                <c:pt idx="55643">
                  <c:v>72.439400973999994</c:v>
                </c:pt>
                <c:pt idx="55644">
                  <c:v>78.505666959500005</c:v>
                </c:pt>
                <c:pt idx="55645">
                  <c:v>72.128124774699998</c:v>
                </c:pt>
                <c:pt idx="55646">
                  <c:v>76.339674864399996</c:v>
                </c:pt>
                <c:pt idx="55647">
                  <c:v>76.470203940999994</c:v>
                </c:pt>
                <c:pt idx="55648">
                  <c:v>72.606508364899994</c:v>
                </c:pt>
                <c:pt idx="55649">
                  <c:v>73.014023329300002</c:v>
                </c:pt>
                <c:pt idx="55650">
                  <c:v>77.782298863199998</c:v>
                </c:pt>
                <c:pt idx="55651">
                  <c:v>72.346234703099995</c:v>
                </c:pt>
                <c:pt idx="55652">
                  <c:v>72.9205949909</c:v>
                </c:pt>
                <c:pt idx="55653">
                  <c:v>77.589040410400003</c:v>
                </c:pt>
                <c:pt idx="55654">
                  <c:v>77.286377728199994</c:v>
                </c:pt>
                <c:pt idx="55655">
                  <c:v>78.202804019400006</c:v>
                </c:pt>
                <c:pt idx="55656">
                  <c:v>80.654102490200003</c:v>
                </c:pt>
                <c:pt idx="55657">
                  <c:v>88.454142564899996</c:v>
                </c:pt>
                <c:pt idx="55658">
                  <c:v>88.607299952100007</c:v>
                </c:pt>
                <c:pt idx="55659">
                  <c:v>82.454405604399994</c:v>
                </c:pt>
                <c:pt idx="55660">
                  <c:v>87.224454275599996</c:v>
                </c:pt>
                <c:pt idx="55661">
                  <c:v>83.993372222399998</c:v>
                </c:pt>
                <c:pt idx="55662">
                  <c:v>81.922957158700001</c:v>
                </c:pt>
                <c:pt idx="55663">
                  <c:v>84.096978108000002</c:v>
                </c:pt>
                <c:pt idx="55664">
                  <c:v>81.922807685600006</c:v>
                </c:pt>
                <c:pt idx="55665">
                  <c:v>87.719830438800003</c:v>
                </c:pt>
                <c:pt idx="55666">
                  <c:v>83.370946511900001</c:v>
                </c:pt>
                <c:pt idx="55667">
                  <c:v>86.635944641400002</c:v>
                </c:pt>
                <c:pt idx="55668">
                  <c:v>84.583022618100003</c:v>
                </c:pt>
                <c:pt idx="55669">
                  <c:v>80.091390629499998</c:v>
                </c:pt>
                <c:pt idx="55670">
                  <c:v>86.075707297299999</c:v>
                </c:pt>
                <c:pt idx="55671">
                  <c:v>85.764205392999997</c:v>
                </c:pt>
                <c:pt idx="55672">
                  <c:v>80.038752520700001</c:v>
                </c:pt>
                <c:pt idx="55673">
                  <c:v>81.620767270900004</c:v>
                </c:pt>
                <c:pt idx="55674">
                  <c:v>88.210501784900003</c:v>
                </c:pt>
                <c:pt idx="55675">
                  <c:v>87.468259004199993</c:v>
                </c:pt>
                <c:pt idx="55676">
                  <c:v>82.055008587000003</c:v>
                </c:pt>
                <c:pt idx="55677">
                  <c:v>86.397565240700004</c:v>
                </c:pt>
                <c:pt idx="55678">
                  <c:v>83.124606224800004</c:v>
                </c:pt>
                <c:pt idx="55679">
                  <c:v>88.627477615700002</c:v>
                </c:pt>
                <c:pt idx="55680">
                  <c:v>81.610705344699994</c:v>
                </c:pt>
                <c:pt idx="55681">
                  <c:v>83.419135893299995</c:v>
                </c:pt>
                <c:pt idx="55682">
                  <c:v>81.217145801000001</c:v>
                </c:pt>
                <c:pt idx="55683">
                  <c:v>86.389882884599999</c:v>
                </c:pt>
                <c:pt idx="55684">
                  <c:v>81.514343271100003</c:v>
                </c:pt>
                <c:pt idx="55685">
                  <c:v>80.959853384200002</c:v>
                </c:pt>
                <c:pt idx="55686">
                  <c:v>89.000439515699995</c:v>
                </c:pt>
                <c:pt idx="55687">
                  <c:v>84.351156622000005</c:v>
                </c:pt>
                <c:pt idx="55688">
                  <c:v>84.397176789400007</c:v>
                </c:pt>
                <c:pt idx="55689">
                  <c:v>83.382102241300004</c:v>
                </c:pt>
                <c:pt idx="55690">
                  <c:v>86.649383308400004</c:v>
                </c:pt>
                <c:pt idx="55691">
                  <c:v>86.528117011600003</c:v>
                </c:pt>
                <c:pt idx="55692">
                  <c:v>86.282347297800001</c:v>
                </c:pt>
                <c:pt idx="55693">
                  <c:v>83.317474600300002</c:v>
                </c:pt>
                <c:pt idx="55694">
                  <c:v>87.4935651694</c:v>
                </c:pt>
                <c:pt idx="55695">
                  <c:v>87.076007012999995</c:v>
                </c:pt>
                <c:pt idx="55696">
                  <c:v>95.536698266599998</c:v>
                </c:pt>
                <c:pt idx="55697">
                  <c:v>90.918001683900002</c:v>
                </c:pt>
                <c:pt idx="55698">
                  <c:v>95.661547178399999</c:v>
                </c:pt>
                <c:pt idx="55699">
                  <c:v>98.945173787499996</c:v>
                </c:pt>
                <c:pt idx="55700">
                  <c:v>99.538101356799999</c:v>
                </c:pt>
                <c:pt idx="55701">
                  <c:v>97.369159438899999</c:v>
                </c:pt>
                <c:pt idx="55702">
                  <c:v>97.170693849599999</c:v>
                </c:pt>
                <c:pt idx="55703">
                  <c:v>93.823760523100006</c:v>
                </c:pt>
                <c:pt idx="55704">
                  <c:v>91.520769676599997</c:v>
                </c:pt>
                <c:pt idx="55705">
                  <c:v>96.816818880599996</c:v>
                </c:pt>
                <c:pt idx="55706">
                  <c:v>89.296246613400001</c:v>
                </c:pt>
                <c:pt idx="55707">
                  <c:v>96.368801887900005</c:v>
                </c:pt>
                <c:pt idx="55708">
                  <c:v>99.8020369364</c:v>
                </c:pt>
                <c:pt idx="55709">
                  <c:v>98.659161491899994</c:v>
                </c:pt>
                <c:pt idx="55710">
                  <c:v>98.940730180700001</c:v>
                </c:pt>
                <c:pt idx="55711">
                  <c:v>97.863343050200001</c:v>
                </c:pt>
                <c:pt idx="55712">
                  <c:v>94.7079285505</c:v>
                </c:pt>
                <c:pt idx="55713">
                  <c:v>90.609235845900002</c:v>
                </c:pt>
                <c:pt idx="55714">
                  <c:v>98.980879525600002</c:v>
                </c:pt>
                <c:pt idx="55715">
                  <c:v>94.076295871300005</c:v>
                </c:pt>
                <c:pt idx="55716">
                  <c:v>91.626112948599996</c:v>
                </c:pt>
                <c:pt idx="55717">
                  <c:v>92.441254439700003</c:v>
                </c:pt>
                <c:pt idx="55718">
                  <c:v>98.529483982000002</c:v>
                </c:pt>
                <c:pt idx="55719">
                  <c:v>93.757539667499998</c:v>
                </c:pt>
                <c:pt idx="55720">
                  <c:v>99.059294802400004</c:v>
                </c:pt>
                <c:pt idx="55721">
                  <c:v>90.981975858799998</c:v>
                </c:pt>
                <c:pt idx="55722">
                  <c:v>91.187383983100005</c:v>
                </c:pt>
                <c:pt idx="55723">
                  <c:v>89.238509658799998</c:v>
                </c:pt>
                <c:pt idx="55724">
                  <c:v>93.822325630199998</c:v>
                </c:pt>
                <c:pt idx="55725">
                  <c:v>99.035046046700003</c:v>
                </c:pt>
                <c:pt idx="55726">
                  <c:v>104.845818491</c:v>
                </c:pt>
                <c:pt idx="55727">
                  <c:v>108.67655666</c:v>
                </c:pt>
                <c:pt idx="55728">
                  <c:v>104.987813981</c:v>
                </c:pt>
                <c:pt idx="55729">
                  <c:v>105.100952253</c:v>
                </c:pt>
                <c:pt idx="55730">
                  <c:v>102.032077899</c:v>
                </c:pt>
                <c:pt idx="55731">
                  <c:v>110.54951617499999</c:v>
                </c:pt>
                <c:pt idx="55732">
                  <c:v>110.431738983</c:v>
                </c:pt>
                <c:pt idx="55733">
                  <c:v>105.432774846</c:v>
                </c:pt>
                <c:pt idx="55734">
                  <c:v>100.358420376</c:v>
                </c:pt>
                <c:pt idx="55735">
                  <c:v>104.271720931</c:v>
                </c:pt>
                <c:pt idx="55736">
                  <c:v>100.894649098</c:v>
                </c:pt>
                <c:pt idx="55737">
                  <c:v>103.66584608700001</c:v>
                </c:pt>
                <c:pt idx="55738">
                  <c:v>102.668323861</c:v>
                </c:pt>
                <c:pt idx="55739">
                  <c:v>103.04655637099999</c:v>
                </c:pt>
                <c:pt idx="55740">
                  <c:v>104.00049243300001</c:v>
                </c:pt>
                <c:pt idx="55741">
                  <c:v>103.56624198900001</c:v>
                </c:pt>
                <c:pt idx="55742">
                  <c:v>100.555220654</c:v>
                </c:pt>
                <c:pt idx="55743">
                  <c:v>106.189594439</c:v>
                </c:pt>
                <c:pt idx="55744">
                  <c:v>100.832036051</c:v>
                </c:pt>
                <c:pt idx="55745">
                  <c:v>100.009689725</c:v>
                </c:pt>
                <c:pt idx="55746">
                  <c:v>107.304501053</c:v>
                </c:pt>
                <c:pt idx="55747">
                  <c:v>109.05146238899999</c:v>
                </c:pt>
                <c:pt idx="55748">
                  <c:v>106.95213182000001</c:v>
                </c:pt>
                <c:pt idx="55749">
                  <c:v>124.62296211</c:v>
                </c:pt>
                <c:pt idx="55750">
                  <c:v>113.278767172</c:v>
                </c:pt>
                <c:pt idx="55751">
                  <c:v>114.724078182</c:v>
                </c:pt>
                <c:pt idx="55752">
                  <c:v>123.617680347</c:v>
                </c:pt>
                <c:pt idx="55753">
                  <c:v>125.39524816799999</c:v>
                </c:pt>
                <c:pt idx="55754">
                  <c:v>112.96514944800001</c:v>
                </c:pt>
                <c:pt idx="55755">
                  <c:v>115.915452618</c:v>
                </c:pt>
                <c:pt idx="55756">
                  <c:v>124.202490557</c:v>
                </c:pt>
                <c:pt idx="55757">
                  <c:v>117.388423563</c:v>
                </c:pt>
                <c:pt idx="55758">
                  <c:v>112.838265263</c:v>
                </c:pt>
                <c:pt idx="55759">
                  <c:v>123.23646632400001</c:v>
                </c:pt>
                <c:pt idx="55760">
                  <c:v>118.665144326</c:v>
                </c:pt>
                <c:pt idx="55761">
                  <c:v>125.08478489700001</c:v>
                </c:pt>
                <c:pt idx="55762">
                  <c:v>116.284803759</c:v>
                </c:pt>
                <c:pt idx="55763">
                  <c:v>118.842572749</c:v>
                </c:pt>
                <c:pt idx="55764">
                  <c:v>122.59425626300001</c:v>
                </c:pt>
                <c:pt idx="55765">
                  <c:v>124.882209553</c:v>
                </c:pt>
                <c:pt idx="55766">
                  <c:v>114.96962829</c:v>
                </c:pt>
                <c:pt idx="55767">
                  <c:v>124.67770303</c:v>
                </c:pt>
                <c:pt idx="55768">
                  <c:v>115.240251555</c:v>
                </c:pt>
                <c:pt idx="55769">
                  <c:v>120.786104847</c:v>
                </c:pt>
                <c:pt idx="55770">
                  <c:v>125.444114021</c:v>
                </c:pt>
                <c:pt idx="55771">
                  <c:v>124.460876009</c:v>
                </c:pt>
                <c:pt idx="55772">
                  <c:v>115.82852510799999</c:v>
                </c:pt>
                <c:pt idx="55773">
                  <c:v>135.56228031800001</c:v>
                </c:pt>
                <c:pt idx="55774">
                  <c:v>134.18332892399999</c:v>
                </c:pt>
                <c:pt idx="55775">
                  <c:v>139.02044958600001</c:v>
                </c:pt>
                <c:pt idx="55776">
                  <c:v>131.48336339400001</c:v>
                </c:pt>
                <c:pt idx="55777">
                  <c:v>126.27995271899999</c:v>
                </c:pt>
                <c:pt idx="55778">
                  <c:v>126.453146838</c:v>
                </c:pt>
                <c:pt idx="55779">
                  <c:v>127.112681091</c:v>
                </c:pt>
                <c:pt idx="55780">
                  <c:v>139.97134911699999</c:v>
                </c:pt>
                <c:pt idx="55781">
                  <c:v>126.20231615900001</c:v>
                </c:pt>
                <c:pt idx="55782">
                  <c:v>139.851567066</c:v>
                </c:pt>
                <c:pt idx="55783">
                  <c:v>133.26295305799999</c:v>
                </c:pt>
                <c:pt idx="55784">
                  <c:v>132.41320448600001</c:v>
                </c:pt>
                <c:pt idx="55785">
                  <c:v>127.289396822</c:v>
                </c:pt>
                <c:pt idx="55786">
                  <c:v>132.71827569000001</c:v>
                </c:pt>
                <c:pt idx="55787">
                  <c:v>126.978864097</c:v>
                </c:pt>
                <c:pt idx="55788">
                  <c:v>129.80165608499999</c:v>
                </c:pt>
                <c:pt idx="55789">
                  <c:v>149.200714038</c:v>
                </c:pt>
                <c:pt idx="55790">
                  <c:v>150.07842386499999</c:v>
                </c:pt>
                <c:pt idx="55791">
                  <c:v>157.81923111899999</c:v>
                </c:pt>
                <c:pt idx="55792">
                  <c:v>150.49165619600001</c:v>
                </c:pt>
                <c:pt idx="55793">
                  <c:v>149.38696258100001</c:v>
                </c:pt>
                <c:pt idx="55794">
                  <c:v>141.58350737200001</c:v>
                </c:pt>
                <c:pt idx="55795">
                  <c:v>150.68465411700001</c:v>
                </c:pt>
                <c:pt idx="55796">
                  <c:v>147.29900667300001</c:v>
                </c:pt>
                <c:pt idx="55797">
                  <c:v>149.61144090499999</c:v>
                </c:pt>
                <c:pt idx="55798">
                  <c:v>152.31935074200001</c:v>
                </c:pt>
                <c:pt idx="55799">
                  <c:v>148.05569663700001</c:v>
                </c:pt>
                <c:pt idx="55800">
                  <c:v>143.79288751799999</c:v>
                </c:pt>
                <c:pt idx="55801">
                  <c:v>147.29775136999999</c:v>
                </c:pt>
                <c:pt idx="55802">
                  <c:v>151.404740645</c:v>
                </c:pt>
                <c:pt idx="55803">
                  <c:v>151.011550306</c:v>
                </c:pt>
                <c:pt idx="55804">
                  <c:v>149.193425878</c:v>
                </c:pt>
                <c:pt idx="55805">
                  <c:v>155.68563729499999</c:v>
                </c:pt>
                <c:pt idx="55806">
                  <c:v>149.53237236000001</c:v>
                </c:pt>
                <c:pt idx="55807">
                  <c:v>163.20378611999999</c:v>
                </c:pt>
                <c:pt idx="55808">
                  <c:v>164.94342692000001</c:v>
                </c:pt>
                <c:pt idx="55809">
                  <c:v>164.64735276100001</c:v>
                </c:pt>
                <c:pt idx="55810">
                  <c:v>173.111423054</c:v>
                </c:pt>
                <c:pt idx="55811">
                  <c:v>164.36970955199999</c:v>
                </c:pt>
                <c:pt idx="55812">
                  <c:v>166.72616789400001</c:v>
                </c:pt>
                <c:pt idx="55813">
                  <c:v>162.46788845200001</c:v>
                </c:pt>
                <c:pt idx="55814">
                  <c:v>160.26020197599999</c:v>
                </c:pt>
                <c:pt idx="55815">
                  <c:v>168.71100806300001</c:v>
                </c:pt>
                <c:pt idx="55816">
                  <c:v>184.824241887</c:v>
                </c:pt>
                <c:pt idx="55817">
                  <c:v>191.01714936900001</c:v>
                </c:pt>
                <c:pt idx="55818">
                  <c:v>180.86000894200001</c:v>
                </c:pt>
                <c:pt idx="55819">
                  <c:v>179.73315027800001</c:v>
                </c:pt>
                <c:pt idx="55820">
                  <c:v>185.331038995</c:v>
                </c:pt>
                <c:pt idx="55821">
                  <c:v>189.702991193</c:v>
                </c:pt>
                <c:pt idx="55822">
                  <c:v>217.182458215</c:v>
                </c:pt>
                <c:pt idx="55823">
                  <c:v>211.47224309399999</c:v>
                </c:pt>
                <c:pt idx="55824">
                  <c:v>224.56827663600001</c:v>
                </c:pt>
                <c:pt idx="55825">
                  <c:v>226.837071724</c:v>
                </c:pt>
                <c:pt idx="55826">
                  <c:v>236.188995181</c:v>
                </c:pt>
                <c:pt idx="55827">
                  <c:v>228.23883645800001</c:v>
                </c:pt>
                <c:pt idx="55828">
                  <c:v>243.20977661399999</c:v>
                </c:pt>
                <c:pt idx="55829">
                  <c:v>238.970325221</c:v>
                </c:pt>
                <c:pt idx="55830">
                  <c:v>235.46814710500001</c:v>
                </c:pt>
              </c:numCache>
            </c:numRef>
          </c:xVal>
          <c:yVal>
            <c:numRef>
              <c:f>'1'!$C$1:$C$55831</c:f>
              <c:numCache>
                <c:formatCode>General</c:formatCode>
                <c:ptCount val="55831"/>
                <c:pt idx="0">
                  <c:v>3.4599465397031501E-2</c:v>
                </c:pt>
                <c:pt idx="1">
                  <c:v>4.3281162229586903E-2</c:v>
                </c:pt>
                <c:pt idx="2">
                  <c:v>5.1191237366827499E-2</c:v>
                </c:pt>
                <c:pt idx="3">
                  <c:v>5.6498115818059802E-2</c:v>
                </c:pt>
                <c:pt idx="4">
                  <c:v>5.4326943331349797E-2</c:v>
                </c:pt>
                <c:pt idx="5">
                  <c:v>4.7976494912616699E-2</c:v>
                </c:pt>
                <c:pt idx="6">
                  <c:v>4.2696401519751903E-2</c:v>
                </c:pt>
                <c:pt idx="7">
                  <c:v>3.9825859397214801E-2</c:v>
                </c:pt>
                <c:pt idx="8">
                  <c:v>5.4303175948476702E-2</c:v>
                </c:pt>
                <c:pt idx="9">
                  <c:v>5.5668444335735603E-2</c:v>
                </c:pt>
                <c:pt idx="10">
                  <c:v>3.8642794868419199E-2</c:v>
                </c:pt>
                <c:pt idx="11">
                  <c:v>4.6971962694620402E-2</c:v>
                </c:pt>
                <c:pt idx="12">
                  <c:v>3.8156419929178002E-2</c:v>
                </c:pt>
                <c:pt idx="13">
                  <c:v>3.6743065832316499E-2</c:v>
                </c:pt>
                <c:pt idx="14">
                  <c:v>4.59534600449992E-2</c:v>
                </c:pt>
                <c:pt idx="15">
                  <c:v>4.4775510951384198E-2</c:v>
                </c:pt>
                <c:pt idx="16">
                  <c:v>4.4299187142136098E-2</c:v>
                </c:pt>
                <c:pt idx="17">
                  <c:v>4.0371495719031501E-2</c:v>
                </c:pt>
                <c:pt idx="18">
                  <c:v>3.4678452072121897E-2</c:v>
                </c:pt>
                <c:pt idx="19">
                  <c:v>3.4870268530788798E-2</c:v>
                </c:pt>
                <c:pt idx="20">
                  <c:v>4.9608019702490701E-2</c:v>
                </c:pt>
                <c:pt idx="21">
                  <c:v>4.4218271653881001E-2</c:v>
                </c:pt>
                <c:pt idx="22">
                  <c:v>5.4522570170457599E-2</c:v>
                </c:pt>
                <c:pt idx="23">
                  <c:v>3.8710162596544098E-2</c:v>
                </c:pt>
                <c:pt idx="24">
                  <c:v>3.9808561982410701E-2</c:v>
                </c:pt>
                <c:pt idx="25">
                  <c:v>3.5540070383286999E-2</c:v>
                </c:pt>
                <c:pt idx="26">
                  <c:v>3.4455304945326601E-2</c:v>
                </c:pt>
                <c:pt idx="27">
                  <c:v>3.9754685737545599E-2</c:v>
                </c:pt>
                <c:pt idx="28">
                  <c:v>5.1121736690316798E-2</c:v>
                </c:pt>
                <c:pt idx="29">
                  <c:v>4.8400330300793E-2</c:v>
                </c:pt>
                <c:pt idx="30">
                  <c:v>4.8576983853236798E-2</c:v>
                </c:pt>
                <c:pt idx="31">
                  <c:v>5.21438469840977E-2</c:v>
                </c:pt>
                <c:pt idx="32">
                  <c:v>3.7839388270474499E-2</c:v>
                </c:pt>
                <c:pt idx="33">
                  <c:v>4.3806115440001202E-2</c:v>
                </c:pt>
                <c:pt idx="34">
                  <c:v>3.5182522613982498E-2</c:v>
                </c:pt>
                <c:pt idx="35">
                  <c:v>5.4308526138709699E-2</c:v>
                </c:pt>
                <c:pt idx="36">
                  <c:v>3.5706294618947101E-2</c:v>
                </c:pt>
                <c:pt idx="37">
                  <c:v>3.7484436004746498E-2</c:v>
                </c:pt>
                <c:pt idx="38">
                  <c:v>6.1442261555206899E-2</c:v>
                </c:pt>
                <c:pt idx="39">
                  <c:v>3.6918394412228897E-2</c:v>
                </c:pt>
                <c:pt idx="40">
                  <c:v>4.5380667048476701E-2</c:v>
                </c:pt>
                <c:pt idx="41">
                  <c:v>3.6133777344589398E-2</c:v>
                </c:pt>
                <c:pt idx="42">
                  <c:v>3.7638251028908103E-2</c:v>
                </c:pt>
                <c:pt idx="43">
                  <c:v>5.4888292651831497E-2</c:v>
                </c:pt>
                <c:pt idx="44">
                  <c:v>3.9949882931114497E-2</c:v>
                </c:pt>
                <c:pt idx="45">
                  <c:v>3.71072211692762E-2</c:v>
                </c:pt>
                <c:pt idx="46">
                  <c:v>3.4434669451739001E-2</c:v>
                </c:pt>
                <c:pt idx="47">
                  <c:v>3.3729951728577102E-2</c:v>
                </c:pt>
                <c:pt idx="48">
                  <c:v>3.4574681539954202E-2</c:v>
                </c:pt>
                <c:pt idx="49">
                  <c:v>3.9162795223130098E-2</c:v>
                </c:pt>
                <c:pt idx="50">
                  <c:v>5.1400923947025702E-2</c:v>
                </c:pt>
                <c:pt idx="51">
                  <c:v>6.1051618863707101E-2</c:v>
                </c:pt>
                <c:pt idx="52">
                  <c:v>6.3686131002893803E-2</c:v>
                </c:pt>
                <c:pt idx="53">
                  <c:v>3.8098329937287297E-2</c:v>
                </c:pt>
                <c:pt idx="54">
                  <c:v>5.7245510980937601E-2</c:v>
                </c:pt>
                <c:pt idx="55">
                  <c:v>6.7838731661326396E-2</c:v>
                </c:pt>
                <c:pt idx="56">
                  <c:v>5.1524180845329698E-2</c:v>
                </c:pt>
                <c:pt idx="57">
                  <c:v>4.1245364585133303E-2</c:v>
                </c:pt>
                <c:pt idx="58">
                  <c:v>6.4104580778810802E-2</c:v>
                </c:pt>
                <c:pt idx="59">
                  <c:v>4.8512514592708798E-2</c:v>
                </c:pt>
                <c:pt idx="60">
                  <c:v>3.9197032790879299E-2</c:v>
                </c:pt>
                <c:pt idx="61">
                  <c:v>4.6563085815462903E-2</c:v>
                </c:pt>
                <c:pt idx="62">
                  <c:v>3.5599766947008997E-2</c:v>
                </c:pt>
                <c:pt idx="63">
                  <c:v>4.0838723691989501E-2</c:v>
                </c:pt>
                <c:pt idx="64">
                  <c:v>5.63792465910593E-2</c:v>
                </c:pt>
                <c:pt idx="65">
                  <c:v>5.7124793047393999E-2</c:v>
                </c:pt>
                <c:pt idx="66">
                  <c:v>4.8263479512013298E-2</c:v>
                </c:pt>
                <c:pt idx="67">
                  <c:v>3.4642757481551802E-2</c:v>
                </c:pt>
                <c:pt idx="68">
                  <c:v>4.5433302875865597E-2</c:v>
                </c:pt>
                <c:pt idx="69">
                  <c:v>4.3204572507989203E-2</c:v>
                </c:pt>
                <c:pt idx="70">
                  <c:v>6.4158243153500105E-2</c:v>
                </c:pt>
                <c:pt idx="71">
                  <c:v>5.3664636038240197E-2</c:v>
                </c:pt>
                <c:pt idx="72">
                  <c:v>4.7991111319248797E-2</c:v>
                </c:pt>
                <c:pt idx="73">
                  <c:v>5.4232830505849497E-2</c:v>
                </c:pt>
                <c:pt idx="74">
                  <c:v>4.6602920724258597E-2</c:v>
                </c:pt>
                <c:pt idx="75">
                  <c:v>6.2508373168933207E-2</c:v>
                </c:pt>
                <c:pt idx="76">
                  <c:v>4.39449341716227E-2</c:v>
                </c:pt>
                <c:pt idx="77">
                  <c:v>5.1765157164550102E-2</c:v>
                </c:pt>
                <c:pt idx="78">
                  <c:v>5.3441434636012898E-2</c:v>
                </c:pt>
                <c:pt idx="79">
                  <c:v>4.6722023838596298E-2</c:v>
                </c:pt>
                <c:pt idx="80">
                  <c:v>5.6888936366871298E-2</c:v>
                </c:pt>
                <c:pt idx="81">
                  <c:v>5.00189946831767E-2</c:v>
                </c:pt>
                <c:pt idx="82">
                  <c:v>4.5996465481089301E-2</c:v>
                </c:pt>
                <c:pt idx="83">
                  <c:v>3.3280001107599599E-2</c:v>
                </c:pt>
                <c:pt idx="84">
                  <c:v>4.3854864144677701E-2</c:v>
                </c:pt>
                <c:pt idx="85">
                  <c:v>4.4905025073519601E-2</c:v>
                </c:pt>
                <c:pt idx="86">
                  <c:v>3.2888286768723997E-2</c:v>
                </c:pt>
                <c:pt idx="87">
                  <c:v>3.7296951674980199E-2</c:v>
                </c:pt>
                <c:pt idx="88">
                  <c:v>6.5681800216086703E-2</c:v>
                </c:pt>
                <c:pt idx="89">
                  <c:v>4.32500008737704E-2</c:v>
                </c:pt>
                <c:pt idx="90">
                  <c:v>3.7062085534774997E-2</c:v>
                </c:pt>
                <c:pt idx="91">
                  <c:v>4.34770736090846E-2</c:v>
                </c:pt>
                <c:pt idx="92">
                  <c:v>6.3471585655824503E-2</c:v>
                </c:pt>
                <c:pt idx="93">
                  <c:v>3.89543845756413E-2</c:v>
                </c:pt>
                <c:pt idx="94">
                  <c:v>4.3593500694463598E-2</c:v>
                </c:pt>
                <c:pt idx="95">
                  <c:v>4.05665638395327E-2</c:v>
                </c:pt>
                <c:pt idx="96">
                  <c:v>4.5580859728967499E-2</c:v>
                </c:pt>
                <c:pt idx="97">
                  <c:v>6.4189615342911399E-2</c:v>
                </c:pt>
                <c:pt idx="98">
                  <c:v>3.5948483207860697E-2</c:v>
                </c:pt>
                <c:pt idx="99">
                  <c:v>4.1041275719284197E-2</c:v>
                </c:pt>
                <c:pt idx="100">
                  <c:v>5.7152635045459102E-2</c:v>
                </c:pt>
                <c:pt idx="101">
                  <c:v>5.6007411671689197E-2</c:v>
                </c:pt>
                <c:pt idx="102">
                  <c:v>3.3690562486765101E-2</c:v>
                </c:pt>
                <c:pt idx="103">
                  <c:v>3.9427845897562798E-2</c:v>
                </c:pt>
                <c:pt idx="104">
                  <c:v>5.3694845616920998E-2</c:v>
                </c:pt>
                <c:pt idx="105">
                  <c:v>5.5981318428693298E-2</c:v>
                </c:pt>
                <c:pt idx="106">
                  <c:v>5.7315341294785903E-2</c:v>
                </c:pt>
                <c:pt idx="107">
                  <c:v>4.0420707708957497E-2</c:v>
                </c:pt>
                <c:pt idx="108">
                  <c:v>5.0591003666828102E-2</c:v>
                </c:pt>
                <c:pt idx="109">
                  <c:v>4.5717060627120498E-2</c:v>
                </c:pt>
                <c:pt idx="110">
                  <c:v>4.4842077729759802E-2</c:v>
                </c:pt>
                <c:pt idx="111">
                  <c:v>3.87129571428598E-2</c:v>
                </c:pt>
                <c:pt idx="112">
                  <c:v>6.4832943375090393E-2</c:v>
                </c:pt>
                <c:pt idx="113">
                  <c:v>6.4462061324418396E-2</c:v>
                </c:pt>
                <c:pt idx="114">
                  <c:v>5.4479729063502597E-2</c:v>
                </c:pt>
                <c:pt idx="115">
                  <c:v>3.27381465299851E-2</c:v>
                </c:pt>
                <c:pt idx="116">
                  <c:v>6.1239781718114603E-2</c:v>
                </c:pt>
                <c:pt idx="117">
                  <c:v>6.1187709640835503E-2</c:v>
                </c:pt>
                <c:pt idx="118">
                  <c:v>4.0010039157206301E-2</c:v>
                </c:pt>
                <c:pt idx="119">
                  <c:v>6.2671573895698496E-2</c:v>
                </c:pt>
                <c:pt idx="120">
                  <c:v>3.8968093825004997E-2</c:v>
                </c:pt>
                <c:pt idx="121">
                  <c:v>4.9258490014004501E-2</c:v>
                </c:pt>
                <c:pt idx="122">
                  <c:v>4.5500508764580498E-2</c:v>
                </c:pt>
                <c:pt idx="123">
                  <c:v>4.4124170702862099E-2</c:v>
                </c:pt>
                <c:pt idx="124">
                  <c:v>3.9521809784799897E-2</c:v>
                </c:pt>
                <c:pt idx="125">
                  <c:v>5.1436480630692498E-2</c:v>
                </c:pt>
                <c:pt idx="126">
                  <c:v>3.6883284813707298E-2</c:v>
                </c:pt>
                <c:pt idx="127">
                  <c:v>3.3458709797191802E-2</c:v>
                </c:pt>
                <c:pt idx="128">
                  <c:v>5.0209596722833399E-2</c:v>
                </c:pt>
                <c:pt idx="129">
                  <c:v>6.4219554849879401E-2</c:v>
                </c:pt>
                <c:pt idx="130">
                  <c:v>4.7308221994315003E-2</c:v>
                </c:pt>
                <c:pt idx="131">
                  <c:v>5.8113342348211798E-2</c:v>
                </c:pt>
                <c:pt idx="132">
                  <c:v>6.1634593928477401E-2</c:v>
                </c:pt>
                <c:pt idx="133">
                  <c:v>4.5680813163130697E-2</c:v>
                </c:pt>
                <c:pt idx="134">
                  <c:v>5.5986829091848302E-2</c:v>
                </c:pt>
                <c:pt idx="135">
                  <c:v>3.7507712449384799E-2</c:v>
                </c:pt>
                <c:pt idx="136">
                  <c:v>4.8578396916391701E-2</c:v>
                </c:pt>
                <c:pt idx="137">
                  <c:v>3.5457713029219497E-2</c:v>
                </c:pt>
                <c:pt idx="138">
                  <c:v>4.1338876774931498E-2</c:v>
                </c:pt>
                <c:pt idx="139">
                  <c:v>4.6556449837437099E-2</c:v>
                </c:pt>
                <c:pt idx="140">
                  <c:v>4.0693306400728102E-2</c:v>
                </c:pt>
                <c:pt idx="141">
                  <c:v>5.4107116373896202E-2</c:v>
                </c:pt>
                <c:pt idx="142">
                  <c:v>4.68795010440387E-2</c:v>
                </c:pt>
                <c:pt idx="143">
                  <c:v>3.3984967203924001E-2</c:v>
                </c:pt>
                <c:pt idx="144">
                  <c:v>3.7658467504078197E-2</c:v>
                </c:pt>
                <c:pt idx="145">
                  <c:v>3.5188622402533301E-2</c:v>
                </c:pt>
                <c:pt idx="146">
                  <c:v>3.6191342523336799E-2</c:v>
                </c:pt>
                <c:pt idx="147">
                  <c:v>4.9289745127394001E-2</c:v>
                </c:pt>
                <c:pt idx="148">
                  <c:v>3.4053800908635003E-2</c:v>
                </c:pt>
                <c:pt idx="149">
                  <c:v>5.7777993853316001E-2</c:v>
                </c:pt>
                <c:pt idx="150">
                  <c:v>3.3799195833555597E-2</c:v>
                </c:pt>
                <c:pt idx="151">
                  <c:v>4.56126130915155E-2</c:v>
                </c:pt>
                <c:pt idx="152">
                  <c:v>6.5987417184199093E-2</c:v>
                </c:pt>
                <c:pt idx="153">
                  <c:v>6.4687264829657906E-2</c:v>
                </c:pt>
                <c:pt idx="154">
                  <c:v>4.06653398364972E-2</c:v>
                </c:pt>
                <c:pt idx="155">
                  <c:v>3.4631834049125301E-2</c:v>
                </c:pt>
                <c:pt idx="156">
                  <c:v>3.3522099328548702E-2</c:v>
                </c:pt>
                <c:pt idx="157">
                  <c:v>4.6523658868936099E-2</c:v>
                </c:pt>
                <c:pt idx="158">
                  <c:v>5.6310542154449701E-2</c:v>
                </c:pt>
                <c:pt idx="159">
                  <c:v>4.4803316694350198E-2</c:v>
                </c:pt>
                <c:pt idx="160">
                  <c:v>4.5355021498135903E-2</c:v>
                </c:pt>
                <c:pt idx="161">
                  <c:v>4.7432896215656002E-2</c:v>
                </c:pt>
                <c:pt idx="162">
                  <c:v>5.4615598913951E-2</c:v>
                </c:pt>
                <c:pt idx="163">
                  <c:v>3.5253847268890401E-2</c:v>
                </c:pt>
                <c:pt idx="164">
                  <c:v>5.6429751914999701E-2</c:v>
                </c:pt>
                <c:pt idx="165">
                  <c:v>4.5337130966328E-2</c:v>
                </c:pt>
                <c:pt idx="166">
                  <c:v>4.14842298207687E-2</c:v>
                </c:pt>
                <c:pt idx="167">
                  <c:v>5.4101189764694801E-2</c:v>
                </c:pt>
                <c:pt idx="168">
                  <c:v>6.2226056747055197E-2</c:v>
                </c:pt>
                <c:pt idx="169">
                  <c:v>4.1082614985595303E-2</c:v>
                </c:pt>
                <c:pt idx="170">
                  <c:v>4.3958154961721903E-2</c:v>
                </c:pt>
                <c:pt idx="171">
                  <c:v>3.8097787889936501E-2</c:v>
                </c:pt>
                <c:pt idx="172">
                  <c:v>4.0086054100139303E-2</c:v>
                </c:pt>
                <c:pt idx="173">
                  <c:v>3.3771159803853097E-2</c:v>
                </c:pt>
                <c:pt idx="174">
                  <c:v>3.6294167723372399E-2</c:v>
                </c:pt>
                <c:pt idx="175">
                  <c:v>3.8980779041868897E-2</c:v>
                </c:pt>
                <c:pt idx="176">
                  <c:v>4.1096574964230102E-2</c:v>
                </c:pt>
                <c:pt idx="177">
                  <c:v>3.3857778942265999E-2</c:v>
                </c:pt>
                <c:pt idx="178">
                  <c:v>3.5259090502922301E-2</c:v>
                </c:pt>
                <c:pt idx="179">
                  <c:v>4.1720607473793303E-2</c:v>
                </c:pt>
                <c:pt idx="180">
                  <c:v>3.5139577906770997E-2</c:v>
                </c:pt>
                <c:pt idx="181">
                  <c:v>4.4986501165908598E-2</c:v>
                </c:pt>
                <c:pt idx="182">
                  <c:v>4.3218137115775698E-2</c:v>
                </c:pt>
                <c:pt idx="183">
                  <c:v>3.6805489048475498E-2</c:v>
                </c:pt>
                <c:pt idx="184">
                  <c:v>3.59957955907661E-2</c:v>
                </c:pt>
                <c:pt idx="185">
                  <c:v>6.6048338053811495E-2</c:v>
                </c:pt>
                <c:pt idx="186">
                  <c:v>6.2358738143263502E-2</c:v>
                </c:pt>
                <c:pt idx="187">
                  <c:v>4.6075007887535602E-2</c:v>
                </c:pt>
                <c:pt idx="188">
                  <c:v>3.9788934185402802E-2</c:v>
                </c:pt>
                <c:pt idx="189">
                  <c:v>3.7859850782906102E-2</c:v>
                </c:pt>
                <c:pt idx="190">
                  <c:v>4.1251158556441E-2</c:v>
                </c:pt>
                <c:pt idx="191">
                  <c:v>4.10204106045211E-2</c:v>
                </c:pt>
                <c:pt idx="192">
                  <c:v>6.3179908678757196E-2</c:v>
                </c:pt>
                <c:pt idx="193">
                  <c:v>6.0311951358313701E-2</c:v>
                </c:pt>
                <c:pt idx="194">
                  <c:v>6.02216968901935E-2</c:v>
                </c:pt>
                <c:pt idx="195">
                  <c:v>5.2445906568530098E-2</c:v>
                </c:pt>
                <c:pt idx="196">
                  <c:v>5.33578097130964E-2</c:v>
                </c:pt>
                <c:pt idx="197">
                  <c:v>5.7616880885407597E-2</c:v>
                </c:pt>
                <c:pt idx="198">
                  <c:v>4.7953008558426401E-2</c:v>
                </c:pt>
                <c:pt idx="199">
                  <c:v>6.5564301853480694E-2</c:v>
                </c:pt>
                <c:pt idx="200">
                  <c:v>3.7538213231347997E-2</c:v>
                </c:pt>
                <c:pt idx="201">
                  <c:v>3.2561621679651501E-2</c:v>
                </c:pt>
                <c:pt idx="202">
                  <c:v>4.0877196734993598E-2</c:v>
                </c:pt>
                <c:pt idx="203">
                  <c:v>5.7667531463681899E-2</c:v>
                </c:pt>
                <c:pt idx="204">
                  <c:v>6.8525874230087894E-2</c:v>
                </c:pt>
                <c:pt idx="205">
                  <c:v>4.3864127811324503E-2</c:v>
                </c:pt>
                <c:pt idx="206">
                  <c:v>4.3005409393054798E-2</c:v>
                </c:pt>
                <c:pt idx="207">
                  <c:v>3.8536580669924499E-2</c:v>
                </c:pt>
                <c:pt idx="208">
                  <c:v>5.4477498827734401E-2</c:v>
                </c:pt>
                <c:pt idx="209">
                  <c:v>3.74589181911213E-2</c:v>
                </c:pt>
                <c:pt idx="210">
                  <c:v>4.6876544339515602E-2</c:v>
                </c:pt>
                <c:pt idx="211">
                  <c:v>5.3836474379626402E-2</c:v>
                </c:pt>
                <c:pt idx="212">
                  <c:v>6.1868653865184302E-2</c:v>
                </c:pt>
                <c:pt idx="213">
                  <c:v>3.7699780720096401E-2</c:v>
                </c:pt>
                <c:pt idx="214">
                  <c:v>5.2969858932496498E-2</c:v>
                </c:pt>
                <c:pt idx="215">
                  <c:v>4.86073751799374E-2</c:v>
                </c:pt>
                <c:pt idx="216">
                  <c:v>3.6092378198252402E-2</c:v>
                </c:pt>
                <c:pt idx="217">
                  <c:v>6.6218262958606E-2</c:v>
                </c:pt>
                <c:pt idx="218">
                  <c:v>3.4500416558063497E-2</c:v>
                </c:pt>
                <c:pt idx="219">
                  <c:v>4.9474735690355702E-2</c:v>
                </c:pt>
                <c:pt idx="220">
                  <c:v>4.0871468795056098E-2</c:v>
                </c:pt>
                <c:pt idx="221">
                  <c:v>6.4320578830382794E-2</c:v>
                </c:pt>
                <c:pt idx="222">
                  <c:v>6.0633978947460601E-2</c:v>
                </c:pt>
                <c:pt idx="223">
                  <c:v>5.7984449663491699E-2</c:v>
                </c:pt>
                <c:pt idx="224">
                  <c:v>5.8250266759459303E-2</c:v>
                </c:pt>
                <c:pt idx="225">
                  <c:v>6.0092952596717299E-2</c:v>
                </c:pt>
                <c:pt idx="226">
                  <c:v>5.9558745827621898E-2</c:v>
                </c:pt>
                <c:pt idx="227">
                  <c:v>4.9501394946322899E-2</c:v>
                </c:pt>
                <c:pt idx="228">
                  <c:v>4.3823457302760299E-2</c:v>
                </c:pt>
                <c:pt idx="229">
                  <c:v>3.8383953796455601E-2</c:v>
                </c:pt>
                <c:pt idx="230">
                  <c:v>6.2781817786410704E-2</c:v>
                </c:pt>
                <c:pt idx="231">
                  <c:v>6.3476736655804195E-2</c:v>
                </c:pt>
                <c:pt idx="232">
                  <c:v>3.3179676067740298E-2</c:v>
                </c:pt>
                <c:pt idx="233">
                  <c:v>4.9457023709465399E-2</c:v>
                </c:pt>
                <c:pt idx="234">
                  <c:v>4.5219560678975097E-2</c:v>
                </c:pt>
                <c:pt idx="235">
                  <c:v>5.5223671674397498E-2</c:v>
                </c:pt>
                <c:pt idx="236">
                  <c:v>4.88230239163139E-2</c:v>
                </c:pt>
                <c:pt idx="237">
                  <c:v>5.21276979342781E-2</c:v>
                </c:pt>
                <c:pt idx="238">
                  <c:v>4.6616999450788503E-2</c:v>
                </c:pt>
                <c:pt idx="239">
                  <c:v>4.5629275923531401E-2</c:v>
                </c:pt>
                <c:pt idx="240">
                  <c:v>5.1299731651254898E-2</c:v>
                </c:pt>
                <c:pt idx="241">
                  <c:v>3.9218514249325501E-2</c:v>
                </c:pt>
                <c:pt idx="242">
                  <c:v>3.3307909366709403E-2</c:v>
                </c:pt>
                <c:pt idx="243">
                  <c:v>4.0423464821490097E-2</c:v>
                </c:pt>
                <c:pt idx="244">
                  <c:v>4.8562945305892002E-2</c:v>
                </c:pt>
                <c:pt idx="245">
                  <c:v>3.5634876503549802E-2</c:v>
                </c:pt>
                <c:pt idx="246">
                  <c:v>3.8381494553669203E-2</c:v>
                </c:pt>
                <c:pt idx="247">
                  <c:v>3.8022548666287001E-2</c:v>
                </c:pt>
                <c:pt idx="248">
                  <c:v>3.5523178438565901E-2</c:v>
                </c:pt>
                <c:pt idx="249">
                  <c:v>3.8925566508227497E-2</c:v>
                </c:pt>
                <c:pt idx="250">
                  <c:v>4.3972114884808899E-2</c:v>
                </c:pt>
                <c:pt idx="251">
                  <c:v>6.1844837663582598E-2</c:v>
                </c:pt>
                <c:pt idx="252">
                  <c:v>4.7710040819114598E-2</c:v>
                </c:pt>
                <c:pt idx="253">
                  <c:v>5.2089342834884603E-2</c:v>
                </c:pt>
                <c:pt idx="254">
                  <c:v>3.92385890650764E-2</c:v>
                </c:pt>
                <c:pt idx="255">
                  <c:v>5.53654085406858E-2</c:v>
                </c:pt>
                <c:pt idx="256">
                  <c:v>3.9470254825592799E-2</c:v>
                </c:pt>
                <c:pt idx="257">
                  <c:v>3.9987057412643703E-2</c:v>
                </c:pt>
                <c:pt idx="258">
                  <c:v>4.3387875845937299E-2</c:v>
                </c:pt>
                <c:pt idx="259">
                  <c:v>3.5710128427192102E-2</c:v>
                </c:pt>
                <c:pt idx="260">
                  <c:v>4.2839200854088197E-2</c:v>
                </c:pt>
                <c:pt idx="261">
                  <c:v>3.65996866453824E-2</c:v>
                </c:pt>
                <c:pt idx="262">
                  <c:v>6.0811624924136297E-2</c:v>
                </c:pt>
                <c:pt idx="263">
                  <c:v>6.1352599665924198E-2</c:v>
                </c:pt>
                <c:pt idx="264">
                  <c:v>3.9305365518303499E-2</c:v>
                </c:pt>
                <c:pt idx="265">
                  <c:v>6.3600887000442197E-2</c:v>
                </c:pt>
                <c:pt idx="266">
                  <c:v>3.7870722419975099E-2</c:v>
                </c:pt>
                <c:pt idx="267">
                  <c:v>5.8259556442016698E-2</c:v>
                </c:pt>
                <c:pt idx="268">
                  <c:v>6.2928794724377096E-2</c:v>
                </c:pt>
                <c:pt idx="269">
                  <c:v>4.8959057325194198E-2</c:v>
                </c:pt>
                <c:pt idx="270">
                  <c:v>4.6079731007537601E-2</c:v>
                </c:pt>
                <c:pt idx="271">
                  <c:v>3.4020603448875801E-2</c:v>
                </c:pt>
                <c:pt idx="272">
                  <c:v>6.3048672063962793E-2</c:v>
                </c:pt>
                <c:pt idx="273">
                  <c:v>5.7742302611161998E-2</c:v>
                </c:pt>
                <c:pt idx="274">
                  <c:v>3.83484516783218E-2</c:v>
                </c:pt>
                <c:pt idx="275">
                  <c:v>5.23052612152917E-2</c:v>
                </c:pt>
                <c:pt idx="276">
                  <c:v>3.6248212192817403E-2</c:v>
                </c:pt>
                <c:pt idx="277">
                  <c:v>4.7678113300234901E-2</c:v>
                </c:pt>
                <c:pt idx="278">
                  <c:v>5.5624418665048803E-2</c:v>
                </c:pt>
                <c:pt idx="279">
                  <c:v>3.9199797702664602E-2</c:v>
                </c:pt>
                <c:pt idx="280">
                  <c:v>5.2617938735081499E-2</c:v>
                </c:pt>
                <c:pt idx="281">
                  <c:v>4.3949157073449902E-2</c:v>
                </c:pt>
                <c:pt idx="282">
                  <c:v>4.4913573612898099E-2</c:v>
                </c:pt>
                <c:pt idx="283">
                  <c:v>5.34651990714817E-2</c:v>
                </c:pt>
                <c:pt idx="284">
                  <c:v>3.5288999449887698E-2</c:v>
                </c:pt>
                <c:pt idx="285">
                  <c:v>5.1044199380124902E-2</c:v>
                </c:pt>
                <c:pt idx="286">
                  <c:v>3.8940552029714699E-2</c:v>
                </c:pt>
                <c:pt idx="287">
                  <c:v>3.5786077424562697E-2</c:v>
                </c:pt>
                <c:pt idx="288">
                  <c:v>4.9725457587587597E-2</c:v>
                </c:pt>
                <c:pt idx="289">
                  <c:v>6.1225928968093597E-2</c:v>
                </c:pt>
                <c:pt idx="290">
                  <c:v>5.3677004695710698E-2</c:v>
                </c:pt>
                <c:pt idx="291">
                  <c:v>4.18941984542512E-2</c:v>
                </c:pt>
                <c:pt idx="292">
                  <c:v>3.6593209294426499E-2</c:v>
                </c:pt>
                <c:pt idx="293">
                  <c:v>3.4363208474281599E-2</c:v>
                </c:pt>
                <c:pt idx="294">
                  <c:v>3.8780974020483798E-2</c:v>
                </c:pt>
                <c:pt idx="295">
                  <c:v>5.4234713745370998E-2</c:v>
                </c:pt>
                <c:pt idx="296">
                  <c:v>4.4337053583445397E-2</c:v>
                </c:pt>
                <c:pt idx="297">
                  <c:v>3.7701166236480101E-2</c:v>
                </c:pt>
                <c:pt idx="298">
                  <c:v>4.6193810046928102E-2</c:v>
                </c:pt>
                <c:pt idx="299">
                  <c:v>4.8782616157970901E-2</c:v>
                </c:pt>
                <c:pt idx="300">
                  <c:v>4.6214238932323903E-2</c:v>
                </c:pt>
                <c:pt idx="301">
                  <c:v>6.3410455153598805E-2</c:v>
                </c:pt>
                <c:pt idx="302">
                  <c:v>4.7527149499632902E-2</c:v>
                </c:pt>
                <c:pt idx="303">
                  <c:v>3.7300317339527302E-2</c:v>
                </c:pt>
                <c:pt idx="304">
                  <c:v>6.82173552138223E-2</c:v>
                </c:pt>
                <c:pt idx="305">
                  <c:v>4.9695078064961998E-2</c:v>
                </c:pt>
                <c:pt idx="306">
                  <c:v>5.1277778906606002E-2</c:v>
                </c:pt>
                <c:pt idx="307">
                  <c:v>3.8925195757224598E-2</c:v>
                </c:pt>
                <c:pt idx="308">
                  <c:v>3.4694654632337299E-2</c:v>
                </c:pt>
                <c:pt idx="309">
                  <c:v>6.7201848740844394E-2</c:v>
                </c:pt>
                <c:pt idx="310">
                  <c:v>5.7956034703975798E-2</c:v>
                </c:pt>
                <c:pt idx="311">
                  <c:v>3.32458598763892E-2</c:v>
                </c:pt>
                <c:pt idx="312">
                  <c:v>6.1290500049854701E-2</c:v>
                </c:pt>
                <c:pt idx="313">
                  <c:v>4.2319924322260803E-2</c:v>
                </c:pt>
                <c:pt idx="314">
                  <c:v>4.7225388967243299E-2</c:v>
                </c:pt>
                <c:pt idx="315">
                  <c:v>4.0555874051925303E-2</c:v>
                </c:pt>
                <c:pt idx="316">
                  <c:v>5.71129514894749E-2</c:v>
                </c:pt>
                <c:pt idx="317">
                  <c:v>5.1224935595871601E-2</c:v>
                </c:pt>
                <c:pt idx="318">
                  <c:v>3.85329639604753E-2</c:v>
                </c:pt>
                <c:pt idx="319">
                  <c:v>5.25453686657966E-2</c:v>
                </c:pt>
                <c:pt idx="320">
                  <c:v>3.2688573592671799E-2</c:v>
                </c:pt>
                <c:pt idx="321">
                  <c:v>6.32448989724054E-2</c:v>
                </c:pt>
                <c:pt idx="322">
                  <c:v>4.9091188642245397E-2</c:v>
                </c:pt>
                <c:pt idx="323">
                  <c:v>3.4732757184962701E-2</c:v>
                </c:pt>
                <c:pt idx="324">
                  <c:v>3.5942483493459597E-2</c:v>
                </c:pt>
                <c:pt idx="325">
                  <c:v>4.2405430228598801E-2</c:v>
                </c:pt>
                <c:pt idx="326">
                  <c:v>4.3017138627638299E-2</c:v>
                </c:pt>
                <c:pt idx="327">
                  <c:v>4.8118866035985197E-2</c:v>
                </c:pt>
                <c:pt idx="328">
                  <c:v>6.0978484167952401E-2</c:v>
                </c:pt>
                <c:pt idx="329">
                  <c:v>4.0620247266465299E-2</c:v>
                </c:pt>
                <c:pt idx="330">
                  <c:v>3.9504483074077203E-2</c:v>
                </c:pt>
                <c:pt idx="331">
                  <c:v>5.2361314981169402E-2</c:v>
                </c:pt>
                <c:pt idx="332">
                  <c:v>4.6635211469248601E-2</c:v>
                </c:pt>
                <c:pt idx="333">
                  <c:v>5.2326740322589098E-2</c:v>
                </c:pt>
                <c:pt idx="334">
                  <c:v>4.2334373454233701E-2</c:v>
                </c:pt>
                <c:pt idx="335">
                  <c:v>6.4211317114934705E-2</c:v>
                </c:pt>
                <c:pt idx="336">
                  <c:v>4.5428925312500597E-2</c:v>
                </c:pt>
                <c:pt idx="337">
                  <c:v>4.7890722700693097E-2</c:v>
                </c:pt>
                <c:pt idx="338">
                  <c:v>3.8083664059826203E-2</c:v>
                </c:pt>
                <c:pt idx="339">
                  <c:v>6.5086758892926103E-2</c:v>
                </c:pt>
                <c:pt idx="340">
                  <c:v>4.13586877988322E-2</c:v>
                </c:pt>
                <c:pt idx="341">
                  <c:v>3.77264321312046E-2</c:v>
                </c:pt>
                <c:pt idx="342">
                  <c:v>4.2516694037626798E-2</c:v>
                </c:pt>
                <c:pt idx="343">
                  <c:v>4.6478161708624198E-2</c:v>
                </c:pt>
                <c:pt idx="344">
                  <c:v>4.9690029243548102E-2</c:v>
                </c:pt>
                <c:pt idx="345">
                  <c:v>3.2204484221306097E-2</c:v>
                </c:pt>
                <c:pt idx="346">
                  <c:v>5.3883180033189801E-2</c:v>
                </c:pt>
                <c:pt idx="347">
                  <c:v>6.0899551628727497E-2</c:v>
                </c:pt>
                <c:pt idx="348">
                  <c:v>3.4910582790307502E-2</c:v>
                </c:pt>
                <c:pt idx="349">
                  <c:v>5.4224289732318201E-2</c:v>
                </c:pt>
                <c:pt idx="350">
                  <c:v>4.45514052502477E-2</c:v>
                </c:pt>
                <c:pt idx="351">
                  <c:v>6.4914269046197001E-2</c:v>
                </c:pt>
                <c:pt idx="352">
                  <c:v>4.3128096898962097E-2</c:v>
                </c:pt>
                <c:pt idx="353">
                  <c:v>3.6520932224510201E-2</c:v>
                </c:pt>
                <c:pt idx="354">
                  <c:v>6.1006768425944401E-2</c:v>
                </c:pt>
                <c:pt idx="355">
                  <c:v>3.32406665808887E-2</c:v>
                </c:pt>
                <c:pt idx="356">
                  <c:v>5.92375622935696E-2</c:v>
                </c:pt>
                <c:pt idx="357">
                  <c:v>4.7983402211785098E-2</c:v>
                </c:pt>
                <c:pt idx="358">
                  <c:v>5.5804633013752797E-2</c:v>
                </c:pt>
                <c:pt idx="359">
                  <c:v>3.7118568707360397E-2</c:v>
                </c:pt>
                <c:pt idx="360">
                  <c:v>5.9497931176959999E-2</c:v>
                </c:pt>
                <c:pt idx="361">
                  <c:v>6.6853674497632298E-2</c:v>
                </c:pt>
                <c:pt idx="362">
                  <c:v>6.2350767882373898E-2</c:v>
                </c:pt>
                <c:pt idx="363">
                  <c:v>5.8742697361576598E-2</c:v>
                </c:pt>
                <c:pt idx="364">
                  <c:v>5.8236733511565303E-2</c:v>
                </c:pt>
                <c:pt idx="365">
                  <c:v>6.4864582159971804E-2</c:v>
                </c:pt>
                <c:pt idx="366">
                  <c:v>5.6362207844916301E-2</c:v>
                </c:pt>
                <c:pt idx="367">
                  <c:v>4.0995522596299898E-2</c:v>
                </c:pt>
                <c:pt idx="368">
                  <c:v>4.2200772960541602E-2</c:v>
                </c:pt>
                <c:pt idx="369">
                  <c:v>4.04026205239605E-2</c:v>
                </c:pt>
                <c:pt idx="370">
                  <c:v>3.44394360402085E-2</c:v>
                </c:pt>
                <c:pt idx="371">
                  <c:v>4.1481499536480199E-2</c:v>
                </c:pt>
                <c:pt idx="372">
                  <c:v>6.1724847278118902E-2</c:v>
                </c:pt>
                <c:pt idx="373">
                  <c:v>4.6883950121891803E-2</c:v>
                </c:pt>
                <c:pt idx="374">
                  <c:v>5.3621177296413698E-2</c:v>
                </c:pt>
                <c:pt idx="375">
                  <c:v>4.9252703305423903E-2</c:v>
                </c:pt>
                <c:pt idx="376">
                  <c:v>3.6041951873567499E-2</c:v>
                </c:pt>
                <c:pt idx="377">
                  <c:v>5.1747821558736397E-2</c:v>
                </c:pt>
                <c:pt idx="378">
                  <c:v>6.0018793401153597E-2</c:v>
                </c:pt>
                <c:pt idx="379">
                  <c:v>3.74619879638389E-2</c:v>
                </c:pt>
                <c:pt idx="380">
                  <c:v>3.3666009149820902E-2</c:v>
                </c:pt>
                <c:pt idx="381">
                  <c:v>3.4841149927883702E-2</c:v>
                </c:pt>
                <c:pt idx="382">
                  <c:v>5.5360839863767601E-2</c:v>
                </c:pt>
                <c:pt idx="383">
                  <c:v>3.8152688540133602E-2</c:v>
                </c:pt>
                <c:pt idx="384">
                  <c:v>3.9420987674943703E-2</c:v>
                </c:pt>
                <c:pt idx="385">
                  <c:v>5.6957024317642602E-2</c:v>
                </c:pt>
                <c:pt idx="386">
                  <c:v>3.37799496348858E-2</c:v>
                </c:pt>
                <c:pt idx="387">
                  <c:v>6.6109531762057694E-2</c:v>
                </c:pt>
                <c:pt idx="388">
                  <c:v>3.2077153410877302E-2</c:v>
                </c:pt>
                <c:pt idx="389">
                  <c:v>6.5448979142292293E-2</c:v>
                </c:pt>
                <c:pt idx="390">
                  <c:v>4.4929705168747801E-2</c:v>
                </c:pt>
                <c:pt idx="391">
                  <c:v>3.4715913169889298E-2</c:v>
                </c:pt>
                <c:pt idx="392">
                  <c:v>4.7972122443221098E-2</c:v>
                </c:pt>
                <c:pt idx="393">
                  <c:v>4.5366252307734702E-2</c:v>
                </c:pt>
                <c:pt idx="394">
                  <c:v>4.6942515262878397E-2</c:v>
                </c:pt>
                <c:pt idx="395">
                  <c:v>3.6182852865901297E-2</c:v>
                </c:pt>
                <c:pt idx="396">
                  <c:v>6.4899751495080302E-2</c:v>
                </c:pt>
                <c:pt idx="397">
                  <c:v>4.0045781136463003E-2</c:v>
                </c:pt>
                <c:pt idx="398">
                  <c:v>4.3814113201794097E-2</c:v>
                </c:pt>
                <c:pt idx="399">
                  <c:v>4.2428066340150401E-2</c:v>
                </c:pt>
                <c:pt idx="400">
                  <c:v>6.5739876252367893E-2</c:v>
                </c:pt>
                <c:pt idx="401">
                  <c:v>6.09074383838989E-2</c:v>
                </c:pt>
                <c:pt idx="402">
                  <c:v>4.3334171803350599E-2</c:v>
                </c:pt>
                <c:pt idx="403">
                  <c:v>4.8718774038561299E-2</c:v>
                </c:pt>
                <c:pt idx="404">
                  <c:v>6.4609665049776902E-2</c:v>
                </c:pt>
                <c:pt idx="405">
                  <c:v>6.29451740218087E-2</c:v>
                </c:pt>
                <c:pt idx="406">
                  <c:v>5.4949669051708401E-2</c:v>
                </c:pt>
                <c:pt idx="407">
                  <c:v>3.4449495694824597E-2</c:v>
                </c:pt>
                <c:pt idx="408">
                  <c:v>4.3771589531298602E-2</c:v>
                </c:pt>
                <c:pt idx="409">
                  <c:v>6.4439363628858104E-2</c:v>
                </c:pt>
                <c:pt idx="410">
                  <c:v>3.58260404389278E-2</c:v>
                </c:pt>
                <c:pt idx="411">
                  <c:v>5.4822224918147401E-2</c:v>
                </c:pt>
                <c:pt idx="412">
                  <c:v>4.1277616084831902E-2</c:v>
                </c:pt>
                <c:pt idx="413">
                  <c:v>5.3501420599329802E-2</c:v>
                </c:pt>
                <c:pt idx="414">
                  <c:v>5.1131263901174298E-2</c:v>
                </c:pt>
                <c:pt idx="415">
                  <c:v>4.2982503947817198E-2</c:v>
                </c:pt>
                <c:pt idx="416">
                  <c:v>4.6943174053930802E-2</c:v>
                </c:pt>
                <c:pt idx="417">
                  <c:v>4.0804368829204199E-2</c:v>
                </c:pt>
                <c:pt idx="418">
                  <c:v>6.29147380354068E-2</c:v>
                </c:pt>
                <c:pt idx="419">
                  <c:v>4.9588744506273999E-2</c:v>
                </c:pt>
                <c:pt idx="420">
                  <c:v>3.9521142606581197E-2</c:v>
                </c:pt>
                <c:pt idx="421">
                  <c:v>4.6149295832657498E-2</c:v>
                </c:pt>
                <c:pt idx="422">
                  <c:v>4.5630773220010398E-2</c:v>
                </c:pt>
                <c:pt idx="423">
                  <c:v>5.4408646442829202E-2</c:v>
                </c:pt>
                <c:pt idx="424">
                  <c:v>3.45079934021452E-2</c:v>
                </c:pt>
                <c:pt idx="425">
                  <c:v>4.9866881267327301E-2</c:v>
                </c:pt>
                <c:pt idx="426">
                  <c:v>3.5118053997117198E-2</c:v>
                </c:pt>
                <c:pt idx="427">
                  <c:v>5.2145875142051698E-2</c:v>
                </c:pt>
                <c:pt idx="428">
                  <c:v>3.99303231127889E-2</c:v>
                </c:pt>
                <c:pt idx="429">
                  <c:v>4.3243540888812701E-2</c:v>
                </c:pt>
                <c:pt idx="430">
                  <c:v>4.1223386471862099E-2</c:v>
                </c:pt>
                <c:pt idx="431">
                  <c:v>3.5390487987911098E-2</c:v>
                </c:pt>
                <c:pt idx="432">
                  <c:v>3.3373151873598697E-2</c:v>
                </c:pt>
                <c:pt idx="433">
                  <c:v>6.04500806883373E-2</c:v>
                </c:pt>
                <c:pt idx="434">
                  <c:v>4.7142452257206403E-2</c:v>
                </c:pt>
                <c:pt idx="435">
                  <c:v>4.8390027482183802E-2</c:v>
                </c:pt>
                <c:pt idx="436">
                  <c:v>4.2824902652856899E-2</c:v>
                </c:pt>
                <c:pt idx="437">
                  <c:v>4.3979212631112902E-2</c:v>
                </c:pt>
                <c:pt idx="438">
                  <c:v>4.5434854728587902E-2</c:v>
                </c:pt>
                <c:pt idx="439">
                  <c:v>3.5810023263370197E-2</c:v>
                </c:pt>
                <c:pt idx="440">
                  <c:v>4.6698027545345903E-2</c:v>
                </c:pt>
                <c:pt idx="441">
                  <c:v>4.9124008764042902E-2</c:v>
                </c:pt>
                <c:pt idx="442">
                  <c:v>3.56339210538077E-2</c:v>
                </c:pt>
                <c:pt idx="443">
                  <c:v>3.5376035030988399E-2</c:v>
                </c:pt>
                <c:pt idx="444">
                  <c:v>3.8502162685352198E-2</c:v>
                </c:pt>
                <c:pt idx="445">
                  <c:v>5.5527618182121097E-2</c:v>
                </c:pt>
                <c:pt idx="446">
                  <c:v>6.1418631082964401E-2</c:v>
                </c:pt>
                <c:pt idx="447">
                  <c:v>4.3800255435494297E-2</c:v>
                </c:pt>
                <c:pt idx="448">
                  <c:v>4.4337037710480802E-2</c:v>
                </c:pt>
                <c:pt idx="449">
                  <c:v>5.7463350871242103E-2</c:v>
                </c:pt>
                <c:pt idx="450">
                  <c:v>6.6977818799758296E-2</c:v>
                </c:pt>
                <c:pt idx="451">
                  <c:v>5.5677723318487297E-2</c:v>
                </c:pt>
                <c:pt idx="452">
                  <c:v>6.1726157608906797E-2</c:v>
                </c:pt>
                <c:pt idx="453">
                  <c:v>6.0120094277606097E-2</c:v>
                </c:pt>
                <c:pt idx="454">
                  <c:v>3.5414420233688099E-2</c:v>
                </c:pt>
                <c:pt idx="455">
                  <c:v>3.6061610162420099E-2</c:v>
                </c:pt>
                <c:pt idx="456">
                  <c:v>4.6366638335503599E-2</c:v>
                </c:pt>
                <c:pt idx="457">
                  <c:v>3.8170645445150302E-2</c:v>
                </c:pt>
                <c:pt idx="458">
                  <c:v>3.2034153016129399E-2</c:v>
                </c:pt>
                <c:pt idx="459">
                  <c:v>4.2204809382620702E-2</c:v>
                </c:pt>
                <c:pt idx="460">
                  <c:v>3.50714397835801E-2</c:v>
                </c:pt>
                <c:pt idx="461">
                  <c:v>5.6088284867159603E-2</c:v>
                </c:pt>
                <c:pt idx="462">
                  <c:v>3.59588482243407E-2</c:v>
                </c:pt>
                <c:pt idx="463">
                  <c:v>3.4893599486909399E-2</c:v>
                </c:pt>
                <c:pt idx="464">
                  <c:v>4.4567715060227303E-2</c:v>
                </c:pt>
                <c:pt idx="465">
                  <c:v>3.9597291100558603E-2</c:v>
                </c:pt>
                <c:pt idx="466">
                  <c:v>6.1934491949543001E-2</c:v>
                </c:pt>
                <c:pt idx="467">
                  <c:v>6.4936445947216398E-2</c:v>
                </c:pt>
                <c:pt idx="468">
                  <c:v>3.7044229613280098E-2</c:v>
                </c:pt>
                <c:pt idx="469">
                  <c:v>3.61752538775829E-2</c:v>
                </c:pt>
                <c:pt idx="470">
                  <c:v>3.5897961871805502E-2</c:v>
                </c:pt>
                <c:pt idx="471">
                  <c:v>4.55837191612294E-2</c:v>
                </c:pt>
                <c:pt idx="472">
                  <c:v>5.3920948198223601E-2</c:v>
                </c:pt>
                <c:pt idx="473">
                  <c:v>3.7115874177604799E-2</c:v>
                </c:pt>
                <c:pt idx="474">
                  <c:v>3.4909128828986398E-2</c:v>
                </c:pt>
                <c:pt idx="475">
                  <c:v>5.3461917498414897E-2</c:v>
                </c:pt>
                <c:pt idx="476">
                  <c:v>5.7376163022487797E-2</c:v>
                </c:pt>
                <c:pt idx="477">
                  <c:v>4.1630993376603698E-2</c:v>
                </c:pt>
                <c:pt idx="478">
                  <c:v>3.9808151871683198E-2</c:v>
                </c:pt>
                <c:pt idx="479">
                  <c:v>5.7258556319181197E-2</c:v>
                </c:pt>
                <c:pt idx="480">
                  <c:v>6.6818363849203505E-2</c:v>
                </c:pt>
                <c:pt idx="481">
                  <c:v>4.88692082141923E-2</c:v>
                </c:pt>
                <c:pt idx="482">
                  <c:v>3.85914129010093E-2</c:v>
                </c:pt>
                <c:pt idx="483">
                  <c:v>4.3042472149121602E-2</c:v>
                </c:pt>
                <c:pt idx="484">
                  <c:v>4.7066930162995603E-2</c:v>
                </c:pt>
                <c:pt idx="485">
                  <c:v>3.6678982758506701E-2</c:v>
                </c:pt>
                <c:pt idx="486">
                  <c:v>5.38522412506603E-2</c:v>
                </c:pt>
                <c:pt idx="487">
                  <c:v>4.0068801234294099E-2</c:v>
                </c:pt>
                <c:pt idx="488">
                  <c:v>5.2312961157919703E-2</c:v>
                </c:pt>
                <c:pt idx="489">
                  <c:v>5.3817158061473601E-2</c:v>
                </c:pt>
                <c:pt idx="490">
                  <c:v>4.5711504993821497E-2</c:v>
                </c:pt>
                <c:pt idx="491">
                  <c:v>4.9941007061807201E-2</c:v>
                </c:pt>
                <c:pt idx="492">
                  <c:v>5.9646748612947102E-2</c:v>
                </c:pt>
                <c:pt idx="493">
                  <c:v>3.2245136349046799E-2</c:v>
                </c:pt>
                <c:pt idx="494">
                  <c:v>6.2402492549315201E-2</c:v>
                </c:pt>
                <c:pt idx="495">
                  <c:v>3.51670933417371E-2</c:v>
                </c:pt>
                <c:pt idx="496">
                  <c:v>5.6680242998449502E-2</c:v>
                </c:pt>
                <c:pt idx="497">
                  <c:v>5.5030636328790399E-2</c:v>
                </c:pt>
                <c:pt idx="498">
                  <c:v>5.9017039484372903E-2</c:v>
                </c:pt>
                <c:pt idx="499">
                  <c:v>5.1901556027904E-2</c:v>
                </c:pt>
                <c:pt idx="500">
                  <c:v>4.3290951103864897E-2</c:v>
                </c:pt>
                <c:pt idx="501">
                  <c:v>5.9441276174182801E-2</c:v>
                </c:pt>
                <c:pt idx="502">
                  <c:v>4.6125492693353698E-2</c:v>
                </c:pt>
                <c:pt idx="503">
                  <c:v>5.7791915194253002E-2</c:v>
                </c:pt>
                <c:pt idx="504">
                  <c:v>4.7994876919441397E-2</c:v>
                </c:pt>
                <c:pt idx="505">
                  <c:v>3.4619875240428997E-2</c:v>
                </c:pt>
                <c:pt idx="506">
                  <c:v>6.1685490411781702E-2</c:v>
                </c:pt>
                <c:pt idx="507">
                  <c:v>4.3065060427016001E-2</c:v>
                </c:pt>
                <c:pt idx="508">
                  <c:v>5.7893187041251799E-2</c:v>
                </c:pt>
                <c:pt idx="509">
                  <c:v>5.8412745842204503E-2</c:v>
                </c:pt>
                <c:pt idx="510">
                  <c:v>3.8768005705154103E-2</c:v>
                </c:pt>
                <c:pt idx="511">
                  <c:v>4.3078153512755998E-2</c:v>
                </c:pt>
                <c:pt idx="512">
                  <c:v>3.41376091896319E-2</c:v>
                </c:pt>
                <c:pt idx="513">
                  <c:v>3.8483096706077198E-2</c:v>
                </c:pt>
                <c:pt idx="514">
                  <c:v>4.0678169743324701E-2</c:v>
                </c:pt>
                <c:pt idx="515">
                  <c:v>5.76747919366822E-2</c:v>
                </c:pt>
                <c:pt idx="516">
                  <c:v>3.3443812641697303E-2</c:v>
                </c:pt>
                <c:pt idx="517">
                  <c:v>4.3905499031446298E-2</c:v>
                </c:pt>
                <c:pt idx="518">
                  <c:v>4.7218599385330802E-2</c:v>
                </c:pt>
                <c:pt idx="519">
                  <c:v>3.9556377839575399E-2</c:v>
                </c:pt>
                <c:pt idx="520">
                  <c:v>3.26681152909295E-2</c:v>
                </c:pt>
                <c:pt idx="521">
                  <c:v>4.0058399568127498E-2</c:v>
                </c:pt>
                <c:pt idx="522">
                  <c:v>6.2549306564170903E-2</c:v>
                </c:pt>
                <c:pt idx="523">
                  <c:v>6.0200544508098398E-2</c:v>
                </c:pt>
                <c:pt idx="524">
                  <c:v>4.1996915572231598E-2</c:v>
                </c:pt>
                <c:pt idx="525">
                  <c:v>3.8236779732082497E-2</c:v>
                </c:pt>
                <c:pt idx="526">
                  <c:v>5.4418307368202301E-2</c:v>
                </c:pt>
                <c:pt idx="527">
                  <c:v>5.44599049093029E-2</c:v>
                </c:pt>
                <c:pt idx="528">
                  <c:v>4.5484951455927201E-2</c:v>
                </c:pt>
                <c:pt idx="529">
                  <c:v>6.0935113946381597E-2</c:v>
                </c:pt>
                <c:pt idx="530">
                  <c:v>4.8992935936559602E-2</c:v>
                </c:pt>
                <c:pt idx="531">
                  <c:v>3.8443075541429499E-2</c:v>
                </c:pt>
                <c:pt idx="532">
                  <c:v>3.4979826126736599E-2</c:v>
                </c:pt>
                <c:pt idx="533">
                  <c:v>6.4297693985352997E-2</c:v>
                </c:pt>
                <c:pt idx="534">
                  <c:v>3.6226301617249497E-2</c:v>
                </c:pt>
                <c:pt idx="535">
                  <c:v>6.6092478938352697E-2</c:v>
                </c:pt>
                <c:pt idx="536">
                  <c:v>3.5091163657974801E-2</c:v>
                </c:pt>
                <c:pt idx="537">
                  <c:v>5.7523865949901498E-2</c:v>
                </c:pt>
                <c:pt idx="538">
                  <c:v>4.6799926445519197E-2</c:v>
                </c:pt>
                <c:pt idx="539">
                  <c:v>4.5079217858933603E-2</c:v>
                </c:pt>
                <c:pt idx="540">
                  <c:v>3.4717513098614101E-2</c:v>
                </c:pt>
                <c:pt idx="541">
                  <c:v>4.9013943480542999E-2</c:v>
                </c:pt>
                <c:pt idx="542">
                  <c:v>5.3091038679667801E-2</c:v>
                </c:pt>
                <c:pt idx="543">
                  <c:v>3.2734515278788102E-2</c:v>
                </c:pt>
                <c:pt idx="544">
                  <c:v>3.44409292153455E-2</c:v>
                </c:pt>
                <c:pt idx="545">
                  <c:v>6.7235476466881799E-2</c:v>
                </c:pt>
                <c:pt idx="546">
                  <c:v>3.7636220936770999E-2</c:v>
                </c:pt>
                <c:pt idx="547">
                  <c:v>4.6236491240795798E-2</c:v>
                </c:pt>
                <c:pt idx="548">
                  <c:v>3.7533036163685599E-2</c:v>
                </c:pt>
                <c:pt idx="549">
                  <c:v>5.6742102918036497E-2</c:v>
                </c:pt>
                <c:pt idx="550">
                  <c:v>3.3493612070949801E-2</c:v>
                </c:pt>
                <c:pt idx="551">
                  <c:v>6.07409314277879E-2</c:v>
                </c:pt>
                <c:pt idx="552">
                  <c:v>3.8150584696266303E-2</c:v>
                </c:pt>
                <c:pt idx="553">
                  <c:v>4.2539177217540199E-2</c:v>
                </c:pt>
                <c:pt idx="554">
                  <c:v>4.1968105355423002E-2</c:v>
                </c:pt>
                <c:pt idx="555">
                  <c:v>5.8962953432514703E-2</c:v>
                </c:pt>
                <c:pt idx="556">
                  <c:v>4.3938332002615502E-2</c:v>
                </c:pt>
                <c:pt idx="557">
                  <c:v>4.2417883834847799E-2</c:v>
                </c:pt>
                <c:pt idx="558">
                  <c:v>6.0148475066284901E-2</c:v>
                </c:pt>
                <c:pt idx="559">
                  <c:v>3.4126827802185802E-2</c:v>
                </c:pt>
                <c:pt idx="560">
                  <c:v>4.2306246709966903E-2</c:v>
                </c:pt>
                <c:pt idx="561">
                  <c:v>4.5461996125931797E-2</c:v>
                </c:pt>
                <c:pt idx="562">
                  <c:v>6.5463395117533699E-2</c:v>
                </c:pt>
                <c:pt idx="563">
                  <c:v>6.0019920188342998E-2</c:v>
                </c:pt>
                <c:pt idx="564">
                  <c:v>3.4974396497578997E-2</c:v>
                </c:pt>
                <c:pt idx="565">
                  <c:v>4.9819369724428499E-2</c:v>
                </c:pt>
                <c:pt idx="566">
                  <c:v>5.6485341734492198E-2</c:v>
                </c:pt>
                <c:pt idx="567">
                  <c:v>6.2776146075624206E-2</c:v>
                </c:pt>
                <c:pt idx="568">
                  <c:v>4.18972328028843E-2</c:v>
                </c:pt>
                <c:pt idx="569">
                  <c:v>6.2874781643108002E-2</c:v>
                </c:pt>
                <c:pt idx="570">
                  <c:v>3.3816278838030997E-2</c:v>
                </c:pt>
                <c:pt idx="571">
                  <c:v>3.6444275152277203E-2</c:v>
                </c:pt>
                <c:pt idx="572">
                  <c:v>4.8732361813478203E-2</c:v>
                </c:pt>
                <c:pt idx="573">
                  <c:v>3.5264984159395697E-2</c:v>
                </c:pt>
                <c:pt idx="574">
                  <c:v>5.3024108025886599E-2</c:v>
                </c:pt>
                <c:pt idx="575">
                  <c:v>5.89706332680969E-2</c:v>
                </c:pt>
                <c:pt idx="576">
                  <c:v>5.1469927680746201E-2</c:v>
                </c:pt>
                <c:pt idx="577">
                  <c:v>5.2235609716119201E-2</c:v>
                </c:pt>
                <c:pt idx="578">
                  <c:v>5.8925962748836602E-2</c:v>
                </c:pt>
                <c:pt idx="579">
                  <c:v>4.4292639473326803E-2</c:v>
                </c:pt>
                <c:pt idx="580">
                  <c:v>5.9647031993296802E-2</c:v>
                </c:pt>
                <c:pt idx="581">
                  <c:v>6.2748013504476702E-2</c:v>
                </c:pt>
                <c:pt idx="582">
                  <c:v>4.2447114688466701E-2</c:v>
                </c:pt>
                <c:pt idx="583">
                  <c:v>4.1768518084287901E-2</c:v>
                </c:pt>
                <c:pt idx="584">
                  <c:v>5.4836372307790801E-2</c:v>
                </c:pt>
                <c:pt idx="585">
                  <c:v>3.38659646463189E-2</c:v>
                </c:pt>
                <c:pt idx="586">
                  <c:v>5.3719358518276798E-2</c:v>
                </c:pt>
                <c:pt idx="587">
                  <c:v>4.1770222153279697E-2</c:v>
                </c:pt>
                <c:pt idx="588">
                  <c:v>3.9181878091429E-2</c:v>
                </c:pt>
                <c:pt idx="589">
                  <c:v>3.2427423773129703E-2</c:v>
                </c:pt>
                <c:pt idx="590">
                  <c:v>6.0925920067868997E-2</c:v>
                </c:pt>
                <c:pt idx="591">
                  <c:v>3.2625449014961103E-2</c:v>
                </c:pt>
                <c:pt idx="592">
                  <c:v>5.4251207497145799E-2</c:v>
                </c:pt>
                <c:pt idx="593">
                  <c:v>6.0368156828100698E-2</c:v>
                </c:pt>
                <c:pt idx="594">
                  <c:v>6.1603535737764101E-2</c:v>
                </c:pt>
                <c:pt idx="595">
                  <c:v>6.5206568615790605E-2</c:v>
                </c:pt>
                <c:pt idx="596">
                  <c:v>4.3452329901388802E-2</c:v>
                </c:pt>
                <c:pt idx="597">
                  <c:v>3.8583862892306899E-2</c:v>
                </c:pt>
                <c:pt idx="598">
                  <c:v>5.22738025750921E-2</c:v>
                </c:pt>
                <c:pt idx="599">
                  <c:v>4.2056463655359803E-2</c:v>
                </c:pt>
                <c:pt idx="600">
                  <c:v>4.8468614761675098E-2</c:v>
                </c:pt>
                <c:pt idx="601">
                  <c:v>3.5639820557373199E-2</c:v>
                </c:pt>
                <c:pt idx="602">
                  <c:v>5.7106161574491797E-2</c:v>
                </c:pt>
                <c:pt idx="603">
                  <c:v>3.9381176910161901E-2</c:v>
                </c:pt>
                <c:pt idx="604">
                  <c:v>5.10591108130002E-2</c:v>
                </c:pt>
                <c:pt idx="605">
                  <c:v>3.2764690760682502E-2</c:v>
                </c:pt>
                <c:pt idx="606">
                  <c:v>4.0200557363489799E-2</c:v>
                </c:pt>
                <c:pt idx="607">
                  <c:v>3.5957714306807498E-2</c:v>
                </c:pt>
                <c:pt idx="608">
                  <c:v>4.2227733919411599E-2</c:v>
                </c:pt>
                <c:pt idx="609">
                  <c:v>4.86925025516926E-2</c:v>
                </c:pt>
                <c:pt idx="610">
                  <c:v>3.9520724238751498E-2</c:v>
                </c:pt>
                <c:pt idx="611">
                  <c:v>3.5233751300631701E-2</c:v>
                </c:pt>
                <c:pt idx="612">
                  <c:v>4.17308145649107E-2</c:v>
                </c:pt>
                <c:pt idx="613">
                  <c:v>3.4338874876781403E-2</c:v>
                </c:pt>
                <c:pt idx="614">
                  <c:v>6.3961218160616201E-2</c:v>
                </c:pt>
                <c:pt idx="615">
                  <c:v>4.8716383223190503E-2</c:v>
                </c:pt>
                <c:pt idx="616">
                  <c:v>4.51337686438757E-2</c:v>
                </c:pt>
                <c:pt idx="617">
                  <c:v>6.1389195679458303E-2</c:v>
                </c:pt>
                <c:pt idx="618">
                  <c:v>5.18721642199962E-2</c:v>
                </c:pt>
                <c:pt idx="619">
                  <c:v>5.1597996996838799E-2</c:v>
                </c:pt>
                <c:pt idx="620">
                  <c:v>6.10564035680638E-2</c:v>
                </c:pt>
                <c:pt idx="621">
                  <c:v>5.8692733288507999E-2</c:v>
                </c:pt>
                <c:pt idx="622">
                  <c:v>3.5763908198455999E-2</c:v>
                </c:pt>
                <c:pt idx="623">
                  <c:v>3.78816777581421E-2</c:v>
                </c:pt>
                <c:pt idx="624">
                  <c:v>3.4911378583400397E-2</c:v>
                </c:pt>
                <c:pt idx="625">
                  <c:v>3.9634409207079897E-2</c:v>
                </c:pt>
                <c:pt idx="626">
                  <c:v>6.0801714633787203E-2</c:v>
                </c:pt>
                <c:pt idx="627">
                  <c:v>5.6187244671715597E-2</c:v>
                </c:pt>
                <c:pt idx="628">
                  <c:v>3.5442065675438998E-2</c:v>
                </c:pt>
                <c:pt idx="629">
                  <c:v>4.0300038503836101E-2</c:v>
                </c:pt>
                <c:pt idx="630">
                  <c:v>3.9619853972690799E-2</c:v>
                </c:pt>
                <c:pt idx="631">
                  <c:v>4.83915061481704E-2</c:v>
                </c:pt>
                <c:pt idx="632">
                  <c:v>6.4864039197756101E-2</c:v>
                </c:pt>
                <c:pt idx="633">
                  <c:v>4.4604171537449902E-2</c:v>
                </c:pt>
                <c:pt idx="634">
                  <c:v>6.5383512951980902E-2</c:v>
                </c:pt>
                <c:pt idx="635">
                  <c:v>5.8910102390186701E-2</c:v>
                </c:pt>
                <c:pt idx="636">
                  <c:v>4.1757979728253999E-2</c:v>
                </c:pt>
                <c:pt idx="637">
                  <c:v>5.4804626324042802E-2</c:v>
                </c:pt>
                <c:pt idx="638">
                  <c:v>4.5508627734992702E-2</c:v>
                </c:pt>
                <c:pt idx="639">
                  <c:v>6.4465641620178898E-2</c:v>
                </c:pt>
                <c:pt idx="640">
                  <c:v>4.1118929514519398E-2</c:v>
                </c:pt>
                <c:pt idx="641">
                  <c:v>4.17927235580417E-2</c:v>
                </c:pt>
                <c:pt idx="642">
                  <c:v>3.5444457910361798E-2</c:v>
                </c:pt>
                <c:pt idx="643">
                  <c:v>5.1559570975308597E-2</c:v>
                </c:pt>
                <c:pt idx="644">
                  <c:v>4.7418275045581999E-2</c:v>
                </c:pt>
                <c:pt idx="645">
                  <c:v>4.81103340401665E-2</c:v>
                </c:pt>
                <c:pt idx="646">
                  <c:v>4.8411996240188798E-2</c:v>
                </c:pt>
                <c:pt idx="647">
                  <c:v>5.2162323460331499E-2</c:v>
                </c:pt>
                <c:pt idx="648">
                  <c:v>6.1089618585034797E-2</c:v>
                </c:pt>
                <c:pt idx="649">
                  <c:v>3.3187133856810401E-2</c:v>
                </c:pt>
                <c:pt idx="650">
                  <c:v>4.2250348987079099E-2</c:v>
                </c:pt>
                <c:pt idx="651">
                  <c:v>6.07747387940571E-2</c:v>
                </c:pt>
                <c:pt idx="652">
                  <c:v>3.8878123000558797E-2</c:v>
                </c:pt>
                <c:pt idx="653">
                  <c:v>4.8860821089398702E-2</c:v>
                </c:pt>
                <c:pt idx="654">
                  <c:v>4.7042591593230099E-2</c:v>
                </c:pt>
                <c:pt idx="655">
                  <c:v>4.2362201525857797E-2</c:v>
                </c:pt>
                <c:pt idx="656">
                  <c:v>5.9061465785883699E-2</c:v>
                </c:pt>
                <c:pt idx="657">
                  <c:v>3.9751964759453001E-2</c:v>
                </c:pt>
                <c:pt idx="658">
                  <c:v>4.5274866264923497E-2</c:v>
                </c:pt>
                <c:pt idx="659">
                  <c:v>6.2404374908976802E-2</c:v>
                </c:pt>
                <c:pt idx="660">
                  <c:v>6.4143634176667005E-2</c:v>
                </c:pt>
                <c:pt idx="661">
                  <c:v>4.3382331691498299E-2</c:v>
                </c:pt>
                <c:pt idx="662">
                  <c:v>4.5964958096460597E-2</c:v>
                </c:pt>
                <c:pt idx="663">
                  <c:v>5.0909215741340601E-2</c:v>
                </c:pt>
                <c:pt idx="664">
                  <c:v>3.96810387446501E-2</c:v>
                </c:pt>
                <c:pt idx="665">
                  <c:v>4.1988666560883903E-2</c:v>
                </c:pt>
                <c:pt idx="666">
                  <c:v>3.7196312357676703E-2</c:v>
                </c:pt>
                <c:pt idx="667">
                  <c:v>4.9315308846727302E-2</c:v>
                </c:pt>
                <c:pt idx="668">
                  <c:v>5.1159268342224201E-2</c:v>
                </c:pt>
                <c:pt idx="669">
                  <c:v>5.9138533966737697E-2</c:v>
                </c:pt>
                <c:pt idx="670">
                  <c:v>3.8130690385928701E-2</c:v>
                </c:pt>
                <c:pt idx="671">
                  <c:v>5.20890762984361E-2</c:v>
                </c:pt>
                <c:pt idx="672">
                  <c:v>4.1989234097431202E-2</c:v>
                </c:pt>
                <c:pt idx="673">
                  <c:v>6.6486542393485198E-2</c:v>
                </c:pt>
                <c:pt idx="674">
                  <c:v>3.5934182677866001E-2</c:v>
                </c:pt>
                <c:pt idx="675">
                  <c:v>6.4281484976836001E-2</c:v>
                </c:pt>
                <c:pt idx="676">
                  <c:v>5.8317772772343603E-2</c:v>
                </c:pt>
                <c:pt idx="677">
                  <c:v>3.60373295108063E-2</c:v>
                </c:pt>
                <c:pt idx="678">
                  <c:v>4.19177322674932E-2</c:v>
                </c:pt>
                <c:pt idx="679">
                  <c:v>3.9555958062853301E-2</c:v>
                </c:pt>
                <c:pt idx="680">
                  <c:v>4.4241028039927598E-2</c:v>
                </c:pt>
                <c:pt idx="681">
                  <c:v>3.39801838171052E-2</c:v>
                </c:pt>
                <c:pt idx="682">
                  <c:v>4.7522144562828501E-2</c:v>
                </c:pt>
                <c:pt idx="683">
                  <c:v>6.2615139677212203E-2</c:v>
                </c:pt>
                <c:pt idx="684">
                  <c:v>5.5221547881898897E-2</c:v>
                </c:pt>
                <c:pt idx="685">
                  <c:v>5.0168561233641398E-2</c:v>
                </c:pt>
                <c:pt idx="686">
                  <c:v>4.04955655676843E-2</c:v>
                </c:pt>
                <c:pt idx="687">
                  <c:v>4.4093991478839398E-2</c:v>
                </c:pt>
                <c:pt idx="688">
                  <c:v>5.4201169750475099E-2</c:v>
                </c:pt>
                <c:pt idx="689">
                  <c:v>3.8033646126482003E-2</c:v>
                </c:pt>
                <c:pt idx="690">
                  <c:v>3.6653626692344003E-2</c:v>
                </c:pt>
                <c:pt idx="691">
                  <c:v>4.9818562344857799E-2</c:v>
                </c:pt>
                <c:pt idx="692">
                  <c:v>3.3684814374851497E-2</c:v>
                </c:pt>
                <c:pt idx="693">
                  <c:v>4.0826780888023599E-2</c:v>
                </c:pt>
                <c:pt idx="694">
                  <c:v>3.76347003118669E-2</c:v>
                </c:pt>
                <c:pt idx="695">
                  <c:v>5.1849706306816602E-2</c:v>
                </c:pt>
                <c:pt idx="696">
                  <c:v>3.7847716205373499E-2</c:v>
                </c:pt>
                <c:pt idx="697">
                  <c:v>3.3156185402628498E-2</c:v>
                </c:pt>
                <c:pt idx="698">
                  <c:v>3.2621220926068999E-2</c:v>
                </c:pt>
                <c:pt idx="699">
                  <c:v>3.7594644996186297E-2</c:v>
                </c:pt>
                <c:pt idx="700">
                  <c:v>6.3047836021760395E-2</c:v>
                </c:pt>
                <c:pt idx="701">
                  <c:v>3.53028370730347E-2</c:v>
                </c:pt>
                <c:pt idx="702">
                  <c:v>4.4518816404174898E-2</c:v>
                </c:pt>
                <c:pt idx="703">
                  <c:v>6.4620961470009897E-2</c:v>
                </c:pt>
                <c:pt idx="704">
                  <c:v>3.3741822408908599E-2</c:v>
                </c:pt>
                <c:pt idx="705">
                  <c:v>3.5621523419481403E-2</c:v>
                </c:pt>
                <c:pt idx="706">
                  <c:v>3.7770509395009803E-2</c:v>
                </c:pt>
                <c:pt idx="707">
                  <c:v>5.8182603577279599E-2</c:v>
                </c:pt>
                <c:pt idx="708">
                  <c:v>4.4544218103358499E-2</c:v>
                </c:pt>
                <c:pt idx="709">
                  <c:v>5.0215196319967501E-2</c:v>
                </c:pt>
                <c:pt idx="710">
                  <c:v>3.8233972455892197E-2</c:v>
                </c:pt>
                <c:pt idx="711">
                  <c:v>3.53589508379962E-2</c:v>
                </c:pt>
                <c:pt idx="712">
                  <c:v>3.8236115070154598E-2</c:v>
                </c:pt>
                <c:pt idx="713">
                  <c:v>6.4486484380641099E-2</c:v>
                </c:pt>
                <c:pt idx="714">
                  <c:v>5.5018002117686197E-2</c:v>
                </c:pt>
                <c:pt idx="715">
                  <c:v>3.9190525517891303E-2</c:v>
                </c:pt>
                <c:pt idx="716">
                  <c:v>6.4005224871663005E-2</c:v>
                </c:pt>
                <c:pt idx="717">
                  <c:v>4.2701435004718902E-2</c:v>
                </c:pt>
                <c:pt idx="718">
                  <c:v>6.0850008340273903E-2</c:v>
                </c:pt>
                <c:pt idx="719">
                  <c:v>3.66197379378152E-2</c:v>
                </c:pt>
                <c:pt idx="720">
                  <c:v>5.5987062110817901E-2</c:v>
                </c:pt>
                <c:pt idx="721">
                  <c:v>4.8281477074975397E-2</c:v>
                </c:pt>
                <c:pt idx="722">
                  <c:v>4.4418626004057701E-2</c:v>
                </c:pt>
                <c:pt idx="723">
                  <c:v>3.3729312798774801E-2</c:v>
                </c:pt>
                <c:pt idx="724">
                  <c:v>3.3475464866555803E-2</c:v>
                </c:pt>
                <c:pt idx="725">
                  <c:v>3.4734195451199101E-2</c:v>
                </c:pt>
                <c:pt idx="726">
                  <c:v>3.6721365203294699E-2</c:v>
                </c:pt>
                <c:pt idx="727">
                  <c:v>4.4789255350966402E-2</c:v>
                </c:pt>
                <c:pt idx="728">
                  <c:v>4.6123908197294297E-2</c:v>
                </c:pt>
                <c:pt idx="729">
                  <c:v>4.4418532427455297E-2</c:v>
                </c:pt>
                <c:pt idx="730">
                  <c:v>5.8039068075350003E-2</c:v>
                </c:pt>
                <c:pt idx="731">
                  <c:v>5.4747034201290103E-2</c:v>
                </c:pt>
                <c:pt idx="732">
                  <c:v>5.8796345607751398E-2</c:v>
                </c:pt>
                <c:pt idx="733">
                  <c:v>3.9832097267680597E-2</c:v>
                </c:pt>
                <c:pt idx="734">
                  <c:v>6.0029191588935299E-2</c:v>
                </c:pt>
                <c:pt idx="735">
                  <c:v>3.76266512518353E-2</c:v>
                </c:pt>
                <c:pt idx="736">
                  <c:v>3.3409185299811302E-2</c:v>
                </c:pt>
                <c:pt idx="737">
                  <c:v>3.3867684032204498E-2</c:v>
                </c:pt>
                <c:pt idx="738">
                  <c:v>3.55854752199583E-2</c:v>
                </c:pt>
                <c:pt idx="739">
                  <c:v>4.2676344221359498E-2</c:v>
                </c:pt>
                <c:pt idx="740">
                  <c:v>5.1739909664557902E-2</c:v>
                </c:pt>
                <c:pt idx="741">
                  <c:v>3.2201257738880697E-2</c:v>
                </c:pt>
                <c:pt idx="742">
                  <c:v>3.9910183120180298E-2</c:v>
                </c:pt>
                <c:pt idx="743">
                  <c:v>3.4521818766316797E-2</c:v>
                </c:pt>
                <c:pt idx="744">
                  <c:v>5.9094042438604701E-2</c:v>
                </c:pt>
                <c:pt idx="745">
                  <c:v>4.8046129166505497E-2</c:v>
                </c:pt>
                <c:pt idx="746">
                  <c:v>4.1912945443410198E-2</c:v>
                </c:pt>
                <c:pt idx="747">
                  <c:v>3.7025539475559803E-2</c:v>
                </c:pt>
                <c:pt idx="748">
                  <c:v>3.6497584148958997E-2</c:v>
                </c:pt>
                <c:pt idx="749">
                  <c:v>4.7331091093259101E-2</c:v>
                </c:pt>
                <c:pt idx="750">
                  <c:v>4.2124341508967801E-2</c:v>
                </c:pt>
                <c:pt idx="751">
                  <c:v>3.6336022274309598E-2</c:v>
                </c:pt>
                <c:pt idx="752">
                  <c:v>5.9950145213844702E-2</c:v>
                </c:pt>
                <c:pt idx="753">
                  <c:v>3.4294251957151502E-2</c:v>
                </c:pt>
                <c:pt idx="754">
                  <c:v>6.7681309107705603E-2</c:v>
                </c:pt>
                <c:pt idx="755">
                  <c:v>4.8439714308223497E-2</c:v>
                </c:pt>
                <c:pt idx="756">
                  <c:v>5.1004632541347197E-2</c:v>
                </c:pt>
                <c:pt idx="757">
                  <c:v>3.8387263505751702E-2</c:v>
                </c:pt>
                <c:pt idx="758">
                  <c:v>3.7572642036208602E-2</c:v>
                </c:pt>
                <c:pt idx="759">
                  <c:v>3.5977101154871099E-2</c:v>
                </c:pt>
                <c:pt idx="760">
                  <c:v>4.90368284347222E-2</c:v>
                </c:pt>
                <c:pt idx="761">
                  <c:v>5.3655487295766101E-2</c:v>
                </c:pt>
                <c:pt idx="762">
                  <c:v>3.5763641974186099E-2</c:v>
                </c:pt>
                <c:pt idx="763">
                  <c:v>6.46740503674849E-2</c:v>
                </c:pt>
                <c:pt idx="764">
                  <c:v>4.9291769450669598E-2</c:v>
                </c:pt>
                <c:pt idx="765">
                  <c:v>3.7848883638632702E-2</c:v>
                </c:pt>
                <c:pt idx="766">
                  <c:v>3.43963298097264E-2</c:v>
                </c:pt>
                <c:pt idx="767">
                  <c:v>5.0395504366315499E-2</c:v>
                </c:pt>
                <c:pt idx="768">
                  <c:v>5.5735887561054499E-2</c:v>
                </c:pt>
                <c:pt idx="769">
                  <c:v>4.1017183169178899E-2</c:v>
                </c:pt>
                <c:pt idx="770">
                  <c:v>3.3255712900279899E-2</c:v>
                </c:pt>
                <c:pt idx="771">
                  <c:v>3.6196575712488598E-2</c:v>
                </c:pt>
                <c:pt idx="772">
                  <c:v>3.6793310308640401E-2</c:v>
                </c:pt>
                <c:pt idx="773">
                  <c:v>4.5041508999403901E-2</c:v>
                </c:pt>
                <c:pt idx="774">
                  <c:v>6.3621507610945705E-2</c:v>
                </c:pt>
                <c:pt idx="775">
                  <c:v>3.2108096743682403E-2</c:v>
                </c:pt>
                <c:pt idx="776">
                  <c:v>6.4040841157839895E-2</c:v>
                </c:pt>
                <c:pt idx="777">
                  <c:v>4.5131696999450702E-2</c:v>
                </c:pt>
                <c:pt idx="778">
                  <c:v>3.8113660394548401E-2</c:v>
                </c:pt>
                <c:pt idx="779">
                  <c:v>3.9354198610492497E-2</c:v>
                </c:pt>
                <c:pt idx="780">
                  <c:v>4.9455540109989198E-2</c:v>
                </c:pt>
                <c:pt idx="781">
                  <c:v>6.5099201698492801E-2</c:v>
                </c:pt>
                <c:pt idx="782">
                  <c:v>3.5643468517136602E-2</c:v>
                </c:pt>
                <c:pt idx="783">
                  <c:v>6.4646201325519695E-2</c:v>
                </c:pt>
                <c:pt idx="784">
                  <c:v>4.6201564125047598E-2</c:v>
                </c:pt>
                <c:pt idx="785">
                  <c:v>3.4685946028434798E-2</c:v>
                </c:pt>
                <c:pt idx="786">
                  <c:v>3.9972946128162198E-2</c:v>
                </c:pt>
                <c:pt idx="787">
                  <c:v>4.7687883855896701E-2</c:v>
                </c:pt>
                <c:pt idx="788">
                  <c:v>4.7490694564534502E-2</c:v>
                </c:pt>
                <c:pt idx="789">
                  <c:v>5.6215903931853398E-2</c:v>
                </c:pt>
                <c:pt idx="790">
                  <c:v>4.8078355290283502E-2</c:v>
                </c:pt>
                <c:pt idx="791">
                  <c:v>6.2821246125096403E-2</c:v>
                </c:pt>
                <c:pt idx="792">
                  <c:v>4.0260425886627503E-2</c:v>
                </c:pt>
                <c:pt idx="793">
                  <c:v>5.3797488509156999E-2</c:v>
                </c:pt>
                <c:pt idx="794">
                  <c:v>6.0156128148586799E-2</c:v>
                </c:pt>
                <c:pt idx="795">
                  <c:v>5.1640383210256303E-2</c:v>
                </c:pt>
                <c:pt idx="796">
                  <c:v>3.5335629340992498E-2</c:v>
                </c:pt>
                <c:pt idx="797">
                  <c:v>3.6158414185436701E-2</c:v>
                </c:pt>
                <c:pt idx="798">
                  <c:v>4.3599087576869699E-2</c:v>
                </c:pt>
                <c:pt idx="799">
                  <c:v>3.28751702875772E-2</c:v>
                </c:pt>
                <c:pt idx="800">
                  <c:v>5.3298423514122797E-2</c:v>
                </c:pt>
                <c:pt idx="801">
                  <c:v>3.8951353949314899E-2</c:v>
                </c:pt>
                <c:pt idx="802">
                  <c:v>6.3735916060310302E-2</c:v>
                </c:pt>
                <c:pt idx="803">
                  <c:v>4.7367500745830002E-2</c:v>
                </c:pt>
                <c:pt idx="804">
                  <c:v>3.9732121824738599E-2</c:v>
                </c:pt>
                <c:pt idx="805">
                  <c:v>4.9832743053059403E-2</c:v>
                </c:pt>
                <c:pt idx="806">
                  <c:v>4.59328954694396E-2</c:v>
                </c:pt>
                <c:pt idx="807">
                  <c:v>3.8309187177638898E-2</c:v>
                </c:pt>
                <c:pt idx="808">
                  <c:v>4.5104155952078201E-2</c:v>
                </c:pt>
                <c:pt idx="809">
                  <c:v>6.3967179070552702E-2</c:v>
                </c:pt>
                <c:pt idx="810">
                  <c:v>3.65263082002968E-2</c:v>
                </c:pt>
                <c:pt idx="811">
                  <c:v>5.8544573507745501E-2</c:v>
                </c:pt>
                <c:pt idx="812">
                  <c:v>5.1086857589356702E-2</c:v>
                </c:pt>
                <c:pt idx="813">
                  <c:v>3.5410182927580899E-2</c:v>
                </c:pt>
                <c:pt idx="814">
                  <c:v>6.6328116399039599E-2</c:v>
                </c:pt>
                <c:pt idx="815">
                  <c:v>3.9643513137286902E-2</c:v>
                </c:pt>
                <c:pt idx="816">
                  <c:v>3.5725043294528101E-2</c:v>
                </c:pt>
                <c:pt idx="817">
                  <c:v>4.1271955205723798E-2</c:v>
                </c:pt>
                <c:pt idx="818">
                  <c:v>4.0209110897569601E-2</c:v>
                </c:pt>
                <c:pt idx="819">
                  <c:v>4.0569962469810601E-2</c:v>
                </c:pt>
                <c:pt idx="820">
                  <c:v>3.9307419335553401E-2</c:v>
                </c:pt>
                <c:pt idx="821">
                  <c:v>5.0123415439769198E-2</c:v>
                </c:pt>
                <c:pt idx="822">
                  <c:v>5.1972388037228603E-2</c:v>
                </c:pt>
                <c:pt idx="823">
                  <c:v>3.7831486167991799E-2</c:v>
                </c:pt>
                <c:pt idx="824">
                  <c:v>5.1122309791607798E-2</c:v>
                </c:pt>
                <c:pt idx="825">
                  <c:v>3.3777656469434897E-2</c:v>
                </c:pt>
                <c:pt idx="826">
                  <c:v>3.46988927086039E-2</c:v>
                </c:pt>
                <c:pt idx="827">
                  <c:v>3.8738260878388699E-2</c:v>
                </c:pt>
                <c:pt idx="828">
                  <c:v>3.3839589279919702E-2</c:v>
                </c:pt>
                <c:pt idx="829">
                  <c:v>6.1898867909921898E-2</c:v>
                </c:pt>
                <c:pt idx="830">
                  <c:v>4.30187045982455E-2</c:v>
                </c:pt>
                <c:pt idx="831">
                  <c:v>4.1179289605924298E-2</c:v>
                </c:pt>
                <c:pt idx="832">
                  <c:v>4.5651629758059399E-2</c:v>
                </c:pt>
                <c:pt idx="833">
                  <c:v>5.4671752173913901E-2</c:v>
                </c:pt>
                <c:pt idx="834">
                  <c:v>4.6673707240755098E-2</c:v>
                </c:pt>
                <c:pt idx="835">
                  <c:v>5.26852093138351E-2</c:v>
                </c:pt>
                <c:pt idx="836">
                  <c:v>3.8199392352432401E-2</c:v>
                </c:pt>
                <c:pt idx="837">
                  <c:v>5.4436727380663803E-2</c:v>
                </c:pt>
                <c:pt idx="838">
                  <c:v>3.3515249763620303E-2</c:v>
                </c:pt>
                <c:pt idx="839">
                  <c:v>6.27289105939733E-2</c:v>
                </c:pt>
                <c:pt idx="840">
                  <c:v>3.7803257926867603E-2</c:v>
                </c:pt>
                <c:pt idx="841">
                  <c:v>3.3687653349320099E-2</c:v>
                </c:pt>
                <c:pt idx="842">
                  <c:v>4.8544835297690402E-2</c:v>
                </c:pt>
                <c:pt idx="843">
                  <c:v>4.49717482965903E-2</c:v>
                </c:pt>
                <c:pt idx="844">
                  <c:v>4.4119508175776798E-2</c:v>
                </c:pt>
                <c:pt idx="845">
                  <c:v>3.6458168058070298E-2</c:v>
                </c:pt>
                <c:pt idx="846">
                  <c:v>4.2858093869637202E-2</c:v>
                </c:pt>
                <c:pt idx="847">
                  <c:v>5.7124834064289601E-2</c:v>
                </c:pt>
                <c:pt idx="848">
                  <c:v>5.8475057942196103E-2</c:v>
                </c:pt>
                <c:pt idx="849">
                  <c:v>3.6916841775837102E-2</c:v>
                </c:pt>
                <c:pt idx="850">
                  <c:v>5.5679613346152498E-2</c:v>
                </c:pt>
                <c:pt idx="851">
                  <c:v>5.8461936925902E-2</c:v>
                </c:pt>
                <c:pt idx="852">
                  <c:v>5.0177628429917798E-2</c:v>
                </c:pt>
                <c:pt idx="853">
                  <c:v>4.0843139240843603E-2</c:v>
                </c:pt>
                <c:pt idx="854">
                  <c:v>5.7015719967258099E-2</c:v>
                </c:pt>
                <c:pt idx="855">
                  <c:v>5.82312538657326E-2</c:v>
                </c:pt>
                <c:pt idx="856">
                  <c:v>4.9013659011395698E-2</c:v>
                </c:pt>
                <c:pt idx="857">
                  <c:v>5.4309694393122297E-2</c:v>
                </c:pt>
                <c:pt idx="858">
                  <c:v>5.6508764925782197E-2</c:v>
                </c:pt>
                <c:pt idx="859">
                  <c:v>3.7038936335863103E-2</c:v>
                </c:pt>
                <c:pt idx="860">
                  <c:v>4.1543088525461999E-2</c:v>
                </c:pt>
                <c:pt idx="861">
                  <c:v>6.5698977826340599E-2</c:v>
                </c:pt>
                <c:pt idx="862">
                  <c:v>4.0855174665656302E-2</c:v>
                </c:pt>
                <c:pt idx="863">
                  <c:v>4.70463850045688E-2</c:v>
                </c:pt>
                <c:pt idx="864">
                  <c:v>3.91318460609563E-2</c:v>
                </c:pt>
                <c:pt idx="865">
                  <c:v>5.25304516035058E-2</c:v>
                </c:pt>
                <c:pt idx="866">
                  <c:v>5.3991658754072198E-2</c:v>
                </c:pt>
                <c:pt idx="867">
                  <c:v>6.1469321088582801E-2</c:v>
                </c:pt>
                <c:pt idx="868">
                  <c:v>4.2480907927932597E-2</c:v>
                </c:pt>
                <c:pt idx="869">
                  <c:v>4.4362148160692297E-2</c:v>
                </c:pt>
                <c:pt idx="870">
                  <c:v>4.99593976341818E-2</c:v>
                </c:pt>
                <c:pt idx="871">
                  <c:v>4.5945101483662702E-2</c:v>
                </c:pt>
                <c:pt idx="872">
                  <c:v>3.4384005432928702E-2</c:v>
                </c:pt>
                <c:pt idx="873">
                  <c:v>3.38058565353564E-2</c:v>
                </c:pt>
                <c:pt idx="874">
                  <c:v>3.7651276415864098E-2</c:v>
                </c:pt>
                <c:pt idx="875">
                  <c:v>3.5198251084237103E-2</c:v>
                </c:pt>
                <c:pt idx="876">
                  <c:v>3.9283230792287502E-2</c:v>
                </c:pt>
                <c:pt idx="877">
                  <c:v>5.2827573793010597E-2</c:v>
                </c:pt>
                <c:pt idx="878">
                  <c:v>3.9078324488687297E-2</c:v>
                </c:pt>
                <c:pt idx="879">
                  <c:v>4.1720811090531801E-2</c:v>
                </c:pt>
                <c:pt idx="880">
                  <c:v>3.8274097106540401E-2</c:v>
                </c:pt>
                <c:pt idx="881">
                  <c:v>5.7469264063729299E-2</c:v>
                </c:pt>
                <c:pt idx="882">
                  <c:v>5.2236913012012602E-2</c:v>
                </c:pt>
                <c:pt idx="883">
                  <c:v>3.8405613423308699E-2</c:v>
                </c:pt>
                <c:pt idx="884">
                  <c:v>4.05833738997032E-2</c:v>
                </c:pt>
                <c:pt idx="885">
                  <c:v>5.2282463037523097E-2</c:v>
                </c:pt>
                <c:pt idx="886">
                  <c:v>6.4708582162397804E-2</c:v>
                </c:pt>
                <c:pt idx="887">
                  <c:v>4.77809467169324E-2</c:v>
                </c:pt>
                <c:pt idx="888">
                  <c:v>4.7715090341019999E-2</c:v>
                </c:pt>
                <c:pt idx="889">
                  <c:v>4.4670062982844302E-2</c:v>
                </c:pt>
                <c:pt idx="890">
                  <c:v>5.2451022138538798E-2</c:v>
                </c:pt>
                <c:pt idx="891">
                  <c:v>4.4226729065321102E-2</c:v>
                </c:pt>
                <c:pt idx="892">
                  <c:v>3.3610654370222502E-2</c:v>
                </c:pt>
                <c:pt idx="893">
                  <c:v>6.5818529096967296E-2</c:v>
                </c:pt>
                <c:pt idx="894">
                  <c:v>4.9535462464173799E-2</c:v>
                </c:pt>
                <c:pt idx="895">
                  <c:v>3.2304336330026197E-2</c:v>
                </c:pt>
                <c:pt idx="896">
                  <c:v>3.7421714888823399E-2</c:v>
                </c:pt>
                <c:pt idx="897">
                  <c:v>6.5841422822858597E-2</c:v>
                </c:pt>
                <c:pt idx="898">
                  <c:v>3.82064912419742E-2</c:v>
                </c:pt>
                <c:pt idx="899">
                  <c:v>4.0278634943577599E-2</c:v>
                </c:pt>
                <c:pt idx="900">
                  <c:v>3.7133240869235598E-2</c:v>
                </c:pt>
                <c:pt idx="901">
                  <c:v>4.4340500944072998E-2</c:v>
                </c:pt>
                <c:pt idx="902">
                  <c:v>6.5098704161055607E-2</c:v>
                </c:pt>
                <c:pt idx="903">
                  <c:v>4.7625951765308303E-2</c:v>
                </c:pt>
                <c:pt idx="904">
                  <c:v>6.0285784325569899E-2</c:v>
                </c:pt>
                <c:pt idx="905">
                  <c:v>5.2833499957736597E-2</c:v>
                </c:pt>
                <c:pt idx="906">
                  <c:v>4.6145437036731601E-2</c:v>
                </c:pt>
                <c:pt idx="907">
                  <c:v>3.7449018053291698E-2</c:v>
                </c:pt>
                <c:pt idx="908">
                  <c:v>4.0086177019896203E-2</c:v>
                </c:pt>
                <c:pt idx="909">
                  <c:v>3.7784828788169203E-2</c:v>
                </c:pt>
                <c:pt idx="910">
                  <c:v>5.9655134482101399E-2</c:v>
                </c:pt>
                <c:pt idx="911">
                  <c:v>3.93877466361554E-2</c:v>
                </c:pt>
                <c:pt idx="912">
                  <c:v>4.3955095465859802E-2</c:v>
                </c:pt>
                <c:pt idx="913">
                  <c:v>4.4101992789146699E-2</c:v>
                </c:pt>
                <c:pt idx="914">
                  <c:v>5.2881492135929797E-2</c:v>
                </c:pt>
                <c:pt idx="915">
                  <c:v>3.9722510379824598E-2</c:v>
                </c:pt>
                <c:pt idx="916">
                  <c:v>3.8101198792315397E-2</c:v>
                </c:pt>
                <c:pt idx="917">
                  <c:v>4.0886481034231002E-2</c:v>
                </c:pt>
                <c:pt idx="918">
                  <c:v>5.9617584062970103E-2</c:v>
                </c:pt>
                <c:pt idx="919">
                  <c:v>4.0655148079730703E-2</c:v>
                </c:pt>
                <c:pt idx="920">
                  <c:v>3.9111879409124098E-2</c:v>
                </c:pt>
                <c:pt idx="921">
                  <c:v>4.8470990344954702E-2</c:v>
                </c:pt>
                <c:pt idx="922">
                  <c:v>3.6931296644669501E-2</c:v>
                </c:pt>
                <c:pt idx="923">
                  <c:v>5.4263800209187099E-2</c:v>
                </c:pt>
                <c:pt idx="924">
                  <c:v>4.3701718845914998E-2</c:v>
                </c:pt>
                <c:pt idx="925">
                  <c:v>3.8269435787545297E-2</c:v>
                </c:pt>
                <c:pt idx="926">
                  <c:v>4.9343557285825901E-2</c:v>
                </c:pt>
                <c:pt idx="927">
                  <c:v>5.7363495245973797E-2</c:v>
                </c:pt>
                <c:pt idx="928">
                  <c:v>5.4690603384990301E-2</c:v>
                </c:pt>
                <c:pt idx="929">
                  <c:v>5.7069081540107001E-2</c:v>
                </c:pt>
                <c:pt idx="930">
                  <c:v>4.4892547347368202E-2</c:v>
                </c:pt>
                <c:pt idx="931">
                  <c:v>4.09095800395139E-2</c:v>
                </c:pt>
                <c:pt idx="932">
                  <c:v>4.14636856523719E-2</c:v>
                </c:pt>
                <c:pt idx="933">
                  <c:v>4.7102908484434498E-2</c:v>
                </c:pt>
                <c:pt idx="934">
                  <c:v>4.3672488260812999E-2</c:v>
                </c:pt>
                <c:pt idx="935">
                  <c:v>6.2394711882928201E-2</c:v>
                </c:pt>
                <c:pt idx="936">
                  <c:v>6.5260237232640905E-2</c:v>
                </c:pt>
                <c:pt idx="937">
                  <c:v>4.6966596628441298E-2</c:v>
                </c:pt>
                <c:pt idx="938">
                  <c:v>4.6386159836849003E-2</c:v>
                </c:pt>
                <c:pt idx="939">
                  <c:v>6.1392882275939697E-2</c:v>
                </c:pt>
                <c:pt idx="940">
                  <c:v>3.8930705831240101E-2</c:v>
                </c:pt>
                <c:pt idx="941">
                  <c:v>4.2497450183984202E-2</c:v>
                </c:pt>
                <c:pt idx="942">
                  <c:v>3.6560275931928697E-2</c:v>
                </c:pt>
                <c:pt idx="943">
                  <c:v>5.7601412316629901E-2</c:v>
                </c:pt>
                <c:pt idx="944">
                  <c:v>4.6583456756797197E-2</c:v>
                </c:pt>
                <c:pt idx="945">
                  <c:v>4.2984116729546898E-2</c:v>
                </c:pt>
                <c:pt idx="946">
                  <c:v>5.87218848590568E-2</c:v>
                </c:pt>
                <c:pt idx="947">
                  <c:v>5.74719882929546E-2</c:v>
                </c:pt>
                <c:pt idx="948">
                  <c:v>5.98008367704186E-2</c:v>
                </c:pt>
                <c:pt idx="949">
                  <c:v>6.1353832181871702E-2</c:v>
                </c:pt>
                <c:pt idx="950">
                  <c:v>6.4623350325217599E-2</c:v>
                </c:pt>
                <c:pt idx="951">
                  <c:v>4.3741722832368803E-2</c:v>
                </c:pt>
                <c:pt idx="952">
                  <c:v>6.0738794152204199E-2</c:v>
                </c:pt>
                <c:pt idx="953">
                  <c:v>5.8676040340832999E-2</c:v>
                </c:pt>
                <c:pt idx="954">
                  <c:v>4.6617910534762802E-2</c:v>
                </c:pt>
                <c:pt idx="955">
                  <c:v>6.4477896726987199E-2</c:v>
                </c:pt>
                <c:pt idx="956">
                  <c:v>5.6435617015600098E-2</c:v>
                </c:pt>
                <c:pt idx="957">
                  <c:v>5.2181752697991697E-2</c:v>
                </c:pt>
                <c:pt idx="958">
                  <c:v>4.4212836711851097E-2</c:v>
                </c:pt>
                <c:pt idx="959">
                  <c:v>5.3481741788719103E-2</c:v>
                </c:pt>
                <c:pt idx="960">
                  <c:v>3.5987430309685799E-2</c:v>
                </c:pt>
                <c:pt idx="961">
                  <c:v>3.7218956900270897E-2</c:v>
                </c:pt>
                <c:pt idx="962">
                  <c:v>4.2916228357097602E-2</c:v>
                </c:pt>
                <c:pt idx="963">
                  <c:v>6.4142417814846003E-2</c:v>
                </c:pt>
                <c:pt idx="964">
                  <c:v>6.1603984663346899E-2</c:v>
                </c:pt>
                <c:pt idx="965">
                  <c:v>3.7595074378937499E-2</c:v>
                </c:pt>
                <c:pt idx="966">
                  <c:v>3.9128825723337403E-2</c:v>
                </c:pt>
                <c:pt idx="967">
                  <c:v>6.3836512863985395E-2</c:v>
                </c:pt>
                <c:pt idx="968">
                  <c:v>6.1390952101502402E-2</c:v>
                </c:pt>
                <c:pt idx="969">
                  <c:v>5.5326970892212599E-2</c:v>
                </c:pt>
                <c:pt idx="970">
                  <c:v>5.25241356489103E-2</c:v>
                </c:pt>
                <c:pt idx="971">
                  <c:v>6.5038622718114503E-2</c:v>
                </c:pt>
                <c:pt idx="972">
                  <c:v>3.5150395692518703E-2</c:v>
                </c:pt>
                <c:pt idx="973">
                  <c:v>5.2039693142780098E-2</c:v>
                </c:pt>
                <c:pt idx="974">
                  <c:v>3.4916886708056899E-2</c:v>
                </c:pt>
                <c:pt idx="975">
                  <c:v>4.0001960925531203E-2</c:v>
                </c:pt>
                <c:pt idx="976">
                  <c:v>6.6479946570592002E-2</c:v>
                </c:pt>
                <c:pt idx="977">
                  <c:v>5.5251207708025302E-2</c:v>
                </c:pt>
                <c:pt idx="978">
                  <c:v>6.5829357510319E-2</c:v>
                </c:pt>
                <c:pt idx="979">
                  <c:v>4.4044638685556803E-2</c:v>
                </c:pt>
                <c:pt idx="980">
                  <c:v>4.9691762467216898E-2</c:v>
                </c:pt>
                <c:pt idx="981">
                  <c:v>3.6321906269604798E-2</c:v>
                </c:pt>
                <c:pt idx="982">
                  <c:v>6.2345797368039003E-2</c:v>
                </c:pt>
                <c:pt idx="983">
                  <c:v>4.49023026372199E-2</c:v>
                </c:pt>
                <c:pt idx="984">
                  <c:v>5.6358694334240803E-2</c:v>
                </c:pt>
                <c:pt idx="985">
                  <c:v>6.3400185096111297E-2</c:v>
                </c:pt>
                <c:pt idx="986">
                  <c:v>3.7587696157797702E-2</c:v>
                </c:pt>
                <c:pt idx="987">
                  <c:v>3.6916182471528898E-2</c:v>
                </c:pt>
                <c:pt idx="988">
                  <c:v>6.03515564604813E-2</c:v>
                </c:pt>
                <c:pt idx="989">
                  <c:v>4.7532899031190498E-2</c:v>
                </c:pt>
                <c:pt idx="990">
                  <c:v>4.8548851206558503E-2</c:v>
                </c:pt>
                <c:pt idx="991">
                  <c:v>5.7080281876648903E-2</c:v>
                </c:pt>
                <c:pt idx="992">
                  <c:v>4.5651049083872901E-2</c:v>
                </c:pt>
                <c:pt idx="993">
                  <c:v>3.55608931174047E-2</c:v>
                </c:pt>
                <c:pt idx="994">
                  <c:v>5.0687312177787498E-2</c:v>
                </c:pt>
                <c:pt idx="995">
                  <c:v>4.5650842427917497E-2</c:v>
                </c:pt>
                <c:pt idx="996">
                  <c:v>5.1870277693186299E-2</c:v>
                </c:pt>
                <c:pt idx="997">
                  <c:v>3.7831626093380401E-2</c:v>
                </c:pt>
                <c:pt idx="998">
                  <c:v>3.9687025461604498E-2</c:v>
                </c:pt>
                <c:pt idx="999">
                  <c:v>3.3031019691929897E-2</c:v>
                </c:pt>
                <c:pt idx="1000">
                  <c:v>6.3016809302709004E-2</c:v>
                </c:pt>
                <c:pt idx="1001">
                  <c:v>3.3427524324254297E-2</c:v>
                </c:pt>
                <c:pt idx="1002">
                  <c:v>4.7758333053862199E-2</c:v>
                </c:pt>
                <c:pt idx="1003">
                  <c:v>5.3280650007520698E-2</c:v>
                </c:pt>
                <c:pt idx="1004">
                  <c:v>4.7530703928841303E-2</c:v>
                </c:pt>
                <c:pt idx="1005">
                  <c:v>4.6176613954449802E-2</c:v>
                </c:pt>
                <c:pt idx="1006">
                  <c:v>3.5188349800198498E-2</c:v>
                </c:pt>
                <c:pt idx="1007">
                  <c:v>5.8091468673711399E-2</c:v>
                </c:pt>
                <c:pt idx="1008">
                  <c:v>3.74858231595806E-2</c:v>
                </c:pt>
                <c:pt idx="1009">
                  <c:v>5.7593665478129497E-2</c:v>
                </c:pt>
                <c:pt idx="1010">
                  <c:v>4.8140154250478399E-2</c:v>
                </c:pt>
                <c:pt idx="1011">
                  <c:v>6.2309807532352698E-2</c:v>
                </c:pt>
                <c:pt idx="1012">
                  <c:v>4.6110175264388001E-2</c:v>
                </c:pt>
                <c:pt idx="1013">
                  <c:v>5.6753771997673202E-2</c:v>
                </c:pt>
                <c:pt idx="1014">
                  <c:v>4.0373676812808998E-2</c:v>
                </c:pt>
                <c:pt idx="1015">
                  <c:v>4.6500436744374402E-2</c:v>
                </c:pt>
                <c:pt idx="1016">
                  <c:v>6.34687741072716E-2</c:v>
                </c:pt>
                <c:pt idx="1017">
                  <c:v>3.7142834481869003E-2</c:v>
                </c:pt>
                <c:pt idx="1018">
                  <c:v>5.33061108394619E-2</c:v>
                </c:pt>
                <c:pt idx="1019">
                  <c:v>3.5520530197633099E-2</c:v>
                </c:pt>
                <c:pt idx="1020">
                  <c:v>4.8559765735499902E-2</c:v>
                </c:pt>
                <c:pt idx="1021">
                  <c:v>4.4570518794059898E-2</c:v>
                </c:pt>
                <c:pt idx="1022">
                  <c:v>5.2048457859149799E-2</c:v>
                </c:pt>
                <c:pt idx="1023">
                  <c:v>5.0520490261009798E-2</c:v>
                </c:pt>
                <c:pt idx="1024">
                  <c:v>4.8530066238150003E-2</c:v>
                </c:pt>
                <c:pt idx="1025">
                  <c:v>6.0691286794339702E-2</c:v>
                </c:pt>
                <c:pt idx="1026">
                  <c:v>6.5962084235034593E-2</c:v>
                </c:pt>
                <c:pt idx="1027">
                  <c:v>4.5887778950755298E-2</c:v>
                </c:pt>
                <c:pt idx="1028">
                  <c:v>6.3734800376132897E-2</c:v>
                </c:pt>
                <c:pt idx="1029">
                  <c:v>4.0476387961757301E-2</c:v>
                </c:pt>
                <c:pt idx="1030">
                  <c:v>5.54727903734272E-2</c:v>
                </c:pt>
                <c:pt idx="1031">
                  <c:v>5.0881257064210102E-2</c:v>
                </c:pt>
                <c:pt idx="1032">
                  <c:v>3.9792445943409797E-2</c:v>
                </c:pt>
                <c:pt idx="1033">
                  <c:v>3.4622319153795697E-2</c:v>
                </c:pt>
                <c:pt idx="1034">
                  <c:v>6.4965927013819605E-2</c:v>
                </c:pt>
                <c:pt idx="1035">
                  <c:v>4.6062033603641798E-2</c:v>
                </c:pt>
                <c:pt idx="1036">
                  <c:v>5.8040673716783002E-2</c:v>
                </c:pt>
                <c:pt idx="1037">
                  <c:v>3.7071290601311202E-2</c:v>
                </c:pt>
                <c:pt idx="1038">
                  <c:v>4.7195354431453902E-2</c:v>
                </c:pt>
                <c:pt idx="1039">
                  <c:v>6.0875205299673302E-2</c:v>
                </c:pt>
                <c:pt idx="1040">
                  <c:v>4.6610011691815702E-2</c:v>
                </c:pt>
                <c:pt idx="1041">
                  <c:v>4.0858777202887601E-2</c:v>
                </c:pt>
                <c:pt idx="1042">
                  <c:v>5.4769076195237597E-2</c:v>
                </c:pt>
                <c:pt idx="1043">
                  <c:v>5.4959936599492602E-2</c:v>
                </c:pt>
                <c:pt idx="1044">
                  <c:v>5.3246430197302602E-2</c:v>
                </c:pt>
                <c:pt idx="1045">
                  <c:v>4.6800942205156099E-2</c:v>
                </c:pt>
                <c:pt idx="1046">
                  <c:v>3.5561758531772299E-2</c:v>
                </c:pt>
                <c:pt idx="1047">
                  <c:v>4.4569236517237598E-2</c:v>
                </c:pt>
                <c:pt idx="1048">
                  <c:v>4.84539525385565E-2</c:v>
                </c:pt>
                <c:pt idx="1049">
                  <c:v>6.2206718704818399E-2</c:v>
                </c:pt>
                <c:pt idx="1050">
                  <c:v>5.0486992409253202E-2</c:v>
                </c:pt>
                <c:pt idx="1051">
                  <c:v>4.1413206330123201E-2</c:v>
                </c:pt>
                <c:pt idx="1052">
                  <c:v>5.2480001095480101E-2</c:v>
                </c:pt>
                <c:pt idx="1053">
                  <c:v>3.4909332188048203E-2</c:v>
                </c:pt>
                <c:pt idx="1054">
                  <c:v>5.4084381443515003E-2</c:v>
                </c:pt>
                <c:pt idx="1055">
                  <c:v>5.0552271566494902E-2</c:v>
                </c:pt>
                <c:pt idx="1056">
                  <c:v>6.6218552926320395E-2</c:v>
                </c:pt>
                <c:pt idx="1057">
                  <c:v>5.6347723656637698E-2</c:v>
                </c:pt>
                <c:pt idx="1058">
                  <c:v>4.4088172655524102E-2</c:v>
                </c:pt>
                <c:pt idx="1059">
                  <c:v>4.2215286455532297E-2</c:v>
                </c:pt>
                <c:pt idx="1060">
                  <c:v>3.7141662501219197E-2</c:v>
                </c:pt>
                <c:pt idx="1061">
                  <c:v>3.9872595899151403E-2</c:v>
                </c:pt>
                <c:pt idx="1062">
                  <c:v>4.0153935122060398E-2</c:v>
                </c:pt>
                <c:pt idx="1063">
                  <c:v>3.3367476329142297E-2</c:v>
                </c:pt>
                <c:pt idx="1064">
                  <c:v>5.7852345830179397E-2</c:v>
                </c:pt>
                <c:pt idx="1065">
                  <c:v>5.2230163391779501E-2</c:v>
                </c:pt>
                <c:pt idx="1066">
                  <c:v>4.7675710318487302E-2</c:v>
                </c:pt>
                <c:pt idx="1067">
                  <c:v>4.7741787898195602E-2</c:v>
                </c:pt>
                <c:pt idx="1068">
                  <c:v>4.6288711775726098E-2</c:v>
                </c:pt>
                <c:pt idx="1069">
                  <c:v>4.8591842470952898E-2</c:v>
                </c:pt>
                <c:pt idx="1070">
                  <c:v>3.8863058852571797E-2</c:v>
                </c:pt>
                <c:pt idx="1071">
                  <c:v>4.1559204544017299E-2</c:v>
                </c:pt>
                <c:pt idx="1072">
                  <c:v>3.6036241476332297E-2</c:v>
                </c:pt>
                <c:pt idx="1073">
                  <c:v>5.8189416764467601E-2</c:v>
                </c:pt>
                <c:pt idx="1074">
                  <c:v>3.7137594411099997E-2</c:v>
                </c:pt>
                <c:pt idx="1075">
                  <c:v>3.8054185843255997E-2</c:v>
                </c:pt>
                <c:pt idx="1076">
                  <c:v>6.4017030968738606E-2</c:v>
                </c:pt>
                <c:pt idx="1077">
                  <c:v>6.4606742849591295E-2</c:v>
                </c:pt>
                <c:pt idx="1078">
                  <c:v>4.3751834549313598E-2</c:v>
                </c:pt>
                <c:pt idx="1079">
                  <c:v>4.6668141990528697E-2</c:v>
                </c:pt>
                <c:pt idx="1080">
                  <c:v>4.1872387590626801E-2</c:v>
                </c:pt>
                <c:pt idx="1081">
                  <c:v>5.7745214678491599E-2</c:v>
                </c:pt>
                <c:pt idx="1082">
                  <c:v>4.8951945711677103E-2</c:v>
                </c:pt>
                <c:pt idx="1083">
                  <c:v>3.4236151490658298E-2</c:v>
                </c:pt>
                <c:pt idx="1084">
                  <c:v>4.8226755002135399E-2</c:v>
                </c:pt>
                <c:pt idx="1085">
                  <c:v>4.9026952795959998E-2</c:v>
                </c:pt>
                <c:pt idx="1086">
                  <c:v>4.3024787481246697E-2</c:v>
                </c:pt>
                <c:pt idx="1087">
                  <c:v>3.4904253393492499E-2</c:v>
                </c:pt>
                <c:pt idx="1088">
                  <c:v>3.50984933246088E-2</c:v>
                </c:pt>
                <c:pt idx="1089">
                  <c:v>4.73274058353075E-2</c:v>
                </c:pt>
                <c:pt idx="1090">
                  <c:v>3.5673364600241703E-2</c:v>
                </c:pt>
                <c:pt idx="1091">
                  <c:v>4.1128797924593098E-2</c:v>
                </c:pt>
                <c:pt idx="1092">
                  <c:v>4.1199480614539097E-2</c:v>
                </c:pt>
                <c:pt idx="1093">
                  <c:v>5.0912374969233502E-2</c:v>
                </c:pt>
                <c:pt idx="1094">
                  <c:v>3.2013318513209897E-2</c:v>
                </c:pt>
                <c:pt idx="1095">
                  <c:v>5.0371789948966003E-2</c:v>
                </c:pt>
                <c:pt idx="1096">
                  <c:v>3.6856203108654798E-2</c:v>
                </c:pt>
                <c:pt idx="1097">
                  <c:v>3.5258341470955301E-2</c:v>
                </c:pt>
                <c:pt idx="1098">
                  <c:v>4.3039987084702601E-2</c:v>
                </c:pt>
                <c:pt idx="1099">
                  <c:v>5.4355628912405501E-2</c:v>
                </c:pt>
                <c:pt idx="1100">
                  <c:v>3.6503747319618897E-2</c:v>
                </c:pt>
                <c:pt idx="1101">
                  <c:v>4.7423518527782198E-2</c:v>
                </c:pt>
                <c:pt idx="1102">
                  <c:v>5.5425854078322102E-2</c:v>
                </c:pt>
                <c:pt idx="1103">
                  <c:v>6.2469713283956299E-2</c:v>
                </c:pt>
                <c:pt idx="1104">
                  <c:v>3.9355914281514401E-2</c:v>
                </c:pt>
                <c:pt idx="1105">
                  <c:v>3.4242177686441298E-2</c:v>
                </c:pt>
                <c:pt idx="1106">
                  <c:v>3.6101876723797E-2</c:v>
                </c:pt>
                <c:pt idx="1107">
                  <c:v>5.4368040867197903E-2</c:v>
                </c:pt>
                <c:pt idx="1108">
                  <c:v>4.3264544562568598E-2</c:v>
                </c:pt>
                <c:pt idx="1109">
                  <c:v>4.2573670027963702E-2</c:v>
                </c:pt>
                <c:pt idx="1110">
                  <c:v>5.0370957365059997E-2</c:v>
                </c:pt>
                <c:pt idx="1111">
                  <c:v>4.6688100434345001E-2</c:v>
                </c:pt>
                <c:pt idx="1112">
                  <c:v>3.9975722096925299E-2</c:v>
                </c:pt>
                <c:pt idx="1113">
                  <c:v>5.0108311777149701E-2</c:v>
                </c:pt>
                <c:pt idx="1114">
                  <c:v>5.0660392887472698E-2</c:v>
                </c:pt>
                <c:pt idx="1115">
                  <c:v>5.73406176410204E-2</c:v>
                </c:pt>
                <c:pt idx="1116">
                  <c:v>3.7500654862630302E-2</c:v>
                </c:pt>
                <c:pt idx="1117">
                  <c:v>3.5381900053660001E-2</c:v>
                </c:pt>
                <c:pt idx="1118">
                  <c:v>3.7922162299978399E-2</c:v>
                </c:pt>
                <c:pt idx="1119">
                  <c:v>5.8589877417043301E-2</c:v>
                </c:pt>
                <c:pt idx="1120">
                  <c:v>4.0696808494469702E-2</c:v>
                </c:pt>
                <c:pt idx="1121">
                  <c:v>3.9018164448402198E-2</c:v>
                </c:pt>
                <c:pt idx="1122">
                  <c:v>4.9533441786008499E-2</c:v>
                </c:pt>
                <c:pt idx="1123">
                  <c:v>6.3506465367049694E-2</c:v>
                </c:pt>
                <c:pt idx="1124">
                  <c:v>3.5299067844836302E-2</c:v>
                </c:pt>
                <c:pt idx="1125">
                  <c:v>3.3320275182583702E-2</c:v>
                </c:pt>
                <c:pt idx="1126">
                  <c:v>5.8530111725905901E-2</c:v>
                </c:pt>
                <c:pt idx="1127">
                  <c:v>5.9529005718055999E-2</c:v>
                </c:pt>
                <c:pt idx="1128">
                  <c:v>4.7500424347247001E-2</c:v>
                </c:pt>
                <c:pt idx="1129">
                  <c:v>5.38822713273285E-2</c:v>
                </c:pt>
                <c:pt idx="1130">
                  <c:v>6.2152418820570002E-2</c:v>
                </c:pt>
                <c:pt idx="1131">
                  <c:v>6.5056964823215893E-2</c:v>
                </c:pt>
                <c:pt idx="1132">
                  <c:v>4.7755355585212503E-2</c:v>
                </c:pt>
                <c:pt idx="1133">
                  <c:v>3.9903502240333601E-2</c:v>
                </c:pt>
                <c:pt idx="1134">
                  <c:v>5.4694254261387E-2</c:v>
                </c:pt>
                <c:pt idx="1135">
                  <c:v>3.4249416652485501E-2</c:v>
                </c:pt>
                <c:pt idx="1136">
                  <c:v>3.7709400129005997E-2</c:v>
                </c:pt>
                <c:pt idx="1137">
                  <c:v>6.2271032648045697E-2</c:v>
                </c:pt>
                <c:pt idx="1138">
                  <c:v>5.5441452645463497E-2</c:v>
                </c:pt>
                <c:pt idx="1139">
                  <c:v>4.3754253569005301E-2</c:v>
                </c:pt>
                <c:pt idx="1140">
                  <c:v>5.45355139733424E-2</c:v>
                </c:pt>
                <c:pt idx="1141">
                  <c:v>4.1188633506948798E-2</c:v>
                </c:pt>
                <c:pt idx="1142">
                  <c:v>3.9907151667419601E-2</c:v>
                </c:pt>
                <c:pt idx="1143">
                  <c:v>6.1046142873635002E-2</c:v>
                </c:pt>
                <c:pt idx="1144">
                  <c:v>3.9177132820992701E-2</c:v>
                </c:pt>
                <c:pt idx="1145">
                  <c:v>6.3676797003425004E-2</c:v>
                </c:pt>
                <c:pt idx="1146">
                  <c:v>6.1545693344942802E-2</c:v>
                </c:pt>
                <c:pt idx="1147">
                  <c:v>4.8038746364026101E-2</c:v>
                </c:pt>
                <c:pt idx="1148">
                  <c:v>6.5426370664154299E-2</c:v>
                </c:pt>
                <c:pt idx="1149">
                  <c:v>4.1312140695694798E-2</c:v>
                </c:pt>
                <c:pt idx="1150">
                  <c:v>3.4686926586144202E-2</c:v>
                </c:pt>
                <c:pt idx="1151">
                  <c:v>5.9476138817455303E-2</c:v>
                </c:pt>
                <c:pt idx="1152">
                  <c:v>5.92813305144946E-2</c:v>
                </c:pt>
                <c:pt idx="1153">
                  <c:v>5.0146108908470703E-2</c:v>
                </c:pt>
                <c:pt idx="1154">
                  <c:v>3.4476551059011401E-2</c:v>
                </c:pt>
                <c:pt idx="1155">
                  <c:v>5.44183126100782E-2</c:v>
                </c:pt>
                <c:pt idx="1156">
                  <c:v>4.8437320652748098E-2</c:v>
                </c:pt>
                <c:pt idx="1157">
                  <c:v>4.83454253467549E-2</c:v>
                </c:pt>
                <c:pt idx="1158">
                  <c:v>5.4859839301435898E-2</c:v>
                </c:pt>
                <c:pt idx="1159">
                  <c:v>4.6720776637916801E-2</c:v>
                </c:pt>
                <c:pt idx="1160">
                  <c:v>4.6630376910209798E-2</c:v>
                </c:pt>
                <c:pt idx="1161">
                  <c:v>6.1618024434139301E-2</c:v>
                </c:pt>
                <c:pt idx="1162">
                  <c:v>3.4225074219714102E-2</c:v>
                </c:pt>
                <c:pt idx="1163">
                  <c:v>5.4261401805895199E-2</c:v>
                </c:pt>
                <c:pt idx="1164">
                  <c:v>3.3058961994396702E-2</c:v>
                </c:pt>
                <c:pt idx="1165">
                  <c:v>6.5356475054962795E-2</c:v>
                </c:pt>
                <c:pt idx="1166">
                  <c:v>4.9731947524133298E-2</c:v>
                </c:pt>
                <c:pt idx="1167">
                  <c:v>5.9763546843134799E-2</c:v>
                </c:pt>
                <c:pt idx="1168">
                  <c:v>6.0958108690302597E-2</c:v>
                </c:pt>
                <c:pt idx="1169">
                  <c:v>4.3908698028461098E-2</c:v>
                </c:pt>
                <c:pt idx="1170">
                  <c:v>4.4052977059024501E-2</c:v>
                </c:pt>
                <c:pt idx="1171">
                  <c:v>4.0265082518884797E-2</c:v>
                </c:pt>
                <c:pt idx="1172">
                  <c:v>5.6279780738968402E-2</c:v>
                </c:pt>
                <c:pt idx="1173">
                  <c:v>3.6108491812691802E-2</c:v>
                </c:pt>
                <c:pt idx="1174">
                  <c:v>5.5592349550676198E-2</c:v>
                </c:pt>
                <c:pt idx="1175">
                  <c:v>5.1531697349462502E-2</c:v>
                </c:pt>
                <c:pt idx="1176">
                  <c:v>4.5525752452426203E-2</c:v>
                </c:pt>
                <c:pt idx="1177">
                  <c:v>4.20151478868903E-2</c:v>
                </c:pt>
                <c:pt idx="1178">
                  <c:v>5.7515197128430701E-2</c:v>
                </c:pt>
                <c:pt idx="1179">
                  <c:v>4.2398149827347097E-2</c:v>
                </c:pt>
                <c:pt idx="1180">
                  <c:v>5.0439266191744402E-2</c:v>
                </c:pt>
                <c:pt idx="1181">
                  <c:v>3.8210087136329798E-2</c:v>
                </c:pt>
                <c:pt idx="1182">
                  <c:v>5.6167801510196298E-2</c:v>
                </c:pt>
                <c:pt idx="1183">
                  <c:v>3.8130745293992498E-2</c:v>
                </c:pt>
                <c:pt idx="1184">
                  <c:v>4.8479149851364499E-2</c:v>
                </c:pt>
                <c:pt idx="1185">
                  <c:v>4.6066789866110201E-2</c:v>
                </c:pt>
                <c:pt idx="1186">
                  <c:v>5.5779901603106398E-2</c:v>
                </c:pt>
                <c:pt idx="1187">
                  <c:v>3.3948552787309301E-2</c:v>
                </c:pt>
                <c:pt idx="1188">
                  <c:v>5.6155555941107903E-2</c:v>
                </c:pt>
                <c:pt idx="1189">
                  <c:v>4.9027125210200903E-2</c:v>
                </c:pt>
                <c:pt idx="1190">
                  <c:v>3.4247967886256302E-2</c:v>
                </c:pt>
                <c:pt idx="1191">
                  <c:v>5.22665946955179E-2</c:v>
                </c:pt>
                <c:pt idx="1192">
                  <c:v>6.24777602137059E-2</c:v>
                </c:pt>
                <c:pt idx="1193">
                  <c:v>3.2281474645664297E-2</c:v>
                </c:pt>
                <c:pt idx="1194">
                  <c:v>4.73188170225693E-2</c:v>
                </c:pt>
                <c:pt idx="1195">
                  <c:v>5.1422380947466602E-2</c:v>
                </c:pt>
                <c:pt idx="1196">
                  <c:v>6.2316839054061997E-2</c:v>
                </c:pt>
                <c:pt idx="1197">
                  <c:v>5.2844580010620298E-2</c:v>
                </c:pt>
                <c:pt idx="1198">
                  <c:v>3.9216909892245203E-2</c:v>
                </c:pt>
                <c:pt idx="1199">
                  <c:v>4.6123377615070203E-2</c:v>
                </c:pt>
                <c:pt idx="1200">
                  <c:v>6.1341012987267698E-2</c:v>
                </c:pt>
                <c:pt idx="1201">
                  <c:v>5.0486439420942303E-2</c:v>
                </c:pt>
                <c:pt idx="1202">
                  <c:v>5.9970067458859098E-2</c:v>
                </c:pt>
                <c:pt idx="1203">
                  <c:v>5.9190742812627303E-2</c:v>
                </c:pt>
                <c:pt idx="1204">
                  <c:v>5.6476358640968997E-2</c:v>
                </c:pt>
                <c:pt idx="1205">
                  <c:v>5.3753390100662199E-2</c:v>
                </c:pt>
                <c:pt idx="1206">
                  <c:v>4.78979081589367E-2</c:v>
                </c:pt>
                <c:pt idx="1207">
                  <c:v>3.6261227062968603E-2</c:v>
                </c:pt>
                <c:pt idx="1208">
                  <c:v>5.28594086863357E-2</c:v>
                </c:pt>
                <c:pt idx="1209">
                  <c:v>6.5257154784540694E-2</c:v>
                </c:pt>
                <c:pt idx="1210">
                  <c:v>5.5321136627130903E-2</c:v>
                </c:pt>
                <c:pt idx="1211">
                  <c:v>5.6528367706585002E-2</c:v>
                </c:pt>
                <c:pt idx="1212">
                  <c:v>3.7143229112845101E-2</c:v>
                </c:pt>
                <c:pt idx="1213">
                  <c:v>5.6871716050280401E-2</c:v>
                </c:pt>
                <c:pt idx="1214">
                  <c:v>4.0640324340320701E-2</c:v>
                </c:pt>
                <c:pt idx="1215">
                  <c:v>3.9394658446498802E-2</c:v>
                </c:pt>
                <c:pt idx="1216">
                  <c:v>3.9698033910480199E-2</c:v>
                </c:pt>
                <c:pt idx="1217">
                  <c:v>3.3823493659728102E-2</c:v>
                </c:pt>
                <c:pt idx="1218">
                  <c:v>3.9455309834600598E-2</c:v>
                </c:pt>
                <c:pt idx="1219">
                  <c:v>6.5143551416459305E-2</c:v>
                </c:pt>
                <c:pt idx="1220">
                  <c:v>5.9843916594288601E-2</c:v>
                </c:pt>
                <c:pt idx="1221">
                  <c:v>5.0395406970148597E-2</c:v>
                </c:pt>
                <c:pt idx="1222">
                  <c:v>3.7224016710170803E-2</c:v>
                </c:pt>
                <c:pt idx="1223">
                  <c:v>3.81471499183961E-2</c:v>
                </c:pt>
                <c:pt idx="1224">
                  <c:v>3.61060553120831E-2</c:v>
                </c:pt>
                <c:pt idx="1225">
                  <c:v>3.3441606018682901E-2</c:v>
                </c:pt>
                <c:pt idx="1226">
                  <c:v>4.8356119586002701E-2</c:v>
                </c:pt>
                <c:pt idx="1227">
                  <c:v>5.53526228628319E-2</c:v>
                </c:pt>
                <c:pt idx="1228">
                  <c:v>5.5663426282151998E-2</c:v>
                </c:pt>
                <c:pt idx="1229">
                  <c:v>4.0873184654434597E-2</c:v>
                </c:pt>
                <c:pt idx="1230">
                  <c:v>5.4134059157744503E-2</c:v>
                </c:pt>
                <c:pt idx="1231">
                  <c:v>6.4591922645808805E-2</c:v>
                </c:pt>
                <c:pt idx="1232">
                  <c:v>4.7995626926865403E-2</c:v>
                </c:pt>
                <c:pt idx="1233">
                  <c:v>3.9232034664038802E-2</c:v>
                </c:pt>
                <c:pt idx="1234">
                  <c:v>3.4978538022034697E-2</c:v>
                </c:pt>
                <c:pt idx="1235">
                  <c:v>3.7621971930011301E-2</c:v>
                </c:pt>
                <c:pt idx="1236">
                  <c:v>3.8743369491872501E-2</c:v>
                </c:pt>
                <c:pt idx="1237">
                  <c:v>3.3927983575321403E-2</c:v>
                </c:pt>
                <c:pt idx="1238">
                  <c:v>6.1420004393217403E-2</c:v>
                </c:pt>
                <c:pt idx="1239">
                  <c:v>3.6931847833561002E-2</c:v>
                </c:pt>
                <c:pt idx="1240">
                  <c:v>4.1157255297257701E-2</c:v>
                </c:pt>
                <c:pt idx="1241">
                  <c:v>4.6480951391616697E-2</c:v>
                </c:pt>
                <c:pt idx="1242">
                  <c:v>5.5724489333238703E-2</c:v>
                </c:pt>
                <c:pt idx="1243">
                  <c:v>3.5131752024754298E-2</c:v>
                </c:pt>
                <c:pt idx="1244">
                  <c:v>5.6510215115596001E-2</c:v>
                </c:pt>
                <c:pt idx="1245">
                  <c:v>3.5842088214735002E-2</c:v>
                </c:pt>
                <c:pt idx="1246">
                  <c:v>5.5289528203628098E-2</c:v>
                </c:pt>
                <c:pt idx="1247">
                  <c:v>4.3015193156225602E-2</c:v>
                </c:pt>
                <c:pt idx="1248">
                  <c:v>3.7041704515527102E-2</c:v>
                </c:pt>
                <c:pt idx="1249">
                  <c:v>3.9895441581472603E-2</c:v>
                </c:pt>
                <c:pt idx="1250">
                  <c:v>3.4763852293206401E-2</c:v>
                </c:pt>
                <c:pt idx="1251">
                  <c:v>3.3444761497840501E-2</c:v>
                </c:pt>
                <c:pt idx="1252">
                  <c:v>3.73655534854197E-2</c:v>
                </c:pt>
                <c:pt idx="1253">
                  <c:v>4.6840644056682298E-2</c:v>
                </c:pt>
                <c:pt idx="1254">
                  <c:v>5.5701406284465398E-2</c:v>
                </c:pt>
                <c:pt idx="1255">
                  <c:v>4.1987173948850001E-2</c:v>
                </c:pt>
                <c:pt idx="1256">
                  <c:v>5.0970735848572798E-2</c:v>
                </c:pt>
                <c:pt idx="1257">
                  <c:v>5.25684043777601E-2</c:v>
                </c:pt>
                <c:pt idx="1258">
                  <c:v>6.3305673986754005E-2</c:v>
                </c:pt>
                <c:pt idx="1259">
                  <c:v>4.6375502868949897E-2</c:v>
                </c:pt>
                <c:pt idx="1260">
                  <c:v>3.8039385157159003E-2</c:v>
                </c:pt>
                <c:pt idx="1261">
                  <c:v>6.0425484457409501E-2</c:v>
                </c:pt>
                <c:pt idx="1262">
                  <c:v>4.0473808654505498E-2</c:v>
                </c:pt>
                <c:pt idx="1263">
                  <c:v>6.05917507082947E-2</c:v>
                </c:pt>
                <c:pt idx="1264">
                  <c:v>5.8174890976725499E-2</c:v>
                </c:pt>
                <c:pt idx="1265">
                  <c:v>6.0790143760966399E-2</c:v>
                </c:pt>
                <c:pt idx="1266">
                  <c:v>3.6644555243787298E-2</c:v>
                </c:pt>
                <c:pt idx="1267">
                  <c:v>4.42885859354629E-2</c:v>
                </c:pt>
                <c:pt idx="1268">
                  <c:v>3.7635248953154399E-2</c:v>
                </c:pt>
                <c:pt idx="1269">
                  <c:v>5.9107062695593397E-2</c:v>
                </c:pt>
                <c:pt idx="1270">
                  <c:v>4.4582512922443897E-2</c:v>
                </c:pt>
                <c:pt idx="1271">
                  <c:v>4.8898214499263001E-2</c:v>
                </c:pt>
                <c:pt idx="1272">
                  <c:v>3.4217408622657798E-2</c:v>
                </c:pt>
                <c:pt idx="1273">
                  <c:v>5.6000203084580098E-2</c:v>
                </c:pt>
                <c:pt idx="1274">
                  <c:v>5.71865854440268E-2</c:v>
                </c:pt>
                <c:pt idx="1275">
                  <c:v>6.6156168158178805E-2</c:v>
                </c:pt>
                <c:pt idx="1276">
                  <c:v>4.07860586910683E-2</c:v>
                </c:pt>
                <c:pt idx="1277">
                  <c:v>5.8917038087366501E-2</c:v>
                </c:pt>
                <c:pt idx="1278">
                  <c:v>3.8705440642357002E-2</c:v>
                </c:pt>
                <c:pt idx="1279">
                  <c:v>3.6782125723291703E-2</c:v>
                </c:pt>
                <c:pt idx="1280">
                  <c:v>3.47924003028953E-2</c:v>
                </c:pt>
                <c:pt idx="1281">
                  <c:v>3.9081954155793401E-2</c:v>
                </c:pt>
                <c:pt idx="1282">
                  <c:v>5.0241584845057898E-2</c:v>
                </c:pt>
                <c:pt idx="1283">
                  <c:v>3.5007088758450502E-2</c:v>
                </c:pt>
                <c:pt idx="1284">
                  <c:v>5.5369799288517797E-2</c:v>
                </c:pt>
                <c:pt idx="1285">
                  <c:v>5.88807300627604E-2</c:v>
                </c:pt>
                <c:pt idx="1286">
                  <c:v>4.3516509303247401E-2</c:v>
                </c:pt>
                <c:pt idx="1287">
                  <c:v>5.5907065887036797E-2</c:v>
                </c:pt>
                <c:pt idx="1288">
                  <c:v>5.5199104019335803E-2</c:v>
                </c:pt>
                <c:pt idx="1289">
                  <c:v>6.1976797467413101E-2</c:v>
                </c:pt>
                <c:pt idx="1290">
                  <c:v>6.3499484509634399E-2</c:v>
                </c:pt>
                <c:pt idx="1291">
                  <c:v>4.3298630981360199E-2</c:v>
                </c:pt>
                <c:pt idx="1292">
                  <c:v>4.1953635092388301E-2</c:v>
                </c:pt>
                <c:pt idx="1293">
                  <c:v>5.7810760575640302E-2</c:v>
                </c:pt>
                <c:pt idx="1294">
                  <c:v>4.0077533290537197E-2</c:v>
                </c:pt>
                <c:pt idx="1295">
                  <c:v>4.0430228190580897E-2</c:v>
                </c:pt>
                <c:pt idx="1296">
                  <c:v>3.6508946098522899E-2</c:v>
                </c:pt>
                <c:pt idx="1297">
                  <c:v>4.5888444234354502E-2</c:v>
                </c:pt>
                <c:pt idx="1298">
                  <c:v>4.63001508341069E-2</c:v>
                </c:pt>
                <c:pt idx="1299">
                  <c:v>4.7011297038270998E-2</c:v>
                </c:pt>
                <c:pt idx="1300">
                  <c:v>4.2609716827543102E-2</c:v>
                </c:pt>
                <c:pt idx="1301">
                  <c:v>6.3097986299381903E-2</c:v>
                </c:pt>
                <c:pt idx="1302">
                  <c:v>3.5414274122893503E-2</c:v>
                </c:pt>
                <c:pt idx="1303">
                  <c:v>3.8205344941631803E-2</c:v>
                </c:pt>
                <c:pt idx="1304">
                  <c:v>3.9192410894375002E-2</c:v>
                </c:pt>
                <c:pt idx="1305">
                  <c:v>3.4823195806094602E-2</c:v>
                </c:pt>
                <c:pt idx="1306">
                  <c:v>5.5123772716976202E-2</c:v>
                </c:pt>
                <c:pt idx="1307">
                  <c:v>5.8745538791275399E-2</c:v>
                </c:pt>
                <c:pt idx="1308">
                  <c:v>5.9920790560799797E-2</c:v>
                </c:pt>
                <c:pt idx="1309">
                  <c:v>4.2617345586459701E-2</c:v>
                </c:pt>
                <c:pt idx="1310">
                  <c:v>5.8158033468561597E-2</c:v>
                </c:pt>
                <c:pt idx="1311">
                  <c:v>3.6035295787989897E-2</c:v>
                </c:pt>
                <c:pt idx="1312">
                  <c:v>5.2831407036316003E-2</c:v>
                </c:pt>
                <c:pt idx="1313">
                  <c:v>3.3298070894237697E-2</c:v>
                </c:pt>
                <c:pt idx="1314">
                  <c:v>3.5635689543716001E-2</c:v>
                </c:pt>
                <c:pt idx="1315">
                  <c:v>4.5438423386090401E-2</c:v>
                </c:pt>
                <c:pt idx="1316">
                  <c:v>4.7498438424278602E-2</c:v>
                </c:pt>
                <c:pt idx="1317">
                  <c:v>4.3794330013451503E-2</c:v>
                </c:pt>
                <c:pt idx="1318">
                  <c:v>5.6449265992950699E-2</c:v>
                </c:pt>
                <c:pt idx="1319">
                  <c:v>5.6579276379377499E-2</c:v>
                </c:pt>
                <c:pt idx="1320">
                  <c:v>3.7012942835695999E-2</c:v>
                </c:pt>
                <c:pt idx="1321">
                  <c:v>5.7073745003947102E-2</c:v>
                </c:pt>
                <c:pt idx="1322">
                  <c:v>3.8093101262584902E-2</c:v>
                </c:pt>
                <c:pt idx="1323">
                  <c:v>5.6955547241012303E-2</c:v>
                </c:pt>
                <c:pt idx="1324">
                  <c:v>5.4433476687250397E-2</c:v>
                </c:pt>
                <c:pt idx="1325">
                  <c:v>3.5367529917662899E-2</c:v>
                </c:pt>
                <c:pt idx="1326">
                  <c:v>3.9931355918414402E-2</c:v>
                </c:pt>
                <c:pt idx="1327">
                  <c:v>4.6341740166192802E-2</c:v>
                </c:pt>
                <c:pt idx="1328">
                  <c:v>4.59740753531254E-2</c:v>
                </c:pt>
                <c:pt idx="1329">
                  <c:v>4.0936835277362298E-2</c:v>
                </c:pt>
                <c:pt idx="1330">
                  <c:v>4.9378901439060797E-2</c:v>
                </c:pt>
                <c:pt idx="1331">
                  <c:v>4.7330234296276502E-2</c:v>
                </c:pt>
                <c:pt idx="1332">
                  <c:v>4.8643520326639302E-2</c:v>
                </c:pt>
                <c:pt idx="1333">
                  <c:v>5.6891596134583E-2</c:v>
                </c:pt>
                <c:pt idx="1334">
                  <c:v>4.44115220274598E-2</c:v>
                </c:pt>
                <c:pt idx="1335">
                  <c:v>3.4698196792285203E-2</c:v>
                </c:pt>
                <c:pt idx="1336">
                  <c:v>3.8565852584043998E-2</c:v>
                </c:pt>
                <c:pt idx="1337">
                  <c:v>5.2982389561495702E-2</c:v>
                </c:pt>
                <c:pt idx="1338">
                  <c:v>5.7212491246851502E-2</c:v>
                </c:pt>
                <c:pt idx="1339">
                  <c:v>4.03565794702401E-2</c:v>
                </c:pt>
                <c:pt idx="1340">
                  <c:v>6.1069737559993599E-2</c:v>
                </c:pt>
                <c:pt idx="1341">
                  <c:v>6.2836283745912005E-2</c:v>
                </c:pt>
                <c:pt idx="1342">
                  <c:v>4.8418280204452803E-2</c:v>
                </c:pt>
                <c:pt idx="1343">
                  <c:v>4.1986528112678403E-2</c:v>
                </c:pt>
                <c:pt idx="1344">
                  <c:v>4.7013042124074797E-2</c:v>
                </c:pt>
                <c:pt idx="1345">
                  <c:v>4.1399989005234498E-2</c:v>
                </c:pt>
                <c:pt idx="1346">
                  <c:v>3.57326274330554E-2</c:v>
                </c:pt>
                <c:pt idx="1347">
                  <c:v>3.4872721911391499E-2</c:v>
                </c:pt>
                <c:pt idx="1348">
                  <c:v>4.2666105798421498E-2</c:v>
                </c:pt>
                <c:pt idx="1349">
                  <c:v>5.16650361398414E-2</c:v>
                </c:pt>
                <c:pt idx="1350">
                  <c:v>4.87711047035881E-2</c:v>
                </c:pt>
                <c:pt idx="1351">
                  <c:v>4.4497429666486697E-2</c:v>
                </c:pt>
                <c:pt idx="1352">
                  <c:v>3.98495328498054E-2</c:v>
                </c:pt>
                <c:pt idx="1353">
                  <c:v>3.6465301636164703E-2</c:v>
                </c:pt>
                <c:pt idx="1354">
                  <c:v>6.4154499122592801E-2</c:v>
                </c:pt>
                <c:pt idx="1355">
                  <c:v>3.4116660138456503E-2</c:v>
                </c:pt>
                <c:pt idx="1356">
                  <c:v>3.6913104150091101E-2</c:v>
                </c:pt>
                <c:pt idx="1357">
                  <c:v>3.9795846981124698E-2</c:v>
                </c:pt>
                <c:pt idx="1358">
                  <c:v>4.1946793695649999E-2</c:v>
                </c:pt>
                <c:pt idx="1359">
                  <c:v>5.0943761419119202E-2</c:v>
                </c:pt>
                <c:pt idx="1360">
                  <c:v>5.21104599949632E-2</c:v>
                </c:pt>
                <c:pt idx="1361">
                  <c:v>3.8190131891220398E-2</c:v>
                </c:pt>
                <c:pt idx="1362">
                  <c:v>3.8280725201668697E-2</c:v>
                </c:pt>
                <c:pt idx="1363">
                  <c:v>6.6553558170363403E-2</c:v>
                </c:pt>
                <c:pt idx="1364">
                  <c:v>5.32182206730826E-2</c:v>
                </c:pt>
                <c:pt idx="1365">
                  <c:v>5.0337587773218798E-2</c:v>
                </c:pt>
                <c:pt idx="1366">
                  <c:v>3.8502595167057597E-2</c:v>
                </c:pt>
                <c:pt idx="1367">
                  <c:v>4.0484625401459397E-2</c:v>
                </c:pt>
                <c:pt idx="1368">
                  <c:v>4.1565549609282298E-2</c:v>
                </c:pt>
                <c:pt idx="1369">
                  <c:v>3.82008807092407E-2</c:v>
                </c:pt>
                <c:pt idx="1370">
                  <c:v>3.4232600076367498E-2</c:v>
                </c:pt>
                <c:pt idx="1371">
                  <c:v>5.2242547807834099E-2</c:v>
                </c:pt>
                <c:pt idx="1372">
                  <c:v>4.9759649282879299E-2</c:v>
                </c:pt>
                <c:pt idx="1373">
                  <c:v>6.0498043756575602E-2</c:v>
                </c:pt>
                <c:pt idx="1374">
                  <c:v>4.2866846793305602E-2</c:v>
                </c:pt>
                <c:pt idx="1375">
                  <c:v>4.5564479985554303E-2</c:v>
                </c:pt>
                <c:pt idx="1376">
                  <c:v>4.0974852378071698E-2</c:v>
                </c:pt>
                <c:pt idx="1377">
                  <c:v>6.7384510476463294E-2</c:v>
                </c:pt>
                <c:pt idx="1378">
                  <c:v>4.2641678384958297E-2</c:v>
                </c:pt>
                <c:pt idx="1379">
                  <c:v>5.9508789008232303E-2</c:v>
                </c:pt>
                <c:pt idx="1380">
                  <c:v>3.8756870287070297E-2</c:v>
                </c:pt>
                <c:pt idx="1381">
                  <c:v>4.3406745938808097E-2</c:v>
                </c:pt>
                <c:pt idx="1382">
                  <c:v>3.4841218894865099E-2</c:v>
                </c:pt>
                <c:pt idx="1383">
                  <c:v>5.4555978040104397E-2</c:v>
                </c:pt>
                <c:pt idx="1384">
                  <c:v>4.4963635826328299E-2</c:v>
                </c:pt>
                <c:pt idx="1385">
                  <c:v>4.2111194700218298E-2</c:v>
                </c:pt>
                <c:pt idx="1386">
                  <c:v>6.0444146489048001E-2</c:v>
                </c:pt>
                <c:pt idx="1387">
                  <c:v>4.6597099610539601E-2</c:v>
                </c:pt>
                <c:pt idx="1388">
                  <c:v>5.0416224534500002E-2</c:v>
                </c:pt>
                <c:pt idx="1389">
                  <c:v>6.02310816252166E-2</c:v>
                </c:pt>
                <c:pt idx="1390">
                  <c:v>4.1167862606227103E-2</c:v>
                </c:pt>
                <c:pt idx="1391">
                  <c:v>3.3943358674981099E-2</c:v>
                </c:pt>
                <c:pt idx="1392">
                  <c:v>4.5425584116797098E-2</c:v>
                </c:pt>
                <c:pt idx="1393">
                  <c:v>6.1124208742141403E-2</c:v>
                </c:pt>
                <c:pt idx="1394">
                  <c:v>6.5170141649152705E-2</c:v>
                </c:pt>
                <c:pt idx="1395">
                  <c:v>6.3350849218277203E-2</c:v>
                </c:pt>
                <c:pt idx="1396">
                  <c:v>4.1679416050758103E-2</c:v>
                </c:pt>
                <c:pt idx="1397">
                  <c:v>3.5383157701989097E-2</c:v>
                </c:pt>
                <c:pt idx="1398">
                  <c:v>4.2749782160354702E-2</c:v>
                </c:pt>
                <c:pt idx="1399">
                  <c:v>3.7016839289304201E-2</c:v>
                </c:pt>
                <c:pt idx="1400">
                  <c:v>4.4006670350877401E-2</c:v>
                </c:pt>
                <c:pt idx="1401">
                  <c:v>3.7077503152947798E-2</c:v>
                </c:pt>
                <c:pt idx="1402">
                  <c:v>3.8437236039535597E-2</c:v>
                </c:pt>
                <c:pt idx="1403">
                  <c:v>4.2947685392217098E-2</c:v>
                </c:pt>
                <c:pt idx="1404">
                  <c:v>4.92483102358693E-2</c:v>
                </c:pt>
                <c:pt idx="1405">
                  <c:v>6.1482731457972901E-2</c:v>
                </c:pt>
                <c:pt idx="1406">
                  <c:v>3.6795789656991103E-2</c:v>
                </c:pt>
                <c:pt idx="1407">
                  <c:v>3.8162296300901101E-2</c:v>
                </c:pt>
                <c:pt idx="1408">
                  <c:v>3.5245810179248202E-2</c:v>
                </c:pt>
                <c:pt idx="1409">
                  <c:v>3.5810776618089103E-2</c:v>
                </c:pt>
                <c:pt idx="1410">
                  <c:v>3.6350832141755898E-2</c:v>
                </c:pt>
                <c:pt idx="1411">
                  <c:v>4.4088749874027999E-2</c:v>
                </c:pt>
                <c:pt idx="1412">
                  <c:v>4.5711723807832998E-2</c:v>
                </c:pt>
                <c:pt idx="1413">
                  <c:v>3.5116301439798901E-2</c:v>
                </c:pt>
                <c:pt idx="1414">
                  <c:v>4.9062183513944001E-2</c:v>
                </c:pt>
                <c:pt idx="1415">
                  <c:v>5.3197563821755299E-2</c:v>
                </c:pt>
                <c:pt idx="1416">
                  <c:v>5.6802203910270001E-2</c:v>
                </c:pt>
                <c:pt idx="1417">
                  <c:v>3.5448303657848797E-2</c:v>
                </c:pt>
                <c:pt idx="1418">
                  <c:v>3.8393471377542197E-2</c:v>
                </c:pt>
                <c:pt idx="1419">
                  <c:v>6.3963979577752794E-2</c:v>
                </c:pt>
                <c:pt idx="1420">
                  <c:v>4.3681371757132499E-2</c:v>
                </c:pt>
                <c:pt idx="1421">
                  <c:v>6.1927854810866302E-2</c:v>
                </c:pt>
                <c:pt idx="1422">
                  <c:v>6.3618849236383904E-2</c:v>
                </c:pt>
                <c:pt idx="1423">
                  <c:v>5.1230304387859499E-2</c:v>
                </c:pt>
                <c:pt idx="1424">
                  <c:v>4.7979673058398203E-2</c:v>
                </c:pt>
                <c:pt idx="1425">
                  <c:v>5.0018527273530899E-2</c:v>
                </c:pt>
                <c:pt idx="1426">
                  <c:v>4.9198359357231998E-2</c:v>
                </c:pt>
                <c:pt idx="1427">
                  <c:v>3.5150408885154798E-2</c:v>
                </c:pt>
                <c:pt idx="1428">
                  <c:v>3.5006933893134397E-2</c:v>
                </c:pt>
                <c:pt idx="1429">
                  <c:v>5.5126936570663303E-2</c:v>
                </c:pt>
                <c:pt idx="1430">
                  <c:v>6.0314749775259899E-2</c:v>
                </c:pt>
                <c:pt idx="1431">
                  <c:v>3.7661679465402401E-2</c:v>
                </c:pt>
                <c:pt idx="1432">
                  <c:v>6.4655447644021799E-2</c:v>
                </c:pt>
                <c:pt idx="1433">
                  <c:v>3.5656179692924499E-2</c:v>
                </c:pt>
                <c:pt idx="1434">
                  <c:v>4.6445972616811999E-2</c:v>
                </c:pt>
                <c:pt idx="1435">
                  <c:v>4.3122201013318401E-2</c:v>
                </c:pt>
                <c:pt idx="1436">
                  <c:v>6.3904163321820695E-2</c:v>
                </c:pt>
                <c:pt idx="1437">
                  <c:v>4.3837061154213403E-2</c:v>
                </c:pt>
                <c:pt idx="1438">
                  <c:v>5.4190569056283999E-2</c:v>
                </c:pt>
                <c:pt idx="1439">
                  <c:v>3.85316160764205E-2</c:v>
                </c:pt>
                <c:pt idx="1440">
                  <c:v>6.0062858653420002E-2</c:v>
                </c:pt>
                <c:pt idx="1441">
                  <c:v>4.4127200857359002E-2</c:v>
                </c:pt>
                <c:pt idx="1442">
                  <c:v>3.4558518954705797E-2</c:v>
                </c:pt>
                <c:pt idx="1443">
                  <c:v>3.8766971651977102E-2</c:v>
                </c:pt>
                <c:pt idx="1444">
                  <c:v>4.50249753364593E-2</c:v>
                </c:pt>
                <c:pt idx="1445">
                  <c:v>5.73957209259967E-2</c:v>
                </c:pt>
                <c:pt idx="1446">
                  <c:v>5.2330896287489E-2</c:v>
                </c:pt>
                <c:pt idx="1447">
                  <c:v>4.9368524684663899E-2</c:v>
                </c:pt>
                <c:pt idx="1448">
                  <c:v>5.23317492463624E-2</c:v>
                </c:pt>
                <c:pt idx="1449">
                  <c:v>5.6332513975437398E-2</c:v>
                </c:pt>
                <c:pt idx="1450">
                  <c:v>4.9956516915941801E-2</c:v>
                </c:pt>
                <c:pt idx="1451">
                  <c:v>3.2764673961264E-2</c:v>
                </c:pt>
                <c:pt idx="1452">
                  <c:v>3.8047615045293602E-2</c:v>
                </c:pt>
                <c:pt idx="1453">
                  <c:v>4.8468149580833397E-2</c:v>
                </c:pt>
                <c:pt idx="1454">
                  <c:v>5.29043220071512E-2</c:v>
                </c:pt>
                <c:pt idx="1455">
                  <c:v>4.6772402441619898E-2</c:v>
                </c:pt>
                <c:pt idx="1456">
                  <c:v>3.5388632713968297E-2</c:v>
                </c:pt>
                <c:pt idx="1457">
                  <c:v>3.5432511712757998E-2</c:v>
                </c:pt>
                <c:pt idx="1458">
                  <c:v>3.53634789861711E-2</c:v>
                </c:pt>
                <c:pt idx="1459">
                  <c:v>3.2479999350713801E-2</c:v>
                </c:pt>
                <c:pt idx="1460">
                  <c:v>4.9613019620806699E-2</c:v>
                </c:pt>
                <c:pt idx="1461">
                  <c:v>3.7229265483861601E-2</c:v>
                </c:pt>
                <c:pt idx="1462">
                  <c:v>4.4653483122265601E-2</c:v>
                </c:pt>
                <c:pt idx="1463">
                  <c:v>5.0058910534400099E-2</c:v>
                </c:pt>
                <c:pt idx="1464">
                  <c:v>3.6277566744926701E-2</c:v>
                </c:pt>
                <c:pt idx="1465">
                  <c:v>5.2734553666149202E-2</c:v>
                </c:pt>
                <c:pt idx="1466">
                  <c:v>4.9903441368585502E-2</c:v>
                </c:pt>
                <c:pt idx="1467">
                  <c:v>3.6013691297290103E-2</c:v>
                </c:pt>
                <c:pt idx="1468">
                  <c:v>3.3676884093313098E-2</c:v>
                </c:pt>
                <c:pt idx="1469">
                  <c:v>3.3325528484910598E-2</c:v>
                </c:pt>
                <c:pt idx="1470">
                  <c:v>4.6923466725159201E-2</c:v>
                </c:pt>
                <c:pt idx="1471">
                  <c:v>3.7691603002935899E-2</c:v>
                </c:pt>
                <c:pt idx="1472">
                  <c:v>5.0691649581067498E-2</c:v>
                </c:pt>
                <c:pt idx="1473">
                  <c:v>4.0987830970827102E-2</c:v>
                </c:pt>
                <c:pt idx="1474">
                  <c:v>3.7898596156936297E-2</c:v>
                </c:pt>
                <c:pt idx="1475">
                  <c:v>6.2173698011989201E-2</c:v>
                </c:pt>
                <c:pt idx="1476">
                  <c:v>4.8545768285853497E-2</c:v>
                </c:pt>
                <c:pt idx="1477">
                  <c:v>3.3650924709442101E-2</c:v>
                </c:pt>
                <c:pt idx="1478">
                  <c:v>3.94644176642997E-2</c:v>
                </c:pt>
                <c:pt idx="1479">
                  <c:v>5.1183149820594603E-2</c:v>
                </c:pt>
                <c:pt idx="1480">
                  <c:v>4.7756422461060398E-2</c:v>
                </c:pt>
                <c:pt idx="1481">
                  <c:v>3.3825055366104799E-2</c:v>
                </c:pt>
                <c:pt idx="1482">
                  <c:v>4.1862855008230102E-2</c:v>
                </c:pt>
                <c:pt idx="1483">
                  <c:v>5.9924991434151302E-2</c:v>
                </c:pt>
                <c:pt idx="1484">
                  <c:v>3.5225994388414797E-2</c:v>
                </c:pt>
                <c:pt idx="1485">
                  <c:v>3.4239350203497797E-2</c:v>
                </c:pt>
                <c:pt idx="1486">
                  <c:v>5.3289579797469601E-2</c:v>
                </c:pt>
                <c:pt idx="1487">
                  <c:v>3.9240432969698598E-2</c:v>
                </c:pt>
                <c:pt idx="1488">
                  <c:v>4.2853867350491202E-2</c:v>
                </c:pt>
                <c:pt idx="1489">
                  <c:v>5.4028649948423303E-2</c:v>
                </c:pt>
                <c:pt idx="1490">
                  <c:v>4.3607500976523599E-2</c:v>
                </c:pt>
                <c:pt idx="1491">
                  <c:v>6.4814504114678498E-2</c:v>
                </c:pt>
                <c:pt idx="1492">
                  <c:v>5.7907964270223697E-2</c:v>
                </c:pt>
                <c:pt idx="1493">
                  <c:v>5.1810686401602198E-2</c:v>
                </c:pt>
                <c:pt idx="1494">
                  <c:v>3.5740994775426298E-2</c:v>
                </c:pt>
                <c:pt idx="1495">
                  <c:v>6.2338254182165501E-2</c:v>
                </c:pt>
                <c:pt idx="1496">
                  <c:v>4.9153786532764997E-2</c:v>
                </c:pt>
                <c:pt idx="1497">
                  <c:v>4.0980785436761702E-2</c:v>
                </c:pt>
                <c:pt idx="1498">
                  <c:v>6.093017212626E-2</c:v>
                </c:pt>
                <c:pt idx="1499">
                  <c:v>5.6986353720102002E-2</c:v>
                </c:pt>
                <c:pt idx="1500">
                  <c:v>5.4043733568603598E-2</c:v>
                </c:pt>
                <c:pt idx="1501">
                  <c:v>6.3125429932738605E-2</c:v>
                </c:pt>
                <c:pt idx="1502">
                  <c:v>4.69522969596292E-2</c:v>
                </c:pt>
                <c:pt idx="1503">
                  <c:v>5.3069406682501097E-2</c:v>
                </c:pt>
                <c:pt idx="1504">
                  <c:v>4.6111645902225301E-2</c:v>
                </c:pt>
                <c:pt idx="1505">
                  <c:v>5.49869946017622E-2</c:v>
                </c:pt>
                <c:pt idx="1506">
                  <c:v>5.4439648566962102E-2</c:v>
                </c:pt>
                <c:pt idx="1507">
                  <c:v>4.7399006505710398E-2</c:v>
                </c:pt>
                <c:pt idx="1508">
                  <c:v>6.4299784875515895E-2</c:v>
                </c:pt>
                <c:pt idx="1509">
                  <c:v>3.8387748805156899E-2</c:v>
                </c:pt>
                <c:pt idx="1510">
                  <c:v>3.7088371638712501E-2</c:v>
                </c:pt>
                <c:pt idx="1511">
                  <c:v>3.5909977217160903E-2</c:v>
                </c:pt>
                <c:pt idx="1512">
                  <c:v>6.5300936116572506E-2</c:v>
                </c:pt>
                <c:pt idx="1513">
                  <c:v>4.87232693725052E-2</c:v>
                </c:pt>
                <c:pt idx="1514">
                  <c:v>3.7934419648785002E-2</c:v>
                </c:pt>
                <c:pt idx="1515">
                  <c:v>5.2216883073380002E-2</c:v>
                </c:pt>
                <c:pt idx="1516">
                  <c:v>4.6627092016340299E-2</c:v>
                </c:pt>
                <c:pt idx="1517">
                  <c:v>3.6540035459326999E-2</c:v>
                </c:pt>
                <c:pt idx="1518">
                  <c:v>3.5224260126655797E-2</c:v>
                </c:pt>
                <c:pt idx="1519">
                  <c:v>4.9402336681065799E-2</c:v>
                </c:pt>
                <c:pt idx="1520">
                  <c:v>4.20764614236585E-2</c:v>
                </c:pt>
                <c:pt idx="1521">
                  <c:v>6.4014309875053604E-2</c:v>
                </c:pt>
                <c:pt idx="1522">
                  <c:v>3.2845516486334103E-2</c:v>
                </c:pt>
                <c:pt idx="1523">
                  <c:v>3.5587498115104699E-2</c:v>
                </c:pt>
                <c:pt idx="1524">
                  <c:v>5.1893526446480397E-2</c:v>
                </c:pt>
                <c:pt idx="1525">
                  <c:v>3.1921949707668297E-2</c:v>
                </c:pt>
                <c:pt idx="1526">
                  <c:v>4.6932396078387E-2</c:v>
                </c:pt>
                <c:pt idx="1527">
                  <c:v>5.8624345214078701E-2</c:v>
                </c:pt>
                <c:pt idx="1528">
                  <c:v>3.5980765739836502E-2</c:v>
                </c:pt>
                <c:pt idx="1529">
                  <c:v>3.8912862777371701E-2</c:v>
                </c:pt>
                <c:pt idx="1530">
                  <c:v>4.0553602752735202E-2</c:v>
                </c:pt>
                <c:pt idx="1531">
                  <c:v>5.7158349213626003E-2</c:v>
                </c:pt>
                <c:pt idx="1532">
                  <c:v>4.7006776315130797E-2</c:v>
                </c:pt>
                <c:pt idx="1533">
                  <c:v>4.0156402870021701E-2</c:v>
                </c:pt>
                <c:pt idx="1534">
                  <c:v>5.1494283392392398E-2</c:v>
                </c:pt>
                <c:pt idx="1535">
                  <c:v>3.7277765746181399E-2</c:v>
                </c:pt>
                <c:pt idx="1536">
                  <c:v>3.5069398086695298E-2</c:v>
                </c:pt>
                <c:pt idx="1537">
                  <c:v>3.4617451855113002E-2</c:v>
                </c:pt>
                <c:pt idx="1538">
                  <c:v>6.1975121712302801E-2</c:v>
                </c:pt>
                <c:pt idx="1539">
                  <c:v>4.61970408420549E-2</c:v>
                </c:pt>
                <c:pt idx="1540">
                  <c:v>3.8548977579666403E-2</c:v>
                </c:pt>
                <c:pt idx="1541">
                  <c:v>3.6622250699946297E-2</c:v>
                </c:pt>
                <c:pt idx="1542">
                  <c:v>5.68284067178969E-2</c:v>
                </c:pt>
                <c:pt idx="1543">
                  <c:v>6.5854269982715194E-2</c:v>
                </c:pt>
                <c:pt idx="1544">
                  <c:v>5.0268423921634303E-2</c:v>
                </c:pt>
                <c:pt idx="1545">
                  <c:v>6.3459237182286896E-2</c:v>
                </c:pt>
                <c:pt idx="1546">
                  <c:v>6.5030066621515004E-2</c:v>
                </c:pt>
                <c:pt idx="1547">
                  <c:v>5.7843584640118698E-2</c:v>
                </c:pt>
                <c:pt idx="1548">
                  <c:v>5.43863127757249E-2</c:v>
                </c:pt>
                <c:pt idx="1549">
                  <c:v>5.9256138482149501E-2</c:v>
                </c:pt>
                <c:pt idx="1550">
                  <c:v>6.0501032142232999E-2</c:v>
                </c:pt>
                <c:pt idx="1551">
                  <c:v>5.1852799715220901E-2</c:v>
                </c:pt>
                <c:pt idx="1552">
                  <c:v>6.2823955420157299E-2</c:v>
                </c:pt>
                <c:pt idx="1553">
                  <c:v>4.5738208755157501E-2</c:v>
                </c:pt>
                <c:pt idx="1554">
                  <c:v>4.9321950573153903E-2</c:v>
                </c:pt>
                <c:pt idx="1555">
                  <c:v>3.9999004435563E-2</c:v>
                </c:pt>
                <c:pt idx="1556">
                  <c:v>6.0324255335204302E-2</c:v>
                </c:pt>
                <c:pt idx="1557">
                  <c:v>3.54121116535909E-2</c:v>
                </c:pt>
                <c:pt idx="1558">
                  <c:v>4.3898239819750599E-2</c:v>
                </c:pt>
                <c:pt idx="1559">
                  <c:v>3.8375857907332202E-2</c:v>
                </c:pt>
                <c:pt idx="1560">
                  <c:v>5.0480865440216398E-2</c:v>
                </c:pt>
                <c:pt idx="1561">
                  <c:v>5.1331904166753699E-2</c:v>
                </c:pt>
                <c:pt idx="1562">
                  <c:v>5.3020912079011599E-2</c:v>
                </c:pt>
                <c:pt idx="1563">
                  <c:v>6.0105757196552097E-2</c:v>
                </c:pt>
                <c:pt idx="1564">
                  <c:v>6.16281123479629E-2</c:v>
                </c:pt>
                <c:pt idx="1565">
                  <c:v>3.4673273847654E-2</c:v>
                </c:pt>
                <c:pt idx="1566">
                  <c:v>4.0840012836630003E-2</c:v>
                </c:pt>
                <c:pt idx="1567">
                  <c:v>4.54824117572704E-2</c:v>
                </c:pt>
                <c:pt idx="1568">
                  <c:v>3.9217677452076799E-2</c:v>
                </c:pt>
                <c:pt idx="1569">
                  <c:v>3.8983529541021703E-2</c:v>
                </c:pt>
                <c:pt idx="1570">
                  <c:v>6.2581732688971894E-2</c:v>
                </c:pt>
                <c:pt idx="1571">
                  <c:v>3.4656547689080899E-2</c:v>
                </c:pt>
                <c:pt idx="1572">
                  <c:v>5.36926311427849E-2</c:v>
                </c:pt>
                <c:pt idx="1573">
                  <c:v>3.6327545311163202E-2</c:v>
                </c:pt>
                <c:pt idx="1574">
                  <c:v>3.4352272637117202E-2</c:v>
                </c:pt>
                <c:pt idx="1575">
                  <c:v>3.5536586142610599E-2</c:v>
                </c:pt>
                <c:pt idx="1576">
                  <c:v>5.8824011644996198E-2</c:v>
                </c:pt>
                <c:pt idx="1577">
                  <c:v>3.4290074733749301E-2</c:v>
                </c:pt>
                <c:pt idx="1578">
                  <c:v>3.6797370150498901E-2</c:v>
                </c:pt>
                <c:pt idx="1579">
                  <c:v>4.65803596489286E-2</c:v>
                </c:pt>
                <c:pt idx="1580">
                  <c:v>4.3167316092967999E-2</c:v>
                </c:pt>
                <c:pt idx="1581">
                  <c:v>6.6357412522594805E-2</c:v>
                </c:pt>
                <c:pt idx="1582">
                  <c:v>5.4402476022600801E-2</c:v>
                </c:pt>
                <c:pt idx="1583">
                  <c:v>6.5234419586510495E-2</c:v>
                </c:pt>
                <c:pt idx="1584">
                  <c:v>4.3259777968972402E-2</c:v>
                </c:pt>
                <c:pt idx="1585">
                  <c:v>3.6794587939322998E-2</c:v>
                </c:pt>
                <c:pt idx="1586">
                  <c:v>6.5290640051498997E-2</c:v>
                </c:pt>
                <c:pt idx="1587">
                  <c:v>5.5667096180830003E-2</c:v>
                </c:pt>
                <c:pt idx="1588">
                  <c:v>5.6645684298976498E-2</c:v>
                </c:pt>
                <c:pt idx="1589">
                  <c:v>5.8895808795145999E-2</c:v>
                </c:pt>
                <c:pt idx="1590">
                  <c:v>5.2004464130833997E-2</c:v>
                </c:pt>
                <c:pt idx="1591">
                  <c:v>4.2964423156766102E-2</c:v>
                </c:pt>
                <c:pt idx="1592">
                  <c:v>5.1095774518145599E-2</c:v>
                </c:pt>
                <c:pt idx="1593">
                  <c:v>4.4888151779472002E-2</c:v>
                </c:pt>
                <c:pt idx="1594">
                  <c:v>5.2902424990131598E-2</c:v>
                </c:pt>
                <c:pt idx="1595">
                  <c:v>5.35409392447357E-2</c:v>
                </c:pt>
                <c:pt idx="1596">
                  <c:v>3.9891656416128497E-2</c:v>
                </c:pt>
                <c:pt idx="1597">
                  <c:v>6.4789364923560494E-2</c:v>
                </c:pt>
                <c:pt idx="1598">
                  <c:v>5.4154079859929503E-2</c:v>
                </c:pt>
                <c:pt idx="1599">
                  <c:v>4.1100055440639098E-2</c:v>
                </c:pt>
                <c:pt idx="1600">
                  <c:v>3.5934415320717401E-2</c:v>
                </c:pt>
                <c:pt idx="1601">
                  <c:v>4.0697143191594003E-2</c:v>
                </c:pt>
                <c:pt idx="1602">
                  <c:v>6.1535476330137701E-2</c:v>
                </c:pt>
                <c:pt idx="1603">
                  <c:v>5.2040710525808401E-2</c:v>
                </c:pt>
                <c:pt idx="1604">
                  <c:v>3.8331804288562303E-2</c:v>
                </c:pt>
                <c:pt idx="1605">
                  <c:v>3.7102629970633599E-2</c:v>
                </c:pt>
                <c:pt idx="1606">
                  <c:v>3.2263444047349099E-2</c:v>
                </c:pt>
                <c:pt idx="1607">
                  <c:v>3.7744331248309698E-2</c:v>
                </c:pt>
                <c:pt idx="1608">
                  <c:v>3.56645144135476E-2</c:v>
                </c:pt>
                <c:pt idx="1609">
                  <c:v>3.5480200274845997E-2</c:v>
                </c:pt>
                <c:pt idx="1610">
                  <c:v>3.4204459244462103E-2</c:v>
                </c:pt>
                <c:pt idx="1611">
                  <c:v>6.6098696538549398E-2</c:v>
                </c:pt>
                <c:pt idx="1612">
                  <c:v>5.1920639797874403E-2</c:v>
                </c:pt>
                <c:pt idx="1613">
                  <c:v>4.6744050202111399E-2</c:v>
                </c:pt>
                <c:pt idx="1614">
                  <c:v>6.14347462766303E-2</c:v>
                </c:pt>
                <c:pt idx="1615">
                  <c:v>3.8768373313863E-2</c:v>
                </c:pt>
                <c:pt idx="1616">
                  <c:v>4.1051040986074198E-2</c:v>
                </c:pt>
                <c:pt idx="1617">
                  <c:v>4.7616032709431801E-2</c:v>
                </c:pt>
                <c:pt idx="1618">
                  <c:v>4.1512857925059203E-2</c:v>
                </c:pt>
                <c:pt idx="1619">
                  <c:v>6.3064042074391896E-2</c:v>
                </c:pt>
                <c:pt idx="1620">
                  <c:v>4.5056910616274801E-2</c:v>
                </c:pt>
                <c:pt idx="1621">
                  <c:v>5.30438180317978E-2</c:v>
                </c:pt>
                <c:pt idx="1622">
                  <c:v>6.41987166961729E-2</c:v>
                </c:pt>
                <c:pt idx="1623">
                  <c:v>6.3517257762200297E-2</c:v>
                </c:pt>
                <c:pt idx="1624">
                  <c:v>4.5935096815329E-2</c:v>
                </c:pt>
                <c:pt idx="1625">
                  <c:v>5.0216798382255803E-2</c:v>
                </c:pt>
                <c:pt idx="1626">
                  <c:v>4.1157455360651102E-2</c:v>
                </c:pt>
                <c:pt idx="1627">
                  <c:v>4.5806173045954003E-2</c:v>
                </c:pt>
                <c:pt idx="1628">
                  <c:v>3.4798325820382697E-2</c:v>
                </c:pt>
                <c:pt idx="1629">
                  <c:v>4.3506185710802003E-2</c:v>
                </c:pt>
                <c:pt idx="1630">
                  <c:v>3.4553831031914603E-2</c:v>
                </c:pt>
                <c:pt idx="1631">
                  <c:v>4.6606838517866803E-2</c:v>
                </c:pt>
                <c:pt idx="1632">
                  <c:v>4.3872498999014901E-2</c:v>
                </c:pt>
                <c:pt idx="1633">
                  <c:v>5.5107791148964899E-2</c:v>
                </c:pt>
                <c:pt idx="1634">
                  <c:v>4.2559680979679403E-2</c:v>
                </c:pt>
                <c:pt idx="1635">
                  <c:v>4.5122595028824999E-2</c:v>
                </c:pt>
                <c:pt idx="1636">
                  <c:v>4.0458565706006699E-2</c:v>
                </c:pt>
                <c:pt idx="1637">
                  <c:v>5.1377329656760402E-2</c:v>
                </c:pt>
                <c:pt idx="1638">
                  <c:v>3.8198493878827802E-2</c:v>
                </c:pt>
                <c:pt idx="1639">
                  <c:v>4.9014157377363997E-2</c:v>
                </c:pt>
                <c:pt idx="1640">
                  <c:v>5.2665975706694297E-2</c:v>
                </c:pt>
                <c:pt idx="1641">
                  <c:v>3.6024744031964498E-2</c:v>
                </c:pt>
                <c:pt idx="1642">
                  <c:v>4.7749342729626297E-2</c:v>
                </c:pt>
                <c:pt idx="1643">
                  <c:v>4.5006954527989501E-2</c:v>
                </c:pt>
                <c:pt idx="1644">
                  <c:v>5.3240774720329898E-2</c:v>
                </c:pt>
                <c:pt idx="1645">
                  <c:v>4.2710066353434502E-2</c:v>
                </c:pt>
                <c:pt idx="1646">
                  <c:v>6.62774737157205E-2</c:v>
                </c:pt>
                <c:pt idx="1647">
                  <c:v>6.1323784215142597E-2</c:v>
                </c:pt>
                <c:pt idx="1648">
                  <c:v>4.0677809738135201E-2</c:v>
                </c:pt>
                <c:pt idx="1649">
                  <c:v>3.7735138177077202E-2</c:v>
                </c:pt>
                <c:pt idx="1650">
                  <c:v>4.0495219580034797E-2</c:v>
                </c:pt>
                <c:pt idx="1651">
                  <c:v>4.6172016952993798E-2</c:v>
                </c:pt>
                <c:pt idx="1652">
                  <c:v>3.6841583575200197E-2</c:v>
                </c:pt>
                <c:pt idx="1653">
                  <c:v>3.9368401416089598E-2</c:v>
                </c:pt>
                <c:pt idx="1654">
                  <c:v>4.8603167795924197E-2</c:v>
                </c:pt>
                <c:pt idx="1655">
                  <c:v>3.4644239526958401E-2</c:v>
                </c:pt>
                <c:pt idx="1656">
                  <c:v>3.8044571727796503E-2</c:v>
                </c:pt>
                <c:pt idx="1657">
                  <c:v>3.3486103002064199E-2</c:v>
                </c:pt>
                <c:pt idx="1658">
                  <c:v>3.6996907457796498E-2</c:v>
                </c:pt>
                <c:pt idx="1659">
                  <c:v>4.17892007076636E-2</c:v>
                </c:pt>
                <c:pt idx="1660">
                  <c:v>4.8000470101647499E-2</c:v>
                </c:pt>
                <c:pt idx="1661">
                  <c:v>5.3949541395963897E-2</c:v>
                </c:pt>
                <c:pt idx="1662">
                  <c:v>3.3997347503559802E-2</c:v>
                </c:pt>
                <c:pt idx="1663">
                  <c:v>3.7928337287239398E-2</c:v>
                </c:pt>
                <c:pt idx="1664">
                  <c:v>4.5058830531940403E-2</c:v>
                </c:pt>
                <c:pt idx="1665">
                  <c:v>4.8730880749573803E-2</c:v>
                </c:pt>
                <c:pt idx="1666">
                  <c:v>3.7761364612381998E-2</c:v>
                </c:pt>
                <c:pt idx="1667">
                  <c:v>4.4638158868089001E-2</c:v>
                </c:pt>
                <c:pt idx="1668">
                  <c:v>5.9635212716029999E-2</c:v>
                </c:pt>
                <c:pt idx="1669">
                  <c:v>3.3732677642690799E-2</c:v>
                </c:pt>
                <c:pt idx="1670">
                  <c:v>4.3529070928594801E-2</c:v>
                </c:pt>
                <c:pt idx="1671">
                  <c:v>4.84818278845369E-2</c:v>
                </c:pt>
                <c:pt idx="1672">
                  <c:v>5.2051439122002899E-2</c:v>
                </c:pt>
                <c:pt idx="1673">
                  <c:v>4.7888802335338598E-2</c:v>
                </c:pt>
                <c:pt idx="1674">
                  <c:v>4.8381369967381599E-2</c:v>
                </c:pt>
                <c:pt idx="1675">
                  <c:v>4.9492038144611603E-2</c:v>
                </c:pt>
                <c:pt idx="1676">
                  <c:v>3.3381133809328202E-2</c:v>
                </c:pt>
                <c:pt idx="1677">
                  <c:v>3.7874020133923603E-2</c:v>
                </c:pt>
                <c:pt idx="1678">
                  <c:v>4.86859192900631E-2</c:v>
                </c:pt>
                <c:pt idx="1679">
                  <c:v>5.39246092556767E-2</c:v>
                </c:pt>
                <c:pt idx="1680">
                  <c:v>4.7950265282706503E-2</c:v>
                </c:pt>
                <c:pt idx="1681">
                  <c:v>5.7531613632814303E-2</c:v>
                </c:pt>
                <c:pt idx="1682">
                  <c:v>3.2630498760818902E-2</c:v>
                </c:pt>
                <c:pt idx="1683">
                  <c:v>5.6563833166958503E-2</c:v>
                </c:pt>
                <c:pt idx="1684">
                  <c:v>3.8998616570509299E-2</c:v>
                </c:pt>
                <c:pt idx="1685">
                  <c:v>5.5754319543843397E-2</c:v>
                </c:pt>
                <c:pt idx="1686">
                  <c:v>3.3053740521423403E-2</c:v>
                </c:pt>
                <c:pt idx="1687">
                  <c:v>5.08576028634097E-2</c:v>
                </c:pt>
                <c:pt idx="1688">
                  <c:v>5.49029377099522E-2</c:v>
                </c:pt>
                <c:pt idx="1689">
                  <c:v>4.9468518852300698E-2</c:v>
                </c:pt>
                <c:pt idx="1690">
                  <c:v>5.8446498367224597E-2</c:v>
                </c:pt>
                <c:pt idx="1691">
                  <c:v>4.0558653402132598E-2</c:v>
                </c:pt>
                <c:pt idx="1692">
                  <c:v>4.0315535361167498E-2</c:v>
                </c:pt>
                <c:pt idx="1693">
                  <c:v>3.7659285831387897E-2</c:v>
                </c:pt>
                <c:pt idx="1694">
                  <c:v>4.2833957715460003E-2</c:v>
                </c:pt>
                <c:pt idx="1695">
                  <c:v>6.1677903829005697E-2</c:v>
                </c:pt>
                <c:pt idx="1696">
                  <c:v>3.4002636234580198E-2</c:v>
                </c:pt>
                <c:pt idx="1697">
                  <c:v>3.5369988252902398E-2</c:v>
                </c:pt>
                <c:pt idx="1698">
                  <c:v>5.2680911706083397E-2</c:v>
                </c:pt>
                <c:pt idx="1699">
                  <c:v>6.4557226382539995E-2</c:v>
                </c:pt>
                <c:pt idx="1700">
                  <c:v>6.0645518861613797E-2</c:v>
                </c:pt>
                <c:pt idx="1701">
                  <c:v>4.8500206522904897E-2</c:v>
                </c:pt>
                <c:pt idx="1702">
                  <c:v>3.9587417018093297E-2</c:v>
                </c:pt>
                <c:pt idx="1703">
                  <c:v>4.3168436617373698E-2</c:v>
                </c:pt>
                <c:pt idx="1704">
                  <c:v>4.3902471352022299E-2</c:v>
                </c:pt>
                <c:pt idx="1705">
                  <c:v>4.5039752280603799E-2</c:v>
                </c:pt>
                <c:pt idx="1706">
                  <c:v>3.4537085850644599E-2</c:v>
                </c:pt>
                <c:pt idx="1707">
                  <c:v>3.9000136507572697E-2</c:v>
                </c:pt>
                <c:pt idx="1708">
                  <c:v>4.3731410635250698E-2</c:v>
                </c:pt>
                <c:pt idx="1709">
                  <c:v>6.0471547487203799E-2</c:v>
                </c:pt>
                <c:pt idx="1710">
                  <c:v>5.73213723233666E-2</c:v>
                </c:pt>
                <c:pt idx="1711">
                  <c:v>4.6872983837509999E-2</c:v>
                </c:pt>
                <c:pt idx="1712">
                  <c:v>3.7211601829488697E-2</c:v>
                </c:pt>
                <c:pt idx="1713">
                  <c:v>3.2250028918271202E-2</c:v>
                </c:pt>
                <c:pt idx="1714">
                  <c:v>4.5547136567777299E-2</c:v>
                </c:pt>
                <c:pt idx="1715">
                  <c:v>4.1775770465971203E-2</c:v>
                </c:pt>
                <c:pt idx="1716">
                  <c:v>6.0210397559163402E-2</c:v>
                </c:pt>
                <c:pt idx="1717">
                  <c:v>5.6008341369805301E-2</c:v>
                </c:pt>
                <c:pt idx="1718">
                  <c:v>6.5909080612737397E-2</c:v>
                </c:pt>
                <c:pt idx="1719">
                  <c:v>4.9733039647360699E-2</c:v>
                </c:pt>
                <c:pt idx="1720">
                  <c:v>5.6942811927081297E-2</c:v>
                </c:pt>
                <c:pt idx="1721">
                  <c:v>3.27213805599137E-2</c:v>
                </c:pt>
                <c:pt idx="1722">
                  <c:v>3.7626112583585503E-2</c:v>
                </c:pt>
                <c:pt idx="1723">
                  <c:v>3.8159435054361701E-2</c:v>
                </c:pt>
                <c:pt idx="1724">
                  <c:v>3.71966577434839E-2</c:v>
                </c:pt>
                <c:pt idx="1725">
                  <c:v>4.4528679962599599E-2</c:v>
                </c:pt>
                <c:pt idx="1726">
                  <c:v>4.7207277901104301E-2</c:v>
                </c:pt>
                <c:pt idx="1727">
                  <c:v>4.5543994998882398E-2</c:v>
                </c:pt>
                <c:pt idx="1728">
                  <c:v>3.6388409465862602E-2</c:v>
                </c:pt>
                <c:pt idx="1729">
                  <c:v>5.9084185462947303E-2</c:v>
                </c:pt>
                <c:pt idx="1730">
                  <c:v>4.0508743183699E-2</c:v>
                </c:pt>
                <c:pt idx="1731">
                  <c:v>3.8909741036189202E-2</c:v>
                </c:pt>
                <c:pt idx="1732">
                  <c:v>4.08333452685491E-2</c:v>
                </c:pt>
                <c:pt idx="1733">
                  <c:v>3.4347671999607102E-2</c:v>
                </c:pt>
                <c:pt idx="1734">
                  <c:v>4.7904648605756203E-2</c:v>
                </c:pt>
                <c:pt idx="1735">
                  <c:v>4.1307485437404902E-2</c:v>
                </c:pt>
                <c:pt idx="1736">
                  <c:v>4.9920264278179902E-2</c:v>
                </c:pt>
                <c:pt idx="1737">
                  <c:v>4.1319483348237901E-2</c:v>
                </c:pt>
                <c:pt idx="1738">
                  <c:v>6.2630054442287406E-2</c:v>
                </c:pt>
                <c:pt idx="1739">
                  <c:v>5.6813966927002399E-2</c:v>
                </c:pt>
                <c:pt idx="1740">
                  <c:v>4.4489787229460398E-2</c:v>
                </c:pt>
                <c:pt idx="1741">
                  <c:v>6.0307401193405601E-2</c:v>
                </c:pt>
                <c:pt idx="1742">
                  <c:v>3.5265702319120698E-2</c:v>
                </c:pt>
                <c:pt idx="1743">
                  <c:v>5.9646307350143403E-2</c:v>
                </c:pt>
                <c:pt idx="1744">
                  <c:v>3.74199577747516E-2</c:v>
                </c:pt>
                <c:pt idx="1745">
                  <c:v>4.2029374983193701E-2</c:v>
                </c:pt>
                <c:pt idx="1746">
                  <c:v>4.0414755150541902E-2</c:v>
                </c:pt>
                <c:pt idx="1747">
                  <c:v>4.7216691284664603E-2</c:v>
                </c:pt>
                <c:pt idx="1748">
                  <c:v>6.0172872602771002E-2</c:v>
                </c:pt>
                <c:pt idx="1749">
                  <c:v>6.3293058099927996E-2</c:v>
                </c:pt>
                <c:pt idx="1750">
                  <c:v>3.9509234739023798E-2</c:v>
                </c:pt>
                <c:pt idx="1751">
                  <c:v>6.57969644502608E-2</c:v>
                </c:pt>
                <c:pt idx="1752">
                  <c:v>6.2780043768697502E-2</c:v>
                </c:pt>
                <c:pt idx="1753">
                  <c:v>6.1540426600227197E-2</c:v>
                </c:pt>
                <c:pt idx="1754">
                  <c:v>5.6623618592359599E-2</c:v>
                </c:pt>
                <c:pt idx="1755">
                  <c:v>3.7575458668750401E-2</c:v>
                </c:pt>
                <c:pt idx="1756">
                  <c:v>6.2377326138498598E-2</c:v>
                </c:pt>
                <c:pt idx="1757">
                  <c:v>4.2028179962733399E-2</c:v>
                </c:pt>
                <c:pt idx="1758">
                  <c:v>5.79936033944356E-2</c:v>
                </c:pt>
                <c:pt idx="1759">
                  <c:v>5.9321973868394898E-2</c:v>
                </c:pt>
                <c:pt idx="1760">
                  <c:v>5.1242362454186001E-2</c:v>
                </c:pt>
                <c:pt idx="1761">
                  <c:v>4.29267498863928E-2</c:v>
                </c:pt>
                <c:pt idx="1762">
                  <c:v>3.4406613140775803E-2</c:v>
                </c:pt>
                <c:pt idx="1763">
                  <c:v>4.6628512833765699E-2</c:v>
                </c:pt>
                <c:pt idx="1764">
                  <c:v>5.2015086365379597E-2</c:v>
                </c:pt>
                <c:pt idx="1765">
                  <c:v>5.1573668850197603E-2</c:v>
                </c:pt>
                <c:pt idx="1766">
                  <c:v>3.8897836181766898E-2</c:v>
                </c:pt>
                <c:pt idx="1767">
                  <c:v>3.5667432635938398E-2</c:v>
                </c:pt>
                <c:pt idx="1768">
                  <c:v>4.8436475579707101E-2</c:v>
                </c:pt>
                <c:pt idx="1769">
                  <c:v>6.21007828483724E-2</c:v>
                </c:pt>
                <c:pt idx="1770">
                  <c:v>6.3487661681823904E-2</c:v>
                </c:pt>
                <c:pt idx="1771">
                  <c:v>4.4290924884672803E-2</c:v>
                </c:pt>
                <c:pt idx="1772">
                  <c:v>4.8533489322198101E-2</c:v>
                </c:pt>
                <c:pt idx="1773">
                  <c:v>4.8973192362135702E-2</c:v>
                </c:pt>
                <c:pt idx="1774">
                  <c:v>4.0301896473710103E-2</c:v>
                </c:pt>
                <c:pt idx="1775">
                  <c:v>4.2308346003978502E-2</c:v>
                </c:pt>
                <c:pt idx="1776">
                  <c:v>3.5165032262413798E-2</c:v>
                </c:pt>
                <c:pt idx="1777">
                  <c:v>5.5112334663401E-2</c:v>
                </c:pt>
                <c:pt idx="1778">
                  <c:v>5.3467033526184898E-2</c:v>
                </c:pt>
                <c:pt idx="1779">
                  <c:v>3.6250594664298801E-2</c:v>
                </c:pt>
                <c:pt idx="1780">
                  <c:v>3.6284083900052E-2</c:v>
                </c:pt>
                <c:pt idx="1781">
                  <c:v>4.4594852925623499E-2</c:v>
                </c:pt>
                <c:pt idx="1782">
                  <c:v>3.9466851190412398E-2</c:v>
                </c:pt>
                <c:pt idx="1783">
                  <c:v>3.9154820085132699E-2</c:v>
                </c:pt>
                <c:pt idx="1784">
                  <c:v>5.10074681261403E-2</c:v>
                </c:pt>
                <c:pt idx="1785">
                  <c:v>3.8539428847146603E-2</c:v>
                </c:pt>
                <c:pt idx="1786">
                  <c:v>3.6714794959561703E-2</c:v>
                </c:pt>
                <c:pt idx="1787">
                  <c:v>3.3387782067872199E-2</c:v>
                </c:pt>
                <c:pt idx="1788">
                  <c:v>3.25489028132925E-2</c:v>
                </c:pt>
                <c:pt idx="1789">
                  <c:v>3.6285959022225103E-2</c:v>
                </c:pt>
                <c:pt idx="1790">
                  <c:v>4.3008325746879301E-2</c:v>
                </c:pt>
                <c:pt idx="1791">
                  <c:v>4.1177373458293698E-2</c:v>
                </c:pt>
                <c:pt idx="1792">
                  <c:v>5.6946635816403697E-2</c:v>
                </c:pt>
                <c:pt idx="1793">
                  <c:v>4.4784629128971701E-2</c:v>
                </c:pt>
                <c:pt idx="1794">
                  <c:v>3.7949044813238901E-2</c:v>
                </c:pt>
                <c:pt idx="1795">
                  <c:v>3.7928255915782499E-2</c:v>
                </c:pt>
                <c:pt idx="1796">
                  <c:v>4.0640126209678697E-2</c:v>
                </c:pt>
                <c:pt idx="1797">
                  <c:v>5.4468549516081502E-2</c:v>
                </c:pt>
                <c:pt idx="1798">
                  <c:v>4.3635461141824199E-2</c:v>
                </c:pt>
                <c:pt idx="1799">
                  <c:v>4.5788691525242203E-2</c:v>
                </c:pt>
                <c:pt idx="1800">
                  <c:v>4.15516557187878E-2</c:v>
                </c:pt>
                <c:pt idx="1801">
                  <c:v>4.0693568415823597E-2</c:v>
                </c:pt>
                <c:pt idx="1802">
                  <c:v>3.3572878168360701E-2</c:v>
                </c:pt>
                <c:pt idx="1803">
                  <c:v>4.2701323946210901E-2</c:v>
                </c:pt>
                <c:pt idx="1804">
                  <c:v>3.5373827610510201E-2</c:v>
                </c:pt>
                <c:pt idx="1805">
                  <c:v>5.8601990403374798E-2</c:v>
                </c:pt>
                <c:pt idx="1806">
                  <c:v>4.2187373449737102E-2</c:v>
                </c:pt>
                <c:pt idx="1807">
                  <c:v>5.3615700625213897E-2</c:v>
                </c:pt>
                <c:pt idx="1808">
                  <c:v>4.7050358974542003E-2</c:v>
                </c:pt>
                <c:pt idx="1809">
                  <c:v>4.76813079548941E-2</c:v>
                </c:pt>
                <c:pt idx="1810">
                  <c:v>4.6420543370732599E-2</c:v>
                </c:pt>
                <c:pt idx="1811">
                  <c:v>4.5672116683501802E-2</c:v>
                </c:pt>
                <c:pt idx="1812">
                  <c:v>5.2624924671280902E-2</c:v>
                </c:pt>
                <c:pt idx="1813">
                  <c:v>5.8205101415055097E-2</c:v>
                </c:pt>
                <c:pt idx="1814">
                  <c:v>6.0706539414566198E-2</c:v>
                </c:pt>
                <c:pt idx="1815">
                  <c:v>5.6674898689653197E-2</c:v>
                </c:pt>
                <c:pt idx="1816">
                  <c:v>4.7909087027661001E-2</c:v>
                </c:pt>
                <c:pt idx="1817">
                  <c:v>3.8358384178763701E-2</c:v>
                </c:pt>
                <c:pt idx="1818">
                  <c:v>4.1919236301753399E-2</c:v>
                </c:pt>
                <c:pt idx="1819">
                  <c:v>3.85330914012754E-2</c:v>
                </c:pt>
                <c:pt idx="1820">
                  <c:v>4.7883575933963703E-2</c:v>
                </c:pt>
                <c:pt idx="1821">
                  <c:v>5.1579157766868798E-2</c:v>
                </c:pt>
                <c:pt idx="1822">
                  <c:v>5.4932016165896498E-2</c:v>
                </c:pt>
                <c:pt idx="1823">
                  <c:v>5.0806253758573297E-2</c:v>
                </c:pt>
                <c:pt idx="1824">
                  <c:v>6.1376458509068102E-2</c:v>
                </c:pt>
                <c:pt idx="1825">
                  <c:v>5.8877507103962702E-2</c:v>
                </c:pt>
                <c:pt idx="1826">
                  <c:v>4.2277552222940801E-2</c:v>
                </c:pt>
                <c:pt idx="1827">
                  <c:v>3.2041814813364398E-2</c:v>
                </c:pt>
                <c:pt idx="1828">
                  <c:v>3.7986338220569897E-2</c:v>
                </c:pt>
                <c:pt idx="1829">
                  <c:v>5.8895007286972702E-2</c:v>
                </c:pt>
                <c:pt idx="1830">
                  <c:v>3.7144627841483202E-2</c:v>
                </c:pt>
                <c:pt idx="1831">
                  <c:v>5.0038098825793798E-2</c:v>
                </c:pt>
                <c:pt idx="1832">
                  <c:v>4.0627768240160199E-2</c:v>
                </c:pt>
                <c:pt idx="1833">
                  <c:v>5.4175325044073901E-2</c:v>
                </c:pt>
                <c:pt idx="1834">
                  <c:v>4.9082539651306899E-2</c:v>
                </c:pt>
                <c:pt idx="1835">
                  <c:v>3.7087020911661703E-2</c:v>
                </c:pt>
                <c:pt idx="1836">
                  <c:v>3.62425468035147E-2</c:v>
                </c:pt>
                <c:pt idx="1837">
                  <c:v>5.0402391938827999E-2</c:v>
                </c:pt>
                <c:pt idx="1838">
                  <c:v>4.0526797588203198E-2</c:v>
                </c:pt>
                <c:pt idx="1839">
                  <c:v>5.7372365442369101E-2</c:v>
                </c:pt>
                <c:pt idx="1840">
                  <c:v>5.7630282993331297E-2</c:v>
                </c:pt>
                <c:pt idx="1841">
                  <c:v>5.86853425663433E-2</c:v>
                </c:pt>
                <c:pt idx="1842">
                  <c:v>4.1972314297710499E-2</c:v>
                </c:pt>
                <c:pt idx="1843">
                  <c:v>5.2573292186401603E-2</c:v>
                </c:pt>
                <c:pt idx="1844">
                  <c:v>5.3093929682524701E-2</c:v>
                </c:pt>
                <c:pt idx="1845">
                  <c:v>3.4726733380077403E-2</c:v>
                </c:pt>
                <c:pt idx="1846">
                  <c:v>3.8378486975331097E-2</c:v>
                </c:pt>
                <c:pt idx="1847">
                  <c:v>3.9225541410055798E-2</c:v>
                </c:pt>
                <c:pt idx="1848">
                  <c:v>5.2501170635263002E-2</c:v>
                </c:pt>
                <c:pt idx="1849">
                  <c:v>5.4790132983212399E-2</c:v>
                </c:pt>
                <c:pt idx="1850">
                  <c:v>4.1329038299605401E-2</c:v>
                </c:pt>
                <c:pt idx="1851">
                  <c:v>5.7210359793555002E-2</c:v>
                </c:pt>
                <c:pt idx="1852">
                  <c:v>4.5324296045868503E-2</c:v>
                </c:pt>
                <c:pt idx="1853">
                  <c:v>6.1375113411377802E-2</c:v>
                </c:pt>
                <c:pt idx="1854">
                  <c:v>4.2540222696377798E-2</c:v>
                </c:pt>
                <c:pt idx="1855">
                  <c:v>3.4852697448131797E-2</c:v>
                </c:pt>
                <c:pt idx="1856">
                  <c:v>4.75995679550235E-2</c:v>
                </c:pt>
                <c:pt idx="1857">
                  <c:v>3.6387489987789401E-2</c:v>
                </c:pt>
                <c:pt idx="1858">
                  <c:v>4.8329268805502597E-2</c:v>
                </c:pt>
                <c:pt idx="1859">
                  <c:v>5.1615432684113498E-2</c:v>
                </c:pt>
                <c:pt idx="1860">
                  <c:v>3.4861711859823501E-2</c:v>
                </c:pt>
                <c:pt idx="1861">
                  <c:v>4.5178195250476103E-2</c:v>
                </c:pt>
                <c:pt idx="1862">
                  <c:v>3.71841699066736E-2</c:v>
                </c:pt>
                <c:pt idx="1863">
                  <c:v>6.0547991401382097E-2</c:v>
                </c:pt>
                <c:pt idx="1864">
                  <c:v>3.7319243981768301E-2</c:v>
                </c:pt>
                <c:pt idx="1865">
                  <c:v>4.13684179953938E-2</c:v>
                </c:pt>
                <c:pt idx="1866">
                  <c:v>6.1334210834434598E-2</c:v>
                </c:pt>
                <c:pt idx="1867">
                  <c:v>4.1162463378324202E-2</c:v>
                </c:pt>
                <c:pt idx="1868">
                  <c:v>5.3151654636431997E-2</c:v>
                </c:pt>
                <c:pt idx="1869">
                  <c:v>3.9121460125243701E-2</c:v>
                </c:pt>
                <c:pt idx="1870">
                  <c:v>3.4561078145601498E-2</c:v>
                </c:pt>
                <c:pt idx="1871">
                  <c:v>4.46085184784452E-2</c:v>
                </c:pt>
                <c:pt idx="1872">
                  <c:v>3.9074299021834499E-2</c:v>
                </c:pt>
                <c:pt idx="1873">
                  <c:v>5.5692709189407698E-2</c:v>
                </c:pt>
                <c:pt idx="1874">
                  <c:v>3.7273664595641097E-2</c:v>
                </c:pt>
                <c:pt idx="1875">
                  <c:v>5.9984469954701199E-2</c:v>
                </c:pt>
                <c:pt idx="1876">
                  <c:v>4.7276087170759498E-2</c:v>
                </c:pt>
                <c:pt idx="1877">
                  <c:v>3.9936435082449998E-2</c:v>
                </c:pt>
                <c:pt idx="1878">
                  <c:v>4.5713884968830901E-2</c:v>
                </c:pt>
                <c:pt idx="1879">
                  <c:v>5.3410591416824998E-2</c:v>
                </c:pt>
                <c:pt idx="1880">
                  <c:v>3.8458994540703603E-2</c:v>
                </c:pt>
                <c:pt idx="1881">
                  <c:v>5.5747797477630499E-2</c:v>
                </c:pt>
                <c:pt idx="1882">
                  <c:v>5.4424002562306402E-2</c:v>
                </c:pt>
                <c:pt idx="1883">
                  <c:v>5.5245477553442397E-2</c:v>
                </c:pt>
                <c:pt idx="1884">
                  <c:v>5.4131988863879203E-2</c:v>
                </c:pt>
                <c:pt idx="1885">
                  <c:v>3.4402105920183002E-2</c:v>
                </c:pt>
                <c:pt idx="1886">
                  <c:v>5.1810753001196398E-2</c:v>
                </c:pt>
                <c:pt idx="1887">
                  <c:v>4.3736672790587301E-2</c:v>
                </c:pt>
                <c:pt idx="1888">
                  <c:v>4.0112792208379301E-2</c:v>
                </c:pt>
                <c:pt idx="1889">
                  <c:v>4.7460066843597597E-2</c:v>
                </c:pt>
                <c:pt idx="1890">
                  <c:v>4.1715429966091101E-2</c:v>
                </c:pt>
                <c:pt idx="1891">
                  <c:v>5.5917874810901803E-2</c:v>
                </c:pt>
                <c:pt idx="1892">
                  <c:v>3.6409203282592603E-2</c:v>
                </c:pt>
                <c:pt idx="1893">
                  <c:v>6.5020490050103893E-2</c:v>
                </c:pt>
                <c:pt idx="1894">
                  <c:v>5.8924329523097403E-2</c:v>
                </c:pt>
                <c:pt idx="1895">
                  <c:v>3.77365540911581E-2</c:v>
                </c:pt>
                <c:pt idx="1896">
                  <c:v>4.2763666680616701E-2</c:v>
                </c:pt>
                <c:pt idx="1897">
                  <c:v>5.3242471502416601E-2</c:v>
                </c:pt>
                <c:pt idx="1898">
                  <c:v>3.6757377552238103E-2</c:v>
                </c:pt>
                <c:pt idx="1899">
                  <c:v>4.61505510955885E-2</c:v>
                </c:pt>
                <c:pt idx="1900">
                  <c:v>3.3602083744625401E-2</c:v>
                </c:pt>
                <c:pt idx="1901">
                  <c:v>3.7930588281130398E-2</c:v>
                </c:pt>
                <c:pt idx="1902">
                  <c:v>6.6743449692903703E-2</c:v>
                </c:pt>
                <c:pt idx="1903">
                  <c:v>4.2317492082538301E-2</c:v>
                </c:pt>
                <c:pt idx="1904">
                  <c:v>3.7115755856291198E-2</c:v>
                </c:pt>
                <c:pt idx="1905">
                  <c:v>3.5029898189103501E-2</c:v>
                </c:pt>
                <c:pt idx="1906">
                  <c:v>4.9935893599049298E-2</c:v>
                </c:pt>
                <c:pt idx="1907">
                  <c:v>3.9263643097452602E-2</c:v>
                </c:pt>
                <c:pt idx="1908">
                  <c:v>3.8086995138023202E-2</c:v>
                </c:pt>
                <c:pt idx="1909">
                  <c:v>5.3358642912714201E-2</c:v>
                </c:pt>
                <c:pt idx="1910">
                  <c:v>6.7198400712504894E-2</c:v>
                </c:pt>
                <c:pt idx="1911">
                  <c:v>3.9553598285223902E-2</c:v>
                </c:pt>
                <c:pt idx="1912">
                  <c:v>6.69540723479818E-2</c:v>
                </c:pt>
                <c:pt idx="1913">
                  <c:v>3.4549659219403797E-2</c:v>
                </c:pt>
                <c:pt idx="1914">
                  <c:v>5.9123906752086001E-2</c:v>
                </c:pt>
                <c:pt idx="1915">
                  <c:v>4.8723094508468297E-2</c:v>
                </c:pt>
                <c:pt idx="1916">
                  <c:v>4.1533357357698503E-2</c:v>
                </c:pt>
                <c:pt idx="1917">
                  <c:v>4.46572505769917E-2</c:v>
                </c:pt>
                <c:pt idx="1918">
                  <c:v>3.81879064217195E-2</c:v>
                </c:pt>
                <c:pt idx="1919">
                  <c:v>3.32733295830435E-2</c:v>
                </c:pt>
                <c:pt idx="1920">
                  <c:v>3.8800006669197203E-2</c:v>
                </c:pt>
                <c:pt idx="1921">
                  <c:v>3.7674632781937903E-2</c:v>
                </c:pt>
                <c:pt idx="1922">
                  <c:v>4.4019288828847002E-2</c:v>
                </c:pt>
                <c:pt idx="1923">
                  <c:v>6.7061291378065505E-2</c:v>
                </c:pt>
                <c:pt idx="1924">
                  <c:v>5.3800380873819303E-2</c:v>
                </c:pt>
                <c:pt idx="1925">
                  <c:v>4.0106264039351601E-2</c:v>
                </c:pt>
                <c:pt idx="1926">
                  <c:v>4.9717343780323699E-2</c:v>
                </c:pt>
                <c:pt idx="1927">
                  <c:v>3.4107733886559299E-2</c:v>
                </c:pt>
                <c:pt idx="1928">
                  <c:v>6.1254473393818801E-2</c:v>
                </c:pt>
                <c:pt idx="1929">
                  <c:v>6.2754803573943502E-2</c:v>
                </c:pt>
                <c:pt idx="1930">
                  <c:v>4.0904999034728003E-2</c:v>
                </c:pt>
                <c:pt idx="1931">
                  <c:v>3.5441948672271399E-2</c:v>
                </c:pt>
                <c:pt idx="1932">
                  <c:v>5.0127010348787603E-2</c:v>
                </c:pt>
                <c:pt idx="1933">
                  <c:v>3.6323962359979201E-2</c:v>
                </c:pt>
                <c:pt idx="1934">
                  <c:v>5.8812447691681403E-2</c:v>
                </c:pt>
                <c:pt idx="1935">
                  <c:v>4.4937844889531203E-2</c:v>
                </c:pt>
                <c:pt idx="1936">
                  <c:v>4.4519574855860999E-2</c:v>
                </c:pt>
                <c:pt idx="1937">
                  <c:v>5.1952485128396599E-2</c:v>
                </c:pt>
                <c:pt idx="1938">
                  <c:v>6.2564489057574293E-2</c:v>
                </c:pt>
                <c:pt idx="1939">
                  <c:v>4.4776667266585697E-2</c:v>
                </c:pt>
                <c:pt idx="1940">
                  <c:v>3.8300022414653398E-2</c:v>
                </c:pt>
                <c:pt idx="1941">
                  <c:v>6.4162822715214299E-2</c:v>
                </c:pt>
                <c:pt idx="1942">
                  <c:v>3.5527345036638999E-2</c:v>
                </c:pt>
                <c:pt idx="1943">
                  <c:v>5.6499015480597402E-2</c:v>
                </c:pt>
                <c:pt idx="1944">
                  <c:v>4.9323240666663201E-2</c:v>
                </c:pt>
                <c:pt idx="1945">
                  <c:v>4.4467903389502898E-2</c:v>
                </c:pt>
                <c:pt idx="1946">
                  <c:v>6.4506979205814094E-2</c:v>
                </c:pt>
                <c:pt idx="1947">
                  <c:v>3.5731735627993297E-2</c:v>
                </c:pt>
                <c:pt idx="1948">
                  <c:v>3.70944429435828E-2</c:v>
                </c:pt>
                <c:pt idx="1949">
                  <c:v>3.7985629400489399E-2</c:v>
                </c:pt>
                <c:pt idx="1950">
                  <c:v>4.6225457031960897E-2</c:v>
                </c:pt>
                <c:pt idx="1951">
                  <c:v>3.3372968909845598E-2</c:v>
                </c:pt>
                <c:pt idx="1952">
                  <c:v>6.5199449983472907E-2</c:v>
                </c:pt>
                <c:pt idx="1953">
                  <c:v>3.6302802451829597E-2</c:v>
                </c:pt>
                <c:pt idx="1954">
                  <c:v>4.3822826530636801E-2</c:v>
                </c:pt>
                <c:pt idx="1955">
                  <c:v>5.5051639981233198E-2</c:v>
                </c:pt>
                <c:pt idx="1956">
                  <c:v>5.15007411923867E-2</c:v>
                </c:pt>
                <c:pt idx="1957">
                  <c:v>5.0301975000284098E-2</c:v>
                </c:pt>
                <c:pt idx="1958">
                  <c:v>4.4922147718064097E-2</c:v>
                </c:pt>
                <c:pt idx="1959">
                  <c:v>3.28210397952153E-2</c:v>
                </c:pt>
                <c:pt idx="1960">
                  <c:v>4.0413716060804898E-2</c:v>
                </c:pt>
                <c:pt idx="1961">
                  <c:v>5.59932510052061E-2</c:v>
                </c:pt>
                <c:pt idx="1962">
                  <c:v>4.1504088132353102E-2</c:v>
                </c:pt>
                <c:pt idx="1963">
                  <c:v>5.8799647346281902E-2</c:v>
                </c:pt>
                <c:pt idx="1964">
                  <c:v>3.9790095304190601E-2</c:v>
                </c:pt>
                <c:pt idx="1965">
                  <c:v>4.3549614872759997E-2</c:v>
                </c:pt>
                <c:pt idx="1966">
                  <c:v>5.7696209184452001E-2</c:v>
                </c:pt>
                <c:pt idx="1967">
                  <c:v>6.18693306473104E-2</c:v>
                </c:pt>
                <c:pt idx="1968">
                  <c:v>4.33512225837469E-2</c:v>
                </c:pt>
                <c:pt idx="1969">
                  <c:v>6.4395450966031997E-2</c:v>
                </c:pt>
                <c:pt idx="1970">
                  <c:v>3.25599339192491E-2</c:v>
                </c:pt>
                <c:pt idx="1971">
                  <c:v>6.2179179786604498E-2</c:v>
                </c:pt>
                <c:pt idx="1972">
                  <c:v>6.2279032873080301E-2</c:v>
                </c:pt>
                <c:pt idx="1973">
                  <c:v>3.3388598674638198E-2</c:v>
                </c:pt>
                <c:pt idx="1974">
                  <c:v>3.3586559277543698E-2</c:v>
                </c:pt>
                <c:pt idx="1975">
                  <c:v>4.9828879740128298E-2</c:v>
                </c:pt>
                <c:pt idx="1976">
                  <c:v>4.4894938140182597E-2</c:v>
                </c:pt>
                <c:pt idx="1977">
                  <c:v>3.7113223241613397E-2</c:v>
                </c:pt>
                <c:pt idx="1978">
                  <c:v>5.1372625826080598E-2</c:v>
                </c:pt>
                <c:pt idx="1979">
                  <c:v>5.5137213279772397E-2</c:v>
                </c:pt>
                <c:pt idx="1980">
                  <c:v>3.6355242215539797E-2</c:v>
                </c:pt>
                <c:pt idx="1981">
                  <c:v>5.3743950137637199E-2</c:v>
                </c:pt>
                <c:pt idx="1982">
                  <c:v>3.5667295356652598E-2</c:v>
                </c:pt>
                <c:pt idx="1983">
                  <c:v>5.7918049059854003E-2</c:v>
                </c:pt>
                <c:pt idx="1984">
                  <c:v>4.8918445945568802E-2</c:v>
                </c:pt>
                <c:pt idx="1985">
                  <c:v>5.4937153519276402E-2</c:v>
                </c:pt>
                <c:pt idx="1986">
                  <c:v>4.0288741205877499E-2</c:v>
                </c:pt>
                <c:pt idx="1987">
                  <c:v>5.15514494165819E-2</c:v>
                </c:pt>
                <c:pt idx="1988">
                  <c:v>4.7694377527550902E-2</c:v>
                </c:pt>
                <c:pt idx="1989">
                  <c:v>6.0167063108860497E-2</c:v>
                </c:pt>
                <c:pt idx="1990">
                  <c:v>6.0570019179787597E-2</c:v>
                </c:pt>
                <c:pt idx="1991">
                  <c:v>4.84447890154385E-2</c:v>
                </c:pt>
                <c:pt idx="1992">
                  <c:v>5.0679096386794298E-2</c:v>
                </c:pt>
                <c:pt idx="1993">
                  <c:v>6.66818791391902E-2</c:v>
                </c:pt>
                <c:pt idx="1994">
                  <c:v>3.9374589703318599E-2</c:v>
                </c:pt>
                <c:pt idx="1995">
                  <c:v>5.7068609190782597E-2</c:v>
                </c:pt>
                <c:pt idx="1996">
                  <c:v>6.1280353422450598E-2</c:v>
                </c:pt>
                <c:pt idx="1997">
                  <c:v>3.6565788725485202E-2</c:v>
                </c:pt>
                <c:pt idx="1998">
                  <c:v>3.8726706760564999E-2</c:v>
                </c:pt>
                <c:pt idx="1999">
                  <c:v>4.2712211969201198E-2</c:v>
                </c:pt>
                <c:pt idx="2000">
                  <c:v>3.2544940709412898E-2</c:v>
                </c:pt>
                <c:pt idx="2001">
                  <c:v>4.0808355284080201E-2</c:v>
                </c:pt>
                <c:pt idx="2002">
                  <c:v>3.5780839024088899E-2</c:v>
                </c:pt>
                <c:pt idx="2003">
                  <c:v>3.4936981486476303E-2</c:v>
                </c:pt>
                <c:pt idx="2004">
                  <c:v>3.4730026431766099E-2</c:v>
                </c:pt>
                <c:pt idx="2005">
                  <c:v>6.1500977157574403E-2</c:v>
                </c:pt>
                <c:pt idx="2006">
                  <c:v>4.2580173231452897E-2</c:v>
                </c:pt>
                <c:pt idx="2007">
                  <c:v>6.6367456722554202E-2</c:v>
                </c:pt>
                <c:pt idx="2008">
                  <c:v>3.5092834133625697E-2</c:v>
                </c:pt>
                <c:pt idx="2009">
                  <c:v>6.4487993951265796E-2</c:v>
                </c:pt>
                <c:pt idx="2010">
                  <c:v>3.5159121862614197E-2</c:v>
                </c:pt>
                <c:pt idx="2011">
                  <c:v>6.1171477231478297E-2</c:v>
                </c:pt>
                <c:pt idx="2012">
                  <c:v>4.4327747241028503E-2</c:v>
                </c:pt>
                <c:pt idx="2013">
                  <c:v>4.3427830616829199E-2</c:v>
                </c:pt>
                <c:pt idx="2014">
                  <c:v>5.7053992357424102E-2</c:v>
                </c:pt>
                <c:pt idx="2015">
                  <c:v>3.5558271830712099E-2</c:v>
                </c:pt>
                <c:pt idx="2016">
                  <c:v>6.0334814159454797E-2</c:v>
                </c:pt>
                <c:pt idx="2017">
                  <c:v>3.3662230712288702E-2</c:v>
                </c:pt>
                <c:pt idx="2018">
                  <c:v>6.3540014865310995E-2</c:v>
                </c:pt>
                <c:pt idx="2019">
                  <c:v>4.0767175993942903E-2</c:v>
                </c:pt>
                <c:pt idx="2020">
                  <c:v>3.2961498654773901E-2</c:v>
                </c:pt>
                <c:pt idx="2021">
                  <c:v>4.5732678677847999E-2</c:v>
                </c:pt>
                <c:pt idx="2022">
                  <c:v>5.3801932412409402E-2</c:v>
                </c:pt>
                <c:pt idx="2023">
                  <c:v>5.60947547883546E-2</c:v>
                </c:pt>
                <c:pt idx="2024">
                  <c:v>5.7082027034643698E-2</c:v>
                </c:pt>
                <c:pt idx="2025">
                  <c:v>3.5057165243093998E-2</c:v>
                </c:pt>
                <c:pt idx="2026">
                  <c:v>3.56125643517212E-2</c:v>
                </c:pt>
                <c:pt idx="2027">
                  <c:v>3.2926951812722302E-2</c:v>
                </c:pt>
                <c:pt idx="2028">
                  <c:v>3.6099386783342E-2</c:v>
                </c:pt>
                <c:pt idx="2029">
                  <c:v>6.3311295465115894E-2</c:v>
                </c:pt>
                <c:pt idx="2030">
                  <c:v>4.2775237786007697E-2</c:v>
                </c:pt>
                <c:pt idx="2031">
                  <c:v>4.5016486815716197E-2</c:v>
                </c:pt>
                <c:pt idx="2032">
                  <c:v>5.6822793448555502E-2</c:v>
                </c:pt>
                <c:pt idx="2033">
                  <c:v>6.6362716479258704E-2</c:v>
                </c:pt>
                <c:pt idx="2034">
                  <c:v>4.6948606321828797E-2</c:v>
                </c:pt>
                <c:pt idx="2035">
                  <c:v>3.9958729817821101E-2</c:v>
                </c:pt>
                <c:pt idx="2036">
                  <c:v>4.8581760658250497E-2</c:v>
                </c:pt>
                <c:pt idx="2037">
                  <c:v>5.0203947044905002E-2</c:v>
                </c:pt>
                <c:pt idx="2038">
                  <c:v>5.33047633873747E-2</c:v>
                </c:pt>
                <c:pt idx="2039">
                  <c:v>3.8133890573411898E-2</c:v>
                </c:pt>
                <c:pt idx="2040">
                  <c:v>3.9549032081414803E-2</c:v>
                </c:pt>
                <c:pt idx="2041">
                  <c:v>4.67541271760182E-2</c:v>
                </c:pt>
                <c:pt idx="2042">
                  <c:v>3.3831230387437898E-2</c:v>
                </c:pt>
                <c:pt idx="2043">
                  <c:v>3.2129010737114903E-2</c:v>
                </c:pt>
                <c:pt idx="2044">
                  <c:v>3.5618657973083702E-2</c:v>
                </c:pt>
                <c:pt idx="2045">
                  <c:v>3.5285571049000798E-2</c:v>
                </c:pt>
                <c:pt idx="2046">
                  <c:v>3.6073981053403897E-2</c:v>
                </c:pt>
                <c:pt idx="2047">
                  <c:v>4.8890068356622102E-2</c:v>
                </c:pt>
                <c:pt idx="2048">
                  <c:v>3.4128360256050899E-2</c:v>
                </c:pt>
                <c:pt idx="2049">
                  <c:v>4.7964646012265702E-2</c:v>
                </c:pt>
                <c:pt idx="2050">
                  <c:v>3.5788619417248299E-2</c:v>
                </c:pt>
                <c:pt idx="2051">
                  <c:v>5.7213678847104002E-2</c:v>
                </c:pt>
                <c:pt idx="2052">
                  <c:v>4.2297281469089697E-2</c:v>
                </c:pt>
                <c:pt idx="2053">
                  <c:v>3.9668425721576299E-2</c:v>
                </c:pt>
                <c:pt idx="2054">
                  <c:v>6.30525151333374E-2</c:v>
                </c:pt>
                <c:pt idx="2055">
                  <c:v>4.1855017136861197E-2</c:v>
                </c:pt>
                <c:pt idx="2056">
                  <c:v>5.8310191457581997E-2</c:v>
                </c:pt>
                <c:pt idx="2057">
                  <c:v>3.4225242051838398E-2</c:v>
                </c:pt>
                <c:pt idx="2058">
                  <c:v>5.32013220057573E-2</c:v>
                </c:pt>
                <c:pt idx="2059">
                  <c:v>5.0308841670816701E-2</c:v>
                </c:pt>
                <c:pt idx="2060">
                  <c:v>4.2992746814639E-2</c:v>
                </c:pt>
                <c:pt idx="2061">
                  <c:v>5.54655406085331E-2</c:v>
                </c:pt>
                <c:pt idx="2062">
                  <c:v>4.9509070564259301E-2</c:v>
                </c:pt>
                <c:pt idx="2063">
                  <c:v>3.6984687273814203E-2</c:v>
                </c:pt>
                <c:pt idx="2064">
                  <c:v>6.23911551670858E-2</c:v>
                </c:pt>
                <c:pt idx="2065">
                  <c:v>3.51545769769901E-2</c:v>
                </c:pt>
                <c:pt idx="2066">
                  <c:v>4.0782098244107397E-2</c:v>
                </c:pt>
                <c:pt idx="2067">
                  <c:v>4.7437743681594903E-2</c:v>
                </c:pt>
                <c:pt idx="2068">
                  <c:v>4.2208851570879002E-2</c:v>
                </c:pt>
                <c:pt idx="2069">
                  <c:v>5.13179734843957E-2</c:v>
                </c:pt>
                <c:pt idx="2070">
                  <c:v>4.8136843887061999E-2</c:v>
                </c:pt>
                <c:pt idx="2071">
                  <c:v>3.65327781296464E-2</c:v>
                </c:pt>
                <c:pt idx="2072">
                  <c:v>4.9817408633609998E-2</c:v>
                </c:pt>
                <c:pt idx="2073">
                  <c:v>5.1754252244982799E-2</c:v>
                </c:pt>
                <c:pt idx="2074">
                  <c:v>5.8617307710093297E-2</c:v>
                </c:pt>
                <c:pt idx="2075">
                  <c:v>6.2904134992629104E-2</c:v>
                </c:pt>
                <c:pt idx="2076">
                  <c:v>4.3490681524517898E-2</c:v>
                </c:pt>
                <c:pt idx="2077">
                  <c:v>5.3545804054133297E-2</c:v>
                </c:pt>
                <c:pt idx="2078">
                  <c:v>3.4226500082237203E-2</c:v>
                </c:pt>
                <c:pt idx="2079">
                  <c:v>6.1880094836448997E-2</c:v>
                </c:pt>
                <c:pt idx="2080">
                  <c:v>5.0191768145180199E-2</c:v>
                </c:pt>
                <c:pt idx="2081">
                  <c:v>4.70675299001201E-2</c:v>
                </c:pt>
                <c:pt idx="2082">
                  <c:v>4.6023263851164703E-2</c:v>
                </c:pt>
                <c:pt idx="2083">
                  <c:v>4.67694415517571E-2</c:v>
                </c:pt>
                <c:pt idx="2084">
                  <c:v>4.2648782302041499E-2</c:v>
                </c:pt>
                <c:pt idx="2085">
                  <c:v>3.4569956545600702E-2</c:v>
                </c:pt>
                <c:pt idx="2086">
                  <c:v>5.2061466922748899E-2</c:v>
                </c:pt>
                <c:pt idx="2087">
                  <c:v>4.1533527846675397E-2</c:v>
                </c:pt>
                <c:pt idx="2088">
                  <c:v>6.1464628091922602E-2</c:v>
                </c:pt>
                <c:pt idx="2089">
                  <c:v>4.6892093075427202E-2</c:v>
                </c:pt>
                <c:pt idx="2090">
                  <c:v>4.95653031432879E-2</c:v>
                </c:pt>
                <c:pt idx="2091">
                  <c:v>4.1194464420543399E-2</c:v>
                </c:pt>
                <c:pt idx="2092">
                  <c:v>4.4525725911789799E-2</c:v>
                </c:pt>
                <c:pt idx="2093">
                  <c:v>3.3627761621239698E-2</c:v>
                </c:pt>
                <c:pt idx="2094">
                  <c:v>4.4084693788980903E-2</c:v>
                </c:pt>
                <c:pt idx="2095">
                  <c:v>3.5075635124725002E-2</c:v>
                </c:pt>
                <c:pt idx="2096">
                  <c:v>5.62680227171974E-2</c:v>
                </c:pt>
                <c:pt idx="2097">
                  <c:v>6.1308776830798002E-2</c:v>
                </c:pt>
                <c:pt idx="2098">
                  <c:v>3.4657094017934702E-2</c:v>
                </c:pt>
                <c:pt idx="2099">
                  <c:v>4.4237876449192901E-2</c:v>
                </c:pt>
                <c:pt idx="2100">
                  <c:v>4.9107743769389298E-2</c:v>
                </c:pt>
                <c:pt idx="2101">
                  <c:v>3.7756455963036402E-2</c:v>
                </c:pt>
                <c:pt idx="2102">
                  <c:v>4.18801047243939E-2</c:v>
                </c:pt>
                <c:pt idx="2103">
                  <c:v>5.07814155313457E-2</c:v>
                </c:pt>
                <c:pt idx="2104">
                  <c:v>3.3785011809277697E-2</c:v>
                </c:pt>
                <c:pt idx="2105">
                  <c:v>3.6172504790195001E-2</c:v>
                </c:pt>
                <c:pt idx="2106">
                  <c:v>5.0793396620134199E-2</c:v>
                </c:pt>
                <c:pt idx="2107">
                  <c:v>5.0583737735686599E-2</c:v>
                </c:pt>
                <c:pt idx="2108">
                  <c:v>4.3252440362084803E-2</c:v>
                </c:pt>
                <c:pt idx="2109">
                  <c:v>6.2449362993766903E-2</c:v>
                </c:pt>
                <c:pt idx="2110">
                  <c:v>3.265336758792E-2</c:v>
                </c:pt>
                <c:pt idx="2111">
                  <c:v>5.6703666099561699E-2</c:v>
                </c:pt>
                <c:pt idx="2112">
                  <c:v>4.7982308903780399E-2</c:v>
                </c:pt>
                <c:pt idx="2113">
                  <c:v>6.2600860444222806E-2</c:v>
                </c:pt>
                <c:pt idx="2114">
                  <c:v>3.7578645137510101E-2</c:v>
                </c:pt>
                <c:pt idx="2115">
                  <c:v>3.6927280042407501E-2</c:v>
                </c:pt>
                <c:pt idx="2116">
                  <c:v>4.32396126040318E-2</c:v>
                </c:pt>
                <c:pt idx="2117">
                  <c:v>5.45084469269164E-2</c:v>
                </c:pt>
                <c:pt idx="2118">
                  <c:v>3.4791937325855699E-2</c:v>
                </c:pt>
                <c:pt idx="2119">
                  <c:v>4.8033948308531298E-2</c:v>
                </c:pt>
                <c:pt idx="2120">
                  <c:v>3.60335006102298E-2</c:v>
                </c:pt>
                <c:pt idx="2121">
                  <c:v>3.8131386242536001E-2</c:v>
                </c:pt>
                <c:pt idx="2122">
                  <c:v>5.7144838127360202E-2</c:v>
                </c:pt>
                <c:pt idx="2123">
                  <c:v>5.2148681096687202E-2</c:v>
                </c:pt>
                <c:pt idx="2124">
                  <c:v>5.2568553663699003E-2</c:v>
                </c:pt>
                <c:pt idx="2125">
                  <c:v>3.3492617259301402E-2</c:v>
                </c:pt>
                <c:pt idx="2126">
                  <c:v>5.2006421575712197E-2</c:v>
                </c:pt>
                <c:pt idx="2127">
                  <c:v>6.3818718026528706E-2</c:v>
                </c:pt>
                <c:pt idx="2128">
                  <c:v>4.6517403125263201E-2</c:v>
                </c:pt>
                <c:pt idx="2129">
                  <c:v>4.3109956208779998E-2</c:v>
                </c:pt>
                <c:pt idx="2130">
                  <c:v>6.1705334082368397E-2</c:v>
                </c:pt>
                <c:pt idx="2131">
                  <c:v>3.97783309355213E-2</c:v>
                </c:pt>
                <c:pt idx="2132">
                  <c:v>3.4689582851636903E-2</c:v>
                </c:pt>
                <c:pt idx="2133">
                  <c:v>4.4559714639301098E-2</c:v>
                </c:pt>
                <c:pt idx="2134">
                  <c:v>3.6295896400067501E-2</c:v>
                </c:pt>
                <c:pt idx="2135">
                  <c:v>4.8836302015576601E-2</c:v>
                </c:pt>
                <c:pt idx="2136">
                  <c:v>5.9863986899259203E-2</c:v>
                </c:pt>
                <c:pt idx="2137">
                  <c:v>4.8576717203205499E-2</c:v>
                </c:pt>
                <c:pt idx="2138">
                  <c:v>5.4240719903986399E-2</c:v>
                </c:pt>
                <c:pt idx="2139">
                  <c:v>4.6844097206464701E-2</c:v>
                </c:pt>
                <c:pt idx="2140">
                  <c:v>4.8456050518142099E-2</c:v>
                </c:pt>
                <c:pt idx="2141">
                  <c:v>3.4441558034323201E-2</c:v>
                </c:pt>
                <c:pt idx="2142">
                  <c:v>4.0486605921594698E-2</c:v>
                </c:pt>
                <c:pt idx="2143">
                  <c:v>4.8445652893784698E-2</c:v>
                </c:pt>
                <c:pt idx="2144">
                  <c:v>4.6270332653021599E-2</c:v>
                </c:pt>
                <c:pt idx="2145">
                  <c:v>5.4041295884135497E-2</c:v>
                </c:pt>
                <c:pt idx="2146">
                  <c:v>6.2019775938575099E-2</c:v>
                </c:pt>
                <c:pt idx="2147">
                  <c:v>4.4562773556204402E-2</c:v>
                </c:pt>
                <c:pt idx="2148">
                  <c:v>4.5540904728912798E-2</c:v>
                </c:pt>
                <c:pt idx="2149">
                  <c:v>6.3464350639277897E-2</c:v>
                </c:pt>
                <c:pt idx="2150">
                  <c:v>3.9696072136396497E-2</c:v>
                </c:pt>
                <c:pt idx="2151">
                  <c:v>5.3548771894213601E-2</c:v>
                </c:pt>
                <c:pt idx="2152">
                  <c:v>6.1775823425248698E-2</c:v>
                </c:pt>
                <c:pt idx="2153">
                  <c:v>3.7256042836809E-2</c:v>
                </c:pt>
                <c:pt idx="2154">
                  <c:v>5.5445036299842099E-2</c:v>
                </c:pt>
                <c:pt idx="2155">
                  <c:v>4.4612127043898199E-2</c:v>
                </c:pt>
                <c:pt idx="2156">
                  <c:v>6.6371287679783703E-2</c:v>
                </c:pt>
                <c:pt idx="2157">
                  <c:v>4.8417458989549099E-2</c:v>
                </c:pt>
                <c:pt idx="2158">
                  <c:v>5.9116256086444899E-2</c:v>
                </c:pt>
                <c:pt idx="2159">
                  <c:v>4.2465224416246602E-2</c:v>
                </c:pt>
                <c:pt idx="2160">
                  <c:v>4.1943423283692202E-2</c:v>
                </c:pt>
                <c:pt idx="2161">
                  <c:v>4.0061441137845599E-2</c:v>
                </c:pt>
                <c:pt idx="2162">
                  <c:v>5.2859079828689301E-2</c:v>
                </c:pt>
                <c:pt idx="2163">
                  <c:v>3.4996038078729801E-2</c:v>
                </c:pt>
                <c:pt idx="2164">
                  <c:v>5.1663721798017398E-2</c:v>
                </c:pt>
                <c:pt idx="2165">
                  <c:v>6.3550779684157704E-2</c:v>
                </c:pt>
                <c:pt idx="2166">
                  <c:v>4.8257055699006499E-2</c:v>
                </c:pt>
                <c:pt idx="2167">
                  <c:v>4.62185513317038E-2</c:v>
                </c:pt>
                <c:pt idx="2168">
                  <c:v>5.6369967031913E-2</c:v>
                </c:pt>
                <c:pt idx="2169">
                  <c:v>4.6638888317106997E-2</c:v>
                </c:pt>
                <c:pt idx="2170">
                  <c:v>4.4432829354833697E-2</c:v>
                </c:pt>
                <c:pt idx="2171">
                  <c:v>4.0739818947859802E-2</c:v>
                </c:pt>
                <c:pt idx="2172">
                  <c:v>5.0991726239311197E-2</c:v>
                </c:pt>
                <c:pt idx="2173">
                  <c:v>3.8208729671672603E-2</c:v>
                </c:pt>
                <c:pt idx="2174">
                  <c:v>3.8923121933470001E-2</c:v>
                </c:pt>
                <c:pt idx="2175">
                  <c:v>6.2379723756597699E-2</c:v>
                </c:pt>
                <c:pt idx="2176">
                  <c:v>4.9658378240530002E-2</c:v>
                </c:pt>
                <c:pt idx="2177">
                  <c:v>5.11076212525306E-2</c:v>
                </c:pt>
                <c:pt idx="2178">
                  <c:v>3.8034579672015602E-2</c:v>
                </c:pt>
                <c:pt idx="2179">
                  <c:v>5.6527424190140299E-2</c:v>
                </c:pt>
                <c:pt idx="2180">
                  <c:v>4.3940199155738102E-2</c:v>
                </c:pt>
                <c:pt idx="2181">
                  <c:v>4.3592251873835301E-2</c:v>
                </c:pt>
                <c:pt idx="2182">
                  <c:v>5.7752199552171798E-2</c:v>
                </c:pt>
                <c:pt idx="2183">
                  <c:v>4.53570894539186E-2</c:v>
                </c:pt>
                <c:pt idx="2184">
                  <c:v>3.6411817628778702E-2</c:v>
                </c:pt>
                <c:pt idx="2185">
                  <c:v>4.8544924123089403E-2</c:v>
                </c:pt>
                <c:pt idx="2186">
                  <c:v>4.9027382996578703E-2</c:v>
                </c:pt>
                <c:pt idx="2187">
                  <c:v>4.5750964063628198E-2</c:v>
                </c:pt>
                <c:pt idx="2188">
                  <c:v>3.7778802047785401E-2</c:v>
                </c:pt>
                <c:pt idx="2189">
                  <c:v>4.9049137581111603E-2</c:v>
                </c:pt>
                <c:pt idx="2190">
                  <c:v>4.0662597454973998E-2</c:v>
                </c:pt>
                <c:pt idx="2191">
                  <c:v>5.3137659348744697E-2</c:v>
                </c:pt>
                <c:pt idx="2192">
                  <c:v>5.4586092296320401E-2</c:v>
                </c:pt>
                <c:pt idx="2193">
                  <c:v>3.2978610536018999E-2</c:v>
                </c:pt>
                <c:pt idx="2194">
                  <c:v>3.7861418806891499E-2</c:v>
                </c:pt>
                <c:pt idx="2195">
                  <c:v>6.4259731693144695E-2</c:v>
                </c:pt>
                <c:pt idx="2196">
                  <c:v>5.9079480410134298E-2</c:v>
                </c:pt>
                <c:pt idx="2197">
                  <c:v>3.4444477133119301E-2</c:v>
                </c:pt>
                <c:pt idx="2198">
                  <c:v>6.4101565674168401E-2</c:v>
                </c:pt>
                <c:pt idx="2199">
                  <c:v>3.9144690143856201E-2</c:v>
                </c:pt>
                <c:pt idx="2200">
                  <c:v>3.3047348323070699E-2</c:v>
                </c:pt>
                <c:pt idx="2201">
                  <c:v>5.4313104812344103E-2</c:v>
                </c:pt>
                <c:pt idx="2202">
                  <c:v>4.3187326266877997E-2</c:v>
                </c:pt>
                <c:pt idx="2203">
                  <c:v>4.4219977728653402E-2</c:v>
                </c:pt>
                <c:pt idx="2204">
                  <c:v>3.8609676334451601E-2</c:v>
                </c:pt>
                <c:pt idx="2205">
                  <c:v>5.5125275313771399E-2</c:v>
                </c:pt>
                <c:pt idx="2206">
                  <c:v>5.4387554812405099E-2</c:v>
                </c:pt>
                <c:pt idx="2207">
                  <c:v>3.3046122309662501E-2</c:v>
                </c:pt>
                <c:pt idx="2208">
                  <c:v>4.6889631466938003E-2</c:v>
                </c:pt>
                <c:pt idx="2209">
                  <c:v>3.3174304183291502E-2</c:v>
                </c:pt>
                <c:pt idx="2210">
                  <c:v>4.6643419376010901E-2</c:v>
                </c:pt>
                <c:pt idx="2211">
                  <c:v>3.8019309251861803E-2</c:v>
                </c:pt>
                <c:pt idx="2212">
                  <c:v>6.1996078493986299E-2</c:v>
                </c:pt>
                <c:pt idx="2213">
                  <c:v>4.09907602380074E-2</c:v>
                </c:pt>
                <c:pt idx="2214">
                  <c:v>5.0672426996193898E-2</c:v>
                </c:pt>
                <c:pt idx="2215">
                  <c:v>3.2571491149800298E-2</c:v>
                </c:pt>
                <c:pt idx="2216">
                  <c:v>6.6929890886291699E-2</c:v>
                </c:pt>
                <c:pt idx="2217">
                  <c:v>4.4417474332950603E-2</c:v>
                </c:pt>
                <c:pt idx="2218">
                  <c:v>3.9722068487360103E-2</c:v>
                </c:pt>
                <c:pt idx="2219">
                  <c:v>3.6590015623213103E-2</c:v>
                </c:pt>
                <c:pt idx="2220">
                  <c:v>5.88082838045371E-2</c:v>
                </c:pt>
                <c:pt idx="2221">
                  <c:v>5.6991623559580297E-2</c:v>
                </c:pt>
                <c:pt idx="2222">
                  <c:v>3.1887017612701102E-2</c:v>
                </c:pt>
                <c:pt idx="2223">
                  <c:v>3.8415505551219503E-2</c:v>
                </c:pt>
                <c:pt idx="2224">
                  <c:v>5.7442208464975303E-2</c:v>
                </c:pt>
                <c:pt idx="2225">
                  <c:v>4.6358726828054399E-2</c:v>
                </c:pt>
                <c:pt idx="2226">
                  <c:v>5.6332889221295597E-2</c:v>
                </c:pt>
                <c:pt idx="2227">
                  <c:v>5.0701818488339399E-2</c:v>
                </c:pt>
                <c:pt idx="2228">
                  <c:v>6.4697632581579095E-2</c:v>
                </c:pt>
                <c:pt idx="2229">
                  <c:v>3.6041600184675102E-2</c:v>
                </c:pt>
                <c:pt idx="2230">
                  <c:v>3.7123472475314903E-2</c:v>
                </c:pt>
                <c:pt idx="2231">
                  <c:v>5.7541188248081299E-2</c:v>
                </c:pt>
                <c:pt idx="2232">
                  <c:v>4.82418456495892E-2</c:v>
                </c:pt>
                <c:pt idx="2233">
                  <c:v>6.5655824863734197E-2</c:v>
                </c:pt>
                <c:pt idx="2234">
                  <c:v>3.6948228604384098E-2</c:v>
                </c:pt>
                <c:pt idx="2235">
                  <c:v>3.64920424154924E-2</c:v>
                </c:pt>
                <c:pt idx="2236">
                  <c:v>6.46341355686086E-2</c:v>
                </c:pt>
                <c:pt idx="2237">
                  <c:v>4.1507224598854503E-2</c:v>
                </c:pt>
                <c:pt idx="2238">
                  <c:v>5.4059047003543498E-2</c:v>
                </c:pt>
                <c:pt idx="2239">
                  <c:v>4.54088871664741E-2</c:v>
                </c:pt>
                <c:pt idx="2240">
                  <c:v>3.8358504222778401E-2</c:v>
                </c:pt>
                <c:pt idx="2241">
                  <c:v>4.2469824899271702E-2</c:v>
                </c:pt>
                <c:pt idx="2242">
                  <c:v>5.9925963576499298E-2</c:v>
                </c:pt>
                <c:pt idx="2243">
                  <c:v>3.7579195009237502E-2</c:v>
                </c:pt>
                <c:pt idx="2244">
                  <c:v>4.4632176609598298E-2</c:v>
                </c:pt>
                <c:pt idx="2245">
                  <c:v>3.5728254568869501E-2</c:v>
                </c:pt>
                <c:pt idx="2246">
                  <c:v>4.07753878706874E-2</c:v>
                </c:pt>
                <c:pt idx="2247">
                  <c:v>4.1948671351243298E-2</c:v>
                </c:pt>
                <c:pt idx="2248">
                  <c:v>6.7647356200746897E-2</c:v>
                </c:pt>
                <c:pt idx="2249">
                  <c:v>3.7395687365038503E-2</c:v>
                </c:pt>
                <c:pt idx="2250">
                  <c:v>3.9882370008776903E-2</c:v>
                </c:pt>
                <c:pt idx="2251">
                  <c:v>4.2555675987785903E-2</c:v>
                </c:pt>
                <c:pt idx="2252">
                  <c:v>3.3657974869630701E-2</c:v>
                </c:pt>
                <c:pt idx="2253">
                  <c:v>3.6406704318883397E-2</c:v>
                </c:pt>
                <c:pt idx="2254">
                  <c:v>6.4443129248347802E-2</c:v>
                </c:pt>
                <c:pt idx="2255">
                  <c:v>4.4334278895394E-2</c:v>
                </c:pt>
                <c:pt idx="2256">
                  <c:v>3.7621481438971698E-2</c:v>
                </c:pt>
                <c:pt idx="2257">
                  <c:v>4.9641694599184799E-2</c:v>
                </c:pt>
                <c:pt idx="2258">
                  <c:v>3.7148594860858399E-2</c:v>
                </c:pt>
                <c:pt idx="2259">
                  <c:v>3.6275008430449299E-2</c:v>
                </c:pt>
                <c:pt idx="2260">
                  <c:v>4.5603162924995798E-2</c:v>
                </c:pt>
                <c:pt idx="2261">
                  <c:v>5.03328162756378E-2</c:v>
                </c:pt>
                <c:pt idx="2262">
                  <c:v>4.1941358481466399E-2</c:v>
                </c:pt>
                <c:pt idx="2263">
                  <c:v>3.8290053962034103E-2</c:v>
                </c:pt>
                <c:pt idx="2264">
                  <c:v>3.4142853250322798E-2</c:v>
                </c:pt>
                <c:pt idx="2265">
                  <c:v>3.60974166582195E-2</c:v>
                </c:pt>
                <c:pt idx="2266">
                  <c:v>3.8259208079325202E-2</c:v>
                </c:pt>
                <c:pt idx="2267">
                  <c:v>3.8666774721174198E-2</c:v>
                </c:pt>
                <c:pt idx="2268">
                  <c:v>4.0603608730448403E-2</c:v>
                </c:pt>
                <c:pt idx="2269">
                  <c:v>4.46638003847716E-2</c:v>
                </c:pt>
                <c:pt idx="2270">
                  <c:v>3.66889578649588E-2</c:v>
                </c:pt>
                <c:pt idx="2271">
                  <c:v>3.4904246410426498E-2</c:v>
                </c:pt>
                <c:pt idx="2272">
                  <c:v>5.5497825100030901E-2</c:v>
                </c:pt>
                <c:pt idx="2273">
                  <c:v>5.8210407617543099E-2</c:v>
                </c:pt>
                <c:pt idx="2274">
                  <c:v>5.8675089685527301E-2</c:v>
                </c:pt>
                <c:pt idx="2275">
                  <c:v>4.3220983862964801E-2</c:v>
                </c:pt>
                <c:pt idx="2276">
                  <c:v>5.0435364734573503E-2</c:v>
                </c:pt>
                <c:pt idx="2277">
                  <c:v>4.8189856143015401E-2</c:v>
                </c:pt>
                <c:pt idx="2278">
                  <c:v>6.39466869319609E-2</c:v>
                </c:pt>
                <c:pt idx="2279">
                  <c:v>3.4848956603489703E-2</c:v>
                </c:pt>
                <c:pt idx="2280">
                  <c:v>3.2550535943643197E-2</c:v>
                </c:pt>
                <c:pt idx="2281">
                  <c:v>6.61158302850237E-2</c:v>
                </c:pt>
                <c:pt idx="2282">
                  <c:v>4.98951070295129E-2</c:v>
                </c:pt>
                <c:pt idx="2283">
                  <c:v>4.6103897655989802E-2</c:v>
                </c:pt>
                <c:pt idx="2284">
                  <c:v>6.2506337344709298E-2</c:v>
                </c:pt>
                <c:pt idx="2285">
                  <c:v>4.0269332984676401E-2</c:v>
                </c:pt>
                <c:pt idx="2286">
                  <c:v>4.0719442292306E-2</c:v>
                </c:pt>
                <c:pt idx="2287">
                  <c:v>5.2559719259267002E-2</c:v>
                </c:pt>
                <c:pt idx="2288">
                  <c:v>4.5386199320132603E-2</c:v>
                </c:pt>
                <c:pt idx="2289">
                  <c:v>3.9035794216853097E-2</c:v>
                </c:pt>
                <c:pt idx="2290">
                  <c:v>6.0075443415798097E-2</c:v>
                </c:pt>
                <c:pt idx="2291">
                  <c:v>4.6982739379332297E-2</c:v>
                </c:pt>
                <c:pt idx="2292">
                  <c:v>3.7258433167827898E-2</c:v>
                </c:pt>
                <c:pt idx="2293">
                  <c:v>6.0566190052134303E-2</c:v>
                </c:pt>
                <c:pt idx="2294">
                  <c:v>3.5666685810716803E-2</c:v>
                </c:pt>
                <c:pt idx="2295">
                  <c:v>3.6926326064337101E-2</c:v>
                </c:pt>
                <c:pt idx="2296">
                  <c:v>3.6281407176932602E-2</c:v>
                </c:pt>
                <c:pt idx="2297">
                  <c:v>4.1338951287329902E-2</c:v>
                </c:pt>
                <c:pt idx="2298">
                  <c:v>4.5993980894456901E-2</c:v>
                </c:pt>
                <c:pt idx="2299">
                  <c:v>6.4672018856324107E-2</c:v>
                </c:pt>
                <c:pt idx="2300">
                  <c:v>4.0666460829725401E-2</c:v>
                </c:pt>
                <c:pt idx="2301">
                  <c:v>6.15469826087338E-2</c:v>
                </c:pt>
                <c:pt idx="2302">
                  <c:v>5.84646944932177E-2</c:v>
                </c:pt>
                <c:pt idx="2303">
                  <c:v>4.9837580035079897E-2</c:v>
                </c:pt>
                <c:pt idx="2304">
                  <c:v>6.5179931803942201E-2</c:v>
                </c:pt>
                <c:pt idx="2305">
                  <c:v>4.3899147253749299E-2</c:v>
                </c:pt>
                <c:pt idx="2306">
                  <c:v>5.4505856355204399E-2</c:v>
                </c:pt>
                <c:pt idx="2307">
                  <c:v>5.1135544307024099E-2</c:v>
                </c:pt>
                <c:pt idx="2308">
                  <c:v>5.9537638877616303E-2</c:v>
                </c:pt>
                <c:pt idx="2309">
                  <c:v>5.7351875963190503E-2</c:v>
                </c:pt>
                <c:pt idx="2310">
                  <c:v>6.4230523046882801E-2</c:v>
                </c:pt>
                <c:pt idx="2311">
                  <c:v>4.5293803180546897E-2</c:v>
                </c:pt>
                <c:pt idx="2312">
                  <c:v>3.5666125943286997E-2</c:v>
                </c:pt>
                <c:pt idx="2313">
                  <c:v>5.5942025544604299E-2</c:v>
                </c:pt>
                <c:pt idx="2314">
                  <c:v>5.0944666320573199E-2</c:v>
                </c:pt>
                <c:pt idx="2315">
                  <c:v>4.0422825214216702E-2</c:v>
                </c:pt>
                <c:pt idx="2316">
                  <c:v>5.5150578289819598E-2</c:v>
                </c:pt>
                <c:pt idx="2317">
                  <c:v>4.2850459524945199E-2</c:v>
                </c:pt>
                <c:pt idx="2318">
                  <c:v>3.2831830553453997E-2</c:v>
                </c:pt>
                <c:pt idx="2319">
                  <c:v>4.8430715558516801E-2</c:v>
                </c:pt>
                <c:pt idx="2320">
                  <c:v>6.2713798036213006E-2</c:v>
                </c:pt>
                <c:pt idx="2321">
                  <c:v>4.0321757040943901E-2</c:v>
                </c:pt>
                <c:pt idx="2322">
                  <c:v>4.6535806825144299E-2</c:v>
                </c:pt>
                <c:pt idx="2323">
                  <c:v>5.41504660432338E-2</c:v>
                </c:pt>
                <c:pt idx="2324">
                  <c:v>3.8128823023424199E-2</c:v>
                </c:pt>
                <c:pt idx="2325">
                  <c:v>6.1089923914065897E-2</c:v>
                </c:pt>
                <c:pt idx="2326">
                  <c:v>4.3976615318673397E-2</c:v>
                </c:pt>
                <c:pt idx="2327">
                  <c:v>5.6693201251172699E-2</c:v>
                </c:pt>
                <c:pt idx="2328">
                  <c:v>5.2953550719151497E-2</c:v>
                </c:pt>
                <c:pt idx="2329">
                  <c:v>5.7856030607224398E-2</c:v>
                </c:pt>
                <c:pt idx="2330">
                  <c:v>4.58493027316349E-2</c:v>
                </c:pt>
                <c:pt idx="2331">
                  <c:v>3.71822825299555E-2</c:v>
                </c:pt>
                <c:pt idx="2332">
                  <c:v>4.2729791100431597E-2</c:v>
                </c:pt>
                <c:pt idx="2333">
                  <c:v>5.6287525497068898E-2</c:v>
                </c:pt>
                <c:pt idx="2334">
                  <c:v>4.9431769235756602E-2</c:v>
                </c:pt>
                <c:pt idx="2335">
                  <c:v>5.7949592185936899E-2</c:v>
                </c:pt>
                <c:pt idx="2336">
                  <c:v>3.80016952235087E-2</c:v>
                </c:pt>
                <c:pt idx="2337">
                  <c:v>6.4356335695836403E-2</c:v>
                </c:pt>
                <c:pt idx="2338">
                  <c:v>3.5440362528795899E-2</c:v>
                </c:pt>
                <c:pt idx="2339">
                  <c:v>4.4741884710028497E-2</c:v>
                </c:pt>
                <c:pt idx="2340">
                  <c:v>4.6024863226209203E-2</c:v>
                </c:pt>
                <c:pt idx="2341">
                  <c:v>3.7972424103025502E-2</c:v>
                </c:pt>
                <c:pt idx="2342">
                  <c:v>6.3336617914122803E-2</c:v>
                </c:pt>
                <c:pt idx="2343">
                  <c:v>4.9761138278930903E-2</c:v>
                </c:pt>
                <c:pt idx="2344">
                  <c:v>5.0432304133909103E-2</c:v>
                </c:pt>
                <c:pt idx="2345">
                  <c:v>4.5318021084556202E-2</c:v>
                </c:pt>
                <c:pt idx="2346">
                  <c:v>4.09182672440749E-2</c:v>
                </c:pt>
                <c:pt idx="2347">
                  <c:v>5.68664240774851E-2</c:v>
                </c:pt>
                <c:pt idx="2348">
                  <c:v>4.2391790811917698E-2</c:v>
                </c:pt>
                <c:pt idx="2349">
                  <c:v>5.8883424986936501E-2</c:v>
                </c:pt>
                <c:pt idx="2350">
                  <c:v>3.8136171358122202E-2</c:v>
                </c:pt>
                <c:pt idx="2351">
                  <c:v>3.8663752504684498E-2</c:v>
                </c:pt>
                <c:pt idx="2352">
                  <c:v>6.5176046125740197E-2</c:v>
                </c:pt>
                <c:pt idx="2353">
                  <c:v>5.6400057520671801E-2</c:v>
                </c:pt>
                <c:pt idx="2354">
                  <c:v>4.0055382115039499E-2</c:v>
                </c:pt>
                <c:pt idx="2355">
                  <c:v>5.9824590879334602E-2</c:v>
                </c:pt>
                <c:pt idx="2356">
                  <c:v>4.5892179722331602E-2</c:v>
                </c:pt>
                <c:pt idx="2357">
                  <c:v>3.8963741126108099E-2</c:v>
                </c:pt>
                <c:pt idx="2358">
                  <c:v>5.7208284586826599E-2</c:v>
                </c:pt>
                <c:pt idx="2359">
                  <c:v>3.6866512446509299E-2</c:v>
                </c:pt>
                <c:pt idx="2360">
                  <c:v>3.6002697483903799E-2</c:v>
                </c:pt>
                <c:pt idx="2361">
                  <c:v>5.3390085994245502E-2</c:v>
                </c:pt>
                <c:pt idx="2362">
                  <c:v>3.7810000602431899E-2</c:v>
                </c:pt>
                <c:pt idx="2363">
                  <c:v>5.5287967565042499E-2</c:v>
                </c:pt>
                <c:pt idx="2364">
                  <c:v>5.85595808263253E-2</c:v>
                </c:pt>
                <c:pt idx="2365">
                  <c:v>3.5357274937147298E-2</c:v>
                </c:pt>
                <c:pt idx="2366">
                  <c:v>4.43966806702151E-2</c:v>
                </c:pt>
                <c:pt idx="2367">
                  <c:v>6.3388301180128101E-2</c:v>
                </c:pt>
                <c:pt idx="2368">
                  <c:v>6.2955283299475001E-2</c:v>
                </c:pt>
                <c:pt idx="2369">
                  <c:v>5.7798371819138598E-2</c:v>
                </c:pt>
                <c:pt idx="2370">
                  <c:v>3.7428190822873797E-2</c:v>
                </c:pt>
                <c:pt idx="2371">
                  <c:v>3.42131051643687E-2</c:v>
                </c:pt>
                <c:pt idx="2372">
                  <c:v>5.9740820452097498E-2</c:v>
                </c:pt>
                <c:pt idx="2373">
                  <c:v>5.5009937600311802E-2</c:v>
                </c:pt>
                <c:pt idx="2374">
                  <c:v>6.3278107749585796E-2</c:v>
                </c:pt>
                <c:pt idx="2375">
                  <c:v>6.2109196929535697E-2</c:v>
                </c:pt>
                <c:pt idx="2376">
                  <c:v>3.6231541212292002E-2</c:v>
                </c:pt>
                <c:pt idx="2377">
                  <c:v>3.7494256731515498E-2</c:v>
                </c:pt>
                <c:pt idx="2378">
                  <c:v>6.0550332351138797E-2</c:v>
                </c:pt>
                <c:pt idx="2379">
                  <c:v>6.1191952897851599E-2</c:v>
                </c:pt>
                <c:pt idx="2380">
                  <c:v>5.03358753107103E-2</c:v>
                </c:pt>
                <c:pt idx="2381">
                  <c:v>3.6068881425145603E-2</c:v>
                </c:pt>
                <c:pt idx="2382">
                  <c:v>4.01399021814587E-2</c:v>
                </c:pt>
                <c:pt idx="2383">
                  <c:v>4.2670568765153502E-2</c:v>
                </c:pt>
                <c:pt idx="2384">
                  <c:v>3.9629824277991901E-2</c:v>
                </c:pt>
                <c:pt idx="2385">
                  <c:v>3.7162384438358703E-2</c:v>
                </c:pt>
                <c:pt idx="2386">
                  <c:v>5.6772523933211798E-2</c:v>
                </c:pt>
                <c:pt idx="2387">
                  <c:v>4.1342084303563897E-2</c:v>
                </c:pt>
                <c:pt idx="2388">
                  <c:v>3.3634033504888403E-2</c:v>
                </c:pt>
                <c:pt idx="2389">
                  <c:v>4.9989969103078499E-2</c:v>
                </c:pt>
                <c:pt idx="2390">
                  <c:v>5.9904826404064401E-2</c:v>
                </c:pt>
                <c:pt idx="2391">
                  <c:v>3.8883195002094001E-2</c:v>
                </c:pt>
                <c:pt idx="2392">
                  <c:v>3.27322937917593E-2</c:v>
                </c:pt>
                <c:pt idx="2393">
                  <c:v>6.3738569001001E-2</c:v>
                </c:pt>
                <c:pt idx="2394">
                  <c:v>3.4398508324070098E-2</c:v>
                </c:pt>
                <c:pt idx="2395">
                  <c:v>4.9220119730167003E-2</c:v>
                </c:pt>
                <c:pt idx="2396">
                  <c:v>5.24587990650369E-2</c:v>
                </c:pt>
                <c:pt idx="2397">
                  <c:v>5.9336127550058598E-2</c:v>
                </c:pt>
                <c:pt idx="2398">
                  <c:v>3.9057358152632199E-2</c:v>
                </c:pt>
                <c:pt idx="2399">
                  <c:v>6.33070621098928E-2</c:v>
                </c:pt>
                <c:pt idx="2400">
                  <c:v>4.6502601534565403E-2</c:v>
                </c:pt>
                <c:pt idx="2401">
                  <c:v>4.3388708122666597E-2</c:v>
                </c:pt>
                <c:pt idx="2402">
                  <c:v>5.6404058099712301E-2</c:v>
                </c:pt>
                <c:pt idx="2403">
                  <c:v>3.6458561394939498E-2</c:v>
                </c:pt>
                <c:pt idx="2404">
                  <c:v>5.6893689239403397E-2</c:v>
                </c:pt>
                <c:pt idx="2405">
                  <c:v>4.8889482089392602E-2</c:v>
                </c:pt>
                <c:pt idx="2406">
                  <c:v>6.2455889863927798E-2</c:v>
                </c:pt>
                <c:pt idx="2407">
                  <c:v>3.8377927377130597E-2</c:v>
                </c:pt>
                <c:pt idx="2408">
                  <c:v>6.4644893197796302E-2</c:v>
                </c:pt>
                <c:pt idx="2409">
                  <c:v>4.0980669413196703E-2</c:v>
                </c:pt>
                <c:pt idx="2410">
                  <c:v>5.2421178570892103E-2</c:v>
                </c:pt>
                <c:pt idx="2411">
                  <c:v>4.2740247122696598E-2</c:v>
                </c:pt>
                <c:pt idx="2412">
                  <c:v>3.5429311757289098E-2</c:v>
                </c:pt>
                <c:pt idx="2413">
                  <c:v>4.3872477487978102E-2</c:v>
                </c:pt>
                <c:pt idx="2414">
                  <c:v>4.5325642795648498E-2</c:v>
                </c:pt>
                <c:pt idx="2415">
                  <c:v>5.0006931809036599E-2</c:v>
                </c:pt>
                <c:pt idx="2416">
                  <c:v>4.9965701894311897E-2</c:v>
                </c:pt>
                <c:pt idx="2417">
                  <c:v>4.2955818154913797E-2</c:v>
                </c:pt>
                <c:pt idx="2418">
                  <c:v>4.5987080106776199E-2</c:v>
                </c:pt>
                <c:pt idx="2419">
                  <c:v>3.5662667739159701E-2</c:v>
                </c:pt>
                <c:pt idx="2420">
                  <c:v>4.5557765873094701E-2</c:v>
                </c:pt>
                <c:pt idx="2421">
                  <c:v>4.0067238993682301E-2</c:v>
                </c:pt>
                <c:pt idx="2422">
                  <c:v>4.8903101530507302E-2</c:v>
                </c:pt>
                <c:pt idx="2423">
                  <c:v>4.6575316245209199E-2</c:v>
                </c:pt>
                <c:pt idx="2424">
                  <c:v>4.18158937611866E-2</c:v>
                </c:pt>
                <c:pt idx="2425">
                  <c:v>5.4621622828304801E-2</c:v>
                </c:pt>
                <c:pt idx="2426">
                  <c:v>3.4633761126127198E-2</c:v>
                </c:pt>
                <c:pt idx="2427">
                  <c:v>3.8572397119410497E-2</c:v>
                </c:pt>
                <c:pt idx="2428">
                  <c:v>3.7251925986357001E-2</c:v>
                </c:pt>
                <c:pt idx="2429">
                  <c:v>3.9270607184944399E-2</c:v>
                </c:pt>
                <c:pt idx="2430">
                  <c:v>4.7247866985299397E-2</c:v>
                </c:pt>
                <c:pt idx="2431">
                  <c:v>5.2956468790348002E-2</c:v>
                </c:pt>
                <c:pt idx="2432">
                  <c:v>5.5325369524271702E-2</c:v>
                </c:pt>
                <c:pt idx="2433">
                  <c:v>4.2686354759516001E-2</c:v>
                </c:pt>
                <c:pt idx="2434">
                  <c:v>5.86166083338188E-2</c:v>
                </c:pt>
                <c:pt idx="2435">
                  <c:v>4.8874562876479399E-2</c:v>
                </c:pt>
                <c:pt idx="2436">
                  <c:v>4.1649501549518499E-2</c:v>
                </c:pt>
                <c:pt idx="2437">
                  <c:v>4.6234587467268003E-2</c:v>
                </c:pt>
                <c:pt idx="2438">
                  <c:v>3.8497225095969999E-2</c:v>
                </c:pt>
                <c:pt idx="2439">
                  <c:v>5.1280096693581301E-2</c:v>
                </c:pt>
                <c:pt idx="2440">
                  <c:v>5.3205709113936801E-2</c:v>
                </c:pt>
                <c:pt idx="2441">
                  <c:v>5.8915224781969699E-2</c:v>
                </c:pt>
                <c:pt idx="2442">
                  <c:v>3.9403199904686097E-2</c:v>
                </c:pt>
                <c:pt idx="2443">
                  <c:v>5.8087429133348703E-2</c:v>
                </c:pt>
                <c:pt idx="2444">
                  <c:v>5.4762372514308703E-2</c:v>
                </c:pt>
                <c:pt idx="2445">
                  <c:v>3.6718480033324598E-2</c:v>
                </c:pt>
                <c:pt idx="2446">
                  <c:v>6.0439825916992602E-2</c:v>
                </c:pt>
                <c:pt idx="2447">
                  <c:v>3.65704122053001E-2</c:v>
                </c:pt>
                <c:pt idx="2448">
                  <c:v>3.7349579942908002E-2</c:v>
                </c:pt>
                <c:pt idx="2449">
                  <c:v>4.4410680176139299E-2</c:v>
                </c:pt>
                <c:pt idx="2450">
                  <c:v>4.1986800546981298E-2</c:v>
                </c:pt>
                <c:pt idx="2451">
                  <c:v>3.6545407311209997E-2</c:v>
                </c:pt>
                <c:pt idx="2452">
                  <c:v>4.7003041154360603E-2</c:v>
                </c:pt>
                <c:pt idx="2453">
                  <c:v>3.7997484052547E-2</c:v>
                </c:pt>
                <c:pt idx="2454">
                  <c:v>5.54472631544859E-2</c:v>
                </c:pt>
                <c:pt idx="2455">
                  <c:v>3.45673235135283E-2</c:v>
                </c:pt>
                <c:pt idx="2456">
                  <c:v>4.6805152090240797E-2</c:v>
                </c:pt>
                <c:pt idx="2457">
                  <c:v>3.3897685443404997E-2</c:v>
                </c:pt>
                <c:pt idx="2458">
                  <c:v>5.5481044022311597E-2</c:v>
                </c:pt>
                <c:pt idx="2459">
                  <c:v>4.7030223909630499E-2</c:v>
                </c:pt>
                <c:pt idx="2460">
                  <c:v>3.6063783067245198E-2</c:v>
                </c:pt>
                <c:pt idx="2461">
                  <c:v>3.3186398483334399E-2</c:v>
                </c:pt>
                <c:pt idx="2462">
                  <c:v>4.8804347923374403E-2</c:v>
                </c:pt>
                <c:pt idx="2463">
                  <c:v>5.2741929089988697E-2</c:v>
                </c:pt>
                <c:pt idx="2464">
                  <c:v>6.0950424088398299E-2</c:v>
                </c:pt>
                <c:pt idx="2465">
                  <c:v>3.7977273661887599E-2</c:v>
                </c:pt>
                <c:pt idx="2466">
                  <c:v>4.9948582316840698E-2</c:v>
                </c:pt>
                <c:pt idx="2467">
                  <c:v>4.8219636883058199E-2</c:v>
                </c:pt>
                <c:pt idx="2468">
                  <c:v>4.78494318658228E-2</c:v>
                </c:pt>
                <c:pt idx="2469">
                  <c:v>4.08435430653315E-2</c:v>
                </c:pt>
                <c:pt idx="2470">
                  <c:v>3.5903034160270103E-2</c:v>
                </c:pt>
                <c:pt idx="2471">
                  <c:v>4.4960754114657199E-2</c:v>
                </c:pt>
                <c:pt idx="2472">
                  <c:v>4.9846568740226901E-2</c:v>
                </c:pt>
                <c:pt idx="2473">
                  <c:v>3.6638690529587598E-2</c:v>
                </c:pt>
                <c:pt idx="2474">
                  <c:v>3.4751636736346701E-2</c:v>
                </c:pt>
                <c:pt idx="2475">
                  <c:v>4.0189092977618898E-2</c:v>
                </c:pt>
                <c:pt idx="2476">
                  <c:v>4.8680666553679003E-2</c:v>
                </c:pt>
                <c:pt idx="2477">
                  <c:v>5.2676677431641103E-2</c:v>
                </c:pt>
                <c:pt idx="2478">
                  <c:v>3.5741277276223102E-2</c:v>
                </c:pt>
                <c:pt idx="2479">
                  <c:v>3.8999808160683297E-2</c:v>
                </c:pt>
                <c:pt idx="2480">
                  <c:v>6.1986633324429601E-2</c:v>
                </c:pt>
                <c:pt idx="2481">
                  <c:v>4.0622728186337602E-2</c:v>
                </c:pt>
                <c:pt idx="2482">
                  <c:v>4.8095436545457601E-2</c:v>
                </c:pt>
                <c:pt idx="2483">
                  <c:v>4.8920359137716897E-2</c:v>
                </c:pt>
                <c:pt idx="2484">
                  <c:v>3.5443310464415199E-2</c:v>
                </c:pt>
                <c:pt idx="2485">
                  <c:v>5.4161897746741502E-2</c:v>
                </c:pt>
                <c:pt idx="2486">
                  <c:v>6.3102346233274195E-2</c:v>
                </c:pt>
                <c:pt idx="2487">
                  <c:v>4.7814963509122801E-2</c:v>
                </c:pt>
                <c:pt idx="2488">
                  <c:v>5.0649349000329698E-2</c:v>
                </c:pt>
                <c:pt idx="2489">
                  <c:v>5.64125892235132E-2</c:v>
                </c:pt>
                <c:pt idx="2490">
                  <c:v>3.8669712664806802E-2</c:v>
                </c:pt>
                <c:pt idx="2491">
                  <c:v>5.2942418754709702E-2</c:v>
                </c:pt>
                <c:pt idx="2492">
                  <c:v>5.0036469485467097E-2</c:v>
                </c:pt>
                <c:pt idx="2493">
                  <c:v>3.2688756716665698E-2</c:v>
                </c:pt>
                <c:pt idx="2494">
                  <c:v>5.8846876139694103E-2</c:v>
                </c:pt>
                <c:pt idx="2495">
                  <c:v>6.2297969957474102E-2</c:v>
                </c:pt>
                <c:pt idx="2496">
                  <c:v>3.5053411751490002E-2</c:v>
                </c:pt>
                <c:pt idx="2497">
                  <c:v>3.7022087887064903E-2</c:v>
                </c:pt>
                <c:pt idx="2498">
                  <c:v>4.5386799054457097E-2</c:v>
                </c:pt>
                <c:pt idx="2499">
                  <c:v>4.1582316413993001E-2</c:v>
                </c:pt>
                <c:pt idx="2500">
                  <c:v>6.1784762505206203E-2</c:v>
                </c:pt>
                <c:pt idx="2501">
                  <c:v>4.7814736997349797E-2</c:v>
                </c:pt>
                <c:pt idx="2502">
                  <c:v>5.3609279804895403E-2</c:v>
                </c:pt>
                <c:pt idx="2503">
                  <c:v>3.7794134152697799E-2</c:v>
                </c:pt>
                <c:pt idx="2504">
                  <c:v>4.4925570473186897E-2</c:v>
                </c:pt>
                <c:pt idx="2505">
                  <c:v>5.4010118122586798E-2</c:v>
                </c:pt>
                <c:pt idx="2506">
                  <c:v>3.5818479363229003E-2</c:v>
                </c:pt>
                <c:pt idx="2507">
                  <c:v>5.0153865318414398E-2</c:v>
                </c:pt>
                <c:pt idx="2508">
                  <c:v>5.6971542265389502E-2</c:v>
                </c:pt>
                <c:pt idx="2509">
                  <c:v>4.3283922167439301E-2</c:v>
                </c:pt>
                <c:pt idx="2510">
                  <c:v>4.0442196713339602E-2</c:v>
                </c:pt>
                <c:pt idx="2511">
                  <c:v>6.3627867496817203E-2</c:v>
                </c:pt>
                <c:pt idx="2512">
                  <c:v>4.38581333907654E-2</c:v>
                </c:pt>
                <c:pt idx="2513">
                  <c:v>4.1763476508881403E-2</c:v>
                </c:pt>
                <c:pt idx="2514">
                  <c:v>3.4166489769503899E-2</c:v>
                </c:pt>
                <c:pt idx="2515">
                  <c:v>4.0218353185603697E-2</c:v>
                </c:pt>
                <c:pt idx="2516">
                  <c:v>4.6514327180088397E-2</c:v>
                </c:pt>
                <c:pt idx="2517">
                  <c:v>5.2308851798470703E-2</c:v>
                </c:pt>
                <c:pt idx="2518">
                  <c:v>5.9260068441649001E-2</c:v>
                </c:pt>
                <c:pt idx="2519">
                  <c:v>4.3597281629099198E-2</c:v>
                </c:pt>
                <c:pt idx="2520">
                  <c:v>3.5885913030349603E-2</c:v>
                </c:pt>
                <c:pt idx="2521">
                  <c:v>4.4751384774530098E-2</c:v>
                </c:pt>
                <c:pt idx="2522">
                  <c:v>4.4563353977184098E-2</c:v>
                </c:pt>
                <c:pt idx="2523">
                  <c:v>6.4727116951693406E-2</c:v>
                </c:pt>
                <c:pt idx="2524">
                  <c:v>3.7087441243274302E-2</c:v>
                </c:pt>
                <c:pt idx="2525">
                  <c:v>3.2103662170108002E-2</c:v>
                </c:pt>
                <c:pt idx="2526">
                  <c:v>5.6085078378556003E-2</c:v>
                </c:pt>
                <c:pt idx="2527">
                  <c:v>5.6195964715278802E-2</c:v>
                </c:pt>
                <c:pt idx="2528">
                  <c:v>3.7496039111905702E-2</c:v>
                </c:pt>
                <c:pt idx="2529">
                  <c:v>5.7570090171837902E-2</c:v>
                </c:pt>
                <c:pt idx="2530">
                  <c:v>5.5259032548409998E-2</c:v>
                </c:pt>
                <c:pt idx="2531">
                  <c:v>4.5296934396723498E-2</c:v>
                </c:pt>
                <c:pt idx="2532">
                  <c:v>4.7016984616332698E-2</c:v>
                </c:pt>
                <c:pt idx="2533">
                  <c:v>4.6680880254446701E-2</c:v>
                </c:pt>
                <c:pt idx="2534">
                  <c:v>3.8098258708301899E-2</c:v>
                </c:pt>
                <c:pt idx="2535">
                  <c:v>3.5865299381054302E-2</c:v>
                </c:pt>
                <c:pt idx="2536">
                  <c:v>3.6845785071816697E-2</c:v>
                </c:pt>
                <c:pt idx="2537">
                  <c:v>3.63518698453845E-2</c:v>
                </c:pt>
                <c:pt idx="2538">
                  <c:v>4.2170469458312203E-2</c:v>
                </c:pt>
                <c:pt idx="2539">
                  <c:v>4.1518901347728003E-2</c:v>
                </c:pt>
                <c:pt idx="2540">
                  <c:v>3.9913261172363303E-2</c:v>
                </c:pt>
                <c:pt idx="2541">
                  <c:v>3.9389172526885799E-2</c:v>
                </c:pt>
                <c:pt idx="2542">
                  <c:v>6.3606504406458805E-2</c:v>
                </c:pt>
                <c:pt idx="2543">
                  <c:v>3.6844746171209003E-2</c:v>
                </c:pt>
                <c:pt idx="2544">
                  <c:v>4.2293757183545701E-2</c:v>
                </c:pt>
                <c:pt idx="2545">
                  <c:v>5.72316299064368E-2</c:v>
                </c:pt>
                <c:pt idx="2546">
                  <c:v>3.7506198194694397E-2</c:v>
                </c:pt>
                <c:pt idx="2547">
                  <c:v>5.9440129225787598E-2</c:v>
                </c:pt>
                <c:pt idx="2548">
                  <c:v>4.11324202180142E-2</c:v>
                </c:pt>
                <c:pt idx="2549">
                  <c:v>3.7946892436981898E-2</c:v>
                </c:pt>
                <c:pt idx="2550">
                  <c:v>4.9947053988385601E-2</c:v>
                </c:pt>
                <c:pt idx="2551">
                  <c:v>4.1283384817563003E-2</c:v>
                </c:pt>
                <c:pt idx="2552">
                  <c:v>4.2186482038949598E-2</c:v>
                </c:pt>
                <c:pt idx="2553">
                  <c:v>4.19350179874187E-2</c:v>
                </c:pt>
                <c:pt idx="2554">
                  <c:v>3.3340427200186797E-2</c:v>
                </c:pt>
                <c:pt idx="2555">
                  <c:v>5.0876866505819802E-2</c:v>
                </c:pt>
                <c:pt idx="2556">
                  <c:v>6.0228273246302602E-2</c:v>
                </c:pt>
                <c:pt idx="2557">
                  <c:v>5.0261405453117802E-2</c:v>
                </c:pt>
                <c:pt idx="2558">
                  <c:v>5.8901511517414101E-2</c:v>
                </c:pt>
                <c:pt idx="2559">
                  <c:v>4.1667916779937697E-2</c:v>
                </c:pt>
                <c:pt idx="2560">
                  <c:v>6.16386800222656E-2</c:v>
                </c:pt>
                <c:pt idx="2561">
                  <c:v>5.3522670457613802E-2</c:v>
                </c:pt>
                <c:pt idx="2562">
                  <c:v>4.2396676718840301E-2</c:v>
                </c:pt>
                <c:pt idx="2563">
                  <c:v>3.80908134870152E-2</c:v>
                </c:pt>
                <c:pt idx="2564">
                  <c:v>5.78739319000822E-2</c:v>
                </c:pt>
                <c:pt idx="2565">
                  <c:v>4.2639261475154497E-2</c:v>
                </c:pt>
                <c:pt idx="2566">
                  <c:v>3.5449167575966799E-2</c:v>
                </c:pt>
                <c:pt idx="2567">
                  <c:v>5.2540968616874698E-2</c:v>
                </c:pt>
                <c:pt idx="2568">
                  <c:v>4.3684506679792401E-2</c:v>
                </c:pt>
                <c:pt idx="2569">
                  <c:v>5.86962972827723E-2</c:v>
                </c:pt>
                <c:pt idx="2570">
                  <c:v>5.9795906130481302E-2</c:v>
                </c:pt>
                <c:pt idx="2571">
                  <c:v>4.4855950324794398E-2</c:v>
                </c:pt>
                <c:pt idx="2572">
                  <c:v>3.7958028006543097E-2</c:v>
                </c:pt>
                <c:pt idx="2573">
                  <c:v>5.8126206974780298E-2</c:v>
                </c:pt>
                <c:pt idx="2574">
                  <c:v>5.7084183755226899E-2</c:v>
                </c:pt>
                <c:pt idx="2575">
                  <c:v>5.2722607416407302E-2</c:v>
                </c:pt>
                <c:pt idx="2576">
                  <c:v>3.7442294325889199E-2</c:v>
                </c:pt>
                <c:pt idx="2577">
                  <c:v>3.6473040949050697E-2</c:v>
                </c:pt>
                <c:pt idx="2578">
                  <c:v>6.2036918586612699E-2</c:v>
                </c:pt>
                <c:pt idx="2579">
                  <c:v>3.3494656879775299E-2</c:v>
                </c:pt>
                <c:pt idx="2580">
                  <c:v>3.5453678183425999E-2</c:v>
                </c:pt>
                <c:pt idx="2581">
                  <c:v>6.0398804948340802E-2</c:v>
                </c:pt>
                <c:pt idx="2582">
                  <c:v>6.3962600801521705E-2</c:v>
                </c:pt>
                <c:pt idx="2583">
                  <c:v>5.2935013671187303E-2</c:v>
                </c:pt>
                <c:pt idx="2584">
                  <c:v>4.82480259279323E-2</c:v>
                </c:pt>
                <c:pt idx="2585">
                  <c:v>4.8614822233435599E-2</c:v>
                </c:pt>
                <c:pt idx="2586">
                  <c:v>4.6159877436402701E-2</c:v>
                </c:pt>
                <c:pt idx="2587">
                  <c:v>3.1983061686914997E-2</c:v>
                </c:pt>
                <c:pt idx="2588">
                  <c:v>6.4924097547945994E-2</c:v>
                </c:pt>
                <c:pt idx="2589">
                  <c:v>5.2354533287691997E-2</c:v>
                </c:pt>
                <c:pt idx="2590">
                  <c:v>4.1469811376946997E-2</c:v>
                </c:pt>
                <c:pt idx="2591">
                  <c:v>5.3374938370278097E-2</c:v>
                </c:pt>
                <c:pt idx="2592">
                  <c:v>3.5268361674613197E-2</c:v>
                </c:pt>
                <c:pt idx="2593">
                  <c:v>3.4731627806305503E-2</c:v>
                </c:pt>
                <c:pt idx="2594">
                  <c:v>4.7502468493273498E-2</c:v>
                </c:pt>
                <c:pt idx="2595">
                  <c:v>4.5233094722238201E-2</c:v>
                </c:pt>
                <c:pt idx="2596">
                  <c:v>5.1115160979028601E-2</c:v>
                </c:pt>
                <c:pt idx="2597">
                  <c:v>4.8556610945576097E-2</c:v>
                </c:pt>
                <c:pt idx="2598">
                  <c:v>5.3155211740692598E-2</c:v>
                </c:pt>
                <c:pt idx="2599">
                  <c:v>5.9312691522234201E-2</c:v>
                </c:pt>
                <c:pt idx="2600">
                  <c:v>5.82743189268074E-2</c:v>
                </c:pt>
                <c:pt idx="2601">
                  <c:v>3.9346533629538598E-2</c:v>
                </c:pt>
                <c:pt idx="2602">
                  <c:v>3.9502804790237503E-2</c:v>
                </c:pt>
                <c:pt idx="2603">
                  <c:v>3.4892647641276003E-2</c:v>
                </c:pt>
                <c:pt idx="2604">
                  <c:v>6.1946540258106197E-2</c:v>
                </c:pt>
                <c:pt idx="2605">
                  <c:v>3.5065234663973099E-2</c:v>
                </c:pt>
                <c:pt idx="2606">
                  <c:v>5.2330061473928498E-2</c:v>
                </c:pt>
                <c:pt idx="2607">
                  <c:v>3.6758433783571597E-2</c:v>
                </c:pt>
                <c:pt idx="2608">
                  <c:v>4.6213331500521301E-2</c:v>
                </c:pt>
                <c:pt idx="2609">
                  <c:v>4.2312483183272298E-2</c:v>
                </c:pt>
                <c:pt idx="2610">
                  <c:v>3.7320478368917498E-2</c:v>
                </c:pt>
                <c:pt idx="2611">
                  <c:v>4.8841396510775799E-2</c:v>
                </c:pt>
                <c:pt idx="2612">
                  <c:v>5.6500384888174902E-2</c:v>
                </c:pt>
                <c:pt idx="2613">
                  <c:v>3.5061369173467201E-2</c:v>
                </c:pt>
                <c:pt idx="2614">
                  <c:v>5.2164499677394498E-2</c:v>
                </c:pt>
                <c:pt idx="2615">
                  <c:v>5.2383762091935002E-2</c:v>
                </c:pt>
                <c:pt idx="2616">
                  <c:v>3.8681211263753998E-2</c:v>
                </c:pt>
                <c:pt idx="2617">
                  <c:v>3.9597627917157402E-2</c:v>
                </c:pt>
                <c:pt idx="2618">
                  <c:v>6.1729440489960902E-2</c:v>
                </c:pt>
                <c:pt idx="2619">
                  <c:v>5.3945740066752103E-2</c:v>
                </c:pt>
                <c:pt idx="2620">
                  <c:v>4.9954339724441597E-2</c:v>
                </c:pt>
                <c:pt idx="2621">
                  <c:v>4.2024739402658398E-2</c:v>
                </c:pt>
                <c:pt idx="2622">
                  <c:v>4.7958685181444402E-2</c:v>
                </c:pt>
                <c:pt idx="2623">
                  <c:v>4.8027822091259199E-2</c:v>
                </c:pt>
                <c:pt idx="2624">
                  <c:v>4.28923017821752E-2</c:v>
                </c:pt>
                <c:pt idx="2625">
                  <c:v>4.4608930886347202E-2</c:v>
                </c:pt>
                <c:pt idx="2626">
                  <c:v>5.7773188298730398E-2</c:v>
                </c:pt>
                <c:pt idx="2627">
                  <c:v>5.8852945893509999E-2</c:v>
                </c:pt>
                <c:pt idx="2628">
                  <c:v>3.7386350526467403E-2</c:v>
                </c:pt>
                <c:pt idx="2629">
                  <c:v>4.6992221076297899E-2</c:v>
                </c:pt>
                <c:pt idx="2630">
                  <c:v>3.9690976722118902E-2</c:v>
                </c:pt>
                <c:pt idx="2631">
                  <c:v>4.3240662045486697E-2</c:v>
                </c:pt>
                <c:pt idx="2632">
                  <c:v>5.1348753517599301E-2</c:v>
                </c:pt>
                <c:pt idx="2633">
                  <c:v>4.9577034259475301E-2</c:v>
                </c:pt>
                <c:pt idx="2634">
                  <c:v>3.7931065266465502E-2</c:v>
                </c:pt>
                <c:pt idx="2635">
                  <c:v>4.5428734844547999E-2</c:v>
                </c:pt>
                <c:pt idx="2636">
                  <c:v>5.0370166921895998E-2</c:v>
                </c:pt>
                <c:pt idx="2637">
                  <c:v>4.2416042080965902E-2</c:v>
                </c:pt>
                <c:pt idx="2638">
                  <c:v>6.6091715997710604E-2</c:v>
                </c:pt>
                <c:pt idx="2639">
                  <c:v>3.8723934907918797E-2</c:v>
                </c:pt>
                <c:pt idx="2640">
                  <c:v>6.1844127721503897E-2</c:v>
                </c:pt>
                <c:pt idx="2641">
                  <c:v>3.8130970129120499E-2</c:v>
                </c:pt>
                <c:pt idx="2642">
                  <c:v>5.0440839864564803E-2</c:v>
                </c:pt>
                <c:pt idx="2643">
                  <c:v>4.0852616902573503E-2</c:v>
                </c:pt>
                <c:pt idx="2644">
                  <c:v>5.28798538213801E-2</c:v>
                </c:pt>
                <c:pt idx="2645">
                  <c:v>3.9188410795958702E-2</c:v>
                </c:pt>
                <c:pt idx="2646">
                  <c:v>4.1142962342444897E-2</c:v>
                </c:pt>
                <c:pt idx="2647">
                  <c:v>3.7498196974816399E-2</c:v>
                </c:pt>
                <c:pt idx="2648">
                  <c:v>3.3507030858517202E-2</c:v>
                </c:pt>
                <c:pt idx="2649">
                  <c:v>4.8563126825136201E-2</c:v>
                </c:pt>
                <c:pt idx="2650">
                  <c:v>5.40294070590173E-2</c:v>
                </c:pt>
                <c:pt idx="2651">
                  <c:v>4.1261885897084398E-2</c:v>
                </c:pt>
                <c:pt idx="2652">
                  <c:v>3.6277444789827702E-2</c:v>
                </c:pt>
                <c:pt idx="2653">
                  <c:v>3.6256315706224701E-2</c:v>
                </c:pt>
                <c:pt idx="2654">
                  <c:v>3.6009243424882903E-2</c:v>
                </c:pt>
                <c:pt idx="2655">
                  <c:v>3.79750384120255E-2</c:v>
                </c:pt>
                <c:pt idx="2656">
                  <c:v>6.54999555453388E-2</c:v>
                </c:pt>
                <c:pt idx="2657">
                  <c:v>3.9154926722837699E-2</c:v>
                </c:pt>
                <c:pt idx="2658">
                  <c:v>6.0189251041329599E-2</c:v>
                </c:pt>
                <c:pt idx="2659">
                  <c:v>5.4095501357643398E-2</c:v>
                </c:pt>
                <c:pt idx="2660">
                  <c:v>6.3778383792218798E-2</c:v>
                </c:pt>
                <c:pt idx="2661">
                  <c:v>3.7955557882131702E-2</c:v>
                </c:pt>
                <c:pt idx="2662">
                  <c:v>4.3915778412951002E-2</c:v>
                </c:pt>
                <c:pt idx="2663">
                  <c:v>4.2650942799612901E-2</c:v>
                </c:pt>
                <c:pt idx="2664">
                  <c:v>5.5152332994938297E-2</c:v>
                </c:pt>
                <c:pt idx="2665">
                  <c:v>5.9830037316199999E-2</c:v>
                </c:pt>
                <c:pt idx="2666">
                  <c:v>3.7123862763598497E-2</c:v>
                </c:pt>
                <c:pt idx="2667">
                  <c:v>4.7440495781584699E-2</c:v>
                </c:pt>
                <c:pt idx="2668">
                  <c:v>6.6449723881346096E-2</c:v>
                </c:pt>
                <c:pt idx="2669">
                  <c:v>5.5121441191854602E-2</c:v>
                </c:pt>
                <c:pt idx="2670">
                  <c:v>4.5091914083190701E-2</c:v>
                </c:pt>
                <c:pt idx="2671">
                  <c:v>3.3695921770300397E-2</c:v>
                </c:pt>
                <c:pt idx="2672">
                  <c:v>4.61869272915068E-2</c:v>
                </c:pt>
                <c:pt idx="2673">
                  <c:v>6.0233710818356399E-2</c:v>
                </c:pt>
                <c:pt idx="2674">
                  <c:v>4.98392052002967E-2</c:v>
                </c:pt>
                <c:pt idx="2675">
                  <c:v>5.1549153588643697E-2</c:v>
                </c:pt>
                <c:pt idx="2676">
                  <c:v>5.2165020941522901E-2</c:v>
                </c:pt>
                <c:pt idx="2677">
                  <c:v>3.4038279371045602E-2</c:v>
                </c:pt>
                <c:pt idx="2678">
                  <c:v>4.0373245647129803E-2</c:v>
                </c:pt>
                <c:pt idx="2679">
                  <c:v>4.6938208157177898E-2</c:v>
                </c:pt>
                <c:pt idx="2680">
                  <c:v>6.72051809385079E-2</c:v>
                </c:pt>
                <c:pt idx="2681">
                  <c:v>4.1822930659464998E-2</c:v>
                </c:pt>
                <c:pt idx="2682">
                  <c:v>4.1139749148736998E-2</c:v>
                </c:pt>
                <c:pt idx="2683">
                  <c:v>6.0634472241860797E-2</c:v>
                </c:pt>
                <c:pt idx="2684">
                  <c:v>6.3201437619979595E-2</c:v>
                </c:pt>
                <c:pt idx="2685">
                  <c:v>3.4239756558464299E-2</c:v>
                </c:pt>
                <c:pt idx="2686">
                  <c:v>3.6490864276065398E-2</c:v>
                </c:pt>
                <c:pt idx="2687">
                  <c:v>3.9363627165268901E-2</c:v>
                </c:pt>
                <c:pt idx="2688">
                  <c:v>3.3034694908901402E-2</c:v>
                </c:pt>
                <c:pt idx="2689">
                  <c:v>3.5454349392543202E-2</c:v>
                </c:pt>
                <c:pt idx="2690">
                  <c:v>3.4712470668162E-2</c:v>
                </c:pt>
                <c:pt idx="2691">
                  <c:v>4.5587505156093701E-2</c:v>
                </c:pt>
                <c:pt idx="2692">
                  <c:v>5.81337391946537E-2</c:v>
                </c:pt>
                <c:pt idx="2693">
                  <c:v>5.02000826447737E-2</c:v>
                </c:pt>
                <c:pt idx="2694">
                  <c:v>4.36129193787494E-2</c:v>
                </c:pt>
                <c:pt idx="2695">
                  <c:v>4.37327061198114E-2</c:v>
                </c:pt>
                <c:pt idx="2696">
                  <c:v>3.6851661702716802E-2</c:v>
                </c:pt>
                <c:pt idx="2697">
                  <c:v>5.1946687273166099E-2</c:v>
                </c:pt>
                <c:pt idx="2698">
                  <c:v>4.5280437776401498E-2</c:v>
                </c:pt>
                <c:pt idx="2699">
                  <c:v>4.3430741027005698E-2</c:v>
                </c:pt>
                <c:pt idx="2700">
                  <c:v>3.9679567093410598E-2</c:v>
                </c:pt>
                <c:pt idx="2701">
                  <c:v>3.3131179519142302E-2</c:v>
                </c:pt>
                <c:pt idx="2702">
                  <c:v>3.7955393056940401E-2</c:v>
                </c:pt>
                <c:pt idx="2703">
                  <c:v>4.7891383861489799E-2</c:v>
                </c:pt>
                <c:pt idx="2704">
                  <c:v>5.5353009428314302E-2</c:v>
                </c:pt>
                <c:pt idx="2705">
                  <c:v>3.4139865286947998E-2</c:v>
                </c:pt>
                <c:pt idx="2706">
                  <c:v>4.7441112379527202E-2</c:v>
                </c:pt>
                <c:pt idx="2707">
                  <c:v>6.6585209067048706E-2</c:v>
                </c:pt>
                <c:pt idx="2708">
                  <c:v>4.4637593095323003E-2</c:v>
                </c:pt>
                <c:pt idx="2709">
                  <c:v>3.6436379037049597E-2</c:v>
                </c:pt>
                <c:pt idx="2710">
                  <c:v>3.5968810221293702E-2</c:v>
                </c:pt>
                <c:pt idx="2711">
                  <c:v>4.2664432095941E-2</c:v>
                </c:pt>
                <c:pt idx="2712">
                  <c:v>3.5531251891974799E-2</c:v>
                </c:pt>
                <c:pt idx="2713">
                  <c:v>5.4042538211344901E-2</c:v>
                </c:pt>
                <c:pt idx="2714">
                  <c:v>5.0248541908989398E-2</c:v>
                </c:pt>
                <c:pt idx="2715">
                  <c:v>5.9860952107158298E-2</c:v>
                </c:pt>
                <c:pt idx="2716">
                  <c:v>4.39950319561613E-2</c:v>
                </c:pt>
                <c:pt idx="2717">
                  <c:v>3.8348213389755199E-2</c:v>
                </c:pt>
                <c:pt idx="2718">
                  <c:v>4.8548153571491698E-2</c:v>
                </c:pt>
                <c:pt idx="2719">
                  <c:v>4.9930631232038399E-2</c:v>
                </c:pt>
                <c:pt idx="2720">
                  <c:v>6.5682505189241194E-2</c:v>
                </c:pt>
                <c:pt idx="2721">
                  <c:v>4.2958275440422501E-2</c:v>
                </c:pt>
                <c:pt idx="2722">
                  <c:v>3.8593812634706397E-2</c:v>
                </c:pt>
                <c:pt idx="2723">
                  <c:v>3.6051154361887001E-2</c:v>
                </c:pt>
                <c:pt idx="2724">
                  <c:v>4.4064250768416198E-2</c:v>
                </c:pt>
                <c:pt idx="2725">
                  <c:v>4.6150693844102801E-2</c:v>
                </c:pt>
                <c:pt idx="2726">
                  <c:v>5.40202654988809E-2</c:v>
                </c:pt>
                <c:pt idx="2727">
                  <c:v>5.2215602817074103E-2</c:v>
                </c:pt>
                <c:pt idx="2728">
                  <c:v>6.1826787132482797E-2</c:v>
                </c:pt>
                <c:pt idx="2729">
                  <c:v>3.8472301797518899E-2</c:v>
                </c:pt>
                <c:pt idx="2730">
                  <c:v>5.7273836009764503E-2</c:v>
                </c:pt>
                <c:pt idx="2731">
                  <c:v>3.58025150315976E-2</c:v>
                </c:pt>
                <c:pt idx="2732">
                  <c:v>6.3578337910803695E-2</c:v>
                </c:pt>
                <c:pt idx="2733">
                  <c:v>3.8817836745026403E-2</c:v>
                </c:pt>
                <c:pt idx="2734">
                  <c:v>4.7753215087832299E-2</c:v>
                </c:pt>
                <c:pt idx="2735">
                  <c:v>4.3468638530246503E-2</c:v>
                </c:pt>
                <c:pt idx="2736">
                  <c:v>6.4141381056448593E-2</c:v>
                </c:pt>
                <c:pt idx="2737">
                  <c:v>4.7573900165766403E-2</c:v>
                </c:pt>
                <c:pt idx="2738">
                  <c:v>3.3893160192009102E-2</c:v>
                </c:pt>
                <c:pt idx="2739">
                  <c:v>5.80680765345351E-2</c:v>
                </c:pt>
                <c:pt idx="2740">
                  <c:v>4.7567523694125598E-2</c:v>
                </c:pt>
                <c:pt idx="2741">
                  <c:v>5.7783968644471301E-2</c:v>
                </c:pt>
                <c:pt idx="2742">
                  <c:v>6.8263868563515295E-2</c:v>
                </c:pt>
                <c:pt idx="2743">
                  <c:v>4.0064123606849897E-2</c:v>
                </c:pt>
                <c:pt idx="2744">
                  <c:v>6.13696112474146E-2</c:v>
                </c:pt>
                <c:pt idx="2745">
                  <c:v>5.3563132023167398E-2</c:v>
                </c:pt>
                <c:pt idx="2746">
                  <c:v>6.6299118872809995E-2</c:v>
                </c:pt>
                <c:pt idx="2747">
                  <c:v>5.6206729059843301E-2</c:v>
                </c:pt>
                <c:pt idx="2748">
                  <c:v>5.7491763366947897E-2</c:v>
                </c:pt>
                <c:pt idx="2749">
                  <c:v>5.4652193339317701E-2</c:v>
                </c:pt>
                <c:pt idx="2750">
                  <c:v>4.97081793424589E-2</c:v>
                </c:pt>
                <c:pt idx="2751">
                  <c:v>4.9341122295299598E-2</c:v>
                </c:pt>
                <c:pt idx="2752">
                  <c:v>4.2720783577525803E-2</c:v>
                </c:pt>
                <c:pt idx="2753">
                  <c:v>5.0648280725406399E-2</c:v>
                </c:pt>
                <c:pt idx="2754">
                  <c:v>4.0681037287203098E-2</c:v>
                </c:pt>
                <c:pt idx="2755">
                  <c:v>3.73987644553909E-2</c:v>
                </c:pt>
                <c:pt idx="2756">
                  <c:v>4.2056414662685997E-2</c:v>
                </c:pt>
                <c:pt idx="2757">
                  <c:v>5.8421114356676601E-2</c:v>
                </c:pt>
                <c:pt idx="2758">
                  <c:v>3.8228856208817601E-2</c:v>
                </c:pt>
                <c:pt idx="2759">
                  <c:v>4.8148105893644301E-2</c:v>
                </c:pt>
                <c:pt idx="2760">
                  <c:v>5.3370813128846797E-2</c:v>
                </c:pt>
                <c:pt idx="2761">
                  <c:v>4.1256856205346103E-2</c:v>
                </c:pt>
                <c:pt idx="2762">
                  <c:v>3.9110340093307799E-2</c:v>
                </c:pt>
                <c:pt idx="2763">
                  <c:v>4.2432817823211601E-2</c:v>
                </c:pt>
                <c:pt idx="2764">
                  <c:v>4.9758146213796199E-2</c:v>
                </c:pt>
                <c:pt idx="2765">
                  <c:v>4.8483244369423799E-2</c:v>
                </c:pt>
                <c:pt idx="2766">
                  <c:v>5.3698175900002698E-2</c:v>
                </c:pt>
                <c:pt idx="2767">
                  <c:v>4.6497736972008999E-2</c:v>
                </c:pt>
                <c:pt idx="2768">
                  <c:v>4.1648445932137998E-2</c:v>
                </c:pt>
                <c:pt idx="2769">
                  <c:v>6.27172899658687E-2</c:v>
                </c:pt>
                <c:pt idx="2770">
                  <c:v>3.8381605279075102E-2</c:v>
                </c:pt>
                <c:pt idx="2771">
                  <c:v>3.9092594662477297E-2</c:v>
                </c:pt>
                <c:pt idx="2772">
                  <c:v>5.3523029362112902E-2</c:v>
                </c:pt>
                <c:pt idx="2773">
                  <c:v>4.0910489047809903E-2</c:v>
                </c:pt>
                <c:pt idx="2774">
                  <c:v>5.1828496848903297E-2</c:v>
                </c:pt>
                <c:pt idx="2775">
                  <c:v>6.5299222527135506E-2</c:v>
                </c:pt>
                <c:pt idx="2776">
                  <c:v>5.67727487745225E-2</c:v>
                </c:pt>
                <c:pt idx="2777">
                  <c:v>3.5847440912077401E-2</c:v>
                </c:pt>
                <c:pt idx="2778">
                  <c:v>6.0961144607837602E-2</c:v>
                </c:pt>
                <c:pt idx="2779">
                  <c:v>5.9236220777325502E-2</c:v>
                </c:pt>
                <c:pt idx="2780">
                  <c:v>3.9681040823364197E-2</c:v>
                </c:pt>
                <c:pt idx="2781">
                  <c:v>4.4617281662908001E-2</c:v>
                </c:pt>
                <c:pt idx="2782">
                  <c:v>5.7031124189714101E-2</c:v>
                </c:pt>
                <c:pt idx="2783">
                  <c:v>4.1465447014478497E-2</c:v>
                </c:pt>
                <c:pt idx="2784">
                  <c:v>4.8367614205497601E-2</c:v>
                </c:pt>
                <c:pt idx="2785">
                  <c:v>4.87676920744173E-2</c:v>
                </c:pt>
                <c:pt idx="2786">
                  <c:v>4.7374157500691301E-2</c:v>
                </c:pt>
                <c:pt idx="2787">
                  <c:v>5.0227025793255602E-2</c:v>
                </c:pt>
                <c:pt idx="2788">
                  <c:v>3.80173274555951E-2</c:v>
                </c:pt>
                <c:pt idx="2789">
                  <c:v>6.0189966021096199E-2</c:v>
                </c:pt>
                <c:pt idx="2790">
                  <c:v>4.4165339938294398E-2</c:v>
                </c:pt>
                <c:pt idx="2791">
                  <c:v>5.5198488278854103E-2</c:v>
                </c:pt>
                <c:pt idx="2792">
                  <c:v>5.6864590469610399E-2</c:v>
                </c:pt>
                <c:pt idx="2793">
                  <c:v>4.2707709901012803E-2</c:v>
                </c:pt>
                <c:pt idx="2794">
                  <c:v>4.9518739153184298E-2</c:v>
                </c:pt>
                <c:pt idx="2795">
                  <c:v>3.7463509127260403E-2</c:v>
                </c:pt>
                <c:pt idx="2796">
                  <c:v>5.0212466105488102E-2</c:v>
                </c:pt>
                <c:pt idx="2797">
                  <c:v>4.7381761893219902E-2</c:v>
                </c:pt>
                <c:pt idx="2798">
                  <c:v>3.9635048040085698E-2</c:v>
                </c:pt>
                <c:pt idx="2799">
                  <c:v>3.6763866259922201E-2</c:v>
                </c:pt>
                <c:pt idx="2800">
                  <c:v>3.3689858054946099E-2</c:v>
                </c:pt>
                <c:pt idx="2801">
                  <c:v>3.3934697555888599E-2</c:v>
                </c:pt>
                <c:pt idx="2802">
                  <c:v>4.3508443788745299E-2</c:v>
                </c:pt>
                <c:pt idx="2803">
                  <c:v>3.89416030972215E-2</c:v>
                </c:pt>
                <c:pt idx="2804">
                  <c:v>6.1195864021746003E-2</c:v>
                </c:pt>
                <c:pt idx="2805">
                  <c:v>4.0699710989916899E-2</c:v>
                </c:pt>
                <c:pt idx="2806">
                  <c:v>5.5375324251296598E-2</c:v>
                </c:pt>
                <c:pt idx="2807">
                  <c:v>4.25615802382006E-2</c:v>
                </c:pt>
                <c:pt idx="2808">
                  <c:v>4.5805144242626397E-2</c:v>
                </c:pt>
                <c:pt idx="2809">
                  <c:v>5.3609185911610999E-2</c:v>
                </c:pt>
                <c:pt idx="2810">
                  <c:v>4.9325183339000003E-2</c:v>
                </c:pt>
                <c:pt idx="2811">
                  <c:v>3.4346206061958803E-2</c:v>
                </c:pt>
                <c:pt idx="2812">
                  <c:v>6.4352863724707998E-2</c:v>
                </c:pt>
                <c:pt idx="2813">
                  <c:v>3.26081921193766E-2</c:v>
                </c:pt>
                <c:pt idx="2814">
                  <c:v>4.5041868891088299E-2</c:v>
                </c:pt>
                <c:pt idx="2815">
                  <c:v>4.7365415736300397E-2</c:v>
                </c:pt>
                <c:pt idx="2816">
                  <c:v>3.5884684284961797E-2</c:v>
                </c:pt>
                <c:pt idx="2817">
                  <c:v>4.4249774040185E-2</c:v>
                </c:pt>
                <c:pt idx="2818">
                  <c:v>3.2601150508617699E-2</c:v>
                </c:pt>
                <c:pt idx="2819">
                  <c:v>3.7500028467102799E-2</c:v>
                </c:pt>
                <c:pt idx="2820">
                  <c:v>3.6258721996226997E-2</c:v>
                </c:pt>
                <c:pt idx="2821">
                  <c:v>5.0620045529267098E-2</c:v>
                </c:pt>
                <c:pt idx="2822">
                  <c:v>5.3958009131106002E-2</c:v>
                </c:pt>
                <c:pt idx="2823">
                  <c:v>4.70295063541393E-2</c:v>
                </c:pt>
                <c:pt idx="2824">
                  <c:v>3.6842283081541E-2</c:v>
                </c:pt>
                <c:pt idx="2825">
                  <c:v>6.4875328168536098E-2</c:v>
                </c:pt>
                <c:pt idx="2826">
                  <c:v>6.5043767028056004E-2</c:v>
                </c:pt>
                <c:pt idx="2827">
                  <c:v>4.5055536920295798E-2</c:v>
                </c:pt>
                <c:pt idx="2828">
                  <c:v>4.3459223121513499E-2</c:v>
                </c:pt>
                <c:pt idx="2829">
                  <c:v>5.3606486071331498E-2</c:v>
                </c:pt>
                <c:pt idx="2830">
                  <c:v>3.5556086574397502E-2</c:v>
                </c:pt>
                <c:pt idx="2831">
                  <c:v>4.3617178382847503E-2</c:v>
                </c:pt>
                <c:pt idx="2832">
                  <c:v>3.5462794861500897E-2</c:v>
                </c:pt>
                <c:pt idx="2833">
                  <c:v>4.1164276889630903E-2</c:v>
                </c:pt>
                <c:pt idx="2834">
                  <c:v>5.6521222550292002E-2</c:v>
                </c:pt>
                <c:pt idx="2835">
                  <c:v>4.4955955111424702E-2</c:v>
                </c:pt>
                <c:pt idx="2836">
                  <c:v>3.6295233378917199E-2</c:v>
                </c:pt>
                <c:pt idx="2837">
                  <c:v>3.4634535955971199E-2</c:v>
                </c:pt>
                <c:pt idx="2838">
                  <c:v>6.4223311823600499E-2</c:v>
                </c:pt>
                <c:pt idx="2839">
                  <c:v>6.3429108917487501E-2</c:v>
                </c:pt>
                <c:pt idx="2840">
                  <c:v>4.1837834624617203E-2</c:v>
                </c:pt>
                <c:pt idx="2841">
                  <c:v>5.3341998588114198E-2</c:v>
                </c:pt>
                <c:pt idx="2842">
                  <c:v>3.5702216940801897E-2</c:v>
                </c:pt>
                <c:pt idx="2843">
                  <c:v>4.7572551750107599E-2</c:v>
                </c:pt>
                <c:pt idx="2844">
                  <c:v>3.7763012177312899E-2</c:v>
                </c:pt>
                <c:pt idx="2845">
                  <c:v>3.6226416862454598E-2</c:v>
                </c:pt>
                <c:pt idx="2846">
                  <c:v>5.3720678365676101E-2</c:v>
                </c:pt>
                <c:pt idx="2847">
                  <c:v>4.0807701522194803E-2</c:v>
                </c:pt>
                <c:pt idx="2848">
                  <c:v>4.8345458742513898E-2</c:v>
                </c:pt>
                <c:pt idx="2849">
                  <c:v>5.2681961430738299E-2</c:v>
                </c:pt>
                <c:pt idx="2850">
                  <c:v>3.80238841869419E-2</c:v>
                </c:pt>
                <c:pt idx="2851">
                  <c:v>4.1517945784792197E-2</c:v>
                </c:pt>
                <c:pt idx="2852">
                  <c:v>5.05120690133294E-2</c:v>
                </c:pt>
                <c:pt idx="2853">
                  <c:v>4.4411409165731303E-2</c:v>
                </c:pt>
                <c:pt idx="2854">
                  <c:v>5.8905001157735101E-2</c:v>
                </c:pt>
                <c:pt idx="2855">
                  <c:v>4.7708076227639999E-2</c:v>
                </c:pt>
                <c:pt idx="2856">
                  <c:v>4.8010799671188403E-2</c:v>
                </c:pt>
                <c:pt idx="2857">
                  <c:v>4.9205331299183197E-2</c:v>
                </c:pt>
                <c:pt idx="2858">
                  <c:v>5.8045901824570298E-2</c:v>
                </c:pt>
                <c:pt idx="2859">
                  <c:v>4.0613338406013597E-2</c:v>
                </c:pt>
                <c:pt idx="2860">
                  <c:v>6.1295910653398497E-2</c:v>
                </c:pt>
                <c:pt idx="2861">
                  <c:v>3.3484658468020297E-2</c:v>
                </c:pt>
                <c:pt idx="2862">
                  <c:v>3.8920537929243597E-2</c:v>
                </c:pt>
                <c:pt idx="2863">
                  <c:v>3.4694457619890103E-2</c:v>
                </c:pt>
                <c:pt idx="2864">
                  <c:v>4.4669246552449401E-2</c:v>
                </c:pt>
                <c:pt idx="2865">
                  <c:v>3.7978534794025E-2</c:v>
                </c:pt>
                <c:pt idx="2866">
                  <c:v>3.6663345657938697E-2</c:v>
                </c:pt>
                <c:pt idx="2867">
                  <c:v>4.6608541486578399E-2</c:v>
                </c:pt>
                <c:pt idx="2868">
                  <c:v>3.6982919993404403E-2</c:v>
                </c:pt>
                <c:pt idx="2869">
                  <c:v>3.6911964720733E-2</c:v>
                </c:pt>
                <c:pt idx="2870">
                  <c:v>5.9320923766119998E-2</c:v>
                </c:pt>
                <c:pt idx="2871">
                  <c:v>5.2653371943287598E-2</c:v>
                </c:pt>
                <c:pt idx="2872">
                  <c:v>4.4870559859066801E-2</c:v>
                </c:pt>
                <c:pt idx="2873">
                  <c:v>3.1880388658456701E-2</c:v>
                </c:pt>
                <c:pt idx="2874">
                  <c:v>4.0791585398868603E-2</c:v>
                </c:pt>
                <c:pt idx="2875">
                  <c:v>5.5803899599526197E-2</c:v>
                </c:pt>
                <c:pt idx="2876">
                  <c:v>3.7652021938932703E-2</c:v>
                </c:pt>
                <c:pt idx="2877">
                  <c:v>6.4947861841048907E-2</c:v>
                </c:pt>
                <c:pt idx="2878">
                  <c:v>3.8745059689438997E-2</c:v>
                </c:pt>
                <c:pt idx="2879">
                  <c:v>3.89852539727676E-2</c:v>
                </c:pt>
                <c:pt idx="2880">
                  <c:v>5.0813449973389997E-2</c:v>
                </c:pt>
                <c:pt idx="2881">
                  <c:v>3.4744952463541298E-2</c:v>
                </c:pt>
                <c:pt idx="2882">
                  <c:v>4.2424226693566498E-2</c:v>
                </c:pt>
                <c:pt idx="2883">
                  <c:v>4.0946120744206699E-2</c:v>
                </c:pt>
                <c:pt idx="2884">
                  <c:v>3.6012972868440497E-2</c:v>
                </c:pt>
                <c:pt idx="2885">
                  <c:v>3.3126301112077899E-2</c:v>
                </c:pt>
                <c:pt idx="2886">
                  <c:v>4.4266080625189497E-2</c:v>
                </c:pt>
                <c:pt idx="2887">
                  <c:v>4.5499553817345502E-2</c:v>
                </c:pt>
                <c:pt idx="2888">
                  <c:v>3.3862401792929299E-2</c:v>
                </c:pt>
                <c:pt idx="2889">
                  <c:v>5.9595287872335603E-2</c:v>
                </c:pt>
                <c:pt idx="2890">
                  <c:v>4.41536856051725E-2</c:v>
                </c:pt>
                <c:pt idx="2891">
                  <c:v>6.2513505549469606E-2</c:v>
                </c:pt>
                <c:pt idx="2892">
                  <c:v>4.30883573412058E-2</c:v>
                </c:pt>
                <c:pt idx="2893">
                  <c:v>3.6372673301923203E-2</c:v>
                </c:pt>
                <c:pt idx="2894">
                  <c:v>6.0446978552966997E-2</c:v>
                </c:pt>
                <c:pt idx="2895">
                  <c:v>3.2587761779977402E-2</c:v>
                </c:pt>
                <c:pt idx="2896">
                  <c:v>5.6764060148299399E-2</c:v>
                </c:pt>
                <c:pt idx="2897">
                  <c:v>5.4029973191941298E-2</c:v>
                </c:pt>
                <c:pt idx="2898">
                  <c:v>5.6736764549390098E-2</c:v>
                </c:pt>
                <c:pt idx="2899">
                  <c:v>4.7249641932335898E-2</c:v>
                </c:pt>
                <c:pt idx="2900">
                  <c:v>4.2090725349011898E-2</c:v>
                </c:pt>
                <c:pt idx="2901">
                  <c:v>6.4753910743477097E-2</c:v>
                </c:pt>
                <c:pt idx="2902">
                  <c:v>3.50352041880478E-2</c:v>
                </c:pt>
                <c:pt idx="2903">
                  <c:v>5.8808628006902897E-2</c:v>
                </c:pt>
                <c:pt idx="2904">
                  <c:v>3.9394961443168203E-2</c:v>
                </c:pt>
                <c:pt idx="2905">
                  <c:v>4.8121202229152497E-2</c:v>
                </c:pt>
                <c:pt idx="2906">
                  <c:v>6.0295846578522903E-2</c:v>
                </c:pt>
                <c:pt idx="2907">
                  <c:v>4.02816956660208E-2</c:v>
                </c:pt>
                <c:pt idx="2908">
                  <c:v>4.5680980889008002E-2</c:v>
                </c:pt>
                <c:pt idx="2909">
                  <c:v>4.5763332302804598E-2</c:v>
                </c:pt>
                <c:pt idx="2910">
                  <c:v>5.8492117843566803E-2</c:v>
                </c:pt>
                <c:pt idx="2911">
                  <c:v>6.4448188938019499E-2</c:v>
                </c:pt>
                <c:pt idx="2912">
                  <c:v>3.4947060332586898E-2</c:v>
                </c:pt>
                <c:pt idx="2913">
                  <c:v>4.9230169019024897E-2</c:v>
                </c:pt>
                <c:pt idx="2914">
                  <c:v>4.57757145631527E-2</c:v>
                </c:pt>
                <c:pt idx="2915">
                  <c:v>5.3019956024888598E-2</c:v>
                </c:pt>
                <c:pt idx="2916">
                  <c:v>4.3402314424663802E-2</c:v>
                </c:pt>
                <c:pt idx="2917">
                  <c:v>4.6080420356292603E-2</c:v>
                </c:pt>
                <c:pt idx="2918">
                  <c:v>5.5180460150006397E-2</c:v>
                </c:pt>
                <c:pt idx="2919">
                  <c:v>3.5026042461424503E-2</c:v>
                </c:pt>
                <c:pt idx="2920">
                  <c:v>4.3997871882421602E-2</c:v>
                </c:pt>
                <c:pt idx="2921">
                  <c:v>5.03483558631828E-2</c:v>
                </c:pt>
                <c:pt idx="2922">
                  <c:v>5.2475066765960997E-2</c:v>
                </c:pt>
                <c:pt idx="2923">
                  <c:v>5.95710445438365E-2</c:v>
                </c:pt>
                <c:pt idx="2924">
                  <c:v>4.4378374626965499E-2</c:v>
                </c:pt>
                <c:pt idx="2925">
                  <c:v>3.9036770755203003E-2</c:v>
                </c:pt>
                <c:pt idx="2926">
                  <c:v>6.6585099867964195E-2</c:v>
                </c:pt>
                <c:pt idx="2927">
                  <c:v>3.6883215789217098E-2</c:v>
                </c:pt>
                <c:pt idx="2928">
                  <c:v>4.53785161057806E-2</c:v>
                </c:pt>
                <c:pt idx="2929">
                  <c:v>6.2322734090407603E-2</c:v>
                </c:pt>
                <c:pt idx="2930">
                  <c:v>4.4181859405150799E-2</c:v>
                </c:pt>
                <c:pt idx="2931">
                  <c:v>4.1392792513185402E-2</c:v>
                </c:pt>
                <c:pt idx="2932">
                  <c:v>5.75194784062786E-2</c:v>
                </c:pt>
                <c:pt idx="2933">
                  <c:v>4.2695661656092898E-2</c:v>
                </c:pt>
                <c:pt idx="2934">
                  <c:v>4.97210770006511E-2</c:v>
                </c:pt>
                <c:pt idx="2935">
                  <c:v>4.32575961606343E-2</c:v>
                </c:pt>
                <c:pt idx="2936">
                  <c:v>4.3621636237065803E-2</c:v>
                </c:pt>
                <c:pt idx="2937">
                  <c:v>4.7880145386218202E-2</c:v>
                </c:pt>
                <c:pt idx="2938">
                  <c:v>3.4083192855213197E-2</c:v>
                </c:pt>
                <c:pt idx="2939">
                  <c:v>5.3678586972790099E-2</c:v>
                </c:pt>
                <c:pt idx="2940">
                  <c:v>4.58446748301704E-2</c:v>
                </c:pt>
                <c:pt idx="2941">
                  <c:v>4.2958689082496802E-2</c:v>
                </c:pt>
                <c:pt idx="2942">
                  <c:v>3.7517792857929798E-2</c:v>
                </c:pt>
                <c:pt idx="2943">
                  <c:v>4.00584189922693E-2</c:v>
                </c:pt>
                <c:pt idx="2944">
                  <c:v>5.1554791690684797E-2</c:v>
                </c:pt>
                <c:pt idx="2945">
                  <c:v>5.21118044503679E-2</c:v>
                </c:pt>
                <c:pt idx="2946">
                  <c:v>5.9671978522083002E-2</c:v>
                </c:pt>
                <c:pt idx="2947">
                  <c:v>3.51824149407272E-2</c:v>
                </c:pt>
                <c:pt idx="2948">
                  <c:v>3.6723250818470998E-2</c:v>
                </c:pt>
                <c:pt idx="2949">
                  <c:v>4.4082187696721502E-2</c:v>
                </c:pt>
                <c:pt idx="2950">
                  <c:v>4.6260773288473798E-2</c:v>
                </c:pt>
                <c:pt idx="2951">
                  <c:v>6.0047789327547799E-2</c:v>
                </c:pt>
                <c:pt idx="2952">
                  <c:v>3.81926874029156E-2</c:v>
                </c:pt>
                <c:pt idx="2953">
                  <c:v>5.0084958551093302E-2</c:v>
                </c:pt>
                <c:pt idx="2954">
                  <c:v>4.1754988012709403E-2</c:v>
                </c:pt>
                <c:pt idx="2955">
                  <c:v>5.83174672863589E-2</c:v>
                </c:pt>
                <c:pt idx="2956">
                  <c:v>6.2110818170346901E-2</c:v>
                </c:pt>
                <c:pt idx="2957">
                  <c:v>3.8587554454719397E-2</c:v>
                </c:pt>
                <c:pt idx="2958">
                  <c:v>5.4873329563586003E-2</c:v>
                </c:pt>
                <c:pt idx="2959">
                  <c:v>3.4159097331619002E-2</c:v>
                </c:pt>
                <c:pt idx="2960">
                  <c:v>3.3838154435895197E-2</c:v>
                </c:pt>
                <c:pt idx="2961">
                  <c:v>3.8289609297978797E-2</c:v>
                </c:pt>
                <c:pt idx="2962">
                  <c:v>4.4312541667655803E-2</c:v>
                </c:pt>
                <c:pt idx="2963">
                  <c:v>4.7505173706499398E-2</c:v>
                </c:pt>
                <c:pt idx="2964">
                  <c:v>4.8677754355008401E-2</c:v>
                </c:pt>
                <c:pt idx="2965">
                  <c:v>4.3793335776752103E-2</c:v>
                </c:pt>
                <c:pt idx="2966">
                  <c:v>6.1137425871276803E-2</c:v>
                </c:pt>
                <c:pt idx="2967">
                  <c:v>4.7743103288713999E-2</c:v>
                </c:pt>
                <c:pt idx="2968">
                  <c:v>3.9734542017142903E-2</c:v>
                </c:pt>
                <c:pt idx="2969">
                  <c:v>4.5831293299746501E-2</c:v>
                </c:pt>
                <c:pt idx="2970">
                  <c:v>4.0014596614829798E-2</c:v>
                </c:pt>
                <c:pt idx="2971">
                  <c:v>5.4240949319419599E-2</c:v>
                </c:pt>
                <c:pt idx="2972">
                  <c:v>6.4230941094144706E-2</c:v>
                </c:pt>
                <c:pt idx="2973">
                  <c:v>6.2273263771006102E-2</c:v>
                </c:pt>
                <c:pt idx="2974">
                  <c:v>6.5639642690305505E-2</c:v>
                </c:pt>
                <c:pt idx="2975">
                  <c:v>5.0363071963234099E-2</c:v>
                </c:pt>
                <c:pt idx="2976">
                  <c:v>5.1320682215404798E-2</c:v>
                </c:pt>
                <c:pt idx="2977">
                  <c:v>4.7276309699283203E-2</c:v>
                </c:pt>
                <c:pt idx="2978">
                  <c:v>3.47065381590222E-2</c:v>
                </c:pt>
                <c:pt idx="2979">
                  <c:v>5.1554057406095297E-2</c:v>
                </c:pt>
                <c:pt idx="2980">
                  <c:v>6.5298706902476203E-2</c:v>
                </c:pt>
                <c:pt idx="2981">
                  <c:v>6.3800644858521799E-2</c:v>
                </c:pt>
                <c:pt idx="2982">
                  <c:v>5.8284239202184597E-2</c:v>
                </c:pt>
                <c:pt idx="2983">
                  <c:v>5.9210164400592701E-2</c:v>
                </c:pt>
                <c:pt idx="2984">
                  <c:v>6.1854184562995601E-2</c:v>
                </c:pt>
                <c:pt idx="2985">
                  <c:v>4.4682715977682898E-2</c:v>
                </c:pt>
                <c:pt idx="2986">
                  <c:v>5.9488389850934499E-2</c:v>
                </c:pt>
                <c:pt idx="2987">
                  <c:v>4.8453067997364499E-2</c:v>
                </c:pt>
                <c:pt idx="2988">
                  <c:v>5.02176538721055E-2</c:v>
                </c:pt>
                <c:pt idx="2989">
                  <c:v>5.6130072441494497E-2</c:v>
                </c:pt>
                <c:pt idx="2990">
                  <c:v>4.4891694785549899E-2</c:v>
                </c:pt>
                <c:pt idx="2991">
                  <c:v>4.9356930317769603E-2</c:v>
                </c:pt>
                <c:pt idx="2992">
                  <c:v>4.2708378046562301E-2</c:v>
                </c:pt>
                <c:pt idx="2993">
                  <c:v>3.9786852724150001E-2</c:v>
                </c:pt>
                <c:pt idx="2994">
                  <c:v>4.5530589918082197E-2</c:v>
                </c:pt>
                <c:pt idx="2995">
                  <c:v>6.0859926570965499E-2</c:v>
                </c:pt>
                <c:pt idx="2996">
                  <c:v>4.6917450893394101E-2</c:v>
                </c:pt>
                <c:pt idx="2997">
                  <c:v>3.7558133431574103E-2</c:v>
                </c:pt>
                <c:pt idx="2998">
                  <c:v>4.7228057688705298E-2</c:v>
                </c:pt>
                <c:pt idx="2999">
                  <c:v>6.4313895539657495E-2</c:v>
                </c:pt>
                <c:pt idx="3000">
                  <c:v>4.8224514200858298E-2</c:v>
                </c:pt>
                <c:pt idx="3001">
                  <c:v>4.4078538683965898E-2</c:v>
                </c:pt>
                <c:pt idx="3002">
                  <c:v>3.5397778537225699E-2</c:v>
                </c:pt>
                <c:pt idx="3003">
                  <c:v>5.0976525488526797E-2</c:v>
                </c:pt>
                <c:pt idx="3004">
                  <c:v>4.4673526475346302E-2</c:v>
                </c:pt>
                <c:pt idx="3005">
                  <c:v>5.5326136725825099E-2</c:v>
                </c:pt>
                <c:pt idx="3006">
                  <c:v>5.8204578468426499E-2</c:v>
                </c:pt>
                <c:pt idx="3007">
                  <c:v>5.0953561383677203E-2</c:v>
                </c:pt>
                <c:pt idx="3008">
                  <c:v>4.32721952800421E-2</c:v>
                </c:pt>
                <c:pt idx="3009">
                  <c:v>3.5865044899494603E-2</c:v>
                </c:pt>
                <c:pt idx="3010">
                  <c:v>3.8094092130005801E-2</c:v>
                </c:pt>
                <c:pt idx="3011">
                  <c:v>5.4061374711266902E-2</c:v>
                </c:pt>
                <c:pt idx="3012">
                  <c:v>6.1791004314799197E-2</c:v>
                </c:pt>
                <c:pt idx="3013">
                  <c:v>4.9318961946396699E-2</c:v>
                </c:pt>
                <c:pt idx="3014">
                  <c:v>4.5326890289935001E-2</c:v>
                </c:pt>
                <c:pt idx="3015">
                  <c:v>3.5114854755652201E-2</c:v>
                </c:pt>
                <c:pt idx="3016">
                  <c:v>4.4982326684002899E-2</c:v>
                </c:pt>
                <c:pt idx="3017">
                  <c:v>5.53988625689689E-2</c:v>
                </c:pt>
                <c:pt idx="3018">
                  <c:v>6.5076958843074101E-2</c:v>
                </c:pt>
                <c:pt idx="3019">
                  <c:v>4.5744974183687601E-2</c:v>
                </c:pt>
                <c:pt idx="3020">
                  <c:v>4.2733991993021497E-2</c:v>
                </c:pt>
                <c:pt idx="3021">
                  <c:v>4.0804287023281198E-2</c:v>
                </c:pt>
                <c:pt idx="3022">
                  <c:v>4.7066119278835701E-2</c:v>
                </c:pt>
                <c:pt idx="3023">
                  <c:v>3.8340541357358503E-2</c:v>
                </c:pt>
                <c:pt idx="3024">
                  <c:v>6.3609182371324194E-2</c:v>
                </c:pt>
                <c:pt idx="3025">
                  <c:v>5.5703353340271898E-2</c:v>
                </c:pt>
                <c:pt idx="3026">
                  <c:v>4.3089312777323897E-2</c:v>
                </c:pt>
                <c:pt idx="3027">
                  <c:v>5.7741746734510803E-2</c:v>
                </c:pt>
                <c:pt idx="3028">
                  <c:v>3.9083919160852701E-2</c:v>
                </c:pt>
                <c:pt idx="3029">
                  <c:v>4.2583702504153699E-2</c:v>
                </c:pt>
                <c:pt idx="3030">
                  <c:v>5.7227928411605899E-2</c:v>
                </c:pt>
                <c:pt idx="3031">
                  <c:v>5.7713692791057397E-2</c:v>
                </c:pt>
                <c:pt idx="3032">
                  <c:v>4.2354366733158601E-2</c:v>
                </c:pt>
                <c:pt idx="3033">
                  <c:v>4.0392108442431303E-2</c:v>
                </c:pt>
                <c:pt idx="3034">
                  <c:v>4.1682012345572998E-2</c:v>
                </c:pt>
                <c:pt idx="3035">
                  <c:v>3.47902173361304E-2</c:v>
                </c:pt>
                <c:pt idx="3036">
                  <c:v>5.9272479060397697E-2</c:v>
                </c:pt>
                <c:pt idx="3037">
                  <c:v>4.1986963653736997E-2</c:v>
                </c:pt>
                <c:pt idx="3038">
                  <c:v>3.4141938256269599E-2</c:v>
                </c:pt>
                <c:pt idx="3039">
                  <c:v>4.9808040775106997E-2</c:v>
                </c:pt>
                <c:pt idx="3040">
                  <c:v>5.1303435818920003E-2</c:v>
                </c:pt>
                <c:pt idx="3041">
                  <c:v>5.8023386659113302E-2</c:v>
                </c:pt>
                <c:pt idx="3042">
                  <c:v>4.7803641825230198E-2</c:v>
                </c:pt>
                <c:pt idx="3043">
                  <c:v>5.4052024402207403E-2</c:v>
                </c:pt>
                <c:pt idx="3044">
                  <c:v>4.4913957789809299E-2</c:v>
                </c:pt>
                <c:pt idx="3045">
                  <c:v>6.0683921959598403E-2</c:v>
                </c:pt>
                <c:pt idx="3046">
                  <c:v>4.00899963318005E-2</c:v>
                </c:pt>
                <c:pt idx="3047">
                  <c:v>4.6056090695042101E-2</c:v>
                </c:pt>
                <c:pt idx="3048">
                  <c:v>5.7602455427619499E-2</c:v>
                </c:pt>
                <c:pt idx="3049">
                  <c:v>4.4687950554550999E-2</c:v>
                </c:pt>
                <c:pt idx="3050">
                  <c:v>5.23905314178644E-2</c:v>
                </c:pt>
                <c:pt idx="3051">
                  <c:v>4.9554940875285003E-2</c:v>
                </c:pt>
                <c:pt idx="3052">
                  <c:v>5.8663535422954598E-2</c:v>
                </c:pt>
                <c:pt idx="3053">
                  <c:v>4.0947890670228901E-2</c:v>
                </c:pt>
                <c:pt idx="3054">
                  <c:v>3.8388560752613203E-2</c:v>
                </c:pt>
                <c:pt idx="3055">
                  <c:v>3.5431145960035798E-2</c:v>
                </c:pt>
                <c:pt idx="3056">
                  <c:v>3.7460684175683302E-2</c:v>
                </c:pt>
                <c:pt idx="3057">
                  <c:v>4.1309312394756402E-2</c:v>
                </c:pt>
                <c:pt idx="3058">
                  <c:v>3.6752121935978897E-2</c:v>
                </c:pt>
                <c:pt idx="3059">
                  <c:v>3.9302977323074501E-2</c:v>
                </c:pt>
                <c:pt idx="3060">
                  <c:v>5.9666782392446598E-2</c:v>
                </c:pt>
                <c:pt idx="3061">
                  <c:v>3.6294415363902599E-2</c:v>
                </c:pt>
                <c:pt idx="3062">
                  <c:v>5.5113378865530298E-2</c:v>
                </c:pt>
                <c:pt idx="3063">
                  <c:v>3.4892731584281501E-2</c:v>
                </c:pt>
                <c:pt idx="3064">
                  <c:v>4.2783611789930599E-2</c:v>
                </c:pt>
                <c:pt idx="3065">
                  <c:v>3.8563877266992203E-2</c:v>
                </c:pt>
                <c:pt idx="3066">
                  <c:v>4.1244368417672997E-2</c:v>
                </c:pt>
                <c:pt idx="3067">
                  <c:v>5.7027922584448602E-2</c:v>
                </c:pt>
                <c:pt idx="3068">
                  <c:v>6.4617163473725897E-2</c:v>
                </c:pt>
                <c:pt idx="3069">
                  <c:v>5.5405581247061603E-2</c:v>
                </c:pt>
                <c:pt idx="3070">
                  <c:v>5.1094009122896897E-2</c:v>
                </c:pt>
                <c:pt idx="3071">
                  <c:v>3.4002145788520802E-2</c:v>
                </c:pt>
                <c:pt idx="3072">
                  <c:v>4.0187362605736798E-2</c:v>
                </c:pt>
                <c:pt idx="3073">
                  <c:v>6.0601173203913498E-2</c:v>
                </c:pt>
                <c:pt idx="3074">
                  <c:v>3.5820887226838197E-2</c:v>
                </c:pt>
                <c:pt idx="3075">
                  <c:v>3.8099164881713297E-2</c:v>
                </c:pt>
                <c:pt idx="3076">
                  <c:v>4.57575558191032E-2</c:v>
                </c:pt>
                <c:pt idx="3077">
                  <c:v>4.7369216032129798E-2</c:v>
                </c:pt>
                <c:pt idx="3078">
                  <c:v>4.48566151559028E-2</c:v>
                </c:pt>
                <c:pt idx="3079">
                  <c:v>5.90479387941929E-2</c:v>
                </c:pt>
                <c:pt idx="3080">
                  <c:v>4.2198454097938397E-2</c:v>
                </c:pt>
                <c:pt idx="3081">
                  <c:v>3.4862949572511397E-2</c:v>
                </c:pt>
                <c:pt idx="3082">
                  <c:v>5.2793663481167402E-2</c:v>
                </c:pt>
                <c:pt idx="3083">
                  <c:v>4.1656606493950699E-2</c:v>
                </c:pt>
                <c:pt idx="3084">
                  <c:v>4.0073758567209197E-2</c:v>
                </c:pt>
                <c:pt idx="3085">
                  <c:v>4.6158882987828199E-2</c:v>
                </c:pt>
                <c:pt idx="3086">
                  <c:v>4.4014665995947097E-2</c:v>
                </c:pt>
                <c:pt idx="3087">
                  <c:v>4.5742415900171002E-2</c:v>
                </c:pt>
                <c:pt idx="3088">
                  <c:v>5.0692370389827997E-2</c:v>
                </c:pt>
                <c:pt idx="3089">
                  <c:v>5.96809424441406E-2</c:v>
                </c:pt>
                <c:pt idx="3090">
                  <c:v>5.5733930417776703E-2</c:v>
                </c:pt>
                <c:pt idx="3091">
                  <c:v>4.6748063121313299E-2</c:v>
                </c:pt>
                <c:pt idx="3092">
                  <c:v>6.3293334906966106E-2</c:v>
                </c:pt>
                <c:pt idx="3093">
                  <c:v>6.4782901192161096E-2</c:v>
                </c:pt>
                <c:pt idx="3094">
                  <c:v>5.0824865475476599E-2</c:v>
                </c:pt>
                <c:pt idx="3095">
                  <c:v>4.6235315117299697E-2</c:v>
                </c:pt>
                <c:pt idx="3096">
                  <c:v>3.5957800831860898E-2</c:v>
                </c:pt>
                <c:pt idx="3097">
                  <c:v>4.0918051387927402E-2</c:v>
                </c:pt>
                <c:pt idx="3098">
                  <c:v>6.3268941196096107E-2</c:v>
                </c:pt>
                <c:pt idx="3099">
                  <c:v>6.1755554422535899E-2</c:v>
                </c:pt>
                <c:pt idx="3100">
                  <c:v>5.6155091351353097E-2</c:v>
                </c:pt>
                <c:pt idx="3101">
                  <c:v>4.5179748581872202E-2</c:v>
                </c:pt>
                <c:pt idx="3102">
                  <c:v>4.41711448447068E-2</c:v>
                </c:pt>
                <c:pt idx="3103">
                  <c:v>3.5415218179174403E-2</c:v>
                </c:pt>
                <c:pt idx="3104">
                  <c:v>6.0402274076421597E-2</c:v>
                </c:pt>
                <c:pt idx="3105">
                  <c:v>4.3140694627711598E-2</c:v>
                </c:pt>
                <c:pt idx="3106">
                  <c:v>3.4776952329645297E-2</c:v>
                </c:pt>
                <c:pt idx="3107">
                  <c:v>3.65105088315393E-2</c:v>
                </c:pt>
                <c:pt idx="3108">
                  <c:v>3.33033714885329E-2</c:v>
                </c:pt>
                <c:pt idx="3109">
                  <c:v>6.1620204008184097E-2</c:v>
                </c:pt>
                <c:pt idx="3110">
                  <c:v>4.6789336078509297E-2</c:v>
                </c:pt>
                <c:pt idx="3111">
                  <c:v>5.2059738705163401E-2</c:v>
                </c:pt>
                <c:pt idx="3112">
                  <c:v>3.77874574639772E-2</c:v>
                </c:pt>
                <c:pt idx="3113">
                  <c:v>3.7982441886916303E-2</c:v>
                </c:pt>
                <c:pt idx="3114">
                  <c:v>6.2697035529574799E-2</c:v>
                </c:pt>
                <c:pt idx="3115">
                  <c:v>6.5633487253153197E-2</c:v>
                </c:pt>
                <c:pt idx="3116">
                  <c:v>4.54347247110371E-2</c:v>
                </c:pt>
                <c:pt idx="3117">
                  <c:v>4.88822739333915E-2</c:v>
                </c:pt>
                <c:pt idx="3118">
                  <c:v>3.3840745801704E-2</c:v>
                </c:pt>
                <c:pt idx="3119">
                  <c:v>5.5327426376934101E-2</c:v>
                </c:pt>
                <c:pt idx="3120">
                  <c:v>5.3429606496443099E-2</c:v>
                </c:pt>
                <c:pt idx="3121">
                  <c:v>4.7158742686429403E-2</c:v>
                </c:pt>
                <c:pt idx="3122">
                  <c:v>4.9551246274936803E-2</c:v>
                </c:pt>
                <c:pt idx="3123">
                  <c:v>3.9002982046398599E-2</c:v>
                </c:pt>
                <c:pt idx="3124">
                  <c:v>3.80777389917469E-2</c:v>
                </c:pt>
                <c:pt idx="3125">
                  <c:v>5.7775981342339203E-2</c:v>
                </c:pt>
                <c:pt idx="3126">
                  <c:v>4.6804186774916698E-2</c:v>
                </c:pt>
                <c:pt idx="3127">
                  <c:v>4.1439314366459999E-2</c:v>
                </c:pt>
                <c:pt idx="3128">
                  <c:v>4.2332045446640598E-2</c:v>
                </c:pt>
                <c:pt idx="3129">
                  <c:v>5.6052973449352998E-2</c:v>
                </c:pt>
                <c:pt idx="3130">
                  <c:v>3.9419320017747297E-2</c:v>
                </c:pt>
                <c:pt idx="3131">
                  <c:v>5.68362540539585E-2</c:v>
                </c:pt>
                <c:pt idx="3132">
                  <c:v>5.9414810063126398E-2</c:v>
                </c:pt>
                <c:pt idx="3133">
                  <c:v>3.7711150732339001E-2</c:v>
                </c:pt>
                <c:pt idx="3134">
                  <c:v>5.9930362666610698E-2</c:v>
                </c:pt>
                <c:pt idx="3135">
                  <c:v>4.5063495916576497E-2</c:v>
                </c:pt>
                <c:pt idx="3136">
                  <c:v>4.1065882093780003E-2</c:v>
                </c:pt>
                <c:pt idx="3137">
                  <c:v>6.1108023792351203E-2</c:v>
                </c:pt>
                <c:pt idx="3138">
                  <c:v>6.0519294449691501E-2</c:v>
                </c:pt>
                <c:pt idx="3139">
                  <c:v>3.9875505635198198E-2</c:v>
                </c:pt>
                <c:pt idx="3140">
                  <c:v>4.0320567658152999E-2</c:v>
                </c:pt>
                <c:pt idx="3141">
                  <c:v>3.4557880151408399E-2</c:v>
                </c:pt>
                <c:pt idx="3142">
                  <c:v>4.0073126503322697E-2</c:v>
                </c:pt>
                <c:pt idx="3143">
                  <c:v>4.3744959099846097E-2</c:v>
                </c:pt>
                <c:pt idx="3144">
                  <c:v>4.8202129611368702E-2</c:v>
                </c:pt>
                <c:pt idx="3145">
                  <c:v>6.5914198494266496E-2</c:v>
                </c:pt>
                <c:pt idx="3146">
                  <c:v>5.4912715762020899E-2</c:v>
                </c:pt>
                <c:pt idx="3147">
                  <c:v>4.5893772424350603E-2</c:v>
                </c:pt>
                <c:pt idx="3148">
                  <c:v>4.3678063279078097E-2</c:v>
                </c:pt>
                <c:pt idx="3149">
                  <c:v>3.6768445305196497E-2</c:v>
                </c:pt>
                <c:pt idx="3150">
                  <c:v>3.3668154167331599E-2</c:v>
                </c:pt>
                <c:pt idx="3151">
                  <c:v>6.4428511291826598E-2</c:v>
                </c:pt>
                <c:pt idx="3152">
                  <c:v>3.5240874856475202E-2</c:v>
                </c:pt>
                <c:pt idx="3153">
                  <c:v>4.42936128230976E-2</c:v>
                </c:pt>
                <c:pt idx="3154">
                  <c:v>5.0145721587718697E-2</c:v>
                </c:pt>
                <c:pt idx="3155">
                  <c:v>3.9043729000535599E-2</c:v>
                </c:pt>
                <c:pt idx="3156">
                  <c:v>4.37778166466802E-2</c:v>
                </c:pt>
                <c:pt idx="3157">
                  <c:v>4.1823162504463697E-2</c:v>
                </c:pt>
                <c:pt idx="3158">
                  <c:v>5.1477219571734401E-2</c:v>
                </c:pt>
                <c:pt idx="3159">
                  <c:v>5.6972115609853699E-2</c:v>
                </c:pt>
                <c:pt idx="3160">
                  <c:v>6.8070225407976304E-2</c:v>
                </c:pt>
                <c:pt idx="3161">
                  <c:v>4.8165315237801501E-2</c:v>
                </c:pt>
                <c:pt idx="3162">
                  <c:v>3.5999532554087298E-2</c:v>
                </c:pt>
                <c:pt idx="3163">
                  <c:v>4.2114561272762502E-2</c:v>
                </c:pt>
                <c:pt idx="3164">
                  <c:v>6.3866232675520399E-2</c:v>
                </c:pt>
                <c:pt idx="3165">
                  <c:v>4.9208242984388299E-2</c:v>
                </c:pt>
                <c:pt idx="3166">
                  <c:v>4.0979793490377399E-2</c:v>
                </c:pt>
                <c:pt idx="3167">
                  <c:v>5.1537691506934498E-2</c:v>
                </c:pt>
                <c:pt idx="3168">
                  <c:v>4.8386078198680897E-2</c:v>
                </c:pt>
                <c:pt idx="3169">
                  <c:v>4.7178866683521503E-2</c:v>
                </c:pt>
                <c:pt idx="3170">
                  <c:v>4.9559116474626901E-2</c:v>
                </c:pt>
                <c:pt idx="3171">
                  <c:v>3.7786462202025202E-2</c:v>
                </c:pt>
                <c:pt idx="3172">
                  <c:v>4.3968746742978897E-2</c:v>
                </c:pt>
                <c:pt idx="3173">
                  <c:v>4.1867933349448501E-2</c:v>
                </c:pt>
                <c:pt idx="3174">
                  <c:v>6.0050636425869899E-2</c:v>
                </c:pt>
                <c:pt idx="3175">
                  <c:v>6.5215320299611607E-2</c:v>
                </c:pt>
                <c:pt idx="3176">
                  <c:v>5.6959575883040799E-2</c:v>
                </c:pt>
                <c:pt idx="3177">
                  <c:v>6.3693260893472603E-2</c:v>
                </c:pt>
                <c:pt idx="3178">
                  <c:v>5.4353931429967001E-2</c:v>
                </c:pt>
                <c:pt idx="3179">
                  <c:v>3.4369701467434698E-2</c:v>
                </c:pt>
                <c:pt idx="3180">
                  <c:v>5.7818075487802198E-2</c:v>
                </c:pt>
                <c:pt idx="3181">
                  <c:v>3.9704339060341799E-2</c:v>
                </c:pt>
                <c:pt idx="3182">
                  <c:v>4.8010907148284397E-2</c:v>
                </c:pt>
                <c:pt idx="3183">
                  <c:v>3.8623450260887503E-2</c:v>
                </c:pt>
                <c:pt idx="3184">
                  <c:v>5.1028606717590803E-2</c:v>
                </c:pt>
                <c:pt idx="3185">
                  <c:v>4.6207966285610698E-2</c:v>
                </c:pt>
                <c:pt idx="3186">
                  <c:v>5.19439714012856E-2</c:v>
                </c:pt>
                <c:pt idx="3187">
                  <c:v>5.3720598897540099E-2</c:v>
                </c:pt>
                <c:pt idx="3188">
                  <c:v>4.6263146072906602E-2</c:v>
                </c:pt>
                <c:pt idx="3189">
                  <c:v>4.0104213753385902E-2</c:v>
                </c:pt>
                <c:pt idx="3190">
                  <c:v>3.7390346954190003E-2</c:v>
                </c:pt>
                <c:pt idx="3191">
                  <c:v>5.7978136501873397E-2</c:v>
                </c:pt>
                <c:pt idx="3192">
                  <c:v>3.5114032282009301E-2</c:v>
                </c:pt>
                <c:pt idx="3193">
                  <c:v>3.8984392364480001E-2</c:v>
                </c:pt>
                <c:pt idx="3194">
                  <c:v>4.3388794108863898E-2</c:v>
                </c:pt>
                <c:pt idx="3195">
                  <c:v>3.8219732690798501E-2</c:v>
                </c:pt>
                <c:pt idx="3196">
                  <c:v>6.2648623355134506E-2</c:v>
                </c:pt>
                <c:pt idx="3197">
                  <c:v>4.46564860230384E-2</c:v>
                </c:pt>
                <c:pt idx="3198">
                  <c:v>5.9569459013364003E-2</c:v>
                </c:pt>
                <c:pt idx="3199">
                  <c:v>6.27231282702648E-2</c:v>
                </c:pt>
                <c:pt idx="3200">
                  <c:v>4.1090542720382803E-2</c:v>
                </c:pt>
                <c:pt idx="3201">
                  <c:v>3.9829863147166703E-2</c:v>
                </c:pt>
                <c:pt idx="3202">
                  <c:v>4.7414670433749598E-2</c:v>
                </c:pt>
                <c:pt idx="3203">
                  <c:v>4.2016722463032202E-2</c:v>
                </c:pt>
                <c:pt idx="3204">
                  <c:v>3.7079614485185299E-2</c:v>
                </c:pt>
                <c:pt idx="3205">
                  <c:v>4.0968767227526501E-2</c:v>
                </c:pt>
                <c:pt idx="3206">
                  <c:v>3.84699400368647E-2</c:v>
                </c:pt>
                <c:pt idx="3207">
                  <c:v>4.6535103422459798E-2</c:v>
                </c:pt>
                <c:pt idx="3208">
                  <c:v>4.2291435201020099E-2</c:v>
                </c:pt>
                <c:pt idx="3209">
                  <c:v>3.6297689607915198E-2</c:v>
                </c:pt>
                <c:pt idx="3210">
                  <c:v>4.3289843223652202E-2</c:v>
                </c:pt>
                <c:pt idx="3211">
                  <c:v>4.1877400227425601E-2</c:v>
                </c:pt>
                <c:pt idx="3212">
                  <c:v>4.9622947469850201E-2</c:v>
                </c:pt>
                <c:pt idx="3213">
                  <c:v>5.8022455646029203E-2</c:v>
                </c:pt>
                <c:pt idx="3214">
                  <c:v>3.3295045738092902E-2</c:v>
                </c:pt>
                <c:pt idx="3215">
                  <c:v>3.4206049811994703E-2</c:v>
                </c:pt>
                <c:pt idx="3216">
                  <c:v>3.8820764505228401E-2</c:v>
                </c:pt>
                <c:pt idx="3217">
                  <c:v>4.3642634341265599E-2</c:v>
                </c:pt>
                <c:pt idx="3218">
                  <c:v>5.0449998571002602E-2</c:v>
                </c:pt>
                <c:pt idx="3219">
                  <c:v>5.7948439753351899E-2</c:v>
                </c:pt>
                <c:pt idx="3220">
                  <c:v>4.1424767151056897E-2</c:v>
                </c:pt>
                <c:pt idx="3221">
                  <c:v>3.86146553018984E-2</c:v>
                </c:pt>
                <c:pt idx="3222">
                  <c:v>5.9067882324457803E-2</c:v>
                </c:pt>
                <c:pt idx="3223">
                  <c:v>4.6004349950920301E-2</c:v>
                </c:pt>
                <c:pt idx="3224">
                  <c:v>5.0150301580108601E-2</c:v>
                </c:pt>
                <c:pt idx="3225">
                  <c:v>5.1583910635201902E-2</c:v>
                </c:pt>
                <c:pt idx="3226">
                  <c:v>5.93501705638722E-2</c:v>
                </c:pt>
                <c:pt idx="3227">
                  <c:v>4.0212339392961302E-2</c:v>
                </c:pt>
                <c:pt idx="3228">
                  <c:v>5.0470561088806799E-2</c:v>
                </c:pt>
                <c:pt idx="3229">
                  <c:v>3.4384512265038601E-2</c:v>
                </c:pt>
                <c:pt idx="3230">
                  <c:v>6.2346179774038502E-2</c:v>
                </c:pt>
                <c:pt idx="3231">
                  <c:v>4.6793703423727198E-2</c:v>
                </c:pt>
                <c:pt idx="3232">
                  <c:v>3.7854388046300202E-2</c:v>
                </c:pt>
                <c:pt idx="3233">
                  <c:v>5.4953985861185703E-2</c:v>
                </c:pt>
                <c:pt idx="3234">
                  <c:v>6.1611070011412299E-2</c:v>
                </c:pt>
                <c:pt idx="3235">
                  <c:v>6.3434674939127397E-2</c:v>
                </c:pt>
                <c:pt idx="3236">
                  <c:v>4.6085974065136703E-2</c:v>
                </c:pt>
                <c:pt idx="3237">
                  <c:v>3.5700778985167297E-2</c:v>
                </c:pt>
                <c:pt idx="3238">
                  <c:v>3.8632556936032299E-2</c:v>
                </c:pt>
                <c:pt idx="3239">
                  <c:v>4.5352354074652698E-2</c:v>
                </c:pt>
                <c:pt idx="3240">
                  <c:v>3.7406301756024697E-2</c:v>
                </c:pt>
                <c:pt idx="3241">
                  <c:v>3.4477905007388399E-2</c:v>
                </c:pt>
                <c:pt idx="3242">
                  <c:v>6.2999393859693706E-2</c:v>
                </c:pt>
                <c:pt idx="3243">
                  <c:v>3.9446597900116703E-2</c:v>
                </c:pt>
                <c:pt idx="3244">
                  <c:v>4.3710871829729901E-2</c:v>
                </c:pt>
                <c:pt idx="3245">
                  <c:v>5.37983260613418E-2</c:v>
                </c:pt>
                <c:pt idx="3246">
                  <c:v>4.0007742758218202E-2</c:v>
                </c:pt>
                <c:pt idx="3247">
                  <c:v>3.3635550953946297E-2</c:v>
                </c:pt>
                <c:pt idx="3248">
                  <c:v>6.0519292770547399E-2</c:v>
                </c:pt>
                <c:pt idx="3249">
                  <c:v>5.4160704667164002E-2</c:v>
                </c:pt>
                <c:pt idx="3250">
                  <c:v>4.3995580931620398E-2</c:v>
                </c:pt>
                <c:pt idx="3251">
                  <c:v>6.4735609583886994E-2</c:v>
                </c:pt>
                <c:pt idx="3252">
                  <c:v>4.1786453792733901E-2</c:v>
                </c:pt>
                <c:pt idx="3253">
                  <c:v>6.5637391731232397E-2</c:v>
                </c:pt>
                <c:pt idx="3254">
                  <c:v>4.3082563883771297E-2</c:v>
                </c:pt>
                <c:pt idx="3255">
                  <c:v>6.0403114577988699E-2</c:v>
                </c:pt>
                <c:pt idx="3256">
                  <c:v>3.5448119907267497E-2</c:v>
                </c:pt>
                <c:pt idx="3257">
                  <c:v>4.7754956044769002E-2</c:v>
                </c:pt>
                <c:pt idx="3258">
                  <c:v>4.5638422501879702E-2</c:v>
                </c:pt>
                <c:pt idx="3259">
                  <c:v>4.5513499221842703E-2</c:v>
                </c:pt>
                <c:pt idx="3260">
                  <c:v>5.6175126270258502E-2</c:v>
                </c:pt>
                <c:pt idx="3261">
                  <c:v>5.3533171841463098E-2</c:v>
                </c:pt>
                <c:pt idx="3262">
                  <c:v>4.6972106420246601E-2</c:v>
                </c:pt>
                <c:pt idx="3263">
                  <c:v>4.6756291071351701E-2</c:v>
                </c:pt>
                <c:pt idx="3264">
                  <c:v>4.0882695022729502E-2</c:v>
                </c:pt>
                <c:pt idx="3265">
                  <c:v>5.5781741454735301E-2</c:v>
                </c:pt>
                <c:pt idx="3266">
                  <c:v>4.7327519810333403E-2</c:v>
                </c:pt>
                <c:pt idx="3267">
                  <c:v>6.4052769264900597E-2</c:v>
                </c:pt>
                <c:pt idx="3268">
                  <c:v>4.0779141426184898E-2</c:v>
                </c:pt>
                <c:pt idx="3269">
                  <c:v>4.54605891290151E-2</c:v>
                </c:pt>
                <c:pt idx="3270">
                  <c:v>5.0524459462242002E-2</c:v>
                </c:pt>
                <c:pt idx="3271">
                  <c:v>5.4470860704954903E-2</c:v>
                </c:pt>
                <c:pt idx="3272">
                  <c:v>5.3483605959196302E-2</c:v>
                </c:pt>
                <c:pt idx="3273">
                  <c:v>4.0016322043367497E-2</c:v>
                </c:pt>
                <c:pt idx="3274">
                  <c:v>4.9362740960187397E-2</c:v>
                </c:pt>
                <c:pt idx="3275">
                  <c:v>6.3244300514583796E-2</c:v>
                </c:pt>
                <c:pt idx="3276">
                  <c:v>3.3821037008604102E-2</c:v>
                </c:pt>
                <c:pt idx="3277">
                  <c:v>6.6118252038784797E-2</c:v>
                </c:pt>
                <c:pt idx="3278">
                  <c:v>3.7192437678193399E-2</c:v>
                </c:pt>
                <c:pt idx="3279">
                  <c:v>5.0034338015941898E-2</c:v>
                </c:pt>
                <c:pt idx="3280">
                  <c:v>3.8810602307689998E-2</c:v>
                </c:pt>
                <c:pt idx="3281">
                  <c:v>4.7923691159282203E-2</c:v>
                </c:pt>
                <c:pt idx="3282">
                  <c:v>6.6249687435617197E-2</c:v>
                </c:pt>
                <c:pt idx="3283">
                  <c:v>6.3784004309773504E-2</c:v>
                </c:pt>
                <c:pt idx="3284">
                  <c:v>5.5780757752312699E-2</c:v>
                </c:pt>
                <c:pt idx="3285">
                  <c:v>3.6072146550385001E-2</c:v>
                </c:pt>
                <c:pt idx="3286">
                  <c:v>6.5229255922388402E-2</c:v>
                </c:pt>
                <c:pt idx="3287">
                  <c:v>6.1338776341731599E-2</c:v>
                </c:pt>
                <c:pt idx="3288">
                  <c:v>5.7019104565799797E-2</c:v>
                </c:pt>
                <c:pt idx="3289">
                  <c:v>4.8050619049747001E-2</c:v>
                </c:pt>
                <c:pt idx="3290">
                  <c:v>4.4013338476522099E-2</c:v>
                </c:pt>
                <c:pt idx="3291">
                  <c:v>5.3121311785542101E-2</c:v>
                </c:pt>
                <c:pt idx="3292">
                  <c:v>4.9598808986559502E-2</c:v>
                </c:pt>
                <c:pt idx="3293">
                  <c:v>4.0384983976091998E-2</c:v>
                </c:pt>
                <c:pt idx="3294">
                  <c:v>4.8575928642047697E-2</c:v>
                </c:pt>
                <c:pt idx="3295">
                  <c:v>6.5785126851429399E-2</c:v>
                </c:pt>
                <c:pt idx="3296">
                  <c:v>4.6372417672681E-2</c:v>
                </c:pt>
                <c:pt idx="3297">
                  <c:v>4.1679664209773697E-2</c:v>
                </c:pt>
                <c:pt idx="3298">
                  <c:v>5.0965810119733897E-2</c:v>
                </c:pt>
                <c:pt idx="3299">
                  <c:v>3.6401688698404398E-2</c:v>
                </c:pt>
                <c:pt idx="3300">
                  <c:v>3.8298900671663097E-2</c:v>
                </c:pt>
                <c:pt idx="3301">
                  <c:v>6.3543891531241598E-2</c:v>
                </c:pt>
                <c:pt idx="3302">
                  <c:v>6.02264827163757E-2</c:v>
                </c:pt>
                <c:pt idx="3303">
                  <c:v>3.4458507698022403E-2</c:v>
                </c:pt>
                <c:pt idx="3304">
                  <c:v>4.2672502753800703E-2</c:v>
                </c:pt>
                <c:pt idx="3305">
                  <c:v>5.6426795616755399E-2</c:v>
                </c:pt>
                <c:pt idx="3306">
                  <c:v>3.9390827275385801E-2</c:v>
                </c:pt>
                <c:pt idx="3307">
                  <c:v>5.3854716818518403E-2</c:v>
                </c:pt>
                <c:pt idx="3308">
                  <c:v>3.4018490162244397E-2</c:v>
                </c:pt>
                <c:pt idx="3309">
                  <c:v>3.5695127616853999E-2</c:v>
                </c:pt>
                <c:pt idx="3310">
                  <c:v>5.1737884725414102E-2</c:v>
                </c:pt>
                <c:pt idx="3311">
                  <c:v>5.1815238302327302E-2</c:v>
                </c:pt>
                <c:pt idx="3312">
                  <c:v>6.1538694981695299E-2</c:v>
                </c:pt>
                <c:pt idx="3313">
                  <c:v>6.1417602804230899E-2</c:v>
                </c:pt>
                <c:pt idx="3314">
                  <c:v>3.3165255947060601E-2</c:v>
                </c:pt>
                <c:pt idx="3315">
                  <c:v>4.61103258002886E-2</c:v>
                </c:pt>
                <c:pt idx="3316">
                  <c:v>6.3144546354097095E-2</c:v>
                </c:pt>
                <c:pt idx="3317">
                  <c:v>4.46515113737838E-2</c:v>
                </c:pt>
                <c:pt idx="3318">
                  <c:v>4.5432653034402901E-2</c:v>
                </c:pt>
                <c:pt idx="3319">
                  <c:v>4.93142284218753E-2</c:v>
                </c:pt>
                <c:pt idx="3320">
                  <c:v>5.1995082860664003E-2</c:v>
                </c:pt>
                <c:pt idx="3321">
                  <c:v>3.6090954808571399E-2</c:v>
                </c:pt>
                <c:pt idx="3322">
                  <c:v>4.1043180864574903E-2</c:v>
                </c:pt>
                <c:pt idx="3323">
                  <c:v>4.46157067847891E-2</c:v>
                </c:pt>
                <c:pt idx="3324">
                  <c:v>3.7738097462097699E-2</c:v>
                </c:pt>
                <c:pt idx="3325">
                  <c:v>4.6748481649174403E-2</c:v>
                </c:pt>
                <c:pt idx="3326">
                  <c:v>6.4546007044607598E-2</c:v>
                </c:pt>
                <c:pt idx="3327">
                  <c:v>4.18500141062631E-2</c:v>
                </c:pt>
                <c:pt idx="3328">
                  <c:v>5.3285334855266299E-2</c:v>
                </c:pt>
                <c:pt idx="3329">
                  <c:v>5.3414594549158902E-2</c:v>
                </c:pt>
                <c:pt idx="3330">
                  <c:v>6.02924743377935E-2</c:v>
                </c:pt>
                <c:pt idx="3331">
                  <c:v>3.4514046939902801E-2</c:v>
                </c:pt>
                <c:pt idx="3332">
                  <c:v>3.7068170645761699E-2</c:v>
                </c:pt>
                <c:pt idx="3333">
                  <c:v>5.2369642280033997E-2</c:v>
                </c:pt>
                <c:pt idx="3334">
                  <c:v>5.3065368507015001E-2</c:v>
                </c:pt>
                <c:pt idx="3335">
                  <c:v>6.45614729558526E-2</c:v>
                </c:pt>
                <c:pt idx="3336">
                  <c:v>3.4481887951112303E-2</c:v>
                </c:pt>
                <c:pt idx="3337">
                  <c:v>4.5598851569797802E-2</c:v>
                </c:pt>
                <c:pt idx="3338">
                  <c:v>4.2900656958346897E-2</c:v>
                </c:pt>
                <c:pt idx="3339">
                  <c:v>3.9291314831840202E-2</c:v>
                </c:pt>
                <c:pt idx="3340">
                  <c:v>3.4888020859103697E-2</c:v>
                </c:pt>
                <c:pt idx="3341">
                  <c:v>4.39421371837663E-2</c:v>
                </c:pt>
                <c:pt idx="3342">
                  <c:v>5.7766876160141797E-2</c:v>
                </c:pt>
                <c:pt idx="3343">
                  <c:v>5.5733693036079501E-2</c:v>
                </c:pt>
                <c:pt idx="3344">
                  <c:v>6.1622947557563999E-2</c:v>
                </c:pt>
                <c:pt idx="3345">
                  <c:v>3.91069969774063E-2</c:v>
                </c:pt>
                <c:pt idx="3346">
                  <c:v>5.8916710867180401E-2</c:v>
                </c:pt>
                <c:pt idx="3347">
                  <c:v>3.9972910697746097E-2</c:v>
                </c:pt>
                <c:pt idx="3348">
                  <c:v>3.6741180267457499E-2</c:v>
                </c:pt>
                <c:pt idx="3349">
                  <c:v>6.0881745287804899E-2</c:v>
                </c:pt>
                <c:pt idx="3350">
                  <c:v>4.0263842767297303E-2</c:v>
                </c:pt>
                <c:pt idx="3351">
                  <c:v>4.7872323087465099E-2</c:v>
                </c:pt>
                <c:pt idx="3352">
                  <c:v>4.7283391449112998E-2</c:v>
                </c:pt>
                <c:pt idx="3353">
                  <c:v>6.5389490263675604E-2</c:v>
                </c:pt>
                <c:pt idx="3354">
                  <c:v>5.9300599383990203E-2</c:v>
                </c:pt>
                <c:pt idx="3355">
                  <c:v>3.4441410441521603E-2</c:v>
                </c:pt>
                <c:pt idx="3356">
                  <c:v>5.16519434756385E-2</c:v>
                </c:pt>
                <c:pt idx="3357">
                  <c:v>4.9919880430969697E-2</c:v>
                </c:pt>
                <c:pt idx="3358">
                  <c:v>4.9885717989698097E-2</c:v>
                </c:pt>
                <c:pt idx="3359">
                  <c:v>4.3371039536792E-2</c:v>
                </c:pt>
                <c:pt idx="3360">
                  <c:v>4.3883494121181497E-2</c:v>
                </c:pt>
                <c:pt idx="3361">
                  <c:v>5.0028948336469502E-2</c:v>
                </c:pt>
                <c:pt idx="3362">
                  <c:v>5.1274480416515202E-2</c:v>
                </c:pt>
                <c:pt idx="3363">
                  <c:v>4.0551508883687602E-2</c:v>
                </c:pt>
                <c:pt idx="3364">
                  <c:v>3.4298483757875697E-2</c:v>
                </c:pt>
                <c:pt idx="3365">
                  <c:v>5.6821770517819101E-2</c:v>
                </c:pt>
                <c:pt idx="3366">
                  <c:v>3.9292035725773403E-2</c:v>
                </c:pt>
                <c:pt idx="3367">
                  <c:v>5.1821752864589898E-2</c:v>
                </c:pt>
                <c:pt idx="3368">
                  <c:v>4.0861613635213602E-2</c:v>
                </c:pt>
                <c:pt idx="3369">
                  <c:v>5.8030311890488503E-2</c:v>
                </c:pt>
                <c:pt idx="3370">
                  <c:v>3.9114000005562997E-2</c:v>
                </c:pt>
                <c:pt idx="3371">
                  <c:v>4.9213927549948799E-2</c:v>
                </c:pt>
                <c:pt idx="3372">
                  <c:v>5.89877074814023E-2</c:v>
                </c:pt>
                <c:pt idx="3373">
                  <c:v>6.5461306672208397E-2</c:v>
                </c:pt>
                <c:pt idx="3374">
                  <c:v>4.83297895112524E-2</c:v>
                </c:pt>
                <c:pt idx="3375">
                  <c:v>3.2788613821834803E-2</c:v>
                </c:pt>
                <c:pt idx="3376">
                  <c:v>5.33206777276043E-2</c:v>
                </c:pt>
                <c:pt idx="3377">
                  <c:v>4.4363950158008099E-2</c:v>
                </c:pt>
                <c:pt idx="3378">
                  <c:v>6.1186839791257303E-2</c:v>
                </c:pt>
                <c:pt idx="3379">
                  <c:v>4.6100200623817401E-2</c:v>
                </c:pt>
                <c:pt idx="3380">
                  <c:v>3.8297619494259902E-2</c:v>
                </c:pt>
                <c:pt idx="3381">
                  <c:v>3.3928544841424199E-2</c:v>
                </c:pt>
                <c:pt idx="3382">
                  <c:v>4.4183729149971998E-2</c:v>
                </c:pt>
                <c:pt idx="3383">
                  <c:v>5.7446698433176499E-2</c:v>
                </c:pt>
                <c:pt idx="3384">
                  <c:v>4.4500706714785898E-2</c:v>
                </c:pt>
                <c:pt idx="3385">
                  <c:v>3.5680991445800198E-2</c:v>
                </c:pt>
                <c:pt idx="3386">
                  <c:v>4.7486958516013401E-2</c:v>
                </c:pt>
                <c:pt idx="3387">
                  <c:v>6.3025609405528898E-2</c:v>
                </c:pt>
                <c:pt idx="3388">
                  <c:v>3.8362893845578498E-2</c:v>
                </c:pt>
                <c:pt idx="3389">
                  <c:v>6.0034476095703497E-2</c:v>
                </c:pt>
                <c:pt idx="3390">
                  <c:v>4.4137509735222798E-2</c:v>
                </c:pt>
                <c:pt idx="3391">
                  <c:v>4.2604176365624101E-2</c:v>
                </c:pt>
                <c:pt idx="3392">
                  <c:v>4.0745096232246501E-2</c:v>
                </c:pt>
                <c:pt idx="3393">
                  <c:v>6.4090708260879203E-2</c:v>
                </c:pt>
                <c:pt idx="3394">
                  <c:v>3.8202867912378799E-2</c:v>
                </c:pt>
                <c:pt idx="3395">
                  <c:v>5.2191586791612399E-2</c:v>
                </c:pt>
                <c:pt idx="3396">
                  <c:v>6.3721952722584393E-2</c:v>
                </c:pt>
                <c:pt idx="3397">
                  <c:v>5.5050111189316797E-2</c:v>
                </c:pt>
                <c:pt idx="3398">
                  <c:v>6.5489476984543799E-2</c:v>
                </c:pt>
                <c:pt idx="3399">
                  <c:v>3.8037541991649E-2</c:v>
                </c:pt>
                <c:pt idx="3400">
                  <c:v>4.2473455750889198E-2</c:v>
                </c:pt>
                <c:pt idx="3401">
                  <c:v>4.8979402605097103E-2</c:v>
                </c:pt>
                <c:pt idx="3402">
                  <c:v>3.7475019627167601E-2</c:v>
                </c:pt>
                <c:pt idx="3403">
                  <c:v>5.6554649757142E-2</c:v>
                </c:pt>
                <c:pt idx="3404">
                  <c:v>4.9149767620252402E-2</c:v>
                </c:pt>
                <c:pt idx="3405">
                  <c:v>3.5228362339548798E-2</c:v>
                </c:pt>
                <c:pt idx="3406">
                  <c:v>4.1002604407991597E-2</c:v>
                </c:pt>
                <c:pt idx="3407">
                  <c:v>5.6916676519813601E-2</c:v>
                </c:pt>
                <c:pt idx="3408">
                  <c:v>4.6228796545494298E-2</c:v>
                </c:pt>
                <c:pt idx="3409">
                  <c:v>4.01666062164081E-2</c:v>
                </c:pt>
                <c:pt idx="3410">
                  <c:v>4.5624013163942198E-2</c:v>
                </c:pt>
                <c:pt idx="3411">
                  <c:v>3.9937191106186203E-2</c:v>
                </c:pt>
                <c:pt idx="3412">
                  <c:v>3.5135744990987101E-2</c:v>
                </c:pt>
                <c:pt idx="3413">
                  <c:v>6.37197711942427E-2</c:v>
                </c:pt>
                <c:pt idx="3414">
                  <c:v>4.1543379515916502E-2</c:v>
                </c:pt>
                <c:pt idx="3415">
                  <c:v>6.2930318716869604E-2</c:v>
                </c:pt>
                <c:pt idx="3416">
                  <c:v>4.4063928192885897E-2</c:v>
                </c:pt>
                <c:pt idx="3417">
                  <c:v>4.41558460747839E-2</c:v>
                </c:pt>
                <c:pt idx="3418">
                  <c:v>4.4179447319066902E-2</c:v>
                </c:pt>
                <c:pt idx="3419">
                  <c:v>3.7022099563650199E-2</c:v>
                </c:pt>
                <c:pt idx="3420">
                  <c:v>6.0432806485399101E-2</c:v>
                </c:pt>
                <c:pt idx="3421">
                  <c:v>5.3247398167867999E-2</c:v>
                </c:pt>
                <c:pt idx="3422">
                  <c:v>5.0218955776749001E-2</c:v>
                </c:pt>
                <c:pt idx="3423">
                  <c:v>6.0871983464419799E-2</c:v>
                </c:pt>
                <c:pt idx="3424">
                  <c:v>4.6328563677630101E-2</c:v>
                </c:pt>
                <c:pt idx="3425">
                  <c:v>3.5447973852401699E-2</c:v>
                </c:pt>
                <c:pt idx="3426">
                  <c:v>4.1017431858991198E-2</c:v>
                </c:pt>
                <c:pt idx="3427">
                  <c:v>5.1451342060393E-2</c:v>
                </c:pt>
                <c:pt idx="3428">
                  <c:v>5.1644171754095698E-2</c:v>
                </c:pt>
                <c:pt idx="3429">
                  <c:v>6.3008993277541503E-2</c:v>
                </c:pt>
                <c:pt idx="3430">
                  <c:v>4.7191084896519603E-2</c:v>
                </c:pt>
                <c:pt idx="3431">
                  <c:v>3.6455176301060897E-2</c:v>
                </c:pt>
                <c:pt idx="3432">
                  <c:v>4.61068180343263E-2</c:v>
                </c:pt>
                <c:pt idx="3433">
                  <c:v>5.0660158019857203E-2</c:v>
                </c:pt>
                <c:pt idx="3434">
                  <c:v>5.4381617278958398E-2</c:v>
                </c:pt>
                <c:pt idx="3435">
                  <c:v>3.7398262591633001E-2</c:v>
                </c:pt>
                <c:pt idx="3436">
                  <c:v>4.4876664075581697E-2</c:v>
                </c:pt>
                <c:pt idx="3437">
                  <c:v>5.3922184450124699E-2</c:v>
                </c:pt>
                <c:pt idx="3438">
                  <c:v>4.0920658378403398E-2</c:v>
                </c:pt>
                <c:pt idx="3439">
                  <c:v>5.0726573342601201E-2</c:v>
                </c:pt>
                <c:pt idx="3440">
                  <c:v>6.2480225652799398E-2</c:v>
                </c:pt>
                <c:pt idx="3441">
                  <c:v>6.49408653205375E-2</c:v>
                </c:pt>
                <c:pt idx="3442">
                  <c:v>3.76533510915949E-2</c:v>
                </c:pt>
                <c:pt idx="3443">
                  <c:v>4.0688456005000498E-2</c:v>
                </c:pt>
                <c:pt idx="3444">
                  <c:v>4.8218646999237502E-2</c:v>
                </c:pt>
                <c:pt idx="3445">
                  <c:v>3.7811837244298999E-2</c:v>
                </c:pt>
                <c:pt idx="3446">
                  <c:v>4.6298849774626699E-2</c:v>
                </c:pt>
                <c:pt idx="3447">
                  <c:v>4.2704391602181299E-2</c:v>
                </c:pt>
                <c:pt idx="3448">
                  <c:v>4.9093817540905201E-2</c:v>
                </c:pt>
                <c:pt idx="3449">
                  <c:v>3.6094078045749697E-2</c:v>
                </c:pt>
                <c:pt idx="3450">
                  <c:v>3.66666782179427E-2</c:v>
                </c:pt>
                <c:pt idx="3451">
                  <c:v>6.2235555810480701E-2</c:v>
                </c:pt>
                <c:pt idx="3452">
                  <c:v>3.9011598163387798E-2</c:v>
                </c:pt>
                <c:pt idx="3453">
                  <c:v>5.0040517798351399E-2</c:v>
                </c:pt>
                <c:pt idx="3454">
                  <c:v>3.58566731914765E-2</c:v>
                </c:pt>
                <c:pt idx="3455">
                  <c:v>4.7114055191091797E-2</c:v>
                </c:pt>
                <c:pt idx="3456">
                  <c:v>4.5551428567089498E-2</c:v>
                </c:pt>
                <c:pt idx="3457">
                  <c:v>4.1805263744032303E-2</c:v>
                </c:pt>
                <c:pt idx="3458">
                  <c:v>3.82972297103178E-2</c:v>
                </c:pt>
                <c:pt idx="3459">
                  <c:v>3.6063788095894E-2</c:v>
                </c:pt>
                <c:pt idx="3460">
                  <c:v>3.6039755604405803E-2</c:v>
                </c:pt>
                <c:pt idx="3461">
                  <c:v>3.5157229449665803E-2</c:v>
                </c:pt>
                <c:pt idx="3462">
                  <c:v>6.2577243050960102E-2</c:v>
                </c:pt>
                <c:pt idx="3463">
                  <c:v>5.2667793999784697E-2</c:v>
                </c:pt>
                <c:pt idx="3464">
                  <c:v>3.7526405214626399E-2</c:v>
                </c:pt>
                <c:pt idx="3465">
                  <c:v>3.2044267195485802E-2</c:v>
                </c:pt>
                <c:pt idx="3466">
                  <c:v>3.9937995961522102E-2</c:v>
                </c:pt>
                <c:pt idx="3467">
                  <c:v>4.0730020433660301E-2</c:v>
                </c:pt>
                <c:pt idx="3468">
                  <c:v>6.6917121149123598E-2</c:v>
                </c:pt>
                <c:pt idx="3469">
                  <c:v>6.1859738545760601E-2</c:v>
                </c:pt>
                <c:pt idx="3470">
                  <c:v>3.5527591823254698E-2</c:v>
                </c:pt>
                <c:pt idx="3471">
                  <c:v>4.6342419393836098E-2</c:v>
                </c:pt>
                <c:pt idx="3472">
                  <c:v>5.1072011323522702E-2</c:v>
                </c:pt>
                <c:pt idx="3473">
                  <c:v>4.9103002822946003E-2</c:v>
                </c:pt>
                <c:pt idx="3474">
                  <c:v>3.51068699628167E-2</c:v>
                </c:pt>
                <c:pt idx="3475">
                  <c:v>4.2210303676358703E-2</c:v>
                </c:pt>
                <c:pt idx="3476">
                  <c:v>6.3469305341175994E-2</c:v>
                </c:pt>
                <c:pt idx="3477">
                  <c:v>3.9088947555054397E-2</c:v>
                </c:pt>
                <c:pt idx="3478">
                  <c:v>6.3569163009552301E-2</c:v>
                </c:pt>
                <c:pt idx="3479">
                  <c:v>6.5688055001994303E-2</c:v>
                </c:pt>
                <c:pt idx="3480">
                  <c:v>4.40681555507672E-2</c:v>
                </c:pt>
                <c:pt idx="3481">
                  <c:v>6.10476937936845E-2</c:v>
                </c:pt>
                <c:pt idx="3482">
                  <c:v>3.7158923641292099E-2</c:v>
                </c:pt>
                <c:pt idx="3483">
                  <c:v>4.0770571297674599E-2</c:v>
                </c:pt>
                <c:pt idx="3484">
                  <c:v>5.4531005114835898E-2</c:v>
                </c:pt>
                <c:pt idx="3485">
                  <c:v>3.7119913468224297E-2</c:v>
                </c:pt>
                <c:pt idx="3486">
                  <c:v>3.5162832390928503E-2</c:v>
                </c:pt>
                <c:pt idx="3487">
                  <c:v>3.2038577392296097E-2</c:v>
                </c:pt>
                <c:pt idx="3488">
                  <c:v>4.9953071481944597E-2</c:v>
                </c:pt>
                <c:pt idx="3489">
                  <c:v>5.4694692298326401E-2</c:v>
                </c:pt>
                <c:pt idx="3490">
                  <c:v>3.5221191109246403E-2</c:v>
                </c:pt>
                <c:pt idx="3491">
                  <c:v>4.2238457677310097E-2</c:v>
                </c:pt>
                <c:pt idx="3492">
                  <c:v>3.79954846933463E-2</c:v>
                </c:pt>
                <c:pt idx="3493">
                  <c:v>3.54719101705986E-2</c:v>
                </c:pt>
                <c:pt idx="3494">
                  <c:v>3.4725446997752402E-2</c:v>
                </c:pt>
                <c:pt idx="3495">
                  <c:v>5.0711396787265897E-2</c:v>
                </c:pt>
                <c:pt idx="3496">
                  <c:v>4.6667110547605299E-2</c:v>
                </c:pt>
                <c:pt idx="3497">
                  <c:v>3.8898203969012397E-2</c:v>
                </c:pt>
                <c:pt idx="3498">
                  <c:v>4.28542149712446E-2</c:v>
                </c:pt>
                <c:pt idx="3499">
                  <c:v>3.4267155075468798E-2</c:v>
                </c:pt>
                <c:pt idx="3500">
                  <c:v>4.5203180305985399E-2</c:v>
                </c:pt>
                <c:pt idx="3501">
                  <c:v>4.3134656572387998E-2</c:v>
                </c:pt>
                <c:pt idx="3502">
                  <c:v>4.9825355632672402E-2</c:v>
                </c:pt>
                <c:pt idx="3503">
                  <c:v>4.4018892007287098E-2</c:v>
                </c:pt>
                <c:pt idx="3504">
                  <c:v>3.9124937723713102E-2</c:v>
                </c:pt>
                <c:pt idx="3505">
                  <c:v>3.6780265795845597E-2</c:v>
                </c:pt>
                <c:pt idx="3506">
                  <c:v>3.5255993157271903E-2</c:v>
                </c:pt>
                <c:pt idx="3507">
                  <c:v>4.1511138850631103E-2</c:v>
                </c:pt>
                <c:pt idx="3508">
                  <c:v>3.4237215800047197E-2</c:v>
                </c:pt>
                <c:pt idx="3509">
                  <c:v>6.5221412321143396E-2</c:v>
                </c:pt>
                <c:pt idx="3510">
                  <c:v>5.8938914520885399E-2</c:v>
                </c:pt>
                <c:pt idx="3511">
                  <c:v>3.9687171394979001E-2</c:v>
                </c:pt>
                <c:pt idx="3512">
                  <c:v>4.7106209605307099E-2</c:v>
                </c:pt>
                <c:pt idx="3513">
                  <c:v>6.5719427163109495E-2</c:v>
                </c:pt>
                <c:pt idx="3514">
                  <c:v>4.9168594474331299E-2</c:v>
                </c:pt>
                <c:pt idx="3515">
                  <c:v>3.4784931081386798E-2</c:v>
                </c:pt>
                <c:pt idx="3516">
                  <c:v>6.2454863680486701E-2</c:v>
                </c:pt>
                <c:pt idx="3517">
                  <c:v>5.7892267634479098E-2</c:v>
                </c:pt>
                <c:pt idx="3518">
                  <c:v>4.4903823389471499E-2</c:v>
                </c:pt>
                <c:pt idx="3519">
                  <c:v>5.4441699657654399E-2</c:v>
                </c:pt>
                <c:pt idx="3520">
                  <c:v>5.7692609054234199E-2</c:v>
                </c:pt>
                <c:pt idx="3521">
                  <c:v>4.5162531161913801E-2</c:v>
                </c:pt>
                <c:pt idx="3522">
                  <c:v>6.3980548035923193E-2</c:v>
                </c:pt>
                <c:pt idx="3523">
                  <c:v>3.4093127879822098E-2</c:v>
                </c:pt>
                <c:pt idx="3524">
                  <c:v>3.3089298214557299E-2</c:v>
                </c:pt>
                <c:pt idx="3525">
                  <c:v>5.70744531331785E-2</c:v>
                </c:pt>
                <c:pt idx="3526">
                  <c:v>3.2863313015080303E-2</c:v>
                </c:pt>
                <c:pt idx="3527">
                  <c:v>3.6429565546495797E-2</c:v>
                </c:pt>
                <c:pt idx="3528">
                  <c:v>5.3723879822055003E-2</c:v>
                </c:pt>
                <c:pt idx="3529">
                  <c:v>3.21887499822745E-2</c:v>
                </c:pt>
                <c:pt idx="3530">
                  <c:v>4.0540200056358798E-2</c:v>
                </c:pt>
                <c:pt idx="3531">
                  <c:v>4.5403183132237498E-2</c:v>
                </c:pt>
                <c:pt idx="3532">
                  <c:v>4.4255475114575803E-2</c:v>
                </c:pt>
                <c:pt idx="3533">
                  <c:v>5.5772324086601398E-2</c:v>
                </c:pt>
                <c:pt idx="3534">
                  <c:v>4.0886906582065598E-2</c:v>
                </c:pt>
                <c:pt idx="3535">
                  <c:v>4.3664166370826402E-2</c:v>
                </c:pt>
                <c:pt idx="3536">
                  <c:v>5.8891141840726899E-2</c:v>
                </c:pt>
                <c:pt idx="3537">
                  <c:v>3.5073158259345698E-2</c:v>
                </c:pt>
                <c:pt idx="3538">
                  <c:v>5.5884996394071303E-2</c:v>
                </c:pt>
                <c:pt idx="3539">
                  <c:v>4.9384988528281798E-2</c:v>
                </c:pt>
                <c:pt idx="3540">
                  <c:v>4.5268404913777802E-2</c:v>
                </c:pt>
                <c:pt idx="3541">
                  <c:v>5.5666047248055198E-2</c:v>
                </c:pt>
                <c:pt idx="3542">
                  <c:v>5.3230345851122497E-2</c:v>
                </c:pt>
                <c:pt idx="3543">
                  <c:v>5.1089175952570599E-2</c:v>
                </c:pt>
                <c:pt idx="3544">
                  <c:v>4.0932460104453602E-2</c:v>
                </c:pt>
                <c:pt idx="3545">
                  <c:v>6.2722300851504695E-2</c:v>
                </c:pt>
                <c:pt idx="3546">
                  <c:v>5.2269368280906801E-2</c:v>
                </c:pt>
                <c:pt idx="3547">
                  <c:v>6.2751963180285197E-2</c:v>
                </c:pt>
                <c:pt idx="3548">
                  <c:v>3.4785973257992098E-2</c:v>
                </c:pt>
                <c:pt idx="3549">
                  <c:v>3.87630740125793E-2</c:v>
                </c:pt>
                <c:pt idx="3550">
                  <c:v>6.3597062581633806E-2</c:v>
                </c:pt>
                <c:pt idx="3551">
                  <c:v>3.6008423328325698E-2</c:v>
                </c:pt>
                <c:pt idx="3552">
                  <c:v>3.5735605303964101E-2</c:v>
                </c:pt>
                <c:pt idx="3553">
                  <c:v>3.7267828713880798E-2</c:v>
                </c:pt>
                <c:pt idx="3554">
                  <c:v>3.90815653552972E-2</c:v>
                </c:pt>
                <c:pt idx="3555">
                  <c:v>3.2694754889313803E-2</c:v>
                </c:pt>
                <c:pt idx="3556">
                  <c:v>5.8473885505143798E-2</c:v>
                </c:pt>
                <c:pt idx="3557">
                  <c:v>4.99838524183557E-2</c:v>
                </c:pt>
                <c:pt idx="3558">
                  <c:v>5.5114255617946702E-2</c:v>
                </c:pt>
                <c:pt idx="3559">
                  <c:v>3.9097669508449999E-2</c:v>
                </c:pt>
                <c:pt idx="3560">
                  <c:v>4.8865328596338499E-2</c:v>
                </c:pt>
                <c:pt idx="3561">
                  <c:v>3.5911591510949699E-2</c:v>
                </c:pt>
                <c:pt idx="3562">
                  <c:v>6.0962633157539498E-2</c:v>
                </c:pt>
                <c:pt idx="3563">
                  <c:v>3.51316742290834E-2</c:v>
                </c:pt>
                <c:pt idx="3564">
                  <c:v>3.4892586899523202E-2</c:v>
                </c:pt>
                <c:pt idx="3565">
                  <c:v>3.7928220939291199E-2</c:v>
                </c:pt>
                <c:pt idx="3566">
                  <c:v>4.3842556640446201E-2</c:v>
                </c:pt>
                <c:pt idx="3567">
                  <c:v>5.4508640876364499E-2</c:v>
                </c:pt>
                <c:pt idx="3568">
                  <c:v>4.4147058334420501E-2</c:v>
                </c:pt>
                <c:pt idx="3569">
                  <c:v>6.5604591785591401E-2</c:v>
                </c:pt>
                <c:pt idx="3570">
                  <c:v>5.5017172770365698E-2</c:v>
                </c:pt>
                <c:pt idx="3571">
                  <c:v>5.2333437869296902E-2</c:v>
                </c:pt>
                <c:pt idx="3572">
                  <c:v>3.9870972632166497E-2</c:v>
                </c:pt>
                <c:pt idx="3573">
                  <c:v>5.05328356158323E-2</c:v>
                </c:pt>
                <c:pt idx="3574">
                  <c:v>5.6358018374393401E-2</c:v>
                </c:pt>
                <c:pt idx="3575">
                  <c:v>5.2572420639603101E-2</c:v>
                </c:pt>
                <c:pt idx="3576">
                  <c:v>3.46864714301965E-2</c:v>
                </c:pt>
                <c:pt idx="3577">
                  <c:v>3.3511583949180898E-2</c:v>
                </c:pt>
                <c:pt idx="3578">
                  <c:v>4.37791516300714E-2</c:v>
                </c:pt>
                <c:pt idx="3579">
                  <c:v>3.4394482009125399E-2</c:v>
                </c:pt>
                <c:pt idx="3580">
                  <c:v>5.5345314785287099E-2</c:v>
                </c:pt>
                <c:pt idx="3581">
                  <c:v>3.7074601291656101E-2</c:v>
                </c:pt>
                <c:pt idx="3582">
                  <c:v>6.0609431550207399E-2</c:v>
                </c:pt>
                <c:pt idx="3583">
                  <c:v>5.9672782883063602E-2</c:v>
                </c:pt>
                <c:pt idx="3584">
                  <c:v>5.85423407471918E-2</c:v>
                </c:pt>
                <c:pt idx="3585">
                  <c:v>6.1524836738712403E-2</c:v>
                </c:pt>
                <c:pt idx="3586">
                  <c:v>4.45016320264148E-2</c:v>
                </c:pt>
                <c:pt idx="3587">
                  <c:v>4.5166831799181802E-2</c:v>
                </c:pt>
                <c:pt idx="3588">
                  <c:v>5.8398153156266501E-2</c:v>
                </c:pt>
                <c:pt idx="3589">
                  <c:v>3.8223427963507597E-2</c:v>
                </c:pt>
                <c:pt idx="3590">
                  <c:v>4.5226291770279599E-2</c:v>
                </c:pt>
                <c:pt idx="3591">
                  <c:v>5.0790175490497497E-2</c:v>
                </c:pt>
                <c:pt idx="3592">
                  <c:v>4.0585189470687198E-2</c:v>
                </c:pt>
                <c:pt idx="3593">
                  <c:v>5.46521397337736E-2</c:v>
                </c:pt>
                <c:pt idx="3594">
                  <c:v>5.2254947304475899E-2</c:v>
                </c:pt>
                <c:pt idx="3595">
                  <c:v>5.3886930745007298E-2</c:v>
                </c:pt>
                <c:pt idx="3596">
                  <c:v>3.32958499953218E-2</c:v>
                </c:pt>
                <c:pt idx="3597">
                  <c:v>4.0179256626363902E-2</c:v>
                </c:pt>
                <c:pt idx="3598">
                  <c:v>4.9621496511249003E-2</c:v>
                </c:pt>
                <c:pt idx="3599">
                  <c:v>3.3039720069298999E-2</c:v>
                </c:pt>
                <c:pt idx="3600">
                  <c:v>4.3215578536486998E-2</c:v>
                </c:pt>
                <c:pt idx="3601">
                  <c:v>3.9816630002718303E-2</c:v>
                </c:pt>
                <c:pt idx="3602">
                  <c:v>4.9475165542250399E-2</c:v>
                </c:pt>
                <c:pt idx="3603">
                  <c:v>5.0124082563751698E-2</c:v>
                </c:pt>
                <c:pt idx="3604">
                  <c:v>5.2374591755829002E-2</c:v>
                </c:pt>
                <c:pt idx="3605">
                  <c:v>3.9800635404520501E-2</c:v>
                </c:pt>
                <c:pt idx="3606">
                  <c:v>6.1148177614947098E-2</c:v>
                </c:pt>
                <c:pt idx="3607">
                  <c:v>3.7344259587488902E-2</c:v>
                </c:pt>
                <c:pt idx="3608">
                  <c:v>6.5195732659651895E-2</c:v>
                </c:pt>
                <c:pt idx="3609">
                  <c:v>4.4905585434224599E-2</c:v>
                </c:pt>
                <c:pt idx="3610">
                  <c:v>3.5722166984239703E-2</c:v>
                </c:pt>
                <c:pt idx="3611">
                  <c:v>5.85297443305988E-2</c:v>
                </c:pt>
                <c:pt idx="3612">
                  <c:v>5.8497521806100898E-2</c:v>
                </c:pt>
                <c:pt idx="3613">
                  <c:v>6.5859040015278605E-2</c:v>
                </c:pt>
                <c:pt idx="3614">
                  <c:v>5.1449661664862999E-2</c:v>
                </c:pt>
                <c:pt idx="3615">
                  <c:v>4.0374993092724798E-2</c:v>
                </c:pt>
                <c:pt idx="3616">
                  <c:v>4.7346697881601202E-2</c:v>
                </c:pt>
                <c:pt idx="3617">
                  <c:v>4.8014164533977201E-2</c:v>
                </c:pt>
                <c:pt idx="3618">
                  <c:v>4.8728119068914999E-2</c:v>
                </c:pt>
                <c:pt idx="3619">
                  <c:v>4.0331589230455697E-2</c:v>
                </c:pt>
                <c:pt idx="3620">
                  <c:v>6.2507762015516999E-2</c:v>
                </c:pt>
                <c:pt idx="3621">
                  <c:v>3.5254008354522401E-2</c:v>
                </c:pt>
                <c:pt idx="3622">
                  <c:v>5.1848741439544502E-2</c:v>
                </c:pt>
                <c:pt idx="3623">
                  <c:v>5.8936191321571102E-2</c:v>
                </c:pt>
                <c:pt idx="3624">
                  <c:v>5.35242597309704E-2</c:v>
                </c:pt>
                <c:pt idx="3625">
                  <c:v>6.4232369736941505E-2</c:v>
                </c:pt>
                <c:pt idx="3626">
                  <c:v>3.3137581448567398E-2</c:v>
                </c:pt>
                <c:pt idx="3627">
                  <c:v>3.6247094305179903E-2</c:v>
                </c:pt>
                <c:pt idx="3628">
                  <c:v>3.6147702906181099E-2</c:v>
                </c:pt>
                <c:pt idx="3629">
                  <c:v>4.1964668930218302E-2</c:v>
                </c:pt>
                <c:pt idx="3630">
                  <c:v>3.3498409353383898E-2</c:v>
                </c:pt>
                <c:pt idx="3631">
                  <c:v>6.3599036340811196E-2</c:v>
                </c:pt>
                <c:pt idx="3632">
                  <c:v>3.60619921493028E-2</c:v>
                </c:pt>
                <c:pt idx="3633">
                  <c:v>6.2449522782077597E-2</c:v>
                </c:pt>
                <c:pt idx="3634">
                  <c:v>5.0328314174229997E-2</c:v>
                </c:pt>
                <c:pt idx="3635">
                  <c:v>3.6964415033281697E-2</c:v>
                </c:pt>
                <c:pt idx="3636">
                  <c:v>6.2636200983949897E-2</c:v>
                </c:pt>
                <c:pt idx="3637">
                  <c:v>4.1035452311968298E-2</c:v>
                </c:pt>
                <c:pt idx="3638">
                  <c:v>3.7739558850866599E-2</c:v>
                </c:pt>
                <c:pt idx="3639">
                  <c:v>6.0212600230921398E-2</c:v>
                </c:pt>
                <c:pt idx="3640">
                  <c:v>4.7143239031199297E-2</c:v>
                </c:pt>
                <c:pt idx="3641">
                  <c:v>6.2435761399036102E-2</c:v>
                </c:pt>
                <c:pt idx="3642">
                  <c:v>4.0346851071814703E-2</c:v>
                </c:pt>
                <c:pt idx="3643">
                  <c:v>6.1833030134156697E-2</c:v>
                </c:pt>
                <c:pt idx="3644">
                  <c:v>4.8255164314712599E-2</c:v>
                </c:pt>
                <c:pt idx="3645">
                  <c:v>4.6735700861020697E-2</c:v>
                </c:pt>
                <c:pt idx="3646">
                  <c:v>3.5738383000757198E-2</c:v>
                </c:pt>
                <c:pt idx="3647">
                  <c:v>4.05931988653776E-2</c:v>
                </c:pt>
                <c:pt idx="3648">
                  <c:v>3.7070443482876199E-2</c:v>
                </c:pt>
                <c:pt idx="3649">
                  <c:v>3.72181102402796E-2</c:v>
                </c:pt>
                <c:pt idx="3650">
                  <c:v>4.79675551506746E-2</c:v>
                </c:pt>
                <c:pt idx="3651">
                  <c:v>6.3022286874543795E-2</c:v>
                </c:pt>
                <c:pt idx="3652">
                  <c:v>4.2209311409484501E-2</c:v>
                </c:pt>
                <c:pt idx="3653">
                  <c:v>5.4206467602965797E-2</c:v>
                </c:pt>
                <c:pt idx="3654">
                  <c:v>3.8406555656628698E-2</c:v>
                </c:pt>
                <c:pt idx="3655">
                  <c:v>3.6472502069550203E-2</c:v>
                </c:pt>
                <c:pt idx="3656">
                  <c:v>4.9920841231314003E-2</c:v>
                </c:pt>
                <c:pt idx="3657">
                  <c:v>4.7779870209244998E-2</c:v>
                </c:pt>
                <c:pt idx="3658">
                  <c:v>3.9620344831045602E-2</c:v>
                </c:pt>
                <c:pt idx="3659">
                  <c:v>5.9364904353515498E-2</c:v>
                </c:pt>
                <c:pt idx="3660">
                  <c:v>3.71690374883243E-2</c:v>
                </c:pt>
                <c:pt idx="3661">
                  <c:v>4.7296096011381301E-2</c:v>
                </c:pt>
                <c:pt idx="3662">
                  <c:v>4.3784097195509297E-2</c:v>
                </c:pt>
                <c:pt idx="3663">
                  <c:v>3.7756157917801701E-2</c:v>
                </c:pt>
                <c:pt idx="3664">
                  <c:v>5.4250110099842902E-2</c:v>
                </c:pt>
                <c:pt idx="3665">
                  <c:v>4.6579934806266203E-2</c:v>
                </c:pt>
                <c:pt idx="3666">
                  <c:v>5.5738741170936697E-2</c:v>
                </c:pt>
                <c:pt idx="3667">
                  <c:v>4.2075408803419097E-2</c:v>
                </c:pt>
                <c:pt idx="3668">
                  <c:v>3.7249978384459398E-2</c:v>
                </c:pt>
                <c:pt idx="3669">
                  <c:v>4.2885279617679101E-2</c:v>
                </c:pt>
                <c:pt idx="3670">
                  <c:v>6.1602070066650097E-2</c:v>
                </c:pt>
                <c:pt idx="3671">
                  <c:v>4.6999723906195001E-2</c:v>
                </c:pt>
                <c:pt idx="3672">
                  <c:v>4.3523681088395501E-2</c:v>
                </c:pt>
                <c:pt idx="3673">
                  <c:v>4.31017084391839E-2</c:v>
                </c:pt>
                <c:pt idx="3674">
                  <c:v>3.9139189075038897E-2</c:v>
                </c:pt>
                <c:pt idx="3675">
                  <c:v>3.3476428798499901E-2</c:v>
                </c:pt>
                <c:pt idx="3676">
                  <c:v>3.4031016829174698E-2</c:v>
                </c:pt>
                <c:pt idx="3677">
                  <c:v>3.9432238387835702E-2</c:v>
                </c:pt>
                <c:pt idx="3678">
                  <c:v>4.46129040566648E-2</c:v>
                </c:pt>
                <c:pt idx="3679">
                  <c:v>4.9463627690831402E-2</c:v>
                </c:pt>
                <c:pt idx="3680">
                  <c:v>3.5433774477194702E-2</c:v>
                </c:pt>
                <c:pt idx="3681">
                  <c:v>6.5624990821095699E-2</c:v>
                </c:pt>
                <c:pt idx="3682">
                  <c:v>6.1960846940948097E-2</c:v>
                </c:pt>
                <c:pt idx="3683">
                  <c:v>4.1636941194224397E-2</c:v>
                </c:pt>
                <c:pt idx="3684">
                  <c:v>5.8040661152328699E-2</c:v>
                </c:pt>
                <c:pt idx="3685">
                  <c:v>3.44501752533782E-2</c:v>
                </c:pt>
                <c:pt idx="3686">
                  <c:v>3.4813977629369698E-2</c:v>
                </c:pt>
                <c:pt idx="3687">
                  <c:v>5.0339604553067199E-2</c:v>
                </c:pt>
                <c:pt idx="3688">
                  <c:v>3.7722044487206501E-2</c:v>
                </c:pt>
                <c:pt idx="3689">
                  <c:v>4.1926830623197103E-2</c:v>
                </c:pt>
                <c:pt idx="3690">
                  <c:v>3.7137465180526602E-2</c:v>
                </c:pt>
                <c:pt idx="3691">
                  <c:v>4.5109081919977402E-2</c:v>
                </c:pt>
                <c:pt idx="3692">
                  <c:v>5.1744822147165102E-2</c:v>
                </c:pt>
                <c:pt idx="3693">
                  <c:v>3.55524949206628E-2</c:v>
                </c:pt>
                <c:pt idx="3694">
                  <c:v>4.2614611982015001E-2</c:v>
                </c:pt>
                <c:pt idx="3695">
                  <c:v>3.3926815006336902E-2</c:v>
                </c:pt>
                <c:pt idx="3696">
                  <c:v>3.4556656264048302E-2</c:v>
                </c:pt>
                <c:pt idx="3697">
                  <c:v>4.2369315859294203E-2</c:v>
                </c:pt>
                <c:pt idx="3698">
                  <c:v>3.4163782792366697E-2</c:v>
                </c:pt>
                <c:pt idx="3699">
                  <c:v>6.2830178352005897E-2</c:v>
                </c:pt>
                <c:pt idx="3700">
                  <c:v>5.0743356965368303E-2</c:v>
                </c:pt>
                <c:pt idx="3701">
                  <c:v>3.5386608495009401E-2</c:v>
                </c:pt>
                <c:pt idx="3702">
                  <c:v>3.6889325557611298E-2</c:v>
                </c:pt>
                <c:pt idx="3703">
                  <c:v>4.2478909821322998E-2</c:v>
                </c:pt>
                <c:pt idx="3704">
                  <c:v>3.6246522765471897E-2</c:v>
                </c:pt>
                <c:pt idx="3705">
                  <c:v>5.56362863078377E-2</c:v>
                </c:pt>
                <c:pt idx="3706">
                  <c:v>6.2718986369575402E-2</c:v>
                </c:pt>
                <c:pt idx="3707">
                  <c:v>4.6746007832254098E-2</c:v>
                </c:pt>
                <c:pt idx="3708">
                  <c:v>3.7318404271765797E-2</c:v>
                </c:pt>
                <c:pt idx="3709">
                  <c:v>5.1209159051891003E-2</c:v>
                </c:pt>
                <c:pt idx="3710">
                  <c:v>5.4697933853305701E-2</c:v>
                </c:pt>
                <c:pt idx="3711">
                  <c:v>5.8468553835158699E-2</c:v>
                </c:pt>
                <c:pt idx="3712">
                  <c:v>4.2789880945321303E-2</c:v>
                </c:pt>
                <c:pt idx="3713">
                  <c:v>6.4869998124543804E-2</c:v>
                </c:pt>
                <c:pt idx="3714">
                  <c:v>3.6762478110989198E-2</c:v>
                </c:pt>
                <c:pt idx="3715">
                  <c:v>5.4908172266470601E-2</c:v>
                </c:pt>
                <c:pt idx="3716">
                  <c:v>6.4912473425110001E-2</c:v>
                </c:pt>
                <c:pt idx="3717">
                  <c:v>6.0558051466214097E-2</c:v>
                </c:pt>
                <c:pt idx="3718">
                  <c:v>3.9521960391638598E-2</c:v>
                </c:pt>
                <c:pt idx="3719">
                  <c:v>5.26528495315043E-2</c:v>
                </c:pt>
                <c:pt idx="3720">
                  <c:v>3.9479484988193501E-2</c:v>
                </c:pt>
                <c:pt idx="3721">
                  <c:v>6.1277727614131902E-2</c:v>
                </c:pt>
                <c:pt idx="3722">
                  <c:v>4.36267988945045E-2</c:v>
                </c:pt>
                <c:pt idx="3723">
                  <c:v>5.6296588830978697E-2</c:v>
                </c:pt>
                <c:pt idx="3724">
                  <c:v>4.9735525953589897E-2</c:v>
                </c:pt>
                <c:pt idx="3725">
                  <c:v>6.5128138016317894E-2</c:v>
                </c:pt>
                <c:pt idx="3726">
                  <c:v>5.1523249497720101E-2</c:v>
                </c:pt>
                <c:pt idx="3727">
                  <c:v>3.6738864008622203E-2</c:v>
                </c:pt>
                <c:pt idx="3728">
                  <c:v>3.34209035730927E-2</c:v>
                </c:pt>
                <c:pt idx="3729">
                  <c:v>3.6133004321292801E-2</c:v>
                </c:pt>
                <c:pt idx="3730">
                  <c:v>3.7287085227501397E-2</c:v>
                </c:pt>
                <c:pt idx="3731">
                  <c:v>3.8853778384844599E-2</c:v>
                </c:pt>
                <c:pt idx="3732">
                  <c:v>3.1997443079094898E-2</c:v>
                </c:pt>
                <c:pt idx="3733">
                  <c:v>4.1230089971650598E-2</c:v>
                </c:pt>
                <c:pt idx="3734">
                  <c:v>5.6443915402522797E-2</c:v>
                </c:pt>
                <c:pt idx="3735">
                  <c:v>5.2158906351852399E-2</c:v>
                </c:pt>
                <c:pt idx="3736">
                  <c:v>6.5531473629650894E-2</c:v>
                </c:pt>
                <c:pt idx="3737">
                  <c:v>6.0057869034740197E-2</c:v>
                </c:pt>
                <c:pt idx="3738">
                  <c:v>6.1912778188039502E-2</c:v>
                </c:pt>
                <c:pt idx="3739">
                  <c:v>3.7522308901722597E-2</c:v>
                </c:pt>
                <c:pt idx="3740">
                  <c:v>6.1869343337122101E-2</c:v>
                </c:pt>
                <c:pt idx="3741">
                  <c:v>4.2096078861608197E-2</c:v>
                </c:pt>
                <c:pt idx="3742">
                  <c:v>3.6070864521113598E-2</c:v>
                </c:pt>
                <c:pt idx="3743">
                  <c:v>4.6744123888388403E-2</c:v>
                </c:pt>
                <c:pt idx="3744">
                  <c:v>6.1790847686468101E-2</c:v>
                </c:pt>
                <c:pt idx="3745">
                  <c:v>5.5071452544026803E-2</c:v>
                </c:pt>
                <c:pt idx="3746">
                  <c:v>5.1818091604918598E-2</c:v>
                </c:pt>
                <c:pt idx="3747">
                  <c:v>5.41532899629521E-2</c:v>
                </c:pt>
                <c:pt idx="3748">
                  <c:v>3.9449301937970901E-2</c:v>
                </c:pt>
                <c:pt idx="3749">
                  <c:v>4.4368633155768597E-2</c:v>
                </c:pt>
                <c:pt idx="3750">
                  <c:v>5.6201219672521799E-2</c:v>
                </c:pt>
                <c:pt idx="3751">
                  <c:v>3.5934084689582903E-2</c:v>
                </c:pt>
                <c:pt idx="3752">
                  <c:v>3.6023874031018303E-2</c:v>
                </c:pt>
                <c:pt idx="3753">
                  <c:v>3.4596605398120601E-2</c:v>
                </c:pt>
                <c:pt idx="3754">
                  <c:v>3.6518841429183199E-2</c:v>
                </c:pt>
                <c:pt idx="3755">
                  <c:v>5.5146368101874198E-2</c:v>
                </c:pt>
                <c:pt idx="3756">
                  <c:v>3.8451829973317503E-2</c:v>
                </c:pt>
                <c:pt idx="3757">
                  <c:v>6.5386051886023297E-2</c:v>
                </c:pt>
                <c:pt idx="3758">
                  <c:v>5.0955057514489303E-2</c:v>
                </c:pt>
                <c:pt idx="3759">
                  <c:v>5.9221972064876699E-2</c:v>
                </c:pt>
                <c:pt idx="3760">
                  <c:v>4.5277564894392899E-2</c:v>
                </c:pt>
                <c:pt idx="3761">
                  <c:v>6.1228401310940997E-2</c:v>
                </c:pt>
                <c:pt idx="3762">
                  <c:v>3.5563015455644803E-2</c:v>
                </c:pt>
                <c:pt idx="3763">
                  <c:v>4.8382964254344303E-2</c:v>
                </c:pt>
                <c:pt idx="3764">
                  <c:v>3.7810005209579903E-2</c:v>
                </c:pt>
                <c:pt idx="3765">
                  <c:v>4.4880962941838097E-2</c:v>
                </c:pt>
                <c:pt idx="3766">
                  <c:v>3.64979211119053E-2</c:v>
                </c:pt>
                <c:pt idx="3767">
                  <c:v>5.3265803244921799E-2</c:v>
                </c:pt>
                <c:pt idx="3768">
                  <c:v>5.1707481443280703E-2</c:v>
                </c:pt>
                <c:pt idx="3769">
                  <c:v>4.8237667503227798E-2</c:v>
                </c:pt>
                <c:pt idx="3770">
                  <c:v>5.2582732362818602E-2</c:v>
                </c:pt>
                <c:pt idx="3771">
                  <c:v>4.0146388706598903E-2</c:v>
                </c:pt>
                <c:pt idx="3772">
                  <c:v>3.7826438032874103E-2</c:v>
                </c:pt>
                <c:pt idx="3773">
                  <c:v>4.1029759886485002E-2</c:v>
                </c:pt>
                <c:pt idx="3774">
                  <c:v>4.7374094113056799E-2</c:v>
                </c:pt>
                <c:pt idx="3775">
                  <c:v>4.5481885572495898E-2</c:v>
                </c:pt>
                <c:pt idx="3776">
                  <c:v>5.68181006973595E-2</c:v>
                </c:pt>
                <c:pt idx="3777">
                  <c:v>3.69453577261755E-2</c:v>
                </c:pt>
                <c:pt idx="3778">
                  <c:v>4.1539609922825599E-2</c:v>
                </c:pt>
                <c:pt idx="3779">
                  <c:v>3.7113407147482E-2</c:v>
                </c:pt>
                <c:pt idx="3780">
                  <c:v>5.9012022177337399E-2</c:v>
                </c:pt>
                <c:pt idx="3781">
                  <c:v>6.1840302871246797E-2</c:v>
                </c:pt>
                <c:pt idx="3782">
                  <c:v>4.15588082799161E-2</c:v>
                </c:pt>
                <c:pt idx="3783">
                  <c:v>3.4331338068206499E-2</c:v>
                </c:pt>
                <c:pt idx="3784">
                  <c:v>3.4142853998850198E-2</c:v>
                </c:pt>
                <c:pt idx="3785">
                  <c:v>3.8246801519653602E-2</c:v>
                </c:pt>
                <c:pt idx="3786">
                  <c:v>6.3020978751613402E-2</c:v>
                </c:pt>
                <c:pt idx="3787">
                  <c:v>5.2956705942364402E-2</c:v>
                </c:pt>
                <c:pt idx="3788">
                  <c:v>3.7422807932853602E-2</c:v>
                </c:pt>
                <c:pt idx="3789">
                  <c:v>4.77304874016913E-2</c:v>
                </c:pt>
                <c:pt idx="3790">
                  <c:v>5.4203555000923997E-2</c:v>
                </c:pt>
                <c:pt idx="3791">
                  <c:v>4.3636382807758597E-2</c:v>
                </c:pt>
                <c:pt idx="3792">
                  <c:v>5.4901154869442803E-2</c:v>
                </c:pt>
                <c:pt idx="3793">
                  <c:v>4.6558481820964601E-2</c:v>
                </c:pt>
                <c:pt idx="3794">
                  <c:v>6.6808513404255407E-2</c:v>
                </c:pt>
                <c:pt idx="3795">
                  <c:v>5.0831927469559099E-2</c:v>
                </c:pt>
                <c:pt idx="3796">
                  <c:v>3.9053166724672898E-2</c:v>
                </c:pt>
                <c:pt idx="3797">
                  <c:v>5.6307413723728703E-2</c:v>
                </c:pt>
                <c:pt idx="3798">
                  <c:v>3.8319602840768102E-2</c:v>
                </c:pt>
                <c:pt idx="3799">
                  <c:v>4.0689245326767397E-2</c:v>
                </c:pt>
                <c:pt idx="3800">
                  <c:v>4.1744665667375697E-2</c:v>
                </c:pt>
                <c:pt idx="3801">
                  <c:v>4.20120340742429E-2</c:v>
                </c:pt>
                <c:pt idx="3802">
                  <c:v>3.7321909173039902E-2</c:v>
                </c:pt>
                <c:pt idx="3803">
                  <c:v>4.9787711380507201E-2</c:v>
                </c:pt>
                <c:pt idx="3804">
                  <c:v>3.3094493125998797E-2</c:v>
                </c:pt>
                <c:pt idx="3805">
                  <c:v>5.3281201177835899E-2</c:v>
                </c:pt>
                <c:pt idx="3806">
                  <c:v>4.9640839361419199E-2</c:v>
                </c:pt>
                <c:pt idx="3807">
                  <c:v>5.4232231234314497E-2</c:v>
                </c:pt>
                <c:pt idx="3808">
                  <c:v>3.5593489503222497E-2</c:v>
                </c:pt>
                <c:pt idx="3809">
                  <c:v>4.6019632715222102E-2</c:v>
                </c:pt>
                <c:pt idx="3810">
                  <c:v>5.3780411928355601E-2</c:v>
                </c:pt>
                <c:pt idx="3811">
                  <c:v>4.5870962552059899E-2</c:v>
                </c:pt>
                <c:pt idx="3812">
                  <c:v>5.8396251123499401E-2</c:v>
                </c:pt>
                <c:pt idx="3813">
                  <c:v>6.2303995217031498E-2</c:v>
                </c:pt>
                <c:pt idx="3814">
                  <c:v>4.1844287652955003E-2</c:v>
                </c:pt>
                <c:pt idx="3815">
                  <c:v>5.4223331735959897E-2</c:v>
                </c:pt>
                <c:pt idx="3816">
                  <c:v>5.7032820309264001E-2</c:v>
                </c:pt>
                <c:pt idx="3817">
                  <c:v>3.65634285987088E-2</c:v>
                </c:pt>
                <c:pt idx="3818">
                  <c:v>4.1212224028138303E-2</c:v>
                </c:pt>
                <c:pt idx="3819">
                  <c:v>6.3657762443038599E-2</c:v>
                </c:pt>
                <c:pt idx="3820">
                  <c:v>3.70519143693522E-2</c:v>
                </c:pt>
                <c:pt idx="3821">
                  <c:v>3.9042327798571197E-2</c:v>
                </c:pt>
                <c:pt idx="3822">
                  <c:v>6.0631190100285802E-2</c:v>
                </c:pt>
                <c:pt idx="3823">
                  <c:v>5.9654422837655402E-2</c:v>
                </c:pt>
                <c:pt idx="3824">
                  <c:v>6.2068791806399903E-2</c:v>
                </c:pt>
                <c:pt idx="3825">
                  <c:v>4.8323062588619299E-2</c:v>
                </c:pt>
                <c:pt idx="3826">
                  <c:v>3.8898842733340898E-2</c:v>
                </c:pt>
                <c:pt idx="3827">
                  <c:v>4.1676565362417602E-2</c:v>
                </c:pt>
                <c:pt idx="3828">
                  <c:v>4.6808422650705901E-2</c:v>
                </c:pt>
                <c:pt idx="3829">
                  <c:v>4.9742674769903399E-2</c:v>
                </c:pt>
                <c:pt idx="3830">
                  <c:v>5.2171319331312402E-2</c:v>
                </c:pt>
                <c:pt idx="3831">
                  <c:v>5.5027214939749498E-2</c:v>
                </c:pt>
                <c:pt idx="3832">
                  <c:v>5.0235687027513902E-2</c:v>
                </c:pt>
                <c:pt idx="3833">
                  <c:v>5.2021705730092502E-2</c:v>
                </c:pt>
                <c:pt idx="3834">
                  <c:v>3.3668887044508898E-2</c:v>
                </c:pt>
                <c:pt idx="3835">
                  <c:v>3.9112173201508699E-2</c:v>
                </c:pt>
                <c:pt idx="3836">
                  <c:v>3.8052943803674397E-2</c:v>
                </c:pt>
                <c:pt idx="3837">
                  <c:v>4.0903544964363797E-2</c:v>
                </c:pt>
                <c:pt idx="3838">
                  <c:v>3.8509626016398402E-2</c:v>
                </c:pt>
                <c:pt idx="3839">
                  <c:v>3.3581789359178403E-2</c:v>
                </c:pt>
                <c:pt idx="3840">
                  <c:v>6.1641026604814297E-2</c:v>
                </c:pt>
                <c:pt idx="3841">
                  <c:v>3.5853923005652003E-2</c:v>
                </c:pt>
                <c:pt idx="3842">
                  <c:v>3.4956114327846899E-2</c:v>
                </c:pt>
                <c:pt idx="3843">
                  <c:v>6.0305884507480603E-2</c:v>
                </c:pt>
                <c:pt idx="3844">
                  <c:v>3.6910410152080603E-2</c:v>
                </c:pt>
                <c:pt idx="3845">
                  <c:v>3.7482487428702402E-2</c:v>
                </c:pt>
                <c:pt idx="3846">
                  <c:v>6.7142030491856602E-2</c:v>
                </c:pt>
                <c:pt idx="3847">
                  <c:v>6.4280383404999503E-2</c:v>
                </c:pt>
                <c:pt idx="3848">
                  <c:v>3.9385558671639197E-2</c:v>
                </c:pt>
                <c:pt idx="3849">
                  <c:v>3.60774266704059E-2</c:v>
                </c:pt>
                <c:pt idx="3850">
                  <c:v>4.6227683142520501E-2</c:v>
                </c:pt>
                <c:pt idx="3851">
                  <c:v>4.3132382802791198E-2</c:v>
                </c:pt>
                <c:pt idx="3852">
                  <c:v>5.9085006573348801E-2</c:v>
                </c:pt>
                <c:pt idx="3853">
                  <c:v>5.6086036227945398E-2</c:v>
                </c:pt>
                <c:pt idx="3854">
                  <c:v>3.4653124342965101E-2</c:v>
                </c:pt>
                <c:pt idx="3855">
                  <c:v>4.9942411477312598E-2</c:v>
                </c:pt>
                <c:pt idx="3856">
                  <c:v>3.5513441553365499E-2</c:v>
                </c:pt>
                <c:pt idx="3857">
                  <c:v>5.17241092995167E-2</c:v>
                </c:pt>
                <c:pt idx="3858">
                  <c:v>5.0863022455519498E-2</c:v>
                </c:pt>
                <c:pt idx="3859">
                  <c:v>6.3361268190172002E-2</c:v>
                </c:pt>
                <c:pt idx="3860">
                  <c:v>4.2671535808946802E-2</c:v>
                </c:pt>
                <c:pt idx="3861">
                  <c:v>3.8824859275752299E-2</c:v>
                </c:pt>
                <c:pt idx="3862">
                  <c:v>3.72130081596143E-2</c:v>
                </c:pt>
                <c:pt idx="3863">
                  <c:v>6.1249212436910103E-2</c:v>
                </c:pt>
                <c:pt idx="3864">
                  <c:v>3.8712207073945099E-2</c:v>
                </c:pt>
                <c:pt idx="3865">
                  <c:v>4.5268482235565101E-2</c:v>
                </c:pt>
                <c:pt idx="3866">
                  <c:v>6.1505496542599999E-2</c:v>
                </c:pt>
                <c:pt idx="3867">
                  <c:v>6.1668780047708503E-2</c:v>
                </c:pt>
                <c:pt idx="3868">
                  <c:v>4.0880204082035201E-2</c:v>
                </c:pt>
                <c:pt idx="3869">
                  <c:v>4.0096253143352002E-2</c:v>
                </c:pt>
                <c:pt idx="3870">
                  <c:v>4.23467199041088E-2</c:v>
                </c:pt>
                <c:pt idx="3871">
                  <c:v>6.2486811253055198E-2</c:v>
                </c:pt>
                <c:pt idx="3872">
                  <c:v>3.66664228920381E-2</c:v>
                </c:pt>
                <c:pt idx="3873">
                  <c:v>5.6093627946118801E-2</c:v>
                </c:pt>
                <c:pt idx="3874">
                  <c:v>3.9775893409251903E-2</c:v>
                </c:pt>
                <c:pt idx="3875">
                  <c:v>5.7853523413616201E-2</c:v>
                </c:pt>
                <c:pt idx="3876">
                  <c:v>5.7123465752350201E-2</c:v>
                </c:pt>
                <c:pt idx="3877">
                  <c:v>3.9291666167571203E-2</c:v>
                </c:pt>
                <c:pt idx="3878">
                  <c:v>4.5824604249808401E-2</c:v>
                </c:pt>
                <c:pt idx="3879">
                  <c:v>4.6737350083997299E-2</c:v>
                </c:pt>
                <c:pt idx="3880">
                  <c:v>6.38264179186082E-2</c:v>
                </c:pt>
                <c:pt idx="3881">
                  <c:v>4.7662632027147302E-2</c:v>
                </c:pt>
                <c:pt idx="3882">
                  <c:v>3.3318703630349097E-2</c:v>
                </c:pt>
                <c:pt idx="3883">
                  <c:v>3.4705339266561802E-2</c:v>
                </c:pt>
                <c:pt idx="3884">
                  <c:v>5.5623184792060403E-2</c:v>
                </c:pt>
                <c:pt idx="3885">
                  <c:v>3.9904001122930903E-2</c:v>
                </c:pt>
                <c:pt idx="3886">
                  <c:v>4.0949238789852301E-2</c:v>
                </c:pt>
                <c:pt idx="3887">
                  <c:v>4.2670407764048797E-2</c:v>
                </c:pt>
                <c:pt idx="3888">
                  <c:v>6.5408008524953695E-2</c:v>
                </c:pt>
                <c:pt idx="3889">
                  <c:v>4.6869380463400001E-2</c:v>
                </c:pt>
                <c:pt idx="3890">
                  <c:v>5.8721933558872098E-2</c:v>
                </c:pt>
                <c:pt idx="3891">
                  <c:v>3.6438932581940697E-2</c:v>
                </c:pt>
                <c:pt idx="3892">
                  <c:v>6.3817040736844202E-2</c:v>
                </c:pt>
                <c:pt idx="3893">
                  <c:v>5.47082248940906E-2</c:v>
                </c:pt>
                <c:pt idx="3894">
                  <c:v>6.0278874749122899E-2</c:v>
                </c:pt>
                <c:pt idx="3895">
                  <c:v>4.4290065544731902E-2</c:v>
                </c:pt>
                <c:pt idx="3896">
                  <c:v>3.5841339955925103E-2</c:v>
                </c:pt>
                <c:pt idx="3897">
                  <c:v>4.5885509614147398E-2</c:v>
                </c:pt>
                <c:pt idx="3898">
                  <c:v>3.5063118007480902E-2</c:v>
                </c:pt>
                <c:pt idx="3899">
                  <c:v>6.5165811385935205E-2</c:v>
                </c:pt>
                <c:pt idx="3900">
                  <c:v>3.4362600271082899E-2</c:v>
                </c:pt>
                <c:pt idx="3901">
                  <c:v>4.8657965638698203E-2</c:v>
                </c:pt>
                <c:pt idx="3902">
                  <c:v>4.4453478479818898E-2</c:v>
                </c:pt>
                <c:pt idx="3903">
                  <c:v>4.5317288213015797E-2</c:v>
                </c:pt>
                <c:pt idx="3904">
                  <c:v>3.5129112571175097E-2</c:v>
                </c:pt>
                <c:pt idx="3905">
                  <c:v>4.0674370903154698E-2</c:v>
                </c:pt>
                <c:pt idx="3906">
                  <c:v>3.4951925996737201E-2</c:v>
                </c:pt>
                <c:pt idx="3907">
                  <c:v>6.6322069606611703E-2</c:v>
                </c:pt>
                <c:pt idx="3908">
                  <c:v>4.5735372109115602E-2</c:v>
                </c:pt>
                <c:pt idx="3909">
                  <c:v>4.8496470036909899E-2</c:v>
                </c:pt>
                <c:pt idx="3910">
                  <c:v>4.0390173742194301E-2</c:v>
                </c:pt>
                <c:pt idx="3911">
                  <c:v>5.4846917458045603E-2</c:v>
                </c:pt>
                <c:pt idx="3912">
                  <c:v>5.79481734910531E-2</c:v>
                </c:pt>
                <c:pt idx="3913">
                  <c:v>3.4188766238584703E-2</c:v>
                </c:pt>
                <c:pt idx="3914">
                  <c:v>3.4470517129788103E-2</c:v>
                </c:pt>
                <c:pt idx="3915">
                  <c:v>4.0906889677492501E-2</c:v>
                </c:pt>
                <c:pt idx="3916">
                  <c:v>6.5629626398099994E-2</c:v>
                </c:pt>
                <c:pt idx="3917">
                  <c:v>5.1708522234309599E-2</c:v>
                </c:pt>
                <c:pt idx="3918">
                  <c:v>4.7293884006461902E-2</c:v>
                </c:pt>
                <c:pt idx="3919">
                  <c:v>5.8700133389518003E-2</c:v>
                </c:pt>
                <c:pt idx="3920">
                  <c:v>5.2462088289570302E-2</c:v>
                </c:pt>
                <c:pt idx="3921">
                  <c:v>6.4742725782820504E-2</c:v>
                </c:pt>
                <c:pt idx="3922">
                  <c:v>5.3095762147443798E-2</c:v>
                </c:pt>
                <c:pt idx="3923">
                  <c:v>3.8659880827049901E-2</c:v>
                </c:pt>
                <c:pt idx="3924">
                  <c:v>3.3545972185236902E-2</c:v>
                </c:pt>
                <c:pt idx="3925">
                  <c:v>5.7645897763245503E-2</c:v>
                </c:pt>
                <c:pt idx="3926">
                  <c:v>6.4359259676693703E-2</c:v>
                </c:pt>
                <c:pt idx="3927">
                  <c:v>3.49046806679979E-2</c:v>
                </c:pt>
                <c:pt idx="3928">
                  <c:v>4.1975321519469401E-2</c:v>
                </c:pt>
                <c:pt idx="3929">
                  <c:v>5.3720537057062999E-2</c:v>
                </c:pt>
                <c:pt idx="3930">
                  <c:v>3.5087931035028497E-2</c:v>
                </c:pt>
                <c:pt idx="3931">
                  <c:v>3.4885300163359702E-2</c:v>
                </c:pt>
                <c:pt idx="3932">
                  <c:v>4.1179398417911503E-2</c:v>
                </c:pt>
                <c:pt idx="3933">
                  <c:v>6.5795862990489007E-2</c:v>
                </c:pt>
                <c:pt idx="3934">
                  <c:v>6.3795635540505297E-2</c:v>
                </c:pt>
                <c:pt idx="3935">
                  <c:v>4.2395153228606798E-2</c:v>
                </c:pt>
                <c:pt idx="3936">
                  <c:v>3.4356676770220203E-2</c:v>
                </c:pt>
                <c:pt idx="3937">
                  <c:v>3.4096359217761302E-2</c:v>
                </c:pt>
                <c:pt idx="3938">
                  <c:v>5.3197419815965902E-2</c:v>
                </c:pt>
                <c:pt idx="3939">
                  <c:v>3.9269127182220698E-2</c:v>
                </c:pt>
                <c:pt idx="3940">
                  <c:v>4.7506868172114802E-2</c:v>
                </c:pt>
                <c:pt idx="3941">
                  <c:v>3.2994178862556199E-2</c:v>
                </c:pt>
                <c:pt idx="3942">
                  <c:v>5.07392007356397E-2</c:v>
                </c:pt>
                <c:pt idx="3943">
                  <c:v>4.5071610748877E-2</c:v>
                </c:pt>
                <c:pt idx="3944">
                  <c:v>6.5352965201681504E-2</c:v>
                </c:pt>
                <c:pt idx="3945">
                  <c:v>5.9327053177407899E-2</c:v>
                </c:pt>
                <c:pt idx="3946">
                  <c:v>6.1475895417133997E-2</c:v>
                </c:pt>
                <c:pt idx="3947">
                  <c:v>4.27194236460013E-2</c:v>
                </c:pt>
                <c:pt idx="3948">
                  <c:v>4.3068694003119197E-2</c:v>
                </c:pt>
                <c:pt idx="3949">
                  <c:v>4.3997111478871503E-2</c:v>
                </c:pt>
                <c:pt idx="3950">
                  <c:v>4.2810081462749797E-2</c:v>
                </c:pt>
                <c:pt idx="3951">
                  <c:v>5.0396000854977703E-2</c:v>
                </c:pt>
                <c:pt idx="3952">
                  <c:v>4.21715414871289E-2</c:v>
                </c:pt>
                <c:pt idx="3953">
                  <c:v>6.4220016095254406E-2</c:v>
                </c:pt>
                <c:pt idx="3954">
                  <c:v>6.0010014781727898E-2</c:v>
                </c:pt>
                <c:pt idx="3955">
                  <c:v>3.9339750018584502E-2</c:v>
                </c:pt>
                <c:pt idx="3956">
                  <c:v>4.3953579603092E-2</c:v>
                </c:pt>
                <c:pt idx="3957">
                  <c:v>4.1871027633017199E-2</c:v>
                </c:pt>
                <c:pt idx="3958">
                  <c:v>3.6405222885840298E-2</c:v>
                </c:pt>
                <c:pt idx="3959">
                  <c:v>4.5074411547808502E-2</c:v>
                </c:pt>
                <c:pt idx="3960">
                  <c:v>4.1198248644488601E-2</c:v>
                </c:pt>
                <c:pt idx="3961">
                  <c:v>6.0914528446659601E-2</c:v>
                </c:pt>
                <c:pt idx="3962">
                  <c:v>3.3382903738288103E-2</c:v>
                </c:pt>
                <c:pt idx="3963">
                  <c:v>6.0608427813596599E-2</c:v>
                </c:pt>
                <c:pt idx="3964">
                  <c:v>3.73225560963047E-2</c:v>
                </c:pt>
                <c:pt idx="3965">
                  <c:v>6.7776327001919795E-2</c:v>
                </c:pt>
                <c:pt idx="3966">
                  <c:v>4.1891915376192398E-2</c:v>
                </c:pt>
                <c:pt idx="3967">
                  <c:v>5.1556012782599497E-2</c:v>
                </c:pt>
                <c:pt idx="3968">
                  <c:v>3.9161904642233597E-2</c:v>
                </c:pt>
                <c:pt idx="3969">
                  <c:v>3.7343102363240503E-2</c:v>
                </c:pt>
                <c:pt idx="3970">
                  <c:v>4.1197619385610403E-2</c:v>
                </c:pt>
                <c:pt idx="3971">
                  <c:v>5.2344062047578001E-2</c:v>
                </c:pt>
                <c:pt idx="3972">
                  <c:v>4.1837120495223798E-2</c:v>
                </c:pt>
                <c:pt idx="3973">
                  <c:v>4.7649772835370197E-2</c:v>
                </c:pt>
                <c:pt idx="3974">
                  <c:v>5.7763797330491001E-2</c:v>
                </c:pt>
                <c:pt idx="3975">
                  <c:v>5.4125247708479998E-2</c:v>
                </c:pt>
                <c:pt idx="3976">
                  <c:v>4.4964608748004203E-2</c:v>
                </c:pt>
                <c:pt idx="3977">
                  <c:v>4.6350090964021498E-2</c:v>
                </c:pt>
                <c:pt idx="3978">
                  <c:v>5.4374083743048203E-2</c:v>
                </c:pt>
                <c:pt idx="3979">
                  <c:v>3.6011090348635498E-2</c:v>
                </c:pt>
                <c:pt idx="3980">
                  <c:v>5.0726149164993503E-2</c:v>
                </c:pt>
                <c:pt idx="3981">
                  <c:v>3.80267564854029E-2</c:v>
                </c:pt>
                <c:pt idx="3982">
                  <c:v>4.8459209434879101E-2</c:v>
                </c:pt>
                <c:pt idx="3983">
                  <c:v>3.7770137190925403E-2</c:v>
                </c:pt>
                <c:pt idx="3984">
                  <c:v>4.3282888039081903E-2</c:v>
                </c:pt>
                <c:pt idx="3985">
                  <c:v>3.4731260150886699E-2</c:v>
                </c:pt>
                <c:pt idx="3986">
                  <c:v>3.9020572517445798E-2</c:v>
                </c:pt>
                <c:pt idx="3987">
                  <c:v>5.16176433394364E-2</c:v>
                </c:pt>
                <c:pt idx="3988">
                  <c:v>4.1884919228070597E-2</c:v>
                </c:pt>
                <c:pt idx="3989">
                  <c:v>5.51012324242856E-2</c:v>
                </c:pt>
                <c:pt idx="3990">
                  <c:v>4.9472285365615001E-2</c:v>
                </c:pt>
                <c:pt idx="3991">
                  <c:v>3.9743842099064799E-2</c:v>
                </c:pt>
                <c:pt idx="3992">
                  <c:v>3.7450049665823201E-2</c:v>
                </c:pt>
                <c:pt idx="3993">
                  <c:v>5.27700118058562E-2</c:v>
                </c:pt>
                <c:pt idx="3994">
                  <c:v>6.09050481657014E-2</c:v>
                </c:pt>
                <c:pt idx="3995">
                  <c:v>5.9271832081822698E-2</c:v>
                </c:pt>
                <c:pt idx="3996">
                  <c:v>4.84494567302741E-2</c:v>
                </c:pt>
                <c:pt idx="3997">
                  <c:v>5.23150279731689E-2</c:v>
                </c:pt>
                <c:pt idx="3998">
                  <c:v>4.13653957606782E-2</c:v>
                </c:pt>
                <c:pt idx="3999">
                  <c:v>6.4391971589567401E-2</c:v>
                </c:pt>
                <c:pt idx="4000">
                  <c:v>6.3078397438312797E-2</c:v>
                </c:pt>
                <c:pt idx="4001">
                  <c:v>6.0591145650427398E-2</c:v>
                </c:pt>
                <c:pt idx="4002">
                  <c:v>6.0302893633964398E-2</c:v>
                </c:pt>
                <c:pt idx="4003">
                  <c:v>4.7762890709622897E-2</c:v>
                </c:pt>
                <c:pt idx="4004">
                  <c:v>5.9012765484410298E-2</c:v>
                </c:pt>
                <c:pt idx="4005">
                  <c:v>4.23198775820793E-2</c:v>
                </c:pt>
                <c:pt idx="4006">
                  <c:v>4.7279388186310799E-2</c:v>
                </c:pt>
                <c:pt idx="4007">
                  <c:v>3.2222021049154698E-2</c:v>
                </c:pt>
                <c:pt idx="4008">
                  <c:v>4.3250338689836597E-2</c:v>
                </c:pt>
                <c:pt idx="4009">
                  <c:v>4.4868801963751502E-2</c:v>
                </c:pt>
                <c:pt idx="4010">
                  <c:v>4.9532728063220503E-2</c:v>
                </c:pt>
                <c:pt idx="4011">
                  <c:v>5.1395042278702702E-2</c:v>
                </c:pt>
                <c:pt idx="4012">
                  <c:v>4.1334945600178502E-2</c:v>
                </c:pt>
                <c:pt idx="4013">
                  <c:v>4.2037887954900398E-2</c:v>
                </c:pt>
                <c:pt idx="4014">
                  <c:v>5.5310356274931201E-2</c:v>
                </c:pt>
                <c:pt idx="4015">
                  <c:v>4.1045928459838503E-2</c:v>
                </c:pt>
                <c:pt idx="4016">
                  <c:v>6.4741260025577202E-2</c:v>
                </c:pt>
                <c:pt idx="4017">
                  <c:v>5.3188287441065803E-2</c:v>
                </c:pt>
                <c:pt idx="4018">
                  <c:v>6.2360946897327602E-2</c:v>
                </c:pt>
                <c:pt idx="4019">
                  <c:v>5.7239391904390299E-2</c:v>
                </c:pt>
                <c:pt idx="4020">
                  <c:v>5.1115660938091799E-2</c:v>
                </c:pt>
                <c:pt idx="4021">
                  <c:v>5.6181753366379303E-2</c:v>
                </c:pt>
                <c:pt idx="4022">
                  <c:v>3.6527788565981198E-2</c:v>
                </c:pt>
                <c:pt idx="4023">
                  <c:v>5.9322240970866399E-2</c:v>
                </c:pt>
                <c:pt idx="4024">
                  <c:v>5.8022019232872299E-2</c:v>
                </c:pt>
                <c:pt idx="4025">
                  <c:v>5.8581270210508102E-2</c:v>
                </c:pt>
                <c:pt idx="4026">
                  <c:v>4.5196562171905402E-2</c:v>
                </c:pt>
                <c:pt idx="4027">
                  <c:v>5.6915783227045103E-2</c:v>
                </c:pt>
                <c:pt idx="4028">
                  <c:v>5.7123454326026599E-2</c:v>
                </c:pt>
                <c:pt idx="4029">
                  <c:v>3.8551905163242903E-2</c:v>
                </c:pt>
                <c:pt idx="4030">
                  <c:v>3.6404951730978297E-2</c:v>
                </c:pt>
                <c:pt idx="4031">
                  <c:v>6.4753493462671396E-2</c:v>
                </c:pt>
                <c:pt idx="4032">
                  <c:v>3.6294101051775503E-2</c:v>
                </c:pt>
                <c:pt idx="4033">
                  <c:v>5.02067969648331E-2</c:v>
                </c:pt>
                <c:pt idx="4034">
                  <c:v>3.5116625727373299E-2</c:v>
                </c:pt>
                <c:pt idx="4035">
                  <c:v>6.5056647733678502E-2</c:v>
                </c:pt>
                <c:pt idx="4036">
                  <c:v>5.3285167171197398E-2</c:v>
                </c:pt>
                <c:pt idx="4037">
                  <c:v>3.4289287596336399E-2</c:v>
                </c:pt>
                <c:pt idx="4038">
                  <c:v>3.7721681080527598E-2</c:v>
                </c:pt>
                <c:pt idx="4039">
                  <c:v>4.0127060287658903E-2</c:v>
                </c:pt>
                <c:pt idx="4040">
                  <c:v>3.8725491347461803E-2</c:v>
                </c:pt>
                <c:pt idx="4041">
                  <c:v>5.0069561373409802E-2</c:v>
                </c:pt>
                <c:pt idx="4042">
                  <c:v>4.7532414966371402E-2</c:v>
                </c:pt>
                <c:pt idx="4043">
                  <c:v>5.8572113512135697E-2</c:v>
                </c:pt>
                <c:pt idx="4044">
                  <c:v>4.4887084352510702E-2</c:v>
                </c:pt>
                <c:pt idx="4045">
                  <c:v>3.4540936831812502E-2</c:v>
                </c:pt>
                <c:pt idx="4046">
                  <c:v>5.3104423700658501E-2</c:v>
                </c:pt>
                <c:pt idx="4047">
                  <c:v>3.7201042433064303E-2</c:v>
                </c:pt>
                <c:pt idx="4048">
                  <c:v>3.7360737779529099E-2</c:v>
                </c:pt>
                <c:pt idx="4049">
                  <c:v>4.2428828376235198E-2</c:v>
                </c:pt>
                <c:pt idx="4050">
                  <c:v>4.30661150151763E-2</c:v>
                </c:pt>
                <c:pt idx="4051">
                  <c:v>5.3592922788885403E-2</c:v>
                </c:pt>
                <c:pt idx="4052">
                  <c:v>3.8026017396704401E-2</c:v>
                </c:pt>
                <c:pt idx="4053">
                  <c:v>4.0810822705442999E-2</c:v>
                </c:pt>
                <c:pt idx="4054">
                  <c:v>3.9129234428844598E-2</c:v>
                </c:pt>
                <c:pt idx="4055">
                  <c:v>5.6691037217498602E-2</c:v>
                </c:pt>
                <c:pt idx="4056">
                  <c:v>5.8833473603854401E-2</c:v>
                </c:pt>
                <c:pt idx="4057">
                  <c:v>4.11109565081582E-2</c:v>
                </c:pt>
                <c:pt idx="4058">
                  <c:v>4.0893941629971002E-2</c:v>
                </c:pt>
                <c:pt idx="4059">
                  <c:v>4.5395484076401801E-2</c:v>
                </c:pt>
                <c:pt idx="4060">
                  <c:v>4.4042958237977797E-2</c:v>
                </c:pt>
                <c:pt idx="4061">
                  <c:v>3.6340251302677998E-2</c:v>
                </c:pt>
                <c:pt idx="4062">
                  <c:v>4.0031354089567497E-2</c:v>
                </c:pt>
                <c:pt idx="4063">
                  <c:v>5.8305143586330398E-2</c:v>
                </c:pt>
                <c:pt idx="4064">
                  <c:v>3.5083405178374501E-2</c:v>
                </c:pt>
                <c:pt idx="4065">
                  <c:v>5.45075695342324E-2</c:v>
                </c:pt>
                <c:pt idx="4066">
                  <c:v>6.7395225729362795E-2</c:v>
                </c:pt>
                <c:pt idx="4067">
                  <c:v>4.6124162125736397E-2</c:v>
                </c:pt>
                <c:pt idx="4068">
                  <c:v>5.3166061491564998E-2</c:v>
                </c:pt>
                <c:pt idx="4069">
                  <c:v>5.4953334846692597E-2</c:v>
                </c:pt>
                <c:pt idx="4070">
                  <c:v>4.6516114138719103E-2</c:v>
                </c:pt>
                <c:pt idx="4071">
                  <c:v>4.6429322037355197E-2</c:v>
                </c:pt>
                <c:pt idx="4072">
                  <c:v>4.2738983055107697E-2</c:v>
                </c:pt>
                <c:pt idx="4073">
                  <c:v>3.9381363135193997E-2</c:v>
                </c:pt>
                <c:pt idx="4074">
                  <c:v>3.5880059592777298E-2</c:v>
                </c:pt>
                <c:pt idx="4075">
                  <c:v>3.8749336716127798E-2</c:v>
                </c:pt>
                <c:pt idx="4076">
                  <c:v>4.7970680207736698E-2</c:v>
                </c:pt>
                <c:pt idx="4077">
                  <c:v>4.5009394877798703E-2</c:v>
                </c:pt>
                <c:pt idx="4078">
                  <c:v>4.8051550563731497E-2</c:v>
                </c:pt>
                <c:pt idx="4079">
                  <c:v>5.1613537123671997E-2</c:v>
                </c:pt>
                <c:pt idx="4080">
                  <c:v>4.05852067343246E-2</c:v>
                </c:pt>
                <c:pt idx="4081">
                  <c:v>3.8075278373538503E-2</c:v>
                </c:pt>
                <c:pt idx="4082">
                  <c:v>5.4425154858817999E-2</c:v>
                </c:pt>
                <c:pt idx="4083">
                  <c:v>5.5079540476784802E-2</c:v>
                </c:pt>
                <c:pt idx="4084">
                  <c:v>6.0658639394044901E-2</c:v>
                </c:pt>
                <c:pt idx="4085">
                  <c:v>5.0434299262607798E-2</c:v>
                </c:pt>
                <c:pt idx="4086">
                  <c:v>5.3659856955542998E-2</c:v>
                </c:pt>
                <c:pt idx="4087">
                  <c:v>4.2177073258011497E-2</c:v>
                </c:pt>
                <c:pt idx="4088">
                  <c:v>3.6687510302953502E-2</c:v>
                </c:pt>
                <c:pt idx="4089">
                  <c:v>5.7083262568084603E-2</c:v>
                </c:pt>
                <c:pt idx="4090">
                  <c:v>6.1969640297969898E-2</c:v>
                </c:pt>
                <c:pt idx="4091">
                  <c:v>4.0212849495186498E-2</c:v>
                </c:pt>
                <c:pt idx="4092">
                  <c:v>3.2178185692099397E-2</c:v>
                </c:pt>
                <c:pt idx="4093">
                  <c:v>6.5437586224425498E-2</c:v>
                </c:pt>
                <c:pt idx="4094">
                  <c:v>4.3543136778710502E-2</c:v>
                </c:pt>
                <c:pt idx="4095">
                  <c:v>4.5548074208045998E-2</c:v>
                </c:pt>
                <c:pt idx="4096">
                  <c:v>4.0920838760769601E-2</c:v>
                </c:pt>
                <c:pt idx="4097">
                  <c:v>6.1563832686248703E-2</c:v>
                </c:pt>
                <c:pt idx="4098">
                  <c:v>4.7617662533938399E-2</c:v>
                </c:pt>
                <c:pt idx="4099">
                  <c:v>3.87300615486297E-2</c:v>
                </c:pt>
                <c:pt idx="4100">
                  <c:v>6.7156687851067307E-2</c:v>
                </c:pt>
                <c:pt idx="4101">
                  <c:v>4.2111007565156101E-2</c:v>
                </c:pt>
                <c:pt idx="4102">
                  <c:v>4.6211705978914802E-2</c:v>
                </c:pt>
                <c:pt idx="4103">
                  <c:v>6.5661022142659398E-2</c:v>
                </c:pt>
                <c:pt idx="4104">
                  <c:v>4.7285558224856999E-2</c:v>
                </c:pt>
                <c:pt idx="4105">
                  <c:v>5.28305688903144E-2</c:v>
                </c:pt>
                <c:pt idx="4106">
                  <c:v>5.0606824823044301E-2</c:v>
                </c:pt>
                <c:pt idx="4107">
                  <c:v>3.8724246257853E-2</c:v>
                </c:pt>
                <c:pt idx="4108">
                  <c:v>4.4083394339158602E-2</c:v>
                </c:pt>
                <c:pt idx="4109">
                  <c:v>3.7241663421654199E-2</c:v>
                </c:pt>
                <c:pt idx="4110">
                  <c:v>3.5811489184855799E-2</c:v>
                </c:pt>
                <c:pt idx="4111">
                  <c:v>6.5994204037185603E-2</c:v>
                </c:pt>
                <c:pt idx="4112">
                  <c:v>4.2618890998170698E-2</c:v>
                </c:pt>
                <c:pt idx="4113">
                  <c:v>4.2764663887614102E-2</c:v>
                </c:pt>
                <c:pt idx="4114">
                  <c:v>3.5103774695301598E-2</c:v>
                </c:pt>
                <c:pt idx="4115">
                  <c:v>5.3933689977555203E-2</c:v>
                </c:pt>
                <c:pt idx="4116">
                  <c:v>3.7829134946454401E-2</c:v>
                </c:pt>
                <c:pt idx="4117">
                  <c:v>5.0298602509735599E-2</c:v>
                </c:pt>
                <c:pt idx="4118">
                  <c:v>3.4911396933920098E-2</c:v>
                </c:pt>
                <c:pt idx="4119">
                  <c:v>4.8072871408488198E-2</c:v>
                </c:pt>
                <c:pt idx="4120">
                  <c:v>4.8852901343527801E-2</c:v>
                </c:pt>
                <c:pt idx="4121">
                  <c:v>3.62250999944616E-2</c:v>
                </c:pt>
                <c:pt idx="4122">
                  <c:v>5.2102548644711297E-2</c:v>
                </c:pt>
                <c:pt idx="4123">
                  <c:v>6.0626734045766198E-2</c:v>
                </c:pt>
                <c:pt idx="4124">
                  <c:v>4.0725424825198503E-2</c:v>
                </c:pt>
                <c:pt idx="4125">
                  <c:v>4.4818147760399503E-2</c:v>
                </c:pt>
                <c:pt idx="4126">
                  <c:v>3.6956050169464703E-2</c:v>
                </c:pt>
                <c:pt idx="4127">
                  <c:v>4.0923397438692798E-2</c:v>
                </c:pt>
                <c:pt idx="4128">
                  <c:v>4.1225745677638301E-2</c:v>
                </c:pt>
                <c:pt idx="4129">
                  <c:v>3.6867365021908398E-2</c:v>
                </c:pt>
                <c:pt idx="4130">
                  <c:v>5.2200119744141397E-2</c:v>
                </c:pt>
                <c:pt idx="4131">
                  <c:v>4.0510844725638498E-2</c:v>
                </c:pt>
                <c:pt idx="4132">
                  <c:v>5.1779859241114702E-2</c:v>
                </c:pt>
                <c:pt idx="4133">
                  <c:v>3.5003672140120803E-2</c:v>
                </c:pt>
                <c:pt idx="4134">
                  <c:v>5.2124355692649199E-2</c:v>
                </c:pt>
                <c:pt idx="4135">
                  <c:v>5.72695029759753E-2</c:v>
                </c:pt>
                <c:pt idx="4136">
                  <c:v>4.1758762889683401E-2</c:v>
                </c:pt>
                <c:pt idx="4137">
                  <c:v>4.8023363813678797E-2</c:v>
                </c:pt>
                <c:pt idx="4138">
                  <c:v>5.16939575509935E-2</c:v>
                </c:pt>
                <c:pt idx="4139">
                  <c:v>4.7293386619223401E-2</c:v>
                </c:pt>
                <c:pt idx="4140">
                  <c:v>3.8611735830142997E-2</c:v>
                </c:pt>
                <c:pt idx="4141">
                  <c:v>4.1320591254689197E-2</c:v>
                </c:pt>
                <c:pt idx="4142">
                  <c:v>6.1615864374092999E-2</c:v>
                </c:pt>
                <c:pt idx="4143">
                  <c:v>5.7333921846003E-2</c:v>
                </c:pt>
                <c:pt idx="4144">
                  <c:v>5.2317274261630201E-2</c:v>
                </c:pt>
                <c:pt idx="4145">
                  <c:v>4.2030209020801901E-2</c:v>
                </c:pt>
                <c:pt idx="4146">
                  <c:v>4.3344174949464097E-2</c:v>
                </c:pt>
                <c:pt idx="4147">
                  <c:v>4.8228868418272099E-2</c:v>
                </c:pt>
                <c:pt idx="4148">
                  <c:v>3.7897122298462198E-2</c:v>
                </c:pt>
                <c:pt idx="4149">
                  <c:v>4.8451395973525498E-2</c:v>
                </c:pt>
                <c:pt idx="4150">
                  <c:v>4.1385784606822601E-2</c:v>
                </c:pt>
                <c:pt idx="4151">
                  <c:v>5.6081330592122003E-2</c:v>
                </c:pt>
                <c:pt idx="4152">
                  <c:v>6.3380895761281197E-2</c:v>
                </c:pt>
                <c:pt idx="4153">
                  <c:v>4.8922990597559599E-2</c:v>
                </c:pt>
                <c:pt idx="4154">
                  <c:v>4.4047496421854397E-2</c:v>
                </c:pt>
                <c:pt idx="4155">
                  <c:v>6.6798748345984899E-2</c:v>
                </c:pt>
                <c:pt idx="4156">
                  <c:v>5.9156758121614098E-2</c:v>
                </c:pt>
                <c:pt idx="4157">
                  <c:v>3.5274899736666497E-2</c:v>
                </c:pt>
                <c:pt idx="4158">
                  <c:v>6.4593916287444306E-2</c:v>
                </c:pt>
                <c:pt idx="4159">
                  <c:v>3.6647733334916603E-2</c:v>
                </c:pt>
                <c:pt idx="4160">
                  <c:v>5.0686697886804001E-2</c:v>
                </c:pt>
                <c:pt idx="4161">
                  <c:v>3.6108121059963597E-2</c:v>
                </c:pt>
                <c:pt idx="4162">
                  <c:v>4.1245151073069898E-2</c:v>
                </c:pt>
                <c:pt idx="4163">
                  <c:v>6.5702571437557103E-2</c:v>
                </c:pt>
                <c:pt idx="4164">
                  <c:v>5.4340969348256898E-2</c:v>
                </c:pt>
                <c:pt idx="4165">
                  <c:v>5.2159490122305703E-2</c:v>
                </c:pt>
                <c:pt idx="4166">
                  <c:v>3.9222644748299798E-2</c:v>
                </c:pt>
                <c:pt idx="4167">
                  <c:v>4.2203939664080897E-2</c:v>
                </c:pt>
                <c:pt idx="4168">
                  <c:v>4.8292237168390699E-2</c:v>
                </c:pt>
                <c:pt idx="4169">
                  <c:v>3.8628554660699102E-2</c:v>
                </c:pt>
                <c:pt idx="4170">
                  <c:v>6.3817497545932605E-2</c:v>
                </c:pt>
                <c:pt idx="4171">
                  <c:v>5.9437801430019199E-2</c:v>
                </c:pt>
                <c:pt idx="4172">
                  <c:v>6.4305547636485993E-2</c:v>
                </c:pt>
                <c:pt idx="4173">
                  <c:v>4.4136692332852202E-2</c:v>
                </c:pt>
                <c:pt idx="4174">
                  <c:v>5.2201319959939201E-2</c:v>
                </c:pt>
                <c:pt idx="4175">
                  <c:v>4.6760662289661803E-2</c:v>
                </c:pt>
                <c:pt idx="4176">
                  <c:v>4.8021237011713701E-2</c:v>
                </c:pt>
                <c:pt idx="4177">
                  <c:v>4.6575558805518502E-2</c:v>
                </c:pt>
                <c:pt idx="4178">
                  <c:v>3.7728534762226498E-2</c:v>
                </c:pt>
                <c:pt idx="4179">
                  <c:v>3.5998651898974499E-2</c:v>
                </c:pt>
                <c:pt idx="4180">
                  <c:v>4.6955317184466501E-2</c:v>
                </c:pt>
                <c:pt idx="4181">
                  <c:v>3.3358951557481697E-2</c:v>
                </c:pt>
                <c:pt idx="4182">
                  <c:v>6.5619466750445804E-2</c:v>
                </c:pt>
                <c:pt idx="4183">
                  <c:v>5.0625405294610203E-2</c:v>
                </c:pt>
                <c:pt idx="4184">
                  <c:v>5.5639424340125497E-2</c:v>
                </c:pt>
                <c:pt idx="4185">
                  <c:v>4.73305798479162E-2</c:v>
                </c:pt>
                <c:pt idx="4186">
                  <c:v>4.5865485783748002E-2</c:v>
                </c:pt>
                <c:pt idx="4187">
                  <c:v>5.4494416629584E-2</c:v>
                </c:pt>
                <c:pt idx="4188">
                  <c:v>4.5479461948477899E-2</c:v>
                </c:pt>
                <c:pt idx="4189">
                  <c:v>5.8185022713909199E-2</c:v>
                </c:pt>
                <c:pt idx="4190">
                  <c:v>3.4270412621998599E-2</c:v>
                </c:pt>
                <c:pt idx="4191">
                  <c:v>3.2620749743701397E-2</c:v>
                </c:pt>
                <c:pt idx="4192">
                  <c:v>4.1483186949825702E-2</c:v>
                </c:pt>
                <c:pt idx="4193">
                  <c:v>5.4611490947656098E-2</c:v>
                </c:pt>
                <c:pt idx="4194">
                  <c:v>5.6561822872044198E-2</c:v>
                </c:pt>
                <c:pt idx="4195">
                  <c:v>6.1280039052698403E-2</c:v>
                </c:pt>
                <c:pt idx="4196">
                  <c:v>6.5001176102099503E-2</c:v>
                </c:pt>
                <c:pt idx="4197">
                  <c:v>5.7858607784669898E-2</c:v>
                </c:pt>
                <c:pt idx="4198">
                  <c:v>3.47790115067537E-2</c:v>
                </c:pt>
                <c:pt idx="4199">
                  <c:v>3.3908953044159799E-2</c:v>
                </c:pt>
                <c:pt idx="4200">
                  <c:v>4.31337266952527E-2</c:v>
                </c:pt>
                <c:pt idx="4201">
                  <c:v>6.1403559098526302E-2</c:v>
                </c:pt>
                <c:pt idx="4202">
                  <c:v>3.9410060218979498E-2</c:v>
                </c:pt>
                <c:pt idx="4203">
                  <c:v>4.8360291128558802E-2</c:v>
                </c:pt>
                <c:pt idx="4204">
                  <c:v>3.8839814745780098E-2</c:v>
                </c:pt>
                <c:pt idx="4205">
                  <c:v>5.0539384884369799E-2</c:v>
                </c:pt>
                <c:pt idx="4206">
                  <c:v>4.8809514266080899E-2</c:v>
                </c:pt>
                <c:pt idx="4207">
                  <c:v>5.96377290286857E-2</c:v>
                </c:pt>
                <c:pt idx="4208">
                  <c:v>6.1092741014251897E-2</c:v>
                </c:pt>
                <c:pt idx="4209">
                  <c:v>3.8341805316639999E-2</c:v>
                </c:pt>
                <c:pt idx="4210">
                  <c:v>3.54572904958496E-2</c:v>
                </c:pt>
                <c:pt idx="4211">
                  <c:v>4.8648727382024297E-2</c:v>
                </c:pt>
                <c:pt idx="4212">
                  <c:v>3.6012380892658499E-2</c:v>
                </c:pt>
                <c:pt idx="4213">
                  <c:v>4.3639783082739497E-2</c:v>
                </c:pt>
                <c:pt idx="4214">
                  <c:v>6.03593098102682E-2</c:v>
                </c:pt>
                <c:pt idx="4215">
                  <c:v>3.2712924109062597E-2</c:v>
                </c:pt>
                <c:pt idx="4216">
                  <c:v>4.4896552745151898E-2</c:v>
                </c:pt>
                <c:pt idx="4217">
                  <c:v>3.4800099921422599E-2</c:v>
                </c:pt>
                <c:pt idx="4218">
                  <c:v>6.3389778235889899E-2</c:v>
                </c:pt>
                <c:pt idx="4219">
                  <c:v>4.3253336840271502E-2</c:v>
                </c:pt>
                <c:pt idx="4220">
                  <c:v>5.3046589394014097E-2</c:v>
                </c:pt>
                <c:pt idx="4221">
                  <c:v>5.5783946762251298E-2</c:v>
                </c:pt>
                <c:pt idx="4222">
                  <c:v>4.0307482785751803E-2</c:v>
                </c:pt>
                <c:pt idx="4223">
                  <c:v>6.0644427249694897E-2</c:v>
                </c:pt>
                <c:pt idx="4224">
                  <c:v>6.0545746180929699E-2</c:v>
                </c:pt>
                <c:pt idx="4225">
                  <c:v>3.7391012523373401E-2</c:v>
                </c:pt>
                <c:pt idx="4226">
                  <c:v>3.9799778575275301E-2</c:v>
                </c:pt>
                <c:pt idx="4227">
                  <c:v>3.53024829145695E-2</c:v>
                </c:pt>
                <c:pt idx="4228">
                  <c:v>5.5625625036238302E-2</c:v>
                </c:pt>
                <c:pt idx="4229">
                  <c:v>4.7544886356951997E-2</c:v>
                </c:pt>
                <c:pt idx="4230">
                  <c:v>3.4999268083809897E-2</c:v>
                </c:pt>
                <c:pt idx="4231">
                  <c:v>5.29868783693032E-2</c:v>
                </c:pt>
                <c:pt idx="4232">
                  <c:v>5.0700406641990603E-2</c:v>
                </c:pt>
                <c:pt idx="4233">
                  <c:v>3.7056134558795903E-2</c:v>
                </c:pt>
                <c:pt idx="4234">
                  <c:v>3.6210939218692603E-2</c:v>
                </c:pt>
                <c:pt idx="4235">
                  <c:v>4.8999373520742698E-2</c:v>
                </c:pt>
                <c:pt idx="4236">
                  <c:v>5.5986080820680198E-2</c:v>
                </c:pt>
                <c:pt idx="4237">
                  <c:v>4.35279211264291E-2</c:v>
                </c:pt>
                <c:pt idx="4238">
                  <c:v>3.7273015840314699E-2</c:v>
                </c:pt>
                <c:pt idx="4239">
                  <c:v>3.6925675808356498E-2</c:v>
                </c:pt>
                <c:pt idx="4240">
                  <c:v>5.8231713971740401E-2</c:v>
                </c:pt>
                <c:pt idx="4241">
                  <c:v>3.4598680907842898E-2</c:v>
                </c:pt>
                <c:pt idx="4242">
                  <c:v>4.4238235429309603E-2</c:v>
                </c:pt>
                <c:pt idx="4243">
                  <c:v>4.62786096080798E-2</c:v>
                </c:pt>
                <c:pt idx="4244">
                  <c:v>3.9672565590949199E-2</c:v>
                </c:pt>
                <c:pt idx="4245">
                  <c:v>4.84653648874281E-2</c:v>
                </c:pt>
                <c:pt idx="4246">
                  <c:v>5.2795638087152E-2</c:v>
                </c:pt>
                <c:pt idx="4247">
                  <c:v>3.5023189949160601E-2</c:v>
                </c:pt>
                <c:pt idx="4248">
                  <c:v>3.3291904933187302E-2</c:v>
                </c:pt>
                <c:pt idx="4249">
                  <c:v>4.7095022920952197E-2</c:v>
                </c:pt>
                <c:pt idx="4250">
                  <c:v>3.6584673562600797E-2</c:v>
                </c:pt>
                <c:pt idx="4251">
                  <c:v>3.6670603570006802E-2</c:v>
                </c:pt>
                <c:pt idx="4252">
                  <c:v>4.0166157442096298E-2</c:v>
                </c:pt>
                <c:pt idx="4253">
                  <c:v>4.3317113873217801E-2</c:v>
                </c:pt>
                <c:pt idx="4254">
                  <c:v>4.6395762091030003E-2</c:v>
                </c:pt>
                <c:pt idx="4255">
                  <c:v>5.8985046845913901E-2</c:v>
                </c:pt>
                <c:pt idx="4256">
                  <c:v>5.3919219424427699E-2</c:v>
                </c:pt>
                <c:pt idx="4257">
                  <c:v>5.2095825590308897E-2</c:v>
                </c:pt>
                <c:pt idx="4258">
                  <c:v>5.0718748540010301E-2</c:v>
                </c:pt>
                <c:pt idx="4259">
                  <c:v>4.7903983335550501E-2</c:v>
                </c:pt>
                <c:pt idx="4260">
                  <c:v>5.2745291417622901E-2</c:v>
                </c:pt>
                <c:pt idx="4261">
                  <c:v>4.0433819808520101E-2</c:v>
                </c:pt>
                <c:pt idx="4262">
                  <c:v>3.91023821773301E-2</c:v>
                </c:pt>
                <c:pt idx="4263">
                  <c:v>4.5633396387117997E-2</c:v>
                </c:pt>
                <c:pt idx="4264">
                  <c:v>4.6591043524966798E-2</c:v>
                </c:pt>
                <c:pt idx="4265">
                  <c:v>3.6441218116133503E-2</c:v>
                </c:pt>
                <c:pt idx="4266">
                  <c:v>3.2764122613887302E-2</c:v>
                </c:pt>
                <c:pt idx="4267">
                  <c:v>4.1491252187278997E-2</c:v>
                </c:pt>
                <c:pt idx="4268">
                  <c:v>4.5610384004210101E-2</c:v>
                </c:pt>
                <c:pt idx="4269">
                  <c:v>3.6904184229642999E-2</c:v>
                </c:pt>
                <c:pt idx="4270">
                  <c:v>5.6286505798747201E-2</c:v>
                </c:pt>
                <c:pt idx="4271">
                  <c:v>3.9966043403039803E-2</c:v>
                </c:pt>
                <c:pt idx="4272">
                  <c:v>5.7312899866165098E-2</c:v>
                </c:pt>
                <c:pt idx="4273">
                  <c:v>4.66271331466942E-2</c:v>
                </c:pt>
                <c:pt idx="4274">
                  <c:v>4.5974018628767599E-2</c:v>
                </c:pt>
                <c:pt idx="4275">
                  <c:v>4.2585439668817199E-2</c:v>
                </c:pt>
                <c:pt idx="4276">
                  <c:v>4.5154854402110603E-2</c:v>
                </c:pt>
                <c:pt idx="4277">
                  <c:v>4.2507722757774098E-2</c:v>
                </c:pt>
                <c:pt idx="4278">
                  <c:v>6.7688071318104198E-2</c:v>
                </c:pt>
                <c:pt idx="4279">
                  <c:v>6.1770340956829997E-2</c:v>
                </c:pt>
                <c:pt idx="4280">
                  <c:v>3.7031890985676601E-2</c:v>
                </c:pt>
                <c:pt idx="4281">
                  <c:v>3.7035248762220002E-2</c:v>
                </c:pt>
                <c:pt idx="4282">
                  <c:v>4.7110307974154601E-2</c:v>
                </c:pt>
                <c:pt idx="4283">
                  <c:v>5.2593161859050101E-2</c:v>
                </c:pt>
                <c:pt idx="4284">
                  <c:v>5.4844174216751203E-2</c:v>
                </c:pt>
                <c:pt idx="4285">
                  <c:v>5.0786228401419102E-2</c:v>
                </c:pt>
                <c:pt idx="4286">
                  <c:v>5.8312478402277303E-2</c:v>
                </c:pt>
                <c:pt idx="4287">
                  <c:v>5.2199018501886699E-2</c:v>
                </c:pt>
                <c:pt idx="4288">
                  <c:v>4.8895713287989702E-2</c:v>
                </c:pt>
                <c:pt idx="4289">
                  <c:v>4.4949370223762303E-2</c:v>
                </c:pt>
                <c:pt idx="4290">
                  <c:v>4.6854473665003997E-2</c:v>
                </c:pt>
                <c:pt idx="4291">
                  <c:v>6.1064257379852299E-2</c:v>
                </c:pt>
                <c:pt idx="4292">
                  <c:v>5.6648342256783397E-2</c:v>
                </c:pt>
                <c:pt idx="4293">
                  <c:v>6.1981612941269103E-2</c:v>
                </c:pt>
                <c:pt idx="4294">
                  <c:v>4.26381040608926E-2</c:v>
                </c:pt>
                <c:pt idx="4295">
                  <c:v>5.2087137690673697E-2</c:v>
                </c:pt>
                <c:pt idx="4296">
                  <c:v>3.8460961048645402E-2</c:v>
                </c:pt>
                <c:pt idx="4297">
                  <c:v>4.7815119080843502E-2</c:v>
                </c:pt>
                <c:pt idx="4298">
                  <c:v>5.4755654857259799E-2</c:v>
                </c:pt>
                <c:pt idx="4299">
                  <c:v>6.3145187804076297E-2</c:v>
                </c:pt>
                <c:pt idx="4300">
                  <c:v>4.0939807017488401E-2</c:v>
                </c:pt>
                <c:pt idx="4301">
                  <c:v>6.4517859239732606E-2</c:v>
                </c:pt>
                <c:pt idx="4302">
                  <c:v>3.8184682886322603E-2</c:v>
                </c:pt>
                <c:pt idx="4303">
                  <c:v>4.8547142578687003E-2</c:v>
                </c:pt>
                <c:pt idx="4304">
                  <c:v>3.9881360250445599E-2</c:v>
                </c:pt>
                <c:pt idx="4305">
                  <c:v>3.9890427996824997E-2</c:v>
                </c:pt>
                <c:pt idx="4306">
                  <c:v>4.6784420301811201E-2</c:v>
                </c:pt>
                <c:pt idx="4307">
                  <c:v>4.0522384882395297E-2</c:v>
                </c:pt>
                <c:pt idx="4308">
                  <c:v>5.5023906305217897E-2</c:v>
                </c:pt>
                <c:pt idx="4309">
                  <c:v>6.2788789486675003E-2</c:v>
                </c:pt>
                <c:pt idx="4310">
                  <c:v>4.65824897325232E-2</c:v>
                </c:pt>
                <c:pt idx="4311">
                  <c:v>4.6997315464421097E-2</c:v>
                </c:pt>
                <c:pt idx="4312">
                  <c:v>5.5990779919020302E-2</c:v>
                </c:pt>
                <c:pt idx="4313">
                  <c:v>6.1965226034958902E-2</c:v>
                </c:pt>
                <c:pt idx="4314">
                  <c:v>3.9773247607754698E-2</c:v>
                </c:pt>
                <c:pt idx="4315">
                  <c:v>4.0418496982906997E-2</c:v>
                </c:pt>
                <c:pt idx="4316">
                  <c:v>5.4263323080331903E-2</c:v>
                </c:pt>
                <c:pt idx="4317">
                  <c:v>3.8173308406919397E-2</c:v>
                </c:pt>
                <c:pt idx="4318">
                  <c:v>3.8129300541928202E-2</c:v>
                </c:pt>
                <c:pt idx="4319">
                  <c:v>5.8374587914535203E-2</c:v>
                </c:pt>
                <c:pt idx="4320">
                  <c:v>4.9673392216837503E-2</c:v>
                </c:pt>
                <c:pt idx="4321">
                  <c:v>6.4696697406463999E-2</c:v>
                </c:pt>
                <c:pt idx="4322">
                  <c:v>4.6916832234336001E-2</c:v>
                </c:pt>
                <c:pt idx="4323">
                  <c:v>4.6468479156534397E-2</c:v>
                </c:pt>
                <c:pt idx="4324">
                  <c:v>3.6159242696237097E-2</c:v>
                </c:pt>
                <c:pt idx="4325">
                  <c:v>4.3801072311195802E-2</c:v>
                </c:pt>
                <c:pt idx="4326">
                  <c:v>5.5401260462340701E-2</c:v>
                </c:pt>
                <c:pt idx="4327">
                  <c:v>3.4724660591440103E-2</c:v>
                </c:pt>
                <c:pt idx="4328">
                  <c:v>4.7008521609606897E-2</c:v>
                </c:pt>
                <c:pt idx="4329">
                  <c:v>4.9664760964939297E-2</c:v>
                </c:pt>
                <c:pt idx="4330">
                  <c:v>4.8053704762906803E-2</c:v>
                </c:pt>
                <c:pt idx="4331">
                  <c:v>3.4063733937986999E-2</c:v>
                </c:pt>
                <c:pt idx="4332">
                  <c:v>5.9977322261079102E-2</c:v>
                </c:pt>
                <c:pt idx="4333">
                  <c:v>3.8645108819835697E-2</c:v>
                </c:pt>
                <c:pt idx="4334">
                  <c:v>3.7095501707919899E-2</c:v>
                </c:pt>
                <c:pt idx="4335">
                  <c:v>6.1340801221264597E-2</c:v>
                </c:pt>
                <c:pt idx="4336">
                  <c:v>4.3355998153519301E-2</c:v>
                </c:pt>
                <c:pt idx="4337">
                  <c:v>3.5287266521999698E-2</c:v>
                </c:pt>
                <c:pt idx="4338">
                  <c:v>4.0831479106157899E-2</c:v>
                </c:pt>
                <c:pt idx="4339">
                  <c:v>3.7530218093255199E-2</c:v>
                </c:pt>
                <c:pt idx="4340">
                  <c:v>5.1816071135424698E-2</c:v>
                </c:pt>
                <c:pt idx="4341">
                  <c:v>5.2965333876879399E-2</c:v>
                </c:pt>
                <c:pt idx="4342">
                  <c:v>5.5335060382850097E-2</c:v>
                </c:pt>
                <c:pt idx="4343">
                  <c:v>3.6417040966549803E-2</c:v>
                </c:pt>
                <c:pt idx="4344">
                  <c:v>4.1073006977432699E-2</c:v>
                </c:pt>
                <c:pt idx="4345">
                  <c:v>6.3547479169003399E-2</c:v>
                </c:pt>
                <c:pt idx="4346">
                  <c:v>6.4164546705473599E-2</c:v>
                </c:pt>
                <c:pt idx="4347">
                  <c:v>4.09935208556522E-2</c:v>
                </c:pt>
                <c:pt idx="4348">
                  <c:v>3.9675373657128497E-2</c:v>
                </c:pt>
                <c:pt idx="4349">
                  <c:v>4.5748870308269102E-2</c:v>
                </c:pt>
                <c:pt idx="4350">
                  <c:v>4.2188909942710601E-2</c:v>
                </c:pt>
                <c:pt idx="4351">
                  <c:v>5.8697319657094099E-2</c:v>
                </c:pt>
                <c:pt idx="4352">
                  <c:v>5.94082107713471E-2</c:v>
                </c:pt>
                <c:pt idx="4353">
                  <c:v>3.3717076755877803E-2</c:v>
                </c:pt>
                <c:pt idx="4354">
                  <c:v>4.1032712607214403E-2</c:v>
                </c:pt>
                <c:pt idx="4355">
                  <c:v>6.2460348929051501E-2</c:v>
                </c:pt>
                <c:pt idx="4356">
                  <c:v>6.5323067098176701E-2</c:v>
                </c:pt>
                <c:pt idx="4357">
                  <c:v>4.0029014809521597E-2</c:v>
                </c:pt>
                <c:pt idx="4358">
                  <c:v>5.3491134897131101E-2</c:v>
                </c:pt>
                <c:pt idx="4359">
                  <c:v>5.7192651137745402E-2</c:v>
                </c:pt>
                <c:pt idx="4360">
                  <c:v>4.92887636938499E-2</c:v>
                </c:pt>
                <c:pt idx="4361">
                  <c:v>4.1543368700009402E-2</c:v>
                </c:pt>
                <c:pt idx="4362">
                  <c:v>5.1616107986397E-2</c:v>
                </c:pt>
                <c:pt idx="4363">
                  <c:v>6.6254871359857706E-2</c:v>
                </c:pt>
                <c:pt idx="4364">
                  <c:v>4.1158265702765699E-2</c:v>
                </c:pt>
                <c:pt idx="4365">
                  <c:v>3.7017972794580502E-2</c:v>
                </c:pt>
                <c:pt idx="4366">
                  <c:v>4.7685810933980097E-2</c:v>
                </c:pt>
                <c:pt idx="4367">
                  <c:v>5.03830076726818E-2</c:v>
                </c:pt>
                <c:pt idx="4368">
                  <c:v>6.1823251336224502E-2</c:v>
                </c:pt>
                <c:pt idx="4369">
                  <c:v>4.8979107945756502E-2</c:v>
                </c:pt>
                <c:pt idx="4370">
                  <c:v>3.92900199326979E-2</c:v>
                </c:pt>
                <c:pt idx="4371">
                  <c:v>4.4425395102110202E-2</c:v>
                </c:pt>
                <c:pt idx="4372">
                  <c:v>4.3131024951875402E-2</c:v>
                </c:pt>
                <c:pt idx="4373">
                  <c:v>5.7236699313446097E-2</c:v>
                </c:pt>
                <c:pt idx="4374">
                  <c:v>6.1778077785588803E-2</c:v>
                </c:pt>
                <c:pt idx="4375">
                  <c:v>4.5439631894387801E-2</c:v>
                </c:pt>
                <c:pt idx="4376">
                  <c:v>5.1573026154011103E-2</c:v>
                </c:pt>
                <c:pt idx="4377">
                  <c:v>6.1577728438453098E-2</c:v>
                </c:pt>
                <c:pt idx="4378">
                  <c:v>3.9747022948350599E-2</c:v>
                </c:pt>
                <c:pt idx="4379">
                  <c:v>3.9651638185189901E-2</c:v>
                </c:pt>
                <c:pt idx="4380">
                  <c:v>4.0300553874630503E-2</c:v>
                </c:pt>
                <c:pt idx="4381">
                  <c:v>3.4483113516647103E-2</c:v>
                </c:pt>
                <c:pt idx="4382">
                  <c:v>5.1315964761412598E-2</c:v>
                </c:pt>
                <c:pt idx="4383">
                  <c:v>5.2156091573069198E-2</c:v>
                </c:pt>
                <c:pt idx="4384">
                  <c:v>6.0468749030405701E-2</c:v>
                </c:pt>
                <c:pt idx="4385">
                  <c:v>5.3163214489295701E-2</c:v>
                </c:pt>
                <c:pt idx="4386">
                  <c:v>4.1046888542479398E-2</c:v>
                </c:pt>
                <c:pt idx="4387">
                  <c:v>3.5367983006906502E-2</c:v>
                </c:pt>
                <c:pt idx="4388">
                  <c:v>6.2138315233818603E-2</c:v>
                </c:pt>
                <c:pt idx="4389">
                  <c:v>4.2698190448949097E-2</c:v>
                </c:pt>
                <c:pt idx="4390">
                  <c:v>5.2079162544278801E-2</c:v>
                </c:pt>
                <c:pt idx="4391">
                  <c:v>3.9319387918844997E-2</c:v>
                </c:pt>
                <c:pt idx="4392">
                  <c:v>6.2640613607384002E-2</c:v>
                </c:pt>
                <c:pt idx="4393">
                  <c:v>3.4030687280421697E-2</c:v>
                </c:pt>
                <c:pt idx="4394">
                  <c:v>4.3925923818479998E-2</c:v>
                </c:pt>
                <c:pt idx="4395">
                  <c:v>3.7323764221752299E-2</c:v>
                </c:pt>
                <c:pt idx="4396">
                  <c:v>4.0476979682883898E-2</c:v>
                </c:pt>
                <c:pt idx="4397">
                  <c:v>4.04455425890477E-2</c:v>
                </c:pt>
                <c:pt idx="4398">
                  <c:v>4.2293064683153699E-2</c:v>
                </c:pt>
                <c:pt idx="4399">
                  <c:v>4.6214752488060201E-2</c:v>
                </c:pt>
                <c:pt idx="4400">
                  <c:v>3.3225244030592301E-2</c:v>
                </c:pt>
                <c:pt idx="4401">
                  <c:v>4.5869408479091198E-2</c:v>
                </c:pt>
                <c:pt idx="4402">
                  <c:v>5.0345637773522099E-2</c:v>
                </c:pt>
                <c:pt idx="4403">
                  <c:v>6.2941222272037106E-2</c:v>
                </c:pt>
                <c:pt idx="4404">
                  <c:v>6.3612478834438504E-2</c:v>
                </c:pt>
                <c:pt idx="4405">
                  <c:v>3.8039804846334999E-2</c:v>
                </c:pt>
                <c:pt idx="4406">
                  <c:v>5.6314300103128302E-2</c:v>
                </c:pt>
                <c:pt idx="4407">
                  <c:v>3.77773538732517E-2</c:v>
                </c:pt>
                <c:pt idx="4408">
                  <c:v>4.4860620598167499E-2</c:v>
                </c:pt>
                <c:pt idx="4409">
                  <c:v>5.4588866414647198E-2</c:v>
                </c:pt>
                <c:pt idx="4410">
                  <c:v>4.37677647357574E-2</c:v>
                </c:pt>
                <c:pt idx="4411">
                  <c:v>4.5488393405850598E-2</c:v>
                </c:pt>
                <c:pt idx="4412">
                  <c:v>6.2421873363144698E-2</c:v>
                </c:pt>
                <c:pt idx="4413">
                  <c:v>4.0937631153530503E-2</c:v>
                </c:pt>
                <c:pt idx="4414">
                  <c:v>3.5440348622251198E-2</c:v>
                </c:pt>
                <c:pt idx="4415">
                  <c:v>3.9415574749981398E-2</c:v>
                </c:pt>
                <c:pt idx="4416">
                  <c:v>6.2027271609090801E-2</c:v>
                </c:pt>
                <c:pt idx="4417">
                  <c:v>3.5254233651348499E-2</c:v>
                </c:pt>
                <c:pt idx="4418">
                  <c:v>6.3020201101216297E-2</c:v>
                </c:pt>
                <c:pt idx="4419">
                  <c:v>6.40752094189911E-2</c:v>
                </c:pt>
                <c:pt idx="4420">
                  <c:v>4.2930271399907897E-2</c:v>
                </c:pt>
                <c:pt idx="4421">
                  <c:v>6.2885445914096796E-2</c:v>
                </c:pt>
                <c:pt idx="4422">
                  <c:v>4.9983480369044E-2</c:v>
                </c:pt>
                <c:pt idx="4423">
                  <c:v>4.0271200326205098E-2</c:v>
                </c:pt>
                <c:pt idx="4424">
                  <c:v>6.3394756091804894E-2</c:v>
                </c:pt>
                <c:pt idx="4425">
                  <c:v>3.5644283967793497E-2</c:v>
                </c:pt>
                <c:pt idx="4426">
                  <c:v>4.2079249901531897E-2</c:v>
                </c:pt>
                <c:pt idx="4427">
                  <c:v>5.2780976707960503E-2</c:v>
                </c:pt>
                <c:pt idx="4428">
                  <c:v>4.69142693581482E-2</c:v>
                </c:pt>
                <c:pt idx="4429">
                  <c:v>3.3278125505632798E-2</c:v>
                </c:pt>
                <c:pt idx="4430">
                  <c:v>4.8225130449818E-2</c:v>
                </c:pt>
                <c:pt idx="4431">
                  <c:v>3.8566259266085298E-2</c:v>
                </c:pt>
                <c:pt idx="4432">
                  <c:v>3.2055779857285603E-2</c:v>
                </c:pt>
                <c:pt idx="4433">
                  <c:v>3.5626858679416902E-2</c:v>
                </c:pt>
                <c:pt idx="4434">
                  <c:v>5.42582651180177E-2</c:v>
                </c:pt>
                <c:pt idx="4435">
                  <c:v>5.8120992508821398E-2</c:v>
                </c:pt>
                <c:pt idx="4436">
                  <c:v>4.355790636806E-2</c:v>
                </c:pt>
                <c:pt idx="4437">
                  <c:v>4.3615317476590698E-2</c:v>
                </c:pt>
                <c:pt idx="4438">
                  <c:v>6.2420740517932699E-2</c:v>
                </c:pt>
                <c:pt idx="4439">
                  <c:v>4.47863536654554E-2</c:v>
                </c:pt>
                <c:pt idx="4440">
                  <c:v>4.1119108921506102E-2</c:v>
                </c:pt>
                <c:pt idx="4441">
                  <c:v>5.1903587271154503E-2</c:v>
                </c:pt>
                <c:pt idx="4442">
                  <c:v>3.7697720572260202E-2</c:v>
                </c:pt>
                <c:pt idx="4443">
                  <c:v>3.7243368619009301E-2</c:v>
                </c:pt>
                <c:pt idx="4444">
                  <c:v>5.8644993611965797E-2</c:v>
                </c:pt>
                <c:pt idx="4445">
                  <c:v>5.32834404405165E-2</c:v>
                </c:pt>
                <c:pt idx="4446">
                  <c:v>4.9752195775276502E-2</c:v>
                </c:pt>
                <c:pt idx="4447">
                  <c:v>4.6562158636359298E-2</c:v>
                </c:pt>
                <c:pt idx="4448">
                  <c:v>5.7505408547521397E-2</c:v>
                </c:pt>
                <c:pt idx="4449">
                  <c:v>5.6981967511025897E-2</c:v>
                </c:pt>
                <c:pt idx="4450">
                  <c:v>3.8544421734612998E-2</c:v>
                </c:pt>
                <c:pt idx="4451">
                  <c:v>6.3839880211187097E-2</c:v>
                </c:pt>
                <c:pt idx="4452">
                  <c:v>3.6255902538036101E-2</c:v>
                </c:pt>
                <c:pt idx="4453">
                  <c:v>3.2641481276591597E-2</c:v>
                </c:pt>
                <c:pt idx="4454">
                  <c:v>4.0942921380036301E-2</c:v>
                </c:pt>
                <c:pt idx="4455">
                  <c:v>4.3356887914774697E-2</c:v>
                </c:pt>
                <c:pt idx="4456">
                  <c:v>5.1079486632939798E-2</c:v>
                </c:pt>
                <c:pt idx="4457">
                  <c:v>4.1213394798688401E-2</c:v>
                </c:pt>
                <c:pt idx="4458">
                  <c:v>5.8261963710216198E-2</c:v>
                </c:pt>
                <c:pt idx="4459">
                  <c:v>4.5122884386215603E-2</c:v>
                </c:pt>
                <c:pt idx="4460">
                  <c:v>3.8769295758541399E-2</c:v>
                </c:pt>
                <c:pt idx="4461">
                  <c:v>4.8429327244128698E-2</c:v>
                </c:pt>
                <c:pt idx="4462">
                  <c:v>6.3850778307660103E-2</c:v>
                </c:pt>
                <c:pt idx="4463">
                  <c:v>3.5047049831902898E-2</c:v>
                </c:pt>
                <c:pt idx="4464">
                  <c:v>6.01052321008416E-2</c:v>
                </c:pt>
                <c:pt idx="4465">
                  <c:v>4.06916990597486E-2</c:v>
                </c:pt>
                <c:pt idx="4466">
                  <c:v>5.7678291884071101E-2</c:v>
                </c:pt>
                <c:pt idx="4467">
                  <c:v>3.6761784076736997E-2</c:v>
                </c:pt>
                <c:pt idx="4468">
                  <c:v>4.5918853949866001E-2</c:v>
                </c:pt>
                <c:pt idx="4469">
                  <c:v>3.9543108295024901E-2</c:v>
                </c:pt>
                <c:pt idx="4470">
                  <c:v>4.7203885691553697E-2</c:v>
                </c:pt>
                <c:pt idx="4471">
                  <c:v>4.2991887940170601E-2</c:v>
                </c:pt>
                <c:pt idx="4472">
                  <c:v>5.7512444022071202E-2</c:v>
                </c:pt>
                <c:pt idx="4473">
                  <c:v>6.2552957810093596E-2</c:v>
                </c:pt>
                <c:pt idx="4474">
                  <c:v>3.6118017884963702E-2</c:v>
                </c:pt>
                <c:pt idx="4475">
                  <c:v>3.6636219189098103E-2</c:v>
                </c:pt>
                <c:pt idx="4476">
                  <c:v>5.2362449135257297E-2</c:v>
                </c:pt>
                <c:pt idx="4477">
                  <c:v>3.8521574498522303E-2</c:v>
                </c:pt>
                <c:pt idx="4478">
                  <c:v>4.0300132881701402E-2</c:v>
                </c:pt>
                <c:pt idx="4479">
                  <c:v>5.5450040594540499E-2</c:v>
                </c:pt>
                <c:pt idx="4480">
                  <c:v>3.9764073008142602E-2</c:v>
                </c:pt>
                <c:pt idx="4481">
                  <c:v>3.72535857847772E-2</c:v>
                </c:pt>
                <c:pt idx="4482">
                  <c:v>5.6479034321523201E-2</c:v>
                </c:pt>
                <c:pt idx="4483">
                  <c:v>4.0891216394604697E-2</c:v>
                </c:pt>
                <c:pt idx="4484">
                  <c:v>4.9117555271975998E-2</c:v>
                </c:pt>
                <c:pt idx="4485">
                  <c:v>5.0722519933578701E-2</c:v>
                </c:pt>
                <c:pt idx="4486">
                  <c:v>5.3887240363553503E-2</c:v>
                </c:pt>
                <c:pt idx="4487">
                  <c:v>5.4480195721018199E-2</c:v>
                </c:pt>
                <c:pt idx="4488">
                  <c:v>5.4476170283904501E-2</c:v>
                </c:pt>
                <c:pt idx="4489">
                  <c:v>4.50447100242862E-2</c:v>
                </c:pt>
                <c:pt idx="4490">
                  <c:v>4.9367653385119697E-2</c:v>
                </c:pt>
                <c:pt idx="4491">
                  <c:v>3.5339148268799601E-2</c:v>
                </c:pt>
                <c:pt idx="4492">
                  <c:v>4.1647595339370999E-2</c:v>
                </c:pt>
                <c:pt idx="4493">
                  <c:v>5.8411474778140599E-2</c:v>
                </c:pt>
                <c:pt idx="4494">
                  <c:v>4.6902274999889103E-2</c:v>
                </c:pt>
                <c:pt idx="4495">
                  <c:v>5.4790824905956201E-2</c:v>
                </c:pt>
                <c:pt idx="4496">
                  <c:v>4.8817741600362299E-2</c:v>
                </c:pt>
                <c:pt idx="4497">
                  <c:v>5.5240652420015003E-2</c:v>
                </c:pt>
                <c:pt idx="4498">
                  <c:v>6.2709475122302294E-2</c:v>
                </c:pt>
                <c:pt idx="4499">
                  <c:v>4.1140136988149202E-2</c:v>
                </c:pt>
                <c:pt idx="4500">
                  <c:v>3.7583920664621497E-2</c:v>
                </c:pt>
                <c:pt idx="4501">
                  <c:v>6.1347332909882403E-2</c:v>
                </c:pt>
                <c:pt idx="4502">
                  <c:v>5.0922441648767802E-2</c:v>
                </c:pt>
                <c:pt idx="4503">
                  <c:v>3.70913711684848E-2</c:v>
                </c:pt>
                <c:pt idx="4504">
                  <c:v>6.5080905820888296E-2</c:v>
                </c:pt>
                <c:pt idx="4505">
                  <c:v>6.0564131271753502E-2</c:v>
                </c:pt>
                <c:pt idx="4506">
                  <c:v>3.65137623334294E-2</c:v>
                </c:pt>
                <c:pt idx="4507">
                  <c:v>5.4043335808279101E-2</c:v>
                </c:pt>
                <c:pt idx="4508">
                  <c:v>6.2907338551075498E-2</c:v>
                </c:pt>
                <c:pt idx="4509">
                  <c:v>4.4146500713681598E-2</c:v>
                </c:pt>
                <c:pt idx="4510">
                  <c:v>4.49046096425798E-2</c:v>
                </c:pt>
                <c:pt idx="4511">
                  <c:v>4.9790250501442798E-2</c:v>
                </c:pt>
                <c:pt idx="4512">
                  <c:v>4.8490165771746398E-2</c:v>
                </c:pt>
                <c:pt idx="4513">
                  <c:v>5.7365280151383299E-2</c:v>
                </c:pt>
                <c:pt idx="4514">
                  <c:v>4.2731689153710901E-2</c:v>
                </c:pt>
                <c:pt idx="4515">
                  <c:v>4.2001412639364799E-2</c:v>
                </c:pt>
                <c:pt idx="4516">
                  <c:v>4.8026086694032799E-2</c:v>
                </c:pt>
                <c:pt idx="4517">
                  <c:v>3.9680171665144599E-2</c:v>
                </c:pt>
                <c:pt idx="4518">
                  <c:v>6.3443437099280298E-2</c:v>
                </c:pt>
                <c:pt idx="4519">
                  <c:v>3.8709374498066003E-2</c:v>
                </c:pt>
                <c:pt idx="4520">
                  <c:v>4.29095575258788E-2</c:v>
                </c:pt>
                <c:pt idx="4521">
                  <c:v>3.3100432503550201E-2</c:v>
                </c:pt>
                <c:pt idx="4522">
                  <c:v>4.8895622561774203E-2</c:v>
                </c:pt>
                <c:pt idx="4523">
                  <c:v>3.7969012679945298E-2</c:v>
                </c:pt>
                <c:pt idx="4524">
                  <c:v>6.1462432615867299E-2</c:v>
                </c:pt>
                <c:pt idx="4525">
                  <c:v>6.6525239867097005E-2</c:v>
                </c:pt>
                <c:pt idx="4526">
                  <c:v>3.4426205898761303E-2</c:v>
                </c:pt>
                <c:pt idx="4527">
                  <c:v>6.1982616013789599E-2</c:v>
                </c:pt>
                <c:pt idx="4528">
                  <c:v>5.7851706391873703E-2</c:v>
                </c:pt>
                <c:pt idx="4529">
                  <c:v>5.2116417142449301E-2</c:v>
                </c:pt>
                <c:pt idx="4530">
                  <c:v>3.9310562675411699E-2</c:v>
                </c:pt>
                <c:pt idx="4531">
                  <c:v>3.5706979741181102E-2</c:v>
                </c:pt>
                <c:pt idx="4532">
                  <c:v>3.7689636636725199E-2</c:v>
                </c:pt>
                <c:pt idx="4533">
                  <c:v>3.8745502800099599E-2</c:v>
                </c:pt>
                <c:pt idx="4534">
                  <c:v>3.7233578827134899E-2</c:v>
                </c:pt>
                <c:pt idx="4535">
                  <c:v>4.3864726610706402E-2</c:v>
                </c:pt>
                <c:pt idx="4536">
                  <c:v>5.3552680311642897E-2</c:v>
                </c:pt>
                <c:pt idx="4537">
                  <c:v>3.7238058219944803E-2</c:v>
                </c:pt>
                <c:pt idx="4538">
                  <c:v>6.3200721370969298E-2</c:v>
                </c:pt>
                <c:pt idx="4539">
                  <c:v>4.9190604251277997E-2</c:v>
                </c:pt>
                <c:pt idx="4540">
                  <c:v>5.1526189276368199E-2</c:v>
                </c:pt>
                <c:pt idx="4541">
                  <c:v>5.38182779481906E-2</c:v>
                </c:pt>
                <c:pt idx="4542">
                  <c:v>5.75619725071169E-2</c:v>
                </c:pt>
                <c:pt idx="4543">
                  <c:v>4.3869020633872102E-2</c:v>
                </c:pt>
                <c:pt idx="4544">
                  <c:v>5.48488024720327E-2</c:v>
                </c:pt>
                <c:pt idx="4545">
                  <c:v>4.7227288122272497E-2</c:v>
                </c:pt>
                <c:pt idx="4546">
                  <c:v>5.8416838088900601E-2</c:v>
                </c:pt>
                <c:pt idx="4547">
                  <c:v>5.6483981810889601E-2</c:v>
                </c:pt>
                <c:pt idx="4548">
                  <c:v>4.1354952529678503E-2</c:v>
                </c:pt>
                <c:pt idx="4549">
                  <c:v>4.4381146936211098E-2</c:v>
                </c:pt>
                <c:pt idx="4550">
                  <c:v>5.90434194249062E-2</c:v>
                </c:pt>
                <c:pt idx="4551">
                  <c:v>5.1480851598865202E-2</c:v>
                </c:pt>
                <c:pt idx="4552">
                  <c:v>3.61062927974172E-2</c:v>
                </c:pt>
                <c:pt idx="4553">
                  <c:v>5.6830021409530702E-2</c:v>
                </c:pt>
                <c:pt idx="4554">
                  <c:v>4.5819619191832799E-2</c:v>
                </c:pt>
                <c:pt idx="4555">
                  <c:v>4.4814701195364598E-2</c:v>
                </c:pt>
                <c:pt idx="4556">
                  <c:v>5.4248499930629003E-2</c:v>
                </c:pt>
                <c:pt idx="4557">
                  <c:v>5.2726704051844001E-2</c:v>
                </c:pt>
                <c:pt idx="4558">
                  <c:v>4.75395684961454E-2</c:v>
                </c:pt>
                <c:pt idx="4559">
                  <c:v>5.7427369882624701E-2</c:v>
                </c:pt>
                <c:pt idx="4560">
                  <c:v>5.4092805491606798E-2</c:v>
                </c:pt>
                <c:pt idx="4561">
                  <c:v>5.1356626828746303E-2</c:v>
                </c:pt>
                <c:pt idx="4562">
                  <c:v>5.7152502690509102E-2</c:v>
                </c:pt>
                <c:pt idx="4563">
                  <c:v>6.3044516079214893E-2</c:v>
                </c:pt>
                <c:pt idx="4564">
                  <c:v>3.6010293050513398E-2</c:v>
                </c:pt>
                <c:pt idx="4565">
                  <c:v>3.45617121838597E-2</c:v>
                </c:pt>
                <c:pt idx="4566">
                  <c:v>5.7534089698637499E-2</c:v>
                </c:pt>
                <c:pt idx="4567">
                  <c:v>5.4660755006874603E-2</c:v>
                </c:pt>
                <c:pt idx="4568">
                  <c:v>4.0189407635374902E-2</c:v>
                </c:pt>
                <c:pt idx="4569">
                  <c:v>4.7545934953194702E-2</c:v>
                </c:pt>
                <c:pt idx="4570">
                  <c:v>4.91994785937266E-2</c:v>
                </c:pt>
                <c:pt idx="4571">
                  <c:v>5.3016518150181498E-2</c:v>
                </c:pt>
                <c:pt idx="4572">
                  <c:v>4.54835608952689E-2</c:v>
                </c:pt>
                <c:pt idx="4573">
                  <c:v>4.2611462744426502E-2</c:v>
                </c:pt>
                <c:pt idx="4574">
                  <c:v>6.2629544969431503E-2</c:v>
                </c:pt>
                <c:pt idx="4575">
                  <c:v>3.5573552309320897E-2</c:v>
                </c:pt>
                <c:pt idx="4576">
                  <c:v>4.1708863992064103E-2</c:v>
                </c:pt>
                <c:pt idx="4577">
                  <c:v>5.3376679294566298E-2</c:v>
                </c:pt>
                <c:pt idx="4578">
                  <c:v>5.8472668620053597E-2</c:v>
                </c:pt>
                <c:pt idx="4579">
                  <c:v>5.5094164409645499E-2</c:v>
                </c:pt>
                <c:pt idx="4580">
                  <c:v>4.8571177287100302E-2</c:v>
                </c:pt>
                <c:pt idx="4581">
                  <c:v>4.6331550425031502E-2</c:v>
                </c:pt>
                <c:pt idx="4582">
                  <c:v>5.2943166335839002E-2</c:v>
                </c:pt>
                <c:pt idx="4583">
                  <c:v>4.7726660433113702E-2</c:v>
                </c:pt>
                <c:pt idx="4584">
                  <c:v>5.6685849986768899E-2</c:v>
                </c:pt>
                <c:pt idx="4585">
                  <c:v>4.8313540510698999E-2</c:v>
                </c:pt>
                <c:pt idx="4586">
                  <c:v>4.6587290922399702E-2</c:v>
                </c:pt>
                <c:pt idx="4587">
                  <c:v>3.5157402468881598E-2</c:v>
                </c:pt>
                <c:pt idx="4588">
                  <c:v>3.7103199071174001E-2</c:v>
                </c:pt>
                <c:pt idx="4589">
                  <c:v>6.4619223888733507E-2</c:v>
                </c:pt>
                <c:pt idx="4590">
                  <c:v>5.0592954560257301E-2</c:v>
                </c:pt>
                <c:pt idx="4591">
                  <c:v>5.0575682004949801E-2</c:v>
                </c:pt>
                <c:pt idx="4592">
                  <c:v>3.5107544818414403E-2</c:v>
                </c:pt>
                <c:pt idx="4593">
                  <c:v>6.2604175285538702E-2</c:v>
                </c:pt>
                <c:pt idx="4594">
                  <c:v>5.8988001462769897E-2</c:v>
                </c:pt>
                <c:pt idx="4595">
                  <c:v>3.5079858185034098E-2</c:v>
                </c:pt>
                <c:pt idx="4596">
                  <c:v>3.4763031602811002E-2</c:v>
                </c:pt>
                <c:pt idx="4597">
                  <c:v>4.4546726252891099E-2</c:v>
                </c:pt>
                <c:pt idx="4598">
                  <c:v>3.7357755286297097E-2</c:v>
                </c:pt>
                <c:pt idx="4599">
                  <c:v>3.9728793488322901E-2</c:v>
                </c:pt>
                <c:pt idx="4600">
                  <c:v>4.2426631760126003E-2</c:v>
                </c:pt>
                <c:pt idx="4601">
                  <c:v>5.3784903113553398E-2</c:v>
                </c:pt>
                <c:pt idx="4602">
                  <c:v>4.3860491827547303E-2</c:v>
                </c:pt>
                <c:pt idx="4603">
                  <c:v>5.5868725990675501E-2</c:v>
                </c:pt>
                <c:pt idx="4604">
                  <c:v>4.0583210101322799E-2</c:v>
                </c:pt>
                <c:pt idx="4605">
                  <c:v>3.9547415402755901E-2</c:v>
                </c:pt>
                <c:pt idx="4606">
                  <c:v>5.3212686737835503E-2</c:v>
                </c:pt>
                <c:pt idx="4607">
                  <c:v>4.2787501650708902E-2</c:v>
                </c:pt>
                <c:pt idx="4608">
                  <c:v>3.7302137623108203E-2</c:v>
                </c:pt>
                <c:pt idx="4609">
                  <c:v>6.1872516243737498E-2</c:v>
                </c:pt>
                <c:pt idx="4610">
                  <c:v>5.8582183608795697E-2</c:v>
                </c:pt>
                <c:pt idx="4611">
                  <c:v>5.07903317773723E-2</c:v>
                </c:pt>
                <c:pt idx="4612">
                  <c:v>5.8520962343027498E-2</c:v>
                </c:pt>
                <c:pt idx="4613">
                  <c:v>3.6904974161900299E-2</c:v>
                </c:pt>
                <c:pt idx="4614">
                  <c:v>3.4598946547013003E-2</c:v>
                </c:pt>
                <c:pt idx="4615">
                  <c:v>3.4310935890784801E-2</c:v>
                </c:pt>
                <c:pt idx="4616">
                  <c:v>5.2669272765757898E-2</c:v>
                </c:pt>
                <c:pt idx="4617">
                  <c:v>6.0862744534437303E-2</c:v>
                </c:pt>
                <c:pt idx="4618">
                  <c:v>5.2637542706234101E-2</c:v>
                </c:pt>
                <c:pt idx="4619">
                  <c:v>3.8849704099999799E-2</c:v>
                </c:pt>
                <c:pt idx="4620">
                  <c:v>3.8800340010759E-2</c:v>
                </c:pt>
                <c:pt idx="4621">
                  <c:v>4.8513004681793599E-2</c:v>
                </c:pt>
                <c:pt idx="4622">
                  <c:v>5.8018878326912098E-2</c:v>
                </c:pt>
                <c:pt idx="4623">
                  <c:v>4.64678727402974E-2</c:v>
                </c:pt>
                <c:pt idx="4624">
                  <c:v>4.4547524799715403E-2</c:v>
                </c:pt>
                <c:pt idx="4625">
                  <c:v>4.4556796293184098E-2</c:v>
                </c:pt>
                <c:pt idx="4626">
                  <c:v>4.8032309503121498E-2</c:v>
                </c:pt>
                <c:pt idx="4627">
                  <c:v>6.1460337185041902E-2</c:v>
                </c:pt>
                <c:pt idx="4628">
                  <c:v>3.6781381528533399E-2</c:v>
                </c:pt>
                <c:pt idx="4629">
                  <c:v>3.5524562051279102E-2</c:v>
                </c:pt>
                <c:pt idx="4630">
                  <c:v>3.78182719579725E-2</c:v>
                </c:pt>
                <c:pt idx="4631">
                  <c:v>5.92198777682428E-2</c:v>
                </c:pt>
                <c:pt idx="4632">
                  <c:v>4.49188711958316E-2</c:v>
                </c:pt>
                <c:pt idx="4633">
                  <c:v>4.1094445164450599E-2</c:v>
                </c:pt>
                <c:pt idx="4634">
                  <c:v>4.1384370187712502E-2</c:v>
                </c:pt>
                <c:pt idx="4635">
                  <c:v>6.7537001885567202E-2</c:v>
                </c:pt>
                <c:pt idx="4636">
                  <c:v>6.3176158329429993E-2</c:v>
                </c:pt>
                <c:pt idx="4637">
                  <c:v>4.7705366512781899E-2</c:v>
                </c:pt>
                <c:pt idx="4638">
                  <c:v>5.0131536428713E-2</c:v>
                </c:pt>
                <c:pt idx="4639">
                  <c:v>3.5478717018311602E-2</c:v>
                </c:pt>
                <c:pt idx="4640">
                  <c:v>4.1738241935821097E-2</c:v>
                </c:pt>
                <c:pt idx="4641">
                  <c:v>4.3848157110553898E-2</c:v>
                </c:pt>
                <c:pt idx="4642">
                  <c:v>6.4391082367780003E-2</c:v>
                </c:pt>
                <c:pt idx="4643">
                  <c:v>5.75549233784357E-2</c:v>
                </c:pt>
                <c:pt idx="4644">
                  <c:v>4.5251111161770698E-2</c:v>
                </c:pt>
                <c:pt idx="4645">
                  <c:v>3.25953781612233E-2</c:v>
                </c:pt>
                <c:pt idx="4646">
                  <c:v>3.54554386444925E-2</c:v>
                </c:pt>
                <c:pt idx="4647">
                  <c:v>5.5010607985424502E-2</c:v>
                </c:pt>
                <c:pt idx="4648">
                  <c:v>3.4443467959428001E-2</c:v>
                </c:pt>
                <c:pt idx="4649">
                  <c:v>4.0410572907116402E-2</c:v>
                </c:pt>
                <c:pt idx="4650">
                  <c:v>5.9001203747257903E-2</c:v>
                </c:pt>
                <c:pt idx="4651">
                  <c:v>4.9343836787439102E-2</c:v>
                </c:pt>
                <c:pt idx="4652">
                  <c:v>5.4070658852981401E-2</c:v>
                </c:pt>
                <c:pt idx="4653">
                  <c:v>5.5966743503489597E-2</c:v>
                </c:pt>
                <c:pt idx="4654">
                  <c:v>5.1543814860243599E-2</c:v>
                </c:pt>
                <c:pt idx="4655">
                  <c:v>6.4604360023538004E-2</c:v>
                </c:pt>
                <c:pt idx="4656">
                  <c:v>3.6822120923897403E-2</c:v>
                </c:pt>
                <c:pt idx="4657">
                  <c:v>3.3647312304207998E-2</c:v>
                </c:pt>
                <c:pt idx="4658">
                  <c:v>4.8966183422575603E-2</c:v>
                </c:pt>
                <c:pt idx="4659">
                  <c:v>4.7245023340608802E-2</c:v>
                </c:pt>
                <c:pt idx="4660">
                  <c:v>4.4422394563603501E-2</c:v>
                </c:pt>
                <c:pt idx="4661">
                  <c:v>4.54180642539821E-2</c:v>
                </c:pt>
                <c:pt idx="4662">
                  <c:v>5.7874996978743001E-2</c:v>
                </c:pt>
                <c:pt idx="4663">
                  <c:v>4.9039938623102901E-2</c:v>
                </c:pt>
                <c:pt idx="4664">
                  <c:v>4.3663525321654802E-2</c:v>
                </c:pt>
                <c:pt idx="4665">
                  <c:v>5.0599659131855497E-2</c:v>
                </c:pt>
                <c:pt idx="4666">
                  <c:v>4.37354374861431E-2</c:v>
                </c:pt>
                <c:pt idx="4667">
                  <c:v>5.4079913093532703E-2</c:v>
                </c:pt>
                <c:pt idx="4668">
                  <c:v>5.9989417596225898E-2</c:v>
                </c:pt>
                <c:pt idx="4669">
                  <c:v>4.3248973524411802E-2</c:v>
                </c:pt>
                <c:pt idx="4670">
                  <c:v>3.7628342302685899E-2</c:v>
                </c:pt>
                <c:pt idx="4671">
                  <c:v>5.7815045892042997E-2</c:v>
                </c:pt>
                <c:pt idx="4672">
                  <c:v>3.3483257115116703E-2</c:v>
                </c:pt>
                <c:pt idx="4673">
                  <c:v>4.7233720830623403E-2</c:v>
                </c:pt>
                <c:pt idx="4674">
                  <c:v>5.7068594748101997E-2</c:v>
                </c:pt>
                <c:pt idx="4675">
                  <c:v>3.9016431453491797E-2</c:v>
                </c:pt>
                <c:pt idx="4676">
                  <c:v>3.8209086720965402E-2</c:v>
                </c:pt>
                <c:pt idx="4677">
                  <c:v>4.8863253705510402E-2</c:v>
                </c:pt>
                <c:pt idx="4678">
                  <c:v>4.2613502158899801E-2</c:v>
                </c:pt>
                <c:pt idx="4679">
                  <c:v>5.16342315740035E-2</c:v>
                </c:pt>
                <c:pt idx="4680">
                  <c:v>3.5999205377760003E-2</c:v>
                </c:pt>
                <c:pt idx="4681">
                  <c:v>4.3678672173155797E-2</c:v>
                </c:pt>
                <c:pt idx="4682">
                  <c:v>5.1291777961112103E-2</c:v>
                </c:pt>
                <c:pt idx="4683">
                  <c:v>3.5050395069513303E-2</c:v>
                </c:pt>
                <c:pt idx="4684">
                  <c:v>6.4514513356975806E-2</c:v>
                </c:pt>
                <c:pt idx="4685">
                  <c:v>5.7090245202338998E-2</c:v>
                </c:pt>
                <c:pt idx="4686">
                  <c:v>3.7253134474483703E-2</c:v>
                </c:pt>
                <c:pt idx="4687">
                  <c:v>4.1033229719676101E-2</c:v>
                </c:pt>
                <c:pt idx="4688">
                  <c:v>6.6861746338155101E-2</c:v>
                </c:pt>
                <c:pt idx="4689">
                  <c:v>3.85750716684699E-2</c:v>
                </c:pt>
                <c:pt idx="4690">
                  <c:v>4.1551107967819599E-2</c:v>
                </c:pt>
                <c:pt idx="4691">
                  <c:v>3.6411341991393703E-2</c:v>
                </c:pt>
                <c:pt idx="4692">
                  <c:v>4.4804302654860698E-2</c:v>
                </c:pt>
                <c:pt idx="4693">
                  <c:v>3.6297553475277501E-2</c:v>
                </c:pt>
                <c:pt idx="4694">
                  <c:v>3.9340490976334998E-2</c:v>
                </c:pt>
                <c:pt idx="4695">
                  <c:v>3.8815114064587999E-2</c:v>
                </c:pt>
                <c:pt idx="4696">
                  <c:v>3.4721848101416798E-2</c:v>
                </c:pt>
                <c:pt idx="4697">
                  <c:v>4.2993548823573702E-2</c:v>
                </c:pt>
                <c:pt idx="4698">
                  <c:v>4.9646331423487101E-2</c:v>
                </c:pt>
                <c:pt idx="4699">
                  <c:v>5.1959067825064903E-2</c:v>
                </c:pt>
                <c:pt idx="4700">
                  <c:v>3.7571722980758698E-2</c:v>
                </c:pt>
                <c:pt idx="4701">
                  <c:v>4.8524994381582802E-2</c:v>
                </c:pt>
                <c:pt idx="4702">
                  <c:v>3.8127137989367003E-2</c:v>
                </c:pt>
                <c:pt idx="4703">
                  <c:v>4.7077227606977301E-2</c:v>
                </c:pt>
                <c:pt idx="4704">
                  <c:v>3.8030840422577698E-2</c:v>
                </c:pt>
                <c:pt idx="4705">
                  <c:v>3.2461639809746499E-2</c:v>
                </c:pt>
                <c:pt idx="4706">
                  <c:v>5.1044142435798003E-2</c:v>
                </c:pt>
                <c:pt idx="4707">
                  <c:v>3.6630298134241797E-2</c:v>
                </c:pt>
                <c:pt idx="4708">
                  <c:v>3.2920448031780597E-2</c:v>
                </c:pt>
                <c:pt idx="4709">
                  <c:v>6.1517273344229302E-2</c:v>
                </c:pt>
                <c:pt idx="4710">
                  <c:v>4.0304815787216001E-2</c:v>
                </c:pt>
                <c:pt idx="4711">
                  <c:v>3.8268957728789202E-2</c:v>
                </c:pt>
                <c:pt idx="4712">
                  <c:v>6.3711930819686804E-2</c:v>
                </c:pt>
                <c:pt idx="4713">
                  <c:v>6.3196245711742302E-2</c:v>
                </c:pt>
                <c:pt idx="4714">
                  <c:v>3.60537610962402E-2</c:v>
                </c:pt>
                <c:pt idx="4715">
                  <c:v>4.2500164194310401E-2</c:v>
                </c:pt>
                <c:pt idx="4716">
                  <c:v>6.2614122045577494E-2</c:v>
                </c:pt>
                <c:pt idx="4717">
                  <c:v>6.36243362152836E-2</c:v>
                </c:pt>
                <c:pt idx="4718">
                  <c:v>3.7579591458129703E-2</c:v>
                </c:pt>
                <c:pt idx="4719">
                  <c:v>5.6998180243838098E-2</c:v>
                </c:pt>
                <c:pt idx="4720">
                  <c:v>4.3515998862804398E-2</c:v>
                </c:pt>
                <c:pt idx="4721">
                  <c:v>5.2216577916637301E-2</c:v>
                </c:pt>
                <c:pt idx="4722">
                  <c:v>6.6666248960640398E-2</c:v>
                </c:pt>
                <c:pt idx="4723">
                  <c:v>6.5247721260996996E-2</c:v>
                </c:pt>
                <c:pt idx="4724">
                  <c:v>3.54993119616175E-2</c:v>
                </c:pt>
                <c:pt idx="4725">
                  <c:v>5.4770126477101402E-2</c:v>
                </c:pt>
                <c:pt idx="4726">
                  <c:v>6.7634293740365101E-2</c:v>
                </c:pt>
                <c:pt idx="4727">
                  <c:v>4.77696577217889E-2</c:v>
                </c:pt>
                <c:pt idx="4728">
                  <c:v>6.4543210435980103E-2</c:v>
                </c:pt>
                <c:pt idx="4729">
                  <c:v>5.7794033220974199E-2</c:v>
                </c:pt>
                <c:pt idx="4730">
                  <c:v>6.5745276182179305E-2</c:v>
                </c:pt>
                <c:pt idx="4731">
                  <c:v>5.0399996880804099E-2</c:v>
                </c:pt>
                <c:pt idx="4732">
                  <c:v>4.07059641407874E-2</c:v>
                </c:pt>
                <c:pt idx="4733">
                  <c:v>6.6905144307145101E-2</c:v>
                </c:pt>
                <c:pt idx="4734">
                  <c:v>4.8920853865957098E-2</c:v>
                </c:pt>
                <c:pt idx="4735">
                  <c:v>3.8612751134857501E-2</c:v>
                </c:pt>
                <c:pt idx="4736">
                  <c:v>6.1759466450751498E-2</c:v>
                </c:pt>
                <c:pt idx="4737">
                  <c:v>3.3670050298911701E-2</c:v>
                </c:pt>
                <c:pt idx="4738">
                  <c:v>4.0604048858160803E-2</c:v>
                </c:pt>
                <c:pt idx="4739">
                  <c:v>5.72344364677429E-2</c:v>
                </c:pt>
                <c:pt idx="4740">
                  <c:v>3.8210092839169901E-2</c:v>
                </c:pt>
                <c:pt idx="4741">
                  <c:v>4.6515655336227299E-2</c:v>
                </c:pt>
                <c:pt idx="4742">
                  <c:v>4.5505528199201499E-2</c:v>
                </c:pt>
                <c:pt idx="4743">
                  <c:v>6.1549537934770603E-2</c:v>
                </c:pt>
                <c:pt idx="4744">
                  <c:v>4.6176638735289301E-2</c:v>
                </c:pt>
                <c:pt idx="4745">
                  <c:v>3.5939730624173001E-2</c:v>
                </c:pt>
                <c:pt idx="4746">
                  <c:v>5.7188352116594697E-2</c:v>
                </c:pt>
                <c:pt idx="4747">
                  <c:v>4.1589551265343701E-2</c:v>
                </c:pt>
                <c:pt idx="4748">
                  <c:v>5.5241294645359901E-2</c:v>
                </c:pt>
                <c:pt idx="4749">
                  <c:v>6.0560213237255203E-2</c:v>
                </c:pt>
                <c:pt idx="4750">
                  <c:v>3.2831669079519697E-2</c:v>
                </c:pt>
                <c:pt idx="4751">
                  <c:v>4.0709945774970203E-2</c:v>
                </c:pt>
                <c:pt idx="4752">
                  <c:v>3.7713133026856797E-2</c:v>
                </c:pt>
                <c:pt idx="4753">
                  <c:v>4.3285292152073801E-2</c:v>
                </c:pt>
                <c:pt idx="4754">
                  <c:v>6.0026962467121497E-2</c:v>
                </c:pt>
                <c:pt idx="4755">
                  <c:v>3.6747297935939997E-2</c:v>
                </c:pt>
                <c:pt idx="4756">
                  <c:v>4.9828229135674501E-2</c:v>
                </c:pt>
                <c:pt idx="4757">
                  <c:v>4.0118162856469297E-2</c:v>
                </c:pt>
                <c:pt idx="4758">
                  <c:v>4.3780179247364298E-2</c:v>
                </c:pt>
                <c:pt idx="4759">
                  <c:v>3.6381186246229803E-2</c:v>
                </c:pt>
                <c:pt idx="4760">
                  <c:v>3.7779026474058897E-2</c:v>
                </c:pt>
                <c:pt idx="4761">
                  <c:v>5.2195633953986798E-2</c:v>
                </c:pt>
                <c:pt idx="4762">
                  <c:v>3.9951633116276003E-2</c:v>
                </c:pt>
                <c:pt idx="4763">
                  <c:v>4.68317202802324E-2</c:v>
                </c:pt>
                <c:pt idx="4764">
                  <c:v>4.6468432280757498E-2</c:v>
                </c:pt>
                <c:pt idx="4765">
                  <c:v>6.0991310195719302E-2</c:v>
                </c:pt>
                <c:pt idx="4766">
                  <c:v>5.5042252331702797E-2</c:v>
                </c:pt>
                <c:pt idx="4767">
                  <c:v>6.0566355962848498E-2</c:v>
                </c:pt>
                <c:pt idx="4768">
                  <c:v>4.2812214582897301E-2</c:v>
                </c:pt>
                <c:pt idx="4769">
                  <c:v>6.5461533805924593E-2</c:v>
                </c:pt>
                <c:pt idx="4770">
                  <c:v>4.3351388417539702E-2</c:v>
                </c:pt>
                <c:pt idx="4771">
                  <c:v>6.3275056632993196E-2</c:v>
                </c:pt>
                <c:pt idx="4772">
                  <c:v>6.0927382405423301E-2</c:v>
                </c:pt>
                <c:pt idx="4773">
                  <c:v>6.3463392797963203E-2</c:v>
                </c:pt>
                <c:pt idx="4774">
                  <c:v>4.4194770397238202E-2</c:v>
                </c:pt>
                <c:pt idx="4775">
                  <c:v>3.5597513787458297E-2</c:v>
                </c:pt>
                <c:pt idx="4776">
                  <c:v>4.3117053815194199E-2</c:v>
                </c:pt>
                <c:pt idx="4777">
                  <c:v>4.2278220947639299E-2</c:v>
                </c:pt>
                <c:pt idx="4778">
                  <c:v>5.38194139110535E-2</c:v>
                </c:pt>
                <c:pt idx="4779">
                  <c:v>4.5408285347704497E-2</c:v>
                </c:pt>
                <c:pt idx="4780">
                  <c:v>4.9487708610282399E-2</c:v>
                </c:pt>
                <c:pt idx="4781">
                  <c:v>3.99798235439505E-2</c:v>
                </c:pt>
                <c:pt idx="4782">
                  <c:v>4.4625370178408702E-2</c:v>
                </c:pt>
                <c:pt idx="4783">
                  <c:v>5.1291845001913798E-2</c:v>
                </c:pt>
                <c:pt idx="4784">
                  <c:v>4.1834017471912302E-2</c:v>
                </c:pt>
                <c:pt idx="4785">
                  <c:v>3.9194580130639999E-2</c:v>
                </c:pt>
                <c:pt idx="4786">
                  <c:v>5.3759336619250198E-2</c:v>
                </c:pt>
                <c:pt idx="4787">
                  <c:v>5.8748094614504101E-2</c:v>
                </c:pt>
                <c:pt idx="4788">
                  <c:v>4.0969734988118997E-2</c:v>
                </c:pt>
                <c:pt idx="4789">
                  <c:v>4.1935736551814602E-2</c:v>
                </c:pt>
                <c:pt idx="4790">
                  <c:v>3.5568242556702601E-2</c:v>
                </c:pt>
                <c:pt idx="4791">
                  <c:v>3.7905631100049297E-2</c:v>
                </c:pt>
                <c:pt idx="4792">
                  <c:v>3.8127766631414699E-2</c:v>
                </c:pt>
                <c:pt idx="4793">
                  <c:v>3.5158754303098498E-2</c:v>
                </c:pt>
                <c:pt idx="4794">
                  <c:v>4.9288155322630998E-2</c:v>
                </c:pt>
                <c:pt idx="4795">
                  <c:v>4.5187235275759803E-2</c:v>
                </c:pt>
                <c:pt idx="4796">
                  <c:v>5.4667282455740401E-2</c:v>
                </c:pt>
                <c:pt idx="4797">
                  <c:v>3.2866746026412298E-2</c:v>
                </c:pt>
                <c:pt idx="4798">
                  <c:v>3.2988488900506797E-2</c:v>
                </c:pt>
                <c:pt idx="4799">
                  <c:v>4.5080768932996902E-2</c:v>
                </c:pt>
                <c:pt idx="4800">
                  <c:v>5.94072540429696E-2</c:v>
                </c:pt>
                <c:pt idx="4801">
                  <c:v>3.7751273246943703E-2</c:v>
                </c:pt>
                <c:pt idx="4802">
                  <c:v>3.7938115324386998E-2</c:v>
                </c:pt>
                <c:pt idx="4803">
                  <c:v>3.2559500435733899E-2</c:v>
                </c:pt>
                <c:pt idx="4804">
                  <c:v>5.8941426660823401E-2</c:v>
                </c:pt>
                <c:pt idx="4805">
                  <c:v>3.4785392676892603E-2</c:v>
                </c:pt>
                <c:pt idx="4806">
                  <c:v>5.2933790948820399E-2</c:v>
                </c:pt>
                <c:pt idx="4807">
                  <c:v>3.9248508867677799E-2</c:v>
                </c:pt>
                <c:pt idx="4808">
                  <c:v>4.9040191410482603E-2</c:v>
                </c:pt>
                <c:pt idx="4809">
                  <c:v>3.7408951680136103E-2</c:v>
                </c:pt>
                <c:pt idx="4810">
                  <c:v>4.8169506064616799E-2</c:v>
                </c:pt>
                <c:pt idx="4811">
                  <c:v>6.0040612357058397E-2</c:v>
                </c:pt>
                <c:pt idx="4812">
                  <c:v>3.5969190388885498E-2</c:v>
                </c:pt>
                <c:pt idx="4813">
                  <c:v>3.8791362824025802E-2</c:v>
                </c:pt>
                <c:pt idx="4814">
                  <c:v>3.34727110785095E-2</c:v>
                </c:pt>
                <c:pt idx="4815">
                  <c:v>6.3504236869076802E-2</c:v>
                </c:pt>
                <c:pt idx="4816">
                  <c:v>6.1071120529262099E-2</c:v>
                </c:pt>
                <c:pt idx="4817">
                  <c:v>4.3062165072691998E-2</c:v>
                </c:pt>
                <c:pt idx="4818">
                  <c:v>3.5676039370031901E-2</c:v>
                </c:pt>
                <c:pt idx="4819">
                  <c:v>5.4075010753443599E-2</c:v>
                </c:pt>
                <c:pt idx="4820">
                  <c:v>4.3619268958934601E-2</c:v>
                </c:pt>
                <c:pt idx="4821">
                  <c:v>3.5048619132143598E-2</c:v>
                </c:pt>
                <c:pt idx="4822">
                  <c:v>4.5471378320400997E-2</c:v>
                </c:pt>
                <c:pt idx="4823">
                  <c:v>3.4669058940310402E-2</c:v>
                </c:pt>
                <c:pt idx="4824">
                  <c:v>6.0911415537247202E-2</c:v>
                </c:pt>
                <c:pt idx="4825">
                  <c:v>4.6312613051982997E-2</c:v>
                </c:pt>
                <c:pt idx="4826">
                  <c:v>4.6074479029083203E-2</c:v>
                </c:pt>
                <c:pt idx="4827">
                  <c:v>3.3876188767942697E-2</c:v>
                </c:pt>
                <c:pt idx="4828">
                  <c:v>6.1292476257199802E-2</c:v>
                </c:pt>
                <c:pt idx="4829">
                  <c:v>3.7195109468309603E-2</c:v>
                </c:pt>
                <c:pt idx="4830">
                  <c:v>3.4462063395923698E-2</c:v>
                </c:pt>
                <c:pt idx="4831">
                  <c:v>4.2422735013365701E-2</c:v>
                </c:pt>
                <c:pt idx="4832">
                  <c:v>3.4718350415269703E-2</c:v>
                </c:pt>
                <c:pt idx="4833">
                  <c:v>4.1477838688117899E-2</c:v>
                </c:pt>
                <c:pt idx="4834">
                  <c:v>3.7574887343629501E-2</c:v>
                </c:pt>
                <c:pt idx="4835">
                  <c:v>3.2577202230637703E-2</c:v>
                </c:pt>
                <c:pt idx="4836">
                  <c:v>5.6401370901448297E-2</c:v>
                </c:pt>
                <c:pt idx="4837">
                  <c:v>6.3037548149805597E-2</c:v>
                </c:pt>
                <c:pt idx="4838">
                  <c:v>3.2386150012245297E-2</c:v>
                </c:pt>
                <c:pt idx="4839">
                  <c:v>5.4141697141264301E-2</c:v>
                </c:pt>
                <c:pt idx="4840">
                  <c:v>4.1089323114620498E-2</c:v>
                </c:pt>
                <c:pt idx="4841">
                  <c:v>3.5120100483038902E-2</c:v>
                </c:pt>
                <c:pt idx="4842">
                  <c:v>4.7889471750653299E-2</c:v>
                </c:pt>
                <c:pt idx="4843">
                  <c:v>5.0018915855095103E-2</c:v>
                </c:pt>
                <c:pt idx="4844">
                  <c:v>6.2714704206161598E-2</c:v>
                </c:pt>
                <c:pt idx="4845">
                  <c:v>3.9812662441088498E-2</c:v>
                </c:pt>
                <c:pt idx="4846">
                  <c:v>4.9623690925748497E-2</c:v>
                </c:pt>
                <c:pt idx="4847">
                  <c:v>4.24780337096171E-2</c:v>
                </c:pt>
                <c:pt idx="4848">
                  <c:v>3.7110159267796997E-2</c:v>
                </c:pt>
                <c:pt idx="4849">
                  <c:v>3.5812868042589298E-2</c:v>
                </c:pt>
                <c:pt idx="4850">
                  <c:v>5.6194536146255997E-2</c:v>
                </c:pt>
                <c:pt idx="4851">
                  <c:v>6.1603627766271103E-2</c:v>
                </c:pt>
                <c:pt idx="4852">
                  <c:v>4.9054485320503202E-2</c:v>
                </c:pt>
                <c:pt idx="4853">
                  <c:v>3.91552008671045E-2</c:v>
                </c:pt>
                <c:pt idx="4854">
                  <c:v>5.2677853801310702E-2</c:v>
                </c:pt>
                <c:pt idx="4855">
                  <c:v>5.8465998206230399E-2</c:v>
                </c:pt>
                <c:pt idx="4856">
                  <c:v>3.8459616737490099E-2</c:v>
                </c:pt>
                <c:pt idx="4857">
                  <c:v>3.9463734630826301E-2</c:v>
                </c:pt>
                <c:pt idx="4858">
                  <c:v>4.9044130383753999E-2</c:v>
                </c:pt>
                <c:pt idx="4859">
                  <c:v>6.2385125158920703E-2</c:v>
                </c:pt>
                <c:pt idx="4860">
                  <c:v>4.83970949048615E-2</c:v>
                </c:pt>
                <c:pt idx="4861">
                  <c:v>4.0618652494665099E-2</c:v>
                </c:pt>
                <c:pt idx="4862">
                  <c:v>3.7699098213950302E-2</c:v>
                </c:pt>
                <c:pt idx="4863">
                  <c:v>4.4518012479045403E-2</c:v>
                </c:pt>
                <c:pt idx="4864">
                  <c:v>3.4403038633102297E-2</c:v>
                </c:pt>
                <c:pt idx="4865">
                  <c:v>6.6429308836420203E-2</c:v>
                </c:pt>
                <c:pt idx="4866">
                  <c:v>6.00591421090741E-2</c:v>
                </c:pt>
                <c:pt idx="4867">
                  <c:v>3.9753297299752098E-2</c:v>
                </c:pt>
                <c:pt idx="4868">
                  <c:v>3.5303078879688199E-2</c:v>
                </c:pt>
                <c:pt idx="4869">
                  <c:v>3.4386658810134398E-2</c:v>
                </c:pt>
                <c:pt idx="4870">
                  <c:v>3.8916133057687298E-2</c:v>
                </c:pt>
                <c:pt idx="4871">
                  <c:v>6.1502496860849298E-2</c:v>
                </c:pt>
                <c:pt idx="4872">
                  <c:v>4.7303343338218999E-2</c:v>
                </c:pt>
                <c:pt idx="4873">
                  <c:v>3.5978756274155102E-2</c:v>
                </c:pt>
                <c:pt idx="4874">
                  <c:v>5.0297342768207701E-2</c:v>
                </c:pt>
                <c:pt idx="4875">
                  <c:v>5.6744765035120499E-2</c:v>
                </c:pt>
                <c:pt idx="4876">
                  <c:v>6.0621119605285899E-2</c:v>
                </c:pt>
                <c:pt idx="4877">
                  <c:v>3.7263734615420603E-2</c:v>
                </c:pt>
                <c:pt idx="4878">
                  <c:v>4.26218698410206E-2</c:v>
                </c:pt>
                <c:pt idx="4879">
                  <c:v>6.3990927948588003E-2</c:v>
                </c:pt>
                <c:pt idx="4880">
                  <c:v>3.5778770822611598E-2</c:v>
                </c:pt>
                <c:pt idx="4881">
                  <c:v>6.2512682102631098E-2</c:v>
                </c:pt>
                <c:pt idx="4882">
                  <c:v>3.5002239181464202E-2</c:v>
                </c:pt>
                <c:pt idx="4883">
                  <c:v>5.0249990560410497E-2</c:v>
                </c:pt>
                <c:pt idx="4884">
                  <c:v>4.2638264192336399E-2</c:v>
                </c:pt>
                <c:pt idx="4885">
                  <c:v>3.8154179221661498E-2</c:v>
                </c:pt>
                <c:pt idx="4886">
                  <c:v>6.1314367915899302E-2</c:v>
                </c:pt>
                <c:pt idx="4887">
                  <c:v>5.1444899621809898E-2</c:v>
                </c:pt>
                <c:pt idx="4888">
                  <c:v>3.8974356146632597E-2</c:v>
                </c:pt>
                <c:pt idx="4889">
                  <c:v>4.4320695367016098E-2</c:v>
                </c:pt>
                <c:pt idx="4890">
                  <c:v>4.4815333266167698E-2</c:v>
                </c:pt>
                <c:pt idx="4891">
                  <c:v>4.7968696525639801E-2</c:v>
                </c:pt>
                <c:pt idx="4892">
                  <c:v>5.1487923304423699E-2</c:v>
                </c:pt>
                <c:pt idx="4893">
                  <c:v>3.3019165832235499E-2</c:v>
                </c:pt>
                <c:pt idx="4894">
                  <c:v>3.4336258502965102E-2</c:v>
                </c:pt>
                <c:pt idx="4895">
                  <c:v>3.6233299839516203E-2</c:v>
                </c:pt>
                <c:pt idx="4896">
                  <c:v>4.75249776998228E-2</c:v>
                </c:pt>
                <c:pt idx="4897">
                  <c:v>4.89491453978185E-2</c:v>
                </c:pt>
                <c:pt idx="4898">
                  <c:v>3.9652180018259202E-2</c:v>
                </c:pt>
                <c:pt idx="4899">
                  <c:v>4.5716206667729201E-2</c:v>
                </c:pt>
                <c:pt idx="4900">
                  <c:v>4.5120723631315703E-2</c:v>
                </c:pt>
                <c:pt idx="4901">
                  <c:v>6.3486219666330904E-2</c:v>
                </c:pt>
                <c:pt idx="4902">
                  <c:v>6.1907899713332798E-2</c:v>
                </c:pt>
                <c:pt idx="4903">
                  <c:v>5.2361702773828497E-2</c:v>
                </c:pt>
                <c:pt idx="4904">
                  <c:v>6.0952642012304097E-2</c:v>
                </c:pt>
                <c:pt idx="4905">
                  <c:v>3.75252919161604E-2</c:v>
                </c:pt>
                <c:pt idx="4906">
                  <c:v>3.7880862578768E-2</c:v>
                </c:pt>
                <c:pt idx="4907">
                  <c:v>3.4309677962094998E-2</c:v>
                </c:pt>
                <c:pt idx="4908">
                  <c:v>5.2211095536717197E-2</c:v>
                </c:pt>
                <c:pt idx="4909">
                  <c:v>6.5783694066600507E-2</c:v>
                </c:pt>
                <c:pt idx="4910">
                  <c:v>5.7326243458454697E-2</c:v>
                </c:pt>
                <c:pt idx="4911">
                  <c:v>4.0012589175636999E-2</c:v>
                </c:pt>
                <c:pt idx="4912">
                  <c:v>5.5205102174997897E-2</c:v>
                </c:pt>
                <c:pt idx="4913">
                  <c:v>6.3061159492949895E-2</c:v>
                </c:pt>
                <c:pt idx="4914">
                  <c:v>5.5997197104515103E-2</c:v>
                </c:pt>
                <c:pt idx="4915">
                  <c:v>4.9491595948034102E-2</c:v>
                </c:pt>
                <c:pt idx="4916">
                  <c:v>3.3624831505287202E-2</c:v>
                </c:pt>
                <c:pt idx="4917">
                  <c:v>5.60339102993649E-2</c:v>
                </c:pt>
                <c:pt idx="4918">
                  <c:v>3.3549066548247602E-2</c:v>
                </c:pt>
                <c:pt idx="4919">
                  <c:v>4.56647795538822E-2</c:v>
                </c:pt>
                <c:pt idx="4920">
                  <c:v>3.8182640843357298E-2</c:v>
                </c:pt>
                <c:pt idx="4921">
                  <c:v>3.2464481179771403E-2</c:v>
                </c:pt>
                <c:pt idx="4922">
                  <c:v>4.2249136889093798E-2</c:v>
                </c:pt>
                <c:pt idx="4923">
                  <c:v>6.6968214415768904E-2</c:v>
                </c:pt>
                <c:pt idx="4924">
                  <c:v>3.4602582476019002E-2</c:v>
                </c:pt>
                <c:pt idx="4925">
                  <c:v>4.6249077527998499E-2</c:v>
                </c:pt>
                <c:pt idx="4926">
                  <c:v>3.7892273123550799E-2</c:v>
                </c:pt>
                <c:pt idx="4927">
                  <c:v>5.3688902105084799E-2</c:v>
                </c:pt>
                <c:pt idx="4928">
                  <c:v>4.04814625186194E-2</c:v>
                </c:pt>
                <c:pt idx="4929">
                  <c:v>4.4149647316243101E-2</c:v>
                </c:pt>
                <c:pt idx="4930">
                  <c:v>3.5042517951690298E-2</c:v>
                </c:pt>
                <c:pt idx="4931">
                  <c:v>4.3163931930506001E-2</c:v>
                </c:pt>
                <c:pt idx="4932">
                  <c:v>5.2878563577517801E-2</c:v>
                </c:pt>
                <c:pt idx="4933">
                  <c:v>5.8045757792526902E-2</c:v>
                </c:pt>
                <c:pt idx="4934">
                  <c:v>6.4759640406666902E-2</c:v>
                </c:pt>
                <c:pt idx="4935">
                  <c:v>5.6254669115497501E-2</c:v>
                </c:pt>
                <c:pt idx="4936">
                  <c:v>4.1854519289446702E-2</c:v>
                </c:pt>
                <c:pt idx="4937">
                  <c:v>4.9129453129353101E-2</c:v>
                </c:pt>
                <c:pt idx="4938">
                  <c:v>4.1136117769170803E-2</c:v>
                </c:pt>
                <c:pt idx="4939">
                  <c:v>3.9577209707081701E-2</c:v>
                </c:pt>
                <c:pt idx="4940">
                  <c:v>5.2673064096633998E-2</c:v>
                </c:pt>
                <c:pt idx="4941">
                  <c:v>3.98002902749095E-2</c:v>
                </c:pt>
                <c:pt idx="4942">
                  <c:v>3.9555768985812298E-2</c:v>
                </c:pt>
                <c:pt idx="4943">
                  <c:v>4.0252131408012898E-2</c:v>
                </c:pt>
                <c:pt idx="4944">
                  <c:v>4.4477881505101603E-2</c:v>
                </c:pt>
                <c:pt idx="4945">
                  <c:v>3.9177394199929702E-2</c:v>
                </c:pt>
                <c:pt idx="4946">
                  <c:v>4.7929946018178002E-2</c:v>
                </c:pt>
                <c:pt idx="4947">
                  <c:v>5.1546787266114398E-2</c:v>
                </c:pt>
                <c:pt idx="4948">
                  <c:v>3.93728085671416E-2</c:v>
                </c:pt>
                <c:pt idx="4949">
                  <c:v>3.3962213209801001E-2</c:v>
                </c:pt>
                <c:pt idx="4950">
                  <c:v>3.6232027890117598E-2</c:v>
                </c:pt>
                <c:pt idx="4951">
                  <c:v>4.17544764172815E-2</c:v>
                </c:pt>
                <c:pt idx="4952">
                  <c:v>5.73169994852189E-2</c:v>
                </c:pt>
                <c:pt idx="4953">
                  <c:v>5.2480274997099403E-2</c:v>
                </c:pt>
                <c:pt idx="4954">
                  <c:v>5.1248878573669499E-2</c:v>
                </c:pt>
                <c:pt idx="4955">
                  <c:v>4.4572540560341101E-2</c:v>
                </c:pt>
                <c:pt idx="4956">
                  <c:v>4.56008024482027E-2</c:v>
                </c:pt>
                <c:pt idx="4957">
                  <c:v>5.7122355809073301E-2</c:v>
                </c:pt>
                <c:pt idx="4958">
                  <c:v>4.9490445207994498E-2</c:v>
                </c:pt>
                <c:pt idx="4959">
                  <c:v>6.5577751221902195E-2</c:v>
                </c:pt>
                <c:pt idx="4960">
                  <c:v>3.3549746952664897E-2</c:v>
                </c:pt>
                <c:pt idx="4961">
                  <c:v>4.35850169836293E-2</c:v>
                </c:pt>
                <c:pt idx="4962">
                  <c:v>6.2017848684760797E-2</c:v>
                </c:pt>
                <c:pt idx="4963">
                  <c:v>4.9748312230642897E-2</c:v>
                </c:pt>
                <c:pt idx="4964">
                  <c:v>6.0195878313242003E-2</c:v>
                </c:pt>
                <c:pt idx="4965">
                  <c:v>4.5071603824656303E-2</c:v>
                </c:pt>
                <c:pt idx="4966">
                  <c:v>4.26464824779203E-2</c:v>
                </c:pt>
                <c:pt idx="4967">
                  <c:v>3.3737170821430199E-2</c:v>
                </c:pt>
                <c:pt idx="4968">
                  <c:v>5.3060250604488199E-2</c:v>
                </c:pt>
                <c:pt idx="4969">
                  <c:v>5.0652450725687401E-2</c:v>
                </c:pt>
                <c:pt idx="4970">
                  <c:v>3.4468038475946101E-2</c:v>
                </c:pt>
                <c:pt idx="4971">
                  <c:v>5.04015456562018E-2</c:v>
                </c:pt>
                <c:pt idx="4972">
                  <c:v>5.5532700853186602E-2</c:v>
                </c:pt>
                <c:pt idx="4973">
                  <c:v>3.4804241779784098E-2</c:v>
                </c:pt>
                <c:pt idx="4974">
                  <c:v>3.5639609810595198E-2</c:v>
                </c:pt>
                <c:pt idx="4975">
                  <c:v>4.0511698681920297E-2</c:v>
                </c:pt>
                <c:pt idx="4976">
                  <c:v>4.1143460217304403E-2</c:v>
                </c:pt>
                <c:pt idx="4977">
                  <c:v>5.8516509609687101E-2</c:v>
                </c:pt>
                <c:pt idx="4978">
                  <c:v>3.44979237110997E-2</c:v>
                </c:pt>
                <c:pt idx="4979">
                  <c:v>4.5630402912189803E-2</c:v>
                </c:pt>
                <c:pt idx="4980">
                  <c:v>6.3248938504529395E-2</c:v>
                </c:pt>
                <c:pt idx="4981">
                  <c:v>5.8509680176397398E-2</c:v>
                </c:pt>
                <c:pt idx="4982">
                  <c:v>3.5489931807879002E-2</c:v>
                </c:pt>
                <c:pt idx="4983">
                  <c:v>4.42572134258866E-2</c:v>
                </c:pt>
                <c:pt idx="4984">
                  <c:v>5.00745710772997E-2</c:v>
                </c:pt>
                <c:pt idx="4985">
                  <c:v>4.1487714405878E-2</c:v>
                </c:pt>
                <c:pt idx="4986">
                  <c:v>3.6061924700827697E-2</c:v>
                </c:pt>
                <c:pt idx="4987">
                  <c:v>3.5200386977260502E-2</c:v>
                </c:pt>
                <c:pt idx="4988">
                  <c:v>4.8589633416509098E-2</c:v>
                </c:pt>
                <c:pt idx="4989">
                  <c:v>3.8704386934996199E-2</c:v>
                </c:pt>
                <c:pt idx="4990">
                  <c:v>6.6464288909754698E-2</c:v>
                </c:pt>
                <c:pt idx="4991">
                  <c:v>3.8788622912996701E-2</c:v>
                </c:pt>
                <c:pt idx="4992">
                  <c:v>4.6992873833020303E-2</c:v>
                </c:pt>
                <c:pt idx="4993">
                  <c:v>3.40555565192312E-2</c:v>
                </c:pt>
                <c:pt idx="4994">
                  <c:v>4.8832611250591199E-2</c:v>
                </c:pt>
                <c:pt idx="4995">
                  <c:v>3.4284570878973901E-2</c:v>
                </c:pt>
                <c:pt idx="4996">
                  <c:v>4.3134879207305798E-2</c:v>
                </c:pt>
                <c:pt idx="4997">
                  <c:v>4.57857010409672E-2</c:v>
                </c:pt>
                <c:pt idx="4998">
                  <c:v>3.3261979906772397E-2</c:v>
                </c:pt>
                <c:pt idx="4999">
                  <c:v>3.90916740223934E-2</c:v>
                </c:pt>
                <c:pt idx="5000">
                  <c:v>5.6118532149268902E-2</c:v>
                </c:pt>
                <c:pt idx="5001">
                  <c:v>4.4000332545545202E-2</c:v>
                </c:pt>
                <c:pt idx="5002">
                  <c:v>4.7849217710613901E-2</c:v>
                </c:pt>
                <c:pt idx="5003">
                  <c:v>5.6239369521162201E-2</c:v>
                </c:pt>
                <c:pt idx="5004">
                  <c:v>5.5866260248034101E-2</c:v>
                </c:pt>
                <c:pt idx="5005">
                  <c:v>6.7971281223467295E-2</c:v>
                </c:pt>
                <c:pt idx="5006">
                  <c:v>4.63413160847072E-2</c:v>
                </c:pt>
                <c:pt idx="5007">
                  <c:v>5.0435401136393797E-2</c:v>
                </c:pt>
                <c:pt idx="5008">
                  <c:v>3.5736983314748401E-2</c:v>
                </c:pt>
                <c:pt idx="5009">
                  <c:v>5.99001804441152E-2</c:v>
                </c:pt>
                <c:pt idx="5010">
                  <c:v>4.9135568902753897E-2</c:v>
                </c:pt>
                <c:pt idx="5011">
                  <c:v>5.3387889261841202E-2</c:v>
                </c:pt>
                <c:pt idx="5012">
                  <c:v>5.3132536331672198E-2</c:v>
                </c:pt>
                <c:pt idx="5013">
                  <c:v>5.2115503868377801E-2</c:v>
                </c:pt>
                <c:pt idx="5014">
                  <c:v>3.6323230053348997E-2</c:v>
                </c:pt>
                <c:pt idx="5015">
                  <c:v>5.6958725550131997E-2</c:v>
                </c:pt>
                <c:pt idx="5016">
                  <c:v>5.4457541576571199E-2</c:v>
                </c:pt>
                <c:pt idx="5017">
                  <c:v>6.3602073446537399E-2</c:v>
                </c:pt>
                <c:pt idx="5018">
                  <c:v>5.3342451403747902E-2</c:v>
                </c:pt>
                <c:pt idx="5019">
                  <c:v>4.5315896990460701E-2</c:v>
                </c:pt>
                <c:pt idx="5020">
                  <c:v>3.4460628998575597E-2</c:v>
                </c:pt>
                <c:pt idx="5021">
                  <c:v>6.1728472885102401E-2</c:v>
                </c:pt>
                <c:pt idx="5022">
                  <c:v>6.5613576245805702E-2</c:v>
                </c:pt>
                <c:pt idx="5023">
                  <c:v>3.7568418678466699E-2</c:v>
                </c:pt>
                <c:pt idx="5024">
                  <c:v>4.7866927504454398E-2</c:v>
                </c:pt>
                <c:pt idx="5025">
                  <c:v>5.6220951121305603E-2</c:v>
                </c:pt>
                <c:pt idx="5026">
                  <c:v>3.4111606394128302E-2</c:v>
                </c:pt>
                <c:pt idx="5027">
                  <c:v>5.20601511540182E-2</c:v>
                </c:pt>
                <c:pt idx="5028">
                  <c:v>5.2903776542036797E-2</c:v>
                </c:pt>
                <c:pt idx="5029">
                  <c:v>4.51185338572117E-2</c:v>
                </c:pt>
                <c:pt idx="5030">
                  <c:v>5.1679910139380898E-2</c:v>
                </c:pt>
                <c:pt idx="5031">
                  <c:v>4.5098009932296103E-2</c:v>
                </c:pt>
                <c:pt idx="5032">
                  <c:v>4.1938384803882303E-2</c:v>
                </c:pt>
                <c:pt idx="5033">
                  <c:v>5.69540981760897E-2</c:v>
                </c:pt>
                <c:pt idx="5034">
                  <c:v>4.8203686244072501E-2</c:v>
                </c:pt>
                <c:pt idx="5035">
                  <c:v>5.6605016329063298E-2</c:v>
                </c:pt>
                <c:pt idx="5036">
                  <c:v>6.4874397627164002E-2</c:v>
                </c:pt>
                <c:pt idx="5037">
                  <c:v>4.4965317529241398E-2</c:v>
                </c:pt>
                <c:pt idx="5038">
                  <c:v>6.0632542311315402E-2</c:v>
                </c:pt>
                <c:pt idx="5039">
                  <c:v>3.4499192629689202E-2</c:v>
                </c:pt>
                <c:pt idx="5040">
                  <c:v>6.0309929093294697E-2</c:v>
                </c:pt>
                <c:pt idx="5041">
                  <c:v>4.9748513285296198E-2</c:v>
                </c:pt>
                <c:pt idx="5042">
                  <c:v>6.6355640951625397E-2</c:v>
                </c:pt>
                <c:pt idx="5043">
                  <c:v>6.4652156924935797E-2</c:v>
                </c:pt>
                <c:pt idx="5044">
                  <c:v>4.8910971944729903E-2</c:v>
                </c:pt>
                <c:pt idx="5045">
                  <c:v>5.8922892256196499E-2</c:v>
                </c:pt>
                <c:pt idx="5046">
                  <c:v>3.48413433221961E-2</c:v>
                </c:pt>
                <c:pt idx="5047">
                  <c:v>5.0980437642467E-2</c:v>
                </c:pt>
                <c:pt idx="5048">
                  <c:v>5.0976241622242999E-2</c:v>
                </c:pt>
                <c:pt idx="5049">
                  <c:v>4.5959744138020703E-2</c:v>
                </c:pt>
                <c:pt idx="5050">
                  <c:v>4.6783717867968699E-2</c:v>
                </c:pt>
                <c:pt idx="5051">
                  <c:v>4.6983741995181599E-2</c:v>
                </c:pt>
                <c:pt idx="5052">
                  <c:v>3.9481413186678797E-2</c:v>
                </c:pt>
                <c:pt idx="5053">
                  <c:v>5.7423178356912297E-2</c:v>
                </c:pt>
                <c:pt idx="5054">
                  <c:v>4.2608614417185102E-2</c:v>
                </c:pt>
                <c:pt idx="5055">
                  <c:v>4.2439195016627601E-2</c:v>
                </c:pt>
                <c:pt idx="5056">
                  <c:v>3.8198616947022902E-2</c:v>
                </c:pt>
                <c:pt idx="5057">
                  <c:v>4.14342810391434E-2</c:v>
                </c:pt>
                <c:pt idx="5058">
                  <c:v>3.83646698302407E-2</c:v>
                </c:pt>
                <c:pt idx="5059">
                  <c:v>3.3057404784814698E-2</c:v>
                </c:pt>
                <c:pt idx="5060">
                  <c:v>6.3631863846403902E-2</c:v>
                </c:pt>
                <c:pt idx="5061">
                  <c:v>5.8144893990323701E-2</c:v>
                </c:pt>
                <c:pt idx="5062">
                  <c:v>4.6880076732575701E-2</c:v>
                </c:pt>
                <c:pt idx="5063">
                  <c:v>5.28071275613635E-2</c:v>
                </c:pt>
                <c:pt idx="5064">
                  <c:v>4.6693623557910499E-2</c:v>
                </c:pt>
                <c:pt idx="5065">
                  <c:v>4.0930696686824301E-2</c:v>
                </c:pt>
                <c:pt idx="5066">
                  <c:v>6.4404963702564197E-2</c:v>
                </c:pt>
                <c:pt idx="5067">
                  <c:v>3.5488506328121901E-2</c:v>
                </c:pt>
                <c:pt idx="5068">
                  <c:v>4.21221317744866E-2</c:v>
                </c:pt>
                <c:pt idx="5069">
                  <c:v>4.7596726036694001E-2</c:v>
                </c:pt>
                <c:pt idx="5070">
                  <c:v>3.3544204440695398E-2</c:v>
                </c:pt>
                <c:pt idx="5071">
                  <c:v>4.098172101349E-2</c:v>
                </c:pt>
                <c:pt idx="5072">
                  <c:v>4.6916702670820001E-2</c:v>
                </c:pt>
                <c:pt idx="5073">
                  <c:v>4.7159216435394398E-2</c:v>
                </c:pt>
                <c:pt idx="5074">
                  <c:v>4.4504840191329303E-2</c:v>
                </c:pt>
                <c:pt idx="5075">
                  <c:v>4.2906363207686503E-2</c:v>
                </c:pt>
                <c:pt idx="5076">
                  <c:v>5.4815771418521397E-2</c:v>
                </c:pt>
                <c:pt idx="5077">
                  <c:v>3.74781057463991E-2</c:v>
                </c:pt>
                <c:pt idx="5078">
                  <c:v>3.5534693392142401E-2</c:v>
                </c:pt>
                <c:pt idx="5079">
                  <c:v>5.4134692546891398E-2</c:v>
                </c:pt>
                <c:pt idx="5080">
                  <c:v>5.5474420806374401E-2</c:v>
                </c:pt>
                <c:pt idx="5081">
                  <c:v>4.8101357279645499E-2</c:v>
                </c:pt>
                <c:pt idx="5082">
                  <c:v>5.6556625628756602E-2</c:v>
                </c:pt>
                <c:pt idx="5083">
                  <c:v>4.6718255186525802E-2</c:v>
                </c:pt>
                <c:pt idx="5084">
                  <c:v>3.8889273078040798E-2</c:v>
                </c:pt>
                <c:pt idx="5085">
                  <c:v>5.1414764213264103E-2</c:v>
                </c:pt>
                <c:pt idx="5086">
                  <c:v>3.3563518451295501E-2</c:v>
                </c:pt>
                <c:pt idx="5087">
                  <c:v>3.3220316739362397E-2</c:v>
                </c:pt>
                <c:pt idx="5088">
                  <c:v>6.4429658345937293E-2</c:v>
                </c:pt>
                <c:pt idx="5089">
                  <c:v>4.9529492227977298E-2</c:v>
                </c:pt>
                <c:pt idx="5090">
                  <c:v>5.6096792758310803E-2</c:v>
                </c:pt>
                <c:pt idx="5091">
                  <c:v>4.7900036169780898E-2</c:v>
                </c:pt>
                <c:pt idx="5092">
                  <c:v>3.56912283096604E-2</c:v>
                </c:pt>
                <c:pt idx="5093">
                  <c:v>4.3458640721566598E-2</c:v>
                </c:pt>
                <c:pt idx="5094">
                  <c:v>4.7231002061591199E-2</c:v>
                </c:pt>
                <c:pt idx="5095">
                  <c:v>6.4744830020809996E-2</c:v>
                </c:pt>
                <c:pt idx="5096">
                  <c:v>4.9807591311461501E-2</c:v>
                </c:pt>
                <c:pt idx="5097">
                  <c:v>3.2165731648109999E-2</c:v>
                </c:pt>
                <c:pt idx="5098">
                  <c:v>4.0889689343106599E-2</c:v>
                </c:pt>
                <c:pt idx="5099">
                  <c:v>4.0256517360805398E-2</c:v>
                </c:pt>
                <c:pt idx="5100">
                  <c:v>5.2289294309850902E-2</c:v>
                </c:pt>
                <c:pt idx="5101">
                  <c:v>4.9472881415136602E-2</c:v>
                </c:pt>
                <c:pt idx="5102">
                  <c:v>6.4280130348407197E-2</c:v>
                </c:pt>
                <c:pt idx="5103">
                  <c:v>3.91440814005658E-2</c:v>
                </c:pt>
                <c:pt idx="5104">
                  <c:v>4.0229462435553198E-2</c:v>
                </c:pt>
                <c:pt idx="5105">
                  <c:v>4.0609508690636099E-2</c:v>
                </c:pt>
                <c:pt idx="5106">
                  <c:v>4.7654488276344401E-2</c:v>
                </c:pt>
                <c:pt idx="5107">
                  <c:v>5.20826109212481E-2</c:v>
                </c:pt>
                <c:pt idx="5108">
                  <c:v>3.4780222782405897E-2</c:v>
                </c:pt>
                <c:pt idx="5109">
                  <c:v>3.3180503200618203E-2</c:v>
                </c:pt>
                <c:pt idx="5110">
                  <c:v>3.6747633097483599E-2</c:v>
                </c:pt>
                <c:pt idx="5111">
                  <c:v>3.6854772022287298E-2</c:v>
                </c:pt>
                <c:pt idx="5112">
                  <c:v>3.2022981794109201E-2</c:v>
                </c:pt>
                <c:pt idx="5113">
                  <c:v>5.79155563582711E-2</c:v>
                </c:pt>
                <c:pt idx="5114">
                  <c:v>4.72820683146674E-2</c:v>
                </c:pt>
                <c:pt idx="5115">
                  <c:v>4.0429307349418603E-2</c:v>
                </c:pt>
                <c:pt idx="5116">
                  <c:v>3.5028860314347099E-2</c:v>
                </c:pt>
                <c:pt idx="5117">
                  <c:v>3.3444450636492797E-2</c:v>
                </c:pt>
                <c:pt idx="5118">
                  <c:v>3.7774823655402599E-2</c:v>
                </c:pt>
                <c:pt idx="5119">
                  <c:v>4.8133068250619901E-2</c:v>
                </c:pt>
                <c:pt idx="5120">
                  <c:v>3.44132541280582E-2</c:v>
                </c:pt>
                <c:pt idx="5121">
                  <c:v>4.9524083054628597E-2</c:v>
                </c:pt>
                <c:pt idx="5122">
                  <c:v>4.8722406411081803E-2</c:v>
                </c:pt>
                <c:pt idx="5123">
                  <c:v>4.1609200198362797E-2</c:v>
                </c:pt>
                <c:pt idx="5124">
                  <c:v>3.54027717491468E-2</c:v>
                </c:pt>
                <c:pt idx="5125">
                  <c:v>6.2239669332063E-2</c:v>
                </c:pt>
                <c:pt idx="5126">
                  <c:v>3.8347640305631002E-2</c:v>
                </c:pt>
                <c:pt idx="5127">
                  <c:v>5.5231417562598799E-2</c:v>
                </c:pt>
                <c:pt idx="5128">
                  <c:v>5.52944570520452E-2</c:v>
                </c:pt>
                <c:pt idx="5129">
                  <c:v>4.3406409278953E-2</c:v>
                </c:pt>
                <c:pt idx="5130">
                  <c:v>5.87769721915831E-2</c:v>
                </c:pt>
                <c:pt idx="5131">
                  <c:v>3.4026511771297299E-2</c:v>
                </c:pt>
                <c:pt idx="5132">
                  <c:v>4.3787620962491003E-2</c:v>
                </c:pt>
                <c:pt idx="5133">
                  <c:v>4.1413471939961602E-2</c:v>
                </c:pt>
                <c:pt idx="5134">
                  <c:v>5.6798275199624597E-2</c:v>
                </c:pt>
                <c:pt idx="5135">
                  <c:v>4.5271623109793803E-2</c:v>
                </c:pt>
                <c:pt idx="5136">
                  <c:v>4.6804607200609097E-2</c:v>
                </c:pt>
                <c:pt idx="5137">
                  <c:v>5.7931081704224799E-2</c:v>
                </c:pt>
                <c:pt idx="5138">
                  <c:v>4.1291893034511397E-2</c:v>
                </c:pt>
                <c:pt idx="5139">
                  <c:v>4.3054687828116299E-2</c:v>
                </c:pt>
                <c:pt idx="5140">
                  <c:v>3.7116074010506803E-2</c:v>
                </c:pt>
                <c:pt idx="5141">
                  <c:v>6.29727323933814E-2</c:v>
                </c:pt>
                <c:pt idx="5142">
                  <c:v>4.7811694020870203E-2</c:v>
                </c:pt>
                <c:pt idx="5143">
                  <c:v>5.7541802005359598E-2</c:v>
                </c:pt>
                <c:pt idx="5144">
                  <c:v>4.7670776313112201E-2</c:v>
                </c:pt>
                <c:pt idx="5145">
                  <c:v>4.3381657007277703E-2</c:v>
                </c:pt>
                <c:pt idx="5146">
                  <c:v>4.3401397440203597E-2</c:v>
                </c:pt>
                <c:pt idx="5147">
                  <c:v>5.5171844994213397E-2</c:v>
                </c:pt>
                <c:pt idx="5148">
                  <c:v>4.5302525746165702E-2</c:v>
                </c:pt>
                <c:pt idx="5149">
                  <c:v>4.1929137661237598E-2</c:v>
                </c:pt>
                <c:pt idx="5150">
                  <c:v>3.212223006533E-2</c:v>
                </c:pt>
                <c:pt idx="5151">
                  <c:v>4.2501313602464799E-2</c:v>
                </c:pt>
                <c:pt idx="5152">
                  <c:v>6.2340093615015198E-2</c:v>
                </c:pt>
                <c:pt idx="5153">
                  <c:v>4.03992050481944E-2</c:v>
                </c:pt>
                <c:pt idx="5154">
                  <c:v>3.5552914483714997E-2</c:v>
                </c:pt>
                <c:pt idx="5155">
                  <c:v>3.87463098635729E-2</c:v>
                </c:pt>
                <c:pt idx="5156">
                  <c:v>5.7545764979518903E-2</c:v>
                </c:pt>
                <c:pt idx="5157">
                  <c:v>6.2701430241432904E-2</c:v>
                </c:pt>
                <c:pt idx="5158">
                  <c:v>6.6738312174381503E-2</c:v>
                </c:pt>
                <c:pt idx="5159">
                  <c:v>4.83475814185889E-2</c:v>
                </c:pt>
                <c:pt idx="5160">
                  <c:v>3.6110512767851502E-2</c:v>
                </c:pt>
                <c:pt idx="5161">
                  <c:v>6.1414875224984497E-2</c:v>
                </c:pt>
                <c:pt idx="5162">
                  <c:v>4.37069192201072E-2</c:v>
                </c:pt>
                <c:pt idx="5163">
                  <c:v>4.6702866010437501E-2</c:v>
                </c:pt>
                <c:pt idx="5164">
                  <c:v>4.9328142731279799E-2</c:v>
                </c:pt>
                <c:pt idx="5165">
                  <c:v>6.0503566857880497E-2</c:v>
                </c:pt>
                <c:pt idx="5166">
                  <c:v>3.2584202004349E-2</c:v>
                </c:pt>
                <c:pt idx="5167">
                  <c:v>5.2595682771978798E-2</c:v>
                </c:pt>
                <c:pt idx="5168">
                  <c:v>6.4421672185892204E-2</c:v>
                </c:pt>
                <c:pt idx="5169">
                  <c:v>6.2867401109495194E-2</c:v>
                </c:pt>
                <c:pt idx="5170">
                  <c:v>6.0509995955074898E-2</c:v>
                </c:pt>
                <c:pt idx="5171">
                  <c:v>3.5916369697353102E-2</c:v>
                </c:pt>
                <c:pt idx="5172">
                  <c:v>5.51283417331433E-2</c:v>
                </c:pt>
                <c:pt idx="5173">
                  <c:v>4.4277492081495E-2</c:v>
                </c:pt>
                <c:pt idx="5174">
                  <c:v>4.0264067234675398E-2</c:v>
                </c:pt>
                <c:pt idx="5175">
                  <c:v>5.4700700076860599E-2</c:v>
                </c:pt>
                <c:pt idx="5176">
                  <c:v>5.2718610384410003E-2</c:v>
                </c:pt>
                <c:pt idx="5177">
                  <c:v>4.1953329430689197E-2</c:v>
                </c:pt>
                <c:pt idx="5178">
                  <c:v>6.2230273399811797E-2</c:v>
                </c:pt>
                <c:pt idx="5179">
                  <c:v>4.3035107435323898E-2</c:v>
                </c:pt>
                <c:pt idx="5180">
                  <c:v>5.46385497016477E-2</c:v>
                </c:pt>
                <c:pt idx="5181">
                  <c:v>4.2243528668159003E-2</c:v>
                </c:pt>
                <c:pt idx="5182">
                  <c:v>5.7260281108958297E-2</c:v>
                </c:pt>
                <c:pt idx="5183">
                  <c:v>4.14253543485689E-2</c:v>
                </c:pt>
                <c:pt idx="5184">
                  <c:v>3.4385560973856498E-2</c:v>
                </c:pt>
                <c:pt idx="5185">
                  <c:v>4.1944147870066902E-2</c:v>
                </c:pt>
                <c:pt idx="5186">
                  <c:v>5.7142349087608901E-2</c:v>
                </c:pt>
                <c:pt idx="5187">
                  <c:v>5.0317451477437901E-2</c:v>
                </c:pt>
                <c:pt idx="5188">
                  <c:v>5.1248465183118701E-2</c:v>
                </c:pt>
                <c:pt idx="5189">
                  <c:v>3.3353648315412598E-2</c:v>
                </c:pt>
                <c:pt idx="5190">
                  <c:v>5.05931369167439E-2</c:v>
                </c:pt>
                <c:pt idx="5191">
                  <c:v>5.69503255505244E-2</c:v>
                </c:pt>
                <c:pt idx="5192">
                  <c:v>6.3707837753429003E-2</c:v>
                </c:pt>
                <c:pt idx="5193">
                  <c:v>4.4468417452146199E-2</c:v>
                </c:pt>
                <c:pt idx="5194">
                  <c:v>5.4315128930404001E-2</c:v>
                </c:pt>
                <c:pt idx="5195">
                  <c:v>3.7652391160554202E-2</c:v>
                </c:pt>
                <c:pt idx="5196">
                  <c:v>5.0893841645279297E-2</c:v>
                </c:pt>
                <c:pt idx="5197">
                  <c:v>4.3235442628621501E-2</c:v>
                </c:pt>
                <c:pt idx="5198">
                  <c:v>4.7784360930341302E-2</c:v>
                </c:pt>
                <c:pt idx="5199">
                  <c:v>3.7618274805007103E-2</c:v>
                </c:pt>
                <c:pt idx="5200">
                  <c:v>3.4909704558807E-2</c:v>
                </c:pt>
                <c:pt idx="5201">
                  <c:v>4.1033856609048201E-2</c:v>
                </c:pt>
                <c:pt idx="5202">
                  <c:v>4.1442610727176199E-2</c:v>
                </c:pt>
                <c:pt idx="5203">
                  <c:v>5.16501529519625E-2</c:v>
                </c:pt>
                <c:pt idx="5204">
                  <c:v>3.6665065056674898E-2</c:v>
                </c:pt>
                <c:pt idx="5205">
                  <c:v>3.3151113613748798E-2</c:v>
                </c:pt>
                <c:pt idx="5206">
                  <c:v>3.5148949653408403E-2</c:v>
                </c:pt>
                <c:pt idx="5207">
                  <c:v>5.7424958760442103E-2</c:v>
                </c:pt>
                <c:pt idx="5208">
                  <c:v>6.0789430615313902E-2</c:v>
                </c:pt>
                <c:pt idx="5209">
                  <c:v>4.1982801311269802E-2</c:v>
                </c:pt>
                <c:pt idx="5210">
                  <c:v>4.1021150665038003E-2</c:v>
                </c:pt>
                <c:pt idx="5211">
                  <c:v>6.1846636760576897E-2</c:v>
                </c:pt>
                <c:pt idx="5212">
                  <c:v>4.8638071786205099E-2</c:v>
                </c:pt>
                <c:pt idx="5213">
                  <c:v>5.5744542874823402E-2</c:v>
                </c:pt>
                <c:pt idx="5214">
                  <c:v>4.8404398743019501E-2</c:v>
                </c:pt>
                <c:pt idx="5215">
                  <c:v>3.61057229460214E-2</c:v>
                </c:pt>
                <c:pt idx="5216">
                  <c:v>5.9952845315183703E-2</c:v>
                </c:pt>
                <c:pt idx="5217">
                  <c:v>5.5284753801316901E-2</c:v>
                </c:pt>
                <c:pt idx="5218">
                  <c:v>6.6510317095509003E-2</c:v>
                </c:pt>
                <c:pt idx="5219">
                  <c:v>3.7907215939623803E-2</c:v>
                </c:pt>
                <c:pt idx="5220">
                  <c:v>5.3654966947148802E-2</c:v>
                </c:pt>
                <c:pt idx="5221">
                  <c:v>4.92983950495922E-2</c:v>
                </c:pt>
                <c:pt idx="5222">
                  <c:v>3.7026230598403702E-2</c:v>
                </c:pt>
                <c:pt idx="5223">
                  <c:v>4.62456357121507E-2</c:v>
                </c:pt>
                <c:pt idx="5224">
                  <c:v>6.3448573800204994E-2</c:v>
                </c:pt>
                <c:pt idx="5225">
                  <c:v>5.4903912952247003E-2</c:v>
                </c:pt>
                <c:pt idx="5226">
                  <c:v>6.4862569544115803E-2</c:v>
                </c:pt>
                <c:pt idx="5227">
                  <c:v>4.1815518187788801E-2</c:v>
                </c:pt>
                <c:pt idx="5228">
                  <c:v>5.5632380561825102E-2</c:v>
                </c:pt>
                <c:pt idx="5229">
                  <c:v>3.8435368454364398E-2</c:v>
                </c:pt>
                <c:pt idx="5230">
                  <c:v>5.2148878606062501E-2</c:v>
                </c:pt>
                <c:pt idx="5231">
                  <c:v>6.3305578253779596E-2</c:v>
                </c:pt>
                <c:pt idx="5232">
                  <c:v>3.8669948479265699E-2</c:v>
                </c:pt>
                <c:pt idx="5233">
                  <c:v>4.4982189311032102E-2</c:v>
                </c:pt>
                <c:pt idx="5234">
                  <c:v>3.71040040195873E-2</c:v>
                </c:pt>
                <c:pt idx="5235">
                  <c:v>4.0601811287665199E-2</c:v>
                </c:pt>
                <c:pt idx="5236">
                  <c:v>4.8943485937003199E-2</c:v>
                </c:pt>
                <c:pt idx="5237">
                  <c:v>3.5450336684808202E-2</c:v>
                </c:pt>
                <c:pt idx="5238">
                  <c:v>3.8206120006761497E-2</c:v>
                </c:pt>
                <c:pt idx="5239">
                  <c:v>6.4735052326223202E-2</c:v>
                </c:pt>
                <c:pt idx="5240">
                  <c:v>6.5846585463984406E-2</c:v>
                </c:pt>
                <c:pt idx="5241">
                  <c:v>6.2609827783393898E-2</c:v>
                </c:pt>
                <c:pt idx="5242">
                  <c:v>4.4644710437294302E-2</c:v>
                </c:pt>
                <c:pt idx="5243">
                  <c:v>5.2899511999624602E-2</c:v>
                </c:pt>
                <c:pt idx="5244">
                  <c:v>6.3256321599344398E-2</c:v>
                </c:pt>
                <c:pt idx="5245">
                  <c:v>5.6589018309056098E-2</c:v>
                </c:pt>
                <c:pt idx="5246">
                  <c:v>5.3316855829930197E-2</c:v>
                </c:pt>
                <c:pt idx="5247">
                  <c:v>5.5800386183205097E-2</c:v>
                </c:pt>
                <c:pt idx="5248">
                  <c:v>3.5884738860039803E-2</c:v>
                </c:pt>
                <c:pt idx="5249">
                  <c:v>6.4117286522210604E-2</c:v>
                </c:pt>
                <c:pt idx="5250">
                  <c:v>4.43602670717516E-2</c:v>
                </c:pt>
                <c:pt idx="5251">
                  <c:v>3.9253711613157397E-2</c:v>
                </c:pt>
                <c:pt idx="5252">
                  <c:v>3.8053296721632303E-2</c:v>
                </c:pt>
                <c:pt idx="5253">
                  <c:v>3.7803265445057202E-2</c:v>
                </c:pt>
                <c:pt idx="5254">
                  <c:v>6.3807375310628203E-2</c:v>
                </c:pt>
                <c:pt idx="5255">
                  <c:v>4.0614254058012E-2</c:v>
                </c:pt>
                <c:pt idx="5256">
                  <c:v>3.56504469953502E-2</c:v>
                </c:pt>
                <c:pt idx="5257">
                  <c:v>4.5736881909221497E-2</c:v>
                </c:pt>
                <c:pt idx="5258">
                  <c:v>6.2928890020334693E-2</c:v>
                </c:pt>
                <c:pt idx="5259">
                  <c:v>3.8199662037414699E-2</c:v>
                </c:pt>
                <c:pt idx="5260">
                  <c:v>5.7410298545932402E-2</c:v>
                </c:pt>
                <c:pt idx="5261">
                  <c:v>4.7357067058166398E-2</c:v>
                </c:pt>
                <c:pt idx="5262">
                  <c:v>6.5179313495041497E-2</c:v>
                </c:pt>
                <c:pt idx="5263">
                  <c:v>6.54402979386184E-2</c:v>
                </c:pt>
                <c:pt idx="5264">
                  <c:v>4.10985818985816E-2</c:v>
                </c:pt>
                <c:pt idx="5265">
                  <c:v>4.6386032628346903E-2</c:v>
                </c:pt>
                <c:pt idx="5266">
                  <c:v>3.7212063381114498E-2</c:v>
                </c:pt>
                <c:pt idx="5267">
                  <c:v>3.6735072193439702E-2</c:v>
                </c:pt>
                <c:pt idx="5268">
                  <c:v>3.4882229371449101E-2</c:v>
                </c:pt>
                <c:pt idx="5269">
                  <c:v>4.3188899928905101E-2</c:v>
                </c:pt>
                <c:pt idx="5270">
                  <c:v>3.4859914659000603E-2</c:v>
                </c:pt>
                <c:pt idx="5271">
                  <c:v>4.7014504876012199E-2</c:v>
                </c:pt>
                <c:pt idx="5272">
                  <c:v>4.0358539848737003E-2</c:v>
                </c:pt>
                <c:pt idx="5273">
                  <c:v>5.7690098650761502E-2</c:v>
                </c:pt>
                <c:pt idx="5274">
                  <c:v>6.42539322552097E-2</c:v>
                </c:pt>
                <c:pt idx="5275">
                  <c:v>5.5665483277968303E-2</c:v>
                </c:pt>
                <c:pt idx="5276">
                  <c:v>4.7438533414391602E-2</c:v>
                </c:pt>
                <c:pt idx="5277">
                  <c:v>6.1217557898712298E-2</c:v>
                </c:pt>
                <c:pt idx="5278">
                  <c:v>4.7601125804739401E-2</c:v>
                </c:pt>
                <c:pt idx="5279">
                  <c:v>6.4556907146520806E-2</c:v>
                </c:pt>
                <c:pt idx="5280">
                  <c:v>3.3929418533831898E-2</c:v>
                </c:pt>
                <c:pt idx="5281">
                  <c:v>5.19413649648316E-2</c:v>
                </c:pt>
                <c:pt idx="5282">
                  <c:v>6.0948074172067303E-2</c:v>
                </c:pt>
                <c:pt idx="5283">
                  <c:v>6.0976437784308203E-2</c:v>
                </c:pt>
                <c:pt idx="5284">
                  <c:v>5.4443485652766001E-2</c:v>
                </c:pt>
                <c:pt idx="5285">
                  <c:v>6.2908642737838694E-2</c:v>
                </c:pt>
                <c:pt idx="5286">
                  <c:v>3.4189353377051701E-2</c:v>
                </c:pt>
                <c:pt idx="5287">
                  <c:v>3.9204116783233399E-2</c:v>
                </c:pt>
                <c:pt idx="5288">
                  <c:v>4.5794048612625003E-2</c:v>
                </c:pt>
                <c:pt idx="5289">
                  <c:v>6.3673922513976994E-2</c:v>
                </c:pt>
                <c:pt idx="5290">
                  <c:v>3.7112696275365897E-2</c:v>
                </c:pt>
                <c:pt idx="5291">
                  <c:v>5.4127135726099E-2</c:v>
                </c:pt>
                <c:pt idx="5292">
                  <c:v>4.12226963103366E-2</c:v>
                </c:pt>
                <c:pt idx="5293">
                  <c:v>4.7681939768052801E-2</c:v>
                </c:pt>
                <c:pt idx="5294">
                  <c:v>5.8113871068923302E-2</c:v>
                </c:pt>
                <c:pt idx="5295">
                  <c:v>3.6037756627362902E-2</c:v>
                </c:pt>
                <c:pt idx="5296">
                  <c:v>4.2671203494580603E-2</c:v>
                </c:pt>
                <c:pt idx="5297">
                  <c:v>5.6898596331298401E-2</c:v>
                </c:pt>
                <c:pt idx="5298">
                  <c:v>5.01685542340638E-2</c:v>
                </c:pt>
                <c:pt idx="5299">
                  <c:v>5.9775089795189702E-2</c:v>
                </c:pt>
                <c:pt idx="5300">
                  <c:v>5.08370516802557E-2</c:v>
                </c:pt>
                <c:pt idx="5301">
                  <c:v>3.9050728400364998E-2</c:v>
                </c:pt>
                <c:pt idx="5302">
                  <c:v>3.2837611431335498E-2</c:v>
                </c:pt>
                <c:pt idx="5303">
                  <c:v>3.3911045313643397E-2</c:v>
                </c:pt>
                <c:pt idx="5304">
                  <c:v>3.8145527962555603E-2</c:v>
                </c:pt>
                <c:pt idx="5305">
                  <c:v>3.6461744834260498E-2</c:v>
                </c:pt>
                <c:pt idx="5306">
                  <c:v>6.4815418664137495E-2</c:v>
                </c:pt>
                <c:pt idx="5307">
                  <c:v>6.5506516675515297E-2</c:v>
                </c:pt>
                <c:pt idx="5308">
                  <c:v>4.4597062437399901E-2</c:v>
                </c:pt>
                <c:pt idx="5309">
                  <c:v>3.9694326475286999E-2</c:v>
                </c:pt>
                <c:pt idx="5310">
                  <c:v>5.0882011963307501E-2</c:v>
                </c:pt>
                <c:pt idx="5311">
                  <c:v>4.95973072956526E-2</c:v>
                </c:pt>
                <c:pt idx="5312">
                  <c:v>5.7940324885195897E-2</c:v>
                </c:pt>
                <c:pt idx="5313">
                  <c:v>5.1833263668358297E-2</c:v>
                </c:pt>
                <c:pt idx="5314">
                  <c:v>4.00165135534939E-2</c:v>
                </c:pt>
                <c:pt idx="5315">
                  <c:v>4.4776766982102E-2</c:v>
                </c:pt>
                <c:pt idx="5316">
                  <c:v>3.6470492958830501E-2</c:v>
                </c:pt>
                <c:pt idx="5317">
                  <c:v>5.8089872843548301E-2</c:v>
                </c:pt>
                <c:pt idx="5318">
                  <c:v>3.3168653488683197E-2</c:v>
                </c:pt>
                <c:pt idx="5319">
                  <c:v>3.7554166463238399E-2</c:v>
                </c:pt>
                <c:pt idx="5320">
                  <c:v>4.8755320555853202E-2</c:v>
                </c:pt>
                <c:pt idx="5321">
                  <c:v>6.5002955535611501E-2</c:v>
                </c:pt>
                <c:pt idx="5322">
                  <c:v>4.35035060516945E-2</c:v>
                </c:pt>
                <c:pt idx="5323">
                  <c:v>4.94546413890741E-2</c:v>
                </c:pt>
                <c:pt idx="5324">
                  <c:v>3.3795909393701799E-2</c:v>
                </c:pt>
                <c:pt idx="5325">
                  <c:v>4.5404234157767002E-2</c:v>
                </c:pt>
                <c:pt idx="5326">
                  <c:v>4.6667922292471499E-2</c:v>
                </c:pt>
                <c:pt idx="5327">
                  <c:v>6.5657817092388701E-2</c:v>
                </c:pt>
                <c:pt idx="5328">
                  <c:v>4.5111040307377198E-2</c:v>
                </c:pt>
                <c:pt idx="5329">
                  <c:v>4.18250852055616E-2</c:v>
                </c:pt>
                <c:pt idx="5330">
                  <c:v>5.2141228016906599E-2</c:v>
                </c:pt>
                <c:pt idx="5331">
                  <c:v>5.8804636727954697E-2</c:v>
                </c:pt>
                <c:pt idx="5332">
                  <c:v>5.6218410583651103E-2</c:v>
                </c:pt>
                <c:pt idx="5333">
                  <c:v>4.1980604580439E-2</c:v>
                </c:pt>
                <c:pt idx="5334">
                  <c:v>6.4532080760148505E-2</c:v>
                </c:pt>
                <c:pt idx="5335">
                  <c:v>3.4480579599879699E-2</c:v>
                </c:pt>
                <c:pt idx="5336">
                  <c:v>6.1021355667123099E-2</c:v>
                </c:pt>
                <c:pt idx="5337">
                  <c:v>4.5743995940846299E-2</c:v>
                </c:pt>
                <c:pt idx="5338">
                  <c:v>3.8186664878093898E-2</c:v>
                </c:pt>
                <c:pt idx="5339">
                  <c:v>5.4860327815910097E-2</c:v>
                </c:pt>
                <c:pt idx="5340">
                  <c:v>5.6715685960809899E-2</c:v>
                </c:pt>
                <c:pt idx="5341">
                  <c:v>3.9686666226354902E-2</c:v>
                </c:pt>
                <c:pt idx="5342">
                  <c:v>5.3701704429648799E-2</c:v>
                </c:pt>
                <c:pt idx="5343">
                  <c:v>3.7664785964035503E-2</c:v>
                </c:pt>
                <c:pt idx="5344">
                  <c:v>3.7715087845853201E-2</c:v>
                </c:pt>
                <c:pt idx="5345">
                  <c:v>5.9051564183949801E-2</c:v>
                </c:pt>
                <c:pt idx="5346">
                  <c:v>6.0188021767506199E-2</c:v>
                </c:pt>
                <c:pt idx="5347">
                  <c:v>4.1053509574929099E-2</c:v>
                </c:pt>
                <c:pt idx="5348">
                  <c:v>4.2100000248053597E-2</c:v>
                </c:pt>
                <c:pt idx="5349">
                  <c:v>3.2788279815144102E-2</c:v>
                </c:pt>
                <c:pt idx="5350">
                  <c:v>6.4189572224852304E-2</c:v>
                </c:pt>
                <c:pt idx="5351">
                  <c:v>3.4854750899102602E-2</c:v>
                </c:pt>
                <c:pt idx="5352">
                  <c:v>5.8325109013475603E-2</c:v>
                </c:pt>
                <c:pt idx="5353">
                  <c:v>4.0784463732896001E-2</c:v>
                </c:pt>
                <c:pt idx="5354">
                  <c:v>5.32450010892443E-2</c:v>
                </c:pt>
                <c:pt idx="5355">
                  <c:v>5.5152131116684898E-2</c:v>
                </c:pt>
                <c:pt idx="5356">
                  <c:v>6.2292647489473101E-2</c:v>
                </c:pt>
                <c:pt idx="5357">
                  <c:v>3.6966446802114201E-2</c:v>
                </c:pt>
                <c:pt idx="5358">
                  <c:v>6.0133929632028398E-2</c:v>
                </c:pt>
                <c:pt idx="5359">
                  <c:v>3.8428089770305998E-2</c:v>
                </c:pt>
                <c:pt idx="5360">
                  <c:v>3.8422540266282203E-2</c:v>
                </c:pt>
                <c:pt idx="5361">
                  <c:v>4.3038704232120202E-2</c:v>
                </c:pt>
                <c:pt idx="5362">
                  <c:v>4.27461459868635E-2</c:v>
                </c:pt>
                <c:pt idx="5363">
                  <c:v>6.6294391927603502E-2</c:v>
                </c:pt>
                <c:pt idx="5364">
                  <c:v>4.5056672995008103E-2</c:v>
                </c:pt>
                <c:pt idx="5365">
                  <c:v>4.1370158153260603E-2</c:v>
                </c:pt>
                <c:pt idx="5366">
                  <c:v>5.1360328597736003E-2</c:v>
                </c:pt>
                <c:pt idx="5367">
                  <c:v>4.0485272618755098E-2</c:v>
                </c:pt>
                <c:pt idx="5368">
                  <c:v>6.0650745860226098E-2</c:v>
                </c:pt>
                <c:pt idx="5369">
                  <c:v>3.4368312520069701E-2</c:v>
                </c:pt>
                <c:pt idx="5370">
                  <c:v>4.4194884681824899E-2</c:v>
                </c:pt>
                <c:pt idx="5371">
                  <c:v>4.7551040694032799E-2</c:v>
                </c:pt>
                <c:pt idx="5372">
                  <c:v>4.1129385396107797E-2</c:v>
                </c:pt>
                <c:pt idx="5373">
                  <c:v>3.7443084479417001E-2</c:v>
                </c:pt>
                <c:pt idx="5374">
                  <c:v>4.2316439925462197E-2</c:v>
                </c:pt>
                <c:pt idx="5375">
                  <c:v>3.3465772818907898E-2</c:v>
                </c:pt>
                <c:pt idx="5376">
                  <c:v>5.2509201146422602E-2</c:v>
                </c:pt>
                <c:pt idx="5377">
                  <c:v>5.2640250527860297E-2</c:v>
                </c:pt>
                <c:pt idx="5378">
                  <c:v>5.1513347604439499E-2</c:v>
                </c:pt>
                <c:pt idx="5379">
                  <c:v>3.7900579867152603E-2</c:v>
                </c:pt>
                <c:pt idx="5380">
                  <c:v>4.6971622520237198E-2</c:v>
                </c:pt>
                <c:pt idx="5381">
                  <c:v>4.0290968837005302E-2</c:v>
                </c:pt>
                <c:pt idx="5382">
                  <c:v>3.9397382156346403E-2</c:v>
                </c:pt>
                <c:pt idx="5383">
                  <c:v>3.5932716603159602E-2</c:v>
                </c:pt>
                <c:pt idx="5384">
                  <c:v>5.29113635567156E-2</c:v>
                </c:pt>
                <c:pt idx="5385">
                  <c:v>3.8657185372883797E-2</c:v>
                </c:pt>
                <c:pt idx="5386">
                  <c:v>3.4063426954652899E-2</c:v>
                </c:pt>
                <c:pt idx="5387">
                  <c:v>3.6557393305237301E-2</c:v>
                </c:pt>
                <c:pt idx="5388">
                  <c:v>6.2321193892362001E-2</c:v>
                </c:pt>
                <c:pt idx="5389">
                  <c:v>6.0505994268598998E-2</c:v>
                </c:pt>
                <c:pt idx="5390">
                  <c:v>6.4708343484525796E-2</c:v>
                </c:pt>
                <c:pt idx="5391">
                  <c:v>6.2845877659189794E-2</c:v>
                </c:pt>
                <c:pt idx="5392">
                  <c:v>6.2257676574517397E-2</c:v>
                </c:pt>
                <c:pt idx="5393">
                  <c:v>6.4120271435089193E-2</c:v>
                </c:pt>
                <c:pt idx="5394">
                  <c:v>5.8641225142192402E-2</c:v>
                </c:pt>
                <c:pt idx="5395">
                  <c:v>3.8778087545405099E-2</c:v>
                </c:pt>
                <c:pt idx="5396">
                  <c:v>4.1398127175476702E-2</c:v>
                </c:pt>
                <c:pt idx="5397">
                  <c:v>5.2424146625282102E-2</c:v>
                </c:pt>
                <c:pt idx="5398">
                  <c:v>4.2838696560591798E-2</c:v>
                </c:pt>
                <c:pt idx="5399">
                  <c:v>4.7074924547880398E-2</c:v>
                </c:pt>
                <c:pt idx="5400">
                  <c:v>5.0036832779032099E-2</c:v>
                </c:pt>
                <c:pt idx="5401">
                  <c:v>3.39319612282604E-2</c:v>
                </c:pt>
                <c:pt idx="5402">
                  <c:v>6.3648832219479201E-2</c:v>
                </c:pt>
                <c:pt idx="5403">
                  <c:v>5.4835421810111799E-2</c:v>
                </c:pt>
                <c:pt idx="5404">
                  <c:v>5.2430214168049299E-2</c:v>
                </c:pt>
                <c:pt idx="5405">
                  <c:v>3.4771743691774097E-2</c:v>
                </c:pt>
                <c:pt idx="5406">
                  <c:v>4.49969573916758E-2</c:v>
                </c:pt>
                <c:pt idx="5407">
                  <c:v>3.6813779520111299E-2</c:v>
                </c:pt>
                <c:pt idx="5408">
                  <c:v>6.3607373980555396E-2</c:v>
                </c:pt>
                <c:pt idx="5409">
                  <c:v>3.3718289436816803E-2</c:v>
                </c:pt>
                <c:pt idx="5410">
                  <c:v>3.3817102076432903E-2</c:v>
                </c:pt>
                <c:pt idx="5411">
                  <c:v>5.74681241133655E-2</c:v>
                </c:pt>
                <c:pt idx="5412">
                  <c:v>3.3848762719381698E-2</c:v>
                </c:pt>
                <c:pt idx="5413">
                  <c:v>3.73023255611575E-2</c:v>
                </c:pt>
                <c:pt idx="5414">
                  <c:v>6.10049665713377E-2</c:v>
                </c:pt>
                <c:pt idx="5415">
                  <c:v>4.26700151316627E-2</c:v>
                </c:pt>
                <c:pt idx="5416">
                  <c:v>4.5497655889566897E-2</c:v>
                </c:pt>
                <c:pt idx="5417">
                  <c:v>3.6551000811059102E-2</c:v>
                </c:pt>
                <c:pt idx="5418">
                  <c:v>3.9455707917898798E-2</c:v>
                </c:pt>
                <c:pt idx="5419">
                  <c:v>3.4641335235802102E-2</c:v>
                </c:pt>
                <c:pt idx="5420">
                  <c:v>3.6819129823272803E-2</c:v>
                </c:pt>
                <c:pt idx="5421">
                  <c:v>4.3122394548653999E-2</c:v>
                </c:pt>
                <c:pt idx="5422">
                  <c:v>4.1028752288839503E-2</c:v>
                </c:pt>
                <c:pt idx="5423">
                  <c:v>6.5413595992728696E-2</c:v>
                </c:pt>
                <c:pt idx="5424">
                  <c:v>3.9340497928756497E-2</c:v>
                </c:pt>
                <c:pt idx="5425">
                  <c:v>3.9202836684705401E-2</c:v>
                </c:pt>
                <c:pt idx="5426">
                  <c:v>3.7566359648283802E-2</c:v>
                </c:pt>
                <c:pt idx="5427">
                  <c:v>3.4901106500978801E-2</c:v>
                </c:pt>
                <c:pt idx="5428">
                  <c:v>6.3347375587701094E-2</c:v>
                </c:pt>
                <c:pt idx="5429">
                  <c:v>4.5887620736772203E-2</c:v>
                </c:pt>
                <c:pt idx="5430">
                  <c:v>5.6477683071066799E-2</c:v>
                </c:pt>
                <c:pt idx="5431">
                  <c:v>3.5438148123069203E-2</c:v>
                </c:pt>
                <c:pt idx="5432">
                  <c:v>3.4819636592089698E-2</c:v>
                </c:pt>
                <c:pt idx="5433">
                  <c:v>5.0318017336695102E-2</c:v>
                </c:pt>
                <c:pt idx="5434">
                  <c:v>3.9693161268332E-2</c:v>
                </c:pt>
                <c:pt idx="5435">
                  <c:v>3.4028072023117702E-2</c:v>
                </c:pt>
                <c:pt idx="5436">
                  <c:v>3.9132083599785997E-2</c:v>
                </c:pt>
                <c:pt idx="5437">
                  <c:v>5.3887871262529599E-2</c:v>
                </c:pt>
                <c:pt idx="5438">
                  <c:v>5.6766321213537203E-2</c:v>
                </c:pt>
                <c:pt idx="5439">
                  <c:v>3.3793122548908601E-2</c:v>
                </c:pt>
                <c:pt idx="5440">
                  <c:v>4.3864699915118002E-2</c:v>
                </c:pt>
                <c:pt idx="5441">
                  <c:v>3.32438104344066E-2</c:v>
                </c:pt>
                <c:pt idx="5442">
                  <c:v>6.4395531176659998E-2</c:v>
                </c:pt>
                <c:pt idx="5443">
                  <c:v>5.7104385526361198E-2</c:v>
                </c:pt>
                <c:pt idx="5444">
                  <c:v>4.1003151628469202E-2</c:v>
                </c:pt>
                <c:pt idx="5445">
                  <c:v>6.1422187494323099E-2</c:v>
                </c:pt>
                <c:pt idx="5446">
                  <c:v>3.79200161194315E-2</c:v>
                </c:pt>
                <c:pt idx="5447">
                  <c:v>4.8023898935389199E-2</c:v>
                </c:pt>
                <c:pt idx="5448">
                  <c:v>3.72089195437941E-2</c:v>
                </c:pt>
                <c:pt idx="5449">
                  <c:v>3.9765549922485099E-2</c:v>
                </c:pt>
                <c:pt idx="5450">
                  <c:v>3.9385336240973998E-2</c:v>
                </c:pt>
                <c:pt idx="5451">
                  <c:v>3.8641281755871802E-2</c:v>
                </c:pt>
                <c:pt idx="5452">
                  <c:v>4.0368015764567403E-2</c:v>
                </c:pt>
                <c:pt idx="5453">
                  <c:v>5.8888549236347003E-2</c:v>
                </c:pt>
                <c:pt idx="5454">
                  <c:v>5.6669599047610097E-2</c:v>
                </c:pt>
                <c:pt idx="5455">
                  <c:v>3.4982431747048903E-2</c:v>
                </c:pt>
                <c:pt idx="5456">
                  <c:v>4.9275461147680798E-2</c:v>
                </c:pt>
                <c:pt idx="5457">
                  <c:v>4.0517033468224203E-2</c:v>
                </c:pt>
                <c:pt idx="5458">
                  <c:v>3.9463224840188799E-2</c:v>
                </c:pt>
                <c:pt idx="5459">
                  <c:v>3.9613919309175703E-2</c:v>
                </c:pt>
                <c:pt idx="5460">
                  <c:v>4.54298773717998E-2</c:v>
                </c:pt>
                <c:pt idx="5461">
                  <c:v>6.4502076934147404E-2</c:v>
                </c:pt>
                <c:pt idx="5462">
                  <c:v>4.5828448276349201E-2</c:v>
                </c:pt>
                <c:pt idx="5463">
                  <c:v>6.3711795462291804E-2</c:v>
                </c:pt>
                <c:pt idx="5464">
                  <c:v>3.52279879326928E-2</c:v>
                </c:pt>
                <c:pt idx="5465">
                  <c:v>3.2523210878998697E-2</c:v>
                </c:pt>
                <c:pt idx="5466">
                  <c:v>5.7038606253726899E-2</c:v>
                </c:pt>
                <c:pt idx="5467">
                  <c:v>3.7090298914588503E-2</c:v>
                </c:pt>
                <c:pt idx="5468">
                  <c:v>5.7884465069826703E-2</c:v>
                </c:pt>
                <c:pt idx="5469">
                  <c:v>6.4931409892589304E-2</c:v>
                </c:pt>
                <c:pt idx="5470">
                  <c:v>5.8087666195453497E-2</c:v>
                </c:pt>
                <c:pt idx="5471">
                  <c:v>4.9896431849225202E-2</c:v>
                </c:pt>
                <c:pt idx="5472">
                  <c:v>3.8062430447007502E-2</c:v>
                </c:pt>
                <c:pt idx="5473">
                  <c:v>4.7901592091554299E-2</c:v>
                </c:pt>
                <c:pt idx="5474">
                  <c:v>3.3934452697651801E-2</c:v>
                </c:pt>
                <c:pt idx="5475">
                  <c:v>3.6012160949392198E-2</c:v>
                </c:pt>
                <c:pt idx="5476">
                  <c:v>4.2178943047151203E-2</c:v>
                </c:pt>
                <c:pt idx="5477">
                  <c:v>4.9673368143359299E-2</c:v>
                </c:pt>
                <c:pt idx="5478">
                  <c:v>5.2759283479083999E-2</c:v>
                </c:pt>
                <c:pt idx="5479">
                  <c:v>4.0366595128359301E-2</c:v>
                </c:pt>
                <c:pt idx="5480">
                  <c:v>3.6970445146540298E-2</c:v>
                </c:pt>
                <c:pt idx="5481">
                  <c:v>4.1379655635485901E-2</c:v>
                </c:pt>
                <c:pt idx="5482">
                  <c:v>6.5974559837514699E-2</c:v>
                </c:pt>
                <c:pt idx="5483">
                  <c:v>4.6569902885028797E-2</c:v>
                </c:pt>
                <c:pt idx="5484">
                  <c:v>6.2582107330543701E-2</c:v>
                </c:pt>
                <c:pt idx="5485">
                  <c:v>4.5166699204609702E-2</c:v>
                </c:pt>
                <c:pt idx="5486">
                  <c:v>6.3241812413623297E-2</c:v>
                </c:pt>
                <c:pt idx="5487">
                  <c:v>4.0753959121528197E-2</c:v>
                </c:pt>
                <c:pt idx="5488">
                  <c:v>6.1002613766984501E-2</c:v>
                </c:pt>
                <c:pt idx="5489">
                  <c:v>3.7778732199103299E-2</c:v>
                </c:pt>
                <c:pt idx="5490">
                  <c:v>4.1933305892854301E-2</c:v>
                </c:pt>
                <c:pt idx="5491">
                  <c:v>5.6281661847866898E-2</c:v>
                </c:pt>
                <c:pt idx="5492">
                  <c:v>4.1216910623611498E-2</c:v>
                </c:pt>
                <c:pt idx="5493">
                  <c:v>5.7954420164372099E-2</c:v>
                </c:pt>
                <c:pt idx="5494">
                  <c:v>3.8388867371313903E-2</c:v>
                </c:pt>
                <c:pt idx="5495">
                  <c:v>5.3259054221564801E-2</c:v>
                </c:pt>
                <c:pt idx="5496">
                  <c:v>3.48245760932464E-2</c:v>
                </c:pt>
                <c:pt idx="5497">
                  <c:v>4.81295800116412E-2</c:v>
                </c:pt>
                <c:pt idx="5498">
                  <c:v>3.9747181386405997E-2</c:v>
                </c:pt>
                <c:pt idx="5499">
                  <c:v>4.6814610713584698E-2</c:v>
                </c:pt>
                <c:pt idx="5500">
                  <c:v>6.0023138513971903E-2</c:v>
                </c:pt>
                <c:pt idx="5501">
                  <c:v>4.0716838440728202E-2</c:v>
                </c:pt>
                <c:pt idx="5502">
                  <c:v>3.93864967901804E-2</c:v>
                </c:pt>
                <c:pt idx="5503">
                  <c:v>3.3756973721731899E-2</c:v>
                </c:pt>
                <c:pt idx="5504">
                  <c:v>4.68141000366371E-2</c:v>
                </c:pt>
                <c:pt idx="5505">
                  <c:v>3.5693080721531198E-2</c:v>
                </c:pt>
                <c:pt idx="5506">
                  <c:v>5.6916993098917998E-2</c:v>
                </c:pt>
                <c:pt idx="5507">
                  <c:v>4.6305262639291397E-2</c:v>
                </c:pt>
                <c:pt idx="5508">
                  <c:v>3.4084392090826497E-2</c:v>
                </c:pt>
                <c:pt idx="5509">
                  <c:v>5.5783019861230403E-2</c:v>
                </c:pt>
                <c:pt idx="5510">
                  <c:v>4.6813547313163298E-2</c:v>
                </c:pt>
                <c:pt idx="5511">
                  <c:v>5.3699022764261903E-2</c:v>
                </c:pt>
                <c:pt idx="5512">
                  <c:v>6.3516676046819098E-2</c:v>
                </c:pt>
                <c:pt idx="5513">
                  <c:v>4.9905126097147701E-2</c:v>
                </c:pt>
                <c:pt idx="5514">
                  <c:v>4.7532649833995397E-2</c:v>
                </c:pt>
                <c:pt idx="5515">
                  <c:v>6.08134054902656E-2</c:v>
                </c:pt>
                <c:pt idx="5516">
                  <c:v>5.7450924085858397E-2</c:v>
                </c:pt>
                <c:pt idx="5517">
                  <c:v>4.1093921961831197E-2</c:v>
                </c:pt>
                <c:pt idx="5518">
                  <c:v>4.5999281074698598E-2</c:v>
                </c:pt>
                <c:pt idx="5519">
                  <c:v>3.6698322260867403E-2</c:v>
                </c:pt>
                <c:pt idx="5520">
                  <c:v>4.3927459892962803E-2</c:v>
                </c:pt>
                <c:pt idx="5521">
                  <c:v>5.9569170110314901E-2</c:v>
                </c:pt>
                <c:pt idx="5522">
                  <c:v>4.14461602693693E-2</c:v>
                </c:pt>
                <c:pt idx="5523">
                  <c:v>6.3129037944432198E-2</c:v>
                </c:pt>
                <c:pt idx="5524">
                  <c:v>4.2050954400322499E-2</c:v>
                </c:pt>
                <c:pt idx="5525">
                  <c:v>6.1751667149909602E-2</c:v>
                </c:pt>
                <c:pt idx="5526">
                  <c:v>6.2330219935164098E-2</c:v>
                </c:pt>
                <c:pt idx="5527">
                  <c:v>4.4199590686287003E-2</c:v>
                </c:pt>
                <c:pt idx="5528">
                  <c:v>6.1075901368300503E-2</c:v>
                </c:pt>
                <c:pt idx="5529">
                  <c:v>5.9341768833898897E-2</c:v>
                </c:pt>
                <c:pt idx="5530">
                  <c:v>3.8142923271170998E-2</c:v>
                </c:pt>
                <c:pt idx="5531">
                  <c:v>5.3163314134507901E-2</c:v>
                </c:pt>
                <c:pt idx="5532">
                  <c:v>6.4096395945265394E-2</c:v>
                </c:pt>
                <c:pt idx="5533">
                  <c:v>3.2323818205587197E-2</c:v>
                </c:pt>
                <c:pt idx="5534">
                  <c:v>3.9024756347567399E-2</c:v>
                </c:pt>
                <c:pt idx="5535">
                  <c:v>4.5144650158914799E-2</c:v>
                </c:pt>
                <c:pt idx="5536">
                  <c:v>3.6514922355356298E-2</c:v>
                </c:pt>
                <c:pt idx="5537">
                  <c:v>3.3680989784488503E-2</c:v>
                </c:pt>
                <c:pt idx="5538">
                  <c:v>4.9801985257260102E-2</c:v>
                </c:pt>
                <c:pt idx="5539">
                  <c:v>4.5527298152494303E-2</c:v>
                </c:pt>
                <c:pt idx="5540">
                  <c:v>3.5462107216401598E-2</c:v>
                </c:pt>
                <c:pt idx="5541">
                  <c:v>5.70989694149166E-2</c:v>
                </c:pt>
                <c:pt idx="5542">
                  <c:v>4.2244109987581498E-2</c:v>
                </c:pt>
                <c:pt idx="5543">
                  <c:v>4.4632395424334101E-2</c:v>
                </c:pt>
                <c:pt idx="5544">
                  <c:v>6.5473499318478401E-2</c:v>
                </c:pt>
                <c:pt idx="5545">
                  <c:v>4.5794108397567403E-2</c:v>
                </c:pt>
                <c:pt idx="5546">
                  <c:v>5.9893838238391402E-2</c:v>
                </c:pt>
                <c:pt idx="5547">
                  <c:v>5.0640865642933103E-2</c:v>
                </c:pt>
                <c:pt idx="5548">
                  <c:v>3.4467440491515899E-2</c:v>
                </c:pt>
                <c:pt idx="5549">
                  <c:v>3.774195780484E-2</c:v>
                </c:pt>
                <c:pt idx="5550">
                  <c:v>5.6130740397813197E-2</c:v>
                </c:pt>
                <c:pt idx="5551">
                  <c:v>6.09875630339183E-2</c:v>
                </c:pt>
                <c:pt idx="5552">
                  <c:v>5.7915641209520898E-2</c:v>
                </c:pt>
                <c:pt idx="5553">
                  <c:v>5.80528549621585E-2</c:v>
                </c:pt>
                <c:pt idx="5554">
                  <c:v>5.1492357938668902E-2</c:v>
                </c:pt>
                <c:pt idx="5555">
                  <c:v>5.4849918627749801E-2</c:v>
                </c:pt>
                <c:pt idx="5556">
                  <c:v>3.4327456354659898E-2</c:v>
                </c:pt>
                <c:pt idx="5557">
                  <c:v>4.3703583254409303E-2</c:v>
                </c:pt>
                <c:pt idx="5558">
                  <c:v>3.7527255276127297E-2</c:v>
                </c:pt>
                <c:pt idx="5559">
                  <c:v>5.5430368713313902E-2</c:v>
                </c:pt>
                <c:pt idx="5560">
                  <c:v>4.8692381243664901E-2</c:v>
                </c:pt>
                <c:pt idx="5561">
                  <c:v>5.1598094013095702E-2</c:v>
                </c:pt>
                <c:pt idx="5562">
                  <c:v>5.4696055342999997E-2</c:v>
                </c:pt>
                <c:pt idx="5563">
                  <c:v>3.6286246584348703E-2</c:v>
                </c:pt>
                <c:pt idx="5564">
                  <c:v>4.3301555429138799E-2</c:v>
                </c:pt>
                <c:pt idx="5565">
                  <c:v>5.89871851021928E-2</c:v>
                </c:pt>
                <c:pt idx="5566">
                  <c:v>5.3610892207118101E-2</c:v>
                </c:pt>
                <c:pt idx="5567">
                  <c:v>3.38165255156231E-2</c:v>
                </c:pt>
                <c:pt idx="5568">
                  <c:v>4.1817992053742703E-2</c:v>
                </c:pt>
                <c:pt idx="5569">
                  <c:v>5.8431924084498897E-2</c:v>
                </c:pt>
                <c:pt idx="5570">
                  <c:v>3.4064793851330502E-2</c:v>
                </c:pt>
                <c:pt idx="5571">
                  <c:v>5.4555326588614103E-2</c:v>
                </c:pt>
                <c:pt idx="5572">
                  <c:v>3.7280279762767599E-2</c:v>
                </c:pt>
                <c:pt idx="5573">
                  <c:v>3.9297792145972399E-2</c:v>
                </c:pt>
                <c:pt idx="5574">
                  <c:v>4.3301242214460502E-2</c:v>
                </c:pt>
                <c:pt idx="5575">
                  <c:v>6.3365754576939701E-2</c:v>
                </c:pt>
                <c:pt idx="5576">
                  <c:v>6.5726292248597704E-2</c:v>
                </c:pt>
                <c:pt idx="5577">
                  <c:v>3.82754736467837E-2</c:v>
                </c:pt>
                <c:pt idx="5578">
                  <c:v>5.3189977385081799E-2</c:v>
                </c:pt>
                <c:pt idx="5579">
                  <c:v>6.3860790981707299E-2</c:v>
                </c:pt>
                <c:pt idx="5580">
                  <c:v>5.8856975477874503E-2</c:v>
                </c:pt>
                <c:pt idx="5581">
                  <c:v>4.6588793146540297E-2</c:v>
                </c:pt>
                <c:pt idx="5582">
                  <c:v>5.3685059589263097E-2</c:v>
                </c:pt>
                <c:pt idx="5583">
                  <c:v>3.67569657401959E-2</c:v>
                </c:pt>
                <c:pt idx="5584">
                  <c:v>3.4689720114029099E-2</c:v>
                </c:pt>
                <c:pt idx="5585">
                  <c:v>4.5356157918853501E-2</c:v>
                </c:pt>
                <c:pt idx="5586">
                  <c:v>3.2986490617439003E-2</c:v>
                </c:pt>
                <c:pt idx="5587">
                  <c:v>3.8653676081499E-2</c:v>
                </c:pt>
                <c:pt idx="5588">
                  <c:v>5.0110805548104702E-2</c:v>
                </c:pt>
                <c:pt idx="5589">
                  <c:v>3.2087393335510098E-2</c:v>
                </c:pt>
                <c:pt idx="5590">
                  <c:v>5.37976793803095E-2</c:v>
                </c:pt>
                <c:pt idx="5591">
                  <c:v>3.7505526836830602E-2</c:v>
                </c:pt>
                <c:pt idx="5592">
                  <c:v>3.64248911161121E-2</c:v>
                </c:pt>
                <c:pt idx="5593">
                  <c:v>6.3495786732664802E-2</c:v>
                </c:pt>
                <c:pt idx="5594">
                  <c:v>3.54081193453228E-2</c:v>
                </c:pt>
                <c:pt idx="5595">
                  <c:v>5.5889412922759903E-2</c:v>
                </c:pt>
                <c:pt idx="5596">
                  <c:v>3.83847441610621E-2</c:v>
                </c:pt>
                <c:pt idx="5597">
                  <c:v>6.1788072964250498E-2</c:v>
                </c:pt>
                <c:pt idx="5598">
                  <c:v>3.5869888313366502E-2</c:v>
                </c:pt>
                <c:pt idx="5599">
                  <c:v>3.7932310747300302E-2</c:v>
                </c:pt>
                <c:pt idx="5600">
                  <c:v>5.6243880611861599E-2</c:v>
                </c:pt>
                <c:pt idx="5601">
                  <c:v>5.0470286097815398E-2</c:v>
                </c:pt>
                <c:pt idx="5602">
                  <c:v>3.55192585182404E-2</c:v>
                </c:pt>
                <c:pt idx="5603">
                  <c:v>4.5008097156630199E-2</c:v>
                </c:pt>
                <c:pt idx="5604">
                  <c:v>4.8928540448186397E-2</c:v>
                </c:pt>
                <c:pt idx="5605">
                  <c:v>5.3409214722596798E-2</c:v>
                </c:pt>
                <c:pt idx="5606">
                  <c:v>4.1378358185751703E-2</c:v>
                </c:pt>
                <c:pt idx="5607">
                  <c:v>4.7671146914333301E-2</c:v>
                </c:pt>
                <c:pt idx="5608">
                  <c:v>6.2659572068762104E-2</c:v>
                </c:pt>
                <c:pt idx="5609">
                  <c:v>6.6312945898426803E-2</c:v>
                </c:pt>
                <c:pt idx="5610">
                  <c:v>5.0119027026192399E-2</c:v>
                </c:pt>
                <c:pt idx="5611">
                  <c:v>6.1375801400010102E-2</c:v>
                </c:pt>
                <c:pt idx="5612">
                  <c:v>4.7377675233778498E-2</c:v>
                </c:pt>
                <c:pt idx="5613">
                  <c:v>3.4130859196922499E-2</c:v>
                </c:pt>
                <c:pt idx="5614">
                  <c:v>5.9265308774955901E-2</c:v>
                </c:pt>
                <c:pt idx="5615">
                  <c:v>6.03869873034244E-2</c:v>
                </c:pt>
                <c:pt idx="5616">
                  <c:v>3.5114881015673401E-2</c:v>
                </c:pt>
                <c:pt idx="5617">
                  <c:v>5.3720005403859801E-2</c:v>
                </c:pt>
                <c:pt idx="5618">
                  <c:v>5.0622577602654303E-2</c:v>
                </c:pt>
                <c:pt idx="5619">
                  <c:v>6.1241086145965101E-2</c:v>
                </c:pt>
                <c:pt idx="5620">
                  <c:v>5.8739174587682297E-2</c:v>
                </c:pt>
                <c:pt idx="5621">
                  <c:v>3.3809136975403303E-2</c:v>
                </c:pt>
                <c:pt idx="5622">
                  <c:v>4.2162330796656197E-2</c:v>
                </c:pt>
                <c:pt idx="5623">
                  <c:v>5.95570501454529E-2</c:v>
                </c:pt>
                <c:pt idx="5624">
                  <c:v>4.6696294486706397E-2</c:v>
                </c:pt>
                <c:pt idx="5625">
                  <c:v>3.8695840969681802E-2</c:v>
                </c:pt>
                <c:pt idx="5626">
                  <c:v>4.9747229075573003E-2</c:v>
                </c:pt>
                <c:pt idx="5627">
                  <c:v>6.1718664373640701E-2</c:v>
                </c:pt>
                <c:pt idx="5628">
                  <c:v>6.1802680506254801E-2</c:v>
                </c:pt>
                <c:pt idx="5629">
                  <c:v>3.7680956233002702E-2</c:v>
                </c:pt>
                <c:pt idx="5630">
                  <c:v>4.6625986517323997E-2</c:v>
                </c:pt>
                <c:pt idx="5631">
                  <c:v>3.7946990119570902E-2</c:v>
                </c:pt>
                <c:pt idx="5632">
                  <c:v>4.8091364368956301E-2</c:v>
                </c:pt>
                <c:pt idx="5633">
                  <c:v>5.2175125284292398E-2</c:v>
                </c:pt>
                <c:pt idx="5634">
                  <c:v>3.2102598536712899E-2</c:v>
                </c:pt>
                <c:pt idx="5635">
                  <c:v>3.8761483120081201E-2</c:v>
                </c:pt>
                <c:pt idx="5636">
                  <c:v>3.57926767093944E-2</c:v>
                </c:pt>
                <c:pt idx="5637">
                  <c:v>4.6575818555976999E-2</c:v>
                </c:pt>
                <c:pt idx="5638">
                  <c:v>4.91908377465217E-2</c:v>
                </c:pt>
                <c:pt idx="5639">
                  <c:v>3.7030324489913599E-2</c:v>
                </c:pt>
                <c:pt idx="5640">
                  <c:v>4.5549332578773798E-2</c:v>
                </c:pt>
                <c:pt idx="5641">
                  <c:v>4.88952782669193E-2</c:v>
                </c:pt>
                <c:pt idx="5642">
                  <c:v>6.52700179442465E-2</c:v>
                </c:pt>
                <c:pt idx="5643">
                  <c:v>4.6259471317476701E-2</c:v>
                </c:pt>
                <c:pt idx="5644">
                  <c:v>3.8039299855235298E-2</c:v>
                </c:pt>
                <c:pt idx="5645">
                  <c:v>4.6328433652335001E-2</c:v>
                </c:pt>
                <c:pt idx="5646">
                  <c:v>4.8927273463955499E-2</c:v>
                </c:pt>
                <c:pt idx="5647">
                  <c:v>6.5673124791165702E-2</c:v>
                </c:pt>
                <c:pt idx="5648">
                  <c:v>5.3217090126688099E-2</c:v>
                </c:pt>
                <c:pt idx="5649">
                  <c:v>4.4769411933938401E-2</c:v>
                </c:pt>
                <c:pt idx="5650">
                  <c:v>5.65043181593387E-2</c:v>
                </c:pt>
                <c:pt idx="5651">
                  <c:v>5.0194547839103598E-2</c:v>
                </c:pt>
                <c:pt idx="5652">
                  <c:v>5.4045607091340403E-2</c:v>
                </c:pt>
                <c:pt idx="5653">
                  <c:v>4.20735225959947E-2</c:v>
                </c:pt>
                <c:pt idx="5654">
                  <c:v>3.4598063327273401E-2</c:v>
                </c:pt>
                <c:pt idx="5655">
                  <c:v>3.6581042047143499E-2</c:v>
                </c:pt>
                <c:pt idx="5656">
                  <c:v>6.2180960008686899E-2</c:v>
                </c:pt>
                <c:pt idx="5657">
                  <c:v>3.5469163593097201E-2</c:v>
                </c:pt>
                <c:pt idx="5658">
                  <c:v>6.06576486544467E-2</c:v>
                </c:pt>
                <c:pt idx="5659">
                  <c:v>3.7534582023817098E-2</c:v>
                </c:pt>
                <c:pt idx="5660">
                  <c:v>5.2847402575724199E-2</c:v>
                </c:pt>
                <c:pt idx="5661">
                  <c:v>3.5435516563329397E-2</c:v>
                </c:pt>
                <c:pt idx="5662">
                  <c:v>4.1296209663219598E-2</c:v>
                </c:pt>
                <c:pt idx="5663">
                  <c:v>5.0131732636219402E-2</c:v>
                </c:pt>
                <c:pt idx="5664">
                  <c:v>3.7577695373793997E-2</c:v>
                </c:pt>
                <c:pt idx="5665">
                  <c:v>4.0662069544790902E-2</c:v>
                </c:pt>
                <c:pt idx="5666">
                  <c:v>3.7524329653634898E-2</c:v>
                </c:pt>
                <c:pt idx="5667">
                  <c:v>3.37657458278268E-2</c:v>
                </c:pt>
                <c:pt idx="5668">
                  <c:v>3.7198803055648703E-2</c:v>
                </c:pt>
                <c:pt idx="5669">
                  <c:v>5.5351263385977997E-2</c:v>
                </c:pt>
                <c:pt idx="5670">
                  <c:v>4.9758384460226103E-2</c:v>
                </c:pt>
                <c:pt idx="5671">
                  <c:v>5.0624350727554002E-2</c:v>
                </c:pt>
                <c:pt idx="5672">
                  <c:v>3.4989660423521397E-2</c:v>
                </c:pt>
                <c:pt idx="5673">
                  <c:v>6.3453770918394201E-2</c:v>
                </c:pt>
                <c:pt idx="5674">
                  <c:v>5.3969817248220399E-2</c:v>
                </c:pt>
                <c:pt idx="5675">
                  <c:v>6.1180827671361501E-2</c:v>
                </c:pt>
                <c:pt idx="5676">
                  <c:v>3.9602213203448103E-2</c:v>
                </c:pt>
                <c:pt idx="5677">
                  <c:v>3.7267884333986603E-2</c:v>
                </c:pt>
                <c:pt idx="5678">
                  <c:v>3.8237931364532303E-2</c:v>
                </c:pt>
                <c:pt idx="5679">
                  <c:v>5.3095264754108598E-2</c:v>
                </c:pt>
                <c:pt idx="5680">
                  <c:v>3.5099962574296102E-2</c:v>
                </c:pt>
                <c:pt idx="5681">
                  <c:v>6.1983852221844202E-2</c:v>
                </c:pt>
                <c:pt idx="5682">
                  <c:v>3.7262694205491699E-2</c:v>
                </c:pt>
                <c:pt idx="5683">
                  <c:v>4.60870985587492E-2</c:v>
                </c:pt>
                <c:pt idx="5684">
                  <c:v>4.6108079873930598E-2</c:v>
                </c:pt>
                <c:pt idx="5685">
                  <c:v>6.3175027531413894E-2</c:v>
                </c:pt>
                <c:pt idx="5686">
                  <c:v>4.9046438585000303E-2</c:v>
                </c:pt>
                <c:pt idx="5687">
                  <c:v>5.42459422322909E-2</c:v>
                </c:pt>
                <c:pt idx="5688">
                  <c:v>3.4865292130766203E-2</c:v>
                </c:pt>
                <c:pt idx="5689">
                  <c:v>4.6149819978090798E-2</c:v>
                </c:pt>
                <c:pt idx="5690">
                  <c:v>3.8565914705622602E-2</c:v>
                </c:pt>
                <c:pt idx="5691">
                  <c:v>5.9331019216110302E-2</c:v>
                </c:pt>
                <c:pt idx="5692">
                  <c:v>4.3345852381034597E-2</c:v>
                </c:pt>
                <c:pt idx="5693">
                  <c:v>5.2023509785359703E-2</c:v>
                </c:pt>
                <c:pt idx="5694">
                  <c:v>3.9687665373251302E-2</c:v>
                </c:pt>
                <c:pt idx="5695">
                  <c:v>4.2593373934905102E-2</c:v>
                </c:pt>
                <c:pt idx="5696">
                  <c:v>4.0692437382389202E-2</c:v>
                </c:pt>
                <c:pt idx="5697">
                  <c:v>4.2432306916120703E-2</c:v>
                </c:pt>
                <c:pt idx="5698">
                  <c:v>3.9948107629210201E-2</c:v>
                </c:pt>
                <c:pt idx="5699">
                  <c:v>4.2185437125677801E-2</c:v>
                </c:pt>
                <c:pt idx="5700">
                  <c:v>5.0468931234591799E-2</c:v>
                </c:pt>
                <c:pt idx="5701">
                  <c:v>4.0513371886784499E-2</c:v>
                </c:pt>
                <c:pt idx="5702">
                  <c:v>4.74257068260905E-2</c:v>
                </c:pt>
                <c:pt idx="5703">
                  <c:v>4.3778698600179002E-2</c:v>
                </c:pt>
                <c:pt idx="5704">
                  <c:v>3.2449206822643198E-2</c:v>
                </c:pt>
                <c:pt idx="5705">
                  <c:v>5.8485091683453401E-2</c:v>
                </c:pt>
                <c:pt idx="5706">
                  <c:v>3.7416680546553401E-2</c:v>
                </c:pt>
                <c:pt idx="5707">
                  <c:v>3.9779246355879698E-2</c:v>
                </c:pt>
                <c:pt idx="5708">
                  <c:v>4.98540581825603E-2</c:v>
                </c:pt>
                <c:pt idx="5709">
                  <c:v>3.8625025162946303E-2</c:v>
                </c:pt>
                <c:pt idx="5710">
                  <c:v>6.0577321984307403E-2</c:v>
                </c:pt>
                <c:pt idx="5711">
                  <c:v>4.9592899228405297E-2</c:v>
                </c:pt>
                <c:pt idx="5712">
                  <c:v>4.2352936515397697E-2</c:v>
                </c:pt>
                <c:pt idx="5713">
                  <c:v>6.3619057075962604E-2</c:v>
                </c:pt>
                <c:pt idx="5714">
                  <c:v>3.87897641506477E-2</c:v>
                </c:pt>
                <c:pt idx="5715">
                  <c:v>4.79880310750187E-2</c:v>
                </c:pt>
                <c:pt idx="5716">
                  <c:v>6.4867106215576495E-2</c:v>
                </c:pt>
                <c:pt idx="5717">
                  <c:v>4.1875852142376199E-2</c:v>
                </c:pt>
                <c:pt idx="5718">
                  <c:v>3.4461593470371303E-2</c:v>
                </c:pt>
                <c:pt idx="5719">
                  <c:v>5.0360216690482899E-2</c:v>
                </c:pt>
                <c:pt idx="5720">
                  <c:v>6.7283116294767506E-2</c:v>
                </c:pt>
                <c:pt idx="5721">
                  <c:v>5.1848904512917203E-2</c:v>
                </c:pt>
                <c:pt idx="5722">
                  <c:v>6.3040822068640603E-2</c:v>
                </c:pt>
                <c:pt idx="5723">
                  <c:v>4.9656052162865102E-2</c:v>
                </c:pt>
                <c:pt idx="5724">
                  <c:v>4.0286458176814997E-2</c:v>
                </c:pt>
                <c:pt idx="5725">
                  <c:v>5.0568142677799501E-2</c:v>
                </c:pt>
                <c:pt idx="5726">
                  <c:v>4.5257046483704502E-2</c:v>
                </c:pt>
                <c:pt idx="5727">
                  <c:v>6.3723011342944003E-2</c:v>
                </c:pt>
                <c:pt idx="5728">
                  <c:v>5.2839009585743099E-2</c:v>
                </c:pt>
                <c:pt idx="5729">
                  <c:v>4.2585757779238002E-2</c:v>
                </c:pt>
                <c:pt idx="5730">
                  <c:v>4.0407777796286001E-2</c:v>
                </c:pt>
                <c:pt idx="5731">
                  <c:v>4.2272879121400903E-2</c:v>
                </c:pt>
                <c:pt idx="5732">
                  <c:v>3.5447051382208397E-2</c:v>
                </c:pt>
                <c:pt idx="5733">
                  <c:v>3.2722502486672501E-2</c:v>
                </c:pt>
                <c:pt idx="5734">
                  <c:v>4.52091098155704E-2</c:v>
                </c:pt>
                <c:pt idx="5735">
                  <c:v>4.54109483667079E-2</c:v>
                </c:pt>
                <c:pt idx="5736">
                  <c:v>5.9803536104184901E-2</c:v>
                </c:pt>
                <c:pt idx="5737">
                  <c:v>4.44151990654751E-2</c:v>
                </c:pt>
                <c:pt idx="5738">
                  <c:v>3.9420511750099398E-2</c:v>
                </c:pt>
                <c:pt idx="5739">
                  <c:v>5.1762550957090397E-2</c:v>
                </c:pt>
                <c:pt idx="5740">
                  <c:v>3.2921150309971003E-2</c:v>
                </c:pt>
                <c:pt idx="5741">
                  <c:v>5.0216449252231697E-2</c:v>
                </c:pt>
                <c:pt idx="5742">
                  <c:v>6.3762095622559301E-2</c:v>
                </c:pt>
                <c:pt idx="5743">
                  <c:v>5.3142329013157803E-2</c:v>
                </c:pt>
                <c:pt idx="5744">
                  <c:v>4.6625697777942697E-2</c:v>
                </c:pt>
                <c:pt idx="5745">
                  <c:v>3.6846216863458597E-2</c:v>
                </c:pt>
                <c:pt idx="5746">
                  <c:v>6.2762309499692998E-2</c:v>
                </c:pt>
                <c:pt idx="5747">
                  <c:v>5.6127102305429999E-2</c:v>
                </c:pt>
                <c:pt idx="5748">
                  <c:v>4.6160899772044801E-2</c:v>
                </c:pt>
                <c:pt idx="5749">
                  <c:v>4.3526423013664002E-2</c:v>
                </c:pt>
                <c:pt idx="5750">
                  <c:v>6.0789644433896298E-2</c:v>
                </c:pt>
                <c:pt idx="5751">
                  <c:v>3.7716379486073197E-2</c:v>
                </c:pt>
                <c:pt idx="5752">
                  <c:v>4.0344108902238301E-2</c:v>
                </c:pt>
                <c:pt idx="5753">
                  <c:v>3.6725318928024997E-2</c:v>
                </c:pt>
                <c:pt idx="5754">
                  <c:v>5.1861916436688797E-2</c:v>
                </c:pt>
                <c:pt idx="5755">
                  <c:v>4.5243234612122797E-2</c:v>
                </c:pt>
                <c:pt idx="5756">
                  <c:v>5.3416288252283402E-2</c:v>
                </c:pt>
                <c:pt idx="5757">
                  <c:v>4.1304789827318097E-2</c:v>
                </c:pt>
                <c:pt idx="5758">
                  <c:v>3.4531899206461297E-2</c:v>
                </c:pt>
                <c:pt idx="5759">
                  <c:v>5.2301954525841798E-2</c:v>
                </c:pt>
                <c:pt idx="5760">
                  <c:v>4.8432888316901103E-2</c:v>
                </c:pt>
                <c:pt idx="5761">
                  <c:v>4.7743200521722699E-2</c:v>
                </c:pt>
                <c:pt idx="5762">
                  <c:v>3.51556945654889E-2</c:v>
                </c:pt>
                <c:pt idx="5763">
                  <c:v>5.0980494373556701E-2</c:v>
                </c:pt>
                <c:pt idx="5764">
                  <c:v>4.6541298584408503E-2</c:v>
                </c:pt>
                <c:pt idx="5765">
                  <c:v>3.8027388470939102E-2</c:v>
                </c:pt>
                <c:pt idx="5766">
                  <c:v>3.7564206213592202E-2</c:v>
                </c:pt>
                <c:pt idx="5767">
                  <c:v>5.5759889503143603E-2</c:v>
                </c:pt>
                <c:pt idx="5768">
                  <c:v>4.5967264455026302E-2</c:v>
                </c:pt>
                <c:pt idx="5769">
                  <c:v>3.6056706978161997E-2</c:v>
                </c:pt>
                <c:pt idx="5770">
                  <c:v>4.0406755373120502E-2</c:v>
                </c:pt>
                <c:pt idx="5771">
                  <c:v>3.35869836239997E-2</c:v>
                </c:pt>
                <c:pt idx="5772">
                  <c:v>6.4952163255475301E-2</c:v>
                </c:pt>
                <c:pt idx="5773">
                  <c:v>6.1674035895498497E-2</c:v>
                </c:pt>
                <c:pt idx="5774">
                  <c:v>4.3103359710255397E-2</c:v>
                </c:pt>
                <c:pt idx="5775">
                  <c:v>4.9775873447625497E-2</c:v>
                </c:pt>
                <c:pt idx="5776">
                  <c:v>3.44526802262589E-2</c:v>
                </c:pt>
                <c:pt idx="5777">
                  <c:v>4.9549692095496402E-2</c:v>
                </c:pt>
                <c:pt idx="5778">
                  <c:v>3.4427056350546402E-2</c:v>
                </c:pt>
                <c:pt idx="5779">
                  <c:v>4.25435915707452E-2</c:v>
                </c:pt>
                <c:pt idx="5780">
                  <c:v>6.4036208143563894E-2</c:v>
                </c:pt>
                <c:pt idx="5781">
                  <c:v>4.1961875214209299E-2</c:v>
                </c:pt>
                <c:pt idx="5782">
                  <c:v>3.9987487878038297E-2</c:v>
                </c:pt>
                <c:pt idx="5783">
                  <c:v>4.8020158382013699E-2</c:v>
                </c:pt>
                <c:pt idx="5784">
                  <c:v>4.2393624968734202E-2</c:v>
                </c:pt>
                <c:pt idx="5785">
                  <c:v>5.1212599340452997E-2</c:v>
                </c:pt>
                <c:pt idx="5786">
                  <c:v>5.13899823168084E-2</c:v>
                </c:pt>
                <c:pt idx="5787">
                  <c:v>6.1804311426583797E-2</c:v>
                </c:pt>
                <c:pt idx="5788">
                  <c:v>5.9471993279969299E-2</c:v>
                </c:pt>
                <c:pt idx="5789">
                  <c:v>5.02697327619121E-2</c:v>
                </c:pt>
                <c:pt idx="5790">
                  <c:v>3.8191600782330998E-2</c:v>
                </c:pt>
                <c:pt idx="5791">
                  <c:v>4.2277381140665503E-2</c:v>
                </c:pt>
                <c:pt idx="5792">
                  <c:v>5.8826802592680902E-2</c:v>
                </c:pt>
                <c:pt idx="5793">
                  <c:v>5.4302133343695498E-2</c:v>
                </c:pt>
                <c:pt idx="5794">
                  <c:v>4.7355686569186803E-2</c:v>
                </c:pt>
                <c:pt idx="5795">
                  <c:v>4.75910080594487E-2</c:v>
                </c:pt>
                <c:pt idx="5796">
                  <c:v>3.8127470274419803E-2</c:v>
                </c:pt>
                <c:pt idx="5797">
                  <c:v>4.72353571602529E-2</c:v>
                </c:pt>
                <c:pt idx="5798">
                  <c:v>4.4658388060425103E-2</c:v>
                </c:pt>
                <c:pt idx="5799">
                  <c:v>5.8208575450407501E-2</c:v>
                </c:pt>
                <c:pt idx="5800">
                  <c:v>3.4969847550357501E-2</c:v>
                </c:pt>
                <c:pt idx="5801">
                  <c:v>4.7516904792854898E-2</c:v>
                </c:pt>
                <c:pt idx="5802">
                  <c:v>3.8020693293822003E-2</c:v>
                </c:pt>
                <c:pt idx="5803">
                  <c:v>6.1542161226529203E-2</c:v>
                </c:pt>
                <c:pt idx="5804">
                  <c:v>3.3131716722525399E-2</c:v>
                </c:pt>
                <c:pt idx="5805">
                  <c:v>6.14207497467886E-2</c:v>
                </c:pt>
                <c:pt idx="5806">
                  <c:v>4.7135569424948599E-2</c:v>
                </c:pt>
                <c:pt idx="5807">
                  <c:v>4.2134879636022499E-2</c:v>
                </c:pt>
                <c:pt idx="5808">
                  <c:v>3.8058759690557997E-2</c:v>
                </c:pt>
                <c:pt idx="5809">
                  <c:v>6.4451901418647498E-2</c:v>
                </c:pt>
                <c:pt idx="5810">
                  <c:v>5.4751849152886001E-2</c:v>
                </c:pt>
                <c:pt idx="5811">
                  <c:v>5.2398545161450198E-2</c:v>
                </c:pt>
                <c:pt idx="5812">
                  <c:v>4.8283261427300703E-2</c:v>
                </c:pt>
                <c:pt idx="5813">
                  <c:v>4.1480437639076197E-2</c:v>
                </c:pt>
                <c:pt idx="5814">
                  <c:v>4.0350980318833399E-2</c:v>
                </c:pt>
                <c:pt idx="5815">
                  <c:v>5.79570710305179E-2</c:v>
                </c:pt>
                <c:pt idx="5816">
                  <c:v>3.6433832312405399E-2</c:v>
                </c:pt>
                <c:pt idx="5817">
                  <c:v>5.3640048013344502E-2</c:v>
                </c:pt>
                <c:pt idx="5818">
                  <c:v>3.4036618350221599E-2</c:v>
                </c:pt>
                <c:pt idx="5819">
                  <c:v>4.79642515598043E-2</c:v>
                </c:pt>
                <c:pt idx="5820">
                  <c:v>3.7311136785326597E-2</c:v>
                </c:pt>
                <c:pt idx="5821">
                  <c:v>4.7406217298048101E-2</c:v>
                </c:pt>
                <c:pt idx="5822">
                  <c:v>4.4364576216943001E-2</c:v>
                </c:pt>
                <c:pt idx="5823">
                  <c:v>4.0074953948600403E-2</c:v>
                </c:pt>
                <c:pt idx="5824">
                  <c:v>3.9505841632798099E-2</c:v>
                </c:pt>
                <c:pt idx="5825">
                  <c:v>4.4302637693513697E-2</c:v>
                </c:pt>
                <c:pt idx="5826">
                  <c:v>5.6642082682751699E-2</c:v>
                </c:pt>
                <c:pt idx="5827">
                  <c:v>6.1759174144855801E-2</c:v>
                </c:pt>
                <c:pt idx="5828">
                  <c:v>4.1588744855111499E-2</c:v>
                </c:pt>
                <c:pt idx="5829">
                  <c:v>6.6298926913304898E-2</c:v>
                </c:pt>
                <c:pt idx="5830">
                  <c:v>3.8025888712740798E-2</c:v>
                </c:pt>
                <c:pt idx="5831">
                  <c:v>6.1810696972384997E-2</c:v>
                </c:pt>
                <c:pt idx="5832">
                  <c:v>3.9918751872838297E-2</c:v>
                </c:pt>
                <c:pt idx="5833">
                  <c:v>6.1286224462439698E-2</c:v>
                </c:pt>
                <c:pt idx="5834">
                  <c:v>4.8371701086428097E-2</c:v>
                </c:pt>
                <c:pt idx="5835">
                  <c:v>4.1960451864753702E-2</c:v>
                </c:pt>
                <c:pt idx="5836">
                  <c:v>3.6012480024117798E-2</c:v>
                </c:pt>
                <c:pt idx="5837">
                  <c:v>3.5286770020383697E-2</c:v>
                </c:pt>
                <c:pt idx="5838">
                  <c:v>5.02751356717124E-2</c:v>
                </c:pt>
                <c:pt idx="5839">
                  <c:v>3.3102561537703003E-2</c:v>
                </c:pt>
                <c:pt idx="5840">
                  <c:v>3.5056748386080902E-2</c:v>
                </c:pt>
                <c:pt idx="5841">
                  <c:v>4.5469632299174501E-2</c:v>
                </c:pt>
                <c:pt idx="5842">
                  <c:v>5.55628861238779E-2</c:v>
                </c:pt>
                <c:pt idx="5843">
                  <c:v>5.6016353799772697E-2</c:v>
                </c:pt>
                <c:pt idx="5844">
                  <c:v>4.2181186617803998E-2</c:v>
                </c:pt>
                <c:pt idx="5845">
                  <c:v>4.0432562607682701E-2</c:v>
                </c:pt>
                <c:pt idx="5846">
                  <c:v>4.8292377649544103E-2</c:v>
                </c:pt>
                <c:pt idx="5847">
                  <c:v>6.2238464125957599E-2</c:v>
                </c:pt>
                <c:pt idx="5848">
                  <c:v>6.1926596481362901E-2</c:v>
                </c:pt>
                <c:pt idx="5849">
                  <c:v>6.4802907281839198E-2</c:v>
                </c:pt>
                <c:pt idx="5850">
                  <c:v>4.9104694893065001E-2</c:v>
                </c:pt>
                <c:pt idx="5851">
                  <c:v>4.2250306695002203E-2</c:v>
                </c:pt>
                <c:pt idx="5852">
                  <c:v>3.5761499942952399E-2</c:v>
                </c:pt>
                <c:pt idx="5853">
                  <c:v>4.4649372855609298E-2</c:v>
                </c:pt>
                <c:pt idx="5854">
                  <c:v>4.2738861248983802E-2</c:v>
                </c:pt>
                <c:pt idx="5855">
                  <c:v>4.88980368778065E-2</c:v>
                </c:pt>
                <c:pt idx="5856">
                  <c:v>6.4091147515950603E-2</c:v>
                </c:pt>
                <c:pt idx="5857">
                  <c:v>3.95572165323946E-2</c:v>
                </c:pt>
                <c:pt idx="5858">
                  <c:v>4.1978939590281802E-2</c:v>
                </c:pt>
                <c:pt idx="5859">
                  <c:v>5.8129802814603497E-2</c:v>
                </c:pt>
                <c:pt idx="5860">
                  <c:v>4.0075558915033102E-2</c:v>
                </c:pt>
                <c:pt idx="5861">
                  <c:v>4.7521144329333999E-2</c:v>
                </c:pt>
                <c:pt idx="5862">
                  <c:v>6.6463020343690504E-2</c:v>
                </c:pt>
                <c:pt idx="5863">
                  <c:v>4.9167512253209797E-2</c:v>
                </c:pt>
                <c:pt idx="5864">
                  <c:v>4.0017396282397102E-2</c:v>
                </c:pt>
                <c:pt idx="5865">
                  <c:v>5.3231574211584601E-2</c:v>
                </c:pt>
                <c:pt idx="5866">
                  <c:v>5.8204660683323403E-2</c:v>
                </c:pt>
                <c:pt idx="5867">
                  <c:v>6.6350246312940495E-2</c:v>
                </c:pt>
                <c:pt idx="5868">
                  <c:v>4.9334777597252098E-2</c:v>
                </c:pt>
                <c:pt idx="5869">
                  <c:v>4.1658598472120202E-2</c:v>
                </c:pt>
                <c:pt idx="5870">
                  <c:v>5.6114239409999898E-2</c:v>
                </c:pt>
                <c:pt idx="5871">
                  <c:v>4.7192060525853799E-2</c:v>
                </c:pt>
                <c:pt idx="5872">
                  <c:v>4.2873637607765601E-2</c:v>
                </c:pt>
                <c:pt idx="5873">
                  <c:v>4.2410088250606597E-2</c:v>
                </c:pt>
                <c:pt idx="5874">
                  <c:v>5.9183310685277303E-2</c:v>
                </c:pt>
                <c:pt idx="5875">
                  <c:v>3.8054247705730397E-2</c:v>
                </c:pt>
                <c:pt idx="5876">
                  <c:v>4.3913629123309997E-2</c:v>
                </c:pt>
                <c:pt idx="5877">
                  <c:v>5.4291238192830202E-2</c:v>
                </c:pt>
                <c:pt idx="5878">
                  <c:v>3.8456634466361397E-2</c:v>
                </c:pt>
                <c:pt idx="5879">
                  <c:v>3.5852307157772802E-2</c:v>
                </c:pt>
                <c:pt idx="5880">
                  <c:v>5.8223371497761398E-2</c:v>
                </c:pt>
                <c:pt idx="5881">
                  <c:v>3.7177327551133198E-2</c:v>
                </c:pt>
                <c:pt idx="5882">
                  <c:v>3.3506627873730502E-2</c:v>
                </c:pt>
                <c:pt idx="5883">
                  <c:v>6.4127755760659905E-2</c:v>
                </c:pt>
                <c:pt idx="5884">
                  <c:v>5.10408421006774E-2</c:v>
                </c:pt>
                <c:pt idx="5885">
                  <c:v>5.1549526721297999E-2</c:v>
                </c:pt>
                <c:pt idx="5886">
                  <c:v>4.5876619148812199E-2</c:v>
                </c:pt>
                <c:pt idx="5887">
                  <c:v>4.9289341440760498E-2</c:v>
                </c:pt>
                <c:pt idx="5888">
                  <c:v>6.4999587897269701E-2</c:v>
                </c:pt>
                <c:pt idx="5889">
                  <c:v>4.64293685201108E-2</c:v>
                </c:pt>
                <c:pt idx="5890">
                  <c:v>5.9151000777981001E-2</c:v>
                </c:pt>
                <c:pt idx="5891">
                  <c:v>4.1454351987304398E-2</c:v>
                </c:pt>
                <c:pt idx="5892">
                  <c:v>4.1738565764678499E-2</c:v>
                </c:pt>
                <c:pt idx="5893">
                  <c:v>4.4300151803042503E-2</c:v>
                </c:pt>
                <c:pt idx="5894">
                  <c:v>5.5300178241735803E-2</c:v>
                </c:pt>
                <c:pt idx="5895">
                  <c:v>6.6124429376105298E-2</c:v>
                </c:pt>
                <c:pt idx="5896">
                  <c:v>5.1909029922684299E-2</c:v>
                </c:pt>
                <c:pt idx="5897">
                  <c:v>4.02199659675051E-2</c:v>
                </c:pt>
                <c:pt idx="5898">
                  <c:v>3.50834438694618E-2</c:v>
                </c:pt>
                <c:pt idx="5899">
                  <c:v>3.4908701857296498E-2</c:v>
                </c:pt>
                <c:pt idx="5900">
                  <c:v>5.32325805398541E-2</c:v>
                </c:pt>
                <c:pt idx="5901">
                  <c:v>4.0501427419639802E-2</c:v>
                </c:pt>
                <c:pt idx="5902">
                  <c:v>6.4218493372786095E-2</c:v>
                </c:pt>
                <c:pt idx="5903">
                  <c:v>4.6421806581651598E-2</c:v>
                </c:pt>
                <c:pt idx="5904">
                  <c:v>3.3665240432930302E-2</c:v>
                </c:pt>
                <c:pt idx="5905">
                  <c:v>3.8829526676745697E-2</c:v>
                </c:pt>
                <c:pt idx="5906">
                  <c:v>4.8312067396231999E-2</c:v>
                </c:pt>
                <c:pt idx="5907">
                  <c:v>4.2529379814504997E-2</c:v>
                </c:pt>
                <c:pt idx="5908">
                  <c:v>5.4411687527548297E-2</c:v>
                </c:pt>
                <c:pt idx="5909">
                  <c:v>5.77341420069135E-2</c:v>
                </c:pt>
                <c:pt idx="5910">
                  <c:v>6.24000243976248E-2</c:v>
                </c:pt>
                <c:pt idx="5911">
                  <c:v>4.42130521850028E-2</c:v>
                </c:pt>
                <c:pt idx="5912">
                  <c:v>6.3056385734205203E-2</c:v>
                </c:pt>
                <c:pt idx="5913">
                  <c:v>4.7550316940957002E-2</c:v>
                </c:pt>
                <c:pt idx="5914">
                  <c:v>3.9277257066375797E-2</c:v>
                </c:pt>
                <c:pt idx="5915">
                  <c:v>4.8780413149677002E-2</c:v>
                </c:pt>
                <c:pt idx="5916">
                  <c:v>4.7679775286313002E-2</c:v>
                </c:pt>
                <c:pt idx="5917">
                  <c:v>5.3438705295468202E-2</c:v>
                </c:pt>
                <c:pt idx="5918">
                  <c:v>3.5535593865427997E-2</c:v>
                </c:pt>
                <c:pt idx="5919">
                  <c:v>3.2751901701140597E-2</c:v>
                </c:pt>
                <c:pt idx="5920">
                  <c:v>4.7394814626915402E-2</c:v>
                </c:pt>
                <c:pt idx="5921">
                  <c:v>6.4189251299712397E-2</c:v>
                </c:pt>
                <c:pt idx="5922">
                  <c:v>6.0767900985015201E-2</c:v>
                </c:pt>
                <c:pt idx="5923">
                  <c:v>3.6813195505826499E-2</c:v>
                </c:pt>
                <c:pt idx="5924">
                  <c:v>6.2393441698908099E-2</c:v>
                </c:pt>
                <c:pt idx="5925">
                  <c:v>5.8566600768830697E-2</c:v>
                </c:pt>
                <c:pt idx="5926">
                  <c:v>5.2848493847139799E-2</c:v>
                </c:pt>
                <c:pt idx="5927">
                  <c:v>3.4916357917125898E-2</c:v>
                </c:pt>
                <c:pt idx="5928">
                  <c:v>4.3402389537646399E-2</c:v>
                </c:pt>
                <c:pt idx="5929">
                  <c:v>5.6584852058111701E-2</c:v>
                </c:pt>
                <c:pt idx="5930">
                  <c:v>4.2996048334993799E-2</c:v>
                </c:pt>
                <c:pt idx="5931">
                  <c:v>4.6829647662128902E-2</c:v>
                </c:pt>
                <c:pt idx="5932">
                  <c:v>4.2951281389354598E-2</c:v>
                </c:pt>
                <c:pt idx="5933">
                  <c:v>4.8948396764587697E-2</c:v>
                </c:pt>
                <c:pt idx="5934">
                  <c:v>5.2392222617084899E-2</c:v>
                </c:pt>
                <c:pt idx="5935">
                  <c:v>3.9832252596519402E-2</c:v>
                </c:pt>
                <c:pt idx="5936">
                  <c:v>5.0327842776538803E-2</c:v>
                </c:pt>
                <c:pt idx="5937">
                  <c:v>4.40177783171673E-2</c:v>
                </c:pt>
                <c:pt idx="5938">
                  <c:v>4.4177099231477397E-2</c:v>
                </c:pt>
                <c:pt idx="5939">
                  <c:v>4.73281233913357E-2</c:v>
                </c:pt>
                <c:pt idx="5940">
                  <c:v>3.9351835122391599E-2</c:v>
                </c:pt>
                <c:pt idx="5941">
                  <c:v>3.4712297861249998E-2</c:v>
                </c:pt>
                <c:pt idx="5942">
                  <c:v>5.4408066351095602E-2</c:v>
                </c:pt>
                <c:pt idx="5943">
                  <c:v>4.1228403398182199E-2</c:v>
                </c:pt>
                <c:pt idx="5944">
                  <c:v>5.39993393980105E-2</c:v>
                </c:pt>
                <c:pt idx="5945">
                  <c:v>3.3040862644432803E-2</c:v>
                </c:pt>
                <c:pt idx="5946">
                  <c:v>4.07471396608554E-2</c:v>
                </c:pt>
                <c:pt idx="5947">
                  <c:v>4.0723446665453703E-2</c:v>
                </c:pt>
                <c:pt idx="5948">
                  <c:v>5.0781917854100703E-2</c:v>
                </c:pt>
                <c:pt idx="5949">
                  <c:v>5.7592148068137797E-2</c:v>
                </c:pt>
                <c:pt idx="5950">
                  <c:v>5.99549828784827E-2</c:v>
                </c:pt>
                <c:pt idx="5951">
                  <c:v>5.41513919406751E-2</c:v>
                </c:pt>
                <c:pt idx="5952">
                  <c:v>4.3848953076859903E-2</c:v>
                </c:pt>
                <c:pt idx="5953">
                  <c:v>3.6210905357541602E-2</c:v>
                </c:pt>
                <c:pt idx="5954">
                  <c:v>4.59036865375054E-2</c:v>
                </c:pt>
                <c:pt idx="5955">
                  <c:v>5.2138679622168199E-2</c:v>
                </c:pt>
                <c:pt idx="5956">
                  <c:v>3.7833825428287803E-2</c:v>
                </c:pt>
                <c:pt idx="5957">
                  <c:v>5.0344296772840198E-2</c:v>
                </c:pt>
                <c:pt idx="5958">
                  <c:v>4.4900637855896403E-2</c:v>
                </c:pt>
                <c:pt idx="5959">
                  <c:v>6.1068181997823601E-2</c:v>
                </c:pt>
                <c:pt idx="5960">
                  <c:v>5.98192409426333E-2</c:v>
                </c:pt>
                <c:pt idx="5961">
                  <c:v>4.7331642675004497E-2</c:v>
                </c:pt>
                <c:pt idx="5962">
                  <c:v>5.4536115993113997E-2</c:v>
                </c:pt>
                <c:pt idx="5963">
                  <c:v>6.4935485007995397E-2</c:v>
                </c:pt>
                <c:pt idx="5964">
                  <c:v>3.4433234272970903E-2</c:v>
                </c:pt>
                <c:pt idx="5965">
                  <c:v>4.6238785222882203E-2</c:v>
                </c:pt>
                <c:pt idx="5966">
                  <c:v>4.6820911922884498E-2</c:v>
                </c:pt>
                <c:pt idx="5967">
                  <c:v>4.9851168392225302E-2</c:v>
                </c:pt>
                <c:pt idx="5968">
                  <c:v>5.4197336740734597E-2</c:v>
                </c:pt>
                <c:pt idx="5969">
                  <c:v>5.15431049003022E-2</c:v>
                </c:pt>
                <c:pt idx="5970">
                  <c:v>4.5652220029541703E-2</c:v>
                </c:pt>
                <c:pt idx="5971">
                  <c:v>5.6511664203002701E-2</c:v>
                </c:pt>
                <c:pt idx="5972">
                  <c:v>5.0135657916164797E-2</c:v>
                </c:pt>
                <c:pt idx="5973">
                  <c:v>3.7336918299671597E-2</c:v>
                </c:pt>
                <c:pt idx="5974">
                  <c:v>4.1749363712836197E-2</c:v>
                </c:pt>
                <c:pt idx="5975">
                  <c:v>5.7787823590776298E-2</c:v>
                </c:pt>
                <c:pt idx="5976">
                  <c:v>4.6306416637162902E-2</c:v>
                </c:pt>
                <c:pt idx="5977">
                  <c:v>5.9525872138370101E-2</c:v>
                </c:pt>
                <c:pt idx="5978">
                  <c:v>4.0964000084935899E-2</c:v>
                </c:pt>
                <c:pt idx="5979">
                  <c:v>5.5099506751365303E-2</c:v>
                </c:pt>
                <c:pt idx="5980">
                  <c:v>6.3728492671221701E-2</c:v>
                </c:pt>
                <c:pt idx="5981">
                  <c:v>3.3629161750656097E-2</c:v>
                </c:pt>
                <c:pt idx="5982">
                  <c:v>6.3382052813923603E-2</c:v>
                </c:pt>
                <c:pt idx="5983">
                  <c:v>3.84360836716389E-2</c:v>
                </c:pt>
                <c:pt idx="5984">
                  <c:v>4.8232305669420897E-2</c:v>
                </c:pt>
                <c:pt idx="5985">
                  <c:v>4.4688898876246899E-2</c:v>
                </c:pt>
                <c:pt idx="5986">
                  <c:v>3.5622547646768303E-2</c:v>
                </c:pt>
                <c:pt idx="5987">
                  <c:v>5.7450644688041598E-2</c:v>
                </c:pt>
                <c:pt idx="5988">
                  <c:v>5.09043124550774E-2</c:v>
                </c:pt>
                <c:pt idx="5989">
                  <c:v>5.2977278838411399E-2</c:v>
                </c:pt>
                <c:pt idx="5990">
                  <c:v>3.9956742465109003E-2</c:v>
                </c:pt>
                <c:pt idx="5991">
                  <c:v>5.3049358668267398E-2</c:v>
                </c:pt>
                <c:pt idx="5992">
                  <c:v>4.74065611085367E-2</c:v>
                </c:pt>
                <c:pt idx="5993">
                  <c:v>4.9167787387826699E-2</c:v>
                </c:pt>
                <c:pt idx="5994">
                  <c:v>4.82790546357846E-2</c:v>
                </c:pt>
                <c:pt idx="5995">
                  <c:v>6.3425072380294198E-2</c:v>
                </c:pt>
                <c:pt idx="5996">
                  <c:v>4.1271772763455998E-2</c:v>
                </c:pt>
                <c:pt idx="5997">
                  <c:v>4.0264437049946797E-2</c:v>
                </c:pt>
                <c:pt idx="5998">
                  <c:v>5.4580520854404201E-2</c:v>
                </c:pt>
                <c:pt idx="5999">
                  <c:v>4.9996254075669398E-2</c:v>
                </c:pt>
                <c:pt idx="6000">
                  <c:v>5.5123644226839297E-2</c:v>
                </c:pt>
                <c:pt idx="6001">
                  <c:v>5.4743628451987901E-2</c:v>
                </c:pt>
                <c:pt idx="6002">
                  <c:v>3.5707914965962498E-2</c:v>
                </c:pt>
                <c:pt idx="6003">
                  <c:v>6.0047405562209499E-2</c:v>
                </c:pt>
                <c:pt idx="6004">
                  <c:v>4.3577009942797902E-2</c:v>
                </c:pt>
                <c:pt idx="6005">
                  <c:v>3.3916078071930797E-2</c:v>
                </c:pt>
                <c:pt idx="6006">
                  <c:v>3.5962072408646198E-2</c:v>
                </c:pt>
                <c:pt idx="6007">
                  <c:v>4.1308701661028097E-2</c:v>
                </c:pt>
                <c:pt idx="6008">
                  <c:v>4.9954779239102902E-2</c:v>
                </c:pt>
                <c:pt idx="6009">
                  <c:v>6.2840415320800397E-2</c:v>
                </c:pt>
                <c:pt idx="6010">
                  <c:v>4.5153342040571399E-2</c:v>
                </c:pt>
                <c:pt idx="6011">
                  <c:v>3.9283795631310299E-2</c:v>
                </c:pt>
                <c:pt idx="6012">
                  <c:v>5.0263962321072803E-2</c:v>
                </c:pt>
                <c:pt idx="6013">
                  <c:v>3.5228552160752998E-2</c:v>
                </c:pt>
                <c:pt idx="6014">
                  <c:v>5.7828188518807402E-2</c:v>
                </c:pt>
                <c:pt idx="6015">
                  <c:v>4.3828247827244003E-2</c:v>
                </c:pt>
                <c:pt idx="6016">
                  <c:v>3.3217149333243802E-2</c:v>
                </c:pt>
                <c:pt idx="6017">
                  <c:v>3.6790478475679698E-2</c:v>
                </c:pt>
                <c:pt idx="6018">
                  <c:v>6.0833037817766999E-2</c:v>
                </c:pt>
                <c:pt idx="6019">
                  <c:v>3.8159301491577598E-2</c:v>
                </c:pt>
                <c:pt idx="6020">
                  <c:v>5.9996966788688003E-2</c:v>
                </c:pt>
                <c:pt idx="6021">
                  <c:v>5.3944981909512003E-2</c:v>
                </c:pt>
                <c:pt idx="6022">
                  <c:v>3.7896576955681001E-2</c:v>
                </c:pt>
                <c:pt idx="6023">
                  <c:v>6.5188538056401193E-2</c:v>
                </c:pt>
                <c:pt idx="6024">
                  <c:v>6.5927179972156302E-2</c:v>
                </c:pt>
                <c:pt idx="6025">
                  <c:v>3.4076996466485099E-2</c:v>
                </c:pt>
                <c:pt idx="6026">
                  <c:v>4.8356321299397403E-2</c:v>
                </c:pt>
                <c:pt idx="6027">
                  <c:v>5.23623045715663E-2</c:v>
                </c:pt>
                <c:pt idx="6028">
                  <c:v>4.2553322997346398E-2</c:v>
                </c:pt>
                <c:pt idx="6029">
                  <c:v>3.5348971841198902E-2</c:v>
                </c:pt>
                <c:pt idx="6030">
                  <c:v>3.8383376303383003E-2</c:v>
                </c:pt>
                <c:pt idx="6031">
                  <c:v>5.5847629841766E-2</c:v>
                </c:pt>
                <c:pt idx="6032">
                  <c:v>6.44899834339277E-2</c:v>
                </c:pt>
                <c:pt idx="6033">
                  <c:v>5.6784562269892702E-2</c:v>
                </c:pt>
                <c:pt idx="6034">
                  <c:v>3.7185484283903697E-2</c:v>
                </c:pt>
                <c:pt idx="6035">
                  <c:v>6.4540657465200393E-2</c:v>
                </c:pt>
                <c:pt idx="6036">
                  <c:v>6.3381057886312805E-2</c:v>
                </c:pt>
                <c:pt idx="6037">
                  <c:v>3.4492591618574299E-2</c:v>
                </c:pt>
                <c:pt idx="6038">
                  <c:v>5.78762936170776E-2</c:v>
                </c:pt>
                <c:pt idx="6039">
                  <c:v>3.2220740516483902E-2</c:v>
                </c:pt>
                <c:pt idx="6040">
                  <c:v>3.4744052517310602E-2</c:v>
                </c:pt>
                <c:pt idx="6041">
                  <c:v>3.5940355431471498E-2</c:v>
                </c:pt>
                <c:pt idx="6042">
                  <c:v>3.7371086484772803E-2</c:v>
                </c:pt>
                <c:pt idx="6043">
                  <c:v>4.3690831534988601E-2</c:v>
                </c:pt>
                <c:pt idx="6044">
                  <c:v>6.4197825482120802E-2</c:v>
                </c:pt>
                <c:pt idx="6045">
                  <c:v>5.9768635263857402E-2</c:v>
                </c:pt>
                <c:pt idx="6046">
                  <c:v>5.7221663198817101E-2</c:v>
                </c:pt>
                <c:pt idx="6047">
                  <c:v>4.2199456139817501E-2</c:v>
                </c:pt>
                <c:pt idx="6048">
                  <c:v>3.4517693587681003E-2</c:v>
                </c:pt>
                <c:pt idx="6049">
                  <c:v>3.2786470365514901E-2</c:v>
                </c:pt>
                <c:pt idx="6050">
                  <c:v>3.9305082893565199E-2</c:v>
                </c:pt>
                <c:pt idx="6051">
                  <c:v>5.6230487319489098E-2</c:v>
                </c:pt>
                <c:pt idx="6052">
                  <c:v>3.6168728608297201E-2</c:v>
                </c:pt>
                <c:pt idx="6053">
                  <c:v>5.5409656576656897E-2</c:v>
                </c:pt>
                <c:pt idx="6054">
                  <c:v>5.0094724515454499E-2</c:v>
                </c:pt>
                <c:pt idx="6055">
                  <c:v>4.47224172300709E-2</c:v>
                </c:pt>
                <c:pt idx="6056">
                  <c:v>4.8443438771638099E-2</c:v>
                </c:pt>
                <c:pt idx="6057">
                  <c:v>3.5480508331937201E-2</c:v>
                </c:pt>
                <c:pt idx="6058">
                  <c:v>4.8745102537175497E-2</c:v>
                </c:pt>
                <c:pt idx="6059">
                  <c:v>5.2717281359066198E-2</c:v>
                </c:pt>
                <c:pt idx="6060">
                  <c:v>3.92824620597097E-2</c:v>
                </c:pt>
                <c:pt idx="6061">
                  <c:v>5.70910328016664E-2</c:v>
                </c:pt>
                <c:pt idx="6062">
                  <c:v>3.6573664937412903E-2</c:v>
                </c:pt>
                <c:pt idx="6063">
                  <c:v>5.5104098524861797E-2</c:v>
                </c:pt>
                <c:pt idx="6064">
                  <c:v>3.6641885674761503E-2</c:v>
                </c:pt>
                <c:pt idx="6065">
                  <c:v>5.8903005035992703E-2</c:v>
                </c:pt>
                <c:pt idx="6066">
                  <c:v>3.9465878781506598E-2</c:v>
                </c:pt>
                <c:pt idx="6067">
                  <c:v>4.87744698037689E-2</c:v>
                </c:pt>
                <c:pt idx="6068">
                  <c:v>3.5287516631074198E-2</c:v>
                </c:pt>
                <c:pt idx="6069">
                  <c:v>6.1258240384661197E-2</c:v>
                </c:pt>
                <c:pt idx="6070">
                  <c:v>4.7340103250118497E-2</c:v>
                </c:pt>
                <c:pt idx="6071">
                  <c:v>3.5343070720441398E-2</c:v>
                </c:pt>
                <c:pt idx="6072">
                  <c:v>4.0819745470897201E-2</c:v>
                </c:pt>
                <c:pt idx="6073">
                  <c:v>3.4679021979919997E-2</c:v>
                </c:pt>
                <c:pt idx="6074">
                  <c:v>5.08559798123977E-2</c:v>
                </c:pt>
                <c:pt idx="6075">
                  <c:v>4.7391908735972002E-2</c:v>
                </c:pt>
                <c:pt idx="6076">
                  <c:v>6.2173649334583601E-2</c:v>
                </c:pt>
                <c:pt idx="6077">
                  <c:v>5.76873677471232E-2</c:v>
                </c:pt>
                <c:pt idx="6078">
                  <c:v>3.51903827002212E-2</c:v>
                </c:pt>
                <c:pt idx="6079">
                  <c:v>6.6700566727998803E-2</c:v>
                </c:pt>
                <c:pt idx="6080">
                  <c:v>4.8376723829937601E-2</c:v>
                </c:pt>
                <c:pt idx="6081">
                  <c:v>6.4104233566838198E-2</c:v>
                </c:pt>
                <c:pt idx="6082">
                  <c:v>3.6144810806776902E-2</c:v>
                </c:pt>
                <c:pt idx="6083">
                  <c:v>5.9241224386460602E-2</c:v>
                </c:pt>
                <c:pt idx="6084">
                  <c:v>4.0164831955595601E-2</c:v>
                </c:pt>
                <c:pt idx="6085">
                  <c:v>4.8197676417228101E-2</c:v>
                </c:pt>
                <c:pt idx="6086">
                  <c:v>6.3490272710363602E-2</c:v>
                </c:pt>
                <c:pt idx="6087">
                  <c:v>5.0534778552517E-2</c:v>
                </c:pt>
                <c:pt idx="6088">
                  <c:v>6.4077314171811006E-2</c:v>
                </c:pt>
                <c:pt idx="6089">
                  <c:v>6.02081072824441E-2</c:v>
                </c:pt>
                <c:pt idx="6090">
                  <c:v>3.7654947870582899E-2</c:v>
                </c:pt>
                <c:pt idx="6091">
                  <c:v>5.4210575969516603E-2</c:v>
                </c:pt>
                <c:pt idx="6092">
                  <c:v>3.8300091517402698E-2</c:v>
                </c:pt>
                <c:pt idx="6093">
                  <c:v>4.22718229804252E-2</c:v>
                </c:pt>
                <c:pt idx="6094">
                  <c:v>4.6058287339717001E-2</c:v>
                </c:pt>
                <c:pt idx="6095">
                  <c:v>4.39468594050441E-2</c:v>
                </c:pt>
                <c:pt idx="6096">
                  <c:v>3.23571891607995E-2</c:v>
                </c:pt>
                <c:pt idx="6097">
                  <c:v>4.51330182529864E-2</c:v>
                </c:pt>
                <c:pt idx="6098">
                  <c:v>6.5394946005387006E-2</c:v>
                </c:pt>
                <c:pt idx="6099">
                  <c:v>4.4590489331345802E-2</c:v>
                </c:pt>
                <c:pt idx="6100">
                  <c:v>3.5001381059325001E-2</c:v>
                </c:pt>
                <c:pt idx="6101">
                  <c:v>4.7892775576978797E-2</c:v>
                </c:pt>
                <c:pt idx="6102">
                  <c:v>5.4254693757229903E-2</c:v>
                </c:pt>
                <c:pt idx="6103">
                  <c:v>6.5026589790377801E-2</c:v>
                </c:pt>
                <c:pt idx="6104">
                  <c:v>3.9800929323722103E-2</c:v>
                </c:pt>
                <c:pt idx="6105">
                  <c:v>6.0704562861419502E-2</c:v>
                </c:pt>
                <c:pt idx="6106">
                  <c:v>3.6309157859321498E-2</c:v>
                </c:pt>
                <c:pt idx="6107">
                  <c:v>6.07547493751079E-2</c:v>
                </c:pt>
                <c:pt idx="6108">
                  <c:v>5.5751596025866303E-2</c:v>
                </c:pt>
                <c:pt idx="6109">
                  <c:v>4.6268680961328398E-2</c:v>
                </c:pt>
                <c:pt idx="6110">
                  <c:v>6.1267838808841402E-2</c:v>
                </c:pt>
                <c:pt idx="6111">
                  <c:v>5.0129863864473399E-2</c:v>
                </c:pt>
                <c:pt idx="6112">
                  <c:v>6.8854077586731802E-2</c:v>
                </c:pt>
                <c:pt idx="6113">
                  <c:v>3.6227959493510098E-2</c:v>
                </c:pt>
                <c:pt idx="6114">
                  <c:v>4.3405737769920301E-2</c:v>
                </c:pt>
                <c:pt idx="6115">
                  <c:v>4.3023514494526398E-2</c:v>
                </c:pt>
                <c:pt idx="6116">
                  <c:v>3.5957225778141103E-2</c:v>
                </c:pt>
                <c:pt idx="6117">
                  <c:v>5.4093963721730101E-2</c:v>
                </c:pt>
                <c:pt idx="6118">
                  <c:v>5.9409413578283797E-2</c:v>
                </c:pt>
                <c:pt idx="6119">
                  <c:v>4.7620239297012E-2</c:v>
                </c:pt>
                <c:pt idx="6120">
                  <c:v>6.4008566328247696E-2</c:v>
                </c:pt>
                <c:pt idx="6121">
                  <c:v>4.8162124422142197E-2</c:v>
                </c:pt>
                <c:pt idx="6122">
                  <c:v>5.4001140868510801E-2</c:v>
                </c:pt>
                <c:pt idx="6123">
                  <c:v>5.9750650505953698E-2</c:v>
                </c:pt>
                <c:pt idx="6124">
                  <c:v>5.7867538736565E-2</c:v>
                </c:pt>
                <c:pt idx="6125">
                  <c:v>4.6418518920788902E-2</c:v>
                </c:pt>
                <c:pt idx="6126">
                  <c:v>3.9816516099307302E-2</c:v>
                </c:pt>
                <c:pt idx="6127">
                  <c:v>3.82684964811245E-2</c:v>
                </c:pt>
                <c:pt idx="6128">
                  <c:v>4.5260231630568699E-2</c:v>
                </c:pt>
                <c:pt idx="6129">
                  <c:v>4.7822977082333802E-2</c:v>
                </c:pt>
                <c:pt idx="6130">
                  <c:v>3.6933608264201299E-2</c:v>
                </c:pt>
                <c:pt idx="6131">
                  <c:v>6.3259359119827996E-2</c:v>
                </c:pt>
                <c:pt idx="6132">
                  <c:v>3.5773325687785601E-2</c:v>
                </c:pt>
                <c:pt idx="6133">
                  <c:v>3.4135150019603801E-2</c:v>
                </c:pt>
                <c:pt idx="6134">
                  <c:v>4.8751424098269699E-2</c:v>
                </c:pt>
                <c:pt idx="6135">
                  <c:v>3.61686614314157E-2</c:v>
                </c:pt>
                <c:pt idx="6136">
                  <c:v>5.65442730884455E-2</c:v>
                </c:pt>
                <c:pt idx="6137">
                  <c:v>5.2108486998722503E-2</c:v>
                </c:pt>
                <c:pt idx="6138">
                  <c:v>5.72391849810596E-2</c:v>
                </c:pt>
                <c:pt idx="6139">
                  <c:v>4.2516328513362199E-2</c:v>
                </c:pt>
                <c:pt idx="6140">
                  <c:v>5.8107528128081003E-2</c:v>
                </c:pt>
                <c:pt idx="6141">
                  <c:v>5.5287823999498199E-2</c:v>
                </c:pt>
                <c:pt idx="6142">
                  <c:v>3.5502406997423103E-2</c:v>
                </c:pt>
                <c:pt idx="6143">
                  <c:v>4.9980976850405E-2</c:v>
                </c:pt>
                <c:pt idx="6144">
                  <c:v>3.2810233639370197E-2</c:v>
                </c:pt>
                <c:pt idx="6145">
                  <c:v>6.2217003735036601E-2</c:v>
                </c:pt>
                <c:pt idx="6146">
                  <c:v>6.4917695776704296E-2</c:v>
                </c:pt>
                <c:pt idx="6147">
                  <c:v>4.0389737032534602E-2</c:v>
                </c:pt>
                <c:pt idx="6148">
                  <c:v>4.10709626426429E-2</c:v>
                </c:pt>
                <c:pt idx="6149">
                  <c:v>3.2473872767198902E-2</c:v>
                </c:pt>
                <c:pt idx="6150">
                  <c:v>6.2197666253796802E-2</c:v>
                </c:pt>
                <c:pt idx="6151">
                  <c:v>3.7327170781541699E-2</c:v>
                </c:pt>
                <c:pt idx="6152">
                  <c:v>5.99106187324586E-2</c:v>
                </c:pt>
                <c:pt idx="6153">
                  <c:v>3.9670665847914198E-2</c:v>
                </c:pt>
                <c:pt idx="6154">
                  <c:v>5.4781308183393398E-2</c:v>
                </c:pt>
                <c:pt idx="6155">
                  <c:v>5.0332969566337399E-2</c:v>
                </c:pt>
                <c:pt idx="6156">
                  <c:v>3.6409355387469797E-2</c:v>
                </c:pt>
                <c:pt idx="6157">
                  <c:v>5.5538286805767702E-2</c:v>
                </c:pt>
                <c:pt idx="6158">
                  <c:v>4.1536197031200699E-2</c:v>
                </c:pt>
                <c:pt idx="6159">
                  <c:v>3.6861822147126598E-2</c:v>
                </c:pt>
                <c:pt idx="6160">
                  <c:v>5.2782125333624599E-2</c:v>
                </c:pt>
                <c:pt idx="6161">
                  <c:v>5.3602288817499698E-2</c:v>
                </c:pt>
                <c:pt idx="6162">
                  <c:v>5.6270319384066597E-2</c:v>
                </c:pt>
                <c:pt idx="6163">
                  <c:v>3.5063638054400798E-2</c:v>
                </c:pt>
                <c:pt idx="6164">
                  <c:v>3.9781186583032702E-2</c:v>
                </c:pt>
                <c:pt idx="6165">
                  <c:v>3.8549503558023897E-2</c:v>
                </c:pt>
                <c:pt idx="6166">
                  <c:v>3.5281553307088598E-2</c:v>
                </c:pt>
                <c:pt idx="6167">
                  <c:v>5.0892986514732702E-2</c:v>
                </c:pt>
                <c:pt idx="6168">
                  <c:v>4.3748085040759402E-2</c:v>
                </c:pt>
                <c:pt idx="6169">
                  <c:v>6.1022878141840299E-2</c:v>
                </c:pt>
                <c:pt idx="6170">
                  <c:v>4.4878503914147397E-2</c:v>
                </c:pt>
                <c:pt idx="6171">
                  <c:v>4.8600953125187502E-2</c:v>
                </c:pt>
                <c:pt idx="6172">
                  <c:v>4.0063581509638901E-2</c:v>
                </c:pt>
                <c:pt idx="6173">
                  <c:v>3.57227993218939E-2</c:v>
                </c:pt>
                <c:pt idx="6174">
                  <c:v>4.5423638284691897E-2</c:v>
                </c:pt>
                <c:pt idx="6175">
                  <c:v>4.1364824579904799E-2</c:v>
                </c:pt>
                <c:pt idx="6176">
                  <c:v>4.6797338736200102E-2</c:v>
                </c:pt>
                <c:pt idx="6177">
                  <c:v>5.4568608733456703E-2</c:v>
                </c:pt>
                <c:pt idx="6178">
                  <c:v>4.4338365307053602E-2</c:v>
                </c:pt>
                <c:pt idx="6179">
                  <c:v>4.3169479225557097E-2</c:v>
                </c:pt>
                <c:pt idx="6180">
                  <c:v>5.0825677927049402E-2</c:v>
                </c:pt>
                <c:pt idx="6181">
                  <c:v>4.0781737996070003E-2</c:v>
                </c:pt>
                <c:pt idx="6182">
                  <c:v>3.9780524616471399E-2</c:v>
                </c:pt>
                <c:pt idx="6183">
                  <c:v>3.7271660758575499E-2</c:v>
                </c:pt>
                <c:pt idx="6184">
                  <c:v>6.4731285671009497E-2</c:v>
                </c:pt>
                <c:pt idx="6185">
                  <c:v>4.6305991028168798E-2</c:v>
                </c:pt>
                <c:pt idx="6186">
                  <c:v>5.3661662141984902E-2</c:v>
                </c:pt>
                <c:pt idx="6187">
                  <c:v>3.72085904032202E-2</c:v>
                </c:pt>
                <c:pt idx="6188">
                  <c:v>4.45079213239487E-2</c:v>
                </c:pt>
                <c:pt idx="6189">
                  <c:v>5.7418840872436601E-2</c:v>
                </c:pt>
                <c:pt idx="6190">
                  <c:v>5.0045718254175198E-2</c:v>
                </c:pt>
                <c:pt idx="6191">
                  <c:v>6.1688367926827102E-2</c:v>
                </c:pt>
                <c:pt idx="6192">
                  <c:v>5.83765276344127E-2</c:v>
                </c:pt>
                <c:pt idx="6193">
                  <c:v>4.20659366699783E-2</c:v>
                </c:pt>
                <c:pt idx="6194">
                  <c:v>4.0875917647163897E-2</c:v>
                </c:pt>
                <c:pt idx="6195">
                  <c:v>4.2888186792918198E-2</c:v>
                </c:pt>
                <c:pt idx="6196">
                  <c:v>3.4624843085053501E-2</c:v>
                </c:pt>
                <c:pt idx="6197">
                  <c:v>4.9498588051929797E-2</c:v>
                </c:pt>
                <c:pt idx="6198">
                  <c:v>3.8712205263612201E-2</c:v>
                </c:pt>
                <c:pt idx="6199">
                  <c:v>4.0006195948934502E-2</c:v>
                </c:pt>
                <c:pt idx="6200">
                  <c:v>4.1321900136396902E-2</c:v>
                </c:pt>
                <c:pt idx="6201">
                  <c:v>4.2519673141614499E-2</c:v>
                </c:pt>
                <c:pt idx="6202">
                  <c:v>6.0829538756737203E-2</c:v>
                </c:pt>
                <c:pt idx="6203">
                  <c:v>4.8602911816909199E-2</c:v>
                </c:pt>
                <c:pt idx="6204">
                  <c:v>5.6172483266574501E-2</c:v>
                </c:pt>
                <c:pt idx="6205">
                  <c:v>5.01331130576139E-2</c:v>
                </c:pt>
                <c:pt idx="6206">
                  <c:v>3.3343739927295002E-2</c:v>
                </c:pt>
                <c:pt idx="6207">
                  <c:v>5.0965527927307901E-2</c:v>
                </c:pt>
                <c:pt idx="6208">
                  <c:v>6.0950859496181703E-2</c:v>
                </c:pt>
                <c:pt idx="6209">
                  <c:v>3.6874713003722998E-2</c:v>
                </c:pt>
                <c:pt idx="6210">
                  <c:v>4.9907016243052597E-2</c:v>
                </c:pt>
                <c:pt idx="6211">
                  <c:v>3.3779533295971602E-2</c:v>
                </c:pt>
                <c:pt idx="6212">
                  <c:v>3.8151069538142901E-2</c:v>
                </c:pt>
                <c:pt idx="6213">
                  <c:v>6.5152074539591501E-2</c:v>
                </c:pt>
                <c:pt idx="6214">
                  <c:v>4.3535367272006097E-2</c:v>
                </c:pt>
                <c:pt idx="6215">
                  <c:v>4.7057526144426098E-2</c:v>
                </c:pt>
                <c:pt idx="6216">
                  <c:v>3.22332447740541E-2</c:v>
                </c:pt>
                <c:pt idx="6217">
                  <c:v>3.3883806338018602E-2</c:v>
                </c:pt>
                <c:pt idx="6218">
                  <c:v>4.3707981568071097E-2</c:v>
                </c:pt>
                <c:pt idx="6219">
                  <c:v>6.6821045979481103E-2</c:v>
                </c:pt>
                <c:pt idx="6220">
                  <c:v>5.36635703377044E-2</c:v>
                </c:pt>
                <c:pt idx="6221">
                  <c:v>3.6476598570017497E-2</c:v>
                </c:pt>
                <c:pt idx="6222">
                  <c:v>4.6935603128148699E-2</c:v>
                </c:pt>
                <c:pt idx="6223">
                  <c:v>3.8124561610904301E-2</c:v>
                </c:pt>
                <c:pt idx="6224">
                  <c:v>4.1459014960816401E-2</c:v>
                </c:pt>
                <c:pt idx="6225">
                  <c:v>3.6394725492459298E-2</c:v>
                </c:pt>
                <c:pt idx="6226">
                  <c:v>5.3162292062798898E-2</c:v>
                </c:pt>
                <c:pt idx="6227">
                  <c:v>3.7318401465177502E-2</c:v>
                </c:pt>
                <c:pt idx="6228">
                  <c:v>4.0970670181119898E-2</c:v>
                </c:pt>
                <c:pt idx="6229">
                  <c:v>6.0131759248516901E-2</c:v>
                </c:pt>
                <c:pt idx="6230">
                  <c:v>6.14512462216001E-2</c:v>
                </c:pt>
                <c:pt idx="6231">
                  <c:v>3.9303221271413197E-2</c:v>
                </c:pt>
                <c:pt idx="6232">
                  <c:v>3.81099806168105E-2</c:v>
                </c:pt>
                <c:pt idx="6233">
                  <c:v>4.4855084920763101E-2</c:v>
                </c:pt>
                <c:pt idx="6234">
                  <c:v>5.8928688991719901E-2</c:v>
                </c:pt>
                <c:pt idx="6235">
                  <c:v>3.6726337407161198E-2</c:v>
                </c:pt>
                <c:pt idx="6236">
                  <c:v>6.2592448386388E-2</c:v>
                </c:pt>
                <c:pt idx="6237">
                  <c:v>4.1976365178954901E-2</c:v>
                </c:pt>
                <c:pt idx="6238">
                  <c:v>4.7966620103892098E-2</c:v>
                </c:pt>
                <c:pt idx="6239">
                  <c:v>4.9797197402167898E-2</c:v>
                </c:pt>
                <c:pt idx="6240">
                  <c:v>3.4005595750654198E-2</c:v>
                </c:pt>
                <c:pt idx="6241">
                  <c:v>4.4230890287541597E-2</c:v>
                </c:pt>
                <c:pt idx="6242">
                  <c:v>5.3879663448678797E-2</c:v>
                </c:pt>
                <c:pt idx="6243">
                  <c:v>6.28701883554941E-2</c:v>
                </c:pt>
                <c:pt idx="6244">
                  <c:v>3.4807172649244399E-2</c:v>
                </c:pt>
                <c:pt idx="6245">
                  <c:v>4.2167292637782801E-2</c:v>
                </c:pt>
                <c:pt idx="6246">
                  <c:v>6.5865757688452306E-2</c:v>
                </c:pt>
                <c:pt idx="6247">
                  <c:v>6.0777266988995701E-2</c:v>
                </c:pt>
                <c:pt idx="6248">
                  <c:v>3.4869597590226099E-2</c:v>
                </c:pt>
                <c:pt idx="6249">
                  <c:v>5.2588695555645701E-2</c:v>
                </c:pt>
                <c:pt idx="6250">
                  <c:v>5.4997716621047799E-2</c:v>
                </c:pt>
                <c:pt idx="6251">
                  <c:v>4.8707853633792403E-2</c:v>
                </c:pt>
                <c:pt idx="6252">
                  <c:v>4.06275659221359E-2</c:v>
                </c:pt>
                <c:pt idx="6253">
                  <c:v>6.0483188079308303E-2</c:v>
                </c:pt>
                <c:pt idx="6254">
                  <c:v>5.9497630571149297E-2</c:v>
                </c:pt>
                <c:pt idx="6255">
                  <c:v>3.6673753860924099E-2</c:v>
                </c:pt>
                <c:pt idx="6256">
                  <c:v>3.5334917374758801E-2</c:v>
                </c:pt>
                <c:pt idx="6257">
                  <c:v>6.2380925874504403E-2</c:v>
                </c:pt>
                <c:pt idx="6258">
                  <c:v>4.1331518559543402E-2</c:v>
                </c:pt>
                <c:pt idx="6259">
                  <c:v>4.1308652307765002E-2</c:v>
                </c:pt>
                <c:pt idx="6260">
                  <c:v>4.50372325977254E-2</c:v>
                </c:pt>
                <c:pt idx="6261">
                  <c:v>4.4626731513518599E-2</c:v>
                </c:pt>
                <c:pt idx="6262">
                  <c:v>3.8880124035656098E-2</c:v>
                </c:pt>
                <c:pt idx="6263">
                  <c:v>3.5516330596560397E-2</c:v>
                </c:pt>
                <c:pt idx="6264">
                  <c:v>4.5343455037950099E-2</c:v>
                </c:pt>
                <c:pt idx="6265">
                  <c:v>4.0299562971645199E-2</c:v>
                </c:pt>
                <c:pt idx="6266">
                  <c:v>4.0943195267960697E-2</c:v>
                </c:pt>
                <c:pt idx="6267">
                  <c:v>5.9803299665454501E-2</c:v>
                </c:pt>
                <c:pt idx="6268">
                  <c:v>5.8415415018368097E-2</c:v>
                </c:pt>
                <c:pt idx="6269">
                  <c:v>4.5752935461192003E-2</c:v>
                </c:pt>
                <c:pt idx="6270">
                  <c:v>6.2229193832764901E-2</c:v>
                </c:pt>
                <c:pt idx="6271">
                  <c:v>3.36350254918397E-2</c:v>
                </c:pt>
                <c:pt idx="6272">
                  <c:v>4.1213235854143597E-2</c:v>
                </c:pt>
                <c:pt idx="6273">
                  <c:v>3.7496210105051497E-2</c:v>
                </c:pt>
                <c:pt idx="6274">
                  <c:v>6.1642681921235301E-2</c:v>
                </c:pt>
                <c:pt idx="6275">
                  <c:v>4.00918821061741E-2</c:v>
                </c:pt>
                <c:pt idx="6276">
                  <c:v>3.5600771547813201E-2</c:v>
                </c:pt>
                <c:pt idx="6277">
                  <c:v>3.5232860429318197E-2</c:v>
                </c:pt>
                <c:pt idx="6278">
                  <c:v>5.0929636439188797E-2</c:v>
                </c:pt>
                <c:pt idx="6279">
                  <c:v>3.9638684468793803E-2</c:v>
                </c:pt>
                <c:pt idx="6280">
                  <c:v>4.55829362229647E-2</c:v>
                </c:pt>
                <c:pt idx="6281">
                  <c:v>4.92413434266257E-2</c:v>
                </c:pt>
                <c:pt idx="6282">
                  <c:v>4.3984868223705301E-2</c:v>
                </c:pt>
                <c:pt idx="6283">
                  <c:v>6.5843656013235594E-2</c:v>
                </c:pt>
                <c:pt idx="6284">
                  <c:v>5.5942182418279002E-2</c:v>
                </c:pt>
                <c:pt idx="6285">
                  <c:v>5.5313407036514502E-2</c:v>
                </c:pt>
                <c:pt idx="6286">
                  <c:v>5.2658949239848298E-2</c:v>
                </c:pt>
                <c:pt idx="6287">
                  <c:v>3.6358616385614002E-2</c:v>
                </c:pt>
                <c:pt idx="6288">
                  <c:v>3.72383943077138E-2</c:v>
                </c:pt>
                <c:pt idx="6289">
                  <c:v>4.8571685002326503E-2</c:v>
                </c:pt>
                <c:pt idx="6290">
                  <c:v>4.9546161295248699E-2</c:v>
                </c:pt>
                <c:pt idx="6291">
                  <c:v>5.8976955592096897E-2</c:v>
                </c:pt>
                <c:pt idx="6292">
                  <c:v>6.3721393916587002E-2</c:v>
                </c:pt>
                <c:pt idx="6293">
                  <c:v>3.7875200544733298E-2</c:v>
                </c:pt>
                <c:pt idx="6294">
                  <c:v>4.7319940561507803E-2</c:v>
                </c:pt>
                <c:pt idx="6295">
                  <c:v>3.8761091390228597E-2</c:v>
                </c:pt>
                <c:pt idx="6296">
                  <c:v>4.6665930644437699E-2</c:v>
                </c:pt>
                <c:pt idx="6297">
                  <c:v>6.0942583326651499E-2</c:v>
                </c:pt>
                <c:pt idx="6298">
                  <c:v>5.2333301328141901E-2</c:v>
                </c:pt>
                <c:pt idx="6299">
                  <c:v>6.5521921626732996E-2</c:v>
                </c:pt>
                <c:pt idx="6300">
                  <c:v>6.0311917119620598E-2</c:v>
                </c:pt>
                <c:pt idx="6301">
                  <c:v>3.5796909225223598E-2</c:v>
                </c:pt>
                <c:pt idx="6302">
                  <c:v>4.90582733939336E-2</c:v>
                </c:pt>
                <c:pt idx="6303">
                  <c:v>6.2927372512810095E-2</c:v>
                </c:pt>
                <c:pt idx="6304">
                  <c:v>3.8181095880188899E-2</c:v>
                </c:pt>
                <c:pt idx="6305">
                  <c:v>4.0289992813977903E-2</c:v>
                </c:pt>
                <c:pt idx="6306">
                  <c:v>4.2455196569817701E-2</c:v>
                </c:pt>
                <c:pt idx="6307">
                  <c:v>3.7109882976552599E-2</c:v>
                </c:pt>
                <c:pt idx="6308">
                  <c:v>5.3503215936017999E-2</c:v>
                </c:pt>
                <c:pt idx="6309">
                  <c:v>5.8762254470754401E-2</c:v>
                </c:pt>
                <c:pt idx="6310">
                  <c:v>3.2712399337008403E-2</c:v>
                </c:pt>
                <c:pt idx="6311">
                  <c:v>4.3623978884501299E-2</c:v>
                </c:pt>
                <c:pt idx="6312">
                  <c:v>6.3318361734111595E-2</c:v>
                </c:pt>
                <c:pt idx="6313">
                  <c:v>6.0649055614364698E-2</c:v>
                </c:pt>
                <c:pt idx="6314">
                  <c:v>5.26726374206926E-2</c:v>
                </c:pt>
                <c:pt idx="6315">
                  <c:v>3.7901392247560603E-2</c:v>
                </c:pt>
                <c:pt idx="6316">
                  <c:v>4.9908299475280402E-2</c:v>
                </c:pt>
                <c:pt idx="6317">
                  <c:v>6.6172431412988203E-2</c:v>
                </c:pt>
                <c:pt idx="6318">
                  <c:v>3.4186432599734098E-2</c:v>
                </c:pt>
                <c:pt idx="6319">
                  <c:v>6.31126386404188E-2</c:v>
                </c:pt>
                <c:pt idx="6320">
                  <c:v>6.2009291249570699E-2</c:v>
                </c:pt>
                <c:pt idx="6321">
                  <c:v>4.3211807058674299E-2</c:v>
                </c:pt>
                <c:pt idx="6322">
                  <c:v>3.442158633635E-2</c:v>
                </c:pt>
                <c:pt idx="6323">
                  <c:v>4.7866346594815798E-2</c:v>
                </c:pt>
                <c:pt idx="6324">
                  <c:v>5.7007770097268103E-2</c:v>
                </c:pt>
                <c:pt idx="6325">
                  <c:v>5.4853491156369602E-2</c:v>
                </c:pt>
                <c:pt idx="6326">
                  <c:v>4.22896934738487E-2</c:v>
                </c:pt>
                <c:pt idx="6327">
                  <c:v>4.3870580258228202E-2</c:v>
                </c:pt>
                <c:pt idx="6328">
                  <c:v>6.6306081379019596E-2</c:v>
                </c:pt>
                <c:pt idx="6329">
                  <c:v>6.5512683785884498E-2</c:v>
                </c:pt>
                <c:pt idx="6330">
                  <c:v>6.2170580538326498E-2</c:v>
                </c:pt>
                <c:pt idx="6331">
                  <c:v>4.0048780399793503E-2</c:v>
                </c:pt>
                <c:pt idx="6332">
                  <c:v>4.7418059212085598E-2</c:v>
                </c:pt>
                <c:pt idx="6333">
                  <c:v>3.8218826451591401E-2</c:v>
                </c:pt>
                <c:pt idx="6334">
                  <c:v>4.5865791826569899E-2</c:v>
                </c:pt>
                <c:pt idx="6335">
                  <c:v>5.6460911812203703E-2</c:v>
                </c:pt>
                <c:pt idx="6336">
                  <c:v>3.4318519988482003E-2</c:v>
                </c:pt>
                <c:pt idx="6337">
                  <c:v>3.8636499732816298E-2</c:v>
                </c:pt>
                <c:pt idx="6338">
                  <c:v>4.3974234085032003E-2</c:v>
                </c:pt>
                <c:pt idx="6339">
                  <c:v>3.4125515583472203E-2</c:v>
                </c:pt>
                <c:pt idx="6340">
                  <c:v>4.4476414618274403E-2</c:v>
                </c:pt>
                <c:pt idx="6341">
                  <c:v>4.0864137180841101E-2</c:v>
                </c:pt>
                <c:pt idx="6342">
                  <c:v>6.28325921177946E-2</c:v>
                </c:pt>
                <c:pt idx="6343">
                  <c:v>5.1044556282758898E-2</c:v>
                </c:pt>
                <c:pt idx="6344">
                  <c:v>3.5926971816395703E-2</c:v>
                </c:pt>
                <c:pt idx="6345">
                  <c:v>3.8734282301002301E-2</c:v>
                </c:pt>
                <c:pt idx="6346">
                  <c:v>3.5996932716046898E-2</c:v>
                </c:pt>
                <c:pt idx="6347">
                  <c:v>4.3042041343073399E-2</c:v>
                </c:pt>
                <c:pt idx="6348">
                  <c:v>5.4557384168996803E-2</c:v>
                </c:pt>
                <c:pt idx="6349">
                  <c:v>4.37019068373685E-2</c:v>
                </c:pt>
                <c:pt idx="6350">
                  <c:v>3.8684561458422403E-2</c:v>
                </c:pt>
                <c:pt idx="6351">
                  <c:v>5.8014198674212397E-2</c:v>
                </c:pt>
                <c:pt idx="6352">
                  <c:v>6.0279895866684197E-2</c:v>
                </c:pt>
                <c:pt idx="6353">
                  <c:v>3.9912233128715002E-2</c:v>
                </c:pt>
                <c:pt idx="6354">
                  <c:v>5.88314384864193E-2</c:v>
                </c:pt>
                <c:pt idx="6355">
                  <c:v>6.4557348777141005E-2</c:v>
                </c:pt>
                <c:pt idx="6356">
                  <c:v>4.66239034672754E-2</c:v>
                </c:pt>
                <c:pt idx="6357">
                  <c:v>3.5126482574147598E-2</c:v>
                </c:pt>
                <c:pt idx="6358">
                  <c:v>4.0639851475689603E-2</c:v>
                </c:pt>
                <c:pt idx="6359">
                  <c:v>4.7466153866157802E-2</c:v>
                </c:pt>
                <c:pt idx="6360">
                  <c:v>3.6228431250876797E-2</c:v>
                </c:pt>
                <c:pt idx="6361">
                  <c:v>5.9094001765186803E-2</c:v>
                </c:pt>
                <c:pt idx="6362">
                  <c:v>5.3091499955581802E-2</c:v>
                </c:pt>
                <c:pt idx="6363">
                  <c:v>3.8060316034852298E-2</c:v>
                </c:pt>
                <c:pt idx="6364">
                  <c:v>3.7140308182943498E-2</c:v>
                </c:pt>
                <c:pt idx="6365">
                  <c:v>6.5545272866817397E-2</c:v>
                </c:pt>
                <c:pt idx="6366">
                  <c:v>3.7390329536976803E-2</c:v>
                </c:pt>
                <c:pt idx="6367">
                  <c:v>3.8563534211166699E-2</c:v>
                </c:pt>
                <c:pt idx="6368">
                  <c:v>5.5285487579909899E-2</c:v>
                </c:pt>
                <c:pt idx="6369">
                  <c:v>4.34432514055181E-2</c:v>
                </c:pt>
                <c:pt idx="6370">
                  <c:v>4.7163191744611803E-2</c:v>
                </c:pt>
                <c:pt idx="6371">
                  <c:v>4.8650290340864003E-2</c:v>
                </c:pt>
                <c:pt idx="6372">
                  <c:v>3.9502962267644E-2</c:v>
                </c:pt>
                <c:pt idx="6373">
                  <c:v>4.4524405404459601E-2</c:v>
                </c:pt>
                <c:pt idx="6374">
                  <c:v>4.4581359161257099E-2</c:v>
                </c:pt>
                <c:pt idx="6375">
                  <c:v>4.3390174514637302E-2</c:v>
                </c:pt>
                <c:pt idx="6376">
                  <c:v>5.4507545007478599E-2</c:v>
                </c:pt>
                <c:pt idx="6377">
                  <c:v>5.1791915285566599E-2</c:v>
                </c:pt>
                <c:pt idx="6378">
                  <c:v>4.0752226321770599E-2</c:v>
                </c:pt>
                <c:pt idx="6379">
                  <c:v>6.2031134522650203E-2</c:v>
                </c:pt>
                <c:pt idx="6380">
                  <c:v>4.55700479910323E-2</c:v>
                </c:pt>
                <c:pt idx="6381">
                  <c:v>3.5644131216562298E-2</c:v>
                </c:pt>
                <c:pt idx="6382">
                  <c:v>4.3297551813056299E-2</c:v>
                </c:pt>
                <c:pt idx="6383">
                  <c:v>3.4848337421494402E-2</c:v>
                </c:pt>
                <c:pt idx="6384">
                  <c:v>5.1398455166327697E-2</c:v>
                </c:pt>
                <c:pt idx="6385">
                  <c:v>4.5750959018969799E-2</c:v>
                </c:pt>
                <c:pt idx="6386">
                  <c:v>4.8184662611703802E-2</c:v>
                </c:pt>
                <c:pt idx="6387">
                  <c:v>5.5693731934605598E-2</c:v>
                </c:pt>
                <c:pt idx="6388">
                  <c:v>4.1598000494599698E-2</c:v>
                </c:pt>
                <c:pt idx="6389">
                  <c:v>6.4017923964552803E-2</c:v>
                </c:pt>
                <c:pt idx="6390">
                  <c:v>4.4437628208797098E-2</c:v>
                </c:pt>
                <c:pt idx="6391">
                  <c:v>5.20430481184753E-2</c:v>
                </c:pt>
                <c:pt idx="6392">
                  <c:v>4.5018438716427397E-2</c:v>
                </c:pt>
                <c:pt idx="6393">
                  <c:v>4.0804018546865599E-2</c:v>
                </c:pt>
                <c:pt idx="6394">
                  <c:v>4.83616436953185E-2</c:v>
                </c:pt>
                <c:pt idx="6395">
                  <c:v>3.7618060058973002E-2</c:v>
                </c:pt>
                <c:pt idx="6396">
                  <c:v>4.2474743584017399E-2</c:v>
                </c:pt>
                <c:pt idx="6397">
                  <c:v>4.0901659350972799E-2</c:v>
                </c:pt>
                <c:pt idx="6398">
                  <c:v>3.6084287948563297E-2</c:v>
                </c:pt>
                <c:pt idx="6399">
                  <c:v>5.9130106375361799E-2</c:v>
                </c:pt>
                <c:pt idx="6400">
                  <c:v>6.4570965944411501E-2</c:v>
                </c:pt>
                <c:pt idx="6401">
                  <c:v>6.211960158352E-2</c:v>
                </c:pt>
                <c:pt idx="6402">
                  <c:v>4.21186186386922E-2</c:v>
                </c:pt>
                <c:pt idx="6403">
                  <c:v>5.3154607929653597E-2</c:v>
                </c:pt>
                <c:pt idx="6404">
                  <c:v>3.3324219078106697E-2</c:v>
                </c:pt>
                <c:pt idx="6405">
                  <c:v>4.1614386206756199E-2</c:v>
                </c:pt>
                <c:pt idx="6406">
                  <c:v>3.7298196115411998E-2</c:v>
                </c:pt>
                <c:pt idx="6407">
                  <c:v>4.0706759078220203E-2</c:v>
                </c:pt>
                <c:pt idx="6408">
                  <c:v>5.91009679011699E-2</c:v>
                </c:pt>
                <c:pt idx="6409">
                  <c:v>5.1652492860218897E-2</c:v>
                </c:pt>
                <c:pt idx="6410">
                  <c:v>5.3445554906086302E-2</c:v>
                </c:pt>
                <c:pt idx="6411">
                  <c:v>3.5979663797969699E-2</c:v>
                </c:pt>
                <c:pt idx="6412">
                  <c:v>5.2900824557859702E-2</c:v>
                </c:pt>
                <c:pt idx="6413">
                  <c:v>4.3272804571148599E-2</c:v>
                </c:pt>
                <c:pt idx="6414">
                  <c:v>3.63624750669981E-2</c:v>
                </c:pt>
                <c:pt idx="6415">
                  <c:v>4.6522458258223799E-2</c:v>
                </c:pt>
                <c:pt idx="6416">
                  <c:v>4.5595893183516603E-2</c:v>
                </c:pt>
                <c:pt idx="6417">
                  <c:v>6.7058724255241106E-2</c:v>
                </c:pt>
                <c:pt idx="6418">
                  <c:v>5.8152090385939999E-2</c:v>
                </c:pt>
                <c:pt idx="6419">
                  <c:v>5.9131821475290697E-2</c:v>
                </c:pt>
                <c:pt idx="6420">
                  <c:v>6.4564663302253397E-2</c:v>
                </c:pt>
                <c:pt idx="6421">
                  <c:v>5.8165111820641199E-2</c:v>
                </c:pt>
                <c:pt idx="6422">
                  <c:v>3.8919140454714903E-2</c:v>
                </c:pt>
                <c:pt idx="6423">
                  <c:v>3.6555412581736398E-2</c:v>
                </c:pt>
                <c:pt idx="6424">
                  <c:v>6.4693017833189398E-2</c:v>
                </c:pt>
                <c:pt idx="6425">
                  <c:v>3.4208474840307201E-2</c:v>
                </c:pt>
                <c:pt idx="6426">
                  <c:v>6.1053609974660097E-2</c:v>
                </c:pt>
                <c:pt idx="6427">
                  <c:v>5.07116223305892E-2</c:v>
                </c:pt>
                <c:pt idx="6428">
                  <c:v>3.4054299578366899E-2</c:v>
                </c:pt>
                <c:pt idx="6429">
                  <c:v>6.2682181741994303E-2</c:v>
                </c:pt>
                <c:pt idx="6430">
                  <c:v>6.3920907982318503E-2</c:v>
                </c:pt>
                <c:pt idx="6431">
                  <c:v>5.0173642265508599E-2</c:v>
                </c:pt>
                <c:pt idx="6432">
                  <c:v>3.3635608778641302E-2</c:v>
                </c:pt>
                <c:pt idx="6433">
                  <c:v>5.0801296642578701E-2</c:v>
                </c:pt>
                <c:pt idx="6434">
                  <c:v>5.9340913632922397E-2</c:v>
                </c:pt>
                <c:pt idx="6435">
                  <c:v>4.8760857142097998E-2</c:v>
                </c:pt>
                <c:pt idx="6436">
                  <c:v>3.4135607736728697E-2</c:v>
                </c:pt>
                <c:pt idx="6437">
                  <c:v>3.7596174452835203E-2</c:v>
                </c:pt>
                <c:pt idx="6438">
                  <c:v>5.4651950591684498E-2</c:v>
                </c:pt>
                <c:pt idx="6439">
                  <c:v>3.8269128176491002E-2</c:v>
                </c:pt>
                <c:pt idx="6440">
                  <c:v>3.5800517422438699E-2</c:v>
                </c:pt>
                <c:pt idx="6441">
                  <c:v>3.5466156261974399E-2</c:v>
                </c:pt>
                <c:pt idx="6442">
                  <c:v>4.5261518180312703E-2</c:v>
                </c:pt>
                <c:pt idx="6443">
                  <c:v>6.3836286292961106E-2</c:v>
                </c:pt>
                <c:pt idx="6444">
                  <c:v>4.6801678409479297E-2</c:v>
                </c:pt>
                <c:pt idx="6445">
                  <c:v>4.08976001836431E-2</c:v>
                </c:pt>
                <c:pt idx="6446">
                  <c:v>4.9198213378724501E-2</c:v>
                </c:pt>
                <c:pt idx="6447">
                  <c:v>6.1635477844824801E-2</c:v>
                </c:pt>
                <c:pt idx="6448">
                  <c:v>4.6748661382946699E-2</c:v>
                </c:pt>
                <c:pt idx="6449">
                  <c:v>5.5469070264910901E-2</c:v>
                </c:pt>
                <c:pt idx="6450">
                  <c:v>5.9295600016085803E-2</c:v>
                </c:pt>
                <c:pt idx="6451">
                  <c:v>6.3861659808703397E-2</c:v>
                </c:pt>
                <c:pt idx="6452">
                  <c:v>4.58462245741681E-2</c:v>
                </c:pt>
                <c:pt idx="6453">
                  <c:v>4.8208399964154901E-2</c:v>
                </c:pt>
                <c:pt idx="6454">
                  <c:v>4.4267857148481402E-2</c:v>
                </c:pt>
                <c:pt idx="6455">
                  <c:v>4.7018408482282399E-2</c:v>
                </c:pt>
                <c:pt idx="6456">
                  <c:v>3.7607730178299603E-2</c:v>
                </c:pt>
                <c:pt idx="6457">
                  <c:v>6.2550476932848306E-2</c:v>
                </c:pt>
                <c:pt idx="6458">
                  <c:v>5.5841290953345002E-2</c:v>
                </c:pt>
                <c:pt idx="6459">
                  <c:v>3.7196814811411301E-2</c:v>
                </c:pt>
                <c:pt idx="6460">
                  <c:v>5.9195970338497599E-2</c:v>
                </c:pt>
                <c:pt idx="6461">
                  <c:v>4.6175090093663301E-2</c:v>
                </c:pt>
                <c:pt idx="6462">
                  <c:v>4.8236976662929601E-2</c:v>
                </c:pt>
                <c:pt idx="6463">
                  <c:v>3.98670454147904E-2</c:v>
                </c:pt>
                <c:pt idx="6464">
                  <c:v>4.4911076273550399E-2</c:v>
                </c:pt>
                <c:pt idx="6465">
                  <c:v>4.0581929613318801E-2</c:v>
                </c:pt>
                <c:pt idx="6466">
                  <c:v>5.56387099346402E-2</c:v>
                </c:pt>
                <c:pt idx="6467">
                  <c:v>5.3394391903712098E-2</c:v>
                </c:pt>
                <c:pt idx="6468">
                  <c:v>5.8398505214551699E-2</c:v>
                </c:pt>
                <c:pt idx="6469">
                  <c:v>6.2509822348091298E-2</c:v>
                </c:pt>
                <c:pt idx="6470">
                  <c:v>4.0642862472177702E-2</c:v>
                </c:pt>
                <c:pt idx="6471">
                  <c:v>3.4825532689381301E-2</c:v>
                </c:pt>
                <c:pt idx="6472">
                  <c:v>4.8003278718040901E-2</c:v>
                </c:pt>
                <c:pt idx="6473">
                  <c:v>4.7872277189148098E-2</c:v>
                </c:pt>
                <c:pt idx="6474">
                  <c:v>6.51410094822472E-2</c:v>
                </c:pt>
                <c:pt idx="6475">
                  <c:v>4.0763412284328102E-2</c:v>
                </c:pt>
                <c:pt idx="6476">
                  <c:v>4.14945149155646E-2</c:v>
                </c:pt>
                <c:pt idx="6477">
                  <c:v>5.6672013447956297E-2</c:v>
                </c:pt>
                <c:pt idx="6478">
                  <c:v>6.3452903198242996E-2</c:v>
                </c:pt>
                <c:pt idx="6479">
                  <c:v>3.4005581621831302E-2</c:v>
                </c:pt>
                <c:pt idx="6480">
                  <c:v>3.7826076843470599E-2</c:v>
                </c:pt>
                <c:pt idx="6481">
                  <c:v>6.3700933225135398E-2</c:v>
                </c:pt>
                <c:pt idx="6482">
                  <c:v>3.5553931052123802E-2</c:v>
                </c:pt>
                <c:pt idx="6483">
                  <c:v>5.4541124863098402E-2</c:v>
                </c:pt>
                <c:pt idx="6484">
                  <c:v>3.77864292670703E-2</c:v>
                </c:pt>
                <c:pt idx="6485">
                  <c:v>3.4571306761409203E-2</c:v>
                </c:pt>
                <c:pt idx="6486">
                  <c:v>5.5532787367968302E-2</c:v>
                </c:pt>
                <c:pt idx="6487">
                  <c:v>6.3762586947767999E-2</c:v>
                </c:pt>
                <c:pt idx="6488">
                  <c:v>3.8219989563823498E-2</c:v>
                </c:pt>
                <c:pt idx="6489">
                  <c:v>5.8029375051639499E-2</c:v>
                </c:pt>
                <c:pt idx="6490">
                  <c:v>5.4205276597953503E-2</c:v>
                </c:pt>
                <c:pt idx="6491">
                  <c:v>3.6760284634672298E-2</c:v>
                </c:pt>
                <c:pt idx="6492">
                  <c:v>3.6762354901321098E-2</c:v>
                </c:pt>
                <c:pt idx="6493">
                  <c:v>5.65794337682951E-2</c:v>
                </c:pt>
                <c:pt idx="6494">
                  <c:v>4.3319422893469697E-2</c:v>
                </c:pt>
                <c:pt idx="6495">
                  <c:v>5.2484475036798199E-2</c:v>
                </c:pt>
                <c:pt idx="6496">
                  <c:v>3.6095068926918002E-2</c:v>
                </c:pt>
                <c:pt idx="6497">
                  <c:v>6.1564178645604803E-2</c:v>
                </c:pt>
                <c:pt idx="6498">
                  <c:v>4.0563220932119899E-2</c:v>
                </c:pt>
                <c:pt idx="6499">
                  <c:v>4.1074273140425901E-2</c:v>
                </c:pt>
                <c:pt idx="6500">
                  <c:v>3.5932641870929698E-2</c:v>
                </c:pt>
                <c:pt idx="6501">
                  <c:v>6.0654861284325297E-2</c:v>
                </c:pt>
                <c:pt idx="6502">
                  <c:v>3.7491755623001201E-2</c:v>
                </c:pt>
                <c:pt idx="6503">
                  <c:v>6.0808309799312801E-2</c:v>
                </c:pt>
                <c:pt idx="6504">
                  <c:v>6.7083089668818305E-2</c:v>
                </c:pt>
                <c:pt idx="6505">
                  <c:v>5.8219138950392303E-2</c:v>
                </c:pt>
                <c:pt idx="6506">
                  <c:v>5.7941831192387501E-2</c:v>
                </c:pt>
                <c:pt idx="6507">
                  <c:v>4.9579937197368598E-2</c:v>
                </c:pt>
                <c:pt idx="6508">
                  <c:v>5.0939235275498602E-2</c:v>
                </c:pt>
                <c:pt idx="6509">
                  <c:v>3.6048751882906599E-2</c:v>
                </c:pt>
                <c:pt idx="6510">
                  <c:v>4.6129904188628099E-2</c:v>
                </c:pt>
                <c:pt idx="6511">
                  <c:v>5.5318100486968197E-2</c:v>
                </c:pt>
                <c:pt idx="6512">
                  <c:v>4.4906869518669797E-2</c:v>
                </c:pt>
                <c:pt idx="6513">
                  <c:v>5.9800138517798702E-2</c:v>
                </c:pt>
                <c:pt idx="6514">
                  <c:v>4.02398503027252E-2</c:v>
                </c:pt>
                <c:pt idx="6515">
                  <c:v>3.6177839964408501E-2</c:v>
                </c:pt>
                <c:pt idx="6516">
                  <c:v>6.4706262959498106E-2</c:v>
                </c:pt>
                <c:pt idx="6517">
                  <c:v>5.8103671963517303E-2</c:v>
                </c:pt>
                <c:pt idx="6518">
                  <c:v>4.3280287092558399E-2</c:v>
                </c:pt>
                <c:pt idx="6519">
                  <c:v>3.4538207538314498E-2</c:v>
                </c:pt>
                <c:pt idx="6520">
                  <c:v>6.2161837168687999E-2</c:v>
                </c:pt>
                <c:pt idx="6521">
                  <c:v>3.9901573009248903E-2</c:v>
                </c:pt>
                <c:pt idx="6522">
                  <c:v>4.9447027684409402E-2</c:v>
                </c:pt>
                <c:pt idx="6523">
                  <c:v>4.9185903715763701E-2</c:v>
                </c:pt>
                <c:pt idx="6524">
                  <c:v>4.6891396941268197E-2</c:v>
                </c:pt>
                <c:pt idx="6525">
                  <c:v>5.73826701935874E-2</c:v>
                </c:pt>
                <c:pt idx="6526">
                  <c:v>5.89215407130389E-2</c:v>
                </c:pt>
                <c:pt idx="6527">
                  <c:v>6.5169299494791805E-2</c:v>
                </c:pt>
                <c:pt idx="6528">
                  <c:v>3.9674024109560099E-2</c:v>
                </c:pt>
                <c:pt idx="6529">
                  <c:v>4.8093772999473698E-2</c:v>
                </c:pt>
                <c:pt idx="6530">
                  <c:v>6.4675188005699893E-2</c:v>
                </c:pt>
                <c:pt idx="6531">
                  <c:v>3.6844943710310302E-2</c:v>
                </c:pt>
                <c:pt idx="6532">
                  <c:v>4.4824355399511198E-2</c:v>
                </c:pt>
                <c:pt idx="6533">
                  <c:v>6.0077151532612297E-2</c:v>
                </c:pt>
                <c:pt idx="6534">
                  <c:v>3.4111999981301301E-2</c:v>
                </c:pt>
                <c:pt idx="6535">
                  <c:v>5.3146614975828399E-2</c:v>
                </c:pt>
                <c:pt idx="6536">
                  <c:v>3.7822929892099399E-2</c:v>
                </c:pt>
                <c:pt idx="6537">
                  <c:v>4.1937219134127103E-2</c:v>
                </c:pt>
                <c:pt idx="6538">
                  <c:v>3.7203689328166298E-2</c:v>
                </c:pt>
                <c:pt idx="6539">
                  <c:v>6.01238158694756E-2</c:v>
                </c:pt>
                <c:pt idx="6540">
                  <c:v>5.6162745651899798E-2</c:v>
                </c:pt>
                <c:pt idx="6541">
                  <c:v>6.0287005411193501E-2</c:v>
                </c:pt>
                <c:pt idx="6542">
                  <c:v>3.94251574577585E-2</c:v>
                </c:pt>
                <c:pt idx="6543">
                  <c:v>5.9722288312205503E-2</c:v>
                </c:pt>
                <c:pt idx="6544">
                  <c:v>3.5661432504228097E-2</c:v>
                </c:pt>
                <c:pt idx="6545">
                  <c:v>3.6963658320991501E-2</c:v>
                </c:pt>
                <c:pt idx="6546">
                  <c:v>6.0283516705244101E-2</c:v>
                </c:pt>
                <c:pt idx="6547">
                  <c:v>4.1049259126978002E-2</c:v>
                </c:pt>
                <c:pt idx="6548">
                  <c:v>3.8101932073990999E-2</c:v>
                </c:pt>
                <c:pt idx="6549">
                  <c:v>4.7392279386970798E-2</c:v>
                </c:pt>
                <c:pt idx="6550">
                  <c:v>3.6392890464871597E-2</c:v>
                </c:pt>
                <c:pt idx="6551">
                  <c:v>3.6188930783395599E-2</c:v>
                </c:pt>
                <c:pt idx="6552">
                  <c:v>3.4386984866793403E-2</c:v>
                </c:pt>
                <c:pt idx="6553">
                  <c:v>4.3989600050339202E-2</c:v>
                </c:pt>
                <c:pt idx="6554">
                  <c:v>5.3546431019086203E-2</c:v>
                </c:pt>
                <c:pt idx="6555">
                  <c:v>6.11907285124344E-2</c:v>
                </c:pt>
                <c:pt idx="6556">
                  <c:v>4.6055426699970398E-2</c:v>
                </c:pt>
                <c:pt idx="6557">
                  <c:v>3.3090107972945697E-2</c:v>
                </c:pt>
                <c:pt idx="6558">
                  <c:v>3.2620731535831303E-2</c:v>
                </c:pt>
                <c:pt idx="6559">
                  <c:v>4.17541175590945E-2</c:v>
                </c:pt>
                <c:pt idx="6560">
                  <c:v>3.5518252887247699E-2</c:v>
                </c:pt>
                <c:pt idx="6561">
                  <c:v>4.1260833973066902E-2</c:v>
                </c:pt>
                <c:pt idx="6562">
                  <c:v>3.6917330493070499E-2</c:v>
                </c:pt>
                <c:pt idx="6563">
                  <c:v>3.9869696169242699E-2</c:v>
                </c:pt>
                <c:pt idx="6564">
                  <c:v>3.58505305055054E-2</c:v>
                </c:pt>
                <c:pt idx="6565">
                  <c:v>3.2440103195288797E-2</c:v>
                </c:pt>
                <c:pt idx="6566">
                  <c:v>3.7402199902495603E-2</c:v>
                </c:pt>
                <c:pt idx="6567">
                  <c:v>6.4986689063499095E-2</c:v>
                </c:pt>
                <c:pt idx="6568">
                  <c:v>3.7387444079972798E-2</c:v>
                </c:pt>
                <c:pt idx="6569">
                  <c:v>6.4837298928143494E-2</c:v>
                </c:pt>
                <c:pt idx="6570">
                  <c:v>4.9685712930134802E-2</c:v>
                </c:pt>
                <c:pt idx="6571">
                  <c:v>4.5169384917729101E-2</c:v>
                </c:pt>
                <c:pt idx="6572">
                  <c:v>4.7389383044948503E-2</c:v>
                </c:pt>
                <c:pt idx="6573">
                  <c:v>4.1909706788083798E-2</c:v>
                </c:pt>
                <c:pt idx="6574">
                  <c:v>5.9736235825236503E-2</c:v>
                </c:pt>
                <c:pt idx="6575">
                  <c:v>5.0670644734247497E-2</c:v>
                </c:pt>
                <c:pt idx="6576">
                  <c:v>3.9430917463722702E-2</c:v>
                </c:pt>
                <c:pt idx="6577">
                  <c:v>4.9782743434382597E-2</c:v>
                </c:pt>
                <c:pt idx="6578">
                  <c:v>5.1656946281839797E-2</c:v>
                </c:pt>
                <c:pt idx="6579">
                  <c:v>4.4506384209554599E-2</c:v>
                </c:pt>
                <c:pt idx="6580">
                  <c:v>4.7767511713389797E-2</c:v>
                </c:pt>
                <c:pt idx="6581">
                  <c:v>3.9604296026550599E-2</c:v>
                </c:pt>
                <c:pt idx="6582">
                  <c:v>3.9068526675814799E-2</c:v>
                </c:pt>
                <c:pt idx="6583">
                  <c:v>6.4870455870484497E-2</c:v>
                </c:pt>
                <c:pt idx="6584">
                  <c:v>4.5107661688877101E-2</c:v>
                </c:pt>
                <c:pt idx="6585">
                  <c:v>6.00031103800042E-2</c:v>
                </c:pt>
                <c:pt idx="6586">
                  <c:v>5.4715432246962001E-2</c:v>
                </c:pt>
                <c:pt idx="6587">
                  <c:v>5.1600865191359299E-2</c:v>
                </c:pt>
                <c:pt idx="6588">
                  <c:v>3.8240911874697102E-2</c:v>
                </c:pt>
                <c:pt idx="6589">
                  <c:v>5.6727992082895903E-2</c:v>
                </c:pt>
                <c:pt idx="6590">
                  <c:v>3.7681919233275199E-2</c:v>
                </c:pt>
                <c:pt idx="6591">
                  <c:v>3.9910879709429199E-2</c:v>
                </c:pt>
                <c:pt idx="6592">
                  <c:v>4.6336472859578301E-2</c:v>
                </c:pt>
                <c:pt idx="6593">
                  <c:v>4.1716872022969302E-2</c:v>
                </c:pt>
                <c:pt idx="6594">
                  <c:v>4.7711893220768603E-2</c:v>
                </c:pt>
                <c:pt idx="6595">
                  <c:v>4.0692567488456503E-2</c:v>
                </c:pt>
                <c:pt idx="6596">
                  <c:v>6.7003908654663602E-2</c:v>
                </c:pt>
                <c:pt idx="6597">
                  <c:v>6.2082959006578398E-2</c:v>
                </c:pt>
                <c:pt idx="6598">
                  <c:v>3.86786412793306E-2</c:v>
                </c:pt>
                <c:pt idx="6599">
                  <c:v>4.1406126707902099E-2</c:v>
                </c:pt>
                <c:pt idx="6600">
                  <c:v>4.0417008396840898E-2</c:v>
                </c:pt>
                <c:pt idx="6601">
                  <c:v>5.2374834550812398E-2</c:v>
                </c:pt>
                <c:pt idx="6602">
                  <c:v>3.99562447723028E-2</c:v>
                </c:pt>
                <c:pt idx="6603">
                  <c:v>3.8041721108006403E-2</c:v>
                </c:pt>
                <c:pt idx="6604">
                  <c:v>3.8034557682169699E-2</c:v>
                </c:pt>
                <c:pt idx="6605">
                  <c:v>3.7470016306319298E-2</c:v>
                </c:pt>
                <c:pt idx="6606">
                  <c:v>6.5878868381544303E-2</c:v>
                </c:pt>
                <c:pt idx="6607">
                  <c:v>6.4104171849197297E-2</c:v>
                </c:pt>
                <c:pt idx="6608">
                  <c:v>6.21070226887626E-2</c:v>
                </c:pt>
                <c:pt idx="6609">
                  <c:v>4.6222498838463903E-2</c:v>
                </c:pt>
                <c:pt idx="6610">
                  <c:v>5.6414704450497899E-2</c:v>
                </c:pt>
                <c:pt idx="6611">
                  <c:v>3.5031166680028397E-2</c:v>
                </c:pt>
                <c:pt idx="6612">
                  <c:v>4.3492622549589799E-2</c:v>
                </c:pt>
                <c:pt idx="6613">
                  <c:v>3.45207116356216E-2</c:v>
                </c:pt>
                <c:pt idx="6614">
                  <c:v>4.4173120189295201E-2</c:v>
                </c:pt>
                <c:pt idx="6615">
                  <c:v>6.0893904176551397E-2</c:v>
                </c:pt>
                <c:pt idx="6616">
                  <c:v>4.0022447049080999E-2</c:v>
                </c:pt>
                <c:pt idx="6617">
                  <c:v>3.5167972588620401E-2</c:v>
                </c:pt>
                <c:pt idx="6618">
                  <c:v>6.0918414298793598E-2</c:v>
                </c:pt>
                <c:pt idx="6619">
                  <c:v>4.9549382057170903E-2</c:v>
                </c:pt>
                <c:pt idx="6620">
                  <c:v>3.8129355560218299E-2</c:v>
                </c:pt>
                <c:pt idx="6621">
                  <c:v>3.3002836014593702E-2</c:v>
                </c:pt>
                <c:pt idx="6622">
                  <c:v>5.5844649281084603E-2</c:v>
                </c:pt>
                <c:pt idx="6623">
                  <c:v>4.6517607398111699E-2</c:v>
                </c:pt>
                <c:pt idx="6624">
                  <c:v>3.5252139214492897E-2</c:v>
                </c:pt>
                <c:pt idx="6625">
                  <c:v>3.7112737588298299E-2</c:v>
                </c:pt>
                <c:pt idx="6626">
                  <c:v>3.8433686356380302E-2</c:v>
                </c:pt>
                <c:pt idx="6627">
                  <c:v>3.6860684861770798E-2</c:v>
                </c:pt>
                <c:pt idx="6628">
                  <c:v>6.4412432975822498E-2</c:v>
                </c:pt>
                <c:pt idx="6629">
                  <c:v>4.6648778369152301E-2</c:v>
                </c:pt>
                <c:pt idx="6630">
                  <c:v>5.04611427539201E-2</c:v>
                </c:pt>
                <c:pt idx="6631">
                  <c:v>6.2319642259356697E-2</c:v>
                </c:pt>
                <c:pt idx="6632">
                  <c:v>3.4149897873077102E-2</c:v>
                </c:pt>
                <c:pt idx="6633">
                  <c:v>6.3108145048619405E-2</c:v>
                </c:pt>
                <c:pt idx="6634">
                  <c:v>5.6938585305817899E-2</c:v>
                </c:pt>
                <c:pt idx="6635">
                  <c:v>5.1068204243508698E-2</c:v>
                </c:pt>
                <c:pt idx="6636">
                  <c:v>5.1225647312224502E-2</c:v>
                </c:pt>
                <c:pt idx="6637">
                  <c:v>4.5509937090815397E-2</c:v>
                </c:pt>
                <c:pt idx="6638">
                  <c:v>3.8843736113336198E-2</c:v>
                </c:pt>
                <c:pt idx="6639">
                  <c:v>5.1773204171644299E-2</c:v>
                </c:pt>
                <c:pt idx="6640">
                  <c:v>5.0610336497201099E-2</c:v>
                </c:pt>
                <c:pt idx="6641">
                  <c:v>3.7192420222410302E-2</c:v>
                </c:pt>
                <c:pt idx="6642">
                  <c:v>4.2870597359445102E-2</c:v>
                </c:pt>
                <c:pt idx="6643">
                  <c:v>4.0502671544707797E-2</c:v>
                </c:pt>
                <c:pt idx="6644">
                  <c:v>5.9254385233938299E-2</c:v>
                </c:pt>
                <c:pt idx="6645">
                  <c:v>4.6470032052034801E-2</c:v>
                </c:pt>
                <c:pt idx="6646">
                  <c:v>4.3740248578265098E-2</c:v>
                </c:pt>
                <c:pt idx="6647">
                  <c:v>4.5316678565634899E-2</c:v>
                </c:pt>
                <c:pt idx="6648">
                  <c:v>3.8548298124276799E-2</c:v>
                </c:pt>
                <c:pt idx="6649">
                  <c:v>4.0105610807085003E-2</c:v>
                </c:pt>
                <c:pt idx="6650">
                  <c:v>3.68149715521469E-2</c:v>
                </c:pt>
                <c:pt idx="6651">
                  <c:v>5.5993375055074901E-2</c:v>
                </c:pt>
                <c:pt idx="6652">
                  <c:v>6.6137233922108907E-2</c:v>
                </c:pt>
                <c:pt idx="6653">
                  <c:v>3.3995670961227097E-2</c:v>
                </c:pt>
                <c:pt idx="6654">
                  <c:v>3.7900311204040402E-2</c:v>
                </c:pt>
                <c:pt idx="6655">
                  <c:v>3.4899124059495502E-2</c:v>
                </c:pt>
                <c:pt idx="6656">
                  <c:v>3.9185164686531902E-2</c:v>
                </c:pt>
                <c:pt idx="6657">
                  <c:v>4.5569920265900697E-2</c:v>
                </c:pt>
                <c:pt idx="6658">
                  <c:v>5.2553485759446801E-2</c:v>
                </c:pt>
                <c:pt idx="6659">
                  <c:v>6.0792496035686101E-2</c:v>
                </c:pt>
                <c:pt idx="6660">
                  <c:v>3.8746721553361903E-2</c:v>
                </c:pt>
                <c:pt idx="6661">
                  <c:v>6.0905343829956098E-2</c:v>
                </c:pt>
                <c:pt idx="6662">
                  <c:v>3.4796068196078001E-2</c:v>
                </c:pt>
                <c:pt idx="6663">
                  <c:v>4.3566691306538598E-2</c:v>
                </c:pt>
                <c:pt idx="6664">
                  <c:v>5.08025547692013E-2</c:v>
                </c:pt>
                <c:pt idx="6665">
                  <c:v>4.8142575657878703E-2</c:v>
                </c:pt>
                <c:pt idx="6666">
                  <c:v>5.1518971751331001E-2</c:v>
                </c:pt>
                <c:pt idx="6667">
                  <c:v>3.6360045084684697E-2</c:v>
                </c:pt>
                <c:pt idx="6668">
                  <c:v>4.7543535292612599E-2</c:v>
                </c:pt>
                <c:pt idx="6669">
                  <c:v>6.6035809837710999E-2</c:v>
                </c:pt>
                <c:pt idx="6670">
                  <c:v>6.4583542974965297E-2</c:v>
                </c:pt>
                <c:pt idx="6671">
                  <c:v>3.4957318295423201E-2</c:v>
                </c:pt>
                <c:pt idx="6672">
                  <c:v>6.4204547764315195E-2</c:v>
                </c:pt>
                <c:pt idx="6673">
                  <c:v>3.87743682043835E-2</c:v>
                </c:pt>
                <c:pt idx="6674">
                  <c:v>5.7657146362777897E-2</c:v>
                </c:pt>
                <c:pt idx="6675">
                  <c:v>4.3261249007918702E-2</c:v>
                </c:pt>
                <c:pt idx="6676">
                  <c:v>5.9904674167691102E-2</c:v>
                </c:pt>
                <c:pt idx="6677">
                  <c:v>3.6141661060191101E-2</c:v>
                </c:pt>
                <c:pt idx="6678">
                  <c:v>6.3958471347051293E-2</c:v>
                </c:pt>
                <c:pt idx="6679">
                  <c:v>5.41446079095965E-2</c:v>
                </c:pt>
                <c:pt idx="6680">
                  <c:v>4.8907611365199298E-2</c:v>
                </c:pt>
                <c:pt idx="6681">
                  <c:v>4.3505964819563502E-2</c:v>
                </c:pt>
                <c:pt idx="6682">
                  <c:v>4.84824361671101E-2</c:v>
                </c:pt>
                <c:pt idx="6683">
                  <c:v>3.4726688127361599E-2</c:v>
                </c:pt>
                <c:pt idx="6684">
                  <c:v>4.1794358297605597E-2</c:v>
                </c:pt>
                <c:pt idx="6685">
                  <c:v>4.3370500525591001E-2</c:v>
                </c:pt>
                <c:pt idx="6686">
                  <c:v>5.8037646293692798E-2</c:v>
                </c:pt>
                <c:pt idx="6687">
                  <c:v>4.4320565294149697E-2</c:v>
                </c:pt>
                <c:pt idx="6688">
                  <c:v>6.0511983492263603E-2</c:v>
                </c:pt>
                <c:pt idx="6689">
                  <c:v>4.2666325343618E-2</c:v>
                </c:pt>
                <c:pt idx="6690">
                  <c:v>3.49939759692088E-2</c:v>
                </c:pt>
                <c:pt idx="6691">
                  <c:v>6.4098233111966704E-2</c:v>
                </c:pt>
                <c:pt idx="6692">
                  <c:v>3.25710560937994E-2</c:v>
                </c:pt>
                <c:pt idx="6693">
                  <c:v>5.4170657392700501E-2</c:v>
                </c:pt>
                <c:pt idx="6694">
                  <c:v>5.9422441225094602E-2</c:v>
                </c:pt>
                <c:pt idx="6695">
                  <c:v>6.0309484829389297E-2</c:v>
                </c:pt>
                <c:pt idx="6696">
                  <c:v>5.5912103161483297E-2</c:v>
                </c:pt>
                <c:pt idx="6697">
                  <c:v>4.42390836655914E-2</c:v>
                </c:pt>
                <c:pt idx="6698">
                  <c:v>6.2255621070430901E-2</c:v>
                </c:pt>
                <c:pt idx="6699">
                  <c:v>3.75197514872277E-2</c:v>
                </c:pt>
                <c:pt idx="6700">
                  <c:v>4.9599330733684902E-2</c:v>
                </c:pt>
                <c:pt idx="6701">
                  <c:v>5.4206734750190798E-2</c:v>
                </c:pt>
                <c:pt idx="6702">
                  <c:v>4.67150448564412E-2</c:v>
                </c:pt>
                <c:pt idx="6703">
                  <c:v>4.52995373170859E-2</c:v>
                </c:pt>
                <c:pt idx="6704">
                  <c:v>3.79100605297839E-2</c:v>
                </c:pt>
                <c:pt idx="6705">
                  <c:v>3.6653298237635003E-2</c:v>
                </c:pt>
                <c:pt idx="6706">
                  <c:v>5.1410542134553303E-2</c:v>
                </c:pt>
                <c:pt idx="6707">
                  <c:v>5.5066454545383302E-2</c:v>
                </c:pt>
                <c:pt idx="6708">
                  <c:v>4.0586755544356201E-2</c:v>
                </c:pt>
                <c:pt idx="6709">
                  <c:v>3.7321001036915602E-2</c:v>
                </c:pt>
                <c:pt idx="6710">
                  <c:v>5.8942678849384901E-2</c:v>
                </c:pt>
                <c:pt idx="6711">
                  <c:v>5.8414883817884199E-2</c:v>
                </c:pt>
                <c:pt idx="6712">
                  <c:v>5.03906658725395E-2</c:v>
                </c:pt>
                <c:pt idx="6713">
                  <c:v>3.8054552312964E-2</c:v>
                </c:pt>
                <c:pt idx="6714">
                  <c:v>4.0612040294070499E-2</c:v>
                </c:pt>
                <c:pt idx="6715">
                  <c:v>4.6833728308876998E-2</c:v>
                </c:pt>
                <c:pt idx="6716">
                  <c:v>3.5838227489683398E-2</c:v>
                </c:pt>
                <c:pt idx="6717">
                  <c:v>4.70757815430079E-2</c:v>
                </c:pt>
                <c:pt idx="6718">
                  <c:v>4.23963077627042E-2</c:v>
                </c:pt>
                <c:pt idx="6719">
                  <c:v>3.5114992324968203E-2</c:v>
                </c:pt>
                <c:pt idx="6720">
                  <c:v>3.64274235859713E-2</c:v>
                </c:pt>
                <c:pt idx="6721">
                  <c:v>4.8552625717115702E-2</c:v>
                </c:pt>
                <c:pt idx="6722">
                  <c:v>3.5277095055632403E-2</c:v>
                </c:pt>
                <c:pt idx="6723">
                  <c:v>4.2004401588409998E-2</c:v>
                </c:pt>
                <c:pt idx="6724">
                  <c:v>3.7299344290866697E-2</c:v>
                </c:pt>
                <c:pt idx="6725">
                  <c:v>3.45779074898237E-2</c:v>
                </c:pt>
                <c:pt idx="6726">
                  <c:v>5.1161536690271202E-2</c:v>
                </c:pt>
                <c:pt idx="6727">
                  <c:v>5.9231912259304798E-2</c:v>
                </c:pt>
                <c:pt idx="6728">
                  <c:v>3.2267950756229298E-2</c:v>
                </c:pt>
                <c:pt idx="6729">
                  <c:v>4.4293030546660103E-2</c:v>
                </c:pt>
                <c:pt idx="6730">
                  <c:v>6.1685209917657399E-2</c:v>
                </c:pt>
                <c:pt idx="6731">
                  <c:v>3.3936525401225097E-2</c:v>
                </c:pt>
                <c:pt idx="6732">
                  <c:v>4.0450786749185799E-2</c:v>
                </c:pt>
                <c:pt idx="6733">
                  <c:v>5.4389059508053103E-2</c:v>
                </c:pt>
                <c:pt idx="6734">
                  <c:v>4.3913553435320399E-2</c:v>
                </c:pt>
                <c:pt idx="6735">
                  <c:v>4.4814882014650101E-2</c:v>
                </c:pt>
                <c:pt idx="6736">
                  <c:v>3.484745886388E-2</c:v>
                </c:pt>
                <c:pt idx="6737">
                  <c:v>6.3590938019565502E-2</c:v>
                </c:pt>
                <c:pt idx="6738">
                  <c:v>5.1538398034118103E-2</c:v>
                </c:pt>
                <c:pt idx="6739">
                  <c:v>3.6655028201137398E-2</c:v>
                </c:pt>
                <c:pt idx="6740">
                  <c:v>6.2300902636063901E-2</c:v>
                </c:pt>
                <c:pt idx="6741">
                  <c:v>3.7383792413939201E-2</c:v>
                </c:pt>
                <c:pt idx="6742">
                  <c:v>4.3006462138825599E-2</c:v>
                </c:pt>
                <c:pt idx="6743">
                  <c:v>4.2353382019783503E-2</c:v>
                </c:pt>
                <c:pt idx="6744">
                  <c:v>4.2920385078509399E-2</c:v>
                </c:pt>
                <c:pt idx="6745">
                  <c:v>5.2203885363767903E-2</c:v>
                </c:pt>
                <c:pt idx="6746">
                  <c:v>4.8013835331930398E-2</c:v>
                </c:pt>
                <c:pt idx="6747">
                  <c:v>4.7380378769404298E-2</c:v>
                </c:pt>
                <c:pt idx="6748">
                  <c:v>6.0667054170026997E-2</c:v>
                </c:pt>
                <c:pt idx="6749">
                  <c:v>4.7367403567406798E-2</c:v>
                </c:pt>
                <c:pt idx="6750">
                  <c:v>5.2488600382768598E-2</c:v>
                </c:pt>
                <c:pt idx="6751">
                  <c:v>4.8758958599565597E-2</c:v>
                </c:pt>
                <c:pt idx="6752">
                  <c:v>4.33155890622536E-2</c:v>
                </c:pt>
                <c:pt idx="6753">
                  <c:v>4.3742562378205299E-2</c:v>
                </c:pt>
                <c:pt idx="6754">
                  <c:v>5.3219372725090898E-2</c:v>
                </c:pt>
                <c:pt idx="6755">
                  <c:v>4.0044341671306501E-2</c:v>
                </c:pt>
                <c:pt idx="6756">
                  <c:v>4.2010531384772301E-2</c:v>
                </c:pt>
                <c:pt idx="6757">
                  <c:v>3.9665069925174198E-2</c:v>
                </c:pt>
                <c:pt idx="6758">
                  <c:v>6.2191917071014201E-2</c:v>
                </c:pt>
                <c:pt idx="6759">
                  <c:v>4.2996220123214399E-2</c:v>
                </c:pt>
                <c:pt idx="6760">
                  <c:v>4.5364585416917999E-2</c:v>
                </c:pt>
                <c:pt idx="6761">
                  <c:v>4.5185353097968797E-2</c:v>
                </c:pt>
                <c:pt idx="6762">
                  <c:v>4.7957781409403301E-2</c:v>
                </c:pt>
                <c:pt idx="6763">
                  <c:v>5.2626570050743698E-2</c:v>
                </c:pt>
                <c:pt idx="6764">
                  <c:v>4.7995809113290697E-2</c:v>
                </c:pt>
                <c:pt idx="6765">
                  <c:v>3.5463765360634898E-2</c:v>
                </c:pt>
                <c:pt idx="6766">
                  <c:v>5.0731382046324297E-2</c:v>
                </c:pt>
                <c:pt idx="6767">
                  <c:v>6.4017310169821706E-2</c:v>
                </c:pt>
                <c:pt idx="6768">
                  <c:v>3.8861850010160202E-2</c:v>
                </c:pt>
                <c:pt idx="6769">
                  <c:v>4.9746929566462698E-2</c:v>
                </c:pt>
                <c:pt idx="6770">
                  <c:v>4.39345189721407E-2</c:v>
                </c:pt>
                <c:pt idx="6771">
                  <c:v>5.5364951515918297E-2</c:v>
                </c:pt>
                <c:pt idx="6772">
                  <c:v>4.1383543538245603E-2</c:v>
                </c:pt>
                <c:pt idx="6773">
                  <c:v>4.75208769536727E-2</c:v>
                </c:pt>
                <c:pt idx="6774">
                  <c:v>6.0435889917277198E-2</c:v>
                </c:pt>
                <c:pt idx="6775">
                  <c:v>4.9203085850324298E-2</c:v>
                </c:pt>
                <c:pt idx="6776">
                  <c:v>5.2943408357686801E-2</c:v>
                </c:pt>
                <c:pt idx="6777">
                  <c:v>3.9367555864039901E-2</c:v>
                </c:pt>
                <c:pt idx="6778">
                  <c:v>5.29384349456355E-2</c:v>
                </c:pt>
                <c:pt idx="6779">
                  <c:v>4.7873289928569297E-2</c:v>
                </c:pt>
                <c:pt idx="6780">
                  <c:v>3.94954318487536E-2</c:v>
                </c:pt>
                <c:pt idx="6781">
                  <c:v>4.12135917247963E-2</c:v>
                </c:pt>
                <c:pt idx="6782">
                  <c:v>3.8854827410531402E-2</c:v>
                </c:pt>
                <c:pt idx="6783">
                  <c:v>5.2400412106539403E-2</c:v>
                </c:pt>
                <c:pt idx="6784">
                  <c:v>3.93070952952135E-2</c:v>
                </c:pt>
                <c:pt idx="6785">
                  <c:v>4.4914241189898903E-2</c:v>
                </c:pt>
                <c:pt idx="6786">
                  <c:v>4.2215550213146102E-2</c:v>
                </c:pt>
                <c:pt idx="6787">
                  <c:v>4.8529820253600801E-2</c:v>
                </c:pt>
                <c:pt idx="6788">
                  <c:v>4.5220019540976E-2</c:v>
                </c:pt>
                <c:pt idx="6789">
                  <c:v>4.8615508145460798E-2</c:v>
                </c:pt>
                <c:pt idx="6790">
                  <c:v>3.9645714469336797E-2</c:v>
                </c:pt>
                <c:pt idx="6791">
                  <c:v>3.7984874574783299E-2</c:v>
                </c:pt>
                <c:pt idx="6792">
                  <c:v>6.4706997986018797E-2</c:v>
                </c:pt>
                <c:pt idx="6793">
                  <c:v>4.5184796307868202E-2</c:v>
                </c:pt>
                <c:pt idx="6794">
                  <c:v>5.5605037654294601E-2</c:v>
                </c:pt>
                <c:pt idx="6795">
                  <c:v>3.77681181440866E-2</c:v>
                </c:pt>
                <c:pt idx="6796">
                  <c:v>4.9258730705043198E-2</c:v>
                </c:pt>
                <c:pt idx="6797">
                  <c:v>3.6649790119605501E-2</c:v>
                </c:pt>
                <c:pt idx="6798">
                  <c:v>3.3671139109109301E-2</c:v>
                </c:pt>
                <c:pt idx="6799">
                  <c:v>6.0337188051176403E-2</c:v>
                </c:pt>
                <c:pt idx="6800">
                  <c:v>3.6046708013197398E-2</c:v>
                </c:pt>
                <c:pt idx="6801">
                  <c:v>5.6264495966874301E-2</c:v>
                </c:pt>
                <c:pt idx="6802">
                  <c:v>5.2103732169248997E-2</c:v>
                </c:pt>
                <c:pt idx="6803">
                  <c:v>3.9724347979278103E-2</c:v>
                </c:pt>
                <c:pt idx="6804">
                  <c:v>5.6826249125802697E-2</c:v>
                </c:pt>
                <c:pt idx="6805">
                  <c:v>5.1154701333483099E-2</c:v>
                </c:pt>
                <c:pt idx="6806">
                  <c:v>4.2795603546398601E-2</c:v>
                </c:pt>
                <c:pt idx="6807">
                  <c:v>3.6242924344998803E-2</c:v>
                </c:pt>
                <c:pt idx="6808">
                  <c:v>3.8452396874382601E-2</c:v>
                </c:pt>
                <c:pt idx="6809">
                  <c:v>3.5929087163012602E-2</c:v>
                </c:pt>
                <c:pt idx="6810">
                  <c:v>3.8958380039542301E-2</c:v>
                </c:pt>
                <c:pt idx="6811">
                  <c:v>4.0070166833370197E-2</c:v>
                </c:pt>
                <c:pt idx="6812">
                  <c:v>5.4771947892125403E-2</c:v>
                </c:pt>
                <c:pt idx="6813">
                  <c:v>4.9669042183835499E-2</c:v>
                </c:pt>
                <c:pt idx="6814">
                  <c:v>5.4114040747201997E-2</c:v>
                </c:pt>
                <c:pt idx="6815">
                  <c:v>4.0567031664951299E-2</c:v>
                </c:pt>
                <c:pt idx="6816">
                  <c:v>4.2708198245989697E-2</c:v>
                </c:pt>
                <c:pt idx="6817">
                  <c:v>5.5965099821540798E-2</c:v>
                </c:pt>
                <c:pt idx="6818">
                  <c:v>5.5685123491211401E-2</c:v>
                </c:pt>
                <c:pt idx="6819">
                  <c:v>6.1276066904002398E-2</c:v>
                </c:pt>
                <c:pt idx="6820">
                  <c:v>5.4549432830549402E-2</c:v>
                </c:pt>
                <c:pt idx="6821">
                  <c:v>6.2052548362302201E-2</c:v>
                </c:pt>
                <c:pt idx="6822">
                  <c:v>5.53356326657811E-2</c:v>
                </c:pt>
                <c:pt idx="6823">
                  <c:v>3.6554343344214903E-2</c:v>
                </c:pt>
                <c:pt idx="6824">
                  <c:v>6.5733094092908395E-2</c:v>
                </c:pt>
                <c:pt idx="6825">
                  <c:v>6.1054444600614197E-2</c:v>
                </c:pt>
                <c:pt idx="6826">
                  <c:v>3.3850048185671403E-2</c:v>
                </c:pt>
                <c:pt idx="6827">
                  <c:v>6.1049233098262802E-2</c:v>
                </c:pt>
                <c:pt idx="6828">
                  <c:v>5.2331295382715297E-2</c:v>
                </c:pt>
                <c:pt idx="6829">
                  <c:v>4.3223789463737297E-2</c:v>
                </c:pt>
                <c:pt idx="6830">
                  <c:v>5.4966480023205998E-2</c:v>
                </c:pt>
                <c:pt idx="6831">
                  <c:v>5.1613580919962501E-2</c:v>
                </c:pt>
                <c:pt idx="6832">
                  <c:v>4.5958204460583303E-2</c:v>
                </c:pt>
                <c:pt idx="6833">
                  <c:v>5.9019384406025298E-2</c:v>
                </c:pt>
                <c:pt idx="6834">
                  <c:v>3.9967425437087298E-2</c:v>
                </c:pt>
                <c:pt idx="6835">
                  <c:v>5.1304726290642998E-2</c:v>
                </c:pt>
                <c:pt idx="6836">
                  <c:v>5.6533439253977101E-2</c:v>
                </c:pt>
                <c:pt idx="6837">
                  <c:v>6.1733010255358801E-2</c:v>
                </c:pt>
                <c:pt idx="6838">
                  <c:v>5.5521911085838802E-2</c:v>
                </c:pt>
                <c:pt idx="6839">
                  <c:v>4.1318085013198801E-2</c:v>
                </c:pt>
                <c:pt idx="6840">
                  <c:v>4.2576422588444102E-2</c:v>
                </c:pt>
                <c:pt idx="6841">
                  <c:v>4.7237806331667603E-2</c:v>
                </c:pt>
                <c:pt idx="6842">
                  <c:v>5.7392849880613897E-2</c:v>
                </c:pt>
                <c:pt idx="6843">
                  <c:v>5.5213544518848502E-2</c:v>
                </c:pt>
                <c:pt idx="6844">
                  <c:v>3.4843594149340303E-2</c:v>
                </c:pt>
                <c:pt idx="6845">
                  <c:v>6.0589480002242201E-2</c:v>
                </c:pt>
                <c:pt idx="6846">
                  <c:v>5.9770464158546199E-2</c:v>
                </c:pt>
                <c:pt idx="6847">
                  <c:v>4.1686416468073098E-2</c:v>
                </c:pt>
                <c:pt idx="6848">
                  <c:v>4.1100229887810702E-2</c:v>
                </c:pt>
                <c:pt idx="6849">
                  <c:v>3.94953839686977E-2</c:v>
                </c:pt>
                <c:pt idx="6850">
                  <c:v>3.5822688894837501E-2</c:v>
                </c:pt>
                <c:pt idx="6851">
                  <c:v>3.5323658768964601E-2</c:v>
                </c:pt>
                <c:pt idx="6852">
                  <c:v>3.8277196932639902E-2</c:v>
                </c:pt>
                <c:pt idx="6853">
                  <c:v>3.8484214034968801E-2</c:v>
                </c:pt>
                <c:pt idx="6854">
                  <c:v>4.9495617290756702E-2</c:v>
                </c:pt>
                <c:pt idx="6855">
                  <c:v>4.9613932850875599E-2</c:v>
                </c:pt>
                <c:pt idx="6856">
                  <c:v>4.5680986901907798E-2</c:v>
                </c:pt>
                <c:pt idx="6857">
                  <c:v>3.1923997062861503E-2</c:v>
                </c:pt>
                <c:pt idx="6858">
                  <c:v>3.4581144858143398E-2</c:v>
                </c:pt>
                <c:pt idx="6859">
                  <c:v>5.7802782231348597E-2</c:v>
                </c:pt>
                <c:pt idx="6860">
                  <c:v>3.5839760286696998E-2</c:v>
                </c:pt>
                <c:pt idx="6861">
                  <c:v>6.4604254244241002E-2</c:v>
                </c:pt>
                <c:pt idx="6862">
                  <c:v>3.9949361817999997E-2</c:v>
                </c:pt>
                <c:pt idx="6863">
                  <c:v>5.51299292047411E-2</c:v>
                </c:pt>
                <c:pt idx="6864">
                  <c:v>4.2729126583326102E-2</c:v>
                </c:pt>
                <c:pt idx="6865">
                  <c:v>5.58259755204044E-2</c:v>
                </c:pt>
                <c:pt idx="6866">
                  <c:v>3.34661562780331E-2</c:v>
                </c:pt>
                <c:pt idx="6867">
                  <c:v>4.1380148483072997E-2</c:v>
                </c:pt>
                <c:pt idx="6868">
                  <c:v>5.6323937340795702E-2</c:v>
                </c:pt>
                <c:pt idx="6869">
                  <c:v>4.27391067825207E-2</c:v>
                </c:pt>
                <c:pt idx="6870">
                  <c:v>3.2593713853922998E-2</c:v>
                </c:pt>
                <c:pt idx="6871">
                  <c:v>6.2802375424107604E-2</c:v>
                </c:pt>
                <c:pt idx="6872">
                  <c:v>4.25767247405422E-2</c:v>
                </c:pt>
                <c:pt idx="6873">
                  <c:v>3.8103293024041501E-2</c:v>
                </c:pt>
                <c:pt idx="6874">
                  <c:v>6.1914428271491198E-2</c:v>
                </c:pt>
                <c:pt idx="6875">
                  <c:v>4.5369365644288097E-2</c:v>
                </c:pt>
                <c:pt idx="6876">
                  <c:v>3.4956950540730898E-2</c:v>
                </c:pt>
                <c:pt idx="6877">
                  <c:v>3.5420791109415102E-2</c:v>
                </c:pt>
                <c:pt idx="6878">
                  <c:v>3.8937033026788602E-2</c:v>
                </c:pt>
                <c:pt idx="6879">
                  <c:v>5.0721262626805999E-2</c:v>
                </c:pt>
                <c:pt idx="6880">
                  <c:v>4.9181238015484699E-2</c:v>
                </c:pt>
                <c:pt idx="6881">
                  <c:v>4.91554268243663E-2</c:v>
                </c:pt>
                <c:pt idx="6882">
                  <c:v>3.2736743376464601E-2</c:v>
                </c:pt>
                <c:pt idx="6883">
                  <c:v>5.1796380562864001E-2</c:v>
                </c:pt>
                <c:pt idx="6884">
                  <c:v>4.6744091232304101E-2</c:v>
                </c:pt>
                <c:pt idx="6885">
                  <c:v>3.4852082295242101E-2</c:v>
                </c:pt>
                <c:pt idx="6886">
                  <c:v>3.5937620587656802E-2</c:v>
                </c:pt>
                <c:pt idx="6887">
                  <c:v>3.7097171081999003E-2</c:v>
                </c:pt>
                <c:pt idx="6888">
                  <c:v>3.4980465984512099E-2</c:v>
                </c:pt>
                <c:pt idx="6889">
                  <c:v>4.3014650202845402E-2</c:v>
                </c:pt>
                <c:pt idx="6890">
                  <c:v>3.8185087955022401E-2</c:v>
                </c:pt>
                <c:pt idx="6891">
                  <c:v>3.8764730261911899E-2</c:v>
                </c:pt>
                <c:pt idx="6892">
                  <c:v>6.71907538409212E-2</c:v>
                </c:pt>
                <c:pt idx="6893">
                  <c:v>5.6959997278663597E-2</c:v>
                </c:pt>
                <c:pt idx="6894">
                  <c:v>3.4941582376501003E-2</c:v>
                </c:pt>
                <c:pt idx="6895">
                  <c:v>4.1667204270821899E-2</c:v>
                </c:pt>
                <c:pt idx="6896">
                  <c:v>3.9486435601898101E-2</c:v>
                </c:pt>
                <c:pt idx="6897">
                  <c:v>6.4933779283353504E-2</c:v>
                </c:pt>
                <c:pt idx="6898">
                  <c:v>3.3931974597850002E-2</c:v>
                </c:pt>
                <c:pt idx="6899">
                  <c:v>4.2616208114923802E-2</c:v>
                </c:pt>
                <c:pt idx="6900">
                  <c:v>4.7927428562651697E-2</c:v>
                </c:pt>
                <c:pt idx="6901">
                  <c:v>3.7752354146449098E-2</c:v>
                </c:pt>
                <c:pt idx="6902">
                  <c:v>4.4792809283436603E-2</c:v>
                </c:pt>
                <c:pt idx="6903">
                  <c:v>4.6117673406443002E-2</c:v>
                </c:pt>
                <c:pt idx="6904">
                  <c:v>3.4293280535591497E-2</c:v>
                </c:pt>
                <c:pt idx="6905">
                  <c:v>3.8529947510634599E-2</c:v>
                </c:pt>
                <c:pt idx="6906">
                  <c:v>3.8475683382708903E-2</c:v>
                </c:pt>
                <c:pt idx="6907">
                  <c:v>4.7776538680136697E-2</c:v>
                </c:pt>
                <c:pt idx="6908">
                  <c:v>3.7617063855192298E-2</c:v>
                </c:pt>
                <c:pt idx="6909">
                  <c:v>4.31565106015439E-2</c:v>
                </c:pt>
                <c:pt idx="6910">
                  <c:v>3.6060918081220097E-2</c:v>
                </c:pt>
                <c:pt idx="6911">
                  <c:v>6.36269730942262E-2</c:v>
                </c:pt>
                <c:pt idx="6912">
                  <c:v>3.8934517396967398E-2</c:v>
                </c:pt>
                <c:pt idx="6913">
                  <c:v>5.2094448403584598E-2</c:v>
                </c:pt>
                <c:pt idx="6914">
                  <c:v>6.0926345024917498E-2</c:v>
                </c:pt>
                <c:pt idx="6915">
                  <c:v>4.6939165518601798E-2</c:v>
                </c:pt>
                <c:pt idx="6916">
                  <c:v>4.1587628900401699E-2</c:v>
                </c:pt>
                <c:pt idx="6917">
                  <c:v>5.2330786645648698E-2</c:v>
                </c:pt>
                <c:pt idx="6918">
                  <c:v>3.9663083771541402E-2</c:v>
                </c:pt>
                <c:pt idx="6919">
                  <c:v>5.6734319955965798E-2</c:v>
                </c:pt>
                <c:pt idx="6920">
                  <c:v>3.6054785599178699E-2</c:v>
                </c:pt>
                <c:pt idx="6921">
                  <c:v>4.5967246977232201E-2</c:v>
                </c:pt>
                <c:pt idx="6922">
                  <c:v>4.4784549825395502E-2</c:v>
                </c:pt>
                <c:pt idx="6923">
                  <c:v>3.4995300206446298E-2</c:v>
                </c:pt>
                <c:pt idx="6924">
                  <c:v>5.4956473460695002E-2</c:v>
                </c:pt>
                <c:pt idx="6925">
                  <c:v>4.8287284372462297E-2</c:v>
                </c:pt>
                <c:pt idx="6926">
                  <c:v>5.6654729582495698E-2</c:v>
                </c:pt>
                <c:pt idx="6927">
                  <c:v>4.75762547251391E-2</c:v>
                </c:pt>
                <c:pt idx="6928">
                  <c:v>5.4482277350566703E-2</c:v>
                </c:pt>
                <c:pt idx="6929">
                  <c:v>3.5758476025374401E-2</c:v>
                </c:pt>
                <c:pt idx="6930">
                  <c:v>3.58339148530471E-2</c:v>
                </c:pt>
                <c:pt idx="6931">
                  <c:v>3.6449114773928398E-2</c:v>
                </c:pt>
                <c:pt idx="6932">
                  <c:v>3.2366535871908901E-2</c:v>
                </c:pt>
                <c:pt idx="6933">
                  <c:v>5.4728662513387198E-2</c:v>
                </c:pt>
                <c:pt idx="6934">
                  <c:v>6.7052486304897796E-2</c:v>
                </c:pt>
                <c:pt idx="6935">
                  <c:v>6.2390902023050698E-2</c:v>
                </c:pt>
                <c:pt idx="6936">
                  <c:v>6.3559156023705293E-2</c:v>
                </c:pt>
                <c:pt idx="6937">
                  <c:v>6.34721642459906E-2</c:v>
                </c:pt>
                <c:pt idx="6938">
                  <c:v>4.5244097627412203E-2</c:v>
                </c:pt>
                <c:pt idx="6939">
                  <c:v>4.0077305427642498E-2</c:v>
                </c:pt>
                <c:pt idx="6940">
                  <c:v>5.5364182727635297E-2</c:v>
                </c:pt>
                <c:pt idx="6941">
                  <c:v>5.9307438360556498E-2</c:v>
                </c:pt>
                <c:pt idx="6942">
                  <c:v>5.3744019059537698E-2</c:v>
                </c:pt>
                <c:pt idx="6943">
                  <c:v>4.8137751075696997E-2</c:v>
                </c:pt>
                <c:pt idx="6944">
                  <c:v>5.9203640755972897E-2</c:v>
                </c:pt>
                <c:pt idx="6945">
                  <c:v>3.6431688236061299E-2</c:v>
                </c:pt>
                <c:pt idx="6946">
                  <c:v>5.3595927343237898E-2</c:v>
                </c:pt>
                <c:pt idx="6947">
                  <c:v>5.8415502538819997E-2</c:v>
                </c:pt>
                <c:pt idx="6948">
                  <c:v>4.6313392409299103E-2</c:v>
                </c:pt>
                <c:pt idx="6949">
                  <c:v>5.6469196557418902E-2</c:v>
                </c:pt>
                <c:pt idx="6950">
                  <c:v>4.7062543664698697E-2</c:v>
                </c:pt>
                <c:pt idx="6951">
                  <c:v>3.3851283363934302E-2</c:v>
                </c:pt>
                <c:pt idx="6952">
                  <c:v>6.1474438719286498E-2</c:v>
                </c:pt>
                <c:pt idx="6953">
                  <c:v>3.60496352356941E-2</c:v>
                </c:pt>
                <c:pt idx="6954">
                  <c:v>6.2287164780750401E-2</c:v>
                </c:pt>
                <c:pt idx="6955">
                  <c:v>3.7508963115660501E-2</c:v>
                </c:pt>
                <c:pt idx="6956">
                  <c:v>3.3610416801783297E-2</c:v>
                </c:pt>
                <c:pt idx="6957">
                  <c:v>5.7107694510061598E-2</c:v>
                </c:pt>
                <c:pt idx="6958">
                  <c:v>6.04956613852339E-2</c:v>
                </c:pt>
                <c:pt idx="6959">
                  <c:v>4.2112983670674099E-2</c:v>
                </c:pt>
                <c:pt idx="6960">
                  <c:v>6.6094560927769497E-2</c:v>
                </c:pt>
                <c:pt idx="6961">
                  <c:v>6.2763088342747894E-2</c:v>
                </c:pt>
                <c:pt idx="6962">
                  <c:v>4.0976433312863901E-2</c:v>
                </c:pt>
                <c:pt idx="6963">
                  <c:v>4.8559840025277003E-2</c:v>
                </c:pt>
                <c:pt idx="6964">
                  <c:v>3.4009376482003202E-2</c:v>
                </c:pt>
                <c:pt idx="6965">
                  <c:v>5.0072621930324697E-2</c:v>
                </c:pt>
                <c:pt idx="6966">
                  <c:v>5.4583760824868301E-2</c:v>
                </c:pt>
                <c:pt idx="6967">
                  <c:v>3.5782429339797701E-2</c:v>
                </c:pt>
                <c:pt idx="6968">
                  <c:v>5.9354958357612897E-2</c:v>
                </c:pt>
                <c:pt idx="6969">
                  <c:v>5.3042725228437303E-2</c:v>
                </c:pt>
                <c:pt idx="6970">
                  <c:v>4.7467580006383299E-2</c:v>
                </c:pt>
                <c:pt idx="6971">
                  <c:v>3.5782916314361098E-2</c:v>
                </c:pt>
                <c:pt idx="6972">
                  <c:v>4.7036589074317299E-2</c:v>
                </c:pt>
                <c:pt idx="6973">
                  <c:v>4.5334300360133299E-2</c:v>
                </c:pt>
                <c:pt idx="6974">
                  <c:v>5.8750495945034197E-2</c:v>
                </c:pt>
                <c:pt idx="6975">
                  <c:v>4.3753405006526899E-2</c:v>
                </c:pt>
                <c:pt idx="6976">
                  <c:v>4.47252353913134E-2</c:v>
                </c:pt>
                <c:pt idx="6977">
                  <c:v>5.6974114620320399E-2</c:v>
                </c:pt>
                <c:pt idx="6978">
                  <c:v>6.04719286034247E-2</c:v>
                </c:pt>
                <c:pt idx="6979">
                  <c:v>5.56660976861445E-2</c:v>
                </c:pt>
                <c:pt idx="6980">
                  <c:v>5.0341864002183802E-2</c:v>
                </c:pt>
                <c:pt idx="6981">
                  <c:v>6.2835549494750301E-2</c:v>
                </c:pt>
                <c:pt idx="6982">
                  <c:v>5.2316605536838097E-2</c:v>
                </c:pt>
                <c:pt idx="6983">
                  <c:v>4.5200009590461998E-2</c:v>
                </c:pt>
                <c:pt idx="6984">
                  <c:v>4.1872249526657801E-2</c:v>
                </c:pt>
                <c:pt idx="6985">
                  <c:v>6.55519410413202E-2</c:v>
                </c:pt>
                <c:pt idx="6986">
                  <c:v>4.1941654903809002E-2</c:v>
                </c:pt>
                <c:pt idx="6987">
                  <c:v>5.2882971548957401E-2</c:v>
                </c:pt>
                <c:pt idx="6988">
                  <c:v>3.6937987379628702E-2</c:v>
                </c:pt>
                <c:pt idx="6989">
                  <c:v>3.4634444930175701E-2</c:v>
                </c:pt>
                <c:pt idx="6990">
                  <c:v>5.6934178055925003E-2</c:v>
                </c:pt>
                <c:pt idx="6991">
                  <c:v>4.27690664824808E-2</c:v>
                </c:pt>
                <c:pt idx="6992">
                  <c:v>4.7496570661773999E-2</c:v>
                </c:pt>
                <c:pt idx="6993">
                  <c:v>5.51029629993093E-2</c:v>
                </c:pt>
                <c:pt idx="6994">
                  <c:v>4.4520723958960999E-2</c:v>
                </c:pt>
                <c:pt idx="6995">
                  <c:v>6.0378244302598097E-2</c:v>
                </c:pt>
                <c:pt idx="6996">
                  <c:v>3.9964414585882402E-2</c:v>
                </c:pt>
                <c:pt idx="6997">
                  <c:v>4.48941048679787E-2</c:v>
                </c:pt>
                <c:pt idx="6998">
                  <c:v>4.3207938818829103E-2</c:v>
                </c:pt>
                <c:pt idx="6999">
                  <c:v>5.3732920886055802E-2</c:v>
                </c:pt>
                <c:pt idx="7000">
                  <c:v>5.8266227568856598E-2</c:v>
                </c:pt>
                <c:pt idx="7001">
                  <c:v>5.94649289388808E-2</c:v>
                </c:pt>
                <c:pt idx="7002">
                  <c:v>4.33549532822761E-2</c:v>
                </c:pt>
                <c:pt idx="7003">
                  <c:v>4.1483123636414897E-2</c:v>
                </c:pt>
                <c:pt idx="7004">
                  <c:v>4.31467370859187E-2</c:v>
                </c:pt>
                <c:pt idx="7005">
                  <c:v>6.3925636789847501E-2</c:v>
                </c:pt>
                <c:pt idx="7006">
                  <c:v>3.5354460174070797E-2</c:v>
                </c:pt>
                <c:pt idx="7007">
                  <c:v>3.7872536593895501E-2</c:v>
                </c:pt>
                <c:pt idx="7008">
                  <c:v>5.0908328871420799E-2</c:v>
                </c:pt>
                <c:pt idx="7009">
                  <c:v>4.3440528440865399E-2</c:v>
                </c:pt>
                <c:pt idx="7010">
                  <c:v>4.8923057391184799E-2</c:v>
                </c:pt>
                <c:pt idx="7011">
                  <c:v>3.9216217183606003E-2</c:v>
                </c:pt>
                <c:pt idx="7012">
                  <c:v>5.0327138992308E-2</c:v>
                </c:pt>
                <c:pt idx="7013">
                  <c:v>5.8628120197221197E-2</c:v>
                </c:pt>
                <c:pt idx="7014">
                  <c:v>3.80037850939818E-2</c:v>
                </c:pt>
                <c:pt idx="7015">
                  <c:v>5.6226010899319001E-2</c:v>
                </c:pt>
                <c:pt idx="7016">
                  <c:v>6.5803720713569699E-2</c:v>
                </c:pt>
                <c:pt idx="7017">
                  <c:v>6.2287266045536901E-2</c:v>
                </c:pt>
                <c:pt idx="7018">
                  <c:v>5.8867130519758101E-2</c:v>
                </c:pt>
                <c:pt idx="7019">
                  <c:v>6.0468647145134002E-2</c:v>
                </c:pt>
                <c:pt idx="7020">
                  <c:v>3.3012155233866698E-2</c:v>
                </c:pt>
                <c:pt idx="7021">
                  <c:v>5.4784110797033603E-2</c:v>
                </c:pt>
                <c:pt idx="7022">
                  <c:v>4.9951894829404E-2</c:v>
                </c:pt>
                <c:pt idx="7023">
                  <c:v>5.2647717000213E-2</c:v>
                </c:pt>
                <c:pt idx="7024">
                  <c:v>3.9745047631320002E-2</c:v>
                </c:pt>
                <c:pt idx="7025">
                  <c:v>3.8538636544969002E-2</c:v>
                </c:pt>
                <c:pt idx="7026">
                  <c:v>3.56934594441774E-2</c:v>
                </c:pt>
                <c:pt idx="7027">
                  <c:v>4.80162472398677E-2</c:v>
                </c:pt>
                <c:pt idx="7028">
                  <c:v>3.8922962281359497E-2</c:v>
                </c:pt>
                <c:pt idx="7029">
                  <c:v>3.7923982311458E-2</c:v>
                </c:pt>
                <c:pt idx="7030">
                  <c:v>5.95304825148169E-2</c:v>
                </c:pt>
                <c:pt idx="7031">
                  <c:v>3.9950137968121802E-2</c:v>
                </c:pt>
                <c:pt idx="7032">
                  <c:v>3.66573377983107E-2</c:v>
                </c:pt>
                <c:pt idx="7033">
                  <c:v>4.8073653320163598E-2</c:v>
                </c:pt>
                <c:pt idx="7034">
                  <c:v>5.5592392089374401E-2</c:v>
                </c:pt>
                <c:pt idx="7035">
                  <c:v>3.2773017774997602E-2</c:v>
                </c:pt>
                <c:pt idx="7036">
                  <c:v>4.3246329001622098E-2</c:v>
                </c:pt>
                <c:pt idx="7037">
                  <c:v>3.7632695577941001E-2</c:v>
                </c:pt>
                <c:pt idx="7038">
                  <c:v>4.6340438256192003E-2</c:v>
                </c:pt>
                <c:pt idx="7039">
                  <c:v>6.1423637517880499E-2</c:v>
                </c:pt>
                <c:pt idx="7040">
                  <c:v>4.1652443542463898E-2</c:v>
                </c:pt>
                <c:pt idx="7041">
                  <c:v>3.3976603454414597E-2</c:v>
                </c:pt>
                <c:pt idx="7042">
                  <c:v>3.8677161192599799E-2</c:v>
                </c:pt>
                <c:pt idx="7043">
                  <c:v>4.2907491631384097E-2</c:v>
                </c:pt>
                <c:pt idx="7044">
                  <c:v>5.1841311051913301E-2</c:v>
                </c:pt>
                <c:pt idx="7045">
                  <c:v>3.5414009121906599E-2</c:v>
                </c:pt>
                <c:pt idx="7046">
                  <c:v>4.5906462169377799E-2</c:v>
                </c:pt>
                <c:pt idx="7047">
                  <c:v>4.9062782416616803E-2</c:v>
                </c:pt>
                <c:pt idx="7048">
                  <c:v>6.4766578792006799E-2</c:v>
                </c:pt>
                <c:pt idx="7049">
                  <c:v>5.7720044600267799E-2</c:v>
                </c:pt>
                <c:pt idx="7050">
                  <c:v>5.4135350909923399E-2</c:v>
                </c:pt>
                <c:pt idx="7051">
                  <c:v>4.3129790746516197E-2</c:v>
                </c:pt>
                <c:pt idx="7052">
                  <c:v>5.4711514048009099E-2</c:v>
                </c:pt>
                <c:pt idx="7053">
                  <c:v>3.8106021579552202E-2</c:v>
                </c:pt>
                <c:pt idx="7054">
                  <c:v>3.6830539849127701E-2</c:v>
                </c:pt>
                <c:pt idx="7055">
                  <c:v>4.0724080230158097E-2</c:v>
                </c:pt>
                <c:pt idx="7056">
                  <c:v>5.59573972835756E-2</c:v>
                </c:pt>
                <c:pt idx="7057">
                  <c:v>3.9921531805215002E-2</c:v>
                </c:pt>
                <c:pt idx="7058">
                  <c:v>6.2171273324845698E-2</c:v>
                </c:pt>
                <c:pt idx="7059">
                  <c:v>5.18552549348891E-2</c:v>
                </c:pt>
                <c:pt idx="7060">
                  <c:v>6.2324476999809898E-2</c:v>
                </c:pt>
                <c:pt idx="7061">
                  <c:v>4.90261188280132E-2</c:v>
                </c:pt>
                <c:pt idx="7062">
                  <c:v>6.3287928694077497E-2</c:v>
                </c:pt>
                <c:pt idx="7063">
                  <c:v>5.3748811491607498E-2</c:v>
                </c:pt>
                <c:pt idx="7064">
                  <c:v>4.6562545333248197E-2</c:v>
                </c:pt>
                <c:pt idx="7065">
                  <c:v>4.0680977205051101E-2</c:v>
                </c:pt>
                <c:pt idx="7066">
                  <c:v>3.9388673421026303E-2</c:v>
                </c:pt>
                <c:pt idx="7067">
                  <c:v>5.2392069028417698E-2</c:v>
                </c:pt>
                <c:pt idx="7068">
                  <c:v>3.6253224401272703E-2</c:v>
                </c:pt>
                <c:pt idx="7069">
                  <c:v>3.3724048760513201E-2</c:v>
                </c:pt>
                <c:pt idx="7070">
                  <c:v>4.1324694593279698E-2</c:v>
                </c:pt>
                <c:pt idx="7071">
                  <c:v>3.9452072066027098E-2</c:v>
                </c:pt>
                <c:pt idx="7072">
                  <c:v>3.5877521167354598E-2</c:v>
                </c:pt>
                <c:pt idx="7073">
                  <c:v>4.0273997627625999E-2</c:v>
                </c:pt>
                <c:pt idx="7074">
                  <c:v>5.7073366718011199E-2</c:v>
                </c:pt>
                <c:pt idx="7075">
                  <c:v>3.4156406012738998E-2</c:v>
                </c:pt>
                <c:pt idx="7076">
                  <c:v>4.6689760789201201E-2</c:v>
                </c:pt>
                <c:pt idx="7077">
                  <c:v>5.1424360721287497E-2</c:v>
                </c:pt>
                <c:pt idx="7078">
                  <c:v>6.3466898908146996E-2</c:v>
                </c:pt>
                <c:pt idx="7079">
                  <c:v>4.4919083161588998E-2</c:v>
                </c:pt>
                <c:pt idx="7080">
                  <c:v>4.3733592722942402E-2</c:v>
                </c:pt>
                <c:pt idx="7081">
                  <c:v>6.1663163668203902E-2</c:v>
                </c:pt>
                <c:pt idx="7082">
                  <c:v>3.67033009757676E-2</c:v>
                </c:pt>
                <c:pt idx="7083">
                  <c:v>4.4812687706215999E-2</c:v>
                </c:pt>
                <c:pt idx="7084">
                  <c:v>4.7275180139068097E-2</c:v>
                </c:pt>
                <c:pt idx="7085">
                  <c:v>3.9015655113011499E-2</c:v>
                </c:pt>
                <c:pt idx="7086">
                  <c:v>3.8427274763377102E-2</c:v>
                </c:pt>
                <c:pt idx="7087">
                  <c:v>6.2126397145381602E-2</c:v>
                </c:pt>
                <c:pt idx="7088">
                  <c:v>4.69387327422836E-2</c:v>
                </c:pt>
                <c:pt idx="7089">
                  <c:v>3.3897720862450499E-2</c:v>
                </c:pt>
                <c:pt idx="7090">
                  <c:v>6.3067790618400704E-2</c:v>
                </c:pt>
                <c:pt idx="7091">
                  <c:v>4.8473994048276701E-2</c:v>
                </c:pt>
                <c:pt idx="7092">
                  <c:v>5.1359098406348003E-2</c:v>
                </c:pt>
                <c:pt idx="7093">
                  <c:v>3.4994143822019298E-2</c:v>
                </c:pt>
                <c:pt idx="7094">
                  <c:v>5.3024767058625799E-2</c:v>
                </c:pt>
                <c:pt idx="7095">
                  <c:v>3.6923381752954697E-2</c:v>
                </c:pt>
                <c:pt idx="7096">
                  <c:v>4.9809148069755303E-2</c:v>
                </c:pt>
                <c:pt idx="7097">
                  <c:v>3.4687235477155402E-2</c:v>
                </c:pt>
                <c:pt idx="7098">
                  <c:v>4.51910251969697E-2</c:v>
                </c:pt>
                <c:pt idx="7099">
                  <c:v>3.59301356116941E-2</c:v>
                </c:pt>
                <c:pt idx="7100">
                  <c:v>4.0926811161295401E-2</c:v>
                </c:pt>
                <c:pt idx="7101">
                  <c:v>5.4536900788212501E-2</c:v>
                </c:pt>
                <c:pt idx="7102">
                  <c:v>5.0738540791324498E-2</c:v>
                </c:pt>
                <c:pt idx="7103">
                  <c:v>5.0230828098366001E-2</c:v>
                </c:pt>
                <c:pt idx="7104">
                  <c:v>3.8463762180517898E-2</c:v>
                </c:pt>
                <c:pt idx="7105">
                  <c:v>4.2816915068238898E-2</c:v>
                </c:pt>
                <c:pt idx="7106">
                  <c:v>5.3353016981604599E-2</c:v>
                </c:pt>
                <c:pt idx="7107">
                  <c:v>4.4944671746006401E-2</c:v>
                </c:pt>
                <c:pt idx="7108">
                  <c:v>5.5706241375850098E-2</c:v>
                </c:pt>
                <c:pt idx="7109">
                  <c:v>3.2529946518489603E-2</c:v>
                </c:pt>
                <c:pt idx="7110">
                  <c:v>4.9803592664510801E-2</c:v>
                </c:pt>
                <c:pt idx="7111">
                  <c:v>4.3213451116365501E-2</c:v>
                </c:pt>
                <c:pt idx="7112">
                  <c:v>4.0133907037797803E-2</c:v>
                </c:pt>
                <c:pt idx="7113">
                  <c:v>3.8278409925383602E-2</c:v>
                </c:pt>
                <c:pt idx="7114">
                  <c:v>5.4517422164784501E-2</c:v>
                </c:pt>
                <c:pt idx="7115">
                  <c:v>4.7585231635124202E-2</c:v>
                </c:pt>
                <c:pt idx="7116">
                  <c:v>6.0576820828794002E-2</c:v>
                </c:pt>
                <c:pt idx="7117">
                  <c:v>5.65205934740972E-2</c:v>
                </c:pt>
                <c:pt idx="7118">
                  <c:v>4.5710030929274302E-2</c:v>
                </c:pt>
                <c:pt idx="7119">
                  <c:v>6.3235681619750295E-2</c:v>
                </c:pt>
                <c:pt idx="7120">
                  <c:v>3.6924923825231798E-2</c:v>
                </c:pt>
                <c:pt idx="7121">
                  <c:v>3.5647296625764803E-2</c:v>
                </c:pt>
                <c:pt idx="7122">
                  <c:v>6.1988392743328402E-2</c:v>
                </c:pt>
                <c:pt idx="7123">
                  <c:v>4.44420124630103E-2</c:v>
                </c:pt>
                <c:pt idx="7124">
                  <c:v>5.6311711106354898E-2</c:v>
                </c:pt>
                <c:pt idx="7125">
                  <c:v>4.5593076758143801E-2</c:v>
                </c:pt>
                <c:pt idx="7126">
                  <c:v>4.59677545534155E-2</c:v>
                </c:pt>
                <c:pt idx="7127">
                  <c:v>6.3801382850653898E-2</c:v>
                </c:pt>
                <c:pt idx="7128">
                  <c:v>4.9308186610315198E-2</c:v>
                </c:pt>
                <c:pt idx="7129">
                  <c:v>4.2918050183078697E-2</c:v>
                </c:pt>
                <c:pt idx="7130">
                  <c:v>6.69129329881544E-2</c:v>
                </c:pt>
                <c:pt idx="7131">
                  <c:v>3.9827172093344701E-2</c:v>
                </c:pt>
                <c:pt idx="7132">
                  <c:v>3.4758776201384997E-2</c:v>
                </c:pt>
                <c:pt idx="7133">
                  <c:v>4.3502664117708097E-2</c:v>
                </c:pt>
                <c:pt idx="7134">
                  <c:v>3.3091988079272702E-2</c:v>
                </c:pt>
                <c:pt idx="7135">
                  <c:v>5.2726562229095199E-2</c:v>
                </c:pt>
                <c:pt idx="7136">
                  <c:v>3.6209748892748E-2</c:v>
                </c:pt>
                <c:pt idx="7137">
                  <c:v>3.6594851516578E-2</c:v>
                </c:pt>
                <c:pt idx="7138">
                  <c:v>4.1210039708072799E-2</c:v>
                </c:pt>
                <c:pt idx="7139">
                  <c:v>5.54916106073544E-2</c:v>
                </c:pt>
                <c:pt idx="7140">
                  <c:v>4.06400981395557E-2</c:v>
                </c:pt>
                <c:pt idx="7141">
                  <c:v>4.8924610752547303E-2</c:v>
                </c:pt>
                <c:pt idx="7142">
                  <c:v>5.6501390865715803E-2</c:v>
                </c:pt>
                <c:pt idx="7143">
                  <c:v>6.5419866669121904E-2</c:v>
                </c:pt>
                <c:pt idx="7144">
                  <c:v>6.3699215975485099E-2</c:v>
                </c:pt>
                <c:pt idx="7145">
                  <c:v>3.71695840774727E-2</c:v>
                </c:pt>
                <c:pt idx="7146">
                  <c:v>4.88380018917998E-2</c:v>
                </c:pt>
                <c:pt idx="7147">
                  <c:v>5.9997012759640901E-2</c:v>
                </c:pt>
                <c:pt idx="7148">
                  <c:v>3.4886776841551101E-2</c:v>
                </c:pt>
                <c:pt idx="7149">
                  <c:v>4.5182356780927697E-2</c:v>
                </c:pt>
                <c:pt idx="7150">
                  <c:v>4.7409954945797098E-2</c:v>
                </c:pt>
                <c:pt idx="7151">
                  <c:v>3.7725290036778499E-2</c:v>
                </c:pt>
                <c:pt idx="7152">
                  <c:v>5.3366252473793001E-2</c:v>
                </c:pt>
                <c:pt idx="7153">
                  <c:v>6.4018376031923202E-2</c:v>
                </c:pt>
                <c:pt idx="7154">
                  <c:v>5.6057102747758901E-2</c:v>
                </c:pt>
                <c:pt idx="7155">
                  <c:v>3.4595274788707699E-2</c:v>
                </c:pt>
                <c:pt idx="7156">
                  <c:v>6.0703069728875403E-2</c:v>
                </c:pt>
                <c:pt idx="7157">
                  <c:v>6.16565109886556E-2</c:v>
                </c:pt>
                <c:pt idx="7158">
                  <c:v>4.9640691017522498E-2</c:v>
                </c:pt>
                <c:pt idx="7159">
                  <c:v>4.7046303277306203E-2</c:v>
                </c:pt>
                <c:pt idx="7160">
                  <c:v>4.0305965469533897E-2</c:v>
                </c:pt>
                <c:pt idx="7161">
                  <c:v>4.2584958916472598E-2</c:v>
                </c:pt>
                <c:pt idx="7162">
                  <c:v>6.2143761764725802E-2</c:v>
                </c:pt>
                <c:pt idx="7163">
                  <c:v>5.5075445471987602E-2</c:v>
                </c:pt>
                <c:pt idx="7164">
                  <c:v>3.5648529606706697E-2</c:v>
                </c:pt>
                <c:pt idx="7165">
                  <c:v>6.5350762012141198E-2</c:v>
                </c:pt>
                <c:pt idx="7166">
                  <c:v>5.4158767260476699E-2</c:v>
                </c:pt>
                <c:pt idx="7167">
                  <c:v>3.7139502508988197E-2</c:v>
                </c:pt>
                <c:pt idx="7168">
                  <c:v>5.9459538226847103E-2</c:v>
                </c:pt>
                <c:pt idx="7169">
                  <c:v>3.6591316386643299E-2</c:v>
                </c:pt>
                <c:pt idx="7170">
                  <c:v>5.2139666250001201E-2</c:v>
                </c:pt>
                <c:pt idx="7171">
                  <c:v>6.6073706746972799E-2</c:v>
                </c:pt>
                <c:pt idx="7172">
                  <c:v>5.9901456315039202E-2</c:v>
                </c:pt>
                <c:pt idx="7173">
                  <c:v>6.62403371299366E-2</c:v>
                </c:pt>
                <c:pt idx="7174">
                  <c:v>3.63164330162353E-2</c:v>
                </c:pt>
                <c:pt idx="7175">
                  <c:v>3.8519036004471097E-2</c:v>
                </c:pt>
                <c:pt idx="7176">
                  <c:v>6.0583243444267597E-2</c:v>
                </c:pt>
                <c:pt idx="7177">
                  <c:v>4.0372096862828603E-2</c:v>
                </c:pt>
                <c:pt idx="7178">
                  <c:v>5.1806993982979603E-2</c:v>
                </c:pt>
                <c:pt idx="7179">
                  <c:v>4.9099254121572102E-2</c:v>
                </c:pt>
                <c:pt idx="7180">
                  <c:v>4.05401702577044E-2</c:v>
                </c:pt>
                <c:pt idx="7181">
                  <c:v>3.9071518897290602E-2</c:v>
                </c:pt>
                <c:pt idx="7182">
                  <c:v>4.5194173298905897E-2</c:v>
                </c:pt>
                <c:pt idx="7183">
                  <c:v>3.5756507743202298E-2</c:v>
                </c:pt>
                <c:pt idx="7184">
                  <c:v>3.9930971335087703E-2</c:v>
                </c:pt>
                <c:pt idx="7185">
                  <c:v>4.3034164682231001E-2</c:v>
                </c:pt>
                <c:pt idx="7186">
                  <c:v>3.9709593047911301E-2</c:v>
                </c:pt>
                <c:pt idx="7187">
                  <c:v>5.8419704353788703E-2</c:v>
                </c:pt>
                <c:pt idx="7188">
                  <c:v>6.2819065635640006E-2</c:v>
                </c:pt>
                <c:pt idx="7189">
                  <c:v>5.7610634635610301E-2</c:v>
                </c:pt>
                <c:pt idx="7190">
                  <c:v>4.4624722435575803E-2</c:v>
                </c:pt>
                <c:pt idx="7191">
                  <c:v>3.2680659687073399E-2</c:v>
                </c:pt>
                <c:pt idx="7192">
                  <c:v>6.2536602622692797E-2</c:v>
                </c:pt>
                <c:pt idx="7193">
                  <c:v>3.9288432618814297E-2</c:v>
                </c:pt>
                <c:pt idx="7194">
                  <c:v>4.0330879203211899E-2</c:v>
                </c:pt>
                <c:pt idx="7195">
                  <c:v>5.8894656801980701E-2</c:v>
                </c:pt>
                <c:pt idx="7196">
                  <c:v>5.6686004722290101E-2</c:v>
                </c:pt>
                <c:pt idx="7197">
                  <c:v>5.2044221277968303E-2</c:v>
                </c:pt>
                <c:pt idx="7198">
                  <c:v>3.6275868168593101E-2</c:v>
                </c:pt>
                <c:pt idx="7199">
                  <c:v>3.3600596936347503E-2</c:v>
                </c:pt>
                <c:pt idx="7200">
                  <c:v>4.79248048504669E-2</c:v>
                </c:pt>
                <c:pt idx="7201">
                  <c:v>6.6294622912816403E-2</c:v>
                </c:pt>
                <c:pt idx="7202">
                  <c:v>4.3086426402978002E-2</c:v>
                </c:pt>
                <c:pt idx="7203">
                  <c:v>5.37017225156377E-2</c:v>
                </c:pt>
                <c:pt idx="7204">
                  <c:v>4.0564462388510497E-2</c:v>
                </c:pt>
                <c:pt idx="7205">
                  <c:v>4.4306560644321001E-2</c:v>
                </c:pt>
                <c:pt idx="7206">
                  <c:v>3.9527019204870097E-2</c:v>
                </c:pt>
                <c:pt idx="7207">
                  <c:v>5.0972013073797499E-2</c:v>
                </c:pt>
                <c:pt idx="7208">
                  <c:v>4.2534931024373897E-2</c:v>
                </c:pt>
                <c:pt idx="7209">
                  <c:v>4.4518489290042103E-2</c:v>
                </c:pt>
                <c:pt idx="7210">
                  <c:v>5.9037641185085102E-2</c:v>
                </c:pt>
                <c:pt idx="7211">
                  <c:v>4.4117377659570897E-2</c:v>
                </c:pt>
                <c:pt idx="7212">
                  <c:v>6.3754758148251198E-2</c:v>
                </c:pt>
                <c:pt idx="7213">
                  <c:v>5.3868402245557299E-2</c:v>
                </c:pt>
                <c:pt idx="7214">
                  <c:v>5.28575951309685E-2</c:v>
                </c:pt>
                <c:pt idx="7215">
                  <c:v>3.3923757602259901E-2</c:v>
                </c:pt>
                <c:pt idx="7216">
                  <c:v>5.3609029486984303E-2</c:v>
                </c:pt>
                <c:pt idx="7217">
                  <c:v>4.2749548745310499E-2</c:v>
                </c:pt>
                <c:pt idx="7218">
                  <c:v>6.4539609272438306E-2</c:v>
                </c:pt>
                <c:pt idx="7219">
                  <c:v>5.8814561113333698E-2</c:v>
                </c:pt>
                <c:pt idx="7220">
                  <c:v>4.6391652286914997E-2</c:v>
                </c:pt>
                <c:pt idx="7221">
                  <c:v>6.0194476303579401E-2</c:v>
                </c:pt>
                <c:pt idx="7222">
                  <c:v>6.5881087633718693E-2</c:v>
                </c:pt>
                <c:pt idx="7223">
                  <c:v>4.1037062785843299E-2</c:v>
                </c:pt>
                <c:pt idx="7224">
                  <c:v>4.3834806789698699E-2</c:v>
                </c:pt>
                <c:pt idx="7225">
                  <c:v>6.3894528193229605E-2</c:v>
                </c:pt>
                <c:pt idx="7226">
                  <c:v>4.7238697745616502E-2</c:v>
                </c:pt>
                <c:pt idx="7227">
                  <c:v>4.1256143161975303E-2</c:v>
                </c:pt>
                <c:pt idx="7228">
                  <c:v>3.5207344338848902E-2</c:v>
                </c:pt>
                <c:pt idx="7229">
                  <c:v>4.0525084879573001E-2</c:v>
                </c:pt>
                <c:pt idx="7230">
                  <c:v>3.7668935511927702E-2</c:v>
                </c:pt>
                <c:pt idx="7231">
                  <c:v>6.0520599878428998E-2</c:v>
                </c:pt>
                <c:pt idx="7232">
                  <c:v>6.2125680428217901E-2</c:v>
                </c:pt>
                <c:pt idx="7233">
                  <c:v>4.6874020865627003E-2</c:v>
                </c:pt>
                <c:pt idx="7234">
                  <c:v>6.2543080104328894E-2</c:v>
                </c:pt>
                <c:pt idx="7235">
                  <c:v>3.5890475136639198E-2</c:v>
                </c:pt>
                <c:pt idx="7236">
                  <c:v>5.4157461299181898E-2</c:v>
                </c:pt>
                <c:pt idx="7237">
                  <c:v>4.28386993265778E-2</c:v>
                </c:pt>
                <c:pt idx="7238">
                  <c:v>4.7085847304318099E-2</c:v>
                </c:pt>
                <c:pt idx="7239">
                  <c:v>3.7345038832337203E-2</c:v>
                </c:pt>
                <c:pt idx="7240">
                  <c:v>4.5187540101384698E-2</c:v>
                </c:pt>
                <c:pt idx="7241">
                  <c:v>4.2415141341802499E-2</c:v>
                </c:pt>
                <c:pt idx="7242">
                  <c:v>3.8466333302129598E-2</c:v>
                </c:pt>
                <c:pt idx="7243">
                  <c:v>3.6833187043700401E-2</c:v>
                </c:pt>
                <c:pt idx="7244">
                  <c:v>5.1784669655108903E-2</c:v>
                </c:pt>
                <c:pt idx="7245">
                  <c:v>5.5713946297266802E-2</c:v>
                </c:pt>
                <c:pt idx="7246">
                  <c:v>4.8259297043496803E-2</c:v>
                </c:pt>
                <c:pt idx="7247">
                  <c:v>4.0443271733977403E-2</c:v>
                </c:pt>
                <c:pt idx="7248">
                  <c:v>5.3948826220739501E-2</c:v>
                </c:pt>
                <c:pt idx="7249">
                  <c:v>3.8137074807463998E-2</c:v>
                </c:pt>
                <c:pt idx="7250">
                  <c:v>6.2804747252436802E-2</c:v>
                </c:pt>
                <c:pt idx="7251">
                  <c:v>5.2913538972130497E-2</c:v>
                </c:pt>
                <c:pt idx="7252">
                  <c:v>6.4285745026454594E-2</c:v>
                </c:pt>
                <c:pt idx="7253">
                  <c:v>3.4484875320348503E-2</c:v>
                </c:pt>
                <c:pt idx="7254">
                  <c:v>4.0642294206198297E-2</c:v>
                </c:pt>
                <c:pt idx="7255">
                  <c:v>3.7923622775757303E-2</c:v>
                </c:pt>
                <c:pt idx="7256">
                  <c:v>4.5330395081952302E-2</c:v>
                </c:pt>
                <c:pt idx="7257">
                  <c:v>4.1430292486753902E-2</c:v>
                </c:pt>
                <c:pt idx="7258">
                  <c:v>5.6652255988860797E-2</c:v>
                </c:pt>
                <c:pt idx="7259">
                  <c:v>4.1786687632699403E-2</c:v>
                </c:pt>
                <c:pt idx="7260">
                  <c:v>3.6144964409815503E-2</c:v>
                </c:pt>
                <c:pt idx="7261">
                  <c:v>6.02607829384008E-2</c:v>
                </c:pt>
                <c:pt idx="7262">
                  <c:v>3.6033730796029798E-2</c:v>
                </c:pt>
                <c:pt idx="7263">
                  <c:v>6.7357027745123504E-2</c:v>
                </c:pt>
                <c:pt idx="7264">
                  <c:v>4.5083490359873697E-2</c:v>
                </c:pt>
                <c:pt idx="7265">
                  <c:v>5.0849627768988603E-2</c:v>
                </c:pt>
                <c:pt idx="7266">
                  <c:v>3.8692677278227797E-2</c:v>
                </c:pt>
                <c:pt idx="7267">
                  <c:v>5.7676663990738501E-2</c:v>
                </c:pt>
                <c:pt idx="7268">
                  <c:v>4.3603610638009702E-2</c:v>
                </c:pt>
                <c:pt idx="7269">
                  <c:v>5.6582925443196402E-2</c:v>
                </c:pt>
                <c:pt idx="7270">
                  <c:v>3.6798933929332901E-2</c:v>
                </c:pt>
                <c:pt idx="7271">
                  <c:v>3.4573016748769801E-2</c:v>
                </c:pt>
                <c:pt idx="7272">
                  <c:v>3.53267292911481E-2</c:v>
                </c:pt>
                <c:pt idx="7273">
                  <c:v>5.3647001210989503E-2</c:v>
                </c:pt>
                <c:pt idx="7274">
                  <c:v>4.9147687041464903E-2</c:v>
                </c:pt>
                <c:pt idx="7275">
                  <c:v>3.2976269615213098E-2</c:v>
                </c:pt>
                <c:pt idx="7276">
                  <c:v>4.1277752278225603E-2</c:v>
                </c:pt>
                <c:pt idx="7277">
                  <c:v>4.9220992940498698E-2</c:v>
                </c:pt>
                <c:pt idx="7278">
                  <c:v>3.5226627095481598E-2</c:v>
                </c:pt>
                <c:pt idx="7279">
                  <c:v>3.5264455308457399E-2</c:v>
                </c:pt>
                <c:pt idx="7280">
                  <c:v>6.0317928615824898E-2</c:v>
                </c:pt>
                <c:pt idx="7281">
                  <c:v>3.4294732958772403E-2</c:v>
                </c:pt>
                <c:pt idx="7282">
                  <c:v>5.3694977463826898E-2</c:v>
                </c:pt>
                <c:pt idx="7283">
                  <c:v>4.5772983744111102E-2</c:v>
                </c:pt>
                <c:pt idx="7284">
                  <c:v>3.9136943988518198E-2</c:v>
                </c:pt>
                <c:pt idx="7285">
                  <c:v>5.2191335432170499E-2</c:v>
                </c:pt>
                <c:pt idx="7286">
                  <c:v>4.9424491417761798E-2</c:v>
                </c:pt>
                <c:pt idx="7287">
                  <c:v>3.7317375994665697E-2</c:v>
                </c:pt>
                <c:pt idx="7288">
                  <c:v>5.23862919929758E-2</c:v>
                </c:pt>
                <c:pt idx="7289">
                  <c:v>5.7393679254194897E-2</c:v>
                </c:pt>
                <c:pt idx="7290">
                  <c:v>6.04841904147208E-2</c:v>
                </c:pt>
                <c:pt idx="7291">
                  <c:v>4.6778602564229603E-2</c:v>
                </c:pt>
                <c:pt idx="7292">
                  <c:v>6.6005320624908395E-2</c:v>
                </c:pt>
                <c:pt idx="7293">
                  <c:v>5.9182060550500598E-2</c:v>
                </c:pt>
                <c:pt idx="7294">
                  <c:v>6.0064758530599997E-2</c:v>
                </c:pt>
                <c:pt idx="7295">
                  <c:v>3.9521037227719401E-2</c:v>
                </c:pt>
                <c:pt idx="7296">
                  <c:v>3.5555795755603803E-2</c:v>
                </c:pt>
                <c:pt idx="7297">
                  <c:v>3.6449137906228203E-2</c:v>
                </c:pt>
                <c:pt idx="7298">
                  <c:v>4.1785447162924198E-2</c:v>
                </c:pt>
                <c:pt idx="7299">
                  <c:v>6.5151511257749498E-2</c:v>
                </c:pt>
                <c:pt idx="7300">
                  <c:v>4.3634216691965197E-2</c:v>
                </c:pt>
                <c:pt idx="7301">
                  <c:v>4.24095165991486E-2</c:v>
                </c:pt>
                <c:pt idx="7302">
                  <c:v>5.2305106110560502E-2</c:v>
                </c:pt>
                <c:pt idx="7303">
                  <c:v>3.3146587313921998E-2</c:v>
                </c:pt>
                <c:pt idx="7304">
                  <c:v>5.8192767023867997E-2</c:v>
                </c:pt>
                <c:pt idx="7305">
                  <c:v>3.8155758989620897E-2</c:v>
                </c:pt>
                <c:pt idx="7306">
                  <c:v>5.9321447877432598E-2</c:v>
                </c:pt>
                <c:pt idx="7307">
                  <c:v>3.4044613901742397E-2</c:v>
                </c:pt>
                <c:pt idx="7308">
                  <c:v>5.5886940774048197E-2</c:v>
                </c:pt>
                <c:pt idx="7309">
                  <c:v>5.4579353999512803E-2</c:v>
                </c:pt>
                <c:pt idx="7310">
                  <c:v>4.8800777033889201E-2</c:v>
                </c:pt>
                <c:pt idx="7311">
                  <c:v>3.3946528091674498E-2</c:v>
                </c:pt>
                <c:pt idx="7312">
                  <c:v>5.61233003688359E-2</c:v>
                </c:pt>
                <c:pt idx="7313">
                  <c:v>4.4797875560713803E-2</c:v>
                </c:pt>
                <c:pt idx="7314">
                  <c:v>6.4836050511980603E-2</c:v>
                </c:pt>
                <c:pt idx="7315">
                  <c:v>5.2751571201174997E-2</c:v>
                </c:pt>
                <c:pt idx="7316">
                  <c:v>3.4349203558885599E-2</c:v>
                </c:pt>
                <c:pt idx="7317">
                  <c:v>5.5599550970567797E-2</c:v>
                </c:pt>
                <c:pt idx="7318">
                  <c:v>3.9103134520103201E-2</c:v>
                </c:pt>
                <c:pt idx="7319">
                  <c:v>5.0809266796656198E-2</c:v>
                </c:pt>
                <c:pt idx="7320">
                  <c:v>5.8494607394938197E-2</c:v>
                </c:pt>
                <c:pt idx="7321">
                  <c:v>4.8801827874955198E-2</c:v>
                </c:pt>
                <c:pt idx="7322">
                  <c:v>3.9045246644450297E-2</c:v>
                </c:pt>
                <c:pt idx="7323">
                  <c:v>5.0309976094910697E-2</c:v>
                </c:pt>
                <c:pt idx="7324">
                  <c:v>6.2648056019572504E-2</c:v>
                </c:pt>
                <c:pt idx="7325">
                  <c:v>4.3117288091385098E-2</c:v>
                </c:pt>
                <c:pt idx="7326">
                  <c:v>5.6813675330782201E-2</c:v>
                </c:pt>
                <c:pt idx="7327">
                  <c:v>3.4948175436745603E-2</c:v>
                </c:pt>
                <c:pt idx="7328">
                  <c:v>3.9573140650808199E-2</c:v>
                </c:pt>
                <c:pt idx="7329">
                  <c:v>6.5375525415397498E-2</c:v>
                </c:pt>
                <c:pt idx="7330">
                  <c:v>4.8892338823557598E-2</c:v>
                </c:pt>
                <c:pt idx="7331">
                  <c:v>5.7144982233775399E-2</c:v>
                </c:pt>
                <c:pt idx="7332">
                  <c:v>5.4104504242028999E-2</c:v>
                </c:pt>
                <c:pt idx="7333">
                  <c:v>6.6954795143173207E-2</c:v>
                </c:pt>
                <c:pt idx="7334">
                  <c:v>3.5541213150433001E-2</c:v>
                </c:pt>
                <c:pt idx="7335">
                  <c:v>5.6088875667898198E-2</c:v>
                </c:pt>
                <c:pt idx="7336">
                  <c:v>6.2111797470405399E-2</c:v>
                </c:pt>
                <c:pt idx="7337">
                  <c:v>5.5392567308375801E-2</c:v>
                </c:pt>
                <c:pt idx="7338">
                  <c:v>3.5403973213867401E-2</c:v>
                </c:pt>
                <c:pt idx="7339">
                  <c:v>5.2797520878966497E-2</c:v>
                </c:pt>
                <c:pt idx="7340">
                  <c:v>6.1384723738721503E-2</c:v>
                </c:pt>
                <c:pt idx="7341">
                  <c:v>3.4754215585987201E-2</c:v>
                </c:pt>
                <c:pt idx="7342">
                  <c:v>3.8488255076667498E-2</c:v>
                </c:pt>
                <c:pt idx="7343">
                  <c:v>6.5124066666102806E-2</c:v>
                </c:pt>
                <c:pt idx="7344">
                  <c:v>3.5889839391330697E-2</c:v>
                </c:pt>
                <c:pt idx="7345">
                  <c:v>3.6421176894935597E-2</c:v>
                </c:pt>
                <c:pt idx="7346">
                  <c:v>4.0439483356588903E-2</c:v>
                </c:pt>
                <c:pt idx="7347">
                  <c:v>3.9231784190698303E-2</c:v>
                </c:pt>
                <c:pt idx="7348">
                  <c:v>5.5879971945936101E-2</c:v>
                </c:pt>
                <c:pt idx="7349">
                  <c:v>4.8377864141407302E-2</c:v>
                </c:pt>
                <c:pt idx="7350">
                  <c:v>5.8405516630603102E-2</c:v>
                </c:pt>
                <c:pt idx="7351">
                  <c:v>4.6379368476271499E-2</c:v>
                </c:pt>
                <c:pt idx="7352">
                  <c:v>4.3611506797045299E-2</c:v>
                </c:pt>
                <c:pt idx="7353">
                  <c:v>3.4240183928300298E-2</c:v>
                </c:pt>
                <c:pt idx="7354">
                  <c:v>3.5534201865927102E-2</c:v>
                </c:pt>
                <c:pt idx="7355">
                  <c:v>4.1497452574454703E-2</c:v>
                </c:pt>
                <c:pt idx="7356">
                  <c:v>3.5597350017180902E-2</c:v>
                </c:pt>
                <c:pt idx="7357">
                  <c:v>6.7875436163981798E-2</c:v>
                </c:pt>
                <c:pt idx="7358">
                  <c:v>4.0698083121861198E-2</c:v>
                </c:pt>
                <c:pt idx="7359">
                  <c:v>4.0667584076696503E-2</c:v>
                </c:pt>
                <c:pt idx="7360">
                  <c:v>4.2528024170590602E-2</c:v>
                </c:pt>
                <c:pt idx="7361">
                  <c:v>4.4354827378455697E-2</c:v>
                </c:pt>
                <c:pt idx="7362">
                  <c:v>4.8093279420596803E-2</c:v>
                </c:pt>
                <c:pt idx="7363">
                  <c:v>4.5826981350032998E-2</c:v>
                </c:pt>
                <c:pt idx="7364">
                  <c:v>5.9326299350848197E-2</c:v>
                </c:pt>
                <c:pt idx="7365">
                  <c:v>4.2724454545830501E-2</c:v>
                </c:pt>
                <c:pt idx="7366">
                  <c:v>6.6921725875214097E-2</c:v>
                </c:pt>
                <c:pt idx="7367">
                  <c:v>4.1769919358211699E-2</c:v>
                </c:pt>
                <c:pt idx="7368">
                  <c:v>4.26157520542478E-2</c:v>
                </c:pt>
                <c:pt idx="7369">
                  <c:v>5.16146873073614E-2</c:v>
                </c:pt>
                <c:pt idx="7370">
                  <c:v>3.5104569340783501E-2</c:v>
                </c:pt>
                <c:pt idx="7371">
                  <c:v>6.08842727055703E-2</c:v>
                </c:pt>
                <c:pt idx="7372">
                  <c:v>3.3216298740731801E-2</c:v>
                </c:pt>
                <c:pt idx="7373">
                  <c:v>5.6805770485630201E-2</c:v>
                </c:pt>
                <c:pt idx="7374">
                  <c:v>6.5660857751210097E-2</c:v>
                </c:pt>
                <c:pt idx="7375">
                  <c:v>3.4298838457971201E-2</c:v>
                </c:pt>
                <c:pt idx="7376">
                  <c:v>5.0005040255397197E-2</c:v>
                </c:pt>
                <c:pt idx="7377">
                  <c:v>5.4823563806574702E-2</c:v>
                </c:pt>
                <c:pt idx="7378">
                  <c:v>4.7707660492811603E-2</c:v>
                </c:pt>
                <c:pt idx="7379">
                  <c:v>3.8511009383763201E-2</c:v>
                </c:pt>
                <c:pt idx="7380">
                  <c:v>3.3643592863453198E-2</c:v>
                </c:pt>
                <c:pt idx="7381">
                  <c:v>4.4615131002733698E-2</c:v>
                </c:pt>
                <c:pt idx="7382">
                  <c:v>3.5078421036455601E-2</c:v>
                </c:pt>
                <c:pt idx="7383">
                  <c:v>4.3340279764323503E-2</c:v>
                </c:pt>
                <c:pt idx="7384">
                  <c:v>4.1119015039155098E-2</c:v>
                </c:pt>
                <c:pt idx="7385">
                  <c:v>6.0860069324873603E-2</c:v>
                </c:pt>
                <c:pt idx="7386">
                  <c:v>4.1338992034968103E-2</c:v>
                </c:pt>
                <c:pt idx="7387">
                  <c:v>6.4402952690200799E-2</c:v>
                </c:pt>
                <c:pt idx="7388">
                  <c:v>3.3198106626007202E-2</c:v>
                </c:pt>
                <c:pt idx="7389">
                  <c:v>3.8546220723089698E-2</c:v>
                </c:pt>
                <c:pt idx="7390">
                  <c:v>6.3097738421052194E-2</c:v>
                </c:pt>
                <c:pt idx="7391">
                  <c:v>3.7183353191625197E-2</c:v>
                </c:pt>
                <c:pt idx="7392">
                  <c:v>4.7701667116350897E-2</c:v>
                </c:pt>
                <c:pt idx="7393">
                  <c:v>3.4054928644174497E-2</c:v>
                </c:pt>
                <c:pt idx="7394">
                  <c:v>3.4170487912602701E-2</c:v>
                </c:pt>
                <c:pt idx="7395">
                  <c:v>5.2113835586100797E-2</c:v>
                </c:pt>
                <c:pt idx="7396">
                  <c:v>3.7438202331293802E-2</c:v>
                </c:pt>
                <c:pt idx="7397">
                  <c:v>4.6080414097839202E-2</c:v>
                </c:pt>
                <c:pt idx="7398">
                  <c:v>5.2262559862685999E-2</c:v>
                </c:pt>
                <c:pt idx="7399">
                  <c:v>5.31109142748089E-2</c:v>
                </c:pt>
                <c:pt idx="7400">
                  <c:v>4.8509772591961903E-2</c:v>
                </c:pt>
                <c:pt idx="7401">
                  <c:v>6.17874206756951E-2</c:v>
                </c:pt>
                <c:pt idx="7402">
                  <c:v>5.31230476035962E-2</c:v>
                </c:pt>
                <c:pt idx="7403">
                  <c:v>3.23276187099776E-2</c:v>
                </c:pt>
                <c:pt idx="7404">
                  <c:v>3.7999894454932501E-2</c:v>
                </c:pt>
                <c:pt idx="7405">
                  <c:v>3.7677059371539201E-2</c:v>
                </c:pt>
                <c:pt idx="7406">
                  <c:v>4.4647585015964698E-2</c:v>
                </c:pt>
                <c:pt idx="7407">
                  <c:v>3.7981570456348902E-2</c:v>
                </c:pt>
                <c:pt idx="7408">
                  <c:v>4.0604553064607897E-2</c:v>
                </c:pt>
                <c:pt idx="7409">
                  <c:v>3.8135412438588298E-2</c:v>
                </c:pt>
                <c:pt idx="7410">
                  <c:v>4.73704703373104E-2</c:v>
                </c:pt>
                <c:pt idx="7411">
                  <c:v>5.5663920904791601E-2</c:v>
                </c:pt>
                <c:pt idx="7412">
                  <c:v>3.5690367622804899E-2</c:v>
                </c:pt>
                <c:pt idx="7413">
                  <c:v>3.5625515615020101E-2</c:v>
                </c:pt>
                <c:pt idx="7414">
                  <c:v>4.2285919970171698E-2</c:v>
                </c:pt>
                <c:pt idx="7415">
                  <c:v>5.78753214980227E-2</c:v>
                </c:pt>
                <c:pt idx="7416">
                  <c:v>6.5227265348751506E-2</c:v>
                </c:pt>
                <c:pt idx="7417">
                  <c:v>3.9532344207040299E-2</c:v>
                </c:pt>
                <c:pt idx="7418">
                  <c:v>3.4195375055606797E-2</c:v>
                </c:pt>
                <c:pt idx="7419">
                  <c:v>4.0960580913387598E-2</c:v>
                </c:pt>
                <c:pt idx="7420">
                  <c:v>4.59045433049977E-2</c:v>
                </c:pt>
                <c:pt idx="7421">
                  <c:v>4.0763149760968398E-2</c:v>
                </c:pt>
                <c:pt idx="7422">
                  <c:v>6.3196038210095201E-2</c:v>
                </c:pt>
                <c:pt idx="7423">
                  <c:v>3.6720185381852198E-2</c:v>
                </c:pt>
                <c:pt idx="7424">
                  <c:v>3.4387212832611598E-2</c:v>
                </c:pt>
                <c:pt idx="7425">
                  <c:v>4.1057507032949601E-2</c:v>
                </c:pt>
                <c:pt idx="7426">
                  <c:v>3.7984531836186497E-2</c:v>
                </c:pt>
                <c:pt idx="7427">
                  <c:v>3.3852329568097798E-2</c:v>
                </c:pt>
                <c:pt idx="7428">
                  <c:v>5.1079506240271598E-2</c:v>
                </c:pt>
                <c:pt idx="7429">
                  <c:v>5.9175143502093401E-2</c:v>
                </c:pt>
                <c:pt idx="7430">
                  <c:v>3.4764016156004197E-2</c:v>
                </c:pt>
                <c:pt idx="7431">
                  <c:v>6.0881511363857298E-2</c:v>
                </c:pt>
                <c:pt idx="7432">
                  <c:v>5.7730902433489502E-2</c:v>
                </c:pt>
                <c:pt idx="7433">
                  <c:v>3.95702173670733E-2</c:v>
                </c:pt>
                <c:pt idx="7434">
                  <c:v>3.4626824260807501E-2</c:v>
                </c:pt>
                <c:pt idx="7435">
                  <c:v>5.2653222934458697E-2</c:v>
                </c:pt>
                <c:pt idx="7436">
                  <c:v>3.7377769965194999E-2</c:v>
                </c:pt>
                <c:pt idx="7437">
                  <c:v>3.5822819134984397E-2</c:v>
                </c:pt>
                <c:pt idx="7438">
                  <c:v>6.3875497663419295E-2</c:v>
                </c:pt>
                <c:pt idx="7439">
                  <c:v>4.0724761337494801E-2</c:v>
                </c:pt>
                <c:pt idx="7440">
                  <c:v>6.3617790577259997E-2</c:v>
                </c:pt>
                <c:pt idx="7441">
                  <c:v>3.3549448039917003E-2</c:v>
                </c:pt>
                <c:pt idx="7442">
                  <c:v>3.3917594335170699E-2</c:v>
                </c:pt>
                <c:pt idx="7443">
                  <c:v>3.76245431675412E-2</c:v>
                </c:pt>
                <c:pt idx="7444">
                  <c:v>6.3141018793934203E-2</c:v>
                </c:pt>
                <c:pt idx="7445">
                  <c:v>4.0768266762404103E-2</c:v>
                </c:pt>
                <c:pt idx="7446">
                  <c:v>4.0496845526344999E-2</c:v>
                </c:pt>
                <c:pt idx="7447">
                  <c:v>3.6213726039571202E-2</c:v>
                </c:pt>
                <c:pt idx="7448">
                  <c:v>4.4728346765258803E-2</c:v>
                </c:pt>
                <c:pt idx="7449">
                  <c:v>3.69477090233074E-2</c:v>
                </c:pt>
                <c:pt idx="7450">
                  <c:v>6.2702207503795696E-2</c:v>
                </c:pt>
                <c:pt idx="7451">
                  <c:v>4.0536358652330497E-2</c:v>
                </c:pt>
                <c:pt idx="7452">
                  <c:v>3.4896105312249202E-2</c:v>
                </c:pt>
                <c:pt idx="7453">
                  <c:v>3.3814959971453201E-2</c:v>
                </c:pt>
                <c:pt idx="7454">
                  <c:v>5.7546506544225502E-2</c:v>
                </c:pt>
                <c:pt idx="7455">
                  <c:v>3.7258674891766499E-2</c:v>
                </c:pt>
                <c:pt idx="7456">
                  <c:v>3.7639121092583799E-2</c:v>
                </c:pt>
                <c:pt idx="7457">
                  <c:v>5.5303312955736803E-2</c:v>
                </c:pt>
                <c:pt idx="7458">
                  <c:v>4.3268689974502499E-2</c:v>
                </c:pt>
                <c:pt idx="7459">
                  <c:v>4.4087784226557798E-2</c:v>
                </c:pt>
                <c:pt idx="7460">
                  <c:v>3.4100098813197803E-2</c:v>
                </c:pt>
                <c:pt idx="7461">
                  <c:v>6.3136188211577293E-2</c:v>
                </c:pt>
                <c:pt idx="7462">
                  <c:v>4.4485290965360101E-2</c:v>
                </c:pt>
                <c:pt idx="7463">
                  <c:v>5.0495577519263098E-2</c:v>
                </c:pt>
                <c:pt idx="7464">
                  <c:v>5.4520780448359202E-2</c:v>
                </c:pt>
                <c:pt idx="7465">
                  <c:v>4.7042749148970102E-2</c:v>
                </c:pt>
                <c:pt idx="7466">
                  <c:v>4.1233426722892097E-2</c:v>
                </c:pt>
                <c:pt idx="7467">
                  <c:v>5.6000734614166298E-2</c:v>
                </c:pt>
                <c:pt idx="7468">
                  <c:v>6.0986281308744297E-2</c:v>
                </c:pt>
                <c:pt idx="7469">
                  <c:v>5.3054781025979901E-2</c:v>
                </c:pt>
                <c:pt idx="7470">
                  <c:v>3.6760163031686298E-2</c:v>
                </c:pt>
                <c:pt idx="7471">
                  <c:v>6.5645948744752505E-2</c:v>
                </c:pt>
                <c:pt idx="7472">
                  <c:v>3.90058278920659E-2</c:v>
                </c:pt>
                <c:pt idx="7473">
                  <c:v>4.8005936557862602E-2</c:v>
                </c:pt>
                <c:pt idx="7474">
                  <c:v>4.8045659229091403E-2</c:v>
                </c:pt>
                <c:pt idx="7475">
                  <c:v>5.3848615007705797E-2</c:v>
                </c:pt>
                <c:pt idx="7476">
                  <c:v>5.370220403368E-2</c:v>
                </c:pt>
                <c:pt idx="7477">
                  <c:v>3.2965244893897898E-2</c:v>
                </c:pt>
                <c:pt idx="7478">
                  <c:v>3.9470583860546603E-2</c:v>
                </c:pt>
                <c:pt idx="7479">
                  <c:v>6.0961718181416699E-2</c:v>
                </c:pt>
                <c:pt idx="7480">
                  <c:v>3.5042901979662901E-2</c:v>
                </c:pt>
                <c:pt idx="7481">
                  <c:v>3.4972031956355801E-2</c:v>
                </c:pt>
                <c:pt idx="7482">
                  <c:v>3.7847070322449002E-2</c:v>
                </c:pt>
                <c:pt idx="7483">
                  <c:v>3.9917247617783501E-2</c:v>
                </c:pt>
                <c:pt idx="7484">
                  <c:v>3.5826141896740799E-2</c:v>
                </c:pt>
                <c:pt idx="7485">
                  <c:v>4.6192046062158397E-2</c:v>
                </c:pt>
                <c:pt idx="7486">
                  <c:v>3.6987834045281102E-2</c:v>
                </c:pt>
                <c:pt idx="7487">
                  <c:v>4.2829303163568401E-2</c:v>
                </c:pt>
                <c:pt idx="7488">
                  <c:v>4.1877492621503101E-2</c:v>
                </c:pt>
                <c:pt idx="7489">
                  <c:v>5.2563021632638901E-2</c:v>
                </c:pt>
                <c:pt idx="7490">
                  <c:v>5.2129277399432301E-2</c:v>
                </c:pt>
                <c:pt idx="7491">
                  <c:v>5.8209595463259101E-2</c:v>
                </c:pt>
                <c:pt idx="7492">
                  <c:v>3.8070229577051001E-2</c:v>
                </c:pt>
                <c:pt idx="7493">
                  <c:v>3.9103076334551498E-2</c:v>
                </c:pt>
                <c:pt idx="7494">
                  <c:v>3.4776220270812702E-2</c:v>
                </c:pt>
                <c:pt idx="7495">
                  <c:v>5.0446706984220602E-2</c:v>
                </c:pt>
                <c:pt idx="7496">
                  <c:v>6.2805788186236305E-2</c:v>
                </c:pt>
                <c:pt idx="7497">
                  <c:v>5.842092054946E-2</c:v>
                </c:pt>
                <c:pt idx="7498">
                  <c:v>5.5418754938453302E-2</c:v>
                </c:pt>
                <c:pt idx="7499">
                  <c:v>4.4477016011899101E-2</c:v>
                </c:pt>
                <c:pt idx="7500">
                  <c:v>3.4545456964422197E-2</c:v>
                </c:pt>
                <c:pt idx="7501">
                  <c:v>6.5066260526196101E-2</c:v>
                </c:pt>
                <c:pt idx="7502">
                  <c:v>6.2458266721265997E-2</c:v>
                </c:pt>
                <c:pt idx="7503">
                  <c:v>4.5177231070255397E-2</c:v>
                </c:pt>
                <c:pt idx="7504">
                  <c:v>4.6006804659417699E-2</c:v>
                </c:pt>
                <c:pt idx="7505">
                  <c:v>5.3709770976393102E-2</c:v>
                </c:pt>
                <c:pt idx="7506">
                  <c:v>3.5800854567805199E-2</c:v>
                </c:pt>
                <c:pt idx="7507">
                  <c:v>4.5643775302943702E-2</c:v>
                </c:pt>
                <c:pt idx="7508">
                  <c:v>4.1275134165596E-2</c:v>
                </c:pt>
                <c:pt idx="7509">
                  <c:v>5.43359283259926E-2</c:v>
                </c:pt>
                <c:pt idx="7510">
                  <c:v>3.4221212898395803E-2</c:v>
                </c:pt>
                <c:pt idx="7511">
                  <c:v>6.0842252515824598E-2</c:v>
                </c:pt>
                <c:pt idx="7512">
                  <c:v>4.0620179038527701E-2</c:v>
                </c:pt>
                <c:pt idx="7513">
                  <c:v>3.9561650108462403E-2</c:v>
                </c:pt>
                <c:pt idx="7514">
                  <c:v>4.0354202892717302E-2</c:v>
                </c:pt>
                <c:pt idx="7515">
                  <c:v>3.26535196779381E-2</c:v>
                </c:pt>
                <c:pt idx="7516">
                  <c:v>3.7464416879061303E-2</c:v>
                </c:pt>
                <c:pt idx="7517">
                  <c:v>5.2922058252619697E-2</c:v>
                </c:pt>
                <c:pt idx="7518">
                  <c:v>4.4415551243509203E-2</c:v>
                </c:pt>
                <c:pt idx="7519">
                  <c:v>3.7604143874229903E-2</c:v>
                </c:pt>
                <c:pt idx="7520">
                  <c:v>5.7315255456169903E-2</c:v>
                </c:pt>
                <c:pt idx="7521">
                  <c:v>3.4083220049575903E-2</c:v>
                </c:pt>
                <c:pt idx="7522">
                  <c:v>6.3764239271712195E-2</c:v>
                </c:pt>
                <c:pt idx="7523">
                  <c:v>3.7973809803259297E-2</c:v>
                </c:pt>
                <c:pt idx="7524">
                  <c:v>4.8071022034250399E-2</c:v>
                </c:pt>
                <c:pt idx="7525">
                  <c:v>3.5293277939431197E-2</c:v>
                </c:pt>
                <c:pt idx="7526">
                  <c:v>6.4303066224799504E-2</c:v>
                </c:pt>
                <c:pt idx="7527">
                  <c:v>6.02150330886497E-2</c:v>
                </c:pt>
                <c:pt idx="7528">
                  <c:v>4.7627499303574898E-2</c:v>
                </c:pt>
                <c:pt idx="7529">
                  <c:v>3.8908322695551702E-2</c:v>
                </c:pt>
                <c:pt idx="7530">
                  <c:v>4.3644520857019899E-2</c:v>
                </c:pt>
                <c:pt idx="7531">
                  <c:v>4.5392166665272002E-2</c:v>
                </c:pt>
                <c:pt idx="7532">
                  <c:v>6.3855035491169498E-2</c:v>
                </c:pt>
                <c:pt idx="7533">
                  <c:v>4.9697250441837801E-2</c:v>
                </c:pt>
                <c:pt idx="7534">
                  <c:v>4.6977124166184901E-2</c:v>
                </c:pt>
                <c:pt idx="7535">
                  <c:v>4.51235074821549E-2</c:v>
                </c:pt>
                <c:pt idx="7536">
                  <c:v>4.3818823860690803E-2</c:v>
                </c:pt>
                <c:pt idx="7537">
                  <c:v>3.8375417836738299E-2</c:v>
                </c:pt>
                <c:pt idx="7538">
                  <c:v>4.1426728105980699E-2</c:v>
                </c:pt>
                <c:pt idx="7539">
                  <c:v>5.0447790558298698E-2</c:v>
                </c:pt>
                <c:pt idx="7540">
                  <c:v>5.9355685533944803E-2</c:v>
                </c:pt>
                <c:pt idx="7541">
                  <c:v>6.4132348623742494E-2</c:v>
                </c:pt>
                <c:pt idx="7542">
                  <c:v>3.88254620575193E-2</c:v>
                </c:pt>
                <c:pt idx="7543">
                  <c:v>3.4815790491776799E-2</c:v>
                </c:pt>
                <c:pt idx="7544">
                  <c:v>3.6305273624532397E-2</c:v>
                </c:pt>
                <c:pt idx="7545">
                  <c:v>3.5213004147211499E-2</c:v>
                </c:pt>
                <c:pt idx="7546">
                  <c:v>4.1274887811549497E-2</c:v>
                </c:pt>
                <c:pt idx="7547">
                  <c:v>5.1688165174916402E-2</c:v>
                </c:pt>
                <c:pt idx="7548">
                  <c:v>5.0996075837059798E-2</c:v>
                </c:pt>
                <c:pt idx="7549">
                  <c:v>4.0820878980533097E-2</c:v>
                </c:pt>
                <c:pt idx="7550">
                  <c:v>4.8483444619863203E-2</c:v>
                </c:pt>
                <c:pt idx="7551">
                  <c:v>5.2158328121716703E-2</c:v>
                </c:pt>
                <c:pt idx="7552">
                  <c:v>5.4531535339830399E-2</c:v>
                </c:pt>
                <c:pt idx="7553">
                  <c:v>5.4731113615732303E-2</c:v>
                </c:pt>
                <c:pt idx="7554">
                  <c:v>3.9565043203862997E-2</c:v>
                </c:pt>
                <c:pt idx="7555">
                  <c:v>6.22192080739686E-2</c:v>
                </c:pt>
                <c:pt idx="7556">
                  <c:v>3.7350069512759099E-2</c:v>
                </c:pt>
                <c:pt idx="7557">
                  <c:v>6.2455318370235102E-2</c:v>
                </c:pt>
                <c:pt idx="7558">
                  <c:v>3.9870152763432698E-2</c:v>
                </c:pt>
                <c:pt idx="7559">
                  <c:v>3.7205242794983703E-2</c:v>
                </c:pt>
                <c:pt idx="7560">
                  <c:v>5.4702115979359499E-2</c:v>
                </c:pt>
                <c:pt idx="7561">
                  <c:v>5.7180164294848998E-2</c:v>
                </c:pt>
                <c:pt idx="7562">
                  <c:v>4.1201067229286799E-2</c:v>
                </c:pt>
                <c:pt idx="7563">
                  <c:v>3.4793873140844499E-2</c:v>
                </c:pt>
                <c:pt idx="7564">
                  <c:v>4.7870575220414102E-2</c:v>
                </c:pt>
                <c:pt idx="7565">
                  <c:v>5.3336707157884099E-2</c:v>
                </c:pt>
                <c:pt idx="7566">
                  <c:v>3.4491672205721302E-2</c:v>
                </c:pt>
                <c:pt idx="7567">
                  <c:v>3.4700618211603099E-2</c:v>
                </c:pt>
                <c:pt idx="7568">
                  <c:v>6.5261806767421507E-2</c:v>
                </c:pt>
                <c:pt idx="7569">
                  <c:v>6.0264440164146803E-2</c:v>
                </c:pt>
                <c:pt idx="7570">
                  <c:v>3.8579892223768703E-2</c:v>
                </c:pt>
                <c:pt idx="7571">
                  <c:v>5.3895994988907701E-2</c:v>
                </c:pt>
                <c:pt idx="7572">
                  <c:v>5.6927887397736097E-2</c:v>
                </c:pt>
                <c:pt idx="7573">
                  <c:v>4.5349742053933197E-2</c:v>
                </c:pt>
                <c:pt idx="7574">
                  <c:v>5.2559109274198698E-2</c:v>
                </c:pt>
                <c:pt idx="7575">
                  <c:v>4.0986470163574699E-2</c:v>
                </c:pt>
                <c:pt idx="7576">
                  <c:v>5.3380538048447897E-2</c:v>
                </c:pt>
                <c:pt idx="7577">
                  <c:v>3.9030259439168102E-2</c:v>
                </c:pt>
                <c:pt idx="7578">
                  <c:v>5.2036671629504302E-2</c:v>
                </c:pt>
                <c:pt idx="7579">
                  <c:v>3.5241553365749301E-2</c:v>
                </c:pt>
                <c:pt idx="7580">
                  <c:v>3.8135150804921802E-2</c:v>
                </c:pt>
                <c:pt idx="7581">
                  <c:v>4.3876453623883399E-2</c:v>
                </c:pt>
                <c:pt idx="7582">
                  <c:v>5.0434507399195902E-2</c:v>
                </c:pt>
                <c:pt idx="7583">
                  <c:v>3.5952721580054199E-2</c:v>
                </c:pt>
                <c:pt idx="7584">
                  <c:v>3.7657244794701297E-2</c:v>
                </c:pt>
                <c:pt idx="7585">
                  <c:v>3.36836240157697E-2</c:v>
                </c:pt>
                <c:pt idx="7586">
                  <c:v>6.4298654251537704E-2</c:v>
                </c:pt>
                <c:pt idx="7587">
                  <c:v>3.6541697832011603E-2</c:v>
                </c:pt>
                <c:pt idx="7588">
                  <c:v>5.9149600883576701E-2</c:v>
                </c:pt>
                <c:pt idx="7589">
                  <c:v>4.8366437046236797E-2</c:v>
                </c:pt>
                <c:pt idx="7590">
                  <c:v>4.1777792184294997E-2</c:v>
                </c:pt>
                <c:pt idx="7591">
                  <c:v>4.6887393684035099E-2</c:v>
                </c:pt>
                <c:pt idx="7592">
                  <c:v>4.1061438524245902E-2</c:v>
                </c:pt>
                <c:pt idx="7593">
                  <c:v>3.5166616975605497E-2</c:v>
                </c:pt>
                <c:pt idx="7594">
                  <c:v>5.19004881843926E-2</c:v>
                </c:pt>
                <c:pt idx="7595">
                  <c:v>5.4219531007774498E-2</c:v>
                </c:pt>
                <c:pt idx="7596">
                  <c:v>5.8080036828087198E-2</c:v>
                </c:pt>
                <c:pt idx="7597">
                  <c:v>3.6864949783569897E-2</c:v>
                </c:pt>
                <c:pt idx="7598">
                  <c:v>4.4992118748712798E-2</c:v>
                </c:pt>
                <c:pt idx="7599">
                  <c:v>5.6325248070116102E-2</c:v>
                </c:pt>
                <c:pt idx="7600">
                  <c:v>4.8880743545690199E-2</c:v>
                </c:pt>
                <c:pt idx="7601">
                  <c:v>4.4458578615021102E-2</c:v>
                </c:pt>
                <c:pt idx="7602">
                  <c:v>5.6966361676149803E-2</c:v>
                </c:pt>
                <c:pt idx="7603">
                  <c:v>5.7220084374110698E-2</c:v>
                </c:pt>
                <c:pt idx="7604">
                  <c:v>3.4651391438039303E-2</c:v>
                </c:pt>
                <c:pt idx="7605">
                  <c:v>5.5556615412823203E-2</c:v>
                </c:pt>
                <c:pt idx="7606">
                  <c:v>3.6615829347071797E-2</c:v>
                </c:pt>
                <c:pt idx="7607">
                  <c:v>4.1992623673658101E-2</c:v>
                </c:pt>
                <c:pt idx="7608">
                  <c:v>4.4180579368649199E-2</c:v>
                </c:pt>
                <c:pt idx="7609">
                  <c:v>3.48767607830427E-2</c:v>
                </c:pt>
                <c:pt idx="7610">
                  <c:v>4.8932482402980801E-2</c:v>
                </c:pt>
                <c:pt idx="7611">
                  <c:v>4.2023647600905399E-2</c:v>
                </c:pt>
                <c:pt idx="7612">
                  <c:v>4.0542620824873199E-2</c:v>
                </c:pt>
                <c:pt idx="7613">
                  <c:v>5.2264627225107801E-2</c:v>
                </c:pt>
                <c:pt idx="7614">
                  <c:v>4.7417493968563401E-2</c:v>
                </c:pt>
                <c:pt idx="7615">
                  <c:v>5.07481669623518E-2</c:v>
                </c:pt>
                <c:pt idx="7616">
                  <c:v>4.5459860329900001E-2</c:v>
                </c:pt>
                <c:pt idx="7617">
                  <c:v>5.5684773082432103E-2</c:v>
                </c:pt>
                <c:pt idx="7618">
                  <c:v>4.0099585488321897E-2</c:v>
                </c:pt>
                <c:pt idx="7619">
                  <c:v>4.1657499491832402E-2</c:v>
                </c:pt>
                <c:pt idx="7620">
                  <c:v>4.1949130228823503E-2</c:v>
                </c:pt>
                <c:pt idx="7621">
                  <c:v>5.0660864672093298E-2</c:v>
                </c:pt>
                <c:pt idx="7622">
                  <c:v>6.5083658172844103E-2</c:v>
                </c:pt>
                <c:pt idx="7623">
                  <c:v>5.1955516720802897E-2</c:v>
                </c:pt>
                <c:pt idx="7624">
                  <c:v>4.4898231606343299E-2</c:v>
                </c:pt>
                <c:pt idx="7625">
                  <c:v>4.9920640679197402E-2</c:v>
                </c:pt>
                <c:pt idx="7626">
                  <c:v>5.2611587411588501E-2</c:v>
                </c:pt>
                <c:pt idx="7627">
                  <c:v>5.3895390573300901E-2</c:v>
                </c:pt>
                <c:pt idx="7628">
                  <c:v>5.8647439124447899E-2</c:v>
                </c:pt>
                <c:pt idx="7629">
                  <c:v>4.79137832711077E-2</c:v>
                </c:pt>
                <c:pt idx="7630">
                  <c:v>4.3870383755630599E-2</c:v>
                </c:pt>
                <c:pt idx="7631">
                  <c:v>6.5743401608594501E-2</c:v>
                </c:pt>
                <c:pt idx="7632">
                  <c:v>5.2064242433664802E-2</c:v>
                </c:pt>
                <c:pt idx="7633">
                  <c:v>4.7280666798177703E-2</c:v>
                </c:pt>
                <c:pt idx="7634">
                  <c:v>5.6805381841057503E-2</c:v>
                </c:pt>
                <c:pt idx="7635">
                  <c:v>4.5237953360626401E-2</c:v>
                </c:pt>
                <c:pt idx="7636">
                  <c:v>5.19675948340204E-2</c:v>
                </c:pt>
                <c:pt idx="7637">
                  <c:v>3.5287743524529701E-2</c:v>
                </c:pt>
                <c:pt idx="7638">
                  <c:v>5.5610013673906097E-2</c:v>
                </c:pt>
                <c:pt idx="7639">
                  <c:v>3.6005720541588099E-2</c:v>
                </c:pt>
                <c:pt idx="7640">
                  <c:v>5.3852552391738001E-2</c:v>
                </c:pt>
                <c:pt idx="7641">
                  <c:v>4.1052589399610297E-2</c:v>
                </c:pt>
                <c:pt idx="7642">
                  <c:v>4.2072394157113203E-2</c:v>
                </c:pt>
                <c:pt idx="7643">
                  <c:v>3.7901799885898702E-2</c:v>
                </c:pt>
                <c:pt idx="7644">
                  <c:v>4.0310554087039797E-2</c:v>
                </c:pt>
                <c:pt idx="7645">
                  <c:v>4.3718344506917597E-2</c:v>
                </c:pt>
                <c:pt idx="7646">
                  <c:v>3.3210321948570702E-2</c:v>
                </c:pt>
                <c:pt idx="7647">
                  <c:v>5.23000530631378E-2</c:v>
                </c:pt>
                <c:pt idx="7648">
                  <c:v>5.2182511984422801E-2</c:v>
                </c:pt>
                <c:pt idx="7649">
                  <c:v>4.8417960418168003E-2</c:v>
                </c:pt>
                <c:pt idx="7650">
                  <c:v>5.1994846607921398E-2</c:v>
                </c:pt>
                <c:pt idx="7651">
                  <c:v>6.2540138338635601E-2</c:v>
                </c:pt>
                <c:pt idx="7652">
                  <c:v>3.2249485507877297E-2</c:v>
                </c:pt>
                <c:pt idx="7653">
                  <c:v>5.0448428873745399E-2</c:v>
                </c:pt>
                <c:pt idx="7654">
                  <c:v>3.29509673483959E-2</c:v>
                </c:pt>
                <c:pt idx="7655">
                  <c:v>6.4231036904248501E-2</c:v>
                </c:pt>
                <c:pt idx="7656">
                  <c:v>5.42786074051946E-2</c:v>
                </c:pt>
                <c:pt idx="7657">
                  <c:v>6.4853690870091907E-2</c:v>
                </c:pt>
                <c:pt idx="7658">
                  <c:v>3.8707403081632903E-2</c:v>
                </c:pt>
                <c:pt idx="7659">
                  <c:v>4.5735423510373498E-2</c:v>
                </c:pt>
                <c:pt idx="7660">
                  <c:v>3.6330953632081303E-2</c:v>
                </c:pt>
                <c:pt idx="7661">
                  <c:v>3.7825914210261498E-2</c:v>
                </c:pt>
                <c:pt idx="7662">
                  <c:v>6.5357629223827901E-2</c:v>
                </c:pt>
                <c:pt idx="7663">
                  <c:v>3.9053984289019898E-2</c:v>
                </c:pt>
                <c:pt idx="7664">
                  <c:v>4.0731117319062898E-2</c:v>
                </c:pt>
                <c:pt idx="7665">
                  <c:v>3.9558825576390802E-2</c:v>
                </c:pt>
                <c:pt idx="7666">
                  <c:v>3.9105737750786601E-2</c:v>
                </c:pt>
                <c:pt idx="7667">
                  <c:v>5.5324316721965E-2</c:v>
                </c:pt>
                <c:pt idx="7668">
                  <c:v>4.9763607978370601E-2</c:v>
                </c:pt>
                <c:pt idx="7669">
                  <c:v>4.8331230697747501E-2</c:v>
                </c:pt>
                <c:pt idx="7670">
                  <c:v>3.8974727836394801E-2</c:v>
                </c:pt>
                <c:pt idx="7671">
                  <c:v>3.49708635738082E-2</c:v>
                </c:pt>
                <c:pt idx="7672">
                  <c:v>5.3081903004149798E-2</c:v>
                </c:pt>
                <c:pt idx="7673">
                  <c:v>3.6842687718833998E-2</c:v>
                </c:pt>
                <c:pt idx="7674">
                  <c:v>4.7626226053020998E-2</c:v>
                </c:pt>
                <c:pt idx="7675">
                  <c:v>4.4350221767751802E-2</c:v>
                </c:pt>
                <c:pt idx="7676">
                  <c:v>3.62740789291221E-2</c:v>
                </c:pt>
                <c:pt idx="7677">
                  <c:v>3.71586212467067E-2</c:v>
                </c:pt>
                <c:pt idx="7678">
                  <c:v>4.3957240173070102E-2</c:v>
                </c:pt>
                <c:pt idx="7679">
                  <c:v>3.58544008938117E-2</c:v>
                </c:pt>
                <c:pt idx="7680">
                  <c:v>5.4340607822167902E-2</c:v>
                </c:pt>
                <c:pt idx="7681">
                  <c:v>4.03895027450396E-2</c:v>
                </c:pt>
                <c:pt idx="7682">
                  <c:v>3.48686220199564E-2</c:v>
                </c:pt>
                <c:pt idx="7683">
                  <c:v>3.3217500065064097E-2</c:v>
                </c:pt>
                <c:pt idx="7684">
                  <c:v>3.4792916107100703E-2</c:v>
                </c:pt>
                <c:pt idx="7685">
                  <c:v>5.0396531803503501E-2</c:v>
                </c:pt>
                <c:pt idx="7686">
                  <c:v>4.2008087423895599E-2</c:v>
                </c:pt>
                <c:pt idx="7687">
                  <c:v>6.4526362616823096E-2</c:v>
                </c:pt>
                <c:pt idx="7688">
                  <c:v>6.2629494552228507E-2</c:v>
                </c:pt>
                <c:pt idx="7689">
                  <c:v>4.3323583622444102E-2</c:v>
                </c:pt>
                <c:pt idx="7690">
                  <c:v>4.3025218905195402E-2</c:v>
                </c:pt>
                <c:pt idx="7691">
                  <c:v>4.6601610982128498E-2</c:v>
                </c:pt>
                <c:pt idx="7692">
                  <c:v>3.6909840131345802E-2</c:v>
                </c:pt>
                <c:pt idx="7693">
                  <c:v>3.7385320106016501E-2</c:v>
                </c:pt>
                <c:pt idx="7694">
                  <c:v>6.4150970815610206E-2</c:v>
                </c:pt>
                <c:pt idx="7695">
                  <c:v>3.2225415425443001E-2</c:v>
                </c:pt>
                <c:pt idx="7696">
                  <c:v>5.2442280593313503E-2</c:v>
                </c:pt>
                <c:pt idx="7697">
                  <c:v>3.4487088791795399E-2</c:v>
                </c:pt>
                <c:pt idx="7698">
                  <c:v>5.72517797939072E-2</c:v>
                </c:pt>
                <c:pt idx="7699">
                  <c:v>4.3772907183696398E-2</c:v>
                </c:pt>
                <c:pt idx="7700">
                  <c:v>3.37044211233897E-2</c:v>
                </c:pt>
                <c:pt idx="7701">
                  <c:v>3.6587519005684598E-2</c:v>
                </c:pt>
                <c:pt idx="7702">
                  <c:v>4.3340235035721701E-2</c:v>
                </c:pt>
                <c:pt idx="7703">
                  <c:v>3.7605314235864197E-2</c:v>
                </c:pt>
                <c:pt idx="7704">
                  <c:v>5.0213622617358497E-2</c:v>
                </c:pt>
                <c:pt idx="7705">
                  <c:v>5.6494411758925701E-2</c:v>
                </c:pt>
                <c:pt idx="7706">
                  <c:v>5.2268210061837801E-2</c:v>
                </c:pt>
                <c:pt idx="7707">
                  <c:v>3.8732603750249901E-2</c:v>
                </c:pt>
                <c:pt idx="7708">
                  <c:v>3.9356502905645997E-2</c:v>
                </c:pt>
                <c:pt idx="7709">
                  <c:v>3.3910568040191602E-2</c:v>
                </c:pt>
                <c:pt idx="7710">
                  <c:v>3.2386469562810501E-2</c:v>
                </c:pt>
                <c:pt idx="7711">
                  <c:v>5.1490823593650599E-2</c:v>
                </c:pt>
                <c:pt idx="7712">
                  <c:v>3.7744147598940701E-2</c:v>
                </c:pt>
                <c:pt idx="7713">
                  <c:v>3.6405092623999401E-2</c:v>
                </c:pt>
                <c:pt idx="7714">
                  <c:v>4.1623875892848501E-2</c:v>
                </c:pt>
                <c:pt idx="7715">
                  <c:v>3.2141583851745301E-2</c:v>
                </c:pt>
                <c:pt idx="7716">
                  <c:v>3.6733953306137802E-2</c:v>
                </c:pt>
                <c:pt idx="7717">
                  <c:v>4.5846192730821703E-2</c:v>
                </c:pt>
                <c:pt idx="7718">
                  <c:v>4.3424453334559701E-2</c:v>
                </c:pt>
                <c:pt idx="7719">
                  <c:v>5.84757503024875E-2</c:v>
                </c:pt>
                <c:pt idx="7720">
                  <c:v>5.8258201255320198E-2</c:v>
                </c:pt>
                <c:pt idx="7721">
                  <c:v>5.4490072294408803E-2</c:v>
                </c:pt>
                <c:pt idx="7722">
                  <c:v>4.9262033651303098E-2</c:v>
                </c:pt>
                <c:pt idx="7723">
                  <c:v>3.4703269185175897E-2</c:v>
                </c:pt>
                <c:pt idx="7724">
                  <c:v>6.5895335912773204E-2</c:v>
                </c:pt>
                <c:pt idx="7725">
                  <c:v>3.9144499667391398E-2</c:v>
                </c:pt>
                <c:pt idx="7726">
                  <c:v>3.5872595814786697E-2</c:v>
                </c:pt>
                <c:pt idx="7727">
                  <c:v>3.5953413068293499E-2</c:v>
                </c:pt>
                <c:pt idx="7728">
                  <c:v>4.0371474378899701E-2</c:v>
                </c:pt>
                <c:pt idx="7729">
                  <c:v>3.8268911646237601E-2</c:v>
                </c:pt>
                <c:pt idx="7730">
                  <c:v>5.5126583480136201E-2</c:v>
                </c:pt>
                <c:pt idx="7731">
                  <c:v>4.7205391315920997E-2</c:v>
                </c:pt>
                <c:pt idx="7732">
                  <c:v>3.7269367714048901E-2</c:v>
                </c:pt>
                <c:pt idx="7733">
                  <c:v>6.1317586635598102E-2</c:v>
                </c:pt>
                <c:pt idx="7734">
                  <c:v>5.94780052743746E-2</c:v>
                </c:pt>
                <c:pt idx="7735">
                  <c:v>4.3957224953647303E-2</c:v>
                </c:pt>
                <c:pt idx="7736">
                  <c:v>3.3245643305481097E-2</c:v>
                </c:pt>
                <c:pt idx="7737">
                  <c:v>4.2970617673871697E-2</c:v>
                </c:pt>
                <c:pt idx="7738">
                  <c:v>5.2277673119937002E-2</c:v>
                </c:pt>
                <c:pt idx="7739">
                  <c:v>4.9568033511847499E-2</c:v>
                </c:pt>
                <c:pt idx="7740">
                  <c:v>4.2264274377976398E-2</c:v>
                </c:pt>
                <c:pt idx="7741">
                  <c:v>4.1053138917971903E-2</c:v>
                </c:pt>
                <c:pt idx="7742">
                  <c:v>4.7835562631633202E-2</c:v>
                </c:pt>
                <c:pt idx="7743">
                  <c:v>3.5027839875251397E-2</c:v>
                </c:pt>
                <c:pt idx="7744">
                  <c:v>4.3317690807395497E-2</c:v>
                </c:pt>
                <c:pt idx="7745">
                  <c:v>4.7429336839871203E-2</c:v>
                </c:pt>
                <c:pt idx="7746">
                  <c:v>6.3749364288735205E-2</c:v>
                </c:pt>
                <c:pt idx="7747">
                  <c:v>6.08693006539507E-2</c:v>
                </c:pt>
                <c:pt idx="7748">
                  <c:v>3.6214807890891702E-2</c:v>
                </c:pt>
                <c:pt idx="7749">
                  <c:v>4.1403094877905403E-2</c:v>
                </c:pt>
                <c:pt idx="7750">
                  <c:v>4.5956060326429599E-2</c:v>
                </c:pt>
                <c:pt idx="7751">
                  <c:v>3.5485214321446003E-2</c:v>
                </c:pt>
                <c:pt idx="7752">
                  <c:v>5.7159468108349501E-2</c:v>
                </c:pt>
                <c:pt idx="7753">
                  <c:v>3.70646666680551E-2</c:v>
                </c:pt>
                <c:pt idx="7754">
                  <c:v>3.4641738875972203E-2</c:v>
                </c:pt>
                <c:pt idx="7755">
                  <c:v>4.3476588659492797E-2</c:v>
                </c:pt>
                <c:pt idx="7756">
                  <c:v>3.6483958791947997E-2</c:v>
                </c:pt>
                <c:pt idx="7757">
                  <c:v>4.57597144490468E-2</c:v>
                </c:pt>
                <c:pt idx="7758">
                  <c:v>4.3876244314008897E-2</c:v>
                </c:pt>
                <c:pt idx="7759">
                  <c:v>3.8411194705340802E-2</c:v>
                </c:pt>
                <c:pt idx="7760">
                  <c:v>6.4641303070588199E-2</c:v>
                </c:pt>
                <c:pt idx="7761">
                  <c:v>3.6085792594911001E-2</c:v>
                </c:pt>
                <c:pt idx="7762">
                  <c:v>4.8706219499336102E-2</c:v>
                </c:pt>
                <c:pt idx="7763">
                  <c:v>4.2078862685838901E-2</c:v>
                </c:pt>
                <c:pt idx="7764">
                  <c:v>6.3897099561094003E-2</c:v>
                </c:pt>
                <c:pt idx="7765">
                  <c:v>4.3360482246517201E-2</c:v>
                </c:pt>
                <c:pt idx="7766">
                  <c:v>5.7219259719252902E-2</c:v>
                </c:pt>
                <c:pt idx="7767">
                  <c:v>4.83500235166772E-2</c:v>
                </c:pt>
                <c:pt idx="7768">
                  <c:v>5.50903023818715E-2</c:v>
                </c:pt>
                <c:pt idx="7769">
                  <c:v>5.4984647615429698E-2</c:v>
                </c:pt>
                <c:pt idx="7770">
                  <c:v>3.6705561188384597E-2</c:v>
                </c:pt>
                <c:pt idx="7771">
                  <c:v>3.9074652626933E-2</c:v>
                </c:pt>
                <c:pt idx="7772">
                  <c:v>5.5182136571630597E-2</c:v>
                </c:pt>
                <c:pt idx="7773">
                  <c:v>4.6246934272670903E-2</c:v>
                </c:pt>
                <c:pt idx="7774">
                  <c:v>4.0354476524124501E-2</c:v>
                </c:pt>
                <c:pt idx="7775">
                  <c:v>6.1850661629458903E-2</c:v>
                </c:pt>
                <c:pt idx="7776">
                  <c:v>4.9910227769106502E-2</c:v>
                </c:pt>
                <c:pt idx="7777">
                  <c:v>3.9238048002258802E-2</c:v>
                </c:pt>
                <c:pt idx="7778">
                  <c:v>6.0102430029422199E-2</c:v>
                </c:pt>
                <c:pt idx="7779">
                  <c:v>5.4683642797938303E-2</c:v>
                </c:pt>
                <c:pt idx="7780">
                  <c:v>4.7867503043948698E-2</c:v>
                </c:pt>
                <c:pt idx="7781">
                  <c:v>5.6328306547103399E-2</c:v>
                </c:pt>
                <c:pt idx="7782">
                  <c:v>3.8129607250629E-2</c:v>
                </c:pt>
                <c:pt idx="7783">
                  <c:v>5.0241388552963298E-2</c:v>
                </c:pt>
                <c:pt idx="7784">
                  <c:v>6.4884530326685896E-2</c:v>
                </c:pt>
                <c:pt idx="7785">
                  <c:v>5.9821456217723203E-2</c:v>
                </c:pt>
                <c:pt idx="7786">
                  <c:v>5.3725034002018099E-2</c:v>
                </c:pt>
                <c:pt idx="7787">
                  <c:v>4.8133519259378199E-2</c:v>
                </c:pt>
                <c:pt idx="7788">
                  <c:v>5.5899541580892602E-2</c:v>
                </c:pt>
                <c:pt idx="7789">
                  <c:v>6.62070154794029E-2</c:v>
                </c:pt>
                <c:pt idx="7790">
                  <c:v>3.6673580019923498E-2</c:v>
                </c:pt>
                <c:pt idx="7791">
                  <c:v>4.8601133642441001E-2</c:v>
                </c:pt>
                <c:pt idx="7792">
                  <c:v>4.3456014222831199E-2</c:v>
                </c:pt>
                <c:pt idx="7793">
                  <c:v>6.5251176308268294E-2</c:v>
                </c:pt>
                <c:pt idx="7794">
                  <c:v>4.7555625678327801E-2</c:v>
                </c:pt>
                <c:pt idx="7795">
                  <c:v>4.2197184107109903E-2</c:v>
                </c:pt>
                <c:pt idx="7796">
                  <c:v>5.2070323882604297E-2</c:v>
                </c:pt>
                <c:pt idx="7797">
                  <c:v>4.3175956048061799E-2</c:v>
                </c:pt>
                <c:pt idx="7798">
                  <c:v>5.9535424267896597E-2</c:v>
                </c:pt>
                <c:pt idx="7799">
                  <c:v>4.6972869945819701E-2</c:v>
                </c:pt>
                <c:pt idx="7800">
                  <c:v>6.2413938029842998E-2</c:v>
                </c:pt>
                <c:pt idx="7801">
                  <c:v>3.6373386840820303E-2</c:v>
                </c:pt>
                <c:pt idx="7802">
                  <c:v>4.0490750615238998E-2</c:v>
                </c:pt>
                <c:pt idx="7803">
                  <c:v>5.8710721345838497E-2</c:v>
                </c:pt>
                <c:pt idx="7804">
                  <c:v>5.73653162251569E-2</c:v>
                </c:pt>
                <c:pt idx="7805">
                  <c:v>3.8369063342361898E-2</c:v>
                </c:pt>
                <c:pt idx="7806">
                  <c:v>3.6110029335326303E-2</c:v>
                </c:pt>
                <c:pt idx="7807">
                  <c:v>4.33671447153565E-2</c:v>
                </c:pt>
                <c:pt idx="7808">
                  <c:v>4.11166693970242E-2</c:v>
                </c:pt>
                <c:pt idx="7809">
                  <c:v>4.3173499570260697E-2</c:v>
                </c:pt>
                <c:pt idx="7810">
                  <c:v>4.6734635563070802E-2</c:v>
                </c:pt>
                <c:pt idx="7811">
                  <c:v>3.5165180519047899E-2</c:v>
                </c:pt>
                <c:pt idx="7812">
                  <c:v>3.67769801685097E-2</c:v>
                </c:pt>
                <c:pt idx="7813">
                  <c:v>5.46694604526674E-2</c:v>
                </c:pt>
                <c:pt idx="7814">
                  <c:v>4.0646452224319701E-2</c:v>
                </c:pt>
                <c:pt idx="7815">
                  <c:v>4.1280092753368199E-2</c:v>
                </c:pt>
                <c:pt idx="7816">
                  <c:v>4.2116939687314198E-2</c:v>
                </c:pt>
                <c:pt idx="7817">
                  <c:v>3.4666399874383497E-2</c:v>
                </c:pt>
                <c:pt idx="7818">
                  <c:v>5.7681875877827998E-2</c:v>
                </c:pt>
                <c:pt idx="7819">
                  <c:v>6.6098136994426904E-2</c:v>
                </c:pt>
                <c:pt idx="7820">
                  <c:v>3.3408404013759899E-2</c:v>
                </c:pt>
                <c:pt idx="7821">
                  <c:v>6.0066676864924E-2</c:v>
                </c:pt>
                <c:pt idx="7822">
                  <c:v>5.6790048760718102E-2</c:v>
                </c:pt>
                <c:pt idx="7823">
                  <c:v>3.99192699068118E-2</c:v>
                </c:pt>
                <c:pt idx="7824">
                  <c:v>4.4355782716991698E-2</c:v>
                </c:pt>
                <c:pt idx="7825">
                  <c:v>6.3244393317152897E-2</c:v>
                </c:pt>
                <c:pt idx="7826">
                  <c:v>3.4285237418429398E-2</c:v>
                </c:pt>
                <c:pt idx="7827">
                  <c:v>5.9002580030891198E-2</c:v>
                </c:pt>
                <c:pt idx="7828">
                  <c:v>3.3854072120565001E-2</c:v>
                </c:pt>
                <c:pt idx="7829">
                  <c:v>4.6135297617974802E-2</c:v>
                </c:pt>
                <c:pt idx="7830">
                  <c:v>3.89294312020452E-2</c:v>
                </c:pt>
                <c:pt idx="7831">
                  <c:v>3.4606493735384998E-2</c:v>
                </c:pt>
                <c:pt idx="7832">
                  <c:v>4.6757126613165702E-2</c:v>
                </c:pt>
                <c:pt idx="7833">
                  <c:v>3.2461208497517997E-2</c:v>
                </c:pt>
                <c:pt idx="7834">
                  <c:v>3.5608050480663601E-2</c:v>
                </c:pt>
                <c:pt idx="7835">
                  <c:v>3.9357341468935901E-2</c:v>
                </c:pt>
                <c:pt idx="7836">
                  <c:v>3.89526468902417E-2</c:v>
                </c:pt>
                <c:pt idx="7837">
                  <c:v>3.6376653912783101E-2</c:v>
                </c:pt>
                <c:pt idx="7838">
                  <c:v>3.5615577769883798E-2</c:v>
                </c:pt>
                <c:pt idx="7839">
                  <c:v>3.3674264124518502E-2</c:v>
                </c:pt>
                <c:pt idx="7840">
                  <c:v>4.3253629127966903E-2</c:v>
                </c:pt>
                <c:pt idx="7841">
                  <c:v>3.5461793508469897E-2</c:v>
                </c:pt>
                <c:pt idx="7842">
                  <c:v>5.2747768194055598E-2</c:v>
                </c:pt>
                <c:pt idx="7843">
                  <c:v>4.9899992982119598E-2</c:v>
                </c:pt>
                <c:pt idx="7844">
                  <c:v>3.9981394852272298E-2</c:v>
                </c:pt>
                <c:pt idx="7845">
                  <c:v>3.5556388100925401E-2</c:v>
                </c:pt>
                <c:pt idx="7846">
                  <c:v>4.3386172083375397E-2</c:v>
                </c:pt>
                <c:pt idx="7847">
                  <c:v>5.0158441480560402E-2</c:v>
                </c:pt>
                <c:pt idx="7848">
                  <c:v>3.6707198780575503E-2</c:v>
                </c:pt>
                <c:pt idx="7849">
                  <c:v>6.5286741553642405E-2</c:v>
                </c:pt>
                <c:pt idx="7850">
                  <c:v>5.9631874232672001E-2</c:v>
                </c:pt>
                <c:pt idx="7851">
                  <c:v>3.61252703232533E-2</c:v>
                </c:pt>
                <c:pt idx="7852">
                  <c:v>3.9453901428208697E-2</c:v>
                </c:pt>
                <c:pt idx="7853">
                  <c:v>3.4518917559203E-2</c:v>
                </c:pt>
                <c:pt idx="7854">
                  <c:v>3.6480182154785497E-2</c:v>
                </c:pt>
                <c:pt idx="7855">
                  <c:v>4.8556985681069802E-2</c:v>
                </c:pt>
                <c:pt idx="7856">
                  <c:v>3.6400967338422997E-2</c:v>
                </c:pt>
                <c:pt idx="7857">
                  <c:v>4.1513479129046703E-2</c:v>
                </c:pt>
                <c:pt idx="7858">
                  <c:v>4.9790436930184902E-2</c:v>
                </c:pt>
                <c:pt idx="7859">
                  <c:v>4.2992108753380102E-2</c:v>
                </c:pt>
                <c:pt idx="7860">
                  <c:v>4.2831995422779497E-2</c:v>
                </c:pt>
                <c:pt idx="7861">
                  <c:v>4.9595758016034601E-2</c:v>
                </c:pt>
                <c:pt idx="7862">
                  <c:v>3.7182942617195798E-2</c:v>
                </c:pt>
                <c:pt idx="7863">
                  <c:v>4.8661546327297599E-2</c:v>
                </c:pt>
                <c:pt idx="7864">
                  <c:v>4.2958920373835099E-2</c:v>
                </c:pt>
                <c:pt idx="7865">
                  <c:v>4.5839585594726E-2</c:v>
                </c:pt>
                <c:pt idx="7866">
                  <c:v>5.1570473515218103E-2</c:v>
                </c:pt>
                <c:pt idx="7867">
                  <c:v>4.3626321327663101E-2</c:v>
                </c:pt>
                <c:pt idx="7868">
                  <c:v>4.3599235747491097E-2</c:v>
                </c:pt>
                <c:pt idx="7869">
                  <c:v>6.3814909321307206E-2</c:v>
                </c:pt>
                <c:pt idx="7870">
                  <c:v>5.6411424611472999E-2</c:v>
                </c:pt>
                <c:pt idx="7871">
                  <c:v>4.7878546442373902E-2</c:v>
                </c:pt>
                <c:pt idx="7872">
                  <c:v>3.9795602907499901E-2</c:v>
                </c:pt>
                <c:pt idx="7873">
                  <c:v>5.0570345569085497E-2</c:v>
                </c:pt>
                <c:pt idx="7874">
                  <c:v>4.92533808533685E-2</c:v>
                </c:pt>
                <c:pt idx="7875">
                  <c:v>5.5668103029167297E-2</c:v>
                </c:pt>
                <c:pt idx="7876">
                  <c:v>6.7316267560757106E-2</c:v>
                </c:pt>
                <c:pt idx="7877">
                  <c:v>5.6909323753686299E-2</c:v>
                </c:pt>
                <c:pt idx="7878">
                  <c:v>4.7153640039318399E-2</c:v>
                </c:pt>
                <c:pt idx="7879">
                  <c:v>6.0363926491365599E-2</c:v>
                </c:pt>
                <c:pt idx="7880">
                  <c:v>4.0180994726523901E-2</c:v>
                </c:pt>
                <c:pt idx="7881">
                  <c:v>4.3205033666174703E-2</c:v>
                </c:pt>
                <c:pt idx="7882">
                  <c:v>3.9617576312985403E-2</c:v>
                </c:pt>
                <c:pt idx="7883">
                  <c:v>4.8639921565948901E-2</c:v>
                </c:pt>
                <c:pt idx="7884">
                  <c:v>6.3664345280672899E-2</c:v>
                </c:pt>
                <c:pt idx="7885">
                  <c:v>4.3740119880450901E-2</c:v>
                </c:pt>
                <c:pt idx="7886">
                  <c:v>3.9841480488162002E-2</c:v>
                </c:pt>
                <c:pt idx="7887">
                  <c:v>4.2979113313607903E-2</c:v>
                </c:pt>
                <c:pt idx="7888">
                  <c:v>5.5271484758300599E-2</c:v>
                </c:pt>
                <c:pt idx="7889">
                  <c:v>5.1674883187836203E-2</c:v>
                </c:pt>
                <c:pt idx="7890">
                  <c:v>5.1506794629639599E-2</c:v>
                </c:pt>
                <c:pt idx="7891">
                  <c:v>5.2320173800262999E-2</c:v>
                </c:pt>
                <c:pt idx="7892">
                  <c:v>5.66664380445017E-2</c:v>
                </c:pt>
                <c:pt idx="7893">
                  <c:v>3.6081965349494198E-2</c:v>
                </c:pt>
                <c:pt idx="7894">
                  <c:v>4.2366830654507297E-2</c:v>
                </c:pt>
                <c:pt idx="7895">
                  <c:v>4.2646074357583802E-2</c:v>
                </c:pt>
                <c:pt idx="7896">
                  <c:v>4.7427526889421097E-2</c:v>
                </c:pt>
                <c:pt idx="7897">
                  <c:v>4.3593545891649599E-2</c:v>
                </c:pt>
                <c:pt idx="7898">
                  <c:v>3.7634766734694201E-2</c:v>
                </c:pt>
                <c:pt idx="7899">
                  <c:v>4.8217197616787902E-2</c:v>
                </c:pt>
                <c:pt idx="7900">
                  <c:v>6.4341175485475605E-2</c:v>
                </c:pt>
                <c:pt idx="7901">
                  <c:v>4.4613329419261202E-2</c:v>
                </c:pt>
                <c:pt idx="7902">
                  <c:v>4.3990084973866403E-2</c:v>
                </c:pt>
                <c:pt idx="7903">
                  <c:v>3.8369246204484703E-2</c:v>
                </c:pt>
                <c:pt idx="7904">
                  <c:v>4.0369797707073302E-2</c:v>
                </c:pt>
                <c:pt idx="7905">
                  <c:v>4.3320802456272602E-2</c:v>
                </c:pt>
                <c:pt idx="7906">
                  <c:v>3.6964251091683803E-2</c:v>
                </c:pt>
                <c:pt idx="7907">
                  <c:v>5.1280810841330203E-2</c:v>
                </c:pt>
                <c:pt idx="7908">
                  <c:v>4.9996460396289799E-2</c:v>
                </c:pt>
                <c:pt idx="7909">
                  <c:v>5.4560781780361903E-2</c:v>
                </c:pt>
                <c:pt idx="7910">
                  <c:v>5.1578716946044503E-2</c:v>
                </c:pt>
                <c:pt idx="7911">
                  <c:v>3.8003040997873598E-2</c:v>
                </c:pt>
                <c:pt idx="7912">
                  <c:v>3.85101538122892E-2</c:v>
                </c:pt>
                <c:pt idx="7913">
                  <c:v>5.7357579570473098E-2</c:v>
                </c:pt>
                <c:pt idx="7914">
                  <c:v>3.35389476060097E-2</c:v>
                </c:pt>
                <c:pt idx="7915">
                  <c:v>3.2858113673245898E-2</c:v>
                </c:pt>
                <c:pt idx="7916">
                  <c:v>6.3575425210979003E-2</c:v>
                </c:pt>
                <c:pt idx="7917">
                  <c:v>5.6581219619029302E-2</c:v>
                </c:pt>
                <c:pt idx="7918">
                  <c:v>3.4457474553748098E-2</c:v>
                </c:pt>
                <c:pt idx="7919">
                  <c:v>6.2346435259692003E-2</c:v>
                </c:pt>
                <c:pt idx="7920">
                  <c:v>3.6124435332228297E-2</c:v>
                </c:pt>
                <c:pt idx="7921">
                  <c:v>3.4176034588170701E-2</c:v>
                </c:pt>
                <c:pt idx="7922">
                  <c:v>4.5443446976183001E-2</c:v>
                </c:pt>
                <c:pt idx="7923">
                  <c:v>6.2083880293238199E-2</c:v>
                </c:pt>
                <c:pt idx="7924">
                  <c:v>5.5055546213187902E-2</c:v>
                </c:pt>
                <c:pt idx="7925">
                  <c:v>3.3450131810209498E-2</c:v>
                </c:pt>
                <c:pt idx="7926">
                  <c:v>5.32726632256426E-2</c:v>
                </c:pt>
                <c:pt idx="7927">
                  <c:v>3.66635027281174E-2</c:v>
                </c:pt>
                <c:pt idx="7928">
                  <c:v>4.9157553886220298E-2</c:v>
                </c:pt>
                <c:pt idx="7929">
                  <c:v>5.2407728451494502E-2</c:v>
                </c:pt>
                <c:pt idx="7930">
                  <c:v>6.8518860362604295E-2</c:v>
                </c:pt>
                <c:pt idx="7931">
                  <c:v>4.61353635827517E-2</c:v>
                </c:pt>
                <c:pt idx="7932">
                  <c:v>4.4236644903155202E-2</c:v>
                </c:pt>
                <c:pt idx="7933">
                  <c:v>3.6542396027034497E-2</c:v>
                </c:pt>
                <c:pt idx="7934">
                  <c:v>5.4207864589018703E-2</c:v>
                </c:pt>
                <c:pt idx="7935">
                  <c:v>6.15555352648137E-2</c:v>
                </c:pt>
                <c:pt idx="7936">
                  <c:v>5.5321952582435802E-2</c:v>
                </c:pt>
                <c:pt idx="7937">
                  <c:v>5.2121195615826697E-2</c:v>
                </c:pt>
                <c:pt idx="7938">
                  <c:v>4.0005641576074301E-2</c:v>
                </c:pt>
                <c:pt idx="7939">
                  <c:v>5.2581936706696197E-2</c:v>
                </c:pt>
                <c:pt idx="7940">
                  <c:v>4.03394201658029E-2</c:v>
                </c:pt>
                <c:pt idx="7941">
                  <c:v>3.58539423925478E-2</c:v>
                </c:pt>
                <c:pt idx="7942">
                  <c:v>5.1057292595692999E-2</c:v>
                </c:pt>
                <c:pt idx="7943">
                  <c:v>3.9280267192498802E-2</c:v>
                </c:pt>
                <c:pt idx="7944">
                  <c:v>4.8046745965610899E-2</c:v>
                </c:pt>
                <c:pt idx="7945">
                  <c:v>4.2832556417370701E-2</c:v>
                </c:pt>
                <c:pt idx="7946">
                  <c:v>6.4790796524011401E-2</c:v>
                </c:pt>
                <c:pt idx="7947">
                  <c:v>4.4534148862193597E-2</c:v>
                </c:pt>
                <c:pt idx="7948">
                  <c:v>6.3268282881881896E-2</c:v>
                </c:pt>
                <c:pt idx="7949">
                  <c:v>5.2831063218968299E-2</c:v>
                </c:pt>
                <c:pt idx="7950">
                  <c:v>3.5298181484588798E-2</c:v>
                </c:pt>
                <c:pt idx="7951">
                  <c:v>4.6862232518075801E-2</c:v>
                </c:pt>
                <c:pt idx="7952">
                  <c:v>4.6628585993011097E-2</c:v>
                </c:pt>
                <c:pt idx="7953">
                  <c:v>6.3504408803265994E-2</c:v>
                </c:pt>
                <c:pt idx="7954">
                  <c:v>3.4447817997610902E-2</c:v>
                </c:pt>
                <c:pt idx="7955">
                  <c:v>5.0306614920777197E-2</c:v>
                </c:pt>
                <c:pt idx="7956">
                  <c:v>4.9700351208843203E-2</c:v>
                </c:pt>
                <c:pt idx="7957">
                  <c:v>3.5220718488231398E-2</c:v>
                </c:pt>
                <c:pt idx="7958">
                  <c:v>4.9319038814838803E-2</c:v>
                </c:pt>
                <c:pt idx="7959">
                  <c:v>5.7512367522979099E-2</c:v>
                </c:pt>
                <c:pt idx="7960">
                  <c:v>4.7250041169471499E-2</c:v>
                </c:pt>
                <c:pt idx="7961">
                  <c:v>3.5376649470371897E-2</c:v>
                </c:pt>
                <c:pt idx="7962">
                  <c:v>4.4939180680709997E-2</c:v>
                </c:pt>
                <c:pt idx="7963">
                  <c:v>3.9738978883353197E-2</c:v>
                </c:pt>
                <c:pt idx="7964">
                  <c:v>4.3056116386605503E-2</c:v>
                </c:pt>
                <c:pt idx="7965">
                  <c:v>4.3749087233013399E-2</c:v>
                </c:pt>
                <c:pt idx="7966">
                  <c:v>5.4036383256963701E-2</c:v>
                </c:pt>
                <c:pt idx="7967">
                  <c:v>3.2287338601024798E-2</c:v>
                </c:pt>
                <c:pt idx="7968">
                  <c:v>4.7919776795494397E-2</c:v>
                </c:pt>
                <c:pt idx="7969">
                  <c:v>6.50072103702347E-2</c:v>
                </c:pt>
                <c:pt idx="7970">
                  <c:v>3.6872178397533303E-2</c:v>
                </c:pt>
                <c:pt idx="7971">
                  <c:v>3.6782143424932502E-2</c:v>
                </c:pt>
                <c:pt idx="7972">
                  <c:v>5.3182951932793002E-2</c:v>
                </c:pt>
                <c:pt idx="7973">
                  <c:v>4.8690509383228699E-2</c:v>
                </c:pt>
                <c:pt idx="7974">
                  <c:v>5.1375888543547098E-2</c:v>
                </c:pt>
                <c:pt idx="7975">
                  <c:v>3.9366611776940799E-2</c:v>
                </c:pt>
                <c:pt idx="7976">
                  <c:v>4.7345813078549702E-2</c:v>
                </c:pt>
                <c:pt idx="7977">
                  <c:v>4.2196561607620503E-2</c:v>
                </c:pt>
                <c:pt idx="7978">
                  <c:v>3.90688337066901E-2</c:v>
                </c:pt>
                <c:pt idx="7979">
                  <c:v>4.4984673503797E-2</c:v>
                </c:pt>
                <c:pt idx="7980">
                  <c:v>5.3504440418229098E-2</c:v>
                </c:pt>
                <c:pt idx="7981">
                  <c:v>3.66480348910437E-2</c:v>
                </c:pt>
                <c:pt idx="7982">
                  <c:v>3.5488367147959998E-2</c:v>
                </c:pt>
                <c:pt idx="7983">
                  <c:v>4.1628041177583897E-2</c:v>
                </c:pt>
                <c:pt idx="7984">
                  <c:v>3.7934422366197297E-2</c:v>
                </c:pt>
                <c:pt idx="7985">
                  <c:v>3.4031890684246599E-2</c:v>
                </c:pt>
                <c:pt idx="7986">
                  <c:v>3.3825886275682497E-2</c:v>
                </c:pt>
                <c:pt idx="7987">
                  <c:v>3.6666788304922898E-2</c:v>
                </c:pt>
                <c:pt idx="7988">
                  <c:v>4.1285512930259401E-2</c:v>
                </c:pt>
                <c:pt idx="7989">
                  <c:v>3.7434399043468701E-2</c:v>
                </c:pt>
                <c:pt idx="7990">
                  <c:v>3.6816079146654503E-2</c:v>
                </c:pt>
                <c:pt idx="7991">
                  <c:v>5.7897547124370598E-2</c:v>
                </c:pt>
                <c:pt idx="7992">
                  <c:v>6.4539307813003099E-2</c:v>
                </c:pt>
                <c:pt idx="7993">
                  <c:v>5.61149416347052E-2</c:v>
                </c:pt>
                <c:pt idx="7994">
                  <c:v>4.0506845659154099E-2</c:v>
                </c:pt>
                <c:pt idx="7995">
                  <c:v>5.5322447300101697E-2</c:v>
                </c:pt>
                <c:pt idx="7996">
                  <c:v>4.3532837086699999E-2</c:v>
                </c:pt>
                <c:pt idx="7997">
                  <c:v>4.1921460956951997E-2</c:v>
                </c:pt>
                <c:pt idx="7998">
                  <c:v>4.8325400955931803E-2</c:v>
                </c:pt>
                <c:pt idx="7999">
                  <c:v>5.3569810883838602E-2</c:v>
                </c:pt>
                <c:pt idx="8000">
                  <c:v>5.1304603723071801E-2</c:v>
                </c:pt>
                <c:pt idx="8001">
                  <c:v>5.0712227706479499E-2</c:v>
                </c:pt>
                <c:pt idx="8002">
                  <c:v>3.7943089396452898E-2</c:v>
                </c:pt>
                <c:pt idx="8003">
                  <c:v>3.8276002116324703E-2</c:v>
                </c:pt>
                <c:pt idx="8004">
                  <c:v>4.5960718862695198E-2</c:v>
                </c:pt>
                <c:pt idx="8005">
                  <c:v>5.5125427048289002E-2</c:v>
                </c:pt>
                <c:pt idx="8006">
                  <c:v>6.2838506852991E-2</c:v>
                </c:pt>
                <c:pt idx="8007">
                  <c:v>4.4605079904351599E-2</c:v>
                </c:pt>
                <c:pt idx="8008">
                  <c:v>5.9070189720871802E-2</c:v>
                </c:pt>
                <c:pt idx="8009">
                  <c:v>5.0569376066085803E-2</c:v>
                </c:pt>
                <c:pt idx="8010">
                  <c:v>6.4042262939900299E-2</c:v>
                </c:pt>
                <c:pt idx="8011">
                  <c:v>3.78798054653025E-2</c:v>
                </c:pt>
                <c:pt idx="8012">
                  <c:v>5.0971655965034501E-2</c:v>
                </c:pt>
                <c:pt idx="8013">
                  <c:v>5.0220549891500703E-2</c:v>
                </c:pt>
                <c:pt idx="8014">
                  <c:v>3.8642009409378099E-2</c:v>
                </c:pt>
                <c:pt idx="8015">
                  <c:v>4.18336357160351E-2</c:v>
                </c:pt>
                <c:pt idx="8016">
                  <c:v>6.1492025931225297E-2</c:v>
                </c:pt>
                <c:pt idx="8017">
                  <c:v>5.63092706838796E-2</c:v>
                </c:pt>
                <c:pt idx="8018">
                  <c:v>5.36867542691346E-2</c:v>
                </c:pt>
                <c:pt idx="8019">
                  <c:v>4.0280810020880603E-2</c:v>
                </c:pt>
                <c:pt idx="8020">
                  <c:v>3.30983688416078E-2</c:v>
                </c:pt>
                <c:pt idx="8021">
                  <c:v>6.51158364576475E-2</c:v>
                </c:pt>
                <c:pt idx="8022">
                  <c:v>3.5441687258822498E-2</c:v>
                </c:pt>
                <c:pt idx="8023">
                  <c:v>3.5061255663145899E-2</c:v>
                </c:pt>
                <c:pt idx="8024">
                  <c:v>6.4892150267310905E-2</c:v>
                </c:pt>
                <c:pt idx="8025">
                  <c:v>5.0841731490533899E-2</c:v>
                </c:pt>
                <c:pt idx="8026">
                  <c:v>6.7828925502524798E-2</c:v>
                </c:pt>
                <c:pt idx="8027">
                  <c:v>3.5416149109403799E-2</c:v>
                </c:pt>
                <c:pt idx="8028">
                  <c:v>5.5557484714515597E-2</c:v>
                </c:pt>
                <c:pt idx="8029">
                  <c:v>4.0033494085279703E-2</c:v>
                </c:pt>
                <c:pt idx="8030">
                  <c:v>5.18699393777435E-2</c:v>
                </c:pt>
                <c:pt idx="8031">
                  <c:v>4.2841479400346202E-2</c:v>
                </c:pt>
                <c:pt idx="8032">
                  <c:v>4.7708452417078599E-2</c:v>
                </c:pt>
                <c:pt idx="8033">
                  <c:v>5.2979649864332297E-2</c:v>
                </c:pt>
                <c:pt idx="8034">
                  <c:v>3.7218765759152499E-2</c:v>
                </c:pt>
                <c:pt idx="8035">
                  <c:v>3.7977117104919002E-2</c:v>
                </c:pt>
                <c:pt idx="8036">
                  <c:v>5.4874513731459899E-2</c:v>
                </c:pt>
                <c:pt idx="8037">
                  <c:v>4.4533908267741201E-2</c:v>
                </c:pt>
                <c:pt idx="8038">
                  <c:v>6.7499873861773002E-2</c:v>
                </c:pt>
                <c:pt idx="8039">
                  <c:v>6.3671345381379807E-2</c:v>
                </c:pt>
                <c:pt idx="8040">
                  <c:v>5.24674418880441E-2</c:v>
                </c:pt>
                <c:pt idx="8041">
                  <c:v>5.5064135912743097E-2</c:v>
                </c:pt>
                <c:pt idx="8042">
                  <c:v>3.92500205627948E-2</c:v>
                </c:pt>
                <c:pt idx="8043">
                  <c:v>4.7415741786714601E-2</c:v>
                </c:pt>
                <c:pt idx="8044">
                  <c:v>3.6808135272718701E-2</c:v>
                </c:pt>
                <c:pt idx="8045">
                  <c:v>4.7269583969344199E-2</c:v>
                </c:pt>
                <c:pt idx="8046">
                  <c:v>4.1944721614001097E-2</c:v>
                </c:pt>
                <c:pt idx="8047">
                  <c:v>3.5869280750254702E-2</c:v>
                </c:pt>
                <c:pt idx="8048">
                  <c:v>3.5292432160043803E-2</c:v>
                </c:pt>
                <c:pt idx="8049">
                  <c:v>6.5446272528836599E-2</c:v>
                </c:pt>
                <c:pt idx="8050">
                  <c:v>6.1086785769059203E-2</c:v>
                </c:pt>
                <c:pt idx="8051">
                  <c:v>4.8685927566608202E-2</c:v>
                </c:pt>
                <c:pt idx="8052">
                  <c:v>3.9496701163925202E-2</c:v>
                </c:pt>
                <c:pt idx="8053">
                  <c:v>6.2828469300472298E-2</c:v>
                </c:pt>
                <c:pt idx="8054">
                  <c:v>5.0805982292928403E-2</c:v>
                </c:pt>
                <c:pt idx="8055">
                  <c:v>3.7578581272504998E-2</c:v>
                </c:pt>
                <c:pt idx="8056">
                  <c:v>5.3146047719543503E-2</c:v>
                </c:pt>
                <c:pt idx="8057">
                  <c:v>3.7833305341256701E-2</c:v>
                </c:pt>
                <c:pt idx="8058">
                  <c:v>5.6917372765116103E-2</c:v>
                </c:pt>
                <c:pt idx="8059">
                  <c:v>5.4340293744301299E-2</c:v>
                </c:pt>
                <c:pt idx="8060">
                  <c:v>4.0817021534704699E-2</c:v>
                </c:pt>
                <c:pt idx="8061">
                  <c:v>5.9222441021559102E-2</c:v>
                </c:pt>
                <c:pt idx="8062">
                  <c:v>3.5912575868747403E-2</c:v>
                </c:pt>
                <c:pt idx="8063">
                  <c:v>6.23425852070374E-2</c:v>
                </c:pt>
                <c:pt idx="8064">
                  <c:v>3.7200154501343299E-2</c:v>
                </c:pt>
                <c:pt idx="8065">
                  <c:v>4.1040702239107697E-2</c:v>
                </c:pt>
                <c:pt idx="8066">
                  <c:v>4.2994622918325197E-2</c:v>
                </c:pt>
                <c:pt idx="8067">
                  <c:v>5.41531618642596E-2</c:v>
                </c:pt>
                <c:pt idx="8068">
                  <c:v>3.32113275328604E-2</c:v>
                </c:pt>
                <c:pt idx="8069">
                  <c:v>3.5358189889677497E-2</c:v>
                </c:pt>
                <c:pt idx="8070">
                  <c:v>4.5767442753321903E-2</c:v>
                </c:pt>
                <c:pt idx="8071">
                  <c:v>4.3578873339669297E-2</c:v>
                </c:pt>
                <c:pt idx="8072">
                  <c:v>4.9865346419504998E-2</c:v>
                </c:pt>
                <c:pt idx="8073">
                  <c:v>3.8968651819314797E-2</c:v>
                </c:pt>
                <c:pt idx="8074">
                  <c:v>3.53468466273009E-2</c:v>
                </c:pt>
                <c:pt idx="8075">
                  <c:v>5.1921235687239199E-2</c:v>
                </c:pt>
                <c:pt idx="8076">
                  <c:v>5.3458626172365499E-2</c:v>
                </c:pt>
                <c:pt idx="8077">
                  <c:v>4.8361520724451601E-2</c:v>
                </c:pt>
                <c:pt idx="8078">
                  <c:v>5.6894951553110001E-2</c:v>
                </c:pt>
                <c:pt idx="8079">
                  <c:v>5.2050153933099301E-2</c:v>
                </c:pt>
                <c:pt idx="8080">
                  <c:v>4.39074746590448E-2</c:v>
                </c:pt>
                <c:pt idx="8081">
                  <c:v>4.78934210303213E-2</c:v>
                </c:pt>
                <c:pt idx="8082">
                  <c:v>3.5467280146845498E-2</c:v>
                </c:pt>
                <c:pt idx="8083">
                  <c:v>5.3841323533901302E-2</c:v>
                </c:pt>
                <c:pt idx="8084">
                  <c:v>4.02491278382495E-2</c:v>
                </c:pt>
                <c:pt idx="8085">
                  <c:v>6.0698295856503097E-2</c:v>
                </c:pt>
                <c:pt idx="8086">
                  <c:v>6.2258595061429299E-2</c:v>
                </c:pt>
                <c:pt idx="8087">
                  <c:v>3.5636361647500801E-2</c:v>
                </c:pt>
                <c:pt idx="8088">
                  <c:v>4.1583005042724698E-2</c:v>
                </c:pt>
                <c:pt idx="8089">
                  <c:v>5.7230326653762403E-2</c:v>
                </c:pt>
                <c:pt idx="8090">
                  <c:v>4.4396834761455402E-2</c:v>
                </c:pt>
                <c:pt idx="8091">
                  <c:v>3.32771884569565E-2</c:v>
                </c:pt>
                <c:pt idx="8092">
                  <c:v>5.0912001308155298E-2</c:v>
                </c:pt>
                <c:pt idx="8093">
                  <c:v>5.7182916692137598E-2</c:v>
                </c:pt>
                <c:pt idx="8094">
                  <c:v>5.76728083598462E-2</c:v>
                </c:pt>
                <c:pt idx="8095">
                  <c:v>3.8934011369430602E-2</c:v>
                </c:pt>
                <c:pt idx="8096">
                  <c:v>5.1602978375981601E-2</c:v>
                </c:pt>
                <c:pt idx="8097">
                  <c:v>4.9514759939554502E-2</c:v>
                </c:pt>
                <c:pt idx="8098">
                  <c:v>5.5646643616628001E-2</c:v>
                </c:pt>
                <c:pt idx="8099">
                  <c:v>4.1817848852178603E-2</c:v>
                </c:pt>
                <c:pt idx="8100">
                  <c:v>3.7683823129505502E-2</c:v>
                </c:pt>
                <c:pt idx="8101">
                  <c:v>3.4498607450241803E-2</c:v>
                </c:pt>
                <c:pt idx="8102">
                  <c:v>5.26999358951485E-2</c:v>
                </c:pt>
                <c:pt idx="8103">
                  <c:v>5.28279774965063E-2</c:v>
                </c:pt>
                <c:pt idx="8104">
                  <c:v>3.5886183228931098E-2</c:v>
                </c:pt>
                <c:pt idx="8105">
                  <c:v>3.7386234742493897E-2</c:v>
                </c:pt>
                <c:pt idx="8106">
                  <c:v>6.3769633163315201E-2</c:v>
                </c:pt>
                <c:pt idx="8107">
                  <c:v>3.8892127661962102E-2</c:v>
                </c:pt>
                <c:pt idx="8108">
                  <c:v>3.9146656513359503E-2</c:v>
                </c:pt>
                <c:pt idx="8109">
                  <c:v>4.9720333372256099E-2</c:v>
                </c:pt>
                <c:pt idx="8110">
                  <c:v>4.1063391466359997E-2</c:v>
                </c:pt>
                <c:pt idx="8111">
                  <c:v>4.3701783209557699E-2</c:v>
                </c:pt>
                <c:pt idx="8112">
                  <c:v>5.0413455014606097E-2</c:v>
                </c:pt>
                <c:pt idx="8113">
                  <c:v>3.5108558139667699E-2</c:v>
                </c:pt>
                <c:pt idx="8114">
                  <c:v>6.1446059332488E-2</c:v>
                </c:pt>
                <c:pt idx="8115">
                  <c:v>3.6008011625717401E-2</c:v>
                </c:pt>
                <c:pt idx="8116">
                  <c:v>5.0757038811720001E-2</c:v>
                </c:pt>
                <c:pt idx="8117">
                  <c:v>4.2208236404674401E-2</c:v>
                </c:pt>
                <c:pt idx="8118">
                  <c:v>3.4008673577886998E-2</c:v>
                </c:pt>
                <c:pt idx="8119">
                  <c:v>5.6323353082218697E-2</c:v>
                </c:pt>
                <c:pt idx="8120">
                  <c:v>5.1355576224118397E-2</c:v>
                </c:pt>
                <c:pt idx="8121">
                  <c:v>3.6503643831191201E-2</c:v>
                </c:pt>
                <c:pt idx="8122">
                  <c:v>5.7504433056095101E-2</c:v>
                </c:pt>
                <c:pt idx="8123">
                  <c:v>6.2602257692024293E-2</c:v>
                </c:pt>
                <c:pt idx="8124">
                  <c:v>6.1880390833721703E-2</c:v>
                </c:pt>
                <c:pt idx="8125">
                  <c:v>3.8547257660066898E-2</c:v>
                </c:pt>
                <c:pt idx="8126">
                  <c:v>4.7519441200602197E-2</c:v>
                </c:pt>
                <c:pt idx="8127">
                  <c:v>4.2096335648293702E-2</c:v>
                </c:pt>
                <c:pt idx="8128">
                  <c:v>4.6171696643904199E-2</c:v>
                </c:pt>
                <c:pt idx="8129">
                  <c:v>5.0275891663272398E-2</c:v>
                </c:pt>
                <c:pt idx="8130">
                  <c:v>3.4060309046960099E-2</c:v>
                </c:pt>
                <c:pt idx="8131">
                  <c:v>4.7630897235479197E-2</c:v>
                </c:pt>
                <c:pt idx="8132">
                  <c:v>4.1223619649691103E-2</c:v>
                </c:pt>
                <c:pt idx="8133">
                  <c:v>4.55436444700901E-2</c:v>
                </c:pt>
                <c:pt idx="8134">
                  <c:v>5.74028749795484E-2</c:v>
                </c:pt>
                <c:pt idx="8135">
                  <c:v>3.7498010734797103E-2</c:v>
                </c:pt>
                <c:pt idx="8136">
                  <c:v>6.0433302223703501E-2</c:v>
                </c:pt>
                <c:pt idx="8137">
                  <c:v>5.2242654608139497E-2</c:v>
                </c:pt>
                <c:pt idx="8138">
                  <c:v>5.0298926320917599E-2</c:v>
                </c:pt>
                <c:pt idx="8139">
                  <c:v>3.74644590481161E-2</c:v>
                </c:pt>
                <c:pt idx="8140">
                  <c:v>5.8437142798616899E-2</c:v>
                </c:pt>
                <c:pt idx="8141">
                  <c:v>5.1330920450070802E-2</c:v>
                </c:pt>
                <c:pt idx="8142">
                  <c:v>3.4165886116692003E-2</c:v>
                </c:pt>
                <c:pt idx="8143">
                  <c:v>4.8173549662517197E-2</c:v>
                </c:pt>
                <c:pt idx="8144">
                  <c:v>4.4118008397273298E-2</c:v>
                </c:pt>
                <c:pt idx="8145">
                  <c:v>6.1019484810253703E-2</c:v>
                </c:pt>
                <c:pt idx="8146">
                  <c:v>5.30791391215591E-2</c:v>
                </c:pt>
                <c:pt idx="8147">
                  <c:v>6.4525938686822507E-2</c:v>
                </c:pt>
                <c:pt idx="8148">
                  <c:v>6.0481157711020903E-2</c:v>
                </c:pt>
                <c:pt idx="8149">
                  <c:v>5.7690813222997399E-2</c:v>
                </c:pt>
                <c:pt idx="8150">
                  <c:v>5.0346330573574301E-2</c:v>
                </c:pt>
                <c:pt idx="8151">
                  <c:v>3.3156768610933501E-2</c:v>
                </c:pt>
                <c:pt idx="8152">
                  <c:v>3.8624497174413498E-2</c:v>
                </c:pt>
                <c:pt idx="8153">
                  <c:v>5.8038538314849203E-2</c:v>
                </c:pt>
                <c:pt idx="8154">
                  <c:v>4.3352670323578001E-2</c:v>
                </c:pt>
                <c:pt idx="8155">
                  <c:v>4.73482120224335E-2</c:v>
                </c:pt>
                <c:pt idx="8156">
                  <c:v>4.9331407384132699E-2</c:v>
                </c:pt>
                <c:pt idx="8157">
                  <c:v>3.7850662114425199E-2</c:v>
                </c:pt>
                <c:pt idx="8158">
                  <c:v>4.6325522315923802E-2</c:v>
                </c:pt>
                <c:pt idx="8159">
                  <c:v>5.83645156452045E-2</c:v>
                </c:pt>
                <c:pt idx="8160">
                  <c:v>6.5731010038697704E-2</c:v>
                </c:pt>
                <c:pt idx="8161">
                  <c:v>4.2267648477433598E-2</c:v>
                </c:pt>
                <c:pt idx="8162">
                  <c:v>3.4633988296240703E-2</c:v>
                </c:pt>
                <c:pt idx="8163">
                  <c:v>5.9608154309211299E-2</c:v>
                </c:pt>
                <c:pt idx="8164">
                  <c:v>4.2386566989397301E-2</c:v>
                </c:pt>
                <c:pt idx="8165">
                  <c:v>3.3387766651563303E-2</c:v>
                </c:pt>
                <c:pt idx="8166">
                  <c:v>3.8466365842549602E-2</c:v>
                </c:pt>
                <c:pt idx="8167">
                  <c:v>6.7111507563130696E-2</c:v>
                </c:pt>
                <c:pt idx="8168">
                  <c:v>4.5248922142584302E-2</c:v>
                </c:pt>
                <c:pt idx="8169">
                  <c:v>6.7587853036789505E-2</c:v>
                </c:pt>
                <c:pt idx="8170">
                  <c:v>4.1249966264881803E-2</c:v>
                </c:pt>
                <c:pt idx="8171">
                  <c:v>3.9199906648548402E-2</c:v>
                </c:pt>
                <c:pt idx="8172">
                  <c:v>3.9986998927078299E-2</c:v>
                </c:pt>
                <c:pt idx="8173">
                  <c:v>5.7673391108579997E-2</c:v>
                </c:pt>
                <c:pt idx="8174">
                  <c:v>4.1592583169633102E-2</c:v>
                </c:pt>
                <c:pt idx="8175">
                  <c:v>5.2207992250752303E-2</c:v>
                </c:pt>
                <c:pt idx="8176">
                  <c:v>4.4967873494541399E-2</c:v>
                </c:pt>
                <c:pt idx="8177">
                  <c:v>6.3422323194951793E-2</c:v>
                </c:pt>
                <c:pt idx="8178">
                  <c:v>5.3368563264191697E-2</c:v>
                </c:pt>
                <c:pt idx="8179">
                  <c:v>4.5797429419365897E-2</c:v>
                </c:pt>
                <c:pt idx="8180">
                  <c:v>4.5000924861541697E-2</c:v>
                </c:pt>
                <c:pt idx="8181">
                  <c:v>4.2333395752011699E-2</c:v>
                </c:pt>
                <c:pt idx="8182">
                  <c:v>4.5296513724523799E-2</c:v>
                </c:pt>
                <c:pt idx="8183">
                  <c:v>5.2918170582875797E-2</c:v>
                </c:pt>
                <c:pt idx="8184">
                  <c:v>5.9443659613049697E-2</c:v>
                </c:pt>
                <c:pt idx="8185">
                  <c:v>3.8145245753962102E-2</c:v>
                </c:pt>
                <c:pt idx="8186">
                  <c:v>3.2866298461683499E-2</c:v>
                </c:pt>
                <c:pt idx="8187">
                  <c:v>3.7182476123129998E-2</c:v>
                </c:pt>
                <c:pt idx="8188">
                  <c:v>6.4598586128129701E-2</c:v>
                </c:pt>
                <c:pt idx="8189">
                  <c:v>3.6811301975147301E-2</c:v>
                </c:pt>
                <c:pt idx="8190">
                  <c:v>3.3954631464966002E-2</c:v>
                </c:pt>
                <c:pt idx="8191">
                  <c:v>4.1625735525726397E-2</c:v>
                </c:pt>
                <c:pt idx="8192">
                  <c:v>6.4962376368030095E-2</c:v>
                </c:pt>
                <c:pt idx="8193">
                  <c:v>3.5890035867199598E-2</c:v>
                </c:pt>
                <c:pt idx="8194">
                  <c:v>5.0434970310104903E-2</c:v>
                </c:pt>
                <c:pt idx="8195">
                  <c:v>4.5172962451729297E-2</c:v>
                </c:pt>
                <c:pt idx="8196">
                  <c:v>3.4567342200016699E-2</c:v>
                </c:pt>
                <c:pt idx="8197">
                  <c:v>3.4801578009599599E-2</c:v>
                </c:pt>
                <c:pt idx="8198">
                  <c:v>3.6873798328983999E-2</c:v>
                </c:pt>
                <c:pt idx="8199">
                  <c:v>3.4440130129470302E-2</c:v>
                </c:pt>
                <c:pt idx="8200">
                  <c:v>3.9819398756608601E-2</c:v>
                </c:pt>
                <c:pt idx="8201">
                  <c:v>3.35062036159475E-2</c:v>
                </c:pt>
                <c:pt idx="8202">
                  <c:v>3.3834305112290797E-2</c:v>
                </c:pt>
                <c:pt idx="8203">
                  <c:v>4.14171837140523E-2</c:v>
                </c:pt>
                <c:pt idx="8204">
                  <c:v>3.6735603774464602E-2</c:v>
                </c:pt>
                <c:pt idx="8205">
                  <c:v>6.3091301052913995E-2</c:v>
                </c:pt>
                <c:pt idx="8206">
                  <c:v>5.0053379973080597E-2</c:v>
                </c:pt>
                <c:pt idx="8207">
                  <c:v>3.46574962381173E-2</c:v>
                </c:pt>
                <c:pt idx="8208">
                  <c:v>3.7180039190312902E-2</c:v>
                </c:pt>
                <c:pt idx="8209">
                  <c:v>3.5911604440802401E-2</c:v>
                </c:pt>
                <c:pt idx="8210">
                  <c:v>6.5660894867713801E-2</c:v>
                </c:pt>
                <c:pt idx="8211">
                  <c:v>3.9474189075681503E-2</c:v>
                </c:pt>
                <c:pt idx="8212">
                  <c:v>5.55225391261914E-2</c:v>
                </c:pt>
                <c:pt idx="8213">
                  <c:v>4.9555704017528103E-2</c:v>
                </c:pt>
                <c:pt idx="8214">
                  <c:v>6.0907482948782198E-2</c:v>
                </c:pt>
                <c:pt idx="8215">
                  <c:v>6.0346975883172498E-2</c:v>
                </c:pt>
                <c:pt idx="8216">
                  <c:v>5.5623672090424403E-2</c:v>
                </c:pt>
                <c:pt idx="8217">
                  <c:v>5.8059959189598803E-2</c:v>
                </c:pt>
                <c:pt idx="8218">
                  <c:v>6.6881826913150699E-2</c:v>
                </c:pt>
                <c:pt idx="8219">
                  <c:v>4.5191858979562897E-2</c:v>
                </c:pt>
                <c:pt idx="8220">
                  <c:v>3.6756409981670998E-2</c:v>
                </c:pt>
                <c:pt idx="8221">
                  <c:v>3.9385465079463902E-2</c:v>
                </c:pt>
                <c:pt idx="8222">
                  <c:v>6.0983579704981299E-2</c:v>
                </c:pt>
                <c:pt idx="8223">
                  <c:v>3.4908535963395701E-2</c:v>
                </c:pt>
                <c:pt idx="8224">
                  <c:v>4.3714739726583497E-2</c:v>
                </c:pt>
                <c:pt idx="8225">
                  <c:v>5.6110576534408901E-2</c:v>
                </c:pt>
                <c:pt idx="8226">
                  <c:v>6.5735057506082897E-2</c:v>
                </c:pt>
                <c:pt idx="8227">
                  <c:v>3.7675889754112499E-2</c:v>
                </c:pt>
                <c:pt idx="8228">
                  <c:v>3.4022933434592499E-2</c:v>
                </c:pt>
                <c:pt idx="8229">
                  <c:v>3.7276574192799797E-2</c:v>
                </c:pt>
                <c:pt idx="8230">
                  <c:v>3.6398414675790199E-2</c:v>
                </c:pt>
                <c:pt idx="8231">
                  <c:v>4.40671479089534E-2</c:v>
                </c:pt>
                <c:pt idx="8232">
                  <c:v>4.7835629072410901E-2</c:v>
                </c:pt>
                <c:pt idx="8233">
                  <c:v>4.36214848082054E-2</c:v>
                </c:pt>
                <c:pt idx="8234">
                  <c:v>4.6459144537631697E-2</c:v>
                </c:pt>
                <c:pt idx="8235">
                  <c:v>5.6282900786929803E-2</c:v>
                </c:pt>
                <c:pt idx="8236">
                  <c:v>5.02770603776121E-2</c:v>
                </c:pt>
                <c:pt idx="8237">
                  <c:v>5.4590239872684999E-2</c:v>
                </c:pt>
                <c:pt idx="8238">
                  <c:v>6.5968635005932794E-2</c:v>
                </c:pt>
                <c:pt idx="8239">
                  <c:v>3.50743716552619E-2</c:v>
                </c:pt>
                <c:pt idx="8240">
                  <c:v>3.6159356364623203E-2</c:v>
                </c:pt>
                <c:pt idx="8241">
                  <c:v>4.1788114792838803E-2</c:v>
                </c:pt>
                <c:pt idx="8242">
                  <c:v>3.6435360263265403E-2</c:v>
                </c:pt>
                <c:pt idx="8243">
                  <c:v>5.96225334206767E-2</c:v>
                </c:pt>
                <c:pt idx="8244">
                  <c:v>6.5082328032069203E-2</c:v>
                </c:pt>
                <c:pt idx="8245">
                  <c:v>4.0403568585042203E-2</c:v>
                </c:pt>
                <c:pt idx="8246">
                  <c:v>3.4344331851564401E-2</c:v>
                </c:pt>
                <c:pt idx="8247">
                  <c:v>3.5269085415590103E-2</c:v>
                </c:pt>
                <c:pt idx="8248">
                  <c:v>3.68285879176143E-2</c:v>
                </c:pt>
                <c:pt idx="8249">
                  <c:v>6.2218760773639199E-2</c:v>
                </c:pt>
                <c:pt idx="8250">
                  <c:v>6.3327970121187793E-2</c:v>
                </c:pt>
                <c:pt idx="8251">
                  <c:v>5.94267208245116E-2</c:v>
                </c:pt>
                <c:pt idx="8252">
                  <c:v>6.7767441818368301E-2</c:v>
                </c:pt>
                <c:pt idx="8253">
                  <c:v>4.4480043149738503E-2</c:v>
                </c:pt>
                <c:pt idx="8254">
                  <c:v>4.7381537703795898E-2</c:v>
                </c:pt>
                <c:pt idx="8255">
                  <c:v>6.6111572175883898E-2</c:v>
                </c:pt>
                <c:pt idx="8256">
                  <c:v>5.9813261163939799E-2</c:v>
                </c:pt>
                <c:pt idx="8257">
                  <c:v>5.8184834402955E-2</c:v>
                </c:pt>
                <c:pt idx="8258">
                  <c:v>4.8566003729366501E-2</c:v>
                </c:pt>
                <c:pt idx="8259">
                  <c:v>3.3484817892049198E-2</c:v>
                </c:pt>
                <c:pt idx="8260">
                  <c:v>3.5503456760168403E-2</c:v>
                </c:pt>
                <c:pt idx="8261">
                  <c:v>6.3807612658018695E-2</c:v>
                </c:pt>
                <c:pt idx="8262">
                  <c:v>3.9464456322485401E-2</c:v>
                </c:pt>
                <c:pt idx="8263">
                  <c:v>4.1451524316192298E-2</c:v>
                </c:pt>
                <c:pt idx="8264">
                  <c:v>5.6508174927972901E-2</c:v>
                </c:pt>
                <c:pt idx="8265">
                  <c:v>3.7092529521016999E-2</c:v>
                </c:pt>
                <c:pt idx="8266">
                  <c:v>3.73803282645125E-2</c:v>
                </c:pt>
                <c:pt idx="8267">
                  <c:v>4.9901855640243499E-2</c:v>
                </c:pt>
                <c:pt idx="8268">
                  <c:v>3.2992520662050502E-2</c:v>
                </c:pt>
                <c:pt idx="8269">
                  <c:v>3.7930482628185602E-2</c:v>
                </c:pt>
                <c:pt idx="8270">
                  <c:v>4.51954367877348E-2</c:v>
                </c:pt>
                <c:pt idx="8271">
                  <c:v>3.6038585510742002E-2</c:v>
                </c:pt>
                <c:pt idx="8272">
                  <c:v>5.85550394741505E-2</c:v>
                </c:pt>
                <c:pt idx="8273">
                  <c:v>3.66854090036507E-2</c:v>
                </c:pt>
                <c:pt idx="8274">
                  <c:v>4.0584052594065598E-2</c:v>
                </c:pt>
                <c:pt idx="8275">
                  <c:v>3.9896887929249399E-2</c:v>
                </c:pt>
                <c:pt idx="8276">
                  <c:v>4.1477439304294102E-2</c:v>
                </c:pt>
                <c:pt idx="8277">
                  <c:v>3.4477372623891799E-2</c:v>
                </c:pt>
                <c:pt idx="8278">
                  <c:v>4.24099146528292E-2</c:v>
                </c:pt>
                <c:pt idx="8279">
                  <c:v>6.1661244495476199E-2</c:v>
                </c:pt>
                <c:pt idx="8280">
                  <c:v>6.4256511178951994E-2</c:v>
                </c:pt>
                <c:pt idx="8281">
                  <c:v>3.9356415048072198E-2</c:v>
                </c:pt>
                <c:pt idx="8282">
                  <c:v>5.0890464388538899E-2</c:v>
                </c:pt>
                <c:pt idx="8283">
                  <c:v>5.7549152105663297E-2</c:v>
                </c:pt>
                <c:pt idx="8284">
                  <c:v>5.3037281772766703E-2</c:v>
                </c:pt>
                <c:pt idx="8285">
                  <c:v>4.6866647105659701E-2</c:v>
                </c:pt>
                <c:pt idx="8286">
                  <c:v>4.7565904358851503E-2</c:v>
                </c:pt>
                <c:pt idx="8287">
                  <c:v>3.5202724109480103E-2</c:v>
                </c:pt>
                <c:pt idx="8288">
                  <c:v>3.5933644548443999E-2</c:v>
                </c:pt>
                <c:pt idx="8289">
                  <c:v>4.2855680177762999E-2</c:v>
                </c:pt>
                <c:pt idx="8290">
                  <c:v>5.7835870481940999E-2</c:v>
                </c:pt>
                <c:pt idx="8291">
                  <c:v>3.5155891458056802E-2</c:v>
                </c:pt>
                <c:pt idx="8292">
                  <c:v>3.2987257330200297E-2</c:v>
                </c:pt>
                <c:pt idx="8293">
                  <c:v>3.9787613095083899E-2</c:v>
                </c:pt>
                <c:pt idx="8294">
                  <c:v>5.5512805619824301E-2</c:v>
                </c:pt>
                <c:pt idx="8295">
                  <c:v>6.1782570353160503E-2</c:v>
                </c:pt>
                <c:pt idx="8296">
                  <c:v>5.3925336076906798E-2</c:v>
                </c:pt>
                <c:pt idx="8297">
                  <c:v>3.8493401886413599E-2</c:v>
                </c:pt>
                <c:pt idx="8298">
                  <c:v>4.5649895631201899E-2</c:v>
                </c:pt>
                <c:pt idx="8299">
                  <c:v>5.0401774732904303E-2</c:v>
                </c:pt>
                <c:pt idx="8300">
                  <c:v>4.0113960522743297E-2</c:v>
                </c:pt>
                <c:pt idx="8301">
                  <c:v>3.5091602213009103E-2</c:v>
                </c:pt>
                <c:pt idx="8302">
                  <c:v>3.4872889781487899E-2</c:v>
                </c:pt>
                <c:pt idx="8303">
                  <c:v>4.70991704231171E-2</c:v>
                </c:pt>
                <c:pt idx="8304">
                  <c:v>4.8042550885306803E-2</c:v>
                </c:pt>
                <c:pt idx="8305">
                  <c:v>3.58051552788161E-2</c:v>
                </c:pt>
                <c:pt idx="8306">
                  <c:v>4.3461151949780903E-2</c:v>
                </c:pt>
                <c:pt idx="8307">
                  <c:v>4.4894436931987199E-2</c:v>
                </c:pt>
                <c:pt idx="8308">
                  <c:v>3.87198819762904E-2</c:v>
                </c:pt>
                <c:pt idx="8309">
                  <c:v>4.5257839068459801E-2</c:v>
                </c:pt>
                <c:pt idx="8310">
                  <c:v>4.8418091986270902E-2</c:v>
                </c:pt>
                <c:pt idx="8311">
                  <c:v>6.0804919313169697E-2</c:v>
                </c:pt>
                <c:pt idx="8312">
                  <c:v>4.1087756877121101E-2</c:v>
                </c:pt>
                <c:pt idx="8313">
                  <c:v>3.5578289668404102E-2</c:v>
                </c:pt>
                <c:pt idx="8314">
                  <c:v>4.5805559832593497E-2</c:v>
                </c:pt>
                <c:pt idx="8315">
                  <c:v>4.79806545851535E-2</c:v>
                </c:pt>
                <c:pt idx="8316">
                  <c:v>4.7188970783796302E-2</c:v>
                </c:pt>
                <c:pt idx="8317">
                  <c:v>3.6267252382330598E-2</c:v>
                </c:pt>
                <c:pt idx="8318">
                  <c:v>4.24358767446118E-2</c:v>
                </c:pt>
                <c:pt idx="8319">
                  <c:v>6.5876773958979701E-2</c:v>
                </c:pt>
                <c:pt idx="8320">
                  <c:v>4.77843240093931E-2</c:v>
                </c:pt>
                <c:pt idx="8321">
                  <c:v>5.1240480947200601E-2</c:v>
                </c:pt>
                <c:pt idx="8322">
                  <c:v>4.4588191933610799E-2</c:v>
                </c:pt>
                <c:pt idx="8323">
                  <c:v>5.1425720847340997E-2</c:v>
                </c:pt>
                <c:pt idx="8324">
                  <c:v>5.8715093864119897E-2</c:v>
                </c:pt>
                <c:pt idx="8325">
                  <c:v>3.96777457304286E-2</c:v>
                </c:pt>
                <c:pt idx="8326">
                  <c:v>6.8084563281195706E-2</c:v>
                </c:pt>
                <c:pt idx="8327">
                  <c:v>4.6910235310846198E-2</c:v>
                </c:pt>
                <c:pt idx="8328">
                  <c:v>6.4811127983648395E-2</c:v>
                </c:pt>
                <c:pt idx="8329">
                  <c:v>5.8767896680787898E-2</c:v>
                </c:pt>
                <c:pt idx="8330">
                  <c:v>4.6496931587224698E-2</c:v>
                </c:pt>
                <c:pt idx="8331">
                  <c:v>5.5451031239210399E-2</c:v>
                </c:pt>
                <c:pt idx="8332">
                  <c:v>6.3931901453509396E-2</c:v>
                </c:pt>
                <c:pt idx="8333">
                  <c:v>5.50121912448166E-2</c:v>
                </c:pt>
                <c:pt idx="8334">
                  <c:v>4.17748068654848E-2</c:v>
                </c:pt>
                <c:pt idx="8335">
                  <c:v>4.0872035956688001E-2</c:v>
                </c:pt>
                <c:pt idx="8336">
                  <c:v>6.1746782057451897E-2</c:v>
                </c:pt>
                <c:pt idx="8337">
                  <c:v>6.0769845381912803E-2</c:v>
                </c:pt>
                <c:pt idx="8338">
                  <c:v>4.2472817463298701E-2</c:v>
                </c:pt>
                <c:pt idx="8339">
                  <c:v>5.2208308793696298E-2</c:v>
                </c:pt>
                <c:pt idx="8340">
                  <c:v>4.0569546511888203E-2</c:v>
                </c:pt>
                <c:pt idx="8341">
                  <c:v>5.8017763460099701E-2</c:v>
                </c:pt>
                <c:pt idx="8342">
                  <c:v>4.5360562429858899E-2</c:v>
                </c:pt>
                <c:pt idx="8343">
                  <c:v>4.5118852163777201E-2</c:v>
                </c:pt>
                <c:pt idx="8344">
                  <c:v>5.1963380783772502E-2</c:v>
                </c:pt>
                <c:pt idx="8345">
                  <c:v>4.9283498135822598E-2</c:v>
                </c:pt>
                <c:pt idx="8346">
                  <c:v>5.2606926658707698E-2</c:v>
                </c:pt>
                <c:pt idx="8347">
                  <c:v>6.3773291261211396E-2</c:v>
                </c:pt>
                <c:pt idx="8348">
                  <c:v>3.2545289977564E-2</c:v>
                </c:pt>
                <c:pt idx="8349">
                  <c:v>3.9705098269695503E-2</c:v>
                </c:pt>
                <c:pt idx="8350">
                  <c:v>6.18820960547719E-2</c:v>
                </c:pt>
                <c:pt idx="8351">
                  <c:v>3.5878578151217998E-2</c:v>
                </c:pt>
                <c:pt idx="8352">
                  <c:v>4.8170168675163098E-2</c:v>
                </c:pt>
                <c:pt idx="8353">
                  <c:v>5.1033614878177203E-2</c:v>
                </c:pt>
                <c:pt idx="8354">
                  <c:v>5.88180554961397E-2</c:v>
                </c:pt>
                <c:pt idx="8355">
                  <c:v>4.0962149132379701E-2</c:v>
                </c:pt>
                <c:pt idx="8356">
                  <c:v>3.9621637440429298E-2</c:v>
                </c:pt>
                <c:pt idx="8357">
                  <c:v>3.92880002417944E-2</c:v>
                </c:pt>
                <c:pt idx="8358">
                  <c:v>4.9314456320830598E-2</c:v>
                </c:pt>
                <c:pt idx="8359">
                  <c:v>5.1056048332980102E-2</c:v>
                </c:pt>
                <c:pt idx="8360">
                  <c:v>5.6596054469369501E-2</c:v>
                </c:pt>
                <c:pt idx="8361">
                  <c:v>3.5733479172593598E-2</c:v>
                </c:pt>
                <c:pt idx="8362">
                  <c:v>4.4674781866929802E-2</c:v>
                </c:pt>
                <c:pt idx="8363">
                  <c:v>6.3779642155673402E-2</c:v>
                </c:pt>
                <c:pt idx="8364">
                  <c:v>4.6970850988560298E-2</c:v>
                </c:pt>
                <c:pt idx="8365">
                  <c:v>3.9028220890397702E-2</c:v>
                </c:pt>
                <c:pt idx="8366">
                  <c:v>4.6110454607205399E-2</c:v>
                </c:pt>
                <c:pt idx="8367">
                  <c:v>5.73246025632351E-2</c:v>
                </c:pt>
                <c:pt idx="8368">
                  <c:v>3.6686192086317598E-2</c:v>
                </c:pt>
                <c:pt idx="8369">
                  <c:v>4.2620542824983801E-2</c:v>
                </c:pt>
                <c:pt idx="8370">
                  <c:v>4.00409907436685E-2</c:v>
                </c:pt>
                <c:pt idx="8371">
                  <c:v>3.5644842921423302E-2</c:v>
                </c:pt>
                <c:pt idx="8372">
                  <c:v>4.05710018728992E-2</c:v>
                </c:pt>
                <c:pt idx="8373">
                  <c:v>5.1761062395464498E-2</c:v>
                </c:pt>
                <c:pt idx="8374">
                  <c:v>5.40797302484173E-2</c:v>
                </c:pt>
                <c:pt idx="8375">
                  <c:v>4.98469458972884E-2</c:v>
                </c:pt>
                <c:pt idx="8376">
                  <c:v>5.7765645515480503E-2</c:v>
                </c:pt>
                <c:pt idx="8377">
                  <c:v>3.7977305820523499E-2</c:v>
                </c:pt>
                <c:pt idx="8378">
                  <c:v>5.2898898434763302E-2</c:v>
                </c:pt>
                <c:pt idx="8379">
                  <c:v>6.6006475099968404E-2</c:v>
                </c:pt>
                <c:pt idx="8380">
                  <c:v>3.3166750716704302E-2</c:v>
                </c:pt>
                <c:pt idx="8381">
                  <c:v>5.6589901283857401E-2</c:v>
                </c:pt>
                <c:pt idx="8382">
                  <c:v>4.00530315415056E-2</c:v>
                </c:pt>
                <c:pt idx="8383">
                  <c:v>6.0123292910991701E-2</c:v>
                </c:pt>
                <c:pt idx="8384">
                  <c:v>4.5586803807774197E-2</c:v>
                </c:pt>
                <c:pt idx="8385">
                  <c:v>5.6035578985656101E-2</c:v>
                </c:pt>
                <c:pt idx="8386">
                  <c:v>3.7784112927244699E-2</c:v>
                </c:pt>
                <c:pt idx="8387">
                  <c:v>4.0955842916675401E-2</c:v>
                </c:pt>
                <c:pt idx="8388">
                  <c:v>5.1793583919623097E-2</c:v>
                </c:pt>
                <c:pt idx="8389">
                  <c:v>3.6569560789719499E-2</c:v>
                </c:pt>
                <c:pt idx="8390">
                  <c:v>4.94452508917234E-2</c:v>
                </c:pt>
                <c:pt idx="8391">
                  <c:v>6.4618227988979898E-2</c:v>
                </c:pt>
                <c:pt idx="8392">
                  <c:v>6.4830137042191593E-2</c:v>
                </c:pt>
                <c:pt idx="8393">
                  <c:v>5.2242806231278201E-2</c:v>
                </c:pt>
                <c:pt idx="8394">
                  <c:v>5.2011592168231598E-2</c:v>
                </c:pt>
                <c:pt idx="8395">
                  <c:v>4.33852333887874E-2</c:v>
                </c:pt>
                <c:pt idx="8396">
                  <c:v>5.3046667197283397E-2</c:v>
                </c:pt>
                <c:pt idx="8397">
                  <c:v>4.9532824043387401E-2</c:v>
                </c:pt>
                <c:pt idx="8398">
                  <c:v>3.7228002026647403E-2</c:v>
                </c:pt>
                <c:pt idx="8399">
                  <c:v>5.4914815998441002E-2</c:v>
                </c:pt>
                <c:pt idx="8400">
                  <c:v>4.3910023005323602E-2</c:v>
                </c:pt>
                <c:pt idx="8401">
                  <c:v>3.4476958033241398E-2</c:v>
                </c:pt>
                <c:pt idx="8402">
                  <c:v>6.5503249888665599E-2</c:v>
                </c:pt>
                <c:pt idx="8403">
                  <c:v>5.7421213532233499E-2</c:v>
                </c:pt>
                <c:pt idx="8404">
                  <c:v>4.9611026052662502E-2</c:v>
                </c:pt>
                <c:pt idx="8405">
                  <c:v>6.4133138302280596E-2</c:v>
                </c:pt>
                <c:pt idx="8406">
                  <c:v>3.3511851876989997E-2</c:v>
                </c:pt>
                <c:pt idx="8407">
                  <c:v>3.4070424253093597E-2</c:v>
                </c:pt>
                <c:pt idx="8408">
                  <c:v>4.43865273198501E-2</c:v>
                </c:pt>
                <c:pt idx="8409">
                  <c:v>5.0545151208376299E-2</c:v>
                </c:pt>
                <c:pt idx="8410">
                  <c:v>5.2021580012246701E-2</c:v>
                </c:pt>
                <c:pt idx="8411">
                  <c:v>3.7891073328177899E-2</c:v>
                </c:pt>
                <c:pt idx="8412">
                  <c:v>5.9011440626438399E-2</c:v>
                </c:pt>
                <c:pt idx="8413">
                  <c:v>4.2969802712489902E-2</c:v>
                </c:pt>
                <c:pt idx="8414">
                  <c:v>3.6694677769810599E-2</c:v>
                </c:pt>
                <c:pt idx="8415">
                  <c:v>3.5437406542540399E-2</c:v>
                </c:pt>
                <c:pt idx="8416">
                  <c:v>3.9188525003417102E-2</c:v>
                </c:pt>
                <c:pt idx="8417">
                  <c:v>5.8323923790526998E-2</c:v>
                </c:pt>
                <c:pt idx="8418">
                  <c:v>3.9016217661993202E-2</c:v>
                </c:pt>
                <c:pt idx="8419">
                  <c:v>4.1526354035330698E-2</c:v>
                </c:pt>
                <c:pt idx="8420">
                  <c:v>3.7534246662076901E-2</c:v>
                </c:pt>
                <c:pt idx="8421">
                  <c:v>5.0196687241268703E-2</c:v>
                </c:pt>
                <c:pt idx="8422">
                  <c:v>3.80673793648207E-2</c:v>
                </c:pt>
                <c:pt idx="8423">
                  <c:v>3.3428434812282103E-2</c:v>
                </c:pt>
                <c:pt idx="8424">
                  <c:v>5.6398626414607599E-2</c:v>
                </c:pt>
                <c:pt idx="8425">
                  <c:v>3.8329719677801202E-2</c:v>
                </c:pt>
                <c:pt idx="8426">
                  <c:v>4.9245345414099403E-2</c:v>
                </c:pt>
                <c:pt idx="8427">
                  <c:v>4.1919004607184E-2</c:v>
                </c:pt>
                <c:pt idx="8428">
                  <c:v>5.5755701282667998E-2</c:v>
                </c:pt>
                <c:pt idx="8429">
                  <c:v>6.0008395538715398E-2</c:v>
                </c:pt>
                <c:pt idx="8430">
                  <c:v>4.5708584287633601E-2</c:v>
                </c:pt>
                <c:pt idx="8431">
                  <c:v>4.1393267036094701E-2</c:v>
                </c:pt>
                <c:pt idx="8432">
                  <c:v>3.7682893116714598E-2</c:v>
                </c:pt>
                <c:pt idx="8433">
                  <c:v>3.9869497706823603E-2</c:v>
                </c:pt>
                <c:pt idx="8434">
                  <c:v>3.3803795925265098E-2</c:v>
                </c:pt>
                <c:pt idx="8435">
                  <c:v>3.56136192494593E-2</c:v>
                </c:pt>
                <c:pt idx="8436">
                  <c:v>6.4343807239356995E-2</c:v>
                </c:pt>
                <c:pt idx="8437">
                  <c:v>5.6267272018515002E-2</c:v>
                </c:pt>
                <c:pt idx="8438">
                  <c:v>3.7292341746002801E-2</c:v>
                </c:pt>
                <c:pt idx="8439">
                  <c:v>5.5944492546585803E-2</c:v>
                </c:pt>
                <c:pt idx="8440">
                  <c:v>4.3326881890696597E-2</c:v>
                </c:pt>
                <c:pt idx="8441">
                  <c:v>5.2353729747656799E-2</c:v>
                </c:pt>
                <c:pt idx="8442">
                  <c:v>4.7543249807907299E-2</c:v>
                </c:pt>
                <c:pt idx="8443">
                  <c:v>5.80551044452867E-2</c:v>
                </c:pt>
                <c:pt idx="8444">
                  <c:v>3.6351433221641201E-2</c:v>
                </c:pt>
                <c:pt idx="8445">
                  <c:v>3.5684435346769697E-2</c:v>
                </c:pt>
                <c:pt idx="8446">
                  <c:v>5.2416147250655999E-2</c:v>
                </c:pt>
                <c:pt idx="8447">
                  <c:v>4.2926180276774598E-2</c:v>
                </c:pt>
                <c:pt idx="8448">
                  <c:v>3.7400880073590603E-2</c:v>
                </c:pt>
                <c:pt idx="8449">
                  <c:v>4.7612077626684603E-2</c:v>
                </c:pt>
                <c:pt idx="8450">
                  <c:v>4.3230212880347098E-2</c:v>
                </c:pt>
                <c:pt idx="8451">
                  <c:v>5.0635466860347603E-2</c:v>
                </c:pt>
                <c:pt idx="8452">
                  <c:v>4.9092146332931998E-2</c:v>
                </c:pt>
                <c:pt idx="8453">
                  <c:v>4.7599513127938399E-2</c:v>
                </c:pt>
                <c:pt idx="8454">
                  <c:v>5.7790207285363999E-2</c:v>
                </c:pt>
                <c:pt idx="8455">
                  <c:v>4.3068151136554697E-2</c:v>
                </c:pt>
                <c:pt idx="8456">
                  <c:v>6.3079996811837694E-2</c:v>
                </c:pt>
                <c:pt idx="8457">
                  <c:v>6.2909192574439304E-2</c:v>
                </c:pt>
                <c:pt idx="8458">
                  <c:v>4.2522710201770002E-2</c:v>
                </c:pt>
                <c:pt idx="8459">
                  <c:v>3.5176371967527598E-2</c:v>
                </c:pt>
                <c:pt idx="8460">
                  <c:v>6.3690527516939599E-2</c:v>
                </c:pt>
                <c:pt idx="8461">
                  <c:v>4.9570657533838297E-2</c:v>
                </c:pt>
                <c:pt idx="8462">
                  <c:v>4.50555451018749E-2</c:v>
                </c:pt>
                <c:pt idx="8463">
                  <c:v>4.5058804514484498E-2</c:v>
                </c:pt>
                <c:pt idx="8464">
                  <c:v>4.07820391723651E-2</c:v>
                </c:pt>
                <c:pt idx="8465">
                  <c:v>3.40279236272348E-2</c:v>
                </c:pt>
                <c:pt idx="8466">
                  <c:v>5.8081249137889097E-2</c:v>
                </c:pt>
                <c:pt idx="8467">
                  <c:v>4.0295496064762203E-2</c:v>
                </c:pt>
                <c:pt idx="8468">
                  <c:v>4.32383274281469E-2</c:v>
                </c:pt>
                <c:pt idx="8469">
                  <c:v>3.2119876598273901E-2</c:v>
                </c:pt>
                <c:pt idx="8470">
                  <c:v>3.6501957278474197E-2</c:v>
                </c:pt>
                <c:pt idx="8471">
                  <c:v>4.5871618942547002E-2</c:v>
                </c:pt>
                <c:pt idx="8472">
                  <c:v>6.2811008098065002E-2</c:v>
                </c:pt>
                <c:pt idx="8473">
                  <c:v>4.8057900652749598E-2</c:v>
                </c:pt>
                <c:pt idx="8474">
                  <c:v>3.7072410228730202E-2</c:v>
                </c:pt>
                <c:pt idx="8475">
                  <c:v>3.5472267620156497E-2</c:v>
                </c:pt>
                <c:pt idx="8476">
                  <c:v>3.8792611404387702E-2</c:v>
                </c:pt>
                <c:pt idx="8477">
                  <c:v>4.1455797645951899E-2</c:v>
                </c:pt>
                <c:pt idx="8478">
                  <c:v>5.8483759484955697E-2</c:v>
                </c:pt>
                <c:pt idx="8479">
                  <c:v>6.3311590874870996E-2</c:v>
                </c:pt>
                <c:pt idx="8480">
                  <c:v>3.6702454242649001E-2</c:v>
                </c:pt>
                <c:pt idx="8481">
                  <c:v>6.7462215303184594E-2</c:v>
                </c:pt>
                <c:pt idx="8482">
                  <c:v>5.3818084997914198E-2</c:v>
                </c:pt>
                <c:pt idx="8483">
                  <c:v>3.8319498398558902E-2</c:v>
                </c:pt>
                <c:pt idx="8484">
                  <c:v>3.5966649518944002E-2</c:v>
                </c:pt>
                <c:pt idx="8485">
                  <c:v>4.5753484096549099E-2</c:v>
                </c:pt>
                <c:pt idx="8486">
                  <c:v>4.3971577256649803E-2</c:v>
                </c:pt>
                <c:pt idx="8487">
                  <c:v>4.4774185771458398E-2</c:v>
                </c:pt>
                <c:pt idx="8488">
                  <c:v>3.4180256862727201E-2</c:v>
                </c:pt>
                <c:pt idx="8489">
                  <c:v>5.5531413562736699E-2</c:v>
                </c:pt>
                <c:pt idx="8490">
                  <c:v>6.0163560061879E-2</c:v>
                </c:pt>
                <c:pt idx="8491">
                  <c:v>5.3096050328616202E-2</c:v>
                </c:pt>
                <c:pt idx="8492">
                  <c:v>6.0680000417397101E-2</c:v>
                </c:pt>
                <c:pt idx="8493">
                  <c:v>3.3844164929492597E-2</c:v>
                </c:pt>
                <c:pt idx="8494">
                  <c:v>5.9692976346799403E-2</c:v>
                </c:pt>
                <c:pt idx="8495">
                  <c:v>4.2828281717890597E-2</c:v>
                </c:pt>
                <c:pt idx="8496">
                  <c:v>4.1335094102002902E-2</c:v>
                </c:pt>
                <c:pt idx="8497">
                  <c:v>4.3322770363364002E-2</c:v>
                </c:pt>
                <c:pt idx="8498">
                  <c:v>5.7584287689850598E-2</c:v>
                </c:pt>
                <c:pt idx="8499">
                  <c:v>6.0855454647289101E-2</c:v>
                </c:pt>
                <c:pt idx="8500">
                  <c:v>3.6875432972428401E-2</c:v>
                </c:pt>
                <c:pt idx="8501">
                  <c:v>4.01332920393693E-2</c:v>
                </c:pt>
                <c:pt idx="8502">
                  <c:v>3.2874217877817899E-2</c:v>
                </c:pt>
                <c:pt idx="8503">
                  <c:v>4.1047336228076499E-2</c:v>
                </c:pt>
                <c:pt idx="8504">
                  <c:v>3.6116490165146099E-2</c:v>
                </c:pt>
                <c:pt idx="8505">
                  <c:v>5.8067621381105598E-2</c:v>
                </c:pt>
                <c:pt idx="8506">
                  <c:v>6.2969194400031903E-2</c:v>
                </c:pt>
                <c:pt idx="8507">
                  <c:v>4.4701743974180301E-2</c:v>
                </c:pt>
                <c:pt idx="8508">
                  <c:v>3.3042735860321103E-2</c:v>
                </c:pt>
                <c:pt idx="8509">
                  <c:v>4.6191790795935397E-2</c:v>
                </c:pt>
                <c:pt idx="8510">
                  <c:v>5.74815159530239E-2</c:v>
                </c:pt>
                <c:pt idx="8511">
                  <c:v>3.7201063428890402E-2</c:v>
                </c:pt>
                <c:pt idx="8512">
                  <c:v>4.3742337674866301E-2</c:v>
                </c:pt>
                <c:pt idx="8513">
                  <c:v>3.4936856686374203E-2</c:v>
                </c:pt>
                <c:pt idx="8514">
                  <c:v>5.9863275852032501E-2</c:v>
                </c:pt>
                <c:pt idx="8515">
                  <c:v>3.6222216606742699E-2</c:v>
                </c:pt>
                <c:pt idx="8516">
                  <c:v>4.9715389828666502E-2</c:v>
                </c:pt>
                <c:pt idx="8517">
                  <c:v>5.5304105266780298E-2</c:v>
                </c:pt>
                <c:pt idx="8518">
                  <c:v>3.7549046744007199E-2</c:v>
                </c:pt>
                <c:pt idx="8519">
                  <c:v>5.3912863856117002E-2</c:v>
                </c:pt>
                <c:pt idx="8520">
                  <c:v>5.5231945699775999E-2</c:v>
                </c:pt>
                <c:pt idx="8521">
                  <c:v>5.2768367884923E-2</c:v>
                </c:pt>
                <c:pt idx="8522">
                  <c:v>3.9946897855079398E-2</c:v>
                </c:pt>
                <c:pt idx="8523">
                  <c:v>3.7302987880555603E-2</c:v>
                </c:pt>
                <c:pt idx="8524">
                  <c:v>4.0099840364240101E-2</c:v>
                </c:pt>
                <c:pt idx="8525">
                  <c:v>4.14312581820988E-2</c:v>
                </c:pt>
                <c:pt idx="8526">
                  <c:v>5.88547621501831E-2</c:v>
                </c:pt>
                <c:pt idx="8527">
                  <c:v>5.6083378806615597E-2</c:v>
                </c:pt>
                <c:pt idx="8528">
                  <c:v>5.0138222363959602E-2</c:v>
                </c:pt>
                <c:pt idx="8529">
                  <c:v>5.4106828697948903E-2</c:v>
                </c:pt>
                <c:pt idx="8530">
                  <c:v>5.5857770835338598E-2</c:v>
                </c:pt>
                <c:pt idx="8531">
                  <c:v>4.6675013914834501E-2</c:v>
                </c:pt>
                <c:pt idx="8532">
                  <c:v>3.6910955297784098E-2</c:v>
                </c:pt>
                <c:pt idx="8533">
                  <c:v>5.1744142965475103E-2</c:v>
                </c:pt>
                <c:pt idx="8534">
                  <c:v>4.8222852056735002E-2</c:v>
                </c:pt>
                <c:pt idx="8535">
                  <c:v>6.1730039006701501E-2</c:v>
                </c:pt>
                <c:pt idx="8536">
                  <c:v>3.4581968237374403E-2</c:v>
                </c:pt>
                <c:pt idx="8537">
                  <c:v>6.5798277147894199E-2</c:v>
                </c:pt>
                <c:pt idx="8538">
                  <c:v>4.19105402788435E-2</c:v>
                </c:pt>
                <c:pt idx="8539">
                  <c:v>5.4179914746762897E-2</c:v>
                </c:pt>
                <c:pt idx="8540">
                  <c:v>3.8803695467346702E-2</c:v>
                </c:pt>
                <c:pt idx="8541">
                  <c:v>4.1763051595764697E-2</c:v>
                </c:pt>
                <c:pt idx="8542">
                  <c:v>3.50274520444597E-2</c:v>
                </c:pt>
                <c:pt idx="8543">
                  <c:v>5.5382635309814097E-2</c:v>
                </c:pt>
                <c:pt idx="8544">
                  <c:v>3.5932986416033298E-2</c:v>
                </c:pt>
                <c:pt idx="8545">
                  <c:v>6.3859040660135202E-2</c:v>
                </c:pt>
                <c:pt idx="8546">
                  <c:v>4.99004765303269E-2</c:v>
                </c:pt>
                <c:pt idx="8547">
                  <c:v>3.7637841404185399E-2</c:v>
                </c:pt>
                <c:pt idx="8548">
                  <c:v>5.4806941648770098E-2</c:v>
                </c:pt>
                <c:pt idx="8549">
                  <c:v>4.6324577572204602E-2</c:v>
                </c:pt>
                <c:pt idx="8550">
                  <c:v>5.3361705376867401E-2</c:v>
                </c:pt>
                <c:pt idx="8551">
                  <c:v>4.9937109794244601E-2</c:v>
                </c:pt>
                <c:pt idx="8552">
                  <c:v>5.3187052259036798E-2</c:v>
                </c:pt>
                <c:pt idx="8553">
                  <c:v>5.3611066888407097E-2</c:v>
                </c:pt>
                <c:pt idx="8554">
                  <c:v>4.1097185128841099E-2</c:v>
                </c:pt>
                <c:pt idx="8555">
                  <c:v>3.9594081219659703E-2</c:v>
                </c:pt>
                <c:pt idx="8556">
                  <c:v>4.58035962799348E-2</c:v>
                </c:pt>
                <c:pt idx="8557">
                  <c:v>5.3307437932281002E-2</c:v>
                </c:pt>
                <c:pt idx="8558">
                  <c:v>5.2522029604305097E-2</c:v>
                </c:pt>
                <c:pt idx="8559">
                  <c:v>4.00404227495786E-2</c:v>
                </c:pt>
                <c:pt idx="8560">
                  <c:v>4.4263760370372301E-2</c:v>
                </c:pt>
                <c:pt idx="8561">
                  <c:v>4.0181255612091099E-2</c:v>
                </c:pt>
                <c:pt idx="8562">
                  <c:v>3.22392318273476E-2</c:v>
                </c:pt>
                <c:pt idx="8563">
                  <c:v>5.0635006701261802E-2</c:v>
                </c:pt>
                <c:pt idx="8564">
                  <c:v>3.7433372593138399E-2</c:v>
                </c:pt>
                <c:pt idx="8565">
                  <c:v>6.3559031636072502E-2</c:v>
                </c:pt>
                <c:pt idx="8566">
                  <c:v>6.4820832376279794E-2</c:v>
                </c:pt>
                <c:pt idx="8567">
                  <c:v>4.7275596157616701E-2</c:v>
                </c:pt>
                <c:pt idx="8568">
                  <c:v>5.8943484949842202E-2</c:v>
                </c:pt>
                <c:pt idx="8569">
                  <c:v>4.925569942211E-2</c:v>
                </c:pt>
                <c:pt idx="8570">
                  <c:v>4.5101275453725699E-2</c:v>
                </c:pt>
                <c:pt idx="8571">
                  <c:v>4.98403376965076E-2</c:v>
                </c:pt>
                <c:pt idx="8572">
                  <c:v>5.9012817345916999E-2</c:v>
                </c:pt>
                <c:pt idx="8573">
                  <c:v>3.2872549970225699E-2</c:v>
                </c:pt>
                <c:pt idx="8574">
                  <c:v>3.9640141958965203E-2</c:v>
                </c:pt>
                <c:pt idx="8575">
                  <c:v>6.0323257122260297E-2</c:v>
                </c:pt>
                <c:pt idx="8576">
                  <c:v>4.1155166074299199E-2</c:v>
                </c:pt>
                <c:pt idx="8577">
                  <c:v>5.5973900575466501E-2</c:v>
                </c:pt>
                <c:pt idx="8578">
                  <c:v>4.0688086444617501E-2</c:v>
                </c:pt>
                <c:pt idx="8579">
                  <c:v>3.2754040474434899E-2</c:v>
                </c:pt>
                <c:pt idx="8580">
                  <c:v>3.3902393204833903E-2</c:v>
                </c:pt>
                <c:pt idx="8581">
                  <c:v>3.55767876487426E-2</c:v>
                </c:pt>
                <c:pt idx="8582">
                  <c:v>3.3519589686579497E-2</c:v>
                </c:pt>
                <c:pt idx="8583">
                  <c:v>3.5731186805744303E-2</c:v>
                </c:pt>
                <c:pt idx="8584">
                  <c:v>5.4683926062952602E-2</c:v>
                </c:pt>
                <c:pt idx="8585">
                  <c:v>6.4861241034770201E-2</c:v>
                </c:pt>
                <c:pt idx="8586">
                  <c:v>3.5635979315781802E-2</c:v>
                </c:pt>
                <c:pt idx="8587">
                  <c:v>3.2865914324081799E-2</c:v>
                </c:pt>
                <c:pt idx="8588">
                  <c:v>4.69002947818754E-2</c:v>
                </c:pt>
                <c:pt idx="8589">
                  <c:v>3.54311630546503E-2</c:v>
                </c:pt>
                <c:pt idx="8590">
                  <c:v>4.5464369964069599E-2</c:v>
                </c:pt>
                <c:pt idx="8591">
                  <c:v>5.4592229133226498E-2</c:v>
                </c:pt>
                <c:pt idx="8592">
                  <c:v>4.8665584507917997E-2</c:v>
                </c:pt>
                <c:pt idx="8593">
                  <c:v>3.9974972370586399E-2</c:v>
                </c:pt>
                <c:pt idx="8594">
                  <c:v>6.6678730039510997E-2</c:v>
                </c:pt>
                <c:pt idx="8595">
                  <c:v>5.7105709865583699E-2</c:v>
                </c:pt>
                <c:pt idx="8596">
                  <c:v>4.6366155184628E-2</c:v>
                </c:pt>
                <c:pt idx="8597">
                  <c:v>3.7734504378736197E-2</c:v>
                </c:pt>
                <c:pt idx="8598">
                  <c:v>3.6519568190283E-2</c:v>
                </c:pt>
                <c:pt idx="8599">
                  <c:v>3.7741397630030003E-2</c:v>
                </c:pt>
                <c:pt idx="8600">
                  <c:v>4.02506643839287E-2</c:v>
                </c:pt>
                <c:pt idx="8601">
                  <c:v>3.8490507188318902E-2</c:v>
                </c:pt>
                <c:pt idx="8602">
                  <c:v>3.7053414052483101E-2</c:v>
                </c:pt>
                <c:pt idx="8603">
                  <c:v>3.9667596163639497E-2</c:v>
                </c:pt>
                <c:pt idx="8604">
                  <c:v>3.7768348151074001E-2</c:v>
                </c:pt>
                <c:pt idx="8605">
                  <c:v>4.1576021933419097E-2</c:v>
                </c:pt>
                <c:pt idx="8606">
                  <c:v>5.2127455756053001E-2</c:v>
                </c:pt>
                <c:pt idx="8607">
                  <c:v>3.4074147443572803E-2</c:v>
                </c:pt>
                <c:pt idx="8608">
                  <c:v>3.9525999880365301E-2</c:v>
                </c:pt>
                <c:pt idx="8609">
                  <c:v>5.2513322333970699E-2</c:v>
                </c:pt>
                <c:pt idx="8610">
                  <c:v>6.2861583147907907E-2</c:v>
                </c:pt>
                <c:pt idx="8611">
                  <c:v>4.8764054357808402E-2</c:v>
                </c:pt>
                <c:pt idx="8612">
                  <c:v>3.6873007132147598E-2</c:v>
                </c:pt>
                <c:pt idx="8613">
                  <c:v>4.2515617312652798E-2</c:v>
                </c:pt>
                <c:pt idx="8614">
                  <c:v>5.13018922391466E-2</c:v>
                </c:pt>
                <c:pt idx="8615">
                  <c:v>4.5079113736601499E-2</c:v>
                </c:pt>
                <c:pt idx="8616">
                  <c:v>4.09418687196468E-2</c:v>
                </c:pt>
                <c:pt idx="8617">
                  <c:v>4.6895505549381301E-2</c:v>
                </c:pt>
                <c:pt idx="8618">
                  <c:v>3.8840795538169701E-2</c:v>
                </c:pt>
                <c:pt idx="8619">
                  <c:v>5.46472865469829E-2</c:v>
                </c:pt>
                <c:pt idx="8620">
                  <c:v>4.8716505343005902E-2</c:v>
                </c:pt>
                <c:pt idx="8621">
                  <c:v>6.2473071933447699E-2</c:v>
                </c:pt>
                <c:pt idx="8622">
                  <c:v>4.2649194109221897E-2</c:v>
                </c:pt>
                <c:pt idx="8623">
                  <c:v>6.0971599654843799E-2</c:v>
                </c:pt>
                <c:pt idx="8624">
                  <c:v>3.9644875427228998E-2</c:v>
                </c:pt>
                <c:pt idx="8625">
                  <c:v>5.5939154239814E-2</c:v>
                </c:pt>
                <c:pt idx="8626">
                  <c:v>4.6196580962951601E-2</c:v>
                </c:pt>
                <c:pt idx="8627">
                  <c:v>3.2480367600968799E-2</c:v>
                </c:pt>
                <c:pt idx="8628">
                  <c:v>4.2136428520688302E-2</c:v>
                </c:pt>
                <c:pt idx="8629">
                  <c:v>6.3342718745237003E-2</c:v>
                </c:pt>
                <c:pt idx="8630">
                  <c:v>5.1818523422398698E-2</c:v>
                </c:pt>
                <c:pt idx="8631">
                  <c:v>4.30937424473E-2</c:v>
                </c:pt>
                <c:pt idx="8632">
                  <c:v>4.44807670658331E-2</c:v>
                </c:pt>
                <c:pt idx="8633">
                  <c:v>3.8054472458045802E-2</c:v>
                </c:pt>
                <c:pt idx="8634">
                  <c:v>6.2688533219773898E-2</c:v>
                </c:pt>
                <c:pt idx="8635">
                  <c:v>3.9300713952936897E-2</c:v>
                </c:pt>
                <c:pt idx="8636">
                  <c:v>3.6823965938518999E-2</c:v>
                </c:pt>
                <c:pt idx="8637">
                  <c:v>6.2122436694213003E-2</c:v>
                </c:pt>
                <c:pt idx="8638">
                  <c:v>4.1728512729808397E-2</c:v>
                </c:pt>
                <c:pt idx="8639">
                  <c:v>3.7028743725956402E-2</c:v>
                </c:pt>
                <c:pt idx="8640">
                  <c:v>4.2244854144273397E-2</c:v>
                </c:pt>
                <c:pt idx="8641">
                  <c:v>4.42567235611546E-2</c:v>
                </c:pt>
                <c:pt idx="8642">
                  <c:v>4.9599612016594602E-2</c:v>
                </c:pt>
                <c:pt idx="8643">
                  <c:v>5.6284374440746701E-2</c:v>
                </c:pt>
                <c:pt idx="8644">
                  <c:v>6.5136825905299095E-2</c:v>
                </c:pt>
                <c:pt idx="8645">
                  <c:v>5.9942732295009203E-2</c:v>
                </c:pt>
                <c:pt idx="8646">
                  <c:v>5.6735398109697001E-2</c:v>
                </c:pt>
                <c:pt idx="8647">
                  <c:v>3.3947886365891598E-2</c:v>
                </c:pt>
                <c:pt idx="8648">
                  <c:v>6.5736564995214505E-2</c:v>
                </c:pt>
                <c:pt idx="8649">
                  <c:v>4.1591635836742601E-2</c:v>
                </c:pt>
                <c:pt idx="8650">
                  <c:v>5.9754749739127401E-2</c:v>
                </c:pt>
                <c:pt idx="8651">
                  <c:v>5.4678219430062402E-2</c:v>
                </c:pt>
                <c:pt idx="8652">
                  <c:v>4.6623870890959401E-2</c:v>
                </c:pt>
                <c:pt idx="8653">
                  <c:v>4.5130516523163702E-2</c:v>
                </c:pt>
                <c:pt idx="8654">
                  <c:v>5.8490649569865598E-2</c:v>
                </c:pt>
                <c:pt idx="8655">
                  <c:v>4.0553578429652799E-2</c:v>
                </c:pt>
                <c:pt idx="8656">
                  <c:v>4.8220375650264498E-2</c:v>
                </c:pt>
                <c:pt idx="8657">
                  <c:v>4.5661379542646201E-2</c:v>
                </c:pt>
                <c:pt idx="8658">
                  <c:v>4.3943003281701698E-2</c:v>
                </c:pt>
                <c:pt idx="8659">
                  <c:v>4.9999648317039597E-2</c:v>
                </c:pt>
                <c:pt idx="8660">
                  <c:v>3.80616764211376E-2</c:v>
                </c:pt>
                <c:pt idx="8661">
                  <c:v>5.11693647557106E-2</c:v>
                </c:pt>
                <c:pt idx="8662">
                  <c:v>4.8043333527229497E-2</c:v>
                </c:pt>
                <c:pt idx="8663">
                  <c:v>4.0454379371606203E-2</c:v>
                </c:pt>
                <c:pt idx="8664">
                  <c:v>4.9047085215492302E-2</c:v>
                </c:pt>
                <c:pt idx="8665">
                  <c:v>6.3905241251620906E-2</c:v>
                </c:pt>
                <c:pt idx="8666">
                  <c:v>6.2214073960112297E-2</c:v>
                </c:pt>
                <c:pt idx="8667">
                  <c:v>6.05600710050209E-2</c:v>
                </c:pt>
                <c:pt idx="8668">
                  <c:v>4.7231056009602597E-2</c:v>
                </c:pt>
                <c:pt idx="8669">
                  <c:v>5.0188417906953102E-2</c:v>
                </c:pt>
                <c:pt idx="8670">
                  <c:v>6.3118281971067502E-2</c:v>
                </c:pt>
                <c:pt idx="8671">
                  <c:v>5.8418499295878203E-2</c:v>
                </c:pt>
                <c:pt idx="8672">
                  <c:v>3.88554778243657E-2</c:v>
                </c:pt>
                <c:pt idx="8673">
                  <c:v>6.42057362342109E-2</c:v>
                </c:pt>
                <c:pt idx="8674">
                  <c:v>5.1010708442456101E-2</c:v>
                </c:pt>
                <c:pt idx="8675">
                  <c:v>4.0708221502147798E-2</c:v>
                </c:pt>
                <c:pt idx="8676">
                  <c:v>3.3775639470336898E-2</c:v>
                </c:pt>
                <c:pt idx="8677">
                  <c:v>5.3382320808329997E-2</c:v>
                </c:pt>
                <c:pt idx="8678">
                  <c:v>4.1489665519422902E-2</c:v>
                </c:pt>
                <c:pt idx="8679">
                  <c:v>3.8109288432802903E-2</c:v>
                </c:pt>
                <c:pt idx="8680">
                  <c:v>3.5759548221480697E-2</c:v>
                </c:pt>
                <c:pt idx="8681">
                  <c:v>3.4858819756515502E-2</c:v>
                </c:pt>
                <c:pt idx="8682">
                  <c:v>3.7210628046274799E-2</c:v>
                </c:pt>
                <c:pt idx="8683">
                  <c:v>4.0151575788995503E-2</c:v>
                </c:pt>
                <c:pt idx="8684">
                  <c:v>3.7528193315373201E-2</c:v>
                </c:pt>
                <c:pt idx="8685">
                  <c:v>6.0806185042997202E-2</c:v>
                </c:pt>
                <c:pt idx="8686">
                  <c:v>4.9168105256486898E-2</c:v>
                </c:pt>
                <c:pt idx="8687">
                  <c:v>4.7860230424395002E-2</c:v>
                </c:pt>
                <c:pt idx="8688">
                  <c:v>6.0037916494729497E-2</c:v>
                </c:pt>
                <c:pt idx="8689">
                  <c:v>3.6974689415626198E-2</c:v>
                </c:pt>
                <c:pt idx="8690">
                  <c:v>5.03595504560993E-2</c:v>
                </c:pt>
                <c:pt idx="8691">
                  <c:v>4.7673067834341103E-2</c:v>
                </c:pt>
                <c:pt idx="8692">
                  <c:v>5.5086149525620097E-2</c:v>
                </c:pt>
                <c:pt idx="8693">
                  <c:v>4.6442147040843602E-2</c:v>
                </c:pt>
                <c:pt idx="8694">
                  <c:v>5.4418082277047898E-2</c:v>
                </c:pt>
                <c:pt idx="8695">
                  <c:v>5.0306895301684203E-2</c:v>
                </c:pt>
                <c:pt idx="8696">
                  <c:v>6.2657247996498702E-2</c:v>
                </c:pt>
                <c:pt idx="8697">
                  <c:v>3.6890473748540001E-2</c:v>
                </c:pt>
                <c:pt idx="8698">
                  <c:v>6.33870602380983E-2</c:v>
                </c:pt>
                <c:pt idx="8699">
                  <c:v>5.4703057061778498E-2</c:v>
                </c:pt>
                <c:pt idx="8700">
                  <c:v>6.3333074856296703E-2</c:v>
                </c:pt>
                <c:pt idx="8701">
                  <c:v>4.3495918853251998E-2</c:v>
                </c:pt>
                <c:pt idx="8702">
                  <c:v>3.6909556544415703E-2</c:v>
                </c:pt>
                <c:pt idx="8703">
                  <c:v>6.3884062039794701E-2</c:v>
                </c:pt>
                <c:pt idx="8704">
                  <c:v>3.4647363243536199E-2</c:v>
                </c:pt>
                <c:pt idx="8705">
                  <c:v>3.4997605603599102E-2</c:v>
                </c:pt>
                <c:pt idx="8706">
                  <c:v>6.2020424848571599E-2</c:v>
                </c:pt>
                <c:pt idx="8707">
                  <c:v>4.0216886784355699E-2</c:v>
                </c:pt>
                <c:pt idx="8708">
                  <c:v>5.9298788486784E-2</c:v>
                </c:pt>
                <c:pt idx="8709">
                  <c:v>4.1060245958381099E-2</c:v>
                </c:pt>
                <c:pt idx="8710">
                  <c:v>3.6145295848501E-2</c:v>
                </c:pt>
                <c:pt idx="8711">
                  <c:v>6.2218946858157903E-2</c:v>
                </c:pt>
                <c:pt idx="8712">
                  <c:v>5.0480019644955097E-2</c:v>
                </c:pt>
                <c:pt idx="8713">
                  <c:v>5.41981526942295E-2</c:v>
                </c:pt>
                <c:pt idx="8714">
                  <c:v>5.2154702297540698E-2</c:v>
                </c:pt>
                <c:pt idx="8715">
                  <c:v>5.9812557518598701E-2</c:v>
                </c:pt>
                <c:pt idx="8716">
                  <c:v>6.2533479167993303E-2</c:v>
                </c:pt>
                <c:pt idx="8717">
                  <c:v>4.2380702070292098E-2</c:v>
                </c:pt>
                <c:pt idx="8718">
                  <c:v>5.5095768469252598E-2</c:v>
                </c:pt>
                <c:pt idx="8719">
                  <c:v>3.8041849544078202E-2</c:v>
                </c:pt>
                <c:pt idx="8720">
                  <c:v>6.3708607995377906E-2</c:v>
                </c:pt>
                <c:pt idx="8721">
                  <c:v>6.1753817312090203E-2</c:v>
                </c:pt>
                <c:pt idx="8722">
                  <c:v>4.2564705204769099E-2</c:v>
                </c:pt>
                <c:pt idx="8723">
                  <c:v>3.7404713422303698E-2</c:v>
                </c:pt>
                <c:pt idx="8724">
                  <c:v>5.71603890319205E-2</c:v>
                </c:pt>
                <c:pt idx="8725">
                  <c:v>5.61960731887707E-2</c:v>
                </c:pt>
                <c:pt idx="8726">
                  <c:v>5.2562249666590198E-2</c:v>
                </c:pt>
                <c:pt idx="8727">
                  <c:v>3.5573545113897702E-2</c:v>
                </c:pt>
                <c:pt idx="8728">
                  <c:v>3.5087016480415199E-2</c:v>
                </c:pt>
                <c:pt idx="8729">
                  <c:v>3.5015236927604401E-2</c:v>
                </c:pt>
                <c:pt idx="8730">
                  <c:v>3.4894160105761199E-2</c:v>
                </c:pt>
                <c:pt idx="8731">
                  <c:v>4.3514735241246098E-2</c:v>
                </c:pt>
                <c:pt idx="8732">
                  <c:v>6.0866063826733499E-2</c:v>
                </c:pt>
                <c:pt idx="8733">
                  <c:v>3.9460824235849699E-2</c:v>
                </c:pt>
                <c:pt idx="8734">
                  <c:v>4.1629444617090297E-2</c:v>
                </c:pt>
                <c:pt idx="8735">
                  <c:v>5.2007625660232301E-2</c:v>
                </c:pt>
                <c:pt idx="8736">
                  <c:v>5.2871759543619702E-2</c:v>
                </c:pt>
                <c:pt idx="8737">
                  <c:v>4.8620948216023398E-2</c:v>
                </c:pt>
                <c:pt idx="8738">
                  <c:v>3.85090728746834E-2</c:v>
                </c:pt>
                <c:pt idx="8739">
                  <c:v>5.8365097278234697E-2</c:v>
                </c:pt>
                <c:pt idx="8740">
                  <c:v>3.4411975480003403E-2</c:v>
                </c:pt>
                <c:pt idx="8741">
                  <c:v>5.5471302487056499E-2</c:v>
                </c:pt>
                <c:pt idx="8742">
                  <c:v>5.20216847909655E-2</c:v>
                </c:pt>
                <c:pt idx="8743">
                  <c:v>6.3235245805752502E-2</c:v>
                </c:pt>
                <c:pt idx="8744">
                  <c:v>3.4512131798945599E-2</c:v>
                </c:pt>
                <c:pt idx="8745">
                  <c:v>3.4050855783205498E-2</c:v>
                </c:pt>
                <c:pt idx="8746">
                  <c:v>6.0013801334789903E-2</c:v>
                </c:pt>
                <c:pt idx="8747">
                  <c:v>3.72953043770647E-2</c:v>
                </c:pt>
                <c:pt idx="8748">
                  <c:v>5.5286130918080698E-2</c:v>
                </c:pt>
                <c:pt idx="8749">
                  <c:v>5.0382417283284402E-2</c:v>
                </c:pt>
                <c:pt idx="8750">
                  <c:v>5.0589130537135402E-2</c:v>
                </c:pt>
                <c:pt idx="8751">
                  <c:v>3.9301323796897498E-2</c:v>
                </c:pt>
                <c:pt idx="8752">
                  <c:v>5.7989863016638499E-2</c:v>
                </c:pt>
                <c:pt idx="8753">
                  <c:v>5.63294994929417E-2</c:v>
                </c:pt>
                <c:pt idx="8754">
                  <c:v>3.58809780643711E-2</c:v>
                </c:pt>
                <c:pt idx="8755">
                  <c:v>4.1605310396695697E-2</c:v>
                </c:pt>
                <c:pt idx="8756">
                  <c:v>5.0592123698911202E-2</c:v>
                </c:pt>
                <c:pt idx="8757">
                  <c:v>5.5146396580603697E-2</c:v>
                </c:pt>
                <c:pt idx="8758">
                  <c:v>5.8481834407153398E-2</c:v>
                </c:pt>
                <c:pt idx="8759">
                  <c:v>3.4400721932639801E-2</c:v>
                </c:pt>
                <c:pt idx="8760">
                  <c:v>4.1999829236513603E-2</c:v>
                </c:pt>
                <c:pt idx="8761">
                  <c:v>4.3251957314951898E-2</c:v>
                </c:pt>
                <c:pt idx="8762">
                  <c:v>4.9838073808524702E-2</c:v>
                </c:pt>
                <c:pt idx="8763">
                  <c:v>6.1445726651230298E-2</c:v>
                </c:pt>
                <c:pt idx="8764">
                  <c:v>6.4856956281847497E-2</c:v>
                </c:pt>
                <c:pt idx="8765">
                  <c:v>5.35860568313739E-2</c:v>
                </c:pt>
                <c:pt idx="8766">
                  <c:v>3.9373081067124401E-2</c:v>
                </c:pt>
                <c:pt idx="8767">
                  <c:v>4.8840184179292902E-2</c:v>
                </c:pt>
                <c:pt idx="8768">
                  <c:v>5.0003417923617802E-2</c:v>
                </c:pt>
                <c:pt idx="8769">
                  <c:v>3.7974990562801597E-2</c:v>
                </c:pt>
                <c:pt idx="8770">
                  <c:v>4.3497335036196502E-2</c:v>
                </c:pt>
                <c:pt idx="8771">
                  <c:v>3.9911820401170098E-2</c:v>
                </c:pt>
                <c:pt idx="8772">
                  <c:v>3.29078833208458E-2</c:v>
                </c:pt>
                <c:pt idx="8773">
                  <c:v>6.5361518150935605E-2</c:v>
                </c:pt>
                <c:pt idx="8774">
                  <c:v>5.60347805449996E-2</c:v>
                </c:pt>
                <c:pt idx="8775">
                  <c:v>5.9719762141369502E-2</c:v>
                </c:pt>
                <c:pt idx="8776">
                  <c:v>6.0458290227589299E-2</c:v>
                </c:pt>
                <c:pt idx="8777">
                  <c:v>4.5563231126783003E-2</c:v>
                </c:pt>
                <c:pt idx="8778">
                  <c:v>5.6481599512920803E-2</c:v>
                </c:pt>
                <c:pt idx="8779">
                  <c:v>4.9441075873230399E-2</c:v>
                </c:pt>
                <c:pt idx="8780">
                  <c:v>5.1247766387264602E-2</c:v>
                </c:pt>
                <c:pt idx="8781">
                  <c:v>4.9419960077287502E-2</c:v>
                </c:pt>
                <c:pt idx="8782">
                  <c:v>6.5552293152794705E-2</c:v>
                </c:pt>
                <c:pt idx="8783">
                  <c:v>3.3278266334730001E-2</c:v>
                </c:pt>
                <c:pt idx="8784">
                  <c:v>4.9011485696896701E-2</c:v>
                </c:pt>
                <c:pt idx="8785">
                  <c:v>4.05808738921518E-2</c:v>
                </c:pt>
                <c:pt idx="8786">
                  <c:v>6.0944813172542203E-2</c:v>
                </c:pt>
                <c:pt idx="8787">
                  <c:v>4.7872372190755103E-2</c:v>
                </c:pt>
                <c:pt idx="8788">
                  <c:v>5.4628072029381199E-2</c:v>
                </c:pt>
                <c:pt idx="8789">
                  <c:v>4.2096458336517303E-2</c:v>
                </c:pt>
                <c:pt idx="8790">
                  <c:v>4.8175247564618898E-2</c:v>
                </c:pt>
                <c:pt idx="8791">
                  <c:v>4.4842575684361098E-2</c:v>
                </c:pt>
                <c:pt idx="8792">
                  <c:v>5.8483629121068803E-2</c:v>
                </c:pt>
                <c:pt idx="8793">
                  <c:v>3.7909403302584702E-2</c:v>
                </c:pt>
                <c:pt idx="8794">
                  <c:v>4.2142570709334998E-2</c:v>
                </c:pt>
                <c:pt idx="8795">
                  <c:v>4.6528863176396901E-2</c:v>
                </c:pt>
                <c:pt idx="8796">
                  <c:v>3.5647173343948298E-2</c:v>
                </c:pt>
                <c:pt idx="8797">
                  <c:v>3.5346287852982501E-2</c:v>
                </c:pt>
                <c:pt idx="8798">
                  <c:v>3.5313055051729103E-2</c:v>
                </c:pt>
                <c:pt idx="8799">
                  <c:v>5.2524785226300302E-2</c:v>
                </c:pt>
                <c:pt idx="8800">
                  <c:v>3.8299925564676297E-2</c:v>
                </c:pt>
                <c:pt idx="8801">
                  <c:v>6.0303718150448E-2</c:v>
                </c:pt>
                <c:pt idx="8802">
                  <c:v>3.6696976590402601E-2</c:v>
                </c:pt>
                <c:pt idx="8803">
                  <c:v>3.3619747833599702E-2</c:v>
                </c:pt>
                <c:pt idx="8804">
                  <c:v>4.8597698697563099E-2</c:v>
                </c:pt>
                <c:pt idx="8805">
                  <c:v>3.3670720065925301E-2</c:v>
                </c:pt>
                <c:pt idx="8806">
                  <c:v>3.3601018190861302E-2</c:v>
                </c:pt>
                <c:pt idx="8807">
                  <c:v>4.95642813568134E-2</c:v>
                </c:pt>
                <c:pt idx="8808">
                  <c:v>4.2371773364210399E-2</c:v>
                </c:pt>
                <c:pt idx="8809">
                  <c:v>3.5185344741803799E-2</c:v>
                </c:pt>
                <c:pt idx="8810">
                  <c:v>3.4932297922350398E-2</c:v>
                </c:pt>
                <c:pt idx="8811">
                  <c:v>4.2913630412560903E-2</c:v>
                </c:pt>
                <c:pt idx="8812">
                  <c:v>6.2259810533725299E-2</c:v>
                </c:pt>
                <c:pt idx="8813">
                  <c:v>6.4133828695623799E-2</c:v>
                </c:pt>
                <c:pt idx="8814">
                  <c:v>4.1880617455213799E-2</c:v>
                </c:pt>
                <c:pt idx="8815">
                  <c:v>3.3484947837879399E-2</c:v>
                </c:pt>
                <c:pt idx="8816">
                  <c:v>4.8757769255523997E-2</c:v>
                </c:pt>
                <c:pt idx="8817">
                  <c:v>3.8295588078035001E-2</c:v>
                </c:pt>
                <c:pt idx="8818">
                  <c:v>4.24297165551294E-2</c:v>
                </c:pt>
                <c:pt idx="8819">
                  <c:v>4.1212819072592999E-2</c:v>
                </c:pt>
                <c:pt idx="8820">
                  <c:v>3.8110541493299302E-2</c:v>
                </c:pt>
                <c:pt idx="8821">
                  <c:v>3.6625087872317302E-2</c:v>
                </c:pt>
                <c:pt idx="8822">
                  <c:v>5.4740778770318403E-2</c:v>
                </c:pt>
                <c:pt idx="8823">
                  <c:v>4.9240120924319099E-2</c:v>
                </c:pt>
                <c:pt idx="8824">
                  <c:v>4.2181191360450801E-2</c:v>
                </c:pt>
                <c:pt idx="8825">
                  <c:v>6.0209425767988302E-2</c:v>
                </c:pt>
                <c:pt idx="8826">
                  <c:v>6.5886155616076497E-2</c:v>
                </c:pt>
                <c:pt idx="8827">
                  <c:v>4.4035398211041001E-2</c:v>
                </c:pt>
                <c:pt idx="8828">
                  <c:v>4.6387235483104201E-2</c:v>
                </c:pt>
                <c:pt idx="8829">
                  <c:v>5.2032892698291297E-2</c:v>
                </c:pt>
                <c:pt idx="8830">
                  <c:v>5.84989110557083E-2</c:v>
                </c:pt>
                <c:pt idx="8831">
                  <c:v>4.2300368928941998E-2</c:v>
                </c:pt>
                <c:pt idx="8832">
                  <c:v>3.6498587229782997E-2</c:v>
                </c:pt>
                <c:pt idx="8833">
                  <c:v>3.3456052216768901E-2</c:v>
                </c:pt>
                <c:pt idx="8834">
                  <c:v>3.9847887095016701E-2</c:v>
                </c:pt>
                <c:pt idx="8835">
                  <c:v>4.3739545250366899E-2</c:v>
                </c:pt>
                <c:pt idx="8836">
                  <c:v>6.5931256123486603E-2</c:v>
                </c:pt>
                <c:pt idx="8837">
                  <c:v>3.4730369980113002E-2</c:v>
                </c:pt>
                <c:pt idx="8838">
                  <c:v>3.5021156384420001E-2</c:v>
                </c:pt>
                <c:pt idx="8839">
                  <c:v>4.1681159756458697E-2</c:v>
                </c:pt>
                <c:pt idx="8840">
                  <c:v>4.4283630386295202E-2</c:v>
                </c:pt>
                <c:pt idx="8841">
                  <c:v>5.3458331648318702E-2</c:v>
                </c:pt>
                <c:pt idx="8842">
                  <c:v>5.4389359033994701E-2</c:v>
                </c:pt>
                <c:pt idx="8843">
                  <c:v>6.1564615731560898E-2</c:v>
                </c:pt>
                <c:pt idx="8844">
                  <c:v>5.0419516970558298E-2</c:v>
                </c:pt>
                <c:pt idx="8845">
                  <c:v>3.5170149162451099E-2</c:v>
                </c:pt>
                <c:pt idx="8846">
                  <c:v>6.4126827910327797E-2</c:v>
                </c:pt>
                <c:pt idx="8847">
                  <c:v>5.0034042796446798E-2</c:v>
                </c:pt>
                <c:pt idx="8848">
                  <c:v>5.4343242183501603E-2</c:v>
                </c:pt>
                <c:pt idx="8849">
                  <c:v>3.7509041366124402E-2</c:v>
                </c:pt>
                <c:pt idx="8850">
                  <c:v>6.2680237622566207E-2</c:v>
                </c:pt>
                <c:pt idx="8851">
                  <c:v>4.7203457136360802E-2</c:v>
                </c:pt>
                <c:pt idx="8852">
                  <c:v>6.4905909377363805E-2</c:v>
                </c:pt>
                <c:pt idx="8853">
                  <c:v>4.7269589530768E-2</c:v>
                </c:pt>
                <c:pt idx="8854">
                  <c:v>3.6130677609503802E-2</c:v>
                </c:pt>
                <c:pt idx="8855">
                  <c:v>5.8836037961340702E-2</c:v>
                </c:pt>
                <c:pt idx="8856">
                  <c:v>6.5167747083694397E-2</c:v>
                </c:pt>
                <c:pt idx="8857">
                  <c:v>4.1659510471757699E-2</c:v>
                </c:pt>
                <c:pt idx="8858">
                  <c:v>5.0213146702985198E-2</c:v>
                </c:pt>
                <c:pt idx="8859">
                  <c:v>6.3385198123805997E-2</c:v>
                </c:pt>
                <c:pt idx="8860">
                  <c:v>3.91027725114182E-2</c:v>
                </c:pt>
                <c:pt idx="8861">
                  <c:v>4.3209431436496498E-2</c:v>
                </c:pt>
                <c:pt idx="8862">
                  <c:v>4.7282173445608297E-2</c:v>
                </c:pt>
                <c:pt idx="8863">
                  <c:v>5.3944843072024497E-2</c:v>
                </c:pt>
                <c:pt idx="8864">
                  <c:v>5.3186609549132499E-2</c:v>
                </c:pt>
                <c:pt idx="8865">
                  <c:v>5.8161850691168901E-2</c:v>
                </c:pt>
                <c:pt idx="8866">
                  <c:v>4.1514540620606201E-2</c:v>
                </c:pt>
                <c:pt idx="8867">
                  <c:v>3.3121043679666999E-2</c:v>
                </c:pt>
                <c:pt idx="8868">
                  <c:v>5.63497886792357E-2</c:v>
                </c:pt>
                <c:pt idx="8869">
                  <c:v>6.1457174825081701E-2</c:v>
                </c:pt>
                <c:pt idx="8870">
                  <c:v>4.9597964773525002E-2</c:v>
                </c:pt>
                <c:pt idx="8871">
                  <c:v>6.1224989543548602E-2</c:v>
                </c:pt>
                <c:pt idx="8872">
                  <c:v>4.6168268006958398E-2</c:v>
                </c:pt>
                <c:pt idx="8873">
                  <c:v>5.7030372788370101E-2</c:v>
                </c:pt>
                <c:pt idx="8874">
                  <c:v>4.9185193301527E-2</c:v>
                </c:pt>
                <c:pt idx="8875">
                  <c:v>5.7171357606753299E-2</c:v>
                </c:pt>
                <c:pt idx="8876">
                  <c:v>4.2794049035045703E-2</c:v>
                </c:pt>
                <c:pt idx="8877">
                  <c:v>5.2624953790464099E-2</c:v>
                </c:pt>
                <c:pt idx="8878">
                  <c:v>5.9208051621978598E-2</c:v>
                </c:pt>
                <c:pt idx="8879">
                  <c:v>4.2534891369965001E-2</c:v>
                </c:pt>
                <c:pt idx="8880">
                  <c:v>5.5684144887077798E-2</c:v>
                </c:pt>
                <c:pt idx="8881">
                  <c:v>4.7133674663117499E-2</c:v>
                </c:pt>
                <c:pt idx="8882">
                  <c:v>5.6920778988296797E-2</c:v>
                </c:pt>
                <c:pt idx="8883">
                  <c:v>6.4894839330910198E-2</c:v>
                </c:pt>
                <c:pt idx="8884">
                  <c:v>6.2319321860346499E-2</c:v>
                </c:pt>
                <c:pt idx="8885">
                  <c:v>3.4850751474233999E-2</c:v>
                </c:pt>
                <c:pt idx="8886">
                  <c:v>3.5551492549283102E-2</c:v>
                </c:pt>
                <c:pt idx="8887">
                  <c:v>6.11626163880764E-2</c:v>
                </c:pt>
                <c:pt idx="8888">
                  <c:v>5.71127900446892E-2</c:v>
                </c:pt>
                <c:pt idx="8889">
                  <c:v>4.12097297538093E-2</c:v>
                </c:pt>
                <c:pt idx="8890">
                  <c:v>4.1379205449303E-2</c:v>
                </c:pt>
                <c:pt idx="8891">
                  <c:v>4.3268134316866297E-2</c:v>
                </c:pt>
                <c:pt idx="8892">
                  <c:v>6.3897770224833006E-2</c:v>
                </c:pt>
                <c:pt idx="8893">
                  <c:v>5.2719176963210698E-2</c:v>
                </c:pt>
                <c:pt idx="8894">
                  <c:v>4.5261508368259998E-2</c:v>
                </c:pt>
                <c:pt idx="8895">
                  <c:v>4.69895292300068E-2</c:v>
                </c:pt>
                <c:pt idx="8896">
                  <c:v>3.5199408362246401E-2</c:v>
                </c:pt>
                <c:pt idx="8897">
                  <c:v>5.7137529030109699E-2</c:v>
                </c:pt>
                <c:pt idx="8898">
                  <c:v>3.4447401118766798E-2</c:v>
                </c:pt>
                <c:pt idx="8899">
                  <c:v>3.9121479678682299E-2</c:v>
                </c:pt>
                <c:pt idx="8900">
                  <c:v>5.4152299497734098E-2</c:v>
                </c:pt>
                <c:pt idx="8901">
                  <c:v>3.4981981225452201E-2</c:v>
                </c:pt>
                <c:pt idx="8902">
                  <c:v>4.8269274981616497E-2</c:v>
                </c:pt>
                <c:pt idx="8903">
                  <c:v>3.84378342765197E-2</c:v>
                </c:pt>
                <c:pt idx="8904">
                  <c:v>5.2884954586137498E-2</c:v>
                </c:pt>
                <c:pt idx="8905">
                  <c:v>4.0523083862882697E-2</c:v>
                </c:pt>
                <c:pt idx="8906">
                  <c:v>3.4244460295851098E-2</c:v>
                </c:pt>
                <c:pt idx="8907">
                  <c:v>3.4991397844999203E-2</c:v>
                </c:pt>
                <c:pt idx="8908">
                  <c:v>4.7406257483540402E-2</c:v>
                </c:pt>
                <c:pt idx="8909">
                  <c:v>4.17259573871357E-2</c:v>
                </c:pt>
                <c:pt idx="8910">
                  <c:v>3.5769613054596201E-2</c:v>
                </c:pt>
                <c:pt idx="8911">
                  <c:v>4.1044316295076898E-2</c:v>
                </c:pt>
                <c:pt idx="8912">
                  <c:v>3.2873829314986197E-2</c:v>
                </c:pt>
                <c:pt idx="8913">
                  <c:v>3.6892110656622998E-2</c:v>
                </c:pt>
                <c:pt idx="8914">
                  <c:v>4.5822250779161501E-2</c:v>
                </c:pt>
                <c:pt idx="8915">
                  <c:v>5.4349028862313499E-2</c:v>
                </c:pt>
                <c:pt idx="8916">
                  <c:v>5.4288881509960703E-2</c:v>
                </c:pt>
                <c:pt idx="8917">
                  <c:v>4.9543301432413797E-2</c:v>
                </c:pt>
                <c:pt idx="8918">
                  <c:v>4.3861372143976798E-2</c:v>
                </c:pt>
                <c:pt idx="8919">
                  <c:v>4.2088149582271597E-2</c:v>
                </c:pt>
                <c:pt idx="8920">
                  <c:v>5.8140825722802499E-2</c:v>
                </c:pt>
                <c:pt idx="8921">
                  <c:v>6.2759873748344394E-2</c:v>
                </c:pt>
                <c:pt idx="8922">
                  <c:v>3.3427958674086197E-2</c:v>
                </c:pt>
                <c:pt idx="8923">
                  <c:v>3.4165550571426097E-2</c:v>
                </c:pt>
                <c:pt idx="8924">
                  <c:v>4.1434301077671203E-2</c:v>
                </c:pt>
                <c:pt idx="8925">
                  <c:v>5.9584001208106002E-2</c:v>
                </c:pt>
                <c:pt idx="8926">
                  <c:v>4.0355028596706803E-2</c:v>
                </c:pt>
                <c:pt idx="8927">
                  <c:v>3.1920830977230398E-2</c:v>
                </c:pt>
                <c:pt idx="8928">
                  <c:v>5.3594889858195202E-2</c:v>
                </c:pt>
                <c:pt idx="8929">
                  <c:v>5.0388372987781101E-2</c:v>
                </c:pt>
                <c:pt idx="8930">
                  <c:v>6.4719032064945697E-2</c:v>
                </c:pt>
                <c:pt idx="8931">
                  <c:v>4.7958475149218402E-2</c:v>
                </c:pt>
                <c:pt idx="8932">
                  <c:v>4.59882977933758E-2</c:v>
                </c:pt>
                <c:pt idx="8933">
                  <c:v>3.9723615709944399E-2</c:v>
                </c:pt>
                <c:pt idx="8934">
                  <c:v>5.1984119081355799E-2</c:v>
                </c:pt>
                <c:pt idx="8935">
                  <c:v>6.1075996101883002E-2</c:v>
                </c:pt>
                <c:pt idx="8936">
                  <c:v>4.4605122244557802E-2</c:v>
                </c:pt>
                <c:pt idx="8937">
                  <c:v>3.91748763244101E-2</c:v>
                </c:pt>
                <c:pt idx="8938">
                  <c:v>3.75845784169841E-2</c:v>
                </c:pt>
                <c:pt idx="8939">
                  <c:v>3.7076949803737602E-2</c:v>
                </c:pt>
                <c:pt idx="8940">
                  <c:v>5.4521050507246697E-2</c:v>
                </c:pt>
                <c:pt idx="8941">
                  <c:v>6.6203483911459401E-2</c:v>
                </c:pt>
                <c:pt idx="8942">
                  <c:v>5.0648539140362499E-2</c:v>
                </c:pt>
                <c:pt idx="8943">
                  <c:v>3.7518227306567502E-2</c:v>
                </c:pt>
                <c:pt idx="8944">
                  <c:v>6.6272400943852797E-2</c:v>
                </c:pt>
                <c:pt idx="8945">
                  <c:v>3.8980911067682901E-2</c:v>
                </c:pt>
                <c:pt idx="8946">
                  <c:v>6.0928354349061201E-2</c:v>
                </c:pt>
                <c:pt idx="8947">
                  <c:v>6.1381258867874197E-2</c:v>
                </c:pt>
                <c:pt idx="8948">
                  <c:v>6.5471775978795596E-2</c:v>
                </c:pt>
                <c:pt idx="8949">
                  <c:v>4.6511372997129298E-2</c:v>
                </c:pt>
                <c:pt idx="8950">
                  <c:v>3.3539174091913503E-2</c:v>
                </c:pt>
                <c:pt idx="8951">
                  <c:v>5.79931547699356E-2</c:v>
                </c:pt>
                <c:pt idx="8952">
                  <c:v>4.9893565916418803E-2</c:v>
                </c:pt>
                <c:pt idx="8953">
                  <c:v>5.6764141285816798E-2</c:v>
                </c:pt>
                <c:pt idx="8954">
                  <c:v>6.2016802206257202E-2</c:v>
                </c:pt>
                <c:pt idx="8955">
                  <c:v>3.4862095259372297E-2</c:v>
                </c:pt>
                <c:pt idx="8956">
                  <c:v>4.2172278741701E-2</c:v>
                </c:pt>
                <c:pt idx="8957">
                  <c:v>5.9549152902460802E-2</c:v>
                </c:pt>
                <c:pt idx="8958">
                  <c:v>3.7845703858628101E-2</c:v>
                </c:pt>
                <c:pt idx="8959">
                  <c:v>3.4481372323760598E-2</c:v>
                </c:pt>
                <c:pt idx="8960">
                  <c:v>3.9669149917685401E-2</c:v>
                </c:pt>
                <c:pt idx="8961">
                  <c:v>5.0273007917912602E-2</c:v>
                </c:pt>
                <c:pt idx="8962">
                  <c:v>3.9492378825044298E-2</c:v>
                </c:pt>
                <c:pt idx="8963">
                  <c:v>5.3243212530505402E-2</c:v>
                </c:pt>
                <c:pt idx="8964">
                  <c:v>4.4537930862223699E-2</c:v>
                </c:pt>
                <c:pt idx="8965">
                  <c:v>5.2174385888934999E-2</c:v>
                </c:pt>
                <c:pt idx="8966">
                  <c:v>3.46632359862971E-2</c:v>
                </c:pt>
                <c:pt idx="8967">
                  <c:v>5.0578905456193798E-2</c:v>
                </c:pt>
                <c:pt idx="8968">
                  <c:v>5.3267083118156103E-2</c:v>
                </c:pt>
                <c:pt idx="8969">
                  <c:v>5.7631600950778197E-2</c:v>
                </c:pt>
                <c:pt idx="8970">
                  <c:v>4.9843650837928299E-2</c:v>
                </c:pt>
                <c:pt idx="8971">
                  <c:v>5.5688326112549903E-2</c:v>
                </c:pt>
                <c:pt idx="8972">
                  <c:v>4.3417633485938099E-2</c:v>
                </c:pt>
                <c:pt idx="8973">
                  <c:v>6.0982596500883703E-2</c:v>
                </c:pt>
                <c:pt idx="8974">
                  <c:v>3.3381321267410301E-2</c:v>
                </c:pt>
                <c:pt idx="8975">
                  <c:v>4.7703453715340897E-2</c:v>
                </c:pt>
                <c:pt idx="8976">
                  <c:v>3.73957844919817E-2</c:v>
                </c:pt>
                <c:pt idx="8977">
                  <c:v>5.2069203749012603E-2</c:v>
                </c:pt>
                <c:pt idx="8978">
                  <c:v>4.7334871977019299E-2</c:v>
                </c:pt>
                <c:pt idx="8979">
                  <c:v>6.4913522243251504E-2</c:v>
                </c:pt>
                <c:pt idx="8980">
                  <c:v>5.0057767721336903E-2</c:v>
                </c:pt>
                <c:pt idx="8981">
                  <c:v>4.7650530286563297E-2</c:v>
                </c:pt>
                <c:pt idx="8982">
                  <c:v>4.7543063076451099E-2</c:v>
                </c:pt>
                <c:pt idx="8983">
                  <c:v>3.8863981400056501E-2</c:v>
                </c:pt>
                <c:pt idx="8984">
                  <c:v>6.0572915243967601E-2</c:v>
                </c:pt>
                <c:pt idx="8985">
                  <c:v>4.67633835395369E-2</c:v>
                </c:pt>
                <c:pt idx="8986">
                  <c:v>5.3824192658426098E-2</c:v>
                </c:pt>
                <c:pt idx="8987">
                  <c:v>3.56354842383379E-2</c:v>
                </c:pt>
                <c:pt idx="8988">
                  <c:v>3.9893913922350602E-2</c:v>
                </c:pt>
                <c:pt idx="8989">
                  <c:v>5.6982482705281702E-2</c:v>
                </c:pt>
                <c:pt idx="8990">
                  <c:v>4.0106500418532302E-2</c:v>
                </c:pt>
                <c:pt idx="8991">
                  <c:v>4.6136392759714699E-2</c:v>
                </c:pt>
                <c:pt idx="8992">
                  <c:v>5.6830335392900701E-2</c:v>
                </c:pt>
                <c:pt idx="8993">
                  <c:v>4.8209146745706102E-2</c:v>
                </c:pt>
                <c:pt idx="8994">
                  <c:v>5.3245301479158902E-2</c:v>
                </c:pt>
                <c:pt idx="8995">
                  <c:v>3.6395678852282801E-2</c:v>
                </c:pt>
                <c:pt idx="8996">
                  <c:v>3.7319897422872603E-2</c:v>
                </c:pt>
                <c:pt idx="8997">
                  <c:v>5.8697936625030402E-2</c:v>
                </c:pt>
                <c:pt idx="8998">
                  <c:v>3.3101183033822597E-2</c:v>
                </c:pt>
                <c:pt idx="8999">
                  <c:v>6.0362186654780998E-2</c:v>
                </c:pt>
                <c:pt idx="9000">
                  <c:v>4.15949970294704E-2</c:v>
                </c:pt>
                <c:pt idx="9001">
                  <c:v>6.3015171652636301E-2</c:v>
                </c:pt>
                <c:pt idx="9002">
                  <c:v>5.7898280601953699E-2</c:v>
                </c:pt>
                <c:pt idx="9003">
                  <c:v>3.7430771266994699E-2</c:v>
                </c:pt>
                <c:pt idx="9004">
                  <c:v>4.2090524468956302E-2</c:v>
                </c:pt>
                <c:pt idx="9005">
                  <c:v>4.1019942827627102E-2</c:v>
                </c:pt>
                <c:pt idx="9006">
                  <c:v>4.98080608954991E-2</c:v>
                </c:pt>
                <c:pt idx="9007">
                  <c:v>5.0137999199842298E-2</c:v>
                </c:pt>
                <c:pt idx="9008">
                  <c:v>4.1874245000350502E-2</c:v>
                </c:pt>
                <c:pt idx="9009">
                  <c:v>5.3308789133880902E-2</c:v>
                </c:pt>
                <c:pt idx="9010">
                  <c:v>6.6296004327784694E-2</c:v>
                </c:pt>
                <c:pt idx="9011">
                  <c:v>3.5346358567706002E-2</c:v>
                </c:pt>
                <c:pt idx="9012">
                  <c:v>5.47535981986624E-2</c:v>
                </c:pt>
                <c:pt idx="9013">
                  <c:v>4.3276942105860403E-2</c:v>
                </c:pt>
                <c:pt idx="9014">
                  <c:v>3.7788997896512598E-2</c:v>
                </c:pt>
                <c:pt idx="9015">
                  <c:v>4.3829882094445799E-2</c:v>
                </c:pt>
                <c:pt idx="9016">
                  <c:v>6.1252720662018097E-2</c:v>
                </c:pt>
                <c:pt idx="9017">
                  <c:v>4.7310890619681002E-2</c:v>
                </c:pt>
                <c:pt idx="9018">
                  <c:v>5.0168195798147602E-2</c:v>
                </c:pt>
                <c:pt idx="9019">
                  <c:v>4.5016665065138899E-2</c:v>
                </c:pt>
                <c:pt idx="9020">
                  <c:v>4.6145716144863798E-2</c:v>
                </c:pt>
                <c:pt idx="9021">
                  <c:v>3.4012116598973997E-2</c:v>
                </c:pt>
                <c:pt idx="9022">
                  <c:v>3.5633905551593598E-2</c:v>
                </c:pt>
                <c:pt idx="9023">
                  <c:v>4.9320746380114799E-2</c:v>
                </c:pt>
                <c:pt idx="9024">
                  <c:v>3.4789880402906898E-2</c:v>
                </c:pt>
                <c:pt idx="9025">
                  <c:v>5.5118064518706399E-2</c:v>
                </c:pt>
                <c:pt idx="9026">
                  <c:v>3.6936612344420798E-2</c:v>
                </c:pt>
                <c:pt idx="9027">
                  <c:v>3.3982115667174101E-2</c:v>
                </c:pt>
                <c:pt idx="9028">
                  <c:v>4.7154186199488503E-2</c:v>
                </c:pt>
                <c:pt idx="9029">
                  <c:v>5.2671121207384403E-2</c:v>
                </c:pt>
                <c:pt idx="9030">
                  <c:v>3.7056826984741498E-2</c:v>
                </c:pt>
                <c:pt idx="9031">
                  <c:v>6.30119074069065E-2</c:v>
                </c:pt>
                <c:pt idx="9032">
                  <c:v>3.3873562888269003E-2</c:v>
                </c:pt>
                <c:pt idx="9033">
                  <c:v>4.3011597084353197E-2</c:v>
                </c:pt>
                <c:pt idx="9034">
                  <c:v>4.01969852260824E-2</c:v>
                </c:pt>
                <c:pt idx="9035">
                  <c:v>4.2331665337099797E-2</c:v>
                </c:pt>
                <c:pt idx="9036">
                  <c:v>3.8525841999600997E-2</c:v>
                </c:pt>
                <c:pt idx="9037">
                  <c:v>6.1208301269564197E-2</c:v>
                </c:pt>
                <c:pt idx="9038">
                  <c:v>4.2530854785990897E-2</c:v>
                </c:pt>
                <c:pt idx="9039">
                  <c:v>5.6182110148007301E-2</c:v>
                </c:pt>
                <c:pt idx="9040">
                  <c:v>3.4626898606533098E-2</c:v>
                </c:pt>
                <c:pt idx="9041">
                  <c:v>3.5901668021532003E-2</c:v>
                </c:pt>
                <c:pt idx="9042">
                  <c:v>6.5224830095687594E-2</c:v>
                </c:pt>
                <c:pt idx="9043">
                  <c:v>5.0817298918974199E-2</c:v>
                </c:pt>
                <c:pt idx="9044">
                  <c:v>4.6193969371866601E-2</c:v>
                </c:pt>
                <c:pt idx="9045">
                  <c:v>6.3914501474372207E-2</c:v>
                </c:pt>
                <c:pt idx="9046">
                  <c:v>5.0339654076313398E-2</c:v>
                </c:pt>
                <c:pt idx="9047">
                  <c:v>4.08981083717024E-2</c:v>
                </c:pt>
                <c:pt idx="9048">
                  <c:v>3.2450214225004097E-2</c:v>
                </c:pt>
                <c:pt idx="9049">
                  <c:v>6.0275960313757503E-2</c:v>
                </c:pt>
                <c:pt idx="9050">
                  <c:v>3.37464227674849E-2</c:v>
                </c:pt>
                <c:pt idx="9051">
                  <c:v>4.8626158374885098E-2</c:v>
                </c:pt>
                <c:pt idx="9052">
                  <c:v>4.8289237377323102E-2</c:v>
                </c:pt>
                <c:pt idx="9053">
                  <c:v>4.7997357781976599E-2</c:v>
                </c:pt>
                <c:pt idx="9054">
                  <c:v>5.7773434607241297E-2</c:v>
                </c:pt>
                <c:pt idx="9055">
                  <c:v>6.24665201364119E-2</c:v>
                </c:pt>
                <c:pt idx="9056">
                  <c:v>5.3115133256222399E-2</c:v>
                </c:pt>
                <c:pt idx="9057">
                  <c:v>5.83601220876643E-2</c:v>
                </c:pt>
                <c:pt idx="9058">
                  <c:v>4.4519243547276502E-2</c:v>
                </c:pt>
                <c:pt idx="9059">
                  <c:v>3.4639048880600501E-2</c:v>
                </c:pt>
                <c:pt idx="9060">
                  <c:v>6.2672465873331404E-2</c:v>
                </c:pt>
                <c:pt idx="9061">
                  <c:v>3.9799525513239002E-2</c:v>
                </c:pt>
                <c:pt idx="9062">
                  <c:v>4.5642579066597203E-2</c:v>
                </c:pt>
                <c:pt idx="9063">
                  <c:v>5.19475730485165E-2</c:v>
                </c:pt>
                <c:pt idx="9064">
                  <c:v>4.4208885580681E-2</c:v>
                </c:pt>
                <c:pt idx="9065">
                  <c:v>6.5665778535151695E-2</c:v>
                </c:pt>
                <c:pt idx="9066">
                  <c:v>3.4750957579374901E-2</c:v>
                </c:pt>
                <c:pt idx="9067">
                  <c:v>5.2687998313224203E-2</c:v>
                </c:pt>
                <c:pt idx="9068">
                  <c:v>4.3724816803888303E-2</c:v>
                </c:pt>
                <c:pt idx="9069">
                  <c:v>5.3936610619884799E-2</c:v>
                </c:pt>
                <c:pt idx="9070">
                  <c:v>6.02445153356106E-2</c:v>
                </c:pt>
                <c:pt idx="9071">
                  <c:v>5.6152000800257597E-2</c:v>
                </c:pt>
                <c:pt idx="9072">
                  <c:v>5.0854830444525899E-2</c:v>
                </c:pt>
                <c:pt idx="9073">
                  <c:v>3.8845532039767802E-2</c:v>
                </c:pt>
                <c:pt idx="9074">
                  <c:v>4.2885527770152497E-2</c:v>
                </c:pt>
                <c:pt idx="9075">
                  <c:v>4.8406475410012501E-2</c:v>
                </c:pt>
                <c:pt idx="9076">
                  <c:v>3.5278850782055102E-2</c:v>
                </c:pt>
                <c:pt idx="9077">
                  <c:v>3.5906601700872502E-2</c:v>
                </c:pt>
                <c:pt idx="9078">
                  <c:v>4.5989452547951497E-2</c:v>
                </c:pt>
                <c:pt idx="9079">
                  <c:v>4.4017018219360701E-2</c:v>
                </c:pt>
                <c:pt idx="9080">
                  <c:v>4.4491373477827598E-2</c:v>
                </c:pt>
                <c:pt idx="9081">
                  <c:v>3.58594452513522E-2</c:v>
                </c:pt>
                <c:pt idx="9082">
                  <c:v>3.3903140338172599E-2</c:v>
                </c:pt>
                <c:pt idx="9083">
                  <c:v>5.55550288875587E-2</c:v>
                </c:pt>
                <c:pt idx="9084">
                  <c:v>4.6808508682447202E-2</c:v>
                </c:pt>
                <c:pt idx="9085">
                  <c:v>4.3797413063820199E-2</c:v>
                </c:pt>
                <c:pt idx="9086">
                  <c:v>3.8460470135459397E-2</c:v>
                </c:pt>
                <c:pt idx="9087">
                  <c:v>4.2561835922502698E-2</c:v>
                </c:pt>
                <c:pt idx="9088">
                  <c:v>3.9339544496133298E-2</c:v>
                </c:pt>
                <c:pt idx="9089">
                  <c:v>5.9895276506950597E-2</c:v>
                </c:pt>
                <c:pt idx="9090">
                  <c:v>3.2431707522631498E-2</c:v>
                </c:pt>
                <c:pt idx="9091">
                  <c:v>4.2881382137961097E-2</c:v>
                </c:pt>
                <c:pt idx="9092">
                  <c:v>6.2799342928129803E-2</c:v>
                </c:pt>
                <c:pt idx="9093">
                  <c:v>5.3199410004607199E-2</c:v>
                </c:pt>
                <c:pt idx="9094">
                  <c:v>3.5175349522977302E-2</c:v>
                </c:pt>
                <c:pt idx="9095">
                  <c:v>5.34822768917185E-2</c:v>
                </c:pt>
                <c:pt idx="9096">
                  <c:v>3.2775240364335899E-2</c:v>
                </c:pt>
                <c:pt idx="9097">
                  <c:v>5.3719913146909402E-2</c:v>
                </c:pt>
                <c:pt idx="9098">
                  <c:v>4.6012054975807098E-2</c:v>
                </c:pt>
                <c:pt idx="9099">
                  <c:v>3.4196644954236001E-2</c:v>
                </c:pt>
                <c:pt idx="9100">
                  <c:v>4.4749863717228902E-2</c:v>
                </c:pt>
                <c:pt idx="9101">
                  <c:v>5.58917771295004E-2</c:v>
                </c:pt>
                <c:pt idx="9102">
                  <c:v>3.7871419371809899E-2</c:v>
                </c:pt>
                <c:pt idx="9103">
                  <c:v>3.5999651342499397E-2</c:v>
                </c:pt>
                <c:pt idx="9104">
                  <c:v>5.1895373863621898E-2</c:v>
                </c:pt>
                <c:pt idx="9105">
                  <c:v>4.4528493926975297E-2</c:v>
                </c:pt>
                <c:pt idx="9106">
                  <c:v>4.1407327998813699E-2</c:v>
                </c:pt>
                <c:pt idx="9107">
                  <c:v>3.4548515666713603E-2</c:v>
                </c:pt>
                <c:pt idx="9108">
                  <c:v>5.7175700768619102E-2</c:v>
                </c:pt>
                <c:pt idx="9109">
                  <c:v>3.51300399180621E-2</c:v>
                </c:pt>
                <c:pt idx="9110">
                  <c:v>3.3289929000234003E-2</c:v>
                </c:pt>
                <c:pt idx="9111">
                  <c:v>4.3120890825784401E-2</c:v>
                </c:pt>
                <c:pt idx="9112">
                  <c:v>4.6105076842767899E-2</c:v>
                </c:pt>
                <c:pt idx="9113">
                  <c:v>5.3537806573216003E-2</c:v>
                </c:pt>
                <c:pt idx="9114">
                  <c:v>5.8199576740391001E-2</c:v>
                </c:pt>
                <c:pt idx="9115">
                  <c:v>4.8220000182595701E-2</c:v>
                </c:pt>
                <c:pt idx="9116">
                  <c:v>3.9638596617196098E-2</c:v>
                </c:pt>
                <c:pt idx="9117">
                  <c:v>5.8863661632207701E-2</c:v>
                </c:pt>
                <c:pt idx="9118">
                  <c:v>6.3632680093962404E-2</c:v>
                </c:pt>
                <c:pt idx="9119">
                  <c:v>3.2418834829158298E-2</c:v>
                </c:pt>
                <c:pt idx="9120">
                  <c:v>6.4176378659860894E-2</c:v>
                </c:pt>
                <c:pt idx="9121">
                  <c:v>3.6380687367585103E-2</c:v>
                </c:pt>
                <c:pt idx="9122">
                  <c:v>4.78989023084887E-2</c:v>
                </c:pt>
                <c:pt idx="9123">
                  <c:v>3.9091112429392297E-2</c:v>
                </c:pt>
                <c:pt idx="9124">
                  <c:v>3.4094358176253801E-2</c:v>
                </c:pt>
                <c:pt idx="9125">
                  <c:v>5.6571260456790201E-2</c:v>
                </c:pt>
                <c:pt idx="9126">
                  <c:v>3.9518441561679801E-2</c:v>
                </c:pt>
                <c:pt idx="9127">
                  <c:v>6.13258915814896E-2</c:v>
                </c:pt>
                <c:pt idx="9128">
                  <c:v>4.9321334639211102E-2</c:v>
                </c:pt>
                <c:pt idx="9129">
                  <c:v>4.0664033237079802E-2</c:v>
                </c:pt>
                <c:pt idx="9130">
                  <c:v>3.5869366987816502E-2</c:v>
                </c:pt>
                <c:pt idx="9131">
                  <c:v>3.4352712317380997E-2</c:v>
                </c:pt>
                <c:pt idx="9132">
                  <c:v>4.98150699263471E-2</c:v>
                </c:pt>
                <c:pt idx="9133">
                  <c:v>5.0067849030361003E-2</c:v>
                </c:pt>
                <c:pt idx="9134">
                  <c:v>3.5272105678802297E-2</c:v>
                </c:pt>
                <c:pt idx="9135">
                  <c:v>3.5032141950843199E-2</c:v>
                </c:pt>
                <c:pt idx="9136">
                  <c:v>3.9232722880654602E-2</c:v>
                </c:pt>
                <c:pt idx="9137">
                  <c:v>5.2355256092929903E-2</c:v>
                </c:pt>
                <c:pt idx="9138">
                  <c:v>4.4793486631733201E-2</c:v>
                </c:pt>
                <c:pt idx="9139">
                  <c:v>4.1752688567722102E-2</c:v>
                </c:pt>
                <c:pt idx="9140">
                  <c:v>3.5393307206849002E-2</c:v>
                </c:pt>
                <c:pt idx="9141">
                  <c:v>3.4510492677555897E-2</c:v>
                </c:pt>
                <c:pt idx="9142">
                  <c:v>4.3111935583161197E-2</c:v>
                </c:pt>
                <c:pt idx="9143">
                  <c:v>3.6271468742854002E-2</c:v>
                </c:pt>
                <c:pt idx="9144">
                  <c:v>3.6611265417448698E-2</c:v>
                </c:pt>
                <c:pt idx="9145">
                  <c:v>4.3690394165159803E-2</c:v>
                </c:pt>
                <c:pt idx="9146">
                  <c:v>4.5639438218229002E-2</c:v>
                </c:pt>
                <c:pt idx="9147">
                  <c:v>4.2182626883540797E-2</c:v>
                </c:pt>
                <c:pt idx="9148">
                  <c:v>6.1781001838842803E-2</c:v>
                </c:pt>
                <c:pt idx="9149">
                  <c:v>4.67512847722679E-2</c:v>
                </c:pt>
                <c:pt idx="9150">
                  <c:v>5.6576139047672502E-2</c:v>
                </c:pt>
                <c:pt idx="9151">
                  <c:v>5.8285045577216102E-2</c:v>
                </c:pt>
                <c:pt idx="9152">
                  <c:v>3.78392538887454E-2</c:v>
                </c:pt>
                <c:pt idx="9153">
                  <c:v>5.04502960797397E-2</c:v>
                </c:pt>
                <c:pt idx="9154">
                  <c:v>3.2804105584813899E-2</c:v>
                </c:pt>
                <c:pt idx="9155">
                  <c:v>3.54519634419838E-2</c:v>
                </c:pt>
                <c:pt idx="9156">
                  <c:v>4.4976787055505403E-2</c:v>
                </c:pt>
                <c:pt idx="9157">
                  <c:v>5.1411030951114899E-2</c:v>
                </c:pt>
                <c:pt idx="9158">
                  <c:v>4.5812876689633103E-2</c:v>
                </c:pt>
                <c:pt idx="9159">
                  <c:v>3.5685931429148499E-2</c:v>
                </c:pt>
                <c:pt idx="9160">
                  <c:v>5.6431319145860102E-2</c:v>
                </c:pt>
                <c:pt idx="9161">
                  <c:v>4.6791152343854399E-2</c:v>
                </c:pt>
                <c:pt idx="9162">
                  <c:v>3.8360712587741298E-2</c:v>
                </c:pt>
                <c:pt idx="9163">
                  <c:v>4.0550765726677603E-2</c:v>
                </c:pt>
                <c:pt idx="9164">
                  <c:v>4.4127918361950798E-2</c:v>
                </c:pt>
                <c:pt idx="9165">
                  <c:v>3.4773057572815402E-2</c:v>
                </c:pt>
                <c:pt idx="9166">
                  <c:v>4.7694775906175997E-2</c:v>
                </c:pt>
                <c:pt idx="9167">
                  <c:v>4.4112203327483897E-2</c:v>
                </c:pt>
                <c:pt idx="9168">
                  <c:v>4.0982847637350599E-2</c:v>
                </c:pt>
                <c:pt idx="9169">
                  <c:v>3.8691739683319397E-2</c:v>
                </c:pt>
                <c:pt idx="9170">
                  <c:v>3.6969722840175898E-2</c:v>
                </c:pt>
                <c:pt idx="9171">
                  <c:v>5.5978624405266998E-2</c:v>
                </c:pt>
                <c:pt idx="9172">
                  <c:v>5.6357992206319402E-2</c:v>
                </c:pt>
                <c:pt idx="9173">
                  <c:v>3.7001180654383702E-2</c:v>
                </c:pt>
                <c:pt idx="9174">
                  <c:v>4.1946482081359898E-2</c:v>
                </c:pt>
                <c:pt idx="9175">
                  <c:v>4.4389969501552398E-2</c:v>
                </c:pt>
                <c:pt idx="9176">
                  <c:v>6.3060786461311705E-2</c:v>
                </c:pt>
                <c:pt idx="9177">
                  <c:v>6.0866048587331197E-2</c:v>
                </c:pt>
                <c:pt idx="9178">
                  <c:v>4.3540897967626301E-2</c:v>
                </c:pt>
                <c:pt idx="9179">
                  <c:v>4.4913978053001402E-2</c:v>
                </c:pt>
                <c:pt idx="9180">
                  <c:v>3.91094874510972E-2</c:v>
                </c:pt>
                <c:pt idx="9181">
                  <c:v>5.16386264022239E-2</c:v>
                </c:pt>
                <c:pt idx="9182">
                  <c:v>4.8017079092268697E-2</c:v>
                </c:pt>
                <c:pt idx="9183">
                  <c:v>5.5116066786529597E-2</c:v>
                </c:pt>
                <c:pt idx="9184">
                  <c:v>5.4180210375382898E-2</c:v>
                </c:pt>
                <c:pt idx="9185">
                  <c:v>3.7567609793430698E-2</c:v>
                </c:pt>
                <c:pt idx="9186">
                  <c:v>6.4020161882789806E-2</c:v>
                </c:pt>
                <c:pt idx="9187">
                  <c:v>3.33233016602845E-2</c:v>
                </c:pt>
                <c:pt idx="9188">
                  <c:v>4.4770332384917497E-2</c:v>
                </c:pt>
                <c:pt idx="9189">
                  <c:v>4.0538001314094498E-2</c:v>
                </c:pt>
                <c:pt idx="9190">
                  <c:v>3.94601430449395E-2</c:v>
                </c:pt>
                <c:pt idx="9191">
                  <c:v>6.2191598037390501E-2</c:v>
                </c:pt>
                <c:pt idx="9192">
                  <c:v>5.7175366262185598E-2</c:v>
                </c:pt>
                <c:pt idx="9193">
                  <c:v>3.73243979602364E-2</c:v>
                </c:pt>
                <c:pt idx="9194">
                  <c:v>5.4778167751011998E-2</c:v>
                </c:pt>
                <c:pt idx="9195">
                  <c:v>4.6070441526105302E-2</c:v>
                </c:pt>
                <c:pt idx="9196">
                  <c:v>3.4246143364012098E-2</c:v>
                </c:pt>
                <c:pt idx="9197">
                  <c:v>4.5319288016891002E-2</c:v>
                </c:pt>
                <c:pt idx="9198">
                  <c:v>5.8406520769451999E-2</c:v>
                </c:pt>
                <c:pt idx="9199">
                  <c:v>3.7280548904527901E-2</c:v>
                </c:pt>
                <c:pt idx="9200">
                  <c:v>5.7174316743569903E-2</c:v>
                </c:pt>
                <c:pt idx="9201">
                  <c:v>3.8729506971465703E-2</c:v>
                </c:pt>
                <c:pt idx="9202">
                  <c:v>5.5251643030163701E-2</c:v>
                </c:pt>
                <c:pt idx="9203">
                  <c:v>5.2337971352873602E-2</c:v>
                </c:pt>
                <c:pt idx="9204">
                  <c:v>5.6046518688105E-2</c:v>
                </c:pt>
                <c:pt idx="9205">
                  <c:v>4.1695837558777697E-2</c:v>
                </c:pt>
                <c:pt idx="9206">
                  <c:v>3.8651253179534398E-2</c:v>
                </c:pt>
                <c:pt idx="9207">
                  <c:v>6.5705483235140194E-2</c:v>
                </c:pt>
                <c:pt idx="9208">
                  <c:v>5.4417318942348802E-2</c:v>
                </c:pt>
                <c:pt idx="9209">
                  <c:v>6.20231985830925E-2</c:v>
                </c:pt>
                <c:pt idx="9210">
                  <c:v>3.4748935248808503E-2</c:v>
                </c:pt>
                <c:pt idx="9211">
                  <c:v>6.4135170347468004E-2</c:v>
                </c:pt>
                <c:pt idx="9212">
                  <c:v>5.5227483378753703E-2</c:v>
                </c:pt>
                <c:pt idx="9213">
                  <c:v>4.2194889181610899E-2</c:v>
                </c:pt>
                <c:pt idx="9214">
                  <c:v>6.2198048717057398E-2</c:v>
                </c:pt>
                <c:pt idx="9215">
                  <c:v>5.6231869057609199E-2</c:v>
                </c:pt>
                <c:pt idx="9216">
                  <c:v>5.0275516632800901E-2</c:v>
                </c:pt>
                <c:pt idx="9217">
                  <c:v>5.0588101780375899E-2</c:v>
                </c:pt>
                <c:pt idx="9218">
                  <c:v>4.4152295405242403E-2</c:v>
                </c:pt>
                <c:pt idx="9219">
                  <c:v>4.1127753443976803E-2</c:v>
                </c:pt>
                <c:pt idx="9220">
                  <c:v>3.6178644234526602E-2</c:v>
                </c:pt>
                <c:pt idx="9221">
                  <c:v>5.08454209356397E-2</c:v>
                </c:pt>
                <c:pt idx="9222">
                  <c:v>3.9724943636739403E-2</c:v>
                </c:pt>
                <c:pt idx="9223">
                  <c:v>3.9295209404345298E-2</c:v>
                </c:pt>
                <c:pt idx="9224">
                  <c:v>6.4905872785564103E-2</c:v>
                </c:pt>
                <c:pt idx="9225">
                  <c:v>3.7299723833358799E-2</c:v>
                </c:pt>
                <c:pt idx="9226">
                  <c:v>6.6231468682636102E-2</c:v>
                </c:pt>
                <c:pt idx="9227">
                  <c:v>4.6691091193041399E-2</c:v>
                </c:pt>
                <c:pt idx="9228">
                  <c:v>3.8096001097012298E-2</c:v>
                </c:pt>
                <c:pt idx="9229">
                  <c:v>3.6799988067929099E-2</c:v>
                </c:pt>
                <c:pt idx="9230">
                  <c:v>5.3230373585465098E-2</c:v>
                </c:pt>
                <c:pt idx="9231">
                  <c:v>5.9627379556072099E-2</c:v>
                </c:pt>
                <c:pt idx="9232">
                  <c:v>3.3782640765421999E-2</c:v>
                </c:pt>
                <c:pt idx="9233">
                  <c:v>3.5491103496209597E-2</c:v>
                </c:pt>
                <c:pt idx="9234">
                  <c:v>3.6493849657798401E-2</c:v>
                </c:pt>
                <c:pt idx="9235">
                  <c:v>6.36687290671894E-2</c:v>
                </c:pt>
                <c:pt idx="9236">
                  <c:v>4.4420017222104598E-2</c:v>
                </c:pt>
                <c:pt idx="9237">
                  <c:v>4.4824186830683302E-2</c:v>
                </c:pt>
                <c:pt idx="9238">
                  <c:v>6.3031935869269001E-2</c:v>
                </c:pt>
                <c:pt idx="9239">
                  <c:v>4.6537235513125198E-2</c:v>
                </c:pt>
                <c:pt idx="9240">
                  <c:v>5.40496500496035E-2</c:v>
                </c:pt>
                <c:pt idx="9241">
                  <c:v>5.9987665684156602E-2</c:v>
                </c:pt>
                <c:pt idx="9242">
                  <c:v>4.2937290907822501E-2</c:v>
                </c:pt>
                <c:pt idx="9243">
                  <c:v>6.5142349928781595E-2</c:v>
                </c:pt>
                <c:pt idx="9244">
                  <c:v>3.2917228317200203E-2</c:v>
                </c:pt>
                <c:pt idx="9245">
                  <c:v>4.1322338361326698E-2</c:v>
                </c:pt>
                <c:pt idx="9246">
                  <c:v>4.9507206365517503E-2</c:v>
                </c:pt>
                <c:pt idx="9247">
                  <c:v>4.6560959854260099E-2</c:v>
                </c:pt>
                <c:pt idx="9248">
                  <c:v>5.5254790313675799E-2</c:v>
                </c:pt>
                <c:pt idx="9249">
                  <c:v>3.4049143359611997E-2</c:v>
                </c:pt>
                <c:pt idx="9250">
                  <c:v>6.0961798616264599E-2</c:v>
                </c:pt>
                <c:pt idx="9251">
                  <c:v>3.6920665892530402E-2</c:v>
                </c:pt>
                <c:pt idx="9252">
                  <c:v>5.0705534253661602E-2</c:v>
                </c:pt>
                <c:pt idx="9253">
                  <c:v>4.3399582534598802E-2</c:v>
                </c:pt>
                <c:pt idx="9254">
                  <c:v>3.42313237375063E-2</c:v>
                </c:pt>
                <c:pt idx="9255">
                  <c:v>4.4003875760526001E-2</c:v>
                </c:pt>
                <c:pt idx="9256">
                  <c:v>4.2520324192390498E-2</c:v>
                </c:pt>
                <c:pt idx="9257">
                  <c:v>5.2152099562092498E-2</c:v>
                </c:pt>
                <c:pt idx="9258">
                  <c:v>3.6564755458127297E-2</c:v>
                </c:pt>
                <c:pt idx="9259">
                  <c:v>3.3114537244831099E-2</c:v>
                </c:pt>
                <c:pt idx="9260">
                  <c:v>5.5992121107810301E-2</c:v>
                </c:pt>
                <c:pt idx="9261">
                  <c:v>4.8611828523559102E-2</c:v>
                </c:pt>
                <c:pt idx="9262">
                  <c:v>5.42728155340488E-2</c:v>
                </c:pt>
                <c:pt idx="9263">
                  <c:v>4.57646291754732E-2</c:v>
                </c:pt>
                <c:pt idx="9264">
                  <c:v>5.1298652192330298E-2</c:v>
                </c:pt>
                <c:pt idx="9265">
                  <c:v>4.3040116292207803E-2</c:v>
                </c:pt>
                <c:pt idx="9266">
                  <c:v>3.9952016670391097E-2</c:v>
                </c:pt>
                <c:pt idx="9267">
                  <c:v>4.8499311211688899E-2</c:v>
                </c:pt>
                <c:pt idx="9268">
                  <c:v>5.06180313129172E-2</c:v>
                </c:pt>
                <c:pt idx="9269">
                  <c:v>5.3505506322090203E-2</c:v>
                </c:pt>
                <c:pt idx="9270">
                  <c:v>3.7202989767158398E-2</c:v>
                </c:pt>
                <c:pt idx="9271">
                  <c:v>4.8440024087350202E-2</c:v>
                </c:pt>
                <c:pt idx="9272">
                  <c:v>3.6987374656171301E-2</c:v>
                </c:pt>
                <c:pt idx="9273">
                  <c:v>4.8696615296314097E-2</c:v>
                </c:pt>
                <c:pt idx="9274">
                  <c:v>6.04947767825538E-2</c:v>
                </c:pt>
                <c:pt idx="9275">
                  <c:v>4.1442892492766399E-2</c:v>
                </c:pt>
                <c:pt idx="9276">
                  <c:v>5.2035047728558E-2</c:v>
                </c:pt>
                <c:pt idx="9277">
                  <c:v>5.3868823342642702E-2</c:v>
                </c:pt>
                <c:pt idx="9278">
                  <c:v>3.3957330752930302E-2</c:v>
                </c:pt>
                <c:pt idx="9279">
                  <c:v>4.6192055620075202E-2</c:v>
                </c:pt>
                <c:pt idx="9280">
                  <c:v>4.9008827532921698E-2</c:v>
                </c:pt>
                <c:pt idx="9281">
                  <c:v>6.4752095213784902E-2</c:v>
                </c:pt>
                <c:pt idx="9282">
                  <c:v>4.8296000195392701E-2</c:v>
                </c:pt>
                <c:pt idx="9283">
                  <c:v>3.6972506968381398E-2</c:v>
                </c:pt>
                <c:pt idx="9284">
                  <c:v>3.8428462166210799E-2</c:v>
                </c:pt>
                <c:pt idx="9285">
                  <c:v>5.8644449693598499E-2</c:v>
                </c:pt>
                <c:pt idx="9286">
                  <c:v>4.6887172973118299E-2</c:v>
                </c:pt>
                <c:pt idx="9287">
                  <c:v>5.3114687007266098E-2</c:v>
                </c:pt>
                <c:pt idx="9288">
                  <c:v>6.5884632713330601E-2</c:v>
                </c:pt>
                <c:pt idx="9289">
                  <c:v>4.1955684795524202E-2</c:v>
                </c:pt>
                <c:pt idx="9290">
                  <c:v>4.0135989701441402E-2</c:v>
                </c:pt>
                <c:pt idx="9291">
                  <c:v>5.7083858982182899E-2</c:v>
                </c:pt>
                <c:pt idx="9292">
                  <c:v>3.8001027279441997E-2</c:v>
                </c:pt>
                <c:pt idx="9293">
                  <c:v>3.6245252631212997E-2</c:v>
                </c:pt>
                <c:pt idx="9294">
                  <c:v>5.4777462686334898E-2</c:v>
                </c:pt>
                <c:pt idx="9295">
                  <c:v>5.0935431555859098E-2</c:v>
                </c:pt>
                <c:pt idx="9296">
                  <c:v>6.0001246184309603E-2</c:v>
                </c:pt>
                <c:pt idx="9297">
                  <c:v>6.4265743233168499E-2</c:v>
                </c:pt>
                <c:pt idx="9298">
                  <c:v>3.3798602394367903E-2</c:v>
                </c:pt>
                <c:pt idx="9299">
                  <c:v>4.3085149610746699E-2</c:v>
                </c:pt>
                <c:pt idx="9300">
                  <c:v>3.46415874253393E-2</c:v>
                </c:pt>
                <c:pt idx="9301">
                  <c:v>5.2875458025732597E-2</c:v>
                </c:pt>
                <c:pt idx="9302">
                  <c:v>4.7670947933971398E-2</c:v>
                </c:pt>
                <c:pt idx="9303">
                  <c:v>6.1180256892324099E-2</c:v>
                </c:pt>
                <c:pt idx="9304">
                  <c:v>4.76263295081851E-2</c:v>
                </c:pt>
                <c:pt idx="9305">
                  <c:v>3.7484730041650698E-2</c:v>
                </c:pt>
                <c:pt idx="9306">
                  <c:v>5.0934400797934397E-2</c:v>
                </c:pt>
                <c:pt idx="9307">
                  <c:v>5.2198933843983102E-2</c:v>
                </c:pt>
                <c:pt idx="9308">
                  <c:v>3.6891217785800699E-2</c:v>
                </c:pt>
                <c:pt idx="9309">
                  <c:v>3.9777563453177199E-2</c:v>
                </c:pt>
                <c:pt idx="9310">
                  <c:v>6.3496146634630102E-2</c:v>
                </c:pt>
                <c:pt idx="9311">
                  <c:v>4.0912355988318702E-2</c:v>
                </c:pt>
                <c:pt idx="9312">
                  <c:v>5.12704130702571E-2</c:v>
                </c:pt>
                <c:pt idx="9313">
                  <c:v>4.6459725246479497E-2</c:v>
                </c:pt>
                <c:pt idx="9314">
                  <c:v>5.89676363925574E-2</c:v>
                </c:pt>
                <c:pt idx="9315">
                  <c:v>3.5726319838000897E-2</c:v>
                </c:pt>
                <c:pt idx="9316">
                  <c:v>3.7720047528015298E-2</c:v>
                </c:pt>
                <c:pt idx="9317">
                  <c:v>4.0017317966757802E-2</c:v>
                </c:pt>
                <c:pt idx="9318">
                  <c:v>4.0925652197341698E-2</c:v>
                </c:pt>
                <c:pt idx="9319">
                  <c:v>3.61796568048064E-2</c:v>
                </c:pt>
                <c:pt idx="9320">
                  <c:v>4.6420691454694997E-2</c:v>
                </c:pt>
                <c:pt idx="9321">
                  <c:v>3.48193051210147E-2</c:v>
                </c:pt>
                <c:pt idx="9322">
                  <c:v>5.2150727444623901E-2</c:v>
                </c:pt>
                <c:pt idx="9323">
                  <c:v>4.5263677531093498E-2</c:v>
                </c:pt>
                <c:pt idx="9324">
                  <c:v>5.7857296833207401E-2</c:v>
                </c:pt>
                <c:pt idx="9325">
                  <c:v>3.3602651104313097E-2</c:v>
                </c:pt>
                <c:pt idx="9326">
                  <c:v>4.0316264141217299E-2</c:v>
                </c:pt>
                <c:pt idx="9327">
                  <c:v>4.5921222790324297E-2</c:v>
                </c:pt>
                <c:pt idx="9328">
                  <c:v>4.4906551967306203E-2</c:v>
                </c:pt>
                <c:pt idx="9329">
                  <c:v>4.4325621224859099E-2</c:v>
                </c:pt>
                <c:pt idx="9330">
                  <c:v>4.3353603605335501E-2</c:v>
                </c:pt>
                <c:pt idx="9331">
                  <c:v>3.8293746480421498E-2</c:v>
                </c:pt>
                <c:pt idx="9332">
                  <c:v>6.3052887445553402E-2</c:v>
                </c:pt>
                <c:pt idx="9333">
                  <c:v>4.3907430961752501E-2</c:v>
                </c:pt>
                <c:pt idx="9334">
                  <c:v>3.5247258767139897E-2</c:v>
                </c:pt>
                <c:pt idx="9335">
                  <c:v>4.1960581767455499E-2</c:v>
                </c:pt>
                <c:pt idx="9336">
                  <c:v>4.80271077001748E-2</c:v>
                </c:pt>
                <c:pt idx="9337">
                  <c:v>5.1616697162600998E-2</c:v>
                </c:pt>
                <c:pt idx="9338">
                  <c:v>4.0094306523182202E-2</c:v>
                </c:pt>
                <c:pt idx="9339">
                  <c:v>4.6046168739462601E-2</c:v>
                </c:pt>
                <c:pt idx="9340">
                  <c:v>5.7345107997629603E-2</c:v>
                </c:pt>
                <c:pt idx="9341">
                  <c:v>3.7664579453032997E-2</c:v>
                </c:pt>
                <c:pt idx="9342">
                  <c:v>5.4137183694448698E-2</c:v>
                </c:pt>
                <c:pt idx="9343">
                  <c:v>3.35487552500464E-2</c:v>
                </c:pt>
                <c:pt idx="9344">
                  <c:v>4.0818343691856801E-2</c:v>
                </c:pt>
                <c:pt idx="9345">
                  <c:v>4.7634846104224603E-2</c:v>
                </c:pt>
                <c:pt idx="9346">
                  <c:v>4.6797864173541003E-2</c:v>
                </c:pt>
                <c:pt idx="9347">
                  <c:v>4.0322372127897799E-2</c:v>
                </c:pt>
                <c:pt idx="9348">
                  <c:v>5.6071478316369799E-2</c:v>
                </c:pt>
                <c:pt idx="9349">
                  <c:v>3.8213775844289297E-2</c:v>
                </c:pt>
                <c:pt idx="9350">
                  <c:v>5.6670447699937301E-2</c:v>
                </c:pt>
                <c:pt idx="9351">
                  <c:v>5.3479143512437002E-2</c:v>
                </c:pt>
                <c:pt idx="9352">
                  <c:v>5.1824293606113001E-2</c:v>
                </c:pt>
                <c:pt idx="9353">
                  <c:v>5.5954132424599602E-2</c:v>
                </c:pt>
                <c:pt idx="9354">
                  <c:v>5.0832391091054002E-2</c:v>
                </c:pt>
                <c:pt idx="9355">
                  <c:v>3.2824892248100403E-2</c:v>
                </c:pt>
                <c:pt idx="9356">
                  <c:v>3.5337385773493699E-2</c:v>
                </c:pt>
                <c:pt idx="9357">
                  <c:v>3.5113692526914E-2</c:v>
                </c:pt>
                <c:pt idx="9358">
                  <c:v>3.8605559247461403E-2</c:v>
                </c:pt>
                <c:pt idx="9359">
                  <c:v>5.7363568543382898E-2</c:v>
                </c:pt>
                <c:pt idx="9360">
                  <c:v>5.72588829182437E-2</c:v>
                </c:pt>
                <c:pt idx="9361">
                  <c:v>4.9579235777519798E-2</c:v>
                </c:pt>
                <c:pt idx="9362">
                  <c:v>6.0248683302701098E-2</c:v>
                </c:pt>
                <c:pt idx="9363">
                  <c:v>5.45849821998819E-2</c:v>
                </c:pt>
                <c:pt idx="9364">
                  <c:v>5.9613732298591897E-2</c:v>
                </c:pt>
                <c:pt idx="9365">
                  <c:v>5.96320359779609E-2</c:v>
                </c:pt>
                <c:pt idx="9366">
                  <c:v>5.0782527955918998E-2</c:v>
                </c:pt>
                <c:pt idx="9367">
                  <c:v>4.0918847101358097E-2</c:v>
                </c:pt>
                <c:pt idx="9368">
                  <c:v>6.4433520981818093E-2</c:v>
                </c:pt>
                <c:pt idx="9369">
                  <c:v>4.0469826786083803E-2</c:v>
                </c:pt>
                <c:pt idx="9370">
                  <c:v>6.1922528120229997E-2</c:v>
                </c:pt>
                <c:pt idx="9371">
                  <c:v>4.5667671604430402E-2</c:v>
                </c:pt>
                <c:pt idx="9372">
                  <c:v>5.5175406840177098E-2</c:v>
                </c:pt>
                <c:pt idx="9373">
                  <c:v>4.3750502449346397E-2</c:v>
                </c:pt>
                <c:pt idx="9374">
                  <c:v>4.2717989422469599E-2</c:v>
                </c:pt>
                <c:pt idx="9375">
                  <c:v>3.7823498984361201E-2</c:v>
                </c:pt>
                <c:pt idx="9376">
                  <c:v>6.0762518008772699E-2</c:v>
                </c:pt>
                <c:pt idx="9377">
                  <c:v>5.1307411913940601E-2</c:v>
                </c:pt>
                <c:pt idx="9378">
                  <c:v>3.5965020826692201E-2</c:v>
                </c:pt>
                <c:pt idx="9379">
                  <c:v>4.1270078721074702E-2</c:v>
                </c:pt>
                <c:pt idx="9380">
                  <c:v>5.5420210897443901E-2</c:v>
                </c:pt>
                <c:pt idx="9381">
                  <c:v>4.9086043668787702E-2</c:v>
                </c:pt>
                <c:pt idx="9382">
                  <c:v>4.03946208230914E-2</c:v>
                </c:pt>
                <c:pt idx="9383">
                  <c:v>4.41636616381429E-2</c:v>
                </c:pt>
                <c:pt idx="9384">
                  <c:v>5.54500010193145E-2</c:v>
                </c:pt>
                <c:pt idx="9385">
                  <c:v>3.1892128585584101E-2</c:v>
                </c:pt>
                <c:pt idx="9386">
                  <c:v>5.6091665581878197E-2</c:v>
                </c:pt>
                <c:pt idx="9387">
                  <c:v>6.1801571401743999E-2</c:v>
                </c:pt>
                <c:pt idx="9388">
                  <c:v>3.5918809014271802E-2</c:v>
                </c:pt>
                <c:pt idx="9389">
                  <c:v>4.7296143510460298E-2</c:v>
                </c:pt>
                <c:pt idx="9390">
                  <c:v>4.6950179978675601E-2</c:v>
                </c:pt>
                <c:pt idx="9391">
                  <c:v>4.2793347066177601E-2</c:v>
                </c:pt>
                <c:pt idx="9392">
                  <c:v>4.5994828935127297E-2</c:v>
                </c:pt>
                <c:pt idx="9393">
                  <c:v>4.6575699902995198E-2</c:v>
                </c:pt>
                <c:pt idx="9394">
                  <c:v>6.3846925030395102E-2</c:v>
                </c:pt>
                <c:pt idx="9395">
                  <c:v>6.17553942848037E-2</c:v>
                </c:pt>
                <c:pt idx="9396">
                  <c:v>4.7899436537904502E-2</c:v>
                </c:pt>
                <c:pt idx="9397">
                  <c:v>4.3082132023318703E-2</c:v>
                </c:pt>
                <c:pt idx="9398">
                  <c:v>4.5033560249745801E-2</c:v>
                </c:pt>
                <c:pt idx="9399">
                  <c:v>4.3761788457138899E-2</c:v>
                </c:pt>
                <c:pt idx="9400">
                  <c:v>3.8783554939874502E-2</c:v>
                </c:pt>
                <c:pt idx="9401">
                  <c:v>5.6475216321036699E-2</c:v>
                </c:pt>
                <c:pt idx="9402">
                  <c:v>3.5652128238222502E-2</c:v>
                </c:pt>
                <c:pt idx="9403">
                  <c:v>6.5313375227832093E-2</c:v>
                </c:pt>
                <c:pt idx="9404">
                  <c:v>6.2682320420251805E-2</c:v>
                </c:pt>
                <c:pt idx="9405">
                  <c:v>5.8397623909560402E-2</c:v>
                </c:pt>
                <c:pt idx="9406">
                  <c:v>3.4852104487656799E-2</c:v>
                </c:pt>
                <c:pt idx="9407">
                  <c:v>4.3803155923827601E-2</c:v>
                </c:pt>
                <c:pt idx="9408">
                  <c:v>3.22084416079658E-2</c:v>
                </c:pt>
                <c:pt idx="9409">
                  <c:v>3.4977344100126997E-2</c:v>
                </c:pt>
                <c:pt idx="9410">
                  <c:v>5.7259257247769597E-2</c:v>
                </c:pt>
                <c:pt idx="9411">
                  <c:v>4.3256496844334399E-2</c:v>
                </c:pt>
                <c:pt idx="9412">
                  <c:v>4.9969173154129402E-2</c:v>
                </c:pt>
                <c:pt idx="9413">
                  <c:v>6.3317228549608501E-2</c:v>
                </c:pt>
                <c:pt idx="9414">
                  <c:v>3.4159296525335198E-2</c:v>
                </c:pt>
                <c:pt idx="9415">
                  <c:v>5.4996650107017597E-2</c:v>
                </c:pt>
                <c:pt idx="9416">
                  <c:v>3.4580697336815201E-2</c:v>
                </c:pt>
                <c:pt idx="9417">
                  <c:v>5.52298158905127E-2</c:v>
                </c:pt>
                <c:pt idx="9418">
                  <c:v>4.9768149906899303E-2</c:v>
                </c:pt>
                <c:pt idx="9419">
                  <c:v>3.3903645599056398E-2</c:v>
                </c:pt>
                <c:pt idx="9420">
                  <c:v>5.1418015792270899E-2</c:v>
                </c:pt>
                <c:pt idx="9421">
                  <c:v>3.4412705390400998E-2</c:v>
                </c:pt>
                <c:pt idx="9422">
                  <c:v>4.6476314716922998E-2</c:v>
                </c:pt>
                <c:pt idx="9423">
                  <c:v>3.4133386817210697E-2</c:v>
                </c:pt>
                <c:pt idx="9424">
                  <c:v>5.15012846410354E-2</c:v>
                </c:pt>
                <c:pt idx="9425">
                  <c:v>4.0108298499469397E-2</c:v>
                </c:pt>
                <c:pt idx="9426">
                  <c:v>6.4854699462035897E-2</c:v>
                </c:pt>
                <c:pt idx="9427">
                  <c:v>6.0940057362996597E-2</c:v>
                </c:pt>
                <c:pt idx="9428">
                  <c:v>4.0137338054411199E-2</c:v>
                </c:pt>
                <c:pt idx="9429">
                  <c:v>6.1823734370380398E-2</c:v>
                </c:pt>
                <c:pt idx="9430">
                  <c:v>3.9315664274337102E-2</c:v>
                </c:pt>
                <c:pt idx="9431">
                  <c:v>6.1216010794791803E-2</c:v>
                </c:pt>
                <c:pt idx="9432">
                  <c:v>3.74131600199821E-2</c:v>
                </c:pt>
                <c:pt idx="9433">
                  <c:v>5.2157163970967001E-2</c:v>
                </c:pt>
                <c:pt idx="9434">
                  <c:v>4.1277451783104303E-2</c:v>
                </c:pt>
                <c:pt idx="9435">
                  <c:v>5.1532164923436298E-2</c:v>
                </c:pt>
                <c:pt idx="9436">
                  <c:v>4.6463874911604003E-2</c:v>
                </c:pt>
                <c:pt idx="9437">
                  <c:v>4.1263063117095503E-2</c:v>
                </c:pt>
                <c:pt idx="9438">
                  <c:v>5.9792014034197698E-2</c:v>
                </c:pt>
                <c:pt idx="9439">
                  <c:v>4.3002360508126898E-2</c:v>
                </c:pt>
                <c:pt idx="9440">
                  <c:v>4.6139398030789598E-2</c:v>
                </c:pt>
                <c:pt idx="9441">
                  <c:v>3.7635813167575E-2</c:v>
                </c:pt>
                <c:pt idx="9442">
                  <c:v>4.51756562616824E-2</c:v>
                </c:pt>
                <c:pt idx="9443">
                  <c:v>4.6815125785964001E-2</c:v>
                </c:pt>
                <c:pt idx="9444">
                  <c:v>3.30756646813598E-2</c:v>
                </c:pt>
                <c:pt idx="9445">
                  <c:v>5.9869903626757398E-2</c:v>
                </c:pt>
                <c:pt idx="9446">
                  <c:v>3.7035663323223202E-2</c:v>
                </c:pt>
                <c:pt idx="9447">
                  <c:v>4.55518064129029E-2</c:v>
                </c:pt>
                <c:pt idx="9448">
                  <c:v>4.9176128665691397E-2</c:v>
                </c:pt>
                <c:pt idx="9449">
                  <c:v>5.18667599020474E-2</c:v>
                </c:pt>
                <c:pt idx="9450">
                  <c:v>5.82659016465219E-2</c:v>
                </c:pt>
                <c:pt idx="9451">
                  <c:v>4.52430167855477E-2</c:v>
                </c:pt>
                <c:pt idx="9452">
                  <c:v>4.6905851439015003E-2</c:v>
                </c:pt>
                <c:pt idx="9453">
                  <c:v>3.8797716423100398E-2</c:v>
                </c:pt>
                <c:pt idx="9454">
                  <c:v>4.1591787511509298E-2</c:v>
                </c:pt>
                <c:pt idx="9455">
                  <c:v>4.5526639489519599E-2</c:v>
                </c:pt>
                <c:pt idx="9456">
                  <c:v>3.7681862367866401E-2</c:v>
                </c:pt>
                <c:pt idx="9457">
                  <c:v>6.5339704325189901E-2</c:v>
                </c:pt>
                <c:pt idx="9458">
                  <c:v>3.5009168235798499E-2</c:v>
                </c:pt>
                <c:pt idx="9459">
                  <c:v>4.2554882164676698E-2</c:v>
                </c:pt>
                <c:pt idx="9460">
                  <c:v>3.5825737772992403E-2</c:v>
                </c:pt>
                <c:pt idx="9461">
                  <c:v>4.0963464248113597E-2</c:v>
                </c:pt>
                <c:pt idx="9462">
                  <c:v>4.8421418722673401E-2</c:v>
                </c:pt>
                <c:pt idx="9463">
                  <c:v>4.0812442924218997E-2</c:v>
                </c:pt>
                <c:pt idx="9464">
                  <c:v>3.2925985942477101E-2</c:v>
                </c:pt>
                <c:pt idx="9465">
                  <c:v>3.4909380938441599E-2</c:v>
                </c:pt>
                <c:pt idx="9466">
                  <c:v>3.6660426146467702E-2</c:v>
                </c:pt>
                <c:pt idx="9467">
                  <c:v>6.0555303508552899E-2</c:v>
                </c:pt>
                <c:pt idx="9468">
                  <c:v>6.5591759208324302E-2</c:v>
                </c:pt>
                <c:pt idx="9469">
                  <c:v>3.43696737841519E-2</c:v>
                </c:pt>
                <c:pt idx="9470">
                  <c:v>5.8622167223674103E-2</c:v>
                </c:pt>
                <c:pt idx="9471">
                  <c:v>4.3238913678180502E-2</c:v>
                </c:pt>
                <c:pt idx="9472">
                  <c:v>5.0798503425831698E-2</c:v>
                </c:pt>
                <c:pt idx="9473">
                  <c:v>3.6087478303546902E-2</c:v>
                </c:pt>
                <c:pt idx="9474">
                  <c:v>4.29195923993895E-2</c:v>
                </c:pt>
                <c:pt idx="9475">
                  <c:v>4.6614946164618198E-2</c:v>
                </c:pt>
                <c:pt idx="9476">
                  <c:v>3.3979696701980401E-2</c:v>
                </c:pt>
                <c:pt idx="9477">
                  <c:v>5.1050008689561499E-2</c:v>
                </c:pt>
                <c:pt idx="9478">
                  <c:v>4.2709520361633599E-2</c:v>
                </c:pt>
                <c:pt idx="9479">
                  <c:v>4.7218230295786097E-2</c:v>
                </c:pt>
                <c:pt idx="9480">
                  <c:v>6.5512666581065998E-2</c:v>
                </c:pt>
                <c:pt idx="9481">
                  <c:v>4.3099333256419299E-2</c:v>
                </c:pt>
                <c:pt idx="9482">
                  <c:v>4.6077364622608197E-2</c:v>
                </c:pt>
                <c:pt idx="9483">
                  <c:v>6.1460277198214501E-2</c:v>
                </c:pt>
                <c:pt idx="9484">
                  <c:v>4.6767400491230203E-2</c:v>
                </c:pt>
                <c:pt idx="9485">
                  <c:v>5.7862368660737303E-2</c:v>
                </c:pt>
                <c:pt idx="9486">
                  <c:v>3.5331125348370802E-2</c:v>
                </c:pt>
                <c:pt idx="9487">
                  <c:v>3.7595928019675103E-2</c:v>
                </c:pt>
                <c:pt idx="9488">
                  <c:v>6.1607069726127499E-2</c:v>
                </c:pt>
                <c:pt idx="9489">
                  <c:v>4.4557431315846101E-2</c:v>
                </c:pt>
                <c:pt idx="9490">
                  <c:v>3.8245333213049501E-2</c:v>
                </c:pt>
                <c:pt idx="9491">
                  <c:v>3.4663861464731202E-2</c:v>
                </c:pt>
                <c:pt idx="9492">
                  <c:v>3.58108661074516E-2</c:v>
                </c:pt>
                <c:pt idx="9493">
                  <c:v>3.5311774076136802E-2</c:v>
                </c:pt>
                <c:pt idx="9494">
                  <c:v>3.5757907910238598E-2</c:v>
                </c:pt>
                <c:pt idx="9495">
                  <c:v>3.7286755673399702E-2</c:v>
                </c:pt>
                <c:pt idx="9496">
                  <c:v>6.2566543034243596E-2</c:v>
                </c:pt>
                <c:pt idx="9497">
                  <c:v>6.2045158616279697E-2</c:v>
                </c:pt>
                <c:pt idx="9498">
                  <c:v>5.2147931842531497E-2</c:v>
                </c:pt>
                <c:pt idx="9499">
                  <c:v>4.24862181859205E-2</c:v>
                </c:pt>
                <c:pt idx="9500">
                  <c:v>3.4872263303008702E-2</c:v>
                </c:pt>
                <c:pt idx="9501">
                  <c:v>6.2072319113284397E-2</c:v>
                </c:pt>
                <c:pt idx="9502">
                  <c:v>3.43824626171556E-2</c:v>
                </c:pt>
                <c:pt idx="9503">
                  <c:v>3.4533943940271698E-2</c:v>
                </c:pt>
                <c:pt idx="9504">
                  <c:v>6.18921906502162E-2</c:v>
                </c:pt>
                <c:pt idx="9505">
                  <c:v>3.9382985362148799E-2</c:v>
                </c:pt>
                <c:pt idx="9506">
                  <c:v>3.54367905818542E-2</c:v>
                </c:pt>
                <c:pt idx="9507">
                  <c:v>5.01420624230638E-2</c:v>
                </c:pt>
                <c:pt idx="9508">
                  <c:v>3.4809520366532599E-2</c:v>
                </c:pt>
                <c:pt idx="9509">
                  <c:v>6.2776856151291804E-2</c:v>
                </c:pt>
                <c:pt idx="9510">
                  <c:v>5.7429023179812001E-2</c:v>
                </c:pt>
                <c:pt idx="9511">
                  <c:v>4.0378541930178098E-2</c:v>
                </c:pt>
                <c:pt idx="9512">
                  <c:v>3.95434681023994E-2</c:v>
                </c:pt>
                <c:pt idx="9513">
                  <c:v>5.2039625727934399E-2</c:v>
                </c:pt>
                <c:pt idx="9514">
                  <c:v>4.1789790559370502E-2</c:v>
                </c:pt>
                <c:pt idx="9515">
                  <c:v>4.6817119611411599E-2</c:v>
                </c:pt>
                <c:pt idx="9516">
                  <c:v>5.0257928464680898E-2</c:v>
                </c:pt>
                <c:pt idx="9517">
                  <c:v>4.2880473305833999E-2</c:v>
                </c:pt>
                <c:pt idx="9518">
                  <c:v>5.9490952641882602E-2</c:v>
                </c:pt>
                <c:pt idx="9519">
                  <c:v>3.39174884783855E-2</c:v>
                </c:pt>
                <c:pt idx="9520">
                  <c:v>4.2649740914705303E-2</c:v>
                </c:pt>
                <c:pt idx="9521">
                  <c:v>3.6050418079601299E-2</c:v>
                </c:pt>
                <c:pt idx="9522">
                  <c:v>6.4595284710724205E-2</c:v>
                </c:pt>
                <c:pt idx="9523">
                  <c:v>4.9846364793159202E-2</c:v>
                </c:pt>
                <c:pt idx="9524">
                  <c:v>6.4484677786133704E-2</c:v>
                </c:pt>
                <c:pt idx="9525">
                  <c:v>4.9195710890208501E-2</c:v>
                </c:pt>
                <c:pt idx="9526">
                  <c:v>6.5157990547583602E-2</c:v>
                </c:pt>
                <c:pt idx="9527">
                  <c:v>6.1262860478745698E-2</c:v>
                </c:pt>
                <c:pt idx="9528">
                  <c:v>3.79067615313382E-2</c:v>
                </c:pt>
                <c:pt idx="9529">
                  <c:v>6.4946976220532901E-2</c:v>
                </c:pt>
                <c:pt idx="9530">
                  <c:v>4.6314856029347297E-2</c:v>
                </c:pt>
                <c:pt idx="9531">
                  <c:v>3.4940065017217803E-2</c:v>
                </c:pt>
                <c:pt idx="9532">
                  <c:v>6.6464478816423506E-2</c:v>
                </c:pt>
                <c:pt idx="9533">
                  <c:v>3.3049729482440698E-2</c:v>
                </c:pt>
                <c:pt idx="9534">
                  <c:v>6.8219000144507602E-2</c:v>
                </c:pt>
                <c:pt idx="9535">
                  <c:v>5.4458151717990497E-2</c:v>
                </c:pt>
                <c:pt idx="9536">
                  <c:v>4.83532715791389E-2</c:v>
                </c:pt>
                <c:pt idx="9537">
                  <c:v>3.5681996363591199E-2</c:v>
                </c:pt>
                <c:pt idx="9538">
                  <c:v>4.1417076362142001E-2</c:v>
                </c:pt>
                <c:pt idx="9539">
                  <c:v>5.3275735465659897E-2</c:v>
                </c:pt>
                <c:pt idx="9540">
                  <c:v>3.9432638603851003E-2</c:v>
                </c:pt>
                <c:pt idx="9541">
                  <c:v>4.39538224132884E-2</c:v>
                </c:pt>
                <c:pt idx="9542">
                  <c:v>5.6713640843570202E-2</c:v>
                </c:pt>
                <c:pt idx="9543">
                  <c:v>4.5178645310444299E-2</c:v>
                </c:pt>
                <c:pt idx="9544">
                  <c:v>3.9001954426200698E-2</c:v>
                </c:pt>
                <c:pt idx="9545">
                  <c:v>3.7002652151021102E-2</c:v>
                </c:pt>
                <c:pt idx="9546">
                  <c:v>4.0010044420222997E-2</c:v>
                </c:pt>
                <c:pt idx="9547">
                  <c:v>5.1687516300106803E-2</c:v>
                </c:pt>
                <c:pt idx="9548">
                  <c:v>6.1148401089711597E-2</c:v>
                </c:pt>
                <c:pt idx="9549">
                  <c:v>3.8029076760332799E-2</c:v>
                </c:pt>
                <c:pt idx="9550">
                  <c:v>4.2286636849009601E-2</c:v>
                </c:pt>
                <c:pt idx="9551">
                  <c:v>3.6598794986289498E-2</c:v>
                </c:pt>
                <c:pt idx="9552">
                  <c:v>3.7018244182677698E-2</c:v>
                </c:pt>
                <c:pt idx="9553">
                  <c:v>4.7981198534768003E-2</c:v>
                </c:pt>
                <c:pt idx="9554">
                  <c:v>3.6709295044883697E-2</c:v>
                </c:pt>
                <c:pt idx="9555">
                  <c:v>5.6239998846693701E-2</c:v>
                </c:pt>
                <c:pt idx="9556">
                  <c:v>6.1725882627115501E-2</c:v>
                </c:pt>
                <c:pt idx="9557">
                  <c:v>6.4015761779990493E-2</c:v>
                </c:pt>
                <c:pt idx="9558">
                  <c:v>6.2421255307532099E-2</c:v>
                </c:pt>
                <c:pt idx="9559">
                  <c:v>4.3402322206265401E-2</c:v>
                </c:pt>
                <c:pt idx="9560">
                  <c:v>5.03252527720865E-2</c:v>
                </c:pt>
                <c:pt idx="9561">
                  <c:v>5.8282513075092399E-2</c:v>
                </c:pt>
                <c:pt idx="9562">
                  <c:v>3.6286090455770803E-2</c:v>
                </c:pt>
                <c:pt idx="9563">
                  <c:v>3.39506071640681E-2</c:v>
                </c:pt>
                <c:pt idx="9564">
                  <c:v>5.2443876663338503E-2</c:v>
                </c:pt>
                <c:pt idx="9565">
                  <c:v>6.3664983520475504E-2</c:v>
                </c:pt>
                <c:pt idx="9566">
                  <c:v>3.6826264544802902E-2</c:v>
                </c:pt>
                <c:pt idx="9567">
                  <c:v>4.4938972022249203E-2</c:v>
                </c:pt>
                <c:pt idx="9568">
                  <c:v>5.5134003610569901E-2</c:v>
                </c:pt>
                <c:pt idx="9569">
                  <c:v>3.6265864336416397E-2</c:v>
                </c:pt>
                <c:pt idx="9570">
                  <c:v>3.4545190261620597E-2</c:v>
                </c:pt>
                <c:pt idx="9571">
                  <c:v>3.3848222661585402E-2</c:v>
                </c:pt>
                <c:pt idx="9572">
                  <c:v>4.4554958874822297E-2</c:v>
                </c:pt>
                <c:pt idx="9573">
                  <c:v>5.4223526658969998E-2</c:v>
                </c:pt>
                <c:pt idx="9574">
                  <c:v>4.3873595339251198E-2</c:v>
                </c:pt>
                <c:pt idx="9575">
                  <c:v>5.2367729022186303E-2</c:v>
                </c:pt>
                <c:pt idx="9576">
                  <c:v>4.7284975216939702E-2</c:v>
                </c:pt>
                <c:pt idx="9577">
                  <c:v>4.93485998867879E-2</c:v>
                </c:pt>
                <c:pt idx="9578">
                  <c:v>4.31871886742978E-2</c:v>
                </c:pt>
                <c:pt idx="9579">
                  <c:v>3.9955622524140297E-2</c:v>
                </c:pt>
                <c:pt idx="9580">
                  <c:v>3.8750336796000297E-2</c:v>
                </c:pt>
                <c:pt idx="9581">
                  <c:v>4.9770164548562097E-2</c:v>
                </c:pt>
                <c:pt idx="9582">
                  <c:v>5.8507037899774399E-2</c:v>
                </c:pt>
                <c:pt idx="9583">
                  <c:v>5.8446199752543199E-2</c:v>
                </c:pt>
                <c:pt idx="9584">
                  <c:v>3.5976967455964098E-2</c:v>
                </c:pt>
                <c:pt idx="9585">
                  <c:v>4.50763524573497E-2</c:v>
                </c:pt>
                <c:pt idx="9586">
                  <c:v>4.3550795596692803E-2</c:v>
                </c:pt>
                <c:pt idx="9587">
                  <c:v>6.0710942258568802E-2</c:v>
                </c:pt>
                <c:pt idx="9588">
                  <c:v>3.9325828243497202E-2</c:v>
                </c:pt>
                <c:pt idx="9589">
                  <c:v>4.8946237291457598E-2</c:v>
                </c:pt>
                <c:pt idx="9590">
                  <c:v>4.2548378404341898E-2</c:v>
                </c:pt>
                <c:pt idx="9591">
                  <c:v>6.4670807876523698E-2</c:v>
                </c:pt>
                <c:pt idx="9592">
                  <c:v>3.6860944816131898E-2</c:v>
                </c:pt>
                <c:pt idx="9593">
                  <c:v>3.42383002952103E-2</c:v>
                </c:pt>
                <c:pt idx="9594">
                  <c:v>4.1571461016711699E-2</c:v>
                </c:pt>
                <c:pt idx="9595">
                  <c:v>3.6105852018089503E-2</c:v>
                </c:pt>
                <c:pt idx="9596">
                  <c:v>4.9169050381392701E-2</c:v>
                </c:pt>
                <c:pt idx="9597">
                  <c:v>4.1575210093904399E-2</c:v>
                </c:pt>
                <c:pt idx="9598">
                  <c:v>4.0388000422869302E-2</c:v>
                </c:pt>
                <c:pt idx="9599">
                  <c:v>6.5303518970516394E-2</c:v>
                </c:pt>
                <c:pt idx="9600">
                  <c:v>5.9998389124064397E-2</c:v>
                </c:pt>
                <c:pt idx="9601">
                  <c:v>5.3471786096521701E-2</c:v>
                </c:pt>
                <c:pt idx="9602">
                  <c:v>3.3606949879060703E-2</c:v>
                </c:pt>
                <c:pt idx="9603">
                  <c:v>4.6844851285217599E-2</c:v>
                </c:pt>
                <c:pt idx="9604">
                  <c:v>3.5058631411973497E-2</c:v>
                </c:pt>
                <c:pt idx="9605">
                  <c:v>4.8015419916887001E-2</c:v>
                </c:pt>
                <c:pt idx="9606">
                  <c:v>5.4577481419763603E-2</c:v>
                </c:pt>
                <c:pt idx="9607">
                  <c:v>5.2103490131533897E-2</c:v>
                </c:pt>
                <c:pt idx="9608">
                  <c:v>6.3084298309333098E-2</c:v>
                </c:pt>
                <c:pt idx="9609">
                  <c:v>3.7209503705180197E-2</c:v>
                </c:pt>
                <c:pt idx="9610">
                  <c:v>5.8070955966901601E-2</c:v>
                </c:pt>
                <c:pt idx="9611">
                  <c:v>4.1387726009579101E-2</c:v>
                </c:pt>
                <c:pt idx="9612">
                  <c:v>3.3557191019158203E-2</c:v>
                </c:pt>
                <c:pt idx="9613">
                  <c:v>6.5994353052652402E-2</c:v>
                </c:pt>
                <c:pt idx="9614">
                  <c:v>3.5283076901476203E-2</c:v>
                </c:pt>
                <c:pt idx="9615">
                  <c:v>5.8399071118675101E-2</c:v>
                </c:pt>
                <c:pt idx="9616">
                  <c:v>5.2637259768033899E-2</c:v>
                </c:pt>
                <c:pt idx="9617">
                  <c:v>5.9405673811076497E-2</c:v>
                </c:pt>
                <c:pt idx="9618">
                  <c:v>6.5372296696536103E-2</c:v>
                </c:pt>
                <c:pt idx="9619">
                  <c:v>4.5822900177692201E-2</c:v>
                </c:pt>
                <c:pt idx="9620">
                  <c:v>5.9038401918535599E-2</c:v>
                </c:pt>
                <c:pt idx="9621">
                  <c:v>4.1001731660047398E-2</c:v>
                </c:pt>
                <c:pt idx="9622">
                  <c:v>6.2920071923778201E-2</c:v>
                </c:pt>
                <c:pt idx="9623">
                  <c:v>4.52745004448038E-2</c:v>
                </c:pt>
                <c:pt idx="9624">
                  <c:v>3.9292702018894198E-2</c:v>
                </c:pt>
                <c:pt idx="9625">
                  <c:v>4.9238171075376903E-2</c:v>
                </c:pt>
                <c:pt idx="9626">
                  <c:v>6.0322447540240798E-2</c:v>
                </c:pt>
                <c:pt idx="9627">
                  <c:v>4.7689230606907697E-2</c:v>
                </c:pt>
                <c:pt idx="9628">
                  <c:v>3.7679788129861197E-2</c:v>
                </c:pt>
                <c:pt idx="9629">
                  <c:v>5.4431819694035502E-2</c:v>
                </c:pt>
                <c:pt idx="9630">
                  <c:v>4.2386024371406601E-2</c:v>
                </c:pt>
                <c:pt idx="9631">
                  <c:v>4.6456706171037802E-2</c:v>
                </c:pt>
                <c:pt idx="9632">
                  <c:v>4.34280201979175E-2</c:v>
                </c:pt>
                <c:pt idx="9633">
                  <c:v>4.7253572074633501E-2</c:v>
                </c:pt>
                <c:pt idx="9634">
                  <c:v>3.6938488565857901E-2</c:v>
                </c:pt>
                <c:pt idx="9635">
                  <c:v>3.6715257766885903E-2</c:v>
                </c:pt>
                <c:pt idx="9636">
                  <c:v>3.6575117095442602E-2</c:v>
                </c:pt>
                <c:pt idx="9637">
                  <c:v>3.4776407554910897E-2</c:v>
                </c:pt>
                <c:pt idx="9638">
                  <c:v>4.44996579168618E-2</c:v>
                </c:pt>
                <c:pt idx="9639">
                  <c:v>3.4773976124602299E-2</c:v>
                </c:pt>
                <c:pt idx="9640">
                  <c:v>5.4581888478979303E-2</c:v>
                </c:pt>
                <c:pt idx="9641">
                  <c:v>5.2822051969648398E-2</c:v>
                </c:pt>
                <c:pt idx="9642">
                  <c:v>5.0260905692739201E-2</c:v>
                </c:pt>
                <c:pt idx="9643">
                  <c:v>4.7000538173605201E-2</c:v>
                </c:pt>
                <c:pt idx="9644">
                  <c:v>4.9097712831650903E-2</c:v>
                </c:pt>
                <c:pt idx="9645">
                  <c:v>3.45083495914967E-2</c:v>
                </c:pt>
                <c:pt idx="9646">
                  <c:v>4.25264306287991E-2</c:v>
                </c:pt>
                <c:pt idx="9647">
                  <c:v>4.3421518313624501E-2</c:v>
                </c:pt>
                <c:pt idx="9648">
                  <c:v>3.5559411168071799E-2</c:v>
                </c:pt>
                <c:pt idx="9649">
                  <c:v>4.7344260092433997E-2</c:v>
                </c:pt>
                <c:pt idx="9650">
                  <c:v>6.2265750142883998E-2</c:v>
                </c:pt>
                <c:pt idx="9651">
                  <c:v>6.01480663547381E-2</c:v>
                </c:pt>
                <c:pt idx="9652">
                  <c:v>4.0137709251603003E-2</c:v>
                </c:pt>
                <c:pt idx="9653">
                  <c:v>5.9073606661241201E-2</c:v>
                </c:pt>
                <c:pt idx="9654">
                  <c:v>4.4285008493407503E-2</c:v>
                </c:pt>
                <c:pt idx="9655">
                  <c:v>3.5410165021542303E-2</c:v>
                </c:pt>
                <c:pt idx="9656">
                  <c:v>5.9179883539057197E-2</c:v>
                </c:pt>
                <c:pt idx="9657">
                  <c:v>4.2645503101015197E-2</c:v>
                </c:pt>
                <c:pt idx="9658">
                  <c:v>4.9930893801884799E-2</c:v>
                </c:pt>
                <c:pt idx="9659">
                  <c:v>3.6024713137406197E-2</c:v>
                </c:pt>
                <c:pt idx="9660">
                  <c:v>6.1274858008501902E-2</c:v>
                </c:pt>
                <c:pt idx="9661">
                  <c:v>3.8062768329986701E-2</c:v>
                </c:pt>
                <c:pt idx="9662">
                  <c:v>3.8392417848402999E-2</c:v>
                </c:pt>
                <c:pt idx="9663">
                  <c:v>5.9323023698547701E-2</c:v>
                </c:pt>
                <c:pt idx="9664">
                  <c:v>3.87938925913364E-2</c:v>
                </c:pt>
                <c:pt idx="9665">
                  <c:v>6.6147734538182096E-2</c:v>
                </c:pt>
                <c:pt idx="9666">
                  <c:v>3.3700994927099603E-2</c:v>
                </c:pt>
                <c:pt idx="9667">
                  <c:v>4.9792673811997097E-2</c:v>
                </c:pt>
                <c:pt idx="9668">
                  <c:v>4.9000680171974301E-2</c:v>
                </c:pt>
                <c:pt idx="9669">
                  <c:v>6.2190680300832399E-2</c:v>
                </c:pt>
                <c:pt idx="9670">
                  <c:v>5.3968692158580703E-2</c:v>
                </c:pt>
                <c:pt idx="9671">
                  <c:v>3.97548130369366E-2</c:v>
                </c:pt>
                <c:pt idx="9672">
                  <c:v>4.17821109437796E-2</c:v>
                </c:pt>
                <c:pt idx="9673">
                  <c:v>3.6441129437616397E-2</c:v>
                </c:pt>
                <c:pt idx="9674">
                  <c:v>3.7577913608317401E-2</c:v>
                </c:pt>
                <c:pt idx="9675">
                  <c:v>5.2285184550331897E-2</c:v>
                </c:pt>
                <c:pt idx="9676">
                  <c:v>3.68417005701141E-2</c:v>
                </c:pt>
                <c:pt idx="9677">
                  <c:v>4.4754164621878E-2</c:v>
                </c:pt>
                <c:pt idx="9678">
                  <c:v>3.5018609940042598E-2</c:v>
                </c:pt>
                <c:pt idx="9679">
                  <c:v>3.9335475264497301E-2</c:v>
                </c:pt>
                <c:pt idx="9680">
                  <c:v>5.4814621689687697E-2</c:v>
                </c:pt>
                <c:pt idx="9681">
                  <c:v>5.1069343747910501E-2</c:v>
                </c:pt>
                <c:pt idx="9682">
                  <c:v>5.0336167755406197E-2</c:v>
                </c:pt>
                <c:pt idx="9683">
                  <c:v>6.29942268757962E-2</c:v>
                </c:pt>
                <c:pt idx="9684">
                  <c:v>5.4707266284829303E-2</c:v>
                </c:pt>
                <c:pt idx="9685">
                  <c:v>4.5841950963721401E-2</c:v>
                </c:pt>
                <c:pt idx="9686">
                  <c:v>4.8694063126770902E-2</c:v>
                </c:pt>
                <c:pt idx="9687">
                  <c:v>4.26950107586022E-2</c:v>
                </c:pt>
                <c:pt idx="9688">
                  <c:v>5.1513537638892597E-2</c:v>
                </c:pt>
                <c:pt idx="9689">
                  <c:v>5.9588728894006703E-2</c:v>
                </c:pt>
                <c:pt idx="9690">
                  <c:v>5.3730407050897003E-2</c:v>
                </c:pt>
                <c:pt idx="9691">
                  <c:v>5.4429071020561298E-2</c:v>
                </c:pt>
                <c:pt idx="9692">
                  <c:v>3.7999104391618403E-2</c:v>
                </c:pt>
                <c:pt idx="9693">
                  <c:v>6.0713317812862197E-2</c:v>
                </c:pt>
                <c:pt idx="9694">
                  <c:v>3.7260059019063901E-2</c:v>
                </c:pt>
                <c:pt idx="9695">
                  <c:v>6.0369369735437897E-2</c:v>
                </c:pt>
                <c:pt idx="9696">
                  <c:v>6.4166240320589193E-2</c:v>
                </c:pt>
                <c:pt idx="9697">
                  <c:v>4.3926937536835797E-2</c:v>
                </c:pt>
                <c:pt idx="9698">
                  <c:v>3.4284275342124297E-2</c:v>
                </c:pt>
                <c:pt idx="9699">
                  <c:v>5.7335945620354101E-2</c:v>
                </c:pt>
                <c:pt idx="9700">
                  <c:v>3.7535127708727703E-2</c:v>
                </c:pt>
                <c:pt idx="9701">
                  <c:v>6.0739417892669699E-2</c:v>
                </c:pt>
                <c:pt idx="9702">
                  <c:v>3.7187665916963097E-2</c:v>
                </c:pt>
                <c:pt idx="9703">
                  <c:v>6.2821329554067801E-2</c:v>
                </c:pt>
                <c:pt idx="9704">
                  <c:v>4.7374229201111097E-2</c:v>
                </c:pt>
                <c:pt idx="9705">
                  <c:v>4.6984346633091201E-2</c:v>
                </c:pt>
                <c:pt idx="9706">
                  <c:v>3.6649925732590301E-2</c:v>
                </c:pt>
                <c:pt idx="9707">
                  <c:v>4.6777405417128798E-2</c:v>
                </c:pt>
                <c:pt idx="9708">
                  <c:v>5.4030680596887697E-2</c:v>
                </c:pt>
                <c:pt idx="9709">
                  <c:v>3.4376864097978202E-2</c:v>
                </c:pt>
                <c:pt idx="9710">
                  <c:v>5.9202608135497603E-2</c:v>
                </c:pt>
                <c:pt idx="9711">
                  <c:v>5.0342180845810998E-2</c:v>
                </c:pt>
                <c:pt idx="9712">
                  <c:v>3.5092515204850398E-2</c:v>
                </c:pt>
                <c:pt idx="9713">
                  <c:v>3.9156334818976998E-2</c:v>
                </c:pt>
                <c:pt idx="9714">
                  <c:v>6.1856174439830103E-2</c:v>
                </c:pt>
                <c:pt idx="9715">
                  <c:v>3.5001725647382097E-2</c:v>
                </c:pt>
                <c:pt idx="9716">
                  <c:v>6.0443727477345097E-2</c:v>
                </c:pt>
                <c:pt idx="9717">
                  <c:v>3.36572873587671E-2</c:v>
                </c:pt>
                <c:pt idx="9718">
                  <c:v>5.2109504378860201E-2</c:v>
                </c:pt>
                <c:pt idx="9719">
                  <c:v>4.43094439362441E-2</c:v>
                </c:pt>
                <c:pt idx="9720">
                  <c:v>3.5983614218101298E-2</c:v>
                </c:pt>
                <c:pt idx="9721">
                  <c:v>5.9678543864540003E-2</c:v>
                </c:pt>
                <c:pt idx="9722">
                  <c:v>5.2463371592463198E-2</c:v>
                </c:pt>
                <c:pt idx="9723">
                  <c:v>4.7062174689730403E-2</c:v>
                </c:pt>
                <c:pt idx="9724">
                  <c:v>3.3413761981146803E-2</c:v>
                </c:pt>
                <c:pt idx="9725">
                  <c:v>4.3312917565800399E-2</c:v>
                </c:pt>
                <c:pt idx="9726">
                  <c:v>5.2823295757420903E-2</c:v>
                </c:pt>
                <c:pt idx="9727">
                  <c:v>3.5853140968580201E-2</c:v>
                </c:pt>
                <c:pt idx="9728">
                  <c:v>3.6763925575726199E-2</c:v>
                </c:pt>
                <c:pt idx="9729">
                  <c:v>5.4779692645711899E-2</c:v>
                </c:pt>
                <c:pt idx="9730">
                  <c:v>4.3303285451936201E-2</c:v>
                </c:pt>
                <c:pt idx="9731">
                  <c:v>3.56653082001675E-2</c:v>
                </c:pt>
                <c:pt idx="9732">
                  <c:v>4.6174706274033903E-2</c:v>
                </c:pt>
                <c:pt idx="9733">
                  <c:v>4.0991577578502601E-2</c:v>
                </c:pt>
                <c:pt idx="9734">
                  <c:v>6.4907173997892906E-2</c:v>
                </c:pt>
                <c:pt idx="9735">
                  <c:v>4.8066925321732297E-2</c:v>
                </c:pt>
                <c:pt idx="9736">
                  <c:v>4.72131860820049E-2</c:v>
                </c:pt>
                <c:pt idx="9737">
                  <c:v>4.1444440744384102E-2</c:v>
                </c:pt>
                <c:pt idx="9738">
                  <c:v>3.8294158841077397E-2</c:v>
                </c:pt>
                <c:pt idx="9739">
                  <c:v>4.35369114410478E-2</c:v>
                </c:pt>
                <c:pt idx="9740">
                  <c:v>5.33100848954857E-2</c:v>
                </c:pt>
                <c:pt idx="9741">
                  <c:v>5.0409703777324101E-2</c:v>
                </c:pt>
                <c:pt idx="9742">
                  <c:v>5.2250754956034998E-2</c:v>
                </c:pt>
                <c:pt idx="9743">
                  <c:v>3.7010337511181803E-2</c:v>
                </c:pt>
                <c:pt idx="9744">
                  <c:v>5.0025306632770598E-2</c:v>
                </c:pt>
                <c:pt idx="9745">
                  <c:v>4.1551519460712297E-2</c:v>
                </c:pt>
                <c:pt idx="9746">
                  <c:v>3.6797625954299203E-2</c:v>
                </c:pt>
                <c:pt idx="9747">
                  <c:v>3.53084762351236E-2</c:v>
                </c:pt>
                <c:pt idx="9748">
                  <c:v>6.0812486534817398E-2</c:v>
                </c:pt>
                <c:pt idx="9749">
                  <c:v>5.8120112623154398E-2</c:v>
                </c:pt>
                <c:pt idx="9750">
                  <c:v>3.4451874057810097E-2</c:v>
                </c:pt>
                <c:pt idx="9751">
                  <c:v>4.9885809069789497E-2</c:v>
                </c:pt>
                <c:pt idx="9752">
                  <c:v>3.4854607045554202E-2</c:v>
                </c:pt>
                <c:pt idx="9753">
                  <c:v>4.7426573848882998E-2</c:v>
                </c:pt>
                <c:pt idx="9754">
                  <c:v>4.0365554530405003E-2</c:v>
                </c:pt>
                <c:pt idx="9755">
                  <c:v>3.3555171643069502E-2</c:v>
                </c:pt>
                <c:pt idx="9756">
                  <c:v>4.3090888483936003E-2</c:v>
                </c:pt>
                <c:pt idx="9757">
                  <c:v>3.3810932490809797E-2</c:v>
                </c:pt>
                <c:pt idx="9758">
                  <c:v>5.2059357843715702E-2</c:v>
                </c:pt>
                <c:pt idx="9759">
                  <c:v>3.7496318508478697E-2</c:v>
                </c:pt>
                <c:pt idx="9760">
                  <c:v>5.1170656945180699E-2</c:v>
                </c:pt>
                <c:pt idx="9761">
                  <c:v>4.46581885958428E-2</c:v>
                </c:pt>
                <c:pt idx="9762">
                  <c:v>3.86982583840609E-2</c:v>
                </c:pt>
                <c:pt idx="9763">
                  <c:v>3.3419570364108898E-2</c:v>
                </c:pt>
                <c:pt idx="9764">
                  <c:v>4.0503704741916897E-2</c:v>
                </c:pt>
                <c:pt idx="9765">
                  <c:v>4.5139641611952101E-2</c:v>
                </c:pt>
                <c:pt idx="9766">
                  <c:v>4.2877922224770201E-2</c:v>
                </c:pt>
                <c:pt idx="9767">
                  <c:v>4.24562812395659E-2</c:v>
                </c:pt>
                <c:pt idx="9768">
                  <c:v>3.7273301771627299E-2</c:v>
                </c:pt>
                <c:pt idx="9769">
                  <c:v>4.1417571240027498E-2</c:v>
                </c:pt>
                <c:pt idx="9770">
                  <c:v>5.6315275248254602E-2</c:v>
                </c:pt>
                <c:pt idx="9771">
                  <c:v>3.5769255848436501E-2</c:v>
                </c:pt>
                <c:pt idx="9772">
                  <c:v>5.9059411016505199E-2</c:v>
                </c:pt>
                <c:pt idx="9773">
                  <c:v>6.2814994230660101E-2</c:v>
                </c:pt>
                <c:pt idx="9774">
                  <c:v>5.23182031521056E-2</c:v>
                </c:pt>
                <c:pt idx="9775">
                  <c:v>3.2161886733540798E-2</c:v>
                </c:pt>
                <c:pt idx="9776">
                  <c:v>4.96831410967815E-2</c:v>
                </c:pt>
                <c:pt idx="9777">
                  <c:v>5.5715943582882302E-2</c:v>
                </c:pt>
                <c:pt idx="9778">
                  <c:v>4.5426072115260202E-2</c:v>
                </c:pt>
                <c:pt idx="9779">
                  <c:v>5.9460817008339502E-2</c:v>
                </c:pt>
                <c:pt idx="9780">
                  <c:v>5.7989235432587903E-2</c:v>
                </c:pt>
                <c:pt idx="9781">
                  <c:v>3.5705399895105898E-2</c:v>
                </c:pt>
                <c:pt idx="9782">
                  <c:v>5.89858747880668E-2</c:v>
                </c:pt>
                <c:pt idx="9783">
                  <c:v>4.5876779819971403E-2</c:v>
                </c:pt>
                <c:pt idx="9784">
                  <c:v>5.3495894479057997E-2</c:v>
                </c:pt>
                <c:pt idx="9785">
                  <c:v>4.5131705052993402E-2</c:v>
                </c:pt>
                <c:pt idx="9786">
                  <c:v>6.49592724955491E-2</c:v>
                </c:pt>
                <c:pt idx="9787">
                  <c:v>5.6034427531592802E-2</c:v>
                </c:pt>
                <c:pt idx="9788">
                  <c:v>3.7968395127888702E-2</c:v>
                </c:pt>
                <c:pt idx="9789">
                  <c:v>4.3947184903080999E-2</c:v>
                </c:pt>
                <c:pt idx="9790">
                  <c:v>5.1986468976424498E-2</c:v>
                </c:pt>
                <c:pt idx="9791">
                  <c:v>5.3255669854837699E-2</c:v>
                </c:pt>
                <c:pt idx="9792">
                  <c:v>5.0849135053591399E-2</c:v>
                </c:pt>
                <c:pt idx="9793">
                  <c:v>5.5404079054007203E-2</c:v>
                </c:pt>
                <c:pt idx="9794">
                  <c:v>4.8957462119834802E-2</c:v>
                </c:pt>
                <c:pt idx="9795">
                  <c:v>6.2653703505807401E-2</c:v>
                </c:pt>
                <c:pt idx="9796">
                  <c:v>4.1556309383269797E-2</c:v>
                </c:pt>
                <c:pt idx="9797">
                  <c:v>5.31928220688885E-2</c:v>
                </c:pt>
                <c:pt idx="9798">
                  <c:v>4.5946819567040401E-2</c:v>
                </c:pt>
                <c:pt idx="9799">
                  <c:v>6.0203866781276698E-2</c:v>
                </c:pt>
                <c:pt idx="9800">
                  <c:v>4.4057326850587102E-2</c:v>
                </c:pt>
                <c:pt idx="9801">
                  <c:v>5.8456450424549902E-2</c:v>
                </c:pt>
                <c:pt idx="9802">
                  <c:v>5.6487220829044303E-2</c:v>
                </c:pt>
                <c:pt idx="9803">
                  <c:v>4.1283947110431402E-2</c:v>
                </c:pt>
                <c:pt idx="9804">
                  <c:v>3.5877314020869702E-2</c:v>
                </c:pt>
                <c:pt idx="9805">
                  <c:v>6.2608572585070493E-2</c:v>
                </c:pt>
                <c:pt idx="9806">
                  <c:v>5.0151108904942898E-2</c:v>
                </c:pt>
                <c:pt idx="9807">
                  <c:v>3.4239262237811999E-2</c:v>
                </c:pt>
                <c:pt idx="9808">
                  <c:v>6.1669527559732901E-2</c:v>
                </c:pt>
                <c:pt idx="9809">
                  <c:v>4.8742455849197203E-2</c:v>
                </c:pt>
                <c:pt idx="9810">
                  <c:v>4.2820164450542E-2</c:v>
                </c:pt>
                <c:pt idx="9811">
                  <c:v>4.0406153341489198E-2</c:v>
                </c:pt>
                <c:pt idx="9812">
                  <c:v>4.3442704350964E-2</c:v>
                </c:pt>
                <c:pt idx="9813">
                  <c:v>3.5617716254964002E-2</c:v>
                </c:pt>
                <c:pt idx="9814">
                  <c:v>5.54310951484739E-2</c:v>
                </c:pt>
                <c:pt idx="9815">
                  <c:v>4.7820563775657597E-2</c:v>
                </c:pt>
                <c:pt idx="9816">
                  <c:v>4.7581167968997903E-2</c:v>
                </c:pt>
                <c:pt idx="9817">
                  <c:v>4.0570605535127903E-2</c:v>
                </c:pt>
                <c:pt idx="9818">
                  <c:v>4.9592533561407401E-2</c:v>
                </c:pt>
                <c:pt idx="9819">
                  <c:v>3.5644912593918901E-2</c:v>
                </c:pt>
                <c:pt idx="9820">
                  <c:v>3.4514766963278598E-2</c:v>
                </c:pt>
                <c:pt idx="9821">
                  <c:v>4.6248952718185701E-2</c:v>
                </c:pt>
                <c:pt idx="9822">
                  <c:v>5.9667577084670603E-2</c:v>
                </c:pt>
                <c:pt idx="9823">
                  <c:v>4.1808435240842802E-2</c:v>
                </c:pt>
                <c:pt idx="9824">
                  <c:v>3.5679529849145998E-2</c:v>
                </c:pt>
                <c:pt idx="9825">
                  <c:v>5.2476968308643998E-2</c:v>
                </c:pt>
                <c:pt idx="9826">
                  <c:v>5.7694187232698098E-2</c:v>
                </c:pt>
                <c:pt idx="9827">
                  <c:v>4.4245744915398802E-2</c:v>
                </c:pt>
                <c:pt idx="9828">
                  <c:v>4.8261009246418698E-2</c:v>
                </c:pt>
                <c:pt idx="9829">
                  <c:v>6.57093996129261E-2</c:v>
                </c:pt>
                <c:pt idx="9830">
                  <c:v>6.4740720921402095E-2</c:v>
                </c:pt>
                <c:pt idx="9831">
                  <c:v>3.82558696099859E-2</c:v>
                </c:pt>
                <c:pt idx="9832">
                  <c:v>3.6910041031056502E-2</c:v>
                </c:pt>
                <c:pt idx="9833">
                  <c:v>3.3934428150799098E-2</c:v>
                </c:pt>
                <c:pt idx="9834">
                  <c:v>3.4451526222993703E-2</c:v>
                </c:pt>
                <c:pt idx="9835">
                  <c:v>5.2885863203227003E-2</c:v>
                </c:pt>
                <c:pt idx="9836">
                  <c:v>6.3412969439301595E-2</c:v>
                </c:pt>
                <c:pt idx="9837">
                  <c:v>5.3065504810284103E-2</c:v>
                </c:pt>
                <c:pt idx="9838">
                  <c:v>3.8507167374768198E-2</c:v>
                </c:pt>
                <c:pt idx="9839">
                  <c:v>4.2816877519059798E-2</c:v>
                </c:pt>
                <c:pt idx="9840">
                  <c:v>3.5093007586710197E-2</c:v>
                </c:pt>
                <c:pt idx="9841">
                  <c:v>4.02992356349412E-2</c:v>
                </c:pt>
                <c:pt idx="9842">
                  <c:v>3.6069040651748499E-2</c:v>
                </c:pt>
                <c:pt idx="9843">
                  <c:v>5.1974245085619798E-2</c:v>
                </c:pt>
                <c:pt idx="9844">
                  <c:v>3.5552549441347003E-2</c:v>
                </c:pt>
                <c:pt idx="9845">
                  <c:v>5.2288389067765097E-2</c:v>
                </c:pt>
                <c:pt idx="9846">
                  <c:v>6.5971872989491295E-2</c:v>
                </c:pt>
                <c:pt idx="9847">
                  <c:v>4.5468680653528E-2</c:v>
                </c:pt>
                <c:pt idx="9848">
                  <c:v>5.2580320471229597E-2</c:v>
                </c:pt>
                <c:pt idx="9849">
                  <c:v>5.6147251955449597E-2</c:v>
                </c:pt>
                <c:pt idx="9850">
                  <c:v>4.7472636883078498E-2</c:v>
                </c:pt>
                <c:pt idx="9851">
                  <c:v>5.8449326246830399E-2</c:v>
                </c:pt>
                <c:pt idx="9852">
                  <c:v>4.3143443193258399E-2</c:v>
                </c:pt>
                <c:pt idx="9853">
                  <c:v>5.7599669292945098E-2</c:v>
                </c:pt>
                <c:pt idx="9854">
                  <c:v>3.4623272190068298E-2</c:v>
                </c:pt>
                <c:pt idx="9855">
                  <c:v>4.9088469747603503E-2</c:v>
                </c:pt>
                <c:pt idx="9856">
                  <c:v>3.5870992592902398E-2</c:v>
                </c:pt>
                <c:pt idx="9857">
                  <c:v>3.2070537232793697E-2</c:v>
                </c:pt>
                <c:pt idx="9858">
                  <c:v>3.7296913240585601E-2</c:v>
                </c:pt>
                <c:pt idx="9859">
                  <c:v>3.4365407358389E-2</c:v>
                </c:pt>
                <c:pt idx="9860">
                  <c:v>4.3526682198353102E-2</c:v>
                </c:pt>
                <c:pt idx="9861">
                  <c:v>4.5500256198596503E-2</c:v>
                </c:pt>
                <c:pt idx="9862">
                  <c:v>4.3961596192454301E-2</c:v>
                </c:pt>
                <c:pt idx="9863">
                  <c:v>4.43223292624274E-2</c:v>
                </c:pt>
                <c:pt idx="9864">
                  <c:v>6.4393123887892104E-2</c:v>
                </c:pt>
                <c:pt idx="9865">
                  <c:v>5.3606401495858699E-2</c:v>
                </c:pt>
                <c:pt idx="9866">
                  <c:v>3.6974911043347401E-2</c:v>
                </c:pt>
                <c:pt idx="9867">
                  <c:v>6.3584724414039395E-2</c:v>
                </c:pt>
                <c:pt idx="9868">
                  <c:v>5.8429537806006002E-2</c:v>
                </c:pt>
                <c:pt idx="9869">
                  <c:v>3.7855054725640901E-2</c:v>
                </c:pt>
                <c:pt idx="9870">
                  <c:v>5.97279073386702E-2</c:v>
                </c:pt>
                <c:pt idx="9871">
                  <c:v>4.4834495085403499E-2</c:v>
                </c:pt>
                <c:pt idx="9872">
                  <c:v>3.5624392448096197E-2</c:v>
                </c:pt>
                <c:pt idx="9873">
                  <c:v>5.30802537931052E-2</c:v>
                </c:pt>
                <c:pt idx="9874">
                  <c:v>4.2211346415854202E-2</c:v>
                </c:pt>
                <c:pt idx="9875">
                  <c:v>3.6976062768048802E-2</c:v>
                </c:pt>
                <c:pt idx="9876">
                  <c:v>3.7083590775134997E-2</c:v>
                </c:pt>
                <c:pt idx="9877">
                  <c:v>3.9776763752014901E-2</c:v>
                </c:pt>
                <c:pt idx="9878">
                  <c:v>6.2808667239846197E-2</c:v>
                </c:pt>
                <c:pt idx="9879">
                  <c:v>4.4148876151482101E-2</c:v>
                </c:pt>
                <c:pt idx="9880">
                  <c:v>4.2756675019409003E-2</c:v>
                </c:pt>
                <c:pt idx="9881">
                  <c:v>3.8905912993422997E-2</c:v>
                </c:pt>
                <c:pt idx="9882">
                  <c:v>5.8978864144229003E-2</c:v>
                </c:pt>
                <c:pt idx="9883">
                  <c:v>4.3065539084523298E-2</c:v>
                </c:pt>
                <c:pt idx="9884">
                  <c:v>6.5281437186157504E-2</c:v>
                </c:pt>
                <c:pt idx="9885">
                  <c:v>4.4943211822835498E-2</c:v>
                </c:pt>
                <c:pt idx="9886">
                  <c:v>3.6246717071628201E-2</c:v>
                </c:pt>
                <c:pt idx="9887">
                  <c:v>6.0701157063079603E-2</c:v>
                </c:pt>
                <c:pt idx="9888">
                  <c:v>4.6627642533553101E-2</c:v>
                </c:pt>
                <c:pt idx="9889">
                  <c:v>3.9962465612717601E-2</c:v>
                </c:pt>
                <c:pt idx="9890">
                  <c:v>3.7909071192111503E-2</c:v>
                </c:pt>
                <c:pt idx="9891">
                  <c:v>4.0740772157809198E-2</c:v>
                </c:pt>
                <c:pt idx="9892">
                  <c:v>3.8491380231044897E-2</c:v>
                </c:pt>
                <c:pt idx="9893">
                  <c:v>3.4008215530346102E-2</c:v>
                </c:pt>
                <c:pt idx="9894">
                  <c:v>4.0283711562907998E-2</c:v>
                </c:pt>
                <c:pt idx="9895">
                  <c:v>6.2368950884409899E-2</c:v>
                </c:pt>
                <c:pt idx="9896">
                  <c:v>6.1661896607919098E-2</c:v>
                </c:pt>
                <c:pt idx="9897">
                  <c:v>3.7133571443038901E-2</c:v>
                </c:pt>
                <c:pt idx="9898">
                  <c:v>4.9465039321712603E-2</c:v>
                </c:pt>
                <c:pt idx="9899">
                  <c:v>3.7711427979042297E-2</c:v>
                </c:pt>
                <c:pt idx="9900">
                  <c:v>4.0482687531732398E-2</c:v>
                </c:pt>
                <c:pt idx="9901">
                  <c:v>3.9423028751599497E-2</c:v>
                </c:pt>
                <c:pt idx="9902">
                  <c:v>3.9946656665844897E-2</c:v>
                </c:pt>
                <c:pt idx="9903">
                  <c:v>5.7903473175599497E-2</c:v>
                </c:pt>
                <c:pt idx="9904">
                  <c:v>5.9207407297899903E-2</c:v>
                </c:pt>
                <c:pt idx="9905">
                  <c:v>4.4168749461591099E-2</c:v>
                </c:pt>
                <c:pt idx="9906">
                  <c:v>4.5283472365408403E-2</c:v>
                </c:pt>
                <c:pt idx="9907">
                  <c:v>4.8339023230874301E-2</c:v>
                </c:pt>
                <c:pt idx="9908">
                  <c:v>4.4897309234523598E-2</c:v>
                </c:pt>
                <c:pt idx="9909">
                  <c:v>5.63828794521158E-2</c:v>
                </c:pt>
                <c:pt idx="9910">
                  <c:v>3.2846389463312899E-2</c:v>
                </c:pt>
                <c:pt idx="9911">
                  <c:v>6.4956215555602603E-2</c:v>
                </c:pt>
                <c:pt idx="9912">
                  <c:v>6.3701455636758997E-2</c:v>
                </c:pt>
                <c:pt idx="9913">
                  <c:v>3.9716935838759702E-2</c:v>
                </c:pt>
                <c:pt idx="9914">
                  <c:v>4.4523302848763803E-2</c:v>
                </c:pt>
                <c:pt idx="9915">
                  <c:v>5.5239779255497098E-2</c:v>
                </c:pt>
                <c:pt idx="9916">
                  <c:v>3.5495460162894198E-2</c:v>
                </c:pt>
                <c:pt idx="9917">
                  <c:v>5.1340417188875297E-2</c:v>
                </c:pt>
                <c:pt idx="9918">
                  <c:v>5.5002367179550198E-2</c:v>
                </c:pt>
                <c:pt idx="9919">
                  <c:v>3.5804399264565703E-2</c:v>
                </c:pt>
                <c:pt idx="9920">
                  <c:v>5.7093159738015903E-2</c:v>
                </c:pt>
                <c:pt idx="9921">
                  <c:v>3.9838707503977701E-2</c:v>
                </c:pt>
                <c:pt idx="9922">
                  <c:v>3.6569126070431501E-2</c:v>
                </c:pt>
                <c:pt idx="9923">
                  <c:v>5.0580455295551698E-2</c:v>
                </c:pt>
                <c:pt idx="9924">
                  <c:v>3.5722044740004899E-2</c:v>
                </c:pt>
                <c:pt idx="9925">
                  <c:v>5.4800784688610597E-2</c:v>
                </c:pt>
                <c:pt idx="9926">
                  <c:v>5.11892240116908E-2</c:v>
                </c:pt>
                <c:pt idx="9927">
                  <c:v>5.8991283720454202E-2</c:v>
                </c:pt>
                <c:pt idx="9928">
                  <c:v>4.0653863414714303E-2</c:v>
                </c:pt>
                <c:pt idx="9929">
                  <c:v>5.1106120334636303E-2</c:v>
                </c:pt>
                <c:pt idx="9930">
                  <c:v>3.7102168689535898E-2</c:v>
                </c:pt>
                <c:pt idx="9931">
                  <c:v>3.4391236498164501E-2</c:v>
                </c:pt>
                <c:pt idx="9932">
                  <c:v>3.4759750062156598E-2</c:v>
                </c:pt>
                <c:pt idx="9933">
                  <c:v>6.4359650736620005E-2</c:v>
                </c:pt>
                <c:pt idx="9934">
                  <c:v>6.1001473625942298E-2</c:v>
                </c:pt>
                <c:pt idx="9935">
                  <c:v>4.4224508691952803E-2</c:v>
                </c:pt>
                <c:pt idx="9936">
                  <c:v>5.1940127195450499E-2</c:v>
                </c:pt>
                <c:pt idx="9937">
                  <c:v>4.46291293521957E-2</c:v>
                </c:pt>
                <c:pt idx="9938">
                  <c:v>4.8163931570632097E-2</c:v>
                </c:pt>
                <c:pt idx="9939">
                  <c:v>6.5748682371893796E-2</c:v>
                </c:pt>
                <c:pt idx="9940">
                  <c:v>5.9162802151739302E-2</c:v>
                </c:pt>
                <c:pt idx="9941">
                  <c:v>6.4806919774728203E-2</c:v>
                </c:pt>
                <c:pt idx="9942">
                  <c:v>4.72647902792869E-2</c:v>
                </c:pt>
                <c:pt idx="9943">
                  <c:v>5.1818173481378099E-2</c:v>
                </c:pt>
                <c:pt idx="9944">
                  <c:v>3.5566501843816503E-2</c:v>
                </c:pt>
                <c:pt idx="9945">
                  <c:v>4.7696687071989798E-2</c:v>
                </c:pt>
                <c:pt idx="9946">
                  <c:v>6.5840667533736602E-2</c:v>
                </c:pt>
                <c:pt idx="9947">
                  <c:v>5.25079549103998E-2</c:v>
                </c:pt>
                <c:pt idx="9948">
                  <c:v>4.5986931700862203E-2</c:v>
                </c:pt>
                <c:pt idx="9949">
                  <c:v>5.6475050768823802E-2</c:v>
                </c:pt>
                <c:pt idx="9950">
                  <c:v>5.3957883258914902E-2</c:v>
                </c:pt>
                <c:pt idx="9951">
                  <c:v>4.0083929410781399E-2</c:v>
                </c:pt>
                <c:pt idx="9952">
                  <c:v>4.9570818842247399E-2</c:v>
                </c:pt>
                <c:pt idx="9953">
                  <c:v>3.4883648269661803E-2</c:v>
                </c:pt>
                <c:pt idx="9954">
                  <c:v>4.1342203539836801E-2</c:v>
                </c:pt>
                <c:pt idx="9955">
                  <c:v>5.2539322704706397E-2</c:v>
                </c:pt>
                <c:pt idx="9956">
                  <c:v>3.3495109983472202E-2</c:v>
                </c:pt>
                <c:pt idx="9957">
                  <c:v>5.2726133249648199E-2</c:v>
                </c:pt>
                <c:pt idx="9958">
                  <c:v>3.27334666308731E-2</c:v>
                </c:pt>
                <c:pt idx="9959">
                  <c:v>3.3633137429362102E-2</c:v>
                </c:pt>
                <c:pt idx="9960">
                  <c:v>4.8342569506489297E-2</c:v>
                </c:pt>
                <c:pt idx="9961">
                  <c:v>4.0416578734225397E-2</c:v>
                </c:pt>
                <c:pt idx="9962">
                  <c:v>5.1846434951942098E-2</c:v>
                </c:pt>
                <c:pt idx="9963">
                  <c:v>5.0115814081437803E-2</c:v>
                </c:pt>
                <c:pt idx="9964">
                  <c:v>4.2665221240962198E-2</c:v>
                </c:pt>
                <c:pt idx="9965">
                  <c:v>5.1965624598554298E-2</c:v>
                </c:pt>
                <c:pt idx="9966">
                  <c:v>3.3569800551396599E-2</c:v>
                </c:pt>
                <c:pt idx="9967">
                  <c:v>4.8403798592536698E-2</c:v>
                </c:pt>
                <c:pt idx="9968">
                  <c:v>5.2034753212407699E-2</c:v>
                </c:pt>
                <c:pt idx="9969">
                  <c:v>5.3911345719248799E-2</c:v>
                </c:pt>
                <c:pt idx="9970">
                  <c:v>5.1392559298187597E-2</c:v>
                </c:pt>
                <c:pt idx="9971">
                  <c:v>3.9219358355137103E-2</c:v>
                </c:pt>
                <c:pt idx="9972">
                  <c:v>3.2284122231245299E-2</c:v>
                </c:pt>
                <c:pt idx="9973">
                  <c:v>3.77826493852777E-2</c:v>
                </c:pt>
                <c:pt idx="9974">
                  <c:v>5.6746665463017099E-2</c:v>
                </c:pt>
                <c:pt idx="9975">
                  <c:v>6.5818367137669503E-2</c:v>
                </c:pt>
                <c:pt idx="9976">
                  <c:v>5.0888709267862403E-2</c:v>
                </c:pt>
                <c:pt idx="9977">
                  <c:v>5.5531703393528399E-2</c:v>
                </c:pt>
                <c:pt idx="9978">
                  <c:v>5.8124636750997001E-2</c:v>
                </c:pt>
                <c:pt idx="9979">
                  <c:v>5.1899418753812397E-2</c:v>
                </c:pt>
                <c:pt idx="9980">
                  <c:v>6.0092814182278402E-2</c:v>
                </c:pt>
                <c:pt idx="9981">
                  <c:v>3.4327168717018401E-2</c:v>
                </c:pt>
                <c:pt idx="9982">
                  <c:v>3.3758719278267603E-2</c:v>
                </c:pt>
                <c:pt idx="9983">
                  <c:v>3.5479413253041797E-2</c:v>
                </c:pt>
                <c:pt idx="9984">
                  <c:v>3.70835526328245E-2</c:v>
                </c:pt>
                <c:pt idx="9985">
                  <c:v>4.79306219412792E-2</c:v>
                </c:pt>
                <c:pt idx="9986">
                  <c:v>3.45540807883064E-2</c:v>
                </c:pt>
                <c:pt idx="9987">
                  <c:v>5.4047264064034997E-2</c:v>
                </c:pt>
                <c:pt idx="9988">
                  <c:v>4.1846811412511703E-2</c:v>
                </c:pt>
                <c:pt idx="9989">
                  <c:v>3.96716714211022E-2</c:v>
                </c:pt>
                <c:pt idx="9990">
                  <c:v>4.9231177287457101E-2</c:v>
                </c:pt>
                <c:pt idx="9991">
                  <c:v>4.8451733184080997E-2</c:v>
                </c:pt>
                <c:pt idx="9992">
                  <c:v>5.5404179424703999E-2</c:v>
                </c:pt>
                <c:pt idx="9993">
                  <c:v>3.5560908996495999E-2</c:v>
                </c:pt>
                <c:pt idx="9994">
                  <c:v>5.219593271109E-2</c:v>
                </c:pt>
                <c:pt idx="9995">
                  <c:v>5.2619295648449797E-2</c:v>
                </c:pt>
                <c:pt idx="9996">
                  <c:v>5.0018591865227703E-2</c:v>
                </c:pt>
                <c:pt idx="9997">
                  <c:v>6.5773203255011098E-2</c:v>
                </c:pt>
                <c:pt idx="9998">
                  <c:v>3.3671231228564198E-2</c:v>
                </c:pt>
                <c:pt idx="9999">
                  <c:v>3.30186070153098E-2</c:v>
                </c:pt>
                <c:pt idx="10000">
                  <c:v>4.0934452404315799E-2</c:v>
                </c:pt>
                <c:pt idx="10001">
                  <c:v>6.5320775458056493E-2</c:v>
                </c:pt>
                <c:pt idx="10002">
                  <c:v>4.0775893776558998E-2</c:v>
                </c:pt>
                <c:pt idx="10003">
                  <c:v>6.3172215046694402E-2</c:v>
                </c:pt>
                <c:pt idx="10004">
                  <c:v>4.5203847726614101E-2</c:v>
                </c:pt>
                <c:pt idx="10005">
                  <c:v>4.1593276706646899E-2</c:v>
                </c:pt>
                <c:pt idx="10006">
                  <c:v>5.3115220893532801E-2</c:v>
                </c:pt>
                <c:pt idx="10007">
                  <c:v>3.7973746668170501E-2</c:v>
                </c:pt>
                <c:pt idx="10008">
                  <c:v>3.4059974477193299E-2</c:v>
                </c:pt>
                <c:pt idx="10009">
                  <c:v>5.1181802663016099E-2</c:v>
                </c:pt>
                <c:pt idx="10010">
                  <c:v>3.8212842411294801E-2</c:v>
                </c:pt>
                <c:pt idx="10011">
                  <c:v>6.26018876960166E-2</c:v>
                </c:pt>
                <c:pt idx="10012">
                  <c:v>3.7991905670143898E-2</c:v>
                </c:pt>
                <c:pt idx="10013">
                  <c:v>6.5349036765521895E-2</c:v>
                </c:pt>
                <c:pt idx="10014">
                  <c:v>3.5646702775406797E-2</c:v>
                </c:pt>
                <c:pt idx="10015">
                  <c:v>3.6281909125967897E-2</c:v>
                </c:pt>
                <c:pt idx="10016">
                  <c:v>5.6784906245019501E-2</c:v>
                </c:pt>
                <c:pt idx="10017">
                  <c:v>4.1476453918100502E-2</c:v>
                </c:pt>
                <c:pt idx="10018">
                  <c:v>3.3501179304591698E-2</c:v>
                </c:pt>
                <c:pt idx="10019">
                  <c:v>3.53132303151589E-2</c:v>
                </c:pt>
                <c:pt idx="10020">
                  <c:v>4.0132178183582903E-2</c:v>
                </c:pt>
                <c:pt idx="10021">
                  <c:v>4.5178637002676401E-2</c:v>
                </c:pt>
                <c:pt idx="10022">
                  <c:v>3.7860257210374199E-2</c:v>
                </c:pt>
                <c:pt idx="10023">
                  <c:v>3.4513950919262397E-2</c:v>
                </c:pt>
                <c:pt idx="10024">
                  <c:v>6.0814018094729499E-2</c:v>
                </c:pt>
                <c:pt idx="10025">
                  <c:v>3.5609858811469899E-2</c:v>
                </c:pt>
                <c:pt idx="10026">
                  <c:v>4.6275222351625497E-2</c:v>
                </c:pt>
                <c:pt idx="10027">
                  <c:v>5.2051779490957399E-2</c:v>
                </c:pt>
                <c:pt idx="10028">
                  <c:v>3.6984705274977402E-2</c:v>
                </c:pt>
                <c:pt idx="10029">
                  <c:v>3.9563287798595602E-2</c:v>
                </c:pt>
                <c:pt idx="10030">
                  <c:v>3.4703591790395602E-2</c:v>
                </c:pt>
                <c:pt idx="10031">
                  <c:v>5.6757073369677703E-2</c:v>
                </c:pt>
                <c:pt idx="10032">
                  <c:v>4.1343927706945602E-2</c:v>
                </c:pt>
                <c:pt idx="10033">
                  <c:v>4.8860824481991097E-2</c:v>
                </c:pt>
                <c:pt idx="10034">
                  <c:v>6.5701685635017298E-2</c:v>
                </c:pt>
                <c:pt idx="10035">
                  <c:v>4.8361419170917901E-2</c:v>
                </c:pt>
                <c:pt idx="10036">
                  <c:v>5.1305308202279E-2</c:v>
                </c:pt>
                <c:pt idx="10037">
                  <c:v>3.5034297689644098E-2</c:v>
                </c:pt>
                <c:pt idx="10038">
                  <c:v>3.9389386812700697E-2</c:v>
                </c:pt>
                <c:pt idx="10039">
                  <c:v>5.1020966668285102E-2</c:v>
                </c:pt>
                <c:pt idx="10040">
                  <c:v>3.7175293396635001E-2</c:v>
                </c:pt>
                <c:pt idx="10041">
                  <c:v>6.2075383989126001E-2</c:v>
                </c:pt>
                <c:pt idx="10042">
                  <c:v>3.44225218811351E-2</c:v>
                </c:pt>
                <c:pt idx="10043">
                  <c:v>5.1433559398713601E-2</c:v>
                </c:pt>
                <c:pt idx="10044">
                  <c:v>3.5270395171121099E-2</c:v>
                </c:pt>
                <c:pt idx="10045">
                  <c:v>3.9090254228097698E-2</c:v>
                </c:pt>
                <c:pt idx="10046">
                  <c:v>4.9577203275538002E-2</c:v>
                </c:pt>
                <c:pt idx="10047">
                  <c:v>5.0087592738909802E-2</c:v>
                </c:pt>
                <c:pt idx="10048">
                  <c:v>4.8800222329549003E-2</c:v>
                </c:pt>
                <c:pt idx="10049">
                  <c:v>3.4455906814053298E-2</c:v>
                </c:pt>
                <c:pt idx="10050">
                  <c:v>3.9539685907190099E-2</c:v>
                </c:pt>
                <c:pt idx="10051">
                  <c:v>3.4028587851280198E-2</c:v>
                </c:pt>
                <c:pt idx="10052">
                  <c:v>6.5341066787833801E-2</c:v>
                </c:pt>
                <c:pt idx="10053">
                  <c:v>4.77112707780009E-2</c:v>
                </c:pt>
                <c:pt idx="10054">
                  <c:v>4.06759053336503E-2</c:v>
                </c:pt>
                <c:pt idx="10055">
                  <c:v>3.70199270047155E-2</c:v>
                </c:pt>
                <c:pt idx="10056">
                  <c:v>5.6139591755811201E-2</c:v>
                </c:pt>
                <c:pt idx="10057">
                  <c:v>5.6638552788663803E-2</c:v>
                </c:pt>
                <c:pt idx="10058">
                  <c:v>5.8576901679034198E-2</c:v>
                </c:pt>
                <c:pt idx="10059">
                  <c:v>3.7601720674110599E-2</c:v>
                </c:pt>
                <c:pt idx="10060">
                  <c:v>5.92930045036862E-2</c:v>
                </c:pt>
                <c:pt idx="10061">
                  <c:v>4.7750618501165798E-2</c:v>
                </c:pt>
                <c:pt idx="10062">
                  <c:v>5.22153570958587E-2</c:v>
                </c:pt>
                <c:pt idx="10063">
                  <c:v>5.2665112281846803E-2</c:v>
                </c:pt>
                <c:pt idx="10064">
                  <c:v>5.4184791930627203E-2</c:v>
                </c:pt>
                <c:pt idx="10065">
                  <c:v>3.4929559980488099E-2</c:v>
                </c:pt>
                <c:pt idx="10066">
                  <c:v>5.3184965854626197E-2</c:v>
                </c:pt>
                <c:pt idx="10067">
                  <c:v>4.0843255909392799E-2</c:v>
                </c:pt>
                <c:pt idx="10068">
                  <c:v>4.9258928974959898E-2</c:v>
                </c:pt>
                <c:pt idx="10069">
                  <c:v>6.0075035156747003E-2</c:v>
                </c:pt>
                <c:pt idx="10070">
                  <c:v>4.1752348696267198E-2</c:v>
                </c:pt>
                <c:pt idx="10071">
                  <c:v>3.9359393169491497E-2</c:v>
                </c:pt>
                <c:pt idx="10072">
                  <c:v>6.4746452728809398E-2</c:v>
                </c:pt>
                <c:pt idx="10073">
                  <c:v>4.7118262082918201E-2</c:v>
                </c:pt>
                <c:pt idx="10074">
                  <c:v>6.2949140765667794E-2</c:v>
                </c:pt>
                <c:pt idx="10075">
                  <c:v>6.0076361801176502E-2</c:v>
                </c:pt>
                <c:pt idx="10076">
                  <c:v>3.5239988723786503E-2</c:v>
                </c:pt>
                <c:pt idx="10077">
                  <c:v>3.92019989182575E-2</c:v>
                </c:pt>
                <c:pt idx="10078">
                  <c:v>3.6893054266085502E-2</c:v>
                </c:pt>
                <c:pt idx="10079">
                  <c:v>3.5454561467465902E-2</c:v>
                </c:pt>
                <c:pt idx="10080">
                  <c:v>3.42611587518213E-2</c:v>
                </c:pt>
                <c:pt idx="10081">
                  <c:v>4.2813707387328599E-2</c:v>
                </c:pt>
                <c:pt idx="10082">
                  <c:v>4.9593322284091197E-2</c:v>
                </c:pt>
                <c:pt idx="10083">
                  <c:v>5.1178157043333297E-2</c:v>
                </c:pt>
                <c:pt idx="10084">
                  <c:v>5.0788353474735898E-2</c:v>
                </c:pt>
                <c:pt idx="10085">
                  <c:v>3.5357610795787503E-2</c:v>
                </c:pt>
                <c:pt idx="10086">
                  <c:v>5.0545895959841901E-2</c:v>
                </c:pt>
                <c:pt idx="10087">
                  <c:v>4.0883830847041197E-2</c:v>
                </c:pt>
                <c:pt idx="10088">
                  <c:v>4.5875012454677302E-2</c:v>
                </c:pt>
                <c:pt idx="10089">
                  <c:v>4.1637810054744803E-2</c:v>
                </c:pt>
                <c:pt idx="10090">
                  <c:v>4.86038384031722E-2</c:v>
                </c:pt>
                <c:pt idx="10091">
                  <c:v>3.2663104697730497E-2</c:v>
                </c:pt>
                <c:pt idx="10092">
                  <c:v>3.75230676123018E-2</c:v>
                </c:pt>
                <c:pt idx="10093">
                  <c:v>5.4258955431355102E-2</c:v>
                </c:pt>
                <c:pt idx="10094">
                  <c:v>3.3537898665688501E-2</c:v>
                </c:pt>
                <c:pt idx="10095">
                  <c:v>5.2784057663309097E-2</c:v>
                </c:pt>
                <c:pt idx="10096">
                  <c:v>4.3408891996156197E-2</c:v>
                </c:pt>
                <c:pt idx="10097">
                  <c:v>3.7572310213549898E-2</c:v>
                </c:pt>
                <c:pt idx="10098">
                  <c:v>4.3713005707154903E-2</c:v>
                </c:pt>
                <c:pt idx="10099">
                  <c:v>3.88396439876946E-2</c:v>
                </c:pt>
                <c:pt idx="10100">
                  <c:v>4.3230640612526697E-2</c:v>
                </c:pt>
                <c:pt idx="10101">
                  <c:v>3.8078338079017102E-2</c:v>
                </c:pt>
                <c:pt idx="10102">
                  <c:v>4.3683548481894603E-2</c:v>
                </c:pt>
                <c:pt idx="10103">
                  <c:v>5.6253333004776203E-2</c:v>
                </c:pt>
                <c:pt idx="10104">
                  <c:v>4.22248391815776E-2</c:v>
                </c:pt>
                <c:pt idx="10105">
                  <c:v>4.5608364614127699E-2</c:v>
                </c:pt>
                <c:pt idx="10106">
                  <c:v>5.8444803748562202E-2</c:v>
                </c:pt>
                <c:pt idx="10107">
                  <c:v>3.7080663684712398E-2</c:v>
                </c:pt>
                <c:pt idx="10108">
                  <c:v>3.5187353326486703E-2</c:v>
                </c:pt>
                <c:pt idx="10109">
                  <c:v>5.0422554219169503E-2</c:v>
                </c:pt>
                <c:pt idx="10110">
                  <c:v>6.6798363930277105E-2</c:v>
                </c:pt>
                <c:pt idx="10111">
                  <c:v>5.0133513832967998E-2</c:v>
                </c:pt>
                <c:pt idx="10112">
                  <c:v>5.8686663349572503E-2</c:v>
                </c:pt>
                <c:pt idx="10113">
                  <c:v>3.9086542892067998E-2</c:v>
                </c:pt>
                <c:pt idx="10114">
                  <c:v>4.5958627255214199E-2</c:v>
                </c:pt>
                <c:pt idx="10115">
                  <c:v>4.4168380218312403E-2</c:v>
                </c:pt>
                <c:pt idx="10116">
                  <c:v>6.7035576193713003E-2</c:v>
                </c:pt>
                <c:pt idx="10117">
                  <c:v>4.7364750231088999E-2</c:v>
                </c:pt>
                <c:pt idx="10118">
                  <c:v>5.7982931446269002E-2</c:v>
                </c:pt>
                <c:pt idx="10119">
                  <c:v>6.15809429814538E-2</c:v>
                </c:pt>
                <c:pt idx="10120">
                  <c:v>6.1931143956163497E-2</c:v>
                </c:pt>
                <c:pt idx="10121">
                  <c:v>3.9292161291795101E-2</c:v>
                </c:pt>
                <c:pt idx="10122">
                  <c:v>4.9354574074778702E-2</c:v>
                </c:pt>
                <c:pt idx="10123">
                  <c:v>5.0853070160293001E-2</c:v>
                </c:pt>
                <c:pt idx="10124">
                  <c:v>4.53032155264022E-2</c:v>
                </c:pt>
                <c:pt idx="10125">
                  <c:v>3.7943668331020197E-2</c:v>
                </c:pt>
                <c:pt idx="10126">
                  <c:v>5.8487083304180697E-2</c:v>
                </c:pt>
                <c:pt idx="10127">
                  <c:v>3.7278776487232997E-2</c:v>
                </c:pt>
                <c:pt idx="10128">
                  <c:v>4.2715155315880902E-2</c:v>
                </c:pt>
                <c:pt idx="10129">
                  <c:v>6.3884438090567403E-2</c:v>
                </c:pt>
                <c:pt idx="10130">
                  <c:v>3.7157153810927997E-2</c:v>
                </c:pt>
                <c:pt idx="10131">
                  <c:v>4.5868187687143902E-2</c:v>
                </c:pt>
                <c:pt idx="10132">
                  <c:v>4.7614071378833001E-2</c:v>
                </c:pt>
                <c:pt idx="10133">
                  <c:v>4.39818989708783E-2</c:v>
                </c:pt>
                <c:pt idx="10134">
                  <c:v>4.2493385080218098E-2</c:v>
                </c:pt>
                <c:pt idx="10135">
                  <c:v>3.6601481891813302E-2</c:v>
                </c:pt>
                <c:pt idx="10136">
                  <c:v>4.8205111001038199E-2</c:v>
                </c:pt>
                <c:pt idx="10137">
                  <c:v>5.5009559929145101E-2</c:v>
                </c:pt>
                <c:pt idx="10138">
                  <c:v>4.0030208063326203E-2</c:v>
                </c:pt>
                <c:pt idx="10139">
                  <c:v>5.1795538412426498E-2</c:v>
                </c:pt>
                <c:pt idx="10140">
                  <c:v>4.5997297494551198E-2</c:v>
                </c:pt>
                <c:pt idx="10141">
                  <c:v>4.3674441184660399E-2</c:v>
                </c:pt>
                <c:pt idx="10142">
                  <c:v>5.93138097382531E-2</c:v>
                </c:pt>
                <c:pt idx="10143">
                  <c:v>5.2253422279755699E-2</c:v>
                </c:pt>
                <c:pt idx="10144">
                  <c:v>5.5956875539111599E-2</c:v>
                </c:pt>
                <c:pt idx="10145">
                  <c:v>5.7258253921581903E-2</c:v>
                </c:pt>
                <c:pt idx="10146">
                  <c:v>3.4692517610018098E-2</c:v>
                </c:pt>
                <c:pt idx="10147">
                  <c:v>3.5223817851241797E-2</c:v>
                </c:pt>
                <c:pt idx="10148">
                  <c:v>3.91472857492925E-2</c:v>
                </c:pt>
                <c:pt idx="10149">
                  <c:v>3.79535428775018E-2</c:v>
                </c:pt>
                <c:pt idx="10150">
                  <c:v>3.7524854079442498E-2</c:v>
                </c:pt>
                <c:pt idx="10151">
                  <c:v>6.5280558830607099E-2</c:v>
                </c:pt>
                <c:pt idx="10152">
                  <c:v>5.8094132416234803E-2</c:v>
                </c:pt>
                <c:pt idx="10153">
                  <c:v>6.4413500647869104E-2</c:v>
                </c:pt>
                <c:pt idx="10154">
                  <c:v>4.1682172587665503E-2</c:v>
                </c:pt>
                <c:pt idx="10155">
                  <c:v>4.7240954154673498E-2</c:v>
                </c:pt>
                <c:pt idx="10156">
                  <c:v>4.8423458488023902E-2</c:v>
                </c:pt>
                <c:pt idx="10157">
                  <c:v>4.3186757385854098E-2</c:v>
                </c:pt>
                <c:pt idx="10158">
                  <c:v>4.1347455448265701E-2</c:v>
                </c:pt>
                <c:pt idx="10159">
                  <c:v>3.7735019986469401E-2</c:v>
                </c:pt>
                <c:pt idx="10160">
                  <c:v>3.3236573908920299E-2</c:v>
                </c:pt>
                <c:pt idx="10161">
                  <c:v>5.3439360560016497E-2</c:v>
                </c:pt>
                <c:pt idx="10162">
                  <c:v>5.80877464410871E-2</c:v>
                </c:pt>
                <c:pt idx="10163">
                  <c:v>4.9683178127084199E-2</c:v>
                </c:pt>
                <c:pt idx="10164">
                  <c:v>5.9491635557078697E-2</c:v>
                </c:pt>
                <c:pt idx="10165">
                  <c:v>4.4749924199995399E-2</c:v>
                </c:pt>
                <c:pt idx="10166">
                  <c:v>5.2648639177176902E-2</c:v>
                </c:pt>
                <c:pt idx="10167">
                  <c:v>4.6379230832565801E-2</c:v>
                </c:pt>
                <c:pt idx="10168">
                  <c:v>4.8555580229828102E-2</c:v>
                </c:pt>
                <c:pt idx="10169">
                  <c:v>4.3855847328461803E-2</c:v>
                </c:pt>
                <c:pt idx="10170">
                  <c:v>6.19539599393805E-2</c:v>
                </c:pt>
                <c:pt idx="10171">
                  <c:v>6.0000617041844798E-2</c:v>
                </c:pt>
                <c:pt idx="10172">
                  <c:v>4.7519560911951302E-2</c:v>
                </c:pt>
                <c:pt idx="10173">
                  <c:v>6.2214114221836897E-2</c:v>
                </c:pt>
                <c:pt idx="10174">
                  <c:v>4.4139680950912301E-2</c:v>
                </c:pt>
                <c:pt idx="10175">
                  <c:v>6.5273002941406699E-2</c:v>
                </c:pt>
                <c:pt idx="10176">
                  <c:v>4.8975152864881098E-2</c:v>
                </c:pt>
                <c:pt idx="10177">
                  <c:v>6.5610204873489994E-2</c:v>
                </c:pt>
                <c:pt idx="10178">
                  <c:v>4.1119938119673703E-2</c:v>
                </c:pt>
                <c:pt idx="10179">
                  <c:v>4.0770297783112801E-2</c:v>
                </c:pt>
                <c:pt idx="10180">
                  <c:v>3.7135828418593503E-2</c:v>
                </c:pt>
                <c:pt idx="10181">
                  <c:v>4.2983860704555003E-2</c:v>
                </c:pt>
                <c:pt idx="10182">
                  <c:v>3.4670802680315103E-2</c:v>
                </c:pt>
                <c:pt idx="10183">
                  <c:v>3.8739537586835598E-2</c:v>
                </c:pt>
                <c:pt idx="10184">
                  <c:v>4.4224938807743697E-2</c:v>
                </c:pt>
                <c:pt idx="10185">
                  <c:v>4.1799353358795997E-2</c:v>
                </c:pt>
                <c:pt idx="10186">
                  <c:v>4.4465877919713202E-2</c:v>
                </c:pt>
                <c:pt idx="10187">
                  <c:v>3.7415711210909898E-2</c:v>
                </c:pt>
                <c:pt idx="10188">
                  <c:v>4.8080190706224497E-2</c:v>
                </c:pt>
                <c:pt idx="10189">
                  <c:v>5.6453784472337898E-2</c:v>
                </c:pt>
                <c:pt idx="10190">
                  <c:v>6.4554729617439605E-2</c:v>
                </c:pt>
                <c:pt idx="10191">
                  <c:v>5.4263204984433697E-2</c:v>
                </c:pt>
                <c:pt idx="10192">
                  <c:v>3.9082543934624701E-2</c:v>
                </c:pt>
                <c:pt idx="10193">
                  <c:v>5.2257291294865602E-2</c:v>
                </c:pt>
                <c:pt idx="10194">
                  <c:v>3.8882623271943403E-2</c:v>
                </c:pt>
                <c:pt idx="10195">
                  <c:v>4.2174797292779502E-2</c:v>
                </c:pt>
                <c:pt idx="10196">
                  <c:v>4.8231467681814598E-2</c:v>
                </c:pt>
                <c:pt idx="10197">
                  <c:v>3.5168622876895102E-2</c:v>
                </c:pt>
                <c:pt idx="10198">
                  <c:v>3.4068708024742503E-2</c:v>
                </c:pt>
                <c:pt idx="10199">
                  <c:v>4.2776709166049698E-2</c:v>
                </c:pt>
                <c:pt idx="10200">
                  <c:v>3.94902194793504E-2</c:v>
                </c:pt>
                <c:pt idx="10201">
                  <c:v>5.9129469345406298E-2</c:v>
                </c:pt>
                <c:pt idx="10202">
                  <c:v>3.6211487544040202E-2</c:v>
                </c:pt>
                <c:pt idx="10203">
                  <c:v>5.3234404239221898E-2</c:v>
                </c:pt>
                <c:pt idx="10204">
                  <c:v>6.0280600897393503E-2</c:v>
                </c:pt>
                <c:pt idx="10205">
                  <c:v>3.2863941253031798E-2</c:v>
                </c:pt>
                <c:pt idx="10206">
                  <c:v>4.3113195535721197E-2</c:v>
                </c:pt>
                <c:pt idx="10207">
                  <c:v>3.3827181879298798E-2</c:v>
                </c:pt>
                <c:pt idx="10208">
                  <c:v>3.53701368905446E-2</c:v>
                </c:pt>
                <c:pt idx="10209">
                  <c:v>5.5215381092286298E-2</c:v>
                </c:pt>
                <c:pt idx="10210">
                  <c:v>4.0032416057693199E-2</c:v>
                </c:pt>
                <c:pt idx="10211">
                  <c:v>3.4250029283466203E-2</c:v>
                </c:pt>
                <c:pt idx="10212">
                  <c:v>3.4841667439404103E-2</c:v>
                </c:pt>
                <c:pt idx="10213">
                  <c:v>5.1095830217154303E-2</c:v>
                </c:pt>
                <c:pt idx="10214">
                  <c:v>3.4239483970474001E-2</c:v>
                </c:pt>
                <c:pt idx="10215">
                  <c:v>5.8078307743314302E-2</c:v>
                </c:pt>
                <c:pt idx="10216">
                  <c:v>6.37081337092293E-2</c:v>
                </c:pt>
                <c:pt idx="10217">
                  <c:v>4.4593744166609002E-2</c:v>
                </c:pt>
                <c:pt idx="10218">
                  <c:v>3.8368794757817501E-2</c:v>
                </c:pt>
                <c:pt idx="10219">
                  <c:v>3.5222949447534999E-2</c:v>
                </c:pt>
                <c:pt idx="10220">
                  <c:v>6.1669268637052702E-2</c:v>
                </c:pt>
                <c:pt idx="10221">
                  <c:v>4.0262959594093803E-2</c:v>
                </c:pt>
                <c:pt idx="10222">
                  <c:v>4.6475861973960197E-2</c:v>
                </c:pt>
                <c:pt idx="10223">
                  <c:v>6.5068429616202697E-2</c:v>
                </c:pt>
                <c:pt idx="10224">
                  <c:v>3.8395437281729498E-2</c:v>
                </c:pt>
                <c:pt idx="10225">
                  <c:v>4.3733633731176197E-2</c:v>
                </c:pt>
                <c:pt idx="10226">
                  <c:v>4.7658735080641397E-2</c:v>
                </c:pt>
                <c:pt idx="10227">
                  <c:v>6.03714051736262E-2</c:v>
                </c:pt>
                <c:pt idx="10228">
                  <c:v>6.4103938994505602E-2</c:v>
                </c:pt>
                <c:pt idx="10229">
                  <c:v>6.5404254126854605E-2</c:v>
                </c:pt>
                <c:pt idx="10230">
                  <c:v>4.1322999888558802E-2</c:v>
                </c:pt>
                <c:pt idx="10231">
                  <c:v>3.67328816877329E-2</c:v>
                </c:pt>
                <c:pt idx="10232">
                  <c:v>3.4268455885251403E-2</c:v>
                </c:pt>
                <c:pt idx="10233">
                  <c:v>6.4764786117280995E-2</c:v>
                </c:pt>
                <c:pt idx="10234">
                  <c:v>3.51043955620058E-2</c:v>
                </c:pt>
                <c:pt idx="10235">
                  <c:v>5.0089003612617998E-2</c:v>
                </c:pt>
                <c:pt idx="10236">
                  <c:v>4.79447179102509E-2</c:v>
                </c:pt>
                <c:pt idx="10237">
                  <c:v>5.5070104473879597E-2</c:v>
                </c:pt>
                <c:pt idx="10238">
                  <c:v>4.4831033902310601E-2</c:v>
                </c:pt>
                <c:pt idx="10239">
                  <c:v>4.9432778956898897E-2</c:v>
                </c:pt>
                <c:pt idx="10240">
                  <c:v>3.7258828339860599E-2</c:v>
                </c:pt>
                <c:pt idx="10241">
                  <c:v>5.6849066668858701E-2</c:v>
                </c:pt>
                <c:pt idx="10242">
                  <c:v>5.5830707511743002E-2</c:v>
                </c:pt>
                <c:pt idx="10243">
                  <c:v>4.4721176679906202E-2</c:v>
                </c:pt>
                <c:pt idx="10244">
                  <c:v>5.6626089314825802E-2</c:v>
                </c:pt>
                <c:pt idx="10245">
                  <c:v>5.23761441916741E-2</c:v>
                </c:pt>
                <c:pt idx="10246">
                  <c:v>3.9077869798086501E-2</c:v>
                </c:pt>
                <c:pt idx="10247">
                  <c:v>4.3759235908165599E-2</c:v>
                </c:pt>
                <c:pt idx="10248">
                  <c:v>5.9669055437571297E-2</c:v>
                </c:pt>
                <c:pt idx="10249">
                  <c:v>5.3018716261796897E-2</c:v>
                </c:pt>
                <c:pt idx="10250">
                  <c:v>5.0354848256243201E-2</c:v>
                </c:pt>
                <c:pt idx="10251">
                  <c:v>3.49037877164355E-2</c:v>
                </c:pt>
                <c:pt idx="10252">
                  <c:v>4.9672128189991699E-2</c:v>
                </c:pt>
                <c:pt idx="10253">
                  <c:v>6.14538439553316E-2</c:v>
                </c:pt>
                <c:pt idx="10254">
                  <c:v>3.5742959804310401E-2</c:v>
                </c:pt>
                <c:pt idx="10255">
                  <c:v>3.7517603750656998E-2</c:v>
                </c:pt>
                <c:pt idx="10256">
                  <c:v>4.8539372240500797E-2</c:v>
                </c:pt>
                <c:pt idx="10257">
                  <c:v>4.04466437642007E-2</c:v>
                </c:pt>
                <c:pt idx="10258">
                  <c:v>6.5180043135083299E-2</c:v>
                </c:pt>
                <c:pt idx="10259">
                  <c:v>5.4680369838233503E-2</c:v>
                </c:pt>
                <c:pt idx="10260">
                  <c:v>4.3186977662742598E-2</c:v>
                </c:pt>
                <c:pt idx="10261">
                  <c:v>4.59271688156042E-2</c:v>
                </c:pt>
                <c:pt idx="10262">
                  <c:v>5.5821735109918801E-2</c:v>
                </c:pt>
                <c:pt idx="10263">
                  <c:v>4.7202275637698098E-2</c:v>
                </c:pt>
                <c:pt idx="10264">
                  <c:v>5.2107854333192802E-2</c:v>
                </c:pt>
                <c:pt idx="10265">
                  <c:v>3.6167354350480199E-2</c:v>
                </c:pt>
                <c:pt idx="10266">
                  <c:v>6.3228046642353194E-2</c:v>
                </c:pt>
                <c:pt idx="10267">
                  <c:v>5.9117912054476002E-2</c:v>
                </c:pt>
                <c:pt idx="10268">
                  <c:v>5.6668365205164398E-2</c:v>
                </c:pt>
                <c:pt idx="10269">
                  <c:v>3.9469730368896998E-2</c:v>
                </c:pt>
                <c:pt idx="10270">
                  <c:v>3.8538886315893597E-2</c:v>
                </c:pt>
                <c:pt idx="10271">
                  <c:v>5.7358909497950902E-2</c:v>
                </c:pt>
                <c:pt idx="10272">
                  <c:v>5.6330242191942201E-2</c:v>
                </c:pt>
                <c:pt idx="10273">
                  <c:v>5.9628099843002901E-2</c:v>
                </c:pt>
                <c:pt idx="10274">
                  <c:v>4.4186777149420299E-2</c:v>
                </c:pt>
                <c:pt idx="10275">
                  <c:v>4.3945097970334697E-2</c:v>
                </c:pt>
                <c:pt idx="10276">
                  <c:v>3.3369218620072097E-2</c:v>
                </c:pt>
                <c:pt idx="10277">
                  <c:v>5.0820898811432598E-2</c:v>
                </c:pt>
                <c:pt idx="10278">
                  <c:v>5.5482098968575103E-2</c:v>
                </c:pt>
                <c:pt idx="10279">
                  <c:v>4.8347721757086903E-2</c:v>
                </c:pt>
                <c:pt idx="10280">
                  <c:v>4.3603966479219998E-2</c:v>
                </c:pt>
                <c:pt idx="10281">
                  <c:v>4.7571820713375103E-2</c:v>
                </c:pt>
                <c:pt idx="10282">
                  <c:v>3.4703736989520999E-2</c:v>
                </c:pt>
                <c:pt idx="10283">
                  <c:v>3.6188352626230103E-2</c:v>
                </c:pt>
                <c:pt idx="10284">
                  <c:v>5.4498949027884103E-2</c:v>
                </c:pt>
                <c:pt idx="10285">
                  <c:v>6.1513708642926899E-2</c:v>
                </c:pt>
                <c:pt idx="10286">
                  <c:v>5.4043262444736097E-2</c:v>
                </c:pt>
                <c:pt idx="10287">
                  <c:v>4.6967691496942403E-2</c:v>
                </c:pt>
                <c:pt idx="10288">
                  <c:v>5.82245848703946E-2</c:v>
                </c:pt>
                <c:pt idx="10289">
                  <c:v>3.7258281668540998E-2</c:v>
                </c:pt>
                <c:pt idx="10290">
                  <c:v>3.9516705183466297E-2</c:v>
                </c:pt>
                <c:pt idx="10291">
                  <c:v>4.4535465786591601E-2</c:v>
                </c:pt>
                <c:pt idx="10292">
                  <c:v>5.2881874952118803E-2</c:v>
                </c:pt>
                <c:pt idx="10293">
                  <c:v>3.7719734941992801E-2</c:v>
                </c:pt>
                <c:pt idx="10294">
                  <c:v>5.3473634878408102E-2</c:v>
                </c:pt>
                <c:pt idx="10295">
                  <c:v>3.2667528796006103E-2</c:v>
                </c:pt>
                <c:pt idx="10296">
                  <c:v>4.5208997532015002E-2</c:v>
                </c:pt>
                <c:pt idx="10297">
                  <c:v>3.7656891739508203E-2</c:v>
                </c:pt>
                <c:pt idx="10298">
                  <c:v>5.5625553435996303E-2</c:v>
                </c:pt>
                <c:pt idx="10299">
                  <c:v>4.1355739755730002E-2</c:v>
                </c:pt>
                <c:pt idx="10300">
                  <c:v>5.8457308519454701E-2</c:v>
                </c:pt>
                <c:pt idx="10301">
                  <c:v>3.6420036151995197E-2</c:v>
                </c:pt>
                <c:pt idx="10302">
                  <c:v>3.6971652185152103E-2</c:v>
                </c:pt>
                <c:pt idx="10303">
                  <c:v>4.8529724163595002E-2</c:v>
                </c:pt>
                <c:pt idx="10304">
                  <c:v>3.70909328040211E-2</c:v>
                </c:pt>
                <c:pt idx="10305">
                  <c:v>6.6076928987578901E-2</c:v>
                </c:pt>
                <c:pt idx="10306">
                  <c:v>5.5609794865329902E-2</c:v>
                </c:pt>
                <c:pt idx="10307">
                  <c:v>4.6203987942047102E-2</c:v>
                </c:pt>
                <c:pt idx="10308">
                  <c:v>5.5334424939482901E-2</c:v>
                </c:pt>
                <c:pt idx="10309">
                  <c:v>4.9646502987595702E-2</c:v>
                </c:pt>
                <c:pt idx="10310">
                  <c:v>4.1941502383725099E-2</c:v>
                </c:pt>
                <c:pt idx="10311">
                  <c:v>3.9967525303504198E-2</c:v>
                </c:pt>
                <c:pt idx="10312">
                  <c:v>3.3910323120054403E-2</c:v>
                </c:pt>
                <c:pt idx="10313">
                  <c:v>4.5555568314024603E-2</c:v>
                </c:pt>
                <c:pt idx="10314">
                  <c:v>3.8630382713606401E-2</c:v>
                </c:pt>
                <c:pt idx="10315">
                  <c:v>4.6607690233289499E-2</c:v>
                </c:pt>
                <c:pt idx="10316">
                  <c:v>4.5217111761081397E-2</c:v>
                </c:pt>
                <c:pt idx="10317">
                  <c:v>4.7559816177805199E-2</c:v>
                </c:pt>
                <c:pt idx="10318">
                  <c:v>4.3843205790996702E-2</c:v>
                </c:pt>
                <c:pt idx="10319">
                  <c:v>5.1194402433241699E-2</c:v>
                </c:pt>
                <c:pt idx="10320">
                  <c:v>4.3454510574623698E-2</c:v>
                </c:pt>
                <c:pt idx="10321">
                  <c:v>6.3207056054951194E-2</c:v>
                </c:pt>
                <c:pt idx="10322">
                  <c:v>4.0233217368716198E-2</c:v>
                </c:pt>
                <c:pt idx="10323">
                  <c:v>5.0923103591331502E-2</c:v>
                </c:pt>
                <c:pt idx="10324">
                  <c:v>3.4956156796045697E-2</c:v>
                </c:pt>
                <c:pt idx="10325">
                  <c:v>3.4879559236678397E-2</c:v>
                </c:pt>
                <c:pt idx="10326">
                  <c:v>6.2441721384228398E-2</c:v>
                </c:pt>
                <c:pt idx="10327">
                  <c:v>6.5063945052431904E-2</c:v>
                </c:pt>
                <c:pt idx="10328">
                  <c:v>5.0923338573951697E-2</c:v>
                </c:pt>
                <c:pt idx="10329">
                  <c:v>5.7547204049812901E-2</c:v>
                </c:pt>
                <c:pt idx="10330">
                  <c:v>6.0930298891153298E-2</c:v>
                </c:pt>
                <c:pt idx="10331">
                  <c:v>4.30032316757182E-2</c:v>
                </c:pt>
                <c:pt idx="10332">
                  <c:v>5.3338555049120898E-2</c:v>
                </c:pt>
                <c:pt idx="10333">
                  <c:v>5.4995282801704501E-2</c:v>
                </c:pt>
                <c:pt idx="10334">
                  <c:v>3.8057798515147602E-2</c:v>
                </c:pt>
                <c:pt idx="10335">
                  <c:v>3.9939073170243797E-2</c:v>
                </c:pt>
                <c:pt idx="10336">
                  <c:v>6.2211793302065999E-2</c:v>
                </c:pt>
                <c:pt idx="10337">
                  <c:v>3.9670173924256903E-2</c:v>
                </c:pt>
                <c:pt idx="10338">
                  <c:v>3.94326721748278E-2</c:v>
                </c:pt>
                <c:pt idx="10339">
                  <c:v>5.2207248020990603E-2</c:v>
                </c:pt>
                <c:pt idx="10340">
                  <c:v>5.1294920362910099E-2</c:v>
                </c:pt>
                <c:pt idx="10341">
                  <c:v>5.0244625795423298E-2</c:v>
                </c:pt>
                <c:pt idx="10342">
                  <c:v>4.2161813444236501E-2</c:v>
                </c:pt>
                <c:pt idx="10343">
                  <c:v>6.4622469558915194E-2</c:v>
                </c:pt>
                <c:pt idx="10344">
                  <c:v>3.6623498962300598E-2</c:v>
                </c:pt>
                <c:pt idx="10345">
                  <c:v>5.4991835892289398E-2</c:v>
                </c:pt>
                <c:pt idx="10346">
                  <c:v>4.1707403215862998E-2</c:v>
                </c:pt>
                <c:pt idx="10347">
                  <c:v>6.0360595231675002E-2</c:v>
                </c:pt>
                <c:pt idx="10348">
                  <c:v>3.2259659688288402E-2</c:v>
                </c:pt>
                <c:pt idx="10349">
                  <c:v>5.6901981655336699E-2</c:v>
                </c:pt>
                <c:pt idx="10350">
                  <c:v>5.6186860807963403E-2</c:v>
                </c:pt>
                <c:pt idx="10351">
                  <c:v>5.3579458453337198E-2</c:v>
                </c:pt>
                <c:pt idx="10352">
                  <c:v>6.6380547339619206E-2</c:v>
                </c:pt>
                <c:pt idx="10353">
                  <c:v>3.5507150002535098E-2</c:v>
                </c:pt>
                <c:pt idx="10354">
                  <c:v>6.0189859395517603E-2</c:v>
                </c:pt>
                <c:pt idx="10355">
                  <c:v>5.3770936959887598E-2</c:v>
                </c:pt>
                <c:pt idx="10356">
                  <c:v>4.7955952046244102E-2</c:v>
                </c:pt>
                <c:pt idx="10357">
                  <c:v>3.6899313558536803E-2</c:v>
                </c:pt>
                <c:pt idx="10358">
                  <c:v>5.5966080251704603E-2</c:v>
                </c:pt>
                <c:pt idx="10359">
                  <c:v>5.1272995598134197E-2</c:v>
                </c:pt>
                <c:pt idx="10360">
                  <c:v>5.6481782441297201E-2</c:v>
                </c:pt>
                <c:pt idx="10361">
                  <c:v>6.2454087272745401E-2</c:v>
                </c:pt>
                <c:pt idx="10362">
                  <c:v>3.3504922995756102E-2</c:v>
                </c:pt>
                <c:pt idx="10363">
                  <c:v>4.7320825553539003E-2</c:v>
                </c:pt>
                <c:pt idx="10364">
                  <c:v>3.5054971300006003E-2</c:v>
                </c:pt>
                <c:pt idx="10365">
                  <c:v>3.6330812575353803E-2</c:v>
                </c:pt>
                <c:pt idx="10366">
                  <c:v>6.00761766186306E-2</c:v>
                </c:pt>
                <c:pt idx="10367">
                  <c:v>3.7394904097707203E-2</c:v>
                </c:pt>
                <c:pt idx="10368">
                  <c:v>3.3335122634254997E-2</c:v>
                </c:pt>
                <c:pt idx="10369">
                  <c:v>4.4964500911227299E-2</c:v>
                </c:pt>
                <c:pt idx="10370">
                  <c:v>3.3609928894656103E-2</c:v>
                </c:pt>
                <c:pt idx="10371">
                  <c:v>4.7267210485998003E-2</c:v>
                </c:pt>
                <c:pt idx="10372">
                  <c:v>5.5517163261084898E-2</c:v>
                </c:pt>
                <c:pt idx="10373">
                  <c:v>3.4985025493755699E-2</c:v>
                </c:pt>
                <c:pt idx="10374">
                  <c:v>4.1558679759535401E-2</c:v>
                </c:pt>
                <c:pt idx="10375">
                  <c:v>5.3523056472023697E-2</c:v>
                </c:pt>
                <c:pt idx="10376">
                  <c:v>3.4836777041123999E-2</c:v>
                </c:pt>
                <c:pt idx="10377">
                  <c:v>4.18238283279532E-2</c:v>
                </c:pt>
                <c:pt idx="10378">
                  <c:v>3.9052118999456702E-2</c:v>
                </c:pt>
                <c:pt idx="10379">
                  <c:v>5.65416355410416E-2</c:v>
                </c:pt>
                <c:pt idx="10380">
                  <c:v>5.60867725951757E-2</c:v>
                </c:pt>
                <c:pt idx="10381">
                  <c:v>3.4101790563860798E-2</c:v>
                </c:pt>
                <c:pt idx="10382">
                  <c:v>5.3580711221244803E-2</c:v>
                </c:pt>
                <c:pt idx="10383">
                  <c:v>6.24093617611578E-2</c:v>
                </c:pt>
                <c:pt idx="10384">
                  <c:v>6.4019750173123904E-2</c:v>
                </c:pt>
                <c:pt idx="10385">
                  <c:v>6.1915972229001803E-2</c:v>
                </c:pt>
                <c:pt idx="10386">
                  <c:v>6.0909756115508203E-2</c:v>
                </c:pt>
                <c:pt idx="10387">
                  <c:v>6.5030693631954795E-2</c:v>
                </c:pt>
                <c:pt idx="10388">
                  <c:v>6.5484713063772806E-2</c:v>
                </c:pt>
                <c:pt idx="10389">
                  <c:v>4.0288792525383699E-2</c:v>
                </c:pt>
                <c:pt idx="10390">
                  <c:v>4.0530941687281198E-2</c:v>
                </c:pt>
                <c:pt idx="10391">
                  <c:v>3.9958126068403703E-2</c:v>
                </c:pt>
                <c:pt idx="10392">
                  <c:v>3.2158405798375103E-2</c:v>
                </c:pt>
                <c:pt idx="10393">
                  <c:v>6.8704661245853796E-2</c:v>
                </c:pt>
                <c:pt idx="10394">
                  <c:v>6.5613740891680497E-2</c:v>
                </c:pt>
                <c:pt idx="10395">
                  <c:v>4.1229590982612099E-2</c:v>
                </c:pt>
                <c:pt idx="10396">
                  <c:v>4.1844666536967501E-2</c:v>
                </c:pt>
                <c:pt idx="10397">
                  <c:v>5.9829024885614E-2</c:v>
                </c:pt>
                <c:pt idx="10398">
                  <c:v>5.6228972495813899E-2</c:v>
                </c:pt>
                <c:pt idx="10399">
                  <c:v>5.7605204965768098E-2</c:v>
                </c:pt>
                <c:pt idx="10400">
                  <c:v>4.5976368217781803E-2</c:v>
                </c:pt>
                <c:pt idx="10401">
                  <c:v>3.4356246915937097E-2</c:v>
                </c:pt>
                <c:pt idx="10402">
                  <c:v>4.9415073089256301E-2</c:v>
                </c:pt>
                <c:pt idx="10403">
                  <c:v>4.9533490155690502E-2</c:v>
                </c:pt>
                <c:pt idx="10404">
                  <c:v>5.2762301492000098E-2</c:v>
                </c:pt>
                <c:pt idx="10405">
                  <c:v>3.8197065096366799E-2</c:v>
                </c:pt>
                <c:pt idx="10406">
                  <c:v>4.3566011194544903E-2</c:v>
                </c:pt>
                <c:pt idx="10407">
                  <c:v>3.3940079603004103E-2</c:v>
                </c:pt>
                <c:pt idx="10408">
                  <c:v>4.3135907402106398E-2</c:v>
                </c:pt>
                <c:pt idx="10409">
                  <c:v>3.8292002287766497E-2</c:v>
                </c:pt>
                <c:pt idx="10410">
                  <c:v>4.0163858453347599E-2</c:v>
                </c:pt>
                <c:pt idx="10411">
                  <c:v>5.1259915803723202E-2</c:v>
                </c:pt>
                <c:pt idx="10412">
                  <c:v>3.8104924916580997E-2</c:v>
                </c:pt>
                <c:pt idx="10413">
                  <c:v>4.4164539198320099E-2</c:v>
                </c:pt>
                <c:pt idx="10414">
                  <c:v>4.1918988147593803E-2</c:v>
                </c:pt>
                <c:pt idx="10415">
                  <c:v>5.39585585488589E-2</c:v>
                </c:pt>
                <c:pt idx="10416">
                  <c:v>5.5096347722000998E-2</c:v>
                </c:pt>
                <c:pt idx="10417">
                  <c:v>4.9543075650135403E-2</c:v>
                </c:pt>
                <c:pt idx="10418">
                  <c:v>5.4213716225332803E-2</c:v>
                </c:pt>
                <c:pt idx="10419">
                  <c:v>6.2536545663753496E-2</c:v>
                </c:pt>
                <c:pt idx="10420">
                  <c:v>4.2529312204948801E-2</c:v>
                </c:pt>
                <c:pt idx="10421">
                  <c:v>5.1284614649979798E-2</c:v>
                </c:pt>
                <c:pt idx="10422">
                  <c:v>4.32067174353735E-2</c:v>
                </c:pt>
                <c:pt idx="10423">
                  <c:v>5.5053766002664602E-2</c:v>
                </c:pt>
                <c:pt idx="10424">
                  <c:v>3.21854771941028E-2</c:v>
                </c:pt>
                <c:pt idx="10425">
                  <c:v>6.5696693641483297E-2</c:v>
                </c:pt>
                <c:pt idx="10426">
                  <c:v>3.9997423993362702E-2</c:v>
                </c:pt>
                <c:pt idx="10427">
                  <c:v>5.7262858687008499E-2</c:v>
                </c:pt>
                <c:pt idx="10428">
                  <c:v>5.2791615054525003E-2</c:v>
                </c:pt>
                <c:pt idx="10429">
                  <c:v>5.0150652499929199E-2</c:v>
                </c:pt>
                <c:pt idx="10430">
                  <c:v>3.7077996824349299E-2</c:v>
                </c:pt>
                <c:pt idx="10431">
                  <c:v>5.9306074980878899E-2</c:v>
                </c:pt>
                <c:pt idx="10432">
                  <c:v>4.1918302395517297E-2</c:v>
                </c:pt>
                <c:pt idx="10433">
                  <c:v>4.2403829673675099E-2</c:v>
                </c:pt>
                <c:pt idx="10434">
                  <c:v>6.4657946719744702E-2</c:v>
                </c:pt>
                <c:pt idx="10435">
                  <c:v>3.49051884805167E-2</c:v>
                </c:pt>
                <c:pt idx="10436">
                  <c:v>4.2766214327973999E-2</c:v>
                </c:pt>
                <c:pt idx="10437">
                  <c:v>5.8210257476597103E-2</c:v>
                </c:pt>
                <c:pt idx="10438">
                  <c:v>5.14208289371633E-2</c:v>
                </c:pt>
                <c:pt idx="10439">
                  <c:v>6.0088388125544401E-2</c:v>
                </c:pt>
                <c:pt idx="10440">
                  <c:v>6.10227996457764E-2</c:v>
                </c:pt>
                <c:pt idx="10441">
                  <c:v>3.5974376790675E-2</c:v>
                </c:pt>
                <c:pt idx="10442">
                  <c:v>5.3452506533915499E-2</c:v>
                </c:pt>
                <c:pt idx="10443">
                  <c:v>5.0498060512027799E-2</c:v>
                </c:pt>
                <c:pt idx="10444">
                  <c:v>6.1194086053326602E-2</c:v>
                </c:pt>
                <c:pt idx="10445">
                  <c:v>6.0314454554562802E-2</c:v>
                </c:pt>
                <c:pt idx="10446">
                  <c:v>4.3250650874465502E-2</c:v>
                </c:pt>
                <c:pt idx="10447">
                  <c:v>4.0316694346312902E-2</c:v>
                </c:pt>
                <c:pt idx="10448">
                  <c:v>5.6080888545687303E-2</c:v>
                </c:pt>
                <c:pt idx="10449">
                  <c:v>4.0929523761325498E-2</c:v>
                </c:pt>
                <c:pt idx="10450">
                  <c:v>4.2264573836890397E-2</c:v>
                </c:pt>
                <c:pt idx="10451">
                  <c:v>4.9941450833095799E-2</c:v>
                </c:pt>
                <c:pt idx="10452">
                  <c:v>5.7849483681275397E-2</c:v>
                </c:pt>
                <c:pt idx="10453">
                  <c:v>3.9086539262437499E-2</c:v>
                </c:pt>
                <c:pt idx="10454">
                  <c:v>3.7143774112564303E-2</c:v>
                </c:pt>
                <c:pt idx="10455">
                  <c:v>3.2325448636916103E-2</c:v>
                </c:pt>
                <c:pt idx="10456">
                  <c:v>6.4731228728673401E-2</c:v>
                </c:pt>
                <c:pt idx="10457">
                  <c:v>5.94374647795545E-2</c:v>
                </c:pt>
                <c:pt idx="10458">
                  <c:v>6.1262965066015501E-2</c:v>
                </c:pt>
                <c:pt idx="10459">
                  <c:v>4.0313831232314398E-2</c:v>
                </c:pt>
                <c:pt idx="10460">
                  <c:v>4.7478061797360901E-2</c:v>
                </c:pt>
                <c:pt idx="10461">
                  <c:v>3.3419254257886701E-2</c:v>
                </c:pt>
                <c:pt idx="10462">
                  <c:v>3.6671035522333202E-2</c:v>
                </c:pt>
                <c:pt idx="10463">
                  <c:v>6.4332714367787994E-2</c:v>
                </c:pt>
                <c:pt idx="10464">
                  <c:v>4.2061982382355902E-2</c:v>
                </c:pt>
                <c:pt idx="10465">
                  <c:v>5.2569953223817703E-2</c:v>
                </c:pt>
                <c:pt idx="10466">
                  <c:v>3.3399668034978999E-2</c:v>
                </c:pt>
                <c:pt idx="10467">
                  <c:v>4.2642634194074901E-2</c:v>
                </c:pt>
                <c:pt idx="10468">
                  <c:v>4.5467950491047002E-2</c:v>
                </c:pt>
                <c:pt idx="10469">
                  <c:v>4.3300938224330503E-2</c:v>
                </c:pt>
                <c:pt idx="10470">
                  <c:v>3.5650874508094801E-2</c:v>
                </c:pt>
                <c:pt idx="10471">
                  <c:v>3.4051707197923602E-2</c:v>
                </c:pt>
                <c:pt idx="10472">
                  <c:v>5.1563006271942498E-2</c:v>
                </c:pt>
                <c:pt idx="10473">
                  <c:v>4.8465990692565901E-2</c:v>
                </c:pt>
                <c:pt idx="10474">
                  <c:v>4.3143818298694597E-2</c:v>
                </c:pt>
                <c:pt idx="10475">
                  <c:v>5.4691519243748501E-2</c:v>
                </c:pt>
                <c:pt idx="10476">
                  <c:v>3.5526815117036703E-2</c:v>
                </c:pt>
                <c:pt idx="10477">
                  <c:v>4.14245684435691E-2</c:v>
                </c:pt>
                <c:pt idx="10478">
                  <c:v>3.5576572945206802E-2</c:v>
                </c:pt>
                <c:pt idx="10479">
                  <c:v>4.5770543875817797E-2</c:v>
                </c:pt>
                <c:pt idx="10480">
                  <c:v>6.1758650936484798E-2</c:v>
                </c:pt>
                <c:pt idx="10481">
                  <c:v>6.3132994839071102E-2</c:v>
                </c:pt>
                <c:pt idx="10482">
                  <c:v>4.91656863439019E-2</c:v>
                </c:pt>
                <c:pt idx="10483">
                  <c:v>5.5947358842265198E-2</c:v>
                </c:pt>
                <c:pt idx="10484">
                  <c:v>5.0743190384677603E-2</c:v>
                </c:pt>
                <c:pt idx="10485">
                  <c:v>6.0605372771081398E-2</c:v>
                </c:pt>
                <c:pt idx="10486">
                  <c:v>3.3551196535816001E-2</c:v>
                </c:pt>
                <c:pt idx="10487">
                  <c:v>4.1245502289781501E-2</c:v>
                </c:pt>
                <c:pt idx="10488">
                  <c:v>3.8362419145370398E-2</c:v>
                </c:pt>
                <c:pt idx="10489">
                  <c:v>4.3375306263949497E-2</c:v>
                </c:pt>
                <c:pt idx="10490">
                  <c:v>5.8714071491315099E-2</c:v>
                </c:pt>
                <c:pt idx="10491">
                  <c:v>5.0487496663165397E-2</c:v>
                </c:pt>
                <c:pt idx="10492">
                  <c:v>4.1621250067245999E-2</c:v>
                </c:pt>
                <c:pt idx="10493">
                  <c:v>3.8672868327160097E-2</c:v>
                </c:pt>
                <c:pt idx="10494">
                  <c:v>6.1006383773332402E-2</c:v>
                </c:pt>
                <c:pt idx="10495">
                  <c:v>5.9759949776477701E-2</c:v>
                </c:pt>
                <c:pt idx="10496">
                  <c:v>4.6079311913621301E-2</c:v>
                </c:pt>
                <c:pt idx="10497">
                  <c:v>5.5634636535057597E-2</c:v>
                </c:pt>
                <c:pt idx="10498">
                  <c:v>3.5501482215816497E-2</c:v>
                </c:pt>
                <c:pt idx="10499">
                  <c:v>6.5305607054487499E-2</c:v>
                </c:pt>
                <c:pt idx="10500">
                  <c:v>3.7861413596712197E-2</c:v>
                </c:pt>
                <c:pt idx="10501">
                  <c:v>6.45287245725292E-2</c:v>
                </c:pt>
                <c:pt idx="10502">
                  <c:v>3.8162437575982699E-2</c:v>
                </c:pt>
                <c:pt idx="10503">
                  <c:v>4.9736683200483502E-2</c:v>
                </c:pt>
                <c:pt idx="10504">
                  <c:v>5.3477363538205702E-2</c:v>
                </c:pt>
                <c:pt idx="10505">
                  <c:v>4.8217946457463898E-2</c:v>
                </c:pt>
                <c:pt idx="10506">
                  <c:v>3.9454295152069101E-2</c:v>
                </c:pt>
                <c:pt idx="10507">
                  <c:v>6.3714034238532599E-2</c:v>
                </c:pt>
                <c:pt idx="10508">
                  <c:v>4.7178579488416403E-2</c:v>
                </c:pt>
                <c:pt idx="10509">
                  <c:v>4.4712696369616903E-2</c:v>
                </c:pt>
                <c:pt idx="10510">
                  <c:v>5.0155947433046098E-2</c:v>
                </c:pt>
                <c:pt idx="10511">
                  <c:v>3.2670300069171897E-2</c:v>
                </c:pt>
                <c:pt idx="10512">
                  <c:v>5.5170855460511301E-2</c:v>
                </c:pt>
                <c:pt idx="10513">
                  <c:v>3.4176782207515001E-2</c:v>
                </c:pt>
                <c:pt idx="10514">
                  <c:v>3.5223498853623997E-2</c:v>
                </c:pt>
                <c:pt idx="10515">
                  <c:v>3.8688458401885499E-2</c:v>
                </c:pt>
                <c:pt idx="10516">
                  <c:v>4.37947322604764E-2</c:v>
                </c:pt>
                <c:pt idx="10517">
                  <c:v>3.7507369361939699E-2</c:v>
                </c:pt>
                <c:pt idx="10518">
                  <c:v>4.0056821962963798E-2</c:v>
                </c:pt>
                <c:pt idx="10519">
                  <c:v>6.2286087511081702E-2</c:v>
                </c:pt>
                <c:pt idx="10520">
                  <c:v>3.7332302536915198E-2</c:v>
                </c:pt>
                <c:pt idx="10521">
                  <c:v>5.41275482971878E-2</c:v>
                </c:pt>
                <c:pt idx="10522">
                  <c:v>3.6978501392604397E-2</c:v>
                </c:pt>
                <c:pt idx="10523">
                  <c:v>3.67207521348022E-2</c:v>
                </c:pt>
                <c:pt idx="10524">
                  <c:v>3.3273590982157798E-2</c:v>
                </c:pt>
                <c:pt idx="10525">
                  <c:v>5.7693659623161898E-2</c:v>
                </c:pt>
                <c:pt idx="10526">
                  <c:v>4.1265076110129202E-2</c:v>
                </c:pt>
                <c:pt idx="10527">
                  <c:v>4.4397826722519802E-2</c:v>
                </c:pt>
                <c:pt idx="10528">
                  <c:v>3.7865320916183998E-2</c:v>
                </c:pt>
                <c:pt idx="10529">
                  <c:v>3.6851095519702698E-2</c:v>
                </c:pt>
                <c:pt idx="10530">
                  <c:v>5.4397619910519598E-2</c:v>
                </c:pt>
                <c:pt idx="10531">
                  <c:v>4.1471542006817103E-2</c:v>
                </c:pt>
                <c:pt idx="10532">
                  <c:v>3.72032997225379E-2</c:v>
                </c:pt>
                <c:pt idx="10533">
                  <c:v>3.2951878584630903E-2</c:v>
                </c:pt>
                <c:pt idx="10534">
                  <c:v>5.4441802160274597E-2</c:v>
                </c:pt>
                <c:pt idx="10535">
                  <c:v>4.2561894297309701E-2</c:v>
                </c:pt>
                <c:pt idx="10536">
                  <c:v>5.9378155879275897E-2</c:v>
                </c:pt>
                <c:pt idx="10537">
                  <c:v>3.4027034634348897E-2</c:v>
                </c:pt>
                <c:pt idx="10538">
                  <c:v>3.9242093307011103E-2</c:v>
                </c:pt>
                <c:pt idx="10539">
                  <c:v>6.2132141220636199E-2</c:v>
                </c:pt>
                <c:pt idx="10540">
                  <c:v>5.94619418437832E-2</c:v>
                </c:pt>
                <c:pt idx="10541">
                  <c:v>4.9043574471054403E-2</c:v>
                </c:pt>
                <c:pt idx="10542">
                  <c:v>5.5416435678563497E-2</c:v>
                </c:pt>
                <c:pt idx="10543">
                  <c:v>5.1195912708013297E-2</c:v>
                </c:pt>
                <c:pt idx="10544">
                  <c:v>5.3541577190081201E-2</c:v>
                </c:pt>
                <c:pt idx="10545">
                  <c:v>3.4499227161216998E-2</c:v>
                </c:pt>
                <c:pt idx="10546">
                  <c:v>6.3689387086365096E-2</c:v>
                </c:pt>
                <c:pt idx="10547">
                  <c:v>4.7184434605431702E-2</c:v>
                </c:pt>
                <c:pt idx="10548">
                  <c:v>3.6368033395639002E-2</c:v>
                </c:pt>
                <c:pt idx="10549">
                  <c:v>5.0444890322676003E-2</c:v>
                </c:pt>
                <c:pt idx="10550">
                  <c:v>3.7636457084286097E-2</c:v>
                </c:pt>
                <c:pt idx="10551">
                  <c:v>4.5150152443936303E-2</c:v>
                </c:pt>
                <c:pt idx="10552">
                  <c:v>4.7612865358150298E-2</c:v>
                </c:pt>
                <c:pt idx="10553">
                  <c:v>3.4657535636574803E-2</c:v>
                </c:pt>
                <c:pt idx="10554">
                  <c:v>5.3602629497273201E-2</c:v>
                </c:pt>
                <c:pt idx="10555">
                  <c:v>6.5675790432912398E-2</c:v>
                </c:pt>
                <c:pt idx="10556">
                  <c:v>3.9162220368464298E-2</c:v>
                </c:pt>
                <c:pt idx="10557">
                  <c:v>6.7197858300788504E-2</c:v>
                </c:pt>
                <c:pt idx="10558">
                  <c:v>5.7573967299280097E-2</c:v>
                </c:pt>
                <c:pt idx="10559">
                  <c:v>6.7934236197325706E-2</c:v>
                </c:pt>
                <c:pt idx="10560">
                  <c:v>5.3345282873844997E-2</c:v>
                </c:pt>
                <c:pt idx="10561">
                  <c:v>3.9278483418277998E-2</c:v>
                </c:pt>
                <c:pt idx="10562">
                  <c:v>4.5039651190106403E-2</c:v>
                </c:pt>
                <c:pt idx="10563">
                  <c:v>6.11975187993394E-2</c:v>
                </c:pt>
                <c:pt idx="10564">
                  <c:v>5.43891453215039E-2</c:v>
                </c:pt>
                <c:pt idx="10565">
                  <c:v>4.4187315744226699E-2</c:v>
                </c:pt>
                <c:pt idx="10566">
                  <c:v>6.66173054747769E-2</c:v>
                </c:pt>
                <c:pt idx="10567">
                  <c:v>5.7896004725762E-2</c:v>
                </c:pt>
                <c:pt idx="10568">
                  <c:v>4.05604414081654E-2</c:v>
                </c:pt>
                <c:pt idx="10569">
                  <c:v>6.3633698183943196E-2</c:v>
                </c:pt>
                <c:pt idx="10570">
                  <c:v>4.9433680415767699E-2</c:v>
                </c:pt>
                <c:pt idx="10571">
                  <c:v>5.63372207030488E-2</c:v>
                </c:pt>
                <c:pt idx="10572">
                  <c:v>3.4209567393239E-2</c:v>
                </c:pt>
                <c:pt idx="10573">
                  <c:v>4.9187778698190798E-2</c:v>
                </c:pt>
                <c:pt idx="10574">
                  <c:v>6.0611598268824902E-2</c:v>
                </c:pt>
                <c:pt idx="10575">
                  <c:v>3.8678346954075501E-2</c:v>
                </c:pt>
                <c:pt idx="10576">
                  <c:v>5.3652207769383203E-2</c:v>
                </c:pt>
                <c:pt idx="10577">
                  <c:v>6.7038012109173997E-2</c:v>
                </c:pt>
                <c:pt idx="10578">
                  <c:v>4.3839032422408698E-2</c:v>
                </c:pt>
                <c:pt idx="10579">
                  <c:v>5.3590752378546699E-2</c:v>
                </c:pt>
                <c:pt idx="10580">
                  <c:v>5.96648105747275E-2</c:v>
                </c:pt>
                <c:pt idx="10581">
                  <c:v>3.44057874815503E-2</c:v>
                </c:pt>
                <c:pt idx="10582">
                  <c:v>5.97709794818016E-2</c:v>
                </c:pt>
                <c:pt idx="10583">
                  <c:v>3.83332171275544E-2</c:v>
                </c:pt>
                <c:pt idx="10584">
                  <c:v>4.63327407120619E-2</c:v>
                </c:pt>
                <c:pt idx="10585">
                  <c:v>5.2801342830792297E-2</c:v>
                </c:pt>
                <c:pt idx="10586">
                  <c:v>4.6638620514831398E-2</c:v>
                </c:pt>
                <c:pt idx="10587">
                  <c:v>3.9418934127560701E-2</c:v>
                </c:pt>
                <c:pt idx="10588">
                  <c:v>5.0080420859935998E-2</c:v>
                </c:pt>
                <c:pt idx="10589">
                  <c:v>4.5581113633472801E-2</c:v>
                </c:pt>
                <c:pt idx="10590">
                  <c:v>5.4066382362388497E-2</c:v>
                </c:pt>
                <c:pt idx="10591">
                  <c:v>5.9854669572888299E-2</c:v>
                </c:pt>
                <c:pt idx="10592">
                  <c:v>5.7859791564729098E-2</c:v>
                </c:pt>
                <c:pt idx="10593">
                  <c:v>3.7676937152550903E-2</c:v>
                </c:pt>
                <c:pt idx="10594">
                  <c:v>3.4237094484671202E-2</c:v>
                </c:pt>
                <c:pt idx="10595">
                  <c:v>4.7092779556111498E-2</c:v>
                </c:pt>
                <c:pt idx="10596">
                  <c:v>3.4365228489254197E-2</c:v>
                </c:pt>
                <c:pt idx="10597">
                  <c:v>4.8377053294901398E-2</c:v>
                </c:pt>
                <c:pt idx="10598">
                  <c:v>6.2501176561617397E-2</c:v>
                </c:pt>
                <c:pt idx="10599">
                  <c:v>5.3252318959017303E-2</c:v>
                </c:pt>
                <c:pt idx="10600">
                  <c:v>3.2650931146561098E-2</c:v>
                </c:pt>
                <c:pt idx="10601">
                  <c:v>4.6041189308834801E-2</c:v>
                </c:pt>
                <c:pt idx="10602">
                  <c:v>4.3863174828376601E-2</c:v>
                </c:pt>
                <c:pt idx="10603">
                  <c:v>3.7178975383672597E-2</c:v>
                </c:pt>
                <c:pt idx="10604">
                  <c:v>5.5159268268969899E-2</c:v>
                </c:pt>
                <c:pt idx="10605">
                  <c:v>3.7147144090800402E-2</c:v>
                </c:pt>
                <c:pt idx="10606">
                  <c:v>5.2154645523316098E-2</c:v>
                </c:pt>
                <c:pt idx="10607">
                  <c:v>6.5697895233779599E-2</c:v>
                </c:pt>
                <c:pt idx="10608">
                  <c:v>5.8432819339554798E-2</c:v>
                </c:pt>
                <c:pt idx="10609">
                  <c:v>4.9829006239240997E-2</c:v>
                </c:pt>
                <c:pt idx="10610">
                  <c:v>5.6773355895498402E-2</c:v>
                </c:pt>
                <c:pt idx="10611">
                  <c:v>3.6584252932367202E-2</c:v>
                </c:pt>
                <c:pt idx="10612">
                  <c:v>6.06033018024826E-2</c:v>
                </c:pt>
                <c:pt idx="10613">
                  <c:v>6.05741942054751E-2</c:v>
                </c:pt>
                <c:pt idx="10614">
                  <c:v>3.6791852372116102E-2</c:v>
                </c:pt>
                <c:pt idx="10615">
                  <c:v>5.7066561101998099E-2</c:v>
                </c:pt>
                <c:pt idx="10616">
                  <c:v>4.8280283822065298E-2</c:v>
                </c:pt>
                <c:pt idx="10617">
                  <c:v>4.3607075575205899E-2</c:v>
                </c:pt>
                <c:pt idx="10618">
                  <c:v>5.6432433652685701E-2</c:v>
                </c:pt>
                <c:pt idx="10619">
                  <c:v>4.2313633463477301E-2</c:v>
                </c:pt>
                <c:pt idx="10620">
                  <c:v>3.5491741124240299E-2</c:v>
                </c:pt>
                <c:pt idx="10621">
                  <c:v>3.8951352802720801E-2</c:v>
                </c:pt>
                <c:pt idx="10622">
                  <c:v>5.3771303427741203E-2</c:v>
                </c:pt>
                <c:pt idx="10623">
                  <c:v>3.4584976374179302E-2</c:v>
                </c:pt>
                <c:pt idx="10624">
                  <c:v>5.6056982271418102E-2</c:v>
                </c:pt>
                <c:pt idx="10625">
                  <c:v>4.3726730113221299E-2</c:v>
                </c:pt>
                <c:pt idx="10626">
                  <c:v>6.1698772800596401E-2</c:v>
                </c:pt>
                <c:pt idx="10627">
                  <c:v>5.8426662521058902E-2</c:v>
                </c:pt>
                <c:pt idx="10628">
                  <c:v>4.4853455283420003E-2</c:v>
                </c:pt>
                <c:pt idx="10629">
                  <c:v>4.3630510098211901E-2</c:v>
                </c:pt>
                <c:pt idx="10630">
                  <c:v>6.4604931230759693E-2</c:v>
                </c:pt>
                <c:pt idx="10631">
                  <c:v>5.7056806313368999E-2</c:v>
                </c:pt>
                <c:pt idx="10632">
                  <c:v>4.4353210500254502E-2</c:v>
                </c:pt>
                <c:pt idx="10633">
                  <c:v>6.3282415679440707E-2</c:v>
                </c:pt>
                <c:pt idx="10634">
                  <c:v>4.1446080259111097E-2</c:v>
                </c:pt>
                <c:pt idx="10635">
                  <c:v>4.5349027380693401E-2</c:v>
                </c:pt>
                <c:pt idx="10636">
                  <c:v>4.2330175880566798E-2</c:v>
                </c:pt>
                <c:pt idx="10637">
                  <c:v>3.7390515182696898E-2</c:v>
                </c:pt>
                <c:pt idx="10638">
                  <c:v>5.9506300411415802E-2</c:v>
                </c:pt>
                <c:pt idx="10639">
                  <c:v>4.7982748011483202E-2</c:v>
                </c:pt>
                <c:pt idx="10640">
                  <c:v>5.3718478980125002E-2</c:v>
                </c:pt>
                <c:pt idx="10641">
                  <c:v>3.3645383206764301E-2</c:v>
                </c:pt>
                <c:pt idx="10642">
                  <c:v>6.1095968437840598E-2</c:v>
                </c:pt>
                <c:pt idx="10643">
                  <c:v>5.9980802908725997E-2</c:v>
                </c:pt>
                <c:pt idx="10644">
                  <c:v>3.8059104417561197E-2</c:v>
                </c:pt>
                <c:pt idx="10645">
                  <c:v>6.4366524263678906E-2</c:v>
                </c:pt>
                <c:pt idx="10646">
                  <c:v>4.9765087805658997E-2</c:v>
                </c:pt>
                <c:pt idx="10647">
                  <c:v>4.6469988188441398E-2</c:v>
                </c:pt>
                <c:pt idx="10648">
                  <c:v>6.2135010176671099E-2</c:v>
                </c:pt>
                <c:pt idx="10649">
                  <c:v>4.1827510769340402E-2</c:v>
                </c:pt>
                <c:pt idx="10650">
                  <c:v>5.0600053524264901E-2</c:v>
                </c:pt>
                <c:pt idx="10651">
                  <c:v>4.9595994987983803E-2</c:v>
                </c:pt>
                <c:pt idx="10652">
                  <c:v>5.2412972875918402E-2</c:v>
                </c:pt>
                <c:pt idx="10653">
                  <c:v>6.4234320930864605E-2</c:v>
                </c:pt>
                <c:pt idx="10654">
                  <c:v>3.34542477818126E-2</c:v>
                </c:pt>
                <c:pt idx="10655">
                  <c:v>5.2223343779699199E-2</c:v>
                </c:pt>
                <c:pt idx="10656">
                  <c:v>4.9079213788880097E-2</c:v>
                </c:pt>
                <c:pt idx="10657">
                  <c:v>3.8931142502930498E-2</c:v>
                </c:pt>
                <c:pt idx="10658">
                  <c:v>4.3350309503022301E-2</c:v>
                </c:pt>
                <c:pt idx="10659">
                  <c:v>3.6856258620577398E-2</c:v>
                </c:pt>
                <c:pt idx="10660">
                  <c:v>3.9204454829758803E-2</c:v>
                </c:pt>
                <c:pt idx="10661">
                  <c:v>4.6606452109537198E-2</c:v>
                </c:pt>
                <c:pt idx="10662">
                  <c:v>3.50309448307261E-2</c:v>
                </c:pt>
                <c:pt idx="10663">
                  <c:v>6.6715188825902993E-2</c:v>
                </c:pt>
                <c:pt idx="10664">
                  <c:v>4.6313250614840797E-2</c:v>
                </c:pt>
                <c:pt idx="10665">
                  <c:v>3.3060128642736601E-2</c:v>
                </c:pt>
                <c:pt idx="10666">
                  <c:v>4.7756957853099399E-2</c:v>
                </c:pt>
                <c:pt idx="10667">
                  <c:v>4.4531508828107198E-2</c:v>
                </c:pt>
                <c:pt idx="10668">
                  <c:v>3.9847999827855703E-2</c:v>
                </c:pt>
                <c:pt idx="10669">
                  <c:v>4.7146366417487297E-2</c:v>
                </c:pt>
                <c:pt idx="10670">
                  <c:v>5.2603762433188997E-2</c:v>
                </c:pt>
                <c:pt idx="10671">
                  <c:v>3.3296518782612299E-2</c:v>
                </c:pt>
                <c:pt idx="10672">
                  <c:v>5.3376879998598199E-2</c:v>
                </c:pt>
                <c:pt idx="10673">
                  <c:v>4.21338267998764E-2</c:v>
                </c:pt>
                <c:pt idx="10674">
                  <c:v>5.6536414823201202E-2</c:v>
                </c:pt>
                <c:pt idx="10675">
                  <c:v>3.7725752637289701E-2</c:v>
                </c:pt>
                <c:pt idx="10676">
                  <c:v>6.37030026752851E-2</c:v>
                </c:pt>
                <c:pt idx="10677">
                  <c:v>3.39815422687582E-2</c:v>
                </c:pt>
                <c:pt idx="10678">
                  <c:v>4.3173131084313497E-2</c:v>
                </c:pt>
                <c:pt idx="10679">
                  <c:v>3.3400626663275701E-2</c:v>
                </c:pt>
                <c:pt idx="10680">
                  <c:v>4.0377824941232897E-2</c:v>
                </c:pt>
                <c:pt idx="10681">
                  <c:v>4.6632498523565102E-2</c:v>
                </c:pt>
                <c:pt idx="10682">
                  <c:v>3.4452252228409197E-2</c:v>
                </c:pt>
                <c:pt idx="10683">
                  <c:v>3.99299887589099E-2</c:v>
                </c:pt>
                <c:pt idx="10684">
                  <c:v>6.1414278361974599E-2</c:v>
                </c:pt>
                <c:pt idx="10685">
                  <c:v>4.9483365471210697E-2</c:v>
                </c:pt>
                <c:pt idx="10686">
                  <c:v>6.3726857391960406E-2</c:v>
                </c:pt>
                <c:pt idx="10687">
                  <c:v>3.8620814101921502E-2</c:v>
                </c:pt>
                <c:pt idx="10688">
                  <c:v>6.2936859858365696E-2</c:v>
                </c:pt>
                <c:pt idx="10689">
                  <c:v>3.7596678546377799E-2</c:v>
                </c:pt>
                <c:pt idx="10690">
                  <c:v>3.3426491081732901E-2</c:v>
                </c:pt>
                <c:pt idx="10691">
                  <c:v>5.0812481720566099E-2</c:v>
                </c:pt>
                <c:pt idx="10692">
                  <c:v>6.0019183616611398E-2</c:v>
                </c:pt>
                <c:pt idx="10693">
                  <c:v>3.9156910473670398E-2</c:v>
                </c:pt>
                <c:pt idx="10694">
                  <c:v>3.5086508834700797E-2</c:v>
                </c:pt>
                <c:pt idx="10695">
                  <c:v>3.3514200536150202E-2</c:v>
                </c:pt>
                <c:pt idx="10696">
                  <c:v>4.4818119838630897E-2</c:v>
                </c:pt>
                <c:pt idx="10697">
                  <c:v>5.78167472504632E-2</c:v>
                </c:pt>
                <c:pt idx="10698">
                  <c:v>5.5331799573608897E-2</c:v>
                </c:pt>
                <c:pt idx="10699">
                  <c:v>3.8705604360069999E-2</c:v>
                </c:pt>
                <c:pt idx="10700">
                  <c:v>4.2969829364422903E-2</c:v>
                </c:pt>
                <c:pt idx="10701">
                  <c:v>5.2936197134543499E-2</c:v>
                </c:pt>
                <c:pt idx="10702">
                  <c:v>4.61622130438471E-2</c:v>
                </c:pt>
                <c:pt idx="10703">
                  <c:v>4.06779063585102E-2</c:v>
                </c:pt>
                <c:pt idx="10704">
                  <c:v>6.0376395944176701E-2</c:v>
                </c:pt>
                <c:pt idx="10705">
                  <c:v>4.5302143537394902E-2</c:v>
                </c:pt>
                <c:pt idx="10706">
                  <c:v>4.60727081154403E-2</c:v>
                </c:pt>
                <c:pt idx="10707">
                  <c:v>5.70472730545106E-2</c:v>
                </c:pt>
                <c:pt idx="10708">
                  <c:v>3.7218799016260302E-2</c:v>
                </c:pt>
                <c:pt idx="10709">
                  <c:v>4.9149564367787703E-2</c:v>
                </c:pt>
                <c:pt idx="10710">
                  <c:v>4.1525438928034897E-2</c:v>
                </c:pt>
                <c:pt idx="10711">
                  <c:v>6.5503437662227201E-2</c:v>
                </c:pt>
                <c:pt idx="10712">
                  <c:v>4.9155686954040601E-2</c:v>
                </c:pt>
                <c:pt idx="10713">
                  <c:v>3.2254948450861701E-2</c:v>
                </c:pt>
                <c:pt idx="10714">
                  <c:v>6.5874791086156695E-2</c:v>
                </c:pt>
                <c:pt idx="10715">
                  <c:v>4.1993862324218603E-2</c:v>
                </c:pt>
                <c:pt idx="10716">
                  <c:v>4.0929257924412099E-2</c:v>
                </c:pt>
                <c:pt idx="10717">
                  <c:v>3.63894689110442E-2</c:v>
                </c:pt>
                <c:pt idx="10718">
                  <c:v>4.1175148482797998E-2</c:v>
                </c:pt>
                <c:pt idx="10719">
                  <c:v>4.0270487173372498E-2</c:v>
                </c:pt>
                <c:pt idx="10720">
                  <c:v>6.4522729942031107E-2</c:v>
                </c:pt>
                <c:pt idx="10721">
                  <c:v>4.8422367990274502E-2</c:v>
                </c:pt>
                <c:pt idx="10722">
                  <c:v>3.5025663314300202E-2</c:v>
                </c:pt>
                <c:pt idx="10723">
                  <c:v>5.7410960642009901E-2</c:v>
                </c:pt>
                <c:pt idx="10724">
                  <c:v>3.81806327076612E-2</c:v>
                </c:pt>
                <c:pt idx="10725">
                  <c:v>5.07027384971259E-2</c:v>
                </c:pt>
                <c:pt idx="10726">
                  <c:v>4.6169016215058999E-2</c:v>
                </c:pt>
                <c:pt idx="10727">
                  <c:v>4.8145177358713501E-2</c:v>
                </c:pt>
                <c:pt idx="10728">
                  <c:v>3.8484022030880499E-2</c:v>
                </c:pt>
                <c:pt idx="10729">
                  <c:v>4.53953291355223E-2</c:v>
                </c:pt>
                <c:pt idx="10730">
                  <c:v>4.1218828958197597E-2</c:v>
                </c:pt>
                <c:pt idx="10731">
                  <c:v>6.4268054499598701E-2</c:v>
                </c:pt>
                <c:pt idx="10732">
                  <c:v>6.1238401570630402E-2</c:v>
                </c:pt>
                <c:pt idx="10733">
                  <c:v>3.9814684448180697E-2</c:v>
                </c:pt>
                <c:pt idx="10734">
                  <c:v>3.47956914122272E-2</c:v>
                </c:pt>
                <c:pt idx="10735">
                  <c:v>5.3007262847686601E-2</c:v>
                </c:pt>
                <c:pt idx="10736">
                  <c:v>4.5784636928851902E-2</c:v>
                </c:pt>
                <c:pt idx="10737">
                  <c:v>3.3543274039218002E-2</c:v>
                </c:pt>
                <c:pt idx="10738">
                  <c:v>4.5078470793800701E-2</c:v>
                </c:pt>
                <c:pt idx="10739">
                  <c:v>4.8781314910412599E-2</c:v>
                </c:pt>
                <c:pt idx="10740">
                  <c:v>6.2730853685335097E-2</c:v>
                </c:pt>
                <c:pt idx="10741">
                  <c:v>3.8878863785329502E-2</c:v>
                </c:pt>
                <c:pt idx="10742">
                  <c:v>6.1009751580769399E-2</c:v>
                </c:pt>
                <c:pt idx="10743">
                  <c:v>5.8576394675811203E-2</c:v>
                </c:pt>
                <c:pt idx="10744">
                  <c:v>4.9199088816061602E-2</c:v>
                </c:pt>
                <c:pt idx="10745">
                  <c:v>3.3876632930174698E-2</c:v>
                </c:pt>
                <c:pt idx="10746">
                  <c:v>4.3322098014130797E-2</c:v>
                </c:pt>
                <c:pt idx="10747">
                  <c:v>3.4251316354449599E-2</c:v>
                </c:pt>
                <c:pt idx="10748">
                  <c:v>3.8237426534511197E-2</c:v>
                </c:pt>
                <c:pt idx="10749">
                  <c:v>6.4802430038488998E-2</c:v>
                </c:pt>
                <c:pt idx="10750">
                  <c:v>5.26254911360673E-2</c:v>
                </c:pt>
                <c:pt idx="10751">
                  <c:v>5.4561455358968301E-2</c:v>
                </c:pt>
                <c:pt idx="10752">
                  <c:v>3.9180434015121002E-2</c:v>
                </c:pt>
                <c:pt idx="10753">
                  <c:v>6.5948467127112401E-2</c:v>
                </c:pt>
                <c:pt idx="10754">
                  <c:v>6.28899241451705E-2</c:v>
                </c:pt>
                <c:pt idx="10755">
                  <c:v>6.0314257579534999E-2</c:v>
                </c:pt>
                <c:pt idx="10756">
                  <c:v>4.8820994405967898E-2</c:v>
                </c:pt>
                <c:pt idx="10757">
                  <c:v>4.8961509518001697E-2</c:v>
                </c:pt>
                <c:pt idx="10758">
                  <c:v>5.0538882318843702E-2</c:v>
                </c:pt>
                <c:pt idx="10759">
                  <c:v>3.9456334134705902E-2</c:v>
                </c:pt>
                <c:pt idx="10760">
                  <c:v>4.65661949843248E-2</c:v>
                </c:pt>
                <c:pt idx="10761">
                  <c:v>4.2803345187106497E-2</c:v>
                </c:pt>
                <c:pt idx="10762">
                  <c:v>3.9931668086056901E-2</c:v>
                </c:pt>
                <c:pt idx="10763">
                  <c:v>3.4197021411101702E-2</c:v>
                </c:pt>
                <c:pt idx="10764">
                  <c:v>5.4318254675213201E-2</c:v>
                </c:pt>
                <c:pt idx="10765">
                  <c:v>3.8592898577856E-2</c:v>
                </c:pt>
                <c:pt idx="10766">
                  <c:v>5.4201422652537398E-2</c:v>
                </c:pt>
                <c:pt idx="10767">
                  <c:v>4.2827302196689697E-2</c:v>
                </c:pt>
                <c:pt idx="10768">
                  <c:v>6.3345108904495906E-2</c:v>
                </c:pt>
                <c:pt idx="10769">
                  <c:v>4.1959279579257998E-2</c:v>
                </c:pt>
                <c:pt idx="10770">
                  <c:v>5.4467059226542797E-2</c:v>
                </c:pt>
                <c:pt idx="10771">
                  <c:v>4.9969063117764598E-2</c:v>
                </c:pt>
                <c:pt idx="10772">
                  <c:v>5.6045999240917098E-2</c:v>
                </c:pt>
                <c:pt idx="10773">
                  <c:v>4.7780546893256101E-2</c:v>
                </c:pt>
                <c:pt idx="10774">
                  <c:v>4.1148006331111597E-2</c:v>
                </c:pt>
                <c:pt idx="10775">
                  <c:v>3.4558391934917797E-2</c:v>
                </c:pt>
                <c:pt idx="10776">
                  <c:v>3.8176876022786702E-2</c:v>
                </c:pt>
                <c:pt idx="10777">
                  <c:v>4.6441004066499599E-2</c:v>
                </c:pt>
                <c:pt idx="10778">
                  <c:v>3.4767576857372501E-2</c:v>
                </c:pt>
                <c:pt idx="10779">
                  <c:v>3.6618739119241003E-2</c:v>
                </c:pt>
                <c:pt idx="10780">
                  <c:v>4.0225886811805903E-2</c:v>
                </c:pt>
                <c:pt idx="10781">
                  <c:v>5.1380070520713902E-2</c:v>
                </c:pt>
                <c:pt idx="10782">
                  <c:v>5.2186506402639103E-2</c:v>
                </c:pt>
                <c:pt idx="10783">
                  <c:v>4.6186346206863703E-2</c:v>
                </c:pt>
                <c:pt idx="10784">
                  <c:v>6.2965442646423495E-2</c:v>
                </c:pt>
                <c:pt idx="10785">
                  <c:v>3.3959280524526299E-2</c:v>
                </c:pt>
                <c:pt idx="10786">
                  <c:v>3.5109150000206701E-2</c:v>
                </c:pt>
                <c:pt idx="10787">
                  <c:v>5.3527250054172699E-2</c:v>
                </c:pt>
                <c:pt idx="10788">
                  <c:v>5.1897694914324499E-2</c:v>
                </c:pt>
                <c:pt idx="10789">
                  <c:v>4.0249698282668799E-2</c:v>
                </c:pt>
                <c:pt idx="10790">
                  <c:v>3.9931552694622202E-2</c:v>
                </c:pt>
                <c:pt idx="10791">
                  <c:v>4.44136496877316E-2</c:v>
                </c:pt>
                <c:pt idx="10792">
                  <c:v>4.4516824994251601E-2</c:v>
                </c:pt>
                <c:pt idx="10793">
                  <c:v>5.2961688329124401E-2</c:v>
                </c:pt>
                <c:pt idx="10794">
                  <c:v>4.01135936790155E-2</c:v>
                </c:pt>
                <c:pt idx="10795">
                  <c:v>6.0366772600072303E-2</c:v>
                </c:pt>
                <c:pt idx="10796">
                  <c:v>3.7238309688748202E-2</c:v>
                </c:pt>
                <c:pt idx="10797">
                  <c:v>4.3021942283271698E-2</c:v>
                </c:pt>
                <c:pt idx="10798">
                  <c:v>4.88022646342718E-2</c:v>
                </c:pt>
                <c:pt idx="10799">
                  <c:v>3.6596777943404102E-2</c:v>
                </c:pt>
                <c:pt idx="10800">
                  <c:v>4.2178405162950898E-2</c:v>
                </c:pt>
                <c:pt idx="10801">
                  <c:v>4.1616249782482601E-2</c:v>
                </c:pt>
                <c:pt idx="10802">
                  <c:v>4.74647731156599E-2</c:v>
                </c:pt>
                <c:pt idx="10803">
                  <c:v>6.3315168789882206E-2</c:v>
                </c:pt>
                <c:pt idx="10804">
                  <c:v>3.5589044330820697E-2</c:v>
                </c:pt>
                <c:pt idx="10805">
                  <c:v>4.45327194824571E-2</c:v>
                </c:pt>
                <c:pt idx="10806">
                  <c:v>4.3322863649367598E-2</c:v>
                </c:pt>
                <c:pt idx="10807">
                  <c:v>4.03662752832624E-2</c:v>
                </c:pt>
                <c:pt idx="10808">
                  <c:v>6.0436578500532502E-2</c:v>
                </c:pt>
                <c:pt idx="10809">
                  <c:v>4.7885141968760599E-2</c:v>
                </c:pt>
                <c:pt idx="10810">
                  <c:v>3.74560166973152E-2</c:v>
                </c:pt>
                <c:pt idx="10811">
                  <c:v>5.2057073953368699E-2</c:v>
                </c:pt>
                <c:pt idx="10812">
                  <c:v>3.5314579121578003E-2</c:v>
                </c:pt>
                <c:pt idx="10813">
                  <c:v>4.7003154566951602E-2</c:v>
                </c:pt>
                <c:pt idx="10814">
                  <c:v>4.4710743173383798E-2</c:v>
                </c:pt>
                <c:pt idx="10815">
                  <c:v>3.5565251475607997E-2</c:v>
                </c:pt>
                <c:pt idx="10816">
                  <c:v>3.9275118844233001E-2</c:v>
                </c:pt>
                <c:pt idx="10817">
                  <c:v>4.79339902513033E-2</c:v>
                </c:pt>
                <c:pt idx="10818">
                  <c:v>4.5088924066494999E-2</c:v>
                </c:pt>
                <c:pt idx="10819">
                  <c:v>4.4436519875210398E-2</c:v>
                </c:pt>
                <c:pt idx="10820">
                  <c:v>5.9442583593197602E-2</c:v>
                </c:pt>
                <c:pt idx="10821">
                  <c:v>4.8738812071378902E-2</c:v>
                </c:pt>
                <c:pt idx="10822">
                  <c:v>3.4474941029163098E-2</c:v>
                </c:pt>
                <c:pt idx="10823">
                  <c:v>5.50639833383594E-2</c:v>
                </c:pt>
                <c:pt idx="10824">
                  <c:v>4.7073502015469698E-2</c:v>
                </c:pt>
                <c:pt idx="10825">
                  <c:v>3.7207536697908002E-2</c:v>
                </c:pt>
                <c:pt idx="10826">
                  <c:v>5.5574042066338501E-2</c:v>
                </c:pt>
                <c:pt idx="10827">
                  <c:v>5.5723870764008601E-2</c:v>
                </c:pt>
                <c:pt idx="10828">
                  <c:v>6.0739042507724501E-2</c:v>
                </c:pt>
                <c:pt idx="10829">
                  <c:v>6.5435011591706602E-2</c:v>
                </c:pt>
                <c:pt idx="10830">
                  <c:v>5.8574898191108601E-2</c:v>
                </c:pt>
                <c:pt idx="10831">
                  <c:v>5.0802838074457499E-2</c:v>
                </c:pt>
                <c:pt idx="10832">
                  <c:v>4.8409259313890902E-2</c:v>
                </c:pt>
                <c:pt idx="10833">
                  <c:v>4.9406703948999701E-2</c:v>
                </c:pt>
                <c:pt idx="10834">
                  <c:v>6.5016486968387494E-2</c:v>
                </c:pt>
                <c:pt idx="10835">
                  <c:v>6.2423493497190397E-2</c:v>
                </c:pt>
                <c:pt idx="10836">
                  <c:v>3.9991659514372301E-2</c:v>
                </c:pt>
                <c:pt idx="10837">
                  <c:v>5.8770399858371798E-2</c:v>
                </c:pt>
                <c:pt idx="10838">
                  <c:v>4.2099774283405098E-2</c:v>
                </c:pt>
                <c:pt idx="10839">
                  <c:v>5.5622350051318999E-2</c:v>
                </c:pt>
                <c:pt idx="10840">
                  <c:v>6.2792098923870998E-2</c:v>
                </c:pt>
                <c:pt idx="10841">
                  <c:v>3.7327359333505998E-2</c:v>
                </c:pt>
                <c:pt idx="10842">
                  <c:v>5.3591117600702502E-2</c:v>
                </c:pt>
                <c:pt idx="10843">
                  <c:v>4.3062069686449399E-2</c:v>
                </c:pt>
                <c:pt idx="10844">
                  <c:v>5.5833561757673601E-2</c:v>
                </c:pt>
                <c:pt idx="10845">
                  <c:v>6.0556656015723902E-2</c:v>
                </c:pt>
                <c:pt idx="10846">
                  <c:v>4.1586706744009203E-2</c:v>
                </c:pt>
                <c:pt idx="10847">
                  <c:v>3.8474801902162403E-2</c:v>
                </c:pt>
                <c:pt idx="10848">
                  <c:v>3.5899949838519699E-2</c:v>
                </c:pt>
                <c:pt idx="10849">
                  <c:v>6.2416631251753001E-2</c:v>
                </c:pt>
                <c:pt idx="10850">
                  <c:v>3.8496221686302297E-2</c:v>
                </c:pt>
                <c:pt idx="10851">
                  <c:v>3.8897297115704901E-2</c:v>
                </c:pt>
                <c:pt idx="10852">
                  <c:v>4.2224732684530697E-2</c:v>
                </c:pt>
                <c:pt idx="10853">
                  <c:v>4.2612134040437698E-2</c:v>
                </c:pt>
                <c:pt idx="10854">
                  <c:v>4.0885431050774301E-2</c:v>
                </c:pt>
                <c:pt idx="10855">
                  <c:v>6.10837099661991E-2</c:v>
                </c:pt>
                <c:pt idx="10856">
                  <c:v>4.0703991366675601E-2</c:v>
                </c:pt>
                <c:pt idx="10857">
                  <c:v>4.30329448399875E-2</c:v>
                </c:pt>
                <c:pt idx="10858">
                  <c:v>6.18641091238014E-2</c:v>
                </c:pt>
                <c:pt idx="10859">
                  <c:v>3.9035956140467301E-2</c:v>
                </c:pt>
                <c:pt idx="10860">
                  <c:v>5.2547921244171701E-2</c:v>
                </c:pt>
                <c:pt idx="10861">
                  <c:v>5.1721674294390597E-2</c:v>
                </c:pt>
                <c:pt idx="10862">
                  <c:v>4.9172350446052497E-2</c:v>
                </c:pt>
                <c:pt idx="10863">
                  <c:v>5.05603133781607E-2</c:v>
                </c:pt>
                <c:pt idx="10864">
                  <c:v>3.96119545499432E-2</c:v>
                </c:pt>
                <c:pt idx="10865">
                  <c:v>4.1352985146855897E-2</c:v>
                </c:pt>
                <c:pt idx="10866">
                  <c:v>6.4560695938408297E-2</c:v>
                </c:pt>
                <c:pt idx="10867">
                  <c:v>5.0221872070542802E-2</c:v>
                </c:pt>
                <c:pt idx="10868">
                  <c:v>5.9281517971457198E-2</c:v>
                </c:pt>
                <c:pt idx="10869">
                  <c:v>5.3530299655087897E-2</c:v>
                </c:pt>
                <c:pt idx="10870">
                  <c:v>6.0579822644693297E-2</c:v>
                </c:pt>
                <c:pt idx="10871">
                  <c:v>3.69279715179886E-2</c:v>
                </c:pt>
                <c:pt idx="10872">
                  <c:v>5.4924419320000299E-2</c:v>
                </c:pt>
                <c:pt idx="10873">
                  <c:v>4.65880664312492E-2</c:v>
                </c:pt>
                <c:pt idx="10874">
                  <c:v>5.7199061189230099E-2</c:v>
                </c:pt>
                <c:pt idx="10875">
                  <c:v>3.8958669109359703E-2</c:v>
                </c:pt>
                <c:pt idx="10876">
                  <c:v>5.0914716665768002E-2</c:v>
                </c:pt>
                <c:pt idx="10877">
                  <c:v>6.3725803682574203E-2</c:v>
                </c:pt>
                <c:pt idx="10878">
                  <c:v>5.5905636239577901E-2</c:v>
                </c:pt>
                <c:pt idx="10879">
                  <c:v>3.3822074983386803E-2</c:v>
                </c:pt>
                <c:pt idx="10880">
                  <c:v>3.3706052991511602E-2</c:v>
                </c:pt>
                <c:pt idx="10881">
                  <c:v>5.6757400305889001E-2</c:v>
                </c:pt>
                <c:pt idx="10882">
                  <c:v>4.9758762999464301E-2</c:v>
                </c:pt>
                <c:pt idx="10883">
                  <c:v>4.7556709465784303E-2</c:v>
                </c:pt>
                <c:pt idx="10884">
                  <c:v>5.4724720307162501E-2</c:v>
                </c:pt>
                <c:pt idx="10885">
                  <c:v>5.5614119008549498E-2</c:v>
                </c:pt>
                <c:pt idx="10886">
                  <c:v>3.5864185540010203E-2</c:v>
                </c:pt>
                <c:pt idx="10887">
                  <c:v>4.62982304485813E-2</c:v>
                </c:pt>
                <c:pt idx="10888">
                  <c:v>4.0390719448155699E-2</c:v>
                </c:pt>
                <c:pt idx="10889">
                  <c:v>5.2533540290982797E-2</c:v>
                </c:pt>
                <c:pt idx="10890">
                  <c:v>5.6022896730500198E-2</c:v>
                </c:pt>
                <c:pt idx="10891">
                  <c:v>5.8927442901717003E-2</c:v>
                </c:pt>
                <c:pt idx="10892">
                  <c:v>5.1225705142778299E-2</c:v>
                </c:pt>
                <c:pt idx="10893">
                  <c:v>4.8210972377980298E-2</c:v>
                </c:pt>
                <c:pt idx="10894">
                  <c:v>4.5061984419121702E-2</c:v>
                </c:pt>
                <c:pt idx="10895">
                  <c:v>6.00817298128489E-2</c:v>
                </c:pt>
                <c:pt idx="10896">
                  <c:v>5.1438502715830899E-2</c:v>
                </c:pt>
                <c:pt idx="10897">
                  <c:v>4.18310366909233E-2</c:v>
                </c:pt>
                <c:pt idx="10898">
                  <c:v>4.9040533747686597E-2</c:v>
                </c:pt>
                <c:pt idx="10899">
                  <c:v>4.3726163498524297E-2</c:v>
                </c:pt>
                <c:pt idx="10900">
                  <c:v>5.2941228985654898E-2</c:v>
                </c:pt>
                <c:pt idx="10901">
                  <c:v>3.7834090000561003E-2</c:v>
                </c:pt>
                <c:pt idx="10902">
                  <c:v>3.6294600785783497E-2</c:v>
                </c:pt>
                <c:pt idx="10903">
                  <c:v>5.44710607192311E-2</c:v>
                </c:pt>
                <c:pt idx="10904">
                  <c:v>3.6643733558795702E-2</c:v>
                </c:pt>
                <c:pt idx="10905">
                  <c:v>4.7413227606519601E-2</c:v>
                </c:pt>
                <c:pt idx="10906">
                  <c:v>4.68857787156702E-2</c:v>
                </c:pt>
                <c:pt idx="10907">
                  <c:v>3.8701408699839998E-2</c:v>
                </c:pt>
                <c:pt idx="10908">
                  <c:v>4.3953665635639502E-2</c:v>
                </c:pt>
                <c:pt idx="10909">
                  <c:v>3.4545105375222297E-2</c:v>
                </c:pt>
                <c:pt idx="10910">
                  <c:v>4.0009676534334002E-2</c:v>
                </c:pt>
                <c:pt idx="10911">
                  <c:v>4.0923992081384801E-2</c:v>
                </c:pt>
                <c:pt idx="10912">
                  <c:v>6.1150109339327997E-2</c:v>
                </c:pt>
                <c:pt idx="10913">
                  <c:v>5.3334898089222503E-2</c:v>
                </c:pt>
                <c:pt idx="10914">
                  <c:v>4.04823343393199E-2</c:v>
                </c:pt>
                <c:pt idx="10915">
                  <c:v>3.8122354215077599E-2</c:v>
                </c:pt>
                <c:pt idx="10916">
                  <c:v>3.9866946104154401E-2</c:v>
                </c:pt>
                <c:pt idx="10917">
                  <c:v>3.6123633138554802E-2</c:v>
                </c:pt>
                <c:pt idx="10918">
                  <c:v>6.5647447137714698E-2</c:v>
                </c:pt>
                <c:pt idx="10919">
                  <c:v>5.45963672263797E-2</c:v>
                </c:pt>
                <c:pt idx="10920">
                  <c:v>3.6202938654934701E-2</c:v>
                </c:pt>
                <c:pt idx="10921">
                  <c:v>4.2745966801114699E-2</c:v>
                </c:pt>
                <c:pt idx="10922">
                  <c:v>3.4470755458945603E-2</c:v>
                </c:pt>
                <c:pt idx="10923">
                  <c:v>3.81494659832846E-2</c:v>
                </c:pt>
                <c:pt idx="10924">
                  <c:v>4.9192950316120101E-2</c:v>
                </c:pt>
                <c:pt idx="10925">
                  <c:v>3.4235323094204802E-2</c:v>
                </c:pt>
                <c:pt idx="10926">
                  <c:v>6.1274526765311803E-2</c:v>
                </c:pt>
                <c:pt idx="10927">
                  <c:v>4.1750026148081099E-2</c:v>
                </c:pt>
                <c:pt idx="10928">
                  <c:v>4.3361520725667797E-2</c:v>
                </c:pt>
                <c:pt idx="10929">
                  <c:v>6.1628053426093801E-2</c:v>
                </c:pt>
                <c:pt idx="10930">
                  <c:v>6.0295374728546097E-2</c:v>
                </c:pt>
                <c:pt idx="10931">
                  <c:v>4.9670325377184403E-2</c:v>
                </c:pt>
                <c:pt idx="10932">
                  <c:v>4.5118417533001401E-2</c:v>
                </c:pt>
                <c:pt idx="10933">
                  <c:v>4.1189293275118798E-2</c:v>
                </c:pt>
                <c:pt idx="10934">
                  <c:v>3.4420121420712997E-2</c:v>
                </c:pt>
                <c:pt idx="10935">
                  <c:v>5.1371344117894902E-2</c:v>
                </c:pt>
                <c:pt idx="10936">
                  <c:v>4.4250124997292299E-2</c:v>
                </c:pt>
                <c:pt idx="10937">
                  <c:v>4.77317755274482E-2</c:v>
                </c:pt>
                <c:pt idx="10938">
                  <c:v>4.3930879927807899E-2</c:v>
                </c:pt>
                <c:pt idx="10939">
                  <c:v>5.91643133808019E-2</c:v>
                </c:pt>
                <c:pt idx="10940">
                  <c:v>4.2816997798124402E-2</c:v>
                </c:pt>
                <c:pt idx="10941">
                  <c:v>6.4034265531242501E-2</c:v>
                </c:pt>
                <c:pt idx="10942">
                  <c:v>4.8318461726301797E-2</c:v>
                </c:pt>
                <c:pt idx="10943">
                  <c:v>5.4312231952089403E-2</c:v>
                </c:pt>
                <c:pt idx="10944">
                  <c:v>4.36144769464464E-2</c:v>
                </c:pt>
                <c:pt idx="10945">
                  <c:v>3.5773811433126197E-2</c:v>
                </c:pt>
                <c:pt idx="10946">
                  <c:v>5.2358481628231902E-2</c:v>
                </c:pt>
                <c:pt idx="10947">
                  <c:v>3.6678545137795497E-2</c:v>
                </c:pt>
                <c:pt idx="10948">
                  <c:v>5.5884416717575103E-2</c:v>
                </c:pt>
                <c:pt idx="10949">
                  <c:v>3.9492238101644497E-2</c:v>
                </c:pt>
                <c:pt idx="10950">
                  <c:v>4.2909490739311398E-2</c:v>
                </c:pt>
                <c:pt idx="10951">
                  <c:v>4.3135849398290599E-2</c:v>
                </c:pt>
                <c:pt idx="10952">
                  <c:v>6.1233112211599598E-2</c:v>
                </c:pt>
                <c:pt idx="10953">
                  <c:v>4.2555348896957002E-2</c:v>
                </c:pt>
                <c:pt idx="10954">
                  <c:v>6.4680970997573098E-2</c:v>
                </c:pt>
                <c:pt idx="10955">
                  <c:v>4.0361369660296298E-2</c:v>
                </c:pt>
                <c:pt idx="10956">
                  <c:v>6.6109330096621205E-2</c:v>
                </c:pt>
                <c:pt idx="10957">
                  <c:v>5.1321961835729998E-2</c:v>
                </c:pt>
                <c:pt idx="10958">
                  <c:v>5.9521552563130603E-2</c:v>
                </c:pt>
                <c:pt idx="10959">
                  <c:v>4.8080885524966699E-2</c:v>
                </c:pt>
                <c:pt idx="10960">
                  <c:v>5.6759995972063597E-2</c:v>
                </c:pt>
                <c:pt idx="10961">
                  <c:v>4.3803679241739099E-2</c:v>
                </c:pt>
                <c:pt idx="10962">
                  <c:v>5.9613988797760899E-2</c:v>
                </c:pt>
                <c:pt idx="10963">
                  <c:v>3.5711503211988301E-2</c:v>
                </c:pt>
                <c:pt idx="10964">
                  <c:v>5.7684321974522598E-2</c:v>
                </c:pt>
                <c:pt idx="10965">
                  <c:v>5.3077839738255403E-2</c:v>
                </c:pt>
                <c:pt idx="10966">
                  <c:v>3.3957936205616802E-2</c:v>
                </c:pt>
                <c:pt idx="10967">
                  <c:v>6.0760925899562702E-2</c:v>
                </c:pt>
                <c:pt idx="10968">
                  <c:v>4.4599311622378297E-2</c:v>
                </c:pt>
                <c:pt idx="10969">
                  <c:v>5.3488313316654199E-2</c:v>
                </c:pt>
                <c:pt idx="10970">
                  <c:v>3.6695490997213802E-2</c:v>
                </c:pt>
                <c:pt idx="10971">
                  <c:v>3.93686101966923E-2</c:v>
                </c:pt>
                <c:pt idx="10972">
                  <c:v>5.5501277972018301E-2</c:v>
                </c:pt>
                <c:pt idx="10973">
                  <c:v>3.8133685212954897E-2</c:v>
                </c:pt>
                <c:pt idx="10974">
                  <c:v>3.3195680087042302E-2</c:v>
                </c:pt>
                <c:pt idx="10975">
                  <c:v>4.33949154305001E-2</c:v>
                </c:pt>
                <c:pt idx="10976">
                  <c:v>3.63582771456979E-2</c:v>
                </c:pt>
                <c:pt idx="10977">
                  <c:v>4.2393114747265599E-2</c:v>
                </c:pt>
                <c:pt idx="10978">
                  <c:v>3.5198534865869102E-2</c:v>
                </c:pt>
                <c:pt idx="10979">
                  <c:v>5.1481333180158698E-2</c:v>
                </c:pt>
                <c:pt idx="10980">
                  <c:v>3.8782941476502401E-2</c:v>
                </c:pt>
                <c:pt idx="10981">
                  <c:v>5.5395796218489501E-2</c:v>
                </c:pt>
                <c:pt idx="10982">
                  <c:v>3.7465377574501302E-2</c:v>
                </c:pt>
                <c:pt idx="10983">
                  <c:v>5.9215823132472901E-2</c:v>
                </c:pt>
                <c:pt idx="10984">
                  <c:v>3.8154636360789598E-2</c:v>
                </c:pt>
                <c:pt idx="10985">
                  <c:v>5.9760702065914301E-2</c:v>
                </c:pt>
                <c:pt idx="10986">
                  <c:v>4.1427831329480302E-2</c:v>
                </c:pt>
                <c:pt idx="10987">
                  <c:v>4.3042618829934702E-2</c:v>
                </c:pt>
                <c:pt idx="10988">
                  <c:v>5.2214039084818101E-2</c:v>
                </c:pt>
                <c:pt idx="10989">
                  <c:v>4.4128927247090603E-2</c:v>
                </c:pt>
                <c:pt idx="10990">
                  <c:v>5.9686368183298297E-2</c:v>
                </c:pt>
                <c:pt idx="10991">
                  <c:v>5.3070662718069997E-2</c:v>
                </c:pt>
                <c:pt idx="10992">
                  <c:v>5.4389715583360497E-2</c:v>
                </c:pt>
                <c:pt idx="10993">
                  <c:v>4.8466952946740902E-2</c:v>
                </c:pt>
                <c:pt idx="10994">
                  <c:v>5.36840935089146E-2</c:v>
                </c:pt>
                <c:pt idx="10995">
                  <c:v>5.5385451465289302E-2</c:v>
                </c:pt>
                <c:pt idx="10996">
                  <c:v>4.97824301168769E-2</c:v>
                </c:pt>
                <c:pt idx="10997">
                  <c:v>3.9069229761393598E-2</c:v>
                </c:pt>
                <c:pt idx="10998">
                  <c:v>3.3971126530846898E-2</c:v>
                </c:pt>
                <c:pt idx="10999">
                  <c:v>4.4230882791628699E-2</c:v>
                </c:pt>
                <c:pt idx="11000">
                  <c:v>5.41367645575207E-2</c:v>
                </c:pt>
                <c:pt idx="11001">
                  <c:v>3.5236557983864998E-2</c:v>
                </c:pt>
                <c:pt idx="11002">
                  <c:v>5.6672775300659499E-2</c:v>
                </c:pt>
                <c:pt idx="11003">
                  <c:v>4.98160003429899E-2</c:v>
                </c:pt>
                <c:pt idx="11004">
                  <c:v>6.32646001977068E-2</c:v>
                </c:pt>
                <c:pt idx="11005">
                  <c:v>4.6286903324178501E-2</c:v>
                </c:pt>
                <c:pt idx="11006">
                  <c:v>5.5131311244356301E-2</c:v>
                </c:pt>
                <c:pt idx="11007">
                  <c:v>5.4817417859927102E-2</c:v>
                </c:pt>
                <c:pt idx="11008">
                  <c:v>4.8934508903710199E-2</c:v>
                </c:pt>
                <c:pt idx="11009">
                  <c:v>5.2560831364734599E-2</c:v>
                </c:pt>
                <c:pt idx="11010">
                  <c:v>6.7405847942930003E-2</c:v>
                </c:pt>
                <c:pt idx="11011">
                  <c:v>3.9820737461351598E-2</c:v>
                </c:pt>
                <c:pt idx="11012">
                  <c:v>6.0868068975895702E-2</c:v>
                </c:pt>
                <c:pt idx="11013">
                  <c:v>4.3771957657596998E-2</c:v>
                </c:pt>
                <c:pt idx="11014">
                  <c:v>3.4170056698135297E-2</c:v>
                </c:pt>
                <c:pt idx="11015">
                  <c:v>5.6155867293973503E-2</c:v>
                </c:pt>
                <c:pt idx="11016">
                  <c:v>6.09794512471631E-2</c:v>
                </c:pt>
                <c:pt idx="11017">
                  <c:v>5.9367753440188201E-2</c:v>
                </c:pt>
                <c:pt idx="11018">
                  <c:v>3.8301760106384801E-2</c:v>
                </c:pt>
                <c:pt idx="11019">
                  <c:v>3.62151805351403E-2</c:v>
                </c:pt>
                <c:pt idx="11020">
                  <c:v>4.35419728449025E-2</c:v>
                </c:pt>
                <c:pt idx="11021">
                  <c:v>4.7147276119586301E-2</c:v>
                </c:pt>
                <c:pt idx="11022">
                  <c:v>3.3901665439407903E-2</c:v>
                </c:pt>
                <c:pt idx="11023">
                  <c:v>5.1062490669677101E-2</c:v>
                </c:pt>
                <c:pt idx="11024">
                  <c:v>4.6875222819099401E-2</c:v>
                </c:pt>
                <c:pt idx="11025">
                  <c:v>4.1201461899974402E-2</c:v>
                </c:pt>
                <c:pt idx="11026">
                  <c:v>3.8046513867856999E-2</c:v>
                </c:pt>
                <c:pt idx="11027">
                  <c:v>4.3764569417090102E-2</c:v>
                </c:pt>
                <c:pt idx="11028">
                  <c:v>5.5328661807267997E-2</c:v>
                </c:pt>
                <c:pt idx="11029">
                  <c:v>4.7458865943434403E-2</c:v>
                </c:pt>
                <c:pt idx="11030">
                  <c:v>5.92015755298324E-2</c:v>
                </c:pt>
                <c:pt idx="11031">
                  <c:v>4.1802627181452001E-2</c:v>
                </c:pt>
                <c:pt idx="11032">
                  <c:v>5.3445691149942402E-2</c:v>
                </c:pt>
                <c:pt idx="11033">
                  <c:v>5.01064501042102E-2</c:v>
                </c:pt>
                <c:pt idx="11034">
                  <c:v>4.0076731193382203E-2</c:v>
                </c:pt>
                <c:pt idx="11035">
                  <c:v>4.0899162796536798E-2</c:v>
                </c:pt>
                <c:pt idx="11036">
                  <c:v>6.6308457983200897E-2</c:v>
                </c:pt>
                <c:pt idx="11037">
                  <c:v>5.2450757398378199E-2</c:v>
                </c:pt>
                <c:pt idx="11038">
                  <c:v>4.27820612572219E-2</c:v>
                </c:pt>
                <c:pt idx="11039">
                  <c:v>5.6585172559160998E-2</c:v>
                </c:pt>
                <c:pt idx="11040">
                  <c:v>3.3885856317444597E-2</c:v>
                </c:pt>
                <c:pt idx="11041">
                  <c:v>4.3395951054725102E-2</c:v>
                </c:pt>
                <c:pt idx="11042">
                  <c:v>5.1493559726971901E-2</c:v>
                </c:pt>
                <c:pt idx="11043">
                  <c:v>6.5093279255874298E-2</c:v>
                </c:pt>
                <c:pt idx="11044">
                  <c:v>4.1369560634077499E-2</c:v>
                </c:pt>
                <c:pt idx="11045">
                  <c:v>3.7066212047703398E-2</c:v>
                </c:pt>
                <c:pt idx="11046">
                  <c:v>4.9637540194950203E-2</c:v>
                </c:pt>
                <c:pt idx="11047">
                  <c:v>3.8923320556096902E-2</c:v>
                </c:pt>
                <c:pt idx="11048">
                  <c:v>5.95947674559602E-2</c:v>
                </c:pt>
                <c:pt idx="11049">
                  <c:v>4.8372565204237203E-2</c:v>
                </c:pt>
                <c:pt idx="11050">
                  <c:v>5.32405842641386E-2</c:v>
                </c:pt>
                <c:pt idx="11051">
                  <c:v>4.2034161454953797E-2</c:v>
                </c:pt>
                <c:pt idx="11052">
                  <c:v>3.9058813814258998E-2</c:v>
                </c:pt>
                <c:pt idx="11053">
                  <c:v>3.8566165826605603E-2</c:v>
                </c:pt>
                <c:pt idx="11054">
                  <c:v>6.2202340167617602E-2</c:v>
                </c:pt>
                <c:pt idx="11055">
                  <c:v>3.3954073749976603E-2</c:v>
                </c:pt>
                <c:pt idx="11056">
                  <c:v>5.1715082404053397E-2</c:v>
                </c:pt>
                <c:pt idx="11057">
                  <c:v>3.9684393056586401E-2</c:v>
                </c:pt>
                <c:pt idx="11058">
                  <c:v>4.4890082503160102E-2</c:v>
                </c:pt>
                <c:pt idx="11059">
                  <c:v>4.04006117521006E-2</c:v>
                </c:pt>
                <c:pt idx="11060">
                  <c:v>3.3739491552978701E-2</c:v>
                </c:pt>
                <c:pt idx="11061">
                  <c:v>6.2791605097874903E-2</c:v>
                </c:pt>
                <c:pt idx="11062">
                  <c:v>3.7204297776754498E-2</c:v>
                </c:pt>
                <c:pt idx="11063">
                  <c:v>4.5442697562952897E-2</c:v>
                </c:pt>
                <c:pt idx="11064">
                  <c:v>4.9609180907671899E-2</c:v>
                </c:pt>
                <c:pt idx="11065">
                  <c:v>4.2439480238081501E-2</c:v>
                </c:pt>
                <c:pt idx="11066">
                  <c:v>3.7833773627819901E-2</c:v>
                </c:pt>
                <c:pt idx="11067">
                  <c:v>4.7593727661299497E-2</c:v>
                </c:pt>
                <c:pt idx="11068">
                  <c:v>5.6533689879380997E-2</c:v>
                </c:pt>
                <c:pt idx="11069">
                  <c:v>6.2828479528927103E-2</c:v>
                </c:pt>
                <c:pt idx="11070">
                  <c:v>4.5789384180320997E-2</c:v>
                </c:pt>
                <c:pt idx="11071">
                  <c:v>5.2684538574336498E-2</c:v>
                </c:pt>
                <c:pt idx="11072">
                  <c:v>5.8917571905095903E-2</c:v>
                </c:pt>
                <c:pt idx="11073">
                  <c:v>3.4618394511284303E-2</c:v>
                </c:pt>
                <c:pt idx="11074">
                  <c:v>4.94119534172505E-2</c:v>
                </c:pt>
                <c:pt idx="11075">
                  <c:v>5.3561458571903697E-2</c:v>
                </c:pt>
                <c:pt idx="11076">
                  <c:v>3.3414764363291799E-2</c:v>
                </c:pt>
                <c:pt idx="11077">
                  <c:v>5.2695332462812799E-2</c:v>
                </c:pt>
                <c:pt idx="11078">
                  <c:v>3.6314296545070603E-2</c:v>
                </c:pt>
                <c:pt idx="11079">
                  <c:v>4.0647672980760503E-2</c:v>
                </c:pt>
                <c:pt idx="11080">
                  <c:v>5.0012979268425503E-2</c:v>
                </c:pt>
                <c:pt idx="11081">
                  <c:v>5.4430121403762001E-2</c:v>
                </c:pt>
                <c:pt idx="11082">
                  <c:v>6.3140248631635504E-2</c:v>
                </c:pt>
                <c:pt idx="11083">
                  <c:v>5.07975616072774E-2</c:v>
                </c:pt>
                <c:pt idx="11084">
                  <c:v>5.0379771657553099E-2</c:v>
                </c:pt>
                <c:pt idx="11085">
                  <c:v>4.8041499045271503E-2</c:v>
                </c:pt>
                <c:pt idx="11086">
                  <c:v>3.7010549921288202E-2</c:v>
                </c:pt>
                <c:pt idx="11087">
                  <c:v>6.4776033584714204E-2</c:v>
                </c:pt>
                <c:pt idx="11088">
                  <c:v>6.4534873305383905E-2</c:v>
                </c:pt>
                <c:pt idx="11089">
                  <c:v>4.9736108609653003E-2</c:v>
                </c:pt>
                <c:pt idx="11090">
                  <c:v>3.48684544568316E-2</c:v>
                </c:pt>
                <c:pt idx="11091">
                  <c:v>3.5595234618091498E-2</c:v>
                </c:pt>
                <c:pt idx="11092">
                  <c:v>6.7611550588586505E-2</c:v>
                </c:pt>
                <c:pt idx="11093">
                  <c:v>4.5989930946505303E-2</c:v>
                </c:pt>
                <c:pt idx="11094">
                  <c:v>5.1264719293592297E-2</c:v>
                </c:pt>
                <c:pt idx="11095">
                  <c:v>5.9984122892763801E-2</c:v>
                </c:pt>
                <c:pt idx="11096">
                  <c:v>3.88079919151436E-2</c:v>
                </c:pt>
                <c:pt idx="11097">
                  <c:v>4.5545265208533497E-2</c:v>
                </c:pt>
                <c:pt idx="11098">
                  <c:v>5.0027880419885498E-2</c:v>
                </c:pt>
                <c:pt idx="11099">
                  <c:v>5.8769312961354903E-2</c:v>
                </c:pt>
                <c:pt idx="11100">
                  <c:v>5.7532252787259097E-2</c:v>
                </c:pt>
                <c:pt idx="11101">
                  <c:v>3.38069572005898E-2</c:v>
                </c:pt>
                <c:pt idx="11102">
                  <c:v>6.4704825688044101E-2</c:v>
                </c:pt>
                <c:pt idx="11103">
                  <c:v>4.7650534078637598E-2</c:v>
                </c:pt>
                <c:pt idx="11104">
                  <c:v>4.14350578942944E-2</c:v>
                </c:pt>
                <c:pt idx="11105">
                  <c:v>4.1541253116989502E-2</c:v>
                </c:pt>
                <c:pt idx="11106">
                  <c:v>4.34830442062576E-2</c:v>
                </c:pt>
                <c:pt idx="11107">
                  <c:v>4.6798692064265499E-2</c:v>
                </c:pt>
                <c:pt idx="11108">
                  <c:v>3.3162759295975799E-2</c:v>
                </c:pt>
                <c:pt idx="11109">
                  <c:v>4.5085458874282301E-2</c:v>
                </c:pt>
                <c:pt idx="11110">
                  <c:v>4.3429759544615899E-2</c:v>
                </c:pt>
                <c:pt idx="11111">
                  <c:v>5.3585101587361503E-2</c:v>
                </c:pt>
                <c:pt idx="11112">
                  <c:v>3.6836147907679397E-2</c:v>
                </c:pt>
                <c:pt idx="11113">
                  <c:v>6.1819753667498298E-2</c:v>
                </c:pt>
                <c:pt idx="11114">
                  <c:v>4.7679872042407603E-2</c:v>
                </c:pt>
                <c:pt idx="11115">
                  <c:v>3.59144390225399E-2</c:v>
                </c:pt>
                <c:pt idx="11116">
                  <c:v>6.5610576779695007E-2</c:v>
                </c:pt>
                <c:pt idx="11117">
                  <c:v>5.43359691207825E-2</c:v>
                </c:pt>
                <c:pt idx="11118">
                  <c:v>3.6533513280915003E-2</c:v>
                </c:pt>
                <c:pt idx="11119">
                  <c:v>3.4343841234264899E-2</c:v>
                </c:pt>
                <c:pt idx="11120">
                  <c:v>3.5730540549865103E-2</c:v>
                </c:pt>
                <c:pt idx="11121">
                  <c:v>6.22643264691893E-2</c:v>
                </c:pt>
                <c:pt idx="11122">
                  <c:v>5.3511914757942501E-2</c:v>
                </c:pt>
                <c:pt idx="11123">
                  <c:v>3.8993602707448498E-2</c:v>
                </c:pt>
                <c:pt idx="11124">
                  <c:v>5.0229314730390599E-2</c:v>
                </c:pt>
                <c:pt idx="11125">
                  <c:v>3.4643386482286903E-2</c:v>
                </c:pt>
                <c:pt idx="11126">
                  <c:v>4.0988019110016698E-2</c:v>
                </c:pt>
                <c:pt idx="11127">
                  <c:v>4.1040311498129298E-2</c:v>
                </c:pt>
                <c:pt idx="11128">
                  <c:v>4.5032580038111301E-2</c:v>
                </c:pt>
                <c:pt idx="11129">
                  <c:v>3.6320867773956898E-2</c:v>
                </c:pt>
                <c:pt idx="11130">
                  <c:v>3.6421123818423502E-2</c:v>
                </c:pt>
                <c:pt idx="11131">
                  <c:v>4.1759767656660798E-2</c:v>
                </c:pt>
                <c:pt idx="11132">
                  <c:v>3.39298052317131E-2</c:v>
                </c:pt>
                <c:pt idx="11133">
                  <c:v>4.4063569552934001E-2</c:v>
                </c:pt>
                <c:pt idx="11134">
                  <c:v>5.3249471144704699E-2</c:v>
                </c:pt>
                <c:pt idx="11135">
                  <c:v>5.4316954468319002E-2</c:v>
                </c:pt>
                <c:pt idx="11136">
                  <c:v>3.78513675832323E-2</c:v>
                </c:pt>
                <c:pt idx="11137">
                  <c:v>3.5203679350323702E-2</c:v>
                </c:pt>
                <c:pt idx="11138">
                  <c:v>6.0317970361017499E-2</c:v>
                </c:pt>
                <c:pt idx="11139">
                  <c:v>3.51635844004137E-2</c:v>
                </c:pt>
                <c:pt idx="11140">
                  <c:v>5.91610762892162E-2</c:v>
                </c:pt>
                <c:pt idx="11141">
                  <c:v>3.8924686481436599E-2</c:v>
                </c:pt>
                <c:pt idx="11142">
                  <c:v>6.26445403202784E-2</c:v>
                </c:pt>
                <c:pt idx="11143">
                  <c:v>4.24530171321632E-2</c:v>
                </c:pt>
                <c:pt idx="11144">
                  <c:v>4.7239386674076699E-2</c:v>
                </c:pt>
                <c:pt idx="11145">
                  <c:v>4.56417956639898E-2</c:v>
                </c:pt>
                <c:pt idx="11146">
                  <c:v>4.8686908184989698E-2</c:v>
                </c:pt>
                <c:pt idx="11147">
                  <c:v>5.8709970510044902E-2</c:v>
                </c:pt>
                <c:pt idx="11148">
                  <c:v>3.4514344977388797E-2</c:v>
                </c:pt>
                <c:pt idx="11149">
                  <c:v>6.1557944771194001E-2</c:v>
                </c:pt>
                <c:pt idx="11150">
                  <c:v>4.3072753616289698E-2</c:v>
                </c:pt>
                <c:pt idx="11151">
                  <c:v>4.4817822124675999E-2</c:v>
                </c:pt>
                <c:pt idx="11152">
                  <c:v>3.5989355609579103E-2</c:v>
                </c:pt>
                <c:pt idx="11153">
                  <c:v>5.3141217493222599E-2</c:v>
                </c:pt>
                <c:pt idx="11154">
                  <c:v>5.0569825958773497E-2</c:v>
                </c:pt>
                <c:pt idx="11155">
                  <c:v>5.5354403949772299E-2</c:v>
                </c:pt>
                <c:pt idx="11156">
                  <c:v>4.2413786130196397E-2</c:v>
                </c:pt>
                <c:pt idx="11157">
                  <c:v>4.4917542496546899E-2</c:v>
                </c:pt>
                <c:pt idx="11158">
                  <c:v>3.4118795858288302E-2</c:v>
                </c:pt>
                <c:pt idx="11159">
                  <c:v>3.8280482099700697E-2</c:v>
                </c:pt>
                <c:pt idx="11160">
                  <c:v>6.3245825117059798E-2</c:v>
                </c:pt>
                <c:pt idx="11161">
                  <c:v>4.9914751913832399E-2</c:v>
                </c:pt>
                <c:pt idx="11162">
                  <c:v>3.5286187616873702E-2</c:v>
                </c:pt>
                <c:pt idx="11163">
                  <c:v>3.6807228948527698E-2</c:v>
                </c:pt>
                <c:pt idx="11164">
                  <c:v>3.9562735605298799E-2</c:v>
                </c:pt>
                <c:pt idx="11165">
                  <c:v>3.3798310170986799E-2</c:v>
                </c:pt>
                <c:pt idx="11166">
                  <c:v>4.7383994701973402E-2</c:v>
                </c:pt>
                <c:pt idx="11167">
                  <c:v>4.3162415221493902E-2</c:v>
                </c:pt>
                <c:pt idx="11168">
                  <c:v>4.1833202116789897E-2</c:v>
                </c:pt>
                <c:pt idx="11169">
                  <c:v>5.4765004741037099E-2</c:v>
                </c:pt>
                <c:pt idx="11170">
                  <c:v>4.0966390081719303E-2</c:v>
                </c:pt>
                <c:pt idx="11171">
                  <c:v>6.2730274635293404E-2</c:v>
                </c:pt>
                <c:pt idx="11172">
                  <c:v>4.62449563164243E-2</c:v>
                </c:pt>
                <c:pt idx="11173">
                  <c:v>4.79054572546493E-2</c:v>
                </c:pt>
                <c:pt idx="11174">
                  <c:v>3.8765847214346699E-2</c:v>
                </c:pt>
                <c:pt idx="11175">
                  <c:v>5.2251707461933798E-2</c:v>
                </c:pt>
                <c:pt idx="11176">
                  <c:v>3.7702975977709302E-2</c:v>
                </c:pt>
                <c:pt idx="11177">
                  <c:v>5.3983180051121002E-2</c:v>
                </c:pt>
                <c:pt idx="11178">
                  <c:v>3.3978456752747903E-2</c:v>
                </c:pt>
                <c:pt idx="11179">
                  <c:v>3.9744168280753799E-2</c:v>
                </c:pt>
                <c:pt idx="11180">
                  <c:v>4.2718491449382202E-2</c:v>
                </c:pt>
                <c:pt idx="11181">
                  <c:v>3.9381774780192703E-2</c:v>
                </c:pt>
                <c:pt idx="11182">
                  <c:v>3.5840801191646003E-2</c:v>
                </c:pt>
                <c:pt idx="11183">
                  <c:v>4.4684646711662501E-2</c:v>
                </c:pt>
                <c:pt idx="11184">
                  <c:v>3.4215726718032399E-2</c:v>
                </c:pt>
                <c:pt idx="11185">
                  <c:v>4.53756928378505E-2</c:v>
                </c:pt>
                <c:pt idx="11186">
                  <c:v>3.7134887419022398E-2</c:v>
                </c:pt>
                <c:pt idx="11187">
                  <c:v>4.8908046128585701E-2</c:v>
                </c:pt>
                <c:pt idx="11188">
                  <c:v>5.42909885317878E-2</c:v>
                </c:pt>
                <c:pt idx="11189">
                  <c:v>3.82475075058019E-2</c:v>
                </c:pt>
                <c:pt idx="11190">
                  <c:v>3.4500439112304999E-2</c:v>
                </c:pt>
                <c:pt idx="11191">
                  <c:v>3.3937209143365801E-2</c:v>
                </c:pt>
                <c:pt idx="11192">
                  <c:v>4.0608774094299097E-2</c:v>
                </c:pt>
                <c:pt idx="11193">
                  <c:v>4.6352974731932499E-2</c:v>
                </c:pt>
                <c:pt idx="11194">
                  <c:v>5.19937596039758E-2</c:v>
                </c:pt>
                <c:pt idx="11195">
                  <c:v>5.5975554818245898E-2</c:v>
                </c:pt>
                <c:pt idx="11196">
                  <c:v>3.3045928576954903E-2</c:v>
                </c:pt>
                <c:pt idx="11197">
                  <c:v>4.1521235047591899E-2</c:v>
                </c:pt>
                <c:pt idx="11198">
                  <c:v>3.9720369171163901E-2</c:v>
                </c:pt>
                <c:pt idx="11199">
                  <c:v>4.2543483230809899E-2</c:v>
                </c:pt>
                <c:pt idx="11200">
                  <c:v>5.2608071341260103E-2</c:v>
                </c:pt>
                <c:pt idx="11201">
                  <c:v>6.1337694156766001E-2</c:v>
                </c:pt>
                <c:pt idx="11202">
                  <c:v>4.8163920398775199E-2</c:v>
                </c:pt>
                <c:pt idx="11203">
                  <c:v>4.1231312352622299E-2</c:v>
                </c:pt>
                <c:pt idx="11204">
                  <c:v>4.9329767765480197E-2</c:v>
                </c:pt>
                <c:pt idx="11205">
                  <c:v>3.8860365434991002E-2</c:v>
                </c:pt>
                <c:pt idx="11206">
                  <c:v>4.74809887419953E-2</c:v>
                </c:pt>
                <c:pt idx="11207">
                  <c:v>3.1897620220017103E-2</c:v>
                </c:pt>
                <c:pt idx="11208">
                  <c:v>3.37452470529215E-2</c:v>
                </c:pt>
                <c:pt idx="11209">
                  <c:v>3.2130415538207703E-2</c:v>
                </c:pt>
                <c:pt idx="11210">
                  <c:v>5.5571794900475903E-2</c:v>
                </c:pt>
                <c:pt idx="11211">
                  <c:v>4.5666236375977103E-2</c:v>
                </c:pt>
                <c:pt idx="11212">
                  <c:v>6.5693516911202898E-2</c:v>
                </c:pt>
                <c:pt idx="11213">
                  <c:v>3.6139731714138597E-2</c:v>
                </c:pt>
                <c:pt idx="11214">
                  <c:v>3.4605870498062102E-2</c:v>
                </c:pt>
                <c:pt idx="11215">
                  <c:v>6.2536166685699293E-2</c:v>
                </c:pt>
                <c:pt idx="11216">
                  <c:v>6.5765827016480496E-2</c:v>
                </c:pt>
                <c:pt idx="11217">
                  <c:v>5.6101518189839501E-2</c:v>
                </c:pt>
                <c:pt idx="11218">
                  <c:v>6.5877674432725797E-2</c:v>
                </c:pt>
                <c:pt idx="11219">
                  <c:v>6.1916249068292697E-2</c:v>
                </c:pt>
                <c:pt idx="11220">
                  <c:v>4.11430679817371E-2</c:v>
                </c:pt>
                <c:pt idx="11221">
                  <c:v>4.8012042947453502E-2</c:v>
                </c:pt>
                <c:pt idx="11222">
                  <c:v>6.5105707436507801E-2</c:v>
                </c:pt>
                <c:pt idx="11223">
                  <c:v>3.5089999395231303E-2</c:v>
                </c:pt>
                <c:pt idx="11224">
                  <c:v>6.22932093482714E-2</c:v>
                </c:pt>
                <c:pt idx="11225">
                  <c:v>4.5019735345276202E-2</c:v>
                </c:pt>
                <c:pt idx="11226">
                  <c:v>5.0507698995575299E-2</c:v>
                </c:pt>
                <c:pt idx="11227">
                  <c:v>4.0636815422370798E-2</c:v>
                </c:pt>
                <c:pt idx="11228">
                  <c:v>5.6872250239845802E-2</c:v>
                </c:pt>
                <c:pt idx="11229">
                  <c:v>5.9841912784439802E-2</c:v>
                </c:pt>
                <c:pt idx="11230">
                  <c:v>3.6957920190333199E-2</c:v>
                </c:pt>
                <c:pt idx="11231">
                  <c:v>5.5596320420505503E-2</c:v>
                </c:pt>
                <c:pt idx="11232">
                  <c:v>5.19498764751E-2</c:v>
                </c:pt>
                <c:pt idx="11233">
                  <c:v>3.73011921742257E-2</c:v>
                </c:pt>
                <c:pt idx="11234">
                  <c:v>4.2581807745007902E-2</c:v>
                </c:pt>
                <c:pt idx="11235">
                  <c:v>5.44328929181302E-2</c:v>
                </c:pt>
                <c:pt idx="11236">
                  <c:v>3.7154544211603399E-2</c:v>
                </c:pt>
                <c:pt idx="11237">
                  <c:v>3.8378249010179999E-2</c:v>
                </c:pt>
                <c:pt idx="11238">
                  <c:v>3.9192597444520999E-2</c:v>
                </c:pt>
                <c:pt idx="11239">
                  <c:v>4.1824437387117899E-2</c:v>
                </c:pt>
                <c:pt idx="11240">
                  <c:v>6.33621466720036E-2</c:v>
                </c:pt>
                <c:pt idx="11241">
                  <c:v>5.7428849731174902E-2</c:v>
                </c:pt>
                <c:pt idx="11242">
                  <c:v>6.4642465121496601E-2</c:v>
                </c:pt>
                <c:pt idx="11243">
                  <c:v>4.60758395769107E-2</c:v>
                </c:pt>
                <c:pt idx="11244">
                  <c:v>4.5700047680366999E-2</c:v>
                </c:pt>
                <c:pt idx="11245">
                  <c:v>6.0395244894969703E-2</c:v>
                </c:pt>
                <c:pt idx="11246">
                  <c:v>5.2279842251335001E-2</c:v>
                </c:pt>
                <c:pt idx="11247">
                  <c:v>6.5723651692156507E-2</c:v>
                </c:pt>
                <c:pt idx="11248">
                  <c:v>4.9785912188201699E-2</c:v>
                </c:pt>
                <c:pt idx="11249">
                  <c:v>4.2408194897461199E-2</c:v>
                </c:pt>
                <c:pt idx="11250">
                  <c:v>3.7060310826753998E-2</c:v>
                </c:pt>
                <c:pt idx="11251">
                  <c:v>5.2224537626952901E-2</c:v>
                </c:pt>
                <c:pt idx="11252">
                  <c:v>3.8078266209034102E-2</c:v>
                </c:pt>
                <c:pt idx="11253">
                  <c:v>6.0797455829797897E-2</c:v>
                </c:pt>
                <c:pt idx="11254">
                  <c:v>5.5457086301812501E-2</c:v>
                </c:pt>
                <c:pt idx="11255">
                  <c:v>6.14711183297455E-2</c:v>
                </c:pt>
                <c:pt idx="11256">
                  <c:v>6.12636365680145E-2</c:v>
                </c:pt>
                <c:pt idx="11257">
                  <c:v>4.8720451453075297E-2</c:v>
                </c:pt>
                <c:pt idx="11258">
                  <c:v>3.3763080011447601E-2</c:v>
                </c:pt>
                <c:pt idx="11259">
                  <c:v>3.37778170369415E-2</c:v>
                </c:pt>
                <c:pt idx="11260">
                  <c:v>3.7307469051033597E-2</c:v>
                </c:pt>
                <c:pt idx="11261">
                  <c:v>4.59458701234359E-2</c:v>
                </c:pt>
                <c:pt idx="11262">
                  <c:v>4.5083893486815699E-2</c:v>
                </c:pt>
                <c:pt idx="11263">
                  <c:v>3.8795856996289201E-2</c:v>
                </c:pt>
                <c:pt idx="11264">
                  <c:v>4.3145949019324101E-2</c:v>
                </c:pt>
                <c:pt idx="11265">
                  <c:v>5.4402608321927101E-2</c:v>
                </c:pt>
                <c:pt idx="11266">
                  <c:v>4.5890413931774697E-2</c:v>
                </c:pt>
                <c:pt idx="11267">
                  <c:v>4.4039250916351899E-2</c:v>
                </c:pt>
                <c:pt idx="11268">
                  <c:v>3.9870582106046798E-2</c:v>
                </c:pt>
                <c:pt idx="11269">
                  <c:v>5.6172064558221303E-2</c:v>
                </c:pt>
                <c:pt idx="11270">
                  <c:v>5.4074162028110002E-2</c:v>
                </c:pt>
                <c:pt idx="11271">
                  <c:v>5.31503282586335E-2</c:v>
                </c:pt>
                <c:pt idx="11272">
                  <c:v>3.50390899508147E-2</c:v>
                </c:pt>
                <c:pt idx="11273">
                  <c:v>6.2256339896576099E-2</c:v>
                </c:pt>
                <c:pt idx="11274">
                  <c:v>4.7880068128499903E-2</c:v>
                </c:pt>
                <c:pt idx="11275">
                  <c:v>5.4039365286978898E-2</c:v>
                </c:pt>
                <c:pt idx="11276">
                  <c:v>4.93196617227247E-2</c:v>
                </c:pt>
                <c:pt idx="11277">
                  <c:v>5.8908115892756401E-2</c:v>
                </c:pt>
                <c:pt idx="11278">
                  <c:v>4.8104521562555E-2</c:v>
                </c:pt>
                <c:pt idx="11279">
                  <c:v>6.1143748183290499E-2</c:v>
                </c:pt>
                <c:pt idx="11280">
                  <c:v>6.7144376568415098E-2</c:v>
                </c:pt>
                <c:pt idx="11281">
                  <c:v>4.6284867099030999E-2</c:v>
                </c:pt>
                <c:pt idx="11282">
                  <c:v>4.0328073114285899E-2</c:v>
                </c:pt>
                <c:pt idx="11283">
                  <c:v>3.1798618168286899E-2</c:v>
                </c:pt>
                <c:pt idx="11284">
                  <c:v>5.2976667742056401E-2</c:v>
                </c:pt>
                <c:pt idx="11285">
                  <c:v>3.9469822892872902E-2</c:v>
                </c:pt>
                <c:pt idx="11286">
                  <c:v>4.1074117591471997E-2</c:v>
                </c:pt>
                <c:pt idx="11287">
                  <c:v>3.3257325547051603E-2</c:v>
                </c:pt>
                <c:pt idx="11288">
                  <c:v>3.7537381638684503E-2</c:v>
                </c:pt>
                <c:pt idx="11289">
                  <c:v>4.3524289782350803E-2</c:v>
                </c:pt>
                <c:pt idx="11290">
                  <c:v>3.5454934548113902E-2</c:v>
                </c:pt>
                <c:pt idx="11291">
                  <c:v>4.3673273870232801E-2</c:v>
                </c:pt>
                <c:pt idx="11292">
                  <c:v>3.7914270373120902E-2</c:v>
                </c:pt>
                <c:pt idx="11293">
                  <c:v>4.7468701592901001E-2</c:v>
                </c:pt>
                <c:pt idx="11294">
                  <c:v>6.1119785466624499E-2</c:v>
                </c:pt>
                <c:pt idx="11295">
                  <c:v>5.5206967887568598E-2</c:v>
                </c:pt>
                <c:pt idx="11296">
                  <c:v>6.0652902767263997E-2</c:v>
                </c:pt>
                <c:pt idx="11297">
                  <c:v>4.80452476227076E-2</c:v>
                </c:pt>
                <c:pt idx="11298">
                  <c:v>3.7392989249540098E-2</c:v>
                </c:pt>
                <c:pt idx="11299">
                  <c:v>5.59289793230313E-2</c:v>
                </c:pt>
                <c:pt idx="11300">
                  <c:v>4.9506915847314002E-2</c:v>
                </c:pt>
                <c:pt idx="11301">
                  <c:v>4.0176303045128599E-2</c:v>
                </c:pt>
                <c:pt idx="11302">
                  <c:v>6.6029890881671702E-2</c:v>
                </c:pt>
                <c:pt idx="11303">
                  <c:v>3.2748371470650801E-2</c:v>
                </c:pt>
                <c:pt idx="11304">
                  <c:v>4.0348641048327499E-2</c:v>
                </c:pt>
                <c:pt idx="11305">
                  <c:v>5.02232617989192E-2</c:v>
                </c:pt>
                <c:pt idx="11306">
                  <c:v>3.5357850553043198E-2</c:v>
                </c:pt>
                <c:pt idx="11307">
                  <c:v>4.8351745504003701E-2</c:v>
                </c:pt>
                <c:pt idx="11308">
                  <c:v>3.5839462748449402E-2</c:v>
                </c:pt>
                <c:pt idx="11309">
                  <c:v>6.4632041680453098E-2</c:v>
                </c:pt>
                <c:pt idx="11310">
                  <c:v>4.7882760463732597E-2</c:v>
                </c:pt>
                <c:pt idx="11311">
                  <c:v>4.8324887559512003E-2</c:v>
                </c:pt>
                <c:pt idx="11312">
                  <c:v>4.0942745045234603E-2</c:v>
                </c:pt>
                <c:pt idx="11313">
                  <c:v>3.5397292085422798E-2</c:v>
                </c:pt>
                <c:pt idx="11314">
                  <c:v>6.4648712789810894E-2</c:v>
                </c:pt>
                <c:pt idx="11315">
                  <c:v>6.2960258240250006E-2</c:v>
                </c:pt>
                <c:pt idx="11316">
                  <c:v>5.5371256678141502E-2</c:v>
                </c:pt>
                <c:pt idx="11317">
                  <c:v>4.2807242684649999E-2</c:v>
                </c:pt>
                <c:pt idx="11318">
                  <c:v>3.6933796734772699E-2</c:v>
                </c:pt>
                <c:pt idx="11319">
                  <c:v>5.2494441315663998E-2</c:v>
                </c:pt>
                <c:pt idx="11320">
                  <c:v>3.8624468994835098E-2</c:v>
                </c:pt>
                <c:pt idx="11321">
                  <c:v>5.5358811425729598E-2</c:v>
                </c:pt>
                <c:pt idx="11322">
                  <c:v>4.2914785159098197E-2</c:v>
                </c:pt>
                <c:pt idx="11323">
                  <c:v>4.1101809069920198E-2</c:v>
                </c:pt>
                <c:pt idx="11324">
                  <c:v>3.9944520547930698E-2</c:v>
                </c:pt>
                <c:pt idx="11325">
                  <c:v>4.4022043409325501E-2</c:v>
                </c:pt>
                <c:pt idx="11326">
                  <c:v>4.5552015045319902E-2</c:v>
                </c:pt>
                <c:pt idx="11327">
                  <c:v>4.4764069575669099E-2</c:v>
                </c:pt>
                <c:pt idx="11328">
                  <c:v>4.1543105805680498E-2</c:v>
                </c:pt>
                <c:pt idx="11329">
                  <c:v>5.75457264661597E-2</c:v>
                </c:pt>
                <c:pt idx="11330">
                  <c:v>5.0229671873969199E-2</c:v>
                </c:pt>
                <c:pt idx="11331">
                  <c:v>3.5867503011030602E-2</c:v>
                </c:pt>
                <c:pt idx="11332">
                  <c:v>6.5769800738897599E-2</c:v>
                </c:pt>
                <c:pt idx="11333">
                  <c:v>6.3916274776681894E-2</c:v>
                </c:pt>
                <c:pt idx="11334">
                  <c:v>5.5126188342589699E-2</c:v>
                </c:pt>
                <c:pt idx="11335">
                  <c:v>3.5690630161801302E-2</c:v>
                </c:pt>
                <c:pt idx="11336">
                  <c:v>6.70402598361938E-2</c:v>
                </c:pt>
                <c:pt idx="11337">
                  <c:v>3.3026639232600498E-2</c:v>
                </c:pt>
                <c:pt idx="11338">
                  <c:v>4.4163899808821599E-2</c:v>
                </c:pt>
                <c:pt idx="11339">
                  <c:v>3.8364685024647301E-2</c:v>
                </c:pt>
                <c:pt idx="11340">
                  <c:v>5.8888668976356098E-2</c:v>
                </c:pt>
                <c:pt idx="11341">
                  <c:v>6.3516049393263496E-2</c:v>
                </c:pt>
                <c:pt idx="11342">
                  <c:v>5.2281922887517103E-2</c:v>
                </c:pt>
                <c:pt idx="11343">
                  <c:v>4.02646463292042E-2</c:v>
                </c:pt>
                <c:pt idx="11344">
                  <c:v>3.5443508474282799E-2</c:v>
                </c:pt>
                <c:pt idx="11345">
                  <c:v>4.06206843985411E-2</c:v>
                </c:pt>
                <c:pt idx="11346">
                  <c:v>4.3679858251244597E-2</c:v>
                </c:pt>
                <c:pt idx="11347">
                  <c:v>3.9038171881553001E-2</c:v>
                </c:pt>
                <c:pt idx="11348">
                  <c:v>4.0306398331531101E-2</c:v>
                </c:pt>
                <c:pt idx="11349">
                  <c:v>4.6673769049210001E-2</c:v>
                </c:pt>
                <c:pt idx="11350">
                  <c:v>4.6548561694076999E-2</c:v>
                </c:pt>
                <c:pt idx="11351">
                  <c:v>4.5367701871286997E-2</c:v>
                </c:pt>
                <c:pt idx="11352">
                  <c:v>6.3941901874001894E-2</c:v>
                </c:pt>
                <c:pt idx="11353">
                  <c:v>4.2885420666874202E-2</c:v>
                </c:pt>
                <c:pt idx="11354">
                  <c:v>4.5045885286138003E-2</c:v>
                </c:pt>
                <c:pt idx="11355">
                  <c:v>4.6877971018031803E-2</c:v>
                </c:pt>
                <c:pt idx="11356">
                  <c:v>4.3772620984210697E-2</c:v>
                </c:pt>
                <c:pt idx="11357">
                  <c:v>6.1829798222530298E-2</c:v>
                </c:pt>
                <c:pt idx="11358">
                  <c:v>3.5080110885868598E-2</c:v>
                </c:pt>
                <c:pt idx="11359">
                  <c:v>4.0680925829603198E-2</c:v>
                </c:pt>
                <c:pt idx="11360">
                  <c:v>3.9007675174315297E-2</c:v>
                </c:pt>
                <c:pt idx="11361">
                  <c:v>3.8117429632968602E-2</c:v>
                </c:pt>
                <c:pt idx="11362">
                  <c:v>4.8730109701960303E-2</c:v>
                </c:pt>
                <c:pt idx="11363">
                  <c:v>5.3529837067033403E-2</c:v>
                </c:pt>
                <c:pt idx="11364">
                  <c:v>3.8956934843188101E-2</c:v>
                </c:pt>
                <c:pt idx="11365">
                  <c:v>4.7720796937351297E-2</c:v>
                </c:pt>
                <c:pt idx="11366">
                  <c:v>3.9062359013069502E-2</c:v>
                </c:pt>
                <c:pt idx="11367">
                  <c:v>4.0450928894289202E-2</c:v>
                </c:pt>
                <c:pt idx="11368">
                  <c:v>6.3198581506447707E-2</c:v>
                </c:pt>
                <c:pt idx="11369">
                  <c:v>3.3153871203269299E-2</c:v>
                </c:pt>
                <c:pt idx="11370">
                  <c:v>3.7557902576255103E-2</c:v>
                </c:pt>
                <c:pt idx="11371">
                  <c:v>5.6355771311277003E-2</c:v>
                </c:pt>
                <c:pt idx="11372">
                  <c:v>3.8793783685151899E-2</c:v>
                </c:pt>
                <c:pt idx="11373">
                  <c:v>4.5574943632494098E-2</c:v>
                </c:pt>
                <c:pt idx="11374">
                  <c:v>4.2010170425309301E-2</c:v>
                </c:pt>
                <c:pt idx="11375">
                  <c:v>4.4146255260912003E-2</c:v>
                </c:pt>
                <c:pt idx="11376">
                  <c:v>3.9324311028859298E-2</c:v>
                </c:pt>
                <c:pt idx="11377">
                  <c:v>5.9120273242575599E-2</c:v>
                </c:pt>
                <c:pt idx="11378">
                  <c:v>4.6479999264911302E-2</c:v>
                </c:pt>
                <c:pt idx="11379">
                  <c:v>3.6854571016002501E-2</c:v>
                </c:pt>
                <c:pt idx="11380">
                  <c:v>4.1903775439928903E-2</c:v>
                </c:pt>
                <c:pt idx="11381">
                  <c:v>3.6597233160679699E-2</c:v>
                </c:pt>
                <c:pt idx="11382">
                  <c:v>5.28929337432835E-2</c:v>
                </c:pt>
                <c:pt idx="11383">
                  <c:v>3.5573607809860498E-2</c:v>
                </c:pt>
                <c:pt idx="11384">
                  <c:v>3.2320026260301997E-2</c:v>
                </c:pt>
                <c:pt idx="11385">
                  <c:v>6.1243927028841003E-2</c:v>
                </c:pt>
                <c:pt idx="11386">
                  <c:v>3.9935387972486101E-2</c:v>
                </c:pt>
                <c:pt idx="11387">
                  <c:v>3.7707428434885198E-2</c:v>
                </c:pt>
                <c:pt idx="11388">
                  <c:v>3.8293820935838697E-2</c:v>
                </c:pt>
                <c:pt idx="11389">
                  <c:v>5.7689288749129E-2</c:v>
                </c:pt>
                <c:pt idx="11390">
                  <c:v>6.0531637948804701E-2</c:v>
                </c:pt>
                <c:pt idx="11391">
                  <c:v>3.7768958680763201E-2</c:v>
                </c:pt>
                <c:pt idx="11392">
                  <c:v>3.6412148322310399E-2</c:v>
                </c:pt>
                <c:pt idx="11393">
                  <c:v>5.7720233182989002E-2</c:v>
                </c:pt>
                <c:pt idx="11394">
                  <c:v>3.3406765904723697E-2</c:v>
                </c:pt>
                <c:pt idx="11395">
                  <c:v>4.2071006563863297E-2</c:v>
                </c:pt>
                <c:pt idx="11396">
                  <c:v>4.8965708197610799E-2</c:v>
                </c:pt>
                <c:pt idx="11397">
                  <c:v>3.3449750777927501E-2</c:v>
                </c:pt>
                <c:pt idx="11398">
                  <c:v>5.0463395713095598E-2</c:v>
                </c:pt>
                <c:pt idx="11399">
                  <c:v>4.3493805463799502E-2</c:v>
                </c:pt>
                <c:pt idx="11400">
                  <c:v>6.0512229805601801E-2</c:v>
                </c:pt>
                <c:pt idx="11401">
                  <c:v>5.6087095700671802E-2</c:v>
                </c:pt>
                <c:pt idx="11402">
                  <c:v>6.8076101879616893E-2</c:v>
                </c:pt>
                <c:pt idx="11403">
                  <c:v>6.6545161073296E-2</c:v>
                </c:pt>
                <c:pt idx="11404">
                  <c:v>4.00443894862762E-2</c:v>
                </c:pt>
                <c:pt idx="11405">
                  <c:v>5.5716224585958103E-2</c:v>
                </c:pt>
                <c:pt idx="11406">
                  <c:v>5.76464472927979E-2</c:v>
                </c:pt>
                <c:pt idx="11407">
                  <c:v>5.78453496185002E-2</c:v>
                </c:pt>
                <c:pt idx="11408">
                  <c:v>6.0196600999258901E-2</c:v>
                </c:pt>
                <c:pt idx="11409">
                  <c:v>6.1030065011608098E-2</c:v>
                </c:pt>
                <c:pt idx="11410">
                  <c:v>6.5658287447476593E-2</c:v>
                </c:pt>
                <c:pt idx="11411">
                  <c:v>5.2172899353105803E-2</c:v>
                </c:pt>
                <c:pt idx="11412">
                  <c:v>5.5439301032316902E-2</c:v>
                </c:pt>
                <c:pt idx="11413">
                  <c:v>6.4525334126925696E-2</c:v>
                </c:pt>
                <c:pt idx="11414">
                  <c:v>3.6031363566986697E-2</c:v>
                </c:pt>
                <c:pt idx="11415">
                  <c:v>5.1247413950865503E-2</c:v>
                </c:pt>
                <c:pt idx="11416">
                  <c:v>3.6953745223506702E-2</c:v>
                </c:pt>
                <c:pt idx="11417">
                  <c:v>3.8147016994610802E-2</c:v>
                </c:pt>
                <c:pt idx="11418">
                  <c:v>3.3075822900514203E-2</c:v>
                </c:pt>
                <c:pt idx="11419">
                  <c:v>3.8799011220857597E-2</c:v>
                </c:pt>
                <c:pt idx="11420">
                  <c:v>5.1238255551356901E-2</c:v>
                </c:pt>
                <c:pt idx="11421">
                  <c:v>4.3339659747310598E-2</c:v>
                </c:pt>
                <c:pt idx="11422">
                  <c:v>5.9623681701573998E-2</c:v>
                </c:pt>
                <c:pt idx="11423">
                  <c:v>3.7995276878222399E-2</c:v>
                </c:pt>
                <c:pt idx="11424">
                  <c:v>3.6051372357720199E-2</c:v>
                </c:pt>
                <c:pt idx="11425">
                  <c:v>4.1563435535579098E-2</c:v>
                </c:pt>
                <c:pt idx="11426">
                  <c:v>3.8231740339479299E-2</c:v>
                </c:pt>
                <c:pt idx="11427">
                  <c:v>6.5270891294763406E-2</c:v>
                </c:pt>
                <c:pt idx="11428">
                  <c:v>4.9512177232291697E-2</c:v>
                </c:pt>
                <c:pt idx="11429">
                  <c:v>4.0608900336747897E-2</c:v>
                </c:pt>
                <c:pt idx="11430">
                  <c:v>4.4852154873965003E-2</c:v>
                </c:pt>
                <c:pt idx="11431">
                  <c:v>3.9909323836695397E-2</c:v>
                </c:pt>
                <c:pt idx="11432">
                  <c:v>6.18018237896652E-2</c:v>
                </c:pt>
                <c:pt idx="11433">
                  <c:v>3.89575507079752E-2</c:v>
                </c:pt>
                <c:pt idx="11434">
                  <c:v>3.3593936502076399E-2</c:v>
                </c:pt>
                <c:pt idx="11435">
                  <c:v>4.3714230969665001E-2</c:v>
                </c:pt>
                <c:pt idx="11436">
                  <c:v>3.5038413425620897E-2</c:v>
                </c:pt>
                <c:pt idx="11437">
                  <c:v>3.5510040939120802E-2</c:v>
                </c:pt>
                <c:pt idx="11438">
                  <c:v>4.2092977368229798E-2</c:v>
                </c:pt>
                <c:pt idx="11439">
                  <c:v>3.7728376982889299E-2</c:v>
                </c:pt>
                <c:pt idx="11440">
                  <c:v>5.3220629963050298E-2</c:v>
                </c:pt>
                <c:pt idx="11441">
                  <c:v>5.0035427307267101E-2</c:v>
                </c:pt>
                <c:pt idx="11442">
                  <c:v>3.3709032605623898E-2</c:v>
                </c:pt>
                <c:pt idx="11443">
                  <c:v>6.4030123622800195E-2</c:v>
                </c:pt>
                <c:pt idx="11444">
                  <c:v>6.2639193809290297E-2</c:v>
                </c:pt>
                <c:pt idx="11445">
                  <c:v>3.7039261701346499E-2</c:v>
                </c:pt>
                <c:pt idx="11446">
                  <c:v>6.4286383847801498E-2</c:v>
                </c:pt>
                <c:pt idx="11447">
                  <c:v>3.5017041868628203E-2</c:v>
                </c:pt>
                <c:pt idx="11448">
                  <c:v>3.6560127576093997E-2</c:v>
                </c:pt>
                <c:pt idx="11449">
                  <c:v>3.47251768396106E-2</c:v>
                </c:pt>
                <c:pt idx="11450">
                  <c:v>5.0970665481756598E-2</c:v>
                </c:pt>
                <c:pt idx="11451">
                  <c:v>4.34654006417904E-2</c:v>
                </c:pt>
                <c:pt idx="11452">
                  <c:v>5.2548873982885803E-2</c:v>
                </c:pt>
                <c:pt idx="11453">
                  <c:v>4.1382780436014802E-2</c:v>
                </c:pt>
                <c:pt idx="11454">
                  <c:v>4.2456262764059102E-2</c:v>
                </c:pt>
                <c:pt idx="11455">
                  <c:v>4.2286747843317901E-2</c:v>
                </c:pt>
                <c:pt idx="11456">
                  <c:v>3.7211009815513799E-2</c:v>
                </c:pt>
                <c:pt idx="11457">
                  <c:v>6.6051712155822298E-2</c:v>
                </c:pt>
                <c:pt idx="11458">
                  <c:v>3.6170389710646803E-2</c:v>
                </c:pt>
                <c:pt idx="11459">
                  <c:v>3.6209373655124798E-2</c:v>
                </c:pt>
                <c:pt idx="11460">
                  <c:v>3.4208974559100401E-2</c:v>
                </c:pt>
                <c:pt idx="11461">
                  <c:v>4.7754218441651598E-2</c:v>
                </c:pt>
                <c:pt idx="11462">
                  <c:v>3.7412792617203101E-2</c:v>
                </c:pt>
                <c:pt idx="11463">
                  <c:v>3.5064448644734098E-2</c:v>
                </c:pt>
                <c:pt idx="11464">
                  <c:v>5.2055914571335897E-2</c:v>
                </c:pt>
                <c:pt idx="11465">
                  <c:v>3.8953393139945398E-2</c:v>
                </c:pt>
                <c:pt idx="11466">
                  <c:v>4.0810883615395102E-2</c:v>
                </c:pt>
                <c:pt idx="11467">
                  <c:v>4.7716189544390199E-2</c:v>
                </c:pt>
                <c:pt idx="11468">
                  <c:v>5.2896971508213597E-2</c:v>
                </c:pt>
                <c:pt idx="11469">
                  <c:v>4.2374529311361202E-2</c:v>
                </c:pt>
                <c:pt idx="11470">
                  <c:v>3.9213086406718299E-2</c:v>
                </c:pt>
                <c:pt idx="11471">
                  <c:v>6.0096594666134998E-2</c:v>
                </c:pt>
                <c:pt idx="11472">
                  <c:v>3.9144580350609103E-2</c:v>
                </c:pt>
                <c:pt idx="11473">
                  <c:v>5.4562440135882101E-2</c:v>
                </c:pt>
                <c:pt idx="11474">
                  <c:v>4.2855935146296001E-2</c:v>
                </c:pt>
                <c:pt idx="11475">
                  <c:v>5.8484605701040603E-2</c:v>
                </c:pt>
                <c:pt idx="11476">
                  <c:v>6.2270680543253097E-2</c:v>
                </c:pt>
                <c:pt idx="11477">
                  <c:v>3.5746242634235301E-2</c:v>
                </c:pt>
                <c:pt idx="11478">
                  <c:v>4.3455889487899801E-2</c:v>
                </c:pt>
                <c:pt idx="11479">
                  <c:v>3.9690633228237897E-2</c:v>
                </c:pt>
                <c:pt idx="11480">
                  <c:v>5.2775665514714298E-2</c:v>
                </c:pt>
                <c:pt idx="11481">
                  <c:v>6.12598932912473E-2</c:v>
                </c:pt>
                <c:pt idx="11482">
                  <c:v>5.2033350082728601E-2</c:v>
                </c:pt>
                <c:pt idx="11483">
                  <c:v>6.6210886186840803E-2</c:v>
                </c:pt>
                <c:pt idx="11484">
                  <c:v>3.3486784940145599E-2</c:v>
                </c:pt>
                <c:pt idx="11485">
                  <c:v>5.5250324362593202E-2</c:v>
                </c:pt>
                <c:pt idx="11486">
                  <c:v>4.2197825336288297E-2</c:v>
                </c:pt>
                <c:pt idx="11487">
                  <c:v>6.3707849426899693E-2</c:v>
                </c:pt>
                <c:pt idx="11488">
                  <c:v>4.2177790868083799E-2</c:v>
                </c:pt>
                <c:pt idx="11489">
                  <c:v>5.1666816248978099E-2</c:v>
                </c:pt>
                <c:pt idx="11490">
                  <c:v>3.5876966414144701E-2</c:v>
                </c:pt>
                <c:pt idx="11491">
                  <c:v>3.7159313975433199E-2</c:v>
                </c:pt>
                <c:pt idx="11492">
                  <c:v>3.7369202407501897E-2</c:v>
                </c:pt>
                <c:pt idx="11493">
                  <c:v>5.2141278781457003E-2</c:v>
                </c:pt>
                <c:pt idx="11494">
                  <c:v>5.5209730169946403E-2</c:v>
                </c:pt>
                <c:pt idx="11495">
                  <c:v>4.3951109273115199E-2</c:v>
                </c:pt>
                <c:pt idx="11496">
                  <c:v>3.3475891249666698E-2</c:v>
                </c:pt>
                <c:pt idx="11497">
                  <c:v>6.2934086129587702E-2</c:v>
                </c:pt>
                <c:pt idx="11498">
                  <c:v>4.7334139409536499E-2</c:v>
                </c:pt>
                <c:pt idx="11499">
                  <c:v>4.5559108432395398E-2</c:v>
                </c:pt>
                <c:pt idx="11500">
                  <c:v>4.5614628059143097E-2</c:v>
                </c:pt>
                <c:pt idx="11501">
                  <c:v>5.4126392463994699E-2</c:v>
                </c:pt>
                <c:pt idx="11502">
                  <c:v>4.7255178888499901E-2</c:v>
                </c:pt>
                <c:pt idx="11503">
                  <c:v>3.5610173238481202E-2</c:v>
                </c:pt>
                <c:pt idx="11504">
                  <c:v>4.0175975858782402E-2</c:v>
                </c:pt>
                <c:pt idx="11505">
                  <c:v>3.6954737746870303E-2</c:v>
                </c:pt>
                <c:pt idx="11506">
                  <c:v>4.9895234134118602E-2</c:v>
                </c:pt>
                <c:pt idx="11507">
                  <c:v>3.4620776970541799E-2</c:v>
                </c:pt>
                <c:pt idx="11508">
                  <c:v>5.0158433693910702E-2</c:v>
                </c:pt>
                <c:pt idx="11509">
                  <c:v>3.9410213042141602E-2</c:v>
                </c:pt>
                <c:pt idx="11510">
                  <c:v>4.11755095408355E-2</c:v>
                </c:pt>
                <c:pt idx="11511">
                  <c:v>3.75735155722981E-2</c:v>
                </c:pt>
                <c:pt idx="11512">
                  <c:v>3.7062873077205703E-2</c:v>
                </c:pt>
                <c:pt idx="11513">
                  <c:v>3.2326119125015797E-2</c:v>
                </c:pt>
                <c:pt idx="11514">
                  <c:v>4.6785692335885497E-2</c:v>
                </c:pt>
                <c:pt idx="11515">
                  <c:v>6.6548121196294802E-2</c:v>
                </c:pt>
                <c:pt idx="11516">
                  <c:v>4.0819033514074801E-2</c:v>
                </c:pt>
                <c:pt idx="11517">
                  <c:v>5.1400056155747602E-2</c:v>
                </c:pt>
                <c:pt idx="11518">
                  <c:v>3.5024193359910499E-2</c:v>
                </c:pt>
                <c:pt idx="11519">
                  <c:v>5.5460321280040303E-2</c:v>
                </c:pt>
                <c:pt idx="11520">
                  <c:v>5.22610753121922E-2</c:v>
                </c:pt>
                <c:pt idx="11521">
                  <c:v>6.4092877662441705E-2</c:v>
                </c:pt>
                <c:pt idx="11522">
                  <c:v>6.0169298959075003E-2</c:v>
                </c:pt>
                <c:pt idx="11523">
                  <c:v>5.0793658320604798E-2</c:v>
                </c:pt>
                <c:pt idx="11524">
                  <c:v>3.7163720327111599E-2</c:v>
                </c:pt>
                <c:pt idx="11525">
                  <c:v>5.8929944966009999E-2</c:v>
                </c:pt>
                <c:pt idx="11526">
                  <c:v>3.5165555559214898E-2</c:v>
                </c:pt>
                <c:pt idx="11527">
                  <c:v>5.0864090502595098E-2</c:v>
                </c:pt>
                <c:pt idx="11528">
                  <c:v>3.5482554089373501E-2</c:v>
                </c:pt>
                <c:pt idx="11529">
                  <c:v>4.28605240486018E-2</c:v>
                </c:pt>
                <c:pt idx="11530">
                  <c:v>3.6398592741676901E-2</c:v>
                </c:pt>
                <c:pt idx="11531">
                  <c:v>5.0330770979977998E-2</c:v>
                </c:pt>
                <c:pt idx="11532">
                  <c:v>5.7919483725173103E-2</c:v>
                </c:pt>
                <c:pt idx="11533">
                  <c:v>3.3526088464920098E-2</c:v>
                </c:pt>
                <c:pt idx="11534">
                  <c:v>4.5856432615172797E-2</c:v>
                </c:pt>
                <c:pt idx="11535">
                  <c:v>5.2113928064777798E-2</c:v>
                </c:pt>
                <c:pt idx="11536">
                  <c:v>4.6530694020139901E-2</c:v>
                </c:pt>
                <c:pt idx="11537">
                  <c:v>5.1299379045591897E-2</c:v>
                </c:pt>
                <c:pt idx="11538">
                  <c:v>4.1631201738365001E-2</c:v>
                </c:pt>
                <c:pt idx="11539">
                  <c:v>5.3409772214852401E-2</c:v>
                </c:pt>
                <c:pt idx="11540">
                  <c:v>3.8603658834347403E-2</c:v>
                </c:pt>
                <c:pt idx="11541">
                  <c:v>3.4249534028829402E-2</c:v>
                </c:pt>
                <c:pt idx="11542">
                  <c:v>4.4355868072734797E-2</c:v>
                </c:pt>
                <c:pt idx="11543">
                  <c:v>3.8254313175366102E-2</c:v>
                </c:pt>
                <c:pt idx="11544">
                  <c:v>4.9910216547807799E-2</c:v>
                </c:pt>
                <c:pt idx="11545">
                  <c:v>4.3578756027971399E-2</c:v>
                </c:pt>
                <c:pt idx="11546">
                  <c:v>6.3158395236441595E-2</c:v>
                </c:pt>
                <c:pt idx="11547">
                  <c:v>3.7929622992891203E-2</c:v>
                </c:pt>
                <c:pt idx="11548">
                  <c:v>3.4494365120859197E-2</c:v>
                </c:pt>
                <c:pt idx="11549">
                  <c:v>6.1712845569587303E-2</c:v>
                </c:pt>
                <c:pt idx="11550">
                  <c:v>6.6119169040940104E-2</c:v>
                </c:pt>
                <c:pt idx="11551">
                  <c:v>5.9077664434583899E-2</c:v>
                </c:pt>
                <c:pt idx="11552">
                  <c:v>5.44745404215492E-2</c:v>
                </c:pt>
                <c:pt idx="11553">
                  <c:v>5.4514136115049003E-2</c:v>
                </c:pt>
                <c:pt idx="11554">
                  <c:v>4.8896688758940002E-2</c:v>
                </c:pt>
                <c:pt idx="11555">
                  <c:v>4.4616843145595601E-2</c:v>
                </c:pt>
                <c:pt idx="11556">
                  <c:v>6.3458590267039899E-2</c:v>
                </c:pt>
                <c:pt idx="11557">
                  <c:v>3.9725189470066598E-2</c:v>
                </c:pt>
                <c:pt idx="11558">
                  <c:v>4.3817453589754397E-2</c:v>
                </c:pt>
                <c:pt idx="11559">
                  <c:v>6.2162492065531198E-2</c:v>
                </c:pt>
                <c:pt idx="11560">
                  <c:v>6.7923984409392305E-2</c:v>
                </c:pt>
                <c:pt idx="11561">
                  <c:v>6.66002678311816E-2</c:v>
                </c:pt>
                <c:pt idx="11562">
                  <c:v>6.5085379580305094E-2</c:v>
                </c:pt>
                <c:pt idx="11563">
                  <c:v>6.2592843167782797E-2</c:v>
                </c:pt>
                <c:pt idx="11564">
                  <c:v>4.14913356525917E-2</c:v>
                </c:pt>
                <c:pt idx="11565">
                  <c:v>4.4813316996822603E-2</c:v>
                </c:pt>
                <c:pt idx="11566">
                  <c:v>4.0251036298601002E-2</c:v>
                </c:pt>
                <c:pt idx="11567">
                  <c:v>3.8529344913247499E-2</c:v>
                </c:pt>
                <c:pt idx="11568">
                  <c:v>3.9231152139882298E-2</c:v>
                </c:pt>
                <c:pt idx="11569">
                  <c:v>5.4003556310128903E-2</c:v>
                </c:pt>
                <c:pt idx="11570">
                  <c:v>6.0931084902764901E-2</c:v>
                </c:pt>
                <c:pt idx="11571">
                  <c:v>5.2020426223708602E-2</c:v>
                </c:pt>
                <c:pt idx="11572">
                  <c:v>6.4344096454324803E-2</c:v>
                </c:pt>
                <c:pt idx="11573">
                  <c:v>3.9148588744222702E-2</c:v>
                </c:pt>
                <c:pt idx="11574">
                  <c:v>3.6151103689823202E-2</c:v>
                </c:pt>
                <c:pt idx="11575">
                  <c:v>6.6063311087967494E-2</c:v>
                </c:pt>
                <c:pt idx="11576">
                  <c:v>4.30902098217332E-2</c:v>
                </c:pt>
                <c:pt idx="11577">
                  <c:v>4.4142110431715002E-2</c:v>
                </c:pt>
                <c:pt idx="11578">
                  <c:v>5.1226729389459803E-2</c:v>
                </c:pt>
                <c:pt idx="11579">
                  <c:v>6.15246101602578E-2</c:v>
                </c:pt>
                <c:pt idx="11580">
                  <c:v>4.1404056517437303E-2</c:v>
                </c:pt>
                <c:pt idx="11581">
                  <c:v>4.6688868291541001E-2</c:v>
                </c:pt>
                <c:pt idx="11582">
                  <c:v>4.6077023895258702E-2</c:v>
                </c:pt>
                <c:pt idx="11583">
                  <c:v>6.5714776176957507E-2</c:v>
                </c:pt>
                <c:pt idx="11584">
                  <c:v>4.3488133105695402E-2</c:v>
                </c:pt>
                <c:pt idx="11585">
                  <c:v>5.68639038282081E-2</c:v>
                </c:pt>
                <c:pt idx="11586">
                  <c:v>3.5245865469070402E-2</c:v>
                </c:pt>
                <c:pt idx="11587">
                  <c:v>4.77274385071772E-2</c:v>
                </c:pt>
                <c:pt idx="11588">
                  <c:v>6.6454786417352404E-2</c:v>
                </c:pt>
                <c:pt idx="11589">
                  <c:v>3.4375462574738502E-2</c:v>
                </c:pt>
                <c:pt idx="11590">
                  <c:v>5.7455689880635E-2</c:v>
                </c:pt>
                <c:pt idx="11591">
                  <c:v>4.1352957155002402E-2</c:v>
                </c:pt>
                <c:pt idx="11592">
                  <c:v>4.8475266854745701E-2</c:v>
                </c:pt>
                <c:pt idx="11593">
                  <c:v>3.8699102618505302E-2</c:v>
                </c:pt>
                <c:pt idx="11594">
                  <c:v>5.0931590287458202E-2</c:v>
                </c:pt>
                <c:pt idx="11595">
                  <c:v>3.9429991549046799E-2</c:v>
                </c:pt>
                <c:pt idx="11596">
                  <c:v>3.7082446071425898E-2</c:v>
                </c:pt>
                <c:pt idx="11597">
                  <c:v>3.8454577035586503E-2</c:v>
                </c:pt>
                <c:pt idx="11598">
                  <c:v>6.3873445150704894E-2</c:v>
                </c:pt>
                <c:pt idx="11599">
                  <c:v>5.3225611886484399E-2</c:v>
                </c:pt>
                <c:pt idx="11600">
                  <c:v>3.6274327972998198E-2</c:v>
                </c:pt>
                <c:pt idx="11601">
                  <c:v>4.49876618809101E-2</c:v>
                </c:pt>
                <c:pt idx="11602">
                  <c:v>4.5130202094865297E-2</c:v>
                </c:pt>
                <c:pt idx="11603">
                  <c:v>5.1394036641645303E-2</c:v>
                </c:pt>
                <c:pt idx="11604">
                  <c:v>4.1456971703138203E-2</c:v>
                </c:pt>
                <c:pt idx="11605">
                  <c:v>6.2565881534834597E-2</c:v>
                </c:pt>
                <c:pt idx="11606">
                  <c:v>4.6234486455398398E-2</c:v>
                </c:pt>
                <c:pt idx="11607">
                  <c:v>4.8447207571748502E-2</c:v>
                </c:pt>
                <c:pt idx="11608">
                  <c:v>5.6129303465006102E-2</c:v>
                </c:pt>
                <c:pt idx="11609">
                  <c:v>5.8725574467423401E-2</c:v>
                </c:pt>
                <c:pt idx="11610">
                  <c:v>6.5698699392117005E-2</c:v>
                </c:pt>
                <c:pt idx="11611">
                  <c:v>6.4325182787372995E-2</c:v>
                </c:pt>
                <c:pt idx="11612">
                  <c:v>6.3146515841014703E-2</c:v>
                </c:pt>
                <c:pt idx="11613">
                  <c:v>6.5077865645773295E-2</c:v>
                </c:pt>
                <c:pt idx="11614">
                  <c:v>3.8761042722743798E-2</c:v>
                </c:pt>
                <c:pt idx="11615">
                  <c:v>5.2014023157463299E-2</c:v>
                </c:pt>
                <c:pt idx="11616">
                  <c:v>5.4673406874926202E-2</c:v>
                </c:pt>
                <c:pt idx="11617">
                  <c:v>3.4536794407457001E-2</c:v>
                </c:pt>
                <c:pt idx="11618">
                  <c:v>4.4646751405062197E-2</c:v>
                </c:pt>
                <c:pt idx="11619">
                  <c:v>5.2545650464539503E-2</c:v>
                </c:pt>
                <c:pt idx="11620">
                  <c:v>6.7456175484084197E-2</c:v>
                </c:pt>
                <c:pt idx="11621">
                  <c:v>4.1807515986608701E-2</c:v>
                </c:pt>
                <c:pt idx="11622">
                  <c:v>3.5161597792674998E-2</c:v>
                </c:pt>
                <c:pt idx="11623">
                  <c:v>3.4989799510816003E-2</c:v>
                </c:pt>
                <c:pt idx="11624">
                  <c:v>4.7629182767327902E-2</c:v>
                </c:pt>
                <c:pt idx="11625">
                  <c:v>5.9338058869467199E-2</c:v>
                </c:pt>
                <c:pt idx="11626">
                  <c:v>5.4020447496266097E-2</c:v>
                </c:pt>
                <c:pt idx="11627">
                  <c:v>4.9218627503840102E-2</c:v>
                </c:pt>
                <c:pt idx="11628">
                  <c:v>6.4648605956006605E-2</c:v>
                </c:pt>
                <c:pt idx="11629">
                  <c:v>3.4035082781655401E-2</c:v>
                </c:pt>
                <c:pt idx="11630">
                  <c:v>4.3299525783982697E-2</c:v>
                </c:pt>
                <c:pt idx="11631">
                  <c:v>4.9324036276458601E-2</c:v>
                </c:pt>
                <c:pt idx="11632">
                  <c:v>7.0455292571794101E-2</c:v>
                </c:pt>
                <c:pt idx="11633">
                  <c:v>6.1082898273819401E-2</c:v>
                </c:pt>
                <c:pt idx="11634">
                  <c:v>5.9169315672840103E-2</c:v>
                </c:pt>
                <c:pt idx="11635">
                  <c:v>5.2796989449876798E-2</c:v>
                </c:pt>
                <c:pt idx="11636">
                  <c:v>5.7220333299249297E-2</c:v>
                </c:pt>
                <c:pt idx="11637">
                  <c:v>4.7982138330120903E-2</c:v>
                </c:pt>
                <c:pt idx="11638">
                  <c:v>3.7093894692308602E-2</c:v>
                </c:pt>
                <c:pt idx="11639">
                  <c:v>6.1183277441464901E-2</c:v>
                </c:pt>
                <c:pt idx="11640">
                  <c:v>5.28394705162668E-2</c:v>
                </c:pt>
                <c:pt idx="11641">
                  <c:v>4.8440141275848399E-2</c:v>
                </c:pt>
                <c:pt idx="11642">
                  <c:v>4.0067914516927199E-2</c:v>
                </c:pt>
                <c:pt idx="11643">
                  <c:v>4.8792705213589103E-2</c:v>
                </c:pt>
                <c:pt idx="11644">
                  <c:v>3.4437617244181401E-2</c:v>
                </c:pt>
                <c:pt idx="11645">
                  <c:v>6.1919951121760297E-2</c:v>
                </c:pt>
                <c:pt idx="11646">
                  <c:v>4.8337508953737299E-2</c:v>
                </c:pt>
                <c:pt idx="11647">
                  <c:v>6.2295090805909503E-2</c:v>
                </c:pt>
                <c:pt idx="11648">
                  <c:v>6.5902160336982193E-2</c:v>
                </c:pt>
                <c:pt idx="11649">
                  <c:v>3.9448576959059498E-2</c:v>
                </c:pt>
                <c:pt idx="11650">
                  <c:v>5.5286378085482597E-2</c:v>
                </c:pt>
                <c:pt idx="11651">
                  <c:v>5.0580179675470099E-2</c:v>
                </c:pt>
                <c:pt idx="11652">
                  <c:v>3.7570208172490502E-2</c:v>
                </c:pt>
                <c:pt idx="11653">
                  <c:v>5.2585768905116799E-2</c:v>
                </c:pt>
                <c:pt idx="11654">
                  <c:v>4.2554500257916197E-2</c:v>
                </c:pt>
                <c:pt idx="11655">
                  <c:v>3.9721354384047801E-2</c:v>
                </c:pt>
                <c:pt idx="11656">
                  <c:v>5.0477405540366498E-2</c:v>
                </c:pt>
                <c:pt idx="11657">
                  <c:v>3.45482996009586E-2</c:v>
                </c:pt>
                <c:pt idx="11658">
                  <c:v>6.1422655822570699E-2</c:v>
                </c:pt>
                <c:pt idx="11659">
                  <c:v>4.7197192072559499E-2</c:v>
                </c:pt>
                <c:pt idx="11660">
                  <c:v>3.5755141643143501E-2</c:v>
                </c:pt>
                <c:pt idx="11661">
                  <c:v>3.40851158175597E-2</c:v>
                </c:pt>
                <c:pt idx="11662">
                  <c:v>3.6905000960527901E-2</c:v>
                </c:pt>
                <c:pt idx="11663">
                  <c:v>4.9860166789905701E-2</c:v>
                </c:pt>
                <c:pt idx="11664">
                  <c:v>3.5405600222082202E-2</c:v>
                </c:pt>
                <c:pt idx="11665">
                  <c:v>4.9781165385551301E-2</c:v>
                </c:pt>
                <c:pt idx="11666">
                  <c:v>4.3766145721653403E-2</c:v>
                </c:pt>
                <c:pt idx="11667">
                  <c:v>3.54238347488623E-2</c:v>
                </c:pt>
                <c:pt idx="11668">
                  <c:v>6.33313955561806E-2</c:v>
                </c:pt>
                <c:pt idx="11669">
                  <c:v>4.3923143823057703E-2</c:v>
                </c:pt>
                <c:pt idx="11670">
                  <c:v>6.1170892657839197E-2</c:v>
                </c:pt>
                <c:pt idx="11671">
                  <c:v>4.6383544511327902E-2</c:v>
                </c:pt>
                <c:pt idx="11672">
                  <c:v>3.9900019493452697E-2</c:v>
                </c:pt>
                <c:pt idx="11673">
                  <c:v>4.71421315304855E-2</c:v>
                </c:pt>
                <c:pt idx="11674">
                  <c:v>6.0104817897234798E-2</c:v>
                </c:pt>
                <c:pt idx="11675">
                  <c:v>3.9945957449607397E-2</c:v>
                </c:pt>
                <c:pt idx="11676">
                  <c:v>5.1474044393492603E-2</c:v>
                </c:pt>
                <c:pt idx="11677">
                  <c:v>6.1901304443891199E-2</c:v>
                </c:pt>
                <c:pt idx="11678">
                  <c:v>3.6174794683528202E-2</c:v>
                </c:pt>
                <c:pt idx="11679">
                  <c:v>3.7278157320248903E-2</c:v>
                </c:pt>
                <c:pt idx="11680">
                  <c:v>4.3792990544807398E-2</c:v>
                </c:pt>
                <c:pt idx="11681">
                  <c:v>6.1886526944707997E-2</c:v>
                </c:pt>
                <c:pt idx="11682">
                  <c:v>3.3005651626068E-2</c:v>
                </c:pt>
                <c:pt idx="11683">
                  <c:v>4.70348913972524E-2</c:v>
                </c:pt>
                <c:pt idx="11684">
                  <c:v>3.79794060324622E-2</c:v>
                </c:pt>
                <c:pt idx="11685">
                  <c:v>4.8327923285461503E-2</c:v>
                </c:pt>
                <c:pt idx="11686">
                  <c:v>5.1279776205673498E-2</c:v>
                </c:pt>
                <c:pt idx="11687">
                  <c:v>6.3356313529926003E-2</c:v>
                </c:pt>
                <c:pt idx="11688">
                  <c:v>3.9364897064530703E-2</c:v>
                </c:pt>
                <c:pt idx="11689">
                  <c:v>6.5078405811554801E-2</c:v>
                </c:pt>
                <c:pt idx="11690">
                  <c:v>4.0005259113294299E-2</c:v>
                </c:pt>
                <c:pt idx="11691">
                  <c:v>6.2789414662535903E-2</c:v>
                </c:pt>
                <c:pt idx="11692">
                  <c:v>4.5913987269834797E-2</c:v>
                </c:pt>
                <c:pt idx="11693">
                  <c:v>3.9852141331383699E-2</c:v>
                </c:pt>
                <c:pt idx="11694">
                  <c:v>6.4104476105943095E-2</c:v>
                </c:pt>
                <c:pt idx="11695">
                  <c:v>4.8462671110821698E-2</c:v>
                </c:pt>
                <c:pt idx="11696">
                  <c:v>4.5477637504619597E-2</c:v>
                </c:pt>
                <c:pt idx="11697">
                  <c:v>3.5811596291883303E-2</c:v>
                </c:pt>
                <c:pt idx="11698">
                  <c:v>6.5873315354452802E-2</c:v>
                </c:pt>
                <c:pt idx="11699">
                  <c:v>4.1221245450094597E-2</c:v>
                </c:pt>
                <c:pt idx="11700">
                  <c:v>4.8931223131634498E-2</c:v>
                </c:pt>
                <c:pt idx="11701">
                  <c:v>4.20075301660221E-2</c:v>
                </c:pt>
                <c:pt idx="11702">
                  <c:v>6.51743476331028E-2</c:v>
                </c:pt>
                <c:pt idx="11703">
                  <c:v>6.6178470944700696E-2</c:v>
                </c:pt>
                <c:pt idx="11704">
                  <c:v>4.3513950167626901E-2</c:v>
                </c:pt>
                <c:pt idx="11705">
                  <c:v>3.4480622458303398E-2</c:v>
                </c:pt>
                <c:pt idx="11706">
                  <c:v>4.0161140535679998E-2</c:v>
                </c:pt>
                <c:pt idx="11707">
                  <c:v>3.6648081805457797E-2</c:v>
                </c:pt>
                <c:pt idx="11708">
                  <c:v>5.1042855079368503E-2</c:v>
                </c:pt>
                <c:pt idx="11709">
                  <c:v>5.7021331909054097E-2</c:v>
                </c:pt>
                <c:pt idx="11710">
                  <c:v>3.8879874265524798E-2</c:v>
                </c:pt>
                <c:pt idx="11711">
                  <c:v>5.52089573107888E-2</c:v>
                </c:pt>
                <c:pt idx="11712">
                  <c:v>3.6821747029632798E-2</c:v>
                </c:pt>
                <c:pt idx="11713">
                  <c:v>4.3173771747998697E-2</c:v>
                </c:pt>
                <c:pt idx="11714">
                  <c:v>3.5212853758707703E-2</c:v>
                </c:pt>
                <c:pt idx="11715">
                  <c:v>3.7205246110735397E-2</c:v>
                </c:pt>
                <c:pt idx="11716">
                  <c:v>3.9730344465558197E-2</c:v>
                </c:pt>
                <c:pt idx="11717">
                  <c:v>6.3744742256898801E-2</c:v>
                </c:pt>
                <c:pt idx="11718">
                  <c:v>6.17397871581854E-2</c:v>
                </c:pt>
                <c:pt idx="11719">
                  <c:v>3.3356260231371997E-2</c:v>
                </c:pt>
                <c:pt idx="11720">
                  <c:v>3.8486856749664698E-2</c:v>
                </c:pt>
                <c:pt idx="11721">
                  <c:v>3.9330744236299599E-2</c:v>
                </c:pt>
                <c:pt idx="11722">
                  <c:v>4.2723656486985097E-2</c:v>
                </c:pt>
                <c:pt idx="11723">
                  <c:v>4.21376219672666E-2</c:v>
                </c:pt>
                <c:pt idx="11724">
                  <c:v>4.39033538983589E-2</c:v>
                </c:pt>
                <c:pt idx="11725">
                  <c:v>5.00965794240067E-2</c:v>
                </c:pt>
                <c:pt idx="11726">
                  <c:v>4.0824357209212597E-2</c:v>
                </c:pt>
                <c:pt idx="11727">
                  <c:v>4.6068661902311597E-2</c:v>
                </c:pt>
                <c:pt idx="11728">
                  <c:v>5.4779072093406399E-2</c:v>
                </c:pt>
                <c:pt idx="11729">
                  <c:v>4.5307327260689097E-2</c:v>
                </c:pt>
                <c:pt idx="11730">
                  <c:v>4.1428583381335898E-2</c:v>
                </c:pt>
                <c:pt idx="11731">
                  <c:v>3.3576170984899699E-2</c:v>
                </c:pt>
                <c:pt idx="11732">
                  <c:v>6.6037248675616694E-2</c:v>
                </c:pt>
                <c:pt idx="11733">
                  <c:v>3.9638514981082097E-2</c:v>
                </c:pt>
                <c:pt idx="11734">
                  <c:v>4.8870976478933702E-2</c:v>
                </c:pt>
                <c:pt idx="11735">
                  <c:v>3.6059214750177801E-2</c:v>
                </c:pt>
                <c:pt idx="11736">
                  <c:v>3.9419908255914703E-2</c:v>
                </c:pt>
                <c:pt idx="11737">
                  <c:v>5.0185727689758597E-2</c:v>
                </c:pt>
                <c:pt idx="11738">
                  <c:v>5.4390598070405999E-2</c:v>
                </c:pt>
                <c:pt idx="11739">
                  <c:v>3.5795906455170202E-2</c:v>
                </c:pt>
                <c:pt idx="11740">
                  <c:v>3.8028634139107897E-2</c:v>
                </c:pt>
                <c:pt idx="11741">
                  <c:v>4.8673182822182998E-2</c:v>
                </c:pt>
                <c:pt idx="11742">
                  <c:v>4.8548698160289797E-2</c:v>
                </c:pt>
                <c:pt idx="11743">
                  <c:v>5.7173404107048402E-2</c:v>
                </c:pt>
                <c:pt idx="11744">
                  <c:v>4.8316832858648497E-2</c:v>
                </c:pt>
                <c:pt idx="11745">
                  <c:v>5.71989779735389E-2</c:v>
                </c:pt>
                <c:pt idx="11746">
                  <c:v>3.7085180376475103E-2</c:v>
                </c:pt>
                <c:pt idx="11747">
                  <c:v>5.2175449408464303E-2</c:v>
                </c:pt>
                <c:pt idx="11748">
                  <c:v>3.4470756697096899E-2</c:v>
                </c:pt>
                <c:pt idx="11749">
                  <c:v>4.6372686170379797E-2</c:v>
                </c:pt>
                <c:pt idx="11750">
                  <c:v>5.48829638041489E-2</c:v>
                </c:pt>
                <c:pt idx="11751">
                  <c:v>5.2208574413844903E-2</c:v>
                </c:pt>
                <c:pt idx="11752">
                  <c:v>4.3689660805355197E-2</c:v>
                </c:pt>
                <c:pt idx="11753">
                  <c:v>3.5536432271369399E-2</c:v>
                </c:pt>
                <c:pt idx="11754">
                  <c:v>3.9162161155034098E-2</c:v>
                </c:pt>
                <c:pt idx="11755">
                  <c:v>4.1479299643538602E-2</c:v>
                </c:pt>
                <c:pt idx="11756">
                  <c:v>6.9638863870940398E-2</c:v>
                </c:pt>
                <c:pt idx="11757">
                  <c:v>4.2660900188870303E-2</c:v>
                </c:pt>
                <c:pt idx="11758">
                  <c:v>3.9942717498821501E-2</c:v>
                </c:pt>
                <c:pt idx="11759">
                  <c:v>4.18262160729529E-2</c:v>
                </c:pt>
                <c:pt idx="11760">
                  <c:v>3.42428851966224E-2</c:v>
                </c:pt>
                <c:pt idx="11761">
                  <c:v>5.3779983473158002E-2</c:v>
                </c:pt>
                <c:pt idx="11762">
                  <c:v>3.71328772904033E-2</c:v>
                </c:pt>
                <c:pt idx="11763">
                  <c:v>5.9602701427170002E-2</c:v>
                </c:pt>
                <c:pt idx="11764">
                  <c:v>4.6223507318016999E-2</c:v>
                </c:pt>
                <c:pt idx="11765">
                  <c:v>6.2352404359456999E-2</c:v>
                </c:pt>
                <c:pt idx="11766">
                  <c:v>4.2172157140564902E-2</c:v>
                </c:pt>
                <c:pt idx="11767">
                  <c:v>6.6516313004620603E-2</c:v>
                </c:pt>
                <c:pt idx="11768">
                  <c:v>6.0612282206121401E-2</c:v>
                </c:pt>
                <c:pt idx="11769">
                  <c:v>5.4119062700564803E-2</c:v>
                </c:pt>
                <c:pt idx="11770">
                  <c:v>6.6484075242672303E-2</c:v>
                </c:pt>
                <c:pt idx="11771">
                  <c:v>4.5681339350248103E-2</c:v>
                </c:pt>
                <c:pt idx="11772">
                  <c:v>6.3605250313260905E-2</c:v>
                </c:pt>
                <c:pt idx="11773">
                  <c:v>4.5597719527132902E-2</c:v>
                </c:pt>
                <c:pt idx="11774">
                  <c:v>4.0293253106578698E-2</c:v>
                </c:pt>
                <c:pt idx="11775">
                  <c:v>5.7938155114748202E-2</c:v>
                </c:pt>
                <c:pt idx="11776">
                  <c:v>5.1381126787776399E-2</c:v>
                </c:pt>
                <c:pt idx="11777">
                  <c:v>4.3953371020797598E-2</c:v>
                </c:pt>
                <c:pt idx="11778">
                  <c:v>4.1349650753379E-2</c:v>
                </c:pt>
                <c:pt idx="11779">
                  <c:v>6.4976187262263896E-2</c:v>
                </c:pt>
                <c:pt idx="11780">
                  <c:v>3.8007190520443997E-2</c:v>
                </c:pt>
                <c:pt idx="11781">
                  <c:v>5.63376055378116E-2</c:v>
                </c:pt>
                <c:pt idx="11782">
                  <c:v>3.8146870100920001E-2</c:v>
                </c:pt>
                <c:pt idx="11783">
                  <c:v>4.2458492516498601E-2</c:v>
                </c:pt>
                <c:pt idx="11784">
                  <c:v>4.1264185978161699E-2</c:v>
                </c:pt>
                <c:pt idx="11785">
                  <c:v>5.0568823927334701E-2</c:v>
                </c:pt>
                <c:pt idx="11786">
                  <c:v>5.2958426935856603E-2</c:v>
                </c:pt>
                <c:pt idx="11787">
                  <c:v>5.1001357564603701E-2</c:v>
                </c:pt>
                <c:pt idx="11788">
                  <c:v>5.1457175926090899E-2</c:v>
                </c:pt>
                <c:pt idx="11789">
                  <c:v>3.46873952321059E-2</c:v>
                </c:pt>
                <c:pt idx="11790">
                  <c:v>5.7146367374625202E-2</c:v>
                </c:pt>
                <c:pt idx="11791">
                  <c:v>3.5833983708211399E-2</c:v>
                </c:pt>
                <c:pt idx="11792">
                  <c:v>4.1414062813843799E-2</c:v>
                </c:pt>
                <c:pt idx="11793">
                  <c:v>5.89601099447956E-2</c:v>
                </c:pt>
                <c:pt idx="11794">
                  <c:v>6.6721244368087906E-2</c:v>
                </c:pt>
                <c:pt idx="11795">
                  <c:v>3.4234426730199198E-2</c:v>
                </c:pt>
                <c:pt idx="11796">
                  <c:v>4.4096188982578097E-2</c:v>
                </c:pt>
                <c:pt idx="11797">
                  <c:v>5.6948006819824301E-2</c:v>
                </c:pt>
                <c:pt idx="11798">
                  <c:v>4.1357059184869899E-2</c:v>
                </c:pt>
                <c:pt idx="11799">
                  <c:v>3.3607203005458601E-2</c:v>
                </c:pt>
                <c:pt idx="11800">
                  <c:v>5.8900219556002498E-2</c:v>
                </c:pt>
                <c:pt idx="11801">
                  <c:v>4.0570340717215797E-2</c:v>
                </c:pt>
                <c:pt idx="11802">
                  <c:v>6.2504709887759496E-2</c:v>
                </c:pt>
                <c:pt idx="11803">
                  <c:v>3.8328938152066998E-2</c:v>
                </c:pt>
                <c:pt idx="11804">
                  <c:v>5.1498592809393902E-2</c:v>
                </c:pt>
                <c:pt idx="11805">
                  <c:v>4.5766747283617598E-2</c:v>
                </c:pt>
                <c:pt idx="11806">
                  <c:v>5.24774842523782E-2</c:v>
                </c:pt>
                <c:pt idx="11807">
                  <c:v>5.0240310427607397E-2</c:v>
                </c:pt>
                <c:pt idx="11808">
                  <c:v>4.3814962093531397E-2</c:v>
                </c:pt>
                <c:pt idx="11809">
                  <c:v>4.1193575489272903E-2</c:v>
                </c:pt>
                <c:pt idx="11810">
                  <c:v>3.8949809388678099E-2</c:v>
                </c:pt>
                <c:pt idx="11811">
                  <c:v>6.3329831310599702E-2</c:v>
                </c:pt>
                <c:pt idx="11812">
                  <c:v>4.37012339657624E-2</c:v>
                </c:pt>
                <c:pt idx="11813">
                  <c:v>6.1337467831238203E-2</c:v>
                </c:pt>
                <c:pt idx="11814">
                  <c:v>5.5690877916150502E-2</c:v>
                </c:pt>
                <c:pt idx="11815">
                  <c:v>5.7004991852088301E-2</c:v>
                </c:pt>
                <c:pt idx="11816">
                  <c:v>3.7865009218211398E-2</c:v>
                </c:pt>
                <c:pt idx="11817">
                  <c:v>5.8245397565475698E-2</c:v>
                </c:pt>
                <c:pt idx="11818">
                  <c:v>5.9364227792266903E-2</c:v>
                </c:pt>
                <c:pt idx="11819">
                  <c:v>5.70126691646623E-2</c:v>
                </c:pt>
                <c:pt idx="11820">
                  <c:v>6.2268578172790599E-2</c:v>
                </c:pt>
                <c:pt idx="11821">
                  <c:v>4.3868887337067099E-2</c:v>
                </c:pt>
                <c:pt idx="11822">
                  <c:v>6.4002205232568596E-2</c:v>
                </c:pt>
                <c:pt idx="11823">
                  <c:v>5.0733033002531402E-2</c:v>
                </c:pt>
                <c:pt idx="11824">
                  <c:v>6.4305177468599803E-2</c:v>
                </c:pt>
                <c:pt idx="11825">
                  <c:v>5.2043127764483298E-2</c:v>
                </c:pt>
                <c:pt idx="11826">
                  <c:v>5.4689042023786799E-2</c:v>
                </c:pt>
                <c:pt idx="11827">
                  <c:v>5.8378463876018999E-2</c:v>
                </c:pt>
                <c:pt idx="11828">
                  <c:v>5.4670119253252797E-2</c:v>
                </c:pt>
                <c:pt idx="11829">
                  <c:v>3.9334605106131203E-2</c:v>
                </c:pt>
                <c:pt idx="11830">
                  <c:v>6.7739635301536399E-2</c:v>
                </c:pt>
                <c:pt idx="11831">
                  <c:v>4.6118370620241399E-2</c:v>
                </c:pt>
                <c:pt idx="11832">
                  <c:v>5.1052197434951103E-2</c:v>
                </c:pt>
                <c:pt idx="11833">
                  <c:v>3.9836742524399699E-2</c:v>
                </c:pt>
                <c:pt idx="11834">
                  <c:v>5.4203085586518998E-2</c:v>
                </c:pt>
                <c:pt idx="11835">
                  <c:v>3.3454346447933998E-2</c:v>
                </c:pt>
                <c:pt idx="11836">
                  <c:v>5.1480500653954403E-2</c:v>
                </c:pt>
                <c:pt idx="11837">
                  <c:v>3.7805624345757897E-2</c:v>
                </c:pt>
                <c:pt idx="11838">
                  <c:v>5.5455140955730398E-2</c:v>
                </c:pt>
                <c:pt idx="11839">
                  <c:v>5.6266553324918402E-2</c:v>
                </c:pt>
                <c:pt idx="11840">
                  <c:v>5.4372321371970699E-2</c:v>
                </c:pt>
                <c:pt idx="11841">
                  <c:v>4.64131690091533E-2</c:v>
                </c:pt>
                <c:pt idx="11842">
                  <c:v>6.8314728745339004E-2</c:v>
                </c:pt>
                <c:pt idx="11843">
                  <c:v>5.9461960217117901E-2</c:v>
                </c:pt>
                <c:pt idx="11844">
                  <c:v>5.03068006026198E-2</c:v>
                </c:pt>
                <c:pt idx="11845">
                  <c:v>5.54624209138403E-2</c:v>
                </c:pt>
                <c:pt idx="11846">
                  <c:v>4.0908930248448598E-2</c:v>
                </c:pt>
                <c:pt idx="11847">
                  <c:v>6.4022459273027799E-2</c:v>
                </c:pt>
                <c:pt idx="11848">
                  <c:v>3.5845317415228999E-2</c:v>
                </c:pt>
                <c:pt idx="11849">
                  <c:v>4.8107835533659701E-2</c:v>
                </c:pt>
                <c:pt idx="11850">
                  <c:v>4.6452815958441501E-2</c:v>
                </c:pt>
                <c:pt idx="11851">
                  <c:v>5.78543566919286E-2</c:v>
                </c:pt>
                <c:pt idx="11852">
                  <c:v>4.8884540005189402E-2</c:v>
                </c:pt>
                <c:pt idx="11853">
                  <c:v>3.5186952996334099E-2</c:v>
                </c:pt>
                <c:pt idx="11854">
                  <c:v>5.7153839263260002E-2</c:v>
                </c:pt>
                <c:pt idx="11855">
                  <c:v>4.63653529937334E-2</c:v>
                </c:pt>
                <c:pt idx="11856">
                  <c:v>4.7400064648128903E-2</c:v>
                </c:pt>
                <c:pt idx="11857">
                  <c:v>4.1216097401195403E-2</c:v>
                </c:pt>
                <c:pt idx="11858">
                  <c:v>3.5209288580734598E-2</c:v>
                </c:pt>
                <c:pt idx="11859">
                  <c:v>5.8209701364943502E-2</c:v>
                </c:pt>
                <c:pt idx="11860">
                  <c:v>6.43193927264053E-2</c:v>
                </c:pt>
                <c:pt idx="11861">
                  <c:v>4.2157675827975902E-2</c:v>
                </c:pt>
                <c:pt idx="11862">
                  <c:v>6.0514876023050598E-2</c:v>
                </c:pt>
                <c:pt idx="11863">
                  <c:v>3.5826063055468003E-2</c:v>
                </c:pt>
                <c:pt idx="11864">
                  <c:v>5.1096142919474299E-2</c:v>
                </c:pt>
                <c:pt idx="11865">
                  <c:v>6.5500225807840803E-2</c:v>
                </c:pt>
                <c:pt idx="11866">
                  <c:v>6.4807384225478007E-2</c:v>
                </c:pt>
                <c:pt idx="11867">
                  <c:v>4.4040185918739101E-2</c:v>
                </c:pt>
                <c:pt idx="11868">
                  <c:v>3.5949948813651003E-2</c:v>
                </c:pt>
                <c:pt idx="11869">
                  <c:v>3.9537287005120103E-2</c:v>
                </c:pt>
                <c:pt idx="11870">
                  <c:v>4.3588865689408798E-2</c:v>
                </c:pt>
                <c:pt idx="11871">
                  <c:v>4.76013673573513E-2</c:v>
                </c:pt>
                <c:pt idx="11872">
                  <c:v>6.20097265458198E-2</c:v>
                </c:pt>
                <c:pt idx="11873">
                  <c:v>3.7044423982607003E-2</c:v>
                </c:pt>
                <c:pt idx="11874">
                  <c:v>5.0997788897422999E-2</c:v>
                </c:pt>
                <c:pt idx="11875">
                  <c:v>5.1234051005982599E-2</c:v>
                </c:pt>
                <c:pt idx="11876">
                  <c:v>5.2607935163092E-2</c:v>
                </c:pt>
                <c:pt idx="11877">
                  <c:v>6.0297094880117197E-2</c:v>
                </c:pt>
                <c:pt idx="11878">
                  <c:v>5.1395103210158E-2</c:v>
                </c:pt>
                <c:pt idx="11879">
                  <c:v>4.8631897123999498E-2</c:v>
                </c:pt>
                <c:pt idx="11880">
                  <c:v>3.77783951601426E-2</c:v>
                </c:pt>
                <c:pt idx="11881">
                  <c:v>4.9588785697099499E-2</c:v>
                </c:pt>
                <c:pt idx="11882">
                  <c:v>4.8691763945896201E-2</c:v>
                </c:pt>
                <c:pt idx="11883">
                  <c:v>3.8363961935938502E-2</c:v>
                </c:pt>
                <c:pt idx="11884">
                  <c:v>4.4722103958506301E-2</c:v>
                </c:pt>
                <c:pt idx="11885">
                  <c:v>4.3548982517484597E-2</c:v>
                </c:pt>
                <c:pt idx="11886">
                  <c:v>4.5888229396472302E-2</c:v>
                </c:pt>
                <c:pt idx="11887">
                  <c:v>6.2466252454253898E-2</c:v>
                </c:pt>
                <c:pt idx="11888">
                  <c:v>6.8036228393951695E-2</c:v>
                </c:pt>
                <c:pt idx="11889">
                  <c:v>5.7144037629425097E-2</c:v>
                </c:pt>
                <c:pt idx="11890">
                  <c:v>5.9730616615512697E-2</c:v>
                </c:pt>
                <c:pt idx="11891">
                  <c:v>6.3704409169479101E-2</c:v>
                </c:pt>
                <c:pt idx="11892">
                  <c:v>3.8003457033912599E-2</c:v>
                </c:pt>
                <c:pt idx="11893">
                  <c:v>5.8257635224110697E-2</c:v>
                </c:pt>
                <c:pt idx="11894">
                  <c:v>6.0505562042826998E-2</c:v>
                </c:pt>
                <c:pt idx="11895">
                  <c:v>5.4402581244139103E-2</c:v>
                </c:pt>
                <c:pt idx="11896">
                  <c:v>3.6519243654040703E-2</c:v>
                </c:pt>
                <c:pt idx="11897">
                  <c:v>4.60659939700283E-2</c:v>
                </c:pt>
                <c:pt idx="11898">
                  <c:v>3.8222420960861002E-2</c:v>
                </c:pt>
                <c:pt idx="11899">
                  <c:v>3.5848608975461098E-2</c:v>
                </c:pt>
                <c:pt idx="11900">
                  <c:v>3.8793183345638999E-2</c:v>
                </c:pt>
                <c:pt idx="11901">
                  <c:v>3.5817311107338601E-2</c:v>
                </c:pt>
                <c:pt idx="11902">
                  <c:v>3.7492260819004301E-2</c:v>
                </c:pt>
                <c:pt idx="11903">
                  <c:v>4.7046721075942502E-2</c:v>
                </c:pt>
                <c:pt idx="11904">
                  <c:v>3.8431709860334499E-2</c:v>
                </c:pt>
                <c:pt idx="11905">
                  <c:v>4.5266222682447198E-2</c:v>
                </c:pt>
                <c:pt idx="11906">
                  <c:v>5.3168586408026498E-2</c:v>
                </c:pt>
                <c:pt idx="11907">
                  <c:v>5.4647443347654603E-2</c:v>
                </c:pt>
                <c:pt idx="11908">
                  <c:v>6.6544403752369294E-2</c:v>
                </c:pt>
                <c:pt idx="11909">
                  <c:v>5.2874324905473898E-2</c:v>
                </c:pt>
                <c:pt idx="11910">
                  <c:v>4.3615495390096799E-2</c:v>
                </c:pt>
                <c:pt idx="11911">
                  <c:v>6.1886771892354302E-2</c:v>
                </c:pt>
                <c:pt idx="11912">
                  <c:v>6.3555535950722303E-2</c:v>
                </c:pt>
                <c:pt idx="11913">
                  <c:v>3.6956851747098E-2</c:v>
                </c:pt>
                <c:pt idx="11914">
                  <c:v>5.8026811033760402E-2</c:v>
                </c:pt>
                <c:pt idx="11915">
                  <c:v>4.4218455693366097E-2</c:v>
                </c:pt>
                <c:pt idx="11916">
                  <c:v>3.7664145704773E-2</c:v>
                </c:pt>
                <c:pt idx="11917">
                  <c:v>3.7528986625557703E-2</c:v>
                </c:pt>
                <c:pt idx="11918">
                  <c:v>6.6422878979048597E-2</c:v>
                </c:pt>
                <c:pt idx="11919">
                  <c:v>5.8276261322505199E-2</c:v>
                </c:pt>
                <c:pt idx="11920">
                  <c:v>6.7055203681315997E-2</c:v>
                </c:pt>
                <c:pt idx="11921">
                  <c:v>3.7444210785813101E-2</c:v>
                </c:pt>
                <c:pt idx="11922">
                  <c:v>4.3916331889057997E-2</c:v>
                </c:pt>
                <c:pt idx="11923">
                  <c:v>5.0546863544989898E-2</c:v>
                </c:pt>
                <c:pt idx="11924">
                  <c:v>4.7107874969688303E-2</c:v>
                </c:pt>
                <c:pt idx="11925">
                  <c:v>5.4198632820166598E-2</c:v>
                </c:pt>
                <c:pt idx="11926">
                  <c:v>5.4600573595797099E-2</c:v>
                </c:pt>
                <c:pt idx="11927">
                  <c:v>5.3143268074517198E-2</c:v>
                </c:pt>
                <c:pt idx="11928">
                  <c:v>3.5459870445717197E-2</c:v>
                </c:pt>
                <c:pt idx="11929">
                  <c:v>4.6694768766757003E-2</c:v>
                </c:pt>
                <c:pt idx="11930">
                  <c:v>3.6234203730635101E-2</c:v>
                </c:pt>
                <c:pt idx="11931">
                  <c:v>4.1546846666356302E-2</c:v>
                </c:pt>
                <c:pt idx="11932">
                  <c:v>5.2722086863770203E-2</c:v>
                </c:pt>
                <c:pt idx="11933">
                  <c:v>4.4204899887719903E-2</c:v>
                </c:pt>
                <c:pt idx="11934">
                  <c:v>4.0738855430093701E-2</c:v>
                </c:pt>
                <c:pt idx="11935">
                  <c:v>4.2499754451966201E-2</c:v>
                </c:pt>
                <c:pt idx="11936">
                  <c:v>4.6657493834988698E-2</c:v>
                </c:pt>
                <c:pt idx="11937">
                  <c:v>6.3588490018775798E-2</c:v>
                </c:pt>
                <c:pt idx="11938">
                  <c:v>5.3897922146023299E-2</c:v>
                </c:pt>
                <c:pt idx="11939">
                  <c:v>4.5800738604968E-2</c:v>
                </c:pt>
                <c:pt idx="11940">
                  <c:v>3.7637059201117498E-2</c:v>
                </c:pt>
                <c:pt idx="11941">
                  <c:v>3.5049883568145902E-2</c:v>
                </c:pt>
                <c:pt idx="11942">
                  <c:v>4.3587667685490501E-2</c:v>
                </c:pt>
                <c:pt idx="11943">
                  <c:v>4.2499688832224797E-2</c:v>
                </c:pt>
                <c:pt idx="11944">
                  <c:v>4.6312075813010702E-2</c:v>
                </c:pt>
                <c:pt idx="11945">
                  <c:v>4.3313898905917601E-2</c:v>
                </c:pt>
                <c:pt idx="11946">
                  <c:v>4.8058371434269199E-2</c:v>
                </c:pt>
                <c:pt idx="11947">
                  <c:v>6.2778709070636804E-2</c:v>
                </c:pt>
                <c:pt idx="11948">
                  <c:v>6.8331153384163498E-2</c:v>
                </c:pt>
                <c:pt idx="11949">
                  <c:v>3.8699175831848502E-2</c:v>
                </c:pt>
                <c:pt idx="11950">
                  <c:v>3.8758634035770997E-2</c:v>
                </c:pt>
                <c:pt idx="11951">
                  <c:v>6.7214843726801698E-2</c:v>
                </c:pt>
                <c:pt idx="11952">
                  <c:v>4.7980196216934501E-2</c:v>
                </c:pt>
                <c:pt idx="11953">
                  <c:v>4.8147019492327303E-2</c:v>
                </c:pt>
                <c:pt idx="11954">
                  <c:v>5.3892289570756001E-2</c:v>
                </c:pt>
                <c:pt idx="11955">
                  <c:v>6.3777699313142006E-2</c:v>
                </c:pt>
                <c:pt idx="11956">
                  <c:v>4.1227400366608401E-2</c:v>
                </c:pt>
                <c:pt idx="11957">
                  <c:v>6.6401072051219506E-2</c:v>
                </c:pt>
                <c:pt idx="11958">
                  <c:v>4.9661871265476602E-2</c:v>
                </c:pt>
                <c:pt idx="11959">
                  <c:v>4.46788618060543E-2</c:v>
                </c:pt>
                <c:pt idx="11960">
                  <c:v>5.0130620839547203E-2</c:v>
                </c:pt>
                <c:pt idx="11961">
                  <c:v>4.7019177980762203E-2</c:v>
                </c:pt>
                <c:pt idx="11962">
                  <c:v>4.1545337147529102E-2</c:v>
                </c:pt>
                <c:pt idx="11963">
                  <c:v>6.0542346717401503E-2</c:v>
                </c:pt>
                <c:pt idx="11964">
                  <c:v>5.6042950460610003E-2</c:v>
                </c:pt>
                <c:pt idx="11965">
                  <c:v>5.4202237332580401E-2</c:v>
                </c:pt>
                <c:pt idx="11966">
                  <c:v>5.2399165923173001E-2</c:v>
                </c:pt>
                <c:pt idx="11967">
                  <c:v>4.70150736829687E-2</c:v>
                </c:pt>
                <c:pt idx="11968">
                  <c:v>5.8270611983561198E-2</c:v>
                </c:pt>
                <c:pt idx="11969">
                  <c:v>6.1611475066025698E-2</c:v>
                </c:pt>
                <c:pt idx="11970">
                  <c:v>4.62707945102293E-2</c:v>
                </c:pt>
                <c:pt idx="11971">
                  <c:v>5.1686295888420997E-2</c:v>
                </c:pt>
                <c:pt idx="11972">
                  <c:v>3.7525480897149202E-2</c:v>
                </c:pt>
                <c:pt idx="11973">
                  <c:v>4.73068414001949E-2</c:v>
                </c:pt>
                <c:pt idx="11974">
                  <c:v>3.7929736688642801E-2</c:v>
                </c:pt>
                <c:pt idx="11975">
                  <c:v>3.4706584759655497E-2</c:v>
                </c:pt>
                <c:pt idx="11976">
                  <c:v>6.0038563784731797E-2</c:v>
                </c:pt>
                <c:pt idx="11977">
                  <c:v>4.6629955026203602E-2</c:v>
                </c:pt>
                <c:pt idx="11978">
                  <c:v>4.2664055851365498E-2</c:v>
                </c:pt>
                <c:pt idx="11979">
                  <c:v>4.3492851664191798E-2</c:v>
                </c:pt>
                <c:pt idx="11980">
                  <c:v>3.4071870403217401E-2</c:v>
                </c:pt>
                <c:pt idx="11981">
                  <c:v>3.7502319091903401E-2</c:v>
                </c:pt>
                <c:pt idx="11982">
                  <c:v>3.4627253361295601E-2</c:v>
                </c:pt>
                <c:pt idx="11983">
                  <c:v>3.7595057997533099E-2</c:v>
                </c:pt>
                <c:pt idx="11984">
                  <c:v>3.6407704002693601E-2</c:v>
                </c:pt>
                <c:pt idx="11985">
                  <c:v>5.8429159545524002E-2</c:v>
                </c:pt>
                <c:pt idx="11986">
                  <c:v>3.4216216738156897E-2</c:v>
                </c:pt>
                <c:pt idx="11987">
                  <c:v>4.2839557523593502E-2</c:v>
                </c:pt>
                <c:pt idx="11988">
                  <c:v>6.6778477796410995E-2</c:v>
                </c:pt>
                <c:pt idx="11989">
                  <c:v>4.1852372784671799E-2</c:v>
                </c:pt>
                <c:pt idx="11990">
                  <c:v>4.29546462900929E-2</c:v>
                </c:pt>
                <c:pt idx="11991">
                  <c:v>5.4107751273955597E-2</c:v>
                </c:pt>
                <c:pt idx="11992">
                  <c:v>5.5538163291206998E-2</c:v>
                </c:pt>
                <c:pt idx="11993">
                  <c:v>3.5503626267873199E-2</c:v>
                </c:pt>
                <c:pt idx="11994">
                  <c:v>3.7768829069223298E-2</c:v>
                </c:pt>
                <c:pt idx="11995">
                  <c:v>4.3208180477758699E-2</c:v>
                </c:pt>
                <c:pt idx="11996">
                  <c:v>5.1812392073332297E-2</c:v>
                </c:pt>
                <c:pt idx="11997">
                  <c:v>4.1543750326167701E-2</c:v>
                </c:pt>
                <c:pt idx="11998">
                  <c:v>6.4105061569966301E-2</c:v>
                </c:pt>
                <c:pt idx="11999">
                  <c:v>5.4619373688720801E-2</c:v>
                </c:pt>
                <c:pt idx="12000">
                  <c:v>3.6625510552344198E-2</c:v>
                </c:pt>
                <c:pt idx="12001">
                  <c:v>4.4427042897837297E-2</c:v>
                </c:pt>
                <c:pt idx="12002">
                  <c:v>5.77932369652999E-2</c:v>
                </c:pt>
                <c:pt idx="12003">
                  <c:v>5.7304226868009699E-2</c:v>
                </c:pt>
                <c:pt idx="12004">
                  <c:v>3.9277994679344501E-2</c:v>
                </c:pt>
                <c:pt idx="12005">
                  <c:v>6.5883327541336106E-2</c:v>
                </c:pt>
                <c:pt idx="12006">
                  <c:v>5.0511910428401301E-2</c:v>
                </c:pt>
                <c:pt idx="12007">
                  <c:v>5.5050565341552199E-2</c:v>
                </c:pt>
                <c:pt idx="12008">
                  <c:v>3.8544795306875899E-2</c:v>
                </c:pt>
                <c:pt idx="12009">
                  <c:v>4.2486648407903498E-2</c:v>
                </c:pt>
                <c:pt idx="12010">
                  <c:v>6.1767502066040203E-2</c:v>
                </c:pt>
                <c:pt idx="12011">
                  <c:v>5.05299686125745E-2</c:v>
                </c:pt>
                <c:pt idx="12012">
                  <c:v>6.53881180486377E-2</c:v>
                </c:pt>
                <c:pt idx="12013">
                  <c:v>5.8781575298824398E-2</c:v>
                </c:pt>
                <c:pt idx="12014">
                  <c:v>4.9128232197299303E-2</c:v>
                </c:pt>
                <c:pt idx="12015">
                  <c:v>4.8284577148836903E-2</c:v>
                </c:pt>
                <c:pt idx="12016">
                  <c:v>4.4442250568914897E-2</c:v>
                </c:pt>
                <c:pt idx="12017">
                  <c:v>4.6079980404344099E-2</c:v>
                </c:pt>
                <c:pt idx="12018">
                  <c:v>4.8944098026755402E-2</c:v>
                </c:pt>
                <c:pt idx="12019">
                  <c:v>4.5723517376176102E-2</c:v>
                </c:pt>
                <c:pt idx="12020">
                  <c:v>3.5196730173174998E-2</c:v>
                </c:pt>
                <c:pt idx="12021">
                  <c:v>5.92491737762132E-2</c:v>
                </c:pt>
                <c:pt idx="12022">
                  <c:v>6.5183429746107593E-2</c:v>
                </c:pt>
                <c:pt idx="12023">
                  <c:v>3.9335366362435703E-2</c:v>
                </c:pt>
                <c:pt idx="12024">
                  <c:v>6.5905589429835099E-2</c:v>
                </c:pt>
                <c:pt idx="12025">
                  <c:v>5.6042672035400601E-2</c:v>
                </c:pt>
                <c:pt idx="12026">
                  <c:v>3.50897518422041E-2</c:v>
                </c:pt>
                <c:pt idx="12027">
                  <c:v>4.1378787498080001E-2</c:v>
                </c:pt>
                <c:pt idx="12028">
                  <c:v>3.4484294089399202E-2</c:v>
                </c:pt>
                <c:pt idx="12029">
                  <c:v>4.8791861385087003E-2</c:v>
                </c:pt>
                <c:pt idx="12030">
                  <c:v>3.63332874446071E-2</c:v>
                </c:pt>
                <c:pt idx="12031">
                  <c:v>4.1558623071955597E-2</c:v>
                </c:pt>
                <c:pt idx="12032">
                  <c:v>4.9831313563182697E-2</c:v>
                </c:pt>
                <c:pt idx="12033">
                  <c:v>4.39805732774275E-2</c:v>
                </c:pt>
                <c:pt idx="12034">
                  <c:v>4.20041551817276E-2</c:v>
                </c:pt>
                <c:pt idx="12035">
                  <c:v>4.2487792880988903E-2</c:v>
                </c:pt>
                <c:pt idx="12036">
                  <c:v>3.9100238701050803E-2</c:v>
                </c:pt>
                <c:pt idx="12037">
                  <c:v>4.5681861480159298E-2</c:v>
                </c:pt>
                <c:pt idx="12038">
                  <c:v>5.05237485140934E-2</c:v>
                </c:pt>
                <c:pt idx="12039">
                  <c:v>3.9124008631694997E-2</c:v>
                </c:pt>
                <c:pt idx="12040">
                  <c:v>3.7280789860064799E-2</c:v>
                </c:pt>
                <c:pt idx="12041">
                  <c:v>3.4658376239194599E-2</c:v>
                </c:pt>
                <c:pt idx="12042">
                  <c:v>4.9213354692319099E-2</c:v>
                </c:pt>
                <c:pt idx="12043">
                  <c:v>4.94362900794326E-2</c:v>
                </c:pt>
                <c:pt idx="12044">
                  <c:v>5.8530552080068597E-2</c:v>
                </c:pt>
                <c:pt idx="12045">
                  <c:v>4.4782455961545897E-2</c:v>
                </c:pt>
                <c:pt idx="12046">
                  <c:v>5.5113622797775097E-2</c:v>
                </c:pt>
                <c:pt idx="12047">
                  <c:v>4.5957725585310999E-2</c:v>
                </c:pt>
                <c:pt idx="12048">
                  <c:v>4.4707907967673099E-2</c:v>
                </c:pt>
                <c:pt idx="12049">
                  <c:v>3.9406392723256502E-2</c:v>
                </c:pt>
                <c:pt idx="12050">
                  <c:v>6.1535293312869999E-2</c:v>
                </c:pt>
                <c:pt idx="12051">
                  <c:v>3.6900575360786197E-2</c:v>
                </c:pt>
                <c:pt idx="12052">
                  <c:v>4.5449480447872302E-2</c:v>
                </c:pt>
                <c:pt idx="12053">
                  <c:v>5.9071753534844E-2</c:v>
                </c:pt>
                <c:pt idx="12054">
                  <c:v>5.22260756877648E-2</c:v>
                </c:pt>
                <c:pt idx="12055">
                  <c:v>4.6636100801724902E-2</c:v>
                </c:pt>
                <c:pt idx="12056">
                  <c:v>4.1612557899473102E-2</c:v>
                </c:pt>
                <c:pt idx="12057">
                  <c:v>3.7569902604893797E-2</c:v>
                </c:pt>
                <c:pt idx="12058">
                  <c:v>6.6067160658346502E-2</c:v>
                </c:pt>
                <c:pt idx="12059">
                  <c:v>3.7316402003770899E-2</c:v>
                </c:pt>
                <c:pt idx="12060">
                  <c:v>6.8656342152661198E-2</c:v>
                </c:pt>
                <c:pt idx="12061">
                  <c:v>5.1054818147841102E-2</c:v>
                </c:pt>
                <c:pt idx="12062">
                  <c:v>5.0047579980689601E-2</c:v>
                </c:pt>
                <c:pt idx="12063">
                  <c:v>3.80370358044686E-2</c:v>
                </c:pt>
                <c:pt idx="12064">
                  <c:v>3.8965433213789098E-2</c:v>
                </c:pt>
                <c:pt idx="12065">
                  <c:v>6.3568009733462202E-2</c:v>
                </c:pt>
                <c:pt idx="12066">
                  <c:v>4.0157986362963798E-2</c:v>
                </c:pt>
                <c:pt idx="12067">
                  <c:v>3.7251246449664897E-2</c:v>
                </c:pt>
                <c:pt idx="12068">
                  <c:v>5.6244538570602999E-2</c:v>
                </c:pt>
                <c:pt idx="12069">
                  <c:v>5.8741597635215803E-2</c:v>
                </c:pt>
                <c:pt idx="12070">
                  <c:v>6.7923885281916799E-2</c:v>
                </c:pt>
                <c:pt idx="12071">
                  <c:v>6.1248531993066103E-2</c:v>
                </c:pt>
                <c:pt idx="12072">
                  <c:v>4.3268603255059199E-2</c:v>
                </c:pt>
                <c:pt idx="12073">
                  <c:v>3.5780191993997901E-2</c:v>
                </c:pt>
                <c:pt idx="12074">
                  <c:v>3.9512135475429401E-2</c:v>
                </c:pt>
                <c:pt idx="12075">
                  <c:v>4.2337875344532698E-2</c:v>
                </c:pt>
                <c:pt idx="12076">
                  <c:v>5.2335546465604503E-2</c:v>
                </c:pt>
                <c:pt idx="12077">
                  <c:v>3.6402641673279099E-2</c:v>
                </c:pt>
                <c:pt idx="12078">
                  <c:v>5.6403562656490998E-2</c:v>
                </c:pt>
                <c:pt idx="12079">
                  <c:v>5.18027022110479E-2</c:v>
                </c:pt>
                <c:pt idx="12080">
                  <c:v>4.27490333179565E-2</c:v>
                </c:pt>
                <c:pt idx="12081">
                  <c:v>4.9952307994559901E-2</c:v>
                </c:pt>
                <c:pt idx="12082">
                  <c:v>4.1016512241165599E-2</c:v>
                </c:pt>
                <c:pt idx="12083">
                  <c:v>4.34156434483252E-2</c:v>
                </c:pt>
                <c:pt idx="12084">
                  <c:v>3.7259337318118799E-2</c:v>
                </c:pt>
                <c:pt idx="12085">
                  <c:v>6.14064699982943E-2</c:v>
                </c:pt>
                <c:pt idx="12086">
                  <c:v>3.5293802750293403E-2</c:v>
                </c:pt>
                <c:pt idx="12087">
                  <c:v>5.2107857197990402E-2</c:v>
                </c:pt>
                <c:pt idx="12088">
                  <c:v>4.5403867711732403E-2</c:v>
                </c:pt>
                <c:pt idx="12089">
                  <c:v>6.1421663252644101E-2</c:v>
                </c:pt>
                <c:pt idx="12090">
                  <c:v>6.2537957071359507E-2</c:v>
                </c:pt>
                <c:pt idx="12091">
                  <c:v>6.03656889766091E-2</c:v>
                </c:pt>
                <c:pt idx="12092">
                  <c:v>5.9804455476946697E-2</c:v>
                </c:pt>
                <c:pt idx="12093">
                  <c:v>3.4036707833941603E-2</c:v>
                </c:pt>
                <c:pt idx="12094">
                  <c:v>5.2100100759377502E-2</c:v>
                </c:pt>
                <c:pt idx="12095">
                  <c:v>4.2193780535559E-2</c:v>
                </c:pt>
                <c:pt idx="12096">
                  <c:v>4.0711770045187903E-2</c:v>
                </c:pt>
                <c:pt idx="12097">
                  <c:v>3.4239581812780903E-2</c:v>
                </c:pt>
                <c:pt idx="12098">
                  <c:v>4.2174274078302203E-2</c:v>
                </c:pt>
                <c:pt idx="12099">
                  <c:v>6.6366521294100395E-2</c:v>
                </c:pt>
                <c:pt idx="12100">
                  <c:v>4.7321098367490003E-2</c:v>
                </c:pt>
                <c:pt idx="12101">
                  <c:v>5.1163210503659198E-2</c:v>
                </c:pt>
                <c:pt idx="12102">
                  <c:v>3.2804854946934303E-2</c:v>
                </c:pt>
                <c:pt idx="12103">
                  <c:v>4.66206298153568E-2</c:v>
                </c:pt>
                <c:pt idx="12104">
                  <c:v>4.1822710532755998E-2</c:v>
                </c:pt>
                <c:pt idx="12105">
                  <c:v>3.6759411074423501E-2</c:v>
                </c:pt>
                <c:pt idx="12106">
                  <c:v>3.7541462901539903E-2</c:v>
                </c:pt>
                <c:pt idx="12107">
                  <c:v>3.99047124463833E-2</c:v>
                </c:pt>
                <c:pt idx="12108">
                  <c:v>4.9224601246294498E-2</c:v>
                </c:pt>
                <c:pt idx="12109">
                  <c:v>6.5971166919162494E-2</c:v>
                </c:pt>
                <c:pt idx="12110">
                  <c:v>6.0967019061626597E-2</c:v>
                </c:pt>
                <c:pt idx="12111">
                  <c:v>5.8293943386418599E-2</c:v>
                </c:pt>
                <c:pt idx="12112">
                  <c:v>5.6918432634790801E-2</c:v>
                </c:pt>
                <c:pt idx="12113">
                  <c:v>6.4401479464885295E-2</c:v>
                </c:pt>
                <c:pt idx="12114">
                  <c:v>4.3533892514753599E-2</c:v>
                </c:pt>
                <c:pt idx="12115">
                  <c:v>4.7685514609826098E-2</c:v>
                </c:pt>
                <c:pt idx="12116">
                  <c:v>3.9140502358499502E-2</c:v>
                </c:pt>
                <c:pt idx="12117">
                  <c:v>3.5199057552463199E-2</c:v>
                </c:pt>
                <c:pt idx="12118">
                  <c:v>3.7974645520324E-2</c:v>
                </c:pt>
                <c:pt idx="12119">
                  <c:v>4.7170825133008097E-2</c:v>
                </c:pt>
                <c:pt idx="12120">
                  <c:v>4.7344138124809601E-2</c:v>
                </c:pt>
                <c:pt idx="12121">
                  <c:v>4.1574051677805202E-2</c:v>
                </c:pt>
                <c:pt idx="12122">
                  <c:v>4.6332787546539002E-2</c:v>
                </c:pt>
                <c:pt idx="12123">
                  <c:v>3.7362523034307697E-2</c:v>
                </c:pt>
                <c:pt idx="12124">
                  <c:v>3.6454738391165302E-2</c:v>
                </c:pt>
                <c:pt idx="12125">
                  <c:v>6.2998543440698704E-2</c:v>
                </c:pt>
                <c:pt idx="12126">
                  <c:v>4.2610865288193397E-2</c:v>
                </c:pt>
                <c:pt idx="12127">
                  <c:v>3.8986950342539801E-2</c:v>
                </c:pt>
                <c:pt idx="12128">
                  <c:v>4.8578878338050198E-2</c:v>
                </c:pt>
                <c:pt idx="12129">
                  <c:v>3.7013451246557201E-2</c:v>
                </c:pt>
                <c:pt idx="12130">
                  <c:v>4.3072479247119502E-2</c:v>
                </c:pt>
                <c:pt idx="12131">
                  <c:v>5.0612898939907197E-2</c:v>
                </c:pt>
                <c:pt idx="12132">
                  <c:v>5.9155266441715398E-2</c:v>
                </c:pt>
                <c:pt idx="12133">
                  <c:v>3.5528517321627998E-2</c:v>
                </c:pt>
                <c:pt idx="12134">
                  <c:v>6.3321588950997099E-2</c:v>
                </c:pt>
                <c:pt idx="12135">
                  <c:v>4.1227453340811203E-2</c:v>
                </c:pt>
                <c:pt idx="12136">
                  <c:v>4.0421725319874299E-2</c:v>
                </c:pt>
                <c:pt idx="12137">
                  <c:v>6.7411218406502202E-2</c:v>
                </c:pt>
                <c:pt idx="12138">
                  <c:v>4.2984965532866799E-2</c:v>
                </c:pt>
                <c:pt idx="12139">
                  <c:v>4.5412256074588299E-2</c:v>
                </c:pt>
                <c:pt idx="12140">
                  <c:v>3.8241430734368198E-2</c:v>
                </c:pt>
                <c:pt idx="12141">
                  <c:v>4.8226097987926299E-2</c:v>
                </c:pt>
                <c:pt idx="12142">
                  <c:v>3.8556265828033003E-2</c:v>
                </c:pt>
                <c:pt idx="12143">
                  <c:v>5.5244488453312E-2</c:v>
                </c:pt>
                <c:pt idx="12144">
                  <c:v>6.4266155899576002E-2</c:v>
                </c:pt>
                <c:pt idx="12145">
                  <c:v>4.1428154750980002E-2</c:v>
                </c:pt>
                <c:pt idx="12146">
                  <c:v>5.0753571192116001E-2</c:v>
                </c:pt>
                <c:pt idx="12147">
                  <c:v>3.7300397604701899E-2</c:v>
                </c:pt>
                <c:pt idx="12148">
                  <c:v>5.0549118487836803E-2</c:v>
                </c:pt>
                <c:pt idx="12149">
                  <c:v>3.7268152372267001E-2</c:v>
                </c:pt>
                <c:pt idx="12150">
                  <c:v>5.2027893699053099E-2</c:v>
                </c:pt>
                <c:pt idx="12151">
                  <c:v>3.9334271761105002E-2</c:v>
                </c:pt>
                <c:pt idx="12152">
                  <c:v>5.7918569895659001E-2</c:v>
                </c:pt>
                <c:pt idx="12153">
                  <c:v>5.4212699787506799E-2</c:v>
                </c:pt>
                <c:pt idx="12154">
                  <c:v>6.2242403695861398E-2</c:v>
                </c:pt>
                <c:pt idx="12155">
                  <c:v>6.0821884082143098E-2</c:v>
                </c:pt>
                <c:pt idx="12156">
                  <c:v>5.1165357251465697E-2</c:v>
                </c:pt>
                <c:pt idx="12157">
                  <c:v>6.4186033445514504E-2</c:v>
                </c:pt>
                <c:pt idx="12158">
                  <c:v>4.7560632056870798E-2</c:v>
                </c:pt>
                <c:pt idx="12159">
                  <c:v>4.1903608785850401E-2</c:v>
                </c:pt>
                <c:pt idx="12160">
                  <c:v>4.3115752371837297E-2</c:v>
                </c:pt>
                <c:pt idx="12161">
                  <c:v>4.8128828992267197E-2</c:v>
                </c:pt>
                <c:pt idx="12162">
                  <c:v>6.87658092945969E-2</c:v>
                </c:pt>
                <c:pt idx="12163">
                  <c:v>6.71494420035149E-2</c:v>
                </c:pt>
                <c:pt idx="12164">
                  <c:v>3.6314471673706598E-2</c:v>
                </c:pt>
                <c:pt idx="12165">
                  <c:v>4.26939645171922E-2</c:v>
                </c:pt>
                <c:pt idx="12166">
                  <c:v>4.7649350198078297E-2</c:v>
                </c:pt>
                <c:pt idx="12167">
                  <c:v>4.9127605671290202E-2</c:v>
                </c:pt>
                <c:pt idx="12168">
                  <c:v>6.5114373020204605E-2</c:v>
                </c:pt>
                <c:pt idx="12169">
                  <c:v>3.8231205335429702E-2</c:v>
                </c:pt>
                <c:pt idx="12170">
                  <c:v>6.4148657747299095E-2</c:v>
                </c:pt>
                <c:pt idx="12171">
                  <c:v>6.1443854539037002E-2</c:v>
                </c:pt>
                <c:pt idx="12172">
                  <c:v>4.2213345227432898E-2</c:v>
                </c:pt>
                <c:pt idx="12173">
                  <c:v>5.37768274739421E-2</c:v>
                </c:pt>
                <c:pt idx="12174">
                  <c:v>4.4549729505352999E-2</c:v>
                </c:pt>
                <c:pt idx="12175">
                  <c:v>5.3977462989269399E-2</c:v>
                </c:pt>
                <c:pt idx="12176">
                  <c:v>3.5288332672475498E-2</c:v>
                </c:pt>
                <c:pt idx="12177">
                  <c:v>6.2122152902660203E-2</c:v>
                </c:pt>
                <c:pt idx="12178">
                  <c:v>4.3878529967121202E-2</c:v>
                </c:pt>
                <c:pt idx="12179">
                  <c:v>6.1286990322969102E-2</c:v>
                </c:pt>
                <c:pt idx="12180">
                  <c:v>5.3216558313988603E-2</c:v>
                </c:pt>
                <c:pt idx="12181">
                  <c:v>4.4538748159014999E-2</c:v>
                </c:pt>
                <c:pt idx="12182">
                  <c:v>3.4415748340648797E-2</c:v>
                </c:pt>
                <c:pt idx="12183">
                  <c:v>5.0900815932383298E-2</c:v>
                </c:pt>
                <c:pt idx="12184">
                  <c:v>4.18526107484204E-2</c:v>
                </c:pt>
                <c:pt idx="12185">
                  <c:v>5.3187808708406101E-2</c:v>
                </c:pt>
                <c:pt idx="12186">
                  <c:v>5.0614362494154401E-2</c:v>
                </c:pt>
                <c:pt idx="12187">
                  <c:v>6.6210494200737602E-2</c:v>
                </c:pt>
                <c:pt idx="12188">
                  <c:v>6.4635292268146002E-2</c:v>
                </c:pt>
                <c:pt idx="12189">
                  <c:v>5.9910651590144602E-2</c:v>
                </c:pt>
                <c:pt idx="12190">
                  <c:v>4.5698221357267803E-2</c:v>
                </c:pt>
                <c:pt idx="12191">
                  <c:v>4.60237329536618E-2</c:v>
                </c:pt>
                <c:pt idx="12192">
                  <c:v>4.5857088624591202E-2</c:v>
                </c:pt>
                <c:pt idx="12193">
                  <c:v>4.7339624371531601E-2</c:v>
                </c:pt>
                <c:pt idx="12194">
                  <c:v>5.5530619595017199E-2</c:v>
                </c:pt>
                <c:pt idx="12195">
                  <c:v>4.1259402700170901E-2</c:v>
                </c:pt>
                <c:pt idx="12196">
                  <c:v>3.7965415117507499E-2</c:v>
                </c:pt>
                <c:pt idx="12197">
                  <c:v>3.4949569400730102E-2</c:v>
                </c:pt>
                <c:pt idx="12198">
                  <c:v>4.0117954742237699E-2</c:v>
                </c:pt>
                <c:pt idx="12199">
                  <c:v>3.5569059063953003E-2</c:v>
                </c:pt>
                <c:pt idx="12200">
                  <c:v>6.1196113782593903E-2</c:v>
                </c:pt>
                <c:pt idx="12201">
                  <c:v>5.6805391443017397E-2</c:v>
                </c:pt>
                <c:pt idx="12202">
                  <c:v>3.8479066049725702E-2</c:v>
                </c:pt>
                <c:pt idx="12203">
                  <c:v>6.6175933327848296E-2</c:v>
                </c:pt>
                <c:pt idx="12204">
                  <c:v>5.3640479341462002E-2</c:v>
                </c:pt>
                <c:pt idx="12205">
                  <c:v>3.7292856729439897E-2</c:v>
                </c:pt>
                <c:pt idx="12206">
                  <c:v>4.8445221334318903E-2</c:v>
                </c:pt>
                <c:pt idx="12207">
                  <c:v>3.97026046176428E-2</c:v>
                </c:pt>
                <c:pt idx="12208">
                  <c:v>3.9230168417339797E-2</c:v>
                </c:pt>
                <c:pt idx="12209">
                  <c:v>6.4801701335755801E-2</c:v>
                </c:pt>
                <c:pt idx="12210">
                  <c:v>4.8777035436974002E-2</c:v>
                </c:pt>
                <c:pt idx="12211">
                  <c:v>5.0360599637963598E-2</c:v>
                </c:pt>
                <c:pt idx="12212">
                  <c:v>3.87440978521221E-2</c:v>
                </c:pt>
                <c:pt idx="12213">
                  <c:v>6.0207765884164301E-2</c:v>
                </c:pt>
                <c:pt idx="12214">
                  <c:v>4.6983920784048797E-2</c:v>
                </c:pt>
                <c:pt idx="12215">
                  <c:v>5.2694501573678297E-2</c:v>
                </c:pt>
                <c:pt idx="12216">
                  <c:v>4.7442926504213799E-2</c:v>
                </c:pt>
                <c:pt idx="12217">
                  <c:v>4.43724586580568E-2</c:v>
                </c:pt>
                <c:pt idx="12218">
                  <c:v>6.9043470431501497E-2</c:v>
                </c:pt>
                <c:pt idx="12219">
                  <c:v>3.3906310129043903E-2</c:v>
                </c:pt>
                <c:pt idx="12220">
                  <c:v>3.7344015636207602E-2</c:v>
                </c:pt>
                <c:pt idx="12221">
                  <c:v>4.8222835382179301E-2</c:v>
                </c:pt>
                <c:pt idx="12222">
                  <c:v>3.7095842437113002E-2</c:v>
                </c:pt>
                <c:pt idx="12223">
                  <c:v>4.8511023058931201E-2</c:v>
                </c:pt>
                <c:pt idx="12224">
                  <c:v>3.5558601796223603E-2</c:v>
                </c:pt>
                <c:pt idx="12225">
                  <c:v>5.0575658764891299E-2</c:v>
                </c:pt>
                <c:pt idx="12226">
                  <c:v>3.7801282762746601E-2</c:v>
                </c:pt>
                <c:pt idx="12227">
                  <c:v>3.6795522736360303E-2</c:v>
                </c:pt>
                <c:pt idx="12228">
                  <c:v>3.9446115509765102E-2</c:v>
                </c:pt>
                <c:pt idx="12229">
                  <c:v>5.6515951829552297E-2</c:v>
                </c:pt>
                <c:pt idx="12230">
                  <c:v>5.8360387916299598E-2</c:v>
                </c:pt>
                <c:pt idx="12231">
                  <c:v>4.2470689750253601E-2</c:v>
                </c:pt>
                <c:pt idx="12232">
                  <c:v>5.0321606245037002E-2</c:v>
                </c:pt>
                <c:pt idx="12233">
                  <c:v>5.6552713185113901E-2</c:v>
                </c:pt>
                <c:pt idx="12234">
                  <c:v>4.6046254839013097E-2</c:v>
                </c:pt>
                <c:pt idx="12235">
                  <c:v>6.0228650680563899E-2</c:v>
                </c:pt>
                <c:pt idx="12236">
                  <c:v>4.31212733814492E-2</c:v>
                </c:pt>
                <c:pt idx="12237">
                  <c:v>4.43990363747628E-2</c:v>
                </c:pt>
                <c:pt idx="12238">
                  <c:v>6.8322477996794501E-2</c:v>
                </c:pt>
                <c:pt idx="12239">
                  <c:v>3.5329832840605202E-2</c:v>
                </c:pt>
                <c:pt idx="12240">
                  <c:v>4.9485753079746897E-2</c:v>
                </c:pt>
                <c:pt idx="12241">
                  <c:v>6.3661251605210994E-2</c:v>
                </c:pt>
                <c:pt idx="12242">
                  <c:v>3.6395416927019003E-2</c:v>
                </c:pt>
                <c:pt idx="12243">
                  <c:v>5.0421939334908697E-2</c:v>
                </c:pt>
                <c:pt idx="12244">
                  <c:v>3.6832681379439298E-2</c:v>
                </c:pt>
                <c:pt idx="12245">
                  <c:v>5.7784196825771399E-2</c:v>
                </c:pt>
                <c:pt idx="12246">
                  <c:v>3.7977131570829901E-2</c:v>
                </c:pt>
                <c:pt idx="12247">
                  <c:v>3.9472616554598099E-2</c:v>
                </c:pt>
                <c:pt idx="12248">
                  <c:v>5.1576841127878303E-2</c:v>
                </c:pt>
                <c:pt idx="12249">
                  <c:v>5.2342490152965403E-2</c:v>
                </c:pt>
                <c:pt idx="12250">
                  <c:v>3.4566495451873E-2</c:v>
                </c:pt>
                <c:pt idx="12251">
                  <c:v>5.41473908521427E-2</c:v>
                </c:pt>
                <c:pt idx="12252">
                  <c:v>5.9041432333086702E-2</c:v>
                </c:pt>
                <c:pt idx="12253">
                  <c:v>4.5094351026913899E-2</c:v>
                </c:pt>
                <c:pt idx="12254">
                  <c:v>3.9982482269847297E-2</c:v>
                </c:pt>
                <c:pt idx="12255">
                  <c:v>6.4775899322569705E-2</c:v>
                </c:pt>
                <c:pt idx="12256">
                  <c:v>4.5683851910583301E-2</c:v>
                </c:pt>
                <c:pt idx="12257">
                  <c:v>5.2433284495912801E-2</c:v>
                </c:pt>
                <c:pt idx="12258">
                  <c:v>4.7363189590003199E-2</c:v>
                </c:pt>
                <c:pt idx="12259">
                  <c:v>6.1561861498827801E-2</c:v>
                </c:pt>
                <c:pt idx="12260">
                  <c:v>5.6443926694325401E-2</c:v>
                </c:pt>
                <c:pt idx="12261">
                  <c:v>4.7615447042647301E-2</c:v>
                </c:pt>
                <c:pt idx="12262">
                  <c:v>4.5308577192341999E-2</c:v>
                </c:pt>
                <c:pt idx="12263">
                  <c:v>6.1747150569009597E-2</c:v>
                </c:pt>
                <c:pt idx="12264">
                  <c:v>6.3828501560991097E-2</c:v>
                </c:pt>
                <c:pt idx="12265">
                  <c:v>5.0671530329633202E-2</c:v>
                </c:pt>
                <c:pt idx="12266">
                  <c:v>4.0286052500080702E-2</c:v>
                </c:pt>
                <c:pt idx="12267">
                  <c:v>3.5330242157836797E-2</c:v>
                </c:pt>
                <c:pt idx="12268">
                  <c:v>5.5037153281933898E-2</c:v>
                </c:pt>
                <c:pt idx="12269">
                  <c:v>4.6190642106483999E-2</c:v>
                </c:pt>
                <c:pt idx="12270">
                  <c:v>4.9191912258220602E-2</c:v>
                </c:pt>
                <c:pt idx="12271">
                  <c:v>4.4996303256651597E-2</c:v>
                </c:pt>
                <c:pt idx="12272">
                  <c:v>3.3602753081895503E-2</c:v>
                </c:pt>
                <c:pt idx="12273">
                  <c:v>4.3940123823092501E-2</c:v>
                </c:pt>
                <c:pt idx="12274">
                  <c:v>6.5971109653006899E-2</c:v>
                </c:pt>
                <c:pt idx="12275">
                  <c:v>3.6268307663000002E-2</c:v>
                </c:pt>
                <c:pt idx="12276">
                  <c:v>4.1861695360427199E-2</c:v>
                </c:pt>
                <c:pt idx="12277">
                  <c:v>3.78405231458755E-2</c:v>
                </c:pt>
                <c:pt idx="12278">
                  <c:v>4.6190797369160499E-2</c:v>
                </c:pt>
                <c:pt idx="12279">
                  <c:v>4.9432560100785401E-2</c:v>
                </c:pt>
                <c:pt idx="12280">
                  <c:v>4.5778189422209799E-2</c:v>
                </c:pt>
                <c:pt idx="12281">
                  <c:v>3.6283733150352E-2</c:v>
                </c:pt>
                <c:pt idx="12282">
                  <c:v>6.3370290449153002E-2</c:v>
                </c:pt>
                <c:pt idx="12283">
                  <c:v>5.1776348157462897E-2</c:v>
                </c:pt>
                <c:pt idx="12284">
                  <c:v>5.48325305372045E-2</c:v>
                </c:pt>
                <c:pt idx="12285">
                  <c:v>4.1974247204725097E-2</c:v>
                </c:pt>
                <c:pt idx="12286">
                  <c:v>3.8074636862464102E-2</c:v>
                </c:pt>
                <c:pt idx="12287">
                  <c:v>5.4091967931547399E-2</c:v>
                </c:pt>
                <c:pt idx="12288">
                  <c:v>3.4076894435687198E-2</c:v>
                </c:pt>
                <c:pt idx="12289">
                  <c:v>5.7403938238211001E-2</c:v>
                </c:pt>
                <c:pt idx="12290">
                  <c:v>4.3962890356352001E-2</c:v>
                </c:pt>
                <c:pt idx="12291">
                  <c:v>5.2512719592891402E-2</c:v>
                </c:pt>
                <c:pt idx="12292">
                  <c:v>4.6793622859345699E-2</c:v>
                </c:pt>
                <c:pt idx="12293">
                  <c:v>4.0423940293592503E-2</c:v>
                </c:pt>
                <c:pt idx="12294">
                  <c:v>3.5762929709021701E-2</c:v>
                </c:pt>
                <c:pt idx="12295">
                  <c:v>3.9389010383368402E-2</c:v>
                </c:pt>
                <c:pt idx="12296">
                  <c:v>3.6322836866495498E-2</c:v>
                </c:pt>
                <c:pt idx="12297">
                  <c:v>4.5936190270644398E-2</c:v>
                </c:pt>
                <c:pt idx="12298">
                  <c:v>3.7073244839437802E-2</c:v>
                </c:pt>
                <c:pt idx="12299">
                  <c:v>5.6944278253525202E-2</c:v>
                </c:pt>
                <c:pt idx="12300">
                  <c:v>3.2993078301902401E-2</c:v>
                </c:pt>
                <c:pt idx="12301">
                  <c:v>4.4717674325335403E-2</c:v>
                </c:pt>
                <c:pt idx="12302">
                  <c:v>4.4620040577051497E-2</c:v>
                </c:pt>
                <c:pt idx="12303">
                  <c:v>6.06996155554771E-2</c:v>
                </c:pt>
                <c:pt idx="12304">
                  <c:v>6.4389109465553304E-2</c:v>
                </c:pt>
                <c:pt idx="12305">
                  <c:v>3.8253793744649302E-2</c:v>
                </c:pt>
                <c:pt idx="12306">
                  <c:v>4.8346447120954997E-2</c:v>
                </c:pt>
                <c:pt idx="12307">
                  <c:v>3.4948249725909999E-2</c:v>
                </c:pt>
                <c:pt idx="12308">
                  <c:v>3.7939901828907302E-2</c:v>
                </c:pt>
                <c:pt idx="12309">
                  <c:v>5.4643059649509801E-2</c:v>
                </c:pt>
                <c:pt idx="12310">
                  <c:v>6.0618881840434402E-2</c:v>
                </c:pt>
                <c:pt idx="12311">
                  <c:v>5.4259716791110003E-2</c:v>
                </c:pt>
                <c:pt idx="12312">
                  <c:v>4.7332009583554803E-2</c:v>
                </c:pt>
                <c:pt idx="12313">
                  <c:v>4.1157137367029598E-2</c:v>
                </c:pt>
                <c:pt idx="12314">
                  <c:v>4.8102430173166497E-2</c:v>
                </c:pt>
                <c:pt idx="12315">
                  <c:v>6.6188889631558098E-2</c:v>
                </c:pt>
                <c:pt idx="12316">
                  <c:v>4.8581683028765699E-2</c:v>
                </c:pt>
                <c:pt idx="12317">
                  <c:v>4.7765805496558497E-2</c:v>
                </c:pt>
                <c:pt idx="12318">
                  <c:v>6.0723885765784698E-2</c:v>
                </c:pt>
                <c:pt idx="12319">
                  <c:v>6.5556661430694205E-2</c:v>
                </c:pt>
                <c:pt idx="12320">
                  <c:v>4.6486759611122301E-2</c:v>
                </c:pt>
                <c:pt idx="12321">
                  <c:v>3.6623794166147097E-2</c:v>
                </c:pt>
                <c:pt idx="12322">
                  <c:v>3.9816764792669698E-2</c:v>
                </c:pt>
                <c:pt idx="12323">
                  <c:v>4.7413612998704398E-2</c:v>
                </c:pt>
                <c:pt idx="12324">
                  <c:v>5.3359260562881497E-2</c:v>
                </c:pt>
                <c:pt idx="12325">
                  <c:v>4.14096002357736E-2</c:v>
                </c:pt>
                <c:pt idx="12326">
                  <c:v>6.4563219452027198E-2</c:v>
                </c:pt>
                <c:pt idx="12327">
                  <c:v>3.5992371239063202E-2</c:v>
                </c:pt>
                <c:pt idx="12328">
                  <c:v>3.5578587300401199E-2</c:v>
                </c:pt>
                <c:pt idx="12329">
                  <c:v>4.96224289052625E-2</c:v>
                </c:pt>
                <c:pt idx="12330">
                  <c:v>4.8223490879382699E-2</c:v>
                </c:pt>
                <c:pt idx="12331">
                  <c:v>4.3590009544249901E-2</c:v>
                </c:pt>
                <c:pt idx="12332">
                  <c:v>4.5635952588949799E-2</c:v>
                </c:pt>
                <c:pt idx="12333">
                  <c:v>5.7826755704006999E-2</c:v>
                </c:pt>
                <c:pt idx="12334">
                  <c:v>4.7624296336057297E-2</c:v>
                </c:pt>
                <c:pt idx="12335">
                  <c:v>3.31820855871129E-2</c:v>
                </c:pt>
                <c:pt idx="12336">
                  <c:v>4.5130295479873503E-2</c:v>
                </c:pt>
                <c:pt idx="12337">
                  <c:v>4.9079282537301698E-2</c:v>
                </c:pt>
                <c:pt idx="12338">
                  <c:v>4.2829000951201499E-2</c:v>
                </c:pt>
                <c:pt idx="12339">
                  <c:v>5.6907122987469E-2</c:v>
                </c:pt>
                <c:pt idx="12340">
                  <c:v>4.5837481194362803E-2</c:v>
                </c:pt>
                <c:pt idx="12341">
                  <c:v>3.3678564870991003E-2</c:v>
                </c:pt>
                <c:pt idx="12342">
                  <c:v>3.5291084860360498E-2</c:v>
                </c:pt>
                <c:pt idx="12343">
                  <c:v>6.3732684049936497E-2</c:v>
                </c:pt>
                <c:pt idx="12344">
                  <c:v>4.4965343062619602E-2</c:v>
                </c:pt>
                <c:pt idx="12345">
                  <c:v>3.5117977363660201E-2</c:v>
                </c:pt>
                <c:pt idx="12346">
                  <c:v>5.9543442353907697E-2</c:v>
                </c:pt>
                <c:pt idx="12347">
                  <c:v>3.7099900831520101E-2</c:v>
                </c:pt>
                <c:pt idx="12348">
                  <c:v>3.5914556336564298E-2</c:v>
                </c:pt>
                <c:pt idx="12349">
                  <c:v>4.5708468612035501E-2</c:v>
                </c:pt>
                <c:pt idx="12350">
                  <c:v>4.4278811802751498E-2</c:v>
                </c:pt>
                <c:pt idx="12351">
                  <c:v>4.78884819634703E-2</c:v>
                </c:pt>
                <c:pt idx="12352">
                  <c:v>5.2942570616383598E-2</c:v>
                </c:pt>
                <c:pt idx="12353">
                  <c:v>4.8080288975729003E-2</c:v>
                </c:pt>
                <c:pt idx="12354">
                  <c:v>5.1250968953594503E-2</c:v>
                </c:pt>
                <c:pt idx="12355">
                  <c:v>4.7303919084597801E-2</c:v>
                </c:pt>
                <c:pt idx="12356">
                  <c:v>5.4391261904536699E-2</c:v>
                </c:pt>
                <c:pt idx="12357">
                  <c:v>4.3294708612675599E-2</c:v>
                </c:pt>
                <c:pt idx="12358">
                  <c:v>3.76589196509452E-2</c:v>
                </c:pt>
                <c:pt idx="12359">
                  <c:v>3.5443522907578302E-2</c:v>
                </c:pt>
                <c:pt idx="12360">
                  <c:v>4.3789890060507097E-2</c:v>
                </c:pt>
                <c:pt idx="12361">
                  <c:v>4.84567043676392E-2</c:v>
                </c:pt>
                <c:pt idx="12362">
                  <c:v>4.8269745501589897E-2</c:v>
                </c:pt>
                <c:pt idx="12363">
                  <c:v>4.5621866170990698E-2</c:v>
                </c:pt>
                <c:pt idx="12364">
                  <c:v>3.5578690479966403E-2</c:v>
                </c:pt>
                <c:pt idx="12365">
                  <c:v>5.1090041637644398E-2</c:v>
                </c:pt>
                <c:pt idx="12366">
                  <c:v>5.2768922430770797E-2</c:v>
                </c:pt>
                <c:pt idx="12367">
                  <c:v>3.9936354858869497E-2</c:v>
                </c:pt>
                <c:pt idx="12368">
                  <c:v>3.9524895306322097E-2</c:v>
                </c:pt>
                <c:pt idx="12369">
                  <c:v>3.8138095957896502E-2</c:v>
                </c:pt>
                <c:pt idx="12370">
                  <c:v>3.9949367104665297E-2</c:v>
                </c:pt>
                <c:pt idx="12371">
                  <c:v>6.6119252668551107E-2</c:v>
                </c:pt>
                <c:pt idx="12372">
                  <c:v>6.6216527179147194E-2</c:v>
                </c:pt>
                <c:pt idx="12373">
                  <c:v>3.6184361926532099E-2</c:v>
                </c:pt>
                <c:pt idx="12374">
                  <c:v>3.5865026705469497E-2</c:v>
                </c:pt>
                <c:pt idx="12375">
                  <c:v>3.8224677242767902E-2</c:v>
                </c:pt>
                <c:pt idx="12376">
                  <c:v>5.1351495569625198E-2</c:v>
                </c:pt>
                <c:pt idx="12377">
                  <c:v>5.9509700375940298E-2</c:v>
                </c:pt>
                <c:pt idx="12378">
                  <c:v>4.1983800498965801E-2</c:v>
                </c:pt>
                <c:pt idx="12379">
                  <c:v>4.0713491296321298E-2</c:v>
                </c:pt>
                <c:pt idx="12380">
                  <c:v>5.5620064150520898E-2</c:v>
                </c:pt>
                <c:pt idx="12381">
                  <c:v>4.22230613927135E-2</c:v>
                </c:pt>
                <c:pt idx="12382">
                  <c:v>3.4086568774894001E-2</c:v>
                </c:pt>
                <c:pt idx="12383">
                  <c:v>4.0929503023516701E-2</c:v>
                </c:pt>
                <c:pt idx="12384">
                  <c:v>4.8850153084513903E-2</c:v>
                </c:pt>
                <c:pt idx="12385">
                  <c:v>6.4830494046536805E-2</c:v>
                </c:pt>
                <c:pt idx="12386">
                  <c:v>4.9789244889269599E-2</c:v>
                </c:pt>
                <c:pt idx="12387">
                  <c:v>3.8433057298237802E-2</c:v>
                </c:pt>
                <c:pt idx="12388">
                  <c:v>6.5723374616047506E-2</c:v>
                </c:pt>
                <c:pt idx="12389">
                  <c:v>3.3532326213291899E-2</c:v>
                </c:pt>
                <c:pt idx="12390">
                  <c:v>6.3150760412427107E-2</c:v>
                </c:pt>
                <c:pt idx="12391">
                  <c:v>3.6254490842354999E-2</c:v>
                </c:pt>
                <c:pt idx="12392">
                  <c:v>3.4134019711163498E-2</c:v>
                </c:pt>
                <c:pt idx="12393">
                  <c:v>3.85376917016724E-2</c:v>
                </c:pt>
                <c:pt idx="12394">
                  <c:v>5.04810784678335E-2</c:v>
                </c:pt>
                <c:pt idx="12395">
                  <c:v>5.9325765616471599E-2</c:v>
                </c:pt>
                <c:pt idx="12396">
                  <c:v>4.6204134992461399E-2</c:v>
                </c:pt>
                <c:pt idx="12397">
                  <c:v>5.5439292223648601E-2</c:v>
                </c:pt>
                <c:pt idx="12398">
                  <c:v>5.2322246551348803E-2</c:v>
                </c:pt>
                <c:pt idx="12399">
                  <c:v>4.3109208238844898E-2</c:v>
                </c:pt>
                <c:pt idx="12400">
                  <c:v>4.0183325772988103E-2</c:v>
                </c:pt>
                <c:pt idx="12401">
                  <c:v>6.3492798092379801E-2</c:v>
                </c:pt>
                <c:pt idx="12402">
                  <c:v>3.83306209707093E-2</c:v>
                </c:pt>
                <c:pt idx="12403">
                  <c:v>6.3997019743580505E-2</c:v>
                </c:pt>
                <c:pt idx="12404">
                  <c:v>5.2625749679033197E-2</c:v>
                </c:pt>
                <c:pt idx="12405">
                  <c:v>6.2746098402231998E-2</c:v>
                </c:pt>
                <c:pt idx="12406">
                  <c:v>4.6548048184265799E-2</c:v>
                </c:pt>
                <c:pt idx="12407">
                  <c:v>3.64644996813209E-2</c:v>
                </c:pt>
                <c:pt idx="12408">
                  <c:v>4.5294714661219697E-2</c:v>
                </c:pt>
                <c:pt idx="12409">
                  <c:v>6.0544928287392198E-2</c:v>
                </c:pt>
                <c:pt idx="12410">
                  <c:v>6.4522532901050506E-2</c:v>
                </c:pt>
                <c:pt idx="12411">
                  <c:v>4.7421710371145398E-2</c:v>
                </c:pt>
                <c:pt idx="12412">
                  <c:v>6.5143644194929101E-2</c:v>
                </c:pt>
                <c:pt idx="12413">
                  <c:v>5.5533649652216403E-2</c:v>
                </c:pt>
                <c:pt idx="12414">
                  <c:v>3.5314331368500498E-2</c:v>
                </c:pt>
                <c:pt idx="12415">
                  <c:v>6.3916131010517602E-2</c:v>
                </c:pt>
                <c:pt idx="12416">
                  <c:v>5.1834093194995497E-2</c:v>
                </c:pt>
                <c:pt idx="12417">
                  <c:v>6.3561232860083805E-2</c:v>
                </c:pt>
                <c:pt idx="12418">
                  <c:v>4.1162098202626202E-2</c:v>
                </c:pt>
                <c:pt idx="12419">
                  <c:v>5.0090296468074599E-2</c:v>
                </c:pt>
                <c:pt idx="12420">
                  <c:v>6.3846548831182501E-2</c:v>
                </c:pt>
                <c:pt idx="12421">
                  <c:v>3.6568180198985799E-2</c:v>
                </c:pt>
                <c:pt idx="12422">
                  <c:v>4.8933459889123697E-2</c:v>
                </c:pt>
                <c:pt idx="12423">
                  <c:v>4.6927289211018297E-2</c:v>
                </c:pt>
                <c:pt idx="12424">
                  <c:v>3.6783060922803097E-2</c:v>
                </c:pt>
                <c:pt idx="12425">
                  <c:v>5.5597921080616501E-2</c:v>
                </c:pt>
                <c:pt idx="12426">
                  <c:v>3.5969434699875902E-2</c:v>
                </c:pt>
                <c:pt idx="12427">
                  <c:v>5.0650660916560598E-2</c:v>
                </c:pt>
                <c:pt idx="12428">
                  <c:v>4.6646360461784102E-2</c:v>
                </c:pt>
                <c:pt idx="12429">
                  <c:v>4.4206624598717797E-2</c:v>
                </c:pt>
                <c:pt idx="12430">
                  <c:v>4.7750317705376397E-2</c:v>
                </c:pt>
                <c:pt idx="12431">
                  <c:v>4.9587489449914798E-2</c:v>
                </c:pt>
                <c:pt idx="12432">
                  <c:v>4.6304933699507597E-2</c:v>
                </c:pt>
                <c:pt idx="12433">
                  <c:v>4.3472422144626301E-2</c:v>
                </c:pt>
                <c:pt idx="12434">
                  <c:v>6.8931921844406704E-2</c:v>
                </c:pt>
                <c:pt idx="12435">
                  <c:v>4.3030247455811001E-2</c:v>
                </c:pt>
                <c:pt idx="12436">
                  <c:v>3.6708556565870597E-2</c:v>
                </c:pt>
                <c:pt idx="12437">
                  <c:v>4.4329636149893999E-2</c:v>
                </c:pt>
                <c:pt idx="12438">
                  <c:v>3.5875158749172402E-2</c:v>
                </c:pt>
                <c:pt idx="12439">
                  <c:v>3.6347746143857801E-2</c:v>
                </c:pt>
                <c:pt idx="12440">
                  <c:v>6.2659350649920301E-2</c:v>
                </c:pt>
                <c:pt idx="12441">
                  <c:v>5.7911494417964997E-2</c:v>
                </c:pt>
                <c:pt idx="12442">
                  <c:v>4.4028067462703602E-2</c:v>
                </c:pt>
                <c:pt idx="12443">
                  <c:v>5.1248863239891002E-2</c:v>
                </c:pt>
                <c:pt idx="12444">
                  <c:v>3.4797728067069197E-2</c:v>
                </c:pt>
                <c:pt idx="12445">
                  <c:v>3.6673094420377701E-2</c:v>
                </c:pt>
                <c:pt idx="12446">
                  <c:v>4.2172879178127301E-2</c:v>
                </c:pt>
                <c:pt idx="12447">
                  <c:v>5.0633921853027203E-2</c:v>
                </c:pt>
                <c:pt idx="12448">
                  <c:v>6.00345011589003E-2</c:v>
                </c:pt>
                <c:pt idx="12449">
                  <c:v>4.2518740473481899E-2</c:v>
                </c:pt>
                <c:pt idx="12450">
                  <c:v>5.2519121182508198E-2</c:v>
                </c:pt>
                <c:pt idx="12451">
                  <c:v>4.0712304338365E-2</c:v>
                </c:pt>
                <c:pt idx="12452">
                  <c:v>3.7780346379781102E-2</c:v>
                </c:pt>
                <c:pt idx="12453">
                  <c:v>5.1006781051597998E-2</c:v>
                </c:pt>
                <c:pt idx="12454">
                  <c:v>5.6288208468226297E-2</c:v>
                </c:pt>
                <c:pt idx="12455">
                  <c:v>5.7837048083885199E-2</c:v>
                </c:pt>
                <c:pt idx="12456">
                  <c:v>4.7437431142181997E-2</c:v>
                </c:pt>
                <c:pt idx="12457">
                  <c:v>4.9646621585205997E-2</c:v>
                </c:pt>
                <c:pt idx="12458">
                  <c:v>4.18502985198521E-2</c:v>
                </c:pt>
                <c:pt idx="12459">
                  <c:v>4.6443158557585802E-2</c:v>
                </c:pt>
                <c:pt idx="12460">
                  <c:v>6.4968370995466998E-2</c:v>
                </c:pt>
                <c:pt idx="12461">
                  <c:v>4.7955088512675798E-2</c:v>
                </c:pt>
                <c:pt idx="12462">
                  <c:v>3.7594034408444298E-2</c:v>
                </c:pt>
                <c:pt idx="12463">
                  <c:v>3.5117073258065901E-2</c:v>
                </c:pt>
                <c:pt idx="12464">
                  <c:v>4.8432394030964797E-2</c:v>
                </c:pt>
                <c:pt idx="12465">
                  <c:v>6.5564405320205493E-2</c:v>
                </c:pt>
                <c:pt idx="12466">
                  <c:v>3.7045047145678398E-2</c:v>
                </c:pt>
                <c:pt idx="12467">
                  <c:v>6.3568376106400704E-2</c:v>
                </c:pt>
                <c:pt idx="12468">
                  <c:v>4.6165403296512697E-2</c:v>
                </c:pt>
                <c:pt idx="12469">
                  <c:v>3.63127145291516E-2</c:v>
                </c:pt>
                <c:pt idx="12470">
                  <c:v>4.0981672672605503E-2</c:v>
                </c:pt>
                <c:pt idx="12471">
                  <c:v>4.5439982183544197E-2</c:v>
                </c:pt>
                <c:pt idx="12472">
                  <c:v>4.3414095788122602E-2</c:v>
                </c:pt>
                <c:pt idx="12473">
                  <c:v>3.6174098451798198E-2</c:v>
                </c:pt>
                <c:pt idx="12474">
                  <c:v>5.5390640436516099E-2</c:v>
                </c:pt>
                <c:pt idx="12475">
                  <c:v>6.1785551092112E-2</c:v>
                </c:pt>
                <c:pt idx="12476">
                  <c:v>3.59656845897421E-2</c:v>
                </c:pt>
                <c:pt idx="12477">
                  <c:v>5.4183803883217502E-2</c:v>
                </c:pt>
                <c:pt idx="12478">
                  <c:v>4.4410347825792999E-2</c:v>
                </c:pt>
                <c:pt idx="12479">
                  <c:v>4.6025374798716698E-2</c:v>
                </c:pt>
                <c:pt idx="12480">
                  <c:v>4.03390311525159E-2</c:v>
                </c:pt>
                <c:pt idx="12481">
                  <c:v>3.9875958458117297E-2</c:v>
                </c:pt>
                <c:pt idx="12482">
                  <c:v>3.5679835177300299E-2</c:v>
                </c:pt>
                <c:pt idx="12483">
                  <c:v>3.5895084671812898E-2</c:v>
                </c:pt>
                <c:pt idx="12484">
                  <c:v>4.5947249000116402E-2</c:v>
                </c:pt>
                <c:pt idx="12485">
                  <c:v>6.8370214900908E-2</c:v>
                </c:pt>
                <c:pt idx="12486">
                  <c:v>3.6823653894788803E-2</c:v>
                </c:pt>
                <c:pt idx="12487">
                  <c:v>3.7477550391501198E-2</c:v>
                </c:pt>
                <c:pt idx="12488">
                  <c:v>5.6173222520909297E-2</c:v>
                </c:pt>
                <c:pt idx="12489">
                  <c:v>5.5859197256883097E-2</c:v>
                </c:pt>
                <c:pt idx="12490">
                  <c:v>3.90446330439451E-2</c:v>
                </c:pt>
                <c:pt idx="12491">
                  <c:v>4.07993363334897E-2</c:v>
                </c:pt>
                <c:pt idx="12492">
                  <c:v>5.0719544832874303E-2</c:v>
                </c:pt>
                <c:pt idx="12493">
                  <c:v>3.7037409775334998E-2</c:v>
                </c:pt>
                <c:pt idx="12494">
                  <c:v>4.25668453102351E-2</c:v>
                </c:pt>
                <c:pt idx="12495">
                  <c:v>4.1512204053117098E-2</c:v>
                </c:pt>
                <c:pt idx="12496">
                  <c:v>5.3813038692860603E-2</c:v>
                </c:pt>
                <c:pt idx="12497">
                  <c:v>3.6206001464880899E-2</c:v>
                </c:pt>
                <c:pt idx="12498">
                  <c:v>3.44504604796005E-2</c:v>
                </c:pt>
                <c:pt idx="12499">
                  <c:v>4.3861770649015197E-2</c:v>
                </c:pt>
                <c:pt idx="12500">
                  <c:v>5.1458625832674097E-2</c:v>
                </c:pt>
                <c:pt idx="12501">
                  <c:v>5.0862281030068297E-2</c:v>
                </c:pt>
                <c:pt idx="12502">
                  <c:v>6.2780979022148894E-2</c:v>
                </c:pt>
                <c:pt idx="12503">
                  <c:v>3.3755496569872499E-2</c:v>
                </c:pt>
                <c:pt idx="12504">
                  <c:v>3.86971921374318E-2</c:v>
                </c:pt>
                <c:pt idx="12505">
                  <c:v>6.3648331607462194E-2</c:v>
                </c:pt>
                <c:pt idx="12506">
                  <c:v>5.2286937259348E-2</c:v>
                </c:pt>
                <c:pt idx="12507">
                  <c:v>3.2963006534652603E-2</c:v>
                </c:pt>
                <c:pt idx="12508">
                  <c:v>5.5137239672177402E-2</c:v>
                </c:pt>
                <c:pt idx="12509">
                  <c:v>6.7812752870944806E-2</c:v>
                </c:pt>
                <c:pt idx="12510">
                  <c:v>3.5558993050754599E-2</c:v>
                </c:pt>
                <c:pt idx="12511">
                  <c:v>3.4895299572948998E-2</c:v>
                </c:pt>
                <c:pt idx="12512">
                  <c:v>4.8662277315605899E-2</c:v>
                </c:pt>
                <c:pt idx="12513">
                  <c:v>3.4041541521293101E-2</c:v>
                </c:pt>
                <c:pt idx="12514">
                  <c:v>5.0907912545391398E-2</c:v>
                </c:pt>
                <c:pt idx="12515">
                  <c:v>4.8804017792459103E-2</c:v>
                </c:pt>
                <c:pt idx="12516">
                  <c:v>4.8732134999745699E-2</c:v>
                </c:pt>
                <c:pt idx="12517">
                  <c:v>4.4466751404334801E-2</c:v>
                </c:pt>
                <c:pt idx="12518">
                  <c:v>3.7177472369978599E-2</c:v>
                </c:pt>
                <c:pt idx="12519">
                  <c:v>3.6505644948136899E-2</c:v>
                </c:pt>
                <c:pt idx="12520">
                  <c:v>4.1758215495928598E-2</c:v>
                </c:pt>
                <c:pt idx="12521">
                  <c:v>5.5390204353762199E-2</c:v>
                </c:pt>
                <c:pt idx="12522">
                  <c:v>4.5059605967329101E-2</c:v>
                </c:pt>
                <c:pt idx="12523">
                  <c:v>3.9628283025490797E-2</c:v>
                </c:pt>
                <c:pt idx="12524">
                  <c:v>5.88266954727059E-2</c:v>
                </c:pt>
                <c:pt idx="12525">
                  <c:v>3.8272725082839999E-2</c:v>
                </c:pt>
                <c:pt idx="12526">
                  <c:v>6.1504312501075097E-2</c:v>
                </c:pt>
                <c:pt idx="12527">
                  <c:v>5.6755456179067999E-2</c:v>
                </c:pt>
                <c:pt idx="12528">
                  <c:v>6.1703536240433503E-2</c:v>
                </c:pt>
                <c:pt idx="12529">
                  <c:v>6.7681793520949801E-2</c:v>
                </c:pt>
                <c:pt idx="12530">
                  <c:v>4.9367684880391199E-2</c:v>
                </c:pt>
                <c:pt idx="12531">
                  <c:v>4.6682303875833601E-2</c:v>
                </c:pt>
                <c:pt idx="12532">
                  <c:v>4.3381358313005297E-2</c:v>
                </c:pt>
                <c:pt idx="12533">
                  <c:v>4.3266900543176501E-2</c:v>
                </c:pt>
                <c:pt idx="12534">
                  <c:v>5.8408469881534503E-2</c:v>
                </c:pt>
                <c:pt idx="12535">
                  <c:v>3.80489670562391E-2</c:v>
                </c:pt>
                <c:pt idx="12536">
                  <c:v>3.8493104878535099E-2</c:v>
                </c:pt>
                <c:pt idx="12537">
                  <c:v>6.3919943366119794E-2</c:v>
                </c:pt>
                <c:pt idx="12538">
                  <c:v>6.2388456340794103E-2</c:v>
                </c:pt>
                <c:pt idx="12539">
                  <c:v>4.70942536578653E-2</c:v>
                </c:pt>
                <c:pt idx="12540">
                  <c:v>6.1193735758620499E-2</c:v>
                </c:pt>
                <c:pt idx="12541">
                  <c:v>5.4898687280986798E-2</c:v>
                </c:pt>
                <c:pt idx="12542">
                  <c:v>5.1280859167765702E-2</c:v>
                </c:pt>
                <c:pt idx="12543">
                  <c:v>3.7309596255817402E-2</c:v>
                </c:pt>
                <c:pt idx="12544">
                  <c:v>6.7335968446595104E-2</c:v>
                </c:pt>
                <c:pt idx="12545">
                  <c:v>5.30518405020333E-2</c:v>
                </c:pt>
                <c:pt idx="12546">
                  <c:v>3.4161274620974402E-2</c:v>
                </c:pt>
                <c:pt idx="12547">
                  <c:v>4.2367575946841998E-2</c:v>
                </c:pt>
                <c:pt idx="12548">
                  <c:v>5.4226544537760601E-2</c:v>
                </c:pt>
                <c:pt idx="12549">
                  <c:v>4.7435503513277501E-2</c:v>
                </c:pt>
                <c:pt idx="12550">
                  <c:v>4.5146912312379703E-2</c:v>
                </c:pt>
                <c:pt idx="12551">
                  <c:v>3.5364834080047501E-2</c:v>
                </c:pt>
                <c:pt idx="12552">
                  <c:v>6.7908208132289205E-2</c:v>
                </c:pt>
                <c:pt idx="12553">
                  <c:v>5.8084254025998899E-2</c:v>
                </c:pt>
                <c:pt idx="12554">
                  <c:v>4.2237708934881102E-2</c:v>
                </c:pt>
                <c:pt idx="12555">
                  <c:v>6.1337696856776001E-2</c:v>
                </c:pt>
                <c:pt idx="12556">
                  <c:v>6.4228366303943102E-2</c:v>
                </c:pt>
                <c:pt idx="12557">
                  <c:v>4.4456894804151499E-2</c:v>
                </c:pt>
                <c:pt idx="12558">
                  <c:v>6.1849413850988098E-2</c:v>
                </c:pt>
                <c:pt idx="12559">
                  <c:v>4.3066209587914898E-2</c:v>
                </c:pt>
                <c:pt idx="12560">
                  <c:v>4.0484647970898999E-2</c:v>
                </c:pt>
                <c:pt idx="12561">
                  <c:v>6.3099305366449004E-2</c:v>
                </c:pt>
                <c:pt idx="12562">
                  <c:v>3.4471236793734102E-2</c:v>
                </c:pt>
                <c:pt idx="12563">
                  <c:v>3.5747535508719702E-2</c:v>
                </c:pt>
                <c:pt idx="12564">
                  <c:v>4.1050869968269899E-2</c:v>
                </c:pt>
                <c:pt idx="12565">
                  <c:v>4.3253022990689602E-2</c:v>
                </c:pt>
                <c:pt idx="12566">
                  <c:v>4.8275168103486497E-2</c:v>
                </c:pt>
                <c:pt idx="12567">
                  <c:v>6.7352628425232403E-2</c:v>
                </c:pt>
                <c:pt idx="12568">
                  <c:v>6.8274516646829903E-2</c:v>
                </c:pt>
                <c:pt idx="12569">
                  <c:v>6.6043168484293799E-2</c:v>
                </c:pt>
                <c:pt idx="12570">
                  <c:v>4.5620779512333197E-2</c:v>
                </c:pt>
                <c:pt idx="12571">
                  <c:v>6.6452400805192199E-2</c:v>
                </c:pt>
                <c:pt idx="12572">
                  <c:v>3.4960999414446997E-2</c:v>
                </c:pt>
                <c:pt idx="12573">
                  <c:v>5.3865937743443899E-2</c:v>
                </c:pt>
                <c:pt idx="12574">
                  <c:v>3.7618720523949399E-2</c:v>
                </c:pt>
                <c:pt idx="12575">
                  <c:v>5.6801420203919303E-2</c:v>
                </c:pt>
                <c:pt idx="12576">
                  <c:v>4.2621469907082203E-2</c:v>
                </c:pt>
                <c:pt idx="12577">
                  <c:v>3.6893623363223903E-2</c:v>
                </c:pt>
                <c:pt idx="12578">
                  <c:v>4.7971196543347999E-2</c:v>
                </c:pt>
                <c:pt idx="12579">
                  <c:v>4.1777020185989798E-2</c:v>
                </c:pt>
                <c:pt idx="12580">
                  <c:v>6.1824981791165898E-2</c:v>
                </c:pt>
                <c:pt idx="12581">
                  <c:v>4.2135477439121501E-2</c:v>
                </c:pt>
                <c:pt idx="12582">
                  <c:v>6.7762226097467695E-2</c:v>
                </c:pt>
                <c:pt idx="12583">
                  <c:v>4.4067260645315597E-2</c:v>
                </c:pt>
                <c:pt idx="12584">
                  <c:v>4.3403878517645801E-2</c:v>
                </c:pt>
                <c:pt idx="12585">
                  <c:v>4.8152095452828003E-2</c:v>
                </c:pt>
                <c:pt idx="12586">
                  <c:v>6.5593883860808694E-2</c:v>
                </c:pt>
                <c:pt idx="12587">
                  <c:v>5.2285518046534703E-2</c:v>
                </c:pt>
                <c:pt idx="12588">
                  <c:v>3.6957114375218897E-2</c:v>
                </c:pt>
                <c:pt idx="12589">
                  <c:v>3.5901419036791199E-2</c:v>
                </c:pt>
                <c:pt idx="12590">
                  <c:v>3.6626790734970702E-2</c:v>
                </c:pt>
                <c:pt idx="12591">
                  <c:v>5.21726011556733E-2</c:v>
                </c:pt>
                <c:pt idx="12592">
                  <c:v>5.2561637518863301E-2</c:v>
                </c:pt>
                <c:pt idx="12593">
                  <c:v>6.6754008531348594E-2</c:v>
                </c:pt>
                <c:pt idx="12594">
                  <c:v>6.0096204704257299E-2</c:v>
                </c:pt>
                <c:pt idx="12595">
                  <c:v>5.7489879857384199E-2</c:v>
                </c:pt>
                <c:pt idx="12596">
                  <c:v>3.7829001216741903E-2</c:v>
                </c:pt>
                <c:pt idx="12597">
                  <c:v>4.0190515470722797E-2</c:v>
                </c:pt>
                <c:pt idx="12598">
                  <c:v>6.4988505779329506E-2</c:v>
                </c:pt>
                <c:pt idx="12599">
                  <c:v>5.9725315935210299E-2</c:v>
                </c:pt>
                <c:pt idx="12600">
                  <c:v>4.8252231562641502E-2</c:v>
                </c:pt>
                <c:pt idx="12601">
                  <c:v>6.6614170289894803E-2</c:v>
                </c:pt>
                <c:pt idx="12602">
                  <c:v>4.3707193287815797E-2</c:v>
                </c:pt>
                <c:pt idx="12603">
                  <c:v>4.8133988584174003E-2</c:v>
                </c:pt>
                <c:pt idx="12604">
                  <c:v>4.0831725585947998E-2</c:v>
                </c:pt>
                <c:pt idx="12605">
                  <c:v>4.5314868809607799E-2</c:v>
                </c:pt>
                <c:pt idx="12606">
                  <c:v>3.85715267671237E-2</c:v>
                </c:pt>
                <c:pt idx="12607">
                  <c:v>3.5925163227912497E-2</c:v>
                </c:pt>
                <c:pt idx="12608">
                  <c:v>5.8943977243734298E-2</c:v>
                </c:pt>
                <c:pt idx="12609">
                  <c:v>5.6614192949631797E-2</c:v>
                </c:pt>
                <c:pt idx="12610">
                  <c:v>6.6198983861205804E-2</c:v>
                </c:pt>
                <c:pt idx="12611">
                  <c:v>6.2993091931136197E-2</c:v>
                </c:pt>
                <c:pt idx="12612">
                  <c:v>4.6895845887667702E-2</c:v>
                </c:pt>
                <c:pt idx="12613">
                  <c:v>6.0576346768782902E-2</c:v>
                </c:pt>
                <c:pt idx="12614">
                  <c:v>5.8629913991409897E-2</c:v>
                </c:pt>
                <c:pt idx="12615">
                  <c:v>4.8853935001322797E-2</c:v>
                </c:pt>
                <c:pt idx="12616">
                  <c:v>4.4591574862871602E-2</c:v>
                </c:pt>
                <c:pt idx="12617">
                  <c:v>6.6356042824839201E-2</c:v>
                </c:pt>
                <c:pt idx="12618">
                  <c:v>3.4748256308709501E-2</c:v>
                </c:pt>
                <c:pt idx="12619">
                  <c:v>4.3722713993469102E-2</c:v>
                </c:pt>
                <c:pt idx="12620">
                  <c:v>6.2318929011407301E-2</c:v>
                </c:pt>
                <c:pt idx="12621">
                  <c:v>6.8537236593669199E-2</c:v>
                </c:pt>
                <c:pt idx="12622">
                  <c:v>4.5960262657667998E-2</c:v>
                </c:pt>
                <c:pt idx="12623">
                  <c:v>3.65734829137132E-2</c:v>
                </c:pt>
                <c:pt idx="12624">
                  <c:v>4.09287116844122E-2</c:v>
                </c:pt>
                <c:pt idx="12625">
                  <c:v>5.3966794652400799E-2</c:v>
                </c:pt>
                <c:pt idx="12626">
                  <c:v>5.83996581721598E-2</c:v>
                </c:pt>
                <c:pt idx="12627">
                  <c:v>4.3561552243205202E-2</c:v>
                </c:pt>
                <c:pt idx="12628">
                  <c:v>4.6883306173736497E-2</c:v>
                </c:pt>
                <c:pt idx="12629">
                  <c:v>3.4722380791824298E-2</c:v>
                </c:pt>
                <c:pt idx="12630">
                  <c:v>4.6792539974932497E-2</c:v>
                </c:pt>
                <c:pt idx="12631">
                  <c:v>5.1217146486367E-2</c:v>
                </c:pt>
                <c:pt idx="12632">
                  <c:v>3.5613152578681903E-2</c:v>
                </c:pt>
                <c:pt idx="12633">
                  <c:v>6.9057920358881003E-2</c:v>
                </c:pt>
                <c:pt idx="12634">
                  <c:v>4.5742033235538E-2</c:v>
                </c:pt>
                <c:pt idx="12635">
                  <c:v>3.37814324931619E-2</c:v>
                </c:pt>
                <c:pt idx="12636">
                  <c:v>5.0395597921257897E-2</c:v>
                </c:pt>
                <c:pt idx="12637">
                  <c:v>4.7600338492878001E-2</c:v>
                </c:pt>
                <c:pt idx="12638">
                  <c:v>3.8507158485264599E-2</c:v>
                </c:pt>
                <c:pt idx="12639">
                  <c:v>5.4872464307006701E-2</c:v>
                </c:pt>
                <c:pt idx="12640">
                  <c:v>5.4295199486089997E-2</c:v>
                </c:pt>
                <c:pt idx="12641">
                  <c:v>4.0778902997039103E-2</c:v>
                </c:pt>
                <c:pt idx="12642">
                  <c:v>6.6372542250078895E-2</c:v>
                </c:pt>
                <c:pt idx="12643">
                  <c:v>3.8741854493166701E-2</c:v>
                </c:pt>
                <c:pt idx="12644">
                  <c:v>5.8548868678701002E-2</c:v>
                </c:pt>
                <c:pt idx="12645">
                  <c:v>4.07940821673368E-2</c:v>
                </c:pt>
                <c:pt idx="12646">
                  <c:v>5.70666476510924E-2</c:v>
                </c:pt>
                <c:pt idx="12647">
                  <c:v>3.5641872018825703E-2</c:v>
                </c:pt>
                <c:pt idx="12648">
                  <c:v>6.0895499323460597E-2</c:v>
                </c:pt>
                <c:pt idx="12649">
                  <c:v>6.1963431628268097E-2</c:v>
                </c:pt>
                <c:pt idx="12650">
                  <c:v>4.8397589104313098E-2</c:v>
                </c:pt>
                <c:pt idx="12651">
                  <c:v>6.6274448729548199E-2</c:v>
                </c:pt>
                <c:pt idx="12652">
                  <c:v>3.6278125741809303E-2</c:v>
                </c:pt>
                <c:pt idx="12653">
                  <c:v>3.9963985763883401E-2</c:v>
                </c:pt>
                <c:pt idx="12654">
                  <c:v>4.6349397362694597E-2</c:v>
                </c:pt>
                <c:pt idx="12655">
                  <c:v>4.1070281724607E-2</c:v>
                </c:pt>
                <c:pt idx="12656">
                  <c:v>5.9103165786587301E-2</c:v>
                </c:pt>
                <c:pt idx="12657">
                  <c:v>3.69998198787167E-2</c:v>
                </c:pt>
                <c:pt idx="12658">
                  <c:v>5.9633509853782997E-2</c:v>
                </c:pt>
                <c:pt idx="12659">
                  <c:v>6.9252312613658801E-2</c:v>
                </c:pt>
                <c:pt idx="12660">
                  <c:v>4.0113068118929299E-2</c:v>
                </c:pt>
                <c:pt idx="12661">
                  <c:v>5.5564881562738297E-2</c:v>
                </c:pt>
                <c:pt idx="12662">
                  <c:v>3.7630021939374397E-2</c:v>
                </c:pt>
                <c:pt idx="12663">
                  <c:v>5.5293509239304803E-2</c:v>
                </c:pt>
                <c:pt idx="12664">
                  <c:v>4.06985007343219E-2</c:v>
                </c:pt>
                <c:pt idx="12665">
                  <c:v>3.65193096001604E-2</c:v>
                </c:pt>
                <c:pt idx="12666">
                  <c:v>5.8578477372527901E-2</c:v>
                </c:pt>
                <c:pt idx="12667">
                  <c:v>4.3028752476780202E-2</c:v>
                </c:pt>
                <c:pt idx="12668">
                  <c:v>6.1408780546803599E-2</c:v>
                </c:pt>
                <c:pt idx="12669">
                  <c:v>6.4547730756937996E-2</c:v>
                </c:pt>
                <c:pt idx="12670">
                  <c:v>3.7516095357842998E-2</c:v>
                </c:pt>
                <c:pt idx="12671">
                  <c:v>4.2013437643532797E-2</c:v>
                </c:pt>
                <c:pt idx="12672">
                  <c:v>5.5413787011205203E-2</c:v>
                </c:pt>
                <c:pt idx="12673">
                  <c:v>6.6933689619251002E-2</c:v>
                </c:pt>
                <c:pt idx="12674">
                  <c:v>3.9984602655267702E-2</c:v>
                </c:pt>
                <c:pt idx="12675">
                  <c:v>5.3905236367271098E-2</c:v>
                </c:pt>
                <c:pt idx="12676">
                  <c:v>5.3113372026574297E-2</c:v>
                </c:pt>
                <c:pt idx="12677">
                  <c:v>4.2166370172653497E-2</c:v>
                </c:pt>
                <c:pt idx="12678">
                  <c:v>3.4004647509667002E-2</c:v>
                </c:pt>
                <c:pt idx="12679">
                  <c:v>4.2048280944932202E-2</c:v>
                </c:pt>
                <c:pt idx="12680">
                  <c:v>6.6799080242340603E-2</c:v>
                </c:pt>
                <c:pt idx="12681">
                  <c:v>6.3311411209971302E-2</c:v>
                </c:pt>
                <c:pt idx="12682">
                  <c:v>4.2125905397152601E-2</c:v>
                </c:pt>
                <c:pt idx="12683">
                  <c:v>6.3484513265220005E-2</c:v>
                </c:pt>
                <c:pt idx="12684">
                  <c:v>4.4572262483082603E-2</c:v>
                </c:pt>
                <c:pt idx="12685">
                  <c:v>6.7359280569583194E-2</c:v>
                </c:pt>
                <c:pt idx="12686">
                  <c:v>5.8577777690592803E-2</c:v>
                </c:pt>
                <c:pt idx="12687">
                  <c:v>4.5861349471538998E-2</c:v>
                </c:pt>
                <c:pt idx="12688">
                  <c:v>3.4453804140342499E-2</c:v>
                </c:pt>
                <c:pt idx="12689">
                  <c:v>6.6463451508621402E-2</c:v>
                </c:pt>
                <c:pt idx="12690">
                  <c:v>5.31365697292428E-2</c:v>
                </c:pt>
                <c:pt idx="12691">
                  <c:v>6.2497785851255303E-2</c:v>
                </c:pt>
                <c:pt idx="12692">
                  <c:v>4.0096683990028401E-2</c:v>
                </c:pt>
                <c:pt idx="12693">
                  <c:v>6.4255553652464797E-2</c:v>
                </c:pt>
                <c:pt idx="12694">
                  <c:v>3.43629420057006E-2</c:v>
                </c:pt>
                <c:pt idx="12695">
                  <c:v>4.6607710644779601E-2</c:v>
                </c:pt>
                <c:pt idx="12696">
                  <c:v>4.2289650324890002E-2</c:v>
                </c:pt>
                <c:pt idx="12697">
                  <c:v>4.6457022204003301E-2</c:v>
                </c:pt>
                <c:pt idx="12698">
                  <c:v>5.5430295742150699E-2</c:v>
                </c:pt>
                <c:pt idx="12699">
                  <c:v>3.7881220266117399E-2</c:v>
                </c:pt>
                <c:pt idx="12700">
                  <c:v>4.6380714388829097E-2</c:v>
                </c:pt>
                <c:pt idx="12701">
                  <c:v>4.8439765916725899E-2</c:v>
                </c:pt>
                <c:pt idx="12702">
                  <c:v>4.0468161068014902E-2</c:v>
                </c:pt>
                <c:pt idx="12703">
                  <c:v>3.4984177593483698E-2</c:v>
                </c:pt>
                <c:pt idx="12704">
                  <c:v>6.2396161718936298E-2</c:v>
                </c:pt>
                <c:pt idx="12705">
                  <c:v>4.22349728356664E-2</c:v>
                </c:pt>
                <c:pt idx="12706">
                  <c:v>3.5843011792556403E-2</c:v>
                </c:pt>
                <c:pt idx="12707">
                  <c:v>3.66320812734321E-2</c:v>
                </c:pt>
                <c:pt idx="12708">
                  <c:v>5.9791800699670501E-2</c:v>
                </c:pt>
                <c:pt idx="12709">
                  <c:v>4.5618204615529297E-2</c:v>
                </c:pt>
                <c:pt idx="12710">
                  <c:v>5.0437038765233498E-2</c:v>
                </c:pt>
                <c:pt idx="12711">
                  <c:v>5.58303992921085E-2</c:v>
                </c:pt>
                <c:pt idx="12712">
                  <c:v>4.6661519187220502E-2</c:v>
                </c:pt>
                <c:pt idx="12713">
                  <c:v>5.5569483883461702E-2</c:v>
                </c:pt>
                <c:pt idx="12714">
                  <c:v>3.8683953547843403E-2</c:v>
                </c:pt>
                <c:pt idx="12715">
                  <c:v>3.7510062809530703E-2</c:v>
                </c:pt>
                <c:pt idx="12716">
                  <c:v>3.9761612856043099E-2</c:v>
                </c:pt>
                <c:pt idx="12717">
                  <c:v>4.1422334868064903E-2</c:v>
                </c:pt>
                <c:pt idx="12718">
                  <c:v>3.6063583784959198E-2</c:v>
                </c:pt>
                <c:pt idx="12719">
                  <c:v>3.9497528237465503E-2</c:v>
                </c:pt>
                <c:pt idx="12720">
                  <c:v>4.7199353829914602E-2</c:v>
                </c:pt>
                <c:pt idx="12721">
                  <c:v>4.7323036024728003E-2</c:v>
                </c:pt>
                <c:pt idx="12722">
                  <c:v>3.7886078155775001E-2</c:v>
                </c:pt>
                <c:pt idx="12723">
                  <c:v>4.4705478101019103E-2</c:v>
                </c:pt>
                <c:pt idx="12724">
                  <c:v>4.40681838258037E-2</c:v>
                </c:pt>
                <c:pt idx="12725">
                  <c:v>4.3148333918050598E-2</c:v>
                </c:pt>
                <c:pt idx="12726">
                  <c:v>4.9761808180419802E-2</c:v>
                </c:pt>
                <c:pt idx="12727">
                  <c:v>4.23335183059248E-2</c:v>
                </c:pt>
                <c:pt idx="12728">
                  <c:v>6.2542154313517603E-2</c:v>
                </c:pt>
                <c:pt idx="12729">
                  <c:v>3.8374868792854198E-2</c:v>
                </c:pt>
                <c:pt idx="12730">
                  <c:v>5.5898128076442101E-2</c:v>
                </c:pt>
                <c:pt idx="12731">
                  <c:v>3.8053135018310098E-2</c:v>
                </c:pt>
                <c:pt idx="12732">
                  <c:v>5.3864302232156998E-2</c:v>
                </c:pt>
                <c:pt idx="12733">
                  <c:v>3.5283783451420102E-2</c:v>
                </c:pt>
                <c:pt idx="12734">
                  <c:v>3.7989632594067603E-2</c:v>
                </c:pt>
                <c:pt idx="12735">
                  <c:v>5.8411657287924398E-2</c:v>
                </c:pt>
                <c:pt idx="12736">
                  <c:v>4.2071461854786898E-2</c:v>
                </c:pt>
                <c:pt idx="12737">
                  <c:v>4.2759417657531003E-2</c:v>
                </c:pt>
                <c:pt idx="12738">
                  <c:v>4.3641262430965902E-2</c:v>
                </c:pt>
                <c:pt idx="12739">
                  <c:v>4.28835208551996E-2</c:v>
                </c:pt>
                <c:pt idx="12740">
                  <c:v>6.3476504859070998E-2</c:v>
                </c:pt>
                <c:pt idx="12741">
                  <c:v>5.0997900694909101E-2</c:v>
                </c:pt>
                <c:pt idx="12742">
                  <c:v>5.16414432485632E-2</c:v>
                </c:pt>
                <c:pt idx="12743">
                  <c:v>3.8870167922467301E-2</c:v>
                </c:pt>
                <c:pt idx="12744">
                  <c:v>4.6193434179414197E-2</c:v>
                </c:pt>
                <c:pt idx="12745">
                  <c:v>4.6524347973538903E-2</c:v>
                </c:pt>
                <c:pt idx="12746">
                  <c:v>3.7437868248934199E-2</c:v>
                </c:pt>
                <c:pt idx="12747">
                  <c:v>4.8179696579878799E-2</c:v>
                </c:pt>
                <c:pt idx="12748">
                  <c:v>4.1299876537615403E-2</c:v>
                </c:pt>
                <c:pt idx="12749">
                  <c:v>4.1757714450855903E-2</c:v>
                </c:pt>
                <c:pt idx="12750">
                  <c:v>4.0115615378936501E-2</c:v>
                </c:pt>
                <c:pt idx="12751">
                  <c:v>5.1791723995173497E-2</c:v>
                </c:pt>
                <c:pt idx="12752">
                  <c:v>4.7326026646839603E-2</c:v>
                </c:pt>
                <c:pt idx="12753">
                  <c:v>4.3419256668631397E-2</c:v>
                </c:pt>
                <c:pt idx="12754">
                  <c:v>5.4916610183869799E-2</c:v>
                </c:pt>
                <c:pt idx="12755">
                  <c:v>3.6922114529600598E-2</c:v>
                </c:pt>
                <c:pt idx="12756">
                  <c:v>6.7638399190518103E-2</c:v>
                </c:pt>
                <c:pt idx="12757">
                  <c:v>3.72316585229737E-2</c:v>
                </c:pt>
                <c:pt idx="12758">
                  <c:v>4.1818549675270898E-2</c:v>
                </c:pt>
                <c:pt idx="12759">
                  <c:v>5.4352581174352002E-2</c:v>
                </c:pt>
                <c:pt idx="12760">
                  <c:v>5.11432499225144E-2</c:v>
                </c:pt>
                <c:pt idx="12761">
                  <c:v>5.0065423856347303E-2</c:v>
                </c:pt>
                <c:pt idx="12762">
                  <c:v>3.6224207274773601E-2</c:v>
                </c:pt>
                <c:pt idx="12763">
                  <c:v>5.1654323460059798E-2</c:v>
                </c:pt>
                <c:pt idx="12764">
                  <c:v>3.8257637763727301E-2</c:v>
                </c:pt>
                <c:pt idx="12765">
                  <c:v>5.8277324615937702E-2</c:v>
                </c:pt>
                <c:pt idx="12766">
                  <c:v>4.3974542726090603E-2</c:v>
                </c:pt>
                <c:pt idx="12767">
                  <c:v>3.5382508129854801E-2</c:v>
                </c:pt>
                <c:pt idx="12768">
                  <c:v>4.6387450592719502E-2</c:v>
                </c:pt>
                <c:pt idx="12769">
                  <c:v>3.40238812935807E-2</c:v>
                </c:pt>
                <c:pt idx="12770">
                  <c:v>3.9423933787724401E-2</c:v>
                </c:pt>
                <c:pt idx="12771">
                  <c:v>4.7508809566821401E-2</c:v>
                </c:pt>
                <c:pt idx="12772">
                  <c:v>3.5581319210367397E-2</c:v>
                </c:pt>
                <c:pt idx="12773">
                  <c:v>3.6653778539202597E-2</c:v>
                </c:pt>
                <c:pt idx="12774">
                  <c:v>5.7485441745130102E-2</c:v>
                </c:pt>
                <c:pt idx="12775">
                  <c:v>6.6740342644538098E-2</c:v>
                </c:pt>
                <c:pt idx="12776">
                  <c:v>4.45969815411714E-2</c:v>
                </c:pt>
                <c:pt idx="12777">
                  <c:v>5.7794593404067403E-2</c:v>
                </c:pt>
                <c:pt idx="12778">
                  <c:v>4.3240382946383202E-2</c:v>
                </c:pt>
                <c:pt idx="12779">
                  <c:v>4.5356934058513598E-2</c:v>
                </c:pt>
                <c:pt idx="12780">
                  <c:v>5.2462229742849503E-2</c:v>
                </c:pt>
                <c:pt idx="12781">
                  <c:v>5.7787589867697997E-2</c:v>
                </c:pt>
                <c:pt idx="12782">
                  <c:v>5.1236205659281102E-2</c:v>
                </c:pt>
                <c:pt idx="12783">
                  <c:v>4.2920214057816097E-2</c:v>
                </c:pt>
                <c:pt idx="12784">
                  <c:v>5.3583031787890902E-2</c:v>
                </c:pt>
                <c:pt idx="12785">
                  <c:v>6.3355746891241099E-2</c:v>
                </c:pt>
                <c:pt idx="12786">
                  <c:v>5.6250837638073703E-2</c:v>
                </c:pt>
                <c:pt idx="12787">
                  <c:v>5.7828333753820398E-2</c:v>
                </c:pt>
                <c:pt idx="12788">
                  <c:v>4.8779893638082099E-2</c:v>
                </c:pt>
                <c:pt idx="12789">
                  <c:v>4.7763230734302803E-2</c:v>
                </c:pt>
                <c:pt idx="12790">
                  <c:v>6.0246499029072198E-2</c:v>
                </c:pt>
                <c:pt idx="12791">
                  <c:v>4.4028391068071701E-2</c:v>
                </c:pt>
                <c:pt idx="12792">
                  <c:v>5.3330793167331102E-2</c:v>
                </c:pt>
                <c:pt idx="12793">
                  <c:v>4.9802026473221503E-2</c:v>
                </c:pt>
                <c:pt idx="12794">
                  <c:v>5.2821521502731901E-2</c:v>
                </c:pt>
                <c:pt idx="12795">
                  <c:v>3.9057801378014498E-2</c:v>
                </c:pt>
                <c:pt idx="12796">
                  <c:v>6.1567177464746901E-2</c:v>
                </c:pt>
                <c:pt idx="12797">
                  <c:v>4.5745896866921702E-2</c:v>
                </c:pt>
                <c:pt idx="12798">
                  <c:v>3.7123048814339601E-2</c:v>
                </c:pt>
                <c:pt idx="12799">
                  <c:v>5.5903607199999199E-2</c:v>
                </c:pt>
                <c:pt idx="12800">
                  <c:v>3.9479467681160299E-2</c:v>
                </c:pt>
                <c:pt idx="12801">
                  <c:v>3.6539825207275799E-2</c:v>
                </c:pt>
                <c:pt idx="12802">
                  <c:v>3.6728425753622902E-2</c:v>
                </c:pt>
                <c:pt idx="12803">
                  <c:v>4.4068256294285499E-2</c:v>
                </c:pt>
                <c:pt idx="12804">
                  <c:v>5.6327271654814097E-2</c:v>
                </c:pt>
                <c:pt idx="12805">
                  <c:v>4.8959226891936103E-2</c:v>
                </c:pt>
                <c:pt idx="12806">
                  <c:v>4.0265570023809302E-2</c:v>
                </c:pt>
                <c:pt idx="12807">
                  <c:v>5.7176091927645403E-2</c:v>
                </c:pt>
                <c:pt idx="12808">
                  <c:v>3.4813472397402297E-2</c:v>
                </c:pt>
                <c:pt idx="12809">
                  <c:v>4.7377969244482197E-2</c:v>
                </c:pt>
                <c:pt idx="12810">
                  <c:v>6.5006240654765707E-2</c:v>
                </c:pt>
                <c:pt idx="12811">
                  <c:v>5.7743211861937198E-2</c:v>
                </c:pt>
                <c:pt idx="12812">
                  <c:v>4.9154666930646997E-2</c:v>
                </c:pt>
                <c:pt idx="12813">
                  <c:v>6.1499636881330498E-2</c:v>
                </c:pt>
                <c:pt idx="12814">
                  <c:v>4.1902310246980302E-2</c:v>
                </c:pt>
                <c:pt idx="12815">
                  <c:v>3.7398334582859599E-2</c:v>
                </c:pt>
                <c:pt idx="12816">
                  <c:v>3.72763163353452E-2</c:v>
                </c:pt>
                <c:pt idx="12817">
                  <c:v>5.1770430865017501E-2</c:v>
                </c:pt>
                <c:pt idx="12818">
                  <c:v>5.8692875498591E-2</c:v>
                </c:pt>
                <c:pt idx="12819">
                  <c:v>3.98137254015603E-2</c:v>
                </c:pt>
                <c:pt idx="12820">
                  <c:v>4.5370702126459002E-2</c:v>
                </c:pt>
                <c:pt idx="12821">
                  <c:v>3.7882811753862003E-2</c:v>
                </c:pt>
                <c:pt idx="12822">
                  <c:v>3.48927257996186E-2</c:v>
                </c:pt>
                <c:pt idx="12823">
                  <c:v>3.9818167416911798E-2</c:v>
                </c:pt>
                <c:pt idx="12824">
                  <c:v>5.0473374489237999E-2</c:v>
                </c:pt>
                <c:pt idx="12825">
                  <c:v>6.5055922320632703E-2</c:v>
                </c:pt>
                <c:pt idx="12826">
                  <c:v>5.6055069320397902E-2</c:v>
                </c:pt>
                <c:pt idx="12827">
                  <c:v>3.4605113327545803E-2</c:v>
                </c:pt>
                <c:pt idx="12828">
                  <c:v>5.4172830508705097E-2</c:v>
                </c:pt>
                <c:pt idx="12829">
                  <c:v>5.07680051576219E-2</c:v>
                </c:pt>
                <c:pt idx="12830">
                  <c:v>4.2263427982311898E-2</c:v>
                </c:pt>
                <c:pt idx="12831">
                  <c:v>4.59392253291592E-2</c:v>
                </c:pt>
                <c:pt idx="12832">
                  <c:v>3.6214398475494299E-2</c:v>
                </c:pt>
                <c:pt idx="12833">
                  <c:v>5.4534397554486497E-2</c:v>
                </c:pt>
                <c:pt idx="12834">
                  <c:v>5.6841713546815199E-2</c:v>
                </c:pt>
                <c:pt idx="12835">
                  <c:v>5.2731576895762598E-2</c:v>
                </c:pt>
                <c:pt idx="12836">
                  <c:v>5.6441646073180501E-2</c:v>
                </c:pt>
                <c:pt idx="12837">
                  <c:v>5.1164176524571198E-2</c:v>
                </c:pt>
                <c:pt idx="12838">
                  <c:v>6.0707277156248303E-2</c:v>
                </c:pt>
                <c:pt idx="12839">
                  <c:v>3.8519797168543597E-2</c:v>
                </c:pt>
                <c:pt idx="12840">
                  <c:v>5.6265636875758203E-2</c:v>
                </c:pt>
                <c:pt idx="12841">
                  <c:v>4.2098027733223603E-2</c:v>
                </c:pt>
                <c:pt idx="12842">
                  <c:v>3.9474283981552699E-2</c:v>
                </c:pt>
                <c:pt idx="12843">
                  <c:v>4.4008642663491401E-2</c:v>
                </c:pt>
                <c:pt idx="12844">
                  <c:v>6.5914681324758501E-2</c:v>
                </c:pt>
                <c:pt idx="12845">
                  <c:v>6.2897970036574796E-2</c:v>
                </c:pt>
                <c:pt idx="12846">
                  <c:v>3.5138682494845599E-2</c:v>
                </c:pt>
                <c:pt idx="12847">
                  <c:v>4.2888788440458701E-2</c:v>
                </c:pt>
                <c:pt idx="12848">
                  <c:v>4.9461490623088397E-2</c:v>
                </c:pt>
                <c:pt idx="12849">
                  <c:v>4.6042062218547397E-2</c:v>
                </c:pt>
                <c:pt idx="12850">
                  <c:v>6.3761129781996495E-2</c:v>
                </c:pt>
                <c:pt idx="12851">
                  <c:v>5.2452505573601503E-2</c:v>
                </c:pt>
                <c:pt idx="12852">
                  <c:v>4.7920790538314301E-2</c:v>
                </c:pt>
                <c:pt idx="12853">
                  <c:v>5.7339457485270799E-2</c:v>
                </c:pt>
                <c:pt idx="12854">
                  <c:v>5.0153023383557302E-2</c:v>
                </c:pt>
                <c:pt idx="12855">
                  <c:v>4.5814058270938297E-2</c:v>
                </c:pt>
                <c:pt idx="12856">
                  <c:v>6.6548150331943501E-2</c:v>
                </c:pt>
                <c:pt idx="12857">
                  <c:v>6.2835865318973103E-2</c:v>
                </c:pt>
                <c:pt idx="12858">
                  <c:v>4.27568491898399E-2</c:v>
                </c:pt>
                <c:pt idx="12859">
                  <c:v>6.1655736396270998E-2</c:v>
                </c:pt>
                <c:pt idx="12860">
                  <c:v>3.73504499478002E-2</c:v>
                </c:pt>
                <c:pt idx="12861">
                  <c:v>5.1056801903581799E-2</c:v>
                </c:pt>
                <c:pt idx="12862">
                  <c:v>6.7899693755888293E-2</c:v>
                </c:pt>
                <c:pt idx="12863">
                  <c:v>6.1845020483285697E-2</c:v>
                </c:pt>
                <c:pt idx="12864">
                  <c:v>4.7557089536370403E-2</c:v>
                </c:pt>
                <c:pt idx="12865">
                  <c:v>5.8823977221298202E-2</c:v>
                </c:pt>
                <c:pt idx="12866">
                  <c:v>5.58597156520153E-2</c:v>
                </c:pt>
                <c:pt idx="12867">
                  <c:v>5.9655175796971202E-2</c:v>
                </c:pt>
                <c:pt idx="12868">
                  <c:v>4.1268469629559698E-2</c:v>
                </c:pt>
                <c:pt idx="12869">
                  <c:v>4.1547806623309903E-2</c:v>
                </c:pt>
                <c:pt idx="12870">
                  <c:v>3.8179345839223201E-2</c:v>
                </c:pt>
                <c:pt idx="12871">
                  <c:v>4.6342418244039299E-2</c:v>
                </c:pt>
                <c:pt idx="12872">
                  <c:v>6.0224691530822903E-2</c:v>
                </c:pt>
                <c:pt idx="12873">
                  <c:v>5.12543272681368E-2</c:v>
                </c:pt>
                <c:pt idx="12874">
                  <c:v>4.3891243135011998E-2</c:v>
                </c:pt>
                <c:pt idx="12875">
                  <c:v>3.5308838239785298E-2</c:v>
                </c:pt>
                <c:pt idx="12876">
                  <c:v>3.5909173778814502E-2</c:v>
                </c:pt>
                <c:pt idx="12877">
                  <c:v>5.7310445426128703E-2</c:v>
                </c:pt>
                <c:pt idx="12878">
                  <c:v>4.9180590077925898E-2</c:v>
                </c:pt>
                <c:pt idx="12879">
                  <c:v>6.5958078750868995E-2</c:v>
                </c:pt>
                <c:pt idx="12880">
                  <c:v>4.9060280382340997E-2</c:v>
                </c:pt>
                <c:pt idx="12881">
                  <c:v>5.16150543247378E-2</c:v>
                </c:pt>
                <c:pt idx="12882">
                  <c:v>4.29563155989897E-2</c:v>
                </c:pt>
                <c:pt idx="12883">
                  <c:v>4.6159948974556497E-2</c:v>
                </c:pt>
                <c:pt idx="12884">
                  <c:v>4.76926137414962E-2</c:v>
                </c:pt>
                <c:pt idx="12885">
                  <c:v>6.5785237559402396E-2</c:v>
                </c:pt>
                <c:pt idx="12886">
                  <c:v>4.0331105271848099E-2</c:v>
                </c:pt>
                <c:pt idx="12887">
                  <c:v>5.6430637154231598E-2</c:v>
                </c:pt>
                <c:pt idx="12888">
                  <c:v>5.2579041611893598E-2</c:v>
                </c:pt>
                <c:pt idx="12889">
                  <c:v>6.25607115542334E-2</c:v>
                </c:pt>
                <c:pt idx="12890">
                  <c:v>6.11551657724516E-2</c:v>
                </c:pt>
                <c:pt idx="12891">
                  <c:v>5.7179073791223799E-2</c:v>
                </c:pt>
                <c:pt idx="12892">
                  <c:v>4.22834700926039E-2</c:v>
                </c:pt>
                <c:pt idx="12893">
                  <c:v>5.4053159911858502E-2</c:v>
                </c:pt>
                <c:pt idx="12894">
                  <c:v>6.509860610847E-2</c:v>
                </c:pt>
                <c:pt idx="12895">
                  <c:v>4.2940815923722703E-2</c:v>
                </c:pt>
                <c:pt idx="12896">
                  <c:v>4.29100085154333E-2</c:v>
                </c:pt>
                <c:pt idx="12897">
                  <c:v>5.2677820747020501E-2</c:v>
                </c:pt>
                <c:pt idx="12898">
                  <c:v>5.3301602445176198E-2</c:v>
                </c:pt>
                <c:pt idx="12899">
                  <c:v>4.7008722177426202E-2</c:v>
                </c:pt>
                <c:pt idx="12900">
                  <c:v>4.1101690577594302E-2</c:v>
                </c:pt>
                <c:pt idx="12901">
                  <c:v>4.0588479058602397E-2</c:v>
                </c:pt>
                <c:pt idx="12902">
                  <c:v>3.6855383595442298E-2</c:v>
                </c:pt>
                <c:pt idx="12903">
                  <c:v>4.00627175668078E-2</c:v>
                </c:pt>
                <c:pt idx="12904">
                  <c:v>3.5874806175605699E-2</c:v>
                </c:pt>
                <c:pt idx="12905">
                  <c:v>3.5766863530548899E-2</c:v>
                </c:pt>
                <c:pt idx="12906">
                  <c:v>4.3030397744134898E-2</c:v>
                </c:pt>
                <c:pt idx="12907">
                  <c:v>3.4585899270935402E-2</c:v>
                </c:pt>
                <c:pt idx="12908">
                  <c:v>3.4333879686221501E-2</c:v>
                </c:pt>
                <c:pt idx="12909">
                  <c:v>5.6887301824104203E-2</c:v>
                </c:pt>
                <c:pt idx="12910">
                  <c:v>4.2417846038728203E-2</c:v>
                </c:pt>
                <c:pt idx="12911">
                  <c:v>6.1700226591726401E-2</c:v>
                </c:pt>
                <c:pt idx="12912">
                  <c:v>4.8442227269858203E-2</c:v>
                </c:pt>
                <c:pt idx="12913">
                  <c:v>4.07688266182673E-2</c:v>
                </c:pt>
                <c:pt idx="12914">
                  <c:v>5.1834955147828599E-2</c:v>
                </c:pt>
                <c:pt idx="12915">
                  <c:v>6.14397111018085E-2</c:v>
                </c:pt>
                <c:pt idx="12916">
                  <c:v>4.1212281447133202E-2</c:v>
                </c:pt>
                <c:pt idx="12917">
                  <c:v>4.2615315032571703E-2</c:v>
                </c:pt>
                <c:pt idx="12918">
                  <c:v>3.6634151641023897E-2</c:v>
                </c:pt>
                <c:pt idx="12919">
                  <c:v>5.9037704456274098E-2</c:v>
                </c:pt>
                <c:pt idx="12920">
                  <c:v>6.5686274260581295E-2</c:v>
                </c:pt>
                <c:pt idx="12921">
                  <c:v>4.3585934229473697E-2</c:v>
                </c:pt>
                <c:pt idx="12922">
                  <c:v>5.5709438008824899E-2</c:v>
                </c:pt>
                <c:pt idx="12923">
                  <c:v>4.1292562510226997E-2</c:v>
                </c:pt>
                <c:pt idx="12924">
                  <c:v>4.5601997282038502E-2</c:v>
                </c:pt>
                <c:pt idx="12925">
                  <c:v>3.4306255829931E-2</c:v>
                </c:pt>
                <c:pt idx="12926">
                  <c:v>4.59857179204399E-2</c:v>
                </c:pt>
                <c:pt idx="12927">
                  <c:v>3.7175326205821903E-2</c:v>
                </c:pt>
                <c:pt idx="12928">
                  <c:v>4.3204951176366801E-2</c:v>
                </c:pt>
                <c:pt idx="12929">
                  <c:v>6.0507405767177502E-2</c:v>
                </c:pt>
                <c:pt idx="12930">
                  <c:v>4.7968956203433999E-2</c:v>
                </c:pt>
                <c:pt idx="12931">
                  <c:v>5.8155650188810297E-2</c:v>
                </c:pt>
                <c:pt idx="12932">
                  <c:v>5.7930486895801499E-2</c:v>
                </c:pt>
                <c:pt idx="12933">
                  <c:v>5.5732171451333197E-2</c:v>
                </c:pt>
                <c:pt idx="12934">
                  <c:v>3.52952419012399E-2</c:v>
                </c:pt>
                <c:pt idx="12935">
                  <c:v>6.6892666690908403E-2</c:v>
                </c:pt>
                <c:pt idx="12936">
                  <c:v>5.2181140617738202E-2</c:v>
                </c:pt>
                <c:pt idx="12937">
                  <c:v>4.4074738704224799E-2</c:v>
                </c:pt>
                <c:pt idx="12938">
                  <c:v>3.6545039393784E-2</c:v>
                </c:pt>
                <c:pt idx="12939">
                  <c:v>5.0380632689306197E-2</c:v>
                </c:pt>
                <c:pt idx="12940">
                  <c:v>5.9424003414489703E-2</c:v>
                </c:pt>
                <c:pt idx="12941">
                  <c:v>3.7876375900041198E-2</c:v>
                </c:pt>
                <c:pt idx="12942">
                  <c:v>3.4141382225232601E-2</c:v>
                </c:pt>
                <c:pt idx="12943">
                  <c:v>4.8195980848791203E-2</c:v>
                </c:pt>
                <c:pt idx="12944">
                  <c:v>3.5509964082164898E-2</c:v>
                </c:pt>
                <c:pt idx="12945">
                  <c:v>5.9732289653392202E-2</c:v>
                </c:pt>
                <c:pt idx="12946">
                  <c:v>5.9478352292477797E-2</c:v>
                </c:pt>
                <c:pt idx="12947">
                  <c:v>5.3417255133951597E-2</c:v>
                </c:pt>
                <c:pt idx="12948">
                  <c:v>6.6067446290024007E-2</c:v>
                </c:pt>
                <c:pt idx="12949">
                  <c:v>6.4315161470381202E-2</c:v>
                </c:pt>
                <c:pt idx="12950">
                  <c:v>3.6871780104558001E-2</c:v>
                </c:pt>
                <c:pt idx="12951">
                  <c:v>6.8106597501158606E-2</c:v>
                </c:pt>
                <c:pt idx="12952">
                  <c:v>5.8624604642292501E-2</c:v>
                </c:pt>
                <c:pt idx="12953">
                  <c:v>3.9219987060965002E-2</c:v>
                </c:pt>
                <c:pt idx="12954">
                  <c:v>3.9304308405615801E-2</c:v>
                </c:pt>
                <c:pt idx="12955">
                  <c:v>3.9766495534220202E-2</c:v>
                </c:pt>
                <c:pt idx="12956">
                  <c:v>6.2710699263330699E-2</c:v>
                </c:pt>
                <c:pt idx="12957">
                  <c:v>5.62987307821693E-2</c:v>
                </c:pt>
                <c:pt idx="12958">
                  <c:v>3.6356070559190101E-2</c:v>
                </c:pt>
                <c:pt idx="12959">
                  <c:v>4.7767737747910599E-2</c:v>
                </c:pt>
                <c:pt idx="12960">
                  <c:v>3.9255112911455697E-2</c:v>
                </c:pt>
                <c:pt idx="12961">
                  <c:v>4.0162755170420603E-2</c:v>
                </c:pt>
                <c:pt idx="12962">
                  <c:v>5.7780682697717703E-2</c:v>
                </c:pt>
                <c:pt idx="12963">
                  <c:v>3.8694220652999302E-2</c:v>
                </c:pt>
                <c:pt idx="12964">
                  <c:v>4.1661093796062899E-2</c:v>
                </c:pt>
                <c:pt idx="12965">
                  <c:v>4.39195492879677E-2</c:v>
                </c:pt>
                <c:pt idx="12966">
                  <c:v>3.8881433092956698E-2</c:v>
                </c:pt>
                <c:pt idx="12967">
                  <c:v>3.9599533282573797E-2</c:v>
                </c:pt>
                <c:pt idx="12968">
                  <c:v>3.6819643623929699E-2</c:v>
                </c:pt>
                <c:pt idx="12969">
                  <c:v>3.6012363051730799E-2</c:v>
                </c:pt>
                <c:pt idx="12970">
                  <c:v>4.0993833301726401E-2</c:v>
                </c:pt>
                <c:pt idx="12971">
                  <c:v>6.1447622219615403E-2</c:v>
                </c:pt>
                <c:pt idx="12972">
                  <c:v>4.3157628554886203E-2</c:v>
                </c:pt>
                <c:pt idx="12973">
                  <c:v>6.4635132627708702E-2</c:v>
                </c:pt>
                <c:pt idx="12974">
                  <c:v>3.6026195626349698E-2</c:v>
                </c:pt>
                <c:pt idx="12975">
                  <c:v>4.0977847767931598E-2</c:v>
                </c:pt>
                <c:pt idx="12976">
                  <c:v>5.3101878474770901E-2</c:v>
                </c:pt>
                <c:pt idx="12977">
                  <c:v>5.4075592700916698E-2</c:v>
                </c:pt>
                <c:pt idx="12978">
                  <c:v>6.3536721062051202E-2</c:v>
                </c:pt>
                <c:pt idx="12979">
                  <c:v>4.4411562283031197E-2</c:v>
                </c:pt>
                <c:pt idx="12980">
                  <c:v>3.3724525503492399E-2</c:v>
                </c:pt>
                <c:pt idx="12981">
                  <c:v>4.4158374229220698E-2</c:v>
                </c:pt>
                <c:pt idx="12982">
                  <c:v>5.7629009637871799E-2</c:v>
                </c:pt>
                <c:pt idx="12983">
                  <c:v>5.0149863648421299E-2</c:v>
                </c:pt>
                <c:pt idx="12984">
                  <c:v>4.9065136537981197E-2</c:v>
                </c:pt>
                <c:pt idx="12985">
                  <c:v>3.5453647190791901E-2</c:v>
                </c:pt>
                <c:pt idx="12986">
                  <c:v>4.0278819763052899E-2</c:v>
                </c:pt>
                <c:pt idx="12987">
                  <c:v>3.4744836290912601E-2</c:v>
                </c:pt>
                <c:pt idx="12988">
                  <c:v>5.2929790060902197E-2</c:v>
                </c:pt>
                <c:pt idx="12989">
                  <c:v>3.7687361198077002E-2</c:v>
                </c:pt>
                <c:pt idx="12990">
                  <c:v>4.56953929923576E-2</c:v>
                </c:pt>
                <c:pt idx="12991">
                  <c:v>4.7332716320988399E-2</c:v>
                </c:pt>
                <c:pt idx="12992">
                  <c:v>4.2519040450693102E-2</c:v>
                </c:pt>
                <c:pt idx="12993">
                  <c:v>3.7653163197669599E-2</c:v>
                </c:pt>
                <c:pt idx="12994">
                  <c:v>4.2574913758138301E-2</c:v>
                </c:pt>
                <c:pt idx="12995">
                  <c:v>5.0914550203633897E-2</c:v>
                </c:pt>
                <c:pt idx="12996">
                  <c:v>4.3408896216846002E-2</c:v>
                </c:pt>
                <c:pt idx="12997">
                  <c:v>4.8065365965609702E-2</c:v>
                </c:pt>
                <c:pt idx="12998">
                  <c:v>5.3281032421923002E-2</c:v>
                </c:pt>
                <c:pt idx="12999">
                  <c:v>3.4600468911117302E-2</c:v>
                </c:pt>
                <c:pt idx="13000">
                  <c:v>4.3590291027644203E-2</c:v>
                </c:pt>
                <c:pt idx="13001">
                  <c:v>4.0960795253800399E-2</c:v>
                </c:pt>
                <c:pt idx="13002">
                  <c:v>3.69441049851294E-2</c:v>
                </c:pt>
                <c:pt idx="13003">
                  <c:v>4.1707808125920801E-2</c:v>
                </c:pt>
                <c:pt idx="13004">
                  <c:v>4.9244218998332E-2</c:v>
                </c:pt>
                <c:pt idx="13005">
                  <c:v>4.84853065737842E-2</c:v>
                </c:pt>
                <c:pt idx="13006">
                  <c:v>4.05280239160173E-2</c:v>
                </c:pt>
                <c:pt idx="13007">
                  <c:v>5.87865003374742E-2</c:v>
                </c:pt>
                <c:pt idx="13008">
                  <c:v>5.2769102191197702E-2</c:v>
                </c:pt>
                <c:pt idx="13009">
                  <c:v>4.1535791735015301E-2</c:v>
                </c:pt>
                <c:pt idx="13010">
                  <c:v>5.5813458185763998E-2</c:v>
                </c:pt>
                <c:pt idx="13011">
                  <c:v>6.1019359973555697E-2</c:v>
                </c:pt>
                <c:pt idx="13012">
                  <c:v>4.1043857034853297E-2</c:v>
                </c:pt>
                <c:pt idx="13013">
                  <c:v>3.8722540747473402E-2</c:v>
                </c:pt>
                <c:pt idx="13014">
                  <c:v>3.5788881796081799E-2</c:v>
                </c:pt>
                <c:pt idx="13015">
                  <c:v>6.4689012019447503E-2</c:v>
                </c:pt>
                <c:pt idx="13016">
                  <c:v>5.0156937544694198E-2</c:v>
                </c:pt>
                <c:pt idx="13017">
                  <c:v>4.72556862677996E-2</c:v>
                </c:pt>
                <c:pt idx="13018">
                  <c:v>3.76982958681134E-2</c:v>
                </c:pt>
                <c:pt idx="13019">
                  <c:v>6.7346223770871599E-2</c:v>
                </c:pt>
                <c:pt idx="13020">
                  <c:v>4.7024819185320997E-2</c:v>
                </c:pt>
                <c:pt idx="13021">
                  <c:v>3.7807617524031202E-2</c:v>
                </c:pt>
                <c:pt idx="13022">
                  <c:v>4.7106575744855599E-2</c:v>
                </c:pt>
                <c:pt idx="13023">
                  <c:v>4.7254251995593501E-2</c:v>
                </c:pt>
                <c:pt idx="13024">
                  <c:v>5.6605389257416198E-2</c:v>
                </c:pt>
                <c:pt idx="13025">
                  <c:v>3.7335871168811E-2</c:v>
                </c:pt>
                <c:pt idx="13026">
                  <c:v>5.7538272518754499E-2</c:v>
                </c:pt>
                <c:pt idx="13027">
                  <c:v>4.3038736495762099E-2</c:v>
                </c:pt>
                <c:pt idx="13028">
                  <c:v>3.8831238055589502E-2</c:v>
                </c:pt>
                <c:pt idx="13029">
                  <c:v>6.2229072905770497E-2</c:v>
                </c:pt>
                <c:pt idx="13030">
                  <c:v>5.80408926386424E-2</c:v>
                </c:pt>
                <c:pt idx="13031">
                  <c:v>5.9263165522014397E-2</c:v>
                </c:pt>
                <c:pt idx="13032">
                  <c:v>5.0993692297325602E-2</c:v>
                </c:pt>
                <c:pt idx="13033">
                  <c:v>5.0924252285282898E-2</c:v>
                </c:pt>
                <c:pt idx="13034">
                  <c:v>4.9041700648789502E-2</c:v>
                </c:pt>
                <c:pt idx="13035">
                  <c:v>5.23849055952419E-2</c:v>
                </c:pt>
                <c:pt idx="13036">
                  <c:v>4.6549306951860603E-2</c:v>
                </c:pt>
                <c:pt idx="13037">
                  <c:v>3.9396517990611203E-2</c:v>
                </c:pt>
                <c:pt idx="13038">
                  <c:v>3.83705802543024E-2</c:v>
                </c:pt>
                <c:pt idx="13039">
                  <c:v>5.18977875739891E-2</c:v>
                </c:pt>
                <c:pt idx="13040">
                  <c:v>5.6059959961602103E-2</c:v>
                </c:pt>
                <c:pt idx="13041">
                  <c:v>5.2315817509646499E-2</c:v>
                </c:pt>
                <c:pt idx="13042">
                  <c:v>5.6276988780012797E-2</c:v>
                </c:pt>
                <c:pt idx="13043">
                  <c:v>4.1002753903289897E-2</c:v>
                </c:pt>
                <c:pt idx="13044">
                  <c:v>4.2931824584268398E-2</c:v>
                </c:pt>
                <c:pt idx="13045">
                  <c:v>6.0246903374447797E-2</c:v>
                </c:pt>
                <c:pt idx="13046">
                  <c:v>6.4525261042348001E-2</c:v>
                </c:pt>
                <c:pt idx="13047">
                  <c:v>4.4689424553060103E-2</c:v>
                </c:pt>
                <c:pt idx="13048">
                  <c:v>4.5671308914847698E-2</c:v>
                </c:pt>
                <c:pt idx="13049">
                  <c:v>4.1705463537546297E-2</c:v>
                </c:pt>
                <c:pt idx="13050">
                  <c:v>4.4069205223930402E-2</c:v>
                </c:pt>
                <c:pt idx="13051">
                  <c:v>3.9203546373018199E-2</c:v>
                </c:pt>
                <c:pt idx="13052">
                  <c:v>4.1559576772283703E-2</c:v>
                </c:pt>
                <c:pt idx="13053">
                  <c:v>4.1876123196912703E-2</c:v>
                </c:pt>
                <c:pt idx="13054">
                  <c:v>4.7076775549670997E-2</c:v>
                </c:pt>
                <c:pt idx="13055">
                  <c:v>3.5411481751777198E-2</c:v>
                </c:pt>
                <c:pt idx="13056">
                  <c:v>5.6489169734969598E-2</c:v>
                </c:pt>
                <c:pt idx="13057">
                  <c:v>6.1772084449951803E-2</c:v>
                </c:pt>
                <c:pt idx="13058">
                  <c:v>4.9007743620262299E-2</c:v>
                </c:pt>
                <c:pt idx="13059">
                  <c:v>3.9492306062693001E-2</c:v>
                </c:pt>
                <c:pt idx="13060">
                  <c:v>3.7187236605023898E-2</c:v>
                </c:pt>
                <c:pt idx="13061">
                  <c:v>3.83485369404932E-2</c:v>
                </c:pt>
                <c:pt idx="13062">
                  <c:v>4.7047108195716697E-2</c:v>
                </c:pt>
                <c:pt idx="13063">
                  <c:v>5.6266761425458597E-2</c:v>
                </c:pt>
                <c:pt idx="13064">
                  <c:v>3.9624390404360797E-2</c:v>
                </c:pt>
                <c:pt idx="13065">
                  <c:v>6.3842256656517896E-2</c:v>
                </c:pt>
                <c:pt idx="13066">
                  <c:v>5.5392919829944501E-2</c:v>
                </c:pt>
                <c:pt idx="13067">
                  <c:v>4.4771439647923801E-2</c:v>
                </c:pt>
                <c:pt idx="13068">
                  <c:v>3.7422813287390597E-2</c:v>
                </c:pt>
                <c:pt idx="13069">
                  <c:v>4.54636605343786E-2</c:v>
                </c:pt>
                <c:pt idx="13070">
                  <c:v>3.68107748312805E-2</c:v>
                </c:pt>
                <c:pt idx="13071">
                  <c:v>6.6135433352964804E-2</c:v>
                </c:pt>
                <c:pt idx="13072">
                  <c:v>6.5407173591406395E-2</c:v>
                </c:pt>
                <c:pt idx="13073">
                  <c:v>6.2591452476155204E-2</c:v>
                </c:pt>
                <c:pt idx="13074">
                  <c:v>6.3907256780211502E-2</c:v>
                </c:pt>
                <c:pt idx="13075">
                  <c:v>4.50562140491702E-2</c:v>
                </c:pt>
                <c:pt idx="13076">
                  <c:v>3.7873270041753199E-2</c:v>
                </c:pt>
                <c:pt idx="13077">
                  <c:v>5.4356551449308198E-2</c:v>
                </c:pt>
                <c:pt idx="13078">
                  <c:v>3.3563176026117102E-2</c:v>
                </c:pt>
                <c:pt idx="13079">
                  <c:v>3.8378812266905399E-2</c:v>
                </c:pt>
                <c:pt idx="13080">
                  <c:v>4.4251768125604697E-2</c:v>
                </c:pt>
                <c:pt idx="13081">
                  <c:v>4.0947174829792501E-2</c:v>
                </c:pt>
                <c:pt idx="13082">
                  <c:v>5.2430758504821803E-2</c:v>
                </c:pt>
                <c:pt idx="13083">
                  <c:v>6.25520031994692E-2</c:v>
                </c:pt>
                <c:pt idx="13084">
                  <c:v>6.3851092209757002E-2</c:v>
                </c:pt>
                <c:pt idx="13085">
                  <c:v>5.9106795604439398E-2</c:v>
                </c:pt>
                <c:pt idx="13086">
                  <c:v>4.3481770543793603E-2</c:v>
                </c:pt>
                <c:pt idx="13087">
                  <c:v>4.3706661630006798E-2</c:v>
                </c:pt>
                <c:pt idx="13088">
                  <c:v>6.3915735243040298E-2</c:v>
                </c:pt>
                <c:pt idx="13089">
                  <c:v>3.6569088850056997E-2</c:v>
                </c:pt>
                <c:pt idx="13090">
                  <c:v>4.3054267356403199E-2</c:v>
                </c:pt>
                <c:pt idx="13091">
                  <c:v>6.1496374705316298E-2</c:v>
                </c:pt>
                <c:pt idx="13092">
                  <c:v>3.9753224495983501E-2</c:v>
                </c:pt>
                <c:pt idx="13093">
                  <c:v>6.06773955778745E-2</c:v>
                </c:pt>
                <c:pt idx="13094">
                  <c:v>4.0566867832313898E-2</c:v>
                </c:pt>
                <c:pt idx="13095">
                  <c:v>4.7557495319695803E-2</c:v>
                </c:pt>
                <c:pt idx="13096">
                  <c:v>4.0530247751377098E-2</c:v>
                </c:pt>
                <c:pt idx="13097">
                  <c:v>3.7822957350563499E-2</c:v>
                </c:pt>
                <c:pt idx="13098">
                  <c:v>5.0452017082739102E-2</c:v>
                </c:pt>
                <c:pt idx="13099">
                  <c:v>6.0408837723110897E-2</c:v>
                </c:pt>
                <c:pt idx="13100">
                  <c:v>3.7716057940279497E-2</c:v>
                </c:pt>
                <c:pt idx="13101">
                  <c:v>4.2183341195921098E-2</c:v>
                </c:pt>
                <c:pt idx="13102">
                  <c:v>4.4610121210433298E-2</c:v>
                </c:pt>
                <c:pt idx="13103">
                  <c:v>3.4532281036330797E-2</c:v>
                </c:pt>
                <c:pt idx="13104">
                  <c:v>3.5894075062579398E-2</c:v>
                </c:pt>
                <c:pt idx="13105">
                  <c:v>3.5676853396909902E-2</c:v>
                </c:pt>
                <c:pt idx="13106">
                  <c:v>4.9900161657331403E-2</c:v>
                </c:pt>
                <c:pt idx="13107">
                  <c:v>3.3288675404269698E-2</c:v>
                </c:pt>
                <c:pt idx="13108">
                  <c:v>5.2443804972509001E-2</c:v>
                </c:pt>
                <c:pt idx="13109">
                  <c:v>3.5110116040532997E-2</c:v>
                </c:pt>
                <c:pt idx="13110">
                  <c:v>4.51246100529126E-2</c:v>
                </c:pt>
                <c:pt idx="13111">
                  <c:v>5.79519000846326E-2</c:v>
                </c:pt>
                <c:pt idx="13112">
                  <c:v>3.9103718968662597E-2</c:v>
                </c:pt>
                <c:pt idx="13113">
                  <c:v>4.5828895050411898E-2</c:v>
                </c:pt>
                <c:pt idx="13114">
                  <c:v>3.7280907966922697E-2</c:v>
                </c:pt>
                <c:pt idx="13115">
                  <c:v>4.6516969248586899E-2</c:v>
                </c:pt>
                <c:pt idx="13116">
                  <c:v>3.5398200472373902E-2</c:v>
                </c:pt>
                <c:pt idx="13117">
                  <c:v>3.9071795705930799E-2</c:v>
                </c:pt>
                <c:pt idx="13118">
                  <c:v>6.3961408263673303E-2</c:v>
                </c:pt>
                <c:pt idx="13119">
                  <c:v>3.6180549166104699E-2</c:v>
                </c:pt>
                <c:pt idx="13120">
                  <c:v>6.3541424948450498E-2</c:v>
                </c:pt>
                <c:pt idx="13121">
                  <c:v>3.6141840780968902E-2</c:v>
                </c:pt>
                <c:pt idx="13122">
                  <c:v>5.70298781639366E-2</c:v>
                </c:pt>
                <c:pt idx="13123">
                  <c:v>3.6545052216673098E-2</c:v>
                </c:pt>
                <c:pt idx="13124">
                  <c:v>5.55032105382628E-2</c:v>
                </c:pt>
                <c:pt idx="13125">
                  <c:v>4.25842189570056E-2</c:v>
                </c:pt>
                <c:pt idx="13126">
                  <c:v>4.0566954241571099E-2</c:v>
                </c:pt>
                <c:pt idx="13127">
                  <c:v>5.95112643713607E-2</c:v>
                </c:pt>
                <c:pt idx="13128">
                  <c:v>3.9208981413290801E-2</c:v>
                </c:pt>
                <c:pt idx="13129">
                  <c:v>4.3411445358875901E-2</c:v>
                </c:pt>
                <c:pt idx="13130">
                  <c:v>6.7479453263022598E-2</c:v>
                </c:pt>
                <c:pt idx="13131">
                  <c:v>3.5248663640676803E-2</c:v>
                </c:pt>
                <c:pt idx="13132">
                  <c:v>6.2396607716620603E-2</c:v>
                </c:pt>
                <c:pt idx="13133">
                  <c:v>3.9490870164822597E-2</c:v>
                </c:pt>
                <c:pt idx="13134">
                  <c:v>5.0893621700184397E-2</c:v>
                </c:pt>
                <c:pt idx="13135">
                  <c:v>4.9711022894027797E-2</c:v>
                </c:pt>
                <c:pt idx="13136">
                  <c:v>4.8641599979246997E-2</c:v>
                </c:pt>
                <c:pt idx="13137">
                  <c:v>5.7498690454253099E-2</c:v>
                </c:pt>
                <c:pt idx="13138">
                  <c:v>3.7302029675538098E-2</c:v>
                </c:pt>
                <c:pt idx="13139">
                  <c:v>3.5806349648629401E-2</c:v>
                </c:pt>
                <c:pt idx="13140">
                  <c:v>5.9947938872921699E-2</c:v>
                </c:pt>
                <c:pt idx="13141">
                  <c:v>3.9930861126484599E-2</c:v>
                </c:pt>
                <c:pt idx="13142">
                  <c:v>5.1487109115369502E-2</c:v>
                </c:pt>
                <c:pt idx="13143">
                  <c:v>5.2242679231968903E-2</c:v>
                </c:pt>
                <c:pt idx="13144">
                  <c:v>3.5504299564869397E-2</c:v>
                </c:pt>
                <c:pt idx="13145">
                  <c:v>3.99612805492464E-2</c:v>
                </c:pt>
                <c:pt idx="13146">
                  <c:v>3.5755150625848699E-2</c:v>
                </c:pt>
                <c:pt idx="13147">
                  <c:v>5.3809901650482397E-2</c:v>
                </c:pt>
                <c:pt idx="13148">
                  <c:v>4.1090189578967602E-2</c:v>
                </c:pt>
                <c:pt idx="13149">
                  <c:v>4.6495671156653803E-2</c:v>
                </c:pt>
                <c:pt idx="13150">
                  <c:v>4.7784408508823401E-2</c:v>
                </c:pt>
                <c:pt idx="13151">
                  <c:v>6.7809857097401699E-2</c:v>
                </c:pt>
                <c:pt idx="13152">
                  <c:v>4.1834668439645797E-2</c:v>
                </c:pt>
                <c:pt idx="13153">
                  <c:v>6.5942424039318895E-2</c:v>
                </c:pt>
                <c:pt idx="13154">
                  <c:v>5.3366431190501697E-2</c:v>
                </c:pt>
                <c:pt idx="13155">
                  <c:v>4.6457048804400103E-2</c:v>
                </c:pt>
                <c:pt idx="13156">
                  <c:v>5.1639512799048999E-2</c:v>
                </c:pt>
                <c:pt idx="13157">
                  <c:v>4.6919055715264002E-2</c:v>
                </c:pt>
                <c:pt idx="13158">
                  <c:v>6.4850413425985798E-2</c:v>
                </c:pt>
                <c:pt idx="13159">
                  <c:v>3.5168325431964902E-2</c:v>
                </c:pt>
                <c:pt idx="13160">
                  <c:v>5.7082228312383999E-2</c:v>
                </c:pt>
                <c:pt idx="13161">
                  <c:v>3.5634362489078801E-2</c:v>
                </c:pt>
                <c:pt idx="13162">
                  <c:v>4.8812018237992902E-2</c:v>
                </c:pt>
                <c:pt idx="13163">
                  <c:v>3.8177742402635002E-2</c:v>
                </c:pt>
                <c:pt idx="13164">
                  <c:v>5.5888400093716602E-2</c:v>
                </c:pt>
                <c:pt idx="13165">
                  <c:v>3.7556741943294301E-2</c:v>
                </c:pt>
                <c:pt idx="13166">
                  <c:v>3.9643404080981402E-2</c:v>
                </c:pt>
                <c:pt idx="13167">
                  <c:v>3.9723537821843298E-2</c:v>
                </c:pt>
                <c:pt idx="13168">
                  <c:v>4.5774677470897501E-2</c:v>
                </c:pt>
                <c:pt idx="13169">
                  <c:v>3.8336756654996598E-2</c:v>
                </c:pt>
                <c:pt idx="13170">
                  <c:v>3.3259037580014E-2</c:v>
                </c:pt>
                <c:pt idx="13171">
                  <c:v>5.6372993450762798E-2</c:v>
                </c:pt>
                <c:pt idx="13172">
                  <c:v>5.3997091252359998E-2</c:v>
                </c:pt>
                <c:pt idx="13173">
                  <c:v>3.6943686134119198E-2</c:v>
                </c:pt>
                <c:pt idx="13174">
                  <c:v>6.3921415103448301E-2</c:v>
                </c:pt>
                <c:pt idx="13175">
                  <c:v>3.4522665087972401E-2</c:v>
                </c:pt>
                <c:pt idx="13176">
                  <c:v>5.3017248943809499E-2</c:v>
                </c:pt>
                <c:pt idx="13177">
                  <c:v>3.4075708595684498E-2</c:v>
                </c:pt>
                <c:pt idx="13178">
                  <c:v>3.6107710926391701E-2</c:v>
                </c:pt>
                <c:pt idx="13179">
                  <c:v>4.4966956555657502E-2</c:v>
                </c:pt>
                <c:pt idx="13180">
                  <c:v>5.4557535533537399E-2</c:v>
                </c:pt>
                <c:pt idx="13181">
                  <c:v>5.0482856862972103E-2</c:v>
                </c:pt>
                <c:pt idx="13182">
                  <c:v>5.84792742467675E-2</c:v>
                </c:pt>
                <c:pt idx="13183">
                  <c:v>5.2043482009268997E-2</c:v>
                </c:pt>
                <c:pt idx="13184">
                  <c:v>3.6140466207649803E-2</c:v>
                </c:pt>
                <c:pt idx="13185">
                  <c:v>5.9206116019337098E-2</c:v>
                </c:pt>
                <c:pt idx="13186">
                  <c:v>4.9058869854116102E-2</c:v>
                </c:pt>
                <c:pt idx="13187">
                  <c:v>4.4400886286493302E-2</c:v>
                </c:pt>
                <c:pt idx="13188">
                  <c:v>5.7571348100402299E-2</c:v>
                </c:pt>
                <c:pt idx="13189">
                  <c:v>6.3883964877395699E-2</c:v>
                </c:pt>
                <c:pt idx="13190">
                  <c:v>5.7472956712852699E-2</c:v>
                </c:pt>
                <c:pt idx="13191">
                  <c:v>4.1706472969390299E-2</c:v>
                </c:pt>
                <c:pt idx="13192">
                  <c:v>4.2946601316040001E-2</c:v>
                </c:pt>
                <c:pt idx="13193">
                  <c:v>4.40722190287266E-2</c:v>
                </c:pt>
                <c:pt idx="13194">
                  <c:v>5.6232872465724899E-2</c:v>
                </c:pt>
                <c:pt idx="13195">
                  <c:v>3.5574045835740697E-2</c:v>
                </c:pt>
                <c:pt idx="13196">
                  <c:v>5.9890742366666402E-2</c:v>
                </c:pt>
                <c:pt idx="13197">
                  <c:v>4.3704940623184502E-2</c:v>
                </c:pt>
                <c:pt idx="13198">
                  <c:v>6.7474346618489195E-2</c:v>
                </c:pt>
                <c:pt idx="13199">
                  <c:v>3.7473438153251201E-2</c:v>
                </c:pt>
                <c:pt idx="13200">
                  <c:v>4.6129251907505997E-2</c:v>
                </c:pt>
                <c:pt idx="13201">
                  <c:v>3.8159632571857498E-2</c:v>
                </c:pt>
                <c:pt idx="13202">
                  <c:v>5.67806457169883E-2</c:v>
                </c:pt>
                <c:pt idx="13203">
                  <c:v>4.4733141712523898E-2</c:v>
                </c:pt>
                <c:pt idx="13204">
                  <c:v>4.9749422953382597E-2</c:v>
                </c:pt>
                <c:pt idx="13205">
                  <c:v>5.0439719013039098E-2</c:v>
                </c:pt>
                <c:pt idx="13206">
                  <c:v>6.1111603664994699E-2</c:v>
                </c:pt>
                <c:pt idx="13207">
                  <c:v>3.9796826038715302E-2</c:v>
                </c:pt>
                <c:pt idx="13208">
                  <c:v>4.8927407833475503E-2</c:v>
                </c:pt>
                <c:pt idx="13209">
                  <c:v>4.8309672415181602E-2</c:v>
                </c:pt>
                <c:pt idx="13210">
                  <c:v>4.9540679342446201E-2</c:v>
                </c:pt>
                <c:pt idx="13211">
                  <c:v>5.4558218400820903E-2</c:v>
                </c:pt>
                <c:pt idx="13212">
                  <c:v>5.7410410435204097E-2</c:v>
                </c:pt>
                <c:pt idx="13213">
                  <c:v>6.7725101553901906E-2</c:v>
                </c:pt>
                <c:pt idx="13214">
                  <c:v>5.0678519383671801E-2</c:v>
                </c:pt>
                <c:pt idx="13215">
                  <c:v>4.9250741207263297E-2</c:v>
                </c:pt>
                <c:pt idx="13216">
                  <c:v>4.3749118078575303E-2</c:v>
                </c:pt>
                <c:pt idx="13217">
                  <c:v>3.8949486006714801E-2</c:v>
                </c:pt>
                <c:pt idx="13218">
                  <c:v>4.2781372572498297E-2</c:v>
                </c:pt>
                <c:pt idx="13219">
                  <c:v>5.8127122118897902E-2</c:v>
                </c:pt>
                <c:pt idx="13220">
                  <c:v>4.8830012784330003E-2</c:v>
                </c:pt>
                <c:pt idx="13221">
                  <c:v>4.22954544771992E-2</c:v>
                </c:pt>
                <c:pt idx="13222">
                  <c:v>6.4631257695738506E-2</c:v>
                </c:pt>
                <c:pt idx="13223">
                  <c:v>3.4890523901622998E-2</c:v>
                </c:pt>
                <c:pt idx="13224">
                  <c:v>4.2599160762976797E-2</c:v>
                </c:pt>
                <c:pt idx="13225">
                  <c:v>5.1254767876758298E-2</c:v>
                </c:pt>
                <c:pt idx="13226">
                  <c:v>6.0676837604884397E-2</c:v>
                </c:pt>
                <c:pt idx="13227">
                  <c:v>4.3004478028561E-2</c:v>
                </c:pt>
                <c:pt idx="13228">
                  <c:v>6.1842141984149002E-2</c:v>
                </c:pt>
                <c:pt idx="13229">
                  <c:v>5.9921588768814801E-2</c:v>
                </c:pt>
                <c:pt idx="13230">
                  <c:v>6.3103434496098995E-2</c:v>
                </c:pt>
                <c:pt idx="13231">
                  <c:v>6.6758961867823804E-2</c:v>
                </c:pt>
                <c:pt idx="13232">
                  <c:v>5.5183216373936098E-2</c:v>
                </c:pt>
                <c:pt idx="13233">
                  <c:v>4.6643438891063899E-2</c:v>
                </c:pt>
                <c:pt idx="13234">
                  <c:v>6.7364489579757506E-2</c:v>
                </c:pt>
                <c:pt idx="13235">
                  <c:v>4.1034038183716703E-2</c:v>
                </c:pt>
                <c:pt idx="13236">
                  <c:v>4.7603414241550797E-2</c:v>
                </c:pt>
                <c:pt idx="13237">
                  <c:v>4.6910389408226498E-2</c:v>
                </c:pt>
                <c:pt idx="13238">
                  <c:v>3.98257108549461E-2</c:v>
                </c:pt>
                <c:pt idx="13239">
                  <c:v>3.5250958256629598E-2</c:v>
                </c:pt>
                <c:pt idx="13240">
                  <c:v>5.15695673828016E-2</c:v>
                </c:pt>
                <c:pt idx="13241">
                  <c:v>6.6638552878800703E-2</c:v>
                </c:pt>
                <c:pt idx="13242">
                  <c:v>3.6145221984055599E-2</c:v>
                </c:pt>
                <c:pt idx="13243">
                  <c:v>5.5751679394559599E-2</c:v>
                </c:pt>
                <c:pt idx="13244">
                  <c:v>3.9382469817721803E-2</c:v>
                </c:pt>
                <c:pt idx="13245">
                  <c:v>3.6694900728358099E-2</c:v>
                </c:pt>
                <c:pt idx="13246">
                  <c:v>4.2620748494325802E-2</c:v>
                </c:pt>
                <c:pt idx="13247">
                  <c:v>3.9174639633384398E-2</c:v>
                </c:pt>
                <c:pt idx="13248">
                  <c:v>5.1788757349303501E-2</c:v>
                </c:pt>
                <c:pt idx="13249">
                  <c:v>5.1413563652593801E-2</c:v>
                </c:pt>
                <c:pt idx="13250">
                  <c:v>3.6094680076178103E-2</c:v>
                </c:pt>
                <c:pt idx="13251">
                  <c:v>3.5989978820986701E-2</c:v>
                </c:pt>
                <c:pt idx="13252">
                  <c:v>4.7908329041197101E-2</c:v>
                </c:pt>
                <c:pt idx="13253">
                  <c:v>4.1375340150610299E-2</c:v>
                </c:pt>
                <c:pt idx="13254">
                  <c:v>6.1256779599883501E-2</c:v>
                </c:pt>
                <c:pt idx="13255">
                  <c:v>5.9109818004488002E-2</c:v>
                </c:pt>
                <c:pt idx="13256">
                  <c:v>3.5444140376147598E-2</c:v>
                </c:pt>
                <c:pt idx="13257">
                  <c:v>4.5547236406934699E-2</c:v>
                </c:pt>
                <c:pt idx="13258">
                  <c:v>6.6572272000490804E-2</c:v>
                </c:pt>
                <c:pt idx="13259">
                  <c:v>3.5710903221476298E-2</c:v>
                </c:pt>
                <c:pt idx="13260">
                  <c:v>3.7997386818678203E-2</c:v>
                </c:pt>
                <c:pt idx="13261">
                  <c:v>3.4832768951601298E-2</c:v>
                </c:pt>
                <c:pt idx="13262">
                  <c:v>6.6781456568628397E-2</c:v>
                </c:pt>
                <c:pt idx="13263">
                  <c:v>5.4580200627421097E-2</c:v>
                </c:pt>
                <c:pt idx="13264">
                  <c:v>4.6109747607337402E-2</c:v>
                </c:pt>
                <c:pt idx="13265">
                  <c:v>5.1711225397723298E-2</c:v>
                </c:pt>
                <c:pt idx="13266">
                  <c:v>5.5548801831174797E-2</c:v>
                </c:pt>
                <c:pt idx="13267">
                  <c:v>5.5216259880898899E-2</c:v>
                </c:pt>
                <c:pt idx="13268">
                  <c:v>4.43412973694048E-2</c:v>
                </c:pt>
                <c:pt idx="13269">
                  <c:v>6.2878007477140896E-2</c:v>
                </c:pt>
                <c:pt idx="13270">
                  <c:v>3.9072245517978499E-2</c:v>
                </c:pt>
                <c:pt idx="13271">
                  <c:v>5.9126130446817603E-2</c:v>
                </c:pt>
                <c:pt idx="13272">
                  <c:v>6.4219485465682194E-2</c:v>
                </c:pt>
                <c:pt idx="13273">
                  <c:v>4.7659881297805899E-2</c:v>
                </c:pt>
                <c:pt idx="13274">
                  <c:v>4.6228703125196197E-2</c:v>
                </c:pt>
                <c:pt idx="13275">
                  <c:v>3.8424272716572699E-2</c:v>
                </c:pt>
                <c:pt idx="13276">
                  <c:v>4.4218144285812999E-2</c:v>
                </c:pt>
                <c:pt idx="13277">
                  <c:v>5.1540920783999397E-2</c:v>
                </c:pt>
                <c:pt idx="13278">
                  <c:v>6.56631091359485E-2</c:v>
                </c:pt>
                <c:pt idx="13279">
                  <c:v>5.5828051893056098E-2</c:v>
                </c:pt>
                <c:pt idx="13280">
                  <c:v>6.2053335002962298E-2</c:v>
                </c:pt>
                <c:pt idx="13281">
                  <c:v>6.2492931176881303E-2</c:v>
                </c:pt>
                <c:pt idx="13282">
                  <c:v>5.1296134562786803E-2</c:v>
                </c:pt>
                <c:pt idx="13283">
                  <c:v>6.4682364195130404E-2</c:v>
                </c:pt>
                <c:pt idx="13284">
                  <c:v>4.3555000166861299E-2</c:v>
                </c:pt>
                <c:pt idx="13285">
                  <c:v>3.7925488793483002E-2</c:v>
                </c:pt>
                <c:pt idx="13286">
                  <c:v>3.9781859295861297E-2</c:v>
                </c:pt>
                <c:pt idx="13287">
                  <c:v>4.0064985858549299E-2</c:v>
                </c:pt>
                <c:pt idx="13288">
                  <c:v>3.8186249191908002E-2</c:v>
                </c:pt>
                <c:pt idx="13289">
                  <c:v>3.9290646942434601E-2</c:v>
                </c:pt>
                <c:pt idx="13290">
                  <c:v>3.5198498820627998E-2</c:v>
                </c:pt>
                <c:pt idx="13291">
                  <c:v>4.36471990214456E-2</c:v>
                </c:pt>
                <c:pt idx="13292">
                  <c:v>4.8726369926602599E-2</c:v>
                </c:pt>
                <c:pt idx="13293">
                  <c:v>4.0470004735402097E-2</c:v>
                </c:pt>
                <c:pt idx="13294">
                  <c:v>5.24911421784073E-2</c:v>
                </c:pt>
                <c:pt idx="13295">
                  <c:v>4.2093131332583203E-2</c:v>
                </c:pt>
                <c:pt idx="13296">
                  <c:v>6.2128791277996399E-2</c:v>
                </c:pt>
                <c:pt idx="13297">
                  <c:v>3.57839165069644E-2</c:v>
                </c:pt>
                <c:pt idx="13298">
                  <c:v>4.6244902797364297E-2</c:v>
                </c:pt>
                <c:pt idx="13299">
                  <c:v>4.29479786825833E-2</c:v>
                </c:pt>
                <c:pt idx="13300">
                  <c:v>6.4755262216512594E-2</c:v>
                </c:pt>
                <c:pt idx="13301">
                  <c:v>3.6923065394313601E-2</c:v>
                </c:pt>
                <c:pt idx="13302">
                  <c:v>4.1824281973684797E-2</c:v>
                </c:pt>
                <c:pt idx="13303">
                  <c:v>4.42283860491655E-2</c:v>
                </c:pt>
                <c:pt idx="13304">
                  <c:v>3.6198258456754701E-2</c:v>
                </c:pt>
                <c:pt idx="13305">
                  <c:v>3.63004302735324E-2</c:v>
                </c:pt>
                <c:pt idx="13306">
                  <c:v>6.1608887674683102E-2</c:v>
                </c:pt>
                <c:pt idx="13307">
                  <c:v>3.6483427997367403E-2</c:v>
                </c:pt>
                <c:pt idx="13308">
                  <c:v>4.8657190548385597E-2</c:v>
                </c:pt>
                <c:pt idx="13309">
                  <c:v>4.4458507853954499E-2</c:v>
                </c:pt>
                <c:pt idx="13310">
                  <c:v>4.3753190807351003E-2</c:v>
                </c:pt>
                <c:pt idx="13311">
                  <c:v>6.1722785226101001E-2</c:v>
                </c:pt>
                <c:pt idx="13312">
                  <c:v>6.15266711578554E-2</c:v>
                </c:pt>
                <c:pt idx="13313">
                  <c:v>4.9231788952301597E-2</c:v>
                </c:pt>
                <c:pt idx="13314">
                  <c:v>4.6860561648060198E-2</c:v>
                </c:pt>
                <c:pt idx="13315">
                  <c:v>6.7881947842526894E-2</c:v>
                </c:pt>
                <c:pt idx="13316">
                  <c:v>6.2549486387258393E-2</c:v>
                </c:pt>
                <c:pt idx="13317">
                  <c:v>4.4846947160205902E-2</c:v>
                </c:pt>
                <c:pt idx="13318">
                  <c:v>5.16317453838624E-2</c:v>
                </c:pt>
                <c:pt idx="13319">
                  <c:v>3.4835508134745799E-2</c:v>
                </c:pt>
                <c:pt idx="13320">
                  <c:v>3.4093597289726399E-2</c:v>
                </c:pt>
                <c:pt idx="13321">
                  <c:v>4.2512263363768697E-2</c:v>
                </c:pt>
                <c:pt idx="13322">
                  <c:v>4.2041510935422598E-2</c:v>
                </c:pt>
                <c:pt idx="13323">
                  <c:v>6.6762720223542404E-2</c:v>
                </c:pt>
                <c:pt idx="13324">
                  <c:v>6.5987297545148593E-2</c:v>
                </c:pt>
                <c:pt idx="13325">
                  <c:v>4.2194653301416002E-2</c:v>
                </c:pt>
                <c:pt idx="13326">
                  <c:v>5.05291752725016E-2</c:v>
                </c:pt>
                <c:pt idx="13327">
                  <c:v>5.1104573024646299E-2</c:v>
                </c:pt>
                <c:pt idx="13328">
                  <c:v>3.6778079109987601E-2</c:v>
                </c:pt>
                <c:pt idx="13329">
                  <c:v>4.67854106387754E-2</c:v>
                </c:pt>
                <c:pt idx="13330">
                  <c:v>3.6599854207185298E-2</c:v>
                </c:pt>
                <c:pt idx="13331">
                  <c:v>3.8529151257234703E-2</c:v>
                </c:pt>
                <c:pt idx="13332">
                  <c:v>4.3765046979248302E-2</c:v>
                </c:pt>
                <c:pt idx="13333">
                  <c:v>4.8373559232537097E-2</c:v>
                </c:pt>
                <c:pt idx="13334">
                  <c:v>4.3742481158837603E-2</c:v>
                </c:pt>
                <c:pt idx="13335">
                  <c:v>3.5779300832413999E-2</c:v>
                </c:pt>
                <c:pt idx="13336">
                  <c:v>4.6785763108975899E-2</c:v>
                </c:pt>
                <c:pt idx="13337">
                  <c:v>4.0044385665131597E-2</c:v>
                </c:pt>
                <c:pt idx="13338">
                  <c:v>6.39790602867744E-2</c:v>
                </c:pt>
                <c:pt idx="13339">
                  <c:v>5.1894196170912697E-2</c:v>
                </c:pt>
                <c:pt idx="13340">
                  <c:v>4.7107354443094697E-2</c:v>
                </c:pt>
                <c:pt idx="13341">
                  <c:v>4.19427754540928E-2</c:v>
                </c:pt>
                <c:pt idx="13342">
                  <c:v>3.8275002710644497E-2</c:v>
                </c:pt>
                <c:pt idx="13343">
                  <c:v>5.2151526598544301E-2</c:v>
                </c:pt>
                <c:pt idx="13344">
                  <c:v>5.1234609506696602E-2</c:v>
                </c:pt>
                <c:pt idx="13345">
                  <c:v>5.9638319116080703E-2</c:v>
                </c:pt>
                <c:pt idx="13346">
                  <c:v>4.0426696039022998E-2</c:v>
                </c:pt>
                <c:pt idx="13347">
                  <c:v>6.1485349997749697E-2</c:v>
                </c:pt>
                <c:pt idx="13348">
                  <c:v>5.1090513023767901E-2</c:v>
                </c:pt>
                <c:pt idx="13349">
                  <c:v>3.5108074058348898E-2</c:v>
                </c:pt>
                <c:pt idx="13350">
                  <c:v>6.0724531534775403E-2</c:v>
                </c:pt>
                <c:pt idx="13351">
                  <c:v>5.8844798728021702E-2</c:v>
                </c:pt>
                <c:pt idx="13352">
                  <c:v>5.5384754392168799E-2</c:v>
                </c:pt>
                <c:pt idx="13353">
                  <c:v>3.7545884553990702E-2</c:v>
                </c:pt>
                <c:pt idx="13354">
                  <c:v>3.6688310134375297E-2</c:v>
                </c:pt>
                <c:pt idx="13355">
                  <c:v>6.5333474675686301E-2</c:v>
                </c:pt>
                <c:pt idx="13356">
                  <c:v>4.5693609426709601E-2</c:v>
                </c:pt>
                <c:pt idx="13357">
                  <c:v>3.48854708369307E-2</c:v>
                </c:pt>
                <c:pt idx="13358">
                  <c:v>3.4445276939503798E-2</c:v>
                </c:pt>
                <c:pt idx="13359">
                  <c:v>6.8021361591694293E-2</c:v>
                </c:pt>
                <c:pt idx="13360">
                  <c:v>3.43436248226449E-2</c:v>
                </c:pt>
                <c:pt idx="13361">
                  <c:v>6.3432723491939902E-2</c:v>
                </c:pt>
                <c:pt idx="13362">
                  <c:v>4.4801202028433601E-2</c:v>
                </c:pt>
                <c:pt idx="13363">
                  <c:v>6.5046707690646396E-2</c:v>
                </c:pt>
                <c:pt idx="13364">
                  <c:v>6.6755096886759901E-2</c:v>
                </c:pt>
                <c:pt idx="13365">
                  <c:v>4.5070286309663997E-2</c:v>
                </c:pt>
                <c:pt idx="13366">
                  <c:v>3.46681622054738E-2</c:v>
                </c:pt>
                <c:pt idx="13367">
                  <c:v>4.31576234871048E-2</c:v>
                </c:pt>
                <c:pt idx="13368">
                  <c:v>4.1824727560967501E-2</c:v>
                </c:pt>
                <c:pt idx="13369">
                  <c:v>6.8741545085671596E-2</c:v>
                </c:pt>
                <c:pt idx="13370">
                  <c:v>5.5144976557380099E-2</c:v>
                </c:pt>
                <c:pt idx="13371">
                  <c:v>4.17182354685149E-2</c:v>
                </c:pt>
                <c:pt idx="13372">
                  <c:v>5.6250400696919597E-2</c:v>
                </c:pt>
                <c:pt idx="13373">
                  <c:v>3.4401738755773903E-2</c:v>
                </c:pt>
                <c:pt idx="13374">
                  <c:v>4.0310816935028998E-2</c:v>
                </c:pt>
                <c:pt idx="13375">
                  <c:v>6.3339599542480599E-2</c:v>
                </c:pt>
                <c:pt idx="13376">
                  <c:v>3.6758445082878302E-2</c:v>
                </c:pt>
                <c:pt idx="13377">
                  <c:v>5.50997585559517E-2</c:v>
                </c:pt>
                <c:pt idx="13378">
                  <c:v>3.7553520687273502E-2</c:v>
                </c:pt>
                <c:pt idx="13379">
                  <c:v>4.3939007645751801E-2</c:v>
                </c:pt>
                <c:pt idx="13380">
                  <c:v>4.9155041389781197E-2</c:v>
                </c:pt>
                <c:pt idx="13381">
                  <c:v>4.2801693651820301E-2</c:v>
                </c:pt>
                <c:pt idx="13382">
                  <c:v>4.1154798510829503E-2</c:v>
                </c:pt>
                <c:pt idx="13383">
                  <c:v>4.2475294818463398E-2</c:v>
                </c:pt>
                <c:pt idx="13384">
                  <c:v>5.12343937434191E-2</c:v>
                </c:pt>
                <c:pt idx="13385">
                  <c:v>4.8434239966915302E-2</c:v>
                </c:pt>
                <c:pt idx="13386">
                  <c:v>6.6803076308632303E-2</c:v>
                </c:pt>
                <c:pt idx="13387">
                  <c:v>5.49136511400585E-2</c:v>
                </c:pt>
                <c:pt idx="13388">
                  <c:v>5.1634661366116698E-2</c:v>
                </c:pt>
                <c:pt idx="13389">
                  <c:v>4.55009206257199E-2</c:v>
                </c:pt>
                <c:pt idx="13390">
                  <c:v>6.2731846576208505E-2</c:v>
                </c:pt>
                <c:pt idx="13391">
                  <c:v>3.6513619636790201E-2</c:v>
                </c:pt>
                <c:pt idx="13392">
                  <c:v>3.5756682682577597E-2</c:v>
                </c:pt>
                <c:pt idx="13393">
                  <c:v>6.9965086342777302E-2</c:v>
                </c:pt>
                <c:pt idx="13394">
                  <c:v>4.4444269897046799E-2</c:v>
                </c:pt>
                <c:pt idx="13395">
                  <c:v>3.3355979796343999E-2</c:v>
                </c:pt>
                <c:pt idx="13396">
                  <c:v>6.7705892132556095E-2</c:v>
                </c:pt>
                <c:pt idx="13397">
                  <c:v>4.3613393693177002E-2</c:v>
                </c:pt>
                <c:pt idx="13398">
                  <c:v>5.4713077050403403E-2</c:v>
                </c:pt>
                <c:pt idx="13399">
                  <c:v>5.7020943732947499E-2</c:v>
                </c:pt>
                <c:pt idx="13400">
                  <c:v>6.2380433094366403E-2</c:v>
                </c:pt>
                <c:pt idx="13401">
                  <c:v>4.4973062985328799E-2</c:v>
                </c:pt>
                <c:pt idx="13402">
                  <c:v>6.1935461312092398E-2</c:v>
                </c:pt>
                <c:pt idx="13403">
                  <c:v>4.72091929028143E-2</c:v>
                </c:pt>
                <c:pt idx="13404">
                  <c:v>6.4799265437122194E-2</c:v>
                </c:pt>
                <c:pt idx="13405">
                  <c:v>3.9285556154529E-2</c:v>
                </c:pt>
                <c:pt idx="13406">
                  <c:v>3.49451398175223E-2</c:v>
                </c:pt>
                <c:pt idx="13407">
                  <c:v>3.5710850937970703E-2</c:v>
                </c:pt>
                <c:pt idx="13408">
                  <c:v>4.02767397754238E-2</c:v>
                </c:pt>
                <c:pt idx="13409">
                  <c:v>3.6964392191633E-2</c:v>
                </c:pt>
                <c:pt idx="13410">
                  <c:v>6.4502835272307504E-2</c:v>
                </c:pt>
                <c:pt idx="13411">
                  <c:v>5.58875476884051E-2</c:v>
                </c:pt>
                <c:pt idx="13412">
                  <c:v>4.0678944918138199E-2</c:v>
                </c:pt>
                <c:pt idx="13413">
                  <c:v>4.51049374773283E-2</c:v>
                </c:pt>
                <c:pt idx="13414">
                  <c:v>4.2320635236706199E-2</c:v>
                </c:pt>
                <c:pt idx="13415">
                  <c:v>4.9094157129590199E-2</c:v>
                </c:pt>
                <c:pt idx="13416">
                  <c:v>5.3994329497272099E-2</c:v>
                </c:pt>
                <c:pt idx="13417">
                  <c:v>3.4613536360110997E-2</c:v>
                </c:pt>
                <c:pt idx="13418">
                  <c:v>3.64407867347495E-2</c:v>
                </c:pt>
                <c:pt idx="13419">
                  <c:v>5.4781488773893799E-2</c:v>
                </c:pt>
                <c:pt idx="13420">
                  <c:v>6.3427578016587993E-2</c:v>
                </c:pt>
                <c:pt idx="13421">
                  <c:v>4.4023256190275799E-2</c:v>
                </c:pt>
                <c:pt idx="13422">
                  <c:v>6.5316576268279594E-2</c:v>
                </c:pt>
                <c:pt idx="13423">
                  <c:v>3.44224985627999E-2</c:v>
                </c:pt>
                <c:pt idx="13424">
                  <c:v>4.8982536858652601E-2</c:v>
                </c:pt>
                <c:pt idx="13425">
                  <c:v>5.1017488098839998E-2</c:v>
                </c:pt>
                <c:pt idx="13426">
                  <c:v>3.7766680665659802E-2</c:v>
                </c:pt>
                <c:pt idx="13427">
                  <c:v>3.5562143655980497E-2</c:v>
                </c:pt>
                <c:pt idx="13428">
                  <c:v>3.3250862081076901E-2</c:v>
                </c:pt>
                <c:pt idx="13429">
                  <c:v>4.4572563280257299E-2</c:v>
                </c:pt>
                <c:pt idx="13430">
                  <c:v>3.7832566112997797E-2</c:v>
                </c:pt>
                <c:pt idx="13431">
                  <c:v>6.7146435806474905E-2</c:v>
                </c:pt>
                <c:pt idx="13432">
                  <c:v>3.8527578886732701E-2</c:v>
                </c:pt>
                <c:pt idx="13433">
                  <c:v>4.1717792461922101E-2</c:v>
                </c:pt>
                <c:pt idx="13434">
                  <c:v>3.5362100810472301E-2</c:v>
                </c:pt>
                <c:pt idx="13435">
                  <c:v>5.14742482540263E-2</c:v>
                </c:pt>
                <c:pt idx="13436">
                  <c:v>4.1093986813079297E-2</c:v>
                </c:pt>
                <c:pt idx="13437">
                  <c:v>5.1746802788396898E-2</c:v>
                </c:pt>
                <c:pt idx="13438">
                  <c:v>4.5076153066847501E-2</c:v>
                </c:pt>
                <c:pt idx="13439">
                  <c:v>3.6135341654703099E-2</c:v>
                </c:pt>
                <c:pt idx="13440">
                  <c:v>3.75190462263882E-2</c:v>
                </c:pt>
                <c:pt idx="13441">
                  <c:v>6.3020837920858899E-2</c:v>
                </c:pt>
                <c:pt idx="13442">
                  <c:v>3.6287909099104197E-2</c:v>
                </c:pt>
                <c:pt idx="13443">
                  <c:v>6.8128594137090798E-2</c:v>
                </c:pt>
                <c:pt idx="13444">
                  <c:v>4.8529458341533799E-2</c:v>
                </c:pt>
                <c:pt idx="13445">
                  <c:v>5.1249607442264103E-2</c:v>
                </c:pt>
                <c:pt idx="13446">
                  <c:v>4.7010309707694098E-2</c:v>
                </c:pt>
                <c:pt idx="13447">
                  <c:v>4.9771247952263203E-2</c:v>
                </c:pt>
                <c:pt idx="13448">
                  <c:v>3.9522455466643798E-2</c:v>
                </c:pt>
                <c:pt idx="13449">
                  <c:v>3.9445993218058598E-2</c:v>
                </c:pt>
                <c:pt idx="13450">
                  <c:v>4.8698894893079298E-2</c:v>
                </c:pt>
                <c:pt idx="13451">
                  <c:v>6.3144429950432499E-2</c:v>
                </c:pt>
                <c:pt idx="13452">
                  <c:v>3.4364707191739403E-2</c:v>
                </c:pt>
                <c:pt idx="13453">
                  <c:v>5.4672786695274603E-2</c:v>
                </c:pt>
                <c:pt idx="13454">
                  <c:v>5.9211566803882003E-2</c:v>
                </c:pt>
                <c:pt idx="13455">
                  <c:v>4.12322162317839E-2</c:v>
                </c:pt>
                <c:pt idx="13456">
                  <c:v>3.98415914190548E-2</c:v>
                </c:pt>
                <c:pt idx="13457">
                  <c:v>6.0413754186559497E-2</c:v>
                </c:pt>
                <c:pt idx="13458">
                  <c:v>3.4851876044873699E-2</c:v>
                </c:pt>
                <c:pt idx="13459">
                  <c:v>3.4854371865749398E-2</c:v>
                </c:pt>
                <c:pt idx="13460">
                  <c:v>4.5069424028381197E-2</c:v>
                </c:pt>
                <c:pt idx="13461">
                  <c:v>3.8068123118066399E-2</c:v>
                </c:pt>
                <c:pt idx="13462">
                  <c:v>3.9485785632061503E-2</c:v>
                </c:pt>
                <c:pt idx="13463">
                  <c:v>5.8137442922834501E-2</c:v>
                </c:pt>
                <c:pt idx="13464">
                  <c:v>5.6104860834402803E-2</c:v>
                </c:pt>
                <c:pt idx="13465">
                  <c:v>6.4184532137660399E-2</c:v>
                </c:pt>
                <c:pt idx="13466">
                  <c:v>6.7708990703823704E-2</c:v>
                </c:pt>
                <c:pt idx="13467">
                  <c:v>4.8586541571407703E-2</c:v>
                </c:pt>
                <c:pt idx="13468">
                  <c:v>3.9303604565712101E-2</c:v>
                </c:pt>
                <c:pt idx="13469">
                  <c:v>5.8286261353427002E-2</c:v>
                </c:pt>
                <c:pt idx="13470">
                  <c:v>4.1057415263230403E-2</c:v>
                </c:pt>
                <c:pt idx="13471">
                  <c:v>6.2849973598379794E-2</c:v>
                </c:pt>
                <c:pt idx="13472">
                  <c:v>5.6081101502277901E-2</c:v>
                </c:pt>
                <c:pt idx="13473">
                  <c:v>4.2480200222397901E-2</c:v>
                </c:pt>
                <c:pt idx="13474">
                  <c:v>4.01384213654414E-2</c:v>
                </c:pt>
                <c:pt idx="13475">
                  <c:v>3.5473134489024401E-2</c:v>
                </c:pt>
                <c:pt idx="13476">
                  <c:v>5.24460949146748E-2</c:v>
                </c:pt>
                <c:pt idx="13477">
                  <c:v>4.2411248349475697E-2</c:v>
                </c:pt>
                <c:pt idx="13478">
                  <c:v>4.7349268886618799E-2</c:v>
                </c:pt>
                <c:pt idx="13479">
                  <c:v>4.6617327147674102E-2</c:v>
                </c:pt>
                <c:pt idx="13480">
                  <c:v>4.2971924232791697E-2</c:v>
                </c:pt>
                <c:pt idx="13481">
                  <c:v>4.0561447158281701E-2</c:v>
                </c:pt>
                <c:pt idx="13482">
                  <c:v>6.6610592773085203E-2</c:v>
                </c:pt>
                <c:pt idx="13483">
                  <c:v>4.5643517041844203E-2</c:v>
                </c:pt>
                <c:pt idx="13484">
                  <c:v>5.5783246289042403E-2</c:v>
                </c:pt>
                <c:pt idx="13485">
                  <c:v>4.8205568613941902E-2</c:v>
                </c:pt>
                <c:pt idx="13486">
                  <c:v>3.8526017148643399E-2</c:v>
                </c:pt>
                <c:pt idx="13487">
                  <c:v>4.5997729564980001E-2</c:v>
                </c:pt>
                <c:pt idx="13488">
                  <c:v>3.6860087236363401E-2</c:v>
                </c:pt>
                <c:pt idx="13489">
                  <c:v>4.4595877486271598E-2</c:v>
                </c:pt>
                <c:pt idx="13490">
                  <c:v>4.3838476114360703E-2</c:v>
                </c:pt>
                <c:pt idx="13491">
                  <c:v>3.8217088187529898E-2</c:v>
                </c:pt>
                <c:pt idx="13492">
                  <c:v>4.5070955025947199E-2</c:v>
                </c:pt>
                <c:pt idx="13493">
                  <c:v>5.71947629149279E-2</c:v>
                </c:pt>
                <c:pt idx="13494">
                  <c:v>5.5134938782906803E-2</c:v>
                </c:pt>
                <c:pt idx="13495">
                  <c:v>5.7092376284312102E-2</c:v>
                </c:pt>
                <c:pt idx="13496">
                  <c:v>3.7866421455187101E-2</c:v>
                </c:pt>
                <c:pt idx="13497">
                  <c:v>3.8056830310461302E-2</c:v>
                </c:pt>
                <c:pt idx="13498">
                  <c:v>6.24536863047776E-2</c:v>
                </c:pt>
                <c:pt idx="13499">
                  <c:v>4.8878723041188399E-2</c:v>
                </c:pt>
                <c:pt idx="13500">
                  <c:v>3.6875197187030903E-2</c:v>
                </c:pt>
                <c:pt idx="13501">
                  <c:v>4.3492270941042403E-2</c:v>
                </c:pt>
                <c:pt idx="13502">
                  <c:v>6.4029372442406404E-2</c:v>
                </c:pt>
                <c:pt idx="13503">
                  <c:v>3.5817071525281699E-2</c:v>
                </c:pt>
                <c:pt idx="13504">
                  <c:v>6.5698128017971202E-2</c:v>
                </c:pt>
                <c:pt idx="13505">
                  <c:v>3.6560116809996997E-2</c:v>
                </c:pt>
                <c:pt idx="13506">
                  <c:v>4.8119657303885101E-2</c:v>
                </c:pt>
                <c:pt idx="13507">
                  <c:v>4.4908715599505003E-2</c:v>
                </c:pt>
                <c:pt idx="13508">
                  <c:v>5.38232034028856E-2</c:v>
                </c:pt>
                <c:pt idx="13509">
                  <c:v>4.0867812239330198E-2</c:v>
                </c:pt>
                <c:pt idx="13510">
                  <c:v>3.6761805907637897E-2</c:v>
                </c:pt>
                <c:pt idx="13511">
                  <c:v>3.8580205891951498E-2</c:v>
                </c:pt>
                <c:pt idx="13512">
                  <c:v>6.6621241895272201E-2</c:v>
                </c:pt>
                <c:pt idx="13513">
                  <c:v>5.13442352254979E-2</c:v>
                </c:pt>
                <c:pt idx="13514">
                  <c:v>3.80619576221531E-2</c:v>
                </c:pt>
                <c:pt idx="13515">
                  <c:v>4.72988736424566E-2</c:v>
                </c:pt>
                <c:pt idx="13516">
                  <c:v>6.02838965488149E-2</c:v>
                </c:pt>
                <c:pt idx="13517">
                  <c:v>4.3870420558929597E-2</c:v>
                </c:pt>
                <c:pt idx="13518">
                  <c:v>4.6326643100005997E-2</c:v>
                </c:pt>
                <c:pt idx="13519">
                  <c:v>5.1709123040304603E-2</c:v>
                </c:pt>
                <c:pt idx="13520">
                  <c:v>4.2115509309365202E-2</c:v>
                </c:pt>
                <c:pt idx="13521">
                  <c:v>6.2379577695139597E-2</c:v>
                </c:pt>
                <c:pt idx="13522">
                  <c:v>4.92604451159687E-2</c:v>
                </c:pt>
                <c:pt idx="13523">
                  <c:v>3.7002705250820798E-2</c:v>
                </c:pt>
                <c:pt idx="13524">
                  <c:v>6.3979511834483693E-2</c:v>
                </c:pt>
                <c:pt idx="13525">
                  <c:v>5.3113911662902601E-2</c:v>
                </c:pt>
                <c:pt idx="13526">
                  <c:v>3.9368325026990399E-2</c:v>
                </c:pt>
                <c:pt idx="13527">
                  <c:v>3.8036263058531E-2</c:v>
                </c:pt>
                <c:pt idx="13528">
                  <c:v>3.4269372722830899E-2</c:v>
                </c:pt>
                <c:pt idx="13529">
                  <c:v>5.9766139147373103E-2</c:v>
                </c:pt>
                <c:pt idx="13530">
                  <c:v>3.37673290112845E-2</c:v>
                </c:pt>
                <c:pt idx="13531">
                  <c:v>4.5267496898642498E-2</c:v>
                </c:pt>
                <c:pt idx="13532">
                  <c:v>4.2256035864785699E-2</c:v>
                </c:pt>
                <c:pt idx="13533">
                  <c:v>3.9615511482904799E-2</c:v>
                </c:pt>
                <c:pt idx="13534">
                  <c:v>4.5607685115266701E-2</c:v>
                </c:pt>
                <c:pt idx="13535">
                  <c:v>5.04051996633329E-2</c:v>
                </c:pt>
                <c:pt idx="13536">
                  <c:v>4.7817554093983999E-2</c:v>
                </c:pt>
                <c:pt idx="13537">
                  <c:v>4.8631118775371997E-2</c:v>
                </c:pt>
                <c:pt idx="13538">
                  <c:v>4.6653325626054398E-2</c:v>
                </c:pt>
                <c:pt idx="13539">
                  <c:v>5.3050114548540903E-2</c:v>
                </c:pt>
                <c:pt idx="13540">
                  <c:v>4.32966983996615E-2</c:v>
                </c:pt>
                <c:pt idx="13541">
                  <c:v>6.4943488522105505E-2</c:v>
                </c:pt>
                <c:pt idx="13542">
                  <c:v>5.4625027726433698E-2</c:v>
                </c:pt>
                <c:pt idx="13543">
                  <c:v>6.3907718487716703E-2</c:v>
                </c:pt>
                <c:pt idx="13544">
                  <c:v>5.3210050411541698E-2</c:v>
                </c:pt>
                <c:pt idx="13545">
                  <c:v>4.2429221701546997E-2</c:v>
                </c:pt>
                <c:pt idx="13546">
                  <c:v>5.3127114432526698E-2</c:v>
                </c:pt>
                <c:pt idx="13547">
                  <c:v>5.3720727352881303E-2</c:v>
                </c:pt>
                <c:pt idx="13548">
                  <c:v>4.5563397604176603E-2</c:v>
                </c:pt>
                <c:pt idx="13549">
                  <c:v>4.4938959583728497E-2</c:v>
                </c:pt>
                <c:pt idx="13550">
                  <c:v>5.9762668548054197E-2</c:v>
                </c:pt>
                <c:pt idx="13551">
                  <c:v>5.6856404787282301E-2</c:v>
                </c:pt>
                <c:pt idx="13552">
                  <c:v>3.8264697800025602E-2</c:v>
                </c:pt>
                <c:pt idx="13553">
                  <c:v>5.3485127555189298E-2</c:v>
                </c:pt>
                <c:pt idx="13554">
                  <c:v>5.1989441141894598E-2</c:v>
                </c:pt>
                <c:pt idx="13555">
                  <c:v>3.5406001388530998E-2</c:v>
                </c:pt>
                <c:pt idx="13556">
                  <c:v>5.4604116262236199E-2</c:v>
                </c:pt>
                <c:pt idx="13557">
                  <c:v>5.6812578304531902E-2</c:v>
                </c:pt>
                <c:pt idx="13558">
                  <c:v>4.9600953238247703E-2</c:v>
                </c:pt>
                <c:pt idx="13559">
                  <c:v>4.5211480142351997E-2</c:v>
                </c:pt>
                <c:pt idx="13560">
                  <c:v>6.2787309971141805E-2</c:v>
                </c:pt>
                <c:pt idx="13561">
                  <c:v>4.9909468735609301E-2</c:v>
                </c:pt>
                <c:pt idx="13562">
                  <c:v>3.6143638667730703E-2</c:v>
                </c:pt>
                <c:pt idx="13563">
                  <c:v>3.8316277875046503E-2</c:v>
                </c:pt>
                <c:pt idx="13564">
                  <c:v>6.0202574477230403E-2</c:v>
                </c:pt>
                <c:pt idx="13565">
                  <c:v>3.8920731450001203E-2</c:v>
                </c:pt>
                <c:pt idx="13566">
                  <c:v>5.1432703598170801E-2</c:v>
                </c:pt>
                <c:pt idx="13567">
                  <c:v>3.6338432806120098E-2</c:v>
                </c:pt>
                <c:pt idx="13568">
                  <c:v>6.2795550645580997E-2</c:v>
                </c:pt>
                <c:pt idx="13569">
                  <c:v>3.7095971935349199E-2</c:v>
                </c:pt>
                <c:pt idx="13570">
                  <c:v>3.5347005191767498E-2</c:v>
                </c:pt>
                <c:pt idx="13571">
                  <c:v>5.9244069119723998E-2</c:v>
                </c:pt>
                <c:pt idx="13572">
                  <c:v>4.1691019110385398E-2</c:v>
                </c:pt>
                <c:pt idx="13573">
                  <c:v>4.9852337086325103E-2</c:v>
                </c:pt>
                <c:pt idx="13574">
                  <c:v>6.6597096535390393E-2</c:v>
                </c:pt>
                <c:pt idx="13575">
                  <c:v>4.36318139276934E-2</c:v>
                </c:pt>
                <c:pt idx="13576">
                  <c:v>4.0701979825680697E-2</c:v>
                </c:pt>
                <c:pt idx="13577">
                  <c:v>3.3927622232581799E-2</c:v>
                </c:pt>
                <c:pt idx="13578">
                  <c:v>6.0383460924566902E-2</c:v>
                </c:pt>
                <c:pt idx="13579">
                  <c:v>4.0130490731104501E-2</c:v>
                </c:pt>
                <c:pt idx="13580">
                  <c:v>3.5213172062425697E-2</c:v>
                </c:pt>
                <c:pt idx="13581">
                  <c:v>4.0867576131905697E-2</c:v>
                </c:pt>
                <c:pt idx="13582">
                  <c:v>3.6401314086786797E-2</c:v>
                </c:pt>
                <c:pt idx="13583">
                  <c:v>5.2868164402017401E-2</c:v>
                </c:pt>
                <c:pt idx="13584">
                  <c:v>5.3777018541747497E-2</c:v>
                </c:pt>
                <c:pt idx="13585">
                  <c:v>5.5423378818407802E-2</c:v>
                </c:pt>
                <c:pt idx="13586">
                  <c:v>5.2374891697228997E-2</c:v>
                </c:pt>
                <c:pt idx="13587">
                  <c:v>6.2952940741384106E-2</c:v>
                </c:pt>
                <c:pt idx="13588">
                  <c:v>6.2428208007637903E-2</c:v>
                </c:pt>
                <c:pt idx="13589">
                  <c:v>5.0236912772608402E-2</c:v>
                </c:pt>
                <c:pt idx="13590">
                  <c:v>6.3855556643788794E-2</c:v>
                </c:pt>
                <c:pt idx="13591">
                  <c:v>5.13594168523109E-2</c:v>
                </c:pt>
                <c:pt idx="13592">
                  <c:v>4.6490525586229299E-2</c:v>
                </c:pt>
                <c:pt idx="13593">
                  <c:v>6.7893113783284803E-2</c:v>
                </c:pt>
                <c:pt idx="13594">
                  <c:v>5.6438860362872198E-2</c:v>
                </c:pt>
                <c:pt idx="13595">
                  <c:v>4.0347921269583698E-2</c:v>
                </c:pt>
                <c:pt idx="13596">
                  <c:v>5.67656265892513E-2</c:v>
                </c:pt>
                <c:pt idx="13597">
                  <c:v>4.13143421522498E-2</c:v>
                </c:pt>
                <c:pt idx="13598">
                  <c:v>4.1909999024218901E-2</c:v>
                </c:pt>
                <c:pt idx="13599">
                  <c:v>5.9464613026999499E-2</c:v>
                </c:pt>
                <c:pt idx="13600">
                  <c:v>4.5343438477264401E-2</c:v>
                </c:pt>
                <c:pt idx="13601">
                  <c:v>3.8748487837990397E-2</c:v>
                </c:pt>
                <c:pt idx="13602">
                  <c:v>5.00349391718947E-2</c:v>
                </c:pt>
                <c:pt idx="13603">
                  <c:v>5.2743917773768897E-2</c:v>
                </c:pt>
                <c:pt idx="13604">
                  <c:v>4.7087428960665499E-2</c:v>
                </c:pt>
                <c:pt idx="13605">
                  <c:v>6.1581526419674001E-2</c:v>
                </c:pt>
                <c:pt idx="13606">
                  <c:v>5.2638758068088903E-2</c:v>
                </c:pt>
                <c:pt idx="13607">
                  <c:v>4.11186765916405E-2</c:v>
                </c:pt>
                <c:pt idx="13608">
                  <c:v>4.2519645939329102E-2</c:v>
                </c:pt>
                <c:pt idx="13609">
                  <c:v>5.9558682443439599E-2</c:v>
                </c:pt>
                <c:pt idx="13610">
                  <c:v>5.7955854093358301E-2</c:v>
                </c:pt>
                <c:pt idx="13611">
                  <c:v>4.9527824466087597E-2</c:v>
                </c:pt>
                <c:pt idx="13612">
                  <c:v>4.53954983771317E-2</c:v>
                </c:pt>
                <c:pt idx="13613">
                  <c:v>5.2161587067995903E-2</c:v>
                </c:pt>
                <c:pt idx="13614">
                  <c:v>3.7654571509110002E-2</c:v>
                </c:pt>
                <c:pt idx="13615">
                  <c:v>4.2415201380566397E-2</c:v>
                </c:pt>
                <c:pt idx="13616">
                  <c:v>5.2284183150710498E-2</c:v>
                </c:pt>
                <c:pt idx="13617">
                  <c:v>4.3415635625451997E-2</c:v>
                </c:pt>
                <c:pt idx="13618">
                  <c:v>6.5887881156592706E-2</c:v>
                </c:pt>
                <c:pt idx="13619">
                  <c:v>5.0628100479790897E-2</c:v>
                </c:pt>
                <c:pt idx="13620">
                  <c:v>5.8258227043922903E-2</c:v>
                </c:pt>
                <c:pt idx="13621">
                  <c:v>3.7914628387562703E-2</c:v>
                </c:pt>
                <c:pt idx="13622">
                  <c:v>3.7511646396936001E-2</c:v>
                </c:pt>
                <c:pt idx="13623">
                  <c:v>3.7363599487228498E-2</c:v>
                </c:pt>
                <c:pt idx="13624">
                  <c:v>3.8858825640943603E-2</c:v>
                </c:pt>
                <c:pt idx="13625">
                  <c:v>5.48096561950073E-2</c:v>
                </c:pt>
                <c:pt idx="13626">
                  <c:v>3.5958195078611498E-2</c:v>
                </c:pt>
                <c:pt idx="13627">
                  <c:v>6.4929985074608704E-2</c:v>
                </c:pt>
                <c:pt idx="13628">
                  <c:v>3.4874998291360697E-2</c:v>
                </c:pt>
                <c:pt idx="13629">
                  <c:v>5.3866065508039199E-2</c:v>
                </c:pt>
                <c:pt idx="13630">
                  <c:v>6.6030504107284504E-2</c:v>
                </c:pt>
                <c:pt idx="13631">
                  <c:v>4.0170780251885897E-2</c:v>
                </c:pt>
                <c:pt idx="13632">
                  <c:v>4.3161669542393998E-2</c:v>
                </c:pt>
                <c:pt idx="13633">
                  <c:v>3.4610593723361997E-2</c:v>
                </c:pt>
                <c:pt idx="13634">
                  <c:v>4.3348281577002802E-2</c:v>
                </c:pt>
                <c:pt idx="13635">
                  <c:v>4.9209021142488298E-2</c:v>
                </c:pt>
                <c:pt idx="13636">
                  <c:v>3.49110999789876E-2</c:v>
                </c:pt>
                <c:pt idx="13637">
                  <c:v>3.8453551034689802E-2</c:v>
                </c:pt>
                <c:pt idx="13638">
                  <c:v>4.6575775138784303E-2</c:v>
                </c:pt>
                <c:pt idx="13639">
                  <c:v>3.5396372022734997E-2</c:v>
                </c:pt>
                <c:pt idx="13640">
                  <c:v>6.0773974435724902E-2</c:v>
                </c:pt>
                <c:pt idx="13641">
                  <c:v>6.7160189434108702E-2</c:v>
                </c:pt>
                <c:pt idx="13642">
                  <c:v>4.7265226101200701E-2</c:v>
                </c:pt>
                <c:pt idx="13643">
                  <c:v>6.1718684964683197E-2</c:v>
                </c:pt>
                <c:pt idx="13644">
                  <c:v>3.7722573116313697E-2</c:v>
                </c:pt>
                <c:pt idx="13645">
                  <c:v>5.8076400405959398E-2</c:v>
                </c:pt>
                <c:pt idx="13646">
                  <c:v>5.71241706165753E-2</c:v>
                </c:pt>
                <c:pt idx="13647">
                  <c:v>5.6163983544190499E-2</c:v>
                </c:pt>
                <c:pt idx="13648">
                  <c:v>5.0254554321180298E-2</c:v>
                </c:pt>
                <c:pt idx="13649">
                  <c:v>4.0750679389044898E-2</c:v>
                </c:pt>
                <c:pt idx="13650">
                  <c:v>3.8288412982413103E-2</c:v>
                </c:pt>
                <c:pt idx="13651">
                  <c:v>5.7441395517319201E-2</c:v>
                </c:pt>
                <c:pt idx="13652">
                  <c:v>3.8009325064362297E-2</c:v>
                </c:pt>
                <c:pt idx="13653">
                  <c:v>3.7143677065225603E-2</c:v>
                </c:pt>
                <c:pt idx="13654">
                  <c:v>6.27609426570781E-2</c:v>
                </c:pt>
                <c:pt idx="13655">
                  <c:v>3.75692488503604E-2</c:v>
                </c:pt>
                <c:pt idx="13656">
                  <c:v>3.84803401303902E-2</c:v>
                </c:pt>
                <c:pt idx="13657">
                  <c:v>4.2770548526980499E-2</c:v>
                </c:pt>
                <c:pt idx="13658">
                  <c:v>3.6842439063008901E-2</c:v>
                </c:pt>
                <c:pt idx="13659">
                  <c:v>5.4957739032198701E-2</c:v>
                </c:pt>
                <c:pt idx="13660">
                  <c:v>4.0451733696836897E-2</c:v>
                </c:pt>
                <c:pt idx="13661">
                  <c:v>5.2344759959479702E-2</c:v>
                </c:pt>
                <c:pt idx="13662">
                  <c:v>4.7976541840365199E-2</c:v>
                </c:pt>
                <c:pt idx="13663">
                  <c:v>5.3201585538350298E-2</c:v>
                </c:pt>
                <c:pt idx="13664">
                  <c:v>4.3178883142238701E-2</c:v>
                </c:pt>
                <c:pt idx="13665">
                  <c:v>5.9683409632141797E-2</c:v>
                </c:pt>
                <c:pt idx="13666">
                  <c:v>4.7088563228314902E-2</c:v>
                </c:pt>
                <c:pt idx="13667">
                  <c:v>6.4606427112294598E-2</c:v>
                </c:pt>
                <c:pt idx="13668">
                  <c:v>3.78642910969164E-2</c:v>
                </c:pt>
                <c:pt idx="13669">
                  <c:v>5.8680800738570502E-2</c:v>
                </c:pt>
                <c:pt idx="13670">
                  <c:v>3.8781168022040499E-2</c:v>
                </c:pt>
                <c:pt idx="13671">
                  <c:v>5.6253370028756799E-2</c:v>
                </c:pt>
                <c:pt idx="13672">
                  <c:v>5.86897957406885E-2</c:v>
                </c:pt>
                <c:pt idx="13673">
                  <c:v>5.38097471664198E-2</c:v>
                </c:pt>
                <c:pt idx="13674">
                  <c:v>5.51717688138917E-2</c:v>
                </c:pt>
                <c:pt idx="13675">
                  <c:v>5.2837574132925502E-2</c:v>
                </c:pt>
                <c:pt idx="13676">
                  <c:v>4.6345533414945003E-2</c:v>
                </c:pt>
                <c:pt idx="13677">
                  <c:v>4.8615440841239102E-2</c:v>
                </c:pt>
                <c:pt idx="13678">
                  <c:v>3.5782053888468397E-2</c:v>
                </c:pt>
                <c:pt idx="13679">
                  <c:v>3.80453406283911E-2</c:v>
                </c:pt>
                <c:pt idx="13680">
                  <c:v>6.3870440093269906E-2</c:v>
                </c:pt>
                <c:pt idx="13681">
                  <c:v>5.26905818828967E-2</c:v>
                </c:pt>
                <c:pt idx="13682">
                  <c:v>6.1067129631073497E-2</c:v>
                </c:pt>
                <c:pt idx="13683">
                  <c:v>5.9790647948921999E-2</c:v>
                </c:pt>
                <c:pt idx="13684">
                  <c:v>4.2332506682654203E-2</c:v>
                </c:pt>
                <c:pt idx="13685">
                  <c:v>4.6507638320783203E-2</c:v>
                </c:pt>
                <c:pt idx="13686">
                  <c:v>4.8736027090772203E-2</c:v>
                </c:pt>
                <c:pt idx="13687">
                  <c:v>4.2382517058269703E-2</c:v>
                </c:pt>
                <c:pt idx="13688">
                  <c:v>4.2420311549715803E-2</c:v>
                </c:pt>
                <c:pt idx="13689">
                  <c:v>6.5536819992268E-2</c:v>
                </c:pt>
                <c:pt idx="13690">
                  <c:v>3.4374386268761603E-2</c:v>
                </c:pt>
                <c:pt idx="13691">
                  <c:v>4.7353421818146398E-2</c:v>
                </c:pt>
                <c:pt idx="13692">
                  <c:v>5.30878846855646E-2</c:v>
                </c:pt>
                <c:pt idx="13693">
                  <c:v>4.4002454753594898E-2</c:v>
                </c:pt>
                <c:pt idx="13694">
                  <c:v>4.7398215504377401E-2</c:v>
                </c:pt>
                <c:pt idx="13695">
                  <c:v>6.5917016848514504E-2</c:v>
                </c:pt>
                <c:pt idx="13696">
                  <c:v>3.9102336749386103E-2</c:v>
                </c:pt>
                <c:pt idx="13697">
                  <c:v>3.4776304924241698E-2</c:v>
                </c:pt>
                <c:pt idx="13698">
                  <c:v>3.6843871376271597E-2</c:v>
                </c:pt>
                <c:pt idx="13699">
                  <c:v>3.9708803782520598E-2</c:v>
                </c:pt>
                <c:pt idx="13700">
                  <c:v>5.3366055446197998E-2</c:v>
                </c:pt>
                <c:pt idx="13701">
                  <c:v>3.6898148048274203E-2</c:v>
                </c:pt>
                <c:pt idx="13702">
                  <c:v>5.8817011499324001E-2</c:v>
                </c:pt>
                <c:pt idx="13703">
                  <c:v>3.4776315079355101E-2</c:v>
                </c:pt>
                <c:pt idx="13704">
                  <c:v>5.4910323202713003E-2</c:v>
                </c:pt>
                <c:pt idx="13705">
                  <c:v>4.8694674376524298E-2</c:v>
                </c:pt>
                <c:pt idx="13706">
                  <c:v>5.4655376392924997E-2</c:v>
                </c:pt>
                <c:pt idx="13707">
                  <c:v>4.2807557518233501E-2</c:v>
                </c:pt>
                <c:pt idx="13708">
                  <c:v>4.8957864922738799E-2</c:v>
                </c:pt>
                <c:pt idx="13709">
                  <c:v>4.1629172084293703E-2</c:v>
                </c:pt>
                <c:pt idx="13710">
                  <c:v>4.39032331950681E-2</c:v>
                </c:pt>
                <c:pt idx="13711">
                  <c:v>6.3884305177523096E-2</c:v>
                </c:pt>
                <c:pt idx="13712">
                  <c:v>5.2745981562687498E-2</c:v>
                </c:pt>
                <c:pt idx="13713">
                  <c:v>5.54550826380431E-2</c:v>
                </c:pt>
                <c:pt idx="13714">
                  <c:v>3.9011394528179102E-2</c:v>
                </c:pt>
                <c:pt idx="13715">
                  <c:v>4.0543332269064897E-2</c:v>
                </c:pt>
                <c:pt idx="13716">
                  <c:v>3.7499744437007897E-2</c:v>
                </c:pt>
                <c:pt idx="13717">
                  <c:v>4.1209327683115297E-2</c:v>
                </c:pt>
                <c:pt idx="13718">
                  <c:v>3.5388639127814397E-2</c:v>
                </c:pt>
                <c:pt idx="13719">
                  <c:v>4.6732883097017799E-2</c:v>
                </c:pt>
                <c:pt idx="13720">
                  <c:v>5.0713606053713903E-2</c:v>
                </c:pt>
                <c:pt idx="13721">
                  <c:v>5.1284657144807101E-2</c:v>
                </c:pt>
                <c:pt idx="13722">
                  <c:v>4.3234189253869001E-2</c:v>
                </c:pt>
                <c:pt idx="13723">
                  <c:v>3.5499320661456099E-2</c:v>
                </c:pt>
                <c:pt idx="13724">
                  <c:v>6.6218173202078498E-2</c:v>
                </c:pt>
                <c:pt idx="13725">
                  <c:v>3.4716855207600997E-2</c:v>
                </c:pt>
                <c:pt idx="13726">
                  <c:v>6.3941609051292106E-2</c:v>
                </c:pt>
                <c:pt idx="13727">
                  <c:v>5.1865852287733702E-2</c:v>
                </c:pt>
                <c:pt idx="13728">
                  <c:v>4.7863581673000997E-2</c:v>
                </c:pt>
                <c:pt idx="13729">
                  <c:v>4.7059393308493097E-2</c:v>
                </c:pt>
                <c:pt idx="13730">
                  <c:v>4.5454838271975398E-2</c:v>
                </c:pt>
                <c:pt idx="13731">
                  <c:v>5.1679692953576599E-2</c:v>
                </c:pt>
                <c:pt idx="13732">
                  <c:v>5.3672861004218801E-2</c:v>
                </c:pt>
                <c:pt idx="13733">
                  <c:v>4.3319029432921E-2</c:v>
                </c:pt>
                <c:pt idx="13734">
                  <c:v>5.5949965498905699E-2</c:v>
                </c:pt>
                <c:pt idx="13735">
                  <c:v>6.9737513432353598E-2</c:v>
                </c:pt>
                <c:pt idx="13736">
                  <c:v>5.18009449013608E-2</c:v>
                </c:pt>
                <c:pt idx="13737">
                  <c:v>4.4498467631270897E-2</c:v>
                </c:pt>
                <c:pt idx="13738">
                  <c:v>5.6349205108900201E-2</c:v>
                </c:pt>
                <c:pt idx="13739">
                  <c:v>3.6536637621719201E-2</c:v>
                </c:pt>
                <c:pt idx="13740">
                  <c:v>5.9307731966137797E-2</c:v>
                </c:pt>
                <c:pt idx="13741">
                  <c:v>3.7034834800586197E-2</c:v>
                </c:pt>
                <c:pt idx="13742">
                  <c:v>5.8793537350878201E-2</c:v>
                </c:pt>
                <c:pt idx="13743">
                  <c:v>3.9480579355842302E-2</c:v>
                </c:pt>
                <c:pt idx="13744">
                  <c:v>3.8950131500723503E-2</c:v>
                </c:pt>
                <c:pt idx="13745">
                  <c:v>5.0216287812606501E-2</c:v>
                </c:pt>
                <c:pt idx="13746">
                  <c:v>4.2426325273712699E-2</c:v>
                </c:pt>
                <c:pt idx="13747">
                  <c:v>4.2678394777273601E-2</c:v>
                </c:pt>
                <c:pt idx="13748">
                  <c:v>4.8530211964176798E-2</c:v>
                </c:pt>
                <c:pt idx="13749">
                  <c:v>3.7570334362578298E-2</c:v>
                </c:pt>
                <c:pt idx="13750">
                  <c:v>6.6319470223225804E-2</c:v>
                </c:pt>
                <c:pt idx="13751">
                  <c:v>4.3787696981566399E-2</c:v>
                </c:pt>
                <c:pt idx="13752">
                  <c:v>4.7538990687628097E-2</c:v>
                </c:pt>
                <c:pt idx="13753">
                  <c:v>3.3525275017375997E-2</c:v>
                </c:pt>
                <c:pt idx="13754">
                  <c:v>4.8259301172541597E-2</c:v>
                </c:pt>
                <c:pt idx="13755">
                  <c:v>4.6552872453987898E-2</c:v>
                </c:pt>
                <c:pt idx="13756">
                  <c:v>6.6348418912179796E-2</c:v>
                </c:pt>
                <c:pt idx="13757">
                  <c:v>4.1362498467948997E-2</c:v>
                </c:pt>
                <c:pt idx="13758">
                  <c:v>5.1809996335665701E-2</c:v>
                </c:pt>
                <c:pt idx="13759">
                  <c:v>4.6528286679824601E-2</c:v>
                </c:pt>
                <c:pt idx="13760">
                  <c:v>4.2819597904206398E-2</c:v>
                </c:pt>
                <c:pt idx="13761">
                  <c:v>4.5440309213906301E-2</c:v>
                </c:pt>
                <c:pt idx="13762">
                  <c:v>4.5775317359809199E-2</c:v>
                </c:pt>
                <c:pt idx="13763">
                  <c:v>6.2508133586273107E-2</c:v>
                </c:pt>
                <c:pt idx="13764">
                  <c:v>3.7091788602033798E-2</c:v>
                </c:pt>
                <c:pt idx="13765">
                  <c:v>4.8358353540862598E-2</c:v>
                </c:pt>
                <c:pt idx="13766">
                  <c:v>6.4956810437759499E-2</c:v>
                </c:pt>
                <c:pt idx="13767">
                  <c:v>3.8277364015071702E-2</c:v>
                </c:pt>
                <c:pt idx="13768">
                  <c:v>6.0703211581434997E-2</c:v>
                </c:pt>
                <c:pt idx="13769">
                  <c:v>3.8110119766259297E-2</c:v>
                </c:pt>
                <c:pt idx="13770">
                  <c:v>6.2944829000062902E-2</c:v>
                </c:pt>
                <c:pt idx="13771">
                  <c:v>6.5880525417718605E-2</c:v>
                </c:pt>
                <c:pt idx="13772">
                  <c:v>3.6271804605432598E-2</c:v>
                </c:pt>
                <c:pt idx="13773">
                  <c:v>4.4742873505322203E-2</c:v>
                </c:pt>
                <c:pt idx="13774">
                  <c:v>3.5177175498186601E-2</c:v>
                </c:pt>
                <c:pt idx="13775">
                  <c:v>5.5559750761296801E-2</c:v>
                </c:pt>
                <c:pt idx="13776">
                  <c:v>5.3085606101905602E-2</c:v>
                </c:pt>
                <c:pt idx="13777">
                  <c:v>5.9193042522614703E-2</c:v>
                </c:pt>
                <c:pt idx="13778">
                  <c:v>4.1497103458484397E-2</c:v>
                </c:pt>
                <c:pt idx="13779">
                  <c:v>5.5183562714990197E-2</c:v>
                </c:pt>
                <c:pt idx="13780">
                  <c:v>4.81687101222577E-2</c:v>
                </c:pt>
                <c:pt idx="13781">
                  <c:v>4.5880193192424597E-2</c:v>
                </c:pt>
                <c:pt idx="13782">
                  <c:v>4.6820251233966298E-2</c:v>
                </c:pt>
                <c:pt idx="13783">
                  <c:v>3.7448493202601699E-2</c:v>
                </c:pt>
                <c:pt idx="13784">
                  <c:v>4.3196697469350301E-2</c:v>
                </c:pt>
                <c:pt idx="13785">
                  <c:v>4.9971084816605102E-2</c:v>
                </c:pt>
                <c:pt idx="13786">
                  <c:v>4.0881204062063303E-2</c:v>
                </c:pt>
                <c:pt idx="13787">
                  <c:v>4.8466391496033698E-2</c:v>
                </c:pt>
                <c:pt idx="13788">
                  <c:v>4.7607017047432802E-2</c:v>
                </c:pt>
                <c:pt idx="13789">
                  <c:v>6.0441543213066898E-2</c:v>
                </c:pt>
                <c:pt idx="13790">
                  <c:v>4.1097455346230397E-2</c:v>
                </c:pt>
                <c:pt idx="13791">
                  <c:v>6.5753225388362202E-2</c:v>
                </c:pt>
                <c:pt idx="13792">
                  <c:v>4.0635552090437198E-2</c:v>
                </c:pt>
                <c:pt idx="13793">
                  <c:v>3.4957597458337403E-2</c:v>
                </c:pt>
                <c:pt idx="13794">
                  <c:v>6.3765894689336106E-2</c:v>
                </c:pt>
                <c:pt idx="13795">
                  <c:v>6.3912717571838001E-2</c:v>
                </c:pt>
                <c:pt idx="13796">
                  <c:v>3.8387758506025701E-2</c:v>
                </c:pt>
                <c:pt idx="13797">
                  <c:v>4.09511714218787E-2</c:v>
                </c:pt>
                <c:pt idx="13798">
                  <c:v>4.8596335487971799E-2</c:v>
                </c:pt>
                <c:pt idx="13799">
                  <c:v>3.6066792694091299E-2</c:v>
                </c:pt>
                <c:pt idx="13800">
                  <c:v>4.6069815726943998E-2</c:v>
                </c:pt>
                <c:pt idx="13801">
                  <c:v>3.7000125279695303E-2</c:v>
                </c:pt>
                <c:pt idx="13802">
                  <c:v>6.4756895132799197E-2</c:v>
                </c:pt>
                <c:pt idx="13803">
                  <c:v>4.8273399761474101E-2</c:v>
                </c:pt>
                <c:pt idx="13804">
                  <c:v>6.0930711883913601E-2</c:v>
                </c:pt>
                <c:pt idx="13805">
                  <c:v>3.4692610007402903E-2</c:v>
                </c:pt>
                <c:pt idx="13806">
                  <c:v>6.0580548424460201E-2</c:v>
                </c:pt>
                <c:pt idx="13807">
                  <c:v>4.7200454519437801E-2</c:v>
                </c:pt>
                <c:pt idx="13808">
                  <c:v>6.8324632577167296E-2</c:v>
                </c:pt>
                <c:pt idx="13809">
                  <c:v>6.8152512150449193E-2</c:v>
                </c:pt>
                <c:pt idx="13810">
                  <c:v>6.5071228097338799E-2</c:v>
                </c:pt>
                <c:pt idx="13811">
                  <c:v>3.4025540861802497E-2</c:v>
                </c:pt>
                <c:pt idx="13812">
                  <c:v>6.2434107326549998E-2</c:v>
                </c:pt>
                <c:pt idx="13813">
                  <c:v>5.7548162051943699E-2</c:v>
                </c:pt>
                <c:pt idx="13814">
                  <c:v>5.22444825476924E-2</c:v>
                </c:pt>
                <c:pt idx="13815">
                  <c:v>3.8031933689059903E-2</c:v>
                </c:pt>
                <c:pt idx="13816">
                  <c:v>4.9662012693266401E-2</c:v>
                </c:pt>
                <c:pt idx="13817">
                  <c:v>4.6776267306208902E-2</c:v>
                </c:pt>
                <c:pt idx="13818">
                  <c:v>4.4295088866121601E-2</c:v>
                </c:pt>
                <c:pt idx="13819">
                  <c:v>4.3840801301334102E-2</c:v>
                </c:pt>
                <c:pt idx="13820">
                  <c:v>3.7239932116379798E-2</c:v>
                </c:pt>
                <c:pt idx="13821">
                  <c:v>4.6262832650481797E-2</c:v>
                </c:pt>
                <c:pt idx="13822">
                  <c:v>6.7297920803811306E-2</c:v>
                </c:pt>
                <c:pt idx="13823">
                  <c:v>6.0949267364589797E-2</c:v>
                </c:pt>
                <c:pt idx="13824">
                  <c:v>4.3194575488771397E-2</c:v>
                </c:pt>
                <c:pt idx="13825">
                  <c:v>4.5192648048458302E-2</c:v>
                </c:pt>
                <c:pt idx="13826">
                  <c:v>5.1396851625484997E-2</c:v>
                </c:pt>
                <c:pt idx="13827">
                  <c:v>4.70881223914634E-2</c:v>
                </c:pt>
                <c:pt idx="13828">
                  <c:v>3.5376154745117197E-2</c:v>
                </c:pt>
                <c:pt idx="13829">
                  <c:v>3.8107195640879499E-2</c:v>
                </c:pt>
                <c:pt idx="13830">
                  <c:v>4.4269508477861798E-2</c:v>
                </c:pt>
                <c:pt idx="13831">
                  <c:v>6.4000388851847098E-2</c:v>
                </c:pt>
                <c:pt idx="13832">
                  <c:v>3.5021306703634902E-2</c:v>
                </c:pt>
                <c:pt idx="13833">
                  <c:v>5.8145837718262101E-2</c:v>
                </c:pt>
                <c:pt idx="13834">
                  <c:v>3.7864523991817403E-2</c:v>
                </c:pt>
                <c:pt idx="13835">
                  <c:v>4.9114561673188603E-2</c:v>
                </c:pt>
                <c:pt idx="13836">
                  <c:v>4.4386898790495698E-2</c:v>
                </c:pt>
                <c:pt idx="13837">
                  <c:v>3.7336322892358297E-2</c:v>
                </c:pt>
                <c:pt idx="13838">
                  <c:v>6.3231546538565095E-2</c:v>
                </c:pt>
                <c:pt idx="13839">
                  <c:v>5.3350215890164802E-2</c:v>
                </c:pt>
                <c:pt idx="13840">
                  <c:v>3.6329995267209897E-2</c:v>
                </c:pt>
                <c:pt idx="13841">
                  <c:v>5.0824538116810702E-2</c:v>
                </c:pt>
                <c:pt idx="13842">
                  <c:v>4.8688627391162899E-2</c:v>
                </c:pt>
                <c:pt idx="13843">
                  <c:v>6.6361184229638104E-2</c:v>
                </c:pt>
                <c:pt idx="13844">
                  <c:v>4.8897629071244703E-2</c:v>
                </c:pt>
                <c:pt idx="13845">
                  <c:v>5.2300664006466199E-2</c:v>
                </c:pt>
                <c:pt idx="13846">
                  <c:v>4.7096061593102402E-2</c:v>
                </c:pt>
                <c:pt idx="13847">
                  <c:v>6.3121583750852306E-2</c:v>
                </c:pt>
                <c:pt idx="13848">
                  <c:v>3.4255877633884102E-2</c:v>
                </c:pt>
                <c:pt idx="13849">
                  <c:v>5.28545042754291E-2</c:v>
                </c:pt>
                <c:pt idx="13850">
                  <c:v>5.9207751406141103E-2</c:v>
                </c:pt>
                <c:pt idx="13851">
                  <c:v>5.01637184791709E-2</c:v>
                </c:pt>
                <c:pt idx="13852">
                  <c:v>5.9932560752386899E-2</c:v>
                </c:pt>
                <c:pt idx="13853">
                  <c:v>4.9165001069012497E-2</c:v>
                </c:pt>
                <c:pt idx="13854">
                  <c:v>5.4523066713117102E-2</c:v>
                </c:pt>
                <c:pt idx="13855">
                  <c:v>5.0633914244059101E-2</c:v>
                </c:pt>
                <c:pt idx="13856">
                  <c:v>3.7279497167441097E-2</c:v>
                </c:pt>
                <c:pt idx="13857">
                  <c:v>3.69308752037701E-2</c:v>
                </c:pt>
                <c:pt idx="13858">
                  <c:v>4.9400803552585401E-2</c:v>
                </c:pt>
                <c:pt idx="13859">
                  <c:v>6.3945923716016304E-2</c:v>
                </c:pt>
                <c:pt idx="13860">
                  <c:v>6.1513901770251699E-2</c:v>
                </c:pt>
                <c:pt idx="13861">
                  <c:v>4.5383296442923798E-2</c:v>
                </c:pt>
                <c:pt idx="13862">
                  <c:v>6.51466670224434E-2</c:v>
                </c:pt>
                <c:pt idx="13863">
                  <c:v>4.2081364174894602E-2</c:v>
                </c:pt>
                <c:pt idx="13864">
                  <c:v>6.0696710286975597E-2</c:v>
                </c:pt>
                <c:pt idx="13865">
                  <c:v>4.13799607577943E-2</c:v>
                </c:pt>
                <c:pt idx="13866">
                  <c:v>3.6291434860514699E-2</c:v>
                </c:pt>
                <c:pt idx="13867">
                  <c:v>4.8415443574538697E-2</c:v>
                </c:pt>
                <c:pt idx="13868">
                  <c:v>3.7671445761155199E-2</c:v>
                </c:pt>
                <c:pt idx="13869">
                  <c:v>4.5892561492722403E-2</c:v>
                </c:pt>
                <c:pt idx="13870">
                  <c:v>4.4433642091461098E-2</c:v>
                </c:pt>
                <c:pt idx="13871">
                  <c:v>6.3355205110341997E-2</c:v>
                </c:pt>
                <c:pt idx="13872">
                  <c:v>3.4667630454886397E-2</c:v>
                </c:pt>
                <c:pt idx="13873">
                  <c:v>5.1841131227525997E-2</c:v>
                </c:pt>
                <c:pt idx="13874">
                  <c:v>4.5629421184517703E-2</c:v>
                </c:pt>
                <c:pt idx="13875">
                  <c:v>6.1278509776497798E-2</c:v>
                </c:pt>
                <c:pt idx="13876">
                  <c:v>3.8119079829683898E-2</c:v>
                </c:pt>
                <c:pt idx="13877">
                  <c:v>5.6858671183705099E-2</c:v>
                </c:pt>
                <c:pt idx="13878">
                  <c:v>5.9268030239389501E-2</c:v>
                </c:pt>
                <c:pt idx="13879">
                  <c:v>5.6508714774152501E-2</c:v>
                </c:pt>
                <c:pt idx="13880">
                  <c:v>6.6183107832884294E-2</c:v>
                </c:pt>
                <c:pt idx="13881">
                  <c:v>5.6786329031862599E-2</c:v>
                </c:pt>
                <c:pt idx="13882">
                  <c:v>4.7539858545996898E-2</c:v>
                </c:pt>
                <c:pt idx="13883">
                  <c:v>5.5164386207707403E-2</c:v>
                </c:pt>
                <c:pt idx="13884">
                  <c:v>3.9227527175434602E-2</c:v>
                </c:pt>
                <c:pt idx="13885">
                  <c:v>3.8749001925766399E-2</c:v>
                </c:pt>
                <c:pt idx="13886">
                  <c:v>5.9878293839767803E-2</c:v>
                </c:pt>
                <c:pt idx="13887">
                  <c:v>5.9724969518074801E-2</c:v>
                </c:pt>
                <c:pt idx="13888">
                  <c:v>6.0948403403545098E-2</c:v>
                </c:pt>
                <c:pt idx="13889">
                  <c:v>5.22190697252463E-2</c:v>
                </c:pt>
                <c:pt idx="13890">
                  <c:v>3.6675495388788198E-2</c:v>
                </c:pt>
                <c:pt idx="13891">
                  <c:v>4.2407448716904703E-2</c:v>
                </c:pt>
                <c:pt idx="13892">
                  <c:v>4.83245056347903E-2</c:v>
                </c:pt>
                <c:pt idx="13893">
                  <c:v>3.7626462573073199E-2</c:v>
                </c:pt>
                <c:pt idx="13894">
                  <c:v>4.2174416144746499E-2</c:v>
                </c:pt>
                <c:pt idx="13895">
                  <c:v>3.5843383357364401E-2</c:v>
                </c:pt>
                <c:pt idx="13896">
                  <c:v>3.4925651610092298E-2</c:v>
                </c:pt>
                <c:pt idx="13897">
                  <c:v>4.4254310345146701E-2</c:v>
                </c:pt>
                <c:pt idx="13898">
                  <c:v>4.3624713691267997E-2</c:v>
                </c:pt>
                <c:pt idx="13899">
                  <c:v>3.8497288475482602E-2</c:v>
                </c:pt>
                <c:pt idx="13900">
                  <c:v>6.5506346773865104E-2</c:v>
                </c:pt>
                <c:pt idx="13901">
                  <c:v>6.5283237614172901E-2</c:v>
                </c:pt>
                <c:pt idx="13902">
                  <c:v>4.4846465574711801E-2</c:v>
                </c:pt>
                <c:pt idx="13903">
                  <c:v>3.6180387245627298E-2</c:v>
                </c:pt>
                <c:pt idx="13904">
                  <c:v>5.4324932669469098E-2</c:v>
                </c:pt>
                <c:pt idx="13905">
                  <c:v>4.24373582757216E-2</c:v>
                </c:pt>
                <c:pt idx="13906">
                  <c:v>5.4736003330569098E-2</c:v>
                </c:pt>
                <c:pt idx="13907">
                  <c:v>5.20500435637265E-2</c:v>
                </c:pt>
                <c:pt idx="13908">
                  <c:v>5.9825994145815797E-2</c:v>
                </c:pt>
                <c:pt idx="13909">
                  <c:v>5.0876348768213099E-2</c:v>
                </c:pt>
                <c:pt idx="13910">
                  <c:v>4.2095870094611298E-2</c:v>
                </c:pt>
                <c:pt idx="13911">
                  <c:v>5.8729073816881597E-2</c:v>
                </c:pt>
                <c:pt idx="13912">
                  <c:v>6.1288094521860903E-2</c:v>
                </c:pt>
                <c:pt idx="13913">
                  <c:v>3.8902602760167701E-2</c:v>
                </c:pt>
                <c:pt idx="13914">
                  <c:v>5.2441174410207098E-2</c:v>
                </c:pt>
                <c:pt idx="13915">
                  <c:v>4.8161058319498302E-2</c:v>
                </c:pt>
                <c:pt idx="13916">
                  <c:v>4.0790170573596497E-2</c:v>
                </c:pt>
                <c:pt idx="13917">
                  <c:v>5.3091671289888002E-2</c:v>
                </c:pt>
                <c:pt idx="13918">
                  <c:v>6.5264848447395593E-2</c:v>
                </c:pt>
                <c:pt idx="13919">
                  <c:v>4.9533596539452003E-2</c:v>
                </c:pt>
                <c:pt idx="13920">
                  <c:v>6.1836909097686202E-2</c:v>
                </c:pt>
                <c:pt idx="13921">
                  <c:v>3.7543211548649702E-2</c:v>
                </c:pt>
                <c:pt idx="13922">
                  <c:v>6.7311851792516905E-2</c:v>
                </c:pt>
                <c:pt idx="13923">
                  <c:v>4.8670063654539998E-2</c:v>
                </c:pt>
                <c:pt idx="13924">
                  <c:v>4.3373085972807202E-2</c:v>
                </c:pt>
                <c:pt idx="13925">
                  <c:v>3.3361452832376903E-2</c:v>
                </c:pt>
                <c:pt idx="13926">
                  <c:v>4.3812897277306799E-2</c:v>
                </c:pt>
                <c:pt idx="13927">
                  <c:v>5.6867302428051297E-2</c:v>
                </c:pt>
                <c:pt idx="13928">
                  <c:v>4.6374104790598697E-2</c:v>
                </c:pt>
                <c:pt idx="13929">
                  <c:v>4.4551234613327703E-2</c:v>
                </c:pt>
                <c:pt idx="13930">
                  <c:v>6.2065641825926603E-2</c:v>
                </c:pt>
                <c:pt idx="13931">
                  <c:v>3.4589871588950098E-2</c:v>
                </c:pt>
                <c:pt idx="13932">
                  <c:v>4.8641472853438998E-2</c:v>
                </c:pt>
                <c:pt idx="13933">
                  <c:v>3.9995138474866798E-2</c:v>
                </c:pt>
                <c:pt idx="13934">
                  <c:v>5.43394161988935E-2</c:v>
                </c:pt>
                <c:pt idx="13935">
                  <c:v>3.46846586877479E-2</c:v>
                </c:pt>
                <c:pt idx="13936">
                  <c:v>3.6970861675865899E-2</c:v>
                </c:pt>
                <c:pt idx="13937">
                  <c:v>7.0122663153404804E-2</c:v>
                </c:pt>
                <c:pt idx="13938">
                  <c:v>3.4580855132141E-2</c:v>
                </c:pt>
                <c:pt idx="13939">
                  <c:v>5.9323580660169101E-2</c:v>
                </c:pt>
                <c:pt idx="13940">
                  <c:v>4.7592370252642201E-2</c:v>
                </c:pt>
                <c:pt idx="13941">
                  <c:v>4.0074919323090701E-2</c:v>
                </c:pt>
                <c:pt idx="13942">
                  <c:v>4.1073190100410599E-2</c:v>
                </c:pt>
                <c:pt idx="13943">
                  <c:v>3.4698803977533901E-2</c:v>
                </c:pt>
                <c:pt idx="13944">
                  <c:v>3.3603173068033398E-2</c:v>
                </c:pt>
                <c:pt idx="13945">
                  <c:v>4.6585322941957198E-2</c:v>
                </c:pt>
                <c:pt idx="13946">
                  <c:v>4.9320020142345398E-2</c:v>
                </c:pt>
                <c:pt idx="13947">
                  <c:v>3.8702167652901402E-2</c:v>
                </c:pt>
                <c:pt idx="13948">
                  <c:v>3.8098049869873099E-2</c:v>
                </c:pt>
                <c:pt idx="13949">
                  <c:v>4.6264443376527097E-2</c:v>
                </c:pt>
                <c:pt idx="13950">
                  <c:v>3.7859076276583199E-2</c:v>
                </c:pt>
                <c:pt idx="13951">
                  <c:v>6.0147879021627999E-2</c:v>
                </c:pt>
                <c:pt idx="13952">
                  <c:v>3.8001364529630398E-2</c:v>
                </c:pt>
                <c:pt idx="13953">
                  <c:v>5.4913342789142998E-2</c:v>
                </c:pt>
                <c:pt idx="13954">
                  <c:v>5.5382536744265499E-2</c:v>
                </c:pt>
                <c:pt idx="13955">
                  <c:v>4.06957936088439E-2</c:v>
                </c:pt>
                <c:pt idx="13956">
                  <c:v>5.4523194227842901E-2</c:v>
                </c:pt>
                <c:pt idx="13957">
                  <c:v>4.0737525692176701E-2</c:v>
                </c:pt>
                <c:pt idx="13958">
                  <c:v>4.1397502238451699E-2</c:v>
                </c:pt>
                <c:pt idx="13959">
                  <c:v>4.35199661999746E-2</c:v>
                </c:pt>
                <c:pt idx="13960">
                  <c:v>3.7814399097195597E-2</c:v>
                </c:pt>
                <c:pt idx="13961">
                  <c:v>5.4782096407259201E-2</c:v>
                </c:pt>
                <c:pt idx="13962">
                  <c:v>6.0847214706542203E-2</c:v>
                </c:pt>
                <c:pt idx="13963">
                  <c:v>3.4141405883357401E-2</c:v>
                </c:pt>
                <c:pt idx="13964">
                  <c:v>3.7264337455377203E-2</c:v>
                </c:pt>
                <c:pt idx="13965">
                  <c:v>4.7701722230924698E-2</c:v>
                </c:pt>
                <c:pt idx="13966">
                  <c:v>6.5359583375197705E-2</c:v>
                </c:pt>
                <c:pt idx="13967">
                  <c:v>4.1589851263571197E-2</c:v>
                </c:pt>
                <c:pt idx="13968">
                  <c:v>3.5620651401988099E-2</c:v>
                </c:pt>
                <c:pt idx="13969">
                  <c:v>4.4330094698059201E-2</c:v>
                </c:pt>
                <c:pt idx="13970">
                  <c:v>4.4060510839768398E-2</c:v>
                </c:pt>
                <c:pt idx="13971">
                  <c:v>5.2600577395804503E-2</c:v>
                </c:pt>
                <c:pt idx="13972">
                  <c:v>4.64928118495102E-2</c:v>
                </c:pt>
                <c:pt idx="13973">
                  <c:v>4.3028541378267803E-2</c:v>
                </c:pt>
                <c:pt idx="13974">
                  <c:v>6.0158129823511798E-2</c:v>
                </c:pt>
                <c:pt idx="13975">
                  <c:v>5.0564547996728701E-2</c:v>
                </c:pt>
                <c:pt idx="13976">
                  <c:v>3.3894511544084398E-2</c:v>
                </c:pt>
                <c:pt idx="13977">
                  <c:v>5.9662199786730798E-2</c:v>
                </c:pt>
                <c:pt idx="13978">
                  <c:v>5.2438608540183299E-2</c:v>
                </c:pt>
                <c:pt idx="13979">
                  <c:v>5.2134857877788598E-2</c:v>
                </c:pt>
                <c:pt idx="13980">
                  <c:v>5.0394737441731299E-2</c:v>
                </c:pt>
                <c:pt idx="13981">
                  <c:v>5.0613745168980102E-2</c:v>
                </c:pt>
                <c:pt idx="13982">
                  <c:v>5.4133069405077797E-2</c:v>
                </c:pt>
                <c:pt idx="13983">
                  <c:v>5.4270676495973599E-2</c:v>
                </c:pt>
                <c:pt idx="13984">
                  <c:v>4.79699848027898E-2</c:v>
                </c:pt>
                <c:pt idx="13985">
                  <c:v>6.47118769792525E-2</c:v>
                </c:pt>
                <c:pt idx="13986">
                  <c:v>5.8947000211685398E-2</c:v>
                </c:pt>
                <c:pt idx="13987">
                  <c:v>5.5495277219654901E-2</c:v>
                </c:pt>
                <c:pt idx="13988">
                  <c:v>6.3591808835999006E-2</c:v>
                </c:pt>
                <c:pt idx="13989">
                  <c:v>3.97682548468829E-2</c:v>
                </c:pt>
                <c:pt idx="13990">
                  <c:v>5.7706947651053102E-2</c:v>
                </c:pt>
                <c:pt idx="13991">
                  <c:v>3.78653089920424E-2</c:v>
                </c:pt>
                <c:pt idx="13992">
                  <c:v>5.8548303987295797E-2</c:v>
                </c:pt>
                <c:pt idx="13993">
                  <c:v>5.8054348322464401E-2</c:v>
                </c:pt>
                <c:pt idx="13994">
                  <c:v>5.2659345368378303E-2</c:v>
                </c:pt>
                <c:pt idx="13995">
                  <c:v>3.6865516965258097E-2</c:v>
                </c:pt>
                <c:pt idx="13996">
                  <c:v>6.6110746549833593E-2</c:v>
                </c:pt>
                <c:pt idx="13997">
                  <c:v>6.3190225604695102E-2</c:v>
                </c:pt>
                <c:pt idx="13998">
                  <c:v>6.0586238736240597E-2</c:v>
                </c:pt>
                <c:pt idx="13999">
                  <c:v>3.7585619686189099E-2</c:v>
                </c:pt>
                <c:pt idx="14000">
                  <c:v>5.4500878361054397E-2</c:v>
                </c:pt>
                <c:pt idx="14001">
                  <c:v>5.63883720871119E-2</c:v>
                </c:pt>
                <c:pt idx="14002">
                  <c:v>5.25277305637675E-2</c:v>
                </c:pt>
                <c:pt idx="14003">
                  <c:v>4.85824191518473E-2</c:v>
                </c:pt>
                <c:pt idx="14004">
                  <c:v>4.4888591044204298E-2</c:v>
                </c:pt>
                <c:pt idx="14005">
                  <c:v>3.4557776321586901E-2</c:v>
                </c:pt>
                <c:pt idx="14006">
                  <c:v>4.4848344873405999E-2</c:v>
                </c:pt>
                <c:pt idx="14007">
                  <c:v>3.7122204008437902E-2</c:v>
                </c:pt>
                <c:pt idx="14008">
                  <c:v>3.6390214008947402E-2</c:v>
                </c:pt>
                <c:pt idx="14009">
                  <c:v>4.1569429199038797E-2</c:v>
                </c:pt>
                <c:pt idx="14010">
                  <c:v>6.9819928361114003E-2</c:v>
                </c:pt>
                <c:pt idx="14011">
                  <c:v>3.5242370219001902E-2</c:v>
                </c:pt>
                <c:pt idx="14012">
                  <c:v>5.8827214803943199E-2</c:v>
                </c:pt>
                <c:pt idx="14013">
                  <c:v>4.0605386277485903E-2</c:v>
                </c:pt>
                <c:pt idx="14014">
                  <c:v>3.8852510051435703E-2</c:v>
                </c:pt>
                <c:pt idx="14015">
                  <c:v>4.9996258987113802E-2</c:v>
                </c:pt>
                <c:pt idx="14016">
                  <c:v>4.8696320707190197E-2</c:v>
                </c:pt>
                <c:pt idx="14017">
                  <c:v>5.3377309429855399E-2</c:v>
                </c:pt>
                <c:pt idx="14018">
                  <c:v>4.6097264764275898E-2</c:v>
                </c:pt>
                <c:pt idx="14019">
                  <c:v>3.6195383427844202E-2</c:v>
                </c:pt>
                <c:pt idx="14020">
                  <c:v>3.8072569144132602E-2</c:v>
                </c:pt>
                <c:pt idx="14021">
                  <c:v>4.6488050357318303E-2</c:v>
                </c:pt>
                <c:pt idx="14022">
                  <c:v>3.7548038521581298E-2</c:v>
                </c:pt>
                <c:pt idx="14023">
                  <c:v>4.6449398058214901E-2</c:v>
                </c:pt>
                <c:pt idx="14024">
                  <c:v>4.4364547363771697E-2</c:v>
                </c:pt>
                <c:pt idx="14025">
                  <c:v>6.2877364636765604E-2</c:v>
                </c:pt>
                <c:pt idx="14026">
                  <c:v>5.2605484489323902E-2</c:v>
                </c:pt>
                <c:pt idx="14027">
                  <c:v>6.0180787830282099E-2</c:v>
                </c:pt>
                <c:pt idx="14028">
                  <c:v>3.6934661352801698E-2</c:v>
                </c:pt>
                <c:pt idx="14029">
                  <c:v>4.0866971565219103E-2</c:v>
                </c:pt>
                <c:pt idx="14030">
                  <c:v>3.8890289547458802E-2</c:v>
                </c:pt>
                <c:pt idx="14031">
                  <c:v>6.5347118221410996E-2</c:v>
                </c:pt>
                <c:pt idx="14032">
                  <c:v>4.5273773425163998E-2</c:v>
                </c:pt>
                <c:pt idx="14033">
                  <c:v>4.7599866710019902E-2</c:v>
                </c:pt>
                <c:pt idx="14034">
                  <c:v>4.1227200342456999E-2</c:v>
                </c:pt>
                <c:pt idx="14035">
                  <c:v>4.0175937315908503E-2</c:v>
                </c:pt>
                <c:pt idx="14036">
                  <c:v>4.3246177710775803E-2</c:v>
                </c:pt>
                <c:pt idx="14037">
                  <c:v>4.6720729523387003E-2</c:v>
                </c:pt>
                <c:pt idx="14038">
                  <c:v>5.9417061644495402E-2</c:v>
                </c:pt>
                <c:pt idx="14039">
                  <c:v>4.8258499421515999E-2</c:v>
                </c:pt>
                <c:pt idx="14040">
                  <c:v>6.0359000039679998E-2</c:v>
                </c:pt>
                <c:pt idx="14041">
                  <c:v>5.5826027455019502E-2</c:v>
                </c:pt>
                <c:pt idx="14042">
                  <c:v>3.7564057361327202E-2</c:v>
                </c:pt>
                <c:pt idx="14043">
                  <c:v>4.1038377564625403E-2</c:v>
                </c:pt>
                <c:pt idx="14044">
                  <c:v>3.7254490732869898E-2</c:v>
                </c:pt>
                <c:pt idx="14045">
                  <c:v>4.0361126179639301E-2</c:v>
                </c:pt>
                <c:pt idx="14046">
                  <c:v>5.5918913616372398E-2</c:v>
                </c:pt>
                <c:pt idx="14047">
                  <c:v>4.74608434108241E-2</c:v>
                </c:pt>
                <c:pt idx="14048">
                  <c:v>4.7126015762631E-2</c:v>
                </c:pt>
                <c:pt idx="14049">
                  <c:v>4.6193133956374803E-2</c:v>
                </c:pt>
                <c:pt idx="14050">
                  <c:v>5.13579185705864E-2</c:v>
                </c:pt>
                <c:pt idx="14051">
                  <c:v>4.5434798129064403E-2</c:v>
                </c:pt>
                <c:pt idx="14052">
                  <c:v>4.8319602021228002E-2</c:v>
                </c:pt>
                <c:pt idx="14053">
                  <c:v>5.1011014017985197E-2</c:v>
                </c:pt>
                <c:pt idx="14054">
                  <c:v>6.4621581084972193E-2</c:v>
                </c:pt>
                <c:pt idx="14055">
                  <c:v>3.9380464452048201E-2</c:v>
                </c:pt>
                <c:pt idx="14056">
                  <c:v>3.70730987940463E-2</c:v>
                </c:pt>
                <c:pt idx="14057">
                  <c:v>3.7694976335863599E-2</c:v>
                </c:pt>
                <c:pt idx="14058">
                  <c:v>5.1541572096931401E-2</c:v>
                </c:pt>
                <c:pt idx="14059">
                  <c:v>3.8754431680121798E-2</c:v>
                </c:pt>
                <c:pt idx="14060">
                  <c:v>5.0992140580907903E-2</c:v>
                </c:pt>
                <c:pt idx="14061">
                  <c:v>6.5528676123285501E-2</c:v>
                </c:pt>
                <c:pt idx="14062">
                  <c:v>3.8680856347145097E-2</c:v>
                </c:pt>
                <c:pt idx="14063">
                  <c:v>5.8355426562447597E-2</c:v>
                </c:pt>
                <c:pt idx="14064">
                  <c:v>3.6858094024645897E-2</c:v>
                </c:pt>
                <c:pt idx="14065">
                  <c:v>4.5682655983297099E-2</c:v>
                </c:pt>
                <c:pt idx="14066">
                  <c:v>4.15446398289432E-2</c:v>
                </c:pt>
                <c:pt idx="14067">
                  <c:v>4.9313852713421202E-2</c:v>
                </c:pt>
                <c:pt idx="14068">
                  <c:v>6.5998125497473706E-2</c:v>
                </c:pt>
                <c:pt idx="14069">
                  <c:v>3.51541113330993E-2</c:v>
                </c:pt>
                <c:pt idx="14070">
                  <c:v>6.7143115304637097E-2</c:v>
                </c:pt>
                <c:pt idx="14071">
                  <c:v>6.5685415579747997E-2</c:v>
                </c:pt>
                <c:pt idx="14072">
                  <c:v>3.4894767413936198E-2</c:v>
                </c:pt>
                <c:pt idx="14073">
                  <c:v>5.9799604309986203E-2</c:v>
                </c:pt>
                <c:pt idx="14074">
                  <c:v>3.70140308314875E-2</c:v>
                </c:pt>
                <c:pt idx="14075">
                  <c:v>4.8288817664776003E-2</c:v>
                </c:pt>
                <c:pt idx="14076">
                  <c:v>4.1155481034586501E-2</c:v>
                </c:pt>
                <c:pt idx="14077">
                  <c:v>4.9390106698710197E-2</c:v>
                </c:pt>
                <c:pt idx="14078">
                  <c:v>5.0920410168530203E-2</c:v>
                </c:pt>
                <c:pt idx="14079">
                  <c:v>3.8589510268093097E-2</c:v>
                </c:pt>
                <c:pt idx="14080">
                  <c:v>5.20044210709227E-2</c:v>
                </c:pt>
                <c:pt idx="14081">
                  <c:v>4.2573937321699201E-2</c:v>
                </c:pt>
                <c:pt idx="14082">
                  <c:v>5.1059891651443298E-2</c:v>
                </c:pt>
                <c:pt idx="14083">
                  <c:v>6.4458616839583399E-2</c:v>
                </c:pt>
                <c:pt idx="14084">
                  <c:v>4.6590760544248599E-2</c:v>
                </c:pt>
                <c:pt idx="14085">
                  <c:v>6.3848372747881105E-2</c:v>
                </c:pt>
                <c:pt idx="14086">
                  <c:v>5.8835921832122898E-2</c:v>
                </c:pt>
                <c:pt idx="14087">
                  <c:v>3.7913888506787202E-2</c:v>
                </c:pt>
                <c:pt idx="14088">
                  <c:v>3.9691599941907497E-2</c:v>
                </c:pt>
                <c:pt idx="14089">
                  <c:v>4.3449706157861499E-2</c:v>
                </c:pt>
                <c:pt idx="14090">
                  <c:v>3.9477491733831999E-2</c:v>
                </c:pt>
                <c:pt idx="14091">
                  <c:v>3.5789134458906899E-2</c:v>
                </c:pt>
                <c:pt idx="14092">
                  <c:v>4.7159399617545297E-2</c:v>
                </c:pt>
                <c:pt idx="14093">
                  <c:v>5.2710802894805897E-2</c:v>
                </c:pt>
                <c:pt idx="14094">
                  <c:v>5.5429600414911601E-2</c:v>
                </c:pt>
                <c:pt idx="14095">
                  <c:v>5.7826552208373197E-2</c:v>
                </c:pt>
                <c:pt idx="14096">
                  <c:v>6.0244548202528198E-2</c:v>
                </c:pt>
                <c:pt idx="14097">
                  <c:v>5.8718883541150499E-2</c:v>
                </c:pt>
                <c:pt idx="14098">
                  <c:v>3.8545803865253803E-2</c:v>
                </c:pt>
                <c:pt idx="14099">
                  <c:v>3.7959745969337703E-2</c:v>
                </c:pt>
                <c:pt idx="14100">
                  <c:v>3.7418749713274899E-2</c:v>
                </c:pt>
                <c:pt idx="14101">
                  <c:v>4.7925677592607303E-2</c:v>
                </c:pt>
                <c:pt idx="14102">
                  <c:v>6.2720738347430804E-2</c:v>
                </c:pt>
                <c:pt idx="14103">
                  <c:v>5.9873250631328298E-2</c:v>
                </c:pt>
                <c:pt idx="14104">
                  <c:v>6.0054786009237103E-2</c:v>
                </c:pt>
                <c:pt idx="14105">
                  <c:v>4.8477011226071301E-2</c:v>
                </c:pt>
                <c:pt idx="14106">
                  <c:v>3.6314301997951701E-2</c:v>
                </c:pt>
                <c:pt idx="14107">
                  <c:v>3.7061209914067701E-2</c:v>
                </c:pt>
                <c:pt idx="14108">
                  <c:v>3.4883635224875503E-2</c:v>
                </c:pt>
                <c:pt idx="14109">
                  <c:v>4.1877324581024597E-2</c:v>
                </c:pt>
                <c:pt idx="14110">
                  <c:v>3.8860441640998701E-2</c:v>
                </c:pt>
                <c:pt idx="14111">
                  <c:v>5.6708141889043003E-2</c:v>
                </c:pt>
                <c:pt idx="14112">
                  <c:v>3.5182481165288597E-2</c:v>
                </c:pt>
                <c:pt idx="14113">
                  <c:v>4.3440248764539301E-2</c:v>
                </c:pt>
                <c:pt idx="14114">
                  <c:v>3.6402854212429697E-2</c:v>
                </c:pt>
                <c:pt idx="14115">
                  <c:v>5.9484586306498999E-2</c:v>
                </c:pt>
                <c:pt idx="14116">
                  <c:v>5.67474317205338E-2</c:v>
                </c:pt>
                <c:pt idx="14117">
                  <c:v>5.1970703785989898E-2</c:v>
                </c:pt>
                <c:pt idx="14118">
                  <c:v>4.5695393070169003E-2</c:v>
                </c:pt>
                <c:pt idx="14119">
                  <c:v>3.35881821945299E-2</c:v>
                </c:pt>
                <c:pt idx="14120">
                  <c:v>4.6422580060942999E-2</c:v>
                </c:pt>
                <c:pt idx="14121">
                  <c:v>5.7082366038044299E-2</c:v>
                </c:pt>
                <c:pt idx="14122">
                  <c:v>4.3817326418767399E-2</c:v>
                </c:pt>
                <c:pt idx="14123">
                  <c:v>5.3848692393860503E-2</c:v>
                </c:pt>
                <c:pt idx="14124">
                  <c:v>5.5145625271625399E-2</c:v>
                </c:pt>
                <c:pt idx="14125">
                  <c:v>4.4691335249904998E-2</c:v>
                </c:pt>
                <c:pt idx="14126">
                  <c:v>4.4414230730160001E-2</c:v>
                </c:pt>
                <c:pt idx="14127">
                  <c:v>4.3305993409261202E-2</c:v>
                </c:pt>
                <c:pt idx="14128">
                  <c:v>6.54717150335766E-2</c:v>
                </c:pt>
                <c:pt idx="14129">
                  <c:v>3.40682254799222E-2</c:v>
                </c:pt>
                <c:pt idx="14130">
                  <c:v>3.5867852437968202E-2</c:v>
                </c:pt>
                <c:pt idx="14131">
                  <c:v>4.5586993606939297E-2</c:v>
                </c:pt>
                <c:pt idx="14132">
                  <c:v>3.9882877556262401E-2</c:v>
                </c:pt>
                <c:pt idx="14133">
                  <c:v>6.3497732507293098E-2</c:v>
                </c:pt>
                <c:pt idx="14134">
                  <c:v>5.85165722162806E-2</c:v>
                </c:pt>
                <c:pt idx="14135">
                  <c:v>5.2712382166234702E-2</c:v>
                </c:pt>
                <c:pt idx="14136">
                  <c:v>3.6895823247943403E-2</c:v>
                </c:pt>
                <c:pt idx="14137">
                  <c:v>3.97488151312098E-2</c:v>
                </c:pt>
                <c:pt idx="14138">
                  <c:v>5.6299760973130102E-2</c:v>
                </c:pt>
                <c:pt idx="14139">
                  <c:v>5.9525882284932601E-2</c:v>
                </c:pt>
                <c:pt idx="14140">
                  <c:v>6.6818764040937298E-2</c:v>
                </c:pt>
                <c:pt idx="14141">
                  <c:v>3.29125468354396E-2</c:v>
                </c:pt>
                <c:pt idx="14142">
                  <c:v>3.9230269057376997E-2</c:v>
                </c:pt>
                <c:pt idx="14143">
                  <c:v>4.92854682965558E-2</c:v>
                </c:pt>
                <c:pt idx="14144">
                  <c:v>3.8544073505650499E-2</c:v>
                </c:pt>
                <c:pt idx="14145">
                  <c:v>6.6376657819150198E-2</c:v>
                </c:pt>
                <c:pt idx="14146">
                  <c:v>6.3597212646718193E-2</c:v>
                </c:pt>
                <c:pt idx="14147">
                  <c:v>4.1784497471890898E-2</c:v>
                </c:pt>
                <c:pt idx="14148">
                  <c:v>5.5463368234478602E-2</c:v>
                </c:pt>
                <c:pt idx="14149">
                  <c:v>4.6659346074085201E-2</c:v>
                </c:pt>
                <c:pt idx="14150">
                  <c:v>4.7170935967883902E-2</c:v>
                </c:pt>
                <c:pt idx="14151">
                  <c:v>3.7602781278521701E-2</c:v>
                </c:pt>
                <c:pt idx="14152">
                  <c:v>4.5393689243189199E-2</c:v>
                </c:pt>
                <c:pt idx="14153">
                  <c:v>3.7641251689130198E-2</c:v>
                </c:pt>
                <c:pt idx="14154">
                  <c:v>5.73379850152742E-2</c:v>
                </c:pt>
                <c:pt idx="14155">
                  <c:v>5.9856559818650103E-2</c:v>
                </c:pt>
                <c:pt idx="14156">
                  <c:v>6.6664886434535497E-2</c:v>
                </c:pt>
                <c:pt idx="14157">
                  <c:v>3.5981924456650098E-2</c:v>
                </c:pt>
                <c:pt idx="14158">
                  <c:v>4.5010526409359403E-2</c:v>
                </c:pt>
                <c:pt idx="14159">
                  <c:v>6.5278365360990104E-2</c:v>
                </c:pt>
                <c:pt idx="14160">
                  <c:v>4.7214665021378402E-2</c:v>
                </c:pt>
                <c:pt idx="14161">
                  <c:v>4.3179210155554301E-2</c:v>
                </c:pt>
                <c:pt idx="14162">
                  <c:v>3.7998407460645103E-2</c:v>
                </c:pt>
                <c:pt idx="14163">
                  <c:v>5.1530956770275499E-2</c:v>
                </c:pt>
                <c:pt idx="14164">
                  <c:v>4.1168607992332303E-2</c:v>
                </c:pt>
                <c:pt idx="14165">
                  <c:v>3.6672520894907801E-2</c:v>
                </c:pt>
                <c:pt idx="14166">
                  <c:v>3.6804339017066499E-2</c:v>
                </c:pt>
                <c:pt idx="14167">
                  <c:v>4.3800927172732297E-2</c:v>
                </c:pt>
                <c:pt idx="14168">
                  <c:v>5.8422385305351397E-2</c:v>
                </c:pt>
                <c:pt idx="14169">
                  <c:v>5.8716002395721598E-2</c:v>
                </c:pt>
                <c:pt idx="14170">
                  <c:v>4.82124702394367E-2</c:v>
                </c:pt>
                <c:pt idx="14171">
                  <c:v>4.2163723519908498E-2</c:v>
                </c:pt>
                <c:pt idx="14172">
                  <c:v>6.1188715937899901E-2</c:v>
                </c:pt>
                <c:pt idx="14173">
                  <c:v>4.7825510546183198E-2</c:v>
                </c:pt>
                <c:pt idx="14174">
                  <c:v>3.5961132129643199E-2</c:v>
                </c:pt>
                <c:pt idx="14175">
                  <c:v>4.5310854945375498E-2</c:v>
                </c:pt>
                <c:pt idx="14176">
                  <c:v>4.50350056806397E-2</c:v>
                </c:pt>
                <c:pt idx="14177">
                  <c:v>5.5466978234461603E-2</c:v>
                </c:pt>
                <c:pt idx="14178">
                  <c:v>3.7980124816280797E-2</c:v>
                </c:pt>
                <c:pt idx="14179">
                  <c:v>6.5935809176266999E-2</c:v>
                </c:pt>
                <c:pt idx="14180">
                  <c:v>4.4759598205919002E-2</c:v>
                </c:pt>
                <c:pt idx="14181">
                  <c:v>3.6561664319247102E-2</c:v>
                </c:pt>
                <c:pt idx="14182">
                  <c:v>5.1329486874513199E-2</c:v>
                </c:pt>
                <c:pt idx="14183">
                  <c:v>4.85595457711007E-2</c:v>
                </c:pt>
                <c:pt idx="14184">
                  <c:v>6.3338404905959197E-2</c:v>
                </c:pt>
                <c:pt idx="14185">
                  <c:v>6.52008359794327E-2</c:v>
                </c:pt>
                <c:pt idx="14186">
                  <c:v>5.9207994645040798E-2</c:v>
                </c:pt>
                <c:pt idx="14187">
                  <c:v>5.1834186810427001E-2</c:v>
                </c:pt>
                <c:pt idx="14188">
                  <c:v>3.7700990662980403E-2</c:v>
                </c:pt>
                <c:pt idx="14189">
                  <c:v>3.5214397292085801E-2</c:v>
                </c:pt>
                <c:pt idx="14190">
                  <c:v>5.6546239935641597E-2</c:v>
                </c:pt>
                <c:pt idx="14191">
                  <c:v>5.3709033789250599E-2</c:v>
                </c:pt>
                <c:pt idx="14192">
                  <c:v>4.0750311582848801E-2</c:v>
                </c:pt>
                <c:pt idx="14193">
                  <c:v>3.61428084050276E-2</c:v>
                </c:pt>
                <c:pt idx="14194">
                  <c:v>4.29560493448835E-2</c:v>
                </c:pt>
                <c:pt idx="14195">
                  <c:v>3.7928820927206099E-2</c:v>
                </c:pt>
                <c:pt idx="14196">
                  <c:v>4.3373305989169997E-2</c:v>
                </c:pt>
                <c:pt idx="14197">
                  <c:v>5.90791605008016E-2</c:v>
                </c:pt>
                <c:pt idx="14198">
                  <c:v>5.2482382946633203E-2</c:v>
                </c:pt>
                <c:pt idx="14199">
                  <c:v>4.7158028967439702E-2</c:v>
                </c:pt>
                <c:pt idx="14200">
                  <c:v>3.99684591588743E-2</c:v>
                </c:pt>
                <c:pt idx="14201">
                  <c:v>5.7045180660052097E-2</c:v>
                </c:pt>
                <c:pt idx="14202">
                  <c:v>5.04327681454926E-2</c:v>
                </c:pt>
                <c:pt idx="14203">
                  <c:v>5.1702951649334097E-2</c:v>
                </c:pt>
                <c:pt idx="14204">
                  <c:v>3.5411912553887301E-2</c:v>
                </c:pt>
                <c:pt idx="14205">
                  <c:v>3.95475592893893E-2</c:v>
                </c:pt>
                <c:pt idx="14206">
                  <c:v>5.0704381523786902E-2</c:v>
                </c:pt>
                <c:pt idx="14207">
                  <c:v>5.44610817251759E-2</c:v>
                </c:pt>
                <c:pt idx="14208">
                  <c:v>6.5054620590342394E-2</c:v>
                </c:pt>
                <c:pt idx="14209">
                  <c:v>3.8195632935414899E-2</c:v>
                </c:pt>
                <c:pt idx="14210">
                  <c:v>3.7795222606134098E-2</c:v>
                </c:pt>
                <c:pt idx="14211">
                  <c:v>6.1430004935610398E-2</c:v>
                </c:pt>
                <c:pt idx="14212">
                  <c:v>5.1313706958126301E-2</c:v>
                </c:pt>
                <c:pt idx="14213">
                  <c:v>3.57637369183001E-2</c:v>
                </c:pt>
                <c:pt idx="14214">
                  <c:v>3.7322742417811902E-2</c:v>
                </c:pt>
                <c:pt idx="14215">
                  <c:v>5.8810254864043503E-2</c:v>
                </c:pt>
                <c:pt idx="14216">
                  <c:v>4.3299239871265598E-2</c:v>
                </c:pt>
                <c:pt idx="14217">
                  <c:v>3.4790937145066099E-2</c:v>
                </c:pt>
                <c:pt idx="14218">
                  <c:v>6.1136362362406903E-2</c:v>
                </c:pt>
                <c:pt idx="14219">
                  <c:v>4.61027552727667E-2</c:v>
                </c:pt>
                <c:pt idx="14220">
                  <c:v>5.4385105214690699E-2</c:v>
                </c:pt>
                <c:pt idx="14221">
                  <c:v>4.1048690974118097E-2</c:v>
                </c:pt>
                <c:pt idx="14222">
                  <c:v>4.8771078296172603E-2</c:v>
                </c:pt>
                <c:pt idx="14223">
                  <c:v>6.3443804922948294E-2</c:v>
                </c:pt>
                <c:pt idx="14224">
                  <c:v>3.8810472859066497E-2</c:v>
                </c:pt>
                <c:pt idx="14225">
                  <c:v>5.9776765831799403E-2</c:v>
                </c:pt>
                <c:pt idx="14226">
                  <c:v>3.6312486844984601E-2</c:v>
                </c:pt>
                <c:pt idx="14227">
                  <c:v>4.3618484410035602E-2</c:v>
                </c:pt>
                <c:pt idx="14228">
                  <c:v>5.2417564746121997E-2</c:v>
                </c:pt>
                <c:pt idx="14229">
                  <c:v>3.5677795321317402E-2</c:v>
                </c:pt>
                <c:pt idx="14230">
                  <c:v>4.7555696049315602E-2</c:v>
                </c:pt>
                <c:pt idx="14231">
                  <c:v>6.2605001649157693E-2</c:v>
                </c:pt>
                <c:pt idx="14232">
                  <c:v>3.5686433867278197E-2</c:v>
                </c:pt>
                <c:pt idx="14233">
                  <c:v>5.5496856961447599E-2</c:v>
                </c:pt>
                <c:pt idx="14234">
                  <c:v>6.1030388325926402E-2</c:v>
                </c:pt>
                <c:pt idx="14235">
                  <c:v>3.9116225553473501E-2</c:v>
                </c:pt>
                <c:pt idx="14236">
                  <c:v>6.3239481661044206E-2</c:v>
                </c:pt>
                <c:pt idx="14237">
                  <c:v>3.9742692021933597E-2</c:v>
                </c:pt>
                <c:pt idx="14238">
                  <c:v>5.82587694731291E-2</c:v>
                </c:pt>
                <c:pt idx="14239">
                  <c:v>5.9429191643051299E-2</c:v>
                </c:pt>
                <c:pt idx="14240">
                  <c:v>4.2064126977196602E-2</c:v>
                </c:pt>
                <c:pt idx="14241">
                  <c:v>4.1963117718289297E-2</c:v>
                </c:pt>
                <c:pt idx="14242">
                  <c:v>3.9885996408020298E-2</c:v>
                </c:pt>
                <c:pt idx="14243">
                  <c:v>5.4788289439504902E-2</c:v>
                </c:pt>
                <c:pt idx="14244">
                  <c:v>4.6943559580629297E-2</c:v>
                </c:pt>
                <c:pt idx="14245">
                  <c:v>3.7093311604775601E-2</c:v>
                </c:pt>
                <c:pt idx="14246">
                  <c:v>6.5357712279218397E-2</c:v>
                </c:pt>
                <c:pt idx="14247">
                  <c:v>3.8300479514436797E-2</c:v>
                </c:pt>
                <c:pt idx="14248">
                  <c:v>5.67644676070427E-2</c:v>
                </c:pt>
                <c:pt idx="14249">
                  <c:v>5.7218290123172998E-2</c:v>
                </c:pt>
                <c:pt idx="14250">
                  <c:v>3.7577567522960001E-2</c:v>
                </c:pt>
                <c:pt idx="14251">
                  <c:v>3.42285270561309E-2</c:v>
                </c:pt>
                <c:pt idx="14252">
                  <c:v>4.9063213226102402E-2</c:v>
                </c:pt>
                <c:pt idx="14253">
                  <c:v>5.2262714909180198E-2</c:v>
                </c:pt>
                <c:pt idx="14254">
                  <c:v>4.7424080731537498E-2</c:v>
                </c:pt>
                <c:pt idx="14255">
                  <c:v>3.5316434174057401E-2</c:v>
                </c:pt>
                <c:pt idx="14256">
                  <c:v>6.2958036874437004E-2</c:v>
                </c:pt>
                <c:pt idx="14257">
                  <c:v>4.2589692650415699E-2</c:v>
                </c:pt>
                <c:pt idx="14258">
                  <c:v>3.6909281999260697E-2</c:v>
                </c:pt>
                <c:pt idx="14259">
                  <c:v>4.7722539928256001E-2</c:v>
                </c:pt>
                <c:pt idx="14260">
                  <c:v>5.6235003069689801E-2</c:v>
                </c:pt>
                <c:pt idx="14261">
                  <c:v>5.9685557680653901E-2</c:v>
                </c:pt>
                <c:pt idx="14262">
                  <c:v>4.2087037523785301E-2</c:v>
                </c:pt>
                <c:pt idx="14263">
                  <c:v>4.3090042486043097E-2</c:v>
                </c:pt>
                <c:pt idx="14264">
                  <c:v>4.59203737994986E-2</c:v>
                </c:pt>
                <c:pt idx="14265">
                  <c:v>6.1136369570520203E-2</c:v>
                </c:pt>
                <c:pt idx="14266">
                  <c:v>5.60778306523892E-2</c:v>
                </c:pt>
                <c:pt idx="14267">
                  <c:v>4.2533486642616802E-2</c:v>
                </c:pt>
                <c:pt idx="14268">
                  <c:v>3.5686036432155399E-2</c:v>
                </c:pt>
                <c:pt idx="14269">
                  <c:v>5.9362417414457601E-2</c:v>
                </c:pt>
                <c:pt idx="14270">
                  <c:v>5.2653392934668801E-2</c:v>
                </c:pt>
                <c:pt idx="14271">
                  <c:v>3.8012756900658903E-2</c:v>
                </c:pt>
                <c:pt idx="14272">
                  <c:v>6.7794338538668897E-2</c:v>
                </c:pt>
                <c:pt idx="14273">
                  <c:v>4.1505927992040503E-2</c:v>
                </c:pt>
                <c:pt idx="14274">
                  <c:v>4.1592481108432298E-2</c:v>
                </c:pt>
                <c:pt idx="14275">
                  <c:v>4.2470853021486697E-2</c:v>
                </c:pt>
                <c:pt idx="14276">
                  <c:v>5.7717643999956603E-2</c:v>
                </c:pt>
                <c:pt idx="14277">
                  <c:v>4.0518873461147902E-2</c:v>
                </c:pt>
                <c:pt idx="14278">
                  <c:v>3.9015869510244501E-2</c:v>
                </c:pt>
                <c:pt idx="14279">
                  <c:v>6.7590871443909795E-2</c:v>
                </c:pt>
                <c:pt idx="14280">
                  <c:v>3.6628395644018999E-2</c:v>
                </c:pt>
                <c:pt idx="14281">
                  <c:v>6.1245713365570803E-2</c:v>
                </c:pt>
                <c:pt idx="14282">
                  <c:v>4.4912227821704599E-2</c:v>
                </c:pt>
                <c:pt idx="14283">
                  <c:v>3.5115187736575397E-2</c:v>
                </c:pt>
                <c:pt idx="14284">
                  <c:v>6.3227140576830806E-2</c:v>
                </c:pt>
                <c:pt idx="14285">
                  <c:v>3.7374799643991201E-2</c:v>
                </c:pt>
                <c:pt idx="14286">
                  <c:v>5.2523059798506598E-2</c:v>
                </c:pt>
                <c:pt idx="14287">
                  <c:v>5.30969730788328E-2</c:v>
                </c:pt>
                <c:pt idx="14288">
                  <c:v>5.3187187770567301E-2</c:v>
                </c:pt>
                <c:pt idx="14289">
                  <c:v>6.5728629313963699E-2</c:v>
                </c:pt>
                <c:pt idx="14290">
                  <c:v>5.3093559848056901E-2</c:v>
                </c:pt>
                <c:pt idx="14291">
                  <c:v>4.8656689581598897E-2</c:v>
                </c:pt>
                <c:pt idx="14292">
                  <c:v>3.7842565365663397E-2</c:v>
                </c:pt>
                <c:pt idx="14293">
                  <c:v>6.2545892819753604E-2</c:v>
                </c:pt>
                <c:pt idx="14294">
                  <c:v>3.9745185508152599E-2</c:v>
                </c:pt>
                <c:pt idx="14295">
                  <c:v>5.2636381932440898E-2</c:v>
                </c:pt>
                <c:pt idx="14296">
                  <c:v>4.4369955500567999E-2</c:v>
                </c:pt>
                <c:pt idx="14297">
                  <c:v>4.3934193952246299E-2</c:v>
                </c:pt>
                <c:pt idx="14298">
                  <c:v>5.9779097547926999E-2</c:v>
                </c:pt>
                <c:pt idx="14299">
                  <c:v>3.5119671208994598E-2</c:v>
                </c:pt>
                <c:pt idx="14300">
                  <c:v>6.3583626677106E-2</c:v>
                </c:pt>
                <c:pt idx="14301">
                  <c:v>6.4668368079460206E-2</c:v>
                </c:pt>
                <c:pt idx="14302">
                  <c:v>4.0382388340671503E-2</c:v>
                </c:pt>
                <c:pt idx="14303">
                  <c:v>6.2524883369885098E-2</c:v>
                </c:pt>
                <c:pt idx="14304">
                  <c:v>4.2442055952368898E-2</c:v>
                </c:pt>
                <c:pt idx="14305">
                  <c:v>5.58415469753622E-2</c:v>
                </c:pt>
                <c:pt idx="14306">
                  <c:v>5.9106495087239003E-2</c:v>
                </c:pt>
                <c:pt idx="14307">
                  <c:v>4.0919606080383503E-2</c:v>
                </c:pt>
                <c:pt idx="14308">
                  <c:v>4.8871831131330701E-2</c:v>
                </c:pt>
                <c:pt idx="14309">
                  <c:v>3.7441580393405997E-2</c:v>
                </c:pt>
                <c:pt idx="14310">
                  <c:v>6.0599032044037597E-2</c:v>
                </c:pt>
                <c:pt idx="14311">
                  <c:v>5.3948261513042398E-2</c:v>
                </c:pt>
                <c:pt idx="14312">
                  <c:v>6.0301653953700102E-2</c:v>
                </c:pt>
                <c:pt idx="14313">
                  <c:v>4.9179158548203303E-2</c:v>
                </c:pt>
                <c:pt idx="14314">
                  <c:v>4.5214703373049898E-2</c:v>
                </c:pt>
                <c:pt idx="14315">
                  <c:v>4.31121415177892E-2</c:v>
                </c:pt>
                <c:pt idx="14316">
                  <c:v>4.3247653580559403E-2</c:v>
                </c:pt>
                <c:pt idx="14317">
                  <c:v>5.6920003310948299E-2</c:v>
                </c:pt>
                <c:pt idx="14318">
                  <c:v>3.57748292214249E-2</c:v>
                </c:pt>
                <c:pt idx="14319">
                  <c:v>4.7709058151741902E-2</c:v>
                </c:pt>
                <c:pt idx="14320">
                  <c:v>4.9767426745593001E-2</c:v>
                </c:pt>
                <c:pt idx="14321">
                  <c:v>5.1384023182224701E-2</c:v>
                </c:pt>
                <c:pt idx="14322">
                  <c:v>3.6267055791732901E-2</c:v>
                </c:pt>
                <c:pt idx="14323">
                  <c:v>4.6144577423038201E-2</c:v>
                </c:pt>
                <c:pt idx="14324">
                  <c:v>5.2438151974164703E-2</c:v>
                </c:pt>
                <c:pt idx="14325">
                  <c:v>4.278719034194E-2</c:v>
                </c:pt>
                <c:pt idx="14326">
                  <c:v>3.95456550181955E-2</c:v>
                </c:pt>
                <c:pt idx="14327">
                  <c:v>4.2119419024859897E-2</c:v>
                </c:pt>
                <c:pt idx="14328">
                  <c:v>5.54934845584555E-2</c:v>
                </c:pt>
                <c:pt idx="14329">
                  <c:v>6.1959616750149903E-2</c:v>
                </c:pt>
                <c:pt idx="14330">
                  <c:v>4.3569492932802101E-2</c:v>
                </c:pt>
                <c:pt idx="14331">
                  <c:v>4.1849596263279602E-2</c:v>
                </c:pt>
                <c:pt idx="14332">
                  <c:v>4.5142400363344097E-2</c:v>
                </c:pt>
                <c:pt idx="14333">
                  <c:v>7.0008735421227306E-2</c:v>
                </c:pt>
                <c:pt idx="14334">
                  <c:v>3.4181393953283498E-2</c:v>
                </c:pt>
                <c:pt idx="14335">
                  <c:v>5.2183380470424E-2</c:v>
                </c:pt>
                <c:pt idx="14336">
                  <c:v>3.9431481428657399E-2</c:v>
                </c:pt>
                <c:pt idx="14337">
                  <c:v>6.6676991843569594E-2</c:v>
                </c:pt>
                <c:pt idx="14338">
                  <c:v>6.5353996188723298E-2</c:v>
                </c:pt>
                <c:pt idx="14339">
                  <c:v>5.6457458614679303E-2</c:v>
                </c:pt>
                <c:pt idx="14340">
                  <c:v>5.2358054547127303E-2</c:v>
                </c:pt>
                <c:pt idx="14341">
                  <c:v>3.73614309538697E-2</c:v>
                </c:pt>
                <c:pt idx="14342">
                  <c:v>4.2707694521825698E-2</c:v>
                </c:pt>
                <c:pt idx="14343">
                  <c:v>4.41651058443965E-2</c:v>
                </c:pt>
                <c:pt idx="14344">
                  <c:v>3.6065788340627798E-2</c:v>
                </c:pt>
                <c:pt idx="14345">
                  <c:v>4.9663395414837497E-2</c:v>
                </c:pt>
                <c:pt idx="14346">
                  <c:v>4.7965743230474901E-2</c:v>
                </c:pt>
                <c:pt idx="14347">
                  <c:v>5.3045106010828E-2</c:v>
                </c:pt>
                <c:pt idx="14348">
                  <c:v>5.2713780408834697E-2</c:v>
                </c:pt>
                <c:pt idx="14349">
                  <c:v>4.2765087645125502E-2</c:v>
                </c:pt>
                <c:pt idx="14350">
                  <c:v>3.6254058095003198E-2</c:v>
                </c:pt>
                <c:pt idx="14351">
                  <c:v>4.5607778549691398E-2</c:v>
                </c:pt>
                <c:pt idx="14352">
                  <c:v>5.16475159218443E-2</c:v>
                </c:pt>
                <c:pt idx="14353">
                  <c:v>4.9687377036955201E-2</c:v>
                </c:pt>
                <c:pt idx="14354">
                  <c:v>5.6371057458769698E-2</c:v>
                </c:pt>
                <c:pt idx="14355">
                  <c:v>3.8617093810084602E-2</c:v>
                </c:pt>
                <c:pt idx="14356">
                  <c:v>4.8856250066165001E-2</c:v>
                </c:pt>
                <c:pt idx="14357">
                  <c:v>6.3235042753120599E-2</c:v>
                </c:pt>
                <c:pt idx="14358">
                  <c:v>6.3184269871103593E-2</c:v>
                </c:pt>
                <c:pt idx="14359">
                  <c:v>6.5245972804143695E-2</c:v>
                </c:pt>
                <c:pt idx="14360">
                  <c:v>3.8760704993810402E-2</c:v>
                </c:pt>
                <c:pt idx="14361">
                  <c:v>5.57335974865363E-2</c:v>
                </c:pt>
                <c:pt idx="14362">
                  <c:v>5.0261766000345799E-2</c:v>
                </c:pt>
                <c:pt idx="14363">
                  <c:v>4.6303078301659403E-2</c:v>
                </c:pt>
                <c:pt idx="14364">
                  <c:v>4.1555048244272703E-2</c:v>
                </c:pt>
                <c:pt idx="14365">
                  <c:v>3.5406770001829499E-2</c:v>
                </c:pt>
                <c:pt idx="14366">
                  <c:v>5.0188106218753602E-2</c:v>
                </c:pt>
                <c:pt idx="14367">
                  <c:v>3.5057452383737198E-2</c:v>
                </c:pt>
                <c:pt idx="14368">
                  <c:v>4.9606748633175698E-2</c:v>
                </c:pt>
                <c:pt idx="14369">
                  <c:v>3.3918126853753797E-2</c:v>
                </c:pt>
                <c:pt idx="14370">
                  <c:v>5.1324031842830603E-2</c:v>
                </c:pt>
                <c:pt idx="14371">
                  <c:v>4.1245420744136098E-2</c:v>
                </c:pt>
                <c:pt idx="14372">
                  <c:v>5.5445806503675303E-2</c:v>
                </c:pt>
                <c:pt idx="14373">
                  <c:v>4.9301982091828803E-2</c:v>
                </c:pt>
                <c:pt idx="14374">
                  <c:v>5.0032777829837297E-2</c:v>
                </c:pt>
                <c:pt idx="14375">
                  <c:v>5.4119069659971798E-2</c:v>
                </c:pt>
                <c:pt idx="14376">
                  <c:v>4.1662853012178598E-2</c:v>
                </c:pt>
                <c:pt idx="14377">
                  <c:v>4.0449324724404601E-2</c:v>
                </c:pt>
                <c:pt idx="14378">
                  <c:v>3.4396945765504498E-2</c:v>
                </c:pt>
                <c:pt idx="14379">
                  <c:v>3.9167149084114901E-2</c:v>
                </c:pt>
                <c:pt idx="14380">
                  <c:v>5.99453261345659E-2</c:v>
                </c:pt>
                <c:pt idx="14381">
                  <c:v>4.5994630144831301E-2</c:v>
                </c:pt>
                <c:pt idx="14382">
                  <c:v>3.7235004355308098E-2</c:v>
                </c:pt>
                <c:pt idx="14383">
                  <c:v>4.1558715511039901E-2</c:v>
                </c:pt>
                <c:pt idx="14384">
                  <c:v>3.3551055295675598E-2</c:v>
                </c:pt>
                <c:pt idx="14385">
                  <c:v>5.1987866411571999E-2</c:v>
                </c:pt>
                <c:pt idx="14386">
                  <c:v>4.7233192981356198E-2</c:v>
                </c:pt>
                <c:pt idx="14387">
                  <c:v>3.8457210751063703E-2</c:v>
                </c:pt>
                <c:pt idx="14388">
                  <c:v>5.9071972725329797E-2</c:v>
                </c:pt>
                <c:pt idx="14389">
                  <c:v>6.0619748913492401E-2</c:v>
                </c:pt>
                <c:pt idx="14390">
                  <c:v>3.7203498181394401E-2</c:v>
                </c:pt>
                <c:pt idx="14391">
                  <c:v>3.6978199555531499E-2</c:v>
                </c:pt>
                <c:pt idx="14392">
                  <c:v>6.4505543211248795E-2</c:v>
                </c:pt>
                <c:pt idx="14393">
                  <c:v>4.5564321006007401E-2</c:v>
                </c:pt>
                <c:pt idx="14394">
                  <c:v>5.4409006552109999E-2</c:v>
                </c:pt>
                <c:pt idx="14395">
                  <c:v>6.6681879613353104E-2</c:v>
                </c:pt>
                <c:pt idx="14396">
                  <c:v>3.4793384466740601E-2</c:v>
                </c:pt>
                <c:pt idx="14397">
                  <c:v>4.3801113235740097E-2</c:v>
                </c:pt>
                <c:pt idx="14398">
                  <c:v>4.8158299959218498E-2</c:v>
                </c:pt>
                <c:pt idx="14399">
                  <c:v>4.4292198593591299E-2</c:v>
                </c:pt>
                <c:pt idx="14400">
                  <c:v>4.56829821574882E-2</c:v>
                </c:pt>
                <c:pt idx="14401">
                  <c:v>5.1251826173962602E-2</c:v>
                </c:pt>
                <c:pt idx="14402">
                  <c:v>6.6355173678409304E-2</c:v>
                </c:pt>
                <c:pt idx="14403">
                  <c:v>6.8733557338071002E-2</c:v>
                </c:pt>
                <c:pt idx="14404">
                  <c:v>6.9231402171932799E-2</c:v>
                </c:pt>
                <c:pt idx="14405">
                  <c:v>5.8371556067480602E-2</c:v>
                </c:pt>
                <c:pt idx="14406">
                  <c:v>5.0558562675925803E-2</c:v>
                </c:pt>
                <c:pt idx="14407">
                  <c:v>3.3674193521616401E-2</c:v>
                </c:pt>
                <c:pt idx="14408">
                  <c:v>4.94840611713699E-2</c:v>
                </c:pt>
                <c:pt idx="14409">
                  <c:v>5.95747642619626E-2</c:v>
                </c:pt>
                <c:pt idx="14410">
                  <c:v>5.6245747815080398E-2</c:v>
                </c:pt>
                <c:pt idx="14411">
                  <c:v>5.5432811525674398E-2</c:v>
                </c:pt>
                <c:pt idx="14412">
                  <c:v>4.9575066568522702E-2</c:v>
                </c:pt>
                <c:pt idx="14413">
                  <c:v>4.0291109083760698E-2</c:v>
                </c:pt>
                <c:pt idx="14414">
                  <c:v>3.8824305725012498E-2</c:v>
                </c:pt>
                <c:pt idx="14415">
                  <c:v>6.4420010644944195E-2</c:v>
                </c:pt>
                <c:pt idx="14416">
                  <c:v>4.5122840354240502E-2</c:v>
                </c:pt>
                <c:pt idx="14417">
                  <c:v>4.5110360096007503E-2</c:v>
                </c:pt>
                <c:pt idx="14418">
                  <c:v>3.4085980919891998E-2</c:v>
                </c:pt>
                <c:pt idx="14419">
                  <c:v>6.1883715792684701E-2</c:v>
                </c:pt>
                <c:pt idx="14420">
                  <c:v>6.6935443627365601E-2</c:v>
                </c:pt>
                <c:pt idx="14421">
                  <c:v>5.5642755720866702E-2</c:v>
                </c:pt>
                <c:pt idx="14422">
                  <c:v>3.9114118980180003E-2</c:v>
                </c:pt>
                <c:pt idx="14423">
                  <c:v>5.1149544881481199E-2</c:v>
                </c:pt>
                <c:pt idx="14424">
                  <c:v>3.8133435616243903E-2</c:v>
                </c:pt>
                <c:pt idx="14425">
                  <c:v>5.5872466684745797E-2</c:v>
                </c:pt>
                <c:pt idx="14426">
                  <c:v>5.4189523657331998E-2</c:v>
                </c:pt>
                <c:pt idx="14427">
                  <c:v>4.2490803101956097E-2</c:v>
                </c:pt>
                <c:pt idx="14428">
                  <c:v>4.1422231228993703E-2</c:v>
                </c:pt>
                <c:pt idx="14429">
                  <c:v>5.2977854162818097E-2</c:v>
                </c:pt>
                <c:pt idx="14430">
                  <c:v>5.48972598202319E-2</c:v>
                </c:pt>
                <c:pt idx="14431">
                  <c:v>4.9995968384775498E-2</c:v>
                </c:pt>
                <c:pt idx="14432">
                  <c:v>4.5029580700551797E-2</c:v>
                </c:pt>
                <c:pt idx="14433">
                  <c:v>5.4334495512737099E-2</c:v>
                </c:pt>
                <c:pt idx="14434">
                  <c:v>3.8260459462070497E-2</c:v>
                </c:pt>
                <c:pt idx="14435">
                  <c:v>3.8127231695551801E-2</c:v>
                </c:pt>
                <c:pt idx="14436">
                  <c:v>4.6203819360404401E-2</c:v>
                </c:pt>
                <c:pt idx="14437">
                  <c:v>5.86431329626124E-2</c:v>
                </c:pt>
                <c:pt idx="14438">
                  <c:v>4.5864547149266202E-2</c:v>
                </c:pt>
                <c:pt idx="14439">
                  <c:v>3.8165272601417097E-2</c:v>
                </c:pt>
                <c:pt idx="14440">
                  <c:v>5.2219811513205497E-2</c:v>
                </c:pt>
                <c:pt idx="14441">
                  <c:v>4.8728189451187703E-2</c:v>
                </c:pt>
                <c:pt idx="14442">
                  <c:v>4.2098678990317003E-2</c:v>
                </c:pt>
                <c:pt idx="14443">
                  <c:v>4.9707444593534898E-2</c:v>
                </c:pt>
                <c:pt idx="14444">
                  <c:v>3.8061350995347999E-2</c:v>
                </c:pt>
                <c:pt idx="14445">
                  <c:v>4.32969380793711E-2</c:v>
                </c:pt>
                <c:pt idx="14446">
                  <c:v>5.4392135895120597E-2</c:v>
                </c:pt>
                <c:pt idx="14447">
                  <c:v>3.4395428873777299E-2</c:v>
                </c:pt>
                <c:pt idx="14448">
                  <c:v>4.6706804953964197E-2</c:v>
                </c:pt>
                <c:pt idx="14449">
                  <c:v>5.3633008062777002E-2</c:v>
                </c:pt>
                <c:pt idx="14450">
                  <c:v>5.1499711320887501E-2</c:v>
                </c:pt>
                <c:pt idx="14451">
                  <c:v>5.3270079889945997E-2</c:v>
                </c:pt>
                <c:pt idx="14452">
                  <c:v>5.1899134205420402E-2</c:v>
                </c:pt>
                <c:pt idx="14453">
                  <c:v>3.5797422205449798E-2</c:v>
                </c:pt>
                <c:pt idx="14454">
                  <c:v>5.4764751102177399E-2</c:v>
                </c:pt>
                <c:pt idx="14455">
                  <c:v>5.4187695141647903E-2</c:v>
                </c:pt>
                <c:pt idx="14456">
                  <c:v>4.8854517540198303E-2</c:v>
                </c:pt>
                <c:pt idx="14457">
                  <c:v>3.5503382185298998E-2</c:v>
                </c:pt>
                <c:pt idx="14458">
                  <c:v>5.3333463316714798E-2</c:v>
                </c:pt>
                <c:pt idx="14459">
                  <c:v>5.2597554721005697E-2</c:v>
                </c:pt>
                <c:pt idx="14460">
                  <c:v>4.2827747595636997E-2</c:v>
                </c:pt>
                <c:pt idx="14461">
                  <c:v>4.3768772872252899E-2</c:v>
                </c:pt>
                <c:pt idx="14462">
                  <c:v>6.5958116998686006E-2</c:v>
                </c:pt>
                <c:pt idx="14463">
                  <c:v>4.1320793650327599E-2</c:v>
                </c:pt>
                <c:pt idx="14464">
                  <c:v>6.2298933803717101E-2</c:v>
                </c:pt>
                <c:pt idx="14465">
                  <c:v>6.5183050291415801E-2</c:v>
                </c:pt>
                <c:pt idx="14466">
                  <c:v>5.1501961167460301E-2</c:v>
                </c:pt>
                <c:pt idx="14467">
                  <c:v>6.9221536703511596E-2</c:v>
                </c:pt>
                <c:pt idx="14468">
                  <c:v>4.0943620217047498E-2</c:v>
                </c:pt>
                <c:pt idx="14469">
                  <c:v>4.4721758031699303E-2</c:v>
                </c:pt>
                <c:pt idx="14470">
                  <c:v>4.62654246709924E-2</c:v>
                </c:pt>
                <c:pt idx="14471">
                  <c:v>4.63519602301821E-2</c:v>
                </c:pt>
                <c:pt idx="14472">
                  <c:v>4.1052027452137402E-2</c:v>
                </c:pt>
                <c:pt idx="14473">
                  <c:v>3.85119933879388E-2</c:v>
                </c:pt>
                <c:pt idx="14474">
                  <c:v>6.4056283964577507E-2</c:v>
                </c:pt>
                <c:pt idx="14475">
                  <c:v>5.5022886707021601E-2</c:v>
                </c:pt>
                <c:pt idx="14476">
                  <c:v>3.7937496943840902E-2</c:v>
                </c:pt>
                <c:pt idx="14477">
                  <c:v>3.66088873388676E-2</c:v>
                </c:pt>
                <c:pt idx="14478">
                  <c:v>4.3331377984891901E-2</c:v>
                </c:pt>
                <c:pt idx="14479">
                  <c:v>5.6544494209674299E-2</c:v>
                </c:pt>
                <c:pt idx="14480">
                  <c:v>3.5450844974989501E-2</c:v>
                </c:pt>
                <c:pt idx="14481">
                  <c:v>4.3518109595117697E-2</c:v>
                </c:pt>
                <c:pt idx="14482">
                  <c:v>4.1101273187868999E-2</c:v>
                </c:pt>
                <c:pt idx="14483">
                  <c:v>3.4307710652046901E-2</c:v>
                </c:pt>
                <c:pt idx="14484">
                  <c:v>4.67395462591325E-2</c:v>
                </c:pt>
                <c:pt idx="14485">
                  <c:v>6.6277428305683006E-2</c:v>
                </c:pt>
                <c:pt idx="14486">
                  <c:v>6.8070683404115706E-2</c:v>
                </c:pt>
                <c:pt idx="14487">
                  <c:v>5.0170679887542903E-2</c:v>
                </c:pt>
                <c:pt idx="14488">
                  <c:v>6.5122150136897594E-2</c:v>
                </c:pt>
                <c:pt idx="14489">
                  <c:v>4.9510145875601E-2</c:v>
                </c:pt>
                <c:pt idx="14490">
                  <c:v>4.1142519938954701E-2</c:v>
                </c:pt>
                <c:pt idx="14491">
                  <c:v>4.8157002757326803E-2</c:v>
                </c:pt>
                <c:pt idx="14492">
                  <c:v>5.2787698043277903E-2</c:v>
                </c:pt>
                <c:pt idx="14493">
                  <c:v>4.9444211033805703E-2</c:v>
                </c:pt>
                <c:pt idx="14494">
                  <c:v>3.5839378314015402E-2</c:v>
                </c:pt>
                <c:pt idx="14495">
                  <c:v>5.9897099717387901E-2</c:v>
                </c:pt>
                <c:pt idx="14496">
                  <c:v>5.5543555013964997E-2</c:v>
                </c:pt>
                <c:pt idx="14497">
                  <c:v>3.5467276984479101E-2</c:v>
                </c:pt>
                <c:pt idx="14498">
                  <c:v>6.7266887901795303E-2</c:v>
                </c:pt>
                <c:pt idx="14499">
                  <c:v>4.8192898662842799E-2</c:v>
                </c:pt>
                <c:pt idx="14500">
                  <c:v>6.6604948085933105E-2</c:v>
                </c:pt>
                <c:pt idx="14501">
                  <c:v>6.1933782538672301E-2</c:v>
                </c:pt>
                <c:pt idx="14502">
                  <c:v>5.7249674230511999E-2</c:v>
                </c:pt>
                <c:pt idx="14503">
                  <c:v>5.5531405269036702E-2</c:v>
                </c:pt>
                <c:pt idx="14504">
                  <c:v>4.3774877644183002E-2</c:v>
                </c:pt>
                <c:pt idx="14505">
                  <c:v>4.11530809563279E-2</c:v>
                </c:pt>
                <c:pt idx="14506">
                  <c:v>4.2534033336134897E-2</c:v>
                </c:pt>
                <c:pt idx="14507">
                  <c:v>6.87580929152595E-2</c:v>
                </c:pt>
                <c:pt idx="14508">
                  <c:v>3.5343395546125499E-2</c:v>
                </c:pt>
                <c:pt idx="14509">
                  <c:v>5.1164182563031103E-2</c:v>
                </c:pt>
                <c:pt idx="14510">
                  <c:v>6.2779142721908598E-2</c:v>
                </c:pt>
                <c:pt idx="14511">
                  <c:v>5.5845494614293202E-2</c:v>
                </c:pt>
                <c:pt idx="14512">
                  <c:v>5.0609012297419799E-2</c:v>
                </c:pt>
                <c:pt idx="14513">
                  <c:v>5.1447073712897799E-2</c:v>
                </c:pt>
                <c:pt idx="14514">
                  <c:v>5.1608905773084197E-2</c:v>
                </c:pt>
                <c:pt idx="14515">
                  <c:v>4.1019489894749697E-2</c:v>
                </c:pt>
                <c:pt idx="14516">
                  <c:v>5.6742270694865399E-2</c:v>
                </c:pt>
                <c:pt idx="14517">
                  <c:v>5.40797734801313E-2</c:v>
                </c:pt>
                <c:pt idx="14518">
                  <c:v>4.2512391699373098E-2</c:v>
                </c:pt>
                <c:pt idx="14519">
                  <c:v>6.2607315594510896E-2</c:v>
                </c:pt>
                <c:pt idx="14520">
                  <c:v>4.5731195467083499E-2</c:v>
                </c:pt>
                <c:pt idx="14521">
                  <c:v>4.0168724941991099E-2</c:v>
                </c:pt>
                <c:pt idx="14522">
                  <c:v>4.4977701746478298E-2</c:v>
                </c:pt>
                <c:pt idx="14523">
                  <c:v>5.7659820884554798E-2</c:v>
                </c:pt>
                <c:pt idx="14524">
                  <c:v>4.6253485682898297E-2</c:v>
                </c:pt>
                <c:pt idx="14525">
                  <c:v>4.2045934230670601E-2</c:v>
                </c:pt>
                <c:pt idx="14526">
                  <c:v>4.79907349814351E-2</c:v>
                </c:pt>
                <c:pt idx="14527">
                  <c:v>4.69106309544342E-2</c:v>
                </c:pt>
                <c:pt idx="14528">
                  <c:v>3.5160546820897497E-2</c:v>
                </c:pt>
                <c:pt idx="14529">
                  <c:v>6.2450963996342701E-2</c:v>
                </c:pt>
                <c:pt idx="14530">
                  <c:v>3.5416729461541598E-2</c:v>
                </c:pt>
                <c:pt idx="14531">
                  <c:v>5.3038677337386E-2</c:v>
                </c:pt>
                <c:pt idx="14532">
                  <c:v>6.4676000420530802E-2</c:v>
                </c:pt>
                <c:pt idx="14533">
                  <c:v>4.4157837843230699E-2</c:v>
                </c:pt>
                <c:pt idx="14534">
                  <c:v>4.1767232267988001E-2</c:v>
                </c:pt>
                <c:pt idx="14535">
                  <c:v>4.7919472100256599E-2</c:v>
                </c:pt>
                <c:pt idx="14536">
                  <c:v>3.6485402823125401E-2</c:v>
                </c:pt>
                <c:pt idx="14537">
                  <c:v>6.6784585862078402E-2</c:v>
                </c:pt>
                <c:pt idx="14538">
                  <c:v>4.0506530771740101E-2</c:v>
                </c:pt>
                <c:pt idx="14539">
                  <c:v>4.8134991204522998E-2</c:v>
                </c:pt>
                <c:pt idx="14540">
                  <c:v>4.8281036483202498E-2</c:v>
                </c:pt>
                <c:pt idx="14541">
                  <c:v>6.1838767097621102E-2</c:v>
                </c:pt>
                <c:pt idx="14542">
                  <c:v>4.4205540370591698E-2</c:v>
                </c:pt>
                <c:pt idx="14543">
                  <c:v>3.7103782121830797E-2</c:v>
                </c:pt>
                <c:pt idx="14544">
                  <c:v>3.4696829001660899E-2</c:v>
                </c:pt>
                <c:pt idx="14545">
                  <c:v>6.4102182233559998E-2</c:v>
                </c:pt>
                <c:pt idx="14546">
                  <c:v>4.6025688008757899E-2</c:v>
                </c:pt>
                <c:pt idx="14547">
                  <c:v>5.6332923464511298E-2</c:v>
                </c:pt>
                <c:pt idx="14548">
                  <c:v>5.52528049338845E-2</c:v>
                </c:pt>
                <c:pt idx="14549">
                  <c:v>4.0174959959183201E-2</c:v>
                </c:pt>
                <c:pt idx="14550">
                  <c:v>4.0785622834081603E-2</c:v>
                </c:pt>
                <c:pt idx="14551">
                  <c:v>5.3222526816369499E-2</c:v>
                </c:pt>
                <c:pt idx="14552">
                  <c:v>4.6078423699514502E-2</c:v>
                </c:pt>
                <c:pt idx="14553">
                  <c:v>5.3300300065673697E-2</c:v>
                </c:pt>
                <c:pt idx="14554">
                  <c:v>4.3537207389928903E-2</c:v>
                </c:pt>
                <c:pt idx="14555">
                  <c:v>3.9044445050729001E-2</c:v>
                </c:pt>
                <c:pt idx="14556">
                  <c:v>3.4397049509005698E-2</c:v>
                </c:pt>
                <c:pt idx="14557">
                  <c:v>6.1058691205669702E-2</c:v>
                </c:pt>
                <c:pt idx="14558">
                  <c:v>4.0554095739555499E-2</c:v>
                </c:pt>
                <c:pt idx="14559">
                  <c:v>5.4684769523113901E-2</c:v>
                </c:pt>
                <c:pt idx="14560">
                  <c:v>6.7519753254027204E-2</c:v>
                </c:pt>
                <c:pt idx="14561">
                  <c:v>3.9720120273288702E-2</c:v>
                </c:pt>
                <c:pt idx="14562">
                  <c:v>3.4530814187400699E-2</c:v>
                </c:pt>
                <c:pt idx="14563">
                  <c:v>4.9832057993513E-2</c:v>
                </c:pt>
                <c:pt idx="14564">
                  <c:v>4.0732409658775601E-2</c:v>
                </c:pt>
                <c:pt idx="14565">
                  <c:v>6.0852091319450699E-2</c:v>
                </c:pt>
                <c:pt idx="14566">
                  <c:v>3.6493728761456699E-2</c:v>
                </c:pt>
                <c:pt idx="14567">
                  <c:v>3.7498598115252003E-2</c:v>
                </c:pt>
                <c:pt idx="14568">
                  <c:v>6.0055155228269097E-2</c:v>
                </c:pt>
                <c:pt idx="14569">
                  <c:v>4.7948378779168598E-2</c:v>
                </c:pt>
                <c:pt idx="14570">
                  <c:v>3.8969508779145498E-2</c:v>
                </c:pt>
                <c:pt idx="14571">
                  <c:v>5.13036770135058E-2</c:v>
                </c:pt>
                <c:pt idx="14572">
                  <c:v>5.6555711238625198E-2</c:v>
                </c:pt>
                <c:pt idx="14573">
                  <c:v>3.7641266789611598E-2</c:v>
                </c:pt>
                <c:pt idx="14574">
                  <c:v>5.7947617273651497E-2</c:v>
                </c:pt>
                <c:pt idx="14575">
                  <c:v>4.32692100582052E-2</c:v>
                </c:pt>
                <c:pt idx="14576">
                  <c:v>4.7236593790943797E-2</c:v>
                </c:pt>
                <c:pt idx="14577">
                  <c:v>3.8560389981855799E-2</c:v>
                </c:pt>
                <c:pt idx="14578">
                  <c:v>4.1751981612226798E-2</c:v>
                </c:pt>
                <c:pt idx="14579">
                  <c:v>3.5360063757937397E-2</c:v>
                </c:pt>
                <c:pt idx="14580">
                  <c:v>5.3800310229277101E-2</c:v>
                </c:pt>
                <c:pt idx="14581">
                  <c:v>4.1303747606048498E-2</c:v>
                </c:pt>
                <c:pt idx="14582">
                  <c:v>4.2448432888948298E-2</c:v>
                </c:pt>
                <c:pt idx="14583">
                  <c:v>3.96346342786053E-2</c:v>
                </c:pt>
                <c:pt idx="14584">
                  <c:v>4.9054893728538197E-2</c:v>
                </c:pt>
                <c:pt idx="14585">
                  <c:v>4.4935756026550797E-2</c:v>
                </c:pt>
                <c:pt idx="14586">
                  <c:v>6.5551306002505999E-2</c:v>
                </c:pt>
                <c:pt idx="14587">
                  <c:v>3.6686184771763698E-2</c:v>
                </c:pt>
                <c:pt idx="14588">
                  <c:v>4.0249087357635299E-2</c:v>
                </c:pt>
                <c:pt idx="14589">
                  <c:v>4.1530978320379497E-2</c:v>
                </c:pt>
                <c:pt idx="14590">
                  <c:v>4.3861608823718798E-2</c:v>
                </c:pt>
                <c:pt idx="14591">
                  <c:v>5.9877164317814903E-2</c:v>
                </c:pt>
                <c:pt idx="14592">
                  <c:v>3.9591339892177099E-2</c:v>
                </c:pt>
                <c:pt idx="14593">
                  <c:v>5.3951723012470303E-2</c:v>
                </c:pt>
                <c:pt idx="14594">
                  <c:v>4.94323340249909E-2</c:v>
                </c:pt>
                <c:pt idx="14595">
                  <c:v>3.3830715191454697E-2</c:v>
                </c:pt>
                <c:pt idx="14596">
                  <c:v>6.5159751105719602E-2</c:v>
                </c:pt>
                <c:pt idx="14597">
                  <c:v>5.5698655342679801E-2</c:v>
                </c:pt>
                <c:pt idx="14598">
                  <c:v>5.5293307020322403E-2</c:v>
                </c:pt>
                <c:pt idx="14599">
                  <c:v>5.85751558067499E-2</c:v>
                </c:pt>
                <c:pt idx="14600">
                  <c:v>5.4731597804440799E-2</c:v>
                </c:pt>
                <c:pt idx="14601">
                  <c:v>6.0136095718668701E-2</c:v>
                </c:pt>
                <c:pt idx="14602">
                  <c:v>5.3753380221645303E-2</c:v>
                </c:pt>
                <c:pt idx="14603">
                  <c:v>5.2184468814647098E-2</c:v>
                </c:pt>
                <c:pt idx="14604">
                  <c:v>6.8584348909319207E-2</c:v>
                </c:pt>
                <c:pt idx="14605">
                  <c:v>3.9515496093321299E-2</c:v>
                </c:pt>
                <c:pt idx="14606">
                  <c:v>3.4654865811014103E-2</c:v>
                </c:pt>
                <c:pt idx="14607">
                  <c:v>4.1815045872172198E-2</c:v>
                </c:pt>
                <c:pt idx="14608">
                  <c:v>4.9204108154129199E-2</c:v>
                </c:pt>
                <c:pt idx="14609">
                  <c:v>4.91510444082092E-2</c:v>
                </c:pt>
                <c:pt idx="14610">
                  <c:v>4.9662809915173398E-2</c:v>
                </c:pt>
                <c:pt idx="14611">
                  <c:v>5.6387081396468898E-2</c:v>
                </c:pt>
                <c:pt idx="14612">
                  <c:v>5.8579882241598803E-2</c:v>
                </c:pt>
                <c:pt idx="14613">
                  <c:v>4.5322379198900399E-2</c:v>
                </c:pt>
                <c:pt idx="14614">
                  <c:v>3.8375494343984601E-2</c:v>
                </c:pt>
                <c:pt idx="14615">
                  <c:v>4.2304139254902402E-2</c:v>
                </c:pt>
                <c:pt idx="14616">
                  <c:v>5.9940752962391403E-2</c:v>
                </c:pt>
                <c:pt idx="14617">
                  <c:v>3.7066531078257997E-2</c:v>
                </c:pt>
                <c:pt idx="14618">
                  <c:v>5.0641635469384598E-2</c:v>
                </c:pt>
                <c:pt idx="14619">
                  <c:v>5.6901261412034498E-2</c:v>
                </c:pt>
                <c:pt idx="14620">
                  <c:v>4.2816915460928598E-2</c:v>
                </c:pt>
                <c:pt idx="14621">
                  <c:v>5.4607441961377901E-2</c:v>
                </c:pt>
                <c:pt idx="14622">
                  <c:v>6.6286242503996007E-2</c:v>
                </c:pt>
                <c:pt idx="14623">
                  <c:v>3.5964275861673299E-2</c:v>
                </c:pt>
                <c:pt idx="14624">
                  <c:v>5.7960442886692401E-2</c:v>
                </c:pt>
                <c:pt idx="14625">
                  <c:v>3.6498672695331399E-2</c:v>
                </c:pt>
                <c:pt idx="14626">
                  <c:v>4.0165501199505897E-2</c:v>
                </c:pt>
                <c:pt idx="14627">
                  <c:v>5.4707174942289702E-2</c:v>
                </c:pt>
                <c:pt idx="14628">
                  <c:v>4.7558948136924697E-2</c:v>
                </c:pt>
                <c:pt idx="14629">
                  <c:v>3.74634124546823E-2</c:v>
                </c:pt>
                <c:pt idx="14630">
                  <c:v>3.3953884355921699E-2</c:v>
                </c:pt>
                <c:pt idx="14631">
                  <c:v>4.2478575089398E-2</c:v>
                </c:pt>
                <c:pt idx="14632">
                  <c:v>4.5662787144097203E-2</c:v>
                </c:pt>
                <c:pt idx="14633">
                  <c:v>4.8493047089944501E-2</c:v>
                </c:pt>
                <c:pt idx="14634">
                  <c:v>3.3647232425652103E-2</c:v>
                </c:pt>
                <c:pt idx="14635">
                  <c:v>4.5224767170326398E-2</c:v>
                </c:pt>
                <c:pt idx="14636">
                  <c:v>5.47341181554181E-2</c:v>
                </c:pt>
                <c:pt idx="14637">
                  <c:v>5.0883978892827302E-2</c:v>
                </c:pt>
                <c:pt idx="14638">
                  <c:v>5.0408420474862298E-2</c:v>
                </c:pt>
                <c:pt idx="14639">
                  <c:v>5.2602707454445903E-2</c:v>
                </c:pt>
                <c:pt idx="14640">
                  <c:v>3.4757221481432801E-2</c:v>
                </c:pt>
                <c:pt idx="14641">
                  <c:v>5.1663457515612597E-2</c:v>
                </c:pt>
                <c:pt idx="14642">
                  <c:v>3.9316678893144302E-2</c:v>
                </c:pt>
                <c:pt idx="14643">
                  <c:v>4.4312590734413099E-2</c:v>
                </c:pt>
                <c:pt idx="14644">
                  <c:v>5.1617146540487803E-2</c:v>
                </c:pt>
                <c:pt idx="14645">
                  <c:v>6.0306241370753098E-2</c:v>
                </c:pt>
                <c:pt idx="14646">
                  <c:v>5.1113505482064198E-2</c:v>
                </c:pt>
                <c:pt idx="14647">
                  <c:v>5.9907738477782101E-2</c:v>
                </c:pt>
                <c:pt idx="14648">
                  <c:v>5.32264922587369E-2</c:v>
                </c:pt>
                <c:pt idx="14649">
                  <c:v>3.5504902025615702E-2</c:v>
                </c:pt>
                <c:pt idx="14650">
                  <c:v>4.0263979697290897E-2</c:v>
                </c:pt>
                <c:pt idx="14651">
                  <c:v>4.8687452624914002E-2</c:v>
                </c:pt>
                <c:pt idx="14652">
                  <c:v>3.8879998597345401E-2</c:v>
                </c:pt>
                <c:pt idx="14653">
                  <c:v>5.0115846286726599E-2</c:v>
                </c:pt>
                <c:pt idx="14654">
                  <c:v>5.8307476023492399E-2</c:v>
                </c:pt>
                <c:pt idx="14655">
                  <c:v>6.3630263248328406E-2</c:v>
                </c:pt>
                <c:pt idx="14656">
                  <c:v>4.00388693206149E-2</c:v>
                </c:pt>
                <c:pt idx="14657">
                  <c:v>3.9321000077502999E-2</c:v>
                </c:pt>
                <c:pt idx="14658">
                  <c:v>4.0845184684173197E-2</c:v>
                </c:pt>
                <c:pt idx="14659">
                  <c:v>4.73466936265396E-2</c:v>
                </c:pt>
                <c:pt idx="14660">
                  <c:v>6.3136092862952894E-2</c:v>
                </c:pt>
                <c:pt idx="14661">
                  <c:v>3.6673534050169203E-2</c:v>
                </c:pt>
                <c:pt idx="14662">
                  <c:v>5.5088107472062497E-2</c:v>
                </c:pt>
                <c:pt idx="14663">
                  <c:v>5.46925062428439E-2</c:v>
                </c:pt>
                <c:pt idx="14664">
                  <c:v>3.5631903856462498E-2</c:v>
                </c:pt>
                <c:pt idx="14665">
                  <c:v>3.9550898205973198E-2</c:v>
                </c:pt>
                <c:pt idx="14666">
                  <c:v>3.6896535395092703E-2</c:v>
                </c:pt>
                <c:pt idx="14667">
                  <c:v>6.2903441817630606E-2</c:v>
                </c:pt>
                <c:pt idx="14668">
                  <c:v>5.93852294345385E-2</c:v>
                </c:pt>
                <c:pt idx="14669">
                  <c:v>3.7886123261098102E-2</c:v>
                </c:pt>
                <c:pt idx="14670">
                  <c:v>6.5974767697196193E-2</c:v>
                </c:pt>
                <c:pt idx="14671">
                  <c:v>4.0595205432286299E-2</c:v>
                </c:pt>
                <c:pt idx="14672">
                  <c:v>4.6531637797965902E-2</c:v>
                </c:pt>
                <c:pt idx="14673">
                  <c:v>5.5320094368351301E-2</c:v>
                </c:pt>
                <c:pt idx="14674">
                  <c:v>6.5061266959820105E-2</c:v>
                </c:pt>
                <c:pt idx="14675">
                  <c:v>3.7037915099860597E-2</c:v>
                </c:pt>
                <c:pt idx="14676">
                  <c:v>3.8985679630984503E-2</c:v>
                </c:pt>
                <c:pt idx="14677">
                  <c:v>4.5565079213843097E-2</c:v>
                </c:pt>
                <c:pt idx="14678">
                  <c:v>3.7037178926755003E-2</c:v>
                </c:pt>
                <c:pt idx="14679">
                  <c:v>4.6963495839411402E-2</c:v>
                </c:pt>
                <c:pt idx="14680">
                  <c:v>5.3867350577928803E-2</c:v>
                </c:pt>
                <c:pt idx="14681">
                  <c:v>4.8016746328422101E-2</c:v>
                </c:pt>
                <c:pt idx="14682">
                  <c:v>5.0562270970667102E-2</c:v>
                </c:pt>
                <c:pt idx="14683">
                  <c:v>4.94717029212106E-2</c:v>
                </c:pt>
                <c:pt idx="14684">
                  <c:v>3.8941268693702402E-2</c:v>
                </c:pt>
                <c:pt idx="14685">
                  <c:v>5.9421773437595998E-2</c:v>
                </c:pt>
                <c:pt idx="14686">
                  <c:v>4.2708668449888999E-2</c:v>
                </c:pt>
                <c:pt idx="14687">
                  <c:v>6.7777823647633101E-2</c:v>
                </c:pt>
                <c:pt idx="14688">
                  <c:v>4.4725572664693701E-2</c:v>
                </c:pt>
                <c:pt idx="14689">
                  <c:v>4.6433574528644099E-2</c:v>
                </c:pt>
                <c:pt idx="14690">
                  <c:v>3.7147791806497701E-2</c:v>
                </c:pt>
                <c:pt idx="14691">
                  <c:v>3.4541491134597403E-2</c:v>
                </c:pt>
                <c:pt idx="14692">
                  <c:v>5.8679348027621397E-2</c:v>
                </c:pt>
                <c:pt idx="14693">
                  <c:v>4.7436103315818698E-2</c:v>
                </c:pt>
                <c:pt idx="14694">
                  <c:v>5.6005608597194799E-2</c:v>
                </c:pt>
                <c:pt idx="14695">
                  <c:v>3.4181829665604402E-2</c:v>
                </c:pt>
                <c:pt idx="14696">
                  <c:v>5.5805969732094701E-2</c:v>
                </c:pt>
                <c:pt idx="14697">
                  <c:v>5.5660304740581201E-2</c:v>
                </c:pt>
                <c:pt idx="14698">
                  <c:v>4.1150767032548601E-2</c:v>
                </c:pt>
                <c:pt idx="14699">
                  <c:v>4.9630496496858398E-2</c:v>
                </c:pt>
                <c:pt idx="14700">
                  <c:v>4.9093435992065199E-2</c:v>
                </c:pt>
                <c:pt idx="14701">
                  <c:v>6.1912780643071097E-2</c:v>
                </c:pt>
                <c:pt idx="14702">
                  <c:v>3.7969769640773803E-2</c:v>
                </c:pt>
                <c:pt idx="14703">
                  <c:v>4.2246316052673698E-2</c:v>
                </c:pt>
                <c:pt idx="14704">
                  <c:v>4.9371436808792302E-2</c:v>
                </c:pt>
                <c:pt idx="14705">
                  <c:v>3.5071791345505803E-2</c:v>
                </c:pt>
                <c:pt idx="14706">
                  <c:v>3.8832796517478299E-2</c:v>
                </c:pt>
                <c:pt idx="14707">
                  <c:v>4.0655362797997599E-2</c:v>
                </c:pt>
                <c:pt idx="14708">
                  <c:v>4.1025365862623599E-2</c:v>
                </c:pt>
                <c:pt idx="14709">
                  <c:v>3.4962225047908399E-2</c:v>
                </c:pt>
                <c:pt idx="14710">
                  <c:v>3.5049012950908703E-2</c:v>
                </c:pt>
                <c:pt idx="14711">
                  <c:v>5.6400804878941502E-2</c:v>
                </c:pt>
                <c:pt idx="14712">
                  <c:v>4.7062652046534398E-2</c:v>
                </c:pt>
                <c:pt idx="14713">
                  <c:v>4.2154382691641797E-2</c:v>
                </c:pt>
                <c:pt idx="14714">
                  <c:v>5.4496128626986003E-2</c:v>
                </c:pt>
                <c:pt idx="14715">
                  <c:v>4.9063808663680902E-2</c:v>
                </c:pt>
                <c:pt idx="14716">
                  <c:v>5.5898737453814802E-2</c:v>
                </c:pt>
                <c:pt idx="14717">
                  <c:v>6.3925802089817102E-2</c:v>
                </c:pt>
                <c:pt idx="14718">
                  <c:v>5.2476803459901702E-2</c:v>
                </c:pt>
                <c:pt idx="14719">
                  <c:v>4.6431358179144601E-2</c:v>
                </c:pt>
                <c:pt idx="14720">
                  <c:v>3.9801140483203698E-2</c:v>
                </c:pt>
                <c:pt idx="14721">
                  <c:v>3.9048322870177399E-2</c:v>
                </c:pt>
                <c:pt idx="14722">
                  <c:v>3.4269330481701103E-2</c:v>
                </c:pt>
                <c:pt idx="14723">
                  <c:v>3.9304325942285903E-2</c:v>
                </c:pt>
                <c:pt idx="14724">
                  <c:v>4.7042784124419097E-2</c:v>
                </c:pt>
                <c:pt idx="14725">
                  <c:v>4.4482275115726402E-2</c:v>
                </c:pt>
                <c:pt idx="14726">
                  <c:v>3.8453830913517999E-2</c:v>
                </c:pt>
                <c:pt idx="14727">
                  <c:v>5.24225543154683E-2</c:v>
                </c:pt>
                <c:pt idx="14728">
                  <c:v>5.3974228183405901E-2</c:v>
                </c:pt>
                <c:pt idx="14729">
                  <c:v>4.4369312597153099E-2</c:v>
                </c:pt>
                <c:pt idx="14730">
                  <c:v>3.7323921790002899E-2</c:v>
                </c:pt>
                <c:pt idx="14731">
                  <c:v>4.0946335393965999E-2</c:v>
                </c:pt>
                <c:pt idx="14732">
                  <c:v>3.3629256894736399E-2</c:v>
                </c:pt>
                <c:pt idx="14733">
                  <c:v>3.9088567425050597E-2</c:v>
                </c:pt>
                <c:pt idx="14734">
                  <c:v>5.4326391958356299E-2</c:v>
                </c:pt>
                <c:pt idx="14735">
                  <c:v>3.7330826476287701E-2</c:v>
                </c:pt>
                <c:pt idx="14736">
                  <c:v>5.7162655982782001E-2</c:v>
                </c:pt>
                <c:pt idx="14737">
                  <c:v>3.67157132442468E-2</c:v>
                </c:pt>
                <c:pt idx="14738">
                  <c:v>4.0099845937182702E-2</c:v>
                </c:pt>
                <c:pt idx="14739">
                  <c:v>3.7139527010937597E-2</c:v>
                </c:pt>
                <c:pt idx="14740">
                  <c:v>4.1928914298862301E-2</c:v>
                </c:pt>
                <c:pt idx="14741">
                  <c:v>5.5203854503804897E-2</c:v>
                </c:pt>
                <c:pt idx="14742">
                  <c:v>6.02851014830173E-2</c:v>
                </c:pt>
                <c:pt idx="14743">
                  <c:v>5.8003807544096897E-2</c:v>
                </c:pt>
                <c:pt idx="14744">
                  <c:v>5.7740970154818001E-2</c:v>
                </c:pt>
                <c:pt idx="14745">
                  <c:v>4.1368209596634599E-2</c:v>
                </c:pt>
                <c:pt idx="14746">
                  <c:v>5.1530061199773103E-2</c:v>
                </c:pt>
                <c:pt idx="14747">
                  <c:v>3.9054686895103503E-2</c:v>
                </c:pt>
                <c:pt idx="14748">
                  <c:v>6.0906281302316102E-2</c:v>
                </c:pt>
                <c:pt idx="14749">
                  <c:v>5.81964011021723E-2</c:v>
                </c:pt>
                <c:pt idx="14750">
                  <c:v>3.9082454534085001E-2</c:v>
                </c:pt>
                <c:pt idx="14751">
                  <c:v>6.5166163210130107E-2</c:v>
                </c:pt>
                <c:pt idx="14752">
                  <c:v>5.2184691580141399E-2</c:v>
                </c:pt>
                <c:pt idx="14753">
                  <c:v>5.9128347955621899E-2</c:v>
                </c:pt>
                <c:pt idx="14754">
                  <c:v>5.6832577950018399E-2</c:v>
                </c:pt>
                <c:pt idx="14755">
                  <c:v>5.8911346362701102E-2</c:v>
                </c:pt>
                <c:pt idx="14756">
                  <c:v>6.0818273892564702E-2</c:v>
                </c:pt>
                <c:pt idx="14757">
                  <c:v>6.0372047431205902E-2</c:v>
                </c:pt>
                <c:pt idx="14758">
                  <c:v>3.5310998645714298E-2</c:v>
                </c:pt>
                <c:pt idx="14759">
                  <c:v>6.68267103137479E-2</c:v>
                </c:pt>
                <c:pt idx="14760">
                  <c:v>5.2440070504175797E-2</c:v>
                </c:pt>
                <c:pt idx="14761">
                  <c:v>5.5899735509199001E-2</c:v>
                </c:pt>
                <c:pt idx="14762">
                  <c:v>6.4287166672870794E-2</c:v>
                </c:pt>
                <c:pt idx="14763">
                  <c:v>3.9839623741066602E-2</c:v>
                </c:pt>
                <c:pt idx="14764">
                  <c:v>4.8068226617465799E-2</c:v>
                </c:pt>
                <c:pt idx="14765">
                  <c:v>6.5751815559312199E-2</c:v>
                </c:pt>
                <c:pt idx="14766">
                  <c:v>5.7213969977538803E-2</c:v>
                </c:pt>
                <c:pt idx="14767">
                  <c:v>6.3853763108360106E-2</c:v>
                </c:pt>
                <c:pt idx="14768">
                  <c:v>4.3899955973966502E-2</c:v>
                </c:pt>
                <c:pt idx="14769">
                  <c:v>3.4887046468458097E-2</c:v>
                </c:pt>
                <c:pt idx="14770">
                  <c:v>6.6525913625408703E-2</c:v>
                </c:pt>
                <c:pt idx="14771">
                  <c:v>3.53554523880465E-2</c:v>
                </c:pt>
                <c:pt idx="14772">
                  <c:v>3.98651243459981E-2</c:v>
                </c:pt>
                <c:pt idx="14773">
                  <c:v>4.5941588800866101E-2</c:v>
                </c:pt>
                <c:pt idx="14774">
                  <c:v>5.46032885554259E-2</c:v>
                </c:pt>
                <c:pt idx="14775">
                  <c:v>6.0640059926419097E-2</c:v>
                </c:pt>
                <c:pt idx="14776">
                  <c:v>5.0682253278795997E-2</c:v>
                </c:pt>
                <c:pt idx="14777">
                  <c:v>5.4725416072339703E-2</c:v>
                </c:pt>
                <c:pt idx="14778">
                  <c:v>6.1992757846841197E-2</c:v>
                </c:pt>
                <c:pt idx="14779">
                  <c:v>5.9319614574296999E-2</c:v>
                </c:pt>
                <c:pt idx="14780">
                  <c:v>4.5173075632653201E-2</c:v>
                </c:pt>
                <c:pt idx="14781">
                  <c:v>3.55512307476634E-2</c:v>
                </c:pt>
                <c:pt idx="14782">
                  <c:v>3.8563103418970901E-2</c:v>
                </c:pt>
                <c:pt idx="14783">
                  <c:v>4.7886207688333203E-2</c:v>
                </c:pt>
                <c:pt idx="14784">
                  <c:v>4.94656235332884E-2</c:v>
                </c:pt>
                <c:pt idx="14785">
                  <c:v>5.9558863644879598E-2</c:v>
                </c:pt>
                <c:pt idx="14786">
                  <c:v>4.69885567913629E-2</c:v>
                </c:pt>
                <c:pt idx="14787">
                  <c:v>5.0748143836713597E-2</c:v>
                </c:pt>
                <c:pt idx="14788">
                  <c:v>5.4172658657590397E-2</c:v>
                </c:pt>
                <c:pt idx="14789">
                  <c:v>4.3962366050292502E-2</c:v>
                </c:pt>
                <c:pt idx="14790">
                  <c:v>3.4961699326237897E-2</c:v>
                </c:pt>
                <c:pt idx="14791">
                  <c:v>6.4035002274483901E-2</c:v>
                </c:pt>
                <c:pt idx="14792">
                  <c:v>4.5650739535846203E-2</c:v>
                </c:pt>
                <c:pt idx="14793">
                  <c:v>4.3553001719814098E-2</c:v>
                </c:pt>
                <c:pt idx="14794">
                  <c:v>4.3064300176664301E-2</c:v>
                </c:pt>
                <c:pt idx="14795">
                  <c:v>3.7274937316228197E-2</c:v>
                </c:pt>
                <c:pt idx="14796">
                  <c:v>5.28896520451528E-2</c:v>
                </c:pt>
                <c:pt idx="14797">
                  <c:v>4.0196568180899103E-2</c:v>
                </c:pt>
                <c:pt idx="14798">
                  <c:v>5.6450962677722497E-2</c:v>
                </c:pt>
                <c:pt idx="14799">
                  <c:v>6.3395564215010997E-2</c:v>
                </c:pt>
                <c:pt idx="14800">
                  <c:v>6.1429684562525101E-2</c:v>
                </c:pt>
                <c:pt idx="14801">
                  <c:v>5.6078737957124203E-2</c:v>
                </c:pt>
                <c:pt idx="14802">
                  <c:v>6.4430288376114406E-2</c:v>
                </c:pt>
                <c:pt idx="14803">
                  <c:v>5.1147594878496502E-2</c:v>
                </c:pt>
                <c:pt idx="14804">
                  <c:v>6.6649403773119301E-2</c:v>
                </c:pt>
                <c:pt idx="14805">
                  <c:v>4.6480902600012197E-2</c:v>
                </c:pt>
                <c:pt idx="14806">
                  <c:v>4.1559880353761999E-2</c:v>
                </c:pt>
                <c:pt idx="14807">
                  <c:v>4.71484313279939E-2</c:v>
                </c:pt>
                <c:pt idx="14808">
                  <c:v>6.3679395155197799E-2</c:v>
                </c:pt>
                <c:pt idx="14809">
                  <c:v>6.2899821322330393E-2</c:v>
                </c:pt>
                <c:pt idx="14810">
                  <c:v>3.7824940806216699E-2</c:v>
                </c:pt>
                <c:pt idx="14811">
                  <c:v>3.48181335657392E-2</c:v>
                </c:pt>
                <c:pt idx="14812">
                  <c:v>6.2961324448734299E-2</c:v>
                </c:pt>
                <c:pt idx="14813">
                  <c:v>5.0381598608550703E-2</c:v>
                </c:pt>
                <c:pt idx="14814">
                  <c:v>3.43282594598672E-2</c:v>
                </c:pt>
                <c:pt idx="14815">
                  <c:v>3.9942629894170599E-2</c:v>
                </c:pt>
                <c:pt idx="14816">
                  <c:v>6.5858606711715104E-2</c:v>
                </c:pt>
                <c:pt idx="14817">
                  <c:v>4.0666170467193098E-2</c:v>
                </c:pt>
                <c:pt idx="14818">
                  <c:v>5.6281740843527099E-2</c:v>
                </c:pt>
                <c:pt idx="14819">
                  <c:v>6.0321617976664098E-2</c:v>
                </c:pt>
                <c:pt idx="14820">
                  <c:v>6.2868823490657699E-2</c:v>
                </c:pt>
                <c:pt idx="14821">
                  <c:v>5.9708435739861197E-2</c:v>
                </c:pt>
                <c:pt idx="14822">
                  <c:v>4.9036896693741401E-2</c:v>
                </c:pt>
                <c:pt idx="14823">
                  <c:v>5.5011724923512001E-2</c:v>
                </c:pt>
                <c:pt idx="14824">
                  <c:v>3.6503948604845703E-2</c:v>
                </c:pt>
                <c:pt idx="14825">
                  <c:v>5.2563074292699997E-2</c:v>
                </c:pt>
                <c:pt idx="14826">
                  <c:v>3.58464296263536E-2</c:v>
                </c:pt>
                <c:pt idx="14827">
                  <c:v>4.14241859158785E-2</c:v>
                </c:pt>
                <c:pt idx="14828">
                  <c:v>3.7769135924126299E-2</c:v>
                </c:pt>
                <c:pt idx="14829">
                  <c:v>4.7180294150716298E-2</c:v>
                </c:pt>
                <c:pt idx="14830">
                  <c:v>5.43265662045797E-2</c:v>
                </c:pt>
                <c:pt idx="14831">
                  <c:v>4.97534466075088E-2</c:v>
                </c:pt>
                <c:pt idx="14832">
                  <c:v>5.51558446552965E-2</c:v>
                </c:pt>
                <c:pt idx="14833">
                  <c:v>6.0174041824854897E-2</c:v>
                </c:pt>
                <c:pt idx="14834">
                  <c:v>6.7658049173979107E-2</c:v>
                </c:pt>
                <c:pt idx="14835">
                  <c:v>5.0575763425937899E-2</c:v>
                </c:pt>
                <c:pt idx="14836">
                  <c:v>4.6095631480854202E-2</c:v>
                </c:pt>
                <c:pt idx="14837">
                  <c:v>4.0768115676540602E-2</c:v>
                </c:pt>
                <c:pt idx="14838">
                  <c:v>4.0159831362373097E-2</c:v>
                </c:pt>
                <c:pt idx="14839">
                  <c:v>4.84658288880307E-2</c:v>
                </c:pt>
                <c:pt idx="14840">
                  <c:v>5.8503340721662599E-2</c:v>
                </c:pt>
                <c:pt idx="14841">
                  <c:v>5.8886814239857303E-2</c:v>
                </c:pt>
                <c:pt idx="14842">
                  <c:v>3.9467090384741901E-2</c:v>
                </c:pt>
                <c:pt idx="14843">
                  <c:v>4.9881834624333703E-2</c:v>
                </c:pt>
                <c:pt idx="14844">
                  <c:v>6.6517074024305706E-2</c:v>
                </c:pt>
                <c:pt idx="14845">
                  <c:v>3.7333749201207501E-2</c:v>
                </c:pt>
                <c:pt idx="14846">
                  <c:v>3.55584789270968E-2</c:v>
                </c:pt>
                <c:pt idx="14847">
                  <c:v>5.7409466740453101E-2</c:v>
                </c:pt>
                <c:pt idx="14848">
                  <c:v>5.3600441717958303E-2</c:v>
                </c:pt>
                <c:pt idx="14849">
                  <c:v>3.8190661384696997E-2</c:v>
                </c:pt>
                <c:pt idx="14850">
                  <c:v>6.3387173636830094E-2</c:v>
                </c:pt>
                <c:pt idx="14851">
                  <c:v>6.6138975341729994E-2</c:v>
                </c:pt>
                <c:pt idx="14852">
                  <c:v>5.1024938704197602E-2</c:v>
                </c:pt>
                <c:pt idx="14853">
                  <c:v>3.9464839058704099E-2</c:v>
                </c:pt>
                <c:pt idx="14854">
                  <c:v>4.8309336613228303E-2</c:v>
                </c:pt>
                <c:pt idx="14855">
                  <c:v>3.5571703655483899E-2</c:v>
                </c:pt>
                <c:pt idx="14856">
                  <c:v>3.4487885473129198E-2</c:v>
                </c:pt>
                <c:pt idx="14857">
                  <c:v>3.7758378410583097E-2</c:v>
                </c:pt>
                <c:pt idx="14858">
                  <c:v>4.2233639829377799E-2</c:v>
                </c:pt>
                <c:pt idx="14859">
                  <c:v>5.0104481802617902E-2</c:v>
                </c:pt>
                <c:pt idx="14860">
                  <c:v>4.6594279828934E-2</c:v>
                </c:pt>
                <c:pt idx="14861">
                  <c:v>3.9129856335374601E-2</c:v>
                </c:pt>
                <c:pt idx="14862">
                  <c:v>4.1135709187877199E-2</c:v>
                </c:pt>
                <c:pt idx="14863">
                  <c:v>4.7319749872392E-2</c:v>
                </c:pt>
                <c:pt idx="14864">
                  <c:v>5.8456121158148897E-2</c:v>
                </c:pt>
                <c:pt idx="14865">
                  <c:v>4.90930100570421E-2</c:v>
                </c:pt>
                <c:pt idx="14866">
                  <c:v>4.7771839810741998E-2</c:v>
                </c:pt>
                <c:pt idx="14867">
                  <c:v>5.1588376552013697E-2</c:v>
                </c:pt>
                <c:pt idx="14868">
                  <c:v>3.8495323131242702E-2</c:v>
                </c:pt>
                <c:pt idx="14869">
                  <c:v>6.3189086696456495E-2</c:v>
                </c:pt>
                <c:pt idx="14870">
                  <c:v>4.7248890289989E-2</c:v>
                </c:pt>
                <c:pt idx="14871">
                  <c:v>5.3963697423951497E-2</c:v>
                </c:pt>
                <c:pt idx="14872">
                  <c:v>4.7798820786968697E-2</c:v>
                </c:pt>
                <c:pt idx="14873">
                  <c:v>4.0847351101965301E-2</c:v>
                </c:pt>
                <c:pt idx="14874">
                  <c:v>4.7044323871482698E-2</c:v>
                </c:pt>
                <c:pt idx="14875">
                  <c:v>3.8755158435712402E-2</c:v>
                </c:pt>
                <c:pt idx="14876">
                  <c:v>6.6350318968629293E-2</c:v>
                </c:pt>
                <c:pt idx="14877">
                  <c:v>5.9585710871053903E-2</c:v>
                </c:pt>
                <c:pt idx="14878">
                  <c:v>3.5366968213349503E-2</c:v>
                </c:pt>
                <c:pt idx="14879">
                  <c:v>4.3558930276772302E-2</c:v>
                </c:pt>
                <c:pt idx="14880">
                  <c:v>4.5258972793666898E-2</c:v>
                </c:pt>
                <c:pt idx="14881">
                  <c:v>4.50190835023105E-2</c:v>
                </c:pt>
                <c:pt idx="14882">
                  <c:v>4.1456484655206197E-2</c:v>
                </c:pt>
                <c:pt idx="14883">
                  <c:v>5.64448717518031E-2</c:v>
                </c:pt>
                <c:pt idx="14884">
                  <c:v>4.5166109406117899E-2</c:v>
                </c:pt>
                <c:pt idx="14885">
                  <c:v>4.2697953796533399E-2</c:v>
                </c:pt>
                <c:pt idx="14886">
                  <c:v>3.7783105446338901E-2</c:v>
                </c:pt>
                <c:pt idx="14887">
                  <c:v>5.6150167787786399E-2</c:v>
                </c:pt>
                <c:pt idx="14888">
                  <c:v>3.7444560567105899E-2</c:v>
                </c:pt>
                <c:pt idx="14889">
                  <c:v>6.54873224410088E-2</c:v>
                </c:pt>
                <c:pt idx="14890">
                  <c:v>3.3246848817969799E-2</c:v>
                </c:pt>
                <c:pt idx="14891">
                  <c:v>4.5969767869964401E-2</c:v>
                </c:pt>
                <c:pt idx="14892">
                  <c:v>3.9197032021208597E-2</c:v>
                </c:pt>
                <c:pt idx="14893">
                  <c:v>5.6083358924016197E-2</c:v>
                </c:pt>
                <c:pt idx="14894">
                  <c:v>6.4833919311351407E-2</c:v>
                </c:pt>
                <c:pt idx="14895">
                  <c:v>4.9127064383789998E-2</c:v>
                </c:pt>
                <c:pt idx="14896">
                  <c:v>6.3552156783677399E-2</c:v>
                </c:pt>
                <c:pt idx="14897">
                  <c:v>4.7876887952283897E-2</c:v>
                </c:pt>
                <c:pt idx="14898">
                  <c:v>5.3621732950299997E-2</c:v>
                </c:pt>
                <c:pt idx="14899">
                  <c:v>3.38655300334239E-2</c:v>
                </c:pt>
                <c:pt idx="14900">
                  <c:v>5.3543545401640198E-2</c:v>
                </c:pt>
                <c:pt idx="14901">
                  <c:v>6.0691167035145203E-2</c:v>
                </c:pt>
                <c:pt idx="14902">
                  <c:v>4.5926605386638002E-2</c:v>
                </c:pt>
                <c:pt idx="14903">
                  <c:v>3.57508873760203E-2</c:v>
                </c:pt>
                <c:pt idx="14904">
                  <c:v>5.8562293273582297E-2</c:v>
                </c:pt>
                <c:pt idx="14905">
                  <c:v>5.0570638038435797E-2</c:v>
                </c:pt>
                <c:pt idx="14906">
                  <c:v>4.95912053814501E-2</c:v>
                </c:pt>
                <c:pt idx="14907">
                  <c:v>4.2558921755734003E-2</c:v>
                </c:pt>
                <c:pt idx="14908">
                  <c:v>6.13902449403027E-2</c:v>
                </c:pt>
                <c:pt idx="14909">
                  <c:v>5.8470613657401999E-2</c:v>
                </c:pt>
                <c:pt idx="14910">
                  <c:v>5.2266362685232097E-2</c:v>
                </c:pt>
                <c:pt idx="14911">
                  <c:v>4.0052594214410799E-2</c:v>
                </c:pt>
                <c:pt idx="14912">
                  <c:v>5.8126745651441797E-2</c:v>
                </c:pt>
                <c:pt idx="14913">
                  <c:v>4.8865004623547703E-2</c:v>
                </c:pt>
                <c:pt idx="14914">
                  <c:v>3.3383065518117802E-2</c:v>
                </c:pt>
                <c:pt idx="14915">
                  <c:v>3.7121365417137502E-2</c:v>
                </c:pt>
                <c:pt idx="14916">
                  <c:v>3.66385807370408E-2</c:v>
                </c:pt>
                <c:pt idx="14917">
                  <c:v>3.9161382346634903E-2</c:v>
                </c:pt>
                <c:pt idx="14918">
                  <c:v>3.4807897309368598E-2</c:v>
                </c:pt>
                <c:pt idx="14919">
                  <c:v>3.9133437729788403E-2</c:v>
                </c:pt>
                <c:pt idx="14920">
                  <c:v>6.03531050993708E-2</c:v>
                </c:pt>
                <c:pt idx="14921">
                  <c:v>5.1297402683171803E-2</c:v>
                </c:pt>
                <c:pt idx="14922">
                  <c:v>6.5828796443936605E-2</c:v>
                </c:pt>
                <c:pt idx="14923">
                  <c:v>3.9167430785516898E-2</c:v>
                </c:pt>
                <c:pt idx="14924">
                  <c:v>3.4250894607057603E-2</c:v>
                </c:pt>
                <c:pt idx="14925">
                  <c:v>4.3921885718107401E-2</c:v>
                </c:pt>
                <c:pt idx="14926">
                  <c:v>5.5884297108800697E-2</c:v>
                </c:pt>
                <c:pt idx="14927">
                  <c:v>6.1497250880374298E-2</c:v>
                </c:pt>
                <c:pt idx="14928">
                  <c:v>3.6268884389568497E-2</c:v>
                </c:pt>
                <c:pt idx="14929">
                  <c:v>5.28053892379843E-2</c:v>
                </c:pt>
                <c:pt idx="14930">
                  <c:v>3.7486185804305398E-2</c:v>
                </c:pt>
                <c:pt idx="14931">
                  <c:v>5.4262303330471197E-2</c:v>
                </c:pt>
                <c:pt idx="14932">
                  <c:v>3.44165255882019E-2</c:v>
                </c:pt>
                <c:pt idx="14933">
                  <c:v>6.83152520191221E-2</c:v>
                </c:pt>
                <c:pt idx="14934">
                  <c:v>3.5429628214848102E-2</c:v>
                </c:pt>
                <c:pt idx="14935">
                  <c:v>5.4642804695659797E-2</c:v>
                </c:pt>
                <c:pt idx="14936">
                  <c:v>5.9028552331384501E-2</c:v>
                </c:pt>
                <c:pt idx="14937">
                  <c:v>5.1989771705603302E-2</c:v>
                </c:pt>
                <c:pt idx="14938">
                  <c:v>4.7531553278080799E-2</c:v>
                </c:pt>
                <c:pt idx="14939">
                  <c:v>3.7045811263038297E-2</c:v>
                </c:pt>
                <c:pt idx="14940">
                  <c:v>4.1072552203377397E-2</c:v>
                </c:pt>
                <c:pt idx="14941">
                  <c:v>4.21282508807721E-2</c:v>
                </c:pt>
                <c:pt idx="14942">
                  <c:v>4.8366550633537397E-2</c:v>
                </c:pt>
                <c:pt idx="14943">
                  <c:v>4.9741871410262803E-2</c:v>
                </c:pt>
                <c:pt idx="14944">
                  <c:v>3.6921106291712698E-2</c:v>
                </c:pt>
                <c:pt idx="14945">
                  <c:v>5.6815034646277303E-2</c:v>
                </c:pt>
                <c:pt idx="14946">
                  <c:v>4.6171939617587601E-2</c:v>
                </c:pt>
                <c:pt idx="14947">
                  <c:v>5.8734180386882502E-2</c:v>
                </c:pt>
                <c:pt idx="14948">
                  <c:v>6.6587690465087598E-2</c:v>
                </c:pt>
                <c:pt idx="14949">
                  <c:v>4.0506594309377003E-2</c:v>
                </c:pt>
                <c:pt idx="14950">
                  <c:v>3.6872564337314097E-2</c:v>
                </c:pt>
                <c:pt idx="14951">
                  <c:v>6.37825060935861E-2</c:v>
                </c:pt>
                <c:pt idx="14952">
                  <c:v>3.59521188113055E-2</c:v>
                </c:pt>
                <c:pt idx="14953">
                  <c:v>3.7239560215688902E-2</c:v>
                </c:pt>
                <c:pt idx="14954">
                  <c:v>3.4954246567239201E-2</c:v>
                </c:pt>
                <c:pt idx="14955">
                  <c:v>3.7252912230930899E-2</c:v>
                </c:pt>
                <c:pt idx="14956">
                  <c:v>5.1743387985867903E-2</c:v>
                </c:pt>
                <c:pt idx="14957">
                  <c:v>6.1924480734762498E-2</c:v>
                </c:pt>
                <c:pt idx="14958">
                  <c:v>3.9194042705288402E-2</c:v>
                </c:pt>
                <c:pt idx="14959">
                  <c:v>4.9957854805901702E-2</c:v>
                </c:pt>
                <c:pt idx="14960">
                  <c:v>5.0692644415003499E-2</c:v>
                </c:pt>
                <c:pt idx="14961">
                  <c:v>4.7132408599764801E-2</c:v>
                </c:pt>
                <c:pt idx="14962">
                  <c:v>3.64119548020495E-2</c:v>
                </c:pt>
                <c:pt idx="14963">
                  <c:v>4.9872316181309197E-2</c:v>
                </c:pt>
                <c:pt idx="14964">
                  <c:v>4.1792571325851402E-2</c:v>
                </c:pt>
                <c:pt idx="14965">
                  <c:v>5.5367389666524901E-2</c:v>
                </c:pt>
                <c:pt idx="14966">
                  <c:v>3.6508761917643101E-2</c:v>
                </c:pt>
                <c:pt idx="14967">
                  <c:v>4.2792023318167401E-2</c:v>
                </c:pt>
                <c:pt idx="14968">
                  <c:v>4.0611626764505797E-2</c:v>
                </c:pt>
                <c:pt idx="14969">
                  <c:v>4.4300979830173497E-2</c:v>
                </c:pt>
                <c:pt idx="14970">
                  <c:v>3.9648715920045097E-2</c:v>
                </c:pt>
                <c:pt idx="14971">
                  <c:v>4.28313689702636E-2</c:v>
                </c:pt>
                <c:pt idx="14972">
                  <c:v>5.8405760268694602E-2</c:v>
                </c:pt>
                <c:pt idx="14973">
                  <c:v>4.96718206719362E-2</c:v>
                </c:pt>
                <c:pt idx="14974">
                  <c:v>6.0758869373218401E-2</c:v>
                </c:pt>
                <c:pt idx="14975">
                  <c:v>5.8823264433191698E-2</c:v>
                </c:pt>
                <c:pt idx="14976">
                  <c:v>4.1572610812428003E-2</c:v>
                </c:pt>
                <c:pt idx="14977">
                  <c:v>5.9389297913558702E-2</c:v>
                </c:pt>
                <c:pt idx="14978">
                  <c:v>4.0259182797321297E-2</c:v>
                </c:pt>
                <c:pt idx="14979">
                  <c:v>4.2505017121980002E-2</c:v>
                </c:pt>
                <c:pt idx="14980">
                  <c:v>5.7652690893636699E-2</c:v>
                </c:pt>
                <c:pt idx="14981">
                  <c:v>3.40620141429437E-2</c:v>
                </c:pt>
                <c:pt idx="14982">
                  <c:v>5.8690668823556301E-2</c:v>
                </c:pt>
                <c:pt idx="14983">
                  <c:v>4.6472563841218999E-2</c:v>
                </c:pt>
                <c:pt idx="14984">
                  <c:v>4.1046952352256402E-2</c:v>
                </c:pt>
                <c:pt idx="14985">
                  <c:v>4.6580550902017299E-2</c:v>
                </c:pt>
                <c:pt idx="14986">
                  <c:v>6.6310552048594998E-2</c:v>
                </c:pt>
                <c:pt idx="14987">
                  <c:v>3.4703019552766501E-2</c:v>
                </c:pt>
                <c:pt idx="14988">
                  <c:v>3.98774091396015E-2</c:v>
                </c:pt>
                <c:pt idx="14989">
                  <c:v>5.6564619119872102E-2</c:v>
                </c:pt>
                <c:pt idx="14990">
                  <c:v>6.4241032738660497E-2</c:v>
                </c:pt>
                <c:pt idx="14991">
                  <c:v>3.8232776195161501E-2</c:v>
                </c:pt>
                <c:pt idx="14992">
                  <c:v>3.9484572885002997E-2</c:v>
                </c:pt>
                <c:pt idx="14993">
                  <c:v>5.5719013689066399E-2</c:v>
                </c:pt>
                <c:pt idx="14994">
                  <c:v>3.9176313242342602E-2</c:v>
                </c:pt>
                <c:pt idx="14995">
                  <c:v>3.6318706441837802E-2</c:v>
                </c:pt>
                <c:pt idx="14996">
                  <c:v>4.43542142291979E-2</c:v>
                </c:pt>
                <c:pt idx="14997">
                  <c:v>6.6941503883442902E-2</c:v>
                </c:pt>
                <c:pt idx="14998">
                  <c:v>3.6809863934494202E-2</c:v>
                </c:pt>
                <c:pt idx="14999">
                  <c:v>3.5881553835548301E-2</c:v>
                </c:pt>
                <c:pt idx="15000">
                  <c:v>4.1763739747931801E-2</c:v>
                </c:pt>
                <c:pt idx="15001">
                  <c:v>3.8172521440385403E-2</c:v>
                </c:pt>
                <c:pt idx="15002">
                  <c:v>3.9867760468574001E-2</c:v>
                </c:pt>
                <c:pt idx="15003">
                  <c:v>5.9338497346146102E-2</c:v>
                </c:pt>
                <c:pt idx="15004">
                  <c:v>3.7920256306754198E-2</c:v>
                </c:pt>
                <c:pt idx="15005">
                  <c:v>4.6955189082585003E-2</c:v>
                </c:pt>
                <c:pt idx="15006">
                  <c:v>6.7735582906835304E-2</c:v>
                </c:pt>
                <c:pt idx="15007">
                  <c:v>3.4028338344769003E-2</c:v>
                </c:pt>
                <c:pt idx="15008">
                  <c:v>4.9698304898979001E-2</c:v>
                </c:pt>
                <c:pt idx="15009">
                  <c:v>3.9607109236938998E-2</c:v>
                </c:pt>
                <c:pt idx="15010">
                  <c:v>5.3121177462034798E-2</c:v>
                </c:pt>
                <c:pt idx="15011">
                  <c:v>5.06492021941614E-2</c:v>
                </c:pt>
                <c:pt idx="15012">
                  <c:v>3.7652744967284602E-2</c:v>
                </c:pt>
                <c:pt idx="15013">
                  <c:v>5.5385334572319297E-2</c:v>
                </c:pt>
                <c:pt idx="15014">
                  <c:v>3.4695198224352797E-2</c:v>
                </c:pt>
                <c:pt idx="15015">
                  <c:v>3.4622685213945702E-2</c:v>
                </c:pt>
                <c:pt idx="15016">
                  <c:v>5.6922279388877603E-2</c:v>
                </c:pt>
                <c:pt idx="15017">
                  <c:v>4.3165328970214398E-2</c:v>
                </c:pt>
                <c:pt idx="15018">
                  <c:v>4.9670018803102498E-2</c:v>
                </c:pt>
                <c:pt idx="15019">
                  <c:v>3.4044288516949898E-2</c:v>
                </c:pt>
                <c:pt idx="15020">
                  <c:v>5.2498554657495797E-2</c:v>
                </c:pt>
                <c:pt idx="15021">
                  <c:v>4.8904212653344201E-2</c:v>
                </c:pt>
                <c:pt idx="15022">
                  <c:v>3.7853496528836399E-2</c:v>
                </c:pt>
                <c:pt idx="15023">
                  <c:v>3.8765177211144398E-2</c:v>
                </c:pt>
                <c:pt idx="15024">
                  <c:v>3.7442978602808603E-2</c:v>
                </c:pt>
                <c:pt idx="15025">
                  <c:v>3.3894657503346498E-2</c:v>
                </c:pt>
                <c:pt idx="15026">
                  <c:v>4.9473133931401798E-2</c:v>
                </c:pt>
                <c:pt idx="15027">
                  <c:v>4.8084507878203099E-2</c:v>
                </c:pt>
                <c:pt idx="15028">
                  <c:v>4.4650123638786003E-2</c:v>
                </c:pt>
                <c:pt idx="15029">
                  <c:v>6.0964856334530901E-2</c:v>
                </c:pt>
                <c:pt idx="15030">
                  <c:v>4.1811606177143301E-2</c:v>
                </c:pt>
                <c:pt idx="15031">
                  <c:v>6.57673397108096E-2</c:v>
                </c:pt>
                <c:pt idx="15032">
                  <c:v>5.19900053445383E-2</c:v>
                </c:pt>
                <c:pt idx="15033">
                  <c:v>4.4701130488410401E-2</c:v>
                </c:pt>
                <c:pt idx="15034">
                  <c:v>6.1415222987506603E-2</c:v>
                </c:pt>
                <c:pt idx="15035">
                  <c:v>4.3241588698281999E-2</c:v>
                </c:pt>
                <c:pt idx="15036">
                  <c:v>4.99122749004609E-2</c:v>
                </c:pt>
                <c:pt idx="15037">
                  <c:v>4.3534978804977198E-2</c:v>
                </c:pt>
                <c:pt idx="15038">
                  <c:v>4.5564001959378E-2</c:v>
                </c:pt>
                <c:pt idx="15039">
                  <c:v>6.4149089590186795E-2</c:v>
                </c:pt>
                <c:pt idx="15040">
                  <c:v>6.6827304192378006E-2</c:v>
                </c:pt>
                <c:pt idx="15041">
                  <c:v>5.87513308556896E-2</c:v>
                </c:pt>
                <c:pt idx="15042">
                  <c:v>4.06749303306147E-2</c:v>
                </c:pt>
                <c:pt idx="15043">
                  <c:v>6.0605167522914602E-2</c:v>
                </c:pt>
                <c:pt idx="15044">
                  <c:v>5.6446486915217399E-2</c:v>
                </c:pt>
                <c:pt idx="15045">
                  <c:v>4.87168498840507E-2</c:v>
                </c:pt>
                <c:pt idx="15046">
                  <c:v>4.1090968219976397E-2</c:v>
                </c:pt>
                <c:pt idx="15047">
                  <c:v>4.5241068531912197E-2</c:v>
                </c:pt>
                <c:pt idx="15048">
                  <c:v>4.80659838611232E-2</c:v>
                </c:pt>
                <c:pt idx="15049">
                  <c:v>4.0353749637953497E-2</c:v>
                </c:pt>
                <c:pt idx="15050">
                  <c:v>3.6169425956372202E-2</c:v>
                </c:pt>
                <c:pt idx="15051">
                  <c:v>6.6066333302634603E-2</c:v>
                </c:pt>
                <c:pt idx="15052">
                  <c:v>3.9069745220891801E-2</c:v>
                </c:pt>
                <c:pt idx="15053">
                  <c:v>5.11391774487467E-2</c:v>
                </c:pt>
                <c:pt idx="15054">
                  <c:v>3.7935645771381199E-2</c:v>
                </c:pt>
                <c:pt idx="15055">
                  <c:v>4.0228289071879503E-2</c:v>
                </c:pt>
                <c:pt idx="15056">
                  <c:v>4.30518348529964E-2</c:v>
                </c:pt>
                <c:pt idx="15057">
                  <c:v>5.8724669080477201E-2</c:v>
                </c:pt>
                <c:pt idx="15058">
                  <c:v>5.3709311274156499E-2</c:v>
                </c:pt>
                <c:pt idx="15059">
                  <c:v>5.0536588028063399E-2</c:v>
                </c:pt>
                <c:pt idx="15060">
                  <c:v>5.6576464855324402E-2</c:v>
                </c:pt>
                <c:pt idx="15061">
                  <c:v>3.5616416803870399E-2</c:v>
                </c:pt>
                <c:pt idx="15062">
                  <c:v>3.5529355109246798E-2</c:v>
                </c:pt>
                <c:pt idx="15063">
                  <c:v>6.0561317113280597E-2</c:v>
                </c:pt>
                <c:pt idx="15064">
                  <c:v>4.38963583606738E-2</c:v>
                </c:pt>
                <c:pt idx="15065">
                  <c:v>4.2856069565111003E-2</c:v>
                </c:pt>
                <c:pt idx="15066">
                  <c:v>3.9089829954489397E-2</c:v>
                </c:pt>
                <c:pt idx="15067">
                  <c:v>4.0772659782820103E-2</c:v>
                </c:pt>
                <c:pt idx="15068">
                  <c:v>4.1131808411884997E-2</c:v>
                </c:pt>
                <c:pt idx="15069">
                  <c:v>3.3089074231942198E-2</c:v>
                </c:pt>
                <c:pt idx="15070">
                  <c:v>6.1626452207762701E-2</c:v>
                </c:pt>
                <c:pt idx="15071">
                  <c:v>4.4747130710962799E-2</c:v>
                </c:pt>
                <c:pt idx="15072">
                  <c:v>6.7156171561205999E-2</c:v>
                </c:pt>
                <c:pt idx="15073">
                  <c:v>5.0869746891195403E-2</c:v>
                </c:pt>
                <c:pt idx="15074">
                  <c:v>5.4717755979239502E-2</c:v>
                </c:pt>
                <c:pt idx="15075">
                  <c:v>6.7128600110663197E-2</c:v>
                </c:pt>
                <c:pt idx="15076">
                  <c:v>6.5916934587366999E-2</c:v>
                </c:pt>
                <c:pt idx="15077">
                  <c:v>6.6468530617808302E-2</c:v>
                </c:pt>
                <c:pt idx="15078">
                  <c:v>5.83812959161676E-2</c:v>
                </c:pt>
                <c:pt idx="15079">
                  <c:v>6.0701194759983097E-2</c:v>
                </c:pt>
                <c:pt idx="15080">
                  <c:v>6.7471325478275307E-2</c:v>
                </c:pt>
                <c:pt idx="15081">
                  <c:v>6.3319455127702304E-2</c:v>
                </c:pt>
                <c:pt idx="15082">
                  <c:v>6.4215200661987895E-2</c:v>
                </c:pt>
                <c:pt idx="15083">
                  <c:v>3.3995668920103798E-2</c:v>
                </c:pt>
                <c:pt idx="15084">
                  <c:v>3.9981367920120102E-2</c:v>
                </c:pt>
                <c:pt idx="15085">
                  <c:v>3.67217178333311E-2</c:v>
                </c:pt>
                <c:pt idx="15086">
                  <c:v>4.6542340216644003E-2</c:v>
                </c:pt>
                <c:pt idx="15087">
                  <c:v>5.4554624162240301E-2</c:v>
                </c:pt>
                <c:pt idx="15088">
                  <c:v>5.0491775021566702E-2</c:v>
                </c:pt>
                <c:pt idx="15089">
                  <c:v>4.7442500213548101E-2</c:v>
                </c:pt>
                <c:pt idx="15090">
                  <c:v>6.4972502042449198E-2</c:v>
                </c:pt>
                <c:pt idx="15091">
                  <c:v>5.7990531059412202E-2</c:v>
                </c:pt>
                <c:pt idx="15092">
                  <c:v>3.5988225979828301E-2</c:v>
                </c:pt>
                <c:pt idx="15093">
                  <c:v>5.9692628110990603E-2</c:v>
                </c:pt>
                <c:pt idx="15094">
                  <c:v>4.9882408255437598E-2</c:v>
                </c:pt>
                <c:pt idx="15095">
                  <c:v>6.06820688089433E-2</c:v>
                </c:pt>
                <c:pt idx="15096">
                  <c:v>3.3833731371439101E-2</c:v>
                </c:pt>
                <c:pt idx="15097">
                  <c:v>3.5551209571395001E-2</c:v>
                </c:pt>
                <c:pt idx="15098">
                  <c:v>4.8415117544506503E-2</c:v>
                </c:pt>
                <c:pt idx="15099">
                  <c:v>3.7455162520656199E-2</c:v>
                </c:pt>
                <c:pt idx="15100">
                  <c:v>6.8667465262357605E-2</c:v>
                </c:pt>
                <c:pt idx="15101">
                  <c:v>4.6337331291332301E-2</c:v>
                </c:pt>
                <c:pt idx="15102">
                  <c:v>3.55697215994858E-2</c:v>
                </c:pt>
                <c:pt idx="15103">
                  <c:v>4.1690860290924399E-2</c:v>
                </c:pt>
                <c:pt idx="15104">
                  <c:v>3.66214340180155E-2</c:v>
                </c:pt>
                <c:pt idx="15105">
                  <c:v>4.5886065705001998E-2</c:v>
                </c:pt>
                <c:pt idx="15106">
                  <c:v>3.9404236130956997E-2</c:v>
                </c:pt>
                <c:pt idx="15107">
                  <c:v>3.9203036259233201E-2</c:v>
                </c:pt>
                <c:pt idx="15108">
                  <c:v>4.6734227556994599E-2</c:v>
                </c:pt>
                <c:pt idx="15109">
                  <c:v>6.0772817366877299E-2</c:v>
                </c:pt>
                <c:pt idx="15110">
                  <c:v>6.1507051713873002E-2</c:v>
                </c:pt>
                <c:pt idx="15111">
                  <c:v>3.5603399465345097E-2</c:v>
                </c:pt>
                <c:pt idx="15112">
                  <c:v>5.1196067351215499E-2</c:v>
                </c:pt>
                <c:pt idx="15113">
                  <c:v>5.1107183488607703E-2</c:v>
                </c:pt>
                <c:pt idx="15114">
                  <c:v>4.2671479038012099E-2</c:v>
                </c:pt>
                <c:pt idx="15115">
                  <c:v>3.7758355122693397E-2</c:v>
                </c:pt>
                <c:pt idx="15116">
                  <c:v>3.6095638997213401E-2</c:v>
                </c:pt>
                <c:pt idx="15117">
                  <c:v>6.5451822495345105E-2</c:v>
                </c:pt>
                <c:pt idx="15118">
                  <c:v>6.8891836427140002E-2</c:v>
                </c:pt>
                <c:pt idx="15119">
                  <c:v>5.45392021373972E-2</c:v>
                </c:pt>
                <c:pt idx="15120">
                  <c:v>6.7727899315756901E-2</c:v>
                </c:pt>
                <c:pt idx="15121">
                  <c:v>3.6622243059475798E-2</c:v>
                </c:pt>
                <c:pt idx="15122">
                  <c:v>4.9082983192663299E-2</c:v>
                </c:pt>
                <c:pt idx="15123">
                  <c:v>5.5684303813244899E-2</c:v>
                </c:pt>
                <c:pt idx="15124">
                  <c:v>4.7141203279719698E-2</c:v>
                </c:pt>
                <c:pt idx="15125">
                  <c:v>4.1647442843051198E-2</c:v>
                </c:pt>
                <c:pt idx="15126">
                  <c:v>3.8337865790223302E-2</c:v>
                </c:pt>
                <c:pt idx="15127">
                  <c:v>4.5127758932845201E-2</c:v>
                </c:pt>
                <c:pt idx="15128">
                  <c:v>3.7402908293883201E-2</c:v>
                </c:pt>
                <c:pt idx="15129">
                  <c:v>5.6770519720281597E-2</c:v>
                </c:pt>
                <c:pt idx="15130">
                  <c:v>6.6828218506105402E-2</c:v>
                </c:pt>
                <c:pt idx="15131">
                  <c:v>5.10207173820586E-2</c:v>
                </c:pt>
                <c:pt idx="15132">
                  <c:v>3.6971768120773497E-2</c:v>
                </c:pt>
                <c:pt idx="15133">
                  <c:v>4.4616975456017997E-2</c:v>
                </c:pt>
                <c:pt idx="15134">
                  <c:v>6.4353874864398003E-2</c:v>
                </c:pt>
                <c:pt idx="15135">
                  <c:v>5.5592847850864199E-2</c:v>
                </c:pt>
                <c:pt idx="15136">
                  <c:v>4.0318895547954398E-2</c:v>
                </c:pt>
                <c:pt idx="15137">
                  <c:v>5.9770416613687503E-2</c:v>
                </c:pt>
                <c:pt idx="15138">
                  <c:v>3.6920656990996101E-2</c:v>
                </c:pt>
                <c:pt idx="15139">
                  <c:v>5.6235506347207601E-2</c:v>
                </c:pt>
                <c:pt idx="15140">
                  <c:v>4.8850851826927499E-2</c:v>
                </c:pt>
                <c:pt idx="15141">
                  <c:v>4.1453726185688301E-2</c:v>
                </c:pt>
                <c:pt idx="15142">
                  <c:v>5.5289779999316398E-2</c:v>
                </c:pt>
                <c:pt idx="15143">
                  <c:v>3.6666940918883603E-2</c:v>
                </c:pt>
                <c:pt idx="15144">
                  <c:v>3.6100840958937203E-2</c:v>
                </c:pt>
                <c:pt idx="15145">
                  <c:v>6.4854217787020593E-2</c:v>
                </c:pt>
                <c:pt idx="15146">
                  <c:v>5.5524183242166597E-2</c:v>
                </c:pt>
                <c:pt idx="15147">
                  <c:v>4.5067814378871897E-2</c:v>
                </c:pt>
                <c:pt idx="15148">
                  <c:v>5.01862361006871E-2</c:v>
                </c:pt>
                <c:pt idx="15149">
                  <c:v>6.59451118684721E-2</c:v>
                </c:pt>
                <c:pt idx="15150">
                  <c:v>3.8586460369746799E-2</c:v>
                </c:pt>
                <c:pt idx="15151">
                  <c:v>5.7762048237790402E-2</c:v>
                </c:pt>
                <c:pt idx="15152">
                  <c:v>3.5561806336055102E-2</c:v>
                </c:pt>
                <c:pt idx="15153">
                  <c:v>5.7822800137770303E-2</c:v>
                </c:pt>
                <c:pt idx="15154">
                  <c:v>4.2636013052027799E-2</c:v>
                </c:pt>
                <c:pt idx="15155">
                  <c:v>6.3440622545586106E-2</c:v>
                </c:pt>
                <c:pt idx="15156">
                  <c:v>3.5890971831110202E-2</c:v>
                </c:pt>
                <c:pt idx="15157">
                  <c:v>3.7321245542442399E-2</c:v>
                </c:pt>
                <c:pt idx="15158">
                  <c:v>4.8919213661252701E-2</c:v>
                </c:pt>
                <c:pt idx="15159">
                  <c:v>6.5415722685430194E-2</c:v>
                </c:pt>
                <c:pt idx="15160">
                  <c:v>5.2922033551819798E-2</c:v>
                </c:pt>
                <c:pt idx="15161">
                  <c:v>3.5726015743358E-2</c:v>
                </c:pt>
                <c:pt idx="15162">
                  <c:v>5.9670174962340103E-2</c:v>
                </c:pt>
                <c:pt idx="15163">
                  <c:v>4.4629850468487997E-2</c:v>
                </c:pt>
                <c:pt idx="15164">
                  <c:v>4.0627305579159299E-2</c:v>
                </c:pt>
                <c:pt idx="15165">
                  <c:v>6.5071752958990398E-2</c:v>
                </c:pt>
                <c:pt idx="15166">
                  <c:v>5.1350889134832302E-2</c:v>
                </c:pt>
                <c:pt idx="15167">
                  <c:v>5.8579131719801301E-2</c:v>
                </c:pt>
                <c:pt idx="15168">
                  <c:v>6.1804122941774599E-2</c:v>
                </c:pt>
                <c:pt idx="15169">
                  <c:v>4.02057142412885E-2</c:v>
                </c:pt>
                <c:pt idx="15170">
                  <c:v>3.5290921044083302E-2</c:v>
                </c:pt>
                <c:pt idx="15171">
                  <c:v>5.0658847828528697E-2</c:v>
                </c:pt>
                <c:pt idx="15172">
                  <c:v>4.1243284747547897E-2</c:v>
                </c:pt>
                <c:pt idx="15173">
                  <c:v>3.9146304102447703E-2</c:v>
                </c:pt>
                <c:pt idx="15174">
                  <c:v>4.2795649455089103E-2</c:v>
                </c:pt>
                <c:pt idx="15175">
                  <c:v>5.4527259335208397E-2</c:v>
                </c:pt>
                <c:pt idx="15176">
                  <c:v>4.1065952362280597E-2</c:v>
                </c:pt>
                <c:pt idx="15177">
                  <c:v>4.5890693302262198E-2</c:v>
                </c:pt>
                <c:pt idx="15178">
                  <c:v>5.6018890919832497E-2</c:v>
                </c:pt>
                <c:pt idx="15179">
                  <c:v>3.6172616107874901E-2</c:v>
                </c:pt>
                <c:pt idx="15180">
                  <c:v>4.3882328842295398E-2</c:v>
                </c:pt>
                <c:pt idx="15181">
                  <c:v>4.0975382253852E-2</c:v>
                </c:pt>
                <c:pt idx="15182">
                  <c:v>6.6140898396589001E-2</c:v>
                </c:pt>
                <c:pt idx="15183">
                  <c:v>4.8617488364718499E-2</c:v>
                </c:pt>
                <c:pt idx="15184">
                  <c:v>3.7821857851707698E-2</c:v>
                </c:pt>
                <c:pt idx="15185">
                  <c:v>3.9505742351864701E-2</c:v>
                </c:pt>
                <c:pt idx="15186">
                  <c:v>3.7299777069726398E-2</c:v>
                </c:pt>
                <c:pt idx="15187">
                  <c:v>4.4428917913706102E-2</c:v>
                </c:pt>
                <c:pt idx="15188">
                  <c:v>5.7749706786919798E-2</c:v>
                </c:pt>
                <c:pt idx="15189">
                  <c:v>3.76591430144552E-2</c:v>
                </c:pt>
                <c:pt idx="15190">
                  <c:v>5.6208980703682597E-2</c:v>
                </c:pt>
                <c:pt idx="15191">
                  <c:v>3.9255101267095902E-2</c:v>
                </c:pt>
                <c:pt idx="15192">
                  <c:v>5.8772489350622098E-2</c:v>
                </c:pt>
                <c:pt idx="15193">
                  <c:v>3.6192340724598399E-2</c:v>
                </c:pt>
                <c:pt idx="15194">
                  <c:v>4.0043739752130797E-2</c:v>
                </c:pt>
                <c:pt idx="15195">
                  <c:v>4.1398853128943397E-2</c:v>
                </c:pt>
                <c:pt idx="15196">
                  <c:v>5.2894026797227101E-2</c:v>
                </c:pt>
                <c:pt idx="15197">
                  <c:v>6.5374151240636502E-2</c:v>
                </c:pt>
                <c:pt idx="15198">
                  <c:v>5.6675136252867901E-2</c:v>
                </c:pt>
                <c:pt idx="15199">
                  <c:v>5.08073318845252E-2</c:v>
                </c:pt>
                <c:pt idx="15200">
                  <c:v>3.4055957509918099E-2</c:v>
                </c:pt>
                <c:pt idx="15201">
                  <c:v>5.2586445415202E-2</c:v>
                </c:pt>
                <c:pt idx="15202">
                  <c:v>6.0179239717848602E-2</c:v>
                </c:pt>
                <c:pt idx="15203">
                  <c:v>5.9012413326940898E-2</c:v>
                </c:pt>
                <c:pt idx="15204">
                  <c:v>5.8140029566517197E-2</c:v>
                </c:pt>
                <c:pt idx="15205">
                  <c:v>6.12725805233632E-2</c:v>
                </c:pt>
                <c:pt idx="15206">
                  <c:v>6.5271315352528905E-2</c:v>
                </c:pt>
                <c:pt idx="15207">
                  <c:v>6.7070990914858505E-2</c:v>
                </c:pt>
                <c:pt idx="15208">
                  <c:v>5.12859790502335E-2</c:v>
                </c:pt>
                <c:pt idx="15209">
                  <c:v>4.5724071627723503E-2</c:v>
                </c:pt>
                <c:pt idx="15210">
                  <c:v>5.9264228753206298E-2</c:v>
                </c:pt>
                <c:pt idx="15211">
                  <c:v>5.7612361410621399E-2</c:v>
                </c:pt>
                <c:pt idx="15212">
                  <c:v>3.3572891652690902E-2</c:v>
                </c:pt>
                <c:pt idx="15213">
                  <c:v>6.3769460439754497E-2</c:v>
                </c:pt>
                <c:pt idx="15214">
                  <c:v>6.6797980988458003E-2</c:v>
                </c:pt>
                <c:pt idx="15215">
                  <c:v>4.0695104466589797E-2</c:v>
                </c:pt>
                <c:pt idx="15216">
                  <c:v>4.7269976745693998E-2</c:v>
                </c:pt>
                <c:pt idx="15217">
                  <c:v>4.4460987144369898E-2</c:v>
                </c:pt>
                <c:pt idx="15218">
                  <c:v>5.1191112308028502E-2</c:v>
                </c:pt>
                <c:pt idx="15219">
                  <c:v>4.8816133547469102E-2</c:v>
                </c:pt>
                <c:pt idx="15220">
                  <c:v>3.85034710430757E-2</c:v>
                </c:pt>
                <c:pt idx="15221">
                  <c:v>4.8411100367778001E-2</c:v>
                </c:pt>
                <c:pt idx="15222">
                  <c:v>3.5608178490355698E-2</c:v>
                </c:pt>
                <c:pt idx="15223">
                  <c:v>6.8309481166687294E-2</c:v>
                </c:pt>
                <c:pt idx="15224">
                  <c:v>5.2974419105862799E-2</c:v>
                </c:pt>
                <c:pt idx="15225">
                  <c:v>3.4915270198696703E-2</c:v>
                </c:pt>
                <c:pt idx="15226">
                  <c:v>3.69631553286476E-2</c:v>
                </c:pt>
                <c:pt idx="15227">
                  <c:v>5.3200179357229302E-2</c:v>
                </c:pt>
                <c:pt idx="15228">
                  <c:v>3.9974879857356697E-2</c:v>
                </c:pt>
                <c:pt idx="15229">
                  <c:v>3.6735000727368801E-2</c:v>
                </c:pt>
                <c:pt idx="15230">
                  <c:v>6.24393833258646E-2</c:v>
                </c:pt>
                <c:pt idx="15231">
                  <c:v>6.4970517381760004E-2</c:v>
                </c:pt>
                <c:pt idx="15232">
                  <c:v>3.7032417996735498E-2</c:v>
                </c:pt>
                <c:pt idx="15233">
                  <c:v>4.6093634625959397E-2</c:v>
                </c:pt>
                <c:pt idx="15234">
                  <c:v>6.6409875924341596E-2</c:v>
                </c:pt>
                <c:pt idx="15235">
                  <c:v>6.7880198312727E-2</c:v>
                </c:pt>
                <c:pt idx="15236">
                  <c:v>4.0007244565836902E-2</c:v>
                </c:pt>
                <c:pt idx="15237">
                  <c:v>3.6537917304032802E-2</c:v>
                </c:pt>
                <c:pt idx="15238">
                  <c:v>4.5806063177288997E-2</c:v>
                </c:pt>
                <c:pt idx="15239">
                  <c:v>4.5936848256665198E-2</c:v>
                </c:pt>
                <c:pt idx="15240">
                  <c:v>3.7318551722617402E-2</c:v>
                </c:pt>
                <c:pt idx="15241">
                  <c:v>5.7622946797959797E-2</c:v>
                </c:pt>
                <c:pt idx="15242">
                  <c:v>4.9621126669076601E-2</c:v>
                </c:pt>
                <c:pt idx="15243">
                  <c:v>5.4443180471795999E-2</c:v>
                </c:pt>
                <c:pt idx="15244">
                  <c:v>4.3335328531912097E-2</c:v>
                </c:pt>
                <c:pt idx="15245">
                  <c:v>3.8436752226724498E-2</c:v>
                </c:pt>
                <c:pt idx="15246">
                  <c:v>6.0155083340359503E-2</c:v>
                </c:pt>
                <c:pt idx="15247">
                  <c:v>3.4641025806281603E-2</c:v>
                </c:pt>
                <c:pt idx="15248">
                  <c:v>4.5153730898745602E-2</c:v>
                </c:pt>
                <c:pt idx="15249">
                  <c:v>4.1138898160537798E-2</c:v>
                </c:pt>
                <c:pt idx="15250">
                  <c:v>5.7986290595089397E-2</c:v>
                </c:pt>
                <c:pt idx="15251">
                  <c:v>3.5933350770644003E-2</c:v>
                </c:pt>
                <c:pt idx="15252">
                  <c:v>3.7545644987628898E-2</c:v>
                </c:pt>
                <c:pt idx="15253">
                  <c:v>5.2447120176643103E-2</c:v>
                </c:pt>
                <c:pt idx="15254">
                  <c:v>3.6921769952749303E-2</c:v>
                </c:pt>
                <c:pt idx="15255">
                  <c:v>4.9533327761498498E-2</c:v>
                </c:pt>
                <c:pt idx="15256">
                  <c:v>4.3841353337131302E-2</c:v>
                </c:pt>
                <c:pt idx="15257">
                  <c:v>5.3323021395038403E-2</c:v>
                </c:pt>
                <c:pt idx="15258">
                  <c:v>5.2451025250769598E-2</c:v>
                </c:pt>
                <c:pt idx="15259">
                  <c:v>4.6141733306969503E-2</c:v>
                </c:pt>
                <c:pt idx="15260">
                  <c:v>3.4735707411320101E-2</c:v>
                </c:pt>
                <c:pt idx="15261">
                  <c:v>5.9146674114806098E-2</c:v>
                </c:pt>
                <c:pt idx="15262">
                  <c:v>5.54824628912855E-2</c:v>
                </c:pt>
                <c:pt idx="15263">
                  <c:v>5.6663758404688298E-2</c:v>
                </c:pt>
                <c:pt idx="15264">
                  <c:v>6.7615528458927196E-2</c:v>
                </c:pt>
                <c:pt idx="15265">
                  <c:v>4.80112126580046E-2</c:v>
                </c:pt>
                <c:pt idx="15266">
                  <c:v>5.0540221219279403E-2</c:v>
                </c:pt>
                <c:pt idx="15267">
                  <c:v>5.4543703850645803E-2</c:v>
                </c:pt>
                <c:pt idx="15268">
                  <c:v>4.1539866050867701E-2</c:v>
                </c:pt>
                <c:pt idx="15269">
                  <c:v>3.6932316155762701E-2</c:v>
                </c:pt>
                <c:pt idx="15270">
                  <c:v>3.9645448339077599E-2</c:v>
                </c:pt>
                <c:pt idx="15271">
                  <c:v>3.5797672016962399E-2</c:v>
                </c:pt>
                <c:pt idx="15272">
                  <c:v>4.1092429424238998E-2</c:v>
                </c:pt>
                <c:pt idx="15273">
                  <c:v>5.2315295892335703E-2</c:v>
                </c:pt>
                <c:pt idx="15274">
                  <c:v>6.6258211371024306E-2</c:v>
                </c:pt>
                <c:pt idx="15275">
                  <c:v>3.6514804691204501E-2</c:v>
                </c:pt>
                <c:pt idx="15276">
                  <c:v>4.7964262681431898E-2</c:v>
                </c:pt>
                <c:pt idx="15277">
                  <c:v>3.7530341141861601E-2</c:v>
                </c:pt>
                <c:pt idx="15278">
                  <c:v>6.66531045817257E-2</c:v>
                </c:pt>
                <c:pt idx="15279">
                  <c:v>5.05830865127673E-2</c:v>
                </c:pt>
                <c:pt idx="15280">
                  <c:v>5.7866920568722897E-2</c:v>
                </c:pt>
                <c:pt idx="15281">
                  <c:v>3.99346020665379E-2</c:v>
                </c:pt>
                <c:pt idx="15282">
                  <c:v>5.5019800466723903E-2</c:v>
                </c:pt>
                <c:pt idx="15283">
                  <c:v>4.8211493956523403E-2</c:v>
                </c:pt>
                <c:pt idx="15284">
                  <c:v>5.9973743038758499E-2</c:v>
                </c:pt>
                <c:pt idx="15285">
                  <c:v>5.7913220497192198E-2</c:v>
                </c:pt>
                <c:pt idx="15286">
                  <c:v>5.9800067387670901E-2</c:v>
                </c:pt>
                <c:pt idx="15287">
                  <c:v>5.2721778219646798E-2</c:v>
                </c:pt>
                <c:pt idx="15288">
                  <c:v>6.3341352148996694E-2</c:v>
                </c:pt>
                <c:pt idx="15289">
                  <c:v>3.6385925627292301E-2</c:v>
                </c:pt>
                <c:pt idx="15290">
                  <c:v>4.1653586144319799E-2</c:v>
                </c:pt>
                <c:pt idx="15291">
                  <c:v>3.9623814662664299E-2</c:v>
                </c:pt>
                <c:pt idx="15292">
                  <c:v>4.5892466065572603E-2</c:v>
                </c:pt>
                <c:pt idx="15293">
                  <c:v>6.5114792404004695E-2</c:v>
                </c:pt>
                <c:pt idx="15294">
                  <c:v>6.0978306285428899E-2</c:v>
                </c:pt>
                <c:pt idx="15295">
                  <c:v>6.9287974284357803E-2</c:v>
                </c:pt>
                <c:pt idx="15296">
                  <c:v>3.8940423059155897E-2</c:v>
                </c:pt>
                <c:pt idx="15297">
                  <c:v>3.61130334665919E-2</c:v>
                </c:pt>
                <c:pt idx="15298">
                  <c:v>5.3657120634341401E-2</c:v>
                </c:pt>
                <c:pt idx="15299">
                  <c:v>4.3548515439045102E-2</c:v>
                </c:pt>
                <c:pt idx="15300">
                  <c:v>4.3878644386100799E-2</c:v>
                </c:pt>
                <c:pt idx="15301">
                  <c:v>4.7288000302699397E-2</c:v>
                </c:pt>
                <c:pt idx="15302">
                  <c:v>5.18979199822533E-2</c:v>
                </c:pt>
                <c:pt idx="15303">
                  <c:v>4.5645174633403902E-2</c:v>
                </c:pt>
                <c:pt idx="15304">
                  <c:v>3.84696846701836E-2</c:v>
                </c:pt>
                <c:pt idx="15305">
                  <c:v>4.9928989550842698E-2</c:v>
                </c:pt>
                <c:pt idx="15306">
                  <c:v>3.5723870671235301E-2</c:v>
                </c:pt>
                <c:pt idx="15307">
                  <c:v>3.3676946396887897E-2</c:v>
                </c:pt>
                <c:pt idx="15308">
                  <c:v>6.2092529267821099E-2</c:v>
                </c:pt>
                <c:pt idx="15309">
                  <c:v>3.5244408887811302E-2</c:v>
                </c:pt>
                <c:pt idx="15310">
                  <c:v>5.0741745628174101E-2</c:v>
                </c:pt>
                <c:pt idx="15311">
                  <c:v>4.4436855806353003E-2</c:v>
                </c:pt>
                <c:pt idx="15312">
                  <c:v>4.0610365036399802E-2</c:v>
                </c:pt>
                <c:pt idx="15313">
                  <c:v>4.7998793203810598E-2</c:v>
                </c:pt>
                <c:pt idx="15314">
                  <c:v>3.7283934965920598E-2</c:v>
                </c:pt>
                <c:pt idx="15315">
                  <c:v>6.1354402469038699E-2</c:v>
                </c:pt>
                <c:pt idx="15316">
                  <c:v>3.59663137826437E-2</c:v>
                </c:pt>
                <c:pt idx="15317">
                  <c:v>5.09703504690402E-2</c:v>
                </c:pt>
                <c:pt idx="15318">
                  <c:v>6.9207825500303494E-2</c:v>
                </c:pt>
                <c:pt idx="15319">
                  <c:v>3.6112076576240902E-2</c:v>
                </c:pt>
                <c:pt idx="15320">
                  <c:v>4.6040454522453297E-2</c:v>
                </c:pt>
                <c:pt idx="15321">
                  <c:v>4.0798398977722798E-2</c:v>
                </c:pt>
                <c:pt idx="15322">
                  <c:v>4.6592267847785501E-2</c:v>
                </c:pt>
                <c:pt idx="15323">
                  <c:v>5.5499887989847903E-2</c:v>
                </c:pt>
                <c:pt idx="15324">
                  <c:v>5.7089550335796699E-2</c:v>
                </c:pt>
                <c:pt idx="15325">
                  <c:v>5.5331400353359601E-2</c:v>
                </c:pt>
                <c:pt idx="15326">
                  <c:v>4.3407897416445101E-2</c:v>
                </c:pt>
                <c:pt idx="15327">
                  <c:v>4.6398592103597001E-2</c:v>
                </c:pt>
                <c:pt idx="15328">
                  <c:v>4.0008683033851203E-2</c:v>
                </c:pt>
                <c:pt idx="15329">
                  <c:v>6.6555591234892506E-2</c:v>
                </c:pt>
                <c:pt idx="15330">
                  <c:v>4.14048183183141E-2</c:v>
                </c:pt>
                <c:pt idx="15331">
                  <c:v>6.1633094763393403E-2</c:v>
                </c:pt>
                <c:pt idx="15332">
                  <c:v>5.16447752280886E-2</c:v>
                </c:pt>
                <c:pt idx="15333">
                  <c:v>5.9762948803637903E-2</c:v>
                </c:pt>
                <c:pt idx="15334">
                  <c:v>4.0649221482138703E-2</c:v>
                </c:pt>
                <c:pt idx="15335">
                  <c:v>4.6436575455990697E-2</c:v>
                </c:pt>
                <c:pt idx="15336">
                  <c:v>3.9917723790830001E-2</c:v>
                </c:pt>
                <c:pt idx="15337">
                  <c:v>6.44401496291864E-2</c:v>
                </c:pt>
                <c:pt idx="15338">
                  <c:v>4.5616765123807801E-2</c:v>
                </c:pt>
                <c:pt idx="15339">
                  <c:v>4.8862139721330099E-2</c:v>
                </c:pt>
                <c:pt idx="15340">
                  <c:v>6.8687745784947796E-2</c:v>
                </c:pt>
                <c:pt idx="15341">
                  <c:v>4.1404111554150802E-2</c:v>
                </c:pt>
                <c:pt idx="15342">
                  <c:v>4.1729437726720199E-2</c:v>
                </c:pt>
                <c:pt idx="15343">
                  <c:v>4.0341344587888399E-2</c:v>
                </c:pt>
                <c:pt idx="15344">
                  <c:v>6.2453269027195897E-2</c:v>
                </c:pt>
                <c:pt idx="15345">
                  <c:v>4.70358192113303E-2</c:v>
                </c:pt>
                <c:pt idx="15346">
                  <c:v>4.3709313424598099E-2</c:v>
                </c:pt>
                <c:pt idx="15347">
                  <c:v>4.4076001287974599E-2</c:v>
                </c:pt>
                <c:pt idx="15348">
                  <c:v>3.72658251752696E-2</c:v>
                </c:pt>
                <c:pt idx="15349">
                  <c:v>3.9685631611048898E-2</c:v>
                </c:pt>
                <c:pt idx="15350">
                  <c:v>3.5671847189611902E-2</c:v>
                </c:pt>
                <c:pt idx="15351">
                  <c:v>5.9956937585097798E-2</c:v>
                </c:pt>
                <c:pt idx="15352">
                  <c:v>5.9152096772187503E-2</c:v>
                </c:pt>
                <c:pt idx="15353">
                  <c:v>6.1603741595969402E-2</c:v>
                </c:pt>
                <c:pt idx="15354">
                  <c:v>6.00936569556157E-2</c:v>
                </c:pt>
                <c:pt idx="15355">
                  <c:v>6.57748710140037E-2</c:v>
                </c:pt>
                <c:pt idx="15356">
                  <c:v>3.5696827076650797E-2</c:v>
                </c:pt>
                <c:pt idx="15357">
                  <c:v>5.5952030765987697E-2</c:v>
                </c:pt>
                <c:pt idx="15358">
                  <c:v>4.8668270469096102E-2</c:v>
                </c:pt>
                <c:pt idx="15359">
                  <c:v>6.6839062181725598E-2</c:v>
                </c:pt>
                <c:pt idx="15360">
                  <c:v>4.2688575560704198E-2</c:v>
                </c:pt>
                <c:pt idx="15361">
                  <c:v>4.5005075552138299E-2</c:v>
                </c:pt>
                <c:pt idx="15362">
                  <c:v>3.8772618593526403E-2</c:v>
                </c:pt>
                <c:pt idx="15363">
                  <c:v>5.5592695620945397E-2</c:v>
                </c:pt>
                <c:pt idx="15364">
                  <c:v>4.8510766987483502E-2</c:v>
                </c:pt>
                <c:pt idx="15365">
                  <c:v>4.9431306510745197E-2</c:v>
                </c:pt>
                <c:pt idx="15366">
                  <c:v>3.7826076167107703E-2</c:v>
                </c:pt>
                <c:pt idx="15367">
                  <c:v>4.6041978043324397E-2</c:v>
                </c:pt>
                <c:pt idx="15368">
                  <c:v>6.5404237197373705E-2</c:v>
                </c:pt>
                <c:pt idx="15369">
                  <c:v>3.4393039069058502E-2</c:v>
                </c:pt>
                <c:pt idx="15370">
                  <c:v>3.82496301762996E-2</c:v>
                </c:pt>
                <c:pt idx="15371">
                  <c:v>5.9355872379584201E-2</c:v>
                </c:pt>
                <c:pt idx="15372">
                  <c:v>5.67915511615113E-2</c:v>
                </c:pt>
                <c:pt idx="15373">
                  <c:v>3.77914137382247E-2</c:v>
                </c:pt>
                <c:pt idx="15374">
                  <c:v>5.4237435038385101E-2</c:v>
                </c:pt>
                <c:pt idx="15375">
                  <c:v>4.66863597626897E-2</c:v>
                </c:pt>
                <c:pt idx="15376">
                  <c:v>4.4170035231475599E-2</c:v>
                </c:pt>
                <c:pt idx="15377">
                  <c:v>3.9273458141796697E-2</c:v>
                </c:pt>
                <c:pt idx="15378">
                  <c:v>3.6237574415104001E-2</c:v>
                </c:pt>
                <c:pt idx="15379">
                  <c:v>3.4658147796183203E-2</c:v>
                </c:pt>
                <c:pt idx="15380">
                  <c:v>5.9735873971959702E-2</c:v>
                </c:pt>
                <c:pt idx="15381">
                  <c:v>5.2445727854089699E-2</c:v>
                </c:pt>
                <c:pt idx="15382">
                  <c:v>5.9509759116838597E-2</c:v>
                </c:pt>
                <c:pt idx="15383">
                  <c:v>4.4071128687978203E-2</c:v>
                </c:pt>
                <c:pt idx="15384">
                  <c:v>6.53436399116573E-2</c:v>
                </c:pt>
                <c:pt idx="15385">
                  <c:v>5.31690966412003E-2</c:v>
                </c:pt>
                <c:pt idx="15386">
                  <c:v>3.7449347086583699E-2</c:v>
                </c:pt>
                <c:pt idx="15387">
                  <c:v>6.6245862189475896E-2</c:v>
                </c:pt>
                <c:pt idx="15388">
                  <c:v>5.8955845083569602E-2</c:v>
                </c:pt>
                <c:pt idx="15389">
                  <c:v>3.7826343737853298E-2</c:v>
                </c:pt>
                <c:pt idx="15390">
                  <c:v>3.77953058992858E-2</c:v>
                </c:pt>
                <c:pt idx="15391">
                  <c:v>5.71858582983652E-2</c:v>
                </c:pt>
                <c:pt idx="15392">
                  <c:v>4.8616827925491102E-2</c:v>
                </c:pt>
                <c:pt idx="15393">
                  <c:v>4.7043182339010801E-2</c:v>
                </c:pt>
                <c:pt idx="15394">
                  <c:v>3.7903069607380602E-2</c:v>
                </c:pt>
                <c:pt idx="15395">
                  <c:v>4.2354457262091402E-2</c:v>
                </c:pt>
                <c:pt idx="15396">
                  <c:v>6.1787245674544397E-2</c:v>
                </c:pt>
                <c:pt idx="15397">
                  <c:v>3.9473533686748198E-2</c:v>
                </c:pt>
                <c:pt idx="15398">
                  <c:v>6.74074561279326E-2</c:v>
                </c:pt>
                <c:pt idx="15399">
                  <c:v>3.99530842305078E-2</c:v>
                </c:pt>
                <c:pt idx="15400">
                  <c:v>5.8470844375499702E-2</c:v>
                </c:pt>
                <c:pt idx="15401">
                  <c:v>6.6776744478069194E-2</c:v>
                </c:pt>
                <c:pt idx="15402">
                  <c:v>6.5321023064825803E-2</c:v>
                </c:pt>
                <c:pt idx="15403">
                  <c:v>6.2160449453657299E-2</c:v>
                </c:pt>
                <c:pt idx="15404">
                  <c:v>6.3144405542351095E-2</c:v>
                </c:pt>
                <c:pt idx="15405">
                  <c:v>6.7184229785955493E-2</c:v>
                </c:pt>
                <c:pt idx="15406">
                  <c:v>5.2550925583419499E-2</c:v>
                </c:pt>
                <c:pt idx="15407">
                  <c:v>3.51725805603414E-2</c:v>
                </c:pt>
                <c:pt idx="15408">
                  <c:v>4.4843235591792201E-2</c:v>
                </c:pt>
                <c:pt idx="15409">
                  <c:v>6.0822488663045897E-2</c:v>
                </c:pt>
                <c:pt idx="15410">
                  <c:v>6.4405501780973706E-2</c:v>
                </c:pt>
                <c:pt idx="15411">
                  <c:v>3.5275867350243399E-2</c:v>
                </c:pt>
                <c:pt idx="15412">
                  <c:v>6.2044086485128797E-2</c:v>
                </c:pt>
                <c:pt idx="15413">
                  <c:v>4.1124193296831403E-2</c:v>
                </c:pt>
                <c:pt idx="15414">
                  <c:v>5.3546748384345103E-2</c:v>
                </c:pt>
                <c:pt idx="15415">
                  <c:v>4.2623241600486403E-2</c:v>
                </c:pt>
                <c:pt idx="15416">
                  <c:v>4.0982938036017699E-2</c:v>
                </c:pt>
                <c:pt idx="15417">
                  <c:v>6.4055950824145599E-2</c:v>
                </c:pt>
                <c:pt idx="15418">
                  <c:v>4.2361228705547899E-2</c:v>
                </c:pt>
                <c:pt idx="15419">
                  <c:v>3.9189579631038203E-2</c:v>
                </c:pt>
                <c:pt idx="15420">
                  <c:v>6.1756687226168901E-2</c:v>
                </c:pt>
                <c:pt idx="15421">
                  <c:v>4.0398154515553099E-2</c:v>
                </c:pt>
                <c:pt idx="15422">
                  <c:v>4.7702198008805902E-2</c:v>
                </c:pt>
                <c:pt idx="15423">
                  <c:v>5.7032729252353503E-2</c:v>
                </c:pt>
                <c:pt idx="15424">
                  <c:v>6.5409930012444703E-2</c:v>
                </c:pt>
                <c:pt idx="15425">
                  <c:v>4.5280187980941702E-2</c:v>
                </c:pt>
                <c:pt idx="15426">
                  <c:v>3.4873758980760297E-2</c:v>
                </c:pt>
                <c:pt idx="15427">
                  <c:v>6.5857198035034606E-2</c:v>
                </c:pt>
                <c:pt idx="15428">
                  <c:v>4.7309598470052699E-2</c:v>
                </c:pt>
                <c:pt idx="15429">
                  <c:v>6.1758412843680201E-2</c:v>
                </c:pt>
                <c:pt idx="15430">
                  <c:v>5.4263226437306397E-2</c:v>
                </c:pt>
                <c:pt idx="15431">
                  <c:v>3.54514102998661E-2</c:v>
                </c:pt>
                <c:pt idx="15432">
                  <c:v>4.5508612664545901E-2</c:v>
                </c:pt>
                <c:pt idx="15433">
                  <c:v>4.0733881082758203E-2</c:v>
                </c:pt>
                <c:pt idx="15434">
                  <c:v>3.5761758389300201E-2</c:v>
                </c:pt>
                <c:pt idx="15435">
                  <c:v>4.3751124461343903E-2</c:v>
                </c:pt>
                <c:pt idx="15436">
                  <c:v>4.59012987760151E-2</c:v>
                </c:pt>
                <c:pt idx="15437">
                  <c:v>5.7839558955305501E-2</c:v>
                </c:pt>
                <c:pt idx="15438">
                  <c:v>3.84169916035711E-2</c:v>
                </c:pt>
                <c:pt idx="15439">
                  <c:v>4.3381201893371399E-2</c:v>
                </c:pt>
                <c:pt idx="15440">
                  <c:v>6.6073587381850707E-2</c:v>
                </c:pt>
                <c:pt idx="15441">
                  <c:v>6.4293487754535E-2</c:v>
                </c:pt>
                <c:pt idx="15442">
                  <c:v>4.0253660203994401E-2</c:v>
                </c:pt>
                <c:pt idx="15443">
                  <c:v>4.7091203317554703E-2</c:v>
                </c:pt>
                <c:pt idx="15444">
                  <c:v>5.4390156613470998E-2</c:v>
                </c:pt>
                <c:pt idx="15445">
                  <c:v>6.6754703043123795E-2</c:v>
                </c:pt>
                <c:pt idx="15446">
                  <c:v>5.0790308038428399E-2</c:v>
                </c:pt>
                <c:pt idx="15447">
                  <c:v>5.9106348041487601E-2</c:v>
                </c:pt>
                <c:pt idx="15448">
                  <c:v>6.8650553910478002E-2</c:v>
                </c:pt>
                <c:pt idx="15449">
                  <c:v>4.1720105305621598E-2</c:v>
                </c:pt>
                <c:pt idx="15450">
                  <c:v>4.2552273943548297E-2</c:v>
                </c:pt>
                <c:pt idx="15451">
                  <c:v>6.3524304352373995E-2</c:v>
                </c:pt>
                <c:pt idx="15452">
                  <c:v>4.6279818999158499E-2</c:v>
                </c:pt>
                <c:pt idx="15453">
                  <c:v>5.55774001997556E-2</c:v>
                </c:pt>
                <c:pt idx="15454">
                  <c:v>5.6499659322198803E-2</c:v>
                </c:pt>
                <c:pt idx="15455">
                  <c:v>4.5275766934848499E-2</c:v>
                </c:pt>
                <c:pt idx="15456">
                  <c:v>4.1412328192094998E-2</c:v>
                </c:pt>
                <c:pt idx="15457">
                  <c:v>3.97702496083953E-2</c:v>
                </c:pt>
                <c:pt idx="15458">
                  <c:v>3.7075386083046002E-2</c:v>
                </c:pt>
                <c:pt idx="15459">
                  <c:v>5.1842335728081002E-2</c:v>
                </c:pt>
                <c:pt idx="15460">
                  <c:v>3.6434234948972598E-2</c:v>
                </c:pt>
                <c:pt idx="15461">
                  <c:v>6.72036413132827E-2</c:v>
                </c:pt>
                <c:pt idx="15462">
                  <c:v>3.3319109298233E-2</c:v>
                </c:pt>
                <c:pt idx="15463">
                  <c:v>4.6432520849575699E-2</c:v>
                </c:pt>
                <c:pt idx="15464">
                  <c:v>3.7484221116671802E-2</c:v>
                </c:pt>
                <c:pt idx="15465">
                  <c:v>4.5246019536905498E-2</c:v>
                </c:pt>
                <c:pt idx="15466">
                  <c:v>3.6663433279520201E-2</c:v>
                </c:pt>
                <c:pt idx="15467">
                  <c:v>4.9977232678411199E-2</c:v>
                </c:pt>
                <c:pt idx="15468">
                  <c:v>4.8644620829733601E-2</c:v>
                </c:pt>
                <c:pt idx="15469">
                  <c:v>5.0356484159894299E-2</c:v>
                </c:pt>
                <c:pt idx="15470">
                  <c:v>4.34251266354218E-2</c:v>
                </c:pt>
                <c:pt idx="15471">
                  <c:v>4.4465418176559197E-2</c:v>
                </c:pt>
                <c:pt idx="15472">
                  <c:v>3.75295969499592E-2</c:v>
                </c:pt>
                <c:pt idx="15473">
                  <c:v>4.5524077453451099E-2</c:v>
                </c:pt>
                <c:pt idx="15474">
                  <c:v>5.6954814569054803E-2</c:v>
                </c:pt>
                <c:pt idx="15475">
                  <c:v>3.7107988323226801E-2</c:v>
                </c:pt>
                <c:pt idx="15476">
                  <c:v>5.23954486859739E-2</c:v>
                </c:pt>
                <c:pt idx="15477">
                  <c:v>6.4309215644351603E-2</c:v>
                </c:pt>
                <c:pt idx="15478">
                  <c:v>6.3605491218503604E-2</c:v>
                </c:pt>
                <c:pt idx="15479">
                  <c:v>5.8792903745164098E-2</c:v>
                </c:pt>
                <c:pt idx="15480">
                  <c:v>4.0717273315072203E-2</c:v>
                </c:pt>
                <c:pt idx="15481">
                  <c:v>6.2575136693060099E-2</c:v>
                </c:pt>
                <c:pt idx="15482">
                  <c:v>5.6419655977517601E-2</c:v>
                </c:pt>
                <c:pt idx="15483">
                  <c:v>3.9158971256978398E-2</c:v>
                </c:pt>
                <c:pt idx="15484">
                  <c:v>6.4150293801521402E-2</c:v>
                </c:pt>
                <c:pt idx="15485">
                  <c:v>4.4948753972884399E-2</c:v>
                </c:pt>
                <c:pt idx="15486">
                  <c:v>3.5859444501409203E-2</c:v>
                </c:pt>
                <c:pt idx="15487">
                  <c:v>4.4341662580122398E-2</c:v>
                </c:pt>
                <c:pt idx="15488">
                  <c:v>4.87633436672456E-2</c:v>
                </c:pt>
                <c:pt idx="15489">
                  <c:v>5.6865026317378303E-2</c:v>
                </c:pt>
                <c:pt idx="15490">
                  <c:v>3.7200436860553701E-2</c:v>
                </c:pt>
                <c:pt idx="15491">
                  <c:v>4.5106183761778301E-2</c:v>
                </c:pt>
                <c:pt idx="15492">
                  <c:v>3.7806640065001798E-2</c:v>
                </c:pt>
                <c:pt idx="15493">
                  <c:v>6.2945610915700598E-2</c:v>
                </c:pt>
                <c:pt idx="15494">
                  <c:v>3.8584634330302202E-2</c:v>
                </c:pt>
                <c:pt idx="15495">
                  <c:v>6.6442842312276304E-2</c:v>
                </c:pt>
                <c:pt idx="15496">
                  <c:v>6.0287565012710598E-2</c:v>
                </c:pt>
                <c:pt idx="15497">
                  <c:v>6.3959512810059294E-2</c:v>
                </c:pt>
                <c:pt idx="15498">
                  <c:v>4.7537877675037497E-2</c:v>
                </c:pt>
                <c:pt idx="15499">
                  <c:v>4.6695999491440397E-2</c:v>
                </c:pt>
                <c:pt idx="15500">
                  <c:v>6.0490915584753703E-2</c:v>
                </c:pt>
                <c:pt idx="15501">
                  <c:v>3.5082442073652201E-2</c:v>
                </c:pt>
                <c:pt idx="15502">
                  <c:v>5.4842498902969598E-2</c:v>
                </c:pt>
                <c:pt idx="15503">
                  <c:v>4.8624294605582E-2</c:v>
                </c:pt>
                <c:pt idx="15504">
                  <c:v>4.7910747736880602E-2</c:v>
                </c:pt>
                <c:pt idx="15505">
                  <c:v>4.7602962104150298E-2</c:v>
                </c:pt>
                <c:pt idx="15506">
                  <c:v>6.6380398241722399E-2</c:v>
                </c:pt>
                <c:pt idx="15507">
                  <c:v>4.12073538754614E-2</c:v>
                </c:pt>
                <c:pt idx="15508">
                  <c:v>3.5827304345267402E-2</c:v>
                </c:pt>
                <c:pt idx="15509">
                  <c:v>5.18933120825774E-2</c:v>
                </c:pt>
                <c:pt idx="15510">
                  <c:v>4.8522915886945003E-2</c:v>
                </c:pt>
                <c:pt idx="15511">
                  <c:v>3.45684872495624E-2</c:v>
                </c:pt>
                <c:pt idx="15512">
                  <c:v>3.8198848542884703E-2</c:v>
                </c:pt>
                <c:pt idx="15513">
                  <c:v>4.0776312344204702E-2</c:v>
                </c:pt>
                <c:pt idx="15514">
                  <c:v>6.8270173516450497E-2</c:v>
                </c:pt>
                <c:pt idx="15515">
                  <c:v>3.44353232899808E-2</c:v>
                </c:pt>
                <c:pt idx="15516">
                  <c:v>4.1937382684109098E-2</c:v>
                </c:pt>
                <c:pt idx="15517">
                  <c:v>4.54719373766398E-2</c:v>
                </c:pt>
                <c:pt idx="15518">
                  <c:v>5.1239930443845103E-2</c:v>
                </c:pt>
                <c:pt idx="15519">
                  <c:v>3.5697696186355703E-2</c:v>
                </c:pt>
                <c:pt idx="15520">
                  <c:v>5.7510977993388897E-2</c:v>
                </c:pt>
                <c:pt idx="15521">
                  <c:v>4.8639927150970298E-2</c:v>
                </c:pt>
                <c:pt idx="15522">
                  <c:v>5.4745514573394799E-2</c:v>
                </c:pt>
                <c:pt idx="15523">
                  <c:v>4.43333976786663E-2</c:v>
                </c:pt>
                <c:pt idx="15524">
                  <c:v>5.6542001784029502E-2</c:v>
                </c:pt>
                <c:pt idx="15525">
                  <c:v>5.0582315144641003E-2</c:v>
                </c:pt>
                <c:pt idx="15526">
                  <c:v>5.8464714607354001E-2</c:v>
                </c:pt>
                <c:pt idx="15527">
                  <c:v>3.4557605686465702E-2</c:v>
                </c:pt>
                <c:pt idx="15528">
                  <c:v>4.3403015769438898E-2</c:v>
                </c:pt>
                <c:pt idx="15529">
                  <c:v>4.3263227308283699E-2</c:v>
                </c:pt>
                <c:pt idx="15530">
                  <c:v>4.18930338895862E-2</c:v>
                </c:pt>
                <c:pt idx="15531">
                  <c:v>5.1096146530985799E-2</c:v>
                </c:pt>
                <c:pt idx="15532">
                  <c:v>3.93119376057793E-2</c:v>
                </c:pt>
                <c:pt idx="15533">
                  <c:v>6.0013163300909597E-2</c:v>
                </c:pt>
                <c:pt idx="15534">
                  <c:v>3.8708067271020601E-2</c:v>
                </c:pt>
                <c:pt idx="15535">
                  <c:v>3.9448147711328201E-2</c:v>
                </c:pt>
                <c:pt idx="15536">
                  <c:v>4.6021443485378399E-2</c:v>
                </c:pt>
                <c:pt idx="15537">
                  <c:v>4.2444449274937297E-2</c:v>
                </c:pt>
                <c:pt idx="15538">
                  <c:v>6.7506886668209198E-2</c:v>
                </c:pt>
                <c:pt idx="15539">
                  <c:v>5.0527415983546098E-2</c:v>
                </c:pt>
                <c:pt idx="15540">
                  <c:v>3.3701125975670002E-2</c:v>
                </c:pt>
                <c:pt idx="15541">
                  <c:v>5.6197588233139001E-2</c:v>
                </c:pt>
                <c:pt idx="15542">
                  <c:v>4.9933264234325599E-2</c:v>
                </c:pt>
                <c:pt idx="15543">
                  <c:v>6.5839189897180794E-2</c:v>
                </c:pt>
                <c:pt idx="15544">
                  <c:v>6.4426337999069702E-2</c:v>
                </c:pt>
                <c:pt idx="15545">
                  <c:v>4.8461872771675199E-2</c:v>
                </c:pt>
                <c:pt idx="15546">
                  <c:v>5.0752514797772201E-2</c:v>
                </c:pt>
                <c:pt idx="15547">
                  <c:v>5.5934298073822497E-2</c:v>
                </c:pt>
                <c:pt idx="15548">
                  <c:v>5.8452197280895901E-2</c:v>
                </c:pt>
                <c:pt idx="15549">
                  <c:v>3.6164638969924001E-2</c:v>
                </c:pt>
                <c:pt idx="15550">
                  <c:v>3.7456222661500498E-2</c:v>
                </c:pt>
                <c:pt idx="15551">
                  <c:v>4.3550299404958401E-2</c:v>
                </c:pt>
                <c:pt idx="15552">
                  <c:v>5.8503424425475299E-2</c:v>
                </c:pt>
                <c:pt idx="15553">
                  <c:v>4.9444560729263398E-2</c:v>
                </c:pt>
                <c:pt idx="15554">
                  <c:v>3.3767115667494803E-2</c:v>
                </c:pt>
                <c:pt idx="15555">
                  <c:v>3.8211609149182597E-2</c:v>
                </c:pt>
                <c:pt idx="15556">
                  <c:v>6.2613084829346494E-2</c:v>
                </c:pt>
                <c:pt idx="15557">
                  <c:v>3.8556232052075097E-2</c:v>
                </c:pt>
                <c:pt idx="15558">
                  <c:v>4.0079495557479597E-2</c:v>
                </c:pt>
                <c:pt idx="15559">
                  <c:v>6.4460111897428701E-2</c:v>
                </c:pt>
                <c:pt idx="15560">
                  <c:v>3.6841558094493299E-2</c:v>
                </c:pt>
                <c:pt idx="15561">
                  <c:v>3.66378053059691E-2</c:v>
                </c:pt>
                <c:pt idx="15562">
                  <c:v>3.5332594746418498E-2</c:v>
                </c:pt>
                <c:pt idx="15563">
                  <c:v>6.1457907988867203E-2</c:v>
                </c:pt>
                <c:pt idx="15564">
                  <c:v>3.48982636193782E-2</c:v>
                </c:pt>
                <c:pt idx="15565">
                  <c:v>5.2765679528188697E-2</c:v>
                </c:pt>
                <c:pt idx="15566">
                  <c:v>5.4216924847726701E-2</c:v>
                </c:pt>
                <c:pt idx="15567">
                  <c:v>6.2788641643465495E-2</c:v>
                </c:pt>
                <c:pt idx="15568">
                  <c:v>5.1386893835150702E-2</c:v>
                </c:pt>
                <c:pt idx="15569">
                  <c:v>3.7682450490902103E-2</c:v>
                </c:pt>
                <c:pt idx="15570">
                  <c:v>5.4435782641942002E-2</c:v>
                </c:pt>
                <c:pt idx="15571">
                  <c:v>6.6067546082445305E-2</c:v>
                </c:pt>
                <c:pt idx="15572">
                  <c:v>3.4426040532202697E-2</c:v>
                </c:pt>
                <c:pt idx="15573">
                  <c:v>3.3904474220616598E-2</c:v>
                </c:pt>
                <c:pt idx="15574">
                  <c:v>3.5860593140667398E-2</c:v>
                </c:pt>
                <c:pt idx="15575">
                  <c:v>4.7425160812678002E-2</c:v>
                </c:pt>
                <c:pt idx="15576">
                  <c:v>6.3284323324829195E-2</c:v>
                </c:pt>
                <c:pt idx="15577">
                  <c:v>3.4981021445393903E-2</c:v>
                </c:pt>
                <c:pt idx="15578">
                  <c:v>6.0728392745552799E-2</c:v>
                </c:pt>
                <c:pt idx="15579">
                  <c:v>4.0797535858731297E-2</c:v>
                </c:pt>
                <c:pt idx="15580">
                  <c:v>4.2597472991019597E-2</c:v>
                </c:pt>
                <c:pt idx="15581">
                  <c:v>5.2973259663428203E-2</c:v>
                </c:pt>
                <c:pt idx="15582">
                  <c:v>3.5639509776573097E-2</c:v>
                </c:pt>
                <c:pt idx="15583">
                  <c:v>6.0788994885360902E-2</c:v>
                </c:pt>
                <c:pt idx="15584">
                  <c:v>4.6834066085408299E-2</c:v>
                </c:pt>
                <c:pt idx="15585">
                  <c:v>5.0879355153364302E-2</c:v>
                </c:pt>
                <c:pt idx="15586">
                  <c:v>6.3941382507287606E-2</c:v>
                </c:pt>
                <c:pt idx="15587">
                  <c:v>3.5807495750691101E-2</c:v>
                </c:pt>
                <c:pt idx="15588">
                  <c:v>4.7927338912511899E-2</c:v>
                </c:pt>
                <c:pt idx="15589">
                  <c:v>4.7707156629931198E-2</c:v>
                </c:pt>
                <c:pt idx="15590">
                  <c:v>4.73583813020369E-2</c:v>
                </c:pt>
                <c:pt idx="15591">
                  <c:v>3.7543369114678302E-2</c:v>
                </c:pt>
                <c:pt idx="15592">
                  <c:v>5.5483161051481801E-2</c:v>
                </c:pt>
                <c:pt idx="15593">
                  <c:v>6.2404661927985397E-2</c:v>
                </c:pt>
                <c:pt idx="15594">
                  <c:v>4.5890513569221303E-2</c:v>
                </c:pt>
                <c:pt idx="15595">
                  <c:v>4.3303880619689698E-2</c:v>
                </c:pt>
                <c:pt idx="15596">
                  <c:v>4.7326666059478703E-2</c:v>
                </c:pt>
                <c:pt idx="15597">
                  <c:v>3.5920164977874099E-2</c:v>
                </c:pt>
                <c:pt idx="15598">
                  <c:v>4.98234568365125E-2</c:v>
                </c:pt>
                <c:pt idx="15599">
                  <c:v>6.4864140369099793E-2</c:v>
                </c:pt>
                <c:pt idx="15600">
                  <c:v>4.8333685003627197E-2</c:v>
                </c:pt>
                <c:pt idx="15601">
                  <c:v>3.4764499976429601E-2</c:v>
                </c:pt>
                <c:pt idx="15602">
                  <c:v>3.54355468549419E-2</c:v>
                </c:pt>
                <c:pt idx="15603">
                  <c:v>4.9684641935623997E-2</c:v>
                </c:pt>
                <c:pt idx="15604">
                  <c:v>3.39316895307765E-2</c:v>
                </c:pt>
                <c:pt idx="15605">
                  <c:v>5.0324034518086397E-2</c:v>
                </c:pt>
                <c:pt idx="15606">
                  <c:v>5.90273378872955E-2</c:v>
                </c:pt>
                <c:pt idx="15607">
                  <c:v>3.9242254832169497E-2</c:v>
                </c:pt>
                <c:pt idx="15608">
                  <c:v>5.3813511977590101E-2</c:v>
                </c:pt>
                <c:pt idx="15609">
                  <c:v>4.4875735303757401E-2</c:v>
                </c:pt>
                <c:pt idx="15610">
                  <c:v>3.9725232751144701E-2</c:v>
                </c:pt>
                <c:pt idx="15611">
                  <c:v>5.4958395940228402E-2</c:v>
                </c:pt>
                <c:pt idx="15612">
                  <c:v>4.40019345129226E-2</c:v>
                </c:pt>
                <c:pt idx="15613">
                  <c:v>6.4364548652745504E-2</c:v>
                </c:pt>
                <c:pt idx="15614">
                  <c:v>5.6689106667209901E-2</c:v>
                </c:pt>
                <c:pt idx="15615">
                  <c:v>5.1395589390623102E-2</c:v>
                </c:pt>
                <c:pt idx="15616">
                  <c:v>3.9622995033244499E-2</c:v>
                </c:pt>
                <c:pt idx="15617">
                  <c:v>4.10984929796318E-2</c:v>
                </c:pt>
                <c:pt idx="15618">
                  <c:v>4.1748379184905302E-2</c:v>
                </c:pt>
                <c:pt idx="15619">
                  <c:v>3.9250044722284799E-2</c:v>
                </c:pt>
                <c:pt idx="15620">
                  <c:v>6.6685877640463395E-2</c:v>
                </c:pt>
                <c:pt idx="15621">
                  <c:v>5.5909787410689797E-2</c:v>
                </c:pt>
                <c:pt idx="15622">
                  <c:v>6.7747765924860898E-2</c:v>
                </c:pt>
                <c:pt idx="15623">
                  <c:v>3.7965582068789798E-2</c:v>
                </c:pt>
                <c:pt idx="15624">
                  <c:v>4.1475758024949898E-2</c:v>
                </c:pt>
                <c:pt idx="15625">
                  <c:v>5.4050964750355902E-2</c:v>
                </c:pt>
                <c:pt idx="15626">
                  <c:v>4.4359775406275698E-2</c:v>
                </c:pt>
                <c:pt idx="15627">
                  <c:v>5.8187002013810503E-2</c:v>
                </c:pt>
                <c:pt idx="15628">
                  <c:v>3.8509323566149799E-2</c:v>
                </c:pt>
                <c:pt idx="15629">
                  <c:v>6.1498486231714097E-2</c:v>
                </c:pt>
                <c:pt idx="15630">
                  <c:v>5.1694089966336697E-2</c:v>
                </c:pt>
                <c:pt idx="15631">
                  <c:v>4.6519243314565403E-2</c:v>
                </c:pt>
                <c:pt idx="15632">
                  <c:v>5.0145761894629701E-2</c:v>
                </c:pt>
                <c:pt idx="15633">
                  <c:v>5.2292605327131599E-2</c:v>
                </c:pt>
                <c:pt idx="15634">
                  <c:v>4.6534911713417899E-2</c:v>
                </c:pt>
                <c:pt idx="15635">
                  <c:v>3.8719990369772202E-2</c:v>
                </c:pt>
                <c:pt idx="15636">
                  <c:v>3.67326319784511E-2</c:v>
                </c:pt>
                <c:pt idx="15637">
                  <c:v>5.3095108400790597E-2</c:v>
                </c:pt>
                <c:pt idx="15638">
                  <c:v>5.6383016543317302E-2</c:v>
                </c:pt>
                <c:pt idx="15639">
                  <c:v>3.5979356576370899E-2</c:v>
                </c:pt>
                <c:pt idx="15640">
                  <c:v>6.0044685402525201E-2</c:v>
                </c:pt>
                <c:pt idx="15641">
                  <c:v>4.9238735436824797E-2</c:v>
                </c:pt>
                <c:pt idx="15642">
                  <c:v>6.2402888528132E-2</c:v>
                </c:pt>
                <c:pt idx="15643">
                  <c:v>3.8441910236625798E-2</c:v>
                </c:pt>
                <c:pt idx="15644">
                  <c:v>5.0934196688311E-2</c:v>
                </c:pt>
                <c:pt idx="15645">
                  <c:v>3.9289877764934998E-2</c:v>
                </c:pt>
                <c:pt idx="15646">
                  <c:v>5.4510717607522102E-2</c:v>
                </c:pt>
                <c:pt idx="15647">
                  <c:v>4.86566733986801E-2</c:v>
                </c:pt>
                <c:pt idx="15648">
                  <c:v>4.8503760520138099E-2</c:v>
                </c:pt>
                <c:pt idx="15649">
                  <c:v>6.6673451587600296E-2</c:v>
                </c:pt>
                <c:pt idx="15650">
                  <c:v>5.3550207467412902E-2</c:v>
                </c:pt>
                <c:pt idx="15651">
                  <c:v>4.8545727434945798E-2</c:v>
                </c:pt>
                <c:pt idx="15652">
                  <c:v>4.1658627896219998E-2</c:v>
                </c:pt>
                <c:pt idx="15653">
                  <c:v>4.0832435732992001E-2</c:v>
                </c:pt>
                <c:pt idx="15654">
                  <c:v>4.1722622527623703E-2</c:v>
                </c:pt>
                <c:pt idx="15655">
                  <c:v>6.5514828161510302E-2</c:v>
                </c:pt>
                <c:pt idx="15656">
                  <c:v>3.4177621152354697E-2</c:v>
                </c:pt>
                <c:pt idx="15657">
                  <c:v>5.5832524768138901E-2</c:v>
                </c:pt>
                <c:pt idx="15658">
                  <c:v>5.9956771334235201E-2</c:v>
                </c:pt>
                <c:pt idx="15659">
                  <c:v>5.47838086320378E-2</c:v>
                </c:pt>
                <c:pt idx="15660">
                  <c:v>6.2975335259724596E-2</c:v>
                </c:pt>
                <c:pt idx="15661">
                  <c:v>4.36208224024408E-2</c:v>
                </c:pt>
                <c:pt idx="15662">
                  <c:v>6.6167962521410495E-2</c:v>
                </c:pt>
                <c:pt idx="15663">
                  <c:v>4.2816652047974101E-2</c:v>
                </c:pt>
                <c:pt idx="15664">
                  <c:v>3.7049021279617997E-2</c:v>
                </c:pt>
                <c:pt idx="15665">
                  <c:v>5.13282119419331E-2</c:v>
                </c:pt>
                <c:pt idx="15666">
                  <c:v>3.4897139859691097E-2</c:v>
                </c:pt>
                <c:pt idx="15667">
                  <c:v>3.9240861649174397E-2</c:v>
                </c:pt>
                <c:pt idx="15668">
                  <c:v>4.1092882446130803E-2</c:v>
                </c:pt>
                <c:pt idx="15669">
                  <c:v>4.7976336122718302E-2</c:v>
                </c:pt>
                <c:pt idx="15670">
                  <c:v>4.21824758661992E-2</c:v>
                </c:pt>
                <c:pt idx="15671">
                  <c:v>5.8588737310775602E-2</c:v>
                </c:pt>
                <c:pt idx="15672">
                  <c:v>5.2234768824935003E-2</c:v>
                </c:pt>
                <c:pt idx="15673">
                  <c:v>3.72313912722479E-2</c:v>
                </c:pt>
                <c:pt idx="15674">
                  <c:v>5.1302858894627497E-2</c:v>
                </c:pt>
                <c:pt idx="15675">
                  <c:v>4.5701503754495103E-2</c:v>
                </c:pt>
                <c:pt idx="15676">
                  <c:v>5.9587492678010903E-2</c:v>
                </c:pt>
                <c:pt idx="15677">
                  <c:v>5.06635029272147E-2</c:v>
                </c:pt>
                <c:pt idx="15678">
                  <c:v>4.35645688783146E-2</c:v>
                </c:pt>
                <c:pt idx="15679">
                  <c:v>5.9801798674226997E-2</c:v>
                </c:pt>
                <c:pt idx="15680">
                  <c:v>4.9693366011567097E-2</c:v>
                </c:pt>
                <c:pt idx="15681">
                  <c:v>6.1434523270860797E-2</c:v>
                </c:pt>
                <c:pt idx="15682">
                  <c:v>4.6906267078052399E-2</c:v>
                </c:pt>
                <c:pt idx="15683">
                  <c:v>6.7327359719362295E-2</c:v>
                </c:pt>
                <c:pt idx="15684">
                  <c:v>3.3867761873295599E-2</c:v>
                </c:pt>
                <c:pt idx="15685">
                  <c:v>6.5587540420993504E-2</c:v>
                </c:pt>
                <c:pt idx="15686">
                  <c:v>6.2068482252782102E-2</c:v>
                </c:pt>
                <c:pt idx="15687">
                  <c:v>3.4813119897104602E-2</c:v>
                </c:pt>
                <c:pt idx="15688">
                  <c:v>5.5844127079490297E-2</c:v>
                </c:pt>
                <c:pt idx="15689">
                  <c:v>5.5626544221418703E-2</c:v>
                </c:pt>
                <c:pt idx="15690">
                  <c:v>3.7046078951054502E-2</c:v>
                </c:pt>
                <c:pt idx="15691">
                  <c:v>6.7197998611767507E-2</c:v>
                </c:pt>
                <c:pt idx="15692">
                  <c:v>4.0415695119490599E-2</c:v>
                </c:pt>
                <c:pt idx="15693">
                  <c:v>4.0530499287973698E-2</c:v>
                </c:pt>
                <c:pt idx="15694">
                  <c:v>3.5282621345313799E-2</c:v>
                </c:pt>
                <c:pt idx="15695">
                  <c:v>3.5664857442003102E-2</c:v>
                </c:pt>
                <c:pt idx="15696">
                  <c:v>5.54051827460579E-2</c:v>
                </c:pt>
                <c:pt idx="15697">
                  <c:v>5.2025131141211101E-2</c:v>
                </c:pt>
                <c:pt idx="15698">
                  <c:v>6.4730767191111996E-2</c:v>
                </c:pt>
                <c:pt idx="15699">
                  <c:v>3.7373728459617499E-2</c:v>
                </c:pt>
                <c:pt idx="15700">
                  <c:v>5.2271948578650897E-2</c:v>
                </c:pt>
                <c:pt idx="15701">
                  <c:v>6.6107476202107704E-2</c:v>
                </c:pt>
                <c:pt idx="15702">
                  <c:v>6.2259593301375898E-2</c:v>
                </c:pt>
                <c:pt idx="15703">
                  <c:v>4.4897923180050002E-2</c:v>
                </c:pt>
                <c:pt idx="15704">
                  <c:v>4.16656528936485E-2</c:v>
                </c:pt>
                <c:pt idx="15705">
                  <c:v>3.9453552986741698E-2</c:v>
                </c:pt>
                <c:pt idx="15706">
                  <c:v>5.64927622937723E-2</c:v>
                </c:pt>
                <c:pt idx="15707">
                  <c:v>5.2758204967808697E-2</c:v>
                </c:pt>
                <c:pt idx="15708">
                  <c:v>5.3074910362398198E-2</c:v>
                </c:pt>
                <c:pt idx="15709">
                  <c:v>3.7577679022592098E-2</c:v>
                </c:pt>
                <c:pt idx="15710">
                  <c:v>5.1066262699274903E-2</c:v>
                </c:pt>
                <c:pt idx="15711">
                  <c:v>3.41413022345207E-2</c:v>
                </c:pt>
                <c:pt idx="15712">
                  <c:v>5.20296994278584E-2</c:v>
                </c:pt>
                <c:pt idx="15713">
                  <c:v>3.58484263543285E-2</c:v>
                </c:pt>
                <c:pt idx="15714">
                  <c:v>3.8392767586796703E-2</c:v>
                </c:pt>
                <c:pt idx="15715">
                  <c:v>5.5590205077433799E-2</c:v>
                </c:pt>
                <c:pt idx="15716">
                  <c:v>5.9255090473156503E-2</c:v>
                </c:pt>
                <c:pt idx="15717">
                  <c:v>3.4793943891186702E-2</c:v>
                </c:pt>
                <c:pt idx="15718">
                  <c:v>6.7459296235169094E-2</c:v>
                </c:pt>
                <c:pt idx="15719">
                  <c:v>5.0420540717437803E-2</c:v>
                </c:pt>
                <c:pt idx="15720">
                  <c:v>5.38789801542921E-2</c:v>
                </c:pt>
                <c:pt idx="15721">
                  <c:v>5.1561866178948E-2</c:v>
                </c:pt>
                <c:pt idx="15722">
                  <c:v>3.9101430542233903E-2</c:v>
                </c:pt>
                <c:pt idx="15723">
                  <c:v>5.22559901457222E-2</c:v>
                </c:pt>
                <c:pt idx="15724">
                  <c:v>3.5025950120498903E-2</c:v>
                </c:pt>
                <c:pt idx="15725">
                  <c:v>4.4893204547672302E-2</c:v>
                </c:pt>
                <c:pt idx="15726">
                  <c:v>3.6807786021971801E-2</c:v>
                </c:pt>
                <c:pt idx="15727">
                  <c:v>6.6771730375255398E-2</c:v>
                </c:pt>
                <c:pt idx="15728">
                  <c:v>3.7256497651480598E-2</c:v>
                </c:pt>
                <c:pt idx="15729">
                  <c:v>5.1390623469734803E-2</c:v>
                </c:pt>
                <c:pt idx="15730">
                  <c:v>4.2063468521948401E-2</c:v>
                </c:pt>
                <c:pt idx="15731">
                  <c:v>3.9367220945286503E-2</c:v>
                </c:pt>
                <c:pt idx="15732">
                  <c:v>4.94050957654679E-2</c:v>
                </c:pt>
                <c:pt idx="15733">
                  <c:v>3.6370455531054197E-2</c:v>
                </c:pt>
                <c:pt idx="15734">
                  <c:v>5.8242784921357101E-2</c:v>
                </c:pt>
                <c:pt idx="15735">
                  <c:v>4.24033641618521E-2</c:v>
                </c:pt>
                <c:pt idx="15736">
                  <c:v>4.1267130015446699E-2</c:v>
                </c:pt>
                <c:pt idx="15737">
                  <c:v>4.6905486383697903E-2</c:v>
                </c:pt>
                <c:pt idx="15738">
                  <c:v>5.24657801082931E-2</c:v>
                </c:pt>
                <c:pt idx="15739">
                  <c:v>6.0450931074761301E-2</c:v>
                </c:pt>
                <c:pt idx="15740">
                  <c:v>5.0800482643259898E-2</c:v>
                </c:pt>
                <c:pt idx="15741">
                  <c:v>3.9524636856921702E-2</c:v>
                </c:pt>
                <c:pt idx="15742">
                  <c:v>3.7426705921620201E-2</c:v>
                </c:pt>
                <c:pt idx="15743">
                  <c:v>3.2918156068212398E-2</c:v>
                </c:pt>
                <c:pt idx="15744">
                  <c:v>4.4550286149136399E-2</c:v>
                </c:pt>
                <c:pt idx="15745">
                  <c:v>4.0401577067090397E-2</c:v>
                </c:pt>
                <c:pt idx="15746">
                  <c:v>3.5463494535060099E-2</c:v>
                </c:pt>
                <c:pt idx="15747">
                  <c:v>5.44843656199002E-2</c:v>
                </c:pt>
                <c:pt idx="15748">
                  <c:v>5.3179359376984897E-2</c:v>
                </c:pt>
                <c:pt idx="15749">
                  <c:v>3.6096650495136898E-2</c:v>
                </c:pt>
                <c:pt idx="15750">
                  <c:v>4.3469851039381099E-2</c:v>
                </c:pt>
                <c:pt idx="15751">
                  <c:v>4.0661643858204199E-2</c:v>
                </c:pt>
                <c:pt idx="15752">
                  <c:v>3.6454014631751797E-2</c:v>
                </c:pt>
                <c:pt idx="15753">
                  <c:v>3.8589820907569697E-2</c:v>
                </c:pt>
                <c:pt idx="15754">
                  <c:v>3.4037804501916499E-2</c:v>
                </c:pt>
                <c:pt idx="15755">
                  <c:v>4.8291021367422998E-2</c:v>
                </c:pt>
                <c:pt idx="15756">
                  <c:v>5.4558063399449901E-2</c:v>
                </c:pt>
                <c:pt idx="15757">
                  <c:v>4.4744058827727397E-2</c:v>
                </c:pt>
                <c:pt idx="15758">
                  <c:v>3.6090537237902703E-2</c:v>
                </c:pt>
                <c:pt idx="15759">
                  <c:v>4.2741780942068E-2</c:v>
                </c:pt>
                <c:pt idx="15760">
                  <c:v>3.5586175417713702E-2</c:v>
                </c:pt>
                <c:pt idx="15761">
                  <c:v>3.6662418468801999E-2</c:v>
                </c:pt>
                <c:pt idx="15762">
                  <c:v>3.8863269233311397E-2</c:v>
                </c:pt>
                <c:pt idx="15763">
                  <c:v>4.20291561869112E-2</c:v>
                </c:pt>
                <c:pt idx="15764">
                  <c:v>3.9916498402030501E-2</c:v>
                </c:pt>
                <c:pt idx="15765">
                  <c:v>5.5623866040111998E-2</c:v>
                </c:pt>
                <c:pt idx="15766">
                  <c:v>4.2940014385699998E-2</c:v>
                </c:pt>
                <c:pt idx="15767">
                  <c:v>4.9394757973747198E-2</c:v>
                </c:pt>
                <c:pt idx="15768">
                  <c:v>5.7494486974088099E-2</c:v>
                </c:pt>
                <c:pt idx="15769">
                  <c:v>5.74357799645916E-2</c:v>
                </c:pt>
                <c:pt idx="15770">
                  <c:v>4.4670471529683398E-2</c:v>
                </c:pt>
                <c:pt idx="15771">
                  <c:v>6.0997331900373201E-2</c:v>
                </c:pt>
                <c:pt idx="15772">
                  <c:v>3.9790706021298403E-2</c:v>
                </c:pt>
                <c:pt idx="15773">
                  <c:v>5.6663557566336502E-2</c:v>
                </c:pt>
                <c:pt idx="15774">
                  <c:v>5.0362157151186498E-2</c:v>
                </c:pt>
                <c:pt idx="15775">
                  <c:v>5.1275234081798703E-2</c:v>
                </c:pt>
                <c:pt idx="15776">
                  <c:v>5.1320690069741499E-2</c:v>
                </c:pt>
                <c:pt idx="15777">
                  <c:v>3.5692027408716402E-2</c:v>
                </c:pt>
                <c:pt idx="15778">
                  <c:v>3.6908966742559703E-2</c:v>
                </c:pt>
                <c:pt idx="15779">
                  <c:v>5.0305406555889998E-2</c:v>
                </c:pt>
                <c:pt idx="15780">
                  <c:v>4.2468899205323297E-2</c:v>
                </c:pt>
                <c:pt idx="15781">
                  <c:v>6.2031371816723697E-2</c:v>
                </c:pt>
                <c:pt idx="15782">
                  <c:v>6.21441041111866E-2</c:v>
                </c:pt>
                <c:pt idx="15783">
                  <c:v>5.3040452431797801E-2</c:v>
                </c:pt>
                <c:pt idx="15784">
                  <c:v>3.8857931919668499E-2</c:v>
                </c:pt>
                <c:pt idx="15785">
                  <c:v>5.54375261888412E-2</c:v>
                </c:pt>
                <c:pt idx="15786">
                  <c:v>5.1911347339627802E-2</c:v>
                </c:pt>
                <c:pt idx="15787">
                  <c:v>4.6332097182674101E-2</c:v>
                </c:pt>
                <c:pt idx="15788">
                  <c:v>4.1290849762680097E-2</c:v>
                </c:pt>
                <c:pt idx="15789">
                  <c:v>6.6732401871628905E-2</c:v>
                </c:pt>
                <c:pt idx="15790">
                  <c:v>5.2172450470564298E-2</c:v>
                </c:pt>
                <c:pt idx="15791">
                  <c:v>3.4313206755310598E-2</c:v>
                </c:pt>
                <c:pt idx="15792">
                  <c:v>4.0839212995906898E-2</c:v>
                </c:pt>
                <c:pt idx="15793">
                  <c:v>5.8341611742770402E-2</c:v>
                </c:pt>
                <c:pt idx="15794">
                  <c:v>6.4926084029907197E-2</c:v>
                </c:pt>
                <c:pt idx="15795">
                  <c:v>4.0428241322944203E-2</c:v>
                </c:pt>
                <c:pt idx="15796">
                  <c:v>4.3463809013555101E-2</c:v>
                </c:pt>
                <c:pt idx="15797">
                  <c:v>4.6308875851566497E-2</c:v>
                </c:pt>
                <c:pt idx="15798">
                  <c:v>5.3701686715334998E-2</c:v>
                </c:pt>
                <c:pt idx="15799">
                  <c:v>5.9275149948173698E-2</c:v>
                </c:pt>
                <c:pt idx="15800">
                  <c:v>5.4948308612766901E-2</c:v>
                </c:pt>
                <c:pt idx="15801">
                  <c:v>3.66300117979712E-2</c:v>
                </c:pt>
                <c:pt idx="15802">
                  <c:v>4.0418104310922798E-2</c:v>
                </c:pt>
                <c:pt idx="15803">
                  <c:v>5.7821173047044802E-2</c:v>
                </c:pt>
                <c:pt idx="15804">
                  <c:v>3.4994344364756201E-2</c:v>
                </c:pt>
                <c:pt idx="15805">
                  <c:v>6.0861077113325099E-2</c:v>
                </c:pt>
                <c:pt idx="15806">
                  <c:v>6.1470839123939899E-2</c:v>
                </c:pt>
                <c:pt idx="15807">
                  <c:v>4.04814495571542E-2</c:v>
                </c:pt>
                <c:pt idx="15808">
                  <c:v>6.3450804447602996E-2</c:v>
                </c:pt>
                <c:pt idx="15809">
                  <c:v>4.2468596239615297E-2</c:v>
                </c:pt>
                <c:pt idx="15810">
                  <c:v>6.3190057751628295E-2</c:v>
                </c:pt>
                <c:pt idx="15811">
                  <c:v>4.0847386003309297E-2</c:v>
                </c:pt>
                <c:pt idx="15812">
                  <c:v>3.6697146524594798E-2</c:v>
                </c:pt>
                <c:pt idx="15813">
                  <c:v>4.0413947449594201E-2</c:v>
                </c:pt>
                <c:pt idx="15814">
                  <c:v>5.51028862910483E-2</c:v>
                </c:pt>
                <c:pt idx="15815">
                  <c:v>3.4714625617239099E-2</c:v>
                </c:pt>
                <c:pt idx="15816">
                  <c:v>4.0277123192618697E-2</c:v>
                </c:pt>
                <c:pt idx="15817">
                  <c:v>6.6593541683645202E-2</c:v>
                </c:pt>
                <c:pt idx="15818">
                  <c:v>4.6480643407733099E-2</c:v>
                </c:pt>
                <c:pt idx="15819">
                  <c:v>4.3692053935400002E-2</c:v>
                </c:pt>
                <c:pt idx="15820">
                  <c:v>6.7118804804758E-2</c:v>
                </c:pt>
                <c:pt idx="15821">
                  <c:v>5.6999812848228797E-2</c:v>
                </c:pt>
                <c:pt idx="15822">
                  <c:v>4.3147255284960398E-2</c:v>
                </c:pt>
                <c:pt idx="15823">
                  <c:v>3.6444455075167401E-2</c:v>
                </c:pt>
                <c:pt idx="15824">
                  <c:v>6.1181704746564397E-2</c:v>
                </c:pt>
                <c:pt idx="15825">
                  <c:v>3.8387554895234502E-2</c:v>
                </c:pt>
                <c:pt idx="15826">
                  <c:v>4.2346965290145797E-2</c:v>
                </c:pt>
                <c:pt idx="15827">
                  <c:v>6.0315028517876602E-2</c:v>
                </c:pt>
                <c:pt idx="15828">
                  <c:v>5.8427739135386202E-2</c:v>
                </c:pt>
                <c:pt idx="15829">
                  <c:v>5.6572870870445102E-2</c:v>
                </c:pt>
                <c:pt idx="15830">
                  <c:v>5.6974667814500203E-2</c:v>
                </c:pt>
                <c:pt idx="15831">
                  <c:v>4.4727167194922798E-2</c:v>
                </c:pt>
                <c:pt idx="15832">
                  <c:v>6.5628554188820104E-2</c:v>
                </c:pt>
                <c:pt idx="15833">
                  <c:v>4.6100517090462999E-2</c:v>
                </c:pt>
                <c:pt idx="15834">
                  <c:v>3.7972871283852801E-2</c:v>
                </c:pt>
                <c:pt idx="15835">
                  <c:v>3.5844883161565699E-2</c:v>
                </c:pt>
                <c:pt idx="15836">
                  <c:v>4.7249852187904701E-2</c:v>
                </c:pt>
                <c:pt idx="15837">
                  <c:v>6.5184877323952395E-2</c:v>
                </c:pt>
                <c:pt idx="15838">
                  <c:v>3.6717807727405301E-2</c:v>
                </c:pt>
                <c:pt idx="15839">
                  <c:v>5.1224878332539601E-2</c:v>
                </c:pt>
                <c:pt idx="15840">
                  <c:v>3.81199714669491E-2</c:v>
                </c:pt>
                <c:pt idx="15841">
                  <c:v>4.21644743029315E-2</c:v>
                </c:pt>
                <c:pt idx="15842">
                  <c:v>5.2728287999243201E-2</c:v>
                </c:pt>
                <c:pt idx="15843">
                  <c:v>6.1170129702361797E-2</c:v>
                </c:pt>
                <c:pt idx="15844">
                  <c:v>4.1927907560831E-2</c:v>
                </c:pt>
                <c:pt idx="15845">
                  <c:v>4.0838408757960701E-2</c:v>
                </c:pt>
                <c:pt idx="15846">
                  <c:v>4.77409870296302E-2</c:v>
                </c:pt>
                <c:pt idx="15847">
                  <c:v>3.5408903116859999E-2</c:v>
                </c:pt>
                <c:pt idx="15848">
                  <c:v>4.50444226031608E-2</c:v>
                </c:pt>
                <c:pt idx="15849">
                  <c:v>4.3136782249800498E-2</c:v>
                </c:pt>
                <c:pt idx="15850">
                  <c:v>5.49725047001169E-2</c:v>
                </c:pt>
                <c:pt idx="15851">
                  <c:v>4.51217395278262E-2</c:v>
                </c:pt>
                <c:pt idx="15852">
                  <c:v>5.4855384134426297E-2</c:v>
                </c:pt>
                <c:pt idx="15853">
                  <c:v>6.8120859991244606E-2</c:v>
                </c:pt>
                <c:pt idx="15854">
                  <c:v>4.7739611775199697E-2</c:v>
                </c:pt>
                <c:pt idx="15855">
                  <c:v>6.3588750804596805E-2</c:v>
                </c:pt>
                <c:pt idx="15856">
                  <c:v>5.1920791656317598E-2</c:v>
                </c:pt>
                <c:pt idx="15857">
                  <c:v>4.5431099811899897E-2</c:v>
                </c:pt>
                <c:pt idx="15858">
                  <c:v>6.7213036015552299E-2</c:v>
                </c:pt>
                <c:pt idx="15859">
                  <c:v>3.6580420711269102E-2</c:v>
                </c:pt>
                <c:pt idx="15860">
                  <c:v>4.6742877872692698E-2</c:v>
                </c:pt>
                <c:pt idx="15861">
                  <c:v>5.58475042214093E-2</c:v>
                </c:pt>
                <c:pt idx="15862">
                  <c:v>5.6648434434846601E-2</c:v>
                </c:pt>
                <c:pt idx="15863">
                  <c:v>5.2080316053628999E-2</c:v>
                </c:pt>
                <c:pt idx="15864">
                  <c:v>4.1061780740317098E-2</c:v>
                </c:pt>
                <c:pt idx="15865">
                  <c:v>4.7731079292757501E-2</c:v>
                </c:pt>
                <c:pt idx="15866">
                  <c:v>3.8819159914568503E-2</c:v>
                </c:pt>
                <c:pt idx="15867">
                  <c:v>3.5712413474322503E-2</c:v>
                </c:pt>
                <c:pt idx="15868">
                  <c:v>3.9646556608233803E-2</c:v>
                </c:pt>
                <c:pt idx="15869">
                  <c:v>6.7530085940474702E-2</c:v>
                </c:pt>
                <c:pt idx="15870">
                  <c:v>4.33634019191061E-2</c:v>
                </c:pt>
                <c:pt idx="15871">
                  <c:v>3.6209639326729902E-2</c:v>
                </c:pt>
                <c:pt idx="15872">
                  <c:v>4.4864571597254099E-2</c:v>
                </c:pt>
                <c:pt idx="15873">
                  <c:v>4.7667769060365899E-2</c:v>
                </c:pt>
                <c:pt idx="15874">
                  <c:v>4.3150747896039801E-2</c:v>
                </c:pt>
                <c:pt idx="15875">
                  <c:v>5.4309336448116599E-2</c:v>
                </c:pt>
                <c:pt idx="15876">
                  <c:v>6.0506682639258999E-2</c:v>
                </c:pt>
                <c:pt idx="15877">
                  <c:v>3.6587287740549201E-2</c:v>
                </c:pt>
                <c:pt idx="15878">
                  <c:v>4.67102574525931E-2</c:v>
                </c:pt>
                <c:pt idx="15879">
                  <c:v>3.7044679137070401E-2</c:v>
                </c:pt>
                <c:pt idx="15880">
                  <c:v>5.8629559233455697E-2</c:v>
                </c:pt>
                <c:pt idx="15881">
                  <c:v>5.2758071868651502E-2</c:v>
                </c:pt>
                <c:pt idx="15882">
                  <c:v>3.34582670146139E-2</c:v>
                </c:pt>
                <c:pt idx="15883">
                  <c:v>5.5989365878851199E-2</c:v>
                </c:pt>
                <c:pt idx="15884">
                  <c:v>3.9513323010355997E-2</c:v>
                </c:pt>
                <c:pt idx="15885">
                  <c:v>5.6044251756277703E-2</c:v>
                </c:pt>
                <c:pt idx="15886">
                  <c:v>5.6336384857513397E-2</c:v>
                </c:pt>
                <c:pt idx="15887">
                  <c:v>4.0271885520440802E-2</c:v>
                </c:pt>
                <c:pt idx="15888">
                  <c:v>4.31759980728827E-2</c:v>
                </c:pt>
                <c:pt idx="15889">
                  <c:v>5.9478052055371003E-2</c:v>
                </c:pt>
                <c:pt idx="15890">
                  <c:v>4.0477774144228498E-2</c:v>
                </c:pt>
                <c:pt idx="15891">
                  <c:v>5.9281933757711E-2</c:v>
                </c:pt>
                <c:pt idx="15892">
                  <c:v>4.3858408285144299E-2</c:v>
                </c:pt>
                <c:pt idx="15893">
                  <c:v>5.8936634278145501E-2</c:v>
                </c:pt>
                <c:pt idx="15894">
                  <c:v>4.0464725688843697E-2</c:v>
                </c:pt>
                <c:pt idx="15895">
                  <c:v>5.0183362981236199E-2</c:v>
                </c:pt>
                <c:pt idx="15896">
                  <c:v>4.1705585924960799E-2</c:v>
                </c:pt>
                <c:pt idx="15897">
                  <c:v>4.6813628301971201E-2</c:v>
                </c:pt>
                <c:pt idx="15898">
                  <c:v>6.4155785993003894E-2</c:v>
                </c:pt>
                <c:pt idx="15899">
                  <c:v>4.8209647845117901E-2</c:v>
                </c:pt>
                <c:pt idx="15900">
                  <c:v>6.3666985704749504E-2</c:v>
                </c:pt>
                <c:pt idx="15901">
                  <c:v>3.8778823292146498E-2</c:v>
                </c:pt>
                <c:pt idx="15902">
                  <c:v>3.5455888610883203E-2</c:v>
                </c:pt>
                <c:pt idx="15903">
                  <c:v>5.1522584813099397E-2</c:v>
                </c:pt>
                <c:pt idx="15904">
                  <c:v>3.6750324610828299E-2</c:v>
                </c:pt>
                <c:pt idx="15905">
                  <c:v>4.5298381791425597E-2</c:v>
                </c:pt>
                <c:pt idx="15906">
                  <c:v>4.4616923089809503E-2</c:v>
                </c:pt>
                <c:pt idx="15907">
                  <c:v>4.0236110653262699E-2</c:v>
                </c:pt>
                <c:pt idx="15908">
                  <c:v>5.7028841240612499E-2</c:v>
                </c:pt>
                <c:pt idx="15909">
                  <c:v>5.65545298269765E-2</c:v>
                </c:pt>
                <c:pt idx="15910">
                  <c:v>4.9645862358511803E-2</c:v>
                </c:pt>
                <c:pt idx="15911">
                  <c:v>6.3872671388408006E-2</c:v>
                </c:pt>
                <c:pt idx="15912">
                  <c:v>6.08755304798844E-2</c:v>
                </c:pt>
                <c:pt idx="15913">
                  <c:v>4.2082601289728801E-2</c:v>
                </c:pt>
                <c:pt idx="15914">
                  <c:v>6.7065492037159793E-2</c:v>
                </c:pt>
                <c:pt idx="15915">
                  <c:v>4.0340182107450502E-2</c:v>
                </c:pt>
                <c:pt idx="15916">
                  <c:v>4.2294620782258902E-2</c:v>
                </c:pt>
                <c:pt idx="15917">
                  <c:v>3.6045468750977798E-2</c:v>
                </c:pt>
                <c:pt idx="15918">
                  <c:v>6.3080089354940097E-2</c:v>
                </c:pt>
                <c:pt idx="15919">
                  <c:v>4.6865516272454402E-2</c:v>
                </c:pt>
                <c:pt idx="15920">
                  <c:v>6.5190005833982295E-2</c:v>
                </c:pt>
                <c:pt idx="15921">
                  <c:v>5.0784593056141303E-2</c:v>
                </c:pt>
                <c:pt idx="15922">
                  <c:v>5.7516231839456498E-2</c:v>
                </c:pt>
                <c:pt idx="15923">
                  <c:v>3.4707477242196097E-2</c:v>
                </c:pt>
                <c:pt idx="15924">
                  <c:v>5.1411371580491701E-2</c:v>
                </c:pt>
                <c:pt idx="15925">
                  <c:v>5.2783908970372002E-2</c:v>
                </c:pt>
                <c:pt idx="15926">
                  <c:v>5.96721019836721E-2</c:v>
                </c:pt>
                <c:pt idx="15927">
                  <c:v>3.8675926907983202E-2</c:v>
                </c:pt>
                <c:pt idx="15928">
                  <c:v>5.8606558297657797E-2</c:v>
                </c:pt>
                <c:pt idx="15929">
                  <c:v>5.8027617030440001E-2</c:v>
                </c:pt>
                <c:pt idx="15930">
                  <c:v>3.4321265374140097E-2</c:v>
                </c:pt>
                <c:pt idx="15931">
                  <c:v>4.7367260243680501E-2</c:v>
                </c:pt>
                <c:pt idx="15932">
                  <c:v>5.4686655180621602E-2</c:v>
                </c:pt>
                <c:pt idx="15933">
                  <c:v>6.04672481069339E-2</c:v>
                </c:pt>
                <c:pt idx="15934">
                  <c:v>6.88176117805821E-2</c:v>
                </c:pt>
                <c:pt idx="15935">
                  <c:v>4.0645607637425599E-2</c:v>
                </c:pt>
                <c:pt idx="15936">
                  <c:v>6.3779911996169503E-2</c:v>
                </c:pt>
                <c:pt idx="15937">
                  <c:v>5.0291933280244699E-2</c:v>
                </c:pt>
                <c:pt idx="15938">
                  <c:v>6.2285855282134601E-2</c:v>
                </c:pt>
                <c:pt idx="15939">
                  <c:v>4.76511821416261E-2</c:v>
                </c:pt>
                <c:pt idx="15940">
                  <c:v>5.1156656611427702E-2</c:v>
                </c:pt>
                <c:pt idx="15941">
                  <c:v>4.7427980533722901E-2</c:v>
                </c:pt>
                <c:pt idx="15942">
                  <c:v>5.1978324136812699E-2</c:v>
                </c:pt>
                <c:pt idx="15943">
                  <c:v>5.2607575759924002E-2</c:v>
                </c:pt>
                <c:pt idx="15944">
                  <c:v>3.60183428181928E-2</c:v>
                </c:pt>
                <c:pt idx="15945">
                  <c:v>3.6249971774752997E-2</c:v>
                </c:pt>
                <c:pt idx="15946">
                  <c:v>3.4370053387583199E-2</c:v>
                </c:pt>
                <c:pt idx="15947">
                  <c:v>3.5158631821905303E-2</c:v>
                </c:pt>
                <c:pt idx="15948">
                  <c:v>3.2888545608890603E-2</c:v>
                </c:pt>
                <c:pt idx="15949">
                  <c:v>3.61647981482036E-2</c:v>
                </c:pt>
                <c:pt idx="15950">
                  <c:v>5.5780841894882201E-2</c:v>
                </c:pt>
                <c:pt idx="15951">
                  <c:v>5.3448157127147698E-2</c:v>
                </c:pt>
                <c:pt idx="15952">
                  <c:v>4.7265345046677003E-2</c:v>
                </c:pt>
                <c:pt idx="15953">
                  <c:v>4.60664904671578E-2</c:v>
                </c:pt>
                <c:pt idx="15954">
                  <c:v>4.9601244942141298E-2</c:v>
                </c:pt>
                <c:pt idx="15955">
                  <c:v>4.3868377449080002E-2</c:v>
                </c:pt>
                <c:pt idx="15956">
                  <c:v>3.4660467483887097E-2</c:v>
                </c:pt>
                <c:pt idx="15957">
                  <c:v>5.5637838438195399E-2</c:v>
                </c:pt>
                <c:pt idx="15958">
                  <c:v>5.4644011197137597E-2</c:v>
                </c:pt>
                <c:pt idx="15959">
                  <c:v>5.3513845032142397E-2</c:v>
                </c:pt>
                <c:pt idx="15960">
                  <c:v>4.5886497812165597E-2</c:v>
                </c:pt>
                <c:pt idx="15961">
                  <c:v>6.4989429561885595E-2</c:v>
                </c:pt>
                <c:pt idx="15962">
                  <c:v>4.5107199825699197E-2</c:v>
                </c:pt>
                <c:pt idx="15963">
                  <c:v>5.1725097563426997E-2</c:v>
                </c:pt>
                <c:pt idx="15964">
                  <c:v>3.7799759831243902E-2</c:v>
                </c:pt>
                <c:pt idx="15965">
                  <c:v>5.0393641683235901E-2</c:v>
                </c:pt>
                <c:pt idx="15966">
                  <c:v>4.6806626870580098E-2</c:v>
                </c:pt>
                <c:pt idx="15967">
                  <c:v>5.8050408499020503E-2</c:v>
                </c:pt>
                <c:pt idx="15968">
                  <c:v>3.5132681515098498E-2</c:v>
                </c:pt>
                <c:pt idx="15969">
                  <c:v>4.0360511468704501E-2</c:v>
                </c:pt>
                <c:pt idx="15970">
                  <c:v>4.1174527248807803E-2</c:v>
                </c:pt>
                <c:pt idx="15971">
                  <c:v>6.0057533940451102E-2</c:v>
                </c:pt>
                <c:pt idx="15972">
                  <c:v>6.2356877426552298E-2</c:v>
                </c:pt>
                <c:pt idx="15973">
                  <c:v>5.2045808068165597E-2</c:v>
                </c:pt>
                <c:pt idx="15974">
                  <c:v>4.4358284561204997E-2</c:v>
                </c:pt>
                <c:pt idx="15975">
                  <c:v>4.8514336472856703E-2</c:v>
                </c:pt>
                <c:pt idx="15976">
                  <c:v>3.8675271669718202E-2</c:v>
                </c:pt>
                <c:pt idx="15977">
                  <c:v>6.9487902685373498E-2</c:v>
                </c:pt>
                <c:pt idx="15978">
                  <c:v>5.8939797904703099E-2</c:v>
                </c:pt>
                <c:pt idx="15979">
                  <c:v>4.1497899432003299E-2</c:v>
                </c:pt>
                <c:pt idx="15980">
                  <c:v>4.7245046797348901E-2</c:v>
                </c:pt>
                <c:pt idx="15981">
                  <c:v>4.2847295167875499E-2</c:v>
                </c:pt>
                <c:pt idx="15982">
                  <c:v>4.4985900502911499E-2</c:v>
                </c:pt>
                <c:pt idx="15983">
                  <c:v>4.6114597873678498E-2</c:v>
                </c:pt>
                <c:pt idx="15984">
                  <c:v>3.59852920609521E-2</c:v>
                </c:pt>
                <c:pt idx="15985">
                  <c:v>3.4529794831996898E-2</c:v>
                </c:pt>
                <c:pt idx="15986">
                  <c:v>4.54247203153893E-2</c:v>
                </c:pt>
                <c:pt idx="15987">
                  <c:v>5.9498328637113899E-2</c:v>
                </c:pt>
                <c:pt idx="15988">
                  <c:v>3.5527460504318903E-2</c:v>
                </c:pt>
                <c:pt idx="15989">
                  <c:v>5.4111065425396801E-2</c:v>
                </c:pt>
                <c:pt idx="15990">
                  <c:v>4.09966218553868E-2</c:v>
                </c:pt>
                <c:pt idx="15991">
                  <c:v>6.4609584113455396E-2</c:v>
                </c:pt>
                <c:pt idx="15992">
                  <c:v>6.9231179738048196E-2</c:v>
                </c:pt>
                <c:pt idx="15993">
                  <c:v>6.5057756740459896E-2</c:v>
                </c:pt>
                <c:pt idx="15994">
                  <c:v>3.7372779671006003E-2</c:v>
                </c:pt>
                <c:pt idx="15995">
                  <c:v>3.8750911932798102E-2</c:v>
                </c:pt>
                <c:pt idx="15996">
                  <c:v>4.5015651513738798E-2</c:v>
                </c:pt>
                <c:pt idx="15997">
                  <c:v>3.63869115182806E-2</c:v>
                </c:pt>
                <c:pt idx="15998">
                  <c:v>3.9865789186897101E-2</c:v>
                </c:pt>
                <c:pt idx="15999">
                  <c:v>6.2792545939242703E-2</c:v>
                </c:pt>
                <c:pt idx="16000">
                  <c:v>3.52391651811296E-2</c:v>
                </c:pt>
                <c:pt idx="16001">
                  <c:v>4.30531703607595E-2</c:v>
                </c:pt>
                <c:pt idx="16002">
                  <c:v>4.7967359928097399E-2</c:v>
                </c:pt>
                <c:pt idx="16003">
                  <c:v>5.16038587015588E-2</c:v>
                </c:pt>
                <c:pt idx="16004">
                  <c:v>5.3732192545558097E-2</c:v>
                </c:pt>
                <c:pt idx="16005">
                  <c:v>3.4633940364694603E-2</c:v>
                </c:pt>
                <c:pt idx="16006">
                  <c:v>4.4156209553781599E-2</c:v>
                </c:pt>
                <c:pt idx="16007">
                  <c:v>5.07006086655587E-2</c:v>
                </c:pt>
                <c:pt idx="16008">
                  <c:v>3.6068194731200598E-2</c:v>
                </c:pt>
                <c:pt idx="16009">
                  <c:v>4.3072866237214603E-2</c:v>
                </c:pt>
                <c:pt idx="16010">
                  <c:v>6.1818751555755301E-2</c:v>
                </c:pt>
                <c:pt idx="16011">
                  <c:v>5.0688632689728799E-2</c:v>
                </c:pt>
                <c:pt idx="16012">
                  <c:v>4.94769290949819E-2</c:v>
                </c:pt>
                <c:pt idx="16013">
                  <c:v>5.3244093432278802E-2</c:v>
                </c:pt>
                <c:pt idx="16014">
                  <c:v>3.8288577963121601E-2</c:v>
                </c:pt>
                <c:pt idx="16015">
                  <c:v>4.5831843257951498E-2</c:v>
                </c:pt>
                <c:pt idx="16016">
                  <c:v>4.29725748599614E-2</c:v>
                </c:pt>
                <c:pt idx="16017">
                  <c:v>4.4731183152079898E-2</c:v>
                </c:pt>
                <c:pt idx="16018">
                  <c:v>4.2725606113092597E-2</c:v>
                </c:pt>
                <c:pt idx="16019">
                  <c:v>5.4989765341531001E-2</c:v>
                </c:pt>
                <c:pt idx="16020">
                  <c:v>5.8458732258533597E-2</c:v>
                </c:pt>
                <c:pt idx="16021">
                  <c:v>4.1025055177618897E-2</c:v>
                </c:pt>
                <c:pt idx="16022">
                  <c:v>4.0556132361965203E-2</c:v>
                </c:pt>
                <c:pt idx="16023">
                  <c:v>4.0730548741684802E-2</c:v>
                </c:pt>
                <c:pt idx="16024">
                  <c:v>6.4362239879508398E-2</c:v>
                </c:pt>
                <c:pt idx="16025">
                  <c:v>4.4417444841149602E-2</c:v>
                </c:pt>
                <c:pt idx="16026">
                  <c:v>6.6040971215100705E-2</c:v>
                </c:pt>
                <c:pt idx="16027">
                  <c:v>5.34999339184489E-2</c:v>
                </c:pt>
                <c:pt idx="16028">
                  <c:v>3.5469566347335203E-2</c:v>
                </c:pt>
                <c:pt idx="16029">
                  <c:v>6.20802825625381E-2</c:v>
                </c:pt>
                <c:pt idx="16030">
                  <c:v>5.39589634360228E-2</c:v>
                </c:pt>
                <c:pt idx="16031">
                  <c:v>3.8157118615169398E-2</c:v>
                </c:pt>
                <c:pt idx="16032">
                  <c:v>5.4058364300889103E-2</c:v>
                </c:pt>
                <c:pt idx="16033">
                  <c:v>3.8142104606806698E-2</c:v>
                </c:pt>
                <c:pt idx="16034">
                  <c:v>5.2009993079563499E-2</c:v>
                </c:pt>
                <c:pt idx="16035">
                  <c:v>4.7514588458915603E-2</c:v>
                </c:pt>
                <c:pt idx="16036">
                  <c:v>4.0475683879532702E-2</c:v>
                </c:pt>
                <c:pt idx="16037">
                  <c:v>5.6861653032864501E-2</c:v>
                </c:pt>
                <c:pt idx="16038">
                  <c:v>5.7995451899560999E-2</c:v>
                </c:pt>
                <c:pt idx="16039">
                  <c:v>4.1239759793404898E-2</c:v>
                </c:pt>
                <c:pt idx="16040">
                  <c:v>4.0837065701160302E-2</c:v>
                </c:pt>
                <c:pt idx="16041">
                  <c:v>6.4692716096379402E-2</c:v>
                </c:pt>
                <c:pt idx="16042">
                  <c:v>4.7232350437300598E-2</c:v>
                </c:pt>
                <c:pt idx="16043">
                  <c:v>6.6822655678143605E-2</c:v>
                </c:pt>
                <c:pt idx="16044">
                  <c:v>5.43045583863348E-2</c:v>
                </c:pt>
                <c:pt idx="16045">
                  <c:v>6.1610051958026997E-2</c:v>
                </c:pt>
                <c:pt idx="16046">
                  <c:v>3.5258533758856903E-2</c:v>
                </c:pt>
                <c:pt idx="16047">
                  <c:v>3.466137199647E-2</c:v>
                </c:pt>
                <c:pt idx="16048">
                  <c:v>6.0485293431378602E-2</c:v>
                </c:pt>
                <c:pt idx="16049">
                  <c:v>4.02472401685042E-2</c:v>
                </c:pt>
                <c:pt idx="16050">
                  <c:v>3.5867910679270899E-2</c:v>
                </c:pt>
                <c:pt idx="16051">
                  <c:v>5.4439449577760098E-2</c:v>
                </c:pt>
                <c:pt idx="16052">
                  <c:v>6.2641388367573603E-2</c:v>
                </c:pt>
                <c:pt idx="16053">
                  <c:v>5.3371413095750997E-2</c:v>
                </c:pt>
                <c:pt idx="16054">
                  <c:v>5.2640104131516097E-2</c:v>
                </c:pt>
                <c:pt idx="16055">
                  <c:v>4.41036861022246E-2</c:v>
                </c:pt>
                <c:pt idx="16056">
                  <c:v>5.3658897911416301E-2</c:v>
                </c:pt>
                <c:pt idx="16057">
                  <c:v>5.3668350720807202E-2</c:v>
                </c:pt>
                <c:pt idx="16058">
                  <c:v>4.9412696758540098E-2</c:v>
                </c:pt>
                <c:pt idx="16059">
                  <c:v>5.5696373225467603E-2</c:v>
                </c:pt>
                <c:pt idx="16060">
                  <c:v>3.4016012283746802E-2</c:v>
                </c:pt>
                <c:pt idx="16061">
                  <c:v>4.7501981272532502E-2</c:v>
                </c:pt>
                <c:pt idx="16062">
                  <c:v>4.0139419090084297E-2</c:v>
                </c:pt>
                <c:pt idx="16063">
                  <c:v>3.4073041931208602E-2</c:v>
                </c:pt>
                <c:pt idx="16064">
                  <c:v>3.4899044034312397E-2</c:v>
                </c:pt>
                <c:pt idx="16065">
                  <c:v>4.5416124790999803E-2</c:v>
                </c:pt>
                <c:pt idx="16066">
                  <c:v>4.5467921463444798E-2</c:v>
                </c:pt>
                <c:pt idx="16067">
                  <c:v>5.9221504110607399E-2</c:v>
                </c:pt>
                <c:pt idx="16068">
                  <c:v>3.4087229820923999E-2</c:v>
                </c:pt>
                <c:pt idx="16069">
                  <c:v>5.2950852928638797E-2</c:v>
                </c:pt>
                <c:pt idx="16070">
                  <c:v>6.5937152960801396E-2</c:v>
                </c:pt>
                <c:pt idx="16071">
                  <c:v>5.3604058969426702E-2</c:v>
                </c:pt>
                <c:pt idx="16072">
                  <c:v>4.70268962583925E-2</c:v>
                </c:pt>
                <c:pt idx="16073">
                  <c:v>5.5150847890751399E-2</c:v>
                </c:pt>
                <c:pt idx="16074">
                  <c:v>5.5646410271369198E-2</c:v>
                </c:pt>
                <c:pt idx="16075">
                  <c:v>5.6062703703201003E-2</c:v>
                </c:pt>
                <c:pt idx="16076">
                  <c:v>4.6820175082130197E-2</c:v>
                </c:pt>
                <c:pt idx="16077">
                  <c:v>5.3776800592758599E-2</c:v>
                </c:pt>
                <c:pt idx="16078">
                  <c:v>4.2234242469394202E-2</c:v>
                </c:pt>
                <c:pt idx="16079">
                  <c:v>4.4882278031844899E-2</c:v>
                </c:pt>
                <c:pt idx="16080">
                  <c:v>6.4231520290610494E-2</c:v>
                </c:pt>
                <c:pt idx="16081">
                  <c:v>4.27396258088453E-2</c:v>
                </c:pt>
                <c:pt idx="16082">
                  <c:v>5.9565326178259298E-2</c:v>
                </c:pt>
                <c:pt idx="16083">
                  <c:v>4.1361646630771298E-2</c:v>
                </c:pt>
                <c:pt idx="16084">
                  <c:v>6.6743048951128203E-2</c:v>
                </c:pt>
                <c:pt idx="16085">
                  <c:v>4.1916757860841897E-2</c:v>
                </c:pt>
                <c:pt idx="16086">
                  <c:v>4.11873775185723E-2</c:v>
                </c:pt>
                <c:pt idx="16087">
                  <c:v>4.9930895633947002E-2</c:v>
                </c:pt>
                <c:pt idx="16088">
                  <c:v>4.7107267431258502E-2</c:v>
                </c:pt>
                <c:pt idx="16089">
                  <c:v>3.7344971120655497E-2</c:v>
                </c:pt>
                <c:pt idx="16090">
                  <c:v>3.5087581507087302E-2</c:v>
                </c:pt>
                <c:pt idx="16091">
                  <c:v>4.7635064079904699E-2</c:v>
                </c:pt>
                <c:pt idx="16092">
                  <c:v>4.0118943014309197E-2</c:v>
                </c:pt>
                <c:pt idx="16093">
                  <c:v>4.1846840777200703E-2</c:v>
                </c:pt>
                <c:pt idx="16094">
                  <c:v>4.5143914551745899E-2</c:v>
                </c:pt>
                <c:pt idx="16095">
                  <c:v>4.0403688165644998E-2</c:v>
                </c:pt>
                <c:pt idx="16096">
                  <c:v>4.4700323679528697E-2</c:v>
                </c:pt>
                <c:pt idx="16097">
                  <c:v>5.97206898663512E-2</c:v>
                </c:pt>
                <c:pt idx="16098">
                  <c:v>4.6474525315527801E-2</c:v>
                </c:pt>
                <c:pt idx="16099">
                  <c:v>3.9743934351580197E-2</c:v>
                </c:pt>
                <c:pt idx="16100">
                  <c:v>4.0615435477096097E-2</c:v>
                </c:pt>
                <c:pt idx="16101">
                  <c:v>4.3913341931741803E-2</c:v>
                </c:pt>
                <c:pt idx="16102">
                  <c:v>5.6752680209791802E-2</c:v>
                </c:pt>
                <c:pt idx="16103">
                  <c:v>4.23923248837993E-2</c:v>
                </c:pt>
                <c:pt idx="16104">
                  <c:v>3.5372602599495498E-2</c:v>
                </c:pt>
                <c:pt idx="16105">
                  <c:v>3.6814568662675101E-2</c:v>
                </c:pt>
                <c:pt idx="16106">
                  <c:v>6.7269469022200795E-2</c:v>
                </c:pt>
                <c:pt idx="16107">
                  <c:v>3.6063014346166301E-2</c:v>
                </c:pt>
                <c:pt idx="16108">
                  <c:v>3.9113749507583097E-2</c:v>
                </c:pt>
                <c:pt idx="16109">
                  <c:v>4.2814930258398602E-2</c:v>
                </c:pt>
                <c:pt idx="16110">
                  <c:v>3.5939380854830297E-2</c:v>
                </c:pt>
                <c:pt idx="16111">
                  <c:v>5.3411219401208999E-2</c:v>
                </c:pt>
                <c:pt idx="16112">
                  <c:v>4.9638343697008702E-2</c:v>
                </c:pt>
                <c:pt idx="16113">
                  <c:v>5.7245790477054401E-2</c:v>
                </c:pt>
                <c:pt idx="16114">
                  <c:v>4.2566181686928099E-2</c:v>
                </c:pt>
                <c:pt idx="16115">
                  <c:v>5.6149056188859903E-2</c:v>
                </c:pt>
                <c:pt idx="16116">
                  <c:v>3.4098515505174197E-2</c:v>
                </c:pt>
                <c:pt idx="16117">
                  <c:v>4.9579839482932299E-2</c:v>
                </c:pt>
                <c:pt idx="16118">
                  <c:v>4.9404880322781099E-2</c:v>
                </c:pt>
                <c:pt idx="16119">
                  <c:v>3.6442745050556002E-2</c:v>
                </c:pt>
                <c:pt idx="16120">
                  <c:v>4.5448697643730898E-2</c:v>
                </c:pt>
                <c:pt idx="16121">
                  <c:v>5.61291874051979E-2</c:v>
                </c:pt>
                <c:pt idx="16122">
                  <c:v>6.9504896274201103E-2</c:v>
                </c:pt>
                <c:pt idx="16123">
                  <c:v>3.9471219382594402E-2</c:v>
                </c:pt>
                <c:pt idx="16124">
                  <c:v>6.01211324441525E-2</c:v>
                </c:pt>
                <c:pt idx="16125">
                  <c:v>3.33912452780665E-2</c:v>
                </c:pt>
                <c:pt idx="16126">
                  <c:v>4.6246573054075202E-2</c:v>
                </c:pt>
                <c:pt idx="16127">
                  <c:v>3.6624511993107199E-2</c:v>
                </c:pt>
                <c:pt idx="16128">
                  <c:v>3.3711915316161703E-2</c:v>
                </c:pt>
                <c:pt idx="16129">
                  <c:v>6.8652380924208806E-2</c:v>
                </c:pt>
                <c:pt idx="16130">
                  <c:v>5.7136939750458103E-2</c:v>
                </c:pt>
                <c:pt idx="16131">
                  <c:v>6.3775213321018903E-2</c:v>
                </c:pt>
                <c:pt idx="16132">
                  <c:v>4.5417338044829503E-2</c:v>
                </c:pt>
                <c:pt idx="16133">
                  <c:v>4.1890334470885603E-2</c:v>
                </c:pt>
                <c:pt idx="16134">
                  <c:v>4.3956235846323397E-2</c:v>
                </c:pt>
                <c:pt idx="16135">
                  <c:v>5.3250421701717801E-2</c:v>
                </c:pt>
                <c:pt idx="16136">
                  <c:v>6.0116124651349502E-2</c:v>
                </c:pt>
                <c:pt idx="16137">
                  <c:v>3.9264228918936599E-2</c:v>
                </c:pt>
                <c:pt idx="16138">
                  <c:v>6.1363369732633698E-2</c:v>
                </c:pt>
                <c:pt idx="16139">
                  <c:v>6.3494823403382902E-2</c:v>
                </c:pt>
                <c:pt idx="16140">
                  <c:v>4.31820156994503E-2</c:v>
                </c:pt>
                <c:pt idx="16141">
                  <c:v>3.9498776981271203E-2</c:v>
                </c:pt>
                <c:pt idx="16142">
                  <c:v>4.4676869219216098E-2</c:v>
                </c:pt>
                <c:pt idx="16143">
                  <c:v>3.9269379835366901E-2</c:v>
                </c:pt>
                <c:pt idx="16144">
                  <c:v>4.47512478960361E-2</c:v>
                </c:pt>
                <c:pt idx="16145">
                  <c:v>6.5388244675288101E-2</c:v>
                </c:pt>
                <c:pt idx="16146">
                  <c:v>6.0390601542658198E-2</c:v>
                </c:pt>
                <c:pt idx="16147">
                  <c:v>6.3921014373356302E-2</c:v>
                </c:pt>
                <c:pt idx="16148">
                  <c:v>5.3820359788095601E-2</c:v>
                </c:pt>
                <c:pt idx="16149">
                  <c:v>6.6494975011536006E-2</c:v>
                </c:pt>
                <c:pt idx="16150">
                  <c:v>4.47219096166847E-2</c:v>
                </c:pt>
                <c:pt idx="16151">
                  <c:v>6.5443567848258402E-2</c:v>
                </c:pt>
                <c:pt idx="16152">
                  <c:v>6.2675455838755806E-2</c:v>
                </c:pt>
                <c:pt idx="16153">
                  <c:v>6.23557582399012E-2</c:v>
                </c:pt>
                <c:pt idx="16154">
                  <c:v>5.1040652516231397E-2</c:v>
                </c:pt>
                <c:pt idx="16155">
                  <c:v>4.2765341097285997E-2</c:v>
                </c:pt>
                <c:pt idx="16156">
                  <c:v>3.89342625309625E-2</c:v>
                </c:pt>
                <c:pt idx="16157">
                  <c:v>3.5793014630051197E-2</c:v>
                </c:pt>
                <c:pt idx="16158">
                  <c:v>4.1666530556970303E-2</c:v>
                </c:pt>
                <c:pt idx="16159">
                  <c:v>6.5702174772808097E-2</c:v>
                </c:pt>
                <c:pt idx="16160">
                  <c:v>6.1921687822944702E-2</c:v>
                </c:pt>
                <c:pt idx="16161">
                  <c:v>5.4922308321315103E-2</c:v>
                </c:pt>
                <c:pt idx="16162">
                  <c:v>4.0555170559443701E-2</c:v>
                </c:pt>
                <c:pt idx="16163">
                  <c:v>4.3082400355786303E-2</c:v>
                </c:pt>
                <c:pt idx="16164">
                  <c:v>5.8685430760433602E-2</c:v>
                </c:pt>
                <c:pt idx="16165">
                  <c:v>4.6573847766260702E-2</c:v>
                </c:pt>
                <c:pt idx="16166">
                  <c:v>4.2467949118178298E-2</c:v>
                </c:pt>
                <c:pt idx="16167">
                  <c:v>3.5613812630943903E-2</c:v>
                </c:pt>
                <c:pt idx="16168">
                  <c:v>6.3754570975913305E-2</c:v>
                </c:pt>
                <c:pt idx="16169">
                  <c:v>5.1795197909694099E-2</c:v>
                </c:pt>
                <c:pt idx="16170">
                  <c:v>5.7239310402468602E-2</c:v>
                </c:pt>
                <c:pt idx="16171">
                  <c:v>6.3240810720853996E-2</c:v>
                </c:pt>
                <c:pt idx="16172">
                  <c:v>3.5240084323855003E-2</c:v>
                </c:pt>
                <c:pt idx="16173">
                  <c:v>5.5066195045368901E-2</c:v>
                </c:pt>
                <c:pt idx="16174">
                  <c:v>4.4234832860600801E-2</c:v>
                </c:pt>
                <c:pt idx="16175">
                  <c:v>5.6355867303897203E-2</c:v>
                </c:pt>
                <c:pt idx="16176">
                  <c:v>3.65847701494297E-2</c:v>
                </c:pt>
                <c:pt idx="16177">
                  <c:v>5.7692924114668101E-2</c:v>
                </c:pt>
                <c:pt idx="16178">
                  <c:v>4.3416805961066403E-2</c:v>
                </c:pt>
                <c:pt idx="16179">
                  <c:v>5.6448925205181501E-2</c:v>
                </c:pt>
                <c:pt idx="16180">
                  <c:v>4.0221480777283401E-2</c:v>
                </c:pt>
                <c:pt idx="16181">
                  <c:v>3.8530687403800501E-2</c:v>
                </c:pt>
                <c:pt idx="16182">
                  <c:v>4.3493006028027602E-2</c:v>
                </c:pt>
                <c:pt idx="16183">
                  <c:v>6.3474293955653696E-2</c:v>
                </c:pt>
                <c:pt idx="16184">
                  <c:v>3.7884273389031803E-2</c:v>
                </c:pt>
                <c:pt idx="16185">
                  <c:v>3.8108963520375301E-2</c:v>
                </c:pt>
                <c:pt idx="16186">
                  <c:v>4.1217882707486699E-2</c:v>
                </c:pt>
                <c:pt idx="16187">
                  <c:v>4.1249776308131397E-2</c:v>
                </c:pt>
                <c:pt idx="16188">
                  <c:v>4.1217538704281999E-2</c:v>
                </c:pt>
                <c:pt idx="16189">
                  <c:v>6.7539294032694097E-2</c:v>
                </c:pt>
                <c:pt idx="16190">
                  <c:v>4.9848197035572001E-2</c:v>
                </c:pt>
                <c:pt idx="16191">
                  <c:v>4.4800379363042403E-2</c:v>
                </c:pt>
                <c:pt idx="16192">
                  <c:v>5.8627610351614699E-2</c:v>
                </c:pt>
                <c:pt idx="16193">
                  <c:v>5.8401175614984098E-2</c:v>
                </c:pt>
                <c:pt idx="16194">
                  <c:v>5.52496704603265E-2</c:v>
                </c:pt>
                <c:pt idx="16195">
                  <c:v>6.41324677954829E-2</c:v>
                </c:pt>
                <c:pt idx="16196">
                  <c:v>4.08225680417902E-2</c:v>
                </c:pt>
                <c:pt idx="16197">
                  <c:v>5.5679696883934898E-2</c:v>
                </c:pt>
                <c:pt idx="16198">
                  <c:v>5.6593102522551002E-2</c:v>
                </c:pt>
                <c:pt idx="16199">
                  <c:v>5.4157792368222497E-2</c:v>
                </c:pt>
                <c:pt idx="16200">
                  <c:v>4.16395979264612E-2</c:v>
                </c:pt>
                <c:pt idx="16201">
                  <c:v>4.2907434290337401E-2</c:v>
                </c:pt>
                <c:pt idx="16202">
                  <c:v>3.3877388380829501E-2</c:v>
                </c:pt>
                <c:pt idx="16203">
                  <c:v>3.5860823766450098E-2</c:v>
                </c:pt>
                <c:pt idx="16204">
                  <c:v>5.5181881747563603E-2</c:v>
                </c:pt>
                <c:pt idx="16205">
                  <c:v>4.6639836484562103E-2</c:v>
                </c:pt>
                <c:pt idx="16206">
                  <c:v>3.6283704804525002E-2</c:v>
                </c:pt>
                <c:pt idx="16207">
                  <c:v>4.5803054662585399E-2</c:v>
                </c:pt>
                <c:pt idx="16208">
                  <c:v>4.6848033537285602E-2</c:v>
                </c:pt>
                <c:pt idx="16209">
                  <c:v>3.57784919659856E-2</c:v>
                </c:pt>
                <c:pt idx="16210">
                  <c:v>5.5459145181495299E-2</c:v>
                </c:pt>
                <c:pt idx="16211">
                  <c:v>3.9888955185128999E-2</c:v>
                </c:pt>
                <c:pt idx="16212">
                  <c:v>6.3376505746714495E-2</c:v>
                </c:pt>
                <c:pt idx="16213">
                  <c:v>3.85064375129065E-2</c:v>
                </c:pt>
                <c:pt idx="16214">
                  <c:v>3.6763439308391002E-2</c:v>
                </c:pt>
                <c:pt idx="16215">
                  <c:v>3.8333754861689703E-2</c:v>
                </c:pt>
                <c:pt idx="16216">
                  <c:v>6.20168618927203E-2</c:v>
                </c:pt>
                <c:pt idx="16217">
                  <c:v>4.9018531956528499E-2</c:v>
                </c:pt>
                <c:pt idx="16218">
                  <c:v>4.0858207115433302E-2</c:v>
                </c:pt>
                <c:pt idx="16219">
                  <c:v>6.6113535656131997E-2</c:v>
                </c:pt>
                <c:pt idx="16220">
                  <c:v>4.3416112476085303E-2</c:v>
                </c:pt>
                <c:pt idx="16221">
                  <c:v>3.33271065638946E-2</c:v>
                </c:pt>
                <c:pt idx="16222">
                  <c:v>4.4409928321863197E-2</c:v>
                </c:pt>
                <c:pt idx="16223">
                  <c:v>3.9175110114050997E-2</c:v>
                </c:pt>
                <c:pt idx="16224">
                  <c:v>4.0303579379507598E-2</c:v>
                </c:pt>
                <c:pt idx="16225">
                  <c:v>4.3371713984598902E-2</c:v>
                </c:pt>
                <c:pt idx="16226">
                  <c:v>3.8682300992209803E-2</c:v>
                </c:pt>
                <c:pt idx="16227">
                  <c:v>4.1235810245355602E-2</c:v>
                </c:pt>
                <c:pt idx="16228">
                  <c:v>4.2595672169769998E-2</c:v>
                </c:pt>
                <c:pt idx="16229">
                  <c:v>3.9870964606087501E-2</c:v>
                </c:pt>
                <c:pt idx="16230">
                  <c:v>4.58832037517755E-2</c:v>
                </c:pt>
                <c:pt idx="16231">
                  <c:v>4.1488138024761E-2</c:v>
                </c:pt>
                <c:pt idx="16232">
                  <c:v>4.1052159158929E-2</c:v>
                </c:pt>
                <c:pt idx="16233">
                  <c:v>5.3131967607152997E-2</c:v>
                </c:pt>
                <c:pt idx="16234">
                  <c:v>6.5570274393663502E-2</c:v>
                </c:pt>
                <c:pt idx="16235">
                  <c:v>3.86830610225933E-2</c:v>
                </c:pt>
                <c:pt idx="16236">
                  <c:v>5.1156247961659997E-2</c:v>
                </c:pt>
                <c:pt idx="16237">
                  <c:v>3.7751906615483603E-2</c:v>
                </c:pt>
                <c:pt idx="16238">
                  <c:v>3.78640392960303E-2</c:v>
                </c:pt>
                <c:pt idx="16239">
                  <c:v>5.87702026149024E-2</c:v>
                </c:pt>
                <c:pt idx="16240">
                  <c:v>4.50519995618784E-2</c:v>
                </c:pt>
                <c:pt idx="16241">
                  <c:v>3.55382657142818E-2</c:v>
                </c:pt>
                <c:pt idx="16242">
                  <c:v>5.38184770103938E-2</c:v>
                </c:pt>
                <c:pt idx="16243">
                  <c:v>4.7605855729585998E-2</c:v>
                </c:pt>
                <c:pt idx="16244">
                  <c:v>3.6724357528689897E-2</c:v>
                </c:pt>
                <c:pt idx="16245">
                  <c:v>6.5004244577882703E-2</c:v>
                </c:pt>
                <c:pt idx="16246">
                  <c:v>3.6423794470619997E-2</c:v>
                </c:pt>
                <c:pt idx="16247">
                  <c:v>5.6760807227780402E-2</c:v>
                </c:pt>
                <c:pt idx="16248">
                  <c:v>4.20436721060687E-2</c:v>
                </c:pt>
                <c:pt idx="16249">
                  <c:v>6.5839935442927003E-2</c:v>
                </c:pt>
                <c:pt idx="16250">
                  <c:v>5.2269490321725398E-2</c:v>
                </c:pt>
                <c:pt idx="16251">
                  <c:v>5.8512795485520103E-2</c:v>
                </c:pt>
                <c:pt idx="16252">
                  <c:v>6.4779842248515004E-2</c:v>
                </c:pt>
                <c:pt idx="16253">
                  <c:v>5.5953978533593497E-2</c:v>
                </c:pt>
                <c:pt idx="16254">
                  <c:v>3.7600858554427803E-2</c:v>
                </c:pt>
                <c:pt idx="16255">
                  <c:v>4.40491879868301E-2</c:v>
                </c:pt>
                <c:pt idx="16256">
                  <c:v>6.7028782134520903E-2</c:v>
                </c:pt>
                <c:pt idx="16257">
                  <c:v>4.1157786860358897E-2</c:v>
                </c:pt>
                <c:pt idx="16258">
                  <c:v>6.2106743224589103E-2</c:v>
                </c:pt>
                <c:pt idx="16259">
                  <c:v>4.1531607898128001E-2</c:v>
                </c:pt>
                <c:pt idx="16260">
                  <c:v>3.9297220707961003E-2</c:v>
                </c:pt>
                <c:pt idx="16261">
                  <c:v>5.3145518802743499E-2</c:v>
                </c:pt>
                <c:pt idx="16262">
                  <c:v>6.14616307287255E-2</c:v>
                </c:pt>
                <c:pt idx="16263">
                  <c:v>5.8877355936073697E-2</c:v>
                </c:pt>
                <c:pt idx="16264">
                  <c:v>5.5902915743119203E-2</c:v>
                </c:pt>
                <c:pt idx="16265">
                  <c:v>3.8789707437178002E-2</c:v>
                </c:pt>
                <c:pt idx="16266">
                  <c:v>4.66005275841435E-2</c:v>
                </c:pt>
                <c:pt idx="16267">
                  <c:v>3.92793465142285E-2</c:v>
                </c:pt>
                <c:pt idx="16268">
                  <c:v>3.2978077261660702E-2</c:v>
                </c:pt>
                <c:pt idx="16269">
                  <c:v>6.2730701074182105E-2</c:v>
                </c:pt>
                <c:pt idx="16270">
                  <c:v>4.5963115970667198E-2</c:v>
                </c:pt>
                <c:pt idx="16271">
                  <c:v>6.8620467038955302E-2</c:v>
                </c:pt>
                <c:pt idx="16272">
                  <c:v>5.3554858151608799E-2</c:v>
                </c:pt>
                <c:pt idx="16273">
                  <c:v>6.1366459531978397E-2</c:v>
                </c:pt>
                <c:pt idx="16274">
                  <c:v>5.5634647640272497E-2</c:v>
                </c:pt>
                <c:pt idx="16275">
                  <c:v>3.6776285388846301E-2</c:v>
                </c:pt>
                <c:pt idx="16276">
                  <c:v>5.1230638797764697E-2</c:v>
                </c:pt>
                <c:pt idx="16277">
                  <c:v>6.44231075644041E-2</c:v>
                </c:pt>
                <c:pt idx="16278">
                  <c:v>5.1761958308065202E-2</c:v>
                </c:pt>
                <c:pt idx="16279">
                  <c:v>5.5485230127098398E-2</c:v>
                </c:pt>
                <c:pt idx="16280">
                  <c:v>5.0265274676662197E-2</c:v>
                </c:pt>
                <c:pt idx="16281">
                  <c:v>6.3140813207531205E-2</c:v>
                </c:pt>
                <c:pt idx="16282">
                  <c:v>3.5185081302047498E-2</c:v>
                </c:pt>
                <c:pt idx="16283">
                  <c:v>3.4368905364846998E-2</c:v>
                </c:pt>
                <c:pt idx="16284">
                  <c:v>5.46770268738586E-2</c:v>
                </c:pt>
                <c:pt idx="16285">
                  <c:v>5.7942175581573697E-2</c:v>
                </c:pt>
                <c:pt idx="16286">
                  <c:v>6.6139578736466503E-2</c:v>
                </c:pt>
                <c:pt idx="16287">
                  <c:v>4.2200869287512703E-2</c:v>
                </c:pt>
                <c:pt idx="16288">
                  <c:v>5.7439704966550098E-2</c:v>
                </c:pt>
                <c:pt idx="16289">
                  <c:v>4.80345862701878E-2</c:v>
                </c:pt>
                <c:pt idx="16290">
                  <c:v>3.8688101185288697E-2</c:v>
                </c:pt>
                <c:pt idx="16291">
                  <c:v>6.0102798573261701E-2</c:v>
                </c:pt>
                <c:pt idx="16292">
                  <c:v>6.7162514210997101E-2</c:v>
                </c:pt>
                <c:pt idx="16293">
                  <c:v>3.7011069215536402E-2</c:v>
                </c:pt>
                <c:pt idx="16294">
                  <c:v>3.6547353099564903E-2</c:v>
                </c:pt>
                <c:pt idx="16295">
                  <c:v>3.5488645221271597E-2</c:v>
                </c:pt>
                <c:pt idx="16296">
                  <c:v>4.8646772348992999E-2</c:v>
                </c:pt>
                <c:pt idx="16297">
                  <c:v>3.7186814761543799E-2</c:v>
                </c:pt>
                <c:pt idx="16298">
                  <c:v>3.6852456908933399E-2</c:v>
                </c:pt>
                <c:pt idx="16299">
                  <c:v>4.0321853214691401E-2</c:v>
                </c:pt>
                <c:pt idx="16300">
                  <c:v>6.6467857503343095E-2</c:v>
                </c:pt>
                <c:pt idx="16301">
                  <c:v>3.6336409218138903E-2</c:v>
                </c:pt>
                <c:pt idx="16302">
                  <c:v>6.6811221061154696E-2</c:v>
                </c:pt>
                <c:pt idx="16303">
                  <c:v>4.01784031228275E-2</c:v>
                </c:pt>
                <c:pt idx="16304">
                  <c:v>6.4719726056197802E-2</c:v>
                </c:pt>
                <c:pt idx="16305">
                  <c:v>4.0005160154902498E-2</c:v>
                </c:pt>
                <c:pt idx="16306">
                  <c:v>4.67025810199087E-2</c:v>
                </c:pt>
                <c:pt idx="16307">
                  <c:v>4.4629021649758897E-2</c:v>
                </c:pt>
                <c:pt idx="16308">
                  <c:v>5.0574236179593703E-2</c:v>
                </c:pt>
                <c:pt idx="16309">
                  <c:v>4.86102981681708E-2</c:v>
                </c:pt>
                <c:pt idx="16310">
                  <c:v>4.2671243961054497E-2</c:v>
                </c:pt>
                <c:pt idx="16311">
                  <c:v>5.1553476943637301E-2</c:v>
                </c:pt>
                <c:pt idx="16312">
                  <c:v>4.5370343152249297E-2</c:v>
                </c:pt>
                <c:pt idx="16313">
                  <c:v>3.5262405102090499E-2</c:v>
                </c:pt>
                <c:pt idx="16314">
                  <c:v>3.4108570085987701E-2</c:v>
                </c:pt>
                <c:pt idx="16315">
                  <c:v>3.5140065065675699E-2</c:v>
                </c:pt>
                <c:pt idx="16316">
                  <c:v>4.3620966355801698E-2</c:v>
                </c:pt>
                <c:pt idx="16317">
                  <c:v>4.1522101609552803E-2</c:v>
                </c:pt>
                <c:pt idx="16318">
                  <c:v>5.43017612371752E-2</c:v>
                </c:pt>
                <c:pt idx="16319">
                  <c:v>5.5667615560453798E-2</c:v>
                </c:pt>
                <c:pt idx="16320">
                  <c:v>6.5251974097033399E-2</c:v>
                </c:pt>
                <c:pt idx="16321">
                  <c:v>4.3641879256907101E-2</c:v>
                </c:pt>
                <c:pt idx="16322">
                  <c:v>4.1176396268017897E-2</c:v>
                </c:pt>
                <c:pt idx="16323">
                  <c:v>4.4566054700017302E-2</c:v>
                </c:pt>
                <c:pt idx="16324">
                  <c:v>4.1139442225840601E-2</c:v>
                </c:pt>
                <c:pt idx="16325">
                  <c:v>5.7559579825917903E-2</c:v>
                </c:pt>
                <c:pt idx="16326">
                  <c:v>6.1810657075622097E-2</c:v>
                </c:pt>
                <c:pt idx="16327">
                  <c:v>6.7500691893210701E-2</c:v>
                </c:pt>
                <c:pt idx="16328">
                  <c:v>3.59498906277032E-2</c:v>
                </c:pt>
                <c:pt idx="16329">
                  <c:v>5.9713675401069803E-2</c:v>
                </c:pt>
                <c:pt idx="16330">
                  <c:v>4.6044084035671201E-2</c:v>
                </c:pt>
                <c:pt idx="16331">
                  <c:v>5.3017152099910897E-2</c:v>
                </c:pt>
                <c:pt idx="16332">
                  <c:v>3.9301295756306601E-2</c:v>
                </c:pt>
                <c:pt idx="16333">
                  <c:v>4.7281021744026999E-2</c:v>
                </c:pt>
                <c:pt idx="16334">
                  <c:v>3.4352548528802103E-2</c:v>
                </c:pt>
                <c:pt idx="16335">
                  <c:v>5.42179055557283E-2</c:v>
                </c:pt>
                <c:pt idx="16336">
                  <c:v>5.7682360049378899E-2</c:v>
                </c:pt>
                <c:pt idx="16337">
                  <c:v>5.9253876891581903E-2</c:v>
                </c:pt>
                <c:pt idx="16338">
                  <c:v>4.6036339774348602E-2</c:v>
                </c:pt>
                <c:pt idx="16339">
                  <c:v>3.6663493993037297E-2</c:v>
                </c:pt>
                <c:pt idx="16340">
                  <c:v>4.1445145045174603E-2</c:v>
                </c:pt>
                <c:pt idx="16341">
                  <c:v>6.4527471496977795E-2</c:v>
                </c:pt>
                <c:pt idx="16342">
                  <c:v>4.0843867222055401E-2</c:v>
                </c:pt>
                <c:pt idx="16343">
                  <c:v>6.6618761474180693E-2</c:v>
                </c:pt>
                <c:pt idx="16344">
                  <c:v>3.4189562687818698E-2</c:v>
                </c:pt>
                <c:pt idx="16345">
                  <c:v>4.0059486192729803E-2</c:v>
                </c:pt>
                <c:pt idx="16346">
                  <c:v>5.98999777180046E-2</c:v>
                </c:pt>
                <c:pt idx="16347">
                  <c:v>6.2618152535565796E-2</c:v>
                </c:pt>
                <c:pt idx="16348">
                  <c:v>4.6555680571258501E-2</c:v>
                </c:pt>
                <c:pt idx="16349">
                  <c:v>5.3371655925549703E-2</c:v>
                </c:pt>
                <c:pt idx="16350">
                  <c:v>3.8764292319653303E-2</c:v>
                </c:pt>
                <c:pt idx="16351">
                  <c:v>4.4293707889629698E-2</c:v>
                </c:pt>
                <c:pt idx="16352">
                  <c:v>4.3552476133172598E-2</c:v>
                </c:pt>
                <c:pt idx="16353">
                  <c:v>5.3139922322719503E-2</c:v>
                </c:pt>
                <c:pt idx="16354">
                  <c:v>4.6560406317661902E-2</c:v>
                </c:pt>
                <c:pt idx="16355">
                  <c:v>3.7550253694796698E-2</c:v>
                </c:pt>
                <c:pt idx="16356">
                  <c:v>4.19334600105222E-2</c:v>
                </c:pt>
                <c:pt idx="16357">
                  <c:v>6.0692448333372603E-2</c:v>
                </c:pt>
                <c:pt idx="16358">
                  <c:v>3.6629444373643801E-2</c:v>
                </c:pt>
                <c:pt idx="16359">
                  <c:v>5.5904964849620598E-2</c:v>
                </c:pt>
                <c:pt idx="16360">
                  <c:v>5.1141048096800201E-2</c:v>
                </c:pt>
                <c:pt idx="16361">
                  <c:v>5.1685579150799001E-2</c:v>
                </c:pt>
                <c:pt idx="16362">
                  <c:v>5.28339103611749E-2</c:v>
                </c:pt>
                <c:pt idx="16363">
                  <c:v>3.5507968136521802E-2</c:v>
                </c:pt>
                <c:pt idx="16364">
                  <c:v>4.8043576871481898E-2</c:v>
                </c:pt>
                <c:pt idx="16365">
                  <c:v>4.2185131865568298E-2</c:v>
                </c:pt>
                <c:pt idx="16366">
                  <c:v>3.6685171954122499E-2</c:v>
                </c:pt>
                <c:pt idx="16367">
                  <c:v>4.80395170974958E-2</c:v>
                </c:pt>
                <c:pt idx="16368">
                  <c:v>6.1775012212963498E-2</c:v>
                </c:pt>
                <c:pt idx="16369">
                  <c:v>4.72230260144147E-2</c:v>
                </c:pt>
                <c:pt idx="16370">
                  <c:v>4.81288895080682E-2</c:v>
                </c:pt>
                <c:pt idx="16371">
                  <c:v>4.9107969776789898E-2</c:v>
                </c:pt>
                <c:pt idx="16372">
                  <c:v>6.4285800534505999E-2</c:v>
                </c:pt>
                <c:pt idx="16373">
                  <c:v>4.6079365288291103E-2</c:v>
                </c:pt>
                <c:pt idx="16374">
                  <c:v>4.66534892767273E-2</c:v>
                </c:pt>
                <c:pt idx="16375">
                  <c:v>5.43346625723038E-2</c:v>
                </c:pt>
                <c:pt idx="16376">
                  <c:v>6.2720902578608198E-2</c:v>
                </c:pt>
                <c:pt idx="16377">
                  <c:v>3.45966281574452E-2</c:v>
                </c:pt>
                <c:pt idx="16378">
                  <c:v>4.0861416246387498E-2</c:v>
                </c:pt>
                <c:pt idx="16379">
                  <c:v>3.5813527731372703E-2</c:v>
                </c:pt>
                <c:pt idx="16380">
                  <c:v>3.7068097861399397E-2</c:v>
                </c:pt>
                <c:pt idx="16381">
                  <c:v>5.2114941730068802E-2</c:v>
                </c:pt>
                <c:pt idx="16382">
                  <c:v>6.3515943817648704E-2</c:v>
                </c:pt>
                <c:pt idx="16383">
                  <c:v>4.03202398457242E-2</c:v>
                </c:pt>
                <c:pt idx="16384">
                  <c:v>4.2556799038863502E-2</c:v>
                </c:pt>
                <c:pt idx="16385">
                  <c:v>4.2704180588825198E-2</c:v>
                </c:pt>
                <c:pt idx="16386">
                  <c:v>4.37594079910303E-2</c:v>
                </c:pt>
                <c:pt idx="16387">
                  <c:v>3.5706351149423998E-2</c:v>
                </c:pt>
                <c:pt idx="16388">
                  <c:v>6.6691404313457894E-2</c:v>
                </c:pt>
                <c:pt idx="16389">
                  <c:v>5.1720254283290898E-2</c:v>
                </c:pt>
                <c:pt idx="16390">
                  <c:v>4.8476616387902502E-2</c:v>
                </c:pt>
                <c:pt idx="16391">
                  <c:v>5.7664839452285802E-2</c:v>
                </c:pt>
                <c:pt idx="16392">
                  <c:v>6.6287042067438101E-2</c:v>
                </c:pt>
                <c:pt idx="16393">
                  <c:v>4.1693859566419099E-2</c:v>
                </c:pt>
                <c:pt idx="16394">
                  <c:v>6.34890652942314E-2</c:v>
                </c:pt>
                <c:pt idx="16395">
                  <c:v>6.4640251556410497E-2</c:v>
                </c:pt>
                <c:pt idx="16396">
                  <c:v>3.7898436915742302E-2</c:v>
                </c:pt>
                <c:pt idx="16397">
                  <c:v>4.1653037453575598E-2</c:v>
                </c:pt>
                <c:pt idx="16398">
                  <c:v>6.4811368915320897E-2</c:v>
                </c:pt>
                <c:pt idx="16399">
                  <c:v>4.5327102790081397E-2</c:v>
                </c:pt>
                <c:pt idx="16400">
                  <c:v>3.7293465616587002E-2</c:v>
                </c:pt>
                <c:pt idx="16401">
                  <c:v>3.9669322955213103E-2</c:v>
                </c:pt>
                <c:pt idx="16402">
                  <c:v>4.5673757947201299E-2</c:v>
                </c:pt>
                <c:pt idx="16403">
                  <c:v>3.3931890721841898E-2</c:v>
                </c:pt>
                <c:pt idx="16404">
                  <c:v>6.6447567995301701E-2</c:v>
                </c:pt>
                <c:pt idx="16405">
                  <c:v>4.8534680141151101E-2</c:v>
                </c:pt>
                <c:pt idx="16406">
                  <c:v>3.9540718423959197E-2</c:v>
                </c:pt>
                <c:pt idx="16407">
                  <c:v>5.0924810941421997E-2</c:v>
                </c:pt>
                <c:pt idx="16408">
                  <c:v>5.76470892636455E-2</c:v>
                </c:pt>
                <c:pt idx="16409">
                  <c:v>5.2282170736557901E-2</c:v>
                </c:pt>
                <c:pt idx="16410">
                  <c:v>5.8423734639713398E-2</c:v>
                </c:pt>
                <c:pt idx="16411">
                  <c:v>4.4603716823754198E-2</c:v>
                </c:pt>
                <c:pt idx="16412">
                  <c:v>3.8042963002317999E-2</c:v>
                </c:pt>
                <c:pt idx="16413">
                  <c:v>5.4205817803563101E-2</c:v>
                </c:pt>
                <c:pt idx="16414">
                  <c:v>3.3167776262580599E-2</c:v>
                </c:pt>
                <c:pt idx="16415">
                  <c:v>5.2542935178114397E-2</c:v>
                </c:pt>
                <c:pt idx="16416">
                  <c:v>3.7491885037875997E-2</c:v>
                </c:pt>
                <c:pt idx="16417">
                  <c:v>3.5315379872303002E-2</c:v>
                </c:pt>
                <c:pt idx="16418">
                  <c:v>6.9070595990839104E-2</c:v>
                </c:pt>
                <c:pt idx="16419">
                  <c:v>4.8659097391179303E-2</c:v>
                </c:pt>
                <c:pt idx="16420">
                  <c:v>3.9099501463032899E-2</c:v>
                </c:pt>
                <c:pt idx="16421">
                  <c:v>4.6958312872359902E-2</c:v>
                </c:pt>
                <c:pt idx="16422">
                  <c:v>3.4118554442095397E-2</c:v>
                </c:pt>
                <c:pt idx="16423">
                  <c:v>4.1280491629253999E-2</c:v>
                </c:pt>
                <c:pt idx="16424">
                  <c:v>5.7620445136291103E-2</c:v>
                </c:pt>
                <c:pt idx="16425">
                  <c:v>3.7721405931158698E-2</c:v>
                </c:pt>
                <c:pt idx="16426">
                  <c:v>5.7325798252110399E-2</c:v>
                </c:pt>
                <c:pt idx="16427">
                  <c:v>4.3631481599183397E-2</c:v>
                </c:pt>
                <c:pt idx="16428">
                  <c:v>3.5426099138182399E-2</c:v>
                </c:pt>
                <c:pt idx="16429">
                  <c:v>3.8824434180389097E-2</c:v>
                </c:pt>
                <c:pt idx="16430">
                  <c:v>6.2537676410489199E-2</c:v>
                </c:pt>
                <c:pt idx="16431">
                  <c:v>5.0885787694989401E-2</c:v>
                </c:pt>
                <c:pt idx="16432">
                  <c:v>5.3813481110372298E-2</c:v>
                </c:pt>
                <c:pt idx="16433">
                  <c:v>3.5550142049557698E-2</c:v>
                </c:pt>
                <c:pt idx="16434">
                  <c:v>3.9091812666899699E-2</c:v>
                </c:pt>
                <c:pt idx="16435">
                  <c:v>3.6089292235554703E-2</c:v>
                </c:pt>
                <c:pt idx="16436">
                  <c:v>5.6051410297126902E-2</c:v>
                </c:pt>
                <c:pt idx="16437">
                  <c:v>5.8971841717988097E-2</c:v>
                </c:pt>
                <c:pt idx="16438">
                  <c:v>4.2686629985894203E-2</c:v>
                </c:pt>
                <c:pt idx="16439">
                  <c:v>3.6995026933105503E-2</c:v>
                </c:pt>
                <c:pt idx="16440">
                  <c:v>4.1182002464983901E-2</c:v>
                </c:pt>
                <c:pt idx="16441">
                  <c:v>5.5624457307854501E-2</c:v>
                </c:pt>
                <c:pt idx="16442">
                  <c:v>4.20822143697362E-2</c:v>
                </c:pt>
                <c:pt idx="16443">
                  <c:v>5.5256989941104097E-2</c:v>
                </c:pt>
                <c:pt idx="16444">
                  <c:v>4.6390457912224299E-2</c:v>
                </c:pt>
                <c:pt idx="16445">
                  <c:v>5.5378403490997298E-2</c:v>
                </c:pt>
                <c:pt idx="16446">
                  <c:v>4.9090782041134699E-2</c:v>
                </c:pt>
                <c:pt idx="16447">
                  <c:v>5.24637185809705E-2</c:v>
                </c:pt>
                <c:pt idx="16448">
                  <c:v>6.2798993690027699E-2</c:v>
                </c:pt>
                <c:pt idx="16449">
                  <c:v>5.9337113954664199E-2</c:v>
                </c:pt>
                <c:pt idx="16450">
                  <c:v>5.8772465941907298E-2</c:v>
                </c:pt>
                <c:pt idx="16451">
                  <c:v>5.57668981763269E-2</c:v>
                </c:pt>
                <c:pt idx="16452">
                  <c:v>6.03945578485394E-2</c:v>
                </c:pt>
                <c:pt idx="16453">
                  <c:v>6.6308429301159794E-2</c:v>
                </c:pt>
                <c:pt idx="16454">
                  <c:v>3.66362491323559E-2</c:v>
                </c:pt>
                <c:pt idx="16455">
                  <c:v>4.7665277638581902E-2</c:v>
                </c:pt>
                <c:pt idx="16456">
                  <c:v>3.46350001991967E-2</c:v>
                </c:pt>
                <c:pt idx="16457">
                  <c:v>3.9591033691168599E-2</c:v>
                </c:pt>
                <c:pt idx="16458">
                  <c:v>4.7007485756969898E-2</c:v>
                </c:pt>
                <c:pt idx="16459">
                  <c:v>4.9826486967148198E-2</c:v>
                </c:pt>
                <c:pt idx="16460">
                  <c:v>5.6186575865747698E-2</c:v>
                </c:pt>
                <c:pt idx="16461">
                  <c:v>4.1195292757512901E-2</c:v>
                </c:pt>
                <c:pt idx="16462">
                  <c:v>3.9137036209345298E-2</c:v>
                </c:pt>
                <c:pt idx="16463">
                  <c:v>6.0743980852237998E-2</c:v>
                </c:pt>
                <c:pt idx="16464">
                  <c:v>4.6609495190210903E-2</c:v>
                </c:pt>
                <c:pt idx="16465">
                  <c:v>3.8669158581888297E-2</c:v>
                </c:pt>
                <c:pt idx="16466">
                  <c:v>5.66515474375155E-2</c:v>
                </c:pt>
                <c:pt idx="16467">
                  <c:v>5.7225250548737401E-2</c:v>
                </c:pt>
                <c:pt idx="16468">
                  <c:v>3.6730439292295899E-2</c:v>
                </c:pt>
                <c:pt idx="16469">
                  <c:v>5.4238768300862703E-2</c:v>
                </c:pt>
                <c:pt idx="16470">
                  <c:v>3.4568296610069202E-2</c:v>
                </c:pt>
                <c:pt idx="16471">
                  <c:v>5.81115757070053E-2</c:v>
                </c:pt>
                <c:pt idx="16472">
                  <c:v>4.3352962858060499E-2</c:v>
                </c:pt>
                <c:pt idx="16473">
                  <c:v>5.4957248565153702E-2</c:v>
                </c:pt>
                <c:pt idx="16474">
                  <c:v>4.4480304688498597E-2</c:v>
                </c:pt>
                <c:pt idx="16475">
                  <c:v>4.9431164577731397E-2</c:v>
                </c:pt>
                <c:pt idx="16476">
                  <c:v>3.5073525598421598E-2</c:v>
                </c:pt>
                <c:pt idx="16477">
                  <c:v>4.4675957936684399E-2</c:v>
                </c:pt>
                <c:pt idx="16478">
                  <c:v>4.19901475027065E-2</c:v>
                </c:pt>
                <c:pt idx="16479">
                  <c:v>4.44236291959954E-2</c:v>
                </c:pt>
                <c:pt idx="16480">
                  <c:v>6.4449192529277693E-2</c:v>
                </c:pt>
                <c:pt idx="16481">
                  <c:v>3.8630950391856198E-2</c:v>
                </c:pt>
                <c:pt idx="16482">
                  <c:v>3.7039656939425798E-2</c:v>
                </c:pt>
                <c:pt idx="16483">
                  <c:v>6.3245126077885502E-2</c:v>
                </c:pt>
                <c:pt idx="16484">
                  <c:v>5.4740178246523101E-2</c:v>
                </c:pt>
                <c:pt idx="16485">
                  <c:v>5.7445765994206199E-2</c:v>
                </c:pt>
                <c:pt idx="16486">
                  <c:v>3.99654701484378E-2</c:v>
                </c:pt>
                <c:pt idx="16487">
                  <c:v>3.3387224156131802E-2</c:v>
                </c:pt>
                <c:pt idx="16488">
                  <c:v>3.7233030465579603E-2</c:v>
                </c:pt>
                <c:pt idx="16489">
                  <c:v>4.39623033820951E-2</c:v>
                </c:pt>
                <c:pt idx="16490">
                  <c:v>3.8432458565614301E-2</c:v>
                </c:pt>
                <c:pt idx="16491">
                  <c:v>5.0228408092194601E-2</c:v>
                </c:pt>
                <c:pt idx="16492">
                  <c:v>4.2890456168134999E-2</c:v>
                </c:pt>
                <c:pt idx="16493">
                  <c:v>4.6214047878442202E-2</c:v>
                </c:pt>
                <c:pt idx="16494">
                  <c:v>3.7185175434629597E-2</c:v>
                </c:pt>
                <c:pt idx="16495">
                  <c:v>5.2505477065204503E-2</c:v>
                </c:pt>
                <c:pt idx="16496">
                  <c:v>4.1069429394977597E-2</c:v>
                </c:pt>
                <c:pt idx="16497">
                  <c:v>5.1251754628397102E-2</c:v>
                </c:pt>
                <c:pt idx="16498">
                  <c:v>3.4165465528754699E-2</c:v>
                </c:pt>
                <c:pt idx="16499">
                  <c:v>5.1272321655164099E-2</c:v>
                </c:pt>
                <c:pt idx="16500">
                  <c:v>3.7124949224132502E-2</c:v>
                </c:pt>
                <c:pt idx="16501">
                  <c:v>4.7533143589411998E-2</c:v>
                </c:pt>
                <c:pt idx="16502">
                  <c:v>4.9403525330066797E-2</c:v>
                </c:pt>
                <c:pt idx="16503">
                  <c:v>3.8341708996293397E-2</c:v>
                </c:pt>
                <c:pt idx="16504">
                  <c:v>4.9640000279276203E-2</c:v>
                </c:pt>
                <c:pt idx="16505">
                  <c:v>3.84068620778917E-2</c:v>
                </c:pt>
                <c:pt idx="16506">
                  <c:v>5.3879058760312598E-2</c:v>
                </c:pt>
                <c:pt idx="16507">
                  <c:v>4.2458826551481997E-2</c:v>
                </c:pt>
                <c:pt idx="16508">
                  <c:v>6.6916213916462602E-2</c:v>
                </c:pt>
                <c:pt idx="16509">
                  <c:v>3.60104914712907E-2</c:v>
                </c:pt>
                <c:pt idx="16510">
                  <c:v>5.6733102555765601E-2</c:v>
                </c:pt>
                <c:pt idx="16511">
                  <c:v>6.2546692851225494E-2</c:v>
                </c:pt>
                <c:pt idx="16512">
                  <c:v>5.7753861696237099E-2</c:v>
                </c:pt>
                <c:pt idx="16513">
                  <c:v>5.3841518025187801E-2</c:v>
                </c:pt>
                <c:pt idx="16514">
                  <c:v>4.2017266392630002E-2</c:v>
                </c:pt>
                <c:pt idx="16515">
                  <c:v>3.5358146214614E-2</c:v>
                </c:pt>
                <c:pt idx="16516">
                  <c:v>4.36167114089221E-2</c:v>
                </c:pt>
                <c:pt idx="16517">
                  <c:v>5.2138865800719698E-2</c:v>
                </c:pt>
                <c:pt idx="16518">
                  <c:v>4.24145123926227E-2</c:v>
                </c:pt>
                <c:pt idx="16519">
                  <c:v>3.5291681296910397E-2</c:v>
                </c:pt>
                <c:pt idx="16520">
                  <c:v>3.8894894348594403E-2</c:v>
                </c:pt>
                <c:pt idx="16521">
                  <c:v>4.2882182709992098E-2</c:v>
                </c:pt>
                <c:pt idx="16522">
                  <c:v>4.18301850490874E-2</c:v>
                </c:pt>
                <c:pt idx="16523">
                  <c:v>3.5696721837250797E-2</c:v>
                </c:pt>
                <c:pt idx="16524">
                  <c:v>3.7034008011856703E-2</c:v>
                </c:pt>
                <c:pt idx="16525">
                  <c:v>5.3068068275730802E-2</c:v>
                </c:pt>
                <c:pt idx="16526">
                  <c:v>5.0960089908791799E-2</c:v>
                </c:pt>
                <c:pt idx="16527">
                  <c:v>3.8567476650476197E-2</c:v>
                </c:pt>
                <c:pt idx="16528">
                  <c:v>5.5959682129021998E-2</c:v>
                </c:pt>
                <c:pt idx="16529">
                  <c:v>3.6495281326472701E-2</c:v>
                </c:pt>
                <c:pt idx="16530">
                  <c:v>6.4078360444957599E-2</c:v>
                </c:pt>
                <c:pt idx="16531">
                  <c:v>3.7465641008715599E-2</c:v>
                </c:pt>
                <c:pt idx="16532">
                  <c:v>5.0149296842239198E-2</c:v>
                </c:pt>
                <c:pt idx="16533">
                  <c:v>5.8147481745108399E-2</c:v>
                </c:pt>
                <c:pt idx="16534">
                  <c:v>5.7552396176424603E-2</c:v>
                </c:pt>
                <c:pt idx="16535">
                  <c:v>4.9891699786878602E-2</c:v>
                </c:pt>
                <c:pt idx="16536">
                  <c:v>3.3193263282034799E-2</c:v>
                </c:pt>
                <c:pt idx="16537">
                  <c:v>6.2405708583545001E-2</c:v>
                </c:pt>
                <c:pt idx="16538">
                  <c:v>4.2793740753001297E-2</c:v>
                </c:pt>
                <c:pt idx="16539">
                  <c:v>4.8988139155449001E-2</c:v>
                </c:pt>
                <c:pt idx="16540">
                  <c:v>3.8920645368622997E-2</c:v>
                </c:pt>
                <c:pt idx="16541">
                  <c:v>3.5320448845178799E-2</c:v>
                </c:pt>
                <c:pt idx="16542">
                  <c:v>4.0370803727619503E-2</c:v>
                </c:pt>
                <c:pt idx="16543">
                  <c:v>4.6006993238747497E-2</c:v>
                </c:pt>
                <c:pt idx="16544">
                  <c:v>5.3856225276108102E-2</c:v>
                </c:pt>
                <c:pt idx="16545">
                  <c:v>5.9175605193900603E-2</c:v>
                </c:pt>
                <c:pt idx="16546">
                  <c:v>3.7113819734067903E-2</c:v>
                </c:pt>
                <c:pt idx="16547">
                  <c:v>5.6414059992813299E-2</c:v>
                </c:pt>
                <c:pt idx="16548">
                  <c:v>5.3066105807896502E-2</c:v>
                </c:pt>
                <c:pt idx="16549">
                  <c:v>6.3139184221426295E-2</c:v>
                </c:pt>
                <c:pt idx="16550">
                  <c:v>3.8736799761417598E-2</c:v>
                </c:pt>
                <c:pt idx="16551">
                  <c:v>3.66698113848484E-2</c:v>
                </c:pt>
                <c:pt idx="16552">
                  <c:v>4.65737803246817E-2</c:v>
                </c:pt>
                <c:pt idx="16553">
                  <c:v>6.5260401319770497E-2</c:v>
                </c:pt>
                <c:pt idx="16554">
                  <c:v>5.0460797604447598E-2</c:v>
                </c:pt>
                <c:pt idx="16555">
                  <c:v>5.74553162147989E-2</c:v>
                </c:pt>
                <c:pt idx="16556">
                  <c:v>4.3355782576379398E-2</c:v>
                </c:pt>
                <c:pt idx="16557">
                  <c:v>6.0061244749213698E-2</c:v>
                </c:pt>
                <c:pt idx="16558">
                  <c:v>6.3156805202260996E-2</c:v>
                </c:pt>
                <c:pt idx="16559">
                  <c:v>5.1260031984306197E-2</c:v>
                </c:pt>
                <c:pt idx="16560">
                  <c:v>5.2023391655281498E-2</c:v>
                </c:pt>
                <c:pt idx="16561">
                  <c:v>5.3507210311993597E-2</c:v>
                </c:pt>
                <c:pt idx="16562">
                  <c:v>5.43301472225396E-2</c:v>
                </c:pt>
                <c:pt idx="16563">
                  <c:v>3.8281792579566001E-2</c:v>
                </c:pt>
                <c:pt idx="16564">
                  <c:v>3.9209648072617301E-2</c:v>
                </c:pt>
                <c:pt idx="16565">
                  <c:v>4.2232183218542697E-2</c:v>
                </c:pt>
                <c:pt idx="16566">
                  <c:v>3.8418052891466499E-2</c:v>
                </c:pt>
                <c:pt idx="16567">
                  <c:v>6.1364730131242398E-2</c:v>
                </c:pt>
                <c:pt idx="16568">
                  <c:v>6.7411804339741602E-2</c:v>
                </c:pt>
                <c:pt idx="16569">
                  <c:v>5.9952058425425503E-2</c:v>
                </c:pt>
                <c:pt idx="16570">
                  <c:v>4.5637827835834498E-2</c:v>
                </c:pt>
                <c:pt idx="16571">
                  <c:v>5.4262326380622297E-2</c:v>
                </c:pt>
                <c:pt idx="16572">
                  <c:v>5.3869142564236201E-2</c:v>
                </c:pt>
                <c:pt idx="16573">
                  <c:v>4.7197000528975297E-2</c:v>
                </c:pt>
                <c:pt idx="16574">
                  <c:v>5.4858813974850699E-2</c:v>
                </c:pt>
                <c:pt idx="16575">
                  <c:v>5.4853854097557601E-2</c:v>
                </c:pt>
                <c:pt idx="16576">
                  <c:v>5.5913321803281998E-2</c:v>
                </c:pt>
                <c:pt idx="16577">
                  <c:v>6.4828037577974201E-2</c:v>
                </c:pt>
                <c:pt idx="16578">
                  <c:v>5.5186754241769498E-2</c:v>
                </c:pt>
                <c:pt idx="16579">
                  <c:v>4.1223751778169199E-2</c:v>
                </c:pt>
                <c:pt idx="16580">
                  <c:v>4.2253172942515002E-2</c:v>
                </c:pt>
                <c:pt idx="16581">
                  <c:v>3.2779162838474797E-2</c:v>
                </c:pt>
                <c:pt idx="16582">
                  <c:v>4.6781322853246203E-2</c:v>
                </c:pt>
                <c:pt idx="16583">
                  <c:v>6.3604261107202603E-2</c:v>
                </c:pt>
                <c:pt idx="16584">
                  <c:v>4.8275234787479901E-2</c:v>
                </c:pt>
                <c:pt idx="16585">
                  <c:v>3.3508742647592502E-2</c:v>
                </c:pt>
                <c:pt idx="16586">
                  <c:v>4.8546123043451302E-2</c:v>
                </c:pt>
                <c:pt idx="16587">
                  <c:v>5.2587128372095601E-2</c:v>
                </c:pt>
                <c:pt idx="16588">
                  <c:v>4.7652064217064402E-2</c:v>
                </c:pt>
                <c:pt idx="16589">
                  <c:v>4.6598910289995001E-2</c:v>
                </c:pt>
                <c:pt idx="16590">
                  <c:v>4.1649341844944003E-2</c:v>
                </c:pt>
                <c:pt idx="16591">
                  <c:v>6.1716309378704197E-2</c:v>
                </c:pt>
                <c:pt idx="16592">
                  <c:v>4.2949388486020298E-2</c:v>
                </c:pt>
                <c:pt idx="16593">
                  <c:v>3.6447661272311201E-2</c:v>
                </c:pt>
                <c:pt idx="16594">
                  <c:v>4.8429381653985797E-2</c:v>
                </c:pt>
                <c:pt idx="16595">
                  <c:v>4.2609931976251701E-2</c:v>
                </c:pt>
                <c:pt idx="16596">
                  <c:v>4.8142852714500799E-2</c:v>
                </c:pt>
                <c:pt idx="16597">
                  <c:v>4.6458225166546803E-2</c:v>
                </c:pt>
                <c:pt idx="16598">
                  <c:v>3.9651536910931498E-2</c:v>
                </c:pt>
                <c:pt idx="16599">
                  <c:v>4.5775439392617898E-2</c:v>
                </c:pt>
                <c:pt idx="16600">
                  <c:v>4.7737457849950302E-2</c:v>
                </c:pt>
                <c:pt idx="16601">
                  <c:v>3.5818183730278397E-2</c:v>
                </c:pt>
                <c:pt idx="16602">
                  <c:v>4.8913925305670798E-2</c:v>
                </c:pt>
                <c:pt idx="16603">
                  <c:v>4.8773092286253802E-2</c:v>
                </c:pt>
                <c:pt idx="16604">
                  <c:v>6.2510403242109894E-2</c:v>
                </c:pt>
                <c:pt idx="16605">
                  <c:v>4.5959716314911303E-2</c:v>
                </c:pt>
                <c:pt idx="16606">
                  <c:v>4.44429186686758E-2</c:v>
                </c:pt>
                <c:pt idx="16607">
                  <c:v>6.2434670429992803E-2</c:v>
                </c:pt>
                <c:pt idx="16608">
                  <c:v>4.19725036151943E-2</c:v>
                </c:pt>
                <c:pt idx="16609">
                  <c:v>3.9477652521699699E-2</c:v>
                </c:pt>
                <c:pt idx="16610">
                  <c:v>4.3039041326825997E-2</c:v>
                </c:pt>
                <c:pt idx="16611">
                  <c:v>4.78735064994633E-2</c:v>
                </c:pt>
                <c:pt idx="16612">
                  <c:v>6.7261248886320804E-2</c:v>
                </c:pt>
                <c:pt idx="16613">
                  <c:v>4.02392780682021E-2</c:v>
                </c:pt>
                <c:pt idx="16614">
                  <c:v>5.7893996138716E-2</c:v>
                </c:pt>
                <c:pt idx="16615">
                  <c:v>6.6728913142656998E-2</c:v>
                </c:pt>
                <c:pt idx="16616">
                  <c:v>5.3413013256611699E-2</c:v>
                </c:pt>
                <c:pt idx="16617">
                  <c:v>4.0299998500779602E-2</c:v>
                </c:pt>
                <c:pt idx="16618">
                  <c:v>6.5800389885717098E-2</c:v>
                </c:pt>
                <c:pt idx="16619">
                  <c:v>3.7436208702547401E-2</c:v>
                </c:pt>
                <c:pt idx="16620">
                  <c:v>6.1503146430012E-2</c:v>
                </c:pt>
                <c:pt idx="16621">
                  <c:v>6.1980650535385901E-2</c:v>
                </c:pt>
                <c:pt idx="16622">
                  <c:v>3.4144153878742103E-2</c:v>
                </c:pt>
                <c:pt idx="16623">
                  <c:v>4.3082900453975802E-2</c:v>
                </c:pt>
                <c:pt idx="16624">
                  <c:v>4.0393295742623798E-2</c:v>
                </c:pt>
                <c:pt idx="16625">
                  <c:v>4.1907891775522801E-2</c:v>
                </c:pt>
                <c:pt idx="16626">
                  <c:v>4.6382524026326401E-2</c:v>
                </c:pt>
                <c:pt idx="16627">
                  <c:v>3.6011208870340199E-2</c:v>
                </c:pt>
                <c:pt idx="16628">
                  <c:v>5.6410652324342302E-2</c:v>
                </c:pt>
                <c:pt idx="16629">
                  <c:v>5.9980680595705799E-2</c:v>
                </c:pt>
                <c:pt idx="16630">
                  <c:v>3.5852881577704401E-2</c:v>
                </c:pt>
                <c:pt idx="16631">
                  <c:v>3.6778528924665203E-2</c:v>
                </c:pt>
                <c:pt idx="16632">
                  <c:v>5.7171359976931901E-2</c:v>
                </c:pt>
                <c:pt idx="16633">
                  <c:v>4.6213204455907098E-2</c:v>
                </c:pt>
                <c:pt idx="16634">
                  <c:v>5.1991691370357501E-2</c:v>
                </c:pt>
                <c:pt idx="16635">
                  <c:v>5.3923096694868597E-2</c:v>
                </c:pt>
                <c:pt idx="16636">
                  <c:v>6.0840893103635899E-2</c:v>
                </c:pt>
                <c:pt idx="16637">
                  <c:v>6.7727867310449205E-2</c:v>
                </c:pt>
                <c:pt idx="16638">
                  <c:v>4.8884596039861603E-2</c:v>
                </c:pt>
                <c:pt idx="16639">
                  <c:v>5.0716680615721002E-2</c:v>
                </c:pt>
                <c:pt idx="16640">
                  <c:v>3.8081761974761E-2</c:v>
                </c:pt>
                <c:pt idx="16641">
                  <c:v>3.6821015020201103E-2</c:v>
                </c:pt>
                <c:pt idx="16642">
                  <c:v>5.3289853284695203E-2</c:v>
                </c:pt>
                <c:pt idx="16643">
                  <c:v>6.1038559804603799E-2</c:v>
                </c:pt>
                <c:pt idx="16644">
                  <c:v>6.5338067632574701E-2</c:v>
                </c:pt>
                <c:pt idx="16645">
                  <c:v>5.0928234262843097E-2</c:v>
                </c:pt>
                <c:pt idx="16646">
                  <c:v>5.8248242512686198E-2</c:v>
                </c:pt>
                <c:pt idx="16647">
                  <c:v>3.5345038253914003E-2</c:v>
                </c:pt>
                <c:pt idx="16648">
                  <c:v>3.7983978368694098E-2</c:v>
                </c:pt>
                <c:pt idx="16649">
                  <c:v>6.4784594396607303E-2</c:v>
                </c:pt>
                <c:pt idx="16650">
                  <c:v>3.7368705740676599E-2</c:v>
                </c:pt>
                <c:pt idx="16651">
                  <c:v>4.0762198402706902E-2</c:v>
                </c:pt>
                <c:pt idx="16652">
                  <c:v>4.4972643503736698E-2</c:v>
                </c:pt>
                <c:pt idx="16653">
                  <c:v>6.16241581472853E-2</c:v>
                </c:pt>
                <c:pt idx="16654">
                  <c:v>3.9156225801729901E-2</c:v>
                </c:pt>
                <c:pt idx="16655">
                  <c:v>3.8496369890822599E-2</c:v>
                </c:pt>
                <c:pt idx="16656">
                  <c:v>4.1073996286261599E-2</c:v>
                </c:pt>
                <c:pt idx="16657">
                  <c:v>6.2269704712597303E-2</c:v>
                </c:pt>
                <c:pt idx="16658">
                  <c:v>3.7305330280440703E-2</c:v>
                </c:pt>
                <c:pt idx="16659">
                  <c:v>4.3150502205058103E-2</c:v>
                </c:pt>
                <c:pt idx="16660">
                  <c:v>3.6243124291972101E-2</c:v>
                </c:pt>
                <c:pt idx="16661">
                  <c:v>6.6564348780209698E-2</c:v>
                </c:pt>
                <c:pt idx="16662">
                  <c:v>4.3245017314703503E-2</c:v>
                </c:pt>
                <c:pt idx="16663">
                  <c:v>4.7234665764621299E-2</c:v>
                </c:pt>
                <c:pt idx="16664">
                  <c:v>5.79429034344211E-2</c:v>
                </c:pt>
                <c:pt idx="16665">
                  <c:v>3.6028287083770899E-2</c:v>
                </c:pt>
                <c:pt idx="16666">
                  <c:v>6.3646023523827699E-2</c:v>
                </c:pt>
                <c:pt idx="16667">
                  <c:v>6.2374990279907297E-2</c:v>
                </c:pt>
                <c:pt idx="16668">
                  <c:v>4.90928770966007E-2</c:v>
                </c:pt>
                <c:pt idx="16669">
                  <c:v>3.9016678446407799E-2</c:v>
                </c:pt>
                <c:pt idx="16670">
                  <c:v>3.7436236093768199E-2</c:v>
                </c:pt>
                <c:pt idx="16671">
                  <c:v>6.0962385535713301E-2</c:v>
                </c:pt>
                <c:pt idx="16672">
                  <c:v>4.1156744807295302E-2</c:v>
                </c:pt>
                <c:pt idx="16673">
                  <c:v>3.8808967243057102E-2</c:v>
                </c:pt>
                <c:pt idx="16674">
                  <c:v>5.0969536830621498E-2</c:v>
                </c:pt>
                <c:pt idx="16675">
                  <c:v>4.20996359705696E-2</c:v>
                </c:pt>
                <c:pt idx="16676">
                  <c:v>3.7841457560560197E-2</c:v>
                </c:pt>
                <c:pt idx="16677">
                  <c:v>3.6181669226488598E-2</c:v>
                </c:pt>
                <c:pt idx="16678">
                  <c:v>3.6453320130918898E-2</c:v>
                </c:pt>
                <c:pt idx="16679">
                  <c:v>3.9073857453863103E-2</c:v>
                </c:pt>
                <c:pt idx="16680">
                  <c:v>4.0901031401988898E-2</c:v>
                </c:pt>
                <c:pt idx="16681">
                  <c:v>6.3934655491866998E-2</c:v>
                </c:pt>
                <c:pt idx="16682">
                  <c:v>4.7495965787711703E-2</c:v>
                </c:pt>
                <c:pt idx="16683">
                  <c:v>3.4595595713575102E-2</c:v>
                </c:pt>
                <c:pt idx="16684">
                  <c:v>5.9051293338473802E-2</c:v>
                </c:pt>
                <c:pt idx="16685">
                  <c:v>4.7165074340317997E-2</c:v>
                </c:pt>
                <c:pt idx="16686">
                  <c:v>4.08815744572949E-2</c:v>
                </c:pt>
                <c:pt idx="16687">
                  <c:v>6.2824049228380405E-2</c:v>
                </c:pt>
                <c:pt idx="16688">
                  <c:v>3.66948160996226E-2</c:v>
                </c:pt>
                <c:pt idx="16689">
                  <c:v>4.4401118081105903E-2</c:v>
                </c:pt>
                <c:pt idx="16690">
                  <c:v>3.5997491890212799E-2</c:v>
                </c:pt>
                <c:pt idx="16691">
                  <c:v>5.58468714266405E-2</c:v>
                </c:pt>
                <c:pt idx="16692">
                  <c:v>5.7554578742683299E-2</c:v>
                </c:pt>
                <c:pt idx="16693">
                  <c:v>3.4290210336163501E-2</c:v>
                </c:pt>
                <c:pt idx="16694">
                  <c:v>6.6925362995297499E-2</c:v>
                </c:pt>
                <c:pt idx="16695">
                  <c:v>4.1490114989964501E-2</c:v>
                </c:pt>
                <c:pt idx="16696">
                  <c:v>4.0413420106270602E-2</c:v>
                </c:pt>
                <c:pt idx="16697">
                  <c:v>4.0418259316363198E-2</c:v>
                </c:pt>
                <c:pt idx="16698">
                  <c:v>6.3534951233480602E-2</c:v>
                </c:pt>
                <c:pt idx="16699">
                  <c:v>5.7637342052815899E-2</c:v>
                </c:pt>
                <c:pt idx="16700">
                  <c:v>4.7661187041402098E-2</c:v>
                </c:pt>
                <c:pt idx="16701">
                  <c:v>6.2601110477048499E-2</c:v>
                </c:pt>
                <c:pt idx="16702">
                  <c:v>3.8122093348847502E-2</c:v>
                </c:pt>
                <c:pt idx="16703">
                  <c:v>6.7651915240553695E-2</c:v>
                </c:pt>
                <c:pt idx="16704">
                  <c:v>5.3992018420604498E-2</c:v>
                </c:pt>
                <c:pt idx="16705">
                  <c:v>3.8763192869868901E-2</c:v>
                </c:pt>
                <c:pt idx="16706">
                  <c:v>3.8320763414146697E-2</c:v>
                </c:pt>
                <c:pt idx="16707">
                  <c:v>3.7883932938917099E-2</c:v>
                </c:pt>
                <c:pt idx="16708">
                  <c:v>5.2573030558209499E-2</c:v>
                </c:pt>
                <c:pt idx="16709">
                  <c:v>5.8771411579293997E-2</c:v>
                </c:pt>
                <c:pt idx="16710">
                  <c:v>4.34124029210914E-2</c:v>
                </c:pt>
                <c:pt idx="16711">
                  <c:v>3.8806709959761397E-2</c:v>
                </c:pt>
                <c:pt idx="16712">
                  <c:v>3.6329928653882002E-2</c:v>
                </c:pt>
                <c:pt idx="16713">
                  <c:v>3.7692206804448999E-2</c:v>
                </c:pt>
                <c:pt idx="16714">
                  <c:v>4.7880748197448399E-2</c:v>
                </c:pt>
                <c:pt idx="16715">
                  <c:v>5.3974585745343799E-2</c:v>
                </c:pt>
                <c:pt idx="16716">
                  <c:v>5.2437355624997198E-2</c:v>
                </c:pt>
                <c:pt idx="16717">
                  <c:v>3.5674659802620898E-2</c:v>
                </c:pt>
                <c:pt idx="16718">
                  <c:v>5.7385724996317E-2</c:v>
                </c:pt>
                <c:pt idx="16719">
                  <c:v>4.3001135949781603E-2</c:v>
                </c:pt>
                <c:pt idx="16720">
                  <c:v>5.7064576933093997E-2</c:v>
                </c:pt>
                <c:pt idx="16721">
                  <c:v>4.5098126202461598E-2</c:v>
                </c:pt>
                <c:pt idx="16722">
                  <c:v>3.3725814434559298E-2</c:v>
                </c:pt>
                <c:pt idx="16723">
                  <c:v>5.2173546317369202E-2</c:v>
                </c:pt>
                <c:pt idx="16724">
                  <c:v>4.4587600094928799E-2</c:v>
                </c:pt>
                <c:pt idx="16725">
                  <c:v>4.4667577451062798E-2</c:v>
                </c:pt>
                <c:pt idx="16726">
                  <c:v>5.0556533049610698E-2</c:v>
                </c:pt>
                <c:pt idx="16727">
                  <c:v>5.2061881853990903E-2</c:v>
                </c:pt>
                <c:pt idx="16728">
                  <c:v>3.5023558354387002E-2</c:v>
                </c:pt>
                <c:pt idx="16729">
                  <c:v>4.1362780216745602E-2</c:v>
                </c:pt>
                <c:pt idx="16730">
                  <c:v>6.1513089203997798E-2</c:v>
                </c:pt>
                <c:pt idx="16731">
                  <c:v>4.5599717326479501E-2</c:v>
                </c:pt>
                <c:pt idx="16732">
                  <c:v>5.1543847131420698E-2</c:v>
                </c:pt>
                <c:pt idx="16733">
                  <c:v>3.7944511350209299E-2</c:v>
                </c:pt>
                <c:pt idx="16734">
                  <c:v>4.5092625714280299E-2</c:v>
                </c:pt>
                <c:pt idx="16735">
                  <c:v>4.34809133434301E-2</c:v>
                </c:pt>
                <c:pt idx="16736">
                  <c:v>4.7047192927884202E-2</c:v>
                </c:pt>
                <c:pt idx="16737">
                  <c:v>5.6205528868747398E-2</c:v>
                </c:pt>
                <c:pt idx="16738">
                  <c:v>3.9808895221227797E-2</c:v>
                </c:pt>
                <c:pt idx="16739">
                  <c:v>4.9338444043394401E-2</c:v>
                </c:pt>
                <c:pt idx="16740">
                  <c:v>5.0065512359150799E-2</c:v>
                </c:pt>
                <c:pt idx="16741">
                  <c:v>4.0879356938605102E-2</c:v>
                </c:pt>
                <c:pt idx="16742">
                  <c:v>4.26505393448239E-2</c:v>
                </c:pt>
                <c:pt idx="16743">
                  <c:v>5.8048862905876998E-2</c:v>
                </c:pt>
                <c:pt idx="16744">
                  <c:v>4.1379262000962501E-2</c:v>
                </c:pt>
                <c:pt idx="16745">
                  <c:v>3.9101385405912098E-2</c:v>
                </c:pt>
                <c:pt idx="16746">
                  <c:v>6.7347088905007096E-2</c:v>
                </c:pt>
                <c:pt idx="16747">
                  <c:v>6.4480919133738601E-2</c:v>
                </c:pt>
                <c:pt idx="16748">
                  <c:v>3.3373515636137198E-2</c:v>
                </c:pt>
                <c:pt idx="16749">
                  <c:v>3.7984707264025697E-2</c:v>
                </c:pt>
                <c:pt idx="16750">
                  <c:v>3.8898166547705199E-2</c:v>
                </c:pt>
                <c:pt idx="16751">
                  <c:v>5.97619332706808E-2</c:v>
                </c:pt>
                <c:pt idx="16752">
                  <c:v>4.5028267372211203E-2</c:v>
                </c:pt>
                <c:pt idx="16753">
                  <c:v>4.9144955093391E-2</c:v>
                </c:pt>
                <c:pt idx="16754">
                  <c:v>4.8707434036327303E-2</c:v>
                </c:pt>
                <c:pt idx="16755">
                  <c:v>4.0837089237065201E-2</c:v>
                </c:pt>
                <c:pt idx="16756">
                  <c:v>4.6112600279351601E-2</c:v>
                </c:pt>
                <c:pt idx="16757">
                  <c:v>3.7570715054863701E-2</c:v>
                </c:pt>
                <c:pt idx="16758">
                  <c:v>4.2068220057633297E-2</c:v>
                </c:pt>
                <c:pt idx="16759">
                  <c:v>5.8568133180406497E-2</c:v>
                </c:pt>
                <c:pt idx="16760">
                  <c:v>3.6232337977724002E-2</c:v>
                </c:pt>
                <c:pt idx="16761">
                  <c:v>5.3373099649593497E-2</c:v>
                </c:pt>
                <c:pt idx="16762">
                  <c:v>3.7257548978898297E-2</c:v>
                </c:pt>
                <c:pt idx="16763">
                  <c:v>4.2325534863937697E-2</c:v>
                </c:pt>
                <c:pt idx="16764">
                  <c:v>4.0280623947788599E-2</c:v>
                </c:pt>
                <c:pt idx="16765">
                  <c:v>6.0437858925413902E-2</c:v>
                </c:pt>
                <c:pt idx="16766">
                  <c:v>4.36742387038958E-2</c:v>
                </c:pt>
                <c:pt idx="16767">
                  <c:v>5.6919424982031501E-2</c:v>
                </c:pt>
                <c:pt idx="16768">
                  <c:v>6.08727430767389E-2</c:v>
                </c:pt>
                <c:pt idx="16769">
                  <c:v>4.2286914564712799E-2</c:v>
                </c:pt>
                <c:pt idx="16770">
                  <c:v>5.3892832952401798E-2</c:v>
                </c:pt>
                <c:pt idx="16771">
                  <c:v>6.6825191308116594E-2</c:v>
                </c:pt>
                <c:pt idx="16772">
                  <c:v>4.7242592683795798E-2</c:v>
                </c:pt>
                <c:pt idx="16773">
                  <c:v>3.7909171093980697E-2</c:v>
                </c:pt>
                <c:pt idx="16774">
                  <c:v>4.53787533603279E-2</c:v>
                </c:pt>
                <c:pt idx="16775">
                  <c:v>6.3605659236011705E-2</c:v>
                </c:pt>
                <c:pt idx="16776">
                  <c:v>5.33048957647567E-2</c:v>
                </c:pt>
                <c:pt idx="16777">
                  <c:v>4.4958597452354102E-2</c:v>
                </c:pt>
                <c:pt idx="16778">
                  <c:v>4.8823205381056903E-2</c:v>
                </c:pt>
                <c:pt idx="16779">
                  <c:v>4.7617930883203499E-2</c:v>
                </c:pt>
                <c:pt idx="16780">
                  <c:v>4.5661499241256398E-2</c:v>
                </c:pt>
                <c:pt idx="16781">
                  <c:v>4.3662670065298503E-2</c:v>
                </c:pt>
                <c:pt idx="16782">
                  <c:v>4.0406773592634899E-2</c:v>
                </c:pt>
                <c:pt idx="16783">
                  <c:v>4.0408232849368002E-2</c:v>
                </c:pt>
                <c:pt idx="16784">
                  <c:v>5.1445919331076999E-2</c:v>
                </c:pt>
                <c:pt idx="16785">
                  <c:v>4.9291614992759997E-2</c:v>
                </c:pt>
                <c:pt idx="16786">
                  <c:v>3.8785772639060197E-2</c:v>
                </c:pt>
                <c:pt idx="16787">
                  <c:v>4.5380455568211298E-2</c:v>
                </c:pt>
                <c:pt idx="16788">
                  <c:v>5.6479382342318002E-2</c:v>
                </c:pt>
                <c:pt idx="16789">
                  <c:v>5.0387252790246299E-2</c:v>
                </c:pt>
                <c:pt idx="16790">
                  <c:v>4.6300701197802198E-2</c:v>
                </c:pt>
                <c:pt idx="16791">
                  <c:v>6.3391916339366694E-2</c:v>
                </c:pt>
                <c:pt idx="16792">
                  <c:v>5.3902642965317701E-2</c:v>
                </c:pt>
                <c:pt idx="16793">
                  <c:v>4.1754003488329701E-2</c:v>
                </c:pt>
                <c:pt idx="16794">
                  <c:v>4.4642611908436797E-2</c:v>
                </c:pt>
                <c:pt idx="16795">
                  <c:v>6.6597145386720305E-2</c:v>
                </c:pt>
                <c:pt idx="16796">
                  <c:v>3.4671105393575499E-2</c:v>
                </c:pt>
                <c:pt idx="16797">
                  <c:v>3.3681865634526402E-2</c:v>
                </c:pt>
                <c:pt idx="16798">
                  <c:v>3.7377667515430001E-2</c:v>
                </c:pt>
                <c:pt idx="16799">
                  <c:v>4.54817882037232E-2</c:v>
                </c:pt>
                <c:pt idx="16800">
                  <c:v>4.8239183302929103E-2</c:v>
                </c:pt>
                <c:pt idx="16801">
                  <c:v>5.0192909914819103E-2</c:v>
                </c:pt>
                <c:pt idx="16802">
                  <c:v>3.4161428771246297E-2</c:v>
                </c:pt>
                <c:pt idx="16803">
                  <c:v>4.9659772306750401E-2</c:v>
                </c:pt>
                <c:pt idx="16804">
                  <c:v>6.2572733358165405E-2</c:v>
                </c:pt>
                <c:pt idx="16805">
                  <c:v>6.4713012674004505E-2</c:v>
                </c:pt>
                <c:pt idx="16806">
                  <c:v>5.1188503646269097E-2</c:v>
                </c:pt>
                <c:pt idx="16807">
                  <c:v>6.0491137606055602E-2</c:v>
                </c:pt>
                <c:pt idx="16808">
                  <c:v>3.9969016785110799E-2</c:v>
                </c:pt>
                <c:pt idx="16809">
                  <c:v>6.5463120100846095E-2</c:v>
                </c:pt>
                <c:pt idx="16810">
                  <c:v>5.9131960414669602E-2</c:v>
                </c:pt>
                <c:pt idx="16811">
                  <c:v>4.2716707028388999E-2</c:v>
                </c:pt>
                <c:pt idx="16812">
                  <c:v>3.5632904338836799E-2</c:v>
                </c:pt>
                <c:pt idx="16813">
                  <c:v>6.5228275909501393E-2</c:v>
                </c:pt>
                <c:pt idx="16814">
                  <c:v>5.5994987897675999E-2</c:v>
                </c:pt>
                <c:pt idx="16815">
                  <c:v>4.0291306641282797E-2</c:v>
                </c:pt>
                <c:pt idx="16816">
                  <c:v>4.0137465184964798E-2</c:v>
                </c:pt>
                <c:pt idx="16817">
                  <c:v>4.1203064051322902E-2</c:v>
                </c:pt>
                <c:pt idx="16818">
                  <c:v>6.5249745327773501E-2</c:v>
                </c:pt>
                <c:pt idx="16819">
                  <c:v>3.5874819998791198E-2</c:v>
                </c:pt>
                <c:pt idx="16820">
                  <c:v>4.2812119884977802E-2</c:v>
                </c:pt>
                <c:pt idx="16821">
                  <c:v>5.1800702542416401E-2</c:v>
                </c:pt>
                <c:pt idx="16822">
                  <c:v>4.7573579735368902E-2</c:v>
                </c:pt>
                <c:pt idx="16823">
                  <c:v>3.6921433991892197E-2</c:v>
                </c:pt>
                <c:pt idx="16824">
                  <c:v>6.3518233662626003E-2</c:v>
                </c:pt>
                <c:pt idx="16825">
                  <c:v>5.9048724719253001E-2</c:v>
                </c:pt>
                <c:pt idx="16826">
                  <c:v>6.5992345317259601E-2</c:v>
                </c:pt>
                <c:pt idx="16827">
                  <c:v>5.4605473096291997E-2</c:v>
                </c:pt>
                <c:pt idx="16828">
                  <c:v>6.0611343702294498E-2</c:v>
                </c:pt>
                <c:pt idx="16829">
                  <c:v>4.6560751559244801E-2</c:v>
                </c:pt>
                <c:pt idx="16830">
                  <c:v>5.0968960052394499E-2</c:v>
                </c:pt>
                <c:pt idx="16831">
                  <c:v>3.7611345033422401E-2</c:v>
                </c:pt>
                <c:pt idx="16832">
                  <c:v>3.2956068464707299E-2</c:v>
                </c:pt>
                <c:pt idx="16833">
                  <c:v>3.8775789689243403E-2</c:v>
                </c:pt>
                <c:pt idx="16834">
                  <c:v>5.3730834568512902E-2</c:v>
                </c:pt>
                <c:pt idx="16835">
                  <c:v>6.30286222967196E-2</c:v>
                </c:pt>
                <c:pt idx="16836">
                  <c:v>5.5364229587892701E-2</c:v>
                </c:pt>
                <c:pt idx="16837">
                  <c:v>4.7031770274866803E-2</c:v>
                </c:pt>
                <c:pt idx="16838">
                  <c:v>5.29790017650828E-2</c:v>
                </c:pt>
                <c:pt idx="16839">
                  <c:v>6.1921404831696197E-2</c:v>
                </c:pt>
                <c:pt idx="16840">
                  <c:v>6.5808064935964097E-2</c:v>
                </c:pt>
                <c:pt idx="16841">
                  <c:v>6.1093329586660798E-2</c:v>
                </c:pt>
                <c:pt idx="16842">
                  <c:v>3.7791194763939301E-2</c:v>
                </c:pt>
                <c:pt idx="16843">
                  <c:v>4.3841158916360701E-2</c:v>
                </c:pt>
                <c:pt idx="16844">
                  <c:v>5.6191725389530697E-2</c:v>
                </c:pt>
                <c:pt idx="16845">
                  <c:v>4.7365700704327003E-2</c:v>
                </c:pt>
                <c:pt idx="16846">
                  <c:v>5.1078556237329001E-2</c:v>
                </c:pt>
                <c:pt idx="16847">
                  <c:v>4.8036632994817002E-2</c:v>
                </c:pt>
                <c:pt idx="16848">
                  <c:v>5.3190299675045703E-2</c:v>
                </c:pt>
                <c:pt idx="16849">
                  <c:v>4.1913274220079302E-2</c:v>
                </c:pt>
                <c:pt idx="16850">
                  <c:v>5.14935140223882E-2</c:v>
                </c:pt>
                <c:pt idx="16851">
                  <c:v>4.0624325899160298E-2</c:v>
                </c:pt>
                <c:pt idx="16852">
                  <c:v>3.6114899539706202E-2</c:v>
                </c:pt>
                <c:pt idx="16853">
                  <c:v>4.2288816511875701E-2</c:v>
                </c:pt>
                <c:pt idx="16854">
                  <c:v>5.8305142455002797E-2</c:v>
                </c:pt>
                <c:pt idx="16855">
                  <c:v>3.7711818596432703E-2</c:v>
                </c:pt>
                <c:pt idx="16856">
                  <c:v>5.1873172046523398E-2</c:v>
                </c:pt>
                <c:pt idx="16857">
                  <c:v>3.6602192940623897E-2</c:v>
                </c:pt>
                <c:pt idx="16858">
                  <c:v>3.9118557193780198E-2</c:v>
                </c:pt>
                <c:pt idx="16859">
                  <c:v>5.4675857068212999E-2</c:v>
                </c:pt>
                <c:pt idx="16860">
                  <c:v>4.2389609509065999E-2</c:v>
                </c:pt>
                <c:pt idx="16861">
                  <c:v>3.3152308438557002E-2</c:v>
                </c:pt>
                <c:pt idx="16862">
                  <c:v>4.0128969350489298E-2</c:v>
                </c:pt>
                <c:pt idx="16863">
                  <c:v>3.8379632470986497E-2</c:v>
                </c:pt>
                <c:pt idx="16864">
                  <c:v>3.8359378526985601E-2</c:v>
                </c:pt>
                <c:pt idx="16865">
                  <c:v>3.6604271045524203E-2</c:v>
                </c:pt>
                <c:pt idx="16866">
                  <c:v>4.56498260391126E-2</c:v>
                </c:pt>
                <c:pt idx="16867">
                  <c:v>4.1285556741125197E-2</c:v>
                </c:pt>
                <c:pt idx="16868">
                  <c:v>4.16020797281609E-2</c:v>
                </c:pt>
                <c:pt idx="16869">
                  <c:v>4.7147330011324998E-2</c:v>
                </c:pt>
                <c:pt idx="16870">
                  <c:v>3.6508521161121202E-2</c:v>
                </c:pt>
                <c:pt idx="16871">
                  <c:v>3.9825996676788399E-2</c:v>
                </c:pt>
                <c:pt idx="16872">
                  <c:v>5.3110865351267002E-2</c:v>
                </c:pt>
                <c:pt idx="16873">
                  <c:v>4.5915640573018203E-2</c:v>
                </c:pt>
                <c:pt idx="16874">
                  <c:v>6.7232836939517399E-2</c:v>
                </c:pt>
                <c:pt idx="16875">
                  <c:v>6.0508640390344599E-2</c:v>
                </c:pt>
                <c:pt idx="16876">
                  <c:v>4.6129561294932099E-2</c:v>
                </c:pt>
                <c:pt idx="16877">
                  <c:v>3.9224580518548498E-2</c:v>
                </c:pt>
                <c:pt idx="16878">
                  <c:v>3.51193004163282E-2</c:v>
                </c:pt>
                <c:pt idx="16879">
                  <c:v>3.8064010658161097E-2</c:v>
                </c:pt>
                <c:pt idx="16880">
                  <c:v>4.8614396189871401E-2</c:v>
                </c:pt>
                <c:pt idx="16881">
                  <c:v>4.7360697250918397E-2</c:v>
                </c:pt>
                <c:pt idx="16882">
                  <c:v>6.4556644742783803E-2</c:v>
                </c:pt>
                <c:pt idx="16883">
                  <c:v>5.5776828469437802E-2</c:v>
                </c:pt>
                <c:pt idx="16884">
                  <c:v>3.78632924939818E-2</c:v>
                </c:pt>
                <c:pt idx="16885">
                  <c:v>3.4626246455195298E-2</c:v>
                </c:pt>
                <c:pt idx="16886">
                  <c:v>4.8179105820696802E-2</c:v>
                </c:pt>
                <c:pt idx="16887">
                  <c:v>5.7590337915904899E-2</c:v>
                </c:pt>
                <c:pt idx="16888">
                  <c:v>3.7127217012691303E-2</c:v>
                </c:pt>
                <c:pt idx="16889">
                  <c:v>4.7473626828623099E-2</c:v>
                </c:pt>
                <c:pt idx="16890">
                  <c:v>4.2221564160359402E-2</c:v>
                </c:pt>
                <c:pt idx="16891">
                  <c:v>5.41586601186431E-2</c:v>
                </c:pt>
                <c:pt idx="16892">
                  <c:v>4.7254080529661298E-2</c:v>
                </c:pt>
                <c:pt idx="16893">
                  <c:v>5.3716459599692498E-2</c:v>
                </c:pt>
                <c:pt idx="16894">
                  <c:v>3.4394134652132202E-2</c:v>
                </c:pt>
                <c:pt idx="16895">
                  <c:v>5.38650242992217E-2</c:v>
                </c:pt>
                <c:pt idx="16896">
                  <c:v>4.9224183558465598E-2</c:v>
                </c:pt>
                <c:pt idx="16897">
                  <c:v>5.0607493564238097E-2</c:v>
                </c:pt>
                <c:pt idx="16898">
                  <c:v>5.8441846385755898E-2</c:v>
                </c:pt>
                <c:pt idx="16899">
                  <c:v>4.7689406479691401E-2</c:v>
                </c:pt>
                <c:pt idx="16900">
                  <c:v>4.72936487700608E-2</c:v>
                </c:pt>
                <c:pt idx="16901">
                  <c:v>5.5637578271407501E-2</c:v>
                </c:pt>
                <c:pt idx="16902">
                  <c:v>4.2479314312085001E-2</c:v>
                </c:pt>
                <c:pt idx="16903">
                  <c:v>5.2574661842453602E-2</c:v>
                </c:pt>
                <c:pt idx="16904">
                  <c:v>4.75315344146712E-2</c:v>
                </c:pt>
                <c:pt idx="16905">
                  <c:v>5.8990404687816397E-2</c:v>
                </c:pt>
                <c:pt idx="16906">
                  <c:v>5.0189429233652001E-2</c:v>
                </c:pt>
                <c:pt idx="16907">
                  <c:v>6.1650692192560301E-2</c:v>
                </c:pt>
                <c:pt idx="16908">
                  <c:v>4.5902982441064798E-2</c:v>
                </c:pt>
                <c:pt idx="16909">
                  <c:v>5.5257819046122002E-2</c:v>
                </c:pt>
                <c:pt idx="16910">
                  <c:v>4.5491361938535903E-2</c:v>
                </c:pt>
                <c:pt idx="16911">
                  <c:v>6.5562350800318095E-2</c:v>
                </c:pt>
                <c:pt idx="16912">
                  <c:v>3.4180766769766502E-2</c:v>
                </c:pt>
                <c:pt idx="16913">
                  <c:v>6.2795707121627103E-2</c:v>
                </c:pt>
                <c:pt idx="16914">
                  <c:v>5.7892069676089203E-2</c:v>
                </c:pt>
                <c:pt idx="16915">
                  <c:v>4.9748802534673599E-2</c:v>
                </c:pt>
                <c:pt idx="16916">
                  <c:v>5.1172412751128001E-2</c:v>
                </c:pt>
                <c:pt idx="16917">
                  <c:v>4.2234389797034498E-2</c:v>
                </c:pt>
                <c:pt idx="16918">
                  <c:v>6.7069098591527807E-2</c:v>
                </c:pt>
                <c:pt idx="16919">
                  <c:v>3.9064290871451697E-2</c:v>
                </c:pt>
                <c:pt idx="16920">
                  <c:v>7.0371625124538095E-2</c:v>
                </c:pt>
                <c:pt idx="16921">
                  <c:v>4.0646670760821103E-2</c:v>
                </c:pt>
                <c:pt idx="16922">
                  <c:v>3.6176035188222599E-2</c:v>
                </c:pt>
                <c:pt idx="16923">
                  <c:v>5.0930097927172499E-2</c:v>
                </c:pt>
                <c:pt idx="16924">
                  <c:v>6.3934429822540204E-2</c:v>
                </c:pt>
                <c:pt idx="16925">
                  <c:v>5.8367690733290602E-2</c:v>
                </c:pt>
                <c:pt idx="16926">
                  <c:v>5.6377729184290098E-2</c:v>
                </c:pt>
                <c:pt idx="16927">
                  <c:v>4.5596956020500803E-2</c:v>
                </c:pt>
                <c:pt idx="16928">
                  <c:v>3.6439081801810401E-2</c:v>
                </c:pt>
                <c:pt idx="16929">
                  <c:v>5.0237230693851102E-2</c:v>
                </c:pt>
                <c:pt idx="16930">
                  <c:v>5.3532672442724E-2</c:v>
                </c:pt>
                <c:pt idx="16931">
                  <c:v>4.80697299059374E-2</c:v>
                </c:pt>
                <c:pt idx="16932">
                  <c:v>5.39817406061791E-2</c:v>
                </c:pt>
                <c:pt idx="16933">
                  <c:v>4.3495118043243401E-2</c:v>
                </c:pt>
                <c:pt idx="16934">
                  <c:v>5.6908628595287399E-2</c:v>
                </c:pt>
                <c:pt idx="16935">
                  <c:v>5.9656011054497401E-2</c:v>
                </c:pt>
                <c:pt idx="16936">
                  <c:v>6.4328055658640595E-2</c:v>
                </c:pt>
                <c:pt idx="16937">
                  <c:v>6.0117023228653997E-2</c:v>
                </c:pt>
                <c:pt idx="16938">
                  <c:v>6.1950202007443202E-2</c:v>
                </c:pt>
                <c:pt idx="16939">
                  <c:v>3.4477344985224499E-2</c:v>
                </c:pt>
                <c:pt idx="16940">
                  <c:v>5.2593822465913702E-2</c:v>
                </c:pt>
                <c:pt idx="16941">
                  <c:v>4.0390294068975603E-2</c:v>
                </c:pt>
                <c:pt idx="16942">
                  <c:v>3.7215568377495199E-2</c:v>
                </c:pt>
                <c:pt idx="16943">
                  <c:v>5.2272144745109599E-2</c:v>
                </c:pt>
                <c:pt idx="16944">
                  <c:v>5.1633443026213803E-2</c:v>
                </c:pt>
                <c:pt idx="16945">
                  <c:v>3.8481110539908901E-2</c:v>
                </c:pt>
                <c:pt idx="16946">
                  <c:v>3.7546911434954498E-2</c:v>
                </c:pt>
                <c:pt idx="16947">
                  <c:v>3.9238286841740098E-2</c:v>
                </c:pt>
                <c:pt idx="16948">
                  <c:v>4.2382775563183699E-2</c:v>
                </c:pt>
                <c:pt idx="16949">
                  <c:v>4.0481397433844199E-2</c:v>
                </c:pt>
                <c:pt idx="16950">
                  <c:v>5.5971378416004303E-2</c:v>
                </c:pt>
                <c:pt idx="16951">
                  <c:v>4.1010133984241297E-2</c:v>
                </c:pt>
                <c:pt idx="16952">
                  <c:v>3.7086505067639802E-2</c:v>
                </c:pt>
                <c:pt idx="16953">
                  <c:v>3.6517291577184197E-2</c:v>
                </c:pt>
                <c:pt idx="16954">
                  <c:v>4.3728245580510097E-2</c:v>
                </c:pt>
                <c:pt idx="16955">
                  <c:v>3.3551787826790802E-2</c:v>
                </c:pt>
                <c:pt idx="16956">
                  <c:v>4.5993941127544999E-2</c:v>
                </c:pt>
                <c:pt idx="16957">
                  <c:v>4.1568268231404602E-2</c:v>
                </c:pt>
                <c:pt idx="16958">
                  <c:v>5.8571494088882202E-2</c:v>
                </c:pt>
                <c:pt idx="16959">
                  <c:v>4.9939255493724799E-2</c:v>
                </c:pt>
                <c:pt idx="16960">
                  <c:v>6.40620031808804E-2</c:v>
                </c:pt>
                <c:pt idx="16961">
                  <c:v>4.7674819108466597E-2</c:v>
                </c:pt>
                <c:pt idx="16962">
                  <c:v>5.9548312170638801E-2</c:v>
                </c:pt>
                <c:pt idx="16963">
                  <c:v>3.66662115155501E-2</c:v>
                </c:pt>
                <c:pt idx="16964">
                  <c:v>5.9203447768064701E-2</c:v>
                </c:pt>
                <c:pt idx="16965">
                  <c:v>6.67227255845564E-2</c:v>
                </c:pt>
                <c:pt idx="16966">
                  <c:v>4.2231686497960198E-2</c:v>
                </c:pt>
                <c:pt idx="16967">
                  <c:v>5.1736807798169401E-2</c:v>
                </c:pt>
                <c:pt idx="16968">
                  <c:v>3.6716339017393698E-2</c:v>
                </c:pt>
                <c:pt idx="16969">
                  <c:v>6.5203344694205995E-2</c:v>
                </c:pt>
                <c:pt idx="16970">
                  <c:v>5.7490188397386802E-2</c:v>
                </c:pt>
                <c:pt idx="16971">
                  <c:v>6.6436195114858598E-2</c:v>
                </c:pt>
                <c:pt idx="16972">
                  <c:v>5.8411071175123598E-2</c:v>
                </c:pt>
                <c:pt idx="16973">
                  <c:v>4.9528795202266898E-2</c:v>
                </c:pt>
                <c:pt idx="16974">
                  <c:v>4.3026223268521901E-2</c:v>
                </c:pt>
                <c:pt idx="16975">
                  <c:v>5.5149072901719103E-2</c:v>
                </c:pt>
                <c:pt idx="16976">
                  <c:v>6.3529496609099997E-2</c:v>
                </c:pt>
                <c:pt idx="16977">
                  <c:v>6.4311521153770104E-2</c:v>
                </c:pt>
                <c:pt idx="16978">
                  <c:v>6.2862159987816996E-2</c:v>
                </c:pt>
                <c:pt idx="16979">
                  <c:v>6.0043934459782303E-2</c:v>
                </c:pt>
                <c:pt idx="16980">
                  <c:v>3.7141719848739298E-2</c:v>
                </c:pt>
                <c:pt idx="16981">
                  <c:v>4.8994199676797599E-2</c:v>
                </c:pt>
                <c:pt idx="16982">
                  <c:v>3.7584067702281398E-2</c:v>
                </c:pt>
                <c:pt idx="16983">
                  <c:v>6.67747184445181E-2</c:v>
                </c:pt>
                <c:pt idx="16984">
                  <c:v>4.7231950834416898E-2</c:v>
                </c:pt>
                <c:pt idx="16985">
                  <c:v>4.1540243916161602E-2</c:v>
                </c:pt>
                <c:pt idx="16986">
                  <c:v>4.1511437350315199E-2</c:v>
                </c:pt>
                <c:pt idx="16987">
                  <c:v>6.5311197357892301E-2</c:v>
                </c:pt>
                <c:pt idx="16988">
                  <c:v>3.7904892774361203E-2</c:v>
                </c:pt>
                <c:pt idx="16989">
                  <c:v>5.02797546958604E-2</c:v>
                </c:pt>
                <c:pt idx="16990">
                  <c:v>3.4139386701807203E-2</c:v>
                </c:pt>
                <c:pt idx="16991">
                  <c:v>5.4326250321064001E-2</c:v>
                </c:pt>
                <c:pt idx="16992">
                  <c:v>4.1251996142566097E-2</c:v>
                </c:pt>
                <c:pt idx="16993">
                  <c:v>5.2550673487452397E-2</c:v>
                </c:pt>
                <c:pt idx="16994">
                  <c:v>6.6538015990169605E-2</c:v>
                </c:pt>
                <c:pt idx="16995">
                  <c:v>3.3624459010325597E-2</c:v>
                </c:pt>
                <c:pt idx="16996">
                  <c:v>5.6768454131246003E-2</c:v>
                </c:pt>
                <c:pt idx="16997">
                  <c:v>4.9838607078340903E-2</c:v>
                </c:pt>
                <c:pt idx="16998">
                  <c:v>3.64761466661584E-2</c:v>
                </c:pt>
                <c:pt idx="16999">
                  <c:v>5.1127066782387598E-2</c:v>
                </c:pt>
                <c:pt idx="17000">
                  <c:v>3.9131383501154297E-2</c:v>
                </c:pt>
                <c:pt idx="17001">
                  <c:v>4.9035757171540802E-2</c:v>
                </c:pt>
                <c:pt idx="17002">
                  <c:v>5.54538887133414E-2</c:v>
                </c:pt>
                <c:pt idx="17003">
                  <c:v>4.3809045056226903E-2</c:v>
                </c:pt>
                <c:pt idx="17004">
                  <c:v>3.6238719464369802E-2</c:v>
                </c:pt>
                <c:pt idx="17005">
                  <c:v>4.0237927674759102E-2</c:v>
                </c:pt>
                <c:pt idx="17006">
                  <c:v>4.0033627405389301E-2</c:v>
                </c:pt>
                <c:pt idx="17007">
                  <c:v>4.7827469854903298E-2</c:v>
                </c:pt>
                <c:pt idx="17008">
                  <c:v>5.3578130158192801E-2</c:v>
                </c:pt>
                <c:pt idx="17009">
                  <c:v>4.52373271204944E-2</c:v>
                </c:pt>
                <c:pt idx="17010">
                  <c:v>3.5284000845670002E-2</c:v>
                </c:pt>
                <c:pt idx="17011">
                  <c:v>3.7485443173354401E-2</c:v>
                </c:pt>
                <c:pt idx="17012">
                  <c:v>4.8965790595200301E-2</c:v>
                </c:pt>
                <c:pt idx="17013">
                  <c:v>4.4966611816438802E-2</c:v>
                </c:pt>
                <c:pt idx="17014">
                  <c:v>6.0081425608299502E-2</c:v>
                </c:pt>
                <c:pt idx="17015">
                  <c:v>5.3045954688493498E-2</c:v>
                </c:pt>
                <c:pt idx="17016">
                  <c:v>4.04988774156919E-2</c:v>
                </c:pt>
                <c:pt idx="17017">
                  <c:v>3.3450587648699001E-2</c:v>
                </c:pt>
                <c:pt idx="17018">
                  <c:v>3.9611247794989701E-2</c:v>
                </c:pt>
                <c:pt idx="17019">
                  <c:v>5.36136981707886E-2</c:v>
                </c:pt>
                <c:pt idx="17020">
                  <c:v>5.6780182843211797E-2</c:v>
                </c:pt>
                <c:pt idx="17021">
                  <c:v>6.1556522050392699E-2</c:v>
                </c:pt>
                <c:pt idx="17022">
                  <c:v>5.8137407142715897E-2</c:v>
                </c:pt>
                <c:pt idx="17023">
                  <c:v>4.4299359499407401E-2</c:v>
                </c:pt>
                <c:pt idx="17024">
                  <c:v>3.5398732199317703E-2</c:v>
                </c:pt>
                <c:pt idx="17025">
                  <c:v>4.1940856238251799E-2</c:v>
                </c:pt>
                <c:pt idx="17026">
                  <c:v>4.3780659684063902E-2</c:v>
                </c:pt>
                <c:pt idx="17027">
                  <c:v>4.2743189646053503E-2</c:v>
                </c:pt>
                <c:pt idx="17028">
                  <c:v>4.05013285875791E-2</c:v>
                </c:pt>
                <c:pt idx="17029">
                  <c:v>5.5643555287602203E-2</c:v>
                </c:pt>
                <c:pt idx="17030">
                  <c:v>4.4354342722721402E-2</c:v>
                </c:pt>
                <c:pt idx="17031">
                  <c:v>6.2606564940255793E-2</c:v>
                </c:pt>
                <c:pt idx="17032">
                  <c:v>3.73901128645358E-2</c:v>
                </c:pt>
                <c:pt idx="17033">
                  <c:v>3.7711034590654599E-2</c:v>
                </c:pt>
                <c:pt idx="17034">
                  <c:v>6.4221144725117404E-2</c:v>
                </c:pt>
                <c:pt idx="17035">
                  <c:v>5.0342573355474901E-2</c:v>
                </c:pt>
                <c:pt idx="17036">
                  <c:v>5.5711555225026202E-2</c:v>
                </c:pt>
                <c:pt idx="17037">
                  <c:v>3.5574870647265402E-2</c:v>
                </c:pt>
                <c:pt idx="17038">
                  <c:v>4.5988941561443002E-2</c:v>
                </c:pt>
                <c:pt idx="17039">
                  <c:v>3.7432870332207803E-2</c:v>
                </c:pt>
                <c:pt idx="17040">
                  <c:v>3.4656579827142202E-2</c:v>
                </c:pt>
                <c:pt idx="17041">
                  <c:v>6.7014217748678398E-2</c:v>
                </c:pt>
                <c:pt idx="17042">
                  <c:v>4.3838195747188703E-2</c:v>
                </c:pt>
                <c:pt idx="17043">
                  <c:v>4.65223605455675E-2</c:v>
                </c:pt>
                <c:pt idx="17044">
                  <c:v>3.3331155612450099E-2</c:v>
                </c:pt>
                <c:pt idx="17045">
                  <c:v>5.1287618605055402E-2</c:v>
                </c:pt>
                <c:pt idx="17046">
                  <c:v>5.55147422005998E-2</c:v>
                </c:pt>
                <c:pt idx="17047">
                  <c:v>5.2475116766035702E-2</c:v>
                </c:pt>
                <c:pt idx="17048">
                  <c:v>3.6160759647335498E-2</c:v>
                </c:pt>
                <c:pt idx="17049">
                  <c:v>3.9392829799685398E-2</c:v>
                </c:pt>
                <c:pt idx="17050">
                  <c:v>6.6690188048908902E-2</c:v>
                </c:pt>
                <c:pt idx="17051">
                  <c:v>3.81192970967245E-2</c:v>
                </c:pt>
                <c:pt idx="17052">
                  <c:v>4.62632127694396E-2</c:v>
                </c:pt>
                <c:pt idx="17053">
                  <c:v>4.8491466042634497E-2</c:v>
                </c:pt>
                <c:pt idx="17054">
                  <c:v>4.2998791998406803E-2</c:v>
                </c:pt>
                <c:pt idx="17055">
                  <c:v>4.4672018828829201E-2</c:v>
                </c:pt>
                <c:pt idx="17056">
                  <c:v>4.1620029249389998E-2</c:v>
                </c:pt>
                <c:pt idx="17057">
                  <c:v>3.4794342544378402E-2</c:v>
                </c:pt>
                <c:pt idx="17058">
                  <c:v>4.2353598978221302E-2</c:v>
                </c:pt>
                <c:pt idx="17059">
                  <c:v>3.8408017543695099E-2</c:v>
                </c:pt>
                <c:pt idx="17060">
                  <c:v>4.4806363798473803E-2</c:v>
                </c:pt>
                <c:pt idx="17061">
                  <c:v>4.87253602294693E-2</c:v>
                </c:pt>
                <c:pt idx="17062">
                  <c:v>4.9280382999110597E-2</c:v>
                </c:pt>
                <c:pt idx="17063">
                  <c:v>6.6069509723317904E-2</c:v>
                </c:pt>
                <c:pt idx="17064">
                  <c:v>5.6998988477701698E-2</c:v>
                </c:pt>
                <c:pt idx="17065">
                  <c:v>4.6945651563786397E-2</c:v>
                </c:pt>
                <c:pt idx="17066">
                  <c:v>3.8835828467566003E-2</c:v>
                </c:pt>
                <c:pt idx="17067">
                  <c:v>3.3249226251537797E-2</c:v>
                </c:pt>
                <c:pt idx="17068">
                  <c:v>3.8406300606795597E-2</c:v>
                </c:pt>
                <c:pt idx="17069">
                  <c:v>3.4413469936364502E-2</c:v>
                </c:pt>
                <c:pt idx="17070">
                  <c:v>4.4034709218588403E-2</c:v>
                </c:pt>
                <c:pt idx="17071">
                  <c:v>3.36849280727992E-2</c:v>
                </c:pt>
                <c:pt idx="17072">
                  <c:v>4.5092843588495198E-2</c:v>
                </c:pt>
                <c:pt idx="17073">
                  <c:v>4.28153287600226E-2</c:v>
                </c:pt>
                <c:pt idx="17074">
                  <c:v>3.79471070219339E-2</c:v>
                </c:pt>
                <c:pt idx="17075">
                  <c:v>4.2952840167230603E-2</c:v>
                </c:pt>
                <c:pt idx="17076">
                  <c:v>3.8361947154189197E-2</c:v>
                </c:pt>
                <c:pt idx="17077">
                  <c:v>3.8335842729272603E-2</c:v>
                </c:pt>
                <c:pt idx="17078">
                  <c:v>4.4231909530125797E-2</c:v>
                </c:pt>
                <c:pt idx="17079">
                  <c:v>4.85588981701938E-2</c:v>
                </c:pt>
                <c:pt idx="17080">
                  <c:v>4.9670501937178403E-2</c:v>
                </c:pt>
                <c:pt idx="17081">
                  <c:v>3.8583930191443599E-2</c:v>
                </c:pt>
                <c:pt idx="17082">
                  <c:v>4.9606058192069202E-2</c:v>
                </c:pt>
                <c:pt idx="17083">
                  <c:v>3.7572915711095403E-2</c:v>
                </c:pt>
                <c:pt idx="17084">
                  <c:v>4.3197873377827198E-2</c:v>
                </c:pt>
                <c:pt idx="17085">
                  <c:v>5.4619115714447899E-2</c:v>
                </c:pt>
                <c:pt idx="17086">
                  <c:v>4.8000595591194503E-2</c:v>
                </c:pt>
                <c:pt idx="17087">
                  <c:v>4.8037094452755898E-2</c:v>
                </c:pt>
                <c:pt idx="17088">
                  <c:v>5.4784396999821898E-2</c:v>
                </c:pt>
                <c:pt idx="17089">
                  <c:v>4.1378947127337098E-2</c:v>
                </c:pt>
                <c:pt idx="17090">
                  <c:v>3.6211267442313302E-2</c:v>
                </c:pt>
                <c:pt idx="17091">
                  <c:v>6.6395215895852303E-2</c:v>
                </c:pt>
                <c:pt idx="17092">
                  <c:v>4.1835579953757501E-2</c:v>
                </c:pt>
                <c:pt idx="17093">
                  <c:v>5.4423613510901102E-2</c:v>
                </c:pt>
                <c:pt idx="17094">
                  <c:v>6.5934832686177905E-2</c:v>
                </c:pt>
                <c:pt idx="17095">
                  <c:v>5.7414484129877798E-2</c:v>
                </c:pt>
                <c:pt idx="17096">
                  <c:v>5.0552760999495197E-2</c:v>
                </c:pt>
                <c:pt idx="17097">
                  <c:v>4.6968305162458597E-2</c:v>
                </c:pt>
                <c:pt idx="17098">
                  <c:v>5.4099834741403202E-2</c:v>
                </c:pt>
                <c:pt idx="17099">
                  <c:v>6.1642119368114402E-2</c:v>
                </c:pt>
                <c:pt idx="17100">
                  <c:v>6.2998975741651794E-2</c:v>
                </c:pt>
                <c:pt idx="17101">
                  <c:v>3.9677730699177599E-2</c:v>
                </c:pt>
                <c:pt idx="17102">
                  <c:v>3.7231283085472203E-2</c:v>
                </c:pt>
                <c:pt idx="17103">
                  <c:v>4.3007900079981502E-2</c:v>
                </c:pt>
                <c:pt idx="17104">
                  <c:v>5.1067367806236101E-2</c:v>
                </c:pt>
                <c:pt idx="17105">
                  <c:v>6.3968552811189003E-2</c:v>
                </c:pt>
                <c:pt idx="17106">
                  <c:v>4.08147615638913E-2</c:v>
                </c:pt>
                <c:pt idx="17107">
                  <c:v>4.9993370173959099E-2</c:v>
                </c:pt>
                <c:pt idx="17108">
                  <c:v>3.8657026658302299E-2</c:v>
                </c:pt>
                <c:pt idx="17109">
                  <c:v>4.8525764395193099E-2</c:v>
                </c:pt>
                <c:pt idx="17110">
                  <c:v>4.7983104411120699E-2</c:v>
                </c:pt>
                <c:pt idx="17111">
                  <c:v>3.8174949624321303E-2</c:v>
                </c:pt>
                <c:pt idx="17112">
                  <c:v>4.7276503658724503E-2</c:v>
                </c:pt>
                <c:pt idx="17113">
                  <c:v>4.3924930994495702E-2</c:v>
                </c:pt>
                <c:pt idx="17114">
                  <c:v>5.6517711185260701E-2</c:v>
                </c:pt>
                <c:pt idx="17115">
                  <c:v>3.62141989325045E-2</c:v>
                </c:pt>
                <c:pt idx="17116">
                  <c:v>4.7928871187662703E-2</c:v>
                </c:pt>
                <c:pt idx="17117">
                  <c:v>4.8440787542947901E-2</c:v>
                </c:pt>
                <c:pt idx="17118">
                  <c:v>3.5142430813527401E-2</c:v>
                </c:pt>
                <c:pt idx="17119">
                  <c:v>4.9253551352749197E-2</c:v>
                </c:pt>
                <c:pt idx="17120">
                  <c:v>5.8513443251522398E-2</c:v>
                </c:pt>
                <c:pt idx="17121">
                  <c:v>5.3271587053983903E-2</c:v>
                </c:pt>
                <c:pt idx="17122">
                  <c:v>5.4062173617447098E-2</c:v>
                </c:pt>
                <c:pt idx="17123">
                  <c:v>6.3342396960845995E-2</c:v>
                </c:pt>
                <c:pt idx="17124">
                  <c:v>5.8615687477945599E-2</c:v>
                </c:pt>
                <c:pt idx="17125">
                  <c:v>6.26768134245409E-2</c:v>
                </c:pt>
                <c:pt idx="17126">
                  <c:v>4.5941969508430901E-2</c:v>
                </c:pt>
                <c:pt idx="17127">
                  <c:v>5.9376186140471403E-2</c:v>
                </c:pt>
                <c:pt idx="17128">
                  <c:v>4.6231677725103698E-2</c:v>
                </c:pt>
                <c:pt idx="17129">
                  <c:v>4.0739647885873802E-2</c:v>
                </c:pt>
                <c:pt idx="17130">
                  <c:v>6.4513165838337994E-2</c:v>
                </c:pt>
                <c:pt idx="17131">
                  <c:v>6.7798674366278899E-2</c:v>
                </c:pt>
                <c:pt idx="17132">
                  <c:v>3.9530784073795198E-2</c:v>
                </c:pt>
                <c:pt idx="17133">
                  <c:v>4.67445246021699E-2</c:v>
                </c:pt>
                <c:pt idx="17134">
                  <c:v>4.9167414514313099E-2</c:v>
                </c:pt>
                <c:pt idx="17135">
                  <c:v>4.6820509834485602E-2</c:v>
                </c:pt>
                <c:pt idx="17136">
                  <c:v>4.9567115870700298E-2</c:v>
                </c:pt>
                <c:pt idx="17137">
                  <c:v>6.5700446168935306E-2</c:v>
                </c:pt>
                <c:pt idx="17138">
                  <c:v>6.4715908181241302E-2</c:v>
                </c:pt>
                <c:pt idx="17139">
                  <c:v>6.0259008203303502E-2</c:v>
                </c:pt>
                <c:pt idx="17140">
                  <c:v>4.5974913189920197E-2</c:v>
                </c:pt>
                <c:pt idx="17141">
                  <c:v>6.9214506248122698E-2</c:v>
                </c:pt>
                <c:pt idx="17142">
                  <c:v>6.4351397220802006E-2</c:v>
                </c:pt>
                <c:pt idx="17143">
                  <c:v>4.4478616936761098E-2</c:v>
                </c:pt>
                <c:pt idx="17144">
                  <c:v>6.3823042915875594E-2</c:v>
                </c:pt>
                <c:pt idx="17145">
                  <c:v>4.98689047485293E-2</c:v>
                </c:pt>
                <c:pt idx="17146">
                  <c:v>5.9378546446519902E-2</c:v>
                </c:pt>
                <c:pt idx="17147">
                  <c:v>5.4975523708475603E-2</c:v>
                </c:pt>
                <c:pt idx="17148">
                  <c:v>4.9574726409004802E-2</c:v>
                </c:pt>
                <c:pt idx="17149">
                  <c:v>4.6254678613094603E-2</c:v>
                </c:pt>
                <c:pt idx="17150">
                  <c:v>5.3647344017418899E-2</c:v>
                </c:pt>
                <c:pt idx="17151">
                  <c:v>5.4669455139589998E-2</c:v>
                </c:pt>
                <c:pt idx="17152">
                  <c:v>4.3094082027735403E-2</c:v>
                </c:pt>
                <c:pt idx="17153">
                  <c:v>5.2911828113304603E-2</c:v>
                </c:pt>
                <c:pt idx="17154">
                  <c:v>6.0441192305250802E-2</c:v>
                </c:pt>
                <c:pt idx="17155">
                  <c:v>3.9719017738142702E-2</c:v>
                </c:pt>
                <c:pt idx="17156">
                  <c:v>4.3722653859704801E-2</c:v>
                </c:pt>
                <c:pt idx="17157">
                  <c:v>5.4269139359961797E-2</c:v>
                </c:pt>
                <c:pt idx="17158">
                  <c:v>3.6096200486638898E-2</c:v>
                </c:pt>
                <c:pt idx="17159">
                  <c:v>5.3829907364016098E-2</c:v>
                </c:pt>
                <c:pt idx="17160">
                  <c:v>4.4610025684091302E-2</c:v>
                </c:pt>
                <c:pt idx="17161">
                  <c:v>3.4819293251962299E-2</c:v>
                </c:pt>
                <c:pt idx="17162">
                  <c:v>4.50068253027196E-2</c:v>
                </c:pt>
                <c:pt idx="17163">
                  <c:v>3.9621767214398099E-2</c:v>
                </c:pt>
                <c:pt idx="17164">
                  <c:v>4.5890809360484897E-2</c:v>
                </c:pt>
                <c:pt idx="17165">
                  <c:v>3.8893037200152802E-2</c:v>
                </c:pt>
                <c:pt idx="17166">
                  <c:v>3.4167924687321799E-2</c:v>
                </c:pt>
                <c:pt idx="17167">
                  <c:v>5.8972144741985699E-2</c:v>
                </c:pt>
                <c:pt idx="17168">
                  <c:v>3.6108932481190202E-2</c:v>
                </c:pt>
                <c:pt idx="17169">
                  <c:v>4.9939635449971299E-2</c:v>
                </c:pt>
                <c:pt idx="17170">
                  <c:v>5.2606617187673697E-2</c:v>
                </c:pt>
                <c:pt idx="17171">
                  <c:v>3.46928081600065E-2</c:v>
                </c:pt>
                <c:pt idx="17172">
                  <c:v>4.65185297431795E-2</c:v>
                </c:pt>
                <c:pt idx="17173">
                  <c:v>3.7907581012876897E-2</c:v>
                </c:pt>
                <c:pt idx="17174">
                  <c:v>5.6858185517450699E-2</c:v>
                </c:pt>
                <c:pt idx="17175">
                  <c:v>5.1983641035614897E-2</c:v>
                </c:pt>
                <c:pt idx="17176">
                  <c:v>4.3407885125766002E-2</c:v>
                </c:pt>
                <c:pt idx="17177">
                  <c:v>4.4923405733677098E-2</c:v>
                </c:pt>
                <c:pt idx="17178">
                  <c:v>3.4264399670716802E-2</c:v>
                </c:pt>
                <c:pt idx="17179">
                  <c:v>4.3657472207760797E-2</c:v>
                </c:pt>
                <c:pt idx="17180">
                  <c:v>4.6160782779999299E-2</c:v>
                </c:pt>
                <c:pt idx="17181">
                  <c:v>3.7703098274693203E-2</c:v>
                </c:pt>
                <c:pt idx="17182">
                  <c:v>4.6608419096338297E-2</c:v>
                </c:pt>
                <c:pt idx="17183">
                  <c:v>3.4281187270066897E-2</c:v>
                </c:pt>
                <c:pt idx="17184">
                  <c:v>4.8005989863953401E-2</c:v>
                </c:pt>
                <c:pt idx="17185">
                  <c:v>6.1003078710923503E-2</c:v>
                </c:pt>
                <c:pt idx="17186">
                  <c:v>3.6007402721476497E-2</c:v>
                </c:pt>
                <c:pt idx="17187">
                  <c:v>6.7542460064293305E-2</c:v>
                </c:pt>
                <c:pt idx="17188">
                  <c:v>3.7914263205290601E-2</c:v>
                </c:pt>
                <c:pt idx="17189">
                  <c:v>4.0910013569610097E-2</c:v>
                </c:pt>
                <c:pt idx="17190">
                  <c:v>3.7201097549645797E-2</c:v>
                </c:pt>
                <c:pt idx="17191">
                  <c:v>4.8917376343532097E-2</c:v>
                </c:pt>
                <c:pt idx="17192">
                  <c:v>3.5027718684548001E-2</c:v>
                </c:pt>
                <c:pt idx="17193">
                  <c:v>6.1147366820755798E-2</c:v>
                </c:pt>
                <c:pt idx="17194">
                  <c:v>4.8602784467922801E-2</c:v>
                </c:pt>
                <c:pt idx="17195">
                  <c:v>3.44792519304589E-2</c:v>
                </c:pt>
                <c:pt idx="17196">
                  <c:v>5.6050545093459497E-2</c:v>
                </c:pt>
                <c:pt idx="17197">
                  <c:v>3.8995530423517402E-2</c:v>
                </c:pt>
                <c:pt idx="17198">
                  <c:v>4.53185463107139E-2</c:v>
                </c:pt>
                <c:pt idx="17199">
                  <c:v>4.0385974952105601E-2</c:v>
                </c:pt>
                <c:pt idx="17200">
                  <c:v>5.66811511964255E-2</c:v>
                </c:pt>
                <c:pt idx="17201">
                  <c:v>4.5327392624025603E-2</c:v>
                </c:pt>
                <c:pt idx="17202">
                  <c:v>6.2864723787996901E-2</c:v>
                </c:pt>
                <c:pt idx="17203">
                  <c:v>6.3062502325084202E-2</c:v>
                </c:pt>
                <c:pt idx="17204">
                  <c:v>5.7854301845862099E-2</c:v>
                </c:pt>
                <c:pt idx="17205">
                  <c:v>6.3989664194237295E-2</c:v>
                </c:pt>
                <c:pt idx="17206">
                  <c:v>3.6768027334482603E-2</c:v>
                </c:pt>
                <c:pt idx="17207">
                  <c:v>4.2729497247119302E-2</c:v>
                </c:pt>
                <c:pt idx="17208">
                  <c:v>6.5128823273000694E-2</c:v>
                </c:pt>
                <c:pt idx="17209">
                  <c:v>3.7545298624979802E-2</c:v>
                </c:pt>
                <c:pt idx="17210">
                  <c:v>3.9595494801674201E-2</c:v>
                </c:pt>
                <c:pt idx="17211">
                  <c:v>3.5047967616432897E-2</c:v>
                </c:pt>
                <c:pt idx="17212">
                  <c:v>6.6349614617586497E-2</c:v>
                </c:pt>
                <c:pt idx="17213">
                  <c:v>6.53744997267003E-2</c:v>
                </c:pt>
                <c:pt idx="17214">
                  <c:v>6.62513531901881E-2</c:v>
                </c:pt>
                <c:pt idx="17215">
                  <c:v>4.8447742294769197E-2</c:v>
                </c:pt>
                <c:pt idx="17216">
                  <c:v>3.45850217522976E-2</c:v>
                </c:pt>
                <c:pt idx="17217">
                  <c:v>6.6771140877273205E-2</c:v>
                </c:pt>
                <c:pt idx="17218">
                  <c:v>4.3458199840590898E-2</c:v>
                </c:pt>
                <c:pt idx="17219">
                  <c:v>5.7004294223427399E-2</c:v>
                </c:pt>
                <c:pt idx="17220">
                  <c:v>6.3151877087619102E-2</c:v>
                </c:pt>
                <c:pt idx="17221">
                  <c:v>4.08403025012559E-2</c:v>
                </c:pt>
                <c:pt idx="17222">
                  <c:v>5.6415275614943701E-2</c:v>
                </c:pt>
                <c:pt idx="17223">
                  <c:v>3.9744497690571E-2</c:v>
                </c:pt>
                <c:pt idx="17224">
                  <c:v>6.1577879387399302E-2</c:v>
                </c:pt>
                <c:pt idx="17225">
                  <c:v>4.9849082961642699E-2</c:v>
                </c:pt>
                <c:pt idx="17226">
                  <c:v>5.05216237566374E-2</c:v>
                </c:pt>
                <c:pt idx="17227">
                  <c:v>4.4801047606794903E-2</c:v>
                </c:pt>
                <c:pt idx="17228">
                  <c:v>3.6549607683910801E-2</c:v>
                </c:pt>
                <c:pt idx="17229">
                  <c:v>3.7285405201599398E-2</c:v>
                </c:pt>
                <c:pt idx="17230">
                  <c:v>5.0291334177057098E-2</c:v>
                </c:pt>
                <c:pt idx="17231">
                  <c:v>5.8266477563414902E-2</c:v>
                </c:pt>
                <c:pt idx="17232">
                  <c:v>5.91339583828938E-2</c:v>
                </c:pt>
                <c:pt idx="17233">
                  <c:v>4.3420617779963401E-2</c:v>
                </c:pt>
                <c:pt idx="17234">
                  <c:v>3.4027980608872598E-2</c:v>
                </c:pt>
                <c:pt idx="17235">
                  <c:v>3.7667240744452997E-2</c:v>
                </c:pt>
                <c:pt idx="17236">
                  <c:v>4.0809168592475902E-2</c:v>
                </c:pt>
                <c:pt idx="17237">
                  <c:v>4.6717256567800597E-2</c:v>
                </c:pt>
                <c:pt idx="17238">
                  <c:v>6.8814241957524294E-2</c:v>
                </c:pt>
                <c:pt idx="17239">
                  <c:v>5.5189927482372503E-2</c:v>
                </c:pt>
                <c:pt idx="17240">
                  <c:v>5.3730558309292298E-2</c:v>
                </c:pt>
                <c:pt idx="17241">
                  <c:v>6.0464492960310499E-2</c:v>
                </c:pt>
                <c:pt idx="17242">
                  <c:v>4.6689338734157801E-2</c:v>
                </c:pt>
                <c:pt idx="17243">
                  <c:v>3.33477654935646E-2</c:v>
                </c:pt>
                <c:pt idx="17244">
                  <c:v>4.4913449028368801E-2</c:v>
                </c:pt>
                <c:pt idx="17245">
                  <c:v>4.1481068419985001E-2</c:v>
                </c:pt>
                <c:pt idx="17246">
                  <c:v>3.5000879350233598E-2</c:v>
                </c:pt>
                <c:pt idx="17247">
                  <c:v>5.5511672350955499E-2</c:v>
                </c:pt>
                <c:pt idx="17248">
                  <c:v>3.6997631361876497E-2</c:v>
                </c:pt>
                <c:pt idx="17249">
                  <c:v>4.1589352590916201E-2</c:v>
                </c:pt>
                <c:pt idx="17250">
                  <c:v>3.5137408352872802E-2</c:v>
                </c:pt>
                <c:pt idx="17251">
                  <c:v>3.9956416331395801E-2</c:v>
                </c:pt>
                <c:pt idx="17252">
                  <c:v>3.7603239841113502E-2</c:v>
                </c:pt>
                <c:pt idx="17253">
                  <c:v>4.1661267358563403E-2</c:v>
                </c:pt>
                <c:pt idx="17254">
                  <c:v>4.0939606310918197E-2</c:v>
                </c:pt>
                <c:pt idx="17255">
                  <c:v>3.8162539280560501E-2</c:v>
                </c:pt>
                <c:pt idx="17256">
                  <c:v>3.5640630585231002E-2</c:v>
                </c:pt>
                <c:pt idx="17257">
                  <c:v>4.3337046614511598E-2</c:v>
                </c:pt>
                <c:pt idx="17258">
                  <c:v>3.8848528440367999E-2</c:v>
                </c:pt>
                <c:pt idx="17259">
                  <c:v>5.4349079498481903E-2</c:v>
                </c:pt>
                <c:pt idx="17260">
                  <c:v>6.3313882418964199E-2</c:v>
                </c:pt>
                <c:pt idx="17261">
                  <c:v>3.9393647700557997E-2</c:v>
                </c:pt>
                <c:pt idx="17262">
                  <c:v>3.7103277097593299E-2</c:v>
                </c:pt>
                <c:pt idx="17263">
                  <c:v>4.4484698428960599E-2</c:v>
                </c:pt>
                <c:pt idx="17264">
                  <c:v>3.5902198334418503E-2</c:v>
                </c:pt>
                <c:pt idx="17265">
                  <c:v>5.74645230270876E-2</c:v>
                </c:pt>
                <c:pt idx="17266">
                  <c:v>6.5866808193874804E-2</c:v>
                </c:pt>
                <c:pt idx="17267">
                  <c:v>5.1506361560283098E-2</c:v>
                </c:pt>
                <c:pt idx="17268">
                  <c:v>4.7039279436765898E-2</c:v>
                </c:pt>
                <c:pt idx="17269">
                  <c:v>5.8341011119570199E-2</c:v>
                </c:pt>
                <c:pt idx="17270">
                  <c:v>4.1888197567499202E-2</c:v>
                </c:pt>
                <c:pt idx="17271">
                  <c:v>5.7091482041277203E-2</c:v>
                </c:pt>
                <c:pt idx="17272">
                  <c:v>3.9105739561347198E-2</c:v>
                </c:pt>
                <c:pt idx="17273">
                  <c:v>3.27445435599929E-2</c:v>
                </c:pt>
                <c:pt idx="17274">
                  <c:v>5.0910279220273601E-2</c:v>
                </c:pt>
                <c:pt idx="17275">
                  <c:v>6.3665016034510899E-2</c:v>
                </c:pt>
                <c:pt idx="17276">
                  <c:v>6.3999805340569704E-2</c:v>
                </c:pt>
                <c:pt idx="17277">
                  <c:v>5.5661992567705397E-2</c:v>
                </c:pt>
                <c:pt idx="17278">
                  <c:v>6.1754477630491501E-2</c:v>
                </c:pt>
                <c:pt idx="17279">
                  <c:v>4.5604673035644201E-2</c:v>
                </c:pt>
                <c:pt idx="17280">
                  <c:v>5.1351265186560698E-2</c:v>
                </c:pt>
                <c:pt idx="17281">
                  <c:v>4.1163560864972901E-2</c:v>
                </c:pt>
                <c:pt idx="17282">
                  <c:v>4.1806263753163098E-2</c:v>
                </c:pt>
                <c:pt idx="17283">
                  <c:v>4.3851993906892303E-2</c:v>
                </c:pt>
                <c:pt idx="17284">
                  <c:v>6.4606495825449306E-2</c:v>
                </c:pt>
                <c:pt idx="17285">
                  <c:v>6.4768154568749001E-2</c:v>
                </c:pt>
                <c:pt idx="17286">
                  <c:v>4.4373414440124902E-2</c:v>
                </c:pt>
                <c:pt idx="17287">
                  <c:v>3.9004585258008997E-2</c:v>
                </c:pt>
                <c:pt idx="17288">
                  <c:v>4.6538620741350803E-2</c:v>
                </c:pt>
                <c:pt idx="17289">
                  <c:v>3.6018697142515002E-2</c:v>
                </c:pt>
                <c:pt idx="17290">
                  <c:v>7.0436085901985399E-2</c:v>
                </c:pt>
                <c:pt idx="17291">
                  <c:v>5.3771062586544502E-2</c:v>
                </c:pt>
                <c:pt idx="17292">
                  <c:v>6.1099477817347897E-2</c:v>
                </c:pt>
                <c:pt idx="17293">
                  <c:v>3.7183856984264102E-2</c:v>
                </c:pt>
                <c:pt idx="17294">
                  <c:v>5.4050512367080097E-2</c:v>
                </c:pt>
                <c:pt idx="17295">
                  <c:v>6.3250408713061507E-2</c:v>
                </c:pt>
                <c:pt idx="17296">
                  <c:v>4.5275418709222998E-2</c:v>
                </c:pt>
                <c:pt idx="17297">
                  <c:v>4.65402954672667E-2</c:v>
                </c:pt>
                <c:pt idx="17298">
                  <c:v>6.5496116143712702E-2</c:v>
                </c:pt>
                <c:pt idx="17299">
                  <c:v>6.3895676845971999E-2</c:v>
                </c:pt>
                <c:pt idx="17300">
                  <c:v>4.2118676320233903E-2</c:v>
                </c:pt>
                <c:pt idx="17301">
                  <c:v>3.7849107735239501E-2</c:v>
                </c:pt>
                <c:pt idx="17302">
                  <c:v>3.8191119695666201E-2</c:v>
                </c:pt>
                <c:pt idx="17303">
                  <c:v>6.5364424998955201E-2</c:v>
                </c:pt>
                <c:pt idx="17304">
                  <c:v>4.0032267154481098E-2</c:v>
                </c:pt>
                <c:pt idx="17305">
                  <c:v>4.4157661808412102E-2</c:v>
                </c:pt>
                <c:pt idx="17306">
                  <c:v>3.8117479851848199E-2</c:v>
                </c:pt>
                <c:pt idx="17307">
                  <c:v>3.8108305072488802E-2</c:v>
                </c:pt>
                <c:pt idx="17308">
                  <c:v>3.76877432656278E-2</c:v>
                </c:pt>
                <c:pt idx="17309">
                  <c:v>4.6372928814662699E-2</c:v>
                </c:pt>
                <c:pt idx="17310">
                  <c:v>3.66651947878993E-2</c:v>
                </c:pt>
                <c:pt idx="17311">
                  <c:v>6.2184458993168802E-2</c:v>
                </c:pt>
                <c:pt idx="17312">
                  <c:v>4.2046300983629097E-2</c:v>
                </c:pt>
                <c:pt idx="17313">
                  <c:v>4.1210671563047599E-2</c:v>
                </c:pt>
                <c:pt idx="17314">
                  <c:v>4.3717692406462803E-2</c:v>
                </c:pt>
                <c:pt idx="17315">
                  <c:v>4.4882755111154402E-2</c:v>
                </c:pt>
                <c:pt idx="17316">
                  <c:v>3.6858072792189299E-2</c:v>
                </c:pt>
                <c:pt idx="17317">
                  <c:v>5.1206925713342302E-2</c:v>
                </c:pt>
                <c:pt idx="17318">
                  <c:v>4.0840626550434501E-2</c:v>
                </c:pt>
                <c:pt idx="17319">
                  <c:v>4.8072321366351901E-2</c:v>
                </c:pt>
                <c:pt idx="17320">
                  <c:v>5.3877186303503299E-2</c:v>
                </c:pt>
                <c:pt idx="17321">
                  <c:v>4.7743350708165398E-2</c:v>
                </c:pt>
                <c:pt idx="17322">
                  <c:v>5.8971355280372402E-2</c:v>
                </c:pt>
                <c:pt idx="17323">
                  <c:v>5.9164989791100298E-2</c:v>
                </c:pt>
                <c:pt idx="17324">
                  <c:v>6.4266435900024899E-2</c:v>
                </c:pt>
                <c:pt idx="17325">
                  <c:v>6.1506910025566901E-2</c:v>
                </c:pt>
                <c:pt idx="17326">
                  <c:v>4.4827052693071003E-2</c:v>
                </c:pt>
                <c:pt idx="17327">
                  <c:v>4.5614966705096703E-2</c:v>
                </c:pt>
                <c:pt idx="17328">
                  <c:v>6.5088850891535294E-2</c:v>
                </c:pt>
                <c:pt idx="17329">
                  <c:v>6.0070152725436199E-2</c:v>
                </c:pt>
                <c:pt idx="17330">
                  <c:v>5.6434672513906201E-2</c:v>
                </c:pt>
                <c:pt idx="17331">
                  <c:v>3.89435665273783E-2</c:v>
                </c:pt>
                <c:pt idx="17332">
                  <c:v>5.8004587664193502E-2</c:v>
                </c:pt>
                <c:pt idx="17333">
                  <c:v>4.2931152876079903E-2</c:v>
                </c:pt>
                <c:pt idx="17334">
                  <c:v>6.3879519527651002E-2</c:v>
                </c:pt>
                <c:pt idx="17335">
                  <c:v>5.5577495889277601E-2</c:v>
                </c:pt>
                <c:pt idx="17336">
                  <c:v>3.8023065690008399E-2</c:v>
                </c:pt>
                <c:pt idx="17337">
                  <c:v>5.5711546555969403E-2</c:v>
                </c:pt>
                <c:pt idx="17338">
                  <c:v>4.7474449358890898E-2</c:v>
                </c:pt>
                <c:pt idx="17339">
                  <c:v>4.5087687044635297E-2</c:v>
                </c:pt>
                <c:pt idx="17340">
                  <c:v>5.6072824812978803E-2</c:v>
                </c:pt>
                <c:pt idx="17341">
                  <c:v>3.5849718572656099E-2</c:v>
                </c:pt>
                <c:pt idx="17342">
                  <c:v>5.11525631081758E-2</c:v>
                </c:pt>
                <c:pt idx="17343">
                  <c:v>5.8439054681645702E-2</c:v>
                </c:pt>
                <c:pt idx="17344">
                  <c:v>4.9248750124996202E-2</c:v>
                </c:pt>
                <c:pt idx="17345">
                  <c:v>4.1268300880129803E-2</c:v>
                </c:pt>
                <c:pt idx="17346">
                  <c:v>4.2759579657428E-2</c:v>
                </c:pt>
                <c:pt idx="17347">
                  <c:v>5.0772562474001401E-2</c:v>
                </c:pt>
                <c:pt idx="17348">
                  <c:v>6.4461936031132705E-2</c:v>
                </c:pt>
                <c:pt idx="17349">
                  <c:v>3.7487177237167497E-2</c:v>
                </c:pt>
                <c:pt idx="17350">
                  <c:v>3.6727487448817597E-2</c:v>
                </c:pt>
                <c:pt idx="17351">
                  <c:v>3.57932194076023E-2</c:v>
                </c:pt>
                <c:pt idx="17352">
                  <c:v>5.2910146459774099E-2</c:v>
                </c:pt>
                <c:pt idx="17353">
                  <c:v>3.7816632017737502E-2</c:v>
                </c:pt>
                <c:pt idx="17354">
                  <c:v>4.9050282379819399E-2</c:v>
                </c:pt>
                <c:pt idx="17355">
                  <c:v>6.6129998197708706E-2</c:v>
                </c:pt>
                <c:pt idx="17356">
                  <c:v>5.4894141267756998E-2</c:v>
                </c:pt>
                <c:pt idx="17357">
                  <c:v>4.6216086770023097E-2</c:v>
                </c:pt>
                <c:pt idx="17358">
                  <c:v>3.8504417516445899E-2</c:v>
                </c:pt>
                <c:pt idx="17359">
                  <c:v>5.6297950217595698E-2</c:v>
                </c:pt>
                <c:pt idx="17360">
                  <c:v>4.66742177022837E-2</c:v>
                </c:pt>
                <c:pt idx="17361">
                  <c:v>4.6276393202797202E-2</c:v>
                </c:pt>
                <c:pt idx="17362">
                  <c:v>3.8870196795854198E-2</c:v>
                </c:pt>
                <c:pt idx="17363">
                  <c:v>3.9778106688573199E-2</c:v>
                </c:pt>
                <c:pt idx="17364">
                  <c:v>4.4416649847249197E-2</c:v>
                </c:pt>
                <c:pt idx="17365">
                  <c:v>6.3264184482948904E-2</c:v>
                </c:pt>
                <c:pt idx="17366">
                  <c:v>5.3975694716358699E-2</c:v>
                </c:pt>
                <c:pt idx="17367">
                  <c:v>4.7063395617134199E-2</c:v>
                </c:pt>
                <c:pt idx="17368">
                  <c:v>6.0553908873951102E-2</c:v>
                </c:pt>
                <c:pt idx="17369">
                  <c:v>4.23367217311027E-2</c:v>
                </c:pt>
                <c:pt idx="17370">
                  <c:v>5.2235693272953798E-2</c:v>
                </c:pt>
                <c:pt idx="17371">
                  <c:v>3.8396687607630799E-2</c:v>
                </c:pt>
                <c:pt idx="17372">
                  <c:v>4.7998799949683098E-2</c:v>
                </c:pt>
                <c:pt idx="17373">
                  <c:v>4.9848924078859901E-2</c:v>
                </c:pt>
                <c:pt idx="17374">
                  <c:v>4.1923434977097399E-2</c:v>
                </c:pt>
                <c:pt idx="17375">
                  <c:v>3.5416233051472901E-2</c:v>
                </c:pt>
                <c:pt idx="17376">
                  <c:v>3.9133047559745303E-2</c:v>
                </c:pt>
                <c:pt idx="17377">
                  <c:v>5.4887058297183898E-2</c:v>
                </c:pt>
                <c:pt idx="17378">
                  <c:v>6.05386056159328E-2</c:v>
                </c:pt>
                <c:pt idx="17379">
                  <c:v>4.7496988247173202E-2</c:v>
                </c:pt>
                <c:pt idx="17380">
                  <c:v>5.50852598335317E-2</c:v>
                </c:pt>
                <c:pt idx="17381">
                  <c:v>5.23101499276774E-2</c:v>
                </c:pt>
                <c:pt idx="17382">
                  <c:v>6.0148879374400499E-2</c:v>
                </c:pt>
                <c:pt idx="17383">
                  <c:v>6.59839720745998E-2</c:v>
                </c:pt>
                <c:pt idx="17384">
                  <c:v>5.2057314434222297E-2</c:v>
                </c:pt>
                <c:pt idx="17385">
                  <c:v>4.2827455373954298E-2</c:v>
                </c:pt>
                <c:pt idx="17386">
                  <c:v>4.0438723700775503E-2</c:v>
                </c:pt>
                <c:pt idx="17387">
                  <c:v>5.3667111148919998E-2</c:v>
                </c:pt>
                <c:pt idx="17388">
                  <c:v>4.5563727155670197E-2</c:v>
                </c:pt>
                <c:pt idx="17389">
                  <c:v>3.5322802742129698E-2</c:v>
                </c:pt>
                <c:pt idx="17390">
                  <c:v>5.49038035386075E-2</c:v>
                </c:pt>
                <c:pt idx="17391">
                  <c:v>4.3476798269340103E-2</c:v>
                </c:pt>
                <c:pt idx="17392">
                  <c:v>4.4265994765083902E-2</c:v>
                </c:pt>
                <c:pt idx="17393">
                  <c:v>4.7529131197538398E-2</c:v>
                </c:pt>
                <c:pt idx="17394">
                  <c:v>3.65190140999061E-2</c:v>
                </c:pt>
                <c:pt idx="17395">
                  <c:v>5.0198690539363801E-2</c:v>
                </c:pt>
                <c:pt idx="17396">
                  <c:v>4.3526024335711802E-2</c:v>
                </c:pt>
                <c:pt idx="17397">
                  <c:v>4.5045160491343501E-2</c:v>
                </c:pt>
                <c:pt idx="17398">
                  <c:v>3.6188766901215398E-2</c:v>
                </c:pt>
                <c:pt idx="17399">
                  <c:v>3.61232324470422E-2</c:v>
                </c:pt>
                <c:pt idx="17400">
                  <c:v>4.2657142419991502E-2</c:v>
                </c:pt>
                <c:pt idx="17401">
                  <c:v>5.4899256234450203E-2</c:v>
                </c:pt>
                <c:pt idx="17402">
                  <c:v>5.1137720028020701E-2</c:v>
                </c:pt>
                <c:pt idx="17403">
                  <c:v>4.7401412614557797E-2</c:v>
                </c:pt>
                <c:pt idx="17404">
                  <c:v>6.6130324243270797E-2</c:v>
                </c:pt>
                <c:pt idx="17405">
                  <c:v>4.5410053871668403E-2</c:v>
                </c:pt>
                <c:pt idx="17406">
                  <c:v>4.0512426056446803E-2</c:v>
                </c:pt>
                <c:pt idx="17407">
                  <c:v>4.6540171431271399E-2</c:v>
                </c:pt>
                <c:pt idx="17408">
                  <c:v>4.96110459395602E-2</c:v>
                </c:pt>
                <c:pt idx="17409">
                  <c:v>4.7050396750530701E-2</c:v>
                </c:pt>
                <c:pt idx="17410">
                  <c:v>3.5014336470624102E-2</c:v>
                </c:pt>
                <c:pt idx="17411">
                  <c:v>5.3102133955682897E-2</c:v>
                </c:pt>
                <c:pt idx="17412">
                  <c:v>4.5606380859663197E-2</c:v>
                </c:pt>
                <c:pt idx="17413">
                  <c:v>3.54670366770585E-2</c:v>
                </c:pt>
                <c:pt idx="17414">
                  <c:v>4.0891841714985E-2</c:v>
                </c:pt>
                <c:pt idx="17415">
                  <c:v>3.86064459976986E-2</c:v>
                </c:pt>
                <c:pt idx="17416">
                  <c:v>5.1144116708549299E-2</c:v>
                </c:pt>
                <c:pt idx="17417">
                  <c:v>6.9883411215643898E-2</c:v>
                </c:pt>
                <c:pt idx="17418">
                  <c:v>4.3223176477489897E-2</c:v>
                </c:pt>
                <c:pt idx="17419">
                  <c:v>6.22220536606546E-2</c:v>
                </c:pt>
                <c:pt idx="17420">
                  <c:v>4.2483833628925403E-2</c:v>
                </c:pt>
                <c:pt idx="17421">
                  <c:v>4.9650255173220602E-2</c:v>
                </c:pt>
                <c:pt idx="17422">
                  <c:v>4.9264068634112798E-2</c:v>
                </c:pt>
                <c:pt idx="17423">
                  <c:v>3.5754916071755197E-2</c:v>
                </c:pt>
                <c:pt idx="17424">
                  <c:v>3.9548370785359901E-2</c:v>
                </c:pt>
                <c:pt idx="17425">
                  <c:v>3.3932944070896601E-2</c:v>
                </c:pt>
                <c:pt idx="17426">
                  <c:v>3.8302889727722098E-2</c:v>
                </c:pt>
                <c:pt idx="17427">
                  <c:v>4.5517634650286201E-2</c:v>
                </c:pt>
                <c:pt idx="17428">
                  <c:v>5.0890756560244797E-2</c:v>
                </c:pt>
                <c:pt idx="17429">
                  <c:v>4.6777350521126602E-2</c:v>
                </c:pt>
                <c:pt idx="17430">
                  <c:v>3.81120220056771E-2</c:v>
                </c:pt>
                <c:pt idx="17431">
                  <c:v>4.6849217302865599E-2</c:v>
                </c:pt>
                <c:pt idx="17432">
                  <c:v>6.0661481054984201E-2</c:v>
                </c:pt>
                <c:pt idx="17433">
                  <c:v>6.0147865419844002E-2</c:v>
                </c:pt>
                <c:pt idx="17434">
                  <c:v>4.5963065916614899E-2</c:v>
                </c:pt>
                <c:pt idx="17435">
                  <c:v>3.6179073085432598E-2</c:v>
                </c:pt>
                <c:pt idx="17436">
                  <c:v>3.5024710945289701E-2</c:v>
                </c:pt>
                <c:pt idx="17437">
                  <c:v>5.98048809474249E-2</c:v>
                </c:pt>
                <c:pt idx="17438">
                  <c:v>4.9524666114847897E-2</c:v>
                </c:pt>
                <c:pt idx="17439">
                  <c:v>5.4735794692023498E-2</c:v>
                </c:pt>
                <c:pt idx="17440">
                  <c:v>6.4540564953017604E-2</c:v>
                </c:pt>
                <c:pt idx="17441">
                  <c:v>5.7004953914796097E-2</c:v>
                </c:pt>
                <c:pt idx="17442">
                  <c:v>4.4755858909877801E-2</c:v>
                </c:pt>
                <c:pt idx="17443">
                  <c:v>4.1838825033050003E-2</c:v>
                </c:pt>
                <c:pt idx="17444">
                  <c:v>4.2312408948755598E-2</c:v>
                </c:pt>
                <c:pt idx="17445">
                  <c:v>4.1998479837684899E-2</c:v>
                </c:pt>
                <c:pt idx="17446">
                  <c:v>5.7630494330248999E-2</c:v>
                </c:pt>
                <c:pt idx="17447">
                  <c:v>6.5956563399128601E-2</c:v>
                </c:pt>
                <c:pt idx="17448">
                  <c:v>3.5459496699078698E-2</c:v>
                </c:pt>
                <c:pt idx="17449">
                  <c:v>6.0170277604564601E-2</c:v>
                </c:pt>
                <c:pt idx="17450">
                  <c:v>3.6565111104415397E-2</c:v>
                </c:pt>
                <c:pt idx="17451">
                  <c:v>3.4011048264110097E-2</c:v>
                </c:pt>
                <c:pt idx="17452">
                  <c:v>4.72093710303308E-2</c:v>
                </c:pt>
                <c:pt idx="17453">
                  <c:v>5.62135839480239E-2</c:v>
                </c:pt>
                <c:pt idx="17454">
                  <c:v>5.4104049345745801E-2</c:v>
                </c:pt>
                <c:pt idx="17455">
                  <c:v>4.8519214211699302E-2</c:v>
                </c:pt>
                <c:pt idx="17456">
                  <c:v>4.4687743068022097E-2</c:v>
                </c:pt>
                <c:pt idx="17457">
                  <c:v>3.6327329778326999E-2</c:v>
                </c:pt>
                <c:pt idx="17458">
                  <c:v>4.0992351629709302E-2</c:v>
                </c:pt>
                <c:pt idx="17459">
                  <c:v>3.4637815817139997E-2</c:v>
                </c:pt>
                <c:pt idx="17460">
                  <c:v>6.5840720070064598E-2</c:v>
                </c:pt>
                <c:pt idx="17461">
                  <c:v>3.5478502851498298E-2</c:v>
                </c:pt>
                <c:pt idx="17462">
                  <c:v>3.8135713876750299E-2</c:v>
                </c:pt>
                <c:pt idx="17463">
                  <c:v>3.5565168105308499E-2</c:v>
                </c:pt>
                <c:pt idx="17464">
                  <c:v>5.16972214191289E-2</c:v>
                </c:pt>
                <c:pt idx="17465">
                  <c:v>5.9536815076947698E-2</c:v>
                </c:pt>
                <c:pt idx="17466">
                  <c:v>5.1205651539876898E-2</c:v>
                </c:pt>
                <c:pt idx="17467">
                  <c:v>3.7338474386821197E-2</c:v>
                </c:pt>
                <c:pt idx="17468">
                  <c:v>5.5766230926457598E-2</c:v>
                </c:pt>
                <c:pt idx="17469">
                  <c:v>6.6366265891520004E-2</c:v>
                </c:pt>
                <c:pt idx="17470">
                  <c:v>5.0227677917089202E-2</c:v>
                </c:pt>
                <c:pt idx="17471">
                  <c:v>3.7356411337420001E-2</c:v>
                </c:pt>
                <c:pt idx="17472">
                  <c:v>3.4716736338303897E-2</c:v>
                </c:pt>
                <c:pt idx="17473">
                  <c:v>5.2174601673923099E-2</c:v>
                </c:pt>
                <c:pt idx="17474">
                  <c:v>3.7570307485986998E-2</c:v>
                </c:pt>
                <c:pt idx="17475">
                  <c:v>4.4924477679606799E-2</c:v>
                </c:pt>
                <c:pt idx="17476">
                  <c:v>4.1996312539923503E-2</c:v>
                </c:pt>
                <c:pt idx="17477">
                  <c:v>5.7216346239202902E-2</c:v>
                </c:pt>
                <c:pt idx="17478">
                  <c:v>5.1574056556536803E-2</c:v>
                </c:pt>
                <c:pt idx="17479">
                  <c:v>6.6799843388334196E-2</c:v>
                </c:pt>
                <c:pt idx="17480">
                  <c:v>3.9774003731643297E-2</c:v>
                </c:pt>
                <c:pt idx="17481">
                  <c:v>3.7370844993816703E-2</c:v>
                </c:pt>
                <c:pt idx="17482">
                  <c:v>5.2313180589781301E-2</c:v>
                </c:pt>
                <c:pt idx="17483">
                  <c:v>4.1246274007997803E-2</c:v>
                </c:pt>
                <c:pt idx="17484">
                  <c:v>6.6151552995553406E-2</c:v>
                </c:pt>
                <c:pt idx="17485">
                  <c:v>4.9125421029747797E-2</c:v>
                </c:pt>
                <c:pt idx="17486">
                  <c:v>3.6893972844856703E-2</c:v>
                </c:pt>
                <c:pt idx="17487">
                  <c:v>4.1771001532870299E-2</c:v>
                </c:pt>
                <c:pt idx="17488">
                  <c:v>3.8653101035299502E-2</c:v>
                </c:pt>
                <c:pt idx="17489">
                  <c:v>3.9996090804572698E-2</c:v>
                </c:pt>
                <c:pt idx="17490">
                  <c:v>5.8092214680951097E-2</c:v>
                </c:pt>
                <c:pt idx="17491">
                  <c:v>4.5981999104910701E-2</c:v>
                </c:pt>
                <c:pt idx="17492">
                  <c:v>4.8968752174594503E-2</c:v>
                </c:pt>
                <c:pt idx="17493">
                  <c:v>5.0314885663860498E-2</c:v>
                </c:pt>
                <c:pt idx="17494">
                  <c:v>5.0876298784161098E-2</c:v>
                </c:pt>
                <c:pt idx="17495">
                  <c:v>4.7863737690284798E-2</c:v>
                </c:pt>
                <c:pt idx="17496">
                  <c:v>4.1252627769554198E-2</c:v>
                </c:pt>
                <c:pt idx="17497">
                  <c:v>5.52152515308591E-2</c:v>
                </c:pt>
                <c:pt idx="17498">
                  <c:v>3.4981361029420503E-2</c:v>
                </c:pt>
                <c:pt idx="17499">
                  <c:v>4.4995037800931399E-2</c:v>
                </c:pt>
                <c:pt idx="17500">
                  <c:v>3.8039594523121001E-2</c:v>
                </c:pt>
                <c:pt idx="17501">
                  <c:v>3.9150851292370697E-2</c:v>
                </c:pt>
                <c:pt idx="17502">
                  <c:v>5.7971096162674603E-2</c:v>
                </c:pt>
                <c:pt idx="17503">
                  <c:v>6.4738200176059801E-2</c:v>
                </c:pt>
                <c:pt idx="17504">
                  <c:v>4.8561946834880201E-2</c:v>
                </c:pt>
                <c:pt idx="17505">
                  <c:v>4.1581390712646903E-2</c:v>
                </c:pt>
                <c:pt idx="17506">
                  <c:v>6.8655442061712299E-2</c:v>
                </c:pt>
                <c:pt idx="17507">
                  <c:v>6.7388872943263303E-2</c:v>
                </c:pt>
                <c:pt idx="17508">
                  <c:v>4.1831095967640397E-2</c:v>
                </c:pt>
                <c:pt idx="17509">
                  <c:v>6.3589832379105302E-2</c:v>
                </c:pt>
                <c:pt idx="17510">
                  <c:v>3.9753665540973801E-2</c:v>
                </c:pt>
                <c:pt idx="17511">
                  <c:v>4.2790835234138902E-2</c:v>
                </c:pt>
                <c:pt idx="17512">
                  <c:v>3.8980483742643401E-2</c:v>
                </c:pt>
                <c:pt idx="17513">
                  <c:v>4.0613866074001102E-2</c:v>
                </c:pt>
                <c:pt idx="17514">
                  <c:v>5.6863653676947797E-2</c:v>
                </c:pt>
                <c:pt idx="17515">
                  <c:v>5.0348133771509998E-2</c:v>
                </c:pt>
                <c:pt idx="17516">
                  <c:v>4.8338541383955901E-2</c:v>
                </c:pt>
                <c:pt idx="17517">
                  <c:v>5.3893384767227701E-2</c:v>
                </c:pt>
                <c:pt idx="17518">
                  <c:v>4.4027012770345098E-2</c:v>
                </c:pt>
                <c:pt idx="17519">
                  <c:v>4.5176039825134198E-2</c:v>
                </c:pt>
                <c:pt idx="17520">
                  <c:v>4.5374533346271298E-2</c:v>
                </c:pt>
                <c:pt idx="17521">
                  <c:v>6.4512320675258306E-2</c:v>
                </c:pt>
                <c:pt idx="17522">
                  <c:v>6.7135693114253894E-2</c:v>
                </c:pt>
                <c:pt idx="17523">
                  <c:v>3.4515604318964901E-2</c:v>
                </c:pt>
                <c:pt idx="17524">
                  <c:v>6.3534913905328297E-2</c:v>
                </c:pt>
                <c:pt idx="17525">
                  <c:v>5.7733514592352597E-2</c:v>
                </c:pt>
                <c:pt idx="17526">
                  <c:v>4.1334249837370697E-2</c:v>
                </c:pt>
                <c:pt idx="17527">
                  <c:v>5.0540002012576697E-2</c:v>
                </c:pt>
                <c:pt idx="17528">
                  <c:v>3.9244327682010603E-2</c:v>
                </c:pt>
                <c:pt idx="17529">
                  <c:v>3.68850239274316E-2</c:v>
                </c:pt>
                <c:pt idx="17530">
                  <c:v>5.5939487808866803E-2</c:v>
                </c:pt>
                <c:pt idx="17531">
                  <c:v>3.4440048894634402E-2</c:v>
                </c:pt>
                <c:pt idx="17532">
                  <c:v>5.2193744316638001E-2</c:v>
                </c:pt>
                <c:pt idx="17533">
                  <c:v>5.4691563219281099E-2</c:v>
                </c:pt>
                <c:pt idx="17534">
                  <c:v>4.8402784290851E-2</c:v>
                </c:pt>
                <c:pt idx="17535">
                  <c:v>4.41678152048098E-2</c:v>
                </c:pt>
                <c:pt idx="17536">
                  <c:v>5.1473118004789299E-2</c:v>
                </c:pt>
                <c:pt idx="17537">
                  <c:v>5.2408007119493297E-2</c:v>
                </c:pt>
                <c:pt idx="17538">
                  <c:v>4.34863101903138E-2</c:v>
                </c:pt>
                <c:pt idx="17539">
                  <c:v>4.1060678608226098E-2</c:v>
                </c:pt>
                <c:pt idx="17540">
                  <c:v>4.4420723889798702E-2</c:v>
                </c:pt>
                <c:pt idx="17541">
                  <c:v>3.8301822723425701E-2</c:v>
                </c:pt>
                <c:pt idx="17542">
                  <c:v>6.4723286715854297E-2</c:v>
                </c:pt>
                <c:pt idx="17543">
                  <c:v>6.2584682352062299E-2</c:v>
                </c:pt>
                <c:pt idx="17544">
                  <c:v>6.3244638473050493E-2</c:v>
                </c:pt>
                <c:pt idx="17545">
                  <c:v>6.5328140051368999E-2</c:v>
                </c:pt>
                <c:pt idx="17546">
                  <c:v>4.1518597474706202E-2</c:v>
                </c:pt>
                <c:pt idx="17547">
                  <c:v>6.3727397412779302E-2</c:v>
                </c:pt>
                <c:pt idx="17548">
                  <c:v>3.6821649703400801E-2</c:v>
                </c:pt>
                <c:pt idx="17549">
                  <c:v>3.6316340811166602E-2</c:v>
                </c:pt>
                <c:pt idx="17550">
                  <c:v>3.59671206198992E-2</c:v>
                </c:pt>
                <c:pt idx="17551">
                  <c:v>3.3246145101891798E-2</c:v>
                </c:pt>
                <c:pt idx="17552">
                  <c:v>5.0844897787726703E-2</c:v>
                </c:pt>
                <c:pt idx="17553">
                  <c:v>5.6644585605033097E-2</c:v>
                </c:pt>
                <c:pt idx="17554">
                  <c:v>4.0616511711098799E-2</c:v>
                </c:pt>
                <c:pt idx="17555">
                  <c:v>5.5582278132288401E-2</c:v>
                </c:pt>
                <c:pt idx="17556">
                  <c:v>6.4360120469966905E-2</c:v>
                </c:pt>
                <c:pt idx="17557">
                  <c:v>6.6681983481353194E-2</c:v>
                </c:pt>
                <c:pt idx="17558">
                  <c:v>6.2689179342944504E-2</c:v>
                </c:pt>
                <c:pt idx="17559">
                  <c:v>6.4616517368210696E-2</c:v>
                </c:pt>
                <c:pt idx="17560">
                  <c:v>6.8392661694325604E-2</c:v>
                </c:pt>
                <c:pt idx="17561">
                  <c:v>6.6817215979631403E-2</c:v>
                </c:pt>
                <c:pt idx="17562">
                  <c:v>4.0556150301790203E-2</c:v>
                </c:pt>
                <c:pt idx="17563">
                  <c:v>4.2979412648466102E-2</c:v>
                </c:pt>
                <c:pt idx="17564">
                  <c:v>3.8735673182426801E-2</c:v>
                </c:pt>
                <c:pt idx="17565">
                  <c:v>5.2014784921989202E-2</c:v>
                </c:pt>
                <c:pt idx="17566">
                  <c:v>3.5997792642916797E-2</c:v>
                </c:pt>
                <c:pt idx="17567">
                  <c:v>3.43216805695769E-2</c:v>
                </c:pt>
                <c:pt idx="17568">
                  <c:v>5.3064824502477098E-2</c:v>
                </c:pt>
                <c:pt idx="17569">
                  <c:v>3.6887814315346497E-2</c:v>
                </c:pt>
                <c:pt idx="17570">
                  <c:v>4.2084218831130497E-2</c:v>
                </c:pt>
                <c:pt idx="17571">
                  <c:v>4.0888619564195497E-2</c:v>
                </c:pt>
                <c:pt idx="17572">
                  <c:v>3.8255880537683501E-2</c:v>
                </c:pt>
                <c:pt idx="17573">
                  <c:v>5.4225962454746902E-2</c:v>
                </c:pt>
                <c:pt idx="17574">
                  <c:v>5.8444942425744197E-2</c:v>
                </c:pt>
                <c:pt idx="17575">
                  <c:v>5.4464628716877898E-2</c:v>
                </c:pt>
                <c:pt idx="17576">
                  <c:v>5.6409068066496197E-2</c:v>
                </c:pt>
                <c:pt idx="17577">
                  <c:v>5.0016218073924201E-2</c:v>
                </c:pt>
                <c:pt idx="17578">
                  <c:v>4.6304336027068599E-2</c:v>
                </c:pt>
                <c:pt idx="17579">
                  <c:v>4.6518671355016097E-2</c:v>
                </c:pt>
                <c:pt idx="17580">
                  <c:v>4.2095877641725898E-2</c:v>
                </c:pt>
                <c:pt idx="17581">
                  <c:v>3.49993487264861E-2</c:v>
                </c:pt>
                <c:pt idx="17582">
                  <c:v>5.2669548851735797E-2</c:v>
                </c:pt>
                <c:pt idx="17583">
                  <c:v>5.7359544714649602E-2</c:v>
                </c:pt>
                <c:pt idx="17584">
                  <c:v>5.7889850969002898E-2</c:v>
                </c:pt>
                <c:pt idx="17585">
                  <c:v>5.7271141837619298E-2</c:v>
                </c:pt>
                <c:pt idx="17586">
                  <c:v>5.4418650329128203E-2</c:v>
                </c:pt>
                <c:pt idx="17587">
                  <c:v>6.23471613297946E-2</c:v>
                </c:pt>
                <c:pt idx="17588">
                  <c:v>6.4779509794510706E-2</c:v>
                </c:pt>
                <c:pt idx="17589">
                  <c:v>3.4925591145757801E-2</c:v>
                </c:pt>
                <c:pt idx="17590">
                  <c:v>4.8319345698466298E-2</c:v>
                </c:pt>
                <c:pt idx="17591">
                  <c:v>6.0444673564085297E-2</c:v>
                </c:pt>
                <c:pt idx="17592">
                  <c:v>4.0615296948242001E-2</c:v>
                </c:pt>
                <c:pt idx="17593">
                  <c:v>3.9322996500233597E-2</c:v>
                </c:pt>
                <c:pt idx="17594">
                  <c:v>5.6578588483359497E-2</c:v>
                </c:pt>
                <c:pt idx="17595">
                  <c:v>4.9052131090621301E-2</c:v>
                </c:pt>
                <c:pt idx="17596">
                  <c:v>3.7529772755553997E-2</c:v>
                </c:pt>
                <c:pt idx="17597">
                  <c:v>6.3774070136591102E-2</c:v>
                </c:pt>
                <c:pt idx="17598">
                  <c:v>3.7928751415205103E-2</c:v>
                </c:pt>
                <c:pt idx="17599">
                  <c:v>5.5771524234933798E-2</c:v>
                </c:pt>
                <c:pt idx="17600">
                  <c:v>4.3709857753668403E-2</c:v>
                </c:pt>
                <c:pt idx="17601">
                  <c:v>6.4609789472529405E-2</c:v>
                </c:pt>
                <c:pt idx="17602">
                  <c:v>5.2675142950919497E-2</c:v>
                </c:pt>
                <c:pt idx="17603">
                  <c:v>5.7337533856462702E-2</c:v>
                </c:pt>
                <c:pt idx="17604">
                  <c:v>6.7331024544469806E-2</c:v>
                </c:pt>
                <c:pt idx="17605">
                  <c:v>5.06376878886729E-2</c:v>
                </c:pt>
                <c:pt idx="17606">
                  <c:v>3.34095466822606E-2</c:v>
                </c:pt>
                <c:pt idx="17607">
                  <c:v>3.6896898666382197E-2</c:v>
                </c:pt>
                <c:pt idx="17608">
                  <c:v>3.9149488907976197E-2</c:v>
                </c:pt>
                <c:pt idx="17609">
                  <c:v>4.97142917310281E-2</c:v>
                </c:pt>
                <c:pt idx="17610">
                  <c:v>4.1328018545961902E-2</c:v>
                </c:pt>
                <c:pt idx="17611">
                  <c:v>6.5608245995948306E-2</c:v>
                </c:pt>
                <c:pt idx="17612">
                  <c:v>5.7168033909871997E-2</c:v>
                </c:pt>
                <c:pt idx="17613">
                  <c:v>3.6544042587770803E-2</c:v>
                </c:pt>
                <c:pt idx="17614">
                  <c:v>6.1381350238142299E-2</c:v>
                </c:pt>
                <c:pt idx="17615">
                  <c:v>3.81552580743608E-2</c:v>
                </c:pt>
                <c:pt idx="17616">
                  <c:v>3.40595159400073E-2</c:v>
                </c:pt>
                <c:pt idx="17617">
                  <c:v>6.1378444567384498E-2</c:v>
                </c:pt>
                <c:pt idx="17618">
                  <c:v>3.5186765529530102E-2</c:v>
                </c:pt>
                <c:pt idx="17619">
                  <c:v>3.9824671596908202E-2</c:v>
                </c:pt>
                <c:pt idx="17620">
                  <c:v>3.4913394270324097E-2</c:v>
                </c:pt>
                <c:pt idx="17621">
                  <c:v>5.7927678225000598E-2</c:v>
                </c:pt>
                <c:pt idx="17622">
                  <c:v>4.5365763668280601E-2</c:v>
                </c:pt>
                <c:pt idx="17623">
                  <c:v>3.9397070325007701E-2</c:v>
                </c:pt>
                <c:pt idx="17624">
                  <c:v>4.6173401852644E-2</c:v>
                </c:pt>
                <c:pt idx="17625">
                  <c:v>3.7996897710793197E-2</c:v>
                </c:pt>
                <c:pt idx="17626">
                  <c:v>4.0009887982693802E-2</c:v>
                </c:pt>
                <c:pt idx="17627">
                  <c:v>4.3612742175898798E-2</c:v>
                </c:pt>
                <c:pt idx="17628">
                  <c:v>4.1086261237083498E-2</c:v>
                </c:pt>
                <c:pt idx="17629">
                  <c:v>4.5811191235461499E-2</c:v>
                </c:pt>
                <c:pt idx="17630">
                  <c:v>5.5960733989537201E-2</c:v>
                </c:pt>
                <c:pt idx="17631">
                  <c:v>5.0682091922164801E-2</c:v>
                </c:pt>
                <c:pt idx="17632">
                  <c:v>3.8146722820064101E-2</c:v>
                </c:pt>
                <c:pt idx="17633">
                  <c:v>4.61219429477377E-2</c:v>
                </c:pt>
                <c:pt idx="17634">
                  <c:v>6.2653419752376496E-2</c:v>
                </c:pt>
                <c:pt idx="17635">
                  <c:v>5.1785222747039797E-2</c:v>
                </c:pt>
                <c:pt idx="17636">
                  <c:v>6.0969277740367103E-2</c:v>
                </c:pt>
                <c:pt idx="17637">
                  <c:v>5.11040283958481E-2</c:v>
                </c:pt>
                <c:pt idx="17638">
                  <c:v>4.0706483295145299E-2</c:v>
                </c:pt>
                <c:pt idx="17639">
                  <c:v>3.8671908381447198E-2</c:v>
                </c:pt>
                <c:pt idx="17640">
                  <c:v>3.8273243489087103E-2</c:v>
                </c:pt>
                <c:pt idx="17641">
                  <c:v>5.7662958538018401E-2</c:v>
                </c:pt>
                <c:pt idx="17642">
                  <c:v>5.0603337349175902E-2</c:v>
                </c:pt>
                <c:pt idx="17643">
                  <c:v>6.2708382506179994E-2</c:v>
                </c:pt>
                <c:pt idx="17644">
                  <c:v>4.3027505573063403E-2</c:v>
                </c:pt>
                <c:pt idx="17645">
                  <c:v>6.5708936477375204E-2</c:v>
                </c:pt>
                <c:pt idx="17646">
                  <c:v>4.9096183273709897E-2</c:v>
                </c:pt>
                <c:pt idx="17647">
                  <c:v>4.5493544739971803E-2</c:v>
                </c:pt>
                <c:pt idx="17648">
                  <c:v>5.9550592076002398E-2</c:v>
                </c:pt>
                <c:pt idx="17649">
                  <c:v>6.3923324246889901E-2</c:v>
                </c:pt>
                <c:pt idx="17650">
                  <c:v>6.6659574845856898E-2</c:v>
                </c:pt>
                <c:pt idx="17651">
                  <c:v>4.1907598581424198E-2</c:v>
                </c:pt>
                <c:pt idx="17652">
                  <c:v>4.9293171531123101E-2</c:v>
                </c:pt>
                <c:pt idx="17653">
                  <c:v>5.9309821285445603E-2</c:v>
                </c:pt>
                <c:pt idx="17654">
                  <c:v>3.9610169760922798E-2</c:v>
                </c:pt>
                <c:pt idx="17655">
                  <c:v>5.6869412360423303E-2</c:v>
                </c:pt>
                <c:pt idx="17656">
                  <c:v>5.5760063675349497E-2</c:v>
                </c:pt>
                <c:pt idx="17657">
                  <c:v>3.5640499731118699E-2</c:v>
                </c:pt>
                <c:pt idx="17658">
                  <c:v>4.1415078355426099E-2</c:v>
                </c:pt>
                <c:pt idx="17659">
                  <c:v>3.5245454935644703E-2</c:v>
                </c:pt>
                <c:pt idx="17660">
                  <c:v>4.1657223424532999E-2</c:v>
                </c:pt>
                <c:pt idx="17661">
                  <c:v>4.4401206523162699E-2</c:v>
                </c:pt>
                <c:pt idx="17662">
                  <c:v>5.8497676821715902E-2</c:v>
                </c:pt>
                <c:pt idx="17663">
                  <c:v>3.74717630567689E-2</c:v>
                </c:pt>
                <c:pt idx="17664">
                  <c:v>3.83224149043482E-2</c:v>
                </c:pt>
                <c:pt idx="17665">
                  <c:v>3.4157099783410999E-2</c:v>
                </c:pt>
                <c:pt idx="17666">
                  <c:v>5.5779947659810702E-2</c:v>
                </c:pt>
                <c:pt idx="17667">
                  <c:v>4.5674121327106701E-2</c:v>
                </c:pt>
                <c:pt idx="17668">
                  <c:v>3.3276504004418297E-2</c:v>
                </c:pt>
                <c:pt idx="17669">
                  <c:v>4.4948826206350698E-2</c:v>
                </c:pt>
                <c:pt idx="17670">
                  <c:v>3.5831985981711403E-2</c:v>
                </c:pt>
                <c:pt idx="17671">
                  <c:v>4.0688217277348303E-2</c:v>
                </c:pt>
                <c:pt idx="17672">
                  <c:v>5.8409905189380801E-2</c:v>
                </c:pt>
                <c:pt idx="17673">
                  <c:v>5.95684197922225E-2</c:v>
                </c:pt>
                <c:pt idx="17674">
                  <c:v>4.0543851881872497E-2</c:v>
                </c:pt>
                <c:pt idx="17675">
                  <c:v>3.76660366865905E-2</c:v>
                </c:pt>
                <c:pt idx="17676">
                  <c:v>4.7088870367135202E-2</c:v>
                </c:pt>
                <c:pt idx="17677">
                  <c:v>5.7721181936304301E-2</c:v>
                </c:pt>
                <c:pt idx="17678">
                  <c:v>3.4055134480628198E-2</c:v>
                </c:pt>
                <c:pt idx="17679">
                  <c:v>4.0699647187948301E-2</c:v>
                </c:pt>
                <c:pt idx="17680">
                  <c:v>5.2786272873252403E-2</c:v>
                </c:pt>
                <c:pt idx="17681">
                  <c:v>6.6873039279756602E-2</c:v>
                </c:pt>
                <c:pt idx="17682">
                  <c:v>5.4335664101700598E-2</c:v>
                </c:pt>
                <c:pt idx="17683">
                  <c:v>5.08524687960758E-2</c:v>
                </c:pt>
                <c:pt idx="17684">
                  <c:v>5.1206187540151202E-2</c:v>
                </c:pt>
                <c:pt idx="17685">
                  <c:v>5.7972102075128901E-2</c:v>
                </c:pt>
                <c:pt idx="17686">
                  <c:v>3.6946669774018802E-2</c:v>
                </c:pt>
                <c:pt idx="17687">
                  <c:v>5.6710602257577701E-2</c:v>
                </c:pt>
                <c:pt idx="17688">
                  <c:v>5.1571933405965303E-2</c:v>
                </c:pt>
                <c:pt idx="17689">
                  <c:v>3.4011722809718002E-2</c:v>
                </c:pt>
                <c:pt idx="17690">
                  <c:v>3.6040007029208898E-2</c:v>
                </c:pt>
                <c:pt idx="17691">
                  <c:v>6.2145493597673199E-2</c:v>
                </c:pt>
                <c:pt idx="17692">
                  <c:v>3.3982055455101197E-2</c:v>
                </c:pt>
                <c:pt idx="17693">
                  <c:v>4.5379609815981201E-2</c:v>
                </c:pt>
                <c:pt idx="17694">
                  <c:v>5.9690647585032702E-2</c:v>
                </c:pt>
                <c:pt idx="17695">
                  <c:v>6.7395047216593507E-2</c:v>
                </c:pt>
                <c:pt idx="17696">
                  <c:v>3.8775913621202501E-2</c:v>
                </c:pt>
                <c:pt idx="17697">
                  <c:v>6.0397673547558997E-2</c:v>
                </c:pt>
                <c:pt idx="17698">
                  <c:v>4.0887301519889001E-2</c:v>
                </c:pt>
                <c:pt idx="17699">
                  <c:v>5.2792949827466303E-2</c:v>
                </c:pt>
                <c:pt idx="17700">
                  <c:v>3.7121842291264202E-2</c:v>
                </c:pt>
                <c:pt idx="17701">
                  <c:v>3.5898805411426503E-2</c:v>
                </c:pt>
                <c:pt idx="17702">
                  <c:v>4.8631106579099699E-2</c:v>
                </c:pt>
                <c:pt idx="17703">
                  <c:v>4.5886699361250699E-2</c:v>
                </c:pt>
                <c:pt idx="17704">
                  <c:v>3.8480217246495099E-2</c:v>
                </c:pt>
                <c:pt idx="17705">
                  <c:v>5.5297202374130897E-2</c:v>
                </c:pt>
                <c:pt idx="17706">
                  <c:v>3.5272788332220903E-2</c:v>
                </c:pt>
                <c:pt idx="17707">
                  <c:v>4.5263571535766302E-2</c:v>
                </c:pt>
                <c:pt idx="17708">
                  <c:v>4.5348194335523298E-2</c:v>
                </c:pt>
                <c:pt idx="17709">
                  <c:v>6.1314433517529798E-2</c:v>
                </c:pt>
                <c:pt idx="17710">
                  <c:v>3.4825865751644099E-2</c:v>
                </c:pt>
                <c:pt idx="17711">
                  <c:v>5.8729675651949899E-2</c:v>
                </c:pt>
                <c:pt idx="17712">
                  <c:v>4.4271789931183997E-2</c:v>
                </c:pt>
                <c:pt idx="17713">
                  <c:v>3.90190463701433E-2</c:v>
                </c:pt>
                <c:pt idx="17714">
                  <c:v>5.7061483603306401E-2</c:v>
                </c:pt>
                <c:pt idx="17715">
                  <c:v>3.9444546365669297E-2</c:v>
                </c:pt>
                <c:pt idx="17716">
                  <c:v>6.4671439249525994E-2</c:v>
                </c:pt>
                <c:pt idx="17717">
                  <c:v>3.6596144258327898E-2</c:v>
                </c:pt>
                <c:pt idx="17718">
                  <c:v>3.7247380769270699E-2</c:v>
                </c:pt>
                <c:pt idx="17719">
                  <c:v>6.5691195325725205E-2</c:v>
                </c:pt>
                <c:pt idx="17720">
                  <c:v>5.99681010744006E-2</c:v>
                </c:pt>
                <c:pt idx="17721">
                  <c:v>4.3828255648554297E-2</c:v>
                </c:pt>
                <c:pt idx="17722">
                  <c:v>5.55597473138668E-2</c:v>
                </c:pt>
                <c:pt idx="17723">
                  <c:v>3.8093678139257799E-2</c:v>
                </c:pt>
                <c:pt idx="17724">
                  <c:v>3.6548340181188001E-2</c:v>
                </c:pt>
                <c:pt idx="17725">
                  <c:v>3.6859350665236303E-2</c:v>
                </c:pt>
                <c:pt idx="17726">
                  <c:v>3.5215834988821602E-2</c:v>
                </c:pt>
                <c:pt idx="17727">
                  <c:v>5.2051355840565097E-2</c:v>
                </c:pt>
                <c:pt idx="17728">
                  <c:v>4.19236460914863E-2</c:v>
                </c:pt>
                <c:pt idx="17729">
                  <c:v>3.4860582356099998E-2</c:v>
                </c:pt>
                <c:pt idx="17730">
                  <c:v>3.4119219263778103E-2</c:v>
                </c:pt>
                <c:pt idx="17731">
                  <c:v>5.0647009928466699E-2</c:v>
                </c:pt>
                <c:pt idx="17732">
                  <c:v>4.0101757545339199E-2</c:v>
                </c:pt>
                <c:pt idx="17733">
                  <c:v>3.53072298553413E-2</c:v>
                </c:pt>
                <c:pt idx="17734">
                  <c:v>3.4772447540086397E-2</c:v>
                </c:pt>
                <c:pt idx="17735">
                  <c:v>5.3931206768626103E-2</c:v>
                </c:pt>
                <c:pt idx="17736">
                  <c:v>4.4332669108544998E-2</c:v>
                </c:pt>
                <c:pt idx="17737">
                  <c:v>6.0856365591888902E-2</c:v>
                </c:pt>
                <c:pt idx="17738">
                  <c:v>5.8479726579835897E-2</c:v>
                </c:pt>
                <c:pt idx="17739">
                  <c:v>5.0082394721146999E-2</c:v>
                </c:pt>
                <c:pt idx="17740">
                  <c:v>6.1350870860420001E-2</c:v>
                </c:pt>
                <c:pt idx="17741">
                  <c:v>3.7038088341260197E-2</c:v>
                </c:pt>
                <c:pt idx="17742">
                  <c:v>3.9927882470637603E-2</c:v>
                </c:pt>
                <c:pt idx="17743">
                  <c:v>4.9328564344923602E-2</c:v>
                </c:pt>
                <c:pt idx="17744">
                  <c:v>3.5814951455692599E-2</c:v>
                </c:pt>
                <c:pt idx="17745">
                  <c:v>3.9616780914709798E-2</c:v>
                </c:pt>
                <c:pt idx="17746">
                  <c:v>3.944848039637E-2</c:v>
                </c:pt>
                <c:pt idx="17747">
                  <c:v>6.0162050853813202E-2</c:v>
                </c:pt>
                <c:pt idx="17748">
                  <c:v>4.5163095268794598E-2</c:v>
                </c:pt>
                <c:pt idx="17749">
                  <c:v>6.6088703779179706E-2</c:v>
                </c:pt>
                <c:pt idx="17750">
                  <c:v>5.3918432540579597E-2</c:v>
                </c:pt>
                <c:pt idx="17751">
                  <c:v>4.1924735315729399E-2</c:v>
                </c:pt>
                <c:pt idx="17752">
                  <c:v>6.5979422480330896E-2</c:v>
                </c:pt>
                <c:pt idx="17753">
                  <c:v>6.32155669906041E-2</c:v>
                </c:pt>
                <c:pt idx="17754">
                  <c:v>4.7221896014221103E-2</c:v>
                </c:pt>
                <c:pt idx="17755">
                  <c:v>5.3963336307505001E-2</c:v>
                </c:pt>
                <c:pt idx="17756">
                  <c:v>6.3268069409993702E-2</c:v>
                </c:pt>
                <c:pt idx="17757">
                  <c:v>6.3136317138519901E-2</c:v>
                </c:pt>
                <c:pt idx="17758">
                  <c:v>4.3791704377062202E-2</c:v>
                </c:pt>
                <c:pt idx="17759">
                  <c:v>4.4488029767036301E-2</c:v>
                </c:pt>
                <c:pt idx="17760">
                  <c:v>4.4727893755123697E-2</c:v>
                </c:pt>
                <c:pt idx="17761">
                  <c:v>5.9557091568666697E-2</c:v>
                </c:pt>
                <c:pt idx="17762">
                  <c:v>6.0554914562007102E-2</c:v>
                </c:pt>
                <c:pt idx="17763">
                  <c:v>4.3490907695906897E-2</c:v>
                </c:pt>
                <c:pt idx="17764">
                  <c:v>6.6161488580058297E-2</c:v>
                </c:pt>
                <c:pt idx="17765">
                  <c:v>6.7011758819820397E-2</c:v>
                </c:pt>
                <c:pt idx="17766">
                  <c:v>6.3005165408711095E-2</c:v>
                </c:pt>
                <c:pt idx="17767">
                  <c:v>5.5415941794011402E-2</c:v>
                </c:pt>
                <c:pt idx="17768">
                  <c:v>6.1938290785761803E-2</c:v>
                </c:pt>
                <c:pt idx="17769">
                  <c:v>4.0127970124285303E-2</c:v>
                </c:pt>
                <c:pt idx="17770">
                  <c:v>5.2906666648432597E-2</c:v>
                </c:pt>
                <c:pt idx="17771">
                  <c:v>5.6120821178090599E-2</c:v>
                </c:pt>
                <c:pt idx="17772">
                  <c:v>3.7714395092533097E-2</c:v>
                </c:pt>
                <c:pt idx="17773">
                  <c:v>5.0707923813331897E-2</c:v>
                </c:pt>
                <c:pt idx="17774">
                  <c:v>6.2256575906252803E-2</c:v>
                </c:pt>
                <c:pt idx="17775">
                  <c:v>6.1864269074601297E-2</c:v>
                </c:pt>
                <c:pt idx="17776">
                  <c:v>4.4992286553798097E-2</c:v>
                </c:pt>
                <c:pt idx="17777">
                  <c:v>4.23694962293669E-2</c:v>
                </c:pt>
                <c:pt idx="17778">
                  <c:v>3.70824276407489E-2</c:v>
                </c:pt>
                <c:pt idx="17779">
                  <c:v>3.9531625887401403E-2</c:v>
                </c:pt>
                <c:pt idx="17780">
                  <c:v>3.6567069775721203E-2</c:v>
                </c:pt>
                <c:pt idx="17781">
                  <c:v>4.6515354134057697E-2</c:v>
                </c:pt>
                <c:pt idx="17782">
                  <c:v>4.5078900945324199E-2</c:v>
                </c:pt>
                <c:pt idx="17783">
                  <c:v>4.3524418853303701E-2</c:v>
                </c:pt>
                <c:pt idx="17784">
                  <c:v>4.9645373531688797E-2</c:v>
                </c:pt>
                <c:pt idx="17785">
                  <c:v>3.5657483198182197E-2</c:v>
                </c:pt>
                <c:pt idx="17786">
                  <c:v>4.0385260289392801E-2</c:v>
                </c:pt>
                <c:pt idx="17787">
                  <c:v>6.6725024340126393E-2</c:v>
                </c:pt>
                <c:pt idx="17788">
                  <c:v>4.9002167378070602E-2</c:v>
                </c:pt>
                <c:pt idx="17789">
                  <c:v>4.6971219867114403E-2</c:v>
                </c:pt>
                <c:pt idx="17790">
                  <c:v>6.4044857941574398E-2</c:v>
                </c:pt>
                <c:pt idx="17791">
                  <c:v>4.1716312663077598E-2</c:v>
                </c:pt>
                <c:pt idx="17792">
                  <c:v>3.7751697507326598E-2</c:v>
                </c:pt>
                <c:pt idx="17793">
                  <c:v>4.1084519248739501E-2</c:v>
                </c:pt>
                <c:pt idx="17794">
                  <c:v>5.4522206436801099E-2</c:v>
                </c:pt>
                <c:pt idx="17795">
                  <c:v>4.3879362012353998E-2</c:v>
                </c:pt>
                <c:pt idx="17796">
                  <c:v>5.0426963083942802E-2</c:v>
                </c:pt>
                <c:pt idx="17797">
                  <c:v>6.3128377534412305E-2</c:v>
                </c:pt>
                <c:pt idx="17798">
                  <c:v>3.9339448033162999E-2</c:v>
                </c:pt>
                <c:pt idx="17799">
                  <c:v>3.8479834625324998E-2</c:v>
                </c:pt>
                <c:pt idx="17800">
                  <c:v>5.0933405824243501E-2</c:v>
                </c:pt>
                <c:pt idx="17801">
                  <c:v>3.6450986133853398E-2</c:v>
                </c:pt>
                <c:pt idx="17802">
                  <c:v>4.2829703166445798E-2</c:v>
                </c:pt>
                <c:pt idx="17803">
                  <c:v>5.8129207140687297E-2</c:v>
                </c:pt>
                <c:pt idx="17804">
                  <c:v>4.1653131417821197E-2</c:v>
                </c:pt>
                <c:pt idx="17805">
                  <c:v>5.5648980521926503E-2</c:v>
                </c:pt>
                <c:pt idx="17806">
                  <c:v>4.05324452528757E-2</c:v>
                </c:pt>
                <c:pt idx="17807">
                  <c:v>4.7989458429658502E-2</c:v>
                </c:pt>
                <c:pt idx="17808">
                  <c:v>3.7783600268867602E-2</c:v>
                </c:pt>
                <c:pt idx="17809">
                  <c:v>6.6428631299001603E-2</c:v>
                </c:pt>
                <c:pt idx="17810">
                  <c:v>4.5153222761012399E-2</c:v>
                </c:pt>
                <c:pt idx="17811">
                  <c:v>3.9069566350842799E-2</c:v>
                </c:pt>
                <c:pt idx="17812">
                  <c:v>3.7627487666556499E-2</c:v>
                </c:pt>
                <c:pt idx="17813">
                  <c:v>4.7791312117822497E-2</c:v>
                </c:pt>
                <c:pt idx="17814">
                  <c:v>4.4025858064187399E-2</c:v>
                </c:pt>
                <c:pt idx="17815">
                  <c:v>6.03426004378902E-2</c:v>
                </c:pt>
                <c:pt idx="17816">
                  <c:v>3.3914663257110102E-2</c:v>
                </c:pt>
                <c:pt idx="17817">
                  <c:v>5.1702730014689703E-2</c:v>
                </c:pt>
                <c:pt idx="17818">
                  <c:v>3.6324926839858399E-2</c:v>
                </c:pt>
                <c:pt idx="17819">
                  <c:v>4.8831568225795499E-2</c:v>
                </c:pt>
                <c:pt idx="17820">
                  <c:v>5.93462345102772E-2</c:v>
                </c:pt>
                <c:pt idx="17821">
                  <c:v>5.9493277649482201E-2</c:v>
                </c:pt>
                <c:pt idx="17822">
                  <c:v>6.7279769452476101E-2</c:v>
                </c:pt>
                <c:pt idx="17823">
                  <c:v>4.0816625333725501E-2</c:v>
                </c:pt>
                <c:pt idx="17824">
                  <c:v>6.15441391508686E-2</c:v>
                </c:pt>
                <c:pt idx="17825">
                  <c:v>4.1101763932760799E-2</c:v>
                </c:pt>
                <c:pt idx="17826">
                  <c:v>7.0278544848701802E-2</c:v>
                </c:pt>
                <c:pt idx="17827">
                  <c:v>4.61759873277292E-2</c:v>
                </c:pt>
                <c:pt idx="17828">
                  <c:v>5.3512970628305699E-2</c:v>
                </c:pt>
                <c:pt idx="17829">
                  <c:v>4.0529189397648199E-2</c:v>
                </c:pt>
                <c:pt idx="17830">
                  <c:v>3.4787762913257997E-2</c:v>
                </c:pt>
                <c:pt idx="17831">
                  <c:v>6.0488373240435302E-2</c:v>
                </c:pt>
                <c:pt idx="17832">
                  <c:v>3.58107638551311E-2</c:v>
                </c:pt>
                <c:pt idx="17833">
                  <c:v>4.7184269157618801E-2</c:v>
                </c:pt>
                <c:pt idx="17834">
                  <c:v>5.1158674675976401E-2</c:v>
                </c:pt>
                <c:pt idx="17835">
                  <c:v>4.26080422316348E-2</c:v>
                </c:pt>
                <c:pt idx="17836">
                  <c:v>4.6694989462337202E-2</c:v>
                </c:pt>
                <c:pt idx="17837">
                  <c:v>6.3448391738626903E-2</c:v>
                </c:pt>
                <c:pt idx="17838">
                  <c:v>3.9496872984063902E-2</c:v>
                </c:pt>
                <c:pt idx="17839">
                  <c:v>6.8024778237969194E-2</c:v>
                </c:pt>
                <c:pt idx="17840">
                  <c:v>3.84084137581161E-2</c:v>
                </c:pt>
                <c:pt idx="17841">
                  <c:v>3.32970106231587E-2</c:v>
                </c:pt>
                <c:pt idx="17842">
                  <c:v>4.8506763657468303E-2</c:v>
                </c:pt>
                <c:pt idx="17843">
                  <c:v>6.5077801052568204E-2</c:v>
                </c:pt>
                <c:pt idx="17844">
                  <c:v>4.2049282419175299E-2</c:v>
                </c:pt>
                <c:pt idx="17845">
                  <c:v>3.8328567755197301E-2</c:v>
                </c:pt>
                <c:pt idx="17846">
                  <c:v>3.6326079873400002E-2</c:v>
                </c:pt>
                <c:pt idx="17847">
                  <c:v>3.9303847458347897E-2</c:v>
                </c:pt>
                <c:pt idx="17848">
                  <c:v>3.86255258732515E-2</c:v>
                </c:pt>
                <c:pt idx="17849">
                  <c:v>4.0020134977282497E-2</c:v>
                </c:pt>
                <c:pt idx="17850">
                  <c:v>3.8574471069135002E-2</c:v>
                </c:pt>
                <c:pt idx="17851">
                  <c:v>6.1624149220742303E-2</c:v>
                </c:pt>
                <c:pt idx="17852">
                  <c:v>6.72023868086601E-2</c:v>
                </c:pt>
                <c:pt idx="17853">
                  <c:v>4.5630982011716399E-2</c:v>
                </c:pt>
                <c:pt idx="17854">
                  <c:v>3.5467311406848299E-2</c:v>
                </c:pt>
                <c:pt idx="17855">
                  <c:v>5.1049008178801002E-2</c:v>
                </c:pt>
                <c:pt idx="17856">
                  <c:v>5.2834886575516597E-2</c:v>
                </c:pt>
                <c:pt idx="17857">
                  <c:v>3.6177614655540501E-2</c:v>
                </c:pt>
                <c:pt idx="17858">
                  <c:v>6.67643687372797E-2</c:v>
                </c:pt>
                <c:pt idx="17859">
                  <c:v>6.7758222377158506E-2</c:v>
                </c:pt>
                <c:pt idx="17860">
                  <c:v>4.1065350307251697E-2</c:v>
                </c:pt>
                <c:pt idx="17861">
                  <c:v>4.2485972897539498E-2</c:v>
                </c:pt>
                <c:pt idx="17862">
                  <c:v>5.3677604935698599E-2</c:v>
                </c:pt>
                <c:pt idx="17863">
                  <c:v>6.6021236174979903E-2</c:v>
                </c:pt>
                <c:pt idx="17864">
                  <c:v>4.5087272151995803E-2</c:v>
                </c:pt>
                <c:pt idx="17865">
                  <c:v>6.3857509887570996E-2</c:v>
                </c:pt>
                <c:pt idx="17866">
                  <c:v>6.5492951934041005E-2</c:v>
                </c:pt>
                <c:pt idx="17867">
                  <c:v>4.07063246699534E-2</c:v>
                </c:pt>
                <c:pt idx="17868">
                  <c:v>6.2818810061296804E-2</c:v>
                </c:pt>
                <c:pt idx="17869">
                  <c:v>5.6619829521337303E-2</c:v>
                </c:pt>
                <c:pt idx="17870">
                  <c:v>4.7457877265360798E-2</c:v>
                </c:pt>
                <c:pt idx="17871">
                  <c:v>6.5326675672855897E-2</c:v>
                </c:pt>
                <c:pt idx="17872">
                  <c:v>6.0095424901598103E-2</c:v>
                </c:pt>
                <c:pt idx="17873">
                  <c:v>4.9031936091974697E-2</c:v>
                </c:pt>
                <c:pt idx="17874">
                  <c:v>4.2543780937376499E-2</c:v>
                </c:pt>
                <c:pt idx="17875">
                  <c:v>6.6325884401532698E-2</c:v>
                </c:pt>
                <c:pt idx="17876">
                  <c:v>5.2737093278916798E-2</c:v>
                </c:pt>
                <c:pt idx="17877">
                  <c:v>6.36587407703329E-2</c:v>
                </c:pt>
                <c:pt idx="17878">
                  <c:v>3.4610156288044501E-2</c:v>
                </c:pt>
                <c:pt idx="17879">
                  <c:v>4.2624629810836603E-2</c:v>
                </c:pt>
                <c:pt idx="17880">
                  <c:v>4.6901916110849699E-2</c:v>
                </c:pt>
                <c:pt idx="17881">
                  <c:v>5.95692715852311E-2</c:v>
                </c:pt>
                <c:pt idx="17882">
                  <c:v>3.6101537694980902E-2</c:v>
                </c:pt>
                <c:pt idx="17883">
                  <c:v>6.2322869950136403E-2</c:v>
                </c:pt>
                <c:pt idx="17884">
                  <c:v>3.4507322948994397E-2</c:v>
                </c:pt>
                <c:pt idx="17885">
                  <c:v>4.4275190648901203E-2</c:v>
                </c:pt>
                <c:pt idx="17886">
                  <c:v>4.7736216970376902E-2</c:v>
                </c:pt>
                <c:pt idx="17887">
                  <c:v>5.6143982989946002E-2</c:v>
                </c:pt>
                <c:pt idx="17888">
                  <c:v>6.4800611416874904E-2</c:v>
                </c:pt>
                <c:pt idx="17889">
                  <c:v>5.5820990683792898E-2</c:v>
                </c:pt>
                <c:pt idx="17890">
                  <c:v>4.8657876397619503E-2</c:v>
                </c:pt>
                <c:pt idx="17891">
                  <c:v>5.8216328776237398E-2</c:v>
                </c:pt>
                <c:pt idx="17892">
                  <c:v>6.67150640493233E-2</c:v>
                </c:pt>
                <c:pt idx="17893">
                  <c:v>6.2229012183737498E-2</c:v>
                </c:pt>
                <c:pt idx="17894">
                  <c:v>5.2087041217871499E-2</c:v>
                </c:pt>
                <c:pt idx="17895">
                  <c:v>3.6597558144888701E-2</c:v>
                </c:pt>
                <c:pt idx="17896">
                  <c:v>4.6933958690811101E-2</c:v>
                </c:pt>
                <c:pt idx="17897">
                  <c:v>3.5858917773441898E-2</c:v>
                </c:pt>
                <c:pt idx="17898">
                  <c:v>5.0609628069435399E-2</c:v>
                </c:pt>
                <c:pt idx="17899">
                  <c:v>4.75872648480066E-2</c:v>
                </c:pt>
                <c:pt idx="17900">
                  <c:v>6.4463520971240501E-2</c:v>
                </c:pt>
                <c:pt idx="17901">
                  <c:v>6.5190826752517805E-2</c:v>
                </c:pt>
                <c:pt idx="17902">
                  <c:v>5.4959492845238003E-2</c:v>
                </c:pt>
                <c:pt idx="17903">
                  <c:v>5.1270115992541998E-2</c:v>
                </c:pt>
                <c:pt idx="17904">
                  <c:v>3.3744297924992402E-2</c:v>
                </c:pt>
                <c:pt idx="17905">
                  <c:v>4.7045316691484401E-2</c:v>
                </c:pt>
                <c:pt idx="17906">
                  <c:v>3.8166003550623301E-2</c:v>
                </c:pt>
                <c:pt idx="17907">
                  <c:v>4.5821766522324503E-2</c:v>
                </c:pt>
                <c:pt idx="17908">
                  <c:v>6.2004664774990698E-2</c:v>
                </c:pt>
                <c:pt idx="17909">
                  <c:v>6.6879075657309606E-2</c:v>
                </c:pt>
                <c:pt idx="17910">
                  <c:v>5.1405271365264397E-2</c:v>
                </c:pt>
                <c:pt idx="17911">
                  <c:v>6.6447749261033195E-2</c:v>
                </c:pt>
                <c:pt idx="17912">
                  <c:v>3.5150745085863203E-2</c:v>
                </c:pt>
                <c:pt idx="17913">
                  <c:v>6.66147624044644E-2</c:v>
                </c:pt>
                <c:pt idx="17914">
                  <c:v>4.9968006520039701E-2</c:v>
                </c:pt>
                <c:pt idx="17915">
                  <c:v>3.7433695552747198E-2</c:v>
                </c:pt>
                <c:pt idx="17916">
                  <c:v>5.1006354963406601E-2</c:v>
                </c:pt>
                <c:pt idx="17917">
                  <c:v>3.7589367822802901E-2</c:v>
                </c:pt>
                <c:pt idx="17918">
                  <c:v>4.2633235921868802E-2</c:v>
                </c:pt>
                <c:pt idx="17919">
                  <c:v>5.9918929921514298E-2</c:v>
                </c:pt>
                <c:pt idx="17920">
                  <c:v>4.14320834213905E-2</c:v>
                </c:pt>
                <c:pt idx="17921">
                  <c:v>4.7976274576367203E-2</c:v>
                </c:pt>
                <c:pt idx="17922">
                  <c:v>3.51650520535483E-2</c:v>
                </c:pt>
                <c:pt idx="17923">
                  <c:v>5.4134671233921502E-2</c:v>
                </c:pt>
                <c:pt idx="17924">
                  <c:v>5.4921386041752097E-2</c:v>
                </c:pt>
                <c:pt idx="17925">
                  <c:v>5.9268121746430001E-2</c:v>
                </c:pt>
                <c:pt idx="17926">
                  <c:v>4.3221409754000399E-2</c:v>
                </c:pt>
                <c:pt idx="17927">
                  <c:v>3.4049185296734202E-2</c:v>
                </c:pt>
                <c:pt idx="17928">
                  <c:v>5.73834075746113E-2</c:v>
                </c:pt>
                <c:pt idx="17929">
                  <c:v>6.3591071259995094E-2</c:v>
                </c:pt>
                <c:pt idx="17930">
                  <c:v>5.2367356506799898E-2</c:v>
                </c:pt>
                <c:pt idx="17931">
                  <c:v>5.5055141970722699E-2</c:v>
                </c:pt>
                <c:pt idx="17932">
                  <c:v>5.0319994706608001E-2</c:v>
                </c:pt>
                <c:pt idx="17933">
                  <c:v>6.4058437833145895E-2</c:v>
                </c:pt>
                <c:pt idx="17934">
                  <c:v>6.6697012732337496E-2</c:v>
                </c:pt>
                <c:pt idx="17935">
                  <c:v>5.7347989505207399E-2</c:v>
                </c:pt>
                <c:pt idx="17936">
                  <c:v>3.6762275745471001E-2</c:v>
                </c:pt>
                <c:pt idx="17937">
                  <c:v>4.4842051452094203E-2</c:v>
                </c:pt>
                <c:pt idx="17938">
                  <c:v>5.1063005885471899E-2</c:v>
                </c:pt>
                <c:pt idx="17939">
                  <c:v>3.3530862129863198E-2</c:v>
                </c:pt>
                <c:pt idx="17940">
                  <c:v>4.9720419758991101E-2</c:v>
                </c:pt>
                <c:pt idx="17941">
                  <c:v>5.3301630003297802E-2</c:v>
                </c:pt>
                <c:pt idx="17942">
                  <c:v>4.3467104813592297E-2</c:v>
                </c:pt>
                <c:pt idx="17943">
                  <c:v>3.8081007584281998E-2</c:v>
                </c:pt>
                <c:pt idx="17944">
                  <c:v>6.4624397246297802E-2</c:v>
                </c:pt>
                <c:pt idx="17945">
                  <c:v>3.6228635395182097E-2</c:v>
                </c:pt>
                <c:pt idx="17946">
                  <c:v>5.5504809683648203E-2</c:v>
                </c:pt>
                <c:pt idx="17947">
                  <c:v>5.8360525341479598E-2</c:v>
                </c:pt>
                <c:pt idx="17948">
                  <c:v>3.8557960798990702E-2</c:v>
                </c:pt>
                <c:pt idx="17949">
                  <c:v>6.1909191361943103E-2</c:v>
                </c:pt>
                <c:pt idx="17950">
                  <c:v>3.4544507281298098E-2</c:v>
                </c:pt>
                <c:pt idx="17951">
                  <c:v>3.50171624063031E-2</c:v>
                </c:pt>
                <c:pt idx="17952">
                  <c:v>3.7203417387309298E-2</c:v>
                </c:pt>
                <c:pt idx="17953">
                  <c:v>6.4016559630875103E-2</c:v>
                </c:pt>
                <c:pt idx="17954">
                  <c:v>6.0272460181998298E-2</c:v>
                </c:pt>
                <c:pt idx="17955">
                  <c:v>5.13429391349794E-2</c:v>
                </c:pt>
                <c:pt idx="17956">
                  <c:v>4.7260245239141602E-2</c:v>
                </c:pt>
                <c:pt idx="17957">
                  <c:v>6.0278870852672903E-2</c:v>
                </c:pt>
                <c:pt idx="17958">
                  <c:v>5.4916582652569497E-2</c:v>
                </c:pt>
                <c:pt idx="17959">
                  <c:v>4.1414243598967899E-2</c:v>
                </c:pt>
                <c:pt idx="17960">
                  <c:v>5.3920473065231497E-2</c:v>
                </c:pt>
                <c:pt idx="17961">
                  <c:v>5.5185671005204003E-2</c:v>
                </c:pt>
                <c:pt idx="17962">
                  <c:v>3.5487069839287198E-2</c:v>
                </c:pt>
                <c:pt idx="17963">
                  <c:v>5.1989739719058403E-2</c:v>
                </c:pt>
                <c:pt idx="17964">
                  <c:v>4.1938151744759199E-2</c:v>
                </c:pt>
                <c:pt idx="17965">
                  <c:v>4.71404148291696E-2</c:v>
                </c:pt>
                <c:pt idx="17966">
                  <c:v>4.9904579586424198E-2</c:v>
                </c:pt>
                <c:pt idx="17967">
                  <c:v>4.9314813635790301E-2</c:v>
                </c:pt>
                <c:pt idx="17968">
                  <c:v>4.5557477180089401E-2</c:v>
                </c:pt>
                <c:pt idx="17969">
                  <c:v>3.9353618333496598E-2</c:v>
                </c:pt>
                <c:pt idx="17970">
                  <c:v>5.5218489015782302E-2</c:v>
                </c:pt>
                <c:pt idx="17971">
                  <c:v>3.4056517298339903E-2</c:v>
                </c:pt>
                <c:pt idx="17972">
                  <c:v>3.4164966710495098E-2</c:v>
                </c:pt>
                <c:pt idx="17973">
                  <c:v>4.5467249890763298E-2</c:v>
                </c:pt>
                <c:pt idx="17974">
                  <c:v>4.6050909995795197E-2</c:v>
                </c:pt>
                <c:pt idx="17975">
                  <c:v>5.0953730737416901E-2</c:v>
                </c:pt>
                <c:pt idx="17976">
                  <c:v>5.0329047382525097E-2</c:v>
                </c:pt>
                <c:pt idx="17977">
                  <c:v>4.9036880673496701E-2</c:v>
                </c:pt>
                <c:pt idx="17978">
                  <c:v>4.9384499470627501E-2</c:v>
                </c:pt>
                <c:pt idx="17979">
                  <c:v>3.9729380263291897E-2</c:v>
                </c:pt>
                <c:pt idx="17980">
                  <c:v>4.96547342204917E-2</c:v>
                </c:pt>
                <c:pt idx="17981">
                  <c:v>5.2196758070968498E-2</c:v>
                </c:pt>
                <c:pt idx="17982">
                  <c:v>4.7889135628211003E-2</c:v>
                </c:pt>
                <c:pt idx="17983">
                  <c:v>6.8825269435117298E-2</c:v>
                </c:pt>
                <c:pt idx="17984">
                  <c:v>4.9414642708381397E-2</c:v>
                </c:pt>
                <c:pt idx="17985">
                  <c:v>4.7504747725385703E-2</c:v>
                </c:pt>
                <c:pt idx="17986">
                  <c:v>5.08829369241647E-2</c:v>
                </c:pt>
                <c:pt idx="17987">
                  <c:v>4.8927245237297301E-2</c:v>
                </c:pt>
                <c:pt idx="17988">
                  <c:v>3.4378506303833899E-2</c:v>
                </c:pt>
                <c:pt idx="17989">
                  <c:v>3.8445177117148503E-2</c:v>
                </c:pt>
                <c:pt idx="17990">
                  <c:v>3.8120979220634399E-2</c:v>
                </c:pt>
                <c:pt idx="17991">
                  <c:v>6.1333168185275698E-2</c:v>
                </c:pt>
                <c:pt idx="17992">
                  <c:v>5.8315644209231299E-2</c:v>
                </c:pt>
                <c:pt idx="17993">
                  <c:v>4.3316068726023102E-2</c:v>
                </c:pt>
                <c:pt idx="17994">
                  <c:v>5.3179199334160501E-2</c:v>
                </c:pt>
                <c:pt idx="17995">
                  <c:v>4.70919578791274E-2</c:v>
                </c:pt>
                <c:pt idx="17996">
                  <c:v>3.7485553771842303E-2</c:v>
                </c:pt>
                <c:pt idx="17997">
                  <c:v>4.5447889816965799E-2</c:v>
                </c:pt>
                <c:pt idx="17998">
                  <c:v>6.0509034323450499E-2</c:v>
                </c:pt>
                <c:pt idx="17999">
                  <c:v>5.1862658576518499E-2</c:v>
                </c:pt>
                <c:pt idx="18000">
                  <c:v>3.9676287190161502E-2</c:v>
                </c:pt>
                <c:pt idx="18001">
                  <c:v>4.30378361573448E-2</c:v>
                </c:pt>
                <c:pt idx="18002">
                  <c:v>4.2980340931295997E-2</c:v>
                </c:pt>
                <c:pt idx="18003">
                  <c:v>3.4105830518075197E-2</c:v>
                </c:pt>
                <c:pt idx="18004">
                  <c:v>4.9021066933475403E-2</c:v>
                </c:pt>
                <c:pt idx="18005">
                  <c:v>4.1795714399549197E-2</c:v>
                </c:pt>
                <c:pt idx="18006">
                  <c:v>3.6100678325037501E-2</c:v>
                </c:pt>
                <c:pt idx="18007">
                  <c:v>6.8679817929776898E-2</c:v>
                </c:pt>
                <c:pt idx="18008">
                  <c:v>4.6066579021563803E-2</c:v>
                </c:pt>
                <c:pt idx="18009">
                  <c:v>4.1665141461162201E-2</c:v>
                </c:pt>
                <c:pt idx="18010">
                  <c:v>5.10143684731637E-2</c:v>
                </c:pt>
                <c:pt idx="18011">
                  <c:v>4.5740885034175997E-2</c:v>
                </c:pt>
                <c:pt idx="18012">
                  <c:v>6.1076864453669499E-2</c:v>
                </c:pt>
                <c:pt idx="18013">
                  <c:v>6.8703363999289904E-2</c:v>
                </c:pt>
                <c:pt idx="18014">
                  <c:v>3.8739987000668198E-2</c:v>
                </c:pt>
                <c:pt idx="18015">
                  <c:v>3.4134242486538499E-2</c:v>
                </c:pt>
                <c:pt idx="18016">
                  <c:v>5.1126735495629301E-2</c:v>
                </c:pt>
                <c:pt idx="18017">
                  <c:v>4.4083266460414397E-2</c:v>
                </c:pt>
                <c:pt idx="18018">
                  <c:v>5.1029850471397603E-2</c:v>
                </c:pt>
                <c:pt idx="18019">
                  <c:v>3.8604377381765399E-2</c:v>
                </c:pt>
                <c:pt idx="18020">
                  <c:v>4.3812754647290002E-2</c:v>
                </c:pt>
                <c:pt idx="18021">
                  <c:v>3.2821220577506499E-2</c:v>
                </c:pt>
                <c:pt idx="18022">
                  <c:v>3.7353504140347799E-2</c:v>
                </c:pt>
                <c:pt idx="18023">
                  <c:v>6.6982971207984701E-2</c:v>
                </c:pt>
                <c:pt idx="18024">
                  <c:v>5.2540702463638497E-2</c:v>
                </c:pt>
                <c:pt idx="18025">
                  <c:v>3.4064081695587903E-2</c:v>
                </c:pt>
                <c:pt idx="18026">
                  <c:v>4.5819645983372202E-2</c:v>
                </c:pt>
                <c:pt idx="18027">
                  <c:v>5.8211739375560102E-2</c:v>
                </c:pt>
                <c:pt idx="18028">
                  <c:v>5.3505442954021099E-2</c:v>
                </c:pt>
                <c:pt idx="18029">
                  <c:v>3.7071520458827598E-2</c:v>
                </c:pt>
                <c:pt idx="18030">
                  <c:v>3.55886325974989E-2</c:v>
                </c:pt>
                <c:pt idx="18031">
                  <c:v>4.1802769814749202E-2</c:v>
                </c:pt>
                <c:pt idx="18032">
                  <c:v>6.6090896324989795E-2</c:v>
                </c:pt>
                <c:pt idx="18033">
                  <c:v>4.2196098714182097E-2</c:v>
                </c:pt>
                <c:pt idx="18034">
                  <c:v>4.2658094921736597E-2</c:v>
                </c:pt>
                <c:pt idx="18035">
                  <c:v>5.1771544267966603E-2</c:v>
                </c:pt>
                <c:pt idx="18036">
                  <c:v>6.6527455454295503E-2</c:v>
                </c:pt>
                <c:pt idx="18037">
                  <c:v>4.06639801311195E-2</c:v>
                </c:pt>
                <c:pt idx="18038">
                  <c:v>4.38954211187065E-2</c:v>
                </c:pt>
                <c:pt idx="18039">
                  <c:v>4.7207449632152801E-2</c:v>
                </c:pt>
                <c:pt idx="18040">
                  <c:v>3.4522662897947802E-2</c:v>
                </c:pt>
                <c:pt idx="18041">
                  <c:v>5.1383089129791698E-2</c:v>
                </c:pt>
                <c:pt idx="18042">
                  <c:v>4.3401504984355598E-2</c:v>
                </c:pt>
                <c:pt idx="18043">
                  <c:v>4.3326918143755402E-2</c:v>
                </c:pt>
                <c:pt idx="18044">
                  <c:v>3.6363308865177899E-2</c:v>
                </c:pt>
                <c:pt idx="18045">
                  <c:v>4.3060744783824101E-2</c:v>
                </c:pt>
                <c:pt idx="18046">
                  <c:v>5.6440796066239397E-2</c:v>
                </c:pt>
                <c:pt idx="18047">
                  <c:v>3.4902274115721603E-2</c:v>
                </c:pt>
                <c:pt idx="18048">
                  <c:v>3.7721234393238899E-2</c:v>
                </c:pt>
                <c:pt idx="18049">
                  <c:v>4.9216193190895E-2</c:v>
                </c:pt>
                <c:pt idx="18050">
                  <c:v>4.1196286370495903E-2</c:v>
                </c:pt>
                <c:pt idx="18051">
                  <c:v>5.3282850130646202E-2</c:v>
                </c:pt>
                <c:pt idx="18052">
                  <c:v>4.2897643776068403E-2</c:v>
                </c:pt>
                <c:pt idx="18053">
                  <c:v>5.5525148266534499E-2</c:v>
                </c:pt>
                <c:pt idx="18054">
                  <c:v>4.1376502149760797E-2</c:v>
                </c:pt>
                <c:pt idx="18055">
                  <c:v>3.4765489776822901E-2</c:v>
                </c:pt>
                <c:pt idx="18056">
                  <c:v>6.1428290804018799E-2</c:v>
                </c:pt>
                <c:pt idx="18057">
                  <c:v>6.0989361151846597E-2</c:v>
                </c:pt>
                <c:pt idx="18058">
                  <c:v>3.6532592940881001E-2</c:v>
                </c:pt>
                <c:pt idx="18059">
                  <c:v>4.32474929976173E-2</c:v>
                </c:pt>
                <c:pt idx="18060">
                  <c:v>5.2494378557803499E-2</c:v>
                </c:pt>
                <c:pt idx="18061">
                  <c:v>4.2580901848674003E-2</c:v>
                </c:pt>
                <c:pt idx="18062">
                  <c:v>4.0399914183176101E-2</c:v>
                </c:pt>
                <c:pt idx="18063">
                  <c:v>4.5446082903036901E-2</c:v>
                </c:pt>
                <c:pt idx="18064">
                  <c:v>6.2317628215110402E-2</c:v>
                </c:pt>
                <c:pt idx="18065">
                  <c:v>4.75371856440122E-2</c:v>
                </c:pt>
                <c:pt idx="18066">
                  <c:v>4.1670670153704202E-2</c:v>
                </c:pt>
                <c:pt idx="18067">
                  <c:v>4.3754915975890901E-2</c:v>
                </c:pt>
                <c:pt idx="18068">
                  <c:v>6.3586548947595703E-2</c:v>
                </c:pt>
                <c:pt idx="18069">
                  <c:v>3.47212305311781E-2</c:v>
                </c:pt>
                <c:pt idx="18070">
                  <c:v>3.8662936571339603E-2</c:v>
                </c:pt>
                <c:pt idx="18071">
                  <c:v>3.7701305626465002E-2</c:v>
                </c:pt>
                <c:pt idx="18072">
                  <c:v>5.6749769467899502E-2</c:v>
                </c:pt>
                <c:pt idx="18073">
                  <c:v>5.9548416695990598E-2</c:v>
                </c:pt>
                <c:pt idx="18074">
                  <c:v>4.4184970478630799E-2</c:v>
                </c:pt>
                <c:pt idx="18075">
                  <c:v>4.2232357306166202E-2</c:v>
                </c:pt>
                <c:pt idx="18076">
                  <c:v>3.3508117576942602E-2</c:v>
                </c:pt>
                <c:pt idx="18077">
                  <c:v>3.6632672241975403E-2</c:v>
                </c:pt>
                <c:pt idx="18078">
                  <c:v>6.2127696775860101E-2</c:v>
                </c:pt>
                <c:pt idx="18079">
                  <c:v>4.9268734799230801E-2</c:v>
                </c:pt>
                <c:pt idx="18080">
                  <c:v>6.6934710846926704E-2</c:v>
                </c:pt>
                <c:pt idx="18081">
                  <c:v>3.7436191164686099E-2</c:v>
                </c:pt>
                <c:pt idx="18082">
                  <c:v>3.9798251970509103E-2</c:v>
                </c:pt>
                <c:pt idx="18083">
                  <c:v>3.6130681406225301E-2</c:v>
                </c:pt>
                <c:pt idx="18084">
                  <c:v>4.6306998082334197E-2</c:v>
                </c:pt>
                <c:pt idx="18085">
                  <c:v>4.2858426397057399E-2</c:v>
                </c:pt>
                <c:pt idx="18086">
                  <c:v>5.0571614780912599E-2</c:v>
                </c:pt>
                <c:pt idx="18087">
                  <c:v>6.5680423489268697E-2</c:v>
                </c:pt>
                <c:pt idx="18088">
                  <c:v>4.0817607016282398E-2</c:v>
                </c:pt>
                <c:pt idx="18089">
                  <c:v>4.4854155865270098E-2</c:v>
                </c:pt>
                <c:pt idx="18090">
                  <c:v>3.8487440876133899E-2</c:v>
                </c:pt>
                <c:pt idx="18091">
                  <c:v>6.5594199421896496E-2</c:v>
                </c:pt>
                <c:pt idx="18092">
                  <c:v>5.8341363095281297E-2</c:v>
                </c:pt>
                <c:pt idx="18093">
                  <c:v>3.67973422482668E-2</c:v>
                </c:pt>
                <c:pt idx="18094">
                  <c:v>6.4293055056697704E-2</c:v>
                </c:pt>
                <c:pt idx="18095">
                  <c:v>3.4469594966624599E-2</c:v>
                </c:pt>
                <c:pt idx="18096">
                  <c:v>4.4577285754035099E-2</c:v>
                </c:pt>
                <c:pt idx="18097">
                  <c:v>5.92894147718648E-2</c:v>
                </c:pt>
                <c:pt idx="18098">
                  <c:v>4.1914169354360598E-2</c:v>
                </c:pt>
                <c:pt idx="18099">
                  <c:v>4.6351108569304203E-2</c:v>
                </c:pt>
                <c:pt idx="18100">
                  <c:v>3.7887184736410798E-2</c:v>
                </c:pt>
                <c:pt idx="18101">
                  <c:v>3.9277390424687697E-2</c:v>
                </c:pt>
                <c:pt idx="18102">
                  <c:v>5.3515418178605501E-2</c:v>
                </c:pt>
                <c:pt idx="18103">
                  <c:v>6.2990353311859495E-2</c:v>
                </c:pt>
                <c:pt idx="18104">
                  <c:v>4.6846633302165298E-2</c:v>
                </c:pt>
                <c:pt idx="18105">
                  <c:v>6.7472103193773794E-2</c:v>
                </c:pt>
                <c:pt idx="18106">
                  <c:v>6.2007970737795501E-2</c:v>
                </c:pt>
                <c:pt idx="18107">
                  <c:v>3.6309170959032397E-2</c:v>
                </c:pt>
                <c:pt idx="18108">
                  <c:v>5.6946095865233699E-2</c:v>
                </c:pt>
                <c:pt idx="18109">
                  <c:v>3.8441997628371603E-2</c:v>
                </c:pt>
                <c:pt idx="18110">
                  <c:v>3.8194672653191798E-2</c:v>
                </c:pt>
                <c:pt idx="18111">
                  <c:v>3.6949504064408299E-2</c:v>
                </c:pt>
                <c:pt idx="18112">
                  <c:v>4.7886374356375001E-2</c:v>
                </c:pt>
                <c:pt idx="18113">
                  <c:v>5.2381085594265499E-2</c:v>
                </c:pt>
                <c:pt idx="18114">
                  <c:v>4.9041525988300499E-2</c:v>
                </c:pt>
                <c:pt idx="18115">
                  <c:v>4.1607985110024899E-2</c:v>
                </c:pt>
                <c:pt idx="18116">
                  <c:v>3.6401757069815403E-2</c:v>
                </c:pt>
                <c:pt idx="18117">
                  <c:v>5.0798905969656499E-2</c:v>
                </c:pt>
                <c:pt idx="18118">
                  <c:v>5.4190023516479502E-2</c:v>
                </c:pt>
                <c:pt idx="18119">
                  <c:v>4.3295837288105203E-2</c:v>
                </c:pt>
                <c:pt idx="18120">
                  <c:v>3.7937974177792197E-2</c:v>
                </c:pt>
                <c:pt idx="18121">
                  <c:v>3.9667647744571898E-2</c:v>
                </c:pt>
                <c:pt idx="18122">
                  <c:v>3.9361595375024198E-2</c:v>
                </c:pt>
                <c:pt idx="18123">
                  <c:v>5.2728869811606197E-2</c:v>
                </c:pt>
                <c:pt idx="18124">
                  <c:v>5.9044117495412898E-2</c:v>
                </c:pt>
                <c:pt idx="18125">
                  <c:v>3.5221669997893897E-2</c:v>
                </c:pt>
                <c:pt idx="18126">
                  <c:v>4.7594905210830603E-2</c:v>
                </c:pt>
                <c:pt idx="18127">
                  <c:v>3.80343640281555E-2</c:v>
                </c:pt>
                <c:pt idx="18128">
                  <c:v>5.9904623262124701E-2</c:v>
                </c:pt>
                <c:pt idx="18129">
                  <c:v>5.6556131667684403E-2</c:v>
                </c:pt>
                <c:pt idx="18130">
                  <c:v>5.3535090087972498E-2</c:v>
                </c:pt>
                <c:pt idx="18131">
                  <c:v>5.6157125065477202E-2</c:v>
                </c:pt>
                <c:pt idx="18132">
                  <c:v>4.2700712235627603E-2</c:v>
                </c:pt>
                <c:pt idx="18133">
                  <c:v>5.0809809732941802E-2</c:v>
                </c:pt>
                <c:pt idx="18134">
                  <c:v>4.5046790261847297E-2</c:v>
                </c:pt>
                <c:pt idx="18135">
                  <c:v>6.4282440631295595E-2</c:v>
                </c:pt>
                <c:pt idx="18136">
                  <c:v>4.2045666540636198E-2</c:v>
                </c:pt>
                <c:pt idx="18137">
                  <c:v>5.7315709358078101E-2</c:v>
                </c:pt>
                <c:pt idx="18138">
                  <c:v>5.8272511247200599E-2</c:v>
                </c:pt>
                <c:pt idx="18139">
                  <c:v>5.6114581445973997E-2</c:v>
                </c:pt>
                <c:pt idx="18140">
                  <c:v>6.34199187087022E-2</c:v>
                </c:pt>
                <c:pt idx="18141">
                  <c:v>5.5477311406022703E-2</c:v>
                </c:pt>
                <c:pt idx="18142">
                  <c:v>5.7827868741866503E-2</c:v>
                </c:pt>
                <c:pt idx="18143">
                  <c:v>4.4113344611153203E-2</c:v>
                </c:pt>
                <c:pt idx="18144">
                  <c:v>6.4330105191563403E-2</c:v>
                </c:pt>
                <c:pt idx="18145">
                  <c:v>4.8726633963113303E-2</c:v>
                </c:pt>
                <c:pt idx="18146">
                  <c:v>6.1827216040975498E-2</c:v>
                </c:pt>
                <c:pt idx="18147">
                  <c:v>4.6570099604332303E-2</c:v>
                </c:pt>
                <c:pt idx="18148">
                  <c:v>3.7328756905123203E-2</c:v>
                </c:pt>
                <c:pt idx="18149">
                  <c:v>6.3847534651193402E-2</c:v>
                </c:pt>
                <c:pt idx="18150">
                  <c:v>5.98447142867626E-2</c:v>
                </c:pt>
                <c:pt idx="18151">
                  <c:v>4.6560350637394499E-2</c:v>
                </c:pt>
                <c:pt idx="18152">
                  <c:v>5.6327474185823297E-2</c:v>
                </c:pt>
                <c:pt idx="18153">
                  <c:v>6.6520558372248698E-2</c:v>
                </c:pt>
                <c:pt idx="18154">
                  <c:v>3.9527789641455598E-2</c:v>
                </c:pt>
                <c:pt idx="18155">
                  <c:v>4.58103737555694E-2</c:v>
                </c:pt>
                <c:pt idx="18156">
                  <c:v>3.9588706161087298E-2</c:v>
                </c:pt>
                <c:pt idx="18157">
                  <c:v>3.8924965157598801E-2</c:v>
                </c:pt>
                <c:pt idx="18158">
                  <c:v>4.0356164559462199E-2</c:v>
                </c:pt>
                <c:pt idx="18159">
                  <c:v>5.3407706054865299E-2</c:v>
                </c:pt>
                <c:pt idx="18160">
                  <c:v>3.8333280327244403E-2</c:v>
                </c:pt>
                <c:pt idx="18161">
                  <c:v>3.9186362123865497E-2</c:v>
                </c:pt>
                <c:pt idx="18162">
                  <c:v>4.5558763022862797E-2</c:v>
                </c:pt>
                <c:pt idx="18163">
                  <c:v>6.2785613691929296E-2</c:v>
                </c:pt>
                <c:pt idx="18164">
                  <c:v>4.4672248491289902E-2</c:v>
                </c:pt>
                <c:pt idx="18165">
                  <c:v>4.3464501956278198E-2</c:v>
                </c:pt>
                <c:pt idx="18166">
                  <c:v>5.02278666952145E-2</c:v>
                </c:pt>
                <c:pt idx="18167">
                  <c:v>4.7199808893754698E-2</c:v>
                </c:pt>
                <c:pt idx="18168">
                  <c:v>6.2572011166033101E-2</c:v>
                </c:pt>
                <c:pt idx="18169">
                  <c:v>4.7415432312845E-2</c:v>
                </c:pt>
                <c:pt idx="18170">
                  <c:v>5.4235573690554303E-2</c:v>
                </c:pt>
                <c:pt idx="18171">
                  <c:v>6.4754068169309606E-2</c:v>
                </c:pt>
                <c:pt idx="18172">
                  <c:v>5.4003177175803198E-2</c:v>
                </c:pt>
                <c:pt idx="18173">
                  <c:v>3.63511065860024E-2</c:v>
                </c:pt>
                <c:pt idx="18174">
                  <c:v>3.9277395183352298E-2</c:v>
                </c:pt>
                <c:pt idx="18175">
                  <c:v>3.5780957844816101E-2</c:v>
                </c:pt>
                <c:pt idx="18176">
                  <c:v>5.3695197735708203E-2</c:v>
                </c:pt>
                <c:pt idx="18177">
                  <c:v>6.1851113638542503E-2</c:v>
                </c:pt>
                <c:pt idx="18178">
                  <c:v>4.6941003789854302E-2</c:v>
                </c:pt>
                <c:pt idx="18179">
                  <c:v>6.1684449421971002E-2</c:v>
                </c:pt>
                <c:pt idx="18180">
                  <c:v>4.0669074317064402E-2</c:v>
                </c:pt>
                <c:pt idx="18181">
                  <c:v>4.1024189459262402E-2</c:v>
                </c:pt>
                <c:pt idx="18182">
                  <c:v>3.8872573796661897E-2</c:v>
                </c:pt>
                <c:pt idx="18183">
                  <c:v>4.1310651460734399E-2</c:v>
                </c:pt>
                <c:pt idx="18184">
                  <c:v>4.2679054089298597E-2</c:v>
                </c:pt>
                <c:pt idx="18185">
                  <c:v>3.8576239452854398E-2</c:v>
                </c:pt>
                <c:pt idx="18186">
                  <c:v>6.6596585351709398E-2</c:v>
                </c:pt>
                <c:pt idx="18187">
                  <c:v>6.7722055848327301E-2</c:v>
                </c:pt>
                <c:pt idx="18188">
                  <c:v>4.44261473277952E-2</c:v>
                </c:pt>
                <c:pt idx="18189">
                  <c:v>4.0025902720937603E-2</c:v>
                </c:pt>
                <c:pt idx="18190">
                  <c:v>4.5232838950740803E-2</c:v>
                </c:pt>
                <c:pt idx="18191">
                  <c:v>4.2961548395621899E-2</c:v>
                </c:pt>
                <c:pt idx="18192">
                  <c:v>3.6031623151402799E-2</c:v>
                </c:pt>
                <c:pt idx="18193">
                  <c:v>5.6650700876408798E-2</c:v>
                </c:pt>
                <c:pt idx="18194">
                  <c:v>3.58321233014895E-2</c:v>
                </c:pt>
                <c:pt idx="18195">
                  <c:v>4.02821918655593E-2</c:v>
                </c:pt>
                <c:pt idx="18196">
                  <c:v>4.0228139408096802E-2</c:v>
                </c:pt>
                <c:pt idx="18197">
                  <c:v>5.8883489888893199E-2</c:v>
                </c:pt>
                <c:pt idx="18198">
                  <c:v>3.7302864547525801E-2</c:v>
                </c:pt>
                <c:pt idx="18199">
                  <c:v>5.0956307668532701E-2</c:v>
                </c:pt>
                <c:pt idx="18200">
                  <c:v>4.9432882863916797E-2</c:v>
                </c:pt>
                <c:pt idx="18201">
                  <c:v>4.5593586380407801E-2</c:v>
                </c:pt>
                <c:pt idx="18202">
                  <c:v>6.7485000480531895E-2</c:v>
                </c:pt>
                <c:pt idx="18203">
                  <c:v>5.0214577149706299E-2</c:v>
                </c:pt>
                <c:pt idx="18204">
                  <c:v>4.6970829926943597E-2</c:v>
                </c:pt>
                <c:pt idx="18205">
                  <c:v>3.39761640436008E-2</c:v>
                </c:pt>
                <c:pt idx="18206">
                  <c:v>5.9902634806355E-2</c:v>
                </c:pt>
                <c:pt idx="18207">
                  <c:v>4.0726234013536401E-2</c:v>
                </c:pt>
                <c:pt idx="18208">
                  <c:v>3.9801848575950399E-2</c:v>
                </c:pt>
                <c:pt idx="18209">
                  <c:v>4.0429824822753299E-2</c:v>
                </c:pt>
                <c:pt idx="18210">
                  <c:v>6.2725767025822193E-2</c:v>
                </c:pt>
                <c:pt idx="18211">
                  <c:v>4.3159670295998098E-2</c:v>
                </c:pt>
                <c:pt idx="18212">
                  <c:v>6.5908892725768706E-2</c:v>
                </c:pt>
                <c:pt idx="18213">
                  <c:v>3.5365731717197903E-2</c:v>
                </c:pt>
                <c:pt idx="18214">
                  <c:v>5.1606386813355699E-2</c:v>
                </c:pt>
                <c:pt idx="18215">
                  <c:v>3.6399215347785001E-2</c:v>
                </c:pt>
                <c:pt idx="18216">
                  <c:v>3.6209502991504001E-2</c:v>
                </c:pt>
                <c:pt idx="18217">
                  <c:v>6.2726585548679395E-2</c:v>
                </c:pt>
                <c:pt idx="18218">
                  <c:v>5.0303042450304002E-2</c:v>
                </c:pt>
                <c:pt idx="18219">
                  <c:v>5.9901157387777702E-2</c:v>
                </c:pt>
                <c:pt idx="18220">
                  <c:v>5.3912349961526898E-2</c:v>
                </c:pt>
                <c:pt idx="18221">
                  <c:v>5.5189496372349198E-2</c:v>
                </c:pt>
                <c:pt idx="18222">
                  <c:v>6.3621924222945894E-2</c:v>
                </c:pt>
                <c:pt idx="18223">
                  <c:v>4.9704023178721697E-2</c:v>
                </c:pt>
                <c:pt idx="18224">
                  <c:v>4.1113093409830999E-2</c:v>
                </c:pt>
                <c:pt idx="18225">
                  <c:v>6.1806827160221602E-2</c:v>
                </c:pt>
                <c:pt idx="18226">
                  <c:v>3.6161432466818903E-2</c:v>
                </c:pt>
                <c:pt idx="18227">
                  <c:v>5.01763956690508E-2</c:v>
                </c:pt>
                <c:pt idx="18228">
                  <c:v>6.5638137384279802E-2</c:v>
                </c:pt>
                <c:pt idx="18229">
                  <c:v>3.7172660362687703E-2</c:v>
                </c:pt>
                <c:pt idx="18230">
                  <c:v>5.5199410384551E-2</c:v>
                </c:pt>
                <c:pt idx="18231">
                  <c:v>4.7690810833322397E-2</c:v>
                </c:pt>
                <c:pt idx="18232">
                  <c:v>4.1806214610325097E-2</c:v>
                </c:pt>
                <c:pt idx="18233">
                  <c:v>5.3802464376926797E-2</c:v>
                </c:pt>
                <c:pt idx="18234">
                  <c:v>3.94613108234129E-2</c:v>
                </c:pt>
                <c:pt idx="18235">
                  <c:v>4.4783298652819201E-2</c:v>
                </c:pt>
                <c:pt idx="18236">
                  <c:v>6.4523744336714706E-2</c:v>
                </c:pt>
                <c:pt idx="18237">
                  <c:v>3.5805825176842603E-2</c:v>
                </c:pt>
                <c:pt idx="18238">
                  <c:v>3.9830119987677701E-2</c:v>
                </c:pt>
                <c:pt idx="18239">
                  <c:v>3.7658328705185103E-2</c:v>
                </c:pt>
                <c:pt idx="18240">
                  <c:v>4.6169861131419097E-2</c:v>
                </c:pt>
                <c:pt idx="18241">
                  <c:v>5.8837310754177703E-2</c:v>
                </c:pt>
                <c:pt idx="18242">
                  <c:v>6.9649704348241595E-2</c:v>
                </c:pt>
                <c:pt idx="18243">
                  <c:v>3.6923534094883401E-2</c:v>
                </c:pt>
                <c:pt idx="18244">
                  <c:v>6.5541625948803806E-2</c:v>
                </c:pt>
                <c:pt idx="18245">
                  <c:v>6.1354629582043303E-2</c:v>
                </c:pt>
                <c:pt idx="18246">
                  <c:v>5.6574054609749201E-2</c:v>
                </c:pt>
                <c:pt idx="18247">
                  <c:v>3.8410462541179198E-2</c:v>
                </c:pt>
                <c:pt idx="18248">
                  <c:v>4.0646133561273501E-2</c:v>
                </c:pt>
                <c:pt idx="18249">
                  <c:v>4.9583520278957502E-2</c:v>
                </c:pt>
                <c:pt idx="18250">
                  <c:v>6.1173743584023201E-2</c:v>
                </c:pt>
                <c:pt idx="18251">
                  <c:v>5.4666693824884101E-2</c:v>
                </c:pt>
                <c:pt idx="18252">
                  <c:v>4.5053785616234597E-2</c:v>
                </c:pt>
                <c:pt idx="18253">
                  <c:v>3.7141990088971601E-2</c:v>
                </c:pt>
                <c:pt idx="18254">
                  <c:v>6.6451701413211106E-2</c:v>
                </c:pt>
                <c:pt idx="18255">
                  <c:v>4.2739241838180599E-2</c:v>
                </c:pt>
                <c:pt idx="18256">
                  <c:v>6.6221398338310797E-2</c:v>
                </c:pt>
                <c:pt idx="18257">
                  <c:v>3.5719299949740997E-2</c:v>
                </c:pt>
                <c:pt idx="18258">
                  <c:v>4.9069766960167099E-2</c:v>
                </c:pt>
                <c:pt idx="18259">
                  <c:v>3.79980455595154E-2</c:v>
                </c:pt>
                <c:pt idx="18260">
                  <c:v>4.0197654483893598E-2</c:v>
                </c:pt>
                <c:pt idx="18261">
                  <c:v>4.85522631830363E-2</c:v>
                </c:pt>
                <c:pt idx="18262">
                  <c:v>3.59036988528229E-2</c:v>
                </c:pt>
                <c:pt idx="18263">
                  <c:v>3.6585203018080298E-2</c:v>
                </c:pt>
                <c:pt idx="18264">
                  <c:v>4.1914178000921197E-2</c:v>
                </c:pt>
                <c:pt idx="18265">
                  <c:v>4.5506340173929197E-2</c:v>
                </c:pt>
                <c:pt idx="18266">
                  <c:v>4.4477780519798997E-2</c:v>
                </c:pt>
                <c:pt idx="18267">
                  <c:v>5.8102265115802701E-2</c:v>
                </c:pt>
                <c:pt idx="18268">
                  <c:v>3.6431751014246498E-2</c:v>
                </c:pt>
                <c:pt idx="18269">
                  <c:v>3.7828367074776298E-2</c:v>
                </c:pt>
                <c:pt idx="18270">
                  <c:v>5.6941763221506299E-2</c:v>
                </c:pt>
                <c:pt idx="18271">
                  <c:v>4.3380422479732103E-2</c:v>
                </c:pt>
                <c:pt idx="18272">
                  <c:v>5.8262172334058698E-2</c:v>
                </c:pt>
                <c:pt idx="18273">
                  <c:v>3.53629701169621E-2</c:v>
                </c:pt>
                <c:pt idx="18274">
                  <c:v>4.96978343427927E-2</c:v>
                </c:pt>
                <c:pt idx="18275">
                  <c:v>6.7024277445155503E-2</c:v>
                </c:pt>
                <c:pt idx="18276">
                  <c:v>4.81772615825561E-2</c:v>
                </c:pt>
                <c:pt idx="18277">
                  <c:v>4.6584059042952097E-2</c:v>
                </c:pt>
                <c:pt idx="18278">
                  <c:v>5.0840857763411698E-2</c:v>
                </c:pt>
                <c:pt idx="18279">
                  <c:v>4.00234691571121E-2</c:v>
                </c:pt>
                <c:pt idx="18280">
                  <c:v>5.2812997993983597E-2</c:v>
                </c:pt>
                <c:pt idx="18281">
                  <c:v>4.2993915368418102E-2</c:v>
                </c:pt>
                <c:pt idx="18282">
                  <c:v>6.2861283024537404E-2</c:v>
                </c:pt>
                <c:pt idx="18283">
                  <c:v>4.6027932096599403E-2</c:v>
                </c:pt>
                <c:pt idx="18284">
                  <c:v>5.6777526702116297E-2</c:v>
                </c:pt>
                <c:pt idx="18285">
                  <c:v>3.9300506792311798E-2</c:v>
                </c:pt>
                <c:pt idx="18286">
                  <c:v>6.2093117865987403E-2</c:v>
                </c:pt>
                <c:pt idx="18287">
                  <c:v>5.7995507083442199E-2</c:v>
                </c:pt>
                <c:pt idx="18288">
                  <c:v>4.6104684540107903E-2</c:v>
                </c:pt>
                <c:pt idx="18289">
                  <c:v>3.8838358202918602E-2</c:v>
                </c:pt>
                <c:pt idx="18290">
                  <c:v>3.8827382652523203E-2</c:v>
                </c:pt>
                <c:pt idx="18291">
                  <c:v>5.40645517581319E-2</c:v>
                </c:pt>
                <c:pt idx="18292">
                  <c:v>5.98593916285853E-2</c:v>
                </c:pt>
                <c:pt idx="18293">
                  <c:v>4.8707799222281398E-2</c:v>
                </c:pt>
                <c:pt idx="18294">
                  <c:v>5.1994502493694597E-2</c:v>
                </c:pt>
                <c:pt idx="18295">
                  <c:v>4.9800165405941801E-2</c:v>
                </c:pt>
                <c:pt idx="18296">
                  <c:v>4.2926695750232703E-2</c:v>
                </c:pt>
                <c:pt idx="18297">
                  <c:v>3.7363023200178098E-2</c:v>
                </c:pt>
                <c:pt idx="18298">
                  <c:v>3.5049319038732402E-2</c:v>
                </c:pt>
                <c:pt idx="18299">
                  <c:v>4.3406950061778901E-2</c:v>
                </c:pt>
                <c:pt idx="18300">
                  <c:v>5.1497109835938602E-2</c:v>
                </c:pt>
                <c:pt idx="18301">
                  <c:v>3.99916158400241E-2</c:v>
                </c:pt>
                <c:pt idx="18302">
                  <c:v>3.7509298948701197E-2</c:v>
                </c:pt>
                <c:pt idx="18303">
                  <c:v>6.1700336179592599E-2</c:v>
                </c:pt>
                <c:pt idx="18304">
                  <c:v>4.6769462645835903E-2</c:v>
                </c:pt>
                <c:pt idx="18305">
                  <c:v>6.6011244351377396E-2</c:v>
                </c:pt>
                <c:pt idx="18306">
                  <c:v>6.1711531390187702E-2</c:v>
                </c:pt>
                <c:pt idx="18307">
                  <c:v>5.6611602777079398E-2</c:v>
                </c:pt>
                <c:pt idx="18308">
                  <c:v>4.73054077958023E-2</c:v>
                </c:pt>
                <c:pt idx="18309">
                  <c:v>6.1728062453441701E-2</c:v>
                </c:pt>
                <c:pt idx="18310">
                  <c:v>3.5312146065447497E-2</c:v>
                </c:pt>
                <c:pt idx="18311">
                  <c:v>4.6008668612790599E-2</c:v>
                </c:pt>
                <c:pt idx="18312">
                  <c:v>5.0655329552185699E-2</c:v>
                </c:pt>
                <c:pt idx="18313">
                  <c:v>4.1566380898796301E-2</c:v>
                </c:pt>
                <c:pt idx="18314">
                  <c:v>3.3680322155877698E-2</c:v>
                </c:pt>
                <c:pt idx="18315">
                  <c:v>5.3842750979248899E-2</c:v>
                </c:pt>
                <c:pt idx="18316">
                  <c:v>3.8546416458295797E-2</c:v>
                </c:pt>
                <c:pt idx="18317">
                  <c:v>6.1794091195871301E-2</c:v>
                </c:pt>
                <c:pt idx="18318">
                  <c:v>5.3037041362571202E-2</c:v>
                </c:pt>
                <c:pt idx="18319">
                  <c:v>6.20614508076444E-2</c:v>
                </c:pt>
                <c:pt idx="18320">
                  <c:v>3.7300021103950497E-2</c:v>
                </c:pt>
                <c:pt idx="18321">
                  <c:v>4.05811225411623E-2</c:v>
                </c:pt>
                <c:pt idx="18322">
                  <c:v>3.6808441649490098E-2</c:v>
                </c:pt>
                <c:pt idx="18323">
                  <c:v>4.3006250577310598E-2</c:v>
                </c:pt>
                <c:pt idx="18324">
                  <c:v>5.6652492155858998E-2</c:v>
                </c:pt>
                <c:pt idx="18325">
                  <c:v>5.3365804586076197E-2</c:v>
                </c:pt>
                <c:pt idx="18326">
                  <c:v>4.4535605728676098E-2</c:v>
                </c:pt>
                <c:pt idx="18327">
                  <c:v>4.4831647275657499E-2</c:v>
                </c:pt>
                <c:pt idx="18328">
                  <c:v>4.5777804406891401E-2</c:v>
                </c:pt>
                <c:pt idx="18329">
                  <c:v>4.6863076780843997E-2</c:v>
                </c:pt>
                <c:pt idx="18330">
                  <c:v>3.66925743591043E-2</c:v>
                </c:pt>
                <c:pt idx="18331">
                  <c:v>6.7771401014712504E-2</c:v>
                </c:pt>
                <c:pt idx="18332">
                  <c:v>3.7546302789689699E-2</c:v>
                </c:pt>
                <c:pt idx="18333">
                  <c:v>3.77734182469825E-2</c:v>
                </c:pt>
                <c:pt idx="18334">
                  <c:v>3.7402656749768198E-2</c:v>
                </c:pt>
                <c:pt idx="18335">
                  <c:v>5.8467450552007201E-2</c:v>
                </c:pt>
                <c:pt idx="18336">
                  <c:v>5.103625743035E-2</c:v>
                </c:pt>
                <c:pt idx="18337">
                  <c:v>3.9037294426816201E-2</c:v>
                </c:pt>
                <c:pt idx="18338">
                  <c:v>4.93162134000718E-2</c:v>
                </c:pt>
                <c:pt idx="18339">
                  <c:v>5.2681694502249299E-2</c:v>
                </c:pt>
                <c:pt idx="18340">
                  <c:v>5.9307042848739597E-2</c:v>
                </c:pt>
                <c:pt idx="18341">
                  <c:v>5.8924670985232699E-2</c:v>
                </c:pt>
                <c:pt idx="18342">
                  <c:v>3.6930895885028597E-2</c:v>
                </c:pt>
                <c:pt idx="18343">
                  <c:v>5.1551079177033901E-2</c:v>
                </c:pt>
                <c:pt idx="18344">
                  <c:v>4.1068971412237101E-2</c:v>
                </c:pt>
                <c:pt idx="18345">
                  <c:v>5.86470032274879E-2</c:v>
                </c:pt>
                <c:pt idx="18346">
                  <c:v>6.8827737375603507E-2</c:v>
                </c:pt>
                <c:pt idx="18347">
                  <c:v>3.4217106143107898E-2</c:v>
                </c:pt>
                <c:pt idx="18348">
                  <c:v>6.7368475997034202E-2</c:v>
                </c:pt>
                <c:pt idx="18349">
                  <c:v>5.1306528134308901E-2</c:v>
                </c:pt>
                <c:pt idx="18350">
                  <c:v>4.4950158349413703E-2</c:v>
                </c:pt>
                <c:pt idx="18351">
                  <c:v>5.4191503702099603E-2</c:v>
                </c:pt>
                <c:pt idx="18352">
                  <c:v>5.9961329429175897E-2</c:v>
                </c:pt>
                <c:pt idx="18353">
                  <c:v>4.6829028737601398E-2</c:v>
                </c:pt>
                <c:pt idx="18354">
                  <c:v>5.9878239613465098E-2</c:v>
                </c:pt>
                <c:pt idx="18355">
                  <c:v>4.8519873164240598E-2</c:v>
                </c:pt>
                <c:pt idx="18356">
                  <c:v>5.8840754291224102E-2</c:v>
                </c:pt>
                <c:pt idx="18357">
                  <c:v>3.6023125781693803E-2</c:v>
                </c:pt>
                <c:pt idx="18358">
                  <c:v>6.3531555405713994E-2</c:v>
                </c:pt>
                <c:pt idx="18359">
                  <c:v>4.6843106043922299E-2</c:v>
                </c:pt>
                <c:pt idx="18360">
                  <c:v>5.47618823276785E-2</c:v>
                </c:pt>
                <c:pt idx="18361">
                  <c:v>5.1043947553632001E-2</c:v>
                </c:pt>
                <c:pt idx="18362">
                  <c:v>3.6234612837644599E-2</c:v>
                </c:pt>
                <c:pt idx="18363">
                  <c:v>4.1451964691750498E-2</c:v>
                </c:pt>
                <c:pt idx="18364">
                  <c:v>5.8366353761585797E-2</c:v>
                </c:pt>
                <c:pt idx="18365">
                  <c:v>4.8150934312799099E-2</c:v>
                </c:pt>
                <c:pt idx="18366">
                  <c:v>5.68758514467851E-2</c:v>
                </c:pt>
                <c:pt idx="18367">
                  <c:v>5.2932513498887002E-2</c:v>
                </c:pt>
                <c:pt idx="18368">
                  <c:v>4.2793773522724399E-2</c:v>
                </c:pt>
                <c:pt idx="18369">
                  <c:v>3.5699164592841601E-2</c:v>
                </c:pt>
                <c:pt idx="18370">
                  <c:v>4.6280907334138699E-2</c:v>
                </c:pt>
                <c:pt idx="18371">
                  <c:v>5.4137861246041301E-2</c:v>
                </c:pt>
                <c:pt idx="18372">
                  <c:v>3.8134731548086803E-2</c:v>
                </c:pt>
                <c:pt idx="18373">
                  <c:v>4.4512102530768899E-2</c:v>
                </c:pt>
                <c:pt idx="18374">
                  <c:v>5.2965676938488103E-2</c:v>
                </c:pt>
                <c:pt idx="18375">
                  <c:v>4.0681395411098102E-2</c:v>
                </c:pt>
                <c:pt idx="18376">
                  <c:v>6.0388563908958803E-2</c:v>
                </c:pt>
                <c:pt idx="18377">
                  <c:v>3.7407559521967101E-2</c:v>
                </c:pt>
                <c:pt idx="18378">
                  <c:v>6.2446454547282503E-2</c:v>
                </c:pt>
                <c:pt idx="18379">
                  <c:v>5.9385176590600698E-2</c:v>
                </c:pt>
                <c:pt idx="18380">
                  <c:v>6.1935686888006901E-2</c:v>
                </c:pt>
                <c:pt idx="18381">
                  <c:v>4.9984974321465897E-2</c:v>
                </c:pt>
                <c:pt idx="18382">
                  <c:v>3.9277518356074098E-2</c:v>
                </c:pt>
                <c:pt idx="18383">
                  <c:v>3.9989562966277099E-2</c:v>
                </c:pt>
                <c:pt idx="18384">
                  <c:v>5.5456721396188499E-2</c:v>
                </c:pt>
                <c:pt idx="18385">
                  <c:v>5.4264376916999799E-2</c:v>
                </c:pt>
                <c:pt idx="18386">
                  <c:v>4.5430896697509097E-2</c:v>
                </c:pt>
                <c:pt idx="18387">
                  <c:v>3.4914002603541702E-2</c:v>
                </c:pt>
                <c:pt idx="18388">
                  <c:v>6.0108844018683903E-2</c:v>
                </c:pt>
                <c:pt idx="18389">
                  <c:v>3.6509477449358299E-2</c:v>
                </c:pt>
                <c:pt idx="18390">
                  <c:v>5.7771218281972299E-2</c:v>
                </c:pt>
                <c:pt idx="18391">
                  <c:v>5.9228677135689002E-2</c:v>
                </c:pt>
                <c:pt idx="18392">
                  <c:v>4.2792944413215302E-2</c:v>
                </c:pt>
                <c:pt idx="18393">
                  <c:v>4.3271782903848199E-2</c:v>
                </c:pt>
                <c:pt idx="18394">
                  <c:v>4.0370811427488502E-2</c:v>
                </c:pt>
                <c:pt idx="18395">
                  <c:v>5.4446712579652702E-2</c:v>
                </c:pt>
                <c:pt idx="18396">
                  <c:v>5.9869331094114298E-2</c:v>
                </c:pt>
                <c:pt idx="18397">
                  <c:v>5.46759231768758E-2</c:v>
                </c:pt>
                <c:pt idx="18398">
                  <c:v>4.3706441508175299E-2</c:v>
                </c:pt>
                <c:pt idx="18399">
                  <c:v>5.8474619410912101E-2</c:v>
                </c:pt>
                <c:pt idx="18400">
                  <c:v>6.7185385968178996E-2</c:v>
                </c:pt>
                <c:pt idx="18401">
                  <c:v>6.6178030603612201E-2</c:v>
                </c:pt>
                <c:pt idx="18402">
                  <c:v>3.3720443225138702E-2</c:v>
                </c:pt>
                <c:pt idx="18403">
                  <c:v>6.7538655277884704E-2</c:v>
                </c:pt>
                <c:pt idx="18404">
                  <c:v>6.3414967332317398E-2</c:v>
                </c:pt>
                <c:pt idx="18405">
                  <c:v>3.7800066912894503E-2</c:v>
                </c:pt>
                <c:pt idx="18406">
                  <c:v>3.97173795269022E-2</c:v>
                </c:pt>
                <c:pt idx="18407">
                  <c:v>6.4881329136139906E-2</c:v>
                </c:pt>
                <c:pt idx="18408">
                  <c:v>4.6786191987562301E-2</c:v>
                </c:pt>
                <c:pt idx="18409">
                  <c:v>4.7201425511891701E-2</c:v>
                </c:pt>
                <c:pt idx="18410">
                  <c:v>5.6793765094470899E-2</c:v>
                </c:pt>
                <c:pt idx="18411">
                  <c:v>6.3597855362203304E-2</c:v>
                </c:pt>
                <c:pt idx="18412">
                  <c:v>4.2981836643853098E-2</c:v>
                </c:pt>
                <c:pt idx="18413">
                  <c:v>4.4051163316931902E-2</c:v>
                </c:pt>
                <c:pt idx="18414">
                  <c:v>3.8928508224856599E-2</c:v>
                </c:pt>
                <c:pt idx="18415">
                  <c:v>3.7616386480327897E-2</c:v>
                </c:pt>
                <c:pt idx="18416">
                  <c:v>4.18799472433415E-2</c:v>
                </c:pt>
                <c:pt idx="18417">
                  <c:v>3.5388508615739799E-2</c:v>
                </c:pt>
                <c:pt idx="18418">
                  <c:v>5.8521822325388502E-2</c:v>
                </c:pt>
                <c:pt idx="18419">
                  <c:v>5.0913352257967802E-2</c:v>
                </c:pt>
                <c:pt idx="18420">
                  <c:v>5.2163801850212903E-2</c:v>
                </c:pt>
                <c:pt idx="18421">
                  <c:v>3.9624344670584399E-2</c:v>
                </c:pt>
                <c:pt idx="18422">
                  <c:v>5.5962797058384299E-2</c:v>
                </c:pt>
                <c:pt idx="18423">
                  <c:v>5.8105474252321397E-2</c:v>
                </c:pt>
                <c:pt idx="18424">
                  <c:v>6.9571834149644504E-2</c:v>
                </c:pt>
                <c:pt idx="18425">
                  <c:v>3.6452638443511799E-2</c:v>
                </c:pt>
                <c:pt idx="18426">
                  <c:v>5.93075354334585E-2</c:v>
                </c:pt>
                <c:pt idx="18427">
                  <c:v>3.4697222644602801E-2</c:v>
                </c:pt>
                <c:pt idx="18428">
                  <c:v>4.4928544063626397E-2</c:v>
                </c:pt>
                <c:pt idx="18429">
                  <c:v>6.5073905979079305E-2</c:v>
                </c:pt>
                <c:pt idx="18430">
                  <c:v>4.5592890486079299E-2</c:v>
                </c:pt>
                <c:pt idx="18431">
                  <c:v>4.7314561812020602E-2</c:v>
                </c:pt>
                <c:pt idx="18432">
                  <c:v>4.0501952115836598E-2</c:v>
                </c:pt>
                <c:pt idx="18433">
                  <c:v>5.1881500324994702E-2</c:v>
                </c:pt>
                <c:pt idx="18434">
                  <c:v>4.2395314571054298E-2</c:v>
                </c:pt>
                <c:pt idx="18435">
                  <c:v>5.0659764855164997E-2</c:v>
                </c:pt>
                <c:pt idx="18436">
                  <c:v>4.5977770818493802E-2</c:v>
                </c:pt>
                <c:pt idx="18437">
                  <c:v>6.6620122234961596E-2</c:v>
                </c:pt>
                <c:pt idx="18438">
                  <c:v>4.96615443913722E-2</c:v>
                </c:pt>
                <c:pt idx="18439">
                  <c:v>4.5700343332630802E-2</c:v>
                </c:pt>
                <c:pt idx="18440">
                  <c:v>5.8296048864731699E-2</c:v>
                </c:pt>
                <c:pt idx="18441">
                  <c:v>5.3975217414000402E-2</c:v>
                </c:pt>
                <c:pt idx="18442">
                  <c:v>5.6091597437296199E-2</c:v>
                </c:pt>
                <c:pt idx="18443">
                  <c:v>4.8043957145140197E-2</c:v>
                </c:pt>
                <c:pt idx="18444">
                  <c:v>4.8375022192371497E-2</c:v>
                </c:pt>
                <c:pt idx="18445">
                  <c:v>3.6153539132727397E-2</c:v>
                </c:pt>
                <c:pt idx="18446">
                  <c:v>4.3223524362557497E-2</c:v>
                </c:pt>
                <c:pt idx="18447">
                  <c:v>5.8639853594285397E-2</c:v>
                </c:pt>
                <c:pt idx="18448">
                  <c:v>6.1954821544254898E-2</c:v>
                </c:pt>
                <c:pt idx="18449">
                  <c:v>4.5142682540044797E-2</c:v>
                </c:pt>
                <c:pt idx="18450">
                  <c:v>3.4840109861297097E-2</c:v>
                </c:pt>
                <c:pt idx="18451">
                  <c:v>3.8770599870255697E-2</c:v>
                </c:pt>
                <c:pt idx="18452">
                  <c:v>3.4835116811102303E-2</c:v>
                </c:pt>
                <c:pt idx="18453">
                  <c:v>5.1126288393887602E-2</c:v>
                </c:pt>
                <c:pt idx="18454">
                  <c:v>5.5083996472845301E-2</c:v>
                </c:pt>
                <c:pt idx="18455">
                  <c:v>4.1876377668852098E-2</c:v>
                </c:pt>
                <c:pt idx="18456">
                  <c:v>3.3952559279142099E-2</c:v>
                </c:pt>
                <c:pt idx="18457">
                  <c:v>4.3060293128438301E-2</c:v>
                </c:pt>
                <c:pt idx="18458">
                  <c:v>4.3488390927709203E-2</c:v>
                </c:pt>
                <c:pt idx="18459">
                  <c:v>4.2324448987327699E-2</c:v>
                </c:pt>
                <c:pt idx="18460">
                  <c:v>5.1088012526542999E-2</c:v>
                </c:pt>
                <c:pt idx="18461">
                  <c:v>5.1744355764425001E-2</c:v>
                </c:pt>
                <c:pt idx="18462">
                  <c:v>4.3832304855007699E-2</c:v>
                </c:pt>
                <c:pt idx="18463">
                  <c:v>3.7151724074496302E-2</c:v>
                </c:pt>
                <c:pt idx="18464">
                  <c:v>4.1851676186745297E-2</c:v>
                </c:pt>
                <c:pt idx="18465">
                  <c:v>5.4842929095412503E-2</c:v>
                </c:pt>
                <c:pt idx="18466">
                  <c:v>4.9837209644224202E-2</c:v>
                </c:pt>
                <c:pt idx="18467">
                  <c:v>4.8701816424007602E-2</c:v>
                </c:pt>
                <c:pt idx="18468">
                  <c:v>5.7168157229128901E-2</c:v>
                </c:pt>
                <c:pt idx="18469">
                  <c:v>5.5100853186371097E-2</c:v>
                </c:pt>
                <c:pt idx="18470">
                  <c:v>3.9171905652905598E-2</c:v>
                </c:pt>
                <c:pt idx="18471">
                  <c:v>3.6603517346146898E-2</c:v>
                </c:pt>
                <c:pt idx="18472">
                  <c:v>4.90922508290954E-2</c:v>
                </c:pt>
                <c:pt idx="18473">
                  <c:v>5.2658220146242697E-2</c:v>
                </c:pt>
                <c:pt idx="18474">
                  <c:v>4.4930182931490897E-2</c:v>
                </c:pt>
                <c:pt idx="18475">
                  <c:v>4.57344577797308E-2</c:v>
                </c:pt>
                <c:pt idx="18476">
                  <c:v>5.2896318500444899E-2</c:v>
                </c:pt>
                <c:pt idx="18477">
                  <c:v>4.4739291388486598E-2</c:v>
                </c:pt>
                <c:pt idx="18478">
                  <c:v>4.1955899658534301E-2</c:v>
                </c:pt>
                <c:pt idx="18479">
                  <c:v>3.7390770570061002E-2</c:v>
                </c:pt>
                <c:pt idx="18480">
                  <c:v>5.4370120738798197E-2</c:v>
                </c:pt>
                <c:pt idx="18481">
                  <c:v>6.7048565250921593E-2</c:v>
                </c:pt>
                <c:pt idx="18482">
                  <c:v>3.5301129642469301E-2</c:v>
                </c:pt>
                <c:pt idx="18483">
                  <c:v>5.2586492471509198E-2</c:v>
                </c:pt>
                <c:pt idx="18484">
                  <c:v>5.2240409843850102E-2</c:v>
                </c:pt>
                <c:pt idx="18485">
                  <c:v>4.6536263637317901E-2</c:v>
                </c:pt>
                <c:pt idx="18486">
                  <c:v>3.53747746869532E-2</c:v>
                </c:pt>
                <c:pt idx="18487">
                  <c:v>3.6432018795670797E-2</c:v>
                </c:pt>
                <c:pt idx="18488">
                  <c:v>6.1799153114368302E-2</c:v>
                </c:pt>
                <c:pt idx="18489">
                  <c:v>3.8758341854509E-2</c:v>
                </c:pt>
                <c:pt idx="18490">
                  <c:v>4.9547310628618897E-2</c:v>
                </c:pt>
                <c:pt idx="18491">
                  <c:v>3.7726506791574702E-2</c:v>
                </c:pt>
                <c:pt idx="18492">
                  <c:v>4.1613655549370597E-2</c:v>
                </c:pt>
                <c:pt idx="18493">
                  <c:v>5.9600791185590099E-2</c:v>
                </c:pt>
                <c:pt idx="18494">
                  <c:v>3.57271446661971E-2</c:v>
                </c:pt>
                <c:pt idx="18495">
                  <c:v>4.0902160181259598E-2</c:v>
                </c:pt>
                <c:pt idx="18496">
                  <c:v>4.6215349026332501E-2</c:v>
                </c:pt>
                <c:pt idx="18497">
                  <c:v>4.6475612679191002E-2</c:v>
                </c:pt>
                <c:pt idx="18498">
                  <c:v>5.0759211086746303E-2</c:v>
                </c:pt>
                <c:pt idx="18499">
                  <c:v>4.5939098954534602E-2</c:v>
                </c:pt>
                <c:pt idx="18500">
                  <c:v>6.6218185201892904E-2</c:v>
                </c:pt>
                <c:pt idx="18501">
                  <c:v>4.7067547337740601E-2</c:v>
                </c:pt>
                <c:pt idx="18502">
                  <c:v>5.6945457346030397E-2</c:v>
                </c:pt>
                <c:pt idx="18503">
                  <c:v>5.0403447111364699E-2</c:v>
                </c:pt>
                <c:pt idx="18504">
                  <c:v>3.6179635105239701E-2</c:v>
                </c:pt>
                <c:pt idx="18505">
                  <c:v>4.4638896747147702E-2</c:v>
                </c:pt>
                <c:pt idx="18506">
                  <c:v>5.5571613366335197E-2</c:v>
                </c:pt>
                <c:pt idx="18507">
                  <c:v>3.6273580117016702E-2</c:v>
                </c:pt>
                <c:pt idx="18508">
                  <c:v>5.9559826613104098E-2</c:v>
                </c:pt>
                <c:pt idx="18509">
                  <c:v>3.83969876365799E-2</c:v>
                </c:pt>
                <c:pt idx="18510">
                  <c:v>5.2432900115063699E-2</c:v>
                </c:pt>
                <c:pt idx="18511">
                  <c:v>5.7159712813988801E-2</c:v>
                </c:pt>
                <c:pt idx="18512">
                  <c:v>3.9232938824758402E-2</c:v>
                </c:pt>
                <c:pt idx="18513">
                  <c:v>4.8354736701772101E-2</c:v>
                </c:pt>
                <c:pt idx="18514">
                  <c:v>5.0133680520350103E-2</c:v>
                </c:pt>
                <c:pt idx="18515">
                  <c:v>6.69580443349862E-2</c:v>
                </c:pt>
                <c:pt idx="18516">
                  <c:v>4.2282473366265103E-2</c:v>
                </c:pt>
                <c:pt idx="18517">
                  <c:v>3.7847531399552201E-2</c:v>
                </c:pt>
                <c:pt idx="18518">
                  <c:v>5.2376113120572297E-2</c:v>
                </c:pt>
                <c:pt idx="18519">
                  <c:v>6.3834035417400403E-2</c:v>
                </c:pt>
                <c:pt idx="18520">
                  <c:v>4.7892637740113202E-2</c:v>
                </c:pt>
                <c:pt idx="18521">
                  <c:v>6.71577501744067E-2</c:v>
                </c:pt>
                <c:pt idx="18522">
                  <c:v>4.9925818222224701E-2</c:v>
                </c:pt>
                <c:pt idx="18523">
                  <c:v>4.8719426848311702E-2</c:v>
                </c:pt>
                <c:pt idx="18524">
                  <c:v>4.9430404940811398E-2</c:v>
                </c:pt>
                <c:pt idx="18525">
                  <c:v>4.8735254809431999E-2</c:v>
                </c:pt>
                <c:pt idx="18526">
                  <c:v>3.9957911124918699E-2</c:v>
                </c:pt>
                <c:pt idx="18527">
                  <c:v>5.1833111256008001E-2</c:v>
                </c:pt>
                <c:pt idx="18528">
                  <c:v>3.6035543168754999E-2</c:v>
                </c:pt>
                <c:pt idx="18529">
                  <c:v>4.6988592382002502E-2</c:v>
                </c:pt>
                <c:pt idx="18530">
                  <c:v>5.5991683648581703E-2</c:v>
                </c:pt>
                <c:pt idx="18531">
                  <c:v>3.6360455773074597E-2</c:v>
                </c:pt>
                <c:pt idx="18532">
                  <c:v>5.9394643597696403E-2</c:v>
                </c:pt>
                <c:pt idx="18533">
                  <c:v>3.5282099390975798E-2</c:v>
                </c:pt>
                <c:pt idx="18534">
                  <c:v>6.1290975388287199E-2</c:v>
                </c:pt>
                <c:pt idx="18535">
                  <c:v>3.7561748807386303E-2</c:v>
                </c:pt>
                <c:pt idx="18536">
                  <c:v>4.2017434301784701E-2</c:v>
                </c:pt>
                <c:pt idx="18537">
                  <c:v>5.3003545942256598E-2</c:v>
                </c:pt>
                <c:pt idx="18538">
                  <c:v>4.36693126907872E-2</c:v>
                </c:pt>
                <c:pt idx="18539">
                  <c:v>3.9064775871477803E-2</c:v>
                </c:pt>
                <c:pt idx="18540">
                  <c:v>5.04569129951941E-2</c:v>
                </c:pt>
                <c:pt idx="18541">
                  <c:v>5.67919716499393E-2</c:v>
                </c:pt>
                <c:pt idx="18542">
                  <c:v>4.2830196754383897E-2</c:v>
                </c:pt>
                <c:pt idx="18543">
                  <c:v>5.1066931342589897E-2</c:v>
                </c:pt>
                <c:pt idx="18544">
                  <c:v>4.4840993788367103E-2</c:v>
                </c:pt>
                <c:pt idx="18545">
                  <c:v>6.4219821056565596E-2</c:v>
                </c:pt>
                <c:pt idx="18546">
                  <c:v>4.8348872288992102E-2</c:v>
                </c:pt>
                <c:pt idx="18547">
                  <c:v>5.9835944403545401E-2</c:v>
                </c:pt>
                <c:pt idx="18548">
                  <c:v>5.9406647288057599E-2</c:v>
                </c:pt>
                <c:pt idx="18549">
                  <c:v>5.2207601492158702E-2</c:v>
                </c:pt>
                <c:pt idx="18550">
                  <c:v>3.6247764697101503E-2</c:v>
                </c:pt>
                <c:pt idx="18551">
                  <c:v>3.7122391149764997E-2</c:v>
                </c:pt>
                <c:pt idx="18552">
                  <c:v>4.0759371784717703E-2</c:v>
                </c:pt>
                <c:pt idx="18553">
                  <c:v>4.2964788777410202E-2</c:v>
                </c:pt>
                <c:pt idx="18554">
                  <c:v>3.4856316640597101E-2</c:v>
                </c:pt>
                <c:pt idx="18555">
                  <c:v>4.23278565001389E-2</c:v>
                </c:pt>
                <c:pt idx="18556">
                  <c:v>3.8086140281182797E-2</c:v>
                </c:pt>
                <c:pt idx="18557">
                  <c:v>4.5521674097261502E-2</c:v>
                </c:pt>
                <c:pt idx="18558">
                  <c:v>3.6584240417005302E-2</c:v>
                </c:pt>
                <c:pt idx="18559">
                  <c:v>5.5608426472093797E-2</c:v>
                </c:pt>
                <c:pt idx="18560">
                  <c:v>3.7442243225371999E-2</c:v>
                </c:pt>
                <c:pt idx="18561">
                  <c:v>3.5728671458185403E-2</c:v>
                </c:pt>
                <c:pt idx="18562">
                  <c:v>5.74222876191249E-2</c:v>
                </c:pt>
                <c:pt idx="18563">
                  <c:v>3.7336082692583698E-2</c:v>
                </c:pt>
                <c:pt idx="18564">
                  <c:v>5.3810496851214799E-2</c:v>
                </c:pt>
                <c:pt idx="18565">
                  <c:v>3.5534191602290002E-2</c:v>
                </c:pt>
                <c:pt idx="18566">
                  <c:v>3.2990637597444299E-2</c:v>
                </c:pt>
                <c:pt idx="18567">
                  <c:v>3.37374557652447E-2</c:v>
                </c:pt>
                <c:pt idx="18568">
                  <c:v>6.5714046562026507E-2</c:v>
                </c:pt>
                <c:pt idx="18569">
                  <c:v>6.0544375275670102E-2</c:v>
                </c:pt>
                <c:pt idx="18570">
                  <c:v>4.3675434116008903E-2</c:v>
                </c:pt>
                <c:pt idx="18571">
                  <c:v>3.6875833002305E-2</c:v>
                </c:pt>
                <c:pt idx="18572">
                  <c:v>3.8129578100759502E-2</c:v>
                </c:pt>
                <c:pt idx="18573">
                  <c:v>6.7942772326180803E-2</c:v>
                </c:pt>
                <c:pt idx="18574">
                  <c:v>4.5652855977609097E-2</c:v>
                </c:pt>
                <c:pt idx="18575">
                  <c:v>6.4806147044748005E-2</c:v>
                </c:pt>
                <c:pt idx="18576">
                  <c:v>6.3014707456569202E-2</c:v>
                </c:pt>
                <c:pt idx="18577">
                  <c:v>5.2080580564442203E-2</c:v>
                </c:pt>
                <c:pt idx="18578">
                  <c:v>5.1864740942114802E-2</c:v>
                </c:pt>
                <c:pt idx="18579">
                  <c:v>4.9794256095729003E-2</c:v>
                </c:pt>
                <c:pt idx="18580">
                  <c:v>3.4527025917286597E-2</c:v>
                </c:pt>
                <c:pt idx="18581">
                  <c:v>4.7667197329299603E-2</c:v>
                </c:pt>
                <c:pt idx="18582">
                  <c:v>3.9090485466067602E-2</c:v>
                </c:pt>
                <c:pt idx="18583">
                  <c:v>4.9609162162661001E-2</c:v>
                </c:pt>
                <c:pt idx="18584">
                  <c:v>3.8356293701360698E-2</c:v>
                </c:pt>
                <c:pt idx="18585">
                  <c:v>5.4343371072427697E-2</c:v>
                </c:pt>
                <c:pt idx="18586">
                  <c:v>5.9659576247214699E-2</c:v>
                </c:pt>
                <c:pt idx="18587">
                  <c:v>5.3364501693852699E-2</c:v>
                </c:pt>
                <c:pt idx="18588">
                  <c:v>4.3841128473966103E-2</c:v>
                </c:pt>
                <c:pt idx="18589">
                  <c:v>3.9286024377572497E-2</c:v>
                </c:pt>
                <c:pt idx="18590">
                  <c:v>6.4716397628819394E-2</c:v>
                </c:pt>
                <c:pt idx="18591">
                  <c:v>4.7189404721839301E-2</c:v>
                </c:pt>
                <c:pt idx="18592">
                  <c:v>3.8939010040216201E-2</c:v>
                </c:pt>
                <c:pt idx="18593">
                  <c:v>6.8354533998418801E-2</c:v>
                </c:pt>
                <c:pt idx="18594">
                  <c:v>5.4744161735837599E-2</c:v>
                </c:pt>
                <c:pt idx="18595">
                  <c:v>4.9943858939781899E-2</c:v>
                </c:pt>
                <c:pt idx="18596">
                  <c:v>6.1995521438926303E-2</c:v>
                </c:pt>
                <c:pt idx="18597">
                  <c:v>4.4126406125667601E-2</c:v>
                </c:pt>
                <c:pt idx="18598">
                  <c:v>3.5511514899924303E-2</c:v>
                </c:pt>
                <c:pt idx="18599">
                  <c:v>5.0861953504848102E-2</c:v>
                </c:pt>
                <c:pt idx="18600">
                  <c:v>4.8240771903596998E-2</c:v>
                </c:pt>
                <c:pt idx="18601">
                  <c:v>4.3843389489307598E-2</c:v>
                </c:pt>
                <c:pt idx="18602">
                  <c:v>6.70188375655765E-2</c:v>
                </c:pt>
                <c:pt idx="18603">
                  <c:v>3.4299946178618201E-2</c:v>
                </c:pt>
                <c:pt idx="18604">
                  <c:v>4.1499596775938702E-2</c:v>
                </c:pt>
                <c:pt idx="18605">
                  <c:v>5.18401339556653E-2</c:v>
                </c:pt>
                <c:pt idx="18606">
                  <c:v>3.6392582543008201E-2</c:v>
                </c:pt>
                <c:pt idx="18607">
                  <c:v>5.4301203144344501E-2</c:v>
                </c:pt>
                <c:pt idx="18608">
                  <c:v>3.7195145279445299E-2</c:v>
                </c:pt>
                <c:pt idx="18609">
                  <c:v>4.2248769349262298E-2</c:v>
                </c:pt>
                <c:pt idx="18610">
                  <c:v>4.9427434730297801E-2</c:v>
                </c:pt>
                <c:pt idx="18611">
                  <c:v>3.6101530922315002E-2</c:v>
                </c:pt>
                <c:pt idx="18612">
                  <c:v>4.1954304488160697E-2</c:v>
                </c:pt>
                <c:pt idx="18613">
                  <c:v>4.7269215024218499E-2</c:v>
                </c:pt>
                <c:pt idx="18614">
                  <c:v>4.5705262244081397E-2</c:v>
                </c:pt>
                <c:pt idx="18615">
                  <c:v>5.9199319657580601E-2</c:v>
                </c:pt>
                <c:pt idx="18616">
                  <c:v>6.7019380101589504E-2</c:v>
                </c:pt>
                <c:pt idx="18617">
                  <c:v>6.33744361384498E-2</c:v>
                </c:pt>
                <c:pt idx="18618">
                  <c:v>4.0067801023018199E-2</c:v>
                </c:pt>
                <c:pt idx="18619">
                  <c:v>3.8215446657499798E-2</c:v>
                </c:pt>
                <c:pt idx="18620">
                  <c:v>6.2112494739726402E-2</c:v>
                </c:pt>
                <c:pt idx="18621">
                  <c:v>4.6971257687644402E-2</c:v>
                </c:pt>
                <c:pt idx="18622">
                  <c:v>4.9272885855093103E-2</c:v>
                </c:pt>
                <c:pt idx="18623">
                  <c:v>3.6134212151402403E-2</c:v>
                </c:pt>
                <c:pt idx="18624">
                  <c:v>3.4787111504380401E-2</c:v>
                </c:pt>
                <c:pt idx="18625">
                  <c:v>4.5516400550654999E-2</c:v>
                </c:pt>
                <c:pt idx="18626">
                  <c:v>6.2519838623078902E-2</c:v>
                </c:pt>
                <c:pt idx="18627">
                  <c:v>4.26506409478217E-2</c:v>
                </c:pt>
                <c:pt idx="18628">
                  <c:v>4.2196207063102599E-2</c:v>
                </c:pt>
                <c:pt idx="18629">
                  <c:v>3.5489262800191101E-2</c:v>
                </c:pt>
                <c:pt idx="18630">
                  <c:v>6.3509575132614293E-2</c:v>
                </c:pt>
                <c:pt idx="18631">
                  <c:v>3.6409920696763902E-2</c:v>
                </c:pt>
                <c:pt idx="18632">
                  <c:v>4.9375788140770802E-2</c:v>
                </c:pt>
                <c:pt idx="18633">
                  <c:v>4.4826991856036003E-2</c:v>
                </c:pt>
                <c:pt idx="18634">
                  <c:v>4.7621131437831601E-2</c:v>
                </c:pt>
                <c:pt idx="18635">
                  <c:v>5.3895539985444399E-2</c:v>
                </c:pt>
                <c:pt idx="18636">
                  <c:v>4.8012217362485801E-2</c:v>
                </c:pt>
                <c:pt idx="18637">
                  <c:v>3.5964861633856697E-2</c:v>
                </c:pt>
                <c:pt idx="18638">
                  <c:v>3.6407569021701301E-2</c:v>
                </c:pt>
                <c:pt idx="18639">
                  <c:v>4.1707583788869601E-2</c:v>
                </c:pt>
                <c:pt idx="18640">
                  <c:v>4.3124762733360002E-2</c:v>
                </c:pt>
                <c:pt idx="18641">
                  <c:v>3.8336951031209099E-2</c:v>
                </c:pt>
                <c:pt idx="18642">
                  <c:v>5.3364450967640698E-2</c:v>
                </c:pt>
                <c:pt idx="18643">
                  <c:v>6.3050602575700804E-2</c:v>
                </c:pt>
                <c:pt idx="18644">
                  <c:v>4.4685290097613503E-2</c:v>
                </c:pt>
                <c:pt idx="18645">
                  <c:v>3.4141239382438397E-2</c:v>
                </c:pt>
                <c:pt idx="18646">
                  <c:v>3.9115677964103701E-2</c:v>
                </c:pt>
                <c:pt idx="18647">
                  <c:v>6.0420010631670198E-2</c:v>
                </c:pt>
                <c:pt idx="18648">
                  <c:v>4.3793186007815399E-2</c:v>
                </c:pt>
                <c:pt idx="18649">
                  <c:v>5.4124344274501898E-2</c:v>
                </c:pt>
                <c:pt idx="18650">
                  <c:v>5.6615244839878197E-2</c:v>
                </c:pt>
                <c:pt idx="18651">
                  <c:v>5.24397549883521E-2</c:v>
                </c:pt>
                <c:pt idx="18652">
                  <c:v>4.5451890505692601E-2</c:v>
                </c:pt>
                <c:pt idx="18653">
                  <c:v>3.3451335076126403E-2</c:v>
                </c:pt>
                <c:pt idx="18654">
                  <c:v>6.1484739929294097E-2</c:v>
                </c:pt>
                <c:pt idx="18655">
                  <c:v>3.6838931073233799E-2</c:v>
                </c:pt>
                <c:pt idx="18656">
                  <c:v>5.5935729289335601E-2</c:v>
                </c:pt>
                <c:pt idx="18657">
                  <c:v>6.5047931185196098E-2</c:v>
                </c:pt>
                <c:pt idx="18658">
                  <c:v>3.8258574164150301E-2</c:v>
                </c:pt>
                <c:pt idx="18659">
                  <c:v>3.9970190521349001E-2</c:v>
                </c:pt>
                <c:pt idx="18660">
                  <c:v>4.0652144467883698E-2</c:v>
                </c:pt>
                <c:pt idx="18661">
                  <c:v>5.2597210037865202E-2</c:v>
                </c:pt>
                <c:pt idx="18662">
                  <c:v>4.89737675623537E-2</c:v>
                </c:pt>
                <c:pt idx="18663">
                  <c:v>6.6853519883304596E-2</c:v>
                </c:pt>
                <c:pt idx="18664">
                  <c:v>3.9665493562226498E-2</c:v>
                </c:pt>
                <c:pt idx="18665">
                  <c:v>5.26287319767808E-2</c:v>
                </c:pt>
                <c:pt idx="18666">
                  <c:v>3.8509862903908197E-2</c:v>
                </c:pt>
                <c:pt idx="18667">
                  <c:v>6.8698939248073507E-2</c:v>
                </c:pt>
                <c:pt idx="18668">
                  <c:v>4.27267475622038E-2</c:v>
                </c:pt>
                <c:pt idx="18669">
                  <c:v>6.1156103872533597E-2</c:v>
                </c:pt>
                <c:pt idx="18670">
                  <c:v>3.3501543850789503E-2</c:v>
                </c:pt>
                <c:pt idx="18671">
                  <c:v>4.5655365904587901E-2</c:v>
                </c:pt>
                <c:pt idx="18672">
                  <c:v>6.6581452272291605E-2</c:v>
                </c:pt>
                <c:pt idx="18673">
                  <c:v>4.3079525527969301E-2</c:v>
                </c:pt>
                <c:pt idx="18674">
                  <c:v>6.7854211384023505E-2</c:v>
                </c:pt>
                <c:pt idx="18675">
                  <c:v>3.6519418408938402E-2</c:v>
                </c:pt>
                <c:pt idx="18676">
                  <c:v>5.9653269777270299E-2</c:v>
                </c:pt>
                <c:pt idx="18677">
                  <c:v>3.5376573820507302E-2</c:v>
                </c:pt>
                <c:pt idx="18678">
                  <c:v>6.4642355308471802E-2</c:v>
                </c:pt>
                <c:pt idx="18679">
                  <c:v>6.0079825963354302E-2</c:v>
                </c:pt>
                <c:pt idx="18680">
                  <c:v>4.66945593648267E-2</c:v>
                </c:pt>
                <c:pt idx="18681">
                  <c:v>4.1909594246515601E-2</c:v>
                </c:pt>
                <c:pt idx="18682">
                  <c:v>4.1858778367866098E-2</c:v>
                </c:pt>
                <c:pt idx="18683">
                  <c:v>3.97093293845001E-2</c:v>
                </c:pt>
                <c:pt idx="18684">
                  <c:v>4.8082590663924799E-2</c:v>
                </c:pt>
                <c:pt idx="18685">
                  <c:v>5.4465297117151402E-2</c:v>
                </c:pt>
                <c:pt idx="18686">
                  <c:v>3.6302227293519201E-2</c:v>
                </c:pt>
                <c:pt idx="18687">
                  <c:v>6.3881738781671804E-2</c:v>
                </c:pt>
                <c:pt idx="18688">
                  <c:v>5.7552773594762199E-2</c:v>
                </c:pt>
                <c:pt idx="18689">
                  <c:v>4.8065267413072002E-2</c:v>
                </c:pt>
                <c:pt idx="18690">
                  <c:v>5.6237226641196798E-2</c:v>
                </c:pt>
                <c:pt idx="18691">
                  <c:v>4.9876758865582002E-2</c:v>
                </c:pt>
                <c:pt idx="18692">
                  <c:v>6.01937323743129E-2</c:v>
                </c:pt>
                <c:pt idx="18693">
                  <c:v>4.70017050122742E-2</c:v>
                </c:pt>
                <c:pt idx="18694">
                  <c:v>6.3042629596812796E-2</c:v>
                </c:pt>
                <c:pt idx="18695">
                  <c:v>4.0695539705314802E-2</c:v>
                </c:pt>
                <c:pt idx="18696">
                  <c:v>5.2057019776238E-2</c:v>
                </c:pt>
                <c:pt idx="18697">
                  <c:v>6.3896012477418607E-2</c:v>
                </c:pt>
                <c:pt idx="18698">
                  <c:v>3.9176671502295903E-2</c:v>
                </c:pt>
                <c:pt idx="18699">
                  <c:v>4.3027656377390103E-2</c:v>
                </c:pt>
                <c:pt idx="18700">
                  <c:v>4.0830426378317297E-2</c:v>
                </c:pt>
                <c:pt idx="18701">
                  <c:v>5.8512618644897499E-2</c:v>
                </c:pt>
                <c:pt idx="18702">
                  <c:v>4.0556014754224101E-2</c:v>
                </c:pt>
                <c:pt idx="18703">
                  <c:v>6.2524422934652907E-2</c:v>
                </c:pt>
                <c:pt idx="18704">
                  <c:v>5.0604705734197397E-2</c:v>
                </c:pt>
                <c:pt idx="18705">
                  <c:v>5.6445071403807501E-2</c:v>
                </c:pt>
                <c:pt idx="18706">
                  <c:v>3.6904962752417302E-2</c:v>
                </c:pt>
                <c:pt idx="18707">
                  <c:v>4.7983811848265299E-2</c:v>
                </c:pt>
                <c:pt idx="18708">
                  <c:v>4.2839021536480497E-2</c:v>
                </c:pt>
                <c:pt idx="18709">
                  <c:v>3.7401210114745002E-2</c:v>
                </c:pt>
                <c:pt idx="18710">
                  <c:v>4.5895765286528799E-2</c:v>
                </c:pt>
                <c:pt idx="18711">
                  <c:v>3.8066709240039097E-2</c:v>
                </c:pt>
                <c:pt idx="18712">
                  <c:v>4.1007239836530401E-2</c:v>
                </c:pt>
                <c:pt idx="18713">
                  <c:v>3.59661363907475E-2</c:v>
                </c:pt>
                <c:pt idx="18714">
                  <c:v>5.76890202999032E-2</c:v>
                </c:pt>
                <c:pt idx="18715">
                  <c:v>6.8325315070399295E-2</c:v>
                </c:pt>
                <c:pt idx="18716">
                  <c:v>6.6572407644748699E-2</c:v>
                </c:pt>
                <c:pt idx="18717">
                  <c:v>6.0847379720280502E-2</c:v>
                </c:pt>
                <c:pt idx="18718">
                  <c:v>3.68980255417602E-2</c:v>
                </c:pt>
                <c:pt idx="18719">
                  <c:v>6.0834824354836198E-2</c:v>
                </c:pt>
                <c:pt idx="18720">
                  <c:v>5.2369822511724402E-2</c:v>
                </c:pt>
                <c:pt idx="18721">
                  <c:v>5.7333818136095401E-2</c:v>
                </c:pt>
                <c:pt idx="18722">
                  <c:v>3.9467313553724397E-2</c:v>
                </c:pt>
                <c:pt idx="18723">
                  <c:v>5.7399609504887698E-2</c:v>
                </c:pt>
                <c:pt idx="18724">
                  <c:v>6.5003600725146798E-2</c:v>
                </c:pt>
                <c:pt idx="18725">
                  <c:v>5.3627341448112098E-2</c:v>
                </c:pt>
                <c:pt idx="18726">
                  <c:v>5.4580728504341099E-2</c:v>
                </c:pt>
                <c:pt idx="18727">
                  <c:v>3.7404818554670302E-2</c:v>
                </c:pt>
                <c:pt idx="18728">
                  <c:v>5.4650576055041103E-2</c:v>
                </c:pt>
                <c:pt idx="18729">
                  <c:v>4.6147757153791602E-2</c:v>
                </c:pt>
                <c:pt idx="18730">
                  <c:v>6.1627721487885798E-2</c:v>
                </c:pt>
                <c:pt idx="18731">
                  <c:v>6.6204229368456699E-2</c:v>
                </c:pt>
                <c:pt idx="18732">
                  <c:v>5.3663177540169998E-2</c:v>
                </c:pt>
                <c:pt idx="18733">
                  <c:v>3.6853117720043502E-2</c:v>
                </c:pt>
                <c:pt idx="18734">
                  <c:v>4.1810750633167498E-2</c:v>
                </c:pt>
                <c:pt idx="18735">
                  <c:v>5.5598897776181003E-2</c:v>
                </c:pt>
                <c:pt idx="18736">
                  <c:v>6.8400818851445597E-2</c:v>
                </c:pt>
                <c:pt idx="18737">
                  <c:v>4.4321471741509903E-2</c:v>
                </c:pt>
                <c:pt idx="18738">
                  <c:v>5.7220605223626597E-2</c:v>
                </c:pt>
                <c:pt idx="18739">
                  <c:v>4.0995104725356002E-2</c:v>
                </c:pt>
                <c:pt idx="18740">
                  <c:v>4.34029277781212E-2</c:v>
                </c:pt>
                <c:pt idx="18741">
                  <c:v>4.1565784479846803E-2</c:v>
                </c:pt>
                <c:pt idx="18742">
                  <c:v>3.7060311334790298E-2</c:v>
                </c:pt>
                <c:pt idx="18743">
                  <c:v>4.85409372292325E-2</c:v>
                </c:pt>
                <c:pt idx="18744">
                  <c:v>4.7463904947365597E-2</c:v>
                </c:pt>
                <c:pt idx="18745">
                  <c:v>5.90614849400872E-2</c:v>
                </c:pt>
                <c:pt idx="18746">
                  <c:v>4.15709680693735E-2</c:v>
                </c:pt>
                <c:pt idx="18747">
                  <c:v>3.5849387576859099E-2</c:v>
                </c:pt>
                <c:pt idx="18748">
                  <c:v>3.74970394628708E-2</c:v>
                </c:pt>
                <c:pt idx="18749">
                  <c:v>5.9278847347812101E-2</c:v>
                </c:pt>
                <c:pt idx="18750">
                  <c:v>5.7407020566294702E-2</c:v>
                </c:pt>
                <c:pt idx="18751">
                  <c:v>4.2814083687887E-2</c:v>
                </c:pt>
                <c:pt idx="18752">
                  <c:v>3.2994259903007701E-2</c:v>
                </c:pt>
                <c:pt idx="18753">
                  <c:v>4.3323837041360898E-2</c:v>
                </c:pt>
                <c:pt idx="18754">
                  <c:v>6.1728449715346599E-2</c:v>
                </c:pt>
                <c:pt idx="18755">
                  <c:v>3.7562595656995101E-2</c:v>
                </c:pt>
                <c:pt idx="18756">
                  <c:v>3.9608823745988703E-2</c:v>
                </c:pt>
                <c:pt idx="18757">
                  <c:v>4.3172121878379599E-2</c:v>
                </c:pt>
                <c:pt idx="18758">
                  <c:v>6.1063641516286703E-2</c:v>
                </c:pt>
                <c:pt idx="18759">
                  <c:v>5.73334159721492E-2</c:v>
                </c:pt>
                <c:pt idx="18760">
                  <c:v>5.6507987996236499E-2</c:v>
                </c:pt>
                <c:pt idx="18761">
                  <c:v>5.1802045995449901E-2</c:v>
                </c:pt>
                <c:pt idx="18762">
                  <c:v>3.6844810687445301E-2</c:v>
                </c:pt>
                <c:pt idx="18763">
                  <c:v>6.5658693496103093E-2</c:v>
                </c:pt>
                <c:pt idx="18764">
                  <c:v>3.4000450286402098E-2</c:v>
                </c:pt>
                <c:pt idx="18765">
                  <c:v>5.1359336346734799E-2</c:v>
                </c:pt>
                <c:pt idx="18766">
                  <c:v>4.8758411616798003E-2</c:v>
                </c:pt>
                <c:pt idx="18767">
                  <c:v>5.1270830712130497E-2</c:v>
                </c:pt>
                <c:pt idx="18768">
                  <c:v>5.8449824171637202E-2</c:v>
                </c:pt>
                <c:pt idx="18769">
                  <c:v>4.5549405974589098E-2</c:v>
                </c:pt>
                <c:pt idx="18770">
                  <c:v>4.1458100165582198E-2</c:v>
                </c:pt>
                <c:pt idx="18771">
                  <c:v>6.7596197935731003E-2</c:v>
                </c:pt>
                <c:pt idx="18772">
                  <c:v>6.8048366156274395E-2</c:v>
                </c:pt>
                <c:pt idx="18773">
                  <c:v>3.4613111936081097E-2</c:v>
                </c:pt>
                <c:pt idx="18774">
                  <c:v>4.2898032949204398E-2</c:v>
                </c:pt>
                <c:pt idx="18775">
                  <c:v>3.7537004383119701E-2</c:v>
                </c:pt>
                <c:pt idx="18776">
                  <c:v>3.5049102521978702E-2</c:v>
                </c:pt>
                <c:pt idx="18777">
                  <c:v>4.2798654306305903E-2</c:v>
                </c:pt>
                <c:pt idx="18778">
                  <c:v>5.1498170511410798E-2</c:v>
                </c:pt>
                <c:pt idx="18779">
                  <c:v>5.1107273049869097E-2</c:v>
                </c:pt>
                <c:pt idx="18780">
                  <c:v>6.8179173879534496E-2</c:v>
                </c:pt>
                <c:pt idx="18781">
                  <c:v>4.5249838699032E-2</c:v>
                </c:pt>
                <c:pt idx="18782">
                  <c:v>3.6653169668170199E-2</c:v>
                </c:pt>
                <c:pt idx="18783">
                  <c:v>4.5376470157620898E-2</c:v>
                </c:pt>
                <c:pt idx="18784">
                  <c:v>4.0690218491446301E-2</c:v>
                </c:pt>
                <c:pt idx="18785">
                  <c:v>5.4546584268434999E-2</c:v>
                </c:pt>
                <c:pt idx="18786">
                  <c:v>3.75431182734823E-2</c:v>
                </c:pt>
                <c:pt idx="18787">
                  <c:v>5.8994744086266003E-2</c:v>
                </c:pt>
                <c:pt idx="18788">
                  <c:v>4.2989974058041502E-2</c:v>
                </c:pt>
                <c:pt idx="18789">
                  <c:v>3.3945220325367099E-2</c:v>
                </c:pt>
                <c:pt idx="18790">
                  <c:v>3.61260038327939E-2</c:v>
                </c:pt>
                <c:pt idx="18791">
                  <c:v>4.7025786085256101E-2</c:v>
                </c:pt>
                <c:pt idx="18792">
                  <c:v>3.6201381572973201E-2</c:v>
                </c:pt>
                <c:pt idx="18793">
                  <c:v>5.3545634122101497E-2</c:v>
                </c:pt>
                <c:pt idx="18794">
                  <c:v>6.4816551177795195E-2</c:v>
                </c:pt>
                <c:pt idx="18795">
                  <c:v>3.5162818457529402E-2</c:v>
                </c:pt>
                <c:pt idx="18796">
                  <c:v>5.4353604819780202E-2</c:v>
                </c:pt>
                <c:pt idx="18797">
                  <c:v>3.9047737829949497E-2</c:v>
                </c:pt>
                <c:pt idx="18798">
                  <c:v>6.7097962358890997E-2</c:v>
                </c:pt>
                <c:pt idx="18799">
                  <c:v>3.6886545675009499E-2</c:v>
                </c:pt>
                <c:pt idx="18800">
                  <c:v>4.0655613126993499E-2</c:v>
                </c:pt>
                <c:pt idx="18801">
                  <c:v>4.3636849951282003E-2</c:v>
                </c:pt>
                <c:pt idx="18802">
                  <c:v>6.8741992083354797E-2</c:v>
                </c:pt>
                <c:pt idx="18803">
                  <c:v>6.0421143450076299E-2</c:v>
                </c:pt>
                <c:pt idx="18804">
                  <c:v>4.6854874748592998E-2</c:v>
                </c:pt>
                <c:pt idx="18805">
                  <c:v>3.7426211358424999E-2</c:v>
                </c:pt>
                <c:pt idx="18806">
                  <c:v>5.31649123101441E-2</c:v>
                </c:pt>
                <c:pt idx="18807">
                  <c:v>6.5829657440686196E-2</c:v>
                </c:pt>
                <c:pt idx="18808">
                  <c:v>3.3885080151646201E-2</c:v>
                </c:pt>
                <c:pt idx="18809">
                  <c:v>4.4029932686356903E-2</c:v>
                </c:pt>
                <c:pt idx="18810">
                  <c:v>4.4567744885422103E-2</c:v>
                </c:pt>
                <c:pt idx="18811">
                  <c:v>4.7487259201258902E-2</c:v>
                </c:pt>
                <c:pt idx="18812">
                  <c:v>3.53512792934478E-2</c:v>
                </c:pt>
                <c:pt idx="18813">
                  <c:v>6.2327293397369497E-2</c:v>
                </c:pt>
                <c:pt idx="18814">
                  <c:v>4.1256111263626299E-2</c:v>
                </c:pt>
                <c:pt idx="18815">
                  <c:v>5.5473440176876797E-2</c:v>
                </c:pt>
                <c:pt idx="18816">
                  <c:v>4.8290886869672103E-2</c:v>
                </c:pt>
                <c:pt idx="18817">
                  <c:v>6.5898630593356503E-2</c:v>
                </c:pt>
                <c:pt idx="18818">
                  <c:v>4.9622449653222003E-2</c:v>
                </c:pt>
                <c:pt idx="18819">
                  <c:v>5.6560106101991997E-2</c:v>
                </c:pt>
                <c:pt idx="18820">
                  <c:v>3.4644551391440098E-2</c:v>
                </c:pt>
                <c:pt idx="18821">
                  <c:v>4.69238714325717E-2</c:v>
                </c:pt>
                <c:pt idx="18822">
                  <c:v>4.1140008884752298E-2</c:v>
                </c:pt>
                <c:pt idx="18823">
                  <c:v>6.0500206721417198E-2</c:v>
                </c:pt>
                <c:pt idx="18824">
                  <c:v>3.9529651017451498E-2</c:v>
                </c:pt>
                <c:pt idx="18825">
                  <c:v>3.5650989601081998E-2</c:v>
                </c:pt>
                <c:pt idx="18826">
                  <c:v>5.1789994864898603E-2</c:v>
                </c:pt>
                <c:pt idx="18827">
                  <c:v>5.3443229682503299E-2</c:v>
                </c:pt>
                <c:pt idx="18828">
                  <c:v>3.6263775468193198E-2</c:v>
                </c:pt>
                <c:pt idx="18829">
                  <c:v>4.7465574772150299E-2</c:v>
                </c:pt>
                <c:pt idx="18830">
                  <c:v>6.6055363474146103E-2</c:v>
                </c:pt>
                <c:pt idx="18831">
                  <c:v>5.2607500478564398E-2</c:v>
                </c:pt>
                <c:pt idx="18832">
                  <c:v>4.4319076847382503E-2</c:v>
                </c:pt>
                <c:pt idx="18833">
                  <c:v>3.9345471087823401E-2</c:v>
                </c:pt>
                <c:pt idx="18834">
                  <c:v>4.4506734154327897E-2</c:v>
                </c:pt>
                <c:pt idx="18835">
                  <c:v>5.0122915255778298E-2</c:v>
                </c:pt>
                <c:pt idx="18836">
                  <c:v>3.62082281197076E-2</c:v>
                </c:pt>
                <c:pt idx="18837">
                  <c:v>3.4631394382206901E-2</c:v>
                </c:pt>
                <c:pt idx="18838">
                  <c:v>4.3131005786671998E-2</c:v>
                </c:pt>
                <c:pt idx="18839">
                  <c:v>4.6200074994467398E-2</c:v>
                </c:pt>
                <c:pt idx="18840">
                  <c:v>5.6552912018273102E-2</c:v>
                </c:pt>
                <c:pt idx="18841">
                  <c:v>4.1317141643034898E-2</c:v>
                </c:pt>
                <c:pt idx="18842">
                  <c:v>5.2678729384542003E-2</c:v>
                </c:pt>
                <c:pt idx="18843">
                  <c:v>4.7746536362147297E-2</c:v>
                </c:pt>
                <c:pt idx="18844">
                  <c:v>5.0421484422017902E-2</c:v>
                </c:pt>
                <c:pt idx="18845">
                  <c:v>6.3903409137135797E-2</c:v>
                </c:pt>
                <c:pt idx="18846">
                  <c:v>3.9498867657924E-2</c:v>
                </c:pt>
                <c:pt idx="18847">
                  <c:v>4.5398715053165603E-2</c:v>
                </c:pt>
                <c:pt idx="18848">
                  <c:v>3.9741978888364199E-2</c:v>
                </c:pt>
                <c:pt idx="18849">
                  <c:v>4.2211963124104197E-2</c:v>
                </c:pt>
                <c:pt idx="18850">
                  <c:v>6.1530364217887802E-2</c:v>
                </c:pt>
                <c:pt idx="18851">
                  <c:v>6.5619883417639205E-2</c:v>
                </c:pt>
                <c:pt idx="18852">
                  <c:v>4.7587267210301099E-2</c:v>
                </c:pt>
                <c:pt idx="18853">
                  <c:v>3.6201210850679497E-2</c:v>
                </c:pt>
                <c:pt idx="18854">
                  <c:v>4.2230389728251799E-2</c:v>
                </c:pt>
                <c:pt idx="18855">
                  <c:v>3.6952645373758003E-2</c:v>
                </c:pt>
                <c:pt idx="18856">
                  <c:v>5.2997929608758397E-2</c:v>
                </c:pt>
                <c:pt idx="18857">
                  <c:v>4.8562587804721197E-2</c:v>
                </c:pt>
                <c:pt idx="18858">
                  <c:v>6.2718112455346794E-2</c:v>
                </c:pt>
                <c:pt idx="18859">
                  <c:v>4.4625584020988998E-2</c:v>
                </c:pt>
                <c:pt idx="18860">
                  <c:v>5.2008077835684202E-2</c:v>
                </c:pt>
                <c:pt idx="18861">
                  <c:v>5.1439395666845501E-2</c:v>
                </c:pt>
                <c:pt idx="18862">
                  <c:v>3.6074103697015698E-2</c:v>
                </c:pt>
                <c:pt idx="18863">
                  <c:v>6.75236795036291E-2</c:v>
                </c:pt>
                <c:pt idx="18864">
                  <c:v>6.1856603327178503E-2</c:v>
                </c:pt>
                <c:pt idx="18865">
                  <c:v>6.3719114080585698E-2</c:v>
                </c:pt>
                <c:pt idx="18866">
                  <c:v>6.1141314513413897E-2</c:v>
                </c:pt>
                <c:pt idx="18867">
                  <c:v>6.5088521305275607E-2</c:v>
                </c:pt>
                <c:pt idx="18868">
                  <c:v>4.37095478927369E-2</c:v>
                </c:pt>
                <c:pt idx="18869">
                  <c:v>4.3394270713708501E-2</c:v>
                </c:pt>
                <c:pt idx="18870">
                  <c:v>5.46252215726774E-2</c:v>
                </c:pt>
                <c:pt idx="18871">
                  <c:v>4.2928437369709103E-2</c:v>
                </c:pt>
                <c:pt idx="18872">
                  <c:v>5.5347160202641799E-2</c:v>
                </c:pt>
                <c:pt idx="18873">
                  <c:v>6.6490566856786698E-2</c:v>
                </c:pt>
                <c:pt idx="18874">
                  <c:v>6.4618341428226506E-2</c:v>
                </c:pt>
                <c:pt idx="18875">
                  <c:v>6.5111622713751705E-2</c:v>
                </c:pt>
                <c:pt idx="18876">
                  <c:v>4.8773508280516499E-2</c:v>
                </c:pt>
                <c:pt idx="18877">
                  <c:v>4.5282066799385803E-2</c:v>
                </c:pt>
                <c:pt idx="18878">
                  <c:v>4.4309288627322002E-2</c:v>
                </c:pt>
                <c:pt idx="18879">
                  <c:v>3.4988660086411799E-2</c:v>
                </c:pt>
                <c:pt idx="18880">
                  <c:v>5.0130085669134898E-2</c:v>
                </c:pt>
                <c:pt idx="18881">
                  <c:v>3.4799643821650399E-2</c:v>
                </c:pt>
                <c:pt idx="18882">
                  <c:v>4.0546683594203999E-2</c:v>
                </c:pt>
                <c:pt idx="18883">
                  <c:v>5.6568383503874602E-2</c:v>
                </c:pt>
                <c:pt idx="18884">
                  <c:v>6.1079296485052198E-2</c:v>
                </c:pt>
                <c:pt idx="18885">
                  <c:v>3.5499466654536203E-2</c:v>
                </c:pt>
                <c:pt idx="18886">
                  <c:v>5.9230334034655198E-2</c:v>
                </c:pt>
                <c:pt idx="18887">
                  <c:v>6.4424835969949107E-2</c:v>
                </c:pt>
                <c:pt idx="18888">
                  <c:v>3.7372418984698598E-2</c:v>
                </c:pt>
                <c:pt idx="18889">
                  <c:v>4.0350362231267402E-2</c:v>
                </c:pt>
                <c:pt idx="18890">
                  <c:v>4.98914950837454E-2</c:v>
                </c:pt>
                <c:pt idx="18891">
                  <c:v>3.8307061236948999E-2</c:v>
                </c:pt>
                <c:pt idx="18892">
                  <c:v>3.7838955313862999E-2</c:v>
                </c:pt>
                <c:pt idx="18893">
                  <c:v>4.52661522798753E-2</c:v>
                </c:pt>
                <c:pt idx="18894">
                  <c:v>5.1273551030151701E-2</c:v>
                </c:pt>
                <c:pt idx="18895">
                  <c:v>4.1124760470913402E-2</c:v>
                </c:pt>
                <c:pt idx="18896">
                  <c:v>3.7032008669918501E-2</c:v>
                </c:pt>
                <c:pt idx="18897">
                  <c:v>3.5762289837190403E-2</c:v>
                </c:pt>
                <c:pt idx="18898">
                  <c:v>3.6131569453338598E-2</c:v>
                </c:pt>
                <c:pt idx="18899">
                  <c:v>4.1689755854631499E-2</c:v>
                </c:pt>
                <c:pt idx="18900">
                  <c:v>6.0228900065152399E-2</c:v>
                </c:pt>
                <c:pt idx="18901">
                  <c:v>3.9758337370218298E-2</c:v>
                </c:pt>
                <c:pt idx="18902">
                  <c:v>4.4207229756679199E-2</c:v>
                </c:pt>
                <c:pt idx="18903">
                  <c:v>4.2689850491993801E-2</c:v>
                </c:pt>
                <c:pt idx="18904">
                  <c:v>3.4375026327807999E-2</c:v>
                </c:pt>
                <c:pt idx="18905">
                  <c:v>6.5575200384073606E-2</c:v>
                </c:pt>
                <c:pt idx="18906">
                  <c:v>4.6433356419143798E-2</c:v>
                </c:pt>
                <c:pt idx="18907">
                  <c:v>4.6602780115260603E-2</c:v>
                </c:pt>
                <c:pt idx="18908">
                  <c:v>5.33360528620632E-2</c:v>
                </c:pt>
                <c:pt idx="18909">
                  <c:v>6.2027034465477797E-2</c:v>
                </c:pt>
                <c:pt idx="18910">
                  <c:v>3.75762524006431E-2</c:v>
                </c:pt>
                <c:pt idx="18911">
                  <c:v>4.84903181179724E-2</c:v>
                </c:pt>
                <c:pt idx="18912">
                  <c:v>5.5605572308980999E-2</c:v>
                </c:pt>
                <c:pt idx="18913">
                  <c:v>4.4158775774642799E-2</c:v>
                </c:pt>
                <c:pt idx="18914">
                  <c:v>4.1200897276225897E-2</c:v>
                </c:pt>
                <c:pt idx="18915">
                  <c:v>4.79859505038766E-2</c:v>
                </c:pt>
                <c:pt idx="18916">
                  <c:v>6.1354456924733E-2</c:v>
                </c:pt>
                <c:pt idx="18917">
                  <c:v>6.2567142203884596E-2</c:v>
                </c:pt>
                <c:pt idx="18918">
                  <c:v>3.9895542820940398E-2</c:v>
                </c:pt>
                <c:pt idx="18919">
                  <c:v>4.8576924630209802E-2</c:v>
                </c:pt>
                <c:pt idx="18920">
                  <c:v>4.5295698792251003E-2</c:v>
                </c:pt>
                <c:pt idx="18921">
                  <c:v>4.9014930545427098E-2</c:v>
                </c:pt>
                <c:pt idx="18922">
                  <c:v>3.5089036483025998E-2</c:v>
                </c:pt>
                <c:pt idx="18923">
                  <c:v>5.0258692304972999E-2</c:v>
                </c:pt>
                <c:pt idx="18924">
                  <c:v>5.1746033079551002E-2</c:v>
                </c:pt>
                <c:pt idx="18925">
                  <c:v>3.91072431943831E-2</c:v>
                </c:pt>
                <c:pt idx="18926">
                  <c:v>3.4937348588256298E-2</c:v>
                </c:pt>
                <c:pt idx="18927">
                  <c:v>5.1602466079660597E-2</c:v>
                </c:pt>
                <c:pt idx="18928">
                  <c:v>4.0937005733346403E-2</c:v>
                </c:pt>
                <c:pt idx="18929">
                  <c:v>5.5023048709034003E-2</c:v>
                </c:pt>
                <c:pt idx="18930">
                  <c:v>3.6659333287716402E-2</c:v>
                </c:pt>
                <c:pt idx="18931">
                  <c:v>3.4206635427078601E-2</c:v>
                </c:pt>
                <c:pt idx="18932">
                  <c:v>4.9319391103050503E-2</c:v>
                </c:pt>
                <c:pt idx="18933">
                  <c:v>3.6471966508894803E-2</c:v>
                </c:pt>
                <c:pt idx="18934">
                  <c:v>3.6924581972401602E-2</c:v>
                </c:pt>
                <c:pt idx="18935">
                  <c:v>5.26414302794566E-2</c:v>
                </c:pt>
                <c:pt idx="18936">
                  <c:v>3.8534182989061402E-2</c:v>
                </c:pt>
                <c:pt idx="18937">
                  <c:v>4.2152916318245803E-2</c:v>
                </c:pt>
                <c:pt idx="18938">
                  <c:v>3.4589632886511602E-2</c:v>
                </c:pt>
                <c:pt idx="18939">
                  <c:v>3.81984261731994E-2</c:v>
                </c:pt>
                <c:pt idx="18940">
                  <c:v>5.5614217379733898E-2</c:v>
                </c:pt>
                <c:pt idx="18941">
                  <c:v>5.0640715239016698E-2</c:v>
                </c:pt>
                <c:pt idx="18942">
                  <c:v>4.0689278427994399E-2</c:v>
                </c:pt>
                <c:pt idx="18943">
                  <c:v>3.68494723725937E-2</c:v>
                </c:pt>
                <c:pt idx="18944">
                  <c:v>4.7019670685652701E-2</c:v>
                </c:pt>
                <c:pt idx="18945">
                  <c:v>3.9331637770465701E-2</c:v>
                </c:pt>
                <c:pt idx="18946">
                  <c:v>4.13134980230387E-2</c:v>
                </c:pt>
                <c:pt idx="18947">
                  <c:v>4.8789675062008903E-2</c:v>
                </c:pt>
                <c:pt idx="18948">
                  <c:v>6.2884152728189605E-2</c:v>
                </c:pt>
                <c:pt idx="18949">
                  <c:v>3.3088413519978703E-2</c:v>
                </c:pt>
                <c:pt idx="18950">
                  <c:v>4.7441853048890502E-2</c:v>
                </c:pt>
                <c:pt idx="18951">
                  <c:v>6.6684591129843804E-2</c:v>
                </c:pt>
                <c:pt idx="18952">
                  <c:v>6.24600368400118E-2</c:v>
                </c:pt>
                <c:pt idx="18953">
                  <c:v>3.5958362499132902E-2</c:v>
                </c:pt>
                <c:pt idx="18954">
                  <c:v>5.8791238099882098E-2</c:v>
                </c:pt>
                <c:pt idx="18955">
                  <c:v>3.8250121472615299E-2</c:v>
                </c:pt>
                <c:pt idx="18956">
                  <c:v>5.3429434214867601E-2</c:v>
                </c:pt>
                <c:pt idx="18957">
                  <c:v>4.3978537659523698E-2</c:v>
                </c:pt>
                <c:pt idx="18958">
                  <c:v>4.7388364775914599E-2</c:v>
                </c:pt>
                <c:pt idx="18959">
                  <c:v>4.7373437911768998E-2</c:v>
                </c:pt>
                <c:pt idx="18960">
                  <c:v>6.1863154424307502E-2</c:v>
                </c:pt>
                <c:pt idx="18961">
                  <c:v>5.9643200891184897E-2</c:v>
                </c:pt>
                <c:pt idx="18962">
                  <c:v>6.6123671441820103E-2</c:v>
                </c:pt>
                <c:pt idx="18963">
                  <c:v>3.5476288368323103E-2</c:v>
                </c:pt>
                <c:pt idx="18964">
                  <c:v>4.3428270027163998E-2</c:v>
                </c:pt>
                <c:pt idx="18965">
                  <c:v>4.7590004943477197E-2</c:v>
                </c:pt>
                <c:pt idx="18966">
                  <c:v>6.1869682322564297E-2</c:v>
                </c:pt>
                <c:pt idx="18967">
                  <c:v>4.56942561467392E-2</c:v>
                </c:pt>
                <c:pt idx="18968">
                  <c:v>4.6410447126014699E-2</c:v>
                </c:pt>
                <c:pt idx="18969">
                  <c:v>4.1842330368265297E-2</c:v>
                </c:pt>
                <c:pt idx="18970">
                  <c:v>5.9746148266818101E-2</c:v>
                </c:pt>
                <c:pt idx="18971">
                  <c:v>4.9247329561936497E-2</c:v>
                </c:pt>
                <c:pt idx="18972">
                  <c:v>3.8363931666174002E-2</c:v>
                </c:pt>
                <c:pt idx="18973">
                  <c:v>5.0790170379611199E-2</c:v>
                </c:pt>
                <c:pt idx="18974">
                  <c:v>4.6679432255874898E-2</c:v>
                </c:pt>
                <c:pt idx="18975">
                  <c:v>5.4427002219955202E-2</c:v>
                </c:pt>
                <c:pt idx="18976">
                  <c:v>4.3002769944582998E-2</c:v>
                </c:pt>
                <c:pt idx="18977">
                  <c:v>3.5705056062178199E-2</c:v>
                </c:pt>
                <c:pt idx="18978">
                  <c:v>3.6930100936084898E-2</c:v>
                </c:pt>
                <c:pt idx="18979">
                  <c:v>4.18362422706922E-2</c:v>
                </c:pt>
                <c:pt idx="18980">
                  <c:v>3.97129717402998E-2</c:v>
                </c:pt>
                <c:pt idx="18981">
                  <c:v>3.4141726313306302E-2</c:v>
                </c:pt>
                <c:pt idx="18982">
                  <c:v>3.3505203774769302E-2</c:v>
                </c:pt>
                <c:pt idx="18983">
                  <c:v>5.8885492746911697E-2</c:v>
                </c:pt>
                <c:pt idx="18984">
                  <c:v>4.1645342758559203E-2</c:v>
                </c:pt>
                <c:pt idx="18985">
                  <c:v>4.6608784371176E-2</c:v>
                </c:pt>
                <c:pt idx="18986">
                  <c:v>4.25733872623991E-2</c:v>
                </c:pt>
                <c:pt idx="18987">
                  <c:v>4.2249347598679703E-2</c:v>
                </c:pt>
                <c:pt idx="18988">
                  <c:v>4.9218904008110603E-2</c:v>
                </c:pt>
                <c:pt idx="18989">
                  <c:v>6.6456725810128597E-2</c:v>
                </c:pt>
                <c:pt idx="18990">
                  <c:v>5.4282512141557E-2</c:v>
                </c:pt>
                <c:pt idx="18991">
                  <c:v>6.2472280007605498E-2</c:v>
                </c:pt>
                <c:pt idx="18992">
                  <c:v>4.9591647701258498E-2</c:v>
                </c:pt>
                <c:pt idx="18993">
                  <c:v>3.5357325020215803E-2</c:v>
                </c:pt>
                <c:pt idx="18994">
                  <c:v>6.1742037653012401E-2</c:v>
                </c:pt>
                <c:pt idx="18995">
                  <c:v>3.3865805317358097E-2</c:v>
                </c:pt>
                <c:pt idx="18996">
                  <c:v>5.3862585383396902E-2</c:v>
                </c:pt>
                <c:pt idx="18997">
                  <c:v>4.5331863263227398E-2</c:v>
                </c:pt>
                <c:pt idx="18998">
                  <c:v>4.3384731542246202E-2</c:v>
                </c:pt>
                <c:pt idx="18999">
                  <c:v>4.88612380830259E-2</c:v>
                </c:pt>
                <c:pt idx="19000">
                  <c:v>5.9983436461559701E-2</c:v>
                </c:pt>
                <c:pt idx="19001">
                  <c:v>5.9243027982884597E-2</c:v>
                </c:pt>
                <c:pt idx="19002">
                  <c:v>4.14118295191786E-2</c:v>
                </c:pt>
                <c:pt idx="19003">
                  <c:v>3.7029169718433001E-2</c:v>
                </c:pt>
                <c:pt idx="19004">
                  <c:v>4.5500858160643802E-2</c:v>
                </c:pt>
                <c:pt idx="19005">
                  <c:v>3.7118112927609401E-2</c:v>
                </c:pt>
                <c:pt idx="19006">
                  <c:v>4.62662760084009E-2</c:v>
                </c:pt>
                <c:pt idx="19007">
                  <c:v>4.3191730011276401E-2</c:v>
                </c:pt>
                <c:pt idx="19008">
                  <c:v>4.1446082320054797E-2</c:v>
                </c:pt>
                <c:pt idx="19009">
                  <c:v>6.1781791445507502E-2</c:v>
                </c:pt>
                <c:pt idx="19010">
                  <c:v>5.5014526837693797E-2</c:v>
                </c:pt>
                <c:pt idx="19011">
                  <c:v>5.6759112658270799E-2</c:v>
                </c:pt>
                <c:pt idx="19012">
                  <c:v>3.9441493887166397E-2</c:v>
                </c:pt>
                <c:pt idx="19013">
                  <c:v>5.4843247891739902E-2</c:v>
                </c:pt>
                <c:pt idx="19014">
                  <c:v>6.4103971060367498E-2</c:v>
                </c:pt>
                <c:pt idx="19015">
                  <c:v>4.0717493581399498E-2</c:v>
                </c:pt>
                <c:pt idx="19016">
                  <c:v>4.4289307450295801E-2</c:v>
                </c:pt>
                <c:pt idx="19017">
                  <c:v>4.4875828850921701E-2</c:v>
                </c:pt>
                <c:pt idx="19018">
                  <c:v>4.8359551305592899E-2</c:v>
                </c:pt>
                <c:pt idx="19019">
                  <c:v>6.0141067848941097E-2</c:v>
                </c:pt>
                <c:pt idx="19020">
                  <c:v>5.0748962833808899E-2</c:v>
                </c:pt>
                <c:pt idx="19021">
                  <c:v>5.5262641300694602E-2</c:v>
                </c:pt>
                <c:pt idx="19022">
                  <c:v>5.8580288100047E-2</c:v>
                </c:pt>
                <c:pt idx="19023">
                  <c:v>3.3743406620973901E-2</c:v>
                </c:pt>
                <c:pt idx="19024">
                  <c:v>6.5161819264224E-2</c:v>
                </c:pt>
                <c:pt idx="19025">
                  <c:v>4.9556330950967703E-2</c:v>
                </c:pt>
                <c:pt idx="19026">
                  <c:v>3.4791470626940199E-2</c:v>
                </c:pt>
                <c:pt idx="19027">
                  <c:v>3.8187396819050999E-2</c:v>
                </c:pt>
                <c:pt idx="19028">
                  <c:v>5.3667794757291602E-2</c:v>
                </c:pt>
                <c:pt idx="19029">
                  <c:v>5.5846926538653002E-2</c:v>
                </c:pt>
                <c:pt idx="19030">
                  <c:v>6.2324781286812202E-2</c:v>
                </c:pt>
                <c:pt idx="19031">
                  <c:v>3.9441660029771397E-2</c:v>
                </c:pt>
                <c:pt idx="19032">
                  <c:v>6.3398853850744494E-2</c:v>
                </c:pt>
                <c:pt idx="19033">
                  <c:v>4.8685657704071801E-2</c:v>
                </c:pt>
                <c:pt idx="19034">
                  <c:v>4.4267804927705302E-2</c:v>
                </c:pt>
                <c:pt idx="19035">
                  <c:v>4.7114659419355699E-2</c:v>
                </c:pt>
                <c:pt idx="19036">
                  <c:v>5.6232766836985498E-2</c:v>
                </c:pt>
                <c:pt idx="19037">
                  <c:v>6.6042851152320406E-2</c:v>
                </c:pt>
                <c:pt idx="19038">
                  <c:v>5.3195027695462499E-2</c:v>
                </c:pt>
                <c:pt idx="19039">
                  <c:v>5.7739025137922999E-2</c:v>
                </c:pt>
                <c:pt idx="19040">
                  <c:v>3.7832641219887699E-2</c:v>
                </c:pt>
                <c:pt idx="19041">
                  <c:v>4.5935848688111597E-2</c:v>
                </c:pt>
                <c:pt idx="19042">
                  <c:v>4.6692618627468603E-2</c:v>
                </c:pt>
                <c:pt idx="19043">
                  <c:v>5.9670580295367502E-2</c:v>
                </c:pt>
                <c:pt idx="19044">
                  <c:v>4.5210883823858898E-2</c:v>
                </c:pt>
                <c:pt idx="19045">
                  <c:v>3.9384555663370797E-2</c:v>
                </c:pt>
                <c:pt idx="19046">
                  <c:v>4.5567561284007102E-2</c:v>
                </c:pt>
                <c:pt idx="19047">
                  <c:v>3.8262482220714197E-2</c:v>
                </c:pt>
                <c:pt idx="19048">
                  <c:v>3.6299545864112701E-2</c:v>
                </c:pt>
                <c:pt idx="19049">
                  <c:v>5.5213403906858097E-2</c:v>
                </c:pt>
                <c:pt idx="19050">
                  <c:v>4.7694543973299003E-2</c:v>
                </c:pt>
                <c:pt idx="19051">
                  <c:v>3.7982005290233899E-2</c:v>
                </c:pt>
                <c:pt idx="19052">
                  <c:v>6.1181606384830702E-2</c:v>
                </c:pt>
                <c:pt idx="19053">
                  <c:v>4.48578376259825E-2</c:v>
                </c:pt>
                <c:pt idx="19054">
                  <c:v>4.5766099547077603E-2</c:v>
                </c:pt>
                <c:pt idx="19055">
                  <c:v>6.4467841719473395E-2</c:v>
                </c:pt>
                <c:pt idx="19056">
                  <c:v>6.4568578212734207E-2</c:v>
                </c:pt>
                <c:pt idx="19057">
                  <c:v>5.1382669288832498E-2</c:v>
                </c:pt>
                <c:pt idx="19058">
                  <c:v>3.3458298896147397E-2</c:v>
                </c:pt>
                <c:pt idx="19059">
                  <c:v>4.0747244844773101E-2</c:v>
                </c:pt>
                <c:pt idx="19060">
                  <c:v>6.2662789545679998E-2</c:v>
                </c:pt>
                <c:pt idx="19061">
                  <c:v>3.59112115468097E-2</c:v>
                </c:pt>
                <c:pt idx="19062">
                  <c:v>6.1214827615055097E-2</c:v>
                </c:pt>
                <c:pt idx="19063">
                  <c:v>6.17804160527523E-2</c:v>
                </c:pt>
                <c:pt idx="19064">
                  <c:v>5.5490456998734103E-2</c:v>
                </c:pt>
                <c:pt idx="19065">
                  <c:v>3.7776125302123598E-2</c:v>
                </c:pt>
                <c:pt idx="19066">
                  <c:v>5.3713467452307199E-2</c:v>
                </c:pt>
                <c:pt idx="19067">
                  <c:v>3.5044371895262098E-2</c:v>
                </c:pt>
                <c:pt idx="19068">
                  <c:v>3.5338705340262601E-2</c:v>
                </c:pt>
                <c:pt idx="19069">
                  <c:v>4.7906488545728002E-2</c:v>
                </c:pt>
                <c:pt idx="19070">
                  <c:v>3.4913031288578797E-2</c:v>
                </c:pt>
                <c:pt idx="19071">
                  <c:v>3.8396262738672499E-2</c:v>
                </c:pt>
                <c:pt idx="19072">
                  <c:v>3.6031724484583701E-2</c:v>
                </c:pt>
                <c:pt idx="19073">
                  <c:v>4.6424172953538699E-2</c:v>
                </c:pt>
                <c:pt idx="19074">
                  <c:v>3.8033684585892701E-2</c:v>
                </c:pt>
                <c:pt idx="19075">
                  <c:v>4.91615133337584E-2</c:v>
                </c:pt>
                <c:pt idx="19076">
                  <c:v>4.0619439480404203E-2</c:v>
                </c:pt>
                <c:pt idx="19077">
                  <c:v>5.7313092107622102E-2</c:v>
                </c:pt>
                <c:pt idx="19078">
                  <c:v>3.6202560236063101E-2</c:v>
                </c:pt>
                <c:pt idx="19079">
                  <c:v>4.5646891321836497E-2</c:v>
                </c:pt>
                <c:pt idx="19080">
                  <c:v>4.70981612289166E-2</c:v>
                </c:pt>
                <c:pt idx="19081">
                  <c:v>6.1336782556474699E-2</c:v>
                </c:pt>
                <c:pt idx="19082">
                  <c:v>5.0115865737854398E-2</c:v>
                </c:pt>
                <c:pt idx="19083">
                  <c:v>5.8409868199371398E-2</c:v>
                </c:pt>
                <c:pt idx="19084">
                  <c:v>5.4853912314452302E-2</c:v>
                </c:pt>
                <c:pt idx="19085">
                  <c:v>4.8771547008839199E-2</c:v>
                </c:pt>
                <c:pt idx="19086">
                  <c:v>5.43680701491355E-2</c:v>
                </c:pt>
                <c:pt idx="19087">
                  <c:v>4.4024320479929199E-2</c:v>
                </c:pt>
                <c:pt idx="19088">
                  <c:v>4.7078301997360197E-2</c:v>
                </c:pt>
                <c:pt idx="19089">
                  <c:v>6.1125187845798103E-2</c:v>
                </c:pt>
                <c:pt idx="19090">
                  <c:v>5.11185146259917E-2</c:v>
                </c:pt>
                <c:pt idx="19091">
                  <c:v>4.5714856753167797E-2</c:v>
                </c:pt>
                <c:pt idx="19092">
                  <c:v>4.5470378208807102E-2</c:v>
                </c:pt>
                <c:pt idx="19093">
                  <c:v>5.43568526075894E-2</c:v>
                </c:pt>
                <c:pt idx="19094">
                  <c:v>3.7227941861579898E-2</c:v>
                </c:pt>
                <c:pt idx="19095">
                  <c:v>4.6099590707640997E-2</c:v>
                </c:pt>
                <c:pt idx="19096">
                  <c:v>3.74348570634052E-2</c:v>
                </c:pt>
                <c:pt idx="19097">
                  <c:v>4.8763320659587703E-2</c:v>
                </c:pt>
                <c:pt idx="19098">
                  <c:v>3.6714121691151097E-2</c:v>
                </c:pt>
                <c:pt idx="19099">
                  <c:v>3.5815179250904099E-2</c:v>
                </c:pt>
                <c:pt idx="19100">
                  <c:v>5.3720187499526298E-2</c:v>
                </c:pt>
                <c:pt idx="19101">
                  <c:v>6.8484407140042197E-2</c:v>
                </c:pt>
                <c:pt idx="19102">
                  <c:v>4.19190769456406E-2</c:v>
                </c:pt>
                <c:pt idx="19103">
                  <c:v>4.3542377264516499E-2</c:v>
                </c:pt>
                <c:pt idx="19104">
                  <c:v>5.3664664347217603E-2</c:v>
                </c:pt>
                <c:pt idx="19105">
                  <c:v>4.3218826596963501E-2</c:v>
                </c:pt>
                <c:pt idx="19106">
                  <c:v>5.2024165668607701E-2</c:v>
                </c:pt>
                <c:pt idx="19107">
                  <c:v>5.80206774076273E-2</c:v>
                </c:pt>
                <c:pt idx="19108">
                  <c:v>3.6891372771843498E-2</c:v>
                </c:pt>
                <c:pt idx="19109">
                  <c:v>5.4190348366640502E-2</c:v>
                </c:pt>
                <c:pt idx="19110">
                  <c:v>6.2925572993053999E-2</c:v>
                </c:pt>
                <c:pt idx="19111">
                  <c:v>6.0413880543194097E-2</c:v>
                </c:pt>
                <c:pt idx="19112">
                  <c:v>5.24516367827247E-2</c:v>
                </c:pt>
                <c:pt idx="19113">
                  <c:v>3.3853310416171102E-2</c:v>
                </c:pt>
                <c:pt idx="19114">
                  <c:v>6.6340974415640297E-2</c:v>
                </c:pt>
                <c:pt idx="19115">
                  <c:v>5.74138906910307E-2</c:v>
                </c:pt>
                <c:pt idx="19116">
                  <c:v>5.2176494526755997E-2</c:v>
                </c:pt>
                <c:pt idx="19117">
                  <c:v>3.5429348214419502E-2</c:v>
                </c:pt>
                <c:pt idx="19118">
                  <c:v>6.2501072555266199E-2</c:v>
                </c:pt>
                <c:pt idx="19119">
                  <c:v>6.1848765329032399E-2</c:v>
                </c:pt>
                <c:pt idx="19120">
                  <c:v>3.70681558740567E-2</c:v>
                </c:pt>
                <c:pt idx="19121">
                  <c:v>3.6674558995565099E-2</c:v>
                </c:pt>
                <c:pt idx="19122">
                  <c:v>4.6224884314272602E-2</c:v>
                </c:pt>
                <c:pt idx="19123">
                  <c:v>4.7323044223263097E-2</c:v>
                </c:pt>
                <c:pt idx="19124">
                  <c:v>5.1270282053613503E-2</c:v>
                </c:pt>
                <c:pt idx="19125">
                  <c:v>5.0255989859105898E-2</c:v>
                </c:pt>
                <c:pt idx="19126">
                  <c:v>5.1743019648421998E-2</c:v>
                </c:pt>
                <c:pt idx="19127">
                  <c:v>3.3685181863372902E-2</c:v>
                </c:pt>
                <c:pt idx="19128">
                  <c:v>6.6710097434571194E-2</c:v>
                </c:pt>
                <c:pt idx="19129">
                  <c:v>4.5115996213217699E-2</c:v>
                </c:pt>
                <c:pt idx="19130">
                  <c:v>4.5088764183586601E-2</c:v>
                </c:pt>
                <c:pt idx="19131">
                  <c:v>5.17518498352793E-2</c:v>
                </c:pt>
                <c:pt idx="19132">
                  <c:v>5.0850574973212201E-2</c:v>
                </c:pt>
                <c:pt idx="19133">
                  <c:v>6.5553707980731402E-2</c:v>
                </c:pt>
                <c:pt idx="19134">
                  <c:v>6.6726635801449705E-2</c:v>
                </c:pt>
                <c:pt idx="19135">
                  <c:v>5.3868419454702103E-2</c:v>
                </c:pt>
                <c:pt idx="19136">
                  <c:v>6.2333535030098898E-2</c:v>
                </c:pt>
                <c:pt idx="19137">
                  <c:v>4.1431875945598502E-2</c:v>
                </c:pt>
                <c:pt idx="19138">
                  <c:v>3.8214350837405799E-2</c:v>
                </c:pt>
                <c:pt idx="19139">
                  <c:v>4.1235724268046503E-2</c:v>
                </c:pt>
                <c:pt idx="19140">
                  <c:v>3.7235105144868601E-2</c:v>
                </c:pt>
                <c:pt idx="19141">
                  <c:v>5.2604688402031897E-2</c:v>
                </c:pt>
                <c:pt idx="19142">
                  <c:v>6.3271976924095794E-2</c:v>
                </c:pt>
                <c:pt idx="19143">
                  <c:v>6.8477352137946104E-2</c:v>
                </c:pt>
                <c:pt idx="19144">
                  <c:v>3.7881438231826201E-2</c:v>
                </c:pt>
                <c:pt idx="19145">
                  <c:v>4.1063149276381203E-2</c:v>
                </c:pt>
                <c:pt idx="19146">
                  <c:v>5.8431236079113998E-2</c:v>
                </c:pt>
                <c:pt idx="19147">
                  <c:v>6.06419179210409E-2</c:v>
                </c:pt>
                <c:pt idx="19148">
                  <c:v>5.92464716862557E-2</c:v>
                </c:pt>
                <c:pt idx="19149">
                  <c:v>5.7349856479348101E-2</c:v>
                </c:pt>
                <c:pt idx="19150">
                  <c:v>5.8352234694892598E-2</c:v>
                </c:pt>
                <c:pt idx="19151">
                  <c:v>6.7505956033072995E-2</c:v>
                </c:pt>
                <c:pt idx="19152">
                  <c:v>3.6250066510137E-2</c:v>
                </c:pt>
                <c:pt idx="19153">
                  <c:v>6.201207377476E-2</c:v>
                </c:pt>
                <c:pt idx="19154">
                  <c:v>5.7379798450089198E-2</c:v>
                </c:pt>
                <c:pt idx="19155">
                  <c:v>5.32702045898934E-2</c:v>
                </c:pt>
                <c:pt idx="19156">
                  <c:v>3.5825738859034298E-2</c:v>
                </c:pt>
                <c:pt idx="19157">
                  <c:v>4.1303835899173899E-2</c:v>
                </c:pt>
                <c:pt idx="19158">
                  <c:v>3.2960373283955499E-2</c:v>
                </c:pt>
                <c:pt idx="19159">
                  <c:v>4.8015570820632202E-2</c:v>
                </c:pt>
                <c:pt idx="19160">
                  <c:v>5.89748224402252E-2</c:v>
                </c:pt>
                <c:pt idx="19161">
                  <c:v>3.47763863363557E-2</c:v>
                </c:pt>
                <c:pt idx="19162">
                  <c:v>4.79692267974332E-2</c:v>
                </c:pt>
                <c:pt idx="19163">
                  <c:v>5.0120749731442399E-2</c:v>
                </c:pt>
                <c:pt idx="19164">
                  <c:v>6.2079765663181401E-2</c:v>
                </c:pt>
                <c:pt idx="19165">
                  <c:v>5.4569027978035999E-2</c:v>
                </c:pt>
                <c:pt idx="19166">
                  <c:v>3.7282305675594603E-2</c:v>
                </c:pt>
                <c:pt idx="19167">
                  <c:v>5.7298101890979301E-2</c:v>
                </c:pt>
                <c:pt idx="19168">
                  <c:v>4.7121086875279702E-2</c:v>
                </c:pt>
                <c:pt idx="19169">
                  <c:v>4.4313891556303997E-2</c:v>
                </c:pt>
                <c:pt idx="19170">
                  <c:v>3.5632167780136503E-2</c:v>
                </c:pt>
                <c:pt idx="19171">
                  <c:v>5.8300174993778001E-2</c:v>
                </c:pt>
                <c:pt idx="19172">
                  <c:v>3.5268700473644297E-2</c:v>
                </c:pt>
                <c:pt idx="19173">
                  <c:v>4.5813225755138701E-2</c:v>
                </c:pt>
                <c:pt idx="19174">
                  <c:v>4.0970849045463401E-2</c:v>
                </c:pt>
                <c:pt idx="19175">
                  <c:v>6.7464231619270398E-2</c:v>
                </c:pt>
                <c:pt idx="19176">
                  <c:v>3.5755504516157902E-2</c:v>
                </c:pt>
                <c:pt idx="19177">
                  <c:v>4.0563699986752397E-2</c:v>
                </c:pt>
                <c:pt idx="19178">
                  <c:v>4.3592550925277702E-2</c:v>
                </c:pt>
                <c:pt idx="19179">
                  <c:v>3.9145350439433797E-2</c:v>
                </c:pt>
                <c:pt idx="19180">
                  <c:v>4.3567880836834202E-2</c:v>
                </c:pt>
                <c:pt idx="19181">
                  <c:v>5.63840588141412E-2</c:v>
                </c:pt>
                <c:pt idx="19182">
                  <c:v>4.3059900391424002E-2</c:v>
                </c:pt>
                <c:pt idx="19183">
                  <c:v>3.5588746725056998E-2</c:v>
                </c:pt>
                <c:pt idx="19184">
                  <c:v>5.5343656320017601E-2</c:v>
                </c:pt>
                <c:pt idx="19185">
                  <c:v>6.0400327832863199E-2</c:v>
                </c:pt>
                <c:pt idx="19186">
                  <c:v>5.6329419564509799E-2</c:v>
                </c:pt>
                <c:pt idx="19187">
                  <c:v>6.3931434704771195E-2</c:v>
                </c:pt>
                <c:pt idx="19188">
                  <c:v>3.58385360567431E-2</c:v>
                </c:pt>
                <c:pt idx="19189">
                  <c:v>3.4088695744450399E-2</c:v>
                </c:pt>
                <c:pt idx="19190">
                  <c:v>5.0910825252925201E-2</c:v>
                </c:pt>
                <c:pt idx="19191">
                  <c:v>6.6869273331235796E-2</c:v>
                </c:pt>
                <c:pt idx="19192">
                  <c:v>4.0933224232494E-2</c:v>
                </c:pt>
                <c:pt idx="19193">
                  <c:v>5.1038966097568597E-2</c:v>
                </c:pt>
                <c:pt idx="19194">
                  <c:v>3.7284832522464902E-2</c:v>
                </c:pt>
                <c:pt idx="19195">
                  <c:v>5.9244893975093603E-2</c:v>
                </c:pt>
                <c:pt idx="19196">
                  <c:v>4.2980285047684301E-2</c:v>
                </c:pt>
                <c:pt idx="19197">
                  <c:v>3.86095584768128E-2</c:v>
                </c:pt>
                <c:pt idx="19198">
                  <c:v>5.9954460087704602E-2</c:v>
                </c:pt>
                <c:pt idx="19199">
                  <c:v>3.8849780024086997E-2</c:v>
                </c:pt>
                <c:pt idx="19200">
                  <c:v>4.1183288690011297E-2</c:v>
                </c:pt>
                <c:pt idx="19201">
                  <c:v>4.4073398171815999E-2</c:v>
                </c:pt>
                <c:pt idx="19202">
                  <c:v>5.2446586975355397E-2</c:v>
                </c:pt>
                <c:pt idx="19203">
                  <c:v>4.8241291602205999E-2</c:v>
                </c:pt>
                <c:pt idx="19204">
                  <c:v>3.5401913793275397E-2</c:v>
                </c:pt>
                <c:pt idx="19205">
                  <c:v>5.4513598153371402E-2</c:v>
                </c:pt>
                <c:pt idx="19206">
                  <c:v>4.1048342073396103E-2</c:v>
                </c:pt>
                <c:pt idx="19207">
                  <c:v>4.34856510715705E-2</c:v>
                </c:pt>
                <c:pt idx="19208">
                  <c:v>4.37161504623403E-2</c:v>
                </c:pt>
                <c:pt idx="19209">
                  <c:v>4.4305663075872997E-2</c:v>
                </c:pt>
                <c:pt idx="19210">
                  <c:v>3.7233697281337998E-2</c:v>
                </c:pt>
                <c:pt idx="19211">
                  <c:v>3.5025159722601902E-2</c:v>
                </c:pt>
                <c:pt idx="19212">
                  <c:v>6.4644332759825798E-2</c:v>
                </c:pt>
                <c:pt idx="19213">
                  <c:v>3.6637334380786903E-2</c:v>
                </c:pt>
                <c:pt idx="19214">
                  <c:v>4.3207634460457597E-2</c:v>
                </c:pt>
                <c:pt idx="19215">
                  <c:v>3.95827439885292E-2</c:v>
                </c:pt>
                <c:pt idx="19216">
                  <c:v>6.1871118279392699E-2</c:v>
                </c:pt>
                <c:pt idx="19217">
                  <c:v>4.4453840994908303E-2</c:v>
                </c:pt>
                <c:pt idx="19218">
                  <c:v>5.1122979895300402E-2</c:v>
                </c:pt>
                <c:pt idx="19219">
                  <c:v>5.6765397372033302E-2</c:v>
                </c:pt>
                <c:pt idx="19220">
                  <c:v>3.52290998020484E-2</c:v>
                </c:pt>
                <c:pt idx="19221">
                  <c:v>5.1529070569347399E-2</c:v>
                </c:pt>
                <c:pt idx="19222">
                  <c:v>4.9352278438703399E-2</c:v>
                </c:pt>
                <c:pt idx="19223">
                  <c:v>4.9500433034307303E-2</c:v>
                </c:pt>
                <c:pt idx="19224">
                  <c:v>6.7139843297042603E-2</c:v>
                </c:pt>
                <c:pt idx="19225">
                  <c:v>3.5551684190696597E-2</c:v>
                </c:pt>
                <c:pt idx="19226">
                  <c:v>5.0912148138168599E-2</c:v>
                </c:pt>
                <c:pt idx="19227">
                  <c:v>3.9764720228708202E-2</c:v>
                </c:pt>
                <c:pt idx="19228">
                  <c:v>4.9479149533367101E-2</c:v>
                </c:pt>
                <c:pt idx="19229">
                  <c:v>3.8672882447948899E-2</c:v>
                </c:pt>
                <c:pt idx="19230">
                  <c:v>4.4729717382295898E-2</c:v>
                </c:pt>
                <c:pt idx="19231">
                  <c:v>3.5662090433080697E-2</c:v>
                </c:pt>
                <c:pt idx="19232">
                  <c:v>6.17402966753373E-2</c:v>
                </c:pt>
                <c:pt idx="19233">
                  <c:v>5.1453940769520201E-2</c:v>
                </c:pt>
                <c:pt idx="19234">
                  <c:v>6.5327628141616301E-2</c:v>
                </c:pt>
                <c:pt idx="19235">
                  <c:v>4.8767750116268403E-2</c:v>
                </c:pt>
                <c:pt idx="19236">
                  <c:v>5.2472716987079698E-2</c:v>
                </c:pt>
                <c:pt idx="19237">
                  <c:v>4.9091181280102099E-2</c:v>
                </c:pt>
                <c:pt idx="19238">
                  <c:v>4.0076522386288803E-2</c:v>
                </c:pt>
                <c:pt idx="19239">
                  <c:v>3.8831524727401999E-2</c:v>
                </c:pt>
                <c:pt idx="19240">
                  <c:v>3.5890938236799001E-2</c:v>
                </c:pt>
                <c:pt idx="19241">
                  <c:v>5.7880938848924597E-2</c:v>
                </c:pt>
                <c:pt idx="19242">
                  <c:v>6.2650964294377401E-2</c:v>
                </c:pt>
                <c:pt idx="19243">
                  <c:v>3.3570107031229902E-2</c:v>
                </c:pt>
                <c:pt idx="19244">
                  <c:v>6.6549319541351806E-2</c:v>
                </c:pt>
                <c:pt idx="19245">
                  <c:v>6.6682942797885295E-2</c:v>
                </c:pt>
                <c:pt idx="19246">
                  <c:v>4.5989774006483602E-2</c:v>
                </c:pt>
                <c:pt idx="19247">
                  <c:v>4.7283449801385199E-2</c:v>
                </c:pt>
                <c:pt idx="19248">
                  <c:v>6.5662634762624503E-2</c:v>
                </c:pt>
                <c:pt idx="19249">
                  <c:v>3.5650763438184102E-2</c:v>
                </c:pt>
                <c:pt idx="19250">
                  <c:v>4.2600121017089099E-2</c:v>
                </c:pt>
                <c:pt idx="19251">
                  <c:v>4.1017218883351698E-2</c:v>
                </c:pt>
                <c:pt idx="19252">
                  <c:v>5.19077251094942E-2</c:v>
                </c:pt>
                <c:pt idx="19253">
                  <c:v>4.1506324914550301E-2</c:v>
                </c:pt>
                <c:pt idx="19254">
                  <c:v>6.4532308655264395E-2</c:v>
                </c:pt>
                <c:pt idx="19255">
                  <c:v>3.3998864418184102E-2</c:v>
                </c:pt>
                <c:pt idx="19256">
                  <c:v>6.5173943479928803E-2</c:v>
                </c:pt>
                <c:pt idx="19257">
                  <c:v>5.5806833149634298E-2</c:v>
                </c:pt>
                <c:pt idx="19258">
                  <c:v>5.2222959558902798E-2</c:v>
                </c:pt>
                <c:pt idx="19259">
                  <c:v>3.3723595840578997E-2</c:v>
                </c:pt>
                <c:pt idx="19260">
                  <c:v>6.4781676096234697E-2</c:v>
                </c:pt>
                <c:pt idx="19261">
                  <c:v>3.3881100196737499E-2</c:v>
                </c:pt>
                <c:pt idx="19262">
                  <c:v>5.8092508628693702E-2</c:v>
                </c:pt>
                <c:pt idx="19263">
                  <c:v>6.2314937123945799E-2</c:v>
                </c:pt>
                <c:pt idx="19264">
                  <c:v>4.4202398852890699E-2</c:v>
                </c:pt>
                <c:pt idx="19265">
                  <c:v>4.8328393504603197E-2</c:v>
                </c:pt>
                <c:pt idx="19266">
                  <c:v>3.9790340634610101E-2</c:v>
                </c:pt>
                <c:pt idx="19267">
                  <c:v>4.2082123551400299E-2</c:v>
                </c:pt>
                <c:pt idx="19268">
                  <c:v>5.7527364012923701E-2</c:v>
                </c:pt>
                <c:pt idx="19269">
                  <c:v>4.31417075422042E-2</c:v>
                </c:pt>
                <c:pt idx="19270">
                  <c:v>4.5281231778261398E-2</c:v>
                </c:pt>
                <c:pt idx="19271">
                  <c:v>6.5362772601637004E-2</c:v>
                </c:pt>
                <c:pt idx="19272">
                  <c:v>5.1857004857743902E-2</c:v>
                </c:pt>
                <c:pt idx="19273">
                  <c:v>5.1489266387201901E-2</c:v>
                </c:pt>
                <c:pt idx="19274">
                  <c:v>4.80851657851449E-2</c:v>
                </c:pt>
                <c:pt idx="19275">
                  <c:v>4.6947414040706001E-2</c:v>
                </c:pt>
                <c:pt idx="19276">
                  <c:v>5.9709528353860598E-2</c:v>
                </c:pt>
                <c:pt idx="19277">
                  <c:v>3.96617237712747E-2</c:v>
                </c:pt>
                <c:pt idx="19278">
                  <c:v>5.8440760896634303E-2</c:v>
                </c:pt>
                <c:pt idx="19279">
                  <c:v>4.40876692928244E-2</c:v>
                </c:pt>
                <c:pt idx="19280">
                  <c:v>3.6644358787371399E-2</c:v>
                </c:pt>
                <c:pt idx="19281">
                  <c:v>5.5197755805206201E-2</c:v>
                </c:pt>
                <c:pt idx="19282">
                  <c:v>3.6620746687255498E-2</c:v>
                </c:pt>
                <c:pt idx="19283">
                  <c:v>3.6984568311912901E-2</c:v>
                </c:pt>
                <c:pt idx="19284">
                  <c:v>3.6294004202333197E-2</c:v>
                </c:pt>
                <c:pt idx="19285">
                  <c:v>3.6801216972325197E-2</c:v>
                </c:pt>
                <c:pt idx="19286">
                  <c:v>4.0278698663585903E-2</c:v>
                </c:pt>
                <c:pt idx="19287">
                  <c:v>6.5145661008101693E-2</c:v>
                </c:pt>
                <c:pt idx="19288">
                  <c:v>3.9163126261469297E-2</c:v>
                </c:pt>
                <c:pt idx="19289">
                  <c:v>3.7763992556830099E-2</c:v>
                </c:pt>
                <c:pt idx="19290">
                  <c:v>4.1877390115121899E-2</c:v>
                </c:pt>
                <c:pt idx="19291">
                  <c:v>3.4463439702674799E-2</c:v>
                </c:pt>
                <c:pt idx="19292">
                  <c:v>6.4685750814098095E-2</c:v>
                </c:pt>
                <c:pt idx="19293">
                  <c:v>4.6470208514832197E-2</c:v>
                </c:pt>
                <c:pt idx="19294">
                  <c:v>5.5295288746286198E-2</c:v>
                </c:pt>
                <c:pt idx="19295">
                  <c:v>4.5023343310495102E-2</c:v>
                </c:pt>
                <c:pt idx="19296">
                  <c:v>5.5654227967064603E-2</c:v>
                </c:pt>
                <c:pt idx="19297">
                  <c:v>5.6748882290495302E-2</c:v>
                </c:pt>
                <c:pt idx="19298">
                  <c:v>3.5699315599535597E-2</c:v>
                </c:pt>
                <c:pt idx="19299">
                  <c:v>3.77666847631421E-2</c:v>
                </c:pt>
                <c:pt idx="19300">
                  <c:v>5.8332116990991702E-2</c:v>
                </c:pt>
                <c:pt idx="19301">
                  <c:v>3.5555326227791402E-2</c:v>
                </c:pt>
                <c:pt idx="19302">
                  <c:v>4.87873646044788E-2</c:v>
                </c:pt>
                <c:pt idx="19303">
                  <c:v>5.3363820524235599E-2</c:v>
                </c:pt>
                <c:pt idx="19304">
                  <c:v>6.0243518945945103E-2</c:v>
                </c:pt>
                <c:pt idx="19305">
                  <c:v>5.29213360945835E-2</c:v>
                </c:pt>
                <c:pt idx="19306">
                  <c:v>4.2975256625283703E-2</c:v>
                </c:pt>
                <c:pt idx="19307">
                  <c:v>3.6023923602569098E-2</c:v>
                </c:pt>
                <c:pt idx="19308">
                  <c:v>4.8162583814594498E-2</c:v>
                </c:pt>
                <c:pt idx="19309">
                  <c:v>3.9111218992655503E-2</c:v>
                </c:pt>
                <c:pt idx="19310">
                  <c:v>4.1695977197702398E-2</c:v>
                </c:pt>
                <c:pt idx="19311">
                  <c:v>4.0824360409784002E-2</c:v>
                </c:pt>
                <c:pt idx="19312">
                  <c:v>4.5590018178968801E-2</c:v>
                </c:pt>
                <c:pt idx="19313">
                  <c:v>5.3014630843670502E-2</c:v>
                </c:pt>
                <c:pt idx="19314">
                  <c:v>4.9094377257808602E-2</c:v>
                </c:pt>
                <c:pt idx="19315">
                  <c:v>6.0717233575391397E-2</c:v>
                </c:pt>
                <c:pt idx="19316">
                  <c:v>4.3240943486983999E-2</c:v>
                </c:pt>
                <c:pt idx="19317">
                  <c:v>4.8594118063770703E-2</c:v>
                </c:pt>
                <c:pt idx="19318">
                  <c:v>3.6714044956521898E-2</c:v>
                </c:pt>
                <c:pt idx="19319">
                  <c:v>4.70005042871506E-2</c:v>
                </c:pt>
                <c:pt idx="19320">
                  <c:v>4.0254163382901997E-2</c:v>
                </c:pt>
                <c:pt idx="19321">
                  <c:v>3.3321538778663999E-2</c:v>
                </c:pt>
                <c:pt idx="19322">
                  <c:v>5.4782831719220999E-2</c:v>
                </c:pt>
                <c:pt idx="19323">
                  <c:v>5.6567890583620301E-2</c:v>
                </c:pt>
                <c:pt idx="19324">
                  <c:v>4.65573167278968E-2</c:v>
                </c:pt>
                <c:pt idx="19325">
                  <c:v>6.65864957254578E-2</c:v>
                </c:pt>
                <c:pt idx="19326">
                  <c:v>6.7925267653379404E-2</c:v>
                </c:pt>
                <c:pt idx="19327">
                  <c:v>6.6236784817580899E-2</c:v>
                </c:pt>
                <c:pt idx="19328">
                  <c:v>3.7603855967257599E-2</c:v>
                </c:pt>
                <c:pt idx="19329">
                  <c:v>6.5102366400759407E-2</c:v>
                </c:pt>
                <c:pt idx="19330">
                  <c:v>3.74190972162683E-2</c:v>
                </c:pt>
                <c:pt idx="19331">
                  <c:v>4.6156016906173901E-2</c:v>
                </c:pt>
                <c:pt idx="19332">
                  <c:v>4.9120968894550802E-2</c:v>
                </c:pt>
                <c:pt idx="19333">
                  <c:v>6.6382967366730203E-2</c:v>
                </c:pt>
                <c:pt idx="19334">
                  <c:v>6.0943532437053201E-2</c:v>
                </c:pt>
                <c:pt idx="19335">
                  <c:v>5.50159819053187E-2</c:v>
                </c:pt>
                <c:pt idx="19336">
                  <c:v>5.4145832296523103E-2</c:v>
                </c:pt>
                <c:pt idx="19337">
                  <c:v>5.6380323244893303E-2</c:v>
                </c:pt>
                <c:pt idx="19338">
                  <c:v>3.6784908635968699E-2</c:v>
                </c:pt>
                <c:pt idx="19339">
                  <c:v>5.3681487236410301E-2</c:v>
                </c:pt>
                <c:pt idx="19340">
                  <c:v>4.2520602576097098E-2</c:v>
                </c:pt>
                <c:pt idx="19341">
                  <c:v>6.9474447132318998E-2</c:v>
                </c:pt>
                <c:pt idx="19342">
                  <c:v>6.0087876582104197E-2</c:v>
                </c:pt>
                <c:pt idx="19343">
                  <c:v>6.4930010562372006E-2</c:v>
                </c:pt>
                <c:pt idx="19344">
                  <c:v>4.2134223181839299E-2</c:v>
                </c:pt>
                <c:pt idx="19345">
                  <c:v>5.6673798383477698E-2</c:v>
                </c:pt>
                <c:pt idx="19346">
                  <c:v>4.9220203038787297E-2</c:v>
                </c:pt>
                <c:pt idx="19347">
                  <c:v>3.6186640429031303E-2</c:v>
                </c:pt>
                <c:pt idx="19348">
                  <c:v>3.7448626991626502E-2</c:v>
                </c:pt>
                <c:pt idx="19349">
                  <c:v>3.6854122547034802E-2</c:v>
                </c:pt>
                <c:pt idx="19350">
                  <c:v>5.0526915402602901E-2</c:v>
                </c:pt>
                <c:pt idx="19351">
                  <c:v>4.7470978024720903E-2</c:v>
                </c:pt>
                <c:pt idx="19352">
                  <c:v>5.4760958292940601E-2</c:v>
                </c:pt>
                <c:pt idx="19353">
                  <c:v>6.1483261158245602E-2</c:v>
                </c:pt>
                <c:pt idx="19354">
                  <c:v>5.7098816485372399E-2</c:v>
                </c:pt>
                <c:pt idx="19355">
                  <c:v>4.8581311216299002E-2</c:v>
                </c:pt>
                <c:pt idx="19356">
                  <c:v>3.9885158888242303E-2</c:v>
                </c:pt>
                <c:pt idx="19357">
                  <c:v>5.9841888952669502E-2</c:v>
                </c:pt>
                <c:pt idx="19358">
                  <c:v>5.5969095025024597E-2</c:v>
                </c:pt>
                <c:pt idx="19359">
                  <c:v>5.3762456690339203E-2</c:v>
                </c:pt>
                <c:pt idx="19360">
                  <c:v>5.20193599288028E-2</c:v>
                </c:pt>
                <c:pt idx="19361">
                  <c:v>6.6814459143398494E-2</c:v>
                </c:pt>
                <c:pt idx="19362">
                  <c:v>4.37294918619935E-2</c:v>
                </c:pt>
                <c:pt idx="19363">
                  <c:v>4.2559936717813301E-2</c:v>
                </c:pt>
                <c:pt idx="19364">
                  <c:v>5.0910603441797202E-2</c:v>
                </c:pt>
                <c:pt idx="19365">
                  <c:v>6.1053204527239099E-2</c:v>
                </c:pt>
                <c:pt idx="19366">
                  <c:v>3.5192505178805497E-2</c:v>
                </c:pt>
                <c:pt idx="19367">
                  <c:v>3.5901472056714102E-2</c:v>
                </c:pt>
                <c:pt idx="19368">
                  <c:v>4.3063488933524602E-2</c:v>
                </c:pt>
                <c:pt idx="19369">
                  <c:v>5.5266050181700402E-2</c:v>
                </c:pt>
                <c:pt idx="19370">
                  <c:v>6.6405986100743997E-2</c:v>
                </c:pt>
                <c:pt idx="19371">
                  <c:v>5.6147778413549697E-2</c:v>
                </c:pt>
                <c:pt idx="19372">
                  <c:v>4.8538058455778799E-2</c:v>
                </c:pt>
                <c:pt idx="19373">
                  <c:v>3.5156674175596599E-2</c:v>
                </c:pt>
                <c:pt idx="19374">
                  <c:v>5.1480529458462203E-2</c:v>
                </c:pt>
                <c:pt idx="19375">
                  <c:v>5.4655498485783001E-2</c:v>
                </c:pt>
                <c:pt idx="19376">
                  <c:v>4.2508354406404297E-2</c:v>
                </c:pt>
                <c:pt idx="19377">
                  <c:v>5.5598525997225902E-2</c:v>
                </c:pt>
                <c:pt idx="19378">
                  <c:v>5.9852877772632901E-2</c:v>
                </c:pt>
                <c:pt idx="19379">
                  <c:v>4.24888954888323E-2</c:v>
                </c:pt>
                <c:pt idx="19380">
                  <c:v>3.7408984993933803E-2</c:v>
                </c:pt>
                <c:pt idx="19381">
                  <c:v>3.5297631623444903E-2</c:v>
                </c:pt>
                <c:pt idx="19382">
                  <c:v>6.72501249544116E-2</c:v>
                </c:pt>
                <c:pt idx="19383">
                  <c:v>6.3886298872503994E-2</c:v>
                </c:pt>
                <c:pt idx="19384">
                  <c:v>4.0437570029861897E-2</c:v>
                </c:pt>
                <c:pt idx="19385">
                  <c:v>5.2775346644836602E-2</c:v>
                </c:pt>
                <c:pt idx="19386">
                  <c:v>3.9881552862125899E-2</c:v>
                </c:pt>
                <c:pt idx="19387">
                  <c:v>3.72495509006514E-2</c:v>
                </c:pt>
                <c:pt idx="19388">
                  <c:v>4.0251039936624003E-2</c:v>
                </c:pt>
                <c:pt idx="19389">
                  <c:v>6.8328050787579503E-2</c:v>
                </c:pt>
                <c:pt idx="19390">
                  <c:v>6.5542726116638E-2</c:v>
                </c:pt>
                <c:pt idx="19391">
                  <c:v>5.3429261756654002E-2</c:v>
                </c:pt>
                <c:pt idx="19392">
                  <c:v>4.4251260170331298E-2</c:v>
                </c:pt>
                <c:pt idx="19393">
                  <c:v>3.5964369170041102E-2</c:v>
                </c:pt>
                <c:pt idx="19394">
                  <c:v>4.0497231844893899E-2</c:v>
                </c:pt>
                <c:pt idx="19395">
                  <c:v>3.9933442304825303E-2</c:v>
                </c:pt>
                <c:pt idx="19396">
                  <c:v>5.1265819383905897E-2</c:v>
                </c:pt>
                <c:pt idx="19397">
                  <c:v>3.7470311672241803E-2</c:v>
                </c:pt>
                <c:pt idx="19398">
                  <c:v>4.3479449096245702E-2</c:v>
                </c:pt>
                <c:pt idx="19399">
                  <c:v>6.6601545198692505E-2</c:v>
                </c:pt>
                <c:pt idx="19400">
                  <c:v>4.5842736440112497E-2</c:v>
                </c:pt>
                <c:pt idx="19401">
                  <c:v>5.8075788173719098E-2</c:v>
                </c:pt>
                <c:pt idx="19402">
                  <c:v>4.0269504540683301E-2</c:v>
                </c:pt>
                <c:pt idx="19403">
                  <c:v>4.4271323734960198E-2</c:v>
                </c:pt>
                <c:pt idx="19404">
                  <c:v>5.0421718462653899E-2</c:v>
                </c:pt>
                <c:pt idx="19405">
                  <c:v>4.3778246506598603E-2</c:v>
                </c:pt>
                <c:pt idx="19406">
                  <c:v>3.73649588997777E-2</c:v>
                </c:pt>
                <c:pt idx="19407">
                  <c:v>6.4972799639605006E-2</c:v>
                </c:pt>
                <c:pt idx="19408">
                  <c:v>4.7319096373258401E-2</c:v>
                </c:pt>
                <c:pt idx="19409">
                  <c:v>5.2988128776662903E-2</c:v>
                </c:pt>
                <c:pt idx="19410">
                  <c:v>4.9537784392862001E-2</c:v>
                </c:pt>
                <c:pt idx="19411">
                  <c:v>5.0326311938922397E-2</c:v>
                </c:pt>
                <c:pt idx="19412">
                  <c:v>5.6662070705119201E-2</c:v>
                </c:pt>
                <c:pt idx="19413">
                  <c:v>5.1622485602618798E-2</c:v>
                </c:pt>
                <c:pt idx="19414">
                  <c:v>4.9956078175474802E-2</c:v>
                </c:pt>
                <c:pt idx="19415">
                  <c:v>5.0270013300593601E-2</c:v>
                </c:pt>
                <c:pt idx="19416">
                  <c:v>4.68958922329673E-2</c:v>
                </c:pt>
                <c:pt idx="19417">
                  <c:v>4.3181303148667499E-2</c:v>
                </c:pt>
                <c:pt idx="19418">
                  <c:v>6.3982037345853698E-2</c:v>
                </c:pt>
                <c:pt idx="19419">
                  <c:v>3.7863565244467101E-2</c:v>
                </c:pt>
                <c:pt idx="19420">
                  <c:v>6.6835439647354E-2</c:v>
                </c:pt>
                <c:pt idx="19421">
                  <c:v>5.3028469135576302E-2</c:v>
                </c:pt>
                <c:pt idx="19422">
                  <c:v>3.95425366816523E-2</c:v>
                </c:pt>
                <c:pt idx="19423">
                  <c:v>3.8133332326810002E-2</c:v>
                </c:pt>
                <c:pt idx="19424">
                  <c:v>5.84575562771633E-2</c:v>
                </c:pt>
                <c:pt idx="19425">
                  <c:v>6.5422688241526195E-2</c:v>
                </c:pt>
                <c:pt idx="19426">
                  <c:v>4.2058583988055301E-2</c:v>
                </c:pt>
                <c:pt idx="19427">
                  <c:v>3.7675026169384E-2</c:v>
                </c:pt>
                <c:pt idx="19428">
                  <c:v>3.89791088038852E-2</c:v>
                </c:pt>
                <c:pt idx="19429">
                  <c:v>3.3722291622742297E-2</c:v>
                </c:pt>
                <c:pt idx="19430">
                  <c:v>3.6753369044667097E-2</c:v>
                </c:pt>
                <c:pt idx="19431">
                  <c:v>3.6036343170500799E-2</c:v>
                </c:pt>
                <c:pt idx="19432">
                  <c:v>6.0564959313657497E-2</c:v>
                </c:pt>
                <c:pt idx="19433">
                  <c:v>6.71062634097878E-2</c:v>
                </c:pt>
                <c:pt idx="19434">
                  <c:v>3.6182990693009502E-2</c:v>
                </c:pt>
                <c:pt idx="19435">
                  <c:v>3.5199834713087498E-2</c:v>
                </c:pt>
                <c:pt idx="19436">
                  <c:v>4.8278489031400598E-2</c:v>
                </c:pt>
                <c:pt idx="19437">
                  <c:v>4.5371515986648299E-2</c:v>
                </c:pt>
                <c:pt idx="19438">
                  <c:v>4.9162234837184397E-2</c:v>
                </c:pt>
                <c:pt idx="19439">
                  <c:v>4.7021328288430503E-2</c:v>
                </c:pt>
                <c:pt idx="19440">
                  <c:v>5.0923416522661399E-2</c:v>
                </c:pt>
                <c:pt idx="19441">
                  <c:v>4.6456931387391799E-2</c:v>
                </c:pt>
                <c:pt idx="19442">
                  <c:v>4.75652243179105E-2</c:v>
                </c:pt>
                <c:pt idx="19443">
                  <c:v>4.1375483464470397E-2</c:v>
                </c:pt>
                <c:pt idx="19444">
                  <c:v>3.4719321933000397E-2</c:v>
                </c:pt>
                <c:pt idx="19445">
                  <c:v>5.4342159803905402E-2</c:v>
                </c:pt>
                <c:pt idx="19446">
                  <c:v>4.0575398727519398E-2</c:v>
                </c:pt>
                <c:pt idx="19447">
                  <c:v>3.53943424794552E-2</c:v>
                </c:pt>
                <c:pt idx="19448">
                  <c:v>5.76498984680721E-2</c:v>
                </c:pt>
                <c:pt idx="19449">
                  <c:v>5.7965949916459099E-2</c:v>
                </c:pt>
                <c:pt idx="19450">
                  <c:v>4.3021116364782903E-2</c:v>
                </c:pt>
                <c:pt idx="19451">
                  <c:v>5.2688867777170002E-2</c:v>
                </c:pt>
                <c:pt idx="19452">
                  <c:v>6.6398254935689197E-2</c:v>
                </c:pt>
                <c:pt idx="19453">
                  <c:v>4.4064222098298002E-2</c:v>
                </c:pt>
                <c:pt idx="19454">
                  <c:v>3.9190414606212698E-2</c:v>
                </c:pt>
                <c:pt idx="19455">
                  <c:v>3.8766614062768698E-2</c:v>
                </c:pt>
                <c:pt idx="19456">
                  <c:v>6.5304808045448304E-2</c:v>
                </c:pt>
                <c:pt idx="19457">
                  <c:v>3.7367616421877498E-2</c:v>
                </c:pt>
                <c:pt idx="19458">
                  <c:v>6.0614319033259201E-2</c:v>
                </c:pt>
                <c:pt idx="19459">
                  <c:v>5.8510449401746302E-2</c:v>
                </c:pt>
                <c:pt idx="19460">
                  <c:v>4.1637599565296501E-2</c:v>
                </c:pt>
                <c:pt idx="19461">
                  <c:v>6.7060746557043693E-2</c:v>
                </c:pt>
                <c:pt idx="19462">
                  <c:v>5.3048689793818E-2</c:v>
                </c:pt>
                <c:pt idx="19463">
                  <c:v>4.1811527404232197E-2</c:v>
                </c:pt>
                <c:pt idx="19464">
                  <c:v>6.3056375519567207E-2</c:v>
                </c:pt>
                <c:pt idx="19465">
                  <c:v>4.5041999105343997E-2</c:v>
                </c:pt>
                <c:pt idx="19466">
                  <c:v>4.7253296230171001E-2</c:v>
                </c:pt>
                <c:pt idx="19467">
                  <c:v>3.64272469685267E-2</c:v>
                </c:pt>
                <c:pt idx="19468">
                  <c:v>6.1469242517993301E-2</c:v>
                </c:pt>
                <c:pt idx="19469">
                  <c:v>3.73325041423785E-2</c:v>
                </c:pt>
                <c:pt idx="19470">
                  <c:v>5.0680533986119998E-2</c:v>
                </c:pt>
                <c:pt idx="19471">
                  <c:v>5.7189008267351203E-2</c:v>
                </c:pt>
                <c:pt idx="19472">
                  <c:v>3.5276139171288398E-2</c:v>
                </c:pt>
                <c:pt idx="19473">
                  <c:v>6.4860782864190406E-2</c:v>
                </c:pt>
                <c:pt idx="19474">
                  <c:v>5.6325048256400202E-2</c:v>
                </c:pt>
                <c:pt idx="19475">
                  <c:v>4.0042131698384498E-2</c:v>
                </c:pt>
                <c:pt idx="19476">
                  <c:v>5.2740900247421403E-2</c:v>
                </c:pt>
                <c:pt idx="19477">
                  <c:v>5.0170652552338997E-2</c:v>
                </c:pt>
                <c:pt idx="19478">
                  <c:v>3.7288969235811299E-2</c:v>
                </c:pt>
                <c:pt idx="19479">
                  <c:v>5.11776058288127E-2</c:v>
                </c:pt>
                <c:pt idx="19480">
                  <c:v>4.1093772130456903E-2</c:v>
                </c:pt>
                <c:pt idx="19481">
                  <c:v>4.7761117690572397E-2</c:v>
                </c:pt>
                <c:pt idx="19482">
                  <c:v>4.0791882120937303E-2</c:v>
                </c:pt>
                <c:pt idx="19483">
                  <c:v>4.2349377207697401E-2</c:v>
                </c:pt>
                <c:pt idx="19484">
                  <c:v>4.8110188893756498E-2</c:v>
                </c:pt>
                <c:pt idx="19485">
                  <c:v>6.7940999155642098E-2</c:v>
                </c:pt>
                <c:pt idx="19486">
                  <c:v>6.3242610484317202E-2</c:v>
                </c:pt>
                <c:pt idx="19487">
                  <c:v>5.5600976979452703E-2</c:v>
                </c:pt>
                <c:pt idx="19488">
                  <c:v>5.11914303177151E-2</c:v>
                </c:pt>
                <c:pt idx="19489">
                  <c:v>3.5541238448583701E-2</c:v>
                </c:pt>
                <c:pt idx="19490">
                  <c:v>5.96452616994766E-2</c:v>
                </c:pt>
                <c:pt idx="19491">
                  <c:v>4.20877507047763E-2</c:v>
                </c:pt>
                <c:pt idx="19492">
                  <c:v>3.7181616610087002E-2</c:v>
                </c:pt>
                <c:pt idx="19493">
                  <c:v>6.0537083134019398E-2</c:v>
                </c:pt>
                <c:pt idx="19494">
                  <c:v>4.5794943854120203E-2</c:v>
                </c:pt>
                <c:pt idx="19495">
                  <c:v>4.20063872622021E-2</c:v>
                </c:pt>
                <c:pt idx="19496">
                  <c:v>3.7894544927310703E-2</c:v>
                </c:pt>
                <c:pt idx="19497">
                  <c:v>3.75471790228031E-2</c:v>
                </c:pt>
                <c:pt idx="19498">
                  <c:v>5.1405664840947898E-2</c:v>
                </c:pt>
                <c:pt idx="19499">
                  <c:v>3.7620450389037899E-2</c:v>
                </c:pt>
                <c:pt idx="19500">
                  <c:v>3.7206579413877797E-2</c:v>
                </c:pt>
                <c:pt idx="19501">
                  <c:v>6.3562041781897297E-2</c:v>
                </c:pt>
                <c:pt idx="19502">
                  <c:v>5.86925971848377E-2</c:v>
                </c:pt>
                <c:pt idx="19503">
                  <c:v>5.2744859819747497E-2</c:v>
                </c:pt>
                <c:pt idx="19504">
                  <c:v>3.7911271792753901E-2</c:v>
                </c:pt>
                <c:pt idx="19505">
                  <c:v>6.0612623497397503E-2</c:v>
                </c:pt>
                <c:pt idx="19506">
                  <c:v>3.5983621214495297E-2</c:v>
                </c:pt>
                <c:pt idx="19507">
                  <c:v>5.1104041986907399E-2</c:v>
                </c:pt>
                <c:pt idx="19508">
                  <c:v>3.9720905402925603E-2</c:v>
                </c:pt>
                <c:pt idx="19509">
                  <c:v>5.0215050921652002E-2</c:v>
                </c:pt>
                <c:pt idx="19510">
                  <c:v>4.9394982175213098E-2</c:v>
                </c:pt>
                <c:pt idx="19511">
                  <c:v>4.7295238566700301E-2</c:v>
                </c:pt>
                <c:pt idx="19512">
                  <c:v>5.1870047912430203E-2</c:v>
                </c:pt>
                <c:pt idx="19513">
                  <c:v>4.2601762925829303E-2</c:v>
                </c:pt>
                <c:pt idx="19514">
                  <c:v>5.1853342042700097E-2</c:v>
                </c:pt>
                <c:pt idx="19515">
                  <c:v>6.1200153600493599E-2</c:v>
                </c:pt>
                <c:pt idx="19516">
                  <c:v>4.4144892643965997E-2</c:v>
                </c:pt>
                <c:pt idx="19517">
                  <c:v>4.5477833853852997E-2</c:v>
                </c:pt>
                <c:pt idx="19518">
                  <c:v>4.4095466607031897E-2</c:v>
                </c:pt>
                <c:pt idx="19519">
                  <c:v>4.9947404901614798E-2</c:v>
                </c:pt>
                <c:pt idx="19520">
                  <c:v>5.2638449082922201E-2</c:v>
                </c:pt>
                <c:pt idx="19521">
                  <c:v>6.8872048888461407E-2</c:v>
                </c:pt>
                <c:pt idx="19522">
                  <c:v>3.3132315936113599E-2</c:v>
                </c:pt>
                <c:pt idx="19523">
                  <c:v>3.8277424204436798E-2</c:v>
                </c:pt>
                <c:pt idx="19524">
                  <c:v>4.6674448448749697E-2</c:v>
                </c:pt>
                <c:pt idx="19525">
                  <c:v>3.6582287394134397E-2</c:v>
                </c:pt>
                <c:pt idx="19526">
                  <c:v>4.0376656192353998E-2</c:v>
                </c:pt>
                <c:pt idx="19527">
                  <c:v>6.0397849413663503E-2</c:v>
                </c:pt>
                <c:pt idx="19528">
                  <c:v>6.4606712398678295E-2</c:v>
                </c:pt>
                <c:pt idx="19529">
                  <c:v>3.4359655161286903E-2</c:v>
                </c:pt>
                <c:pt idx="19530">
                  <c:v>3.7368709175792297E-2</c:v>
                </c:pt>
                <c:pt idx="19531">
                  <c:v>7.0013325031730703E-2</c:v>
                </c:pt>
                <c:pt idx="19532">
                  <c:v>4.4358191297507198E-2</c:v>
                </c:pt>
                <c:pt idx="19533">
                  <c:v>5.2706459665742902E-2</c:v>
                </c:pt>
                <c:pt idx="19534">
                  <c:v>5.6536452444908201E-2</c:v>
                </c:pt>
                <c:pt idx="19535">
                  <c:v>5.9161746865933403E-2</c:v>
                </c:pt>
                <c:pt idx="19536">
                  <c:v>3.4449002393157999E-2</c:v>
                </c:pt>
                <c:pt idx="19537">
                  <c:v>4.2944306329216003E-2</c:v>
                </c:pt>
                <c:pt idx="19538">
                  <c:v>5.1119888438375997E-2</c:v>
                </c:pt>
                <c:pt idx="19539">
                  <c:v>3.8881394649435103E-2</c:v>
                </c:pt>
                <c:pt idx="19540">
                  <c:v>3.6026841642272198E-2</c:v>
                </c:pt>
                <c:pt idx="19541">
                  <c:v>6.1621712689795702E-2</c:v>
                </c:pt>
                <c:pt idx="19542">
                  <c:v>3.7629013873737002E-2</c:v>
                </c:pt>
                <c:pt idx="19543">
                  <c:v>5.9680759996795701E-2</c:v>
                </c:pt>
                <c:pt idx="19544">
                  <c:v>4.7335380493666902E-2</c:v>
                </c:pt>
                <c:pt idx="19545">
                  <c:v>6.3707569182177501E-2</c:v>
                </c:pt>
                <c:pt idx="19546">
                  <c:v>3.6844956166515702E-2</c:v>
                </c:pt>
                <c:pt idx="19547">
                  <c:v>3.8536926359194597E-2</c:v>
                </c:pt>
                <c:pt idx="19548">
                  <c:v>5.3330965740229802E-2</c:v>
                </c:pt>
                <c:pt idx="19549">
                  <c:v>4.4220885823268399E-2</c:v>
                </c:pt>
                <c:pt idx="19550">
                  <c:v>5.4343220008406197E-2</c:v>
                </c:pt>
                <c:pt idx="19551">
                  <c:v>6.9499874281884103E-2</c:v>
                </c:pt>
                <c:pt idx="19552">
                  <c:v>3.8421192905785301E-2</c:v>
                </c:pt>
                <c:pt idx="19553">
                  <c:v>4.4860704682765699E-2</c:v>
                </c:pt>
                <c:pt idx="19554">
                  <c:v>6.3196961677987107E-2</c:v>
                </c:pt>
                <c:pt idx="19555">
                  <c:v>5.9170786620074398E-2</c:v>
                </c:pt>
                <c:pt idx="19556">
                  <c:v>4.1669849020629098E-2</c:v>
                </c:pt>
                <c:pt idx="19557">
                  <c:v>3.3560011395267299E-2</c:v>
                </c:pt>
                <c:pt idx="19558">
                  <c:v>4.4474056878931099E-2</c:v>
                </c:pt>
                <c:pt idx="19559">
                  <c:v>4.54165730217167E-2</c:v>
                </c:pt>
                <c:pt idx="19560">
                  <c:v>4.5280438235282099E-2</c:v>
                </c:pt>
                <c:pt idx="19561">
                  <c:v>4.0094537501867603E-2</c:v>
                </c:pt>
                <c:pt idx="19562">
                  <c:v>3.7411617972337899E-2</c:v>
                </c:pt>
                <c:pt idx="19563">
                  <c:v>3.8086344637857802E-2</c:v>
                </c:pt>
                <c:pt idx="19564">
                  <c:v>5.40237422489699E-2</c:v>
                </c:pt>
                <c:pt idx="19565">
                  <c:v>3.9453249276053398E-2</c:v>
                </c:pt>
                <c:pt idx="19566">
                  <c:v>4.78743341166291E-2</c:v>
                </c:pt>
                <c:pt idx="19567">
                  <c:v>4.3764292540161502E-2</c:v>
                </c:pt>
                <c:pt idx="19568">
                  <c:v>5.2255996482548903E-2</c:v>
                </c:pt>
                <c:pt idx="19569">
                  <c:v>6.0104916983219903E-2</c:v>
                </c:pt>
                <c:pt idx="19570">
                  <c:v>4.4131976811008999E-2</c:v>
                </c:pt>
                <c:pt idx="19571">
                  <c:v>4.3127834644581399E-2</c:v>
                </c:pt>
                <c:pt idx="19572">
                  <c:v>3.46102850549347E-2</c:v>
                </c:pt>
                <c:pt idx="19573">
                  <c:v>4.8374929449189502E-2</c:v>
                </c:pt>
                <c:pt idx="19574">
                  <c:v>3.3627622854642401E-2</c:v>
                </c:pt>
                <c:pt idx="19575">
                  <c:v>5.0705197136970297E-2</c:v>
                </c:pt>
                <c:pt idx="19576">
                  <c:v>5.2094431764539401E-2</c:v>
                </c:pt>
                <c:pt idx="19577">
                  <c:v>4.2897103525884099E-2</c:v>
                </c:pt>
                <c:pt idx="19578">
                  <c:v>4.3743025008927003E-2</c:v>
                </c:pt>
                <c:pt idx="19579">
                  <c:v>6.3257431434469102E-2</c:v>
                </c:pt>
                <c:pt idx="19580">
                  <c:v>6.3495276574155393E-2</c:v>
                </c:pt>
                <c:pt idx="19581">
                  <c:v>6.4392481651865396E-2</c:v>
                </c:pt>
                <c:pt idx="19582">
                  <c:v>5.8195283739482899E-2</c:v>
                </c:pt>
                <c:pt idx="19583">
                  <c:v>3.94686298431699E-2</c:v>
                </c:pt>
                <c:pt idx="19584">
                  <c:v>5.79466907579642E-2</c:v>
                </c:pt>
                <c:pt idx="19585">
                  <c:v>4.36916469198603E-2</c:v>
                </c:pt>
                <c:pt idx="19586">
                  <c:v>6.0469798067540999E-2</c:v>
                </c:pt>
                <c:pt idx="19587">
                  <c:v>4.0385845183483503E-2</c:v>
                </c:pt>
                <c:pt idx="19588">
                  <c:v>4.86453408291007E-2</c:v>
                </c:pt>
                <c:pt idx="19589">
                  <c:v>4.7038845710711201E-2</c:v>
                </c:pt>
                <c:pt idx="19590">
                  <c:v>5.1662448281025702E-2</c:v>
                </c:pt>
                <c:pt idx="19591">
                  <c:v>5.8572319132028497E-2</c:v>
                </c:pt>
                <c:pt idx="19592">
                  <c:v>6.3503630337388595E-2</c:v>
                </c:pt>
                <c:pt idx="19593">
                  <c:v>5.9074680541682301E-2</c:v>
                </c:pt>
                <c:pt idx="19594">
                  <c:v>3.8618167335394499E-2</c:v>
                </c:pt>
                <c:pt idx="19595">
                  <c:v>5.8506333998404603E-2</c:v>
                </c:pt>
                <c:pt idx="19596">
                  <c:v>6.7622888656345095E-2</c:v>
                </c:pt>
                <c:pt idx="19597">
                  <c:v>4.9735043418840698E-2</c:v>
                </c:pt>
                <c:pt idx="19598">
                  <c:v>4.1522316290971098E-2</c:v>
                </c:pt>
                <c:pt idx="19599">
                  <c:v>5.8952736887026097E-2</c:v>
                </c:pt>
                <c:pt idx="19600">
                  <c:v>4.0853340360026601E-2</c:v>
                </c:pt>
                <c:pt idx="19601">
                  <c:v>4.0250610573365E-2</c:v>
                </c:pt>
                <c:pt idx="19602">
                  <c:v>3.6671846000967998E-2</c:v>
                </c:pt>
                <c:pt idx="19603">
                  <c:v>4.8198587357070603E-2</c:v>
                </c:pt>
                <c:pt idx="19604">
                  <c:v>4.3675075420440503E-2</c:v>
                </c:pt>
                <c:pt idx="19605">
                  <c:v>6.48421346352763E-2</c:v>
                </c:pt>
                <c:pt idx="19606">
                  <c:v>5.14689408018228E-2</c:v>
                </c:pt>
                <c:pt idx="19607">
                  <c:v>5.0808390341852201E-2</c:v>
                </c:pt>
                <c:pt idx="19608">
                  <c:v>5.6891060168940903E-2</c:v>
                </c:pt>
                <c:pt idx="19609">
                  <c:v>6.2613913604269197E-2</c:v>
                </c:pt>
                <c:pt idx="19610">
                  <c:v>5.2994158257713898E-2</c:v>
                </c:pt>
                <c:pt idx="19611">
                  <c:v>4.9331547016613499E-2</c:v>
                </c:pt>
                <c:pt idx="19612">
                  <c:v>5.1685715945058198E-2</c:v>
                </c:pt>
                <c:pt idx="19613">
                  <c:v>4.1436610654434602E-2</c:v>
                </c:pt>
                <c:pt idx="19614">
                  <c:v>4.9756053123678798E-2</c:v>
                </c:pt>
                <c:pt idx="19615">
                  <c:v>4.8046408241124099E-2</c:v>
                </c:pt>
                <c:pt idx="19616">
                  <c:v>4.3101065174451399E-2</c:v>
                </c:pt>
                <c:pt idx="19617">
                  <c:v>3.7962644229203299E-2</c:v>
                </c:pt>
                <c:pt idx="19618">
                  <c:v>4.2273724311067899E-2</c:v>
                </c:pt>
                <c:pt idx="19619">
                  <c:v>6.2863537988253199E-2</c:v>
                </c:pt>
                <c:pt idx="19620">
                  <c:v>3.6290427895770597E-2</c:v>
                </c:pt>
                <c:pt idx="19621">
                  <c:v>4.6079580810449897E-2</c:v>
                </c:pt>
                <c:pt idx="19622">
                  <c:v>6.1589652087010102E-2</c:v>
                </c:pt>
                <c:pt idx="19623">
                  <c:v>6.1317417674091601E-2</c:v>
                </c:pt>
                <c:pt idx="19624">
                  <c:v>4.2890345047105601E-2</c:v>
                </c:pt>
                <c:pt idx="19625">
                  <c:v>3.7255232362175997E-2</c:v>
                </c:pt>
                <c:pt idx="19626">
                  <c:v>6.37629123893107E-2</c:v>
                </c:pt>
                <c:pt idx="19627">
                  <c:v>5.93682960967407E-2</c:v>
                </c:pt>
                <c:pt idx="19628">
                  <c:v>4.1347107053287299E-2</c:v>
                </c:pt>
                <c:pt idx="19629">
                  <c:v>3.3410755747497203E-2</c:v>
                </c:pt>
                <c:pt idx="19630">
                  <c:v>4.3020993535374502E-2</c:v>
                </c:pt>
                <c:pt idx="19631">
                  <c:v>5.6960733833885398E-2</c:v>
                </c:pt>
                <c:pt idx="19632">
                  <c:v>4.1644302687129903E-2</c:v>
                </c:pt>
                <c:pt idx="19633">
                  <c:v>5.8013338734101999E-2</c:v>
                </c:pt>
                <c:pt idx="19634">
                  <c:v>3.9651306664462101E-2</c:v>
                </c:pt>
                <c:pt idx="19635">
                  <c:v>4.2997931232814E-2</c:v>
                </c:pt>
                <c:pt idx="19636">
                  <c:v>4.15704300381202E-2</c:v>
                </c:pt>
                <c:pt idx="19637">
                  <c:v>4.5965665784768198E-2</c:v>
                </c:pt>
                <c:pt idx="19638">
                  <c:v>5.0011971224281797E-2</c:v>
                </c:pt>
                <c:pt idx="19639">
                  <c:v>6.9663220546146695E-2</c:v>
                </c:pt>
                <c:pt idx="19640">
                  <c:v>4.00054003325696E-2</c:v>
                </c:pt>
                <c:pt idx="19641">
                  <c:v>3.6126748731115502E-2</c:v>
                </c:pt>
                <c:pt idx="19642">
                  <c:v>3.66819659901607E-2</c:v>
                </c:pt>
                <c:pt idx="19643">
                  <c:v>3.8168631186266899E-2</c:v>
                </c:pt>
                <c:pt idx="19644">
                  <c:v>4.8491797712780997E-2</c:v>
                </c:pt>
                <c:pt idx="19645">
                  <c:v>3.6844066803672998E-2</c:v>
                </c:pt>
                <c:pt idx="19646">
                  <c:v>4.3600492784089E-2</c:v>
                </c:pt>
                <c:pt idx="19647">
                  <c:v>5.6281995253746803E-2</c:v>
                </c:pt>
                <c:pt idx="19648">
                  <c:v>5.7653408979547301E-2</c:v>
                </c:pt>
                <c:pt idx="19649">
                  <c:v>5.7381663471497799E-2</c:v>
                </c:pt>
                <c:pt idx="19650">
                  <c:v>4.1610203867944402E-2</c:v>
                </c:pt>
                <c:pt idx="19651">
                  <c:v>5.8971597889107497E-2</c:v>
                </c:pt>
                <c:pt idx="19652">
                  <c:v>4.2155811924516298E-2</c:v>
                </c:pt>
                <c:pt idx="19653">
                  <c:v>3.8929391434478197E-2</c:v>
                </c:pt>
                <c:pt idx="19654">
                  <c:v>5.3711195746916303E-2</c:v>
                </c:pt>
                <c:pt idx="19655">
                  <c:v>5.5024899203425397E-2</c:v>
                </c:pt>
                <c:pt idx="19656">
                  <c:v>4.6629227872221297E-2</c:v>
                </c:pt>
                <c:pt idx="19657">
                  <c:v>6.9109007579245901E-2</c:v>
                </c:pt>
                <c:pt idx="19658">
                  <c:v>4.4325786264378199E-2</c:v>
                </c:pt>
                <c:pt idx="19659">
                  <c:v>5.1821419612399097E-2</c:v>
                </c:pt>
                <c:pt idx="19660">
                  <c:v>5.1956763132284901E-2</c:v>
                </c:pt>
                <c:pt idx="19661">
                  <c:v>6.4771000608706802E-2</c:v>
                </c:pt>
                <c:pt idx="19662">
                  <c:v>4.1474156165414701E-2</c:v>
                </c:pt>
                <c:pt idx="19663">
                  <c:v>4.5210210734425202E-2</c:v>
                </c:pt>
                <c:pt idx="19664">
                  <c:v>5.6944947520729199E-2</c:v>
                </c:pt>
                <c:pt idx="19665">
                  <c:v>3.6573706221572397E-2</c:v>
                </c:pt>
                <c:pt idx="19666">
                  <c:v>5.9847396854006897E-2</c:v>
                </c:pt>
                <c:pt idx="19667">
                  <c:v>6.8191716583574397E-2</c:v>
                </c:pt>
                <c:pt idx="19668">
                  <c:v>4.0634039285639197E-2</c:v>
                </c:pt>
                <c:pt idx="19669">
                  <c:v>4.8684056629173598E-2</c:v>
                </c:pt>
                <c:pt idx="19670">
                  <c:v>4.5935358768641403E-2</c:v>
                </c:pt>
                <c:pt idx="19671">
                  <c:v>4.6433462017513E-2</c:v>
                </c:pt>
                <c:pt idx="19672">
                  <c:v>4.46696058283386E-2</c:v>
                </c:pt>
                <c:pt idx="19673">
                  <c:v>4.3854409300661E-2</c:v>
                </c:pt>
                <c:pt idx="19674">
                  <c:v>4.2114895660505698E-2</c:v>
                </c:pt>
                <c:pt idx="19675">
                  <c:v>4.8119374876270597E-2</c:v>
                </c:pt>
                <c:pt idx="19676">
                  <c:v>3.5360127254113201E-2</c:v>
                </c:pt>
                <c:pt idx="19677">
                  <c:v>6.8193743416627303E-2</c:v>
                </c:pt>
                <c:pt idx="19678">
                  <c:v>6.6601312194108794E-2</c:v>
                </c:pt>
                <c:pt idx="19679">
                  <c:v>5.36936266505917E-2</c:v>
                </c:pt>
                <c:pt idx="19680">
                  <c:v>5.3672520774121199E-2</c:v>
                </c:pt>
                <c:pt idx="19681">
                  <c:v>5.0122969700725703E-2</c:v>
                </c:pt>
                <c:pt idx="19682">
                  <c:v>5.3790634382413702E-2</c:v>
                </c:pt>
                <c:pt idx="19683">
                  <c:v>3.5486968428156698E-2</c:v>
                </c:pt>
                <c:pt idx="19684">
                  <c:v>5.0268798961360099E-2</c:v>
                </c:pt>
                <c:pt idx="19685">
                  <c:v>3.8422670154235401E-2</c:v>
                </c:pt>
                <c:pt idx="19686">
                  <c:v>4.9959830094728902E-2</c:v>
                </c:pt>
                <c:pt idx="19687">
                  <c:v>3.7778420493508297E-2</c:v>
                </c:pt>
                <c:pt idx="19688">
                  <c:v>4.3767841874176198E-2</c:v>
                </c:pt>
                <c:pt idx="19689">
                  <c:v>6.1375945769403001E-2</c:v>
                </c:pt>
                <c:pt idx="19690">
                  <c:v>4.9720039933042998E-2</c:v>
                </c:pt>
                <c:pt idx="19691">
                  <c:v>4.7420194419406599E-2</c:v>
                </c:pt>
                <c:pt idx="19692">
                  <c:v>5.65611456755334E-2</c:v>
                </c:pt>
                <c:pt idx="19693">
                  <c:v>3.8587627250194802E-2</c:v>
                </c:pt>
                <c:pt idx="19694">
                  <c:v>4.1506142621844801E-2</c:v>
                </c:pt>
                <c:pt idx="19695">
                  <c:v>3.5330616147379701E-2</c:v>
                </c:pt>
                <c:pt idx="19696">
                  <c:v>3.70969962844684E-2</c:v>
                </c:pt>
                <c:pt idx="19697">
                  <c:v>3.8347526618734203E-2</c:v>
                </c:pt>
                <c:pt idx="19698">
                  <c:v>3.9449297776929397E-2</c:v>
                </c:pt>
                <c:pt idx="19699">
                  <c:v>4.6886732845243001E-2</c:v>
                </c:pt>
                <c:pt idx="19700">
                  <c:v>4.9161393511165503E-2</c:v>
                </c:pt>
                <c:pt idx="19701">
                  <c:v>3.6144613526661998E-2</c:v>
                </c:pt>
                <c:pt idx="19702">
                  <c:v>6.2903923430117803E-2</c:v>
                </c:pt>
                <c:pt idx="19703">
                  <c:v>3.9720420149517002E-2</c:v>
                </c:pt>
                <c:pt idx="19704">
                  <c:v>3.9312663026313803E-2</c:v>
                </c:pt>
                <c:pt idx="19705">
                  <c:v>6.09446665554087E-2</c:v>
                </c:pt>
                <c:pt idx="19706">
                  <c:v>5.4536664302561599E-2</c:v>
                </c:pt>
                <c:pt idx="19707">
                  <c:v>3.4501322475562902E-2</c:v>
                </c:pt>
                <c:pt idx="19708">
                  <c:v>5.2713456623332502E-2</c:v>
                </c:pt>
                <c:pt idx="19709">
                  <c:v>3.8302348829119801E-2</c:v>
                </c:pt>
                <c:pt idx="19710">
                  <c:v>3.9210453458905697E-2</c:v>
                </c:pt>
                <c:pt idx="19711">
                  <c:v>3.4040311301222301E-2</c:v>
                </c:pt>
                <c:pt idx="19712">
                  <c:v>4.69608455720157E-2</c:v>
                </c:pt>
                <c:pt idx="19713">
                  <c:v>4.9643936053691301E-2</c:v>
                </c:pt>
                <c:pt idx="19714">
                  <c:v>5.95376945152091E-2</c:v>
                </c:pt>
                <c:pt idx="19715">
                  <c:v>4.0153616926730903E-2</c:v>
                </c:pt>
                <c:pt idx="19716">
                  <c:v>6.6945214402901201E-2</c:v>
                </c:pt>
                <c:pt idx="19717">
                  <c:v>6.4814830837825896E-2</c:v>
                </c:pt>
                <c:pt idx="19718">
                  <c:v>4.2893085839656703E-2</c:v>
                </c:pt>
                <c:pt idx="19719">
                  <c:v>3.8245627243012698E-2</c:v>
                </c:pt>
                <c:pt idx="19720">
                  <c:v>3.5948621250016903E-2</c:v>
                </c:pt>
                <c:pt idx="19721">
                  <c:v>5.7199334078113603E-2</c:v>
                </c:pt>
                <c:pt idx="19722">
                  <c:v>4.6189914057396898E-2</c:v>
                </c:pt>
                <c:pt idx="19723">
                  <c:v>3.9034800719465503E-2</c:v>
                </c:pt>
                <c:pt idx="19724">
                  <c:v>5.4094777442128199E-2</c:v>
                </c:pt>
                <c:pt idx="19725">
                  <c:v>6.16286418533636E-2</c:v>
                </c:pt>
                <c:pt idx="19726">
                  <c:v>5.9716289077898201E-2</c:v>
                </c:pt>
                <c:pt idx="19727">
                  <c:v>3.5202800206281998E-2</c:v>
                </c:pt>
                <c:pt idx="19728">
                  <c:v>3.5130735895028402E-2</c:v>
                </c:pt>
                <c:pt idx="19729">
                  <c:v>5.9861933902362899E-2</c:v>
                </c:pt>
                <c:pt idx="19730">
                  <c:v>4.8166303572587998E-2</c:v>
                </c:pt>
                <c:pt idx="19731">
                  <c:v>3.8989267009393397E-2</c:v>
                </c:pt>
                <c:pt idx="19732">
                  <c:v>5.2331350685337397E-2</c:v>
                </c:pt>
                <c:pt idx="19733">
                  <c:v>3.7685002349319097E-2</c:v>
                </c:pt>
                <c:pt idx="19734">
                  <c:v>5.0054209624045103E-2</c:v>
                </c:pt>
                <c:pt idx="19735">
                  <c:v>5.4227287213666299E-2</c:v>
                </c:pt>
                <c:pt idx="19736">
                  <c:v>4.1954276805973099E-2</c:v>
                </c:pt>
                <c:pt idx="19737">
                  <c:v>6.7769064991374903E-2</c:v>
                </c:pt>
                <c:pt idx="19738">
                  <c:v>4.4844851426100299E-2</c:v>
                </c:pt>
                <c:pt idx="19739">
                  <c:v>3.4154727621877601E-2</c:v>
                </c:pt>
                <c:pt idx="19740">
                  <c:v>4.8190223078318897E-2</c:v>
                </c:pt>
                <c:pt idx="19741">
                  <c:v>3.8749976769831697E-2</c:v>
                </c:pt>
                <c:pt idx="19742">
                  <c:v>4.3927265751709799E-2</c:v>
                </c:pt>
                <c:pt idx="19743">
                  <c:v>3.4546674807008203E-2</c:v>
                </c:pt>
                <c:pt idx="19744">
                  <c:v>4.4903230473491797E-2</c:v>
                </c:pt>
                <c:pt idx="19745">
                  <c:v>5.4799486476050999E-2</c:v>
                </c:pt>
                <c:pt idx="19746">
                  <c:v>4.8013943811501501E-2</c:v>
                </c:pt>
                <c:pt idx="19747">
                  <c:v>5.5401264168647102E-2</c:v>
                </c:pt>
                <c:pt idx="19748">
                  <c:v>6.6988604254774403E-2</c:v>
                </c:pt>
                <c:pt idx="19749">
                  <c:v>4.1899146120567797E-2</c:v>
                </c:pt>
                <c:pt idx="19750">
                  <c:v>6.1716471053977998E-2</c:v>
                </c:pt>
                <c:pt idx="19751">
                  <c:v>6.6166195848919293E-2</c:v>
                </c:pt>
                <c:pt idx="19752">
                  <c:v>6.6202434491884093E-2</c:v>
                </c:pt>
                <c:pt idx="19753">
                  <c:v>4.0759108904345101E-2</c:v>
                </c:pt>
                <c:pt idx="19754">
                  <c:v>4.4516039390987298E-2</c:v>
                </c:pt>
                <c:pt idx="19755">
                  <c:v>3.81747569373206E-2</c:v>
                </c:pt>
                <c:pt idx="19756">
                  <c:v>5.3994728822181599E-2</c:v>
                </c:pt>
                <c:pt idx="19757">
                  <c:v>3.4090659872457199E-2</c:v>
                </c:pt>
                <c:pt idx="19758">
                  <c:v>6.3293027181116096E-2</c:v>
                </c:pt>
                <c:pt idx="19759">
                  <c:v>5.0849335635767899E-2</c:v>
                </c:pt>
                <c:pt idx="19760">
                  <c:v>4.04024129113204E-2</c:v>
                </c:pt>
                <c:pt idx="19761">
                  <c:v>4.2106422740782599E-2</c:v>
                </c:pt>
                <c:pt idx="19762">
                  <c:v>5.5282219311901998E-2</c:v>
                </c:pt>
                <c:pt idx="19763">
                  <c:v>5.9756864461891698E-2</c:v>
                </c:pt>
                <c:pt idx="19764">
                  <c:v>3.5739486927908702E-2</c:v>
                </c:pt>
                <c:pt idx="19765">
                  <c:v>5.5547136019035902E-2</c:v>
                </c:pt>
                <c:pt idx="19766">
                  <c:v>5.7213865718881297E-2</c:v>
                </c:pt>
                <c:pt idx="19767">
                  <c:v>4.9874961019168697E-2</c:v>
                </c:pt>
                <c:pt idx="19768">
                  <c:v>5.7885369307656899E-2</c:v>
                </c:pt>
                <c:pt idx="19769">
                  <c:v>3.55967984085147E-2</c:v>
                </c:pt>
                <c:pt idx="19770">
                  <c:v>5.0775032895936302E-2</c:v>
                </c:pt>
                <c:pt idx="19771">
                  <c:v>3.2936038184408399E-2</c:v>
                </c:pt>
                <c:pt idx="19772">
                  <c:v>5.9221182891101898E-2</c:v>
                </c:pt>
                <c:pt idx="19773">
                  <c:v>4.4696081794801799E-2</c:v>
                </c:pt>
                <c:pt idx="19774">
                  <c:v>5.34646432485687E-2</c:v>
                </c:pt>
                <c:pt idx="19775">
                  <c:v>4.31926446407562E-2</c:v>
                </c:pt>
                <c:pt idx="19776">
                  <c:v>3.3731303587545801E-2</c:v>
                </c:pt>
                <c:pt idx="19777">
                  <c:v>6.4837776593516805E-2</c:v>
                </c:pt>
                <c:pt idx="19778">
                  <c:v>5.6658888375351102E-2</c:v>
                </c:pt>
                <c:pt idx="19779">
                  <c:v>5.5958808972037699E-2</c:v>
                </c:pt>
                <c:pt idx="19780">
                  <c:v>3.6334489287338803E-2</c:v>
                </c:pt>
                <c:pt idx="19781">
                  <c:v>4.8557698003918098E-2</c:v>
                </c:pt>
                <c:pt idx="19782">
                  <c:v>5.3471973048370099E-2</c:v>
                </c:pt>
                <c:pt idx="19783">
                  <c:v>4.7881127099025297E-2</c:v>
                </c:pt>
                <c:pt idx="19784">
                  <c:v>4.1795526453937602E-2</c:v>
                </c:pt>
                <c:pt idx="19785">
                  <c:v>5.1117268902799697E-2</c:v>
                </c:pt>
                <c:pt idx="19786">
                  <c:v>4.5915758849026399E-2</c:v>
                </c:pt>
                <c:pt idx="19787">
                  <c:v>3.7156935409458698E-2</c:v>
                </c:pt>
                <c:pt idx="19788">
                  <c:v>3.66372301331475E-2</c:v>
                </c:pt>
                <c:pt idx="19789">
                  <c:v>5.60915886101973E-2</c:v>
                </c:pt>
                <c:pt idx="19790">
                  <c:v>4.5537059442330899E-2</c:v>
                </c:pt>
                <c:pt idx="19791">
                  <c:v>5.0433430852433597E-2</c:v>
                </c:pt>
                <c:pt idx="19792">
                  <c:v>5.6966648656675799E-2</c:v>
                </c:pt>
                <c:pt idx="19793">
                  <c:v>4.5693156436475701E-2</c:v>
                </c:pt>
                <c:pt idx="19794">
                  <c:v>3.51187165172838E-2</c:v>
                </c:pt>
                <c:pt idx="19795">
                  <c:v>3.5123817535987298E-2</c:v>
                </c:pt>
                <c:pt idx="19796">
                  <c:v>5.5558864092559002E-2</c:v>
                </c:pt>
                <c:pt idx="19797">
                  <c:v>3.8067941651587701E-2</c:v>
                </c:pt>
                <c:pt idx="19798">
                  <c:v>5.04245285795294E-2</c:v>
                </c:pt>
                <c:pt idx="19799">
                  <c:v>3.4503669014483603E-2</c:v>
                </c:pt>
                <c:pt idx="19800">
                  <c:v>3.7822095504301101E-2</c:v>
                </c:pt>
                <c:pt idx="19801">
                  <c:v>3.7748259419749998E-2</c:v>
                </c:pt>
                <c:pt idx="19802">
                  <c:v>4.64350777426564E-2</c:v>
                </c:pt>
                <c:pt idx="19803">
                  <c:v>4.6533249914319397E-2</c:v>
                </c:pt>
                <c:pt idx="19804">
                  <c:v>5.53463786675953E-2</c:v>
                </c:pt>
                <c:pt idx="19805">
                  <c:v>3.7067221700656003E-2</c:v>
                </c:pt>
                <c:pt idx="19806">
                  <c:v>5.5283741167447803E-2</c:v>
                </c:pt>
                <c:pt idx="19807">
                  <c:v>3.8478453567049799E-2</c:v>
                </c:pt>
                <c:pt idx="19808">
                  <c:v>6.4017186803745699E-2</c:v>
                </c:pt>
                <c:pt idx="19809">
                  <c:v>5.1657554287061098E-2</c:v>
                </c:pt>
                <c:pt idx="19810">
                  <c:v>6.72690800243535E-2</c:v>
                </c:pt>
                <c:pt idx="19811">
                  <c:v>3.6763397177493898E-2</c:v>
                </c:pt>
                <c:pt idx="19812">
                  <c:v>6.4661856163016895E-2</c:v>
                </c:pt>
                <c:pt idx="19813">
                  <c:v>4.06059000432707E-2</c:v>
                </c:pt>
                <c:pt idx="19814">
                  <c:v>3.9053107270954499E-2</c:v>
                </c:pt>
                <c:pt idx="19815">
                  <c:v>5.5299085176936102E-2</c:v>
                </c:pt>
                <c:pt idx="19816">
                  <c:v>3.60124925205281E-2</c:v>
                </c:pt>
                <c:pt idx="19817">
                  <c:v>3.7715524159295903E-2</c:v>
                </c:pt>
                <c:pt idx="19818">
                  <c:v>4.2278409410379802E-2</c:v>
                </c:pt>
                <c:pt idx="19819">
                  <c:v>3.6091506129365403E-2</c:v>
                </c:pt>
                <c:pt idx="19820">
                  <c:v>5.1008046338117001E-2</c:v>
                </c:pt>
                <c:pt idx="19821">
                  <c:v>5.6229440409749698E-2</c:v>
                </c:pt>
                <c:pt idx="19822">
                  <c:v>6.5920451580624498E-2</c:v>
                </c:pt>
                <c:pt idx="19823">
                  <c:v>5.0222743371733103E-2</c:v>
                </c:pt>
                <c:pt idx="19824">
                  <c:v>5.9661474546907997E-2</c:v>
                </c:pt>
                <c:pt idx="19825">
                  <c:v>4.4672722571300602E-2</c:v>
                </c:pt>
                <c:pt idx="19826">
                  <c:v>5.6821442507924202E-2</c:v>
                </c:pt>
                <c:pt idx="19827">
                  <c:v>4.6534987369942597E-2</c:v>
                </c:pt>
                <c:pt idx="19828">
                  <c:v>4.9674062134902899E-2</c:v>
                </c:pt>
                <c:pt idx="19829">
                  <c:v>5.1075715603287601E-2</c:v>
                </c:pt>
                <c:pt idx="19830">
                  <c:v>3.8786592139154703E-2</c:v>
                </c:pt>
                <c:pt idx="19831">
                  <c:v>4.0934692483085497E-2</c:v>
                </c:pt>
                <c:pt idx="19832">
                  <c:v>4.6093403311483302E-2</c:v>
                </c:pt>
                <c:pt idx="19833">
                  <c:v>3.4094621884092E-2</c:v>
                </c:pt>
                <c:pt idx="19834">
                  <c:v>6.3747880080235103E-2</c:v>
                </c:pt>
                <c:pt idx="19835">
                  <c:v>4.13971645634892E-2</c:v>
                </c:pt>
                <c:pt idx="19836">
                  <c:v>3.5342066957589902E-2</c:v>
                </c:pt>
                <c:pt idx="19837">
                  <c:v>4.6275321214219803E-2</c:v>
                </c:pt>
                <c:pt idx="19838">
                  <c:v>3.7130250440918701E-2</c:v>
                </c:pt>
                <c:pt idx="19839">
                  <c:v>4.7486200534603201E-2</c:v>
                </c:pt>
                <c:pt idx="19840">
                  <c:v>4.2637486134129397E-2</c:v>
                </c:pt>
                <c:pt idx="19841">
                  <c:v>6.06619696494302E-2</c:v>
                </c:pt>
                <c:pt idx="19842">
                  <c:v>5.5671009946855803E-2</c:v>
                </c:pt>
                <c:pt idx="19843">
                  <c:v>5.1764347501602401E-2</c:v>
                </c:pt>
                <c:pt idx="19844">
                  <c:v>3.5116677605171502E-2</c:v>
                </c:pt>
                <c:pt idx="19845">
                  <c:v>4.4224604516036298E-2</c:v>
                </c:pt>
                <c:pt idx="19846">
                  <c:v>4.2832465853208997E-2</c:v>
                </c:pt>
                <c:pt idx="19847">
                  <c:v>4.2989008893778997E-2</c:v>
                </c:pt>
                <c:pt idx="19848">
                  <c:v>5.6735803190683998E-2</c:v>
                </c:pt>
                <c:pt idx="19849">
                  <c:v>4.7375077771620797E-2</c:v>
                </c:pt>
                <c:pt idx="19850">
                  <c:v>6.0755310933682499E-2</c:v>
                </c:pt>
                <c:pt idx="19851">
                  <c:v>5.8384749039284103E-2</c:v>
                </c:pt>
                <c:pt idx="19852">
                  <c:v>4.5948972165421903E-2</c:v>
                </c:pt>
                <c:pt idx="19853">
                  <c:v>4.3546228649744598E-2</c:v>
                </c:pt>
                <c:pt idx="19854">
                  <c:v>4.9949136529299602E-2</c:v>
                </c:pt>
                <c:pt idx="19855">
                  <c:v>5.8743433218890299E-2</c:v>
                </c:pt>
                <c:pt idx="19856">
                  <c:v>3.7671601330181298E-2</c:v>
                </c:pt>
                <c:pt idx="19857">
                  <c:v>5.7261522355224102E-2</c:v>
                </c:pt>
                <c:pt idx="19858">
                  <c:v>5.2342230382888197E-2</c:v>
                </c:pt>
                <c:pt idx="19859">
                  <c:v>3.8125165856288799E-2</c:v>
                </c:pt>
                <c:pt idx="19860">
                  <c:v>3.3724849543236901E-2</c:v>
                </c:pt>
                <c:pt idx="19861">
                  <c:v>4.7422992615722998E-2</c:v>
                </c:pt>
                <c:pt idx="19862">
                  <c:v>4.36136916371948E-2</c:v>
                </c:pt>
                <c:pt idx="19863">
                  <c:v>3.60697147186924E-2</c:v>
                </c:pt>
                <c:pt idx="19864">
                  <c:v>4.8489655205497403E-2</c:v>
                </c:pt>
                <c:pt idx="19865">
                  <c:v>3.6511312108418702E-2</c:v>
                </c:pt>
                <c:pt idx="19866">
                  <c:v>6.1702435683071502E-2</c:v>
                </c:pt>
                <c:pt idx="19867">
                  <c:v>5.0340926976903899E-2</c:v>
                </c:pt>
                <c:pt idx="19868">
                  <c:v>6.3517435956850998E-2</c:v>
                </c:pt>
                <c:pt idx="19869">
                  <c:v>5.2095916439039103E-2</c:v>
                </c:pt>
                <c:pt idx="19870">
                  <c:v>4.2473470833540999E-2</c:v>
                </c:pt>
                <c:pt idx="19871">
                  <c:v>4.7958338404824101E-2</c:v>
                </c:pt>
                <c:pt idx="19872">
                  <c:v>4.3009403523219802E-2</c:v>
                </c:pt>
                <c:pt idx="19873">
                  <c:v>5.1865785361509799E-2</c:v>
                </c:pt>
                <c:pt idx="19874">
                  <c:v>3.8782497796926697E-2</c:v>
                </c:pt>
                <c:pt idx="19875">
                  <c:v>3.55364269253442E-2</c:v>
                </c:pt>
                <c:pt idx="19876">
                  <c:v>5.4221882963884797E-2</c:v>
                </c:pt>
                <c:pt idx="19877">
                  <c:v>3.8862000739491802E-2</c:v>
                </c:pt>
                <c:pt idx="19878">
                  <c:v>4.6902562346089402E-2</c:v>
                </c:pt>
                <c:pt idx="19879">
                  <c:v>5.1215067994871702E-2</c:v>
                </c:pt>
                <c:pt idx="19880">
                  <c:v>3.8658688858253097E-2</c:v>
                </c:pt>
                <c:pt idx="19881">
                  <c:v>5.0704031770931503E-2</c:v>
                </c:pt>
                <c:pt idx="19882">
                  <c:v>6.7701340879812499E-2</c:v>
                </c:pt>
                <c:pt idx="19883">
                  <c:v>4.45694702721183E-2</c:v>
                </c:pt>
                <c:pt idx="19884">
                  <c:v>6.5326604858342602E-2</c:v>
                </c:pt>
                <c:pt idx="19885">
                  <c:v>4.3608778395953202E-2</c:v>
                </c:pt>
                <c:pt idx="19886">
                  <c:v>6.2867946081291898E-2</c:v>
                </c:pt>
                <c:pt idx="19887">
                  <c:v>3.55931858059617E-2</c:v>
                </c:pt>
                <c:pt idx="19888">
                  <c:v>5.6671116024310499E-2</c:v>
                </c:pt>
                <c:pt idx="19889">
                  <c:v>5.0447306470615703E-2</c:v>
                </c:pt>
                <c:pt idx="19890">
                  <c:v>5.2102301632699799E-2</c:v>
                </c:pt>
                <c:pt idx="19891">
                  <c:v>4.7115505027146898E-2</c:v>
                </c:pt>
                <c:pt idx="19892">
                  <c:v>4.5852182412768103E-2</c:v>
                </c:pt>
                <c:pt idx="19893">
                  <c:v>4.09687583495391E-2</c:v>
                </c:pt>
                <c:pt idx="19894">
                  <c:v>4.1350205923210002E-2</c:v>
                </c:pt>
                <c:pt idx="19895">
                  <c:v>6.1380772060371701E-2</c:v>
                </c:pt>
                <c:pt idx="19896">
                  <c:v>5.8988951831356301E-2</c:v>
                </c:pt>
                <c:pt idx="19897">
                  <c:v>4.4795360814954499E-2</c:v>
                </c:pt>
                <c:pt idx="19898">
                  <c:v>3.8206472179386698E-2</c:v>
                </c:pt>
                <c:pt idx="19899">
                  <c:v>6.4368218535598501E-2</c:v>
                </c:pt>
                <c:pt idx="19900">
                  <c:v>4.82585982434445E-2</c:v>
                </c:pt>
                <c:pt idx="19901">
                  <c:v>3.7841653663554201E-2</c:v>
                </c:pt>
                <c:pt idx="19902">
                  <c:v>3.6032757409361897E-2</c:v>
                </c:pt>
                <c:pt idx="19903">
                  <c:v>5.2112185762638298E-2</c:v>
                </c:pt>
                <c:pt idx="19904">
                  <c:v>4.2441458557207302E-2</c:v>
                </c:pt>
                <c:pt idx="19905">
                  <c:v>5.4483670556495299E-2</c:v>
                </c:pt>
                <c:pt idx="19906">
                  <c:v>4.5694215850664903E-2</c:v>
                </c:pt>
                <c:pt idx="19907">
                  <c:v>6.6407396909006405E-2</c:v>
                </c:pt>
                <c:pt idx="19908">
                  <c:v>5.50962096634574E-2</c:v>
                </c:pt>
                <c:pt idx="19909">
                  <c:v>6.7548016640933503E-2</c:v>
                </c:pt>
                <c:pt idx="19910">
                  <c:v>6.5536710282549995E-2</c:v>
                </c:pt>
                <c:pt idx="19911">
                  <c:v>3.8967835679759699E-2</c:v>
                </c:pt>
                <c:pt idx="19912">
                  <c:v>5.5860587851156503E-2</c:v>
                </c:pt>
                <c:pt idx="19913">
                  <c:v>6.3394827351974006E-2</c:v>
                </c:pt>
                <c:pt idx="19914">
                  <c:v>4.96001028240243E-2</c:v>
                </c:pt>
                <c:pt idx="19915">
                  <c:v>6.0742504518957303E-2</c:v>
                </c:pt>
                <c:pt idx="19916">
                  <c:v>3.6545211536815697E-2</c:v>
                </c:pt>
                <c:pt idx="19917">
                  <c:v>4.7825615012084897E-2</c:v>
                </c:pt>
                <c:pt idx="19918">
                  <c:v>4.7127007509820802E-2</c:v>
                </c:pt>
                <c:pt idx="19919">
                  <c:v>6.1065584642325102E-2</c:v>
                </c:pt>
                <c:pt idx="19920">
                  <c:v>3.7881407359602798E-2</c:v>
                </c:pt>
                <c:pt idx="19921">
                  <c:v>5.8049007488064297E-2</c:v>
                </c:pt>
                <c:pt idx="19922">
                  <c:v>6.4451259535417305E-2</c:v>
                </c:pt>
                <c:pt idx="19923">
                  <c:v>5.4537412167626503E-2</c:v>
                </c:pt>
                <c:pt idx="19924">
                  <c:v>4.1049878575151702E-2</c:v>
                </c:pt>
                <c:pt idx="19925">
                  <c:v>3.5398753351407797E-2</c:v>
                </c:pt>
                <c:pt idx="19926">
                  <c:v>5.2447203376908197E-2</c:v>
                </c:pt>
                <c:pt idx="19927">
                  <c:v>4.0669286913081998E-2</c:v>
                </c:pt>
                <c:pt idx="19928">
                  <c:v>4.5362073197413103E-2</c:v>
                </c:pt>
                <c:pt idx="19929">
                  <c:v>6.3226198845173498E-2</c:v>
                </c:pt>
                <c:pt idx="19930">
                  <c:v>6.6517904934957295E-2</c:v>
                </c:pt>
                <c:pt idx="19931">
                  <c:v>5.2821229991664699E-2</c:v>
                </c:pt>
                <c:pt idx="19932">
                  <c:v>3.3935484610145901E-2</c:v>
                </c:pt>
                <c:pt idx="19933">
                  <c:v>4.2844960243634801E-2</c:v>
                </c:pt>
                <c:pt idx="19934">
                  <c:v>4.94876361402352E-2</c:v>
                </c:pt>
                <c:pt idx="19935">
                  <c:v>6.3010534596715906E-2</c:v>
                </c:pt>
                <c:pt idx="19936">
                  <c:v>4.2580518550362101E-2</c:v>
                </c:pt>
                <c:pt idx="19937">
                  <c:v>4.9495362795260803E-2</c:v>
                </c:pt>
                <c:pt idx="19938">
                  <c:v>6.43601990585628E-2</c:v>
                </c:pt>
                <c:pt idx="19939">
                  <c:v>4.2703054057230697E-2</c:v>
                </c:pt>
                <c:pt idx="19940">
                  <c:v>5.0534223994819001E-2</c:v>
                </c:pt>
                <c:pt idx="19941">
                  <c:v>6.0184589201656598E-2</c:v>
                </c:pt>
                <c:pt idx="19942">
                  <c:v>3.9652540759813497E-2</c:v>
                </c:pt>
                <c:pt idx="19943">
                  <c:v>4.7232390850646101E-2</c:v>
                </c:pt>
                <c:pt idx="19944">
                  <c:v>5.9562779594765497E-2</c:v>
                </c:pt>
                <c:pt idx="19945">
                  <c:v>5.9328056265955498E-2</c:v>
                </c:pt>
                <c:pt idx="19946">
                  <c:v>3.80515447283018E-2</c:v>
                </c:pt>
                <c:pt idx="19947">
                  <c:v>6.8502212412954802E-2</c:v>
                </c:pt>
                <c:pt idx="19948">
                  <c:v>3.6650278762561203E-2</c:v>
                </c:pt>
                <c:pt idx="19949">
                  <c:v>5.6272334178855098E-2</c:v>
                </c:pt>
                <c:pt idx="19950">
                  <c:v>4.5335046475277703E-2</c:v>
                </c:pt>
                <c:pt idx="19951">
                  <c:v>4.3220630713154198E-2</c:v>
                </c:pt>
                <c:pt idx="19952">
                  <c:v>3.9661472294159499E-2</c:v>
                </c:pt>
                <c:pt idx="19953">
                  <c:v>5.6735356205732702E-2</c:v>
                </c:pt>
                <c:pt idx="19954">
                  <c:v>3.5175977426748703E-2</c:v>
                </c:pt>
                <c:pt idx="19955">
                  <c:v>4.7574200300202998E-2</c:v>
                </c:pt>
                <c:pt idx="19956">
                  <c:v>4.90615865585E-2</c:v>
                </c:pt>
                <c:pt idx="19957">
                  <c:v>5.78115031005903E-2</c:v>
                </c:pt>
                <c:pt idx="19958">
                  <c:v>3.5948187919134601E-2</c:v>
                </c:pt>
                <c:pt idx="19959">
                  <c:v>6.3198816674868999E-2</c:v>
                </c:pt>
                <c:pt idx="19960">
                  <c:v>5.73136835768253E-2</c:v>
                </c:pt>
                <c:pt idx="19961">
                  <c:v>3.8829022199014199E-2</c:v>
                </c:pt>
                <c:pt idx="19962">
                  <c:v>3.9757643723665102E-2</c:v>
                </c:pt>
                <c:pt idx="19963">
                  <c:v>5.0189590802191097E-2</c:v>
                </c:pt>
                <c:pt idx="19964">
                  <c:v>5.6677635740029701E-2</c:v>
                </c:pt>
                <c:pt idx="19965">
                  <c:v>3.7664671517254701E-2</c:v>
                </c:pt>
                <c:pt idx="19966">
                  <c:v>5.7820529153829799E-2</c:v>
                </c:pt>
                <c:pt idx="19967">
                  <c:v>4.7130271680753899E-2</c:v>
                </c:pt>
                <c:pt idx="19968">
                  <c:v>5.4649584491509799E-2</c:v>
                </c:pt>
                <c:pt idx="19969">
                  <c:v>5.2379376193197401E-2</c:v>
                </c:pt>
                <c:pt idx="19970">
                  <c:v>4.88229666877577E-2</c:v>
                </c:pt>
                <c:pt idx="19971">
                  <c:v>3.6269976421520599E-2</c:v>
                </c:pt>
                <c:pt idx="19972">
                  <c:v>6.3636229620720894E-2</c:v>
                </c:pt>
                <c:pt idx="19973">
                  <c:v>3.3594204627861099E-2</c:v>
                </c:pt>
                <c:pt idx="19974">
                  <c:v>4.8303213161696099E-2</c:v>
                </c:pt>
                <c:pt idx="19975">
                  <c:v>4.11126878015627E-2</c:v>
                </c:pt>
                <c:pt idx="19976">
                  <c:v>5.1479409972423097E-2</c:v>
                </c:pt>
                <c:pt idx="19977">
                  <c:v>5.8623823204851898E-2</c:v>
                </c:pt>
                <c:pt idx="19978">
                  <c:v>4.17147306726387E-2</c:v>
                </c:pt>
                <c:pt idx="19979">
                  <c:v>3.51289550749595E-2</c:v>
                </c:pt>
                <c:pt idx="19980">
                  <c:v>4.5656129206725703E-2</c:v>
                </c:pt>
                <c:pt idx="19981">
                  <c:v>4.7841832883565999E-2</c:v>
                </c:pt>
                <c:pt idx="19982">
                  <c:v>5.8399920540691298E-2</c:v>
                </c:pt>
                <c:pt idx="19983">
                  <c:v>3.5644362641406101E-2</c:v>
                </c:pt>
                <c:pt idx="19984">
                  <c:v>3.6277982383985198E-2</c:v>
                </c:pt>
                <c:pt idx="19985">
                  <c:v>4.5129962880268E-2</c:v>
                </c:pt>
                <c:pt idx="19986">
                  <c:v>4.1191923065889299E-2</c:v>
                </c:pt>
                <c:pt idx="19987">
                  <c:v>6.7871683387679196E-2</c:v>
                </c:pt>
                <c:pt idx="19988">
                  <c:v>5.9395847848882098E-2</c:v>
                </c:pt>
                <c:pt idx="19989">
                  <c:v>3.9000581195778997E-2</c:v>
                </c:pt>
                <c:pt idx="19990">
                  <c:v>3.49545708083576E-2</c:v>
                </c:pt>
                <c:pt idx="19991">
                  <c:v>3.6625364831231799E-2</c:v>
                </c:pt>
                <c:pt idx="19992">
                  <c:v>5.6647000143349099E-2</c:v>
                </c:pt>
                <c:pt idx="19993">
                  <c:v>3.48914415485218E-2</c:v>
                </c:pt>
                <c:pt idx="19994">
                  <c:v>4.2165207863356098E-2</c:v>
                </c:pt>
                <c:pt idx="19995">
                  <c:v>3.7854773250392999E-2</c:v>
                </c:pt>
                <c:pt idx="19996">
                  <c:v>4.7922242026661399E-2</c:v>
                </c:pt>
                <c:pt idx="19997">
                  <c:v>4.4621022921802603E-2</c:v>
                </c:pt>
                <c:pt idx="19998">
                  <c:v>6.2490110181429401E-2</c:v>
                </c:pt>
                <c:pt idx="19999">
                  <c:v>5.0632397424194703E-2</c:v>
                </c:pt>
                <c:pt idx="20000">
                  <c:v>3.5676662482187101E-2</c:v>
                </c:pt>
                <c:pt idx="20001">
                  <c:v>4.1154621894885002E-2</c:v>
                </c:pt>
                <c:pt idx="20002">
                  <c:v>3.3500949070309503E-2</c:v>
                </c:pt>
                <c:pt idx="20003">
                  <c:v>4.3989024488668697E-2</c:v>
                </c:pt>
                <c:pt idx="20004">
                  <c:v>4.2678447594422901E-2</c:v>
                </c:pt>
                <c:pt idx="20005">
                  <c:v>3.3295011351318703E-2</c:v>
                </c:pt>
                <c:pt idx="20006">
                  <c:v>5.6900839249067997E-2</c:v>
                </c:pt>
                <c:pt idx="20007">
                  <c:v>5.35981910758105E-2</c:v>
                </c:pt>
                <c:pt idx="20008">
                  <c:v>4.9410060273632199E-2</c:v>
                </c:pt>
                <c:pt idx="20009">
                  <c:v>4.9833686825921597E-2</c:v>
                </c:pt>
                <c:pt idx="20010">
                  <c:v>5.3767997860278603E-2</c:v>
                </c:pt>
                <c:pt idx="20011">
                  <c:v>5.0363549925624501E-2</c:v>
                </c:pt>
                <c:pt idx="20012">
                  <c:v>6.5742961824070495E-2</c:v>
                </c:pt>
                <c:pt idx="20013">
                  <c:v>5.1159148425585603E-2</c:v>
                </c:pt>
                <c:pt idx="20014">
                  <c:v>3.9747899159326597E-2</c:v>
                </c:pt>
                <c:pt idx="20015">
                  <c:v>5.4109031937672698E-2</c:v>
                </c:pt>
                <c:pt idx="20016">
                  <c:v>6.3243968210364293E-2</c:v>
                </c:pt>
                <c:pt idx="20017">
                  <c:v>4.2959418596289899E-2</c:v>
                </c:pt>
                <c:pt idx="20018">
                  <c:v>3.8095418807893099E-2</c:v>
                </c:pt>
                <c:pt idx="20019">
                  <c:v>4.40122946063757E-2</c:v>
                </c:pt>
                <c:pt idx="20020">
                  <c:v>6.0739225700121698E-2</c:v>
                </c:pt>
                <c:pt idx="20021">
                  <c:v>4.6099583218352599E-2</c:v>
                </c:pt>
                <c:pt idx="20022">
                  <c:v>5.8193044529783099E-2</c:v>
                </c:pt>
                <c:pt idx="20023">
                  <c:v>3.8798102477391003E-2</c:v>
                </c:pt>
                <c:pt idx="20024">
                  <c:v>3.9796948239819899E-2</c:v>
                </c:pt>
                <c:pt idx="20025">
                  <c:v>4.4656573271042201E-2</c:v>
                </c:pt>
                <c:pt idx="20026">
                  <c:v>3.5312437097213399E-2</c:v>
                </c:pt>
                <c:pt idx="20027">
                  <c:v>6.5603482798863397E-2</c:v>
                </c:pt>
                <c:pt idx="20028">
                  <c:v>6.3949218621298806E-2</c:v>
                </c:pt>
                <c:pt idx="20029">
                  <c:v>3.5716531389132597E-2</c:v>
                </c:pt>
                <c:pt idx="20030">
                  <c:v>4.5372311991357002E-2</c:v>
                </c:pt>
                <c:pt idx="20031">
                  <c:v>5.6809677155043703E-2</c:v>
                </c:pt>
                <c:pt idx="20032">
                  <c:v>5.0015889548651701E-2</c:v>
                </c:pt>
                <c:pt idx="20033">
                  <c:v>4.4046015738809501E-2</c:v>
                </c:pt>
                <c:pt idx="20034">
                  <c:v>3.9033407887534101E-2</c:v>
                </c:pt>
                <c:pt idx="20035">
                  <c:v>5.1397797462512503E-2</c:v>
                </c:pt>
                <c:pt idx="20036">
                  <c:v>3.6935274677731098E-2</c:v>
                </c:pt>
                <c:pt idx="20037">
                  <c:v>6.4356026753313103E-2</c:v>
                </c:pt>
                <c:pt idx="20038">
                  <c:v>4.5835706325867198E-2</c:v>
                </c:pt>
                <c:pt idx="20039">
                  <c:v>4.60391499634554E-2</c:v>
                </c:pt>
                <c:pt idx="20040">
                  <c:v>3.55543376447661E-2</c:v>
                </c:pt>
                <c:pt idx="20041">
                  <c:v>3.8768734196739499E-2</c:v>
                </c:pt>
                <c:pt idx="20042">
                  <c:v>5.0413724729578203E-2</c:v>
                </c:pt>
                <c:pt idx="20043">
                  <c:v>4.6998572292985701E-2</c:v>
                </c:pt>
                <c:pt idx="20044">
                  <c:v>5.3085276146998303E-2</c:v>
                </c:pt>
                <c:pt idx="20045">
                  <c:v>4.1358051359640199E-2</c:v>
                </c:pt>
                <c:pt idx="20046">
                  <c:v>5.0687358628021803E-2</c:v>
                </c:pt>
                <c:pt idx="20047">
                  <c:v>6.3660913921586904E-2</c:v>
                </c:pt>
                <c:pt idx="20048">
                  <c:v>6.6514294334319393E-2</c:v>
                </c:pt>
                <c:pt idx="20049">
                  <c:v>5.5219152638554099E-2</c:v>
                </c:pt>
                <c:pt idx="20050">
                  <c:v>3.98202478492381E-2</c:v>
                </c:pt>
                <c:pt idx="20051">
                  <c:v>6.2361332838725997E-2</c:v>
                </c:pt>
                <c:pt idx="20052">
                  <c:v>4.9618422579770498E-2</c:v>
                </c:pt>
                <c:pt idx="20053">
                  <c:v>3.6198283038942201E-2</c:v>
                </c:pt>
                <c:pt idx="20054">
                  <c:v>5.8436145913920302E-2</c:v>
                </c:pt>
                <c:pt idx="20055">
                  <c:v>6.3897542308939195E-2</c:v>
                </c:pt>
                <c:pt idx="20056">
                  <c:v>4.7290044269948803E-2</c:v>
                </c:pt>
                <c:pt idx="20057">
                  <c:v>4.60499424922148E-2</c:v>
                </c:pt>
                <c:pt idx="20058">
                  <c:v>6.6524209920486299E-2</c:v>
                </c:pt>
                <c:pt idx="20059">
                  <c:v>6.2717826902769294E-2</c:v>
                </c:pt>
                <c:pt idx="20060">
                  <c:v>3.8116550531345703E-2</c:v>
                </c:pt>
                <c:pt idx="20061">
                  <c:v>4.11860286399897E-2</c:v>
                </c:pt>
                <c:pt idx="20062">
                  <c:v>3.4475105670481003E-2</c:v>
                </c:pt>
                <c:pt idx="20063">
                  <c:v>6.0271702415391398E-2</c:v>
                </c:pt>
                <c:pt idx="20064">
                  <c:v>4.2796052915344898E-2</c:v>
                </c:pt>
                <c:pt idx="20065">
                  <c:v>3.67669478059248E-2</c:v>
                </c:pt>
                <c:pt idx="20066">
                  <c:v>6.6155364732774294E-2</c:v>
                </c:pt>
                <c:pt idx="20067">
                  <c:v>4.6447184505850503E-2</c:v>
                </c:pt>
                <c:pt idx="20068">
                  <c:v>6.7028213471306705E-2</c:v>
                </c:pt>
                <c:pt idx="20069">
                  <c:v>5.4542177749727999E-2</c:v>
                </c:pt>
                <c:pt idx="20070">
                  <c:v>3.8971032689437198E-2</c:v>
                </c:pt>
                <c:pt idx="20071">
                  <c:v>4.04367333244985E-2</c:v>
                </c:pt>
                <c:pt idx="20072">
                  <c:v>5.0872372463899897E-2</c:v>
                </c:pt>
                <c:pt idx="20073">
                  <c:v>4.4532787699948603E-2</c:v>
                </c:pt>
                <c:pt idx="20074">
                  <c:v>3.9616523530237202E-2</c:v>
                </c:pt>
                <c:pt idx="20075">
                  <c:v>4.2439999711236603E-2</c:v>
                </c:pt>
                <c:pt idx="20076">
                  <c:v>5.6069628189631703E-2</c:v>
                </c:pt>
                <c:pt idx="20077">
                  <c:v>5.7305950850836403E-2</c:v>
                </c:pt>
                <c:pt idx="20078">
                  <c:v>3.6525552887773198E-2</c:v>
                </c:pt>
                <c:pt idx="20079">
                  <c:v>4.6926618741633397E-2</c:v>
                </c:pt>
                <c:pt idx="20080">
                  <c:v>3.9035628592017098E-2</c:v>
                </c:pt>
                <c:pt idx="20081">
                  <c:v>6.04784770322516E-2</c:v>
                </c:pt>
                <c:pt idx="20082">
                  <c:v>4.6322496986993297E-2</c:v>
                </c:pt>
                <c:pt idx="20083">
                  <c:v>3.76467549326788E-2</c:v>
                </c:pt>
                <c:pt idx="20084">
                  <c:v>4.13187304546834E-2</c:v>
                </c:pt>
                <c:pt idx="20085">
                  <c:v>5.1901027294019297E-2</c:v>
                </c:pt>
                <c:pt idx="20086">
                  <c:v>5.8776772694156897E-2</c:v>
                </c:pt>
                <c:pt idx="20087">
                  <c:v>6.2396920107312299E-2</c:v>
                </c:pt>
                <c:pt idx="20088">
                  <c:v>3.9612242341067701E-2</c:v>
                </c:pt>
                <c:pt idx="20089">
                  <c:v>5.3519626903818701E-2</c:v>
                </c:pt>
                <c:pt idx="20090">
                  <c:v>4.8321718953868699E-2</c:v>
                </c:pt>
                <c:pt idx="20091">
                  <c:v>5.6847918900687799E-2</c:v>
                </c:pt>
                <c:pt idx="20092">
                  <c:v>3.7328620187454802E-2</c:v>
                </c:pt>
                <c:pt idx="20093">
                  <c:v>4.46826222409459E-2</c:v>
                </c:pt>
                <c:pt idx="20094">
                  <c:v>4.7741060764128401E-2</c:v>
                </c:pt>
                <c:pt idx="20095">
                  <c:v>5.4077097485597102E-2</c:v>
                </c:pt>
                <c:pt idx="20096">
                  <c:v>3.5885962384721401E-2</c:v>
                </c:pt>
                <c:pt idx="20097">
                  <c:v>4.2756952476745699E-2</c:v>
                </c:pt>
                <c:pt idx="20098">
                  <c:v>4.2256484343327599E-2</c:v>
                </c:pt>
                <c:pt idx="20099">
                  <c:v>5.0854067305445297E-2</c:v>
                </c:pt>
                <c:pt idx="20100">
                  <c:v>4.2202761438246798E-2</c:v>
                </c:pt>
                <c:pt idx="20101">
                  <c:v>4.60775536028157E-2</c:v>
                </c:pt>
                <c:pt idx="20102">
                  <c:v>3.4524371840988201E-2</c:v>
                </c:pt>
                <c:pt idx="20103">
                  <c:v>3.80382143046386E-2</c:v>
                </c:pt>
                <c:pt idx="20104">
                  <c:v>3.7463118875071699E-2</c:v>
                </c:pt>
                <c:pt idx="20105">
                  <c:v>3.64490021002256E-2</c:v>
                </c:pt>
                <c:pt idx="20106">
                  <c:v>5.5161440903515199E-2</c:v>
                </c:pt>
                <c:pt idx="20107">
                  <c:v>6.08909765380026E-2</c:v>
                </c:pt>
                <c:pt idx="20108">
                  <c:v>5.9489173833342901E-2</c:v>
                </c:pt>
                <c:pt idx="20109">
                  <c:v>4.5370091079062397E-2</c:v>
                </c:pt>
                <c:pt idx="20110">
                  <c:v>3.7486817830698398E-2</c:v>
                </c:pt>
                <c:pt idx="20111">
                  <c:v>4.0834356753107301E-2</c:v>
                </c:pt>
                <c:pt idx="20112">
                  <c:v>5.2462197159780302E-2</c:v>
                </c:pt>
                <c:pt idx="20113">
                  <c:v>4.5279673645330497E-2</c:v>
                </c:pt>
                <c:pt idx="20114">
                  <c:v>3.4199954704120801E-2</c:v>
                </c:pt>
                <c:pt idx="20115">
                  <c:v>6.6197338514319998E-2</c:v>
                </c:pt>
                <c:pt idx="20116">
                  <c:v>3.7940787944397002E-2</c:v>
                </c:pt>
                <c:pt idx="20117">
                  <c:v>5.6275743518281802E-2</c:v>
                </c:pt>
                <c:pt idx="20118">
                  <c:v>3.8084121480781698E-2</c:v>
                </c:pt>
                <c:pt idx="20119">
                  <c:v>6.4251550354260001E-2</c:v>
                </c:pt>
                <c:pt idx="20120">
                  <c:v>6.1047550162861501E-2</c:v>
                </c:pt>
                <c:pt idx="20121">
                  <c:v>4.3748920755972198E-2</c:v>
                </c:pt>
                <c:pt idx="20122">
                  <c:v>3.9009376556086502E-2</c:v>
                </c:pt>
                <c:pt idx="20123">
                  <c:v>4.9617999971387099E-2</c:v>
                </c:pt>
                <c:pt idx="20124">
                  <c:v>5.2292251461085799E-2</c:v>
                </c:pt>
                <c:pt idx="20125">
                  <c:v>3.8099732582548E-2</c:v>
                </c:pt>
                <c:pt idx="20126">
                  <c:v>5.6045191122636E-2</c:v>
                </c:pt>
                <c:pt idx="20127">
                  <c:v>3.6343844994442702E-2</c:v>
                </c:pt>
                <c:pt idx="20128">
                  <c:v>3.8907811713119897E-2</c:v>
                </c:pt>
                <c:pt idx="20129">
                  <c:v>5.9824942251478698E-2</c:v>
                </c:pt>
                <c:pt idx="20130">
                  <c:v>5.1098363882827402E-2</c:v>
                </c:pt>
                <c:pt idx="20131">
                  <c:v>3.5814151991673399E-2</c:v>
                </c:pt>
                <c:pt idx="20132">
                  <c:v>5.45947140208662E-2</c:v>
                </c:pt>
                <c:pt idx="20133">
                  <c:v>4.7902340981295102E-2</c:v>
                </c:pt>
                <c:pt idx="20134">
                  <c:v>6.1351621975158303E-2</c:v>
                </c:pt>
                <c:pt idx="20135">
                  <c:v>6.1718423485380501E-2</c:v>
                </c:pt>
                <c:pt idx="20136">
                  <c:v>4.6491511462346299E-2</c:v>
                </c:pt>
                <c:pt idx="20137">
                  <c:v>5.5631113079270801E-2</c:v>
                </c:pt>
                <c:pt idx="20138">
                  <c:v>4.80511299535476E-2</c:v>
                </c:pt>
                <c:pt idx="20139">
                  <c:v>5.1928021427429603E-2</c:v>
                </c:pt>
                <c:pt idx="20140">
                  <c:v>5.8361811099109602E-2</c:v>
                </c:pt>
                <c:pt idx="20141">
                  <c:v>5.3507343561137503E-2</c:v>
                </c:pt>
                <c:pt idx="20142">
                  <c:v>3.8357226373158901E-2</c:v>
                </c:pt>
                <c:pt idx="20143">
                  <c:v>3.4692834498365299E-2</c:v>
                </c:pt>
                <c:pt idx="20144">
                  <c:v>4.5754296206656102E-2</c:v>
                </c:pt>
                <c:pt idx="20145">
                  <c:v>4.6393644715650703E-2</c:v>
                </c:pt>
                <c:pt idx="20146">
                  <c:v>6.2119086934008298E-2</c:v>
                </c:pt>
                <c:pt idx="20147">
                  <c:v>3.4844982667895902E-2</c:v>
                </c:pt>
                <c:pt idx="20148">
                  <c:v>5.8932249933148897E-2</c:v>
                </c:pt>
                <c:pt idx="20149">
                  <c:v>6.4362908964834598E-2</c:v>
                </c:pt>
                <c:pt idx="20150">
                  <c:v>3.5269822298084501E-2</c:v>
                </c:pt>
                <c:pt idx="20151">
                  <c:v>4.0266708615277702E-2</c:v>
                </c:pt>
                <c:pt idx="20152">
                  <c:v>3.6647040367411801E-2</c:v>
                </c:pt>
                <c:pt idx="20153">
                  <c:v>4.3151139165817698E-2</c:v>
                </c:pt>
                <c:pt idx="20154">
                  <c:v>5.2804327554523002E-2</c:v>
                </c:pt>
                <c:pt idx="20155">
                  <c:v>3.3877484304715703E-2</c:v>
                </c:pt>
                <c:pt idx="20156">
                  <c:v>5.1011829998375398E-2</c:v>
                </c:pt>
                <c:pt idx="20157">
                  <c:v>4.8327930354606502E-2</c:v>
                </c:pt>
                <c:pt idx="20158">
                  <c:v>6.2675295523196006E-2</c:v>
                </c:pt>
                <c:pt idx="20159">
                  <c:v>3.8128515458213101E-2</c:v>
                </c:pt>
                <c:pt idx="20160">
                  <c:v>3.7970367404795001E-2</c:v>
                </c:pt>
                <c:pt idx="20161">
                  <c:v>3.6310513277833197E-2</c:v>
                </c:pt>
                <c:pt idx="20162">
                  <c:v>4.9973455291452598E-2</c:v>
                </c:pt>
                <c:pt idx="20163">
                  <c:v>6.4070313017958097E-2</c:v>
                </c:pt>
                <c:pt idx="20164">
                  <c:v>5.0910140728063699E-2</c:v>
                </c:pt>
                <c:pt idx="20165">
                  <c:v>6.4318340900509599E-2</c:v>
                </c:pt>
                <c:pt idx="20166">
                  <c:v>6.3977144410880302E-2</c:v>
                </c:pt>
                <c:pt idx="20167">
                  <c:v>4.4160604990291098E-2</c:v>
                </c:pt>
                <c:pt idx="20168">
                  <c:v>6.6986089909056801E-2</c:v>
                </c:pt>
                <c:pt idx="20169">
                  <c:v>6.6159072036356598E-2</c:v>
                </c:pt>
                <c:pt idx="20170">
                  <c:v>6.4458960159981593E-2</c:v>
                </c:pt>
                <c:pt idx="20171">
                  <c:v>4.0433584450578201E-2</c:v>
                </c:pt>
                <c:pt idx="20172">
                  <c:v>3.81791910640824E-2</c:v>
                </c:pt>
                <c:pt idx="20173">
                  <c:v>4.4892233975349999E-2</c:v>
                </c:pt>
                <c:pt idx="20174">
                  <c:v>5.0860065181783001E-2</c:v>
                </c:pt>
                <c:pt idx="20175">
                  <c:v>3.6771422276590998E-2</c:v>
                </c:pt>
                <c:pt idx="20176">
                  <c:v>4.9033249239075198E-2</c:v>
                </c:pt>
                <c:pt idx="20177">
                  <c:v>4.2422317197083198E-2</c:v>
                </c:pt>
                <c:pt idx="20178">
                  <c:v>5.0556715094685498E-2</c:v>
                </c:pt>
                <c:pt idx="20179">
                  <c:v>6.81448573592493E-2</c:v>
                </c:pt>
                <c:pt idx="20180">
                  <c:v>4.2604329947384202E-2</c:v>
                </c:pt>
                <c:pt idx="20181">
                  <c:v>6.3816445043916994E-2</c:v>
                </c:pt>
                <c:pt idx="20182">
                  <c:v>4.2682412331565597E-2</c:v>
                </c:pt>
                <c:pt idx="20183">
                  <c:v>5.8061759778355801E-2</c:v>
                </c:pt>
                <c:pt idx="20184">
                  <c:v>5.6390343073923398E-2</c:v>
                </c:pt>
                <c:pt idx="20185">
                  <c:v>5.9665384383685099E-2</c:v>
                </c:pt>
                <c:pt idx="20186">
                  <c:v>5.8643948981029197E-2</c:v>
                </c:pt>
                <c:pt idx="20187">
                  <c:v>3.8431712301353498E-2</c:v>
                </c:pt>
                <c:pt idx="20188">
                  <c:v>5.11525435304616E-2</c:v>
                </c:pt>
                <c:pt idx="20189">
                  <c:v>3.90114402798157E-2</c:v>
                </c:pt>
                <c:pt idx="20190">
                  <c:v>4.9479116017964397E-2</c:v>
                </c:pt>
                <c:pt idx="20191">
                  <c:v>5.3222830688459802E-2</c:v>
                </c:pt>
                <c:pt idx="20192">
                  <c:v>4.7343314262616801E-2</c:v>
                </c:pt>
                <c:pt idx="20193">
                  <c:v>4.5695583751456798E-2</c:v>
                </c:pt>
                <c:pt idx="20194">
                  <c:v>3.2953509720567098E-2</c:v>
                </c:pt>
                <c:pt idx="20195">
                  <c:v>5.44867973772106E-2</c:v>
                </c:pt>
                <c:pt idx="20196">
                  <c:v>5.5648929044544999E-2</c:v>
                </c:pt>
                <c:pt idx="20197">
                  <c:v>6.21034247399272E-2</c:v>
                </c:pt>
                <c:pt idx="20198">
                  <c:v>6.3227765181613493E-2</c:v>
                </c:pt>
                <c:pt idx="20199">
                  <c:v>4.0189025980315103E-2</c:v>
                </c:pt>
                <c:pt idx="20200">
                  <c:v>5.0994607026926403E-2</c:v>
                </c:pt>
                <c:pt idx="20201">
                  <c:v>4.1374412156890701E-2</c:v>
                </c:pt>
                <c:pt idx="20202">
                  <c:v>3.8832737782005897E-2</c:v>
                </c:pt>
                <c:pt idx="20203">
                  <c:v>5.9368464299503702E-2</c:v>
                </c:pt>
                <c:pt idx="20204">
                  <c:v>3.8888366822070301E-2</c:v>
                </c:pt>
                <c:pt idx="20205">
                  <c:v>5.3895266353051502E-2</c:v>
                </c:pt>
                <c:pt idx="20206">
                  <c:v>5.6216762299867197E-2</c:v>
                </c:pt>
                <c:pt idx="20207">
                  <c:v>6.60794119470762E-2</c:v>
                </c:pt>
                <c:pt idx="20208">
                  <c:v>4.4426696397454099E-2</c:v>
                </c:pt>
                <c:pt idx="20209">
                  <c:v>4.2572788510215502E-2</c:v>
                </c:pt>
                <c:pt idx="20210">
                  <c:v>4.2758264720678202E-2</c:v>
                </c:pt>
                <c:pt idx="20211">
                  <c:v>5.2042067872233297E-2</c:v>
                </c:pt>
                <c:pt idx="20212">
                  <c:v>4.2008743639398799E-2</c:v>
                </c:pt>
                <c:pt idx="20213">
                  <c:v>4.1808436132375101E-2</c:v>
                </c:pt>
                <c:pt idx="20214">
                  <c:v>6.2667215175385704E-2</c:v>
                </c:pt>
                <c:pt idx="20215">
                  <c:v>6.6161266114139694E-2</c:v>
                </c:pt>
                <c:pt idx="20216">
                  <c:v>6.6553288407220496E-2</c:v>
                </c:pt>
                <c:pt idx="20217">
                  <c:v>5.6904990794328501E-2</c:v>
                </c:pt>
                <c:pt idx="20218">
                  <c:v>4.4576716162150302E-2</c:v>
                </c:pt>
                <c:pt idx="20219">
                  <c:v>3.9364337747089903E-2</c:v>
                </c:pt>
                <c:pt idx="20220">
                  <c:v>5.6712153572839097E-2</c:v>
                </c:pt>
                <c:pt idx="20221">
                  <c:v>3.83047707583931E-2</c:v>
                </c:pt>
                <c:pt idx="20222">
                  <c:v>3.5063695834768399E-2</c:v>
                </c:pt>
                <c:pt idx="20223">
                  <c:v>3.7271371832175597E-2</c:v>
                </c:pt>
                <c:pt idx="20224">
                  <c:v>3.50928295944649E-2</c:v>
                </c:pt>
                <c:pt idx="20225">
                  <c:v>4.40447813893051E-2</c:v>
                </c:pt>
                <c:pt idx="20226">
                  <c:v>5.1936958149686401E-2</c:v>
                </c:pt>
                <c:pt idx="20227">
                  <c:v>6.0755655325201101E-2</c:v>
                </c:pt>
                <c:pt idx="20228">
                  <c:v>5.7039094557695798E-2</c:v>
                </c:pt>
                <c:pt idx="20229">
                  <c:v>5.1575281610721398E-2</c:v>
                </c:pt>
                <c:pt idx="20230">
                  <c:v>6.08067376100997E-2</c:v>
                </c:pt>
                <c:pt idx="20231">
                  <c:v>4.2790990707174403E-2</c:v>
                </c:pt>
                <c:pt idx="20232">
                  <c:v>5.7736224568353298E-2</c:v>
                </c:pt>
                <c:pt idx="20233">
                  <c:v>6.0214344427083899E-2</c:v>
                </c:pt>
                <c:pt idx="20234">
                  <c:v>4.4299207563120897E-2</c:v>
                </c:pt>
                <c:pt idx="20235">
                  <c:v>4.8529253040035497E-2</c:v>
                </c:pt>
                <c:pt idx="20236">
                  <c:v>6.6438095906636005E-2</c:v>
                </c:pt>
                <c:pt idx="20237">
                  <c:v>4.7788754727428398E-2</c:v>
                </c:pt>
                <c:pt idx="20238">
                  <c:v>6.2134593638323597E-2</c:v>
                </c:pt>
                <c:pt idx="20239">
                  <c:v>5.37577107869412E-2</c:v>
                </c:pt>
                <c:pt idx="20240">
                  <c:v>3.9582404337545701E-2</c:v>
                </c:pt>
                <c:pt idx="20241">
                  <c:v>3.6648135216827603E-2</c:v>
                </c:pt>
                <c:pt idx="20242">
                  <c:v>4.2947501496714599E-2</c:v>
                </c:pt>
                <c:pt idx="20243">
                  <c:v>4.5287522082193603E-2</c:v>
                </c:pt>
                <c:pt idx="20244">
                  <c:v>6.7582839170124004E-2</c:v>
                </c:pt>
                <c:pt idx="20245">
                  <c:v>4.94507537817825E-2</c:v>
                </c:pt>
                <c:pt idx="20246">
                  <c:v>3.9297668745672601E-2</c:v>
                </c:pt>
                <c:pt idx="20247">
                  <c:v>5.7076355450748101E-2</c:v>
                </c:pt>
                <c:pt idx="20248">
                  <c:v>6.8154823329383996E-2</c:v>
                </c:pt>
                <c:pt idx="20249">
                  <c:v>6.3048528148872907E-2</c:v>
                </c:pt>
                <c:pt idx="20250">
                  <c:v>4.1388502814312403E-2</c:v>
                </c:pt>
                <c:pt idx="20251">
                  <c:v>6.2426700217766903E-2</c:v>
                </c:pt>
                <c:pt idx="20252">
                  <c:v>6.0507306610945402E-2</c:v>
                </c:pt>
                <c:pt idx="20253">
                  <c:v>3.6404073091578101E-2</c:v>
                </c:pt>
                <c:pt idx="20254">
                  <c:v>6.8432007758330096E-2</c:v>
                </c:pt>
                <c:pt idx="20255">
                  <c:v>3.7372210775266403E-2</c:v>
                </c:pt>
                <c:pt idx="20256">
                  <c:v>3.6827073227252698E-2</c:v>
                </c:pt>
                <c:pt idx="20257">
                  <c:v>5.7274722590865398E-2</c:v>
                </c:pt>
                <c:pt idx="20258">
                  <c:v>3.8442959886489998E-2</c:v>
                </c:pt>
                <c:pt idx="20259">
                  <c:v>4.4857010964774902E-2</c:v>
                </c:pt>
                <c:pt idx="20260">
                  <c:v>5.164134119535E-2</c:v>
                </c:pt>
                <c:pt idx="20261">
                  <c:v>5.4952288458456497E-2</c:v>
                </c:pt>
                <c:pt idx="20262">
                  <c:v>3.4850872118594903E-2</c:v>
                </c:pt>
                <c:pt idx="20263">
                  <c:v>4.0458038928763297E-2</c:v>
                </c:pt>
                <c:pt idx="20264">
                  <c:v>4.5184591452827702E-2</c:v>
                </c:pt>
                <c:pt idx="20265">
                  <c:v>5.5037449051738498E-2</c:v>
                </c:pt>
                <c:pt idx="20266">
                  <c:v>5.3876683464389799E-2</c:v>
                </c:pt>
                <c:pt idx="20267">
                  <c:v>4.2968251224556102E-2</c:v>
                </c:pt>
                <c:pt idx="20268">
                  <c:v>5.2023195584433898E-2</c:v>
                </c:pt>
                <c:pt idx="20269">
                  <c:v>3.9909225492774598E-2</c:v>
                </c:pt>
                <c:pt idx="20270">
                  <c:v>4.1654173738273702E-2</c:v>
                </c:pt>
                <c:pt idx="20271">
                  <c:v>3.6445868387346203E-2</c:v>
                </c:pt>
                <c:pt idx="20272">
                  <c:v>4.8094868041018403E-2</c:v>
                </c:pt>
                <c:pt idx="20273">
                  <c:v>6.0734935851399302E-2</c:v>
                </c:pt>
                <c:pt idx="20274">
                  <c:v>4.64605291283572E-2</c:v>
                </c:pt>
                <c:pt idx="20275">
                  <c:v>3.8285101411730998E-2</c:v>
                </c:pt>
                <c:pt idx="20276">
                  <c:v>4.3712427143356297E-2</c:v>
                </c:pt>
                <c:pt idx="20277">
                  <c:v>6.5045600963015898E-2</c:v>
                </c:pt>
                <c:pt idx="20278">
                  <c:v>5.1891063554318398E-2</c:v>
                </c:pt>
                <c:pt idx="20279">
                  <c:v>5.1584297210413799E-2</c:v>
                </c:pt>
                <c:pt idx="20280">
                  <c:v>5.93833281750158E-2</c:v>
                </c:pt>
                <c:pt idx="20281">
                  <c:v>3.7769245505846802E-2</c:v>
                </c:pt>
                <c:pt idx="20282">
                  <c:v>4.9161328186528103E-2</c:v>
                </c:pt>
                <c:pt idx="20283">
                  <c:v>4.1591868042856597E-2</c:v>
                </c:pt>
                <c:pt idx="20284">
                  <c:v>6.0344502498990198E-2</c:v>
                </c:pt>
                <c:pt idx="20285">
                  <c:v>4.8032918551800599E-2</c:v>
                </c:pt>
                <c:pt idx="20286">
                  <c:v>3.96433497345424E-2</c:v>
                </c:pt>
                <c:pt idx="20287">
                  <c:v>5.1601104092146903E-2</c:v>
                </c:pt>
                <c:pt idx="20288">
                  <c:v>4.2677946311006597E-2</c:v>
                </c:pt>
                <c:pt idx="20289">
                  <c:v>4.1998001809477201E-2</c:v>
                </c:pt>
                <c:pt idx="20290">
                  <c:v>5.7565474184276599E-2</c:v>
                </c:pt>
                <c:pt idx="20291">
                  <c:v>3.81611022499058E-2</c:v>
                </c:pt>
                <c:pt idx="20292">
                  <c:v>6.5812366395343505E-2</c:v>
                </c:pt>
                <c:pt idx="20293">
                  <c:v>3.58489140567659E-2</c:v>
                </c:pt>
                <c:pt idx="20294">
                  <c:v>4.8864187611151903E-2</c:v>
                </c:pt>
                <c:pt idx="20295">
                  <c:v>3.7311298004254097E-2</c:v>
                </c:pt>
                <c:pt idx="20296">
                  <c:v>5.0929269082204499E-2</c:v>
                </c:pt>
                <c:pt idx="20297">
                  <c:v>6.0498178196373202E-2</c:v>
                </c:pt>
                <c:pt idx="20298">
                  <c:v>4.0028000078152597E-2</c:v>
                </c:pt>
                <c:pt idx="20299">
                  <c:v>4.7497125091662401E-2</c:v>
                </c:pt>
                <c:pt idx="20300">
                  <c:v>6.4375354517174396E-2</c:v>
                </c:pt>
                <c:pt idx="20301">
                  <c:v>5.5949097720798799E-2</c:v>
                </c:pt>
                <c:pt idx="20302">
                  <c:v>5.1012236045155403E-2</c:v>
                </c:pt>
                <c:pt idx="20303">
                  <c:v>3.7235833090027398E-2</c:v>
                </c:pt>
                <c:pt idx="20304">
                  <c:v>5.8516804117789201E-2</c:v>
                </c:pt>
                <c:pt idx="20305">
                  <c:v>4.5807704581091402E-2</c:v>
                </c:pt>
                <c:pt idx="20306">
                  <c:v>5.2107252497612402E-2</c:v>
                </c:pt>
                <c:pt idx="20307">
                  <c:v>3.7438390433278401E-2</c:v>
                </c:pt>
                <c:pt idx="20308">
                  <c:v>6.2284711224041202E-2</c:v>
                </c:pt>
                <c:pt idx="20309">
                  <c:v>6.1402966344182602E-2</c:v>
                </c:pt>
                <c:pt idx="20310">
                  <c:v>4.4362322896333198E-2</c:v>
                </c:pt>
                <c:pt idx="20311">
                  <c:v>5.6788851513024999E-2</c:v>
                </c:pt>
                <c:pt idx="20312">
                  <c:v>3.7110770230094299E-2</c:v>
                </c:pt>
                <c:pt idx="20313">
                  <c:v>3.7491211753981499E-2</c:v>
                </c:pt>
                <c:pt idx="20314">
                  <c:v>5.8314599761777199E-2</c:v>
                </c:pt>
                <c:pt idx="20315">
                  <c:v>5.14232924216321E-2</c:v>
                </c:pt>
                <c:pt idx="20316">
                  <c:v>4.6646073128052599E-2</c:v>
                </c:pt>
                <c:pt idx="20317">
                  <c:v>3.6153147347939299E-2</c:v>
                </c:pt>
                <c:pt idx="20318">
                  <c:v>4.7129017352211602E-2</c:v>
                </c:pt>
                <c:pt idx="20319">
                  <c:v>4.8397251331840301E-2</c:v>
                </c:pt>
                <c:pt idx="20320">
                  <c:v>4.8510873968279099E-2</c:v>
                </c:pt>
                <c:pt idx="20321">
                  <c:v>3.9909478130143103E-2</c:v>
                </c:pt>
                <c:pt idx="20322">
                  <c:v>3.55578779989075E-2</c:v>
                </c:pt>
                <c:pt idx="20323">
                  <c:v>3.9020350368468799E-2</c:v>
                </c:pt>
                <c:pt idx="20324">
                  <c:v>3.8925286764580701E-2</c:v>
                </c:pt>
                <c:pt idx="20325">
                  <c:v>5.5031217384342003E-2</c:v>
                </c:pt>
                <c:pt idx="20326">
                  <c:v>5.0954798284274398E-2</c:v>
                </c:pt>
                <c:pt idx="20327">
                  <c:v>4.2639639921813098E-2</c:v>
                </c:pt>
                <c:pt idx="20328">
                  <c:v>4.0807719701152698E-2</c:v>
                </c:pt>
                <c:pt idx="20329">
                  <c:v>3.6838997897346203E-2</c:v>
                </c:pt>
                <c:pt idx="20330">
                  <c:v>4.1061852013950899E-2</c:v>
                </c:pt>
                <c:pt idx="20331">
                  <c:v>6.4947709656176106E-2</c:v>
                </c:pt>
                <c:pt idx="20332">
                  <c:v>4.81629515351873E-2</c:v>
                </c:pt>
                <c:pt idx="20333">
                  <c:v>3.61814747895765E-2</c:v>
                </c:pt>
                <c:pt idx="20334">
                  <c:v>6.7667626467475095E-2</c:v>
                </c:pt>
                <c:pt idx="20335">
                  <c:v>4.05276829015115E-2</c:v>
                </c:pt>
                <c:pt idx="20336">
                  <c:v>3.4628587881509999E-2</c:v>
                </c:pt>
                <c:pt idx="20337">
                  <c:v>3.5291893542736902E-2</c:v>
                </c:pt>
                <c:pt idx="20338">
                  <c:v>4.3604909349821599E-2</c:v>
                </c:pt>
                <c:pt idx="20339">
                  <c:v>4.7719583892704802E-2</c:v>
                </c:pt>
                <c:pt idx="20340">
                  <c:v>6.4670943540114101E-2</c:v>
                </c:pt>
                <c:pt idx="20341">
                  <c:v>3.6579924603601703E-2</c:v>
                </c:pt>
                <c:pt idx="20342">
                  <c:v>4.5916048716000302E-2</c:v>
                </c:pt>
                <c:pt idx="20343">
                  <c:v>5.8012364149321698E-2</c:v>
                </c:pt>
                <c:pt idx="20344">
                  <c:v>4.1938261888440999E-2</c:v>
                </c:pt>
                <c:pt idx="20345">
                  <c:v>6.1792156023453497E-2</c:v>
                </c:pt>
                <c:pt idx="20346">
                  <c:v>4.8034593638726399E-2</c:v>
                </c:pt>
                <c:pt idx="20347">
                  <c:v>5.9266697977897097E-2</c:v>
                </c:pt>
                <c:pt idx="20348">
                  <c:v>5.2042982220723802E-2</c:v>
                </c:pt>
                <c:pt idx="20349">
                  <c:v>4.2809185814989902E-2</c:v>
                </c:pt>
                <c:pt idx="20350">
                  <c:v>3.7027865331215597E-2</c:v>
                </c:pt>
                <c:pt idx="20351">
                  <c:v>4.93324948640241E-2</c:v>
                </c:pt>
                <c:pt idx="20352">
                  <c:v>4.09340147798418E-2</c:v>
                </c:pt>
                <c:pt idx="20353">
                  <c:v>3.9159431640135703E-2</c:v>
                </c:pt>
                <c:pt idx="20354">
                  <c:v>6.3731107324218994E-2</c:v>
                </c:pt>
                <c:pt idx="20355">
                  <c:v>3.9031878387910598E-2</c:v>
                </c:pt>
                <c:pt idx="20356">
                  <c:v>4.3335960363792399E-2</c:v>
                </c:pt>
                <c:pt idx="20357">
                  <c:v>4.0609385692469697E-2</c:v>
                </c:pt>
                <c:pt idx="20358">
                  <c:v>4.6299068786105103E-2</c:v>
                </c:pt>
                <c:pt idx="20359">
                  <c:v>3.6150133161185698E-2</c:v>
                </c:pt>
                <c:pt idx="20360">
                  <c:v>5.0328864326062497E-2</c:v>
                </c:pt>
                <c:pt idx="20361">
                  <c:v>3.3925849968719397E-2</c:v>
                </c:pt>
                <c:pt idx="20362">
                  <c:v>5.3027838603226497E-2</c:v>
                </c:pt>
                <c:pt idx="20363">
                  <c:v>3.6384523505613803E-2</c:v>
                </c:pt>
                <c:pt idx="20364">
                  <c:v>3.6250575845807098E-2</c:v>
                </c:pt>
                <c:pt idx="20365">
                  <c:v>4.4165571823464797E-2</c:v>
                </c:pt>
                <c:pt idx="20366">
                  <c:v>5.57842220022206E-2</c:v>
                </c:pt>
                <c:pt idx="20367">
                  <c:v>4.5949388267087297E-2</c:v>
                </c:pt>
                <c:pt idx="20368">
                  <c:v>3.8631901032074603E-2</c:v>
                </c:pt>
                <c:pt idx="20369">
                  <c:v>5.4196272614601401E-2</c:v>
                </c:pt>
                <c:pt idx="20370">
                  <c:v>4.25716024004252E-2</c:v>
                </c:pt>
                <c:pt idx="20371">
                  <c:v>5.31826093461693E-2</c:v>
                </c:pt>
                <c:pt idx="20372">
                  <c:v>3.5756695585903601E-2</c:v>
                </c:pt>
                <c:pt idx="20373">
                  <c:v>3.9513051872244499E-2</c:v>
                </c:pt>
                <c:pt idx="20374">
                  <c:v>5.6354449699219898E-2</c:v>
                </c:pt>
                <c:pt idx="20375">
                  <c:v>4.3054688186990799E-2</c:v>
                </c:pt>
                <c:pt idx="20376">
                  <c:v>3.7305898386396398E-2</c:v>
                </c:pt>
                <c:pt idx="20377">
                  <c:v>4.5698227606865399E-2</c:v>
                </c:pt>
                <c:pt idx="20378">
                  <c:v>4.5765799152448799E-2</c:v>
                </c:pt>
                <c:pt idx="20379">
                  <c:v>5.3361200402300697E-2</c:v>
                </c:pt>
                <c:pt idx="20380">
                  <c:v>4.6567640299909903E-2</c:v>
                </c:pt>
                <c:pt idx="20381">
                  <c:v>5.1163078317282E-2</c:v>
                </c:pt>
                <c:pt idx="20382">
                  <c:v>4.5545350358161103E-2</c:v>
                </c:pt>
                <c:pt idx="20383">
                  <c:v>3.68100021246342E-2</c:v>
                </c:pt>
                <c:pt idx="20384">
                  <c:v>4.0722258968916E-2</c:v>
                </c:pt>
                <c:pt idx="20385">
                  <c:v>5.7479943901653299E-2</c:v>
                </c:pt>
                <c:pt idx="20386">
                  <c:v>4.4291942128141901E-2</c:v>
                </c:pt>
                <c:pt idx="20387">
                  <c:v>3.9319133474607401E-2</c:v>
                </c:pt>
                <c:pt idx="20388">
                  <c:v>5.2725490709687003E-2</c:v>
                </c:pt>
                <c:pt idx="20389">
                  <c:v>3.9131173196391297E-2</c:v>
                </c:pt>
                <c:pt idx="20390">
                  <c:v>4.1681700252565602E-2</c:v>
                </c:pt>
                <c:pt idx="20391">
                  <c:v>3.3514040263825498E-2</c:v>
                </c:pt>
                <c:pt idx="20392">
                  <c:v>4.8358148448228999E-2</c:v>
                </c:pt>
                <c:pt idx="20393">
                  <c:v>6.0357233490207399E-2</c:v>
                </c:pt>
                <c:pt idx="20394">
                  <c:v>3.8305002848116498E-2</c:v>
                </c:pt>
                <c:pt idx="20395">
                  <c:v>5.5782779513628401E-2</c:v>
                </c:pt>
                <c:pt idx="20396">
                  <c:v>6.47110425215605E-2</c:v>
                </c:pt>
                <c:pt idx="20397">
                  <c:v>5.8099501492109802E-2</c:v>
                </c:pt>
                <c:pt idx="20398">
                  <c:v>5.5153124846891201E-2</c:v>
                </c:pt>
                <c:pt idx="20399">
                  <c:v>5.4450745948433597E-2</c:v>
                </c:pt>
                <c:pt idx="20400">
                  <c:v>3.8281116966433E-2</c:v>
                </c:pt>
                <c:pt idx="20401">
                  <c:v>5.4364739324427001E-2</c:v>
                </c:pt>
                <c:pt idx="20402">
                  <c:v>6.2504757519094803E-2</c:v>
                </c:pt>
                <c:pt idx="20403">
                  <c:v>3.7485557904065402E-2</c:v>
                </c:pt>
                <c:pt idx="20404">
                  <c:v>3.6723513852343501E-2</c:v>
                </c:pt>
                <c:pt idx="20405">
                  <c:v>4.35535637542456E-2</c:v>
                </c:pt>
                <c:pt idx="20406">
                  <c:v>5.0921737493253801E-2</c:v>
                </c:pt>
                <c:pt idx="20407">
                  <c:v>5.6932857568201697E-2</c:v>
                </c:pt>
                <c:pt idx="20408">
                  <c:v>4.3041489663027697E-2</c:v>
                </c:pt>
                <c:pt idx="20409">
                  <c:v>5.8267300829824203E-2</c:v>
                </c:pt>
                <c:pt idx="20410">
                  <c:v>5.0919403653981003E-2</c:v>
                </c:pt>
                <c:pt idx="20411">
                  <c:v>3.9528734997865501E-2</c:v>
                </c:pt>
                <c:pt idx="20412">
                  <c:v>6.3485039215684796E-2</c:v>
                </c:pt>
                <c:pt idx="20413">
                  <c:v>3.6186298958424699E-2</c:v>
                </c:pt>
                <c:pt idx="20414">
                  <c:v>5.06843473276253E-2</c:v>
                </c:pt>
                <c:pt idx="20415">
                  <c:v>4.5781320205071099E-2</c:v>
                </c:pt>
                <c:pt idx="20416">
                  <c:v>4.0150641313642203E-2</c:v>
                </c:pt>
                <c:pt idx="20417">
                  <c:v>3.7297574991138199E-2</c:v>
                </c:pt>
                <c:pt idx="20418">
                  <c:v>4.6116173279130097E-2</c:v>
                </c:pt>
                <c:pt idx="20419">
                  <c:v>6.3807184322861601E-2</c:v>
                </c:pt>
                <c:pt idx="20420">
                  <c:v>4.0035366074833802E-2</c:v>
                </c:pt>
                <c:pt idx="20421">
                  <c:v>5.8561163913685502E-2</c:v>
                </c:pt>
                <c:pt idx="20422">
                  <c:v>4.4018987512660902E-2</c:v>
                </c:pt>
                <c:pt idx="20423">
                  <c:v>5.12953658177418E-2</c:v>
                </c:pt>
                <c:pt idx="20424">
                  <c:v>3.90210443871351E-2</c:v>
                </c:pt>
                <c:pt idx="20425">
                  <c:v>6.6887440752034399E-2</c:v>
                </c:pt>
                <c:pt idx="20426">
                  <c:v>4.9709154702771798E-2</c:v>
                </c:pt>
                <c:pt idx="20427">
                  <c:v>5.1675350147917201E-2</c:v>
                </c:pt>
                <c:pt idx="20428">
                  <c:v>3.8121411151318001E-2</c:v>
                </c:pt>
                <c:pt idx="20429">
                  <c:v>4.3633784317830202E-2</c:v>
                </c:pt>
                <c:pt idx="20430">
                  <c:v>4.5675845091495401E-2</c:v>
                </c:pt>
                <c:pt idx="20431">
                  <c:v>5.8388552955054997E-2</c:v>
                </c:pt>
                <c:pt idx="20432">
                  <c:v>5.8813849328622103E-2</c:v>
                </c:pt>
                <c:pt idx="20433">
                  <c:v>6.7524262856151304E-2</c:v>
                </c:pt>
                <c:pt idx="20434">
                  <c:v>5.7513469570446403E-2</c:v>
                </c:pt>
                <c:pt idx="20435">
                  <c:v>5.4250591881652398E-2</c:v>
                </c:pt>
                <c:pt idx="20436">
                  <c:v>6.6491529617925704E-2</c:v>
                </c:pt>
                <c:pt idx="20437">
                  <c:v>3.5297235878390801E-2</c:v>
                </c:pt>
                <c:pt idx="20438">
                  <c:v>5.1511434634681497E-2</c:v>
                </c:pt>
                <c:pt idx="20439">
                  <c:v>4.56479207227517E-2</c:v>
                </c:pt>
                <c:pt idx="20440">
                  <c:v>3.8274924834303697E-2</c:v>
                </c:pt>
                <c:pt idx="20441">
                  <c:v>3.6962963620492999E-2</c:v>
                </c:pt>
                <c:pt idx="20442">
                  <c:v>4.0193165519362001E-2</c:v>
                </c:pt>
                <c:pt idx="20443">
                  <c:v>4.6552853887816298E-2</c:v>
                </c:pt>
                <c:pt idx="20444">
                  <c:v>4.9621037897242697E-2</c:v>
                </c:pt>
                <c:pt idx="20445">
                  <c:v>5.3469271514907102E-2</c:v>
                </c:pt>
                <c:pt idx="20446">
                  <c:v>5.43782200091441E-2</c:v>
                </c:pt>
                <c:pt idx="20447">
                  <c:v>6.7705693997871297E-2</c:v>
                </c:pt>
                <c:pt idx="20448">
                  <c:v>3.4159745342267997E-2</c:v>
                </c:pt>
                <c:pt idx="20449">
                  <c:v>5.6483649097527698E-2</c:v>
                </c:pt>
                <c:pt idx="20450">
                  <c:v>5.0372004994037899E-2</c:v>
                </c:pt>
                <c:pt idx="20451">
                  <c:v>3.4427784305697103E-2</c:v>
                </c:pt>
                <c:pt idx="20452">
                  <c:v>5.5106885983518997E-2</c:v>
                </c:pt>
                <c:pt idx="20453">
                  <c:v>6.5300114189687494E-2</c:v>
                </c:pt>
                <c:pt idx="20454">
                  <c:v>3.6305993197465199E-2</c:v>
                </c:pt>
                <c:pt idx="20455">
                  <c:v>5.2310172129556E-2</c:v>
                </c:pt>
                <c:pt idx="20456">
                  <c:v>4.1364897475601098E-2</c:v>
                </c:pt>
                <c:pt idx="20457">
                  <c:v>4.3453478694143802E-2</c:v>
                </c:pt>
                <c:pt idx="20458">
                  <c:v>6.4360490814702603E-2</c:v>
                </c:pt>
                <c:pt idx="20459">
                  <c:v>3.82361381103105E-2</c:v>
                </c:pt>
                <c:pt idx="20460">
                  <c:v>4.4700433153651201E-2</c:v>
                </c:pt>
                <c:pt idx="20461">
                  <c:v>3.3667647291463598E-2</c:v>
                </c:pt>
                <c:pt idx="20462">
                  <c:v>4.8378096023021303E-2</c:v>
                </c:pt>
                <c:pt idx="20463">
                  <c:v>3.9905335795364198E-2</c:v>
                </c:pt>
                <c:pt idx="20464">
                  <c:v>3.3938488080810403E-2</c:v>
                </c:pt>
                <c:pt idx="20465">
                  <c:v>6.3299696615795195E-2</c:v>
                </c:pt>
                <c:pt idx="20466">
                  <c:v>6.1500580114515702E-2</c:v>
                </c:pt>
                <c:pt idx="20467">
                  <c:v>4.0462989286251298E-2</c:v>
                </c:pt>
                <c:pt idx="20468">
                  <c:v>3.6369365563011499E-2</c:v>
                </c:pt>
                <c:pt idx="20469">
                  <c:v>5.7446393556011097E-2</c:v>
                </c:pt>
                <c:pt idx="20470">
                  <c:v>4.4074026645045498E-2</c:v>
                </c:pt>
                <c:pt idx="20471">
                  <c:v>6.0085758288277002E-2</c:v>
                </c:pt>
                <c:pt idx="20472">
                  <c:v>6.5106602209665798E-2</c:v>
                </c:pt>
                <c:pt idx="20473">
                  <c:v>5.2849301841691301E-2</c:v>
                </c:pt>
                <c:pt idx="20474">
                  <c:v>3.7838821182678402E-2</c:v>
                </c:pt>
                <c:pt idx="20475">
                  <c:v>5.3839255747312097E-2</c:v>
                </c:pt>
                <c:pt idx="20476">
                  <c:v>6.3056312950484E-2</c:v>
                </c:pt>
                <c:pt idx="20477">
                  <c:v>6.5104438301672604E-2</c:v>
                </c:pt>
                <c:pt idx="20478">
                  <c:v>5.0380260939641201E-2</c:v>
                </c:pt>
                <c:pt idx="20479">
                  <c:v>6.6392501298735002E-2</c:v>
                </c:pt>
                <c:pt idx="20480">
                  <c:v>3.6938286107619199E-2</c:v>
                </c:pt>
                <c:pt idx="20481">
                  <c:v>4.9689845678407903E-2</c:v>
                </c:pt>
                <c:pt idx="20482">
                  <c:v>6.4303711141670605E-2</c:v>
                </c:pt>
                <c:pt idx="20483">
                  <c:v>4.6639711934866303E-2</c:v>
                </c:pt>
                <c:pt idx="20484">
                  <c:v>3.8510831786173101E-2</c:v>
                </c:pt>
                <c:pt idx="20485">
                  <c:v>4.3814630369626399E-2</c:v>
                </c:pt>
                <c:pt idx="20486">
                  <c:v>5.3399088814551902E-2</c:v>
                </c:pt>
                <c:pt idx="20487">
                  <c:v>3.5725630275709901E-2</c:v>
                </c:pt>
                <c:pt idx="20488">
                  <c:v>3.6152812915386197E-2</c:v>
                </c:pt>
                <c:pt idx="20489">
                  <c:v>4.8847428634875498E-2</c:v>
                </c:pt>
                <c:pt idx="20490">
                  <c:v>4.2734492903640703E-2</c:v>
                </c:pt>
                <c:pt idx="20491">
                  <c:v>4.9920162931159702E-2</c:v>
                </c:pt>
                <c:pt idx="20492">
                  <c:v>6.5085188780524994E-2</c:v>
                </c:pt>
                <c:pt idx="20493">
                  <c:v>4.3875776307453901E-2</c:v>
                </c:pt>
                <c:pt idx="20494">
                  <c:v>5.26600070466876E-2</c:v>
                </c:pt>
                <c:pt idx="20495">
                  <c:v>4.4058461539703803E-2</c:v>
                </c:pt>
                <c:pt idx="20496">
                  <c:v>6.3210403981737801E-2</c:v>
                </c:pt>
                <c:pt idx="20497">
                  <c:v>4.7703357501407202E-2</c:v>
                </c:pt>
                <c:pt idx="20498">
                  <c:v>4.0835050050748702E-2</c:v>
                </c:pt>
                <c:pt idx="20499">
                  <c:v>3.9380143038500397E-2</c:v>
                </c:pt>
                <c:pt idx="20500">
                  <c:v>3.70428172821059E-2</c:v>
                </c:pt>
                <c:pt idx="20501">
                  <c:v>5.3641688710374898E-2</c:v>
                </c:pt>
                <c:pt idx="20502">
                  <c:v>5.5587465291764102E-2</c:v>
                </c:pt>
                <c:pt idx="20503">
                  <c:v>5.0395403286656398E-2</c:v>
                </c:pt>
                <c:pt idx="20504">
                  <c:v>4.9497154523001297E-2</c:v>
                </c:pt>
                <c:pt idx="20505">
                  <c:v>6.7809605505788295E-2</c:v>
                </c:pt>
                <c:pt idx="20506">
                  <c:v>3.8623214518218402E-2</c:v>
                </c:pt>
                <c:pt idx="20507">
                  <c:v>4.2776800830095198E-2</c:v>
                </c:pt>
                <c:pt idx="20508">
                  <c:v>6.3320631731350593E-2</c:v>
                </c:pt>
                <c:pt idx="20509">
                  <c:v>4.76317366568648E-2</c:v>
                </c:pt>
                <c:pt idx="20510">
                  <c:v>4.1063321180039303E-2</c:v>
                </c:pt>
                <c:pt idx="20511">
                  <c:v>4.1063497521568001E-2</c:v>
                </c:pt>
                <c:pt idx="20512">
                  <c:v>6.9553266986790804E-2</c:v>
                </c:pt>
                <c:pt idx="20513">
                  <c:v>4.5749186822256399E-2</c:v>
                </c:pt>
                <c:pt idx="20514">
                  <c:v>3.6385396510934503E-2</c:v>
                </c:pt>
                <c:pt idx="20515">
                  <c:v>4.2114960121592701E-2</c:v>
                </c:pt>
                <c:pt idx="20516">
                  <c:v>3.9208171462969801E-2</c:v>
                </c:pt>
                <c:pt idx="20517">
                  <c:v>6.3505845163107297E-2</c:v>
                </c:pt>
                <c:pt idx="20518">
                  <c:v>4.0712667448554903E-2</c:v>
                </c:pt>
                <c:pt idx="20519">
                  <c:v>4.8085102634370103E-2</c:v>
                </c:pt>
                <c:pt idx="20520">
                  <c:v>5.9767507857343E-2</c:v>
                </c:pt>
                <c:pt idx="20521">
                  <c:v>3.8148730773684601E-2</c:v>
                </c:pt>
                <c:pt idx="20522">
                  <c:v>5.0297059712170002E-2</c:v>
                </c:pt>
                <c:pt idx="20523">
                  <c:v>6.3839764347085798E-2</c:v>
                </c:pt>
                <c:pt idx="20524">
                  <c:v>4.1348018916948601E-2</c:v>
                </c:pt>
                <c:pt idx="20525">
                  <c:v>6.8271067413306394E-2</c:v>
                </c:pt>
                <c:pt idx="20526">
                  <c:v>4.2489236457565603E-2</c:v>
                </c:pt>
                <c:pt idx="20527">
                  <c:v>3.9727490937176799E-2</c:v>
                </c:pt>
                <c:pt idx="20528">
                  <c:v>3.9827758646928099E-2</c:v>
                </c:pt>
                <c:pt idx="20529">
                  <c:v>4.3923552337591702E-2</c:v>
                </c:pt>
                <c:pt idx="20530">
                  <c:v>3.6979787476053898E-2</c:v>
                </c:pt>
                <c:pt idx="20531">
                  <c:v>6.2340802377063603E-2</c:v>
                </c:pt>
                <c:pt idx="20532">
                  <c:v>4.6277268521545997E-2</c:v>
                </c:pt>
                <c:pt idx="20533">
                  <c:v>3.4121466395961399E-2</c:v>
                </c:pt>
                <c:pt idx="20534">
                  <c:v>4.0694816158688203E-2</c:v>
                </c:pt>
                <c:pt idx="20535">
                  <c:v>5.0234680527811403E-2</c:v>
                </c:pt>
                <c:pt idx="20536">
                  <c:v>3.81845199776632E-2</c:v>
                </c:pt>
                <c:pt idx="20537">
                  <c:v>6.5022607505857602E-2</c:v>
                </c:pt>
                <c:pt idx="20538">
                  <c:v>4.3187824235125398E-2</c:v>
                </c:pt>
                <c:pt idx="20539">
                  <c:v>6.4020525096319503E-2</c:v>
                </c:pt>
                <c:pt idx="20540">
                  <c:v>5.19042355258768E-2</c:v>
                </c:pt>
                <c:pt idx="20541">
                  <c:v>4.6737021250744498E-2</c:v>
                </c:pt>
                <c:pt idx="20542">
                  <c:v>3.9454597493401598E-2</c:v>
                </c:pt>
                <c:pt idx="20543">
                  <c:v>5.7022762645316798E-2</c:v>
                </c:pt>
                <c:pt idx="20544">
                  <c:v>4.4667048001315199E-2</c:v>
                </c:pt>
                <c:pt idx="20545">
                  <c:v>5.5798491514590799E-2</c:v>
                </c:pt>
                <c:pt idx="20546">
                  <c:v>4.3872796985271599E-2</c:v>
                </c:pt>
                <c:pt idx="20547">
                  <c:v>3.4899201080641699E-2</c:v>
                </c:pt>
                <c:pt idx="20548">
                  <c:v>4.2680860953089303E-2</c:v>
                </c:pt>
                <c:pt idx="20549">
                  <c:v>3.64706289662819E-2</c:v>
                </c:pt>
                <c:pt idx="20550">
                  <c:v>6.6145513798569505E-2</c:v>
                </c:pt>
                <c:pt idx="20551">
                  <c:v>3.6683166893210301E-2</c:v>
                </c:pt>
                <c:pt idx="20552">
                  <c:v>5.83103331055011E-2</c:v>
                </c:pt>
                <c:pt idx="20553">
                  <c:v>5.95456014787107E-2</c:v>
                </c:pt>
                <c:pt idx="20554">
                  <c:v>3.6527234231035099E-2</c:v>
                </c:pt>
                <c:pt idx="20555">
                  <c:v>4.9789558361855897E-2</c:v>
                </c:pt>
                <c:pt idx="20556">
                  <c:v>5.1292988490100999E-2</c:v>
                </c:pt>
                <c:pt idx="20557">
                  <c:v>3.7041751648948698E-2</c:v>
                </c:pt>
                <c:pt idx="20558">
                  <c:v>3.42014711507505E-2</c:v>
                </c:pt>
                <c:pt idx="20559">
                  <c:v>3.5640208095965402E-2</c:v>
                </c:pt>
                <c:pt idx="20560">
                  <c:v>3.9881678686609703E-2</c:v>
                </c:pt>
                <c:pt idx="20561">
                  <c:v>4.67471151235248E-2</c:v>
                </c:pt>
                <c:pt idx="20562">
                  <c:v>4.0859408554484999E-2</c:v>
                </c:pt>
                <c:pt idx="20563">
                  <c:v>4.2803080017272503E-2</c:v>
                </c:pt>
                <c:pt idx="20564">
                  <c:v>4.3208569111213603E-2</c:v>
                </c:pt>
                <c:pt idx="20565">
                  <c:v>4.1428112778975103E-2</c:v>
                </c:pt>
                <c:pt idx="20566">
                  <c:v>3.89487157567684E-2</c:v>
                </c:pt>
                <c:pt idx="20567">
                  <c:v>4.3494990551352697E-2</c:v>
                </c:pt>
                <c:pt idx="20568">
                  <c:v>3.9602963244365803E-2</c:v>
                </c:pt>
                <c:pt idx="20569">
                  <c:v>5.5063848116890697E-2</c:v>
                </c:pt>
                <c:pt idx="20570">
                  <c:v>4.5335649405420002E-2</c:v>
                </c:pt>
                <c:pt idx="20571">
                  <c:v>4.7501456486118199E-2</c:v>
                </c:pt>
                <c:pt idx="20572">
                  <c:v>4.9712648094607001E-2</c:v>
                </c:pt>
                <c:pt idx="20573">
                  <c:v>3.4842944588305301E-2</c:v>
                </c:pt>
                <c:pt idx="20574">
                  <c:v>5.4126277382299699E-2</c:v>
                </c:pt>
                <c:pt idx="20575">
                  <c:v>5.3876264443900701E-2</c:v>
                </c:pt>
                <c:pt idx="20576">
                  <c:v>5.2761409652955497E-2</c:v>
                </c:pt>
                <c:pt idx="20577">
                  <c:v>4.2046002881862402E-2</c:v>
                </c:pt>
                <c:pt idx="20578">
                  <c:v>6.3961928172721394E-2</c:v>
                </c:pt>
                <c:pt idx="20579">
                  <c:v>6.4921744478501006E-2</c:v>
                </c:pt>
                <c:pt idx="20580">
                  <c:v>4.0003741585967402E-2</c:v>
                </c:pt>
                <c:pt idx="20581">
                  <c:v>5.7086517391048697E-2</c:v>
                </c:pt>
                <c:pt idx="20582">
                  <c:v>5.63749256024694E-2</c:v>
                </c:pt>
                <c:pt idx="20583">
                  <c:v>6.9439168556719194E-2</c:v>
                </c:pt>
                <c:pt idx="20584">
                  <c:v>3.8012992767558901E-2</c:v>
                </c:pt>
                <c:pt idx="20585">
                  <c:v>4.8879308506109498E-2</c:v>
                </c:pt>
                <c:pt idx="20586">
                  <c:v>5.9775922444801101E-2</c:v>
                </c:pt>
                <c:pt idx="20587">
                  <c:v>3.9765823661675297E-2</c:v>
                </c:pt>
                <c:pt idx="20588">
                  <c:v>4.1461178631645897E-2</c:v>
                </c:pt>
                <c:pt idx="20589">
                  <c:v>3.9138072572448002E-2</c:v>
                </c:pt>
                <c:pt idx="20590">
                  <c:v>4.2750318961498397E-2</c:v>
                </c:pt>
                <c:pt idx="20591">
                  <c:v>3.7117119638729899E-2</c:v>
                </c:pt>
                <c:pt idx="20592">
                  <c:v>6.2597684170691004E-2</c:v>
                </c:pt>
                <c:pt idx="20593">
                  <c:v>5.2784822405068203E-2</c:v>
                </c:pt>
                <c:pt idx="20594">
                  <c:v>5.4708421586414202E-2</c:v>
                </c:pt>
                <c:pt idx="20595">
                  <c:v>3.8820551493559799E-2</c:v>
                </c:pt>
                <c:pt idx="20596">
                  <c:v>4.7953164068199598E-2</c:v>
                </c:pt>
                <c:pt idx="20597">
                  <c:v>4.7849219681649499E-2</c:v>
                </c:pt>
                <c:pt idx="20598">
                  <c:v>3.7456599728276599E-2</c:v>
                </c:pt>
                <c:pt idx="20599">
                  <c:v>4.61260300131624E-2</c:v>
                </c:pt>
                <c:pt idx="20600">
                  <c:v>4.4706475853208402E-2</c:v>
                </c:pt>
                <c:pt idx="20601">
                  <c:v>4.2916925760431698E-2</c:v>
                </c:pt>
                <c:pt idx="20602">
                  <c:v>5.7625746216672998E-2</c:v>
                </c:pt>
                <c:pt idx="20603">
                  <c:v>4.9925060937355097E-2</c:v>
                </c:pt>
                <c:pt idx="20604">
                  <c:v>5.5676911083060603E-2</c:v>
                </c:pt>
                <c:pt idx="20605">
                  <c:v>3.6499509278493797E-2</c:v>
                </c:pt>
                <c:pt idx="20606">
                  <c:v>6.1299375154691603E-2</c:v>
                </c:pt>
                <c:pt idx="20607">
                  <c:v>3.9768485308615299E-2</c:v>
                </c:pt>
                <c:pt idx="20608">
                  <c:v>5.1792290253140597E-2</c:v>
                </c:pt>
                <c:pt idx="20609">
                  <c:v>4.4437109366343097E-2</c:v>
                </c:pt>
                <c:pt idx="20610">
                  <c:v>6.3870846559538397E-2</c:v>
                </c:pt>
                <c:pt idx="20611">
                  <c:v>6.2690583547258094E-2</c:v>
                </c:pt>
                <c:pt idx="20612">
                  <c:v>4.2420315089137101E-2</c:v>
                </c:pt>
                <c:pt idx="20613">
                  <c:v>4.4053696989360902E-2</c:v>
                </c:pt>
                <c:pt idx="20614">
                  <c:v>4.5322703751120699E-2</c:v>
                </c:pt>
                <c:pt idx="20615">
                  <c:v>3.9862937416956699E-2</c:v>
                </c:pt>
                <c:pt idx="20616">
                  <c:v>3.9482352044003501E-2</c:v>
                </c:pt>
                <c:pt idx="20617">
                  <c:v>4.9766631806879E-2</c:v>
                </c:pt>
                <c:pt idx="20618">
                  <c:v>4.0581239735543E-2</c:v>
                </c:pt>
                <c:pt idx="20619">
                  <c:v>4.1503071979243897E-2</c:v>
                </c:pt>
                <c:pt idx="20620">
                  <c:v>4.82845296612728E-2</c:v>
                </c:pt>
                <c:pt idx="20621">
                  <c:v>5.4173337289164999E-2</c:v>
                </c:pt>
                <c:pt idx="20622">
                  <c:v>6.1036088996847898E-2</c:v>
                </c:pt>
                <c:pt idx="20623">
                  <c:v>4.9736648176233599E-2</c:v>
                </c:pt>
                <c:pt idx="20624">
                  <c:v>6.6559883823374494E-2</c:v>
                </c:pt>
                <c:pt idx="20625">
                  <c:v>4.88956856969152E-2</c:v>
                </c:pt>
                <c:pt idx="20626">
                  <c:v>4.1535115904393398E-2</c:v>
                </c:pt>
                <c:pt idx="20627">
                  <c:v>4.7754097878071701E-2</c:v>
                </c:pt>
                <c:pt idx="20628">
                  <c:v>5.7239875595487301E-2</c:v>
                </c:pt>
                <c:pt idx="20629">
                  <c:v>3.9940424101394097E-2</c:v>
                </c:pt>
                <c:pt idx="20630">
                  <c:v>7.0346124544042599E-2</c:v>
                </c:pt>
                <c:pt idx="20631">
                  <c:v>3.9370961978917401E-2</c:v>
                </c:pt>
                <c:pt idx="20632">
                  <c:v>3.6292081355906801E-2</c:v>
                </c:pt>
                <c:pt idx="20633">
                  <c:v>5.4117165107770898E-2</c:v>
                </c:pt>
                <c:pt idx="20634">
                  <c:v>5.6531199391586399E-2</c:v>
                </c:pt>
                <c:pt idx="20635">
                  <c:v>6.0869402761164801E-2</c:v>
                </c:pt>
                <c:pt idx="20636">
                  <c:v>5.08552891726059E-2</c:v>
                </c:pt>
                <c:pt idx="20637">
                  <c:v>5.1424484530915901E-2</c:v>
                </c:pt>
                <c:pt idx="20638">
                  <c:v>4.3976659512937999E-2</c:v>
                </c:pt>
                <c:pt idx="20639">
                  <c:v>4.0685672432323503E-2</c:v>
                </c:pt>
                <c:pt idx="20640">
                  <c:v>4.9221260071688998E-2</c:v>
                </c:pt>
                <c:pt idx="20641">
                  <c:v>3.9355597170319098E-2</c:v>
                </c:pt>
                <c:pt idx="20642">
                  <c:v>4.26738920774722E-2</c:v>
                </c:pt>
                <c:pt idx="20643">
                  <c:v>3.8759162363553E-2</c:v>
                </c:pt>
                <c:pt idx="20644">
                  <c:v>6.8514963463278997E-2</c:v>
                </c:pt>
                <c:pt idx="20645">
                  <c:v>5.5233759368681697E-2</c:v>
                </c:pt>
                <c:pt idx="20646">
                  <c:v>5.4025487874562801E-2</c:v>
                </c:pt>
                <c:pt idx="20647">
                  <c:v>6.4080124133052002E-2</c:v>
                </c:pt>
                <c:pt idx="20648">
                  <c:v>6.01626606090244E-2</c:v>
                </c:pt>
                <c:pt idx="20649">
                  <c:v>6.0375042241256602E-2</c:v>
                </c:pt>
                <c:pt idx="20650">
                  <c:v>4.0986643229584001E-2</c:v>
                </c:pt>
                <c:pt idx="20651">
                  <c:v>6.4231702047500699E-2</c:v>
                </c:pt>
                <c:pt idx="20652">
                  <c:v>6.5351396292584199E-2</c:v>
                </c:pt>
                <c:pt idx="20653">
                  <c:v>3.9928189992172798E-2</c:v>
                </c:pt>
                <c:pt idx="20654">
                  <c:v>3.6099171269926802E-2</c:v>
                </c:pt>
                <c:pt idx="20655">
                  <c:v>6.7051817643521597E-2</c:v>
                </c:pt>
                <c:pt idx="20656">
                  <c:v>4.6076358835391497E-2</c:v>
                </c:pt>
                <c:pt idx="20657">
                  <c:v>6.2232132137375898E-2</c:v>
                </c:pt>
                <c:pt idx="20658">
                  <c:v>3.8911715341663398E-2</c:v>
                </c:pt>
                <c:pt idx="20659">
                  <c:v>3.8446113468889799E-2</c:v>
                </c:pt>
                <c:pt idx="20660">
                  <c:v>5.7238734931439397E-2</c:v>
                </c:pt>
                <c:pt idx="20661">
                  <c:v>4.4482080501816297E-2</c:v>
                </c:pt>
                <c:pt idx="20662">
                  <c:v>4.4721608464639601E-2</c:v>
                </c:pt>
                <c:pt idx="20663">
                  <c:v>5.13057224640159E-2</c:v>
                </c:pt>
                <c:pt idx="20664">
                  <c:v>4.8466605595270003E-2</c:v>
                </c:pt>
                <c:pt idx="20665">
                  <c:v>4.1338612552349698E-2</c:v>
                </c:pt>
                <c:pt idx="20666">
                  <c:v>5.7773284524456403E-2</c:v>
                </c:pt>
                <c:pt idx="20667">
                  <c:v>5.7053010568951998E-2</c:v>
                </c:pt>
                <c:pt idx="20668">
                  <c:v>6.7176293149407304E-2</c:v>
                </c:pt>
                <c:pt idx="20669">
                  <c:v>5.6068368329994601E-2</c:v>
                </c:pt>
                <c:pt idx="20670">
                  <c:v>5.5198600784534202E-2</c:v>
                </c:pt>
                <c:pt idx="20671">
                  <c:v>4.6043670606543498E-2</c:v>
                </c:pt>
                <c:pt idx="20672">
                  <c:v>4.9344320070436598E-2</c:v>
                </c:pt>
                <c:pt idx="20673">
                  <c:v>5.5228946950995901E-2</c:v>
                </c:pt>
                <c:pt idx="20674">
                  <c:v>6.3833923323338704E-2</c:v>
                </c:pt>
                <c:pt idx="20675">
                  <c:v>6.7130465179294704E-2</c:v>
                </c:pt>
                <c:pt idx="20676">
                  <c:v>4.3641250635499403E-2</c:v>
                </c:pt>
                <c:pt idx="20677">
                  <c:v>7.0371336294420203E-2</c:v>
                </c:pt>
                <c:pt idx="20678">
                  <c:v>3.9558764931933298E-2</c:v>
                </c:pt>
                <c:pt idx="20679">
                  <c:v>4.5769953323317202E-2</c:v>
                </c:pt>
                <c:pt idx="20680">
                  <c:v>5.5186855895869698E-2</c:v>
                </c:pt>
                <c:pt idx="20681">
                  <c:v>5.0238113465421001E-2</c:v>
                </c:pt>
                <c:pt idx="20682">
                  <c:v>3.5963027751100503E-2</c:v>
                </c:pt>
                <c:pt idx="20683">
                  <c:v>4.9838597679865503E-2</c:v>
                </c:pt>
                <c:pt idx="20684">
                  <c:v>6.6743280208164196E-2</c:v>
                </c:pt>
                <c:pt idx="20685">
                  <c:v>6.5691974245418297E-2</c:v>
                </c:pt>
                <c:pt idx="20686">
                  <c:v>5.4821061617034102E-2</c:v>
                </c:pt>
                <c:pt idx="20687">
                  <c:v>3.7697551466692403E-2</c:v>
                </c:pt>
                <c:pt idx="20688">
                  <c:v>4.83433279441483E-2</c:v>
                </c:pt>
                <c:pt idx="20689">
                  <c:v>5.6195721974995297E-2</c:v>
                </c:pt>
                <c:pt idx="20690">
                  <c:v>3.7347114749824203E-2</c:v>
                </c:pt>
                <c:pt idx="20691">
                  <c:v>4.0221489960756598E-2</c:v>
                </c:pt>
                <c:pt idx="20692">
                  <c:v>3.6114014034382601E-2</c:v>
                </c:pt>
                <c:pt idx="20693">
                  <c:v>5.2348985185194902E-2</c:v>
                </c:pt>
                <c:pt idx="20694">
                  <c:v>6.5529850425699906E-2</c:v>
                </c:pt>
                <c:pt idx="20695">
                  <c:v>4.1737364213961702E-2</c:v>
                </c:pt>
                <c:pt idx="20696">
                  <c:v>5.5170724270107399E-2</c:v>
                </c:pt>
                <c:pt idx="20697">
                  <c:v>4.9828623507014801E-2</c:v>
                </c:pt>
                <c:pt idx="20698">
                  <c:v>4.3489815464104797E-2</c:v>
                </c:pt>
                <c:pt idx="20699">
                  <c:v>5.4179842143018998E-2</c:v>
                </c:pt>
                <c:pt idx="20700">
                  <c:v>4.8087364785502802E-2</c:v>
                </c:pt>
                <c:pt idx="20701">
                  <c:v>5.6544516061837198E-2</c:v>
                </c:pt>
                <c:pt idx="20702">
                  <c:v>3.8758189650719602E-2</c:v>
                </c:pt>
                <c:pt idx="20703">
                  <c:v>5.3078485405746403E-2</c:v>
                </c:pt>
                <c:pt idx="20704">
                  <c:v>5.8304074384329899E-2</c:v>
                </c:pt>
                <c:pt idx="20705">
                  <c:v>3.67396954402733E-2</c:v>
                </c:pt>
                <c:pt idx="20706">
                  <c:v>5.6673413253166799E-2</c:v>
                </c:pt>
                <c:pt idx="20707">
                  <c:v>3.78120371651555E-2</c:v>
                </c:pt>
                <c:pt idx="20708">
                  <c:v>3.8620348800313203E-2</c:v>
                </c:pt>
                <c:pt idx="20709">
                  <c:v>3.9280220197934403E-2</c:v>
                </c:pt>
                <c:pt idx="20710">
                  <c:v>6.5673304575312605E-2</c:v>
                </c:pt>
                <c:pt idx="20711">
                  <c:v>4.4711555650003197E-2</c:v>
                </c:pt>
                <c:pt idx="20712">
                  <c:v>6.4013475262427205E-2</c:v>
                </c:pt>
                <c:pt idx="20713">
                  <c:v>5.2853294928714101E-2</c:v>
                </c:pt>
                <c:pt idx="20714">
                  <c:v>3.7106555055836203E-2</c:v>
                </c:pt>
                <c:pt idx="20715">
                  <c:v>6.7910771983941701E-2</c:v>
                </c:pt>
                <c:pt idx="20716">
                  <c:v>5.75532670314799E-2</c:v>
                </c:pt>
                <c:pt idx="20717">
                  <c:v>5.57584090612816E-2</c:v>
                </c:pt>
                <c:pt idx="20718">
                  <c:v>6.8465609521045703E-2</c:v>
                </c:pt>
                <c:pt idx="20719">
                  <c:v>3.7214098476512802E-2</c:v>
                </c:pt>
                <c:pt idx="20720">
                  <c:v>4.45363986982312E-2</c:v>
                </c:pt>
                <c:pt idx="20721">
                  <c:v>3.8914494493477197E-2</c:v>
                </c:pt>
                <c:pt idx="20722">
                  <c:v>3.63077962098853E-2</c:v>
                </c:pt>
                <c:pt idx="20723">
                  <c:v>6.3150402897506702E-2</c:v>
                </c:pt>
                <c:pt idx="20724">
                  <c:v>4.90616108850669E-2</c:v>
                </c:pt>
                <c:pt idx="20725">
                  <c:v>6.6416767577595195E-2</c:v>
                </c:pt>
                <c:pt idx="20726">
                  <c:v>4.2414094816731099E-2</c:v>
                </c:pt>
                <c:pt idx="20727">
                  <c:v>4.87066973826943E-2</c:v>
                </c:pt>
                <c:pt idx="20728">
                  <c:v>4.85947563318447E-2</c:v>
                </c:pt>
                <c:pt idx="20729">
                  <c:v>5.8018269959778698E-2</c:v>
                </c:pt>
                <c:pt idx="20730">
                  <c:v>5.1782030960498597E-2</c:v>
                </c:pt>
                <c:pt idx="20731">
                  <c:v>5.4110966222120298E-2</c:v>
                </c:pt>
                <c:pt idx="20732">
                  <c:v>5.6025340327614803E-2</c:v>
                </c:pt>
                <c:pt idx="20733">
                  <c:v>6.2859973089028895E-2</c:v>
                </c:pt>
                <c:pt idx="20734">
                  <c:v>4.4919194656518599E-2</c:v>
                </c:pt>
                <c:pt idx="20735">
                  <c:v>3.4681082991392997E-2</c:v>
                </c:pt>
                <c:pt idx="20736">
                  <c:v>5.8893413519479403E-2</c:v>
                </c:pt>
                <c:pt idx="20737">
                  <c:v>4.1050865628248098E-2</c:v>
                </c:pt>
                <c:pt idx="20738">
                  <c:v>3.8498692895886498E-2</c:v>
                </c:pt>
                <c:pt idx="20739">
                  <c:v>3.8941694206099199E-2</c:v>
                </c:pt>
                <c:pt idx="20740">
                  <c:v>6.6756528259805895E-2</c:v>
                </c:pt>
                <c:pt idx="20741">
                  <c:v>4.1224527286151703E-2</c:v>
                </c:pt>
                <c:pt idx="20742">
                  <c:v>3.9035469595558099E-2</c:v>
                </c:pt>
                <c:pt idx="20743">
                  <c:v>5.16099191273479E-2</c:v>
                </c:pt>
                <c:pt idx="20744">
                  <c:v>4.1365330773021999E-2</c:v>
                </c:pt>
                <c:pt idx="20745">
                  <c:v>4.1088468719037201E-2</c:v>
                </c:pt>
                <c:pt idx="20746">
                  <c:v>5.0325876881602102E-2</c:v>
                </c:pt>
                <c:pt idx="20747">
                  <c:v>4.0933506143949E-2</c:v>
                </c:pt>
                <c:pt idx="20748">
                  <c:v>3.8729128744709802E-2</c:v>
                </c:pt>
                <c:pt idx="20749">
                  <c:v>4.1335408252379399E-2</c:v>
                </c:pt>
                <c:pt idx="20750">
                  <c:v>5.0199704376058703E-2</c:v>
                </c:pt>
                <c:pt idx="20751">
                  <c:v>6.0747558247820202E-2</c:v>
                </c:pt>
                <c:pt idx="20752">
                  <c:v>4.3993846109811899E-2</c:v>
                </c:pt>
                <c:pt idx="20753">
                  <c:v>4.3439832026686297E-2</c:v>
                </c:pt>
                <c:pt idx="20754">
                  <c:v>4.4687709147061702E-2</c:v>
                </c:pt>
                <c:pt idx="20755">
                  <c:v>5.89203868981579E-2</c:v>
                </c:pt>
                <c:pt idx="20756">
                  <c:v>6.1988120869318999E-2</c:v>
                </c:pt>
                <c:pt idx="20757">
                  <c:v>3.8799181772884099E-2</c:v>
                </c:pt>
                <c:pt idx="20758">
                  <c:v>3.5904173040848399E-2</c:v>
                </c:pt>
                <c:pt idx="20759">
                  <c:v>5.9468826023815001E-2</c:v>
                </c:pt>
                <c:pt idx="20760">
                  <c:v>3.7486700510543203E-2</c:v>
                </c:pt>
                <c:pt idx="20761">
                  <c:v>5.75419434357968E-2</c:v>
                </c:pt>
                <c:pt idx="20762">
                  <c:v>4.0310662921604297E-2</c:v>
                </c:pt>
                <c:pt idx="20763">
                  <c:v>5.82759114808893E-2</c:v>
                </c:pt>
                <c:pt idx="20764">
                  <c:v>5.3731922480864898E-2</c:v>
                </c:pt>
                <c:pt idx="20765">
                  <c:v>4.9236755933805401E-2</c:v>
                </c:pt>
                <c:pt idx="20766">
                  <c:v>6.3857573163081896E-2</c:v>
                </c:pt>
                <c:pt idx="20767">
                  <c:v>4.36517715205295E-2</c:v>
                </c:pt>
                <c:pt idx="20768">
                  <c:v>5.2345125757473597E-2</c:v>
                </c:pt>
                <c:pt idx="20769">
                  <c:v>5.9525486746978398E-2</c:v>
                </c:pt>
                <c:pt idx="20770">
                  <c:v>5.5996420016698301E-2</c:v>
                </c:pt>
                <c:pt idx="20771">
                  <c:v>6.9210149473400304E-2</c:v>
                </c:pt>
                <c:pt idx="20772">
                  <c:v>4.13681548463651E-2</c:v>
                </c:pt>
                <c:pt idx="20773">
                  <c:v>5.9126295681740999E-2</c:v>
                </c:pt>
                <c:pt idx="20774">
                  <c:v>4.3476786468959E-2</c:v>
                </c:pt>
                <c:pt idx="20775">
                  <c:v>5.9577371227079498E-2</c:v>
                </c:pt>
                <c:pt idx="20776">
                  <c:v>4.5160715065146399E-2</c:v>
                </c:pt>
                <c:pt idx="20777">
                  <c:v>4.8723952447477799E-2</c:v>
                </c:pt>
                <c:pt idx="20778">
                  <c:v>3.7260704123860802E-2</c:v>
                </c:pt>
                <c:pt idx="20779">
                  <c:v>4.22865310301105E-2</c:v>
                </c:pt>
                <c:pt idx="20780">
                  <c:v>4.1405889149545197E-2</c:v>
                </c:pt>
                <c:pt idx="20781">
                  <c:v>6.6945860292850101E-2</c:v>
                </c:pt>
                <c:pt idx="20782">
                  <c:v>4.6909696904176297E-2</c:v>
                </c:pt>
                <c:pt idx="20783">
                  <c:v>6.6706816567706897E-2</c:v>
                </c:pt>
                <c:pt idx="20784">
                  <c:v>5.3562272712423697E-2</c:v>
                </c:pt>
                <c:pt idx="20785">
                  <c:v>4.4430383336302101E-2</c:v>
                </c:pt>
                <c:pt idx="20786">
                  <c:v>6.4456483854097205E-2</c:v>
                </c:pt>
                <c:pt idx="20787">
                  <c:v>6.8951953545545397E-2</c:v>
                </c:pt>
                <c:pt idx="20788">
                  <c:v>4.5774055996731601E-2</c:v>
                </c:pt>
                <c:pt idx="20789">
                  <c:v>4.2396889979891099E-2</c:v>
                </c:pt>
                <c:pt idx="20790">
                  <c:v>3.6785553509491697E-2</c:v>
                </c:pt>
                <c:pt idx="20791">
                  <c:v>6.6095896717151797E-2</c:v>
                </c:pt>
                <c:pt idx="20792">
                  <c:v>4.22014213240791E-2</c:v>
                </c:pt>
                <c:pt idx="20793">
                  <c:v>4.1710141630852203E-2</c:v>
                </c:pt>
                <c:pt idx="20794">
                  <c:v>4.3892838580741202E-2</c:v>
                </c:pt>
                <c:pt idx="20795">
                  <c:v>5.5483095227945901E-2</c:v>
                </c:pt>
                <c:pt idx="20796">
                  <c:v>5.3826067451849202E-2</c:v>
                </c:pt>
                <c:pt idx="20797">
                  <c:v>4.1578003996173001E-2</c:v>
                </c:pt>
                <c:pt idx="20798">
                  <c:v>4.12623253501673E-2</c:v>
                </c:pt>
                <c:pt idx="20799">
                  <c:v>5.4278644040849602E-2</c:v>
                </c:pt>
                <c:pt idx="20800">
                  <c:v>5.2645360624094702E-2</c:v>
                </c:pt>
                <c:pt idx="20801">
                  <c:v>6.1405822004858897E-2</c:v>
                </c:pt>
                <c:pt idx="20802">
                  <c:v>7.0943160052686902E-2</c:v>
                </c:pt>
                <c:pt idx="20803">
                  <c:v>3.6459316495035199E-2</c:v>
                </c:pt>
                <c:pt idx="20804">
                  <c:v>3.9467815318484797E-2</c:v>
                </c:pt>
                <c:pt idx="20805">
                  <c:v>6.4358236381329495E-2</c:v>
                </c:pt>
                <c:pt idx="20806">
                  <c:v>6.7525065168733495E-2</c:v>
                </c:pt>
                <c:pt idx="20807">
                  <c:v>6.1893160716554103E-2</c:v>
                </c:pt>
                <c:pt idx="20808">
                  <c:v>5.0969671358987501E-2</c:v>
                </c:pt>
                <c:pt idx="20809">
                  <c:v>5.4513441621111297E-2</c:v>
                </c:pt>
                <c:pt idx="20810">
                  <c:v>4.40402410669503E-2</c:v>
                </c:pt>
                <c:pt idx="20811">
                  <c:v>4.1263057822412998E-2</c:v>
                </c:pt>
                <c:pt idx="20812">
                  <c:v>3.7807504479268499E-2</c:v>
                </c:pt>
                <c:pt idx="20813">
                  <c:v>6.2326118667823997E-2</c:v>
                </c:pt>
                <c:pt idx="20814">
                  <c:v>6.6216946064479698E-2</c:v>
                </c:pt>
                <c:pt idx="20815">
                  <c:v>5.1548047079340201E-2</c:v>
                </c:pt>
                <c:pt idx="20816">
                  <c:v>6.9334909804913594E-2</c:v>
                </c:pt>
                <c:pt idx="20817">
                  <c:v>3.8127388831313398E-2</c:v>
                </c:pt>
                <c:pt idx="20818">
                  <c:v>5.2280510363848003E-2</c:v>
                </c:pt>
                <c:pt idx="20819">
                  <c:v>3.9450777360842001E-2</c:v>
                </c:pt>
                <c:pt idx="20820">
                  <c:v>4.3511447022525497E-2</c:v>
                </c:pt>
                <c:pt idx="20821">
                  <c:v>5.3929694829029401E-2</c:v>
                </c:pt>
                <c:pt idx="20822">
                  <c:v>4.8916877559986201E-2</c:v>
                </c:pt>
                <c:pt idx="20823">
                  <c:v>4.7016535553963498E-2</c:v>
                </c:pt>
                <c:pt idx="20824">
                  <c:v>5.8984712509958903E-2</c:v>
                </c:pt>
                <c:pt idx="20825">
                  <c:v>6.6591538154483099E-2</c:v>
                </c:pt>
                <c:pt idx="20826">
                  <c:v>3.81769915822745E-2</c:v>
                </c:pt>
                <c:pt idx="20827">
                  <c:v>4.8625953295116403E-2</c:v>
                </c:pt>
                <c:pt idx="20828">
                  <c:v>3.5005103666467502E-2</c:v>
                </c:pt>
                <c:pt idx="20829">
                  <c:v>5.3985892784618697E-2</c:v>
                </c:pt>
                <c:pt idx="20830">
                  <c:v>5.56489258898911E-2</c:v>
                </c:pt>
                <c:pt idx="20831">
                  <c:v>3.5569745990393399E-2</c:v>
                </c:pt>
                <c:pt idx="20832">
                  <c:v>6.0172665375159202E-2</c:v>
                </c:pt>
                <c:pt idx="20833">
                  <c:v>4.7902105876180399E-2</c:v>
                </c:pt>
                <c:pt idx="20834">
                  <c:v>4.33859477699668E-2</c:v>
                </c:pt>
                <c:pt idx="20835">
                  <c:v>4.01046926551685E-2</c:v>
                </c:pt>
                <c:pt idx="20836">
                  <c:v>4.1040454130949901E-2</c:v>
                </c:pt>
                <c:pt idx="20837">
                  <c:v>3.4385061227781198E-2</c:v>
                </c:pt>
                <c:pt idx="20838">
                  <c:v>5.1056163619773803E-2</c:v>
                </c:pt>
                <c:pt idx="20839">
                  <c:v>4.2637467070111498E-2</c:v>
                </c:pt>
                <c:pt idx="20840">
                  <c:v>3.9322379407936002E-2</c:v>
                </c:pt>
                <c:pt idx="20841">
                  <c:v>4.8495989682771197E-2</c:v>
                </c:pt>
                <c:pt idx="20842">
                  <c:v>4.23512778015811E-2</c:v>
                </c:pt>
                <c:pt idx="20843">
                  <c:v>5.5318355780848497E-2</c:v>
                </c:pt>
                <c:pt idx="20844">
                  <c:v>3.93361958365126E-2</c:v>
                </c:pt>
                <c:pt idx="20845">
                  <c:v>4.1158490094842001E-2</c:v>
                </c:pt>
                <c:pt idx="20846">
                  <c:v>6.6685238004214595E-2</c:v>
                </c:pt>
                <c:pt idx="20847">
                  <c:v>5.2065774783185803E-2</c:v>
                </c:pt>
                <c:pt idx="20848">
                  <c:v>5.3307312684390797E-2</c:v>
                </c:pt>
                <c:pt idx="20849">
                  <c:v>6.5131474955986507E-2</c:v>
                </c:pt>
                <c:pt idx="20850">
                  <c:v>5.4134109827267803E-2</c:v>
                </c:pt>
                <c:pt idx="20851">
                  <c:v>5.8115540980139997E-2</c:v>
                </c:pt>
                <c:pt idx="20852">
                  <c:v>6.5180577552276298E-2</c:v>
                </c:pt>
                <c:pt idx="20853">
                  <c:v>4.8574114597066398E-2</c:v>
                </c:pt>
                <c:pt idx="20854">
                  <c:v>5.0073798953459002E-2</c:v>
                </c:pt>
                <c:pt idx="20855">
                  <c:v>4.0007209682538299E-2</c:v>
                </c:pt>
                <c:pt idx="20856">
                  <c:v>4.1991979624847103E-2</c:v>
                </c:pt>
                <c:pt idx="20857">
                  <c:v>5.0331736491931102E-2</c:v>
                </c:pt>
                <c:pt idx="20858">
                  <c:v>4.5835101209502398E-2</c:v>
                </c:pt>
                <c:pt idx="20859">
                  <c:v>4.4917606554855598E-2</c:v>
                </c:pt>
                <c:pt idx="20860">
                  <c:v>4.1818584635312898E-2</c:v>
                </c:pt>
                <c:pt idx="20861">
                  <c:v>4.6634080754670501E-2</c:v>
                </c:pt>
                <c:pt idx="20862">
                  <c:v>4.3017689824141003E-2</c:v>
                </c:pt>
                <c:pt idx="20863">
                  <c:v>3.76232814500864E-2</c:v>
                </c:pt>
                <c:pt idx="20864">
                  <c:v>4.7413241558994797E-2</c:v>
                </c:pt>
                <c:pt idx="20865">
                  <c:v>4.0521277833072702E-2</c:v>
                </c:pt>
                <c:pt idx="20866">
                  <c:v>5.94366679558712E-2</c:v>
                </c:pt>
                <c:pt idx="20867">
                  <c:v>6.7316547644928698E-2</c:v>
                </c:pt>
                <c:pt idx="20868">
                  <c:v>3.4964527289685098E-2</c:v>
                </c:pt>
                <c:pt idx="20869">
                  <c:v>5.5382694677316498E-2</c:v>
                </c:pt>
                <c:pt idx="20870">
                  <c:v>5.6224783917534903E-2</c:v>
                </c:pt>
                <c:pt idx="20871">
                  <c:v>5.6927048874908397E-2</c:v>
                </c:pt>
                <c:pt idx="20872">
                  <c:v>4.9923358249073499E-2</c:v>
                </c:pt>
                <c:pt idx="20873">
                  <c:v>4.4801960634299698E-2</c:v>
                </c:pt>
                <c:pt idx="20874">
                  <c:v>4.64837974668217E-2</c:v>
                </c:pt>
                <c:pt idx="20875">
                  <c:v>4.7146849888541301E-2</c:v>
                </c:pt>
                <c:pt idx="20876">
                  <c:v>5.4353330689957603E-2</c:v>
                </c:pt>
                <c:pt idx="20877">
                  <c:v>4.0951644735337002E-2</c:v>
                </c:pt>
                <c:pt idx="20878">
                  <c:v>6.5849904632870701E-2</c:v>
                </c:pt>
                <c:pt idx="20879">
                  <c:v>4.4447939506309E-2</c:v>
                </c:pt>
                <c:pt idx="20880">
                  <c:v>4.0246348592526598E-2</c:v>
                </c:pt>
                <c:pt idx="20881">
                  <c:v>4.4544385479487102E-2</c:v>
                </c:pt>
                <c:pt idx="20882">
                  <c:v>6.0463036523236501E-2</c:v>
                </c:pt>
                <c:pt idx="20883">
                  <c:v>6.6179544573345406E-2</c:v>
                </c:pt>
                <c:pt idx="20884">
                  <c:v>4.4689241015963901E-2</c:v>
                </c:pt>
                <c:pt idx="20885">
                  <c:v>4.6448769604086899E-2</c:v>
                </c:pt>
                <c:pt idx="20886">
                  <c:v>3.75398351078099E-2</c:v>
                </c:pt>
                <c:pt idx="20887">
                  <c:v>3.5181087799250402E-2</c:v>
                </c:pt>
                <c:pt idx="20888">
                  <c:v>4.7882114652039398E-2</c:v>
                </c:pt>
                <c:pt idx="20889">
                  <c:v>6.6845216176586994E-2</c:v>
                </c:pt>
                <c:pt idx="20890">
                  <c:v>6.3385838488830101E-2</c:v>
                </c:pt>
                <c:pt idx="20891">
                  <c:v>5.9580870008082397E-2</c:v>
                </c:pt>
                <c:pt idx="20892">
                  <c:v>3.6786248947227103E-2</c:v>
                </c:pt>
                <c:pt idx="20893">
                  <c:v>4.8644426620189203E-2</c:v>
                </c:pt>
                <c:pt idx="20894">
                  <c:v>3.6734907247999403E-2</c:v>
                </c:pt>
                <c:pt idx="20895">
                  <c:v>3.76130332041726E-2</c:v>
                </c:pt>
                <c:pt idx="20896">
                  <c:v>6.0655357575020198E-2</c:v>
                </c:pt>
                <c:pt idx="20897">
                  <c:v>5.8392233389549297E-2</c:v>
                </c:pt>
                <c:pt idx="20898">
                  <c:v>4.5879706109379498E-2</c:v>
                </c:pt>
                <c:pt idx="20899">
                  <c:v>4.82948357001102E-2</c:v>
                </c:pt>
                <c:pt idx="20900">
                  <c:v>3.9076689474007401E-2</c:v>
                </c:pt>
                <c:pt idx="20901">
                  <c:v>5.5174754958042499E-2</c:v>
                </c:pt>
                <c:pt idx="20902">
                  <c:v>5.2635052726380797E-2</c:v>
                </c:pt>
                <c:pt idx="20903">
                  <c:v>3.4725043531573997E-2</c:v>
                </c:pt>
                <c:pt idx="20904">
                  <c:v>3.9131129272883397E-2</c:v>
                </c:pt>
                <c:pt idx="20905">
                  <c:v>5.3229059114223598E-2</c:v>
                </c:pt>
                <c:pt idx="20906">
                  <c:v>4.0269737792554702E-2</c:v>
                </c:pt>
                <c:pt idx="20907">
                  <c:v>5.69773591865851E-2</c:v>
                </c:pt>
                <c:pt idx="20908">
                  <c:v>5.6327932549945003E-2</c:v>
                </c:pt>
                <c:pt idx="20909">
                  <c:v>6.5816045333087103E-2</c:v>
                </c:pt>
                <c:pt idx="20910">
                  <c:v>3.8026136579350799E-2</c:v>
                </c:pt>
                <c:pt idx="20911">
                  <c:v>5.2481815221330497E-2</c:v>
                </c:pt>
                <c:pt idx="20912">
                  <c:v>4.2011274618139499E-2</c:v>
                </c:pt>
                <c:pt idx="20913">
                  <c:v>6.8983070894221704E-2</c:v>
                </c:pt>
                <c:pt idx="20914">
                  <c:v>3.74505729153677E-2</c:v>
                </c:pt>
                <c:pt idx="20915">
                  <c:v>4.4328873008065497E-2</c:v>
                </c:pt>
                <c:pt idx="20916">
                  <c:v>4.0550656378512497E-2</c:v>
                </c:pt>
                <c:pt idx="20917">
                  <c:v>5.8961841091652097E-2</c:v>
                </c:pt>
                <c:pt idx="20918">
                  <c:v>4.9123630986762201E-2</c:v>
                </c:pt>
                <c:pt idx="20919">
                  <c:v>5.0865785919706898E-2</c:v>
                </c:pt>
                <c:pt idx="20920">
                  <c:v>3.8911914960696403E-2</c:v>
                </c:pt>
                <c:pt idx="20921">
                  <c:v>3.8857927870194098E-2</c:v>
                </c:pt>
                <c:pt idx="20922">
                  <c:v>6.2169577692447298E-2</c:v>
                </c:pt>
                <c:pt idx="20923">
                  <c:v>4.6715226018726901E-2</c:v>
                </c:pt>
                <c:pt idx="20924">
                  <c:v>4.4905595193259103E-2</c:v>
                </c:pt>
                <c:pt idx="20925">
                  <c:v>5.97282251444771E-2</c:v>
                </c:pt>
                <c:pt idx="20926">
                  <c:v>3.4741841801903699E-2</c:v>
                </c:pt>
                <c:pt idx="20927">
                  <c:v>5.3751685116826702E-2</c:v>
                </c:pt>
                <c:pt idx="20928">
                  <c:v>3.7560819078590199E-2</c:v>
                </c:pt>
                <c:pt idx="20929">
                  <c:v>3.9700515758120197E-2</c:v>
                </c:pt>
                <c:pt idx="20930">
                  <c:v>6.0560996024446097E-2</c:v>
                </c:pt>
                <c:pt idx="20931">
                  <c:v>6.6042544362491601E-2</c:v>
                </c:pt>
                <c:pt idx="20932">
                  <c:v>5.1470660688432902E-2</c:v>
                </c:pt>
                <c:pt idx="20933">
                  <c:v>5.7942726533858901E-2</c:v>
                </c:pt>
                <c:pt idx="20934">
                  <c:v>3.7635254474273398E-2</c:v>
                </c:pt>
                <c:pt idx="20935">
                  <c:v>5.7817766530678397E-2</c:v>
                </c:pt>
                <c:pt idx="20936">
                  <c:v>5.0630786861621202E-2</c:v>
                </c:pt>
                <c:pt idx="20937">
                  <c:v>4.1663126671994802E-2</c:v>
                </c:pt>
                <c:pt idx="20938">
                  <c:v>5.3100304495727398E-2</c:v>
                </c:pt>
                <c:pt idx="20939">
                  <c:v>5.2840143738696603E-2</c:v>
                </c:pt>
                <c:pt idx="20940">
                  <c:v>5.6014222735525698E-2</c:v>
                </c:pt>
                <c:pt idx="20941">
                  <c:v>6.8888750231457199E-2</c:v>
                </c:pt>
                <c:pt idx="20942">
                  <c:v>5.7906903708780898E-2</c:v>
                </c:pt>
                <c:pt idx="20943">
                  <c:v>5.2275182201509403E-2</c:v>
                </c:pt>
                <c:pt idx="20944">
                  <c:v>5.7771743540703198E-2</c:v>
                </c:pt>
                <c:pt idx="20945">
                  <c:v>6.6072671712993997E-2</c:v>
                </c:pt>
                <c:pt idx="20946">
                  <c:v>5.7954738999809199E-2</c:v>
                </c:pt>
                <c:pt idx="20947">
                  <c:v>5.6387963518032297E-2</c:v>
                </c:pt>
                <c:pt idx="20948">
                  <c:v>5.3882899638312498E-2</c:v>
                </c:pt>
                <c:pt idx="20949">
                  <c:v>5.5094267769744999E-2</c:v>
                </c:pt>
                <c:pt idx="20950">
                  <c:v>3.6944151417526098E-2</c:v>
                </c:pt>
                <c:pt idx="20951">
                  <c:v>5.0268547164687698E-2</c:v>
                </c:pt>
                <c:pt idx="20952">
                  <c:v>4.6030595846565402E-2</c:v>
                </c:pt>
                <c:pt idx="20953">
                  <c:v>4.1389942361907302E-2</c:v>
                </c:pt>
                <c:pt idx="20954">
                  <c:v>5.3437225240242199E-2</c:v>
                </c:pt>
                <c:pt idx="20955">
                  <c:v>5.1390309784642402E-2</c:v>
                </c:pt>
                <c:pt idx="20956">
                  <c:v>5.6871423853219499E-2</c:v>
                </c:pt>
                <c:pt idx="20957">
                  <c:v>5.1007571469061902E-2</c:v>
                </c:pt>
                <c:pt idx="20958">
                  <c:v>3.5600176179496297E-2</c:v>
                </c:pt>
                <c:pt idx="20959">
                  <c:v>6.4699557373279704E-2</c:v>
                </c:pt>
                <c:pt idx="20960">
                  <c:v>7.0712689846681401E-2</c:v>
                </c:pt>
                <c:pt idx="20961">
                  <c:v>5.4058908458812199E-2</c:v>
                </c:pt>
                <c:pt idx="20962">
                  <c:v>6.2512784167634797E-2</c:v>
                </c:pt>
                <c:pt idx="20963">
                  <c:v>4.3548400073799003E-2</c:v>
                </c:pt>
                <c:pt idx="20964">
                  <c:v>5.0751568010216297E-2</c:v>
                </c:pt>
                <c:pt idx="20965">
                  <c:v>3.8477413679357399E-2</c:v>
                </c:pt>
                <c:pt idx="20966">
                  <c:v>4.53668160911153E-2</c:v>
                </c:pt>
                <c:pt idx="20967">
                  <c:v>3.7213687620513899E-2</c:v>
                </c:pt>
                <c:pt idx="20968">
                  <c:v>5.2807041038827697E-2</c:v>
                </c:pt>
                <c:pt idx="20969">
                  <c:v>4.5079102934615797E-2</c:v>
                </c:pt>
                <c:pt idx="20970">
                  <c:v>4.6899652716912203E-2</c:v>
                </c:pt>
                <c:pt idx="20971">
                  <c:v>5.3821869845371399E-2</c:v>
                </c:pt>
                <c:pt idx="20972">
                  <c:v>4.4565275782928002E-2</c:v>
                </c:pt>
                <c:pt idx="20973">
                  <c:v>4.0795134065059899E-2</c:v>
                </c:pt>
                <c:pt idx="20974">
                  <c:v>3.6878673322657603E-2</c:v>
                </c:pt>
                <c:pt idx="20975">
                  <c:v>3.52364711441999E-2</c:v>
                </c:pt>
                <c:pt idx="20976">
                  <c:v>3.6112945244111197E-2</c:v>
                </c:pt>
                <c:pt idx="20977">
                  <c:v>5.60971611037459E-2</c:v>
                </c:pt>
                <c:pt idx="20978">
                  <c:v>5.9573834415842901E-2</c:v>
                </c:pt>
                <c:pt idx="20979">
                  <c:v>4.89130776927931E-2</c:v>
                </c:pt>
                <c:pt idx="20980">
                  <c:v>5.93800715776341E-2</c:v>
                </c:pt>
                <c:pt idx="20981">
                  <c:v>3.79962299869935E-2</c:v>
                </c:pt>
                <c:pt idx="20982">
                  <c:v>4.4575177106733199E-2</c:v>
                </c:pt>
                <c:pt idx="20983">
                  <c:v>3.5780551059320299E-2</c:v>
                </c:pt>
                <c:pt idx="20984">
                  <c:v>4.3976669382097801E-2</c:v>
                </c:pt>
                <c:pt idx="20985">
                  <c:v>4.7912849933432602E-2</c:v>
                </c:pt>
                <c:pt idx="20986">
                  <c:v>3.97577486579552E-2</c:v>
                </c:pt>
                <c:pt idx="20987">
                  <c:v>4.6196728033917597E-2</c:v>
                </c:pt>
                <c:pt idx="20988">
                  <c:v>3.9496732276746001E-2</c:v>
                </c:pt>
                <c:pt idx="20989">
                  <c:v>4.7537893927306799E-2</c:v>
                </c:pt>
                <c:pt idx="20990">
                  <c:v>3.7172163987064702E-2</c:v>
                </c:pt>
                <c:pt idx="20991">
                  <c:v>4.0376900619909999E-2</c:v>
                </c:pt>
                <c:pt idx="20992">
                  <c:v>6.0028737221804497E-2</c:v>
                </c:pt>
                <c:pt idx="20993">
                  <c:v>5.79977752211824E-2</c:v>
                </c:pt>
                <c:pt idx="20994">
                  <c:v>7.1294023110491406E-2</c:v>
                </c:pt>
                <c:pt idx="20995">
                  <c:v>6.7156931280801205E-2</c:v>
                </c:pt>
                <c:pt idx="20996">
                  <c:v>6.6466334017770898E-2</c:v>
                </c:pt>
                <c:pt idx="20997">
                  <c:v>3.8280866401835201E-2</c:v>
                </c:pt>
                <c:pt idx="20998">
                  <c:v>4.1340826852729003E-2</c:v>
                </c:pt>
                <c:pt idx="20999">
                  <c:v>3.9754912169407498E-2</c:v>
                </c:pt>
                <c:pt idx="21000">
                  <c:v>6.4049264043270798E-2</c:v>
                </c:pt>
                <c:pt idx="21001">
                  <c:v>4.8710208855439897E-2</c:v>
                </c:pt>
                <c:pt idx="21002">
                  <c:v>5.2998531615814998E-2</c:v>
                </c:pt>
                <c:pt idx="21003">
                  <c:v>4.06254164542907E-2</c:v>
                </c:pt>
                <c:pt idx="21004">
                  <c:v>4.2469866671532699E-2</c:v>
                </c:pt>
                <c:pt idx="21005">
                  <c:v>4.44490426483269E-2</c:v>
                </c:pt>
                <c:pt idx="21006">
                  <c:v>4.8882071445152601E-2</c:v>
                </c:pt>
                <c:pt idx="21007">
                  <c:v>6.2867219033262603E-2</c:v>
                </c:pt>
                <c:pt idx="21008">
                  <c:v>3.8455218280506798E-2</c:v>
                </c:pt>
                <c:pt idx="21009">
                  <c:v>4.17479750769272E-2</c:v>
                </c:pt>
                <c:pt idx="21010">
                  <c:v>5.8177430188911798E-2</c:v>
                </c:pt>
                <c:pt idx="21011">
                  <c:v>3.7227449305333699E-2</c:v>
                </c:pt>
                <c:pt idx="21012">
                  <c:v>5.0577254916397897E-2</c:v>
                </c:pt>
                <c:pt idx="21013">
                  <c:v>4.4591528885263298E-2</c:v>
                </c:pt>
                <c:pt idx="21014">
                  <c:v>6.0101830649688298E-2</c:v>
                </c:pt>
                <c:pt idx="21015">
                  <c:v>6.2595309371488106E-2</c:v>
                </c:pt>
                <c:pt idx="21016">
                  <c:v>3.7747394962084901E-2</c:v>
                </c:pt>
                <c:pt idx="21017">
                  <c:v>6.3980587427023394E-2</c:v>
                </c:pt>
                <c:pt idx="21018">
                  <c:v>4.42610607301651E-2</c:v>
                </c:pt>
                <c:pt idx="21019">
                  <c:v>6.4364778183484905E-2</c:v>
                </c:pt>
                <c:pt idx="21020">
                  <c:v>6.52356342284615E-2</c:v>
                </c:pt>
                <c:pt idx="21021">
                  <c:v>5.0348919847465701E-2</c:v>
                </c:pt>
                <c:pt idx="21022">
                  <c:v>5.36764873148683E-2</c:v>
                </c:pt>
                <c:pt idx="21023">
                  <c:v>3.6029975824847502E-2</c:v>
                </c:pt>
                <c:pt idx="21024">
                  <c:v>5.6163897971046102E-2</c:v>
                </c:pt>
                <c:pt idx="21025">
                  <c:v>6.72934465299177E-2</c:v>
                </c:pt>
                <c:pt idx="21026">
                  <c:v>5.6040787661703097E-2</c:v>
                </c:pt>
                <c:pt idx="21027">
                  <c:v>3.6000111891451102E-2</c:v>
                </c:pt>
                <c:pt idx="21028">
                  <c:v>5.9166103992886999E-2</c:v>
                </c:pt>
                <c:pt idx="21029">
                  <c:v>4.6103819404861697E-2</c:v>
                </c:pt>
                <c:pt idx="21030">
                  <c:v>5.5483905836274501E-2</c:v>
                </c:pt>
                <c:pt idx="21031">
                  <c:v>5.0783538034885202E-2</c:v>
                </c:pt>
                <c:pt idx="21032">
                  <c:v>4.3747628923929201E-2</c:v>
                </c:pt>
                <c:pt idx="21033">
                  <c:v>5.0205396002002897E-2</c:v>
                </c:pt>
                <c:pt idx="21034">
                  <c:v>4.0087850185383501E-2</c:v>
                </c:pt>
                <c:pt idx="21035">
                  <c:v>5.1596097155198598E-2</c:v>
                </c:pt>
                <c:pt idx="21036">
                  <c:v>4.7991976183704002E-2</c:v>
                </c:pt>
                <c:pt idx="21037">
                  <c:v>4.0149716247066598E-2</c:v>
                </c:pt>
                <c:pt idx="21038">
                  <c:v>3.7729530312501001E-2</c:v>
                </c:pt>
                <c:pt idx="21039">
                  <c:v>3.7210610105548998E-2</c:v>
                </c:pt>
                <c:pt idx="21040">
                  <c:v>4.54331054337953E-2</c:v>
                </c:pt>
                <c:pt idx="21041">
                  <c:v>5.9682688248930998E-2</c:v>
                </c:pt>
                <c:pt idx="21042">
                  <c:v>6.0561231974737298E-2</c:v>
                </c:pt>
                <c:pt idx="21043">
                  <c:v>4.0086752506232698E-2</c:v>
                </c:pt>
                <c:pt idx="21044">
                  <c:v>5.3464414219932997E-2</c:v>
                </c:pt>
                <c:pt idx="21045">
                  <c:v>5.8451325011892499E-2</c:v>
                </c:pt>
                <c:pt idx="21046">
                  <c:v>4.0134770298062603E-2</c:v>
                </c:pt>
                <c:pt idx="21047">
                  <c:v>7.1718081336701406E-2</c:v>
                </c:pt>
                <c:pt idx="21048">
                  <c:v>4.0676383226908697E-2</c:v>
                </c:pt>
                <c:pt idx="21049">
                  <c:v>4.4383925581333597E-2</c:v>
                </c:pt>
                <c:pt idx="21050">
                  <c:v>3.7468137852922398E-2</c:v>
                </c:pt>
                <c:pt idx="21051">
                  <c:v>5.6472873739489698E-2</c:v>
                </c:pt>
                <c:pt idx="21052">
                  <c:v>4.7032070888284497E-2</c:v>
                </c:pt>
                <c:pt idx="21053">
                  <c:v>5.0959495761911E-2</c:v>
                </c:pt>
                <c:pt idx="21054">
                  <c:v>5.6575909248424802E-2</c:v>
                </c:pt>
                <c:pt idx="21055">
                  <c:v>4.9951764548325998E-2</c:v>
                </c:pt>
                <c:pt idx="21056">
                  <c:v>3.7141074999078302E-2</c:v>
                </c:pt>
                <c:pt idx="21057">
                  <c:v>5.2016827971109E-2</c:v>
                </c:pt>
                <c:pt idx="21058">
                  <c:v>4.3432719251840397E-2</c:v>
                </c:pt>
                <c:pt idx="21059">
                  <c:v>5.7796743946664203E-2</c:v>
                </c:pt>
                <c:pt idx="21060">
                  <c:v>3.8540535737404499E-2</c:v>
                </c:pt>
                <c:pt idx="21061">
                  <c:v>6.7944160301012996E-2</c:v>
                </c:pt>
                <c:pt idx="21062">
                  <c:v>4.5470146171879999E-2</c:v>
                </c:pt>
                <c:pt idx="21063">
                  <c:v>6.4112717493562094E-2</c:v>
                </c:pt>
                <c:pt idx="21064">
                  <c:v>3.6960391150521098E-2</c:v>
                </c:pt>
                <c:pt idx="21065">
                  <c:v>7.0508746161502295E-2</c:v>
                </c:pt>
                <c:pt idx="21066">
                  <c:v>5.2533474341659697E-2</c:v>
                </c:pt>
                <c:pt idx="21067">
                  <c:v>5.9915174100615698E-2</c:v>
                </c:pt>
                <c:pt idx="21068">
                  <c:v>3.7207494687343599E-2</c:v>
                </c:pt>
                <c:pt idx="21069">
                  <c:v>4.8831611256545802E-2</c:v>
                </c:pt>
                <c:pt idx="21070">
                  <c:v>4.3035903320637302E-2</c:v>
                </c:pt>
                <c:pt idx="21071">
                  <c:v>6.8364087516604805E-2</c:v>
                </c:pt>
                <c:pt idx="21072">
                  <c:v>3.63561536930131E-2</c:v>
                </c:pt>
                <c:pt idx="21073">
                  <c:v>4.5687630628179703E-2</c:v>
                </c:pt>
                <c:pt idx="21074">
                  <c:v>3.53067308287075E-2</c:v>
                </c:pt>
                <c:pt idx="21075">
                  <c:v>6.6114030916489305E-2</c:v>
                </c:pt>
                <c:pt idx="21076">
                  <c:v>3.8055020193239801E-2</c:v>
                </c:pt>
                <c:pt idx="21077">
                  <c:v>4.9915042155734099E-2</c:v>
                </c:pt>
                <c:pt idx="21078">
                  <c:v>3.94407161189217E-2</c:v>
                </c:pt>
                <c:pt idx="21079">
                  <c:v>5.27121413817545E-2</c:v>
                </c:pt>
                <c:pt idx="21080">
                  <c:v>3.9856509964696099E-2</c:v>
                </c:pt>
                <c:pt idx="21081">
                  <c:v>5.3779497899038901E-2</c:v>
                </c:pt>
                <c:pt idx="21082">
                  <c:v>4.2678752329775603E-2</c:v>
                </c:pt>
                <c:pt idx="21083">
                  <c:v>6.0419876330544499E-2</c:v>
                </c:pt>
                <c:pt idx="21084">
                  <c:v>4.4447872877490899E-2</c:v>
                </c:pt>
                <c:pt idx="21085">
                  <c:v>3.6774624397219499E-2</c:v>
                </c:pt>
                <c:pt idx="21086">
                  <c:v>4.08481007337302E-2</c:v>
                </c:pt>
                <c:pt idx="21087">
                  <c:v>6.1762103334452499E-2</c:v>
                </c:pt>
                <c:pt idx="21088">
                  <c:v>5.1021101982747001E-2</c:v>
                </c:pt>
                <c:pt idx="21089">
                  <c:v>5.5748196228363502E-2</c:v>
                </c:pt>
                <c:pt idx="21090">
                  <c:v>4.1095239932204597E-2</c:v>
                </c:pt>
                <c:pt idx="21091">
                  <c:v>4.9034938064710001E-2</c:v>
                </c:pt>
                <c:pt idx="21092">
                  <c:v>3.71024669071576E-2</c:v>
                </c:pt>
                <c:pt idx="21093">
                  <c:v>3.9672253248026597E-2</c:v>
                </c:pt>
                <c:pt idx="21094">
                  <c:v>4.8537964562833498E-2</c:v>
                </c:pt>
                <c:pt idx="21095">
                  <c:v>7.1331887030366803E-2</c:v>
                </c:pt>
                <c:pt idx="21096">
                  <c:v>6.6158937677777099E-2</c:v>
                </c:pt>
                <c:pt idx="21097">
                  <c:v>6.2521713115350097E-2</c:v>
                </c:pt>
                <c:pt idx="21098">
                  <c:v>4.9247128195209697E-2</c:v>
                </c:pt>
                <c:pt idx="21099">
                  <c:v>4.0064703123023501E-2</c:v>
                </c:pt>
                <c:pt idx="21100">
                  <c:v>4.85433011753705E-2</c:v>
                </c:pt>
                <c:pt idx="21101">
                  <c:v>4.9114665740952697E-2</c:v>
                </c:pt>
                <c:pt idx="21102">
                  <c:v>4.1497425337450197E-2</c:v>
                </c:pt>
                <c:pt idx="21103">
                  <c:v>4.3886375272487697E-2</c:v>
                </c:pt>
                <c:pt idx="21104">
                  <c:v>4.8795427874745098E-2</c:v>
                </c:pt>
                <c:pt idx="21105">
                  <c:v>6.6667327832575798E-2</c:v>
                </c:pt>
                <c:pt idx="21106">
                  <c:v>4.9391019984748298E-2</c:v>
                </c:pt>
                <c:pt idx="21107">
                  <c:v>5.9950212195147803E-2</c:v>
                </c:pt>
                <c:pt idx="21108">
                  <c:v>6.7305279970988605E-2</c:v>
                </c:pt>
                <c:pt idx="21109">
                  <c:v>6.8550154955379305E-2</c:v>
                </c:pt>
                <c:pt idx="21110">
                  <c:v>5.7979885058569498E-2</c:v>
                </c:pt>
                <c:pt idx="21111">
                  <c:v>3.6095598929670202E-2</c:v>
                </c:pt>
                <c:pt idx="21112">
                  <c:v>4.4052516546687001E-2</c:v>
                </c:pt>
                <c:pt idx="21113">
                  <c:v>5.5294184146358297E-2</c:v>
                </c:pt>
                <c:pt idx="21114">
                  <c:v>3.6747410140316399E-2</c:v>
                </c:pt>
                <c:pt idx="21115">
                  <c:v>4.2188115374386499E-2</c:v>
                </c:pt>
                <c:pt idx="21116">
                  <c:v>5.9264472589674301E-2</c:v>
                </c:pt>
                <c:pt idx="21117">
                  <c:v>6.22677231862174E-2</c:v>
                </c:pt>
                <c:pt idx="21118">
                  <c:v>6.2570306459712094E-2</c:v>
                </c:pt>
                <c:pt idx="21119">
                  <c:v>3.9257500111878903E-2</c:v>
                </c:pt>
                <c:pt idx="21120">
                  <c:v>6.6383611148281799E-2</c:v>
                </c:pt>
                <c:pt idx="21121">
                  <c:v>3.76267005862395E-2</c:v>
                </c:pt>
                <c:pt idx="21122">
                  <c:v>3.8938691554251101E-2</c:v>
                </c:pt>
                <c:pt idx="21123">
                  <c:v>6.6128671208085604E-2</c:v>
                </c:pt>
                <c:pt idx="21124">
                  <c:v>4.27907354291703E-2</c:v>
                </c:pt>
                <c:pt idx="21125">
                  <c:v>4.7521300051389499E-2</c:v>
                </c:pt>
                <c:pt idx="21126">
                  <c:v>4.7413053151417403E-2</c:v>
                </c:pt>
                <c:pt idx="21127">
                  <c:v>4.10846022419602E-2</c:v>
                </c:pt>
                <c:pt idx="21128">
                  <c:v>4.9858491217694402E-2</c:v>
                </c:pt>
                <c:pt idx="21129">
                  <c:v>4.9856645788911899E-2</c:v>
                </c:pt>
                <c:pt idx="21130">
                  <c:v>5.9924722705203999E-2</c:v>
                </c:pt>
                <c:pt idx="21131">
                  <c:v>6.9644804161778207E-2</c:v>
                </c:pt>
                <c:pt idx="21132">
                  <c:v>6.1000486523199199E-2</c:v>
                </c:pt>
                <c:pt idx="21133">
                  <c:v>5.8876898972953402E-2</c:v>
                </c:pt>
                <c:pt idx="21134">
                  <c:v>5.0721703616394297E-2</c:v>
                </c:pt>
                <c:pt idx="21135">
                  <c:v>3.9060427702877799E-2</c:v>
                </c:pt>
                <c:pt idx="21136">
                  <c:v>4.6165113786207898E-2</c:v>
                </c:pt>
                <c:pt idx="21137">
                  <c:v>7.0107650605486904E-2</c:v>
                </c:pt>
                <c:pt idx="21138">
                  <c:v>4.1583382767284301E-2</c:v>
                </c:pt>
                <c:pt idx="21139">
                  <c:v>4.51014216319661E-2</c:v>
                </c:pt>
                <c:pt idx="21140">
                  <c:v>3.7386191736618099E-2</c:v>
                </c:pt>
                <c:pt idx="21141">
                  <c:v>4.4900123661416803E-2</c:v>
                </c:pt>
                <c:pt idx="21142">
                  <c:v>4.3243021348393799E-2</c:v>
                </c:pt>
                <c:pt idx="21143">
                  <c:v>5.3150580374972903E-2</c:v>
                </c:pt>
                <c:pt idx="21144">
                  <c:v>5.9631156049951901E-2</c:v>
                </c:pt>
                <c:pt idx="21145">
                  <c:v>3.7308861688513398E-2</c:v>
                </c:pt>
                <c:pt idx="21146">
                  <c:v>4.9073859240940897E-2</c:v>
                </c:pt>
                <c:pt idx="21147">
                  <c:v>4.1930377722210699E-2</c:v>
                </c:pt>
                <c:pt idx="21148">
                  <c:v>5.3165645748774901E-2</c:v>
                </c:pt>
                <c:pt idx="21149">
                  <c:v>3.7858482700121501E-2</c:v>
                </c:pt>
                <c:pt idx="21150">
                  <c:v>6.39672717213675E-2</c:v>
                </c:pt>
                <c:pt idx="21151">
                  <c:v>4.9930144341686397E-2</c:v>
                </c:pt>
                <c:pt idx="21152">
                  <c:v>5.4107250800264101E-2</c:v>
                </c:pt>
                <c:pt idx="21153">
                  <c:v>4.9746468431741499E-2</c:v>
                </c:pt>
                <c:pt idx="21154">
                  <c:v>3.8517292263052699E-2</c:v>
                </c:pt>
                <c:pt idx="21155">
                  <c:v>4.3893348177817398E-2</c:v>
                </c:pt>
                <c:pt idx="21156">
                  <c:v>6.2934093786233297E-2</c:v>
                </c:pt>
                <c:pt idx="21157">
                  <c:v>3.6237836239351201E-2</c:v>
                </c:pt>
                <c:pt idx="21158">
                  <c:v>6.6546768356128702E-2</c:v>
                </c:pt>
                <c:pt idx="21159">
                  <c:v>3.9799927740204903E-2</c:v>
                </c:pt>
                <c:pt idx="21160">
                  <c:v>4.2965178614355698E-2</c:v>
                </c:pt>
                <c:pt idx="21161">
                  <c:v>4.3039353791998997E-2</c:v>
                </c:pt>
                <c:pt idx="21162">
                  <c:v>4.42075816902242E-2</c:v>
                </c:pt>
                <c:pt idx="21163">
                  <c:v>4.5239486191682998E-2</c:v>
                </c:pt>
                <c:pt idx="21164">
                  <c:v>5.0719453506328303E-2</c:v>
                </c:pt>
                <c:pt idx="21165">
                  <c:v>4.12394503977246E-2</c:v>
                </c:pt>
                <c:pt idx="21166">
                  <c:v>4.6962236616418303E-2</c:v>
                </c:pt>
                <c:pt idx="21167">
                  <c:v>5.2461602672260597E-2</c:v>
                </c:pt>
                <c:pt idx="21168">
                  <c:v>3.9286375498435298E-2</c:v>
                </c:pt>
                <c:pt idx="21169">
                  <c:v>6.5029668042236893E-2</c:v>
                </c:pt>
                <c:pt idx="21170">
                  <c:v>4.9260204810824597E-2</c:v>
                </c:pt>
                <c:pt idx="21171">
                  <c:v>6.3050734063444303E-2</c:v>
                </c:pt>
                <c:pt idx="21172">
                  <c:v>5.0166575141243598E-2</c:v>
                </c:pt>
                <c:pt idx="21173">
                  <c:v>4.9773032704670497E-2</c:v>
                </c:pt>
                <c:pt idx="21174">
                  <c:v>5.9226398903073303E-2</c:v>
                </c:pt>
                <c:pt idx="21175">
                  <c:v>5.5544138824259397E-2</c:v>
                </c:pt>
                <c:pt idx="21176">
                  <c:v>4.2785980952058801E-2</c:v>
                </c:pt>
                <c:pt idx="21177">
                  <c:v>4.2753535148097203E-2</c:v>
                </c:pt>
                <c:pt idx="21178">
                  <c:v>6.5876815217055795E-2</c:v>
                </c:pt>
                <c:pt idx="21179">
                  <c:v>5.9331305965723502E-2</c:v>
                </c:pt>
                <c:pt idx="21180">
                  <c:v>4.2157409299744798E-2</c:v>
                </c:pt>
                <c:pt idx="21181">
                  <c:v>5.4046030054034799E-2</c:v>
                </c:pt>
                <c:pt idx="21182">
                  <c:v>6.5164204324995298E-2</c:v>
                </c:pt>
                <c:pt idx="21183">
                  <c:v>5.6560897624055098E-2</c:v>
                </c:pt>
                <c:pt idx="21184">
                  <c:v>5.2069408313464099E-2</c:v>
                </c:pt>
                <c:pt idx="21185">
                  <c:v>3.7371325244403598E-2</c:v>
                </c:pt>
                <c:pt idx="21186">
                  <c:v>3.6861930308075497E-2</c:v>
                </c:pt>
                <c:pt idx="21187">
                  <c:v>6.4723803178770398E-2</c:v>
                </c:pt>
                <c:pt idx="21188">
                  <c:v>6.7407484180336194E-2</c:v>
                </c:pt>
                <c:pt idx="21189">
                  <c:v>5.11252015322727E-2</c:v>
                </c:pt>
                <c:pt idx="21190">
                  <c:v>6.9782049375490596E-2</c:v>
                </c:pt>
                <c:pt idx="21191">
                  <c:v>4.7456664972550598E-2</c:v>
                </c:pt>
                <c:pt idx="21192">
                  <c:v>6.9241107349510306E-2</c:v>
                </c:pt>
                <c:pt idx="21193">
                  <c:v>4.5905393104173901E-2</c:v>
                </c:pt>
                <c:pt idx="21194">
                  <c:v>3.9621457626541103E-2</c:v>
                </c:pt>
                <c:pt idx="21195">
                  <c:v>5.9644882179549802E-2</c:v>
                </c:pt>
                <c:pt idx="21196">
                  <c:v>6.7180044593331698E-2</c:v>
                </c:pt>
                <c:pt idx="21197">
                  <c:v>4.7274360189327902E-2</c:v>
                </c:pt>
                <c:pt idx="21198">
                  <c:v>5.6450939221857899E-2</c:v>
                </c:pt>
                <c:pt idx="21199">
                  <c:v>3.5706833643388697E-2</c:v>
                </c:pt>
                <c:pt idx="21200">
                  <c:v>6.6849852083229702E-2</c:v>
                </c:pt>
                <c:pt idx="21201">
                  <c:v>4.8113374649659299E-2</c:v>
                </c:pt>
                <c:pt idx="21202">
                  <c:v>3.7178214858123997E-2</c:v>
                </c:pt>
                <c:pt idx="21203">
                  <c:v>3.7494384088645201E-2</c:v>
                </c:pt>
                <c:pt idx="21204">
                  <c:v>3.5470010184336702E-2</c:v>
                </c:pt>
                <c:pt idx="21205">
                  <c:v>5.58290046278982E-2</c:v>
                </c:pt>
                <c:pt idx="21206">
                  <c:v>4.7965589006305397E-2</c:v>
                </c:pt>
                <c:pt idx="21207">
                  <c:v>5.0613886838405599E-2</c:v>
                </c:pt>
                <c:pt idx="21208">
                  <c:v>6.6232487302604601E-2</c:v>
                </c:pt>
                <c:pt idx="21209">
                  <c:v>7.0073916531838601E-2</c:v>
                </c:pt>
                <c:pt idx="21210">
                  <c:v>6.7278770159510101E-2</c:v>
                </c:pt>
                <c:pt idx="21211">
                  <c:v>5.8668733259476601E-2</c:v>
                </c:pt>
                <c:pt idx="21212">
                  <c:v>6.2638437484671294E-2</c:v>
                </c:pt>
                <c:pt idx="21213">
                  <c:v>3.8290474481603297E-2</c:v>
                </c:pt>
                <c:pt idx="21214">
                  <c:v>4.81823363051491E-2</c:v>
                </c:pt>
                <c:pt idx="21215">
                  <c:v>5.4338668553676403E-2</c:v>
                </c:pt>
                <c:pt idx="21216">
                  <c:v>5.4551725480827901E-2</c:v>
                </c:pt>
                <c:pt idx="21217">
                  <c:v>4.1326825144280703E-2</c:v>
                </c:pt>
                <c:pt idx="21218">
                  <c:v>3.7268687683512103E-2</c:v>
                </c:pt>
                <c:pt idx="21219">
                  <c:v>5.3169099886869201E-2</c:v>
                </c:pt>
                <c:pt idx="21220">
                  <c:v>6.0327739432317999E-2</c:v>
                </c:pt>
                <c:pt idx="21221">
                  <c:v>3.5463764559403498E-2</c:v>
                </c:pt>
                <c:pt idx="21222">
                  <c:v>5.2979289903637601E-2</c:v>
                </c:pt>
                <c:pt idx="21223">
                  <c:v>4.25321658167871E-2</c:v>
                </c:pt>
                <c:pt idx="21224">
                  <c:v>6.9212133430513398E-2</c:v>
                </c:pt>
                <c:pt idx="21225">
                  <c:v>4.2325922614877498E-2</c:v>
                </c:pt>
                <c:pt idx="21226">
                  <c:v>6.6090202624814104E-2</c:v>
                </c:pt>
                <c:pt idx="21227">
                  <c:v>4.5644081415676802E-2</c:v>
                </c:pt>
                <c:pt idx="21228">
                  <c:v>4.1448721787969697E-2</c:v>
                </c:pt>
                <c:pt idx="21229">
                  <c:v>5.1470080524626503E-2</c:v>
                </c:pt>
                <c:pt idx="21230">
                  <c:v>3.7573511134596199E-2</c:v>
                </c:pt>
                <c:pt idx="21231">
                  <c:v>3.9739071762144203E-2</c:v>
                </c:pt>
                <c:pt idx="21232">
                  <c:v>6.2151407974275402E-2</c:v>
                </c:pt>
                <c:pt idx="21233">
                  <c:v>6.7453078938053093E-2</c:v>
                </c:pt>
                <c:pt idx="21234">
                  <c:v>3.77239173205055E-2</c:v>
                </c:pt>
                <c:pt idx="21235">
                  <c:v>3.8768860216887399E-2</c:v>
                </c:pt>
                <c:pt idx="21236">
                  <c:v>3.7130221965572099E-2</c:v>
                </c:pt>
                <c:pt idx="21237">
                  <c:v>5.6666033803487698E-2</c:v>
                </c:pt>
                <c:pt idx="21238">
                  <c:v>6.7997529064468001E-2</c:v>
                </c:pt>
                <c:pt idx="21239">
                  <c:v>5.8414047229495801E-2</c:v>
                </c:pt>
                <c:pt idx="21240">
                  <c:v>5.4992747494420201E-2</c:v>
                </c:pt>
                <c:pt idx="21241">
                  <c:v>4.8876613804852698E-2</c:v>
                </c:pt>
                <c:pt idx="21242">
                  <c:v>5.1926017067950699E-2</c:v>
                </c:pt>
                <c:pt idx="21243">
                  <c:v>5.2853180081037399E-2</c:v>
                </c:pt>
                <c:pt idx="21244">
                  <c:v>3.8866797998899603E-2</c:v>
                </c:pt>
                <c:pt idx="21245">
                  <c:v>3.6442839587045202E-2</c:v>
                </c:pt>
                <c:pt idx="21246">
                  <c:v>5.2029105867260297E-2</c:v>
                </c:pt>
                <c:pt idx="21247">
                  <c:v>6.0770384532659101E-2</c:v>
                </c:pt>
                <c:pt idx="21248">
                  <c:v>5.3296801971197898E-2</c:v>
                </c:pt>
                <c:pt idx="21249">
                  <c:v>4.4999227737364297E-2</c:v>
                </c:pt>
                <c:pt idx="21250">
                  <c:v>4.75475902824515E-2</c:v>
                </c:pt>
                <c:pt idx="21251">
                  <c:v>5.9945779450205398E-2</c:v>
                </c:pt>
                <c:pt idx="21252">
                  <c:v>4.3851572086524897E-2</c:v>
                </c:pt>
                <c:pt idx="21253">
                  <c:v>4.5935740525037697E-2</c:v>
                </c:pt>
                <c:pt idx="21254">
                  <c:v>4.2719858313531797E-2</c:v>
                </c:pt>
                <c:pt idx="21255">
                  <c:v>5.4693141733154198E-2</c:v>
                </c:pt>
                <c:pt idx="21256">
                  <c:v>4.99693755035946E-2</c:v>
                </c:pt>
                <c:pt idx="21257">
                  <c:v>6.1648593897682E-2</c:v>
                </c:pt>
                <c:pt idx="21258">
                  <c:v>4.3416828382975302E-2</c:v>
                </c:pt>
                <c:pt idx="21259">
                  <c:v>3.70041883825439E-2</c:v>
                </c:pt>
                <c:pt idx="21260">
                  <c:v>5.4158862092751503E-2</c:v>
                </c:pt>
                <c:pt idx="21261">
                  <c:v>3.9098364102747897E-2</c:v>
                </c:pt>
                <c:pt idx="21262">
                  <c:v>3.6731127414231603E-2</c:v>
                </c:pt>
                <c:pt idx="21263">
                  <c:v>4.7915790173704002E-2</c:v>
                </c:pt>
                <c:pt idx="21264">
                  <c:v>6.1861185173480299E-2</c:v>
                </c:pt>
                <c:pt idx="21265">
                  <c:v>4.40608040435213E-2</c:v>
                </c:pt>
                <c:pt idx="21266">
                  <c:v>3.8540603422060199E-2</c:v>
                </c:pt>
                <c:pt idx="21267">
                  <c:v>6.4065101837298494E-2</c:v>
                </c:pt>
                <c:pt idx="21268">
                  <c:v>3.9813694133826301E-2</c:v>
                </c:pt>
                <c:pt idx="21269">
                  <c:v>5.0042732013785403E-2</c:v>
                </c:pt>
                <c:pt idx="21270">
                  <c:v>3.5269789082950101E-2</c:v>
                </c:pt>
                <c:pt idx="21271">
                  <c:v>6.8819799986392594E-2</c:v>
                </c:pt>
                <c:pt idx="21272">
                  <c:v>4.4363090467529898E-2</c:v>
                </c:pt>
                <c:pt idx="21273">
                  <c:v>5.4503541422388002E-2</c:v>
                </c:pt>
                <c:pt idx="21274">
                  <c:v>5.75369909170724E-2</c:v>
                </c:pt>
                <c:pt idx="21275">
                  <c:v>5.6013446863140803E-2</c:v>
                </c:pt>
                <c:pt idx="21276">
                  <c:v>5.2110694558286798E-2</c:v>
                </c:pt>
                <c:pt idx="21277">
                  <c:v>4.79263959531461E-2</c:v>
                </c:pt>
                <c:pt idx="21278">
                  <c:v>6.9013758893466198E-2</c:v>
                </c:pt>
                <c:pt idx="21279">
                  <c:v>3.9202127536660497E-2</c:v>
                </c:pt>
                <c:pt idx="21280">
                  <c:v>4.5064776700451697E-2</c:v>
                </c:pt>
                <c:pt idx="21281">
                  <c:v>5.6107006692446899E-2</c:v>
                </c:pt>
                <c:pt idx="21282">
                  <c:v>4.2068032073115498E-2</c:v>
                </c:pt>
                <c:pt idx="21283">
                  <c:v>5.1495798771578699E-2</c:v>
                </c:pt>
                <c:pt idx="21284">
                  <c:v>5.94017615349949E-2</c:v>
                </c:pt>
                <c:pt idx="21285">
                  <c:v>5.18577720273923E-2</c:v>
                </c:pt>
                <c:pt idx="21286">
                  <c:v>6.1187448844277598E-2</c:v>
                </c:pt>
                <c:pt idx="21287">
                  <c:v>5.8134846358199599E-2</c:v>
                </c:pt>
                <c:pt idx="21288">
                  <c:v>3.7638495852467202E-2</c:v>
                </c:pt>
                <c:pt idx="21289">
                  <c:v>4.2809101801178598E-2</c:v>
                </c:pt>
                <c:pt idx="21290">
                  <c:v>6.0166579475455499E-2</c:v>
                </c:pt>
                <c:pt idx="21291">
                  <c:v>4.0929324343628198E-2</c:v>
                </c:pt>
                <c:pt idx="21292">
                  <c:v>5.6511716083874203E-2</c:v>
                </c:pt>
                <c:pt idx="21293">
                  <c:v>6.0778923256714801E-2</c:v>
                </c:pt>
                <c:pt idx="21294">
                  <c:v>5.7521140414525301E-2</c:v>
                </c:pt>
                <c:pt idx="21295">
                  <c:v>5.8636461459889898E-2</c:v>
                </c:pt>
                <c:pt idx="21296">
                  <c:v>4.2192214277288899E-2</c:v>
                </c:pt>
                <c:pt idx="21297">
                  <c:v>5.0363098635631702E-2</c:v>
                </c:pt>
                <c:pt idx="21298">
                  <c:v>5.48653893496652E-2</c:v>
                </c:pt>
                <c:pt idx="21299">
                  <c:v>5.7513069428011702E-2</c:v>
                </c:pt>
                <c:pt idx="21300">
                  <c:v>4.1596350463222097E-2</c:v>
                </c:pt>
                <c:pt idx="21301">
                  <c:v>5.4918558938659497E-2</c:v>
                </c:pt>
                <c:pt idx="21302">
                  <c:v>3.5141823139010202E-2</c:v>
                </c:pt>
                <c:pt idx="21303">
                  <c:v>5.4499396043218698E-2</c:v>
                </c:pt>
                <c:pt idx="21304">
                  <c:v>6.8364739723464296E-2</c:v>
                </c:pt>
                <c:pt idx="21305">
                  <c:v>3.96703416827432E-2</c:v>
                </c:pt>
                <c:pt idx="21306">
                  <c:v>3.5790774962916098E-2</c:v>
                </c:pt>
                <c:pt idx="21307">
                  <c:v>4.4771925270237697E-2</c:v>
                </c:pt>
                <c:pt idx="21308">
                  <c:v>3.6373721764214398E-2</c:v>
                </c:pt>
                <c:pt idx="21309">
                  <c:v>5.6988079064024803E-2</c:v>
                </c:pt>
                <c:pt idx="21310">
                  <c:v>3.9905297209305197E-2</c:v>
                </c:pt>
                <c:pt idx="21311">
                  <c:v>5.3367058831928001E-2</c:v>
                </c:pt>
                <c:pt idx="21312">
                  <c:v>6.12065533779209E-2</c:v>
                </c:pt>
                <c:pt idx="21313">
                  <c:v>3.6424002844715399E-2</c:v>
                </c:pt>
                <c:pt idx="21314">
                  <c:v>4.3545916312446899E-2</c:v>
                </c:pt>
                <c:pt idx="21315">
                  <c:v>3.7702230429415402E-2</c:v>
                </c:pt>
                <c:pt idx="21316">
                  <c:v>4.1142646214468503E-2</c:v>
                </c:pt>
                <c:pt idx="21317">
                  <c:v>3.8292294213186598E-2</c:v>
                </c:pt>
                <c:pt idx="21318">
                  <c:v>4.2013147330430899E-2</c:v>
                </c:pt>
                <c:pt idx="21319">
                  <c:v>3.71037665109493E-2</c:v>
                </c:pt>
                <c:pt idx="21320">
                  <c:v>6.0865394353452798E-2</c:v>
                </c:pt>
                <c:pt idx="21321">
                  <c:v>6.8791867147716498E-2</c:v>
                </c:pt>
                <c:pt idx="21322">
                  <c:v>5.9062672327145897E-2</c:v>
                </c:pt>
                <c:pt idx="21323">
                  <c:v>4.1730966636344402E-2</c:v>
                </c:pt>
                <c:pt idx="21324">
                  <c:v>4.01722109126278E-2</c:v>
                </c:pt>
                <c:pt idx="21325">
                  <c:v>4.1055938111545301E-2</c:v>
                </c:pt>
                <c:pt idx="21326">
                  <c:v>6.3275727103099602E-2</c:v>
                </c:pt>
                <c:pt idx="21327">
                  <c:v>3.8364530657702199E-2</c:v>
                </c:pt>
                <c:pt idx="21328">
                  <c:v>4.4824798072451599E-2</c:v>
                </c:pt>
                <c:pt idx="21329">
                  <c:v>4.9881655975023399E-2</c:v>
                </c:pt>
                <c:pt idx="21330">
                  <c:v>4.9589602834864098E-2</c:v>
                </c:pt>
                <c:pt idx="21331">
                  <c:v>4.9963133752346997E-2</c:v>
                </c:pt>
                <c:pt idx="21332">
                  <c:v>6.1549611992738597E-2</c:v>
                </c:pt>
                <c:pt idx="21333">
                  <c:v>5.5428329249532497E-2</c:v>
                </c:pt>
                <c:pt idx="21334">
                  <c:v>6.7843510812597194E-2</c:v>
                </c:pt>
                <c:pt idx="21335">
                  <c:v>3.53308887755533E-2</c:v>
                </c:pt>
                <c:pt idx="21336">
                  <c:v>4.9891304706098399E-2</c:v>
                </c:pt>
                <c:pt idx="21337">
                  <c:v>6.9579082093849304E-2</c:v>
                </c:pt>
                <c:pt idx="21338">
                  <c:v>5.6563468510604301E-2</c:v>
                </c:pt>
                <c:pt idx="21339">
                  <c:v>4.9719285631895399E-2</c:v>
                </c:pt>
                <c:pt idx="21340">
                  <c:v>4.6654779097136903E-2</c:v>
                </c:pt>
                <c:pt idx="21341">
                  <c:v>6.88314014688131E-2</c:v>
                </c:pt>
                <c:pt idx="21342">
                  <c:v>4.6265062231328501E-2</c:v>
                </c:pt>
                <c:pt idx="21343">
                  <c:v>6.2829007549513496E-2</c:v>
                </c:pt>
                <c:pt idx="21344">
                  <c:v>5.1918560651623702E-2</c:v>
                </c:pt>
                <c:pt idx="21345">
                  <c:v>4.3487835744296897E-2</c:v>
                </c:pt>
                <c:pt idx="21346">
                  <c:v>3.60294972063189E-2</c:v>
                </c:pt>
                <c:pt idx="21347">
                  <c:v>6.2846946672889398E-2</c:v>
                </c:pt>
                <c:pt idx="21348">
                  <c:v>4.1674848409867002E-2</c:v>
                </c:pt>
                <c:pt idx="21349">
                  <c:v>4.0292077290912998E-2</c:v>
                </c:pt>
                <c:pt idx="21350">
                  <c:v>6.3329575725499507E-2</c:v>
                </c:pt>
                <c:pt idx="21351">
                  <c:v>4.4778713722151899E-2</c:v>
                </c:pt>
                <c:pt idx="21352">
                  <c:v>4.8000636755708502E-2</c:v>
                </c:pt>
                <c:pt idx="21353">
                  <c:v>4.3432772540737997E-2</c:v>
                </c:pt>
                <c:pt idx="21354">
                  <c:v>6.6018818019226294E-2</c:v>
                </c:pt>
                <c:pt idx="21355">
                  <c:v>4.1399218227249401E-2</c:v>
                </c:pt>
                <c:pt idx="21356">
                  <c:v>4.2365349390443403E-2</c:v>
                </c:pt>
                <c:pt idx="21357">
                  <c:v>4.9134660378975799E-2</c:v>
                </c:pt>
                <c:pt idx="21358">
                  <c:v>3.70474769652114E-2</c:v>
                </c:pt>
                <c:pt idx="21359">
                  <c:v>4.4649840646494701E-2</c:v>
                </c:pt>
                <c:pt idx="21360">
                  <c:v>4.0761761788154903E-2</c:v>
                </c:pt>
                <c:pt idx="21361">
                  <c:v>4.4746564628082498E-2</c:v>
                </c:pt>
                <c:pt idx="21362">
                  <c:v>4.2833514966457799E-2</c:v>
                </c:pt>
                <c:pt idx="21363">
                  <c:v>4.9690611134588399E-2</c:v>
                </c:pt>
                <c:pt idx="21364">
                  <c:v>6.8780181213180996E-2</c:v>
                </c:pt>
                <c:pt idx="21365">
                  <c:v>5.51933277335711E-2</c:v>
                </c:pt>
                <c:pt idx="21366">
                  <c:v>4.3564255145573001E-2</c:v>
                </c:pt>
                <c:pt idx="21367">
                  <c:v>5.6937010001222803E-2</c:v>
                </c:pt>
                <c:pt idx="21368">
                  <c:v>5.3719263083920298E-2</c:v>
                </c:pt>
                <c:pt idx="21369">
                  <c:v>5.5619817988046598E-2</c:v>
                </c:pt>
                <c:pt idx="21370">
                  <c:v>4.1201952747513398E-2</c:v>
                </c:pt>
                <c:pt idx="21371">
                  <c:v>5.30937516810394E-2</c:v>
                </c:pt>
                <c:pt idx="21372">
                  <c:v>4.9800421844734502E-2</c:v>
                </c:pt>
                <c:pt idx="21373">
                  <c:v>6.5314710905660003E-2</c:v>
                </c:pt>
                <c:pt idx="21374">
                  <c:v>6.14886743981738E-2</c:v>
                </c:pt>
                <c:pt idx="21375">
                  <c:v>4.4301325403594501E-2</c:v>
                </c:pt>
                <c:pt idx="21376">
                  <c:v>5.2972287441847801E-2</c:v>
                </c:pt>
                <c:pt idx="21377">
                  <c:v>3.8884081142370998E-2</c:v>
                </c:pt>
                <c:pt idx="21378">
                  <c:v>4.6015904041085499E-2</c:v>
                </c:pt>
                <c:pt idx="21379">
                  <c:v>4.0799613155351397E-2</c:v>
                </c:pt>
                <c:pt idx="21380">
                  <c:v>4.2000699882221701E-2</c:v>
                </c:pt>
                <c:pt idx="21381">
                  <c:v>4.1116207305216097E-2</c:v>
                </c:pt>
                <c:pt idx="21382">
                  <c:v>6.2511759716595894E-2</c:v>
                </c:pt>
                <c:pt idx="21383">
                  <c:v>6.8200059988498901E-2</c:v>
                </c:pt>
                <c:pt idx="21384">
                  <c:v>5.0345959201309701E-2</c:v>
                </c:pt>
                <c:pt idx="21385">
                  <c:v>3.4400444344139303E-2</c:v>
                </c:pt>
                <c:pt idx="21386">
                  <c:v>4.67905117943829E-2</c:v>
                </c:pt>
                <c:pt idx="21387">
                  <c:v>3.60499337202001E-2</c:v>
                </c:pt>
                <c:pt idx="21388">
                  <c:v>4.9789345468844802E-2</c:v>
                </c:pt>
                <c:pt idx="21389">
                  <c:v>4.1759960827653403E-2</c:v>
                </c:pt>
                <c:pt idx="21390">
                  <c:v>4.1261473983585401E-2</c:v>
                </c:pt>
                <c:pt idx="21391">
                  <c:v>4.0285972560984297E-2</c:v>
                </c:pt>
                <c:pt idx="21392">
                  <c:v>5.3910557666736997E-2</c:v>
                </c:pt>
                <c:pt idx="21393">
                  <c:v>5.8241179383343097E-2</c:v>
                </c:pt>
                <c:pt idx="21394">
                  <c:v>6.6200788963513807E-2</c:v>
                </c:pt>
                <c:pt idx="21395">
                  <c:v>4.4701992085536497E-2</c:v>
                </c:pt>
                <c:pt idx="21396">
                  <c:v>3.9335345920352198E-2</c:v>
                </c:pt>
                <c:pt idx="21397">
                  <c:v>3.9190423616058699E-2</c:v>
                </c:pt>
                <c:pt idx="21398">
                  <c:v>5.0496645604066401E-2</c:v>
                </c:pt>
                <c:pt idx="21399">
                  <c:v>4.0906046951933797E-2</c:v>
                </c:pt>
                <c:pt idx="21400">
                  <c:v>5.7921075904552602E-2</c:v>
                </c:pt>
                <c:pt idx="21401">
                  <c:v>5.1400455384187797E-2</c:v>
                </c:pt>
                <c:pt idx="21402">
                  <c:v>4.0907645017350398E-2</c:v>
                </c:pt>
                <c:pt idx="21403">
                  <c:v>4.3895877651676303E-2</c:v>
                </c:pt>
                <c:pt idx="21404">
                  <c:v>4.4830156014961202E-2</c:v>
                </c:pt>
                <c:pt idx="21405">
                  <c:v>5.3031865435188202E-2</c:v>
                </c:pt>
                <c:pt idx="21406">
                  <c:v>3.93428649757398E-2</c:v>
                </c:pt>
                <c:pt idx="21407">
                  <c:v>6.9950639426971106E-2</c:v>
                </c:pt>
                <c:pt idx="21408">
                  <c:v>5.0788528424467003E-2</c:v>
                </c:pt>
                <c:pt idx="21409">
                  <c:v>6.0087304376066603E-2</c:v>
                </c:pt>
                <c:pt idx="21410">
                  <c:v>4.7452641827953702E-2</c:v>
                </c:pt>
                <c:pt idx="21411">
                  <c:v>4.47081903434286E-2</c:v>
                </c:pt>
                <c:pt idx="21412">
                  <c:v>4.9463561793064499E-2</c:v>
                </c:pt>
                <c:pt idx="21413">
                  <c:v>5.6041104754317402E-2</c:v>
                </c:pt>
                <c:pt idx="21414">
                  <c:v>6.3900918534490897E-2</c:v>
                </c:pt>
                <c:pt idx="21415">
                  <c:v>3.49934651154373E-2</c:v>
                </c:pt>
                <c:pt idx="21416">
                  <c:v>5.4614542803841502E-2</c:v>
                </c:pt>
                <c:pt idx="21417">
                  <c:v>4.7711032044892701E-2</c:v>
                </c:pt>
                <c:pt idx="21418">
                  <c:v>4.8757793811037099E-2</c:v>
                </c:pt>
                <c:pt idx="21419">
                  <c:v>4.7379966629191403E-2</c:v>
                </c:pt>
                <c:pt idx="21420">
                  <c:v>3.7510561331000003E-2</c:v>
                </c:pt>
                <c:pt idx="21421">
                  <c:v>5.4200949896104897E-2</c:v>
                </c:pt>
                <c:pt idx="21422">
                  <c:v>4.2786456212545301E-2</c:v>
                </c:pt>
                <c:pt idx="21423">
                  <c:v>4.4896814423539003E-2</c:v>
                </c:pt>
                <c:pt idx="21424">
                  <c:v>5.3653528813460298E-2</c:v>
                </c:pt>
                <c:pt idx="21425">
                  <c:v>4.2027695123957098E-2</c:v>
                </c:pt>
                <c:pt idx="21426">
                  <c:v>6.5084534130080404E-2</c:v>
                </c:pt>
                <c:pt idx="21427">
                  <c:v>6.0724340610091597E-2</c:v>
                </c:pt>
                <c:pt idx="21428">
                  <c:v>4.2135397328500003E-2</c:v>
                </c:pt>
                <c:pt idx="21429">
                  <c:v>4.9676224067756701E-2</c:v>
                </c:pt>
                <c:pt idx="21430">
                  <c:v>4.2157545088505E-2</c:v>
                </c:pt>
                <c:pt idx="21431">
                  <c:v>5.0493147575921299E-2</c:v>
                </c:pt>
                <c:pt idx="21432">
                  <c:v>4.4628503640990198E-2</c:v>
                </c:pt>
                <c:pt idx="21433">
                  <c:v>4.9621175577808797E-2</c:v>
                </c:pt>
                <c:pt idx="21434">
                  <c:v>5.8251761786664399E-2</c:v>
                </c:pt>
                <c:pt idx="21435">
                  <c:v>4.5251044465343997E-2</c:v>
                </c:pt>
                <c:pt idx="21436">
                  <c:v>6.8377823032460594E-2</c:v>
                </c:pt>
                <c:pt idx="21437">
                  <c:v>4.7947790052611003E-2</c:v>
                </c:pt>
                <c:pt idx="21438">
                  <c:v>4.4514141327617503E-2</c:v>
                </c:pt>
                <c:pt idx="21439">
                  <c:v>4.6890982529075802E-2</c:v>
                </c:pt>
                <c:pt idx="21440">
                  <c:v>6.5892612873121995E-2</c:v>
                </c:pt>
                <c:pt idx="21441">
                  <c:v>4.7286686775517797E-2</c:v>
                </c:pt>
                <c:pt idx="21442">
                  <c:v>6.8197144419410605E-2</c:v>
                </c:pt>
                <c:pt idx="21443">
                  <c:v>5.4402639562807498E-2</c:v>
                </c:pt>
                <c:pt idx="21444">
                  <c:v>4.0742061663476097E-2</c:v>
                </c:pt>
                <c:pt idx="21445">
                  <c:v>5.5444062724245499E-2</c:v>
                </c:pt>
                <c:pt idx="21446">
                  <c:v>4.5433927472902001E-2</c:v>
                </c:pt>
                <c:pt idx="21447">
                  <c:v>5.4991558188306498E-2</c:v>
                </c:pt>
                <c:pt idx="21448">
                  <c:v>6.0067934258481302E-2</c:v>
                </c:pt>
                <c:pt idx="21449">
                  <c:v>3.9385887626172303E-2</c:v>
                </c:pt>
                <c:pt idx="21450">
                  <c:v>4.6189191701384198E-2</c:v>
                </c:pt>
                <c:pt idx="21451">
                  <c:v>4.8610200586915502E-2</c:v>
                </c:pt>
                <c:pt idx="21452">
                  <c:v>6.8120799447416197E-2</c:v>
                </c:pt>
                <c:pt idx="21453">
                  <c:v>5.4479951238358901E-2</c:v>
                </c:pt>
                <c:pt idx="21454">
                  <c:v>4.6644752165534098E-2</c:v>
                </c:pt>
                <c:pt idx="21455">
                  <c:v>5.8949674208911597E-2</c:v>
                </c:pt>
                <c:pt idx="21456">
                  <c:v>3.8985077157490999E-2</c:v>
                </c:pt>
                <c:pt idx="21457">
                  <c:v>4.5912038416979897E-2</c:v>
                </c:pt>
                <c:pt idx="21458">
                  <c:v>4.3392968645217099E-2</c:v>
                </c:pt>
                <c:pt idx="21459">
                  <c:v>5.7789852805678901E-2</c:v>
                </c:pt>
                <c:pt idx="21460">
                  <c:v>4.5266167526125098E-2</c:v>
                </c:pt>
                <c:pt idx="21461">
                  <c:v>4.3350716359918703E-2</c:v>
                </c:pt>
                <c:pt idx="21462">
                  <c:v>5.7770897449739698E-2</c:v>
                </c:pt>
                <c:pt idx="21463">
                  <c:v>4.0966829292830603E-2</c:v>
                </c:pt>
                <c:pt idx="21464">
                  <c:v>6.2212322989940803E-2</c:v>
                </c:pt>
                <c:pt idx="21465">
                  <c:v>5.5646755892356597E-2</c:v>
                </c:pt>
                <c:pt idx="21466">
                  <c:v>6.1455702763287899E-2</c:v>
                </c:pt>
                <c:pt idx="21467">
                  <c:v>5.7435186968510098E-2</c:v>
                </c:pt>
                <c:pt idx="21468">
                  <c:v>4.4745146529764697E-2</c:v>
                </c:pt>
                <c:pt idx="21469">
                  <c:v>4.3314465068335001E-2</c:v>
                </c:pt>
                <c:pt idx="21470">
                  <c:v>3.5842336512186303E-2</c:v>
                </c:pt>
                <c:pt idx="21471">
                  <c:v>3.6067431143936603E-2</c:v>
                </c:pt>
                <c:pt idx="21472">
                  <c:v>5.14010614097496E-2</c:v>
                </c:pt>
                <c:pt idx="21473">
                  <c:v>6.2889048360643907E-2</c:v>
                </c:pt>
                <c:pt idx="21474">
                  <c:v>4.77779099349014E-2</c:v>
                </c:pt>
                <c:pt idx="21475">
                  <c:v>5.14208009800705E-2</c:v>
                </c:pt>
                <c:pt idx="21476">
                  <c:v>3.7595052963211403E-2</c:v>
                </c:pt>
                <c:pt idx="21477">
                  <c:v>3.5414980410342398E-2</c:v>
                </c:pt>
                <c:pt idx="21478">
                  <c:v>4.5350781943283999E-2</c:v>
                </c:pt>
                <c:pt idx="21479">
                  <c:v>5.80763294508677E-2</c:v>
                </c:pt>
                <c:pt idx="21480">
                  <c:v>5.5881316048354397E-2</c:v>
                </c:pt>
                <c:pt idx="21481">
                  <c:v>6.3784739907370006E-2</c:v>
                </c:pt>
                <c:pt idx="21482">
                  <c:v>3.9723808852035698E-2</c:v>
                </c:pt>
                <c:pt idx="21483">
                  <c:v>5.1924190849633199E-2</c:v>
                </c:pt>
                <c:pt idx="21484">
                  <c:v>4.66182456088464E-2</c:v>
                </c:pt>
                <c:pt idx="21485">
                  <c:v>4.5823387519048998E-2</c:v>
                </c:pt>
                <c:pt idx="21486">
                  <c:v>6.65595461899018E-2</c:v>
                </c:pt>
                <c:pt idx="21487">
                  <c:v>3.7526634909292401E-2</c:v>
                </c:pt>
                <c:pt idx="21488">
                  <c:v>3.7453077294254199E-2</c:v>
                </c:pt>
                <c:pt idx="21489">
                  <c:v>6.4685948540527102E-2</c:v>
                </c:pt>
                <c:pt idx="21490">
                  <c:v>4.63050337759561E-2</c:v>
                </c:pt>
                <c:pt idx="21491">
                  <c:v>6.2088616400855903E-2</c:v>
                </c:pt>
                <c:pt idx="21492">
                  <c:v>3.72768189432056E-2</c:v>
                </c:pt>
                <c:pt idx="21493">
                  <c:v>5.6185319392367698E-2</c:v>
                </c:pt>
                <c:pt idx="21494">
                  <c:v>3.7719706793359703E-2</c:v>
                </c:pt>
                <c:pt idx="21495">
                  <c:v>5.9050572421172703E-2</c:v>
                </c:pt>
                <c:pt idx="21496">
                  <c:v>4.2849610521910601E-2</c:v>
                </c:pt>
                <c:pt idx="21497">
                  <c:v>4.0772431675270497E-2</c:v>
                </c:pt>
                <c:pt idx="21498">
                  <c:v>5.5512409302942399E-2</c:v>
                </c:pt>
                <c:pt idx="21499">
                  <c:v>5.6208429416135498E-2</c:v>
                </c:pt>
                <c:pt idx="21500">
                  <c:v>3.8387268625743397E-2</c:v>
                </c:pt>
                <c:pt idx="21501">
                  <c:v>4.7829440737473403E-2</c:v>
                </c:pt>
                <c:pt idx="21502">
                  <c:v>3.6934597148872497E-2</c:v>
                </c:pt>
                <c:pt idx="21503">
                  <c:v>4.50015157504478E-2</c:v>
                </c:pt>
                <c:pt idx="21504">
                  <c:v>6.4847286316158007E-2</c:v>
                </c:pt>
                <c:pt idx="21505">
                  <c:v>5.41474912280367E-2</c:v>
                </c:pt>
                <c:pt idx="21506">
                  <c:v>5.3298050952169398E-2</c:v>
                </c:pt>
                <c:pt idx="21507">
                  <c:v>3.66059986035987E-2</c:v>
                </c:pt>
                <c:pt idx="21508">
                  <c:v>5.9889124058993E-2</c:v>
                </c:pt>
                <c:pt idx="21509">
                  <c:v>5.0270763139703099E-2</c:v>
                </c:pt>
                <c:pt idx="21510">
                  <c:v>5.3051549657933302E-2</c:v>
                </c:pt>
                <c:pt idx="21511">
                  <c:v>4.0722522954272901E-2</c:v>
                </c:pt>
                <c:pt idx="21512">
                  <c:v>3.8387395220534498E-2</c:v>
                </c:pt>
                <c:pt idx="21513">
                  <c:v>6.6899939347437501E-2</c:v>
                </c:pt>
                <c:pt idx="21514">
                  <c:v>3.8215112803792098E-2</c:v>
                </c:pt>
                <c:pt idx="21515">
                  <c:v>3.87931825389983E-2</c:v>
                </c:pt>
                <c:pt idx="21516">
                  <c:v>4.9589722089801898E-2</c:v>
                </c:pt>
                <c:pt idx="21517">
                  <c:v>6.7928268934207406E-2</c:v>
                </c:pt>
                <c:pt idx="21518">
                  <c:v>5.2848184184667898E-2</c:v>
                </c:pt>
                <c:pt idx="21519">
                  <c:v>3.9359966314084102E-2</c:v>
                </c:pt>
                <c:pt idx="21520">
                  <c:v>3.7109637873656301E-2</c:v>
                </c:pt>
                <c:pt idx="21521">
                  <c:v>3.58350235988492E-2</c:v>
                </c:pt>
                <c:pt idx="21522">
                  <c:v>4.7690646689300599E-2</c:v>
                </c:pt>
                <c:pt idx="21523">
                  <c:v>4.4170040434330197E-2</c:v>
                </c:pt>
                <c:pt idx="21524">
                  <c:v>6.3689611004160901E-2</c:v>
                </c:pt>
                <c:pt idx="21525">
                  <c:v>5.5779919266715099E-2</c:v>
                </c:pt>
                <c:pt idx="21526">
                  <c:v>4.8455986073361303E-2</c:v>
                </c:pt>
                <c:pt idx="21527">
                  <c:v>4.6579992059109898E-2</c:v>
                </c:pt>
                <c:pt idx="21528">
                  <c:v>3.79454579246176E-2</c:v>
                </c:pt>
                <c:pt idx="21529">
                  <c:v>5.1637193685543002E-2</c:v>
                </c:pt>
                <c:pt idx="21530">
                  <c:v>4.1072303063054601E-2</c:v>
                </c:pt>
                <c:pt idx="21531">
                  <c:v>3.7704794387419402E-2</c:v>
                </c:pt>
                <c:pt idx="21532">
                  <c:v>4.41480581716037E-2</c:v>
                </c:pt>
                <c:pt idx="21533">
                  <c:v>6.7184962616187699E-2</c:v>
                </c:pt>
                <c:pt idx="21534">
                  <c:v>5.9783499647765699E-2</c:v>
                </c:pt>
                <c:pt idx="21535">
                  <c:v>6.0451413271021499E-2</c:v>
                </c:pt>
                <c:pt idx="21536">
                  <c:v>4.4424284464817401E-2</c:v>
                </c:pt>
                <c:pt idx="21537">
                  <c:v>4.7631117562761303E-2</c:v>
                </c:pt>
                <c:pt idx="21538">
                  <c:v>5.6906409364811797E-2</c:v>
                </c:pt>
                <c:pt idx="21539">
                  <c:v>3.8354379164882997E-2</c:v>
                </c:pt>
                <c:pt idx="21540">
                  <c:v>4.6764436902772703E-2</c:v>
                </c:pt>
                <c:pt idx="21541">
                  <c:v>4.2955324163440597E-2</c:v>
                </c:pt>
                <c:pt idx="21542">
                  <c:v>5.4286618972330301E-2</c:v>
                </c:pt>
                <c:pt idx="21543">
                  <c:v>5.2462461654620499E-2</c:v>
                </c:pt>
                <c:pt idx="21544">
                  <c:v>6.8202270336844506E-2</c:v>
                </c:pt>
                <c:pt idx="21545">
                  <c:v>4.5949588125516402E-2</c:v>
                </c:pt>
                <c:pt idx="21546">
                  <c:v>3.6701377023049202E-2</c:v>
                </c:pt>
                <c:pt idx="21547">
                  <c:v>4.8944210122559902E-2</c:v>
                </c:pt>
                <c:pt idx="21548">
                  <c:v>3.7703493232958497E-2</c:v>
                </c:pt>
                <c:pt idx="21549">
                  <c:v>6.8500600599765496E-2</c:v>
                </c:pt>
                <c:pt idx="21550">
                  <c:v>4.7653672317533598E-2</c:v>
                </c:pt>
                <c:pt idx="21551">
                  <c:v>4.5652513987796503E-2</c:v>
                </c:pt>
                <c:pt idx="21552">
                  <c:v>5.6110250675789702E-2</c:v>
                </c:pt>
                <c:pt idx="21553">
                  <c:v>3.82808046426533E-2</c:v>
                </c:pt>
                <c:pt idx="21554">
                  <c:v>3.7810410032098597E-2</c:v>
                </c:pt>
                <c:pt idx="21555">
                  <c:v>4.7082741223278997E-2</c:v>
                </c:pt>
                <c:pt idx="21556">
                  <c:v>4.00359698852931E-2</c:v>
                </c:pt>
                <c:pt idx="21557">
                  <c:v>6.7426391215474502E-2</c:v>
                </c:pt>
                <c:pt idx="21558">
                  <c:v>4.8641711568083099E-2</c:v>
                </c:pt>
                <c:pt idx="21559">
                  <c:v>4.8609822961462198E-2</c:v>
                </c:pt>
                <c:pt idx="21560">
                  <c:v>4.7135325501152403E-2</c:v>
                </c:pt>
                <c:pt idx="21561">
                  <c:v>5.2587574480558598E-2</c:v>
                </c:pt>
                <c:pt idx="21562">
                  <c:v>3.5326566715728099E-2</c:v>
                </c:pt>
                <c:pt idx="21563">
                  <c:v>6.4618393283353295E-2</c:v>
                </c:pt>
                <c:pt idx="21564">
                  <c:v>6.5444191137014093E-2</c:v>
                </c:pt>
                <c:pt idx="21565">
                  <c:v>4.092865410622E-2</c:v>
                </c:pt>
                <c:pt idx="21566">
                  <c:v>4.1979765575633703E-2</c:v>
                </c:pt>
                <c:pt idx="21567">
                  <c:v>5.04274881200963E-2</c:v>
                </c:pt>
                <c:pt idx="21568">
                  <c:v>6.5036466279370098E-2</c:v>
                </c:pt>
                <c:pt idx="21569">
                  <c:v>3.8145449070025303E-2</c:v>
                </c:pt>
                <c:pt idx="21570">
                  <c:v>6.4263869097031801E-2</c:v>
                </c:pt>
                <c:pt idx="21571">
                  <c:v>6.5887258084778896E-2</c:v>
                </c:pt>
                <c:pt idx="21572">
                  <c:v>4.9202560055614401E-2</c:v>
                </c:pt>
                <c:pt idx="21573">
                  <c:v>5.0016125095177402E-2</c:v>
                </c:pt>
                <c:pt idx="21574">
                  <c:v>5.4242790857108501E-2</c:v>
                </c:pt>
                <c:pt idx="21575">
                  <c:v>4.7045453919474997E-2</c:v>
                </c:pt>
                <c:pt idx="21576">
                  <c:v>5.3531177499428297E-2</c:v>
                </c:pt>
                <c:pt idx="21577">
                  <c:v>4.9364391988743303E-2</c:v>
                </c:pt>
                <c:pt idx="21578">
                  <c:v>4.9509239566999201E-2</c:v>
                </c:pt>
                <c:pt idx="21579">
                  <c:v>7.0100906181752604E-2</c:v>
                </c:pt>
                <c:pt idx="21580">
                  <c:v>7.1365025545613303E-2</c:v>
                </c:pt>
                <c:pt idx="21581">
                  <c:v>5.4448993782602699E-2</c:v>
                </c:pt>
                <c:pt idx="21582">
                  <c:v>5.51956007614086E-2</c:v>
                </c:pt>
                <c:pt idx="21583">
                  <c:v>3.4531573870235401E-2</c:v>
                </c:pt>
                <c:pt idx="21584">
                  <c:v>4.2503423977651097E-2</c:v>
                </c:pt>
                <c:pt idx="21585">
                  <c:v>4.2641174495088002E-2</c:v>
                </c:pt>
                <c:pt idx="21586">
                  <c:v>5.8571892230524301E-2</c:v>
                </c:pt>
                <c:pt idx="21587">
                  <c:v>4.3832935242826901E-2</c:v>
                </c:pt>
                <c:pt idx="21588">
                  <c:v>4.6752355234441399E-2</c:v>
                </c:pt>
                <c:pt idx="21589">
                  <c:v>6.5227120009808598E-2</c:v>
                </c:pt>
                <c:pt idx="21590">
                  <c:v>4.3588646772144302E-2</c:v>
                </c:pt>
                <c:pt idx="21591">
                  <c:v>4.0756552581654198E-2</c:v>
                </c:pt>
                <c:pt idx="21592">
                  <c:v>5.6175653966600403E-2</c:v>
                </c:pt>
                <c:pt idx="21593">
                  <c:v>4.19899795111719E-2</c:v>
                </c:pt>
                <c:pt idx="21594">
                  <c:v>3.5773846323988598E-2</c:v>
                </c:pt>
                <c:pt idx="21595">
                  <c:v>3.79291675719386E-2</c:v>
                </c:pt>
                <c:pt idx="21596">
                  <c:v>3.9911210439422098E-2</c:v>
                </c:pt>
                <c:pt idx="21597">
                  <c:v>5.57075364155495E-2</c:v>
                </c:pt>
                <c:pt idx="21598">
                  <c:v>6.4528710651602497E-2</c:v>
                </c:pt>
                <c:pt idx="21599">
                  <c:v>6.04014758123003E-2</c:v>
                </c:pt>
                <c:pt idx="21600">
                  <c:v>4.2159816387627301E-2</c:v>
                </c:pt>
                <c:pt idx="21601">
                  <c:v>4.3511714550932903E-2</c:v>
                </c:pt>
                <c:pt idx="21602">
                  <c:v>3.9256160781300398E-2</c:v>
                </c:pt>
                <c:pt idx="21603">
                  <c:v>6.7522946123341296E-2</c:v>
                </c:pt>
                <c:pt idx="21604">
                  <c:v>7.1156243867324706E-2</c:v>
                </c:pt>
                <c:pt idx="21605">
                  <c:v>4.9336868779764398E-2</c:v>
                </c:pt>
                <c:pt idx="21606">
                  <c:v>3.6478145410037001E-2</c:v>
                </c:pt>
                <c:pt idx="21607">
                  <c:v>6.0230683004204699E-2</c:v>
                </c:pt>
                <c:pt idx="21608">
                  <c:v>3.7826536756773603E-2</c:v>
                </c:pt>
                <c:pt idx="21609">
                  <c:v>6.3222555385485102E-2</c:v>
                </c:pt>
                <c:pt idx="21610">
                  <c:v>4.9529771638004802E-2</c:v>
                </c:pt>
                <c:pt idx="21611">
                  <c:v>4.5423046010980503E-2</c:v>
                </c:pt>
                <c:pt idx="21612">
                  <c:v>6.5682535212036097E-2</c:v>
                </c:pt>
                <c:pt idx="21613">
                  <c:v>6.3922022018218394E-2</c:v>
                </c:pt>
                <c:pt idx="21614">
                  <c:v>3.9553984305744701E-2</c:v>
                </c:pt>
                <c:pt idx="21615">
                  <c:v>5.3754893412427701E-2</c:v>
                </c:pt>
                <c:pt idx="21616">
                  <c:v>4.8796623752372599E-2</c:v>
                </c:pt>
                <c:pt idx="21617">
                  <c:v>4.2653917034324099E-2</c:v>
                </c:pt>
                <c:pt idx="21618">
                  <c:v>4.4248876398609797E-2</c:v>
                </c:pt>
                <c:pt idx="21619">
                  <c:v>5.7011175143366198E-2</c:v>
                </c:pt>
                <c:pt idx="21620">
                  <c:v>4.18214842339878E-2</c:v>
                </c:pt>
                <c:pt idx="21621">
                  <c:v>7.0519241965279797E-2</c:v>
                </c:pt>
                <c:pt idx="21622">
                  <c:v>6.7063039801959295E-2</c:v>
                </c:pt>
                <c:pt idx="21623">
                  <c:v>3.76363225389637E-2</c:v>
                </c:pt>
                <c:pt idx="21624">
                  <c:v>5.11225653679898E-2</c:v>
                </c:pt>
                <c:pt idx="21625">
                  <c:v>3.5105538268363302E-2</c:v>
                </c:pt>
                <c:pt idx="21626">
                  <c:v>6.0239546834509099E-2</c:v>
                </c:pt>
                <c:pt idx="21627">
                  <c:v>4.0777655753656397E-2</c:v>
                </c:pt>
                <c:pt idx="21628">
                  <c:v>4.8913589947401699E-2</c:v>
                </c:pt>
                <c:pt idx="21629">
                  <c:v>6.2554470086004704E-2</c:v>
                </c:pt>
                <c:pt idx="21630">
                  <c:v>4.3747619985133102E-2</c:v>
                </c:pt>
                <c:pt idx="21631">
                  <c:v>4.4810369969021602E-2</c:v>
                </c:pt>
                <c:pt idx="21632">
                  <c:v>5.1029547338952999E-2</c:v>
                </c:pt>
                <c:pt idx="21633">
                  <c:v>5.5585971431381498E-2</c:v>
                </c:pt>
                <c:pt idx="21634">
                  <c:v>6.3473137335579896E-2</c:v>
                </c:pt>
                <c:pt idx="21635">
                  <c:v>6.5501610093577994E-2</c:v>
                </c:pt>
                <c:pt idx="21636">
                  <c:v>6.3451030646786893E-2</c:v>
                </c:pt>
                <c:pt idx="21637">
                  <c:v>4.4214225826021601E-2</c:v>
                </c:pt>
                <c:pt idx="21638">
                  <c:v>5.6597733069264203E-2</c:v>
                </c:pt>
                <c:pt idx="21639">
                  <c:v>4.8809022677320603E-2</c:v>
                </c:pt>
                <c:pt idx="21640">
                  <c:v>4.1746559501695403E-2</c:v>
                </c:pt>
                <c:pt idx="21641">
                  <c:v>4.5533000464727399E-2</c:v>
                </c:pt>
                <c:pt idx="21642">
                  <c:v>4.6423709052831601E-2</c:v>
                </c:pt>
                <c:pt idx="21643">
                  <c:v>5.5018564014204803E-2</c:v>
                </c:pt>
                <c:pt idx="21644">
                  <c:v>4.2777952960303102E-2</c:v>
                </c:pt>
                <c:pt idx="21645">
                  <c:v>3.71536628827078E-2</c:v>
                </c:pt>
                <c:pt idx="21646">
                  <c:v>4.6117732938987903E-2</c:v>
                </c:pt>
                <c:pt idx="21647">
                  <c:v>4.0749627811283197E-2</c:v>
                </c:pt>
                <c:pt idx="21648">
                  <c:v>5.5506171428952998E-2</c:v>
                </c:pt>
                <c:pt idx="21649">
                  <c:v>4.8107041660450302E-2</c:v>
                </c:pt>
                <c:pt idx="21650">
                  <c:v>5.1667995579456401E-2</c:v>
                </c:pt>
                <c:pt idx="21651">
                  <c:v>5.0757272126774798E-2</c:v>
                </c:pt>
                <c:pt idx="21652">
                  <c:v>3.4773015845868699E-2</c:v>
                </c:pt>
                <c:pt idx="21653">
                  <c:v>6.9315938902582599E-2</c:v>
                </c:pt>
                <c:pt idx="21654">
                  <c:v>5.09947116863314E-2</c:v>
                </c:pt>
                <c:pt idx="21655">
                  <c:v>6.11108206446856E-2</c:v>
                </c:pt>
                <c:pt idx="21656">
                  <c:v>4.0676208756559903E-2</c:v>
                </c:pt>
                <c:pt idx="21657">
                  <c:v>5.2604856083052202E-2</c:v>
                </c:pt>
                <c:pt idx="21658">
                  <c:v>6.41481540793922E-2</c:v>
                </c:pt>
                <c:pt idx="21659">
                  <c:v>6.1001293547519299E-2</c:v>
                </c:pt>
                <c:pt idx="21660">
                  <c:v>5.2526877934089999E-2</c:v>
                </c:pt>
                <c:pt idx="21661">
                  <c:v>3.9460068566848798E-2</c:v>
                </c:pt>
                <c:pt idx="21662">
                  <c:v>4.16672983512461E-2</c:v>
                </c:pt>
                <c:pt idx="21663">
                  <c:v>3.8243334469418001E-2</c:v>
                </c:pt>
                <c:pt idx="21664">
                  <c:v>6.7938080603534998E-2</c:v>
                </c:pt>
                <c:pt idx="21665">
                  <c:v>5.6978626762483303E-2</c:v>
                </c:pt>
                <c:pt idx="21666">
                  <c:v>4.5728844488896997E-2</c:v>
                </c:pt>
                <c:pt idx="21667">
                  <c:v>6.5153916748962606E-2</c:v>
                </c:pt>
                <c:pt idx="21668">
                  <c:v>4.0109291664103298E-2</c:v>
                </c:pt>
                <c:pt idx="21669">
                  <c:v>4.2859406722699597E-2</c:v>
                </c:pt>
                <c:pt idx="21670">
                  <c:v>5.9279900272032698E-2</c:v>
                </c:pt>
                <c:pt idx="21671">
                  <c:v>4.4117052706232097E-2</c:v>
                </c:pt>
                <c:pt idx="21672">
                  <c:v>5.52890550251788E-2</c:v>
                </c:pt>
                <c:pt idx="21673">
                  <c:v>5.3337100453589401E-2</c:v>
                </c:pt>
                <c:pt idx="21674">
                  <c:v>3.8669693352506702E-2</c:v>
                </c:pt>
                <c:pt idx="21675">
                  <c:v>5.5414977102505099E-2</c:v>
                </c:pt>
                <c:pt idx="21676">
                  <c:v>3.8353796749076602E-2</c:v>
                </c:pt>
                <c:pt idx="21677">
                  <c:v>5.4573930098262002E-2</c:v>
                </c:pt>
                <c:pt idx="21678">
                  <c:v>4.38869482316449E-2</c:v>
                </c:pt>
                <c:pt idx="21679">
                  <c:v>6.8836161133671303E-2</c:v>
                </c:pt>
                <c:pt idx="21680">
                  <c:v>6.7331019097141606E-2</c:v>
                </c:pt>
                <c:pt idx="21681">
                  <c:v>5.5802704679455299E-2</c:v>
                </c:pt>
                <c:pt idx="21682">
                  <c:v>3.4334163737308597E-2</c:v>
                </c:pt>
                <c:pt idx="21683">
                  <c:v>4.5064296005534903E-2</c:v>
                </c:pt>
                <c:pt idx="21684">
                  <c:v>4.8921514783248403E-2</c:v>
                </c:pt>
                <c:pt idx="21685">
                  <c:v>5.6173175473465398E-2</c:v>
                </c:pt>
                <c:pt idx="21686">
                  <c:v>3.9296520154709302E-2</c:v>
                </c:pt>
                <c:pt idx="21687">
                  <c:v>3.6321210134521401E-2</c:v>
                </c:pt>
                <c:pt idx="21688">
                  <c:v>3.7664466432797201E-2</c:v>
                </c:pt>
                <c:pt idx="21689">
                  <c:v>4.2868083209521901E-2</c:v>
                </c:pt>
                <c:pt idx="21690">
                  <c:v>6.1843540475676501E-2</c:v>
                </c:pt>
                <c:pt idx="21691">
                  <c:v>5.0013275197926803E-2</c:v>
                </c:pt>
                <c:pt idx="21692">
                  <c:v>6.1283481263391199E-2</c:v>
                </c:pt>
                <c:pt idx="21693">
                  <c:v>6.6961979894646098E-2</c:v>
                </c:pt>
                <c:pt idx="21694">
                  <c:v>4.1148950840445002E-2</c:v>
                </c:pt>
                <c:pt idx="21695">
                  <c:v>6.2166801667895399E-2</c:v>
                </c:pt>
                <c:pt idx="21696">
                  <c:v>4.8566697803273003E-2</c:v>
                </c:pt>
                <c:pt idx="21697">
                  <c:v>4.1167807916752099E-2</c:v>
                </c:pt>
                <c:pt idx="21698">
                  <c:v>5.3854606098393702E-2</c:v>
                </c:pt>
                <c:pt idx="21699">
                  <c:v>3.7752372589878999E-2</c:v>
                </c:pt>
                <c:pt idx="21700">
                  <c:v>4.11159825473651E-2</c:v>
                </c:pt>
                <c:pt idx="21701">
                  <c:v>4.4270590588080097E-2</c:v>
                </c:pt>
                <c:pt idx="21702">
                  <c:v>6.1458695150488699E-2</c:v>
                </c:pt>
                <c:pt idx="21703">
                  <c:v>4.7227494050922997E-2</c:v>
                </c:pt>
                <c:pt idx="21704">
                  <c:v>5.04142702547229E-2</c:v>
                </c:pt>
                <c:pt idx="21705">
                  <c:v>4.9510432772804001E-2</c:v>
                </c:pt>
                <c:pt idx="21706">
                  <c:v>5.0267728693708401E-2</c:v>
                </c:pt>
                <c:pt idx="21707">
                  <c:v>5.1831862131946398E-2</c:v>
                </c:pt>
                <c:pt idx="21708">
                  <c:v>5.4359586073677503E-2</c:v>
                </c:pt>
                <c:pt idx="21709">
                  <c:v>5.2226598132254103E-2</c:v>
                </c:pt>
                <c:pt idx="21710">
                  <c:v>6.8617657518656103E-2</c:v>
                </c:pt>
                <c:pt idx="21711">
                  <c:v>4.3538617868946201E-2</c:v>
                </c:pt>
                <c:pt idx="21712">
                  <c:v>4.0177167732421401E-2</c:v>
                </c:pt>
                <c:pt idx="21713">
                  <c:v>5.29629453248271E-2</c:v>
                </c:pt>
                <c:pt idx="21714">
                  <c:v>6.3426719288378203E-2</c:v>
                </c:pt>
                <c:pt idx="21715">
                  <c:v>4.5224282514040502E-2</c:v>
                </c:pt>
                <c:pt idx="21716">
                  <c:v>5.5150374534963298E-2</c:v>
                </c:pt>
                <c:pt idx="21717">
                  <c:v>4.9454823094119797E-2</c:v>
                </c:pt>
                <c:pt idx="21718">
                  <c:v>4.1387038240019401E-2</c:v>
                </c:pt>
                <c:pt idx="21719">
                  <c:v>6.4873563631197007E-2</c:v>
                </c:pt>
                <c:pt idx="21720">
                  <c:v>5.2605474425427998E-2</c:v>
                </c:pt>
                <c:pt idx="21721">
                  <c:v>4.9287861443402102E-2</c:v>
                </c:pt>
                <c:pt idx="21722">
                  <c:v>4.4317443374245202E-2</c:v>
                </c:pt>
                <c:pt idx="21723">
                  <c:v>4.4215649161654602E-2</c:v>
                </c:pt>
                <c:pt idx="21724">
                  <c:v>4.0734094807368199E-2</c:v>
                </c:pt>
                <c:pt idx="21725">
                  <c:v>6.0155647261501403E-2</c:v>
                </c:pt>
                <c:pt idx="21726">
                  <c:v>3.4504239710782002E-2</c:v>
                </c:pt>
                <c:pt idx="21727">
                  <c:v>3.7254073667504398E-2</c:v>
                </c:pt>
                <c:pt idx="21728">
                  <c:v>3.7990007191243701E-2</c:v>
                </c:pt>
                <c:pt idx="21729">
                  <c:v>6.4310069236730702E-2</c:v>
                </c:pt>
                <c:pt idx="21730">
                  <c:v>3.7854641517041203E-2</c:v>
                </c:pt>
                <c:pt idx="21731">
                  <c:v>4.2174092773249398E-2</c:v>
                </c:pt>
                <c:pt idx="21732">
                  <c:v>5.7366915165302797E-2</c:v>
                </c:pt>
                <c:pt idx="21733">
                  <c:v>6.3893174413775497E-2</c:v>
                </c:pt>
                <c:pt idx="21734">
                  <c:v>3.9560331500500798E-2</c:v>
                </c:pt>
                <c:pt idx="21735">
                  <c:v>4.24334402202977E-2</c:v>
                </c:pt>
                <c:pt idx="21736">
                  <c:v>4.9739181218105999E-2</c:v>
                </c:pt>
                <c:pt idx="21737">
                  <c:v>4.0576818901170403E-2</c:v>
                </c:pt>
                <c:pt idx="21738">
                  <c:v>6.4634193340268001E-2</c:v>
                </c:pt>
                <c:pt idx="21739">
                  <c:v>6.7192231458763602E-2</c:v>
                </c:pt>
                <c:pt idx="21740">
                  <c:v>5.1110548832071098E-2</c:v>
                </c:pt>
                <c:pt idx="21741">
                  <c:v>6.7055841317836401E-2</c:v>
                </c:pt>
                <c:pt idx="21742">
                  <c:v>5.9327649767469903E-2</c:v>
                </c:pt>
                <c:pt idx="21743">
                  <c:v>5.3945641101730703E-2</c:v>
                </c:pt>
                <c:pt idx="21744">
                  <c:v>6.9005200525099494E-2</c:v>
                </c:pt>
                <c:pt idx="21745">
                  <c:v>5.3682931423175997E-2</c:v>
                </c:pt>
                <c:pt idx="21746">
                  <c:v>4.7763607870628097E-2</c:v>
                </c:pt>
                <c:pt idx="21747">
                  <c:v>6.2506154442914894E-2</c:v>
                </c:pt>
                <c:pt idx="21748">
                  <c:v>4.5889531062464801E-2</c:v>
                </c:pt>
                <c:pt idx="21749">
                  <c:v>6.7458722500667798E-2</c:v>
                </c:pt>
                <c:pt idx="21750">
                  <c:v>4.63566918673671E-2</c:v>
                </c:pt>
                <c:pt idx="21751">
                  <c:v>3.8907637372620402E-2</c:v>
                </c:pt>
                <c:pt idx="21752">
                  <c:v>4.4414205818587897E-2</c:v>
                </c:pt>
                <c:pt idx="21753">
                  <c:v>3.7700447620662998E-2</c:v>
                </c:pt>
                <c:pt idx="21754">
                  <c:v>3.6861701630070298E-2</c:v>
                </c:pt>
                <c:pt idx="21755">
                  <c:v>4.2009961881298602E-2</c:v>
                </c:pt>
                <c:pt idx="21756">
                  <c:v>6.8761011796721505E-2</c:v>
                </c:pt>
                <c:pt idx="21757">
                  <c:v>3.98936654451163E-2</c:v>
                </c:pt>
                <c:pt idx="21758">
                  <c:v>4.3517140252566401E-2</c:v>
                </c:pt>
                <c:pt idx="21759">
                  <c:v>4.0703849498385299E-2</c:v>
                </c:pt>
                <c:pt idx="21760">
                  <c:v>3.90520148761659E-2</c:v>
                </c:pt>
                <c:pt idx="21761">
                  <c:v>4.6000192588735299E-2</c:v>
                </c:pt>
                <c:pt idx="21762">
                  <c:v>4.6756329665877998E-2</c:v>
                </c:pt>
                <c:pt idx="21763">
                  <c:v>5.1124795512099502E-2</c:v>
                </c:pt>
                <c:pt idx="21764">
                  <c:v>5.9950698802691701E-2</c:v>
                </c:pt>
                <c:pt idx="21765">
                  <c:v>4.7212999773405498E-2</c:v>
                </c:pt>
                <c:pt idx="21766">
                  <c:v>5.3961473384848198E-2</c:v>
                </c:pt>
                <c:pt idx="21767">
                  <c:v>4.7697755046390199E-2</c:v>
                </c:pt>
                <c:pt idx="21768">
                  <c:v>5.1211505444771203E-2</c:v>
                </c:pt>
                <c:pt idx="21769">
                  <c:v>3.7897960305704997E-2</c:v>
                </c:pt>
                <c:pt idx="21770">
                  <c:v>4.0400478405188303E-2</c:v>
                </c:pt>
                <c:pt idx="21771">
                  <c:v>5.2882723113016603E-2</c:v>
                </c:pt>
                <c:pt idx="21772">
                  <c:v>5.8789675453851199E-2</c:v>
                </c:pt>
                <c:pt idx="21773">
                  <c:v>6.4679180586281401E-2</c:v>
                </c:pt>
                <c:pt idx="21774">
                  <c:v>6.0572486239170498E-2</c:v>
                </c:pt>
                <c:pt idx="21775">
                  <c:v>6.0971729148876101E-2</c:v>
                </c:pt>
                <c:pt idx="21776">
                  <c:v>5.7540150282278497E-2</c:v>
                </c:pt>
                <c:pt idx="21777">
                  <c:v>6.7927708693794497E-2</c:v>
                </c:pt>
                <c:pt idx="21778">
                  <c:v>6.1359458956561197E-2</c:v>
                </c:pt>
                <c:pt idx="21779">
                  <c:v>4.8178169530010702E-2</c:v>
                </c:pt>
                <c:pt idx="21780">
                  <c:v>4.4084648036748601E-2</c:v>
                </c:pt>
                <c:pt idx="21781">
                  <c:v>6.3918358528935501E-2</c:v>
                </c:pt>
                <c:pt idx="21782">
                  <c:v>4.07871066338256E-2</c:v>
                </c:pt>
                <c:pt idx="21783">
                  <c:v>3.8004632390852403E-2</c:v>
                </c:pt>
                <c:pt idx="21784">
                  <c:v>6.8381608146038803E-2</c:v>
                </c:pt>
                <c:pt idx="21785">
                  <c:v>6.5486262762453104E-2</c:v>
                </c:pt>
                <c:pt idx="21786">
                  <c:v>5.5496964467321601E-2</c:v>
                </c:pt>
                <c:pt idx="21787">
                  <c:v>7.0109903708569704E-2</c:v>
                </c:pt>
                <c:pt idx="21788">
                  <c:v>5.3053653176344702E-2</c:v>
                </c:pt>
                <c:pt idx="21789">
                  <c:v>3.6301935083771601E-2</c:v>
                </c:pt>
                <c:pt idx="21790">
                  <c:v>5.78782279578594E-2</c:v>
                </c:pt>
                <c:pt idx="21791">
                  <c:v>3.74605346476833E-2</c:v>
                </c:pt>
                <c:pt idx="21792">
                  <c:v>3.5620283236896699E-2</c:v>
                </c:pt>
                <c:pt idx="21793">
                  <c:v>3.5855599640170703E-2</c:v>
                </c:pt>
                <c:pt idx="21794">
                  <c:v>4.1568908117103003E-2</c:v>
                </c:pt>
                <c:pt idx="21795">
                  <c:v>4.4884404254229598E-2</c:v>
                </c:pt>
                <c:pt idx="21796">
                  <c:v>4.9157792323101801E-2</c:v>
                </c:pt>
                <c:pt idx="21797">
                  <c:v>4.8673700590938597E-2</c:v>
                </c:pt>
                <c:pt idx="21798">
                  <c:v>6.5895239372667003E-2</c:v>
                </c:pt>
                <c:pt idx="21799">
                  <c:v>4.9293197120825E-2</c:v>
                </c:pt>
                <c:pt idx="21800">
                  <c:v>5.4240639940933998E-2</c:v>
                </c:pt>
                <c:pt idx="21801">
                  <c:v>6.6905247688939504E-2</c:v>
                </c:pt>
                <c:pt idx="21802">
                  <c:v>3.7060354570762399E-2</c:v>
                </c:pt>
                <c:pt idx="21803">
                  <c:v>6.0032321142926497E-2</c:v>
                </c:pt>
                <c:pt idx="21804">
                  <c:v>4.0225220241946497E-2</c:v>
                </c:pt>
                <c:pt idx="21805">
                  <c:v>6.8696307179651597E-2</c:v>
                </c:pt>
                <c:pt idx="21806">
                  <c:v>5.9110589613698299E-2</c:v>
                </c:pt>
                <c:pt idx="21807">
                  <c:v>4.2057792184925301E-2</c:v>
                </c:pt>
                <c:pt idx="21808">
                  <c:v>3.7585078760048997E-2</c:v>
                </c:pt>
                <c:pt idx="21809">
                  <c:v>6.1996014816656099E-2</c:v>
                </c:pt>
                <c:pt idx="21810">
                  <c:v>5.4800507657573203E-2</c:v>
                </c:pt>
                <c:pt idx="21811">
                  <c:v>4.5404545726330299E-2</c:v>
                </c:pt>
                <c:pt idx="21812">
                  <c:v>6.7075625501446995E-2</c:v>
                </c:pt>
                <c:pt idx="21813">
                  <c:v>5.7852622690163003E-2</c:v>
                </c:pt>
                <c:pt idx="21814">
                  <c:v>3.79048118404227E-2</c:v>
                </c:pt>
                <c:pt idx="21815">
                  <c:v>6.9178370206395695E-2</c:v>
                </c:pt>
                <c:pt idx="21816">
                  <c:v>5.0832512899398101E-2</c:v>
                </c:pt>
                <c:pt idx="21817">
                  <c:v>4.4972644191814501E-2</c:v>
                </c:pt>
                <c:pt idx="21818">
                  <c:v>3.9053346804526101E-2</c:v>
                </c:pt>
                <c:pt idx="21819">
                  <c:v>6.8613197743915999E-2</c:v>
                </c:pt>
                <c:pt idx="21820">
                  <c:v>6.2175901022673903E-2</c:v>
                </c:pt>
                <c:pt idx="21821">
                  <c:v>4.7010197506270703E-2</c:v>
                </c:pt>
                <c:pt idx="21822">
                  <c:v>3.8963766645643501E-2</c:v>
                </c:pt>
                <c:pt idx="21823">
                  <c:v>3.6383989487486501E-2</c:v>
                </c:pt>
                <c:pt idx="21824">
                  <c:v>4.7835789285655198E-2</c:v>
                </c:pt>
                <c:pt idx="21825">
                  <c:v>4.92275240038497E-2</c:v>
                </c:pt>
                <c:pt idx="21826">
                  <c:v>3.7294429321158701E-2</c:v>
                </c:pt>
                <c:pt idx="21827">
                  <c:v>3.9989940849471703E-2</c:v>
                </c:pt>
                <c:pt idx="21828">
                  <c:v>3.9525462468813499E-2</c:v>
                </c:pt>
                <c:pt idx="21829">
                  <c:v>6.6822949901513107E-2</c:v>
                </c:pt>
                <c:pt idx="21830">
                  <c:v>6.5578078616413807E-2</c:v>
                </c:pt>
                <c:pt idx="21831">
                  <c:v>5.02763970595657E-2</c:v>
                </c:pt>
                <c:pt idx="21832">
                  <c:v>5.3200384542339503E-2</c:v>
                </c:pt>
                <c:pt idx="21833">
                  <c:v>3.7234295817201099E-2</c:v>
                </c:pt>
                <c:pt idx="21834">
                  <c:v>5.7867678397473102E-2</c:v>
                </c:pt>
                <c:pt idx="21835">
                  <c:v>6.6298168864593304E-2</c:v>
                </c:pt>
                <c:pt idx="21836">
                  <c:v>6.3499147191405703E-2</c:v>
                </c:pt>
                <c:pt idx="21837">
                  <c:v>4.9663858125877799E-2</c:v>
                </c:pt>
                <c:pt idx="21838">
                  <c:v>7.0449571946099299E-2</c:v>
                </c:pt>
                <c:pt idx="21839">
                  <c:v>4.9265540845131302E-2</c:v>
                </c:pt>
                <c:pt idx="21840">
                  <c:v>3.8961080389651501E-2</c:v>
                </c:pt>
                <c:pt idx="21841">
                  <c:v>5.1547845284404398E-2</c:v>
                </c:pt>
                <c:pt idx="21842">
                  <c:v>6.3352502375043501E-2</c:v>
                </c:pt>
                <c:pt idx="21843">
                  <c:v>5.1167278015812903E-2</c:v>
                </c:pt>
                <c:pt idx="21844">
                  <c:v>4.63336945266037E-2</c:v>
                </c:pt>
                <c:pt idx="21845">
                  <c:v>4.4535578076912601E-2</c:v>
                </c:pt>
                <c:pt idx="21846">
                  <c:v>6.4957114847100997E-2</c:v>
                </c:pt>
                <c:pt idx="21847">
                  <c:v>4.3562409133298403E-2</c:v>
                </c:pt>
                <c:pt idx="21848">
                  <c:v>3.9846190388999801E-2</c:v>
                </c:pt>
                <c:pt idx="21849">
                  <c:v>5.8395117355988201E-2</c:v>
                </c:pt>
                <c:pt idx="21850">
                  <c:v>3.5829228001504801E-2</c:v>
                </c:pt>
                <c:pt idx="21851">
                  <c:v>3.8082719905205301E-2</c:v>
                </c:pt>
                <c:pt idx="21852">
                  <c:v>5.1142673550523599E-2</c:v>
                </c:pt>
                <c:pt idx="21853">
                  <c:v>3.57757519419745E-2</c:v>
                </c:pt>
                <c:pt idx="21854">
                  <c:v>6.1781685035900001E-2</c:v>
                </c:pt>
                <c:pt idx="21855">
                  <c:v>4.30729002983571E-2</c:v>
                </c:pt>
                <c:pt idx="21856">
                  <c:v>4.6915470935551797E-2</c:v>
                </c:pt>
                <c:pt idx="21857">
                  <c:v>6.8620104638835305E-2</c:v>
                </c:pt>
                <c:pt idx="21858">
                  <c:v>3.6964837903449101E-2</c:v>
                </c:pt>
                <c:pt idx="21859">
                  <c:v>4.9910986659943701E-2</c:v>
                </c:pt>
                <c:pt idx="21860">
                  <c:v>3.7572108313757201E-2</c:v>
                </c:pt>
                <c:pt idx="21861">
                  <c:v>4.9159412464966697E-2</c:v>
                </c:pt>
                <c:pt idx="21862">
                  <c:v>3.8195781588588898E-2</c:v>
                </c:pt>
                <c:pt idx="21863">
                  <c:v>5.4888969968584798E-2</c:v>
                </c:pt>
                <c:pt idx="21864">
                  <c:v>6.11631455122763E-2</c:v>
                </c:pt>
                <c:pt idx="21865">
                  <c:v>5.1508827301234503E-2</c:v>
                </c:pt>
                <c:pt idx="21866">
                  <c:v>5.03328590005266E-2</c:v>
                </c:pt>
                <c:pt idx="21867">
                  <c:v>4.6944703354447698E-2</c:v>
                </c:pt>
                <c:pt idx="21868">
                  <c:v>6.63264218027491E-2</c:v>
                </c:pt>
                <c:pt idx="21869">
                  <c:v>5.1048332518938401E-2</c:v>
                </c:pt>
                <c:pt idx="21870">
                  <c:v>5.6720690632362097E-2</c:v>
                </c:pt>
                <c:pt idx="21871">
                  <c:v>6.5996046694859506E-2</c:v>
                </c:pt>
                <c:pt idx="21872">
                  <c:v>4.1939309122104799E-2</c:v>
                </c:pt>
                <c:pt idx="21873">
                  <c:v>5.4281859407554603E-2</c:v>
                </c:pt>
                <c:pt idx="21874">
                  <c:v>5.1167066280190403E-2</c:v>
                </c:pt>
                <c:pt idx="21875">
                  <c:v>4.9714968474167703E-2</c:v>
                </c:pt>
                <c:pt idx="21876">
                  <c:v>3.79875085965483E-2</c:v>
                </c:pt>
                <c:pt idx="21877">
                  <c:v>3.6514941754829999E-2</c:v>
                </c:pt>
                <c:pt idx="21878">
                  <c:v>5.50735306321391E-2</c:v>
                </c:pt>
                <c:pt idx="21879">
                  <c:v>4.3010384469027697E-2</c:v>
                </c:pt>
                <c:pt idx="21880">
                  <c:v>3.6563945282877298E-2</c:v>
                </c:pt>
                <c:pt idx="21881">
                  <c:v>3.7372044128770703E-2</c:v>
                </c:pt>
                <c:pt idx="21882">
                  <c:v>3.97858888957347E-2</c:v>
                </c:pt>
                <c:pt idx="21883">
                  <c:v>6.4347403255411301E-2</c:v>
                </c:pt>
                <c:pt idx="21884">
                  <c:v>3.9129314978930997E-2</c:v>
                </c:pt>
                <c:pt idx="21885">
                  <c:v>5.37950525004171E-2</c:v>
                </c:pt>
                <c:pt idx="21886">
                  <c:v>6.0743128606499802E-2</c:v>
                </c:pt>
                <c:pt idx="21887">
                  <c:v>4.7181481766245099E-2</c:v>
                </c:pt>
                <c:pt idx="21888">
                  <c:v>6.1816929463761203E-2</c:v>
                </c:pt>
                <c:pt idx="21889">
                  <c:v>3.59573612771973E-2</c:v>
                </c:pt>
                <c:pt idx="21890">
                  <c:v>6.6217894856390097E-2</c:v>
                </c:pt>
                <c:pt idx="21891">
                  <c:v>3.7654533617007303E-2</c:v>
                </c:pt>
                <c:pt idx="21892">
                  <c:v>4.4836694157365499E-2</c:v>
                </c:pt>
                <c:pt idx="21893">
                  <c:v>3.87202606447428E-2</c:v>
                </c:pt>
                <c:pt idx="21894">
                  <c:v>6.0591119680419102E-2</c:v>
                </c:pt>
                <c:pt idx="21895">
                  <c:v>6.5522050267284596E-2</c:v>
                </c:pt>
                <c:pt idx="21896">
                  <c:v>6.6771869660117E-2</c:v>
                </c:pt>
                <c:pt idx="21897">
                  <c:v>5.7115235790656499E-2</c:v>
                </c:pt>
                <c:pt idx="21898">
                  <c:v>5.8364623726946403E-2</c:v>
                </c:pt>
                <c:pt idx="21899">
                  <c:v>5.4898653854600701E-2</c:v>
                </c:pt>
                <c:pt idx="21900">
                  <c:v>4.1272611134306997E-2</c:v>
                </c:pt>
                <c:pt idx="21901">
                  <c:v>6.5919452490524194E-2</c:v>
                </c:pt>
                <c:pt idx="21902">
                  <c:v>4.0978546964229201E-2</c:v>
                </c:pt>
                <c:pt idx="21903">
                  <c:v>4.1100947443730398E-2</c:v>
                </c:pt>
                <c:pt idx="21904">
                  <c:v>6.32371889070001E-2</c:v>
                </c:pt>
                <c:pt idx="21905">
                  <c:v>4.9703093767707401E-2</c:v>
                </c:pt>
                <c:pt idx="21906">
                  <c:v>4.4779230296285402E-2</c:v>
                </c:pt>
                <c:pt idx="21907">
                  <c:v>5.3954277027310503E-2</c:v>
                </c:pt>
                <c:pt idx="21908">
                  <c:v>3.9531387116046403E-2</c:v>
                </c:pt>
                <c:pt idx="21909">
                  <c:v>3.6737065155518403E-2</c:v>
                </c:pt>
                <c:pt idx="21910">
                  <c:v>3.7909757167719403E-2</c:v>
                </c:pt>
                <c:pt idx="21911">
                  <c:v>5.7416282074051098E-2</c:v>
                </c:pt>
                <c:pt idx="21912">
                  <c:v>4.41134013999352E-2</c:v>
                </c:pt>
                <c:pt idx="21913">
                  <c:v>3.84834919807217E-2</c:v>
                </c:pt>
                <c:pt idx="21914">
                  <c:v>4.61143344370957E-2</c:v>
                </c:pt>
                <c:pt idx="21915">
                  <c:v>5.7457097856507697E-2</c:v>
                </c:pt>
                <c:pt idx="21916">
                  <c:v>4.3682398468309201E-2</c:v>
                </c:pt>
                <c:pt idx="21917">
                  <c:v>5.0813665888256199E-2</c:v>
                </c:pt>
                <c:pt idx="21918">
                  <c:v>4.2021036450236103E-2</c:v>
                </c:pt>
                <c:pt idx="21919">
                  <c:v>5.5337602025962197E-2</c:v>
                </c:pt>
                <c:pt idx="21920">
                  <c:v>4.6029364561280497E-2</c:v>
                </c:pt>
                <c:pt idx="21921">
                  <c:v>6.2386221669669499E-2</c:v>
                </c:pt>
                <c:pt idx="21922">
                  <c:v>4.7369796962200401E-2</c:v>
                </c:pt>
                <c:pt idx="21923">
                  <c:v>4.1532017504509799E-2</c:v>
                </c:pt>
                <c:pt idx="21924">
                  <c:v>6.3764382260472499E-2</c:v>
                </c:pt>
                <c:pt idx="21925">
                  <c:v>3.9317665683222501E-2</c:v>
                </c:pt>
                <c:pt idx="21926">
                  <c:v>5.8820222064458201E-2</c:v>
                </c:pt>
                <c:pt idx="21927">
                  <c:v>5.4647909050305102E-2</c:v>
                </c:pt>
                <c:pt idx="21928">
                  <c:v>4.3415770785976797E-2</c:v>
                </c:pt>
                <c:pt idx="21929">
                  <c:v>4.1616201021186398E-2</c:v>
                </c:pt>
                <c:pt idx="21930">
                  <c:v>4.4027497527090002E-2</c:v>
                </c:pt>
                <c:pt idx="21931">
                  <c:v>3.7049577426986197E-2</c:v>
                </c:pt>
                <c:pt idx="21932">
                  <c:v>5.9635209267504E-2</c:v>
                </c:pt>
                <c:pt idx="21933">
                  <c:v>5.4952133861030802E-2</c:v>
                </c:pt>
                <c:pt idx="21934">
                  <c:v>5.9491973699466502E-2</c:v>
                </c:pt>
                <c:pt idx="21935">
                  <c:v>6.3430373816255603E-2</c:v>
                </c:pt>
                <c:pt idx="21936">
                  <c:v>4.2192584952787798E-2</c:v>
                </c:pt>
                <c:pt idx="21937">
                  <c:v>5.0222184158691903E-2</c:v>
                </c:pt>
                <c:pt idx="21938">
                  <c:v>4.30817496146794E-2</c:v>
                </c:pt>
                <c:pt idx="21939">
                  <c:v>4.2427109176856402E-2</c:v>
                </c:pt>
                <c:pt idx="21940">
                  <c:v>3.8225776303004097E-2</c:v>
                </c:pt>
                <c:pt idx="21941">
                  <c:v>5.1300235686131901E-2</c:v>
                </c:pt>
                <c:pt idx="21942">
                  <c:v>6.5035452124822798E-2</c:v>
                </c:pt>
                <c:pt idx="21943">
                  <c:v>4.8203361770357903E-2</c:v>
                </c:pt>
                <c:pt idx="21944">
                  <c:v>4.8821827580832797E-2</c:v>
                </c:pt>
                <c:pt idx="21945">
                  <c:v>7.2745010347816802E-2</c:v>
                </c:pt>
                <c:pt idx="21946">
                  <c:v>5.9234141266335298E-2</c:v>
                </c:pt>
                <c:pt idx="21947">
                  <c:v>4.19370487851915E-2</c:v>
                </c:pt>
                <c:pt idx="21948">
                  <c:v>6.00394373125775E-2</c:v>
                </c:pt>
                <c:pt idx="21949">
                  <c:v>3.7470585624067E-2</c:v>
                </c:pt>
                <c:pt idx="21950">
                  <c:v>5.8143941055689402E-2</c:v>
                </c:pt>
                <c:pt idx="21951">
                  <c:v>6.7946442535507301E-2</c:v>
                </c:pt>
                <c:pt idx="21952">
                  <c:v>3.85079404070525E-2</c:v>
                </c:pt>
                <c:pt idx="21953">
                  <c:v>6.5658772878239596E-2</c:v>
                </c:pt>
                <c:pt idx="21954">
                  <c:v>4.8427224422396102E-2</c:v>
                </c:pt>
                <c:pt idx="21955">
                  <c:v>3.8607722290071998E-2</c:v>
                </c:pt>
                <c:pt idx="21956">
                  <c:v>4.9694776195566698E-2</c:v>
                </c:pt>
                <c:pt idx="21957">
                  <c:v>4.9959680056023199E-2</c:v>
                </c:pt>
                <c:pt idx="21958">
                  <c:v>5.46003127131061E-2</c:v>
                </c:pt>
                <c:pt idx="21959">
                  <c:v>5.9111457630265603E-2</c:v>
                </c:pt>
                <c:pt idx="21960">
                  <c:v>3.7120517901302802E-2</c:v>
                </c:pt>
                <c:pt idx="21961">
                  <c:v>5.2822569553874502E-2</c:v>
                </c:pt>
                <c:pt idx="21962">
                  <c:v>5.0579393217782001E-2</c:v>
                </c:pt>
                <c:pt idx="21963">
                  <c:v>3.5296574419070997E-2</c:v>
                </c:pt>
                <c:pt idx="21964">
                  <c:v>4.4357103836979501E-2</c:v>
                </c:pt>
                <c:pt idx="21965">
                  <c:v>4.4002323756427299E-2</c:v>
                </c:pt>
                <c:pt idx="21966">
                  <c:v>5.7143376454966303E-2</c:v>
                </c:pt>
                <c:pt idx="21967">
                  <c:v>6.8347608243881405E-2</c:v>
                </c:pt>
                <c:pt idx="21968">
                  <c:v>6.0438979215527502E-2</c:v>
                </c:pt>
                <c:pt idx="21969">
                  <c:v>6.7891743431660406E-2</c:v>
                </c:pt>
                <c:pt idx="21970">
                  <c:v>4.6988720538701803E-2</c:v>
                </c:pt>
                <c:pt idx="21971">
                  <c:v>5.26974803604318E-2</c:v>
                </c:pt>
                <c:pt idx="21972">
                  <c:v>6.73419206325232E-2</c:v>
                </c:pt>
                <c:pt idx="21973">
                  <c:v>3.7673193485170203E-2</c:v>
                </c:pt>
                <c:pt idx="21974">
                  <c:v>4.4118061323387199E-2</c:v>
                </c:pt>
                <c:pt idx="21975">
                  <c:v>4.6371013324271598E-2</c:v>
                </c:pt>
                <c:pt idx="21976">
                  <c:v>6.8903285083363394E-2</c:v>
                </c:pt>
                <c:pt idx="21977">
                  <c:v>4.3085718104145999E-2</c:v>
                </c:pt>
                <c:pt idx="21978">
                  <c:v>6.6925908451529403E-2</c:v>
                </c:pt>
                <c:pt idx="21979">
                  <c:v>6.5205446118320701E-2</c:v>
                </c:pt>
                <c:pt idx="21980">
                  <c:v>6.5524753752354795E-2</c:v>
                </c:pt>
                <c:pt idx="21981">
                  <c:v>5.0867933778114299E-2</c:v>
                </c:pt>
                <c:pt idx="21982">
                  <c:v>5.4462500455262297E-2</c:v>
                </c:pt>
                <c:pt idx="21983">
                  <c:v>3.7696357657265998E-2</c:v>
                </c:pt>
                <c:pt idx="21984">
                  <c:v>5.4713914401549102E-2</c:v>
                </c:pt>
                <c:pt idx="21985">
                  <c:v>6.3311977204831504E-2</c:v>
                </c:pt>
                <c:pt idx="21986">
                  <c:v>6.4093018643866295E-2</c:v>
                </c:pt>
                <c:pt idx="21987">
                  <c:v>6.0242969928420098E-2</c:v>
                </c:pt>
                <c:pt idx="21988">
                  <c:v>4.7405743470303699E-2</c:v>
                </c:pt>
                <c:pt idx="21989">
                  <c:v>5.4563625353476801E-2</c:v>
                </c:pt>
                <c:pt idx="21990">
                  <c:v>3.7747884004781698E-2</c:v>
                </c:pt>
                <c:pt idx="21991">
                  <c:v>3.85701537882574E-2</c:v>
                </c:pt>
                <c:pt idx="21992">
                  <c:v>4.5040298758347003E-2</c:v>
                </c:pt>
                <c:pt idx="21993">
                  <c:v>3.6576092132884402E-2</c:v>
                </c:pt>
                <c:pt idx="21994">
                  <c:v>6.2291465765361903E-2</c:v>
                </c:pt>
                <c:pt idx="21995">
                  <c:v>6.2267224704968101E-2</c:v>
                </c:pt>
                <c:pt idx="21996">
                  <c:v>4.1752522706242003E-2</c:v>
                </c:pt>
                <c:pt idx="21997">
                  <c:v>5.84432710105494E-2</c:v>
                </c:pt>
                <c:pt idx="21998">
                  <c:v>5.8751652229916199E-2</c:v>
                </c:pt>
                <c:pt idx="21999">
                  <c:v>5.0034873633978398E-2</c:v>
                </c:pt>
                <c:pt idx="22000">
                  <c:v>5.6043986079628301E-2</c:v>
                </c:pt>
                <c:pt idx="22001">
                  <c:v>6.0179749734650602E-2</c:v>
                </c:pt>
                <c:pt idx="22002">
                  <c:v>4.2347974539749603E-2</c:v>
                </c:pt>
                <c:pt idx="22003">
                  <c:v>4.3982645180111503E-2</c:v>
                </c:pt>
                <c:pt idx="22004">
                  <c:v>6.6488465261527199E-2</c:v>
                </c:pt>
                <c:pt idx="22005">
                  <c:v>4.77933537874606E-2</c:v>
                </c:pt>
                <c:pt idx="22006">
                  <c:v>4.9067766144070803E-2</c:v>
                </c:pt>
                <c:pt idx="22007">
                  <c:v>3.8959641077740297E-2</c:v>
                </c:pt>
                <c:pt idx="22008">
                  <c:v>4.05971242695011E-2</c:v>
                </c:pt>
                <c:pt idx="22009">
                  <c:v>3.6863688151548502E-2</c:v>
                </c:pt>
                <c:pt idx="22010">
                  <c:v>5.5684086890051998E-2</c:v>
                </c:pt>
                <c:pt idx="22011">
                  <c:v>3.9961357339580998E-2</c:v>
                </c:pt>
                <c:pt idx="22012">
                  <c:v>4.4591255532686599E-2</c:v>
                </c:pt>
                <c:pt idx="22013">
                  <c:v>4.5809122715337297E-2</c:v>
                </c:pt>
                <c:pt idx="22014">
                  <c:v>4.5246397195305897E-2</c:v>
                </c:pt>
                <c:pt idx="22015">
                  <c:v>4.95390604784735E-2</c:v>
                </c:pt>
                <c:pt idx="22016">
                  <c:v>4.8087946778486497E-2</c:v>
                </c:pt>
                <c:pt idx="22017">
                  <c:v>6.70974217814964E-2</c:v>
                </c:pt>
                <c:pt idx="22018">
                  <c:v>6.8597557634924006E-2</c:v>
                </c:pt>
                <c:pt idx="22019">
                  <c:v>4.0332238153109497E-2</c:v>
                </c:pt>
                <c:pt idx="22020">
                  <c:v>4.0961284454313802E-2</c:v>
                </c:pt>
                <c:pt idx="22021">
                  <c:v>5.16101166755569E-2</c:v>
                </c:pt>
                <c:pt idx="22022">
                  <c:v>4.5905003943551501E-2</c:v>
                </c:pt>
                <c:pt idx="22023">
                  <c:v>4.1734559434987203E-2</c:v>
                </c:pt>
                <c:pt idx="22024">
                  <c:v>5.1608585295599599E-2</c:v>
                </c:pt>
                <c:pt idx="22025">
                  <c:v>3.4703093025299503E-2</c:v>
                </c:pt>
                <c:pt idx="22026">
                  <c:v>4.8585749971721597E-2</c:v>
                </c:pt>
                <c:pt idx="22027">
                  <c:v>6.2511061679911106E-2</c:v>
                </c:pt>
                <c:pt idx="22028">
                  <c:v>5.7023746634317897E-2</c:v>
                </c:pt>
                <c:pt idx="22029">
                  <c:v>3.6077807052171298E-2</c:v>
                </c:pt>
                <c:pt idx="22030">
                  <c:v>4.4757846122810398E-2</c:v>
                </c:pt>
                <c:pt idx="22031">
                  <c:v>5.7342153227304501E-2</c:v>
                </c:pt>
                <c:pt idx="22032">
                  <c:v>4.2816774052150799E-2</c:v>
                </c:pt>
                <c:pt idx="22033">
                  <c:v>6.4599685031501403E-2</c:v>
                </c:pt>
                <c:pt idx="22034">
                  <c:v>6.6414200606206994E-2</c:v>
                </c:pt>
                <c:pt idx="22035">
                  <c:v>6.2131077218288297E-2</c:v>
                </c:pt>
                <c:pt idx="22036">
                  <c:v>6.5973778943666794E-2</c:v>
                </c:pt>
                <c:pt idx="22037">
                  <c:v>6.7693323022257598E-2</c:v>
                </c:pt>
                <c:pt idx="22038">
                  <c:v>6.06818015233637E-2</c:v>
                </c:pt>
                <c:pt idx="22039">
                  <c:v>4.3063745865832302E-2</c:v>
                </c:pt>
                <c:pt idx="22040">
                  <c:v>4.0461839234401199E-2</c:v>
                </c:pt>
                <c:pt idx="22041">
                  <c:v>4.0055787043367798E-2</c:v>
                </c:pt>
                <c:pt idx="22042">
                  <c:v>3.8907448295875301E-2</c:v>
                </c:pt>
                <c:pt idx="22043">
                  <c:v>6.6219619635119395E-2</c:v>
                </c:pt>
                <c:pt idx="22044">
                  <c:v>4.9561244714828201E-2</c:v>
                </c:pt>
                <c:pt idx="22045">
                  <c:v>4.7038746491939898E-2</c:v>
                </c:pt>
                <c:pt idx="22046">
                  <c:v>6.3146829939810994E-2</c:v>
                </c:pt>
                <c:pt idx="22047">
                  <c:v>6.3701965441059799E-2</c:v>
                </c:pt>
                <c:pt idx="22048">
                  <c:v>5.7733114503158697E-2</c:v>
                </c:pt>
                <c:pt idx="22049">
                  <c:v>3.6949555458371502E-2</c:v>
                </c:pt>
                <c:pt idx="22050">
                  <c:v>5.12675987718662E-2</c:v>
                </c:pt>
                <c:pt idx="22051">
                  <c:v>7.0529092137015803E-2</c:v>
                </c:pt>
                <c:pt idx="22052">
                  <c:v>3.6653485376406399E-2</c:v>
                </c:pt>
                <c:pt idx="22053">
                  <c:v>3.9238144930829798E-2</c:v>
                </c:pt>
                <c:pt idx="22054">
                  <c:v>3.7603835970594898E-2</c:v>
                </c:pt>
                <c:pt idx="22055">
                  <c:v>5.2784290353661403E-2</c:v>
                </c:pt>
                <c:pt idx="22056">
                  <c:v>5.2779487543984503E-2</c:v>
                </c:pt>
                <c:pt idx="22057">
                  <c:v>4.2751490492049599E-2</c:v>
                </c:pt>
                <c:pt idx="22058">
                  <c:v>6.5324786441199295E-2</c:v>
                </c:pt>
                <c:pt idx="22059">
                  <c:v>4.3349571817706697E-2</c:v>
                </c:pt>
                <c:pt idx="22060">
                  <c:v>3.7627052180432601E-2</c:v>
                </c:pt>
                <c:pt idx="22061">
                  <c:v>4.05849673803821E-2</c:v>
                </c:pt>
                <c:pt idx="22062">
                  <c:v>4.8175855089184802E-2</c:v>
                </c:pt>
                <c:pt idx="22063">
                  <c:v>3.8707123321860902E-2</c:v>
                </c:pt>
                <c:pt idx="22064">
                  <c:v>4.57073335328229E-2</c:v>
                </c:pt>
                <c:pt idx="22065">
                  <c:v>4.5347982611634502E-2</c:v>
                </c:pt>
                <c:pt idx="22066">
                  <c:v>6.3069984454235603E-2</c:v>
                </c:pt>
                <c:pt idx="22067">
                  <c:v>5.4572832511397398E-2</c:v>
                </c:pt>
                <c:pt idx="22068">
                  <c:v>4.7729484567392698E-2</c:v>
                </c:pt>
                <c:pt idx="22069">
                  <c:v>5.0078123753917798E-2</c:v>
                </c:pt>
                <c:pt idx="22070">
                  <c:v>5.3171056264364497E-2</c:v>
                </c:pt>
                <c:pt idx="22071">
                  <c:v>3.6446822680153902E-2</c:v>
                </c:pt>
                <c:pt idx="22072">
                  <c:v>4.0673314087996203E-2</c:v>
                </c:pt>
                <c:pt idx="22073">
                  <c:v>3.8674458563863597E-2</c:v>
                </c:pt>
                <c:pt idx="22074">
                  <c:v>4.8913247678247299E-2</c:v>
                </c:pt>
                <c:pt idx="22075">
                  <c:v>6.3843074141293296E-2</c:v>
                </c:pt>
                <c:pt idx="22076">
                  <c:v>4.1816491220091102E-2</c:v>
                </c:pt>
                <c:pt idx="22077">
                  <c:v>4.2785249493784601E-2</c:v>
                </c:pt>
                <c:pt idx="22078">
                  <c:v>4.17663000021644E-2</c:v>
                </c:pt>
                <c:pt idx="22079">
                  <c:v>5.9318496382747901E-2</c:v>
                </c:pt>
                <c:pt idx="22080">
                  <c:v>4.9550520490384498E-2</c:v>
                </c:pt>
                <c:pt idx="22081">
                  <c:v>3.71984898767325E-2</c:v>
                </c:pt>
                <c:pt idx="22082">
                  <c:v>4.0189393759880399E-2</c:v>
                </c:pt>
                <c:pt idx="22083">
                  <c:v>5.29697618980065E-2</c:v>
                </c:pt>
                <c:pt idx="22084">
                  <c:v>5.4771236463730798E-2</c:v>
                </c:pt>
                <c:pt idx="22085">
                  <c:v>5.0369036568790597E-2</c:v>
                </c:pt>
                <c:pt idx="22086">
                  <c:v>4.9748143608540699E-2</c:v>
                </c:pt>
                <c:pt idx="22087">
                  <c:v>4.1534114522386603E-2</c:v>
                </c:pt>
                <c:pt idx="22088">
                  <c:v>7.0068286882062195E-2</c:v>
                </c:pt>
                <c:pt idx="22089">
                  <c:v>6.4990691372310602E-2</c:v>
                </c:pt>
                <c:pt idx="22090">
                  <c:v>5.7245962884427098E-2</c:v>
                </c:pt>
                <c:pt idx="22091">
                  <c:v>4.5521319003182299E-2</c:v>
                </c:pt>
                <c:pt idx="22092">
                  <c:v>5.2164102448658697E-2</c:v>
                </c:pt>
                <c:pt idx="22093">
                  <c:v>5.1280125768117399E-2</c:v>
                </c:pt>
                <c:pt idx="22094">
                  <c:v>5.4588266770380603E-2</c:v>
                </c:pt>
                <c:pt idx="22095">
                  <c:v>3.7432832104446798E-2</c:v>
                </c:pt>
                <c:pt idx="22096">
                  <c:v>5.6565142710981502E-2</c:v>
                </c:pt>
                <c:pt idx="22097">
                  <c:v>3.7884442080700999E-2</c:v>
                </c:pt>
                <c:pt idx="22098">
                  <c:v>3.7148760978679599E-2</c:v>
                </c:pt>
                <c:pt idx="22099">
                  <c:v>4.6542349033495203E-2</c:v>
                </c:pt>
                <c:pt idx="22100">
                  <c:v>3.5904353083376597E-2</c:v>
                </c:pt>
                <c:pt idx="22101">
                  <c:v>5.5862384323467199E-2</c:v>
                </c:pt>
                <c:pt idx="22102">
                  <c:v>6.5737723391843403E-2</c:v>
                </c:pt>
                <c:pt idx="22103">
                  <c:v>4.0016551898565803E-2</c:v>
                </c:pt>
                <c:pt idx="22104">
                  <c:v>6.2359544538885002E-2</c:v>
                </c:pt>
                <c:pt idx="22105">
                  <c:v>6.62253267242916E-2</c:v>
                </c:pt>
                <c:pt idx="22106">
                  <c:v>4.73777807159248E-2</c:v>
                </c:pt>
                <c:pt idx="22107">
                  <c:v>6.2144699931009698E-2</c:v>
                </c:pt>
                <c:pt idx="22108">
                  <c:v>7.1878721211558194E-2</c:v>
                </c:pt>
                <c:pt idx="22109">
                  <c:v>6.4847793749763794E-2</c:v>
                </c:pt>
                <c:pt idx="22110">
                  <c:v>6.6452261708242102E-2</c:v>
                </c:pt>
                <c:pt idx="22111">
                  <c:v>4.1212175250289099E-2</c:v>
                </c:pt>
                <c:pt idx="22112">
                  <c:v>4.0940985608429403E-2</c:v>
                </c:pt>
                <c:pt idx="22113">
                  <c:v>4.2026791299707898E-2</c:v>
                </c:pt>
                <c:pt idx="22114">
                  <c:v>5.4377302511288798E-2</c:v>
                </c:pt>
                <c:pt idx="22115">
                  <c:v>7.09209386906198E-2</c:v>
                </c:pt>
                <c:pt idx="22116">
                  <c:v>6.0091647243944897E-2</c:v>
                </c:pt>
                <c:pt idx="22117">
                  <c:v>6.4488404120622497E-2</c:v>
                </c:pt>
                <c:pt idx="22118">
                  <c:v>5.3572123053224903E-2</c:v>
                </c:pt>
                <c:pt idx="22119">
                  <c:v>3.7956822497365199E-2</c:v>
                </c:pt>
                <c:pt idx="22120">
                  <c:v>4.2469380686322597E-2</c:v>
                </c:pt>
                <c:pt idx="22121">
                  <c:v>6.6724038431307101E-2</c:v>
                </c:pt>
                <c:pt idx="22122">
                  <c:v>4.9074275631092297E-2</c:v>
                </c:pt>
                <c:pt idx="22123">
                  <c:v>4.8261659390776299E-2</c:v>
                </c:pt>
                <c:pt idx="22124">
                  <c:v>5.6684863648484199E-2</c:v>
                </c:pt>
                <c:pt idx="22125">
                  <c:v>6.1329806249488902E-2</c:v>
                </c:pt>
                <c:pt idx="22126">
                  <c:v>4.7106790387678697E-2</c:v>
                </c:pt>
                <c:pt idx="22127">
                  <c:v>4.3941351207703899E-2</c:v>
                </c:pt>
                <c:pt idx="22128">
                  <c:v>5.4439784130207801E-2</c:v>
                </c:pt>
                <c:pt idx="22129">
                  <c:v>6.0758417703027298E-2</c:v>
                </c:pt>
                <c:pt idx="22130">
                  <c:v>4.0361522560694099E-2</c:v>
                </c:pt>
                <c:pt idx="22131">
                  <c:v>5.8551247687573901E-2</c:v>
                </c:pt>
                <c:pt idx="22132">
                  <c:v>4.8936080533660997E-2</c:v>
                </c:pt>
                <c:pt idx="22133">
                  <c:v>4.5179774871204899E-2</c:v>
                </c:pt>
                <c:pt idx="22134">
                  <c:v>4.7377509233331297E-2</c:v>
                </c:pt>
                <c:pt idx="22135">
                  <c:v>4.7516773573382999E-2</c:v>
                </c:pt>
                <c:pt idx="22136">
                  <c:v>4.8313396326595502E-2</c:v>
                </c:pt>
                <c:pt idx="22137">
                  <c:v>6.4067117092508605E-2</c:v>
                </c:pt>
                <c:pt idx="22138">
                  <c:v>3.6640916635315102E-2</c:v>
                </c:pt>
                <c:pt idx="22139">
                  <c:v>4.8072740154579199E-2</c:v>
                </c:pt>
                <c:pt idx="22140">
                  <c:v>4.0701002355777803E-2</c:v>
                </c:pt>
                <c:pt idx="22141">
                  <c:v>4.4841208964370001E-2</c:v>
                </c:pt>
                <c:pt idx="22142">
                  <c:v>3.9149354711437503E-2</c:v>
                </c:pt>
                <c:pt idx="22143">
                  <c:v>6.4259969563858793E-2</c:v>
                </c:pt>
                <c:pt idx="22144">
                  <c:v>5.2239285700060999E-2</c:v>
                </c:pt>
                <c:pt idx="22145">
                  <c:v>6.9061933742132806E-2</c:v>
                </c:pt>
                <c:pt idx="22146">
                  <c:v>5.6420124790912601E-2</c:v>
                </c:pt>
                <c:pt idx="22147">
                  <c:v>3.7204858201442301E-2</c:v>
                </c:pt>
                <c:pt idx="22148">
                  <c:v>4.2250508285029902E-2</c:v>
                </c:pt>
                <c:pt idx="22149">
                  <c:v>4.3915299651717497E-2</c:v>
                </c:pt>
                <c:pt idx="22150">
                  <c:v>6.6393639499294194E-2</c:v>
                </c:pt>
                <c:pt idx="22151">
                  <c:v>6.8848643443933197E-2</c:v>
                </c:pt>
                <c:pt idx="22152">
                  <c:v>3.9471924566213297E-2</c:v>
                </c:pt>
                <c:pt idx="22153">
                  <c:v>4.3182156011394301E-2</c:v>
                </c:pt>
                <c:pt idx="22154">
                  <c:v>4.8717496395975099E-2</c:v>
                </c:pt>
                <c:pt idx="22155">
                  <c:v>3.7944611526088003E-2</c:v>
                </c:pt>
                <c:pt idx="22156">
                  <c:v>4.63135488549868E-2</c:v>
                </c:pt>
                <c:pt idx="22157">
                  <c:v>3.9612868991013801E-2</c:v>
                </c:pt>
                <c:pt idx="22158">
                  <c:v>5.6791311979845702E-2</c:v>
                </c:pt>
                <c:pt idx="22159">
                  <c:v>5.4716397964143702E-2</c:v>
                </c:pt>
                <c:pt idx="22160">
                  <c:v>4.7842883047821298E-2</c:v>
                </c:pt>
                <c:pt idx="22161">
                  <c:v>6.8333773732911093E-2</c:v>
                </c:pt>
                <c:pt idx="22162">
                  <c:v>4.7285209858685201E-2</c:v>
                </c:pt>
                <c:pt idx="22163">
                  <c:v>4.4031230112511498E-2</c:v>
                </c:pt>
                <c:pt idx="22164">
                  <c:v>6.32015202345073E-2</c:v>
                </c:pt>
                <c:pt idx="22165">
                  <c:v>3.9415900265077401E-2</c:v>
                </c:pt>
                <c:pt idx="22166">
                  <c:v>6.2224587544868697E-2</c:v>
                </c:pt>
                <c:pt idx="22167">
                  <c:v>4.8030168232375998E-2</c:v>
                </c:pt>
                <c:pt idx="22168">
                  <c:v>3.5856644276873503E-2</c:v>
                </c:pt>
                <c:pt idx="22169">
                  <c:v>4.1117114772731299E-2</c:v>
                </c:pt>
                <c:pt idx="22170">
                  <c:v>5.2976035131027797E-2</c:v>
                </c:pt>
                <c:pt idx="22171">
                  <c:v>6.5033677468781997E-2</c:v>
                </c:pt>
                <c:pt idx="22172">
                  <c:v>3.7375031384336399E-2</c:v>
                </c:pt>
                <c:pt idx="22173">
                  <c:v>4.4937436332791098E-2</c:v>
                </c:pt>
                <c:pt idx="22174">
                  <c:v>6.7325540931594804E-2</c:v>
                </c:pt>
                <c:pt idx="22175">
                  <c:v>3.9237265446754203E-2</c:v>
                </c:pt>
                <c:pt idx="22176">
                  <c:v>6.4373299050032404E-2</c:v>
                </c:pt>
                <c:pt idx="22177">
                  <c:v>4.6478308552977299E-2</c:v>
                </c:pt>
                <c:pt idx="22178">
                  <c:v>4.3014538783181303E-2</c:v>
                </c:pt>
                <c:pt idx="22179">
                  <c:v>5.8981779001823699E-2</c:v>
                </c:pt>
                <c:pt idx="22180">
                  <c:v>6.1338826044262197E-2</c:v>
                </c:pt>
                <c:pt idx="22181">
                  <c:v>4.3965946662135498E-2</c:v>
                </c:pt>
                <c:pt idx="22182">
                  <c:v>6.2703996598587594E-2</c:v>
                </c:pt>
                <c:pt idx="22183">
                  <c:v>4.0941577874208497E-2</c:v>
                </c:pt>
                <c:pt idx="22184">
                  <c:v>5.0433257000125298E-2</c:v>
                </c:pt>
                <c:pt idx="22185">
                  <c:v>4.0468740667287E-2</c:v>
                </c:pt>
                <c:pt idx="22186">
                  <c:v>5.0761482847545697E-2</c:v>
                </c:pt>
                <c:pt idx="22187">
                  <c:v>4.96391966144238E-2</c:v>
                </c:pt>
                <c:pt idx="22188">
                  <c:v>3.8246051943755598E-2</c:v>
                </c:pt>
                <c:pt idx="22189">
                  <c:v>3.9718579909070101E-2</c:v>
                </c:pt>
                <c:pt idx="22190">
                  <c:v>4.00048010810891E-2</c:v>
                </c:pt>
                <c:pt idx="22191">
                  <c:v>5.2430093918286097E-2</c:v>
                </c:pt>
                <c:pt idx="22192">
                  <c:v>4.2737059715225498E-2</c:v>
                </c:pt>
                <c:pt idx="22193">
                  <c:v>4.3875759771543101E-2</c:v>
                </c:pt>
                <c:pt idx="22194">
                  <c:v>4.3890048476386903E-2</c:v>
                </c:pt>
                <c:pt idx="22195">
                  <c:v>6.6102814672361399E-2</c:v>
                </c:pt>
                <c:pt idx="22196">
                  <c:v>4.0884852383166997E-2</c:v>
                </c:pt>
                <c:pt idx="22197">
                  <c:v>4.0516099991246501E-2</c:v>
                </c:pt>
                <c:pt idx="22198">
                  <c:v>3.7419144734183597E-2</c:v>
                </c:pt>
                <c:pt idx="22199">
                  <c:v>5.90305710949562E-2</c:v>
                </c:pt>
                <c:pt idx="22200">
                  <c:v>6.0550142151327799E-2</c:v>
                </c:pt>
                <c:pt idx="22201">
                  <c:v>5.9071587178842602E-2</c:v>
                </c:pt>
                <c:pt idx="22202">
                  <c:v>4.0859065322596901E-2</c:v>
                </c:pt>
                <c:pt idx="22203">
                  <c:v>3.4898361604599498E-2</c:v>
                </c:pt>
                <c:pt idx="22204">
                  <c:v>5.1959376662354E-2</c:v>
                </c:pt>
                <c:pt idx="22205">
                  <c:v>4.9010022174366799E-2</c:v>
                </c:pt>
                <c:pt idx="22206">
                  <c:v>4.0595651835529302E-2</c:v>
                </c:pt>
                <c:pt idx="22207">
                  <c:v>4.9151090893716602E-2</c:v>
                </c:pt>
                <c:pt idx="22208">
                  <c:v>3.5820435288088898E-2</c:v>
                </c:pt>
                <c:pt idx="22209">
                  <c:v>4.7324617845266398E-2</c:v>
                </c:pt>
                <c:pt idx="22210">
                  <c:v>4.3639130738124997E-2</c:v>
                </c:pt>
                <c:pt idx="22211">
                  <c:v>3.5952212904847798E-2</c:v>
                </c:pt>
                <c:pt idx="22212">
                  <c:v>4.6265681656701203E-2</c:v>
                </c:pt>
                <c:pt idx="22213">
                  <c:v>6.0200846872620797E-2</c:v>
                </c:pt>
                <c:pt idx="22214">
                  <c:v>4.2342180990040099E-2</c:v>
                </c:pt>
                <c:pt idx="22215">
                  <c:v>5.4997913827404203E-2</c:v>
                </c:pt>
                <c:pt idx="22216">
                  <c:v>6.5599533293627804E-2</c:v>
                </c:pt>
                <c:pt idx="22217">
                  <c:v>6.4278213192990402E-2</c:v>
                </c:pt>
                <c:pt idx="22218">
                  <c:v>5.5070195389923901E-2</c:v>
                </c:pt>
                <c:pt idx="22219">
                  <c:v>4.2313783846574402E-2</c:v>
                </c:pt>
                <c:pt idx="22220">
                  <c:v>3.9750092339426599E-2</c:v>
                </c:pt>
                <c:pt idx="22221">
                  <c:v>6.4258716584253597E-2</c:v>
                </c:pt>
                <c:pt idx="22222">
                  <c:v>4.02553774399372E-2</c:v>
                </c:pt>
                <c:pt idx="22223">
                  <c:v>4.6520973224366297E-2</c:v>
                </c:pt>
                <c:pt idx="22224">
                  <c:v>6.5920580700513501E-2</c:v>
                </c:pt>
                <c:pt idx="22225">
                  <c:v>6.5142335420493303E-2</c:v>
                </c:pt>
                <c:pt idx="22226">
                  <c:v>5.18170618526793E-2</c:v>
                </c:pt>
                <c:pt idx="22227">
                  <c:v>5.7896687349319201E-2</c:v>
                </c:pt>
                <c:pt idx="22228">
                  <c:v>4.2210612068780802E-2</c:v>
                </c:pt>
                <c:pt idx="22229">
                  <c:v>4.45976582175985E-2</c:v>
                </c:pt>
                <c:pt idx="22230">
                  <c:v>4.9904997563105402E-2</c:v>
                </c:pt>
                <c:pt idx="22231">
                  <c:v>3.9029654959711703E-2</c:v>
                </c:pt>
                <c:pt idx="22232">
                  <c:v>4.3499491712935698E-2</c:v>
                </c:pt>
                <c:pt idx="22233">
                  <c:v>5.8575015759661703E-2</c:v>
                </c:pt>
                <c:pt idx="22234">
                  <c:v>6.5637288543089506E-2</c:v>
                </c:pt>
                <c:pt idx="22235">
                  <c:v>4.1337331882414501E-2</c:v>
                </c:pt>
                <c:pt idx="22236">
                  <c:v>3.8467877617868802E-2</c:v>
                </c:pt>
                <c:pt idx="22237">
                  <c:v>4.31124541839875E-2</c:v>
                </c:pt>
                <c:pt idx="22238">
                  <c:v>4.8182649893463603E-2</c:v>
                </c:pt>
                <c:pt idx="22239">
                  <c:v>4.23588446827564E-2</c:v>
                </c:pt>
                <c:pt idx="22240">
                  <c:v>5.0013106399181897E-2</c:v>
                </c:pt>
                <c:pt idx="22241">
                  <c:v>4.4154490604204198E-2</c:v>
                </c:pt>
                <c:pt idx="22242">
                  <c:v>6.2430530678649503E-2</c:v>
                </c:pt>
                <c:pt idx="22243">
                  <c:v>5.4450289643903298E-2</c:v>
                </c:pt>
                <c:pt idx="22244">
                  <c:v>6.2785364684130596E-2</c:v>
                </c:pt>
                <c:pt idx="22245">
                  <c:v>3.8053339728114401E-2</c:v>
                </c:pt>
                <c:pt idx="22246">
                  <c:v>5.62531318997238E-2</c:v>
                </c:pt>
                <c:pt idx="22247">
                  <c:v>4.7790208721240103E-2</c:v>
                </c:pt>
                <c:pt idx="22248">
                  <c:v>4.4354227546064898E-2</c:v>
                </c:pt>
                <c:pt idx="22249">
                  <c:v>6.6326383492368898E-2</c:v>
                </c:pt>
                <c:pt idx="22250">
                  <c:v>4.61766065281888E-2</c:v>
                </c:pt>
                <c:pt idx="22251">
                  <c:v>6.8636755734550206E-2</c:v>
                </c:pt>
                <c:pt idx="22252">
                  <c:v>5.4564606341175298E-2</c:v>
                </c:pt>
                <c:pt idx="22253">
                  <c:v>3.7533886326625202E-2</c:v>
                </c:pt>
                <c:pt idx="22254">
                  <c:v>5.1383589411006E-2</c:v>
                </c:pt>
                <c:pt idx="22255">
                  <c:v>4.9913532221055698E-2</c:v>
                </c:pt>
                <c:pt idx="22256">
                  <c:v>5.0441648101343599E-2</c:v>
                </c:pt>
                <c:pt idx="22257">
                  <c:v>4.4695564160487998E-2</c:v>
                </c:pt>
                <c:pt idx="22258">
                  <c:v>5.7006493098106403E-2</c:v>
                </c:pt>
                <c:pt idx="22259">
                  <c:v>4.41274398847235E-2</c:v>
                </c:pt>
                <c:pt idx="22260">
                  <c:v>4.5789124964994203E-2</c:v>
                </c:pt>
                <c:pt idx="22261">
                  <c:v>3.9826501856301301E-2</c:v>
                </c:pt>
                <c:pt idx="22262">
                  <c:v>5.9746324499913801E-2</c:v>
                </c:pt>
                <c:pt idx="22263">
                  <c:v>4.0534467045289103E-2</c:v>
                </c:pt>
                <c:pt idx="22264">
                  <c:v>3.7004614491174398E-2</c:v>
                </c:pt>
                <c:pt idx="22265">
                  <c:v>4.2201685345429001E-2</c:v>
                </c:pt>
                <c:pt idx="22266">
                  <c:v>4.4990324971582098E-2</c:v>
                </c:pt>
                <c:pt idx="22267">
                  <c:v>6.4321769746728499E-2</c:v>
                </c:pt>
                <c:pt idx="22268">
                  <c:v>6.5237529120454996E-2</c:v>
                </c:pt>
                <c:pt idx="22269">
                  <c:v>3.6561818710264697E-2</c:v>
                </c:pt>
                <c:pt idx="22270">
                  <c:v>5.8086554313181202E-2</c:v>
                </c:pt>
                <c:pt idx="22271">
                  <c:v>4.8303270708658197E-2</c:v>
                </c:pt>
                <c:pt idx="22272">
                  <c:v>5.44111562280278E-2</c:v>
                </c:pt>
                <c:pt idx="22273">
                  <c:v>3.7845892479055301E-2</c:v>
                </c:pt>
                <c:pt idx="22274">
                  <c:v>3.75489206584824E-2</c:v>
                </c:pt>
                <c:pt idx="22275">
                  <c:v>3.8364844047141203E-2</c:v>
                </c:pt>
                <c:pt idx="22276">
                  <c:v>4.7872336767553501E-2</c:v>
                </c:pt>
                <c:pt idx="22277">
                  <c:v>3.8937292251345998E-2</c:v>
                </c:pt>
                <c:pt idx="22278">
                  <c:v>5.7252574520415399E-2</c:v>
                </c:pt>
                <c:pt idx="22279">
                  <c:v>4.6551209329971102E-2</c:v>
                </c:pt>
                <c:pt idx="22280">
                  <c:v>5.4279916129357203E-2</c:v>
                </c:pt>
                <c:pt idx="22281">
                  <c:v>5.3520159004070499E-2</c:v>
                </c:pt>
                <c:pt idx="22282">
                  <c:v>5.5584886742282E-2</c:v>
                </c:pt>
                <c:pt idx="22283">
                  <c:v>6.6264804170494102E-2</c:v>
                </c:pt>
                <c:pt idx="22284">
                  <c:v>3.9042072402384803E-2</c:v>
                </c:pt>
                <c:pt idx="22285">
                  <c:v>5.8071363431995697E-2</c:v>
                </c:pt>
                <c:pt idx="22286">
                  <c:v>6.4246997577987505E-2</c:v>
                </c:pt>
                <c:pt idx="22287">
                  <c:v>4.70032274968901E-2</c:v>
                </c:pt>
                <c:pt idx="22288">
                  <c:v>4.4202913023446803E-2</c:v>
                </c:pt>
                <c:pt idx="22289">
                  <c:v>5.7429547515411697E-2</c:v>
                </c:pt>
                <c:pt idx="22290">
                  <c:v>5.7764696515703297E-2</c:v>
                </c:pt>
                <c:pt idx="22291">
                  <c:v>5.5921671563847197E-2</c:v>
                </c:pt>
                <c:pt idx="22292">
                  <c:v>3.71089610580135E-2</c:v>
                </c:pt>
                <c:pt idx="22293">
                  <c:v>4.0318985550056703E-2</c:v>
                </c:pt>
                <c:pt idx="22294">
                  <c:v>5.3190119418547802E-2</c:v>
                </c:pt>
                <c:pt idx="22295">
                  <c:v>5.8750505715138901E-2</c:v>
                </c:pt>
                <c:pt idx="22296">
                  <c:v>6.2171607965795503E-2</c:v>
                </c:pt>
                <c:pt idx="22297">
                  <c:v>4.3560805974105998E-2</c:v>
                </c:pt>
                <c:pt idx="22298">
                  <c:v>6.2572609370242796E-2</c:v>
                </c:pt>
                <c:pt idx="22299">
                  <c:v>4.3271034617032501E-2</c:v>
                </c:pt>
                <c:pt idx="22300">
                  <c:v>5.1735729303920598E-2</c:v>
                </c:pt>
                <c:pt idx="22301">
                  <c:v>3.5672927858883E-2</c:v>
                </c:pt>
                <c:pt idx="22302">
                  <c:v>4.7172352074834098E-2</c:v>
                </c:pt>
                <c:pt idx="22303">
                  <c:v>4.6050231764404398E-2</c:v>
                </c:pt>
                <c:pt idx="22304">
                  <c:v>4.9414890531385897E-2</c:v>
                </c:pt>
                <c:pt idx="22305">
                  <c:v>3.9694766204429903E-2</c:v>
                </c:pt>
                <c:pt idx="22306">
                  <c:v>3.6533989279446899E-2</c:v>
                </c:pt>
                <c:pt idx="22307">
                  <c:v>3.97055555879786E-2</c:v>
                </c:pt>
                <c:pt idx="22308">
                  <c:v>3.9428169095894201E-2</c:v>
                </c:pt>
                <c:pt idx="22309">
                  <c:v>4.3101908533216202E-2</c:v>
                </c:pt>
                <c:pt idx="22310">
                  <c:v>6.4289946685967395E-2</c:v>
                </c:pt>
                <c:pt idx="22311">
                  <c:v>6.2664170100738506E-2</c:v>
                </c:pt>
                <c:pt idx="22312">
                  <c:v>4.47698932968634E-2</c:v>
                </c:pt>
                <c:pt idx="22313">
                  <c:v>6.0512648832675001E-2</c:v>
                </c:pt>
                <c:pt idx="22314">
                  <c:v>4.1504479455960197E-2</c:v>
                </c:pt>
                <c:pt idx="22315">
                  <c:v>4.3865778554450299E-2</c:v>
                </c:pt>
                <c:pt idx="22316">
                  <c:v>5.35344956997326E-2</c:v>
                </c:pt>
                <c:pt idx="22317">
                  <c:v>5.0364502401818903E-2</c:v>
                </c:pt>
                <c:pt idx="22318">
                  <c:v>4.06274758536041E-2</c:v>
                </c:pt>
                <c:pt idx="22319">
                  <c:v>4.6564332906731197E-2</c:v>
                </c:pt>
                <c:pt idx="22320">
                  <c:v>4.1880814210226103E-2</c:v>
                </c:pt>
                <c:pt idx="22321">
                  <c:v>3.8233811565780602E-2</c:v>
                </c:pt>
                <c:pt idx="22322">
                  <c:v>5.2483536794801097E-2</c:v>
                </c:pt>
                <c:pt idx="22323">
                  <c:v>4.5720559499421297E-2</c:v>
                </c:pt>
                <c:pt idx="22324">
                  <c:v>4.8617214711046297E-2</c:v>
                </c:pt>
                <c:pt idx="22325">
                  <c:v>3.6678674933245899E-2</c:v>
                </c:pt>
                <c:pt idx="22326">
                  <c:v>4.1302253760453503E-2</c:v>
                </c:pt>
                <c:pt idx="22327">
                  <c:v>6.2968357422660506E-2</c:v>
                </c:pt>
                <c:pt idx="22328">
                  <c:v>3.7055597607367499E-2</c:v>
                </c:pt>
                <c:pt idx="22329">
                  <c:v>4.3876827679566702E-2</c:v>
                </c:pt>
                <c:pt idx="22330">
                  <c:v>4.0219081787773503E-2</c:v>
                </c:pt>
                <c:pt idx="22331">
                  <c:v>5.9909433441350197E-2</c:v>
                </c:pt>
                <c:pt idx="22332">
                  <c:v>5.2287330218859902E-2</c:v>
                </c:pt>
                <c:pt idx="22333">
                  <c:v>4.0269720425695002E-2</c:v>
                </c:pt>
                <c:pt idx="22334">
                  <c:v>4.3395197282952401E-2</c:v>
                </c:pt>
                <c:pt idx="22335">
                  <c:v>4.1191385029012102E-2</c:v>
                </c:pt>
                <c:pt idx="22336">
                  <c:v>5.9481706544079797E-2</c:v>
                </c:pt>
                <c:pt idx="22337">
                  <c:v>5.70964689121349E-2</c:v>
                </c:pt>
                <c:pt idx="22338">
                  <c:v>5.7529045711770602E-2</c:v>
                </c:pt>
                <c:pt idx="22339">
                  <c:v>5.5307260520827399E-2</c:v>
                </c:pt>
                <c:pt idx="22340">
                  <c:v>4.4508928248266799E-2</c:v>
                </c:pt>
                <c:pt idx="22341">
                  <c:v>6.8103419370034002E-2</c:v>
                </c:pt>
                <c:pt idx="22342">
                  <c:v>5.9972522421331699E-2</c:v>
                </c:pt>
                <c:pt idx="22343">
                  <c:v>4.1533442604242903E-2</c:v>
                </c:pt>
                <c:pt idx="22344">
                  <c:v>5.0930727520499999E-2</c:v>
                </c:pt>
                <c:pt idx="22345">
                  <c:v>5.4550814633854298E-2</c:v>
                </c:pt>
                <c:pt idx="22346">
                  <c:v>5.1463549727207597E-2</c:v>
                </c:pt>
                <c:pt idx="22347">
                  <c:v>3.8612240795326498E-2</c:v>
                </c:pt>
                <c:pt idx="22348">
                  <c:v>5.16068006758564E-2</c:v>
                </c:pt>
                <c:pt idx="22349">
                  <c:v>6.1061724138109202E-2</c:v>
                </c:pt>
                <c:pt idx="22350">
                  <c:v>5.0026712272885902E-2</c:v>
                </c:pt>
                <c:pt idx="22351">
                  <c:v>6.7008693077776502E-2</c:v>
                </c:pt>
                <c:pt idx="22352">
                  <c:v>4.3554043320445802E-2</c:v>
                </c:pt>
                <c:pt idx="22353">
                  <c:v>4.9224423704655303E-2</c:v>
                </c:pt>
                <c:pt idx="22354">
                  <c:v>4.9710219671037899E-2</c:v>
                </c:pt>
                <c:pt idx="22355">
                  <c:v>5.67137423675729E-2</c:v>
                </c:pt>
                <c:pt idx="22356">
                  <c:v>3.5053677441024403E-2</c:v>
                </c:pt>
                <c:pt idx="22357">
                  <c:v>4.8875890426743597E-2</c:v>
                </c:pt>
                <c:pt idx="22358">
                  <c:v>3.5107846736064797E-2</c:v>
                </c:pt>
                <c:pt idx="22359">
                  <c:v>5.4632208273677298E-2</c:v>
                </c:pt>
                <c:pt idx="22360">
                  <c:v>4.2091154168252598E-2</c:v>
                </c:pt>
                <c:pt idx="22361">
                  <c:v>4.1839192805510399E-2</c:v>
                </c:pt>
                <c:pt idx="22362">
                  <c:v>5.9789289132729802E-2</c:v>
                </c:pt>
                <c:pt idx="22363">
                  <c:v>5.3476988271034198E-2</c:v>
                </c:pt>
                <c:pt idx="22364">
                  <c:v>5.2229344918226797E-2</c:v>
                </c:pt>
                <c:pt idx="22365">
                  <c:v>4.0498815891421201E-2</c:v>
                </c:pt>
                <c:pt idx="22366">
                  <c:v>3.9703336874578603E-2</c:v>
                </c:pt>
                <c:pt idx="22367">
                  <c:v>4.26106223491661E-2</c:v>
                </c:pt>
                <c:pt idx="22368">
                  <c:v>3.9142342647121797E-2</c:v>
                </c:pt>
                <c:pt idx="22369">
                  <c:v>4.72612858704924E-2</c:v>
                </c:pt>
                <c:pt idx="22370">
                  <c:v>4.22773605340604E-2</c:v>
                </c:pt>
                <c:pt idx="22371">
                  <c:v>3.7854516625063998E-2</c:v>
                </c:pt>
                <c:pt idx="22372">
                  <c:v>4.7110802157944998E-2</c:v>
                </c:pt>
                <c:pt idx="22373">
                  <c:v>6.6832389732348896E-2</c:v>
                </c:pt>
                <c:pt idx="22374">
                  <c:v>4.1504409083467503E-2</c:v>
                </c:pt>
                <c:pt idx="22375">
                  <c:v>4.75244928919209E-2</c:v>
                </c:pt>
                <c:pt idx="22376">
                  <c:v>4.0018668990669699E-2</c:v>
                </c:pt>
                <c:pt idx="22377">
                  <c:v>4.4701075910489198E-2</c:v>
                </c:pt>
                <c:pt idx="22378">
                  <c:v>4.9657228391012803E-2</c:v>
                </c:pt>
                <c:pt idx="22379">
                  <c:v>6.8176613042697801E-2</c:v>
                </c:pt>
                <c:pt idx="22380">
                  <c:v>4.8707497989658698E-2</c:v>
                </c:pt>
                <c:pt idx="22381">
                  <c:v>5.7112206326938801E-2</c:v>
                </c:pt>
                <c:pt idx="22382">
                  <c:v>3.7141415101120602E-2</c:v>
                </c:pt>
                <c:pt idx="22383">
                  <c:v>4.0664751402925803E-2</c:v>
                </c:pt>
                <c:pt idx="22384">
                  <c:v>5.0920497468114098E-2</c:v>
                </c:pt>
                <c:pt idx="22385">
                  <c:v>5.3523616320672603E-2</c:v>
                </c:pt>
                <c:pt idx="22386">
                  <c:v>3.7967048472219801E-2</c:v>
                </c:pt>
                <c:pt idx="22387">
                  <c:v>4.6380373280409302E-2</c:v>
                </c:pt>
                <c:pt idx="22388">
                  <c:v>4.3663661953534098E-2</c:v>
                </c:pt>
                <c:pt idx="22389">
                  <c:v>6.2754355862490202E-2</c:v>
                </c:pt>
                <c:pt idx="22390">
                  <c:v>5.8287058121932002E-2</c:v>
                </c:pt>
                <c:pt idx="22391">
                  <c:v>4.0029521599321501E-2</c:v>
                </c:pt>
                <c:pt idx="22392">
                  <c:v>4.1400931251074503E-2</c:v>
                </c:pt>
                <c:pt idx="22393">
                  <c:v>3.7577312591808298E-2</c:v>
                </c:pt>
                <c:pt idx="22394">
                  <c:v>4.6355918538843098E-2</c:v>
                </c:pt>
                <c:pt idx="22395">
                  <c:v>4.18356333283742E-2</c:v>
                </c:pt>
                <c:pt idx="22396">
                  <c:v>5.5097993538998698E-2</c:v>
                </c:pt>
                <c:pt idx="22397">
                  <c:v>4.5828042994789403E-2</c:v>
                </c:pt>
                <c:pt idx="22398">
                  <c:v>5.09382962463657E-2</c:v>
                </c:pt>
                <c:pt idx="22399">
                  <c:v>4.24822638756326E-2</c:v>
                </c:pt>
                <c:pt idx="22400">
                  <c:v>5.6306772622996597E-2</c:v>
                </c:pt>
                <c:pt idx="22401">
                  <c:v>4.3283816957632497E-2</c:v>
                </c:pt>
                <c:pt idx="22402">
                  <c:v>6.4818365607519801E-2</c:v>
                </c:pt>
                <c:pt idx="22403">
                  <c:v>3.8543224477177E-2</c:v>
                </c:pt>
                <c:pt idx="22404">
                  <c:v>5.8324494670334702E-2</c:v>
                </c:pt>
                <c:pt idx="22405">
                  <c:v>4.2225190470054602E-2</c:v>
                </c:pt>
                <c:pt idx="22406">
                  <c:v>4.0817821172464699E-2</c:v>
                </c:pt>
                <c:pt idx="22407">
                  <c:v>6.6757949777860495E-2</c:v>
                </c:pt>
                <c:pt idx="22408">
                  <c:v>4.1843549734389002E-2</c:v>
                </c:pt>
                <c:pt idx="22409">
                  <c:v>4.6101453097761202E-2</c:v>
                </c:pt>
                <c:pt idx="22410">
                  <c:v>6.47946121023871E-2</c:v>
                </c:pt>
                <c:pt idx="22411">
                  <c:v>4.5107054069164799E-2</c:v>
                </c:pt>
                <c:pt idx="22412">
                  <c:v>3.9499914180534799E-2</c:v>
                </c:pt>
                <c:pt idx="22413">
                  <c:v>3.6972178056118903E-2</c:v>
                </c:pt>
                <c:pt idx="22414">
                  <c:v>5.0360267212985699E-2</c:v>
                </c:pt>
                <c:pt idx="22415">
                  <c:v>3.8613721856959202E-2</c:v>
                </c:pt>
                <c:pt idx="22416">
                  <c:v>6.2276630206856198E-2</c:v>
                </c:pt>
                <c:pt idx="22417">
                  <c:v>3.6802469356817601E-2</c:v>
                </c:pt>
                <c:pt idx="22418">
                  <c:v>5.2549754290083003E-2</c:v>
                </c:pt>
                <c:pt idx="22419">
                  <c:v>6.07407978408563E-2</c:v>
                </c:pt>
                <c:pt idx="22420">
                  <c:v>5.68535681859395E-2</c:v>
                </c:pt>
                <c:pt idx="22421">
                  <c:v>3.7171143584071503E-2</c:v>
                </c:pt>
                <c:pt idx="22422">
                  <c:v>3.6515218822767398E-2</c:v>
                </c:pt>
                <c:pt idx="22423">
                  <c:v>5.5350875970570403E-2</c:v>
                </c:pt>
                <c:pt idx="22424">
                  <c:v>6.6585407453656903E-2</c:v>
                </c:pt>
                <c:pt idx="22425">
                  <c:v>6.6461877797928698E-2</c:v>
                </c:pt>
                <c:pt idx="22426">
                  <c:v>3.7837957580170202E-2</c:v>
                </c:pt>
                <c:pt idx="22427">
                  <c:v>4.1606011044571803E-2</c:v>
                </c:pt>
                <c:pt idx="22428">
                  <c:v>5.0608008712631297E-2</c:v>
                </c:pt>
                <c:pt idx="22429">
                  <c:v>5.9101138184231301E-2</c:v>
                </c:pt>
                <c:pt idx="22430">
                  <c:v>4.61061836852458E-2</c:v>
                </c:pt>
                <c:pt idx="22431">
                  <c:v>5.3766668130060098E-2</c:v>
                </c:pt>
                <c:pt idx="22432">
                  <c:v>5.5700208469209499E-2</c:v>
                </c:pt>
                <c:pt idx="22433">
                  <c:v>6.6195279767227694E-2</c:v>
                </c:pt>
                <c:pt idx="22434">
                  <c:v>5.99236194658102E-2</c:v>
                </c:pt>
                <c:pt idx="22435">
                  <c:v>6.0750522963102502E-2</c:v>
                </c:pt>
                <c:pt idx="22436">
                  <c:v>4.03763649580813E-2</c:v>
                </c:pt>
                <c:pt idx="22437">
                  <c:v>6.5106873166720397E-2</c:v>
                </c:pt>
                <c:pt idx="22438">
                  <c:v>4.0759424836196302E-2</c:v>
                </c:pt>
                <c:pt idx="22439">
                  <c:v>3.5095329882739598E-2</c:v>
                </c:pt>
                <c:pt idx="22440">
                  <c:v>4.8918294865469801E-2</c:v>
                </c:pt>
                <c:pt idx="22441">
                  <c:v>6.5692055346101202E-2</c:v>
                </c:pt>
                <c:pt idx="22442">
                  <c:v>3.6428981203965601E-2</c:v>
                </c:pt>
                <c:pt idx="22443">
                  <c:v>4.6425014097463302E-2</c:v>
                </c:pt>
                <c:pt idx="22444">
                  <c:v>5.0839046579941399E-2</c:v>
                </c:pt>
                <c:pt idx="22445">
                  <c:v>3.8376481707016803E-2</c:v>
                </c:pt>
                <c:pt idx="22446">
                  <c:v>5.6001335691851603E-2</c:v>
                </c:pt>
                <c:pt idx="22447">
                  <c:v>5.9450844676036299E-2</c:v>
                </c:pt>
                <c:pt idx="22448">
                  <c:v>5.9531372005145702E-2</c:v>
                </c:pt>
                <c:pt idx="22449">
                  <c:v>6.5560530685013704E-2</c:v>
                </c:pt>
                <c:pt idx="22450">
                  <c:v>4.3243211829848402E-2</c:v>
                </c:pt>
                <c:pt idx="22451">
                  <c:v>5.4521556656966598E-2</c:v>
                </c:pt>
                <c:pt idx="22452">
                  <c:v>4.0671897903087097E-2</c:v>
                </c:pt>
                <c:pt idx="22453">
                  <c:v>3.6252825866904502E-2</c:v>
                </c:pt>
                <c:pt idx="22454">
                  <c:v>6.5218181421769203E-2</c:v>
                </c:pt>
                <c:pt idx="22455">
                  <c:v>6.5444806696833502E-2</c:v>
                </c:pt>
                <c:pt idx="22456">
                  <c:v>4.6265992886598398E-2</c:v>
                </c:pt>
                <c:pt idx="22457">
                  <c:v>4.7433496199744303E-2</c:v>
                </c:pt>
                <c:pt idx="22458">
                  <c:v>4.3739657804540699E-2</c:v>
                </c:pt>
                <c:pt idx="22459">
                  <c:v>3.9031448420406699E-2</c:v>
                </c:pt>
                <c:pt idx="22460">
                  <c:v>5.28594404319793E-2</c:v>
                </c:pt>
                <c:pt idx="22461">
                  <c:v>6.3366234800633997E-2</c:v>
                </c:pt>
                <c:pt idx="22462">
                  <c:v>5.2581761144668601E-2</c:v>
                </c:pt>
                <c:pt idx="22463">
                  <c:v>4.6891777262405801E-2</c:v>
                </c:pt>
                <c:pt idx="22464">
                  <c:v>5.2653115295023999E-2</c:v>
                </c:pt>
                <c:pt idx="22465">
                  <c:v>5.0363415648958403E-2</c:v>
                </c:pt>
                <c:pt idx="22466">
                  <c:v>6.7674192197007904E-2</c:v>
                </c:pt>
                <c:pt idx="22467">
                  <c:v>4.4381896789953502E-2</c:v>
                </c:pt>
                <c:pt idx="22468">
                  <c:v>3.74134930710096E-2</c:v>
                </c:pt>
                <c:pt idx="22469">
                  <c:v>3.9254616409787398E-2</c:v>
                </c:pt>
                <c:pt idx="22470">
                  <c:v>4.4176170617680199E-2</c:v>
                </c:pt>
                <c:pt idx="22471">
                  <c:v>6.4036879276000699E-2</c:v>
                </c:pt>
                <c:pt idx="22472">
                  <c:v>7.2419337006411205E-2</c:v>
                </c:pt>
                <c:pt idx="22473">
                  <c:v>5.5632956179200499E-2</c:v>
                </c:pt>
                <c:pt idx="22474">
                  <c:v>4.00195922051979E-2</c:v>
                </c:pt>
                <c:pt idx="22475">
                  <c:v>3.9748247755879498E-2</c:v>
                </c:pt>
                <c:pt idx="22476">
                  <c:v>5.2828060210992102E-2</c:v>
                </c:pt>
                <c:pt idx="22477">
                  <c:v>4.6021886888663897E-2</c:v>
                </c:pt>
                <c:pt idx="22478">
                  <c:v>4.8108198721243098E-2</c:v>
                </c:pt>
                <c:pt idx="22479">
                  <c:v>3.81009817012724E-2</c:v>
                </c:pt>
                <c:pt idx="22480">
                  <c:v>4.3844169003504997E-2</c:v>
                </c:pt>
                <c:pt idx="22481">
                  <c:v>4.9901341400346001E-2</c:v>
                </c:pt>
                <c:pt idx="22482">
                  <c:v>4.3697891583183601E-2</c:v>
                </c:pt>
                <c:pt idx="22483">
                  <c:v>5.8343559456506898E-2</c:v>
                </c:pt>
                <c:pt idx="22484">
                  <c:v>5.5051748984640603E-2</c:v>
                </c:pt>
                <c:pt idx="22485">
                  <c:v>3.5318042479447399E-2</c:v>
                </c:pt>
                <c:pt idx="22486">
                  <c:v>3.8131664459373001E-2</c:v>
                </c:pt>
                <c:pt idx="22487">
                  <c:v>6.1116677968823703E-2</c:v>
                </c:pt>
                <c:pt idx="22488">
                  <c:v>4.37431903212454E-2</c:v>
                </c:pt>
                <c:pt idx="22489">
                  <c:v>5.5971775532768997E-2</c:v>
                </c:pt>
                <c:pt idx="22490">
                  <c:v>5.7827231086513699E-2</c:v>
                </c:pt>
                <c:pt idx="22491">
                  <c:v>6.8118696468635095E-2</c:v>
                </c:pt>
                <c:pt idx="22492">
                  <c:v>4.0197211770572797E-2</c:v>
                </c:pt>
                <c:pt idx="22493">
                  <c:v>5.0740964892919599E-2</c:v>
                </c:pt>
                <c:pt idx="22494">
                  <c:v>4.4267251833289403E-2</c:v>
                </c:pt>
                <c:pt idx="22495">
                  <c:v>6.6025221097138501E-2</c:v>
                </c:pt>
                <c:pt idx="22496">
                  <c:v>5.6241020166472498E-2</c:v>
                </c:pt>
                <c:pt idx="22497">
                  <c:v>3.7177318060737097E-2</c:v>
                </c:pt>
                <c:pt idx="22498">
                  <c:v>4.0453633708173897E-2</c:v>
                </c:pt>
                <c:pt idx="22499">
                  <c:v>5.2007883438429103E-2</c:v>
                </c:pt>
                <c:pt idx="22500">
                  <c:v>5.7530015962865402E-2</c:v>
                </c:pt>
                <c:pt idx="22501">
                  <c:v>4.7757546069635198E-2</c:v>
                </c:pt>
                <c:pt idx="22502">
                  <c:v>5.2251396059081703E-2</c:v>
                </c:pt>
                <c:pt idx="22503">
                  <c:v>3.6482380834268101E-2</c:v>
                </c:pt>
                <c:pt idx="22504">
                  <c:v>4.5012037490074701E-2</c:v>
                </c:pt>
                <c:pt idx="22505">
                  <c:v>4.8188963408094102E-2</c:v>
                </c:pt>
                <c:pt idx="22506">
                  <c:v>6.1885834746698197E-2</c:v>
                </c:pt>
                <c:pt idx="22507">
                  <c:v>4.1868217967482198E-2</c:v>
                </c:pt>
                <c:pt idx="22508">
                  <c:v>6.9832711279850995E-2</c:v>
                </c:pt>
                <c:pt idx="22509">
                  <c:v>5.8425133337578497E-2</c:v>
                </c:pt>
                <c:pt idx="22510">
                  <c:v>6.5065670847659907E-2</c:v>
                </c:pt>
                <c:pt idx="22511">
                  <c:v>4.8044515390305499E-2</c:v>
                </c:pt>
                <c:pt idx="22512">
                  <c:v>5.3638744761277002E-2</c:v>
                </c:pt>
                <c:pt idx="22513">
                  <c:v>5.0265877859620098E-2</c:v>
                </c:pt>
                <c:pt idx="22514">
                  <c:v>5.7488219348542501E-2</c:v>
                </c:pt>
                <c:pt idx="22515">
                  <c:v>5.0682975245031001E-2</c:v>
                </c:pt>
                <c:pt idx="22516">
                  <c:v>5.0812987757236798E-2</c:v>
                </c:pt>
                <c:pt idx="22517">
                  <c:v>5.8592867455543499E-2</c:v>
                </c:pt>
                <c:pt idx="22518">
                  <c:v>4.7029992642315797E-2</c:v>
                </c:pt>
                <c:pt idx="22519">
                  <c:v>4.7621503381038599E-2</c:v>
                </c:pt>
                <c:pt idx="22520">
                  <c:v>5.1657093099729198E-2</c:v>
                </c:pt>
                <c:pt idx="22521">
                  <c:v>4.3593829230969203E-2</c:v>
                </c:pt>
                <c:pt idx="22522">
                  <c:v>3.75026458402083E-2</c:v>
                </c:pt>
                <c:pt idx="22523">
                  <c:v>4.2853518811274902E-2</c:v>
                </c:pt>
                <c:pt idx="22524">
                  <c:v>5.20418260544942E-2</c:v>
                </c:pt>
                <c:pt idx="22525">
                  <c:v>6.0931999971359799E-2</c:v>
                </c:pt>
                <c:pt idx="22526">
                  <c:v>5.9160455451112197E-2</c:v>
                </c:pt>
                <c:pt idx="22527">
                  <c:v>6.4506926007955295E-2</c:v>
                </c:pt>
                <c:pt idx="22528">
                  <c:v>3.8135677398724102E-2</c:v>
                </c:pt>
                <c:pt idx="22529">
                  <c:v>4.1747079194264201E-2</c:v>
                </c:pt>
                <c:pt idx="22530">
                  <c:v>4.6024095937396203E-2</c:v>
                </c:pt>
                <c:pt idx="22531">
                  <c:v>3.8721293307429697E-2</c:v>
                </c:pt>
                <c:pt idx="22532">
                  <c:v>3.4827503751146002E-2</c:v>
                </c:pt>
                <c:pt idx="22533">
                  <c:v>6.4216565842133297E-2</c:v>
                </c:pt>
                <c:pt idx="22534">
                  <c:v>5.7414154697010299E-2</c:v>
                </c:pt>
                <c:pt idx="22535">
                  <c:v>4.1417423944735E-2</c:v>
                </c:pt>
                <c:pt idx="22536">
                  <c:v>3.7713912705324697E-2</c:v>
                </c:pt>
                <c:pt idx="22537">
                  <c:v>6.5413234851181001E-2</c:v>
                </c:pt>
                <c:pt idx="22538">
                  <c:v>4.9100839517833499E-2</c:v>
                </c:pt>
                <c:pt idx="22539">
                  <c:v>6.6817835856198493E-2</c:v>
                </c:pt>
                <c:pt idx="22540">
                  <c:v>3.8783015102436702E-2</c:v>
                </c:pt>
                <c:pt idx="22541">
                  <c:v>6.02728668934523E-2</c:v>
                </c:pt>
                <c:pt idx="22542">
                  <c:v>4.1914602298249698E-2</c:v>
                </c:pt>
                <c:pt idx="22543">
                  <c:v>5.7434496608309397E-2</c:v>
                </c:pt>
                <c:pt idx="22544">
                  <c:v>4.53435152183135E-2</c:v>
                </c:pt>
                <c:pt idx="22545">
                  <c:v>6.4327417303783996E-2</c:v>
                </c:pt>
                <c:pt idx="22546">
                  <c:v>4.7018731441745697E-2</c:v>
                </c:pt>
                <c:pt idx="22547">
                  <c:v>3.6955266744331701E-2</c:v>
                </c:pt>
                <c:pt idx="22548">
                  <c:v>3.8674787068207199E-2</c:v>
                </c:pt>
                <c:pt idx="22549">
                  <c:v>6.9154740506264495E-2</c:v>
                </c:pt>
                <c:pt idx="22550">
                  <c:v>5.4428244435117998E-2</c:v>
                </c:pt>
                <c:pt idx="22551">
                  <c:v>5.8019673666398798E-2</c:v>
                </c:pt>
                <c:pt idx="22552">
                  <c:v>3.8943345492217903E-2</c:v>
                </c:pt>
                <c:pt idx="22553">
                  <c:v>3.7500168624566198E-2</c:v>
                </c:pt>
                <c:pt idx="22554">
                  <c:v>4.08872486480003E-2</c:v>
                </c:pt>
                <c:pt idx="22555">
                  <c:v>4.9182345007875897E-2</c:v>
                </c:pt>
                <c:pt idx="22556">
                  <c:v>4.8508621199753403E-2</c:v>
                </c:pt>
                <c:pt idx="22557">
                  <c:v>5.17621525347269E-2</c:v>
                </c:pt>
                <c:pt idx="22558">
                  <c:v>6.7553488416059002E-2</c:v>
                </c:pt>
                <c:pt idx="22559">
                  <c:v>4.74147138561593E-2</c:v>
                </c:pt>
                <c:pt idx="22560">
                  <c:v>3.6188092667657101E-2</c:v>
                </c:pt>
                <c:pt idx="22561">
                  <c:v>4.2666359118682301E-2</c:v>
                </c:pt>
                <c:pt idx="22562">
                  <c:v>4.4088372810061602E-2</c:v>
                </c:pt>
                <c:pt idx="22563">
                  <c:v>6.7917917669326505E-2</c:v>
                </c:pt>
                <c:pt idx="22564">
                  <c:v>4.61344799930897E-2</c:v>
                </c:pt>
                <c:pt idx="22565">
                  <c:v>5.78561778912886E-2</c:v>
                </c:pt>
                <c:pt idx="22566">
                  <c:v>6.8404696286920294E-2</c:v>
                </c:pt>
                <c:pt idx="22567">
                  <c:v>3.4735355948872497E-2</c:v>
                </c:pt>
                <c:pt idx="22568">
                  <c:v>3.9711216821980901E-2</c:v>
                </c:pt>
                <c:pt idx="22569">
                  <c:v>4.4807783807479101E-2</c:v>
                </c:pt>
                <c:pt idx="22570">
                  <c:v>4.69895949054875E-2</c:v>
                </c:pt>
                <c:pt idx="22571">
                  <c:v>4.05028434901843E-2</c:v>
                </c:pt>
                <c:pt idx="22572">
                  <c:v>5.3507204157577398E-2</c:v>
                </c:pt>
                <c:pt idx="22573">
                  <c:v>3.5484409409244799E-2</c:v>
                </c:pt>
                <c:pt idx="22574">
                  <c:v>5.2932826592344898E-2</c:v>
                </c:pt>
                <c:pt idx="22575">
                  <c:v>4.1720249964672898E-2</c:v>
                </c:pt>
                <c:pt idx="22576">
                  <c:v>6.0573978646960999E-2</c:v>
                </c:pt>
                <c:pt idx="22577">
                  <c:v>4.9768095509522603E-2</c:v>
                </c:pt>
                <c:pt idx="22578">
                  <c:v>4.6089151898072299E-2</c:v>
                </c:pt>
                <c:pt idx="22579">
                  <c:v>4.9751407341355601E-2</c:v>
                </c:pt>
                <c:pt idx="22580">
                  <c:v>6.9503899816287296E-2</c:v>
                </c:pt>
                <c:pt idx="22581">
                  <c:v>4.1611851603780101E-2</c:v>
                </c:pt>
                <c:pt idx="22582">
                  <c:v>6.26996122128963E-2</c:v>
                </c:pt>
                <c:pt idx="22583">
                  <c:v>5.0157017056786997E-2</c:v>
                </c:pt>
                <c:pt idx="22584">
                  <c:v>4.5359874335203797E-2</c:v>
                </c:pt>
                <c:pt idx="22585">
                  <c:v>6.6239488441757893E-2</c:v>
                </c:pt>
                <c:pt idx="22586">
                  <c:v>5.2070843925557803E-2</c:v>
                </c:pt>
                <c:pt idx="22587">
                  <c:v>3.7844308249264401E-2</c:v>
                </c:pt>
                <c:pt idx="22588">
                  <c:v>6.3095663306841396E-2</c:v>
                </c:pt>
                <c:pt idx="22589">
                  <c:v>5.0483863409236003E-2</c:v>
                </c:pt>
                <c:pt idx="22590">
                  <c:v>4.6109759948048903E-2</c:v>
                </c:pt>
                <c:pt idx="22591">
                  <c:v>4.1089243493837697E-2</c:v>
                </c:pt>
                <c:pt idx="22592">
                  <c:v>5.5157288452852997E-2</c:v>
                </c:pt>
                <c:pt idx="22593">
                  <c:v>5.8711111964779301E-2</c:v>
                </c:pt>
                <c:pt idx="22594">
                  <c:v>3.69274526261818E-2</c:v>
                </c:pt>
                <c:pt idx="22595">
                  <c:v>4.4137626265933698E-2</c:v>
                </c:pt>
                <c:pt idx="22596">
                  <c:v>5.9583916971484602E-2</c:v>
                </c:pt>
                <c:pt idx="22597">
                  <c:v>5.2392812959149902E-2</c:v>
                </c:pt>
                <c:pt idx="22598">
                  <c:v>4.9446565455796197E-2</c:v>
                </c:pt>
                <c:pt idx="22599">
                  <c:v>4.1200249970740503E-2</c:v>
                </c:pt>
                <c:pt idx="22600">
                  <c:v>4.17950143499011E-2</c:v>
                </c:pt>
                <c:pt idx="22601">
                  <c:v>4.4787215950264303E-2</c:v>
                </c:pt>
                <c:pt idx="22602">
                  <c:v>4.5672726002538702E-2</c:v>
                </c:pt>
                <c:pt idx="22603">
                  <c:v>5.1985731206300401E-2</c:v>
                </c:pt>
                <c:pt idx="22604">
                  <c:v>3.7765993063904102E-2</c:v>
                </c:pt>
                <c:pt idx="22605">
                  <c:v>6.4323135130354994E-2</c:v>
                </c:pt>
                <c:pt idx="22606">
                  <c:v>5.2108007892908197E-2</c:v>
                </c:pt>
                <c:pt idx="22607">
                  <c:v>3.7064729061729203E-2</c:v>
                </c:pt>
                <c:pt idx="22608">
                  <c:v>6.8530707765725604E-2</c:v>
                </c:pt>
                <c:pt idx="22609">
                  <c:v>4.5979615471407803E-2</c:v>
                </c:pt>
                <c:pt idx="22610">
                  <c:v>4.0756949799150601E-2</c:v>
                </c:pt>
                <c:pt idx="22611">
                  <c:v>3.9572740878550602E-2</c:v>
                </c:pt>
                <c:pt idx="22612">
                  <c:v>5.410242541008E-2</c:v>
                </c:pt>
                <c:pt idx="22613">
                  <c:v>3.6929271614346698E-2</c:v>
                </c:pt>
                <c:pt idx="22614">
                  <c:v>4.4121657228681103E-2</c:v>
                </c:pt>
                <c:pt idx="22615">
                  <c:v>6.4674388372091704E-2</c:v>
                </c:pt>
                <c:pt idx="22616">
                  <c:v>4.1439225038028202E-2</c:v>
                </c:pt>
                <c:pt idx="22617">
                  <c:v>3.8961270427686802E-2</c:v>
                </c:pt>
                <c:pt idx="22618">
                  <c:v>4.9548751543379198E-2</c:v>
                </c:pt>
                <c:pt idx="22619">
                  <c:v>5.3118666970209401E-2</c:v>
                </c:pt>
                <c:pt idx="22620">
                  <c:v>4.7130144806495598E-2</c:v>
                </c:pt>
                <c:pt idx="22621">
                  <c:v>4.5647548486737702E-2</c:v>
                </c:pt>
                <c:pt idx="22622">
                  <c:v>4.0078128643104699E-2</c:v>
                </c:pt>
                <c:pt idx="22623">
                  <c:v>6.4529084672314899E-2</c:v>
                </c:pt>
                <c:pt idx="22624">
                  <c:v>5.5400583027046597E-2</c:v>
                </c:pt>
                <c:pt idx="22625">
                  <c:v>4.3157994733190402E-2</c:v>
                </c:pt>
                <c:pt idx="22626">
                  <c:v>3.9572212201543097E-2</c:v>
                </c:pt>
                <c:pt idx="22627">
                  <c:v>6.9494509810070507E-2</c:v>
                </c:pt>
                <c:pt idx="22628">
                  <c:v>6.1111524140063503E-2</c:v>
                </c:pt>
                <c:pt idx="22629">
                  <c:v>3.9477148542475297E-2</c:v>
                </c:pt>
                <c:pt idx="22630">
                  <c:v>4.7022666601703601E-2</c:v>
                </c:pt>
                <c:pt idx="22631">
                  <c:v>3.5583970477408397E-2</c:v>
                </c:pt>
                <c:pt idx="22632">
                  <c:v>5.3991441518752299E-2</c:v>
                </c:pt>
                <c:pt idx="22633">
                  <c:v>6.9487971399303405E-2</c:v>
                </c:pt>
                <c:pt idx="22634">
                  <c:v>5.4743405026851398E-2</c:v>
                </c:pt>
                <c:pt idx="22635">
                  <c:v>5.92491637335976E-2</c:v>
                </c:pt>
                <c:pt idx="22636">
                  <c:v>4.9207148267569001E-2</c:v>
                </c:pt>
                <c:pt idx="22637">
                  <c:v>5.5602220800596999E-2</c:v>
                </c:pt>
                <c:pt idx="22638">
                  <c:v>4.0121891331349399E-2</c:v>
                </c:pt>
                <c:pt idx="22639">
                  <c:v>3.8803895349993602E-2</c:v>
                </c:pt>
                <c:pt idx="22640">
                  <c:v>5.0396588617552397E-2</c:v>
                </c:pt>
                <c:pt idx="22641">
                  <c:v>4.4654714972687297E-2</c:v>
                </c:pt>
                <c:pt idx="22642">
                  <c:v>4.0601490087759103E-2</c:v>
                </c:pt>
                <c:pt idx="22643">
                  <c:v>6.5613703551014604E-2</c:v>
                </c:pt>
                <c:pt idx="22644">
                  <c:v>5.15333376882154E-2</c:v>
                </c:pt>
                <c:pt idx="22645">
                  <c:v>5.3339010858227898E-2</c:v>
                </c:pt>
                <c:pt idx="22646">
                  <c:v>5.2176967573897802E-2</c:v>
                </c:pt>
                <c:pt idx="22647">
                  <c:v>3.9480096877792997E-2</c:v>
                </c:pt>
                <c:pt idx="22648">
                  <c:v>4.0549206108765903E-2</c:v>
                </c:pt>
                <c:pt idx="22649">
                  <c:v>4.5662710860104198E-2</c:v>
                </c:pt>
                <c:pt idx="22650">
                  <c:v>5.2436139179515701E-2</c:v>
                </c:pt>
                <c:pt idx="22651">
                  <c:v>6.07802758609991E-2</c:v>
                </c:pt>
                <c:pt idx="22652">
                  <c:v>6.2615617845773602E-2</c:v>
                </c:pt>
                <c:pt idx="22653">
                  <c:v>3.8678281744583001E-2</c:v>
                </c:pt>
                <c:pt idx="22654">
                  <c:v>4.2933687013279903E-2</c:v>
                </c:pt>
                <c:pt idx="22655">
                  <c:v>6.3295222028619494E-2</c:v>
                </c:pt>
                <c:pt idx="22656">
                  <c:v>5.6388898008326901E-2</c:v>
                </c:pt>
                <c:pt idx="22657">
                  <c:v>6.9213820933239106E-2</c:v>
                </c:pt>
                <c:pt idx="22658">
                  <c:v>4.6925023866257097E-2</c:v>
                </c:pt>
                <c:pt idx="22659">
                  <c:v>5.0079667019190602E-2</c:v>
                </c:pt>
                <c:pt idx="22660">
                  <c:v>4.1613054639225801E-2</c:v>
                </c:pt>
                <c:pt idx="22661">
                  <c:v>4.2639738558984001E-2</c:v>
                </c:pt>
                <c:pt idx="22662">
                  <c:v>3.9890943487560199E-2</c:v>
                </c:pt>
                <c:pt idx="22663">
                  <c:v>6.7599623922433197E-2</c:v>
                </c:pt>
                <c:pt idx="22664">
                  <c:v>4.4688799018495699E-2</c:v>
                </c:pt>
                <c:pt idx="22665">
                  <c:v>3.55862385518073E-2</c:v>
                </c:pt>
                <c:pt idx="22666">
                  <c:v>6.4419928735123894E-2</c:v>
                </c:pt>
                <c:pt idx="22667">
                  <c:v>3.9546923812246497E-2</c:v>
                </c:pt>
                <c:pt idx="22668">
                  <c:v>4.7871463013332699E-2</c:v>
                </c:pt>
                <c:pt idx="22669">
                  <c:v>5.3688950053333802E-2</c:v>
                </c:pt>
                <c:pt idx="22670">
                  <c:v>3.6958278133805401E-2</c:v>
                </c:pt>
                <c:pt idx="22671">
                  <c:v>3.68557062581647E-2</c:v>
                </c:pt>
                <c:pt idx="22672">
                  <c:v>5.4594603380003298E-2</c:v>
                </c:pt>
                <c:pt idx="22673">
                  <c:v>6.5155269313189795E-2</c:v>
                </c:pt>
                <c:pt idx="22674">
                  <c:v>5.1499323170557498E-2</c:v>
                </c:pt>
                <c:pt idx="22675">
                  <c:v>5.05654038313917E-2</c:v>
                </c:pt>
                <c:pt idx="22676">
                  <c:v>4.6419944626703499E-2</c:v>
                </c:pt>
                <c:pt idx="22677">
                  <c:v>4.6983966964974803E-2</c:v>
                </c:pt>
                <c:pt idx="22678">
                  <c:v>5.86605467721346E-2</c:v>
                </c:pt>
                <c:pt idx="22679">
                  <c:v>4.7094421371989298E-2</c:v>
                </c:pt>
                <c:pt idx="22680">
                  <c:v>6.4402424159578295E-2</c:v>
                </c:pt>
                <c:pt idx="22681">
                  <c:v>6.9425090597118003E-2</c:v>
                </c:pt>
                <c:pt idx="22682">
                  <c:v>3.8418981205932297E-2</c:v>
                </c:pt>
                <c:pt idx="22683">
                  <c:v>6.09948830287785E-2</c:v>
                </c:pt>
                <c:pt idx="22684">
                  <c:v>6.5068536061619095E-2</c:v>
                </c:pt>
                <c:pt idx="22685">
                  <c:v>5.8888768840777601E-2</c:v>
                </c:pt>
                <c:pt idx="22686">
                  <c:v>5.4508757968033901E-2</c:v>
                </c:pt>
                <c:pt idx="22687">
                  <c:v>5.5093166004154599E-2</c:v>
                </c:pt>
                <c:pt idx="22688">
                  <c:v>6.3581593164629399E-2</c:v>
                </c:pt>
                <c:pt idx="22689">
                  <c:v>4.0999820586366698E-2</c:v>
                </c:pt>
                <c:pt idx="22690">
                  <c:v>5.9505649572976403E-2</c:v>
                </c:pt>
                <c:pt idx="22691">
                  <c:v>5.09382387884659E-2</c:v>
                </c:pt>
                <c:pt idx="22692">
                  <c:v>4.5675776133445901E-2</c:v>
                </c:pt>
                <c:pt idx="22693">
                  <c:v>4.54050481599374E-2</c:v>
                </c:pt>
                <c:pt idx="22694">
                  <c:v>4.8176536131796802E-2</c:v>
                </c:pt>
                <c:pt idx="22695">
                  <c:v>5.2661524162415402E-2</c:v>
                </c:pt>
                <c:pt idx="22696">
                  <c:v>6.14191894096459E-2</c:v>
                </c:pt>
                <c:pt idx="22697">
                  <c:v>6.4923847862655495E-2</c:v>
                </c:pt>
                <c:pt idx="22698">
                  <c:v>4.53555177956423E-2</c:v>
                </c:pt>
                <c:pt idx="22699">
                  <c:v>4.0342361358517799E-2</c:v>
                </c:pt>
                <c:pt idx="22700">
                  <c:v>5.43134931732209E-2</c:v>
                </c:pt>
                <c:pt idx="22701">
                  <c:v>3.8256557728223402E-2</c:v>
                </c:pt>
                <c:pt idx="22702">
                  <c:v>6.10125931697518E-2</c:v>
                </c:pt>
                <c:pt idx="22703">
                  <c:v>4.9243263364474897E-2</c:v>
                </c:pt>
                <c:pt idx="22704">
                  <c:v>5.1215131431861398E-2</c:v>
                </c:pt>
                <c:pt idx="22705">
                  <c:v>4.4682799651565103E-2</c:v>
                </c:pt>
                <c:pt idx="22706">
                  <c:v>6.4202491134813897E-2</c:v>
                </c:pt>
                <c:pt idx="22707">
                  <c:v>4.30755172996811E-2</c:v>
                </c:pt>
                <c:pt idx="22708">
                  <c:v>5.6459428040167799E-2</c:v>
                </c:pt>
                <c:pt idx="22709">
                  <c:v>5.51452089399187E-2</c:v>
                </c:pt>
                <c:pt idx="22710">
                  <c:v>5.9133336322613202E-2</c:v>
                </c:pt>
                <c:pt idx="22711">
                  <c:v>6.7073986502787106E-2</c:v>
                </c:pt>
                <c:pt idx="22712">
                  <c:v>5.6115251824680502E-2</c:v>
                </c:pt>
                <c:pt idx="22713">
                  <c:v>3.8394377612683203E-2</c:v>
                </c:pt>
                <c:pt idx="22714">
                  <c:v>4.8336947648628399E-2</c:v>
                </c:pt>
                <c:pt idx="22715">
                  <c:v>4.9838334909769202E-2</c:v>
                </c:pt>
                <c:pt idx="22716">
                  <c:v>4.2144781138598902E-2</c:v>
                </c:pt>
                <c:pt idx="22717">
                  <c:v>4.0332412094608097E-2</c:v>
                </c:pt>
                <c:pt idx="22718">
                  <c:v>6.83293732807293E-2</c:v>
                </c:pt>
                <c:pt idx="22719">
                  <c:v>5.4343046794919699E-2</c:v>
                </c:pt>
                <c:pt idx="22720">
                  <c:v>3.4939679493946697E-2</c:v>
                </c:pt>
                <c:pt idx="22721">
                  <c:v>3.8852639693870802E-2</c:v>
                </c:pt>
                <c:pt idx="22722">
                  <c:v>6.67155042347191E-2</c:v>
                </c:pt>
                <c:pt idx="22723">
                  <c:v>6.4503372237139103E-2</c:v>
                </c:pt>
                <c:pt idx="22724">
                  <c:v>5.6547044654734001E-2</c:v>
                </c:pt>
                <c:pt idx="22725">
                  <c:v>3.6179208099197203E-2</c:v>
                </c:pt>
                <c:pt idx="22726">
                  <c:v>4.7739498481153497E-2</c:v>
                </c:pt>
                <c:pt idx="22727">
                  <c:v>4.6051188943109202E-2</c:v>
                </c:pt>
                <c:pt idx="22728">
                  <c:v>3.5972175601116603E-2</c:v>
                </c:pt>
                <c:pt idx="22729">
                  <c:v>6.9283567026466195E-2</c:v>
                </c:pt>
                <c:pt idx="22730">
                  <c:v>6.2352274124071003E-2</c:v>
                </c:pt>
                <c:pt idx="22731">
                  <c:v>4.73970893701392E-2</c:v>
                </c:pt>
                <c:pt idx="22732">
                  <c:v>5.8335445559797701E-2</c:v>
                </c:pt>
                <c:pt idx="22733">
                  <c:v>7.08068877841731E-2</c:v>
                </c:pt>
                <c:pt idx="22734">
                  <c:v>6.7063461314477296E-2</c:v>
                </c:pt>
                <c:pt idx="22735">
                  <c:v>3.86289513062439E-2</c:v>
                </c:pt>
                <c:pt idx="22736">
                  <c:v>6.6415191068233598E-2</c:v>
                </c:pt>
                <c:pt idx="22737">
                  <c:v>6.2564974698397294E-2</c:v>
                </c:pt>
                <c:pt idx="22738">
                  <c:v>3.9246918548602502E-2</c:v>
                </c:pt>
                <c:pt idx="22739">
                  <c:v>4.7508820964242401E-2</c:v>
                </c:pt>
                <c:pt idx="22740">
                  <c:v>3.5340403576306599E-2</c:v>
                </c:pt>
                <c:pt idx="22741">
                  <c:v>5.2075337493447602E-2</c:v>
                </c:pt>
                <c:pt idx="22742">
                  <c:v>5.62834802105458E-2</c:v>
                </c:pt>
                <c:pt idx="22743">
                  <c:v>3.8386863224602698E-2</c:v>
                </c:pt>
                <c:pt idx="22744">
                  <c:v>6.3404256886103794E-2</c:v>
                </c:pt>
                <c:pt idx="22745">
                  <c:v>4.41671911496457E-2</c:v>
                </c:pt>
                <c:pt idx="22746">
                  <c:v>6.1623122754096302E-2</c:v>
                </c:pt>
                <c:pt idx="22747">
                  <c:v>6.5059531206093701E-2</c:v>
                </c:pt>
                <c:pt idx="22748">
                  <c:v>4.1156718792424302E-2</c:v>
                </c:pt>
                <c:pt idx="22749">
                  <c:v>4.61250241331412E-2</c:v>
                </c:pt>
                <c:pt idx="22750">
                  <c:v>4.1050910266398399E-2</c:v>
                </c:pt>
                <c:pt idx="22751">
                  <c:v>5.6167929462720499E-2</c:v>
                </c:pt>
                <c:pt idx="22752">
                  <c:v>6.5844307816998196E-2</c:v>
                </c:pt>
                <c:pt idx="22753">
                  <c:v>4.4217177773766103E-2</c:v>
                </c:pt>
                <c:pt idx="22754">
                  <c:v>5.3815034977564298E-2</c:v>
                </c:pt>
                <c:pt idx="22755">
                  <c:v>3.7572473916393401E-2</c:v>
                </c:pt>
                <c:pt idx="22756">
                  <c:v>3.8517177235576898E-2</c:v>
                </c:pt>
                <c:pt idx="22757">
                  <c:v>6.87218681749419E-2</c:v>
                </c:pt>
                <c:pt idx="22758">
                  <c:v>4.0418421403350002E-2</c:v>
                </c:pt>
                <c:pt idx="22759">
                  <c:v>3.55703845045078E-2</c:v>
                </c:pt>
                <c:pt idx="22760">
                  <c:v>4.20562234238748E-2</c:v>
                </c:pt>
                <c:pt idx="22761">
                  <c:v>5.0694325106676E-2</c:v>
                </c:pt>
                <c:pt idx="22762">
                  <c:v>4.6084844274698097E-2</c:v>
                </c:pt>
                <c:pt idx="22763">
                  <c:v>4.1840688112161399E-2</c:v>
                </c:pt>
                <c:pt idx="22764">
                  <c:v>5.6473848652070197E-2</c:v>
                </c:pt>
                <c:pt idx="22765">
                  <c:v>4.1695208729494601E-2</c:v>
                </c:pt>
                <c:pt idx="22766">
                  <c:v>6.2255869873023097E-2</c:v>
                </c:pt>
                <c:pt idx="22767">
                  <c:v>4.7740318472064003E-2</c:v>
                </c:pt>
                <c:pt idx="22768">
                  <c:v>4.93714323054825E-2</c:v>
                </c:pt>
                <c:pt idx="22769">
                  <c:v>5.5437208043770198E-2</c:v>
                </c:pt>
                <c:pt idx="22770">
                  <c:v>5.9624407526808698E-2</c:v>
                </c:pt>
                <c:pt idx="22771">
                  <c:v>5.4155902744458903E-2</c:v>
                </c:pt>
                <c:pt idx="22772">
                  <c:v>4.4576757884586898E-2</c:v>
                </c:pt>
                <c:pt idx="22773">
                  <c:v>6.8210803913714105E-2</c:v>
                </c:pt>
                <c:pt idx="22774">
                  <c:v>3.8284943886314003E-2</c:v>
                </c:pt>
                <c:pt idx="22775">
                  <c:v>3.7148447874100599E-2</c:v>
                </c:pt>
                <c:pt idx="22776">
                  <c:v>5.6544089870043099E-2</c:v>
                </c:pt>
                <c:pt idx="22777">
                  <c:v>4.4613729174407098E-2</c:v>
                </c:pt>
                <c:pt idx="22778">
                  <c:v>5.1653822980619803E-2</c:v>
                </c:pt>
                <c:pt idx="22779">
                  <c:v>4.7706862745397503E-2</c:v>
                </c:pt>
                <c:pt idx="22780">
                  <c:v>5.4890091675790099E-2</c:v>
                </c:pt>
                <c:pt idx="22781">
                  <c:v>4.2230630208978097E-2</c:v>
                </c:pt>
                <c:pt idx="22782">
                  <c:v>4.5053268620127498E-2</c:v>
                </c:pt>
                <c:pt idx="22783">
                  <c:v>4.6296874720886803E-2</c:v>
                </c:pt>
                <c:pt idx="22784">
                  <c:v>5.4012689471851699E-2</c:v>
                </c:pt>
                <c:pt idx="22785">
                  <c:v>4.1281349107151803E-2</c:v>
                </c:pt>
                <c:pt idx="22786">
                  <c:v>4.8007300606511497E-2</c:v>
                </c:pt>
                <c:pt idx="22787">
                  <c:v>4.9625547227093399E-2</c:v>
                </c:pt>
                <c:pt idx="22788">
                  <c:v>6.9193887978868801E-2</c:v>
                </c:pt>
                <c:pt idx="22789">
                  <c:v>4.4453225560441102E-2</c:v>
                </c:pt>
                <c:pt idx="22790">
                  <c:v>4.8514004838767798E-2</c:v>
                </c:pt>
                <c:pt idx="22791">
                  <c:v>4.9268640405139202E-2</c:v>
                </c:pt>
                <c:pt idx="22792">
                  <c:v>4.6666127763334002E-2</c:v>
                </c:pt>
                <c:pt idx="22793">
                  <c:v>6.2061710277350801E-2</c:v>
                </c:pt>
                <c:pt idx="22794">
                  <c:v>4.37167733535615E-2</c:v>
                </c:pt>
                <c:pt idx="22795">
                  <c:v>4.1868516605626099E-2</c:v>
                </c:pt>
                <c:pt idx="22796">
                  <c:v>3.9039364266547201E-2</c:v>
                </c:pt>
                <c:pt idx="22797">
                  <c:v>4.4698144184624297E-2</c:v>
                </c:pt>
                <c:pt idx="22798">
                  <c:v>5.0920527607979903E-2</c:v>
                </c:pt>
                <c:pt idx="22799">
                  <c:v>5.9346319648254001E-2</c:v>
                </c:pt>
                <c:pt idx="22800">
                  <c:v>4.8060900221945799E-2</c:v>
                </c:pt>
                <c:pt idx="22801">
                  <c:v>6.6488412746045805E-2</c:v>
                </c:pt>
                <c:pt idx="22802">
                  <c:v>5.5076431805626901E-2</c:v>
                </c:pt>
                <c:pt idx="22803">
                  <c:v>6.2198481031960698E-2</c:v>
                </c:pt>
                <c:pt idx="22804">
                  <c:v>3.72111697429734E-2</c:v>
                </c:pt>
                <c:pt idx="22805">
                  <c:v>4.3464737445769799E-2</c:v>
                </c:pt>
                <c:pt idx="22806">
                  <c:v>4.5935904110487903E-2</c:v>
                </c:pt>
                <c:pt idx="22807">
                  <c:v>3.7842138316734698E-2</c:v>
                </c:pt>
                <c:pt idx="22808">
                  <c:v>4.48267626907611E-2</c:v>
                </c:pt>
                <c:pt idx="22809">
                  <c:v>4.5919801126346797E-2</c:v>
                </c:pt>
                <c:pt idx="22810">
                  <c:v>4.00825209576273E-2</c:v>
                </c:pt>
                <c:pt idx="22811">
                  <c:v>6.3990989253989994E-2</c:v>
                </c:pt>
                <c:pt idx="22812">
                  <c:v>6.5167030634256204E-2</c:v>
                </c:pt>
                <c:pt idx="22813">
                  <c:v>5.76528731713567E-2</c:v>
                </c:pt>
                <c:pt idx="22814">
                  <c:v>3.9711958847179998E-2</c:v>
                </c:pt>
                <c:pt idx="22815">
                  <c:v>5.3522185800705703E-2</c:v>
                </c:pt>
                <c:pt idx="22816">
                  <c:v>3.5656061519411503E-2</c:v>
                </c:pt>
                <c:pt idx="22817">
                  <c:v>4.1650180633768297E-2</c:v>
                </c:pt>
                <c:pt idx="22818">
                  <c:v>4.1390097883250501E-2</c:v>
                </c:pt>
                <c:pt idx="22819">
                  <c:v>4.0075485361022303E-2</c:v>
                </c:pt>
                <c:pt idx="22820">
                  <c:v>3.7714628139631799E-2</c:v>
                </c:pt>
                <c:pt idx="22821">
                  <c:v>5.7095387213362797E-2</c:v>
                </c:pt>
                <c:pt idx="22822">
                  <c:v>5.9245320184499302E-2</c:v>
                </c:pt>
                <c:pt idx="22823">
                  <c:v>4.4571700869953997E-2</c:v>
                </c:pt>
                <c:pt idx="22824">
                  <c:v>4.24822559255425E-2</c:v>
                </c:pt>
                <c:pt idx="22825">
                  <c:v>4.1092440632639497E-2</c:v>
                </c:pt>
                <c:pt idx="22826">
                  <c:v>4.8654836218056503E-2</c:v>
                </c:pt>
                <c:pt idx="22827">
                  <c:v>4.0222267034898902E-2</c:v>
                </c:pt>
                <c:pt idx="22828">
                  <c:v>6.8972239420827003E-2</c:v>
                </c:pt>
                <c:pt idx="22829">
                  <c:v>5.2535836108726301E-2</c:v>
                </c:pt>
                <c:pt idx="22830">
                  <c:v>3.8256863410668099E-2</c:v>
                </c:pt>
                <c:pt idx="22831">
                  <c:v>3.6416313519845298E-2</c:v>
                </c:pt>
                <c:pt idx="22832">
                  <c:v>5.57122010158441E-2</c:v>
                </c:pt>
                <c:pt idx="22833">
                  <c:v>5.45240633438311E-2</c:v>
                </c:pt>
                <c:pt idx="22834">
                  <c:v>6.7762175755628901E-2</c:v>
                </c:pt>
                <c:pt idx="22835">
                  <c:v>6.7948840976877298E-2</c:v>
                </c:pt>
                <c:pt idx="22836">
                  <c:v>4.8176079907835401E-2</c:v>
                </c:pt>
                <c:pt idx="22837">
                  <c:v>4.88091634174182E-2</c:v>
                </c:pt>
                <c:pt idx="22838">
                  <c:v>3.5716324438948802E-2</c:v>
                </c:pt>
                <c:pt idx="22839">
                  <c:v>4.6801646200366198E-2</c:v>
                </c:pt>
                <c:pt idx="22840">
                  <c:v>6.02297205163091E-2</c:v>
                </c:pt>
                <c:pt idx="22841">
                  <c:v>6.3494034385872797E-2</c:v>
                </c:pt>
                <c:pt idx="22842">
                  <c:v>3.5160161049646997E-2</c:v>
                </c:pt>
                <c:pt idx="22843">
                  <c:v>6.4680111924408604E-2</c:v>
                </c:pt>
                <c:pt idx="22844">
                  <c:v>4.38180332415644E-2</c:v>
                </c:pt>
                <c:pt idx="22845">
                  <c:v>4.9028161223562197E-2</c:v>
                </c:pt>
                <c:pt idx="22846">
                  <c:v>3.75354864992982E-2</c:v>
                </c:pt>
                <c:pt idx="22847">
                  <c:v>5.2637900758018101E-2</c:v>
                </c:pt>
                <c:pt idx="22848">
                  <c:v>4.48125510765073E-2</c:v>
                </c:pt>
                <c:pt idx="22849">
                  <c:v>4.9405351082702602E-2</c:v>
                </c:pt>
                <c:pt idx="22850">
                  <c:v>4.83467217690665E-2</c:v>
                </c:pt>
                <c:pt idx="22851">
                  <c:v>4.6524811090000999E-2</c:v>
                </c:pt>
                <c:pt idx="22852">
                  <c:v>5.61887080272752E-2</c:v>
                </c:pt>
                <c:pt idx="22853">
                  <c:v>4.7392308541342999E-2</c:v>
                </c:pt>
                <c:pt idx="22854">
                  <c:v>4.7711461915646299E-2</c:v>
                </c:pt>
                <c:pt idx="22855">
                  <c:v>5.2797293907355998E-2</c:v>
                </c:pt>
                <c:pt idx="22856">
                  <c:v>4.5473540647463701E-2</c:v>
                </c:pt>
                <c:pt idx="22857">
                  <c:v>4.6605787759747601E-2</c:v>
                </c:pt>
                <c:pt idx="22858">
                  <c:v>4.6973698763029897E-2</c:v>
                </c:pt>
                <c:pt idx="22859">
                  <c:v>4.4748336495550899E-2</c:v>
                </c:pt>
                <c:pt idx="22860">
                  <c:v>5.7623773038110303E-2</c:v>
                </c:pt>
                <c:pt idx="22861">
                  <c:v>6.6690472388868993E-2</c:v>
                </c:pt>
                <c:pt idx="22862">
                  <c:v>6.7124211122770894E-2</c:v>
                </c:pt>
                <c:pt idx="22863">
                  <c:v>6.4630236357906198E-2</c:v>
                </c:pt>
                <c:pt idx="22864">
                  <c:v>3.6177225336091301E-2</c:v>
                </c:pt>
                <c:pt idx="22865">
                  <c:v>3.5073874884219203E-2</c:v>
                </c:pt>
                <c:pt idx="22866">
                  <c:v>3.6837437306049499E-2</c:v>
                </c:pt>
                <c:pt idx="22867">
                  <c:v>5.0593465864668397E-2</c:v>
                </c:pt>
                <c:pt idx="22868">
                  <c:v>3.8582526353256999E-2</c:v>
                </c:pt>
                <c:pt idx="22869">
                  <c:v>5.51009464242736E-2</c:v>
                </c:pt>
                <c:pt idx="22870">
                  <c:v>4.94111081573144E-2</c:v>
                </c:pt>
                <c:pt idx="22871">
                  <c:v>5.9686341266291701E-2</c:v>
                </c:pt>
                <c:pt idx="22872">
                  <c:v>5.13864435458148E-2</c:v>
                </c:pt>
                <c:pt idx="22873">
                  <c:v>5.2004450059597598E-2</c:v>
                </c:pt>
                <c:pt idx="22874">
                  <c:v>5.2208974194921501E-2</c:v>
                </c:pt>
                <c:pt idx="22875">
                  <c:v>6.0139515866439598E-2</c:v>
                </c:pt>
                <c:pt idx="22876">
                  <c:v>4.6229556167351998E-2</c:v>
                </c:pt>
                <c:pt idx="22877">
                  <c:v>6.3237794738318101E-2</c:v>
                </c:pt>
                <c:pt idx="22878">
                  <c:v>3.9391912681292302E-2</c:v>
                </c:pt>
                <c:pt idx="22879">
                  <c:v>6.0165379128979998E-2</c:v>
                </c:pt>
                <c:pt idx="22880">
                  <c:v>5.1357620460504801E-2</c:v>
                </c:pt>
                <c:pt idx="22881">
                  <c:v>4.7543384909728502E-2</c:v>
                </c:pt>
                <c:pt idx="22882">
                  <c:v>3.9981041865638202E-2</c:v>
                </c:pt>
                <c:pt idx="22883">
                  <c:v>4.8950492747108103E-2</c:v>
                </c:pt>
                <c:pt idx="22884">
                  <c:v>4.14478740535364E-2</c:v>
                </c:pt>
                <c:pt idx="22885">
                  <c:v>3.93462063798381E-2</c:v>
                </c:pt>
                <c:pt idx="22886">
                  <c:v>5.2932987520388802E-2</c:v>
                </c:pt>
                <c:pt idx="22887">
                  <c:v>4.5019693092235899E-2</c:v>
                </c:pt>
                <c:pt idx="22888">
                  <c:v>4.6207654894068001E-2</c:v>
                </c:pt>
                <c:pt idx="22889">
                  <c:v>4.0031210450748901E-2</c:v>
                </c:pt>
                <c:pt idx="22890">
                  <c:v>4.3512649515136899E-2</c:v>
                </c:pt>
                <c:pt idx="22891">
                  <c:v>3.6601053130300501E-2</c:v>
                </c:pt>
                <c:pt idx="22892">
                  <c:v>4.7144283026881999E-2</c:v>
                </c:pt>
                <c:pt idx="22893">
                  <c:v>4.3862372885460403E-2</c:v>
                </c:pt>
                <c:pt idx="22894">
                  <c:v>3.9918907934002899E-2</c:v>
                </c:pt>
                <c:pt idx="22895">
                  <c:v>3.6602036321630303E-2</c:v>
                </c:pt>
                <c:pt idx="22896">
                  <c:v>5.4224549947748397E-2</c:v>
                </c:pt>
                <c:pt idx="22897">
                  <c:v>6.3283315090016501E-2</c:v>
                </c:pt>
                <c:pt idx="22898">
                  <c:v>3.7248314477189702E-2</c:v>
                </c:pt>
                <c:pt idx="22899">
                  <c:v>4.8353051645097601E-2</c:v>
                </c:pt>
                <c:pt idx="22900">
                  <c:v>5.8287311544933898E-2</c:v>
                </c:pt>
                <c:pt idx="22901">
                  <c:v>3.9119023154499499E-2</c:v>
                </c:pt>
                <c:pt idx="22902">
                  <c:v>4.2049211775594099E-2</c:v>
                </c:pt>
                <c:pt idx="22903">
                  <c:v>6.0977995567889701E-2</c:v>
                </c:pt>
                <c:pt idx="22904">
                  <c:v>4.81105453887197E-2</c:v>
                </c:pt>
                <c:pt idx="22905">
                  <c:v>5.1927460718047998E-2</c:v>
                </c:pt>
                <c:pt idx="22906">
                  <c:v>5.7045678601782002E-2</c:v>
                </c:pt>
                <c:pt idx="22907">
                  <c:v>4.6087921397402101E-2</c:v>
                </c:pt>
                <c:pt idx="22908">
                  <c:v>4.8036890320660101E-2</c:v>
                </c:pt>
                <c:pt idx="22909">
                  <c:v>4.2524257010340197E-2</c:v>
                </c:pt>
                <c:pt idx="22910">
                  <c:v>4.49304239095972E-2</c:v>
                </c:pt>
                <c:pt idx="22911">
                  <c:v>4.61689697358229E-2</c:v>
                </c:pt>
                <c:pt idx="22912">
                  <c:v>6.9036217533614594E-2</c:v>
                </c:pt>
                <c:pt idx="22913">
                  <c:v>5.0827176980714699E-2</c:v>
                </c:pt>
                <c:pt idx="22914">
                  <c:v>6.11919934642845E-2</c:v>
                </c:pt>
                <c:pt idx="22915">
                  <c:v>5.4204547313467001E-2</c:v>
                </c:pt>
                <c:pt idx="22916">
                  <c:v>5.0795621849129897E-2</c:v>
                </c:pt>
                <c:pt idx="22917">
                  <c:v>5.15597115876009E-2</c:v>
                </c:pt>
                <c:pt idx="22918">
                  <c:v>3.81286685652703E-2</c:v>
                </c:pt>
                <c:pt idx="22919">
                  <c:v>6.6885423483214398E-2</c:v>
                </c:pt>
                <c:pt idx="22920">
                  <c:v>6.4186512330707796E-2</c:v>
                </c:pt>
                <c:pt idx="22921">
                  <c:v>3.6523941914762999E-2</c:v>
                </c:pt>
                <c:pt idx="22922">
                  <c:v>5.2961627322643097E-2</c:v>
                </c:pt>
                <c:pt idx="22923">
                  <c:v>4.1458932955260701E-2</c:v>
                </c:pt>
                <c:pt idx="22924">
                  <c:v>5.9784032980899501E-2</c:v>
                </c:pt>
                <c:pt idx="22925">
                  <c:v>6.7979388660607196E-2</c:v>
                </c:pt>
                <c:pt idx="22926">
                  <c:v>5.2060577503812898E-2</c:v>
                </c:pt>
                <c:pt idx="22927">
                  <c:v>4.0080687572025299E-2</c:v>
                </c:pt>
                <c:pt idx="22928">
                  <c:v>6.1950076193221001E-2</c:v>
                </c:pt>
                <c:pt idx="22929">
                  <c:v>6.0055535031227597E-2</c:v>
                </c:pt>
                <c:pt idx="22930">
                  <c:v>3.7883464132961397E-2</c:v>
                </c:pt>
                <c:pt idx="22931">
                  <c:v>4.5960230456880802E-2</c:v>
                </c:pt>
                <c:pt idx="22932">
                  <c:v>4.2533006962188598E-2</c:v>
                </c:pt>
                <c:pt idx="22933">
                  <c:v>3.6821610502082901E-2</c:v>
                </c:pt>
                <c:pt idx="22934">
                  <c:v>5.0309622308484299E-2</c:v>
                </c:pt>
                <c:pt idx="22935">
                  <c:v>3.9262104886406302E-2</c:v>
                </c:pt>
                <c:pt idx="22936">
                  <c:v>3.6872597587966897E-2</c:v>
                </c:pt>
                <c:pt idx="22937">
                  <c:v>4.0247658279757001E-2</c:v>
                </c:pt>
                <c:pt idx="22938">
                  <c:v>4.6662631860581699E-2</c:v>
                </c:pt>
                <c:pt idx="22939">
                  <c:v>5.4645020031351701E-2</c:v>
                </c:pt>
                <c:pt idx="22940">
                  <c:v>3.6686727266042399E-2</c:v>
                </c:pt>
                <c:pt idx="22941">
                  <c:v>4.3536224721653798E-2</c:v>
                </c:pt>
                <c:pt idx="22942">
                  <c:v>3.5705601588478401E-2</c:v>
                </c:pt>
                <c:pt idx="22943">
                  <c:v>6.7692715309059404E-2</c:v>
                </c:pt>
                <c:pt idx="22944">
                  <c:v>5.1639804064522302E-2</c:v>
                </c:pt>
                <c:pt idx="22945">
                  <c:v>4.27680715447952E-2</c:v>
                </c:pt>
                <c:pt idx="22946">
                  <c:v>6.11400536475366E-2</c:v>
                </c:pt>
                <c:pt idx="22947">
                  <c:v>3.6612735606210201E-2</c:v>
                </c:pt>
                <c:pt idx="22948">
                  <c:v>4.49109879550404E-2</c:v>
                </c:pt>
                <c:pt idx="22949">
                  <c:v>3.7651684291918702E-2</c:v>
                </c:pt>
                <c:pt idx="22950">
                  <c:v>6.00664461873111E-2</c:v>
                </c:pt>
                <c:pt idx="22951">
                  <c:v>6.5634417520031504E-2</c:v>
                </c:pt>
                <c:pt idx="22952">
                  <c:v>6.0921433621153299E-2</c:v>
                </c:pt>
                <c:pt idx="22953">
                  <c:v>4.0287727643114397E-2</c:v>
                </c:pt>
                <c:pt idx="22954">
                  <c:v>4.59424511771944E-2</c:v>
                </c:pt>
                <c:pt idx="22955">
                  <c:v>5.2864622676847002E-2</c:v>
                </c:pt>
                <c:pt idx="22956">
                  <c:v>4.0200771921972397E-2</c:v>
                </c:pt>
                <c:pt idx="22957">
                  <c:v>4.9750474550292897E-2</c:v>
                </c:pt>
                <c:pt idx="22958">
                  <c:v>4.3042655020466197E-2</c:v>
                </c:pt>
                <c:pt idx="22959">
                  <c:v>3.6369353923728198E-2</c:v>
                </c:pt>
                <c:pt idx="22960">
                  <c:v>5.2431129856595503E-2</c:v>
                </c:pt>
                <c:pt idx="22961">
                  <c:v>5.6911915116611603E-2</c:v>
                </c:pt>
                <c:pt idx="22962">
                  <c:v>3.88862180015958E-2</c:v>
                </c:pt>
                <c:pt idx="22963">
                  <c:v>6.1768381780500099E-2</c:v>
                </c:pt>
                <c:pt idx="22964">
                  <c:v>4.5184340979132397E-2</c:v>
                </c:pt>
                <c:pt idx="22965">
                  <c:v>3.6216827213620198E-2</c:v>
                </c:pt>
                <c:pt idx="22966">
                  <c:v>4.3767774120155603E-2</c:v>
                </c:pt>
                <c:pt idx="22967">
                  <c:v>4.9294854776747402E-2</c:v>
                </c:pt>
                <c:pt idx="22968">
                  <c:v>3.9452135612903803E-2</c:v>
                </c:pt>
                <c:pt idx="22969">
                  <c:v>5.5723805923432901E-2</c:v>
                </c:pt>
                <c:pt idx="22970">
                  <c:v>5.6103109374492803E-2</c:v>
                </c:pt>
                <c:pt idx="22971">
                  <c:v>6.7739046975786504E-2</c:v>
                </c:pt>
                <c:pt idx="22972">
                  <c:v>4.7664434922525797E-2</c:v>
                </c:pt>
                <c:pt idx="22973">
                  <c:v>3.9417628202048402E-2</c:v>
                </c:pt>
                <c:pt idx="22974">
                  <c:v>4.4582982252883797E-2</c:v>
                </c:pt>
                <c:pt idx="22975">
                  <c:v>5.3606786076938001E-2</c:v>
                </c:pt>
                <c:pt idx="22976">
                  <c:v>5.1455843019992203E-2</c:v>
                </c:pt>
                <c:pt idx="22977">
                  <c:v>3.8517735785867903E-2</c:v>
                </c:pt>
                <c:pt idx="22978">
                  <c:v>4.1984941273850197E-2</c:v>
                </c:pt>
                <c:pt idx="22979">
                  <c:v>4.0276638329074098E-2</c:v>
                </c:pt>
                <c:pt idx="22980">
                  <c:v>6.8170370406969702E-2</c:v>
                </c:pt>
                <c:pt idx="22981">
                  <c:v>4.8289953073473398E-2</c:v>
                </c:pt>
                <c:pt idx="22982">
                  <c:v>5.2535547942974402E-2</c:v>
                </c:pt>
                <c:pt idx="22983">
                  <c:v>5.9783553830639498E-2</c:v>
                </c:pt>
                <c:pt idx="22984">
                  <c:v>6.0477135445574703E-2</c:v>
                </c:pt>
                <c:pt idx="22985">
                  <c:v>4.1013930472948303E-2</c:v>
                </c:pt>
                <c:pt idx="22986">
                  <c:v>5.8060691320828597E-2</c:v>
                </c:pt>
                <c:pt idx="22987">
                  <c:v>4.1191403298700698E-2</c:v>
                </c:pt>
                <c:pt idx="22988">
                  <c:v>6.5175676313165204E-2</c:v>
                </c:pt>
                <c:pt idx="22989">
                  <c:v>5.8546905516122703E-2</c:v>
                </c:pt>
                <c:pt idx="22990">
                  <c:v>4.5040536407899297E-2</c:v>
                </c:pt>
                <c:pt idx="22991">
                  <c:v>6.57001180817995E-2</c:v>
                </c:pt>
                <c:pt idx="22992">
                  <c:v>4.4762126328408397E-2</c:v>
                </c:pt>
                <c:pt idx="22993">
                  <c:v>3.5041303917131901E-2</c:v>
                </c:pt>
                <c:pt idx="22994">
                  <c:v>5.9414978917273799E-2</c:v>
                </c:pt>
                <c:pt idx="22995">
                  <c:v>3.9763193487782997E-2</c:v>
                </c:pt>
                <c:pt idx="22996">
                  <c:v>4.7051898808968901E-2</c:v>
                </c:pt>
                <c:pt idx="22997">
                  <c:v>6.6825909874534503E-2</c:v>
                </c:pt>
                <c:pt idx="22998">
                  <c:v>3.7002460219511098E-2</c:v>
                </c:pt>
                <c:pt idx="22999">
                  <c:v>3.5982717494365601E-2</c:v>
                </c:pt>
                <c:pt idx="23000">
                  <c:v>4.8286392671832698E-2</c:v>
                </c:pt>
                <c:pt idx="23001">
                  <c:v>6.2297805839279498E-2</c:v>
                </c:pt>
                <c:pt idx="23002">
                  <c:v>4.1398242887518699E-2</c:v>
                </c:pt>
                <c:pt idx="23003">
                  <c:v>3.6082314459535601E-2</c:v>
                </c:pt>
                <c:pt idx="23004">
                  <c:v>4.2294018469559297E-2</c:v>
                </c:pt>
                <c:pt idx="23005">
                  <c:v>4.2343498627062597E-2</c:v>
                </c:pt>
                <c:pt idx="23006">
                  <c:v>5.1447066853899499E-2</c:v>
                </c:pt>
                <c:pt idx="23007">
                  <c:v>5.6631794207986301E-2</c:v>
                </c:pt>
                <c:pt idx="23008">
                  <c:v>3.8155119104339899E-2</c:v>
                </c:pt>
                <c:pt idx="23009">
                  <c:v>5.1595990623624299E-2</c:v>
                </c:pt>
                <c:pt idx="23010">
                  <c:v>4.7433458713873097E-2</c:v>
                </c:pt>
                <c:pt idx="23011">
                  <c:v>4.4590840845867598E-2</c:v>
                </c:pt>
                <c:pt idx="23012">
                  <c:v>4.4922796703350198E-2</c:v>
                </c:pt>
                <c:pt idx="23013">
                  <c:v>4.5909302323729001E-2</c:v>
                </c:pt>
                <c:pt idx="23014">
                  <c:v>6.3181477978581896E-2</c:v>
                </c:pt>
                <c:pt idx="23015">
                  <c:v>3.9167289376693601E-2</c:v>
                </c:pt>
                <c:pt idx="23016">
                  <c:v>4.40243462548306E-2</c:v>
                </c:pt>
                <c:pt idx="23017">
                  <c:v>6.2935531979834203E-2</c:v>
                </c:pt>
                <c:pt idx="23018">
                  <c:v>6.2102283996024202E-2</c:v>
                </c:pt>
                <c:pt idx="23019">
                  <c:v>6.2590313717438895E-2</c:v>
                </c:pt>
                <c:pt idx="23020">
                  <c:v>3.6825595165271903E-2</c:v>
                </c:pt>
                <c:pt idx="23021">
                  <c:v>4.5739235665132202E-2</c:v>
                </c:pt>
                <c:pt idx="23022">
                  <c:v>6.95908259475254E-2</c:v>
                </c:pt>
                <c:pt idx="23023">
                  <c:v>3.7881529772469398E-2</c:v>
                </c:pt>
                <c:pt idx="23024">
                  <c:v>5.24020186591291E-2</c:v>
                </c:pt>
                <c:pt idx="23025">
                  <c:v>4.43179828195557E-2</c:v>
                </c:pt>
                <c:pt idx="23026">
                  <c:v>5.0886278125421097E-2</c:v>
                </c:pt>
                <c:pt idx="23027">
                  <c:v>5.2997452615510698E-2</c:v>
                </c:pt>
                <c:pt idx="23028">
                  <c:v>6.5615519107208198E-2</c:v>
                </c:pt>
                <c:pt idx="23029">
                  <c:v>6.6316296186100895E-2</c:v>
                </c:pt>
                <c:pt idx="23030">
                  <c:v>6.7357192260291396E-2</c:v>
                </c:pt>
                <c:pt idx="23031">
                  <c:v>3.5242056866347703E-2</c:v>
                </c:pt>
                <c:pt idx="23032">
                  <c:v>5.4584321598598398E-2</c:v>
                </c:pt>
                <c:pt idx="23033">
                  <c:v>5.7381200307633398E-2</c:v>
                </c:pt>
                <c:pt idx="23034">
                  <c:v>3.8392212483158397E-2</c:v>
                </c:pt>
                <c:pt idx="23035">
                  <c:v>4.4837064210286402E-2</c:v>
                </c:pt>
                <c:pt idx="23036">
                  <c:v>4.61476967864239E-2</c:v>
                </c:pt>
                <c:pt idx="23037">
                  <c:v>3.8750083163752697E-2</c:v>
                </c:pt>
                <c:pt idx="23038">
                  <c:v>5.7627622626473203E-2</c:v>
                </c:pt>
                <c:pt idx="23039">
                  <c:v>3.7827390215137202E-2</c:v>
                </c:pt>
                <c:pt idx="23040">
                  <c:v>6.5624148649814598E-2</c:v>
                </c:pt>
                <c:pt idx="23041">
                  <c:v>5.5492339399868001E-2</c:v>
                </c:pt>
                <c:pt idx="23042">
                  <c:v>4.5909062668724097E-2</c:v>
                </c:pt>
                <c:pt idx="23043">
                  <c:v>4.5742619302609498E-2</c:v>
                </c:pt>
                <c:pt idx="23044">
                  <c:v>3.5572624780126898E-2</c:v>
                </c:pt>
                <c:pt idx="23045">
                  <c:v>4.8638994248266697E-2</c:v>
                </c:pt>
                <c:pt idx="23046">
                  <c:v>3.6395475474918199E-2</c:v>
                </c:pt>
                <c:pt idx="23047">
                  <c:v>5.8026374081325403E-2</c:v>
                </c:pt>
                <c:pt idx="23048">
                  <c:v>5.9123582675651203E-2</c:v>
                </c:pt>
                <c:pt idx="23049">
                  <c:v>6.3584119006296402E-2</c:v>
                </c:pt>
                <c:pt idx="23050">
                  <c:v>4.2870283481344099E-2</c:v>
                </c:pt>
                <c:pt idx="23051">
                  <c:v>6.9905028172899494E-2</c:v>
                </c:pt>
                <c:pt idx="23052">
                  <c:v>4.9762577088208498E-2</c:v>
                </c:pt>
                <c:pt idx="23053">
                  <c:v>5.5587614274261003E-2</c:v>
                </c:pt>
                <c:pt idx="23054">
                  <c:v>4.66075583646035E-2</c:v>
                </c:pt>
                <c:pt idx="23055">
                  <c:v>6.1412052618530499E-2</c:v>
                </c:pt>
                <c:pt idx="23056">
                  <c:v>4.3087246138033601E-2</c:v>
                </c:pt>
                <c:pt idx="23057">
                  <c:v>5.7694943147024703E-2</c:v>
                </c:pt>
                <c:pt idx="23058">
                  <c:v>4.8970028584596897E-2</c:v>
                </c:pt>
                <c:pt idx="23059">
                  <c:v>3.9239201500944898E-2</c:v>
                </c:pt>
                <c:pt idx="23060">
                  <c:v>4.3553647957335698E-2</c:v>
                </c:pt>
                <c:pt idx="23061">
                  <c:v>5.6682691705491998E-2</c:v>
                </c:pt>
                <c:pt idx="23062">
                  <c:v>4.0142831360244102E-2</c:v>
                </c:pt>
                <c:pt idx="23063">
                  <c:v>6.2236676315670099E-2</c:v>
                </c:pt>
                <c:pt idx="23064">
                  <c:v>6.7527230235604099E-2</c:v>
                </c:pt>
                <c:pt idx="23065">
                  <c:v>4.2683492951345603E-2</c:v>
                </c:pt>
                <c:pt idx="23066">
                  <c:v>6.4130296092601999E-2</c:v>
                </c:pt>
                <c:pt idx="23067">
                  <c:v>3.9632614979138003E-2</c:v>
                </c:pt>
                <c:pt idx="23068">
                  <c:v>4.17318757772559E-2</c:v>
                </c:pt>
                <c:pt idx="23069">
                  <c:v>4.2899385706074197E-2</c:v>
                </c:pt>
                <c:pt idx="23070">
                  <c:v>5.0251475605677498E-2</c:v>
                </c:pt>
                <c:pt idx="23071">
                  <c:v>4.5480665550009999E-2</c:v>
                </c:pt>
                <c:pt idx="23072">
                  <c:v>5.1573399493444701E-2</c:v>
                </c:pt>
                <c:pt idx="23073">
                  <c:v>6.3396833134497996E-2</c:v>
                </c:pt>
                <c:pt idx="23074">
                  <c:v>4.9944733682729198E-2</c:v>
                </c:pt>
                <c:pt idx="23075">
                  <c:v>3.8421080208555801E-2</c:v>
                </c:pt>
                <c:pt idx="23076">
                  <c:v>4.7259772753975797E-2</c:v>
                </c:pt>
                <c:pt idx="23077">
                  <c:v>4.0009306825193498E-2</c:v>
                </c:pt>
                <c:pt idx="23078">
                  <c:v>6.92534952636428E-2</c:v>
                </c:pt>
                <c:pt idx="23079">
                  <c:v>3.9235671225599497E-2</c:v>
                </c:pt>
                <c:pt idx="23080">
                  <c:v>4.9214988373521097E-2</c:v>
                </c:pt>
                <c:pt idx="23081">
                  <c:v>5.7444868619340103E-2</c:v>
                </c:pt>
                <c:pt idx="23082">
                  <c:v>5.2355085660420499E-2</c:v>
                </c:pt>
                <c:pt idx="23083">
                  <c:v>3.8297007671801699E-2</c:v>
                </c:pt>
                <c:pt idx="23084">
                  <c:v>5.1010385042160503E-2</c:v>
                </c:pt>
                <c:pt idx="23085">
                  <c:v>5.8570739074856298E-2</c:v>
                </c:pt>
                <c:pt idx="23086">
                  <c:v>6.0401130341877302E-2</c:v>
                </c:pt>
                <c:pt idx="23087">
                  <c:v>5.1890132490232797E-2</c:v>
                </c:pt>
                <c:pt idx="23088">
                  <c:v>6.0710115179704899E-2</c:v>
                </c:pt>
                <c:pt idx="23089">
                  <c:v>4.2658055291343797E-2</c:v>
                </c:pt>
                <c:pt idx="23090">
                  <c:v>4.1771183562538498E-2</c:v>
                </c:pt>
                <c:pt idx="23091">
                  <c:v>3.4809477769691503E-2</c:v>
                </c:pt>
                <c:pt idx="23092">
                  <c:v>4.9830959527116803E-2</c:v>
                </c:pt>
                <c:pt idx="23093">
                  <c:v>3.9422648429940102E-2</c:v>
                </c:pt>
                <c:pt idx="23094">
                  <c:v>6.5717914435211397E-2</c:v>
                </c:pt>
                <c:pt idx="23095">
                  <c:v>4.6908691357614898E-2</c:v>
                </c:pt>
                <c:pt idx="23096">
                  <c:v>3.7609847699164797E-2</c:v>
                </c:pt>
                <c:pt idx="23097">
                  <c:v>5.4650659406105598E-2</c:v>
                </c:pt>
                <c:pt idx="23098">
                  <c:v>5.5183669346115502E-2</c:v>
                </c:pt>
                <c:pt idx="23099">
                  <c:v>5.7460618166182101E-2</c:v>
                </c:pt>
                <c:pt idx="23100">
                  <c:v>5.4844670754359698E-2</c:v>
                </c:pt>
                <c:pt idx="23101">
                  <c:v>4.8945566090445397E-2</c:v>
                </c:pt>
                <c:pt idx="23102">
                  <c:v>5.9194333372559603E-2</c:v>
                </c:pt>
                <c:pt idx="23103">
                  <c:v>6.0164595986436802E-2</c:v>
                </c:pt>
                <c:pt idx="23104">
                  <c:v>4.6710004029578103E-2</c:v>
                </c:pt>
                <c:pt idx="23105">
                  <c:v>4.7615953058767903E-2</c:v>
                </c:pt>
                <c:pt idx="23106">
                  <c:v>6.2021880791552998E-2</c:v>
                </c:pt>
                <c:pt idx="23107">
                  <c:v>3.7299196435497103E-2</c:v>
                </c:pt>
                <c:pt idx="23108">
                  <c:v>6.8826780229601606E-2</c:v>
                </c:pt>
                <c:pt idx="23109">
                  <c:v>5.5151502805499603E-2</c:v>
                </c:pt>
                <c:pt idx="23110">
                  <c:v>4.83048789825005E-2</c:v>
                </c:pt>
                <c:pt idx="23111">
                  <c:v>4.8149779053970998E-2</c:v>
                </c:pt>
                <c:pt idx="23112">
                  <c:v>6.7415369689420204E-2</c:v>
                </c:pt>
                <c:pt idx="23113">
                  <c:v>5.7130228605773901E-2</c:v>
                </c:pt>
                <c:pt idx="23114">
                  <c:v>5.3102195864128399E-2</c:v>
                </c:pt>
                <c:pt idx="23115">
                  <c:v>4.9858442392168599E-2</c:v>
                </c:pt>
                <c:pt idx="23116">
                  <c:v>4.3177977032004801E-2</c:v>
                </c:pt>
                <c:pt idx="23117">
                  <c:v>5.7875330742185399E-2</c:v>
                </c:pt>
                <c:pt idx="23118">
                  <c:v>4.1477174548037801E-2</c:v>
                </c:pt>
                <c:pt idx="23119">
                  <c:v>3.8581870030799999E-2</c:v>
                </c:pt>
                <c:pt idx="23120">
                  <c:v>5.1876689489441297E-2</c:v>
                </c:pt>
                <c:pt idx="23121">
                  <c:v>6.7793253916596394E-2</c:v>
                </c:pt>
                <c:pt idx="23122">
                  <c:v>4.7484273635876102E-2</c:v>
                </c:pt>
                <c:pt idx="23123">
                  <c:v>5.2288154313698099E-2</c:v>
                </c:pt>
                <c:pt idx="23124">
                  <c:v>3.9666408729869797E-2</c:v>
                </c:pt>
                <c:pt idx="23125">
                  <c:v>4.1779847150269299E-2</c:v>
                </c:pt>
                <c:pt idx="23126">
                  <c:v>3.8745432273281602E-2</c:v>
                </c:pt>
                <c:pt idx="23127">
                  <c:v>6.1899210239228598E-2</c:v>
                </c:pt>
                <c:pt idx="23128">
                  <c:v>5.0997541451908698E-2</c:v>
                </c:pt>
                <c:pt idx="23129">
                  <c:v>4.1173002135028003E-2</c:v>
                </c:pt>
                <c:pt idx="23130">
                  <c:v>5.6874701558489602E-2</c:v>
                </c:pt>
                <c:pt idx="23131">
                  <c:v>4.1890426450550099E-2</c:v>
                </c:pt>
                <c:pt idx="23132">
                  <c:v>3.8204390893084701E-2</c:v>
                </c:pt>
                <c:pt idx="23133">
                  <c:v>6.3091976934994007E-2</c:v>
                </c:pt>
                <c:pt idx="23134">
                  <c:v>3.7784305062140297E-2</c:v>
                </c:pt>
                <c:pt idx="23135">
                  <c:v>6.8456717999727495E-2</c:v>
                </c:pt>
                <c:pt idx="23136">
                  <c:v>6.17927540355439E-2</c:v>
                </c:pt>
                <c:pt idx="23137">
                  <c:v>4.3069734642736203E-2</c:v>
                </c:pt>
                <c:pt idx="23138">
                  <c:v>3.9792849902351102E-2</c:v>
                </c:pt>
                <c:pt idx="23139">
                  <c:v>3.6922839774283601E-2</c:v>
                </c:pt>
                <c:pt idx="23140">
                  <c:v>3.6605802472516699E-2</c:v>
                </c:pt>
                <c:pt idx="23141">
                  <c:v>5.6214749974357402E-2</c:v>
                </c:pt>
                <c:pt idx="23142">
                  <c:v>6.0249044141119999E-2</c:v>
                </c:pt>
                <c:pt idx="23143">
                  <c:v>4.8508869164692797E-2</c:v>
                </c:pt>
                <c:pt idx="23144">
                  <c:v>6.2301334106412302E-2</c:v>
                </c:pt>
                <c:pt idx="23145">
                  <c:v>6.1189742099087001E-2</c:v>
                </c:pt>
                <c:pt idx="23146">
                  <c:v>4.3499184201550398E-2</c:v>
                </c:pt>
                <c:pt idx="23147">
                  <c:v>6.2304747913489097E-2</c:v>
                </c:pt>
                <c:pt idx="23148">
                  <c:v>3.9234423313202399E-2</c:v>
                </c:pt>
                <c:pt idx="23149">
                  <c:v>5.2072371762190199E-2</c:v>
                </c:pt>
                <c:pt idx="23150">
                  <c:v>3.4919218797457303E-2</c:v>
                </c:pt>
                <c:pt idx="23151">
                  <c:v>5.5305243157240697E-2</c:v>
                </c:pt>
                <c:pt idx="23152">
                  <c:v>5.9776237172340797E-2</c:v>
                </c:pt>
                <c:pt idx="23153">
                  <c:v>5.09953244391965E-2</c:v>
                </c:pt>
                <c:pt idx="23154">
                  <c:v>4.8260894547927501E-2</c:v>
                </c:pt>
                <c:pt idx="23155">
                  <c:v>4.52619364986434E-2</c:v>
                </c:pt>
                <c:pt idx="23156">
                  <c:v>3.7001755170692298E-2</c:v>
                </c:pt>
                <c:pt idx="23157">
                  <c:v>6.8586461064572002E-2</c:v>
                </c:pt>
                <c:pt idx="23158">
                  <c:v>3.5506912209953299E-2</c:v>
                </c:pt>
                <c:pt idx="23159">
                  <c:v>3.8326772075942497E-2</c:v>
                </c:pt>
                <c:pt idx="23160">
                  <c:v>5.8894207723528602E-2</c:v>
                </c:pt>
                <c:pt idx="23161">
                  <c:v>4.44734239039987E-2</c:v>
                </c:pt>
                <c:pt idx="23162">
                  <c:v>4.87004846023441E-2</c:v>
                </c:pt>
                <c:pt idx="23163">
                  <c:v>5.8275630601767402E-2</c:v>
                </c:pt>
                <c:pt idx="23164">
                  <c:v>5.1481874134033399E-2</c:v>
                </c:pt>
                <c:pt idx="23165">
                  <c:v>6.10246868420019E-2</c:v>
                </c:pt>
                <c:pt idx="23166">
                  <c:v>6.0840607101138602E-2</c:v>
                </c:pt>
                <c:pt idx="23167">
                  <c:v>4.0156087419193902E-2</c:v>
                </c:pt>
                <c:pt idx="23168">
                  <c:v>6.7058300797859099E-2</c:v>
                </c:pt>
                <c:pt idx="23169">
                  <c:v>4.5532357573846598E-2</c:v>
                </c:pt>
                <c:pt idx="23170">
                  <c:v>6.9080428694468093E-2</c:v>
                </c:pt>
                <c:pt idx="23171">
                  <c:v>5.4026306260186903E-2</c:v>
                </c:pt>
                <c:pt idx="23172">
                  <c:v>4.79263797083785E-2</c:v>
                </c:pt>
                <c:pt idx="23173">
                  <c:v>4.7962731615505502E-2</c:v>
                </c:pt>
                <c:pt idx="23174">
                  <c:v>5.2943837135039501E-2</c:v>
                </c:pt>
                <c:pt idx="23175">
                  <c:v>4.3604897533265602E-2</c:v>
                </c:pt>
                <c:pt idx="23176">
                  <c:v>4.5508265760072802E-2</c:v>
                </c:pt>
                <c:pt idx="23177">
                  <c:v>5.17701590655643E-2</c:v>
                </c:pt>
                <c:pt idx="23178">
                  <c:v>3.62292325736936E-2</c:v>
                </c:pt>
                <c:pt idx="23179">
                  <c:v>3.9003726257581799E-2</c:v>
                </c:pt>
                <c:pt idx="23180">
                  <c:v>3.7189907987329199E-2</c:v>
                </c:pt>
                <c:pt idx="23181">
                  <c:v>3.8709094195212401E-2</c:v>
                </c:pt>
                <c:pt idx="23182">
                  <c:v>6.3968890826589395E-2</c:v>
                </c:pt>
                <c:pt idx="23183">
                  <c:v>3.9310432324276202E-2</c:v>
                </c:pt>
                <c:pt idx="23184">
                  <c:v>4.5501961043504797E-2</c:v>
                </c:pt>
                <c:pt idx="23185">
                  <c:v>6.2429691511773799E-2</c:v>
                </c:pt>
                <c:pt idx="23186">
                  <c:v>5.8188707411308598E-2</c:v>
                </c:pt>
                <c:pt idx="23187">
                  <c:v>5.50548242448105E-2</c:v>
                </c:pt>
                <c:pt idx="23188">
                  <c:v>4.2469816327736901E-2</c:v>
                </c:pt>
                <c:pt idx="23189">
                  <c:v>4.9248519103936898E-2</c:v>
                </c:pt>
                <c:pt idx="23190">
                  <c:v>6.7287574083484597E-2</c:v>
                </c:pt>
                <c:pt idx="23191">
                  <c:v>6.3940368897528702E-2</c:v>
                </c:pt>
                <c:pt idx="23192">
                  <c:v>4.0118012304936203E-2</c:v>
                </c:pt>
                <c:pt idx="23193">
                  <c:v>6.8656509752572495E-2</c:v>
                </c:pt>
                <c:pt idx="23194">
                  <c:v>7.0545237617996207E-2</c:v>
                </c:pt>
                <c:pt idx="23195">
                  <c:v>6.08630641822707E-2</c:v>
                </c:pt>
                <c:pt idx="23196">
                  <c:v>4.2444836590398403E-2</c:v>
                </c:pt>
                <c:pt idx="23197">
                  <c:v>4.1421467051754798E-2</c:v>
                </c:pt>
                <c:pt idx="23198">
                  <c:v>3.5706507814715703E-2</c:v>
                </c:pt>
                <c:pt idx="23199">
                  <c:v>6.1380161657432999E-2</c:v>
                </c:pt>
                <c:pt idx="23200">
                  <c:v>4.2732324670727198E-2</c:v>
                </c:pt>
                <c:pt idx="23201">
                  <c:v>6.7605338169817106E-2</c:v>
                </c:pt>
                <c:pt idx="23202">
                  <c:v>3.9091918671851598E-2</c:v>
                </c:pt>
                <c:pt idx="23203">
                  <c:v>4.5436127055776099E-2</c:v>
                </c:pt>
                <c:pt idx="23204">
                  <c:v>6.8550201326334201E-2</c:v>
                </c:pt>
                <c:pt idx="23205">
                  <c:v>4.5941138308618103E-2</c:v>
                </c:pt>
                <c:pt idx="23206">
                  <c:v>6.7962017025447297E-2</c:v>
                </c:pt>
                <c:pt idx="23207">
                  <c:v>4.4567544041948702E-2</c:v>
                </c:pt>
                <c:pt idx="23208">
                  <c:v>4.1448546250016399E-2</c:v>
                </c:pt>
                <c:pt idx="23209">
                  <c:v>5.1716201555029297E-2</c:v>
                </c:pt>
                <c:pt idx="23210">
                  <c:v>4.09905420315042E-2</c:v>
                </c:pt>
                <c:pt idx="23211">
                  <c:v>6.2927355117464098E-2</c:v>
                </c:pt>
                <c:pt idx="23212">
                  <c:v>4.8855622812197998E-2</c:v>
                </c:pt>
                <c:pt idx="23213">
                  <c:v>4.7394162819462897E-2</c:v>
                </c:pt>
                <c:pt idx="23214">
                  <c:v>6.2499220009435197E-2</c:v>
                </c:pt>
                <c:pt idx="23215">
                  <c:v>4.6491004430040499E-2</c:v>
                </c:pt>
                <c:pt idx="23216">
                  <c:v>6.4241048906531498E-2</c:v>
                </c:pt>
                <c:pt idx="23217">
                  <c:v>3.70548147437351E-2</c:v>
                </c:pt>
                <c:pt idx="23218">
                  <c:v>4.3516688297578501E-2</c:v>
                </c:pt>
                <c:pt idx="23219">
                  <c:v>4.96324419403067E-2</c:v>
                </c:pt>
                <c:pt idx="23220">
                  <c:v>5.8715198268244999E-2</c:v>
                </c:pt>
                <c:pt idx="23221">
                  <c:v>4.7047918568980898E-2</c:v>
                </c:pt>
                <c:pt idx="23222">
                  <c:v>6.6462859633429794E-2</c:v>
                </c:pt>
                <c:pt idx="23223">
                  <c:v>3.9970997751892397E-2</c:v>
                </c:pt>
                <c:pt idx="23224">
                  <c:v>4.1053888034711099E-2</c:v>
                </c:pt>
                <c:pt idx="23225">
                  <c:v>6.2582330041771606E-2</c:v>
                </c:pt>
                <c:pt idx="23226">
                  <c:v>3.6229985201120703E-2</c:v>
                </c:pt>
                <c:pt idx="23227">
                  <c:v>4.0089938765470699E-2</c:v>
                </c:pt>
                <c:pt idx="23228">
                  <c:v>7.0959993540573099E-2</c:v>
                </c:pt>
                <c:pt idx="23229">
                  <c:v>4.22377713248469E-2</c:v>
                </c:pt>
                <c:pt idx="23230">
                  <c:v>6.0945471165429997E-2</c:v>
                </c:pt>
                <c:pt idx="23231">
                  <c:v>3.7343846967227701E-2</c:v>
                </c:pt>
                <c:pt idx="23232">
                  <c:v>5.3533719893361899E-2</c:v>
                </c:pt>
                <c:pt idx="23233">
                  <c:v>4.2154780546980297E-2</c:v>
                </c:pt>
                <c:pt idx="23234">
                  <c:v>5.1070915878027902E-2</c:v>
                </c:pt>
                <c:pt idx="23235">
                  <c:v>6.6874242141335E-2</c:v>
                </c:pt>
                <c:pt idx="23236">
                  <c:v>4.9762984379782903E-2</c:v>
                </c:pt>
                <c:pt idx="23237">
                  <c:v>6.9892047536813703E-2</c:v>
                </c:pt>
                <c:pt idx="23238">
                  <c:v>3.7109969041812102E-2</c:v>
                </c:pt>
                <c:pt idx="23239">
                  <c:v>3.7585896929146601E-2</c:v>
                </c:pt>
                <c:pt idx="23240">
                  <c:v>6.3425838414351995E-2</c:v>
                </c:pt>
                <c:pt idx="23241">
                  <c:v>3.8428552900440199E-2</c:v>
                </c:pt>
                <c:pt idx="23242">
                  <c:v>5.2581289594418303E-2</c:v>
                </c:pt>
                <c:pt idx="23243">
                  <c:v>6.4659997799739397E-2</c:v>
                </c:pt>
                <c:pt idx="23244">
                  <c:v>4.2227889698392897E-2</c:v>
                </c:pt>
                <c:pt idx="23245">
                  <c:v>5.2638101295433101E-2</c:v>
                </c:pt>
                <c:pt idx="23246">
                  <c:v>4.7333755127990498E-2</c:v>
                </c:pt>
                <c:pt idx="23247">
                  <c:v>4.2799054262573202E-2</c:v>
                </c:pt>
                <c:pt idx="23248">
                  <c:v>5.1856360258137502E-2</c:v>
                </c:pt>
                <c:pt idx="23249">
                  <c:v>3.9961666372210103E-2</c:v>
                </c:pt>
                <c:pt idx="23250">
                  <c:v>3.7384629789679102E-2</c:v>
                </c:pt>
                <c:pt idx="23251">
                  <c:v>6.4445223930767806E-2</c:v>
                </c:pt>
                <c:pt idx="23252">
                  <c:v>4.8534934308322501E-2</c:v>
                </c:pt>
                <c:pt idx="23253">
                  <c:v>3.9750269085303498E-2</c:v>
                </c:pt>
                <c:pt idx="23254">
                  <c:v>4.96512708725333E-2</c:v>
                </c:pt>
                <c:pt idx="23255">
                  <c:v>6.2575257919772295E-2</c:v>
                </c:pt>
                <c:pt idx="23256">
                  <c:v>5.4578625305833101E-2</c:v>
                </c:pt>
                <c:pt idx="23257">
                  <c:v>4.9207614233497302E-2</c:v>
                </c:pt>
                <c:pt idx="23258">
                  <c:v>6.7509600047287399E-2</c:v>
                </c:pt>
                <c:pt idx="23259">
                  <c:v>4.0129170121330202E-2</c:v>
                </c:pt>
                <c:pt idx="23260">
                  <c:v>4.77357187059608E-2</c:v>
                </c:pt>
                <c:pt idx="23261">
                  <c:v>4.4698675193342197E-2</c:v>
                </c:pt>
                <c:pt idx="23262">
                  <c:v>3.5757734748102801E-2</c:v>
                </c:pt>
                <c:pt idx="23263">
                  <c:v>5.6599009480156399E-2</c:v>
                </c:pt>
                <c:pt idx="23264">
                  <c:v>4.60252007324813E-2</c:v>
                </c:pt>
                <c:pt idx="23265">
                  <c:v>3.5335979489590899E-2</c:v>
                </c:pt>
                <c:pt idx="23266">
                  <c:v>5.5778548937558597E-2</c:v>
                </c:pt>
                <c:pt idx="23267">
                  <c:v>3.6603976360156498E-2</c:v>
                </c:pt>
                <c:pt idx="23268">
                  <c:v>3.9736012940880201E-2</c:v>
                </c:pt>
                <c:pt idx="23269">
                  <c:v>4.7978776472644501E-2</c:v>
                </c:pt>
                <c:pt idx="23270">
                  <c:v>5.2244759628274302E-2</c:v>
                </c:pt>
                <c:pt idx="23271">
                  <c:v>3.8496945315147198E-2</c:v>
                </c:pt>
                <c:pt idx="23272">
                  <c:v>5.3633682688593698E-2</c:v>
                </c:pt>
                <c:pt idx="23273">
                  <c:v>5.6099342986217403E-2</c:v>
                </c:pt>
                <c:pt idx="23274">
                  <c:v>4.3356293832353197E-2</c:v>
                </c:pt>
                <c:pt idx="23275">
                  <c:v>6.8218065673875894E-2</c:v>
                </c:pt>
                <c:pt idx="23276">
                  <c:v>4.8030071325109502E-2</c:v>
                </c:pt>
                <c:pt idx="23277">
                  <c:v>6.0686185219896299E-2</c:v>
                </c:pt>
                <c:pt idx="23278">
                  <c:v>4.3240076286394799E-2</c:v>
                </c:pt>
                <c:pt idx="23279">
                  <c:v>6.6254732316140694E-2</c:v>
                </c:pt>
                <c:pt idx="23280">
                  <c:v>5.92544657389543E-2</c:v>
                </c:pt>
                <c:pt idx="23281">
                  <c:v>5.39750889094055E-2</c:v>
                </c:pt>
                <c:pt idx="23282">
                  <c:v>5.3210301207182897E-2</c:v>
                </c:pt>
                <c:pt idx="23283">
                  <c:v>3.9353159635189101E-2</c:v>
                </c:pt>
                <c:pt idx="23284">
                  <c:v>5.6766821498743097E-2</c:v>
                </c:pt>
                <c:pt idx="23285">
                  <c:v>4.1480556994582897E-2</c:v>
                </c:pt>
                <c:pt idx="23286">
                  <c:v>6.3426083702632502E-2</c:v>
                </c:pt>
                <c:pt idx="23287">
                  <c:v>5.3237292174896499E-2</c:v>
                </c:pt>
                <c:pt idx="23288">
                  <c:v>6.54985510425002E-2</c:v>
                </c:pt>
                <c:pt idx="23289">
                  <c:v>3.8933334603697398E-2</c:v>
                </c:pt>
                <c:pt idx="23290">
                  <c:v>5.4419960705696303E-2</c:v>
                </c:pt>
                <c:pt idx="23291">
                  <c:v>3.6798307482059998E-2</c:v>
                </c:pt>
                <c:pt idx="23292">
                  <c:v>6.6696990623989205E-2</c:v>
                </c:pt>
                <c:pt idx="23293">
                  <c:v>5.6829121916634903E-2</c:v>
                </c:pt>
                <c:pt idx="23294">
                  <c:v>4.6669292138564598E-2</c:v>
                </c:pt>
                <c:pt idx="23295">
                  <c:v>5.9149525168737602E-2</c:v>
                </c:pt>
                <c:pt idx="23296">
                  <c:v>4.27641121049053E-2</c:v>
                </c:pt>
                <c:pt idx="23297">
                  <c:v>6.8877853651499801E-2</c:v>
                </c:pt>
                <c:pt idx="23298">
                  <c:v>4.9606399540455003E-2</c:v>
                </c:pt>
                <c:pt idx="23299">
                  <c:v>5.5582039494586101E-2</c:v>
                </c:pt>
                <c:pt idx="23300">
                  <c:v>6.7135770559662106E-2</c:v>
                </c:pt>
                <c:pt idx="23301">
                  <c:v>6.6326228445172802E-2</c:v>
                </c:pt>
                <c:pt idx="23302">
                  <c:v>4.10382554216836E-2</c:v>
                </c:pt>
                <c:pt idx="23303">
                  <c:v>5.7087880022920499E-2</c:v>
                </c:pt>
                <c:pt idx="23304">
                  <c:v>5.5369406465978002E-2</c:v>
                </c:pt>
                <c:pt idx="23305">
                  <c:v>4.0350299566114099E-2</c:v>
                </c:pt>
                <c:pt idx="23306">
                  <c:v>4.4044512853660497E-2</c:v>
                </c:pt>
                <c:pt idx="23307">
                  <c:v>5.5729845421295297E-2</c:v>
                </c:pt>
                <c:pt idx="23308">
                  <c:v>5.9537745966242998E-2</c:v>
                </c:pt>
                <c:pt idx="23309">
                  <c:v>6.4355951463642105E-2</c:v>
                </c:pt>
                <c:pt idx="23310">
                  <c:v>4.6584197735855801E-2</c:v>
                </c:pt>
                <c:pt idx="23311">
                  <c:v>4.6774106139042003E-2</c:v>
                </c:pt>
                <c:pt idx="23312">
                  <c:v>4.6319166109470303E-2</c:v>
                </c:pt>
                <c:pt idx="23313">
                  <c:v>4.1575269266988603E-2</c:v>
                </c:pt>
                <c:pt idx="23314">
                  <c:v>4.4011171116932903E-2</c:v>
                </c:pt>
                <c:pt idx="23315">
                  <c:v>6.0458706344541098E-2</c:v>
                </c:pt>
                <c:pt idx="23316">
                  <c:v>4.0053020278424403E-2</c:v>
                </c:pt>
                <c:pt idx="23317">
                  <c:v>3.7680036929398898E-2</c:v>
                </c:pt>
                <c:pt idx="23318">
                  <c:v>5.2832382424291897E-2</c:v>
                </c:pt>
                <c:pt idx="23319">
                  <c:v>6.9639134143059694E-2</c:v>
                </c:pt>
                <c:pt idx="23320">
                  <c:v>5.8457261166225197E-2</c:v>
                </c:pt>
                <c:pt idx="23321">
                  <c:v>4.05849639083804E-2</c:v>
                </c:pt>
                <c:pt idx="23322">
                  <c:v>5.6898941815920097E-2</c:v>
                </c:pt>
                <c:pt idx="23323">
                  <c:v>5.9303756541649003E-2</c:v>
                </c:pt>
                <c:pt idx="23324">
                  <c:v>4.0917588120717802E-2</c:v>
                </c:pt>
                <c:pt idx="23325">
                  <c:v>4.1283772034155203E-2</c:v>
                </c:pt>
                <c:pt idx="23326">
                  <c:v>5.9711662283500201E-2</c:v>
                </c:pt>
                <c:pt idx="23327">
                  <c:v>3.8250371771256099E-2</c:v>
                </c:pt>
                <c:pt idx="23328">
                  <c:v>5.6126298692120699E-2</c:v>
                </c:pt>
                <c:pt idx="23329">
                  <c:v>5.08067339008847E-2</c:v>
                </c:pt>
                <c:pt idx="23330">
                  <c:v>4.1011460879160702E-2</c:v>
                </c:pt>
                <c:pt idx="23331">
                  <c:v>3.5125683176129997E-2</c:v>
                </c:pt>
                <c:pt idx="23332">
                  <c:v>4.3381159315662401E-2</c:v>
                </c:pt>
                <c:pt idx="23333">
                  <c:v>5.2538879186229299E-2</c:v>
                </c:pt>
                <c:pt idx="23334">
                  <c:v>6.2033242281225601E-2</c:v>
                </c:pt>
                <c:pt idx="23335">
                  <c:v>5.4697383146912297E-2</c:v>
                </c:pt>
                <c:pt idx="23336">
                  <c:v>3.9119965024995901E-2</c:v>
                </c:pt>
                <c:pt idx="23337">
                  <c:v>4.1491664157805801E-2</c:v>
                </c:pt>
                <c:pt idx="23338">
                  <c:v>6.6496601678836503E-2</c:v>
                </c:pt>
                <c:pt idx="23339">
                  <c:v>3.7888180570376198E-2</c:v>
                </c:pt>
                <c:pt idx="23340">
                  <c:v>3.5414672159980003E-2</c:v>
                </c:pt>
                <c:pt idx="23341">
                  <c:v>4.22713844065227E-2</c:v>
                </c:pt>
                <c:pt idx="23342">
                  <c:v>4.2970055990183401E-2</c:v>
                </c:pt>
                <c:pt idx="23343">
                  <c:v>3.7232365552025297E-2</c:v>
                </c:pt>
                <c:pt idx="23344">
                  <c:v>5.4148341182889602E-2</c:v>
                </c:pt>
                <c:pt idx="23345">
                  <c:v>4.6130593713449297E-2</c:v>
                </c:pt>
                <c:pt idx="23346">
                  <c:v>4.8354725362891898E-2</c:v>
                </c:pt>
                <c:pt idx="23347">
                  <c:v>5.9063254734667898E-2</c:v>
                </c:pt>
                <c:pt idx="23348">
                  <c:v>5.0321252829449603E-2</c:v>
                </c:pt>
                <c:pt idx="23349">
                  <c:v>4.2498395420400202E-2</c:v>
                </c:pt>
                <c:pt idx="23350">
                  <c:v>6.8430066426683506E-2</c:v>
                </c:pt>
                <c:pt idx="23351">
                  <c:v>5.0159539206555498E-2</c:v>
                </c:pt>
                <c:pt idx="23352">
                  <c:v>3.5747834179020797E-2</c:v>
                </c:pt>
                <c:pt idx="23353">
                  <c:v>5.0848700821509399E-2</c:v>
                </c:pt>
                <c:pt idx="23354">
                  <c:v>4.97549078581506E-2</c:v>
                </c:pt>
                <c:pt idx="23355">
                  <c:v>5.7299016032188801E-2</c:v>
                </c:pt>
                <c:pt idx="23356">
                  <c:v>5.9168426148953603E-2</c:v>
                </c:pt>
                <c:pt idx="23357">
                  <c:v>4.3712640335265299E-2</c:v>
                </c:pt>
                <c:pt idx="23358">
                  <c:v>6.1925791735980201E-2</c:v>
                </c:pt>
                <c:pt idx="23359">
                  <c:v>5.7507236795807097E-2</c:v>
                </c:pt>
                <c:pt idx="23360">
                  <c:v>6.5117293141665103E-2</c:v>
                </c:pt>
                <c:pt idx="23361">
                  <c:v>5.2667356472381001E-2</c:v>
                </c:pt>
                <c:pt idx="23362">
                  <c:v>5.4572936103009603E-2</c:v>
                </c:pt>
                <c:pt idx="23363">
                  <c:v>4.27481329054753E-2</c:v>
                </c:pt>
                <c:pt idx="23364">
                  <c:v>6.6960747045005195E-2</c:v>
                </c:pt>
                <c:pt idx="23365">
                  <c:v>4.2156390441267497E-2</c:v>
                </c:pt>
                <c:pt idx="23366">
                  <c:v>6.6531012928148406E-2</c:v>
                </c:pt>
                <c:pt idx="23367">
                  <c:v>5.3865376976617002E-2</c:v>
                </c:pt>
                <c:pt idx="23368">
                  <c:v>4.6545723301814099E-2</c:v>
                </c:pt>
                <c:pt idx="23369">
                  <c:v>5.4097521072773998E-2</c:v>
                </c:pt>
                <c:pt idx="23370">
                  <c:v>5.52393296942843E-2</c:v>
                </c:pt>
                <c:pt idx="23371">
                  <c:v>4.7598144487776002E-2</c:v>
                </c:pt>
                <c:pt idx="23372">
                  <c:v>4.3947477474521102E-2</c:v>
                </c:pt>
                <c:pt idx="23373">
                  <c:v>4.4040918477352899E-2</c:v>
                </c:pt>
                <c:pt idx="23374">
                  <c:v>5.9395106314087398E-2</c:v>
                </c:pt>
                <c:pt idx="23375">
                  <c:v>4.1905433882573798E-2</c:v>
                </c:pt>
                <c:pt idx="23376">
                  <c:v>6.8865695742311106E-2</c:v>
                </c:pt>
                <c:pt idx="23377">
                  <c:v>5.7937953428576799E-2</c:v>
                </c:pt>
                <c:pt idx="23378">
                  <c:v>5.8332804829128997E-2</c:v>
                </c:pt>
                <c:pt idx="23379">
                  <c:v>5.6656549969973997E-2</c:v>
                </c:pt>
                <c:pt idx="23380">
                  <c:v>5.6224882355654399E-2</c:v>
                </c:pt>
                <c:pt idx="23381">
                  <c:v>4.7599267484322597E-2</c:v>
                </c:pt>
                <c:pt idx="23382">
                  <c:v>6.3653464179854402E-2</c:v>
                </c:pt>
                <c:pt idx="23383">
                  <c:v>4.9176192143917802E-2</c:v>
                </c:pt>
                <c:pt idx="23384">
                  <c:v>5.7469916099267201E-2</c:v>
                </c:pt>
                <c:pt idx="23385">
                  <c:v>4.1533256366983802E-2</c:v>
                </c:pt>
                <c:pt idx="23386">
                  <c:v>4.1796799057686303E-2</c:v>
                </c:pt>
                <c:pt idx="23387">
                  <c:v>3.9568638912715497E-2</c:v>
                </c:pt>
                <c:pt idx="23388">
                  <c:v>5.8587230818778799E-2</c:v>
                </c:pt>
                <c:pt idx="23389">
                  <c:v>4.6697267626414102E-2</c:v>
                </c:pt>
                <c:pt idx="23390">
                  <c:v>4.8560081025913901E-2</c:v>
                </c:pt>
                <c:pt idx="23391">
                  <c:v>5.8324395770541701E-2</c:v>
                </c:pt>
                <c:pt idx="23392">
                  <c:v>5.9405736299289497E-2</c:v>
                </c:pt>
                <c:pt idx="23393">
                  <c:v>3.58313005873242E-2</c:v>
                </c:pt>
                <c:pt idx="23394">
                  <c:v>4.7195960472218898E-2</c:v>
                </c:pt>
                <c:pt idx="23395">
                  <c:v>5.6836748684831503E-2</c:v>
                </c:pt>
                <c:pt idx="23396">
                  <c:v>6.0450031707064998E-2</c:v>
                </c:pt>
                <c:pt idx="23397">
                  <c:v>6.2717829590814095E-2</c:v>
                </c:pt>
                <c:pt idx="23398">
                  <c:v>6.0227235936106301E-2</c:v>
                </c:pt>
                <c:pt idx="23399">
                  <c:v>5.2777609485937897E-2</c:v>
                </c:pt>
                <c:pt idx="23400">
                  <c:v>3.75293366459594E-2</c:v>
                </c:pt>
                <c:pt idx="23401">
                  <c:v>5.0964461718458899E-2</c:v>
                </c:pt>
                <c:pt idx="23402">
                  <c:v>3.7119147816497597E-2</c:v>
                </c:pt>
                <c:pt idx="23403">
                  <c:v>4.9810332487278397E-2</c:v>
                </c:pt>
                <c:pt idx="23404">
                  <c:v>6.0345839818126898E-2</c:v>
                </c:pt>
                <c:pt idx="23405">
                  <c:v>4.8745069777135497E-2</c:v>
                </c:pt>
                <c:pt idx="23406">
                  <c:v>3.7467352206816802E-2</c:v>
                </c:pt>
                <c:pt idx="23407">
                  <c:v>3.5742295401558502E-2</c:v>
                </c:pt>
                <c:pt idx="23408">
                  <c:v>4.3253059657576698E-2</c:v>
                </c:pt>
                <c:pt idx="23409">
                  <c:v>5.3530140820765203E-2</c:v>
                </c:pt>
                <c:pt idx="23410">
                  <c:v>3.7384922234286702E-2</c:v>
                </c:pt>
                <c:pt idx="23411">
                  <c:v>5.0371571178336502E-2</c:v>
                </c:pt>
                <c:pt idx="23412">
                  <c:v>3.8125037818858599E-2</c:v>
                </c:pt>
                <c:pt idx="23413">
                  <c:v>6.5518700742780697E-2</c:v>
                </c:pt>
                <c:pt idx="23414">
                  <c:v>5.5343865076391698E-2</c:v>
                </c:pt>
                <c:pt idx="23415">
                  <c:v>3.9805535504243802E-2</c:v>
                </c:pt>
                <c:pt idx="23416">
                  <c:v>5.6177209688515001E-2</c:v>
                </c:pt>
                <c:pt idx="23417">
                  <c:v>4.4433964680087798E-2</c:v>
                </c:pt>
                <c:pt idx="23418">
                  <c:v>6.3852806000517098E-2</c:v>
                </c:pt>
                <c:pt idx="23419">
                  <c:v>4.59475495286953E-2</c:v>
                </c:pt>
                <c:pt idx="23420">
                  <c:v>4.4092276673467601E-2</c:v>
                </c:pt>
                <c:pt idx="23421">
                  <c:v>4.1514238753688398E-2</c:v>
                </c:pt>
                <c:pt idx="23422">
                  <c:v>3.7151714496850598E-2</c:v>
                </c:pt>
                <c:pt idx="23423">
                  <c:v>5.5353405960158003E-2</c:v>
                </c:pt>
                <c:pt idx="23424">
                  <c:v>3.8906095633244098E-2</c:v>
                </c:pt>
                <c:pt idx="23425">
                  <c:v>3.8813192598367997E-2</c:v>
                </c:pt>
                <c:pt idx="23426">
                  <c:v>4.0604086901462499E-2</c:v>
                </c:pt>
                <c:pt idx="23427">
                  <c:v>4.2480450129704098E-2</c:v>
                </c:pt>
                <c:pt idx="23428">
                  <c:v>4.3346175568048297E-2</c:v>
                </c:pt>
                <c:pt idx="23429">
                  <c:v>6.8236946490229197E-2</c:v>
                </c:pt>
                <c:pt idx="23430">
                  <c:v>5.1243912437713098E-2</c:v>
                </c:pt>
                <c:pt idx="23431">
                  <c:v>4.7386770521623697E-2</c:v>
                </c:pt>
                <c:pt idx="23432">
                  <c:v>5.43769111551657E-2</c:v>
                </c:pt>
                <c:pt idx="23433">
                  <c:v>4.26664128485333E-2</c:v>
                </c:pt>
                <c:pt idx="23434">
                  <c:v>4.1164346198205297E-2</c:v>
                </c:pt>
                <c:pt idx="23435">
                  <c:v>6.1866308328935998E-2</c:v>
                </c:pt>
                <c:pt idx="23436">
                  <c:v>4.3066682530585598E-2</c:v>
                </c:pt>
                <c:pt idx="23437">
                  <c:v>5.5217647432174999E-2</c:v>
                </c:pt>
                <c:pt idx="23438">
                  <c:v>3.6898449902669501E-2</c:v>
                </c:pt>
                <c:pt idx="23439">
                  <c:v>4.8636928307868102E-2</c:v>
                </c:pt>
                <c:pt idx="23440">
                  <c:v>3.5566503005532497E-2</c:v>
                </c:pt>
                <c:pt idx="23441">
                  <c:v>5.2262069924596699E-2</c:v>
                </c:pt>
                <c:pt idx="23442">
                  <c:v>3.8020694517237497E-2</c:v>
                </c:pt>
                <c:pt idx="23443">
                  <c:v>3.9066805073030599E-2</c:v>
                </c:pt>
                <c:pt idx="23444">
                  <c:v>4.25376954423742E-2</c:v>
                </c:pt>
                <c:pt idx="23445">
                  <c:v>4.71482495565482E-2</c:v>
                </c:pt>
                <c:pt idx="23446">
                  <c:v>3.8037615884766202E-2</c:v>
                </c:pt>
                <c:pt idx="23447">
                  <c:v>6.3837962689750893E-2</c:v>
                </c:pt>
                <c:pt idx="23448">
                  <c:v>4.5942398665810097E-2</c:v>
                </c:pt>
                <c:pt idx="23449">
                  <c:v>5.3618627344854203E-2</c:v>
                </c:pt>
                <c:pt idx="23450">
                  <c:v>3.82117826648503E-2</c:v>
                </c:pt>
                <c:pt idx="23451">
                  <c:v>3.7024722634939701E-2</c:v>
                </c:pt>
                <c:pt idx="23452">
                  <c:v>3.9993233195133898E-2</c:v>
                </c:pt>
                <c:pt idx="23453">
                  <c:v>4.6371993933351001E-2</c:v>
                </c:pt>
                <c:pt idx="23454">
                  <c:v>6.3407029864982298E-2</c:v>
                </c:pt>
                <c:pt idx="23455">
                  <c:v>6.6420640557918798E-2</c:v>
                </c:pt>
                <c:pt idx="23456">
                  <c:v>5.7620219449814103E-2</c:v>
                </c:pt>
                <c:pt idx="23457">
                  <c:v>4.7357873408037703E-2</c:v>
                </c:pt>
                <c:pt idx="23458">
                  <c:v>4.5296904168064298E-2</c:v>
                </c:pt>
                <c:pt idx="23459">
                  <c:v>3.5496140984392903E-2</c:v>
                </c:pt>
                <c:pt idx="23460">
                  <c:v>4.7887715966631599E-2</c:v>
                </c:pt>
                <c:pt idx="23461">
                  <c:v>5.01661055976124E-2</c:v>
                </c:pt>
                <c:pt idx="23462">
                  <c:v>5.1451558648867697E-2</c:v>
                </c:pt>
                <c:pt idx="23463">
                  <c:v>5.8745482762944001E-2</c:v>
                </c:pt>
                <c:pt idx="23464">
                  <c:v>4.99609093755818E-2</c:v>
                </c:pt>
                <c:pt idx="23465">
                  <c:v>6.1672461972367601E-2</c:v>
                </c:pt>
                <c:pt idx="23466">
                  <c:v>5.2427853969519503E-2</c:v>
                </c:pt>
                <c:pt idx="23467">
                  <c:v>6.8487382786205905E-2</c:v>
                </c:pt>
                <c:pt idx="23468">
                  <c:v>4.2169737819777002E-2</c:v>
                </c:pt>
                <c:pt idx="23469">
                  <c:v>4.1395695834995E-2</c:v>
                </c:pt>
                <c:pt idx="23470">
                  <c:v>5.2363938317598002E-2</c:v>
                </c:pt>
                <c:pt idx="23471">
                  <c:v>5.5804261415813003E-2</c:v>
                </c:pt>
                <c:pt idx="23472">
                  <c:v>3.9382991180410998E-2</c:v>
                </c:pt>
                <c:pt idx="23473">
                  <c:v>3.83225776865707E-2</c:v>
                </c:pt>
                <c:pt idx="23474">
                  <c:v>6.0703607139139103E-2</c:v>
                </c:pt>
                <c:pt idx="23475">
                  <c:v>3.74399241854141E-2</c:v>
                </c:pt>
                <c:pt idx="23476">
                  <c:v>5.7165897518538997E-2</c:v>
                </c:pt>
                <c:pt idx="23477">
                  <c:v>4.2422294259454103E-2</c:v>
                </c:pt>
                <c:pt idx="23478">
                  <c:v>3.5178978787820198E-2</c:v>
                </c:pt>
                <c:pt idx="23479">
                  <c:v>3.8035088861255298E-2</c:v>
                </c:pt>
                <c:pt idx="23480">
                  <c:v>5.0211211335312998E-2</c:v>
                </c:pt>
                <c:pt idx="23481">
                  <c:v>4.5141573433675197E-2</c:v>
                </c:pt>
                <c:pt idx="23482">
                  <c:v>4.9587566535800202E-2</c:v>
                </c:pt>
                <c:pt idx="23483">
                  <c:v>4.2447236091738498E-2</c:v>
                </c:pt>
                <c:pt idx="23484">
                  <c:v>4.9626145940119402E-2</c:v>
                </c:pt>
                <c:pt idx="23485">
                  <c:v>4.4312259688890999E-2</c:v>
                </c:pt>
                <c:pt idx="23486">
                  <c:v>5.0651154136365902E-2</c:v>
                </c:pt>
                <c:pt idx="23487">
                  <c:v>3.7923220411602898E-2</c:v>
                </c:pt>
                <c:pt idx="23488">
                  <c:v>5.2835470513501799E-2</c:v>
                </c:pt>
                <c:pt idx="23489">
                  <c:v>4.3773718641712603E-2</c:v>
                </c:pt>
                <c:pt idx="23490">
                  <c:v>3.74492538596067E-2</c:v>
                </c:pt>
                <c:pt idx="23491">
                  <c:v>3.9831164424629799E-2</c:v>
                </c:pt>
                <c:pt idx="23492">
                  <c:v>4.6168319517823998E-2</c:v>
                </c:pt>
                <c:pt idx="23493">
                  <c:v>3.7162217602696203E-2</c:v>
                </c:pt>
                <c:pt idx="23494">
                  <c:v>5.9943916533034901E-2</c:v>
                </c:pt>
                <c:pt idx="23495">
                  <c:v>3.7996047098307999E-2</c:v>
                </c:pt>
                <c:pt idx="23496">
                  <c:v>6.62272797235018E-2</c:v>
                </c:pt>
                <c:pt idx="23497">
                  <c:v>6.7189732102667099E-2</c:v>
                </c:pt>
                <c:pt idx="23498">
                  <c:v>7.0748403618383901E-2</c:v>
                </c:pt>
                <c:pt idx="23499">
                  <c:v>7.0123161471759204E-2</c:v>
                </c:pt>
                <c:pt idx="23500">
                  <c:v>4.2823739581514197E-2</c:v>
                </c:pt>
                <c:pt idx="23501">
                  <c:v>3.44500899832553E-2</c:v>
                </c:pt>
                <c:pt idx="23502">
                  <c:v>3.86650801344912E-2</c:v>
                </c:pt>
                <c:pt idx="23503">
                  <c:v>5.1882463683556403E-2</c:v>
                </c:pt>
                <c:pt idx="23504">
                  <c:v>5.0967288967112098E-2</c:v>
                </c:pt>
                <c:pt idx="23505">
                  <c:v>6.3513425498981396E-2</c:v>
                </c:pt>
                <c:pt idx="23506">
                  <c:v>4.0509325525647899E-2</c:v>
                </c:pt>
                <c:pt idx="23507">
                  <c:v>4.0200715922239602E-2</c:v>
                </c:pt>
                <c:pt idx="23508">
                  <c:v>4.7898693644097497E-2</c:v>
                </c:pt>
                <c:pt idx="23509">
                  <c:v>4.2395434022674199E-2</c:v>
                </c:pt>
                <c:pt idx="23510">
                  <c:v>3.4748064527213997E-2</c:v>
                </c:pt>
                <c:pt idx="23511">
                  <c:v>5.7699898446375603E-2</c:v>
                </c:pt>
                <c:pt idx="23512">
                  <c:v>3.8062452858650397E-2</c:v>
                </c:pt>
                <c:pt idx="23513">
                  <c:v>6.7862323509237599E-2</c:v>
                </c:pt>
                <c:pt idx="23514">
                  <c:v>5.6679650588031601E-2</c:v>
                </c:pt>
                <c:pt idx="23515">
                  <c:v>3.8160580095352503E-2</c:v>
                </c:pt>
                <c:pt idx="23516">
                  <c:v>6.7559269363226204E-2</c:v>
                </c:pt>
                <c:pt idx="23517">
                  <c:v>5.1784290219863797E-2</c:v>
                </c:pt>
                <c:pt idx="23518">
                  <c:v>3.49874816685323E-2</c:v>
                </c:pt>
                <c:pt idx="23519">
                  <c:v>6.1369147442667797E-2</c:v>
                </c:pt>
                <c:pt idx="23520">
                  <c:v>5.7192044002697499E-2</c:v>
                </c:pt>
                <c:pt idx="23521">
                  <c:v>4.08834288309338E-2</c:v>
                </c:pt>
                <c:pt idx="23522">
                  <c:v>6.7725282972081802E-2</c:v>
                </c:pt>
                <c:pt idx="23523">
                  <c:v>4.6722580513146997E-2</c:v>
                </c:pt>
                <c:pt idx="23524">
                  <c:v>3.5987716263087298E-2</c:v>
                </c:pt>
                <c:pt idx="23525">
                  <c:v>3.72880802064268E-2</c:v>
                </c:pt>
                <c:pt idx="23526">
                  <c:v>5.4800533838176603E-2</c:v>
                </c:pt>
                <c:pt idx="23527">
                  <c:v>6.1532661283609499E-2</c:v>
                </c:pt>
                <c:pt idx="23528">
                  <c:v>5.1301474773022E-2</c:v>
                </c:pt>
                <c:pt idx="23529">
                  <c:v>4.59015864051441E-2</c:v>
                </c:pt>
                <c:pt idx="23530">
                  <c:v>6.37738471513246E-2</c:v>
                </c:pt>
                <c:pt idx="23531">
                  <c:v>6.2905214707995094E-2</c:v>
                </c:pt>
                <c:pt idx="23532">
                  <c:v>4.7477881805460802E-2</c:v>
                </c:pt>
                <c:pt idx="23533">
                  <c:v>6.3191607971550504E-2</c:v>
                </c:pt>
                <c:pt idx="23534">
                  <c:v>5.1061159101361803E-2</c:v>
                </c:pt>
                <c:pt idx="23535">
                  <c:v>5.0403166274324299E-2</c:v>
                </c:pt>
                <c:pt idx="23536">
                  <c:v>6.1991084234526803E-2</c:v>
                </c:pt>
                <c:pt idx="23537">
                  <c:v>6.6785630461601006E-2</c:v>
                </c:pt>
                <c:pt idx="23538">
                  <c:v>4.5319443898620797E-2</c:v>
                </c:pt>
                <c:pt idx="23539">
                  <c:v>6.0721898971531497E-2</c:v>
                </c:pt>
                <c:pt idx="23540">
                  <c:v>5.3534552249946701E-2</c:v>
                </c:pt>
                <c:pt idx="23541">
                  <c:v>3.9519645105764403E-2</c:v>
                </c:pt>
                <c:pt idx="23542">
                  <c:v>5.6314049297849701E-2</c:v>
                </c:pt>
                <c:pt idx="23543">
                  <c:v>4.7562787048730397E-2</c:v>
                </c:pt>
                <c:pt idx="23544">
                  <c:v>4.0869996385315001E-2</c:v>
                </c:pt>
                <c:pt idx="23545">
                  <c:v>4.6642138533492E-2</c:v>
                </c:pt>
                <c:pt idx="23546">
                  <c:v>6.8547176910844804E-2</c:v>
                </c:pt>
                <c:pt idx="23547">
                  <c:v>5.5520294771640701E-2</c:v>
                </c:pt>
                <c:pt idx="23548">
                  <c:v>4.2522717057594903E-2</c:v>
                </c:pt>
                <c:pt idx="23549">
                  <c:v>5.1973727850084701E-2</c:v>
                </c:pt>
                <c:pt idx="23550">
                  <c:v>6.4340928413898393E-2</c:v>
                </c:pt>
                <c:pt idx="23551">
                  <c:v>3.5976317419423101E-2</c:v>
                </c:pt>
                <c:pt idx="23552">
                  <c:v>4.01433378544701E-2</c:v>
                </c:pt>
                <c:pt idx="23553">
                  <c:v>6.0091193074400799E-2</c:v>
                </c:pt>
                <c:pt idx="23554">
                  <c:v>3.7520581017260503E-2</c:v>
                </c:pt>
                <c:pt idx="23555">
                  <c:v>3.8954592343313901E-2</c:v>
                </c:pt>
                <c:pt idx="23556">
                  <c:v>4.2211484944679301E-2</c:v>
                </c:pt>
                <c:pt idx="23557">
                  <c:v>6.9621280564501301E-2</c:v>
                </c:pt>
                <c:pt idx="23558">
                  <c:v>3.8960974082756901E-2</c:v>
                </c:pt>
                <c:pt idx="23559">
                  <c:v>5.2451172344718897E-2</c:v>
                </c:pt>
                <c:pt idx="23560">
                  <c:v>4.8100502871049999E-2</c:v>
                </c:pt>
                <c:pt idx="23561">
                  <c:v>4.3901571352263601E-2</c:v>
                </c:pt>
                <c:pt idx="23562">
                  <c:v>5.3330767496934398E-2</c:v>
                </c:pt>
                <c:pt idx="23563">
                  <c:v>6.3971396516794607E-2</c:v>
                </c:pt>
                <c:pt idx="23564">
                  <c:v>6.0331941891995797E-2</c:v>
                </c:pt>
                <c:pt idx="23565">
                  <c:v>4.7055288857581201E-2</c:v>
                </c:pt>
                <c:pt idx="23566">
                  <c:v>5.4523605211465202E-2</c:v>
                </c:pt>
                <c:pt idx="23567">
                  <c:v>5.8780955043836E-2</c:v>
                </c:pt>
                <c:pt idx="23568">
                  <c:v>4.2299258639911297E-2</c:v>
                </c:pt>
                <c:pt idx="23569">
                  <c:v>6.09454973153188E-2</c:v>
                </c:pt>
                <c:pt idx="23570">
                  <c:v>4.34451608551518E-2</c:v>
                </c:pt>
                <c:pt idx="23571">
                  <c:v>4.2917384617675802E-2</c:v>
                </c:pt>
                <c:pt idx="23572">
                  <c:v>5.9466463519686298E-2</c:v>
                </c:pt>
                <c:pt idx="23573">
                  <c:v>5.2535642369786903E-2</c:v>
                </c:pt>
                <c:pt idx="23574">
                  <c:v>4.9338540120861502E-2</c:v>
                </c:pt>
                <c:pt idx="23575">
                  <c:v>6.3840433979708094E-2</c:v>
                </c:pt>
                <c:pt idx="23576">
                  <c:v>3.9084417643433199E-2</c:v>
                </c:pt>
                <c:pt idx="23577">
                  <c:v>5.45121981877634E-2</c:v>
                </c:pt>
                <c:pt idx="23578">
                  <c:v>6.5043749175697899E-2</c:v>
                </c:pt>
                <c:pt idx="23579">
                  <c:v>6.23446266922629E-2</c:v>
                </c:pt>
                <c:pt idx="23580">
                  <c:v>4.0363840322947403E-2</c:v>
                </c:pt>
                <c:pt idx="23581">
                  <c:v>6.0432918547282902E-2</c:v>
                </c:pt>
                <c:pt idx="23582">
                  <c:v>6.1542522587912298E-2</c:v>
                </c:pt>
                <c:pt idx="23583">
                  <c:v>5.02256977199248E-2</c:v>
                </c:pt>
                <c:pt idx="23584">
                  <c:v>4.2350075308239699E-2</c:v>
                </c:pt>
                <c:pt idx="23585">
                  <c:v>4.6556657974865502E-2</c:v>
                </c:pt>
                <c:pt idx="23586">
                  <c:v>5.5044865449862798E-2</c:v>
                </c:pt>
                <c:pt idx="23587">
                  <c:v>4.29866458374355E-2</c:v>
                </c:pt>
                <c:pt idx="23588">
                  <c:v>6.8804737267521093E-2</c:v>
                </c:pt>
                <c:pt idx="23589">
                  <c:v>5.4972759975159997E-2</c:v>
                </c:pt>
                <c:pt idx="23590">
                  <c:v>4.0101108840439E-2</c:v>
                </c:pt>
                <c:pt idx="23591">
                  <c:v>4.1462119958359203E-2</c:v>
                </c:pt>
                <c:pt idx="23592">
                  <c:v>4.4964779653990698E-2</c:v>
                </c:pt>
                <c:pt idx="23593">
                  <c:v>6.3424352546160606E-2</c:v>
                </c:pt>
                <c:pt idx="23594">
                  <c:v>5.3193479581367102E-2</c:v>
                </c:pt>
                <c:pt idx="23595">
                  <c:v>6.2825890678405105E-2</c:v>
                </c:pt>
                <c:pt idx="23596">
                  <c:v>6.5633873992521394E-2</c:v>
                </c:pt>
                <c:pt idx="23597">
                  <c:v>5.13481474006343E-2</c:v>
                </c:pt>
                <c:pt idx="23598">
                  <c:v>3.6313246715783398E-2</c:v>
                </c:pt>
                <c:pt idx="23599">
                  <c:v>3.9283238090761299E-2</c:v>
                </c:pt>
                <c:pt idx="23600">
                  <c:v>3.9845081996509199E-2</c:v>
                </c:pt>
                <c:pt idx="23601">
                  <c:v>3.9139224553690101E-2</c:v>
                </c:pt>
                <c:pt idx="23602">
                  <c:v>5.5755078679783E-2</c:v>
                </c:pt>
                <c:pt idx="23603">
                  <c:v>6.7700649040785599E-2</c:v>
                </c:pt>
                <c:pt idx="23604">
                  <c:v>6.4890949934103798E-2</c:v>
                </c:pt>
                <c:pt idx="23605">
                  <c:v>4.2416593449981402E-2</c:v>
                </c:pt>
                <c:pt idx="23606">
                  <c:v>3.6275110390318499E-2</c:v>
                </c:pt>
                <c:pt idx="23607">
                  <c:v>6.7214149342056995E-2</c:v>
                </c:pt>
                <c:pt idx="23608">
                  <c:v>5.4793220027699499E-2</c:v>
                </c:pt>
                <c:pt idx="23609">
                  <c:v>4.5615351753968802E-2</c:v>
                </c:pt>
                <c:pt idx="23610">
                  <c:v>5.59050726103573E-2</c:v>
                </c:pt>
                <c:pt idx="23611">
                  <c:v>5.5042632371460697E-2</c:v>
                </c:pt>
                <c:pt idx="23612">
                  <c:v>4.0732013085681799E-2</c:v>
                </c:pt>
                <c:pt idx="23613">
                  <c:v>3.4703735211215697E-2</c:v>
                </c:pt>
                <c:pt idx="23614">
                  <c:v>5.2506903202785199E-2</c:v>
                </c:pt>
                <c:pt idx="23615">
                  <c:v>4.8854563480832697E-2</c:v>
                </c:pt>
                <c:pt idx="23616">
                  <c:v>4.8865062223029498E-2</c:v>
                </c:pt>
                <c:pt idx="23617">
                  <c:v>5.7375279810416797E-2</c:v>
                </c:pt>
                <c:pt idx="23618">
                  <c:v>5.6764841360088303E-2</c:v>
                </c:pt>
                <c:pt idx="23619">
                  <c:v>6.8396069536697496E-2</c:v>
                </c:pt>
                <c:pt idx="23620">
                  <c:v>4.3312787751308097E-2</c:v>
                </c:pt>
                <c:pt idx="23621">
                  <c:v>3.81771508170414E-2</c:v>
                </c:pt>
                <c:pt idx="23622">
                  <c:v>6.6693481622279199E-2</c:v>
                </c:pt>
                <c:pt idx="23623">
                  <c:v>5.968467070933E-2</c:v>
                </c:pt>
                <c:pt idx="23624">
                  <c:v>3.6383438273875503E-2</c:v>
                </c:pt>
                <c:pt idx="23625">
                  <c:v>4.9980423140733303E-2</c:v>
                </c:pt>
                <c:pt idx="23626">
                  <c:v>5.7195508380718803E-2</c:v>
                </c:pt>
                <c:pt idx="23627">
                  <c:v>4.8989102692422598E-2</c:v>
                </c:pt>
                <c:pt idx="23628">
                  <c:v>3.9089685055955399E-2</c:v>
                </c:pt>
                <c:pt idx="23629">
                  <c:v>4.7140659648723902E-2</c:v>
                </c:pt>
                <c:pt idx="23630">
                  <c:v>6.2735957452073401E-2</c:v>
                </c:pt>
                <c:pt idx="23631">
                  <c:v>4.9980915028328902E-2</c:v>
                </c:pt>
                <c:pt idx="23632">
                  <c:v>3.7248928697224501E-2</c:v>
                </c:pt>
                <c:pt idx="23633">
                  <c:v>5.1405069008948902E-2</c:v>
                </c:pt>
                <c:pt idx="23634">
                  <c:v>7.0581357009874002E-2</c:v>
                </c:pt>
                <c:pt idx="23635">
                  <c:v>6.6555776146648496E-2</c:v>
                </c:pt>
                <c:pt idx="23636">
                  <c:v>6.4552276240227399E-2</c:v>
                </c:pt>
                <c:pt idx="23637">
                  <c:v>3.93307827271734E-2</c:v>
                </c:pt>
                <c:pt idx="23638">
                  <c:v>5.4946344686805003E-2</c:v>
                </c:pt>
                <c:pt idx="23639">
                  <c:v>5.2680351635869802E-2</c:v>
                </c:pt>
                <c:pt idx="23640">
                  <c:v>4.3366038014996597E-2</c:v>
                </c:pt>
                <c:pt idx="23641">
                  <c:v>4.25854495531778E-2</c:v>
                </c:pt>
                <c:pt idx="23642">
                  <c:v>4.1960983013257798E-2</c:v>
                </c:pt>
                <c:pt idx="23643">
                  <c:v>5.7479667133181298E-2</c:v>
                </c:pt>
                <c:pt idx="23644">
                  <c:v>6.5617898046528206E-2</c:v>
                </c:pt>
                <c:pt idx="23645">
                  <c:v>3.7573800124254701E-2</c:v>
                </c:pt>
                <c:pt idx="23646">
                  <c:v>6.2943296437620797E-2</c:v>
                </c:pt>
                <c:pt idx="23647">
                  <c:v>5.8580781774357299E-2</c:v>
                </c:pt>
                <c:pt idx="23648">
                  <c:v>5.4066622061213702E-2</c:v>
                </c:pt>
                <c:pt idx="23649">
                  <c:v>4.73174298641049E-2</c:v>
                </c:pt>
                <c:pt idx="23650">
                  <c:v>5.2862398334606403E-2</c:v>
                </c:pt>
                <c:pt idx="23651">
                  <c:v>5.35773057434525E-2</c:v>
                </c:pt>
                <c:pt idx="23652">
                  <c:v>3.6027506106322403E-2</c:v>
                </c:pt>
                <c:pt idx="23653">
                  <c:v>4.2435658735048398E-2</c:v>
                </c:pt>
                <c:pt idx="23654">
                  <c:v>5.6715488162936999E-2</c:v>
                </c:pt>
                <c:pt idx="23655">
                  <c:v>4.7817094155128401E-2</c:v>
                </c:pt>
                <c:pt idx="23656">
                  <c:v>4.0506751669311399E-2</c:v>
                </c:pt>
                <c:pt idx="23657">
                  <c:v>5.29149306000022E-2</c:v>
                </c:pt>
                <c:pt idx="23658">
                  <c:v>5.5228185785071902E-2</c:v>
                </c:pt>
                <c:pt idx="23659">
                  <c:v>3.7876648761640402E-2</c:v>
                </c:pt>
                <c:pt idx="23660">
                  <c:v>4.2658025996552301E-2</c:v>
                </c:pt>
                <c:pt idx="23661">
                  <c:v>4.1843446606436498E-2</c:v>
                </c:pt>
                <c:pt idx="23662">
                  <c:v>5.1363150331554301E-2</c:v>
                </c:pt>
                <c:pt idx="23663">
                  <c:v>4.2102137100617699E-2</c:v>
                </c:pt>
                <c:pt idx="23664">
                  <c:v>5.5170025985714702E-2</c:v>
                </c:pt>
                <c:pt idx="23665">
                  <c:v>5.7859387834645198E-2</c:v>
                </c:pt>
                <c:pt idx="23666">
                  <c:v>4.2777140779736503E-2</c:v>
                </c:pt>
                <c:pt idx="23667">
                  <c:v>4.8025928599562201E-2</c:v>
                </c:pt>
                <c:pt idx="23668">
                  <c:v>4.8666158205855001E-2</c:v>
                </c:pt>
                <c:pt idx="23669">
                  <c:v>4.6560617786156097E-2</c:v>
                </c:pt>
                <c:pt idx="23670">
                  <c:v>4.7642306113151497E-2</c:v>
                </c:pt>
                <c:pt idx="23671">
                  <c:v>3.8434576770647003E-2</c:v>
                </c:pt>
                <c:pt idx="23672">
                  <c:v>4.2829129248064299E-2</c:v>
                </c:pt>
                <c:pt idx="23673">
                  <c:v>4.2977422142122197E-2</c:v>
                </c:pt>
                <c:pt idx="23674">
                  <c:v>4.1155068657241597E-2</c:v>
                </c:pt>
                <c:pt idx="23675">
                  <c:v>4.9848001673645802E-2</c:v>
                </c:pt>
                <c:pt idx="23676">
                  <c:v>7.0084008225695105E-2</c:v>
                </c:pt>
                <c:pt idx="23677">
                  <c:v>4.4671065230500497E-2</c:v>
                </c:pt>
                <c:pt idx="23678">
                  <c:v>3.9608117492142103E-2</c:v>
                </c:pt>
                <c:pt idx="23679">
                  <c:v>4.06837168750704E-2</c:v>
                </c:pt>
                <c:pt idx="23680">
                  <c:v>6.8977897172142699E-2</c:v>
                </c:pt>
                <c:pt idx="23681">
                  <c:v>5.5944170886046703E-2</c:v>
                </c:pt>
                <c:pt idx="23682">
                  <c:v>4.26788384960919E-2</c:v>
                </c:pt>
                <c:pt idx="23683">
                  <c:v>3.9642476304358298E-2</c:v>
                </c:pt>
                <c:pt idx="23684">
                  <c:v>3.9285564608044103E-2</c:v>
                </c:pt>
                <c:pt idx="23685">
                  <c:v>4.49485715548033E-2</c:v>
                </c:pt>
                <c:pt idx="23686">
                  <c:v>5.1712354639697103E-2</c:v>
                </c:pt>
                <c:pt idx="23687">
                  <c:v>5.4631586449547097E-2</c:v>
                </c:pt>
                <c:pt idx="23688">
                  <c:v>4.2838840052387597E-2</c:v>
                </c:pt>
                <c:pt idx="23689">
                  <c:v>3.5760227283438001E-2</c:v>
                </c:pt>
                <c:pt idx="23690">
                  <c:v>6.6684542496705898E-2</c:v>
                </c:pt>
                <c:pt idx="23691">
                  <c:v>6.4300953638867897E-2</c:v>
                </c:pt>
                <c:pt idx="23692">
                  <c:v>6.4371168616631697E-2</c:v>
                </c:pt>
                <c:pt idx="23693">
                  <c:v>4.7764058453650102E-2</c:v>
                </c:pt>
                <c:pt idx="23694">
                  <c:v>4.1896321116734102E-2</c:v>
                </c:pt>
                <c:pt idx="23695">
                  <c:v>4.5716502323313202E-2</c:v>
                </c:pt>
                <c:pt idx="23696">
                  <c:v>4.5447529060567898E-2</c:v>
                </c:pt>
                <c:pt idx="23697">
                  <c:v>3.7028887995045702E-2</c:v>
                </c:pt>
                <c:pt idx="23698">
                  <c:v>4.2317346079653997E-2</c:v>
                </c:pt>
                <c:pt idx="23699">
                  <c:v>4.6282716022466301E-2</c:v>
                </c:pt>
                <c:pt idx="23700">
                  <c:v>4.4339064426733202E-2</c:v>
                </c:pt>
                <c:pt idx="23701">
                  <c:v>3.8198056822551701E-2</c:v>
                </c:pt>
                <c:pt idx="23702">
                  <c:v>4.2036471491730197E-2</c:v>
                </c:pt>
                <c:pt idx="23703">
                  <c:v>4.4757920166603703E-2</c:v>
                </c:pt>
                <c:pt idx="23704">
                  <c:v>4.9156705305337701E-2</c:v>
                </c:pt>
                <c:pt idx="23705">
                  <c:v>5.7201823300342597E-2</c:v>
                </c:pt>
                <c:pt idx="23706">
                  <c:v>3.9358482353127E-2</c:v>
                </c:pt>
                <c:pt idx="23707">
                  <c:v>4.6411574216952099E-2</c:v>
                </c:pt>
                <c:pt idx="23708">
                  <c:v>4.8366698964145902E-2</c:v>
                </c:pt>
                <c:pt idx="23709">
                  <c:v>4.3796397283149498E-2</c:v>
                </c:pt>
                <c:pt idx="23710">
                  <c:v>6.21054497632045E-2</c:v>
                </c:pt>
                <c:pt idx="23711">
                  <c:v>3.8024721918149998E-2</c:v>
                </c:pt>
                <c:pt idx="23712">
                  <c:v>3.78750594682618E-2</c:v>
                </c:pt>
                <c:pt idx="23713">
                  <c:v>6.2356286503792303E-2</c:v>
                </c:pt>
                <c:pt idx="23714">
                  <c:v>5.5428131059323503E-2</c:v>
                </c:pt>
                <c:pt idx="23715">
                  <c:v>4.4763636932729299E-2</c:v>
                </c:pt>
                <c:pt idx="23716">
                  <c:v>6.4793016176732499E-2</c:v>
                </c:pt>
                <c:pt idx="23717">
                  <c:v>4.13771145278252E-2</c:v>
                </c:pt>
                <c:pt idx="23718">
                  <c:v>5.2736739837276801E-2</c:v>
                </c:pt>
                <c:pt idx="23719">
                  <c:v>4.1260528854854699E-2</c:v>
                </c:pt>
                <c:pt idx="23720">
                  <c:v>3.88777048792752E-2</c:v>
                </c:pt>
                <c:pt idx="23721">
                  <c:v>4.4235915830834298E-2</c:v>
                </c:pt>
                <c:pt idx="23722">
                  <c:v>4.0742152512934997E-2</c:v>
                </c:pt>
                <c:pt idx="23723">
                  <c:v>5.4389471031778297E-2</c:v>
                </c:pt>
                <c:pt idx="23724">
                  <c:v>4.1673054229444999E-2</c:v>
                </c:pt>
                <c:pt idx="23725">
                  <c:v>4.1807727911718003E-2</c:v>
                </c:pt>
                <c:pt idx="23726">
                  <c:v>6.1629634373767499E-2</c:v>
                </c:pt>
                <c:pt idx="23727">
                  <c:v>6.6703668124331705E-2</c:v>
                </c:pt>
                <c:pt idx="23728">
                  <c:v>4.5560051568036102E-2</c:v>
                </c:pt>
                <c:pt idx="23729">
                  <c:v>6.4477763042081596E-2</c:v>
                </c:pt>
                <c:pt idx="23730">
                  <c:v>4.3947457454524899E-2</c:v>
                </c:pt>
                <c:pt idx="23731">
                  <c:v>3.9189832378287603E-2</c:v>
                </c:pt>
                <c:pt idx="23732">
                  <c:v>3.8060223946521997E-2</c:v>
                </c:pt>
                <c:pt idx="23733">
                  <c:v>6.1736977487465199E-2</c:v>
                </c:pt>
                <c:pt idx="23734">
                  <c:v>6.2432794258912898E-2</c:v>
                </c:pt>
                <c:pt idx="23735">
                  <c:v>5.4393961446889301E-2</c:v>
                </c:pt>
                <c:pt idx="23736">
                  <c:v>5.9780207180731598E-2</c:v>
                </c:pt>
                <c:pt idx="23737">
                  <c:v>3.8198248321453299E-2</c:v>
                </c:pt>
                <c:pt idx="23738">
                  <c:v>4.9532034541977597E-2</c:v>
                </c:pt>
                <c:pt idx="23739">
                  <c:v>3.6062038819753603E-2</c:v>
                </c:pt>
                <c:pt idx="23740">
                  <c:v>5.8748949848364297E-2</c:v>
                </c:pt>
                <c:pt idx="23741">
                  <c:v>6.6783429748134795E-2</c:v>
                </c:pt>
                <c:pt idx="23742">
                  <c:v>4.2052341947236498E-2</c:v>
                </c:pt>
                <c:pt idx="23743">
                  <c:v>4.16747514095306E-2</c:v>
                </c:pt>
                <c:pt idx="23744">
                  <c:v>5.2519057472425502E-2</c:v>
                </c:pt>
                <c:pt idx="23745">
                  <c:v>4.2906583656958298E-2</c:v>
                </c:pt>
                <c:pt idx="23746">
                  <c:v>5.3902607423180302E-2</c:v>
                </c:pt>
                <c:pt idx="23747">
                  <c:v>6.0018001687698601E-2</c:v>
                </c:pt>
                <c:pt idx="23748">
                  <c:v>6.0485295290004598E-2</c:v>
                </c:pt>
                <c:pt idx="23749">
                  <c:v>4.8625851751844397E-2</c:v>
                </c:pt>
                <c:pt idx="23750">
                  <c:v>4.5033721730039E-2</c:v>
                </c:pt>
                <c:pt idx="23751">
                  <c:v>4.1363036737285301E-2</c:v>
                </c:pt>
                <c:pt idx="23752">
                  <c:v>4.08498748312775E-2</c:v>
                </c:pt>
                <c:pt idx="23753">
                  <c:v>4.6463349958371099E-2</c:v>
                </c:pt>
                <c:pt idx="23754">
                  <c:v>4.0241982793084198E-2</c:v>
                </c:pt>
                <c:pt idx="23755">
                  <c:v>4.4080700438621903E-2</c:v>
                </c:pt>
                <c:pt idx="23756">
                  <c:v>4.0232585571320797E-2</c:v>
                </c:pt>
                <c:pt idx="23757">
                  <c:v>6.7135800675288806E-2</c:v>
                </c:pt>
                <c:pt idx="23758">
                  <c:v>5.8380044524404803E-2</c:v>
                </c:pt>
                <c:pt idx="23759">
                  <c:v>3.8791477388278997E-2</c:v>
                </c:pt>
                <c:pt idx="23760">
                  <c:v>5.7210137567543402E-2</c:v>
                </c:pt>
                <c:pt idx="23761">
                  <c:v>5.6782104304668998E-2</c:v>
                </c:pt>
                <c:pt idx="23762">
                  <c:v>3.5057384896689102E-2</c:v>
                </c:pt>
                <c:pt idx="23763">
                  <c:v>4.9581640255566203E-2</c:v>
                </c:pt>
                <c:pt idx="23764">
                  <c:v>6.9175602822329402E-2</c:v>
                </c:pt>
                <c:pt idx="23765">
                  <c:v>6.7140874348424501E-2</c:v>
                </c:pt>
                <c:pt idx="23766">
                  <c:v>4.6369113792206103E-2</c:v>
                </c:pt>
                <c:pt idx="23767">
                  <c:v>4.3860069136442997E-2</c:v>
                </c:pt>
                <c:pt idx="23768">
                  <c:v>4.4837119710493298E-2</c:v>
                </c:pt>
                <c:pt idx="23769">
                  <c:v>3.4921114851653397E-2</c:v>
                </c:pt>
                <c:pt idx="23770">
                  <c:v>6.5658411008755399E-2</c:v>
                </c:pt>
                <c:pt idx="23771">
                  <c:v>4.4940479913348097E-2</c:v>
                </c:pt>
                <c:pt idx="23772">
                  <c:v>4.04587005334099E-2</c:v>
                </c:pt>
                <c:pt idx="23773">
                  <c:v>5.3945615518312597E-2</c:v>
                </c:pt>
                <c:pt idx="23774">
                  <c:v>3.7956854831443301E-2</c:v>
                </c:pt>
                <c:pt idx="23775">
                  <c:v>3.8746823025774202E-2</c:v>
                </c:pt>
                <c:pt idx="23776">
                  <c:v>6.2754574954559397E-2</c:v>
                </c:pt>
                <c:pt idx="23777">
                  <c:v>4.6959085715496701E-2</c:v>
                </c:pt>
                <c:pt idx="23778">
                  <c:v>4.8627402463360302E-2</c:v>
                </c:pt>
                <c:pt idx="23779">
                  <c:v>6.8005616332386595E-2</c:v>
                </c:pt>
                <c:pt idx="23780">
                  <c:v>4.292965836603E-2</c:v>
                </c:pt>
                <c:pt idx="23781">
                  <c:v>4.5294562224195797E-2</c:v>
                </c:pt>
                <c:pt idx="23782">
                  <c:v>5.6006502955115403E-2</c:v>
                </c:pt>
                <c:pt idx="23783">
                  <c:v>6.5896105760505003E-2</c:v>
                </c:pt>
                <c:pt idx="23784">
                  <c:v>5.34975655934928E-2</c:v>
                </c:pt>
                <c:pt idx="23785">
                  <c:v>3.9586325733172001E-2</c:v>
                </c:pt>
                <c:pt idx="23786">
                  <c:v>5.61382920998348E-2</c:v>
                </c:pt>
                <c:pt idx="23787">
                  <c:v>4.7751456433665698E-2</c:v>
                </c:pt>
                <c:pt idx="23788">
                  <c:v>3.6086922442965401E-2</c:v>
                </c:pt>
                <c:pt idx="23789">
                  <c:v>5.2203441765291798E-2</c:v>
                </c:pt>
                <c:pt idx="23790">
                  <c:v>4.4616262448955897E-2</c:v>
                </c:pt>
                <c:pt idx="23791">
                  <c:v>6.6016510280201404E-2</c:v>
                </c:pt>
                <c:pt idx="23792">
                  <c:v>3.8181748127585999E-2</c:v>
                </c:pt>
                <c:pt idx="23793">
                  <c:v>5.8280992425873999E-2</c:v>
                </c:pt>
                <c:pt idx="23794">
                  <c:v>3.6647411900828201E-2</c:v>
                </c:pt>
                <c:pt idx="23795">
                  <c:v>4.26416819586369E-2</c:v>
                </c:pt>
                <c:pt idx="23796">
                  <c:v>3.85850338342838E-2</c:v>
                </c:pt>
                <c:pt idx="23797">
                  <c:v>3.6267592073319303E-2</c:v>
                </c:pt>
                <c:pt idx="23798">
                  <c:v>4.1675550585164797E-2</c:v>
                </c:pt>
                <c:pt idx="23799">
                  <c:v>6.5959179852315197E-2</c:v>
                </c:pt>
                <c:pt idx="23800">
                  <c:v>4.4740762913394697E-2</c:v>
                </c:pt>
                <c:pt idx="23801">
                  <c:v>4.0102319938485002E-2</c:v>
                </c:pt>
                <c:pt idx="23802">
                  <c:v>5.7479701167108002E-2</c:v>
                </c:pt>
                <c:pt idx="23803">
                  <c:v>6.66587190689161E-2</c:v>
                </c:pt>
                <c:pt idx="23804">
                  <c:v>4.0489090379796901E-2</c:v>
                </c:pt>
                <c:pt idx="23805">
                  <c:v>4.8167309882851901E-2</c:v>
                </c:pt>
                <c:pt idx="23806">
                  <c:v>4.8232438016418702E-2</c:v>
                </c:pt>
                <c:pt idx="23807">
                  <c:v>4.0591646181388802E-2</c:v>
                </c:pt>
                <c:pt idx="23808">
                  <c:v>3.92692078897732E-2</c:v>
                </c:pt>
                <c:pt idx="23809">
                  <c:v>4.3776201492766703E-2</c:v>
                </c:pt>
                <c:pt idx="23810">
                  <c:v>4.7775794226523498E-2</c:v>
                </c:pt>
                <c:pt idx="23811">
                  <c:v>6.4919236842820097E-2</c:v>
                </c:pt>
                <c:pt idx="23812">
                  <c:v>5.6730742901747497E-2</c:v>
                </c:pt>
                <c:pt idx="23813">
                  <c:v>4.3794647429208702E-2</c:v>
                </c:pt>
                <c:pt idx="23814">
                  <c:v>5.4464458439001197E-2</c:v>
                </c:pt>
                <c:pt idx="23815">
                  <c:v>4.8847154304040803E-2</c:v>
                </c:pt>
                <c:pt idx="23816">
                  <c:v>6.2942301624642705E-2</c:v>
                </c:pt>
                <c:pt idx="23817">
                  <c:v>4.2990704230812297E-2</c:v>
                </c:pt>
                <c:pt idx="23818">
                  <c:v>5.2101812207283903E-2</c:v>
                </c:pt>
                <c:pt idx="23819">
                  <c:v>5.5280151212453499E-2</c:v>
                </c:pt>
                <c:pt idx="23820">
                  <c:v>7.0576968528866801E-2</c:v>
                </c:pt>
                <c:pt idx="23821">
                  <c:v>4.8443880375064599E-2</c:v>
                </c:pt>
                <c:pt idx="23822">
                  <c:v>3.8263325207261001E-2</c:v>
                </c:pt>
                <c:pt idx="23823">
                  <c:v>5.9288853170102601E-2</c:v>
                </c:pt>
                <c:pt idx="23824">
                  <c:v>3.54994836417033E-2</c:v>
                </c:pt>
                <c:pt idx="23825">
                  <c:v>3.9129040182971302E-2</c:v>
                </c:pt>
                <c:pt idx="23826">
                  <c:v>4.0928054410847299E-2</c:v>
                </c:pt>
                <c:pt idx="23827">
                  <c:v>4.5673300550657901E-2</c:v>
                </c:pt>
                <c:pt idx="23828">
                  <c:v>6.3047769870003503E-2</c:v>
                </c:pt>
                <c:pt idx="23829">
                  <c:v>4.21816327288679E-2</c:v>
                </c:pt>
                <c:pt idx="23830">
                  <c:v>4.6814365181515299E-2</c:v>
                </c:pt>
                <c:pt idx="23831">
                  <c:v>4.6715891788168602E-2</c:v>
                </c:pt>
                <c:pt idx="23832">
                  <c:v>4.8992664885576798E-2</c:v>
                </c:pt>
                <c:pt idx="23833">
                  <c:v>4.09936370937381E-2</c:v>
                </c:pt>
                <c:pt idx="23834">
                  <c:v>5.0962018387358997E-2</c:v>
                </c:pt>
                <c:pt idx="23835">
                  <c:v>4.8067639819903502E-2</c:v>
                </c:pt>
                <c:pt idx="23836">
                  <c:v>3.86466562570374E-2</c:v>
                </c:pt>
                <c:pt idx="23837">
                  <c:v>5.3066648863043402E-2</c:v>
                </c:pt>
                <c:pt idx="23838">
                  <c:v>6.9076211210782903E-2</c:v>
                </c:pt>
                <c:pt idx="23839">
                  <c:v>5.1469945002058003E-2</c:v>
                </c:pt>
                <c:pt idx="23840">
                  <c:v>3.6356980507718503E-2</c:v>
                </c:pt>
                <c:pt idx="23841">
                  <c:v>4.0530307419238097E-2</c:v>
                </c:pt>
                <c:pt idx="23842">
                  <c:v>3.6816674122592402E-2</c:v>
                </c:pt>
                <c:pt idx="23843">
                  <c:v>4.8623386094745903E-2</c:v>
                </c:pt>
                <c:pt idx="23844">
                  <c:v>4.9398510539198498E-2</c:v>
                </c:pt>
                <c:pt idx="23845">
                  <c:v>4.98654566435911E-2</c:v>
                </c:pt>
                <c:pt idx="23846">
                  <c:v>4.6117417632232302E-2</c:v>
                </c:pt>
                <c:pt idx="23847">
                  <c:v>4.0098193085228599E-2</c:v>
                </c:pt>
                <c:pt idx="23848">
                  <c:v>4.3144810297180099E-2</c:v>
                </c:pt>
                <c:pt idx="23849">
                  <c:v>5.5582570325716903E-2</c:v>
                </c:pt>
                <c:pt idx="23850">
                  <c:v>3.5448348666208697E-2</c:v>
                </c:pt>
                <c:pt idx="23851">
                  <c:v>4.2719008055750698E-2</c:v>
                </c:pt>
                <c:pt idx="23852">
                  <c:v>5.0631647670785498E-2</c:v>
                </c:pt>
                <c:pt idx="23853">
                  <c:v>3.8008568849199099E-2</c:v>
                </c:pt>
                <c:pt idx="23854">
                  <c:v>5.3877922857064497E-2</c:v>
                </c:pt>
                <c:pt idx="23855">
                  <c:v>5.6666148369197498E-2</c:v>
                </c:pt>
                <c:pt idx="23856">
                  <c:v>5.9847887749820902E-2</c:v>
                </c:pt>
                <c:pt idx="23857">
                  <c:v>4.0831209608142002E-2</c:v>
                </c:pt>
                <c:pt idx="23858">
                  <c:v>4.4579710203688998E-2</c:v>
                </c:pt>
                <c:pt idx="23859">
                  <c:v>4.6955120983488197E-2</c:v>
                </c:pt>
                <c:pt idx="23860">
                  <c:v>6.6225810002550095E-2</c:v>
                </c:pt>
                <c:pt idx="23861">
                  <c:v>4.0808566428627797E-2</c:v>
                </c:pt>
                <c:pt idx="23862">
                  <c:v>5.1953673709711198E-2</c:v>
                </c:pt>
                <c:pt idx="23863">
                  <c:v>5.11065798292493E-2</c:v>
                </c:pt>
                <c:pt idx="23864">
                  <c:v>4.9719864315126802E-2</c:v>
                </c:pt>
                <c:pt idx="23865">
                  <c:v>6.0360536555545297E-2</c:v>
                </c:pt>
                <c:pt idx="23866">
                  <c:v>4.5048160415893802E-2</c:v>
                </c:pt>
                <c:pt idx="23867">
                  <c:v>4.1475009246388597E-2</c:v>
                </c:pt>
                <c:pt idx="23868">
                  <c:v>4.8851952850284999E-2</c:v>
                </c:pt>
                <c:pt idx="23869">
                  <c:v>6.0284181433203902E-2</c:v>
                </c:pt>
                <c:pt idx="23870">
                  <c:v>5.3290461119159499E-2</c:v>
                </c:pt>
                <c:pt idx="23871">
                  <c:v>4.4687710300857303E-2</c:v>
                </c:pt>
                <c:pt idx="23872">
                  <c:v>5.3708317081094602E-2</c:v>
                </c:pt>
                <c:pt idx="23873">
                  <c:v>6.4383391518237701E-2</c:v>
                </c:pt>
                <c:pt idx="23874">
                  <c:v>4.0964294636163398E-2</c:v>
                </c:pt>
                <c:pt idx="23875">
                  <c:v>6.1700511805391503E-2</c:v>
                </c:pt>
                <c:pt idx="23876">
                  <c:v>4.0537540638374198E-2</c:v>
                </c:pt>
                <c:pt idx="23877">
                  <c:v>5.6716284120964501E-2</c:v>
                </c:pt>
                <c:pt idx="23878">
                  <c:v>7.0007306477501502E-2</c:v>
                </c:pt>
                <c:pt idx="23879">
                  <c:v>4.8526414071487299E-2</c:v>
                </c:pt>
                <c:pt idx="23880">
                  <c:v>4.4068822584661799E-2</c:v>
                </c:pt>
                <c:pt idx="23881">
                  <c:v>5.7950948911781701E-2</c:v>
                </c:pt>
                <c:pt idx="23882">
                  <c:v>3.9641620447896798E-2</c:v>
                </c:pt>
                <c:pt idx="23883">
                  <c:v>4.2421232603515997E-2</c:v>
                </c:pt>
                <c:pt idx="23884">
                  <c:v>6.1199881456041702E-2</c:v>
                </c:pt>
                <c:pt idx="23885">
                  <c:v>4.2492997635211603E-2</c:v>
                </c:pt>
                <c:pt idx="23886">
                  <c:v>3.8324372273853297E-2</c:v>
                </c:pt>
                <c:pt idx="23887">
                  <c:v>5.2411042625764397E-2</c:v>
                </c:pt>
                <c:pt idx="23888">
                  <c:v>5.2376728905599301E-2</c:v>
                </c:pt>
                <c:pt idx="23889">
                  <c:v>4.7080234101998103E-2</c:v>
                </c:pt>
                <c:pt idx="23890">
                  <c:v>5.47246388088104E-2</c:v>
                </c:pt>
                <c:pt idx="23891">
                  <c:v>4.5958096921083297E-2</c:v>
                </c:pt>
                <c:pt idx="23892">
                  <c:v>5.2316132516045902E-2</c:v>
                </c:pt>
                <c:pt idx="23893">
                  <c:v>5.4749290491461398E-2</c:v>
                </c:pt>
                <c:pt idx="23894">
                  <c:v>4.9041938980377099E-2</c:v>
                </c:pt>
                <c:pt idx="23895">
                  <c:v>3.5365118929072903E-2</c:v>
                </c:pt>
                <c:pt idx="23896">
                  <c:v>4.0633725147386598E-2</c:v>
                </c:pt>
                <c:pt idx="23897">
                  <c:v>4.0999467616816998E-2</c:v>
                </c:pt>
                <c:pt idx="23898">
                  <c:v>6.2984287371697006E-2</c:v>
                </c:pt>
                <c:pt idx="23899">
                  <c:v>5.25484578398119E-2</c:v>
                </c:pt>
                <c:pt idx="23900">
                  <c:v>3.8488137749780202E-2</c:v>
                </c:pt>
                <c:pt idx="23901">
                  <c:v>4.6380956299537403E-2</c:v>
                </c:pt>
                <c:pt idx="23902">
                  <c:v>4.8618601469907E-2</c:v>
                </c:pt>
                <c:pt idx="23903">
                  <c:v>3.4996856526204802E-2</c:v>
                </c:pt>
                <c:pt idx="23904">
                  <c:v>5.4799681943396399E-2</c:v>
                </c:pt>
                <c:pt idx="23905">
                  <c:v>6.7003279243400493E-2</c:v>
                </c:pt>
                <c:pt idx="23906">
                  <c:v>5.5459120733636499E-2</c:v>
                </c:pt>
                <c:pt idx="23907">
                  <c:v>3.9234188417604003E-2</c:v>
                </c:pt>
                <c:pt idx="23908">
                  <c:v>5.1729025884815198E-2</c:v>
                </c:pt>
                <c:pt idx="23909">
                  <c:v>4.1064439424313898E-2</c:v>
                </c:pt>
                <c:pt idx="23910">
                  <c:v>5.4214595851502102E-2</c:v>
                </c:pt>
                <c:pt idx="23911">
                  <c:v>6.0449695938873199E-2</c:v>
                </c:pt>
                <c:pt idx="23912">
                  <c:v>6.4565330573705407E-2</c:v>
                </c:pt>
                <c:pt idx="23913">
                  <c:v>5.2593690720397997E-2</c:v>
                </c:pt>
                <c:pt idx="23914">
                  <c:v>3.9321127660812701E-2</c:v>
                </c:pt>
                <c:pt idx="23915">
                  <c:v>6.5478986286003904E-2</c:v>
                </c:pt>
                <c:pt idx="23916">
                  <c:v>4.2678490075423597E-2</c:v>
                </c:pt>
                <c:pt idx="23917">
                  <c:v>4.6601809057650399E-2</c:v>
                </c:pt>
                <c:pt idx="23918">
                  <c:v>5.8152357798340798E-2</c:v>
                </c:pt>
                <c:pt idx="23919">
                  <c:v>3.5802380861196199E-2</c:v>
                </c:pt>
                <c:pt idx="23920">
                  <c:v>4.2569855104088297E-2</c:v>
                </c:pt>
                <c:pt idx="23921">
                  <c:v>4.2390609936201099E-2</c:v>
                </c:pt>
                <c:pt idx="23922">
                  <c:v>3.61006509220606E-2</c:v>
                </c:pt>
                <c:pt idx="23923">
                  <c:v>4.6252915940700197E-2</c:v>
                </c:pt>
                <c:pt idx="23924">
                  <c:v>3.6386244591907202E-2</c:v>
                </c:pt>
                <c:pt idx="23925">
                  <c:v>4.2775721697988801E-2</c:v>
                </c:pt>
                <c:pt idx="23926">
                  <c:v>6.4541261689724905E-2</c:v>
                </c:pt>
                <c:pt idx="23927">
                  <c:v>5.3187545969272602E-2</c:v>
                </c:pt>
                <c:pt idx="23928">
                  <c:v>5.3296699619680997E-2</c:v>
                </c:pt>
                <c:pt idx="23929">
                  <c:v>3.6055927115364698E-2</c:v>
                </c:pt>
                <c:pt idx="23930">
                  <c:v>3.6174907433156399E-2</c:v>
                </c:pt>
                <c:pt idx="23931">
                  <c:v>5.3293842374674202E-2</c:v>
                </c:pt>
                <c:pt idx="23932">
                  <c:v>6.4219635514389403E-2</c:v>
                </c:pt>
                <c:pt idx="23933">
                  <c:v>4.4980814002730199E-2</c:v>
                </c:pt>
                <c:pt idx="23934">
                  <c:v>3.9425850190826901E-2</c:v>
                </c:pt>
                <c:pt idx="23935">
                  <c:v>3.7826699404580902E-2</c:v>
                </c:pt>
                <c:pt idx="23936">
                  <c:v>4.2991525126562603E-2</c:v>
                </c:pt>
                <c:pt idx="23937">
                  <c:v>3.4619510559760702E-2</c:v>
                </c:pt>
                <c:pt idx="23938">
                  <c:v>4.7471112344388701E-2</c:v>
                </c:pt>
                <c:pt idx="23939">
                  <c:v>6.0272805061316902E-2</c:v>
                </c:pt>
                <c:pt idx="23940">
                  <c:v>3.6928824911967098E-2</c:v>
                </c:pt>
                <c:pt idx="23941">
                  <c:v>6.8483014125957795E-2</c:v>
                </c:pt>
                <c:pt idx="23942">
                  <c:v>4.7077503862152398E-2</c:v>
                </c:pt>
                <c:pt idx="23943">
                  <c:v>6.52694149322956E-2</c:v>
                </c:pt>
                <c:pt idx="23944">
                  <c:v>4.6719515673824499E-2</c:v>
                </c:pt>
                <c:pt idx="23945">
                  <c:v>6.1213713153862301E-2</c:v>
                </c:pt>
                <c:pt idx="23946">
                  <c:v>3.5154574683894303E-2</c:v>
                </c:pt>
                <c:pt idx="23947">
                  <c:v>6.8368089844910204E-2</c:v>
                </c:pt>
                <c:pt idx="23948">
                  <c:v>3.8711786513732999E-2</c:v>
                </c:pt>
                <c:pt idx="23949">
                  <c:v>4.2158109036641501E-2</c:v>
                </c:pt>
                <c:pt idx="23950">
                  <c:v>4.8448506414589101E-2</c:v>
                </c:pt>
                <c:pt idx="23951">
                  <c:v>4.2844039341945403E-2</c:v>
                </c:pt>
                <c:pt idx="23952">
                  <c:v>4.7477520873369899E-2</c:v>
                </c:pt>
                <c:pt idx="23953">
                  <c:v>4.2651744612074799E-2</c:v>
                </c:pt>
                <c:pt idx="23954">
                  <c:v>6.8118502310955703E-2</c:v>
                </c:pt>
                <c:pt idx="23955">
                  <c:v>5.4569742889748897E-2</c:v>
                </c:pt>
                <c:pt idx="23956">
                  <c:v>4.5383463819048599E-2</c:v>
                </c:pt>
                <c:pt idx="23957">
                  <c:v>4.9156661120340103E-2</c:v>
                </c:pt>
                <c:pt idx="23958">
                  <c:v>6.8333211746537004E-2</c:v>
                </c:pt>
                <c:pt idx="23959">
                  <c:v>3.6028839431512E-2</c:v>
                </c:pt>
                <c:pt idx="23960">
                  <c:v>5.4564422991781499E-2</c:v>
                </c:pt>
                <c:pt idx="23961">
                  <c:v>3.9332587118117997E-2</c:v>
                </c:pt>
                <c:pt idx="23962">
                  <c:v>6.6924009461278897E-2</c:v>
                </c:pt>
                <c:pt idx="23963">
                  <c:v>6.7430578691730997E-2</c:v>
                </c:pt>
                <c:pt idx="23964">
                  <c:v>4.9758740594533703E-2</c:v>
                </c:pt>
                <c:pt idx="23965">
                  <c:v>3.63725318325532E-2</c:v>
                </c:pt>
                <c:pt idx="23966">
                  <c:v>4.9394728342618398E-2</c:v>
                </c:pt>
                <c:pt idx="23967">
                  <c:v>3.9726541159288198E-2</c:v>
                </c:pt>
                <c:pt idx="23968">
                  <c:v>5.40595853391986E-2</c:v>
                </c:pt>
                <c:pt idx="23969">
                  <c:v>5.2262820722330003E-2</c:v>
                </c:pt>
                <c:pt idx="23970">
                  <c:v>4.8315691334945801E-2</c:v>
                </c:pt>
                <c:pt idx="23971">
                  <c:v>6.2674275966694504E-2</c:v>
                </c:pt>
                <c:pt idx="23972">
                  <c:v>3.9915129166579598E-2</c:v>
                </c:pt>
                <c:pt idx="23973">
                  <c:v>6.6060031586915605E-2</c:v>
                </c:pt>
                <c:pt idx="23974">
                  <c:v>5.7141497322985201E-2</c:v>
                </c:pt>
                <c:pt idx="23975">
                  <c:v>4.69932181228052E-2</c:v>
                </c:pt>
                <c:pt idx="23976">
                  <c:v>6.9275258780021207E-2</c:v>
                </c:pt>
                <c:pt idx="23977">
                  <c:v>3.76779689381447E-2</c:v>
                </c:pt>
                <c:pt idx="23978">
                  <c:v>4.4263497460144699E-2</c:v>
                </c:pt>
                <c:pt idx="23979">
                  <c:v>4.2829890329524403E-2</c:v>
                </c:pt>
                <c:pt idx="23980">
                  <c:v>3.67475462181951E-2</c:v>
                </c:pt>
                <c:pt idx="23981">
                  <c:v>4.5840665330710698E-2</c:v>
                </c:pt>
                <c:pt idx="23982">
                  <c:v>4.3234681380093502E-2</c:v>
                </c:pt>
                <c:pt idx="23983">
                  <c:v>6.9062953335205499E-2</c:v>
                </c:pt>
                <c:pt idx="23984">
                  <c:v>3.8516619403817301E-2</c:v>
                </c:pt>
                <c:pt idx="23985">
                  <c:v>5.2499610009261399E-2</c:v>
                </c:pt>
                <c:pt idx="23986">
                  <c:v>5.3826804872915003E-2</c:v>
                </c:pt>
                <c:pt idx="23987">
                  <c:v>5.8728235310753697E-2</c:v>
                </c:pt>
                <c:pt idx="23988">
                  <c:v>3.8495125217347603E-2</c:v>
                </c:pt>
                <c:pt idx="23989">
                  <c:v>3.7308195571444297E-2</c:v>
                </c:pt>
                <c:pt idx="23990">
                  <c:v>5.15438293878469E-2</c:v>
                </c:pt>
                <c:pt idx="23991">
                  <c:v>5.1187094201588297E-2</c:v>
                </c:pt>
                <c:pt idx="23992">
                  <c:v>3.72260527320495E-2</c:v>
                </c:pt>
                <c:pt idx="23993">
                  <c:v>5.4356237430898201E-2</c:v>
                </c:pt>
                <c:pt idx="23994">
                  <c:v>6.2734085778068896E-2</c:v>
                </c:pt>
                <c:pt idx="23995">
                  <c:v>6.5460976716329999E-2</c:v>
                </c:pt>
                <c:pt idx="23996">
                  <c:v>4.5680649084257403E-2</c:v>
                </c:pt>
                <c:pt idx="23997">
                  <c:v>6.1257620972224099E-2</c:v>
                </c:pt>
                <c:pt idx="23998">
                  <c:v>5.5893997467174397E-2</c:v>
                </c:pt>
                <c:pt idx="23999">
                  <c:v>4.1727148491875199E-2</c:v>
                </c:pt>
                <c:pt idx="24000">
                  <c:v>4.8112789068721899E-2</c:v>
                </c:pt>
                <c:pt idx="24001">
                  <c:v>5.4692546135269103E-2</c:v>
                </c:pt>
                <c:pt idx="24002">
                  <c:v>4.6155813173169698E-2</c:v>
                </c:pt>
                <c:pt idx="24003">
                  <c:v>3.9234037150978097E-2</c:v>
                </c:pt>
                <c:pt idx="24004">
                  <c:v>3.9581734996684798E-2</c:v>
                </c:pt>
                <c:pt idx="24005">
                  <c:v>5.5975122261425599E-2</c:v>
                </c:pt>
                <c:pt idx="24006">
                  <c:v>5.8888505216111102E-2</c:v>
                </c:pt>
                <c:pt idx="24007">
                  <c:v>5.4323707762159799E-2</c:v>
                </c:pt>
                <c:pt idx="24008">
                  <c:v>6.1857014560198799E-2</c:v>
                </c:pt>
                <c:pt idx="24009">
                  <c:v>4.59902405361233E-2</c:v>
                </c:pt>
                <c:pt idx="24010">
                  <c:v>4.3144847468682503E-2</c:v>
                </c:pt>
                <c:pt idx="24011">
                  <c:v>4.9622491721765298E-2</c:v>
                </c:pt>
                <c:pt idx="24012">
                  <c:v>5.6076505189553497E-2</c:v>
                </c:pt>
                <c:pt idx="24013">
                  <c:v>5.29442289876495E-2</c:v>
                </c:pt>
                <c:pt idx="24014">
                  <c:v>3.97090225010742E-2</c:v>
                </c:pt>
                <c:pt idx="24015">
                  <c:v>5.72563239245929E-2</c:v>
                </c:pt>
                <c:pt idx="24016">
                  <c:v>4.4983210342788203E-2</c:v>
                </c:pt>
                <c:pt idx="24017">
                  <c:v>4.4689634139936103E-2</c:v>
                </c:pt>
                <c:pt idx="24018">
                  <c:v>3.9801323460564399E-2</c:v>
                </c:pt>
                <c:pt idx="24019">
                  <c:v>3.4887562119840398E-2</c:v>
                </c:pt>
                <c:pt idx="24020">
                  <c:v>4.6247898218447402E-2</c:v>
                </c:pt>
                <c:pt idx="24021">
                  <c:v>6.3242395798025597E-2</c:v>
                </c:pt>
                <c:pt idx="24022">
                  <c:v>4.1627407209785597E-2</c:v>
                </c:pt>
                <c:pt idx="24023">
                  <c:v>6.1299381088906098E-2</c:v>
                </c:pt>
                <c:pt idx="24024">
                  <c:v>3.7595917702384997E-2</c:v>
                </c:pt>
                <c:pt idx="24025">
                  <c:v>6.7785110243212293E-2</c:v>
                </c:pt>
                <c:pt idx="24026">
                  <c:v>4.0809651464283503E-2</c:v>
                </c:pt>
                <c:pt idx="24027">
                  <c:v>4.8001512310283101E-2</c:v>
                </c:pt>
                <c:pt idx="24028">
                  <c:v>6.9303446560294496E-2</c:v>
                </c:pt>
                <c:pt idx="24029">
                  <c:v>4.5158268994413699E-2</c:v>
                </c:pt>
                <c:pt idx="24030">
                  <c:v>5.5640552300282503E-2</c:v>
                </c:pt>
                <c:pt idx="24031">
                  <c:v>6.5446258246110597E-2</c:v>
                </c:pt>
                <c:pt idx="24032">
                  <c:v>7.1389946668377197E-2</c:v>
                </c:pt>
                <c:pt idx="24033">
                  <c:v>6.4529179601048994E-2</c:v>
                </c:pt>
                <c:pt idx="24034">
                  <c:v>6.7816716300890895E-2</c:v>
                </c:pt>
                <c:pt idx="24035">
                  <c:v>3.5131410616478599E-2</c:v>
                </c:pt>
                <c:pt idx="24036">
                  <c:v>5.8740001833490103E-2</c:v>
                </c:pt>
                <c:pt idx="24037">
                  <c:v>6.5022293579144894E-2</c:v>
                </c:pt>
                <c:pt idx="24038">
                  <c:v>4.1151462304555901E-2</c:v>
                </c:pt>
                <c:pt idx="24039">
                  <c:v>6.0273093669547501E-2</c:v>
                </c:pt>
                <c:pt idx="24040">
                  <c:v>4.0651667823992897E-2</c:v>
                </c:pt>
                <c:pt idx="24041">
                  <c:v>5.2006357841463298E-2</c:v>
                </c:pt>
                <c:pt idx="24042">
                  <c:v>3.8363614685266799E-2</c:v>
                </c:pt>
                <c:pt idx="24043">
                  <c:v>6.8577863542380796E-2</c:v>
                </c:pt>
                <c:pt idx="24044">
                  <c:v>5.68057732025447E-2</c:v>
                </c:pt>
                <c:pt idx="24045">
                  <c:v>3.7517486407646697E-2</c:v>
                </c:pt>
                <c:pt idx="24046">
                  <c:v>5.4222819925804501E-2</c:v>
                </c:pt>
                <c:pt idx="24047">
                  <c:v>6.3933053882025595E-2</c:v>
                </c:pt>
                <c:pt idx="24048">
                  <c:v>6.2940539350311103E-2</c:v>
                </c:pt>
                <c:pt idx="24049">
                  <c:v>5.2264428676855101E-2</c:v>
                </c:pt>
                <c:pt idx="24050">
                  <c:v>4.4541009132591798E-2</c:v>
                </c:pt>
                <c:pt idx="24051">
                  <c:v>4.8533835716479699E-2</c:v>
                </c:pt>
                <c:pt idx="24052">
                  <c:v>5.9303008350231202E-2</c:v>
                </c:pt>
                <c:pt idx="24053">
                  <c:v>3.7085017352184599E-2</c:v>
                </c:pt>
                <c:pt idx="24054">
                  <c:v>4.4008631406887801E-2</c:v>
                </c:pt>
                <c:pt idx="24055">
                  <c:v>3.8762938987901702E-2</c:v>
                </c:pt>
                <c:pt idx="24056">
                  <c:v>5.3312605992237798E-2</c:v>
                </c:pt>
                <c:pt idx="24057">
                  <c:v>5.2503648129212301E-2</c:v>
                </c:pt>
                <c:pt idx="24058">
                  <c:v>4.3221049414967398E-2</c:v>
                </c:pt>
                <c:pt idx="24059">
                  <c:v>6.8260815955924994E-2</c:v>
                </c:pt>
                <c:pt idx="24060">
                  <c:v>6.00750084600375E-2</c:v>
                </c:pt>
                <c:pt idx="24061">
                  <c:v>6.6213678317871005E-2</c:v>
                </c:pt>
                <c:pt idx="24062">
                  <c:v>4.0512259069175702E-2</c:v>
                </c:pt>
                <c:pt idx="24063">
                  <c:v>3.86221178685833E-2</c:v>
                </c:pt>
                <c:pt idx="24064">
                  <c:v>6.3075215611533397E-2</c:v>
                </c:pt>
                <c:pt idx="24065">
                  <c:v>4.3931380982153302E-2</c:v>
                </c:pt>
                <c:pt idx="24066">
                  <c:v>4.76462806712004E-2</c:v>
                </c:pt>
                <c:pt idx="24067">
                  <c:v>4.8185049107566602E-2</c:v>
                </c:pt>
                <c:pt idx="24068">
                  <c:v>5.1177493355548401E-2</c:v>
                </c:pt>
                <c:pt idx="24069">
                  <c:v>6.1751680977211301E-2</c:v>
                </c:pt>
                <c:pt idx="24070">
                  <c:v>6.0086569257955497E-2</c:v>
                </c:pt>
                <c:pt idx="24071">
                  <c:v>6.6860920242957395E-2</c:v>
                </c:pt>
                <c:pt idx="24072">
                  <c:v>4.4289930000780998E-2</c:v>
                </c:pt>
                <c:pt idx="24073">
                  <c:v>4.3223990896617701E-2</c:v>
                </c:pt>
                <c:pt idx="24074">
                  <c:v>6.2642486256596602E-2</c:v>
                </c:pt>
                <c:pt idx="24075">
                  <c:v>4.65888142033258E-2</c:v>
                </c:pt>
                <c:pt idx="24076">
                  <c:v>5.2370197069368199E-2</c:v>
                </c:pt>
                <c:pt idx="24077">
                  <c:v>3.9882081271822002E-2</c:v>
                </c:pt>
                <c:pt idx="24078">
                  <c:v>4.0498288311132197E-2</c:v>
                </c:pt>
                <c:pt idx="24079">
                  <c:v>3.6003338771701497E-2</c:v>
                </c:pt>
                <c:pt idx="24080">
                  <c:v>5.7594294382678199E-2</c:v>
                </c:pt>
                <c:pt idx="24081">
                  <c:v>6.2754972960097799E-2</c:v>
                </c:pt>
                <c:pt idx="24082">
                  <c:v>3.83440029051558E-2</c:v>
                </c:pt>
                <c:pt idx="24083">
                  <c:v>4.9677659079675002E-2</c:v>
                </c:pt>
                <c:pt idx="24084">
                  <c:v>4.6219254716523897E-2</c:v>
                </c:pt>
                <c:pt idx="24085">
                  <c:v>4.0968674175051199E-2</c:v>
                </c:pt>
                <c:pt idx="24086">
                  <c:v>4.34620422742081E-2</c:v>
                </c:pt>
                <c:pt idx="24087">
                  <c:v>6.32096443048316E-2</c:v>
                </c:pt>
                <c:pt idx="24088">
                  <c:v>3.7629169402270797E-2</c:v>
                </c:pt>
                <c:pt idx="24089">
                  <c:v>6.6218376375600005E-2</c:v>
                </c:pt>
                <c:pt idx="24090">
                  <c:v>5.8959068088931199E-2</c:v>
                </c:pt>
                <c:pt idx="24091">
                  <c:v>5.2834181781842501E-2</c:v>
                </c:pt>
                <c:pt idx="24092">
                  <c:v>5.7405077088832197E-2</c:v>
                </c:pt>
                <c:pt idx="24093">
                  <c:v>4.9655261154626998E-2</c:v>
                </c:pt>
                <c:pt idx="24094">
                  <c:v>3.8968414720047598E-2</c:v>
                </c:pt>
                <c:pt idx="24095">
                  <c:v>6.3190850509955099E-2</c:v>
                </c:pt>
                <c:pt idx="24096">
                  <c:v>4.5087691310730899E-2</c:v>
                </c:pt>
                <c:pt idx="24097">
                  <c:v>6.0783950786631701E-2</c:v>
                </c:pt>
                <c:pt idx="24098">
                  <c:v>3.94025828349647E-2</c:v>
                </c:pt>
                <c:pt idx="24099">
                  <c:v>5.9914350937451899E-2</c:v>
                </c:pt>
                <c:pt idx="24100">
                  <c:v>5.7348823071222799E-2</c:v>
                </c:pt>
                <c:pt idx="24101">
                  <c:v>4.1988916283541199E-2</c:v>
                </c:pt>
                <c:pt idx="24102">
                  <c:v>3.7406643672845998E-2</c:v>
                </c:pt>
                <c:pt idx="24103">
                  <c:v>5.8939662083750698E-2</c:v>
                </c:pt>
                <c:pt idx="24104">
                  <c:v>5.07214643744857E-2</c:v>
                </c:pt>
                <c:pt idx="24105">
                  <c:v>4.0598672795682501E-2</c:v>
                </c:pt>
                <c:pt idx="24106">
                  <c:v>5.0980692211906903E-2</c:v>
                </c:pt>
                <c:pt idx="24107">
                  <c:v>4.97595663793882E-2</c:v>
                </c:pt>
                <c:pt idx="24108">
                  <c:v>6.3712928568784896E-2</c:v>
                </c:pt>
                <c:pt idx="24109">
                  <c:v>3.8192283159118899E-2</c:v>
                </c:pt>
                <c:pt idx="24110">
                  <c:v>5.43297982965735E-2</c:v>
                </c:pt>
                <c:pt idx="24111">
                  <c:v>3.6679385432286299E-2</c:v>
                </c:pt>
                <c:pt idx="24112">
                  <c:v>3.8064234121833497E-2</c:v>
                </c:pt>
                <c:pt idx="24113">
                  <c:v>4.5075004063902503E-2</c:v>
                </c:pt>
                <c:pt idx="24114">
                  <c:v>5.84029888760619E-2</c:v>
                </c:pt>
                <c:pt idx="24115">
                  <c:v>6.6408530062885995E-2</c:v>
                </c:pt>
                <c:pt idx="24116">
                  <c:v>3.8165498658972098E-2</c:v>
                </c:pt>
                <c:pt idx="24117">
                  <c:v>4.4038424739772597E-2</c:v>
                </c:pt>
                <c:pt idx="24118">
                  <c:v>4.4176163838960399E-2</c:v>
                </c:pt>
                <c:pt idx="24119">
                  <c:v>5.9593781093774799E-2</c:v>
                </c:pt>
                <c:pt idx="24120">
                  <c:v>4.2843423288760799E-2</c:v>
                </c:pt>
                <c:pt idx="24121">
                  <c:v>5.02091437340536E-2</c:v>
                </c:pt>
                <c:pt idx="24122">
                  <c:v>4.7028991154585101E-2</c:v>
                </c:pt>
                <c:pt idx="24123">
                  <c:v>4.01328628211228E-2</c:v>
                </c:pt>
                <c:pt idx="24124">
                  <c:v>4.0197206238245999E-2</c:v>
                </c:pt>
                <c:pt idx="24125">
                  <c:v>3.6564382409765998E-2</c:v>
                </c:pt>
                <c:pt idx="24126">
                  <c:v>5.1604405057096098E-2</c:v>
                </c:pt>
                <c:pt idx="24127">
                  <c:v>4.3664153915688703E-2</c:v>
                </c:pt>
                <c:pt idx="24128">
                  <c:v>4.6630936387732101E-2</c:v>
                </c:pt>
                <c:pt idx="24129">
                  <c:v>3.5223739685680003E-2</c:v>
                </c:pt>
                <c:pt idx="24130">
                  <c:v>6.3619072650099098E-2</c:v>
                </c:pt>
                <c:pt idx="24131">
                  <c:v>6.0145449032162603E-2</c:v>
                </c:pt>
                <c:pt idx="24132">
                  <c:v>6.3081981060549394E-2</c:v>
                </c:pt>
                <c:pt idx="24133">
                  <c:v>4.0615025834594198E-2</c:v>
                </c:pt>
                <c:pt idx="24134">
                  <c:v>5.5476701553055702E-2</c:v>
                </c:pt>
                <c:pt idx="24135">
                  <c:v>3.8549618394692002E-2</c:v>
                </c:pt>
                <c:pt idx="24136">
                  <c:v>3.90253610815696E-2</c:v>
                </c:pt>
                <c:pt idx="24137">
                  <c:v>5.7831103277347799E-2</c:v>
                </c:pt>
                <c:pt idx="24138">
                  <c:v>4.9429612039417301E-2</c:v>
                </c:pt>
                <c:pt idx="24139">
                  <c:v>5.2079765981889799E-2</c:v>
                </c:pt>
                <c:pt idx="24140">
                  <c:v>4.9177644538960903E-2</c:v>
                </c:pt>
                <c:pt idx="24141">
                  <c:v>5.6310085083084903E-2</c:v>
                </c:pt>
                <c:pt idx="24142">
                  <c:v>3.50410918365857E-2</c:v>
                </c:pt>
                <c:pt idx="24143">
                  <c:v>3.5765961626531298E-2</c:v>
                </c:pt>
                <c:pt idx="24144">
                  <c:v>4.5768115902806897E-2</c:v>
                </c:pt>
                <c:pt idx="24145">
                  <c:v>5.4469877672954199E-2</c:v>
                </c:pt>
                <c:pt idx="24146">
                  <c:v>5.88617965782142E-2</c:v>
                </c:pt>
                <c:pt idx="24147">
                  <c:v>6.4006266083573501E-2</c:v>
                </c:pt>
                <c:pt idx="24148">
                  <c:v>4.5176404302861198E-2</c:v>
                </c:pt>
                <c:pt idx="24149">
                  <c:v>3.9862291458297297E-2</c:v>
                </c:pt>
                <c:pt idx="24150">
                  <c:v>4.76905901792396E-2</c:v>
                </c:pt>
                <c:pt idx="24151">
                  <c:v>4.42397513457835E-2</c:v>
                </c:pt>
                <c:pt idx="24152">
                  <c:v>4.7864808607907101E-2</c:v>
                </c:pt>
                <c:pt idx="24153">
                  <c:v>4.7344030361853501E-2</c:v>
                </c:pt>
                <c:pt idx="24154">
                  <c:v>4.1266991714995503E-2</c:v>
                </c:pt>
                <c:pt idx="24155">
                  <c:v>6.3861366121684901E-2</c:v>
                </c:pt>
                <c:pt idx="24156">
                  <c:v>6.9165636208292802E-2</c:v>
                </c:pt>
                <c:pt idx="24157">
                  <c:v>6.1960138467655301E-2</c:v>
                </c:pt>
                <c:pt idx="24158">
                  <c:v>4.9536134999626398E-2</c:v>
                </c:pt>
                <c:pt idx="24159">
                  <c:v>5.84558212007854E-2</c:v>
                </c:pt>
                <c:pt idx="24160">
                  <c:v>4.2436105357921403E-2</c:v>
                </c:pt>
                <c:pt idx="24161">
                  <c:v>6.0832396333282301E-2</c:v>
                </c:pt>
                <c:pt idx="24162">
                  <c:v>5.7602977996679301E-2</c:v>
                </c:pt>
                <c:pt idx="24163">
                  <c:v>3.5726630392624699E-2</c:v>
                </c:pt>
                <c:pt idx="24164">
                  <c:v>5.5633715307583202E-2</c:v>
                </c:pt>
                <c:pt idx="24165">
                  <c:v>4.0797669894354002E-2</c:v>
                </c:pt>
                <c:pt idx="24166">
                  <c:v>7.0222435276134199E-2</c:v>
                </c:pt>
                <c:pt idx="24167">
                  <c:v>3.7463575690158998E-2</c:v>
                </c:pt>
                <c:pt idx="24168">
                  <c:v>4.6204965175444701E-2</c:v>
                </c:pt>
                <c:pt idx="24169">
                  <c:v>5.5882102635046803E-2</c:v>
                </c:pt>
                <c:pt idx="24170">
                  <c:v>4.3024084021381401E-2</c:v>
                </c:pt>
                <c:pt idx="24171">
                  <c:v>6.0054696120772202E-2</c:v>
                </c:pt>
                <c:pt idx="24172">
                  <c:v>5.44511042062382E-2</c:v>
                </c:pt>
                <c:pt idx="24173">
                  <c:v>5.2884692238123199E-2</c:v>
                </c:pt>
                <c:pt idx="24174">
                  <c:v>3.7855729353345503E-2</c:v>
                </c:pt>
                <c:pt idx="24175">
                  <c:v>5.5142818033628603E-2</c:v>
                </c:pt>
                <c:pt idx="24176">
                  <c:v>3.71670872333901E-2</c:v>
                </c:pt>
                <c:pt idx="24177">
                  <c:v>5.22372436647109E-2</c:v>
                </c:pt>
                <c:pt idx="24178">
                  <c:v>4.6870856501142803E-2</c:v>
                </c:pt>
                <c:pt idx="24179">
                  <c:v>5.7870262703816198E-2</c:v>
                </c:pt>
                <c:pt idx="24180">
                  <c:v>5.1341589418275102E-2</c:v>
                </c:pt>
                <c:pt idx="24181">
                  <c:v>4.5191257733854302E-2</c:v>
                </c:pt>
                <c:pt idx="24182">
                  <c:v>3.6122052948644498E-2</c:v>
                </c:pt>
                <c:pt idx="24183">
                  <c:v>4.6415799999780301E-2</c:v>
                </c:pt>
                <c:pt idx="24184">
                  <c:v>4.6536291640429002E-2</c:v>
                </c:pt>
                <c:pt idx="24185">
                  <c:v>4.2465090323704199E-2</c:v>
                </c:pt>
                <c:pt idx="24186">
                  <c:v>4.0472065909747702E-2</c:v>
                </c:pt>
                <c:pt idx="24187">
                  <c:v>6.8605224665333697E-2</c:v>
                </c:pt>
                <c:pt idx="24188">
                  <c:v>3.9202669785461601E-2</c:v>
                </c:pt>
                <c:pt idx="24189">
                  <c:v>5.9596927184990503E-2</c:v>
                </c:pt>
                <c:pt idx="24190">
                  <c:v>4.3962936484925101E-2</c:v>
                </c:pt>
                <c:pt idx="24191">
                  <c:v>4.0973361166534099E-2</c:v>
                </c:pt>
                <c:pt idx="24192">
                  <c:v>4.1342225612937003E-2</c:v>
                </c:pt>
                <c:pt idx="24193">
                  <c:v>6.21164842086959E-2</c:v>
                </c:pt>
                <c:pt idx="24194">
                  <c:v>5.03942348938844E-2</c:v>
                </c:pt>
                <c:pt idx="24195">
                  <c:v>6.5744696482212095E-2</c:v>
                </c:pt>
                <c:pt idx="24196">
                  <c:v>5.46632570526999E-2</c:v>
                </c:pt>
                <c:pt idx="24197">
                  <c:v>6.6416476375601705E-2</c:v>
                </c:pt>
                <c:pt idx="24198">
                  <c:v>5.2513852569042403E-2</c:v>
                </c:pt>
                <c:pt idx="24199">
                  <c:v>4.6380639481982101E-2</c:v>
                </c:pt>
                <c:pt idx="24200">
                  <c:v>5.22256230495639E-2</c:v>
                </c:pt>
                <c:pt idx="24201">
                  <c:v>4.7122086102913303E-2</c:v>
                </c:pt>
                <c:pt idx="24202">
                  <c:v>5.7990334329536E-2</c:v>
                </c:pt>
                <c:pt idx="24203">
                  <c:v>3.7851719497285198E-2</c:v>
                </c:pt>
                <c:pt idx="24204">
                  <c:v>4.1929028076650297E-2</c:v>
                </c:pt>
                <c:pt idx="24205">
                  <c:v>4.7201873637189903E-2</c:v>
                </c:pt>
                <c:pt idx="24206">
                  <c:v>3.6360804022430297E-2</c:v>
                </c:pt>
                <c:pt idx="24207">
                  <c:v>6.12131149910096E-2</c:v>
                </c:pt>
                <c:pt idx="24208">
                  <c:v>4.8685160368623498E-2</c:v>
                </c:pt>
                <c:pt idx="24209">
                  <c:v>6.6330690015972998E-2</c:v>
                </c:pt>
                <c:pt idx="24210">
                  <c:v>5.3280895519311797E-2</c:v>
                </c:pt>
                <c:pt idx="24211">
                  <c:v>3.4463380943443402E-2</c:v>
                </c:pt>
                <c:pt idx="24212">
                  <c:v>3.9640393472108598E-2</c:v>
                </c:pt>
                <c:pt idx="24213">
                  <c:v>5.2550628699859298E-2</c:v>
                </c:pt>
                <c:pt idx="24214">
                  <c:v>5.1788242766734702E-2</c:v>
                </c:pt>
                <c:pt idx="24215">
                  <c:v>5.1350854083797103E-2</c:v>
                </c:pt>
                <c:pt idx="24216">
                  <c:v>4.5891902718291001E-2</c:v>
                </c:pt>
                <c:pt idx="24217">
                  <c:v>4.5381910480116999E-2</c:v>
                </c:pt>
                <c:pt idx="24218">
                  <c:v>3.91139917817378E-2</c:v>
                </c:pt>
                <c:pt idx="24219">
                  <c:v>6.6437014566974706E-2</c:v>
                </c:pt>
                <c:pt idx="24220">
                  <c:v>4.03411030166278E-2</c:v>
                </c:pt>
                <c:pt idx="24221">
                  <c:v>3.6791177330203401E-2</c:v>
                </c:pt>
                <c:pt idx="24222">
                  <c:v>6.77821273866753E-2</c:v>
                </c:pt>
                <c:pt idx="24223">
                  <c:v>4.6853759564197198E-2</c:v>
                </c:pt>
                <c:pt idx="24224">
                  <c:v>4.3244657936906301E-2</c:v>
                </c:pt>
                <c:pt idx="24225">
                  <c:v>4.98778314956261E-2</c:v>
                </c:pt>
                <c:pt idx="24226">
                  <c:v>4.0562727526100503E-2</c:v>
                </c:pt>
                <c:pt idx="24227">
                  <c:v>4.7085238636109299E-2</c:v>
                </c:pt>
                <c:pt idx="24228">
                  <c:v>6.3294361284612993E-2</c:v>
                </c:pt>
                <c:pt idx="24229">
                  <c:v>4.3511598832428097E-2</c:v>
                </c:pt>
                <c:pt idx="24230">
                  <c:v>4.4379443762026898E-2</c:v>
                </c:pt>
                <c:pt idx="24231">
                  <c:v>6.5153583647357197E-2</c:v>
                </c:pt>
                <c:pt idx="24232">
                  <c:v>4.5832769876718402E-2</c:v>
                </c:pt>
                <c:pt idx="24233">
                  <c:v>5.5185817085555602E-2</c:v>
                </c:pt>
                <c:pt idx="24234">
                  <c:v>6.8061027719060196E-2</c:v>
                </c:pt>
                <c:pt idx="24235">
                  <c:v>5.3384089386427101E-2</c:v>
                </c:pt>
                <c:pt idx="24236">
                  <c:v>5.1496555109294101E-2</c:v>
                </c:pt>
                <c:pt idx="24237">
                  <c:v>4.9904488394736199E-2</c:v>
                </c:pt>
                <c:pt idx="24238">
                  <c:v>3.9826315600710503E-2</c:v>
                </c:pt>
                <c:pt idx="24239">
                  <c:v>6.81732165422273E-2</c:v>
                </c:pt>
                <c:pt idx="24240">
                  <c:v>4.4831782537875398E-2</c:v>
                </c:pt>
                <c:pt idx="24241">
                  <c:v>6.7578657401851996E-2</c:v>
                </c:pt>
                <c:pt idx="24242">
                  <c:v>5.5587851106879901E-2</c:v>
                </c:pt>
                <c:pt idx="24243">
                  <c:v>5.9349253514756797E-2</c:v>
                </c:pt>
                <c:pt idx="24244">
                  <c:v>3.8489121642807399E-2</c:v>
                </c:pt>
                <c:pt idx="24245">
                  <c:v>4.31821415666446E-2</c:v>
                </c:pt>
                <c:pt idx="24246">
                  <c:v>3.5831436448949497E-2</c:v>
                </c:pt>
                <c:pt idx="24247">
                  <c:v>7.0455996638805293E-2</c:v>
                </c:pt>
                <c:pt idx="24248">
                  <c:v>3.65167645332444E-2</c:v>
                </c:pt>
                <c:pt idx="24249">
                  <c:v>4.5173437803384002E-2</c:v>
                </c:pt>
                <c:pt idx="24250">
                  <c:v>3.5645554242007403E-2</c:v>
                </c:pt>
                <c:pt idx="24251">
                  <c:v>4.3970361673398503E-2</c:v>
                </c:pt>
                <c:pt idx="24252">
                  <c:v>4.7683566719471701E-2</c:v>
                </c:pt>
                <c:pt idx="24253">
                  <c:v>4.9849578553308502E-2</c:v>
                </c:pt>
                <c:pt idx="24254">
                  <c:v>5.9552474801952797E-2</c:v>
                </c:pt>
                <c:pt idx="24255">
                  <c:v>5.5222292091229003E-2</c:v>
                </c:pt>
                <c:pt idx="24256">
                  <c:v>4.2612953261044799E-2</c:v>
                </c:pt>
                <c:pt idx="24257">
                  <c:v>5.9774420857220401E-2</c:v>
                </c:pt>
                <c:pt idx="24258">
                  <c:v>6.2867185246038404E-2</c:v>
                </c:pt>
                <c:pt idx="24259">
                  <c:v>6.2229624724083402E-2</c:v>
                </c:pt>
                <c:pt idx="24260">
                  <c:v>5.1706385500395802E-2</c:v>
                </c:pt>
                <c:pt idx="24261">
                  <c:v>4.4337656104077999E-2</c:v>
                </c:pt>
                <c:pt idx="24262">
                  <c:v>4.4362037620960602E-2</c:v>
                </c:pt>
                <c:pt idx="24263">
                  <c:v>5.0997305053346202E-2</c:v>
                </c:pt>
                <c:pt idx="24264">
                  <c:v>5.2379616792892603E-2</c:v>
                </c:pt>
                <c:pt idx="24265">
                  <c:v>3.4188819000536698E-2</c:v>
                </c:pt>
                <c:pt idx="24266">
                  <c:v>3.5875479225153897E-2</c:v>
                </c:pt>
                <c:pt idx="24267">
                  <c:v>4.2236377653249599E-2</c:v>
                </c:pt>
                <c:pt idx="24268">
                  <c:v>4.96804436646908E-2</c:v>
                </c:pt>
                <c:pt idx="24269">
                  <c:v>5.9913968763598703E-2</c:v>
                </c:pt>
                <c:pt idx="24270">
                  <c:v>5.75326849341153E-2</c:v>
                </c:pt>
                <c:pt idx="24271">
                  <c:v>3.5075433361768597E-2</c:v>
                </c:pt>
                <c:pt idx="24272">
                  <c:v>6.0041284834248199E-2</c:v>
                </c:pt>
                <c:pt idx="24273">
                  <c:v>4.4222389005106402E-2</c:v>
                </c:pt>
                <c:pt idx="24274">
                  <c:v>3.9741738182491798E-2</c:v>
                </c:pt>
                <c:pt idx="24275">
                  <c:v>6.7619635129262307E-2</c:v>
                </c:pt>
                <c:pt idx="24276">
                  <c:v>5.1567932688981202E-2</c:v>
                </c:pt>
                <c:pt idx="24277">
                  <c:v>6.5916714855499395E-2</c:v>
                </c:pt>
                <c:pt idx="24278">
                  <c:v>5.7205972191537002E-2</c:v>
                </c:pt>
                <c:pt idx="24279">
                  <c:v>4.27046815176607E-2</c:v>
                </c:pt>
                <c:pt idx="24280">
                  <c:v>3.662208956627E-2</c:v>
                </c:pt>
                <c:pt idx="24281">
                  <c:v>5.6260295850686197E-2</c:v>
                </c:pt>
                <c:pt idx="24282">
                  <c:v>4.3630417393717799E-2</c:v>
                </c:pt>
                <c:pt idx="24283">
                  <c:v>5.1999356902309599E-2</c:v>
                </c:pt>
                <c:pt idx="24284">
                  <c:v>6.5791617678198605E-2</c:v>
                </c:pt>
                <c:pt idx="24285">
                  <c:v>6.3187770125252493E-2</c:v>
                </c:pt>
                <c:pt idx="24286">
                  <c:v>7.2510477514326405E-2</c:v>
                </c:pt>
                <c:pt idx="24287">
                  <c:v>5.8375093206125897E-2</c:v>
                </c:pt>
                <c:pt idx="24288">
                  <c:v>5.9620555236945802E-2</c:v>
                </c:pt>
                <c:pt idx="24289">
                  <c:v>6.8968242917429506E-2</c:v>
                </c:pt>
                <c:pt idx="24290">
                  <c:v>6.96812559832235E-2</c:v>
                </c:pt>
                <c:pt idx="24291">
                  <c:v>4.2700618761200203E-2</c:v>
                </c:pt>
                <c:pt idx="24292">
                  <c:v>6.21983749049509E-2</c:v>
                </c:pt>
                <c:pt idx="24293">
                  <c:v>5.9437169737015898E-2</c:v>
                </c:pt>
                <c:pt idx="24294">
                  <c:v>3.9895827984305798E-2</c:v>
                </c:pt>
                <c:pt idx="24295">
                  <c:v>4.70181148482373E-2</c:v>
                </c:pt>
                <c:pt idx="24296">
                  <c:v>6.6693984222088595E-2</c:v>
                </c:pt>
                <c:pt idx="24297">
                  <c:v>4.8169407240251497E-2</c:v>
                </c:pt>
                <c:pt idx="24298">
                  <c:v>4.7279705972732497E-2</c:v>
                </c:pt>
                <c:pt idx="24299">
                  <c:v>4.6006088344990398E-2</c:v>
                </c:pt>
                <c:pt idx="24300">
                  <c:v>4.5027759224127099E-2</c:v>
                </c:pt>
                <c:pt idx="24301">
                  <c:v>4.0148533809924399E-2</c:v>
                </c:pt>
                <c:pt idx="24302">
                  <c:v>3.5701026574525799E-2</c:v>
                </c:pt>
                <c:pt idx="24303">
                  <c:v>6.0400499554127303E-2</c:v>
                </c:pt>
                <c:pt idx="24304">
                  <c:v>6.2825508653531606E-2</c:v>
                </c:pt>
                <c:pt idx="24305">
                  <c:v>5.1702113762935001E-2</c:v>
                </c:pt>
                <c:pt idx="24306">
                  <c:v>5.0612744668585098E-2</c:v>
                </c:pt>
                <c:pt idx="24307">
                  <c:v>4.5822289972522599E-2</c:v>
                </c:pt>
                <c:pt idx="24308">
                  <c:v>5.1327980993679898E-2</c:v>
                </c:pt>
                <c:pt idx="24309">
                  <c:v>4.6789638672683598E-2</c:v>
                </c:pt>
                <c:pt idx="24310">
                  <c:v>5.5910254343417003E-2</c:v>
                </c:pt>
                <c:pt idx="24311">
                  <c:v>6.8549928536622506E-2</c:v>
                </c:pt>
                <c:pt idx="24312">
                  <c:v>6.7245275398269494E-2</c:v>
                </c:pt>
                <c:pt idx="24313">
                  <c:v>6.1481805789914003E-2</c:v>
                </c:pt>
                <c:pt idx="24314">
                  <c:v>6.8559317302281306E-2</c:v>
                </c:pt>
                <c:pt idx="24315">
                  <c:v>4.9356866364561797E-2</c:v>
                </c:pt>
                <c:pt idx="24316">
                  <c:v>6.4644268389652607E-2</c:v>
                </c:pt>
                <c:pt idx="24317">
                  <c:v>5.1746999142567598E-2</c:v>
                </c:pt>
                <c:pt idx="24318">
                  <c:v>4.5143912201066297E-2</c:v>
                </c:pt>
                <c:pt idx="24319">
                  <c:v>5.6734774953473198E-2</c:v>
                </c:pt>
                <c:pt idx="24320">
                  <c:v>3.5386653152937403E-2</c:v>
                </c:pt>
                <c:pt idx="24321">
                  <c:v>5.2643677173391003E-2</c:v>
                </c:pt>
                <c:pt idx="24322">
                  <c:v>4.2511782833345203E-2</c:v>
                </c:pt>
                <c:pt idx="24323">
                  <c:v>5.3057067241108299E-2</c:v>
                </c:pt>
                <c:pt idx="24324">
                  <c:v>5.6109291068348902E-2</c:v>
                </c:pt>
                <c:pt idx="24325">
                  <c:v>3.9925316410607398E-2</c:v>
                </c:pt>
                <c:pt idx="24326">
                  <c:v>3.9042277764513099E-2</c:v>
                </c:pt>
                <c:pt idx="24327">
                  <c:v>6.7399884861232398E-2</c:v>
                </c:pt>
                <c:pt idx="24328">
                  <c:v>6.7138306410486501E-2</c:v>
                </c:pt>
                <c:pt idx="24329">
                  <c:v>4.2453407065854799E-2</c:v>
                </c:pt>
                <c:pt idx="24330">
                  <c:v>6.0555229792470397E-2</c:v>
                </c:pt>
                <c:pt idx="24331">
                  <c:v>3.6733579129390702E-2</c:v>
                </c:pt>
                <c:pt idx="24332">
                  <c:v>3.91129487794546E-2</c:v>
                </c:pt>
                <c:pt idx="24333">
                  <c:v>5.66701965233809E-2</c:v>
                </c:pt>
                <c:pt idx="24334">
                  <c:v>6.7504280098069705E-2</c:v>
                </c:pt>
                <c:pt idx="24335">
                  <c:v>5.5348382253477497E-2</c:v>
                </c:pt>
                <c:pt idx="24336">
                  <c:v>4.0364961439847698E-2</c:v>
                </c:pt>
                <c:pt idx="24337">
                  <c:v>5.2967650028809002E-2</c:v>
                </c:pt>
                <c:pt idx="24338">
                  <c:v>3.8123722202503402E-2</c:v>
                </c:pt>
                <c:pt idx="24339">
                  <c:v>4.1444100132695998E-2</c:v>
                </c:pt>
                <c:pt idx="24340">
                  <c:v>3.8846430536858302E-2</c:v>
                </c:pt>
                <c:pt idx="24341">
                  <c:v>3.89393845406397E-2</c:v>
                </c:pt>
                <c:pt idx="24342">
                  <c:v>4.0946011109081498E-2</c:v>
                </c:pt>
                <c:pt idx="24343">
                  <c:v>5.7547202461347098E-2</c:v>
                </c:pt>
                <c:pt idx="24344">
                  <c:v>4.7178769142319797E-2</c:v>
                </c:pt>
                <c:pt idx="24345">
                  <c:v>5.1087295970076302E-2</c:v>
                </c:pt>
                <c:pt idx="24346">
                  <c:v>5.1875015840144902E-2</c:v>
                </c:pt>
                <c:pt idx="24347">
                  <c:v>6.6028306043506402E-2</c:v>
                </c:pt>
                <c:pt idx="24348">
                  <c:v>3.6837313655295703E-2</c:v>
                </c:pt>
                <c:pt idx="24349">
                  <c:v>4.3476121016985697E-2</c:v>
                </c:pt>
                <c:pt idx="24350">
                  <c:v>6.1970275152927197E-2</c:v>
                </c:pt>
                <c:pt idx="24351">
                  <c:v>3.5381373676202199E-2</c:v>
                </c:pt>
                <c:pt idx="24352">
                  <c:v>6.7352090994835703E-2</c:v>
                </c:pt>
                <c:pt idx="24353">
                  <c:v>5.7721060257077399E-2</c:v>
                </c:pt>
                <c:pt idx="24354">
                  <c:v>4.3836243085709402E-2</c:v>
                </c:pt>
                <c:pt idx="24355">
                  <c:v>4.0888073526119499E-2</c:v>
                </c:pt>
                <c:pt idx="24356">
                  <c:v>4.3471293410495299E-2</c:v>
                </c:pt>
                <c:pt idx="24357">
                  <c:v>6.4747853521827201E-2</c:v>
                </c:pt>
                <c:pt idx="24358">
                  <c:v>5.9029358751990002E-2</c:v>
                </c:pt>
                <c:pt idx="24359">
                  <c:v>5.0523188787009503E-2</c:v>
                </c:pt>
                <c:pt idx="24360">
                  <c:v>5.0591821615156997E-2</c:v>
                </c:pt>
                <c:pt idx="24361">
                  <c:v>5.3241389115101102E-2</c:v>
                </c:pt>
                <c:pt idx="24362">
                  <c:v>3.8740111337486803E-2</c:v>
                </c:pt>
                <c:pt idx="24363">
                  <c:v>4.4968315430740702E-2</c:v>
                </c:pt>
                <c:pt idx="24364">
                  <c:v>3.7120067729459902E-2</c:v>
                </c:pt>
                <c:pt idx="24365">
                  <c:v>3.8617134565665102E-2</c:v>
                </c:pt>
                <c:pt idx="24366">
                  <c:v>4.0773973452553798E-2</c:v>
                </c:pt>
                <c:pt idx="24367">
                  <c:v>3.64551453799472E-2</c:v>
                </c:pt>
                <c:pt idx="24368">
                  <c:v>4.7172956158257499E-2</c:v>
                </c:pt>
                <c:pt idx="24369">
                  <c:v>4.4615900552873802E-2</c:v>
                </c:pt>
                <c:pt idx="24370">
                  <c:v>4.6588984277748297E-2</c:v>
                </c:pt>
                <c:pt idx="24371">
                  <c:v>6.4789780439721695E-2</c:v>
                </c:pt>
                <c:pt idx="24372">
                  <c:v>4.6422168022380403E-2</c:v>
                </c:pt>
                <c:pt idx="24373">
                  <c:v>5.1227405086642301E-2</c:v>
                </c:pt>
                <c:pt idx="24374">
                  <c:v>3.9009051003005397E-2</c:v>
                </c:pt>
                <c:pt idx="24375">
                  <c:v>3.8439489165520299E-2</c:v>
                </c:pt>
                <c:pt idx="24376">
                  <c:v>4.2511213580055503E-2</c:v>
                </c:pt>
                <c:pt idx="24377">
                  <c:v>3.8604799127419799E-2</c:v>
                </c:pt>
                <c:pt idx="24378">
                  <c:v>3.55883903814092E-2</c:v>
                </c:pt>
                <c:pt idx="24379">
                  <c:v>5.53646616022875E-2</c:v>
                </c:pt>
                <c:pt idx="24380">
                  <c:v>5.71847661666606E-2</c:v>
                </c:pt>
                <c:pt idx="24381">
                  <c:v>3.8951969478993799E-2</c:v>
                </c:pt>
                <c:pt idx="24382">
                  <c:v>4.3310022112092499E-2</c:v>
                </c:pt>
                <c:pt idx="24383">
                  <c:v>6.5056806513526494E-2</c:v>
                </c:pt>
                <c:pt idx="24384">
                  <c:v>6.7619957762586905E-2</c:v>
                </c:pt>
                <c:pt idx="24385">
                  <c:v>4.6765792068372301E-2</c:v>
                </c:pt>
                <c:pt idx="24386">
                  <c:v>4.0779942755198702E-2</c:v>
                </c:pt>
                <c:pt idx="24387">
                  <c:v>3.8063116462409001E-2</c:v>
                </c:pt>
                <c:pt idx="24388">
                  <c:v>5.5318732495098798E-2</c:v>
                </c:pt>
                <c:pt idx="24389">
                  <c:v>4.3805560058562398E-2</c:v>
                </c:pt>
                <c:pt idx="24390">
                  <c:v>3.8888060007429802E-2</c:v>
                </c:pt>
                <c:pt idx="24391">
                  <c:v>5.1430119718121801E-2</c:v>
                </c:pt>
                <c:pt idx="24392">
                  <c:v>3.5431288421266798E-2</c:v>
                </c:pt>
                <c:pt idx="24393">
                  <c:v>4.1129802038141601E-2</c:v>
                </c:pt>
                <c:pt idx="24394">
                  <c:v>3.5424507349298202E-2</c:v>
                </c:pt>
                <c:pt idx="24395">
                  <c:v>4.8763014086185497E-2</c:v>
                </c:pt>
                <c:pt idx="24396">
                  <c:v>5.2859400975647897E-2</c:v>
                </c:pt>
                <c:pt idx="24397">
                  <c:v>3.68164512919456E-2</c:v>
                </c:pt>
                <c:pt idx="24398">
                  <c:v>3.7976719554052699E-2</c:v>
                </c:pt>
                <c:pt idx="24399">
                  <c:v>4.3110864991308201E-2</c:v>
                </c:pt>
                <c:pt idx="24400">
                  <c:v>4.7313856646006403E-2</c:v>
                </c:pt>
                <c:pt idx="24401">
                  <c:v>6.4036339473483195E-2</c:v>
                </c:pt>
                <c:pt idx="24402">
                  <c:v>6.1390149570241401E-2</c:v>
                </c:pt>
                <c:pt idx="24403">
                  <c:v>7.0282856180727604E-2</c:v>
                </c:pt>
                <c:pt idx="24404">
                  <c:v>3.6087440150223297E-2</c:v>
                </c:pt>
                <c:pt idx="24405">
                  <c:v>4.1541629628245903E-2</c:v>
                </c:pt>
                <c:pt idx="24406">
                  <c:v>4.5433496854469201E-2</c:v>
                </c:pt>
                <c:pt idx="24407">
                  <c:v>5.0410581494316598E-2</c:v>
                </c:pt>
                <c:pt idx="24408">
                  <c:v>6.6616902761514704E-2</c:v>
                </c:pt>
                <c:pt idx="24409">
                  <c:v>6.7197129358647995E-2</c:v>
                </c:pt>
                <c:pt idx="24410">
                  <c:v>3.9934863974888497E-2</c:v>
                </c:pt>
                <c:pt idx="24411">
                  <c:v>4.9701295129385099E-2</c:v>
                </c:pt>
                <c:pt idx="24412">
                  <c:v>4.5305915334432199E-2</c:v>
                </c:pt>
                <c:pt idx="24413">
                  <c:v>5.8422284116199097E-2</c:v>
                </c:pt>
                <c:pt idx="24414">
                  <c:v>3.8095572645511201E-2</c:v>
                </c:pt>
                <c:pt idx="24415">
                  <c:v>5.1231997150365201E-2</c:v>
                </c:pt>
                <c:pt idx="24416">
                  <c:v>3.8885696899030202E-2</c:v>
                </c:pt>
                <c:pt idx="24417">
                  <c:v>4.2670941427415197E-2</c:v>
                </c:pt>
                <c:pt idx="24418">
                  <c:v>5.8554601081645001E-2</c:v>
                </c:pt>
                <c:pt idx="24419">
                  <c:v>5.3708225451166602E-2</c:v>
                </c:pt>
                <c:pt idx="24420">
                  <c:v>4.4783849125389401E-2</c:v>
                </c:pt>
                <c:pt idx="24421">
                  <c:v>6.3118287419928101E-2</c:v>
                </c:pt>
                <c:pt idx="24422">
                  <c:v>3.4650870726644398E-2</c:v>
                </c:pt>
                <c:pt idx="24423">
                  <c:v>3.6072068781376997E-2</c:v>
                </c:pt>
                <c:pt idx="24424">
                  <c:v>4.0904722078924503E-2</c:v>
                </c:pt>
                <c:pt idx="24425">
                  <c:v>6.1101333055170397E-2</c:v>
                </c:pt>
                <c:pt idx="24426">
                  <c:v>4.5786247714750899E-2</c:v>
                </c:pt>
                <c:pt idx="24427">
                  <c:v>5.4012162914582502E-2</c:v>
                </c:pt>
                <c:pt idx="24428">
                  <c:v>4.4903475772847097E-2</c:v>
                </c:pt>
                <c:pt idx="24429">
                  <c:v>6.8230031847565806E-2</c:v>
                </c:pt>
                <c:pt idx="24430">
                  <c:v>5.1345019249405897E-2</c:v>
                </c:pt>
                <c:pt idx="24431">
                  <c:v>5.0045415625093403E-2</c:v>
                </c:pt>
                <c:pt idx="24432">
                  <c:v>3.7961992117963098E-2</c:v>
                </c:pt>
                <c:pt idx="24433">
                  <c:v>5.4402663342094197E-2</c:v>
                </c:pt>
                <c:pt idx="24434">
                  <c:v>6.8399864499869706E-2</c:v>
                </c:pt>
                <c:pt idx="24435">
                  <c:v>5.0338833566609502E-2</c:v>
                </c:pt>
                <c:pt idx="24436">
                  <c:v>5.2901111323143103E-2</c:v>
                </c:pt>
                <c:pt idx="24437">
                  <c:v>4.5365188333868899E-2</c:v>
                </c:pt>
                <c:pt idx="24438">
                  <c:v>6.1314628253920603E-2</c:v>
                </c:pt>
                <c:pt idx="24439">
                  <c:v>3.7799941278871103E-2</c:v>
                </c:pt>
                <c:pt idx="24440">
                  <c:v>5.7947306895165203E-2</c:v>
                </c:pt>
                <c:pt idx="24441">
                  <c:v>5.8609405786980699E-2</c:v>
                </c:pt>
                <c:pt idx="24442">
                  <c:v>6.0234564958126603E-2</c:v>
                </c:pt>
                <c:pt idx="24443">
                  <c:v>4.5898816364228601E-2</c:v>
                </c:pt>
                <c:pt idx="24444">
                  <c:v>3.6028348195533098E-2</c:v>
                </c:pt>
                <c:pt idx="24445">
                  <c:v>3.6959816160363E-2</c:v>
                </c:pt>
                <c:pt idx="24446">
                  <c:v>5.2090183811066101E-2</c:v>
                </c:pt>
                <c:pt idx="24447">
                  <c:v>3.7196131423106897E-2</c:v>
                </c:pt>
                <c:pt idx="24448">
                  <c:v>4.8312075071062499E-2</c:v>
                </c:pt>
                <c:pt idx="24449">
                  <c:v>4.3019865662104001E-2</c:v>
                </c:pt>
                <c:pt idx="24450">
                  <c:v>3.6792529893438501E-2</c:v>
                </c:pt>
                <c:pt idx="24451">
                  <c:v>4.6065924015264999E-2</c:v>
                </c:pt>
                <c:pt idx="24452">
                  <c:v>3.6706067317831402E-2</c:v>
                </c:pt>
                <c:pt idx="24453">
                  <c:v>3.97767759917095E-2</c:v>
                </c:pt>
                <c:pt idx="24454">
                  <c:v>6.3985471510593306E-2</c:v>
                </c:pt>
                <c:pt idx="24455">
                  <c:v>4.5408949115090497E-2</c:v>
                </c:pt>
                <c:pt idx="24456">
                  <c:v>5.3547041935119499E-2</c:v>
                </c:pt>
                <c:pt idx="24457">
                  <c:v>4.0159387452932703E-2</c:v>
                </c:pt>
                <c:pt idx="24458">
                  <c:v>6.8085246805319896E-2</c:v>
                </c:pt>
                <c:pt idx="24459">
                  <c:v>4.1171621038063697E-2</c:v>
                </c:pt>
                <c:pt idx="24460">
                  <c:v>3.8997048910300897E-2</c:v>
                </c:pt>
                <c:pt idx="24461">
                  <c:v>6.3896709416903105E-2</c:v>
                </c:pt>
                <c:pt idx="24462">
                  <c:v>4.3521416274145498E-2</c:v>
                </c:pt>
                <c:pt idx="24463">
                  <c:v>4.00581997663505E-2</c:v>
                </c:pt>
                <c:pt idx="24464">
                  <c:v>4.1537450391608603E-2</c:v>
                </c:pt>
                <c:pt idx="24465">
                  <c:v>5.06875829226947E-2</c:v>
                </c:pt>
                <c:pt idx="24466">
                  <c:v>6.1819980822286902E-2</c:v>
                </c:pt>
                <c:pt idx="24467">
                  <c:v>4.2700768375913897E-2</c:v>
                </c:pt>
                <c:pt idx="24468">
                  <c:v>3.8999876526786902E-2</c:v>
                </c:pt>
                <c:pt idx="24469">
                  <c:v>4.4628587030592297E-2</c:v>
                </c:pt>
                <c:pt idx="24470">
                  <c:v>4.6468869836605198E-2</c:v>
                </c:pt>
                <c:pt idx="24471">
                  <c:v>4.19088896323489E-2</c:v>
                </c:pt>
                <c:pt idx="24472">
                  <c:v>4.7081780748537201E-2</c:v>
                </c:pt>
                <c:pt idx="24473">
                  <c:v>3.9352158873348801E-2</c:v>
                </c:pt>
                <c:pt idx="24474">
                  <c:v>4.4069689099508001E-2</c:v>
                </c:pt>
                <c:pt idx="24475">
                  <c:v>6.7188839111008897E-2</c:v>
                </c:pt>
                <c:pt idx="24476">
                  <c:v>4.8091816352029103E-2</c:v>
                </c:pt>
                <c:pt idx="24477">
                  <c:v>4.4140802616055103E-2</c:v>
                </c:pt>
                <c:pt idx="24478">
                  <c:v>4.3474961454488599E-2</c:v>
                </c:pt>
                <c:pt idx="24479">
                  <c:v>4.09675672938314E-2</c:v>
                </c:pt>
                <c:pt idx="24480">
                  <c:v>6.9071660763777007E-2</c:v>
                </c:pt>
                <c:pt idx="24481">
                  <c:v>4.8340739249268599E-2</c:v>
                </c:pt>
                <c:pt idx="24482">
                  <c:v>4.7312099658363999E-2</c:v>
                </c:pt>
                <c:pt idx="24483">
                  <c:v>3.6345666009795601E-2</c:v>
                </c:pt>
                <c:pt idx="24484">
                  <c:v>4.8747206680704501E-2</c:v>
                </c:pt>
                <c:pt idx="24485">
                  <c:v>6.0064566984031599E-2</c:v>
                </c:pt>
                <c:pt idx="24486">
                  <c:v>5.7440407777289697E-2</c:v>
                </c:pt>
                <c:pt idx="24487">
                  <c:v>3.7902106532863501E-2</c:v>
                </c:pt>
                <c:pt idx="24488">
                  <c:v>3.8300848273421603E-2</c:v>
                </c:pt>
                <c:pt idx="24489">
                  <c:v>4.3528847875911499E-2</c:v>
                </c:pt>
                <c:pt idx="24490">
                  <c:v>3.6467490125443501E-2</c:v>
                </c:pt>
                <c:pt idx="24491">
                  <c:v>4.3542620595811203E-2</c:v>
                </c:pt>
                <c:pt idx="24492">
                  <c:v>4.3365394237043199E-2</c:v>
                </c:pt>
                <c:pt idx="24493">
                  <c:v>6.5999623649005995E-2</c:v>
                </c:pt>
                <c:pt idx="24494">
                  <c:v>5.9506848566929303E-2</c:v>
                </c:pt>
                <c:pt idx="24495">
                  <c:v>4.2075103259940003E-2</c:v>
                </c:pt>
                <c:pt idx="24496">
                  <c:v>4.0149331005302498E-2</c:v>
                </c:pt>
                <c:pt idx="24497">
                  <c:v>5.0312429756044302E-2</c:v>
                </c:pt>
                <c:pt idx="24498">
                  <c:v>3.5307871953642898E-2</c:v>
                </c:pt>
                <c:pt idx="24499">
                  <c:v>5.5487519461029602E-2</c:v>
                </c:pt>
                <c:pt idx="24500">
                  <c:v>4.4084917952879797E-2</c:v>
                </c:pt>
                <c:pt idx="24501">
                  <c:v>4.6827686245034097E-2</c:v>
                </c:pt>
                <c:pt idx="24502">
                  <c:v>4.3759994708976999E-2</c:v>
                </c:pt>
                <c:pt idx="24503">
                  <c:v>6.5513927887696402E-2</c:v>
                </c:pt>
                <c:pt idx="24504">
                  <c:v>5.9813814618424901E-2</c:v>
                </c:pt>
                <c:pt idx="24505">
                  <c:v>4.3903237975371198E-2</c:v>
                </c:pt>
                <c:pt idx="24506">
                  <c:v>3.7255531902223103E-2</c:v>
                </c:pt>
                <c:pt idx="24507">
                  <c:v>6.1043412130405303E-2</c:v>
                </c:pt>
                <c:pt idx="24508">
                  <c:v>6.0480012033143501E-2</c:v>
                </c:pt>
                <c:pt idx="24509">
                  <c:v>5.6278375579008701E-2</c:v>
                </c:pt>
                <c:pt idx="24510">
                  <c:v>3.42336518104919E-2</c:v>
                </c:pt>
                <c:pt idx="24511">
                  <c:v>3.9975416436889899E-2</c:v>
                </c:pt>
                <c:pt idx="24512">
                  <c:v>4.62809615306616E-2</c:v>
                </c:pt>
                <c:pt idx="24513">
                  <c:v>4.8206449835049597E-2</c:v>
                </c:pt>
                <c:pt idx="24514">
                  <c:v>4.0780879585699599E-2</c:v>
                </c:pt>
                <c:pt idx="24515">
                  <c:v>6.0566907484764003E-2</c:v>
                </c:pt>
                <c:pt idx="24516">
                  <c:v>3.6703547541020301E-2</c:v>
                </c:pt>
                <c:pt idx="24517">
                  <c:v>3.7162325837840501E-2</c:v>
                </c:pt>
                <c:pt idx="24518">
                  <c:v>5.7950601119724797E-2</c:v>
                </c:pt>
                <c:pt idx="24519">
                  <c:v>5.4896838984328601E-2</c:v>
                </c:pt>
                <c:pt idx="24520">
                  <c:v>4.8496585259673097E-2</c:v>
                </c:pt>
                <c:pt idx="24521">
                  <c:v>5.1940957694334398E-2</c:v>
                </c:pt>
                <c:pt idx="24522">
                  <c:v>5.0220894941139599E-2</c:v>
                </c:pt>
                <c:pt idx="24523">
                  <c:v>4.0119033576082597E-2</c:v>
                </c:pt>
                <c:pt idx="24524">
                  <c:v>6.1491036032362299E-2</c:v>
                </c:pt>
                <c:pt idx="24525">
                  <c:v>4.8815967680098403E-2</c:v>
                </c:pt>
                <c:pt idx="24526">
                  <c:v>4.6155768414350602E-2</c:v>
                </c:pt>
                <c:pt idx="24527">
                  <c:v>5.83939296495442E-2</c:v>
                </c:pt>
                <c:pt idx="24528">
                  <c:v>4.0877983170291197E-2</c:v>
                </c:pt>
                <c:pt idx="24529">
                  <c:v>6.7245275993502704E-2</c:v>
                </c:pt>
                <c:pt idx="24530">
                  <c:v>5.3853928676734199E-2</c:v>
                </c:pt>
                <c:pt idx="24531">
                  <c:v>3.9609297296999101E-2</c:v>
                </c:pt>
                <c:pt idx="24532">
                  <c:v>5.3173199316143303E-2</c:v>
                </c:pt>
                <c:pt idx="24533">
                  <c:v>3.9214805941096199E-2</c:v>
                </c:pt>
                <c:pt idx="24534">
                  <c:v>5.0905776163159597E-2</c:v>
                </c:pt>
                <c:pt idx="24535">
                  <c:v>4.5501511739524297E-2</c:v>
                </c:pt>
                <c:pt idx="24536">
                  <c:v>4.19626379498996E-2</c:v>
                </c:pt>
                <c:pt idx="24537">
                  <c:v>4.4705282459577597E-2</c:v>
                </c:pt>
                <c:pt idx="24538">
                  <c:v>6.7061160866717096E-2</c:v>
                </c:pt>
                <c:pt idx="24539">
                  <c:v>4.3931465808523799E-2</c:v>
                </c:pt>
                <c:pt idx="24540">
                  <c:v>5.7293985930107497E-2</c:v>
                </c:pt>
                <c:pt idx="24541">
                  <c:v>6.5723730911113803E-2</c:v>
                </c:pt>
                <c:pt idx="24542">
                  <c:v>3.9727216560986101E-2</c:v>
                </c:pt>
                <c:pt idx="24543">
                  <c:v>5.8296951789857103E-2</c:v>
                </c:pt>
                <c:pt idx="24544">
                  <c:v>5.9316250485475702E-2</c:v>
                </c:pt>
                <c:pt idx="24545">
                  <c:v>6.7420499105510401E-2</c:v>
                </c:pt>
                <c:pt idx="24546">
                  <c:v>4.1009722345475702E-2</c:v>
                </c:pt>
                <c:pt idx="24547">
                  <c:v>6.2801990951540501E-2</c:v>
                </c:pt>
                <c:pt idx="24548">
                  <c:v>4.2222816254894997E-2</c:v>
                </c:pt>
                <c:pt idx="24549">
                  <c:v>4.7767620108370802E-2</c:v>
                </c:pt>
                <c:pt idx="24550">
                  <c:v>3.6586129087304201E-2</c:v>
                </c:pt>
                <c:pt idx="24551">
                  <c:v>3.7499437420471002E-2</c:v>
                </c:pt>
                <c:pt idx="24552">
                  <c:v>4.2238345829101097E-2</c:v>
                </c:pt>
                <c:pt idx="24553">
                  <c:v>4.2090025645821302E-2</c:v>
                </c:pt>
                <c:pt idx="24554">
                  <c:v>3.6790482731229299E-2</c:v>
                </c:pt>
                <c:pt idx="24555">
                  <c:v>4.8101816119364198E-2</c:v>
                </c:pt>
                <c:pt idx="24556">
                  <c:v>4.8057011733483097E-2</c:v>
                </c:pt>
                <c:pt idx="24557">
                  <c:v>5.22404084894715E-2</c:v>
                </c:pt>
                <c:pt idx="24558">
                  <c:v>4.2808656096307303E-2</c:v>
                </c:pt>
                <c:pt idx="24559">
                  <c:v>4.9011698047216799E-2</c:v>
                </c:pt>
                <c:pt idx="24560">
                  <c:v>3.9849322329692197E-2</c:v>
                </c:pt>
                <c:pt idx="24561">
                  <c:v>4.1266314189610499E-2</c:v>
                </c:pt>
                <c:pt idx="24562">
                  <c:v>4.2820616016424999E-2</c:v>
                </c:pt>
                <c:pt idx="24563">
                  <c:v>5.7145817360566002E-2</c:v>
                </c:pt>
                <c:pt idx="24564">
                  <c:v>6.6358761992578105E-2</c:v>
                </c:pt>
                <c:pt idx="24565">
                  <c:v>4.99274242756488E-2</c:v>
                </c:pt>
                <c:pt idx="24566">
                  <c:v>4.1272875176034098E-2</c:v>
                </c:pt>
                <c:pt idx="24567">
                  <c:v>4.1768521461308099E-2</c:v>
                </c:pt>
                <c:pt idx="24568">
                  <c:v>4.5760687134974998E-2</c:v>
                </c:pt>
                <c:pt idx="24569">
                  <c:v>5.5583212160707697E-2</c:v>
                </c:pt>
                <c:pt idx="24570">
                  <c:v>4.2735541970781998E-2</c:v>
                </c:pt>
                <c:pt idx="24571">
                  <c:v>4.9762170179317097E-2</c:v>
                </c:pt>
                <c:pt idx="24572">
                  <c:v>5.8393138790632598E-2</c:v>
                </c:pt>
                <c:pt idx="24573">
                  <c:v>4.62829539231202E-2</c:v>
                </c:pt>
                <c:pt idx="24574">
                  <c:v>5.8796526699152203E-2</c:v>
                </c:pt>
                <c:pt idx="24575">
                  <c:v>3.7071166898230597E-2</c:v>
                </c:pt>
                <c:pt idx="24576">
                  <c:v>6.3685897837778505E-2</c:v>
                </c:pt>
                <c:pt idx="24577">
                  <c:v>3.5422430331200502E-2</c:v>
                </c:pt>
                <c:pt idx="24578">
                  <c:v>3.46649113024304E-2</c:v>
                </c:pt>
                <c:pt idx="24579">
                  <c:v>6.7940514715845196E-2</c:v>
                </c:pt>
                <c:pt idx="24580">
                  <c:v>4.5879458152083302E-2</c:v>
                </c:pt>
                <c:pt idx="24581">
                  <c:v>5.3992241325805899E-2</c:v>
                </c:pt>
                <c:pt idx="24582">
                  <c:v>4.1721615317047898E-2</c:v>
                </c:pt>
                <c:pt idx="24583">
                  <c:v>5.58206399409827E-2</c:v>
                </c:pt>
                <c:pt idx="24584">
                  <c:v>4.2811669129911002E-2</c:v>
                </c:pt>
                <c:pt idx="24585">
                  <c:v>4.5552148139445602E-2</c:v>
                </c:pt>
                <c:pt idx="24586">
                  <c:v>4.49753980340332E-2</c:v>
                </c:pt>
                <c:pt idx="24587">
                  <c:v>5.0908108693396299E-2</c:v>
                </c:pt>
                <c:pt idx="24588">
                  <c:v>4.9483590244286703E-2</c:v>
                </c:pt>
                <c:pt idx="24589">
                  <c:v>3.5115504156808502E-2</c:v>
                </c:pt>
                <c:pt idx="24590">
                  <c:v>4.7120474160836603E-2</c:v>
                </c:pt>
                <c:pt idx="24591">
                  <c:v>4.5709804929572703E-2</c:v>
                </c:pt>
                <c:pt idx="24592">
                  <c:v>4.5221457701398397E-2</c:v>
                </c:pt>
                <c:pt idx="24593">
                  <c:v>5.52440306058938E-2</c:v>
                </c:pt>
                <c:pt idx="24594">
                  <c:v>5.9888679084908802E-2</c:v>
                </c:pt>
                <c:pt idx="24595">
                  <c:v>6.3864935395079703E-2</c:v>
                </c:pt>
                <c:pt idx="24596">
                  <c:v>3.6494795576472901E-2</c:v>
                </c:pt>
                <c:pt idx="24597">
                  <c:v>4.4023234796057603E-2</c:v>
                </c:pt>
                <c:pt idx="24598">
                  <c:v>5.1031700175425798E-2</c:v>
                </c:pt>
                <c:pt idx="24599">
                  <c:v>6.1218657818238001E-2</c:v>
                </c:pt>
                <c:pt idx="24600">
                  <c:v>5.1753694514605701E-2</c:v>
                </c:pt>
                <c:pt idx="24601">
                  <c:v>7.0154996985094503E-2</c:v>
                </c:pt>
                <c:pt idx="24602">
                  <c:v>6.1070480151594997E-2</c:v>
                </c:pt>
                <c:pt idx="24603">
                  <c:v>4.7872372586166501E-2</c:v>
                </c:pt>
                <c:pt idx="24604">
                  <c:v>6.45335575042566E-2</c:v>
                </c:pt>
                <c:pt idx="24605">
                  <c:v>3.65632251490665E-2</c:v>
                </c:pt>
                <c:pt idx="24606">
                  <c:v>3.4795343798707801E-2</c:v>
                </c:pt>
                <c:pt idx="24607">
                  <c:v>5.7806813377979903E-2</c:v>
                </c:pt>
                <c:pt idx="24608">
                  <c:v>5.5213916109943598E-2</c:v>
                </c:pt>
                <c:pt idx="24609">
                  <c:v>5.1464541207522502E-2</c:v>
                </c:pt>
                <c:pt idx="24610">
                  <c:v>5.6829590460195797E-2</c:v>
                </c:pt>
                <c:pt idx="24611">
                  <c:v>4.04779510801253E-2</c:v>
                </c:pt>
                <c:pt idx="24612">
                  <c:v>6.2479633292940297E-2</c:v>
                </c:pt>
                <c:pt idx="24613">
                  <c:v>4.7612272452340697E-2</c:v>
                </c:pt>
                <c:pt idx="24614">
                  <c:v>4.2619059042570802E-2</c:v>
                </c:pt>
                <c:pt idx="24615">
                  <c:v>6.2123254920197102E-2</c:v>
                </c:pt>
                <c:pt idx="24616">
                  <c:v>4.6645027449417897E-2</c:v>
                </c:pt>
                <c:pt idx="24617">
                  <c:v>3.8832320776433803E-2</c:v>
                </c:pt>
                <c:pt idx="24618">
                  <c:v>6.7056998461069606E-2</c:v>
                </c:pt>
                <c:pt idx="24619">
                  <c:v>5.6198533864194801E-2</c:v>
                </c:pt>
                <c:pt idx="24620">
                  <c:v>6.0755581523092003E-2</c:v>
                </c:pt>
                <c:pt idx="24621">
                  <c:v>6.8715039249308302E-2</c:v>
                </c:pt>
                <c:pt idx="24622">
                  <c:v>4.6426363874420798E-2</c:v>
                </c:pt>
                <c:pt idx="24623">
                  <c:v>6.9898690411299202E-2</c:v>
                </c:pt>
                <c:pt idx="24624">
                  <c:v>4.3185489452120099E-2</c:v>
                </c:pt>
                <c:pt idx="24625">
                  <c:v>4.7746923989488599E-2</c:v>
                </c:pt>
                <c:pt idx="24626">
                  <c:v>3.7591586400516901E-2</c:v>
                </c:pt>
                <c:pt idx="24627">
                  <c:v>4.5503925570291398E-2</c:v>
                </c:pt>
                <c:pt idx="24628">
                  <c:v>4.93604213592772E-2</c:v>
                </c:pt>
                <c:pt idx="24629">
                  <c:v>4.2410237902837697E-2</c:v>
                </c:pt>
                <c:pt idx="24630">
                  <c:v>3.9586803531758002E-2</c:v>
                </c:pt>
                <c:pt idx="24631">
                  <c:v>3.7735399496586698E-2</c:v>
                </c:pt>
                <c:pt idx="24632">
                  <c:v>6.3078911288638906E-2</c:v>
                </c:pt>
                <c:pt idx="24633">
                  <c:v>5.8247762685510802E-2</c:v>
                </c:pt>
                <c:pt idx="24634">
                  <c:v>6.6082829762880907E-2</c:v>
                </c:pt>
                <c:pt idx="24635">
                  <c:v>4.01504594783176E-2</c:v>
                </c:pt>
                <c:pt idx="24636">
                  <c:v>6.3408147330673501E-2</c:v>
                </c:pt>
                <c:pt idx="24637">
                  <c:v>5.1019141901485002E-2</c:v>
                </c:pt>
                <c:pt idx="24638">
                  <c:v>5.2459082307110001E-2</c:v>
                </c:pt>
                <c:pt idx="24639">
                  <c:v>5.1149887670498301E-2</c:v>
                </c:pt>
                <c:pt idx="24640">
                  <c:v>4.6745787016032499E-2</c:v>
                </c:pt>
                <c:pt idx="24641">
                  <c:v>4.1165386467795398E-2</c:v>
                </c:pt>
                <c:pt idx="24642">
                  <c:v>5.2846008216806697E-2</c:v>
                </c:pt>
                <c:pt idx="24643">
                  <c:v>4.4284895463274902E-2</c:v>
                </c:pt>
                <c:pt idx="24644">
                  <c:v>3.5884030766838902E-2</c:v>
                </c:pt>
                <c:pt idx="24645">
                  <c:v>3.9570851021904802E-2</c:v>
                </c:pt>
                <c:pt idx="24646">
                  <c:v>5.97774582371439E-2</c:v>
                </c:pt>
                <c:pt idx="24647">
                  <c:v>4.1904135559513701E-2</c:v>
                </c:pt>
                <c:pt idx="24648">
                  <c:v>3.83434305661014E-2</c:v>
                </c:pt>
                <c:pt idx="24649">
                  <c:v>6.0323289099762603E-2</c:v>
                </c:pt>
                <c:pt idx="24650">
                  <c:v>6.4045030909726103E-2</c:v>
                </c:pt>
                <c:pt idx="24651">
                  <c:v>5.2360570632505897E-2</c:v>
                </c:pt>
                <c:pt idx="24652">
                  <c:v>6.9060556444421897E-2</c:v>
                </c:pt>
                <c:pt idx="24653">
                  <c:v>3.8067760185415703E-2</c:v>
                </c:pt>
                <c:pt idx="24654">
                  <c:v>6.5340607860670696E-2</c:v>
                </c:pt>
                <c:pt idx="24655">
                  <c:v>3.9130212682512301E-2</c:v>
                </c:pt>
                <c:pt idx="24656">
                  <c:v>6.7747040755356605E-2</c:v>
                </c:pt>
                <c:pt idx="24657">
                  <c:v>6.4031347611523598E-2</c:v>
                </c:pt>
                <c:pt idx="24658">
                  <c:v>5.0021314676677101E-2</c:v>
                </c:pt>
                <c:pt idx="24659">
                  <c:v>5.7654987925379701E-2</c:v>
                </c:pt>
                <c:pt idx="24660">
                  <c:v>4.8511633327962198E-2</c:v>
                </c:pt>
                <c:pt idx="24661">
                  <c:v>3.7223474689891102E-2</c:v>
                </c:pt>
                <c:pt idx="24662">
                  <c:v>4.4934920962430999E-2</c:v>
                </c:pt>
                <c:pt idx="24663">
                  <c:v>3.7457355412000799E-2</c:v>
                </c:pt>
                <c:pt idx="24664">
                  <c:v>4.7831335298669703E-2</c:v>
                </c:pt>
                <c:pt idx="24665">
                  <c:v>4.2382404718231098E-2</c:v>
                </c:pt>
                <c:pt idx="24666">
                  <c:v>3.63021317417049E-2</c:v>
                </c:pt>
                <c:pt idx="24667">
                  <c:v>3.6903821296265099E-2</c:v>
                </c:pt>
                <c:pt idx="24668">
                  <c:v>6.3167977798703395E-2</c:v>
                </c:pt>
                <c:pt idx="24669">
                  <c:v>3.9776896166187903E-2</c:v>
                </c:pt>
                <c:pt idx="24670">
                  <c:v>6.3480357770363399E-2</c:v>
                </c:pt>
                <c:pt idx="24671">
                  <c:v>3.7693592620569698E-2</c:v>
                </c:pt>
                <c:pt idx="24672">
                  <c:v>5.17003587697576E-2</c:v>
                </c:pt>
                <c:pt idx="24673">
                  <c:v>3.7557173812326601E-2</c:v>
                </c:pt>
                <c:pt idx="24674">
                  <c:v>3.7805469536513599E-2</c:v>
                </c:pt>
                <c:pt idx="24675">
                  <c:v>4.0233629088373898E-2</c:v>
                </c:pt>
                <c:pt idx="24676">
                  <c:v>3.5441826292487703E-2</c:v>
                </c:pt>
                <c:pt idx="24677">
                  <c:v>4.5942296340371599E-2</c:v>
                </c:pt>
                <c:pt idx="24678">
                  <c:v>4.6199578321892802E-2</c:v>
                </c:pt>
                <c:pt idx="24679">
                  <c:v>6.7078097165958805E-2</c:v>
                </c:pt>
                <c:pt idx="24680">
                  <c:v>6.15049048464337E-2</c:v>
                </c:pt>
                <c:pt idx="24681">
                  <c:v>4.2018379492160703E-2</c:v>
                </c:pt>
                <c:pt idx="24682">
                  <c:v>5.6822415030199101E-2</c:v>
                </c:pt>
                <c:pt idx="24683">
                  <c:v>3.4508478145386302E-2</c:v>
                </c:pt>
                <c:pt idx="24684">
                  <c:v>4.9168472590906197E-2</c:v>
                </c:pt>
                <c:pt idx="24685">
                  <c:v>4.2339863600021101E-2</c:v>
                </c:pt>
                <c:pt idx="24686">
                  <c:v>5.3463805984090597E-2</c:v>
                </c:pt>
                <c:pt idx="24687">
                  <c:v>3.5947793644303401E-2</c:v>
                </c:pt>
                <c:pt idx="24688">
                  <c:v>5.2877152469743102E-2</c:v>
                </c:pt>
                <c:pt idx="24689">
                  <c:v>5.3284025547620899E-2</c:v>
                </c:pt>
                <c:pt idx="24690">
                  <c:v>6.37732458786993E-2</c:v>
                </c:pt>
                <c:pt idx="24691">
                  <c:v>5.3057111905169103E-2</c:v>
                </c:pt>
                <c:pt idx="24692">
                  <c:v>6.7854828527887295E-2</c:v>
                </c:pt>
                <c:pt idx="24693">
                  <c:v>5.0221315262805197E-2</c:v>
                </c:pt>
                <c:pt idx="24694">
                  <c:v>4.4046464030262501E-2</c:v>
                </c:pt>
                <c:pt idx="24695">
                  <c:v>4.0910474822536097E-2</c:v>
                </c:pt>
                <c:pt idx="24696">
                  <c:v>4.64034307263523E-2</c:v>
                </c:pt>
                <c:pt idx="24697">
                  <c:v>6.3619793226166399E-2</c:v>
                </c:pt>
                <c:pt idx="24698">
                  <c:v>5.6224629104155599E-2</c:v>
                </c:pt>
                <c:pt idx="24699">
                  <c:v>5.7797702808634201E-2</c:v>
                </c:pt>
                <c:pt idx="24700">
                  <c:v>3.9343334751816103E-2</c:v>
                </c:pt>
                <c:pt idx="24701">
                  <c:v>4.0409435095627999E-2</c:v>
                </c:pt>
                <c:pt idx="24702">
                  <c:v>4.7978992670814999E-2</c:v>
                </c:pt>
                <c:pt idx="24703">
                  <c:v>5.4619321647412199E-2</c:v>
                </c:pt>
                <c:pt idx="24704">
                  <c:v>5.1410243285324203E-2</c:v>
                </c:pt>
                <c:pt idx="24705">
                  <c:v>4.1590350583461597E-2</c:v>
                </c:pt>
                <c:pt idx="24706">
                  <c:v>4.3006310189941999E-2</c:v>
                </c:pt>
                <c:pt idx="24707">
                  <c:v>5.4775387028361801E-2</c:v>
                </c:pt>
                <c:pt idx="24708">
                  <c:v>3.5346457565098098E-2</c:v>
                </c:pt>
                <c:pt idx="24709">
                  <c:v>6.4939263383536699E-2</c:v>
                </c:pt>
                <c:pt idx="24710">
                  <c:v>4.6433887416441597E-2</c:v>
                </c:pt>
                <c:pt idx="24711">
                  <c:v>4.6638337192245E-2</c:v>
                </c:pt>
                <c:pt idx="24712">
                  <c:v>4.7854564553827403E-2</c:v>
                </c:pt>
                <c:pt idx="24713">
                  <c:v>5.1028311401647E-2</c:v>
                </c:pt>
                <c:pt idx="24714">
                  <c:v>4.9665955205586997E-2</c:v>
                </c:pt>
                <c:pt idx="24715">
                  <c:v>4.6697683456277297E-2</c:v>
                </c:pt>
                <c:pt idx="24716">
                  <c:v>6.7496620954413694E-2</c:v>
                </c:pt>
                <c:pt idx="24717">
                  <c:v>5.0532424184484601E-2</c:v>
                </c:pt>
                <c:pt idx="24718">
                  <c:v>3.8059729097472003E-2</c:v>
                </c:pt>
                <c:pt idx="24719">
                  <c:v>6.9438998670343102E-2</c:v>
                </c:pt>
                <c:pt idx="24720">
                  <c:v>3.6267217191823797E-2</c:v>
                </c:pt>
                <c:pt idx="24721">
                  <c:v>4.3752815984267598E-2</c:v>
                </c:pt>
                <c:pt idx="24722">
                  <c:v>5.01411878269672E-2</c:v>
                </c:pt>
                <c:pt idx="24723">
                  <c:v>4.8568636298443803E-2</c:v>
                </c:pt>
                <c:pt idx="24724">
                  <c:v>4.6591600040426097E-2</c:v>
                </c:pt>
                <c:pt idx="24725">
                  <c:v>6.1558833591236498E-2</c:v>
                </c:pt>
                <c:pt idx="24726">
                  <c:v>4.6496213874789798E-2</c:v>
                </c:pt>
                <c:pt idx="24727">
                  <c:v>4.8483283340601903E-2</c:v>
                </c:pt>
                <c:pt idx="24728">
                  <c:v>5.88144749709699E-2</c:v>
                </c:pt>
                <c:pt idx="24729">
                  <c:v>5.8547711690170298E-2</c:v>
                </c:pt>
                <c:pt idx="24730">
                  <c:v>5.63618284688698E-2</c:v>
                </c:pt>
                <c:pt idx="24731">
                  <c:v>6.8703124269530097E-2</c:v>
                </c:pt>
                <c:pt idx="24732">
                  <c:v>4.1080537082011002E-2</c:v>
                </c:pt>
                <c:pt idx="24733">
                  <c:v>4.7585948272766097E-2</c:v>
                </c:pt>
                <c:pt idx="24734">
                  <c:v>5.2380339609279E-2</c:v>
                </c:pt>
                <c:pt idx="24735">
                  <c:v>4.82468327903912E-2</c:v>
                </c:pt>
                <c:pt idx="24736">
                  <c:v>3.4844071017766598E-2</c:v>
                </c:pt>
                <c:pt idx="24737">
                  <c:v>5.96697671158068E-2</c:v>
                </c:pt>
                <c:pt idx="24738">
                  <c:v>6.4698129758325298E-2</c:v>
                </c:pt>
                <c:pt idx="24739">
                  <c:v>4.00902267467644E-2</c:v>
                </c:pt>
                <c:pt idx="24740">
                  <c:v>3.6396834916859397E-2</c:v>
                </c:pt>
                <c:pt idx="24741">
                  <c:v>3.6068888543732497E-2</c:v>
                </c:pt>
                <c:pt idx="24742">
                  <c:v>4.2520409238457797E-2</c:v>
                </c:pt>
                <c:pt idx="24743">
                  <c:v>4.6069273393208099E-2</c:v>
                </c:pt>
                <c:pt idx="24744">
                  <c:v>6.6108091744388697E-2</c:v>
                </c:pt>
                <c:pt idx="24745">
                  <c:v>5.5167258701165497E-2</c:v>
                </c:pt>
                <c:pt idx="24746">
                  <c:v>3.5597901081407902E-2</c:v>
                </c:pt>
                <c:pt idx="24747">
                  <c:v>6.1515282295183299E-2</c:v>
                </c:pt>
                <c:pt idx="24748">
                  <c:v>5.0742312950522103E-2</c:v>
                </c:pt>
                <c:pt idx="24749">
                  <c:v>5.5190386043198397E-2</c:v>
                </c:pt>
                <c:pt idx="24750">
                  <c:v>5.5999706249856999E-2</c:v>
                </c:pt>
                <c:pt idx="24751">
                  <c:v>6.7324553701586798E-2</c:v>
                </c:pt>
                <c:pt idx="24752">
                  <c:v>4.3806842772504601E-2</c:v>
                </c:pt>
                <c:pt idx="24753">
                  <c:v>5.0155763439447797E-2</c:v>
                </c:pt>
                <c:pt idx="24754">
                  <c:v>6.4785981758948299E-2</c:v>
                </c:pt>
                <c:pt idx="24755">
                  <c:v>4.4497358252861899E-2</c:v>
                </c:pt>
                <c:pt idx="24756">
                  <c:v>4.2997965637537397E-2</c:v>
                </c:pt>
                <c:pt idx="24757">
                  <c:v>4.5026328040619498E-2</c:v>
                </c:pt>
                <c:pt idx="24758">
                  <c:v>3.9224155705890898E-2</c:v>
                </c:pt>
                <c:pt idx="24759">
                  <c:v>5.6310366628744703E-2</c:v>
                </c:pt>
                <c:pt idx="24760">
                  <c:v>4.0502019894171501E-2</c:v>
                </c:pt>
                <c:pt idx="24761">
                  <c:v>5.4010590962797603E-2</c:v>
                </c:pt>
                <c:pt idx="24762">
                  <c:v>5.6216846983184E-2</c:v>
                </c:pt>
                <c:pt idx="24763">
                  <c:v>4.2977778274448798E-2</c:v>
                </c:pt>
                <c:pt idx="24764">
                  <c:v>3.9082855733881497E-2</c:v>
                </c:pt>
                <c:pt idx="24765">
                  <c:v>4.3538334400280897E-2</c:v>
                </c:pt>
                <c:pt idx="24766">
                  <c:v>6.5862970011816693E-2</c:v>
                </c:pt>
                <c:pt idx="24767">
                  <c:v>5.65079968932133E-2</c:v>
                </c:pt>
                <c:pt idx="24768">
                  <c:v>5.4450935736715597E-2</c:v>
                </c:pt>
                <c:pt idx="24769">
                  <c:v>4.8034223879319701E-2</c:v>
                </c:pt>
                <c:pt idx="24770">
                  <c:v>5.4190020974665298E-2</c:v>
                </c:pt>
                <c:pt idx="24771">
                  <c:v>5.2348152333124502E-2</c:v>
                </c:pt>
                <c:pt idx="24772">
                  <c:v>6.1886134209270097E-2</c:v>
                </c:pt>
                <c:pt idx="24773">
                  <c:v>4.4817284167197102E-2</c:v>
                </c:pt>
                <c:pt idx="24774">
                  <c:v>6.7798035463700196E-2</c:v>
                </c:pt>
                <c:pt idx="24775">
                  <c:v>5.12998801130813E-2</c:v>
                </c:pt>
                <c:pt idx="24776">
                  <c:v>3.9644817863596797E-2</c:v>
                </c:pt>
                <c:pt idx="24777">
                  <c:v>6.7832364475430507E-2</c:v>
                </c:pt>
                <c:pt idx="24778">
                  <c:v>4.7151164040138499E-2</c:v>
                </c:pt>
                <c:pt idx="24779">
                  <c:v>5.12256672918193E-2</c:v>
                </c:pt>
                <c:pt idx="24780">
                  <c:v>5.3852480662406603E-2</c:v>
                </c:pt>
                <c:pt idx="24781">
                  <c:v>6.4198655098754595E-2</c:v>
                </c:pt>
                <c:pt idx="24782">
                  <c:v>6.6654128832918297E-2</c:v>
                </c:pt>
                <c:pt idx="24783">
                  <c:v>5.5272689785400703E-2</c:v>
                </c:pt>
                <c:pt idx="24784">
                  <c:v>4.9964491862742801E-2</c:v>
                </c:pt>
                <c:pt idx="24785">
                  <c:v>4.4928408777893301E-2</c:v>
                </c:pt>
                <c:pt idx="24786">
                  <c:v>4.3794789915582201E-2</c:v>
                </c:pt>
                <c:pt idx="24787">
                  <c:v>5.7651317826135001E-2</c:v>
                </c:pt>
                <c:pt idx="24788">
                  <c:v>6.6101606693432E-2</c:v>
                </c:pt>
                <c:pt idx="24789">
                  <c:v>6.8973399420760598E-2</c:v>
                </c:pt>
                <c:pt idx="24790">
                  <c:v>4.36725175079518E-2</c:v>
                </c:pt>
                <c:pt idx="24791">
                  <c:v>3.6826450382976002E-2</c:v>
                </c:pt>
                <c:pt idx="24792">
                  <c:v>6.0790048274455499E-2</c:v>
                </c:pt>
                <c:pt idx="24793">
                  <c:v>5.1511579805475098E-2</c:v>
                </c:pt>
                <c:pt idx="24794">
                  <c:v>4.0004854310695698E-2</c:v>
                </c:pt>
                <c:pt idx="24795">
                  <c:v>4.5064533961647099E-2</c:v>
                </c:pt>
                <c:pt idx="24796">
                  <c:v>5.0501381017737497E-2</c:v>
                </c:pt>
                <c:pt idx="24797">
                  <c:v>4.9747201086474499E-2</c:v>
                </c:pt>
                <c:pt idx="24798">
                  <c:v>4.3701026730117498E-2</c:v>
                </c:pt>
                <c:pt idx="24799">
                  <c:v>4.1498684853447501E-2</c:v>
                </c:pt>
                <c:pt idx="24800">
                  <c:v>6.2623005873576706E-2</c:v>
                </c:pt>
                <c:pt idx="24801">
                  <c:v>4.10796065674843E-2</c:v>
                </c:pt>
                <c:pt idx="24802">
                  <c:v>5.1224903714269E-2</c:v>
                </c:pt>
                <c:pt idx="24803">
                  <c:v>4.3426895410991803E-2</c:v>
                </c:pt>
                <c:pt idx="24804">
                  <c:v>4.0636946958062699E-2</c:v>
                </c:pt>
                <c:pt idx="24805">
                  <c:v>5.9905837373634099E-2</c:v>
                </c:pt>
                <c:pt idx="24806">
                  <c:v>6.3267093139044495E-2</c:v>
                </c:pt>
                <c:pt idx="24807">
                  <c:v>4.7813295135677503E-2</c:v>
                </c:pt>
                <c:pt idx="24808">
                  <c:v>4.5540883858173897E-2</c:v>
                </c:pt>
                <c:pt idx="24809">
                  <c:v>3.4826937917598E-2</c:v>
                </c:pt>
                <c:pt idx="24810">
                  <c:v>4.8911625856228401E-2</c:v>
                </c:pt>
                <c:pt idx="24811">
                  <c:v>6.5156072050236699E-2</c:v>
                </c:pt>
                <c:pt idx="24812">
                  <c:v>4.3451062724476401E-2</c:v>
                </c:pt>
                <c:pt idx="24813">
                  <c:v>4.3514238814430797E-2</c:v>
                </c:pt>
                <c:pt idx="24814">
                  <c:v>4.1341007682828397E-2</c:v>
                </c:pt>
                <c:pt idx="24815">
                  <c:v>5.3940796531695E-2</c:v>
                </c:pt>
                <c:pt idx="24816">
                  <c:v>6.3040578711280895E-2</c:v>
                </c:pt>
                <c:pt idx="24817">
                  <c:v>6.9291315574335599E-2</c:v>
                </c:pt>
                <c:pt idx="24818">
                  <c:v>6.15460440984286E-2</c:v>
                </c:pt>
                <c:pt idx="24819">
                  <c:v>6.9410890039741893E-2</c:v>
                </c:pt>
                <c:pt idx="24820">
                  <c:v>4.1525373115407299E-2</c:v>
                </c:pt>
                <c:pt idx="24821">
                  <c:v>6.2034221209436899E-2</c:v>
                </c:pt>
                <c:pt idx="24822">
                  <c:v>3.58563439619222E-2</c:v>
                </c:pt>
                <c:pt idx="24823">
                  <c:v>5.5805436422315002E-2</c:v>
                </c:pt>
                <c:pt idx="24824">
                  <c:v>5.1458870274606001E-2</c:v>
                </c:pt>
                <c:pt idx="24825">
                  <c:v>3.9892793425551201E-2</c:v>
                </c:pt>
                <c:pt idx="24826">
                  <c:v>4.9649653821108801E-2</c:v>
                </c:pt>
                <c:pt idx="24827">
                  <c:v>3.95557360618356E-2</c:v>
                </c:pt>
                <c:pt idx="24828">
                  <c:v>3.6253813382526603E-2</c:v>
                </c:pt>
                <c:pt idx="24829">
                  <c:v>5.1557819238838898E-2</c:v>
                </c:pt>
                <c:pt idx="24830">
                  <c:v>4.05659542423027E-2</c:v>
                </c:pt>
                <c:pt idx="24831">
                  <c:v>6.10646608573467E-2</c:v>
                </c:pt>
                <c:pt idx="24832">
                  <c:v>5.9965231150409901E-2</c:v>
                </c:pt>
                <c:pt idx="24833">
                  <c:v>4.92890259044362E-2</c:v>
                </c:pt>
                <c:pt idx="24834">
                  <c:v>4.3080674608955302E-2</c:v>
                </c:pt>
                <c:pt idx="24835">
                  <c:v>4.9320788164044699E-2</c:v>
                </c:pt>
                <c:pt idx="24836">
                  <c:v>4.1589625817554099E-2</c:v>
                </c:pt>
                <c:pt idx="24837">
                  <c:v>6.3687354548979794E-2</c:v>
                </c:pt>
                <c:pt idx="24838">
                  <c:v>5.95388473869852E-2</c:v>
                </c:pt>
                <c:pt idx="24839">
                  <c:v>5.2784258765286203E-2</c:v>
                </c:pt>
                <c:pt idx="24840">
                  <c:v>5.5176265628407398E-2</c:v>
                </c:pt>
                <c:pt idx="24841">
                  <c:v>5.3175820602056799E-2</c:v>
                </c:pt>
                <c:pt idx="24842">
                  <c:v>4.2486369956028502E-2</c:v>
                </c:pt>
                <c:pt idx="24843">
                  <c:v>3.8775163922620703E-2</c:v>
                </c:pt>
                <c:pt idx="24844">
                  <c:v>6.7377365939043296E-2</c:v>
                </c:pt>
                <c:pt idx="24845">
                  <c:v>4.4988532036161398E-2</c:v>
                </c:pt>
                <c:pt idx="24846">
                  <c:v>4.1950969699075698E-2</c:v>
                </c:pt>
                <c:pt idx="24847">
                  <c:v>5.35003135213706E-2</c:v>
                </c:pt>
                <c:pt idx="24848">
                  <c:v>4.5521390173993599E-2</c:v>
                </c:pt>
                <c:pt idx="24849">
                  <c:v>5.97386432317061E-2</c:v>
                </c:pt>
                <c:pt idx="24850">
                  <c:v>4.6203297449637401E-2</c:v>
                </c:pt>
                <c:pt idx="24851">
                  <c:v>6.3723993664707698E-2</c:v>
                </c:pt>
                <c:pt idx="24852">
                  <c:v>3.9491827541805399E-2</c:v>
                </c:pt>
                <c:pt idx="24853">
                  <c:v>4.7006521283971099E-2</c:v>
                </c:pt>
                <c:pt idx="24854">
                  <c:v>6.7567269455743706E-2</c:v>
                </c:pt>
                <c:pt idx="24855">
                  <c:v>6.3761478617828493E-2</c:v>
                </c:pt>
                <c:pt idx="24856">
                  <c:v>5.0676674844380203E-2</c:v>
                </c:pt>
                <c:pt idx="24857">
                  <c:v>5.5326927410874402E-2</c:v>
                </c:pt>
                <c:pt idx="24858">
                  <c:v>6.3170170856775107E-2</c:v>
                </c:pt>
                <c:pt idx="24859">
                  <c:v>3.9193574571960703E-2</c:v>
                </c:pt>
                <c:pt idx="24860">
                  <c:v>3.97656825067065E-2</c:v>
                </c:pt>
                <c:pt idx="24861">
                  <c:v>5.3192603931530698E-2</c:v>
                </c:pt>
                <c:pt idx="24862">
                  <c:v>3.8944530883168599E-2</c:v>
                </c:pt>
                <c:pt idx="24863">
                  <c:v>5.3633850296546201E-2</c:v>
                </c:pt>
                <c:pt idx="24864">
                  <c:v>4.40730533866164E-2</c:v>
                </c:pt>
                <c:pt idx="24865">
                  <c:v>3.95585457023594E-2</c:v>
                </c:pt>
                <c:pt idx="24866">
                  <c:v>3.7245362277805998E-2</c:v>
                </c:pt>
                <c:pt idx="24867">
                  <c:v>3.73816818903141E-2</c:v>
                </c:pt>
                <c:pt idx="24868">
                  <c:v>5.8570220277183803E-2</c:v>
                </c:pt>
                <c:pt idx="24869">
                  <c:v>5.9748392444401999E-2</c:v>
                </c:pt>
                <c:pt idx="24870">
                  <c:v>3.5330688747430901E-2</c:v>
                </c:pt>
                <c:pt idx="24871">
                  <c:v>3.8011757543931303E-2</c:v>
                </c:pt>
                <c:pt idx="24872">
                  <c:v>3.4713400750814603E-2</c:v>
                </c:pt>
                <c:pt idx="24873">
                  <c:v>3.6163274260634801E-2</c:v>
                </c:pt>
                <c:pt idx="24874">
                  <c:v>4.1755136599765902E-2</c:v>
                </c:pt>
                <c:pt idx="24875">
                  <c:v>4.1432930255331402E-2</c:v>
                </c:pt>
                <c:pt idx="24876">
                  <c:v>4.2533995607755601E-2</c:v>
                </c:pt>
                <c:pt idx="24877">
                  <c:v>4.7854361181380103E-2</c:v>
                </c:pt>
                <c:pt idx="24878">
                  <c:v>5.6044216438773199E-2</c:v>
                </c:pt>
                <c:pt idx="24879">
                  <c:v>4.3989617494424697E-2</c:v>
                </c:pt>
                <c:pt idx="24880">
                  <c:v>4.7031576582590502E-2</c:v>
                </c:pt>
                <c:pt idx="24881">
                  <c:v>4.0796483166324803E-2</c:v>
                </c:pt>
                <c:pt idx="24882">
                  <c:v>6.1899911885161599E-2</c:v>
                </c:pt>
                <c:pt idx="24883">
                  <c:v>6.1038318687914199E-2</c:v>
                </c:pt>
                <c:pt idx="24884">
                  <c:v>4.3742923428899801E-2</c:v>
                </c:pt>
                <c:pt idx="24885">
                  <c:v>4.0926106793792098E-2</c:v>
                </c:pt>
                <c:pt idx="24886">
                  <c:v>4.2715527239620098E-2</c:v>
                </c:pt>
                <c:pt idx="24887">
                  <c:v>4.0779244182127902E-2</c:v>
                </c:pt>
                <c:pt idx="24888">
                  <c:v>4.3894925178801003E-2</c:v>
                </c:pt>
                <c:pt idx="24889">
                  <c:v>4.2610290106335699E-2</c:v>
                </c:pt>
                <c:pt idx="24890">
                  <c:v>6.04086263033103E-2</c:v>
                </c:pt>
                <c:pt idx="24891">
                  <c:v>4.0307701860899603E-2</c:v>
                </c:pt>
                <c:pt idx="24892">
                  <c:v>4.6615411827640299E-2</c:v>
                </c:pt>
                <c:pt idx="24893">
                  <c:v>5.3781912247494901E-2</c:v>
                </c:pt>
                <c:pt idx="24894">
                  <c:v>5.0040029062892302E-2</c:v>
                </c:pt>
                <c:pt idx="24895">
                  <c:v>4.2557699342865199E-2</c:v>
                </c:pt>
                <c:pt idx="24896">
                  <c:v>4.6143766722553999E-2</c:v>
                </c:pt>
                <c:pt idx="24897">
                  <c:v>4.9256572287394898E-2</c:v>
                </c:pt>
                <c:pt idx="24898">
                  <c:v>5.4865138253140301E-2</c:v>
                </c:pt>
                <c:pt idx="24899">
                  <c:v>3.6755382597040399E-2</c:v>
                </c:pt>
                <c:pt idx="24900">
                  <c:v>6.8574246671189804E-2</c:v>
                </c:pt>
                <c:pt idx="24901">
                  <c:v>4.0904855696586098E-2</c:v>
                </c:pt>
                <c:pt idx="24902">
                  <c:v>3.9667147728884099E-2</c:v>
                </c:pt>
                <c:pt idx="24903">
                  <c:v>4.1942663576229798E-2</c:v>
                </c:pt>
                <c:pt idx="24904">
                  <c:v>5.0063610878307498E-2</c:v>
                </c:pt>
                <c:pt idx="24905">
                  <c:v>3.9940191932598401E-2</c:v>
                </c:pt>
                <c:pt idx="24906">
                  <c:v>4.82740628732094E-2</c:v>
                </c:pt>
                <c:pt idx="24907">
                  <c:v>5.0473246758102101E-2</c:v>
                </c:pt>
                <c:pt idx="24908">
                  <c:v>5.79182346627077E-2</c:v>
                </c:pt>
                <c:pt idx="24909">
                  <c:v>5.0206479981781599E-2</c:v>
                </c:pt>
                <c:pt idx="24910">
                  <c:v>4.2428638241181101E-2</c:v>
                </c:pt>
                <c:pt idx="24911">
                  <c:v>6.8438206679462002E-2</c:v>
                </c:pt>
                <c:pt idx="24912">
                  <c:v>6.6686918668916004E-2</c:v>
                </c:pt>
                <c:pt idx="24913">
                  <c:v>6.4823141847384802E-2</c:v>
                </c:pt>
                <c:pt idx="24914">
                  <c:v>5.5649557043340799E-2</c:v>
                </c:pt>
                <c:pt idx="24915">
                  <c:v>6.3200351273233701E-2</c:v>
                </c:pt>
                <c:pt idx="24916">
                  <c:v>5.0275954378216803E-2</c:v>
                </c:pt>
                <c:pt idx="24917">
                  <c:v>4.8838062897986798E-2</c:v>
                </c:pt>
                <c:pt idx="24918">
                  <c:v>4.2046840067511797E-2</c:v>
                </c:pt>
                <c:pt idx="24919">
                  <c:v>3.6405505164064503E-2</c:v>
                </c:pt>
                <c:pt idx="24920">
                  <c:v>5.1843873006425803E-2</c:v>
                </c:pt>
                <c:pt idx="24921">
                  <c:v>6.5599015778783895E-2</c:v>
                </c:pt>
                <c:pt idx="24922">
                  <c:v>3.7097094707360098E-2</c:v>
                </c:pt>
                <c:pt idx="24923">
                  <c:v>3.94093702105879E-2</c:v>
                </c:pt>
                <c:pt idx="24924">
                  <c:v>4.3694591341796499E-2</c:v>
                </c:pt>
                <c:pt idx="24925">
                  <c:v>3.9733284760472998E-2</c:v>
                </c:pt>
                <c:pt idx="24926">
                  <c:v>4.2066070177126803E-2</c:v>
                </c:pt>
                <c:pt idx="24927">
                  <c:v>4.1272530965524003E-2</c:v>
                </c:pt>
                <c:pt idx="24928">
                  <c:v>4.8071357090185299E-2</c:v>
                </c:pt>
                <c:pt idx="24929">
                  <c:v>3.5920812287187298E-2</c:v>
                </c:pt>
                <c:pt idx="24930">
                  <c:v>4.0380583446235102E-2</c:v>
                </c:pt>
                <c:pt idx="24931">
                  <c:v>4.9251188272788099E-2</c:v>
                </c:pt>
                <c:pt idx="24932">
                  <c:v>4.5362499261504902E-2</c:v>
                </c:pt>
                <c:pt idx="24933">
                  <c:v>3.7911109177840199E-2</c:v>
                </c:pt>
                <c:pt idx="24934">
                  <c:v>3.9121002602835402E-2</c:v>
                </c:pt>
                <c:pt idx="24935">
                  <c:v>3.8236798473225399E-2</c:v>
                </c:pt>
                <c:pt idx="24936">
                  <c:v>4.8794307450340697E-2</c:v>
                </c:pt>
                <c:pt idx="24937">
                  <c:v>5.6778084519406101E-2</c:v>
                </c:pt>
                <c:pt idx="24938">
                  <c:v>4.1686681034462998E-2</c:v>
                </c:pt>
                <c:pt idx="24939">
                  <c:v>6.4648796545652698E-2</c:v>
                </c:pt>
                <c:pt idx="24940">
                  <c:v>5.4412483481344802E-2</c:v>
                </c:pt>
                <c:pt idx="24941">
                  <c:v>3.4662877016500698E-2</c:v>
                </c:pt>
                <c:pt idx="24942">
                  <c:v>5.93234211174253E-2</c:v>
                </c:pt>
                <c:pt idx="24943">
                  <c:v>4.3343584658386503E-2</c:v>
                </c:pt>
                <c:pt idx="24944">
                  <c:v>7.0284715859962099E-2</c:v>
                </c:pt>
                <c:pt idx="24945">
                  <c:v>6.2837606599644102E-2</c:v>
                </c:pt>
                <c:pt idx="24946">
                  <c:v>6.1407976174773803E-2</c:v>
                </c:pt>
                <c:pt idx="24947">
                  <c:v>5.8402642239054003E-2</c:v>
                </c:pt>
                <c:pt idx="24948">
                  <c:v>4.5796036311674101E-2</c:v>
                </c:pt>
                <c:pt idx="24949">
                  <c:v>6.6938283885294297E-2</c:v>
                </c:pt>
                <c:pt idx="24950">
                  <c:v>6.3025671268194E-2</c:v>
                </c:pt>
                <c:pt idx="24951">
                  <c:v>3.6910620908936098E-2</c:v>
                </c:pt>
                <c:pt idx="24952">
                  <c:v>5.2085700814881897E-2</c:v>
                </c:pt>
                <c:pt idx="24953">
                  <c:v>4.1519817360307097E-2</c:v>
                </c:pt>
                <c:pt idx="24954">
                  <c:v>5.9069087410679601E-2</c:v>
                </c:pt>
                <c:pt idx="24955">
                  <c:v>4.53873560968589E-2</c:v>
                </c:pt>
                <c:pt idx="24956">
                  <c:v>4.17310679975883E-2</c:v>
                </c:pt>
                <c:pt idx="24957">
                  <c:v>4.1026766986017899E-2</c:v>
                </c:pt>
                <c:pt idx="24958">
                  <c:v>6.40309669965404E-2</c:v>
                </c:pt>
                <c:pt idx="24959">
                  <c:v>4.0888823558408803E-2</c:v>
                </c:pt>
                <c:pt idx="24960">
                  <c:v>5.0593846223008998E-2</c:v>
                </c:pt>
                <c:pt idx="24961">
                  <c:v>4.5245474843409697E-2</c:v>
                </c:pt>
                <c:pt idx="24962">
                  <c:v>5.0625472150496599E-2</c:v>
                </c:pt>
                <c:pt idx="24963">
                  <c:v>5.8674327140775903E-2</c:v>
                </c:pt>
                <c:pt idx="24964">
                  <c:v>4.3656057721913902E-2</c:v>
                </c:pt>
                <c:pt idx="24965">
                  <c:v>4.2130479490309201E-2</c:v>
                </c:pt>
                <c:pt idx="24966">
                  <c:v>4.9231141103647097E-2</c:v>
                </c:pt>
                <c:pt idx="24967">
                  <c:v>6.1981413608669197E-2</c:v>
                </c:pt>
                <c:pt idx="24968">
                  <c:v>4.5810694317949201E-2</c:v>
                </c:pt>
                <c:pt idx="24969">
                  <c:v>4.73520120006077E-2</c:v>
                </c:pt>
                <c:pt idx="24970">
                  <c:v>4.5756512991024997E-2</c:v>
                </c:pt>
                <c:pt idx="24971">
                  <c:v>3.7344892788532001E-2</c:v>
                </c:pt>
                <c:pt idx="24972">
                  <c:v>3.5142488459876997E-2</c:v>
                </c:pt>
                <c:pt idx="24973">
                  <c:v>6.5665414106395301E-2</c:v>
                </c:pt>
                <c:pt idx="24974">
                  <c:v>4.9592987380410902E-2</c:v>
                </c:pt>
                <c:pt idx="24975">
                  <c:v>6.6550523877925705E-2</c:v>
                </c:pt>
                <c:pt idx="24976">
                  <c:v>4.9913724446365999E-2</c:v>
                </c:pt>
                <c:pt idx="24977">
                  <c:v>5.0130966276274697E-2</c:v>
                </c:pt>
                <c:pt idx="24978">
                  <c:v>4.1496525391162699E-2</c:v>
                </c:pt>
                <c:pt idx="24979">
                  <c:v>5.19016343068468E-2</c:v>
                </c:pt>
                <c:pt idx="24980">
                  <c:v>3.7162644919246098E-2</c:v>
                </c:pt>
                <c:pt idx="24981">
                  <c:v>5.1926712601397897E-2</c:v>
                </c:pt>
                <c:pt idx="24982">
                  <c:v>3.6211615477683701E-2</c:v>
                </c:pt>
                <c:pt idx="24983">
                  <c:v>6.6320475314563504E-2</c:v>
                </c:pt>
                <c:pt idx="24984">
                  <c:v>4.7357792984158598E-2</c:v>
                </c:pt>
                <c:pt idx="24985">
                  <c:v>3.5643603553929801E-2</c:v>
                </c:pt>
                <c:pt idx="24986">
                  <c:v>3.9085654437845903E-2</c:v>
                </c:pt>
                <c:pt idx="24987">
                  <c:v>4.6377853355007201E-2</c:v>
                </c:pt>
                <c:pt idx="24988">
                  <c:v>4.5370477362100002E-2</c:v>
                </c:pt>
                <c:pt idx="24989">
                  <c:v>4.2042144820846797E-2</c:v>
                </c:pt>
                <c:pt idx="24990">
                  <c:v>6.8333378961477495E-2</c:v>
                </c:pt>
                <c:pt idx="24991">
                  <c:v>4.8000450319310703E-2</c:v>
                </c:pt>
                <c:pt idx="24992">
                  <c:v>3.9067755195927499E-2</c:v>
                </c:pt>
                <c:pt idx="24993">
                  <c:v>4.3639841099566201E-2</c:v>
                </c:pt>
                <c:pt idx="24994">
                  <c:v>4.6999130092943098E-2</c:v>
                </c:pt>
                <c:pt idx="24995">
                  <c:v>5.85779820364139E-2</c:v>
                </c:pt>
                <c:pt idx="24996">
                  <c:v>4.1576021719021902E-2</c:v>
                </c:pt>
                <c:pt idx="24997">
                  <c:v>5.5184793881986598E-2</c:v>
                </c:pt>
                <c:pt idx="24998">
                  <c:v>6.1043705631708599E-2</c:v>
                </c:pt>
                <c:pt idx="24999">
                  <c:v>4.2219864643978103E-2</c:v>
                </c:pt>
                <c:pt idx="25000">
                  <c:v>4.9953041919914697E-2</c:v>
                </c:pt>
                <c:pt idx="25001">
                  <c:v>5.7336277829186502E-2</c:v>
                </c:pt>
                <c:pt idx="25002">
                  <c:v>3.6395037714359299E-2</c:v>
                </c:pt>
                <c:pt idx="25003">
                  <c:v>6.9363156786021493E-2</c:v>
                </c:pt>
                <c:pt idx="25004">
                  <c:v>4.0650403383893099E-2</c:v>
                </c:pt>
                <c:pt idx="25005">
                  <c:v>5.5102715849900903E-2</c:v>
                </c:pt>
                <c:pt idx="25006">
                  <c:v>5.0086893658118602E-2</c:v>
                </c:pt>
                <c:pt idx="25007">
                  <c:v>4.9665082441280199E-2</c:v>
                </c:pt>
                <c:pt idx="25008">
                  <c:v>5.1526389161542202E-2</c:v>
                </c:pt>
                <c:pt idx="25009">
                  <c:v>5.2165217517169897E-2</c:v>
                </c:pt>
                <c:pt idx="25010">
                  <c:v>4.1632189085247899E-2</c:v>
                </c:pt>
                <c:pt idx="25011">
                  <c:v>4.2350484953829398E-2</c:v>
                </c:pt>
                <c:pt idx="25012">
                  <c:v>4.4865272549397997E-2</c:v>
                </c:pt>
                <c:pt idx="25013">
                  <c:v>4.3010037563867801E-2</c:v>
                </c:pt>
                <c:pt idx="25014">
                  <c:v>4.22966484337641E-2</c:v>
                </c:pt>
                <c:pt idx="25015">
                  <c:v>4.2357371676285699E-2</c:v>
                </c:pt>
                <c:pt idx="25016">
                  <c:v>4.9985485208387803E-2</c:v>
                </c:pt>
                <c:pt idx="25017">
                  <c:v>4.4105651452152402E-2</c:v>
                </c:pt>
                <c:pt idx="25018">
                  <c:v>4.1320127570276803E-2</c:v>
                </c:pt>
                <c:pt idx="25019">
                  <c:v>4.6509908927857398E-2</c:v>
                </c:pt>
                <c:pt idx="25020">
                  <c:v>3.7586206294337003E-2</c:v>
                </c:pt>
                <c:pt idx="25021">
                  <c:v>3.9169799463783503E-2</c:v>
                </c:pt>
                <c:pt idx="25022">
                  <c:v>3.9434864968911201E-2</c:v>
                </c:pt>
                <c:pt idx="25023">
                  <c:v>6.10714103192012E-2</c:v>
                </c:pt>
                <c:pt idx="25024">
                  <c:v>4.5238087372525E-2</c:v>
                </c:pt>
                <c:pt idx="25025">
                  <c:v>5.42374864319368E-2</c:v>
                </c:pt>
                <c:pt idx="25026">
                  <c:v>5.5548083089179003E-2</c:v>
                </c:pt>
                <c:pt idx="25027">
                  <c:v>6.7536691387041103E-2</c:v>
                </c:pt>
                <c:pt idx="25028">
                  <c:v>4.0067448162357799E-2</c:v>
                </c:pt>
                <c:pt idx="25029">
                  <c:v>5.17203472582171E-2</c:v>
                </c:pt>
                <c:pt idx="25030">
                  <c:v>4.0211507228061598E-2</c:v>
                </c:pt>
                <c:pt idx="25031">
                  <c:v>5.05221685420476E-2</c:v>
                </c:pt>
                <c:pt idx="25032">
                  <c:v>5.5458520204337398E-2</c:v>
                </c:pt>
                <c:pt idx="25033">
                  <c:v>4.4377218145196101E-2</c:v>
                </c:pt>
                <c:pt idx="25034">
                  <c:v>4.2307202593443498E-2</c:v>
                </c:pt>
                <c:pt idx="25035">
                  <c:v>3.9278817569789702E-2</c:v>
                </c:pt>
                <c:pt idx="25036">
                  <c:v>6.21157548075418E-2</c:v>
                </c:pt>
                <c:pt idx="25037">
                  <c:v>4.0340226409018201E-2</c:v>
                </c:pt>
                <c:pt idx="25038">
                  <c:v>5.86969075208571E-2</c:v>
                </c:pt>
                <c:pt idx="25039">
                  <c:v>6.5770215433927595E-2</c:v>
                </c:pt>
                <c:pt idx="25040">
                  <c:v>5.1819063719217399E-2</c:v>
                </c:pt>
                <c:pt idx="25041">
                  <c:v>3.5081740294344299E-2</c:v>
                </c:pt>
                <c:pt idx="25042">
                  <c:v>4.4062980400883398E-2</c:v>
                </c:pt>
                <c:pt idx="25043">
                  <c:v>4.0036383892125597E-2</c:v>
                </c:pt>
                <c:pt idx="25044">
                  <c:v>5.3676353087122902E-2</c:v>
                </c:pt>
                <c:pt idx="25045">
                  <c:v>6.7244828268564399E-2</c:v>
                </c:pt>
                <c:pt idx="25046">
                  <c:v>5.948954768966E-2</c:v>
                </c:pt>
                <c:pt idx="25047">
                  <c:v>6.7435952975921698E-2</c:v>
                </c:pt>
                <c:pt idx="25048">
                  <c:v>3.8143327024611498E-2</c:v>
                </c:pt>
                <c:pt idx="25049">
                  <c:v>4.48473906652598E-2</c:v>
                </c:pt>
                <c:pt idx="25050">
                  <c:v>4.6416619655532898E-2</c:v>
                </c:pt>
                <c:pt idx="25051">
                  <c:v>6.8267333134847202E-2</c:v>
                </c:pt>
                <c:pt idx="25052">
                  <c:v>5.1790929011612703E-2</c:v>
                </c:pt>
                <c:pt idx="25053">
                  <c:v>4.5199970750702798E-2</c:v>
                </c:pt>
                <c:pt idx="25054">
                  <c:v>4.1308894603265402E-2</c:v>
                </c:pt>
                <c:pt idx="25055">
                  <c:v>5.4997989352791397E-2</c:v>
                </c:pt>
                <c:pt idx="25056">
                  <c:v>6.3273413604523293E-2</c:v>
                </c:pt>
                <c:pt idx="25057">
                  <c:v>4.63333789728409E-2</c:v>
                </c:pt>
                <c:pt idx="25058">
                  <c:v>4.2547364585617302E-2</c:v>
                </c:pt>
                <c:pt idx="25059">
                  <c:v>4.8553577593551597E-2</c:v>
                </c:pt>
                <c:pt idx="25060">
                  <c:v>3.6353746472418499E-2</c:v>
                </c:pt>
                <c:pt idx="25061">
                  <c:v>3.5934107009628298E-2</c:v>
                </c:pt>
                <c:pt idx="25062">
                  <c:v>4.75408858151187E-2</c:v>
                </c:pt>
                <c:pt idx="25063">
                  <c:v>5.3684890876481699E-2</c:v>
                </c:pt>
                <c:pt idx="25064">
                  <c:v>4.57926599113209E-2</c:v>
                </c:pt>
                <c:pt idx="25065">
                  <c:v>6.1762378372643999E-2</c:v>
                </c:pt>
                <c:pt idx="25066">
                  <c:v>5.8353643748272399E-2</c:v>
                </c:pt>
                <c:pt idx="25067">
                  <c:v>6.2530790655402999E-2</c:v>
                </c:pt>
                <c:pt idx="25068">
                  <c:v>4.90119184391586E-2</c:v>
                </c:pt>
                <c:pt idx="25069">
                  <c:v>5.0918145519762301E-2</c:v>
                </c:pt>
                <c:pt idx="25070">
                  <c:v>4.5053006052692197E-2</c:v>
                </c:pt>
                <c:pt idx="25071">
                  <c:v>5.1165225105374398E-2</c:v>
                </c:pt>
                <c:pt idx="25072">
                  <c:v>4.6415520126572699E-2</c:v>
                </c:pt>
                <c:pt idx="25073">
                  <c:v>4.6847170928944998E-2</c:v>
                </c:pt>
                <c:pt idx="25074">
                  <c:v>4.5337095634033202E-2</c:v>
                </c:pt>
                <c:pt idx="25075">
                  <c:v>4.44411280385721E-2</c:v>
                </c:pt>
                <c:pt idx="25076">
                  <c:v>4.7094453323038098E-2</c:v>
                </c:pt>
                <c:pt idx="25077">
                  <c:v>6.5202107515279495E-2</c:v>
                </c:pt>
                <c:pt idx="25078">
                  <c:v>4.8374794017591698E-2</c:v>
                </c:pt>
                <c:pt idx="25079">
                  <c:v>5.0323952293692603E-2</c:v>
                </c:pt>
                <c:pt idx="25080">
                  <c:v>3.7455524839124399E-2</c:v>
                </c:pt>
                <c:pt idx="25081">
                  <c:v>5.1709671135673298E-2</c:v>
                </c:pt>
                <c:pt idx="25082">
                  <c:v>3.65925419053258E-2</c:v>
                </c:pt>
                <c:pt idx="25083">
                  <c:v>5.2835925490515002E-2</c:v>
                </c:pt>
                <c:pt idx="25084">
                  <c:v>6.7866816939049002E-2</c:v>
                </c:pt>
                <c:pt idx="25085">
                  <c:v>6.9041344694641807E-2</c:v>
                </c:pt>
                <c:pt idx="25086">
                  <c:v>6.4290260601626001E-2</c:v>
                </c:pt>
                <c:pt idx="25087">
                  <c:v>5.8234442271185599E-2</c:v>
                </c:pt>
                <c:pt idx="25088">
                  <c:v>4.5724806731893802E-2</c:v>
                </c:pt>
                <c:pt idx="25089">
                  <c:v>6.5410577344838294E-2</c:v>
                </c:pt>
                <c:pt idx="25090">
                  <c:v>3.9814286951231598E-2</c:v>
                </c:pt>
                <c:pt idx="25091">
                  <c:v>5.1203690580205401E-2</c:v>
                </c:pt>
                <c:pt idx="25092">
                  <c:v>6.4320277999987394E-2</c:v>
                </c:pt>
                <c:pt idx="25093">
                  <c:v>3.54446613386954E-2</c:v>
                </c:pt>
                <c:pt idx="25094">
                  <c:v>6.4193492448265194E-2</c:v>
                </c:pt>
                <c:pt idx="25095">
                  <c:v>5.0884050214302499E-2</c:v>
                </c:pt>
                <c:pt idx="25096">
                  <c:v>4.3995842010693301E-2</c:v>
                </c:pt>
                <c:pt idx="25097">
                  <c:v>3.6560646069294003E-2</c:v>
                </c:pt>
                <c:pt idx="25098">
                  <c:v>4.9009903054192103E-2</c:v>
                </c:pt>
                <c:pt idx="25099">
                  <c:v>4.2785026339982199E-2</c:v>
                </c:pt>
                <c:pt idx="25100">
                  <c:v>5.1925936411884997E-2</c:v>
                </c:pt>
                <c:pt idx="25101">
                  <c:v>4.45752069017313E-2</c:v>
                </c:pt>
                <c:pt idx="25102">
                  <c:v>5.7177250764124103E-2</c:v>
                </c:pt>
                <c:pt idx="25103">
                  <c:v>4.4353145811097297E-2</c:v>
                </c:pt>
                <c:pt idx="25104">
                  <c:v>4.9132066135488199E-2</c:v>
                </c:pt>
                <c:pt idx="25105">
                  <c:v>5.2847202161019999E-2</c:v>
                </c:pt>
                <c:pt idx="25106">
                  <c:v>5.4079539356405297E-2</c:v>
                </c:pt>
                <c:pt idx="25107">
                  <c:v>4.1716213734081603E-2</c:v>
                </c:pt>
                <c:pt idx="25108">
                  <c:v>5.5346976313473101E-2</c:v>
                </c:pt>
                <c:pt idx="25109">
                  <c:v>4.4136831366039797E-2</c:v>
                </c:pt>
                <c:pt idx="25110">
                  <c:v>6.1265307657783798E-2</c:v>
                </c:pt>
                <c:pt idx="25111">
                  <c:v>3.9904123726762497E-2</c:v>
                </c:pt>
                <c:pt idx="25112">
                  <c:v>4.2698181618972202E-2</c:v>
                </c:pt>
                <c:pt idx="25113">
                  <c:v>3.6785437464887299E-2</c:v>
                </c:pt>
                <c:pt idx="25114">
                  <c:v>4.4343438910380999E-2</c:v>
                </c:pt>
                <c:pt idx="25115">
                  <c:v>3.8893120386176198E-2</c:v>
                </c:pt>
                <c:pt idx="25116">
                  <c:v>4.8870043584075401E-2</c:v>
                </c:pt>
                <c:pt idx="25117">
                  <c:v>4.4648949052180399E-2</c:v>
                </c:pt>
                <c:pt idx="25118">
                  <c:v>3.8582131820892297E-2</c:v>
                </c:pt>
                <c:pt idx="25119">
                  <c:v>3.5966838122965798E-2</c:v>
                </c:pt>
                <c:pt idx="25120">
                  <c:v>6.8787960793220096E-2</c:v>
                </c:pt>
                <c:pt idx="25121">
                  <c:v>3.8491662865300598E-2</c:v>
                </c:pt>
                <c:pt idx="25122">
                  <c:v>4.8175505337135403E-2</c:v>
                </c:pt>
                <c:pt idx="25123">
                  <c:v>4.5293775530403098E-2</c:v>
                </c:pt>
                <c:pt idx="25124">
                  <c:v>3.6029430650781298E-2</c:v>
                </c:pt>
                <c:pt idx="25125">
                  <c:v>5.8133685150893802E-2</c:v>
                </c:pt>
                <c:pt idx="25126">
                  <c:v>5.5234396830178598E-2</c:v>
                </c:pt>
                <c:pt idx="25127">
                  <c:v>5.7069264231255301E-2</c:v>
                </c:pt>
                <c:pt idx="25128">
                  <c:v>6.7006160011477203E-2</c:v>
                </c:pt>
                <c:pt idx="25129">
                  <c:v>4.3470094500637303E-2</c:v>
                </c:pt>
                <c:pt idx="25130">
                  <c:v>6.1299417414732098E-2</c:v>
                </c:pt>
                <c:pt idx="25131">
                  <c:v>5.7750600465462702E-2</c:v>
                </c:pt>
                <c:pt idx="25132">
                  <c:v>6.3642713904184398E-2</c:v>
                </c:pt>
                <c:pt idx="25133">
                  <c:v>4.1079937305592E-2</c:v>
                </c:pt>
                <c:pt idx="25134">
                  <c:v>5.7935125373737198E-2</c:v>
                </c:pt>
                <c:pt idx="25135">
                  <c:v>6.1718312945505102E-2</c:v>
                </c:pt>
                <c:pt idx="25136">
                  <c:v>4.7816592792943799E-2</c:v>
                </c:pt>
                <c:pt idx="25137">
                  <c:v>4.3732103765376201E-2</c:v>
                </c:pt>
                <c:pt idx="25138">
                  <c:v>6.6139534783814305E-2</c:v>
                </c:pt>
                <c:pt idx="25139">
                  <c:v>3.7967022710503798E-2</c:v>
                </c:pt>
                <c:pt idx="25140">
                  <c:v>5.9423394793233102E-2</c:v>
                </c:pt>
                <c:pt idx="25141">
                  <c:v>4.3272811669303898E-2</c:v>
                </c:pt>
                <c:pt idx="25142">
                  <c:v>5.2831784390948801E-2</c:v>
                </c:pt>
                <c:pt idx="25143">
                  <c:v>3.8382280501768999E-2</c:v>
                </c:pt>
                <c:pt idx="25144">
                  <c:v>4.1046207034292598E-2</c:v>
                </c:pt>
                <c:pt idx="25145">
                  <c:v>5.32650851720365E-2</c:v>
                </c:pt>
                <c:pt idx="25146">
                  <c:v>5.8496097575040998E-2</c:v>
                </c:pt>
                <c:pt idx="25147">
                  <c:v>3.6316552261478202E-2</c:v>
                </c:pt>
                <c:pt idx="25148">
                  <c:v>5.7448346858504598E-2</c:v>
                </c:pt>
                <c:pt idx="25149">
                  <c:v>6.5615424671960895E-2</c:v>
                </c:pt>
                <c:pt idx="25150">
                  <c:v>3.8212075249270901E-2</c:v>
                </c:pt>
                <c:pt idx="25151">
                  <c:v>4.5867643311975598E-2</c:v>
                </c:pt>
                <c:pt idx="25152">
                  <c:v>5.0208611003324098E-2</c:v>
                </c:pt>
                <c:pt idx="25153">
                  <c:v>3.77002113455163E-2</c:v>
                </c:pt>
                <c:pt idx="25154">
                  <c:v>5.4437970065494098E-2</c:v>
                </c:pt>
                <c:pt idx="25155">
                  <c:v>4.6959647205195902E-2</c:v>
                </c:pt>
                <c:pt idx="25156">
                  <c:v>3.8456969261281303E-2</c:v>
                </c:pt>
                <c:pt idx="25157">
                  <c:v>5.0061212897813401E-2</c:v>
                </c:pt>
                <c:pt idx="25158">
                  <c:v>4.6036889199710399E-2</c:v>
                </c:pt>
                <c:pt idx="25159">
                  <c:v>4.6488847968912998E-2</c:v>
                </c:pt>
                <c:pt idx="25160">
                  <c:v>4.2939075704048597E-2</c:v>
                </c:pt>
                <c:pt idx="25161">
                  <c:v>6.4737849844248394E-2</c:v>
                </c:pt>
                <c:pt idx="25162">
                  <c:v>6.8813411934391194E-2</c:v>
                </c:pt>
                <c:pt idx="25163">
                  <c:v>4.2541637007152702E-2</c:v>
                </c:pt>
                <c:pt idx="25164">
                  <c:v>4.9836664605047098E-2</c:v>
                </c:pt>
                <c:pt idx="25165">
                  <c:v>5.5614326790737197E-2</c:v>
                </c:pt>
                <c:pt idx="25166">
                  <c:v>5.4135735669554097E-2</c:v>
                </c:pt>
                <c:pt idx="25167">
                  <c:v>4.2187025489176598E-2</c:v>
                </c:pt>
                <c:pt idx="25168">
                  <c:v>5.9167194313593803E-2</c:v>
                </c:pt>
                <c:pt idx="25169">
                  <c:v>3.8317887233370401E-2</c:v>
                </c:pt>
                <c:pt idx="25170">
                  <c:v>6.9025719159732005E-2</c:v>
                </c:pt>
                <c:pt idx="25171">
                  <c:v>3.6781963533035297E-2</c:v>
                </c:pt>
                <c:pt idx="25172">
                  <c:v>5.5490566890234697E-2</c:v>
                </c:pt>
                <c:pt idx="25173">
                  <c:v>3.9936368824534697E-2</c:v>
                </c:pt>
                <c:pt idx="25174">
                  <c:v>5.2532965661919201E-2</c:v>
                </c:pt>
                <c:pt idx="25175">
                  <c:v>6.7119712218629404E-2</c:v>
                </c:pt>
                <c:pt idx="25176">
                  <c:v>4.1204345903923599E-2</c:v>
                </c:pt>
                <c:pt idx="25177">
                  <c:v>4.1907003392532803E-2</c:v>
                </c:pt>
                <c:pt idx="25178">
                  <c:v>4.5872642690204003E-2</c:v>
                </c:pt>
                <c:pt idx="25179">
                  <c:v>3.7895464395490401E-2</c:v>
                </c:pt>
                <c:pt idx="25180">
                  <c:v>5.4641976980651402E-2</c:v>
                </c:pt>
                <c:pt idx="25181">
                  <c:v>4.0340176417822102E-2</c:v>
                </c:pt>
                <c:pt idx="25182">
                  <c:v>3.6656443709033898E-2</c:v>
                </c:pt>
                <c:pt idx="25183">
                  <c:v>3.54526969520274E-2</c:v>
                </c:pt>
                <c:pt idx="25184">
                  <c:v>5.2744988901164302E-2</c:v>
                </c:pt>
                <c:pt idx="25185">
                  <c:v>5.64349003981479E-2</c:v>
                </c:pt>
                <c:pt idx="25186">
                  <c:v>6.6003576800672495E-2</c:v>
                </c:pt>
                <c:pt idx="25187">
                  <c:v>6.5842502127295893E-2</c:v>
                </c:pt>
                <c:pt idx="25188">
                  <c:v>4.3936164181814799E-2</c:v>
                </c:pt>
                <c:pt idx="25189">
                  <c:v>5.9119827001901E-2</c:v>
                </c:pt>
                <c:pt idx="25190">
                  <c:v>5.99578163017278E-2</c:v>
                </c:pt>
                <c:pt idx="25191">
                  <c:v>6.2364157081091103E-2</c:v>
                </c:pt>
                <c:pt idx="25192">
                  <c:v>4.2912517179498601E-2</c:v>
                </c:pt>
                <c:pt idx="25193">
                  <c:v>6.3639935684628293E-2</c:v>
                </c:pt>
                <c:pt idx="25194">
                  <c:v>5.7233135475050899E-2</c:v>
                </c:pt>
                <c:pt idx="25195">
                  <c:v>6.3467193301305194E-2</c:v>
                </c:pt>
                <c:pt idx="25196">
                  <c:v>5.08073530793728E-2</c:v>
                </c:pt>
                <c:pt idx="25197">
                  <c:v>4.2882866993090497E-2</c:v>
                </c:pt>
                <c:pt idx="25198">
                  <c:v>4.9865909356339298E-2</c:v>
                </c:pt>
                <c:pt idx="25199">
                  <c:v>3.9949254474862798E-2</c:v>
                </c:pt>
                <c:pt idx="25200">
                  <c:v>6.3338557728614395E-2</c:v>
                </c:pt>
                <c:pt idx="25201">
                  <c:v>5.6195884822532398E-2</c:v>
                </c:pt>
                <c:pt idx="25202">
                  <c:v>5.0874095177138E-2</c:v>
                </c:pt>
                <c:pt idx="25203">
                  <c:v>3.8582353085554202E-2</c:v>
                </c:pt>
                <c:pt idx="25204">
                  <c:v>6.6311012643967701E-2</c:v>
                </c:pt>
                <c:pt idx="25205">
                  <c:v>5.0706507607710602E-2</c:v>
                </c:pt>
                <c:pt idx="25206">
                  <c:v>4.8912387884087097E-2</c:v>
                </c:pt>
                <c:pt idx="25207">
                  <c:v>6.0062612915498997E-2</c:v>
                </c:pt>
                <c:pt idx="25208">
                  <c:v>5.3250020744785E-2</c:v>
                </c:pt>
                <c:pt idx="25209">
                  <c:v>5.5711715521054098E-2</c:v>
                </c:pt>
                <c:pt idx="25210">
                  <c:v>4.0920424916284698E-2</c:v>
                </c:pt>
                <c:pt idx="25211">
                  <c:v>6.7039456180371201E-2</c:v>
                </c:pt>
                <c:pt idx="25212">
                  <c:v>4.2465930990335202E-2</c:v>
                </c:pt>
                <c:pt idx="25213">
                  <c:v>6.8090340081804396E-2</c:v>
                </c:pt>
                <c:pt idx="25214">
                  <c:v>3.6350951962147202E-2</c:v>
                </c:pt>
                <c:pt idx="25215">
                  <c:v>4.09440173352019E-2</c:v>
                </c:pt>
                <c:pt idx="25216">
                  <c:v>5.3416201379795497E-2</c:v>
                </c:pt>
                <c:pt idx="25217">
                  <c:v>6.02862420652929E-2</c:v>
                </c:pt>
                <c:pt idx="25218">
                  <c:v>6.3612629329118806E-2</c:v>
                </c:pt>
                <c:pt idx="25219">
                  <c:v>5.05420022751518E-2</c:v>
                </c:pt>
                <c:pt idx="25220">
                  <c:v>4.5809931210200397E-2</c:v>
                </c:pt>
                <c:pt idx="25221">
                  <c:v>4.2812686900703098E-2</c:v>
                </c:pt>
                <c:pt idx="25222">
                  <c:v>5.25644440144655E-2</c:v>
                </c:pt>
                <c:pt idx="25223">
                  <c:v>6.9843874178309104E-2</c:v>
                </c:pt>
                <c:pt idx="25224">
                  <c:v>5.5405264155122598E-2</c:v>
                </c:pt>
                <c:pt idx="25225">
                  <c:v>3.5968129723688701E-2</c:v>
                </c:pt>
                <c:pt idx="25226">
                  <c:v>5.1296816594231298E-2</c:v>
                </c:pt>
                <c:pt idx="25227">
                  <c:v>4.92916295676573E-2</c:v>
                </c:pt>
                <c:pt idx="25228">
                  <c:v>5.7177287000242799E-2</c:v>
                </c:pt>
                <c:pt idx="25229">
                  <c:v>6.7592119333553399E-2</c:v>
                </c:pt>
                <c:pt idx="25230">
                  <c:v>5.6065833409463098E-2</c:v>
                </c:pt>
                <c:pt idx="25231">
                  <c:v>6.8669334950595101E-2</c:v>
                </c:pt>
                <c:pt idx="25232">
                  <c:v>5.5508777321944897E-2</c:v>
                </c:pt>
                <c:pt idx="25233">
                  <c:v>6.2686915329504794E-2</c:v>
                </c:pt>
                <c:pt idx="25234">
                  <c:v>3.7843661964512998E-2</c:v>
                </c:pt>
                <c:pt idx="25235">
                  <c:v>4.1969342362336598E-2</c:v>
                </c:pt>
                <c:pt idx="25236">
                  <c:v>3.9162496548622E-2</c:v>
                </c:pt>
                <c:pt idx="25237">
                  <c:v>5.3367751676342903E-2</c:v>
                </c:pt>
                <c:pt idx="25238">
                  <c:v>5.8768377827625798E-2</c:v>
                </c:pt>
                <c:pt idx="25239">
                  <c:v>3.9641976412796903E-2</c:v>
                </c:pt>
                <c:pt idx="25240">
                  <c:v>5.9665573187851401E-2</c:v>
                </c:pt>
                <c:pt idx="25241">
                  <c:v>6.5606966098823105E-2</c:v>
                </c:pt>
                <c:pt idx="25242">
                  <c:v>5.13739161499321E-2</c:v>
                </c:pt>
                <c:pt idx="25243">
                  <c:v>6.1100105773100398E-2</c:v>
                </c:pt>
                <c:pt idx="25244">
                  <c:v>4.1831502854724797E-2</c:v>
                </c:pt>
                <c:pt idx="25245">
                  <c:v>5.5248830246952797E-2</c:v>
                </c:pt>
                <c:pt idx="25246">
                  <c:v>4.47835703644568E-2</c:v>
                </c:pt>
                <c:pt idx="25247">
                  <c:v>3.9183327210904298E-2</c:v>
                </c:pt>
                <c:pt idx="25248">
                  <c:v>5.8794144336389097E-2</c:v>
                </c:pt>
                <c:pt idx="25249">
                  <c:v>3.76693921088051E-2</c:v>
                </c:pt>
                <c:pt idx="25250">
                  <c:v>5.0024185854425099E-2</c:v>
                </c:pt>
                <c:pt idx="25251">
                  <c:v>4.54342530742462E-2</c:v>
                </c:pt>
                <c:pt idx="25252">
                  <c:v>6.67585961317438E-2</c:v>
                </c:pt>
                <c:pt idx="25253">
                  <c:v>3.9596570594736299E-2</c:v>
                </c:pt>
                <c:pt idx="25254">
                  <c:v>4.7958711790354901E-2</c:v>
                </c:pt>
                <c:pt idx="25255">
                  <c:v>6.7237133106445302E-2</c:v>
                </c:pt>
                <c:pt idx="25256">
                  <c:v>4.2776327384888901E-2</c:v>
                </c:pt>
                <c:pt idx="25257">
                  <c:v>3.5198970110248799E-2</c:v>
                </c:pt>
                <c:pt idx="25258">
                  <c:v>4.04854548115057E-2</c:v>
                </c:pt>
                <c:pt idx="25259">
                  <c:v>6.7983323565010301E-2</c:v>
                </c:pt>
                <c:pt idx="25260">
                  <c:v>3.92922132232391E-2</c:v>
                </c:pt>
                <c:pt idx="25261">
                  <c:v>6.1671760228058099E-2</c:v>
                </c:pt>
                <c:pt idx="25262">
                  <c:v>5.0069487912294298E-2</c:v>
                </c:pt>
                <c:pt idx="25263">
                  <c:v>4.0663951774129702E-2</c:v>
                </c:pt>
                <c:pt idx="25264">
                  <c:v>4.8925409482267201E-2</c:v>
                </c:pt>
                <c:pt idx="25265">
                  <c:v>4.0139981172619299E-2</c:v>
                </c:pt>
                <c:pt idx="25266">
                  <c:v>6.6004486111245403E-2</c:v>
                </c:pt>
                <c:pt idx="25267">
                  <c:v>6.4483359707663904E-2</c:v>
                </c:pt>
                <c:pt idx="25268">
                  <c:v>4.4502783400320399E-2</c:v>
                </c:pt>
                <c:pt idx="25269">
                  <c:v>4.2834818457496301E-2</c:v>
                </c:pt>
                <c:pt idx="25270">
                  <c:v>4.3136232691042803E-2</c:v>
                </c:pt>
                <c:pt idx="25271">
                  <c:v>5.5285531781387599E-2</c:v>
                </c:pt>
                <c:pt idx="25272">
                  <c:v>4.4217861092716103E-2</c:v>
                </c:pt>
                <c:pt idx="25273">
                  <c:v>4.11379450546537E-2</c:v>
                </c:pt>
                <c:pt idx="25274">
                  <c:v>6.3059911738428898E-2</c:v>
                </c:pt>
                <c:pt idx="25275">
                  <c:v>4.5770286589810402E-2</c:v>
                </c:pt>
                <c:pt idx="25276">
                  <c:v>6.9579077710816006E-2</c:v>
                </c:pt>
                <c:pt idx="25277">
                  <c:v>4.5881669050200899E-2</c:v>
                </c:pt>
                <c:pt idx="25278">
                  <c:v>5.15542169366425E-2</c:v>
                </c:pt>
                <c:pt idx="25279">
                  <c:v>6.9667986705867199E-2</c:v>
                </c:pt>
                <c:pt idx="25280">
                  <c:v>3.9545913600986603E-2</c:v>
                </c:pt>
                <c:pt idx="25281">
                  <c:v>4.05920068170815E-2</c:v>
                </c:pt>
                <c:pt idx="25282">
                  <c:v>4.81162893428227E-2</c:v>
                </c:pt>
                <c:pt idx="25283">
                  <c:v>6.1947312113772801E-2</c:v>
                </c:pt>
                <c:pt idx="25284">
                  <c:v>3.8485685964054897E-2</c:v>
                </c:pt>
                <c:pt idx="25285">
                  <c:v>3.7740438109239501E-2</c:v>
                </c:pt>
                <c:pt idx="25286">
                  <c:v>6.3679482902298995E-2</c:v>
                </c:pt>
                <c:pt idx="25287">
                  <c:v>6.6642838917167893E-2</c:v>
                </c:pt>
                <c:pt idx="25288">
                  <c:v>4.9697102488262597E-2</c:v>
                </c:pt>
                <c:pt idx="25289">
                  <c:v>5.2465172424548699E-2</c:v>
                </c:pt>
                <c:pt idx="25290">
                  <c:v>4.1005610870315103E-2</c:v>
                </c:pt>
                <c:pt idx="25291">
                  <c:v>4.1902512345886198E-2</c:v>
                </c:pt>
                <c:pt idx="25292">
                  <c:v>3.9375105263904697E-2</c:v>
                </c:pt>
                <c:pt idx="25293">
                  <c:v>5.4993718934038302E-2</c:v>
                </c:pt>
                <c:pt idx="25294">
                  <c:v>6.5859914020439905E-2</c:v>
                </c:pt>
                <c:pt idx="25295">
                  <c:v>4.9840778017557201E-2</c:v>
                </c:pt>
                <c:pt idx="25296">
                  <c:v>6.8344371582765004E-2</c:v>
                </c:pt>
                <c:pt idx="25297">
                  <c:v>4.0183927626735401E-2</c:v>
                </c:pt>
                <c:pt idx="25298">
                  <c:v>3.7776452533418499E-2</c:v>
                </c:pt>
                <c:pt idx="25299">
                  <c:v>5.5744768414316997E-2</c:v>
                </c:pt>
                <c:pt idx="25300">
                  <c:v>4.1376887019803403E-2</c:v>
                </c:pt>
                <c:pt idx="25301">
                  <c:v>4.6078481158295999E-2</c:v>
                </c:pt>
                <c:pt idx="25302">
                  <c:v>5.4458860281780298E-2</c:v>
                </c:pt>
                <c:pt idx="25303">
                  <c:v>4.43667506661167E-2</c:v>
                </c:pt>
                <c:pt idx="25304">
                  <c:v>4.5566410090639803E-2</c:v>
                </c:pt>
                <c:pt idx="25305">
                  <c:v>5.6462089035770303E-2</c:v>
                </c:pt>
                <c:pt idx="25306">
                  <c:v>4.3210593707371299E-2</c:v>
                </c:pt>
                <c:pt idx="25307">
                  <c:v>4.8748655395591402E-2</c:v>
                </c:pt>
                <c:pt idx="25308">
                  <c:v>4.2592543972850498E-2</c:v>
                </c:pt>
                <c:pt idx="25309">
                  <c:v>4.1625264476237503E-2</c:v>
                </c:pt>
                <c:pt idx="25310">
                  <c:v>4.5240862085252298E-2</c:v>
                </c:pt>
                <c:pt idx="25311">
                  <c:v>3.9597402276404098E-2</c:v>
                </c:pt>
                <c:pt idx="25312">
                  <c:v>4.7813384588050102E-2</c:v>
                </c:pt>
                <c:pt idx="25313">
                  <c:v>5.4634609831741898E-2</c:v>
                </c:pt>
                <c:pt idx="25314">
                  <c:v>5.48743086167034E-2</c:v>
                </c:pt>
                <c:pt idx="25315">
                  <c:v>4.7023918588661499E-2</c:v>
                </c:pt>
                <c:pt idx="25316">
                  <c:v>5.3663303942705597E-2</c:v>
                </c:pt>
                <c:pt idx="25317">
                  <c:v>6.3309755159020306E-2</c:v>
                </c:pt>
                <c:pt idx="25318">
                  <c:v>3.8436865479488803E-2</c:v>
                </c:pt>
                <c:pt idx="25319">
                  <c:v>4.0679351407161599E-2</c:v>
                </c:pt>
                <c:pt idx="25320">
                  <c:v>6.9245607131103504E-2</c:v>
                </c:pt>
                <c:pt idx="25321">
                  <c:v>6.7580646889946E-2</c:v>
                </c:pt>
                <c:pt idx="25322">
                  <c:v>6.1498598365592197E-2</c:v>
                </c:pt>
                <c:pt idx="25323">
                  <c:v>5.6774544977804701E-2</c:v>
                </c:pt>
                <c:pt idx="25324">
                  <c:v>6.5916878120494002E-2</c:v>
                </c:pt>
                <c:pt idx="25325">
                  <c:v>3.43473432297869E-2</c:v>
                </c:pt>
                <c:pt idx="25326">
                  <c:v>4.7183211025466298E-2</c:v>
                </c:pt>
                <c:pt idx="25327">
                  <c:v>4.6140361587687702E-2</c:v>
                </c:pt>
                <c:pt idx="25328">
                  <c:v>5.1945033832929498E-2</c:v>
                </c:pt>
                <c:pt idx="25329">
                  <c:v>4.3166773724834198E-2</c:v>
                </c:pt>
                <c:pt idx="25330">
                  <c:v>4.93112033908202E-2</c:v>
                </c:pt>
                <c:pt idx="25331">
                  <c:v>5.3635582235198598E-2</c:v>
                </c:pt>
                <c:pt idx="25332">
                  <c:v>6.8256750246607503E-2</c:v>
                </c:pt>
                <c:pt idx="25333">
                  <c:v>5.4015192057564602E-2</c:v>
                </c:pt>
                <c:pt idx="25334">
                  <c:v>6.2674837595525501E-2</c:v>
                </c:pt>
                <c:pt idx="25335">
                  <c:v>3.8409782382499397E-2</c:v>
                </c:pt>
                <c:pt idx="25336">
                  <c:v>4.7403659312714397E-2</c:v>
                </c:pt>
                <c:pt idx="25337">
                  <c:v>4.6590591503931203E-2</c:v>
                </c:pt>
                <c:pt idx="25338">
                  <c:v>4.1568450742317797E-2</c:v>
                </c:pt>
                <c:pt idx="25339">
                  <c:v>5.5480355916907698E-2</c:v>
                </c:pt>
                <c:pt idx="25340">
                  <c:v>4.8230742267876603E-2</c:v>
                </c:pt>
                <c:pt idx="25341">
                  <c:v>4.5844591363971801E-2</c:v>
                </c:pt>
                <c:pt idx="25342">
                  <c:v>3.97227785749346E-2</c:v>
                </c:pt>
                <c:pt idx="25343">
                  <c:v>5.5385908378460601E-2</c:v>
                </c:pt>
                <c:pt idx="25344">
                  <c:v>5.8920444326623897E-2</c:v>
                </c:pt>
                <c:pt idx="25345">
                  <c:v>4.8308251912909203E-2</c:v>
                </c:pt>
                <c:pt idx="25346">
                  <c:v>5.2219293193352098E-2</c:v>
                </c:pt>
                <c:pt idx="25347">
                  <c:v>3.8855214015420102E-2</c:v>
                </c:pt>
                <c:pt idx="25348">
                  <c:v>4.6011004581240703E-2</c:v>
                </c:pt>
                <c:pt idx="25349">
                  <c:v>3.8124950739252102E-2</c:v>
                </c:pt>
                <c:pt idx="25350">
                  <c:v>4.9178831703274001E-2</c:v>
                </c:pt>
                <c:pt idx="25351">
                  <c:v>6.46094240063778E-2</c:v>
                </c:pt>
                <c:pt idx="25352">
                  <c:v>4.0743612070009601E-2</c:v>
                </c:pt>
                <c:pt idx="25353">
                  <c:v>4.8382150453378597E-2</c:v>
                </c:pt>
                <c:pt idx="25354">
                  <c:v>6.5061266048112701E-2</c:v>
                </c:pt>
                <c:pt idx="25355">
                  <c:v>6.6827531595715195E-2</c:v>
                </c:pt>
                <c:pt idx="25356">
                  <c:v>3.4789078763380298E-2</c:v>
                </c:pt>
                <c:pt idx="25357">
                  <c:v>3.6603529107350603E-2</c:v>
                </c:pt>
                <c:pt idx="25358">
                  <c:v>4.8041272164120602E-2</c:v>
                </c:pt>
                <c:pt idx="25359">
                  <c:v>6.7782103097072E-2</c:v>
                </c:pt>
                <c:pt idx="25360">
                  <c:v>4.1404702359649201E-2</c:v>
                </c:pt>
                <c:pt idx="25361">
                  <c:v>4.0807049728454899E-2</c:v>
                </c:pt>
                <c:pt idx="25362">
                  <c:v>4.3756985298492097E-2</c:v>
                </c:pt>
                <c:pt idx="25363">
                  <c:v>3.55760600450854E-2</c:v>
                </c:pt>
                <c:pt idx="25364">
                  <c:v>5.00538282358335E-2</c:v>
                </c:pt>
                <c:pt idx="25365">
                  <c:v>3.6898933583451303E-2</c:v>
                </c:pt>
                <c:pt idx="25366">
                  <c:v>4.5325223804921398E-2</c:v>
                </c:pt>
                <c:pt idx="25367">
                  <c:v>3.9795248912130203E-2</c:v>
                </c:pt>
                <c:pt idx="25368">
                  <c:v>6.6371900883900603E-2</c:v>
                </c:pt>
                <c:pt idx="25369">
                  <c:v>6.1184261501590703E-2</c:v>
                </c:pt>
                <c:pt idx="25370">
                  <c:v>3.7086446592355701E-2</c:v>
                </c:pt>
                <c:pt idx="25371">
                  <c:v>4.9538192506933601E-2</c:v>
                </c:pt>
                <c:pt idx="25372">
                  <c:v>4.4461699669452799E-2</c:v>
                </c:pt>
                <c:pt idx="25373">
                  <c:v>6.5229703991190005E-2</c:v>
                </c:pt>
                <c:pt idx="25374">
                  <c:v>3.5248170891061602E-2</c:v>
                </c:pt>
                <c:pt idx="25375">
                  <c:v>4.3883448753714499E-2</c:v>
                </c:pt>
                <c:pt idx="25376">
                  <c:v>3.9890711796354603E-2</c:v>
                </c:pt>
                <c:pt idx="25377">
                  <c:v>4.8821750420962401E-2</c:v>
                </c:pt>
                <c:pt idx="25378">
                  <c:v>4.7352823153996103E-2</c:v>
                </c:pt>
                <c:pt idx="25379">
                  <c:v>6.4592219892187497E-2</c:v>
                </c:pt>
                <c:pt idx="25380">
                  <c:v>4.2646104411459301E-2</c:v>
                </c:pt>
                <c:pt idx="25381">
                  <c:v>5.41799716090526E-2</c:v>
                </c:pt>
                <c:pt idx="25382">
                  <c:v>5.1029519728223199E-2</c:v>
                </c:pt>
                <c:pt idx="25383">
                  <c:v>3.7260033403893403E-2</c:v>
                </c:pt>
                <c:pt idx="25384">
                  <c:v>3.8694686860144399E-2</c:v>
                </c:pt>
                <c:pt idx="25385">
                  <c:v>5.3752026755936398E-2</c:v>
                </c:pt>
                <c:pt idx="25386">
                  <c:v>6.2650417214918194E-2</c:v>
                </c:pt>
                <c:pt idx="25387">
                  <c:v>4.6725943711808403E-2</c:v>
                </c:pt>
                <c:pt idx="25388">
                  <c:v>3.7533134825701801E-2</c:v>
                </c:pt>
                <c:pt idx="25389">
                  <c:v>4.35619515610636E-2</c:v>
                </c:pt>
                <c:pt idx="25390">
                  <c:v>5.70628923259291E-2</c:v>
                </c:pt>
                <c:pt idx="25391">
                  <c:v>4.0390035391755202E-2</c:v>
                </c:pt>
                <c:pt idx="25392">
                  <c:v>6.1595700710455503E-2</c:v>
                </c:pt>
                <c:pt idx="25393">
                  <c:v>5.3896754592430103E-2</c:v>
                </c:pt>
                <c:pt idx="25394">
                  <c:v>4.3653425769866201E-2</c:v>
                </c:pt>
                <c:pt idx="25395">
                  <c:v>3.4216764546461699E-2</c:v>
                </c:pt>
                <c:pt idx="25396">
                  <c:v>4.8697435183202901E-2</c:v>
                </c:pt>
                <c:pt idx="25397">
                  <c:v>3.6604947135924201E-2</c:v>
                </c:pt>
                <c:pt idx="25398">
                  <c:v>4.7967162509012402E-2</c:v>
                </c:pt>
                <c:pt idx="25399">
                  <c:v>6.0108016293478998E-2</c:v>
                </c:pt>
                <c:pt idx="25400">
                  <c:v>6.0615444652614203E-2</c:v>
                </c:pt>
                <c:pt idx="25401">
                  <c:v>3.7122345774932099E-2</c:v>
                </c:pt>
                <c:pt idx="25402">
                  <c:v>5.0419010147816398E-2</c:v>
                </c:pt>
                <c:pt idx="25403">
                  <c:v>4.1767197038566302E-2</c:v>
                </c:pt>
                <c:pt idx="25404">
                  <c:v>3.9012331150567098E-2</c:v>
                </c:pt>
                <c:pt idx="25405">
                  <c:v>6.12164256163008E-2</c:v>
                </c:pt>
                <c:pt idx="25406">
                  <c:v>4.0440683554938697E-2</c:v>
                </c:pt>
                <c:pt idx="25407">
                  <c:v>6.2043953153042397E-2</c:v>
                </c:pt>
                <c:pt idx="25408">
                  <c:v>4.0342289364564902E-2</c:v>
                </c:pt>
                <c:pt idx="25409">
                  <c:v>4.90422658466746E-2</c:v>
                </c:pt>
                <c:pt idx="25410">
                  <c:v>4.81595717556553E-2</c:v>
                </c:pt>
                <c:pt idx="25411">
                  <c:v>5.6514735495833898E-2</c:v>
                </c:pt>
                <c:pt idx="25412">
                  <c:v>5.1408070722036403E-2</c:v>
                </c:pt>
                <c:pt idx="25413">
                  <c:v>5.4715955360573602E-2</c:v>
                </c:pt>
                <c:pt idx="25414">
                  <c:v>5.0545445938699501E-2</c:v>
                </c:pt>
                <c:pt idx="25415">
                  <c:v>3.7431645170061603E-2</c:v>
                </c:pt>
                <c:pt idx="25416">
                  <c:v>4.2230088143034299E-2</c:v>
                </c:pt>
                <c:pt idx="25417">
                  <c:v>6.5551228116101701E-2</c:v>
                </c:pt>
                <c:pt idx="25418">
                  <c:v>6.3667112685004898E-2</c:v>
                </c:pt>
                <c:pt idx="25419">
                  <c:v>5.8353778806557302E-2</c:v>
                </c:pt>
                <c:pt idx="25420">
                  <c:v>4.2256572350473101E-2</c:v>
                </c:pt>
                <c:pt idx="25421">
                  <c:v>6.0003166790406397E-2</c:v>
                </c:pt>
                <c:pt idx="25422">
                  <c:v>5.6967883748499003E-2</c:v>
                </c:pt>
                <c:pt idx="25423">
                  <c:v>4.4422661337338201E-2</c:v>
                </c:pt>
                <c:pt idx="25424">
                  <c:v>4.5586067192921902E-2</c:v>
                </c:pt>
                <c:pt idx="25425">
                  <c:v>3.69472467864067E-2</c:v>
                </c:pt>
                <c:pt idx="25426">
                  <c:v>4.7831502352631498E-2</c:v>
                </c:pt>
                <c:pt idx="25427">
                  <c:v>4.2073262025824197E-2</c:v>
                </c:pt>
                <c:pt idx="25428">
                  <c:v>5.8865475579416397E-2</c:v>
                </c:pt>
                <c:pt idx="25429">
                  <c:v>6.0282651123763902E-2</c:v>
                </c:pt>
                <c:pt idx="25430">
                  <c:v>5.7198555031696199E-2</c:v>
                </c:pt>
                <c:pt idx="25431">
                  <c:v>4.6008453189478701E-2</c:v>
                </c:pt>
                <c:pt idx="25432">
                  <c:v>6.7515957681594699E-2</c:v>
                </c:pt>
                <c:pt idx="25433">
                  <c:v>3.9052240544714199E-2</c:v>
                </c:pt>
                <c:pt idx="25434">
                  <c:v>5.0384246719966802E-2</c:v>
                </c:pt>
                <c:pt idx="25435">
                  <c:v>4.00429129675067E-2</c:v>
                </c:pt>
                <c:pt idx="25436">
                  <c:v>3.9254481249897798E-2</c:v>
                </c:pt>
                <c:pt idx="25437">
                  <c:v>4.6691800816726699E-2</c:v>
                </c:pt>
                <c:pt idx="25438">
                  <c:v>4.0062236443535099E-2</c:v>
                </c:pt>
                <c:pt idx="25439">
                  <c:v>4.46515260209433E-2</c:v>
                </c:pt>
                <c:pt idx="25440">
                  <c:v>3.6707259253315902E-2</c:v>
                </c:pt>
                <c:pt idx="25441">
                  <c:v>4.0206416895519903E-2</c:v>
                </c:pt>
                <c:pt idx="25442">
                  <c:v>5.64633356459373E-2</c:v>
                </c:pt>
                <c:pt idx="25443">
                  <c:v>4.5787507996229201E-2</c:v>
                </c:pt>
                <c:pt idx="25444">
                  <c:v>3.6914621113068702E-2</c:v>
                </c:pt>
                <c:pt idx="25445">
                  <c:v>5.49052851825165E-2</c:v>
                </c:pt>
                <c:pt idx="25446">
                  <c:v>6.16867132665374E-2</c:v>
                </c:pt>
                <c:pt idx="25447">
                  <c:v>6.0773202237557798E-2</c:v>
                </c:pt>
                <c:pt idx="25448">
                  <c:v>6.1813842096182202E-2</c:v>
                </c:pt>
                <c:pt idx="25449">
                  <c:v>6.0498351782111201E-2</c:v>
                </c:pt>
                <c:pt idx="25450">
                  <c:v>3.7036984747372798E-2</c:v>
                </c:pt>
                <c:pt idx="25451">
                  <c:v>6.0635829131620002E-2</c:v>
                </c:pt>
                <c:pt idx="25452">
                  <c:v>5.8061267040090001E-2</c:v>
                </c:pt>
                <c:pt idx="25453">
                  <c:v>6.5462133119697494E-2</c:v>
                </c:pt>
                <c:pt idx="25454">
                  <c:v>6.0710328681318801E-2</c:v>
                </c:pt>
                <c:pt idx="25455">
                  <c:v>6.0786139825914999E-2</c:v>
                </c:pt>
                <c:pt idx="25456">
                  <c:v>6.3866540000722505E-2</c:v>
                </c:pt>
                <c:pt idx="25457">
                  <c:v>5.02734227876033E-2</c:v>
                </c:pt>
                <c:pt idx="25458">
                  <c:v>3.8988468877911499E-2</c:v>
                </c:pt>
                <c:pt idx="25459">
                  <c:v>4.9321524923078001E-2</c:v>
                </c:pt>
                <c:pt idx="25460">
                  <c:v>6.6778467686340798E-2</c:v>
                </c:pt>
                <c:pt idx="25461">
                  <c:v>6.31677227517079E-2</c:v>
                </c:pt>
                <c:pt idx="25462">
                  <c:v>5.3250667827104199E-2</c:v>
                </c:pt>
                <c:pt idx="25463">
                  <c:v>4.46190836555184E-2</c:v>
                </c:pt>
                <c:pt idx="25464">
                  <c:v>5.1179206866455197E-2</c:v>
                </c:pt>
                <c:pt idx="25465">
                  <c:v>6.9132344601750495E-2</c:v>
                </c:pt>
                <c:pt idx="25466">
                  <c:v>3.5724941747956103E-2</c:v>
                </c:pt>
                <c:pt idx="25467">
                  <c:v>4.4074805129057301E-2</c:v>
                </c:pt>
                <c:pt idx="25468">
                  <c:v>4.1236151323309898E-2</c:v>
                </c:pt>
                <c:pt idx="25469">
                  <c:v>5.0639246693843003E-2</c:v>
                </c:pt>
                <c:pt idx="25470">
                  <c:v>7.1561957062578702E-2</c:v>
                </c:pt>
                <c:pt idx="25471">
                  <c:v>5.23927926301824E-2</c:v>
                </c:pt>
                <c:pt idx="25472">
                  <c:v>3.6898685651764997E-2</c:v>
                </c:pt>
                <c:pt idx="25473">
                  <c:v>6.6641344013342194E-2</c:v>
                </c:pt>
                <c:pt idx="25474">
                  <c:v>3.7478827365455998E-2</c:v>
                </c:pt>
                <c:pt idx="25475">
                  <c:v>4.4800637385040101E-2</c:v>
                </c:pt>
                <c:pt idx="25476">
                  <c:v>5.6438172681882198E-2</c:v>
                </c:pt>
                <c:pt idx="25477">
                  <c:v>5.1131484666641698E-2</c:v>
                </c:pt>
                <c:pt idx="25478">
                  <c:v>6.6908789126543203E-2</c:v>
                </c:pt>
                <c:pt idx="25479">
                  <c:v>4.3002771521203499E-2</c:v>
                </c:pt>
                <c:pt idx="25480">
                  <c:v>4.1179403089043699E-2</c:v>
                </c:pt>
                <c:pt idx="25481">
                  <c:v>4.7640155453191203E-2</c:v>
                </c:pt>
                <c:pt idx="25482">
                  <c:v>3.6287297807951098E-2</c:v>
                </c:pt>
                <c:pt idx="25483">
                  <c:v>4.0940334772247303E-2</c:v>
                </c:pt>
                <c:pt idx="25484">
                  <c:v>4.4570570249398103E-2</c:v>
                </c:pt>
                <c:pt idx="25485">
                  <c:v>6.15393210197498E-2</c:v>
                </c:pt>
                <c:pt idx="25486">
                  <c:v>5.5672361377594799E-2</c:v>
                </c:pt>
                <c:pt idx="25487">
                  <c:v>6.7339498152906199E-2</c:v>
                </c:pt>
                <c:pt idx="25488">
                  <c:v>7.0246052846724902E-2</c:v>
                </c:pt>
                <c:pt idx="25489">
                  <c:v>4.2552949770855601E-2</c:v>
                </c:pt>
                <c:pt idx="25490">
                  <c:v>6.1495662543400401E-2</c:v>
                </c:pt>
                <c:pt idx="25491">
                  <c:v>4.0529549655972399E-2</c:v>
                </c:pt>
                <c:pt idx="25492">
                  <c:v>4.08943330773609E-2</c:v>
                </c:pt>
                <c:pt idx="25493">
                  <c:v>6.4283870527371001E-2</c:v>
                </c:pt>
                <c:pt idx="25494">
                  <c:v>5.2511076198540597E-2</c:v>
                </c:pt>
                <c:pt idx="25495">
                  <c:v>3.6057608840911699E-2</c:v>
                </c:pt>
                <c:pt idx="25496">
                  <c:v>4.1748768386349597E-2</c:v>
                </c:pt>
                <c:pt idx="25497">
                  <c:v>3.7510007297208103E-2</c:v>
                </c:pt>
                <c:pt idx="25498">
                  <c:v>5.9482051131825697E-2</c:v>
                </c:pt>
                <c:pt idx="25499">
                  <c:v>4.6021080075126397E-2</c:v>
                </c:pt>
                <c:pt idx="25500">
                  <c:v>3.8251183670003602E-2</c:v>
                </c:pt>
                <c:pt idx="25501">
                  <c:v>4.46510690360735E-2</c:v>
                </c:pt>
                <c:pt idx="25502">
                  <c:v>4.4186254182969002E-2</c:v>
                </c:pt>
                <c:pt idx="25503">
                  <c:v>4.1851746170394402E-2</c:v>
                </c:pt>
                <c:pt idx="25504">
                  <c:v>3.6186201447244999E-2</c:v>
                </c:pt>
                <c:pt idx="25505">
                  <c:v>5.0840715574917199E-2</c:v>
                </c:pt>
                <c:pt idx="25506">
                  <c:v>4.8468679985404897E-2</c:v>
                </c:pt>
                <c:pt idx="25507">
                  <c:v>4.6901941694337E-2</c:v>
                </c:pt>
                <c:pt idx="25508">
                  <c:v>4.7451121001446502E-2</c:v>
                </c:pt>
                <c:pt idx="25509">
                  <c:v>3.7732088362932598E-2</c:v>
                </c:pt>
                <c:pt idx="25510">
                  <c:v>4.9363097142495399E-2</c:v>
                </c:pt>
                <c:pt idx="25511">
                  <c:v>6.0316540133132597E-2</c:v>
                </c:pt>
                <c:pt idx="25512">
                  <c:v>4.4347935657711703E-2</c:v>
                </c:pt>
                <c:pt idx="25513">
                  <c:v>3.8948180120558999E-2</c:v>
                </c:pt>
                <c:pt idx="25514">
                  <c:v>6.1758730952251803E-2</c:v>
                </c:pt>
                <c:pt idx="25515">
                  <c:v>4.9817191609397501E-2</c:v>
                </c:pt>
                <c:pt idx="25516">
                  <c:v>5.50260904541705E-2</c:v>
                </c:pt>
                <c:pt idx="25517">
                  <c:v>4.9927353776611297E-2</c:v>
                </c:pt>
                <c:pt idx="25518">
                  <c:v>6.2868901026190901E-2</c:v>
                </c:pt>
                <c:pt idx="25519">
                  <c:v>4.9160196439208402E-2</c:v>
                </c:pt>
                <c:pt idx="25520">
                  <c:v>5.7684943621087101E-2</c:v>
                </c:pt>
                <c:pt idx="25521">
                  <c:v>3.7401259042381403E-2</c:v>
                </c:pt>
                <c:pt idx="25522">
                  <c:v>3.6816469805500997E-2</c:v>
                </c:pt>
                <c:pt idx="25523">
                  <c:v>4.8642031947106402E-2</c:v>
                </c:pt>
                <c:pt idx="25524">
                  <c:v>6.5254109382271594E-2</c:v>
                </c:pt>
                <c:pt idx="25525">
                  <c:v>6.8493463799776305E-2</c:v>
                </c:pt>
                <c:pt idx="25526">
                  <c:v>4.5803673066580397E-2</c:v>
                </c:pt>
                <c:pt idx="25527">
                  <c:v>3.9497370420346699E-2</c:v>
                </c:pt>
                <c:pt idx="25528">
                  <c:v>3.8604212921527901E-2</c:v>
                </c:pt>
                <c:pt idx="25529">
                  <c:v>6.13637047951913E-2</c:v>
                </c:pt>
                <c:pt idx="25530">
                  <c:v>5.4530688983776998E-2</c:v>
                </c:pt>
                <c:pt idx="25531">
                  <c:v>4.4838972680065703E-2</c:v>
                </c:pt>
                <c:pt idx="25532">
                  <c:v>4.8882799047686297E-2</c:v>
                </c:pt>
                <c:pt idx="25533">
                  <c:v>5.7405207153402298E-2</c:v>
                </c:pt>
                <c:pt idx="25534">
                  <c:v>4.22006616144424E-2</c:v>
                </c:pt>
                <c:pt idx="25535">
                  <c:v>3.9882541623111001E-2</c:v>
                </c:pt>
                <c:pt idx="25536">
                  <c:v>5.2653757076902001E-2</c:v>
                </c:pt>
                <c:pt idx="25537">
                  <c:v>3.6258316565088398E-2</c:v>
                </c:pt>
                <c:pt idx="25538">
                  <c:v>5.0560831209765497E-2</c:v>
                </c:pt>
                <c:pt idx="25539">
                  <c:v>5.3432523341723402E-2</c:v>
                </c:pt>
                <c:pt idx="25540">
                  <c:v>4.8668482658100698E-2</c:v>
                </c:pt>
                <c:pt idx="25541">
                  <c:v>6.3044354744731093E-2</c:v>
                </c:pt>
                <c:pt idx="25542">
                  <c:v>5.1193302184704803E-2</c:v>
                </c:pt>
                <c:pt idx="25543">
                  <c:v>3.9703846371690797E-2</c:v>
                </c:pt>
                <c:pt idx="25544">
                  <c:v>4.1414155040464903E-2</c:v>
                </c:pt>
                <c:pt idx="25545">
                  <c:v>3.8457747565125801E-2</c:v>
                </c:pt>
                <c:pt idx="25546">
                  <c:v>6.5113960134240395E-2</c:v>
                </c:pt>
                <c:pt idx="25547">
                  <c:v>3.6944795113080998E-2</c:v>
                </c:pt>
                <c:pt idx="25548">
                  <c:v>4.0321708448489299E-2</c:v>
                </c:pt>
                <c:pt idx="25549">
                  <c:v>6.05807821932942E-2</c:v>
                </c:pt>
                <c:pt idx="25550">
                  <c:v>5.3942882027028398E-2</c:v>
                </c:pt>
                <c:pt idx="25551">
                  <c:v>6.3543937451366397E-2</c:v>
                </c:pt>
                <c:pt idx="25552">
                  <c:v>5.8218751780355002E-2</c:v>
                </c:pt>
                <c:pt idx="25553">
                  <c:v>3.6404622774916802E-2</c:v>
                </c:pt>
                <c:pt idx="25554">
                  <c:v>5.5662886942894903E-2</c:v>
                </c:pt>
                <c:pt idx="25555">
                  <c:v>4.2432910381573798E-2</c:v>
                </c:pt>
                <c:pt idx="25556">
                  <c:v>5.3254555761488201E-2</c:v>
                </c:pt>
                <c:pt idx="25557">
                  <c:v>5.3715118637090199E-2</c:v>
                </c:pt>
                <c:pt idx="25558">
                  <c:v>4.2188535048872301E-2</c:v>
                </c:pt>
                <c:pt idx="25559">
                  <c:v>4.4148145449472397E-2</c:v>
                </c:pt>
                <c:pt idx="25560">
                  <c:v>5.39670454328251E-2</c:v>
                </c:pt>
                <c:pt idx="25561">
                  <c:v>6.1708053549396E-2</c:v>
                </c:pt>
                <c:pt idx="25562">
                  <c:v>6.1438277392529897E-2</c:v>
                </c:pt>
                <c:pt idx="25563">
                  <c:v>6.8961461019596104E-2</c:v>
                </c:pt>
                <c:pt idx="25564">
                  <c:v>5.5836559589983001E-2</c:v>
                </c:pt>
                <c:pt idx="25565">
                  <c:v>4.2899807222186698E-2</c:v>
                </c:pt>
                <c:pt idx="25566">
                  <c:v>4.3944692798527397E-2</c:v>
                </c:pt>
                <c:pt idx="25567">
                  <c:v>3.57732424692443E-2</c:v>
                </c:pt>
                <c:pt idx="25568">
                  <c:v>6.4501137993607294E-2</c:v>
                </c:pt>
                <c:pt idx="25569">
                  <c:v>6.2825176596011501E-2</c:v>
                </c:pt>
                <c:pt idx="25570">
                  <c:v>3.9300949487036899E-2</c:v>
                </c:pt>
                <c:pt idx="25571">
                  <c:v>3.8406830121708202E-2</c:v>
                </c:pt>
                <c:pt idx="25572">
                  <c:v>4.0469301660988999E-2</c:v>
                </c:pt>
                <c:pt idx="25573">
                  <c:v>5.4905413788266799E-2</c:v>
                </c:pt>
                <c:pt idx="25574">
                  <c:v>5.07312874566542E-2</c:v>
                </c:pt>
                <c:pt idx="25575">
                  <c:v>4.1595346231421998E-2</c:v>
                </c:pt>
                <c:pt idx="25576">
                  <c:v>6.8173120307020593E-2</c:v>
                </c:pt>
                <c:pt idx="25577">
                  <c:v>4.6405770817052598E-2</c:v>
                </c:pt>
                <c:pt idx="25578">
                  <c:v>3.8576428341874698E-2</c:v>
                </c:pt>
                <c:pt idx="25579">
                  <c:v>5.3243761112680602E-2</c:v>
                </c:pt>
                <c:pt idx="25580">
                  <c:v>6.5932245085642702E-2</c:v>
                </c:pt>
                <c:pt idx="25581">
                  <c:v>4.9992599997929897E-2</c:v>
                </c:pt>
                <c:pt idx="25582">
                  <c:v>6.1285708550378903E-2</c:v>
                </c:pt>
                <c:pt idx="25583">
                  <c:v>4.7655414259123598E-2</c:v>
                </c:pt>
                <c:pt idx="25584">
                  <c:v>3.7482763595948897E-2</c:v>
                </c:pt>
                <c:pt idx="25585">
                  <c:v>4.0485668145906102E-2</c:v>
                </c:pt>
                <c:pt idx="25586">
                  <c:v>4.50966529119931E-2</c:v>
                </c:pt>
                <c:pt idx="25587">
                  <c:v>4.5333899505937497E-2</c:v>
                </c:pt>
                <c:pt idx="25588">
                  <c:v>6.0161142340280797E-2</c:v>
                </c:pt>
                <c:pt idx="25589">
                  <c:v>4.5094949539617998E-2</c:v>
                </c:pt>
                <c:pt idx="25590">
                  <c:v>3.6107004732735599E-2</c:v>
                </c:pt>
                <c:pt idx="25591">
                  <c:v>5.7107866947849299E-2</c:v>
                </c:pt>
                <c:pt idx="25592">
                  <c:v>5.9003768913846198E-2</c:v>
                </c:pt>
                <c:pt idx="25593">
                  <c:v>5.3368332259961702E-2</c:v>
                </c:pt>
                <c:pt idx="25594">
                  <c:v>7.0168616642861795E-2</c:v>
                </c:pt>
                <c:pt idx="25595">
                  <c:v>3.8768151521247303E-2</c:v>
                </c:pt>
                <c:pt idx="25596">
                  <c:v>5.7497958548956903E-2</c:v>
                </c:pt>
                <c:pt idx="25597">
                  <c:v>3.7359298114313898E-2</c:v>
                </c:pt>
                <c:pt idx="25598">
                  <c:v>5.9340494886047902E-2</c:v>
                </c:pt>
                <c:pt idx="25599">
                  <c:v>6.73547317776651E-2</c:v>
                </c:pt>
                <c:pt idx="25600">
                  <c:v>5.9228122037658697E-2</c:v>
                </c:pt>
                <c:pt idx="25601">
                  <c:v>6.5981498912026204E-2</c:v>
                </c:pt>
                <c:pt idx="25602">
                  <c:v>5.3175851861335499E-2</c:v>
                </c:pt>
                <c:pt idx="25603">
                  <c:v>6.6239444968995795E-2</c:v>
                </c:pt>
                <c:pt idx="25604">
                  <c:v>5.1442546600491301E-2</c:v>
                </c:pt>
                <c:pt idx="25605">
                  <c:v>4.0277698290651899E-2</c:v>
                </c:pt>
                <c:pt idx="25606">
                  <c:v>4.5565852326351401E-2</c:v>
                </c:pt>
                <c:pt idx="25607">
                  <c:v>6.1135517583437E-2</c:v>
                </c:pt>
                <c:pt idx="25608">
                  <c:v>6.1857615235418301E-2</c:v>
                </c:pt>
                <c:pt idx="25609">
                  <c:v>6.6948191351926506E-2</c:v>
                </c:pt>
                <c:pt idx="25610">
                  <c:v>5.5782903843363998E-2</c:v>
                </c:pt>
                <c:pt idx="25611">
                  <c:v>5.9246733555125303E-2</c:v>
                </c:pt>
                <c:pt idx="25612">
                  <c:v>6.1860744340902302E-2</c:v>
                </c:pt>
                <c:pt idx="25613">
                  <c:v>6.7154971233677793E-2</c:v>
                </c:pt>
                <c:pt idx="25614">
                  <c:v>3.48537545151495E-2</c:v>
                </c:pt>
                <c:pt idx="25615">
                  <c:v>6.7810901169668494E-2</c:v>
                </c:pt>
                <c:pt idx="25616">
                  <c:v>6.3984509597799694E-2</c:v>
                </c:pt>
                <c:pt idx="25617">
                  <c:v>5.7860978337923599E-2</c:v>
                </c:pt>
                <c:pt idx="25618">
                  <c:v>3.8533510084407301E-2</c:v>
                </c:pt>
                <c:pt idx="25619">
                  <c:v>5.6709396988991898E-2</c:v>
                </c:pt>
                <c:pt idx="25620">
                  <c:v>4.3997499765735602E-2</c:v>
                </c:pt>
                <c:pt idx="25621">
                  <c:v>4.9912760956663603E-2</c:v>
                </c:pt>
                <c:pt idx="25622">
                  <c:v>6.2604202367604098E-2</c:v>
                </c:pt>
                <c:pt idx="25623">
                  <c:v>4.56700161644817E-2</c:v>
                </c:pt>
                <c:pt idx="25624">
                  <c:v>4.1111605307455397E-2</c:v>
                </c:pt>
                <c:pt idx="25625">
                  <c:v>5.6594331484480301E-2</c:v>
                </c:pt>
                <c:pt idx="25626">
                  <c:v>6.6222075915816803E-2</c:v>
                </c:pt>
                <c:pt idx="25627">
                  <c:v>4.88074149038712E-2</c:v>
                </c:pt>
                <c:pt idx="25628">
                  <c:v>6.8771315864954205E-2</c:v>
                </c:pt>
                <c:pt idx="25629">
                  <c:v>4.7981475403516202E-2</c:v>
                </c:pt>
                <c:pt idx="25630">
                  <c:v>4.9515340418397502E-2</c:v>
                </c:pt>
                <c:pt idx="25631">
                  <c:v>5.0354813551752503E-2</c:v>
                </c:pt>
                <c:pt idx="25632">
                  <c:v>6.0844486485240303E-2</c:v>
                </c:pt>
                <c:pt idx="25633">
                  <c:v>3.7745257565014803E-2</c:v>
                </c:pt>
                <c:pt idx="25634">
                  <c:v>5.6243123843247603E-2</c:v>
                </c:pt>
                <c:pt idx="25635">
                  <c:v>3.8395522570218797E-2</c:v>
                </c:pt>
                <c:pt idx="25636">
                  <c:v>4.82982828459467E-2</c:v>
                </c:pt>
                <c:pt idx="25637">
                  <c:v>5.90478999399437E-2</c:v>
                </c:pt>
                <c:pt idx="25638">
                  <c:v>4.3206579198236901E-2</c:v>
                </c:pt>
                <c:pt idx="25639">
                  <c:v>3.58323767077212E-2</c:v>
                </c:pt>
                <c:pt idx="25640">
                  <c:v>4.7620530149398599E-2</c:v>
                </c:pt>
                <c:pt idx="25641">
                  <c:v>4.8241691833444601E-2</c:v>
                </c:pt>
                <c:pt idx="25642">
                  <c:v>4.0707879305315997E-2</c:v>
                </c:pt>
                <c:pt idx="25643">
                  <c:v>6.5141393387284599E-2</c:v>
                </c:pt>
                <c:pt idx="25644">
                  <c:v>5.5054522480422398E-2</c:v>
                </c:pt>
                <c:pt idx="25645">
                  <c:v>4.2464492203923197E-2</c:v>
                </c:pt>
                <c:pt idx="25646">
                  <c:v>3.8208059362558E-2</c:v>
                </c:pt>
                <c:pt idx="25647">
                  <c:v>5.4866703225650001E-2</c:v>
                </c:pt>
                <c:pt idx="25648">
                  <c:v>3.4362246367525801E-2</c:v>
                </c:pt>
                <c:pt idx="25649">
                  <c:v>5.09631205607868E-2</c:v>
                </c:pt>
                <c:pt idx="25650">
                  <c:v>5.7747166691464902E-2</c:v>
                </c:pt>
                <c:pt idx="25651">
                  <c:v>5.3256681031975298E-2</c:v>
                </c:pt>
                <c:pt idx="25652">
                  <c:v>4.1969334405329801E-2</c:v>
                </c:pt>
                <c:pt idx="25653">
                  <c:v>4.6687877193056303E-2</c:v>
                </c:pt>
                <c:pt idx="25654">
                  <c:v>3.6128057251485102E-2</c:v>
                </c:pt>
                <c:pt idx="25655">
                  <c:v>4.6307084122902499E-2</c:v>
                </c:pt>
                <c:pt idx="25656">
                  <c:v>4.11691682848234E-2</c:v>
                </c:pt>
                <c:pt idx="25657">
                  <c:v>3.6620229173131E-2</c:v>
                </c:pt>
                <c:pt idx="25658">
                  <c:v>3.6551716429466898E-2</c:v>
                </c:pt>
                <c:pt idx="25659">
                  <c:v>4.0946944535443799E-2</c:v>
                </c:pt>
                <c:pt idx="25660">
                  <c:v>3.7326395457596903E-2</c:v>
                </c:pt>
                <c:pt idx="25661">
                  <c:v>5.3045780293213399E-2</c:v>
                </c:pt>
                <c:pt idx="25662">
                  <c:v>3.6879005788479802E-2</c:v>
                </c:pt>
                <c:pt idx="25663">
                  <c:v>3.82406835491391E-2</c:v>
                </c:pt>
                <c:pt idx="25664">
                  <c:v>6.3020735753073806E-2</c:v>
                </c:pt>
                <c:pt idx="25665">
                  <c:v>5.4572078091141202E-2</c:v>
                </c:pt>
                <c:pt idx="25666">
                  <c:v>5.0129390344656702E-2</c:v>
                </c:pt>
                <c:pt idx="25667">
                  <c:v>5.9527957642944399E-2</c:v>
                </c:pt>
                <c:pt idx="25668">
                  <c:v>3.73396986848957E-2</c:v>
                </c:pt>
                <c:pt idx="25669">
                  <c:v>6.1106597502241698E-2</c:v>
                </c:pt>
                <c:pt idx="25670">
                  <c:v>4.3378563167319403E-2</c:v>
                </c:pt>
                <c:pt idx="25671">
                  <c:v>3.5912456569856997E-2</c:v>
                </c:pt>
                <c:pt idx="25672">
                  <c:v>5.7406547833780103E-2</c:v>
                </c:pt>
                <c:pt idx="25673">
                  <c:v>4.6724349697556303E-2</c:v>
                </c:pt>
                <c:pt idx="25674">
                  <c:v>4.6488307411530198E-2</c:v>
                </c:pt>
                <c:pt idx="25675">
                  <c:v>3.4856536189921697E-2</c:v>
                </c:pt>
                <c:pt idx="25676">
                  <c:v>4.1154732755216403E-2</c:v>
                </c:pt>
                <c:pt idx="25677">
                  <c:v>3.4843178707562497E-2</c:v>
                </c:pt>
                <c:pt idx="25678">
                  <c:v>5.8659437304251598E-2</c:v>
                </c:pt>
                <c:pt idx="25679">
                  <c:v>4.7127158003635802E-2</c:v>
                </c:pt>
                <c:pt idx="25680">
                  <c:v>4.9055649279154803E-2</c:v>
                </c:pt>
                <c:pt idx="25681">
                  <c:v>4.4196785903529302E-2</c:v>
                </c:pt>
                <c:pt idx="25682">
                  <c:v>5.3886859562658797E-2</c:v>
                </c:pt>
                <c:pt idx="25683">
                  <c:v>3.5855443771750199E-2</c:v>
                </c:pt>
                <c:pt idx="25684">
                  <c:v>4.05113594711888E-2</c:v>
                </c:pt>
                <c:pt idx="25685">
                  <c:v>4.3977482414758899E-2</c:v>
                </c:pt>
                <c:pt idx="25686">
                  <c:v>3.8131328156860503E-2</c:v>
                </c:pt>
                <c:pt idx="25687">
                  <c:v>5.3952225850370197E-2</c:v>
                </c:pt>
                <c:pt idx="25688">
                  <c:v>5.93810018087483E-2</c:v>
                </c:pt>
                <c:pt idx="25689">
                  <c:v>6.4607610648837993E-2</c:v>
                </c:pt>
                <c:pt idx="25690">
                  <c:v>6.3356159239403395E-2</c:v>
                </c:pt>
                <c:pt idx="25691">
                  <c:v>4.2908322684775201E-2</c:v>
                </c:pt>
                <c:pt idx="25692">
                  <c:v>5.4505660496106702E-2</c:v>
                </c:pt>
                <c:pt idx="25693">
                  <c:v>6.3306573593766596E-2</c:v>
                </c:pt>
                <c:pt idx="25694">
                  <c:v>4.7100195421586902E-2</c:v>
                </c:pt>
                <c:pt idx="25695">
                  <c:v>5.8297686698463302E-2</c:v>
                </c:pt>
                <c:pt idx="25696">
                  <c:v>5.4581748091924898E-2</c:v>
                </c:pt>
                <c:pt idx="25697">
                  <c:v>6.04569974996811E-2</c:v>
                </c:pt>
                <c:pt idx="25698">
                  <c:v>4.6940086579934599E-2</c:v>
                </c:pt>
                <c:pt idx="25699">
                  <c:v>3.8247903570466597E-2</c:v>
                </c:pt>
                <c:pt idx="25700">
                  <c:v>4.7119431414705801E-2</c:v>
                </c:pt>
                <c:pt idx="25701">
                  <c:v>5.5536973468267803E-2</c:v>
                </c:pt>
                <c:pt idx="25702">
                  <c:v>4.59543387170653E-2</c:v>
                </c:pt>
                <c:pt idx="25703">
                  <c:v>6.9246976971451699E-2</c:v>
                </c:pt>
                <c:pt idx="25704">
                  <c:v>6.8856169489782695E-2</c:v>
                </c:pt>
                <c:pt idx="25705">
                  <c:v>3.7200906634128103E-2</c:v>
                </c:pt>
                <c:pt idx="25706">
                  <c:v>3.95648219271683E-2</c:v>
                </c:pt>
                <c:pt idx="25707">
                  <c:v>4.1378596453700102E-2</c:v>
                </c:pt>
                <c:pt idx="25708">
                  <c:v>4.1223162244306701E-2</c:v>
                </c:pt>
                <c:pt idx="25709">
                  <c:v>4.1305353672357298E-2</c:v>
                </c:pt>
                <c:pt idx="25710">
                  <c:v>5.2832414545671703E-2</c:v>
                </c:pt>
                <c:pt idx="25711">
                  <c:v>4.8607045272384602E-2</c:v>
                </c:pt>
                <c:pt idx="25712">
                  <c:v>3.8089161449150297E-2</c:v>
                </c:pt>
                <c:pt idx="25713">
                  <c:v>6.9518867578388599E-2</c:v>
                </c:pt>
                <c:pt idx="25714">
                  <c:v>5.7643729981747098E-2</c:v>
                </c:pt>
                <c:pt idx="25715">
                  <c:v>5.1734088247478202E-2</c:v>
                </c:pt>
                <c:pt idx="25716">
                  <c:v>6.1781980414420998E-2</c:v>
                </c:pt>
                <c:pt idx="25717">
                  <c:v>5.0100306439157798E-2</c:v>
                </c:pt>
                <c:pt idx="25718">
                  <c:v>5.0343582044733201E-2</c:v>
                </c:pt>
                <c:pt idx="25719">
                  <c:v>3.72413646873559E-2</c:v>
                </c:pt>
                <c:pt idx="25720">
                  <c:v>5.0444409053864797E-2</c:v>
                </c:pt>
                <c:pt idx="25721">
                  <c:v>6.8125699648402899E-2</c:v>
                </c:pt>
                <c:pt idx="25722">
                  <c:v>4.5767049739790698E-2</c:v>
                </c:pt>
                <c:pt idx="25723">
                  <c:v>3.6370166457630401E-2</c:v>
                </c:pt>
                <c:pt idx="25724">
                  <c:v>5.1066775759293803E-2</c:v>
                </c:pt>
                <c:pt idx="25725">
                  <c:v>5.8971446779477001E-2</c:v>
                </c:pt>
                <c:pt idx="25726">
                  <c:v>5.5699533472779297E-2</c:v>
                </c:pt>
                <c:pt idx="25727">
                  <c:v>6.7551659090221206E-2</c:v>
                </c:pt>
                <c:pt idx="25728">
                  <c:v>6.2129962905229499E-2</c:v>
                </c:pt>
                <c:pt idx="25729">
                  <c:v>5.01402875433066E-2</c:v>
                </c:pt>
                <c:pt idx="25730">
                  <c:v>4.3214525101112199E-2</c:v>
                </c:pt>
                <c:pt idx="25731">
                  <c:v>5.4821889095283599E-2</c:v>
                </c:pt>
                <c:pt idx="25732">
                  <c:v>6.5823339664795394E-2</c:v>
                </c:pt>
                <c:pt idx="25733">
                  <c:v>6.3408303350900502E-2</c:v>
                </c:pt>
                <c:pt idx="25734">
                  <c:v>3.8702914591735797E-2</c:v>
                </c:pt>
                <c:pt idx="25735">
                  <c:v>4.0809691121913801E-2</c:v>
                </c:pt>
                <c:pt idx="25736">
                  <c:v>3.5766977057692197E-2</c:v>
                </c:pt>
                <c:pt idx="25737">
                  <c:v>7.2557885292724597E-2</c:v>
                </c:pt>
                <c:pt idx="25738">
                  <c:v>6.2241160230271098E-2</c:v>
                </c:pt>
                <c:pt idx="25739">
                  <c:v>4.9398736814981102E-2</c:v>
                </c:pt>
                <c:pt idx="25740">
                  <c:v>5.8341103919101099E-2</c:v>
                </c:pt>
                <c:pt idx="25741">
                  <c:v>6.1761648391045303E-2</c:v>
                </c:pt>
                <c:pt idx="25742">
                  <c:v>4.9129327730940898E-2</c:v>
                </c:pt>
                <c:pt idx="25743">
                  <c:v>6.7965243396541294E-2</c:v>
                </c:pt>
                <c:pt idx="25744">
                  <c:v>5.0518129222917103E-2</c:v>
                </c:pt>
                <c:pt idx="25745">
                  <c:v>3.5875025524236E-2</c:v>
                </c:pt>
                <c:pt idx="25746">
                  <c:v>3.5088712649315602E-2</c:v>
                </c:pt>
                <c:pt idx="25747">
                  <c:v>6.1537036165682998E-2</c:v>
                </c:pt>
                <c:pt idx="25748">
                  <c:v>4.99750438309381E-2</c:v>
                </c:pt>
                <c:pt idx="25749">
                  <c:v>6.3473300517467496E-2</c:v>
                </c:pt>
                <c:pt idx="25750">
                  <c:v>3.5947776970613E-2</c:v>
                </c:pt>
                <c:pt idx="25751">
                  <c:v>4.94661630120369E-2</c:v>
                </c:pt>
                <c:pt idx="25752">
                  <c:v>6.8146069847562704E-2</c:v>
                </c:pt>
                <c:pt idx="25753">
                  <c:v>4.2309370878589797E-2</c:v>
                </c:pt>
                <c:pt idx="25754">
                  <c:v>6.1836212531574203E-2</c:v>
                </c:pt>
                <c:pt idx="25755">
                  <c:v>5.6747615233747502E-2</c:v>
                </c:pt>
                <c:pt idx="25756">
                  <c:v>5.1059333278592203E-2</c:v>
                </c:pt>
                <c:pt idx="25757">
                  <c:v>5.1823386767117799E-2</c:v>
                </c:pt>
                <c:pt idx="25758">
                  <c:v>4.8516861156106497E-2</c:v>
                </c:pt>
                <c:pt idx="25759">
                  <c:v>5.0983445891143703E-2</c:v>
                </c:pt>
                <c:pt idx="25760">
                  <c:v>4.6090256192441198E-2</c:v>
                </c:pt>
                <c:pt idx="25761">
                  <c:v>6.7943697064189207E-2</c:v>
                </c:pt>
                <c:pt idx="25762">
                  <c:v>6.2025176185470397E-2</c:v>
                </c:pt>
                <c:pt idx="25763">
                  <c:v>3.7809208525008901E-2</c:v>
                </c:pt>
                <c:pt idx="25764">
                  <c:v>5.5864614677393502E-2</c:v>
                </c:pt>
                <c:pt idx="25765">
                  <c:v>4.3232028624570498E-2</c:v>
                </c:pt>
                <c:pt idx="25766">
                  <c:v>6.2243489908161503E-2</c:v>
                </c:pt>
                <c:pt idx="25767">
                  <c:v>3.95092449332545E-2</c:v>
                </c:pt>
                <c:pt idx="25768">
                  <c:v>5.8681507797337301E-2</c:v>
                </c:pt>
                <c:pt idx="25769">
                  <c:v>4.7876945179712499E-2</c:v>
                </c:pt>
                <c:pt idx="25770">
                  <c:v>5.5524870418661901E-2</c:v>
                </c:pt>
                <c:pt idx="25771">
                  <c:v>4.3857139904499097E-2</c:v>
                </c:pt>
                <c:pt idx="25772">
                  <c:v>4.0809087069457101E-2</c:v>
                </c:pt>
                <c:pt idx="25773">
                  <c:v>5.1374157115263497E-2</c:v>
                </c:pt>
                <c:pt idx="25774">
                  <c:v>3.6267071750265702E-2</c:v>
                </c:pt>
                <c:pt idx="25775">
                  <c:v>5.3917178094520103E-2</c:v>
                </c:pt>
                <c:pt idx="25776">
                  <c:v>6.6245089118127196E-2</c:v>
                </c:pt>
                <c:pt idx="25777">
                  <c:v>3.7523792070185101E-2</c:v>
                </c:pt>
                <c:pt idx="25778">
                  <c:v>6.3561733236130999E-2</c:v>
                </c:pt>
                <c:pt idx="25779">
                  <c:v>6.2170386972979302E-2</c:v>
                </c:pt>
                <c:pt idx="25780">
                  <c:v>6.4082260564707394E-2</c:v>
                </c:pt>
                <c:pt idx="25781">
                  <c:v>5.5034486563642397E-2</c:v>
                </c:pt>
                <c:pt idx="25782">
                  <c:v>4.6838814444142701E-2</c:v>
                </c:pt>
                <c:pt idx="25783">
                  <c:v>3.80167201932037E-2</c:v>
                </c:pt>
                <c:pt idx="25784">
                  <c:v>4.2575293568945002E-2</c:v>
                </c:pt>
                <c:pt idx="25785">
                  <c:v>5.5353836380986197E-2</c:v>
                </c:pt>
                <c:pt idx="25786">
                  <c:v>5.8131759193541299E-2</c:v>
                </c:pt>
                <c:pt idx="25787">
                  <c:v>4.55468413032937E-2</c:v>
                </c:pt>
                <c:pt idx="25788">
                  <c:v>6.1378685651499697E-2</c:v>
                </c:pt>
                <c:pt idx="25789">
                  <c:v>3.8476931328726503E-2</c:v>
                </c:pt>
                <c:pt idx="25790">
                  <c:v>5.5138770804725602E-2</c:v>
                </c:pt>
                <c:pt idx="25791">
                  <c:v>4.8029658662802503E-2</c:v>
                </c:pt>
                <c:pt idx="25792">
                  <c:v>4.5828420928689002E-2</c:v>
                </c:pt>
                <c:pt idx="25793">
                  <c:v>5.8152499051022502E-2</c:v>
                </c:pt>
                <c:pt idx="25794">
                  <c:v>4.2777219937388297E-2</c:v>
                </c:pt>
                <c:pt idx="25795">
                  <c:v>4.3248764767526801E-2</c:v>
                </c:pt>
                <c:pt idx="25796">
                  <c:v>3.5397270954032799E-2</c:v>
                </c:pt>
                <c:pt idx="25797">
                  <c:v>6.4137745701967105E-2</c:v>
                </c:pt>
                <c:pt idx="25798">
                  <c:v>4.3034009139138303E-2</c:v>
                </c:pt>
                <c:pt idx="25799">
                  <c:v>3.7621918292819398E-2</c:v>
                </c:pt>
                <c:pt idx="25800">
                  <c:v>5.6503433220681798E-2</c:v>
                </c:pt>
                <c:pt idx="25801">
                  <c:v>6.7802234830163705E-2</c:v>
                </c:pt>
                <c:pt idx="25802">
                  <c:v>6.3039064957402899E-2</c:v>
                </c:pt>
                <c:pt idx="25803">
                  <c:v>3.51359505621913E-2</c:v>
                </c:pt>
                <c:pt idx="25804">
                  <c:v>3.8454964128713902E-2</c:v>
                </c:pt>
                <c:pt idx="25805">
                  <c:v>6.0386544535811097E-2</c:v>
                </c:pt>
                <c:pt idx="25806">
                  <c:v>6.1035042033901497E-2</c:v>
                </c:pt>
                <c:pt idx="25807">
                  <c:v>6.4194319160169794E-2</c:v>
                </c:pt>
                <c:pt idx="25808">
                  <c:v>3.6982094499117699E-2</c:v>
                </c:pt>
                <c:pt idx="25809">
                  <c:v>3.72427593815206E-2</c:v>
                </c:pt>
                <c:pt idx="25810">
                  <c:v>5.0319405793572698E-2</c:v>
                </c:pt>
                <c:pt idx="25811">
                  <c:v>5.0712002126314902E-2</c:v>
                </c:pt>
                <c:pt idx="25812">
                  <c:v>4.0469842208437697E-2</c:v>
                </c:pt>
                <c:pt idx="25813">
                  <c:v>5.0732536595382301E-2</c:v>
                </c:pt>
                <c:pt idx="25814">
                  <c:v>3.7483824987550901E-2</c:v>
                </c:pt>
                <c:pt idx="25815">
                  <c:v>6.7718518497140306E-2</c:v>
                </c:pt>
                <c:pt idx="25816">
                  <c:v>4.7708471405089797E-2</c:v>
                </c:pt>
                <c:pt idx="25817">
                  <c:v>4.3939091342539198E-2</c:v>
                </c:pt>
                <c:pt idx="25818">
                  <c:v>3.7412901287984801E-2</c:v>
                </c:pt>
                <c:pt idx="25819">
                  <c:v>3.68200578296402E-2</c:v>
                </c:pt>
                <c:pt idx="25820">
                  <c:v>4.5025451736221897E-2</c:v>
                </c:pt>
                <c:pt idx="25821">
                  <c:v>4.65513762189999E-2</c:v>
                </c:pt>
                <c:pt idx="25822">
                  <c:v>5.9824063094447599E-2</c:v>
                </c:pt>
                <c:pt idx="25823">
                  <c:v>3.5773042848088799E-2</c:v>
                </c:pt>
                <c:pt idx="25824">
                  <c:v>5.94800164154482E-2</c:v>
                </c:pt>
                <c:pt idx="25825">
                  <c:v>5.3798378830860902E-2</c:v>
                </c:pt>
                <c:pt idx="25826">
                  <c:v>4.8386497396541203E-2</c:v>
                </c:pt>
                <c:pt idx="25827">
                  <c:v>4.1617239393477098E-2</c:v>
                </c:pt>
                <c:pt idx="25828">
                  <c:v>4.5823392596016303E-2</c:v>
                </c:pt>
                <c:pt idx="25829">
                  <c:v>4.3623249305814397E-2</c:v>
                </c:pt>
                <c:pt idx="25830">
                  <c:v>6.7010354912931794E-2</c:v>
                </c:pt>
                <c:pt idx="25831">
                  <c:v>3.8543935063990398E-2</c:v>
                </c:pt>
                <c:pt idx="25832">
                  <c:v>5.4638801502860997E-2</c:v>
                </c:pt>
                <c:pt idx="25833">
                  <c:v>4.4908303829636703E-2</c:v>
                </c:pt>
                <c:pt idx="25834">
                  <c:v>4.07009557939935E-2</c:v>
                </c:pt>
                <c:pt idx="25835">
                  <c:v>4.27956851584336E-2</c:v>
                </c:pt>
                <c:pt idx="25836">
                  <c:v>6.6636465502862993E-2</c:v>
                </c:pt>
                <c:pt idx="25837">
                  <c:v>3.8192302797453698E-2</c:v>
                </c:pt>
                <c:pt idx="25838">
                  <c:v>5.4910727096400401E-2</c:v>
                </c:pt>
                <c:pt idx="25839">
                  <c:v>4.0694397745216201E-2</c:v>
                </c:pt>
                <c:pt idx="25840">
                  <c:v>5.32584600936079E-2</c:v>
                </c:pt>
                <c:pt idx="25841">
                  <c:v>4.2615983792020098E-2</c:v>
                </c:pt>
                <c:pt idx="25842">
                  <c:v>3.6385569786071E-2</c:v>
                </c:pt>
                <c:pt idx="25843">
                  <c:v>4.3800281137111902E-2</c:v>
                </c:pt>
                <c:pt idx="25844">
                  <c:v>5.0418211961843297E-2</c:v>
                </c:pt>
                <c:pt idx="25845">
                  <c:v>4.6252647241271497E-2</c:v>
                </c:pt>
                <c:pt idx="25846">
                  <c:v>3.49100233178265E-2</c:v>
                </c:pt>
                <c:pt idx="25847">
                  <c:v>4.3389264085402002E-2</c:v>
                </c:pt>
                <c:pt idx="25848">
                  <c:v>6.6361960216618401E-2</c:v>
                </c:pt>
                <c:pt idx="25849">
                  <c:v>6.0385878472917598E-2</c:v>
                </c:pt>
                <c:pt idx="25850">
                  <c:v>6.3629548800113803E-2</c:v>
                </c:pt>
                <c:pt idx="25851">
                  <c:v>6.3865074033264496E-2</c:v>
                </c:pt>
                <c:pt idx="25852">
                  <c:v>5.9356424540112897E-2</c:v>
                </c:pt>
                <c:pt idx="25853">
                  <c:v>3.7467200969180603E-2</c:v>
                </c:pt>
                <c:pt idx="25854">
                  <c:v>6.1756863495598502E-2</c:v>
                </c:pt>
                <c:pt idx="25855">
                  <c:v>5.8628838041072703E-2</c:v>
                </c:pt>
                <c:pt idx="25856">
                  <c:v>3.5258116488913603E-2</c:v>
                </c:pt>
                <c:pt idx="25857">
                  <c:v>3.8999235390256799E-2</c:v>
                </c:pt>
                <c:pt idx="25858">
                  <c:v>5.4959840819671098E-2</c:v>
                </c:pt>
                <c:pt idx="25859">
                  <c:v>3.4398270585340202E-2</c:v>
                </c:pt>
                <c:pt idx="25860">
                  <c:v>5.9915953061108203E-2</c:v>
                </c:pt>
                <c:pt idx="25861">
                  <c:v>5.8173736459761601E-2</c:v>
                </c:pt>
                <c:pt idx="25862">
                  <c:v>3.8670159622175598E-2</c:v>
                </c:pt>
                <c:pt idx="25863">
                  <c:v>4.7569732637529498E-2</c:v>
                </c:pt>
                <c:pt idx="25864">
                  <c:v>5.74660214178426E-2</c:v>
                </c:pt>
                <c:pt idx="25865">
                  <c:v>4.8981274036208902E-2</c:v>
                </c:pt>
                <c:pt idx="25866">
                  <c:v>4.0636863265340099E-2</c:v>
                </c:pt>
                <c:pt idx="25867">
                  <c:v>4.6527505391138403E-2</c:v>
                </c:pt>
                <c:pt idx="25868">
                  <c:v>4.1141113179880798E-2</c:v>
                </c:pt>
                <c:pt idx="25869">
                  <c:v>6.7150729041270202E-2</c:v>
                </c:pt>
                <c:pt idx="25870">
                  <c:v>4.9580346721996203E-2</c:v>
                </c:pt>
                <c:pt idx="25871">
                  <c:v>4.6776656875788698E-2</c:v>
                </c:pt>
                <c:pt idx="25872">
                  <c:v>4.9036884943099199E-2</c:v>
                </c:pt>
                <c:pt idx="25873">
                  <c:v>3.6684636714871002E-2</c:v>
                </c:pt>
                <c:pt idx="25874">
                  <c:v>4.2215710137993703E-2</c:v>
                </c:pt>
                <c:pt idx="25875">
                  <c:v>5.8141140344914702E-2</c:v>
                </c:pt>
                <c:pt idx="25876">
                  <c:v>6.0075051120092197E-2</c:v>
                </c:pt>
                <c:pt idx="25877">
                  <c:v>3.51758854186189E-2</c:v>
                </c:pt>
                <c:pt idx="25878">
                  <c:v>3.9473505630450698E-2</c:v>
                </c:pt>
                <c:pt idx="25879">
                  <c:v>7.1632915009025605E-2</c:v>
                </c:pt>
                <c:pt idx="25880">
                  <c:v>4.2099221514036701E-2</c:v>
                </c:pt>
                <c:pt idx="25881">
                  <c:v>5.2228935658079498E-2</c:v>
                </c:pt>
                <c:pt idx="25882">
                  <c:v>6.4517308399800799E-2</c:v>
                </c:pt>
                <c:pt idx="25883">
                  <c:v>4.0529410621178603E-2</c:v>
                </c:pt>
                <c:pt idx="25884">
                  <c:v>3.8498501747024301E-2</c:v>
                </c:pt>
                <c:pt idx="25885">
                  <c:v>6.2588655443631097E-2</c:v>
                </c:pt>
                <c:pt idx="25886">
                  <c:v>6.5256973448984304E-2</c:v>
                </c:pt>
                <c:pt idx="25887">
                  <c:v>4.34420986214352E-2</c:v>
                </c:pt>
                <c:pt idx="25888">
                  <c:v>5.4424902694548999E-2</c:v>
                </c:pt>
                <c:pt idx="25889">
                  <c:v>5.7352740219828703E-2</c:v>
                </c:pt>
                <c:pt idx="25890">
                  <c:v>7.0530643116247405E-2</c:v>
                </c:pt>
                <c:pt idx="25891">
                  <c:v>4.1272614459979803E-2</c:v>
                </c:pt>
                <c:pt idx="25892">
                  <c:v>3.5639926493756698E-2</c:v>
                </c:pt>
                <c:pt idx="25893">
                  <c:v>3.9269427868376998E-2</c:v>
                </c:pt>
                <c:pt idx="25894">
                  <c:v>4.2575173102244103E-2</c:v>
                </c:pt>
                <c:pt idx="25895">
                  <c:v>4.0662931597205E-2</c:v>
                </c:pt>
                <c:pt idx="25896">
                  <c:v>3.5462016250253497E-2</c:v>
                </c:pt>
                <c:pt idx="25897">
                  <c:v>3.8230815454552397E-2</c:v>
                </c:pt>
                <c:pt idx="25898">
                  <c:v>6.3610080551977505E-2</c:v>
                </c:pt>
                <c:pt idx="25899">
                  <c:v>4.60774479229955E-2</c:v>
                </c:pt>
                <c:pt idx="25900">
                  <c:v>6.1364605245264901E-2</c:v>
                </c:pt>
                <c:pt idx="25901">
                  <c:v>5.9174689467811001E-2</c:v>
                </c:pt>
                <c:pt idx="25902">
                  <c:v>6.5742483058593301E-2</c:v>
                </c:pt>
                <c:pt idx="25903">
                  <c:v>6.6991061914415895E-2</c:v>
                </c:pt>
                <c:pt idx="25904">
                  <c:v>4.7463924082141402E-2</c:v>
                </c:pt>
                <c:pt idx="25905">
                  <c:v>4.8818176034324E-2</c:v>
                </c:pt>
                <c:pt idx="25906">
                  <c:v>6.3127616599098602E-2</c:v>
                </c:pt>
                <c:pt idx="25907">
                  <c:v>5.0800889460991802E-2</c:v>
                </c:pt>
                <c:pt idx="25908">
                  <c:v>4.2261402263841098E-2</c:v>
                </c:pt>
                <c:pt idx="25909">
                  <c:v>5.5600864051215997E-2</c:v>
                </c:pt>
                <c:pt idx="25910">
                  <c:v>3.8516457271593599E-2</c:v>
                </c:pt>
                <c:pt idx="25911">
                  <c:v>5.1149372183789801E-2</c:v>
                </c:pt>
                <c:pt idx="25912">
                  <c:v>6.0621547855939303E-2</c:v>
                </c:pt>
                <c:pt idx="25913">
                  <c:v>4.8926897252148202E-2</c:v>
                </c:pt>
                <c:pt idx="25914">
                  <c:v>4.8790253746843502E-2</c:v>
                </c:pt>
                <c:pt idx="25915">
                  <c:v>3.7231818535425502E-2</c:v>
                </c:pt>
                <c:pt idx="25916">
                  <c:v>4.9681685348532803E-2</c:v>
                </c:pt>
                <c:pt idx="25917">
                  <c:v>5.0478826365962202E-2</c:v>
                </c:pt>
                <c:pt idx="25918">
                  <c:v>6.4151705342666607E-2</c:v>
                </c:pt>
                <c:pt idx="25919">
                  <c:v>5.7462000534199198E-2</c:v>
                </c:pt>
                <c:pt idx="25920">
                  <c:v>4.8635489056877701E-2</c:v>
                </c:pt>
                <c:pt idx="25921">
                  <c:v>5.2557247430194701E-2</c:v>
                </c:pt>
                <c:pt idx="25922">
                  <c:v>4.4990531969568599E-2</c:v>
                </c:pt>
                <c:pt idx="25923">
                  <c:v>3.8476327099771002E-2</c:v>
                </c:pt>
                <c:pt idx="25924">
                  <c:v>4.79511331000297E-2</c:v>
                </c:pt>
                <c:pt idx="25925">
                  <c:v>6.5802524818381794E-2</c:v>
                </c:pt>
                <c:pt idx="25926">
                  <c:v>4.8365595266009399E-2</c:v>
                </c:pt>
                <c:pt idx="25927">
                  <c:v>5.6178691464621899E-2</c:v>
                </c:pt>
                <c:pt idx="25928">
                  <c:v>4.8790151803394202E-2</c:v>
                </c:pt>
                <c:pt idx="25929">
                  <c:v>5.5153654568287497E-2</c:v>
                </c:pt>
                <c:pt idx="25930">
                  <c:v>3.9855711744144998E-2</c:v>
                </c:pt>
                <c:pt idx="25931">
                  <c:v>5.0038093386636298E-2</c:v>
                </c:pt>
                <c:pt idx="25932">
                  <c:v>5.2080951776734302E-2</c:v>
                </c:pt>
                <c:pt idx="25933">
                  <c:v>4.1169198591324001E-2</c:v>
                </c:pt>
                <c:pt idx="25934">
                  <c:v>5.5477106811522597E-2</c:v>
                </c:pt>
                <c:pt idx="25935">
                  <c:v>3.4964971835573198E-2</c:v>
                </c:pt>
                <c:pt idx="25936">
                  <c:v>6.8687860805363196E-2</c:v>
                </c:pt>
                <c:pt idx="25937">
                  <c:v>3.4969672696629303E-2</c:v>
                </c:pt>
                <c:pt idx="25938">
                  <c:v>5.6202926800562297E-2</c:v>
                </c:pt>
                <c:pt idx="25939">
                  <c:v>6.6367503909796302E-2</c:v>
                </c:pt>
                <c:pt idx="25940">
                  <c:v>4.3459335587689503E-2</c:v>
                </c:pt>
                <c:pt idx="25941">
                  <c:v>3.92072039277227E-2</c:v>
                </c:pt>
                <c:pt idx="25942">
                  <c:v>3.88935201810231E-2</c:v>
                </c:pt>
                <c:pt idx="25943">
                  <c:v>6.0147520981709501E-2</c:v>
                </c:pt>
                <c:pt idx="25944">
                  <c:v>5.0767555365068502E-2</c:v>
                </c:pt>
                <c:pt idx="25945">
                  <c:v>3.5507524280062999E-2</c:v>
                </c:pt>
                <c:pt idx="25946">
                  <c:v>3.5705244525637898E-2</c:v>
                </c:pt>
                <c:pt idx="25947">
                  <c:v>4.0076162929063103E-2</c:v>
                </c:pt>
                <c:pt idx="25948">
                  <c:v>4.6037397331796598E-2</c:v>
                </c:pt>
                <c:pt idx="25949">
                  <c:v>5.7747202142747298E-2</c:v>
                </c:pt>
                <c:pt idx="25950">
                  <c:v>4.4428462342579897E-2</c:v>
                </c:pt>
                <c:pt idx="25951">
                  <c:v>4.4944793827842597E-2</c:v>
                </c:pt>
                <c:pt idx="25952">
                  <c:v>6.2890061718553894E-2</c:v>
                </c:pt>
                <c:pt idx="25953">
                  <c:v>4.3935076110915898E-2</c:v>
                </c:pt>
                <c:pt idx="25954">
                  <c:v>3.7609687794446497E-2</c:v>
                </c:pt>
                <c:pt idx="25955">
                  <c:v>6.2218431171251302E-2</c:v>
                </c:pt>
                <c:pt idx="25956">
                  <c:v>5.81122906551063E-2</c:v>
                </c:pt>
                <c:pt idx="25957">
                  <c:v>3.6504237597755597E-2</c:v>
                </c:pt>
                <c:pt idx="25958">
                  <c:v>4.34037030807757E-2</c:v>
                </c:pt>
                <c:pt idx="25959">
                  <c:v>5.0116516808564902E-2</c:v>
                </c:pt>
                <c:pt idx="25960">
                  <c:v>5.32334803389896E-2</c:v>
                </c:pt>
                <c:pt idx="25961">
                  <c:v>3.4883015188332603E-2</c:v>
                </c:pt>
                <c:pt idx="25962">
                  <c:v>6.71641004272506E-2</c:v>
                </c:pt>
                <c:pt idx="25963">
                  <c:v>4.3265237870936599E-2</c:v>
                </c:pt>
                <c:pt idx="25964">
                  <c:v>5.1793252103386603E-2</c:v>
                </c:pt>
                <c:pt idx="25965">
                  <c:v>4.3111573568666697E-2</c:v>
                </c:pt>
                <c:pt idx="25966">
                  <c:v>5.8253507213659898E-2</c:v>
                </c:pt>
                <c:pt idx="25967">
                  <c:v>6.1469267882519003E-2</c:v>
                </c:pt>
                <c:pt idx="25968">
                  <c:v>3.7196631729744398E-2</c:v>
                </c:pt>
                <c:pt idx="25969">
                  <c:v>5.9202502600879003E-2</c:v>
                </c:pt>
                <c:pt idx="25970">
                  <c:v>4.3001658938428E-2</c:v>
                </c:pt>
                <c:pt idx="25971">
                  <c:v>5.4155397168293901E-2</c:v>
                </c:pt>
                <c:pt idx="25972">
                  <c:v>4.8045710317876397E-2</c:v>
                </c:pt>
                <c:pt idx="25973">
                  <c:v>5.5812291535479397E-2</c:v>
                </c:pt>
                <c:pt idx="25974">
                  <c:v>4.6850521728702597E-2</c:v>
                </c:pt>
                <c:pt idx="25975">
                  <c:v>5.7986854521474999E-2</c:v>
                </c:pt>
                <c:pt idx="25976">
                  <c:v>5.79888783511361E-2</c:v>
                </c:pt>
                <c:pt idx="25977">
                  <c:v>5.8561500217069698E-2</c:v>
                </c:pt>
                <c:pt idx="25978">
                  <c:v>5.8801363898137601E-2</c:v>
                </c:pt>
                <c:pt idx="25979">
                  <c:v>5.2042053092581697E-2</c:v>
                </c:pt>
                <c:pt idx="25980">
                  <c:v>4.79501628010085E-2</c:v>
                </c:pt>
                <c:pt idx="25981">
                  <c:v>3.8126423773572199E-2</c:v>
                </c:pt>
                <c:pt idx="25982">
                  <c:v>3.5556247233518697E-2</c:v>
                </c:pt>
                <c:pt idx="25983">
                  <c:v>5.8103543684214103E-2</c:v>
                </c:pt>
                <c:pt idx="25984">
                  <c:v>5.1283073809109E-2</c:v>
                </c:pt>
                <c:pt idx="25985">
                  <c:v>6.1062222463727403E-2</c:v>
                </c:pt>
                <c:pt idx="25986">
                  <c:v>5.9660206717662499E-2</c:v>
                </c:pt>
                <c:pt idx="25987">
                  <c:v>5.1541160859115399E-2</c:v>
                </c:pt>
                <c:pt idx="25988">
                  <c:v>3.6383180645102098E-2</c:v>
                </c:pt>
                <c:pt idx="25989">
                  <c:v>6.6255503851948797E-2</c:v>
                </c:pt>
                <c:pt idx="25990">
                  <c:v>7.0773049758034307E-2</c:v>
                </c:pt>
                <c:pt idx="25991">
                  <c:v>4.8915166130133303E-2</c:v>
                </c:pt>
                <c:pt idx="25992">
                  <c:v>3.9092954757042199E-2</c:v>
                </c:pt>
                <c:pt idx="25993">
                  <c:v>6.8503954547426305E-2</c:v>
                </c:pt>
                <c:pt idx="25994">
                  <c:v>5.3776303303920601E-2</c:v>
                </c:pt>
                <c:pt idx="25995">
                  <c:v>3.7091338235805897E-2</c:v>
                </c:pt>
                <c:pt idx="25996">
                  <c:v>4.74647967528464E-2</c:v>
                </c:pt>
                <c:pt idx="25997">
                  <c:v>6.8107871841037199E-2</c:v>
                </c:pt>
                <c:pt idx="25998">
                  <c:v>4.4478476713371302E-2</c:v>
                </c:pt>
                <c:pt idx="25999">
                  <c:v>4.2794426391825298E-2</c:v>
                </c:pt>
                <c:pt idx="26000">
                  <c:v>4.7437534035086798E-2</c:v>
                </c:pt>
                <c:pt idx="26001">
                  <c:v>4.64342112633854E-2</c:v>
                </c:pt>
                <c:pt idx="26002">
                  <c:v>6.9642235856552298E-2</c:v>
                </c:pt>
                <c:pt idx="26003">
                  <c:v>5.9128101417978099E-2</c:v>
                </c:pt>
                <c:pt idx="26004">
                  <c:v>5.2101063372445001E-2</c:v>
                </c:pt>
                <c:pt idx="26005">
                  <c:v>4.2631516770023199E-2</c:v>
                </c:pt>
                <c:pt idx="26006">
                  <c:v>4.4502385817222198E-2</c:v>
                </c:pt>
                <c:pt idx="26007">
                  <c:v>6.3656302861203898E-2</c:v>
                </c:pt>
                <c:pt idx="26008">
                  <c:v>4.8921526375835203E-2</c:v>
                </c:pt>
                <c:pt idx="26009">
                  <c:v>4.3211861097167903E-2</c:v>
                </c:pt>
                <c:pt idx="26010">
                  <c:v>4.0405067344751203E-2</c:v>
                </c:pt>
                <c:pt idx="26011">
                  <c:v>4.4942524508857502E-2</c:v>
                </c:pt>
                <c:pt idx="26012">
                  <c:v>6.8718620183566198E-2</c:v>
                </c:pt>
                <c:pt idx="26013">
                  <c:v>3.8908431130434497E-2</c:v>
                </c:pt>
                <c:pt idx="26014">
                  <c:v>4.70449407839467E-2</c:v>
                </c:pt>
                <c:pt idx="26015">
                  <c:v>3.6896876942474899E-2</c:v>
                </c:pt>
                <c:pt idx="26016">
                  <c:v>5.4955865886125999E-2</c:v>
                </c:pt>
                <c:pt idx="26017">
                  <c:v>6.3245624658223795E-2</c:v>
                </c:pt>
                <c:pt idx="26018">
                  <c:v>5.9129343579700698E-2</c:v>
                </c:pt>
                <c:pt idx="26019">
                  <c:v>5.1642150734529803E-2</c:v>
                </c:pt>
                <c:pt idx="26020">
                  <c:v>4.38431701689765E-2</c:v>
                </c:pt>
                <c:pt idx="26021">
                  <c:v>3.8738623975327902E-2</c:v>
                </c:pt>
                <c:pt idx="26022">
                  <c:v>5.3137495066167002E-2</c:v>
                </c:pt>
                <c:pt idx="26023">
                  <c:v>4.684599898189E-2</c:v>
                </c:pt>
                <c:pt idx="26024">
                  <c:v>6.4921877035578807E-2</c:v>
                </c:pt>
                <c:pt idx="26025">
                  <c:v>4.0261016373622803E-2</c:v>
                </c:pt>
                <c:pt idx="26026">
                  <c:v>5.7889624310168003E-2</c:v>
                </c:pt>
                <c:pt idx="26027">
                  <c:v>4.39906750451717E-2</c:v>
                </c:pt>
                <c:pt idx="26028">
                  <c:v>5.8314394810770602E-2</c:v>
                </c:pt>
                <c:pt idx="26029">
                  <c:v>4.66228149536171E-2</c:v>
                </c:pt>
                <c:pt idx="26030">
                  <c:v>6.90134312556695E-2</c:v>
                </c:pt>
                <c:pt idx="26031">
                  <c:v>6.8587419866231902E-2</c:v>
                </c:pt>
                <c:pt idx="26032">
                  <c:v>6.6477113104696894E-2</c:v>
                </c:pt>
                <c:pt idx="26033">
                  <c:v>3.7733087608732098E-2</c:v>
                </c:pt>
                <c:pt idx="26034">
                  <c:v>3.9564228003028397E-2</c:v>
                </c:pt>
                <c:pt idx="26035">
                  <c:v>5.8535964408352098E-2</c:v>
                </c:pt>
                <c:pt idx="26036">
                  <c:v>5.6409398016487797E-2</c:v>
                </c:pt>
                <c:pt idx="26037">
                  <c:v>4.1276377165913203E-2</c:v>
                </c:pt>
                <c:pt idx="26038">
                  <c:v>6.9654278652809098E-2</c:v>
                </c:pt>
                <c:pt idx="26039">
                  <c:v>6.84598671880393E-2</c:v>
                </c:pt>
                <c:pt idx="26040">
                  <c:v>6.2978262270405899E-2</c:v>
                </c:pt>
                <c:pt idx="26041">
                  <c:v>5.9033329271586797E-2</c:v>
                </c:pt>
                <c:pt idx="26042">
                  <c:v>5.6958838303338997E-2</c:v>
                </c:pt>
                <c:pt idx="26043">
                  <c:v>5.41494764959395E-2</c:v>
                </c:pt>
                <c:pt idx="26044">
                  <c:v>5.8964363705123202E-2</c:v>
                </c:pt>
                <c:pt idx="26045">
                  <c:v>5.0247811567409602E-2</c:v>
                </c:pt>
                <c:pt idx="26046">
                  <c:v>5.5748313293754501E-2</c:v>
                </c:pt>
                <c:pt idx="26047">
                  <c:v>5.4563503374875401E-2</c:v>
                </c:pt>
                <c:pt idx="26048">
                  <c:v>5.8077267488468497E-2</c:v>
                </c:pt>
                <c:pt idx="26049">
                  <c:v>4.33395556481522E-2</c:v>
                </c:pt>
                <c:pt idx="26050">
                  <c:v>4.8073455474001499E-2</c:v>
                </c:pt>
                <c:pt idx="26051">
                  <c:v>6.4204571848482897E-2</c:v>
                </c:pt>
                <c:pt idx="26052">
                  <c:v>4.7588250916131898E-2</c:v>
                </c:pt>
                <c:pt idx="26053">
                  <c:v>6.8690825906264394E-2</c:v>
                </c:pt>
                <c:pt idx="26054">
                  <c:v>5.8090063125267898E-2</c:v>
                </c:pt>
                <c:pt idx="26055">
                  <c:v>4.85315101754243E-2</c:v>
                </c:pt>
                <c:pt idx="26056">
                  <c:v>4.7351670474236197E-2</c:v>
                </c:pt>
                <c:pt idx="26057">
                  <c:v>4.71726020975414E-2</c:v>
                </c:pt>
                <c:pt idx="26058">
                  <c:v>4.8328396646763298E-2</c:v>
                </c:pt>
                <c:pt idx="26059">
                  <c:v>5.1324145521774202E-2</c:v>
                </c:pt>
                <c:pt idx="26060">
                  <c:v>4.64367831269357E-2</c:v>
                </c:pt>
                <c:pt idx="26061">
                  <c:v>5.5284095356251998E-2</c:v>
                </c:pt>
                <c:pt idx="26062">
                  <c:v>5.47086910188921E-2</c:v>
                </c:pt>
                <c:pt idx="26063">
                  <c:v>6.8915343070169804E-2</c:v>
                </c:pt>
                <c:pt idx="26064">
                  <c:v>6.0487848317015501E-2</c:v>
                </c:pt>
                <c:pt idx="26065">
                  <c:v>3.6426704383663702E-2</c:v>
                </c:pt>
                <c:pt idx="26066">
                  <c:v>4.6538233564239397E-2</c:v>
                </c:pt>
                <c:pt idx="26067">
                  <c:v>4.78155882961405E-2</c:v>
                </c:pt>
                <c:pt idx="26068">
                  <c:v>4.8003168812926898E-2</c:v>
                </c:pt>
                <c:pt idx="26069">
                  <c:v>6.0801697114712401E-2</c:v>
                </c:pt>
                <c:pt idx="26070">
                  <c:v>4.00606911086335E-2</c:v>
                </c:pt>
                <c:pt idx="26071">
                  <c:v>5.3176403502641398E-2</c:v>
                </c:pt>
                <c:pt idx="26072">
                  <c:v>4.9218969669401098E-2</c:v>
                </c:pt>
                <c:pt idx="26073">
                  <c:v>4.1226943959440501E-2</c:v>
                </c:pt>
                <c:pt idx="26074">
                  <c:v>3.8898933298315001E-2</c:v>
                </c:pt>
                <c:pt idx="26075">
                  <c:v>4.5530487608394399E-2</c:v>
                </c:pt>
                <c:pt idx="26076">
                  <c:v>6.0659311779778E-2</c:v>
                </c:pt>
                <c:pt idx="26077">
                  <c:v>4.5809648325150297E-2</c:v>
                </c:pt>
                <c:pt idx="26078">
                  <c:v>6.9211474160996794E-2</c:v>
                </c:pt>
                <c:pt idx="26079">
                  <c:v>4.2763669923318398E-2</c:v>
                </c:pt>
                <c:pt idx="26080">
                  <c:v>4.6119824059538503E-2</c:v>
                </c:pt>
                <c:pt idx="26081">
                  <c:v>6.9794362677555594E-2</c:v>
                </c:pt>
                <c:pt idx="26082">
                  <c:v>4.7141099629952901E-2</c:v>
                </c:pt>
                <c:pt idx="26083">
                  <c:v>4.59931174219382E-2</c:v>
                </c:pt>
                <c:pt idx="26084">
                  <c:v>6.3138733559507304E-2</c:v>
                </c:pt>
                <c:pt idx="26085">
                  <c:v>4.4895676719695403E-2</c:v>
                </c:pt>
                <c:pt idx="26086">
                  <c:v>6.7031043819333294E-2</c:v>
                </c:pt>
                <c:pt idx="26087">
                  <c:v>5.1093060196401099E-2</c:v>
                </c:pt>
                <c:pt idx="26088">
                  <c:v>4.75506157738496E-2</c:v>
                </c:pt>
                <c:pt idx="26089">
                  <c:v>4.2850768695493098E-2</c:v>
                </c:pt>
                <c:pt idx="26090">
                  <c:v>3.60836056389695E-2</c:v>
                </c:pt>
                <c:pt idx="26091">
                  <c:v>6.2870680850727903E-2</c:v>
                </c:pt>
                <c:pt idx="26092">
                  <c:v>4.1314628189411701E-2</c:v>
                </c:pt>
                <c:pt idx="26093">
                  <c:v>4.2086235742668399E-2</c:v>
                </c:pt>
                <c:pt idx="26094">
                  <c:v>5.5919397576771501E-2</c:v>
                </c:pt>
                <c:pt idx="26095">
                  <c:v>3.8905751134239101E-2</c:v>
                </c:pt>
                <c:pt idx="26096">
                  <c:v>4.1168297484079901E-2</c:v>
                </c:pt>
                <c:pt idx="26097">
                  <c:v>3.9664225587253403E-2</c:v>
                </c:pt>
                <c:pt idx="26098">
                  <c:v>5.0468145536683599E-2</c:v>
                </c:pt>
                <c:pt idx="26099">
                  <c:v>4.2858729653436303E-2</c:v>
                </c:pt>
                <c:pt idx="26100">
                  <c:v>4.5398985822094097E-2</c:v>
                </c:pt>
                <c:pt idx="26101">
                  <c:v>5.4724590823786202E-2</c:v>
                </c:pt>
                <c:pt idx="26102">
                  <c:v>6.1678059874923898E-2</c:v>
                </c:pt>
                <c:pt idx="26103">
                  <c:v>6.9062997239322105E-2</c:v>
                </c:pt>
                <c:pt idx="26104">
                  <c:v>4.4306029480835799E-2</c:v>
                </c:pt>
                <c:pt idx="26105">
                  <c:v>5.5039592007041199E-2</c:v>
                </c:pt>
                <c:pt idx="26106">
                  <c:v>4.7331188760920399E-2</c:v>
                </c:pt>
                <c:pt idx="26107">
                  <c:v>3.8421406726116797E-2</c:v>
                </c:pt>
                <c:pt idx="26108">
                  <c:v>5.6928207426880401E-2</c:v>
                </c:pt>
                <c:pt idx="26109">
                  <c:v>5.21806783417499E-2</c:v>
                </c:pt>
                <c:pt idx="26110">
                  <c:v>3.7585010790846599E-2</c:v>
                </c:pt>
                <c:pt idx="26111">
                  <c:v>5.6298112115778003E-2</c:v>
                </c:pt>
                <c:pt idx="26112">
                  <c:v>5.1662651721211102E-2</c:v>
                </c:pt>
                <c:pt idx="26113">
                  <c:v>3.8743908774807503E-2</c:v>
                </c:pt>
                <c:pt idx="26114">
                  <c:v>6.0708030726447697E-2</c:v>
                </c:pt>
                <c:pt idx="26115">
                  <c:v>5.6213001170616797E-2</c:v>
                </c:pt>
                <c:pt idx="26116">
                  <c:v>6.8830542329180497E-2</c:v>
                </c:pt>
                <c:pt idx="26117">
                  <c:v>4.4062227792955398E-2</c:v>
                </c:pt>
                <c:pt idx="26118">
                  <c:v>5.48574710441493E-2</c:v>
                </c:pt>
                <c:pt idx="26119">
                  <c:v>5.2132155901160701E-2</c:v>
                </c:pt>
                <c:pt idx="26120">
                  <c:v>5.9232697691635403E-2</c:v>
                </c:pt>
                <c:pt idx="26121">
                  <c:v>6.4978038109705094E-2</c:v>
                </c:pt>
                <c:pt idx="26122">
                  <c:v>6.7474303248700004E-2</c:v>
                </c:pt>
                <c:pt idx="26123">
                  <c:v>5.6762093767143203E-2</c:v>
                </c:pt>
                <c:pt idx="26124">
                  <c:v>4.3985007530042398E-2</c:v>
                </c:pt>
                <c:pt idx="26125">
                  <c:v>5.6103084209788101E-2</c:v>
                </c:pt>
                <c:pt idx="26126">
                  <c:v>5.8397967108400402E-2</c:v>
                </c:pt>
                <c:pt idx="26127">
                  <c:v>4.04063946711129E-2</c:v>
                </c:pt>
                <c:pt idx="26128">
                  <c:v>4.0526372995773899E-2</c:v>
                </c:pt>
                <c:pt idx="26129">
                  <c:v>5.6849650150789202E-2</c:v>
                </c:pt>
                <c:pt idx="26130">
                  <c:v>4.4802342370683403E-2</c:v>
                </c:pt>
                <c:pt idx="26131">
                  <c:v>6.6165238012038899E-2</c:v>
                </c:pt>
                <c:pt idx="26132">
                  <c:v>6.5714150531779994E-2</c:v>
                </c:pt>
                <c:pt idx="26133">
                  <c:v>6.7620931520107397E-2</c:v>
                </c:pt>
                <c:pt idx="26134">
                  <c:v>6.6662423368474694E-2</c:v>
                </c:pt>
                <c:pt idx="26135">
                  <c:v>5.6063658975588002E-2</c:v>
                </c:pt>
                <c:pt idx="26136">
                  <c:v>4.0215525194777502E-2</c:v>
                </c:pt>
                <c:pt idx="26137">
                  <c:v>5.5667535745624899E-2</c:v>
                </c:pt>
                <c:pt idx="26138">
                  <c:v>5.26438934115636E-2</c:v>
                </c:pt>
                <c:pt idx="26139">
                  <c:v>6.3436177704260494E-2</c:v>
                </c:pt>
                <c:pt idx="26140">
                  <c:v>4.0699302028284999E-2</c:v>
                </c:pt>
                <c:pt idx="26141">
                  <c:v>5.9710178189711402E-2</c:v>
                </c:pt>
                <c:pt idx="26142">
                  <c:v>3.7782601824230003E-2</c:v>
                </c:pt>
                <c:pt idx="26143">
                  <c:v>5.6403361948164497E-2</c:v>
                </c:pt>
                <c:pt idx="26144">
                  <c:v>4.0450940491227202E-2</c:v>
                </c:pt>
                <c:pt idx="26145">
                  <c:v>4.6268927767529097E-2</c:v>
                </c:pt>
                <c:pt idx="26146">
                  <c:v>4.4363261552287203E-2</c:v>
                </c:pt>
                <c:pt idx="26147">
                  <c:v>4.9892671895023499E-2</c:v>
                </c:pt>
                <c:pt idx="26148">
                  <c:v>4.5365603385535802E-2</c:v>
                </c:pt>
                <c:pt idx="26149">
                  <c:v>6.8085584965555904E-2</c:v>
                </c:pt>
                <c:pt idx="26150">
                  <c:v>3.5594493441896503E-2</c:v>
                </c:pt>
                <c:pt idx="26151">
                  <c:v>4.0260093495548599E-2</c:v>
                </c:pt>
                <c:pt idx="26152">
                  <c:v>5.1423459626913699E-2</c:v>
                </c:pt>
                <c:pt idx="26153">
                  <c:v>3.9563626556043403E-2</c:v>
                </c:pt>
                <c:pt idx="26154">
                  <c:v>4.4907103416242301E-2</c:v>
                </c:pt>
                <c:pt idx="26155">
                  <c:v>6.8459490527495406E-2</c:v>
                </c:pt>
                <c:pt idx="26156">
                  <c:v>5.5060170786614897E-2</c:v>
                </c:pt>
                <c:pt idx="26157">
                  <c:v>4.2208444587739903E-2</c:v>
                </c:pt>
                <c:pt idx="26158">
                  <c:v>4.8399951696635697E-2</c:v>
                </c:pt>
                <c:pt idx="26159">
                  <c:v>6.0303985608035203E-2</c:v>
                </c:pt>
                <c:pt idx="26160">
                  <c:v>6.1934256030651502E-2</c:v>
                </c:pt>
                <c:pt idx="26161">
                  <c:v>6.4460138535288106E-2</c:v>
                </c:pt>
                <c:pt idx="26162">
                  <c:v>3.9063073958442399E-2</c:v>
                </c:pt>
                <c:pt idx="26163">
                  <c:v>4.5391794683702601E-2</c:v>
                </c:pt>
                <c:pt idx="26164">
                  <c:v>4.3072288542826999E-2</c:v>
                </c:pt>
                <c:pt idx="26165">
                  <c:v>3.7627457308204298E-2</c:v>
                </c:pt>
                <c:pt idx="26166">
                  <c:v>4.0017976490182197E-2</c:v>
                </c:pt>
                <c:pt idx="26167">
                  <c:v>4.4255134015829901E-2</c:v>
                </c:pt>
                <c:pt idx="26168">
                  <c:v>5.2402646687486301E-2</c:v>
                </c:pt>
                <c:pt idx="26169">
                  <c:v>4.0526627140620802E-2</c:v>
                </c:pt>
                <c:pt idx="26170">
                  <c:v>4.6812474917191003E-2</c:v>
                </c:pt>
                <c:pt idx="26171">
                  <c:v>5.0854818674338699E-2</c:v>
                </c:pt>
                <c:pt idx="26172">
                  <c:v>4.6546502552278497E-2</c:v>
                </c:pt>
                <c:pt idx="26173">
                  <c:v>3.6555917448422799E-2</c:v>
                </c:pt>
                <c:pt idx="26174">
                  <c:v>3.8056355189059497E-2</c:v>
                </c:pt>
                <c:pt idx="26175">
                  <c:v>5.2683198737994499E-2</c:v>
                </c:pt>
                <c:pt idx="26176">
                  <c:v>5.3742327740456897E-2</c:v>
                </c:pt>
                <c:pt idx="26177">
                  <c:v>4.0380059596967999E-2</c:v>
                </c:pt>
                <c:pt idx="26178">
                  <c:v>3.7232058878407699E-2</c:v>
                </c:pt>
                <c:pt idx="26179">
                  <c:v>5.70840747170882E-2</c:v>
                </c:pt>
                <c:pt idx="26180">
                  <c:v>4.4262306954226401E-2</c:v>
                </c:pt>
                <c:pt idx="26181">
                  <c:v>3.83253961789803E-2</c:v>
                </c:pt>
                <c:pt idx="26182">
                  <c:v>5.22810535494646E-2</c:v>
                </c:pt>
                <c:pt idx="26183">
                  <c:v>4.4039852969923597E-2</c:v>
                </c:pt>
                <c:pt idx="26184">
                  <c:v>4.2748437369028301E-2</c:v>
                </c:pt>
                <c:pt idx="26185">
                  <c:v>5.6644637434912902E-2</c:v>
                </c:pt>
                <c:pt idx="26186">
                  <c:v>6.9638165280271599E-2</c:v>
                </c:pt>
                <c:pt idx="26187">
                  <c:v>6.2413431951074398E-2</c:v>
                </c:pt>
                <c:pt idx="26188">
                  <c:v>5.7270591433138299E-2</c:v>
                </c:pt>
                <c:pt idx="26189">
                  <c:v>6.3892733944381497E-2</c:v>
                </c:pt>
                <c:pt idx="26190">
                  <c:v>3.7997217688578902E-2</c:v>
                </c:pt>
                <c:pt idx="26191">
                  <c:v>4.7576072004587897E-2</c:v>
                </c:pt>
                <c:pt idx="26192">
                  <c:v>4.0778661033178898E-2</c:v>
                </c:pt>
                <c:pt idx="26193">
                  <c:v>4.0732493336481199E-2</c:v>
                </c:pt>
                <c:pt idx="26194">
                  <c:v>4.8839056630247499E-2</c:v>
                </c:pt>
                <c:pt idx="26195">
                  <c:v>5.1060396901858998E-2</c:v>
                </c:pt>
                <c:pt idx="26196">
                  <c:v>6.0466389044529799E-2</c:v>
                </c:pt>
                <c:pt idx="26197">
                  <c:v>4.0695769000620399E-2</c:v>
                </c:pt>
                <c:pt idx="26198">
                  <c:v>4.2181441188627503E-2</c:v>
                </c:pt>
                <c:pt idx="26199">
                  <c:v>5.8198989947482099E-2</c:v>
                </c:pt>
                <c:pt idx="26200">
                  <c:v>4.7822845219401298E-2</c:v>
                </c:pt>
                <c:pt idx="26201">
                  <c:v>3.9927032010900997E-2</c:v>
                </c:pt>
                <c:pt idx="26202">
                  <c:v>5.7020215019633801E-2</c:v>
                </c:pt>
                <c:pt idx="26203">
                  <c:v>4.0881681699618803E-2</c:v>
                </c:pt>
                <c:pt idx="26204">
                  <c:v>4.7844745173477699E-2</c:v>
                </c:pt>
                <c:pt idx="26205">
                  <c:v>3.5836958413342702E-2</c:v>
                </c:pt>
                <c:pt idx="26206">
                  <c:v>4.5556553266984899E-2</c:v>
                </c:pt>
                <c:pt idx="26207">
                  <c:v>5.0982204983917097E-2</c:v>
                </c:pt>
                <c:pt idx="26208">
                  <c:v>3.6189185312620102E-2</c:v>
                </c:pt>
                <c:pt idx="26209">
                  <c:v>4.6023507412866198E-2</c:v>
                </c:pt>
                <c:pt idx="26210">
                  <c:v>3.6568860943474703E-2</c:v>
                </c:pt>
                <c:pt idx="26211">
                  <c:v>6.5336064025016197E-2</c:v>
                </c:pt>
                <c:pt idx="26212">
                  <c:v>4.8673287364079401E-2</c:v>
                </c:pt>
                <c:pt idx="26213">
                  <c:v>5.8601368706214699E-2</c:v>
                </c:pt>
                <c:pt idx="26214">
                  <c:v>6.1288680586994902E-2</c:v>
                </c:pt>
                <c:pt idx="26215">
                  <c:v>6.2668488576877401E-2</c:v>
                </c:pt>
                <c:pt idx="26216">
                  <c:v>4.7345119521043803E-2</c:v>
                </c:pt>
                <c:pt idx="26217">
                  <c:v>3.9734242712378902E-2</c:v>
                </c:pt>
                <c:pt idx="26218">
                  <c:v>4.32749672420416E-2</c:v>
                </c:pt>
                <c:pt idx="26219">
                  <c:v>6.2722603603950294E-2</c:v>
                </c:pt>
                <c:pt idx="26220">
                  <c:v>3.8286423853577799E-2</c:v>
                </c:pt>
                <c:pt idx="26221">
                  <c:v>3.7022627331585699E-2</c:v>
                </c:pt>
                <c:pt idx="26222">
                  <c:v>6.6059637491227494E-2</c:v>
                </c:pt>
                <c:pt idx="26223">
                  <c:v>5.0372339677956401E-2</c:v>
                </c:pt>
                <c:pt idx="26224">
                  <c:v>3.9764133266755299E-2</c:v>
                </c:pt>
                <c:pt idx="26225">
                  <c:v>6.3220752459770102E-2</c:v>
                </c:pt>
                <c:pt idx="26226">
                  <c:v>5.2405745724301199E-2</c:v>
                </c:pt>
                <c:pt idx="26227">
                  <c:v>6.0954818404392597E-2</c:v>
                </c:pt>
                <c:pt idx="26228">
                  <c:v>3.61906674962824E-2</c:v>
                </c:pt>
                <c:pt idx="26229">
                  <c:v>5.7523410942210799E-2</c:v>
                </c:pt>
                <c:pt idx="26230">
                  <c:v>4.5251502100225903E-2</c:v>
                </c:pt>
                <c:pt idx="26231">
                  <c:v>5.4171952582255899E-2</c:v>
                </c:pt>
                <c:pt idx="26232">
                  <c:v>5.4551789020867103E-2</c:v>
                </c:pt>
                <c:pt idx="26233">
                  <c:v>5.3380870920438903E-2</c:v>
                </c:pt>
                <c:pt idx="26234">
                  <c:v>4.6328947994722001E-2</c:v>
                </c:pt>
                <c:pt idx="26235">
                  <c:v>6.2739539702071107E-2</c:v>
                </c:pt>
                <c:pt idx="26236">
                  <c:v>7.2479902956725198E-2</c:v>
                </c:pt>
                <c:pt idx="26237">
                  <c:v>6.6437776073258598E-2</c:v>
                </c:pt>
                <c:pt idx="26238">
                  <c:v>4.7020234222401501E-2</c:v>
                </c:pt>
                <c:pt idx="26239">
                  <c:v>3.8482721516987298E-2</c:v>
                </c:pt>
                <c:pt idx="26240">
                  <c:v>3.72520436304992E-2</c:v>
                </c:pt>
                <c:pt idx="26241">
                  <c:v>6.4656236665378397E-2</c:v>
                </c:pt>
                <c:pt idx="26242">
                  <c:v>6.1478764703395403E-2</c:v>
                </c:pt>
                <c:pt idx="26243">
                  <c:v>3.7655740472448802E-2</c:v>
                </c:pt>
                <c:pt idx="26244">
                  <c:v>6.7152570209033494E-2</c:v>
                </c:pt>
                <c:pt idx="26245">
                  <c:v>6.2645945596193298E-2</c:v>
                </c:pt>
                <c:pt idx="26246">
                  <c:v>6.0621011110894199E-2</c:v>
                </c:pt>
                <c:pt idx="26247">
                  <c:v>6.0290032512649298E-2</c:v>
                </c:pt>
                <c:pt idx="26248">
                  <c:v>5.4923303973596301E-2</c:v>
                </c:pt>
                <c:pt idx="26249">
                  <c:v>3.9217827236770399E-2</c:v>
                </c:pt>
                <c:pt idx="26250">
                  <c:v>5.75105963963135E-2</c:v>
                </c:pt>
                <c:pt idx="26251">
                  <c:v>4.8351991096964898E-2</c:v>
                </c:pt>
                <c:pt idx="26252">
                  <c:v>6.5738141674668807E-2</c:v>
                </c:pt>
                <c:pt idx="26253">
                  <c:v>4.6268962446037898E-2</c:v>
                </c:pt>
                <c:pt idx="26254">
                  <c:v>5.5705711363296703E-2</c:v>
                </c:pt>
                <c:pt idx="26255">
                  <c:v>4.55016038902376E-2</c:v>
                </c:pt>
                <c:pt idx="26256">
                  <c:v>6.1109377553376899E-2</c:v>
                </c:pt>
                <c:pt idx="26257">
                  <c:v>5.6313090468934401E-2</c:v>
                </c:pt>
                <c:pt idx="26258">
                  <c:v>5.4550327449251299E-2</c:v>
                </c:pt>
                <c:pt idx="26259">
                  <c:v>6.5044031390628199E-2</c:v>
                </c:pt>
                <c:pt idx="26260">
                  <c:v>4.9667929821196E-2</c:v>
                </c:pt>
                <c:pt idx="26261">
                  <c:v>6.9595384684673398E-2</c:v>
                </c:pt>
                <c:pt idx="26262">
                  <c:v>4.6175525995891198E-2</c:v>
                </c:pt>
                <c:pt idx="26263">
                  <c:v>6.1368129535871001E-2</c:v>
                </c:pt>
                <c:pt idx="26264">
                  <c:v>4.9293389298876299E-2</c:v>
                </c:pt>
                <c:pt idx="26265">
                  <c:v>6.1471455362647601E-2</c:v>
                </c:pt>
                <c:pt idx="26266">
                  <c:v>4.0393824833708E-2</c:v>
                </c:pt>
                <c:pt idx="26267">
                  <c:v>5.77511491836456E-2</c:v>
                </c:pt>
                <c:pt idx="26268">
                  <c:v>5.7092268092223002E-2</c:v>
                </c:pt>
                <c:pt idx="26269">
                  <c:v>5.2283339656805601E-2</c:v>
                </c:pt>
                <c:pt idx="26270">
                  <c:v>5.4898063083125302E-2</c:v>
                </c:pt>
                <c:pt idx="26271">
                  <c:v>5.7696513559385799E-2</c:v>
                </c:pt>
                <c:pt idx="26272">
                  <c:v>4.0926147158899598E-2</c:v>
                </c:pt>
                <c:pt idx="26273">
                  <c:v>4.8954428959304901E-2</c:v>
                </c:pt>
                <c:pt idx="26274">
                  <c:v>6.33872399653677E-2</c:v>
                </c:pt>
                <c:pt idx="26275">
                  <c:v>6.0480494459369899E-2</c:v>
                </c:pt>
                <c:pt idx="26276">
                  <c:v>4.6443978541766601E-2</c:v>
                </c:pt>
                <c:pt idx="26277">
                  <c:v>3.8709503559121103E-2</c:v>
                </c:pt>
                <c:pt idx="26278">
                  <c:v>4.6644212339997597E-2</c:v>
                </c:pt>
                <c:pt idx="26279">
                  <c:v>6.4845034152617304E-2</c:v>
                </c:pt>
                <c:pt idx="26280">
                  <c:v>4.2347386373585698E-2</c:v>
                </c:pt>
                <c:pt idx="26281">
                  <c:v>4.8279991440547197E-2</c:v>
                </c:pt>
                <c:pt idx="26282">
                  <c:v>5.8807187846592203E-2</c:v>
                </c:pt>
                <c:pt idx="26283">
                  <c:v>6.0094520051985699E-2</c:v>
                </c:pt>
                <c:pt idx="26284">
                  <c:v>3.8321233920504398E-2</c:v>
                </c:pt>
                <c:pt idx="26285">
                  <c:v>4.5717339051009401E-2</c:v>
                </c:pt>
                <c:pt idx="26286">
                  <c:v>3.97641979645562E-2</c:v>
                </c:pt>
                <c:pt idx="26287">
                  <c:v>3.9733797729193297E-2</c:v>
                </c:pt>
                <c:pt idx="26288">
                  <c:v>5.0457189900937401E-2</c:v>
                </c:pt>
                <c:pt idx="26289">
                  <c:v>3.8481239151977202E-2</c:v>
                </c:pt>
                <c:pt idx="26290">
                  <c:v>5.0921425619078899E-2</c:v>
                </c:pt>
                <c:pt idx="26291">
                  <c:v>5.6638352547163498E-2</c:v>
                </c:pt>
                <c:pt idx="26292">
                  <c:v>6.7541161441310907E-2</c:v>
                </c:pt>
                <c:pt idx="26293">
                  <c:v>4.5612333599482198E-2</c:v>
                </c:pt>
                <c:pt idx="26294">
                  <c:v>3.6141030622376502E-2</c:v>
                </c:pt>
                <c:pt idx="26295">
                  <c:v>5.0187149051475102E-2</c:v>
                </c:pt>
                <c:pt idx="26296">
                  <c:v>4.4225117298082602E-2</c:v>
                </c:pt>
                <c:pt idx="26297">
                  <c:v>4.8105775974679098E-2</c:v>
                </c:pt>
                <c:pt idx="26298">
                  <c:v>5.1047168942994402E-2</c:v>
                </c:pt>
                <c:pt idx="26299">
                  <c:v>6.6560120722924096E-2</c:v>
                </c:pt>
                <c:pt idx="26300">
                  <c:v>5.36476817216495E-2</c:v>
                </c:pt>
                <c:pt idx="26301">
                  <c:v>6.5148400409046195E-2</c:v>
                </c:pt>
                <c:pt idx="26302">
                  <c:v>6.1435963279040801E-2</c:v>
                </c:pt>
                <c:pt idx="26303">
                  <c:v>5.9826829901495598E-2</c:v>
                </c:pt>
                <c:pt idx="26304">
                  <c:v>4.9046121546781098E-2</c:v>
                </c:pt>
                <c:pt idx="26305">
                  <c:v>4.5530029713501501E-2</c:v>
                </c:pt>
                <c:pt idx="26306">
                  <c:v>6.8918210258124293E-2</c:v>
                </c:pt>
                <c:pt idx="26307">
                  <c:v>4.2139847332015597E-2</c:v>
                </c:pt>
                <c:pt idx="26308">
                  <c:v>5.4832088284352098E-2</c:v>
                </c:pt>
                <c:pt idx="26309">
                  <c:v>4.7053993123435098E-2</c:v>
                </c:pt>
                <c:pt idx="26310">
                  <c:v>6.90370665439166E-2</c:v>
                </c:pt>
                <c:pt idx="26311">
                  <c:v>4.0933808912781602E-2</c:v>
                </c:pt>
                <c:pt idx="26312">
                  <c:v>5.3356153829799802E-2</c:v>
                </c:pt>
                <c:pt idx="26313">
                  <c:v>4.3338843016638498E-2</c:v>
                </c:pt>
                <c:pt idx="26314">
                  <c:v>5.4939015195816697E-2</c:v>
                </c:pt>
                <c:pt idx="26315">
                  <c:v>4.4927557523378701E-2</c:v>
                </c:pt>
                <c:pt idx="26316">
                  <c:v>6.3408767188094697E-2</c:v>
                </c:pt>
                <c:pt idx="26317">
                  <c:v>4.2220157283940497E-2</c:v>
                </c:pt>
                <c:pt idx="26318">
                  <c:v>3.9555680229148203E-2</c:v>
                </c:pt>
                <c:pt idx="26319">
                  <c:v>6.6507235379238194E-2</c:v>
                </c:pt>
                <c:pt idx="26320">
                  <c:v>3.9150961669346902E-2</c:v>
                </c:pt>
                <c:pt idx="26321">
                  <c:v>6.5490739854794103E-2</c:v>
                </c:pt>
                <c:pt idx="26322">
                  <c:v>6.5668815822504098E-2</c:v>
                </c:pt>
                <c:pt idx="26323">
                  <c:v>3.9091868501310197E-2</c:v>
                </c:pt>
                <c:pt idx="26324">
                  <c:v>4.7506852831266697E-2</c:v>
                </c:pt>
                <c:pt idx="26325">
                  <c:v>4.2818806451437597E-2</c:v>
                </c:pt>
                <c:pt idx="26326">
                  <c:v>4.68222227343629E-2</c:v>
                </c:pt>
                <c:pt idx="26327">
                  <c:v>5.8144785952918603E-2</c:v>
                </c:pt>
                <c:pt idx="26328">
                  <c:v>5.2621341345949202E-2</c:v>
                </c:pt>
                <c:pt idx="26329">
                  <c:v>3.8836923882131197E-2</c:v>
                </c:pt>
                <c:pt idx="26330">
                  <c:v>5.8088115732990303E-2</c:v>
                </c:pt>
                <c:pt idx="26331">
                  <c:v>5.2011750110099897E-2</c:v>
                </c:pt>
                <c:pt idx="26332">
                  <c:v>6.3278707504020704E-2</c:v>
                </c:pt>
                <c:pt idx="26333">
                  <c:v>6.2828976759671598E-2</c:v>
                </c:pt>
                <c:pt idx="26334">
                  <c:v>5.6218438043964397E-2</c:v>
                </c:pt>
                <c:pt idx="26335">
                  <c:v>5.8755801384561698E-2</c:v>
                </c:pt>
                <c:pt idx="26336">
                  <c:v>4.9153682978529997E-2</c:v>
                </c:pt>
                <c:pt idx="26337">
                  <c:v>4.99475817497348E-2</c:v>
                </c:pt>
                <c:pt idx="26338">
                  <c:v>6.2231345382379302E-2</c:v>
                </c:pt>
                <c:pt idx="26339">
                  <c:v>4.3588510417323499E-2</c:v>
                </c:pt>
                <c:pt idx="26340">
                  <c:v>4.4296193517403902E-2</c:v>
                </c:pt>
                <c:pt idx="26341">
                  <c:v>3.9274831063121102E-2</c:v>
                </c:pt>
                <c:pt idx="26342">
                  <c:v>6.68755760238436E-2</c:v>
                </c:pt>
                <c:pt idx="26343">
                  <c:v>6.4403589179506393E-2</c:v>
                </c:pt>
                <c:pt idx="26344">
                  <c:v>6.6544611242201707E-2</c:v>
                </c:pt>
                <c:pt idx="26345">
                  <c:v>6.8293500647134603E-2</c:v>
                </c:pt>
                <c:pt idx="26346">
                  <c:v>4.3052409108097399E-2</c:v>
                </c:pt>
                <c:pt idx="26347">
                  <c:v>5.4175444397162202E-2</c:v>
                </c:pt>
                <c:pt idx="26348">
                  <c:v>3.9642550649767003E-2</c:v>
                </c:pt>
                <c:pt idx="26349">
                  <c:v>6.5099011491479897E-2</c:v>
                </c:pt>
                <c:pt idx="26350">
                  <c:v>5.4421548114725403E-2</c:v>
                </c:pt>
                <c:pt idx="26351">
                  <c:v>6.8875256152410302E-2</c:v>
                </c:pt>
                <c:pt idx="26352">
                  <c:v>5.2477657468173601E-2</c:v>
                </c:pt>
                <c:pt idx="26353">
                  <c:v>4.1540154260265097E-2</c:v>
                </c:pt>
                <c:pt idx="26354">
                  <c:v>4.2222925431753197E-2</c:v>
                </c:pt>
                <c:pt idx="26355">
                  <c:v>5.5309301402901197E-2</c:v>
                </c:pt>
                <c:pt idx="26356">
                  <c:v>5.5965247741456399E-2</c:v>
                </c:pt>
                <c:pt idx="26357">
                  <c:v>6.1668517844635597E-2</c:v>
                </c:pt>
                <c:pt idx="26358">
                  <c:v>4.6047628187271199E-2</c:v>
                </c:pt>
                <c:pt idx="26359">
                  <c:v>4.10477929204979E-2</c:v>
                </c:pt>
                <c:pt idx="26360">
                  <c:v>6.866747066777E-2</c:v>
                </c:pt>
                <c:pt idx="26361">
                  <c:v>4.3907028765874302E-2</c:v>
                </c:pt>
                <c:pt idx="26362">
                  <c:v>5.2786464677523202E-2</c:v>
                </c:pt>
                <c:pt idx="26363">
                  <c:v>6.0092784733727499E-2</c:v>
                </c:pt>
                <c:pt idx="26364">
                  <c:v>4.3484844977093297E-2</c:v>
                </c:pt>
                <c:pt idx="26365">
                  <c:v>5.10008394061221E-2</c:v>
                </c:pt>
                <c:pt idx="26366">
                  <c:v>3.4569612199989601E-2</c:v>
                </c:pt>
                <c:pt idx="26367">
                  <c:v>4.7054528935212697E-2</c:v>
                </c:pt>
                <c:pt idx="26368">
                  <c:v>5.4691163457010597E-2</c:v>
                </c:pt>
                <c:pt idx="26369">
                  <c:v>3.7811966994323001E-2</c:v>
                </c:pt>
                <c:pt idx="26370">
                  <c:v>4.4593700743234099E-2</c:v>
                </c:pt>
                <c:pt idx="26371">
                  <c:v>5.0219574873888798E-2</c:v>
                </c:pt>
                <c:pt idx="26372">
                  <c:v>5.1342791905258402E-2</c:v>
                </c:pt>
                <c:pt idx="26373">
                  <c:v>5.8752055043296697E-2</c:v>
                </c:pt>
                <c:pt idx="26374">
                  <c:v>5.8282256306779003E-2</c:v>
                </c:pt>
                <c:pt idx="26375">
                  <c:v>6.5708532817225995E-2</c:v>
                </c:pt>
                <c:pt idx="26376">
                  <c:v>4.4759047287352999E-2</c:v>
                </c:pt>
                <c:pt idx="26377">
                  <c:v>4.3323446989470403E-2</c:v>
                </c:pt>
                <c:pt idx="26378">
                  <c:v>4.2569917100474398E-2</c:v>
                </c:pt>
                <c:pt idx="26379">
                  <c:v>3.7141968801337001E-2</c:v>
                </c:pt>
                <c:pt idx="26380">
                  <c:v>4.1200785199447497E-2</c:v>
                </c:pt>
                <c:pt idx="26381">
                  <c:v>4.43014224439673E-2</c:v>
                </c:pt>
                <c:pt idx="26382">
                  <c:v>4.8282804957672697E-2</c:v>
                </c:pt>
                <c:pt idx="26383">
                  <c:v>3.8139316493365001E-2</c:v>
                </c:pt>
                <c:pt idx="26384">
                  <c:v>5.8594211804009998E-2</c:v>
                </c:pt>
                <c:pt idx="26385">
                  <c:v>4.7384585771594802E-2</c:v>
                </c:pt>
                <c:pt idx="26386">
                  <c:v>4.0197994178398699E-2</c:v>
                </c:pt>
                <c:pt idx="26387">
                  <c:v>3.9496010664682203E-2</c:v>
                </c:pt>
                <c:pt idx="26388">
                  <c:v>3.91844352405612E-2</c:v>
                </c:pt>
                <c:pt idx="26389">
                  <c:v>5.5398844989149501E-2</c:v>
                </c:pt>
                <c:pt idx="26390">
                  <c:v>6.3715371326430098E-2</c:v>
                </c:pt>
                <c:pt idx="26391">
                  <c:v>3.9023760576750499E-2</c:v>
                </c:pt>
                <c:pt idx="26392">
                  <c:v>5.05286539840437E-2</c:v>
                </c:pt>
                <c:pt idx="26393">
                  <c:v>4.6594595180903302E-2</c:v>
                </c:pt>
                <c:pt idx="26394">
                  <c:v>5.9946247605385097E-2</c:v>
                </c:pt>
                <c:pt idx="26395">
                  <c:v>5.3461310159400997E-2</c:v>
                </c:pt>
                <c:pt idx="26396">
                  <c:v>6.5988016155678605E-2</c:v>
                </c:pt>
                <c:pt idx="26397">
                  <c:v>6.7741805461235496E-2</c:v>
                </c:pt>
                <c:pt idx="26398">
                  <c:v>4.6917623945786101E-2</c:v>
                </c:pt>
                <c:pt idx="26399">
                  <c:v>4.4419059622249103E-2</c:v>
                </c:pt>
                <c:pt idx="26400">
                  <c:v>6.0041476388101298E-2</c:v>
                </c:pt>
                <c:pt idx="26401">
                  <c:v>5.1291942639227601E-2</c:v>
                </c:pt>
                <c:pt idx="26402">
                  <c:v>4.5388136344655501E-2</c:v>
                </c:pt>
                <c:pt idx="26403">
                  <c:v>4.7863369642567002E-2</c:v>
                </c:pt>
                <c:pt idx="26404">
                  <c:v>4.3654191699834602E-2</c:v>
                </c:pt>
                <c:pt idx="26405">
                  <c:v>4.2457452947744598E-2</c:v>
                </c:pt>
                <c:pt idx="26406">
                  <c:v>7.0143040720424599E-2</c:v>
                </c:pt>
                <c:pt idx="26407">
                  <c:v>6.5248473550249597E-2</c:v>
                </c:pt>
                <c:pt idx="26408">
                  <c:v>4.0208248021690603E-2</c:v>
                </c:pt>
                <c:pt idx="26409">
                  <c:v>3.7011039459107803E-2</c:v>
                </c:pt>
                <c:pt idx="26410">
                  <c:v>3.4920462539881E-2</c:v>
                </c:pt>
                <c:pt idx="26411">
                  <c:v>5.0257620198868903E-2</c:v>
                </c:pt>
                <c:pt idx="26412">
                  <c:v>6.0740088379384299E-2</c:v>
                </c:pt>
                <c:pt idx="26413">
                  <c:v>4.3883826081145799E-2</c:v>
                </c:pt>
                <c:pt idx="26414">
                  <c:v>3.5440431926793803E-2</c:v>
                </c:pt>
                <c:pt idx="26415">
                  <c:v>4.3066512467584098E-2</c:v>
                </c:pt>
                <c:pt idx="26416">
                  <c:v>5.39443907617446E-2</c:v>
                </c:pt>
                <c:pt idx="26417">
                  <c:v>5.99778025696035E-2</c:v>
                </c:pt>
                <c:pt idx="26418">
                  <c:v>5.4149127939408903E-2</c:v>
                </c:pt>
                <c:pt idx="26419">
                  <c:v>4.1887766331823902E-2</c:v>
                </c:pt>
                <c:pt idx="26420">
                  <c:v>6.71680378273318E-2</c:v>
                </c:pt>
                <c:pt idx="26421">
                  <c:v>5.7373616421182098E-2</c:v>
                </c:pt>
                <c:pt idx="26422">
                  <c:v>6.7701924363625696E-2</c:v>
                </c:pt>
                <c:pt idx="26423">
                  <c:v>4.3943194419673502E-2</c:v>
                </c:pt>
                <c:pt idx="26424">
                  <c:v>4.3809952217839399E-2</c:v>
                </c:pt>
                <c:pt idx="26425">
                  <c:v>4.6708007612565897E-2</c:v>
                </c:pt>
                <c:pt idx="26426">
                  <c:v>4.82581919321525E-2</c:v>
                </c:pt>
                <c:pt idx="26427">
                  <c:v>4.3526481658139403E-2</c:v>
                </c:pt>
                <c:pt idx="26428">
                  <c:v>5.1763266769860698E-2</c:v>
                </c:pt>
                <c:pt idx="26429">
                  <c:v>5.72462194246003E-2</c:v>
                </c:pt>
                <c:pt idx="26430">
                  <c:v>4.3368100085326398E-2</c:v>
                </c:pt>
                <c:pt idx="26431">
                  <c:v>4.3607757171737503E-2</c:v>
                </c:pt>
                <c:pt idx="26432">
                  <c:v>4.5761711163930199E-2</c:v>
                </c:pt>
                <c:pt idx="26433">
                  <c:v>3.5486712644733701E-2</c:v>
                </c:pt>
                <c:pt idx="26434">
                  <c:v>5.7467485143688497E-2</c:v>
                </c:pt>
                <c:pt idx="26435">
                  <c:v>3.5818109423313801E-2</c:v>
                </c:pt>
                <c:pt idx="26436">
                  <c:v>4.6255944514637097E-2</c:v>
                </c:pt>
                <c:pt idx="26437">
                  <c:v>6.4711043716264793E-2</c:v>
                </c:pt>
                <c:pt idx="26438">
                  <c:v>4.6970016610123101E-2</c:v>
                </c:pt>
                <c:pt idx="26439">
                  <c:v>6.8422807305799097E-2</c:v>
                </c:pt>
                <c:pt idx="26440">
                  <c:v>4.21808845964479E-2</c:v>
                </c:pt>
                <c:pt idx="26441">
                  <c:v>5.8363015509293799E-2</c:v>
                </c:pt>
                <c:pt idx="26442">
                  <c:v>6.0163726135252303E-2</c:v>
                </c:pt>
                <c:pt idx="26443">
                  <c:v>4.7968842054999801E-2</c:v>
                </c:pt>
                <c:pt idx="26444">
                  <c:v>3.8131323660987003E-2</c:v>
                </c:pt>
                <c:pt idx="26445">
                  <c:v>6.0676792113055301E-2</c:v>
                </c:pt>
                <c:pt idx="26446">
                  <c:v>4.9928828163056403E-2</c:v>
                </c:pt>
                <c:pt idx="26447">
                  <c:v>4.8358811049157298E-2</c:v>
                </c:pt>
                <c:pt idx="26448">
                  <c:v>5.46881284036266E-2</c:v>
                </c:pt>
                <c:pt idx="26449">
                  <c:v>3.7476281942587703E-2</c:v>
                </c:pt>
                <c:pt idx="26450">
                  <c:v>4.3961853738150002E-2</c:v>
                </c:pt>
                <c:pt idx="26451">
                  <c:v>5.1086951066858503E-2</c:v>
                </c:pt>
                <c:pt idx="26452">
                  <c:v>5.8426822796999803E-2</c:v>
                </c:pt>
                <c:pt idx="26453">
                  <c:v>3.92800349864664E-2</c:v>
                </c:pt>
                <c:pt idx="26454">
                  <c:v>6.5436449603330796E-2</c:v>
                </c:pt>
                <c:pt idx="26455">
                  <c:v>5.3225959284223301E-2</c:v>
                </c:pt>
                <c:pt idx="26456">
                  <c:v>4.3986236274712501E-2</c:v>
                </c:pt>
                <c:pt idx="26457">
                  <c:v>3.6896239352904897E-2</c:v>
                </c:pt>
                <c:pt idx="26458">
                  <c:v>3.7561419079980403E-2</c:v>
                </c:pt>
                <c:pt idx="26459">
                  <c:v>4.8437979472409298E-2</c:v>
                </c:pt>
                <c:pt idx="26460">
                  <c:v>3.5857402132771499E-2</c:v>
                </c:pt>
                <c:pt idx="26461">
                  <c:v>4.1285005385700499E-2</c:v>
                </c:pt>
                <c:pt idx="26462">
                  <c:v>5.5383923078710401E-2</c:v>
                </c:pt>
                <c:pt idx="26463">
                  <c:v>5.8207738803750603E-2</c:v>
                </c:pt>
                <c:pt idx="26464">
                  <c:v>4.6945094683839998E-2</c:v>
                </c:pt>
                <c:pt idx="26465">
                  <c:v>5.9091582408302597E-2</c:v>
                </c:pt>
                <c:pt idx="26466">
                  <c:v>4.40360925769731E-2</c:v>
                </c:pt>
                <c:pt idx="26467">
                  <c:v>5.0304564155770101E-2</c:v>
                </c:pt>
                <c:pt idx="26468">
                  <c:v>3.5710009296941903E-2</c:v>
                </c:pt>
                <c:pt idx="26469">
                  <c:v>3.8592535009381403E-2</c:v>
                </c:pt>
                <c:pt idx="26470">
                  <c:v>3.6603239967426697E-2</c:v>
                </c:pt>
                <c:pt idx="26471">
                  <c:v>5.1353810215935602E-2</c:v>
                </c:pt>
                <c:pt idx="26472">
                  <c:v>5.2287647914607702E-2</c:v>
                </c:pt>
                <c:pt idx="26473">
                  <c:v>6.5296789744200098E-2</c:v>
                </c:pt>
                <c:pt idx="26474">
                  <c:v>5.67709975672493E-2</c:v>
                </c:pt>
                <c:pt idx="26475">
                  <c:v>4.8290222225549601E-2</c:v>
                </c:pt>
                <c:pt idx="26476">
                  <c:v>4.6476182829217297E-2</c:v>
                </c:pt>
                <c:pt idx="26477">
                  <c:v>4.0766591262967798E-2</c:v>
                </c:pt>
                <c:pt idx="26478">
                  <c:v>6.2621254028066203E-2</c:v>
                </c:pt>
                <c:pt idx="26479">
                  <c:v>4.1678255254685798E-2</c:v>
                </c:pt>
                <c:pt idx="26480">
                  <c:v>6.3629525834165299E-2</c:v>
                </c:pt>
                <c:pt idx="26481">
                  <c:v>3.9722820471400598E-2</c:v>
                </c:pt>
                <c:pt idx="26482">
                  <c:v>5.08862203956243E-2</c:v>
                </c:pt>
                <c:pt idx="26483">
                  <c:v>6.7977225857886903E-2</c:v>
                </c:pt>
                <c:pt idx="26484">
                  <c:v>6.7517266295789496E-2</c:v>
                </c:pt>
                <c:pt idx="26485">
                  <c:v>4.6993868554555299E-2</c:v>
                </c:pt>
                <c:pt idx="26486">
                  <c:v>5.1364937416926298E-2</c:v>
                </c:pt>
                <c:pt idx="26487">
                  <c:v>4.9084999153947401E-2</c:v>
                </c:pt>
                <c:pt idx="26488">
                  <c:v>4.2095469908597999E-2</c:v>
                </c:pt>
                <c:pt idx="26489">
                  <c:v>5.10742978788793E-2</c:v>
                </c:pt>
                <c:pt idx="26490">
                  <c:v>5.9093732495305099E-2</c:v>
                </c:pt>
                <c:pt idx="26491">
                  <c:v>4.5627148097464598E-2</c:v>
                </c:pt>
                <c:pt idx="26492">
                  <c:v>4.1310061782799098E-2</c:v>
                </c:pt>
                <c:pt idx="26493">
                  <c:v>6.1127001691455199E-2</c:v>
                </c:pt>
                <c:pt idx="26494">
                  <c:v>5.4882740414680303E-2</c:v>
                </c:pt>
                <c:pt idx="26495">
                  <c:v>5.5955581377597798E-2</c:v>
                </c:pt>
                <c:pt idx="26496">
                  <c:v>6.01437328766673E-2</c:v>
                </c:pt>
                <c:pt idx="26497">
                  <c:v>6.7140021108307593E-2</c:v>
                </c:pt>
                <c:pt idx="26498">
                  <c:v>6.2940976673270393E-2</c:v>
                </c:pt>
                <c:pt idx="26499">
                  <c:v>4.0149820318362797E-2</c:v>
                </c:pt>
                <c:pt idx="26500">
                  <c:v>4.8926973943088897E-2</c:v>
                </c:pt>
                <c:pt idx="26501">
                  <c:v>4.14031394495286E-2</c:v>
                </c:pt>
                <c:pt idx="26502">
                  <c:v>4.5945631615959999E-2</c:v>
                </c:pt>
                <c:pt idx="26503">
                  <c:v>6.74950399765777E-2</c:v>
                </c:pt>
                <c:pt idx="26504">
                  <c:v>4.8536759896304099E-2</c:v>
                </c:pt>
                <c:pt idx="26505">
                  <c:v>3.6061741782450203E-2</c:v>
                </c:pt>
                <c:pt idx="26506">
                  <c:v>6.7054158076680206E-2</c:v>
                </c:pt>
                <c:pt idx="26507">
                  <c:v>3.9394038533282598E-2</c:v>
                </c:pt>
                <c:pt idx="26508">
                  <c:v>4.2013309365162899E-2</c:v>
                </c:pt>
                <c:pt idx="26509">
                  <c:v>3.7071840631296198E-2</c:v>
                </c:pt>
                <c:pt idx="26510">
                  <c:v>5.1371081556113099E-2</c:v>
                </c:pt>
                <c:pt idx="26511">
                  <c:v>6.8150900963625902E-2</c:v>
                </c:pt>
                <c:pt idx="26512">
                  <c:v>5.3315260448537703E-2</c:v>
                </c:pt>
                <c:pt idx="26513">
                  <c:v>4.7410099972546103E-2</c:v>
                </c:pt>
                <c:pt idx="26514">
                  <c:v>3.7558973364103299E-2</c:v>
                </c:pt>
                <c:pt idx="26515">
                  <c:v>5.2838372089741098E-2</c:v>
                </c:pt>
                <c:pt idx="26516">
                  <c:v>5.7345408471716201E-2</c:v>
                </c:pt>
                <c:pt idx="26517">
                  <c:v>6.1186939981094902E-2</c:v>
                </c:pt>
                <c:pt idx="26518">
                  <c:v>5.1115571529036202E-2</c:v>
                </c:pt>
                <c:pt idx="26519">
                  <c:v>5.0322577740696699E-2</c:v>
                </c:pt>
                <c:pt idx="26520">
                  <c:v>4.7164904705836203E-2</c:v>
                </c:pt>
                <c:pt idx="26521">
                  <c:v>5.7423499367752401E-2</c:v>
                </c:pt>
                <c:pt idx="26522">
                  <c:v>4.0672097467476E-2</c:v>
                </c:pt>
                <c:pt idx="26523">
                  <c:v>4.37749056408775E-2</c:v>
                </c:pt>
                <c:pt idx="26524">
                  <c:v>3.8794325079818899E-2</c:v>
                </c:pt>
                <c:pt idx="26525">
                  <c:v>3.7619620561924298E-2</c:v>
                </c:pt>
                <c:pt idx="26526">
                  <c:v>5.0847659877240201E-2</c:v>
                </c:pt>
                <c:pt idx="26527">
                  <c:v>6.8084679138493406E-2</c:v>
                </c:pt>
                <c:pt idx="26528">
                  <c:v>5.2649217680907197E-2</c:v>
                </c:pt>
                <c:pt idx="26529">
                  <c:v>4.8013239653913298E-2</c:v>
                </c:pt>
                <c:pt idx="26530">
                  <c:v>5.7180231517723203E-2</c:v>
                </c:pt>
                <c:pt idx="26531">
                  <c:v>5.9457231436988903E-2</c:v>
                </c:pt>
                <c:pt idx="26532">
                  <c:v>5.3271360551922997E-2</c:v>
                </c:pt>
                <c:pt idx="26533">
                  <c:v>5.76536095556884E-2</c:v>
                </c:pt>
                <c:pt idx="26534">
                  <c:v>5.3143709387171501E-2</c:v>
                </c:pt>
                <c:pt idx="26535">
                  <c:v>5.1500989318145701E-2</c:v>
                </c:pt>
                <c:pt idx="26536">
                  <c:v>5.5645076839653002E-2</c:v>
                </c:pt>
                <c:pt idx="26537">
                  <c:v>3.4684648170084903E-2</c:v>
                </c:pt>
                <c:pt idx="26538">
                  <c:v>4.0716212777103397E-2</c:v>
                </c:pt>
                <c:pt idx="26539">
                  <c:v>3.6131782757683098E-2</c:v>
                </c:pt>
                <c:pt idx="26540">
                  <c:v>5.4408553676937699E-2</c:v>
                </c:pt>
                <c:pt idx="26541">
                  <c:v>6.4165012706193E-2</c:v>
                </c:pt>
                <c:pt idx="26542">
                  <c:v>4.5283204172945901E-2</c:v>
                </c:pt>
                <c:pt idx="26543">
                  <c:v>5.78862052452268E-2</c:v>
                </c:pt>
                <c:pt idx="26544">
                  <c:v>3.4830829535771102E-2</c:v>
                </c:pt>
                <c:pt idx="26545">
                  <c:v>5.1739447301007303E-2</c:v>
                </c:pt>
                <c:pt idx="26546">
                  <c:v>6.3829946475595103E-2</c:v>
                </c:pt>
                <c:pt idx="26547">
                  <c:v>4.5144210400117103E-2</c:v>
                </c:pt>
                <c:pt idx="26548">
                  <c:v>6.8752185785751999E-2</c:v>
                </c:pt>
                <c:pt idx="26549">
                  <c:v>4.8607292311415001E-2</c:v>
                </c:pt>
                <c:pt idx="26550">
                  <c:v>5.9794859976566202E-2</c:v>
                </c:pt>
                <c:pt idx="26551">
                  <c:v>4.1823898239721602E-2</c:v>
                </c:pt>
                <c:pt idx="26552">
                  <c:v>6.1271304951112E-2</c:v>
                </c:pt>
                <c:pt idx="26553">
                  <c:v>6.0504885096657503E-2</c:v>
                </c:pt>
                <c:pt idx="26554">
                  <c:v>4.5372106543755897E-2</c:v>
                </c:pt>
                <c:pt idx="26555">
                  <c:v>5.3452324836599202E-2</c:v>
                </c:pt>
                <c:pt idx="26556">
                  <c:v>4.3571613652031098E-2</c:v>
                </c:pt>
                <c:pt idx="26557">
                  <c:v>3.9440836842078698E-2</c:v>
                </c:pt>
                <c:pt idx="26558">
                  <c:v>3.67889154488341E-2</c:v>
                </c:pt>
                <c:pt idx="26559">
                  <c:v>3.7649841324613798E-2</c:v>
                </c:pt>
                <c:pt idx="26560">
                  <c:v>6.2232464317699597E-2</c:v>
                </c:pt>
                <c:pt idx="26561">
                  <c:v>3.7688212847737497E-2</c:v>
                </c:pt>
                <c:pt idx="26562">
                  <c:v>5.63334251397659E-2</c:v>
                </c:pt>
                <c:pt idx="26563">
                  <c:v>4.4772060562414798E-2</c:v>
                </c:pt>
                <c:pt idx="26564">
                  <c:v>6.9803485881188093E-2</c:v>
                </c:pt>
                <c:pt idx="26565">
                  <c:v>6.2943688556330896E-2</c:v>
                </c:pt>
                <c:pt idx="26566">
                  <c:v>3.9564340074276998E-2</c:v>
                </c:pt>
                <c:pt idx="26567">
                  <c:v>4.5085198420842403E-2</c:v>
                </c:pt>
                <c:pt idx="26568">
                  <c:v>6.9245668354593795E-2</c:v>
                </c:pt>
                <c:pt idx="26569">
                  <c:v>6.7924328459234504E-2</c:v>
                </c:pt>
                <c:pt idx="26570">
                  <c:v>4.2522035254294599E-2</c:v>
                </c:pt>
                <c:pt idx="26571">
                  <c:v>6.73730308715738E-2</c:v>
                </c:pt>
                <c:pt idx="26572">
                  <c:v>3.8388555627162299E-2</c:v>
                </c:pt>
                <c:pt idx="26573">
                  <c:v>5.5292589033604102E-2</c:v>
                </c:pt>
                <c:pt idx="26574">
                  <c:v>4.20249202699126E-2</c:v>
                </c:pt>
                <c:pt idx="26575">
                  <c:v>5.0137911859539697E-2</c:v>
                </c:pt>
                <c:pt idx="26576">
                  <c:v>4.2419984425848101E-2</c:v>
                </c:pt>
                <c:pt idx="26577">
                  <c:v>3.5343182526142103E-2</c:v>
                </c:pt>
                <c:pt idx="26578">
                  <c:v>5.4784697718314401E-2</c:v>
                </c:pt>
                <c:pt idx="26579">
                  <c:v>4.1418988131567303E-2</c:v>
                </c:pt>
                <c:pt idx="26580">
                  <c:v>5.0407668002671699E-2</c:v>
                </c:pt>
                <c:pt idx="26581">
                  <c:v>6.3813884693901798E-2</c:v>
                </c:pt>
                <c:pt idx="26582">
                  <c:v>6.03627176079553E-2</c:v>
                </c:pt>
                <c:pt idx="26583">
                  <c:v>5.1326043643195797E-2</c:v>
                </c:pt>
                <c:pt idx="26584">
                  <c:v>4.5983072135535999E-2</c:v>
                </c:pt>
                <c:pt idx="26585">
                  <c:v>5.1871144986425199E-2</c:v>
                </c:pt>
                <c:pt idx="26586">
                  <c:v>6.3140754796819507E-2</c:v>
                </c:pt>
                <c:pt idx="26587">
                  <c:v>6.6497347662522993E-2</c:v>
                </c:pt>
                <c:pt idx="26588">
                  <c:v>4.35150628547138E-2</c:v>
                </c:pt>
                <c:pt idx="26589">
                  <c:v>4.03530172365014E-2</c:v>
                </c:pt>
                <c:pt idx="26590">
                  <c:v>4.6094978668976598E-2</c:v>
                </c:pt>
                <c:pt idx="26591">
                  <c:v>3.7802374276626999E-2</c:v>
                </c:pt>
                <c:pt idx="26592">
                  <c:v>5.4891113248519897E-2</c:v>
                </c:pt>
                <c:pt idx="26593">
                  <c:v>3.6702232382853799E-2</c:v>
                </c:pt>
                <c:pt idx="26594">
                  <c:v>5.1282250167265897E-2</c:v>
                </c:pt>
                <c:pt idx="26595">
                  <c:v>3.7407580431588497E-2</c:v>
                </c:pt>
                <c:pt idx="26596">
                  <c:v>5.3023921268601698E-2</c:v>
                </c:pt>
                <c:pt idx="26597">
                  <c:v>4.88100002969191E-2</c:v>
                </c:pt>
                <c:pt idx="26598">
                  <c:v>3.5270444482592998E-2</c:v>
                </c:pt>
                <c:pt idx="26599">
                  <c:v>6.4188753904520904E-2</c:v>
                </c:pt>
                <c:pt idx="26600">
                  <c:v>4.24694753037776E-2</c:v>
                </c:pt>
                <c:pt idx="26601">
                  <c:v>4.4094850781580597E-2</c:v>
                </c:pt>
                <c:pt idx="26602">
                  <c:v>4.7290028873055397E-2</c:v>
                </c:pt>
                <c:pt idx="26603">
                  <c:v>3.69867728300542E-2</c:v>
                </c:pt>
                <c:pt idx="26604">
                  <c:v>6.4560249601042494E-2</c:v>
                </c:pt>
                <c:pt idx="26605">
                  <c:v>4.7796479885558601E-2</c:v>
                </c:pt>
                <c:pt idx="26606">
                  <c:v>3.9921218581893701E-2</c:v>
                </c:pt>
                <c:pt idx="26607">
                  <c:v>6.0957394739664598E-2</c:v>
                </c:pt>
                <c:pt idx="26608">
                  <c:v>5.1889332575910399E-2</c:v>
                </c:pt>
                <c:pt idx="26609">
                  <c:v>4.82418774052564E-2</c:v>
                </c:pt>
                <c:pt idx="26610">
                  <c:v>6.3491769611906196E-2</c:v>
                </c:pt>
                <c:pt idx="26611">
                  <c:v>5.9471763948251002E-2</c:v>
                </c:pt>
                <c:pt idx="26612">
                  <c:v>3.6782108351335503E-2</c:v>
                </c:pt>
                <c:pt idx="26613">
                  <c:v>6.5380281866336196E-2</c:v>
                </c:pt>
                <c:pt idx="26614">
                  <c:v>4.14391619772971E-2</c:v>
                </c:pt>
                <c:pt idx="26615">
                  <c:v>4.7289894783246203E-2</c:v>
                </c:pt>
                <c:pt idx="26616">
                  <c:v>5.3453179652640903E-2</c:v>
                </c:pt>
                <c:pt idx="26617">
                  <c:v>3.8914514625461499E-2</c:v>
                </c:pt>
                <c:pt idx="26618">
                  <c:v>5.9687053502251397E-2</c:v>
                </c:pt>
                <c:pt idx="26619">
                  <c:v>5.0141521207406399E-2</c:v>
                </c:pt>
                <c:pt idx="26620">
                  <c:v>4.3682836288709802E-2</c:v>
                </c:pt>
                <c:pt idx="26621">
                  <c:v>3.6394920371101799E-2</c:v>
                </c:pt>
                <c:pt idx="26622">
                  <c:v>6.04459366055803E-2</c:v>
                </c:pt>
                <c:pt idx="26623">
                  <c:v>3.7865586157725499E-2</c:v>
                </c:pt>
                <c:pt idx="26624">
                  <c:v>3.5681511424690698E-2</c:v>
                </c:pt>
                <c:pt idx="26625">
                  <c:v>4.55532817219284E-2</c:v>
                </c:pt>
                <c:pt idx="26626">
                  <c:v>4.0182320906343202E-2</c:v>
                </c:pt>
                <c:pt idx="26627">
                  <c:v>4.7220037694363198E-2</c:v>
                </c:pt>
                <c:pt idx="26628">
                  <c:v>3.6955518268579901E-2</c:v>
                </c:pt>
                <c:pt idx="26629">
                  <c:v>6.6374112918591299E-2</c:v>
                </c:pt>
                <c:pt idx="26630">
                  <c:v>5.4236589803086301E-2</c:v>
                </c:pt>
                <c:pt idx="26631">
                  <c:v>6.2789627337266493E-2</c:v>
                </c:pt>
                <c:pt idx="26632">
                  <c:v>3.8151606067120099E-2</c:v>
                </c:pt>
                <c:pt idx="26633">
                  <c:v>5.9395812783016602E-2</c:v>
                </c:pt>
                <c:pt idx="26634">
                  <c:v>4.2239456576884403E-2</c:v>
                </c:pt>
                <c:pt idx="26635">
                  <c:v>5.4212598808144302E-2</c:v>
                </c:pt>
                <c:pt idx="26636">
                  <c:v>4.7224346223904701E-2</c:v>
                </c:pt>
                <c:pt idx="26637">
                  <c:v>6.0371367161495097E-2</c:v>
                </c:pt>
                <c:pt idx="26638">
                  <c:v>6.7143176908291899E-2</c:v>
                </c:pt>
                <c:pt idx="26639">
                  <c:v>4.77891158859063E-2</c:v>
                </c:pt>
                <c:pt idx="26640">
                  <c:v>5.1188347684144202E-2</c:v>
                </c:pt>
                <c:pt idx="26641">
                  <c:v>4.1852579073312003E-2</c:v>
                </c:pt>
                <c:pt idx="26642">
                  <c:v>3.6657388772797901E-2</c:v>
                </c:pt>
                <c:pt idx="26643">
                  <c:v>3.7287082903588897E-2</c:v>
                </c:pt>
                <c:pt idx="26644">
                  <c:v>6.7300195617604502E-2</c:v>
                </c:pt>
                <c:pt idx="26645">
                  <c:v>4.0402855962165897E-2</c:v>
                </c:pt>
                <c:pt idx="26646">
                  <c:v>5.3758639919443303E-2</c:v>
                </c:pt>
                <c:pt idx="26647">
                  <c:v>4.3813619087176403E-2</c:v>
                </c:pt>
                <c:pt idx="26648">
                  <c:v>3.7115211417420503E-2</c:v>
                </c:pt>
                <c:pt idx="26649">
                  <c:v>5.1377126191728698E-2</c:v>
                </c:pt>
                <c:pt idx="26650">
                  <c:v>4.5503397672849999E-2</c:v>
                </c:pt>
                <c:pt idx="26651">
                  <c:v>4.7449473169093599E-2</c:v>
                </c:pt>
                <c:pt idx="26652">
                  <c:v>6.5259542648896496E-2</c:v>
                </c:pt>
                <c:pt idx="26653">
                  <c:v>6.5856516045338806E-2</c:v>
                </c:pt>
                <c:pt idx="26654">
                  <c:v>6.5644806586918195E-2</c:v>
                </c:pt>
                <c:pt idx="26655">
                  <c:v>4.8032567750478102E-2</c:v>
                </c:pt>
                <c:pt idx="26656">
                  <c:v>6.6810910543579502E-2</c:v>
                </c:pt>
                <c:pt idx="26657">
                  <c:v>5.0525767828228298E-2</c:v>
                </c:pt>
                <c:pt idx="26658">
                  <c:v>4.3088738166747298E-2</c:v>
                </c:pt>
                <c:pt idx="26659">
                  <c:v>6.4871089875288293E-2</c:v>
                </c:pt>
                <c:pt idx="26660">
                  <c:v>5.6571603113565301E-2</c:v>
                </c:pt>
                <c:pt idx="26661">
                  <c:v>6.4974666910128306E-2</c:v>
                </c:pt>
                <c:pt idx="26662">
                  <c:v>4.6938149961743801E-2</c:v>
                </c:pt>
                <c:pt idx="26663">
                  <c:v>5.7216557574045597E-2</c:v>
                </c:pt>
                <c:pt idx="26664">
                  <c:v>3.8014883941496103E-2</c:v>
                </c:pt>
                <c:pt idx="26665">
                  <c:v>4.5886083767008597E-2</c:v>
                </c:pt>
                <c:pt idx="26666">
                  <c:v>4.1037919743224002E-2</c:v>
                </c:pt>
                <c:pt idx="26667">
                  <c:v>3.7045514819033599E-2</c:v>
                </c:pt>
                <c:pt idx="26668">
                  <c:v>3.84907781373224E-2</c:v>
                </c:pt>
                <c:pt idx="26669">
                  <c:v>5.8228354401864198E-2</c:v>
                </c:pt>
                <c:pt idx="26670">
                  <c:v>5.3444502348898401E-2</c:v>
                </c:pt>
                <c:pt idx="26671">
                  <c:v>4.20132985989531E-2</c:v>
                </c:pt>
                <c:pt idx="26672">
                  <c:v>4.77234444191676E-2</c:v>
                </c:pt>
                <c:pt idx="26673">
                  <c:v>5.26475023709033E-2</c:v>
                </c:pt>
                <c:pt idx="26674">
                  <c:v>4.2901121384551003E-2</c:v>
                </c:pt>
                <c:pt idx="26675">
                  <c:v>5.5841287038523799E-2</c:v>
                </c:pt>
                <c:pt idx="26676">
                  <c:v>4.2818459410031498E-2</c:v>
                </c:pt>
                <c:pt idx="26677">
                  <c:v>5.6515547692525502E-2</c:v>
                </c:pt>
                <c:pt idx="26678">
                  <c:v>3.9467886912649797E-2</c:v>
                </c:pt>
                <c:pt idx="26679">
                  <c:v>5.0751934065136901E-2</c:v>
                </c:pt>
                <c:pt idx="26680">
                  <c:v>5.0613634687838298E-2</c:v>
                </c:pt>
                <c:pt idx="26681">
                  <c:v>3.5714042489996302E-2</c:v>
                </c:pt>
                <c:pt idx="26682">
                  <c:v>4.9188723789207099E-2</c:v>
                </c:pt>
                <c:pt idx="26683">
                  <c:v>5.04621122178565E-2</c:v>
                </c:pt>
                <c:pt idx="26684">
                  <c:v>6.8558648284629806E-2</c:v>
                </c:pt>
                <c:pt idx="26685">
                  <c:v>4.4188289682163803E-2</c:v>
                </c:pt>
                <c:pt idx="26686">
                  <c:v>5.4098762835377699E-2</c:v>
                </c:pt>
                <c:pt idx="26687">
                  <c:v>4.3318502247887199E-2</c:v>
                </c:pt>
                <c:pt idx="26688">
                  <c:v>4.7991064055824997E-2</c:v>
                </c:pt>
                <c:pt idx="26689">
                  <c:v>6.0261337207568197E-2</c:v>
                </c:pt>
                <c:pt idx="26690">
                  <c:v>6.8553002902429203E-2</c:v>
                </c:pt>
                <c:pt idx="26691">
                  <c:v>6.7264251032857103E-2</c:v>
                </c:pt>
                <c:pt idx="26692">
                  <c:v>3.7998920318479797E-2</c:v>
                </c:pt>
                <c:pt idx="26693">
                  <c:v>3.95875383272494E-2</c:v>
                </c:pt>
                <c:pt idx="26694">
                  <c:v>3.7799379550490897E-2</c:v>
                </c:pt>
                <c:pt idx="26695">
                  <c:v>5.8636268724307897E-2</c:v>
                </c:pt>
                <c:pt idx="26696">
                  <c:v>3.9788744482377701E-2</c:v>
                </c:pt>
                <c:pt idx="26697">
                  <c:v>4.5222217761876897E-2</c:v>
                </c:pt>
                <c:pt idx="26698">
                  <c:v>4.7864628290501199E-2</c:v>
                </c:pt>
                <c:pt idx="26699">
                  <c:v>4.9396650335074899E-2</c:v>
                </c:pt>
                <c:pt idx="26700">
                  <c:v>4.2251341218503602E-2</c:v>
                </c:pt>
                <c:pt idx="26701">
                  <c:v>4.7801780225766699E-2</c:v>
                </c:pt>
                <c:pt idx="26702">
                  <c:v>3.86122440718853E-2</c:v>
                </c:pt>
                <c:pt idx="26703">
                  <c:v>4.2302327370872701E-2</c:v>
                </c:pt>
                <c:pt idx="26704">
                  <c:v>5.3268547528174198E-2</c:v>
                </c:pt>
                <c:pt idx="26705">
                  <c:v>6.5795853521019507E-2</c:v>
                </c:pt>
                <c:pt idx="26706">
                  <c:v>4.7049035436466102E-2</c:v>
                </c:pt>
                <c:pt idx="26707">
                  <c:v>4.2077094252008798E-2</c:v>
                </c:pt>
                <c:pt idx="26708">
                  <c:v>6.1918318095166902E-2</c:v>
                </c:pt>
                <c:pt idx="26709">
                  <c:v>4.8659391349570397E-2</c:v>
                </c:pt>
                <c:pt idx="26710">
                  <c:v>3.4526793232878099E-2</c:v>
                </c:pt>
                <c:pt idx="26711">
                  <c:v>6.6534151102006694E-2</c:v>
                </c:pt>
                <c:pt idx="26712">
                  <c:v>4.0266563072858703E-2</c:v>
                </c:pt>
                <c:pt idx="26713">
                  <c:v>6.6775972241745293E-2</c:v>
                </c:pt>
                <c:pt idx="26714">
                  <c:v>6.6363744512704104E-2</c:v>
                </c:pt>
                <c:pt idx="26715">
                  <c:v>4.4740630230065803E-2</c:v>
                </c:pt>
                <c:pt idx="26716">
                  <c:v>4.9818182303855797E-2</c:v>
                </c:pt>
                <c:pt idx="26717">
                  <c:v>4.79318986854377E-2</c:v>
                </c:pt>
                <c:pt idx="26718">
                  <c:v>6.8588081434393003E-2</c:v>
                </c:pt>
                <c:pt idx="26719">
                  <c:v>4.4446763710810598E-2</c:v>
                </c:pt>
                <c:pt idx="26720">
                  <c:v>5.4317855827725199E-2</c:v>
                </c:pt>
                <c:pt idx="26721">
                  <c:v>4.2679657530045302E-2</c:v>
                </c:pt>
                <c:pt idx="26722">
                  <c:v>5.6086631381624098E-2</c:v>
                </c:pt>
                <c:pt idx="26723">
                  <c:v>6.0071434630930703E-2</c:v>
                </c:pt>
                <c:pt idx="26724">
                  <c:v>4.8754332070693997E-2</c:v>
                </c:pt>
                <c:pt idx="26725">
                  <c:v>3.7253522839843303E-2</c:v>
                </c:pt>
                <c:pt idx="26726">
                  <c:v>4.3974813865080002E-2</c:v>
                </c:pt>
                <c:pt idx="26727">
                  <c:v>5.2737071571174701E-2</c:v>
                </c:pt>
                <c:pt idx="26728">
                  <c:v>6.0272595108902101E-2</c:v>
                </c:pt>
                <c:pt idx="26729">
                  <c:v>3.8397246065074997E-2</c:v>
                </c:pt>
                <c:pt idx="26730">
                  <c:v>4.9859779536528898E-2</c:v>
                </c:pt>
                <c:pt idx="26731">
                  <c:v>5.6741697298000597E-2</c:v>
                </c:pt>
                <c:pt idx="26732">
                  <c:v>6.8234657141894903E-2</c:v>
                </c:pt>
                <c:pt idx="26733">
                  <c:v>4.7403666208436099E-2</c:v>
                </c:pt>
                <c:pt idx="26734">
                  <c:v>5.2498314385181599E-2</c:v>
                </c:pt>
                <c:pt idx="26735">
                  <c:v>4.5465489163390597E-2</c:v>
                </c:pt>
                <c:pt idx="26736">
                  <c:v>5.1269860015291303E-2</c:v>
                </c:pt>
                <c:pt idx="26737">
                  <c:v>6.5007625662146101E-2</c:v>
                </c:pt>
                <c:pt idx="26738">
                  <c:v>4.96966549272485E-2</c:v>
                </c:pt>
                <c:pt idx="26739">
                  <c:v>5.1227095082386598E-2</c:v>
                </c:pt>
                <c:pt idx="26740">
                  <c:v>3.7479274958802697E-2</c:v>
                </c:pt>
                <c:pt idx="26741">
                  <c:v>4.04021240645666E-2</c:v>
                </c:pt>
                <c:pt idx="26742">
                  <c:v>5.3571283736698297E-2</c:v>
                </c:pt>
                <c:pt idx="26743">
                  <c:v>5.2087268483159602E-2</c:v>
                </c:pt>
                <c:pt idx="26744">
                  <c:v>5.9813446892597599E-2</c:v>
                </c:pt>
                <c:pt idx="26745">
                  <c:v>3.81708240050605E-2</c:v>
                </c:pt>
                <c:pt idx="26746">
                  <c:v>6.4129932646348198E-2</c:v>
                </c:pt>
                <c:pt idx="26747">
                  <c:v>5.5009302006127803E-2</c:v>
                </c:pt>
                <c:pt idx="26748">
                  <c:v>6.2749928066348298E-2</c:v>
                </c:pt>
                <c:pt idx="26749">
                  <c:v>5.6284652595846599E-2</c:v>
                </c:pt>
                <c:pt idx="26750">
                  <c:v>4.4856932730709002E-2</c:v>
                </c:pt>
                <c:pt idx="26751">
                  <c:v>5.6383221938229998E-2</c:v>
                </c:pt>
                <c:pt idx="26752">
                  <c:v>4.3349134542800802E-2</c:v>
                </c:pt>
                <c:pt idx="26753">
                  <c:v>4.4532883642865097E-2</c:v>
                </c:pt>
                <c:pt idx="26754">
                  <c:v>4.1122246514514897E-2</c:v>
                </c:pt>
                <c:pt idx="26755">
                  <c:v>5.38291118140359E-2</c:v>
                </c:pt>
                <c:pt idx="26756">
                  <c:v>4.6782415376982502E-2</c:v>
                </c:pt>
                <c:pt idx="26757">
                  <c:v>5.1098987219842303E-2</c:v>
                </c:pt>
                <c:pt idx="26758">
                  <c:v>3.7068644630007003E-2</c:v>
                </c:pt>
                <c:pt idx="26759">
                  <c:v>5.5110572061697102E-2</c:v>
                </c:pt>
                <c:pt idx="26760">
                  <c:v>3.7260983174479699E-2</c:v>
                </c:pt>
                <c:pt idx="26761">
                  <c:v>4.0875609944161201E-2</c:v>
                </c:pt>
                <c:pt idx="26762">
                  <c:v>6.6466691817453197E-2</c:v>
                </c:pt>
                <c:pt idx="26763">
                  <c:v>4.5711877650414498E-2</c:v>
                </c:pt>
                <c:pt idx="26764">
                  <c:v>4.9942791280025198E-2</c:v>
                </c:pt>
                <c:pt idx="26765">
                  <c:v>5.8646002279239502E-2</c:v>
                </c:pt>
                <c:pt idx="26766">
                  <c:v>4.9257576321497201E-2</c:v>
                </c:pt>
                <c:pt idx="26767">
                  <c:v>3.7541437454488701E-2</c:v>
                </c:pt>
                <c:pt idx="26768">
                  <c:v>4.2656073197915902E-2</c:v>
                </c:pt>
                <c:pt idx="26769">
                  <c:v>4.84829563702514E-2</c:v>
                </c:pt>
                <c:pt idx="26770">
                  <c:v>3.8626706306826603E-2</c:v>
                </c:pt>
                <c:pt idx="26771">
                  <c:v>5.4287728124316502E-2</c:v>
                </c:pt>
                <c:pt idx="26772">
                  <c:v>3.99871124372971E-2</c:v>
                </c:pt>
                <c:pt idx="26773">
                  <c:v>3.6452462154007999E-2</c:v>
                </c:pt>
                <c:pt idx="26774">
                  <c:v>4.8497527052100302E-2</c:v>
                </c:pt>
                <c:pt idx="26775">
                  <c:v>4.6413446648925702E-2</c:v>
                </c:pt>
                <c:pt idx="26776">
                  <c:v>5.6688351281446801E-2</c:v>
                </c:pt>
                <c:pt idx="26777">
                  <c:v>4.4750858885281998E-2</c:v>
                </c:pt>
                <c:pt idx="26778">
                  <c:v>5.65144244347743E-2</c:v>
                </c:pt>
                <c:pt idx="26779">
                  <c:v>5.4338852038320201E-2</c:v>
                </c:pt>
                <c:pt idx="26780">
                  <c:v>3.9542974047254702E-2</c:v>
                </c:pt>
                <c:pt idx="26781">
                  <c:v>3.9279406023323603E-2</c:v>
                </c:pt>
                <c:pt idx="26782">
                  <c:v>4.1269696019641103E-2</c:v>
                </c:pt>
                <c:pt idx="26783">
                  <c:v>5.1145220874218099E-2</c:v>
                </c:pt>
                <c:pt idx="26784">
                  <c:v>4.0549815602102898E-2</c:v>
                </c:pt>
                <c:pt idx="26785">
                  <c:v>5.5059456415173E-2</c:v>
                </c:pt>
                <c:pt idx="26786">
                  <c:v>5.2312989922787198E-2</c:v>
                </c:pt>
                <c:pt idx="26787">
                  <c:v>4.7435378535243003E-2</c:v>
                </c:pt>
                <c:pt idx="26788">
                  <c:v>4.8865402482874701E-2</c:v>
                </c:pt>
                <c:pt idx="26789">
                  <c:v>6.78500340361574E-2</c:v>
                </c:pt>
                <c:pt idx="26790">
                  <c:v>5.2317319681519002E-2</c:v>
                </c:pt>
                <c:pt idx="26791">
                  <c:v>4.8182645960880101E-2</c:v>
                </c:pt>
                <c:pt idx="26792">
                  <c:v>4.7730251131141203E-2</c:v>
                </c:pt>
                <c:pt idx="26793">
                  <c:v>5.4738450501303201E-2</c:v>
                </c:pt>
                <c:pt idx="26794">
                  <c:v>4.7794457271717501E-2</c:v>
                </c:pt>
                <c:pt idx="26795">
                  <c:v>3.9503769549962403E-2</c:v>
                </c:pt>
                <c:pt idx="26796">
                  <c:v>3.9902374817705401E-2</c:v>
                </c:pt>
                <c:pt idx="26797">
                  <c:v>5.0928658578704697E-2</c:v>
                </c:pt>
                <c:pt idx="26798">
                  <c:v>4.5236232440860898E-2</c:v>
                </c:pt>
                <c:pt idx="26799">
                  <c:v>5.3639521793617299E-2</c:v>
                </c:pt>
                <c:pt idx="26800">
                  <c:v>3.8061811040720199E-2</c:v>
                </c:pt>
                <c:pt idx="26801">
                  <c:v>6.2288632333548102E-2</c:v>
                </c:pt>
                <c:pt idx="26802">
                  <c:v>5.7262111155964801E-2</c:v>
                </c:pt>
                <c:pt idx="26803">
                  <c:v>4.1895373682259998E-2</c:v>
                </c:pt>
                <c:pt idx="26804">
                  <c:v>3.72578908894289E-2</c:v>
                </c:pt>
                <c:pt idx="26805">
                  <c:v>4.2175018111142097E-2</c:v>
                </c:pt>
                <c:pt idx="26806">
                  <c:v>6.6075815106519595E-2</c:v>
                </c:pt>
                <c:pt idx="26807">
                  <c:v>3.6983346180758901E-2</c:v>
                </c:pt>
                <c:pt idx="26808">
                  <c:v>4.6686234715141398E-2</c:v>
                </c:pt>
                <c:pt idx="26809">
                  <c:v>4.4736328688598399E-2</c:v>
                </c:pt>
                <c:pt idx="26810">
                  <c:v>4.6276847033231899E-2</c:v>
                </c:pt>
                <c:pt idx="26811">
                  <c:v>5.22705015850271E-2</c:v>
                </c:pt>
                <c:pt idx="26812">
                  <c:v>4.6425496768697103E-2</c:v>
                </c:pt>
                <c:pt idx="26813">
                  <c:v>3.7333168409351102E-2</c:v>
                </c:pt>
                <c:pt idx="26814">
                  <c:v>4.7477714368159701E-2</c:v>
                </c:pt>
                <c:pt idx="26815">
                  <c:v>4.2619833208305202E-2</c:v>
                </c:pt>
                <c:pt idx="26816">
                  <c:v>6.8437836530194501E-2</c:v>
                </c:pt>
                <c:pt idx="26817">
                  <c:v>4.69219592294641E-2</c:v>
                </c:pt>
                <c:pt idx="26818">
                  <c:v>5.9846940497934098E-2</c:v>
                </c:pt>
                <c:pt idx="26819">
                  <c:v>4.0131691544190502E-2</c:v>
                </c:pt>
                <c:pt idx="26820">
                  <c:v>4.42850621262579E-2</c:v>
                </c:pt>
                <c:pt idx="26821">
                  <c:v>5.4536981592551999E-2</c:v>
                </c:pt>
                <c:pt idx="26822">
                  <c:v>3.9024745323082401E-2</c:v>
                </c:pt>
                <c:pt idx="26823">
                  <c:v>5.8265106324128998E-2</c:v>
                </c:pt>
                <c:pt idx="26824">
                  <c:v>6.3070063097504903E-2</c:v>
                </c:pt>
                <c:pt idx="26825">
                  <c:v>3.6593346394446502E-2</c:v>
                </c:pt>
                <c:pt idx="26826">
                  <c:v>5.5398284932801502E-2</c:v>
                </c:pt>
                <c:pt idx="26827">
                  <c:v>5.2030854103363597E-2</c:v>
                </c:pt>
                <c:pt idx="26828">
                  <c:v>4.4023925101267403E-2</c:v>
                </c:pt>
                <c:pt idx="26829">
                  <c:v>4.31615523826906E-2</c:v>
                </c:pt>
                <c:pt idx="26830">
                  <c:v>4.9738051475355503E-2</c:v>
                </c:pt>
                <c:pt idx="26831">
                  <c:v>4.4800577184818703E-2</c:v>
                </c:pt>
                <c:pt idx="26832">
                  <c:v>4.4881677091711203E-2</c:v>
                </c:pt>
                <c:pt idx="26833">
                  <c:v>6.0700528756869397E-2</c:v>
                </c:pt>
                <c:pt idx="26834">
                  <c:v>5.1890520902585099E-2</c:v>
                </c:pt>
                <c:pt idx="26835">
                  <c:v>3.76601382838576E-2</c:v>
                </c:pt>
                <c:pt idx="26836">
                  <c:v>4.4067153568524697E-2</c:v>
                </c:pt>
                <c:pt idx="26837">
                  <c:v>4.5896317053815597E-2</c:v>
                </c:pt>
                <c:pt idx="26838">
                  <c:v>5.1920500054820601E-2</c:v>
                </c:pt>
                <c:pt idx="26839">
                  <c:v>5.0062160997486803E-2</c:v>
                </c:pt>
                <c:pt idx="26840">
                  <c:v>3.6858710236515102E-2</c:v>
                </c:pt>
                <c:pt idx="26841">
                  <c:v>4.1217963533287903E-2</c:v>
                </c:pt>
                <c:pt idx="26842">
                  <c:v>5.8909707332704099E-2</c:v>
                </c:pt>
                <c:pt idx="26843">
                  <c:v>6.3646132353925897E-2</c:v>
                </c:pt>
                <c:pt idx="26844">
                  <c:v>6.1956315836655597E-2</c:v>
                </c:pt>
                <c:pt idx="26845">
                  <c:v>6.3937661105725296E-2</c:v>
                </c:pt>
                <c:pt idx="26846">
                  <c:v>5.4148667905625301E-2</c:v>
                </c:pt>
                <c:pt idx="26847">
                  <c:v>5.6166739197506803E-2</c:v>
                </c:pt>
                <c:pt idx="26848">
                  <c:v>4.1271382691228202E-2</c:v>
                </c:pt>
                <c:pt idx="26849">
                  <c:v>6.1454706100826699E-2</c:v>
                </c:pt>
                <c:pt idx="26850">
                  <c:v>4.3608292711629297E-2</c:v>
                </c:pt>
                <c:pt idx="26851">
                  <c:v>3.4989884500534703E-2</c:v>
                </c:pt>
                <c:pt idx="26852">
                  <c:v>5.8366271337800701E-2</c:v>
                </c:pt>
                <c:pt idx="26853">
                  <c:v>4.4966203835654403E-2</c:v>
                </c:pt>
                <c:pt idx="26854">
                  <c:v>4.2023925808360403E-2</c:v>
                </c:pt>
                <c:pt idx="26855">
                  <c:v>3.7626438274610201E-2</c:v>
                </c:pt>
                <c:pt idx="26856">
                  <c:v>4.30313341148294E-2</c:v>
                </c:pt>
                <c:pt idx="26857">
                  <c:v>5.94067402573751E-2</c:v>
                </c:pt>
                <c:pt idx="26858">
                  <c:v>6.6131652426040799E-2</c:v>
                </c:pt>
                <c:pt idx="26859">
                  <c:v>4.1645334849791597E-2</c:v>
                </c:pt>
                <c:pt idx="26860">
                  <c:v>4.4966815834618999E-2</c:v>
                </c:pt>
                <c:pt idx="26861">
                  <c:v>6.9295067322242193E-2</c:v>
                </c:pt>
                <c:pt idx="26862">
                  <c:v>3.85420296015304E-2</c:v>
                </c:pt>
                <c:pt idx="26863">
                  <c:v>5.0737382784470202E-2</c:v>
                </c:pt>
                <c:pt idx="26864">
                  <c:v>4.4627224902032199E-2</c:v>
                </c:pt>
                <c:pt idx="26865">
                  <c:v>4.3907101732841201E-2</c:v>
                </c:pt>
                <c:pt idx="26866">
                  <c:v>4.2452914850450899E-2</c:v>
                </c:pt>
                <c:pt idx="26867">
                  <c:v>3.9852791981757001E-2</c:v>
                </c:pt>
                <c:pt idx="26868">
                  <c:v>3.6704707469549798E-2</c:v>
                </c:pt>
                <c:pt idx="26869">
                  <c:v>7.1227778594141894E-2</c:v>
                </c:pt>
                <c:pt idx="26870">
                  <c:v>6.9021490055066401E-2</c:v>
                </c:pt>
                <c:pt idx="26871">
                  <c:v>5.13936544954482E-2</c:v>
                </c:pt>
                <c:pt idx="26872">
                  <c:v>3.8148544274240803E-2</c:v>
                </c:pt>
                <c:pt idx="26873">
                  <c:v>5.5826260656352898E-2</c:v>
                </c:pt>
                <c:pt idx="26874">
                  <c:v>3.9970780975179802E-2</c:v>
                </c:pt>
                <c:pt idx="26875">
                  <c:v>6.9167103176864905E-2</c:v>
                </c:pt>
                <c:pt idx="26876">
                  <c:v>4.1243441731954898E-2</c:v>
                </c:pt>
                <c:pt idx="26877">
                  <c:v>5.5292570840805098E-2</c:v>
                </c:pt>
                <c:pt idx="26878">
                  <c:v>5.8976432425679001E-2</c:v>
                </c:pt>
                <c:pt idx="26879">
                  <c:v>4.9965877539490403E-2</c:v>
                </c:pt>
                <c:pt idx="26880">
                  <c:v>5.3807680019530402E-2</c:v>
                </c:pt>
                <c:pt idx="26881">
                  <c:v>5.5759680432823602E-2</c:v>
                </c:pt>
                <c:pt idx="26882">
                  <c:v>5.1279148913842498E-2</c:v>
                </c:pt>
                <c:pt idx="26883">
                  <c:v>3.9535145027064303E-2</c:v>
                </c:pt>
                <c:pt idx="26884">
                  <c:v>4.5596549032832299E-2</c:v>
                </c:pt>
                <c:pt idx="26885">
                  <c:v>3.7390322894626203E-2</c:v>
                </c:pt>
                <c:pt idx="26886">
                  <c:v>4.9725055492527599E-2</c:v>
                </c:pt>
                <c:pt idx="26887">
                  <c:v>5.6373094224186501E-2</c:v>
                </c:pt>
                <c:pt idx="26888">
                  <c:v>6.7648371875925095E-2</c:v>
                </c:pt>
                <c:pt idx="26889">
                  <c:v>3.8042708885040799E-2</c:v>
                </c:pt>
                <c:pt idx="26890">
                  <c:v>4.1832062259619898E-2</c:v>
                </c:pt>
                <c:pt idx="26891">
                  <c:v>4.53570868689432E-2</c:v>
                </c:pt>
                <c:pt idx="26892">
                  <c:v>3.73836645367744E-2</c:v>
                </c:pt>
                <c:pt idx="26893">
                  <c:v>3.7978887869536203E-2</c:v>
                </c:pt>
                <c:pt idx="26894">
                  <c:v>4.8104636790116402E-2</c:v>
                </c:pt>
                <c:pt idx="26895">
                  <c:v>5.2753206280907398E-2</c:v>
                </c:pt>
                <c:pt idx="26896">
                  <c:v>3.9840515811042698E-2</c:v>
                </c:pt>
                <c:pt idx="26897">
                  <c:v>4.69036375106388E-2</c:v>
                </c:pt>
                <c:pt idx="26898">
                  <c:v>4.7352491937578498E-2</c:v>
                </c:pt>
                <c:pt idx="26899">
                  <c:v>5.0205254860661797E-2</c:v>
                </c:pt>
                <c:pt idx="26900">
                  <c:v>5.68147518012075E-2</c:v>
                </c:pt>
                <c:pt idx="26901">
                  <c:v>3.6548294298805503E-2</c:v>
                </c:pt>
                <c:pt idx="26902">
                  <c:v>4.0847613472491502E-2</c:v>
                </c:pt>
                <c:pt idx="26903">
                  <c:v>3.64821839884647E-2</c:v>
                </c:pt>
                <c:pt idx="26904">
                  <c:v>4.6428750166465901E-2</c:v>
                </c:pt>
                <c:pt idx="26905">
                  <c:v>3.7767908446878697E-2</c:v>
                </c:pt>
                <c:pt idx="26906">
                  <c:v>6.7729386920668502E-2</c:v>
                </c:pt>
                <c:pt idx="26907">
                  <c:v>4.1221631306453101E-2</c:v>
                </c:pt>
                <c:pt idx="26908">
                  <c:v>3.6574599282182103E-2</c:v>
                </c:pt>
                <c:pt idx="26909">
                  <c:v>3.7736467667063303E-2</c:v>
                </c:pt>
                <c:pt idx="26910">
                  <c:v>3.80766485342744E-2</c:v>
                </c:pt>
                <c:pt idx="26911">
                  <c:v>3.6000206869042602E-2</c:v>
                </c:pt>
                <c:pt idx="26912">
                  <c:v>6.3793579666643604E-2</c:v>
                </c:pt>
                <c:pt idx="26913">
                  <c:v>6.1989822331723399E-2</c:v>
                </c:pt>
                <c:pt idx="26914">
                  <c:v>6.0635033454225599E-2</c:v>
                </c:pt>
                <c:pt idx="26915">
                  <c:v>3.9206040861278497E-2</c:v>
                </c:pt>
                <c:pt idx="26916">
                  <c:v>5.3983428140457701E-2</c:v>
                </c:pt>
                <c:pt idx="26917">
                  <c:v>4.5301644270568701E-2</c:v>
                </c:pt>
                <c:pt idx="26918">
                  <c:v>4.8704482445984701E-2</c:v>
                </c:pt>
                <c:pt idx="26919">
                  <c:v>4.5133050468876799E-2</c:v>
                </c:pt>
                <c:pt idx="26920">
                  <c:v>6.58516699222325E-2</c:v>
                </c:pt>
                <c:pt idx="26921">
                  <c:v>3.93501042745227E-2</c:v>
                </c:pt>
                <c:pt idx="26922">
                  <c:v>4.5867180944448901E-2</c:v>
                </c:pt>
                <c:pt idx="26923">
                  <c:v>6.0526302360975497E-2</c:v>
                </c:pt>
                <c:pt idx="26924">
                  <c:v>4.9035274228737297E-2</c:v>
                </c:pt>
                <c:pt idx="26925">
                  <c:v>3.8219545227382398E-2</c:v>
                </c:pt>
                <c:pt idx="26926">
                  <c:v>6.8853286436551697E-2</c:v>
                </c:pt>
                <c:pt idx="26927">
                  <c:v>4.7552222933832898E-2</c:v>
                </c:pt>
                <c:pt idx="26928">
                  <c:v>6.8125765527699805E-2</c:v>
                </c:pt>
                <c:pt idx="26929">
                  <c:v>5.4660803978418902E-2</c:v>
                </c:pt>
                <c:pt idx="26930">
                  <c:v>4.80499870842101E-2</c:v>
                </c:pt>
                <c:pt idx="26931">
                  <c:v>6.4370834806168398E-2</c:v>
                </c:pt>
                <c:pt idx="26932">
                  <c:v>4.5509842954545403E-2</c:v>
                </c:pt>
                <c:pt idx="26933">
                  <c:v>3.4835683741445897E-2</c:v>
                </c:pt>
                <c:pt idx="26934">
                  <c:v>6.2885284121634799E-2</c:v>
                </c:pt>
                <c:pt idx="26935">
                  <c:v>4.5833488245403099E-2</c:v>
                </c:pt>
                <c:pt idx="26936">
                  <c:v>3.7887003942217501E-2</c:v>
                </c:pt>
                <c:pt idx="26937">
                  <c:v>5.5081132538887502E-2</c:v>
                </c:pt>
                <c:pt idx="26938">
                  <c:v>6.7376399535058307E-2</c:v>
                </c:pt>
                <c:pt idx="26939">
                  <c:v>3.99673727304777E-2</c:v>
                </c:pt>
                <c:pt idx="26940">
                  <c:v>4.06363062864359E-2</c:v>
                </c:pt>
                <c:pt idx="26941">
                  <c:v>5.0901354762500399E-2</c:v>
                </c:pt>
                <c:pt idx="26942">
                  <c:v>4.3744531459510502E-2</c:v>
                </c:pt>
                <c:pt idx="26943">
                  <c:v>6.3393361907981394E-2</c:v>
                </c:pt>
                <c:pt idx="26944">
                  <c:v>6.5700928502850101E-2</c:v>
                </c:pt>
                <c:pt idx="26945">
                  <c:v>4.5195407888776198E-2</c:v>
                </c:pt>
                <c:pt idx="26946">
                  <c:v>3.6304447529432599E-2</c:v>
                </c:pt>
                <c:pt idx="26947">
                  <c:v>5.1277231762880897E-2</c:v>
                </c:pt>
                <c:pt idx="26948">
                  <c:v>4.0449564370213097E-2</c:v>
                </c:pt>
                <c:pt idx="26949">
                  <c:v>4.2435085790177303E-2</c:v>
                </c:pt>
                <c:pt idx="26950">
                  <c:v>6.3862689151405902E-2</c:v>
                </c:pt>
                <c:pt idx="26951">
                  <c:v>4.6011274075443101E-2</c:v>
                </c:pt>
                <c:pt idx="26952">
                  <c:v>4.4292100917969701E-2</c:v>
                </c:pt>
                <c:pt idx="26953">
                  <c:v>4.0808401323118297E-2</c:v>
                </c:pt>
                <c:pt idx="26954">
                  <c:v>5.4180596624073298E-2</c:v>
                </c:pt>
                <c:pt idx="26955">
                  <c:v>4.7405262346185001E-2</c:v>
                </c:pt>
                <c:pt idx="26956">
                  <c:v>4.5035096667354703E-2</c:v>
                </c:pt>
                <c:pt idx="26957">
                  <c:v>4.4180647965299497E-2</c:v>
                </c:pt>
                <c:pt idx="26958">
                  <c:v>4.9294672030428303E-2</c:v>
                </c:pt>
                <c:pt idx="26959">
                  <c:v>5.6389259436361402E-2</c:v>
                </c:pt>
                <c:pt idx="26960">
                  <c:v>5.7267027235505703E-2</c:v>
                </c:pt>
                <c:pt idx="26961">
                  <c:v>5.5690216416875403E-2</c:v>
                </c:pt>
                <c:pt idx="26962">
                  <c:v>5.8949765507325502E-2</c:v>
                </c:pt>
                <c:pt idx="26963">
                  <c:v>4.3535136548792597E-2</c:v>
                </c:pt>
                <c:pt idx="26964">
                  <c:v>5.2907171377851697E-2</c:v>
                </c:pt>
                <c:pt idx="26965">
                  <c:v>6.0840047573752699E-2</c:v>
                </c:pt>
                <c:pt idx="26966">
                  <c:v>4.7874537547349001E-2</c:v>
                </c:pt>
                <c:pt idx="26967">
                  <c:v>5.1375384111916098E-2</c:v>
                </c:pt>
                <c:pt idx="26968">
                  <c:v>6.2085388024756598E-2</c:v>
                </c:pt>
                <c:pt idx="26969">
                  <c:v>4.7352483395552397E-2</c:v>
                </c:pt>
                <c:pt idx="26970">
                  <c:v>5.7618853327216099E-2</c:v>
                </c:pt>
                <c:pt idx="26971">
                  <c:v>6.8314160836831797E-2</c:v>
                </c:pt>
                <c:pt idx="26972">
                  <c:v>4.8732568401657503E-2</c:v>
                </c:pt>
                <c:pt idx="26973">
                  <c:v>4.9982670486236801E-2</c:v>
                </c:pt>
                <c:pt idx="26974">
                  <c:v>3.8206098165119599E-2</c:v>
                </c:pt>
                <c:pt idx="26975">
                  <c:v>6.1732286432223199E-2</c:v>
                </c:pt>
                <c:pt idx="26976">
                  <c:v>4.2371414693734198E-2</c:v>
                </c:pt>
                <c:pt idx="26977">
                  <c:v>5.37129584426587E-2</c:v>
                </c:pt>
                <c:pt idx="26978">
                  <c:v>6.5395065385696699E-2</c:v>
                </c:pt>
                <c:pt idx="26979">
                  <c:v>6.0065500535687599E-2</c:v>
                </c:pt>
                <c:pt idx="26980">
                  <c:v>3.7845908795283698E-2</c:v>
                </c:pt>
                <c:pt idx="26981">
                  <c:v>6.6440279829056106E-2</c:v>
                </c:pt>
                <c:pt idx="26982">
                  <c:v>4.12842972284014E-2</c:v>
                </c:pt>
                <c:pt idx="26983">
                  <c:v>3.66056796574157E-2</c:v>
                </c:pt>
                <c:pt idx="26984">
                  <c:v>6.9416415936328801E-2</c:v>
                </c:pt>
                <c:pt idx="26985">
                  <c:v>5.0728176785310497E-2</c:v>
                </c:pt>
                <c:pt idx="26986">
                  <c:v>6.3609178004151098E-2</c:v>
                </c:pt>
                <c:pt idx="26987">
                  <c:v>4.4054616506519401E-2</c:v>
                </c:pt>
                <c:pt idx="26988">
                  <c:v>4.3771433784850697E-2</c:v>
                </c:pt>
                <c:pt idx="26989">
                  <c:v>6.6829440003177906E-2</c:v>
                </c:pt>
                <c:pt idx="26990">
                  <c:v>5.2765221590517497E-2</c:v>
                </c:pt>
                <c:pt idx="26991">
                  <c:v>4.0966417004217902E-2</c:v>
                </c:pt>
                <c:pt idx="26992">
                  <c:v>3.6967266705871499E-2</c:v>
                </c:pt>
                <c:pt idx="26993">
                  <c:v>3.5396050880065297E-2</c:v>
                </c:pt>
                <c:pt idx="26994">
                  <c:v>5.9811395468454598E-2</c:v>
                </c:pt>
                <c:pt idx="26995">
                  <c:v>4.3409507837787298E-2</c:v>
                </c:pt>
                <c:pt idx="26996">
                  <c:v>3.79013854143E-2</c:v>
                </c:pt>
                <c:pt idx="26997">
                  <c:v>3.9603812058055202E-2</c:v>
                </c:pt>
                <c:pt idx="26998">
                  <c:v>3.7825893779861397E-2</c:v>
                </c:pt>
                <c:pt idx="26999">
                  <c:v>3.6335293365200499E-2</c:v>
                </c:pt>
                <c:pt idx="27000">
                  <c:v>6.8828488786417105E-2</c:v>
                </c:pt>
                <c:pt idx="27001">
                  <c:v>6.8289764795827296E-2</c:v>
                </c:pt>
                <c:pt idx="27002">
                  <c:v>4.6098611995644898E-2</c:v>
                </c:pt>
                <c:pt idx="27003">
                  <c:v>5.5283885212732697E-2</c:v>
                </c:pt>
                <c:pt idx="27004">
                  <c:v>3.7410298509737303E-2</c:v>
                </c:pt>
                <c:pt idx="27005">
                  <c:v>4.2021787517262099E-2</c:v>
                </c:pt>
                <c:pt idx="27006">
                  <c:v>3.8938986525908499E-2</c:v>
                </c:pt>
                <c:pt idx="27007">
                  <c:v>6.3969222861574596E-2</c:v>
                </c:pt>
                <c:pt idx="27008">
                  <c:v>6.1294536124561302E-2</c:v>
                </c:pt>
                <c:pt idx="27009">
                  <c:v>6.5921614429805694E-2</c:v>
                </c:pt>
                <c:pt idx="27010">
                  <c:v>5.1937918208122998E-2</c:v>
                </c:pt>
                <c:pt idx="27011">
                  <c:v>6.5989056676104205E-2</c:v>
                </c:pt>
                <c:pt idx="27012">
                  <c:v>5.3202988687327903E-2</c:v>
                </c:pt>
                <c:pt idx="27013">
                  <c:v>4.1620300259453402E-2</c:v>
                </c:pt>
                <c:pt idx="27014">
                  <c:v>4.5496302371140399E-2</c:v>
                </c:pt>
                <c:pt idx="27015">
                  <c:v>4.3813886623454097E-2</c:v>
                </c:pt>
                <c:pt idx="27016">
                  <c:v>5.54886827706009E-2</c:v>
                </c:pt>
                <c:pt idx="27017">
                  <c:v>4.6640591343794301E-2</c:v>
                </c:pt>
                <c:pt idx="27018">
                  <c:v>5.5436619563131798E-2</c:v>
                </c:pt>
                <c:pt idx="27019">
                  <c:v>4.1002637424068802E-2</c:v>
                </c:pt>
                <c:pt idx="27020">
                  <c:v>5.5557453914855101E-2</c:v>
                </c:pt>
                <c:pt idx="27021">
                  <c:v>6.4424040342683495E-2</c:v>
                </c:pt>
                <c:pt idx="27022">
                  <c:v>5.96114818034848E-2</c:v>
                </c:pt>
                <c:pt idx="27023">
                  <c:v>5.6970576483367397E-2</c:v>
                </c:pt>
                <c:pt idx="27024">
                  <c:v>4.3769939269805998E-2</c:v>
                </c:pt>
                <c:pt idx="27025">
                  <c:v>4.9219174605605501E-2</c:v>
                </c:pt>
                <c:pt idx="27026">
                  <c:v>6.1065063364085598E-2</c:v>
                </c:pt>
                <c:pt idx="27027">
                  <c:v>4.9633817105787702E-2</c:v>
                </c:pt>
                <c:pt idx="27028">
                  <c:v>6.2439571988687902E-2</c:v>
                </c:pt>
                <c:pt idx="27029">
                  <c:v>4.3013670758826401E-2</c:v>
                </c:pt>
                <c:pt idx="27030">
                  <c:v>4.0582096004043201E-2</c:v>
                </c:pt>
                <c:pt idx="27031">
                  <c:v>4.4365679880015503E-2</c:v>
                </c:pt>
                <c:pt idx="27032">
                  <c:v>5.0576012457056001E-2</c:v>
                </c:pt>
                <c:pt idx="27033">
                  <c:v>4.5364629321518801E-2</c:v>
                </c:pt>
                <c:pt idx="27034">
                  <c:v>3.83711955581338E-2</c:v>
                </c:pt>
                <c:pt idx="27035">
                  <c:v>3.7941118044711002E-2</c:v>
                </c:pt>
                <c:pt idx="27036">
                  <c:v>4.8208819061087198E-2</c:v>
                </c:pt>
                <c:pt idx="27037">
                  <c:v>3.9494999050091503E-2</c:v>
                </c:pt>
                <c:pt idx="27038">
                  <c:v>4.1839672600374099E-2</c:v>
                </c:pt>
                <c:pt idx="27039">
                  <c:v>4.83566906008875E-2</c:v>
                </c:pt>
                <c:pt idx="27040">
                  <c:v>4.0378107821048302E-2</c:v>
                </c:pt>
                <c:pt idx="27041">
                  <c:v>5.6157062043880698E-2</c:v>
                </c:pt>
                <c:pt idx="27042">
                  <c:v>6.1393186619215903E-2</c:v>
                </c:pt>
                <c:pt idx="27043">
                  <c:v>7.0671462326664006E-2</c:v>
                </c:pt>
                <c:pt idx="27044">
                  <c:v>3.59542300514216E-2</c:v>
                </c:pt>
                <c:pt idx="27045">
                  <c:v>4.3598820609997202E-2</c:v>
                </c:pt>
                <c:pt idx="27046">
                  <c:v>3.9344367563219497E-2</c:v>
                </c:pt>
                <c:pt idx="27047">
                  <c:v>4.6403588656765402E-2</c:v>
                </c:pt>
                <c:pt idx="27048">
                  <c:v>6.6660054072640806E-2</c:v>
                </c:pt>
                <c:pt idx="27049">
                  <c:v>7.0754987772790601E-2</c:v>
                </c:pt>
                <c:pt idx="27050">
                  <c:v>3.89194812216445E-2</c:v>
                </c:pt>
                <c:pt idx="27051">
                  <c:v>5.3890375912732102E-2</c:v>
                </c:pt>
                <c:pt idx="27052">
                  <c:v>4.8335636383715901E-2</c:v>
                </c:pt>
                <c:pt idx="27053">
                  <c:v>3.8905140982159699E-2</c:v>
                </c:pt>
                <c:pt idx="27054">
                  <c:v>4.3251226140523701E-2</c:v>
                </c:pt>
                <c:pt idx="27055">
                  <c:v>4.9975847432489097E-2</c:v>
                </c:pt>
                <c:pt idx="27056">
                  <c:v>4.31086089593639E-2</c:v>
                </c:pt>
                <c:pt idx="27057">
                  <c:v>4.93990125905681E-2</c:v>
                </c:pt>
                <c:pt idx="27058">
                  <c:v>3.5344910942819198E-2</c:v>
                </c:pt>
                <c:pt idx="27059">
                  <c:v>6.1412969527292999E-2</c:v>
                </c:pt>
                <c:pt idx="27060">
                  <c:v>4.92795160707983E-2</c:v>
                </c:pt>
                <c:pt idx="27061">
                  <c:v>4.9152679159744701E-2</c:v>
                </c:pt>
                <c:pt idx="27062">
                  <c:v>5.4197201528648001E-2</c:v>
                </c:pt>
                <c:pt idx="27063">
                  <c:v>6.7082524301755098E-2</c:v>
                </c:pt>
                <c:pt idx="27064">
                  <c:v>3.6233958322036297E-2</c:v>
                </c:pt>
                <c:pt idx="27065">
                  <c:v>3.6453811931096397E-2</c:v>
                </c:pt>
                <c:pt idx="27066">
                  <c:v>4.3842260553468897E-2</c:v>
                </c:pt>
                <c:pt idx="27067">
                  <c:v>3.8002059608203999E-2</c:v>
                </c:pt>
                <c:pt idx="27068">
                  <c:v>4.3812107714624002E-2</c:v>
                </c:pt>
                <c:pt idx="27069">
                  <c:v>5.0407412248035202E-2</c:v>
                </c:pt>
                <c:pt idx="27070">
                  <c:v>3.8124102215726298E-2</c:v>
                </c:pt>
                <c:pt idx="27071">
                  <c:v>4.8697553274472602E-2</c:v>
                </c:pt>
                <c:pt idx="27072">
                  <c:v>4.7589683803845297E-2</c:v>
                </c:pt>
                <c:pt idx="27073">
                  <c:v>4.8286337392410103E-2</c:v>
                </c:pt>
                <c:pt idx="27074">
                  <c:v>5.0883789296817999E-2</c:v>
                </c:pt>
                <c:pt idx="27075">
                  <c:v>5.2866382590767001E-2</c:v>
                </c:pt>
                <c:pt idx="27076">
                  <c:v>5.3734100302135601E-2</c:v>
                </c:pt>
                <c:pt idx="27077">
                  <c:v>5.2637022523134298E-2</c:v>
                </c:pt>
                <c:pt idx="27078">
                  <c:v>6.5667895299013193E-2</c:v>
                </c:pt>
                <c:pt idx="27079">
                  <c:v>6.0383102471122899E-2</c:v>
                </c:pt>
                <c:pt idx="27080">
                  <c:v>4.3843025206571198E-2</c:v>
                </c:pt>
                <c:pt idx="27081">
                  <c:v>5.5509118054555003E-2</c:v>
                </c:pt>
                <c:pt idx="27082">
                  <c:v>6.0808735556518202E-2</c:v>
                </c:pt>
                <c:pt idx="27083">
                  <c:v>5.87317571163345E-2</c:v>
                </c:pt>
                <c:pt idx="27084">
                  <c:v>4.0932196309547697E-2</c:v>
                </c:pt>
                <c:pt idx="27085">
                  <c:v>5.2654343273124703E-2</c:v>
                </c:pt>
                <c:pt idx="27086">
                  <c:v>4.1376495903796599E-2</c:v>
                </c:pt>
                <c:pt idx="27087">
                  <c:v>4.7325412835318E-2</c:v>
                </c:pt>
                <c:pt idx="27088">
                  <c:v>4.3956452609345498E-2</c:v>
                </c:pt>
                <c:pt idx="27089">
                  <c:v>6.4338279322971398E-2</c:v>
                </c:pt>
                <c:pt idx="27090">
                  <c:v>4.5817877288871801E-2</c:v>
                </c:pt>
                <c:pt idx="27091">
                  <c:v>6.7695432985657195E-2</c:v>
                </c:pt>
                <c:pt idx="27092">
                  <c:v>6.5063421511117298E-2</c:v>
                </c:pt>
                <c:pt idx="27093">
                  <c:v>3.9524110341984699E-2</c:v>
                </c:pt>
                <c:pt idx="27094">
                  <c:v>3.6584621620614897E-2</c:v>
                </c:pt>
                <c:pt idx="27095">
                  <c:v>5.4409372586892601E-2</c:v>
                </c:pt>
                <c:pt idx="27096">
                  <c:v>5.05475496864582E-2</c:v>
                </c:pt>
                <c:pt idx="27097">
                  <c:v>4.8625264470822001E-2</c:v>
                </c:pt>
                <c:pt idx="27098">
                  <c:v>5.6703114823736002E-2</c:v>
                </c:pt>
                <c:pt idx="27099">
                  <c:v>6.0827613653529802E-2</c:v>
                </c:pt>
                <c:pt idx="27100">
                  <c:v>5.7463018582584E-2</c:v>
                </c:pt>
                <c:pt idx="27101">
                  <c:v>6.6345332868051499E-2</c:v>
                </c:pt>
                <c:pt idx="27102">
                  <c:v>6.1597146469364997E-2</c:v>
                </c:pt>
                <c:pt idx="27103">
                  <c:v>7.1899063983550796E-2</c:v>
                </c:pt>
                <c:pt idx="27104">
                  <c:v>4.4705207785654601E-2</c:v>
                </c:pt>
                <c:pt idx="27105">
                  <c:v>4.8310614645410199E-2</c:v>
                </c:pt>
                <c:pt idx="27106">
                  <c:v>5.8739342210521503E-2</c:v>
                </c:pt>
                <c:pt idx="27107">
                  <c:v>4.2462868733191703E-2</c:v>
                </c:pt>
                <c:pt idx="27108">
                  <c:v>5.9707938000823899E-2</c:v>
                </c:pt>
                <c:pt idx="27109">
                  <c:v>4.4055924176837999E-2</c:v>
                </c:pt>
                <c:pt idx="27110">
                  <c:v>6.3893691870157296E-2</c:v>
                </c:pt>
                <c:pt idx="27111">
                  <c:v>4.9732586968968102E-2</c:v>
                </c:pt>
                <c:pt idx="27112">
                  <c:v>3.9467694630353503E-2</c:v>
                </c:pt>
                <c:pt idx="27113">
                  <c:v>4.8228371966158798E-2</c:v>
                </c:pt>
                <c:pt idx="27114">
                  <c:v>4.5293856073979101E-2</c:v>
                </c:pt>
                <c:pt idx="27115">
                  <c:v>4.26678754110104E-2</c:v>
                </c:pt>
                <c:pt idx="27116">
                  <c:v>3.6715533403062398E-2</c:v>
                </c:pt>
                <c:pt idx="27117">
                  <c:v>6.2027248633321298E-2</c:v>
                </c:pt>
                <c:pt idx="27118">
                  <c:v>4.13565573207577E-2</c:v>
                </c:pt>
                <c:pt idx="27119">
                  <c:v>3.6246759836800903E-2</c:v>
                </c:pt>
                <c:pt idx="27120">
                  <c:v>4.2934298576488297E-2</c:v>
                </c:pt>
                <c:pt idx="27121">
                  <c:v>3.9239901542246498E-2</c:v>
                </c:pt>
                <c:pt idx="27122">
                  <c:v>4.2558537235395301E-2</c:v>
                </c:pt>
                <c:pt idx="27123">
                  <c:v>5.1191748559602401E-2</c:v>
                </c:pt>
                <c:pt idx="27124">
                  <c:v>3.7730390349013203E-2</c:v>
                </c:pt>
                <c:pt idx="27125">
                  <c:v>4.0698604822194499E-2</c:v>
                </c:pt>
                <c:pt idx="27126">
                  <c:v>5.2327173063129701E-2</c:v>
                </c:pt>
                <c:pt idx="27127">
                  <c:v>4.5309823261926001E-2</c:v>
                </c:pt>
                <c:pt idx="27128">
                  <c:v>5.0285399888985401E-2</c:v>
                </c:pt>
                <c:pt idx="27129">
                  <c:v>3.8202856326904101E-2</c:v>
                </c:pt>
                <c:pt idx="27130">
                  <c:v>5.1361813143188197E-2</c:v>
                </c:pt>
                <c:pt idx="27131">
                  <c:v>4.8559570143434698E-2</c:v>
                </c:pt>
                <c:pt idx="27132">
                  <c:v>5.9470476244222803E-2</c:v>
                </c:pt>
                <c:pt idx="27133">
                  <c:v>3.7601522302309398E-2</c:v>
                </c:pt>
                <c:pt idx="27134">
                  <c:v>5.4712252775188999E-2</c:v>
                </c:pt>
                <c:pt idx="27135">
                  <c:v>4.3383981406861297E-2</c:v>
                </c:pt>
                <c:pt idx="27136">
                  <c:v>5.2223394774985499E-2</c:v>
                </c:pt>
                <c:pt idx="27137">
                  <c:v>3.7528320381519202E-2</c:v>
                </c:pt>
                <c:pt idx="27138">
                  <c:v>5.5469751220865303E-2</c:v>
                </c:pt>
                <c:pt idx="27139">
                  <c:v>5.64751022806931E-2</c:v>
                </c:pt>
                <c:pt idx="27140">
                  <c:v>3.89775338649586E-2</c:v>
                </c:pt>
                <c:pt idx="27141">
                  <c:v>4.62889928695066E-2</c:v>
                </c:pt>
                <c:pt idx="27142">
                  <c:v>5.24589278997417E-2</c:v>
                </c:pt>
                <c:pt idx="27143">
                  <c:v>5.6500574013518899E-2</c:v>
                </c:pt>
                <c:pt idx="27144">
                  <c:v>3.8573719485635101E-2</c:v>
                </c:pt>
                <c:pt idx="27145">
                  <c:v>4.7373432466294399E-2</c:v>
                </c:pt>
                <c:pt idx="27146">
                  <c:v>5.76479836952596E-2</c:v>
                </c:pt>
                <c:pt idx="27147">
                  <c:v>5.0401307498095203E-2</c:v>
                </c:pt>
                <c:pt idx="27148">
                  <c:v>6.0455973629643597E-2</c:v>
                </c:pt>
                <c:pt idx="27149">
                  <c:v>6.6678171082993398E-2</c:v>
                </c:pt>
                <c:pt idx="27150">
                  <c:v>6.4331535544863594E-2</c:v>
                </c:pt>
                <c:pt idx="27151">
                  <c:v>3.5350082914093098E-2</c:v>
                </c:pt>
                <c:pt idx="27152">
                  <c:v>5.5490724016033298E-2</c:v>
                </c:pt>
                <c:pt idx="27153">
                  <c:v>6.4565149568124702E-2</c:v>
                </c:pt>
                <c:pt idx="27154">
                  <c:v>4.6179570099327001E-2</c:v>
                </c:pt>
                <c:pt idx="27155">
                  <c:v>5.5197133677011102E-2</c:v>
                </c:pt>
                <c:pt idx="27156">
                  <c:v>5.5352438014000999E-2</c:v>
                </c:pt>
                <c:pt idx="27157">
                  <c:v>6.8635613111874494E-2</c:v>
                </c:pt>
                <c:pt idx="27158">
                  <c:v>3.97914586582949E-2</c:v>
                </c:pt>
                <c:pt idx="27159">
                  <c:v>6.6076404132922401E-2</c:v>
                </c:pt>
                <c:pt idx="27160">
                  <c:v>5.4672298352034E-2</c:v>
                </c:pt>
                <c:pt idx="27161">
                  <c:v>4.7557470188192397E-2</c:v>
                </c:pt>
                <c:pt idx="27162">
                  <c:v>4.8736416865454303E-2</c:v>
                </c:pt>
                <c:pt idx="27163">
                  <c:v>5.4827249689364602E-2</c:v>
                </c:pt>
                <c:pt idx="27164">
                  <c:v>5.6231793012827901E-2</c:v>
                </c:pt>
                <c:pt idx="27165">
                  <c:v>4.4973129902860003E-2</c:v>
                </c:pt>
                <c:pt idx="27166">
                  <c:v>6.4775674052384602E-2</c:v>
                </c:pt>
                <c:pt idx="27167">
                  <c:v>4.9473991111380698E-2</c:v>
                </c:pt>
                <c:pt idx="27168">
                  <c:v>6.6435115269979805E-2</c:v>
                </c:pt>
                <c:pt idx="27169">
                  <c:v>5.58571249053861E-2</c:v>
                </c:pt>
                <c:pt idx="27170">
                  <c:v>6.1968911960197798E-2</c:v>
                </c:pt>
                <c:pt idx="27171">
                  <c:v>4.3976399622778301E-2</c:v>
                </c:pt>
                <c:pt idx="27172">
                  <c:v>6.1865033416266597E-2</c:v>
                </c:pt>
                <c:pt idx="27173">
                  <c:v>3.7668966785549998E-2</c:v>
                </c:pt>
                <c:pt idx="27174">
                  <c:v>4.4746045956768302E-2</c:v>
                </c:pt>
                <c:pt idx="27175">
                  <c:v>5.5615693334577998E-2</c:v>
                </c:pt>
                <c:pt idx="27176">
                  <c:v>4.2261593432986098E-2</c:v>
                </c:pt>
                <c:pt idx="27177">
                  <c:v>4.4127517962836899E-2</c:v>
                </c:pt>
                <c:pt idx="27178">
                  <c:v>6.8156822913488596E-2</c:v>
                </c:pt>
                <c:pt idx="27179">
                  <c:v>5.80202204709254E-2</c:v>
                </c:pt>
                <c:pt idx="27180">
                  <c:v>6.9091982138035204E-2</c:v>
                </c:pt>
                <c:pt idx="27181">
                  <c:v>4.5878224854275097E-2</c:v>
                </c:pt>
                <c:pt idx="27182">
                  <c:v>3.75562058349568E-2</c:v>
                </c:pt>
                <c:pt idx="27183">
                  <c:v>4.9118018632784498E-2</c:v>
                </c:pt>
                <c:pt idx="27184">
                  <c:v>6.7855158221127795E-2</c:v>
                </c:pt>
                <c:pt idx="27185">
                  <c:v>3.7058699721765398E-2</c:v>
                </c:pt>
                <c:pt idx="27186">
                  <c:v>4.0388482068296802E-2</c:v>
                </c:pt>
                <c:pt idx="27187">
                  <c:v>4.21851611653438E-2</c:v>
                </c:pt>
                <c:pt idx="27188">
                  <c:v>5.5618830155619602E-2</c:v>
                </c:pt>
                <c:pt idx="27189">
                  <c:v>3.9772662600704702E-2</c:v>
                </c:pt>
                <c:pt idx="27190">
                  <c:v>5.7590639136697298E-2</c:v>
                </c:pt>
                <c:pt idx="27191">
                  <c:v>5.7616178458603499E-2</c:v>
                </c:pt>
                <c:pt idx="27192">
                  <c:v>4.9897273545463097E-2</c:v>
                </c:pt>
                <c:pt idx="27193">
                  <c:v>5.4351794508290502E-2</c:v>
                </c:pt>
                <c:pt idx="27194">
                  <c:v>5.0324863419532198E-2</c:v>
                </c:pt>
                <c:pt idx="27195">
                  <c:v>3.5056874785076499E-2</c:v>
                </c:pt>
                <c:pt idx="27196">
                  <c:v>4.2758502606528602E-2</c:v>
                </c:pt>
                <c:pt idx="27197">
                  <c:v>4.4031263104590698E-2</c:v>
                </c:pt>
                <c:pt idx="27198">
                  <c:v>6.0532912659361102E-2</c:v>
                </c:pt>
                <c:pt idx="27199">
                  <c:v>3.73015310955132E-2</c:v>
                </c:pt>
                <c:pt idx="27200">
                  <c:v>3.9592946638880203E-2</c:v>
                </c:pt>
                <c:pt idx="27201">
                  <c:v>4.2985979559219303E-2</c:v>
                </c:pt>
                <c:pt idx="27202">
                  <c:v>6.0314755109517497E-2</c:v>
                </c:pt>
                <c:pt idx="27203">
                  <c:v>6.3060935021734293E-2</c:v>
                </c:pt>
                <c:pt idx="27204">
                  <c:v>5.8004368216421402E-2</c:v>
                </c:pt>
                <c:pt idx="27205">
                  <c:v>6.3895194225773402E-2</c:v>
                </c:pt>
                <c:pt idx="27206">
                  <c:v>5.99548162405606E-2</c:v>
                </c:pt>
                <c:pt idx="27207">
                  <c:v>3.9688373315867997E-2</c:v>
                </c:pt>
                <c:pt idx="27208">
                  <c:v>6.9495096018604999E-2</c:v>
                </c:pt>
                <c:pt idx="27209">
                  <c:v>5.5182206479913398E-2</c:v>
                </c:pt>
                <c:pt idx="27210">
                  <c:v>6.72705211496199E-2</c:v>
                </c:pt>
                <c:pt idx="27211">
                  <c:v>5.2060153255283799E-2</c:v>
                </c:pt>
                <c:pt idx="27212">
                  <c:v>4.2764309507604001E-2</c:v>
                </c:pt>
                <c:pt idx="27213">
                  <c:v>5.4217219187069697E-2</c:v>
                </c:pt>
                <c:pt idx="27214">
                  <c:v>4.8099999596829597E-2</c:v>
                </c:pt>
                <c:pt idx="27215">
                  <c:v>4.75252765594762E-2</c:v>
                </c:pt>
                <c:pt idx="27216">
                  <c:v>4.6756128709391401E-2</c:v>
                </c:pt>
                <c:pt idx="27217">
                  <c:v>4.6441511642688199E-2</c:v>
                </c:pt>
                <c:pt idx="27218">
                  <c:v>5.5170123591803198E-2</c:v>
                </c:pt>
                <c:pt idx="27219">
                  <c:v>4.2341384582306199E-2</c:v>
                </c:pt>
                <c:pt idx="27220">
                  <c:v>5.36027833704679E-2</c:v>
                </c:pt>
                <c:pt idx="27221">
                  <c:v>3.8298328475314697E-2</c:v>
                </c:pt>
                <c:pt idx="27222">
                  <c:v>6.6583727315271804E-2</c:v>
                </c:pt>
                <c:pt idx="27223">
                  <c:v>4.1979997692304802E-2</c:v>
                </c:pt>
                <c:pt idx="27224">
                  <c:v>4.0427404386573502E-2</c:v>
                </c:pt>
                <c:pt idx="27225">
                  <c:v>4.2235089660690998E-2</c:v>
                </c:pt>
                <c:pt idx="27226">
                  <c:v>6.6501651706914203E-2</c:v>
                </c:pt>
                <c:pt idx="27227">
                  <c:v>4.3921691370412901E-2</c:v>
                </c:pt>
                <c:pt idx="27228">
                  <c:v>5.0296603045848598E-2</c:v>
                </c:pt>
                <c:pt idx="27229">
                  <c:v>4.40594993613483E-2</c:v>
                </c:pt>
                <c:pt idx="27230">
                  <c:v>5.6402165406365598E-2</c:v>
                </c:pt>
                <c:pt idx="27231">
                  <c:v>4.3904257854551397E-2</c:v>
                </c:pt>
                <c:pt idx="27232">
                  <c:v>3.8579236803549702E-2</c:v>
                </c:pt>
                <c:pt idx="27233">
                  <c:v>3.6591971246024202E-2</c:v>
                </c:pt>
                <c:pt idx="27234">
                  <c:v>6.2052614230408303E-2</c:v>
                </c:pt>
                <c:pt idx="27235">
                  <c:v>6.9331388482149606E-2</c:v>
                </c:pt>
                <c:pt idx="27236">
                  <c:v>4.6026180327216899E-2</c:v>
                </c:pt>
                <c:pt idx="27237">
                  <c:v>6.1053117329666597E-2</c:v>
                </c:pt>
                <c:pt idx="27238">
                  <c:v>5.5245315274396203E-2</c:v>
                </c:pt>
                <c:pt idx="27239">
                  <c:v>5.7359939599397398E-2</c:v>
                </c:pt>
                <c:pt idx="27240">
                  <c:v>6.0988000101596399E-2</c:v>
                </c:pt>
                <c:pt idx="27241">
                  <c:v>5.2374970466530897E-2</c:v>
                </c:pt>
                <c:pt idx="27242">
                  <c:v>3.8874855305332197E-2</c:v>
                </c:pt>
                <c:pt idx="27243">
                  <c:v>3.9401407995097698E-2</c:v>
                </c:pt>
                <c:pt idx="27244">
                  <c:v>5.9910967090237001E-2</c:v>
                </c:pt>
                <c:pt idx="27245">
                  <c:v>6.7502269895855102E-2</c:v>
                </c:pt>
                <c:pt idx="27246">
                  <c:v>4.7023333599731897E-2</c:v>
                </c:pt>
                <c:pt idx="27247">
                  <c:v>5.17194500652789E-2</c:v>
                </c:pt>
                <c:pt idx="27248">
                  <c:v>4.2810859329757298E-2</c:v>
                </c:pt>
                <c:pt idx="27249">
                  <c:v>5.2110376736739697E-2</c:v>
                </c:pt>
                <c:pt idx="27250">
                  <c:v>5.52073977058977E-2</c:v>
                </c:pt>
                <c:pt idx="27251">
                  <c:v>4.2530723915290197E-2</c:v>
                </c:pt>
                <c:pt idx="27252">
                  <c:v>4.6298475032802003E-2</c:v>
                </c:pt>
                <c:pt idx="27253">
                  <c:v>6.6418113208608603E-2</c:v>
                </c:pt>
                <c:pt idx="27254">
                  <c:v>4.4828008563435898E-2</c:v>
                </c:pt>
                <c:pt idx="27255">
                  <c:v>4.1061471911365402E-2</c:v>
                </c:pt>
                <c:pt idx="27256">
                  <c:v>3.8367551165537098E-2</c:v>
                </c:pt>
                <c:pt idx="27257">
                  <c:v>4.3975673208399998E-2</c:v>
                </c:pt>
                <c:pt idx="27258">
                  <c:v>5.6071002271425197E-2</c:v>
                </c:pt>
                <c:pt idx="27259">
                  <c:v>5.2146076666100702E-2</c:v>
                </c:pt>
                <c:pt idx="27260">
                  <c:v>5.21338681711895E-2</c:v>
                </c:pt>
                <c:pt idx="27261">
                  <c:v>3.7763285870794201E-2</c:v>
                </c:pt>
                <c:pt idx="27262">
                  <c:v>5.4404825359615598E-2</c:v>
                </c:pt>
                <c:pt idx="27263">
                  <c:v>6.3405754913645695E-2</c:v>
                </c:pt>
                <c:pt idx="27264">
                  <c:v>5.0956195730931998E-2</c:v>
                </c:pt>
                <c:pt idx="27265">
                  <c:v>4.4543362892350002E-2</c:v>
                </c:pt>
                <c:pt idx="27266">
                  <c:v>4.7895688619885503E-2</c:v>
                </c:pt>
                <c:pt idx="27267">
                  <c:v>5.27859163368175E-2</c:v>
                </c:pt>
                <c:pt idx="27268">
                  <c:v>4.5921057977659802E-2</c:v>
                </c:pt>
                <c:pt idx="27269">
                  <c:v>3.9340258406558401E-2</c:v>
                </c:pt>
                <c:pt idx="27270">
                  <c:v>6.8122019079471297E-2</c:v>
                </c:pt>
                <c:pt idx="27271">
                  <c:v>6.7110733360336197E-2</c:v>
                </c:pt>
                <c:pt idx="27272">
                  <c:v>4.61577626782552E-2</c:v>
                </c:pt>
                <c:pt idx="27273">
                  <c:v>5.6343428156746603E-2</c:v>
                </c:pt>
                <c:pt idx="27274">
                  <c:v>5.83889990699532E-2</c:v>
                </c:pt>
                <c:pt idx="27275">
                  <c:v>4.3311579566626103E-2</c:v>
                </c:pt>
                <c:pt idx="27276">
                  <c:v>5.7260985062930203E-2</c:v>
                </c:pt>
                <c:pt idx="27277">
                  <c:v>6.8840454905973694E-2</c:v>
                </c:pt>
                <c:pt idx="27278">
                  <c:v>5.8594499668479703E-2</c:v>
                </c:pt>
                <c:pt idx="27279">
                  <c:v>5.9166162114218698E-2</c:v>
                </c:pt>
                <c:pt idx="27280">
                  <c:v>6.8873369724517602E-2</c:v>
                </c:pt>
                <c:pt idx="27281">
                  <c:v>4.3738554188016601E-2</c:v>
                </c:pt>
                <c:pt idx="27282">
                  <c:v>6.7125999537379993E-2</c:v>
                </c:pt>
                <c:pt idx="27283">
                  <c:v>5.1522423324211898E-2</c:v>
                </c:pt>
                <c:pt idx="27284">
                  <c:v>3.6697490813901397E-2</c:v>
                </c:pt>
                <c:pt idx="27285">
                  <c:v>3.9563496976484903E-2</c:v>
                </c:pt>
                <c:pt idx="27286">
                  <c:v>3.7675037085359998E-2</c:v>
                </c:pt>
                <c:pt idx="27287">
                  <c:v>4.35655934229029E-2</c:v>
                </c:pt>
                <c:pt idx="27288">
                  <c:v>5.7357845689468397E-2</c:v>
                </c:pt>
                <c:pt idx="27289">
                  <c:v>3.9051139113725798E-2</c:v>
                </c:pt>
                <c:pt idx="27290">
                  <c:v>4.0441761355016398E-2</c:v>
                </c:pt>
                <c:pt idx="27291">
                  <c:v>3.7781191148050397E-2</c:v>
                </c:pt>
                <c:pt idx="27292">
                  <c:v>5.1837134031221498E-2</c:v>
                </c:pt>
                <c:pt idx="27293">
                  <c:v>5.5245845349176502E-2</c:v>
                </c:pt>
                <c:pt idx="27294">
                  <c:v>4.6076046891440098E-2</c:v>
                </c:pt>
                <c:pt idx="27295">
                  <c:v>6.2660071752863894E-2</c:v>
                </c:pt>
                <c:pt idx="27296">
                  <c:v>3.5987210289846E-2</c:v>
                </c:pt>
                <c:pt idx="27297">
                  <c:v>4.0335200973725401E-2</c:v>
                </c:pt>
                <c:pt idx="27298">
                  <c:v>6.4812086396471805E-2</c:v>
                </c:pt>
                <c:pt idx="27299">
                  <c:v>4.54039946969255E-2</c:v>
                </c:pt>
                <c:pt idx="27300">
                  <c:v>5.2235693575965303E-2</c:v>
                </c:pt>
                <c:pt idx="27301">
                  <c:v>5.1875729636387098E-2</c:v>
                </c:pt>
                <c:pt idx="27302">
                  <c:v>4.0215391791896697E-2</c:v>
                </c:pt>
                <c:pt idx="27303">
                  <c:v>5.4441167671698203E-2</c:v>
                </c:pt>
                <c:pt idx="27304">
                  <c:v>3.72423411971241E-2</c:v>
                </c:pt>
                <c:pt idx="27305">
                  <c:v>4.3678956406132098E-2</c:v>
                </c:pt>
                <c:pt idx="27306">
                  <c:v>4.8566239138958599E-2</c:v>
                </c:pt>
                <c:pt idx="27307">
                  <c:v>6.8464804308107197E-2</c:v>
                </c:pt>
                <c:pt idx="27308">
                  <c:v>5.1350116850786498E-2</c:v>
                </c:pt>
                <c:pt idx="27309">
                  <c:v>5.4253071778371097E-2</c:v>
                </c:pt>
                <c:pt idx="27310">
                  <c:v>5.05376393804913E-2</c:v>
                </c:pt>
                <c:pt idx="27311">
                  <c:v>6.15827260737071E-2</c:v>
                </c:pt>
                <c:pt idx="27312">
                  <c:v>3.9962064433324299E-2</c:v>
                </c:pt>
                <c:pt idx="27313">
                  <c:v>6.3233074474375497E-2</c:v>
                </c:pt>
                <c:pt idx="27314">
                  <c:v>4.7206671406507E-2</c:v>
                </c:pt>
                <c:pt idx="27315">
                  <c:v>3.5090591581505598E-2</c:v>
                </c:pt>
                <c:pt idx="27316">
                  <c:v>6.0618778937481403E-2</c:v>
                </c:pt>
                <c:pt idx="27317">
                  <c:v>6.2618691402582194E-2</c:v>
                </c:pt>
                <c:pt idx="27318">
                  <c:v>6.2214933546597802E-2</c:v>
                </c:pt>
                <c:pt idx="27319">
                  <c:v>3.97168817399692E-2</c:v>
                </c:pt>
                <c:pt idx="27320">
                  <c:v>6.34648794848027E-2</c:v>
                </c:pt>
                <c:pt idx="27321">
                  <c:v>3.7605879539240397E-2</c:v>
                </c:pt>
                <c:pt idx="27322">
                  <c:v>3.7082257735718001E-2</c:v>
                </c:pt>
                <c:pt idx="27323">
                  <c:v>4.6352774449122898E-2</c:v>
                </c:pt>
                <c:pt idx="27324">
                  <c:v>3.7234703365336103E-2</c:v>
                </c:pt>
                <c:pt idx="27325">
                  <c:v>4.8367117203411497E-2</c:v>
                </c:pt>
                <c:pt idx="27326">
                  <c:v>5.4988185426093697E-2</c:v>
                </c:pt>
                <c:pt idx="27327">
                  <c:v>6.4309053648092404E-2</c:v>
                </c:pt>
                <c:pt idx="27328">
                  <c:v>3.5665365886432897E-2</c:v>
                </c:pt>
                <c:pt idx="27329">
                  <c:v>5.4011507668205803E-2</c:v>
                </c:pt>
                <c:pt idx="27330">
                  <c:v>5.6044772807860598E-2</c:v>
                </c:pt>
                <c:pt idx="27331">
                  <c:v>5.1954913811825099E-2</c:v>
                </c:pt>
                <c:pt idx="27332">
                  <c:v>5.1519893058612203E-2</c:v>
                </c:pt>
                <c:pt idx="27333">
                  <c:v>4.2160735649504899E-2</c:v>
                </c:pt>
                <c:pt idx="27334">
                  <c:v>4.3947143718319502E-2</c:v>
                </c:pt>
                <c:pt idx="27335">
                  <c:v>6.3686647818974804E-2</c:v>
                </c:pt>
                <c:pt idx="27336">
                  <c:v>3.8551057622925197E-2</c:v>
                </c:pt>
                <c:pt idx="27337">
                  <c:v>6.0562429303923401E-2</c:v>
                </c:pt>
                <c:pt idx="27338">
                  <c:v>4.0948157278426003E-2</c:v>
                </c:pt>
                <c:pt idx="27339">
                  <c:v>7.0164660760002398E-2</c:v>
                </c:pt>
                <c:pt idx="27340">
                  <c:v>3.9997158132542301E-2</c:v>
                </c:pt>
                <c:pt idx="27341">
                  <c:v>5.6470177238471302E-2</c:v>
                </c:pt>
                <c:pt idx="27342">
                  <c:v>4.5419568534089398E-2</c:v>
                </c:pt>
                <c:pt idx="27343">
                  <c:v>4.2449138139056597E-2</c:v>
                </c:pt>
                <c:pt idx="27344">
                  <c:v>4.0551064541329201E-2</c:v>
                </c:pt>
                <c:pt idx="27345">
                  <c:v>6.1306735965095401E-2</c:v>
                </c:pt>
                <c:pt idx="27346">
                  <c:v>5.1641114051997297E-2</c:v>
                </c:pt>
                <c:pt idx="27347">
                  <c:v>5.1818574569577003E-2</c:v>
                </c:pt>
                <c:pt idx="27348">
                  <c:v>4.7793224572728603E-2</c:v>
                </c:pt>
                <c:pt idx="27349">
                  <c:v>4.7638806475090202E-2</c:v>
                </c:pt>
                <c:pt idx="27350">
                  <c:v>3.6019430353656297E-2</c:v>
                </c:pt>
                <c:pt idx="27351">
                  <c:v>5.8366218645454701E-2</c:v>
                </c:pt>
                <c:pt idx="27352">
                  <c:v>3.7310704099651697E-2</c:v>
                </c:pt>
                <c:pt idx="27353">
                  <c:v>5.4131007478374599E-2</c:v>
                </c:pt>
                <c:pt idx="27354">
                  <c:v>4.0615115850161199E-2</c:v>
                </c:pt>
                <c:pt idx="27355">
                  <c:v>5.0748850211539701E-2</c:v>
                </c:pt>
                <c:pt idx="27356">
                  <c:v>5.7935155135552002E-2</c:v>
                </c:pt>
                <c:pt idx="27357">
                  <c:v>6.0825068202477101E-2</c:v>
                </c:pt>
                <c:pt idx="27358">
                  <c:v>5.8591663353763597E-2</c:v>
                </c:pt>
                <c:pt idx="27359">
                  <c:v>6.92400453336771E-2</c:v>
                </c:pt>
                <c:pt idx="27360">
                  <c:v>3.7473505692097502E-2</c:v>
                </c:pt>
                <c:pt idx="27361">
                  <c:v>7.0262679144937307E-2</c:v>
                </c:pt>
                <c:pt idx="27362">
                  <c:v>5.5425569712671298E-2</c:v>
                </c:pt>
                <c:pt idx="27363">
                  <c:v>5.9144010133146997E-2</c:v>
                </c:pt>
                <c:pt idx="27364">
                  <c:v>3.8250877018778898E-2</c:v>
                </c:pt>
                <c:pt idx="27365">
                  <c:v>3.7005676231765497E-2</c:v>
                </c:pt>
                <c:pt idx="27366">
                  <c:v>4.0861579990637997E-2</c:v>
                </c:pt>
                <c:pt idx="27367">
                  <c:v>5.7287896045999501E-2</c:v>
                </c:pt>
                <c:pt idx="27368">
                  <c:v>4.8070726184999399E-2</c:v>
                </c:pt>
                <c:pt idx="27369">
                  <c:v>5.3208172946773401E-2</c:v>
                </c:pt>
                <c:pt idx="27370">
                  <c:v>5.7247777344666899E-2</c:v>
                </c:pt>
                <c:pt idx="27371">
                  <c:v>4.33247772982676E-2</c:v>
                </c:pt>
                <c:pt idx="27372">
                  <c:v>4.08401244778855E-2</c:v>
                </c:pt>
                <c:pt idx="27373">
                  <c:v>5.0252218729477299E-2</c:v>
                </c:pt>
                <c:pt idx="27374">
                  <c:v>6.0256623478291201E-2</c:v>
                </c:pt>
                <c:pt idx="27375">
                  <c:v>4.73281762159432E-2</c:v>
                </c:pt>
                <c:pt idx="27376">
                  <c:v>5.6107764339608499E-2</c:v>
                </c:pt>
                <c:pt idx="27377">
                  <c:v>4.9146585517912997E-2</c:v>
                </c:pt>
                <c:pt idx="27378">
                  <c:v>6.4859626595311207E-2</c:v>
                </c:pt>
                <c:pt idx="27379">
                  <c:v>5.8256560837757002E-2</c:v>
                </c:pt>
                <c:pt idx="27380">
                  <c:v>4.6279395234165299E-2</c:v>
                </c:pt>
                <c:pt idx="27381">
                  <c:v>5.3963184843058898E-2</c:v>
                </c:pt>
                <c:pt idx="27382">
                  <c:v>5.3200236714300901E-2</c:v>
                </c:pt>
                <c:pt idx="27383">
                  <c:v>4.5654441958374502E-2</c:v>
                </c:pt>
                <c:pt idx="27384">
                  <c:v>4.2541671139032601E-2</c:v>
                </c:pt>
                <c:pt idx="27385">
                  <c:v>5.1361740004860601E-2</c:v>
                </c:pt>
                <c:pt idx="27386">
                  <c:v>4.4496707750127797E-2</c:v>
                </c:pt>
                <c:pt idx="27387">
                  <c:v>5.1317392961626303E-2</c:v>
                </c:pt>
                <c:pt idx="27388">
                  <c:v>5.7054800546119298E-2</c:v>
                </c:pt>
                <c:pt idx="27389">
                  <c:v>5.8801651280020503E-2</c:v>
                </c:pt>
                <c:pt idx="27390">
                  <c:v>4.7226040601969603E-2</c:v>
                </c:pt>
                <c:pt idx="27391">
                  <c:v>4.25011443515051E-2</c:v>
                </c:pt>
                <c:pt idx="27392">
                  <c:v>4.8931887457345002E-2</c:v>
                </c:pt>
                <c:pt idx="27393">
                  <c:v>6.5057305838435997E-2</c:v>
                </c:pt>
                <c:pt idx="27394">
                  <c:v>5.8307528029412498E-2</c:v>
                </c:pt>
                <c:pt idx="27395">
                  <c:v>5.9610599316579797E-2</c:v>
                </c:pt>
                <c:pt idx="27396">
                  <c:v>3.9463033305371001E-2</c:v>
                </c:pt>
                <c:pt idx="27397">
                  <c:v>5.7196355371198201E-2</c:v>
                </c:pt>
                <c:pt idx="27398">
                  <c:v>4.9184426552089003E-2</c:v>
                </c:pt>
                <c:pt idx="27399">
                  <c:v>6.9972459721147504E-2</c:v>
                </c:pt>
                <c:pt idx="27400">
                  <c:v>4.2485278245058898E-2</c:v>
                </c:pt>
                <c:pt idx="27401">
                  <c:v>5.5045953134358901E-2</c:v>
                </c:pt>
                <c:pt idx="27402">
                  <c:v>6.5904172109568296E-2</c:v>
                </c:pt>
                <c:pt idx="27403">
                  <c:v>5.1156089739886099E-2</c:v>
                </c:pt>
                <c:pt idx="27404">
                  <c:v>5.04133716912838E-2</c:v>
                </c:pt>
                <c:pt idx="27405">
                  <c:v>3.7783597216795299E-2</c:v>
                </c:pt>
                <c:pt idx="27406">
                  <c:v>3.7951848286135501E-2</c:v>
                </c:pt>
                <c:pt idx="27407">
                  <c:v>5.1400203484383102E-2</c:v>
                </c:pt>
                <c:pt idx="27408">
                  <c:v>5.6360331544631201E-2</c:v>
                </c:pt>
                <c:pt idx="27409">
                  <c:v>4.2755362196707898E-2</c:v>
                </c:pt>
                <c:pt idx="27410">
                  <c:v>5.12537003219131E-2</c:v>
                </c:pt>
                <c:pt idx="27411">
                  <c:v>3.7599697883720598E-2</c:v>
                </c:pt>
                <c:pt idx="27412">
                  <c:v>6.7254688856793005E-2</c:v>
                </c:pt>
                <c:pt idx="27413">
                  <c:v>5.6471241793445398E-2</c:v>
                </c:pt>
                <c:pt idx="27414">
                  <c:v>4.3957560883893E-2</c:v>
                </c:pt>
                <c:pt idx="27415">
                  <c:v>5.2051263099198497E-2</c:v>
                </c:pt>
                <c:pt idx="27416">
                  <c:v>4.5557736353460603E-2</c:v>
                </c:pt>
                <c:pt idx="27417">
                  <c:v>5.4951199100781799E-2</c:v>
                </c:pt>
                <c:pt idx="27418">
                  <c:v>5.6130718078304498E-2</c:v>
                </c:pt>
                <c:pt idx="27419">
                  <c:v>6.2264579262068402E-2</c:v>
                </c:pt>
                <c:pt idx="27420">
                  <c:v>5.3647182745000702E-2</c:v>
                </c:pt>
                <c:pt idx="27421">
                  <c:v>6.2406691919677203E-2</c:v>
                </c:pt>
                <c:pt idx="27422">
                  <c:v>4.2258576064103499E-2</c:v>
                </c:pt>
                <c:pt idx="27423">
                  <c:v>5.08654440414412E-2</c:v>
                </c:pt>
                <c:pt idx="27424">
                  <c:v>6.6672807847222196E-2</c:v>
                </c:pt>
                <c:pt idx="27425">
                  <c:v>5.1279254441967702E-2</c:v>
                </c:pt>
                <c:pt idx="27426">
                  <c:v>4.0653342935875601E-2</c:v>
                </c:pt>
                <c:pt idx="27427">
                  <c:v>3.6618148856405998E-2</c:v>
                </c:pt>
                <c:pt idx="27428">
                  <c:v>4.2352493980341403E-2</c:v>
                </c:pt>
                <c:pt idx="27429">
                  <c:v>5.2866492987854903E-2</c:v>
                </c:pt>
                <c:pt idx="27430">
                  <c:v>6.7081151741237605E-2</c:v>
                </c:pt>
                <c:pt idx="27431">
                  <c:v>4.8783267615585803E-2</c:v>
                </c:pt>
                <c:pt idx="27432">
                  <c:v>6.3090933408830999E-2</c:v>
                </c:pt>
                <c:pt idx="27433">
                  <c:v>6.3637177122448194E-2</c:v>
                </c:pt>
                <c:pt idx="27434">
                  <c:v>6.6464781036852397E-2</c:v>
                </c:pt>
                <c:pt idx="27435">
                  <c:v>3.60687536587301E-2</c:v>
                </c:pt>
                <c:pt idx="27436">
                  <c:v>3.99650760718935E-2</c:v>
                </c:pt>
                <c:pt idx="27437">
                  <c:v>6.2716333261374296E-2</c:v>
                </c:pt>
                <c:pt idx="27438">
                  <c:v>5.1027818205236899E-2</c:v>
                </c:pt>
                <c:pt idx="27439">
                  <c:v>6.6921930009342004E-2</c:v>
                </c:pt>
                <c:pt idx="27440">
                  <c:v>4.3269156783900101E-2</c:v>
                </c:pt>
                <c:pt idx="27441">
                  <c:v>4.5247936117430602E-2</c:v>
                </c:pt>
                <c:pt idx="27442">
                  <c:v>5.9174673342788899E-2</c:v>
                </c:pt>
                <c:pt idx="27443">
                  <c:v>5.7098019328366001E-2</c:v>
                </c:pt>
                <c:pt idx="27444">
                  <c:v>3.7160458609349398E-2</c:v>
                </c:pt>
                <c:pt idx="27445">
                  <c:v>4.8336584571428802E-2</c:v>
                </c:pt>
                <c:pt idx="27446">
                  <c:v>5.2019927821019198E-2</c:v>
                </c:pt>
                <c:pt idx="27447">
                  <c:v>4.7775689872929503E-2</c:v>
                </c:pt>
                <c:pt idx="27448">
                  <c:v>4.1343454429049603E-2</c:v>
                </c:pt>
                <c:pt idx="27449">
                  <c:v>6.6649588167453602E-2</c:v>
                </c:pt>
                <c:pt idx="27450">
                  <c:v>3.68612166217396E-2</c:v>
                </c:pt>
                <c:pt idx="27451">
                  <c:v>5.8471429085216499E-2</c:v>
                </c:pt>
                <c:pt idx="27452">
                  <c:v>5.3858185240526602E-2</c:v>
                </c:pt>
                <c:pt idx="27453">
                  <c:v>5.4482677860058497E-2</c:v>
                </c:pt>
                <c:pt idx="27454">
                  <c:v>5.7820163624645503E-2</c:v>
                </c:pt>
                <c:pt idx="27455">
                  <c:v>5.0695125768535597E-2</c:v>
                </c:pt>
                <c:pt idx="27456">
                  <c:v>4.9026278591380798E-2</c:v>
                </c:pt>
                <c:pt idx="27457">
                  <c:v>4.0412598797152498E-2</c:v>
                </c:pt>
                <c:pt idx="27458">
                  <c:v>4.6734046240926898E-2</c:v>
                </c:pt>
                <c:pt idx="27459">
                  <c:v>3.56137932506327E-2</c:v>
                </c:pt>
                <c:pt idx="27460">
                  <c:v>3.5746499068925401E-2</c:v>
                </c:pt>
                <c:pt idx="27461">
                  <c:v>4.7302513051139E-2</c:v>
                </c:pt>
                <c:pt idx="27462">
                  <c:v>6.9919903443972906E-2</c:v>
                </c:pt>
                <c:pt idx="27463">
                  <c:v>4.3322823808229702E-2</c:v>
                </c:pt>
                <c:pt idx="27464">
                  <c:v>5.8293167399282503E-2</c:v>
                </c:pt>
                <c:pt idx="27465">
                  <c:v>5.1833727389750998E-2</c:v>
                </c:pt>
                <c:pt idx="27466">
                  <c:v>4.1821725543921398E-2</c:v>
                </c:pt>
                <c:pt idx="27467">
                  <c:v>6.4414865414844397E-2</c:v>
                </c:pt>
                <c:pt idx="27468">
                  <c:v>4.5717829040050999E-2</c:v>
                </c:pt>
                <c:pt idx="27469">
                  <c:v>5.8659373992846299E-2</c:v>
                </c:pt>
                <c:pt idx="27470">
                  <c:v>4.4895514861951098E-2</c:v>
                </c:pt>
                <c:pt idx="27471">
                  <c:v>4.7527354486352903E-2</c:v>
                </c:pt>
                <c:pt idx="27472">
                  <c:v>4.55950176656892E-2</c:v>
                </c:pt>
                <c:pt idx="27473">
                  <c:v>4.9809650414096802E-2</c:v>
                </c:pt>
                <c:pt idx="27474">
                  <c:v>6.08233428167229E-2</c:v>
                </c:pt>
                <c:pt idx="27475">
                  <c:v>6.4056623970423998E-2</c:v>
                </c:pt>
                <c:pt idx="27476">
                  <c:v>6.0845471201972701E-2</c:v>
                </c:pt>
                <c:pt idx="27477">
                  <c:v>5.3151536246064002E-2</c:v>
                </c:pt>
                <c:pt idx="27478">
                  <c:v>5.4547486725794202E-2</c:v>
                </c:pt>
                <c:pt idx="27479">
                  <c:v>4.7716548287571499E-2</c:v>
                </c:pt>
                <c:pt idx="27480">
                  <c:v>5.3935945927724202E-2</c:v>
                </c:pt>
                <c:pt idx="27481">
                  <c:v>4.7776273488672902E-2</c:v>
                </c:pt>
                <c:pt idx="27482">
                  <c:v>5.00285646619835E-2</c:v>
                </c:pt>
                <c:pt idx="27483">
                  <c:v>5.25523467787486E-2</c:v>
                </c:pt>
                <c:pt idx="27484">
                  <c:v>4.9267509669074901E-2</c:v>
                </c:pt>
                <c:pt idx="27485">
                  <c:v>4.5077101222346302E-2</c:v>
                </c:pt>
                <c:pt idx="27486">
                  <c:v>4.76152746523179E-2</c:v>
                </c:pt>
                <c:pt idx="27487">
                  <c:v>3.6796441068698803E-2</c:v>
                </c:pt>
                <c:pt idx="27488">
                  <c:v>4.7884603538127901E-2</c:v>
                </c:pt>
                <c:pt idx="27489">
                  <c:v>3.91492654408961E-2</c:v>
                </c:pt>
                <c:pt idx="27490">
                  <c:v>6.1797260355165098E-2</c:v>
                </c:pt>
                <c:pt idx="27491">
                  <c:v>5.7228370818417702E-2</c:v>
                </c:pt>
                <c:pt idx="27492">
                  <c:v>5.9017934136004403E-2</c:v>
                </c:pt>
                <c:pt idx="27493">
                  <c:v>3.8457950233650298E-2</c:v>
                </c:pt>
                <c:pt idx="27494">
                  <c:v>4.6817604291056698E-2</c:v>
                </c:pt>
                <c:pt idx="27495">
                  <c:v>3.8120374851183698E-2</c:v>
                </c:pt>
                <c:pt idx="27496">
                  <c:v>5.4821739326867902E-2</c:v>
                </c:pt>
                <c:pt idx="27497">
                  <c:v>4.3483330548328897E-2</c:v>
                </c:pt>
                <c:pt idx="27498">
                  <c:v>4.5266039259182697E-2</c:v>
                </c:pt>
                <c:pt idx="27499">
                  <c:v>6.6313462236891704E-2</c:v>
                </c:pt>
                <c:pt idx="27500">
                  <c:v>4.2498678348891303E-2</c:v>
                </c:pt>
                <c:pt idx="27501">
                  <c:v>4.6436077911101201E-2</c:v>
                </c:pt>
                <c:pt idx="27502">
                  <c:v>4.6186241869998E-2</c:v>
                </c:pt>
                <c:pt idx="27503">
                  <c:v>6.9156056120115494E-2</c:v>
                </c:pt>
                <c:pt idx="27504">
                  <c:v>5.3654687486587797E-2</c:v>
                </c:pt>
                <c:pt idx="27505">
                  <c:v>4.79087140323671E-2</c:v>
                </c:pt>
                <c:pt idx="27506">
                  <c:v>6.8044927154566698E-2</c:v>
                </c:pt>
                <c:pt idx="27507">
                  <c:v>6.2149743006198598E-2</c:v>
                </c:pt>
                <c:pt idx="27508">
                  <c:v>5.4069392736308897E-2</c:v>
                </c:pt>
                <c:pt idx="27509">
                  <c:v>5.1130650076987701E-2</c:v>
                </c:pt>
                <c:pt idx="27510">
                  <c:v>4.1548914800679598E-2</c:v>
                </c:pt>
                <c:pt idx="27511">
                  <c:v>4.5076373452334E-2</c:v>
                </c:pt>
                <c:pt idx="27512">
                  <c:v>5.1456743844236798E-2</c:v>
                </c:pt>
                <c:pt idx="27513">
                  <c:v>5.6438245884244502E-2</c:v>
                </c:pt>
                <c:pt idx="27514">
                  <c:v>3.6896480014582997E-2</c:v>
                </c:pt>
                <c:pt idx="27515">
                  <c:v>4.9556585679319802E-2</c:v>
                </c:pt>
                <c:pt idx="27516">
                  <c:v>4.3903630626896901E-2</c:v>
                </c:pt>
                <c:pt idx="27517">
                  <c:v>3.9447564876991303E-2</c:v>
                </c:pt>
                <c:pt idx="27518">
                  <c:v>7.1244142233673494E-2</c:v>
                </c:pt>
                <c:pt idx="27519">
                  <c:v>6.3371411648523807E-2</c:v>
                </c:pt>
                <c:pt idx="27520">
                  <c:v>4.3969892675645203E-2</c:v>
                </c:pt>
                <c:pt idx="27521">
                  <c:v>5.0685513506660403E-2</c:v>
                </c:pt>
                <c:pt idx="27522">
                  <c:v>4.3224125078469497E-2</c:v>
                </c:pt>
                <c:pt idx="27523">
                  <c:v>4.8629545907828003E-2</c:v>
                </c:pt>
                <c:pt idx="27524">
                  <c:v>4.4600866702698201E-2</c:v>
                </c:pt>
                <c:pt idx="27525">
                  <c:v>4.0390609751670997E-2</c:v>
                </c:pt>
                <c:pt idx="27526">
                  <c:v>5.2819711198855E-2</c:v>
                </c:pt>
                <c:pt idx="27527">
                  <c:v>5.6520962051689001E-2</c:v>
                </c:pt>
                <c:pt idx="27528">
                  <c:v>5.84442530281548E-2</c:v>
                </c:pt>
                <c:pt idx="27529">
                  <c:v>6.2578589013626701E-2</c:v>
                </c:pt>
                <c:pt idx="27530">
                  <c:v>4.7398006906222499E-2</c:v>
                </c:pt>
                <c:pt idx="27531">
                  <c:v>4.7780919714592099E-2</c:v>
                </c:pt>
                <c:pt idx="27532">
                  <c:v>6.2742397840261699E-2</c:v>
                </c:pt>
                <c:pt idx="27533">
                  <c:v>4.6967466323093003E-2</c:v>
                </c:pt>
                <c:pt idx="27534">
                  <c:v>6.1774077590924001E-2</c:v>
                </c:pt>
                <c:pt idx="27535">
                  <c:v>6.7215784235596904E-2</c:v>
                </c:pt>
                <c:pt idx="27536">
                  <c:v>4.06313815047522E-2</c:v>
                </c:pt>
                <c:pt idx="27537">
                  <c:v>3.9102739773215399E-2</c:v>
                </c:pt>
                <c:pt idx="27538">
                  <c:v>5.1865234987245497E-2</c:v>
                </c:pt>
                <c:pt idx="27539">
                  <c:v>4.32243235594994E-2</c:v>
                </c:pt>
                <c:pt idx="27540">
                  <c:v>6.4671513456572002E-2</c:v>
                </c:pt>
                <c:pt idx="27541">
                  <c:v>4.6315339347202097E-2</c:v>
                </c:pt>
                <c:pt idx="27542">
                  <c:v>5.4223426371404197E-2</c:v>
                </c:pt>
                <c:pt idx="27543">
                  <c:v>4.8815387545299502E-2</c:v>
                </c:pt>
                <c:pt idx="27544">
                  <c:v>4.6045661336018499E-2</c:v>
                </c:pt>
                <c:pt idx="27545">
                  <c:v>4.0128445331182303E-2</c:v>
                </c:pt>
                <c:pt idx="27546">
                  <c:v>3.5802523307387597E-2</c:v>
                </c:pt>
                <c:pt idx="27547">
                  <c:v>4.9221818003435398E-2</c:v>
                </c:pt>
                <c:pt idx="27548">
                  <c:v>3.5207270288662801E-2</c:v>
                </c:pt>
                <c:pt idx="27549">
                  <c:v>4.6130537806090999E-2</c:v>
                </c:pt>
                <c:pt idx="27550">
                  <c:v>5.1991780992735402E-2</c:v>
                </c:pt>
                <c:pt idx="27551">
                  <c:v>4.4939239250109002E-2</c:v>
                </c:pt>
                <c:pt idx="27552">
                  <c:v>5.92140714515434E-2</c:v>
                </c:pt>
                <c:pt idx="27553">
                  <c:v>4.8050267784181297E-2</c:v>
                </c:pt>
                <c:pt idx="27554">
                  <c:v>3.7294636846723801E-2</c:v>
                </c:pt>
                <c:pt idx="27555">
                  <c:v>4.4448202853706202E-2</c:v>
                </c:pt>
                <c:pt idx="27556">
                  <c:v>3.7940271601464001E-2</c:v>
                </c:pt>
                <c:pt idx="27557">
                  <c:v>4.07774526782494E-2</c:v>
                </c:pt>
                <c:pt idx="27558">
                  <c:v>5.2034152497321101E-2</c:v>
                </c:pt>
                <c:pt idx="27559">
                  <c:v>4.6147904617717603E-2</c:v>
                </c:pt>
                <c:pt idx="27560">
                  <c:v>5.1064383905913703E-2</c:v>
                </c:pt>
                <c:pt idx="27561">
                  <c:v>5.1611178817744997E-2</c:v>
                </c:pt>
                <c:pt idx="27562">
                  <c:v>4.3521104241645098E-2</c:v>
                </c:pt>
                <c:pt idx="27563">
                  <c:v>5.3818165455047903E-2</c:v>
                </c:pt>
                <c:pt idx="27564">
                  <c:v>4.4144384962954898E-2</c:v>
                </c:pt>
                <c:pt idx="27565">
                  <c:v>6.5251049060560298E-2</c:v>
                </c:pt>
                <c:pt idx="27566">
                  <c:v>4.61487768781777E-2</c:v>
                </c:pt>
                <c:pt idx="27567">
                  <c:v>4.3846104760624699E-2</c:v>
                </c:pt>
                <c:pt idx="27568">
                  <c:v>4.8253597233152597E-2</c:v>
                </c:pt>
                <c:pt idx="27569">
                  <c:v>5.1889018337729999E-2</c:v>
                </c:pt>
                <c:pt idx="27570">
                  <c:v>4.9873664962617602E-2</c:v>
                </c:pt>
                <c:pt idx="27571">
                  <c:v>6.8089574802200001E-2</c:v>
                </c:pt>
                <c:pt idx="27572">
                  <c:v>3.6598736341645399E-2</c:v>
                </c:pt>
                <c:pt idx="27573">
                  <c:v>3.6221047851553598E-2</c:v>
                </c:pt>
                <c:pt idx="27574">
                  <c:v>5.2190959577763797E-2</c:v>
                </c:pt>
                <c:pt idx="27575">
                  <c:v>4.7809699390807502E-2</c:v>
                </c:pt>
                <c:pt idx="27576">
                  <c:v>5.3655981114159902E-2</c:v>
                </c:pt>
                <c:pt idx="27577">
                  <c:v>4.1273338563522201E-2</c:v>
                </c:pt>
                <c:pt idx="27578">
                  <c:v>4.9915105246829697E-2</c:v>
                </c:pt>
                <c:pt idx="27579">
                  <c:v>6.3770685591821405E-2</c:v>
                </c:pt>
                <c:pt idx="27580">
                  <c:v>3.5858582161173998E-2</c:v>
                </c:pt>
                <c:pt idx="27581">
                  <c:v>5.4344198929726098E-2</c:v>
                </c:pt>
                <c:pt idx="27582">
                  <c:v>4.8334690390746601E-2</c:v>
                </c:pt>
                <c:pt idx="27583">
                  <c:v>4.5215954072039703E-2</c:v>
                </c:pt>
                <c:pt idx="27584">
                  <c:v>3.7533945935832501E-2</c:v>
                </c:pt>
                <c:pt idx="27585">
                  <c:v>6.6104455920610997E-2</c:v>
                </c:pt>
                <c:pt idx="27586">
                  <c:v>5.2397429833741599E-2</c:v>
                </c:pt>
                <c:pt idx="27587">
                  <c:v>4.1360635249989598E-2</c:v>
                </c:pt>
                <c:pt idx="27588">
                  <c:v>4.5403686599130001E-2</c:v>
                </c:pt>
                <c:pt idx="27589">
                  <c:v>4.62782644366675E-2</c:v>
                </c:pt>
                <c:pt idx="27590">
                  <c:v>4.9503922631506499E-2</c:v>
                </c:pt>
                <c:pt idx="27591">
                  <c:v>4.3949562017003001E-2</c:v>
                </c:pt>
                <c:pt idx="27592">
                  <c:v>6.9874512490665106E-2</c:v>
                </c:pt>
                <c:pt idx="27593">
                  <c:v>4.9507234435705802E-2</c:v>
                </c:pt>
                <c:pt idx="27594">
                  <c:v>5.2983439297106701E-2</c:v>
                </c:pt>
                <c:pt idx="27595">
                  <c:v>6.6286092510128097E-2</c:v>
                </c:pt>
                <c:pt idx="27596">
                  <c:v>5.2443903253803298E-2</c:v>
                </c:pt>
                <c:pt idx="27597">
                  <c:v>4.2441636825873798E-2</c:v>
                </c:pt>
                <c:pt idx="27598">
                  <c:v>4.71210770799965E-2</c:v>
                </c:pt>
                <c:pt idx="27599">
                  <c:v>5.9502369107364998E-2</c:v>
                </c:pt>
                <c:pt idx="27600">
                  <c:v>5.2815720142587702E-2</c:v>
                </c:pt>
                <c:pt idx="27601">
                  <c:v>5.5549832452937098E-2</c:v>
                </c:pt>
                <c:pt idx="27602">
                  <c:v>3.70357217570184E-2</c:v>
                </c:pt>
                <c:pt idx="27603">
                  <c:v>3.7065723444624103E-2</c:v>
                </c:pt>
                <c:pt idx="27604">
                  <c:v>4.4790582966998303E-2</c:v>
                </c:pt>
                <c:pt idx="27605">
                  <c:v>4.6377897397393397E-2</c:v>
                </c:pt>
                <c:pt idx="27606">
                  <c:v>3.7418639051976198E-2</c:v>
                </c:pt>
                <c:pt idx="27607">
                  <c:v>6.4966723090081002E-2</c:v>
                </c:pt>
                <c:pt idx="27608">
                  <c:v>5.0965754050064101E-2</c:v>
                </c:pt>
                <c:pt idx="27609">
                  <c:v>3.75174506899945E-2</c:v>
                </c:pt>
                <c:pt idx="27610">
                  <c:v>3.6467586927010201E-2</c:v>
                </c:pt>
                <c:pt idx="27611">
                  <c:v>6.6434217119553704E-2</c:v>
                </c:pt>
                <c:pt idx="27612">
                  <c:v>4.0900631483670603E-2</c:v>
                </c:pt>
                <c:pt idx="27613">
                  <c:v>4.21340367375556E-2</c:v>
                </c:pt>
                <c:pt idx="27614">
                  <c:v>5.5786091077040197E-2</c:v>
                </c:pt>
                <c:pt idx="27615">
                  <c:v>3.8380205876207898E-2</c:v>
                </c:pt>
                <c:pt idx="27616">
                  <c:v>4.9639547654121097E-2</c:v>
                </c:pt>
                <c:pt idx="27617">
                  <c:v>6.28090002121999E-2</c:v>
                </c:pt>
                <c:pt idx="27618">
                  <c:v>4.5103417347481599E-2</c:v>
                </c:pt>
                <c:pt idx="27619">
                  <c:v>6.8004573368154506E-2</c:v>
                </c:pt>
                <c:pt idx="27620">
                  <c:v>5.8884531335326402E-2</c:v>
                </c:pt>
                <c:pt idx="27621">
                  <c:v>4.5530895143803103E-2</c:v>
                </c:pt>
                <c:pt idx="27622">
                  <c:v>5.6785719335443199E-2</c:v>
                </c:pt>
                <c:pt idx="27623">
                  <c:v>3.87179571323698E-2</c:v>
                </c:pt>
                <c:pt idx="27624">
                  <c:v>3.89441742802474E-2</c:v>
                </c:pt>
                <c:pt idx="27625">
                  <c:v>5.7073906033635199E-2</c:v>
                </c:pt>
                <c:pt idx="27626">
                  <c:v>6.3424660383611497E-2</c:v>
                </c:pt>
                <c:pt idx="27627">
                  <c:v>4.0174932439498302E-2</c:v>
                </c:pt>
                <c:pt idx="27628">
                  <c:v>4.4262170790877797E-2</c:v>
                </c:pt>
                <c:pt idx="27629">
                  <c:v>6.5626556597725302E-2</c:v>
                </c:pt>
                <c:pt idx="27630">
                  <c:v>6.3228755270208298E-2</c:v>
                </c:pt>
                <c:pt idx="27631">
                  <c:v>5.0692691508990098E-2</c:v>
                </c:pt>
                <c:pt idx="27632">
                  <c:v>4.5212363150337803E-2</c:v>
                </c:pt>
                <c:pt idx="27633">
                  <c:v>5.8110827289363898E-2</c:v>
                </c:pt>
                <c:pt idx="27634">
                  <c:v>4.0995192998529301E-2</c:v>
                </c:pt>
                <c:pt idx="27635">
                  <c:v>4.7104807534010702E-2</c:v>
                </c:pt>
                <c:pt idx="27636">
                  <c:v>4.5006207777561501E-2</c:v>
                </c:pt>
                <c:pt idx="27637">
                  <c:v>6.8624500675360606E-2</c:v>
                </c:pt>
                <c:pt idx="27638">
                  <c:v>6.3636340819952994E-2</c:v>
                </c:pt>
                <c:pt idx="27639">
                  <c:v>3.9503520153818097E-2</c:v>
                </c:pt>
                <c:pt idx="27640">
                  <c:v>4.73053780378839E-2</c:v>
                </c:pt>
                <c:pt idx="27641">
                  <c:v>3.73324673395223E-2</c:v>
                </c:pt>
                <c:pt idx="27642">
                  <c:v>5.1291690842867201E-2</c:v>
                </c:pt>
                <c:pt idx="27643">
                  <c:v>6.5241578957329793E-2</c:v>
                </c:pt>
                <c:pt idx="27644">
                  <c:v>4.6285084704205802E-2</c:v>
                </c:pt>
                <c:pt idx="27645">
                  <c:v>5.3950592970423199E-2</c:v>
                </c:pt>
                <c:pt idx="27646">
                  <c:v>4.9361214647243197E-2</c:v>
                </c:pt>
                <c:pt idx="27647">
                  <c:v>4.7078296674388398E-2</c:v>
                </c:pt>
                <c:pt idx="27648">
                  <c:v>3.9408167967947397E-2</c:v>
                </c:pt>
                <c:pt idx="27649">
                  <c:v>3.5818903330008298E-2</c:v>
                </c:pt>
                <c:pt idx="27650">
                  <c:v>5.0146057692705602E-2</c:v>
                </c:pt>
                <c:pt idx="27651">
                  <c:v>4.5805472943208997E-2</c:v>
                </c:pt>
                <c:pt idx="27652">
                  <c:v>4.6147077611208599E-2</c:v>
                </c:pt>
                <c:pt idx="27653">
                  <c:v>4.9986119252825603E-2</c:v>
                </c:pt>
                <c:pt idx="27654">
                  <c:v>6.3374697832388693E-2</c:v>
                </c:pt>
                <c:pt idx="27655">
                  <c:v>3.7711479539551097E-2</c:v>
                </c:pt>
                <c:pt idx="27656">
                  <c:v>4.1693206704043799E-2</c:v>
                </c:pt>
                <c:pt idx="27657">
                  <c:v>4.0833774467023999E-2</c:v>
                </c:pt>
                <c:pt idx="27658">
                  <c:v>4.9394502524390198E-2</c:v>
                </c:pt>
                <c:pt idx="27659">
                  <c:v>3.4809215578449799E-2</c:v>
                </c:pt>
                <c:pt idx="27660">
                  <c:v>3.85821943099387E-2</c:v>
                </c:pt>
                <c:pt idx="27661">
                  <c:v>4.1867951475475403E-2</c:v>
                </c:pt>
                <c:pt idx="27662">
                  <c:v>3.5535853923843903E-2</c:v>
                </c:pt>
                <c:pt idx="27663">
                  <c:v>5.92551177913129E-2</c:v>
                </c:pt>
                <c:pt idx="27664">
                  <c:v>3.5147806927362801E-2</c:v>
                </c:pt>
                <c:pt idx="27665">
                  <c:v>4.44964221368917E-2</c:v>
                </c:pt>
                <c:pt idx="27666">
                  <c:v>3.7141485512592803E-2</c:v>
                </c:pt>
                <c:pt idx="27667">
                  <c:v>3.5884549047469898E-2</c:v>
                </c:pt>
                <c:pt idx="27668">
                  <c:v>6.1166857283814199E-2</c:v>
                </c:pt>
                <c:pt idx="27669">
                  <c:v>5.8325755397636701E-2</c:v>
                </c:pt>
                <c:pt idx="27670">
                  <c:v>6.4980479786669099E-2</c:v>
                </c:pt>
                <c:pt idx="27671">
                  <c:v>4.2009950202587097E-2</c:v>
                </c:pt>
                <c:pt idx="27672">
                  <c:v>4.4491602281188598E-2</c:v>
                </c:pt>
                <c:pt idx="27673">
                  <c:v>4.1500116668033799E-2</c:v>
                </c:pt>
                <c:pt idx="27674">
                  <c:v>3.9441606955266599E-2</c:v>
                </c:pt>
                <c:pt idx="27675">
                  <c:v>6.7680306823071607E-2</c:v>
                </c:pt>
                <c:pt idx="27676">
                  <c:v>3.7065957597553198E-2</c:v>
                </c:pt>
                <c:pt idx="27677">
                  <c:v>5.4188335240703399E-2</c:v>
                </c:pt>
                <c:pt idx="27678">
                  <c:v>6.4891674501959803E-2</c:v>
                </c:pt>
                <c:pt idx="27679">
                  <c:v>4.4202656085193803E-2</c:v>
                </c:pt>
                <c:pt idx="27680">
                  <c:v>5.0866424480285603E-2</c:v>
                </c:pt>
                <c:pt idx="27681">
                  <c:v>5.14646655312401E-2</c:v>
                </c:pt>
                <c:pt idx="27682">
                  <c:v>4.1771412494451599E-2</c:v>
                </c:pt>
                <c:pt idx="27683">
                  <c:v>5.4369793682622798E-2</c:v>
                </c:pt>
                <c:pt idx="27684">
                  <c:v>5.4406987058676401E-2</c:v>
                </c:pt>
                <c:pt idx="27685">
                  <c:v>4.0620219804985702E-2</c:v>
                </c:pt>
                <c:pt idx="27686">
                  <c:v>4.0082258775050901E-2</c:v>
                </c:pt>
                <c:pt idx="27687">
                  <c:v>5.2561798458266702E-2</c:v>
                </c:pt>
                <c:pt idx="27688">
                  <c:v>4.9133580320879201E-2</c:v>
                </c:pt>
                <c:pt idx="27689">
                  <c:v>4.0963932037661598E-2</c:v>
                </c:pt>
                <c:pt idx="27690">
                  <c:v>4.1305481694616002E-2</c:v>
                </c:pt>
                <c:pt idx="27691">
                  <c:v>5.9543054348869001E-2</c:v>
                </c:pt>
                <c:pt idx="27692">
                  <c:v>3.8770607657814697E-2</c:v>
                </c:pt>
                <c:pt idx="27693">
                  <c:v>5.6784786518130702E-2</c:v>
                </c:pt>
                <c:pt idx="27694">
                  <c:v>4.2345692906670902E-2</c:v>
                </c:pt>
                <c:pt idx="27695">
                  <c:v>4.2230037596317598E-2</c:v>
                </c:pt>
                <c:pt idx="27696">
                  <c:v>6.8577981942517394E-2</c:v>
                </c:pt>
                <c:pt idx="27697">
                  <c:v>6.0832241339836703E-2</c:v>
                </c:pt>
                <c:pt idx="27698">
                  <c:v>6.5028802409948502E-2</c:v>
                </c:pt>
                <c:pt idx="27699">
                  <c:v>3.7572636377848301E-2</c:v>
                </c:pt>
                <c:pt idx="27700">
                  <c:v>3.5911861185176697E-2</c:v>
                </c:pt>
                <c:pt idx="27701">
                  <c:v>5.5458134141070599E-2</c:v>
                </c:pt>
                <c:pt idx="27702">
                  <c:v>4.98282127661797E-2</c:v>
                </c:pt>
                <c:pt idx="27703">
                  <c:v>4.5812791811999903E-2</c:v>
                </c:pt>
                <c:pt idx="27704">
                  <c:v>5.29039758852098E-2</c:v>
                </c:pt>
                <c:pt idx="27705">
                  <c:v>3.7970091015313401E-2</c:v>
                </c:pt>
                <c:pt idx="27706">
                  <c:v>4.6012025857491999E-2</c:v>
                </c:pt>
                <c:pt idx="27707">
                  <c:v>4.1775833728867902E-2</c:v>
                </c:pt>
                <c:pt idx="27708">
                  <c:v>6.7901430263666601E-2</c:v>
                </c:pt>
                <c:pt idx="27709">
                  <c:v>6.0598764610934497E-2</c:v>
                </c:pt>
                <c:pt idx="27710">
                  <c:v>4.1363871393794299E-2</c:v>
                </c:pt>
                <c:pt idx="27711">
                  <c:v>4.4143890549567598E-2</c:v>
                </c:pt>
                <c:pt idx="27712">
                  <c:v>7.0684525097754594E-2</c:v>
                </c:pt>
                <c:pt idx="27713">
                  <c:v>3.5002819141105999E-2</c:v>
                </c:pt>
                <c:pt idx="27714">
                  <c:v>3.9454257288268103E-2</c:v>
                </c:pt>
                <c:pt idx="27715">
                  <c:v>6.4609070605558303E-2</c:v>
                </c:pt>
                <c:pt idx="27716">
                  <c:v>5.92913670772292E-2</c:v>
                </c:pt>
                <c:pt idx="27717">
                  <c:v>5.1450633435157697E-2</c:v>
                </c:pt>
                <c:pt idx="27718">
                  <c:v>4.0893028388570701E-2</c:v>
                </c:pt>
                <c:pt idx="27719">
                  <c:v>3.9451623210589599E-2</c:v>
                </c:pt>
                <c:pt idx="27720">
                  <c:v>7.0069596282182095E-2</c:v>
                </c:pt>
                <c:pt idx="27721">
                  <c:v>6.8183191347306896E-2</c:v>
                </c:pt>
                <c:pt idx="27722">
                  <c:v>5.68040710791715E-2</c:v>
                </c:pt>
                <c:pt idx="27723">
                  <c:v>3.79053600537584E-2</c:v>
                </c:pt>
                <c:pt idx="27724">
                  <c:v>5.7935740162281403E-2</c:v>
                </c:pt>
                <c:pt idx="27725">
                  <c:v>5.2960747524554902E-2</c:v>
                </c:pt>
                <c:pt idx="27726">
                  <c:v>3.7383009222094699E-2</c:v>
                </c:pt>
                <c:pt idx="27727">
                  <c:v>4.2568856465533003E-2</c:v>
                </c:pt>
                <c:pt idx="27728">
                  <c:v>4.2070579130618603E-2</c:v>
                </c:pt>
                <c:pt idx="27729">
                  <c:v>3.94276671706459E-2</c:v>
                </c:pt>
                <c:pt idx="27730">
                  <c:v>3.7323450618766199E-2</c:v>
                </c:pt>
                <c:pt idx="27731">
                  <c:v>4.1622527577328601E-2</c:v>
                </c:pt>
                <c:pt idx="27732">
                  <c:v>3.6550746280209399E-2</c:v>
                </c:pt>
                <c:pt idx="27733">
                  <c:v>3.9878405958445197E-2</c:v>
                </c:pt>
                <c:pt idx="27734">
                  <c:v>4.9109090441366597E-2</c:v>
                </c:pt>
                <c:pt idx="27735">
                  <c:v>5.1926366289947998E-2</c:v>
                </c:pt>
                <c:pt idx="27736">
                  <c:v>6.2465987162113899E-2</c:v>
                </c:pt>
                <c:pt idx="27737">
                  <c:v>4.2144200541640801E-2</c:v>
                </c:pt>
                <c:pt idx="27738">
                  <c:v>6.1039169136030302E-2</c:v>
                </c:pt>
                <c:pt idx="27739">
                  <c:v>3.8233759013716499E-2</c:v>
                </c:pt>
                <c:pt idx="27740">
                  <c:v>4.1518259086594698E-2</c:v>
                </c:pt>
                <c:pt idx="27741">
                  <c:v>4.5353045921480102E-2</c:v>
                </c:pt>
                <c:pt idx="27742">
                  <c:v>4.8522891106332497E-2</c:v>
                </c:pt>
                <c:pt idx="27743">
                  <c:v>4.9564321952378199E-2</c:v>
                </c:pt>
                <c:pt idx="27744">
                  <c:v>4.1371537819316802E-2</c:v>
                </c:pt>
                <c:pt idx="27745">
                  <c:v>5.33989780700398E-2</c:v>
                </c:pt>
                <c:pt idx="27746">
                  <c:v>4.4972106961324698E-2</c:v>
                </c:pt>
                <c:pt idx="27747">
                  <c:v>6.8938642240873399E-2</c:v>
                </c:pt>
                <c:pt idx="27748">
                  <c:v>3.7240669173646199E-2</c:v>
                </c:pt>
                <c:pt idx="27749">
                  <c:v>6.4529639373750197E-2</c:v>
                </c:pt>
                <c:pt idx="27750">
                  <c:v>6.4741058578613703E-2</c:v>
                </c:pt>
                <c:pt idx="27751">
                  <c:v>4.51317435758005E-2</c:v>
                </c:pt>
                <c:pt idx="27752">
                  <c:v>4.5947934647879198E-2</c:v>
                </c:pt>
                <c:pt idx="27753">
                  <c:v>4.3442902483109003E-2</c:v>
                </c:pt>
                <c:pt idx="27754">
                  <c:v>4.8063023258474002E-2</c:v>
                </c:pt>
                <c:pt idx="27755">
                  <c:v>6.6931595529938298E-2</c:v>
                </c:pt>
                <c:pt idx="27756">
                  <c:v>5.5203842304140098E-2</c:v>
                </c:pt>
                <c:pt idx="27757">
                  <c:v>5.6964928352315203E-2</c:v>
                </c:pt>
                <c:pt idx="27758">
                  <c:v>6.3848778463162295E-2</c:v>
                </c:pt>
                <c:pt idx="27759">
                  <c:v>6.2925340172804795E-2</c:v>
                </c:pt>
                <c:pt idx="27760">
                  <c:v>5.5748332819611598E-2</c:v>
                </c:pt>
                <c:pt idx="27761">
                  <c:v>3.9302747506652698E-2</c:v>
                </c:pt>
                <c:pt idx="27762">
                  <c:v>4.1672039363277402E-2</c:v>
                </c:pt>
                <c:pt idx="27763">
                  <c:v>3.6675887759058202E-2</c:v>
                </c:pt>
                <c:pt idx="27764">
                  <c:v>3.8476572066215797E-2</c:v>
                </c:pt>
                <c:pt idx="27765">
                  <c:v>6.04593441345452E-2</c:v>
                </c:pt>
                <c:pt idx="27766">
                  <c:v>4.0997996881077699E-2</c:v>
                </c:pt>
                <c:pt idx="27767">
                  <c:v>4.65134123202295E-2</c:v>
                </c:pt>
                <c:pt idx="27768">
                  <c:v>4.0803046683212503E-2</c:v>
                </c:pt>
                <c:pt idx="27769">
                  <c:v>5.4910188101006903E-2</c:v>
                </c:pt>
                <c:pt idx="27770">
                  <c:v>6.6232509219481497E-2</c:v>
                </c:pt>
                <c:pt idx="27771">
                  <c:v>4.0785875711356598E-2</c:v>
                </c:pt>
                <c:pt idx="27772">
                  <c:v>5.0669908824307802E-2</c:v>
                </c:pt>
                <c:pt idx="27773">
                  <c:v>4.41274076228877E-2</c:v>
                </c:pt>
                <c:pt idx="27774">
                  <c:v>4.3880227833281403E-2</c:v>
                </c:pt>
                <c:pt idx="27775">
                  <c:v>3.9505373059966001E-2</c:v>
                </c:pt>
                <c:pt idx="27776">
                  <c:v>6.9827549164653793E-2</c:v>
                </c:pt>
                <c:pt idx="27777">
                  <c:v>6.22012166441369E-2</c:v>
                </c:pt>
                <c:pt idx="27778">
                  <c:v>5.6932286024770698E-2</c:v>
                </c:pt>
                <c:pt idx="27779">
                  <c:v>6.7618219899108101E-2</c:v>
                </c:pt>
                <c:pt idx="27780">
                  <c:v>5.00323790451647E-2</c:v>
                </c:pt>
                <c:pt idx="27781">
                  <c:v>6.7122496859172195E-2</c:v>
                </c:pt>
                <c:pt idx="27782">
                  <c:v>6.3375824754822493E-2</c:v>
                </c:pt>
                <c:pt idx="27783">
                  <c:v>6.7069528909623893E-2</c:v>
                </c:pt>
                <c:pt idx="27784">
                  <c:v>5.0410224066887797E-2</c:v>
                </c:pt>
                <c:pt idx="27785">
                  <c:v>6.5556315209124194E-2</c:v>
                </c:pt>
                <c:pt idx="27786">
                  <c:v>5.0197488062223197E-2</c:v>
                </c:pt>
                <c:pt idx="27787">
                  <c:v>6.9995385086336695E-2</c:v>
                </c:pt>
                <c:pt idx="27788">
                  <c:v>6.7397629522809699E-2</c:v>
                </c:pt>
                <c:pt idx="27789">
                  <c:v>4.9620724148448099E-2</c:v>
                </c:pt>
                <c:pt idx="27790">
                  <c:v>4.80001630685543E-2</c:v>
                </c:pt>
                <c:pt idx="27791">
                  <c:v>5.3943227450226498E-2</c:v>
                </c:pt>
                <c:pt idx="27792">
                  <c:v>4.5971134107316097E-2</c:v>
                </c:pt>
                <c:pt idx="27793">
                  <c:v>4.9896279380110299E-2</c:v>
                </c:pt>
                <c:pt idx="27794">
                  <c:v>4.1238769976190998E-2</c:v>
                </c:pt>
                <c:pt idx="27795">
                  <c:v>3.6944451258245602E-2</c:v>
                </c:pt>
                <c:pt idx="27796">
                  <c:v>3.5288566584946203E-2</c:v>
                </c:pt>
                <c:pt idx="27797">
                  <c:v>5.6971021986745397E-2</c:v>
                </c:pt>
                <c:pt idx="27798">
                  <c:v>3.85386198405296E-2</c:v>
                </c:pt>
                <c:pt idx="27799">
                  <c:v>6.5604968115363302E-2</c:v>
                </c:pt>
                <c:pt idx="27800">
                  <c:v>6.17846626660579E-2</c:v>
                </c:pt>
                <c:pt idx="27801">
                  <c:v>3.5141584211007298E-2</c:v>
                </c:pt>
                <c:pt idx="27802">
                  <c:v>3.6017000654153801E-2</c:v>
                </c:pt>
                <c:pt idx="27803">
                  <c:v>4.35636271195032E-2</c:v>
                </c:pt>
                <c:pt idx="27804">
                  <c:v>6.0848451511008303E-2</c:v>
                </c:pt>
                <c:pt idx="27805">
                  <c:v>5.7190814847049701E-2</c:v>
                </c:pt>
                <c:pt idx="27806">
                  <c:v>4.4018618187356903E-2</c:v>
                </c:pt>
                <c:pt idx="27807">
                  <c:v>5.2556829992522001E-2</c:v>
                </c:pt>
                <c:pt idx="27808">
                  <c:v>3.9901370832590703E-2</c:v>
                </c:pt>
                <c:pt idx="27809">
                  <c:v>5.9263351052155001E-2</c:v>
                </c:pt>
                <c:pt idx="27810">
                  <c:v>3.5256175145098601E-2</c:v>
                </c:pt>
                <c:pt idx="27811">
                  <c:v>4.2174762605905899E-2</c:v>
                </c:pt>
                <c:pt idx="27812">
                  <c:v>3.5996796178546599E-2</c:v>
                </c:pt>
                <c:pt idx="27813">
                  <c:v>5.76697928943571E-2</c:v>
                </c:pt>
                <c:pt idx="27814">
                  <c:v>5.3028764880282402E-2</c:v>
                </c:pt>
                <c:pt idx="27815">
                  <c:v>6.3552452597169504E-2</c:v>
                </c:pt>
                <c:pt idx="27816">
                  <c:v>4.4159489736629198E-2</c:v>
                </c:pt>
                <c:pt idx="27817">
                  <c:v>4.5759862298219101E-2</c:v>
                </c:pt>
                <c:pt idx="27818">
                  <c:v>4.9320983023899499E-2</c:v>
                </c:pt>
                <c:pt idx="27819">
                  <c:v>4.6399326858638699E-2</c:v>
                </c:pt>
                <c:pt idx="27820">
                  <c:v>5.22494357977163E-2</c:v>
                </c:pt>
                <c:pt idx="27821">
                  <c:v>5.4793231852430603E-2</c:v>
                </c:pt>
                <c:pt idx="27822">
                  <c:v>3.5325057815459499E-2</c:v>
                </c:pt>
                <c:pt idx="27823">
                  <c:v>5.9831792202281603E-2</c:v>
                </c:pt>
                <c:pt idx="27824">
                  <c:v>5.8395490699558301E-2</c:v>
                </c:pt>
                <c:pt idx="27825">
                  <c:v>4.2903966388267503E-2</c:v>
                </c:pt>
                <c:pt idx="27826">
                  <c:v>4.4140890886412897E-2</c:v>
                </c:pt>
                <c:pt idx="27827">
                  <c:v>3.86400625567744E-2</c:v>
                </c:pt>
                <c:pt idx="27828">
                  <c:v>3.8152397367404403E-2</c:v>
                </c:pt>
                <c:pt idx="27829">
                  <c:v>5.97557469020688E-2</c:v>
                </c:pt>
                <c:pt idx="27830">
                  <c:v>4.9714440627806701E-2</c:v>
                </c:pt>
                <c:pt idx="27831">
                  <c:v>4.9605574159414197E-2</c:v>
                </c:pt>
                <c:pt idx="27832">
                  <c:v>5.3891652714068698E-2</c:v>
                </c:pt>
                <c:pt idx="27833">
                  <c:v>5.2023856395257598E-2</c:v>
                </c:pt>
                <c:pt idx="27834">
                  <c:v>6.6881885146615694E-2</c:v>
                </c:pt>
                <c:pt idx="27835">
                  <c:v>6.8107489170526697E-2</c:v>
                </c:pt>
                <c:pt idx="27836">
                  <c:v>5.6093436102403298E-2</c:v>
                </c:pt>
                <c:pt idx="27837">
                  <c:v>3.9790207151502499E-2</c:v>
                </c:pt>
                <c:pt idx="27838">
                  <c:v>4.2537338914121897E-2</c:v>
                </c:pt>
                <c:pt idx="27839">
                  <c:v>3.82976438267809E-2</c:v>
                </c:pt>
                <c:pt idx="27840">
                  <c:v>3.98296902746735E-2</c:v>
                </c:pt>
                <c:pt idx="27841">
                  <c:v>5.8858143205305399E-2</c:v>
                </c:pt>
                <c:pt idx="27842">
                  <c:v>6.3890120249447693E-2</c:v>
                </c:pt>
                <c:pt idx="27843">
                  <c:v>4.0472969157669798E-2</c:v>
                </c:pt>
                <c:pt idx="27844">
                  <c:v>5.8012122365463298E-2</c:v>
                </c:pt>
                <c:pt idx="27845">
                  <c:v>7.1198334133454402E-2</c:v>
                </c:pt>
                <c:pt idx="27846">
                  <c:v>4.6415109725360802E-2</c:v>
                </c:pt>
                <c:pt idx="27847">
                  <c:v>6.6109825536703304E-2</c:v>
                </c:pt>
                <c:pt idx="27848">
                  <c:v>5.9105761332254599E-2</c:v>
                </c:pt>
                <c:pt idx="27849">
                  <c:v>3.81815929406411E-2</c:v>
                </c:pt>
                <c:pt idx="27850">
                  <c:v>4.8747894847821202E-2</c:v>
                </c:pt>
                <c:pt idx="27851">
                  <c:v>6.6913561610771305E-2</c:v>
                </c:pt>
                <c:pt idx="27852">
                  <c:v>5.6134956383107601E-2</c:v>
                </c:pt>
                <c:pt idx="27853">
                  <c:v>4.3838723268843402E-2</c:v>
                </c:pt>
                <c:pt idx="27854">
                  <c:v>5.6596817426779703E-2</c:v>
                </c:pt>
                <c:pt idx="27855">
                  <c:v>7.0838886800390702E-2</c:v>
                </c:pt>
                <c:pt idx="27856">
                  <c:v>4.22158476648892E-2</c:v>
                </c:pt>
                <c:pt idx="27857">
                  <c:v>5.8018173030451002E-2</c:v>
                </c:pt>
                <c:pt idx="27858">
                  <c:v>6.5011023878348298E-2</c:v>
                </c:pt>
                <c:pt idx="27859">
                  <c:v>3.8629285271076202E-2</c:v>
                </c:pt>
                <c:pt idx="27860">
                  <c:v>4.2916732143340297E-2</c:v>
                </c:pt>
                <c:pt idx="27861">
                  <c:v>3.9842251011350603E-2</c:v>
                </c:pt>
                <c:pt idx="27862">
                  <c:v>5.05141401078055E-2</c:v>
                </c:pt>
                <c:pt idx="27863">
                  <c:v>3.7575004781773898E-2</c:v>
                </c:pt>
                <c:pt idx="27864">
                  <c:v>6.3604696386670698E-2</c:v>
                </c:pt>
                <c:pt idx="27865">
                  <c:v>6.6297083768377799E-2</c:v>
                </c:pt>
                <c:pt idx="27866">
                  <c:v>5.0234447557843197E-2</c:v>
                </c:pt>
                <c:pt idx="27867">
                  <c:v>3.7762238499605E-2</c:v>
                </c:pt>
                <c:pt idx="27868">
                  <c:v>5.79882775180008E-2</c:v>
                </c:pt>
                <c:pt idx="27869">
                  <c:v>4.04721538228743E-2</c:v>
                </c:pt>
                <c:pt idx="27870">
                  <c:v>5.2503371240600401E-2</c:v>
                </c:pt>
                <c:pt idx="27871">
                  <c:v>6.9744296993258695E-2</c:v>
                </c:pt>
                <c:pt idx="27872">
                  <c:v>4.9170187349224397E-2</c:v>
                </c:pt>
                <c:pt idx="27873">
                  <c:v>5.04188347691156E-2</c:v>
                </c:pt>
                <c:pt idx="27874">
                  <c:v>6.45860881355734E-2</c:v>
                </c:pt>
                <c:pt idx="27875">
                  <c:v>4.6008722131137103E-2</c:v>
                </c:pt>
                <c:pt idx="27876">
                  <c:v>5.9911656365443801E-2</c:v>
                </c:pt>
                <c:pt idx="27877">
                  <c:v>6.3436495861307896E-2</c:v>
                </c:pt>
                <c:pt idx="27878">
                  <c:v>4.3634494004942001E-2</c:v>
                </c:pt>
                <c:pt idx="27879">
                  <c:v>5.9409250592559103E-2</c:v>
                </c:pt>
                <c:pt idx="27880">
                  <c:v>5.8117626003766298E-2</c:v>
                </c:pt>
                <c:pt idx="27881">
                  <c:v>4.0537548612664898E-2</c:v>
                </c:pt>
                <c:pt idx="27882">
                  <c:v>4.2789758951758301E-2</c:v>
                </c:pt>
                <c:pt idx="27883">
                  <c:v>5.1298976485671999E-2</c:v>
                </c:pt>
                <c:pt idx="27884">
                  <c:v>6.5657004828648294E-2</c:v>
                </c:pt>
                <c:pt idx="27885">
                  <c:v>5.6791573335594502E-2</c:v>
                </c:pt>
                <c:pt idx="27886">
                  <c:v>6.8536852552738406E-2</c:v>
                </c:pt>
                <c:pt idx="27887">
                  <c:v>4.3158901260086001E-2</c:v>
                </c:pt>
                <c:pt idx="27888">
                  <c:v>4.8885484834164397E-2</c:v>
                </c:pt>
                <c:pt idx="27889">
                  <c:v>5.6759880559430098E-2</c:v>
                </c:pt>
                <c:pt idx="27890">
                  <c:v>5.4989243579441599E-2</c:v>
                </c:pt>
                <c:pt idx="27891">
                  <c:v>5.9285840225859199E-2</c:v>
                </c:pt>
                <c:pt idx="27892">
                  <c:v>4.1094128497182698E-2</c:v>
                </c:pt>
                <c:pt idx="27893">
                  <c:v>4.7433701242741197E-2</c:v>
                </c:pt>
                <c:pt idx="27894">
                  <c:v>6.1835271370447899E-2</c:v>
                </c:pt>
                <c:pt idx="27895">
                  <c:v>6.4576587957273696E-2</c:v>
                </c:pt>
                <c:pt idx="27896">
                  <c:v>6.9570169369568904E-2</c:v>
                </c:pt>
                <c:pt idx="27897">
                  <c:v>6.3555713787715296E-2</c:v>
                </c:pt>
                <c:pt idx="27898">
                  <c:v>6.4741045345590206E-2</c:v>
                </c:pt>
                <c:pt idx="27899">
                  <c:v>6.3736885250734496E-2</c:v>
                </c:pt>
                <c:pt idx="27900">
                  <c:v>5.1894646675793299E-2</c:v>
                </c:pt>
                <c:pt idx="27901">
                  <c:v>6.67694969912771E-2</c:v>
                </c:pt>
                <c:pt idx="27902">
                  <c:v>6.76073888723564E-2</c:v>
                </c:pt>
                <c:pt idx="27903">
                  <c:v>6.6613731532218307E-2</c:v>
                </c:pt>
                <c:pt idx="27904">
                  <c:v>5.5308776046679997E-2</c:v>
                </c:pt>
                <c:pt idx="27905">
                  <c:v>4.64295038452169E-2</c:v>
                </c:pt>
                <c:pt idx="27906">
                  <c:v>5.1553828701706397E-2</c:v>
                </c:pt>
                <c:pt idx="27907">
                  <c:v>3.8519150523503597E-2</c:v>
                </c:pt>
                <c:pt idx="27908">
                  <c:v>6.8282534207770695E-2</c:v>
                </c:pt>
                <c:pt idx="27909">
                  <c:v>4.8797835709042697E-2</c:v>
                </c:pt>
                <c:pt idx="27910">
                  <c:v>4.6910073276540502E-2</c:v>
                </c:pt>
                <c:pt idx="27911">
                  <c:v>5.8130319735752202E-2</c:v>
                </c:pt>
                <c:pt idx="27912">
                  <c:v>5.7956762489359999E-2</c:v>
                </c:pt>
                <c:pt idx="27913">
                  <c:v>5.5065585018129498E-2</c:v>
                </c:pt>
                <c:pt idx="27914">
                  <c:v>5.8302407961007198E-2</c:v>
                </c:pt>
                <c:pt idx="27915">
                  <c:v>4.8479643400104501E-2</c:v>
                </c:pt>
                <c:pt idx="27916">
                  <c:v>4.3953797754947899E-2</c:v>
                </c:pt>
                <c:pt idx="27917">
                  <c:v>4.9657219106178797E-2</c:v>
                </c:pt>
                <c:pt idx="27918">
                  <c:v>5.9191046856523197E-2</c:v>
                </c:pt>
                <c:pt idx="27919">
                  <c:v>4.2997000058551699E-2</c:v>
                </c:pt>
                <c:pt idx="27920">
                  <c:v>5.3357997086018599E-2</c:v>
                </c:pt>
                <c:pt idx="27921">
                  <c:v>6.2405693681606401E-2</c:v>
                </c:pt>
                <c:pt idx="27922">
                  <c:v>6.3251272007507006E-2</c:v>
                </c:pt>
                <c:pt idx="27923">
                  <c:v>4.19311209357381E-2</c:v>
                </c:pt>
                <c:pt idx="27924">
                  <c:v>4.6647507993672503E-2</c:v>
                </c:pt>
                <c:pt idx="27925">
                  <c:v>4.8899263009167401E-2</c:v>
                </c:pt>
                <c:pt idx="27926">
                  <c:v>5.1788767995091099E-2</c:v>
                </c:pt>
                <c:pt idx="27927">
                  <c:v>4.1593661128717097E-2</c:v>
                </c:pt>
                <c:pt idx="27928">
                  <c:v>5.4088514218558099E-2</c:v>
                </c:pt>
                <c:pt idx="27929">
                  <c:v>4.7573683712609498E-2</c:v>
                </c:pt>
                <c:pt idx="27930">
                  <c:v>4.6082531490673602E-2</c:v>
                </c:pt>
                <c:pt idx="27931">
                  <c:v>6.9062927500816995E-2</c:v>
                </c:pt>
                <c:pt idx="27932">
                  <c:v>4.3019508480626398E-2</c:v>
                </c:pt>
                <c:pt idx="27933">
                  <c:v>3.8827614600779298E-2</c:v>
                </c:pt>
                <c:pt idx="27934">
                  <c:v>4.99877299469043E-2</c:v>
                </c:pt>
                <c:pt idx="27935">
                  <c:v>6.9289359623426597E-2</c:v>
                </c:pt>
                <c:pt idx="27936">
                  <c:v>5.2861014673708698E-2</c:v>
                </c:pt>
                <c:pt idx="27937">
                  <c:v>3.8051442005182901E-2</c:v>
                </c:pt>
                <c:pt idx="27938">
                  <c:v>7.2465058316522293E-2</c:v>
                </c:pt>
                <c:pt idx="27939">
                  <c:v>4.8663195452493299E-2</c:v>
                </c:pt>
                <c:pt idx="27940">
                  <c:v>6.7085420577524896E-2</c:v>
                </c:pt>
                <c:pt idx="27941">
                  <c:v>5.0203547349721003E-2</c:v>
                </c:pt>
                <c:pt idx="27942">
                  <c:v>4.5539096990312097E-2</c:v>
                </c:pt>
                <c:pt idx="27943">
                  <c:v>7.2206310104947699E-2</c:v>
                </c:pt>
                <c:pt idx="27944">
                  <c:v>4.22046441773044E-2</c:v>
                </c:pt>
                <c:pt idx="27945">
                  <c:v>4.0234953247819498E-2</c:v>
                </c:pt>
                <c:pt idx="27946">
                  <c:v>4.2919625653612799E-2</c:v>
                </c:pt>
                <c:pt idx="27947">
                  <c:v>3.9670231240381999E-2</c:v>
                </c:pt>
                <c:pt idx="27948">
                  <c:v>6.0109338248529397E-2</c:v>
                </c:pt>
                <c:pt idx="27949">
                  <c:v>5.3478061671185899E-2</c:v>
                </c:pt>
                <c:pt idx="27950">
                  <c:v>5.0845927725677503E-2</c:v>
                </c:pt>
                <c:pt idx="27951">
                  <c:v>6.5566739563378107E-2</c:v>
                </c:pt>
                <c:pt idx="27952">
                  <c:v>5.6643572953380003E-2</c:v>
                </c:pt>
                <c:pt idx="27953">
                  <c:v>4.9103257450085001E-2</c:v>
                </c:pt>
                <c:pt idx="27954">
                  <c:v>4.3665241385672897E-2</c:v>
                </c:pt>
                <c:pt idx="27955">
                  <c:v>4.51413085262201E-2</c:v>
                </c:pt>
                <c:pt idx="27956">
                  <c:v>5.21826359497463E-2</c:v>
                </c:pt>
                <c:pt idx="27957">
                  <c:v>3.9856436763700299E-2</c:v>
                </c:pt>
                <c:pt idx="27958">
                  <c:v>4.3764649446207803E-2</c:v>
                </c:pt>
                <c:pt idx="27959">
                  <c:v>6.0360441337063801E-2</c:v>
                </c:pt>
                <c:pt idx="27960">
                  <c:v>5.6079244209869601E-2</c:v>
                </c:pt>
                <c:pt idx="27961">
                  <c:v>6.3325324443339201E-2</c:v>
                </c:pt>
                <c:pt idx="27962">
                  <c:v>4.0220393844135997E-2</c:v>
                </c:pt>
                <c:pt idx="27963">
                  <c:v>4.4587572522166101E-2</c:v>
                </c:pt>
                <c:pt idx="27964">
                  <c:v>4.0506379920490498E-2</c:v>
                </c:pt>
                <c:pt idx="27965">
                  <c:v>4.5346839414484898E-2</c:v>
                </c:pt>
                <c:pt idx="27966">
                  <c:v>6.8190834784233101E-2</c:v>
                </c:pt>
                <c:pt idx="27967">
                  <c:v>5.9239636450638802E-2</c:v>
                </c:pt>
                <c:pt idx="27968">
                  <c:v>5.5097565677015903E-2</c:v>
                </c:pt>
                <c:pt idx="27969">
                  <c:v>6.7701403182302E-2</c:v>
                </c:pt>
                <c:pt idx="27970">
                  <c:v>4.5827234023852199E-2</c:v>
                </c:pt>
                <c:pt idx="27971">
                  <c:v>3.96188248992227E-2</c:v>
                </c:pt>
                <c:pt idx="27972">
                  <c:v>6.71842540779541E-2</c:v>
                </c:pt>
                <c:pt idx="27973">
                  <c:v>4.4608870676750401E-2</c:v>
                </c:pt>
                <c:pt idx="27974">
                  <c:v>5.5261438643223297E-2</c:v>
                </c:pt>
                <c:pt idx="27975">
                  <c:v>5.2565233271818397E-2</c:v>
                </c:pt>
                <c:pt idx="27976">
                  <c:v>3.7955246887277798E-2</c:v>
                </c:pt>
                <c:pt idx="27977">
                  <c:v>5.6956541847226101E-2</c:v>
                </c:pt>
                <c:pt idx="27978">
                  <c:v>5.7780504762298901E-2</c:v>
                </c:pt>
                <c:pt idx="27979">
                  <c:v>6.0599181723506E-2</c:v>
                </c:pt>
                <c:pt idx="27980">
                  <c:v>3.8641891175344903E-2</c:v>
                </c:pt>
                <c:pt idx="27981">
                  <c:v>4.89409982823064E-2</c:v>
                </c:pt>
                <c:pt idx="27982">
                  <c:v>6.7068840352902198E-2</c:v>
                </c:pt>
                <c:pt idx="27983">
                  <c:v>6.7191226104576396E-2</c:v>
                </c:pt>
                <c:pt idx="27984">
                  <c:v>5.63645455452031E-2</c:v>
                </c:pt>
                <c:pt idx="27985">
                  <c:v>6.3848726165009903E-2</c:v>
                </c:pt>
                <c:pt idx="27986">
                  <c:v>6.6666554331352407E-2</c:v>
                </c:pt>
                <c:pt idx="27987">
                  <c:v>5.3459087453832099E-2</c:v>
                </c:pt>
                <c:pt idx="27988">
                  <c:v>5.4385848298325601E-2</c:v>
                </c:pt>
                <c:pt idx="27989">
                  <c:v>4.0275059609234998E-2</c:v>
                </c:pt>
                <c:pt idx="27990">
                  <c:v>6.1407785683376799E-2</c:v>
                </c:pt>
                <c:pt idx="27991">
                  <c:v>4.4060479102256599E-2</c:v>
                </c:pt>
                <c:pt idx="27992">
                  <c:v>4.5826669130315599E-2</c:v>
                </c:pt>
                <c:pt idx="27993">
                  <c:v>4.2150806830845398E-2</c:v>
                </c:pt>
                <c:pt idx="27994">
                  <c:v>4.3593102639143302E-2</c:v>
                </c:pt>
                <c:pt idx="27995">
                  <c:v>7.31873403697548E-2</c:v>
                </c:pt>
                <c:pt idx="27996">
                  <c:v>6.2415388765221097E-2</c:v>
                </c:pt>
                <c:pt idx="27997">
                  <c:v>5.9228321799458701E-2</c:v>
                </c:pt>
                <c:pt idx="27998">
                  <c:v>5.5998177503635803E-2</c:v>
                </c:pt>
                <c:pt idx="27999">
                  <c:v>5.36490041844606E-2</c:v>
                </c:pt>
                <c:pt idx="28000">
                  <c:v>4.3936233784058101E-2</c:v>
                </c:pt>
                <c:pt idx="28001">
                  <c:v>4.1180171631512302E-2</c:v>
                </c:pt>
                <c:pt idx="28002">
                  <c:v>5.9385122963043102E-2</c:v>
                </c:pt>
                <c:pt idx="28003">
                  <c:v>6.6480680125694205E-2</c:v>
                </c:pt>
                <c:pt idx="28004">
                  <c:v>4.28235348523507E-2</c:v>
                </c:pt>
                <c:pt idx="28005">
                  <c:v>3.9629928629208902E-2</c:v>
                </c:pt>
                <c:pt idx="28006">
                  <c:v>6.3035687076725203E-2</c:v>
                </c:pt>
                <c:pt idx="28007">
                  <c:v>3.7370652135504397E-2</c:v>
                </c:pt>
                <c:pt idx="28008">
                  <c:v>4.56331297364473E-2</c:v>
                </c:pt>
                <c:pt idx="28009">
                  <c:v>5.51208961481593E-2</c:v>
                </c:pt>
                <c:pt idx="28010">
                  <c:v>6.3746569657740906E-2</c:v>
                </c:pt>
                <c:pt idx="28011">
                  <c:v>5.9834985905982803E-2</c:v>
                </c:pt>
                <c:pt idx="28012">
                  <c:v>6.23220482034854E-2</c:v>
                </c:pt>
                <c:pt idx="28013">
                  <c:v>4.62730028675278E-2</c:v>
                </c:pt>
                <c:pt idx="28014">
                  <c:v>6.3319501839817702E-2</c:v>
                </c:pt>
                <c:pt idx="28015">
                  <c:v>6.3712208608469198E-2</c:v>
                </c:pt>
                <c:pt idx="28016">
                  <c:v>3.9403530895146803E-2</c:v>
                </c:pt>
                <c:pt idx="28017">
                  <c:v>6.4160607957025703E-2</c:v>
                </c:pt>
                <c:pt idx="28018">
                  <c:v>4.7120182051589403E-2</c:v>
                </c:pt>
                <c:pt idx="28019">
                  <c:v>4.3999336512119798E-2</c:v>
                </c:pt>
                <c:pt idx="28020">
                  <c:v>4.4396897351832602E-2</c:v>
                </c:pt>
                <c:pt idx="28021">
                  <c:v>6.88269503699067E-2</c:v>
                </c:pt>
                <c:pt idx="28022">
                  <c:v>3.7798988720752998E-2</c:v>
                </c:pt>
                <c:pt idx="28023">
                  <c:v>6.2466225466108E-2</c:v>
                </c:pt>
                <c:pt idx="28024">
                  <c:v>5.41051807318714E-2</c:v>
                </c:pt>
                <c:pt idx="28025">
                  <c:v>4.4433770573580701E-2</c:v>
                </c:pt>
                <c:pt idx="28026">
                  <c:v>5.7201007466271298E-2</c:v>
                </c:pt>
                <c:pt idx="28027">
                  <c:v>6.1482045851936E-2</c:v>
                </c:pt>
                <c:pt idx="28028">
                  <c:v>5.5196634071394003E-2</c:v>
                </c:pt>
                <c:pt idx="28029">
                  <c:v>4.0688221579393502E-2</c:v>
                </c:pt>
                <c:pt idx="28030">
                  <c:v>4.3463347167279703E-2</c:v>
                </c:pt>
                <c:pt idx="28031">
                  <c:v>5.4267070331184997E-2</c:v>
                </c:pt>
                <c:pt idx="28032">
                  <c:v>4.6497947376889497E-2</c:v>
                </c:pt>
                <c:pt idx="28033">
                  <c:v>4.2908382554844103E-2</c:v>
                </c:pt>
                <c:pt idx="28034">
                  <c:v>4.1062639119276101E-2</c:v>
                </c:pt>
                <c:pt idx="28035">
                  <c:v>5.4198611201500199E-2</c:v>
                </c:pt>
                <c:pt idx="28036">
                  <c:v>7.1611973816153807E-2</c:v>
                </c:pt>
                <c:pt idx="28037">
                  <c:v>3.9031589781265197E-2</c:v>
                </c:pt>
                <c:pt idx="28038">
                  <c:v>4.04651093032347E-2</c:v>
                </c:pt>
                <c:pt idx="28039">
                  <c:v>4.4073948946505903E-2</c:v>
                </c:pt>
                <c:pt idx="28040">
                  <c:v>3.85172468284984E-2</c:v>
                </c:pt>
                <c:pt idx="28041">
                  <c:v>4.6811965337762801E-2</c:v>
                </c:pt>
                <c:pt idx="28042">
                  <c:v>5.8920201221640003E-2</c:v>
                </c:pt>
                <c:pt idx="28043">
                  <c:v>4.0405035627069902E-2</c:v>
                </c:pt>
                <c:pt idx="28044">
                  <c:v>4.2812179021346299E-2</c:v>
                </c:pt>
                <c:pt idx="28045">
                  <c:v>5.5143956199163201E-2</c:v>
                </c:pt>
                <c:pt idx="28046">
                  <c:v>4.4720055824098097E-2</c:v>
                </c:pt>
                <c:pt idx="28047">
                  <c:v>3.8974079860132502E-2</c:v>
                </c:pt>
                <c:pt idx="28048">
                  <c:v>6.8515852811265002E-2</c:v>
                </c:pt>
                <c:pt idx="28049">
                  <c:v>4.0630561000161901E-2</c:v>
                </c:pt>
                <c:pt idx="28050">
                  <c:v>3.9844820837161003E-2</c:v>
                </c:pt>
                <c:pt idx="28051">
                  <c:v>5.3021202387677602E-2</c:v>
                </c:pt>
                <c:pt idx="28052">
                  <c:v>4.3835127882114702E-2</c:v>
                </c:pt>
                <c:pt idx="28053">
                  <c:v>5.7354129125404399E-2</c:v>
                </c:pt>
                <c:pt idx="28054">
                  <c:v>3.9713812869103297E-2</c:v>
                </c:pt>
                <c:pt idx="28055">
                  <c:v>4.5133456757617103E-2</c:v>
                </c:pt>
                <c:pt idx="28056">
                  <c:v>4.75628441994633E-2</c:v>
                </c:pt>
                <c:pt idx="28057">
                  <c:v>4.4734084371088501E-2</c:v>
                </c:pt>
                <c:pt idx="28058">
                  <c:v>5.7219617138593797E-2</c:v>
                </c:pt>
                <c:pt idx="28059">
                  <c:v>4.8952077207800503E-2</c:v>
                </c:pt>
                <c:pt idx="28060">
                  <c:v>6.1129004863965802E-2</c:v>
                </c:pt>
                <c:pt idx="28061">
                  <c:v>5.4929539827369797E-2</c:v>
                </c:pt>
                <c:pt idx="28062">
                  <c:v>7.1092596784162299E-2</c:v>
                </c:pt>
                <c:pt idx="28063">
                  <c:v>6.9941149597885693E-2</c:v>
                </c:pt>
                <c:pt idx="28064">
                  <c:v>4.7015204385401403E-2</c:v>
                </c:pt>
                <c:pt idx="28065">
                  <c:v>3.8874009215711901E-2</c:v>
                </c:pt>
                <c:pt idx="28066">
                  <c:v>5.7613100951955903E-2</c:v>
                </c:pt>
                <c:pt idx="28067">
                  <c:v>6.4038852720206402E-2</c:v>
                </c:pt>
                <c:pt idx="28068">
                  <c:v>4.0028585507732903E-2</c:v>
                </c:pt>
                <c:pt idx="28069">
                  <c:v>4.3332712136224402E-2</c:v>
                </c:pt>
                <c:pt idx="28070">
                  <c:v>7.0923460598227794E-2</c:v>
                </c:pt>
                <c:pt idx="28071">
                  <c:v>4.6230547024737299E-2</c:v>
                </c:pt>
                <c:pt idx="28072">
                  <c:v>5.0165221427914401E-2</c:v>
                </c:pt>
                <c:pt idx="28073">
                  <c:v>6.2554981821534905E-2</c:v>
                </c:pt>
                <c:pt idx="28074">
                  <c:v>5.9993969879943501E-2</c:v>
                </c:pt>
                <c:pt idx="28075">
                  <c:v>6.6578040201355798E-2</c:v>
                </c:pt>
                <c:pt idx="28076">
                  <c:v>4.4344328628456602E-2</c:v>
                </c:pt>
                <c:pt idx="28077">
                  <c:v>5.8501746420468598E-2</c:v>
                </c:pt>
                <c:pt idx="28078">
                  <c:v>4.4706061944585603E-2</c:v>
                </c:pt>
                <c:pt idx="28079">
                  <c:v>3.8557831303104702E-2</c:v>
                </c:pt>
                <c:pt idx="28080">
                  <c:v>4.4185096570299703E-2</c:v>
                </c:pt>
                <c:pt idx="28081">
                  <c:v>3.7845622691680597E-2</c:v>
                </c:pt>
                <c:pt idx="28082">
                  <c:v>5.1666595092123097E-2</c:v>
                </c:pt>
                <c:pt idx="28083">
                  <c:v>4.3114068101567302E-2</c:v>
                </c:pt>
                <c:pt idx="28084">
                  <c:v>6.1928536325295401E-2</c:v>
                </c:pt>
                <c:pt idx="28085">
                  <c:v>3.8226273330138401E-2</c:v>
                </c:pt>
                <c:pt idx="28086">
                  <c:v>6.3195072217816894E-2</c:v>
                </c:pt>
                <c:pt idx="28087">
                  <c:v>5.5840363775935299E-2</c:v>
                </c:pt>
                <c:pt idx="28088">
                  <c:v>6.9034966151712396E-2</c:v>
                </c:pt>
                <c:pt idx="28089">
                  <c:v>6.9863340303412194E-2</c:v>
                </c:pt>
                <c:pt idx="28090">
                  <c:v>5.83523979079228E-2</c:v>
                </c:pt>
                <c:pt idx="28091">
                  <c:v>4.91229575430146E-2</c:v>
                </c:pt>
                <c:pt idx="28092">
                  <c:v>4.04535997266222E-2</c:v>
                </c:pt>
                <c:pt idx="28093">
                  <c:v>7.2545524499552899E-2</c:v>
                </c:pt>
                <c:pt idx="28094">
                  <c:v>4.74378292855119E-2</c:v>
                </c:pt>
                <c:pt idx="28095">
                  <c:v>6.6411239216324705E-2</c:v>
                </c:pt>
                <c:pt idx="28096">
                  <c:v>4.1588596529608397E-2</c:v>
                </c:pt>
                <c:pt idx="28097">
                  <c:v>7.0661305312456096E-2</c:v>
                </c:pt>
                <c:pt idx="28098">
                  <c:v>5.4852324258956899E-2</c:v>
                </c:pt>
                <c:pt idx="28099">
                  <c:v>5.6206990507168798E-2</c:v>
                </c:pt>
                <c:pt idx="28100">
                  <c:v>5.2405249222477503E-2</c:v>
                </c:pt>
                <c:pt idx="28101">
                  <c:v>4.9764879030182299E-2</c:v>
                </c:pt>
                <c:pt idx="28102">
                  <c:v>4.3649312715495603E-2</c:v>
                </c:pt>
                <c:pt idx="28103">
                  <c:v>4.5298952466529298E-2</c:v>
                </c:pt>
                <c:pt idx="28104">
                  <c:v>5.5868364083817401E-2</c:v>
                </c:pt>
                <c:pt idx="28105">
                  <c:v>5.94581005671126E-2</c:v>
                </c:pt>
                <c:pt idx="28106">
                  <c:v>5.2214660938774901E-2</c:v>
                </c:pt>
                <c:pt idx="28107">
                  <c:v>6.4053098219309795E-2</c:v>
                </c:pt>
                <c:pt idx="28108">
                  <c:v>6.2074810955152798E-2</c:v>
                </c:pt>
                <c:pt idx="28109">
                  <c:v>3.8621973963365197E-2</c:v>
                </c:pt>
                <c:pt idx="28110">
                  <c:v>4.3819233119690298E-2</c:v>
                </c:pt>
                <c:pt idx="28111">
                  <c:v>5.4522881314345802E-2</c:v>
                </c:pt>
                <c:pt idx="28112">
                  <c:v>4.1101697577214102E-2</c:v>
                </c:pt>
                <c:pt idx="28113">
                  <c:v>5.4603651509685297E-2</c:v>
                </c:pt>
                <c:pt idx="28114">
                  <c:v>4.77097476230069E-2</c:v>
                </c:pt>
                <c:pt idx="28115">
                  <c:v>6.6099304415245697E-2</c:v>
                </c:pt>
                <c:pt idx="28116">
                  <c:v>4.3267965714315099E-2</c:v>
                </c:pt>
                <c:pt idx="28117">
                  <c:v>7.1381512440256006E-2</c:v>
                </c:pt>
                <c:pt idx="28118">
                  <c:v>7.1206171530857204E-2</c:v>
                </c:pt>
                <c:pt idx="28119">
                  <c:v>5.4581117724353E-2</c:v>
                </c:pt>
                <c:pt idx="28120">
                  <c:v>3.8118234777340998E-2</c:v>
                </c:pt>
                <c:pt idx="28121">
                  <c:v>6.18749558692753E-2</c:v>
                </c:pt>
                <c:pt idx="28122">
                  <c:v>4.3562300424682399E-2</c:v>
                </c:pt>
                <c:pt idx="28123">
                  <c:v>5.6089798790441597E-2</c:v>
                </c:pt>
                <c:pt idx="28124">
                  <c:v>6.8169648777323399E-2</c:v>
                </c:pt>
                <c:pt idx="28125">
                  <c:v>4.4542319722229599E-2</c:v>
                </c:pt>
                <c:pt idx="28126">
                  <c:v>5.1619953585266103E-2</c:v>
                </c:pt>
                <c:pt idx="28127">
                  <c:v>4.5337201678813499E-2</c:v>
                </c:pt>
                <c:pt idx="28128">
                  <c:v>3.9972636259543497E-2</c:v>
                </c:pt>
                <c:pt idx="28129">
                  <c:v>6.7562488639114501E-2</c:v>
                </c:pt>
                <c:pt idx="28130">
                  <c:v>4.5501329424418903E-2</c:v>
                </c:pt>
                <c:pt idx="28131">
                  <c:v>6.5744687805472796E-2</c:v>
                </c:pt>
                <c:pt idx="28132">
                  <c:v>5.7913820724472299E-2</c:v>
                </c:pt>
                <c:pt idx="28133">
                  <c:v>4.1595979499229302E-2</c:v>
                </c:pt>
                <c:pt idx="28134">
                  <c:v>4.0287516215252499E-2</c:v>
                </c:pt>
                <c:pt idx="28135">
                  <c:v>4.3078603254645902E-2</c:v>
                </c:pt>
                <c:pt idx="28136">
                  <c:v>5.2707198649753199E-2</c:v>
                </c:pt>
                <c:pt idx="28137">
                  <c:v>5.3221096958272499E-2</c:v>
                </c:pt>
                <c:pt idx="28138">
                  <c:v>4.6871796336521998E-2</c:v>
                </c:pt>
                <c:pt idx="28139">
                  <c:v>6.5900165750257297E-2</c:v>
                </c:pt>
                <c:pt idx="28140">
                  <c:v>6.8944362650459001E-2</c:v>
                </c:pt>
                <c:pt idx="28141">
                  <c:v>6.5482339563979405E-2</c:v>
                </c:pt>
                <c:pt idx="28142">
                  <c:v>4.9510628904972598E-2</c:v>
                </c:pt>
                <c:pt idx="28143">
                  <c:v>5.65426543945345E-2</c:v>
                </c:pt>
                <c:pt idx="28144">
                  <c:v>6.1938378455982802E-2</c:v>
                </c:pt>
                <c:pt idx="28145">
                  <c:v>4.4648274146283702E-2</c:v>
                </c:pt>
                <c:pt idx="28146">
                  <c:v>5.4939938005606398E-2</c:v>
                </c:pt>
                <c:pt idx="28147">
                  <c:v>4.9262755606302902E-2</c:v>
                </c:pt>
                <c:pt idx="28148">
                  <c:v>5.4604897373155201E-2</c:v>
                </c:pt>
                <c:pt idx="28149">
                  <c:v>4.8033072503798402E-2</c:v>
                </c:pt>
                <c:pt idx="28150">
                  <c:v>6.6833298177403105E-2</c:v>
                </c:pt>
                <c:pt idx="28151">
                  <c:v>4.4255114278440998E-2</c:v>
                </c:pt>
                <c:pt idx="28152">
                  <c:v>4.3292019946782799E-2</c:v>
                </c:pt>
                <c:pt idx="28153">
                  <c:v>4.8640072430021997E-2</c:v>
                </c:pt>
                <c:pt idx="28154">
                  <c:v>5.6591549780315199E-2</c:v>
                </c:pt>
                <c:pt idx="28155">
                  <c:v>3.8008191565136601E-2</c:v>
                </c:pt>
                <c:pt idx="28156">
                  <c:v>5.0264845527595699E-2</c:v>
                </c:pt>
                <c:pt idx="28157">
                  <c:v>6.2506815383631606E-2</c:v>
                </c:pt>
                <c:pt idx="28158">
                  <c:v>5.8558648031764499E-2</c:v>
                </c:pt>
                <c:pt idx="28159">
                  <c:v>5.6891746806265797E-2</c:v>
                </c:pt>
                <c:pt idx="28160">
                  <c:v>3.8950669311419703E-2</c:v>
                </c:pt>
                <c:pt idx="28161">
                  <c:v>5.7062054651824803E-2</c:v>
                </c:pt>
                <c:pt idx="28162">
                  <c:v>6.0831418542046801E-2</c:v>
                </c:pt>
                <c:pt idx="28163">
                  <c:v>3.9609608877710298E-2</c:v>
                </c:pt>
                <c:pt idx="28164">
                  <c:v>3.8970483205520497E-2</c:v>
                </c:pt>
                <c:pt idx="28165">
                  <c:v>5.3836120580631197E-2</c:v>
                </c:pt>
                <c:pt idx="28166">
                  <c:v>5.0953323040874701E-2</c:v>
                </c:pt>
                <c:pt idx="28167">
                  <c:v>6.5455910899116398E-2</c:v>
                </c:pt>
                <c:pt idx="28168">
                  <c:v>6.24812517439551E-2</c:v>
                </c:pt>
                <c:pt idx="28169">
                  <c:v>3.9533470413358703E-2</c:v>
                </c:pt>
                <c:pt idx="28170">
                  <c:v>3.98994610315654E-2</c:v>
                </c:pt>
                <c:pt idx="28171">
                  <c:v>4.7145286891376099E-2</c:v>
                </c:pt>
                <c:pt idx="28172">
                  <c:v>5.6591996674650098E-2</c:v>
                </c:pt>
                <c:pt idx="28173">
                  <c:v>5.1606488002352902E-2</c:v>
                </c:pt>
                <c:pt idx="28174">
                  <c:v>6.6748251309599299E-2</c:v>
                </c:pt>
                <c:pt idx="28175">
                  <c:v>5.2053281907097397E-2</c:v>
                </c:pt>
                <c:pt idx="28176">
                  <c:v>7.0745797674680394E-2</c:v>
                </c:pt>
                <c:pt idx="28177">
                  <c:v>5.4205733093307298E-2</c:v>
                </c:pt>
                <c:pt idx="28178">
                  <c:v>4.92832243968978E-2</c:v>
                </c:pt>
                <c:pt idx="28179">
                  <c:v>5.9747318492088503E-2</c:v>
                </c:pt>
                <c:pt idx="28180">
                  <c:v>5.5571645828375302E-2</c:v>
                </c:pt>
                <c:pt idx="28181">
                  <c:v>5.6703798971920398E-2</c:v>
                </c:pt>
                <c:pt idx="28182">
                  <c:v>6.2266324434385803E-2</c:v>
                </c:pt>
                <c:pt idx="28183">
                  <c:v>5.7718117501316397E-2</c:v>
                </c:pt>
                <c:pt idx="28184">
                  <c:v>4.6330296010072998E-2</c:v>
                </c:pt>
                <c:pt idx="28185">
                  <c:v>4.8138845062793201E-2</c:v>
                </c:pt>
                <c:pt idx="28186">
                  <c:v>5.7505847825857999E-2</c:v>
                </c:pt>
                <c:pt idx="28187">
                  <c:v>3.77862753055613E-2</c:v>
                </c:pt>
                <c:pt idx="28188">
                  <c:v>5.4455521819565998E-2</c:v>
                </c:pt>
                <c:pt idx="28189">
                  <c:v>4.7611529608457798E-2</c:v>
                </c:pt>
                <c:pt idx="28190">
                  <c:v>6.7810141257037604E-2</c:v>
                </c:pt>
                <c:pt idx="28191">
                  <c:v>4.9445223166706902E-2</c:v>
                </c:pt>
                <c:pt idx="28192">
                  <c:v>5.3709406423221903E-2</c:v>
                </c:pt>
                <c:pt idx="28193">
                  <c:v>5.1885898543304103E-2</c:v>
                </c:pt>
                <c:pt idx="28194">
                  <c:v>5.02309609762146E-2</c:v>
                </c:pt>
                <c:pt idx="28195">
                  <c:v>4.5283516682949401E-2</c:v>
                </c:pt>
                <c:pt idx="28196">
                  <c:v>6.3570232782318797E-2</c:v>
                </c:pt>
                <c:pt idx="28197">
                  <c:v>4.67093658185661E-2</c:v>
                </c:pt>
                <c:pt idx="28198">
                  <c:v>5.1877748371648401E-2</c:v>
                </c:pt>
                <c:pt idx="28199">
                  <c:v>3.8663247290298998E-2</c:v>
                </c:pt>
                <c:pt idx="28200">
                  <c:v>4.8275386467589602E-2</c:v>
                </c:pt>
                <c:pt idx="28201">
                  <c:v>4.9376714733859003E-2</c:v>
                </c:pt>
                <c:pt idx="28202">
                  <c:v>4.84541057600592E-2</c:v>
                </c:pt>
                <c:pt idx="28203">
                  <c:v>5.85285465125523E-2</c:v>
                </c:pt>
                <c:pt idx="28204">
                  <c:v>6.1361103705652398E-2</c:v>
                </c:pt>
                <c:pt idx="28205">
                  <c:v>3.9487500160814502E-2</c:v>
                </c:pt>
                <c:pt idx="28206">
                  <c:v>3.7951058255658601E-2</c:v>
                </c:pt>
                <c:pt idx="28207">
                  <c:v>5.5359593297905803E-2</c:v>
                </c:pt>
                <c:pt idx="28208">
                  <c:v>7.1406552069746193E-2</c:v>
                </c:pt>
                <c:pt idx="28209">
                  <c:v>5.2777174298523799E-2</c:v>
                </c:pt>
                <c:pt idx="28210">
                  <c:v>4.5394802718241603E-2</c:v>
                </c:pt>
                <c:pt idx="28211">
                  <c:v>5.8971783825918798E-2</c:v>
                </c:pt>
                <c:pt idx="28212">
                  <c:v>4.0324284059659099E-2</c:v>
                </c:pt>
                <c:pt idx="28213">
                  <c:v>6.8672823302401403E-2</c:v>
                </c:pt>
                <c:pt idx="28214">
                  <c:v>3.9072306784821001E-2</c:v>
                </c:pt>
                <c:pt idx="28215">
                  <c:v>6.6298990855598899E-2</c:v>
                </c:pt>
                <c:pt idx="28216">
                  <c:v>7.20173223250032E-2</c:v>
                </c:pt>
                <c:pt idx="28217">
                  <c:v>4.10116772266765E-2</c:v>
                </c:pt>
                <c:pt idx="28218">
                  <c:v>3.9494555822312302E-2</c:v>
                </c:pt>
                <c:pt idx="28219">
                  <c:v>4.0324850027033003E-2</c:v>
                </c:pt>
                <c:pt idx="28220">
                  <c:v>4.4607517623940898E-2</c:v>
                </c:pt>
                <c:pt idx="28221">
                  <c:v>6.7012325890018598E-2</c:v>
                </c:pt>
                <c:pt idx="28222">
                  <c:v>4.85995691902689E-2</c:v>
                </c:pt>
                <c:pt idx="28223">
                  <c:v>4.9013019291077597E-2</c:v>
                </c:pt>
                <c:pt idx="28224">
                  <c:v>4.3903693136683498E-2</c:v>
                </c:pt>
                <c:pt idx="28225">
                  <c:v>5.6848305854211599E-2</c:v>
                </c:pt>
                <c:pt idx="28226">
                  <c:v>5.6591104284279402E-2</c:v>
                </c:pt>
                <c:pt idx="28227">
                  <c:v>5.81563275500094E-2</c:v>
                </c:pt>
                <c:pt idx="28228">
                  <c:v>6.2429130442246697E-2</c:v>
                </c:pt>
                <c:pt idx="28229">
                  <c:v>4.4210656769652003E-2</c:v>
                </c:pt>
                <c:pt idx="28230">
                  <c:v>5.2330732577835999E-2</c:v>
                </c:pt>
                <c:pt idx="28231">
                  <c:v>5.2692042384210998E-2</c:v>
                </c:pt>
                <c:pt idx="28232">
                  <c:v>4.0961427595837603E-2</c:v>
                </c:pt>
                <c:pt idx="28233">
                  <c:v>5.1157667337775901E-2</c:v>
                </c:pt>
                <c:pt idx="28234">
                  <c:v>4.4569049144252998E-2</c:v>
                </c:pt>
                <c:pt idx="28235">
                  <c:v>6.7465963077885105E-2</c:v>
                </c:pt>
                <c:pt idx="28236">
                  <c:v>5.0418826517827503E-2</c:v>
                </c:pt>
                <c:pt idx="28237">
                  <c:v>3.87065360550592E-2</c:v>
                </c:pt>
                <c:pt idx="28238">
                  <c:v>4.1110449933181699E-2</c:v>
                </c:pt>
                <c:pt idx="28239">
                  <c:v>4.8441179858103402E-2</c:v>
                </c:pt>
                <c:pt idx="28240">
                  <c:v>5.3653337249404298E-2</c:v>
                </c:pt>
                <c:pt idx="28241">
                  <c:v>5.0675838662658498E-2</c:v>
                </c:pt>
                <c:pt idx="28242">
                  <c:v>6.6814656402228598E-2</c:v>
                </c:pt>
                <c:pt idx="28243">
                  <c:v>6.08901669185197E-2</c:v>
                </c:pt>
                <c:pt idx="28244">
                  <c:v>4.0031898850933903E-2</c:v>
                </c:pt>
                <c:pt idx="28245">
                  <c:v>5.3905084906927199E-2</c:v>
                </c:pt>
                <c:pt idx="28246">
                  <c:v>4.81732664238506E-2</c:v>
                </c:pt>
                <c:pt idx="28247">
                  <c:v>4.3409326831080099E-2</c:v>
                </c:pt>
                <c:pt idx="28248">
                  <c:v>6.4619730959632707E-2</c:v>
                </c:pt>
                <c:pt idx="28249">
                  <c:v>7.28371698094194E-2</c:v>
                </c:pt>
                <c:pt idx="28250">
                  <c:v>6.9163976865898397E-2</c:v>
                </c:pt>
                <c:pt idx="28251">
                  <c:v>6.0474329241423798E-2</c:v>
                </c:pt>
                <c:pt idx="28252">
                  <c:v>3.9498708032531402E-2</c:v>
                </c:pt>
                <c:pt idx="28253">
                  <c:v>5.7126487582872101E-2</c:v>
                </c:pt>
                <c:pt idx="28254">
                  <c:v>3.9928355663220103E-2</c:v>
                </c:pt>
                <c:pt idx="28255">
                  <c:v>6.8369721371467906E-2</c:v>
                </c:pt>
                <c:pt idx="28256">
                  <c:v>4.8601256738029897E-2</c:v>
                </c:pt>
                <c:pt idx="28257">
                  <c:v>4.8349826470573398E-2</c:v>
                </c:pt>
                <c:pt idx="28258">
                  <c:v>5.1833882043582503E-2</c:v>
                </c:pt>
                <c:pt idx="28259">
                  <c:v>4.0595938767440998E-2</c:v>
                </c:pt>
                <c:pt idx="28260">
                  <c:v>4.1726316666648403E-2</c:v>
                </c:pt>
                <c:pt idx="28261">
                  <c:v>5.5970521375405299E-2</c:v>
                </c:pt>
                <c:pt idx="28262">
                  <c:v>5.2202627658923403E-2</c:v>
                </c:pt>
                <c:pt idx="28263">
                  <c:v>4.4115197180039999E-2</c:v>
                </c:pt>
                <c:pt idx="28264">
                  <c:v>3.8694923286645803E-2</c:v>
                </c:pt>
                <c:pt idx="28265">
                  <c:v>4.2636759328740802E-2</c:v>
                </c:pt>
                <c:pt idx="28266">
                  <c:v>4.4313954661071998E-2</c:v>
                </c:pt>
                <c:pt idx="28267">
                  <c:v>5.2596096490248899E-2</c:v>
                </c:pt>
                <c:pt idx="28268">
                  <c:v>6.1731668407206799E-2</c:v>
                </c:pt>
                <c:pt idx="28269">
                  <c:v>4.3796518818897401E-2</c:v>
                </c:pt>
                <c:pt idx="28270">
                  <c:v>4.5173921474409302E-2</c:v>
                </c:pt>
                <c:pt idx="28271">
                  <c:v>5.4966273395826999E-2</c:v>
                </c:pt>
                <c:pt idx="28272">
                  <c:v>5.1938332520431001E-2</c:v>
                </c:pt>
                <c:pt idx="28273">
                  <c:v>4.2670546119596101E-2</c:v>
                </c:pt>
                <c:pt idx="28274">
                  <c:v>5.0607861874308303E-2</c:v>
                </c:pt>
                <c:pt idx="28275">
                  <c:v>4.4174679246315303E-2</c:v>
                </c:pt>
                <c:pt idx="28276">
                  <c:v>5.5095823432154599E-2</c:v>
                </c:pt>
                <c:pt idx="28277">
                  <c:v>5.0744957539165601E-2</c:v>
                </c:pt>
                <c:pt idx="28278">
                  <c:v>7.1091720600592795E-2</c:v>
                </c:pt>
                <c:pt idx="28279">
                  <c:v>4.7322627969657402E-2</c:v>
                </c:pt>
                <c:pt idx="28280">
                  <c:v>6.1094502227431999E-2</c:v>
                </c:pt>
                <c:pt idx="28281">
                  <c:v>4.3642752199256001E-2</c:v>
                </c:pt>
                <c:pt idx="28282">
                  <c:v>5.9415896788394498E-2</c:v>
                </c:pt>
                <c:pt idx="28283">
                  <c:v>3.7744740964826697E-2</c:v>
                </c:pt>
                <c:pt idx="28284">
                  <c:v>7.1609644860364502E-2</c:v>
                </c:pt>
                <c:pt idx="28285">
                  <c:v>4.4130780243831602E-2</c:v>
                </c:pt>
                <c:pt idx="28286">
                  <c:v>6.7651656827875203E-2</c:v>
                </c:pt>
                <c:pt idx="28287">
                  <c:v>4.1066843954826203E-2</c:v>
                </c:pt>
                <c:pt idx="28288">
                  <c:v>5.6543226199798E-2</c:v>
                </c:pt>
                <c:pt idx="28289">
                  <c:v>6.6924569785576704E-2</c:v>
                </c:pt>
                <c:pt idx="28290">
                  <c:v>3.9783908827706597E-2</c:v>
                </c:pt>
                <c:pt idx="28291">
                  <c:v>3.7449723502320502E-2</c:v>
                </c:pt>
                <c:pt idx="28292">
                  <c:v>6.2372942868445101E-2</c:v>
                </c:pt>
                <c:pt idx="28293">
                  <c:v>3.8568303225667101E-2</c:v>
                </c:pt>
                <c:pt idx="28294">
                  <c:v>6.8791439500414497E-2</c:v>
                </c:pt>
                <c:pt idx="28295">
                  <c:v>6.40793027280986E-2</c:v>
                </c:pt>
                <c:pt idx="28296">
                  <c:v>3.7632908615024101E-2</c:v>
                </c:pt>
                <c:pt idx="28297">
                  <c:v>5.1704399369850898E-2</c:v>
                </c:pt>
                <c:pt idx="28298">
                  <c:v>4.8795440059597302E-2</c:v>
                </c:pt>
                <c:pt idx="28299">
                  <c:v>6.5461596082424606E-2</c:v>
                </c:pt>
                <c:pt idx="28300">
                  <c:v>5.0579680019925598E-2</c:v>
                </c:pt>
                <c:pt idx="28301">
                  <c:v>4.42616165793756E-2</c:v>
                </c:pt>
                <c:pt idx="28302">
                  <c:v>5.9736362457083497E-2</c:v>
                </c:pt>
                <c:pt idx="28303">
                  <c:v>5.5723410044945597E-2</c:v>
                </c:pt>
                <c:pt idx="28304">
                  <c:v>4.0445280400366303E-2</c:v>
                </c:pt>
                <c:pt idx="28305">
                  <c:v>3.8656450050738901E-2</c:v>
                </c:pt>
                <c:pt idx="28306">
                  <c:v>4.4371048171523098E-2</c:v>
                </c:pt>
                <c:pt idx="28307">
                  <c:v>3.8370667078501099E-2</c:v>
                </c:pt>
                <c:pt idx="28308">
                  <c:v>4.0016569292985402E-2</c:v>
                </c:pt>
                <c:pt idx="28309">
                  <c:v>5.28068900199333E-2</c:v>
                </c:pt>
                <c:pt idx="28310">
                  <c:v>5.3808433799062097E-2</c:v>
                </c:pt>
                <c:pt idx="28311">
                  <c:v>5.07526751819211E-2</c:v>
                </c:pt>
                <c:pt idx="28312">
                  <c:v>4.91773879132704E-2</c:v>
                </c:pt>
                <c:pt idx="28313">
                  <c:v>6.8593149721398294E-2</c:v>
                </c:pt>
                <c:pt idx="28314">
                  <c:v>5.3184560282354298E-2</c:v>
                </c:pt>
                <c:pt idx="28315">
                  <c:v>4.3936249824225497E-2</c:v>
                </c:pt>
                <c:pt idx="28316">
                  <c:v>4.8929606303402699E-2</c:v>
                </c:pt>
                <c:pt idx="28317">
                  <c:v>6.6303460917440799E-2</c:v>
                </c:pt>
                <c:pt idx="28318">
                  <c:v>5.8999051352387102E-2</c:v>
                </c:pt>
                <c:pt idx="28319">
                  <c:v>5.0606072622557403E-2</c:v>
                </c:pt>
                <c:pt idx="28320">
                  <c:v>3.9776903771258698E-2</c:v>
                </c:pt>
                <c:pt idx="28321">
                  <c:v>6.1531633659505598E-2</c:v>
                </c:pt>
                <c:pt idx="28322">
                  <c:v>5.1330486826534197E-2</c:v>
                </c:pt>
                <c:pt idx="28323">
                  <c:v>4.7791935911683001E-2</c:v>
                </c:pt>
                <c:pt idx="28324">
                  <c:v>4.0175025197097897E-2</c:v>
                </c:pt>
                <c:pt idx="28325">
                  <c:v>6.2820761479123396E-2</c:v>
                </c:pt>
                <c:pt idx="28326">
                  <c:v>3.9476696600519501E-2</c:v>
                </c:pt>
                <c:pt idx="28327">
                  <c:v>5.5081377205082702E-2</c:v>
                </c:pt>
                <c:pt idx="28328">
                  <c:v>6.2842357376815997E-2</c:v>
                </c:pt>
                <c:pt idx="28329">
                  <c:v>6.38276537559304E-2</c:v>
                </c:pt>
                <c:pt idx="28330">
                  <c:v>4.9631842639449503E-2</c:v>
                </c:pt>
                <c:pt idx="28331">
                  <c:v>5.25391478455507E-2</c:v>
                </c:pt>
                <c:pt idx="28332">
                  <c:v>4.3773375835059802E-2</c:v>
                </c:pt>
                <c:pt idx="28333">
                  <c:v>7.0757096670002906E-2</c:v>
                </c:pt>
                <c:pt idx="28334">
                  <c:v>6.1483861540743798E-2</c:v>
                </c:pt>
                <c:pt idx="28335">
                  <c:v>3.9063912440718898E-2</c:v>
                </c:pt>
                <c:pt idx="28336">
                  <c:v>6.5203075474372499E-2</c:v>
                </c:pt>
                <c:pt idx="28337">
                  <c:v>4.1112750101632199E-2</c:v>
                </c:pt>
                <c:pt idx="28338">
                  <c:v>3.9607135363656003E-2</c:v>
                </c:pt>
                <c:pt idx="28339">
                  <c:v>5.2249811249355398E-2</c:v>
                </c:pt>
                <c:pt idx="28340">
                  <c:v>5.3846944757896101E-2</c:v>
                </c:pt>
                <c:pt idx="28341">
                  <c:v>5.6524147056604399E-2</c:v>
                </c:pt>
                <c:pt idx="28342">
                  <c:v>6.3354190077054395E-2</c:v>
                </c:pt>
                <c:pt idx="28343">
                  <c:v>4.7770386911671597E-2</c:v>
                </c:pt>
                <c:pt idx="28344">
                  <c:v>4.3893903274587497E-2</c:v>
                </c:pt>
                <c:pt idx="28345">
                  <c:v>6.9673168040137803E-2</c:v>
                </c:pt>
                <c:pt idx="28346">
                  <c:v>4.7203809455366202E-2</c:v>
                </c:pt>
                <c:pt idx="28347">
                  <c:v>3.9166104173900401E-2</c:v>
                </c:pt>
                <c:pt idx="28348">
                  <c:v>5.0499644301493701E-2</c:v>
                </c:pt>
                <c:pt idx="28349">
                  <c:v>6.9938580997695302E-2</c:v>
                </c:pt>
                <c:pt idx="28350">
                  <c:v>4.7726063900619599E-2</c:v>
                </c:pt>
                <c:pt idx="28351">
                  <c:v>6.18686155380999E-2</c:v>
                </c:pt>
                <c:pt idx="28352">
                  <c:v>6.5158030946475695E-2</c:v>
                </c:pt>
                <c:pt idx="28353">
                  <c:v>5.4596922196633799E-2</c:v>
                </c:pt>
                <c:pt idx="28354">
                  <c:v>3.64268116273656E-2</c:v>
                </c:pt>
                <c:pt idx="28355">
                  <c:v>6.2988043284197201E-2</c:v>
                </c:pt>
                <c:pt idx="28356">
                  <c:v>3.9973970946331497E-2</c:v>
                </c:pt>
                <c:pt idx="28357">
                  <c:v>5.3758845011880899E-2</c:v>
                </c:pt>
                <c:pt idx="28358">
                  <c:v>4.6258875943689097E-2</c:v>
                </c:pt>
                <c:pt idx="28359">
                  <c:v>4.7201093076798102E-2</c:v>
                </c:pt>
                <c:pt idx="28360">
                  <c:v>6.1798169870616697E-2</c:v>
                </c:pt>
                <c:pt idx="28361">
                  <c:v>4.5309453785467503E-2</c:v>
                </c:pt>
                <c:pt idx="28362">
                  <c:v>4.04578618891853E-2</c:v>
                </c:pt>
                <c:pt idx="28363">
                  <c:v>5.1939218666339097E-2</c:v>
                </c:pt>
                <c:pt idx="28364">
                  <c:v>3.9885450100578798E-2</c:v>
                </c:pt>
                <c:pt idx="28365">
                  <c:v>4.2549147774623597E-2</c:v>
                </c:pt>
                <c:pt idx="28366">
                  <c:v>3.80256538548095E-2</c:v>
                </c:pt>
                <c:pt idx="28367">
                  <c:v>4.1567298240384701E-2</c:v>
                </c:pt>
                <c:pt idx="28368">
                  <c:v>4.4816241592843302E-2</c:v>
                </c:pt>
                <c:pt idx="28369">
                  <c:v>4.68205380080218E-2</c:v>
                </c:pt>
                <c:pt idx="28370">
                  <c:v>5.8245623347625099E-2</c:v>
                </c:pt>
                <c:pt idx="28371">
                  <c:v>6.7726497015332204E-2</c:v>
                </c:pt>
                <c:pt idx="28372">
                  <c:v>3.9257509990039498E-2</c:v>
                </c:pt>
                <c:pt idx="28373">
                  <c:v>5.5601339247354997E-2</c:v>
                </c:pt>
                <c:pt idx="28374">
                  <c:v>4.4033940904722797E-2</c:v>
                </c:pt>
                <c:pt idx="28375">
                  <c:v>6.15146258332918E-2</c:v>
                </c:pt>
                <c:pt idx="28376">
                  <c:v>7.0697880290368595E-2</c:v>
                </c:pt>
                <c:pt idx="28377">
                  <c:v>4.1085316802782899E-2</c:v>
                </c:pt>
                <c:pt idx="28378">
                  <c:v>4.0357681492523702E-2</c:v>
                </c:pt>
                <c:pt idx="28379">
                  <c:v>6.5388924889175803E-2</c:v>
                </c:pt>
                <c:pt idx="28380">
                  <c:v>4.7214753971244403E-2</c:v>
                </c:pt>
                <c:pt idx="28381">
                  <c:v>4.1317711049443602E-2</c:v>
                </c:pt>
                <c:pt idx="28382">
                  <c:v>7.1001288683039704E-2</c:v>
                </c:pt>
                <c:pt idx="28383">
                  <c:v>4.3468461465779602E-2</c:v>
                </c:pt>
                <c:pt idx="28384">
                  <c:v>6.4965585590972499E-2</c:v>
                </c:pt>
                <c:pt idx="28385">
                  <c:v>4.1167130136442603E-2</c:v>
                </c:pt>
                <c:pt idx="28386">
                  <c:v>4.3959111267001701E-2</c:v>
                </c:pt>
                <c:pt idx="28387">
                  <c:v>4.1627874699574803E-2</c:v>
                </c:pt>
                <c:pt idx="28388">
                  <c:v>6.0546345815460798E-2</c:v>
                </c:pt>
                <c:pt idx="28389">
                  <c:v>6.9081742404278002E-2</c:v>
                </c:pt>
                <c:pt idx="28390">
                  <c:v>4.07010334824345E-2</c:v>
                </c:pt>
                <c:pt idx="28391">
                  <c:v>5.1992476410347897E-2</c:v>
                </c:pt>
                <c:pt idx="28392">
                  <c:v>6.3402534700377502E-2</c:v>
                </c:pt>
                <c:pt idx="28393">
                  <c:v>6.2991690137621098E-2</c:v>
                </c:pt>
                <c:pt idx="28394">
                  <c:v>5.85665385229076E-2</c:v>
                </c:pt>
                <c:pt idx="28395">
                  <c:v>5.24602411523434E-2</c:v>
                </c:pt>
                <c:pt idx="28396">
                  <c:v>6.6756191720764593E-2</c:v>
                </c:pt>
                <c:pt idx="28397">
                  <c:v>6.9376683637450198E-2</c:v>
                </c:pt>
                <c:pt idx="28398">
                  <c:v>6.6290788315036903E-2</c:v>
                </c:pt>
                <c:pt idx="28399">
                  <c:v>6.0558160613302499E-2</c:v>
                </c:pt>
                <c:pt idx="28400">
                  <c:v>5.0364149824034199E-2</c:v>
                </c:pt>
                <c:pt idx="28401">
                  <c:v>6.2570515698039397E-2</c:v>
                </c:pt>
                <c:pt idx="28402">
                  <c:v>4.09992106997615E-2</c:v>
                </c:pt>
                <c:pt idx="28403">
                  <c:v>6.4935216878976798E-2</c:v>
                </c:pt>
                <c:pt idx="28404">
                  <c:v>5.2637027236079797E-2</c:v>
                </c:pt>
                <c:pt idx="28405">
                  <c:v>5.2423417918717498E-2</c:v>
                </c:pt>
                <c:pt idx="28406">
                  <c:v>6.6008805020333003E-2</c:v>
                </c:pt>
                <c:pt idx="28407">
                  <c:v>5.7798175816892602E-2</c:v>
                </c:pt>
                <c:pt idx="28408">
                  <c:v>4.1360712991059999E-2</c:v>
                </c:pt>
                <c:pt idx="28409">
                  <c:v>5.5445921218366001E-2</c:v>
                </c:pt>
                <c:pt idx="28410">
                  <c:v>5.6355824291524498E-2</c:v>
                </c:pt>
                <c:pt idx="28411">
                  <c:v>5.0956822835294999E-2</c:v>
                </c:pt>
                <c:pt idx="28412">
                  <c:v>4.227630520845E-2</c:v>
                </c:pt>
                <c:pt idx="28413">
                  <c:v>7.0096252287516106E-2</c:v>
                </c:pt>
                <c:pt idx="28414">
                  <c:v>4.3615476431437698E-2</c:v>
                </c:pt>
                <c:pt idx="28415">
                  <c:v>7.1482139932760494E-2</c:v>
                </c:pt>
                <c:pt idx="28416">
                  <c:v>6.7262286989684894E-2</c:v>
                </c:pt>
                <c:pt idx="28417">
                  <c:v>4.83726932923189E-2</c:v>
                </c:pt>
                <c:pt idx="28418">
                  <c:v>6.6881674486253595E-2</c:v>
                </c:pt>
                <c:pt idx="28419">
                  <c:v>4.9450562152252998E-2</c:v>
                </c:pt>
                <c:pt idx="28420">
                  <c:v>3.9040390093807699E-2</c:v>
                </c:pt>
                <c:pt idx="28421">
                  <c:v>4.4507327618664799E-2</c:v>
                </c:pt>
                <c:pt idx="28422">
                  <c:v>3.8235400245967797E-2</c:v>
                </c:pt>
                <c:pt idx="28423">
                  <c:v>4.70626096155368E-2</c:v>
                </c:pt>
                <c:pt idx="28424">
                  <c:v>5.0742355701447799E-2</c:v>
                </c:pt>
                <c:pt idx="28425">
                  <c:v>6.2128157058407699E-2</c:v>
                </c:pt>
                <c:pt idx="28426">
                  <c:v>3.9562525403616502E-2</c:v>
                </c:pt>
                <c:pt idx="28427">
                  <c:v>5.6361244099517302E-2</c:v>
                </c:pt>
                <c:pt idx="28428">
                  <c:v>5.4885028663856299E-2</c:v>
                </c:pt>
                <c:pt idx="28429">
                  <c:v>4.3064186452285498E-2</c:v>
                </c:pt>
                <c:pt idx="28430">
                  <c:v>5.7900836773596601E-2</c:v>
                </c:pt>
                <c:pt idx="28431">
                  <c:v>5.67133114001711E-2</c:v>
                </c:pt>
                <c:pt idx="28432">
                  <c:v>5.3460166385759698E-2</c:v>
                </c:pt>
                <c:pt idx="28433">
                  <c:v>6.8047748358923701E-2</c:v>
                </c:pt>
                <c:pt idx="28434">
                  <c:v>3.8695093348620702E-2</c:v>
                </c:pt>
                <c:pt idx="28435">
                  <c:v>3.7269370355869101E-2</c:v>
                </c:pt>
                <c:pt idx="28436">
                  <c:v>4.05457213930265E-2</c:v>
                </c:pt>
                <c:pt idx="28437">
                  <c:v>4.0071871637346899E-2</c:v>
                </c:pt>
                <c:pt idx="28438">
                  <c:v>5.2048786510560399E-2</c:v>
                </c:pt>
                <c:pt idx="28439">
                  <c:v>6.5600242429463496E-2</c:v>
                </c:pt>
                <c:pt idx="28440">
                  <c:v>4.6514659388338903E-2</c:v>
                </c:pt>
                <c:pt idx="28441">
                  <c:v>6.1687070523111301E-2</c:v>
                </c:pt>
                <c:pt idx="28442">
                  <c:v>5.7271533552985199E-2</c:v>
                </c:pt>
                <c:pt idx="28443">
                  <c:v>5.5498625135433202E-2</c:v>
                </c:pt>
                <c:pt idx="28444">
                  <c:v>6.0523987411896997E-2</c:v>
                </c:pt>
                <c:pt idx="28445">
                  <c:v>3.88674619160886E-2</c:v>
                </c:pt>
                <c:pt idx="28446">
                  <c:v>4.8326838828176399E-2</c:v>
                </c:pt>
                <c:pt idx="28447">
                  <c:v>5.8756922745072299E-2</c:v>
                </c:pt>
                <c:pt idx="28448">
                  <c:v>4.009682144803E-2</c:v>
                </c:pt>
                <c:pt idx="28449">
                  <c:v>4.6886685518309802E-2</c:v>
                </c:pt>
                <c:pt idx="28450">
                  <c:v>4.6104990869052898E-2</c:v>
                </c:pt>
                <c:pt idx="28451">
                  <c:v>4.5091623247095702E-2</c:v>
                </c:pt>
                <c:pt idx="28452">
                  <c:v>4.0351118976579399E-2</c:v>
                </c:pt>
                <c:pt idx="28453">
                  <c:v>6.9186891959302693E-2</c:v>
                </c:pt>
                <c:pt idx="28454">
                  <c:v>3.9593173208131202E-2</c:v>
                </c:pt>
                <c:pt idx="28455">
                  <c:v>4.3000485162646901E-2</c:v>
                </c:pt>
                <c:pt idx="28456">
                  <c:v>5.83201249110352E-2</c:v>
                </c:pt>
                <c:pt idx="28457">
                  <c:v>5.7253016480049601E-2</c:v>
                </c:pt>
                <c:pt idx="28458">
                  <c:v>4.2744556888614303E-2</c:v>
                </c:pt>
                <c:pt idx="28459">
                  <c:v>5.0370691871354699E-2</c:v>
                </c:pt>
                <c:pt idx="28460">
                  <c:v>5.0097373481505503E-2</c:v>
                </c:pt>
                <c:pt idx="28461">
                  <c:v>4.8280235265630897E-2</c:v>
                </c:pt>
                <c:pt idx="28462">
                  <c:v>4.7752917994960398E-2</c:v>
                </c:pt>
                <c:pt idx="28463">
                  <c:v>3.9415568447910797E-2</c:v>
                </c:pt>
                <c:pt idx="28464">
                  <c:v>5.9998866894332099E-2</c:v>
                </c:pt>
                <c:pt idx="28465">
                  <c:v>7.0142395972997401E-2</c:v>
                </c:pt>
                <c:pt idx="28466">
                  <c:v>4.95132583532353E-2</c:v>
                </c:pt>
                <c:pt idx="28467">
                  <c:v>5.9168420863749599E-2</c:v>
                </c:pt>
                <c:pt idx="28468">
                  <c:v>4.5499128188353097E-2</c:v>
                </c:pt>
                <c:pt idx="28469">
                  <c:v>3.7916644882139097E-2</c:v>
                </c:pt>
                <c:pt idx="28470">
                  <c:v>4.0166175783607601E-2</c:v>
                </c:pt>
                <c:pt idx="28471">
                  <c:v>6.0805282711007901E-2</c:v>
                </c:pt>
                <c:pt idx="28472">
                  <c:v>6.0398474135835697E-2</c:v>
                </c:pt>
                <c:pt idx="28473">
                  <c:v>4.2069282809744799E-2</c:v>
                </c:pt>
                <c:pt idx="28474">
                  <c:v>5.1902777902919903E-2</c:v>
                </c:pt>
                <c:pt idx="28475">
                  <c:v>4.5366435596617002E-2</c:v>
                </c:pt>
                <c:pt idx="28476">
                  <c:v>4.3035247898796397E-2</c:v>
                </c:pt>
                <c:pt idx="28477">
                  <c:v>4.14366757601368E-2</c:v>
                </c:pt>
                <c:pt idx="28478">
                  <c:v>5.3504026701925098E-2</c:v>
                </c:pt>
                <c:pt idx="28479">
                  <c:v>5.6471247536779699E-2</c:v>
                </c:pt>
                <c:pt idx="28480">
                  <c:v>5.7335251020654801E-2</c:v>
                </c:pt>
                <c:pt idx="28481">
                  <c:v>6.19733450223885E-2</c:v>
                </c:pt>
                <c:pt idx="28482">
                  <c:v>5.0840861655285098E-2</c:v>
                </c:pt>
                <c:pt idx="28483">
                  <c:v>6.5241874635401501E-2</c:v>
                </c:pt>
                <c:pt idx="28484">
                  <c:v>4.8948712925861497E-2</c:v>
                </c:pt>
                <c:pt idx="28485">
                  <c:v>4.6675931449374798E-2</c:v>
                </c:pt>
                <c:pt idx="28486">
                  <c:v>4.0937922914757403E-2</c:v>
                </c:pt>
                <c:pt idx="28487">
                  <c:v>5.8683689127272801E-2</c:v>
                </c:pt>
                <c:pt idx="28488">
                  <c:v>4.2520454909299003E-2</c:v>
                </c:pt>
                <c:pt idx="28489">
                  <c:v>5.8918866357111598E-2</c:v>
                </c:pt>
                <c:pt idx="28490">
                  <c:v>5.2680290492598099E-2</c:v>
                </c:pt>
                <c:pt idx="28491">
                  <c:v>5.1917362282750998E-2</c:v>
                </c:pt>
                <c:pt idx="28492">
                  <c:v>6.5951066720780702E-2</c:v>
                </c:pt>
                <c:pt idx="28493">
                  <c:v>7.0339722694184495E-2</c:v>
                </c:pt>
                <c:pt idx="28494">
                  <c:v>4.19607510252379E-2</c:v>
                </c:pt>
                <c:pt idx="28495">
                  <c:v>4.7092027761836103E-2</c:v>
                </c:pt>
                <c:pt idx="28496">
                  <c:v>4.2532581696961301E-2</c:v>
                </c:pt>
                <c:pt idx="28497">
                  <c:v>3.8241308753013598E-2</c:v>
                </c:pt>
                <c:pt idx="28498">
                  <c:v>5.9615700055742397E-2</c:v>
                </c:pt>
                <c:pt idx="28499">
                  <c:v>7.0283337175567395E-2</c:v>
                </c:pt>
                <c:pt idx="28500">
                  <c:v>6.6383289868097994E-2</c:v>
                </c:pt>
                <c:pt idx="28501">
                  <c:v>5.1771450622516799E-2</c:v>
                </c:pt>
                <c:pt idx="28502">
                  <c:v>5.6137087785694303E-2</c:v>
                </c:pt>
                <c:pt idx="28503">
                  <c:v>6.8479657427531801E-2</c:v>
                </c:pt>
                <c:pt idx="28504">
                  <c:v>5.9020558648556001E-2</c:v>
                </c:pt>
                <c:pt idx="28505">
                  <c:v>4.0819685301393703E-2</c:v>
                </c:pt>
                <c:pt idx="28506">
                  <c:v>3.8997044324750901E-2</c:v>
                </c:pt>
                <c:pt idx="28507">
                  <c:v>4.3879868569014102E-2</c:v>
                </c:pt>
                <c:pt idx="28508">
                  <c:v>3.8294962251902299E-2</c:v>
                </c:pt>
                <c:pt idx="28509">
                  <c:v>4.98194644674907E-2</c:v>
                </c:pt>
                <c:pt idx="28510">
                  <c:v>5.49156024032934E-2</c:v>
                </c:pt>
                <c:pt idx="28511">
                  <c:v>6.6727605277284399E-2</c:v>
                </c:pt>
                <c:pt idx="28512">
                  <c:v>5.2451887047877399E-2</c:v>
                </c:pt>
                <c:pt idx="28513">
                  <c:v>4.2043893709317902E-2</c:v>
                </c:pt>
                <c:pt idx="28514">
                  <c:v>6.7629563943564494E-2</c:v>
                </c:pt>
                <c:pt idx="28515">
                  <c:v>6.9580636749510497E-2</c:v>
                </c:pt>
                <c:pt idx="28516">
                  <c:v>6.2438568683036599E-2</c:v>
                </c:pt>
                <c:pt idx="28517">
                  <c:v>3.9471388717000198E-2</c:v>
                </c:pt>
                <c:pt idx="28518">
                  <c:v>6.2609953847719002E-2</c:v>
                </c:pt>
                <c:pt idx="28519">
                  <c:v>6.3214358886750699E-2</c:v>
                </c:pt>
                <c:pt idx="28520">
                  <c:v>4.0730737597929299E-2</c:v>
                </c:pt>
                <c:pt idx="28521">
                  <c:v>4.5581787417324597E-2</c:v>
                </c:pt>
                <c:pt idx="28522">
                  <c:v>4.2248779072403798E-2</c:v>
                </c:pt>
                <c:pt idx="28523">
                  <c:v>5.5219224894749203E-2</c:v>
                </c:pt>
                <c:pt idx="28524">
                  <c:v>5.9509436974683902E-2</c:v>
                </c:pt>
                <c:pt idx="28525">
                  <c:v>5.5102795347241801E-2</c:v>
                </c:pt>
                <c:pt idx="28526">
                  <c:v>6.6562957166479905E-2</c:v>
                </c:pt>
                <c:pt idx="28527">
                  <c:v>4.7658749166355298E-2</c:v>
                </c:pt>
                <c:pt idx="28528">
                  <c:v>6.8692003288480102E-2</c:v>
                </c:pt>
                <c:pt idx="28529">
                  <c:v>6.59611538735171E-2</c:v>
                </c:pt>
                <c:pt idx="28530">
                  <c:v>4.33135328500402E-2</c:v>
                </c:pt>
                <c:pt idx="28531">
                  <c:v>3.8422267909449401E-2</c:v>
                </c:pt>
                <c:pt idx="28532">
                  <c:v>6.8625809489423206E-2</c:v>
                </c:pt>
                <c:pt idx="28533">
                  <c:v>6.9685344083754805E-2</c:v>
                </c:pt>
                <c:pt idx="28534">
                  <c:v>4.4515568669121597E-2</c:v>
                </c:pt>
                <c:pt idx="28535">
                  <c:v>5.40424380697897E-2</c:v>
                </c:pt>
                <c:pt idx="28536">
                  <c:v>4.1904719710243697E-2</c:v>
                </c:pt>
                <c:pt idx="28537">
                  <c:v>4.3106019541712802E-2</c:v>
                </c:pt>
                <c:pt idx="28538">
                  <c:v>3.9451308528911003E-2</c:v>
                </c:pt>
                <c:pt idx="28539">
                  <c:v>4.0592797438485297E-2</c:v>
                </c:pt>
                <c:pt idx="28540">
                  <c:v>5.4585408411582499E-2</c:v>
                </c:pt>
                <c:pt idx="28541">
                  <c:v>6.4231897645851493E-2</c:v>
                </c:pt>
                <c:pt idx="28542">
                  <c:v>6.7687910924192296E-2</c:v>
                </c:pt>
                <c:pt idx="28543">
                  <c:v>6.3497605139966995E-2</c:v>
                </c:pt>
                <c:pt idx="28544">
                  <c:v>4.8152714615747202E-2</c:v>
                </c:pt>
                <c:pt idx="28545">
                  <c:v>5.61379962174237E-2</c:v>
                </c:pt>
                <c:pt idx="28546">
                  <c:v>4.5110163196025302E-2</c:v>
                </c:pt>
                <c:pt idx="28547">
                  <c:v>6.1270468721875498E-2</c:v>
                </c:pt>
                <c:pt idx="28548">
                  <c:v>4.1161246416725902E-2</c:v>
                </c:pt>
                <c:pt idx="28549">
                  <c:v>5.9048056074925803E-2</c:v>
                </c:pt>
                <c:pt idx="28550">
                  <c:v>4.87416349932051E-2</c:v>
                </c:pt>
                <c:pt idx="28551">
                  <c:v>5.3260628644653502E-2</c:v>
                </c:pt>
                <c:pt idx="28552">
                  <c:v>6.5116962484977295E-2</c:v>
                </c:pt>
                <c:pt idx="28553">
                  <c:v>5.6494248065533298E-2</c:v>
                </c:pt>
                <c:pt idx="28554">
                  <c:v>6.2066317475607598E-2</c:v>
                </c:pt>
                <c:pt idx="28555">
                  <c:v>4.6317726971527799E-2</c:v>
                </c:pt>
                <c:pt idx="28556">
                  <c:v>4.4870166476649903E-2</c:v>
                </c:pt>
                <c:pt idx="28557">
                  <c:v>4.1703037475872597E-2</c:v>
                </c:pt>
                <c:pt idx="28558">
                  <c:v>3.89271458717384E-2</c:v>
                </c:pt>
                <c:pt idx="28559">
                  <c:v>4.0538275633539497E-2</c:v>
                </c:pt>
                <c:pt idx="28560">
                  <c:v>6.0471878218722297E-2</c:v>
                </c:pt>
                <c:pt idx="28561">
                  <c:v>3.7322470700285798E-2</c:v>
                </c:pt>
                <c:pt idx="28562">
                  <c:v>4.0207035101176798E-2</c:v>
                </c:pt>
                <c:pt idx="28563">
                  <c:v>5.4693574765310303E-2</c:v>
                </c:pt>
                <c:pt idx="28564">
                  <c:v>5.3619357286958602E-2</c:v>
                </c:pt>
                <c:pt idx="28565">
                  <c:v>4.73194942831721E-2</c:v>
                </c:pt>
                <c:pt idx="28566">
                  <c:v>7.0933634935421902E-2</c:v>
                </c:pt>
                <c:pt idx="28567">
                  <c:v>4.8121734264688798E-2</c:v>
                </c:pt>
                <c:pt idx="28568">
                  <c:v>7.2326767927973698E-2</c:v>
                </c:pt>
                <c:pt idx="28569">
                  <c:v>4.56548251581433E-2</c:v>
                </c:pt>
                <c:pt idx="28570">
                  <c:v>4.3662675626259598E-2</c:v>
                </c:pt>
                <c:pt idx="28571">
                  <c:v>4.1675479393894398E-2</c:v>
                </c:pt>
                <c:pt idx="28572">
                  <c:v>7.0088839859035704E-2</c:v>
                </c:pt>
                <c:pt idx="28573">
                  <c:v>4.96382799888965E-2</c:v>
                </c:pt>
                <c:pt idx="28574">
                  <c:v>4.2511402769639897E-2</c:v>
                </c:pt>
                <c:pt idx="28575">
                  <c:v>4.49622539871736E-2</c:v>
                </c:pt>
                <c:pt idx="28576">
                  <c:v>6.4851596219861696E-2</c:v>
                </c:pt>
                <c:pt idx="28577">
                  <c:v>4.7797131990809497E-2</c:v>
                </c:pt>
                <c:pt idx="28578">
                  <c:v>4.7858536304944799E-2</c:v>
                </c:pt>
                <c:pt idx="28579">
                  <c:v>4.1238986276368399E-2</c:v>
                </c:pt>
                <c:pt idx="28580">
                  <c:v>6.8235848819303599E-2</c:v>
                </c:pt>
                <c:pt idx="28581">
                  <c:v>6.7505041279533495E-2</c:v>
                </c:pt>
                <c:pt idx="28582">
                  <c:v>5.3404149129834301E-2</c:v>
                </c:pt>
                <c:pt idx="28583">
                  <c:v>6.3524078022614006E-2</c:v>
                </c:pt>
                <c:pt idx="28584">
                  <c:v>5.7202881072685299E-2</c:v>
                </c:pt>
                <c:pt idx="28585">
                  <c:v>4.8263249667480697E-2</c:v>
                </c:pt>
                <c:pt idx="28586">
                  <c:v>4.4126625431896799E-2</c:v>
                </c:pt>
                <c:pt idx="28587">
                  <c:v>5.7450631744861397E-2</c:v>
                </c:pt>
                <c:pt idx="28588">
                  <c:v>4.1381264429123897E-2</c:v>
                </c:pt>
                <c:pt idx="28589">
                  <c:v>5.0804938677003302E-2</c:v>
                </c:pt>
                <c:pt idx="28590">
                  <c:v>4.2409428011255801E-2</c:v>
                </c:pt>
                <c:pt idx="28591">
                  <c:v>5.7841373239242003E-2</c:v>
                </c:pt>
                <c:pt idx="28592">
                  <c:v>4.0526119347213903E-2</c:v>
                </c:pt>
                <c:pt idx="28593">
                  <c:v>4.5237179967091097E-2</c:v>
                </c:pt>
                <c:pt idx="28594">
                  <c:v>4.6367370097963399E-2</c:v>
                </c:pt>
                <c:pt idx="28595">
                  <c:v>4.2969944503541697E-2</c:v>
                </c:pt>
                <c:pt idx="28596">
                  <c:v>4.1581478524422198E-2</c:v>
                </c:pt>
                <c:pt idx="28597">
                  <c:v>3.74866102731072E-2</c:v>
                </c:pt>
                <c:pt idx="28598">
                  <c:v>4.42588689671264E-2</c:v>
                </c:pt>
                <c:pt idx="28599">
                  <c:v>6.8211395268984107E-2</c:v>
                </c:pt>
                <c:pt idx="28600">
                  <c:v>4.7218142624009002E-2</c:v>
                </c:pt>
                <c:pt idx="28601">
                  <c:v>6.4092522840064295E-2</c:v>
                </c:pt>
                <c:pt idx="28602">
                  <c:v>3.87151315944727E-2</c:v>
                </c:pt>
                <c:pt idx="28603">
                  <c:v>4.3897077712838899E-2</c:v>
                </c:pt>
                <c:pt idx="28604">
                  <c:v>4.0752674577131803E-2</c:v>
                </c:pt>
                <c:pt idx="28605">
                  <c:v>4.8345239224975099E-2</c:v>
                </c:pt>
                <c:pt idx="28606">
                  <c:v>4.0191654313594297E-2</c:v>
                </c:pt>
                <c:pt idx="28607">
                  <c:v>6.1604215622347303E-2</c:v>
                </c:pt>
                <c:pt idx="28608">
                  <c:v>3.94510425600237E-2</c:v>
                </c:pt>
                <c:pt idx="28609">
                  <c:v>4.1216626153735302E-2</c:v>
                </c:pt>
                <c:pt idx="28610">
                  <c:v>4.0479529920851298E-2</c:v>
                </c:pt>
                <c:pt idx="28611">
                  <c:v>5.4397110648483002E-2</c:v>
                </c:pt>
                <c:pt idx="28612">
                  <c:v>4.39971989956554E-2</c:v>
                </c:pt>
                <c:pt idx="28613">
                  <c:v>5.8254929411272097E-2</c:v>
                </c:pt>
                <c:pt idx="28614">
                  <c:v>5.6470123462148997E-2</c:v>
                </c:pt>
                <c:pt idx="28615">
                  <c:v>3.7206070103266702E-2</c:v>
                </c:pt>
                <c:pt idx="28616">
                  <c:v>5.4374495640805098E-2</c:v>
                </c:pt>
                <c:pt idx="28617">
                  <c:v>6.5839859259347794E-2</c:v>
                </c:pt>
                <c:pt idx="28618">
                  <c:v>4.30734900410965E-2</c:v>
                </c:pt>
                <c:pt idx="28619">
                  <c:v>4.8794876914941297E-2</c:v>
                </c:pt>
                <c:pt idx="28620">
                  <c:v>3.8434854153991102E-2</c:v>
                </c:pt>
                <c:pt idx="28621">
                  <c:v>6.3022637613253704E-2</c:v>
                </c:pt>
                <c:pt idx="28622">
                  <c:v>5.7344630023179598E-2</c:v>
                </c:pt>
                <c:pt idx="28623">
                  <c:v>4.0057751540202101E-2</c:v>
                </c:pt>
                <c:pt idx="28624">
                  <c:v>5.2790883969625398E-2</c:v>
                </c:pt>
                <c:pt idx="28625">
                  <c:v>3.8361319762930897E-2</c:v>
                </c:pt>
                <c:pt idx="28626">
                  <c:v>4.6288183914775897E-2</c:v>
                </c:pt>
                <c:pt idx="28627">
                  <c:v>6.21304605060801E-2</c:v>
                </c:pt>
                <c:pt idx="28628">
                  <c:v>4.6691556151065801E-2</c:v>
                </c:pt>
                <c:pt idx="28629">
                  <c:v>4.1397152660622299E-2</c:v>
                </c:pt>
                <c:pt idx="28630">
                  <c:v>6.8988624677039506E-2</c:v>
                </c:pt>
                <c:pt idx="28631">
                  <c:v>4.1958068605666803E-2</c:v>
                </c:pt>
                <c:pt idx="28632">
                  <c:v>4.0407992685988499E-2</c:v>
                </c:pt>
                <c:pt idx="28633">
                  <c:v>4.2422973462582003E-2</c:v>
                </c:pt>
                <c:pt idx="28634">
                  <c:v>7.1101265193144705E-2</c:v>
                </c:pt>
                <c:pt idx="28635">
                  <c:v>4.8302334136068902E-2</c:v>
                </c:pt>
                <c:pt idx="28636">
                  <c:v>3.8953971508043903E-2</c:v>
                </c:pt>
                <c:pt idx="28637">
                  <c:v>6.4395079412341405E-2</c:v>
                </c:pt>
                <c:pt idx="28638">
                  <c:v>4.6446035383751097E-2</c:v>
                </c:pt>
                <c:pt idx="28639">
                  <c:v>4.07409096364049E-2</c:v>
                </c:pt>
                <c:pt idx="28640">
                  <c:v>5.1583267562415498E-2</c:v>
                </c:pt>
                <c:pt idx="28641">
                  <c:v>5.5635286503955002E-2</c:v>
                </c:pt>
                <c:pt idx="28642">
                  <c:v>5.6693096290198801E-2</c:v>
                </c:pt>
                <c:pt idx="28643">
                  <c:v>6.6878488195329003E-2</c:v>
                </c:pt>
                <c:pt idx="28644">
                  <c:v>5.4199406655764198E-2</c:v>
                </c:pt>
                <c:pt idx="28645">
                  <c:v>4.27810951478493E-2</c:v>
                </c:pt>
                <c:pt idx="28646">
                  <c:v>5.20079453430215E-2</c:v>
                </c:pt>
                <c:pt idx="28647">
                  <c:v>6.0281203410881799E-2</c:v>
                </c:pt>
                <c:pt idx="28648">
                  <c:v>6.0684396866139897E-2</c:v>
                </c:pt>
                <c:pt idx="28649">
                  <c:v>4.5946964697205203E-2</c:v>
                </c:pt>
                <c:pt idx="28650">
                  <c:v>4.36790387951091E-2</c:v>
                </c:pt>
                <c:pt idx="28651">
                  <c:v>3.8804014289269502E-2</c:v>
                </c:pt>
                <c:pt idx="28652">
                  <c:v>6.57432958211389E-2</c:v>
                </c:pt>
                <c:pt idx="28653">
                  <c:v>5.0925983538432897E-2</c:v>
                </c:pt>
                <c:pt idx="28654">
                  <c:v>6.5097089810845596E-2</c:v>
                </c:pt>
                <c:pt idx="28655">
                  <c:v>6.8291375558241496E-2</c:v>
                </c:pt>
                <c:pt idx="28656">
                  <c:v>6.2931785318266903E-2</c:v>
                </c:pt>
                <c:pt idx="28657">
                  <c:v>4.6592303561286803E-2</c:v>
                </c:pt>
                <c:pt idx="28658">
                  <c:v>6.35223506037743E-2</c:v>
                </c:pt>
                <c:pt idx="28659">
                  <c:v>6.4056261566932393E-2</c:v>
                </c:pt>
                <c:pt idx="28660">
                  <c:v>4.3723755020424797E-2</c:v>
                </c:pt>
                <c:pt idx="28661">
                  <c:v>5.3413810043720901E-2</c:v>
                </c:pt>
                <c:pt idx="28662">
                  <c:v>6.8754750984027502E-2</c:v>
                </c:pt>
                <c:pt idx="28663">
                  <c:v>6.4014739055359204E-2</c:v>
                </c:pt>
                <c:pt idx="28664">
                  <c:v>4.0913872658592899E-2</c:v>
                </c:pt>
                <c:pt idx="28665">
                  <c:v>6.0979671929927898E-2</c:v>
                </c:pt>
                <c:pt idx="28666">
                  <c:v>4.0993442356049098E-2</c:v>
                </c:pt>
                <c:pt idx="28667">
                  <c:v>5.1119323971370999E-2</c:v>
                </c:pt>
                <c:pt idx="28668">
                  <c:v>4.5255851662358897E-2</c:v>
                </c:pt>
                <c:pt idx="28669">
                  <c:v>5.7334436477340801E-2</c:v>
                </c:pt>
                <c:pt idx="28670">
                  <c:v>3.8797543013634098E-2</c:v>
                </c:pt>
                <c:pt idx="28671">
                  <c:v>6.4586627267854205E-2</c:v>
                </c:pt>
                <c:pt idx="28672">
                  <c:v>4.08319492711684E-2</c:v>
                </c:pt>
                <c:pt idx="28673">
                  <c:v>7.1371332435111595E-2</c:v>
                </c:pt>
                <c:pt idx="28674">
                  <c:v>4.1626398851678903E-2</c:v>
                </c:pt>
                <c:pt idx="28675">
                  <c:v>4.2240184641125902E-2</c:v>
                </c:pt>
                <c:pt idx="28676">
                  <c:v>6.1316360678204403E-2</c:v>
                </c:pt>
                <c:pt idx="28677">
                  <c:v>4.9935061727976897E-2</c:v>
                </c:pt>
                <c:pt idx="28678">
                  <c:v>4.4060869834101499E-2</c:v>
                </c:pt>
                <c:pt idx="28679">
                  <c:v>4.0807521500020302E-2</c:v>
                </c:pt>
                <c:pt idx="28680">
                  <c:v>5.37709706613042E-2</c:v>
                </c:pt>
                <c:pt idx="28681">
                  <c:v>4.9891951469032601E-2</c:v>
                </c:pt>
                <c:pt idx="28682">
                  <c:v>4.31131633179654E-2</c:v>
                </c:pt>
                <c:pt idx="28683">
                  <c:v>4.0671567093336997E-2</c:v>
                </c:pt>
                <c:pt idx="28684">
                  <c:v>5.5505736351634097E-2</c:v>
                </c:pt>
                <c:pt idx="28685">
                  <c:v>6.9876037890547193E-2</c:v>
                </c:pt>
                <c:pt idx="28686">
                  <c:v>5.4194021196955898E-2</c:v>
                </c:pt>
                <c:pt idx="28687">
                  <c:v>4.31579163067723E-2</c:v>
                </c:pt>
                <c:pt idx="28688">
                  <c:v>4.8832603248338699E-2</c:v>
                </c:pt>
                <c:pt idx="28689">
                  <c:v>5.0643873654895602E-2</c:v>
                </c:pt>
                <c:pt idx="28690">
                  <c:v>5.9735748661324202E-2</c:v>
                </c:pt>
                <c:pt idx="28691">
                  <c:v>3.9686566998881102E-2</c:v>
                </c:pt>
                <c:pt idx="28692">
                  <c:v>6.9121175443273397E-2</c:v>
                </c:pt>
                <c:pt idx="28693">
                  <c:v>4.2488731669672299E-2</c:v>
                </c:pt>
                <c:pt idx="28694">
                  <c:v>4.2740108442659602E-2</c:v>
                </c:pt>
                <c:pt idx="28695">
                  <c:v>5.27277571474618E-2</c:v>
                </c:pt>
                <c:pt idx="28696">
                  <c:v>3.9365094046344799E-2</c:v>
                </c:pt>
                <c:pt idx="28697">
                  <c:v>4.3679197652049098E-2</c:v>
                </c:pt>
                <c:pt idx="28698">
                  <c:v>5.5079394659510103E-2</c:v>
                </c:pt>
                <c:pt idx="28699">
                  <c:v>4.5396486326821403E-2</c:v>
                </c:pt>
                <c:pt idx="28700">
                  <c:v>6.8964063760417499E-2</c:v>
                </c:pt>
                <c:pt idx="28701">
                  <c:v>4.9903216606308899E-2</c:v>
                </c:pt>
                <c:pt idx="28702">
                  <c:v>6.9120245190694804E-2</c:v>
                </c:pt>
                <c:pt idx="28703">
                  <c:v>5.5874383360498603E-2</c:v>
                </c:pt>
                <c:pt idx="28704">
                  <c:v>4.7470573617077599E-2</c:v>
                </c:pt>
                <c:pt idx="28705">
                  <c:v>7.4488664899372697E-2</c:v>
                </c:pt>
                <c:pt idx="28706">
                  <c:v>6.2624462406717998E-2</c:v>
                </c:pt>
                <c:pt idx="28707">
                  <c:v>6.7601155983922495E-2</c:v>
                </c:pt>
                <c:pt idx="28708">
                  <c:v>7.0847316055295206E-2</c:v>
                </c:pt>
                <c:pt idx="28709">
                  <c:v>6.3537967992933597E-2</c:v>
                </c:pt>
                <c:pt idx="28710">
                  <c:v>5.1380462950483298E-2</c:v>
                </c:pt>
                <c:pt idx="28711">
                  <c:v>3.8504359301067298E-2</c:v>
                </c:pt>
                <c:pt idx="28712">
                  <c:v>3.8176594399093398E-2</c:v>
                </c:pt>
                <c:pt idx="28713">
                  <c:v>4.4388499922100401E-2</c:v>
                </c:pt>
                <c:pt idx="28714">
                  <c:v>5.3188969690226601E-2</c:v>
                </c:pt>
                <c:pt idx="28715">
                  <c:v>6.5690954303081098E-2</c:v>
                </c:pt>
                <c:pt idx="28716">
                  <c:v>5.6547621088446597E-2</c:v>
                </c:pt>
                <c:pt idx="28717">
                  <c:v>4.3925624947158903E-2</c:v>
                </c:pt>
                <c:pt idx="28718">
                  <c:v>4.6198391960599397E-2</c:v>
                </c:pt>
                <c:pt idx="28719">
                  <c:v>4.1055668079658998E-2</c:v>
                </c:pt>
                <c:pt idx="28720">
                  <c:v>4.4922787139763297E-2</c:v>
                </c:pt>
                <c:pt idx="28721">
                  <c:v>5.89367289476731E-2</c:v>
                </c:pt>
                <c:pt idx="28722">
                  <c:v>5.1140790998107498E-2</c:v>
                </c:pt>
                <c:pt idx="28723">
                  <c:v>4.6596007875452997E-2</c:v>
                </c:pt>
                <c:pt idx="28724">
                  <c:v>3.6532100820043198E-2</c:v>
                </c:pt>
                <c:pt idx="28725">
                  <c:v>6.0954186047091401E-2</c:v>
                </c:pt>
                <c:pt idx="28726">
                  <c:v>5.6333543878114602E-2</c:v>
                </c:pt>
                <c:pt idx="28727">
                  <c:v>5.3124976719995803E-2</c:v>
                </c:pt>
                <c:pt idx="28728">
                  <c:v>6.9428089346247598E-2</c:v>
                </c:pt>
                <c:pt idx="28729">
                  <c:v>6.1078384793309501E-2</c:v>
                </c:pt>
                <c:pt idx="28730">
                  <c:v>4.73840352817698E-2</c:v>
                </c:pt>
                <c:pt idx="28731">
                  <c:v>5.2350317204904503E-2</c:v>
                </c:pt>
                <c:pt idx="28732">
                  <c:v>6.5418419864388996E-2</c:v>
                </c:pt>
                <c:pt idx="28733">
                  <c:v>3.88719936474827E-2</c:v>
                </c:pt>
                <c:pt idx="28734">
                  <c:v>4.4959572337357798E-2</c:v>
                </c:pt>
                <c:pt idx="28735">
                  <c:v>5.2039349869871299E-2</c:v>
                </c:pt>
                <c:pt idx="28736">
                  <c:v>6.6211308045348402E-2</c:v>
                </c:pt>
                <c:pt idx="28737">
                  <c:v>4.5835856173223402E-2</c:v>
                </c:pt>
                <c:pt idx="28738">
                  <c:v>5.30471607505675E-2</c:v>
                </c:pt>
                <c:pt idx="28739">
                  <c:v>4.7866296234142298E-2</c:v>
                </c:pt>
                <c:pt idx="28740">
                  <c:v>5.87289247276606E-2</c:v>
                </c:pt>
                <c:pt idx="28741">
                  <c:v>5.8368701370688697E-2</c:v>
                </c:pt>
                <c:pt idx="28742">
                  <c:v>5.78523773099483E-2</c:v>
                </c:pt>
                <c:pt idx="28743">
                  <c:v>4.7754540765456099E-2</c:v>
                </c:pt>
                <c:pt idx="28744">
                  <c:v>5.4954830238471003E-2</c:v>
                </c:pt>
                <c:pt idx="28745">
                  <c:v>4.6894150162469603E-2</c:v>
                </c:pt>
                <c:pt idx="28746">
                  <c:v>4.15326621976417E-2</c:v>
                </c:pt>
                <c:pt idx="28747">
                  <c:v>6.1941332492285103E-2</c:v>
                </c:pt>
                <c:pt idx="28748">
                  <c:v>6.1160493262451203E-2</c:v>
                </c:pt>
                <c:pt idx="28749">
                  <c:v>5.7125383296302699E-2</c:v>
                </c:pt>
                <c:pt idx="28750">
                  <c:v>4.9398237344776399E-2</c:v>
                </c:pt>
                <c:pt idx="28751">
                  <c:v>6.2855101959215495E-2</c:v>
                </c:pt>
                <c:pt idx="28752">
                  <c:v>6.0406121290128803E-2</c:v>
                </c:pt>
                <c:pt idx="28753">
                  <c:v>5.9657926685299997E-2</c:v>
                </c:pt>
                <c:pt idx="28754">
                  <c:v>4.8156185037021099E-2</c:v>
                </c:pt>
                <c:pt idx="28755">
                  <c:v>4.58117067712994E-2</c:v>
                </c:pt>
                <c:pt idx="28756">
                  <c:v>6.8107007708665193E-2</c:v>
                </c:pt>
                <c:pt idx="28757">
                  <c:v>4.2780812900834297E-2</c:v>
                </c:pt>
                <c:pt idx="28758">
                  <c:v>4.1964953894856903E-2</c:v>
                </c:pt>
                <c:pt idx="28759">
                  <c:v>4.8941689122537997E-2</c:v>
                </c:pt>
                <c:pt idx="28760">
                  <c:v>5.5600497374826197E-2</c:v>
                </c:pt>
                <c:pt idx="28761">
                  <c:v>5.4309410250972003E-2</c:v>
                </c:pt>
                <c:pt idx="28762">
                  <c:v>4.23069030101429E-2</c:v>
                </c:pt>
                <c:pt idx="28763">
                  <c:v>6.9378520736293303E-2</c:v>
                </c:pt>
                <c:pt idx="28764">
                  <c:v>4.206162690655E-2</c:v>
                </c:pt>
                <c:pt idx="28765">
                  <c:v>6.1910729933088902E-2</c:v>
                </c:pt>
                <c:pt idx="28766">
                  <c:v>4.67494355930873E-2</c:v>
                </c:pt>
                <c:pt idx="28767">
                  <c:v>3.9135334376992098E-2</c:v>
                </c:pt>
                <c:pt idx="28768">
                  <c:v>5.4528089539056503E-2</c:v>
                </c:pt>
                <c:pt idx="28769">
                  <c:v>5.9098161689872801E-2</c:v>
                </c:pt>
                <c:pt idx="28770">
                  <c:v>7.1597283009163196E-2</c:v>
                </c:pt>
                <c:pt idx="28771">
                  <c:v>6.13872399360538E-2</c:v>
                </c:pt>
                <c:pt idx="28772">
                  <c:v>5.7402983283630499E-2</c:v>
                </c:pt>
                <c:pt idx="28773">
                  <c:v>3.8937203101962102E-2</c:v>
                </c:pt>
                <c:pt idx="28774">
                  <c:v>3.65857223459315E-2</c:v>
                </c:pt>
                <c:pt idx="28775">
                  <c:v>5.1362225771862301E-2</c:v>
                </c:pt>
                <c:pt idx="28776">
                  <c:v>6.22350942480989E-2</c:v>
                </c:pt>
                <c:pt idx="28777">
                  <c:v>5.4005381367071302E-2</c:v>
                </c:pt>
                <c:pt idx="28778">
                  <c:v>6.2937000673470203E-2</c:v>
                </c:pt>
                <c:pt idx="28779">
                  <c:v>4.4518766798346099E-2</c:v>
                </c:pt>
                <c:pt idx="28780">
                  <c:v>3.9625979237774202E-2</c:v>
                </c:pt>
                <c:pt idx="28781">
                  <c:v>4.2612778342326102E-2</c:v>
                </c:pt>
                <c:pt idx="28782">
                  <c:v>4.5762433220587401E-2</c:v>
                </c:pt>
                <c:pt idx="28783">
                  <c:v>4.2812282623806902E-2</c:v>
                </c:pt>
                <c:pt idx="28784">
                  <c:v>3.7887878371437998E-2</c:v>
                </c:pt>
                <c:pt idx="28785">
                  <c:v>6.8676332016675001E-2</c:v>
                </c:pt>
                <c:pt idx="28786">
                  <c:v>4.7006906457655803E-2</c:v>
                </c:pt>
                <c:pt idx="28787">
                  <c:v>6.7514071978771295E-2</c:v>
                </c:pt>
                <c:pt idx="28788">
                  <c:v>5.9522220013562201E-2</c:v>
                </c:pt>
                <c:pt idx="28789">
                  <c:v>3.7525401262407998E-2</c:v>
                </c:pt>
                <c:pt idx="28790">
                  <c:v>4.0009774102215699E-2</c:v>
                </c:pt>
                <c:pt idx="28791">
                  <c:v>4.67986996553892E-2</c:v>
                </c:pt>
                <c:pt idx="28792">
                  <c:v>4.5236966596586999E-2</c:v>
                </c:pt>
                <c:pt idx="28793">
                  <c:v>5.5823363851902598E-2</c:v>
                </c:pt>
                <c:pt idx="28794">
                  <c:v>6.5114259114485096E-2</c:v>
                </c:pt>
                <c:pt idx="28795">
                  <c:v>4.64877418636572E-2</c:v>
                </c:pt>
                <c:pt idx="28796">
                  <c:v>4.6368218049316803E-2</c:v>
                </c:pt>
                <c:pt idx="28797">
                  <c:v>4.1739806162526698E-2</c:v>
                </c:pt>
                <c:pt idx="28798">
                  <c:v>4.0236143309460799E-2</c:v>
                </c:pt>
                <c:pt idx="28799">
                  <c:v>4.5690045873702297E-2</c:v>
                </c:pt>
                <c:pt idx="28800">
                  <c:v>6.99830130081152E-2</c:v>
                </c:pt>
                <c:pt idx="28801">
                  <c:v>3.7658860402565997E-2</c:v>
                </c:pt>
                <c:pt idx="28802">
                  <c:v>5.7040141669814297E-2</c:v>
                </c:pt>
                <c:pt idx="28803">
                  <c:v>4.5427265989273997E-2</c:v>
                </c:pt>
                <c:pt idx="28804">
                  <c:v>6.9136191469688704E-2</c:v>
                </c:pt>
                <c:pt idx="28805">
                  <c:v>4.7147691406707999E-2</c:v>
                </c:pt>
                <c:pt idx="28806">
                  <c:v>3.9217974858064497E-2</c:v>
                </c:pt>
                <c:pt idx="28807">
                  <c:v>4.2460547102101599E-2</c:v>
                </c:pt>
                <c:pt idx="28808">
                  <c:v>6.6573997923069103E-2</c:v>
                </c:pt>
                <c:pt idx="28809">
                  <c:v>5.0859777446943102E-2</c:v>
                </c:pt>
                <c:pt idx="28810">
                  <c:v>4.0584902091248702E-2</c:v>
                </c:pt>
                <c:pt idx="28811">
                  <c:v>5.7984075258734301E-2</c:v>
                </c:pt>
                <c:pt idx="28812">
                  <c:v>4.32760059591277E-2</c:v>
                </c:pt>
                <c:pt idx="28813">
                  <c:v>5.2293892766633203E-2</c:v>
                </c:pt>
                <c:pt idx="28814">
                  <c:v>3.9221545866380499E-2</c:v>
                </c:pt>
                <c:pt idx="28815">
                  <c:v>6.8181963095239301E-2</c:v>
                </c:pt>
                <c:pt idx="28816">
                  <c:v>4.0327783182519499E-2</c:v>
                </c:pt>
                <c:pt idx="28817">
                  <c:v>4.4076718436636401E-2</c:v>
                </c:pt>
                <c:pt idx="28818">
                  <c:v>3.7381079701275001E-2</c:v>
                </c:pt>
                <c:pt idx="28819">
                  <c:v>6.6269676823423607E-2</c:v>
                </c:pt>
                <c:pt idx="28820">
                  <c:v>3.9264865828647702E-2</c:v>
                </c:pt>
                <c:pt idx="28821">
                  <c:v>5.8348814008741798E-2</c:v>
                </c:pt>
                <c:pt idx="28822">
                  <c:v>4.82750308484447E-2</c:v>
                </c:pt>
                <c:pt idx="28823">
                  <c:v>5.71981079930712E-2</c:v>
                </c:pt>
                <c:pt idx="28824">
                  <c:v>6.9815900706993797E-2</c:v>
                </c:pt>
                <c:pt idx="28825">
                  <c:v>4.3383944904739902E-2</c:v>
                </c:pt>
                <c:pt idx="28826">
                  <c:v>4.4390238680598298E-2</c:v>
                </c:pt>
                <c:pt idx="28827">
                  <c:v>4.5793838444255101E-2</c:v>
                </c:pt>
                <c:pt idx="28828">
                  <c:v>5.28049196681427E-2</c:v>
                </c:pt>
                <c:pt idx="28829">
                  <c:v>5.5215163452796499E-2</c:v>
                </c:pt>
                <c:pt idx="28830">
                  <c:v>4.57517355872398E-2</c:v>
                </c:pt>
                <c:pt idx="28831">
                  <c:v>5.2612827774138601E-2</c:v>
                </c:pt>
                <c:pt idx="28832">
                  <c:v>3.8447593888637797E-2</c:v>
                </c:pt>
                <c:pt idx="28833">
                  <c:v>3.8652721369220301E-2</c:v>
                </c:pt>
                <c:pt idx="28834">
                  <c:v>6.2431665985303697E-2</c:v>
                </c:pt>
                <c:pt idx="28835">
                  <c:v>4.4090777112236801E-2</c:v>
                </c:pt>
                <c:pt idx="28836">
                  <c:v>4.5369938716067697E-2</c:v>
                </c:pt>
                <c:pt idx="28837">
                  <c:v>5.73274384218974E-2</c:v>
                </c:pt>
                <c:pt idx="28838">
                  <c:v>6.3637393657617794E-2</c:v>
                </c:pt>
                <c:pt idx="28839">
                  <c:v>4.5857140380832301E-2</c:v>
                </c:pt>
                <c:pt idx="28840">
                  <c:v>6.4892700280431495E-2</c:v>
                </c:pt>
                <c:pt idx="28841">
                  <c:v>5.03377591535328E-2</c:v>
                </c:pt>
                <c:pt idx="28842">
                  <c:v>4.63578132420868E-2</c:v>
                </c:pt>
                <c:pt idx="28843">
                  <c:v>3.9048346788209301E-2</c:v>
                </c:pt>
                <c:pt idx="28844">
                  <c:v>7.4543985069144197E-2</c:v>
                </c:pt>
                <c:pt idx="28845">
                  <c:v>3.7136670531096302E-2</c:v>
                </c:pt>
                <c:pt idx="28846">
                  <c:v>4.0955043893334001E-2</c:v>
                </c:pt>
                <c:pt idx="28847">
                  <c:v>5.9322181073495101E-2</c:v>
                </c:pt>
                <c:pt idx="28848">
                  <c:v>4.2774697223772397E-2</c:v>
                </c:pt>
                <c:pt idx="28849">
                  <c:v>5.5789767938827797E-2</c:v>
                </c:pt>
                <c:pt idx="28850">
                  <c:v>4.2285838166295997E-2</c:v>
                </c:pt>
                <c:pt idx="28851">
                  <c:v>5.9174567925180499E-2</c:v>
                </c:pt>
                <c:pt idx="28852">
                  <c:v>5.8472886491258702E-2</c:v>
                </c:pt>
                <c:pt idx="28853">
                  <c:v>5.3254432039674802E-2</c:v>
                </c:pt>
                <c:pt idx="28854">
                  <c:v>4.2286300261969403E-2</c:v>
                </c:pt>
                <c:pt idx="28855">
                  <c:v>5.3894839036442002E-2</c:v>
                </c:pt>
                <c:pt idx="28856">
                  <c:v>5.4200982921184603E-2</c:v>
                </c:pt>
                <c:pt idx="28857">
                  <c:v>4.7986239561283103E-2</c:v>
                </c:pt>
                <c:pt idx="28858">
                  <c:v>6.2166820804321697E-2</c:v>
                </c:pt>
                <c:pt idx="28859">
                  <c:v>6.9805053574301903E-2</c:v>
                </c:pt>
                <c:pt idx="28860">
                  <c:v>6.3616000554301305E-2</c:v>
                </c:pt>
                <c:pt idx="28861">
                  <c:v>5.3096142721223101E-2</c:v>
                </c:pt>
                <c:pt idx="28862">
                  <c:v>6.7549880594235306E-2</c:v>
                </c:pt>
                <c:pt idx="28863">
                  <c:v>5.1147394912945898E-2</c:v>
                </c:pt>
                <c:pt idx="28864">
                  <c:v>3.7143789512836402E-2</c:v>
                </c:pt>
                <c:pt idx="28865">
                  <c:v>3.7407282100883003E-2</c:v>
                </c:pt>
                <c:pt idx="28866">
                  <c:v>6.8669099861881105E-2</c:v>
                </c:pt>
                <c:pt idx="28867">
                  <c:v>5.12230978469288E-2</c:v>
                </c:pt>
                <c:pt idx="28868">
                  <c:v>6.6428123851028906E-2</c:v>
                </c:pt>
                <c:pt idx="28869">
                  <c:v>6.4104933807289002E-2</c:v>
                </c:pt>
                <c:pt idx="28870">
                  <c:v>4.3638344655952503E-2</c:v>
                </c:pt>
                <c:pt idx="28871">
                  <c:v>4.2553835140529697E-2</c:v>
                </c:pt>
                <c:pt idx="28872">
                  <c:v>5.2427578447453001E-2</c:v>
                </c:pt>
                <c:pt idx="28873">
                  <c:v>7.0466864120391798E-2</c:v>
                </c:pt>
                <c:pt idx="28874">
                  <c:v>6.1582644404292501E-2</c:v>
                </c:pt>
                <c:pt idx="28875">
                  <c:v>6.2579670266600301E-2</c:v>
                </c:pt>
                <c:pt idx="28876">
                  <c:v>4.9078560180705201E-2</c:v>
                </c:pt>
                <c:pt idx="28877">
                  <c:v>5.3808774375857599E-2</c:v>
                </c:pt>
                <c:pt idx="28878">
                  <c:v>7.0272136399972193E-2</c:v>
                </c:pt>
                <c:pt idx="28879">
                  <c:v>4.6116974490861697E-2</c:v>
                </c:pt>
                <c:pt idx="28880">
                  <c:v>4.8890372806919102E-2</c:v>
                </c:pt>
                <c:pt idx="28881">
                  <c:v>4.8566864663859101E-2</c:v>
                </c:pt>
                <c:pt idx="28882">
                  <c:v>5.5470174424567198E-2</c:v>
                </c:pt>
                <c:pt idx="28883">
                  <c:v>4.0875280354795103E-2</c:v>
                </c:pt>
                <c:pt idx="28884">
                  <c:v>3.9318020932254401E-2</c:v>
                </c:pt>
                <c:pt idx="28885">
                  <c:v>7.0142067084372595E-2</c:v>
                </c:pt>
                <c:pt idx="28886">
                  <c:v>6.0194287568720001E-2</c:v>
                </c:pt>
                <c:pt idx="28887">
                  <c:v>6.01824246240402E-2</c:v>
                </c:pt>
                <c:pt idx="28888">
                  <c:v>5.8875441361160602E-2</c:v>
                </c:pt>
                <c:pt idx="28889">
                  <c:v>4.9270328551329602E-2</c:v>
                </c:pt>
                <c:pt idx="28890">
                  <c:v>3.7979088133482698E-2</c:v>
                </c:pt>
                <c:pt idx="28891">
                  <c:v>5.5456929139482899E-2</c:v>
                </c:pt>
                <c:pt idx="28892">
                  <c:v>4.9390994666044602E-2</c:v>
                </c:pt>
                <c:pt idx="28893">
                  <c:v>4.8019295142646599E-2</c:v>
                </c:pt>
                <c:pt idx="28894">
                  <c:v>4.6635120060843999E-2</c:v>
                </c:pt>
                <c:pt idx="28895">
                  <c:v>6.1306325937426603E-2</c:v>
                </c:pt>
                <c:pt idx="28896">
                  <c:v>6.3627560472221595E-2</c:v>
                </c:pt>
                <c:pt idx="28897">
                  <c:v>6.2327385415738998E-2</c:v>
                </c:pt>
                <c:pt idx="28898">
                  <c:v>4.3474331658860901E-2</c:v>
                </c:pt>
                <c:pt idx="28899">
                  <c:v>3.9249343485711498E-2</c:v>
                </c:pt>
                <c:pt idx="28900">
                  <c:v>4.6712325673160998E-2</c:v>
                </c:pt>
                <c:pt idx="28901">
                  <c:v>4.8279905011979499E-2</c:v>
                </c:pt>
                <c:pt idx="28902">
                  <c:v>4.3298237436831699E-2</c:v>
                </c:pt>
                <c:pt idx="28903">
                  <c:v>3.898599377656E-2</c:v>
                </c:pt>
                <c:pt idx="28904">
                  <c:v>4.5051254387569302E-2</c:v>
                </c:pt>
                <c:pt idx="28905">
                  <c:v>4.2025890450634602E-2</c:v>
                </c:pt>
                <c:pt idx="28906">
                  <c:v>5.1168705530139101E-2</c:v>
                </c:pt>
                <c:pt idx="28907">
                  <c:v>6.9781386522723005E-2</c:v>
                </c:pt>
                <c:pt idx="28908">
                  <c:v>4.1010209066818001E-2</c:v>
                </c:pt>
                <c:pt idx="28909">
                  <c:v>5.0619516824503101E-2</c:v>
                </c:pt>
                <c:pt idx="28910">
                  <c:v>4.7895634420636102E-2</c:v>
                </c:pt>
                <c:pt idx="28911">
                  <c:v>4.1121950987177198E-2</c:v>
                </c:pt>
                <c:pt idx="28912">
                  <c:v>6.7196744984294704E-2</c:v>
                </c:pt>
                <c:pt idx="28913">
                  <c:v>6.86173467531693E-2</c:v>
                </c:pt>
                <c:pt idx="28914">
                  <c:v>3.9708931490579899E-2</c:v>
                </c:pt>
                <c:pt idx="28915">
                  <c:v>4.3026772464480598E-2</c:v>
                </c:pt>
                <c:pt idx="28916">
                  <c:v>3.8398021535354897E-2</c:v>
                </c:pt>
                <c:pt idx="28917">
                  <c:v>5.2343714337854397E-2</c:v>
                </c:pt>
                <c:pt idx="28918">
                  <c:v>3.8710535128970998E-2</c:v>
                </c:pt>
                <c:pt idx="28919">
                  <c:v>5.2046725568207497E-2</c:v>
                </c:pt>
                <c:pt idx="28920">
                  <c:v>4.6202150325134299E-2</c:v>
                </c:pt>
                <c:pt idx="28921">
                  <c:v>5.2391586982090697E-2</c:v>
                </c:pt>
                <c:pt idx="28922">
                  <c:v>6.6100629595794394E-2</c:v>
                </c:pt>
                <c:pt idx="28923">
                  <c:v>5.5073072588659698E-2</c:v>
                </c:pt>
                <c:pt idx="28924">
                  <c:v>4.4612147535493002E-2</c:v>
                </c:pt>
                <c:pt idx="28925">
                  <c:v>4.9656610765870003E-2</c:v>
                </c:pt>
                <c:pt idx="28926">
                  <c:v>4.6611863511689902E-2</c:v>
                </c:pt>
                <c:pt idx="28927">
                  <c:v>6.5255188806259898E-2</c:v>
                </c:pt>
                <c:pt idx="28928">
                  <c:v>4.8717480050538699E-2</c:v>
                </c:pt>
                <c:pt idx="28929">
                  <c:v>6.5458371326655301E-2</c:v>
                </c:pt>
                <c:pt idx="28930">
                  <c:v>6.3575195130864307E-2</c:v>
                </c:pt>
                <c:pt idx="28931">
                  <c:v>4.4386753672290599E-2</c:v>
                </c:pt>
                <c:pt idx="28932">
                  <c:v>6.5563890407278197E-2</c:v>
                </c:pt>
                <c:pt idx="28933">
                  <c:v>6.9022089497647501E-2</c:v>
                </c:pt>
                <c:pt idx="28934">
                  <c:v>3.9353639808455597E-2</c:v>
                </c:pt>
                <c:pt idx="28935">
                  <c:v>3.99048006722365E-2</c:v>
                </c:pt>
                <c:pt idx="28936">
                  <c:v>5.4313690376916003E-2</c:v>
                </c:pt>
                <c:pt idx="28937">
                  <c:v>5.13086454428444E-2</c:v>
                </c:pt>
                <c:pt idx="28938">
                  <c:v>4.2498630025878899E-2</c:v>
                </c:pt>
                <c:pt idx="28939">
                  <c:v>5.9040723981484799E-2</c:v>
                </c:pt>
                <c:pt idx="28940">
                  <c:v>5.2718627032772102E-2</c:v>
                </c:pt>
                <c:pt idx="28941">
                  <c:v>5.4042634332294302E-2</c:v>
                </c:pt>
                <c:pt idx="28942">
                  <c:v>6.6968740327302295E-2</c:v>
                </c:pt>
                <c:pt idx="28943">
                  <c:v>6.8136125191908495E-2</c:v>
                </c:pt>
                <c:pt idx="28944">
                  <c:v>6.3421491589285894E-2</c:v>
                </c:pt>
                <c:pt idx="28945">
                  <c:v>4.5875169567511101E-2</c:v>
                </c:pt>
                <c:pt idx="28946">
                  <c:v>4.1377525214208302E-2</c:v>
                </c:pt>
                <c:pt idx="28947">
                  <c:v>6.6434238814913504E-2</c:v>
                </c:pt>
                <c:pt idx="28948">
                  <c:v>5.7924659310215898E-2</c:v>
                </c:pt>
                <c:pt idx="28949">
                  <c:v>5.2136091388103899E-2</c:v>
                </c:pt>
                <c:pt idx="28950">
                  <c:v>3.9102133933018902E-2</c:v>
                </c:pt>
                <c:pt idx="28951">
                  <c:v>5.3223306257666497E-2</c:v>
                </c:pt>
                <c:pt idx="28952">
                  <c:v>4.4761657120873898E-2</c:v>
                </c:pt>
                <c:pt idx="28953">
                  <c:v>6.1414319003642998E-2</c:v>
                </c:pt>
                <c:pt idx="28954">
                  <c:v>3.9170369859822099E-2</c:v>
                </c:pt>
                <c:pt idx="28955">
                  <c:v>5.5168135542055699E-2</c:v>
                </c:pt>
                <c:pt idx="28956">
                  <c:v>4.09239794063481E-2</c:v>
                </c:pt>
                <c:pt idx="28957">
                  <c:v>5.3078899558734897E-2</c:v>
                </c:pt>
                <c:pt idx="28958">
                  <c:v>4.04115662166021E-2</c:v>
                </c:pt>
                <c:pt idx="28959">
                  <c:v>6.1126148036731401E-2</c:v>
                </c:pt>
                <c:pt idx="28960">
                  <c:v>5.7303548967200399E-2</c:v>
                </c:pt>
                <c:pt idx="28961">
                  <c:v>6.5863284463868493E-2</c:v>
                </c:pt>
                <c:pt idx="28962">
                  <c:v>5.6628208716990501E-2</c:v>
                </c:pt>
                <c:pt idx="28963">
                  <c:v>6.59363113285798E-2</c:v>
                </c:pt>
                <c:pt idx="28964">
                  <c:v>4.9041260133763899E-2</c:v>
                </c:pt>
                <c:pt idx="28965">
                  <c:v>4.1773886120649903E-2</c:v>
                </c:pt>
                <c:pt idx="28966">
                  <c:v>4.8802797863415702E-2</c:v>
                </c:pt>
                <c:pt idx="28967">
                  <c:v>6.7262419960578898E-2</c:v>
                </c:pt>
                <c:pt idx="28968">
                  <c:v>4.2153318805627303E-2</c:v>
                </c:pt>
                <c:pt idx="28969">
                  <c:v>4.2650902202263898E-2</c:v>
                </c:pt>
                <c:pt idx="28970">
                  <c:v>6.3077709686881506E-2</c:v>
                </c:pt>
                <c:pt idx="28971">
                  <c:v>4.3182661631478297E-2</c:v>
                </c:pt>
                <c:pt idx="28972">
                  <c:v>5.83674742638879E-2</c:v>
                </c:pt>
                <c:pt idx="28973">
                  <c:v>4.2019155126592003E-2</c:v>
                </c:pt>
                <c:pt idx="28974">
                  <c:v>4.9616430068295601E-2</c:v>
                </c:pt>
                <c:pt idx="28975">
                  <c:v>4.6717350035391902E-2</c:v>
                </c:pt>
                <c:pt idx="28976">
                  <c:v>6.4045004227630098E-2</c:v>
                </c:pt>
                <c:pt idx="28977">
                  <c:v>4.9171155062807302E-2</c:v>
                </c:pt>
                <c:pt idx="28978">
                  <c:v>5.1733033078709301E-2</c:v>
                </c:pt>
                <c:pt idx="28979">
                  <c:v>4.6771185422158003E-2</c:v>
                </c:pt>
                <c:pt idx="28980">
                  <c:v>6.6030018041305497E-2</c:v>
                </c:pt>
                <c:pt idx="28981">
                  <c:v>7.1141566380598403E-2</c:v>
                </c:pt>
                <c:pt idx="28982">
                  <c:v>6.0469783570444503E-2</c:v>
                </c:pt>
                <c:pt idx="28983">
                  <c:v>6.7645231643695597E-2</c:v>
                </c:pt>
                <c:pt idx="28984">
                  <c:v>4.8984640686951297E-2</c:v>
                </c:pt>
                <c:pt idx="28985">
                  <c:v>5.7663078226202202E-2</c:v>
                </c:pt>
                <c:pt idx="28986">
                  <c:v>4.62534636468733E-2</c:v>
                </c:pt>
                <c:pt idx="28987">
                  <c:v>4.9555055122519301E-2</c:v>
                </c:pt>
                <c:pt idx="28988">
                  <c:v>6.8651053144605095E-2</c:v>
                </c:pt>
                <c:pt idx="28989">
                  <c:v>5.8092851078802799E-2</c:v>
                </c:pt>
                <c:pt idx="28990">
                  <c:v>6.7594192064778499E-2</c:v>
                </c:pt>
                <c:pt idx="28991">
                  <c:v>7.0662751006402E-2</c:v>
                </c:pt>
                <c:pt idx="28992">
                  <c:v>4.1252314462160197E-2</c:v>
                </c:pt>
                <c:pt idx="28993">
                  <c:v>6.2707905478385104E-2</c:v>
                </c:pt>
                <c:pt idx="28994">
                  <c:v>4.6011456839919897E-2</c:v>
                </c:pt>
                <c:pt idx="28995">
                  <c:v>4.8694414608517499E-2</c:v>
                </c:pt>
                <c:pt idx="28996">
                  <c:v>6.1915105258490699E-2</c:v>
                </c:pt>
                <c:pt idx="28997">
                  <c:v>4.6094612232813803E-2</c:v>
                </c:pt>
                <c:pt idx="28998">
                  <c:v>6.5448473693768494E-2</c:v>
                </c:pt>
                <c:pt idx="28999">
                  <c:v>5.52615751497001E-2</c:v>
                </c:pt>
                <c:pt idx="29000">
                  <c:v>4.3577755502186601E-2</c:v>
                </c:pt>
                <c:pt idx="29001">
                  <c:v>4.1308524306170498E-2</c:v>
                </c:pt>
                <c:pt idx="29002">
                  <c:v>4.4008689068393503E-2</c:v>
                </c:pt>
                <c:pt idx="29003">
                  <c:v>4.7404375668653798E-2</c:v>
                </c:pt>
                <c:pt idx="29004">
                  <c:v>3.9152713778703503E-2</c:v>
                </c:pt>
                <c:pt idx="29005">
                  <c:v>6.9837722740186695E-2</c:v>
                </c:pt>
                <c:pt idx="29006">
                  <c:v>5.3813098230679701E-2</c:v>
                </c:pt>
                <c:pt idx="29007">
                  <c:v>4.5741033425436999E-2</c:v>
                </c:pt>
                <c:pt idx="29008">
                  <c:v>3.9733040702606602E-2</c:v>
                </c:pt>
                <c:pt idx="29009">
                  <c:v>5.94348033796658E-2</c:v>
                </c:pt>
                <c:pt idx="29010">
                  <c:v>6.82019408907934E-2</c:v>
                </c:pt>
                <c:pt idx="29011">
                  <c:v>3.85225194968008E-2</c:v>
                </c:pt>
                <c:pt idx="29012">
                  <c:v>6.1922175848164701E-2</c:v>
                </c:pt>
                <c:pt idx="29013">
                  <c:v>4.1672511068745498E-2</c:v>
                </c:pt>
                <c:pt idx="29014">
                  <c:v>5.4145487665556602E-2</c:v>
                </c:pt>
                <c:pt idx="29015">
                  <c:v>6.8594852927799502E-2</c:v>
                </c:pt>
                <c:pt idx="29016">
                  <c:v>4.2572925735388803E-2</c:v>
                </c:pt>
                <c:pt idx="29017">
                  <c:v>5.0730521503359799E-2</c:v>
                </c:pt>
                <c:pt idx="29018">
                  <c:v>4.1990917748380201E-2</c:v>
                </c:pt>
                <c:pt idx="29019">
                  <c:v>4.8937343243705203E-2</c:v>
                </c:pt>
                <c:pt idx="29020">
                  <c:v>5.6990466752238497E-2</c:v>
                </c:pt>
                <c:pt idx="29021">
                  <c:v>4.38898800447034E-2</c:v>
                </c:pt>
                <c:pt idx="29022">
                  <c:v>7.3484355088515099E-2</c:v>
                </c:pt>
                <c:pt idx="29023">
                  <c:v>3.9057719288618301E-2</c:v>
                </c:pt>
                <c:pt idx="29024">
                  <c:v>5.0021521494237497E-2</c:v>
                </c:pt>
                <c:pt idx="29025">
                  <c:v>5.3107488193789201E-2</c:v>
                </c:pt>
                <c:pt idx="29026">
                  <c:v>6.2772286919650394E-2</c:v>
                </c:pt>
                <c:pt idx="29027">
                  <c:v>4.8468669858159903E-2</c:v>
                </c:pt>
                <c:pt idx="29028">
                  <c:v>5.1430027682507297E-2</c:v>
                </c:pt>
                <c:pt idx="29029">
                  <c:v>4.3344037211199199E-2</c:v>
                </c:pt>
                <c:pt idx="29030">
                  <c:v>4.5344012056633902E-2</c:v>
                </c:pt>
                <c:pt idx="29031">
                  <c:v>4.7644827098693297E-2</c:v>
                </c:pt>
                <c:pt idx="29032">
                  <c:v>4.0242200310150002E-2</c:v>
                </c:pt>
                <c:pt idx="29033">
                  <c:v>6.3773055035720103E-2</c:v>
                </c:pt>
                <c:pt idx="29034">
                  <c:v>4.4027166007668102E-2</c:v>
                </c:pt>
                <c:pt idx="29035">
                  <c:v>5.6878438991084003E-2</c:v>
                </c:pt>
                <c:pt idx="29036">
                  <c:v>5.99786878249721E-2</c:v>
                </c:pt>
                <c:pt idx="29037">
                  <c:v>4.5327650102759402E-2</c:v>
                </c:pt>
                <c:pt idx="29038">
                  <c:v>5.8157955821824703E-2</c:v>
                </c:pt>
                <c:pt idx="29039">
                  <c:v>4.7180671426884799E-2</c:v>
                </c:pt>
                <c:pt idx="29040">
                  <c:v>5.79850982847274E-2</c:v>
                </c:pt>
                <c:pt idx="29041">
                  <c:v>4.9232620182815698E-2</c:v>
                </c:pt>
                <c:pt idx="29042">
                  <c:v>5.4005420907150103E-2</c:v>
                </c:pt>
                <c:pt idx="29043">
                  <c:v>5.77007147792696E-2</c:v>
                </c:pt>
                <c:pt idx="29044">
                  <c:v>4.35086218007395E-2</c:v>
                </c:pt>
                <c:pt idx="29045">
                  <c:v>5.5756561667129598E-2</c:v>
                </c:pt>
                <c:pt idx="29046">
                  <c:v>4.2156537585946501E-2</c:v>
                </c:pt>
                <c:pt idx="29047">
                  <c:v>4.0160932817781998E-2</c:v>
                </c:pt>
                <c:pt idx="29048">
                  <c:v>6.5217821948579002E-2</c:v>
                </c:pt>
                <c:pt idx="29049">
                  <c:v>4.5681958470722102E-2</c:v>
                </c:pt>
                <c:pt idx="29050">
                  <c:v>6.5122632462963501E-2</c:v>
                </c:pt>
                <c:pt idx="29051">
                  <c:v>6.6674982842718195E-2</c:v>
                </c:pt>
                <c:pt idx="29052">
                  <c:v>4.0620367861754901E-2</c:v>
                </c:pt>
                <c:pt idx="29053">
                  <c:v>3.6666337027743599E-2</c:v>
                </c:pt>
                <c:pt idx="29054">
                  <c:v>5.1618446645475803E-2</c:v>
                </c:pt>
                <c:pt idx="29055">
                  <c:v>4.4263524421084201E-2</c:v>
                </c:pt>
                <c:pt idx="29056">
                  <c:v>4.5703256243158401E-2</c:v>
                </c:pt>
                <c:pt idx="29057">
                  <c:v>4.2426703116311699E-2</c:v>
                </c:pt>
                <c:pt idx="29058">
                  <c:v>6.0204700729243603E-2</c:v>
                </c:pt>
                <c:pt idx="29059">
                  <c:v>3.9336245840955901E-2</c:v>
                </c:pt>
                <c:pt idx="29060">
                  <c:v>3.7808192829076999E-2</c:v>
                </c:pt>
                <c:pt idx="29061">
                  <c:v>4.0695306152074097E-2</c:v>
                </c:pt>
                <c:pt idx="29062">
                  <c:v>4.4306008730088303E-2</c:v>
                </c:pt>
                <c:pt idx="29063">
                  <c:v>4.0341053709706198E-2</c:v>
                </c:pt>
                <c:pt idx="29064">
                  <c:v>4.3114368734555097E-2</c:v>
                </c:pt>
                <c:pt idx="29065">
                  <c:v>5.8908942430100301E-2</c:v>
                </c:pt>
                <c:pt idx="29066">
                  <c:v>5.7116052986026303E-2</c:v>
                </c:pt>
                <c:pt idx="29067">
                  <c:v>4.3911033521097299E-2</c:v>
                </c:pt>
                <c:pt idx="29068">
                  <c:v>4.4320669576498398E-2</c:v>
                </c:pt>
                <c:pt idx="29069">
                  <c:v>3.9792085716347597E-2</c:v>
                </c:pt>
                <c:pt idx="29070">
                  <c:v>5.3098909991212397E-2</c:v>
                </c:pt>
                <c:pt idx="29071">
                  <c:v>4.3156914494294298E-2</c:v>
                </c:pt>
                <c:pt idx="29072">
                  <c:v>4.4327233760437103E-2</c:v>
                </c:pt>
                <c:pt idx="29073">
                  <c:v>4.6192360150235402E-2</c:v>
                </c:pt>
                <c:pt idx="29074">
                  <c:v>4.23908335414327E-2</c:v>
                </c:pt>
                <c:pt idx="29075">
                  <c:v>5.22546208758684E-2</c:v>
                </c:pt>
                <c:pt idx="29076">
                  <c:v>4.1062045483506802E-2</c:v>
                </c:pt>
                <c:pt idx="29077">
                  <c:v>4.1299838334353002E-2</c:v>
                </c:pt>
                <c:pt idx="29078">
                  <c:v>4.5700510289066798E-2</c:v>
                </c:pt>
                <c:pt idx="29079">
                  <c:v>6.4820475586543899E-2</c:v>
                </c:pt>
                <c:pt idx="29080">
                  <c:v>6.5664723831526994E-2</c:v>
                </c:pt>
                <c:pt idx="29081">
                  <c:v>7.0402864621386105E-2</c:v>
                </c:pt>
                <c:pt idx="29082">
                  <c:v>5.80956079451991E-2</c:v>
                </c:pt>
                <c:pt idx="29083">
                  <c:v>3.9374085248940198E-2</c:v>
                </c:pt>
                <c:pt idx="29084">
                  <c:v>4.7154483027578201E-2</c:v>
                </c:pt>
                <c:pt idx="29085">
                  <c:v>5.6021657094370098E-2</c:v>
                </c:pt>
                <c:pt idx="29086">
                  <c:v>5.4511739768110502E-2</c:v>
                </c:pt>
                <c:pt idx="29087">
                  <c:v>5.4487816001042098E-2</c:v>
                </c:pt>
                <c:pt idx="29088">
                  <c:v>4.5441327821472401E-2</c:v>
                </c:pt>
                <c:pt idx="29089">
                  <c:v>5.6129918108328798E-2</c:v>
                </c:pt>
                <c:pt idx="29090">
                  <c:v>4.5936396110489802E-2</c:v>
                </c:pt>
                <c:pt idx="29091">
                  <c:v>4.2383852876784603E-2</c:v>
                </c:pt>
                <c:pt idx="29092">
                  <c:v>6.4432543250434904E-2</c:v>
                </c:pt>
                <c:pt idx="29093">
                  <c:v>4.2197225398936403E-2</c:v>
                </c:pt>
                <c:pt idx="29094">
                  <c:v>4.4957580510510298E-2</c:v>
                </c:pt>
                <c:pt idx="29095">
                  <c:v>6.3684505160470806E-2</c:v>
                </c:pt>
                <c:pt idx="29096">
                  <c:v>4.0703394601935797E-2</c:v>
                </c:pt>
                <c:pt idx="29097">
                  <c:v>4.9479578458181399E-2</c:v>
                </c:pt>
                <c:pt idx="29098">
                  <c:v>5.8098907251660198E-2</c:v>
                </c:pt>
                <c:pt idx="29099">
                  <c:v>4.3277918114976097E-2</c:v>
                </c:pt>
                <c:pt idx="29100">
                  <c:v>7.1884635834115002E-2</c:v>
                </c:pt>
                <c:pt idx="29101">
                  <c:v>6.8821377870838696E-2</c:v>
                </c:pt>
                <c:pt idx="29102">
                  <c:v>4.3899985952175098E-2</c:v>
                </c:pt>
                <c:pt idx="29103">
                  <c:v>6.6454419192618297E-2</c:v>
                </c:pt>
                <c:pt idx="29104">
                  <c:v>5.2589147510043302E-2</c:v>
                </c:pt>
                <c:pt idx="29105">
                  <c:v>4.5369547684176198E-2</c:v>
                </c:pt>
                <c:pt idx="29106">
                  <c:v>5.9925157081629203E-2</c:v>
                </c:pt>
                <c:pt idx="29107">
                  <c:v>5.4479369955726803E-2</c:v>
                </c:pt>
                <c:pt idx="29108">
                  <c:v>4.6395566249367803E-2</c:v>
                </c:pt>
                <c:pt idx="29109">
                  <c:v>7.0923928486880894E-2</c:v>
                </c:pt>
                <c:pt idx="29110">
                  <c:v>4.4116607665324402E-2</c:v>
                </c:pt>
                <c:pt idx="29111">
                  <c:v>6.0150888832103303E-2</c:v>
                </c:pt>
                <c:pt idx="29112">
                  <c:v>5.7507561302928403E-2</c:v>
                </c:pt>
                <c:pt idx="29113">
                  <c:v>6.9510830494556794E-2</c:v>
                </c:pt>
                <c:pt idx="29114">
                  <c:v>5.6335654173462403E-2</c:v>
                </c:pt>
                <c:pt idx="29115">
                  <c:v>4.2896986849177997E-2</c:v>
                </c:pt>
                <c:pt idx="29116">
                  <c:v>5.1573292662401501E-2</c:v>
                </c:pt>
                <c:pt idx="29117">
                  <c:v>4.2155266853363502E-2</c:v>
                </c:pt>
                <c:pt idx="29118">
                  <c:v>3.7855661589417E-2</c:v>
                </c:pt>
                <c:pt idx="29119">
                  <c:v>4.3465490865168398E-2</c:v>
                </c:pt>
                <c:pt idx="29120">
                  <c:v>7.0345131489693694E-2</c:v>
                </c:pt>
                <c:pt idx="29121">
                  <c:v>7.1927728320468398E-2</c:v>
                </c:pt>
                <c:pt idx="29122">
                  <c:v>4.13885392849676E-2</c:v>
                </c:pt>
                <c:pt idx="29123">
                  <c:v>5.8228490964142898E-2</c:v>
                </c:pt>
                <c:pt idx="29124">
                  <c:v>4.7237399561101699E-2</c:v>
                </c:pt>
                <c:pt idx="29125">
                  <c:v>6.3961086855105195E-2</c:v>
                </c:pt>
                <c:pt idx="29126">
                  <c:v>4.0935493926457102E-2</c:v>
                </c:pt>
                <c:pt idx="29127">
                  <c:v>5.7628215775945298E-2</c:v>
                </c:pt>
                <c:pt idx="29128">
                  <c:v>5.2998356164417101E-2</c:v>
                </c:pt>
                <c:pt idx="29129">
                  <c:v>5.8449309100491002E-2</c:v>
                </c:pt>
                <c:pt idx="29130">
                  <c:v>7.0180224459540197E-2</c:v>
                </c:pt>
                <c:pt idx="29131">
                  <c:v>4.2171306911919101E-2</c:v>
                </c:pt>
                <c:pt idx="29132">
                  <c:v>5.39271527940492E-2</c:v>
                </c:pt>
                <c:pt idx="29133">
                  <c:v>6.08775069403042E-2</c:v>
                </c:pt>
                <c:pt idx="29134">
                  <c:v>4.4907513906671102E-2</c:v>
                </c:pt>
                <c:pt idx="29135">
                  <c:v>5.7664677251868302E-2</c:v>
                </c:pt>
                <c:pt idx="29136">
                  <c:v>4.6248514835612001E-2</c:v>
                </c:pt>
                <c:pt idx="29137">
                  <c:v>6.2423530735537802E-2</c:v>
                </c:pt>
                <c:pt idx="29138">
                  <c:v>5.1160844047746901E-2</c:v>
                </c:pt>
                <c:pt idx="29139">
                  <c:v>4.7392690176595101E-2</c:v>
                </c:pt>
                <c:pt idx="29140">
                  <c:v>3.9429694425452098E-2</c:v>
                </c:pt>
                <c:pt idx="29141">
                  <c:v>4.36298152903008E-2</c:v>
                </c:pt>
                <c:pt idx="29142">
                  <c:v>6.2570031123145103E-2</c:v>
                </c:pt>
                <c:pt idx="29143">
                  <c:v>4.6364294400489003E-2</c:v>
                </c:pt>
                <c:pt idx="29144">
                  <c:v>4.28975516237061E-2</c:v>
                </c:pt>
                <c:pt idx="29145">
                  <c:v>4.9961818085655703E-2</c:v>
                </c:pt>
                <c:pt idx="29146">
                  <c:v>4.1079765254085701E-2</c:v>
                </c:pt>
                <c:pt idx="29147">
                  <c:v>3.8217479142952003E-2</c:v>
                </c:pt>
                <c:pt idx="29148">
                  <c:v>3.7252350526583801E-2</c:v>
                </c:pt>
                <c:pt idx="29149">
                  <c:v>6.1842377360408297E-2</c:v>
                </c:pt>
                <c:pt idx="29150">
                  <c:v>5.9551033678560301E-2</c:v>
                </c:pt>
                <c:pt idx="29151">
                  <c:v>6.2449024089698497E-2</c:v>
                </c:pt>
                <c:pt idx="29152">
                  <c:v>4.6034201146653603E-2</c:v>
                </c:pt>
                <c:pt idx="29153">
                  <c:v>6.6530479522731403E-2</c:v>
                </c:pt>
                <c:pt idx="29154">
                  <c:v>5.0445054481902202E-2</c:v>
                </c:pt>
                <c:pt idx="29155">
                  <c:v>7.0171698272123204E-2</c:v>
                </c:pt>
                <c:pt idx="29156">
                  <c:v>4.5119292637256503E-2</c:v>
                </c:pt>
                <c:pt idx="29157">
                  <c:v>6.4344560201585702E-2</c:v>
                </c:pt>
                <c:pt idx="29158">
                  <c:v>4.0886418857038101E-2</c:v>
                </c:pt>
                <c:pt idx="29159">
                  <c:v>3.8722731445544202E-2</c:v>
                </c:pt>
                <c:pt idx="29160">
                  <c:v>4.2445205083566799E-2</c:v>
                </c:pt>
                <c:pt idx="29161">
                  <c:v>3.8371498780890599E-2</c:v>
                </c:pt>
                <c:pt idx="29162">
                  <c:v>3.9897450925111502E-2</c:v>
                </c:pt>
                <c:pt idx="29163">
                  <c:v>6.2656629021506705E-2</c:v>
                </c:pt>
                <c:pt idx="29164">
                  <c:v>6.3291064372624495E-2</c:v>
                </c:pt>
                <c:pt idx="29165">
                  <c:v>4.1479398073476198E-2</c:v>
                </c:pt>
                <c:pt idx="29166">
                  <c:v>6.2063518266084201E-2</c:v>
                </c:pt>
                <c:pt idx="29167">
                  <c:v>6.6788187121687395E-2</c:v>
                </c:pt>
                <c:pt idx="29168">
                  <c:v>4.92204774534672E-2</c:v>
                </c:pt>
                <c:pt idx="29169">
                  <c:v>4.3380535045536003E-2</c:v>
                </c:pt>
                <c:pt idx="29170">
                  <c:v>5.0618381283455798E-2</c:v>
                </c:pt>
                <c:pt idx="29171">
                  <c:v>4.1157565721940501E-2</c:v>
                </c:pt>
                <c:pt idx="29172">
                  <c:v>4.8971107491505898E-2</c:v>
                </c:pt>
                <c:pt idx="29173">
                  <c:v>3.9706934577465602E-2</c:v>
                </c:pt>
                <c:pt idx="29174">
                  <c:v>5.2160468373519099E-2</c:v>
                </c:pt>
                <c:pt idx="29175">
                  <c:v>4.2275350908908702E-2</c:v>
                </c:pt>
                <c:pt idx="29176">
                  <c:v>4.7280471919105303E-2</c:v>
                </c:pt>
                <c:pt idx="29177">
                  <c:v>5.2254613808568197E-2</c:v>
                </c:pt>
                <c:pt idx="29178">
                  <c:v>3.8391393342189897E-2</c:v>
                </c:pt>
                <c:pt idx="29179">
                  <c:v>4.78819681489763E-2</c:v>
                </c:pt>
                <c:pt idx="29180">
                  <c:v>6.6516710774136206E-2</c:v>
                </c:pt>
                <c:pt idx="29181">
                  <c:v>6.1174957802956897E-2</c:v>
                </c:pt>
                <c:pt idx="29182">
                  <c:v>4.3563299599620603E-2</c:v>
                </c:pt>
                <c:pt idx="29183">
                  <c:v>7.0779262838590096E-2</c:v>
                </c:pt>
                <c:pt idx="29184">
                  <c:v>5.27425491608218E-2</c:v>
                </c:pt>
                <c:pt idx="29185">
                  <c:v>5.7001255692270103E-2</c:v>
                </c:pt>
                <c:pt idx="29186">
                  <c:v>5.00671929501375E-2</c:v>
                </c:pt>
                <c:pt idx="29187">
                  <c:v>6.6461956335215899E-2</c:v>
                </c:pt>
                <c:pt idx="29188">
                  <c:v>4.3077683021226797E-2</c:v>
                </c:pt>
                <c:pt idx="29189">
                  <c:v>4.7899127036692697E-2</c:v>
                </c:pt>
                <c:pt idx="29190">
                  <c:v>4.0236910657470197E-2</c:v>
                </c:pt>
                <c:pt idx="29191">
                  <c:v>4.89382742300793E-2</c:v>
                </c:pt>
                <c:pt idx="29192">
                  <c:v>3.8033271047180899E-2</c:v>
                </c:pt>
                <c:pt idx="29193">
                  <c:v>6.3319743292672995E-2</c:v>
                </c:pt>
                <c:pt idx="29194">
                  <c:v>4.2279888255396303E-2</c:v>
                </c:pt>
                <c:pt idx="29195">
                  <c:v>3.6455215821300603E-2</c:v>
                </c:pt>
                <c:pt idx="29196">
                  <c:v>4.0436569268280403E-2</c:v>
                </c:pt>
                <c:pt idx="29197">
                  <c:v>5.2707288177024803E-2</c:v>
                </c:pt>
                <c:pt idx="29198">
                  <c:v>5.0373474987100098E-2</c:v>
                </c:pt>
                <c:pt idx="29199">
                  <c:v>5.5181096664086597E-2</c:v>
                </c:pt>
                <c:pt idx="29200">
                  <c:v>4.32785316973405E-2</c:v>
                </c:pt>
                <c:pt idx="29201">
                  <c:v>4.4844948447155697E-2</c:v>
                </c:pt>
                <c:pt idx="29202">
                  <c:v>4.25730000150569E-2</c:v>
                </c:pt>
                <c:pt idx="29203">
                  <c:v>4.0177868111032002E-2</c:v>
                </c:pt>
                <c:pt idx="29204">
                  <c:v>5.2708437215343802E-2</c:v>
                </c:pt>
                <c:pt idx="29205">
                  <c:v>4.4306068117323197E-2</c:v>
                </c:pt>
                <c:pt idx="29206">
                  <c:v>4.28074385852256E-2</c:v>
                </c:pt>
                <c:pt idx="29207">
                  <c:v>5.3818873410769102E-2</c:v>
                </c:pt>
                <c:pt idx="29208">
                  <c:v>4.76437961144986E-2</c:v>
                </c:pt>
                <c:pt idx="29209">
                  <c:v>6.1554510417307397E-2</c:v>
                </c:pt>
                <c:pt idx="29210">
                  <c:v>4.1082157651752799E-2</c:v>
                </c:pt>
                <c:pt idx="29211">
                  <c:v>3.96933706763727E-2</c:v>
                </c:pt>
                <c:pt idx="29212">
                  <c:v>4.2355952331309503E-2</c:v>
                </c:pt>
                <c:pt idx="29213">
                  <c:v>7.0272349593104605E-2</c:v>
                </c:pt>
                <c:pt idx="29214">
                  <c:v>5.2138266462315903E-2</c:v>
                </c:pt>
                <c:pt idx="29215">
                  <c:v>5.4942756349307099E-2</c:v>
                </c:pt>
                <c:pt idx="29216">
                  <c:v>5.4432768474647598E-2</c:v>
                </c:pt>
                <c:pt idx="29217">
                  <c:v>6.94706416782052E-2</c:v>
                </c:pt>
                <c:pt idx="29218">
                  <c:v>4.1768733805905497E-2</c:v>
                </c:pt>
                <c:pt idx="29219">
                  <c:v>4.1262926172338898E-2</c:v>
                </c:pt>
                <c:pt idx="29220">
                  <c:v>4.00130517649138E-2</c:v>
                </c:pt>
                <c:pt idx="29221">
                  <c:v>6.7714077488393004E-2</c:v>
                </c:pt>
                <c:pt idx="29222">
                  <c:v>6.5201432319479294E-2</c:v>
                </c:pt>
                <c:pt idx="29223">
                  <c:v>5.3881979921949E-2</c:v>
                </c:pt>
                <c:pt idx="29224">
                  <c:v>4.9944389488875203E-2</c:v>
                </c:pt>
                <c:pt idx="29225">
                  <c:v>7.3569713965027497E-2</c:v>
                </c:pt>
                <c:pt idx="29226">
                  <c:v>5.3217513976477698E-2</c:v>
                </c:pt>
                <c:pt idx="29227">
                  <c:v>4.8728894261442703E-2</c:v>
                </c:pt>
                <c:pt idx="29228">
                  <c:v>4.0587590069516399E-2</c:v>
                </c:pt>
                <c:pt idx="29229">
                  <c:v>5.5976076692278998E-2</c:v>
                </c:pt>
                <c:pt idx="29230">
                  <c:v>4.7082454377031797E-2</c:v>
                </c:pt>
                <c:pt idx="29231">
                  <c:v>4.2372353672479199E-2</c:v>
                </c:pt>
                <c:pt idx="29232">
                  <c:v>4.3605957638375097E-2</c:v>
                </c:pt>
                <c:pt idx="29233">
                  <c:v>5.8057752894891901E-2</c:v>
                </c:pt>
                <c:pt idx="29234">
                  <c:v>4.6941078582384499E-2</c:v>
                </c:pt>
                <c:pt idx="29235">
                  <c:v>4.6920434725195297E-2</c:v>
                </c:pt>
                <c:pt idx="29236">
                  <c:v>3.8740270377963001E-2</c:v>
                </c:pt>
                <c:pt idx="29237">
                  <c:v>5.9512755449340399E-2</c:v>
                </c:pt>
                <c:pt idx="29238">
                  <c:v>4.2951163262050597E-2</c:v>
                </c:pt>
                <c:pt idx="29239">
                  <c:v>3.6825453680423698E-2</c:v>
                </c:pt>
                <c:pt idx="29240">
                  <c:v>4.3648773702364099E-2</c:v>
                </c:pt>
                <c:pt idx="29241">
                  <c:v>7.1420533512140796E-2</c:v>
                </c:pt>
                <c:pt idx="29242">
                  <c:v>4.97309346173503E-2</c:v>
                </c:pt>
                <c:pt idx="29243">
                  <c:v>4.5503770394377203E-2</c:v>
                </c:pt>
                <c:pt idx="29244">
                  <c:v>4.1613209329464503E-2</c:v>
                </c:pt>
                <c:pt idx="29245">
                  <c:v>4.0140159767233098E-2</c:v>
                </c:pt>
                <c:pt idx="29246">
                  <c:v>5.8357984169739301E-2</c:v>
                </c:pt>
                <c:pt idx="29247">
                  <c:v>5.3084944852061298E-2</c:v>
                </c:pt>
                <c:pt idx="29248">
                  <c:v>4.1066439618718503E-2</c:v>
                </c:pt>
                <c:pt idx="29249">
                  <c:v>4.0844544366403598E-2</c:v>
                </c:pt>
                <c:pt idx="29250">
                  <c:v>4.2611195487176297E-2</c:v>
                </c:pt>
                <c:pt idx="29251">
                  <c:v>5.1877669622983402E-2</c:v>
                </c:pt>
                <c:pt idx="29252">
                  <c:v>5.4425303871308603E-2</c:v>
                </c:pt>
                <c:pt idx="29253">
                  <c:v>3.8448363670828899E-2</c:v>
                </c:pt>
                <c:pt idx="29254">
                  <c:v>7.1230544822819597E-2</c:v>
                </c:pt>
                <c:pt idx="29255">
                  <c:v>5.2436102833640398E-2</c:v>
                </c:pt>
                <c:pt idx="29256">
                  <c:v>4.5270817387475099E-2</c:v>
                </c:pt>
                <c:pt idx="29257">
                  <c:v>6.5100854689633697E-2</c:v>
                </c:pt>
                <c:pt idx="29258">
                  <c:v>7.1581569233938505E-2</c:v>
                </c:pt>
                <c:pt idx="29259">
                  <c:v>4.5496220902930699E-2</c:v>
                </c:pt>
                <c:pt idx="29260">
                  <c:v>5.3032304244672E-2</c:v>
                </c:pt>
                <c:pt idx="29261">
                  <c:v>4.39376890283028E-2</c:v>
                </c:pt>
                <c:pt idx="29262">
                  <c:v>5.2013084989709898E-2</c:v>
                </c:pt>
                <c:pt idx="29263">
                  <c:v>5.2001231278243298E-2</c:v>
                </c:pt>
                <c:pt idx="29264">
                  <c:v>5.4362734585524597E-2</c:v>
                </c:pt>
                <c:pt idx="29265">
                  <c:v>6.6417041442108402E-2</c:v>
                </c:pt>
                <c:pt idx="29266">
                  <c:v>4.6074351287906802E-2</c:v>
                </c:pt>
                <c:pt idx="29267">
                  <c:v>6.6440287472103801E-2</c:v>
                </c:pt>
                <c:pt idx="29268">
                  <c:v>3.8366712978193801E-2</c:v>
                </c:pt>
                <c:pt idx="29269">
                  <c:v>4.6361706542344797E-2</c:v>
                </c:pt>
                <c:pt idx="29270">
                  <c:v>6.5279873005641698E-2</c:v>
                </c:pt>
                <c:pt idx="29271">
                  <c:v>6.54879418117989E-2</c:v>
                </c:pt>
                <c:pt idx="29272">
                  <c:v>5.3475263867709698E-2</c:v>
                </c:pt>
                <c:pt idx="29273">
                  <c:v>7.1131097182069503E-2</c:v>
                </c:pt>
                <c:pt idx="29274">
                  <c:v>4.79235785874252E-2</c:v>
                </c:pt>
                <c:pt idx="29275">
                  <c:v>4.4096008977697797E-2</c:v>
                </c:pt>
                <c:pt idx="29276">
                  <c:v>4.0477449280423197E-2</c:v>
                </c:pt>
                <c:pt idx="29277">
                  <c:v>4.49930569536066E-2</c:v>
                </c:pt>
                <c:pt idx="29278">
                  <c:v>6.3717178544818495E-2</c:v>
                </c:pt>
                <c:pt idx="29279">
                  <c:v>6.3551333443008506E-2</c:v>
                </c:pt>
                <c:pt idx="29280">
                  <c:v>6.1732570933849998E-2</c:v>
                </c:pt>
                <c:pt idx="29281">
                  <c:v>3.7552442100941198E-2</c:v>
                </c:pt>
                <c:pt idx="29282">
                  <c:v>6.4145603421541394E-2</c:v>
                </c:pt>
                <c:pt idx="29283">
                  <c:v>4.7042557540071299E-2</c:v>
                </c:pt>
                <c:pt idx="29284">
                  <c:v>5.7752907021742801E-2</c:v>
                </c:pt>
                <c:pt idx="29285">
                  <c:v>3.9505553671278199E-2</c:v>
                </c:pt>
                <c:pt idx="29286">
                  <c:v>4.2450172843260699E-2</c:v>
                </c:pt>
                <c:pt idx="29287">
                  <c:v>5.53509264725255E-2</c:v>
                </c:pt>
                <c:pt idx="29288">
                  <c:v>4.1272752025701298E-2</c:v>
                </c:pt>
                <c:pt idx="29289">
                  <c:v>4.0511712793876498E-2</c:v>
                </c:pt>
                <c:pt idx="29290">
                  <c:v>5.0127296435468899E-2</c:v>
                </c:pt>
                <c:pt idx="29291">
                  <c:v>4.4622274903333502E-2</c:v>
                </c:pt>
                <c:pt idx="29292">
                  <c:v>5.42420326261846E-2</c:v>
                </c:pt>
                <c:pt idx="29293">
                  <c:v>3.8465016212743897E-2</c:v>
                </c:pt>
                <c:pt idx="29294">
                  <c:v>6.3124830772184407E-2</c:v>
                </c:pt>
                <c:pt idx="29295">
                  <c:v>3.9230847254054201E-2</c:v>
                </c:pt>
                <c:pt idx="29296">
                  <c:v>7.0555239442724002E-2</c:v>
                </c:pt>
                <c:pt idx="29297">
                  <c:v>5.5038870431455798E-2</c:v>
                </c:pt>
                <c:pt idx="29298">
                  <c:v>5.0591714115826802E-2</c:v>
                </c:pt>
                <c:pt idx="29299">
                  <c:v>6.1941287255286602E-2</c:v>
                </c:pt>
                <c:pt idx="29300">
                  <c:v>4.2307999576291701E-2</c:v>
                </c:pt>
                <c:pt idx="29301">
                  <c:v>5.8503358851278497E-2</c:v>
                </c:pt>
                <c:pt idx="29302">
                  <c:v>4.3524547684593802E-2</c:v>
                </c:pt>
                <c:pt idx="29303">
                  <c:v>4.5519115064555603E-2</c:v>
                </c:pt>
                <c:pt idx="29304">
                  <c:v>6.15320895066978E-2</c:v>
                </c:pt>
                <c:pt idx="29305">
                  <c:v>5.5942827243001703E-2</c:v>
                </c:pt>
                <c:pt idx="29306">
                  <c:v>4.1880943260811501E-2</c:v>
                </c:pt>
                <c:pt idx="29307">
                  <c:v>5.3090753092583903E-2</c:v>
                </c:pt>
                <c:pt idx="29308">
                  <c:v>4.8968507710978E-2</c:v>
                </c:pt>
                <c:pt idx="29309">
                  <c:v>5.2049919987127498E-2</c:v>
                </c:pt>
                <c:pt idx="29310">
                  <c:v>6.3270999761960101E-2</c:v>
                </c:pt>
                <c:pt idx="29311">
                  <c:v>4.9736319139210602E-2</c:v>
                </c:pt>
                <c:pt idx="29312">
                  <c:v>5.0523452150767499E-2</c:v>
                </c:pt>
                <c:pt idx="29313">
                  <c:v>5.1363511514108798E-2</c:v>
                </c:pt>
                <c:pt idx="29314">
                  <c:v>4.2381163183688397E-2</c:v>
                </c:pt>
                <c:pt idx="29315">
                  <c:v>5.8352141422438601E-2</c:v>
                </c:pt>
                <c:pt idx="29316">
                  <c:v>4.4727492669871499E-2</c:v>
                </c:pt>
                <c:pt idx="29317">
                  <c:v>4.73538484887382E-2</c:v>
                </c:pt>
                <c:pt idx="29318">
                  <c:v>4.4762732463356998E-2</c:v>
                </c:pt>
                <c:pt idx="29319">
                  <c:v>6.9281295028837897E-2</c:v>
                </c:pt>
                <c:pt idx="29320">
                  <c:v>5.34653394136144E-2</c:v>
                </c:pt>
                <c:pt idx="29321">
                  <c:v>4.6724254535437999E-2</c:v>
                </c:pt>
                <c:pt idx="29322">
                  <c:v>4.62857981028282E-2</c:v>
                </c:pt>
                <c:pt idx="29323">
                  <c:v>4.8050590302570903E-2</c:v>
                </c:pt>
                <c:pt idx="29324">
                  <c:v>4.86118708080766E-2</c:v>
                </c:pt>
                <c:pt idx="29325">
                  <c:v>6.1011504966017503E-2</c:v>
                </c:pt>
                <c:pt idx="29326">
                  <c:v>4.0588481386436101E-2</c:v>
                </c:pt>
                <c:pt idx="29327">
                  <c:v>6.8877903634386201E-2</c:v>
                </c:pt>
                <c:pt idx="29328">
                  <c:v>3.8421808472252197E-2</c:v>
                </c:pt>
                <c:pt idx="29329">
                  <c:v>4.20406547924786E-2</c:v>
                </c:pt>
                <c:pt idx="29330">
                  <c:v>4.6902885001031402E-2</c:v>
                </c:pt>
                <c:pt idx="29331">
                  <c:v>4.4329397907407503E-2</c:v>
                </c:pt>
                <c:pt idx="29332">
                  <c:v>4.8391243847148303E-2</c:v>
                </c:pt>
                <c:pt idx="29333">
                  <c:v>4.8377395558653398E-2</c:v>
                </c:pt>
                <c:pt idx="29334">
                  <c:v>4.0882518251889502E-2</c:v>
                </c:pt>
                <c:pt idx="29335">
                  <c:v>5.5040293065703599E-2</c:v>
                </c:pt>
                <c:pt idx="29336">
                  <c:v>4.0431469751260503E-2</c:v>
                </c:pt>
                <c:pt idx="29337">
                  <c:v>5.15811982044403E-2</c:v>
                </c:pt>
                <c:pt idx="29338">
                  <c:v>4.5454050789438503E-2</c:v>
                </c:pt>
                <c:pt idx="29339">
                  <c:v>4.4061528764884297E-2</c:v>
                </c:pt>
                <c:pt idx="29340">
                  <c:v>3.75340006314894E-2</c:v>
                </c:pt>
                <c:pt idx="29341">
                  <c:v>5.2915309882779697E-2</c:v>
                </c:pt>
                <c:pt idx="29342">
                  <c:v>4.0935642029396702E-2</c:v>
                </c:pt>
                <c:pt idx="29343">
                  <c:v>5.3417945012699697E-2</c:v>
                </c:pt>
                <c:pt idx="29344">
                  <c:v>5.7410169078405099E-2</c:v>
                </c:pt>
                <c:pt idx="29345">
                  <c:v>4.9077374538993003E-2</c:v>
                </c:pt>
                <c:pt idx="29346">
                  <c:v>4.56149006138118E-2</c:v>
                </c:pt>
                <c:pt idx="29347">
                  <c:v>4.0222660745272303E-2</c:v>
                </c:pt>
                <c:pt idx="29348">
                  <c:v>5.4642478285203598E-2</c:v>
                </c:pt>
                <c:pt idx="29349">
                  <c:v>4.0688297639377702E-2</c:v>
                </c:pt>
                <c:pt idx="29350">
                  <c:v>5.0788417037643002E-2</c:v>
                </c:pt>
                <c:pt idx="29351">
                  <c:v>5.7185274499979101E-2</c:v>
                </c:pt>
                <c:pt idx="29352">
                  <c:v>6.9036576385940199E-2</c:v>
                </c:pt>
                <c:pt idx="29353">
                  <c:v>6.20657069094901E-2</c:v>
                </c:pt>
                <c:pt idx="29354">
                  <c:v>4.5454678835291203E-2</c:v>
                </c:pt>
                <c:pt idx="29355">
                  <c:v>6.9011331679794494E-2</c:v>
                </c:pt>
                <c:pt idx="29356">
                  <c:v>6.5095742735150494E-2</c:v>
                </c:pt>
                <c:pt idx="29357">
                  <c:v>6.9815705056611499E-2</c:v>
                </c:pt>
                <c:pt idx="29358">
                  <c:v>4.8328655518419097E-2</c:v>
                </c:pt>
                <c:pt idx="29359">
                  <c:v>4.3378097936651601E-2</c:v>
                </c:pt>
                <c:pt idx="29360">
                  <c:v>7.1274392559847105E-2</c:v>
                </c:pt>
                <c:pt idx="29361">
                  <c:v>4.5024304613764998E-2</c:v>
                </c:pt>
                <c:pt idx="29362">
                  <c:v>6.2358778355323601E-2</c:v>
                </c:pt>
                <c:pt idx="29363">
                  <c:v>5.2901705948656001E-2</c:v>
                </c:pt>
                <c:pt idx="29364">
                  <c:v>6.8916253106268796E-2</c:v>
                </c:pt>
                <c:pt idx="29365">
                  <c:v>7.3690702672683295E-2</c:v>
                </c:pt>
                <c:pt idx="29366">
                  <c:v>4.4027002380615403E-2</c:v>
                </c:pt>
                <c:pt idx="29367">
                  <c:v>5.6458465599994997E-2</c:v>
                </c:pt>
                <c:pt idx="29368">
                  <c:v>5.0712996359824403E-2</c:v>
                </c:pt>
                <c:pt idx="29369">
                  <c:v>6.7892897731517104E-2</c:v>
                </c:pt>
                <c:pt idx="29370">
                  <c:v>5.31984312560181E-2</c:v>
                </c:pt>
                <c:pt idx="29371">
                  <c:v>4.6482757507295198E-2</c:v>
                </c:pt>
                <c:pt idx="29372">
                  <c:v>6.1431534632717E-2</c:v>
                </c:pt>
                <c:pt idx="29373">
                  <c:v>5.9497453714922197E-2</c:v>
                </c:pt>
                <c:pt idx="29374">
                  <c:v>4.4370797833699599E-2</c:v>
                </c:pt>
                <c:pt idx="29375">
                  <c:v>5.7050447476476397E-2</c:v>
                </c:pt>
                <c:pt idx="29376">
                  <c:v>4.3431741463272402E-2</c:v>
                </c:pt>
                <c:pt idx="29377">
                  <c:v>5.2855057615883903E-2</c:v>
                </c:pt>
                <c:pt idx="29378">
                  <c:v>4.1497736431495798E-2</c:v>
                </c:pt>
                <c:pt idx="29379">
                  <c:v>6.4674743695588593E-2</c:v>
                </c:pt>
                <c:pt idx="29380">
                  <c:v>5.9163193841389003E-2</c:v>
                </c:pt>
                <c:pt idx="29381">
                  <c:v>4.07950874010427E-2</c:v>
                </c:pt>
                <c:pt idx="29382">
                  <c:v>3.83776685633863E-2</c:v>
                </c:pt>
                <c:pt idx="29383">
                  <c:v>3.83232161759628E-2</c:v>
                </c:pt>
                <c:pt idx="29384">
                  <c:v>4.17330592505172E-2</c:v>
                </c:pt>
                <c:pt idx="29385">
                  <c:v>5.8437266883328898E-2</c:v>
                </c:pt>
                <c:pt idx="29386">
                  <c:v>5.73779405144983E-2</c:v>
                </c:pt>
                <c:pt idx="29387">
                  <c:v>3.6822330916093798E-2</c:v>
                </c:pt>
                <c:pt idx="29388">
                  <c:v>5.2521689861536401E-2</c:v>
                </c:pt>
                <c:pt idx="29389">
                  <c:v>4.6233266486381E-2</c:v>
                </c:pt>
                <c:pt idx="29390">
                  <c:v>6.8111412764297094E-2</c:v>
                </c:pt>
                <c:pt idx="29391">
                  <c:v>4.88284144414841E-2</c:v>
                </c:pt>
                <c:pt idx="29392">
                  <c:v>5.0759009042444403E-2</c:v>
                </c:pt>
                <c:pt idx="29393">
                  <c:v>4.1716716380450797E-2</c:v>
                </c:pt>
                <c:pt idx="29394">
                  <c:v>5.2256267024876901E-2</c:v>
                </c:pt>
                <c:pt idx="29395">
                  <c:v>4.4089589686661303E-2</c:v>
                </c:pt>
                <c:pt idx="29396">
                  <c:v>4.3192309743694299E-2</c:v>
                </c:pt>
                <c:pt idx="29397">
                  <c:v>5.8747300630692702E-2</c:v>
                </c:pt>
                <c:pt idx="29398">
                  <c:v>4.0566314104746398E-2</c:v>
                </c:pt>
                <c:pt idx="29399">
                  <c:v>3.8864230709705898E-2</c:v>
                </c:pt>
                <c:pt idx="29400">
                  <c:v>4.0968252562979597E-2</c:v>
                </c:pt>
                <c:pt idx="29401">
                  <c:v>4.9992331241049397E-2</c:v>
                </c:pt>
                <c:pt idx="29402">
                  <c:v>6.0049080682324903E-2</c:v>
                </c:pt>
                <c:pt idx="29403">
                  <c:v>4.1614469574380697E-2</c:v>
                </c:pt>
                <c:pt idx="29404">
                  <c:v>3.9235177228768202E-2</c:v>
                </c:pt>
                <c:pt idx="29405">
                  <c:v>5.30397811544953E-2</c:v>
                </c:pt>
                <c:pt idx="29406">
                  <c:v>4.5291282127884198E-2</c:v>
                </c:pt>
                <c:pt idx="29407">
                  <c:v>5.0510551532831099E-2</c:v>
                </c:pt>
                <c:pt idx="29408">
                  <c:v>6.4420991004135203E-2</c:v>
                </c:pt>
                <c:pt idx="29409">
                  <c:v>3.9029924954493998E-2</c:v>
                </c:pt>
                <c:pt idx="29410">
                  <c:v>5.2198586918023801E-2</c:v>
                </c:pt>
                <c:pt idx="29411">
                  <c:v>6.2544434199411497E-2</c:v>
                </c:pt>
                <c:pt idx="29412">
                  <c:v>6.1584738504838199E-2</c:v>
                </c:pt>
                <c:pt idx="29413">
                  <c:v>4.7525473014551699E-2</c:v>
                </c:pt>
                <c:pt idx="29414">
                  <c:v>3.96410918938149E-2</c:v>
                </c:pt>
                <c:pt idx="29415">
                  <c:v>6.8625519111097502E-2</c:v>
                </c:pt>
                <c:pt idx="29416">
                  <c:v>4.4943087144507801E-2</c:v>
                </c:pt>
                <c:pt idx="29417">
                  <c:v>6.8808761459895895E-2</c:v>
                </c:pt>
                <c:pt idx="29418">
                  <c:v>3.8567717563391501E-2</c:v>
                </c:pt>
                <c:pt idx="29419">
                  <c:v>6.3158878638945107E-2</c:v>
                </c:pt>
                <c:pt idx="29420">
                  <c:v>6.13317354399118E-2</c:v>
                </c:pt>
                <c:pt idx="29421">
                  <c:v>5.5792485103763001E-2</c:v>
                </c:pt>
                <c:pt idx="29422">
                  <c:v>4.8466562416845001E-2</c:v>
                </c:pt>
                <c:pt idx="29423">
                  <c:v>4.94839516664543E-2</c:v>
                </c:pt>
                <c:pt idx="29424">
                  <c:v>5.93126244509809E-2</c:v>
                </c:pt>
                <c:pt idx="29425">
                  <c:v>6.7449362177986805E-2</c:v>
                </c:pt>
                <c:pt idx="29426">
                  <c:v>4.8974074593097702E-2</c:v>
                </c:pt>
                <c:pt idx="29427">
                  <c:v>7.0193359774516198E-2</c:v>
                </c:pt>
                <c:pt idx="29428">
                  <c:v>5.1816545344109302E-2</c:v>
                </c:pt>
                <c:pt idx="29429">
                  <c:v>3.8576260334696799E-2</c:v>
                </c:pt>
                <c:pt idx="29430">
                  <c:v>7.05196665970554E-2</c:v>
                </c:pt>
                <c:pt idx="29431">
                  <c:v>4.5591953417606197E-2</c:v>
                </c:pt>
                <c:pt idx="29432">
                  <c:v>5.9069022165085902E-2</c:v>
                </c:pt>
                <c:pt idx="29433">
                  <c:v>6.4137026836861497E-2</c:v>
                </c:pt>
                <c:pt idx="29434">
                  <c:v>4.8351300067464402E-2</c:v>
                </c:pt>
                <c:pt idx="29435">
                  <c:v>4.4714366658891301E-2</c:v>
                </c:pt>
                <c:pt idx="29436">
                  <c:v>4.50105295734659E-2</c:v>
                </c:pt>
                <c:pt idx="29437">
                  <c:v>4.8674037950198298E-2</c:v>
                </c:pt>
                <c:pt idx="29438">
                  <c:v>4.2638473163007E-2</c:v>
                </c:pt>
                <c:pt idx="29439">
                  <c:v>4.8424773982619199E-2</c:v>
                </c:pt>
                <c:pt idx="29440">
                  <c:v>6.0454436635896003E-2</c:v>
                </c:pt>
                <c:pt idx="29441">
                  <c:v>5.6180401914544299E-2</c:v>
                </c:pt>
                <c:pt idx="29442">
                  <c:v>3.9182179652644103E-2</c:v>
                </c:pt>
                <c:pt idx="29443">
                  <c:v>4.53548651511873E-2</c:v>
                </c:pt>
                <c:pt idx="29444">
                  <c:v>4.89989131448458E-2</c:v>
                </c:pt>
                <c:pt idx="29445">
                  <c:v>3.8196526892862397E-2</c:v>
                </c:pt>
                <c:pt idx="29446">
                  <c:v>4.20215657004189E-2</c:v>
                </c:pt>
                <c:pt idx="29447">
                  <c:v>4.1937725600824198E-2</c:v>
                </c:pt>
                <c:pt idx="29448">
                  <c:v>5.7650675507254001E-2</c:v>
                </c:pt>
                <c:pt idx="29449">
                  <c:v>5.9871108993149701E-2</c:v>
                </c:pt>
                <c:pt idx="29450">
                  <c:v>5.26982983392007E-2</c:v>
                </c:pt>
                <c:pt idx="29451">
                  <c:v>6.11195995318006E-2</c:v>
                </c:pt>
                <c:pt idx="29452">
                  <c:v>6.9366240044793998E-2</c:v>
                </c:pt>
                <c:pt idx="29453">
                  <c:v>6.2648333432217401E-2</c:v>
                </c:pt>
                <c:pt idx="29454">
                  <c:v>5.01526259594057E-2</c:v>
                </c:pt>
                <c:pt idx="29455">
                  <c:v>3.8920010158065801E-2</c:v>
                </c:pt>
                <c:pt idx="29456">
                  <c:v>5.7437657135915303E-2</c:v>
                </c:pt>
                <c:pt idx="29457">
                  <c:v>6.5933271015464007E-2</c:v>
                </c:pt>
                <c:pt idx="29458">
                  <c:v>4.6170202762832999E-2</c:v>
                </c:pt>
                <c:pt idx="29459">
                  <c:v>5.7422272933478999E-2</c:v>
                </c:pt>
                <c:pt idx="29460">
                  <c:v>4.2699754229436802E-2</c:v>
                </c:pt>
                <c:pt idx="29461">
                  <c:v>4.2112574273800801E-2</c:v>
                </c:pt>
                <c:pt idx="29462">
                  <c:v>6.9024339671927795E-2</c:v>
                </c:pt>
                <c:pt idx="29463">
                  <c:v>4.2523189588849E-2</c:v>
                </c:pt>
                <c:pt idx="29464">
                  <c:v>6.3219968373207799E-2</c:v>
                </c:pt>
                <c:pt idx="29465">
                  <c:v>3.8847051278335903E-2</c:v>
                </c:pt>
                <c:pt idx="29466">
                  <c:v>4.2616462237128797E-2</c:v>
                </c:pt>
                <c:pt idx="29467">
                  <c:v>3.9356054586688498E-2</c:v>
                </c:pt>
                <c:pt idx="29468">
                  <c:v>5.8822770148286997E-2</c:v>
                </c:pt>
                <c:pt idx="29469">
                  <c:v>6.5246484809035499E-2</c:v>
                </c:pt>
                <c:pt idx="29470">
                  <c:v>5.2701447697935E-2</c:v>
                </c:pt>
                <c:pt idx="29471">
                  <c:v>4.4352873040321199E-2</c:v>
                </c:pt>
                <c:pt idx="29472">
                  <c:v>5.1339185351023497E-2</c:v>
                </c:pt>
                <c:pt idx="29473">
                  <c:v>5.5097156207482498E-2</c:v>
                </c:pt>
                <c:pt idx="29474">
                  <c:v>5.5617799927171398E-2</c:v>
                </c:pt>
                <c:pt idx="29475">
                  <c:v>5.9534725955013801E-2</c:v>
                </c:pt>
                <c:pt idx="29476">
                  <c:v>6.4984161519751393E-2</c:v>
                </c:pt>
                <c:pt idx="29477">
                  <c:v>4.6024240235886603E-2</c:v>
                </c:pt>
                <c:pt idx="29478">
                  <c:v>6.4489829998535197E-2</c:v>
                </c:pt>
                <c:pt idx="29479">
                  <c:v>4.1195836295612402E-2</c:v>
                </c:pt>
                <c:pt idx="29480">
                  <c:v>5.4878971778452301E-2</c:v>
                </c:pt>
                <c:pt idx="29481">
                  <c:v>4.38797096363489E-2</c:v>
                </c:pt>
                <c:pt idx="29482">
                  <c:v>3.96525301445411E-2</c:v>
                </c:pt>
                <c:pt idx="29483">
                  <c:v>5.8622221550060701E-2</c:v>
                </c:pt>
                <c:pt idx="29484">
                  <c:v>5.0932113666299003E-2</c:v>
                </c:pt>
                <c:pt idx="29485">
                  <c:v>6.1842555844203499E-2</c:v>
                </c:pt>
                <c:pt idx="29486">
                  <c:v>4.3097425617185603E-2</c:v>
                </c:pt>
                <c:pt idx="29487">
                  <c:v>4.9070142919482702E-2</c:v>
                </c:pt>
                <c:pt idx="29488">
                  <c:v>4.0126428345967302E-2</c:v>
                </c:pt>
                <c:pt idx="29489">
                  <c:v>5.5671426961954797E-2</c:v>
                </c:pt>
                <c:pt idx="29490">
                  <c:v>4.2336615605888799E-2</c:v>
                </c:pt>
                <c:pt idx="29491">
                  <c:v>4.2185540487452197E-2</c:v>
                </c:pt>
                <c:pt idx="29492">
                  <c:v>6.5715601397469695E-2</c:v>
                </c:pt>
                <c:pt idx="29493">
                  <c:v>4.0631868451067102E-2</c:v>
                </c:pt>
                <c:pt idx="29494">
                  <c:v>5.2928883874862102E-2</c:v>
                </c:pt>
                <c:pt idx="29495">
                  <c:v>5.0349208812942699E-2</c:v>
                </c:pt>
                <c:pt idx="29496">
                  <c:v>5.8952626834884302E-2</c:v>
                </c:pt>
                <c:pt idx="29497">
                  <c:v>3.7909571012174702E-2</c:v>
                </c:pt>
                <c:pt idx="29498">
                  <c:v>4.0713350390229802E-2</c:v>
                </c:pt>
                <c:pt idx="29499">
                  <c:v>5.7799974308173498E-2</c:v>
                </c:pt>
                <c:pt idx="29500">
                  <c:v>6.7492063332038194E-2</c:v>
                </c:pt>
                <c:pt idx="29501">
                  <c:v>5.4266141571508102E-2</c:v>
                </c:pt>
                <c:pt idx="29502">
                  <c:v>5.8094956891877603E-2</c:v>
                </c:pt>
                <c:pt idx="29503">
                  <c:v>5.5761083768125101E-2</c:v>
                </c:pt>
                <c:pt idx="29504">
                  <c:v>5.9565878853594302E-2</c:v>
                </c:pt>
                <c:pt idx="29505">
                  <c:v>5.3089702641318098E-2</c:v>
                </c:pt>
                <c:pt idx="29506">
                  <c:v>6.5168333019887004E-2</c:v>
                </c:pt>
                <c:pt idx="29507">
                  <c:v>5.8507206475603701E-2</c:v>
                </c:pt>
                <c:pt idx="29508">
                  <c:v>5.4738198312701901E-2</c:v>
                </c:pt>
                <c:pt idx="29509">
                  <c:v>3.8046285549871398E-2</c:v>
                </c:pt>
                <c:pt idx="29510">
                  <c:v>4.9460972849168901E-2</c:v>
                </c:pt>
                <c:pt idx="29511">
                  <c:v>4.65287577887196E-2</c:v>
                </c:pt>
                <c:pt idx="29512">
                  <c:v>5.8334450497225E-2</c:v>
                </c:pt>
                <c:pt idx="29513">
                  <c:v>6.3103674308864599E-2</c:v>
                </c:pt>
                <c:pt idx="29514">
                  <c:v>5.1652344861114398E-2</c:v>
                </c:pt>
                <c:pt idx="29515">
                  <c:v>4.0220497839583098E-2</c:v>
                </c:pt>
                <c:pt idx="29516">
                  <c:v>4.0471702523301199E-2</c:v>
                </c:pt>
                <c:pt idx="29517">
                  <c:v>4.5320486321071302E-2</c:v>
                </c:pt>
                <c:pt idx="29518">
                  <c:v>4.7267070201324098E-2</c:v>
                </c:pt>
                <c:pt idx="29519">
                  <c:v>4.2398571242145598E-2</c:v>
                </c:pt>
                <c:pt idx="29520">
                  <c:v>5.2139605418470999E-2</c:v>
                </c:pt>
                <c:pt idx="29521">
                  <c:v>6.7454766519272694E-2</c:v>
                </c:pt>
                <c:pt idx="29522">
                  <c:v>7.0193073275878898E-2</c:v>
                </c:pt>
                <c:pt idx="29523">
                  <c:v>4.88293175378176E-2</c:v>
                </c:pt>
                <c:pt idx="29524">
                  <c:v>5.1093824037402098E-2</c:v>
                </c:pt>
                <c:pt idx="29525">
                  <c:v>3.9609725817103099E-2</c:v>
                </c:pt>
                <c:pt idx="29526">
                  <c:v>5.6126331567359099E-2</c:v>
                </c:pt>
                <c:pt idx="29527">
                  <c:v>4.1518206307334E-2</c:v>
                </c:pt>
                <c:pt idx="29528">
                  <c:v>4.16448308860684E-2</c:v>
                </c:pt>
                <c:pt idx="29529">
                  <c:v>5.2131194870706402E-2</c:v>
                </c:pt>
                <c:pt idx="29530">
                  <c:v>4.1047076173080198E-2</c:v>
                </c:pt>
                <c:pt idx="29531">
                  <c:v>6.9507229551381E-2</c:v>
                </c:pt>
                <c:pt idx="29532">
                  <c:v>5.3594346035540703E-2</c:v>
                </c:pt>
                <c:pt idx="29533">
                  <c:v>4.0228881544246399E-2</c:v>
                </c:pt>
                <c:pt idx="29534">
                  <c:v>4.19626589854286E-2</c:v>
                </c:pt>
                <c:pt idx="29535">
                  <c:v>4.1569875118180402E-2</c:v>
                </c:pt>
                <c:pt idx="29536">
                  <c:v>4.8735897354873103E-2</c:v>
                </c:pt>
                <c:pt idx="29537">
                  <c:v>4.0756491453215998E-2</c:v>
                </c:pt>
                <c:pt idx="29538">
                  <c:v>6.8825016332566893E-2</c:v>
                </c:pt>
                <c:pt idx="29539">
                  <c:v>6.2519821598452999E-2</c:v>
                </c:pt>
                <c:pt idx="29540">
                  <c:v>6.0872280379338402E-2</c:v>
                </c:pt>
                <c:pt idx="29541">
                  <c:v>5.3643080337620198E-2</c:v>
                </c:pt>
                <c:pt idx="29542">
                  <c:v>6.4195518789006797E-2</c:v>
                </c:pt>
                <c:pt idx="29543">
                  <c:v>5.9213992758014498E-2</c:v>
                </c:pt>
                <c:pt idx="29544">
                  <c:v>6.6605147637133905E-2</c:v>
                </c:pt>
                <c:pt idx="29545">
                  <c:v>4.3656021110295498E-2</c:v>
                </c:pt>
                <c:pt idx="29546">
                  <c:v>4.97128820547365E-2</c:v>
                </c:pt>
                <c:pt idx="29547">
                  <c:v>3.9627219706420698E-2</c:v>
                </c:pt>
                <c:pt idx="29548">
                  <c:v>4.2440093160374198E-2</c:v>
                </c:pt>
                <c:pt idx="29549">
                  <c:v>6.8968153036594801E-2</c:v>
                </c:pt>
                <c:pt idx="29550">
                  <c:v>6.3869166064810606E-2</c:v>
                </c:pt>
                <c:pt idx="29551">
                  <c:v>4.0876502786566203E-2</c:v>
                </c:pt>
                <c:pt idx="29552">
                  <c:v>4.6332340741757801E-2</c:v>
                </c:pt>
                <c:pt idx="29553">
                  <c:v>6.7507423367856104E-2</c:v>
                </c:pt>
                <c:pt idx="29554">
                  <c:v>4.7242385053675097E-2</c:v>
                </c:pt>
                <c:pt idx="29555">
                  <c:v>4.9577047310348697E-2</c:v>
                </c:pt>
                <c:pt idx="29556">
                  <c:v>4.2882243926843602E-2</c:v>
                </c:pt>
                <c:pt idx="29557">
                  <c:v>3.6376726670927499E-2</c:v>
                </c:pt>
                <c:pt idx="29558">
                  <c:v>4.0173677101433498E-2</c:v>
                </c:pt>
                <c:pt idx="29559">
                  <c:v>4.07542455813815E-2</c:v>
                </c:pt>
                <c:pt idx="29560">
                  <c:v>5.5112905556576497E-2</c:v>
                </c:pt>
                <c:pt idx="29561">
                  <c:v>3.8134582943675402E-2</c:v>
                </c:pt>
                <c:pt idx="29562">
                  <c:v>6.29292284840334E-2</c:v>
                </c:pt>
                <c:pt idx="29563">
                  <c:v>3.9509671030309501E-2</c:v>
                </c:pt>
                <c:pt idx="29564">
                  <c:v>4.5077296637583399E-2</c:v>
                </c:pt>
                <c:pt idx="29565">
                  <c:v>5.03767007702942E-2</c:v>
                </c:pt>
                <c:pt idx="29566">
                  <c:v>4.27900476147349E-2</c:v>
                </c:pt>
                <c:pt idx="29567">
                  <c:v>3.9958044297478498E-2</c:v>
                </c:pt>
                <c:pt idx="29568">
                  <c:v>5.2286402443969801E-2</c:v>
                </c:pt>
                <c:pt idx="29569">
                  <c:v>5.9323941756255202E-2</c:v>
                </c:pt>
                <c:pt idx="29570">
                  <c:v>4.8736040355828403E-2</c:v>
                </c:pt>
                <c:pt idx="29571">
                  <c:v>5.2050698407802097E-2</c:v>
                </c:pt>
                <c:pt idx="29572">
                  <c:v>5.48103987434947E-2</c:v>
                </c:pt>
                <c:pt idx="29573">
                  <c:v>5.79830740415418E-2</c:v>
                </c:pt>
                <c:pt idx="29574">
                  <c:v>6.3934664780988304E-2</c:v>
                </c:pt>
                <c:pt idx="29575">
                  <c:v>3.8913281670450203E-2</c:v>
                </c:pt>
                <c:pt idx="29576">
                  <c:v>4.34131278117591E-2</c:v>
                </c:pt>
                <c:pt idx="29577">
                  <c:v>6.5577658945255704E-2</c:v>
                </c:pt>
                <c:pt idx="29578">
                  <c:v>5.9746700233044903E-2</c:v>
                </c:pt>
                <c:pt idx="29579">
                  <c:v>6.9865343180333397E-2</c:v>
                </c:pt>
                <c:pt idx="29580">
                  <c:v>5.0207608247243497E-2</c:v>
                </c:pt>
                <c:pt idx="29581">
                  <c:v>5.34951127421152E-2</c:v>
                </c:pt>
                <c:pt idx="29582">
                  <c:v>7.0279978508326402E-2</c:v>
                </c:pt>
                <c:pt idx="29583">
                  <c:v>6.2164295245794698E-2</c:v>
                </c:pt>
                <c:pt idx="29584">
                  <c:v>4.0679365108121E-2</c:v>
                </c:pt>
                <c:pt idx="29585">
                  <c:v>7.0346927214775798E-2</c:v>
                </c:pt>
                <c:pt idx="29586">
                  <c:v>4.7556077231271698E-2</c:v>
                </c:pt>
                <c:pt idx="29587">
                  <c:v>4.69031021565674E-2</c:v>
                </c:pt>
                <c:pt idx="29588">
                  <c:v>4.8237487807813499E-2</c:v>
                </c:pt>
                <c:pt idx="29589">
                  <c:v>6.3998888949006599E-2</c:v>
                </c:pt>
                <c:pt idx="29590">
                  <c:v>4.0582528584790202E-2</c:v>
                </c:pt>
                <c:pt idx="29591">
                  <c:v>5.3009133791805503E-2</c:v>
                </c:pt>
                <c:pt idx="29592">
                  <c:v>3.73654386845646E-2</c:v>
                </c:pt>
                <c:pt idx="29593">
                  <c:v>4.0467138118490502E-2</c:v>
                </c:pt>
                <c:pt idx="29594">
                  <c:v>6.9675609620585097E-2</c:v>
                </c:pt>
                <c:pt idx="29595">
                  <c:v>3.7705551273466899E-2</c:v>
                </c:pt>
                <c:pt idx="29596">
                  <c:v>5.58519058581659E-2</c:v>
                </c:pt>
                <c:pt idx="29597">
                  <c:v>5.5807078859967697E-2</c:v>
                </c:pt>
                <c:pt idx="29598">
                  <c:v>4.9257512431544997E-2</c:v>
                </c:pt>
                <c:pt idx="29599">
                  <c:v>5.90174517293778E-2</c:v>
                </c:pt>
                <c:pt idx="29600">
                  <c:v>6.6966054311843604E-2</c:v>
                </c:pt>
                <c:pt idx="29601">
                  <c:v>4.3522730310501703E-2</c:v>
                </c:pt>
                <c:pt idx="29602">
                  <c:v>4.2505629717902102E-2</c:v>
                </c:pt>
                <c:pt idx="29603">
                  <c:v>6.1168319076661599E-2</c:v>
                </c:pt>
                <c:pt idx="29604">
                  <c:v>5.3336974108415397E-2</c:v>
                </c:pt>
                <c:pt idx="29605">
                  <c:v>4.8027237582160903E-2</c:v>
                </c:pt>
                <c:pt idx="29606">
                  <c:v>5.4583366927257897E-2</c:v>
                </c:pt>
                <c:pt idx="29607">
                  <c:v>3.9306329428466499E-2</c:v>
                </c:pt>
                <c:pt idx="29608">
                  <c:v>5.2786942713574397E-2</c:v>
                </c:pt>
                <c:pt idx="29609">
                  <c:v>4.9494990795198597E-2</c:v>
                </c:pt>
                <c:pt idx="29610">
                  <c:v>4.61878877301782E-2</c:v>
                </c:pt>
                <c:pt idx="29611">
                  <c:v>6.9407621398499902E-2</c:v>
                </c:pt>
                <c:pt idx="29612">
                  <c:v>3.9957996560649002E-2</c:v>
                </c:pt>
                <c:pt idx="29613">
                  <c:v>4.9969453698937301E-2</c:v>
                </c:pt>
                <c:pt idx="29614">
                  <c:v>4.9352541458512797E-2</c:v>
                </c:pt>
                <c:pt idx="29615">
                  <c:v>5.0579754779335198E-2</c:v>
                </c:pt>
                <c:pt idx="29616">
                  <c:v>5.1537864229269703E-2</c:v>
                </c:pt>
                <c:pt idx="29617">
                  <c:v>3.98564360961777E-2</c:v>
                </c:pt>
                <c:pt idx="29618">
                  <c:v>4.2783735198482102E-2</c:v>
                </c:pt>
                <c:pt idx="29619">
                  <c:v>6.6840916820501806E-2</c:v>
                </c:pt>
                <c:pt idx="29620">
                  <c:v>5.66830581479634E-2</c:v>
                </c:pt>
                <c:pt idx="29621">
                  <c:v>4.7228979160553998E-2</c:v>
                </c:pt>
                <c:pt idx="29622">
                  <c:v>5.9435683811782797E-2</c:v>
                </c:pt>
                <c:pt idx="29623">
                  <c:v>6.1674544023921703E-2</c:v>
                </c:pt>
                <c:pt idx="29624">
                  <c:v>5.8178644376444301E-2</c:v>
                </c:pt>
                <c:pt idx="29625">
                  <c:v>4.7654160043718898E-2</c:v>
                </c:pt>
                <c:pt idx="29626">
                  <c:v>4.5935354687518297E-2</c:v>
                </c:pt>
                <c:pt idx="29627">
                  <c:v>5.0200507936701E-2</c:v>
                </c:pt>
                <c:pt idx="29628">
                  <c:v>7.3512400415725002E-2</c:v>
                </c:pt>
                <c:pt idx="29629">
                  <c:v>4.0110745509973803E-2</c:v>
                </c:pt>
                <c:pt idx="29630">
                  <c:v>6.3595065868430001E-2</c:v>
                </c:pt>
                <c:pt idx="29631">
                  <c:v>5.6424784943836001E-2</c:v>
                </c:pt>
                <c:pt idx="29632">
                  <c:v>4.7170267099000303E-2</c:v>
                </c:pt>
                <c:pt idx="29633">
                  <c:v>5.4968463240329002E-2</c:v>
                </c:pt>
                <c:pt idx="29634">
                  <c:v>5.2874689867376402E-2</c:v>
                </c:pt>
                <c:pt idx="29635">
                  <c:v>3.69290590903079E-2</c:v>
                </c:pt>
                <c:pt idx="29636">
                  <c:v>6.7210766217515899E-2</c:v>
                </c:pt>
                <c:pt idx="29637">
                  <c:v>4.2331319811563198E-2</c:v>
                </c:pt>
                <c:pt idx="29638">
                  <c:v>5.8958545275873998E-2</c:v>
                </c:pt>
                <c:pt idx="29639">
                  <c:v>5.0114125325484198E-2</c:v>
                </c:pt>
                <c:pt idx="29640">
                  <c:v>4.4990264186205303E-2</c:v>
                </c:pt>
                <c:pt idx="29641">
                  <c:v>5.11953381067956E-2</c:v>
                </c:pt>
                <c:pt idx="29642">
                  <c:v>6.1665243683051603E-2</c:v>
                </c:pt>
                <c:pt idx="29643">
                  <c:v>5.1328337700113302E-2</c:v>
                </c:pt>
                <c:pt idx="29644">
                  <c:v>6.5573369484922803E-2</c:v>
                </c:pt>
                <c:pt idx="29645">
                  <c:v>5.6455569527885899E-2</c:v>
                </c:pt>
                <c:pt idx="29646">
                  <c:v>5.0669467164013798E-2</c:v>
                </c:pt>
                <c:pt idx="29647">
                  <c:v>5.7818202169176401E-2</c:v>
                </c:pt>
                <c:pt idx="29648">
                  <c:v>3.7371299566754897E-2</c:v>
                </c:pt>
                <c:pt idx="29649">
                  <c:v>4.3959494762352898E-2</c:v>
                </c:pt>
                <c:pt idx="29650">
                  <c:v>6.5559192102958797E-2</c:v>
                </c:pt>
                <c:pt idx="29651">
                  <c:v>4.2910619251488702E-2</c:v>
                </c:pt>
                <c:pt idx="29652">
                  <c:v>3.83644213891388E-2</c:v>
                </c:pt>
                <c:pt idx="29653">
                  <c:v>4.3056556231953098E-2</c:v>
                </c:pt>
                <c:pt idx="29654">
                  <c:v>4.575511162116E-2</c:v>
                </c:pt>
                <c:pt idx="29655">
                  <c:v>4.6621332299593997E-2</c:v>
                </c:pt>
                <c:pt idx="29656">
                  <c:v>3.8628293860630401E-2</c:v>
                </c:pt>
                <c:pt idx="29657">
                  <c:v>4.3668873129557403E-2</c:v>
                </c:pt>
                <c:pt idx="29658">
                  <c:v>5.8768261458165799E-2</c:v>
                </c:pt>
                <c:pt idx="29659">
                  <c:v>6.6615523308169E-2</c:v>
                </c:pt>
                <c:pt idx="29660">
                  <c:v>5.12636764780076E-2</c:v>
                </c:pt>
                <c:pt idx="29661">
                  <c:v>4.1487184674606999E-2</c:v>
                </c:pt>
                <c:pt idx="29662">
                  <c:v>4.7279043585142601E-2</c:v>
                </c:pt>
                <c:pt idx="29663">
                  <c:v>5.43363777928276E-2</c:v>
                </c:pt>
                <c:pt idx="29664">
                  <c:v>5.7162913825485703E-2</c:v>
                </c:pt>
                <c:pt idx="29665">
                  <c:v>4.0226948703794903E-2</c:v>
                </c:pt>
                <c:pt idx="29666">
                  <c:v>4.3103300226175499E-2</c:v>
                </c:pt>
                <c:pt idx="29667">
                  <c:v>5.1248699277433599E-2</c:v>
                </c:pt>
                <c:pt idx="29668">
                  <c:v>4.30101531379792E-2</c:v>
                </c:pt>
                <c:pt idx="29669">
                  <c:v>4.7265505498446603E-2</c:v>
                </c:pt>
                <c:pt idx="29670">
                  <c:v>4.84125193936863E-2</c:v>
                </c:pt>
                <c:pt idx="29671">
                  <c:v>5.19957320135047E-2</c:v>
                </c:pt>
                <c:pt idx="29672">
                  <c:v>3.8221251691881002E-2</c:v>
                </c:pt>
                <c:pt idx="29673">
                  <c:v>5.2192517549056003E-2</c:v>
                </c:pt>
                <c:pt idx="29674">
                  <c:v>4.2009326321199601E-2</c:v>
                </c:pt>
                <c:pt idx="29675">
                  <c:v>6.7338719684481602E-2</c:v>
                </c:pt>
                <c:pt idx="29676">
                  <c:v>4.23482825083452E-2</c:v>
                </c:pt>
                <c:pt idx="29677">
                  <c:v>4.4710210290160902E-2</c:v>
                </c:pt>
                <c:pt idx="29678">
                  <c:v>4.8464224775028597E-2</c:v>
                </c:pt>
                <c:pt idx="29679">
                  <c:v>5.2094454387612503E-2</c:v>
                </c:pt>
                <c:pt idx="29680">
                  <c:v>6.7416544428765102E-2</c:v>
                </c:pt>
                <c:pt idx="29681">
                  <c:v>5.1685376984210503E-2</c:v>
                </c:pt>
                <c:pt idx="29682">
                  <c:v>3.8658019304377698E-2</c:v>
                </c:pt>
                <c:pt idx="29683">
                  <c:v>4.2102387946266598E-2</c:v>
                </c:pt>
                <c:pt idx="29684">
                  <c:v>4.8477521093963097E-2</c:v>
                </c:pt>
                <c:pt idx="29685">
                  <c:v>3.8505380119881499E-2</c:v>
                </c:pt>
                <c:pt idx="29686">
                  <c:v>5.0211829417862799E-2</c:v>
                </c:pt>
                <c:pt idx="29687">
                  <c:v>6.8645721620805705E-2</c:v>
                </c:pt>
                <c:pt idx="29688">
                  <c:v>5.0897604165509501E-2</c:v>
                </c:pt>
                <c:pt idx="29689">
                  <c:v>5.5014808845709598E-2</c:v>
                </c:pt>
                <c:pt idx="29690">
                  <c:v>4.52284056578117E-2</c:v>
                </c:pt>
                <c:pt idx="29691">
                  <c:v>3.8197881948963099E-2</c:v>
                </c:pt>
                <c:pt idx="29692">
                  <c:v>4.1990389065246402E-2</c:v>
                </c:pt>
                <c:pt idx="29693">
                  <c:v>5.9469244617606401E-2</c:v>
                </c:pt>
                <c:pt idx="29694">
                  <c:v>5.3848478613955697E-2</c:v>
                </c:pt>
                <c:pt idx="29695">
                  <c:v>4.1213430083636801E-2</c:v>
                </c:pt>
                <c:pt idx="29696">
                  <c:v>5.5602412786991497E-2</c:v>
                </c:pt>
                <c:pt idx="29697">
                  <c:v>4.8569901204222901E-2</c:v>
                </c:pt>
                <c:pt idx="29698">
                  <c:v>4.0292018399441999E-2</c:v>
                </c:pt>
                <c:pt idx="29699">
                  <c:v>5.9894061610703202E-2</c:v>
                </c:pt>
                <c:pt idx="29700">
                  <c:v>4.3773212157821297E-2</c:v>
                </c:pt>
                <c:pt idx="29701">
                  <c:v>5.4852468659891199E-2</c:v>
                </c:pt>
                <c:pt idx="29702">
                  <c:v>3.7715122654011002E-2</c:v>
                </c:pt>
                <c:pt idx="29703">
                  <c:v>5.5524862965801697E-2</c:v>
                </c:pt>
                <c:pt idx="29704">
                  <c:v>6.5854179161655396E-2</c:v>
                </c:pt>
                <c:pt idx="29705">
                  <c:v>5.7636216166012597E-2</c:v>
                </c:pt>
                <c:pt idx="29706">
                  <c:v>4.5420025773778197E-2</c:v>
                </c:pt>
                <c:pt idx="29707">
                  <c:v>4.8742978996497502E-2</c:v>
                </c:pt>
                <c:pt idx="29708">
                  <c:v>6.7477548228526196E-2</c:v>
                </c:pt>
                <c:pt idx="29709">
                  <c:v>5.7512903530191499E-2</c:v>
                </c:pt>
                <c:pt idx="29710">
                  <c:v>4.1233660908519397E-2</c:v>
                </c:pt>
                <c:pt idx="29711">
                  <c:v>6.3585716208253304E-2</c:v>
                </c:pt>
                <c:pt idx="29712">
                  <c:v>3.8353070440482702E-2</c:v>
                </c:pt>
                <c:pt idx="29713">
                  <c:v>5.8570294334872201E-2</c:v>
                </c:pt>
                <c:pt idx="29714">
                  <c:v>5.4033499154643401E-2</c:v>
                </c:pt>
                <c:pt idx="29715">
                  <c:v>4.2879811896155202E-2</c:v>
                </c:pt>
                <c:pt idx="29716">
                  <c:v>6.7331436169615205E-2</c:v>
                </c:pt>
                <c:pt idx="29717">
                  <c:v>5.6894159751329797E-2</c:v>
                </c:pt>
                <c:pt idx="29718">
                  <c:v>5.6482487212521498E-2</c:v>
                </c:pt>
                <c:pt idx="29719">
                  <c:v>4.51337092088707E-2</c:v>
                </c:pt>
                <c:pt idx="29720">
                  <c:v>7.3869894591127E-2</c:v>
                </c:pt>
                <c:pt idx="29721">
                  <c:v>5.5164276313924503E-2</c:v>
                </c:pt>
                <c:pt idx="29722">
                  <c:v>4.2580892600343999E-2</c:v>
                </c:pt>
                <c:pt idx="29723">
                  <c:v>4.5857297382639203E-2</c:v>
                </c:pt>
                <c:pt idx="29724">
                  <c:v>7.0073372171860798E-2</c:v>
                </c:pt>
                <c:pt idx="29725">
                  <c:v>4.2197128803428102E-2</c:v>
                </c:pt>
                <c:pt idx="29726">
                  <c:v>5.1774109796720799E-2</c:v>
                </c:pt>
                <c:pt idx="29727">
                  <c:v>3.7570341863622701E-2</c:v>
                </c:pt>
                <c:pt idx="29728">
                  <c:v>5.81605625717182E-2</c:v>
                </c:pt>
                <c:pt idx="29729">
                  <c:v>5.6438077452427599E-2</c:v>
                </c:pt>
                <c:pt idx="29730">
                  <c:v>5.34459337232564E-2</c:v>
                </c:pt>
                <c:pt idx="29731">
                  <c:v>4.4729997773904601E-2</c:v>
                </c:pt>
                <c:pt idx="29732">
                  <c:v>6.8120018785917294E-2</c:v>
                </c:pt>
                <c:pt idx="29733">
                  <c:v>3.8750244011904002E-2</c:v>
                </c:pt>
                <c:pt idx="29734">
                  <c:v>5.6991952105376199E-2</c:v>
                </c:pt>
                <c:pt idx="29735">
                  <c:v>5.0854532209845101E-2</c:v>
                </c:pt>
                <c:pt idx="29736">
                  <c:v>4.9396022766334299E-2</c:v>
                </c:pt>
                <c:pt idx="29737">
                  <c:v>4.26489316952645E-2</c:v>
                </c:pt>
                <c:pt idx="29738">
                  <c:v>4.2837278885334298E-2</c:v>
                </c:pt>
                <c:pt idx="29739">
                  <c:v>5.02495635470811E-2</c:v>
                </c:pt>
                <c:pt idx="29740">
                  <c:v>3.8610087050875701E-2</c:v>
                </c:pt>
                <c:pt idx="29741">
                  <c:v>4.2046260864837301E-2</c:v>
                </c:pt>
                <c:pt idx="29742">
                  <c:v>4.0255788756244699E-2</c:v>
                </c:pt>
                <c:pt idx="29743">
                  <c:v>3.8997975988060603E-2</c:v>
                </c:pt>
                <c:pt idx="29744">
                  <c:v>5.3854118257536103E-2</c:v>
                </c:pt>
                <c:pt idx="29745">
                  <c:v>4.5759536861218801E-2</c:v>
                </c:pt>
                <c:pt idx="29746">
                  <c:v>3.7436257449531801E-2</c:v>
                </c:pt>
                <c:pt idx="29747">
                  <c:v>4.8309785264322398E-2</c:v>
                </c:pt>
                <c:pt idx="29748">
                  <c:v>4.3932575756860999E-2</c:v>
                </c:pt>
                <c:pt idx="29749">
                  <c:v>5.3586744601320298E-2</c:v>
                </c:pt>
                <c:pt idx="29750">
                  <c:v>4.9000268508104398E-2</c:v>
                </c:pt>
                <c:pt idx="29751">
                  <c:v>5.2207968636612402E-2</c:v>
                </c:pt>
                <c:pt idx="29752">
                  <c:v>6.7245323163005702E-2</c:v>
                </c:pt>
                <c:pt idx="29753">
                  <c:v>6.2269085099687697E-2</c:v>
                </c:pt>
                <c:pt idx="29754">
                  <c:v>4.22037778963378E-2</c:v>
                </c:pt>
                <c:pt idx="29755">
                  <c:v>5.6623868766817298E-2</c:v>
                </c:pt>
                <c:pt idx="29756">
                  <c:v>6.2550705503885307E-2</c:v>
                </c:pt>
                <c:pt idx="29757">
                  <c:v>5.5433128869236598E-2</c:v>
                </c:pt>
                <c:pt idx="29758">
                  <c:v>3.9960832584928697E-2</c:v>
                </c:pt>
                <c:pt idx="29759">
                  <c:v>5.5653214229328403E-2</c:v>
                </c:pt>
                <c:pt idx="29760">
                  <c:v>5.5519440685578902E-2</c:v>
                </c:pt>
                <c:pt idx="29761">
                  <c:v>4.9447682185309802E-2</c:v>
                </c:pt>
                <c:pt idx="29762">
                  <c:v>5.7406107004956297E-2</c:v>
                </c:pt>
                <c:pt idx="29763">
                  <c:v>4.1790332040967097E-2</c:v>
                </c:pt>
                <c:pt idx="29764">
                  <c:v>6.9514847490765905E-2</c:v>
                </c:pt>
                <c:pt idx="29765">
                  <c:v>4.0561667385584303E-2</c:v>
                </c:pt>
                <c:pt idx="29766">
                  <c:v>6.0105918234323499E-2</c:v>
                </c:pt>
                <c:pt idx="29767">
                  <c:v>3.9258225738796899E-2</c:v>
                </c:pt>
                <c:pt idx="29768">
                  <c:v>4.91813292785543E-2</c:v>
                </c:pt>
                <c:pt idx="29769">
                  <c:v>4.5895701034053299E-2</c:v>
                </c:pt>
                <c:pt idx="29770">
                  <c:v>4.4943303693589197E-2</c:v>
                </c:pt>
                <c:pt idx="29771">
                  <c:v>3.9912118911325303E-2</c:v>
                </c:pt>
                <c:pt idx="29772">
                  <c:v>4.5459007912926203E-2</c:v>
                </c:pt>
                <c:pt idx="29773">
                  <c:v>4.9298314918509098E-2</c:v>
                </c:pt>
                <c:pt idx="29774">
                  <c:v>4.2672341445886497E-2</c:v>
                </c:pt>
                <c:pt idx="29775">
                  <c:v>6.9160503303702395E-2</c:v>
                </c:pt>
                <c:pt idx="29776">
                  <c:v>4.9009921754102098E-2</c:v>
                </c:pt>
                <c:pt idx="29777">
                  <c:v>5.7849565027290002E-2</c:v>
                </c:pt>
                <c:pt idx="29778">
                  <c:v>4.7047388540689399E-2</c:v>
                </c:pt>
                <c:pt idx="29779">
                  <c:v>6.3273377238095896E-2</c:v>
                </c:pt>
                <c:pt idx="29780">
                  <c:v>4.8502896595996103E-2</c:v>
                </c:pt>
                <c:pt idx="29781">
                  <c:v>5.4176931669513199E-2</c:v>
                </c:pt>
                <c:pt idx="29782">
                  <c:v>3.9900476879963898E-2</c:v>
                </c:pt>
                <c:pt idx="29783">
                  <c:v>5.3147373291902701E-2</c:v>
                </c:pt>
                <c:pt idx="29784">
                  <c:v>5.09018677723913E-2</c:v>
                </c:pt>
                <c:pt idx="29785">
                  <c:v>6.7153518755182703E-2</c:v>
                </c:pt>
                <c:pt idx="29786">
                  <c:v>6.3558063625538994E-2</c:v>
                </c:pt>
                <c:pt idx="29787">
                  <c:v>4.6839433004364099E-2</c:v>
                </c:pt>
                <c:pt idx="29788">
                  <c:v>4.19182277513638E-2</c:v>
                </c:pt>
                <c:pt idx="29789">
                  <c:v>5.56643021877304E-2</c:v>
                </c:pt>
                <c:pt idx="29790">
                  <c:v>4.2330892431604698E-2</c:v>
                </c:pt>
                <c:pt idx="29791">
                  <c:v>6.4890860267991401E-2</c:v>
                </c:pt>
                <c:pt idx="29792">
                  <c:v>7.0227733126641601E-2</c:v>
                </c:pt>
                <c:pt idx="29793">
                  <c:v>4.9038945625515001E-2</c:v>
                </c:pt>
                <c:pt idx="29794">
                  <c:v>6.14667775317062E-2</c:v>
                </c:pt>
                <c:pt idx="29795">
                  <c:v>4.7239600420244797E-2</c:v>
                </c:pt>
                <c:pt idx="29796">
                  <c:v>4.9583908849620897E-2</c:v>
                </c:pt>
                <c:pt idx="29797">
                  <c:v>4.0124027887834701E-2</c:v>
                </c:pt>
                <c:pt idx="29798">
                  <c:v>5.6628190217687703E-2</c:v>
                </c:pt>
                <c:pt idx="29799">
                  <c:v>4.6097585029726398E-2</c:v>
                </c:pt>
                <c:pt idx="29800">
                  <c:v>3.6903408529507901E-2</c:v>
                </c:pt>
                <c:pt idx="29801">
                  <c:v>4.2145881364983102E-2</c:v>
                </c:pt>
                <c:pt idx="29802">
                  <c:v>6.12012788801315E-2</c:v>
                </c:pt>
                <c:pt idx="29803">
                  <c:v>3.9172344868794097E-2</c:v>
                </c:pt>
                <c:pt idx="29804">
                  <c:v>6.5164854314445894E-2</c:v>
                </c:pt>
                <c:pt idx="29805">
                  <c:v>3.9221837231601601E-2</c:v>
                </c:pt>
                <c:pt idx="29806">
                  <c:v>4.5425432329168999E-2</c:v>
                </c:pt>
                <c:pt idx="29807">
                  <c:v>4.9078093774108197E-2</c:v>
                </c:pt>
                <c:pt idx="29808">
                  <c:v>4.3885763911545E-2</c:v>
                </c:pt>
                <c:pt idx="29809">
                  <c:v>6.7822224974840306E-2</c:v>
                </c:pt>
                <c:pt idx="29810">
                  <c:v>4.9248487801222901E-2</c:v>
                </c:pt>
                <c:pt idx="29811">
                  <c:v>5.7380391933344897E-2</c:v>
                </c:pt>
                <c:pt idx="29812">
                  <c:v>3.9047993339043102E-2</c:v>
                </c:pt>
                <c:pt idx="29813">
                  <c:v>5.5668682744108203E-2</c:v>
                </c:pt>
                <c:pt idx="29814">
                  <c:v>6.4776984241443E-2</c:v>
                </c:pt>
                <c:pt idx="29815">
                  <c:v>4.9003775176780603E-2</c:v>
                </c:pt>
                <c:pt idx="29816">
                  <c:v>5.1376573545187001E-2</c:v>
                </c:pt>
                <c:pt idx="29817">
                  <c:v>5.9222159844541399E-2</c:v>
                </c:pt>
                <c:pt idx="29818">
                  <c:v>6.9648587321804803E-2</c:v>
                </c:pt>
                <c:pt idx="29819">
                  <c:v>7.01804209217161E-2</c:v>
                </c:pt>
                <c:pt idx="29820">
                  <c:v>5.6805931792322503E-2</c:v>
                </c:pt>
                <c:pt idx="29821">
                  <c:v>4.7693295652373902E-2</c:v>
                </c:pt>
                <c:pt idx="29822">
                  <c:v>3.9131193686139702E-2</c:v>
                </c:pt>
                <c:pt idx="29823">
                  <c:v>4.1216430197064002E-2</c:v>
                </c:pt>
                <c:pt idx="29824">
                  <c:v>4.8793988303824101E-2</c:v>
                </c:pt>
                <c:pt idx="29825">
                  <c:v>6.8252599147087298E-2</c:v>
                </c:pt>
                <c:pt idx="29826">
                  <c:v>6.7624282398376506E-2</c:v>
                </c:pt>
                <c:pt idx="29827">
                  <c:v>5.6098597969708397E-2</c:v>
                </c:pt>
                <c:pt idx="29828">
                  <c:v>4.7765358134095701E-2</c:v>
                </c:pt>
                <c:pt idx="29829">
                  <c:v>6.3855464061474895E-2</c:v>
                </c:pt>
                <c:pt idx="29830">
                  <c:v>4.7576428598757402E-2</c:v>
                </c:pt>
                <c:pt idx="29831">
                  <c:v>4.9464541366303898E-2</c:v>
                </c:pt>
                <c:pt idx="29832">
                  <c:v>6.3329059880858102E-2</c:v>
                </c:pt>
                <c:pt idx="29833">
                  <c:v>3.9580873178118897E-2</c:v>
                </c:pt>
                <c:pt idx="29834">
                  <c:v>5.2193023305818299E-2</c:v>
                </c:pt>
                <c:pt idx="29835">
                  <c:v>6.6774855397180394E-2</c:v>
                </c:pt>
                <c:pt idx="29836">
                  <c:v>5.4626438725378902E-2</c:v>
                </c:pt>
                <c:pt idx="29837">
                  <c:v>3.7012582259011398E-2</c:v>
                </c:pt>
                <c:pt idx="29838">
                  <c:v>6.0002705672453298E-2</c:v>
                </c:pt>
                <c:pt idx="29839">
                  <c:v>5.3516396037302898E-2</c:v>
                </c:pt>
                <c:pt idx="29840">
                  <c:v>4.7027520548142E-2</c:v>
                </c:pt>
                <c:pt idx="29841">
                  <c:v>5.03954806289078E-2</c:v>
                </c:pt>
                <c:pt idx="29842">
                  <c:v>3.95557460209182E-2</c:v>
                </c:pt>
                <c:pt idx="29843">
                  <c:v>5.7677208119684499E-2</c:v>
                </c:pt>
                <c:pt idx="29844">
                  <c:v>6.0555738812173E-2</c:v>
                </c:pt>
                <c:pt idx="29845">
                  <c:v>4.1368710144908998E-2</c:v>
                </c:pt>
                <c:pt idx="29846">
                  <c:v>6.7110177869611098E-2</c:v>
                </c:pt>
                <c:pt idx="29847">
                  <c:v>4.1496111577207097E-2</c:v>
                </c:pt>
                <c:pt idx="29848">
                  <c:v>5.29088026937269E-2</c:v>
                </c:pt>
                <c:pt idx="29849">
                  <c:v>4.8183772731729503E-2</c:v>
                </c:pt>
                <c:pt idx="29850">
                  <c:v>5.77602589588797E-2</c:v>
                </c:pt>
                <c:pt idx="29851">
                  <c:v>5.5423516668227299E-2</c:v>
                </c:pt>
                <c:pt idx="29852">
                  <c:v>6.0847909770805599E-2</c:v>
                </c:pt>
                <c:pt idx="29853">
                  <c:v>6.2067891772513602E-2</c:v>
                </c:pt>
                <c:pt idx="29854">
                  <c:v>4.6984259533401303E-2</c:v>
                </c:pt>
                <c:pt idx="29855">
                  <c:v>4.5653856821964399E-2</c:v>
                </c:pt>
                <c:pt idx="29856">
                  <c:v>5.4536159048719099E-2</c:v>
                </c:pt>
                <c:pt idx="29857">
                  <c:v>5.0853809644176698E-2</c:v>
                </c:pt>
                <c:pt idx="29858">
                  <c:v>6.0705249207433601E-2</c:v>
                </c:pt>
                <c:pt idx="29859">
                  <c:v>5.0206164202525001E-2</c:v>
                </c:pt>
                <c:pt idx="29860">
                  <c:v>5.5946854807056801E-2</c:v>
                </c:pt>
                <c:pt idx="29861">
                  <c:v>4.78896268486435E-2</c:v>
                </c:pt>
                <c:pt idx="29862">
                  <c:v>4.8886202748381999E-2</c:v>
                </c:pt>
                <c:pt idx="29863">
                  <c:v>5.4908625282233697E-2</c:v>
                </c:pt>
                <c:pt idx="29864">
                  <c:v>5.8065192566693499E-2</c:v>
                </c:pt>
                <c:pt idx="29865">
                  <c:v>4.1020865202623998E-2</c:v>
                </c:pt>
                <c:pt idx="29866">
                  <c:v>5.11204815652972E-2</c:v>
                </c:pt>
                <c:pt idx="29867">
                  <c:v>6.0301726601493098E-2</c:v>
                </c:pt>
                <c:pt idx="29868">
                  <c:v>4.5012140257448402E-2</c:v>
                </c:pt>
                <c:pt idx="29869">
                  <c:v>5.41680938105253E-2</c:v>
                </c:pt>
                <c:pt idx="29870">
                  <c:v>4.07042378176466E-2</c:v>
                </c:pt>
                <c:pt idx="29871">
                  <c:v>4.0706649446282599E-2</c:v>
                </c:pt>
                <c:pt idx="29872">
                  <c:v>6.4594877579202598E-2</c:v>
                </c:pt>
                <c:pt idx="29873">
                  <c:v>5.3199746689857802E-2</c:v>
                </c:pt>
                <c:pt idx="29874">
                  <c:v>5.7647034796786401E-2</c:v>
                </c:pt>
                <c:pt idx="29875">
                  <c:v>3.9749634870156002E-2</c:v>
                </c:pt>
                <c:pt idx="29876">
                  <c:v>6.1810561638916697E-2</c:v>
                </c:pt>
                <c:pt idx="29877">
                  <c:v>4.3670781026704297E-2</c:v>
                </c:pt>
                <c:pt idx="29878">
                  <c:v>5.9188687510783898E-2</c:v>
                </c:pt>
                <c:pt idx="29879">
                  <c:v>6.1270273339029797E-2</c:v>
                </c:pt>
                <c:pt idx="29880">
                  <c:v>5.4559863522782498E-2</c:v>
                </c:pt>
                <c:pt idx="29881">
                  <c:v>6.1957530920672001E-2</c:v>
                </c:pt>
                <c:pt idx="29882">
                  <c:v>6.9394188781438298E-2</c:v>
                </c:pt>
                <c:pt idx="29883">
                  <c:v>4.7787287921353797E-2</c:v>
                </c:pt>
                <c:pt idx="29884">
                  <c:v>3.7862272830202402E-2</c:v>
                </c:pt>
                <c:pt idx="29885">
                  <c:v>5.7328715987954498E-2</c:v>
                </c:pt>
                <c:pt idx="29886">
                  <c:v>4.71259899696998E-2</c:v>
                </c:pt>
                <c:pt idx="29887">
                  <c:v>6.9113280966103502E-2</c:v>
                </c:pt>
                <c:pt idx="29888">
                  <c:v>4.7425200152315598E-2</c:v>
                </c:pt>
                <c:pt idx="29889">
                  <c:v>4.9255479218269803E-2</c:v>
                </c:pt>
                <c:pt idx="29890">
                  <c:v>4.1676194439602597E-2</c:v>
                </c:pt>
                <c:pt idx="29891">
                  <c:v>5.7337885423071597E-2</c:v>
                </c:pt>
                <c:pt idx="29892">
                  <c:v>4.2215920114290199E-2</c:v>
                </c:pt>
                <c:pt idx="29893">
                  <c:v>4.42522185464201E-2</c:v>
                </c:pt>
                <c:pt idx="29894">
                  <c:v>6.8619263243273401E-2</c:v>
                </c:pt>
                <c:pt idx="29895">
                  <c:v>3.9504640669499998E-2</c:v>
                </c:pt>
                <c:pt idx="29896">
                  <c:v>6.2893841931297004E-2</c:v>
                </c:pt>
                <c:pt idx="29897">
                  <c:v>4.5142874561821797E-2</c:v>
                </c:pt>
                <c:pt idx="29898">
                  <c:v>4.3385179543891102E-2</c:v>
                </c:pt>
                <c:pt idx="29899">
                  <c:v>3.9407905203900299E-2</c:v>
                </c:pt>
                <c:pt idx="29900">
                  <c:v>4.67869350939214E-2</c:v>
                </c:pt>
                <c:pt idx="29901">
                  <c:v>3.9207835628891803E-2</c:v>
                </c:pt>
                <c:pt idx="29902">
                  <c:v>5.02885800697144E-2</c:v>
                </c:pt>
                <c:pt idx="29903">
                  <c:v>6.4468889367063201E-2</c:v>
                </c:pt>
                <c:pt idx="29904">
                  <c:v>5.7428512961197102E-2</c:v>
                </c:pt>
                <c:pt idx="29905">
                  <c:v>5.4895081918445103E-2</c:v>
                </c:pt>
                <c:pt idx="29906">
                  <c:v>5.2886993261342503E-2</c:v>
                </c:pt>
                <c:pt idx="29907">
                  <c:v>5.84668760491679E-2</c:v>
                </c:pt>
                <c:pt idx="29908">
                  <c:v>3.9362137001380498E-2</c:v>
                </c:pt>
                <c:pt idx="29909">
                  <c:v>4.9809388220708302E-2</c:v>
                </c:pt>
                <c:pt idx="29910">
                  <c:v>4.8942128118952301E-2</c:v>
                </c:pt>
                <c:pt idx="29911">
                  <c:v>3.6992387034583303E-2</c:v>
                </c:pt>
                <c:pt idx="29912">
                  <c:v>4.33474493879153E-2</c:v>
                </c:pt>
                <c:pt idx="29913">
                  <c:v>6.1714146592882699E-2</c:v>
                </c:pt>
                <c:pt idx="29914">
                  <c:v>4.0013568927866901E-2</c:v>
                </c:pt>
                <c:pt idx="29915">
                  <c:v>4.1675009026082101E-2</c:v>
                </c:pt>
                <c:pt idx="29916">
                  <c:v>5.2792428631677803E-2</c:v>
                </c:pt>
                <c:pt idx="29917">
                  <c:v>3.99547643432904E-2</c:v>
                </c:pt>
                <c:pt idx="29918">
                  <c:v>4.8892560428592399E-2</c:v>
                </c:pt>
                <c:pt idx="29919">
                  <c:v>3.9992818228717399E-2</c:v>
                </c:pt>
                <c:pt idx="29920">
                  <c:v>5.9178363990127103E-2</c:v>
                </c:pt>
                <c:pt idx="29921">
                  <c:v>5.9525245342749097E-2</c:v>
                </c:pt>
                <c:pt idx="29922">
                  <c:v>4.5992710704783502E-2</c:v>
                </c:pt>
                <c:pt idx="29923">
                  <c:v>4.3513917916109597E-2</c:v>
                </c:pt>
                <c:pt idx="29924">
                  <c:v>6.9266475009364295E-2</c:v>
                </c:pt>
                <c:pt idx="29925">
                  <c:v>4.0275279416178998E-2</c:v>
                </c:pt>
                <c:pt idx="29926">
                  <c:v>5.0340820243369402E-2</c:v>
                </c:pt>
                <c:pt idx="29927">
                  <c:v>3.8729298517289699E-2</c:v>
                </c:pt>
                <c:pt idx="29928">
                  <c:v>6.0440426890939598E-2</c:v>
                </c:pt>
                <c:pt idx="29929">
                  <c:v>7.1150373595989497E-2</c:v>
                </c:pt>
                <c:pt idx="29930">
                  <c:v>3.8016158790909103E-2</c:v>
                </c:pt>
                <c:pt idx="29931">
                  <c:v>4.9071421525004398E-2</c:v>
                </c:pt>
                <c:pt idx="29932">
                  <c:v>4.9182342004581298E-2</c:v>
                </c:pt>
                <c:pt idx="29933">
                  <c:v>4.3039291073829901E-2</c:v>
                </c:pt>
                <c:pt idx="29934">
                  <c:v>4.8676080412000097E-2</c:v>
                </c:pt>
                <c:pt idx="29935">
                  <c:v>5.19779158807172E-2</c:v>
                </c:pt>
                <c:pt idx="29936">
                  <c:v>5.37429892379628E-2</c:v>
                </c:pt>
                <c:pt idx="29937">
                  <c:v>5.5910082774822803E-2</c:v>
                </c:pt>
                <c:pt idx="29938">
                  <c:v>5.8312335702764201E-2</c:v>
                </c:pt>
                <c:pt idx="29939">
                  <c:v>6.8822440697487594E-2</c:v>
                </c:pt>
                <c:pt idx="29940">
                  <c:v>4.2359760657485299E-2</c:v>
                </c:pt>
                <c:pt idx="29941">
                  <c:v>6.7979625716849498E-2</c:v>
                </c:pt>
                <c:pt idx="29942">
                  <c:v>5.27325746287697E-2</c:v>
                </c:pt>
                <c:pt idx="29943">
                  <c:v>3.7528899585534799E-2</c:v>
                </c:pt>
                <c:pt idx="29944">
                  <c:v>6.1946348396606898E-2</c:v>
                </c:pt>
                <c:pt idx="29945">
                  <c:v>5.04047073200488E-2</c:v>
                </c:pt>
                <c:pt idx="29946">
                  <c:v>3.74923491099892E-2</c:v>
                </c:pt>
                <c:pt idx="29947">
                  <c:v>4.9069255213656397E-2</c:v>
                </c:pt>
                <c:pt idx="29948">
                  <c:v>4.2054810675352203E-2</c:v>
                </c:pt>
                <c:pt idx="29949">
                  <c:v>5.5563349425300397E-2</c:v>
                </c:pt>
                <c:pt idx="29950">
                  <c:v>4.2017471438645697E-2</c:v>
                </c:pt>
                <c:pt idx="29951">
                  <c:v>4.69307806503911E-2</c:v>
                </c:pt>
                <c:pt idx="29952">
                  <c:v>4.5690713248820597E-2</c:v>
                </c:pt>
                <c:pt idx="29953">
                  <c:v>6.7497464934372198E-2</c:v>
                </c:pt>
                <c:pt idx="29954">
                  <c:v>5.3201487517284297E-2</c:v>
                </c:pt>
                <c:pt idx="29955">
                  <c:v>4.0181511652012003E-2</c:v>
                </c:pt>
                <c:pt idx="29956">
                  <c:v>5.1677417772395401E-2</c:v>
                </c:pt>
                <c:pt idx="29957">
                  <c:v>4.7817033259096503E-2</c:v>
                </c:pt>
                <c:pt idx="29958">
                  <c:v>6.0799454925477399E-2</c:v>
                </c:pt>
                <c:pt idx="29959">
                  <c:v>4.2981931549715698E-2</c:v>
                </c:pt>
                <c:pt idx="29960">
                  <c:v>4.0755227078981798E-2</c:v>
                </c:pt>
                <c:pt idx="29961">
                  <c:v>4.9864814155501598E-2</c:v>
                </c:pt>
                <c:pt idx="29962">
                  <c:v>3.8517313480079203E-2</c:v>
                </c:pt>
                <c:pt idx="29963">
                  <c:v>5.3693620500017997E-2</c:v>
                </c:pt>
                <c:pt idx="29964">
                  <c:v>5.2120674205510698E-2</c:v>
                </c:pt>
                <c:pt idx="29965">
                  <c:v>4.9335117957669698E-2</c:v>
                </c:pt>
                <c:pt idx="29966">
                  <c:v>5.5395908704928602E-2</c:v>
                </c:pt>
                <c:pt idx="29967">
                  <c:v>5.64375306429181E-2</c:v>
                </c:pt>
                <c:pt idx="29968">
                  <c:v>5.90539227261445E-2</c:v>
                </c:pt>
                <c:pt idx="29969">
                  <c:v>4.4969060416384703E-2</c:v>
                </c:pt>
                <c:pt idx="29970">
                  <c:v>5.2244342403541699E-2</c:v>
                </c:pt>
                <c:pt idx="29971">
                  <c:v>5.1554036479168799E-2</c:v>
                </c:pt>
                <c:pt idx="29972">
                  <c:v>4.0379667844790502E-2</c:v>
                </c:pt>
                <c:pt idx="29973">
                  <c:v>5.6576478728150699E-2</c:v>
                </c:pt>
                <c:pt idx="29974">
                  <c:v>4.3333746689957001E-2</c:v>
                </c:pt>
                <c:pt idx="29975">
                  <c:v>5.90907860028645E-2</c:v>
                </c:pt>
                <c:pt idx="29976">
                  <c:v>4.6948158234390497E-2</c:v>
                </c:pt>
                <c:pt idx="29977">
                  <c:v>7.1578131609927195E-2</c:v>
                </c:pt>
                <c:pt idx="29978">
                  <c:v>6.8929691464140297E-2</c:v>
                </c:pt>
                <c:pt idx="29979">
                  <c:v>4.0604579003223999E-2</c:v>
                </c:pt>
                <c:pt idx="29980">
                  <c:v>3.7575804631928701E-2</c:v>
                </c:pt>
                <c:pt idx="29981">
                  <c:v>7.0515298748195704E-2</c:v>
                </c:pt>
                <c:pt idx="29982">
                  <c:v>6.5143944262802497E-2</c:v>
                </c:pt>
                <c:pt idx="29983">
                  <c:v>5.6532621974859899E-2</c:v>
                </c:pt>
                <c:pt idx="29984">
                  <c:v>6.9989622449186398E-2</c:v>
                </c:pt>
                <c:pt idx="29985">
                  <c:v>4.2924194903157901E-2</c:v>
                </c:pt>
                <c:pt idx="29986">
                  <c:v>5.36728791542797E-2</c:v>
                </c:pt>
                <c:pt idx="29987">
                  <c:v>4.21923069954728E-2</c:v>
                </c:pt>
                <c:pt idx="29988">
                  <c:v>4.64081093686112E-2</c:v>
                </c:pt>
                <c:pt idx="29989">
                  <c:v>5.8476142280902199E-2</c:v>
                </c:pt>
                <c:pt idx="29990">
                  <c:v>3.7206885262469701E-2</c:v>
                </c:pt>
                <c:pt idx="29991">
                  <c:v>5.3499311077065098E-2</c:v>
                </c:pt>
                <c:pt idx="29992">
                  <c:v>6.22376777045913E-2</c:v>
                </c:pt>
                <c:pt idx="29993">
                  <c:v>4.0000533908085403E-2</c:v>
                </c:pt>
                <c:pt idx="29994">
                  <c:v>4.6347031258412497E-2</c:v>
                </c:pt>
                <c:pt idx="29995">
                  <c:v>5.0445844311362703E-2</c:v>
                </c:pt>
                <c:pt idx="29996">
                  <c:v>6.4896439564094702E-2</c:v>
                </c:pt>
                <c:pt idx="29997">
                  <c:v>5.5948810864578598E-2</c:v>
                </c:pt>
                <c:pt idx="29998">
                  <c:v>5.1933419226476103E-2</c:v>
                </c:pt>
                <c:pt idx="29999">
                  <c:v>5.2483606852661999E-2</c:v>
                </c:pt>
                <c:pt idx="30000">
                  <c:v>6.0509795165562499E-2</c:v>
                </c:pt>
                <c:pt idx="30001">
                  <c:v>5.1993058696083602E-2</c:v>
                </c:pt>
                <c:pt idx="30002">
                  <c:v>7.0763354797799397E-2</c:v>
                </c:pt>
                <c:pt idx="30003">
                  <c:v>5.7290686094481E-2</c:v>
                </c:pt>
                <c:pt idx="30004">
                  <c:v>6.3210142951348997E-2</c:v>
                </c:pt>
                <c:pt idx="30005">
                  <c:v>4.29201791647046E-2</c:v>
                </c:pt>
                <c:pt idx="30006">
                  <c:v>3.9539670480786097E-2</c:v>
                </c:pt>
                <c:pt idx="30007">
                  <c:v>5.4707583435436302E-2</c:v>
                </c:pt>
                <c:pt idx="30008">
                  <c:v>5.8670945890056503E-2</c:v>
                </c:pt>
                <c:pt idx="30009">
                  <c:v>5.9025289518060998E-2</c:v>
                </c:pt>
                <c:pt idx="30010">
                  <c:v>5.2236599086895999E-2</c:v>
                </c:pt>
                <c:pt idx="30011">
                  <c:v>4.95283536124521E-2</c:v>
                </c:pt>
                <c:pt idx="30012">
                  <c:v>3.9559146525719097E-2</c:v>
                </c:pt>
                <c:pt idx="30013">
                  <c:v>5.9093571347063403E-2</c:v>
                </c:pt>
                <c:pt idx="30014">
                  <c:v>4.16350534032238E-2</c:v>
                </c:pt>
                <c:pt idx="30015">
                  <c:v>4.0045048100752503E-2</c:v>
                </c:pt>
                <c:pt idx="30016">
                  <c:v>4.9055381796981497E-2</c:v>
                </c:pt>
                <c:pt idx="30017">
                  <c:v>5.0309001466463603E-2</c:v>
                </c:pt>
                <c:pt idx="30018">
                  <c:v>4.01215477656304E-2</c:v>
                </c:pt>
                <c:pt idx="30019">
                  <c:v>4.1618941459640499E-2</c:v>
                </c:pt>
                <c:pt idx="30020">
                  <c:v>5.1090262179629198E-2</c:v>
                </c:pt>
                <c:pt idx="30021">
                  <c:v>4.68319834060359E-2</c:v>
                </c:pt>
                <c:pt idx="30022">
                  <c:v>7.0009891821360304E-2</c:v>
                </c:pt>
                <c:pt idx="30023">
                  <c:v>4.8394019626281398E-2</c:v>
                </c:pt>
                <c:pt idx="30024">
                  <c:v>3.94439208034503E-2</c:v>
                </c:pt>
                <c:pt idx="30025">
                  <c:v>5.9808398836613499E-2</c:v>
                </c:pt>
                <c:pt idx="30026">
                  <c:v>6.6316295092414698E-2</c:v>
                </c:pt>
                <c:pt idx="30027">
                  <c:v>6.8956513446981296E-2</c:v>
                </c:pt>
                <c:pt idx="30028">
                  <c:v>5.6931208720284697E-2</c:v>
                </c:pt>
                <c:pt idx="30029">
                  <c:v>5.1663523383101602E-2</c:v>
                </c:pt>
                <c:pt idx="30030">
                  <c:v>5.6649755905163697E-2</c:v>
                </c:pt>
                <c:pt idx="30031">
                  <c:v>6.6453201679451401E-2</c:v>
                </c:pt>
                <c:pt idx="30032">
                  <c:v>5.18659358937213E-2</c:v>
                </c:pt>
                <c:pt idx="30033">
                  <c:v>3.8868068453837903E-2</c:v>
                </c:pt>
                <c:pt idx="30034">
                  <c:v>4.5265405216347601E-2</c:v>
                </c:pt>
                <c:pt idx="30035">
                  <c:v>6.0481273481186801E-2</c:v>
                </c:pt>
                <c:pt idx="30036">
                  <c:v>4.6991182370472402E-2</c:v>
                </c:pt>
                <c:pt idx="30037">
                  <c:v>4.5255620224869099E-2</c:v>
                </c:pt>
                <c:pt idx="30038">
                  <c:v>6.4387259332000998E-2</c:v>
                </c:pt>
                <c:pt idx="30039">
                  <c:v>3.7899462396487303E-2</c:v>
                </c:pt>
                <c:pt idx="30040">
                  <c:v>4.15175900716745E-2</c:v>
                </c:pt>
                <c:pt idx="30041">
                  <c:v>3.9479542450952997E-2</c:v>
                </c:pt>
                <c:pt idx="30042">
                  <c:v>4.1935313587773901E-2</c:v>
                </c:pt>
                <c:pt idx="30043">
                  <c:v>3.8290854055246702E-2</c:v>
                </c:pt>
                <c:pt idx="30044">
                  <c:v>4.8720642352411303E-2</c:v>
                </c:pt>
                <c:pt idx="30045">
                  <c:v>4.2936344788459799E-2</c:v>
                </c:pt>
                <c:pt idx="30046">
                  <c:v>4.4763700220621899E-2</c:v>
                </c:pt>
                <c:pt idx="30047">
                  <c:v>4.44168474140057E-2</c:v>
                </c:pt>
                <c:pt idx="30048">
                  <c:v>5.8668761882251098E-2</c:v>
                </c:pt>
                <c:pt idx="30049">
                  <c:v>5.6463717304826598E-2</c:v>
                </c:pt>
                <c:pt idx="30050">
                  <c:v>5.8678852721346597E-2</c:v>
                </c:pt>
                <c:pt idx="30051">
                  <c:v>6.9092171204196695E-2</c:v>
                </c:pt>
                <c:pt idx="30052">
                  <c:v>5.23548039580203E-2</c:v>
                </c:pt>
                <c:pt idx="30053">
                  <c:v>3.8019899316421302E-2</c:v>
                </c:pt>
                <c:pt idx="30054">
                  <c:v>7.3094755260794106E-2</c:v>
                </c:pt>
                <c:pt idx="30055">
                  <c:v>3.9083504817217299E-2</c:v>
                </c:pt>
                <c:pt idx="30056">
                  <c:v>6.7908699676776499E-2</c:v>
                </c:pt>
                <c:pt idx="30057">
                  <c:v>5.8734225994237402E-2</c:v>
                </c:pt>
                <c:pt idx="30058">
                  <c:v>3.8625391903532903E-2</c:v>
                </c:pt>
                <c:pt idx="30059">
                  <c:v>5.6214780107163402E-2</c:v>
                </c:pt>
                <c:pt idx="30060">
                  <c:v>4.5624556487237601E-2</c:v>
                </c:pt>
                <c:pt idx="30061">
                  <c:v>4.0168716585716899E-2</c:v>
                </c:pt>
                <c:pt idx="30062">
                  <c:v>6.55233665919491E-2</c:v>
                </c:pt>
                <c:pt idx="30063">
                  <c:v>6.0556034825376998E-2</c:v>
                </c:pt>
                <c:pt idx="30064">
                  <c:v>4.2287150695642303E-2</c:v>
                </c:pt>
                <c:pt idx="30065">
                  <c:v>6.3030298597804804E-2</c:v>
                </c:pt>
                <c:pt idx="30066">
                  <c:v>6.7933377983230195E-2</c:v>
                </c:pt>
                <c:pt idx="30067">
                  <c:v>4.2588538612392701E-2</c:v>
                </c:pt>
                <c:pt idx="30068">
                  <c:v>5.0420676708851302E-2</c:v>
                </c:pt>
                <c:pt idx="30069">
                  <c:v>6.70730157629542E-2</c:v>
                </c:pt>
                <c:pt idx="30070">
                  <c:v>5.5514927076380602E-2</c:v>
                </c:pt>
                <c:pt idx="30071">
                  <c:v>4.4742302849155202E-2</c:v>
                </c:pt>
                <c:pt idx="30072">
                  <c:v>4.6870235798966403E-2</c:v>
                </c:pt>
                <c:pt idx="30073">
                  <c:v>5.2409463196568001E-2</c:v>
                </c:pt>
                <c:pt idx="30074">
                  <c:v>5.0773176806462698E-2</c:v>
                </c:pt>
                <c:pt idx="30075">
                  <c:v>4.7546293239702303E-2</c:v>
                </c:pt>
                <c:pt idx="30076">
                  <c:v>7.0690132933306393E-2</c:v>
                </c:pt>
                <c:pt idx="30077">
                  <c:v>6.8203038394282003E-2</c:v>
                </c:pt>
                <c:pt idx="30078">
                  <c:v>4.31872322158251E-2</c:v>
                </c:pt>
                <c:pt idx="30079">
                  <c:v>5.3041647027051601E-2</c:v>
                </c:pt>
                <c:pt idx="30080">
                  <c:v>4.8542074552121603E-2</c:v>
                </c:pt>
                <c:pt idx="30081">
                  <c:v>6.0053686132732299E-2</c:v>
                </c:pt>
                <c:pt idx="30082">
                  <c:v>4.2879901815873499E-2</c:v>
                </c:pt>
                <c:pt idx="30083">
                  <c:v>4.0453677558217903E-2</c:v>
                </c:pt>
                <c:pt idx="30084">
                  <c:v>7.0581827806459801E-2</c:v>
                </c:pt>
                <c:pt idx="30085">
                  <c:v>4.4321115573638797E-2</c:v>
                </c:pt>
                <c:pt idx="30086">
                  <c:v>5.0779265217930802E-2</c:v>
                </c:pt>
                <c:pt idx="30087">
                  <c:v>4.4224654708166299E-2</c:v>
                </c:pt>
                <c:pt idx="30088">
                  <c:v>4.6456350922655598E-2</c:v>
                </c:pt>
                <c:pt idx="30089">
                  <c:v>5.1302068956721202E-2</c:v>
                </c:pt>
                <c:pt idx="30090">
                  <c:v>5.2197165611729199E-2</c:v>
                </c:pt>
                <c:pt idx="30091">
                  <c:v>4.9589331292643299E-2</c:v>
                </c:pt>
                <c:pt idx="30092">
                  <c:v>4.0010849262559101E-2</c:v>
                </c:pt>
                <c:pt idx="30093">
                  <c:v>6.1390369392174599E-2</c:v>
                </c:pt>
                <c:pt idx="30094">
                  <c:v>6.2778999434099106E-2</c:v>
                </c:pt>
                <c:pt idx="30095">
                  <c:v>6.3620490824349299E-2</c:v>
                </c:pt>
                <c:pt idx="30096">
                  <c:v>4.2250342430946698E-2</c:v>
                </c:pt>
                <c:pt idx="30097">
                  <c:v>4.6956422108749202E-2</c:v>
                </c:pt>
                <c:pt idx="30098">
                  <c:v>6.1984680810184899E-2</c:v>
                </c:pt>
                <c:pt idx="30099">
                  <c:v>4.7659473915429802E-2</c:v>
                </c:pt>
                <c:pt idx="30100">
                  <c:v>5.2374039078574498E-2</c:v>
                </c:pt>
                <c:pt idx="30101">
                  <c:v>5.1405237835890398E-2</c:v>
                </c:pt>
                <c:pt idx="30102">
                  <c:v>5.6080180638780897E-2</c:v>
                </c:pt>
                <c:pt idx="30103">
                  <c:v>4.0581140672619698E-2</c:v>
                </c:pt>
                <c:pt idx="30104">
                  <c:v>5.5937606058064401E-2</c:v>
                </c:pt>
                <c:pt idx="30105">
                  <c:v>4.6659435901576798E-2</c:v>
                </c:pt>
                <c:pt idx="30106">
                  <c:v>6.5165352354893596E-2</c:v>
                </c:pt>
                <c:pt idx="30107">
                  <c:v>5.0807825125783898E-2</c:v>
                </c:pt>
                <c:pt idx="30108">
                  <c:v>5.4065294773917097E-2</c:v>
                </c:pt>
                <c:pt idx="30109">
                  <c:v>6.0760993282679601E-2</c:v>
                </c:pt>
                <c:pt idx="30110">
                  <c:v>7.1349209245029604E-2</c:v>
                </c:pt>
                <c:pt idx="30111">
                  <c:v>4.6646841633001597E-2</c:v>
                </c:pt>
                <c:pt idx="30112">
                  <c:v>5.8256442130209897E-2</c:v>
                </c:pt>
                <c:pt idx="30113">
                  <c:v>6.8547334803649704E-2</c:v>
                </c:pt>
                <c:pt idx="30114">
                  <c:v>6.4441169607587001E-2</c:v>
                </c:pt>
                <c:pt idx="30115">
                  <c:v>4.49308828152662E-2</c:v>
                </c:pt>
                <c:pt idx="30116">
                  <c:v>3.9815965235441002E-2</c:v>
                </c:pt>
                <c:pt idx="30117">
                  <c:v>3.7651922812621801E-2</c:v>
                </c:pt>
                <c:pt idx="30118">
                  <c:v>5.4243617257357102E-2</c:v>
                </c:pt>
                <c:pt idx="30119">
                  <c:v>5.0569927762332698E-2</c:v>
                </c:pt>
                <c:pt idx="30120">
                  <c:v>3.79589221611389E-2</c:v>
                </c:pt>
                <c:pt idx="30121">
                  <c:v>6.8635350832297604E-2</c:v>
                </c:pt>
                <c:pt idx="30122">
                  <c:v>7.40702577709315E-2</c:v>
                </c:pt>
                <c:pt idx="30123">
                  <c:v>4.2113908918915102E-2</c:v>
                </c:pt>
                <c:pt idx="30124">
                  <c:v>4.5337285928252001E-2</c:v>
                </c:pt>
                <c:pt idx="30125">
                  <c:v>5.17424810611486E-2</c:v>
                </c:pt>
                <c:pt idx="30126">
                  <c:v>3.87142403846105E-2</c:v>
                </c:pt>
                <c:pt idx="30127">
                  <c:v>5.0518443882108202E-2</c:v>
                </c:pt>
                <c:pt idx="30128">
                  <c:v>6.5172142564690894E-2</c:v>
                </c:pt>
                <c:pt idx="30129">
                  <c:v>6.8887125371455998E-2</c:v>
                </c:pt>
                <c:pt idx="30130">
                  <c:v>4.0304706958706603E-2</c:v>
                </c:pt>
                <c:pt idx="30131">
                  <c:v>4.9738000425740399E-2</c:v>
                </c:pt>
                <c:pt idx="30132">
                  <c:v>4.7334234361465798E-2</c:v>
                </c:pt>
                <c:pt idx="30133">
                  <c:v>4.7294009653275598E-2</c:v>
                </c:pt>
                <c:pt idx="30134">
                  <c:v>5.6274432342092097E-2</c:v>
                </c:pt>
                <c:pt idx="30135">
                  <c:v>3.9968365271217499E-2</c:v>
                </c:pt>
                <c:pt idx="30136">
                  <c:v>4.0367507944629601E-2</c:v>
                </c:pt>
                <c:pt idx="30137">
                  <c:v>5.8173026515279003E-2</c:v>
                </c:pt>
                <c:pt idx="30138">
                  <c:v>5.3935239637996298E-2</c:v>
                </c:pt>
                <c:pt idx="30139">
                  <c:v>5.0267585781216498E-2</c:v>
                </c:pt>
                <c:pt idx="30140">
                  <c:v>6.2859038013015206E-2</c:v>
                </c:pt>
                <c:pt idx="30141">
                  <c:v>5.2065294970396497E-2</c:v>
                </c:pt>
                <c:pt idx="30142">
                  <c:v>6.3839824513837407E-2</c:v>
                </c:pt>
                <c:pt idx="30143">
                  <c:v>5.4054131388398902E-2</c:v>
                </c:pt>
                <c:pt idx="30144">
                  <c:v>6.6800204862448004E-2</c:v>
                </c:pt>
                <c:pt idx="30145">
                  <c:v>6.7311386510016294E-2</c:v>
                </c:pt>
                <c:pt idx="30146">
                  <c:v>4.3583183296268597E-2</c:v>
                </c:pt>
                <c:pt idx="30147">
                  <c:v>3.8285235133203303E-2</c:v>
                </c:pt>
                <c:pt idx="30148">
                  <c:v>5.2262459803932702E-2</c:v>
                </c:pt>
                <c:pt idx="30149">
                  <c:v>5.1809967166791503E-2</c:v>
                </c:pt>
                <c:pt idx="30150">
                  <c:v>6.2466684464773103E-2</c:v>
                </c:pt>
                <c:pt idx="30151">
                  <c:v>4.28355579513253E-2</c:v>
                </c:pt>
                <c:pt idx="30152">
                  <c:v>4.5642069542568102E-2</c:v>
                </c:pt>
                <c:pt idx="30153">
                  <c:v>4.1762804907931897E-2</c:v>
                </c:pt>
                <c:pt idx="30154">
                  <c:v>6.9123870538280299E-2</c:v>
                </c:pt>
                <c:pt idx="30155">
                  <c:v>4.6212339494198999E-2</c:v>
                </c:pt>
                <c:pt idx="30156">
                  <c:v>7.0490741581642605E-2</c:v>
                </c:pt>
                <c:pt idx="30157">
                  <c:v>3.6653589874683902E-2</c:v>
                </c:pt>
                <c:pt idx="30158">
                  <c:v>5.0051139521931597E-2</c:v>
                </c:pt>
                <c:pt idx="30159">
                  <c:v>6.20472515186496E-2</c:v>
                </c:pt>
                <c:pt idx="30160">
                  <c:v>4.8170973411123301E-2</c:v>
                </c:pt>
                <c:pt idx="30161">
                  <c:v>6.1684686301454898E-2</c:v>
                </c:pt>
                <c:pt idx="30162">
                  <c:v>7.0615892045879897E-2</c:v>
                </c:pt>
                <c:pt idx="30163">
                  <c:v>6.5385365369826101E-2</c:v>
                </c:pt>
                <c:pt idx="30164">
                  <c:v>4.1320700865137901E-2</c:v>
                </c:pt>
                <c:pt idx="30165">
                  <c:v>4.4732073098868903E-2</c:v>
                </c:pt>
                <c:pt idx="30166">
                  <c:v>4.0349722399555997E-2</c:v>
                </c:pt>
                <c:pt idx="30167">
                  <c:v>4.67851714498961E-2</c:v>
                </c:pt>
                <c:pt idx="30168">
                  <c:v>5.2290419844241397E-2</c:v>
                </c:pt>
                <c:pt idx="30169">
                  <c:v>6.80913570503172E-2</c:v>
                </c:pt>
                <c:pt idx="30170">
                  <c:v>4.9196450418485402E-2</c:v>
                </c:pt>
                <c:pt idx="30171">
                  <c:v>3.99483704600469E-2</c:v>
                </c:pt>
                <c:pt idx="30172">
                  <c:v>3.8786888662222997E-2</c:v>
                </c:pt>
                <c:pt idx="30173">
                  <c:v>5.1959138194377502E-2</c:v>
                </c:pt>
                <c:pt idx="30174">
                  <c:v>3.8614461392510499E-2</c:v>
                </c:pt>
                <c:pt idx="30175">
                  <c:v>5.3604246377772002E-2</c:v>
                </c:pt>
                <c:pt idx="30176">
                  <c:v>3.8781295788862198E-2</c:v>
                </c:pt>
                <c:pt idx="30177">
                  <c:v>5.3454538098613801E-2</c:v>
                </c:pt>
                <c:pt idx="30178">
                  <c:v>4.1051353681061997E-2</c:v>
                </c:pt>
                <c:pt idx="30179">
                  <c:v>4.9973542903193502E-2</c:v>
                </c:pt>
                <c:pt idx="30180">
                  <c:v>3.73561024558852E-2</c:v>
                </c:pt>
                <c:pt idx="30181">
                  <c:v>4.9220333222491898E-2</c:v>
                </c:pt>
                <c:pt idx="30182">
                  <c:v>3.9453439715943402E-2</c:v>
                </c:pt>
                <c:pt idx="30183">
                  <c:v>5.6027702180462102E-2</c:v>
                </c:pt>
                <c:pt idx="30184">
                  <c:v>4.6510016660444103E-2</c:v>
                </c:pt>
                <c:pt idx="30185">
                  <c:v>5.3010303073879599E-2</c:v>
                </c:pt>
                <c:pt idx="30186">
                  <c:v>4.7024442833471701E-2</c:v>
                </c:pt>
                <c:pt idx="30187">
                  <c:v>4.6119646672136701E-2</c:v>
                </c:pt>
                <c:pt idx="30188">
                  <c:v>5.53977046556536E-2</c:v>
                </c:pt>
                <c:pt idx="30189">
                  <c:v>7.2121410013062298E-2</c:v>
                </c:pt>
                <c:pt idx="30190">
                  <c:v>4.1453033866720501E-2</c:v>
                </c:pt>
                <c:pt idx="30191">
                  <c:v>4.2448717012035099E-2</c:v>
                </c:pt>
                <c:pt idx="30192">
                  <c:v>6.7848030047511498E-2</c:v>
                </c:pt>
                <c:pt idx="30193">
                  <c:v>4.1254840195422901E-2</c:v>
                </c:pt>
                <c:pt idx="30194">
                  <c:v>5.5378316660144901E-2</c:v>
                </c:pt>
                <c:pt idx="30195">
                  <c:v>6.0002016253044202E-2</c:v>
                </c:pt>
                <c:pt idx="30196">
                  <c:v>4.04940213869193E-2</c:v>
                </c:pt>
                <c:pt idx="30197">
                  <c:v>5.8295427450437101E-2</c:v>
                </c:pt>
                <c:pt idx="30198">
                  <c:v>6.5775646464358697E-2</c:v>
                </c:pt>
                <c:pt idx="30199">
                  <c:v>3.7934690027517599E-2</c:v>
                </c:pt>
                <c:pt idx="30200">
                  <c:v>5.1995423611822397E-2</c:v>
                </c:pt>
                <c:pt idx="30201">
                  <c:v>3.7016063237423402E-2</c:v>
                </c:pt>
                <c:pt idx="30202">
                  <c:v>5.1023421846709098E-2</c:v>
                </c:pt>
                <c:pt idx="30203">
                  <c:v>3.8995032161106703E-2</c:v>
                </c:pt>
                <c:pt idx="30204">
                  <c:v>7.1188684950229703E-2</c:v>
                </c:pt>
                <c:pt idx="30205">
                  <c:v>5.8314447460710302E-2</c:v>
                </c:pt>
                <c:pt idx="30206">
                  <c:v>4.4479047969411802E-2</c:v>
                </c:pt>
                <c:pt idx="30207">
                  <c:v>6.3286022923990201E-2</c:v>
                </c:pt>
                <c:pt idx="30208">
                  <c:v>4.5323395520805797E-2</c:v>
                </c:pt>
                <c:pt idx="30209">
                  <c:v>5.61986069260004E-2</c:v>
                </c:pt>
                <c:pt idx="30210">
                  <c:v>3.9650729367180997E-2</c:v>
                </c:pt>
                <c:pt idx="30211">
                  <c:v>4.3924624785592503E-2</c:v>
                </c:pt>
                <c:pt idx="30212">
                  <c:v>5.5112034996101199E-2</c:v>
                </c:pt>
                <c:pt idx="30213">
                  <c:v>4.05818520893775E-2</c:v>
                </c:pt>
                <c:pt idx="30214">
                  <c:v>7.0601253073713399E-2</c:v>
                </c:pt>
                <c:pt idx="30215">
                  <c:v>5.5114111676629003E-2</c:v>
                </c:pt>
                <c:pt idx="30216">
                  <c:v>5.3714838764954399E-2</c:v>
                </c:pt>
                <c:pt idx="30217">
                  <c:v>4.6058006952662697E-2</c:v>
                </c:pt>
                <c:pt idx="30218">
                  <c:v>6.0040242509770102E-2</c:v>
                </c:pt>
                <c:pt idx="30219">
                  <c:v>4.8815953978474998E-2</c:v>
                </c:pt>
                <c:pt idx="30220">
                  <c:v>5.5927003533256803E-2</c:v>
                </c:pt>
                <c:pt idx="30221">
                  <c:v>3.9479108119958001E-2</c:v>
                </c:pt>
                <c:pt idx="30222">
                  <c:v>4.0519681555120202E-2</c:v>
                </c:pt>
                <c:pt idx="30223">
                  <c:v>4.8609158187941898E-2</c:v>
                </c:pt>
                <c:pt idx="30224">
                  <c:v>4.3812229319870201E-2</c:v>
                </c:pt>
                <c:pt idx="30225">
                  <c:v>4.5768543207786401E-2</c:v>
                </c:pt>
                <c:pt idx="30226">
                  <c:v>3.8541951311834001E-2</c:v>
                </c:pt>
                <c:pt idx="30227">
                  <c:v>5.2630789643545499E-2</c:v>
                </c:pt>
                <c:pt idx="30228">
                  <c:v>6.0059985205162002E-2</c:v>
                </c:pt>
                <c:pt idx="30229">
                  <c:v>6.1817853909807798E-2</c:v>
                </c:pt>
                <c:pt idx="30230">
                  <c:v>3.8526160151449197E-2</c:v>
                </c:pt>
                <c:pt idx="30231">
                  <c:v>3.9598863474387701E-2</c:v>
                </c:pt>
                <c:pt idx="30232">
                  <c:v>4.9534248740692899E-2</c:v>
                </c:pt>
                <c:pt idx="30233">
                  <c:v>4.0787488271992002E-2</c:v>
                </c:pt>
                <c:pt idx="30234">
                  <c:v>4.1401182349095698E-2</c:v>
                </c:pt>
                <c:pt idx="30235">
                  <c:v>4.79533172597316E-2</c:v>
                </c:pt>
                <c:pt idx="30236">
                  <c:v>4.8107267176002298E-2</c:v>
                </c:pt>
                <c:pt idx="30237">
                  <c:v>4.6814145885769598E-2</c:v>
                </c:pt>
                <c:pt idx="30238">
                  <c:v>6.9461390800556702E-2</c:v>
                </c:pt>
                <c:pt idx="30239">
                  <c:v>6.0477089178235403E-2</c:v>
                </c:pt>
                <c:pt idx="30240">
                  <c:v>6.0986810434366101E-2</c:v>
                </c:pt>
                <c:pt idx="30241">
                  <c:v>5.8060952200991799E-2</c:v>
                </c:pt>
                <c:pt idx="30242">
                  <c:v>4.6204000371064098E-2</c:v>
                </c:pt>
                <c:pt idx="30243">
                  <c:v>5.5969910684632897E-2</c:v>
                </c:pt>
                <c:pt idx="30244">
                  <c:v>3.8462543202994401E-2</c:v>
                </c:pt>
                <c:pt idx="30245">
                  <c:v>5.9006546299216402E-2</c:v>
                </c:pt>
                <c:pt idx="30246">
                  <c:v>4.2349632499116198E-2</c:v>
                </c:pt>
                <c:pt idx="30247">
                  <c:v>4.3438501287542897E-2</c:v>
                </c:pt>
                <c:pt idx="30248">
                  <c:v>3.96940407117677E-2</c:v>
                </c:pt>
                <c:pt idx="30249">
                  <c:v>6.3651049621971698E-2</c:v>
                </c:pt>
                <c:pt idx="30250">
                  <c:v>4.9840611858484998E-2</c:v>
                </c:pt>
                <c:pt idx="30251">
                  <c:v>6.0782950167539797E-2</c:v>
                </c:pt>
                <c:pt idx="30252">
                  <c:v>5.1604167930600797E-2</c:v>
                </c:pt>
                <c:pt idx="30253">
                  <c:v>5.1600767952565997E-2</c:v>
                </c:pt>
                <c:pt idx="30254">
                  <c:v>4.5966005385977497E-2</c:v>
                </c:pt>
                <c:pt idx="30255">
                  <c:v>6.2990852998399904E-2</c:v>
                </c:pt>
                <c:pt idx="30256">
                  <c:v>4.2729591359117601E-2</c:v>
                </c:pt>
                <c:pt idx="30257">
                  <c:v>4.2177732747500203E-2</c:v>
                </c:pt>
                <c:pt idx="30258">
                  <c:v>4.5141200207190098E-2</c:v>
                </c:pt>
                <c:pt idx="30259">
                  <c:v>6.8518173524638099E-2</c:v>
                </c:pt>
                <c:pt idx="30260">
                  <c:v>5.9940884559342697E-2</c:v>
                </c:pt>
                <c:pt idx="30261">
                  <c:v>5.6429715854694397E-2</c:v>
                </c:pt>
                <c:pt idx="30262">
                  <c:v>6.0981164568737901E-2</c:v>
                </c:pt>
                <c:pt idx="30263">
                  <c:v>4.2470775738033997E-2</c:v>
                </c:pt>
                <c:pt idx="30264">
                  <c:v>4.9872472336146702E-2</c:v>
                </c:pt>
                <c:pt idx="30265">
                  <c:v>6.4241654619070401E-2</c:v>
                </c:pt>
                <c:pt idx="30266">
                  <c:v>4.6703166072346897E-2</c:v>
                </c:pt>
                <c:pt idx="30267">
                  <c:v>4.2199474725750197E-2</c:v>
                </c:pt>
                <c:pt idx="30268">
                  <c:v>6.6991757165011004E-2</c:v>
                </c:pt>
                <c:pt idx="30269">
                  <c:v>3.9160833012445703E-2</c:v>
                </c:pt>
                <c:pt idx="30270">
                  <c:v>5.65603613728854E-2</c:v>
                </c:pt>
                <c:pt idx="30271">
                  <c:v>4.6436246832818301E-2</c:v>
                </c:pt>
                <c:pt idx="30272">
                  <c:v>4.5251583852252399E-2</c:v>
                </c:pt>
                <c:pt idx="30273">
                  <c:v>5.8688250571967998E-2</c:v>
                </c:pt>
                <c:pt idx="30274">
                  <c:v>6.0922635613067197E-2</c:v>
                </c:pt>
                <c:pt idx="30275">
                  <c:v>5.2248360317974397E-2</c:v>
                </c:pt>
                <c:pt idx="30276">
                  <c:v>5.0000312983931497E-2</c:v>
                </c:pt>
                <c:pt idx="30277">
                  <c:v>6.6127379338505099E-2</c:v>
                </c:pt>
                <c:pt idx="30278">
                  <c:v>4.33505967933389E-2</c:v>
                </c:pt>
                <c:pt idx="30279">
                  <c:v>6.8420986741475703E-2</c:v>
                </c:pt>
                <c:pt idx="30280">
                  <c:v>4.8291313472582101E-2</c:v>
                </c:pt>
                <c:pt idx="30281">
                  <c:v>5.2744246141217199E-2</c:v>
                </c:pt>
                <c:pt idx="30282">
                  <c:v>6.7120819623180103E-2</c:v>
                </c:pt>
                <c:pt idx="30283">
                  <c:v>5.5078457553919498E-2</c:v>
                </c:pt>
                <c:pt idx="30284">
                  <c:v>4.49570404079873E-2</c:v>
                </c:pt>
                <c:pt idx="30285">
                  <c:v>5.4122793432057698E-2</c:v>
                </c:pt>
                <c:pt idx="30286">
                  <c:v>4.7745406591773301E-2</c:v>
                </c:pt>
                <c:pt idx="30287">
                  <c:v>5.9061509102997803E-2</c:v>
                </c:pt>
                <c:pt idx="30288">
                  <c:v>4.13914978205661E-2</c:v>
                </c:pt>
                <c:pt idx="30289">
                  <c:v>6.2557449430996698E-2</c:v>
                </c:pt>
                <c:pt idx="30290">
                  <c:v>5.55760547850426E-2</c:v>
                </c:pt>
                <c:pt idx="30291">
                  <c:v>4.9468123384229401E-2</c:v>
                </c:pt>
                <c:pt idx="30292">
                  <c:v>4.0619911830122098E-2</c:v>
                </c:pt>
                <c:pt idx="30293">
                  <c:v>4.2006800206387598E-2</c:v>
                </c:pt>
                <c:pt idx="30294">
                  <c:v>3.8457900557279497E-2</c:v>
                </c:pt>
                <c:pt idx="30295">
                  <c:v>7.0574478294290102E-2</c:v>
                </c:pt>
                <c:pt idx="30296">
                  <c:v>4.0317470929796102E-2</c:v>
                </c:pt>
                <c:pt idx="30297">
                  <c:v>5.0749845002636698E-2</c:v>
                </c:pt>
                <c:pt idx="30298">
                  <c:v>6.164696400025E-2</c:v>
                </c:pt>
                <c:pt idx="30299">
                  <c:v>5.7538321602848698E-2</c:v>
                </c:pt>
                <c:pt idx="30300">
                  <c:v>4.6213729363458203E-2</c:v>
                </c:pt>
                <c:pt idx="30301">
                  <c:v>5.5649258912504003E-2</c:v>
                </c:pt>
                <c:pt idx="30302">
                  <c:v>4.9501596097985101E-2</c:v>
                </c:pt>
                <c:pt idx="30303">
                  <c:v>5.08402662855824E-2</c:v>
                </c:pt>
                <c:pt idx="30304">
                  <c:v>5.8079724741556697E-2</c:v>
                </c:pt>
                <c:pt idx="30305">
                  <c:v>5.1116944512427598E-2</c:v>
                </c:pt>
                <c:pt idx="30306">
                  <c:v>4.0261889022150402E-2</c:v>
                </c:pt>
                <c:pt idx="30307">
                  <c:v>5.22345278457036E-2</c:v>
                </c:pt>
                <c:pt idx="30308">
                  <c:v>4.8911215410304798E-2</c:v>
                </c:pt>
                <c:pt idx="30309">
                  <c:v>3.8652257787671097E-2</c:v>
                </c:pt>
                <c:pt idx="30310">
                  <c:v>5.3757147407661597E-2</c:v>
                </c:pt>
                <c:pt idx="30311">
                  <c:v>4.4439815659059703E-2</c:v>
                </c:pt>
                <c:pt idx="30312">
                  <c:v>4.1048026798550297E-2</c:v>
                </c:pt>
                <c:pt idx="30313">
                  <c:v>3.9474725019729297E-2</c:v>
                </c:pt>
                <c:pt idx="30314">
                  <c:v>4.2357397165593502E-2</c:v>
                </c:pt>
                <c:pt idx="30315">
                  <c:v>4.9866486350509102E-2</c:v>
                </c:pt>
                <c:pt idx="30316">
                  <c:v>6.1288141269644603E-2</c:v>
                </c:pt>
                <c:pt idx="30317">
                  <c:v>6.5458163438563505E-2</c:v>
                </c:pt>
                <c:pt idx="30318">
                  <c:v>4.02976127193138E-2</c:v>
                </c:pt>
                <c:pt idx="30319">
                  <c:v>5.7569445596605803E-2</c:v>
                </c:pt>
                <c:pt idx="30320">
                  <c:v>7.2974880125298597E-2</c:v>
                </c:pt>
                <c:pt idx="30321">
                  <c:v>5.6316969070980799E-2</c:v>
                </c:pt>
                <c:pt idx="30322">
                  <c:v>6.7577071683367906E-2</c:v>
                </c:pt>
                <c:pt idx="30323">
                  <c:v>5.1813098706457603E-2</c:v>
                </c:pt>
                <c:pt idx="30324">
                  <c:v>6.8506388222848699E-2</c:v>
                </c:pt>
                <c:pt idx="30325">
                  <c:v>3.9426078490397302E-2</c:v>
                </c:pt>
                <c:pt idx="30326">
                  <c:v>3.8332576343441303E-2</c:v>
                </c:pt>
                <c:pt idx="30327">
                  <c:v>4.1132082586709903E-2</c:v>
                </c:pt>
                <c:pt idx="30328">
                  <c:v>5.6774205321836801E-2</c:v>
                </c:pt>
                <c:pt idx="30329">
                  <c:v>6.9154732557835594E-2</c:v>
                </c:pt>
                <c:pt idx="30330">
                  <c:v>4.4526083802323098E-2</c:v>
                </c:pt>
                <c:pt idx="30331">
                  <c:v>7.0911268540904696E-2</c:v>
                </c:pt>
                <c:pt idx="30332">
                  <c:v>6.3678177502915906E-2</c:v>
                </c:pt>
                <c:pt idx="30333">
                  <c:v>6.2114438527164702E-2</c:v>
                </c:pt>
                <c:pt idx="30334">
                  <c:v>4.2417066785357699E-2</c:v>
                </c:pt>
                <c:pt idx="30335">
                  <c:v>5.6813706938671098E-2</c:v>
                </c:pt>
                <c:pt idx="30336">
                  <c:v>4.6978364794859999E-2</c:v>
                </c:pt>
                <c:pt idx="30337">
                  <c:v>5.2734983579682003E-2</c:v>
                </c:pt>
                <c:pt idx="30338">
                  <c:v>3.89155414412891E-2</c:v>
                </c:pt>
                <c:pt idx="30339">
                  <c:v>6.01913543292876E-2</c:v>
                </c:pt>
                <c:pt idx="30340">
                  <c:v>6.41245815527067E-2</c:v>
                </c:pt>
                <c:pt idx="30341">
                  <c:v>6.8286450532351398E-2</c:v>
                </c:pt>
                <c:pt idx="30342">
                  <c:v>5.6796673866072601E-2</c:v>
                </c:pt>
                <c:pt idx="30343">
                  <c:v>5.0809469512620803E-2</c:v>
                </c:pt>
                <c:pt idx="30344">
                  <c:v>5.3556741703904003E-2</c:v>
                </c:pt>
                <c:pt idx="30345">
                  <c:v>6.1213428951038797E-2</c:v>
                </c:pt>
                <c:pt idx="30346">
                  <c:v>4.8229179264786599E-2</c:v>
                </c:pt>
                <c:pt idx="30347">
                  <c:v>4.48710648023831E-2</c:v>
                </c:pt>
                <c:pt idx="30348">
                  <c:v>6.1296561895485602E-2</c:v>
                </c:pt>
                <c:pt idx="30349">
                  <c:v>5.9040926019175398E-2</c:v>
                </c:pt>
                <c:pt idx="30350">
                  <c:v>4.52334352941813E-2</c:v>
                </c:pt>
                <c:pt idx="30351">
                  <c:v>5.6875038983719997E-2</c:v>
                </c:pt>
                <c:pt idx="30352">
                  <c:v>6.6970810174793005E-2</c:v>
                </c:pt>
                <c:pt idx="30353">
                  <c:v>5.8800106520111597E-2</c:v>
                </c:pt>
                <c:pt idx="30354">
                  <c:v>6.7582466428526694E-2</c:v>
                </c:pt>
                <c:pt idx="30355">
                  <c:v>5.1823894686341701E-2</c:v>
                </c:pt>
                <c:pt idx="30356">
                  <c:v>4.64741596731785E-2</c:v>
                </c:pt>
                <c:pt idx="30357">
                  <c:v>4.8255557096900499E-2</c:v>
                </c:pt>
                <c:pt idx="30358">
                  <c:v>4.7072768921569502E-2</c:v>
                </c:pt>
                <c:pt idx="30359">
                  <c:v>5.65560002615711E-2</c:v>
                </c:pt>
                <c:pt idx="30360">
                  <c:v>6.7131359578685101E-2</c:v>
                </c:pt>
                <c:pt idx="30361">
                  <c:v>6.1437187084974698E-2</c:v>
                </c:pt>
                <c:pt idx="30362">
                  <c:v>3.9899395903491598E-2</c:v>
                </c:pt>
                <c:pt idx="30363">
                  <c:v>6.9571575991097798E-2</c:v>
                </c:pt>
                <c:pt idx="30364">
                  <c:v>4.8594178345021902E-2</c:v>
                </c:pt>
                <c:pt idx="30365">
                  <c:v>5.4018769353648299E-2</c:v>
                </c:pt>
                <c:pt idx="30366">
                  <c:v>3.8852623372011501E-2</c:v>
                </c:pt>
                <c:pt idx="30367">
                  <c:v>4.85563038152221E-2</c:v>
                </c:pt>
                <c:pt idx="30368">
                  <c:v>4.4893928985642102E-2</c:v>
                </c:pt>
                <c:pt idx="30369">
                  <c:v>4.0203504370558203E-2</c:v>
                </c:pt>
                <c:pt idx="30370">
                  <c:v>4.4503547316960303E-2</c:v>
                </c:pt>
                <c:pt idx="30371">
                  <c:v>5.2538657755041497E-2</c:v>
                </c:pt>
                <c:pt idx="30372">
                  <c:v>4.8387995785341503E-2</c:v>
                </c:pt>
                <c:pt idx="30373">
                  <c:v>4.7158145720874803E-2</c:v>
                </c:pt>
                <c:pt idx="30374">
                  <c:v>6.56472443797467E-2</c:v>
                </c:pt>
                <c:pt idx="30375">
                  <c:v>4.76208725239144E-2</c:v>
                </c:pt>
                <c:pt idx="30376">
                  <c:v>5.16947078686672E-2</c:v>
                </c:pt>
                <c:pt idx="30377">
                  <c:v>4.0826257835708098E-2</c:v>
                </c:pt>
                <c:pt idx="30378">
                  <c:v>4.5592502262052102E-2</c:v>
                </c:pt>
                <c:pt idx="30379">
                  <c:v>5.8042837480404903E-2</c:v>
                </c:pt>
                <c:pt idx="30380">
                  <c:v>6.8261324613773003E-2</c:v>
                </c:pt>
                <c:pt idx="30381">
                  <c:v>4.1996473995698697E-2</c:v>
                </c:pt>
                <c:pt idx="30382">
                  <c:v>6.9815060791575401E-2</c:v>
                </c:pt>
                <c:pt idx="30383">
                  <c:v>7.1882010200375199E-2</c:v>
                </c:pt>
                <c:pt idx="30384">
                  <c:v>4.9817756481436798E-2</c:v>
                </c:pt>
                <c:pt idx="30385">
                  <c:v>6.6002401255481694E-2</c:v>
                </c:pt>
                <c:pt idx="30386">
                  <c:v>7.2467570223417294E-2</c:v>
                </c:pt>
                <c:pt idx="30387">
                  <c:v>4.4320857492975603E-2</c:v>
                </c:pt>
                <c:pt idx="30388">
                  <c:v>4.91357956887917E-2</c:v>
                </c:pt>
                <c:pt idx="30389">
                  <c:v>4.7349359042508997E-2</c:v>
                </c:pt>
                <c:pt idx="30390">
                  <c:v>5.2837590241290998E-2</c:v>
                </c:pt>
                <c:pt idx="30391">
                  <c:v>6.1212119670612797E-2</c:v>
                </c:pt>
                <c:pt idx="30392">
                  <c:v>5.19496657063135E-2</c:v>
                </c:pt>
                <c:pt idx="30393">
                  <c:v>4.7865746050484999E-2</c:v>
                </c:pt>
                <c:pt idx="30394">
                  <c:v>7.1803368054181402E-2</c:v>
                </c:pt>
                <c:pt idx="30395">
                  <c:v>5.7289463031325399E-2</c:v>
                </c:pt>
                <c:pt idx="30396">
                  <c:v>4.6118418305002601E-2</c:v>
                </c:pt>
                <c:pt idx="30397">
                  <c:v>3.8965013564468402E-2</c:v>
                </c:pt>
                <c:pt idx="30398">
                  <c:v>4.3785342928192098E-2</c:v>
                </c:pt>
                <c:pt idx="30399">
                  <c:v>4.4048157715819602E-2</c:v>
                </c:pt>
                <c:pt idx="30400">
                  <c:v>4.3818702415877001E-2</c:v>
                </c:pt>
                <c:pt idx="30401">
                  <c:v>5.4994302962116597E-2</c:v>
                </c:pt>
                <c:pt idx="30402">
                  <c:v>5.8899586451382199E-2</c:v>
                </c:pt>
                <c:pt idx="30403">
                  <c:v>6.5297556740939205E-2</c:v>
                </c:pt>
                <c:pt idx="30404">
                  <c:v>4.4737187752828998E-2</c:v>
                </c:pt>
                <c:pt idx="30405">
                  <c:v>4.7179345557911902E-2</c:v>
                </c:pt>
                <c:pt idx="30406">
                  <c:v>6.7618337841666307E-2</c:v>
                </c:pt>
                <c:pt idx="30407">
                  <c:v>4.3425049346070298E-2</c:v>
                </c:pt>
                <c:pt idx="30408">
                  <c:v>5.0951586181284897E-2</c:v>
                </c:pt>
                <c:pt idx="30409">
                  <c:v>3.7487954864850903E-2</c:v>
                </c:pt>
                <c:pt idx="30410">
                  <c:v>7.1838755779001201E-2</c:v>
                </c:pt>
                <c:pt idx="30411">
                  <c:v>3.7691228955698201E-2</c:v>
                </c:pt>
                <c:pt idx="30412">
                  <c:v>6.8336289819211707E-2</c:v>
                </c:pt>
                <c:pt idx="30413">
                  <c:v>5.0214355684061698E-2</c:v>
                </c:pt>
                <c:pt idx="30414">
                  <c:v>3.9606582998943901E-2</c:v>
                </c:pt>
                <c:pt idx="30415">
                  <c:v>4.2301948388050001E-2</c:v>
                </c:pt>
                <c:pt idx="30416">
                  <c:v>6.1986476417313301E-2</c:v>
                </c:pt>
                <c:pt idx="30417">
                  <c:v>5.2494981893150397E-2</c:v>
                </c:pt>
                <c:pt idx="30418">
                  <c:v>5.42323484718049E-2</c:v>
                </c:pt>
                <c:pt idx="30419">
                  <c:v>5.3998183555181399E-2</c:v>
                </c:pt>
                <c:pt idx="30420">
                  <c:v>4.6861787839574301E-2</c:v>
                </c:pt>
                <c:pt idx="30421">
                  <c:v>5.1433758952844098E-2</c:v>
                </c:pt>
                <c:pt idx="30422">
                  <c:v>4.5388822574624101E-2</c:v>
                </c:pt>
                <c:pt idx="30423">
                  <c:v>5.7498234011196102E-2</c:v>
                </c:pt>
                <c:pt idx="30424">
                  <c:v>6.3403094822725894E-2</c:v>
                </c:pt>
                <c:pt idx="30425">
                  <c:v>4.5559949610146602E-2</c:v>
                </c:pt>
                <c:pt idx="30426">
                  <c:v>6.69573408616915E-2</c:v>
                </c:pt>
                <c:pt idx="30427">
                  <c:v>4.6983757238978803E-2</c:v>
                </c:pt>
                <c:pt idx="30428">
                  <c:v>4.9819581703122E-2</c:v>
                </c:pt>
                <c:pt idx="30429">
                  <c:v>6.3369029538536306E-2</c:v>
                </c:pt>
                <c:pt idx="30430">
                  <c:v>5.0249936372063299E-2</c:v>
                </c:pt>
                <c:pt idx="30431">
                  <c:v>6.0327153585126497E-2</c:v>
                </c:pt>
                <c:pt idx="30432">
                  <c:v>6.90352759717755E-2</c:v>
                </c:pt>
                <c:pt idx="30433">
                  <c:v>5.5472250764693601E-2</c:v>
                </c:pt>
                <c:pt idx="30434">
                  <c:v>6.2688274332188307E-2</c:v>
                </c:pt>
                <c:pt idx="30435">
                  <c:v>3.95932287230377E-2</c:v>
                </c:pt>
                <c:pt idx="30436">
                  <c:v>5.1059019213966203E-2</c:v>
                </c:pt>
                <c:pt idx="30437">
                  <c:v>5.4906876572963802E-2</c:v>
                </c:pt>
                <c:pt idx="30438">
                  <c:v>6.2263050835343198E-2</c:v>
                </c:pt>
                <c:pt idx="30439">
                  <c:v>6.0647408064053297E-2</c:v>
                </c:pt>
                <c:pt idx="30440">
                  <c:v>4.2746722101221497E-2</c:v>
                </c:pt>
                <c:pt idx="30441">
                  <c:v>6.7052909196940499E-2</c:v>
                </c:pt>
                <c:pt idx="30442">
                  <c:v>5.6539124660590301E-2</c:v>
                </c:pt>
                <c:pt idx="30443">
                  <c:v>5.6276356131310303E-2</c:v>
                </c:pt>
                <c:pt idx="30444">
                  <c:v>4.12958068167293E-2</c:v>
                </c:pt>
                <c:pt idx="30445">
                  <c:v>4.98278397106975E-2</c:v>
                </c:pt>
                <c:pt idx="30446">
                  <c:v>5.7927740399698502E-2</c:v>
                </c:pt>
                <c:pt idx="30447">
                  <c:v>5.3951095944882198E-2</c:v>
                </c:pt>
                <c:pt idx="30448">
                  <c:v>6.9012212511581905E-2</c:v>
                </c:pt>
                <c:pt idx="30449">
                  <c:v>3.9032303409973199E-2</c:v>
                </c:pt>
                <c:pt idx="30450">
                  <c:v>5.4805548309410597E-2</c:v>
                </c:pt>
                <c:pt idx="30451">
                  <c:v>4.3807402602053298E-2</c:v>
                </c:pt>
                <c:pt idx="30452">
                  <c:v>6.0998769830163599E-2</c:v>
                </c:pt>
                <c:pt idx="30453">
                  <c:v>7.0812202641436603E-2</c:v>
                </c:pt>
                <c:pt idx="30454">
                  <c:v>6.3526674097201405E-2</c:v>
                </c:pt>
                <c:pt idx="30455">
                  <c:v>4.2012626256909102E-2</c:v>
                </c:pt>
                <c:pt idx="30456">
                  <c:v>4.0658317237960699E-2</c:v>
                </c:pt>
                <c:pt idx="30457">
                  <c:v>4.0605005929668599E-2</c:v>
                </c:pt>
                <c:pt idx="30458">
                  <c:v>5.5750348920548302E-2</c:v>
                </c:pt>
                <c:pt idx="30459">
                  <c:v>6.3408609368149793E-2</c:v>
                </c:pt>
                <c:pt idx="30460">
                  <c:v>5.7556165093041498E-2</c:v>
                </c:pt>
                <c:pt idx="30461">
                  <c:v>5.8492727403604103E-2</c:v>
                </c:pt>
                <c:pt idx="30462">
                  <c:v>7.0304533577761896E-2</c:v>
                </c:pt>
                <c:pt idx="30463">
                  <c:v>5.8083321802805302E-2</c:v>
                </c:pt>
                <c:pt idx="30464">
                  <c:v>6.8172484206620601E-2</c:v>
                </c:pt>
                <c:pt idx="30465">
                  <c:v>4.0749219165576202E-2</c:v>
                </c:pt>
                <c:pt idx="30466">
                  <c:v>4.59342499561207E-2</c:v>
                </c:pt>
                <c:pt idx="30467">
                  <c:v>3.9050961537466899E-2</c:v>
                </c:pt>
                <c:pt idx="30468">
                  <c:v>4.7931084013279099E-2</c:v>
                </c:pt>
                <c:pt idx="30469">
                  <c:v>6.7879767135790803E-2</c:v>
                </c:pt>
                <c:pt idx="30470">
                  <c:v>4.1891009523872001E-2</c:v>
                </c:pt>
                <c:pt idx="30471">
                  <c:v>5.5110863823859102E-2</c:v>
                </c:pt>
                <c:pt idx="30472">
                  <c:v>3.6722381717109703E-2</c:v>
                </c:pt>
                <c:pt idx="30473">
                  <c:v>5.6410045618436697E-2</c:v>
                </c:pt>
                <c:pt idx="30474">
                  <c:v>4.2272995927378702E-2</c:v>
                </c:pt>
                <c:pt idx="30475">
                  <c:v>6.5060982865391706E-2</c:v>
                </c:pt>
                <c:pt idx="30476">
                  <c:v>6.2846999962948596E-2</c:v>
                </c:pt>
                <c:pt idx="30477">
                  <c:v>4.9911289883412001E-2</c:v>
                </c:pt>
                <c:pt idx="30478">
                  <c:v>5.19018799693933E-2</c:v>
                </c:pt>
                <c:pt idx="30479">
                  <c:v>4.8158458224745702E-2</c:v>
                </c:pt>
                <c:pt idx="30480">
                  <c:v>5.3699983627945501E-2</c:v>
                </c:pt>
                <c:pt idx="30481">
                  <c:v>6.9342769197963103E-2</c:v>
                </c:pt>
                <c:pt idx="30482">
                  <c:v>4.4624972515658098E-2</c:v>
                </c:pt>
                <c:pt idx="30483">
                  <c:v>5.3554181668575701E-2</c:v>
                </c:pt>
                <c:pt idx="30484">
                  <c:v>4.4040416011254802E-2</c:v>
                </c:pt>
                <c:pt idx="30485">
                  <c:v>6.7477114295832599E-2</c:v>
                </c:pt>
                <c:pt idx="30486">
                  <c:v>5.8166845137449803E-2</c:v>
                </c:pt>
                <c:pt idx="30487">
                  <c:v>7.08170869776759E-2</c:v>
                </c:pt>
                <c:pt idx="30488">
                  <c:v>4.8616914504155298E-2</c:v>
                </c:pt>
                <c:pt idx="30489">
                  <c:v>6.9310457893820995E-2</c:v>
                </c:pt>
                <c:pt idx="30490">
                  <c:v>3.7499353155934799E-2</c:v>
                </c:pt>
                <c:pt idx="30491">
                  <c:v>3.81626271666346E-2</c:v>
                </c:pt>
                <c:pt idx="30492">
                  <c:v>5.7802507442707901E-2</c:v>
                </c:pt>
                <c:pt idx="30493">
                  <c:v>6.6725601454389397E-2</c:v>
                </c:pt>
                <c:pt idx="30494">
                  <c:v>4.2657796337428597E-2</c:v>
                </c:pt>
                <c:pt idx="30495">
                  <c:v>5.6648475923940803E-2</c:v>
                </c:pt>
                <c:pt idx="30496">
                  <c:v>5.5808576843937599E-2</c:v>
                </c:pt>
                <c:pt idx="30497">
                  <c:v>4.4632502024250703E-2</c:v>
                </c:pt>
                <c:pt idx="30498">
                  <c:v>6.3320810945679706E-2</c:v>
                </c:pt>
                <c:pt idx="30499">
                  <c:v>4.9695964389845498E-2</c:v>
                </c:pt>
                <c:pt idx="30500">
                  <c:v>6.8769799767321796E-2</c:v>
                </c:pt>
                <c:pt idx="30501">
                  <c:v>6.9426871561197895E-2</c:v>
                </c:pt>
                <c:pt idx="30502">
                  <c:v>4.6135763586624398E-2</c:v>
                </c:pt>
                <c:pt idx="30503">
                  <c:v>6.2891418098122098E-2</c:v>
                </c:pt>
                <c:pt idx="30504">
                  <c:v>3.9023215984545598E-2</c:v>
                </c:pt>
                <c:pt idx="30505">
                  <c:v>4.5024221942845097E-2</c:v>
                </c:pt>
                <c:pt idx="30506">
                  <c:v>6.9797346523605197E-2</c:v>
                </c:pt>
                <c:pt idx="30507">
                  <c:v>6.7113336550206598E-2</c:v>
                </c:pt>
                <c:pt idx="30508">
                  <c:v>6.3120380909419599E-2</c:v>
                </c:pt>
                <c:pt idx="30509">
                  <c:v>5.1636952146920601E-2</c:v>
                </c:pt>
                <c:pt idx="30510">
                  <c:v>4.1647749863437201E-2</c:v>
                </c:pt>
                <c:pt idx="30511">
                  <c:v>5.1337858785284698E-2</c:v>
                </c:pt>
                <c:pt idx="30512">
                  <c:v>6.7528946286074795E-2</c:v>
                </c:pt>
                <c:pt idx="30513">
                  <c:v>6.1876808747772002E-2</c:v>
                </c:pt>
                <c:pt idx="30514">
                  <c:v>6.0016276752824997E-2</c:v>
                </c:pt>
                <c:pt idx="30515">
                  <c:v>3.93391445048029E-2</c:v>
                </c:pt>
                <c:pt idx="30516">
                  <c:v>3.8771556068812101E-2</c:v>
                </c:pt>
                <c:pt idx="30517">
                  <c:v>3.8879791244463197E-2</c:v>
                </c:pt>
                <c:pt idx="30518">
                  <c:v>6.5979364995065196E-2</c:v>
                </c:pt>
                <c:pt idx="30519">
                  <c:v>4.4414097498368499E-2</c:v>
                </c:pt>
                <c:pt idx="30520">
                  <c:v>5.1704555057931201E-2</c:v>
                </c:pt>
                <c:pt idx="30521">
                  <c:v>4.0553631191477202E-2</c:v>
                </c:pt>
                <c:pt idx="30522">
                  <c:v>5.95413616770403E-2</c:v>
                </c:pt>
                <c:pt idx="30523">
                  <c:v>7.1180140209342699E-2</c:v>
                </c:pt>
                <c:pt idx="30524">
                  <c:v>4.5229428361466498E-2</c:v>
                </c:pt>
                <c:pt idx="30525">
                  <c:v>7.0952885915273295E-2</c:v>
                </c:pt>
                <c:pt idx="30526">
                  <c:v>7.0660789828027398E-2</c:v>
                </c:pt>
                <c:pt idx="30527">
                  <c:v>7.2117688555036599E-2</c:v>
                </c:pt>
                <c:pt idx="30528">
                  <c:v>4.0510301358306897E-2</c:v>
                </c:pt>
                <c:pt idx="30529">
                  <c:v>3.7038626626603198E-2</c:v>
                </c:pt>
                <c:pt idx="30530">
                  <c:v>4.0636292421630901E-2</c:v>
                </c:pt>
                <c:pt idx="30531">
                  <c:v>5.38734997755283E-2</c:v>
                </c:pt>
                <c:pt idx="30532">
                  <c:v>3.6515556781718903E-2</c:v>
                </c:pt>
                <c:pt idx="30533">
                  <c:v>6.3470059689634997E-2</c:v>
                </c:pt>
                <c:pt idx="30534">
                  <c:v>5.8643703973026699E-2</c:v>
                </c:pt>
                <c:pt idx="30535">
                  <c:v>4.7775733888064498E-2</c:v>
                </c:pt>
                <c:pt idx="30536">
                  <c:v>3.9527026542481997E-2</c:v>
                </c:pt>
                <c:pt idx="30537">
                  <c:v>4.8522995371913701E-2</c:v>
                </c:pt>
                <c:pt idx="30538">
                  <c:v>6.0784480086164501E-2</c:v>
                </c:pt>
                <c:pt idx="30539">
                  <c:v>4.2556244856037297E-2</c:v>
                </c:pt>
                <c:pt idx="30540">
                  <c:v>4.7956898237584901E-2</c:v>
                </c:pt>
                <c:pt idx="30541">
                  <c:v>6.4624910590415502E-2</c:v>
                </c:pt>
                <c:pt idx="30542">
                  <c:v>3.8358638145757303E-2</c:v>
                </c:pt>
                <c:pt idx="30543">
                  <c:v>4.67315659211993E-2</c:v>
                </c:pt>
                <c:pt idx="30544">
                  <c:v>5.4296942957298498E-2</c:v>
                </c:pt>
                <c:pt idx="30545">
                  <c:v>4.7767013860895102E-2</c:v>
                </c:pt>
                <c:pt idx="30546">
                  <c:v>4.0478638924975198E-2</c:v>
                </c:pt>
                <c:pt idx="30547">
                  <c:v>4.9229782739276702E-2</c:v>
                </c:pt>
                <c:pt idx="30548">
                  <c:v>4.18947288259814E-2</c:v>
                </c:pt>
                <c:pt idx="30549">
                  <c:v>6.9351057009498895E-2</c:v>
                </c:pt>
                <c:pt idx="30550">
                  <c:v>5.2430553757230901E-2</c:v>
                </c:pt>
                <c:pt idx="30551">
                  <c:v>5.06902931449957E-2</c:v>
                </c:pt>
                <c:pt idx="30552">
                  <c:v>5.1195391776615903E-2</c:v>
                </c:pt>
                <c:pt idx="30553">
                  <c:v>3.86759828772636E-2</c:v>
                </c:pt>
                <c:pt idx="30554">
                  <c:v>5.96772839570303E-2</c:v>
                </c:pt>
                <c:pt idx="30555">
                  <c:v>4.9508375120866699E-2</c:v>
                </c:pt>
                <c:pt idx="30556">
                  <c:v>4.0036217319966899E-2</c:v>
                </c:pt>
                <c:pt idx="30557">
                  <c:v>5.6008058511228198E-2</c:v>
                </c:pt>
                <c:pt idx="30558">
                  <c:v>4.7936995590911399E-2</c:v>
                </c:pt>
                <c:pt idx="30559">
                  <c:v>6.3996423771366204E-2</c:v>
                </c:pt>
                <c:pt idx="30560">
                  <c:v>5.81091521573774E-2</c:v>
                </c:pt>
                <c:pt idx="30561">
                  <c:v>4.48742662446679E-2</c:v>
                </c:pt>
                <c:pt idx="30562">
                  <c:v>5.1647057213056097E-2</c:v>
                </c:pt>
                <c:pt idx="30563">
                  <c:v>5.1228024327497602E-2</c:v>
                </c:pt>
                <c:pt idx="30564">
                  <c:v>5.3324223714271902E-2</c:v>
                </c:pt>
                <c:pt idx="30565">
                  <c:v>4.7470265675560598E-2</c:v>
                </c:pt>
                <c:pt idx="30566">
                  <c:v>4.2147822696440698E-2</c:v>
                </c:pt>
                <c:pt idx="30567">
                  <c:v>5.5681859296457401E-2</c:v>
                </c:pt>
                <c:pt idx="30568">
                  <c:v>6.8959216911399099E-2</c:v>
                </c:pt>
                <c:pt idx="30569">
                  <c:v>5.2846369319357302E-2</c:v>
                </c:pt>
                <c:pt idx="30570">
                  <c:v>6.73243640317919E-2</c:v>
                </c:pt>
                <c:pt idx="30571">
                  <c:v>5.3267382183221502E-2</c:v>
                </c:pt>
                <c:pt idx="30572">
                  <c:v>4.9739706304576498E-2</c:v>
                </c:pt>
                <c:pt idx="30573">
                  <c:v>5.3075791628645598E-2</c:v>
                </c:pt>
                <c:pt idx="30574">
                  <c:v>6.2163716286573599E-2</c:v>
                </c:pt>
                <c:pt idx="30575">
                  <c:v>5.21578966807952E-2</c:v>
                </c:pt>
                <c:pt idx="30576">
                  <c:v>4.2779448386718898E-2</c:v>
                </c:pt>
                <c:pt idx="30577">
                  <c:v>4.9919043391396002E-2</c:v>
                </c:pt>
                <c:pt idx="30578">
                  <c:v>4.5005688032147897E-2</c:v>
                </c:pt>
                <c:pt idx="30579">
                  <c:v>4.9720376146662901E-2</c:v>
                </c:pt>
                <c:pt idx="30580">
                  <c:v>6.6883107257593194E-2</c:v>
                </c:pt>
                <c:pt idx="30581">
                  <c:v>5.6397830341914E-2</c:v>
                </c:pt>
                <c:pt idx="30582">
                  <c:v>4.3812584876268199E-2</c:v>
                </c:pt>
                <c:pt idx="30583">
                  <c:v>7.0544701381219294E-2</c:v>
                </c:pt>
                <c:pt idx="30584">
                  <c:v>5.2313447933987803E-2</c:v>
                </c:pt>
                <c:pt idx="30585">
                  <c:v>4.6750695321551197E-2</c:v>
                </c:pt>
                <c:pt idx="30586">
                  <c:v>4.5628174581773602E-2</c:v>
                </c:pt>
                <c:pt idx="30587">
                  <c:v>4.4722618524150597E-2</c:v>
                </c:pt>
                <c:pt idx="30588">
                  <c:v>5.1733690222988002E-2</c:v>
                </c:pt>
                <c:pt idx="30589">
                  <c:v>5.5043379780748303E-2</c:v>
                </c:pt>
                <c:pt idx="30590">
                  <c:v>5.9907049852841801E-2</c:v>
                </c:pt>
                <c:pt idx="30591">
                  <c:v>4.0794843297729901E-2</c:v>
                </c:pt>
                <c:pt idx="30592">
                  <c:v>5.7106346233061003E-2</c:v>
                </c:pt>
                <c:pt idx="30593">
                  <c:v>5.2700566504615701E-2</c:v>
                </c:pt>
                <c:pt idx="30594">
                  <c:v>3.7753391021213799E-2</c:v>
                </c:pt>
                <c:pt idx="30595">
                  <c:v>4.7254986070459998E-2</c:v>
                </c:pt>
                <c:pt idx="30596">
                  <c:v>7.0462502817054795E-2</c:v>
                </c:pt>
                <c:pt idx="30597">
                  <c:v>4.3407220518354897E-2</c:v>
                </c:pt>
                <c:pt idx="30598">
                  <c:v>4.2644181575276101E-2</c:v>
                </c:pt>
                <c:pt idx="30599">
                  <c:v>5.2814595040869501E-2</c:v>
                </c:pt>
                <c:pt idx="30600">
                  <c:v>3.9409885796523901E-2</c:v>
                </c:pt>
                <c:pt idx="30601">
                  <c:v>4.3603892191312603E-2</c:v>
                </c:pt>
                <c:pt idx="30602">
                  <c:v>3.95970897897567E-2</c:v>
                </c:pt>
                <c:pt idx="30603">
                  <c:v>5.95481962364642E-2</c:v>
                </c:pt>
                <c:pt idx="30604">
                  <c:v>4.8589618887657803E-2</c:v>
                </c:pt>
                <c:pt idx="30605">
                  <c:v>5.8077070919494302E-2</c:v>
                </c:pt>
                <c:pt idx="30606">
                  <c:v>6.3679990545392196E-2</c:v>
                </c:pt>
                <c:pt idx="30607">
                  <c:v>5.8406858783101798E-2</c:v>
                </c:pt>
                <c:pt idx="30608">
                  <c:v>5.2989507929669499E-2</c:v>
                </c:pt>
                <c:pt idx="30609">
                  <c:v>4.17356991561562E-2</c:v>
                </c:pt>
                <c:pt idx="30610">
                  <c:v>6.0489296137496602E-2</c:v>
                </c:pt>
                <c:pt idx="30611">
                  <c:v>4.9827541164665201E-2</c:v>
                </c:pt>
                <c:pt idx="30612">
                  <c:v>5.8659511675788797E-2</c:v>
                </c:pt>
                <c:pt idx="30613">
                  <c:v>6.7520885564059899E-2</c:v>
                </c:pt>
                <c:pt idx="30614">
                  <c:v>4.5780346279301498E-2</c:v>
                </c:pt>
                <c:pt idx="30615">
                  <c:v>4.5474185913391703E-2</c:v>
                </c:pt>
                <c:pt idx="30616">
                  <c:v>3.9356016650539498E-2</c:v>
                </c:pt>
                <c:pt idx="30617">
                  <c:v>6.2532325757988297E-2</c:v>
                </c:pt>
                <c:pt idx="30618">
                  <c:v>5.3955041399864297E-2</c:v>
                </c:pt>
                <c:pt idx="30619">
                  <c:v>4.0790936511832597E-2</c:v>
                </c:pt>
                <c:pt idx="30620">
                  <c:v>5.2844584843861203E-2</c:v>
                </c:pt>
                <c:pt idx="30621">
                  <c:v>4.1885133148764402E-2</c:v>
                </c:pt>
                <c:pt idx="30622">
                  <c:v>4.0870853951252097E-2</c:v>
                </c:pt>
                <c:pt idx="30623">
                  <c:v>5.3197759363547398E-2</c:v>
                </c:pt>
                <c:pt idx="30624">
                  <c:v>4.9244193158101003E-2</c:v>
                </c:pt>
                <c:pt idx="30625">
                  <c:v>6.6656438944954696E-2</c:v>
                </c:pt>
                <c:pt idx="30626">
                  <c:v>6.4879714403791297E-2</c:v>
                </c:pt>
                <c:pt idx="30627">
                  <c:v>6.4154087493124595E-2</c:v>
                </c:pt>
                <c:pt idx="30628">
                  <c:v>4.2350282886454101E-2</c:v>
                </c:pt>
                <c:pt idx="30629">
                  <c:v>4.4784200457694802E-2</c:v>
                </c:pt>
                <c:pt idx="30630">
                  <c:v>5.68869793154059E-2</c:v>
                </c:pt>
                <c:pt idx="30631">
                  <c:v>5.76257689047961E-2</c:v>
                </c:pt>
                <c:pt idx="30632">
                  <c:v>6.6065723853300201E-2</c:v>
                </c:pt>
                <c:pt idx="30633">
                  <c:v>5.14611082087598E-2</c:v>
                </c:pt>
                <c:pt idx="30634">
                  <c:v>5.4030125658303403E-2</c:v>
                </c:pt>
                <c:pt idx="30635">
                  <c:v>4.0188832581442797E-2</c:v>
                </c:pt>
                <c:pt idx="30636">
                  <c:v>5.4187577280163303E-2</c:v>
                </c:pt>
                <c:pt idx="30637">
                  <c:v>6.1507576456549501E-2</c:v>
                </c:pt>
                <c:pt idx="30638">
                  <c:v>4.1031816590237601E-2</c:v>
                </c:pt>
                <c:pt idx="30639">
                  <c:v>6.1469290180732002E-2</c:v>
                </c:pt>
                <c:pt idx="30640">
                  <c:v>4.3916637823848803E-2</c:v>
                </c:pt>
                <c:pt idx="30641">
                  <c:v>6.60905578381729E-2</c:v>
                </c:pt>
                <c:pt idx="30642">
                  <c:v>4.4214167998941803E-2</c:v>
                </c:pt>
                <c:pt idx="30643">
                  <c:v>5.7285971640213498E-2</c:v>
                </c:pt>
                <c:pt idx="30644">
                  <c:v>6.1230457471668498E-2</c:v>
                </c:pt>
                <c:pt idx="30645">
                  <c:v>5.9688170084151497E-2</c:v>
                </c:pt>
                <c:pt idx="30646">
                  <c:v>5.0953378405864197E-2</c:v>
                </c:pt>
                <c:pt idx="30647">
                  <c:v>5.98309392193659E-2</c:v>
                </c:pt>
                <c:pt idx="30648">
                  <c:v>4.1578829650725797E-2</c:v>
                </c:pt>
                <c:pt idx="30649">
                  <c:v>4.0868218088497402E-2</c:v>
                </c:pt>
                <c:pt idx="30650">
                  <c:v>4.3828608916542597E-2</c:v>
                </c:pt>
                <c:pt idx="30651">
                  <c:v>4.6910048682908198E-2</c:v>
                </c:pt>
                <c:pt idx="30652">
                  <c:v>4.0395718914700902E-2</c:v>
                </c:pt>
                <c:pt idx="30653">
                  <c:v>5.09531006933992E-2</c:v>
                </c:pt>
                <c:pt idx="30654">
                  <c:v>4.60963039748239E-2</c:v>
                </c:pt>
                <c:pt idx="30655">
                  <c:v>6.7917513088929099E-2</c:v>
                </c:pt>
                <c:pt idx="30656">
                  <c:v>6.5550782704033098E-2</c:v>
                </c:pt>
                <c:pt idx="30657">
                  <c:v>6.92369377232009E-2</c:v>
                </c:pt>
                <c:pt idx="30658">
                  <c:v>5.5870548206829497E-2</c:v>
                </c:pt>
                <c:pt idx="30659">
                  <c:v>6.3746814335407007E-2</c:v>
                </c:pt>
                <c:pt idx="30660">
                  <c:v>7.1193618386145796E-2</c:v>
                </c:pt>
                <c:pt idx="30661">
                  <c:v>5.5379573946131203E-2</c:v>
                </c:pt>
                <c:pt idx="30662">
                  <c:v>4.36896295922947E-2</c:v>
                </c:pt>
                <c:pt idx="30663">
                  <c:v>5.3854936394992503E-2</c:v>
                </c:pt>
                <c:pt idx="30664">
                  <c:v>4.1409431346076601E-2</c:v>
                </c:pt>
                <c:pt idx="30665">
                  <c:v>3.7473758687678001E-2</c:v>
                </c:pt>
                <c:pt idx="30666">
                  <c:v>4.0695263091439102E-2</c:v>
                </c:pt>
                <c:pt idx="30667">
                  <c:v>6.7671802632206596E-2</c:v>
                </c:pt>
                <c:pt idx="30668">
                  <c:v>5.7376756573158903E-2</c:v>
                </c:pt>
                <c:pt idx="30669">
                  <c:v>4.3355411364174597E-2</c:v>
                </c:pt>
                <c:pt idx="30670">
                  <c:v>4.5233691015162697E-2</c:v>
                </c:pt>
                <c:pt idx="30671">
                  <c:v>5.1402072779694302E-2</c:v>
                </c:pt>
                <c:pt idx="30672">
                  <c:v>4.3362847336673997E-2</c:v>
                </c:pt>
                <c:pt idx="30673">
                  <c:v>4.2913132783872397E-2</c:v>
                </c:pt>
                <c:pt idx="30674">
                  <c:v>6.5884939558275096E-2</c:v>
                </c:pt>
                <c:pt idx="30675">
                  <c:v>4.43577652107724E-2</c:v>
                </c:pt>
                <c:pt idx="30676">
                  <c:v>3.9938095454924501E-2</c:v>
                </c:pt>
                <c:pt idx="30677">
                  <c:v>4.8987781654155703E-2</c:v>
                </c:pt>
                <c:pt idx="30678">
                  <c:v>4.1107092949557597E-2</c:v>
                </c:pt>
                <c:pt idx="30679">
                  <c:v>4.1610529501314199E-2</c:v>
                </c:pt>
                <c:pt idx="30680">
                  <c:v>5.91051508234718E-2</c:v>
                </c:pt>
                <c:pt idx="30681">
                  <c:v>5.5874542688042303E-2</c:v>
                </c:pt>
                <c:pt idx="30682">
                  <c:v>4.1477884844533498E-2</c:v>
                </c:pt>
                <c:pt idx="30683">
                  <c:v>4.8477815242562602E-2</c:v>
                </c:pt>
                <c:pt idx="30684">
                  <c:v>5.1471027889929702E-2</c:v>
                </c:pt>
                <c:pt idx="30685">
                  <c:v>4.6456612507188702E-2</c:v>
                </c:pt>
                <c:pt idx="30686">
                  <c:v>4.5263045080530098E-2</c:v>
                </c:pt>
                <c:pt idx="30687">
                  <c:v>4.3220333988445402E-2</c:v>
                </c:pt>
                <c:pt idx="30688">
                  <c:v>6.9238100931755295E-2</c:v>
                </c:pt>
                <c:pt idx="30689">
                  <c:v>5.6664211904984899E-2</c:v>
                </c:pt>
                <c:pt idx="30690">
                  <c:v>4.2833450565881399E-2</c:v>
                </c:pt>
                <c:pt idx="30691">
                  <c:v>6.7272749534158793E-2</c:v>
                </c:pt>
                <c:pt idx="30692">
                  <c:v>4.1159111811492503E-2</c:v>
                </c:pt>
                <c:pt idx="30693">
                  <c:v>4.1969416147615499E-2</c:v>
                </c:pt>
                <c:pt idx="30694">
                  <c:v>5.70583513759578E-2</c:v>
                </c:pt>
                <c:pt idx="30695">
                  <c:v>5.7570017287759699E-2</c:v>
                </c:pt>
                <c:pt idx="30696">
                  <c:v>6.0463388558627998E-2</c:v>
                </c:pt>
                <c:pt idx="30697">
                  <c:v>5.4508407001730402E-2</c:v>
                </c:pt>
                <c:pt idx="30698">
                  <c:v>4.1006333238746903E-2</c:v>
                </c:pt>
                <c:pt idx="30699">
                  <c:v>5.0497534299221498E-2</c:v>
                </c:pt>
                <c:pt idx="30700">
                  <c:v>6.1209627500497001E-2</c:v>
                </c:pt>
                <c:pt idx="30701">
                  <c:v>4.1037980533462401E-2</c:v>
                </c:pt>
                <c:pt idx="30702">
                  <c:v>4.5286793011142697E-2</c:v>
                </c:pt>
                <c:pt idx="30703">
                  <c:v>5.3637266811499301E-2</c:v>
                </c:pt>
                <c:pt idx="30704">
                  <c:v>4.1741373156309498E-2</c:v>
                </c:pt>
                <c:pt idx="30705">
                  <c:v>5.9012315298308901E-2</c:v>
                </c:pt>
                <c:pt idx="30706">
                  <c:v>6.6945564935557797E-2</c:v>
                </c:pt>
                <c:pt idx="30707">
                  <c:v>5.76170461194511E-2</c:v>
                </c:pt>
                <c:pt idx="30708">
                  <c:v>4.9679498495601701E-2</c:v>
                </c:pt>
                <c:pt idx="30709">
                  <c:v>4.3501986085254601E-2</c:v>
                </c:pt>
                <c:pt idx="30710">
                  <c:v>5.46478491207203E-2</c:v>
                </c:pt>
                <c:pt idx="30711">
                  <c:v>7.1166765492754705E-2</c:v>
                </c:pt>
                <c:pt idx="30712">
                  <c:v>4.0870692240079498E-2</c:v>
                </c:pt>
                <c:pt idx="30713">
                  <c:v>5.8562304801170202E-2</c:v>
                </c:pt>
                <c:pt idx="30714">
                  <c:v>6.6929038975228394E-2</c:v>
                </c:pt>
                <c:pt idx="30715">
                  <c:v>6.6000486077789203E-2</c:v>
                </c:pt>
                <c:pt idx="30716">
                  <c:v>6.7804624111623704E-2</c:v>
                </c:pt>
                <c:pt idx="30717">
                  <c:v>4.26481563773412E-2</c:v>
                </c:pt>
                <c:pt idx="30718">
                  <c:v>6.5065468376816898E-2</c:v>
                </c:pt>
                <c:pt idx="30719">
                  <c:v>4.9355602670520103E-2</c:v>
                </c:pt>
                <c:pt idx="30720">
                  <c:v>6.21527039914763E-2</c:v>
                </c:pt>
                <c:pt idx="30721">
                  <c:v>5.2870669888262799E-2</c:v>
                </c:pt>
                <c:pt idx="30722">
                  <c:v>4.1431362903669201E-2</c:v>
                </c:pt>
                <c:pt idx="30723">
                  <c:v>4.6431261434934402E-2</c:v>
                </c:pt>
                <c:pt idx="30724">
                  <c:v>5.6926378883004801E-2</c:v>
                </c:pt>
                <c:pt idx="30725">
                  <c:v>6.13990587588552E-2</c:v>
                </c:pt>
                <c:pt idx="30726">
                  <c:v>6.66671323913164E-2</c:v>
                </c:pt>
                <c:pt idx="30727">
                  <c:v>4.6106564189666202E-2</c:v>
                </c:pt>
                <c:pt idx="30728">
                  <c:v>4.9347888462062998E-2</c:v>
                </c:pt>
                <c:pt idx="30729">
                  <c:v>4.0812503893742802E-2</c:v>
                </c:pt>
                <c:pt idx="30730">
                  <c:v>4.1618219976937099E-2</c:v>
                </c:pt>
                <c:pt idx="30731">
                  <c:v>4.7748968674486303E-2</c:v>
                </c:pt>
                <c:pt idx="30732">
                  <c:v>4.24857506372344E-2</c:v>
                </c:pt>
                <c:pt idx="30733">
                  <c:v>6.9826434953899896E-2</c:v>
                </c:pt>
                <c:pt idx="30734">
                  <c:v>5.6860805231636502E-2</c:v>
                </c:pt>
                <c:pt idx="30735">
                  <c:v>6.3213026184987101E-2</c:v>
                </c:pt>
                <c:pt idx="30736">
                  <c:v>4.3453430749294697E-2</c:v>
                </c:pt>
                <c:pt idx="30737">
                  <c:v>7.0231524788383098E-2</c:v>
                </c:pt>
                <c:pt idx="30738">
                  <c:v>3.9777231423094098E-2</c:v>
                </c:pt>
                <c:pt idx="30739">
                  <c:v>6.0060966891501803E-2</c:v>
                </c:pt>
                <c:pt idx="30740">
                  <c:v>5.6837931772635998E-2</c:v>
                </c:pt>
                <c:pt idx="30741">
                  <c:v>6.16022187267617E-2</c:v>
                </c:pt>
                <c:pt idx="30742">
                  <c:v>3.8543647523767502E-2</c:v>
                </c:pt>
                <c:pt idx="30743">
                  <c:v>3.88978173802716E-2</c:v>
                </c:pt>
                <c:pt idx="30744">
                  <c:v>5.0376063345454802E-2</c:v>
                </c:pt>
                <c:pt idx="30745">
                  <c:v>5.0791711951779402E-2</c:v>
                </c:pt>
                <c:pt idx="30746">
                  <c:v>5.5902546991516797E-2</c:v>
                </c:pt>
                <c:pt idx="30747">
                  <c:v>4.3547628224768403E-2</c:v>
                </c:pt>
                <c:pt idx="30748">
                  <c:v>6.5087981971780395E-2</c:v>
                </c:pt>
                <c:pt idx="30749">
                  <c:v>6.21969953746042E-2</c:v>
                </c:pt>
                <c:pt idx="30750">
                  <c:v>6.9717152057545195E-2</c:v>
                </c:pt>
                <c:pt idx="30751">
                  <c:v>5.4514592511870803E-2</c:v>
                </c:pt>
                <c:pt idx="30752">
                  <c:v>5.9338427790564301E-2</c:v>
                </c:pt>
                <c:pt idx="30753">
                  <c:v>4.5873955448666501E-2</c:v>
                </c:pt>
                <c:pt idx="30754">
                  <c:v>6.5928506891082705E-2</c:v>
                </c:pt>
                <c:pt idx="30755">
                  <c:v>4.8982958925546903E-2</c:v>
                </c:pt>
                <c:pt idx="30756">
                  <c:v>5.9206806867203497E-2</c:v>
                </c:pt>
                <c:pt idx="30757">
                  <c:v>4.9075667211264398E-2</c:v>
                </c:pt>
                <c:pt idx="30758">
                  <c:v>5.3648544188798698E-2</c:v>
                </c:pt>
                <c:pt idx="30759">
                  <c:v>5.0959742385387301E-2</c:v>
                </c:pt>
                <c:pt idx="30760">
                  <c:v>7.0317007253044794E-2</c:v>
                </c:pt>
                <c:pt idx="30761">
                  <c:v>6.3836060581702395E-2</c:v>
                </c:pt>
                <c:pt idx="30762">
                  <c:v>4.1547595026475197E-2</c:v>
                </c:pt>
                <c:pt idx="30763">
                  <c:v>5.6094763933677697E-2</c:v>
                </c:pt>
                <c:pt idx="30764">
                  <c:v>5.3472481406637601E-2</c:v>
                </c:pt>
                <c:pt idx="30765">
                  <c:v>4.5863641900399099E-2</c:v>
                </c:pt>
                <c:pt idx="30766">
                  <c:v>4.4159393260031501E-2</c:v>
                </c:pt>
                <c:pt idx="30767">
                  <c:v>5.7653717657346899E-2</c:v>
                </c:pt>
                <c:pt idx="30768">
                  <c:v>5.44713365522701E-2</c:v>
                </c:pt>
                <c:pt idx="30769">
                  <c:v>4.1856414131450997E-2</c:v>
                </c:pt>
                <c:pt idx="30770">
                  <c:v>4.6389425903457099E-2</c:v>
                </c:pt>
                <c:pt idx="30771">
                  <c:v>5.7144090883882802E-2</c:v>
                </c:pt>
                <c:pt idx="30772">
                  <c:v>4.4962161604589497E-2</c:v>
                </c:pt>
                <c:pt idx="30773">
                  <c:v>4.7716986121683402E-2</c:v>
                </c:pt>
                <c:pt idx="30774">
                  <c:v>4.1266866203102798E-2</c:v>
                </c:pt>
                <c:pt idx="30775">
                  <c:v>5.1677015861711799E-2</c:v>
                </c:pt>
                <c:pt idx="30776">
                  <c:v>3.8418166700009602E-2</c:v>
                </c:pt>
                <c:pt idx="30777">
                  <c:v>4.3524827365226802E-2</c:v>
                </c:pt>
                <c:pt idx="30778">
                  <c:v>4.2475411579308897E-2</c:v>
                </c:pt>
                <c:pt idx="30779">
                  <c:v>6.1541609816276703E-2</c:v>
                </c:pt>
                <c:pt idx="30780">
                  <c:v>5.8004765520109899E-2</c:v>
                </c:pt>
                <c:pt idx="30781">
                  <c:v>5.1826231168821901E-2</c:v>
                </c:pt>
                <c:pt idx="30782">
                  <c:v>5.7247636337237999E-2</c:v>
                </c:pt>
                <c:pt idx="30783">
                  <c:v>7.1472888072898297E-2</c:v>
                </c:pt>
                <c:pt idx="30784">
                  <c:v>5.6768699467395899E-2</c:v>
                </c:pt>
                <c:pt idx="30785">
                  <c:v>4.8835650688985099E-2</c:v>
                </c:pt>
                <c:pt idx="30786">
                  <c:v>4.3510462054646801E-2</c:v>
                </c:pt>
                <c:pt idx="30787">
                  <c:v>6.7471267582188493E-2</c:v>
                </c:pt>
                <c:pt idx="30788">
                  <c:v>6.4947042271135499E-2</c:v>
                </c:pt>
                <c:pt idx="30789">
                  <c:v>3.9286580582033902E-2</c:v>
                </c:pt>
                <c:pt idx="30790">
                  <c:v>5.7157016376001901E-2</c:v>
                </c:pt>
                <c:pt idx="30791">
                  <c:v>3.98507822045161E-2</c:v>
                </c:pt>
                <c:pt idx="30792">
                  <c:v>5.3116881112842601E-2</c:v>
                </c:pt>
                <c:pt idx="30793">
                  <c:v>5.3652526623035997E-2</c:v>
                </c:pt>
                <c:pt idx="30794">
                  <c:v>4.6559784197534503E-2</c:v>
                </c:pt>
                <c:pt idx="30795">
                  <c:v>7.0322548572621796E-2</c:v>
                </c:pt>
                <c:pt idx="30796">
                  <c:v>3.7282358969891398E-2</c:v>
                </c:pt>
                <c:pt idx="30797">
                  <c:v>3.6638868653964797E-2</c:v>
                </c:pt>
                <c:pt idx="30798">
                  <c:v>6.4611141870795294E-2</c:v>
                </c:pt>
                <c:pt idx="30799">
                  <c:v>5.86571136321496E-2</c:v>
                </c:pt>
                <c:pt idx="30800">
                  <c:v>5.0194626163522202E-2</c:v>
                </c:pt>
                <c:pt idx="30801">
                  <c:v>4.9240966911459703E-2</c:v>
                </c:pt>
                <c:pt idx="30802">
                  <c:v>5.7515976801170002E-2</c:v>
                </c:pt>
                <c:pt idx="30803">
                  <c:v>4.1466374482764697E-2</c:v>
                </c:pt>
                <c:pt idx="30804">
                  <c:v>4.1612984017435198E-2</c:v>
                </c:pt>
                <c:pt idx="30805">
                  <c:v>5.6741674536644998E-2</c:v>
                </c:pt>
                <c:pt idx="30806">
                  <c:v>4.6513918298290699E-2</c:v>
                </c:pt>
                <c:pt idx="30807">
                  <c:v>6.2299893631427398E-2</c:v>
                </c:pt>
                <c:pt idx="30808">
                  <c:v>4.52447515231005E-2</c:v>
                </c:pt>
                <c:pt idx="30809">
                  <c:v>5.6284920301505899E-2</c:v>
                </c:pt>
                <c:pt idx="30810">
                  <c:v>5.2504866373261003E-2</c:v>
                </c:pt>
                <c:pt idx="30811">
                  <c:v>4.9001649953677999E-2</c:v>
                </c:pt>
                <c:pt idx="30812">
                  <c:v>6.8396716941394903E-2</c:v>
                </c:pt>
                <c:pt idx="30813">
                  <c:v>7.1002550135607898E-2</c:v>
                </c:pt>
                <c:pt idx="30814">
                  <c:v>6.2741435894950404E-2</c:v>
                </c:pt>
                <c:pt idx="30815">
                  <c:v>4.2142441423692202E-2</c:v>
                </c:pt>
                <c:pt idx="30816">
                  <c:v>6.6845466806159701E-2</c:v>
                </c:pt>
                <c:pt idx="30817">
                  <c:v>6.9489773123790899E-2</c:v>
                </c:pt>
                <c:pt idx="30818">
                  <c:v>3.9974764147508002E-2</c:v>
                </c:pt>
                <c:pt idx="30819">
                  <c:v>4.5594469544899E-2</c:v>
                </c:pt>
                <c:pt idx="30820">
                  <c:v>4.9724846755993798E-2</c:v>
                </c:pt>
                <c:pt idx="30821">
                  <c:v>5.1102779015012402E-2</c:v>
                </c:pt>
                <c:pt idx="30822">
                  <c:v>4.1964012132834898E-2</c:v>
                </c:pt>
                <c:pt idx="30823">
                  <c:v>5.6436667904101102E-2</c:v>
                </c:pt>
                <c:pt idx="30824">
                  <c:v>6.6453869861796799E-2</c:v>
                </c:pt>
                <c:pt idx="30825">
                  <c:v>4.8827019690174202E-2</c:v>
                </c:pt>
                <c:pt idx="30826">
                  <c:v>6.2263512973824098E-2</c:v>
                </c:pt>
                <c:pt idx="30827">
                  <c:v>4.1397522183074097E-2</c:v>
                </c:pt>
                <c:pt idx="30828">
                  <c:v>6.3056807448209504E-2</c:v>
                </c:pt>
                <c:pt idx="30829">
                  <c:v>4.5477774749237601E-2</c:v>
                </c:pt>
                <c:pt idx="30830">
                  <c:v>5.9398297389494301E-2</c:v>
                </c:pt>
                <c:pt idx="30831">
                  <c:v>6.2253045910968599E-2</c:v>
                </c:pt>
                <c:pt idx="30832">
                  <c:v>3.7014878856336503E-2</c:v>
                </c:pt>
                <c:pt idx="30833">
                  <c:v>5.1325123435252903E-2</c:v>
                </c:pt>
                <c:pt idx="30834">
                  <c:v>6.2724375209213798E-2</c:v>
                </c:pt>
                <c:pt idx="30835">
                  <c:v>4.3399542306162497E-2</c:v>
                </c:pt>
                <c:pt idx="30836">
                  <c:v>4.5693188274860699E-2</c:v>
                </c:pt>
                <c:pt idx="30837">
                  <c:v>4.7997974807601901E-2</c:v>
                </c:pt>
                <c:pt idx="30838">
                  <c:v>5.7794758484877001E-2</c:v>
                </c:pt>
                <c:pt idx="30839">
                  <c:v>3.75839921927495E-2</c:v>
                </c:pt>
                <c:pt idx="30840">
                  <c:v>3.99010727017328E-2</c:v>
                </c:pt>
                <c:pt idx="30841">
                  <c:v>4.3663676037794398E-2</c:v>
                </c:pt>
                <c:pt idx="30842">
                  <c:v>4.5983115288317E-2</c:v>
                </c:pt>
                <c:pt idx="30843">
                  <c:v>5.8257514459073297E-2</c:v>
                </c:pt>
                <c:pt idx="30844">
                  <c:v>4.5993279585558697E-2</c:v>
                </c:pt>
                <c:pt idx="30845">
                  <c:v>4.0933101780890498E-2</c:v>
                </c:pt>
                <c:pt idx="30846">
                  <c:v>5.7865782725109401E-2</c:v>
                </c:pt>
                <c:pt idx="30847">
                  <c:v>5.9929282729429101E-2</c:v>
                </c:pt>
                <c:pt idx="30848">
                  <c:v>4.2547816048478897E-2</c:v>
                </c:pt>
                <c:pt idx="30849">
                  <c:v>4.4957713022027099E-2</c:v>
                </c:pt>
                <c:pt idx="30850">
                  <c:v>5.4905637176081601E-2</c:v>
                </c:pt>
                <c:pt idx="30851">
                  <c:v>4.95968640123442E-2</c:v>
                </c:pt>
                <c:pt idx="30852">
                  <c:v>6.7828843318399196E-2</c:v>
                </c:pt>
                <c:pt idx="30853">
                  <c:v>4.1859428094812801E-2</c:v>
                </c:pt>
                <c:pt idx="30854">
                  <c:v>3.9412081576167997E-2</c:v>
                </c:pt>
                <c:pt idx="30855">
                  <c:v>3.9756462321560403E-2</c:v>
                </c:pt>
                <c:pt idx="30856">
                  <c:v>4.8364525870092302E-2</c:v>
                </c:pt>
                <c:pt idx="30857">
                  <c:v>4.7691551498544399E-2</c:v>
                </c:pt>
                <c:pt idx="30858">
                  <c:v>4.1014968382263102E-2</c:v>
                </c:pt>
                <c:pt idx="30859">
                  <c:v>3.9134640767235898E-2</c:v>
                </c:pt>
                <c:pt idx="30860">
                  <c:v>4.2589814755293699E-2</c:v>
                </c:pt>
                <c:pt idx="30861">
                  <c:v>4.7505768390085697E-2</c:v>
                </c:pt>
                <c:pt idx="30862">
                  <c:v>4.6602436466168698E-2</c:v>
                </c:pt>
                <c:pt idx="30863">
                  <c:v>6.68012509412933E-2</c:v>
                </c:pt>
                <c:pt idx="30864">
                  <c:v>4.2247197654027298E-2</c:v>
                </c:pt>
                <c:pt idx="30865">
                  <c:v>6.6453999962310703E-2</c:v>
                </c:pt>
                <c:pt idx="30866">
                  <c:v>3.9067198688464401E-2</c:v>
                </c:pt>
                <c:pt idx="30867">
                  <c:v>4.1351115811251497E-2</c:v>
                </c:pt>
                <c:pt idx="30868">
                  <c:v>3.7380129362519401E-2</c:v>
                </c:pt>
                <c:pt idx="30869">
                  <c:v>4.5928386212508901E-2</c:v>
                </c:pt>
                <c:pt idx="30870">
                  <c:v>4.7589573613496597E-2</c:v>
                </c:pt>
                <c:pt idx="30871">
                  <c:v>6.1836342306030502E-2</c:v>
                </c:pt>
                <c:pt idx="30872">
                  <c:v>5.6489026502988697E-2</c:v>
                </c:pt>
                <c:pt idx="30873">
                  <c:v>3.8657407625928397E-2</c:v>
                </c:pt>
                <c:pt idx="30874">
                  <c:v>5.8816921615950798E-2</c:v>
                </c:pt>
                <c:pt idx="30875">
                  <c:v>7.0596222977650905E-2</c:v>
                </c:pt>
                <c:pt idx="30876">
                  <c:v>3.8673263482914798E-2</c:v>
                </c:pt>
                <c:pt idx="30877">
                  <c:v>4.4269847109235601E-2</c:v>
                </c:pt>
                <c:pt idx="30878">
                  <c:v>4.3572117670099199E-2</c:v>
                </c:pt>
                <c:pt idx="30879">
                  <c:v>5.4994055118809497E-2</c:v>
                </c:pt>
                <c:pt idx="30880">
                  <c:v>5.7263027582436697E-2</c:v>
                </c:pt>
                <c:pt idx="30881">
                  <c:v>4.2733707724196698E-2</c:v>
                </c:pt>
                <c:pt idx="30882">
                  <c:v>5.9267034005735103E-2</c:v>
                </c:pt>
                <c:pt idx="30883">
                  <c:v>5.83332033331707E-2</c:v>
                </c:pt>
                <c:pt idx="30884">
                  <c:v>4.4258566011118002E-2</c:v>
                </c:pt>
                <c:pt idx="30885">
                  <c:v>4.0206712449559499E-2</c:v>
                </c:pt>
                <c:pt idx="30886">
                  <c:v>5.27128427620926E-2</c:v>
                </c:pt>
                <c:pt idx="30887">
                  <c:v>6.0641750405173597E-2</c:v>
                </c:pt>
                <c:pt idx="30888">
                  <c:v>7.1745451434151702E-2</c:v>
                </c:pt>
                <c:pt idx="30889">
                  <c:v>6.3903471262814204E-2</c:v>
                </c:pt>
                <c:pt idx="30890">
                  <c:v>4.5737250285857303E-2</c:v>
                </c:pt>
                <c:pt idx="30891">
                  <c:v>5.3594371825626999E-2</c:v>
                </c:pt>
                <c:pt idx="30892">
                  <c:v>5.251733001166E-2</c:v>
                </c:pt>
                <c:pt idx="30893">
                  <c:v>3.9898514051765199E-2</c:v>
                </c:pt>
                <c:pt idx="30894">
                  <c:v>3.9742524266547799E-2</c:v>
                </c:pt>
                <c:pt idx="30895">
                  <c:v>6.2747866832848304E-2</c:v>
                </c:pt>
                <c:pt idx="30896">
                  <c:v>4.4443405182870099E-2</c:v>
                </c:pt>
                <c:pt idx="30897">
                  <c:v>5.7340376319773602E-2</c:v>
                </c:pt>
                <c:pt idx="30898">
                  <c:v>5.28723071692093E-2</c:v>
                </c:pt>
                <c:pt idx="30899">
                  <c:v>5.7761423212511501E-2</c:v>
                </c:pt>
                <c:pt idx="30900">
                  <c:v>5.44031164989075E-2</c:v>
                </c:pt>
                <c:pt idx="30901">
                  <c:v>5.04932299095898E-2</c:v>
                </c:pt>
                <c:pt idx="30902">
                  <c:v>4.4415735656864998E-2</c:v>
                </c:pt>
                <c:pt idx="30903">
                  <c:v>4.6785393670314403E-2</c:v>
                </c:pt>
                <c:pt idx="30904">
                  <c:v>6.4697185836466498E-2</c:v>
                </c:pt>
                <c:pt idx="30905">
                  <c:v>5.9827444453571799E-2</c:v>
                </c:pt>
                <c:pt idx="30906">
                  <c:v>4.6495287745003999E-2</c:v>
                </c:pt>
                <c:pt idx="30907">
                  <c:v>4.3038975138316199E-2</c:v>
                </c:pt>
                <c:pt idx="30908">
                  <c:v>4.1132574524276398E-2</c:v>
                </c:pt>
                <c:pt idx="30909">
                  <c:v>5.7978235435078899E-2</c:v>
                </c:pt>
                <c:pt idx="30910">
                  <c:v>4.7571396732285699E-2</c:v>
                </c:pt>
                <c:pt idx="30911">
                  <c:v>5.6801789091796E-2</c:v>
                </c:pt>
                <c:pt idx="30912">
                  <c:v>5.5971234200235302E-2</c:v>
                </c:pt>
                <c:pt idx="30913">
                  <c:v>4.0502091150225898E-2</c:v>
                </c:pt>
                <c:pt idx="30914">
                  <c:v>3.93445410769191E-2</c:v>
                </c:pt>
                <c:pt idx="30915">
                  <c:v>5.3443669850734198E-2</c:v>
                </c:pt>
                <c:pt idx="30916">
                  <c:v>5.2597119147533497E-2</c:v>
                </c:pt>
                <c:pt idx="30917">
                  <c:v>6.3543182604096193E-2</c:v>
                </c:pt>
                <c:pt idx="30918">
                  <c:v>4.4575145021903899E-2</c:v>
                </c:pt>
                <c:pt idx="30919">
                  <c:v>4.0998064664541402E-2</c:v>
                </c:pt>
                <c:pt idx="30920">
                  <c:v>5.6014112945398598E-2</c:v>
                </c:pt>
                <c:pt idx="30921">
                  <c:v>5.30773761930948E-2</c:v>
                </c:pt>
                <c:pt idx="30922">
                  <c:v>4.4912971387911699E-2</c:v>
                </c:pt>
                <c:pt idx="30923">
                  <c:v>6.2897670777464998E-2</c:v>
                </c:pt>
                <c:pt idx="30924">
                  <c:v>5.9146082863350102E-2</c:v>
                </c:pt>
                <c:pt idx="30925">
                  <c:v>4.8868011881725501E-2</c:v>
                </c:pt>
                <c:pt idx="30926">
                  <c:v>4.0086773711710898E-2</c:v>
                </c:pt>
                <c:pt idx="30927">
                  <c:v>4.0605307044130602E-2</c:v>
                </c:pt>
                <c:pt idx="30928">
                  <c:v>4.9601042481399703E-2</c:v>
                </c:pt>
                <c:pt idx="30929">
                  <c:v>6.0157820461817703E-2</c:v>
                </c:pt>
                <c:pt idx="30930">
                  <c:v>4.0016769401292E-2</c:v>
                </c:pt>
                <c:pt idx="30931">
                  <c:v>5.4540198448885198E-2</c:v>
                </c:pt>
                <c:pt idx="30932">
                  <c:v>5.71368956223504E-2</c:v>
                </c:pt>
                <c:pt idx="30933">
                  <c:v>5.0099597460818199E-2</c:v>
                </c:pt>
                <c:pt idx="30934">
                  <c:v>4.7862855958628901E-2</c:v>
                </c:pt>
                <c:pt idx="30935">
                  <c:v>7.1244097662945996E-2</c:v>
                </c:pt>
                <c:pt idx="30936">
                  <c:v>4.67236869177984E-2</c:v>
                </c:pt>
                <c:pt idx="30937">
                  <c:v>5.2456858294209499E-2</c:v>
                </c:pt>
                <c:pt idx="30938">
                  <c:v>4.19051102786979E-2</c:v>
                </c:pt>
                <c:pt idx="30939">
                  <c:v>3.83804110499808E-2</c:v>
                </c:pt>
                <c:pt idx="30940">
                  <c:v>4.0796675390565598E-2</c:v>
                </c:pt>
                <c:pt idx="30941">
                  <c:v>4.1343427218702399E-2</c:v>
                </c:pt>
                <c:pt idx="30942">
                  <c:v>4.2003588632621498E-2</c:v>
                </c:pt>
                <c:pt idx="30943">
                  <c:v>3.8422007648780197E-2</c:v>
                </c:pt>
                <c:pt idx="30944">
                  <c:v>4.3359380148950702E-2</c:v>
                </c:pt>
                <c:pt idx="30945">
                  <c:v>4.4191404886792698E-2</c:v>
                </c:pt>
                <c:pt idx="30946">
                  <c:v>5.4659651412781902E-2</c:v>
                </c:pt>
                <c:pt idx="30947">
                  <c:v>3.7394544558843598E-2</c:v>
                </c:pt>
                <c:pt idx="30948">
                  <c:v>6.2544832895834498E-2</c:v>
                </c:pt>
                <c:pt idx="30949">
                  <c:v>4.0532859282984501E-2</c:v>
                </c:pt>
                <c:pt idx="30950">
                  <c:v>5.9828040188523599E-2</c:v>
                </c:pt>
                <c:pt idx="30951">
                  <c:v>6.7674386986822405E-2</c:v>
                </c:pt>
                <c:pt idx="30952">
                  <c:v>4.1984802375766198E-2</c:v>
                </c:pt>
                <c:pt idx="30953">
                  <c:v>5.4869385607407901E-2</c:v>
                </c:pt>
                <c:pt idx="30954">
                  <c:v>4.3631622069225502E-2</c:v>
                </c:pt>
                <c:pt idx="30955">
                  <c:v>6.2216992317309101E-2</c:v>
                </c:pt>
                <c:pt idx="30956">
                  <c:v>4.5361481916388002E-2</c:v>
                </c:pt>
                <c:pt idx="30957">
                  <c:v>4.1238938851230297E-2</c:v>
                </c:pt>
                <c:pt idx="30958">
                  <c:v>5.27568271648442E-2</c:v>
                </c:pt>
                <c:pt idx="30959">
                  <c:v>4.6196663415563E-2</c:v>
                </c:pt>
                <c:pt idx="30960">
                  <c:v>4.6853912143381402E-2</c:v>
                </c:pt>
                <c:pt idx="30961">
                  <c:v>4.6714633402164502E-2</c:v>
                </c:pt>
                <c:pt idx="30962">
                  <c:v>6.9944960450561602E-2</c:v>
                </c:pt>
                <c:pt idx="30963">
                  <c:v>5.8291052951372699E-2</c:v>
                </c:pt>
                <c:pt idx="30964">
                  <c:v>7.2125433604246295E-2</c:v>
                </c:pt>
                <c:pt idx="30965">
                  <c:v>5.3247310805812402E-2</c:v>
                </c:pt>
                <c:pt idx="30966">
                  <c:v>5.0030187346232102E-2</c:v>
                </c:pt>
                <c:pt idx="30967">
                  <c:v>5.7439550963935097E-2</c:v>
                </c:pt>
                <c:pt idx="30968">
                  <c:v>6.2641453391878502E-2</c:v>
                </c:pt>
                <c:pt idx="30969">
                  <c:v>3.9591286716834102E-2</c:v>
                </c:pt>
                <c:pt idx="30970">
                  <c:v>4.3848546135752599E-2</c:v>
                </c:pt>
                <c:pt idx="30971">
                  <c:v>5.4213782246848502E-2</c:v>
                </c:pt>
                <c:pt idx="30972">
                  <c:v>5.1566522831031199E-2</c:v>
                </c:pt>
                <c:pt idx="30973">
                  <c:v>4.57227047659228E-2</c:v>
                </c:pt>
                <c:pt idx="30974">
                  <c:v>4.6480843892957799E-2</c:v>
                </c:pt>
                <c:pt idx="30975">
                  <c:v>7.2613422697519997E-2</c:v>
                </c:pt>
                <c:pt idx="30976">
                  <c:v>4.6218708956980499E-2</c:v>
                </c:pt>
                <c:pt idx="30977">
                  <c:v>5.8179048067961002E-2</c:v>
                </c:pt>
                <c:pt idx="30978">
                  <c:v>7.1441952324728997E-2</c:v>
                </c:pt>
                <c:pt idx="30979">
                  <c:v>3.9587154814806E-2</c:v>
                </c:pt>
                <c:pt idx="30980">
                  <c:v>4.7322831475076897E-2</c:v>
                </c:pt>
                <c:pt idx="30981">
                  <c:v>5.0125133273259903E-2</c:v>
                </c:pt>
                <c:pt idx="30982">
                  <c:v>6.2891236402229697E-2</c:v>
                </c:pt>
                <c:pt idx="30983">
                  <c:v>4.6642275067260201E-2</c:v>
                </c:pt>
                <c:pt idx="30984">
                  <c:v>4.2089544980332197E-2</c:v>
                </c:pt>
                <c:pt idx="30985">
                  <c:v>4.9207143447922097E-2</c:v>
                </c:pt>
                <c:pt idx="30986">
                  <c:v>4.2328419167453703E-2</c:v>
                </c:pt>
                <c:pt idx="30987">
                  <c:v>5.3317323328790703E-2</c:v>
                </c:pt>
                <c:pt idx="30988">
                  <c:v>3.8995746794179699E-2</c:v>
                </c:pt>
                <c:pt idx="30989">
                  <c:v>5.7952860279597597E-2</c:v>
                </c:pt>
                <c:pt idx="30990">
                  <c:v>4.9855328483180202E-2</c:v>
                </c:pt>
                <c:pt idx="30991">
                  <c:v>4.26157126895041E-2</c:v>
                </c:pt>
                <c:pt idx="30992">
                  <c:v>4.1221848119863902E-2</c:v>
                </c:pt>
                <c:pt idx="30993">
                  <c:v>7.10120777469673E-2</c:v>
                </c:pt>
                <c:pt idx="30994">
                  <c:v>3.7730399890024899E-2</c:v>
                </c:pt>
                <c:pt idx="30995">
                  <c:v>5.6028274667044797E-2</c:v>
                </c:pt>
                <c:pt idx="30996">
                  <c:v>3.8625889836265297E-2</c:v>
                </c:pt>
                <c:pt idx="30997">
                  <c:v>6.3664135629832599E-2</c:v>
                </c:pt>
                <c:pt idx="30998">
                  <c:v>5.1407699637527601E-2</c:v>
                </c:pt>
                <c:pt idx="30999">
                  <c:v>4.1693267686002497E-2</c:v>
                </c:pt>
                <c:pt idx="31000">
                  <c:v>4.5261987186914501E-2</c:v>
                </c:pt>
                <c:pt idx="31001">
                  <c:v>3.9622330144781399E-2</c:v>
                </c:pt>
                <c:pt idx="31002">
                  <c:v>5.4767966901588201E-2</c:v>
                </c:pt>
                <c:pt idx="31003">
                  <c:v>5.7181001219359602E-2</c:v>
                </c:pt>
                <c:pt idx="31004">
                  <c:v>5.6127715759091999E-2</c:v>
                </c:pt>
                <c:pt idx="31005">
                  <c:v>5.9007363060722899E-2</c:v>
                </c:pt>
                <c:pt idx="31006">
                  <c:v>4.29891067508444E-2</c:v>
                </c:pt>
                <c:pt idx="31007">
                  <c:v>5.6779693385234198E-2</c:v>
                </c:pt>
                <c:pt idx="31008">
                  <c:v>5.8669010255831502E-2</c:v>
                </c:pt>
                <c:pt idx="31009">
                  <c:v>4.4319873060129501E-2</c:v>
                </c:pt>
                <c:pt idx="31010">
                  <c:v>5.31044355615619E-2</c:v>
                </c:pt>
                <c:pt idx="31011">
                  <c:v>6.93748815578525E-2</c:v>
                </c:pt>
                <c:pt idx="31012">
                  <c:v>7.1955960668214303E-2</c:v>
                </c:pt>
                <c:pt idx="31013">
                  <c:v>6.75598324251446E-2</c:v>
                </c:pt>
                <c:pt idx="31014">
                  <c:v>5.4308847396021702E-2</c:v>
                </c:pt>
                <c:pt idx="31015">
                  <c:v>5.0716528998541198E-2</c:v>
                </c:pt>
                <c:pt idx="31016">
                  <c:v>6.2537909255878099E-2</c:v>
                </c:pt>
                <c:pt idx="31017">
                  <c:v>4.7665711958196397E-2</c:v>
                </c:pt>
                <c:pt idx="31018">
                  <c:v>4.0594911047884999E-2</c:v>
                </c:pt>
                <c:pt idx="31019">
                  <c:v>4.2138681472943897E-2</c:v>
                </c:pt>
                <c:pt idx="31020">
                  <c:v>5.1572503422191301E-2</c:v>
                </c:pt>
                <c:pt idx="31021">
                  <c:v>4.0628333342790299E-2</c:v>
                </c:pt>
                <c:pt idx="31022">
                  <c:v>4.4426485966582399E-2</c:v>
                </c:pt>
                <c:pt idx="31023">
                  <c:v>4.95001255446244E-2</c:v>
                </c:pt>
                <c:pt idx="31024">
                  <c:v>3.9030120223682498E-2</c:v>
                </c:pt>
                <c:pt idx="31025">
                  <c:v>4.2833788770277402E-2</c:v>
                </c:pt>
                <c:pt idx="31026">
                  <c:v>4.3064216029540699E-2</c:v>
                </c:pt>
                <c:pt idx="31027">
                  <c:v>4.0467763475954703E-2</c:v>
                </c:pt>
                <c:pt idx="31028">
                  <c:v>4.6518930305877497E-2</c:v>
                </c:pt>
                <c:pt idx="31029">
                  <c:v>5.4220109511194201E-2</c:v>
                </c:pt>
                <c:pt idx="31030">
                  <c:v>4.5430400228075103E-2</c:v>
                </c:pt>
                <c:pt idx="31031">
                  <c:v>4.0668702055156498E-2</c:v>
                </c:pt>
                <c:pt idx="31032">
                  <c:v>6.2781035215837597E-2</c:v>
                </c:pt>
                <c:pt idx="31033">
                  <c:v>6.6888924432896596E-2</c:v>
                </c:pt>
                <c:pt idx="31034">
                  <c:v>4.0213383304019197E-2</c:v>
                </c:pt>
                <c:pt idx="31035">
                  <c:v>5.4927806980281102E-2</c:v>
                </c:pt>
                <c:pt idx="31036">
                  <c:v>6.9343464464839896E-2</c:v>
                </c:pt>
                <c:pt idx="31037">
                  <c:v>4.8941862319254903E-2</c:v>
                </c:pt>
                <c:pt idx="31038">
                  <c:v>5.77725316259192E-2</c:v>
                </c:pt>
                <c:pt idx="31039">
                  <c:v>4.5366859324169097E-2</c:v>
                </c:pt>
                <c:pt idx="31040">
                  <c:v>4.0092456744174297E-2</c:v>
                </c:pt>
                <c:pt idx="31041">
                  <c:v>4.1989861172814599E-2</c:v>
                </c:pt>
                <c:pt idx="31042">
                  <c:v>4.7560243132090403E-2</c:v>
                </c:pt>
                <c:pt idx="31043">
                  <c:v>6.6910955471471995E-2</c:v>
                </c:pt>
                <c:pt idx="31044">
                  <c:v>6.6712035322697899E-2</c:v>
                </c:pt>
                <c:pt idx="31045">
                  <c:v>5.3767271792260499E-2</c:v>
                </c:pt>
                <c:pt idx="31046">
                  <c:v>3.8376529197395898E-2</c:v>
                </c:pt>
                <c:pt idx="31047">
                  <c:v>4.4509541695250301E-2</c:v>
                </c:pt>
                <c:pt idx="31048">
                  <c:v>4.56975059284246E-2</c:v>
                </c:pt>
                <c:pt idx="31049">
                  <c:v>6.1109423663393697E-2</c:v>
                </c:pt>
                <c:pt idx="31050">
                  <c:v>3.6973556317985101E-2</c:v>
                </c:pt>
                <c:pt idx="31051">
                  <c:v>5.9288144682384199E-2</c:v>
                </c:pt>
                <c:pt idx="31052">
                  <c:v>6.9478911015379605E-2</c:v>
                </c:pt>
                <c:pt idx="31053">
                  <c:v>4.3660870553614201E-2</c:v>
                </c:pt>
                <c:pt idx="31054">
                  <c:v>4.4699390299484901E-2</c:v>
                </c:pt>
                <c:pt idx="31055">
                  <c:v>7.1002443339987703E-2</c:v>
                </c:pt>
                <c:pt idx="31056">
                  <c:v>6.1573422545401997E-2</c:v>
                </c:pt>
                <c:pt idx="31057">
                  <c:v>4.3118111909010999E-2</c:v>
                </c:pt>
                <c:pt idx="31058">
                  <c:v>6.9729315546643897E-2</c:v>
                </c:pt>
                <c:pt idx="31059">
                  <c:v>3.8649301468288301E-2</c:v>
                </c:pt>
                <c:pt idx="31060">
                  <c:v>6.3937363732435207E-2</c:v>
                </c:pt>
                <c:pt idx="31061">
                  <c:v>4.3343047164286302E-2</c:v>
                </c:pt>
                <c:pt idx="31062">
                  <c:v>4.5625730380473101E-2</c:v>
                </c:pt>
                <c:pt idx="31063">
                  <c:v>3.8805106466859203E-2</c:v>
                </c:pt>
                <c:pt idx="31064">
                  <c:v>7.0424391253737506E-2</c:v>
                </c:pt>
                <c:pt idx="31065">
                  <c:v>3.8733834750296001E-2</c:v>
                </c:pt>
                <c:pt idx="31066">
                  <c:v>4.6958892485593998E-2</c:v>
                </c:pt>
                <c:pt idx="31067">
                  <c:v>5.5160294960005497E-2</c:v>
                </c:pt>
                <c:pt idx="31068">
                  <c:v>5.9337054904433799E-2</c:v>
                </c:pt>
                <c:pt idx="31069">
                  <c:v>3.85711222601876E-2</c:v>
                </c:pt>
                <c:pt idx="31070">
                  <c:v>4.4063601887733297E-2</c:v>
                </c:pt>
                <c:pt idx="31071">
                  <c:v>4.0694542362601997E-2</c:v>
                </c:pt>
                <c:pt idx="31072">
                  <c:v>7.0280363367482293E-2</c:v>
                </c:pt>
                <c:pt idx="31073">
                  <c:v>6.7655437614161706E-2</c:v>
                </c:pt>
                <c:pt idx="31074">
                  <c:v>3.7754301049657601E-2</c:v>
                </c:pt>
                <c:pt idx="31075">
                  <c:v>6.8257233533287998E-2</c:v>
                </c:pt>
                <c:pt idx="31076">
                  <c:v>4.5068521263872202E-2</c:v>
                </c:pt>
                <c:pt idx="31077">
                  <c:v>6.5148006456433094E-2</c:v>
                </c:pt>
                <c:pt idx="31078">
                  <c:v>4.6874825152283098E-2</c:v>
                </c:pt>
                <c:pt idx="31079">
                  <c:v>5.7071516694425999E-2</c:v>
                </c:pt>
                <c:pt idx="31080">
                  <c:v>4.3438534883013198E-2</c:v>
                </c:pt>
                <c:pt idx="31081">
                  <c:v>6.4845312779892805E-2</c:v>
                </c:pt>
                <c:pt idx="31082">
                  <c:v>5.0681565557295902E-2</c:v>
                </c:pt>
                <c:pt idx="31083">
                  <c:v>6.6135438819859199E-2</c:v>
                </c:pt>
                <c:pt idx="31084">
                  <c:v>4.5737865024219199E-2</c:v>
                </c:pt>
                <c:pt idx="31085">
                  <c:v>5.5203829200724003E-2</c:v>
                </c:pt>
                <c:pt idx="31086">
                  <c:v>4.80086675693846E-2</c:v>
                </c:pt>
                <c:pt idx="31087">
                  <c:v>4.8370797812458899E-2</c:v>
                </c:pt>
                <c:pt idx="31088">
                  <c:v>4.71490482992813E-2</c:v>
                </c:pt>
                <c:pt idx="31089">
                  <c:v>3.7962154838241099E-2</c:v>
                </c:pt>
                <c:pt idx="31090">
                  <c:v>5.4057841892005E-2</c:v>
                </c:pt>
                <c:pt idx="31091">
                  <c:v>4.5422706597469401E-2</c:v>
                </c:pt>
                <c:pt idx="31092">
                  <c:v>3.9434479889287603E-2</c:v>
                </c:pt>
                <c:pt idx="31093">
                  <c:v>5.0613941180464098E-2</c:v>
                </c:pt>
                <c:pt idx="31094">
                  <c:v>6.0907632316189599E-2</c:v>
                </c:pt>
                <c:pt idx="31095">
                  <c:v>5.8645258914556297E-2</c:v>
                </c:pt>
                <c:pt idx="31096">
                  <c:v>5.3930626226303E-2</c:v>
                </c:pt>
                <c:pt idx="31097">
                  <c:v>3.96553968699314E-2</c:v>
                </c:pt>
                <c:pt idx="31098">
                  <c:v>5.5728174471205101E-2</c:v>
                </c:pt>
                <c:pt idx="31099">
                  <c:v>3.93153593680238E-2</c:v>
                </c:pt>
                <c:pt idx="31100">
                  <c:v>5.4821751345471403E-2</c:v>
                </c:pt>
                <c:pt idx="31101">
                  <c:v>5.7321535964848999E-2</c:v>
                </c:pt>
                <c:pt idx="31102">
                  <c:v>5.5434911416507603E-2</c:v>
                </c:pt>
                <c:pt idx="31103">
                  <c:v>4.4325283264801903E-2</c:v>
                </c:pt>
                <c:pt idx="31104">
                  <c:v>3.6749015413421501E-2</c:v>
                </c:pt>
                <c:pt idx="31105">
                  <c:v>4.0335685495893503E-2</c:v>
                </c:pt>
                <c:pt idx="31106">
                  <c:v>4.2474575217179601E-2</c:v>
                </c:pt>
                <c:pt idx="31107">
                  <c:v>5.6509754125037698E-2</c:v>
                </c:pt>
                <c:pt idx="31108">
                  <c:v>4.2419673099437602E-2</c:v>
                </c:pt>
                <c:pt idx="31109">
                  <c:v>5.1118844189496998E-2</c:v>
                </c:pt>
                <c:pt idx="31110">
                  <c:v>6.3339152427373105E-2</c:v>
                </c:pt>
                <c:pt idx="31111">
                  <c:v>7.0455038674829204E-2</c:v>
                </c:pt>
                <c:pt idx="31112">
                  <c:v>4.22382628547225E-2</c:v>
                </c:pt>
                <c:pt idx="31113">
                  <c:v>5.3336671570845401E-2</c:v>
                </c:pt>
                <c:pt idx="31114">
                  <c:v>4.25371991767216E-2</c:v>
                </c:pt>
                <c:pt idx="31115">
                  <c:v>4.2154783725268298E-2</c:v>
                </c:pt>
                <c:pt idx="31116">
                  <c:v>6.7247900037397002E-2</c:v>
                </c:pt>
                <c:pt idx="31117">
                  <c:v>4.2971513244797303E-2</c:v>
                </c:pt>
                <c:pt idx="31118">
                  <c:v>4.4723851924020397E-2</c:v>
                </c:pt>
                <c:pt idx="31119">
                  <c:v>5.3912206459014997E-2</c:v>
                </c:pt>
                <c:pt idx="31120">
                  <c:v>5.73621701552623E-2</c:v>
                </c:pt>
                <c:pt idx="31121">
                  <c:v>4.7311983169438798E-2</c:v>
                </c:pt>
                <c:pt idx="31122">
                  <c:v>6.15768109507858E-2</c:v>
                </c:pt>
                <c:pt idx="31123">
                  <c:v>4.1161777638901602E-2</c:v>
                </c:pt>
                <c:pt idx="31124">
                  <c:v>4.48370750783985E-2</c:v>
                </c:pt>
                <c:pt idx="31125">
                  <c:v>6.9399813608457595E-2</c:v>
                </c:pt>
                <c:pt idx="31126">
                  <c:v>6.88254946525233E-2</c:v>
                </c:pt>
                <c:pt idx="31127">
                  <c:v>4.5931635650275998E-2</c:v>
                </c:pt>
                <c:pt idx="31128">
                  <c:v>4.2769524066907302E-2</c:v>
                </c:pt>
                <c:pt idx="31129">
                  <c:v>4.4186803317408797E-2</c:v>
                </c:pt>
                <c:pt idx="31130">
                  <c:v>4.6437575006266399E-2</c:v>
                </c:pt>
                <c:pt idx="31131">
                  <c:v>6.9029078047046305E-2</c:v>
                </c:pt>
                <c:pt idx="31132">
                  <c:v>5.2827225916704697E-2</c:v>
                </c:pt>
                <c:pt idx="31133">
                  <c:v>4.71432967392603E-2</c:v>
                </c:pt>
                <c:pt idx="31134">
                  <c:v>4.9635467530712497E-2</c:v>
                </c:pt>
                <c:pt idx="31135">
                  <c:v>5.57177665528856E-2</c:v>
                </c:pt>
                <c:pt idx="31136">
                  <c:v>4.6748229234783001E-2</c:v>
                </c:pt>
                <c:pt idx="31137">
                  <c:v>4.2329071190491903E-2</c:v>
                </c:pt>
                <c:pt idx="31138">
                  <c:v>5.4792431634455602E-2</c:v>
                </c:pt>
                <c:pt idx="31139">
                  <c:v>5.67280661542168E-2</c:v>
                </c:pt>
                <c:pt idx="31140">
                  <c:v>5.3483394155670098E-2</c:v>
                </c:pt>
                <c:pt idx="31141">
                  <c:v>6.7475381615873894E-2</c:v>
                </c:pt>
                <c:pt idx="31142">
                  <c:v>3.8072705771173297E-2</c:v>
                </c:pt>
                <c:pt idx="31143">
                  <c:v>5.2515343580692202E-2</c:v>
                </c:pt>
                <c:pt idx="31144">
                  <c:v>4.2400004796336099E-2</c:v>
                </c:pt>
                <c:pt idx="31145">
                  <c:v>4.1307972741205498E-2</c:v>
                </c:pt>
                <c:pt idx="31146">
                  <c:v>3.99559257503833E-2</c:v>
                </c:pt>
                <c:pt idx="31147">
                  <c:v>7.0606606352406606E-2</c:v>
                </c:pt>
                <c:pt idx="31148">
                  <c:v>4.2925353002483603E-2</c:v>
                </c:pt>
                <c:pt idx="31149">
                  <c:v>5.0785782401189097E-2</c:v>
                </c:pt>
                <c:pt idx="31150">
                  <c:v>4.6317048167767098E-2</c:v>
                </c:pt>
                <c:pt idx="31151">
                  <c:v>4.2574033232703402E-2</c:v>
                </c:pt>
                <c:pt idx="31152">
                  <c:v>4.9803709566576003E-2</c:v>
                </c:pt>
                <c:pt idx="31153">
                  <c:v>3.9624362131111701E-2</c:v>
                </c:pt>
                <c:pt idx="31154">
                  <c:v>3.6830898049017798E-2</c:v>
                </c:pt>
                <c:pt idx="31155">
                  <c:v>5.3683258172293698E-2</c:v>
                </c:pt>
                <c:pt idx="31156">
                  <c:v>5.2940595351667299E-2</c:v>
                </c:pt>
                <c:pt idx="31157">
                  <c:v>6.3932346555020003E-2</c:v>
                </c:pt>
                <c:pt idx="31158">
                  <c:v>6.8370699774688903E-2</c:v>
                </c:pt>
                <c:pt idx="31159">
                  <c:v>6.2975914394069299E-2</c:v>
                </c:pt>
                <c:pt idx="31160">
                  <c:v>4.0242907735243701E-2</c:v>
                </c:pt>
                <c:pt idx="31161">
                  <c:v>6.3119990494418299E-2</c:v>
                </c:pt>
                <c:pt idx="31162">
                  <c:v>4.9305746082951199E-2</c:v>
                </c:pt>
                <c:pt idx="31163">
                  <c:v>6.2756997453351102E-2</c:v>
                </c:pt>
                <c:pt idx="31164">
                  <c:v>6.0494462045999897E-2</c:v>
                </c:pt>
                <c:pt idx="31165">
                  <c:v>6.7499148718657004E-2</c:v>
                </c:pt>
                <c:pt idx="31166">
                  <c:v>4.71048269596821E-2</c:v>
                </c:pt>
                <c:pt idx="31167">
                  <c:v>6.6912994530057501E-2</c:v>
                </c:pt>
                <c:pt idx="31168">
                  <c:v>3.99571794025581E-2</c:v>
                </c:pt>
                <c:pt idx="31169">
                  <c:v>3.9968523459175898E-2</c:v>
                </c:pt>
                <c:pt idx="31170">
                  <c:v>5.7910895284905298E-2</c:v>
                </c:pt>
                <c:pt idx="31171">
                  <c:v>4.9254914333150601E-2</c:v>
                </c:pt>
                <c:pt idx="31172">
                  <c:v>5.50226202519324E-2</c:v>
                </c:pt>
                <c:pt idx="31173">
                  <c:v>6.2700169747531898E-2</c:v>
                </c:pt>
                <c:pt idx="31174">
                  <c:v>5.48535016477604E-2</c:v>
                </c:pt>
                <c:pt idx="31175">
                  <c:v>4.2139020862371597E-2</c:v>
                </c:pt>
                <c:pt idx="31176">
                  <c:v>3.79806055355148E-2</c:v>
                </c:pt>
                <c:pt idx="31177">
                  <c:v>3.8004755004517103E-2</c:v>
                </c:pt>
                <c:pt idx="31178">
                  <c:v>4.1011524653913299E-2</c:v>
                </c:pt>
                <c:pt idx="31179">
                  <c:v>5.0677173988897699E-2</c:v>
                </c:pt>
                <c:pt idx="31180">
                  <c:v>7.07115736161638E-2</c:v>
                </c:pt>
                <c:pt idx="31181">
                  <c:v>4.0608128776729001E-2</c:v>
                </c:pt>
                <c:pt idx="31182">
                  <c:v>6.3187860915649402E-2</c:v>
                </c:pt>
                <c:pt idx="31183">
                  <c:v>5.58907331009518E-2</c:v>
                </c:pt>
                <c:pt idx="31184">
                  <c:v>3.9445808058454303E-2</c:v>
                </c:pt>
                <c:pt idx="31185">
                  <c:v>4.5983733047298997E-2</c:v>
                </c:pt>
                <c:pt idx="31186">
                  <c:v>5.5408547247397702E-2</c:v>
                </c:pt>
                <c:pt idx="31187">
                  <c:v>4.4641635791019499E-2</c:v>
                </c:pt>
                <c:pt idx="31188">
                  <c:v>4.5310980569072699E-2</c:v>
                </c:pt>
                <c:pt idx="31189">
                  <c:v>5.13235220408466E-2</c:v>
                </c:pt>
                <c:pt idx="31190">
                  <c:v>4.2797948202463097E-2</c:v>
                </c:pt>
                <c:pt idx="31191">
                  <c:v>7.0906385784361398E-2</c:v>
                </c:pt>
                <c:pt idx="31192">
                  <c:v>6.2560537916527895E-2</c:v>
                </c:pt>
                <c:pt idx="31193">
                  <c:v>3.7161974936344301E-2</c:v>
                </c:pt>
                <c:pt idx="31194">
                  <c:v>6.9007530080067894E-2</c:v>
                </c:pt>
                <c:pt idx="31195">
                  <c:v>5.05806011896206E-2</c:v>
                </c:pt>
                <c:pt idx="31196">
                  <c:v>5.1765862386442998E-2</c:v>
                </c:pt>
                <c:pt idx="31197">
                  <c:v>3.9652557396754197E-2</c:v>
                </c:pt>
                <c:pt idx="31198">
                  <c:v>4.7418444706653899E-2</c:v>
                </c:pt>
                <c:pt idx="31199">
                  <c:v>5.9269549689868598E-2</c:v>
                </c:pt>
                <c:pt idx="31200">
                  <c:v>3.8580823651687898E-2</c:v>
                </c:pt>
                <c:pt idx="31201">
                  <c:v>4.8935314291889E-2</c:v>
                </c:pt>
                <c:pt idx="31202">
                  <c:v>6.3379535874256904E-2</c:v>
                </c:pt>
                <c:pt idx="31203">
                  <c:v>4.4043050467155898E-2</c:v>
                </c:pt>
                <c:pt idx="31204">
                  <c:v>5.34593429650667E-2</c:v>
                </c:pt>
                <c:pt idx="31205">
                  <c:v>4.8628732647952803E-2</c:v>
                </c:pt>
                <c:pt idx="31206">
                  <c:v>6.82394170430205E-2</c:v>
                </c:pt>
                <c:pt idx="31207">
                  <c:v>4.5907930502741202E-2</c:v>
                </c:pt>
                <c:pt idx="31208">
                  <c:v>5.9676606019646201E-2</c:v>
                </c:pt>
                <c:pt idx="31209">
                  <c:v>4.0333146100730501E-2</c:v>
                </c:pt>
                <c:pt idx="31210">
                  <c:v>4.28666821584451E-2</c:v>
                </c:pt>
                <c:pt idx="31211">
                  <c:v>4.36105535015886E-2</c:v>
                </c:pt>
                <c:pt idx="31212">
                  <c:v>6.4749315047411896E-2</c:v>
                </c:pt>
                <c:pt idx="31213">
                  <c:v>3.98861032641252E-2</c:v>
                </c:pt>
                <c:pt idx="31214">
                  <c:v>6.3289740766874603E-2</c:v>
                </c:pt>
                <c:pt idx="31215">
                  <c:v>4.3900814230501198E-2</c:v>
                </c:pt>
                <c:pt idx="31216">
                  <c:v>4.4407967960495599E-2</c:v>
                </c:pt>
                <c:pt idx="31217">
                  <c:v>3.9542999181407801E-2</c:v>
                </c:pt>
                <c:pt idx="31218">
                  <c:v>5.6333971708965598E-2</c:v>
                </c:pt>
                <c:pt idx="31219">
                  <c:v>5.3041465974312203E-2</c:v>
                </c:pt>
                <c:pt idx="31220">
                  <c:v>3.7022232581245498E-2</c:v>
                </c:pt>
                <c:pt idx="31221">
                  <c:v>4.9076700140994502E-2</c:v>
                </c:pt>
                <c:pt idx="31222">
                  <c:v>6.3105186009556294E-2</c:v>
                </c:pt>
                <c:pt idx="31223">
                  <c:v>5.15139882935658E-2</c:v>
                </c:pt>
                <c:pt idx="31224">
                  <c:v>4.0108532529407298E-2</c:v>
                </c:pt>
                <c:pt idx="31225">
                  <c:v>5.924208083298E-2</c:v>
                </c:pt>
                <c:pt idx="31226">
                  <c:v>5.3493739300190503E-2</c:v>
                </c:pt>
                <c:pt idx="31227">
                  <c:v>4.9411105195874598E-2</c:v>
                </c:pt>
                <c:pt idx="31228">
                  <c:v>4.4787267387674197E-2</c:v>
                </c:pt>
                <c:pt idx="31229">
                  <c:v>3.99103811236401E-2</c:v>
                </c:pt>
                <c:pt idx="31230">
                  <c:v>4.8764891635202597E-2</c:v>
                </c:pt>
                <c:pt idx="31231">
                  <c:v>4.3562624520496397E-2</c:v>
                </c:pt>
                <c:pt idx="31232">
                  <c:v>4.8557317528245401E-2</c:v>
                </c:pt>
                <c:pt idx="31233">
                  <c:v>6.0823799650291298E-2</c:v>
                </c:pt>
                <c:pt idx="31234">
                  <c:v>5.8595113547777099E-2</c:v>
                </c:pt>
                <c:pt idx="31235">
                  <c:v>6.3470067564698501E-2</c:v>
                </c:pt>
                <c:pt idx="31236">
                  <c:v>6.3140530035945497E-2</c:v>
                </c:pt>
                <c:pt idx="31237">
                  <c:v>6.12230458148681E-2</c:v>
                </c:pt>
                <c:pt idx="31238">
                  <c:v>5.1597260534773898E-2</c:v>
                </c:pt>
                <c:pt idx="31239">
                  <c:v>6.2655702886571296E-2</c:v>
                </c:pt>
                <c:pt idx="31240">
                  <c:v>5.6814262681649297E-2</c:v>
                </c:pt>
                <c:pt idx="31241">
                  <c:v>6.1930169072059102E-2</c:v>
                </c:pt>
                <c:pt idx="31242">
                  <c:v>5.6873114978797698E-2</c:v>
                </c:pt>
                <c:pt idx="31243">
                  <c:v>6.0524415553960501E-2</c:v>
                </c:pt>
                <c:pt idx="31244">
                  <c:v>4.78294960118196E-2</c:v>
                </c:pt>
                <c:pt idx="31245">
                  <c:v>3.7803568923151502E-2</c:v>
                </c:pt>
                <c:pt idx="31246">
                  <c:v>5.9259476520724899E-2</c:v>
                </c:pt>
                <c:pt idx="31247">
                  <c:v>4.9369141703361E-2</c:v>
                </c:pt>
                <c:pt idx="31248">
                  <c:v>4.6738151574825998E-2</c:v>
                </c:pt>
                <c:pt idx="31249">
                  <c:v>6.9513809463202694E-2</c:v>
                </c:pt>
                <c:pt idx="31250">
                  <c:v>4.3694553154242102E-2</c:v>
                </c:pt>
                <c:pt idx="31251">
                  <c:v>4.3679685871440797E-2</c:v>
                </c:pt>
                <c:pt idx="31252">
                  <c:v>5.1581625739096998E-2</c:v>
                </c:pt>
                <c:pt idx="31253">
                  <c:v>4.38149759506253E-2</c:v>
                </c:pt>
                <c:pt idx="31254">
                  <c:v>3.9910303669785999E-2</c:v>
                </c:pt>
                <c:pt idx="31255">
                  <c:v>4.2714502211853002E-2</c:v>
                </c:pt>
                <c:pt idx="31256">
                  <c:v>4.2791903910083799E-2</c:v>
                </c:pt>
                <c:pt idx="31257">
                  <c:v>5.6669397631326099E-2</c:v>
                </c:pt>
                <c:pt idx="31258">
                  <c:v>4.8553511820126002E-2</c:v>
                </c:pt>
                <c:pt idx="31259">
                  <c:v>6.8726778313735998E-2</c:v>
                </c:pt>
                <c:pt idx="31260">
                  <c:v>4.3500504363080401E-2</c:v>
                </c:pt>
                <c:pt idx="31261">
                  <c:v>6.29738987190262E-2</c:v>
                </c:pt>
                <c:pt idx="31262">
                  <c:v>6.3506851849506704E-2</c:v>
                </c:pt>
                <c:pt idx="31263">
                  <c:v>6.9092966931751598E-2</c:v>
                </c:pt>
                <c:pt idx="31264">
                  <c:v>4.3978106899591897E-2</c:v>
                </c:pt>
                <c:pt idx="31265">
                  <c:v>5.8457440691476702E-2</c:v>
                </c:pt>
                <c:pt idx="31266">
                  <c:v>3.9831425259403599E-2</c:v>
                </c:pt>
                <c:pt idx="31267">
                  <c:v>5.9190723060504102E-2</c:v>
                </c:pt>
                <c:pt idx="31268">
                  <c:v>6.1550306901590697E-2</c:v>
                </c:pt>
                <c:pt idx="31269">
                  <c:v>4.0261421075086998E-2</c:v>
                </c:pt>
                <c:pt idx="31270">
                  <c:v>4.2003772189127903E-2</c:v>
                </c:pt>
                <c:pt idx="31271">
                  <c:v>4.76270257744403E-2</c:v>
                </c:pt>
                <c:pt idx="31272">
                  <c:v>3.9360830231833899E-2</c:v>
                </c:pt>
                <c:pt idx="31273">
                  <c:v>6.4082713560195098E-2</c:v>
                </c:pt>
                <c:pt idx="31274">
                  <c:v>5.0574865515356601E-2</c:v>
                </c:pt>
                <c:pt idx="31275">
                  <c:v>5.62851642841967E-2</c:v>
                </c:pt>
                <c:pt idx="31276">
                  <c:v>6.4630656996529603E-2</c:v>
                </c:pt>
                <c:pt idx="31277">
                  <c:v>7.24315216127462E-2</c:v>
                </c:pt>
                <c:pt idx="31278">
                  <c:v>6.1654093623104103E-2</c:v>
                </c:pt>
                <c:pt idx="31279">
                  <c:v>6.5066500850863601E-2</c:v>
                </c:pt>
                <c:pt idx="31280">
                  <c:v>5.2353775978474897E-2</c:v>
                </c:pt>
                <c:pt idx="31281">
                  <c:v>4.8586946279482603E-2</c:v>
                </c:pt>
                <c:pt idx="31282">
                  <c:v>5.51352332420499E-2</c:v>
                </c:pt>
                <c:pt idx="31283">
                  <c:v>7.0014074030125301E-2</c:v>
                </c:pt>
                <c:pt idx="31284">
                  <c:v>3.6862918868737E-2</c:v>
                </c:pt>
                <c:pt idx="31285">
                  <c:v>6.5899975033598304E-2</c:v>
                </c:pt>
                <c:pt idx="31286">
                  <c:v>6.5075929009951794E-2</c:v>
                </c:pt>
                <c:pt idx="31287">
                  <c:v>3.7743032124218402E-2</c:v>
                </c:pt>
                <c:pt idx="31288">
                  <c:v>5.1663128229701802E-2</c:v>
                </c:pt>
                <c:pt idx="31289">
                  <c:v>6.1769319521559299E-2</c:v>
                </c:pt>
                <c:pt idx="31290">
                  <c:v>4.9210566614398099E-2</c:v>
                </c:pt>
                <c:pt idx="31291">
                  <c:v>3.8373521799238502E-2</c:v>
                </c:pt>
                <c:pt idx="31292">
                  <c:v>3.7144653403373501E-2</c:v>
                </c:pt>
                <c:pt idx="31293">
                  <c:v>6.5411410903107106E-2</c:v>
                </c:pt>
                <c:pt idx="31294">
                  <c:v>4.5850153934921298E-2</c:v>
                </c:pt>
                <c:pt idx="31295">
                  <c:v>5.37065031608953E-2</c:v>
                </c:pt>
                <c:pt idx="31296">
                  <c:v>4.6361513711576499E-2</c:v>
                </c:pt>
                <c:pt idx="31297">
                  <c:v>3.7940268065098801E-2</c:v>
                </c:pt>
                <c:pt idx="31298">
                  <c:v>4.4492506623166297E-2</c:v>
                </c:pt>
                <c:pt idx="31299">
                  <c:v>5.4224534894619501E-2</c:v>
                </c:pt>
                <c:pt idx="31300">
                  <c:v>5.5334349039903502E-2</c:v>
                </c:pt>
                <c:pt idx="31301">
                  <c:v>4.5484283493445903E-2</c:v>
                </c:pt>
                <c:pt idx="31302">
                  <c:v>5.6037865110251703E-2</c:v>
                </c:pt>
                <c:pt idx="31303">
                  <c:v>3.7257929545419399E-2</c:v>
                </c:pt>
                <c:pt idx="31304">
                  <c:v>4.75127912594282E-2</c:v>
                </c:pt>
                <c:pt idx="31305">
                  <c:v>6.8104126339122606E-2</c:v>
                </c:pt>
                <c:pt idx="31306">
                  <c:v>4.5795194540259897E-2</c:v>
                </c:pt>
                <c:pt idx="31307">
                  <c:v>5.6410277293417799E-2</c:v>
                </c:pt>
                <c:pt idx="31308">
                  <c:v>6.08580680505472E-2</c:v>
                </c:pt>
                <c:pt idx="31309">
                  <c:v>5.7067242696310597E-2</c:v>
                </c:pt>
                <c:pt idx="31310">
                  <c:v>3.8048002669959301E-2</c:v>
                </c:pt>
                <c:pt idx="31311">
                  <c:v>3.72019487103969E-2</c:v>
                </c:pt>
                <c:pt idx="31312">
                  <c:v>3.8991477677461001E-2</c:v>
                </c:pt>
                <c:pt idx="31313">
                  <c:v>6.9293217537865007E-2</c:v>
                </c:pt>
                <c:pt idx="31314">
                  <c:v>6.1863709484908699E-2</c:v>
                </c:pt>
                <c:pt idx="31315">
                  <c:v>6.5961797394799904E-2</c:v>
                </c:pt>
                <c:pt idx="31316">
                  <c:v>4.9184839628204101E-2</c:v>
                </c:pt>
                <c:pt idx="31317">
                  <c:v>4.8297230168449397E-2</c:v>
                </c:pt>
                <c:pt idx="31318">
                  <c:v>4.2734260644294503E-2</c:v>
                </c:pt>
                <c:pt idx="31319">
                  <c:v>4.4515450333155099E-2</c:v>
                </c:pt>
                <c:pt idx="31320">
                  <c:v>3.92943141742624E-2</c:v>
                </c:pt>
                <c:pt idx="31321">
                  <c:v>5.0621650273522903E-2</c:v>
                </c:pt>
                <c:pt idx="31322">
                  <c:v>5.5496592426052302E-2</c:v>
                </c:pt>
                <c:pt idx="31323">
                  <c:v>6.5921953460226307E-2</c:v>
                </c:pt>
                <c:pt idx="31324">
                  <c:v>5.2255990025960201E-2</c:v>
                </c:pt>
                <c:pt idx="31325">
                  <c:v>5.9391276431013898E-2</c:v>
                </c:pt>
                <c:pt idx="31326">
                  <c:v>7.21318926816613E-2</c:v>
                </c:pt>
                <c:pt idx="31327">
                  <c:v>6.1601311944547599E-2</c:v>
                </c:pt>
                <c:pt idx="31328">
                  <c:v>6.5446020964632201E-2</c:v>
                </c:pt>
                <c:pt idx="31329">
                  <c:v>6.6491025090974196E-2</c:v>
                </c:pt>
                <c:pt idx="31330">
                  <c:v>3.9117257705431403E-2</c:v>
                </c:pt>
                <c:pt idx="31331">
                  <c:v>3.8842425073020603E-2</c:v>
                </c:pt>
                <c:pt idx="31332">
                  <c:v>3.9449267725027597E-2</c:v>
                </c:pt>
                <c:pt idx="31333">
                  <c:v>5.5722389721236498E-2</c:v>
                </c:pt>
                <c:pt idx="31334">
                  <c:v>4.4375835799113E-2</c:v>
                </c:pt>
                <c:pt idx="31335">
                  <c:v>7.1648564311162302E-2</c:v>
                </c:pt>
                <c:pt idx="31336">
                  <c:v>6.14557731526802E-2</c:v>
                </c:pt>
                <c:pt idx="31337">
                  <c:v>5.3767193533232102E-2</c:v>
                </c:pt>
                <c:pt idx="31338">
                  <c:v>4.6094585411880898E-2</c:v>
                </c:pt>
                <c:pt idx="31339">
                  <c:v>4.6333164422271499E-2</c:v>
                </c:pt>
                <c:pt idx="31340">
                  <c:v>4.4468938119702497E-2</c:v>
                </c:pt>
                <c:pt idx="31341">
                  <c:v>6.14387681011326E-2</c:v>
                </c:pt>
                <c:pt idx="31342">
                  <c:v>5.6561216783185597E-2</c:v>
                </c:pt>
                <c:pt idx="31343">
                  <c:v>5.0191387142591401E-2</c:v>
                </c:pt>
                <c:pt idx="31344">
                  <c:v>4.3518007501613998E-2</c:v>
                </c:pt>
                <c:pt idx="31345">
                  <c:v>5.70857738265226E-2</c:v>
                </c:pt>
                <c:pt idx="31346">
                  <c:v>4.3033298920406297E-2</c:v>
                </c:pt>
                <c:pt idx="31347">
                  <c:v>7.1587136254074202E-2</c:v>
                </c:pt>
                <c:pt idx="31348">
                  <c:v>4.2316399486223497E-2</c:v>
                </c:pt>
                <c:pt idx="31349">
                  <c:v>6.4921407510012297E-2</c:v>
                </c:pt>
                <c:pt idx="31350">
                  <c:v>6.1205171391301001E-2</c:v>
                </c:pt>
                <c:pt idx="31351">
                  <c:v>4.6794314297333099E-2</c:v>
                </c:pt>
                <c:pt idx="31352">
                  <c:v>4.8667506849241302E-2</c:v>
                </c:pt>
                <c:pt idx="31353">
                  <c:v>5.6718572961776702E-2</c:v>
                </c:pt>
                <c:pt idx="31354">
                  <c:v>4.3187858649014199E-2</c:v>
                </c:pt>
                <c:pt idx="31355">
                  <c:v>4.2554329633248497E-2</c:v>
                </c:pt>
                <c:pt idx="31356">
                  <c:v>5.4097937307923297E-2</c:v>
                </c:pt>
                <c:pt idx="31357">
                  <c:v>3.9723911338504697E-2</c:v>
                </c:pt>
                <c:pt idx="31358">
                  <c:v>5.1785105480572899E-2</c:v>
                </c:pt>
                <c:pt idx="31359">
                  <c:v>5.7141177274254898E-2</c:v>
                </c:pt>
                <c:pt idx="31360">
                  <c:v>6.9287051229311294E-2</c:v>
                </c:pt>
                <c:pt idx="31361">
                  <c:v>5.3073114123255903E-2</c:v>
                </c:pt>
                <c:pt idx="31362">
                  <c:v>5.2008495960584898E-2</c:v>
                </c:pt>
                <c:pt idx="31363">
                  <c:v>5.3197296785273997E-2</c:v>
                </c:pt>
                <c:pt idx="31364">
                  <c:v>5.9689239850173E-2</c:v>
                </c:pt>
                <c:pt idx="31365">
                  <c:v>4.9940144607718603E-2</c:v>
                </c:pt>
                <c:pt idx="31366">
                  <c:v>6.1286626560961198E-2</c:v>
                </c:pt>
                <c:pt idx="31367">
                  <c:v>5.3233674621001197E-2</c:v>
                </c:pt>
                <c:pt idx="31368">
                  <c:v>6.2108248166010099E-2</c:v>
                </c:pt>
                <c:pt idx="31369">
                  <c:v>6.3025504670057603E-2</c:v>
                </c:pt>
                <c:pt idx="31370">
                  <c:v>5.9406019912313299E-2</c:v>
                </c:pt>
                <c:pt idx="31371">
                  <c:v>6.06522867135749E-2</c:v>
                </c:pt>
                <c:pt idx="31372">
                  <c:v>5.2353052252556001E-2</c:v>
                </c:pt>
                <c:pt idx="31373">
                  <c:v>5.0163014747849698E-2</c:v>
                </c:pt>
                <c:pt idx="31374">
                  <c:v>5.64095021012559E-2</c:v>
                </c:pt>
                <c:pt idx="31375">
                  <c:v>4.6385581030599199E-2</c:v>
                </c:pt>
                <c:pt idx="31376">
                  <c:v>4.1999325211666397E-2</c:v>
                </c:pt>
                <c:pt idx="31377">
                  <c:v>3.8461405908145403E-2</c:v>
                </c:pt>
                <c:pt idx="31378">
                  <c:v>5.9332608144848899E-2</c:v>
                </c:pt>
                <c:pt idx="31379">
                  <c:v>4.7340977951122798E-2</c:v>
                </c:pt>
                <c:pt idx="31380">
                  <c:v>5.0066745058098702E-2</c:v>
                </c:pt>
                <c:pt idx="31381">
                  <c:v>3.8525570177718099E-2</c:v>
                </c:pt>
                <c:pt idx="31382">
                  <c:v>4.3700195929421801E-2</c:v>
                </c:pt>
                <c:pt idx="31383">
                  <c:v>6.8509683157449805E-2</c:v>
                </c:pt>
                <c:pt idx="31384">
                  <c:v>4.5205797858786798E-2</c:v>
                </c:pt>
                <c:pt idx="31385">
                  <c:v>4.0379746096154197E-2</c:v>
                </c:pt>
                <c:pt idx="31386">
                  <c:v>3.7443902915856697E-2</c:v>
                </c:pt>
                <c:pt idx="31387">
                  <c:v>5.1025519909289302E-2</c:v>
                </c:pt>
                <c:pt idx="31388">
                  <c:v>4.65146189234674E-2</c:v>
                </c:pt>
                <c:pt idx="31389">
                  <c:v>6.3276890031678704E-2</c:v>
                </c:pt>
                <c:pt idx="31390">
                  <c:v>5.1229302870215702E-2</c:v>
                </c:pt>
                <c:pt idx="31391">
                  <c:v>5.6668527287770797E-2</c:v>
                </c:pt>
                <c:pt idx="31392">
                  <c:v>4.46933129394496E-2</c:v>
                </c:pt>
                <c:pt idx="31393">
                  <c:v>5.8820282413768299E-2</c:v>
                </c:pt>
                <c:pt idx="31394">
                  <c:v>3.9016866643528499E-2</c:v>
                </c:pt>
                <c:pt idx="31395">
                  <c:v>5.7461007477256798E-2</c:v>
                </c:pt>
                <c:pt idx="31396">
                  <c:v>6.4976438136000902E-2</c:v>
                </c:pt>
                <c:pt idx="31397">
                  <c:v>5.7629069792916598E-2</c:v>
                </c:pt>
                <c:pt idx="31398">
                  <c:v>4.7063198701726698E-2</c:v>
                </c:pt>
                <c:pt idx="31399">
                  <c:v>5.6315263962044802E-2</c:v>
                </c:pt>
                <c:pt idx="31400">
                  <c:v>6.1506139487004202E-2</c:v>
                </c:pt>
                <c:pt idx="31401">
                  <c:v>3.7925072641237498E-2</c:v>
                </c:pt>
                <c:pt idx="31402">
                  <c:v>7.2037521916036795E-2</c:v>
                </c:pt>
                <c:pt idx="31403">
                  <c:v>6.17720016315162E-2</c:v>
                </c:pt>
                <c:pt idx="31404">
                  <c:v>5.4885191834603601E-2</c:v>
                </c:pt>
                <c:pt idx="31405">
                  <c:v>4.06299277177904E-2</c:v>
                </c:pt>
                <c:pt idx="31406">
                  <c:v>6.9956378266717606E-2</c:v>
                </c:pt>
                <c:pt idx="31407">
                  <c:v>6.8354617646054605E-2</c:v>
                </c:pt>
                <c:pt idx="31408">
                  <c:v>4.2962050013127202E-2</c:v>
                </c:pt>
                <c:pt idx="31409">
                  <c:v>4.07664655884473E-2</c:v>
                </c:pt>
                <c:pt idx="31410">
                  <c:v>4.6274558150270997E-2</c:v>
                </c:pt>
                <c:pt idx="31411">
                  <c:v>5.1395560113987201E-2</c:v>
                </c:pt>
                <c:pt idx="31412">
                  <c:v>5.7751654088238201E-2</c:v>
                </c:pt>
                <c:pt idx="31413">
                  <c:v>6.2558376011396494E-2</c:v>
                </c:pt>
                <c:pt idx="31414">
                  <c:v>6.1480976306232803E-2</c:v>
                </c:pt>
                <c:pt idx="31415">
                  <c:v>5.6170524837055799E-2</c:v>
                </c:pt>
                <c:pt idx="31416">
                  <c:v>4.4167924461531199E-2</c:v>
                </c:pt>
                <c:pt idx="31417">
                  <c:v>3.99819918340222E-2</c:v>
                </c:pt>
                <c:pt idx="31418">
                  <c:v>4.7244146883090303E-2</c:v>
                </c:pt>
                <c:pt idx="31419">
                  <c:v>3.9796440556130901E-2</c:v>
                </c:pt>
                <c:pt idx="31420">
                  <c:v>6.15461350818539E-2</c:v>
                </c:pt>
                <c:pt idx="31421">
                  <c:v>3.9180316176519098E-2</c:v>
                </c:pt>
                <c:pt idx="31422">
                  <c:v>4.0391421105249098E-2</c:v>
                </c:pt>
                <c:pt idx="31423">
                  <c:v>4.6445875953374099E-2</c:v>
                </c:pt>
                <c:pt idx="31424">
                  <c:v>5.4013666757775802E-2</c:v>
                </c:pt>
                <c:pt idx="31425">
                  <c:v>5.1765294405627799E-2</c:v>
                </c:pt>
                <c:pt idx="31426">
                  <c:v>4.2574696697844798E-2</c:v>
                </c:pt>
                <c:pt idx="31427">
                  <c:v>3.9139320657794303E-2</c:v>
                </c:pt>
                <c:pt idx="31428">
                  <c:v>6.3564409196604194E-2</c:v>
                </c:pt>
                <c:pt idx="31429">
                  <c:v>5.5544945292654802E-2</c:v>
                </c:pt>
                <c:pt idx="31430">
                  <c:v>5.1158930232332998E-2</c:v>
                </c:pt>
                <c:pt idx="31431">
                  <c:v>4.1119991767853102E-2</c:v>
                </c:pt>
                <c:pt idx="31432">
                  <c:v>4.5491952309466802E-2</c:v>
                </c:pt>
                <c:pt idx="31433">
                  <c:v>3.7192669938180802E-2</c:v>
                </c:pt>
                <c:pt idx="31434">
                  <c:v>6.3645972066262296E-2</c:v>
                </c:pt>
                <c:pt idx="31435">
                  <c:v>3.7230296213291499E-2</c:v>
                </c:pt>
                <c:pt idx="31436">
                  <c:v>5.5627128026024E-2</c:v>
                </c:pt>
                <c:pt idx="31437">
                  <c:v>5.1876404557283602E-2</c:v>
                </c:pt>
                <c:pt idx="31438">
                  <c:v>6.7702106429914699E-2</c:v>
                </c:pt>
                <c:pt idx="31439">
                  <c:v>5.6272256740137298E-2</c:v>
                </c:pt>
                <c:pt idx="31440">
                  <c:v>4.2270178092558001E-2</c:v>
                </c:pt>
                <c:pt idx="31441">
                  <c:v>4.5076604716241302E-2</c:v>
                </c:pt>
                <c:pt idx="31442">
                  <c:v>5.8806168234183498E-2</c:v>
                </c:pt>
                <c:pt idx="31443">
                  <c:v>3.8050988977641198E-2</c:v>
                </c:pt>
                <c:pt idx="31444">
                  <c:v>6.17982645721065E-2</c:v>
                </c:pt>
                <c:pt idx="31445">
                  <c:v>4.8655325280228798E-2</c:v>
                </c:pt>
                <c:pt idx="31446">
                  <c:v>4.4651996160574199E-2</c:v>
                </c:pt>
                <c:pt idx="31447">
                  <c:v>4.2514848677290003E-2</c:v>
                </c:pt>
                <c:pt idx="31448">
                  <c:v>3.9348433447766701E-2</c:v>
                </c:pt>
                <c:pt idx="31449">
                  <c:v>5.6358858629245098E-2</c:v>
                </c:pt>
                <c:pt idx="31450">
                  <c:v>5.1464134443860998E-2</c:v>
                </c:pt>
                <c:pt idx="31451">
                  <c:v>5.1636730524613698E-2</c:v>
                </c:pt>
                <c:pt idx="31452">
                  <c:v>4.6689296820847999E-2</c:v>
                </c:pt>
                <c:pt idx="31453">
                  <c:v>4.34095875703557E-2</c:v>
                </c:pt>
                <c:pt idx="31454">
                  <c:v>4.8688526862800501E-2</c:v>
                </c:pt>
                <c:pt idx="31455">
                  <c:v>4.2796017215670397E-2</c:v>
                </c:pt>
                <c:pt idx="31456">
                  <c:v>3.6938842083726699E-2</c:v>
                </c:pt>
                <c:pt idx="31457">
                  <c:v>6.6063510804848902E-2</c:v>
                </c:pt>
                <c:pt idx="31458">
                  <c:v>5.4976299859975902E-2</c:v>
                </c:pt>
                <c:pt idx="31459">
                  <c:v>5.5789749816315501E-2</c:v>
                </c:pt>
                <c:pt idx="31460">
                  <c:v>6.4694829625260603E-2</c:v>
                </c:pt>
                <c:pt idx="31461">
                  <c:v>4.93730162620164E-2</c:v>
                </c:pt>
                <c:pt idx="31462">
                  <c:v>4.7939866414188098E-2</c:v>
                </c:pt>
                <c:pt idx="31463">
                  <c:v>6.9407966716689196E-2</c:v>
                </c:pt>
                <c:pt idx="31464">
                  <c:v>4.3382847142712698E-2</c:v>
                </c:pt>
                <c:pt idx="31465">
                  <c:v>6.92638107765223E-2</c:v>
                </c:pt>
                <c:pt idx="31466">
                  <c:v>7.1488059581715599E-2</c:v>
                </c:pt>
                <c:pt idx="31467">
                  <c:v>5.1991400234213003E-2</c:v>
                </c:pt>
                <c:pt idx="31468">
                  <c:v>6.8044575872448498E-2</c:v>
                </c:pt>
                <c:pt idx="31469">
                  <c:v>4.1617651728439502E-2</c:v>
                </c:pt>
                <c:pt idx="31470">
                  <c:v>4.3573471671945002E-2</c:v>
                </c:pt>
                <c:pt idx="31471">
                  <c:v>4.7561465213287198E-2</c:v>
                </c:pt>
                <c:pt idx="31472">
                  <c:v>5.3750988969111298E-2</c:v>
                </c:pt>
                <c:pt idx="31473">
                  <c:v>4.9637953180028803E-2</c:v>
                </c:pt>
                <c:pt idx="31474">
                  <c:v>3.7998823567724799E-2</c:v>
                </c:pt>
                <c:pt idx="31475">
                  <c:v>5.9752773781939002E-2</c:v>
                </c:pt>
                <c:pt idx="31476">
                  <c:v>5.7327034198786701E-2</c:v>
                </c:pt>
                <c:pt idx="31477">
                  <c:v>4.2301752883249402E-2</c:v>
                </c:pt>
                <c:pt idx="31478">
                  <c:v>7.0587108574004506E-2</c:v>
                </c:pt>
                <c:pt idx="31479">
                  <c:v>4.4003170452436798E-2</c:v>
                </c:pt>
                <c:pt idx="31480">
                  <c:v>4.7495974483335701E-2</c:v>
                </c:pt>
                <c:pt idx="31481">
                  <c:v>5.4627899720769597E-2</c:v>
                </c:pt>
                <c:pt idx="31482">
                  <c:v>3.9853134560748599E-2</c:v>
                </c:pt>
                <c:pt idx="31483">
                  <c:v>4.7549260084662801E-2</c:v>
                </c:pt>
                <c:pt idx="31484">
                  <c:v>4.9911968996198097E-2</c:v>
                </c:pt>
                <c:pt idx="31485">
                  <c:v>5.2999630207136599E-2</c:v>
                </c:pt>
                <c:pt idx="31486">
                  <c:v>6.4671165777388295E-2</c:v>
                </c:pt>
                <c:pt idx="31487">
                  <c:v>4.39284777857381E-2</c:v>
                </c:pt>
                <c:pt idx="31488">
                  <c:v>3.8875963464990101E-2</c:v>
                </c:pt>
                <c:pt idx="31489">
                  <c:v>4.0153644450395397E-2</c:v>
                </c:pt>
                <c:pt idx="31490">
                  <c:v>4.3416108948133601E-2</c:v>
                </c:pt>
                <c:pt idx="31491">
                  <c:v>4.8707974468134498E-2</c:v>
                </c:pt>
                <c:pt idx="31492">
                  <c:v>5.1137447458079403E-2</c:v>
                </c:pt>
                <c:pt idx="31493">
                  <c:v>6.3676045270544601E-2</c:v>
                </c:pt>
                <c:pt idx="31494">
                  <c:v>4.0685429238589102E-2</c:v>
                </c:pt>
                <c:pt idx="31495">
                  <c:v>5.1458406666862903E-2</c:v>
                </c:pt>
                <c:pt idx="31496">
                  <c:v>4.3191995890047699E-2</c:v>
                </c:pt>
                <c:pt idx="31497">
                  <c:v>3.9642602187445697E-2</c:v>
                </c:pt>
                <c:pt idx="31498">
                  <c:v>4.6753010582559297E-2</c:v>
                </c:pt>
                <c:pt idx="31499">
                  <c:v>5.48144673194624E-2</c:v>
                </c:pt>
                <c:pt idx="31500">
                  <c:v>4.69070899429372E-2</c:v>
                </c:pt>
                <c:pt idx="31501">
                  <c:v>6.9057694863001395E-2</c:v>
                </c:pt>
                <c:pt idx="31502">
                  <c:v>4.4107522967653801E-2</c:v>
                </c:pt>
                <c:pt idx="31503">
                  <c:v>7.3895825163001194E-2</c:v>
                </c:pt>
                <c:pt idx="31504">
                  <c:v>4.3342070628436903E-2</c:v>
                </c:pt>
                <c:pt idx="31505">
                  <c:v>4.93205647467947E-2</c:v>
                </c:pt>
                <c:pt idx="31506">
                  <c:v>4.3403936775850999E-2</c:v>
                </c:pt>
                <c:pt idx="31507">
                  <c:v>4.6625700193345901E-2</c:v>
                </c:pt>
                <c:pt idx="31508">
                  <c:v>4.7219744564332498E-2</c:v>
                </c:pt>
                <c:pt idx="31509">
                  <c:v>4.33037576486568E-2</c:v>
                </c:pt>
                <c:pt idx="31510">
                  <c:v>5.4861362890609403E-2</c:v>
                </c:pt>
                <c:pt idx="31511">
                  <c:v>4.5711603977513199E-2</c:v>
                </c:pt>
                <c:pt idx="31512">
                  <c:v>4.0092763996545697E-2</c:v>
                </c:pt>
                <c:pt idx="31513">
                  <c:v>6.6860752282788899E-2</c:v>
                </c:pt>
                <c:pt idx="31514">
                  <c:v>4.0228724594110997E-2</c:v>
                </c:pt>
                <c:pt idx="31515">
                  <c:v>6.9681330129710395E-2</c:v>
                </c:pt>
                <c:pt idx="31516">
                  <c:v>4.3769865553026303E-2</c:v>
                </c:pt>
                <c:pt idx="31517">
                  <c:v>3.6735228329030901E-2</c:v>
                </c:pt>
                <c:pt idx="31518">
                  <c:v>5.2731990793034103E-2</c:v>
                </c:pt>
                <c:pt idx="31519">
                  <c:v>6.8192052699244401E-2</c:v>
                </c:pt>
                <c:pt idx="31520">
                  <c:v>4.6058848092699098E-2</c:v>
                </c:pt>
                <c:pt idx="31521">
                  <c:v>4.1587803536679499E-2</c:v>
                </c:pt>
                <c:pt idx="31522">
                  <c:v>3.9595304132950003E-2</c:v>
                </c:pt>
                <c:pt idx="31523">
                  <c:v>6.0524717880387803E-2</c:v>
                </c:pt>
                <c:pt idx="31524">
                  <c:v>4.1122575097562702E-2</c:v>
                </c:pt>
                <c:pt idx="31525">
                  <c:v>5.4099857115369E-2</c:v>
                </c:pt>
                <c:pt idx="31526">
                  <c:v>4.4662478254730902E-2</c:v>
                </c:pt>
                <c:pt idx="31527">
                  <c:v>4.3223564160810801E-2</c:v>
                </c:pt>
                <c:pt idx="31528">
                  <c:v>3.7580774050258697E-2</c:v>
                </c:pt>
                <c:pt idx="31529">
                  <c:v>6.5816017778790994E-2</c:v>
                </c:pt>
                <c:pt idx="31530">
                  <c:v>3.9415700518842599E-2</c:v>
                </c:pt>
                <c:pt idx="31531">
                  <c:v>7.0861936396664493E-2</c:v>
                </c:pt>
                <c:pt idx="31532">
                  <c:v>5.1150733593634201E-2</c:v>
                </c:pt>
                <c:pt idx="31533">
                  <c:v>4.5690764079717103E-2</c:v>
                </c:pt>
                <c:pt idx="31534">
                  <c:v>5.46394556337855E-2</c:v>
                </c:pt>
                <c:pt idx="31535">
                  <c:v>3.9167953003480298E-2</c:v>
                </c:pt>
                <c:pt idx="31536">
                  <c:v>5.9467619394908897E-2</c:v>
                </c:pt>
                <c:pt idx="31537">
                  <c:v>5.21283055817909E-2</c:v>
                </c:pt>
                <c:pt idx="31538">
                  <c:v>5.0919427383395097E-2</c:v>
                </c:pt>
                <c:pt idx="31539">
                  <c:v>5.2936029006416301E-2</c:v>
                </c:pt>
                <c:pt idx="31540">
                  <c:v>5.5161561981905999E-2</c:v>
                </c:pt>
                <c:pt idx="31541">
                  <c:v>4.6543586873750702E-2</c:v>
                </c:pt>
                <c:pt idx="31542">
                  <c:v>3.9145658866952399E-2</c:v>
                </c:pt>
                <c:pt idx="31543">
                  <c:v>5.1891847732611102E-2</c:v>
                </c:pt>
                <c:pt idx="31544">
                  <c:v>4.7023304025614603E-2</c:v>
                </c:pt>
                <c:pt idx="31545">
                  <c:v>3.9554104395675298E-2</c:v>
                </c:pt>
                <c:pt idx="31546">
                  <c:v>7.1261903345403901E-2</c:v>
                </c:pt>
                <c:pt idx="31547">
                  <c:v>4.7172876870170903E-2</c:v>
                </c:pt>
                <c:pt idx="31548">
                  <c:v>3.9572104457831797E-2</c:v>
                </c:pt>
                <c:pt idx="31549">
                  <c:v>5.8826892207383498E-2</c:v>
                </c:pt>
                <c:pt idx="31550">
                  <c:v>5.3816923923446398E-2</c:v>
                </c:pt>
                <c:pt idx="31551">
                  <c:v>5.2241816499605499E-2</c:v>
                </c:pt>
                <c:pt idx="31552">
                  <c:v>6.3406739856094005E-2</c:v>
                </c:pt>
                <c:pt idx="31553">
                  <c:v>5.5021908119840097E-2</c:v>
                </c:pt>
                <c:pt idx="31554">
                  <c:v>4.0009907686367703E-2</c:v>
                </c:pt>
                <c:pt idx="31555">
                  <c:v>3.96051259316395E-2</c:v>
                </c:pt>
                <c:pt idx="31556">
                  <c:v>5.6298825515142502E-2</c:v>
                </c:pt>
                <c:pt idx="31557">
                  <c:v>4.8697946640095198E-2</c:v>
                </c:pt>
                <c:pt idx="31558">
                  <c:v>5.6163762153868799E-2</c:v>
                </c:pt>
                <c:pt idx="31559">
                  <c:v>4.8449847707686101E-2</c:v>
                </c:pt>
                <c:pt idx="31560">
                  <c:v>4.7994541815892397E-2</c:v>
                </c:pt>
                <c:pt idx="31561">
                  <c:v>4.5259921944008401E-2</c:v>
                </c:pt>
                <c:pt idx="31562">
                  <c:v>4.20464581811794E-2</c:v>
                </c:pt>
                <c:pt idx="31563">
                  <c:v>5.1507134504291202E-2</c:v>
                </c:pt>
                <c:pt idx="31564">
                  <c:v>6.8341961045528102E-2</c:v>
                </c:pt>
                <c:pt idx="31565">
                  <c:v>5.2425885454979997E-2</c:v>
                </c:pt>
                <c:pt idx="31566">
                  <c:v>6.10416890740062E-2</c:v>
                </c:pt>
                <c:pt idx="31567">
                  <c:v>6.4603450232929099E-2</c:v>
                </c:pt>
                <c:pt idx="31568">
                  <c:v>4.8793542453280297E-2</c:v>
                </c:pt>
                <c:pt idx="31569">
                  <c:v>6.7778367539732903E-2</c:v>
                </c:pt>
                <c:pt idx="31570">
                  <c:v>5.9689733262985899E-2</c:v>
                </c:pt>
                <c:pt idx="31571">
                  <c:v>5.46238395877571E-2</c:v>
                </c:pt>
                <c:pt idx="31572">
                  <c:v>3.9658087070403698E-2</c:v>
                </c:pt>
                <c:pt idx="31573">
                  <c:v>6.4253528637789395E-2</c:v>
                </c:pt>
                <c:pt idx="31574">
                  <c:v>4.7006976180756999E-2</c:v>
                </c:pt>
                <c:pt idx="31575">
                  <c:v>4.9557215756126503E-2</c:v>
                </c:pt>
                <c:pt idx="31576">
                  <c:v>5.889173049667E-2</c:v>
                </c:pt>
                <c:pt idx="31577">
                  <c:v>5.2553632882665E-2</c:v>
                </c:pt>
                <c:pt idx="31578">
                  <c:v>5.38517194132992E-2</c:v>
                </c:pt>
                <c:pt idx="31579">
                  <c:v>4.68911726149926E-2</c:v>
                </c:pt>
                <c:pt idx="31580">
                  <c:v>5.2457695656580303E-2</c:v>
                </c:pt>
                <c:pt idx="31581">
                  <c:v>6.3668153189318802E-2</c:v>
                </c:pt>
                <c:pt idx="31582">
                  <c:v>4.3902960779766097E-2</c:v>
                </c:pt>
                <c:pt idx="31583">
                  <c:v>4.3989910927406201E-2</c:v>
                </c:pt>
                <c:pt idx="31584">
                  <c:v>5.3720557660939597E-2</c:v>
                </c:pt>
                <c:pt idx="31585">
                  <c:v>5.9276956905996298E-2</c:v>
                </c:pt>
                <c:pt idx="31586">
                  <c:v>4.1591660595160798E-2</c:v>
                </c:pt>
                <c:pt idx="31587">
                  <c:v>5.2402942921863503E-2</c:v>
                </c:pt>
                <c:pt idx="31588">
                  <c:v>4.7624707655664102E-2</c:v>
                </c:pt>
                <c:pt idx="31589">
                  <c:v>6.5346496761122697E-2</c:v>
                </c:pt>
                <c:pt idx="31590">
                  <c:v>6.4890246326317805E-2</c:v>
                </c:pt>
                <c:pt idx="31591">
                  <c:v>4.0992896063538897E-2</c:v>
                </c:pt>
                <c:pt idx="31592">
                  <c:v>4.7148753908533701E-2</c:v>
                </c:pt>
                <c:pt idx="31593">
                  <c:v>4.7598356910112202E-2</c:v>
                </c:pt>
                <c:pt idx="31594">
                  <c:v>5.4194529502713501E-2</c:v>
                </c:pt>
                <c:pt idx="31595">
                  <c:v>5.2638349455204798E-2</c:v>
                </c:pt>
                <c:pt idx="31596">
                  <c:v>6.7294814500949304E-2</c:v>
                </c:pt>
                <c:pt idx="31597">
                  <c:v>4.9983833824958697E-2</c:v>
                </c:pt>
                <c:pt idx="31598">
                  <c:v>4.4563867330849098E-2</c:v>
                </c:pt>
                <c:pt idx="31599">
                  <c:v>6.6057308751997806E-2</c:v>
                </c:pt>
                <c:pt idx="31600">
                  <c:v>6.3818254173076294E-2</c:v>
                </c:pt>
                <c:pt idx="31601">
                  <c:v>5.03672283555711E-2</c:v>
                </c:pt>
                <c:pt idx="31602">
                  <c:v>5.8429750904273998E-2</c:v>
                </c:pt>
                <c:pt idx="31603">
                  <c:v>6.3624455931583196E-2</c:v>
                </c:pt>
                <c:pt idx="31604">
                  <c:v>5.1454389212204202E-2</c:v>
                </c:pt>
                <c:pt idx="31605">
                  <c:v>3.9576429425854001E-2</c:v>
                </c:pt>
                <c:pt idx="31606">
                  <c:v>3.9665568562644297E-2</c:v>
                </c:pt>
                <c:pt idx="31607">
                  <c:v>4.1310579504050801E-2</c:v>
                </c:pt>
                <c:pt idx="31608">
                  <c:v>3.8918276224052403E-2</c:v>
                </c:pt>
                <c:pt idx="31609">
                  <c:v>5.67346278951621E-2</c:v>
                </c:pt>
                <c:pt idx="31610">
                  <c:v>5.6838927449766E-2</c:v>
                </c:pt>
                <c:pt idx="31611">
                  <c:v>4.1593568151992201E-2</c:v>
                </c:pt>
                <c:pt idx="31612">
                  <c:v>6.5926381145744201E-2</c:v>
                </c:pt>
                <c:pt idx="31613">
                  <c:v>5.7396779624472698E-2</c:v>
                </c:pt>
                <c:pt idx="31614">
                  <c:v>5.9783077270565102E-2</c:v>
                </c:pt>
                <c:pt idx="31615">
                  <c:v>6.8335795450965298E-2</c:v>
                </c:pt>
                <c:pt idx="31616">
                  <c:v>4.6080205266920603E-2</c:v>
                </c:pt>
                <c:pt idx="31617">
                  <c:v>6.1559536277211599E-2</c:v>
                </c:pt>
                <c:pt idx="31618">
                  <c:v>6.1464154579372099E-2</c:v>
                </c:pt>
                <c:pt idx="31619">
                  <c:v>5.8867256174935302E-2</c:v>
                </c:pt>
                <c:pt idx="31620">
                  <c:v>4.83541648469153E-2</c:v>
                </c:pt>
                <c:pt idx="31621">
                  <c:v>7.1183328583261304E-2</c:v>
                </c:pt>
                <c:pt idx="31622">
                  <c:v>4.9303135541373097E-2</c:v>
                </c:pt>
                <c:pt idx="31623">
                  <c:v>6.2100838287467298E-2</c:v>
                </c:pt>
                <c:pt idx="31624">
                  <c:v>4.9675618283975501E-2</c:v>
                </c:pt>
                <c:pt idx="31625">
                  <c:v>5.9852444974573198E-2</c:v>
                </c:pt>
                <c:pt idx="31626">
                  <c:v>5.4648124661613097E-2</c:v>
                </c:pt>
                <c:pt idx="31627">
                  <c:v>6.3674150160405299E-2</c:v>
                </c:pt>
                <c:pt idx="31628">
                  <c:v>5.6075636311524998E-2</c:v>
                </c:pt>
                <c:pt idx="31629">
                  <c:v>7.0183350916843898E-2</c:v>
                </c:pt>
                <c:pt idx="31630">
                  <c:v>5.2558538592630599E-2</c:v>
                </c:pt>
                <c:pt idx="31631">
                  <c:v>5.4875423219661601E-2</c:v>
                </c:pt>
                <c:pt idx="31632">
                  <c:v>6.3348511583925293E-2</c:v>
                </c:pt>
                <c:pt idx="31633">
                  <c:v>4.2627422487386699E-2</c:v>
                </c:pt>
                <c:pt idx="31634">
                  <c:v>4.0884238558217399E-2</c:v>
                </c:pt>
                <c:pt idx="31635">
                  <c:v>4.1795762337171798E-2</c:v>
                </c:pt>
                <c:pt idx="31636">
                  <c:v>4.9776212854104503E-2</c:v>
                </c:pt>
                <c:pt idx="31637">
                  <c:v>6.6895684212567502E-2</c:v>
                </c:pt>
                <c:pt idx="31638">
                  <c:v>6.9921382628232095E-2</c:v>
                </c:pt>
                <c:pt idx="31639">
                  <c:v>5.6015946373744199E-2</c:v>
                </c:pt>
                <c:pt idx="31640">
                  <c:v>6.5111589324903199E-2</c:v>
                </c:pt>
                <c:pt idx="31641">
                  <c:v>4.0776508546384697E-2</c:v>
                </c:pt>
                <c:pt idx="31642">
                  <c:v>4.81327641632915E-2</c:v>
                </c:pt>
                <c:pt idx="31643">
                  <c:v>3.8809120091799501E-2</c:v>
                </c:pt>
                <c:pt idx="31644">
                  <c:v>6.2878587967161295E-2</c:v>
                </c:pt>
                <c:pt idx="31645">
                  <c:v>5.4557890556533498E-2</c:v>
                </c:pt>
                <c:pt idx="31646">
                  <c:v>5.7263897853261997E-2</c:v>
                </c:pt>
                <c:pt idx="31647">
                  <c:v>4.31002972673485E-2</c:v>
                </c:pt>
                <c:pt idx="31648">
                  <c:v>7.0071031022475597E-2</c:v>
                </c:pt>
                <c:pt idx="31649">
                  <c:v>6.4340600162640593E-2</c:v>
                </c:pt>
                <c:pt idx="31650">
                  <c:v>4.47010107990755E-2</c:v>
                </c:pt>
                <c:pt idx="31651">
                  <c:v>5.2824727187948901E-2</c:v>
                </c:pt>
                <c:pt idx="31652">
                  <c:v>4.6393858839274701E-2</c:v>
                </c:pt>
                <c:pt idx="31653">
                  <c:v>6.5139842800145301E-2</c:v>
                </c:pt>
                <c:pt idx="31654">
                  <c:v>4.8657847199924699E-2</c:v>
                </c:pt>
                <c:pt idx="31655">
                  <c:v>5.0688033327057798E-2</c:v>
                </c:pt>
                <c:pt idx="31656">
                  <c:v>4.1211477530227303E-2</c:v>
                </c:pt>
                <c:pt idx="31657">
                  <c:v>5.5024413993927497E-2</c:v>
                </c:pt>
                <c:pt idx="31658">
                  <c:v>4.37513386692992E-2</c:v>
                </c:pt>
                <c:pt idx="31659">
                  <c:v>4.9811285488155901E-2</c:v>
                </c:pt>
                <c:pt idx="31660">
                  <c:v>7.1078806147850199E-2</c:v>
                </c:pt>
                <c:pt idx="31661">
                  <c:v>4.1905633767077899E-2</c:v>
                </c:pt>
                <c:pt idx="31662">
                  <c:v>5.5732071169866899E-2</c:v>
                </c:pt>
                <c:pt idx="31663">
                  <c:v>6.1307731927679403E-2</c:v>
                </c:pt>
                <c:pt idx="31664">
                  <c:v>5.4470608865973998E-2</c:v>
                </c:pt>
                <c:pt idx="31665">
                  <c:v>4.9623875958754102E-2</c:v>
                </c:pt>
                <c:pt idx="31666">
                  <c:v>5.4482579717011599E-2</c:v>
                </c:pt>
                <c:pt idx="31667">
                  <c:v>3.80749046063363E-2</c:v>
                </c:pt>
                <c:pt idx="31668">
                  <c:v>5.0828319742397897E-2</c:v>
                </c:pt>
                <c:pt idx="31669">
                  <c:v>5.6689679899060298E-2</c:v>
                </c:pt>
                <c:pt idx="31670">
                  <c:v>6.0279469584508902E-2</c:v>
                </c:pt>
                <c:pt idx="31671">
                  <c:v>4.5241987558195897E-2</c:v>
                </c:pt>
                <c:pt idx="31672">
                  <c:v>4.1141531738818599E-2</c:v>
                </c:pt>
                <c:pt idx="31673">
                  <c:v>3.70437359739373E-2</c:v>
                </c:pt>
                <c:pt idx="31674">
                  <c:v>5.5344506145600401E-2</c:v>
                </c:pt>
                <c:pt idx="31675">
                  <c:v>5.1061454464353097E-2</c:v>
                </c:pt>
                <c:pt idx="31676">
                  <c:v>5.9329772117876399E-2</c:v>
                </c:pt>
                <c:pt idx="31677">
                  <c:v>4.6993050739735497E-2</c:v>
                </c:pt>
                <c:pt idx="31678">
                  <c:v>5.1815849103850897E-2</c:v>
                </c:pt>
                <c:pt idx="31679">
                  <c:v>5.8992033049737998E-2</c:v>
                </c:pt>
                <c:pt idx="31680">
                  <c:v>5.9553398734573999E-2</c:v>
                </c:pt>
                <c:pt idx="31681">
                  <c:v>5.79155803640009E-2</c:v>
                </c:pt>
                <c:pt idx="31682">
                  <c:v>4.4253748556724502E-2</c:v>
                </c:pt>
                <c:pt idx="31683">
                  <c:v>3.9810579879297599E-2</c:v>
                </c:pt>
                <c:pt idx="31684">
                  <c:v>5.2449658862012603E-2</c:v>
                </c:pt>
                <c:pt idx="31685">
                  <c:v>4.5551129476587397E-2</c:v>
                </c:pt>
                <c:pt idx="31686">
                  <c:v>6.3138562368146994E-2</c:v>
                </c:pt>
                <c:pt idx="31687">
                  <c:v>4.3126588249800202E-2</c:v>
                </c:pt>
                <c:pt idx="31688">
                  <c:v>3.9525659675369099E-2</c:v>
                </c:pt>
                <c:pt idx="31689">
                  <c:v>4.1933424573657799E-2</c:v>
                </c:pt>
                <c:pt idx="31690">
                  <c:v>4.3974301693246703E-2</c:v>
                </c:pt>
                <c:pt idx="31691">
                  <c:v>4.2044489100496803E-2</c:v>
                </c:pt>
                <c:pt idx="31692">
                  <c:v>3.7840131068905297E-2</c:v>
                </c:pt>
                <c:pt idx="31693">
                  <c:v>4.1392060693600102E-2</c:v>
                </c:pt>
                <c:pt idx="31694">
                  <c:v>3.99447336317275E-2</c:v>
                </c:pt>
                <c:pt idx="31695">
                  <c:v>4.3126149496968198E-2</c:v>
                </c:pt>
                <c:pt idx="31696">
                  <c:v>4.5769119450383103E-2</c:v>
                </c:pt>
                <c:pt idx="31697">
                  <c:v>5.4955138218433897E-2</c:v>
                </c:pt>
                <c:pt idx="31698">
                  <c:v>4.61930632731486E-2</c:v>
                </c:pt>
                <c:pt idx="31699">
                  <c:v>5.1085885602359701E-2</c:v>
                </c:pt>
                <c:pt idx="31700">
                  <c:v>6.7389325449307494E-2</c:v>
                </c:pt>
                <c:pt idx="31701">
                  <c:v>4.7169697143127902E-2</c:v>
                </c:pt>
                <c:pt idx="31702">
                  <c:v>3.8850389713380097E-2</c:v>
                </c:pt>
                <c:pt idx="31703">
                  <c:v>4.5475688380045003E-2</c:v>
                </c:pt>
                <c:pt idx="31704">
                  <c:v>3.7887054013379301E-2</c:v>
                </c:pt>
                <c:pt idx="31705">
                  <c:v>4.0171897508666302E-2</c:v>
                </c:pt>
                <c:pt idx="31706">
                  <c:v>7.0104973660125997E-2</c:v>
                </c:pt>
                <c:pt idx="31707">
                  <c:v>3.8338486062124699E-2</c:v>
                </c:pt>
                <c:pt idx="31708">
                  <c:v>4.8625201524658997E-2</c:v>
                </c:pt>
                <c:pt idx="31709">
                  <c:v>4.4060322367928E-2</c:v>
                </c:pt>
                <c:pt idx="31710">
                  <c:v>5.7542356046817199E-2</c:v>
                </c:pt>
                <c:pt idx="31711">
                  <c:v>5.2172297356083801E-2</c:v>
                </c:pt>
                <c:pt idx="31712">
                  <c:v>6.5342061415137903E-2</c:v>
                </c:pt>
                <c:pt idx="31713">
                  <c:v>5.5290932611912903E-2</c:v>
                </c:pt>
                <c:pt idx="31714">
                  <c:v>6.5882849257337797E-2</c:v>
                </c:pt>
                <c:pt idx="31715">
                  <c:v>4.8373651198431303E-2</c:v>
                </c:pt>
                <c:pt idx="31716">
                  <c:v>5.0401328838468498E-2</c:v>
                </c:pt>
                <c:pt idx="31717">
                  <c:v>4.3285287108065E-2</c:v>
                </c:pt>
                <c:pt idx="31718">
                  <c:v>4.1589652910017899E-2</c:v>
                </c:pt>
                <c:pt idx="31719">
                  <c:v>4.1808497233139598E-2</c:v>
                </c:pt>
                <c:pt idx="31720">
                  <c:v>5.8291794737814297E-2</c:v>
                </c:pt>
                <c:pt idx="31721">
                  <c:v>6.6326459267354906E-2</c:v>
                </c:pt>
                <c:pt idx="31722">
                  <c:v>4.6539252937764099E-2</c:v>
                </c:pt>
                <c:pt idx="31723">
                  <c:v>6.3871268847817603E-2</c:v>
                </c:pt>
                <c:pt idx="31724">
                  <c:v>4.3400897928444003E-2</c:v>
                </c:pt>
                <c:pt idx="31725">
                  <c:v>7.02080533103146E-2</c:v>
                </c:pt>
                <c:pt idx="31726">
                  <c:v>4.3846617567242202E-2</c:v>
                </c:pt>
                <c:pt idx="31727">
                  <c:v>7.1123807221986093E-2</c:v>
                </c:pt>
                <c:pt idx="31728">
                  <c:v>5.0378625466683501E-2</c:v>
                </c:pt>
                <c:pt idx="31729">
                  <c:v>4.3691923140412398E-2</c:v>
                </c:pt>
                <c:pt idx="31730">
                  <c:v>4.1962647244150997E-2</c:v>
                </c:pt>
                <c:pt idx="31731">
                  <c:v>5.3594961749089599E-2</c:v>
                </c:pt>
                <c:pt idx="31732">
                  <c:v>6.4381251845355605E-2</c:v>
                </c:pt>
                <c:pt idx="31733">
                  <c:v>5.4791434798763597E-2</c:v>
                </c:pt>
                <c:pt idx="31734">
                  <c:v>4.0531891489853297E-2</c:v>
                </c:pt>
                <c:pt idx="31735">
                  <c:v>5.3463452334433503E-2</c:v>
                </c:pt>
                <c:pt idx="31736">
                  <c:v>4.2444462352156903E-2</c:v>
                </c:pt>
                <c:pt idx="31737">
                  <c:v>3.9083917920061502E-2</c:v>
                </c:pt>
                <c:pt idx="31738">
                  <c:v>4.8321664832769798E-2</c:v>
                </c:pt>
                <c:pt idx="31739">
                  <c:v>6.2047695608274098E-2</c:v>
                </c:pt>
                <c:pt idx="31740">
                  <c:v>4.9660853012986401E-2</c:v>
                </c:pt>
                <c:pt idx="31741">
                  <c:v>5.2665254310817998E-2</c:v>
                </c:pt>
                <c:pt idx="31742">
                  <c:v>4.6892547962366499E-2</c:v>
                </c:pt>
                <c:pt idx="31743">
                  <c:v>5.8725455087652603E-2</c:v>
                </c:pt>
                <c:pt idx="31744">
                  <c:v>6.8448940960654597E-2</c:v>
                </c:pt>
                <c:pt idx="31745">
                  <c:v>7.0635188813484698E-2</c:v>
                </c:pt>
                <c:pt idx="31746">
                  <c:v>5.5132187141024698E-2</c:v>
                </c:pt>
                <c:pt idx="31747">
                  <c:v>6.2916454098822197E-2</c:v>
                </c:pt>
                <c:pt idx="31748">
                  <c:v>3.7065990185633002E-2</c:v>
                </c:pt>
                <c:pt idx="31749">
                  <c:v>4.2875161762272899E-2</c:v>
                </c:pt>
                <c:pt idx="31750">
                  <c:v>6.0969369857498602E-2</c:v>
                </c:pt>
                <c:pt idx="31751">
                  <c:v>5.9188586479340201E-2</c:v>
                </c:pt>
                <c:pt idx="31752">
                  <c:v>4.2344531444855497E-2</c:v>
                </c:pt>
                <c:pt idx="31753">
                  <c:v>4.7407806602779198E-2</c:v>
                </c:pt>
                <c:pt idx="31754">
                  <c:v>4.4800992046713103E-2</c:v>
                </c:pt>
                <c:pt idx="31755">
                  <c:v>7.0933883669047904E-2</c:v>
                </c:pt>
                <c:pt idx="31756">
                  <c:v>6.33724959868322E-2</c:v>
                </c:pt>
                <c:pt idx="31757">
                  <c:v>6.7194414793455406E-2</c:v>
                </c:pt>
                <c:pt idx="31758">
                  <c:v>4.1913201833018797E-2</c:v>
                </c:pt>
                <c:pt idx="31759">
                  <c:v>4.7151209679879701E-2</c:v>
                </c:pt>
                <c:pt idx="31760">
                  <c:v>4.1839912622340103E-2</c:v>
                </c:pt>
                <c:pt idx="31761">
                  <c:v>6.8718132336509696E-2</c:v>
                </c:pt>
                <c:pt idx="31762">
                  <c:v>4.0783087766087897E-2</c:v>
                </c:pt>
                <c:pt idx="31763">
                  <c:v>4.9017052116085598E-2</c:v>
                </c:pt>
                <c:pt idx="31764">
                  <c:v>4.1672519593591702E-2</c:v>
                </c:pt>
                <c:pt idx="31765">
                  <c:v>6.2948878831325605E-2</c:v>
                </c:pt>
                <c:pt idx="31766">
                  <c:v>6.1803225932114E-2</c:v>
                </c:pt>
                <c:pt idx="31767">
                  <c:v>7.2056991665157596E-2</c:v>
                </c:pt>
                <c:pt idx="31768">
                  <c:v>6.3690848178175594E-2</c:v>
                </c:pt>
                <c:pt idx="31769">
                  <c:v>4.5444978763909703E-2</c:v>
                </c:pt>
                <c:pt idx="31770">
                  <c:v>6.22792984216693E-2</c:v>
                </c:pt>
                <c:pt idx="31771">
                  <c:v>3.71975340600132E-2</c:v>
                </c:pt>
                <c:pt idx="31772">
                  <c:v>5.8241249445876601E-2</c:v>
                </c:pt>
                <c:pt idx="31773">
                  <c:v>4.74995586865836E-2</c:v>
                </c:pt>
                <c:pt idx="31774">
                  <c:v>4.1468655942689302E-2</c:v>
                </c:pt>
                <c:pt idx="31775">
                  <c:v>4.3056649777238297E-2</c:v>
                </c:pt>
                <c:pt idx="31776">
                  <c:v>4.25018816150146E-2</c:v>
                </c:pt>
                <c:pt idx="31777">
                  <c:v>6.6913129568011598E-2</c:v>
                </c:pt>
                <c:pt idx="31778">
                  <c:v>5.47942400885413E-2</c:v>
                </c:pt>
                <c:pt idx="31779">
                  <c:v>6.1066152799487197E-2</c:v>
                </c:pt>
                <c:pt idx="31780">
                  <c:v>6.1352202490365201E-2</c:v>
                </c:pt>
                <c:pt idx="31781">
                  <c:v>5.1321909263031998E-2</c:v>
                </c:pt>
                <c:pt idx="31782">
                  <c:v>4.6259168604559697E-2</c:v>
                </c:pt>
                <c:pt idx="31783">
                  <c:v>4.90334217903707E-2</c:v>
                </c:pt>
                <c:pt idx="31784">
                  <c:v>7.0206511215244696E-2</c:v>
                </c:pt>
                <c:pt idx="31785">
                  <c:v>4.9880305435958498E-2</c:v>
                </c:pt>
                <c:pt idx="31786">
                  <c:v>5.3941131274780701E-2</c:v>
                </c:pt>
                <c:pt idx="31787">
                  <c:v>6.8369362851982599E-2</c:v>
                </c:pt>
                <c:pt idx="31788">
                  <c:v>4.1973694547049099E-2</c:v>
                </c:pt>
                <c:pt idx="31789">
                  <c:v>3.9255746834864901E-2</c:v>
                </c:pt>
                <c:pt idx="31790">
                  <c:v>5.7449321748763098E-2</c:v>
                </c:pt>
                <c:pt idx="31791">
                  <c:v>5.4159197210706903E-2</c:v>
                </c:pt>
                <c:pt idx="31792">
                  <c:v>6.531730074415E-2</c:v>
                </c:pt>
                <c:pt idx="31793">
                  <c:v>3.6904822633099403E-2</c:v>
                </c:pt>
                <c:pt idx="31794">
                  <c:v>4.0591850771669498E-2</c:v>
                </c:pt>
                <c:pt idx="31795">
                  <c:v>6.7541451008860998E-2</c:v>
                </c:pt>
                <c:pt idx="31796">
                  <c:v>5.0082921523133199E-2</c:v>
                </c:pt>
                <c:pt idx="31797">
                  <c:v>4.74936012586121E-2</c:v>
                </c:pt>
                <c:pt idx="31798">
                  <c:v>3.7152643103181997E-2</c:v>
                </c:pt>
                <c:pt idx="31799">
                  <c:v>4.16372253499303E-2</c:v>
                </c:pt>
                <c:pt idx="31800">
                  <c:v>6.8855600918781304E-2</c:v>
                </c:pt>
                <c:pt idx="31801">
                  <c:v>5.5336524712538998E-2</c:v>
                </c:pt>
                <c:pt idx="31802">
                  <c:v>4.5655186530597802E-2</c:v>
                </c:pt>
                <c:pt idx="31803">
                  <c:v>4.4105514890289799E-2</c:v>
                </c:pt>
                <c:pt idx="31804">
                  <c:v>5.2917201421991002E-2</c:v>
                </c:pt>
                <c:pt idx="31805">
                  <c:v>5.3539428496463801E-2</c:v>
                </c:pt>
                <c:pt idx="31806">
                  <c:v>4.9383251883293899E-2</c:v>
                </c:pt>
                <c:pt idx="31807">
                  <c:v>4.2266915902476498E-2</c:v>
                </c:pt>
                <c:pt idx="31808">
                  <c:v>5.8030222780769997E-2</c:v>
                </c:pt>
                <c:pt idx="31809">
                  <c:v>3.8452084190912499E-2</c:v>
                </c:pt>
                <c:pt idx="31810">
                  <c:v>7.0549312073658402E-2</c:v>
                </c:pt>
                <c:pt idx="31811">
                  <c:v>5.7514797357009498E-2</c:v>
                </c:pt>
                <c:pt idx="31812">
                  <c:v>4.7402538326005397E-2</c:v>
                </c:pt>
                <c:pt idx="31813">
                  <c:v>4.8629008736420697E-2</c:v>
                </c:pt>
                <c:pt idx="31814">
                  <c:v>4.2056533428387798E-2</c:v>
                </c:pt>
                <c:pt idx="31815">
                  <c:v>4.5663333909751101E-2</c:v>
                </c:pt>
                <c:pt idx="31816">
                  <c:v>4.17202513051666E-2</c:v>
                </c:pt>
                <c:pt idx="31817">
                  <c:v>5.4450612193108303E-2</c:v>
                </c:pt>
                <c:pt idx="31818">
                  <c:v>3.81824532745908E-2</c:v>
                </c:pt>
                <c:pt idx="31819">
                  <c:v>4.9873395359685602E-2</c:v>
                </c:pt>
                <c:pt idx="31820">
                  <c:v>5.4197710048185598E-2</c:v>
                </c:pt>
                <c:pt idx="31821">
                  <c:v>4.91169110366955E-2</c:v>
                </c:pt>
                <c:pt idx="31822">
                  <c:v>7.0928686265924801E-2</c:v>
                </c:pt>
                <c:pt idx="31823">
                  <c:v>4.5794659196753497E-2</c:v>
                </c:pt>
                <c:pt idx="31824">
                  <c:v>6.8153257006005705E-2</c:v>
                </c:pt>
                <c:pt idx="31825">
                  <c:v>5.70047534839166E-2</c:v>
                </c:pt>
                <c:pt idx="31826">
                  <c:v>3.8752590808324598E-2</c:v>
                </c:pt>
                <c:pt idx="31827">
                  <c:v>5.72920777564754E-2</c:v>
                </c:pt>
                <c:pt idx="31828">
                  <c:v>4.3200597544548199E-2</c:v>
                </c:pt>
                <c:pt idx="31829">
                  <c:v>4.1100483318453201E-2</c:v>
                </c:pt>
                <c:pt idx="31830">
                  <c:v>4.6498923234470503E-2</c:v>
                </c:pt>
                <c:pt idx="31831">
                  <c:v>3.8464864623887901E-2</c:v>
                </c:pt>
                <c:pt idx="31832">
                  <c:v>4.56555548352061E-2</c:v>
                </c:pt>
                <c:pt idx="31833">
                  <c:v>5.06629787053079E-2</c:v>
                </c:pt>
                <c:pt idx="31834">
                  <c:v>5.0767800482493401E-2</c:v>
                </c:pt>
                <c:pt idx="31835">
                  <c:v>6.5544746731563297E-2</c:v>
                </c:pt>
                <c:pt idx="31836">
                  <c:v>4.1949926927931099E-2</c:v>
                </c:pt>
                <c:pt idx="31837">
                  <c:v>5.3172339875681401E-2</c:v>
                </c:pt>
                <c:pt idx="31838">
                  <c:v>5.4979058448249497E-2</c:v>
                </c:pt>
                <c:pt idx="31839">
                  <c:v>6.1838052050033003E-2</c:v>
                </c:pt>
                <c:pt idx="31840">
                  <c:v>5.3194822332906302E-2</c:v>
                </c:pt>
                <c:pt idx="31841">
                  <c:v>4.34811516923055E-2</c:v>
                </c:pt>
                <c:pt idx="31842">
                  <c:v>4.2558370849167998E-2</c:v>
                </c:pt>
                <c:pt idx="31843">
                  <c:v>5.1712358149244797E-2</c:v>
                </c:pt>
                <c:pt idx="31844">
                  <c:v>4.01720290169022E-2</c:v>
                </c:pt>
                <c:pt idx="31845">
                  <c:v>7.08480600628692E-2</c:v>
                </c:pt>
                <c:pt idx="31846">
                  <c:v>5.3732736230395602E-2</c:v>
                </c:pt>
                <c:pt idx="31847">
                  <c:v>6.0318237247150797E-2</c:v>
                </c:pt>
                <c:pt idx="31848">
                  <c:v>5.8827366548983302E-2</c:v>
                </c:pt>
                <c:pt idx="31849">
                  <c:v>5.5754599077390402E-2</c:v>
                </c:pt>
                <c:pt idx="31850">
                  <c:v>4.0486443727869602E-2</c:v>
                </c:pt>
                <c:pt idx="31851">
                  <c:v>5.6044037609561601E-2</c:v>
                </c:pt>
                <c:pt idx="31852">
                  <c:v>5.6107173094720297E-2</c:v>
                </c:pt>
                <c:pt idx="31853">
                  <c:v>5.0721797281645699E-2</c:v>
                </c:pt>
                <c:pt idx="31854">
                  <c:v>6.9374026444427694E-2</c:v>
                </c:pt>
                <c:pt idx="31855">
                  <c:v>6.9811343387539998E-2</c:v>
                </c:pt>
                <c:pt idx="31856">
                  <c:v>5.2933758142495797E-2</c:v>
                </c:pt>
                <c:pt idx="31857">
                  <c:v>5.57500515391312E-2</c:v>
                </c:pt>
                <c:pt idx="31858">
                  <c:v>4.53242641832175E-2</c:v>
                </c:pt>
                <c:pt idx="31859">
                  <c:v>5.5770880440101103E-2</c:v>
                </c:pt>
                <c:pt idx="31860">
                  <c:v>3.9322586832929898E-2</c:v>
                </c:pt>
                <c:pt idx="31861">
                  <c:v>3.90426412735429E-2</c:v>
                </c:pt>
                <c:pt idx="31862">
                  <c:v>5.4654798882893402E-2</c:v>
                </c:pt>
                <c:pt idx="31863">
                  <c:v>5.14841487859393E-2</c:v>
                </c:pt>
                <c:pt idx="31864">
                  <c:v>5.7177514142868299E-2</c:v>
                </c:pt>
                <c:pt idx="31865">
                  <c:v>4.0729499077736299E-2</c:v>
                </c:pt>
                <c:pt idx="31866">
                  <c:v>5.4366142143090102E-2</c:v>
                </c:pt>
                <c:pt idx="31867">
                  <c:v>5.1405306034152803E-2</c:v>
                </c:pt>
                <c:pt idx="31868">
                  <c:v>6.6680312505515496E-2</c:v>
                </c:pt>
                <c:pt idx="31869">
                  <c:v>6.2452961675799203E-2</c:v>
                </c:pt>
                <c:pt idx="31870">
                  <c:v>4.18817693647099E-2</c:v>
                </c:pt>
                <c:pt idx="31871">
                  <c:v>4.0123048360789899E-2</c:v>
                </c:pt>
                <c:pt idx="31872">
                  <c:v>5.68317326931633E-2</c:v>
                </c:pt>
                <c:pt idx="31873">
                  <c:v>6.6313976243351405E-2</c:v>
                </c:pt>
                <c:pt idx="31874">
                  <c:v>5.2776194602965003E-2</c:v>
                </c:pt>
                <c:pt idx="31875">
                  <c:v>5.9734699606589503E-2</c:v>
                </c:pt>
                <c:pt idx="31876">
                  <c:v>4.3170177617813797E-2</c:v>
                </c:pt>
                <c:pt idx="31877">
                  <c:v>4.7073452029574199E-2</c:v>
                </c:pt>
                <c:pt idx="31878">
                  <c:v>4.2145037641159601E-2</c:v>
                </c:pt>
                <c:pt idx="31879">
                  <c:v>6.0757813526005497E-2</c:v>
                </c:pt>
                <c:pt idx="31880">
                  <c:v>5.7461064782329797E-2</c:v>
                </c:pt>
                <c:pt idx="31881">
                  <c:v>7.2826320235473294E-2</c:v>
                </c:pt>
                <c:pt idx="31882">
                  <c:v>4.51816766346868E-2</c:v>
                </c:pt>
                <c:pt idx="31883">
                  <c:v>6.6536116175002505E-2</c:v>
                </c:pt>
                <c:pt idx="31884">
                  <c:v>6.0673556600059401E-2</c:v>
                </c:pt>
                <c:pt idx="31885">
                  <c:v>6.3036974800161696E-2</c:v>
                </c:pt>
                <c:pt idx="31886">
                  <c:v>3.6898460558348299E-2</c:v>
                </c:pt>
                <c:pt idx="31887">
                  <c:v>3.9641531783333503E-2</c:v>
                </c:pt>
                <c:pt idx="31888">
                  <c:v>4.06560537708123E-2</c:v>
                </c:pt>
                <c:pt idx="31889">
                  <c:v>5.7079881361800901E-2</c:v>
                </c:pt>
                <c:pt idx="31890">
                  <c:v>4.9194217614944399E-2</c:v>
                </c:pt>
                <c:pt idx="31891">
                  <c:v>3.90417465591512E-2</c:v>
                </c:pt>
                <c:pt idx="31892">
                  <c:v>4.0532431396763297E-2</c:v>
                </c:pt>
                <c:pt idx="31893">
                  <c:v>4.0880820379779699E-2</c:v>
                </c:pt>
                <c:pt idx="31894">
                  <c:v>4.3402327417613198E-2</c:v>
                </c:pt>
                <c:pt idx="31895">
                  <c:v>5.6273710207834497E-2</c:v>
                </c:pt>
                <c:pt idx="31896">
                  <c:v>4.0884212149629902E-2</c:v>
                </c:pt>
                <c:pt idx="31897">
                  <c:v>3.9392529947692198E-2</c:v>
                </c:pt>
                <c:pt idx="31898">
                  <c:v>4.2772459506508702E-2</c:v>
                </c:pt>
                <c:pt idx="31899">
                  <c:v>5.08569300827812E-2</c:v>
                </c:pt>
                <c:pt idx="31900">
                  <c:v>4.3339357900224001E-2</c:v>
                </c:pt>
                <c:pt idx="31901">
                  <c:v>6.7602781194032693E-2</c:v>
                </c:pt>
                <c:pt idx="31902">
                  <c:v>4.7992001239710202E-2</c:v>
                </c:pt>
                <c:pt idx="31903">
                  <c:v>3.9841861494720701E-2</c:v>
                </c:pt>
                <c:pt idx="31904">
                  <c:v>4.9724035550057603E-2</c:v>
                </c:pt>
                <c:pt idx="31905">
                  <c:v>4.5504736408441403E-2</c:v>
                </c:pt>
                <c:pt idx="31906">
                  <c:v>5.1368726743182699E-2</c:v>
                </c:pt>
                <c:pt idx="31907">
                  <c:v>6.0217870580159802E-2</c:v>
                </c:pt>
                <c:pt idx="31908">
                  <c:v>5.5401210629137901E-2</c:v>
                </c:pt>
                <c:pt idx="31909">
                  <c:v>6.8663615542259304E-2</c:v>
                </c:pt>
                <c:pt idx="31910">
                  <c:v>4.6401915316137701E-2</c:v>
                </c:pt>
                <c:pt idx="31911">
                  <c:v>6.0340814438403202E-2</c:v>
                </c:pt>
                <c:pt idx="31912">
                  <c:v>5.4271932959818997E-2</c:v>
                </c:pt>
                <c:pt idx="31913">
                  <c:v>4.14931378658214E-2</c:v>
                </c:pt>
                <c:pt idx="31914">
                  <c:v>5.0732375962345901E-2</c:v>
                </c:pt>
                <c:pt idx="31915">
                  <c:v>4.82191185538954E-2</c:v>
                </c:pt>
                <c:pt idx="31916">
                  <c:v>4.15887802403501E-2</c:v>
                </c:pt>
                <c:pt idx="31917">
                  <c:v>5.05210302925986E-2</c:v>
                </c:pt>
                <c:pt idx="31918">
                  <c:v>6.8587705112185093E-2</c:v>
                </c:pt>
                <c:pt idx="31919">
                  <c:v>6.9813923970052497E-2</c:v>
                </c:pt>
                <c:pt idx="31920">
                  <c:v>4.0572279847104202E-2</c:v>
                </c:pt>
                <c:pt idx="31921">
                  <c:v>7.0075863251545606E-2</c:v>
                </c:pt>
                <c:pt idx="31922">
                  <c:v>4.2479317630863503E-2</c:v>
                </c:pt>
                <c:pt idx="31923">
                  <c:v>4.6800390362059498E-2</c:v>
                </c:pt>
                <c:pt idx="31924">
                  <c:v>5.6817806137604697E-2</c:v>
                </c:pt>
                <c:pt idx="31925">
                  <c:v>6.5879005847265998E-2</c:v>
                </c:pt>
                <c:pt idx="31926">
                  <c:v>4.2583584801206699E-2</c:v>
                </c:pt>
                <c:pt idx="31927">
                  <c:v>4.0404541581629198E-2</c:v>
                </c:pt>
                <c:pt idx="31928">
                  <c:v>6.0202704531654501E-2</c:v>
                </c:pt>
                <c:pt idx="31929">
                  <c:v>5.6298877136888401E-2</c:v>
                </c:pt>
                <c:pt idx="31930">
                  <c:v>5.40985981206306E-2</c:v>
                </c:pt>
                <c:pt idx="31931">
                  <c:v>5.1405340977239602E-2</c:v>
                </c:pt>
                <c:pt idx="31932">
                  <c:v>4.24017579961182E-2</c:v>
                </c:pt>
                <c:pt idx="31933">
                  <c:v>4.5197961271503398E-2</c:v>
                </c:pt>
                <c:pt idx="31934">
                  <c:v>6.7111790434839502E-2</c:v>
                </c:pt>
                <c:pt idx="31935">
                  <c:v>3.8472820165579603E-2</c:v>
                </c:pt>
                <c:pt idx="31936">
                  <c:v>6.3456336380711104E-2</c:v>
                </c:pt>
                <c:pt idx="31937">
                  <c:v>3.8977885833103798E-2</c:v>
                </c:pt>
                <c:pt idx="31938">
                  <c:v>6.1664457222677597E-2</c:v>
                </c:pt>
                <c:pt idx="31939">
                  <c:v>4.11879135745098E-2</c:v>
                </c:pt>
                <c:pt idx="31940">
                  <c:v>6.2230078072716098E-2</c:v>
                </c:pt>
                <c:pt idx="31941">
                  <c:v>5.3833548202096002E-2</c:v>
                </c:pt>
                <c:pt idx="31942">
                  <c:v>4.4489190116008999E-2</c:v>
                </c:pt>
                <c:pt idx="31943">
                  <c:v>5.7703684637813002E-2</c:v>
                </c:pt>
                <c:pt idx="31944">
                  <c:v>5.4548630886705599E-2</c:v>
                </c:pt>
                <c:pt idx="31945">
                  <c:v>7.1752226517226306E-2</c:v>
                </c:pt>
                <c:pt idx="31946">
                  <c:v>5.5396801480493599E-2</c:v>
                </c:pt>
                <c:pt idx="31947">
                  <c:v>5.6669904133150803E-2</c:v>
                </c:pt>
                <c:pt idx="31948">
                  <c:v>5.2676885474946401E-2</c:v>
                </c:pt>
                <c:pt idx="31949">
                  <c:v>6.53945033505232E-2</c:v>
                </c:pt>
                <c:pt idx="31950">
                  <c:v>6.7593845535782598E-2</c:v>
                </c:pt>
                <c:pt idx="31951">
                  <c:v>6.2503957624832296E-2</c:v>
                </c:pt>
                <c:pt idx="31952">
                  <c:v>7.3702376518423401E-2</c:v>
                </c:pt>
                <c:pt idx="31953">
                  <c:v>7.1799381930597997E-2</c:v>
                </c:pt>
                <c:pt idx="31954">
                  <c:v>5.2632094063356803E-2</c:v>
                </c:pt>
                <c:pt idx="31955">
                  <c:v>5.6122595703322099E-2</c:v>
                </c:pt>
                <c:pt idx="31956">
                  <c:v>4.6365353641485703E-2</c:v>
                </c:pt>
                <c:pt idx="31957">
                  <c:v>5.9799086919213797E-2</c:v>
                </c:pt>
                <c:pt idx="31958">
                  <c:v>5.43929036929377E-2</c:v>
                </c:pt>
                <c:pt idx="31959">
                  <c:v>4.0192762065613903E-2</c:v>
                </c:pt>
                <c:pt idx="31960">
                  <c:v>5.0633410966003101E-2</c:v>
                </c:pt>
                <c:pt idx="31961">
                  <c:v>4.4782418635536399E-2</c:v>
                </c:pt>
                <c:pt idx="31962">
                  <c:v>5.6955944369196203E-2</c:v>
                </c:pt>
                <c:pt idx="31963">
                  <c:v>3.8923335173406598E-2</c:v>
                </c:pt>
                <c:pt idx="31964">
                  <c:v>4.8753613415930201E-2</c:v>
                </c:pt>
                <c:pt idx="31965">
                  <c:v>4.67370536481636E-2</c:v>
                </c:pt>
                <c:pt idx="31966">
                  <c:v>6.95215085248721E-2</c:v>
                </c:pt>
                <c:pt idx="31967">
                  <c:v>4.7185271536819201E-2</c:v>
                </c:pt>
                <c:pt idx="31968">
                  <c:v>5.8850643151959002E-2</c:v>
                </c:pt>
                <c:pt idx="31969">
                  <c:v>4.1576065891380097E-2</c:v>
                </c:pt>
                <c:pt idx="31970">
                  <c:v>4.3539412444329698E-2</c:v>
                </c:pt>
                <c:pt idx="31971">
                  <c:v>5.23396663883018E-2</c:v>
                </c:pt>
                <c:pt idx="31972">
                  <c:v>4.0290885300920502E-2</c:v>
                </c:pt>
                <c:pt idx="31973">
                  <c:v>5.5172417650876097E-2</c:v>
                </c:pt>
                <c:pt idx="31974">
                  <c:v>6.15786059632287E-2</c:v>
                </c:pt>
                <c:pt idx="31975">
                  <c:v>6.0502340620887302E-2</c:v>
                </c:pt>
                <c:pt idx="31976">
                  <c:v>4.1437114013355897E-2</c:v>
                </c:pt>
                <c:pt idx="31977">
                  <c:v>4.4584170284134902E-2</c:v>
                </c:pt>
                <c:pt idx="31978">
                  <c:v>7.1406468951028701E-2</c:v>
                </c:pt>
                <c:pt idx="31979">
                  <c:v>5.8745212111080199E-2</c:v>
                </c:pt>
                <c:pt idx="31980">
                  <c:v>3.9802994997904503E-2</c:v>
                </c:pt>
                <c:pt idx="31981">
                  <c:v>4.9988527491926601E-2</c:v>
                </c:pt>
                <c:pt idx="31982">
                  <c:v>3.9298770719416003E-2</c:v>
                </c:pt>
                <c:pt idx="31983">
                  <c:v>6.5230154021103506E-2</c:v>
                </c:pt>
                <c:pt idx="31984">
                  <c:v>6.4699631656524106E-2</c:v>
                </c:pt>
                <c:pt idx="31985">
                  <c:v>5.9760272036622597E-2</c:v>
                </c:pt>
                <c:pt idx="31986">
                  <c:v>3.9378547349423997E-2</c:v>
                </c:pt>
                <c:pt idx="31987">
                  <c:v>4.2651655657704603E-2</c:v>
                </c:pt>
                <c:pt idx="31988">
                  <c:v>4.9505990552386803E-2</c:v>
                </c:pt>
                <c:pt idx="31989">
                  <c:v>6.9629882140146607E-2</c:v>
                </c:pt>
                <c:pt idx="31990">
                  <c:v>5.0562519269902399E-2</c:v>
                </c:pt>
                <c:pt idx="31991">
                  <c:v>4.1540793916198103E-2</c:v>
                </c:pt>
                <c:pt idx="31992">
                  <c:v>5.4516296345909203E-2</c:v>
                </c:pt>
                <c:pt idx="31993">
                  <c:v>4.25910489256126E-2</c:v>
                </c:pt>
                <c:pt idx="31994">
                  <c:v>5.0588353725990597E-2</c:v>
                </c:pt>
                <c:pt idx="31995">
                  <c:v>5.8525529580567198E-2</c:v>
                </c:pt>
                <c:pt idx="31996">
                  <c:v>6.1632205785103499E-2</c:v>
                </c:pt>
                <c:pt idx="31997">
                  <c:v>4.4610242162496899E-2</c:v>
                </c:pt>
                <c:pt idx="31998">
                  <c:v>4.1108716429015597E-2</c:v>
                </c:pt>
                <c:pt idx="31999">
                  <c:v>5.18542126000998E-2</c:v>
                </c:pt>
                <c:pt idx="32000">
                  <c:v>6.9123996843587596E-2</c:v>
                </c:pt>
                <c:pt idx="32001">
                  <c:v>4.5397020645668001E-2</c:v>
                </c:pt>
                <c:pt idx="32002">
                  <c:v>6.1330196407210699E-2</c:v>
                </c:pt>
                <c:pt idx="32003">
                  <c:v>4.71693001181238E-2</c:v>
                </c:pt>
                <c:pt idx="32004">
                  <c:v>4.8146603046837697E-2</c:v>
                </c:pt>
                <c:pt idx="32005">
                  <c:v>4.4493161643876102E-2</c:v>
                </c:pt>
                <c:pt idx="32006">
                  <c:v>5.1513509897050697E-2</c:v>
                </c:pt>
                <c:pt idx="32007">
                  <c:v>5.5069692395608098E-2</c:v>
                </c:pt>
                <c:pt idx="32008">
                  <c:v>7.23156617540643E-2</c:v>
                </c:pt>
                <c:pt idx="32009">
                  <c:v>6.12523751742498E-2</c:v>
                </c:pt>
                <c:pt idx="32010">
                  <c:v>3.99103952603444E-2</c:v>
                </c:pt>
                <c:pt idx="32011">
                  <c:v>4.88516782613862E-2</c:v>
                </c:pt>
                <c:pt idx="32012">
                  <c:v>5.6617685413744699E-2</c:v>
                </c:pt>
                <c:pt idx="32013">
                  <c:v>6.7573309542742696E-2</c:v>
                </c:pt>
                <c:pt idx="32014">
                  <c:v>6.3741824248847404E-2</c:v>
                </c:pt>
                <c:pt idx="32015">
                  <c:v>4.5620209399061799E-2</c:v>
                </c:pt>
                <c:pt idx="32016">
                  <c:v>5.18318767520436E-2</c:v>
                </c:pt>
                <c:pt idx="32017">
                  <c:v>6.7608729571411397E-2</c:v>
                </c:pt>
                <c:pt idx="32018">
                  <c:v>6.7503193449273594E-2</c:v>
                </c:pt>
                <c:pt idx="32019">
                  <c:v>4.0102346411484302E-2</c:v>
                </c:pt>
                <c:pt idx="32020">
                  <c:v>6.4483815474807304E-2</c:v>
                </c:pt>
                <c:pt idx="32021">
                  <c:v>4.1570319235254102E-2</c:v>
                </c:pt>
                <c:pt idx="32022">
                  <c:v>5.8178097313093403E-2</c:v>
                </c:pt>
                <c:pt idx="32023">
                  <c:v>6.07464976771738E-2</c:v>
                </c:pt>
                <c:pt idx="32024">
                  <c:v>6.2425550593628497E-2</c:v>
                </c:pt>
                <c:pt idx="32025">
                  <c:v>4.15738924583283E-2</c:v>
                </c:pt>
                <c:pt idx="32026">
                  <c:v>4.6173750053436803E-2</c:v>
                </c:pt>
                <c:pt idx="32027">
                  <c:v>4.5061352776336903E-2</c:v>
                </c:pt>
                <c:pt idx="32028">
                  <c:v>3.9066367747689699E-2</c:v>
                </c:pt>
                <c:pt idx="32029">
                  <c:v>5.6576061320519899E-2</c:v>
                </c:pt>
                <c:pt idx="32030">
                  <c:v>5.0737934184571898E-2</c:v>
                </c:pt>
                <c:pt idx="32031">
                  <c:v>5.7501097473952698E-2</c:v>
                </c:pt>
                <c:pt idx="32032">
                  <c:v>3.9476877825999998E-2</c:v>
                </c:pt>
                <c:pt idx="32033">
                  <c:v>5.9877722699753E-2</c:v>
                </c:pt>
                <c:pt idx="32034">
                  <c:v>6.6606233120861197E-2</c:v>
                </c:pt>
                <c:pt idx="32035">
                  <c:v>6.3071513890644998E-2</c:v>
                </c:pt>
                <c:pt idx="32036">
                  <c:v>6.4560598836023594E-2</c:v>
                </c:pt>
                <c:pt idx="32037">
                  <c:v>5.9549768441351E-2</c:v>
                </c:pt>
                <c:pt idx="32038">
                  <c:v>4.8553077131125597E-2</c:v>
                </c:pt>
                <c:pt idx="32039">
                  <c:v>5.3638973428697397E-2</c:v>
                </c:pt>
                <c:pt idx="32040">
                  <c:v>5.40398194277261E-2</c:v>
                </c:pt>
                <c:pt idx="32041">
                  <c:v>3.8699130079370703E-2</c:v>
                </c:pt>
                <c:pt idx="32042">
                  <c:v>4.2518368027444298E-2</c:v>
                </c:pt>
                <c:pt idx="32043">
                  <c:v>3.9570896449674403E-2</c:v>
                </c:pt>
                <c:pt idx="32044">
                  <c:v>4.4951971812484399E-2</c:v>
                </c:pt>
                <c:pt idx="32045">
                  <c:v>5.33326588823088E-2</c:v>
                </c:pt>
                <c:pt idx="32046">
                  <c:v>5.8663698135006798E-2</c:v>
                </c:pt>
                <c:pt idx="32047">
                  <c:v>3.8772413626852298E-2</c:v>
                </c:pt>
                <c:pt idx="32048">
                  <c:v>5.8709075014142902E-2</c:v>
                </c:pt>
                <c:pt idx="32049">
                  <c:v>6.9277370317858897E-2</c:v>
                </c:pt>
                <c:pt idx="32050">
                  <c:v>5.6155347968014101E-2</c:v>
                </c:pt>
                <c:pt idx="32051">
                  <c:v>6.7093971620004897E-2</c:v>
                </c:pt>
                <c:pt idx="32052">
                  <c:v>6.1936313875393098E-2</c:v>
                </c:pt>
                <c:pt idx="32053">
                  <c:v>6.6514456452271706E-2</c:v>
                </c:pt>
                <c:pt idx="32054">
                  <c:v>4.4934203928064E-2</c:v>
                </c:pt>
                <c:pt idx="32055">
                  <c:v>4.9718912703902697E-2</c:v>
                </c:pt>
                <c:pt idx="32056">
                  <c:v>4.7295423715142997E-2</c:v>
                </c:pt>
                <c:pt idx="32057">
                  <c:v>6.9924708212143097E-2</c:v>
                </c:pt>
                <c:pt idx="32058">
                  <c:v>6.2464398472952799E-2</c:v>
                </c:pt>
                <c:pt idx="32059">
                  <c:v>5.46660566550616E-2</c:v>
                </c:pt>
                <c:pt idx="32060">
                  <c:v>6.5943090530472204E-2</c:v>
                </c:pt>
                <c:pt idx="32061">
                  <c:v>4.2311014937636698E-2</c:v>
                </c:pt>
                <c:pt idx="32062">
                  <c:v>6.9714571668244005E-2</c:v>
                </c:pt>
                <c:pt idx="32063">
                  <c:v>4.1834522974171798E-2</c:v>
                </c:pt>
                <c:pt idx="32064">
                  <c:v>5.4696576469043398E-2</c:v>
                </c:pt>
                <c:pt idx="32065">
                  <c:v>4.9880197650648501E-2</c:v>
                </c:pt>
                <c:pt idx="32066">
                  <c:v>7.0159286363199999E-2</c:v>
                </c:pt>
                <c:pt idx="32067">
                  <c:v>4.0652857940584701E-2</c:v>
                </c:pt>
                <c:pt idx="32068">
                  <c:v>7.2467673191972407E-2</c:v>
                </c:pt>
                <c:pt idx="32069">
                  <c:v>4.3875011564119298E-2</c:v>
                </c:pt>
                <c:pt idx="32070">
                  <c:v>6.1119348409143001E-2</c:v>
                </c:pt>
                <c:pt idx="32071">
                  <c:v>5.0079522560673898E-2</c:v>
                </c:pt>
                <c:pt idx="32072">
                  <c:v>5.67782321740226E-2</c:v>
                </c:pt>
                <c:pt idx="32073">
                  <c:v>4.5701742105856702E-2</c:v>
                </c:pt>
                <c:pt idx="32074">
                  <c:v>4.1087156371823703E-2</c:v>
                </c:pt>
                <c:pt idx="32075">
                  <c:v>3.6910719740777899E-2</c:v>
                </c:pt>
                <c:pt idx="32076">
                  <c:v>5.19142584997387E-2</c:v>
                </c:pt>
                <c:pt idx="32077">
                  <c:v>4.9546716201434499E-2</c:v>
                </c:pt>
                <c:pt idx="32078">
                  <c:v>6.8259289430526907E-2</c:v>
                </c:pt>
                <c:pt idx="32079">
                  <c:v>4.14431873745418E-2</c:v>
                </c:pt>
                <c:pt idx="32080">
                  <c:v>5.8917572529101903E-2</c:v>
                </c:pt>
                <c:pt idx="32081">
                  <c:v>4.5653905535910901E-2</c:v>
                </c:pt>
                <c:pt idx="32082">
                  <c:v>5.7612015227317299E-2</c:v>
                </c:pt>
                <c:pt idx="32083">
                  <c:v>4.4928818247237802E-2</c:v>
                </c:pt>
                <c:pt idx="32084">
                  <c:v>4.6993233917327397E-2</c:v>
                </c:pt>
                <c:pt idx="32085">
                  <c:v>4.2875092891348797E-2</c:v>
                </c:pt>
                <c:pt idx="32086">
                  <c:v>4.8337852251334697E-2</c:v>
                </c:pt>
                <c:pt idx="32087">
                  <c:v>5.42128473466491E-2</c:v>
                </c:pt>
                <c:pt idx="32088">
                  <c:v>4.2495715256699401E-2</c:v>
                </c:pt>
                <c:pt idx="32089">
                  <c:v>6.5772053447403001E-2</c:v>
                </c:pt>
                <c:pt idx="32090">
                  <c:v>4.0433801228624201E-2</c:v>
                </c:pt>
                <c:pt idx="32091">
                  <c:v>3.8258672985245303E-2</c:v>
                </c:pt>
                <c:pt idx="32092">
                  <c:v>4.3291696022038702E-2</c:v>
                </c:pt>
                <c:pt idx="32093">
                  <c:v>4.2385726959847998E-2</c:v>
                </c:pt>
                <c:pt idx="32094">
                  <c:v>6.3305013195603999E-2</c:v>
                </c:pt>
                <c:pt idx="32095">
                  <c:v>4.5339751635349E-2</c:v>
                </c:pt>
                <c:pt idx="32096">
                  <c:v>4.12646169359525E-2</c:v>
                </c:pt>
                <c:pt idx="32097">
                  <c:v>4.2794465294030297E-2</c:v>
                </c:pt>
                <c:pt idx="32098">
                  <c:v>5.9331217969730801E-2</c:v>
                </c:pt>
                <c:pt idx="32099">
                  <c:v>7.0215104406367704E-2</c:v>
                </c:pt>
                <c:pt idx="32100">
                  <c:v>4.86605985265917E-2</c:v>
                </c:pt>
                <c:pt idx="32101">
                  <c:v>5.6275850706603903E-2</c:v>
                </c:pt>
                <c:pt idx="32102">
                  <c:v>6.0549156798912297E-2</c:v>
                </c:pt>
                <c:pt idx="32103">
                  <c:v>4.3090178123537097E-2</c:v>
                </c:pt>
                <c:pt idx="32104">
                  <c:v>4.0718369447204798E-2</c:v>
                </c:pt>
                <c:pt idx="32105">
                  <c:v>6.5275184197614203E-2</c:v>
                </c:pt>
                <c:pt idx="32106">
                  <c:v>5.52653396605794E-2</c:v>
                </c:pt>
                <c:pt idx="32107">
                  <c:v>6.4097771274765694E-2</c:v>
                </c:pt>
                <c:pt idx="32108">
                  <c:v>5.34870247257224E-2</c:v>
                </c:pt>
                <c:pt idx="32109">
                  <c:v>5.5599134698428102E-2</c:v>
                </c:pt>
                <c:pt idx="32110">
                  <c:v>5.0802818431754097E-2</c:v>
                </c:pt>
                <c:pt idx="32111">
                  <c:v>3.9295332775058298E-2</c:v>
                </c:pt>
                <c:pt idx="32112">
                  <c:v>6.7649090204927306E-2</c:v>
                </c:pt>
                <c:pt idx="32113">
                  <c:v>4.9324204598603198E-2</c:v>
                </c:pt>
                <c:pt idx="32114">
                  <c:v>6.8976289672775304E-2</c:v>
                </c:pt>
                <c:pt idx="32115">
                  <c:v>6.6275691102076095E-2</c:v>
                </c:pt>
                <c:pt idx="32116">
                  <c:v>6.8454582874700701E-2</c:v>
                </c:pt>
                <c:pt idx="32117">
                  <c:v>4.9652299706668498E-2</c:v>
                </c:pt>
                <c:pt idx="32118">
                  <c:v>4.7959365313324898E-2</c:v>
                </c:pt>
                <c:pt idx="32119">
                  <c:v>6.7023643527625895E-2</c:v>
                </c:pt>
                <c:pt idx="32120">
                  <c:v>5.97986464807886E-2</c:v>
                </c:pt>
                <c:pt idx="32121">
                  <c:v>4.9674535874048902E-2</c:v>
                </c:pt>
                <c:pt idx="32122">
                  <c:v>5.0313563771438301E-2</c:v>
                </c:pt>
                <c:pt idx="32123">
                  <c:v>6.9599015189766897E-2</c:v>
                </c:pt>
                <c:pt idx="32124">
                  <c:v>5.0904759410926301E-2</c:v>
                </c:pt>
                <c:pt idx="32125">
                  <c:v>4.2083959284569802E-2</c:v>
                </c:pt>
                <c:pt idx="32126">
                  <c:v>4.56999866908765E-2</c:v>
                </c:pt>
                <c:pt idx="32127">
                  <c:v>7.0457169395185495E-2</c:v>
                </c:pt>
                <c:pt idx="32128">
                  <c:v>4.76768581880056E-2</c:v>
                </c:pt>
                <c:pt idx="32129">
                  <c:v>5.0955108344414697E-2</c:v>
                </c:pt>
                <c:pt idx="32130">
                  <c:v>4.8181641304774397E-2</c:v>
                </c:pt>
                <c:pt idx="32131">
                  <c:v>4.2575291878978398E-2</c:v>
                </c:pt>
                <c:pt idx="32132">
                  <c:v>4.8259200320710197E-2</c:v>
                </c:pt>
                <c:pt idx="32133">
                  <c:v>4.7097972993629597E-2</c:v>
                </c:pt>
                <c:pt idx="32134">
                  <c:v>6.6248004795577298E-2</c:v>
                </c:pt>
                <c:pt idx="32135">
                  <c:v>6.9814274228238105E-2</c:v>
                </c:pt>
                <c:pt idx="32136">
                  <c:v>4.7843639790453897E-2</c:v>
                </c:pt>
                <c:pt idx="32137">
                  <c:v>5.8269356587970299E-2</c:v>
                </c:pt>
                <c:pt idx="32138">
                  <c:v>4.5082951189633499E-2</c:v>
                </c:pt>
                <c:pt idx="32139">
                  <c:v>6.2614560330849903E-2</c:v>
                </c:pt>
                <c:pt idx="32140">
                  <c:v>5.1291089069068901E-2</c:v>
                </c:pt>
                <c:pt idx="32141">
                  <c:v>4.3076996264766201E-2</c:v>
                </c:pt>
                <c:pt idx="32142">
                  <c:v>4.2017879990085598E-2</c:v>
                </c:pt>
                <c:pt idx="32143">
                  <c:v>6.8139108159126993E-2</c:v>
                </c:pt>
                <c:pt idx="32144">
                  <c:v>5.1711092087475201E-2</c:v>
                </c:pt>
                <c:pt idx="32145">
                  <c:v>4.7626496103305903E-2</c:v>
                </c:pt>
                <c:pt idx="32146">
                  <c:v>3.8486964836556101E-2</c:v>
                </c:pt>
                <c:pt idx="32147">
                  <c:v>5.3114113653760703E-2</c:v>
                </c:pt>
                <c:pt idx="32148">
                  <c:v>5.5394058897821299E-2</c:v>
                </c:pt>
                <c:pt idx="32149">
                  <c:v>5.58706919163625E-2</c:v>
                </c:pt>
                <c:pt idx="32150">
                  <c:v>4.2761829007632E-2</c:v>
                </c:pt>
                <c:pt idx="32151">
                  <c:v>5.4053824285074603E-2</c:v>
                </c:pt>
                <c:pt idx="32152">
                  <c:v>5.9313400491909599E-2</c:v>
                </c:pt>
                <c:pt idx="32153">
                  <c:v>4.9528118677671401E-2</c:v>
                </c:pt>
                <c:pt idx="32154">
                  <c:v>5.6021573337218002E-2</c:v>
                </c:pt>
                <c:pt idx="32155">
                  <c:v>4.4602277284674703E-2</c:v>
                </c:pt>
                <c:pt idx="32156">
                  <c:v>5.0690255701846702E-2</c:v>
                </c:pt>
                <c:pt idx="32157">
                  <c:v>5.46061968566341E-2</c:v>
                </c:pt>
                <c:pt idx="32158">
                  <c:v>6.8302550570358195E-2</c:v>
                </c:pt>
                <c:pt idx="32159">
                  <c:v>6.2121817109524503E-2</c:v>
                </c:pt>
                <c:pt idx="32160">
                  <c:v>4.0742326236362598E-2</c:v>
                </c:pt>
                <c:pt idx="32161">
                  <c:v>5.89068787223491E-2</c:v>
                </c:pt>
                <c:pt idx="32162">
                  <c:v>6.8886085452333504E-2</c:v>
                </c:pt>
                <c:pt idx="32163">
                  <c:v>4.6069857602486802E-2</c:v>
                </c:pt>
                <c:pt idx="32164">
                  <c:v>7.1085048491052405E-2</c:v>
                </c:pt>
                <c:pt idx="32165">
                  <c:v>4.4044613684173402E-2</c:v>
                </c:pt>
                <c:pt idx="32166">
                  <c:v>7.0177227847924004E-2</c:v>
                </c:pt>
                <c:pt idx="32167">
                  <c:v>4.3841132445997501E-2</c:v>
                </c:pt>
                <c:pt idx="32168">
                  <c:v>3.9008566792632697E-2</c:v>
                </c:pt>
                <c:pt idx="32169">
                  <c:v>6.8358866774687402E-2</c:v>
                </c:pt>
                <c:pt idx="32170">
                  <c:v>6.4568186523613805E-2</c:v>
                </c:pt>
                <c:pt idx="32171">
                  <c:v>5.1370608569279899E-2</c:v>
                </c:pt>
                <c:pt idx="32172">
                  <c:v>6.4103003318260299E-2</c:v>
                </c:pt>
                <c:pt idx="32173">
                  <c:v>7.0684913335263805E-2</c:v>
                </c:pt>
                <c:pt idx="32174">
                  <c:v>6.5875878459311393E-2</c:v>
                </c:pt>
                <c:pt idx="32175">
                  <c:v>6.8399181714503696E-2</c:v>
                </c:pt>
                <c:pt idx="32176">
                  <c:v>5.8769623042830101E-2</c:v>
                </c:pt>
                <c:pt idx="32177">
                  <c:v>4.9743370646259798E-2</c:v>
                </c:pt>
                <c:pt idx="32178">
                  <c:v>3.8404428437943797E-2</c:v>
                </c:pt>
                <c:pt idx="32179">
                  <c:v>4.89703074146636E-2</c:v>
                </c:pt>
                <c:pt idx="32180">
                  <c:v>5.9894894270244498E-2</c:v>
                </c:pt>
                <c:pt idx="32181">
                  <c:v>5.12198738427991E-2</c:v>
                </c:pt>
                <c:pt idx="32182">
                  <c:v>4.6650257201858898E-2</c:v>
                </c:pt>
                <c:pt idx="32183">
                  <c:v>5.6915026867625403E-2</c:v>
                </c:pt>
                <c:pt idx="32184">
                  <c:v>3.7506799699537602E-2</c:v>
                </c:pt>
                <c:pt idx="32185">
                  <c:v>5.1819370872931002E-2</c:v>
                </c:pt>
                <c:pt idx="32186">
                  <c:v>4.62820240775524E-2</c:v>
                </c:pt>
                <c:pt idx="32187">
                  <c:v>6.69879949694073E-2</c:v>
                </c:pt>
                <c:pt idx="32188">
                  <c:v>6.6033040379101002E-2</c:v>
                </c:pt>
                <c:pt idx="32189">
                  <c:v>6.9203530816297695E-2</c:v>
                </c:pt>
                <c:pt idx="32190">
                  <c:v>4.1587395253302302E-2</c:v>
                </c:pt>
                <c:pt idx="32191">
                  <c:v>4.7424792339945697E-2</c:v>
                </c:pt>
                <c:pt idx="32192">
                  <c:v>4.0499698870712898E-2</c:v>
                </c:pt>
                <c:pt idx="32193">
                  <c:v>5.5159146569189202E-2</c:v>
                </c:pt>
                <c:pt idx="32194">
                  <c:v>4.1122506039638303E-2</c:v>
                </c:pt>
                <c:pt idx="32195">
                  <c:v>6.6814915965070706E-2</c:v>
                </c:pt>
                <c:pt idx="32196">
                  <c:v>4.9058100509161297E-2</c:v>
                </c:pt>
                <c:pt idx="32197">
                  <c:v>6.7576034740490801E-2</c:v>
                </c:pt>
                <c:pt idx="32198">
                  <c:v>6.5100720234309004E-2</c:v>
                </c:pt>
                <c:pt idx="32199">
                  <c:v>6.8827000526557797E-2</c:v>
                </c:pt>
                <c:pt idx="32200">
                  <c:v>4.6740587543307899E-2</c:v>
                </c:pt>
                <c:pt idx="32201">
                  <c:v>4.6481785313215597E-2</c:v>
                </c:pt>
                <c:pt idx="32202">
                  <c:v>6.1799069015556603E-2</c:v>
                </c:pt>
                <c:pt idx="32203">
                  <c:v>4.40482364041581E-2</c:v>
                </c:pt>
                <c:pt idx="32204">
                  <c:v>5.0369497327689798E-2</c:v>
                </c:pt>
                <c:pt idx="32205">
                  <c:v>6.8710023357723402E-2</c:v>
                </c:pt>
                <c:pt idx="32206">
                  <c:v>6.76726080196072E-2</c:v>
                </c:pt>
                <c:pt idx="32207">
                  <c:v>4.0781143999546597E-2</c:v>
                </c:pt>
                <c:pt idx="32208">
                  <c:v>6.11135637491763E-2</c:v>
                </c:pt>
                <c:pt idx="32209">
                  <c:v>4.8445750920688702E-2</c:v>
                </c:pt>
                <c:pt idx="32210">
                  <c:v>5.4139586137183698E-2</c:v>
                </c:pt>
                <c:pt idx="32211">
                  <c:v>5.6637359953280002E-2</c:v>
                </c:pt>
                <c:pt idx="32212">
                  <c:v>6.8330897714977704E-2</c:v>
                </c:pt>
                <c:pt idx="32213">
                  <c:v>4.61497963894291E-2</c:v>
                </c:pt>
                <c:pt idx="32214">
                  <c:v>4.4817777593215397E-2</c:v>
                </c:pt>
                <c:pt idx="32215">
                  <c:v>6.1496030630328199E-2</c:v>
                </c:pt>
                <c:pt idx="32216">
                  <c:v>6.6666611268769202E-2</c:v>
                </c:pt>
                <c:pt idx="32217">
                  <c:v>4.30284976667955E-2</c:v>
                </c:pt>
                <c:pt idx="32218">
                  <c:v>3.9111241918318697E-2</c:v>
                </c:pt>
                <c:pt idx="32219">
                  <c:v>6.9938219973246701E-2</c:v>
                </c:pt>
                <c:pt idx="32220">
                  <c:v>5.33322074305096E-2</c:v>
                </c:pt>
                <c:pt idx="32221">
                  <c:v>3.7882087163910103E-2</c:v>
                </c:pt>
                <c:pt idx="32222">
                  <c:v>4.7654978905678401E-2</c:v>
                </c:pt>
                <c:pt idx="32223">
                  <c:v>4.8432872447049302E-2</c:v>
                </c:pt>
                <c:pt idx="32224">
                  <c:v>6.0640343611989798E-2</c:v>
                </c:pt>
                <c:pt idx="32225">
                  <c:v>3.9052308100026203E-2</c:v>
                </c:pt>
                <c:pt idx="32226">
                  <c:v>5.4709541579460397E-2</c:v>
                </c:pt>
                <c:pt idx="32227">
                  <c:v>6.2975676317828494E-2</c:v>
                </c:pt>
                <c:pt idx="32228">
                  <c:v>6.23269111666565E-2</c:v>
                </c:pt>
                <c:pt idx="32229">
                  <c:v>3.9263761380859699E-2</c:v>
                </c:pt>
                <c:pt idx="32230">
                  <c:v>6.1583833152526302E-2</c:v>
                </c:pt>
                <c:pt idx="32231">
                  <c:v>4.0883150857017103E-2</c:v>
                </c:pt>
                <c:pt idx="32232">
                  <c:v>3.8369645064367401E-2</c:v>
                </c:pt>
                <c:pt idx="32233">
                  <c:v>4.6025333620227399E-2</c:v>
                </c:pt>
                <c:pt idx="32234">
                  <c:v>4.8667296872025603E-2</c:v>
                </c:pt>
                <c:pt idx="32235">
                  <c:v>5.0114334830010002E-2</c:v>
                </c:pt>
                <c:pt idx="32236">
                  <c:v>5.1829424546629102E-2</c:v>
                </c:pt>
                <c:pt idx="32237">
                  <c:v>4.7821877683040699E-2</c:v>
                </c:pt>
                <c:pt idx="32238">
                  <c:v>6.4912540063493396E-2</c:v>
                </c:pt>
                <c:pt idx="32239">
                  <c:v>6.7168034792254097E-2</c:v>
                </c:pt>
                <c:pt idx="32240">
                  <c:v>4.5790955845367701E-2</c:v>
                </c:pt>
                <c:pt idx="32241">
                  <c:v>3.9887526726235301E-2</c:v>
                </c:pt>
                <c:pt idx="32242">
                  <c:v>5.6110663110857502E-2</c:v>
                </c:pt>
                <c:pt idx="32243">
                  <c:v>4.5316846080438303E-2</c:v>
                </c:pt>
                <c:pt idx="32244">
                  <c:v>3.8672651771211999E-2</c:v>
                </c:pt>
                <c:pt idx="32245">
                  <c:v>4.6246974414977202E-2</c:v>
                </c:pt>
                <c:pt idx="32246">
                  <c:v>5.5677401193221003E-2</c:v>
                </c:pt>
                <c:pt idx="32247">
                  <c:v>3.7535566226816502E-2</c:v>
                </c:pt>
                <c:pt idx="32248">
                  <c:v>5.1971029944684097E-2</c:v>
                </c:pt>
                <c:pt idx="32249">
                  <c:v>5.9089976747709903E-2</c:v>
                </c:pt>
                <c:pt idx="32250">
                  <c:v>5.0936562833891301E-2</c:v>
                </c:pt>
                <c:pt idx="32251">
                  <c:v>6.4060309988112601E-2</c:v>
                </c:pt>
                <c:pt idx="32252">
                  <c:v>5.4546155626064102E-2</c:v>
                </c:pt>
                <c:pt idx="32253">
                  <c:v>4.1620197230153401E-2</c:v>
                </c:pt>
                <c:pt idx="32254">
                  <c:v>6.7973155407133001E-2</c:v>
                </c:pt>
                <c:pt idx="32255">
                  <c:v>5.3788427396106397E-2</c:v>
                </c:pt>
                <c:pt idx="32256">
                  <c:v>4.94029028163364E-2</c:v>
                </c:pt>
                <c:pt idx="32257">
                  <c:v>5.10695407937388E-2</c:v>
                </c:pt>
                <c:pt idx="32258">
                  <c:v>4.4123856101633899E-2</c:v>
                </c:pt>
                <c:pt idx="32259">
                  <c:v>3.7128645562714099E-2</c:v>
                </c:pt>
                <c:pt idx="32260">
                  <c:v>5.5115616081256202E-2</c:v>
                </c:pt>
                <c:pt idx="32261">
                  <c:v>4.7943912403509897E-2</c:v>
                </c:pt>
                <c:pt idx="32262">
                  <c:v>6.2961742420245895E-2</c:v>
                </c:pt>
                <c:pt idx="32263">
                  <c:v>4.1015106302957502E-2</c:v>
                </c:pt>
                <c:pt idx="32264">
                  <c:v>6.9076890236972999E-2</c:v>
                </c:pt>
                <c:pt idx="32265">
                  <c:v>4.3750803047036102E-2</c:v>
                </c:pt>
                <c:pt idx="32266">
                  <c:v>4.2303077215217103E-2</c:v>
                </c:pt>
                <c:pt idx="32267">
                  <c:v>4.1912728806085903E-2</c:v>
                </c:pt>
                <c:pt idx="32268">
                  <c:v>5.0779132770951203E-2</c:v>
                </c:pt>
                <c:pt idx="32269">
                  <c:v>6.9299846196891501E-2</c:v>
                </c:pt>
                <c:pt idx="32270">
                  <c:v>6.0980648518116902E-2</c:v>
                </c:pt>
                <c:pt idx="32271">
                  <c:v>5.7410935867496897E-2</c:v>
                </c:pt>
                <c:pt idx="32272">
                  <c:v>4.6918949156381402E-2</c:v>
                </c:pt>
                <c:pt idx="32273">
                  <c:v>6.5540093208500197E-2</c:v>
                </c:pt>
                <c:pt idx="32274">
                  <c:v>4.8409218708678599E-2</c:v>
                </c:pt>
                <c:pt idx="32275">
                  <c:v>6.97231480571434E-2</c:v>
                </c:pt>
                <c:pt idx="32276">
                  <c:v>4.4060523840140899E-2</c:v>
                </c:pt>
                <c:pt idx="32277">
                  <c:v>3.7590962217964201E-2</c:v>
                </c:pt>
                <c:pt idx="32278">
                  <c:v>5.2787293125851502E-2</c:v>
                </c:pt>
                <c:pt idx="32279">
                  <c:v>4.0203102441884103E-2</c:v>
                </c:pt>
                <c:pt idx="32280">
                  <c:v>5.6671966361485797E-2</c:v>
                </c:pt>
                <c:pt idx="32281">
                  <c:v>6.3378120896254497E-2</c:v>
                </c:pt>
                <c:pt idx="32282">
                  <c:v>6.3808344397368003E-2</c:v>
                </c:pt>
                <c:pt idx="32283">
                  <c:v>6.3132371908819193E-2</c:v>
                </c:pt>
                <c:pt idx="32284">
                  <c:v>5.99902263921262E-2</c:v>
                </c:pt>
                <c:pt idx="32285">
                  <c:v>5.4463854894979E-2</c:v>
                </c:pt>
                <c:pt idx="32286">
                  <c:v>4.8725968543547798E-2</c:v>
                </c:pt>
                <c:pt idx="32287">
                  <c:v>5.6636730306487498E-2</c:v>
                </c:pt>
                <c:pt idx="32288">
                  <c:v>3.6830612247150403E-2</c:v>
                </c:pt>
                <c:pt idx="32289">
                  <c:v>6.4845609889758099E-2</c:v>
                </c:pt>
                <c:pt idx="32290">
                  <c:v>6.9487505652352205E-2</c:v>
                </c:pt>
                <c:pt idx="32291">
                  <c:v>5.7788831269695501E-2</c:v>
                </c:pt>
                <c:pt idx="32292">
                  <c:v>4.1741631877267697E-2</c:v>
                </c:pt>
                <c:pt idx="32293">
                  <c:v>4.0463199920388798E-2</c:v>
                </c:pt>
                <c:pt idx="32294">
                  <c:v>4.4809142466275799E-2</c:v>
                </c:pt>
                <c:pt idx="32295">
                  <c:v>6.2483457647292601E-2</c:v>
                </c:pt>
                <c:pt idx="32296">
                  <c:v>5.3763384091265798E-2</c:v>
                </c:pt>
                <c:pt idx="32297">
                  <c:v>4.55510683952507E-2</c:v>
                </c:pt>
                <c:pt idx="32298">
                  <c:v>6.4346969738065599E-2</c:v>
                </c:pt>
                <c:pt idx="32299">
                  <c:v>5.5368950518978298E-2</c:v>
                </c:pt>
                <c:pt idx="32300">
                  <c:v>5.7897356223962797E-2</c:v>
                </c:pt>
                <c:pt idx="32301">
                  <c:v>4.5479354366873302E-2</c:v>
                </c:pt>
                <c:pt idx="32302">
                  <c:v>4.4153650164733001E-2</c:v>
                </c:pt>
                <c:pt idx="32303">
                  <c:v>6.9898655216131894E-2</c:v>
                </c:pt>
                <c:pt idx="32304">
                  <c:v>3.94051331141093E-2</c:v>
                </c:pt>
                <c:pt idx="32305">
                  <c:v>5.285091542973E-2</c:v>
                </c:pt>
                <c:pt idx="32306">
                  <c:v>4.4434345170704298E-2</c:v>
                </c:pt>
                <c:pt idx="32307">
                  <c:v>4.2280269475291697E-2</c:v>
                </c:pt>
                <c:pt idx="32308">
                  <c:v>4.71661781731436E-2</c:v>
                </c:pt>
                <c:pt idx="32309">
                  <c:v>6.0445198797176497E-2</c:v>
                </c:pt>
                <c:pt idx="32310">
                  <c:v>3.7620589970261097E-2</c:v>
                </c:pt>
                <c:pt idx="32311">
                  <c:v>5.0556299313471699E-2</c:v>
                </c:pt>
                <c:pt idx="32312">
                  <c:v>5.3061291685456501E-2</c:v>
                </c:pt>
                <c:pt idx="32313">
                  <c:v>5.8479975439846399E-2</c:v>
                </c:pt>
                <c:pt idx="32314">
                  <c:v>5.9170908654495501E-2</c:v>
                </c:pt>
                <c:pt idx="32315">
                  <c:v>5.3943794708453001E-2</c:v>
                </c:pt>
                <c:pt idx="32316">
                  <c:v>6.6907969179019894E-2</c:v>
                </c:pt>
                <c:pt idx="32317">
                  <c:v>6.0764739293139199E-2</c:v>
                </c:pt>
                <c:pt idx="32318">
                  <c:v>6.4842384544479006E-2</c:v>
                </c:pt>
                <c:pt idx="32319">
                  <c:v>5.6613059699397297E-2</c:v>
                </c:pt>
                <c:pt idx="32320">
                  <c:v>3.9572403258412603E-2</c:v>
                </c:pt>
                <c:pt idx="32321">
                  <c:v>4.2872445052101797E-2</c:v>
                </c:pt>
                <c:pt idx="32322">
                  <c:v>5.7645607778465398E-2</c:v>
                </c:pt>
                <c:pt idx="32323">
                  <c:v>5.1324982786648703E-2</c:v>
                </c:pt>
                <c:pt idx="32324">
                  <c:v>4.9195165555546899E-2</c:v>
                </c:pt>
                <c:pt idx="32325">
                  <c:v>4.3254714929580697E-2</c:v>
                </c:pt>
                <c:pt idx="32326">
                  <c:v>3.66033170402894E-2</c:v>
                </c:pt>
                <c:pt idx="32327">
                  <c:v>6.1620372341986397E-2</c:v>
                </c:pt>
                <c:pt idx="32328">
                  <c:v>4.14949956558473E-2</c:v>
                </c:pt>
                <c:pt idx="32329">
                  <c:v>4.5428881252856101E-2</c:v>
                </c:pt>
                <c:pt idx="32330">
                  <c:v>5.0133700412980903E-2</c:v>
                </c:pt>
                <c:pt idx="32331">
                  <c:v>4.8768253338220401E-2</c:v>
                </c:pt>
                <c:pt idx="32332">
                  <c:v>6.0806415310947798E-2</c:v>
                </c:pt>
                <c:pt idx="32333">
                  <c:v>4.2663825399797697E-2</c:v>
                </c:pt>
                <c:pt idx="32334">
                  <c:v>5.87916598128954E-2</c:v>
                </c:pt>
                <c:pt idx="32335">
                  <c:v>3.9587833546319701E-2</c:v>
                </c:pt>
                <c:pt idx="32336">
                  <c:v>4.4193986727971098E-2</c:v>
                </c:pt>
                <c:pt idx="32337">
                  <c:v>4.4646726495770499E-2</c:v>
                </c:pt>
                <c:pt idx="32338">
                  <c:v>5.5052245316091E-2</c:v>
                </c:pt>
                <c:pt idx="32339">
                  <c:v>4.2500040784690198E-2</c:v>
                </c:pt>
                <c:pt idx="32340">
                  <c:v>6.6275509595631901E-2</c:v>
                </c:pt>
                <c:pt idx="32341">
                  <c:v>6.1911211447890697E-2</c:v>
                </c:pt>
                <c:pt idx="32342">
                  <c:v>5.21974102966287E-2</c:v>
                </c:pt>
                <c:pt idx="32343">
                  <c:v>4.0964567262962902E-2</c:v>
                </c:pt>
                <c:pt idx="32344">
                  <c:v>4.33133476867468E-2</c:v>
                </c:pt>
                <c:pt idx="32345">
                  <c:v>4.9436696158246099E-2</c:v>
                </c:pt>
                <c:pt idx="32346">
                  <c:v>5.3906618371122803E-2</c:v>
                </c:pt>
                <c:pt idx="32347">
                  <c:v>6.08656292901332E-2</c:v>
                </c:pt>
                <c:pt idx="32348">
                  <c:v>4.0584096754420498E-2</c:v>
                </c:pt>
                <c:pt idx="32349">
                  <c:v>5.0724383959519302E-2</c:v>
                </c:pt>
                <c:pt idx="32350">
                  <c:v>5.76323259653055E-2</c:v>
                </c:pt>
                <c:pt idx="32351">
                  <c:v>6.8822416731238997E-2</c:v>
                </c:pt>
                <c:pt idx="32352">
                  <c:v>6.2603096560940694E-2</c:v>
                </c:pt>
                <c:pt idx="32353">
                  <c:v>3.8167137443248303E-2</c:v>
                </c:pt>
                <c:pt idx="32354">
                  <c:v>4.0225300967165999E-2</c:v>
                </c:pt>
                <c:pt idx="32355">
                  <c:v>5.1386843180412999E-2</c:v>
                </c:pt>
                <c:pt idx="32356">
                  <c:v>7.1600788129889403E-2</c:v>
                </c:pt>
                <c:pt idx="32357">
                  <c:v>3.9107975881628898E-2</c:v>
                </c:pt>
                <c:pt idx="32358">
                  <c:v>5.20812499477269E-2</c:v>
                </c:pt>
                <c:pt idx="32359">
                  <c:v>4.85056577815186E-2</c:v>
                </c:pt>
                <c:pt idx="32360">
                  <c:v>3.7418263056203403E-2</c:v>
                </c:pt>
                <c:pt idx="32361">
                  <c:v>4.61403549032997E-2</c:v>
                </c:pt>
                <c:pt idx="32362">
                  <c:v>5.6800627561879001E-2</c:v>
                </c:pt>
                <c:pt idx="32363">
                  <c:v>6.7218857639263996E-2</c:v>
                </c:pt>
                <c:pt idx="32364">
                  <c:v>6.8058181558695599E-2</c:v>
                </c:pt>
                <c:pt idx="32365">
                  <c:v>4.0214379614202399E-2</c:v>
                </c:pt>
                <c:pt idx="32366">
                  <c:v>5.2085200299857297E-2</c:v>
                </c:pt>
                <c:pt idx="32367">
                  <c:v>6.8693915581052103E-2</c:v>
                </c:pt>
                <c:pt idx="32368">
                  <c:v>4.7782694526162101E-2</c:v>
                </c:pt>
                <c:pt idx="32369">
                  <c:v>6.9968658467967404E-2</c:v>
                </c:pt>
                <c:pt idx="32370">
                  <c:v>4.9603164281636497E-2</c:v>
                </c:pt>
                <c:pt idx="32371">
                  <c:v>6.0317244291079701E-2</c:v>
                </c:pt>
                <c:pt idx="32372">
                  <c:v>6.4478529100933699E-2</c:v>
                </c:pt>
                <c:pt idx="32373">
                  <c:v>4.0474851808750302E-2</c:v>
                </c:pt>
                <c:pt idx="32374">
                  <c:v>5.9659008457161801E-2</c:v>
                </c:pt>
                <c:pt idx="32375">
                  <c:v>4.7708088401520798E-2</c:v>
                </c:pt>
                <c:pt idx="32376">
                  <c:v>4.1147276796453698E-2</c:v>
                </c:pt>
                <c:pt idx="32377">
                  <c:v>6.1135748901854199E-2</c:v>
                </c:pt>
                <c:pt idx="32378">
                  <c:v>5.14214095803966E-2</c:v>
                </c:pt>
                <c:pt idx="32379">
                  <c:v>6.0382862090130003E-2</c:v>
                </c:pt>
                <c:pt idx="32380">
                  <c:v>4.5233224109709397E-2</c:v>
                </c:pt>
                <c:pt idx="32381">
                  <c:v>5.5769295141081199E-2</c:v>
                </c:pt>
                <c:pt idx="32382">
                  <c:v>5.2148077897815899E-2</c:v>
                </c:pt>
                <c:pt idx="32383">
                  <c:v>4.0690574300185203E-2</c:v>
                </c:pt>
                <c:pt idx="32384">
                  <c:v>6.7991714331827005E-2</c:v>
                </c:pt>
                <c:pt idx="32385">
                  <c:v>4.57028601144297E-2</c:v>
                </c:pt>
                <c:pt idx="32386">
                  <c:v>5.3563720807778201E-2</c:v>
                </c:pt>
                <c:pt idx="32387">
                  <c:v>5.5979383644934502E-2</c:v>
                </c:pt>
                <c:pt idx="32388">
                  <c:v>3.9196541147131198E-2</c:v>
                </c:pt>
                <c:pt idx="32389">
                  <c:v>6.5711251813237406E-2</c:v>
                </c:pt>
                <c:pt idx="32390">
                  <c:v>4.7287758839222399E-2</c:v>
                </c:pt>
                <c:pt idx="32391">
                  <c:v>5.0377842014547501E-2</c:v>
                </c:pt>
                <c:pt idx="32392">
                  <c:v>4.60663734441581E-2</c:v>
                </c:pt>
                <c:pt idx="32393">
                  <c:v>5.0503835247814301E-2</c:v>
                </c:pt>
                <c:pt idx="32394">
                  <c:v>3.7837263649191502E-2</c:v>
                </c:pt>
                <c:pt idx="32395">
                  <c:v>5.3492535523397E-2</c:v>
                </c:pt>
                <c:pt idx="32396">
                  <c:v>4.1080367664768497E-2</c:v>
                </c:pt>
                <c:pt idx="32397">
                  <c:v>4.1130690363939501E-2</c:v>
                </c:pt>
                <c:pt idx="32398">
                  <c:v>4.1726652997940303E-2</c:v>
                </c:pt>
                <c:pt idx="32399">
                  <c:v>6.7004929352867296E-2</c:v>
                </c:pt>
                <c:pt idx="32400">
                  <c:v>6.5326958262969595E-2</c:v>
                </c:pt>
                <c:pt idx="32401">
                  <c:v>5.2637140492914403E-2</c:v>
                </c:pt>
                <c:pt idx="32402">
                  <c:v>5.6648077726128197E-2</c:v>
                </c:pt>
                <c:pt idx="32403">
                  <c:v>5.1818492523703602E-2</c:v>
                </c:pt>
                <c:pt idx="32404">
                  <c:v>4.4889191157809802E-2</c:v>
                </c:pt>
                <c:pt idx="32405">
                  <c:v>3.6814833698918803E-2</c:v>
                </c:pt>
                <c:pt idx="32406">
                  <c:v>4.2830496007029498E-2</c:v>
                </c:pt>
                <c:pt idx="32407">
                  <c:v>7.0708227101211996E-2</c:v>
                </c:pt>
                <c:pt idx="32408">
                  <c:v>4.9866277749661798E-2</c:v>
                </c:pt>
                <c:pt idx="32409">
                  <c:v>6.4911676100278898E-2</c:v>
                </c:pt>
                <c:pt idx="32410">
                  <c:v>4.0749270288870501E-2</c:v>
                </c:pt>
                <c:pt idx="32411">
                  <c:v>3.8959932146711E-2</c:v>
                </c:pt>
                <c:pt idx="32412">
                  <c:v>5.6167584300220903E-2</c:v>
                </c:pt>
                <c:pt idx="32413">
                  <c:v>4.5462758860834403E-2</c:v>
                </c:pt>
                <c:pt idx="32414">
                  <c:v>5.6293455063449897E-2</c:v>
                </c:pt>
                <c:pt idx="32415">
                  <c:v>6.5778587412845105E-2</c:v>
                </c:pt>
                <c:pt idx="32416">
                  <c:v>4.5621949382567299E-2</c:v>
                </c:pt>
                <c:pt idx="32417">
                  <c:v>4.5481129361776201E-2</c:v>
                </c:pt>
                <c:pt idx="32418">
                  <c:v>4.50210386476022E-2</c:v>
                </c:pt>
                <c:pt idx="32419">
                  <c:v>5.7428135684171398E-2</c:v>
                </c:pt>
                <c:pt idx="32420">
                  <c:v>4.68684266184861E-2</c:v>
                </c:pt>
                <c:pt idx="32421">
                  <c:v>4.9495830682616197E-2</c:v>
                </c:pt>
                <c:pt idx="32422">
                  <c:v>6.14081067886251E-2</c:v>
                </c:pt>
                <c:pt idx="32423">
                  <c:v>5.6376757177872203E-2</c:v>
                </c:pt>
                <c:pt idx="32424">
                  <c:v>4.5680136901962799E-2</c:v>
                </c:pt>
                <c:pt idx="32425">
                  <c:v>4.4839042218799197E-2</c:v>
                </c:pt>
                <c:pt idx="32426">
                  <c:v>6.7625992040173097E-2</c:v>
                </c:pt>
                <c:pt idx="32427">
                  <c:v>3.8872657704742998E-2</c:v>
                </c:pt>
                <c:pt idx="32428">
                  <c:v>7.0233929111500004E-2</c:v>
                </c:pt>
                <c:pt idx="32429">
                  <c:v>4.2644499767626701E-2</c:v>
                </c:pt>
                <c:pt idx="32430">
                  <c:v>5.4742133886953599E-2</c:v>
                </c:pt>
                <c:pt idx="32431">
                  <c:v>5.4579013310385303E-2</c:v>
                </c:pt>
                <c:pt idx="32432">
                  <c:v>3.8313716270219199E-2</c:v>
                </c:pt>
                <c:pt idx="32433">
                  <c:v>6.2625370422443205E-2</c:v>
                </c:pt>
                <c:pt idx="32434">
                  <c:v>4.0325655860830603E-2</c:v>
                </c:pt>
                <c:pt idx="32435">
                  <c:v>3.8002673255849002E-2</c:v>
                </c:pt>
                <c:pt idx="32436">
                  <c:v>4.5237195523252997E-2</c:v>
                </c:pt>
                <c:pt idx="32437">
                  <c:v>4.3003915071115402E-2</c:v>
                </c:pt>
                <c:pt idx="32438">
                  <c:v>4.8901440058624498E-2</c:v>
                </c:pt>
                <c:pt idx="32439">
                  <c:v>4.8279577387234401E-2</c:v>
                </c:pt>
                <c:pt idx="32440">
                  <c:v>6.3699895549415103E-2</c:v>
                </c:pt>
                <c:pt idx="32441">
                  <c:v>5.7922664095360801E-2</c:v>
                </c:pt>
                <c:pt idx="32442">
                  <c:v>4.3398831182787798E-2</c:v>
                </c:pt>
                <c:pt idx="32443">
                  <c:v>6.0791903252672898E-2</c:v>
                </c:pt>
                <c:pt idx="32444">
                  <c:v>4.0092272485319401E-2</c:v>
                </c:pt>
                <c:pt idx="32445">
                  <c:v>7.0335762980715505E-2</c:v>
                </c:pt>
                <c:pt idx="32446">
                  <c:v>5.4838107881784802E-2</c:v>
                </c:pt>
                <c:pt idx="32447">
                  <c:v>6.5639045572334298E-2</c:v>
                </c:pt>
                <c:pt idx="32448">
                  <c:v>5.97258231243845E-2</c:v>
                </c:pt>
                <c:pt idx="32449">
                  <c:v>4.75419683460842E-2</c:v>
                </c:pt>
                <c:pt idx="32450">
                  <c:v>4.3076168640011403E-2</c:v>
                </c:pt>
                <c:pt idx="32451">
                  <c:v>4.5133496763549497E-2</c:v>
                </c:pt>
                <c:pt idx="32452">
                  <c:v>5.1188111525289799E-2</c:v>
                </c:pt>
                <c:pt idx="32453">
                  <c:v>4.4966778919708503E-2</c:v>
                </c:pt>
                <c:pt idx="32454">
                  <c:v>3.9241533223330002E-2</c:v>
                </c:pt>
                <c:pt idx="32455">
                  <c:v>5.0858760798734498E-2</c:v>
                </c:pt>
                <c:pt idx="32456">
                  <c:v>5.7176844545041502E-2</c:v>
                </c:pt>
                <c:pt idx="32457">
                  <c:v>5.3552763650151498E-2</c:v>
                </c:pt>
                <c:pt idx="32458">
                  <c:v>5.3604360226972E-2</c:v>
                </c:pt>
                <c:pt idx="32459">
                  <c:v>6.4005655846985504E-2</c:v>
                </c:pt>
                <c:pt idx="32460">
                  <c:v>5.6643909208133003E-2</c:v>
                </c:pt>
                <c:pt idx="32461">
                  <c:v>4.6596608298518201E-2</c:v>
                </c:pt>
                <c:pt idx="32462">
                  <c:v>4.4089639170928702E-2</c:v>
                </c:pt>
                <c:pt idx="32463">
                  <c:v>6.0864280083851099E-2</c:v>
                </c:pt>
                <c:pt idx="32464">
                  <c:v>5.3018359911516502E-2</c:v>
                </c:pt>
                <c:pt idx="32465">
                  <c:v>4.1292581513907599E-2</c:v>
                </c:pt>
                <c:pt idx="32466">
                  <c:v>5.0922030403947799E-2</c:v>
                </c:pt>
                <c:pt idx="32467">
                  <c:v>6.3697334674708506E-2</c:v>
                </c:pt>
                <c:pt idx="32468">
                  <c:v>4.12683456888739E-2</c:v>
                </c:pt>
                <c:pt idx="32469">
                  <c:v>4.6228465750498299E-2</c:v>
                </c:pt>
                <c:pt idx="32470">
                  <c:v>4.3251779174192997E-2</c:v>
                </c:pt>
                <c:pt idx="32471">
                  <c:v>4.4046876595542003E-2</c:v>
                </c:pt>
                <c:pt idx="32472">
                  <c:v>4.4238697383662498E-2</c:v>
                </c:pt>
                <c:pt idx="32473">
                  <c:v>4.3268502750516698E-2</c:v>
                </c:pt>
                <c:pt idx="32474">
                  <c:v>6.2421395697121997E-2</c:v>
                </c:pt>
                <c:pt idx="32475">
                  <c:v>5.1751685184042599E-2</c:v>
                </c:pt>
                <c:pt idx="32476">
                  <c:v>4.8487445282765197E-2</c:v>
                </c:pt>
                <c:pt idx="32477">
                  <c:v>4.2561695636789597E-2</c:v>
                </c:pt>
                <c:pt idx="32478">
                  <c:v>5.8222677114125501E-2</c:v>
                </c:pt>
                <c:pt idx="32479">
                  <c:v>3.7988794983125102E-2</c:v>
                </c:pt>
                <c:pt idx="32480">
                  <c:v>5.3960015256393497E-2</c:v>
                </c:pt>
                <c:pt idx="32481">
                  <c:v>5.9910054284913E-2</c:v>
                </c:pt>
                <c:pt idx="32482">
                  <c:v>6.0374327995569098E-2</c:v>
                </c:pt>
                <c:pt idx="32483">
                  <c:v>5.37292656423973E-2</c:v>
                </c:pt>
                <c:pt idx="32484">
                  <c:v>6.8074657118314397E-2</c:v>
                </c:pt>
                <c:pt idx="32485">
                  <c:v>5.2751078555679801E-2</c:v>
                </c:pt>
                <c:pt idx="32486">
                  <c:v>3.83894019782028E-2</c:v>
                </c:pt>
                <c:pt idx="32487">
                  <c:v>5.4098740717464601E-2</c:v>
                </c:pt>
                <c:pt idx="32488">
                  <c:v>5.9684171042265102E-2</c:v>
                </c:pt>
                <c:pt idx="32489">
                  <c:v>6.5064404537407194E-2</c:v>
                </c:pt>
                <c:pt idx="32490">
                  <c:v>3.9376060752323999E-2</c:v>
                </c:pt>
                <c:pt idx="32491">
                  <c:v>4.0748248751370703E-2</c:v>
                </c:pt>
                <c:pt idx="32492">
                  <c:v>6.2400088663810901E-2</c:v>
                </c:pt>
                <c:pt idx="32493">
                  <c:v>4.0544556984034003E-2</c:v>
                </c:pt>
                <c:pt idx="32494">
                  <c:v>4.8447220581327E-2</c:v>
                </c:pt>
                <c:pt idx="32495">
                  <c:v>6.7278231937641597E-2</c:v>
                </c:pt>
                <c:pt idx="32496">
                  <c:v>5.3100053713553599E-2</c:v>
                </c:pt>
                <c:pt idx="32497">
                  <c:v>4.4810712989044703E-2</c:v>
                </c:pt>
                <c:pt idx="32498">
                  <c:v>6.8936742716045704E-2</c:v>
                </c:pt>
                <c:pt idx="32499">
                  <c:v>6.2399707779370601E-2</c:v>
                </c:pt>
                <c:pt idx="32500">
                  <c:v>6.1114499160880902E-2</c:v>
                </c:pt>
                <c:pt idx="32501">
                  <c:v>7.0114255983853999E-2</c:v>
                </c:pt>
                <c:pt idx="32502">
                  <c:v>4.5980476108681799E-2</c:v>
                </c:pt>
                <c:pt idx="32503">
                  <c:v>6.7694113039801204E-2</c:v>
                </c:pt>
                <c:pt idx="32504">
                  <c:v>4.7845434607488101E-2</c:v>
                </c:pt>
                <c:pt idx="32505">
                  <c:v>5.6327295861889698E-2</c:v>
                </c:pt>
                <c:pt idx="32506">
                  <c:v>5.7280233721582197E-2</c:v>
                </c:pt>
                <c:pt idx="32507">
                  <c:v>3.8049203905624301E-2</c:v>
                </c:pt>
                <c:pt idx="32508">
                  <c:v>4.1174638602659797E-2</c:v>
                </c:pt>
                <c:pt idx="32509">
                  <c:v>6.1396826160624203E-2</c:v>
                </c:pt>
                <c:pt idx="32510">
                  <c:v>4.6579980090950997E-2</c:v>
                </c:pt>
                <c:pt idx="32511">
                  <c:v>3.8231416715012297E-2</c:v>
                </c:pt>
                <c:pt idx="32512">
                  <c:v>4.7054911874965098E-2</c:v>
                </c:pt>
                <c:pt idx="32513">
                  <c:v>6.7382677864128201E-2</c:v>
                </c:pt>
                <c:pt idx="32514">
                  <c:v>4.1903774212093299E-2</c:v>
                </c:pt>
                <c:pt idx="32515">
                  <c:v>4.6765332810099501E-2</c:v>
                </c:pt>
                <c:pt idx="32516">
                  <c:v>6.3008771147418596E-2</c:v>
                </c:pt>
                <c:pt idx="32517">
                  <c:v>4.1570135136815498E-2</c:v>
                </c:pt>
                <c:pt idx="32518">
                  <c:v>4.5886818689890599E-2</c:v>
                </c:pt>
                <c:pt idx="32519">
                  <c:v>4.1087010656676602E-2</c:v>
                </c:pt>
                <c:pt idx="32520">
                  <c:v>4.7379147613543102E-2</c:v>
                </c:pt>
                <c:pt idx="32521">
                  <c:v>4.3631187764095802E-2</c:v>
                </c:pt>
                <c:pt idx="32522">
                  <c:v>3.95976274309255E-2</c:v>
                </c:pt>
                <c:pt idx="32523">
                  <c:v>6.8816307052200001E-2</c:v>
                </c:pt>
                <c:pt idx="32524">
                  <c:v>5.0998340022937898E-2</c:v>
                </c:pt>
                <c:pt idx="32525">
                  <c:v>4.9268135964884698E-2</c:v>
                </c:pt>
                <c:pt idx="32526">
                  <c:v>4.9931761550683303E-2</c:v>
                </c:pt>
                <c:pt idx="32527">
                  <c:v>4.1413145954079397E-2</c:v>
                </c:pt>
                <c:pt idx="32528">
                  <c:v>4.7364064750451997E-2</c:v>
                </c:pt>
                <c:pt idx="32529">
                  <c:v>4.8006652879262202E-2</c:v>
                </c:pt>
                <c:pt idx="32530">
                  <c:v>3.9345004921111801E-2</c:v>
                </c:pt>
                <c:pt idx="32531">
                  <c:v>3.8841116866074797E-2</c:v>
                </c:pt>
                <c:pt idx="32532">
                  <c:v>3.9031047508460703E-2</c:v>
                </c:pt>
                <c:pt idx="32533">
                  <c:v>5.3842035664940398E-2</c:v>
                </c:pt>
                <c:pt idx="32534">
                  <c:v>5.1706849107154902E-2</c:v>
                </c:pt>
                <c:pt idx="32535">
                  <c:v>4.5809843126549503E-2</c:v>
                </c:pt>
                <c:pt idx="32536">
                  <c:v>4.8797030883219801E-2</c:v>
                </c:pt>
                <c:pt idx="32537">
                  <c:v>4.5823831177728098E-2</c:v>
                </c:pt>
                <c:pt idx="32538">
                  <c:v>6.3506875477846003E-2</c:v>
                </c:pt>
                <c:pt idx="32539">
                  <c:v>7.0586788031993405E-2</c:v>
                </c:pt>
                <c:pt idx="32540">
                  <c:v>5.8702328937851697E-2</c:v>
                </c:pt>
                <c:pt idx="32541">
                  <c:v>5.9178771116918098E-2</c:v>
                </c:pt>
                <c:pt idx="32542">
                  <c:v>5.1185149571239902E-2</c:v>
                </c:pt>
                <c:pt idx="32543">
                  <c:v>6.3969584578638897E-2</c:v>
                </c:pt>
                <c:pt idx="32544">
                  <c:v>6.6709037352823797E-2</c:v>
                </c:pt>
                <c:pt idx="32545">
                  <c:v>5.42762051789588E-2</c:v>
                </c:pt>
                <c:pt idx="32546">
                  <c:v>4.1172446971463897E-2</c:v>
                </c:pt>
                <c:pt idx="32547">
                  <c:v>6.36219622146737E-2</c:v>
                </c:pt>
                <c:pt idx="32548">
                  <c:v>6.2610394561399496E-2</c:v>
                </c:pt>
                <c:pt idx="32549">
                  <c:v>6.5307092078545695E-2</c:v>
                </c:pt>
                <c:pt idx="32550">
                  <c:v>6.3058641872677901E-2</c:v>
                </c:pt>
                <c:pt idx="32551">
                  <c:v>7.0231145206024997E-2</c:v>
                </c:pt>
                <c:pt idx="32552">
                  <c:v>6.14402695565626E-2</c:v>
                </c:pt>
                <c:pt idx="32553">
                  <c:v>5.8267107467367699E-2</c:v>
                </c:pt>
                <c:pt idx="32554">
                  <c:v>6.7895597640427796E-2</c:v>
                </c:pt>
                <c:pt idx="32555">
                  <c:v>5.7074249482757598E-2</c:v>
                </c:pt>
                <c:pt idx="32556">
                  <c:v>5.06329915907461E-2</c:v>
                </c:pt>
                <c:pt idx="32557">
                  <c:v>6.0879810517714801E-2</c:v>
                </c:pt>
                <c:pt idx="32558">
                  <c:v>5.7460552593655297E-2</c:v>
                </c:pt>
                <c:pt idx="32559">
                  <c:v>4.5192158785389201E-2</c:v>
                </c:pt>
                <c:pt idx="32560">
                  <c:v>4.2851988600410097E-2</c:v>
                </c:pt>
                <c:pt idx="32561">
                  <c:v>5.4180922386374099E-2</c:v>
                </c:pt>
                <c:pt idx="32562">
                  <c:v>6.4265746835351495E-2</c:v>
                </c:pt>
                <c:pt idx="32563">
                  <c:v>5.5114207999532899E-2</c:v>
                </c:pt>
                <c:pt idx="32564">
                  <c:v>6.0043051945979503E-2</c:v>
                </c:pt>
                <c:pt idx="32565">
                  <c:v>4.6276923198462799E-2</c:v>
                </c:pt>
                <c:pt idx="32566">
                  <c:v>3.9700375293128497E-2</c:v>
                </c:pt>
                <c:pt idx="32567">
                  <c:v>4.20412148476563E-2</c:v>
                </c:pt>
                <c:pt idx="32568">
                  <c:v>5.9014353579185698E-2</c:v>
                </c:pt>
                <c:pt idx="32569">
                  <c:v>3.9407683449713397E-2</c:v>
                </c:pt>
                <c:pt idx="32570">
                  <c:v>3.7621224475450403E-2</c:v>
                </c:pt>
                <c:pt idx="32571">
                  <c:v>5.1367833531148703E-2</c:v>
                </c:pt>
                <c:pt idx="32572">
                  <c:v>6.4350776218101396E-2</c:v>
                </c:pt>
                <c:pt idx="32573">
                  <c:v>5.7400978829438197E-2</c:v>
                </c:pt>
                <c:pt idx="32574">
                  <c:v>4.10561459080757E-2</c:v>
                </c:pt>
                <c:pt idx="32575">
                  <c:v>5.6868452151657499E-2</c:v>
                </c:pt>
                <c:pt idx="32576">
                  <c:v>4.7500842722008399E-2</c:v>
                </c:pt>
                <c:pt idx="32577">
                  <c:v>5.6311951625806503E-2</c:v>
                </c:pt>
                <c:pt idx="32578">
                  <c:v>4.1350896963822797E-2</c:v>
                </c:pt>
                <c:pt idx="32579">
                  <c:v>5.4533564110732097E-2</c:v>
                </c:pt>
                <c:pt idx="32580">
                  <c:v>6.8144879911556405E-2</c:v>
                </c:pt>
                <c:pt idx="32581">
                  <c:v>4.8614151527289498E-2</c:v>
                </c:pt>
                <c:pt idx="32582">
                  <c:v>4.70375556445169E-2</c:v>
                </c:pt>
                <c:pt idx="32583">
                  <c:v>4.5071999251254401E-2</c:v>
                </c:pt>
                <c:pt idx="32584">
                  <c:v>4.7330992789458202E-2</c:v>
                </c:pt>
                <c:pt idx="32585">
                  <c:v>5.7498873767145901E-2</c:v>
                </c:pt>
                <c:pt idx="32586">
                  <c:v>4.0451588891379599E-2</c:v>
                </c:pt>
                <c:pt idx="32587">
                  <c:v>3.9141777898614102E-2</c:v>
                </c:pt>
                <c:pt idx="32588">
                  <c:v>7.3459821449664897E-2</c:v>
                </c:pt>
                <c:pt idx="32589">
                  <c:v>4.6242347926104502E-2</c:v>
                </c:pt>
                <c:pt idx="32590">
                  <c:v>4.1595711634733697E-2</c:v>
                </c:pt>
                <c:pt idx="32591">
                  <c:v>6.6205350708796198E-2</c:v>
                </c:pt>
                <c:pt idx="32592">
                  <c:v>6.1545588503331403E-2</c:v>
                </c:pt>
                <c:pt idx="32593">
                  <c:v>4.0926188464681698E-2</c:v>
                </c:pt>
                <c:pt idx="32594">
                  <c:v>4.14994673400986E-2</c:v>
                </c:pt>
                <c:pt idx="32595">
                  <c:v>6.9262400970711901E-2</c:v>
                </c:pt>
                <c:pt idx="32596">
                  <c:v>5.66822388065484E-2</c:v>
                </c:pt>
                <c:pt idx="32597">
                  <c:v>4.5386631856965502E-2</c:v>
                </c:pt>
                <c:pt idx="32598">
                  <c:v>5.66229307000162E-2</c:v>
                </c:pt>
                <c:pt idx="32599">
                  <c:v>3.9901873042355901E-2</c:v>
                </c:pt>
                <c:pt idx="32600">
                  <c:v>5.6336597090385403E-2</c:v>
                </c:pt>
                <c:pt idx="32601">
                  <c:v>4.9689370606092201E-2</c:v>
                </c:pt>
                <c:pt idx="32602">
                  <c:v>4.39831158388794E-2</c:v>
                </c:pt>
                <c:pt idx="32603">
                  <c:v>4.3158194061724602E-2</c:v>
                </c:pt>
                <c:pt idx="32604">
                  <c:v>6.5323243034777004E-2</c:v>
                </c:pt>
                <c:pt idx="32605">
                  <c:v>4.4431799962905798E-2</c:v>
                </c:pt>
                <c:pt idx="32606">
                  <c:v>3.8870227807141902E-2</c:v>
                </c:pt>
                <c:pt idx="32607">
                  <c:v>3.87103266008492E-2</c:v>
                </c:pt>
                <c:pt idx="32608">
                  <c:v>4.7967756589820103E-2</c:v>
                </c:pt>
                <c:pt idx="32609">
                  <c:v>4.3436119017079E-2</c:v>
                </c:pt>
                <c:pt idx="32610">
                  <c:v>6.0996594685689999E-2</c:v>
                </c:pt>
                <c:pt idx="32611">
                  <c:v>6.7002291644989997E-2</c:v>
                </c:pt>
                <c:pt idx="32612">
                  <c:v>4.20563582617847E-2</c:v>
                </c:pt>
                <c:pt idx="32613">
                  <c:v>4.9355898369829003E-2</c:v>
                </c:pt>
                <c:pt idx="32614">
                  <c:v>6.8380860275320698E-2</c:v>
                </c:pt>
                <c:pt idx="32615">
                  <c:v>4.2462673741235399E-2</c:v>
                </c:pt>
                <c:pt idx="32616">
                  <c:v>4.3412622143970798E-2</c:v>
                </c:pt>
                <c:pt idx="32617">
                  <c:v>5.2722107697016601E-2</c:v>
                </c:pt>
                <c:pt idx="32618">
                  <c:v>4.9510477381078798E-2</c:v>
                </c:pt>
                <c:pt idx="32619">
                  <c:v>6.6676629116589503E-2</c:v>
                </c:pt>
                <c:pt idx="32620">
                  <c:v>4.3350108843032899E-2</c:v>
                </c:pt>
                <c:pt idx="32621">
                  <c:v>4.4801008469237798E-2</c:v>
                </c:pt>
                <c:pt idx="32622">
                  <c:v>5.6477144992388997E-2</c:v>
                </c:pt>
                <c:pt idx="32623">
                  <c:v>6.6384305410783995E-2</c:v>
                </c:pt>
                <c:pt idx="32624">
                  <c:v>4.9868524422149202E-2</c:v>
                </c:pt>
                <c:pt idx="32625">
                  <c:v>4.5695548507424799E-2</c:v>
                </c:pt>
                <c:pt idx="32626">
                  <c:v>6.3782261261780202E-2</c:v>
                </c:pt>
                <c:pt idx="32627">
                  <c:v>4.7975499658067397E-2</c:v>
                </c:pt>
                <c:pt idx="32628">
                  <c:v>3.6618359540547298E-2</c:v>
                </c:pt>
                <c:pt idx="32629">
                  <c:v>7.1378688396375206E-2</c:v>
                </c:pt>
                <c:pt idx="32630">
                  <c:v>7.0125800341739306E-2</c:v>
                </c:pt>
                <c:pt idx="32631">
                  <c:v>5.3016270692295898E-2</c:v>
                </c:pt>
                <c:pt idx="32632">
                  <c:v>4.7902200028429397E-2</c:v>
                </c:pt>
                <c:pt idx="32633">
                  <c:v>3.9486503865275698E-2</c:v>
                </c:pt>
                <c:pt idx="32634">
                  <c:v>4.6191319245040503E-2</c:v>
                </c:pt>
                <c:pt idx="32635">
                  <c:v>5.2134712471847998E-2</c:v>
                </c:pt>
                <c:pt idx="32636">
                  <c:v>7.0895505299072403E-2</c:v>
                </c:pt>
                <c:pt idx="32637">
                  <c:v>6.8435359542652202E-2</c:v>
                </c:pt>
                <c:pt idx="32638">
                  <c:v>6.3412409333135203E-2</c:v>
                </c:pt>
                <c:pt idx="32639">
                  <c:v>4.1852874129965502E-2</c:v>
                </c:pt>
                <c:pt idx="32640">
                  <c:v>4.7006468161297998E-2</c:v>
                </c:pt>
                <c:pt idx="32641">
                  <c:v>4.0852702670731898E-2</c:v>
                </c:pt>
                <c:pt idx="32642">
                  <c:v>5.8716145538082097E-2</c:v>
                </c:pt>
                <c:pt idx="32643">
                  <c:v>4.26858341987391E-2</c:v>
                </c:pt>
                <c:pt idx="32644">
                  <c:v>4.3484489505407203E-2</c:v>
                </c:pt>
                <c:pt idx="32645">
                  <c:v>6.9928299989992795E-2</c:v>
                </c:pt>
                <c:pt idx="32646">
                  <c:v>5.6495594435701901E-2</c:v>
                </c:pt>
                <c:pt idx="32647">
                  <c:v>5.14365846199029E-2</c:v>
                </c:pt>
                <c:pt idx="32648">
                  <c:v>4.0131667843318702E-2</c:v>
                </c:pt>
                <c:pt idx="32649">
                  <c:v>6.8102725132868497E-2</c:v>
                </c:pt>
                <c:pt idx="32650">
                  <c:v>4.6165874417254803E-2</c:v>
                </c:pt>
                <c:pt idx="32651">
                  <c:v>6.4297213048042506E-2</c:v>
                </c:pt>
                <c:pt idx="32652">
                  <c:v>6.70268087407518E-2</c:v>
                </c:pt>
                <c:pt idx="32653">
                  <c:v>5.0542833265005797E-2</c:v>
                </c:pt>
                <c:pt idx="32654">
                  <c:v>5.5936894992267297E-2</c:v>
                </c:pt>
                <c:pt idx="32655">
                  <c:v>4.0159367144498498E-2</c:v>
                </c:pt>
                <c:pt idx="32656">
                  <c:v>6.0948522746379803E-2</c:v>
                </c:pt>
                <c:pt idx="32657">
                  <c:v>4.5031673273368197E-2</c:v>
                </c:pt>
                <c:pt idx="32658">
                  <c:v>6.0867755358667001E-2</c:v>
                </c:pt>
                <c:pt idx="32659">
                  <c:v>4.7881856173544103E-2</c:v>
                </c:pt>
                <c:pt idx="32660">
                  <c:v>3.89780759711243E-2</c:v>
                </c:pt>
                <c:pt idx="32661">
                  <c:v>5.7982610270533398E-2</c:v>
                </c:pt>
                <c:pt idx="32662">
                  <c:v>4.71442991964574E-2</c:v>
                </c:pt>
                <c:pt idx="32663">
                  <c:v>6.5044458812029596E-2</c:v>
                </c:pt>
                <c:pt idx="32664">
                  <c:v>6.6238026168837005E-2</c:v>
                </c:pt>
                <c:pt idx="32665">
                  <c:v>4.64450335789761E-2</c:v>
                </c:pt>
                <c:pt idx="32666">
                  <c:v>5.6882691621370697E-2</c:v>
                </c:pt>
                <c:pt idx="32667">
                  <c:v>4.0755413848212102E-2</c:v>
                </c:pt>
                <c:pt idx="32668">
                  <c:v>4.0735521160865498E-2</c:v>
                </c:pt>
                <c:pt idx="32669">
                  <c:v>6.4222691414118002E-2</c:v>
                </c:pt>
                <c:pt idx="32670">
                  <c:v>4.5084537736556803E-2</c:v>
                </c:pt>
                <c:pt idx="32671">
                  <c:v>4.6028305928852098E-2</c:v>
                </c:pt>
                <c:pt idx="32672">
                  <c:v>4.7476750700174299E-2</c:v>
                </c:pt>
                <c:pt idx="32673">
                  <c:v>5.67337287776285E-2</c:v>
                </c:pt>
                <c:pt idx="32674">
                  <c:v>6.9020761900375802E-2</c:v>
                </c:pt>
                <c:pt idx="32675">
                  <c:v>3.8382026515055699E-2</c:v>
                </c:pt>
                <c:pt idx="32676">
                  <c:v>5.5160987667464099E-2</c:v>
                </c:pt>
                <c:pt idx="32677">
                  <c:v>6.4280793912052894E-2</c:v>
                </c:pt>
                <c:pt idx="32678">
                  <c:v>6.2190336520496499E-2</c:v>
                </c:pt>
                <c:pt idx="32679">
                  <c:v>4.35816692725845E-2</c:v>
                </c:pt>
                <c:pt idx="32680">
                  <c:v>4.2255300963715402E-2</c:v>
                </c:pt>
                <c:pt idx="32681">
                  <c:v>7.0863504226399698E-2</c:v>
                </c:pt>
                <c:pt idx="32682">
                  <c:v>6.7334977680151606E-2</c:v>
                </c:pt>
                <c:pt idx="32683">
                  <c:v>5.7763122309685E-2</c:v>
                </c:pt>
                <c:pt idx="32684">
                  <c:v>4.0865575892023102E-2</c:v>
                </c:pt>
                <c:pt idx="32685">
                  <c:v>3.9139254456077903E-2</c:v>
                </c:pt>
                <c:pt idx="32686">
                  <c:v>6.1986722476202197E-2</c:v>
                </c:pt>
                <c:pt idx="32687">
                  <c:v>4.6092330775847297E-2</c:v>
                </c:pt>
                <c:pt idx="32688">
                  <c:v>5.9325498947075998E-2</c:v>
                </c:pt>
                <c:pt idx="32689">
                  <c:v>4.6486151320443099E-2</c:v>
                </c:pt>
                <c:pt idx="32690">
                  <c:v>4.6514509673697399E-2</c:v>
                </c:pt>
                <c:pt idx="32691">
                  <c:v>3.6822843474734197E-2</c:v>
                </c:pt>
                <c:pt idx="32692">
                  <c:v>4.5503878618591002E-2</c:v>
                </c:pt>
                <c:pt idx="32693">
                  <c:v>4.7341724131535402E-2</c:v>
                </c:pt>
                <c:pt idx="32694">
                  <c:v>5.0498546870377803E-2</c:v>
                </c:pt>
                <c:pt idx="32695">
                  <c:v>5.0223127448438501E-2</c:v>
                </c:pt>
                <c:pt idx="32696">
                  <c:v>6.3256411431568696E-2</c:v>
                </c:pt>
                <c:pt idx="32697">
                  <c:v>4.0860612483783802E-2</c:v>
                </c:pt>
                <c:pt idx="32698">
                  <c:v>4.5273904745810098E-2</c:v>
                </c:pt>
                <c:pt idx="32699">
                  <c:v>5.02601422718136E-2</c:v>
                </c:pt>
                <c:pt idx="32700">
                  <c:v>4.37458779884035E-2</c:v>
                </c:pt>
                <c:pt idx="32701">
                  <c:v>4.1713103883471402E-2</c:v>
                </c:pt>
                <c:pt idx="32702">
                  <c:v>5.6547395913191502E-2</c:v>
                </c:pt>
                <c:pt idx="32703">
                  <c:v>5.9937519601179698E-2</c:v>
                </c:pt>
                <c:pt idx="32704">
                  <c:v>4.4405978604703099E-2</c:v>
                </c:pt>
                <c:pt idx="32705">
                  <c:v>6.43806393556213E-2</c:v>
                </c:pt>
                <c:pt idx="32706">
                  <c:v>6.1791452422115797E-2</c:v>
                </c:pt>
                <c:pt idx="32707">
                  <c:v>4.2609839834097399E-2</c:v>
                </c:pt>
                <c:pt idx="32708">
                  <c:v>6.5808605051381502E-2</c:v>
                </c:pt>
                <c:pt idx="32709">
                  <c:v>4.7023074483352002E-2</c:v>
                </c:pt>
                <c:pt idx="32710">
                  <c:v>3.75047107393452E-2</c:v>
                </c:pt>
                <c:pt idx="32711">
                  <c:v>6.7787422259910204E-2</c:v>
                </c:pt>
                <c:pt idx="32712">
                  <c:v>4.3063405012148899E-2</c:v>
                </c:pt>
                <c:pt idx="32713">
                  <c:v>5.1825714687294099E-2</c:v>
                </c:pt>
                <c:pt idx="32714">
                  <c:v>4.3198252557028999E-2</c:v>
                </c:pt>
                <c:pt idx="32715">
                  <c:v>6.8567220500881904E-2</c:v>
                </c:pt>
                <c:pt idx="32716">
                  <c:v>3.9421434668383298E-2</c:v>
                </c:pt>
                <c:pt idx="32717">
                  <c:v>5.4458972777565402E-2</c:v>
                </c:pt>
                <c:pt idx="32718">
                  <c:v>6.1552075419961001E-2</c:v>
                </c:pt>
                <c:pt idx="32719">
                  <c:v>5.4992582088905603E-2</c:v>
                </c:pt>
                <c:pt idx="32720">
                  <c:v>4.4200015499553803E-2</c:v>
                </c:pt>
                <c:pt idx="32721">
                  <c:v>5.5438061388243899E-2</c:v>
                </c:pt>
                <c:pt idx="32722">
                  <c:v>5.75158195630791E-2</c:v>
                </c:pt>
                <c:pt idx="32723">
                  <c:v>4.3651750938445102E-2</c:v>
                </c:pt>
                <c:pt idx="32724">
                  <c:v>4.8756321637269603E-2</c:v>
                </c:pt>
                <c:pt idx="32725">
                  <c:v>5.6855584733942699E-2</c:v>
                </c:pt>
                <c:pt idx="32726">
                  <c:v>5.1640728395132098E-2</c:v>
                </c:pt>
                <c:pt idx="32727">
                  <c:v>4.52107086669448E-2</c:v>
                </c:pt>
                <c:pt idx="32728">
                  <c:v>4.92071294603132E-2</c:v>
                </c:pt>
                <c:pt idx="32729">
                  <c:v>3.75755417343046E-2</c:v>
                </c:pt>
                <c:pt idx="32730">
                  <c:v>3.9422090011214002E-2</c:v>
                </c:pt>
                <c:pt idx="32731">
                  <c:v>5.89958257807119E-2</c:v>
                </c:pt>
                <c:pt idx="32732">
                  <c:v>5.7576133993196603E-2</c:v>
                </c:pt>
                <c:pt idx="32733">
                  <c:v>4.0278017095440301E-2</c:v>
                </c:pt>
                <c:pt idx="32734">
                  <c:v>3.89652758647515E-2</c:v>
                </c:pt>
                <c:pt idx="32735">
                  <c:v>5.3282387917927998E-2</c:v>
                </c:pt>
                <c:pt idx="32736">
                  <c:v>4.44810862419582E-2</c:v>
                </c:pt>
                <c:pt idx="32737">
                  <c:v>4.1917702189643101E-2</c:v>
                </c:pt>
                <c:pt idx="32738">
                  <c:v>5.2664486051374998E-2</c:v>
                </c:pt>
                <c:pt idx="32739">
                  <c:v>3.8245825462495997E-2</c:v>
                </c:pt>
                <c:pt idx="32740">
                  <c:v>3.8886953288391299E-2</c:v>
                </c:pt>
                <c:pt idx="32741">
                  <c:v>7.0309299669006495E-2</c:v>
                </c:pt>
                <c:pt idx="32742">
                  <c:v>6.3055177556429004E-2</c:v>
                </c:pt>
                <c:pt idx="32743">
                  <c:v>4.0276666082067598E-2</c:v>
                </c:pt>
                <c:pt idx="32744">
                  <c:v>5.8015963159847098E-2</c:v>
                </c:pt>
                <c:pt idx="32745">
                  <c:v>3.9857124883471297E-2</c:v>
                </c:pt>
                <c:pt idx="32746">
                  <c:v>5.3114173393902897E-2</c:v>
                </c:pt>
                <c:pt idx="32747">
                  <c:v>4.4968535081483497E-2</c:v>
                </c:pt>
                <c:pt idx="32748">
                  <c:v>5.1094276857491197E-2</c:v>
                </c:pt>
                <c:pt idx="32749">
                  <c:v>4.8162842893094103E-2</c:v>
                </c:pt>
                <c:pt idx="32750">
                  <c:v>5.0295941012231199E-2</c:v>
                </c:pt>
                <c:pt idx="32751">
                  <c:v>5.6358115563868903E-2</c:v>
                </c:pt>
                <c:pt idx="32752">
                  <c:v>4.5189262695773003E-2</c:v>
                </c:pt>
                <c:pt idx="32753">
                  <c:v>4.5545427832150799E-2</c:v>
                </c:pt>
                <c:pt idx="32754">
                  <c:v>7.20637035650699E-2</c:v>
                </c:pt>
                <c:pt idx="32755">
                  <c:v>5.5547917860971602E-2</c:v>
                </c:pt>
                <c:pt idx="32756">
                  <c:v>6.8591362443902307E-2</c:v>
                </c:pt>
                <c:pt idx="32757">
                  <c:v>5.1491478532272997E-2</c:v>
                </c:pt>
                <c:pt idx="32758">
                  <c:v>4.39693185609712E-2</c:v>
                </c:pt>
                <c:pt idx="32759">
                  <c:v>5.6517662501720897E-2</c:v>
                </c:pt>
                <c:pt idx="32760">
                  <c:v>4.8989271539651498E-2</c:v>
                </c:pt>
                <c:pt idx="32761">
                  <c:v>4.0694961985917898E-2</c:v>
                </c:pt>
                <c:pt idx="32762">
                  <c:v>4.9601754682767299E-2</c:v>
                </c:pt>
                <c:pt idx="32763">
                  <c:v>5.0142474211431101E-2</c:v>
                </c:pt>
                <c:pt idx="32764">
                  <c:v>6.7074046805927601E-2</c:v>
                </c:pt>
                <c:pt idx="32765">
                  <c:v>5.2244668381899603E-2</c:v>
                </c:pt>
                <c:pt idx="32766">
                  <c:v>4.8860343278685298E-2</c:v>
                </c:pt>
                <c:pt idx="32767">
                  <c:v>4.9157476849748201E-2</c:v>
                </c:pt>
                <c:pt idx="32768">
                  <c:v>5.1345631581236499E-2</c:v>
                </c:pt>
                <c:pt idx="32769">
                  <c:v>4.7102007234892197E-2</c:v>
                </c:pt>
                <c:pt idx="32770">
                  <c:v>4.0680660269370603E-2</c:v>
                </c:pt>
                <c:pt idx="32771">
                  <c:v>5.4415292100763499E-2</c:v>
                </c:pt>
                <c:pt idx="32772">
                  <c:v>6.5161371900525997E-2</c:v>
                </c:pt>
                <c:pt idx="32773">
                  <c:v>4.2834113880250602E-2</c:v>
                </c:pt>
                <c:pt idx="32774">
                  <c:v>6.5366450534496995E-2</c:v>
                </c:pt>
                <c:pt idx="32775">
                  <c:v>4.0698943025178597E-2</c:v>
                </c:pt>
                <c:pt idx="32776">
                  <c:v>4.9178429692440198E-2</c:v>
                </c:pt>
                <c:pt idx="32777">
                  <c:v>4.5290687444989201E-2</c:v>
                </c:pt>
                <c:pt idx="32778">
                  <c:v>4.5495089889620297E-2</c:v>
                </c:pt>
                <c:pt idx="32779">
                  <c:v>4.0445124693362602E-2</c:v>
                </c:pt>
                <c:pt idx="32780">
                  <c:v>5.8278288593151803E-2</c:v>
                </c:pt>
                <c:pt idx="32781">
                  <c:v>4.36343207277596E-2</c:v>
                </c:pt>
                <c:pt idx="32782">
                  <c:v>6.3309156460901198E-2</c:v>
                </c:pt>
                <c:pt idx="32783">
                  <c:v>4.7439048174893798E-2</c:v>
                </c:pt>
                <c:pt idx="32784">
                  <c:v>4.9255890388708E-2</c:v>
                </c:pt>
                <c:pt idx="32785">
                  <c:v>6.4458651490476998E-2</c:v>
                </c:pt>
                <c:pt idx="32786">
                  <c:v>7.0999198295385493E-2</c:v>
                </c:pt>
                <c:pt idx="32787">
                  <c:v>6.0643810326339198E-2</c:v>
                </c:pt>
                <c:pt idx="32788">
                  <c:v>5.8773630436974797E-2</c:v>
                </c:pt>
                <c:pt idx="32789">
                  <c:v>6.1009865342850002E-2</c:v>
                </c:pt>
                <c:pt idx="32790">
                  <c:v>4.9478568907176501E-2</c:v>
                </c:pt>
                <c:pt idx="32791">
                  <c:v>5.2554593729064902E-2</c:v>
                </c:pt>
                <c:pt idx="32792">
                  <c:v>4.87244803658951E-2</c:v>
                </c:pt>
                <c:pt idx="32793">
                  <c:v>5.4272960019554797E-2</c:v>
                </c:pt>
                <c:pt idx="32794">
                  <c:v>4.19850994539233E-2</c:v>
                </c:pt>
                <c:pt idx="32795">
                  <c:v>4.1949510121119603E-2</c:v>
                </c:pt>
                <c:pt idx="32796">
                  <c:v>3.6949629210042197E-2</c:v>
                </c:pt>
                <c:pt idx="32797">
                  <c:v>5.1155413694146903E-2</c:v>
                </c:pt>
                <c:pt idx="32798">
                  <c:v>5.8355539565899499E-2</c:v>
                </c:pt>
                <c:pt idx="32799">
                  <c:v>4.9753450550567603E-2</c:v>
                </c:pt>
                <c:pt idx="32800">
                  <c:v>5.8603948976026103E-2</c:v>
                </c:pt>
                <c:pt idx="32801">
                  <c:v>4.5886204607486998E-2</c:v>
                </c:pt>
                <c:pt idx="32802">
                  <c:v>5.3642132737831603E-2</c:v>
                </c:pt>
                <c:pt idx="32803">
                  <c:v>4.7251658581649203E-2</c:v>
                </c:pt>
                <c:pt idx="32804">
                  <c:v>5.7680214489591798E-2</c:v>
                </c:pt>
                <c:pt idx="32805">
                  <c:v>6.8756799523714093E-2</c:v>
                </c:pt>
                <c:pt idx="32806">
                  <c:v>7.0983455879285104E-2</c:v>
                </c:pt>
                <c:pt idx="32807">
                  <c:v>6.4006698793398695E-2</c:v>
                </c:pt>
                <c:pt idx="32808">
                  <c:v>3.8575859083422301E-2</c:v>
                </c:pt>
                <c:pt idx="32809">
                  <c:v>4.2000068298323E-2</c:v>
                </c:pt>
                <c:pt idx="32810">
                  <c:v>5.8769764885139603E-2</c:v>
                </c:pt>
                <c:pt idx="32811">
                  <c:v>6.3655371788252493E-2</c:v>
                </c:pt>
                <c:pt idx="32812">
                  <c:v>6.0883058767865303E-2</c:v>
                </c:pt>
                <c:pt idx="32813">
                  <c:v>5.41412568536348E-2</c:v>
                </c:pt>
                <c:pt idx="32814">
                  <c:v>6.0639826856231399E-2</c:v>
                </c:pt>
                <c:pt idx="32815">
                  <c:v>4.4803862585431502E-2</c:v>
                </c:pt>
                <c:pt idx="32816">
                  <c:v>6.4245104304183107E-2</c:v>
                </c:pt>
                <c:pt idx="32817">
                  <c:v>4.8758617456193101E-2</c:v>
                </c:pt>
                <c:pt idx="32818">
                  <c:v>6.9263691284521894E-2</c:v>
                </c:pt>
                <c:pt idx="32819">
                  <c:v>5.7246460969789602E-2</c:v>
                </c:pt>
                <c:pt idx="32820">
                  <c:v>4.6577168890322498E-2</c:v>
                </c:pt>
                <c:pt idx="32821">
                  <c:v>5.2626077976237702E-2</c:v>
                </c:pt>
                <c:pt idx="32822">
                  <c:v>5.83406642193482E-2</c:v>
                </c:pt>
                <c:pt idx="32823">
                  <c:v>4.8526579023125599E-2</c:v>
                </c:pt>
                <c:pt idx="32824">
                  <c:v>5.0553553786222803E-2</c:v>
                </c:pt>
                <c:pt idx="32825">
                  <c:v>6.6217748543548699E-2</c:v>
                </c:pt>
                <c:pt idx="32826">
                  <c:v>6.9302599349137295E-2</c:v>
                </c:pt>
                <c:pt idx="32827">
                  <c:v>4.0293371809564202E-2</c:v>
                </c:pt>
                <c:pt idx="32828">
                  <c:v>5.5121550838282997E-2</c:v>
                </c:pt>
                <c:pt idx="32829">
                  <c:v>4.4167037701025501E-2</c:v>
                </c:pt>
                <c:pt idx="32830">
                  <c:v>4.00806601229503E-2</c:v>
                </c:pt>
                <c:pt idx="32831">
                  <c:v>6.6363277320995506E-2</c:v>
                </c:pt>
                <c:pt idx="32832">
                  <c:v>5.4330259785096903E-2</c:v>
                </c:pt>
                <c:pt idx="32833">
                  <c:v>3.7511675194232999E-2</c:v>
                </c:pt>
                <c:pt idx="32834">
                  <c:v>3.9198316843342802E-2</c:v>
                </c:pt>
                <c:pt idx="32835">
                  <c:v>4.7013361364758602E-2</c:v>
                </c:pt>
                <c:pt idx="32836">
                  <c:v>6.6608787709830197E-2</c:v>
                </c:pt>
                <c:pt idx="32837">
                  <c:v>4.4396863774597103E-2</c:v>
                </c:pt>
                <c:pt idx="32838">
                  <c:v>6.0788137430890801E-2</c:v>
                </c:pt>
                <c:pt idx="32839">
                  <c:v>3.9820373811967298E-2</c:v>
                </c:pt>
                <c:pt idx="32840">
                  <c:v>5.87458860905304E-2</c:v>
                </c:pt>
                <c:pt idx="32841">
                  <c:v>4.2752000783493303E-2</c:v>
                </c:pt>
                <c:pt idx="32842">
                  <c:v>6.3303354755840299E-2</c:v>
                </c:pt>
                <c:pt idx="32843">
                  <c:v>6.7634009856143595E-2</c:v>
                </c:pt>
                <c:pt idx="32844">
                  <c:v>5.0483326007825402E-2</c:v>
                </c:pt>
                <c:pt idx="32845">
                  <c:v>4.56773060771518E-2</c:v>
                </c:pt>
                <c:pt idx="32846">
                  <c:v>5.7245949417639302E-2</c:v>
                </c:pt>
                <c:pt idx="32847">
                  <c:v>5.6259686841199197E-2</c:v>
                </c:pt>
                <c:pt idx="32848">
                  <c:v>4.9782013201706998E-2</c:v>
                </c:pt>
                <c:pt idx="32849">
                  <c:v>6.0851571991700201E-2</c:v>
                </c:pt>
                <c:pt idx="32850">
                  <c:v>5.4065376781705997E-2</c:v>
                </c:pt>
                <c:pt idx="32851">
                  <c:v>6.7800876374791305E-2</c:v>
                </c:pt>
                <c:pt idx="32852">
                  <c:v>4.9016994299222898E-2</c:v>
                </c:pt>
                <c:pt idx="32853">
                  <c:v>4.9513312524811198E-2</c:v>
                </c:pt>
                <c:pt idx="32854">
                  <c:v>6.2670541845716202E-2</c:v>
                </c:pt>
                <c:pt idx="32855">
                  <c:v>4.2820972334609603E-2</c:v>
                </c:pt>
                <c:pt idx="32856">
                  <c:v>3.8658077747652099E-2</c:v>
                </c:pt>
                <c:pt idx="32857">
                  <c:v>4.7290429844703497E-2</c:v>
                </c:pt>
                <c:pt idx="32858">
                  <c:v>7.1042875991407906E-2</c:v>
                </c:pt>
                <c:pt idx="32859">
                  <c:v>5.9965977572469797E-2</c:v>
                </c:pt>
                <c:pt idx="32860">
                  <c:v>5.9634914375662602E-2</c:v>
                </c:pt>
                <c:pt idx="32861">
                  <c:v>4.5538934468970102E-2</c:v>
                </c:pt>
                <c:pt idx="32862">
                  <c:v>4.1603076727316397E-2</c:v>
                </c:pt>
                <c:pt idx="32863">
                  <c:v>5.9809633623576802E-2</c:v>
                </c:pt>
                <c:pt idx="32864">
                  <c:v>5.2857504952593101E-2</c:v>
                </c:pt>
                <c:pt idx="32865">
                  <c:v>5.0661484448300501E-2</c:v>
                </c:pt>
                <c:pt idx="32866">
                  <c:v>5.0219290052560803E-2</c:v>
                </c:pt>
                <c:pt idx="32867">
                  <c:v>4.35630616775044E-2</c:v>
                </c:pt>
                <c:pt idx="32868">
                  <c:v>4.7972418899346898E-2</c:v>
                </c:pt>
                <c:pt idx="32869">
                  <c:v>5.6226290212588098E-2</c:v>
                </c:pt>
                <c:pt idx="32870">
                  <c:v>5.8212603810220399E-2</c:v>
                </c:pt>
                <c:pt idx="32871">
                  <c:v>3.8583997457869501E-2</c:v>
                </c:pt>
                <c:pt idx="32872">
                  <c:v>5.6620342492648697E-2</c:v>
                </c:pt>
                <c:pt idx="32873">
                  <c:v>6.5086306499011704E-2</c:v>
                </c:pt>
                <c:pt idx="32874">
                  <c:v>6.6945537169039004E-2</c:v>
                </c:pt>
                <c:pt idx="32875">
                  <c:v>5.7616933602370003E-2</c:v>
                </c:pt>
                <c:pt idx="32876">
                  <c:v>3.8050275275949501E-2</c:v>
                </c:pt>
                <c:pt idx="32877">
                  <c:v>4.1227958116675102E-2</c:v>
                </c:pt>
                <c:pt idx="32878">
                  <c:v>6.7779371998173896E-2</c:v>
                </c:pt>
                <c:pt idx="32879">
                  <c:v>6.80614841464902E-2</c:v>
                </c:pt>
                <c:pt idx="32880">
                  <c:v>4.6853386688933497E-2</c:v>
                </c:pt>
                <c:pt idx="32881">
                  <c:v>4.8296447351206598E-2</c:v>
                </c:pt>
                <c:pt idx="32882">
                  <c:v>5.9540090378622602E-2</c:v>
                </c:pt>
                <c:pt idx="32883">
                  <c:v>5.0071858601121302E-2</c:v>
                </c:pt>
                <c:pt idx="32884">
                  <c:v>5.3234878163175403E-2</c:v>
                </c:pt>
                <c:pt idx="32885">
                  <c:v>4.6355446720598999E-2</c:v>
                </c:pt>
                <c:pt idx="32886">
                  <c:v>6.1071152801542801E-2</c:v>
                </c:pt>
                <c:pt idx="32887">
                  <c:v>4.2496374504413501E-2</c:v>
                </c:pt>
                <c:pt idx="32888">
                  <c:v>7.1267421249696802E-2</c:v>
                </c:pt>
                <c:pt idx="32889">
                  <c:v>5.0692045896695702E-2</c:v>
                </c:pt>
                <c:pt idx="32890">
                  <c:v>5.4002199811398602E-2</c:v>
                </c:pt>
                <c:pt idx="32891">
                  <c:v>4.0052846978470703E-2</c:v>
                </c:pt>
                <c:pt idx="32892">
                  <c:v>4.1776015027133698E-2</c:v>
                </c:pt>
                <c:pt idx="32893">
                  <c:v>5.0719813227975301E-2</c:v>
                </c:pt>
                <c:pt idx="32894">
                  <c:v>4.8062548737977398E-2</c:v>
                </c:pt>
                <c:pt idx="32895">
                  <c:v>6.1985938971288103E-2</c:v>
                </c:pt>
                <c:pt idx="32896">
                  <c:v>7.1605778445194501E-2</c:v>
                </c:pt>
                <c:pt idx="32897">
                  <c:v>6.1699899094459797E-2</c:v>
                </c:pt>
                <c:pt idx="32898">
                  <c:v>6.78127805293397E-2</c:v>
                </c:pt>
                <c:pt idx="32899">
                  <c:v>4.5522435297130501E-2</c:v>
                </c:pt>
                <c:pt idx="32900">
                  <c:v>6.81572401001065E-2</c:v>
                </c:pt>
                <c:pt idx="32901">
                  <c:v>4.2921269650727498E-2</c:v>
                </c:pt>
                <c:pt idx="32902">
                  <c:v>5.9320267889635098E-2</c:v>
                </c:pt>
                <c:pt idx="32903">
                  <c:v>5.1470768145341801E-2</c:v>
                </c:pt>
                <c:pt idx="32904">
                  <c:v>4.16857463776973E-2</c:v>
                </c:pt>
                <c:pt idx="32905">
                  <c:v>4.5221906491424699E-2</c:v>
                </c:pt>
                <c:pt idx="32906">
                  <c:v>4.0187837939497199E-2</c:v>
                </c:pt>
                <c:pt idx="32907">
                  <c:v>5.8546650707612197E-2</c:v>
                </c:pt>
                <c:pt idx="32908">
                  <c:v>5.04540077045912E-2</c:v>
                </c:pt>
                <c:pt idx="32909">
                  <c:v>5.9896891034340503E-2</c:v>
                </c:pt>
                <c:pt idx="32910">
                  <c:v>4.8743574034006802E-2</c:v>
                </c:pt>
                <c:pt idx="32911">
                  <c:v>5.4399578091672798E-2</c:v>
                </c:pt>
                <c:pt idx="32912">
                  <c:v>4.3986117338070001E-2</c:v>
                </c:pt>
                <c:pt idx="32913">
                  <c:v>3.9105719080262502E-2</c:v>
                </c:pt>
                <c:pt idx="32914">
                  <c:v>4.0065175584389497E-2</c:v>
                </c:pt>
                <c:pt idx="32915">
                  <c:v>4.5962709570363698E-2</c:v>
                </c:pt>
                <c:pt idx="32916">
                  <c:v>4.9093172783864297E-2</c:v>
                </c:pt>
                <c:pt idx="32917">
                  <c:v>6.1435101900534902E-2</c:v>
                </c:pt>
                <c:pt idx="32918">
                  <c:v>5.5967128802515698E-2</c:v>
                </c:pt>
                <c:pt idx="32919">
                  <c:v>4.4554235238925398E-2</c:v>
                </c:pt>
                <c:pt idx="32920">
                  <c:v>7.4119974863527394E-2</c:v>
                </c:pt>
                <c:pt idx="32921">
                  <c:v>6.8629391947315294E-2</c:v>
                </c:pt>
                <c:pt idx="32922">
                  <c:v>4.1824190926626502E-2</c:v>
                </c:pt>
                <c:pt idx="32923">
                  <c:v>5.6121885047535798E-2</c:v>
                </c:pt>
                <c:pt idx="32924">
                  <c:v>6.6260249749142797E-2</c:v>
                </c:pt>
                <c:pt idx="32925">
                  <c:v>4.8705456981925202E-2</c:v>
                </c:pt>
                <c:pt idx="32926">
                  <c:v>4.7044264577938699E-2</c:v>
                </c:pt>
                <c:pt idx="32927">
                  <c:v>5.8759378560418102E-2</c:v>
                </c:pt>
                <c:pt idx="32928">
                  <c:v>6.1795148312657297E-2</c:v>
                </c:pt>
                <c:pt idx="32929">
                  <c:v>4.6519953166383098E-2</c:v>
                </c:pt>
                <c:pt idx="32930">
                  <c:v>6.8686113963618706E-2</c:v>
                </c:pt>
                <c:pt idx="32931">
                  <c:v>4.2620332879174098E-2</c:v>
                </c:pt>
                <c:pt idx="32932">
                  <c:v>5.3988229527006298E-2</c:v>
                </c:pt>
                <c:pt idx="32933">
                  <c:v>6.4989729513686895E-2</c:v>
                </c:pt>
                <c:pt idx="32934">
                  <c:v>5.9330324236367298E-2</c:v>
                </c:pt>
                <c:pt idx="32935">
                  <c:v>4.0370603023684802E-2</c:v>
                </c:pt>
                <c:pt idx="32936">
                  <c:v>5.6893990615678201E-2</c:v>
                </c:pt>
                <c:pt idx="32937">
                  <c:v>4.60670136270813E-2</c:v>
                </c:pt>
                <c:pt idx="32938">
                  <c:v>4.1791637514923603E-2</c:v>
                </c:pt>
                <c:pt idx="32939">
                  <c:v>5.3917744896939797E-2</c:v>
                </c:pt>
                <c:pt idx="32940">
                  <c:v>4.1013123442792697E-2</c:v>
                </c:pt>
                <c:pt idx="32941">
                  <c:v>5.8383112506140998E-2</c:v>
                </c:pt>
                <c:pt idx="32942">
                  <c:v>5.5447277718005797E-2</c:v>
                </c:pt>
                <c:pt idx="32943">
                  <c:v>5.2236429194776397E-2</c:v>
                </c:pt>
                <c:pt idx="32944">
                  <c:v>3.85339857429415E-2</c:v>
                </c:pt>
                <c:pt idx="32945">
                  <c:v>5.2537039707264102E-2</c:v>
                </c:pt>
                <c:pt idx="32946">
                  <c:v>5.6393913470661E-2</c:v>
                </c:pt>
                <c:pt idx="32947">
                  <c:v>4.9575864758819699E-2</c:v>
                </c:pt>
                <c:pt idx="32948">
                  <c:v>4.7123515970677703E-2</c:v>
                </c:pt>
                <c:pt idx="32949">
                  <c:v>6.4996801024997899E-2</c:v>
                </c:pt>
                <c:pt idx="32950">
                  <c:v>5.1587866944976697E-2</c:v>
                </c:pt>
                <c:pt idx="32951">
                  <c:v>4.1624429356180499E-2</c:v>
                </c:pt>
                <c:pt idx="32952">
                  <c:v>5.6758075896290602E-2</c:v>
                </c:pt>
                <c:pt idx="32953">
                  <c:v>3.83867912747222E-2</c:v>
                </c:pt>
                <c:pt idx="32954">
                  <c:v>3.9805785750439297E-2</c:v>
                </c:pt>
                <c:pt idx="32955">
                  <c:v>4.7650317676158099E-2</c:v>
                </c:pt>
                <c:pt idx="32956">
                  <c:v>5.7768630600538003E-2</c:v>
                </c:pt>
                <c:pt idx="32957">
                  <c:v>4.8783272474196698E-2</c:v>
                </c:pt>
                <c:pt idx="32958">
                  <c:v>4.5153705698520799E-2</c:v>
                </c:pt>
                <c:pt idx="32959">
                  <c:v>5.5272046496090299E-2</c:v>
                </c:pt>
                <c:pt idx="32960">
                  <c:v>4.0752275645567798E-2</c:v>
                </c:pt>
                <c:pt idx="32961">
                  <c:v>7.1181450711262903E-2</c:v>
                </c:pt>
                <c:pt idx="32962">
                  <c:v>5.0793028236317102E-2</c:v>
                </c:pt>
                <c:pt idx="32963">
                  <c:v>4.6433062318360703E-2</c:v>
                </c:pt>
                <c:pt idx="32964">
                  <c:v>7.02218778650259E-2</c:v>
                </c:pt>
                <c:pt idx="32965">
                  <c:v>5.8121276845865502E-2</c:v>
                </c:pt>
                <c:pt idx="32966">
                  <c:v>5.55295679093466E-2</c:v>
                </c:pt>
                <c:pt idx="32967">
                  <c:v>4.4282877099581799E-2</c:v>
                </c:pt>
                <c:pt idx="32968">
                  <c:v>4.32681714396769E-2</c:v>
                </c:pt>
                <c:pt idx="32969">
                  <c:v>4.3102287330454701E-2</c:v>
                </c:pt>
                <c:pt idx="32970">
                  <c:v>3.9525818252497902E-2</c:v>
                </c:pt>
                <c:pt idx="32971">
                  <c:v>5.6873265192307801E-2</c:v>
                </c:pt>
                <c:pt idx="32972">
                  <c:v>4.3622188280751602E-2</c:v>
                </c:pt>
                <c:pt idx="32973">
                  <c:v>3.9689642370088402E-2</c:v>
                </c:pt>
                <c:pt idx="32974">
                  <c:v>5.4960700059449002E-2</c:v>
                </c:pt>
                <c:pt idx="32975">
                  <c:v>5.0466350931609498E-2</c:v>
                </c:pt>
                <c:pt idx="32976">
                  <c:v>5.4336384295376398E-2</c:v>
                </c:pt>
                <c:pt idx="32977">
                  <c:v>5.1077612305340997E-2</c:v>
                </c:pt>
                <c:pt idx="32978">
                  <c:v>4.2601211384223903E-2</c:v>
                </c:pt>
                <c:pt idx="32979">
                  <c:v>4.5873759983148799E-2</c:v>
                </c:pt>
                <c:pt idx="32980">
                  <c:v>6.4098101263428603E-2</c:v>
                </c:pt>
                <c:pt idx="32981">
                  <c:v>3.9215228369159701E-2</c:v>
                </c:pt>
                <c:pt idx="32982">
                  <c:v>4.1135676844990199E-2</c:v>
                </c:pt>
                <c:pt idx="32983">
                  <c:v>4.1018990588063797E-2</c:v>
                </c:pt>
                <c:pt idx="32984">
                  <c:v>4.0615521525673499E-2</c:v>
                </c:pt>
                <c:pt idx="32985">
                  <c:v>5.4481846752667297E-2</c:v>
                </c:pt>
                <c:pt idx="32986">
                  <c:v>6.6814982153236904E-2</c:v>
                </c:pt>
                <c:pt idx="32987">
                  <c:v>7.2654966456095302E-2</c:v>
                </c:pt>
                <c:pt idx="32988">
                  <c:v>6.40298690507973E-2</c:v>
                </c:pt>
                <c:pt idx="32989">
                  <c:v>5.5872968415145198E-2</c:v>
                </c:pt>
                <c:pt idx="32990">
                  <c:v>5.6430786251206601E-2</c:v>
                </c:pt>
                <c:pt idx="32991">
                  <c:v>6.1371862885526401E-2</c:v>
                </c:pt>
                <c:pt idx="32992">
                  <c:v>7.0575510952755702E-2</c:v>
                </c:pt>
                <c:pt idx="32993">
                  <c:v>4.4976650507185502E-2</c:v>
                </c:pt>
                <c:pt idx="32994">
                  <c:v>3.8099199708416499E-2</c:v>
                </c:pt>
                <c:pt idx="32995">
                  <c:v>4.2199255456097602E-2</c:v>
                </c:pt>
                <c:pt idx="32996">
                  <c:v>6.6950053098303999E-2</c:v>
                </c:pt>
                <c:pt idx="32997">
                  <c:v>5.91743765503474E-2</c:v>
                </c:pt>
                <c:pt idx="32998">
                  <c:v>5.6726162018415002E-2</c:v>
                </c:pt>
                <c:pt idx="32999">
                  <c:v>6.1735015386499101E-2</c:v>
                </c:pt>
                <c:pt idx="33000">
                  <c:v>6.9954653539173101E-2</c:v>
                </c:pt>
                <c:pt idx="33001">
                  <c:v>6.4894135514100504E-2</c:v>
                </c:pt>
                <c:pt idx="33002">
                  <c:v>5.7318520798917201E-2</c:v>
                </c:pt>
                <c:pt idx="33003">
                  <c:v>3.9944886021321901E-2</c:v>
                </c:pt>
                <c:pt idx="33004">
                  <c:v>4.0204427344363303E-2</c:v>
                </c:pt>
                <c:pt idx="33005">
                  <c:v>5.4157274005813001E-2</c:v>
                </c:pt>
                <c:pt idx="33006">
                  <c:v>3.7561584601962898E-2</c:v>
                </c:pt>
                <c:pt idx="33007">
                  <c:v>4.8357099806388103E-2</c:v>
                </c:pt>
                <c:pt idx="33008">
                  <c:v>5.4199967181210597E-2</c:v>
                </c:pt>
                <c:pt idx="33009">
                  <c:v>5.6003336118914802E-2</c:v>
                </c:pt>
                <c:pt idx="33010">
                  <c:v>4.94662792030666E-2</c:v>
                </c:pt>
                <c:pt idx="33011">
                  <c:v>5.6121575953148602E-2</c:v>
                </c:pt>
                <c:pt idx="33012">
                  <c:v>3.9237383429941798E-2</c:v>
                </c:pt>
                <c:pt idx="33013">
                  <c:v>4.2861591419671198E-2</c:v>
                </c:pt>
                <c:pt idx="33014">
                  <c:v>4.6730385576299598E-2</c:v>
                </c:pt>
                <c:pt idx="33015">
                  <c:v>6.4196119079634698E-2</c:v>
                </c:pt>
                <c:pt idx="33016">
                  <c:v>6.5679214849426806E-2</c:v>
                </c:pt>
                <c:pt idx="33017">
                  <c:v>6.09882405797742E-2</c:v>
                </c:pt>
                <c:pt idx="33018">
                  <c:v>4.8783732231164001E-2</c:v>
                </c:pt>
                <c:pt idx="33019">
                  <c:v>6.2530869589516397E-2</c:v>
                </c:pt>
                <c:pt idx="33020">
                  <c:v>6.1268078285850597E-2</c:v>
                </c:pt>
                <c:pt idx="33021">
                  <c:v>6.0582397722969798E-2</c:v>
                </c:pt>
                <c:pt idx="33022">
                  <c:v>5.0328981061563603E-2</c:v>
                </c:pt>
                <c:pt idx="33023">
                  <c:v>5.7133590123959903E-2</c:v>
                </c:pt>
                <c:pt idx="33024">
                  <c:v>6.92320718906905E-2</c:v>
                </c:pt>
                <c:pt idx="33025">
                  <c:v>6.5679843612540395E-2</c:v>
                </c:pt>
                <c:pt idx="33026">
                  <c:v>4.06195207698163E-2</c:v>
                </c:pt>
                <c:pt idx="33027">
                  <c:v>5.4641908922996502E-2</c:v>
                </c:pt>
                <c:pt idx="33028">
                  <c:v>3.9930147004611803E-2</c:v>
                </c:pt>
                <c:pt idx="33029">
                  <c:v>4.39381072321961E-2</c:v>
                </c:pt>
                <c:pt idx="33030">
                  <c:v>7.0667952932689695E-2</c:v>
                </c:pt>
                <c:pt idx="33031">
                  <c:v>4.08226448722913E-2</c:v>
                </c:pt>
                <c:pt idx="33032">
                  <c:v>5.2895412072082398E-2</c:v>
                </c:pt>
                <c:pt idx="33033">
                  <c:v>5.0107529098282103E-2</c:v>
                </c:pt>
                <c:pt idx="33034">
                  <c:v>3.9776178108069798E-2</c:v>
                </c:pt>
                <c:pt idx="33035">
                  <c:v>3.8078016935329098E-2</c:v>
                </c:pt>
                <c:pt idx="33036">
                  <c:v>4.2548181412080902E-2</c:v>
                </c:pt>
                <c:pt idx="33037">
                  <c:v>3.9059881443033802E-2</c:v>
                </c:pt>
                <c:pt idx="33038">
                  <c:v>5.0391700967849298E-2</c:v>
                </c:pt>
                <c:pt idx="33039">
                  <c:v>6.0475599177881603E-2</c:v>
                </c:pt>
                <c:pt idx="33040">
                  <c:v>4.3186601449934199E-2</c:v>
                </c:pt>
                <c:pt idx="33041">
                  <c:v>4.8997115830160601E-2</c:v>
                </c:pt>
                <c:pt idx="33042">
                  <c:v>4.7678966077511903E-2</c:v>
                </c:pt>
                <c:pt idx="33043">
                  <c:v>5.5641167067916303E-2</c:v>
                </c:pt>
                <c:pt idx="33044">
                  <c:v>4.7469051253806002E-2</c:v>
                </c:pt>
                <c:pt idx="33045">
                  <c:v>4.08309089256828E-2</c:v>
                </c:pt>
                <c:pt idx="33046">
                  <c:v>5.8480328820527901E-2</c:v>
                </c:pt>
                <c:pt idx="33047">
                  <c:v>7.4159808753780199E-2</c:v>
                </c:pt>
                <c:pt idx="33048">
                  <c:v>5.60402046419042E-2</c:v>
                </c:pt>
                <c:pt idx="33049">
                  <c:v>5.7816187334143898E-2</c:v>
                </c:pt>
                <c:pt idx="33050">
                  <c:v>4.0180241969667699E-2</c:v>
                </c:pt>
                <c:pt idx="33051">
                  <c:v>4.6599886638551101E-2</c:v>
                </c:pt>
                <c:pt idx="33052">
                  <c:v>6.1403257045199201E-2</c:v>
                </c:pt>
                <c:pt idx="33053">
                  <c:v>4.6707448458482799E-2</c:v>
                </c:pt>
                <c:pt idx="33054">
                  <c:v>4.6938606728734802E-2</c:v>
                </c:pt>
                <c:pt idx="33055">
                  <c:v>5.7949173181259299E-2</c:v>
                </c:pt>
                <c:pt idx="33056">
                  <c:v>6.3676230943679399E-2</c:v>
                </c:pt>
                <c:pt idx="33057">
                  <c:v>5.8204945146513601E-2</c:v>
                </c:pt>
                <c:pt idx="33058">
                  <c:v>6.4737216582773302E-2</c:v>
                </c:pt>
                <c:pt idx="33059">
                  <c:v>5.4399518902788102E-2</c:v>
                </c:pt>
                <c:pt idx="33060">
                  <c:v>5.0862845285846302E-2</c:v>
                </c:pt>
                <c:pt idx="33061">
                  <c:v>5.2173742166001701E-2</c:v>
                </c:pt>
                <c:pt idx="33062">
                  <c:v>6.4428400609322797E-2</c:v>
                </c:pt>
                <c:pt idx="33063">
                  <c:v>5.7975188131195197E-2</c:v>
                </c:pt>
                <c:pt idx="33064">
                  <c:v>4.4827225739076597E-2</c:v>
                </c:pt>
                <c:pt idx="33065">
                  <c:v>5.5681544384878198E-2</c:v>
                </c:pt>
                <c:pt idx="33066">
                  <c:v>3.7898688932277498E-2</c:v>
                </c:pt>
                <c:pt idx="33067">
                  <c:v>6.5206640212942396E-2</c:v>
                </c:pt>
                <c:pt idx="33068">
                  <c:v>4.0141831552735499E-2</c:v>
                </c:pt>
                <c:pt idx="33069">
                  <c:v>6.3528197733390995E-2</c:v>
                </c:pt>
                <c:pt idx="33070">
                  <c:v>5.4195688315274798E-2</c:v>
                </c:pt>
                <c:pt idx="33071">
                  <c:v>6.9638167298228998E-2</c:v>
                </c:pt>
                <c:pt idx="33072">
                  <c:v>6.0238042949770997E-2</c:v>
                </c:pt>
                <c:pt idx="33073">
                  <c:v>4.7358920720480001E-2</c:v>
                </c:pt>
                <c:pt idx="33074">
                  <c:v>6.4353350966319098E-2</c:v>
                </c:pt>
                <c:pt idx="33075">
                  <c:v>6.6522589198817095E-2</c:v>
                </c:pt>
                <c:pt idx="33076">
                  <c:v>3.8545359970117099E-2</c:v>
                </c:pt>
                <c:pt idx="33077">
                  <c:v>4.0619194761474797E-2</c:v>
                </c:pt>
                <c:pt idx="33078">
                  <c:v>6.7214139425603905E-2</c:v>
                </c:pt>
                <c:pt idx="33079">
                  <c:v>6.1152663478602098E-2</c:v>
                </c:pt>
                <c:pt idx="33080">
                  <c:v>6.9095831099484306E-2</c:v>
                </c:pt>
                <c:pt idx="33081">
                  <c:v>4.8007383642069502E-2</c:v>
                </c:pt>
                <c:pt idx="33082">
                  <c:v>4.8229826798895599E-2</c:v>
                </c:pt>
                <c:pt idx="33083">
                  <c:v>4.7453912286469398E-2</c:v>
                </c:pt>
                <c:pt idx="33084">
                  <c:v>6.1048016529723199E-2</c:v>
                </c:pt>
                <c:pt idx="33085">
                  <c:v>5.2581920656391098E-2</c:v>
                </c:pt>
                <c:pt idx="33086">
                  <c:v>5.2175448282376503E-2</c:v>
                </c:pt>
                <c:pt idx="33087">
                  <c:v>5.3268924647183802E-2</c:v>
                </c:pt>
                <c:pt idx="33088">
                  <c:v>4.19088658470557E-2</c:v>
                </c:pt>
                <c:pt idx="33089">
                  <c:v>6.8819178415719898E-2</c:v>
                </c:pt>
                <c:pt idx="33090">
                  <c:v>5.1033196911448898E-2</c:v>
                </c:pt>
                <c:pt idx="33091">
                  <c:v>4.6617633762642399E-2</c:v>
                </c:pt>
                <c:pt idx="33092">
                  <c:v>6.4858904822434602E-2</c:v>
                </c:pt>
                <c:pt idx="33093">
                  <c:v>5.89251792765626E-2</c:v>
                </c:pt>
                <c:pt idx="33094">
                  <c:v>4.6765187098928997E-2</c:v>
                </c:pt>
                <c:pt idx="33095">
                  <c:v>5.7731789062255297E-2</c:v>
                </c:pt>
                <c:pt idx="33096">
                  <c:v>5.7386214255239598E-2</c:v>
                </c:pt>
                <c:pt idx="33097">
                  <c:v>6.9046577354954605E-2</c:v>
                </c:pt>
                <c:pt idx="33098">
                  <c:v>5.6446126464853398E-2</c:v>
                </c:pt>
                <c:pt idx="33099">
                  <c:v>6.3645252374622402E-2</c:v>
                </c:pt>
                <c:pt idx="33100">
                  <c:v>4.6937398515262199E-2</c:v>
                </c:pt>
                <c:pt idx="33101">
                  <c:v>6.5727240299304698E-2</c:v>
                </c:pt>
                <c:pt idx="33102">
                  <c:v>5.3446417253458098E-2</c:v>
                </c:pt>
                <c:pt idx="33103">
                  <c:v>6.1098561104343703E-2</c:v>
                </c:pt>
                <c:pt idx="33104">
                  <c:v>3.8138005466091598E-2</c:v>
                </c:pt>
                <c:pt idx="33105">
                  <c:v>6.6530072955845704E-2</c:v>
                </c:pt>
                <c:pt idx="33106">
                  <c:v>5.0702174275744499E-2</c:v>
                </c:pt>
                <c:pt idx="33107">
                  <c:v>5.9083157749786203E-2</c:v>
                </c:pt>
                <c:pt idx="33108">
                  <c:v>5.1124770120140897E-2</c:v>
                </c:pt>
                <c:pt idx="33109">
                  <c:v>6.8701667961593299E-2</c:v>
                </c:pt>
                <c:pt idx="33110">
                  <c:v>5.8035858798051398E-2</c:v>
                </c:pt>
                <c:pt idx="33111">
                  <c:v>4.6703004605317802E-2</c:v>
                </c:pt>
                <c:pt idx="33112">
                  <c:v>6.8579449480030696E-2</c:v>
                </c:pt>
                <c:pt idx="33113">
                  <c:v>5.8601063506369601E-2</c:v>
                </c:pt>
                <c:pt idx="33114">
                  <c:v>5.4813949408725297E-2</c:v>
                </c:pt>
                <c:pt idx="33115">
                  <c:v>4.4400397219883501E-2</c:v>
                </c:pt>
                <c:pt idx="33116">
                  <c:v>4.0018819880095903E-2</c:v>
                </c:pt>
                <c:pt idx="33117">
                  <c:v>4.66294839805457E-2</c:v>
                </c:pt>
                <c:pt idx="33118">
                  <c:v>6.7269794630248403E-2</c:v>
                </c:pt>
                <c:pt idx="33119">
                  <c:v>5.46884221801072E-2</c:v>
                </c:pt>
                <c:pt idx="33120">
                  <c:v>6.7166637874080795E-2</c:v>
                </c:pt>
                <c:pt idx="33121">
                  <c:v>5.2039604270566003E-2</c:v>
                </c:pt>
                <c:pt idx="33122">
                  <c:v>5.5865443264185403E-2</c:v>
                </c:pt>
                <c:pt idx="33123">
                  <c:v>4.7991243304896299E-2</c:v>
                </c:pt>
                <c:pt idx="33124">
                  <c:v>4.6139716561007099E-2</c:v>
                </c:pt>
                <c:pt idx="33125">
                  <c:v>5.3181163669915502E-2</c:v>
                </c:pt>
                <c:pt idx="33126">
                  <c:v>4.0527706578313602E-2</c:v>
                </c:pt>
                <c:pt idx="33127">
                  <c:v>3.96804035608933E-2</c:v>
                </c:pt>
                <c:pt idx="33128">
                  <c:v>4.8581039071755303E-2</c:v>
                </c:pt>
                <c:pt idx="33129">
                  <c:v>6.3084502112686805E-2</c:v>
                </c:pt>
                <c:pt idx="33130">
                  <c:v>3.7506130058105901E-2</c:v>
                </c:pt>
                <c:pt idx="33131">
                  <c:v>4.8663875575348403E-2</c:v>
                </c:pt>
                <c:pt idx="33132">
                  <c:v>5.3340432754976602E-2</c:v>
                </c:pt>
                <c:pt idx="33133">
                  <c:v>3.8320114514694303E-2</c:v>
                </c:pt>
                <c:pt idx="33134">
                  <c:v>4.6441834658743603E-2</c:v>
                </c:pt>
                <c:pt idx="33135">
                  <c:v>4.17767294620962E-2</c:v>
                </c:pt>
                <c:pt idx="33136">
                  <c:v>6.8459947397334395E-2</c:v>
                </c:pt>
                <c:pt idx="33137">
                  <c:v>4.7399850234360497E-2</c:v>
                </c:pt>
                <c:pt idx="33138">
                  <c:v>7.2190714458065297E-2</c:v>
                </c:pt>
                <c:pt idx="33139">
                  <c:v>5.4367743588444102E-2</c:v>
                </c:pt>
                <c:pt idx="33140">
                  <c:v>6.3054685387046394E-2</c:v>
                </c:pt>
                <c:pt idx="33141">
                  <c:v>6.6698365323984501E-2</c:v>
                </c:pt>
                <c:pt idx="33142">
                  <c:v>5.17904939829738E-2</c:v>
                </c:pt>
                <c:pt idx="33143">
                  <c:v>5.9792895374626197E-2</c:v>
                </c:pt>
                <c:pt idx="33144">
                  <c:v>5.6199884818672503E-2</c:v>
                </c:pt>
                <c:pt idx="33145">
                  <c:v>4.9887536101208801E-2</c:v>
                </c:pt>
                <c:pt idx="33146">
                  <c:v>4.4248533040138503E-2</c:v>
                </c:pt>
                <c:pt idx="33147">
                  <c:v>4.2725927741899102E-2</c:v>
                </c:pt>
                <c:pt idx="33148">
                  <c:v>6.1522249736721102E-2</c:v>
                </c:pt>
                <c:pt idx="33149">
                  <c:v>4.11005657361007E-2</c:v>
                </c:pt>
                <c:pt idx="33150">
                  <c:v>4.04764469009413E-2</c:v>
                </c:pt>
                <c:pt idx="33151">
                  <c:v>5.9362481148298299E-2</c:v>
                </c:pt>
                <c:pt idx="33152">
                  <c:v>5.0549916432144203E-2</c:v>
                </c:pt>
                <c:pt idx="33153">
                  <c:v>4.0585843782426502E-2</c:v>
                </c:pt>
                <c:pt idx="33154">
                  <c:v>5.9722584116312601E-2</c:v>
                </c:pt>
                <c:pt idx="33155">
                  <c:v>5.2346865932448597E-2</c:v>
                </c:pt>
                <c:pt idx="33156">
                  <c:v>6.0633768699721501E-2</c:v>
                </c:pt>
                <c:pt idx="33157">
                  <c:v>6.6498425703305303E-2</c:v>
                </c:pt>
                <c:pt idx="33158">
                  <c:v>5.4838185716726599E-2</c:v>
                </c:pt>
                <c:pt idx="33159">
                  <c:v>4.7473249753483097E-2</c:v>
                </c:pt>
                <c:pt idx="33160">
                  <c:v>4.7315297532987799E-2</c:v>
                </c:pt>
                <c:pt idx="33161">
                  <c:v>7.0591337515445995E-2</c:v>
                </c:pt>
                <c:pt idx="33162">
                  <c:v>3.8160935345287798E-2</c:v>
                </c:pt>
                <c:pt idx="33163">
                  <c:v>4.9681075195978398E-2</c:v>
                </c:pt>
                <c:pt idx="33164">
                  <c:v>5.3602897670732501E-2</c:v>
                </c:pt>
                <c:pt idx="33165">
                  <c:v>4.1860219318790803E-2</c:v>
                </c:pt>
                <c:pt idx="33166">
                  <c:v>6.7228490012537001E-2</c:v>
                </c:pt>
                <c:pt idx="33167">
                  <c:v>6.6433617415760204E-2</c:v>
                </c:pt>
                <c:pt idx="33168">
                  <c:v>4.2747459323401599E-2</c:v>
                </c:pt>
                <c:pt idx="33169">
                  <c:v>6.6837426400309902E-2</c:v>
                </c:pt>
                <c:pt idx="33170">
                  <c:v>4.9266568656304702E-2</c:v>
                </c:pt>
                <c:pt idx="33171">
                  <c:v>4.1949969646672101E-2</c:v>
                </c:pt>
                <c:pt idx="33172">
                  <c:v>6.0943756601891802E-2</c:v>
                </c:pt>
                <c:pt idx="33173">
                  <c:v>4.7634480535881998E-2</c:v>
                </c:pt>
                <c:pt idx="33174">
                  <c:v>4.1394895783062102E-2</c:v>
                </c:pt>
                <c:pt idx="33175">
                  <c:v>4.23256381293022E-2</c:v>
                </c:pt>
                <c:pt idx="33176">
                  <c:v>5.4630940998796999E-2</c:v>
                </c:pt>
                <c:pt idx="33177">
                  <c:v>7.0367942697266705E-2</c:v>
                </c:pt>
                <c:pt idx="33178">
                  <c:v>6.4510619264022601E-2</c:v>
                </c:pt>
                <c:pt idx="33179">
                  <c:v>3.7299930942729799E-2</c:v>
                </c:pt>
                <c:pt idx="33180">
                  <c:v>4.6128568034429697E-2</c:v>
                </c:pt>
                <c:pt idx="33181">
                  <c:v>6.5595917819444294E-2</c:v>
                </c:pt>
                <c:pt idx="33182">
                  <c:v>5.7867594948752203E-2</c:v>
                </c:pt>
                <c:pt idx="33183">
                  <c:v>4.9719976911078503E-2</c:v>
                </c:pt>
                <c:pt idx="33184">
                  <c:v>4.0710322790328102E-2</c:v>
                </c:pt>
                <c:pt idx="33185">
                  <c:v>3.8184396329986499E-2</c:v>
                </c:pt>
                <c:pt idx="33186">
                  <c:v>4.2369644150305197E-2</c:v>
                </c:pt>
                <c:pt idx="33187">
                  <c:v>5.66027256269271E-2</c:v>
                </c:pt>
                <c:pt idx="33188">
                  <c:v>6.6842487093032907E-2</c:v>
                </c:pt>
                <c:pt idx="33189">
                  <c:v>6.3014039035546504E-2</c:v>
                </c:pt>
                <c:pt idx="33190">
                  <c:v>6.9144403060488205E-2</c:v>
                </c:pt>
                <c:pt idx="33191">
                  <c:v>4.3141053789299E-2</c:v>
                </c:pt>
                <c:pt idx="33192">
                  <c:v>6.7134653237133093E-2</c:v>
                </c:pt>
                <c:pt idx="33193">
                  <c:v>4.5626076283936397E-2</c:v>
                </c:pt>
                <c:pt idx="33194">
                  <c:v>6.5513645918196903E-2</c:v>
                </c:pt>
                <c:pt idx="33195">
                  <c:v>4.98874173441307E-2</c:v>
                </c:pt>
                <c:pt idx="33196">
                  <c:v>4.0934575275602597E-2</c:v>
                </c:pt>
                <c:pt idx="33197">
                  <c:v>4.2602706140262597E-2</c:v>
                </c:pt>
                <c:pt idx="33198">
                  <c:v>4.5886071220622097E-2</c:v>
                </c:pt>
                <c:pt idx="33199">
                  <c:v>6.62873778616314E-2</c:v>
                </c:pt>
                <c:pt idx="33200">
                  <c:v>5.9812158697091403E-2</c:v>
                </c:pt>
                <c:pt idx="33201">
                  <c:v>4.2746064655670699E-2</c:v>
                </c:pt>
                <c:pt idx="33202">
                  <c:v>5.7244308633040003E-2</c:v>
                </c:pt>
                <c:pt idx="33203">
                  <c:v>7.1326556834832799E-2</c:v>
                </c:pt>
                <c:pt idx="33204">
                  <c:v>5.1078462498579703E-2</c:v>
                </c:pt>
                <c:pt idx="33205">
                  <c:v>5.0381888701388898E-2</c:v>
                </c:pt>
                <c:pt idx="33206">
                  <c:v>4.4658950002619602E-2</c:v>
                </c:pt>
                <c:pt idx="33207">
                  <c:v>3.9325433855122403E-2</c:v>
                </c:pt>
                <c:pt idx="33208">
                  <c:v>5.3105553825226498E-2</c:v>
                </c:pt>
                <c:pt idx="33209">
                  <c:v>4.0785922002318203E-2</c:v>
                </c:pt>
                <c:pt idx="33210">
                  <c:v>6.0127608201163002E-2</c:v>
                </c:pt>
                <c:pt idx="33211">
                  <c:v>7.0806757714845306E-2</c:v>
                </c:pt>
                <c:pt idx="33212">
                  <c:v>7.0100687551085006E-2</c:v>
                </c:pt>
                <c:pt idx="33213">
                  <c:v>3.9356400208707898E-2</c:v>
                </c:pt>
                <c:pt idx="33214">
                  <c:v>6.7053805950479398E-2</c:v>
                </c:pt>
                <c:pt idx="33215">
                  <c:v>4.2832662943008401E-2</c:v>
                </c:pt>
                <c:pt idx="33216">
                  <c:v>6.2032020525695598E-2</c:v>
                </c:pt>
                <c:pt idx="33217">
                  <c:v>7.1700823234503205E-2</c:v>
                </c:pt>
                <c:pt idx="33218">
                  <c:v>6.40512157981174E-2</c:v>
                </c:pt>
                <c:pt idx="33219">
                  <c:v>5.8794240529965403E-2</c:v>
                </c:pt>
                <c:pt idx="33220">
                  <c:v>5.3429941498965197E-2</c:v>
                </c:pt>
                <c:pt idx="33221">
                  <c:v>4.16230460035436E-2</c:v>
                </c:pt>
                <c:pt idx="33222">
                  <c:v>5.98953627348459E-2</c:v>
                </c:pt>
                <c:pt idx="33223">
                  <c:v>3.91286709075164E-2</c:v>
                </c:pt>
                <c:pt idx="33224">
                  <c:v>5.1724238175665398E-2</c:v>
                </c:pt>
                <c:pt idx="33225">
                  <c:v>4.3383892904522901E-2</c:v>
                </c:pt>
                <c:pt idx="33226">
                  <c:v>6.81666411809152E-2</c:v>
                </c:pt>
                <c:pt idx="33227">
                  <c:v>4.2975567796102399E-2</c:v>
                </c:pt>
                <c:pt idx="33228">
                  <c:v>3.933066485851E-2</c:v>
                </c:pt>
                <c:pt idx="33229">
                  <c:v>6.8552771282214597E-2</c:v>
                </c:pt>
                <c:pt idx="33230">
                  <c:v>4.5633507484505002E-2</c:v>
                </c:pt>
                <c:pt idx="33231">
                  <c:v>7.0523949006368797E-2</c:v>
                </c:pt>
                <c:pt idx="33232">
                  <c:v>6.7429915549400005E-2</c:v>
                </c:pt>
                <c:pt idx="33233">
                  <c:v>4.4160421637898101E-2</c:v>
                </c:pt>
                <c:pt idx="33234">
                  <c:v>6.4667114902286396E-2</c:v>
                </c:pt>
                <c:pt idx="33235">
                  <c:v>6.6138306022889198E-2</c:v>
                </c:pt>
                <c:pt idx="33236">
                  <c:v>4.0298470040077299E-2</c:v>
                </c:pt>
                <c:pt idx="33237">
                  <c:v>5.2754667609345302E-2</c:v>
                </c:pt>
                <c:pt idx="33238">
                  <c:v>3.9861280510464697E-2</c:v>
                </c:pt>
                <c:pt idx="33239">
                  <c:v>6.8734526094625201E-2</c:v>
                </c:pt>
                <c:pt idx="33240">
                  <c:v>4.6770690052684902E-2</c:v>
                </c:pt>
                <c:pt idx="33241">
                  <c:v>4.9893637119734699E-2</c:v>
                </c:pt>
                <c:pt idx="33242">
                  <c:v>6.0684705703375599E-2</c:v>
                </c:pt>
                <c:pt idx="33243">
                  <c:v>5.7313806881017698E-2</c:v>
                </c:pt>
                <c:pt idx="33244">
                  <c:v>7.0489807895350198E-2</c:v>
                </c:pt>
                <c:pt idx="33245">
                  <c:v>6.8527765408783206E-2</c:v>
                </c:pt>
                <c:pt idx="33246">
                  <c:v>4.2959405311604602E-2</c:v>
                </c:pt>
                <c:pt idx="33247">
                  <c:v>4.7088148577272601E-2</c:v>
                </c:pt>
                <c:pt idx="33248">
                  <c:v>4.7568477549625503E-2</c:v>
                </c:pt>
                <c:pt idx="33249">
                  <c:v>4.2363837098724301E-2</c:v>
                </c:pt>
                <c:pt idx="33250">
                  <c:v>4.5534252401389197E-2</c:v>
                </c:pt>
                <c:pt idx="33251">
                  <c:v>4.4452776026137099E-2</c:v>
                </c:pt>
                <c:pt idx="33252">
                  <c:v>5.8296039512974802E-2</c:v>
                </c:pt>
                <c:pt idx="33253">
                  <c:v>3.9743594881367299E-2</c:v>
                </c:pt>
                <c:pt idx="33254">
                  <c:v>5.2787432463991701E-2</c:v>
                </c:pt>
                <c:pt idx="33255">
                  <c:v>6.3772150874566697E-2</c:v>
                </c:pt>
                <c:pt idx="33256">
                  <c:v>4.8056151972567102E-2</c:v>
                </c:pt>
                <c:pt idx="33257">
                  <c:v>3.7364166436167599E-2</c:v>
                </c:pt>
                <c:pt idx="33258">
                  <c:v>4.6541246819989598E-2</c:v>
                </c:pt>
                <c:pt idx="33259">
                  <c:v>7.0189474896800094E-2</c:v>
                </c:pt>
                <c:pt idx="33260">
                  <c:v>7.1287175287299206E-2</c:v>
                </c:pt>
                <c:pt idx="33261">
                  <c:v>4.8213828958030197E-2</c:v>
                </c:pt>
                <c:pt idx="33262">
                  <c:v>6.1297810185435897E-2</c:v>
                </c:pt>
                <c:pt idx="33263">
                  <c:v>3.7928362050685401E-2</c:v>
                </c:pt>
                <c:pt idx="33264">
                  <c:v>4.7676578444906699E-2</c:v>
                </c:pt>
                <c:pt idx="33265">
                  <c:v>7.0043472481204502E-2</c:v>
                </c:pt>
                <c:pt idx="33266">
                  <c:v>4.9446326227417001E-2</c:v>
                </c:pt>
                <c:pt idx="33267">
                  <c:v>5.5342788811149402E-2</c:v>
                </c:pt>
                <c:pt idx="33268">
                  <c:v>3.9645267406967402E-2</c:v>
                </c:pt>
                <c:pt idx="33269">
                  <c:v>6.0735915829969997E-2</c:v>
                </c:pt>
                <c:pt idx="33270">
                  <c:v>5.9398259583822201E-2</c:v>
                </c:pt>
                <c:pt idx="33271">
                  <c:v>4.4457493877771301E-2</c:v>
                </c:pt>
                <c:pt idx="33272">
                  <c:v>3.9554958373735301E-2</c:v>
                </c:pt>
                <c:pt idx="33273">
                  <c:v>6.17522928085023E-2</c:v>
                </c:pt>
                <c:pt idx="33274">
                  <c:v>5.0450360503721203E-2</c:v>
                </c:pt>
                <c:pt idx="33275">
                  <c:v>6.9003504335029706E-2</c:v>
                </c:pt>
                <c:pt idx="33276">
                  <c:v>6.8826751879663195E-2</c:v>
                </c:pt>
                <c:pt idx="33277">
                  <c:v>4.2031467733927103E-2</c:v>
                </c:pt>
                <c:pt idx="33278">
                  <c:v>5.7046484476322198E-2</c:v>
                </c:pt>
                <c:pt idx="33279">
                  <c:v>3.9327918203286703E-2</c:v>
                </c:pt>
                <c:pt idx="33280">
                  <c:v>6.4049429592700394E-2</c:v>
                </c:pt>
                <c:pt idx="33281">
                  <c:v>4.1705645647744899E-2</c:v>
                </c:pt>
                <c:pt idx="33282">
                  <c:v>5.3084085682804601E-2</c:v>
                </c:pt>
                <c:pt idx="33283">
                  <c:v>6.31375866112482E-2</c:v>
                </c:pt>
                <c:pt idx="33284">
                  <c:v>3.6796935070478203E-2</c:v>
                </c:pt>
                <c:pt idx="33285">
                  <c:v>4.0582471702897797E-2</c:v>
                </c:pt>
                <c:pt idx="33286">
                  <c:v>7.1737599236164407E-2</c:v>
                </c:pt>
                <c:pt idx="33287">
                  <c:v>6.4280215111415795E-2</c:v>
                </c:pt>
                <c:pt idx="33288">
                  <c:v>4.0509913129413599E-2</c:v>
                </c:pt>
                <c:pt idx="33289">
                  <c:v>4.7990981621653203E-2</c:v>
                </c:pt>
                <c:pt idx="33290">
                  <c:v>5.6226242922129001E-2</c:v>
                </c:pt>
                <c:pt idx="33291">
                  <c:v>6.2943180869196397E-2</c:v>
                </c:pt>
                <c:pt idx="33292">
                  <c:v>6.2005926113547397E-2</c:v>
                </c:pt>
                <c:pt idx="33293">
                  <c:v>4.0755059524675903E-2</c:v>
                </c:pt>
                <c:pt idx="33294">
                  <c:v>4.3148716409386202E-2</c:v>
                </c:pt>
                <c:pt idx="33295">
                  <c:v>4.2806556854962499E-2</c:v>
                </c:pt>
                <c:pt idx="33296">
                  <c:v>6.7040325267710296E-2</c:v>
                </c:pt>
                <c:pt idx="33297">
                  <c:v>4.3720564849380701E-2</c:v>
                </c:pt>
                <c:pt idx="33298">
                  <c:v>4.8610376134799203E-2</c:v>
                </c:pt>
                <c:pt idx="33299">
                  <c:v>4.9311555633797702E-2</c:v>
                </c:pt>
                <c:pt idx="33300">
                  <c:v>6.2691117411326297E-2</c:v>
                </c:pt>
                <c:pt idx="33301">
                  <c:v>4.6977225801781597E-2</c:v>
                </c:pt>
                <c:pt idx="33302">
                  <c:v>4.1594998867606398E-2</c:v>
                </c:pt>
                <c:pt idx="33303">
                  <c:v>7.2043434618692698E-2</c:v>
                </c:pt>
                <c:pt idx="33304">
                  <c:v>5.71247871322186E-2</c:v>
                </c:pt>
                <c:pt idx="33305">
                  <c:v>3.9408952394680799E-2</c:v>
                </c:pt>
                <c:pt idx="33306">
                  <c:v>5.1218385206952897E-2</c:v>
                </c:pt>
                <c:pt idx="33307">
                  <c:v>4.7867548073370597E-2</c:v>
                </c:pt>
                <c:pt idx="33308">
                  <c:v>6.1654822973752403E-2</c:v>
                </c:pt>
                <c:pt idx="33309">
                  <c:v>6.4254277918442904E-2</c:v>
                </c:pt>
                <c:pt idx="33310">
                  <c:v>6.16644499026716E-2</c:v>
                </c:pt>
                <c:pt idx="33311">
                  <c:v>6.5915707212605104E-2</c:v>
                </c:pt>
                <c:pt idx="33312">
                  <c:v>4.3701826588128198E-2</c:v>
                </c:pt>
                <c:pt idx="33313">
                  <c:v>3.9681929136358901E-2</c:v>
                </c:pt>
                <c:pt idx="33314">
                  <c:v>4.2283185193346298E-2</c:v>
                </c:pt>
                <c:pt idx="33315">
                  <c:v>4.6013117049712803E-2</c:v>
                </c:pt>
                <c:pt idx="33316">
                  <c:v>3.8216044293172602E-2</c:v>
                </c:pt>
                <c:pt idx="33317">
                  <c:v>4.87429146728275E-2</c:v>
                </c:pt>
                <c:pt idx="33318">
                  <c:v>4.8006898598011702E-2</c:v>
                </c:pt>
                <c:pt idx="33319">
                  <c:v>3.81936756733674E-2</c:v>
                </c:pt>
                <c:pt idx="33320">
                  <c:v>5.2275214598748801E-2</c:v>
                </c:pt>
                <c:pt idx="33321">
                  <c:v>3.8636442146543201E-2</c:v>
                </c:pt>
                <c:pt idx="33322">
                  <c:v>5.0444000864859902E-2</c:v>
                </c:pt>
                <c:pt idx="33323">
                  <c:v>6.2486184469704199E-2</c:v>
                </c:pt>
                <c:pt idx="33324">
                  <c:v>7.0964807113987005E-2</c:v>
                </c:pt>
                <c:pt idx="33325">
                  <c:v>5.3671172084817101E-2</c:v>
                </c:pt>
                <c:pt idx="33326">
                  <c:v>4.6029611587294003E-2</c:v>
                </c:pt>
                <c:pt idx="33327">
                  <c:v>6.1607732233400603E-2</c:v>
                </c:pt>
                <c:pt idx="33328">
                  <c:v>4.28234546286946E-2</c:v>
                </c:pt>
                <c:pt idx="33329">
                  <c:v>5.9588082619199699E-2</c:v>
                </c:pt>
                <c:pt idx="33330">
                  <c:v>5.8242549102109201E-2</c:v>
                </c:pt>
                <c:pt idx="33331">
                  <c:v>4.2887565819636798E-2</c:v>
                </c:pt>
                <c:pt idx="33332">
                  <c:v>5.9592820479401898E-2</c:v>
                </c:pt>
                <c:pt idx="33333">
                  <c:v>5.4198064785528598E-2</c:v>
                </c:pt>
                <c:pt idx="33334">
                  <c:v>4.26643970279071E-2</c:v>
                </c:pt>
                <c:pt idx="33335">
                  <c:v>5.20507394411832E-2</c:v>
                </c:pt>
                <c:pt idx="33336">
                  <c:v>5.1111969941399701E-2</c:v>
                </c:pt>
                <c:pt idx="33337">
                  <c:v>4.43200245974045E-2</c:v>
                </c:pt>
                <c:pt idx="33338">
                  <c:v>5.4974489909893502E-2</c:v>
                </c:pt>
                <c:pt idx="33339">
                  <c:v>6.8726371695718005E-2</c:v>
                </c:pt>
                <c:pt idx="33340">
                  <c:v>4.6790662778414503E-2</c:v>
                </c:pt>
                <c:pt idx="33341">
                  <c:v>6.7408756292827804E-2</c:v>
                </c:pt>
                <c:pt idx="33342">
                  <c:v>6.3234215439400096E-2</c:v>
                </c:pt>
                <c:pt idx="33343">
                  <c:v>4.0240077757633601E-2</c:v>
                </c:pt>
                <c:pt idx="33344">
                  <c:v>4.4794313529289503E-2</c:v>
                </c:pt>
                <c:pt idx="33345">
                  <c:v>5.7623189998300003E-2</c:v>
                </c:pt>
                <c:pt idx="33346">
                  <c:v>4.4655249669299499E-2</c:v>
                </c:pt>
                <c:pt idx="33347">
                  <c:v>3.89799916436296E-2</c:v>
                </c:pt>
                <c:pt idx="33348">
                  <c:v>5.6096992292730803E-2</c:v>
                </c:pt>
                <c:pt idx="33349">
                  <c:v>3.92730580760971E-2</c:v>
                </c:pt>
                <c:pt idx="33350">
                  <c:v>3.7844273786817803E-2</c:v>
                </c:pt>
                <c:pt idx="33351">
                  <c:v>5.2271923719659399E-2</c:v>
                </c:pt>
                <c:pt idx="33352">
                  <c:v>4.5235638792940597E-2</c:v>
                </c:pt>
                <c:pt idx="33353">
                  <c:v>5.6019833642465003E-2</c:v>
                </c:pt>
                <c:pt idx="33354">
                  <c:v>6.7153478473542305E-2</c:v>
                </c:pt>
                <c:pt idx="33355">
                  <c:v>4.9845359641344698E-2</c:v>
                </c:pt>
                <c:pt idx="33356">
                  <c:v>6.4269824339942397E-2</c:v>
                </c:pt>
                <c:pt idx="33357">
                  <c:v>4.3506154702352001E-2</c:v>
                </c:pt>
                <c:pt idx="33358">
                  <c:v>4.2868305940039798E-2</c:v>
                </c:pt>
                <c:pt idx="33359">
                  <c:v>4.3633812116339502E-2</c:v>
                </c:pt>
                <c:pt idx="33360">
                  <c:v>4.0150759331868499E-2</c:v>
                </c:pt>
                <c:pt idx="33361">
                  <c:v>5.0984613127000297E-2</c:v>
                </c:pt>
                <c:pt idx="33362">
                  <c:v>4.71349547154441E-2</c:v>
                </c:pt>
                <c:pt idx="33363">
                  <c:v>4.2345274225301502E-2</c:v>
                </c:pt>
                <c:pt idx="33364">
                  <c:v>6.2272530843134E-2</c:v>
                </c:pt>
                <c:pt idx="33365">
                  <c:v>4.8145159787324698E-2</c:v>
                </c:pt>
                <c:pt idx="33366">
                  <c:v>5.6429538734292399E-2</c:v>
                </c:pt>
                <c:pt idx="33367">
                  <c:v>3.9475572669414601E-2</c:v>
                </c:pt>
                <c:pt idx="33368">
                  <c:v>5.4652887660773898E-2</c:v>
                </c:pt>
                <c:pt idx="33369">
                  <c:v>5.2907923828993203E-2</c:v>
                </c:pt>
                <c:pt idx="33370">
                  <c:v>4.4043012481982398E-2</c:v>
                </c:pt>
                <c:pt idx="33371">
                  <c:v>3.7715987947926202E-2</c:v>
                </c:pt>
                <c:pt idx="33372">
                  <c:v>3.8194370837269197E-2</c:v>
                </c:pt>
                <c:pt idx="33373">
                  <c:v>4.8737129558871703E-2</c:v>
                </c:pt>
                <c:pt idx="33374">
                  <c:v>4.5506567480347801E-2</c:v>
                </c:pt>
                <c:pt idx="33375">
                  <c:v>4.3676206274112603E-2</c:v>
                </c:pt>
                <c:pt idx="33376">
                  <c:v>7.01344299935142E-2</c:v>
                </c:pt>
                <c:pt idx="33377">
                  <c:v>6.93325578271453E-2</c:v>
                </c:pt>
                <c:pt idx="33378">
                  <c:v>4.20168744586535E-2</c:v>
                </c:pt>
                <c:pt idx="33379">
                  <c:v>5.4401040114628103E-2</c:v>
                </c:pt>
                <c:pt idx="33380">
                  <c:v>4.7286034593139299E-2</c:v>
                </c:pt>
                <c:pt idx="33381">
                  <c:v>6.50739520602448E-2</c:v>
                </c:pt>
                <c:pt idx="33382">
                  <c:v>6.8526610993380005E-2</c:v>
                </c:pt>
                <c:pt idx="33383">
                  <c:v>4.3151305821302E-2</c:v>
                </c:pt>
                <c:pt idx="33384">
                  <c:v>7.0409573708925394E-2</c:v>
                </c:pt>
                <c:pt idx="33385">
                  <c:v>4.4514176366906501E-2</c:v>
                </c:pt>
                <c:pt idx="33386">
                  <c:v>3.7246166730788399E-2</c:v>
                </c:pt>
                <c:pt idx="33387">
                  <c:v>6.3763185593442698E-2</c:v>
                </c:pt>
                <c:pt idx="33388">
                  <c:v>6.5146743804576898E-2</c:v>
                </c:pt>
                <c:pt idx="33389">
                  <c:v>6.6603409497458702E-2</c:v>
                </c:pt>
                <c:pt idx="33390">
                  <c:v>4.3437211737134003E-2</c:v>
                </c:pt>
                <c:pt idx="33391">
                  <c:v>4.39120733753324E-2</c:v>
                </c:pt>
                <c:pt idx="33392">
                  <c:v>5.3951705408905599E-2</c:v>
                </c:pt>
                <c:pt idx="33393">
                  <c:v>5.5983721990258403E-2</c:v>
                </c:pt>
                <c:pt idx="33394">
                  <c:v>5.7813400010566098E-2</c:v>
                </c:pt>
                <c:pt idx="33395">
                  <c:v>3.9695687286368103E-2</c:v>
                </c:pt>
                <c:pt idx="33396">
                  <c:v>3.8919017717919502E-2</c:v>
                </c:pt>
                <c:pt idx="33397">
                  <c:v>5.4675624569115101E-2</c:v>
                </c:pt>
                <c:pt idx="33398">
                  <c:v>5.12130025911973E-2</c:v>
                </c:pt>
                <c:pt idx="33399">
                  <c:v>4.5550222620691798E-2</c:v>
                </c:pt>
                <c:pt idx="33400">
                  <c:v>5.5746484908662998E-2</c:v>
                </c:pt>
                <c:pt idx="33401">
                  <c:v>4.6495900400241298E-2</c:v>
                </c:pt>
                <c:pt idx="33402">
                  <c:v>4.4989471419706703E-2</c:v>
                </c:pt>
                <c:pt idx="33403">
                  <c:v>4.43839948551479E-2</c:v>
                </c:pt>
                <c:pt idx="33404">
                  <c:v>6.2850531598548198E-2</c:v>
                </c:pt>
                <c:pt idx="33405">
                  <c:v>3.7662947652217303E-2</c:v>
                </c:pt>
                <c:pt idx="33406">
                  <c:v>5.0340782833781003E-2</c:v>
                </c:pt>
                <c:pt idx="33407">
                  <c:v>4.3579895461304502E-2</c:v>
                </c:pt>
                <c:pt idx="33408">
                  <c:v>7.1328512403592906E-2</c:v>
                </c:pt>
                <c:pt idx="33409">
                  <c:v>3.7233880981034903E-2</c:v>
                </c:pt>
                <c:pt idx="33410">
                  <c:v>4.8694649772667402E-2</c:v>
                </c:pt>
                <c:pt idx="33411">
                  <c:v>3.9193977785853297E-2</c:v>
                </c:pt>
                <c:pt idx="33412">
                  <c:v>4.3276523793105898E-2</c:v>
                </c:pt>
                <c:pt idx="33413">
                  <c:v>5.3965290537156999E-2</c:v>
                </c:pt>
                <c:pt idx="33414">
                  <c:v>4.00763365079113E-2</c:v>
                </c:pt>
                <c:pt idx="33415">
                  <c:v>5.0420750103144202E-2</c:v>
                </c:pt>
                <c:pt idx="33416">
                  <c:v>7.2262349116252497E-2</c:v>
                </c:pt>
                <c:pt idx="33417">
                  <c:v>5.2410808271369201E-2</c:v>
                </c:pt>
                <c:pt idx="33418">
                  <c:v>3.7670693267769798E-2</c:v>
                </c:pt>
                <c:pt idx="33419">
                  <c:v>6.3075187494669699E-2</c:v>
                </c:pt>
                <c:pt idx="33420">
                  <c:v>5.0631999278983E-2</c:v>
                </c:pt>
                <c:pt idx="33421">
                  <c:v>5.61511137590456E-2</c:v>
                </c:pt>
                <c:pt idx="33422">
                  <c:v>5.6832641017653403E-2</c:v>
                </c:pt>
                <c:pt idx="33423">
                  <c:v>3.8075188308216497E-2</c:v>
                </c:pt>
                <c:pt idx="33424">
                  <c:v>4.36886126744006E-2</c:v>
                </c:pt>
                <c:pt idx="33425">
                  <c:v>3.8535923783565698E-2</c:v>
                </c:pt>
                <c:pt idx="33426">
                  <c:v>5.1861425179743202E-2</c:v>
                </c:pt>
                <c:pt idx="33427">
                  <c:v>6.6128700684302405E-2</c:v>
                </c:pt>
                <c:pt idx="33428">
                  <c:v>3.9267759222242099E-2</c:v>
                </c:pt>
                <c:pt idx="33429">
                  <c:v>4.1593211459414699E-2</c:v>
                </c:pt>
                <c:pt idx="33430">
                  <c:v>7.0295880031926106E-2</c:v>
                </c:pt>
                <c:pt idx="33431">
                  <c:v>4.7453923215670497E-2</c:v>
                </c:pt>
                <c:pt idx="33432">
                  <c:v>7.0911923425150403E-2</c:v>
                </c:pt>
                <c:pt idx="33433">
                  <c:v>4.2101751606387003E-2</c:v>
                </c:pt>
                <c:pt idx="33434">
                  <c:v>4.5883852924090099E-2</c:v>
                </c:pt>
                <c:pt idx="33435">
                  <c:v>5.6875452013741098E-2</c:v>
                </c:pt>
                <c:pt idx="33436">
                  <c:v>4.9458528848477699E-2</c:v>
                </c:pt>
                <c:pt idx="33437">
                  <c:v>5.7623007587555897E-2</c:v>
                </c:pt>
                <c:pt idx="33438">
                  <c:v>7.1368305543848098E-2</c:v>
                </c:pt>
                <c:pt idx="33439">
                  <c:v>4.0192874448066102E-2</c:v>
                </c:pt>
                <c:pt idx="33440">
                  <c:v>6.9374466053474707E-2</c:v>
                </c:pt>
                <c:pt idx="33441">
                  <c:v>4.4111857541959197E-2</c:v>
                </c:pt>
                <c:pt idx="33442">
                  <c:v>5.4752004789000101E-2</c:v>
                </c:pt>
                <c:pt idx="33443">
                  <c:v>3.9438023738584099E-2</c:v>
                </c:pt>
                <c:pt idx="33444">
                  <c:v>4.9134046600475698E-2</c:v>
                </c:pt>
                <c:pt idx="33445">
                  <c:v>5.0938735235448701E-2</c:v>
                </c:pt>
                <c:pt idx="33446">
                  <c:v>6.5328576844229103E-2</c:v>
                </c:pt>
                <c:pt idx="33447">
                  <c:v>6.5786389500958498E-2</c:v>
                </c:pt>
                <c:pt idx="33448">
                  <c:v>6.6000987499158101E-2</c:v>
                </c:pt>
                <c:pt idx="33449">
                  <c:v>5.8499925179756503E-2</c:v>
                </c:pt>
                <c:pt idx="33450">
                  <c:v>6.2230950278184198E-2</c:v>
                </c:pt>
                <c:pt idx="33451">
                  <c:v>6.7262838405053899E-2</c:v>
                </c:pt>
                <c:pt idx="33452">
                  <c:v>5.4842730405720401E-2</c:v>
                </c:pt>
                <c:pt idx="33453">
                  <c:v>6.1678966478355399E-2</c:v>
                </c:pt>
                <c:pt idx="33454">
                  <c:v>4.9790197381322898E-2</c:v>
                </c:pt>
                <c:pt idx="33455">
                  <c:v>3.9057928574625797E-2</c:v>
                </c:pt>
                <c:pt idx="33456">
                  <c:v>3.88993785677096E-2</c:v>
                </c:pt>
                <c:pt idx="33457">
                  <c:v>4.3721024237518502E-2</c:v>
                </c:pt>
                <c:pt idx="33458">
                  <c:v>4.4208042024344897E-2</c:v>
                </c:pt>
                <c:pt idx="33459">
                  <c:v>6.5652967669391202E-2</c:v>
                </c:pt>
                <c:pt idx="33460">
                  <c:v>4.2585814221199302E-2</c:v>
                </c:pt>
                <c:pt idx="33461">
                  <c:v>5.7732760955221799E-2</c:v>
                </c:pt>
                <c:pt idx="33462">
                  <c:v>6.2562287657913093E-2</c:v>
                </c:pt>
                <c:pt idx="33463">
                  <c:v>6.0949478796605901E-2</c:v>
                </c:pt>
                <c:pt idx="33464">
                  <c:v>4.36845963140685E-2</c:v>
                </c:pt>
                <c:pt idx="33465">
                  <c:v>4.18937487727871E-2</c:v>
                </c:pt>
                <c:pt idx="33466">
                  <c:v>5.1428093445983897E-2</c:v>
                </c:pt>
                <c:pt idx="33467">
                  <c:v>6.5143862319794202E-2</c:v>
                </c:pt>
                <c:pt idx="33468">
                  <c:v>7.1169681860660805E-2</c:v>
                </c:pt>
                <c:pt idx="33469">
                  <c:v>3.7069760775810603E-2</c:v>
                </c:pt>
                <c:pt idx="33470">
                  <c:v>4.2904506733472299E-2</c:v>
                </c:pt>
                <c:pt idx="33471">
                  <c:v>4.0777528078539398E-2</c:v>
                </c:pt>
                <c:pt idx="33472">
                  <c:v>4.5022852548464401E-2</c:v>
                </c:pt>
                <c:pt idx="33473">
                  <c:v>4.9283097832248601E-2</c:v>
                </c:pt>
                <c:pt idx="33474">
                  <c:v>5.9137021696483799E-2</c:v>
                </c:pt>
                <c:pt idx="33475">
                  <c:v>4.9425975762141902E-2</c:v>
                </c:pt>
                <c:pt idx="33476">
                  <c:v>4.1142944152169E-2</c:v>
                </c:pt>
                <c:pt idx="33477">
                  <c:v>4.4955180187884997E-2</c:v>
                </c:pt>
                <c:pt idx="33478">
                  <c:v>4.8711796836428199E-2</c:v>
                </c:pt>
                <c:pt idx="33479">
                  <c:v>7.2503721637565896E-2</c:v>
                </c:pt>
                <c:pt idx="33480">
                  <c:v>6.9121608389153003E-2</c:v>
                </c:pt>
                <c:pt idx="33481">
                  <c:v>4.2277616785362897E-2</c:v>
                </c:pt>
                <c:pt idx="33482">
                  <c:v>4.7653287346700102E-2</c:v>
                </c:pt>
                <c:pt idx="33483">
                  <c:v>6.20202811966995E-2</c:v>
                </c:pt>
                <c:pt idx="33484">
                  <c:v>5.5136193701538001E-2</c:v>
                </c:pt>
                <c:pt idx="33485">
                  <c:v>4.9196042890050702E-2</c:v>
                </c:pt>
                <c:pt idx="33486">
                  <c:v>5.1676973545435802E-2</c:v>
                </c:pt>
                <c:pt idx="33487">
                  <c:v>6.3056710599978499E-2</c:v>
                </c:pt>
                <c:pt idx="33488">
                  <c:v>6.01022719098755E-2</c:v>
                </c:pt>
                <c:pt idx="33489">
                  <c:v>4.1276829271069598E-2</c:v>
                </c:pt>
                <c:pt idx="33490">
                  <c:v>4.77842165521076E-2</c:v>
                </c:pt>
                <c:pt idx="33491">
                  <c:v>5.32510143830216E-2</c:v>
                </c:pt>
                <c:pt idx="33492">
                  <c:v>4.7957488530029402E-2</c:v>
                </c:pt>
                <c:pt idx="33493">
                  <c:v>5.1039763384808E-2</c:v>
                </c:pt>
                <c:pt idx="33494">
                  <c:v>6.1505567545043299E-2</c:v>
                </c:pt>
                <c:pt idx="33495">
                  <c:v>5.9560539459829497E-2</c:v>
                </c:pt>
                <c:pt idx="33496">
                  <c:v>5.9637232026752501E-2</c:v>
                </c:pt>
                <c:pt idx="33497">
                  <c:v>4.2024130915824201E-2</c:v>
                </c:pt>
                <c:pt idx="33498">
                  <c:v>4.6030173568642897E-2</c:v>
                </c:pt>
                <c:pt idx="33499">
                  <c:v>4.6089851439568098E-2</c:v>
                </c:pt>
                <c:pt idx="33500">
                  <c:v>4.4403160721008701E-2</c:v>
                </c:pt>
                <c:pt idx="33501">
                  <c:v>4.5369203010300098E-2</c:v>
                </c:pt>
                <c:pt idx="33502">
                  <c:v>3.8236431272055602E-2</c:v>
                </c:pt>
                <c:pt idx="33503">
                  <c:v>4.8963944169496301E-2</c:v>
                </c:pt>
                <c:pt idx="33504">
                  <c:v>4.6485902529632098E-2</c:v>
                </c:pt>
                <c:pt idx="33505">
                  <c:v>5.0883639455372102E-2</c:v>
                </c:pt>
                <c:pt idx="33506">
                  <c:v>4.1629087035948198E-2</c:v>
                </c:pt>
                <c:pt idx="33507">
                  <c:v>5.1881593793722397E-2</c:v>
                </c:pt>
                <c:pt idx="33508">
                  <c:v>6.4159285013667994E-2</c:v>
                </c:pt>
                <c:pt idx="33509">
                  <c:v>5.3406569006000701E-2</c:v>
                </c:pt>
                <c:pt idx="33510">
                  <c:v>4.4614678799685503E-2</c:v>
                </c:pt>
                <c:pt idx="33511">
                  <c:v>4.6413511243326197E-2</c:v>
                </c:pt>
                <c:pt idx="33512">
                  <c:v>6.2005615895891299E-2</c:v>
                </c:pt>
                <c:pt idx="33513">
                  <c:v>3.9927909607874602E-2</c:v>
                </c:pt>
                <c:pt idx="33514">
                  <c:v>5.3485625552855597E-2</c:v>
                </c:pt>
                <c:pt idx="33515">
                  <c:v>6.4426237595394106E-2</c:v>
                </c:pt>
                <c:pt idx="33516">
                  <c:v>4.1354310838297298E-2</c:v>
                </c:pt>
                <c:pt idx="33517">
                  <c:v>6.7899741324665294E-2</c:v>
                </c:pt>
                <c:pt idx="33518">
                  <c:v>4.8844179932583297E-2</c:v>
                </c:pt>
                <c:pt idx="33519">
                  <c:v>5.9870202004626803E-2</c:v>
                </c:pt>
                <c:pt idx="33520">
                  <c:v>7.0939644698122195E-2</c:v>
                </c:pt>
                <c:pt idx="33521">
                  <c:v>4.7144170721132597E-2</c:v>
                </c:pt>
                <c:pt idx="33522">
                  <c:v>4.0788060324995601E-2</c:v>
                </c:pt>
                <c:pt idx="33523">
                  <c:v>5.4735396875723798E-2</c:v>
                </c:pt>
                <c:pt idx="33524">
                  <c:v>4.5400007355775998E-2</c:v>
                </c:pt>
                <c:pt idx="33525">
                  <c:v>5.2289805557691797E-2</c:v>
                </c:pt>
                <c:pt idx="33526">
                  <c:v>5.9098337826081697E-2</c:v>
                </c:pt>
                <c:pt idx="33527">
                  <c:v>4.7420447395237798E-2</c:v>
                </c:pt>
                <c:pt idx="33528">
                  <c:v>6.4182010427799294E-2</c:v>
                </c:pt>
                <c:pt idx="33529">
                  <c:v>6.0028103409450202E-2</c:v>
                </c:pt>
                <c:pt idx="33530">
                  <c:v>7.0764919173707794E-2</c:v>
                </c:pt>
                <c:pt idx="33531">
                  <c:v>3.8845451074132099E-2</c:v>
                </c:pt>
                <c:pt idx="33532">
                  <c:v>4.5334575052984799E-2</c:v>
                </c:pt>
                <c:pt idx="33533">
                  <c:v>5.6536295721028203E-2</c:v>
                </c:pt>
                <c:pt idx="33534">
                  <c:v>5.0020743423668697E-2</c:v>
                </c:pt>
                <c:pt idx="33535">
                  <c:v>4.7259657492562002E-2</c:v>
                </c:pt>
                <c:pt idx="33536">
                  <c:v>4.2018478807916197E-2</c:v>
                </c:pt>
                <c:pt idx="33537">
                  <c:v>4.4955829696186098E-2</c:v>
                </c:pt>
                <c:pt idx="33538">
                  <c:v>3.7726369100837903E-2</c:v>
                </c:pt>
                <c:pt idx="33539">
                  <c:v>5.4063102760515701E-2</c:v>
                </c:pt>
                <c:pt idx="33540">
                  <c:v>5.9133373788024302E-2</c:v>
                </c:pt>
                <c:pt idx="33541">
                  <c:v>5.7586402253033499E-2</c:v>
                </c:pt>
                <c:pt idx="33542">
                  <c:v>3.97051260728008E-2</c:v>
                </c:pt>
                <c:pt idx="33543">
                  <c:v>3.9334236029370397E-2</c:v>
                </c:pt>
                <c:pt idx="33544">
                  <c:v>4.3845449588833602E-2</c:v>
                </c:pt>
                <c:pt idx="33545">
                  <c:v>4.7605517945405698E-2</c:v>
                </c:pt>
                <c:pt idx="33546">
                  <c:v>3.9985474642845797E-2</c:v>
                </c:pt>
                <c:pt idx="33547">
                  <c:v>4.0310499601767497E-2</c:v>
                </c:pt>
                <c:pt idx="33548">
                  <c:v>4.09763122407657E-2</c:v>
                </c:pt>
                <c:pt idx="33549">
                  <c:v>3.7840164958801603E-2</c:v>
                </c:pt>
                <c:pt idx="33550">
                  <c:v>4.5918024555279199E-2</c:v>
                </c:pt>
                <c:pt idx="33551">
                  <c:v>5.3138137811155901E-2</c:v>
                </c:pt>
                <c:pt idx="33552">
                  <c:v>4.3934361624282901E-2</c:v>
                </c:pt>
                <c:pt idx="33553">
                  <c:v>4.6140836030332803E-2</c:v>
                </c:pt>
                <c:pt idx="33554">
                  <c:v>6.63035129426921E-2</c:v>
                </c:pt>
                <c:pt idx="33555">
                  <c:v>3.9004724652148097E-2</c:v>
                </c:pt>
                <c:pt idx="33556">
                  <c:v>4.9834385630487303E-2</c:v>
                </c:pt>
                <c:pt idx="33557">
                  <c:v>5.2452866186444201E-2</c:v>
                </c:pt>
                <c:pt idx="33558">
                  <c:v>6.53055258234716E-2</c:v>
                </c:pt>
                <c:pt idx="33559">
                  <c:v>4.4890002686675902E-2</c:v>
                </c:pt>
                <c:pt idx="33560">
                  <c:v>6.9825068634616697E-2</c:v>
                </c:pt>
                <c:pt idx="33561">
                  <c:v>6.6446868921728505E-2</c:v>
                </c:pt>
                <c:pt idx="33562">
                  <c:v>6.9680574198599299E-2</c:v>
                </c:pt>
                <c:pt idx="33563">
                  <c:v>5.3196922007422598E-2</c:v>
                </c:pt>
                <c:pt idx="33564">
                  <c:v>3.8438706598649099E-2</c:v>
                </c:pt>
                <c:pt idx="33565">
                  <c:v>4.8436405136223597E-2</c:v>
                </c:pt>
                <c:pt idx="33566">
                  <c:v>5.54378368853405E-2</c:v>
                </c:pt>
                <c:pt idx="33567">
                  <c:v>4.0458494953694198E-2</c:v>
                </c:pt>
                <c:pt idx="33568">
                  <c:v>5.8393183333824497E-2</c:v>
                </c:pt>
                <c:pt idx="33569">
                  <c:v>5.8528536700792201E-2</c:v>
                </c:pt>
                <c:pt idx="33570">
                  <c:v>4.8280597836775997E-2</c:v>
                </c:pt>
                <c:pt idx="33571">
                  <c:v>6.6760114401482704E-2</c:v>
                </c:pt>
                <c:pt idx="33572">
                  <c:v>3.9171636865173498E-2</c:v>
                </c:pt>
                <c:pt idx="33573">
                  <c:v>4.1546956817719999E-2</c:v>
                </c:pt>
                <c:pt idx="33574">
                  <c:v>4.6478019470104902E-2</c:v>
                </c:pt>
                <c:pt idx="33575">
                  <c:v>5.3933710811200797E-2</c:v>
                </c:pt>
                <c:pt idx="33576">
                  <c:v>6.0485603114058997E-2</c:v>
                </c:pt>
                <c:pt idx="33577">
                  <c:v>5.0918202231684202E-2</c:v>
                </c:pt>
                <c:pt idx="33578">
                  <c:v>6.9161250576516106E-2</c:v>
                </c:pt>
                <c:pt idx="33579">
                  <c:v>6.2025949760746303E-2</c:v>
                </c:pt>
                <c:pt idx="33580">
                  <c:v>3.9079087448850698E-2</c:v>
                </c:pt>
                <c:pt idx="33581">
                  <c:v>5.8348648245778699E-2</c:v>
                </c:pt>
                <c:pt idx="33582">
                  <c:v>6.28498760119168E-2</c:v>
                </c:pt>
                <c:pt idx="33583">
                  <c:v>5.70591744886879E-2</c:v>
                </c:pt>
                <c:pt idx="33584">
                  <c:v>5.6729338499588798E-2</c:v>
                </c:pt>
                <c:pt idx="33585">
                  <c:v>4.89271330656968E-2</c:v>
                </c:pt>
                <c:pt idx="33586">
                  <c:v>5.9144629088174701E-2</c:v>
                </c:pt>
                <c:pt idx="33587">
                  <c:v>4.2319430655184002E-2</c:v>
                </c:pt>
                <c:pt idx="33588">
                  <c:v>5.3382323273511098E-2</c:v>
                </c:pt>
                <c:pt idx="33589">
                  <c:v>6.1244696773288802E-2</c:v>
                </c:pt>
                <c:pt idx="33590">
                  <c:v>6.8397877637990295E-2</c:v>
                </c:pt>
                <c:pt idx="33591">
                  <c:v>6.5061713060559898E-2</c:v>
                </c:pt>
                <c:pt idx="33592">
                  <c:v>5.6858982249477698E-2</c:v>
                </c:pt>
                <c:pt idx="33593">
                  <c:v>4.0120900870632498E-2</c:v>
                </c:pt>
                <c:pt idx="33594">
                  <c:v>5.7770565209110399E-2</c:v>
                </c:pt>
                <c:pt idx="33595">
                  <c:v>4.5781407574977701E-2</c:v>
                </c:pt>
                <c:pt idx="33596">
                  <c:v>3.9182032502676802E-2</c:v>
                </c:pt>
                <c:pt idx="33597">
                  <c:v>6.4324297233736893E-2</c:v>
                </c:pt>
                <c:pt idx="33598">
                  <c:v>5.8258373341932602E-2</c:v>
                </c:pt>
                <c:pt idx="33599">
                  <c:v>4.0800509384520102E-2</c:v>
                </c:pt>
                <c:pt idx="33600">
                  <c:v>3.8309081875865798E-2</c:v>
                </c:pt>
                <c:pt idx="33601">
                  <c:v>5.4807642061220803E-2</c:v>
                </c:pt>
                <c:pt idx="33602">
                  <c:v>3.8982772364014401E-2</c:v>
                </c:pt>
                <c:pt idx="33603">
                  <c:v>4.4553833956935497E-2</c:v>
                </c:pt>
                <c:pt idx="33604">
                  <c:v>6.2608791125353294E-2</c:v>
                </c:pt>
                <c:pt idx="33605">
                  <c:v>3.6842363183005697E-2</c:v>
                </c:pt>
                <c:pt idx="33606">
                  <c:v>5.2578186712802802E-2</c:v>
                </c:pt>
                <c:pt idx="33607">
                  <c:v>4.5216027318486299E-2</c:v>
                </c:pt>
                <c:pt idx="33608">
                  <c:v>5.1669697339449899E-2</c:v>
                </c:pt>
                <c:pt idx="33609">
                  <c:v>5.1469560372178501E-2</c:v>
                </c:pt>
                <c:pt idx="33610">
                  <c:v>6.8216916589885906E-2</c:v>
                </c:pt>
                <c:pt idx="33611">
                  <c:v>6.5958539467786695E-2</c:v>
                </c:pt>
                <c:pt idx="33612">
                  <c:v>4.8859244941396998E-2</c:v>
                </c:pt>
                <c:pt idx="33613">
                  <c:v>3.9418794723915601E-2</c:v>
                </c:pt>
                <c:pt idx="33614">
                  <c:v>5.5068694086647503E-2</c:v>
                </c:pt>
                <c:pt idx="33615">
                  <c:v>5.8311320662751499E-2</c:v>
                </c:pt>
                <c:pt idx="33616">
                  <c:v>5.8142819677762199E-2</c:v>
                </c:pt>
                <c:pt idx="33617">
                  <c:v>6.8591361897516495E-2</c:v>
                </c:pt>
                <c:pt idx="33618">
                  <c:v>5.2229405515430302E-2</c:v>
                </c:pt>
                <c:pt idx="33619">
                  <c:v>6.8447210000050898E-2</c:v>
                </c:pt>
                <c:pt idx="33620">
                  <c:v>4.7885203073372497E-2</c:v>
                </c:pt>
                <c:pt idx="33621">
                  <c:v>6.6828601302741694E-2</c:v>
                </c:pt>
                <c:pt idx="33622">
                  <c:v>6.0279668912179299E-2</c:v>
                </c:pt>
                <c:pt idx="33623">
                  <c:v>5.9226558281807402E-2</c:v>
                </c:pt>
                <c:pt idx="33624">
                  <c:v>6.3948532386762194E-2</c:v>
                </c:pt>
                <c:pt idx="33625">
                  <c:v>3.9646193602512703E-2</c:v>
                </c:pt>
                <c:pt idx="33626">
                  <c:v>4.0868194762698803E-2</c:v>
                </c:pt>
                <c:pt idx="33627">
                  <c:v>4.5156762646101398E-2</c:v>
                </c:pt>
                <c:pt idx="33628">
                  <c:v>4.0284593132425599E-2</c:v>
                </c:pt>
                <c:pt idx="33629">
                  <c:v>4.94393232704236E-2</c:v>
                </c:pt>
                <c:pt idx="33630">
                  <c:v>4.7388201521000303E-2</c:v>
                </c:pt>
                <c:pt idx="33631">
                  <c:v>4.9682357730852202E-2</c:v>
                </c:pt>
                <c:pt idx="33632">
                  <c:v>5.4980982259736598E-2</c:v>
                </c:pt>
                <c:pt idx="33633">
                  <c:v>6.6638847061692999E-2</c:v>
                </c:pt>
                <c:pt idx="33634">
                  <c:v>4.4556932992640901E-2</c:v>
                </c:pt>
                <c:pt idx="33635">
                  <c:v>4.1488631175833401E-2</c:v>
                </c:pt>
                <c:pt idx="33636">
                  <c:v>5.6429927577729397E-2</c:v>
                </c:pt>
                <c:pt idx="33637">
                  <c:v>4.6429689922502203E-2</c:v>
                </c:pt>
                <c:pt idx="33638">
                  <c:v>5.4206849614004501E-2</c:v>
                </c:pt>
                <c:pt idx="33639">
                  <c:v>5.8698268004558497E-2</c:v>
                </c:pt>
                <c:pt idx="33640">
                  <c:v>4.4550646845874099E-2</c:v>
                </c:pt>
                <c:pt idx="33641">
                  <c:v>5.4052012333627199E-2</c:v>
                </c:pt>
                <c:pt idx="33642">
                  <c:v>4.25346127794822E-2</c:v>
                </c:pt>
                <c:pt idx="33643">
                  <c:v>3.7650313086180803E-2</c:v>
                </c:pt>
                <c:pt idx="33644">
                  <c:v>3.8970961159581902E-2</c:v>
                </c:pt>
                <c:pt idx="33645">
                  <c:v>6.3782720518310798E-2</c:v>
                </c:pt>
                <c:pt idx="33646">
                  <c:v>4.0621334913720102E-2</c:v>
                </c:pt>
                <c:pt idx="33647">
                  <c:v>4.4956008941727597E-2</c:v>
                </c:pt>
                <c:pt idx="33648">
                  <c:v>4.8370785990613799E-2</c:v>
                </c:pt>
                <c:pt idx="33649">
                  <c:v>3.8156954548067598E-2</c:v>
                </c:pt>
                <c:pt idx="33650">
                  <c:v>4.1269683124101599E-2</c:v>
                </c:pt>
                <c:pt idx="33651">
                  <c:v>6.0850745357743E-2</c:v>
                </c:pt>
                <c:pt idx="33652">
                  <c:v>4.4462016447372202E-2</c:v>
                </c:pt>
                <c:pt idx="33653">
                  <c:v>6.7997095839168895E-2</c:v>
                </c:pt>
                <c:pt idx="33654">
                  <c:v>4.7959410661864703E-2</c:v>
                </c:pt>
                <c:pt idx="33655">
                  <c:v>5.8392082036322998E-2</c:v>
                </c:pt>
                <c:pt idx="33656">
                  <c:v>4.4072134125693697E-2</c:v>
                </c:pt>
                <c:pt idx="33657">
                  <c:v>3.8710890000486303E-2</c:v>
                </c:pt>
                <c:pt idx="33658">
                  <c:v>6.1550827781625697E-2</c:v>
                </c:pt>
                <c:pt idx="33659">
                  <c:v>4.5762912732144903E-2</c:v>
                </c:pt>
                <c:pt idx="33660">
                  <c:v>6.6871624533924104E-2</c:v>
                </c:pt>
                <c:pt idx="33661">
                  <c:v>4.9398315685044401E-2</c:v>
                </c:pt>
                <c:pt idx="33662">
                  <c:v>4.3713608972054403E-2</c:v>
                </c:pt>
                <c:pt idx="33663">
                  <c:v>6.8428959990317104E-2</c:v>
                </c:pt>
                <c:pt idx="33664">
                  <c:v>5.8306860860735603E-2</c:v>
                </c:pt>
                <c:pt idx="33665">
                  <c:v>6.8165011660505703E-2</c:v>
                </c:pt>
                <c:pt idx="33666">
                  <c:v>6.6527075733617103E-2</c:v>
                </c:pt>
                <c:pt idx="33667">
                  <c:v>4.4183480287742702E-2</c:v>
                </c:pt>
                <c:pt idx="33668">
                  <c:v>4.1026979105015099E-2</c:v>
                </c:pt>
                <c:pt idx="33669">
                  <c:v>5.3868939261563699E-2</c:v>
                </c:pt>
                <c:pt idx="33670">
                  <c:v>4.4397094227611497E-2</c:v>
                </c:pt>
                <c:pt idx="33671">
                  <c:v>5.5293404876657702E-2</c:v>
                </c:pt>
                <c:pt idx="33672">
                  <c:v>4.3060160514468503E-2</c:v>
                </c:pt>
                <c:pt idx="33673">
                  <c:v>4.3474882776118003E-2</c:v>
                </c:pt>
                <c:pt idx="33674">
                  <c:v>4.7566953777724803E-2</c:v>
                </c:pt>
                <c:pt idx="33675">
                  <c:v>4.3956713513420599E-2</c:v>
                </c:pt>
                <c:pt idx="33676">
                  <c:v>4.0644374295855601E-2</c:v>
                </c:pt>
                <c:pt idx="33677">
                  <c:v>6.9753095315026006E-2</c:v>
                </c:pt>
                <c:pt idx="33678">
                  <c:v>5.7959066259354798E-2</c:v>
                </c:pt>
                <c:pt idx="33679">
                  <c:v>3.8750372429768601E-2</c:v>
                </c:pt>
                <c:pt idx="33680">
                  <c:v>5.2817938545190402E-2</c:v>
                </c:pt>
                <c:pt idx="33681">
                  <c:v>4.3064845713312101E-2</c:v>
                </c:pt>
                <c:pt idx="33682">
                  <c:v>5.7641736215945399E-2</c:v>
                </c:pt>
                <c:pt idx="33683">
                  <c:v>4.2914556507104101E-2</c:v>
                </c:pt>
                <c:pt idx="33684">
                  <c:v>5.7715711468096301E-2</c:v>
                </c:pt>
                <c:pt idx="33685">
                  <c:v>6.4514108699227204E-2</c:v>
                </c:pt>
                <c:pt idx="33686">
                  <c:v>4.4144509717569898E-2</c:v>
                </c:pt>
                <c:pt idx="33687">
                  <c:v>6.7988363570754107E-2</c:v>
                </c:pt>
                <c:pt idx="33688">
                  <c:v>5.1397422518791001E-2</c:v>
                </c:pt>
                <c:pt idx="33689">
                  <c:v>4.7304481897652503E-2</c:v>
                </c:pt>
                <c:pt idx="33690">
                  <c:v>6.3674702414582104E-2</c:v>
                </c:pt>
                <c:pt idx="33691">
                  <c:v>3.6781686130906599E-2</c:v>
                </c:pt>
                <c:pt idx="33692">
                  <c:v>4.58549540267809E-2</c:v>
                </c:pt>
                <c:pt idx="33693">
                  <c:v>3.9309390486548697E-2</c:v>
                </c:pt>
                <c:pt idx="33694">
                  <c:v>5.8808451041827102E-2</c:v>
                </c:pt>
                <c:pt idx="33695">
                  <c:v>4.0547125339420703E-2</c:v>
                </c:pt>
                <c:pt idx="33696">
                  <c:v>4.5636475668160197E-2</c:v>
                </c:pt>
                <c:pt idx="33697">
                  <c:v>3.91904955255949E-2</c:v>
                </c:pt>
                <c:pt idx="33698">
                  <c:v>5.0568529730441202E-2</c:v>
                </c:pt>
                <c:pt idx="33699">
                  <c:v>5.4413578528903599E-2</c:v>
                </c:pt>
                <c:pt idx="33700">
                  <c:v>7.1935782043997504E-2</c:v>
                </c:pt>
                <c:pt idx="33701">
                  <c:v>4.0565039379609001E-2</c:v>
                </c:pt>
                <c:pt idx="33702">
                  <c:v>3.8531325741499901E-2</c:v>
                </c:pt>
                <c:pt idx="33703">
                  <c:v>5.6202189868816498E-2</c:v>
                </c:pt>
                <c:pt idx="33704">
                  <c:v>4.5278371365707303E-2</c:v>
                </c:pt>
                <c:pt idx="33705">
                  <c:v>3.8505539753298401E-2</c:v>
                </c:pt>
                <c:pt idx="33706">
                  <c:v>6.1354724744587301E-2</c:v>
                </c:pt>
                <c:pt idx="33707">
                  <c:v>4.6216909328590898E-2</c:v>
                </c:pt>
                <c:pt idx="33708">
                  <c:v>6.9571896346594997E-2</c:v>
                </c:pt>
                <c:pt idx="33709">
                  <c:v>5.3346597468634599E-2</c:v>
                </c:pt>
                <c:pt idx="33710">
                  <c:v>6.3023325830803806E-2</c:v>
                </c:pt>
                <c:pt idx="33711">
                  <c:v>3.7281326417362801E-2</c:v>
                </c:pt>
                <c:pt idx="33712">
                  <c:v>3.9059892011516703E-2</c:v>
                </c:pt>
                <c:pt idx="33713">
                  <c:v>5.3447249420808501E-2</c:v>
                </c:pt>
                <c:pt idx="33714">
                  <c:v>7.0419504091188898E-2</c:v>
                </c:pt>
                <c:pt idx="33715">
                  <c:v>5.1902291973942499E-2</c:v>
                </c:pt>
                <c:pt idx="33716">
                  <c:v>4.8186600677859799E-2</c:v>
                </c:pt>
                <c:pt idx="33717">
                  <c:v>5.9286527183156197E-2</c:v>
                </c:pt>
                <c:pt idx="33718">
                  <c:v>6.3406891772522206E-2</c:v>
                </c:pt>
                <c:pt idx="33719">
                  <c:v>4.90865224235126E-2</c:v>
                </c:pt>
                <c:pt idx="33720">
                  <c:v>6.6735703522850395E-2</c:v>
                </c:pt>
                <c:pt idx="33721">
                  <c:v>4.9747754191955901E-2</c:v>
                </c:pt>
                <c:pt idx="33722">
                  <c:v>5.9943281281934303E-2</c:v>
                </c:pt>
                <c:pt idx="33723">
                  <c:v>5.2051454980471097E-2</c:v>
                </c:pt>
                <c:pt idx="33724">
                  <c:v>6.0963476937998702E-2</c:v>
                </c:pt>
                <c:pt idx="33725">
                  <c:v>3.6681681640276402E-2</c:v>
                </c:pt>
                <c:pt idx="33726">
                  <c:v>5.8661485998931798E-2</c:v>
                </c:pt>
                <c:pt idx="33727">
                  <c:v>4.7633440663260897E-2</c:v>
                </c:pt>
                <c:pt idx="33728">
                  <c:v>4.8222539961648402E-2</c:v>
                </c:pt>
                <c:pt idx="33729">
                  <c:v>4.6172257431191702E-2</c:v>
                </c:pt>
                <c:pt idx="33730">
                  <c:v>5.4134169682008799E-2</c:v>
                </c:pt>
                <c:pt idx="33731">
                  <c:v>4.2836165970425798E-2</c:v>
                </c:pt>
                <c:pt idx="33732">
                  <c:v>4.3912439480681097E-2</c:v>
                </c:pt>
                <c:pt idx="33733">
                  <c:v>5.29691368734845E-2</c:v>
                </c:pt>
                <c:pt idx="33734">
                  <c:v>5.6670502437092297E-2</c:v>
                </c:pt>
                <c:pt idx="33735">
                  <c:v>3.7623709559363699E-2</c:v>
                </c:pt>
                <c:pt idx="33736">
                  <c:v>3.9852762622224099E-2</c:v>
                </c:pt>
                <c:pt idx="33737">
                  <c:v>5.3729944796373497E-2</c:v>
                </c:pt>
                <c:pt idx="33738">
                  <c:v>5.39407572386486E-2</c:v>
                </c:pt>
                <c:pt idx="33739">
                  <c:v>4.0750626433183897E-2</c:v>
                </c:pt>
                <c:pt idx="33740">
                  <c:v>5.5385115757535103E-2</c:v>
                </c:pt>
                <c:pt idx="33741">
                  <c:v>6.7524143740086695E-2</c:v>
                </c:pt>
                <c:pt idx="33742">
                  <c:v>7.3303123789804206E-2</c:v>
                </c:pt>
                <c:pt idx="33743">
                  <c:v>5.2356275081606E-2</c:v>
                </c:pt>
                <c:pt idx="33744">
                  <c:v>6.2668633939573795E-2</c:v>
                </c:pt>
                <c:pt idx="33745">
                  <c:v>6.5016573426899898E-2</c:v>
                </c:pt>
                <c:pt idx="33746">
                  <c:v>4.04904222122313E-2</c:v>
                </c:pt>
                <c:pt idx="33747">
                  <c:v>5.5828551760284999E-2</c:v>
                </c:pt>
                <c:pt idx="33748">
                  <c:v>4.04388413734037E-2</c:v>
                </c:pt>
                <c:pt idx="33749">
                  <c:v>6.2952725995064907E-2</c:v>
                </c:pt>
                <c:pt idx="33750">
                  <c:v>7.0910560490550598E-2</c:v>
                </c:pt>
                <c:pt idx="33751">
                  <c:v>6.1356562451657798E-2</c:v>
                </c:pt>
                <c:pt idx="33752">
                  <c:v>4.2431178787173597E-2</c:v>
                </c:pt>
                <c:pt idx="33753">
                  <c:v>6.5494052615806E-2</c:v>
                </c:pt>
                <c:pt idx="33754">
                  <c:v>4.4147991023386901E-2</c:v>
                </c:pt>
                <c:pt idx="33755">
                  <c:v>4.99775488957332E-2</c:v>
                </c:pt>
                <c:pt idx="33756">
                  <c:v>6.0082463428663503E-2</c:v>
                </c:pt>
                <c:pt idx="33757">
                  <c:v>4.22652845922485E-2</c:v>
                </c:pt>
                <c:pt idx="33758">
                  <c:v>3.8748459960110601E-2</c:v>
                </c:pt>
                <c:pt idx="33759">
                  <c:v>5.6873319213715703E-2</c:v>
                </c:pt>
                <c:pt idx="33760">
                  <c:v>5.04624745062381E-2</c:v>
                </c:pt>
                <c:pt idx="33761">
                  <c:v>6.7526515760128303E-2</c:v>
                </c:pt>
                <c:pt idx="33762">
                  <c:v>4.2337899716253298E-2</c:v>
                </c:pt>
                <c:pt idx="33763">
                  <c:v>4.8071915072643003E-2</c:v>
                </c:pt>
                <c:pt idx="33764">
                  <c:v>4.3399412895877502E-2</c:v>
                </c:pt>
                <c:pt idx="33765">
                  <c:v>6.7408626008425704E-2</c:v>
                </c:pt>
                <c:pt idx="33766">
                  <c:v>4.7362675273241402E-2</c:v>
                </c:pt>
                <c:pt idx="33767">
                  <c:v>4.9261885105469201E-2</c:v>
                </c:pt>
                <c:pt idx="33768">
                  <c:v>6.7795675369773906E-2</c:v>
                </c:pt>
                <c:pt idx="33769">
                  <c:v>6.9711888757623297E-2</c:v>
                </c:pt>
                <c:pt idx="33770">
                  <c:v>5.7653843811098802E-2</c:v>
                </c:pt>
                <c:pt idx="33771">
                  <c:v>4.8461599047123501E-2</c:v>
                </c:pt>
                <c:pt idx="33772">
                  <c:v>7.0811840322488606E-2</c:v>
                </c:pt>
                <c:pt idx="33773">
                  <c:v>3.8374956718838303E-2</c:v>
                </c:pt>
                <c:pt idx="33774">
                  <c:v>6.7717520236869597E-2</c:v>
                </c:pt>
                <c:pt idx="33775">
                  <c:v>6.0043942529264101E-2</c:v>
                </c:pt>
                <c:pt idx="33776">
                  <c:v>4.0800158437575902E-2</c:v>
                </c:pt>
                <c:pt idx="33777">
                  <c:v>4.2465782180316998E-2</c:v>
                </c:pt>
                <c:pt idx="33778">
                  <c:v>6.3301633923570799E-2</c:v>
                </c:pt>
                <c:pt idx="33779">
                  <c:v>4.3603622577212502E-2</c:v>
                </c:pt>
                <c:pt idx="33780">
                  <c:v>6.2244492793063599E-2</c:v>
                </c:pt>
                <c:pt idx="33781">
                  <c:v>4.3021921532077498E-2</c:v>
                </c:pt>
                <c:pt idx="33782">
                  <c:v>5.7193519418758103E-2</c:v>
                </c:pt>
                <c:pt idx="33783">
                  <c:v>4.0750414702466403E-2</c:v>
                </c:pt>
                <c:pt idx="33784">
                  <c:v>5.2821988637925602E-2</c:v>
                </c:pt>
                <c:pt idx="33785">
                  <c:v>4.6939841916777303E-2</c:v>
                </c:pt>
                <c:pt idx="33786">
                  <c:v>3.92019245415519E-2</c:v>
                </c:pt>
                <c:pt idx="33787">
                  <c:v>5.1999139524295801E-2</c:v>
                </c:pt>
                <c:pt idx="33788">
                  <c:v>6.9924325669330198E-2</c:v>
                </c:pt>
                <c:pt idx="33789">
                  <c:v>5.5001378465516303E-2</c:v>
                </c:pt>
                <c:pt idx="33790">
                  <c:v>4.8415097456011601E-2</c:v>
                </c:pt>
                <c:pt idx="33791">
                  <c:v>6.4396570388145502E-2</c:v>
                </c:pt>
                <c:pt idx="33792">
                  <c:v>6.6274029636955098E-2</c:v>
                </c:pt>
                <c:pt idx="33793">
                  <c:v>5.1538063195073702E-2</c:v>
                </c:pt>
                <c:pt idx="33794">
                  <c:v>5.3660841346758602E-2</c:v>
                </c:pt>
                <c:pt idx="33795">
                  <c:v>3.69403390044383E-2</c:v>
                </c:pt>
                <c:pt idx="33796">
                  <c:v>6.03978089584956E-2</c:v>
                </c:pt>
                <c:pt idx="33797">
                  <c:v>4.0877414072595E-2</c:v>
                </c:pt>
                <c:pt idx="33798">
                  <c:v>5.44097672756765E-2</c:v>
                </c:pt>
                <c:pt idx="33799">
                  <c:v>6.2472041918876203E-2</c:v>
                </c:pt>
                <c:pt idx="33800">
                  <c:v>3.8577854497915599E-2</c:v>
                </c:pt>
                <c:pt idx="33801">
                  <c:v>5.6626449029239002E-2</c:v>
                </c:pt>
                <c:pt idx="33802">
                  <c:v>4.53822953728251E-2</c:v>
                </c:pt>
                <c:pt idx="33803">
                  <c:v>4.42451339132411E-2</c:v>
                </c:pt>
                <c:pt idx="33804">
                  <c:v>7.0892827013507506E-2</c:v>
                </c:pt>
                <c:pt idx="33805">
                  <c:v>4.8558545907803098E-2</c:v>
                </c:pt>
                <c:pt idx="33806">
                  <c:v>5.6254236085325801E-2</c:v>
                </c:pt>
                <c:pt idx="33807">
                  <c:v>4.42272365939234E-2</c:v>
                </c:pt>
                <c:pt idx="33808">
                  <c:v>4.2919148603566402E-2</c:v>
                </c:pt>
                <c:pt idx="33809">
                  <c:v>6.5937252455045503E-2</c:v>
                </c:pt>
                <c:pt idx="33810">
                  <c:v>6.0270726661366E-2</c:v>
                </c:pt>
                <c:pt idx="33811">
                  <c:v>4.6951389087715803E-2</c:v>
                </c:pt>
                <c:pt idx="33812">
                  <c:v>5.0160566431539898E-2</c:v>
                </c:pt>
                <c:pt idx="33813">
                  <c:v>6.5622682991114401E-2</c:v>
                </c:pt>
                <c:pt idx="33814">
                  <c:v>4.8532647975392799E-2</c:v>
                </c:pt>
                <c:pt idx="33815">
                  <c:v>6.7411802380581906E-2</c:v>
                </c:pt>
                <c:pt idx="33816">
                  <c:v>4.5656548812461402E-2</c:v>
                </c:pt>
                <c:pt idx="33817">
                  <c:v>6.08640554085342E-2</c:v>
                </c:pt>
                <c:pt idx="33818">
                  <c:v>4.7878063260722602E-2</c:v>
                </c:pt>
                <c:pt idx="33819">
                  <c:v>4.6562121376099899E-2</c:v>
                </c:pt>
                <c:pt idx="33820">
                  <c:v>6.1449818894877398E-2</c:v>
                </c:pt>
                <c:pt idx="33821">
                  <c:v>5.3770099079081798E-2</c:v>
                </c:pt>
                <c:pt idx="33822">
                  <c:v>4.5391103234498097E-2</c:v>
                </c:pt>
                <c:pt idx="33823">
                  <c:v>5.0917909990772697E-2</c:v>
                </c:pt>
                <c:pt idx="33824">
                  <c:v>4.0241700500866902E-2</c:v>
                </c:pt>
                <c:pt idx="33825">
                  <c:v>4.6136294404308699E-2</c:v>
                </c:pt>
                <c:pt idx="33826">
                  <c:v>5.9205180728261503E-2</c:v>
                </c:pt>
                <c:pt idx="33827">
                  <c:v>6.8891934789639994E-2</c:v>
                </c:pt>
                <c:pt idx="33828">
                  <c:v>5.0459430021690198E-2</c:v>
                </c:pt>
                <c:pt idx="33829">
                  <c:v>5.4360189292768403E-2</c:v>
                </c:pt>
                <c:pt idx="33830">
                  <c:v>5.4376413297072199E-2</c:v>
                </c:pt>
                <c:pt idx="33831">
                  <c:v>7.0436416117784895E-2</c:v>
                </c:pt>
                <c:pt idx="33832">
                  <c:v>5.7175924453796198E-2</c:v>
                </c:pt>
                <c:pt idx="33833">
                  <c:v>5.1478327181678399E-2</c:v>
                </c:pt>
                <c:pt idx="33834">
                  <c:v>4.0656190012207299E-2</c:v>
                </c:pt>
                <c:pt idx="33835">
                  <c:v>5.0050176809743503E-2</c:v>
                </c:pt>
                <c:pt idx="33836">
                  <c:v>6.7593852298001203E-2</c:v>
                </c:pt>
                <c:pt idx="33837">
                  <c:v>4.1203265349310902E-2</c:v>
                </c:pt>
                <c:pt idx="33838">
                  <c:v>5.3424614463067101E-2</c:v>
                </c:pt>
                <c:pt idx="33839">
                  <c:v>5.8455659337421501E-2</c:v>
                </c:pt>
                <c:pt idx="33840">
                  <c:v>4.38572010967175E-2</c:v>
                </c:pt>
                <c:pt idx="33841">
                  <c:v>4.2975616853245698E-2</c:v>
                </c:pt>
                <c:pt idx="33842">
                  <c:v>4.2710240585921697E-2</c:v>
                </c:pt>
                <c:pt idx="33843">
                  <c:v>4.5651525378988297E-2</c:v>
                </c:pt>
                <c:pt idx="33844">
                  <c:v>5.63372287507155E-2</c:v>
                </c:pt>
                <c:pt idx="33845">
                  <c:v>5.5723641216017798E-2</c:v>
                </c:pt>
                <c:pt idx="33846">
                  <c:v>6.2296945877277299E-2</c:v>
                </c:pt>
                <c:pt idx="33847">
                  <c:v>6.6808837401154703E-2</c:v>
                </c:pt>
                <c:pt idx="33848">
                  <c:v>5.1611622781081598E-2</c:v>
                </c:pt>
                <c:pt idx="33849">
                  <c:v>6.9170731587514106E-2</c:v>
                </c:pt>
                <c:pt idx="33850">
                  <c:v>3.95341068300539E-2</c:v>
                </c:pt>
                <c:pt idx="33851">
                  <c:v>4.4102541774959501E-2</c:v>
                </c:pt>
                <c:pt idx="33852">
                  <c:v>5.9204957908273001E-2</c:v>
                </c:pt>
                <c:pt idx="33853">
                  <c:v>5.4252182170359903E-2</c:v>
                </c:pt>
                <c:pt idx="33854">
                  <c:v>5.5441302077751602E-2</c:v>
                </c:pt>
                <c:pt idx="33855">
                  <c:v>5.3717019103130398E-2</c:v>
                </c:pt>
                <c:pt idx="33856">
                  <c:v>4.8591316264010899E-2</c:v>
                </c:pt>
                <c:pt idx="33857">
                  <c:v>5.4669743668477502E-2</c:v>
                </c:pt>
                <c:pt idx="33858">
                  <c:v>4.6989726597157999E-2</c:v>
                </c:pt>
                <c:pt idx="33859">
                  <c:v>4.8095068024206801E-2</c:v>
                </c:pt>
                <c:pt idx="33860">
                  <c:v>6.0381167742459697E-2</c:v>
                </c:pt>
                <c:pt idx="33861">
                  <c:v>6.7527294076995703E-2</c:v>
                </c:pt>
                <c:pt idx="33862">
                  <c:v>5.3411999372635098E-2</c:v>
                </c:pt>
                <c:pt idx="33863">
                  <c:v>6.3210117193020193E-2</c:v>
                </c:pt>
                <c:pt idx="33864">
                  <c:v>6.1467451255100398E-2</c:v>
                </c:pt>
                <c:pt idx="33865">
                  <c:v>7.1434516363990702E-2</c:v>
                </c:pt>
                <c:pt idx="33866">
                  <c:v>5.43202058239824E-2</c:v>
                </c:pt>
                <c:pt idx="33867">
                  <c:v>4.86749835589569E-2</c:v>
                </c:pt>
                <c:pt idx="33868">
                  <c:v>5.8570112229053797E-2</c:v>
                </c:pt>
                <c:pt idx="33869">
                  <c:v>4.4004531378328701E-2</c:v>
                </c:pt>
                <c:pt idx="33870">
                  <c:v>4.0986665635064902E-2</c:v>
                </c:pt>
                <c:pt idx="33871">
                  <c:v>4.5393137478536801E-2</c:v>
                </c:pt>
                <c:pt idx="33872">
                  <c:v>7.0448874920269605E-2</c:v>
                </c:pt>
                <c:pt idx="33873">
                  <c:v>4.24656172811761E-2</c:v>
                </c:pt>
                <c:pt idx="33874">
                  <c:v>4.9012188711568698E-2</c:v>
                </c:pt>
                <c:pt idx="33875">
                  <c:v>3.7923851952652202E-2</c:v>
                </c:pt>
                <c:pt idx="33876">
                  <c:v>5.6793659071628103E-2</c:v>
                </c:pt>
                <c:pt idx="33877">
                  <c:v>4.1055732498952002E-2</c:v>
                </c:pt>
                <c:pt idx="33878">
                  <c:v>5.0793211577497999E-2</c:v>
                </c:pt>
                <c:pt idx="33879">
                  <c:v>5.6490594523149897E-2</c:v>
                </c:pt>
                <c:pt idx="33880">
                  <c:v>4.7074990815862597E-2</c:v>
                </c:pt>
                <c:pt idx="33881">
                  <c:v>6.0092445550526501E-2</c:v>
                </c:pt>
                <c:pt idx="33882">
                  <c:v>4.3316968689170898E-2</c:v>
                </c:pt>
                <c:pt idx="33883">
                  <c:v>5.7252320389336198E-2</c:v>
                </c:pt>
                <c:pt idx="33884">
                  <c:v>4.2285962271512399E-2</c:v>
                </c:pt>
                <c:pt idx="33885">
                  <c:v>7.2842037669045998E-2</c:v>
                </c:pt>
                <c:pt idx="33886">
                  <c:v>3.89395128899616E-2</c:v>
                </c:pt>
                <c:pt idx="33887">
                  <c:v>6.9889857191447094E-2</c:v>
                </c:pt>
                <c:pt idx="33888">
                  <c:v>4.3783883283825299E-2</c:v>
                </c:pt>
                <c:pt idx="33889">
                  <c:v>4.7621143553901998E-2</c:v>
                </c:pt>
                <c:pt idx="33890">
                  <c:v>4.7787628268774703E-2</c:v>
                </c:pt>
                <c:pt idx="33891">
                  <c:v>5.5494030053374499E-2</c:v>
                </c:pt>
                <c:pt idx="33892">
                  <c:v>6.0636091479402097E-2</c:v>
                </c:pt>
                <c:pt idx="33893">
                  <c:v>5.5968268236004197E-2</c:v>
                </c:pt>
                <c:pt idx="33894">
                  <c:v>5.7152902127005599E-2</c:v>
                </c:pt>
                <c:pt idx="33895">
                  <c:v>4.1253212231845401E-2</c:v>
                </c:pt>
                <c:pt idx="33896">
                  <c:v>5.38885629439542E-2</c:v>
                </c:pt>
                <c:pt idx="33897">
                  <c:v>4.5791846414734903E-2</c:v>
                </c:pt>
                <c:pt idx="33898">
                  <c:v>5.4850839327439102E-2</c:v>
                </c:pt>
                <c:pt idx="33899">
                  <c:v>5.1099939716663698E-2</c:v>
                </c:pt>
                <c:pt idx="33900">
                  <c:v>3.8885701153078302E-2</c:v>
                </c:pt>
                <c:pt idx="33901">
                  <c:v>4.9316848337635402E-2</c:v>
                </c:pt>
                <c:pt idx="33902">
                  <c:v>4.5041524821257298E-2</c:v>
                </c:pt>
                <c:pt idx="33903">
                  <c:v>4.0493655413949503E-2</c:v>
                </c:pt>
                <c:pt idx="33904">
                  <c:v>4.9202627566691699E-2</c:v>
                </c:pt>
                <c:pt idx="33905">
                  <c:v>3.7211451135545803E-2</c:v>
                </c:pt>
                <c:pt idx="33906">
                  <c:v>4.0678788099072397E-2</c:v>
                </c:pt>
                <c:pt idx="33907">
                  <c:v>6.3923108293961306E-2</c:v>
                </c:pt>
                <c:pt idx="33908">
                  <c:v>6.8922838066252101E-2</c:v>
                </c:pt>
                <c:pt idx="33909">
                  <c:v>5.9232719548640698E-2</c:v>
                </c:pt>
                <c:pt idx="33910">
                  <c:v>7.1703722472163806E-2</c:v>
                </c:pt>
                <c:pt idx="33911">
                  <c:v>4.0772045092574399E-2</c:v>
                </c:pt>
                <c:pt idx="33912">
                  <c:v>6.32112822831154E-2</c:v>
                </c:pt>
                <c:pt idx="33913">
                  <c:v>5.5505037590839301E-2</c:v>
                </c:pt>
                <c:pt idx="33914">
                  <c:v>4.1362065289036402E-2</c:v>
                </c:pt>
                <c:pt idx="33915">
                  <c:v>3.8671513564420897E-2</c:v>
                </c:pt>
                <c:pt idx="33916">
                  <c:v>4.7896139149839798E-2</c:v>
                </c:pt>
                <c:pt idx="33917">
                  <c:v>5.6122403179077303E-2</c:v>
                </c:pt>
                <c:pt idx="33918">
                  <c:v>4.2218157622836303E-2</c:v>
                </c:pt>
                <c:pt idx="33919">
                  <c:v>6.8725450211985298E-2</c:v>
                </c:pt>
                <c:pt idx="33920">
                  <c:v>7.2191409756666505E-2</c:v>
                </c:pt>
                <c:pt idx="33921">
                  <c:v>4.2752522318295599E-2</c:v>
                </c:pt>
                <c:pt idx="33922">
                  <c:v>5.2698717156762297E-2</c:v>
                </c:pt>
                <c:pt idx="33923">
                  <c:v>4.6144043268008E-2</c:v>
                </c:pt>
                <c:pt idx="33924">
                  <c:v>3.9130412455134003E-2</c:v>
                </c:pt>
                <c:pt idx="33925">
                  <c:v>6.22799232098349E-2</c:v>
                </c:pt>
                <c:pt idx="33926">
                  <c:v>4.6768895316456699E-2</c:v>
                </c:pt>
                <c:pt idx="33927">
                  <c:v>3.7685750574814297E-2</c:v>
                </c:pt>
                <c:pt idx="33928">
                  <c:v>5.0845315567609697E-2</c:v>
                </c:pt>
                <c:pt idx="33929">
                  <c:v>6.0664516777827499E-2</c:v>
                </c:pt>
                <c:pt idx="33930">
                  <c:v>4.3919777607803002E-2</c:v>
                </c:pt>
                <c:pt idx="33931">
                  <c:v>5.4652270133018703E-2</c:v>
                </c:pt>
                <c:pt idx="33932">
                  <c:v>6.4469180472599405E-2</c:v>
                </c:pt>
                <c:pt idx="33933">
                  <c:v>7.0521563966082695E-2</c:v>
                </c:pt>
                <c:pt idx="33934">
                  <c:v>4.3199628940665202E-2</c:v>
                </c:pt>
                <c:pt idx="33935">
                  <c:v>4.5343434689488302E-2</c:v>
                </c:pt>
                <c:pt idx="33936">
                  <c:v>6.4514377171390302E-2</c:v>
                </c:pt>
                <c:pt idx="33937">
                  <c:v>6.7709261862052103E-2</c:v>
                </c:pt>
                <c:pt idx="33938">
                  <c:v>5.9493214354822702E-2</c:v>
                </c:pt>
                <c:pt idx="33939">
                  <c:v>4.7051398534783399E-2</c:v>
                </c:pt>
                <c:pt idx="33940">
                  <c:v>6.9002961928431403E-2</c:v>
                </c:pt>
                <c:pt idx="33941">
                  <c:v>5.3777703058621402E-2</c:v>
                </c:pt>
                <c:pt idx="33942">
                  <c:v>4.0431862962553897E-2</c:v>
                </c:pt>
                <c:pt idx="33943">
                  <c:v>4.94644317077041E-2</c:v>
                </c:pt>
                <c:pt idx="33944">
                  <c:v>7.1222530724723093E-2</c:v>
                </c:pt>
                <c:pt idx="33945">
                  <c:v>4.4905092436436797E-2</c:v>
                </c:pt>
                <c:pt idx="33946">
                  <c:v>4.4676065556243899E-2</c:v>
                </c:pt>
                <c:pt idx="33947">
                  <c:v>4.5136439864970401E-2</c:v>
                </c:pt>
                <c:pt idx="33948">
                  <c:v>4.7296974932833101E-2</c:v>
                </c:pt>
                <c:pt idx="33949">
                  <c:v>4.2943557164201E-2</c:v>
                </c:pt>
                <c:pt idx="33950">
                  <c:v>6.8227534779558396E-2</c:v>
                </c:pt>
                <c:pt idx="33951">
                  <c:v>6.2934793390677604E-2</c:v>
                </c:pt>
                <c:pt idx="33952">
                  <c:v>6.8771278264012095E-2</c:v>
                </c:pt>
                <c:pt idx="33953">
                  <c:v>6.3067526343359895E-2</c:v>
                </c:pt>
                <c:pt idx="33954">
                  <c:v>6.9615103390523195E-2</c:v>
                </c:pt>
                <c:pt idx="33955">
                  <c:v>4.0104163733330402E-2</c:v>
                </c:pt>
                <c:pt idx="33956">
                  <c:v>5.6983903723117103E-2</c:v>
                </c:pt>
                <c:pt idx="33957">
                  <c:v>4.9708737998299397E-2</c:v>
                </c:pt>
                <c:pt idx="33958">
                  <c:v>4.4071214843883801E-2</c:v>
                </c:pt>
                <c:pt idx="33959">
                  <c:v>5.5562208769322503E-2</c:v>
                </c:pt>
                <c:pt idx="33960">
                  <c:v>4.8162916692065398E-2</c:v>
                </c:pt>
                <c:pt idx="33961">
                  <c:v>5.7802639438851701E-2</c:v>
                </c:pt>
                <c:pt idx="33962">
                  <c:v>4.2251244799194801E-2</c:v>
                </c:pt>
                <c:pt idx="33963">
                  <c:v>7.1759638638228498E-2</c:v>
                </c:pt>
                <c:pt idx="33964">
                  <c:v>4.36103618295067E-2</c:v>
                </c:pt>
                <c:pt idx="33965">
                  <c:v>6.0983817989697001E-2</c:v>
                </c:pt>
                <c:pt idx="33966">
                  <c:v>4.3823548559834002E-2</c:v>
                </c:pt>
                <c:pt idx="33967">
                  <c:v>5.61138178777097E-2</c:v>
                </c:pt>
                <c:pt idx="33968">
                  <c:v>5.95332517171243E-2</c:v>
                </c:pt>
                <c:pt idx="33969">
                  <c:v>4.8075421958412502E-2</c:v>
                </c:pt>
                <c:pt idx="33970">
                  <c:v>6.1236147290026001E-2</c:v>
                </c:pt>
                <c:pt idx="33971">
                  <c:v>7.3061770297469394E-2</c:v>
                </c:pt>
                <c:pt idx="33972">
                  <c:v>6.7322973748388207E-2</c:v>
                </c:pt>
                <c:pt idx="33973">
                  <c:v>4.9834485348417799E-2</c:v>
                </c:pt>
                <c:pt idx="33974">
                  <c:v>3.8455064634143298E-2</c:v>
                </c:pt>
                <c:pt idx="33975">
                  <c:v>4.31411140254521E-2</c:v>
                </c:pt>
                <c:pt idx="33976">
                  <c:v>4.3065078321250602E-2</c:v>
                </c:pt>
                <c:pt idx="33977">
                  <c:v>6.1507936267771103E-2</c:v>
                </c:pt>
                <c:pt idx="33978">
                  <c:v>6.6269804551711498E-2</c:v>
                </c:pt>
                <c:pt idx="33979">
                  <c:v>6.7404821990816002E-2</c:v>
                </c:pt>
                <c:pt idx="33980">
                  <c:v>4.7358473671977902E-2</c:v>
                </c:pt>
                <c:pt idx="33981">
                  <c:v>4.1219016932299103E-2</c:v>
                </c:pt>
                <c:pt idx="33982">
                  <c:v>4.1942053900812397E-2</c:v>
                </c:pt>
                <c:pt idx="33983">
                  <c:v>4.2133828193571102E-2</c:v>
                </c:pt>
                <c:pt idx="33984">
                  <c:v>4.54665609290709E-2</c:v>
                </c:pt>
                <c:pt idx="33985">
                  <c:v>4.4637703602125697E-2</c:v>
                </c:pt>
                <c:pt idx="33986">
                  <c:v>6.0891804146399602E-2</c:v>
                </c:pt>
                <c:pt idx="33987">
                  <c:v>6.7197049074167403E-2</c:v>
                </c:pt>
                <c:pt idx="33988">
                  <c:v>4.1888099758830899E-2</c:v>
                </c:pt>
                <c:pt idx="33989">
                  <c:v>4.6913327722010803E-2</c:v>
                </c:pt>
                <c:pt idx="33990">
                  <c:v>5.9079261124601601E-2</c:v>
                </c:pt>
                <c:pt idx="33991">
                  <c:v>7.3647114739875397E-2</c:v>
                </c:pt>
                <c:pt idx="33992">
                  <c:v>7.0139119130050803E-2</c:v>
                </c:pt>
                <c:pt idx="33993">
                  <c:v>6.3183251923064301E-2</c:v>
                </c:pt>
                <c:pt idx="33994">
                  <c:v>4.1239284749908803E-2</c:v>
                </c:pt>
                <c:pt idx="33995">
                  <c:v>7.0509342618054402E-2</c:v>
                </c:pt>
                <c:pt idx="33996">
                  <c:v>6.0734833059811699E-2</c:v>
                </c:pt>
                <c:pt idx="33997">
                  <c:v>6.9556545654478594E-2</c:v>
                </c:pt>
                <c:pt idx="33998">
                  <c:v>6.913258184986E-2</c:v>
                </c:pt>
                <c:pt idx="33999">
                  <c:v>4.8423203635130502E-2</c:v>
                </c:pt>
                <c:pt idx="34000">
                  <c:v>3.8509601075830999E-2</c:v>
                </c:pt>
                <c:pt idx="34001">
                  <c:v>6.6493141291803295E-2</c:v>
                </c:pt>
                <c:pt idx="34002">
                  <c:v>5.2187897922873101E-2</c:v>
                </c:pt>
                <c:pt idx="34003">
                  <c:v>3.9278210849700498E-2</c:v>
                </c:pt>
                <c:pt idx="34004">
                  <c:v>5.0246674368443399E-2</c:v>
                </c:pt>
                <c:pt idx="34005">
                  <c:v>6.5995202424728797E-2</c:v>
                </c:pt>
                <c:pt idx="34006">
                  <c:v>5.9844948119593303E-2</c:v>
                </c:pt>
                <c:pt idx="34007">
                  <c:v>6.0673428477305801E-2</c:v>
                </c:pt>
                <c:pt idx="34008">
                  <c:v>5.8756800223213002E-2</c:v>
                </c:pt>
                <c:pt idx="34009">
                  <c:v>4.0257470445639799E-2</c:v>
                </c:pt>
                <c:pt idx="34010">
                  <c:v>5.3913292120588298E-2</c:v>
                </c:pt>
                <c:pt idx="34011">
                  <c:v>7.3054611754163501E-2</c:v>
                </c:pt>
                <c:pt idx="34012">
                  <c:v>6.3878475391411796E-2</c:v>
                </c:pt>
                <c:pt idx="34013">
                  <c:v>6.8815353641986904E-2</c:v>
                </c:pt>
                <c:pt idx="34014">
                  <c:v>4.7610941205467001E-2</c:v>
                </c:pt>
                <c:pt idx="34015">
                  <c:v>3.8964410919526703E-2</c:v>
                </c:pt>
                <c:pt idx="34016">
                  <c:v>5.8354451271419201E-2</c:v>
                </c:pt>
                <c:pt idx="34017">
                  <c:v>6.1320089650140602E-2</c:v>
                </c:pt>
                <c:pt idx="34018">
                  <c:v>3.8966622668355801E-2</c:v>
                </c:pt>
                <c:pt idx="34019">
                  <c:v>6.6496362393371894E-2</c:v>
                </c:pt>
                <c:pt idx="34020">
                  <c:v>5.4328855919562997E-2</c:v>
                </c:pt>
                <c:pt idx="34021">
                  <c:v>4.5137360571108003E-2</c:v>
                </c:pt>
                <c:pt idx="34022">
                  <c:v>4.4285556298966897E-2</c:v>
                </c:pt>
                <c:pt idx="34023">
                  <c:v>3.8606512709333303E-2</c:v>
                </c:pt>
                <c:pt idx="34024">
                  <c:v>5.0801544142032799E-2</c:v>
                </c:pt>
                <c:pt idx="34025">
                  <c:v>4.0631450710553497E-2</c:v>
                </c:pt>
                <c:pt idx="34026">
                  <c:v>4.4098086977826197E-2</c:v>
                </c:pt>
                <c:pt idx="34027">
                  <c:v>5.6650159014472602E-2</c:v>
                </c:pt>
                <c:pt idx="34028">
                  <c:v>5.9597770283704901E-2</c:v>
                </c:pt>
                <c:pt idx="34029">
                  <c:v>4.0227803806806899E-2</c:v>
                </c:pt>
                <c:pt idx="34030">
                  <c:v>5.0704660167402701E-2</c:v>
                </c:pt>
                <c:pt idx="34031">
                  <c:v>4.4375568132254899E-2</c:v>
                </c:pt>
                <c:pt idx="34032">
                  <c:v>6.12746551546502E-2</c:v>
                </c:pt>
                <c:pt idx="34033">
                  <c:v>3.9069057550112703E-2</c:v>
                </c:pt>
                <c:pt idx="34034">
                  <c:v>4.4727576231712897E-2</c:v>
                </c:pt>
                <c:pt idx="34035">
                  <c:v>5.22408864156087E-2</c:v>
                </c:pt>
                <c:pt idx="34036">
                  <c:v>5.0758076346715399E-2</c:v>
                </c:pt>
                <c:pt idx="34037">
                  <c:v>4.9290527082342099E-2</c:v>
                </c:pt>
                <c:pt idx="34038">
                  <c:v>5.0909528912200297E-2</c:v>
                </c:pt>
                <c:pt idx="34039">
                  <c:v>5.3601358645161898E-2</c:v>
                </c:pt>
                <c:pt idx="34040">
                  <c:v>5.4756063269867802E-2</c:v>
                </c:pt>
                <c:pt idx="34041">
                  <c:v>3.9603732326301398E-2</c:v>
                </c:pt>
                <c:pt idx="34042">
                  <c:v>4.5569092292927903E-2</c:v>
                </c:pt>
                <c:pt idx="34043">
                  <c:v>6.8918791921467396E-2</c:v>
                </c:pt>
                <c:pt idx="34044">
                  <c:v>5.8770672157781402E-2</c:v>
                </c:pt>
                <c:pt idx="34045">
                  <c:v>5.1546549366328298E-2</c:v>
                </c:pt>
                <c:pt idx="34046">
                  <c:v>6.4169252758361398E-2</c:v>
                </c:pt>
                <c:pt idx="34047">
                  <c:v>4.7461405520388897E-2</c:v>
                </c:pt>
                <c:pt idx="34048">
                  <c:v>4.7733965669801502E-2</c:v>
                </c:pt>
                <c:pt idx="34049">
                  <c:v>7.0050315401753299E-2</c:v>
                </c:pt>
                <c:pt idx="34050">
                  <c:v>6.7757289384575994E-2</c:v>
                </c:pt>
                <c:pt idx="34051">
                  <c:v>5.3134557293487601E-2</c:v>
                </c:pt>
                <c:pt idx="34052">
                  <c:v>5.6276684901018198E-2</c:v>
                </c:pt>
                <c:pt idx="34053">
                  <c:v>7.0025080148233596E-2</c:v>
                </c:pt>
                <c:pt idx="34054">
                  <c:v>6.6803998159197006E-2</c:v>
                </c:pt>
                <c:pt idx="34055">
                  <c:v>7.3430236932224197E-2</c:v>
                </c:pt>
                <c:pt idx="34056">
                  <c:v>7.0818919679748099E-2</c:v>
                </c:pt>
                <c:pt idx="34057">
                  <c:v>5.0484838810402097E-2</c:v>
                </c:pt>
                <c:pt idx="34058">
                  <c:v>5.5845582257102601E-2</c:v>
                </c:pt>
                <c:pt idx="34059">
                  <c:v>3.8505136171968199E-2</c:v>
                </c:pt>
                <c:pt idx="34060">
                  <c:v>5.5680532492269397E-2</c:v>
                </c:pt>
                <c:pt idx="34061">
                  <c:v>5.5638202131963799E-2</c:v>
                </c:pt>
                <c:pt idx="34062">
                  <c:v>5.6417766286430797E-2</c:v>
                </c:pt>
                <c:pt idx="34063">
                  <c:v>4.0342034098395499E-2</c:v>
                </c:pt>
                <c:pt idx="34064">
                  <c:v>5.5454710894870099E-2</c:v>
                </c:pt>
                <c:pt idx="34065">
                  <c:v>6.0910821096702199E-2</c:v>
                </c:pt>
                <c:pt idx="34066">
                  <c:v>5.3171992189403501E-2</c:v>
                </c:pt>
                <c:pt idx="34067">
                  <c:v>4.2117975427089803E-2</c:v>
                </c:pt>
                <c:pt idx="34068">
                  <c:v>5.6657616877863297E-2</c:v>
                </c:pt>
                <c:pt idx="34069">
                  <c:v>5.8499631530163299E-2</c:v>
                </c:pt>
                <c:pt idx="34070">
                  <c:v>4.45692398125907E-2</c:v>
                </c:pt>
                <c:pt idx="34071">
                  <c:v>6.6857976087284193E-2</c:v>
                </c:pt>
                <c:pt idx="34072">
                  <c:v>5.4402871207360898E-2</c:v>
                </c:pt>
                <c:pt idx="34073">
                  <c:v>6.3163502142521602E-2</c:v>
                </c:pt>
                <c:pt idx="34074">
                  <c:v>4.3412476329160801E-2</c:v>
                </c:pt>
                <c:pt idx="34075">
                  <c:v>4.4834511264378797E-2</c:v>
                </c:pt>
                <c:pt idx="34076">
                  <c:v>7.1030273125762503E-2</c:v>
                </c:pt>
                <c:pt idx="34077">
                  <c:v>5.6438527707917401E-2</c:v>
                </c:pt>
                <c:pt idx="34078">
                  <c:v>5.23789292043201E-2</c:v>
                </c:pt>
                <c:pt idx="34079">
                  <c:v>5.6529997072274997E-2</c:v>
                </c:pt>
                <c:pt idx="34080">
                  <c:v>6.3782419383381195E-2</c:v>
                </c:pt>
                <c:pt idx="34081">
                  <c:v>4.3235428383520999E-2</c:v>
                </c:pt>
                <c:pt idx="34082">
                  <c:v>3.7355152772879298E-2</c:v>
                </c:pt>
                <c:pt idx="34083">
                  <c:v>6.6129659064193505E-2</c:v>
                </c:pt>
                <c:pt idx="34084">
                  <c:v>4.5011576858350902E-2</c:v>
                </c:pt>
                <c:pt idx="34085">
                  <c:v>4.1536614268343597E-2</c:v>
                </c:pt>
                <c:pt idx="34086">
                  <c:v>4.3008949721766401E-2</c:v>
                </c:pt>
                <c:pt idx="34087">
                  <c:v>5.9873723211342003E-2</c:v>
                </c:pt>
                <c:pt idx="34088">
                  <c:v>4.6173128071329297E-2</c:v>
                </c:pt>
                <c:pt idx="34089">
                  <c:v>4.8694677023730697E-2</c:v>
                </c:pt>
                <c:pt idx="34090">
                  <c:v>4.9077443670330997E-2</c:v>
                </c:pt>
                <c:pt idx="34091">
                  <c:v>5.9740900458983198E-2</c:v>
                </c:pt>
                <c:pt idx="34092">
                  <c:v>5.1538218929549198E-2</c:v>
                </c:pt>
                <c:pt idx="34093">
                  <c:v>4.72351893020896E-2</c:v>
                </c:pt>
                <c:pt idx="34094">
                  <c:v>7.1884248256048805E-2</c:v>
                </c:pt>
                <c:pt idx="34095">
                  <c:v>5.9611686913081899E-2</c:v>
                </c:pt>
                <c:pt idx="34096">
                  <c:v>4.47674129974511E-2</c:v>
                </c:pt>
                <c:pt idx="34097">
                  <c:v>6.27427384691015E-2</c:v>
                </c:pt>
                <c:pt idx="34098">
                  <c:v>6.7293727123881694E-2</c:v>
                </c:pt>
                <c:pt idx="34099">
                  <c:v>4.7943574120593198E-2</c:v>
                </c:pt>
                <c:pt idx="34100">
                  <c:v>4.3162999631140501E-2</c:v>
                </c:pt>
                <c:pt idx="34101">
                  <c:v>4.3262109632414003E-2</c:v>
                </c:pt>
                <c:pt idx="34102">
                  <c:v>4.04632797370073E-2</c:v>
                </c:pt>
                <c:pt idx="34103">
                  <c:v>3.8331986909384198E-2</c:v>
                </c:pt>
                <c:pt idx="34104">
                  <c:v>4.1896168357398803E-2</c:v>
                </c:pt>
                <c:pt idx="34105">
                  <c:v>4.5211499780188999E-2</c:v>
                </c:pt>
                <c:pt idx="34106">
                  <c:v>3.8627905441621598E-2</c:v>
                </c:pt>
                <c:pt idx="34107">
                  <c:v>5.8217231537018702E-2</c:v>
                </c:pt>
                <c:pt idx="34108">
                  <c:v>4.5647959640104499E-2</c:v>
                </c:pt>
                <c:pt idx="34109">
                  <c:v>6.2130737377231397E-2</c:v>
                </c:pt>
                <c:pt idx="34110">
                  <c:v>6.19961754273042E-2</c:v>
                </c:pt>
                <c:pt idx="34111">
                  <c:v>6.27065009898784E-2</c:v>
                </c:pt>
                <c:pt idx="34112">
                  <c:v>3.8740964160361303E-2</c:v>
                </c:pt>
                <c:pt idx="34113">
                  <c:v>5.7392179025060698E-2</c:v>
                </c:pt>
                <c:pt idx="34114">
                  <c:v>4.8409107862381E-2</c:v>
                </c:pt>
                <c:pt idx="34115">
                  <c:v>5.2971180987198802E-2</c:v>
                </c:pt>
                <c:pt idx="34116">
                  <c:v>4.0253980030569902E-2</c:v>
                </c:pt>
                <c:pt idx="34117">
                  <c:v>5.11885424689483E-2</c:v>
                </c:pt>
                <c:pt idx="34118">
                  <c:v>4.3242698874211297E-2</c:v>
                </c:pt>
                <c:pt idx="34119">
                  <c:v>4.2106473039468198E-2</c:v>
                </c:pt>
                <c:pt idx="34120">
                  <c:v>6.9166636646013302E-2</c:v>
                </c:pt>
                <c:pt idx="34121">
                  <c:v>4.1364906297045298E-2</c:v>
                </c:pt>
                <c:pt idx="34122">
                  <c:v>5.5106450271958901E-2</c:v>
                </c:pt>
                <c:pt idx="34123">
                  <c:v>5.7983247123979099E-2</c:v>
                </c:pt>
                <c:pt idx="34124">
                  <c:v>4.4697327092248898E-2</c:v>
                </c:pt>
                <c:pt idx="34125">
                  <c:v>6.2993660871001403E-2</c:v>
                </c:pt>
                <c:pt idx="34126">
                  <c:v>5.1251345580260101E-2</c:v>
                </c:pt>
                <c:pt idx="34127">
                  <c:v>4.3506094029848202E-2</c:v>
                </c:pt>
                <c:pt idx="34128">
                  <c:v>4.9839299450280101E-2</c:v>
                </c:pt>
                <c:pt idx="34129">
                  <c:v>6.1931076352026097E-2</c:v>
                </c:pt>
                <c:pt idx="34130">
                  <c:v>4.9317846132416902E-2</c:v>
                </c:pt>
                <c:pt idx="34131">
                  <c:v>5.9833311895086998E-2</c:v>
                </c:pt>
                <c:pt idx="34132">
                  <c:v>3.85707898217343E-2</c:v>
                </c:pt>
                <c:pt idx="34133">
                  <c:v>4.5167631783417699E-2</c:v>
                </c:pt>
                <c:pt idx="34134">
                  <c:v>4.9145842952311301E-2</c:v>
                </c:pt>
                <c:pt idx="34135">
                  <c:v>6.9213215419655E-2</c:v>
                </c:pt>
                <c:pt idx="34136">
                  <c:v>5.6011963245297301E-2</c:v>
                </c:pt>
                <c:pt idx="34137">
                  <c:v>6.5138714061342307E-2</c:v>
                </c:pt>
                <c:pt idx="34138">
                  <c:v>7.3650744271877303E-2</c:v>
                </c:pt>
                <c:pt idx="34139">
                  <c:v>7.3201481442747393E-2</c:v>
                </c:pt>
                <c:pt idx="34140">
                  <c:v>7.1721912451122194E-2</c:v>
                </c:pt>
                <c:pt idx="34141">
                  <c:v>5.2957223875501398E-2</c:v>
                </c:pt>
                <c:pt idx="34142">
                  <c:v>4.2386881565011303E-2</c:v>
                </c:pt>
                <c:pt idx="34143">
                  <c:v>3.9931831738540799E-2</c:v>
                </c:pt>
                <c:pt idx="34144">
                  <c:v>4.4214762729338497E-2</c:v>
                </c:pt>
                <c:pt idx="34145">
                  <c:v>4.4568758474929498E-2</c:v>
                </c:pt>
                <c:pt idx="34146">
                  <c:v>5.9263778594080101E-2</c:v>
                </c:pt>
                <c:pt idx="34147">
                  <c:v>6.5517754812310897E-2</c:v>
                </c:pt>
                <c:pt idx="34148">
                  <c:v>4.9787618428584798E-2</c:v>
                </c:pt>
                <c:pt idx="34149">
                  <c:v>5.1726801744470002E-2</c:v>
                </c:pt>
                <c:pt idx="34150">
                  <c:v>6.9859006433809406E-2</c:v>
                </c:pt>
                <c:pt idx="34151">
                  <c:v>4.2667910694358602E-2</c:v>
                </c:pt>
                <c:pt idx="34152">
                  <c:v>6.6201915761736896E-2</c:v>
                </c:pt>
                <c:pt idx="34153">
                  <c:v>4.1357512458232597E-2</c:v>
                </c:pt>
                <c:pt idx="34154">
                  <c:v>6.2586160102114693E-2</c:v>
                </c:pt>
                <c:pt idx="34155">
                  <c:v>3.77645905736528E-2</c:v>
                </c:pt>
                <c:pt idx="34156">
                  <c:v>4.0349287653654503E-2</c:v>
                </c:pt>
                <c:pt idx="34157">
                  <c:v>4.4222484145599601E-2</c:v>
                </c:pt>
                <c:pt idx="34158">
                  <c:v>4.0854460172764798E-2</c:v>
                </c:pt>
                <c:pt idx="34159">
                  <c:v>6.7391078801875295E-2</c:v>
                </c:pt>
                <c:pt idx="34160">
                  <c:v>5.5329830238847903E-2</c:v>
                </c:pt>
                <c:pt idx="34161">
                  <c:v>5.0840880252136497E-2</c:v>
                </c:pt>
                <c:pt idx="34162">
                  <c:v>5.5291754320671002E-2</c:v>
                </c:pt>
                <c:pt idx="34163">
                  <c:v>4.7284850638208399E-2</c:v>
                </c:pt>
                <c:pt idx="34164">
                  <c:v>4.8186474139301001E-2</c:v>
                </c:pt>
                <c:pt idx="34165">
                  <c:v>5.4369751092199499E-2</c:v>
                </c:pt>
                <c:pt idx="34166">
                  <c:v>6.6651807462413795E-2</c:v>
                </c:pt>
                <c:pt idx="34167">
                  <c:v>6.1233078146737098E-2</c:v>
                </c:pt>
                <c:pt idx="34168">
                  <c:v>3.9925889455345802E-2</c:v>
                </c:pt>
                <c:pt idx="34169">
                  <c:v>4.8034931671330001E-2</c:v>
                </c:pt>
                <c:pt idx="34170">
                  <c:v>6.2976024698620306E-2</c:v>
                </c:pt>
                <c:pt idx="34171">
                  <c:v>4.1426871366326397E-2</c:v>
                </c:pt>
                <c:pt idx="34172">
                  <c:v>5.8106109603828102E-2</c:v>
                </c:pt>
                <c:pt idx="34173">
                  <c:v>4.76185454071235E-2</c:v>
                </c:pt>
                <c:pt idx="34174">
                  <c:v>7.2392333587138494E-2</c:v>
                </c:pt>
                <c:pt idx="34175">
                  <c:v>4.9733682963582999E-2</c:v>
                </c:pt>
                <c:pt idx="34176">
                  <c:v>4.2304061465863602E-2</c:v>
                </c:pt>
                <c:pt idx="34177">
                  <c:v>5.1172529638704799E-2</c:v>
                </c:pt>
                <c:pt idx="34178">
                  <c:v>3.8453049223653502E-2</c:v>
                </c:pt>
                <c:pt idx="34179">
                  <c:v>5.7908795805324098E-2</c:v>
                </c:pt>
                <c:pt idx="34180">
                  <c:v>5.6838119674201701E-2</c:v>
                </c:pt>
                <c:pt idx="34181">
                  <c:v>3.7921028407309001E-2</c:v>
                </c:pt>
                <c:pt idx="34182">
                  <c:v>5.5749497484992402E-2</c:v>
                </c:pt>
                <c:pt idx="34183">
                  <c:v>5.9810131076464997E-2</c:v>
                </c:pt>
                <c:pt idx="34184">
                  <c:v>5.6505159463248099E-2</c:v>
                </c:pt>
                <c:pt idx="34185">
                  <c:v>4.23867234739191E-2</c:v>
                </c:pt>
                <c:pt idx="34186">
                  <c:v>5.6350290987726502E-2</c:v>
                </c:pt>
                <c:pt idx="34187">
                  <c:v>4.1498953387278298E-2</c:v>
                </c:pt>
                <c:pt idx="34188">
                  <c:v>4.5913698410713202E-2</c:v>
                </c:pt>
                <c:pt idx="34189">
                  <c:v>5.8064084859046398E-2</c:v>
                </c:pt>
                <c:pt idx="34190">
                  <c:v>3.7644393989823798E-2</c:v>
                </c:pt>
                <c:pt idx="34191">
                  <c:v>6.9575022328404498E-2</c:v>
                </c:pt>
                <c:pt idx="34192">
                  <c:v>6.3945441152048907E-2</c:v>
                </c:pt>
                <c:pt idx="34193">
                  <c:v>4.4123983016234998E-2</c:v>
                </c:pt>
                <c:pt idx="34194">
                  <c:v>5.8919406324097499E-2</c:v>
                </c:pt>
                <c:pt idx="34195">
                  <c:v>4.2576726338336701E-2</c:v>
                </c:pt>
                <c:pt idx="34196">
                  <c:v>3.9972463122262603E-2</c:v>
                </c:pt>
                <c:pt idx="34197">
                  <c:v>3.8160919098207603E-2</c:v>
                </c:pt>
                <c:pt idx="34198">
                  <c:v>6.0916903943437302E-2</c:v>
                </c:pt>
                <c:pt idx="34199">
                  <c:v>4.4498645806894797E-2</c:v>
                </c:pt>
                <c:pt idx="34200">
                  <c:v>5.5038429330740303E-2</c:v>
                </c:pt>
                <c:pt idx="34201">
                  <c:v>4.5457332896805501E-2</c:v>
                </c:pt>
                <c:pt idx="34202">
                  <c:v>6.7335764282555804E-2</c:v>
                </c:pt>
                <c:pt idx="34203">
                  <c:v>4.7409687112412599E-2</c:v>
                </c:pt>
                <c:pt idx="34204">
                  <c:v>4.2821003526396798E-2</c:v>
                </c:pt>
                <c:pt idx="34205">
                  <c:v>4.4211047706948801E-2</c:v>
                </c:pt>
                <c:pt idx="34206">
                  <c:v>4.3390895961628401E-2</c:v>
                </c:pt>
                <c:pt idx="34207">
                  <c:v>4.05532091655414E-2</c:v>
                </c:pt>
                <c:pt idx="34208">
                  <c:v>6.8757021594026801E-2</c:v>
                </c:pt>
                <c:pt idx="34209">
                  <c:v>3.8827894985361898E-2</c:v>
                </c:pt>
                <c:pt idx="34210">
                  <c:v>4.6977695185619797E-2</c:v>
                </c:pt>
                <c:pt idx="34211">
                  <c:v>5.1709943708220497E-2</c:v>
                </c:pt>
                <c:pt idx="34212">
                  <c:v>5.5517811937169502E-2</c:v>
                </c:pt>
                <c:pt idx="34213">
                  <c:v>4.3951632614452098E-2</c:v>
                </c:pt>
                <c:pt idx="34214">
                  <c:v>6.0344090297502498E-2</c:v>
                </c:pt>
                <c:pt idx="34215">
                  <c:v>6.8780408586335606E-2</c:v>
                </c:pt>
                <c:pt idx="34216">
                  <c:v>3.8747402875249699E-2</c:v>
                </c:pt>
                <c:pt idx="34217">
                  <c:v>6.4504206488931098E-2</c:v>
                </c:pt>
                <c:pt idx="34218">
                  <c:v>4.64649333768977E-2</c:v>
                </c:pt>
                <c:pt idx="34219">
                  <c:v>7.0988641051337703E-2</c:v>
                </c:pt>
                <c:pt idx="34220">
                  <c:v>5.4305006677107102E-2</c:v>
                </c:pt>
                <c:pt idx="34221">
                  <c:v>5.2794919629949102E-2</c:v>
                </c:pt>
                <c:pt idx="34222">
                  <c:v>6.2773371797898603E-2</c:v>
                </c:pt>
                <c:pt idx="34223">
                  <c:v>5.5953389359335699E-2</c:v>
                </c:pt>
                <c:pt idx="34224">
                  <c:v>4.0520831378008097E-2</c:v>
                </c:pt>
                <c:pt idx="34225">
                  <c:v>5.3308838706281697E-2</c:v>
                </c:pt>
                <c:pt idx="34226">
                  <c:v>7.2830467944177898E-2</c:v>
                </c:pt>
                <c:pt idx="34227">
                  <c:v>4.1947143050774301E-2</c:v>
                </c:pt>
                <c:pt idx="34228">
                  <c:v>6.5931865240751203E-2</c:v>
                </c:pt>
                <c:pt idx="34229">
                  <c:v>4.0818473099204597E-2</c:v>
                </c:pt>
                <c:pt idx="34230">
                  <c:v>7.2483794571882101E-2</c:v>
                </c:pt>
                <c:pt idx="34231">
                  <c:v>6.3324135839947004E-2</c:v>
                </c:pt>
                <c:pt idx="34232">
                  <c:v>4.8947968591256601E-2</c:v>
                </c:pt>
                <c:pt idx="34233">
                  <c:v>4.9515925601307E-2</c:v>
                </c:pt>
                <c:pt idx="34234">
                  <c:v>5.9747550110964102E-2</c:v>
                </c:pt>
                <c:pt idx="34235">
                  <c:v>6.5560764131080598E-2</c:v>
                </c:pt>
                <c:pt idx="34236">
                  <c:v>5.4763217872103198E-2</c:v>
                </c:pt>
                <c:pt idx="34237">
                  <c:v>6.8033108605059997E-2</c:v>
                </c:pt>
                <c:pt idx="34238">
                  <c:v>4.4310773635813899E-2</c:v>
                </c:pt>
                <c:pt idx="34239">
                  <c:v>7.2970052985215195E-2</c:v>
                </c:pt>
                <c:pt idx="34240">
                  <c:v>5.2658650236445899E-2</c:v>
                </c:pt>
                <c:pt idx="34241">
                  <c:v>3.9781870897163001E-2</c:v>
                </c:pt>
                <c:pt idx="34242">
                  <c:v>4.4676782166104899E-2</c:v>
                </c:pt>
                <c:pt idx="34243">
                  <c:v>6.1251704887745999E-2</c:v>
                </c:pt>
                <c:pt idx="34244">
                  <c:v>4.0776869872737098E-2</c:v>
                </c:pt>
                <c:pt idx="34245">
                  <c:v>5.4693949852704697E-2</c:v>
                </c:pt>
                <c:pt idx="34246">
                  <c:v>4.5391266339724498E-2</c:v>
                </c:pt>
                <c:pt idx="34247">
                  <c:v>5.0301913658254503E-2</c:v>
                </c:pt>
                <c:pt idx="34248">
                  <c:v>4.3390166729064698E-2</c:v>
                </c:pt>
                <c:pt idx="34249">
                  <c:v>4.62951436053569E-2</c:v>
                </c:pt>
                <c:pt idx="34250">
                  <c:v>6.8227991469753904E-2</c:v>
                </c:pt>
                <c:pt idx="34251">
                  <c:v>4.5328121192858402E-2</c:v>
                </c:pt>
                <c:pt idx="34252">
                  <c:v>5.2311914450890201E-2</c:v>
                </c:pt>
                <c:pt idx="34253">
                  <c:v>5.0924092261000801E-2</c:v>
                </c:pt>
                <c:pt idx="34254">
                  <c:v>6.2230240066884698E-2</c:v>
                </c:pt>
                <c:pt idx="34255">
                  <c:v>4.7458977423958298E-2</c:v>
                </c:pt>
                <c:pt idx="34256">
                  <c:v>5.3254307994231899E-2</c:v>
                </c:pt>
                <c:pt idx="34257">
                  <c:v>4.8425702432561203E-2</c:v>
                </c:pt>
                <c:pt idx="34258">
                  <c:v>5.5420865755896803E-2</c:v>
                </c:pt>
                <c:pt idx="34259">
                  <c:v>4.0915240793036503E-2</c:v>
                </c:pt>
                <c:pt idx="34260">
                  <c:v>6.5343938610272295E-2</c:v>
                </c:pt>
                <c:pt idx="34261">
                  <c:v>5.8341279921066601E-2</c:v>
                </c:pt>
                <c:pt idx="34262">
                  <c:v>4.13364784253787E-2</c:v>
                </c:pt>
                <c:pt idx="34263">
                  <c:v>4.0535322800596699E-2</c:v>
                </c:pt>
                <c:pt idx="34264">
                  <c:v>6.9338960950692002E-2</c:v>
                </c:pt>
                <c:pt idx="34265">
                  <c:v>4.0273732949335797E-2</c:v>
                </c:pt>
                <c:pt idx="34266">
                  <c:v>6.6042040332323707E-2</c:v>
                </c:pt>
                <c:pt idx="34267">
                  <c:v>5.6176000764928603E-2</c:v>
                </c:pt>
                <c:pt idx="34268">
                  <c:v>3.8864407127962498E-2</c:v>
                </c:pt>
                <c:pt idx="34269">
                  <c:v>5.0808622853690699E-2</c:v>
                </c:pt>
                <c:pt idx="34270">
                  <c:v>5.8210795834681799E-2</c:v>
                </c:pt>
                <c:pt idx="34271">
                  <c:v>4.9046605302769199E-2</c:v>
                </c:pt>
                <c:pt idx="34272">
                  <c:v>4.6395956651642603E-2</c:v>
                </c:pt>
                <c:pt idx="34273">
                  <c:v>4.9375121536492497E-2</c:v>
                </c:pt>
                <c:pt idx="34274">
                  <c:v>4.8250981894583801E-2</c:v>
                </c:pt>
                <c:pt idx="34275">
                  <c:v>4.7736034928016903E-2</c:v>
                </c:pt>
                <c:pt idx="34276">
                  <c:v>6.9628583971420299E-2</c:v>
                </c:pt>
                <c:pt idx="34277">
                  <c:v>5.9150802711372498E-2</c:v>
                </c:pt>
                <c:pt idx="34278">
                  <c:v>6.5306480400395897E-2</c:v>
                </c:pt>
                <c:pt idx="34279">
                  <c:v>4.7609169224402302E-2</c:v>
                </c:pt>
                <c:pt idx="34280">
                  <c:v>4.2680293255905999E-2</c:v>
                </c:pt>
                <c:pt idx="34281">
                  <c:v>7.25750017612493E-2</c:v>
                </c:pt>
                <c:pt idx="34282">
                  <c:v>4.7729387202263399E-2</c:v>
                </c:pt>
                <c:pt idx="34283">
                  <c:v>5.1276075967791199E-2</c:v>
                </c:pt>
                <c:pt idx="34284">
                  <c:v>6.4675499922100602E-2</c:v>
                </c:pt>
                <c:pt idx="34285">
                  <c:v>4.1241571335255099E-2</c:v>
                </c:pt>
                <c:pt idx="34286">
                  <c:v>4.3895116757950603E-2</c:v>
                </c:pt>
                <c:pt idx="34287">
                  <c:v>6.7015008531446305E-2</c:v>
                </c:pt>
                <c:pt idx="34288">
                  <c:v>6.4478268474920303E-2</c:v>
                </c:pt>
                <c:pt idx="34289">
                  <c:v>5.4885598995084502E-2</c:v>
                </c:pt>
                <c:pt idx="34290">
                  <c:v>4.1473107358156999E-2</c:v>
                </c:pt>
                <c:pt idx="34291">
                  <c:v>5.76910276272634E-2</c:v>
                </c:pt>
                <c:pt idx="34292">
                  <c:v>6.3886012305966605E-2</c:v>
                </c:pt>
                <c:pt idx="34293">
                  <c:v>6.5778072261263199E-2</c:v>
                </c:pt>
                <c:pt idx="34294">
                  <c:v>4.8974934560800203E-2</c:v>
                </c:pt>
                <c:pt idx="34295">
                  <c:v>7.1325757752444902E-2</c:v>
                </c:pt>
                <c:pt idx="34296">
                  <c:v>6.4628015576863596E-2</c:v>
                </c:pt>
                <c:pt idx="34297">
                  <c:v>7.2681007615589696E-2</c:v>
                </c:pt>
                <c:pt idx="34298">
                  <c:v>4.3942424089671403E-2</c:v>
                </c:pt>
                <c:pt idx="34299">
                  <c:v>6.5925201880361897E-2</c:v>
                </c:pt>
                <c:pt idx="34300">
                  <c:v>7.0480999781945802E-2</c:v>
                </c:pt>
                <c:pt idx="34301">
                  <c:v>4.0389572336469601E-2</c:v>
                </c:pt>
                <c:pt idx="34302">
                  <c:v>4.8787545996648099E-2</c:v>
                </c:pt>
                <c:pt idx="34303">
                  <c:v>5.4254463088285403E-2</c:v>
                </c:pt>
                <c:pt idx="34304">
                  <c:v>3.8895795178641501E-2</c:v>
                </c:pt>
                <c:pt idx="34305">
                  <c:v>5.8681724978265098E-2</c:v>
                </c:pt>
                <c:pt idx="34306">
                  <c:v>5.1329083040781202E-2</c:v>
                </c:pt>
                <c:pt idx="34307">
                  <c:v>6.1646546228356101E-2</c:v>
                </c:pt>
                <c:pt idx="34308">
                  <c:v>5.6627201018908398E-2</c:v>
                </c:pt>
                <c:pt idx="34309">
                  <c:v>4.1011561017933601E-2</c:v>
                </c:pt>
                <c:pt idx="34310">
                  <c:v>4.5945611939998701E-2</c:v>
                </c:pt>
                <c:pt idx="34311">
                  <c:v>3.8261650380737401E-2</c:v>
                </c:pt>
                <c:pt idx="34312">
                  <c:v>4.2614311329992501E-2</c:v>
                </c:pt>
                <c:pt idx="34313">
                  <c:v>4.9140268201008197E-2</c:v>
                </c:pt>
                <c:pt idx="34314">
                  <c:v>6.8389548279064002E-2</c:v>
                </c:pt>
                <c:pt idx="34315">
                  <c:v>4.1183826889624103E-2</c:v>
                </c:pt>
                <c:pt idx="34316">
                  <c:v>4.48277911756799E-2</c:v>
                </c:pt>
                <c:pt idx="34317">
                  <c:v>6.0052535434624001E-2</c:v>
                </c:pt>
                <c:pt idx="34318">
                  <c:v>5.1182454407841103E-2</c:v>
                </c:pt>
                <c:pt idx="34319">
                  <c:v>4.4498045783421897E-2</c:v>
                </c:pt>
                <c:pt idx="34320">
                  <c:v>4.4599564184521601E-2</c:v>
                </c:pt>
                <c:pt idx="34321">
                  <c:v>4.9908242206182597E-2</c:v>
                </c:pt>
                <c:pt idx="34322">
                  <c:v>3.91266387494206E-2</c:v>
                </c:pt>
                <c:pt idx="34323">
                  <c:v>5.0673353149970402E-2</c:v>
                </c:pt>
                <c:pt idx="34324">
                  <c:v>7.1722319005871199E-2</c:v>
                </c:pt>
                <c:pt idx="34325">
                  <c:v>4.4609428050933202E-2</c:v>
                </c:pt>
                <c:pt idx="34326">
                  <c:v>4.3655335353180003E-2</c:v>
                </c:pt>
                <c:pt idx="34327">
                  <c:v>4.6720537447954798E-2</c:v>
                </c:pt>
                <c:pt idx="34328">
                  <c:v>5.0818455258555301E-2</c:v>
                </c:pt>
                <c:pt idx="34329">
                  <c:v>5.3952118612560399E-2</c:v>
                </c:pt>
                <c:pt idx="34330">
                  <c:v>7.1158406269763302E-2</c:v>
                </c:pt>
                <c:pt idx="34331">
                  <c:v>6.7227717687377106E-2</c:v>
                </c:pt>
                <c:pt idx="34332">
                  <c:v>6.6161618279429693E-2</c:v>
                </c:pt>
                <c:pt idx="34333">
                  <c:v>4.1417615280144399E-2</c:v>
                </c:pt>
                <c:pt idx="34334">
                  <c:v>3.8288003889044298E-2</c:v>
                </c:pt>
                <c:pt idx="34335">
                  <c:v>4.21696260743262E-2</c:v>
                </c:pt>
                <c:pt idx="34336">
                  <c:v>3.9627480203281003E-2</c:v>
                </c:pt>
                <c:pt idx="34337">
                  <c:v>7.1589519718713704E-2</c:v>
                </c:pt>
                <c:pt idx="34338">
                  <c:v>4.7774242809751601E-2</c:v>
                </c:pt>
                <c:pt idx="34339">
                  <c:v>5.7440060663900797E-2</c:v>
                </c:pt>
                <c:pt idx="34340">
                  <c:v>3.9549252486749301E-2</c:v>
                </c:pt>
                <c:pt idx="34341">
                  <c:v>3.9258032331279502E-2</c:v>
                </c:pt>
                <c:pt idx="34342">
                  <c:v>5.7267972760857801E-2</c:v>
                </c:pt>
                <c:pt idx="34343">
                  <c:v>4.70701974903317E-2</c:v>
                </c:pt>
                <c:pt idx="34344">
                  <c:v>5.0560289987077199E-2</c:v>
                </c:pt>
                <c:pt idx="34345">
                  <c:v>5.7762559916266699E-2</c:v>
                </c:pt>
                <c:pt idx="34346">
                  <c:v>6.7628421259205304E-2</c:v>
                </c:pt>
                <c:pt idx="34347">
                  <c:v>4.44564410217866E-2</c:v>
                </c:pt>
                <c:pt idx="34348">
                  <c:v>4.0770411512421702E-2</c:v>
                </c:pt>
                <c:pt idx="34349">
                  <c:v>4.28668446069514E-2</c:v>
                </c:pt>
                <c:pt idx="34350">
                  <c:v>3.8961117219160797E-2</c:v>
                </c:pt>
                <c:pt idx="34351">
                  <c:v>5.63858870703349E-2</c:v>
                </c:pt>
                <c:pt idx="34352">
                  <c:v>6.4356630999054101E-2</c:v>
                </c:pt>
                <c:pt idx="34353">
                  <c:v>4.5334484158833198E-2</c:v>
                </c:pt>
                <c:pt idx="34354">
                  <c:v>4.4475796126751503E-2</c:v>
                </c:pt>
                <c:pt idx="34355">
                  <c:v>4.0405405479209899E-2</c:v>
                </c:pt>
                <c:pt idx="34356">
                  <c:v>4.60889175126818E-2</c:v>
                </c:pt>
                <c:pt idx="34357">
                  <c:v>4.7675721584727999E-2</c:v>
                </c:pt>
                <c:pt idx="34358">
                  <c:v>4.7962503029982902E-2</c:v>
                </c:pt>
                <c:pt idx="34359">
                  <c:v>4.5697978748057602E-2</c:v>
                </c:pt>
                <c:pt idx="34360">
                  <c:v>4.3978867283917797E-2</c:v>
                </c:pt>
                <c:pt idx="34361">
                  <c:v>6.1437594393152502E-2</c:v>
                </c:pt>
                <c:pt idx="34362">
                  <c:v>5.8193634232400197E-2</c:v>
                </c:pt>
                <c:pt idx="34363">
                  <c:v>3.9974548919422703E-2</c:v>
                </c:pt>
                <c:pt idx="34364">
                  <c:v>5.4957106100493001E-2</c:v>
                </c:pt>
                <c:pt idx="34365">
                  <c:v>5.1428479724152501E-2</c:v>
                </c:pt>
                <c:pt idx="34366">
                  <c:v>3.8658971524586E-2</c:v>
                </c:pt>
                <c:pt idx="34367">
                  <c:v>4.5964312434952602E-2</c:v>
                </c:pt>
                <c:pt idx="34368">
                  <c:v>5.4749292904269498E-2</c:v>
                </c:pt>
                <c:pt idx="34369">
                  <c:v>4.5332320746165999E-2</c:v>
                </c:pt>
                <c:pt idx="34370">
                  <c:v>5.6038218874055599E-2</c:v>
                </c:pt>
                <c:pt idx="34371">
                  <c:v>7.2914080889268401E-2</c:v>
                </c:pt>
                <c:pt idx="34372">
                  <c:v>5.3631115982431601E-2</c:v>
                </c:pt>
                <c:pt idx="34373">
                  <c:v>4.2222796485883902E-2</c:v>
                </c:pt>
                <c:pt idx="34374">
                  <c:v>4.5928058906377897E-2</c:v>
                </c:pt>
                <c:pt idx="34375">
                  <c:v>5.5696575648910999E-2</c:v>
                </c:pt>
                <c:pt idx="34376">
                  <c:v>3.92199777622022E-2</c:v>
                </c:pt>
                <c:pt idx="34377">
                  <c:v>6.2136447955808201E-2</c:v>
                </c:pt>
                <c:pt idx="34378">
                  <c:v>6.8901471672919906E-2</c:v>
                </c:pt>
                <c:pt idx="34379">
                  <c:v>4.6974080185708499E-2</c:v>
                </c:pt>
                <c:pt idx="34380">
                  <c:v>7.0617344733487505E-2</c:v>
                </c:pt>
                <c:pt idx="34381">
                  <c:v>6.5866919718318595E-2</c:v>
                </c:pt>
                <c:pt idx="34382">
                  <c:v>3.9948024403320202E-2</c:v>
                </c:pt>
                <c:pt idx="34383">
                  <c:v>6.2650053447332904E-2</c:v>
                </c:pt>
                <c:pt idx="34384">
                  <c:v>5.4968949169652503E-2</c:v>
                </c:pt>
                <c:pt idx="34385">
                  <c:v>6.8527313702227796E-2</c:v>
                </c:pt>
                <c:pt idx="34386">
                  <c:v>7.2905064100693598E-2</c:v>
                </c:pt>
                <c:pt idx="34387">
                  <c:v>4.1773802281438698E-2</c:v>
                </c:pt>
                <c:pt idx="34388">
                  <c:v>4.4343687475449797E-2</c:v>
                </c:pt>
                <c:pt idx="34389">
                  <c:v>6.8275859298564195E-2</c:v>
                </c:pt>
                <c:pt idx="34390">
                  <c:v>4.1791310612838799E-2</c:v>
                </c:pt>
                <c:pt idx="34391">
                  <c:v>5.7775914249317301E-2</c:v>
                </c:pt>
                <c:pt idx="34392">
                  <c:v>5.9555960136310197E-2</c:v>
                </c:pt>
                <c:pt idx="34393">
                  <c:v>5.2469884186863797E-2</c:v>
                </c:pt>
                <c:pt idx="34394">
                  <c:v>3.9928475304439201E-2</c:v>
                </c:pt>
                <c:pt idx="34395">
                  <c:v>4.7206148992294701E-2</c:v>
                </c:pt>
                <c:pt idx="34396">
                  <c:v>7.4317188398806105E-2</c:v>
                </c:pt>
                <c:pt idx="34397">
                  <c:v>5.7299309702705602E-2</c:v>
                </c:pt>
                <c:pt idx="34398">
                  <c:v>4.52272218227526E-2</c:v>
                </c:pt>
                <c:pt idx="34399">
                  <c:v>4.73985046456461E-2</c:v>
                </c:pt>
                <c:pt idx="34400">
                  <c:v>4.8205418211395998E-2</c:v>
                </c:pt>
                <c:pt idx="34401">
                  <c:v>6.7045137232100802E-2</c:v>
                </c:pt>
                <c:pt idx="34402">
                  <c:v>4.4045764441982597E-2</c:v>
                </c:pt>
                <c:pt idx="34403">
                  <c:v>6.2144504944299801E-2</c:v>
                </c:pt>
                <c:pt idx="34404">
                  <c:v>6.2177667126392798E-2</c:v>
                </c:pt>
                <c:pt idx="34405">
                  <c:v>4.2396267971826003E-2</c:v>
                </c:pt>
                <c:pt idx="34406">
                  <c:v>5.5503701077371403E-2</c:v>
                </c:pt>
                <c:pt idx="34407">
                  <c:v>4.2708456127549602E-2</c:v>
                </c:pt>
                <c:pt idx="34408">
                  <c:v>6.9688938848759804E-2</c:v>
                </c:pt>
                <c:pt idx="34409">
                  <c:v>4.6799383144835498E-2</c:v>
                </c:pt>
                <c:pt idx="34410">
                  <c:v>4.0930095783575399E-2</c:v>
                </c:pt>
                <c:pt idx="34411">
                  <c:v>7.3165980311327095E-2</c:v>
                </c:pt>
                <c:pt idx="34412">
                  <c:v>4.0220726477115401E-2</c:v>
                </c:pt>
                <c:pt idx="34413">
                  <c:v>4.3001646148536E-2</c:v>
                </c:pt>
                <c:pt idx="34414">
                  <c:v>6.4276329207645394E-2</c:v>
                </c:pt>
                <c:pt idx="34415">
                  <c:v>7.2946013102479001E-2</c:v>
                </c:pt>
                <c:pt idx="34416">
                  <c:v>5.6037704119748302E-2</c:v>
                </c:pt>
                <c:pt idx="34417">
                  <c:v>5.9845630918094701E-2</c:v>
                </c:pt>
                <c:pt idx="34418">
                  <c:v>6.1732978152690701E-2</c:v>
                </c:pt>
                <c:pt idx="34419">
                  <c:v>5.9951723921656999E-2</c:v>
                </c:pt>
                <c:pt idx="34420">
                  <c:v>4.0911817525809802E-2</c:v>
                </c:pt>
                <c:pt idx="34421">
                  <c:v>4.4773325946539599E-2</c:v>
                </c:pt>
                <c:pt idx="34422">
                  <c:v>3.7319324399397898E-2</c:v>
                </c:pt>
                <c:pt idx="34423">
                  <c:v>7.1017874203639503E-2</c:v>
                </c:pt>
                <c:pt idx="34424">
                  <c:v>4.0171906125854397E-2</c:v>
                </c:pt>
                <c:pt idx="34425">
                  <c:v>5.1980291677646097E-2</c:v>
                </c:pt>
                <c:pt idx="34426">
                  <c:v>5.5670048408616599E-2</c:v>
                </c:pt>
                <c:pt idx="34427">
                  <c:v>5.17642730617476E-2</c:v>
                </c:pt>
                <c:pt idx="34428">
                  <c:v>5.7948055867008297E-2</c:v>
                </c:pt>
                <c:pt idx="34429">
                  <c:v>5.7827946147955597E-2</c:v>
                </c:pt>
                <c:pt idx="34430">
                  <c:v>4.9340095008868497E-2</c:v>
                </c:pt>
                <c:pt idx="34431">
                  <c:v>5.1438238495225497E-2</c:v>
                </c:pt>
                <c:pt idx="34432">
                  <c:v>6.4740667293840995E-2</c:v>
                </c:pt>
                <c:pt idx="34433">
                  <c:v>3.83541900863845E-2</c:v>
                </c:pt>
                <c:pt idx="34434">
                  <c:v>4.5111240702224199E-2</c:v>
                </c:pt>
                <c:pt idx="34435">
                  <c:v>4.2070508696887103E-2</c:v>
                </c:pt>
                <c:pt idx="34436">
                  <c:v>6.34145181011639E-2</c:v>
                </c:pt>
                <c:pt idx="34437">
                  <c:v>5.5271007780298399E-2</c:v>
                </c:pt>
                <c:pt idx="34438">
                  <c:v>3.6800527805394799E-2</c:v>
                </c:pt>
                <c:pt idx="34439">
                  <c:v>5.4170921170988803E-2</c:v>
                </c:pt>
                <c:pt idx="34440">
                  <c:v>7.3030115746067006E-2</c:v>
                </c:pt>
                <c:pt idx="34441">
                  <c:v>4.30417206622161E-2</c:v>
                </c:pt>
                <c:pt idx="34442">
                  <c:v>5.1355088673835501E-2</c:v>
                </c:pt>
                <c:pt idx="34443">
                  <c:v>4.5116844413789901E-2</c:v>
                </c:pt>
                <c:pt idx="34444">
                  <c:v>4.0568101562204001E-2</c:v>
                </c:pt>
                <c:pt idx="34445">
                  <c:v>5.8078964033773897E-2</c:v>
                </c:pt>
                <c:pt idx="34446">
                  <c:v>7.0344276832000299E-2</c:v>
                </c:pt>
                <c:pt idx="34447">
                  <c:v>4.7671601641005097E-2</c:v>
                </c:pt>
                <c:pt idx="34448">
                  <c:v>6.0527342378483298E-2</c:v>
                </c:pt>
                <c:pt idx="34449">
                  <c:v>4.2098218998693197E-2</c:v>
                </c:pt>
                <c:pt idx="34450">
                  <c:v>4.96475175997299E-2</c:v>
                </c:pt>
                <c:pt idx="34451">
                  <c:v>4.3322105201912299E-2</c:v>
                </c:pt>
                <c:pt idx="34452">
                  <c:v>5.1462441950016098E-2</c:v>
                </c:pt>
                <c:pt idx="34453">
                  <c:v>6.9806818208462906E-2</c:v>
                </c:pt>
                <c:pt idx="34454">
                  <c:v>6.17376041363841E-2</c:v>
                </c:pt>
                <c:pt idx="34455">
                  <c:v>6.6896550026726204E-2</c:v>
                </c:pt>
                <c:pt idx="34456">
                  <c:v>7.1153084626780605E-2</c:v>
                </c:pt>
                <c:pt idx="34457">
                  <c:v>5.3482321611954299E-2</c:v>
                </c:pt>
                <c:pt idx="34458">
                  <c:v>5.0545878321868298E-2</c:v>
                </c:pt>
                <c:pt idx="34459">
                  <c:v>3.9143323649969301E-2</c:v>
                </c:pt>
                <c:pt idx="34460">
                  <c:v>3.9637645276212601E-2</c:v>
                </c:pt>
                <c:pt idx="34461">
                  <c:v>4.8660791213081603E-2</c:v>
                </c:pt>
                <c:pt idx="34462">
                  <c:v>6.3382689616087104E-2</c:v>
                </c:pt>
                <c:pt idx="34463">
                  <c:v>4.1492911363561501E-2</c:v>
                </c:pt>
                <c:pt idx="34464">
                  <c:v>5.4278601577457397E-2</c:v>
                </c:pt>
                <c:pt idx="34465">
                  <c:v>4.0162539376562202E-2</c:v>
                </c:pt>
                <c:pt idx="34466">
                  <c:v>5.4367362290431001E-2</c:v>
                </c:pt>
                <c:pt idx="34467">
                  <c:v>5.2551060230289201E-2</c:v>
                </c:pt>
                <c:pt idx="34468">
                  <c:v>4.6239006178848699E-2</c:v>
                </c:pt>
                <c:pt idx="34469">
                  <c:v>6.8486384032098294E-2</c:v>
                </c:pt>
                <c:pt idx="34470">
                  <c:v>5.0479213049389501E-2</c:v>
                </c:pt>
                <c:pt idx="34471">
                  <c:v>4.85041859505334E-2</c:v>
                </c:pt>
                <c:pt idx="34472">
                  <c:v>5.3881002234074597E-2</c:v>
                </c:pt>
                <c:pt idx="34473">
                  <c:v>6.4312398669231705E-2</c:v>
                </c:pt>
                <c:pt idx="34474">
                  <c:v>4.7730854955405903E-2</c:v>
                </c:pt>
                <c:pt idx="34475">
                  <c:v>4.8719879560750003E-2</c:v>
                </c:pt>
                <c:pt idx="34476">
                  <c:v>3.8396087452860501E-2</c:v>
                </c:pt>
                <c:pt idx="34477">
                  <c:v>6.7935303212905099E-2</c:v>
                </c:pt>
                <c:pt idx="34478">
                  <c:v>6.7927632412940503E-2</c:v>
                </c:pt>
                <c:pt idx="34479">
                  <c:v>5.88631948200012E-2</c:v>
                </c:pt>
                <c:pt idx="34480">
                  <c:v>5.8460932693425602E-2</c:v>
                </c:pt>
                <c:pt idx="34481">
                  <c:v>6.5129557379340799E-2</c:v>
                </c:pt>
                <c:pt idx="34482">
                  <c:v>4.6790249072036702E-2</c:v>
                </c:pt>
                <c:pt idx="34483">
                  <c:v>5.2989627933086599E-2</c:v>
                </c:pt>
                <c:pt idx="34484">
                  <c:v>6.9609210289806697E-2</c:v>
                </c:pt>
                <c:pt idx="34485">
                  <c:v>4.7289111918268602E-2</c:v>
                </c:pt>
                <c:pt idx="34486">
                  <c:v>4.9842710260502097E-2</c:v>
                </c:pt>
                <c:pt idx="34487">
                  <c:v>4.8743780859829403E-2</c:v>
                </c:pt>
                <c:pt idx="34488">
                  <c:v>6.5302584287058693E-2</c:v>
                </c:pt>
                <c:pt idx="34489">
                  <c:v>4.0605525634286002E-2</c:v>
                </c:pt>
                <c:pt idx="34490">
                  <c:v>6.0878956720945697E-2</c:v>
                </c:pt>
                <c:pt idx="34491">
                  <c:v>6.3803381558923206E-2</c:v>
                </c:pt>
                <c:pt idx="34492">
                  <c:v>3.91184530147776E-2</c:v>
                </c:pt>
                <c:pt idx="34493">
                  <c:v>4.7944667150232399E-2</c:v>
                </c:pt>
                <c:pt idx="34494">
                  <c:v>4.6603800863831701E-2</c:v>
                </c:pt>
                <c:pt idx="34495">
                  <c:v>6.28454926354301E-2</c:v>
                </c:pt>
                <c:pt idx="34496">
                  <c:v>6.8466340747170298E-2</c:v>
                </c:pt>
                <c:pt idx="34497">
                  <c:v>6.6942906295954799E-2</c:v>
                </c:pt>
                <c:pt idx="34498">
                  <c:v>4.0180539172908702E-2</c:v>
                </c:pt>
                <c:pt idx="34499">
                  <c:v>4.5447295834289199E-2</c:v>
                </c:pt>
                <c:pt idx="34500">
                  <c:v>3.8038834075262699E-2</c:v>
                </c:pt>
                <c:pt idx="34501">
                  <c:v>4.6953611637720397E-2</c:v>
                </c:pt>
                <c:pt idx="34502">
                  <c:v>5.98448824376498E-2</c:v>
                </c:pt>
                <c:pt idx="34503">
                  <c:v>5.7831421571728103E-2</c:v>
                </c:pt>
                <c:pt idx="34504">
                  <c:v>4.7110302682110701E-2</c:v>
                </c:pt>
                <c:pt idx="34505">
                  <c:v>3.8512639149812601E-2</c:v>
                </c:pt>
                <c:pt idx="34506">
                  <c:v>6.1952264009388198E-2</c:v>
                </c:pt>
                <c:pt idx="34507">
                  <c:v>4.5653026559224603E-2</c:v>
                </c:pt>
                <c:pt idx="34508">
                  <c:v>3.8254072829310502E-2</c:v>
                </c:pt>
                <c:pt idx="34509">
                  <c:v>4.2533671556330303E-2</c:v>
                </c:pt>
                <c:pt idx="34510">
                  <c:v>4.1526273709862102E-2</c:v>
                </c:pt>
                <c:pt idx="34511">
                  <c:v>4.1352665874020499E-2</c:v>
                </c:pt>
                <c:pt idx="34512">
                  <c:v>6.59910577952285E-2</c:v>
                </c:pt>
                <c:pt idx="34513">
                  <c:v>5.8838583061770797E-2</c:v>
                </c:pt>
                <c:pt idx="34514">
                  <c:v>5.1166235874374702E-2</c:v>
                </c:pt>
                <c:pt idx="34515">
                  <c:v>7.40922882358757E-2</c:v>
                </c:pt>
                <c:pt idx="34516">
                  <c:v>4.1432501006851398E-2</c:v>
                </c:pt>
                <c:pt idx="34517">
                  <c:v>6.0718645364832902E-2</c:v>
                </c:pt>
                <c:pt idx="34518">
                  <c:v>4.7569952775297603E-2</c:v>
                </c:pt>
                <c:pt idx="34519">
                  <c:v>3.9897155988307897E-2</c:v>
                </c:pt>
                <c:pt idx="34520">
                  <c:v>3.6729076412415802E-2</c:v>
                </c:pt>
                <c:pt idx="34521">
                  <c:v>5.7259573233763503E-2</c:v>
                </c:pt>
                <c:pt idx="34522">
                  <c:v>4.4325491848057501E-2</c:v>
                </c:pt>
                <c:pt idx="34523">
                  <c:v>5.3553278008275501E-2</c:v>
                </c:pt>
                <c:pt idx="34524">
                  <c:v>4.5476175806048E-2</c:v>
                </c:pt>
                <c:pt idx="34525">
                  <c:v>6.3388690382815902E-2</c:v>
                </c:pt>
                <c:pt idx="34526">
                  <c:v>6.0913419400984603E-2</c:v>
                </c:pt>
                <c:pt idx="34527">
                  <c:v>3.7737155629042597E-2</c:v>
                </c:pt>
                <c:pt idx="34528">
                  <c:v>5.9486836537921903E-2</c:v>
                </c:pt>
                <c:pt idx="34529">
                  <c:v>5.13797009776399E-2</c:v>
                </c:pt>
                <c:pt idx="34530">
                  <c:v>5.5322432844478103E-2</c:v>
                </c:pt>
                <c:pt idx="34531">
                  <c:v>4.3479735498677799E-2</c:v>
                </c:pt>
                <c:pt idx="34532">
                  <c:v>7.3781709412310506E-2</c:v>
                </c:pt>
                <c:pt idx="34533">
                  <c:v>7.0497339017512595E-2</c:v>
                </c:pt>
                <c:pt idx="34534">
                  <c:v>6.6206944385849606E-2</c:v>
                </c:pt>
                <c:pt idx="34535">
                  <c:v>5.6436979703055702E-2</c:v>
                </c:pt>
                <c:pt idx="34536">
                  <c:v>4.2759573247147097E-2</c:v>
                </c:pt>
                <c:pt idx="34537">
                  <c:v>4.6829211698418402E-2</c:v>
                </c:pt>
                <c:pt idx="34538">
                  <c:v>3.8136741668854397E-2</c:v>
                </c:pt>
                <c:pt idx="34539">
                  <c:v>7.0724799928887999E-2</c:v>
                </c:pt>
                <c:pt idx="34540">
                  <c:v>5.9613454192439297E-2</c:v>
                </c:pt>
                <c:pt idx="34541">
                  <c:v>3.9332381780161199E-2</c:v>
                </c:pt>
                <c:pt idx="34542">
                  <c:v>4.8817559877766703E-2</c:v>
                </c:pt>
                <c:pt idx="34543">
                  <c:v>4.68400172738992E-2</c:v>
                </c:pt>
                <c:pt idx="34544">
                  <c:v>4.2394315112964397E-2</c:v>
                </c:pt>
                <c:pt idx="34545">
                  <c:v>5.80309249036512E-2</c:v>
                </c:pt>
                <c:pt idx="34546">
                  <c:v>4.81647267440935E-2</c:v>
                </c:pt>
                <c:pt idx="34547">
                  <c:v>4.22305624599578E-2</c:v>
                </c:pt>
                <c:pt idx="34548">
                  <c:v>4.5712297812834597E-2</c:v>
                </c:pt>
                <c:pt idx="34549">
                  <c:v>5.01588534935953E-2</c:v>
                </c:pt>
                <c:pt idx="34550">
                  <c:v>4.4381572004408197E-2</c:v>
                </c:pt>
                <c:pt idx="34551">
                  <c:v>3.8976557609410198E-2</c:v>
                </c:pt>
                <c:pt idx="34552">
                  <c:v>4.6539657246455098E-2</c:v>
                </c:pt>
                <c:pt idx="34553">
                  <c:v>6.0681262948467402E-2</c:v>
                </c:pt>
                <c:pt idx="34554">
                  <c:v>7.2026217041179702E-2</c:v>
                </c:pt>
                <c:pt idx="34555">
                  <c:v>6.4904835704830993E-2</c:v>
                </c:pt>
                <c:pt idx="34556">
                  <c:v>5.8733926005903297E-2</c:v>
                </c:pt>
                <c:pt idx="34557">
                  <c:v>7.2203464882649601E-2</c:v>
                </c:pt>
                <c:pt idx="34558">
                  <c:v>4.8486436419952303E-2</c:v>
                </c:pt>
                <c:pt idx="34559">
                  <c:v>4.8057728320641098E-2</c:v>
                </c:pt>
                <c:pt idx="34560">
                  <c:v>4.0986407011996601E-2</c:v>
                </c:pt>
                <c:pt idx="34561">
                  <c:v>4.4122019269443799E-2</c:v>
                </c:pt>
                <c:pt idx="34562">
                  <c:v>4.10102623139523E-2</c:v>
                </c:pt>
                <c:pt idx="34563">
                  <c:v>4.0776439045372502E-2</c:v>
                </c:pt>
                <c:pt idx="34564">
                  <c:v>6.1401432575777501E-2</c:v>
                </c:pt>
                <c:pt idx="34565">
                  <c:v>7.3063537430437905E-2</c:v>
                </c:pt>
                <c:pt idx="34566">
                  <c:v>5.07556410392936E-2</c:v>
                </c:pt>
                <c:pt idx="34567">
                  <c:v>6.53959476164655E-2</c:v>
                </c:pt>
                <c:pt idx="34568">
                  <c:v>5.2008608227494403E-2</c:v>
                </c:pt>
                <c:pt idx="34569">
                  <c:v>6.0415143465731798E-2</c:v>
                </c:pt>
                <c:pt idx="34570">
                  <c:v>7.0443582305472305E-2</c:v>
                </c:pt>
                <c:pt idx="34571">
                  <c:v>5.56040221706086E-2</c:v>
                </c:pt>
                <c:pt idx="34572">
                  <c:v>5.7637198749863998E-2</c:v>
                </c:pt>
                <c:pt idx="34573">
                  <c:v>4.2112593314831803E-2</c:v>
                </c:pt>
                <c:pt idx="34574">
                  <c:v>4.6089822926033301E-2</c:v>
                </c:pt>
                <c:pt idx="34575">
                  <c:v>7.1855845904297694E-2</c:v>
                </c:pt>
                <c:pt idx="34576">
                  <c:v>6.6431486876729007E-2</c:v>
                </c:pt>
                <c:pt idx="34577">
                  <c:v>5.5246977451466103E-2</c:v>
                </c:pt>
                <c:pt idx="34578">
                  <c:v>4.4030570385649399E-2</c:v>
                </c:pt>
                <c:pt idx="34579">
                  <c:v>4.42233726324128E-2</c:v>
                </c:pt>
                <c:pt idx="34580">
                  <c:v>7.1001523543151895E-2</c:v>
                </c:pt>
                <c:pt idx="34581">
                  <c:v>6.0602773131439601E-2</c:v>
                </c:pt>
                <c:pt idx="34582">
                  <c:v>6.4941952511143694E-2</c:v>
                </c:pt>
                <c:pt idx="34583">
                  <c:v>4.4046150096272198E-2</c:v>
                </c:pt>
                <c:pt idx="34584">
                  <c:v>4.5921269685889402E-2</c:v>
                </c:pt>
                <c:pt idx="34585">
                  <c:v>7.2198331694657406E-2</c:v>
                </c:pt>
                <c:pt idx="34586">
                  <c:v>5.8674035208067798E-2</c:v>
                </c:pt>
                <c:pt idx="34587">
                  <c:v>4.6328829175678002E-2</c:v>
                </c:pt>
                <c:pt idx="34588">
                  <c:v>7.2198786150550004E-2</c:v>
                </c:pt>
                <c:pt idx="34589">
                  <c:v>4.6845977704738598E-2</c:v>
                </c:pt>
                <c:pt idx="34590">
                  <c:v>5.0786467616794499E-2</c:v>
                </c:pt>
                <c:pt idx="34591">
                  <c:v>4.6831730008265099E-2</c:v>
                </c:pt>
                <c:pt idx="34592">
                  <c:v>6.5015847981718E-2</c:v>
                </c:pt>
                <c:pt idx="34593">
                  <c:v>4.9155506339209898E-2</c:v>
                </c:pt>
                <c:pt idx="34594">
                  <c:v>4.6083451848805503E-2</c:v>
                </c:pt>
                <c:pt idx="34595">
                  <c:v>4.4570763592147102E-2</c:v>
                </c:pt>
                <c:pt idx="34596">
                  <c:v>5.89461965959652E-2</c:v>
                </c:pt>
                <c:pt idx="34597">
                  <c:v>5.5456435614265699E-2</c:v>
                </c:pt>
                <c:pt idx="34598">
                  <c:v>6.3689707699862694E-2</c:v>
                </c:pt>
                <c:pt idx="34599">
                  <c:v>4.6795386696315E-2</c:v>
                </c:pt>
                <c:pt idx="34600">
                  <c:v>4.7793024701976203E-2</c:v>
                </c:pt>
                <c:pt idx="34601">
                  <c:v>6.9378366408270303E-2</c:v>
                </c:pt>
                <c:pt idx="34602">
                  <c:v>4.3023494149708498E-2</c:v>
                </c:pt>
                <c:pt idx="34603">
                  <c:v>5.3781120941718399E-2</c:v>
                </c:pt>
                <c:pt idx="34604">
                  <c:v>5.7847854305664699E-2</c:v>
                </c:pt>
                <c:pt idx="34605">
                  <c:v>6.2173319825333903E-2</c:v>
                </c:pt>
                <c:pt idx="34606">
                  <c:v>6.4096417912137701E-2</c:v>
                </c:pt>
                <c:pt idx="34607">
                  <c:v>3.8750654915590897E-2</c:v>
                </c:pt>
                <c:pt idx="34608">
                  <c:v>4.3116389569623902E-2</c:v>
                </c:pt>
                <c:pt idx="34609">
                  <c:v>5.6897516238052302E-2</c:v>
                </c:pt>
                <c:pt idx="34610">
                  <c:v>5.2397224406128602E-2</c:v>
                </c:pt>
                <c:pt idx="34611">
                  <c:v>6.7844736352123694E-2</c:v>
                </c:pt>
                <c:pt idx="34612">
                  <c:v>4.5626003156472701E-2</c:v>
                </c:pt>
                <c:pt idx="34613">
                  <c:v>4.4642585995363401E-2</c:v>
                </c:pt>
                <c:pt idx="34614">
                  <c:v>4.5197290908399503E-2</c:v>
                </c:pt>
                <c:pt idx="34615">
                  <c:v>4.5507122681795097E-2</c:v>
                </c:pt>
                <c:pt idx="34616">
                  <c:v>6.7762505716483498E-2</c:v>
                </c:pt>
                <c:pt idx="34617">
                  <c:v>6.0694796234388698E-2</c:v>
                </c:pt>
                <c:pt idx="34618">
                  <c:v>3.9951912509009299E-2</c:v>
                </c:pt>
                <c:pt idx="34619">
                  <c:v>4.5237954441600399E-2</c:v>
                </c:pt>
                <c:pt idx="34620">
                  <c:v>5.8001105838276702E-2</c:v>
                </c:pt>
                <c:pt idx="34621">
                  <c:v>5.3170643316065899E-2</c:v>
                </c:pt>
                <c:pt idx="34622">
                  <c:v>4.5723953734572699E-2</c:v>
                </c:pt>
                <c:pt idx="34623">
                  <c:v>4.4303316602414398E-2</c:v>
                </c:pt>
                <c:pt idx="34624">
                  <c:v>4.8164140381692498E-2</c:v>
                </c:pt>
                <c:pt idx="34625">
                  <c:v>5.83216683289653E-2</c:v>
                </c:pt>
                <c:pt idx="34626">
                  <c:v>6.0699202709351197E-2</c:v>
                </c:pt>
                <c:pt idx="34627">
                  <c:v>4.7535666570852397E-2</c:v>
                </c:pt>
                <c:pt idx="34628">
                  <c:v>3.9729080337834601E-2</c:v>
                </c:pt>
                <c:pt idx="34629">
                  <c:v>6.6818467541323506E-2</c:v>
                </c:pt>
                <c:pt idx="34630">
                  <c:v>6.4351974836265396E-2</c:v>
                </c:pt>
                <c:pt idx="34631">
                  <c:v>6.4654033991347795E-2</c:v>
                </c:pt>
                <c:pt idx="34632">
                  <c:v>4.6796618021750801E-2</c:v>
                </c:pt>
                <c:pt idx="34633">
                  <c:v>5.4473280639888301E-2</c:v>
                </c:pt>
                <c:pt idx="34634">
                  <c:v>4.6789532488735699E-2</c:v>
                </c:pt>
                <c:pt idx="34635">
                  <c:v>5.11217673014134E-2</c:v>
                </c:pt>
                <c:pt idx="34636">
                  <c:v>4.0865512025333103E-2</c:v>
                </c:pt>
                <c:pt idx="34637">
                  <c:v>4.5284297712079299E-2</c:v>
                </c:pt>
                <c:pt idx="34638">
                  <c:v>6.0681724439132702E-2</c:v>
                </c:pt>
                <c:pt idx="34639">
                  <c:v>4.2182357303176703E-2</c:v>
                </c:pt>
                <c:pt idx="34640">
                  <c:v>7.2165637492012893E-2</c:v>
                </c:pt>
                <c:pt idx="34641">
                  <c:v>5.3916694432374297E-2</c:v>
                </c:pt>
                <c:pt idx="34642">
                  <c:v>7.3654694054521103E-2</c:v>
                </c:pt>
                <c:pt idx="34643">
                  <c:v>4.5047599265801402E-2</c:v>
                </c:pt>
                <c:pt idx="34644">
                  <c:v>4.17489105105553E-2</c:v>
                </c:pt>
                <c:pt idx="34645">
                  <c:v>5.12604304613168E-2</c:v>
                </c:pt>
                <c:pt idx="34646">
                  <c:v>6.4616262472671895E-2</c:v>
                </c:pt>
                <c:pt idx="34647">
                  <c:v>7.0754354746891096E-2</c:v>
                </c:pt>
                <c:pt idx="34648">
                  <c:v>4.6845513686059499E-2</c:v>
                </c:pt>
                <c:pt idx="34649">
                  <c:v>5.0765071135762098E-2</c:v>
                </c:pt>
                <c:pt idx="34650">
                  <c:v>5.8568291174031499E-2</c:v>
                </c:pt>
                <c:pt idx="34651">
                  <c:v>5.8590120895743898E-2</c:v>
                </c:pt>
                <c:pt idx="34652">
                  <c:v>4.9389185518294097E-2</c:v>
                </c:pt>
                <c:pt idx="34653">
                  <c:v>6.2765070027593406E-2</c:v>
                </c:pt>
                <c:pt idx="34654">
                  <c:v>6.2237412084980598E-2</c:v>
                </c:pt>
                <c:pt idx="34655">
                  <c:v>6.9924154318399101E-2</c:v>
                </c:pt>
                <c:pt idx="34656">
                  <c:v>3.8814190433318498E-2</c:v>
                </c:pt>
                <c:pt idx="34657">
                  <c:v>4.6116913457694801E-2</c:v>
                </c:pt>
                <c:pt idx="34658">
                  <c:v>4.9875626261984898E-2</c:v>
                </c:pt>
                <c:pt idx="34659">
                  <c:v>4.3356037771142497E-2</c:v>
                </c:pt>
                <c:pt idx="34660">
                  <c:v>6.0483175441243597E-2</c:v>
                </c:pt>
                <c:pt idx="34661">
                  <c:v>4.3968552584785103E-2</c:v>
                </c:pt>
                <c:pt idx="34662">
                  <c:v>7.1686021968154295E-2</c:v>
                </c:pt>
                <c:pt idx="34663">
                  <c:v>5.3751869525576701E-2</c:v>
                </c:pt>
                <c:pt idx="34664">
                  <c:v>7.2553683034716099E-2</c:v>
                </c:pt>
                <c:pt idx="34665">
                  <c:v>5.1725626649976299E-2</c:v>
                </c:pt>
                <c:pt idx="34666">
                  <c:v>5.5404105122991702E-2</c:v>
                </c:pt>
                <c:pt idx="34667">
                  <c:v>3.7665163509823997E-2</c:v>
                </c:pt>
                <c:pt idx="34668">
                  <c:v>5.8105261560096197E-2</c:v>
                </c:pt>
                <c:pt idx="34669">
                  <c:v>7.0877933440420801E-2</c:v>
                </c:pt>
                <c:pt idx="34670">
                  <c:v>3.94826937344099E-2</c:v>
                </c:pt>
                <c:pt idx="34671">
                  <c:v>7.3927637096941307E-2</c:v>
                </c:pt>
                <c:pt idx="34672">
                  <c:v>6.5137711249473498E-2</c:v>
                </c:pt>
                <c:pt idx="34673">
                  <c:v>6.3641524109571301E-2</c:v>
                </c:pt>
                <c:pt idx="34674">
                  <c:v>6.7449004507785904E-2</c:v>
                </c:pt>
                <c:pt idx="34675">
                  <c:v>6.9617222324023301E-2</c:v>
                </c:pt>
                <c:pt idx="34676">
                  <c:v>4.8486728762923599E-2</c:v>
                </c:pt>
                <c:pt idx="34677">
                  <c:v>5.3598971981690502E-2</c:v>
                </c:pt>
                <c:pt idx="34678">
                  <c:v>5.2230299728139501E-2</c:v>
                </c:pt>
                <c:pt idx="34679">
                  <c:v>6.2657821736455899E-2</c:v>
                </c:pt>
                <c:pt idx="34680">
                  <c:v>6.1432737359909402E-2</c:v>
                </c:pt>
                <c:pt idx="34681">
                  <c:v>5.0311413594897499E-2</c:v>
                </c:pt>
                <c:pt idx="34682">
                  <c:v>5.2192431243311903E-2</c:v>
                </c:pt>
                <c:pt idx="34683">
                  <c:v>4.67920548185978E-2</c:v>
                </c:pt>
                <c:pt idx="34684">
                  <c:v>7.0772672854107196E-2</c:v>
                </c:pt>
                <c:pt idx="34685">
                  <c:v>4.11543803839301E-2</c:v>
                </c:pt>
                <c:pt idx="34686">
                  <c:v>3.8380676145109802E-2</c:v>
                </c:pt>
                <c:pt idx="34687">
                  <c:v>5.1813885678151199E-2</c:v>
                </c:pt>
                <c:pt idx="34688">
                  <c:v>3.9655130745577902E-2</c:v>
                </c:pt>
                <c:pt idx="34689">
                  <c:v>4.8598769806028501E-2</c:v>
                </c:pt>
                <c:pt idx="34690">
                  <c:v>3.9432243501770201E-2</c:v>
                </c:pt>
                <c:pt idx="34691">
                  <c:v>4.0935034693558803E-2</c:v>
                </c:pt>
                <c:pt idx="34692">
                  <c:v>4.6765471075806898E-2</c:v>
                </c:pt>
                <c:pt idx="34693">
                  <c:v>5.2401176149718801E-2</c:v>
                </c:pt>
                <c:pt idx="34694">
                  <c:v>6.6209192228560407E-2</c:v>
                </c:pt>
                <c:pt idx="34695">
                  <c:v>7.3008162820372299E-2</c:v>
                </c:pt>
                <c:pt idx="34696">
                  <c:v>5.8640292164487497E-2</c:v>
                </c:pt>
                <c:pt idx="34697">
                  <c:v>7.0004677451350195E-2</c:v>
                </c:pt>
                <c:pt idx="34698">
                  <c:v>5.4335796084686E-2</c:v>
                </c:pt>
                <c:pt idx="34699">
                  <c:v>6.5694924056734896E-2</c:v>
                </c:pt>
                <c:pt idx="34700">
                  <c:v>5.5664247194869898E-2</c:v>
                </c:pt>
                <c:pt idx="34701">
                  <c:v>6.9888722647888896E-2</c:v>
                </c:pt>
                <c:pt idx="34702">
                  <c:v>4.8401479138351598E-2</c:v>
                </c:pt>
                <c:pt idx="34703">
                  <c:v>6.6896412606720801E-2</c:v>
                </c:pt>
                <c:pt idx="34704">
                  <c:v>5.9562804209230401E-2</c:v>
                </c:pt>
                <c:pt idx="34705">
                  <c:v>4.5349719051579598E-2</c:v>
                </c:pt>
                <c:pt idx="34706">
                  <c:v>5.1854192865774203E-2</c:v>
                </c:pt>
                <c:pt idx="34707">
                  <c:v>6.6540023640184506E-2</c:v>
                </c:pt>
                <c:pt idx="34708">
                  <c:v>5.6444772547892097E-2</c:v>
                </c:pt>
                <c:pt idx="34709">
                  <c:v>4.90686660491488E-2</c:v>
                </c:pt>
                <c:pt idx="34710">
                  <c:v>4.1666879216308399E-2</c:v>
                </c:pt>
                <c:pt idx="34711">
                  <c:v>6.74568425845192E-2</c:v>
                </c:pt>
                <c:pt idx="34712">
                  <c:v>5.5239087931701798E-2</c:v>
                </c:pt>
                <c:pt idx="34713">
                  <c:v>5.2983136854926498E-2</c:v>
                </c:pt>
                <c:pt idx="34714">
                  <c:v>5.0868326799974099E-2</c:v>
                </c:pt>
                <c:pt idx="34715">
                  <c:v>4.8123970884221497E-2</c:v>
                </c:pt>
                <c:pt idx="34716">
                  <c:v>4.8482885004998803E-2</c:v>
                </c:pt>
                <c:pt idx="34717">
                  <c:v>5.3128916502793999E-2</c:v>
                </c:pt>
                <c:pt idx="34718">
                  <c:v>4.9602519815996497E-2</c:v>
                </c:pt>
                <c:pt idx="34719">
                  <c:v>4.3994135935504802E-2</c:v>
                </c:pt>
                <c:pt idx="34720">
                  <c:v>4.2612507288703402E-2</c:v>
                </c:pt>
                <c:pt idx="34721">
                  <c:v>6.9739424191979399E-2</c:v>
                </c:pt>
                <c:pt idx="34722">
                  <c:v>5.1180542531190101E-2</c:v>
                </c:pt>
                <c:pt idx="34723">
                  <c:v>5.5461150265809799E-2</c:v>
                </c:pt>
                <c:pt idx="34724">
                  <c:v>4.8434275483539797E-2</c:v>
                </c:pt>
                <c:pt idx="34725">
                  <c:v>4.5383623976406003E-2</c:v>
                </c:pt>
                <c:pt idx="34726">
                  <c:v>4.10937305826614E-2</c:v>
                </c:pt>
                <c:pt idx="34727">
                  <c:v>4.9436190882864398E-2</c:v>
                </c:pt>
                <c:pt idx="34728">
                  <c:v>5.6286265005981898E-2</c:v>
                </c:pt>
                <c:pt idx="34729">
                  <c:v>5.7810142390263802E-2</c:v>
                </c:pt>
                <c:pt idx="34730">
                  <c:v>6.0694718891051998E-2</c:v>
                </c:pt>
                <c:pt idx="34731">
                  <c:v>4.0812235003121297E-2</c:v>
                </c:pt>
                <c:pt idx="34732">
                  <c:v>5.9728641411021598E-2</c:v>
                </c:pt>
                <c:pt idx="34733">
                  <c:v>5.1106433051004999E-2</c:v>
                </c:pt>
                <c:pt idx="34734">
                  <c:v>6.8358833530716007E-2</c:v>
                </c:pt>
                <c:pt idx="34735">
                  <c:v>4.1881845419411097E-2</c:v>
                </c:pt>
                <c:pt idx="34736">
                  <c:v>6.0432867992106003E-2</c:v>
                </c:pt>
                <c:pt idx="34737">
                  <c:v>5.1113979923520597E-2</c:v>
                </c:pt>
                <c:pt idx="34738">
                  <c:v>5.0491726422006902E-2</c:v>
                </c:pt>
                <c:pt idx="34739">
                  <c:v>3.9380554118557301E-2</c:v>
                </c:pt>
                <c:pt idx="34740">
                  <c:v>4.5683170944288899E-2</c:v>
                </c:pt>
                <c:pt idx="34741">
                  <c:v>6.9087995823043397E-2</c:v>
                </c:pt>
                <c:pt idx="34742">
                  <c:v>5.4988035003860902E-2</c:v>
                </c:pt>
                <c:pt idx="34743">
                  <c:v>4.2310029159210699E-2</c:v>
                </c:pt>
                <c:pt idx="34744">
                  <c:v>4.1980634272210701E-2</c:v>
                </c:pt>
                <c:pt idx="34745">
                  <c:v>6.1532860945355802E-2</c:v>
                </c:pt>
                <c:pt idx="34746">
                  <c:v>4.3239723605962302E-2</c:v>
                </c:pt>
                <c:pt idx="34747">
                  <c:v>6.2613109102519798E-2</c:v>
                </c:pt>
                <c:pt idx="34748">
                  <c:v>6.1759352288489E-2</c:v>
                </c:pt>
                <c:pt idx="34749">
                  <c:v>6.4753711526942995E-2</c:v>
                </c:pt>
                <c:pt idx="34750">
                  <c:v>5.1333498229899903E-2</c:v>
                </c:pt>
                <c:pt idx="34751">
                  <c:v>4.3041312288639402E-2</c:v>
                </c:pt>
                <c:pt idx="34752">
                  <c:v>6.6596285103888E-2</c:v>
                </c:pt>
                <c:pt idx="34753">
                  <c:v>7.1824762490062602E-2</c:v>
                </c:pt>
                <c:pt idx="34754">
                  <c:v>5.5193937552382402E-2</c:v>
                </c:pt>
                <c:pt idx="34755">
                  <c:v>6.20580259280522E-2</c:v>
                </c:pt>
                <c:pt idx="34756">
                  <c:v>4.7085532507957502E-2</c:v>
                </c:pt>
                <c:pt idx="34757">
                  <c:v>5.7157915579026497E-2</c:v>
                </c:pt>
                <c:pt idx="34758">
                  <c:v>6.4599154269943102E-2</c:v>
                </c:pt>
                <c:pt idx="34759">
                  <c:v>6.03124778023197E-2</c:v>
                </c:pt>
                <c:pt idx="34760">
                  <c:v>6.5275977650960507E-2</c:v>
                </c:pt>
                <c:pt idx="34761">
                  <c:v>4.0234567268908603E-2</c:v>
                </c:pt>
                <c:pt idx="34762">
                  <c:v>5.5557950681962398E-2</c:v>
                </c:pt>
                <c:pt idx="34763">
                  <c:v>3.8579905941688197E-2</c:v>
                </c:pt>
                <c:pt idx="34764">
                  <c:v>3.99036478044534E-2</c:v>
                </c:pt>
                <c:pt idx="34765">
                  <c:v>4.2910713969083802E-2</c:v>
                </c:pt>
                <c:pt idx="34766">
                  <c:v>3.8642641471469702E-2</c:v>
                </c:pt>
                <c:pt idx="34767">
                  <c:v>5.0485440426557802E-2</c:v>
                </c:pt>
                <c:pt idx="34768">
                  <c:v>5.8414255740085998E-2</c:v>
                </c:pt>
                <c:pt idx="34769">
                  <c:v>6.1062054392864697E-2</c:v>
                </c:pt>
                <c:pt idx="34770">
                  <c:v>5.4038499997566797E-2</c:v>
                </c:pt>
                <c:pt idx="34771">
                  <c:v>6.0035146220268502E-2</c:v>
                </c:pt>
                <c:pt idx="34772">
                  <c:v>4.8293272772148899E-2</c:v>
                </c:pt>
                <c:pt idx="34773">
                  <c:v>7.0740413008640701E-2</c:v>
                </c:pt>
                <c:pt idx="34774">
                  <c:v>3.9482944951063997E-2</c:v>
                </c:pt>
                <c:pt idx="34775">
                  <c:v>7.1918370303569401E-2</c:v>
                </c:pt>
                <c:pt idx="34776">
                  <c:v>6.8270103378546707E-2</c:v>
                </c:pt>
                <c:pt idx="34777">
                  <c:v>4.4674981547077802E-2</c:v>
                </c:pt>
                <c:pt idx="34778">
                  <c:v>4.14147081331298E-2</c:v>
                </c:pt>
                <c:pt idx="34779">
                  <c:v>6.5826348277723004E-2</c:v>
                </c:pt>
                <c:pt idx="34780">
                  <c:v>4.16661936572802E-2</c:v>
                </c:pt>
                <c:pt idx="34781">
                  <c:v>6.5049088135080799E-2</c:v>
                </c:pt>
                <c:pt idx="34782">
                  <c:v>7.5135738497047397E-2</c:v>
                </c:pt>
                <c:pt idx="34783">
                  <c:v>4.95022064915824E-2</c:v>
                </c:pt>
                <c:pt idx="34784">
                  <c:v>4.9955571293126402E-2</c:v>
                </c:pt>
                <c:pt idx="34785">
                  <c:v>7.1311401768105701E-2</c:v>
                </c:pt>
                <c:pt idx="34786">
                  <c:v>4.04167809577324E-2</c:v>
                </c:pt>
                <c:pt idx="34787">
                  <c:v>4.8968159795620199E-2</c:v>
                </c:pt>
                <c:pt idx="34788">
                  <c:v>3.88588113880124E-2</c:v>
                </c:pt>
                <c:pt idx="34789">
                  <c:v>4.3705040110927497E-2</c:v>
                </c:pt>
                <c:pt idx="34790">
                  <c:v>5.2217773081385102E-2</c:v>
                </c:pt>
                <c:pt idx="34791">
                  <c:v>4.5221456053804801E-2</c:v>
                </c:pt>
                <c:pt idx="34792">
                  <c:v>6.9120214790302503E-2</c:v>
                </c:pt>
                <c:pt idx="34793">
                  <c:v>5.0909421270140899E-2</c:v>
                </c:pt>
                <c:pt idx="34794">
                  <c:v>5.8667504311105102E-2</c:v>
                </c:pt>
                <c:pt idx="34795">
                  <c:v>3.9164140717320099E-2</c:v>
                </c:pt>
                <c:pt idx="34796">
                  <c:v>5.4801884936808203E-2</c:v>
                </c:pt>
                <c:pt idx="34797">
                  <c:v>4.7535014465349898E-2</c:v>
                </c:pt>
                <c:pt idx="34798">
                  <c:v>5.2134302911702998E-2</c:v>
                </c:pt>
                <c:pt idx="34799">
                  <c:v>5.2711722775794903E-2</c:v>
                </c:pt>
                <c:pt idx="34800">
                  <c:v>6.4796437596715495E-2</c:v>
                </c:pt>
                <c:pt idx="34801">
                  <c:v>5.75089147426215E-2</c:v>
                </c:pt>
                <c:pt idx="34802">
                  <c:v>3.9598992976637902E-2</c:v>
                </c:pt>
                <c:pt idx="34803">
                  <c:v>4.9999800625235999E-2</c:v>
                </c:pt>
                <c:pt idx="34804">
                  <c:v>4.0570552946542202E-2</c:v>
                </c:pt>
                <c:pt idx="34805">
                  <c:v>4.8206239834594301E-2</c:v>
                </c:pt>
                <c:pt idx="34806">
                  <c:v>4.4261908616848498E-2</c:v>
                </c:pt>
                <c:pt idx="34807">
                  <c:v>5.0880527508255002E-2</c:v>
                </c:pt>
                <c:pt idx="34808">
                  <c:v>6.0140233813194E-2</c:v>
                </c:pt>
                <c:pt idx="34809">
                  <c:v>4.6218817485858397E-2</c:v>
                </c:pt>
                <c:pt idx="34810">
                  <c:v>6.44385572093263E-2</c:v>
                </c:pt>
                <c:pt idx="34811">
                  <c:v>6.3646765808799105E-2</c:v>
                </c:pt>
                <c:pt idx="34812">
                  <c:v>4.9395445211863703E-2</c:v>
                </c:pt>
                <c:pt idx="34813">
                  <c:v>4.1174073755832603E-2</c:v>
                </c:pt>
                <c:pt idx="34814">
                  <c:v>5.1986906023129498E-2</c:v>
                </c:pt>
                <c:pt idx="34815">
                  <c:v>4.1567309702364399E-2</c:v>
                </c:pt>
                <c:pt idx="34816">
                  <c:v>7.0605656799302904E-2</c:v>
                </c:pt>
                <c:pt idx="34817">
                  <c:v>5.2299658226426703E-2</c:v>
                </c:pt>
                <c:pt idx="34818">
                  <c:v>4.22009584221259E-2</c:v>
                </c:pt>
                <c:pt idx="34819">
                  <c:v>4.1706681473512898E-2</c:v>
                </c:pt>
                <c:pt idx="34820">
                  <c:v>5.5477858273512697E-2</c:v>
                </c:pt>
                <c:pt idx="34821">
                  <c:v>4.4830046808015098E-2</c:v>
                </c:pt>
                <c:pt idx="34822">
                  <c:v>6.6784526871089794E-2</c:v>
                </c:pt>
                <c:pt idx="34823">
                  <c:v>6.1024150526245498E-2</c:v>
                </c:pt>
                <c:pt idx="34824">
                  <c:v>4.5329461421408E-2</c:v>
                </c:pt>
                <c:pt idx="34825">
                  <c:v>3.7678521479389E-2</c:v>
                </c:pt>
                <c:pt idx="34826">
                  <c:v>4.7594498521951897E-2</c:v>
                </c:pt>
                <c:pt idx="34827">
                  <c:v>3.8846315814040397E-2</c:v>
                </c:pt>
                <c:pt idx="34828">
                  <c:v>5.1905514633318599E-2</c:v>
                </c:pt>
                <c:pt idx="34829">
                  <c:v>5.4966226332897397E-2</c:v>
                </c:pt>
                <c:pt idx="34830">
                  <c:v>5.1803470753552697E-2</c:v>
                </c:pt>
                <c:pt idx="34831">
                  <c:v>3.8658705522690698E-2</c:v>
                </c:pt>
                <c:pt idx="34832">
                  <c:v>6.62857055733692E-2</c:v>
                </c:pt>
                <c:pt idx="34833">
                  <c:v>5.4392513047494803E-2</c:v>
                </c:pt>
                <c:pt idx="34834">
                  <c:v>4.2900895205245398E-2</c:v>
                </c:pt>
                <c:pt idx="34835">
                  <c:v>3.8315551350381997E-2</c:v>
                </c:pt>
                <c:pt idx="34836">
                  <c:v>6.4462959783139304E-2</c:v>
                </c:pt>
                <c:pt idx="34837">
                  <c:v>6.8410290527329401E-2</c:v>
                </c:pt>
                <c:pt idx="34838">
                  <c:v>6.7835325957348494E-2</c:v>
                </c:pt>
                <c:pt idx="34839">
                  <c:v>4.3441449510884099E-2</c:v>
                </c:pt>
                <c:pt idx="34840">
                  <c:v>5.1550914366180797E-2</c:v>
                </c:pt>
                <c:pt idx="34841">
                  <c:v>4.6853732135225902E-2</c:v>
                </c:pt>
                <c:pt idx="34842">
                  <c:v>5.01453228930267E-2</c:v>
                </c:pt>
                <c:pt idx="34843">
                  <c:v>6.0728980990020498E-2</c:v>
                </c:pt>
                <c:pt idx="34844">
                  <c:v>3.9018970045964399E-2</c:v>
                </c:pt>
                <c:pt idx="34845">
                  <c:v>4.1036000807718298E-2</c:v>
                </c:pt>
                <c:pt idx="34846">
                  <c:v>4.1299120484423302E-2</c:v>
                </c:pt>
                <c:pt idx="34847">
                  <c:v>5.7949342100392397E-2</c:v>
                </c:pt>
                <c:pt idx="34848">
                  <c:v>5.5711955954764303E-2</c:v>
                </c:pt>
                <c:pt idx="34849">
                  <c:v>6.0854509059947402E-2</c:v>
                </c:pt>
                <c:pt idx="34850">
                  <c:v>4.6760909271167099E-2</c:v>
                </c:pt>
                <c:pt idx="34851">
                  <c:v>4.1116344874577902E-2</c:v>
                </c:pt>
                <c:pt idx="34852">
                  <c:v>4.38287857613276E-2</c:v>
                </c:pt>
                <c:pt idx="34853">
                  <c:v>4.3109777823256999E-2</c:v>
                </c:pt>
                <c:pt idx="34854">
                  <c:v>6.4607293301130506E-2</c:v>
                </c:pt>
                <c:pt idx="34855">
                  <c:v>6.4863856091960395E-2</c:v>
                </c:pt>
                <c:pt idx="34856">
                  <c:v>5.6374317555319998E-2</c:v>
                </c:pt>
                <c:pt idx="34857">
                  <c:v>6.4095847616393406E-2</c:v>
                </c:pt>
                <c:pt idx="34858">
                  <c:v>5.2942868513275301E-2</c:v>
                </c:pt>
                <c:pt idx="34859">
                  <c:v>4.37954975995581E-2</c:v>
                </c:pt>
                <c:pt idx="34860">
                  <c:v>3.8514224244999902E-2</c:v>
                </c:pt>
                <c:pt idx="34861">
                  <c:v>4.9408725868932801E-2</c:v>
                </c:pt>
                <c:pt idx="34862">
                  <c:v>4.7022190849648197E-2</c:v>
                </c:pt>
                <c:pt idx="34863">
                  <c:v>6.0265020971837599E-2</c:v>
                </c:pt>
                <c:pt idx="34864">
                  <c:v>5.1403081389881401E-2</c:v>
                </c:pt>
                <c:pt idx="34865">
                  <c:v>4.07556405160448E-2</c:v>
                </c:pt>
                <c:pt idx="34866">
                  <c:v>4.5201833406764598E-2</c:v>
                </c:pt>
                <c:pt idx="34867">
                  <c:v>3.82080256301024E-2</c:v>
                </c:pt>
                <c:pt idx="34868">
                  <c:v>4.0857738457376599E-2</c:v>
                </c:pt>
                <c:pt idx="34869">
                  <c:v>6.3342506711667496E-2</c:v>
                </c:pt>
                <c:pt idx="34870">
                  <c:v>6.8024334165095998E-2</c:v>
                </c:pt>
                <c:pt idx="34871">
                  <c:v>5.0871960109360299E-2</c:v>
                </c:pt>
                <c:pt idx="34872">
                  <c:v>4.8034912063656503E-2</c:v>
                </c:pt>
                <c:pt idx="34873">
                  <c:v>6.0446676558258097E-2</c:v>
                </c:pt>
                <c:pt idx="34874">
                  <c:v>4.0611464054925203E-2</c:v>
                </c:pt>
                <c:pt idx="34875">
                  <c:v>4.8122581092183599E-2</c:v>
                </c:pt>
                <c:pt idx="34876">
                  <c:v>4.0245426496833298E-2</c:v>
                </c:pt>
                <c:pt idx="34877">
                  <c:v>4.1773928531493303E-2</c:v>
                </c:pt>
                <c:pt idx="34878">
                  <c:v>4.7872588220807102E-2</c:v>
                </c:pt>
                <c:pt idx="34879">
                  <c:v>5.7981082763817901E-2</c:v>
                </c:pt>
                <c:pt idx="34880">
                  <c:v>6.3694494362122003E-2</c:v>
                </c:pt>
                <c:pt idx="34881">
                  <c:v>6.6983526436540597E-2</c:v>
                </c:pt>
                <c:pt idx="34882">
                  <c:v>4.8080116338055097E-2</c:v>
                </c:pt>
                <c:pt idx="34883">
                  <c:v>6.82644148129916E-2</c:v>
                </c:pt>
                <c:pt idx="34884">
                  <c:v>4.5934925833738899E-2</c:v>
                </c:pt>
                <c:pt idx="34885">
                  <c:v>6.7940664017865707E-2</c:v>
                </c:pt>
                <c:pt idx="34886">
                  <c:v>4.6355496883606698E-2</c:v>
                </c:pt>
                <c:pt idx="34887">
                  <c:v>4.4366592303794403E-2</c:v>
                </c:pt>
                <c:pt idx="34888">
                  <c:v>4.9999098965429999E-2</c:v>
                </c:pt>
                <c:pt idx="34889">
                  <c:v>4.2198538766019103E-2</c:v>
                </c:pt>
                <c:pt idx="34890">
                  <c:v>4.9142238705692502E-2</c:v>
                </c:pt>
                <c:pt idx="34891">
                  <c:v>6.9588565334109995E-2</c:v>
                </c:pt>
                <c:pt idx="34892">
                  <c:v>4.3858809384035698E-2</c:v>
                </c:pt>
                <c:pt idx="34893">
                  <c:v>5.1339514415431699E-2</c:v>
                </c:pt>
                <c:pt idx="34894">
                  <c:v>6.4274736602441707E-2</c:v>
                </c:pt>
                <c:pt idx="34895">
                  <c:v>6.1760927025213699E-2</c:v>
                </c:pt>
                <c:pt idx="34896">
                  <c:v>4.9513968042218699E-2</c:v>
                </c:pt>
                <c:pt idx="34897">
                  <c:v>4.9967320848178398E-2</c:v>
                </c:pt>
                <c:pt idx="34898">
                  <c:v>6.2107452488760401E-2</c:v>
                </c:pt>
                <c:pt idx="34899">
                  <c:v>5.6784986971017602E-2</c:v>
                </c:pt>
                <c:pt idx="34900">
                  <c:v>3.7757283559867502E-2</c:v>
                </c:pt>
                <c:pt idx="34901">
                  <c:v>4.80200585554941E-2</c:v>
                </c:pt>
                <c:pt idx="34902">
                  <c:v>4.0146114799451203E-2</c:v>
                </c:pt>
                <c:pt idx="34903">
                  <c:v>6.0658960234001698E-2</c:v>
                </c:pt>
                <c:pt idx="34904">
                  <c:v>4.36896996339729E-2</c:v>
                </c:pt>
                <c:pt idx="34905">
                  <c:v>5.5210319277702501E-2</c:v>
                </c:pt>
                <c:pt idx="34906">
                  <c:v>5.7743789219612103E-2</c:v>
                </c:pt>
                <c:pt idx="34907">
                  <c:v>4.4660531429295401E-2</c:v>
                </c:pt>
                <c:pt idx="34908">
                  <c:v>6.4487958839012205E-2</c:v>
                </c:pt>
                <c:pt idx="34909">
                  <c:v>5.48071844167708E-2</c:v>
                </c:pt>
                <c:pt idx="34910">
                  <c:v>5.1593046670335603E-2</c:v>
                </c:pt>
                <c:pt idx="34911">
                  <c:v>3.8510285255880301E-2</c:v>
                </c:pt>
                <c:pt idx="34912">
                  <c:v>4.0625071233282899E-2</c:v>
                </c:pt>
                <c:pt idx="34913">
                  <c:v>4.1670123270711901E-2</c:v>
                </c:pt>
                <c:pt idx="34914">
                  <c:v>4.68499177866806E-2</c:v>
                </c:pt>
                <c:pt idx="34915">
                  <c:v>4.5384746599755603E-2</c:v>
                </c:pt>
                <c:pt idx="34916">
                  <c:v>5.0660529070922403E-2</c:v>
                </c:pt>
                <c:pt idx="34917">
                  <c:v>4.2910833989158501E-2</c:v>
                </c:pt>
                <c:pt idx="34918">
                  <c:v>5.3132868337763803E-2</c:v>
                </c:pt>
                <c:pt idx="34919">
                  <c:v>7.0868401798302005E-2</c:v>
                </c:pt>
                <c:pt idx="34920">
                  <c:v>6.8416539959506001E-2</c:v>
                </c:pt>
                <c:pt idx="34921">
                  <c:v>6.5029362372504798E-2</c:v>
                </c:pt>
                <c:pt idx="34922">
                  <c:v>4.7937441947288599E-2</c:v>
                </c:pt>
                <c:pt idx="34923">
                  <c:v>5.7116725577748703E-2</c:v>
                </c:pt>
                <c:pt idx="34924">
                  <c:v>4.72300200002021E-2</c:v>
                </c:pt>
                <c:pt idx="34925">
                  <c:v>6.1679482150918702E-2</c:v>
                </c:pt>
                <c:pt idx="34926">
                  <c:v>5.2385843227595798E-2</c:v>
                </c:pt>
                <c:pt idx="34927">
                  <c:v>5.5896435396479802E-2</c:v>
                </c:pt>
                <c:pt idx="34928">
                  <c:v>5.3296548783185502E-2</c:v>
                </c:pt>
                <c:pt idx="34929">
                  <c:v>4.1998353383758298E-2</c:v>
                </c:pt>
                <c:pt idx="34930">
                  <c:v>6.1916556868432997E-2</c:v>
                </c:pt>
                <c:pt idx="34931">
                  <c:v>4.2029987411901303E-2</c:v>
                </c:pt>
                <c:pt idx="34932">
                  <c:v>3.9210376714459101E-2</c:v>
                </c:pt>
                <c:pt idx="34933">
                  <c:v>7.1645032394569305E-2</c:v>
                </c:pt>
                <c:pt idx="34934">
                  <c:v>4.8380113553878598E-2</c:v>
                </c:pt>
                <c:pt idx="34935">
                  <c:v>4.5967306641923902E-2</c:v>
                </c:pt>
                <c:pt idx="34936">
                  <c:v>4.93284294865051E-2</c:v>
                </c:pt>
                <c:pt idx="34937">
                  <c:v>5.0418342132832E-2</c:v>
                </c:pt>
                <c:pt idx="34938">
                  <c:v>4.1851508777529203E-2</c:v>
                </c:pt>
                <c:pt idx="34939">
                  <c:v>5.1090114331486899E-2</c:v>
                </c:pt>
                <c:pt idx="34940">
                  <c:v>3.7873602589803497E-2</c:v>
                </c:pt>
                <c:pt idx="34941">
                  <c:v>3.9223982361614403E-2</c:v>
                </c:pt>
                <c:pt idx="34942">
                  <c:v>6.0491448389959901E-2</c:v>
                </c:pt>
                <c:pt idx="34943">
                  <c:v>5.37167094914014E-2</c:v>
                </c:pt>
                <c:pt idx="34944">
                  <c:v>7.1147351414458299E-2</c:v>
                </c:pt>
                <c:pt idx="34945">
                  <c:v>6.8904347140251204E-2</c:v>
                </c:pt>
                <c:pt idx="34946">
                  <c:v>4.1748796344263699E-2</c:v>
                </c:pt>
                <c:pt idx="34947">
                  <c:v>4.78228852868769E-2</c:v>
                </c:pt>
                <c:pt idx="34948">
                  <c:v>4.0327463850837901E-2</c:v>
                </c:pt>
                <c:pt idx="34949">
                  <c:v>4.0205080462376697E-2</c:v>
                </c:pt>
                <c:pt idx="34950">
                  <c:v>4.2716768758707099E-2</c:v>
                </c:pt>
                <c:pt idx="34951">
                  <c:v>5.3159588865642399E-2</c:v>
                </c:pt>
                <c:pt idx="34952">
                  <c:v>5.0730094120011698E-2</c:v>
                </c:pt>
                <c:pt idx="34953">
                  <c:v>5.4234127003829603E-2</c:v>
                </c:pt>
                <c:pt idx="34954">
                  <c:v>6.7178680382318307E-2</c:v>
                </c:pt>
                <c:pt idx="34955">
                  <c:v>4.1714173730921102E-2</c:v>
                </c:pt>
                <c:pt idx="34956">
                  <c:v>4.1021546123332003E-2</c:v>
                </c:pt>
                <c:pt idx="34957">
                  <c:v>4.30816903005143E-2</c:v>
                </c:pt>
                <c:pt idx="34958">
                  <c:v>3.8467110105102099E-2</c:v>
                </c:pt>
                <c:pt idx="34959">
                  <c:v>5.3056169000799999E-2</c:v>
                </c:pt>
                <c:pt idx="34960">
                  <c:v>6.5909544913794804E-2</c:v>
                </c:pt>
                <c:pt idx="34961">
                  <c:v>3.8580833071808103E-2</c:v>
                </c:pt>
                <c:pt idx="34962">
                  <c:v>5.8857517474010503E-2</c:v>
                </c:pt>
                <c:pt idx="34963">
                  <c:v>4.5548941350193002E-2</c:v>
                </c:pt>
                <c:pt idx="34964">
                  <c:v>5.3353560549855898E-2</c:v>
                </c:pt>
                <c:pt idx="34965">
                  <c:v>5.8467260829163599E-2</c:v>
                </c:pt>
                <c:pt idx="34966">
                  <c:v>6.6401562986400806E-2</c:v>
                </c:pt>
                <c:pt idx="34967">
                  <c:v>5.9839339419767802E-2</c:v>
                </c:pt>
                <c:pt idx="34968">
                  <c:v>4.6283275502940299E-2</c:v>
                </c:pt>
                <c:pt idx="34969">
                  <c:v>6.3591994206145502E-2</c:v>
                </c:pt>
                <c:pt idx="34970">
                  <c:v>4.3486092522023199E-2</c:v>
                </c:pt>
                <c:pt idx="34971">
                  <c:v>7.0048432601402005E-2</c:v>
                </c:pt>
                <c:pt idx="34972">
                  <c:v>5.6009948686254203E-2</c:v>
                </c:pt>
                <c:pt idx="34973">
                  <c:v>4.7187194578937899E-2</c:v>
                </c:pt>
                <c:pt idx="34974">
                  <c:v>6.1522578148304301E-2</c:v>
                </c:pt>
                <c:pt idx="34975">
                  <c:v>4.5720713714437797E-2</c:v>
                </c:pt>
                <c:pt idx="34976">
                  <c:v>4.4566494460655699E-2</c:v>
                </c:pt>
                <c:pt idx="34977">
                  <c:v>4.26578071634338E-2</c:v>
                </c:pt>
                <c:pt idx="34978">
                  <c:v>3.9312736773629502E-2</c:v>
                </c:pt>
                <c:pt idx="34979">
                  <c:v>4.0808586316628197E-2</c:v>
                </c:pt>
                <c:pt idx="34980">
                  <c:v>4.2125898981430897E-2</c:v>
                </c:pt>
                <c:pt idx="34981">
                  <c:v>7.1505155879554597E-2</c:v>
                </c:pt>
                <c:pt idx="34982">
                  <c:v>6.2201691803526499E-2</c:v>
                </c:pt>
                <c:pt idx="34983">
                  <c:v>6.0194323329268003E-2</c:v>
                </c:pt>
                <c:pt idx="34984">
                  <c:v>4.9126450434324301E-2</c:v>
                </c:pt>
                <c:pt idx="34985">
                  <c:v>4.2389886264649998E-2</c:v>
                </c:pt>
                <c:pt idx="34986">
                  <c:v>7.0020329276256399E-2</c:v>
                </c:pt>
                <c:pt idx="34987">
                  <c:v>4.1183493587529298E-2</c:v>
                </c:pt>
                <c:pt idx="34988">
                  <c:v>7.3074131118025701E-2</c:v>
                </c:pt>
                <c:pt idx="34989">
                  <c:v>7.1486022432145205E-2</c:v>
                </c:pt>
                <c:pt idx="34990">
                  <c:v>3.69359536341426E-2</c:v>
                </c:pt>
                <c:pt idx="34991">
                  <c:v>4.7143079193948501E-2</c:v>
                </c:pt>
                <c:pt idx="34992">
                  <c:v>4.1227150296985003E-2</c:v>
                </c:pt>
                <c:pt idx="34993">
                  <c:v>4.9593612192237201E-2</c:v>
                </c:pt>
                <c:pt idx="34994">
                  <c:v>4.2480692072588797E-2</c:v>
                </c:pt>
                <c:pt idx="34995">
                  <c:v>6.4464794145262599E-2</c:v>
                </c:pt>
                <c:pt idx="34996">
                  <c:v>6.3579761655488606E-2</c:v>
                </c:pt>
                <c:pt idx="34997">
                  <c:v>4.3988916183035402E-2</c:v>
                </c:pt>
                <c:pt idx="34998">
                  <c:v>4.4468135433114203E-2</c:v>
                </c:pt>
                <c:pt idx="34999">
                  <c:v>4.1387846658482497E-2</c:v>
                </c:pt>
                <c:pt idx="35000">
                  <c:v>5.7112477727820098E-2</c:v>
                </c:pt>
                <c:pt idx="35001">
                  <c:v>5.2512965635656002E-2</c:v>
                </c:pt>
                <c:pt idx="35002">
                  <c:v>6.1943748333989503E-2</c:v>
                </c:pt>
                <c:pt idx="35003">
                  <c:v>6.2909826288756396E-2</c:v>
                </c:pt>
                <c:pt idx="35004">
                  <c:v>4.8627478967547502E-2</c:v>
                </c:pt>
                <c:pt idx="35005">
                  <c:v>5.16474943223202E-2</c:v>
                </c:pt>
                <c:pt idx="35006">
                  <c:v>5.0300870974557203E-2</c:v>
                </c:pt>
                <c:pt idx="35007">
                  <c:v>6.5810263893805093E-2</c:v>
                </c:pt>
                <c:pt idx="35008">
                  <c:v>4.9957107213134698E-2</c:v>
                </c:pt>
                <c:pt idx="35009">
                  <c:v>5.8080332531876298E-2</c:v>
                </c:pt>
                <c:pt idx="35010">
                  <c:v>3.8093785629577902E-2</c:v>
                </c:pt>
                <c:pt idx="35011">
                  <c:v>3.9978610727459597E-2</c:v>
                </c:pt>
                <c:pt idx="35012">
                  <c:v>6.6336131448496399E-2</c:v>
                </c:pt>
                <c:pt idx="35013">
                  <c:v>6.6733291522561203E-2</c:v>
                </c:pt>
                <c:pt idx="35014">
                  <c:v>4.3281770141336003E-2</c:v>
                </c:pt>
                <c:pt idx="35015">
                  <c:v>5.9050129590045103E-2</c:v>
                </c:pt>
                <c:pt idx="35016">
                  <c:v>4.5857444370675099E-2</c:v>
                </c:pt>
                <c:pt idx="35017">
                  <c:v>3.7322450247884997E-2</c:v>
                </c:pt>
                <c:pt idx="35018">
                  <c:v>6.5764914683925604E-2</c:v>
                </c:pt>
                <c:pt idx="35019">
                  <c:v>5.9723502142614897E-2</c:v>
                </c:pt>
                <c:pt idx="35020">
                  <c:v>6.1408868162288799E-2</c:v>
                </c:pt>
                <c:pt idx="35021">
                  <c:v>4.9732678793310697E-2</c:v>
                </c:pt>
                <c:pt idx="35022">
                  <c:v>5.5000475627662103E-2</c:v>
                </c:pt>
                <c:pt idx="35023">
                  <c:v>5.1357486561729601E-2</c:v>
                </c:pt>
                <c:pt idx="35024">
                  <c:v>7.0093978657431694E-2</c:v>
                </c:pt>
                <c:pt idx="35025">
                  <c:v>5.4343416783901498E-2</c:v>
                </c:pt>
                <c:pt idx="35026">
                  <c:v>4.9270619107415703E-2</c:v>
                </c:pt>
                <c:pt idx="35027">
                  <c:v>7.2666330552343394E-2</c:v>
                </c:pt>
                <c:pt idx="35028">
                  <c:v>3.7758007883090999E-2</c:v>
                </c:pt>
                <c:pt idx="35029">
                  <c:v>4.2932595713477698E-2</c:v>
                </c:pt>
                <c:pt idx="35030">
                  <c:v>6.5687568138247596E-2</c:v>
                </c:pt>
                <c:pt idx="35031">
                  <c:v>5.6797753604134499E-2</c:v>
                </c:pt>
                <c:pt idx="35032">
                  <c:v>4.5841625436573497E-2</c:v>
                </c:pt>
                <c:pt idx="35033">
                  <c:v>4.3807682484870998E-2</c:v>
                </c:pt>
                <c:pt idx="35034">
                  <c:v>3.94680422852546E-2</c:v>
                </c:pt>
                <c:pt idx="35035">
                  <c:v>6.0512443614292803E-2</c:v>
                </c:pt>
                <c:pt idx="35036">
                  <c:v>4.0440592583445102E-2</c:v>
                </c:pt>
                <c:pt idx="35037">
                  <c:v>6.4095766573162793E-2</c:v>
                </c:pt>
                <c:pt idx="35038">
                  <c:v>7.1890829980037693E-2</c:v>
                </c:pt>
                <c:pt idx="35039">
                  <c:v>6.3230781424376506E-2</c:v>
                </c:pt>
                <c:pt idx="35040">
                  <c:v>5.3777697753600202E-2</c:v>
                </c:pt>
                <c:pt idx="35041">
                  <c:v>4.6368944373292503E-2</c:v>
                </c:pt>
                <c:pt idx="35042">
                  <c:v>5.1812160061079401E-2</c:v>
                </c:pt>
                <c:pt idx="35043">
                  <c:v>4.8716577124576298E-2</c:v>
                </c:pt>
                <c:pt idx="35044">
                  <c:v>7.0255762723946402E-2</c:v>
                </c:pt>
                <c:pt idx="35045">
                  <c:v>4.2176441135252901E-2</c:v>
                </c:pt>
                <c:pt idx="35046">
                  <c:v>4.23314102389123E-2</c:v>
                </c:pt>
                <c:pt idx="35047">
                  <c:v>4.7046520702313598E-2</c:v>
                </c:pt>
                <c:pt idx="35048">
                  <c:v>6.2357730736383302E-2</c:v>
                </c:pt>
                <c:pt idx="35049">
                  <c:v>5.1085256517874197E-2</c:v>
                </c:pt>
                <c:pt idx="35050">
                  <c:v>5.9377463326959999E-2</c:v>
                </c:pt>
                <c:pt idx="35051">
                  <c:v>5.9103105910547502E-2</c:v>
                </c:pt>
                <c:pt idx="35052">
                  <c:v>5.3534096390969198E-2</c:v>
                </c:pt>
                <c:pt idx="35053">
                  <c:v>4.0086124351326601E-2</c:v>
                </c:pt>
                <c:pt idx="35054">
                  <c:v>4.2473969442924697E-2</c:v>
                </c:pt>
                <c:pt idx="35055">
                  <c:v>5.7488826913944503E-2</c:v>
                </c:pt>
                <c:pt idx="35056">
                  <c:v>5.7613821121668102E-2</c:v>
                </c:pt>
                <c:pt idx="35057">
                  <c:v>6.8442542787928495E-2</c:v>
                </c:pt>
                <c:pt idx="35058">
                  <c:v>7.5865366477474105E-2</c:v>
                </c:pt>
                <c:pt idx="35059">
                  <c:v>5.1170756304006498E-2</c:v>
                </c:pt>
                <c:pt idx="35060">
                  <c:v>3.8380813373598603E-2</c:v>
                </c:pt>
                <c:pt idx="35061">
                  <c:v>4.3909134076971099E-2</c:v>
                </c:pt>
                <c:pt idx="35062">
                  <c:v>6.2701675023572295E-2</c:v>
                </c:pt>
                <c:pt idx="35063">
                  <c:v>4.07732421496598E-2</c:v>
                </c:pt>
                <c:pt idx="35064">
                  <c:v>4.1136290427714599E-2</c:v>
                </c:pt>
                <c:pt idx="35065">
                  <c:v>7.1189148703098795E-2</c:v>
                </c:pt>
                <c:pt idx="35066">
                  <c:v>6.4899039657572696E-2</c:v>
                </c:pt>
                <c:pt idx="35067">
                  <c:v>6.6443904830275097E-2</c:v>
                </c:pt>
                <c:pt idx="35068">
                  <c:v>3.9547971842558101E-2</c:v>
                </c:pt>
                <c:pt idx="35069">
                  <c:v>7.2309842667307694E-2</c:v>
                </c:pt>
                <c:pt idx="35070">
                  <c:v>4.1298924385868803E-2</c:v>
                </c:pt>
                <c:pt idx="35071">
                  <c:v>4.2201434281306897E-2</c:v>
                </c:pt>
                <c:pt idx="35072">
                  <c:v>3.7853425687654298E-2</c:v>
                </c:pt>
                <c:pt idx="35073">
                  <c:v>4.45215211941856E-2</c:v>
                </c:pt>
                <c:pt idx="35074">
                  <c:v>6.1426438335269701E-2</c:v>
                </c:pt>
                <c:pt idx="35075">
                  <c:v>6.0603089932608802E-2</c:v>
                </c:pt>
                <c:pt idx="35076">
                  <c:v>4.8103945714577503E-2</c:v>
                </c:pt>
                <c:pt idx="35077">
                  <c:v>4.4270073212355099E-2</c:v>
                </c:pt>
                <c:pt idx="35078">
                  <c:v>6.5521993242374205E-2</c:v>
                </c:pt>
                <c:pt idx="35079">
                  <c:v>4.3545548542505301E-2</c:v>
                </c:pt>
                <c:pt idx="35080">
                  <c:v>3.7272831283309903E-2</c:v>
                </c:pt>
                <c:pt idx="35081">
                  <c:v>5.9788306837174302E-2</c:v>
                </c:pt>
                <c:pt idx="35082">
                  <c:v>5.0504438050670397E-2</c:v>
                </c:pt>
                <c:pt idx="35083">
                  <c:v>5.5187516197726702E-2</c:v>
                </c:pt>
                <c:pt idx="35084">
                  <c:v>4.2611237337477799E-2</c:v>
                </c:pt>
                <c:pt idx="35085">
                  <c:v>4.2868420320387901E-2</c:v>
                </c:pt>
                <c:pt idx="35086">
                  <c:v>6.9662492463395703E-2</c:v>
                </c:pt>
                <c:pt idx="35087">
                  <c:v>3.6834359513948402E-2</c:v>
                </c:pt>
                <c:pt idx="35088">
                  <c:v>4.1892944364080399E-2</c:v>
                </c:pt>
                <c:pt idx="35089">
                  <c:v>6.53335216665272E-2</c:v>
                </c:pt>
                <c:pt idx="35090">
                  <c:v>4.8375904052362598E-2</c:v>
                </c:pt>
                <c:pt idx="35091">
                  <c:v>3.9138874342582501E-2</c:v>
                </c:pt>
                <c:pt idx="35092">
                  <c:v>3.9534574001005997E-2</c:v>
                </c:pt>
                <c:pt idx="35093">
                  <c:v>4.2120688995613699E-2</c:v>
                </c:pt>
                <c:pt idx="35094">
                  <c:v>4.5625416729905797E-2</c:v>
                </c:pt>
                <c:pt idx="35095">
                  <c:v>4.9596625074170203E-2</c:v>
                </c:pt>
                <c:pt idx="35096">
                  <c:v>4.5785165327443998E-2</c:v>
                </c:pt>
                <c:pt idx="35097">
                  <c:v>3.9122700430509201E-2</c:v>
                </c:pt>
                <c:pt idx="35098">
                  <c:v>4.0309063095357901E-2</c:v>
                </c:pt>
                <c:pt idx="35099">
                  <c:v>6.5496300400092702E-2</c:v>
                </c:pt>
                <c:pt idx="35100">
                  <c:v>4.1958850909305602E-2</c:v>
                </c:pt>
                <c:pt idx="35101">
                  <c:v>6.1375131839915498E-2</c:v>
                </c:pt>
                <c:pt idx="35102">
                  <c:v>7.2681781581591207E-2</c:v>
                </c:pt>
                <c:pt idx="35103">
                  <c:v>5.7241733549646602E-2</c:v>
                </c:pt>
                <c:pt idx="35104">
                  <c:v>5.1928391282423401E-2</c:v>
                </c:pt>
                <c:pt idx="35105">
                  <c:v>5.0827889227266998E-2</c:v>
                </c:pt>
                <c:pt idx="35106">
                  <c:v>5.63382739206576E-2</c:v>
                </c:pt>
                <c:pt idx="35107">
                  <c:v>6.9515988915673094E-2</c:v>
                </c:pt>
                <c:pt idx="35108">
                  <c:v>6.46998065929765E-2</c:v>
                </c:pt>
                <c:pt idx="35109">
                  <c:v>5.7047394515663999E-2</c:v>
                </c:pt>
                <c:pt idx="35110">
                  <c:v>4.5385710168117599E-2</c:v>
                </c:pt>
                <c:pt idx="35111">
                  <c:v>4.7780758231616302E-2</c:v>
                </c:pt>
                <c:pt idx="35112">
                  <c:v>5.4152696337393301E-2</c:v>
                </c:pt>
                <c:pt idx="35113">
                  <c:v>5.8246808182275303E-2</c:v>
                </c:pt>
                <c:pt idx="35114">
                  <c:v>5.1642868156379099E-2</c:v>
                </c:pt>
                <c:pt idx="35115">
                  <c:v>5.09305148100253E-2</c:v>
                </c:pt>
                <c:pt idx="35116">
                  <c:v>4.4578356757885101E-2</c:v>
                </c:pt>
                <c:pt idx="35117">
                  <c:v>4.4653255464936398E-2</c:v>
                </c:pt>
                <c:pt idx="35118">
                  <c:v>7.0902303527914101E-2</c:v>
                </c:pt>
                <c:pt idx="35119">
                  <c:v>6.79402848093969E-2</c:v>
                </c:pt>
                <c:pt idx="35120">
                  <c:v>5.0375588189414601E-2</c:v>
                </c:pt>
                <c:pt idx="35121">
                  <c:v>6.7174726791082898E-2</c:v>
                </c:pt>
                <c:pt idx="35122">
                  <c:v>4.6846318362881799E-2</c:v>
                </c:pt>
                <c:pt idx="35123">
                  <c:v>4.9351105069888497E-2</c:v>
                </c:pt>
                <c:pt idx="35124">
                  <c:v>4.2507207732066399E-2</c:v>
                </c:pt>
                <c:pt idx="35125">
                  <c:v>4.4351489761960197E-2</c:v>
                </c:pt>
                <c:pt idx="35126">
                  <c:v>4.7148632060003602E-2</c:v>
                </c:pt>
                <c:pt idx="35127">
                  <c:v>5.0511885646043801E-2</c:v>
                </c:pt>
                <c:pt idx="35128">
                  <c:v>5.0776653140000898E-2</c:v>
                </c:pt>
                <c:pt idx="35129">
                  <c:v>4.4484502859758898E-2</c:v>
                </c:pt>
                <c:pt idx="35130">
                  <c:v>5.25221149674912E-2</c:v>
                </c:pt>
                <c:pt idx="35131">
                  <c:v>4.0155614420403003E-2</c:v>
                </c:pt>
                <c:pt idx="35132">
                  <c:v>6.3466049732533905E-2</c:v>
                </c:pt>
                <c:pt idx="35133">
                  <c:v>4.1268467395213698E-2</c:v>
                </c:pt>
                <c:pt idx="35134">
                  <c:v>4.1090267052036097E-2</c:v>
                </c:pt>
                <c:pt idx="35135">
                  <c:v>4.0643577975442699E-2</c:v>
                </c:pt>
                <c:pt idx="35136">
                  <c:v>5.5719197151499103E-2</c:v>
                </c:pt>
                <c:pt idx="35137">
                  <c:v>4.36495381685598E-2</c:v>
                </c:pt>
                <c:pt idx="35138">
                  <c:v>6.2149294397547301E-2</c:v>
                </c:pt>
                <c:pt idx="35139">
                  <c:v>4.6928067570049303E-2</c:v>
                </c:pt>
                <c:pt idx="35140">
                  <c:v>6.7537494649359694E-2</c:v>
                </c:pt>
                <c:pt idx="35141">
                  <c:v>6.2191900307252398E-2</c:v>
                </c:pt>
                <c:pt idx="35142">
                  <c:v>4.9753607548827801E-2</c:v>
                </c:pt>
                <c:pt idx="35143">
                  <c:v>5.9262339141595503E-2</c:v>
                </c:pt>
                <c:pt idx="35144">
                  <c:v>5.7404065156020902E-2</c:v>
                </c:pt>
                <c:pt idx="35145">
                  <c:v>4.6073870180482403E-2</c:v>
                </c:pt>
                <c:pt idx="35146">
                  <c:v>5.1582192554910998E-2</c:v>
                </c:pt>
                <c:pt idx="35147">
                  <c:v>6.7849908866765798E-2</c:v>
                </c:pt>
                <c:pt idx="35148">
                  <c:v>5.0681857204892197E-2</c:v>
                </c:pt>
                <c:pt idx="35149">
                  <c:v>4.6950675884389802E-2</c:v>
                </c:pt>
                <c:pt idx="35150">
                  <c:v>3.7962948255120602E-2</c:v>
                </c:pt>
                <c:pt idx="35151">
                  <c:v>3.9043061914651601E-2</c:v>
                </c:pt>
                <c:pt idx="35152">
                  <c:v>5.4010201456186097E-2</c:v>
                </c:pt>
                <c:pt idx="35153">
                  <c:v>5.05391543065574E-2</c:v>
                </c:pt>
                <c:pt idx="35154">
                  <c:v>4.7013967051951801E-2</c:v>
                </c:pt>
                <c:pt idx="35155">
                  <c:v>4.1521078598997098E-2</c:v>
                </c:pt>
                <c:pt idx="35156">
                  <c:v>4.8908632002943403E-2</c:v>
                </c:pt>
                <c:pt idx="35157">
                  <c:v>6.2258122684937703E-2</c:v>
                </c:pt>
                <c:pt idx="35158">
                  <c:v>4.3860904547045602E-2</c:v>
                </c:pt>
                <c:pt idx="35159">
                  <c:v>5.7002291181472001E-2</c:v>
                </c:pt>
                <c:pt idx="35160">
                  <c:v>4.7951644588701499E-2</c:v>
                </c:pt>
                <c:pt idx="35161">
                  <c:v>5.4295933257064402E-2</c:v>
                </c:pt>
                <c:pt idx="35162">
                  <c:v>5.8731810673619399E-2</c:v>
                </c:pt>
                <c:pt idx="35163">
                  <c:v>5.3091103552448997E-2</c:v>
                </c:pt>
                <c:pt idx="35164">
                  <c:v>4.1998962713170503E-2</c:v>
                </c:pt>
                <c:pt idx="35165">
                  <c:v>3.8840170434316999E-2</c:v>
                </c:pt>
                <c:pt idx="35166">
                  <c:v>4.5067978775230701E-2</c:v>
                </c:pt>
                <c:pt idx="35167">
                  <c:v>5.9980503818281503E-2</c:v>
                </c:pt>
                <c:pt idx="35168">
                  <c:v>3.6875830409145202E-2</c:v>
                </c:pt>
                <c:pt idx="35169">
                  <c:v>4.3068013417531102E-2</c:v>
                </c:pt>
                <c:pt idx="35170">
                  <c:v>5.30059985328225E-2</c:v>
                </c:pt>
                <c:pt idx="35171">
                  <c:v>4.6758293162975903E-2</c:v>
                </c:pt>
                <c:pt idx="35172">
                  <c:v>5.2791323639155403E-2</c:v>
                </c:pt>
                <c:pt idx="35173">
                  <c:v>4.3400715862452803E-2</c:v>
                </c:pt>
                <c:pt idx="35174">
                  <c:v>4.0080293225599903E-2</c:v>
                </c:pt>
                <c:pt idx="35175">
                  <c:v>5.4158030260252801E-2</c:v>
                </c:pt>
                <c:pt idx="35176">
                  <c:v>4.4033285365427999E-2</c:v>
                </c:pt>
                <c:pt idx="35177">
                  <c:v>5.5028304358571603E-2</c:v>
                </c:pt>
                <c:pt idx="35178">
                  <c:v>5.94168424748725E-2</c:v>
                </c:pt>
                <c:pt idx="35179">
                  <c:v>7.2700455431056396E-2</c:v>
                </c:pt>
                <c:pt idx="35180">
                  <c:v>5.3066440048045997E-2</c:v>
                </c:pt>
                <c:pt idx="35181">
                  <c:v>5.12933199303836E-2</c:v>
                </c:pt>
                <c:pt idx="35182">
                  <c:v>3.9644168876340299E-2</c:v>
                </c:pt>
                <c:pt idx="35183">
                  <c:v>6.3206800782226999E-2</c:v>
                </c:pt>
                <c:pt idx="35184">
                  <c:v>6.4028582745413301E-2</c:v>
                </c:pt>
                <c:pt idx="35185">
                  <c:v>6.9900671956856106E-2</c:v>
                </c:pt>
                <c:pt idx="35186">
                  <c:v>6.5059202276390796E-2</c:v>
                </c:pt>
                <c:pt idx="35187">
                  <c:v>6.8789091806604002E-2</c:v>
                </c:pt>
                <c:pt idx="35188">
                  <c:v>6.0505377916004598E-2</c:v>
                </c:pt>
                <c:pt idx="35189">
                  <c:v>4.2969731284980599E-2</c:v>
                </c:pt>
                <c:pt idx="35190">
                  <c:v>4.0656335687381702E-2</c:v>
                </c:pt>
                <c:pt idx="35191">
                  <c:v>4.1642555481188302E-2</c:v>
                </c:pt>
                <c:pt idx="35192">
                  <c:v>6.0787469829182102E-2</c:v>
                </c:pt>
                <c:pt idx="35193">
                  <c:v>4.4049097474184E-2</c:v>
                </c:pt>
                <c:pt idx="35194">
                  <c:v>5.6345040893701098E-2</c:v>
                </c:pt>
                <c:pt idx="35195">
                  <c:v>5.3133392530387999E-2</c:v>
                </c:pt>
                <c:pt idx="35196">
                  <c:v>5.8494631462018602E-2</c:v>
                </c:pt>
                <c:pt idx="35197">
                  <c:v>4.8292163894679503E-2</c:v>
                </c:pt>
                <c:pt idx="35198">
                  <c:v>5.5938590837474898E-2</c:v>
                </c:pt>
                <c:pt idx="35199">
                  <c:v>4.1373410923285198E-2</c:v>
                </c:pt>
                <c:pt idx="35200">
                  <c:v>5.2244337306994702E-2</c:v>
                </c:pt>
                <c:pt idx="35201">
                  <c:v>4.0984082006570097E-2</c:v>
                </c:pt>
                <c:pt idx="35202">
                  <c:v>7.2029076191325703E-2</c:v>
                </c:pt>
                <c:pt idx="35203">
                  <c:v>3.8634364159674098E-2</c:v>
                </c:pt>
                <c:pt idx="35204">
                  <c:v>3.93473580891242E-2</c:v>
                </c:pt>
                <c:pt idx="35205">
                  <c:v>4.5651233065998602E-2</c:v>
                </c:pt>
                <c:pt idx="35206">
                  <c:v>6.2069464513565903E-2</c:v>
                </c:pt>
                <c:pt idx="35207">
                  <c:v>7.13392164995688E-2</c:v>
                </c:pt>
                <c:pt idx="35208">
                  <c:v>5.6747016667295098E-2</c:v>
                </c:pt>
                <c:pt idx="35209">
                  <c:v>4.83583198481293E-2</c:v>
                </c:pt>
                <c:pt idx="35210">
                  <c:v>5.5724586854782203E-2</c:v>
                </c:pt>
                <c:pt idx="35211">
                  <c:v>6.15771875390577E-2</c:v>
                </c:pt>
                <c:pt idx="35212">
                  <c:v>4.6491280791772401E-2</c:v>
                </c:pt>
                <c:pt idx="35213">
                  <c:v>5.7953692967220298E-2</c:v>
                </c:pt>
                <c:pt idx="35214">
                  <c:v>5.4674199946039503E-2</c:v>
                </c:pt>
                <c:pt idx="35215">
                  <c:v>4.2614628883021997E-2</c:v>
                </c:pt>
                <c:pt idx="35216">
                  <c:v>5.6488433343926302E-2</c:v>
                </c:pt>
                <c:pt idx="35217">
                  <c:v>5.9033788005199699E-2</c:v>
                </c:pt>
                <c:pt idx="35218">
                  <c:v>6.61301420370876E-2</c:v>
                </c:pt>
                <c:pt idx="35219">
                  <c:v>4.3579194788576303E-2</c:v>
                </c:pt>
                <c:pt idx="35220">
                  <c:v>5.5277692188579197E-2</c:v>
                </c:pt>
                <c:pt idx="35221">
                  <c:v>7.3909219939188406E-2</c:v>
                </c:pt>
                <c:pt idx="35222">
                  <c:v>5.4627077451063898E-2</c:v>
                </c:pt>
                <c:pt idx="35223">
                  <c:v>5.5632705433944399E-2</c:v>
                </c:pt>
                <c:pt idx="35224">
                  <c:v>4.2165280485955699E-2</c:v>
                </c:pt>
                <c:pt idx="35225">
                  <c:v>5.3491457893945299E-2</c:v>
                </c:pt>
                <c:pt idx="35226">
                  <c:v>7.1030340893797006E-2</c:v>
                </c:pt>
                <c:pt idx="35227">
                  <c:v>5.8247387157236701E-2</c:v>
                </c:pt>
                <c:pt idx="35228">
                  <c:v>3.78672112929258E-2</c:v>
                </c:pt>
                <c:pt idx="35229">
                  <c:v>4.5713497488620101E-2</c:v>
                </c:pt>
                <c:pt idx="35230">
                  <c:v>7.2097791183559704E-2</c:v>
                </c:pt>
                <c:pt idx="35231">
                  <c:v>6.2778103606969005E-2</c:v>
                </c:pt>
                <c:pt idx="35232">
                  <c:v>4.3980543596176501E-2</c:v>
                </c:pt>
                <c:pt idx="35233">
                  <c:v>4.67350664638021E-2</c:v>
                </c:pt>
                <c:pt idx="35234">
                  <c:v>6.1706228276060197E-2</c:v>
                </c:pt>
                <c:pt idx="35235">
                  <c:v>6.2181653351855402E-2</c:v>
                </c:pt>
                <c:pt idx="35236">
                  <c:v>5.3870914041592201E-2</c:v>
                </c:pt>
                <c:pt idx="35237">
                  <c:v>3.9946771847090799E-2</c:v>
                </c:pt>
                <c:pt idx="35238">
                  <c:v>5.4235139809196503E-2</c:v>
                </c:pt>
                <c:pt idx="35239">
                  <c:v>4.0479262110923897E-2</c:v>
                </c:pt>
                <c:pt idx="35240">
                  <c:v>4.46921076634881E-2</c:v>
                </c:pt>
                <c:pt idx="35241">
                  <c:v>5.72224634842056E-2</c:v>
                </c:pt>
                <c:pt idx="35242">
                  <c:v>4.5741581101405998E-2</c:v>
                </c:pt>
                <c:pt idx="35243">
                  <c:v>6.6202103498102502E-2</c:v>
                </c:pt>
                <c:pt idx="35244">
                  <c:v>5.82370076285691E-2</c:v>
                </c:pt>
                <c:pt idx="35245">
                  <c:v>4.1453721191708703E-2</c:v>
                </c:pt>
                <c:pt idx="35246">
                  <c:v>5.5089908182193698E-2</c:v>
                </c:pt>
                <c:pt idx="35247">
                  <c:v>5.9021860321442098E-2</c:v>
                </c:pt>
                <c:pt idx="35248">
                  <c:v>4.9193324174631299E-2</c:v>
                </c:pt>
                <c:pt idx="35249">
                  <c:v>6.2865565709704502E-2</c:v>
                </c:pt>
                <c:pt idx="35250">
                  <c:v>5.0498734928588598E-2</c:v>
                </c:pt>
                <c:pt idx="35251">
                  <c:v>4.5939039864222098E-2</c:v>
                </c:pt>
                <c:pt idx="35252">
                  <c:v>4.7534579602346999E-2</c:v>
                </c:pt>
                <c:pt idx="35253">
                  <c:v>4.9224249321689902E-2</c:v>
                </c:pt>
                <c:pt idx="35254">
                  <c:v>4.9860699042799203E-2</c:v>
                </c:pt>
                <c:pt idx="35255">
                  <c:v>5.43812735539086E-2</c:v>
                </c:pt>
                <c:pt idx="35256">
                  <c:v>5.0537402166444798E-2</c:v>
                </c:pt>
                <c:pt idx="35257">
                  <c:v>3.8987083519082803E-2</c:v>
                </c:pt>
                <c:pt idx="35258">
                  <c:v>4.17845081079882E-2</c:v>
                </c:pt>
                <c:pt idx="35259">
                  <c:v>6.6123563233426497E-2</c:v>
                </c:pt>
                <c:pt idx="35260">
                  <c:v>4.6758360087393397E-2</c:v>
                </c:pt>
                <c:pt idx="35261">
                  <c:v>6.7786448619909997E-2</c:v>
                </c:pt>
                <c:pt idx="35262">
                  <c:v>5.5479487252601503E-2</c:v>
                </c:pt>
                <c:pt idx="35263">
                  <c:v>4.1366375861323697E-2</c:v>
                </c:pt>
                <c:pt idx="35264">
                  <c:v>6.5483308517625793E-2</c:v>
                </c:pt>
                <c:pt idx="35265">
                  <c:v>4.19352428308691E-2</c:v>
                </c:pt>
                <c:pt idx="35266">
                  <c:v>4.2232979592483101E-2</c:v>
                </c:pt>
                <c:pt idx="35267">
                  <c:v>5.2091660548808698E-2</c:v>
                </c:pt>
                <c:pt idx="35268">
                  <c:v>5.17167111696464E-2</c:v>
                </c:pt>
                <c:pt idx="35269">
                  <c:v>5.0078304055743601E-2</c:v>
                </c:pt>
                <c:pt idx="35270">
                  <c:v>5.35544122774885E-2</c:v>
                </c:pt>
                <c:pt idx="35271">
                  <c:v>5.8974994950483299E-2</c:v>
                </c:pt>
                <c:pt idx="35272">
                  <c:v>5.7902232981364203E-2</c:v>
                </c:pt>
                <c:pt idx="35273">
                  <c:v>6.9042039021578003E-2</c:v>
                </c:pt>
                <c:pt idx="35274">
                  <c:v>5.91890700358731E-2</c:v>
                </c:pt>
                <c:pt idx="35275">
                  <c:v>5.7501037637873897E-2</c:v>
                </c:pt>
                <c:pt idx="35276">
                  <c:v>6.5004889744410904E-2</c:v>
                </c:pt>
                <c:pt idx="35277">
                  <c:v>4.5068247173539799E-2</c:v>
                </c:pt>
                <c:pt idx="35278">
                  <c:v>5.7773287999440003E-2</c:v>
                </c:pt>
                <c:pt idx="35279">
                  <c:v>4.3203147597980399E-2</c:v>
                </c:pt>
                <c:pt idx="35280">
                  <c:v>6.3235004704238498E-2</c:v>
                </c:pt>
                <c:pt idx="35281">
                  <c:v>5.0925410995955302E-2</c:v>
                </c:pt>
                <c:pt idx="35282">
                  <c:v>3.8151291633422901E-2</c:v>
                </c:pt>
                <c:pt idx="35283">
                  <c:v>4.2222698455068403E-2</c:v>
                </c:pt>
                <c:pt idx="35284">
                  <c:v>4.1554460177753001E-2</c:v>
                </c:pt>
                <c:pt idx="35285">
                  <c:v>4.9674564457242602E-2</c:v>
                </c:pt>
                <c:pt idx="35286">
                  <c:v>4.38579198625847E-2</c:v>
                </c:pt>
                <c:pt idx="35287">
                  <c:v>5.6488751266259303E-2</c:v>
                </c:pt>
                <c:pt idx="35288">
                  <c:v>6.7746573107480806E-2</c:v>
                </c:pt>
                <c:pt idx="35289">
                  <c:v>4.1618369818766897E-2</c:v>
                </c:pt>
                <c:pt idx="35290">
                  <c:v>5.9959943222957099E-2</c:v>
                </c:pt>
                <c:pt idx="35291">
                  <c:v>4.0688558713128799E-2</c:v>
                </c:pt>
                <c:pt idx="35292">
                  <c:v>6.7421711442037499E-2</c:v>
                </c:pt>
                <c:pt idx="35293">
                  <c:v>5.4040421309117001E-2</c:v>
                </c:pt>
                <c:pt idx="35294">
                  <c:v>6.2306223986049201E-2</c:v>
                </c:pt>
                <c:pt idx="35295">
                  <c:v>5.3359338314132497E-2</c:v>
                </c:pt>
                <c:pt idx="35296">
                  <c:v>5.2437642766235901E-2</c:v>
                </c:pt>
                <c:pt idx="35297">
                  <c:v>4.1007057244597502E-2</c:v>
                </c:pt>
                <c:pt idx="35298">
                  <c:v>4.1185638382814901E-2</c:v>
                </c:pt>
                <c:pt idx="35299">
                  <c:v>3.9774471948975001E-2</c:v>
                </c:pt>
                <c:pt idx="35300">
                  <c:v>5.3435873415965403E-2</c:v>
                </c:pt>
                <c:pt idx="35301">
                  <c:v>4.2256983175313297E-2</c:v>
                </c:pt>
                <c:pt idx="35302">
                  <c:v>6.1641997440955797E-2</c:v>
                </c:pt>
                <c:pt idx="35303">
                  <c:v>4.4660005333584003E-2</c:v>
                </c:pt>
                <c:pt idx="35304">
                  <c:v>5.7846504991162902E-2</c:v>
                </c:pt>
                <c:pt idx="35305">
                  <c:v>5.2088550928991499E-2</c:v>
                </c:pt>
                <c:pt idx="35306">
                  <c:v>5.8464892922498603E-2</c:v>
                </c:pt>
                <c:pt idx="35307">
                  <c:v>4.7073148192349798E-2</c:v>
                </c:pt>
                <c:pt idx="35308">
                  <c:v>6.0878129691578499E-2</c:v>
                </c:pt>
                <c:pt idx="35309">
                  <c:v>4.22770012382103E-2</c:v>
                </c:pt>
                <c:pt idx="35310">
                  <c:v>6.1309367169551203E-2</c:v>
                </c:pt>
                <c:pt idx="35311">
                  <c:v>4.5164898921527197E-2</c:v>
                </c:pt>
                <c:pt idx="35312">
                  <c:v>4.0208610271529201E-2</c:v>
                </c:pt>
                <c:pt idx="35313">
                  <c:v>6.4922871081045094E-2</c:v>
                </c:pt>
                <c:pt idx="35314">
                  <c:v>4.9228752975772401E-2</c:v>
                </c:pt>
                <c:pt idx="35315">
                  <c:v>5.2323740198777197E-2</c:v>
                </c:pt>
                <c:pt idx="35316">
                  <c:v>3.7731133757601898E-2</c:v>
                </c:pt>
                <c:pt idx="35317">
                  <c:v>4.0209638605086001E-2</c:v>
                </c:pt>
                <c:pt idx="35318">
                  <c:v>4.4539664107828503E-2</c:v>
                </c:pt>
                <c:pt idx="35319">
                  <c:v>4.3166558403245001E-2</c:v>
                </c:pt>
                <c:pt idx="35320">
                  <c:v>5.11046126684939E-2</c:v>
                </c:pt>
                <c:pt idx="35321">
                  <c:v>4.76741666461225E-2</c:v>
                </c:pt>
                <c:pt idx="35322">
                  <c:v>6.9900178084210104E-2</c:v>
                </c:pt>
                <c:pt idx="35323">
                  <c:v>7.0317167703664807E-2</c:v>
                </c:pt>
                <c:pt idx="35324">
                  <c:v>6.9907431193309499E-2</c:v>
                </c:pt>
                <c:pt idx="35325">
                  <c:v>3.83384347353284E-2</c:v>
                </c:pt>
                <c:pt idx="35326">
                  <c:v>5.5020652532782897E-2</c:v>
                </c:pt>
                <c:pt idx="35327">
                  <c:v>6.1443519440717298E-2</c:v>
                </c:pt>
                <c:pt idx="35328">
                  <c:v>4.4269488267824203E-2</c:v>
                </c:pt>
                <c:pt idx="35329">
                  <c:v>5.3170791618490303E-2</c:v>
                </c:pt>
                <c:pt idx="35330">
                  <c:v>6.8288374727996606E-2</c:v>
                </c:pt>
                <c:pt idx="35331">
                  <c:v>3.8226132923493299E-2</c:v>
                </c:pt>
                <c:pt idx="35332">
                  <c:v>4.2962057016600101E-2</c:v>
                </c:pt>
                <c:pt idx="35333">
                  <c:v>4.5622820301685997E-2</c:v>
                </c:pt>
                <c:pt idx="35334">
                  <c:v>4.3966050766018602E-2</c:v>
                </c:pt>
                <c:pt idx="35335">
                  <c:v>7.1927742581024495E-2</c:v>
                </c:pt>
                <c:pt idx="35336">
                  <c:v>4.0831604351674898E-2</c:v>
                </c:pt>
                <c:pt idx="35337">
                  <c:v>4.0080600008568203E-2</c:v>
                </c:pt>
                <c:pt idx="35338">
                  <c:v>6.5116524905048406E-2</c:v>
                </c:pt>
                <c:pt idx="35339">
                  <c:v>3.8746412030646597E-2</c:v>
                </c:pt>
                <c:pt idx="35340">
                  <c:v>4.0726823187246998E-2</c:v>
                </c:pt>
                <c:pt idx="35341">
                  <c:v>4.8975513394970999E-2</c:v>
                </c:pt>
                <c:pt idx="35342">
                  <c:v>5.4449490151179503E-2</c:v>
                </c:pt>
                <c:pt idx="35343">
                  <c:v>4.7846580342975703E-2</c:v>
                </c:pt>
                <c:pt idx="35344">
                  <c:v>6.75236922656232E-2</c:v>
                </c:pt>
                <c:pt idx="35345">
                  <c:v>6.11918194181722E-2</c:v>
                </c:pt>
                <c:pt idx="35346">
                  <c:v>4.3071767986698102E-2</c:v>
                </c:pt>
                <c:pt idx="35347">
                  <c:v>4.7399440083849401E-2</c:v>
                </c:pt>
                <c:pt idx="35348">
                  <c:v>5.1497067611945301E-2</c:v>
                </c:pt>
                <c:pt idx="35349">
                  <c:v>6.7065534585878897E-2</c:v>
                </c:pt>
                <c:pt idx="35350">
                  <c:v>5.1858628568231001E-2</c:v>
                </c:pt>
                <c:pt idx="35351">
                  <c:v>6.58327340971777E-2</c:v>
                </c:pt>
                <c:pt idx="35352">
                  <c:v>5.20366634356094E-2</c:v>
                </c:pt>
                <c:pt idx="35353">
                  <c:v>4.3048500759988097E-2</c:v>
                </c:pt>
                <c:pt idx="35354">
                  <c:v>5.8191114079922897E-2</c:v>
                </c:pt>
                <c:pt idx="35355">
                  <c:v>4.7318708882752802E-2</c:v>
                </c:pt>
                <c:pt idx="35356">
                  <c:v>4.2285513841476802E-2</c:v>
                </c:pt>
                <c:pt idx="35357">
                  <c:v>4.0423682699782498E-2</c:v>
                </c:pt>
                <c:pt idx="35358">
                  <c:v>5.1966954507433903E-2</c:v>
                </c:pt>
                <c:pt idx="35359">
                  <c:v>5.42628781900798E-2</c:v>
                </c:pt>
                <c:pt idx="35360">
                  <c:v>4.0918955369474999E-2</c:v>
                </c:pt>
                <c:pt idx="35361">
                  <c:v>5.4610903529486297E-2</c:v>
                </c:pt>
                <c:pt idx="35362">
                  <c:v>5.6122447591613403E-2</c:v>
                </c:pt>
                <c:pt idx="35363">
                  <c:v>6.23562826378877E-2</c:v>
                </c:pt>
                <c:pt idx="35364">
                  <c:v>7.1465564431318795E-2</c:v>
                </c:pt>
                <c:pt idx="35365">
                  <c:v>4.76333914288916E-2</c:v>
                </c:pt>
                <c:pt idx="35366">
                  <c:v>5.8724435617109098E-2</c:v>
                </c:pt>
                <c:pt idx="35367">
                  <c:v>5.2664392239045302E-2</c:v>
                </c:pt>
                <c:pt idx="35368">
                  <c:v>5.5016386912710401E-2</c:v>
                </c:pt>
                <c:pt idx="35369">
                  <c:v>6.8875455641222896E-2</c:v>
                </c:pt>
                <c:pt idx="35370">
                  <c:v>6.7447286162209505E-2</c:v>
                </c:pt>
                <c:pt idx="35371">
                  <c:v>4.3826866315647799E-2</c:v>
                </c:pt>
                <c:pt idx="35372">
                  <c:v>5.70991818842006E-2</c:v>
                </c:pt>
                <c:pt idx="35373">
                  <c:v>3.97206103164763E-2</c:v>
                </c:pt>
                <c:pt idx="35374">
                  <c:v>6.6913191227692501E-2</c:v>
                </c:pt>
                <c:pt idx="35375">
                  <c:v>4.4953095823700301E-2</c:v>
                </c:pt>
                <c:pt idx="35376">
                  <c:v>4.72292205680079E-2</c:v>
                </c:pt>
                <c:pt idx="35377">
                  <c:v>5.7827771284770797E-2</c:v>
                </c:pt>
                <c:pt idx="35378">
                  <c:v>4.1873997794418402E-2</c:v>
                </c:pt>
                <c:pt idx="35379">
                  <c:v>5.5806081700762497E-2</c:v>
                </c:pt>
                <c:pt idx="35380">
                  <c:v>5.3703367021185999E-2</c:v>
                </c:pt>
                <c:pt idx="35381">
                  <c:v>5.3425004823977398E-2</c:v>
                </c:pt>
                <c:pt idx="35382">
                  <c:v>4.15076879180621E-2</c:v>
                </c:pt>
                <c:pt idx="35383">
                  <c:v>6.0857333496808497E-2</c:v>
                </c:pt>
                <c:pt idx="35384">
                  <c:v>5.1317224213560601E-2</c:v>
                </c:pt>
                <c:pt idx="35385">
                  <c:v>6.7946269616289995E-2</c:v>
                </c:pt>
                <c:pt idx="35386">
                  <c:v>7.1319679213348405E-2</c:v>
                </c:pt>
                <c:pt idx="35387">
                  <c:v>5.79640072145544E-2</c:v>
                </c:pt>
                <c:pt idx="35388">
                  <c:v>4.1982153688531303E-2</c:v>
                </c:pt>
                <c:pt idx="35389">
                  <c:v>3.8076670668781398E-2</c:v>
                </c:pt>
                <c:pt idx="35390">
                  <c:v>6.0252996512087903E-2</c:v>
                </c:pt>
                <c:pt idx="35391">
                  <c:v>4.2943477609311997E-2</c:v>
                </c:pt>
                <c:pt idx="35392">
                  <c:v>6.46352538455644E-2</c:v>
                </c:pt>
                <c:pt idx="35393">
                  <c:v>4.4516421358473002E-2</c:v>
                </c:pt>
                <c:pt idx="35394">
                  <c:v>7.3910268208306498E-2</c:v>
                </c:pt>
                <c:pt idx="35395">
                  <c:v>4.9615564075120903E-2</c:v>
                </c:pt>
                <c:pt idx="35396">
                  <c:v>6.2406742763292701E-2</c:v>
                </c:pt>
                <c:pt idx="35397">
                  <c:v>5.5399385778382701E-2</c:v>
                </c:pt>
                <c:pt idx="35398">
                  <c:v>4.4780718912632099E-2</c:v>
                </c:pt>
                <c:pt idx="35399">
                  <c:v>5.5191509329059397E-2</c:v>
                </c:pt>
                <c:pt idx="35400">
                  <c:v>5.7781196287982298E-2</c:v>
                </c:pt>
                <c:pt idx="35401">
                  <c:v>4.76848024011493E-2</c:v>
                </c:pt>
                <c:pt idx="35402">
                  <c:v>7.2904532631758098E-2</c:v>
                </c:pt>
                <c:pt idx="35403">
                  <c:v>4.8836704807130399E-2</c:v>
                </c:pt>
                <c:pt idx="35404">
                  <c:v>4.73749753586079E-2</c:v>
                </c:pt>
                <c:pt idx="35405">
                  <c:v>4.6943011503941499E-2</c:v>
                </c:pt>
                <c:pt idx="35406">
                  <c:v>6.0907308420640502E-2</c:v>
                </c:pt>
                <c:pt idx="35407">
                  <c:v>3.8564720091384799E-2</c:v>
                </c:pt>
                <c:pt idx="35408">
                  <c:v>5.5624077348361001E-2</c:v>
                </c:pt>
                <c:pt idx="35409">
                  <c:v>4.1612993617368699E-2</c:v>
                </c:pt>
                <c:pt idx="35410">
                  <c:v>3.8211672987862301E-2</c:v>
                </c:pt>
                <c:pt idx="35411">
                  <c:v>4.6789781423367302E-2</c:v>
                </c:pt>
                <c:pt idx="35412">
                  <c:v>4.75166539339879E-2</c:v>
                </c:pt>
                <c:pt idx="35413">
                  <c:v>5.1337802166874599E-2</c:v>
                </c:pt>
                <c:pt idx="35414">
                  <c:v>5.5130065878535597E-2</c:v>
                </c:pt>
                <c:pt idx="35415">
                  <c:v>5.3982666882068098E-2</c:v>
                </c:pt>
                <c:pt idx="35416">
                  <c:v>4.6985440991756E-2</c:v>
                </c:pt>
                <c:pt idx="35417">
                  <c:v>5.71156973872999E-2</c:v>
                </c:pt>
                <c:pt idx="35418">
                  <c:v>5.1651625298737597E-2</c:v>
                </c:pt>
                <c:pt idx="35419">
                  <c:v>5.3824315513552698E-2</c:v>
                </c:pt>
                <c:pt idx="35420">
                  <c:v>4.15519375274098E-2</c:v>
                </c:pt>
                <c:pt idx="35421">
                  <c:v>6.8187604215966299E-2</c:v>
                </c:pt>
                <c:pt idx="35422">
                  <c:v>4.3036405468799901E-2</c:v>
                </c:pt>
                <c:pt idx="35423">
                  <c:v>5.2019342767001098E-2</c:v>
                </c:pt>
                <c:pt idx="35424">
                  <c:v>3.7966118212461999E-2</c:v>
                </c:pt>
                <c:pt idx="35425">
                  <c:v>7.2742113397886901E-2</c:v>
                </c:pt>
                <c:pt idx="35426">
                  <c:v>5.31638638055296E-2</c:v>
                </c:pt>
                <c:pt idx="35427">
                  <c:v>4.8730045380919303E-2</c:v>
                </c:pt>
                <c:pt idx="35428">
                  <c:v>4.7637910002158002E-2</c:v>
                </c:pt>
                <c:pt idx="35429">
                  <c:v>4.4800253024858197E-2</c:v>
                </c:pt>
                <c:pt idx="35430">
                  <c:v>6.5011606076314496E-2</c:v>
                </c:pt>
                <c:pt idx="35431">
                  <c:v>4.7295380073335301E-2</c:v>
                </c:pt>
                <c:pt idx="35432">
                  <c:v>6.0659018592694403E-2</c:v>
                </c:pt>
                <c:pt idx="35433">
                  <c:v>6.0038326378315902E-2</c:v>
                </c:pt>
                <c:pt idx="35434">
                  <c:v>4.7504683980600197E-2</c:v>
                </c:pt>
                <c:pt idx="35435">
                  <c:v>6.0199703192386697E-2</c:v>
                </c:pt>
                <c:pt idx="35436">
                  <c:v>4.5314293650971199E-2</c:v>
                </c:pt>
                <c:pt idx="35437">
                  <c:v>4.5296288764004197E-2</c:v>
                </c:pt>
                <c:pt idx="35438">
                  <c:v>5.1834987723402101E-2</c:v>
                </c:pt>
                <c:pt idx="35439">
                  <c:v>5.0597164150061803E-2</c:v>
                </c:pt>
                <c:pt idx="35440">
                  <c:v>4.8797500458539797E-2</c:v>
                </c:pt>
                <c:pt idx="35441">
                  <c:v>4.1513829812124502E-2</c:v>
                </c:pt>
                <c:pt idx="35442">
                  <c:v>7.1052321732135798E-2</c:v>
                </c:pt>
                <c:pt idx="35443">
                  <c:v>6.17514412969856E-2</c:v>
                </c:pt>
                <c:pt idx="35444">
                  <c:v>6.0424143194533902E-2</c:v>
                </c:pt>
                <c:pt idx="35445">
                  <c:v>4.7188487083291299E-2</c:v>
                </c:pt>
                <c:pt idx="35446">
                  <c:v>4.9537865630339503E-2</c:v>
                </c:pt>
                <c:pt idx="35447">
                  <c:v>3.8790371919438099E-2</c:v>
                </c:pt>
                <c:pt idx="35448">
                  <c:v>6.3305376328566795E-2</c:v>
                </c:pt>
                <c:pt idx="35449">
                  <c:v>5.1766378003129603E-2</c:v>
                </c:pt>
                <c:pt idx="35450">
                  <c:v>4.2257697307686699E-2</c:v>
                </c:pt>
                <c:pt idx="35451">
                  <c:v>6.8691375848668801E-2</c:v>
                </c:pt>
                <c:pt idx="35452">
                  <c:v>5.7424424365857901E-2</c:v>
                </c:pt>
                <c:pt idx="35453">
                  <c:v>3.9640428653780702E-2</c:v>
                </c:pt>
                <c:pt idx="35454">
                  <c:v>5.0376576874312802E-2</c:v>
                </c:pt>
                <c:pt idx="35455">
                  <c:v>6.4152998790056107E-2</c:v>
                </c:pt>
                <c:pt idx="35456">
                  <c:v>3.9072175828480001E-2</c:v>
                </c:pt>
                <c:pt idx="35457">
                  <c:v>5.5894661536426499E-2</c:v>
                </c:pt>
                <c:pt idx="35458">
                  <c:v>4.0984678012228798E-2</c:v>
                </c:pt>
                <c:pt idx="35459">
                  <c:v>4.4202310909172801E-2</c:v>
                </c:pt>
                <c:pt idx="35460">
                  <c:v>4.2433022837599997E-2</c:v>
                </c:pt>
                <c:pt idx="35461">
                  <c:v>5.0994720469758899E-2</c:v>
                </c:pt>
                <c:pt idx="35462">
                  <c:v>4.2257273480849997E-2</c:v>
                </c:pt>
                <c:pt idx="35463">
                  <c:v>4.9466943698181699E-2</c:v>
                </c:pt>
                <c:pt idx="35464">
                  <c:v>5.8093059689558003E-2</c:v>
                </c:pt>
                <c:pt idx="35465">
                  <c:v>4.3529177019827198E-2</c:v>
                </c:pt>
                <c:pt idx="35466">
                  <c:v>6.3168079744295294E-2</c:v>
                </c:pt>
                <c:pt idx="35467">
                  <c:v>5.7404697060986498E-2</c:v>
                </c:pt>
                <c:pt idx="35468">
                  <c:v>5.0458009580117903E-2</c:v>
                </c:pt>
                <c:pt idx="35469">
                  <c:v>6.2161973996034098E-2</c:v>
                </c:pt>
                <c:pt idx="35470">
                  <c:v>4.7331625687894598E-2</c:v>
                </c:pt>
                <c:pt idx="35471">
                  <c:v>3.9299331001830501E-2</c:v>
                </c:pt>
                <c:pt idx="35472">
                  <c:v>5.9339791092628297E-2</c:v>
                </c:pt>
                <c:pt idx="35473">
                  <c:v>6.6569598927469095E-2</c:v>
                </c:pt>
                <c:pt idx="35474">
                  <c:v>5.3079981554397498E-2</c:v>
                </c:pt>
                <c:pt idx="35475">
                  <c:v>6.4652807093144804E-2</c:v>
                </c:pt>
                <c:pt idx="35476">
                  <c:v>4.0634569504093103E-2</c:v>
                </c:pt>
                <c:pt idx="35477">
                  <c:v>3.8882126075454798E-2</c:v>
                </c:pt>
                <c:pt idx="35478">
                  <c:v>6.3599133997773505E-2</c:v>
                </c:pt>
                <c:pt idx="35479">
                  <c:v>6.22905179897894E-2</c:v>
                </c:pt>
                <c:pt idx="35480">
                  <c:v>4.8924358931919001E-2</c:v>
                </c:pt>
                <c:pt idx="35481">
                  <c:v>5.5341768924359498E-2</c:v>
                </c:pt>
                <c:pt idx="35482">
                  <c:v>6.5085291567481898E-2</c:v>
                </c:pt>
                <c:pt idx="35483">
                  <c:v>4.2705572495313898E-2</c:v>
                </c:pt>
                <c:pt idx="35484">
                  <c:v>3.9908873262073902E-2</c:v>
                </c:pt>
                <c:pt idx="35485">
                  <c:v>4.3816649639917597E-2</c:v>
                </c:pt>
                <c:pt idx="35486">
                  <c:v>5.6168738379376901E-2</c:v>
                </c:pt>
                <c:pt idx="35487">
                  <c:v>4.76596134639432E-2</c:v>
                </c:pt>
                <c:pt idx="35488">
                  <c:v>4.3019731667847998E-2</c:v>
                </c:pt>
                <c:pt idx="35489">
                  <c:v>5.9873592785685201E-2</c:v>
                </c:pt>
                <c:pt idx="35490">
                  <c:v>5.9379220288012902E-2</c:v>
                </c:pt>
                <c:pt idx="35491">
                  <c:v>3.9761957922347102E-2</c:v>
                </c:pt>
                <c:pt idx="35492">
                  <c:v>4.0951838798157503E-2</c:v>
                </c:pt>
                <c:pt idx="35493">
                  <c:v>4.6424763483623899E-2</c:v>
                </c:pt>
                <c:pt idx="35494">
                  <c:v>5.2922848033379703E-2</c:v>
                </c:pt>
                <c:pt idx="35495">
                  <c:v>5.19770591818427E-2</c:v>
                </c:pt>
                <c:pt idx="35496">
                  <c:v>4.8013318540266303E-2</c:v>
                </c:pt>
                <c:pt idx="35497">
                  <c:v>4.8281409124366799E-2</c:v>
                </c:pt>
                <c:pt idx="35498">
                  <c:v>6.0271974513857803E-2</c:v>
                </c:pt>
                <c:pt idx="35499">
                  <c:v>5.4831084308187603E-2</c:v>
                </c:pt>
                <c:pt idx="35500">
                  <c:v>4.3605362051111797E-2</c:v>
                </c:pt>
                <c:pt idx="35501">
                  <c:v>7.0398263879302703E-2</c:v>
                </c:pt>
                <c:pt idx="35502">
                  <c:v>5.6664306232047199E-2</c:v>
                </c:pt>
                <c:pt idx="35503">
                  <c:v>3.9016056962356903E-2</c:v>
                </c:pt>
                <c:pt idx="35504">
                  <c:v>4.8859133329172598E-2</c:v>
                </c:pt>
                <c:pt idx="35505">
                  <c:v>7.2337201392214195E-2</c:v>
                </c:pt>
                <c:pt idx="35506">
                  <c:v>6.1061161995293697E-2</c:v>
                </c:pt>
                <c:pt idx="35507">
                  <c:v>7.1998039086780902E-2</c:v>
                </c:pt>
                <c:pt idx="35508">
                  <c:v>6.1972601857657801E-2</c:v>
                </c:pt>
                <c:pt idx="35509">
                  <c:v>4.1745515376170203E-2</c:v>
                </c:pt>
                <c:pt idx="35510">
                  <c:v>5.4697374153013303E-2</c:v>
                </c:pt>
                <c:pt idx="35511">
                  <c:v>4.0893474054480197E-2</c:v>
                </c:pt>
                <c:pt idx="35512">
                  <c:v>4.9710217687559698E-2</c:v>
                </c:pt>
                <c:pt idx="35513">
                  <c:v>3.75977368280856E-2</c:v>
                </c:pt>
                <c:pt idx="35514">
                  <c:v>4.1422685262386898E-2</c:v>
                </c:pt>
                <c:pt idx="35515">
                  <c:v>3.8718557271840003E-2</c:v>
                </c:pt>
                <c:pt idx="35516">
                  <c:v>7.1926017079832302E-2</c:v>
                </c:pt>
                <c:pt idx="35517">
                  <c:v>4.6695733000517603E-2</c:v>
                </c:pt>
                <c:pt idx="35518">
                  <c:v>4.1755286707868398E-2</c:v>
                </c:pt>
                <c:pt idx="35519">
                  <c:v>4.32999594708047E-2</c:v>
                </c:pt>
                <c:pt idx="35520">
                  <c:v>4.9992078953194498E-2</c:v>
                </c:pt>
                <c:pt idx="35521">
                  <c:v>5.1652718725971401E-2</c:v>
                </c:pt>
                <c:pt idx="35522">
                  <c:v>4.9171876395390897E-2</c:v>
                </c:pt>
                <c:pt idx="35523">
                  <c:v>4.3161320723525999E-2</c:v>
                </c:pt>
                <c:pt idx="35524">
                  <c:v>4.6945645896133002E-2</c:v>
                </c:pt>
                <c:pt idx="35525">
                  <c:v>7.1050232897524698E-2</c:v>
                </c:pt>
                <c:pt idx="35526">
                  <c:v>4.0963873680774601E-2</c:v>
                </c:pt>
                <c:pt idx="35527">
                  <c:v>6.6915611996882701E-2</c:v>
                </c:pt>
                <c:pt idx="35528">
                  <c:v>4.3309764693456897E-2</c:v>
                </c:pt>
                <c:pt idx="35529">
                  <c:v>4.7414806297255203E-2</c:v>
                </c:pt>
                <c:pt idx="35530">
                  <c:v>4.7586541637934299E-2</c:v>
                </c:pt>
                <c:pt idx="35531">
                  <c:v>6.5782714112958496E-2</c:v>
                </c:pt>
                <c:pt idx="35532">
                  <c:v>6.2341546586577597E-2</c:v>
                </c:pt>
                <c:pt idx="35533">
                  <c:v>3.8227252960995703E-2</c:v>
                </c:pt>
                <c:pt idx="35534">
                  <c:v>4.8815927955426497E-2</c:v>
                </c:pt>
                <c:pt idx="35535">
                  <c:v>6.8608273583158005E-2</c:v>
                </c:pt>
                <c:pt idx="35536">
                  <c:v>3.7852788036664101E-2</c:v>
                </c:pt>
                <c:pt idx="35537">
                  <c:v>6.2287296810348398E-2</c:v>
                </c:pt>
                <c:pt idx="35538">
                  <c:v>5.3260157651069701E-2</c:v>
                </c:pt>
                <c:pt idx="35539">
                  <c:v>5.66694953875558E-2</c:v>
                </c:pt>
                <c:pt idx="35540">
                  <c:v>4.9246690223147302E-2</c:v>
                </c:pt>
                <c:pt idx="35541">
                  <c:v>6.3638186518648804E-2</c:v>
                </c:pt>
                <c:pt idx="35542">
                  <c:v>5.7679297751919503E-2</c:v>
                </c:pt>
                <c:pt idx="35543">
                  <c:v>5.8649103435335699E-2</c:v>
                </c:pt>
                <c:pt idx="35544">
                  <c:v>5.99614292844656E-2</c:v>
                </c:pt>
                <c:pt idx="35545">
                  <c:v>4.1423525974753697E-2</c:v>
                </c:pt>
                <c:pt idx="35546">
                  <c:v>7.2052626257397903E-2</c:v>
                </c:pt>
                <c:pt idx="35547">
                  <c:v>4.08118707719788E-2</c:v>
                </c:pt>
                <c:pt idx="35548">
                  <c:v>4.6059718752155601E-2</c:v>
                </c:pt>
                <c:pt idx="35549">
                  <c:v>6.7535295777542206E-2</c:v>
                </c:pt>
                <c:pt idx="35550">
                  <c:v>6.2298506932409702E-2</c:v>
                </c:pt>
                <c:pt idx="35551">
                  <c:v>4.8076243217099898E-2</c:v>
                </c:pt>
                <c:pt idx="35552">
                  <c:v>6.0010099447490299E-2</c:v>
                </c:pt>
                <c:pt idx="35553">
                  <c:v>3.9237287721550197E-2</c:v>
                </c:pt>
                <c:pt idx="35554">
                  <c:v>4.7343053703157202E-2</c:v>
                </c:pt>
                <c:pt idx="35555">
                  <c:v>6.9626684308800202E-2</c:v>
                </c:pt>
                <c:pt idx="35556">
                  <c:v>3.73140969561611E-2</c:v>
                </c:pt>
                <c:pt idx="35557">
                  <c:v>6.12415621023134E-2</c:v>
                </c:pt>
                <c:pt idx="35558">
                  <c:v>6.0622023573513498E-2</c:v>
                </c:pt>
                <c:pt idx="35559">
                  <c:v>5.2238903542948301E-2</c:v>
                </c:pt>
                <c:pt idx="35560">
                  <c:v>6.3711566295172398E-2</c:v>
                </c:pt>
                <c:pt idx="35561">
                  <c:v>7.6477151891250497E-2</c:v>
                </c:pt>
                <c:pt idx="35562">
                  <c:v>5.1662746745510899E-2</c:v>
                </c:pt>
                <c:pt idx="35563">
                  <c:v>5.1464678839714097E-2</c:v>
                </c:pt>
                <c:pt idx="35564">
                  <c:v>5.00754095794207E-2</c:v>
                </c:pt>
                <c:pt idx="35565">
                  <c:v>5.0123835066424101E-2</c:v>
                </c:pt>
                <c:pt idx="35566">
                  <c:v>4.2100835539506602E-2</c:v>
                </c:pt>
                <c:pt idx="35567">
                  <c:v>5.4155421903577097E-2</c:v>
                </c:pt>
                <c:pt idx="35568">
                  <c:v>6.8105037384300696E-2</c:v>
                </c:pt>
                <c:pt idx="35569">
                  <c:v>5.1315819641684898E-2</c:v>
                </c:pt>
                <c:pt idx="35570">
                  <c:v>4.01345839284631E-2</c:v>
                </c:pt>
                <c:pt idx="35571">
                  <c:v>5.0529344165934E-2</c:v>
                </c:pt>
                <c:pt idx="35572">
                  <c:v>6.4766296478735302E-2</c:v>
                </c:pt>
                <c:pt idx="35573">
                  <c:v>5.6641754449288199E-2</c:v>
                </c:pt>
                <c:pt idx="35574">
                  <c:v>6.4864521464959801E-2</c:v>
                </c:pt>
                <c:pt idx="35575">
                  <c:v>6.9202512799507204E-2</c:v>
                </c:pt>
                <c:pt idx="35576">
                  <c:v>6.1113439954580698E-2</c:v>
                </c:pt>
                <c:pt idx="35577">
                  <c:v>6.4003380474868005E-2</c:v>
                </c:pt>
                <c:pt idx="35578">
                  <c:v>3.8311192683448701E-2</c:v>
                </c:pt>
                <c:pt idx="35579">
                  <c:v>4.00986864998545E-2</c:v>
                </c:pt>
                <c:pt idx="35580">
                  <c:v>5.3956271395754797E-2</c:v>
                </c:pt>
                <c:pt idx="35581">
                  <c:v>5.3508415371424797E-2</c:v>
                </c:pt>
                <c:pt idx="35582">
                  <c:v>3.8864222098709898E-2</c:v>
                </c:pt>
                <c:pt idx="35583">
                  <c:v>4.2219547143240797E-2</c:v>
                </c:pt>
                <c:pt idx="35584">
                  <c:v>5.9398765778279398E-2</c:v>
                </c:pt>
                <c:pt idx="35585">
                  <c:v>5.7174828478087102E-2</c:v>
                </c:pt>
                <c:pt idx="35586">
                  <c:v>5.0478504947865099E-2</c:v>
                </c:pt>
                <c:pt idx="35587">
                  <c:v>4.0607091288740703E-2</c:v>
                </c:pt>
                <c:pt idx="35588">
                  <c:v>5.4692364587095102E-2</c:v>
                </c:pt>
                <c:pt idx="35589">
                  <c:v>5.3565822059139401E-2</c:v>
                </c:pt>
                <c:pt idx="35590">
                  <c:v>5.2569758215584003E-2</c:v>
                </c:pt>
                <c:pt idx="35591">
                  <c:v>5.2403312682739997E-2</c:v>
                </c:pt>
                <c:pt idx="35592">
                  <c:v>5.0864217446875901E-2</c:v>
                </c:pt>
                <c:pt idx="35593">
                  <c:v>4.3949464778875499E-2</c:v>
                </c:pt>
                <c:pt idx="35594">
                  <c:v>4.5741791643949398E-2</c:v>
                </c:pt>
                <c:pt idx="35595">
                  <c:v>4.2899732749876497E-2</c:v>
                </c:pt>
                <c:pt idx="35596">
                  <c:v>4.78237814529388E-2</c:v>
                </c:pt>
                <c:pt idx="35597">
                  <c:v>3.8561410775705803E-2</c:v>
                </c:pt>
                <c:pt idx="35598">
                  <c:v>5.0689160336986498E-2</c:v>
                </c:pt>
                <c:pt idx="35599">
                  <c:v>6.9952456686468906E-2</c:v>
                </c:pt>
                <c:pt idx="35600">
                  <c:v>6.3894882359135902E-2</c:v>
                </c:pt>
                <c:pt idx="35601">
                  <c:v>4.5241758758190302E-2</c:v>
                </c:pt>
                <c:pt idx="35602">
                  <c:v>4.1106939794031197E-2</c:v>
                </c:pt>
                <c:pt idx="35603">
                  <c:v>6.2633125970591105E-2</c:v>
                </c:pt>
                <c:pt idx="35604">
                  <c:v>5.4156455234851998E-2</c:v>
                </c:pt>
                <c:pt idx="35605">
                  <c:v>4.2484960920844902E-2</c:v>
                </c:pt>
                <c:pt idx="35606">
                  <c:v>4.0476118892836803E-2</c:v>
                </c:pt>
                <c:pt idx="35607">
                  <c:v>4.9419931220837703E-2</c:v>
                </c:pt>
                <c:pt idx="35608">
                  <c:v>4.3898495004273799E-2</c:v>
                </c:pt>
                <c:pt idx="35609">
                  <c:v>4.88817663804696E-2</c:v>
                </c:pt>
                <c:pt idx="35610">
                  <c:v>5.9216015554753601E-2</c:v>
                </c:pt>
                <c:pt idx="35611">
                  <c:v>4.9721791928904399E-2</c:v>
                </c:pt>
                <c:pt idx="35612">
                  <c:v>5.1488088271931499E-2</c:v>
                </c:pt>
                <c:pt idx="35613">
                  <c:v>3.8433648599489098E-2</c:v>
                </c:pt>
                <c:pt idx="35614">
                  <c:v>4.5178022311264797E-2</c:v>
                </c:pt>
                <c:pt idx="35615">
                  <c:v>6.5046207384402394E-2</c:v>
                </c:pt>
                <c:pt idx="35616">
                  <c:v>4.8840248186600599E-2</c:v>
                </c:pt>
                <c:pt idx="35617">
                  <c:v>5.9237848412691398E-2</c:v>
                </c:pt>
                <c:pt idx="35618">
                  <c:v>6.2810921534689396E-2</c:v>
                </c:pt>
                <c:pt idx="35619">
                  <c:v>4.3050326328110997E-2</c:v>
                </c:pt>
                <c:pt idx="35620">
                  <c:v>3.7448388746012799E-2</c:v>
                </c:pt>
                <c:pt idx="35621">
                  <c:v>5.6336173281795798E-2</c:v>
                </c:pt>
                <c:pt idx="35622">
                  <c:v>5.3241626613909201E-2</c:v>
                </c:pt>
                <c:pt idx="35623">
                  <c:v>5.6143531951736998E-2</c:v>
                </c:pt>
                <c:pt idx="35624">
                  <c:v>5.2564732312730802E-2</c:v>
                </c:pt>
                <c:pt idx="35625">
                  <c:v>5.4896489173254299E-2</c:v>
                </c:pt>
                <c:pt idx="35626">
                  <c:v>6.3509145957145102E-2</c:v>
                </c:pt>
                <c:pt idx="35627">
                  <c:v>4.80232034618744E-2</c:v>
                </c:pt>
                <c:pt idx="35628">
                  <c:v>6.1070552409135698E-2</c:v>
                </c:pt>
                <c:pt idx="35629">
                  <c:v>4.7637888879480499E-2</c:v>
                </c:pt>
                <c:pt idx="35630">
                  <c:v>5.59435402731982E-2</c:v>
                </c:pt>
                <c:pt idx="35631">
                  <c:v>4.9036623663263203E-2</c:v>
                </c:pt>
                <c:pt idx="35632">
                  <c:v>5.8517483026203597E-2</c:v>
                </c:pt>
                <c:pt idx="35633">
                  <c:v>5.5162230869500797E-2</c:v>
                </c:pt>
                <c:pt idx="35634">
                  <c:v>3.8134016734285098E-2</c:v>
                </c:pt>
                <c:pt idx="35635">
                  <c:v>4.9531389490649003E-2</c:v>
                </c:pt>
                <c:pt idx="35636">
                  <c:v>6.2198027410850697E-2</c:v>
                </c:pt>
                <c:pt idx="35637">
                  <c:v>5.7982203574964197E-2</c:v>
                </c:pt>
                <c:pt idx="35638">
                  <c:v>4.4437214865425102E-2</c:v>
                </c:pt>
                <c:pt idx="35639">
                  <c:v>7.0295834010414907E-2</c:v>
                </c:pt>
                <c:pt idx="35640">
                  <c:v>7.2240280794099193E-2</c:v>
                </c:pt>
                <c:pt idx="35641">
                  <c:v>5.9348685347087697E-2</c:v>
                </c:pt>
                <c:pt idx="35642">
                  <c:v>4.6301654389925999E-2</c:v>
                </c:pt>
                <c:pt idx="35643">
                  <c:v>5.0564945768132002E-2</c:v>
                </c:pt>
                <c:pt idx="35644">
                  <c:v>4.0519122253377698E-2</c:v>
                </c:pt>
                <c:pt idx="35645">
                  <c:v>5.8826358063734902E-2</c:v>
                </c:pt>
                <c:pt idx="35646">
                  <c:v>7.0752449123498304E-2</c:v>
                </c:pt>
                <c:pt idx="35647">
                  <c:v>4.2249779629599797E-2</c:v>
                </c:pt>
                <c:pt idx="35648">
                  <c:v>6.4511001968052997E-2</c:v>
                </c:pt>
                <c:pt idx="35649">
                  <c:v>5.33411013726314E-2</c:v>
                </c:pt>
                <c:pt idx="35650">
                  <c:v>4.5858859314254999E-2</c:v>
                </c:pt>
                <c:pt idx="35651">
                  <c:v>4.88897789798751E-2</c:v>
                </c:pt>
                <c:pt idx="35652">
                  <c:v>6.4221777919339196E-2</c:v>
                </c:pt>
                <c:pt idx="35653">
                  <c:v>5.2576411856603403E-2</c:v>
                </c:pt>
                <c:pt idx="35654">
                  <c:v>5.3423438347815502E-2</c:v>
                </c:pt>
                <c:pt idx="35655">
                  <c:v>4.0823842073744399E-2</c:v>
                </c:pt>
                <c:pt idx="35656">
                  <c:v>5.4820843041718102E-2</c:v>
                </c:pt>
                <c:pt idx="35657">
                  <c:v>6.3766896844476798E-2</c:v>
                </c:pt>
                <c:pt idx="35658">
                  <c:v>5.3391762578045003E-2</c:v>
                </c:pt>
                <c:pt idx="35659">
                  <c:v>5.9149376251109997E-2</c:v>
                </c:pt>
                <c:pt idx="35660">
                  <c:v>6.12352517840421E-2</c:v>
                </c:pt>
                <c:pt idx="35661">
                  <c:v>4.2920992333394803E-2</c:v>
                </c:pt>
                <c:pt idx="35662">
                  <c:v>6.5287203179995507E-2</c:v>
                </c:pt>
                <c:pt idx="35663">
                  <c:v>5.7352761529704803E-2</c:v>
                </c:pt>
                <c:pt idx="35664">
                  <c:v>7.0443711055185307E-2</c:v>
                </c:pt>
                <c:pt idx="35665">
                  <c:v>5.4204840489745103E-2</c:v>
                </c:pt>
                <c:pt idx="35666">
                  <c:v>4.9592855660179402E-2</c:v>
                </c:pt>
                <c:pt idx="35667">
                  <c:v>7.1141207424681704E-2</c:v>
                </c:pt>
                <c:pt idx="35668">
                  <c:v>6.3010101031099594E-2</c:v>
                </c:pt>
                <c:pt idx="35669">
                  <c:v>3.9930438033491902E-2</c:v>
                </c:pt>
                <c:pt idx="35670">
                  <c:v>5.0724081424266897E-2</c:v>
                </c:pt>
                <c:pt idx="35671">
                  <c:v>3.9700929540474703E-2</c:v>
                </c:pt>
                <c:pt idx="35672">
                  <c:v>5.92904511773844E-2</c:v>
                </c:pt>
                <c:pt idx="35673">
                  <c:v>5.3370145652905099E-2</c:v>
                </c:pt>
                <c:pt idx="35674">
                  <c:v>3.9516054649764598E-2</c:v>
                </c:pt>
                <c:pt idx="35675">
                  <c:v>6.0198408453653603E-2</c:v>
                </c:pt>
                <c:pt idx="35676">
                  <c:v>4.7032646057124497E-2</c:v>
                </c:pt>
                <c:pt idx="35677">
                  <c:v>4.1120821631913003E-2</c:v>
                </c:pt>
                <c:pt idx="35678">
                  <c:v>4.0009546924200202E-2</c:v>
                </c:pt>
                <c:pt idx="35679">
                  <c:v>6.9893927131259095E-2</c:v>
                </c:pt>
                <c:pt idx="35680">
                  <c:v>4.4206655558828301E-2</c:v>
                </c:pt>
                <c:pt idx="35681">
                  <c:v>4.4604895405199602E-2</c:v>
                </c:pt>
                <c:pt idx="35682">
                  <c:v>5.8726527748146899E-2</c:v>
                </c:pt>
                <c:pt idx="35683">
                  <c:v>6.3632727654149498E-2</c:v>
                </c:pt>
                <c:pt idx="35684">
                  <c:v>5.7628928673113998E-2</c:v>
                </c:pt>
                <c:pt idx="35685">
                  <c:v>5.3181912554426801E-2</c:v>
                </c:pt>
                <c:pt idx="35686">
                  <c:v>4.1680203620283199E-2</c:v>
                </c:pt>
                <c:pt idx="35687">
                  <c:v>4.2329312534163797E-2</c:v>
                </c:pt>
                <c:pt idx="35688">
                  <c:v>6.7602497201631306E-2</c:v>
                </c:pt>
                <c:pt idx="35689">
                  <c:v>3.6866696017013298E-2</c:v>
                </c:pt>
                <c:pt idx="35690">
                  <c:v>4.6347609007495197E-2</c:v>
                </c:pt>
                <c:pt idx="35691">
                  <c:v>4.53057055575809E-2</c:v>
                </c:pt>
                <c:pt idx="35692">
                  <c:v>3.9882106359921697E-2</c:v>
                </c:pt>
                <c:pt idx="35693">
                  <c:v>5.5441737083813301E-2</c:v>
                </c:pt>
                <c:pt idx="35694">
                  <c:v>3.99925965527414E-2</c:v>
                </c:pt>
                <c:pt idx="35695">
                  <c:v>4.3071231965927201E-2</c:v>
                </c:pt>
                <c:pt idx="35696">
                  <c:v>6.3221348545382999E-2</c:v>
                </c:pt>
                <c:pt idx="35697">
                  <c:v>5.1835495412659298E-2</c:v>
                </c:pt>
                <c:pt idx="35698">
                  <c:v>4.4790419700046803E-2</c:v>
                </c:pt>
                <c:pt idx="35699">
                  <c:v>4.8066493091103502E-2</c:v>
                </c:pt>
                <c:pt idx="35700">
                  <c:v>4.0775889993857201E-2</c:v>
                </c:pt>
                <c:pt idx="35701">
                  <c:v>6.5850924302255004E-2</c:v>
                </c:pt>
                <c:pt idx="35702">
                  <c:v>4.2009181778108001E-2</c:v>
                </c:pt>
                <c:pt idx="35703">
                  <c:v>4.0970930633809903E-2</c:v>
                </c:pt>
                <c:pt idx="35704">
                  <c:v>5.0120641812818903E-2</c:v>
                </c:pt>
                <c:pt idx="35705">
                  <c:v>5.5987620919859503E-2</c:v>
                </c:pt>
                <c:pt idx="35706">
                  <c:v>4.2057866342871099E-2</c:v>
                </c:pt>
                <c:pt idx="35707">
                  <c:v>5.1745414543763801E-2</c:v>
                </c:pt>
                <c:pt idx="35708">
                  <c:v>4.97135920303741E-2</c:v>
                </c:pt>
                <c:pt idx="35709">
                  <c:v>6.0190431708058399E-2</c:v>
                </c:pt>
                <c:pt idx="35710">
                  <c:v>4.8087704258799498E-2</c:v>
                </c:pt>
                <c:pt idx="35711">
                  <c:v>4.9781633770069202E-2</c:v>
                </c:pt>
                <c:pt idx="35712">
                  <c:v>4.2942481746899297E-2</c:v>
                </c:pt>
                <c:pt idx="35713">
                  <c:v>5.6279923450098399E-2</c:v>
                </c:pt>
                <c:pt idx="35714">
                  <c:v>6.5142132133695907E-2</c:v>
                </c:pt>
                <c:pt idx="35715">
                  <c:v>5.4677605355825699E-2</c:v>
                </c:pt>
                <c:pt idx="35716">
                  <c:v>4.1869781839906903E-2</c:v>
                </c:pt>
                <c:pt idx="35717">
                  <c:v>6.7705083750162806E-2</c:v>
                </c:pt>
                <c:pt idx="35718">
                  <c:v>5.2050356442012398E-2</c:v>
                </c:pt>
                <c:pt idx="35719">
                  <c:v>6.0981269399381602E-2</c:v>
                </c:pt>
                <c:pt idx="35720">
                  <c:v>5.7912668153305202E-2</c:v>
                </c:pt>
                <c:pt idx="35721">
                  <c:v>6.3881721030527305E-2</c:v>
                </c:pt>
                <c:pt idx="35722">
                  <c:v>7.12235293134557E-2</c:v>
                </c:pt>
                <c:pt idx="35723">
                  <c:v>6.4832719279489803E-2</c:v>
                </c:pt>
                <c:pt idx="35724">
                  <c:v>6.9507681693356596E-2</c:v>
                </c:pt>
                <c:pt idx="35725">
                  <c:v>4.6858268667712602E-2</c:v>
                </c:pt>
                <c:pt idx="35726">
                  <c:v>6.1613122556254202E-2</c:v>
                </c:pt>
                <c:pt idx="35727">
                  <c:v>4.1676125480728403E-2</c:v>
                </c:pt>
                <c:pt idx="35728">
                  <c:v>5.8147110462786901E-2</c:v>
                </c:pt>
                <c:pt idx="35729">
                  <c:v>6.6191562808787893E-2</c:v>
                </c:pt>
                <c:pt idx="35730">
                  <c:v>5.43039465029138E-2</c:v>
                </c:pt>
                <c:pt idx="35731">
                  <c:v>5.65570550217925E-2</c:v>
                </c:pt>
                <c:pt idx="35732">
                  <c:v>3.9330286832796199E-2</c:v>
                </c:pt>
                <c:pt idx="35733">
                  <c:v>4.5295703897625002E-2</c:v>
                </c:pt>
                <c:pt idx="35734">
                  <c:v>4.0527708397352903E-2</c:v>
                </c:pt>
                <c:pt idx="35735">
                  <c:v>6.12056758655442E-2</c:v>
                </c:pt>
                <c:pt idx="35736">
                  <c:v>5.1210259354984099E-2</c:v>
                </c:pt>
                <c:pt idx="35737">
                  <c:v>4.3386059151784603E-2</c:v>
                </c:pt>
                <c:pt idx="35738">
                  <c:v>4.5760402705249899E-2</c:v>
                </c:pt>
                <c:pt idx="35739">
                  <c:v>6.1899917819740601E-2</c:v>
                </c:pt>
                <c:pt idx="35740">
                  <c:v>4.1647723479218302E-2</c:v>
                </c:pt>
                <c:pt idx="35741">
                  <c:v>4.5492669786188898E-2</c:v>
                </c:pt>
                <c:pt idx="35742">
                  <c:v>5.6497983272850799E-2</c:v>
                </c:pt>
                <c:pt idx="35743">
                  <c:v>6.4110570213618406E-2</c:v>
                </c:pt>
                <c:pt idx="35744">
                  <c:v>4.7291121103607198E-2</c:v>
                </c:pt>
                <c:pt idx="35745">
                  <c:v>6.49844264955034E-2</c:v>
                </c:pt>
                <c:pt idx="35746">
                  <c:v>3.89597322480792E-2</c:v>
                </c:pt>
                <c:pt idx="35747">
                  <c:v>4.28810115928734E-2</c:v>
                </c:pt>
                <c:pt idx="35748">
                  <c:v>4.89991955560794E-2</c:v>
                </c:pt>
                <c:pt idx="35749">
                  <c:v>6.2827812301558802E-2</c:v>
                </c:pt>
                <c:pt idx="35750">
                  <c:v>5.9889575445014803E-2</c:v>
                </c:pt>
                <c:pt idx="35751">
                  <c:v>5.0004432982383301E-2</c:v>
                </c:pt>
                <c:pt idx="35752">
                  <c:v>7.3346600873216899E-2</c:v>
                </c:pt>
                <c:pt idx="35753">
                  <c:v>4.6999398457788999E-2</c:v>
                </c:pt>
                <c:pt idx="35754">
                  <c:v>4.31203486067794E-2</c:v>
                </c:pt>
                <c:pt idx="35755">
                  <c:v>3.9871685435822798E-2</c:v>
                </c:pt>
                <c:pt idx="35756">
                  <c:v>5.24977151394403E-2</c:v>
                </c:pt>
                <c:pt idx="35757">
                  <c:v>6.4819161824809193E-2</c:v>
                </c:pt>
                <c:pt idx="35758">
                  <c:v>6.2840381260950595E-2</c:v>
                </c:pt>
                <c:pt idx="35759">
                  <c:v>4.96814636659446E-2</c:v>
                </c:pt>
                <c:pt idx="35760">
                  <c:v>4.3318586988087701E-2</c:v>
                </c:pt>
                <c:pt idx="35761">
                  <c:v>4.6484925339497697E-2</c:v>
                </c:pt>
                <c:pt idx="35762">
                  <c:v>4.5150679298957802E-2</c:v>
                </c:pt>
                <c:pt idx="35763">
                  <c:v>4.0984158664719897E-2</c:v>
                </c:pt>
                <c:pt idx="35764">
                  <c:v>5.3806627349530997E-2</c:v>
                </c:pt>
                <c:pt idx="35765">
                  <c:v>4.1778182939963E-2</c:v>
                </c:pt>
                <c:pt idx="35766">
                  <c:v>5.2320113159230797E-2</c:v>
                </c:pt>
                <c:pt idx="35767">
                  <c:v>6.5812522483461505E-2</c:v>
                </c:pt>
                <c:pt idx="35768">
                  <c:v>6.5512805639572902E-2</c:v>
                </c:pt>
                <c:pt idx="35769">
                  <c:v>4.4233599496892498E-2</c:v>
                </c:pt>
                <c:pt idx="35770">
                  <c:v>4.7706071125275501E-2</c:v>
                </c:pt>
                <c:pt idx="35771">
                  <c:v>4.1190872934219497E-2</c:v>
                </c:pt>
                <c:pt idx="35772">
                  <c:v>4.7135762907958602E-2</c:v>
                </c:pt>
                <c:pt idx="35773">
                  <c:v>4.8765301817165999E-2</c:v>
                </c:pt>
                <c:pt idx="35774">
                  <c:v>5.3868025419244799E-2</c:v>
                </c:pt>
                <c:pt idx="35775">
                  <c:v>6.13364107909143E-2</c:v>
                </c:pt>
                <c:pt idx="35776">
                  <c:v>7.1305584401952393E-2</c:v>
                </c:pt>
                <c:pt idx="35777">
                  <c:v>6.9621219465817702E-2</c:v>
                </c:pt>
                <c:pt idx="35778">
                  <c:v>6.2032960172574397E-2</c:v>
                </c:pt>
                <c:pt idx="35779">
                  <c:v>4.5211525193912E-2</c:v>
                </c:pt>
                <c:pt idx="35780">
                  <c:v>6.3785431500790496E-2</c:v>
                </c:pt>
                <c:pt idx="35781">
                  <c:v>6.5865271919129595E-2</c:v>
                </c:pt>
                <c:pt idx="35782">
                  <c:v>6.0382085829408599E-2</c:v>
                </c:pt>
                <c:pt idx="35783">
                  <c:v>4.9361605021298702E-2</c:v>
                </c:pt>
                <c:pt idx="35784">
                  <c:v>5.5729856181005101E-2</c:v>
                </c:pt>
                <c:pt idx="35785">
                  <c:v>6.0355190137818399E-2</c:v>
                </c:pt>
                <c:pt idx="35786">
                  <c:v>6.2645001430352801E-2</c:v>
                </c:pt>
                <c:pt idx="35787">
                  <c:v>6.0575440656446003E-2</c:v>
                </c:pt>
                <c:pt idx="35788">
                  <c:v>5.1470951468753398E-2</c:v>
                </c:pt>
                <c:pt idx="35789">
                  <c:v>4.5334046410876502E-2</c:v>
                </c:pt>
                <c:pt idx="35790">
                  <c:v>7.1467121290714197E-2</c:v>
                </c:pt>
                <c:pt idx="35791">
                  <c:v>5.3628749050917697E-2</c:v>
                </c:pt>
                <c:pt idx="35792">
                  <c:v>5.79651867366167E-2</c:v>
                </c:pt>
                <c:pt idx="35793">
                  <c:v>6.19639763044883E-2</c:v>
                </c:pt>
                <c:pt idx="35794">
                  <c:v>5.3158588668434897E-2</c:v>
                </c:pt>
                <c:pt idx="35795">
                  <c:v>6.7704868588531697E-2</c:v>
                </c:pt>
                <c:pt idx="35796">
                  <c:v>4.60439345817307E-2</c:v>
                </c:pt>
                <c:pt idx="35797">
                  <c:v>4.7211205719010101E-2</c:v>
                </c:pt>
                <c:pt idx="35798">
                  <c:v>6.9296843967351196E-2</c:v>
                </c:pt>
                <c:pt idx="35799">
                  <c:v>4.25231714742106E-2</c:v>
                </c:pt>
                <c:pt idx="35800">
                  <c:v>3.99584993624219E-2</c:v>
                </c:pt>
                <c:pt idx="35801">
                  <c:v>7.4637894297617496E-2</c:v>
                </c:pt>
                <c:pt idx="35802">
                  <c:v>5.5337628106149103E-2</c:v>
                </c:pt>
                <c:pt idx="35803">
                  <c:v>3.8708928772654999E-2</c:v>
                </c:pt>
                <c:pt idx="35804">
                  <c:v>3.9748608811201798E-2</c:v>
                </c:pt>
                <c:pt idx="35805">
                  <c:v>4.3853604605154098E-2</c:v>
                </c:pt>
                <c:pt idx="35806">
                  <c:v>6.5517089384046004E-2</c:v>
                </c:pt>
                <c:pt idx="35807">
                  <c:v>4.52427435976889E-2</c:v>
                </c:pt>
                <c:pt idx="35808">
                  <c:v>5.22951302860468E-2</c:v>
                </c:pt>
                <c:pt idx="35809">
                  <c:v>4.9652966030831497E-2</c:v>
                </c:pt>
                <c:pt idx="35810">
                  <c:v>5.3004510865752599E-2</c:v>
                </c:pt>
                <c:pt idx="35811">
                  <c:v>4.2642545789254603E-2</c:v>
                </c:pt>
                <c:pt idx="35812">
                  <c:v>6.7759413973303401E-2</c:v>
                </c:pt>
                <c:pt idx="35813">
                  <c:v>6.4133559909839599E-2</c:v>
                </c:pt>
                <c:pt idx="35814">
                  <c:v>6.3605919143627801E-2</c:v>
                </c:pt>
                <c:pt idx="35815">
                  <c:v>4.5089108807994799E-2</c:v>
                </c:pt>
                <c:pt idx="35816">
                  <c:v>4.0228382368989103E-2</c:v>
                </c:pt>
                <c:pt idx="35817">
                  <c:v>5.0592218566658298E-2</c:v>
                </c:pt>
                <c:pt idx="35818">
                  <c:v>5.5952533354702502E-2</c:v>
                </c:pt>
                <c:pt idx="35819">
                  <c:v>4.46247861570188E-2</c:v>
                </c:pt>
                <c:pt idx="35820">
                  <c:v>5.3823882123247499E-2</c:v>
                </c:pt>
                <c:pt idx="35821">
                  <c:v>3.9568199555053099E-2</c:v>
                </c:pt>
                <c:pt idx="35822">
                  <c:v>5.1083147630483397E-2</c:v>
                </c:pt>
                <c:pt idx="35823">
                  <c:v>7.33601640541926E-2</c:v>
                </c:pt>
                <c:pt idx="35824">
                  <c:v>4.1691448652671298E-2</c:v>
                </c:pt>
                <c:pt idx="35825">
                  <c:v>6.7984185068625705E-2</c:v>
                </c:pt>
                <c:pt idx="35826">
                  <c:v>7.1332589709671906E-2</c:v>
                </c:pt>
                <c:pt idx="35827">
                  <c:v>6.9259113530100294E-2</c:v>
                </c:pt>
                <c:pt idx="35828">
                  <c:v>5.7121892160853699E-2</c:v>
                </c:pt>
                <c:pt idx="35829">
                  <c:v>5.5430415307310597E-2</c:v>
                </c:pt>
                <c:pt idx="35830">
                  <c:v>3.8664333305234298E-2</c:v>
                </c:pt>
                <c:pt idx="35831">
                  <c:v>6.7067418056156597E-2</c:v>
                </c:pt>
                <c:pt idx="35832">
                  <c:v>4.23435869102722E-2</c:v>
                </c:pt>
                <c:pt idx="35833">
                  <c:v>4.1135175837084002E-2</c:v>
                </c:pt>
                <c:pt idx="35834">
                  <c:v>6.2390751897600398E-2</c:v>
                </c:pt>
                <c:pt idx="35835">
                  <c:v>4.6946277800675298E-2</c:v>
                </c:pt>
                <c:pt idx="35836">
                  <c:v>6.4982681726456104E-2</c:v>
                </c:pt>
                <c:pt idx="35837">
                  <c:v>7.3474030231733795E-2</c:v>
                </c:pt>
                <c:pt idx="35838">
                  <c:v>7.2369045527370404E-2</c:v>
                </c:pt>
                <c:pt idx="35839">
                  <c:v>7.30446047016996E-2</c:v>
                </c:pt>
                <c:pt idx="35840">
                  <c:v>3.8769339776881198E-2</c:v>
                </c:pt>
                <c:pt idx="35841">
                  <c:v>6.1198936491796099E-2</c:v>
                </c:pt>
                <c:pt idx="35842">
                  <c:v>4.3836411210679202E-2</c:v>
                </c:pt>
                <c:pt idx="35843">
                  <c:v>7.0536700595579399E-2</c:v>
                </c:pt>
                <c:pt idx="35844">
                  <c:v>4.2596150334656802E-2</c:v>
                </c:pt>
                <c:pt idx="35845">
                  <c:v>4.9805140558547498E-2</c:v>
                </c:pt>
                <c:pt idx="35846">
                  <c:v>4.3086303084441398E-2</c:v>
                </c:pt>
                <c:pt idx="35847">
                  <c:v>4.5163257450538903E-2</c:v>
                </c:pt>
                <c:pt idx="35848">
                  <c:v>4.5230935001441597E-2</c:v>
                </c:pt>
                <c:pt idx="35849">
                  <c:v>4.68290338483517E-2</c:v>
                </c:pt>
                <c:pt idx="35850">
                  <c:v>3.8299809153544702E-2</c:v>
                </c:pt>
                <c:pt idx="35851">
                  <c:v>4.8139201705136199E-2</c:v>
                </c:pt>
                <c:pt idx="35852">
                  <c:v>4.5997678480961701E-2</c:v>
                </c:pt>
                <c:pt idx="35853">
                  <c:v>4.9046494495523299E-2</c:v>
                </c:pt>
                <c:pt idx="35854">
                  <c:v>5.7111545782338E-2</c:v>
                </c:pt>
                <c:pt idx="35855">
                  <c:v>4.48502383370055E-2</c:v>
                </c:pt>
                <c:pt idx="35856">
                  <c:v>6.3582142264290806E-2</c:v>
                </c:pt>
                <c:pt idx="35857">
                  <c:v>6.6827708327282506E-2</c:v>
                </c:pt>
                <c:pt idx="35858">
                  <c:v>5.1092373012356702E-2</c:v>
                </c:pt>
                <c:pt idx="35859">
                  <c:v>5.7489397486628201E-2</c:v>
                </c:pt>
                <c:pt idx="35860">
                  <c:v>5.6921559099216201E-2</c:v>
                </c:pt>
                <c:pt idx="35861">
                  <c:v>6.9957736781838004E-2</c:v>
                </c:pt>
                <c:pt idx="35862">
                  <c:v>6.7774092709625394E-2</c:v>
                </c:pt>
                <c:pt idx="35863">
                  <c:v>6.8302739049870997E-2</c:v>
                </c:pt>
                <c:pt idx="35864">
                  <c:v>7.2433673572809096E-2</c:v>
                </c:pt>
                <c:pt idx="35865">
                  <c:v>4.91626011052873E-2</c:v>
                </c:pt>
                <c:pt idx="35866">
                  <c:v>7.0786218597071196E-2</c:v>
                </c:pt>
                <c:pt idx="35867">
                  <c:v>5.35448930615725E-2</c:v>
                </c:pt>
                <c:pt idx="35868">
                  <c:v>4.1523245893209097E-2</c:v>
                </c:pt>
                <c:pt idx="35869">
                  <c:v>4.9242902104158097E-2</c:v>
                </c:pt>
                <c:pt idx="35870">
                  <c:v>6.0438160498284502E-2</c:v>
                </c:pt>
                <c:pt idx="35871">
                  <c:v>3.92497075319529E-2</c:v>
                </c:pt>
                <c:pt idx="35872">
                  <c:v>4.4178344081518897E-2</c:v>
                </c:pt>
                <c:pt idx="35873">
                  <c:v>7.1051724427950699E-2</c:v>
                </c:pt>
                <c:pt idx="35874">
                  <c:v>4.4771603873226297E-2</c:v>
                </c:pt>
                <c:pt idx="35875">
                  <c:v>3.9002196362712301E-2</c:v>
                </c:pt>
                <c:pt idx="35876">
                  <c:v>4.06997980116812E-2</c:v>
                </c:pt>
                <c:pt idx="35877">
                  <c:v>5.2747698702142097E-2</c:v>
                </c:pt>
                <c:pt idx="35878">
                  <c:v>6.9570641128059205E-2</c:v>
                </c:pt>
                <c:pt idx="35879">
                  <c:v>4.06297272332947E-2</c:v>
                </c:pt>
                <c:pt idx="35880">
                  <c:v>5.6742907210097802E-2</c:v>
                </c:pt>
                <c:pt idx="35881">
                  <c:v>6.8335340724400104E-2</c:v>
                </c:pt>
                <c:pt idx="35882">
                  <c:v>5.10187572193554E-2</c:v>
                </c:pt>
                <c:pt idx="35883">
                  <c:v>5.42346109568188E-2</c:v>
                </c:pt>
                <c:pt idx="35884">
                  <c:v>3.9793450290488801E-2</c:v>
                </c:pt>
                <c:pt idx="35885">
                  <c:v>5.5332831174244597E-2</c:v>
                </c:pt>
                <c:pt idx="35886">
                  <c:v>5.88552499754448E-2</c:v>
                </c:pt>
                <c:pt idx="35887">
                  <c:v>4.2426850109560398E-2</c:v>
                </c:pt>
                <c:pt idx="35888">
                  <c:v>5.1731239671137998E-2</c:v>
                </c:pt>
                <c:pt idx="35889">
                  <c:v>5.8924682329575297E-2</c:v>
                </c:pt>
                <c:pt idx="35890">
                  <c:v>5.3218486859491002E-2</c:v>
                </c:pt>
                <c:pt idx="35891">
                  <c:v>5.31157453941562E-2</c:v>
                </c:pt>
                <c:pt idx="35892">
                  <c:v>5.2510042202879699E-2</c:v>
                </c:pt>
                <c:pt idx="35893">
                  <c:v>6.2153581121703799E-2</c:v>
                </c:pt>
                <c:pt idx="35894">
                  <c:v>5.9349123097628499E-2</c:v>
                </c:pt>
                <c:pt idx="35895">
                  <c:v>4.1099313035930597E-2</c:v>
                </c:pt>
                <c:pt idx="35896">
                  <c:v>4.8618305874008401E-2</c:v>
                </c:pt>
                <c:pt idx="35897">
                  <c:v>5.8707164769191897E-2</c:v>
                </c:pt>
                <c:pt idx="35898">
                  <c:v>6.19042136413556E-2</c:v>
                </c:pt>
                <c:pt idx="35899">
                  <c:v>5.5791954204415198E-2</c:v>
                </c:pt>
                <c:pt idx="35900">
                  <c:v>4.1566503099035999E-2</c:v>
                </c:pt>
                <c:pt idx="35901">
                  <c:v>6.5550297076604605E-2</c:v>
                </c:pt>
                <c:pt idx="35902">
                  <c:v>4.1087501048035602E-2</c:v>
                </c:pt>
                <c:pt idx="35903">
                  <c:v>4.3163222264325299E-2</c:v>
                </c:pt>
                <c:pt idx="35904">
                  <c:v>4.9201010881175497E-2</c:v>
                </c:pt>
                <c:pt idx="35905">
                  <c:v>4.6048119812336301E-2</c:v>
                </c:pt>
                <c:pt idx="35906">
                  <c:v>4.1177851041602501E-2</c:v>
                </c:pt>
                <c:pt idx="35907">
                  <c:v>6.5101331147744496E-2</c:v>
                </c:pt>
                <c:pt idx="35908">
                  <c:v>4.6301847920728098E-2</c:v>
                </c:pt>
                <c:pt idx="35909">
                  <c:v>5.0364025058792297E-2</c:v>
                </c:pt>
                <c:pt idx="35910">
                  <c:v>6.0939736745343698E-2</c:v>
                </c:pt>
                <c:pt idx="35911">
                  <c:v>6.1550528756759003E-2</c:v>
                </c:pt>
                <c:pt idx="35912">
                  <c:v>5.8400628701971297E-2</c:v>
                </c:pt>
                <c:pt idx="35913">
                  <c:v>6.8985567349414106E-2</c:v>
                </c:pt>
                <c:pt idx="35914">
                  <c:v>4.3014042821551898E-2</c:v>
                </c:pt>
                <c:pt idx="35915">
                  <c:v>4.3392428408588202E-2</c:v>
                </c:pt>
                <c:pt idx="35916">
                  <c:v>5.0928014903645798E-2</c:v>
                </c:pt>
                <c:pt idx="35917">
                  <c:v>5.7888303033874502E-2</c:v>
                </c:pt>
                <c:pt idx="35918">
                  <c:v>5.6157820006805498E-2</c:v>
                </c:pt>
                <c:pt idx="35919">
                  <c:v>5.0470849788394098E-2</c:v>
                </c:pt>
                <c:pt idx="35920">
                  <c:v>6.2591712002396993E-2</c:v>
                </c:pt>
                <c:pt idx="35921">
                  <c:v>3.8994295819165199E-2</c:v>
                </c:pt>
                <c:pt idx="35922">
                  <c:v>4.0863560104928802E-2</c:v>
                </c:pt>
                <c:pt idx="35923">
                  <c:v>6.7295927816982903E-2</c:v>
                </c:pt>
                <c:pt idx="35924">
                  <c:v>4.0377342626864397E-2</c:v>
                </c:pt>
                <c:pt idx="35925">
                  <c:v>5.6971113154022403E-2</c:v>
                </c:pt>
                <c:pt idx="35926">
                  <c:v>6.3164846920034295E-2</c:v>
                </c:pt>
                <c:pt idx="35927">
                  <c:v>4.2964431778630997E-2</c:v>
                </c:pt>
                <c:pt idx="35928">
                  <c:v>5.84095301254016E-2</c:v>
                </c:pt>
                <c:pt idx="35929">
                  <c:v>4.7884585500895499E-2</c:v>
                </c:pt>
                <c:pt idx="35930">
                  <c:v>4.3729096173704102E-2</c:v>
                </c:pt>
                <c:pt idx="35931">
                  <c:v>6.9370016446622704E-2</c:v>
                </c:pt>
                <c:pt idx="35932">
                  <c:v>6.1582628877822003E-2</c:v>
                </c:pt>
                <c:pt idx="35933">
                  <c:v>4.1668637917838799E-2</c:v>
                </c:pt>
                <c:pt idx="35934">
                  <c:v>5.0014284852275499E-2</c:v>
                </c:pt>
                <c:pt idx="35935">
                  <c:v>5.4133747952137698E-2</c:v>
                </c:pt>
                <c:pt idx="35936">
                  <c:v>7.1108077030535094E-2</c:v>
                </c:pt>
                <c:pt idx="35937">
                  <c:v>7.3265859328042499E-2</c:v>
                </c:pt>
                <c:pt idx="35938">
                  <c:v>4.3000182170834102E-2</c:v>
                </c:pt>
                <c:pt idx="35939">
                  <c:v>4.50868245801175E-2</c:v>
                </c:pt>
                <c:pt idx="35940">
                  <c:v>7.2071926328280106E-2</c:v>
                </c:pt>
                <c:pt idx="35941">
                  <c:v>3.7465584190662198E-2</c:v>
                </c:pt>
                <c:pt idx="35942">
                  <c:v>5.4872253596326803E-2</c:v>
                </c:pt>
                <c:pt idx="35943">
                  <c:v>4.6679971427986099E-2</c:v>
                </c:pt>
                <c:pt idx="35944">
                  <c:v>5.7520188849692698E-2</c:v>
                </c:pt>
                <c:pt idx="35945">
                  <c:v>4.4347232810110597E-2</c:v>
                </c:pt>
                <c:pt idx="35946">
                  <c:v>4.04264825855708E-2</c:v>
                </c:pt>
                <c:pt idx="35947">
                  <c:v>5.3199188916700599E-2</c:v>
                </c:pt>
                <c:pt idx="35948">
                  <c:v>5.6931661074326699E-2</c:v>
                </c:pt>
                <c:pt idx="35949">
                  <c:v>6.9249508525044801E-2</c:v>
                </c:pt>
                <c:pt idx="35950">
                  <c:v>5.26239595259912E-2</c:v>
                </c:pt>
                <c:pt idx="35951">
                  <c:v>6.5792669543722093E-2</c:v>
                </c:pt>
                <c:pt idx="35952">
                  <c:v>5.9225842489031497E-2</c:v>
                </c:pt>
                <c:pt idx="35953">
                  <c:v>5.3600665697517598E-2</c:v>
                </c:pt>
                <c:pt idx="35954">
                  <c:v>4.2098961960737501E-2</c:v>
                </c:pt>
                <c:pt idx="35955">
                  <c:v>6.75993188128024E-2</c:v>
                </c:pt>
                <c:pt idx="35956">
                  <c:v>4.0613105564027301E-2</c:v>
                </c:pt>
                <c:pt idx="35957">
                  <c:v>5.0291884050874397E-2</c:v>
                </c:pt>
                <c:pt idx="35958">
                  <c:v>6.6820711773318303E-2</c:v>
                </c:pt>
                <c:pt idx="35959">
                  <c:v>4.6593196622720698E-2</c:v>
                </c:pt>
                <c:pt idx="35960">
                  <c:v>6.5394135993080096E-2</c:v>
                </c:pt>
                <c:pt idx="35961">
                  <c:v>4.8062133243538099E-2</c:v>
                </c:pt>
                <c:pt idx="35962">
                  <c:v>7.0327434807124001E-2</c:v>
                </c:pt>
                <c:pt idx="35963">
                  <c:v>5.8230192461250503E-2</c:v>
                </c:pt>
                <c:pt idx="35964">
                  <c:v>5.2639255635981499E-2</c:v>
                </c:pt>
                <c:pt idx="35965">
                  <c:v>4.8194888124337497E-2</c:v>
                </c:pt>
                <c:pt idx="35966">
                  <c:v>4.6670867489490897E-2</c:v>
                </c:pt>
                <c:pt idx="35967">
                  <c:v>6.4173110144371007E-2</c:v>
                </c:pt>
                <c:pt idx="35968">
                  <c:v>5.5556992897288701E-2</c:v>
                </c:pt>
                <c:pt idx="35969">
                  <c:v>5.5695941433512003E-2</c:v>
                </c:pt>
                <c:pt idx="35970">
                  <c:v>7.2383956578093794E-2</c:v>
                </c:pt>
                <c:pt idx="35971">
                  <c:v>6.6197366982420403E-2</c:v>
                </c:pt>
                <c:pt idx="35972">
                  <c:v>3.9572118478574801E-2</c:v>
                </c:pt>
                <c:pt idx="35973">
                  <c:v>5.9413344789899299E-2</c:v>
                </c:pt>
                <c:pt idx="35974">
                  <c:v>6.0711928539166203E-2</c:v>
                </c:pt>
                <c:pt idx="35975">
                  <c:v>7.1127403391908206E-2</c:v>
                </c:pt>
                <c:pt idx="35976">
                  <c:v>3.9989602464657902E-2</c:v>
                </c:pt>
                <c:pt idx="35977">
                  <c:v>3.9103508492548102E-2</c:v>
                </c:pt>
                <c:pt idx="35978">
                  <c:v>7.1780131114196802E-2</c:v>
                </c:pt>
                <c:pt idx="35979">
                  <c:v>6.4048691600341601E-2</c:v>
                </c:pt>
                <c:pt idx="35980">
                  <c:v>5.0928470205551503E-2</c:v>
                </c:pt>
                <c:pt idx="35981">
                  <c:v>3.9714317677848297E-2</c:v>
                </c:pt>
                <c:pt idx="35982">
                  <c:v>4.19512532079242E-2</c:v>
                </c:pt>
                <c:pt idx="35983">
                  <c:v>4.7056955198070599E-2</c:v>
                </c:pt>
                <c:pt idx="35984">
                  <c:v>6.9773283054938004E-2</c:v>
                </c:pt>
                <c:pt idx="35985">
                  <c:v>7.1848049276632894E-2</c:v>
                </c:pt>
                <c:pt idx="35986">
                  <c:v>5.9495224035953399E-2</c:v>
                </c:pt>
                <c:pt idx="35987">
                  <c:v>6.5760062120141793E-2</c:v>
                </c:pt>
                <c:pt idx="35988">
                  <c:v>5.1713350699655998E-2</c:v>
                </c:pt>
                <c:pt idx="35989">
                  <c:v>5.8300564773602702E-2</c:v>
                </c:pt>
                <c:pt idx="35990">
                  <c:v>5.5467316518442299E-2</c:v>
                </c:pt>
                <c:pt idx="35991">
                  <c:v>3.9975850166479497E-2</c:v>
                </c:pt>
                <c:pt idx="35992">
                  <c:v>6.1929585033949297E-2</c:v>
                </c:pt>
                <c:pt idx="35993">
                  <c:v>5.72058155881165E-2</c:v>
                </c:pt>
                <c:pt idx="35994">
                  <c:v>4.4577666618178802E-2</c:v>
                </c:pt>
                <c:pt idx="35995">
                  <c:v>4.9597953539030799E-2</c:v>
                </c:pt>
                <c:pt idx="35996">
                  <c:v>6.5791616770063302E-2</c:v>
                </c:pt>
                <c:pt idx="35997">
                  <c:v>4.4389642897885599E-2</c:v>
                </c:pt>
                <c:pt idx="35998">
                  <c:v>4.5832414430056201E-2</c:v>
                </c:pt>
                <c:pt idx="35999">
                  <c:v>4.5887283973265802E-2</c:v>
                </c:pt>
                <c:pt idx="36000">
                  <c:v>6.5760158597827606E-2</c:v>
                </c:pt>
                <c:pt idx="36001">
                  <c:v>6.5602234937965603E-2</c:v>
                </c:pt>
                <c:pt idx="36002">
                  <c:v>4.2939008715862398E-2</c:v>
                </c:pt>
                <c:pt idx="36003">
                  <c:v>4.7482957698166697E-2</c:v>
                </c:pt>
                <c:pt idx="36004">
                  <c:v>4.0073968726733897E-2</c:v>
                </c:pt>
                <c:pt idx="36005">
                  <c:v>5.9102928705054902E-2</c:v>
                </c:pt>
                <c:pt idx="36006">
                  <c:v>4.3033944953768E-2</c:v>
                </c:pt>
                <c:pt idx="36007">
                  <c:v>6.6445805517763204E-2</c:v>
                </c:pt>
                <c:pt idx="36008">
                  <c:v>4.5201030453694703E-2</c:v>
                </c:pt>
                <c:pt idx="36009">
                  <c:v>3.8620535984528699E-2</c:v>
                </c:pt>
                <c:pt idx="36010">
                  <c:v>4.8023369561798999E-2</c:v>
                </c:pt>
                <c:pt idx="36011">
                  <c:v>6.8085182779221695E-2</c:v>
                </c:pt>
                <c:pt idx="36012">
                  <c:v>4.04921954452706E-2</c:v>
                </c:pt>
                <c:pt idx="36013">
                  <c:v>3.9751894033764397E-2</c:v>
                </c:pt>
                <c:pt idx="36014">
                  <c:v>4.10626387473901E-2</c:v>
                </c:pt>
                <c:pt idx="36015">
                  <c:v>5.4189295281177302E-2</c:v>
                </c:pt>
                <c:pt idx="36016">
                  <c:v>6.7021975229569805E-2</c:v>
                </c:pt>
                <c:pt idx="36017">
                  <c:v>5.4826320122104602E-2</c:v>
                </c:pt>
                <c:pt idx="36018">
                  <c:v>7.1828203053421497E-2</c:v>
                </c:pt>
                <c:pt idx="36019">
                  <c:v>5.9035171315027897E-2</c:v>
                </c:pt>
                <c:pt idx="36020">
                  <c:v>4.7245242131038E-2</c:v>
                </c:pt>
                <c:pt idx="36021">
                  <c:v>4.97995512389603E-2</c:v>
                </c:pt>
                <c:pt idx="36022">
                  <c:v>4.6257678475939701E-2</c:v>
                </c:pt>
                <c:pt idx="36023">
                  <c:v>4.5443465977646098E-2</c:v>
                </c:pt>
                <c:pt idx="36024">
                  <c:v>6.6070935795885993E-2</c:v>
                </c:pt>
                <c:pt idx="36025">
                  <c:v>7.3096769016657001E-2</c:v>
                </c:pt>
                <c:pt idx="36026">
                  <c:v>5.7018209147635703E-2</c:v>
                </c:pt>
                <c:pt idx="36027">
                  <c:v>6.5921672874852594E-2</c:v>
                </c:pt>
                <c:pt idx="36028">
                  <c:v>4.8436397136177499E-2</c:v>
                </c:pt>
                <c:pt idx="36029">
                  <c:v>5.2904879083137402E-2</c:v>
                </c:pt>
                <c:pt idx="36030">
                  <c:v>4.2391082714609299E-2</c:v>
                </c:pt>
                <c:pt idx="36031">
                  <c:v>6.0103860900847898E-2</c:v>
                </c:pt>
                <c:pt idx="36032">
                  <c:v>3.95522072454908E-2</c:v>
                </c:pt>
                <c:pt idx="36033">
                  <c:v>5.6337756731475098E-2</c:v>
                </c:pt>
                <c:pt idx="36034">
                  <c:v>4.23237725919147E-2</c:v>
                </c:pt>
                <c:pt idx="36035">
                  <c:v>3.7346185114346002E-2</c:v>
                </c:pt>
                <c:pt idx="36036">
                  <c:v>5.1912956133099201E-2</c:v>
                </c:pt>
                <c:pt idx="36037">
                  <c:v>3.9877639446669499E-2</c:v>
                </c:pt>
                <c:pt idx="36038">
                  <c:v>3.77117758042953E-2</c:v>
                </c:pt>
                <c:pt idx="36039">
                  <c:v>4.4735648243797201E-2</c:v>
                </c:pt>
                <c:pt idx="36040">
                  <c:v>4.0478051988587997E-2</c:v>
                </c:pt>
                <c:pt idx="36041">
                  <c:v>6.6031693487041798E-2</c:v>
                </c:pt>
                <c:pt idx="36042">
                  <c:v>4.2841021285769498E-2</c:v>
                </c:pt>
                <c:pt idx="36043">
                  <c:v>4.7172860513274899E-2</c:v>
                </c:pt>
                <c:pt idx="36044">
                  <c:v>4.71256503515163E-2</c:v>
                </c:pt>
                <c:pt idx="36045">
                  <c:v>4.5491623293760698E-2</c:v>
                </c:pt>
                <c:pt idx="36046">
                  <c:v>5.8884408468338E-2</c:v>
                </c:pt>
                <c:pt idx="36047">
                  <c:v>6.5079558146644997E-2</c:v>
                </c:pt>
                <c:pt idx="36048">
                  <c:v>5.1931950599537903E-2</c:v>
                </c:pt>
                <c:pt idx="36049">
                  <c:v>5.3126255898568502E-2</c:v>
                </c:pt>
                <c:pt idx="36050">
                  <c:v>6.8068749948980406E-2</c:v>
                </c:pt>
                <c:pt idx="36051">
                  <c:v>4.4409862182929097E-2</c:v>
                </c:pt>
                <c:pt idx="36052">
                  <c:v>4.3341351898966603E-2</c:v>
                </c:pt>
                <c:pt idx="36053">
                  <c:v>5.2582571315589799E-2</c:v>
                </c:pt>
                <c:pt idx="36054">
                  <c:v>7.1637796520455696E-2</c:v>
                </c:pt>
                <c:pt idx="36055">
                  <c:v>4.8430226657641101E-2</c:v>
                </c:pt>
                <c:pt idx="36056">
                  <c:v>5.1679214176950997E-2</c:v>
                </c:pt>
                <c:pt idx="36057">
                  <c:v>6.4456683534054204E-2</c:v>
                </c:pt>
                <c:pt idx="36058">
                  <c:v>4.9720718200842902E-2</c:v>
                </c:pt>
                <c:pt idx="36059">
                  <c:v>6.3675027432571196E-2</c:v>
                </c:pt>
                <c:pt idx="36060">
                  <c:v>3.8371568408174898E-2</c:v>
                </c:pt>
                <c:pt idx="36061">
                  <c:v>4.5769381116885999E-2</c:v>
                </c:pt>
                <c:pt idx="36062">
                  <c:v>4.8019139255836299E-2</c:v>
                </c:pt>
                <c:pt idx="36063">
                  <c:v>6.4533859016861594E-2</c:v>
                </c:pt>
                <c:pt idx="36064">
                  <c:v>4.2407019928428102E-2</c:v>
                </c:pt>
                <c:pt idx="36065">
                  <c:v>4.37147332429332E-2</c:v>
                </c:pt>
                <c:pt idx="36066">
                  <c:v>6.1288987589394203E-2</c:v>
                </c:pt>
                <c:pt idx="36067">
                  <c:v>6.4337131479482904E-2</c:v>
                </c:pt>
                <c:pt idx="36068">
                  <c:v>3.9392689001557298E-2</c:v>
                </c:pt>
                <c:pt idx="36069">
                  <c:v>6.7141114854742001E-2</c:v>
                </c:pt>
                <c:pt idx="36070">
                  <c:v>3.9470193714970798E-2</c:v>
                </c:pt>
                <c:pt idx="36071">
                  <c:v>4.3909434903246003E-2</c:v>
                </c:pt>
                <c:pt idx="36072">
                  <c:v>4.7648784416538303E-2</c:v>
                </c:pt>
                <c:pt idx="36073">
                  <c:v>4.0686385673359297E-2</c:v>
                </c:pt>
                <c:pt idx="36074">
                  <c:v>4.5920571562754801E-2</c:v>
                </c:pt>
                <c:pt idx="36075">
                  <c:v>5.0614680055499101E-2</c:v>
                </c:pt>
                <c:pt idx="36076">
                  <c:v>6.6757727137437897E-2</c:v>
                </c:pt>
                <c:pt idx="36077">
                  <c:v>4.28654555246663E-2</c:v>
                </c:pt>
                <c:pt idx="36078">
                  <c:v>4.88910157004133E-2</c:v>
                </c:pt>
                <c:pt idx="36079">
                  <c:v>4.1796647716999501E-2</c:v>
                </c:pt>
                <c:pt idx="36080">
                  <c:v>4.9736763485789197E-2</c:v>
                </c:pt>
                <c:pt idx="36081">
                  <c:v>3.9327374132988299E-2</c:v>
                </c:pt>
                <c:pt idx="36082">
                  <c:v>6.3357903752827793E-2</c:v>
                </c:pt>
                <c:pt idx="36083">
                  <c:v>6.1159682866456302E-2</c:v>
                </c:pt>
                <c:pt idx="36084">
                  <c:v>4.4270525391482303E-2</c:v>
                </c:pt>
                <c:pt idx="36085">
                  <c:v>5.1646774648199098E-2</c:v>
                </c:pt>
                <c:pt idx="36086">
                  <c:v>4.5624030057005299E-2</c:v>
                </c:pt>
                <c:pt idx="36087">
                  <c:v>3.7802799444816598E-2</c:v>
                </c:pt>
                <c:pt idx="36088">
                  <c:v>3.8527273744001597E-2</c:v>
                </c:pt>
                <c:pt idx="36089">
                  <c:v>5.1255276518857501E-2</c:v>
                </c:pt>
                <c:pt idx="36090">
                  <c:v>6.1996572486615803E-2</c:v>
                </c:pt>
                <c:pt idx="36091">
                  <c:v>5.7715709069156303E-2</c:v>
                </c:pt>
                <c:pt idx="36092">
                  <c:v>3.7537351869696603E-2</c:v>
                </c:pt>
                <c:pt idx="36093">
                  <c:v>5.91089913976727E-2</c:v>
                </c:pt>
                <c:pt idx="36094">
                  <c:v>5.50879815276391E-2</c:v>
                </c:pt>
                <c:pt idx="36095">
                  <c:v>4.0888628319126201E-2</c:v>
                </c:pt>
                <c:pt idx="36096">
                  <c:v>6.4759932350083801E-2</c:v>
                </c:pt>
                <c:pt idx="36097">
                  <c:v>4.3623419894778699E-2</c:v>
                </c:pt>
                <c:pt idx="36098">
                  <c:v>4.8919398366910699E-2</c:v>
                </c:pt>
                <c:pt idx="36099">
                  <c:v>6.33722603251579E-2</c:v>
                </c:pt>
                <c:pt idx="36100">
                  <c:v>7.1905408895199002E-2</c:v>
                </c:pt>
                <c:pt idx="36101">
                  <c:v>4.7214788793193699E-2</c:v>
                </c:pt>
                <c:pt idx="36102">
                  <c:v>7.18601851335888E-2</c:v>
                </c:pt>
                <c:pt idx="36103">
                  <c:v>5.5712507233539703E-2</c:v>
                </c:pt>
                <c:pt idx="36104">
                  <c:v>5.0096424794218698E-2</c:v>
                </c:pt>
                <c:pt idx="36105">
                  <c:v>6.5481451935212306E-2</c:v>
                </c:pt>
                <c:pt idx="36106">
                  <c:v>4.7888936892211499E-2</c:v>
                </c:pt>
                <c:pt idx="36107">
                  <c:v>4.2389588985545797E-2</c:v>
                </c:pt>
                <c:pt idx="36108">
                  <c:v>5.1326823331621599E-2</c:v>
                </c:pt>
                <c:pt idx="36109">
                  <c:v>4.0130783595816802E-2</c:v>
                </c:pt>
                <c:pt idx="36110">
                  <c:v>5.6883377228216701E-2</c:v>
                </c:pt>
                <c:pt idx="36111">
                  <c:v>3.9511237338837997E-2</c:v>
                </c:pt>
                <c:pt idx="36112">
                  <c:v>3.8589542024670097E-2</c:v>
                </c:pt>
                <c:pt idx="36113">
                  <c:v>6.4270822272106107E-2</c:v>
                </c:pt>
                <c:pt idx="36114">
                  <c:v>4.8504507730842902E-2</c:v>
                </c:pt>
                <c:pt idx="36115">
                  <c:v>4.5765534324370701E-2</c:v>
                </c:pt>
                <c:pt idx="36116">
                  <c:v>5.76646763096881E-2</c:v>
                </c:pt>
                <c:pt idx="36117">
                  <c:v>4.6348530290340202E-2</c:v>
                </c:pt>
                <c:pt idx="36118">
                  <c:v>3.9121040732488198E-2</c:v>
                </c:pt>
                <c:pt idx="36119">
                  <c:v>3.8781449850506501E-2</c:v>
                </c:pt>
                <c:pt idx="36120">
                  <c:v>5.2870498919755801E-2</c:v>
                </c:pt>
                <c:pt idx="36121">
                  <c:v>6.4518915946057104E-2</c:v>
                </c:pt>
                <c:pt idx="36122">
                  <c:v>4.3449280629956497E-2</c:v>
                </c:pt>
                <c:pt idx="36123">
                  <c:v>5.3303363622007702E-2</c:v>
                </c:pt>
                <c:pt idx="36124">
                  <c:v>5.04502232799263E-2</c:v>
                </c:pt>
                <c:pt idx="36125">
                  <c:v>6.9492893190153393E-2</c:v>
                </c:pt>
                <c:pt idx="36126">
                  <c:v>5.75890126705959E-2</c:v>
                </c:pt>
                <c:pt idx="36127">
                  <c:v>6.2301789568241298E-2</c:v>
                </c:pt>
                <c:pt idx="36128">
                  <c:v>6.5748502695961497E-2</c:v>
                </c:pt>
                <c:pt idx="36129">
                  <c:v>5.9374105915343499E-2</c:v>
                </c:pt>
                <c:pt idx="36130">
                  <c:v>4.7391161584544303E-2</c:v>
                </c:pt>
                <c:pt idx="36131">
                  <c:v>5.4953178832060898E-2</c:v>
                </c:pt>
                <c:pt idx="36132">
                  <c:v>6.2204353313117397E-2</c:v>
                </c:pt>
                <c:pt idx="36133">
                  <c:v>6.7220121776409805E-2</c:v>
                </c:pt>
                <c:pt idx="36134">
                  <c:v>6.2034320649204701E-2</c:v>
                </c:pt>
                <c:pt idx="36135">
                  <c:v>4.2215612798666098E-2</c:v>
                </c:pt>
                <c:pt idx="36136">
                  <c:v>5.1611791287842802E-2</c:v>
                </c:pt>
                <c:pt idx="36137">
                  <c:v>5.0221446297993098E-2</c:v>
                </c:pt>
                <c:pt idx="36138">
                  <c:v>4.5225710548696799E-2</c:v>
                </c:pt>
                <c:pt idx="36139">
                  <c:v>4.1435315917873597E-2</c:v>
                </c:pt>
                <c:pt idx="36140">
                  <c:v>6.4463273854673306E-2</c:v>
                </c:pt>
                <c:pt idx="36141">
                  <c:v>4.5332625409625703E-2</c:v>
                </c:pt>
                <c:pt idx="36142">
                  <c:v>3.8325218757025201E-2</c:v>
                </c:pt>
                <c:pt idx="36143">
                  <c:v>4.76738723972287E-2</c:v>
                </c:pt>
                <c:pt idx="36144">
                  <c:v>4.6610635934631897E-2</c:v>
                </c:pt>
                <c:pt idx="36145">
                  <c:v>4.5355480386703902E-2</c:v>
                </c:pt>
                <c:pt idx="36146">
                  <c:v>4.7530192899606298E-2</c:v>
                </c:pt>
                <c:pt idx="36147">
                  <c:v>4.7914725136042002E-2</c:v>
                </c:pt>
                <c:pt idx="36148">
                  <c:v>4.1850231507712901E-2</c:v>
                </c:pt>
                <c:pt idx="36149">
                  <c:v>4.2897319574533403E-2</c:v>
                </c:pt>
                <c:pt idx="36150">
                  <c:v>5.8128347421357397E-2</c:v>
                </c:pt>
                <c:pt idx="36151">
                  <c:v>4.2034339206882397E-2</c:v>
                </c:pt>
                <c:pt idx="36152">
                  <c:v>5.0903976483040202E-2</c:v>
                </c:pt>
                <c:pt idx="36153">
                  <c:v>6.8013897570105203E-2</c:v>
                </c:pt>
                <c:pt idx="36154">
                  <c:v>6.1856843017901897E-2</c:v>
                </c:pt>
                <c:pt idx="36155">
                  <c:v>5.1784299900899999E-2</c:v>
                </c:pt>
                <c:pt idx="36156">
                  <c:v>3.8957711146999099E-2</c:v>
                </c:pt>
                <c:pt idx="36157">
                  <c:v>5.13360921268846E-2</c:v>
                </c:pt>
                <c:pt idx="36158">
                  <c:v>4.4813524941034501E-2</c:v>
                </c:pt>
                <c:pt idx="36159">
                  <c:v>7.2745651671387496E-2</c:v>
                </c:pt>
                <c:pt idx="36160">
                  <c:v>4.4963010821720703E-2</c:v>
                </c:pt>
                <c:pt idx="36161">
                  <c:v>5.7377508431125698E-2</c:v>
                </c:pt>
                <c:pt idx="36162">
                  <c:v>3.9588663426796199E-2</c:v>
                </c:pt>
                <c:pt idx="36163">
                  <c:v>7.4874090488180306E-2</c:v>
                </c:pt>
                <c:pt idx="36164">
                  <c:v>5.4728309192092699E-2</c:v>
                </c:pt>
                <c:pt idx="36165">
                  <c:v>6.7772359527036405E-2</c:v>
                </c:pt>
                <c:pt idx="36166">
                  <c:v>5.6284512854836703E-2</c:v>
                </c:pt>
                <c:pt idx="36167">
                  <c:v>4.9391420802734599E-2</c:v>
                </c:pt>
                <c:pt idx="36168">
                  <c:v>6.9942435985437604E-2</c:v>
                </c:pt>
                <c:pt idx="36169">
                  <c:v>4.0187988884506497E-2</c:v>
                </c:pt>
                <c:pt idx="36170">
                  <c:v>5.9375400015423997E-2</c:v>
                </c:pt>
                <c:pt idx="36171">
                  <c:v>6.7387315269049494E-2</c:v>
                </c:pt>
                <c:pt idx="36172">
                  <c:v>6.9523839372387097E-2</c:v>
                </c:pt>
                <c:pt idx="36173">
                  <c:v>5.7590351020432501E-2</c:v>
                </c:pt>
                <c:pt idx="36174">
                  <c:v>4.1982704365406902E-2</c:v>
                </c:pt>
                <c:pt idx="36175">
                  <c:v>5.98860490531017E-2</c:v>
                </c:pt>
                <c:pt idx="36176">
                  <c:v>5.4950063146222097E-2</c:v>
                </c:pt>
                <c:pt idx="36177">
                  <c:v>3.7284579382948602E-2</c:v>
                </c:pt>
                <c:pt idx="36178">
                  <c:v>4.3251139226200497E-2</c:v>
                </c:pt>
                <c:pt idx="36179">
                  <c:v>6.4282660871397404E-2</c:v>
                </c:pt>
                <c:pt idx="36180">
                  <c:v>5.2070907438074902E-2</c:v>
                </c:pt>
                <c:pt idx="36181">
                  <c:v>4.0723879457206902E-2</c:v>
                </c:pt>
                <c:pt idx="36182">
                  <c:v>4.3322467785768898E-2</c:v>
                </c:pt>
                <c:pt idx="36183">
                  <c:v>7.03301449973249E-2</c:v>
                </c:pt>
                <c:pt idx="36184">
                  <c:v>5.4896375281582803E-2</c:v>
                </c:pt>
                <c:pt idx="36185">
                  <c:v>3.9398268902542499E-2</c:v>
                </c:pt>
                <c:pt idx="36186">
                  <c:v>7.2914984672960495E-2</c:v>
                </c:pt>
                <c:pt idx="36187">
                  <c:v>4.0772507736991398E-2</c:v>
                </c:pt>
                <c:pt idx="36188">
                  <c:v>6.6529300181479303E-2</c:v>
                </c:pt>
                <c:pt idx="36189">
                  <c:v>5.1924803262202703E-2</c:v>
                </c:pt>
                <c:pt idx="36190">
                  <c:v>4.65166348298785E-2</c:v>
                </c:pt>
                <c:pt idx="36191">
                  <c:v>4.0270278177117903E-2</c:v>
                </c:pt>
                <c:pt idx="36192">
                  <c:v>3.8683456487068002E-2</c:v>
                </c:pt>
                <c:pt idx="36193">
                  <c:v>5.7893454401554502E-2</c:v>
                </c:pt>
                <c:pt idx="36194">
                  <c:v>6.2467053771530903E-2</c:v>
                </c:pt>
                <c:pt idx="36195">
                  <c:v>5.9328947810315197E-2</c:v>
                </c:pt>
                <c:pt idx="36196">
                  <c:v>4.4102358153324202E-2</c:v>
                </c:pt>
                <c:pt idx="36197">
                  <c:v>4.1827013961302999E-2</c:v>
                </c:pt>
                <c:pt idx="36198">
                  <c:v>6.6730819714028305E-2</c:v>
                </c:pt>
                <c:pt idx="36199">
                  <c:v>4.1134907165809302E-2</c:v>
                </c:pt>
                <c:pt idx="36200">
                  <c:v>5.3799416981403198E-2</c:v>
                </c:pt>
                <c:pt idx="36201">
                  <c:v>6.7527258593716694E-2</c:v>
                </c:pt>
                <c:pt idx="36202">
                  <c:v>6.5713000685108103E-2</c:v>
                </c:pt>
                <c:pt idx="36203">
                  <c:v>6.9159661897949004E-2</c:v>
                </c:pt>
                <c:pt idx="36204">
                  <c:v>4.1228746279749102E-2</c:v>
                </c:pt>
                <c:pt idx="36205">
                  <c:v>6.8807617075757596E-2</c:v>
                </c:pt>
                <c:pt idx="36206">
                  <c:v>6.5863375809613905E-2</c:v>
                </c:pt>
                <c:pt idx="36207">
                  <c:v>6.2861156263502693E-2</c:v>
                </c:pt>
                <c:pt idx="36208">
                  <c:v>3.8334362051674897E-2</c:v>
                </c:pt>
                <c:pt idx="36209">
                  <c:v>4.6768793758268298E-2</c:v>
                </c:pt>
                <c:pt idx="36210">
                  <c:v>5.0736324978225097E-2</c:v>
                </c:pt>
                <c:pt idx="36211">
                  <c:v>4.7418638087797102E-2</c:v>
                </c:pt>
                <c:pt idx="36212">
                  <c:v>6.6697443993002203E-2</c:v>
                </c:pt>
                <c:pt idx="36213">
                  <c:v>7.2200004454100894E-2</c:v>
                </c:pt>
                <c:pt idx="36214">
                  <c:v>4.1780991351464902E-2</c:v>
                </c:pt>
                <c:pt idx="36215">
                  <c:v>5.4907766588661901E-2</c:v>
                </c:pt>
                <c:pt idx="36216">
                  <c:v>5.90321471319704E-2</c:v>
                </c:pt>
                <c:pt idx="36217">
                  <c:v>5.9811220019356903E-2</c:v>
                </c:pt>
                <c:pt idx="36218">
                  <c:v>6.4765772616481296E-2</c:v>
                </c:pt>
                <c:pt idx="36219">
                  <c:v>4.4298490320794102E-2</c:v>
                </c:pt>
                <c:pt idx="36220">
                  <c:v>5.37624140195571E-2</c:v>
                </c:pt>
                <c:pt idx="36221">
                  <c:v>5.3829772528018599E-2</c:v>
                </c:pt>
                <c:pt idx="36222">
                  <c:v>4.3466479893808502E-2</c:v>
                </c:pt>
                <c:pt idx="36223">
                  <c:v>3.7663019212237199E-2</c:v>
                </c:pt>
                <c:pt idx="36224">
                  <c:v>4.1552151185693803E-2</c:v>
                </c:pt>
                <c:pt idx="36225">
                  <c:v>6.6198634934082304E-2</c:v>
                </c:pt>
                <c:pt idx="36226">
                  <c:v>4.3523233638731798E-2</c:v>
                </c:pt>
                <c:pt idx="36227">
                  <c:v>6.4826999919741501E-2</c:v>
                </c:pt>
                <c:pt idx="36228">
                  <c:v>4.6583821927603603E-2</c:v>
                </c:pt>
                <c:pt idx="36229">
                  <c:v>6.3698746283721894E-2</c:v>
                </c:pt>
                <c:pt idx="36230">
                  <c:v>5.04920715319747E-2</c:v>
                </c:pt>
                <c:pt idx="36231">
                  <c:v>5.4763115630215797E-2</c:v>
                </c:pt>
                <c:pt idx="36232">
                  <c:v>5.5825261812444099E-2</c:v>
                </c:pt>
                <c:pt idx="36233">
                  <c:v>6.2995903262112699E-2</c:v>
                </c:pt>
                <c:pt idx="36234">
                  <c:v>3.8254700347929903E-2</c:v>
                </c:pt>
                <c:pt idx="36235">
                  <c:v>3.9992418859151897E-2</c:v>
                </c:pt>
                <c:pt idx="36236">
                  <c:v>4.4405037072488301E-2</c:v>
                </c:pt>
                <c:pt idx="36237">
                  <c:v>6.7539401370644306E-2</c:v>
                </c:pt>
                <c:pt idx="36238">
                  <c:v>4.2221868005975501E-2</c:v>
                </c:pt>
                <c:pt idx="36239">
                  <c:v>6.4445806022125393E-2</c:v>
                </c:pt>
                <c:pt idx="36240">
                  <c:v>4.1340283928838401E-2</c:v>
                </c:pt>
                <c:pt idx="36241">
                  <c:v>4.3243870417919099E-2</c:v>
                </c:pt>
                <c:pt idx="36242">
                  <c:v>4.2675575354214998E-2</c:v>
                </c:pt>
                <c:pt idx="36243">
                  <c:v>4.22304677508177E-2</c:v>
                </c:pt>
                <c:pt idx="36244">
                  <c:v>4.1276291913590099E-2</c:v>
                </c:pt>
                <c:pt idx="36245">
                  <c:v>6.5301191772104902E-2</c:v>
                </c:pt>
                <c:pt idx="36246">
                  <c:v>4.0281310429135901E-2</c:v>
                </c:pt>
                <c:pt idx="36247">
                  <c:v>4.6095761843626598E-2</c:v>
                </c:pt>
                <c:pt idx="36248">
                  <c:v>3.7845604843246498E-2</c:v>
                </c:pt>
                <c:pt idx="36249">
                  <c:v>4.9767227539432697E-2</c:v>
                </c:pt>
                <c:pt idx="36250">
                  <c:v>4.3176566318413101E-2</c:v>
                </c:pt>
                <c:pt idx="36251">
                  <c:v>3.7525292229812601E-2</c:v>
                </c:pt>
                <c:pt idx="36252">
                  <c:v>4.4970915533720998E-2</c:v>
                </c:pt>
                <c:pt idx="36253">
                  <c:v>6.6718531001540196E-2</c:v>
                </c:pt>
                <c:pt idx="36254">
                  <c:v>5.3089729604647598E-2</c:v>
                </c:pt>
                <c:pt idx="36255">
                  <c:v>5.47425273532322E-2</c:v>
                </c:pt>
                <c:pt idx="36256">
                  <c:v>4.31895415513215E-2</c:v>
                </c:pt>
                <c:pt idx="36257">
                  <c:v>5.8325212964883202E-2</c:v>
                </c:pt>
                <c:pt idx="36258">
                  <c:v>4.3004214342936303E-2</c:v>
                </c:pt>
                <c:pt idx="36259">
                  <c:v>3.9987116134204297E-2</c:v>
                </c:pt>
                <c:pt idx="36260">
                  <c:v>4.0839122327387997E-2</c:v>
                </c:pt>
                <c:pt idx="36261">
                  <c:v>5.2188252175322997E-2</c:v>
                </c:pt>
                <c:pt idx="36262">
                  <c:v>5.2752254403087499E-2</c:v>
                </c:pt>
                <c:pt idx="36263">
                  <c:v>5.2842606528403203E-2</c:v>
                </c:pt>
                <c:pt idx="36264">
                  <c:v>3.9259208375476903E-2</c:v>
                </c:pt>
                <c:pt idx="36265">
                  <c:v>4.60149427168235E-2</c:v>
                </c:pt>
                <c:pt idx="36266">
                  <c:v>3.89697832771514E-2</c:v>
                </c:pt>
                <c:pt idx="36267">
                  <c:v>4.5502511525674298E-2</c:v>
                </c:pt>
                <c:pt idx="36268">
                  <c:v>6.7555693277617401E-2</c:v>
                </c:pt>
                <c:pt idx="36269">
                  <c:v>4.5717359992162199E-2</c:v>
                </c:pt>
                <c:pt idx="36270">
                  <c:v>5.4048912512621998E-2</c:v>
                </c:pt>
                <c:pt idx="36271">
                  <c:v>4.6234641175639399E-2</c:v>
                </c:pt>
                <c:pt idx="36272">
                  <c:v>6.6096260966130499E-2</c:v>
                </c:pt>
                <c:pt idx="36273">
                  <c:v>5.0577775195865302E-2</c:v>
                </c:pt>
                <c:pt idx="36274">
                  <c:v>4.2651084778689001E-2</c:v>
                </c:pt>
                <c:pt idx="36275">
                  <c:v>4.8029135304824798E-2</c:v>
                </c:pt>
                <c:pt idx="36276">
                  <c:v>4.6146090404950699E-2</c:v>
                </c:pt>
                <c:pt idx="36277">
                  <c:v>6.2174680582210803E-2</c:v>
                </c:pt>
                <c:pt idx="36278">
                  <c:v>6.0133709521512098E-2</c:v>
                </c:pt>
                <c:pt idx="36279">
                  <c:v>6.74545158600829E-2</c:v>
                </c:pt>
                <c:pt idx="36280">
                  <c:v>4.1247804926526702E-2</c:v>
                </c:pt>
                <c:pt idx="36281">
                  <c:v>4.3053492626571599E-2</c:v>
                </c:pt>
                <c:pt idx="36282">
                  <c:v>5.5353971319512203E-2</c:v>
                </c:pt>
                <c:pt idx="36283">
                  <c:v>5.6095844295060503E-2</c:v>
                </c:pt>
                <c:pt idx="36284">
                  <c:v>4.0361687588193397E-2</c:v>
                </c:pt>
                <c:pt idx="36285">
                  <c:v>4.2454361653330698E-2</c:v>
                </c:pt>
                <c:pt idx="36286">
                  <c:v>4.5374059326514199E-2</c:v>
                </c:pt>
                <c:pt idx="36287">
                  <c:v>4.1954414755543901E-2</c:v>
                </c:pt>
                <c:pt idx="36288">
                  <c:v>4.7560847963990398E-2</c:v>
                </c:pt>
                <c:pt idx="36289">
                  <c:v>5.6272910517224398E-2</c:v>
                </c:pt>
                <c:pt idx="36290">
                  <c:v>7.1377215512033201E-2</c:v>
                </c:pt>
                <c:pt idx="36291">
                  <c:v>4.3942930209136401E-2</c:v>
                </c:pt>
                <c:pt idx="36292">
                  <c:v>5.5893664001314201E-2</c:v>
                </c:pt>
                <c:pt idx="36293">
                  <c:v>4.6322193517872097E-2</c:v>
                </c:pt>
                <c:pt idx="36294">
                  <c:v>4.331795225066E-2</c:v>
                </c:pt>
                <c:pt idx="36295">
                  <c:v>4.0550695707222799E-2</c:v>
                </c:pt>
                <c:pt idx="36296">
                  <c:v>3.86716684903139E-2</c:v>
                </c:pt>
                <c:pt idx="36297">
                  <c:v>4.3772783169893699E-2</c:v>
                </c:pt>
                <c:pt idx="36298">
                  <c:v>5.8863082828962798E-2</c:v>
                </c:pt>
                <c:pt idx="36299">
                  <c:v>5.1693941568131001E-2</c:v>
                </c:pt>
                <c:pt idx="36300">
                  <c:v>7.1006329281760205E-2</c:v>
                </c:pt>
                <c:pt idx="36301">
                  <c:v>4.0716529647841497E-2</c:v>
                </c:pt>
                <c:pt idx="36302">
                  <c:v>5.6735070983657598E-2</c:v>
                </c:pt>
                <c:pt idx="36303">
                  <c:v>5.4204331406316003E-2</c:v>
                </c:pt>
                <c:pt idx="36304">
                  <c:v>4.36037591257636E-2</c:v>
                </c:pt>
                <c:pt idx="36305">
                  <c:v>3.9708371039117701E-2</c:v>
                </c:pt>
                <c:pt idx="36306">
                  <c:v>6.7766836183460993E-2</c:v>
                </c:pt>
                <c:pt idx="36307">
                  <c:v>6.9050062427189807E-2</c:v>
                </c:pt>
                <c:pt idx="36308">
                  <c:v>4.6558597682246697E-2</c:v>
                </c:pt>
                <c:pt idx="36309">
                  <c:v>4.5879758600719703E-2</c:v>
                </c:pt>
                <c:pt idx="36310">
                  <c:v>5.7376427249072499E-2</c:v>
                </c:pt>
                <c:pt idx="36311">
                  <c:v>5.7466235066637401E-2</c:v>
                </c:pt>
                <c:pt idx="36312">
                  <c:v>6.5968051987472798E-2</c:v>
                </c:pt>
                <c:pt idx="36313">
                  <c:v>4.0329808753943597E-2</c:v>
                </c:pt>
                <c:pt idx="36314">
                  <c:v>4.0032806739008997E-2</c:v>
                </c:pt>
                <c:pt idx="36315">
                  <c:v>4.1631316342805098E-2</c:v>
                </c:pt>
                <c:pt idx="36316">
                  <c:v>4.0973852905276498E-2</c:v>
                </c:pt>
                <c:pt idx="36317">
                  <c:v>4.6152152135046497E-2</c:v>
                </c:pt>
                <c:pt idx="36318">
                  <c:v>5.1023302267980498E-2</c:v>
                </c:pt>
                <c:pt idx="36319">
                  <c:v>4.3254867956672702E-2</c:v>
                </c:pt>
                <c:pt idx="36320">
                  <c:v>5.4968775464216101E-2</c:v>
                </c:pt>
                <c:pt idx="36321">
                  <c:v>6.9506921559818594E-2</c:v>
                </c:pt>
                <c:pt idx="36322">
                  <c:v>4.28428198493708E-2</c:v>
                </c:pt>
                <c:pt idx="36323">
                  <c:v>6.27258874948768E-2</c:v>
                </c:pt>
                <c:pt idx="36324">
                  <c:v>7.2474194781155202E-2</c:v>
                </c:pt>
                <c:pt idx="36325">
                  <c:v>5.14436240662966E-2</c:v>
                </c:pt>
                <c:pt idx="36326">
                  <c:v>4.0351253586584201E-2</c:v>
                </c:pt>
                <c:pt idx="36327">
                  <c:v>6.8265677350845294E-2</c:v>
                </c:pt>
                <c:pt idx="36328">
                  <c:v>5.8886225629979597E-2</c:v>
                </c:pt>
                <c:pt idx="36329">
                  <c:v>5.0123595580675202E-2</c:v>
                </c:pt>
                <c:pt idx="36330">
                  <c:v>5.1491247774914102E-2</c:v>
                </c:pt>
                <c:pt idx="36331">
                  <c:v>4.11987965058003E-2</c:v>
                </c:pt>
                <c:pt idx="36332">
                  <c:v>6.1913475204708197E-2</c:v>
                </c:pt>
                <c:pt idx="36333">
                  <c:v>4.7742046992877402E-2</c:v>
                </c:pt>
                <c:pt idx="36334">
                  <c:v>4.6787922599423402E-2</c:v>
                </c:pt>
                <c:pt idx="36335">
                  <c:v>5.49321568093359E-2</c:v>
                </c:pt>
                <c:pt idx="36336">
                  <c:v>6.2162917821097702E-2</c:v>
                </c:pt>
                <c:pt idx="36337">
                  <c:v>4.8609457681842799E-2</c:v>
                </c:pt>
                <c:pt idx="36338">
                  <c:v>3.8572143948867599E-2</c:v>
                </c:pt>
                <c:pt idx="36339">
                  <c:v>4.7082702704240302E-2</c:v>
                </c:pt>
                <c:pt idx="36340">
                  <c:v>4.5473643463774402E-2</c:v>
                </c:pt>
                <c:pt idx="36341">
                  <c:v>4.0610594493544303E-2</c:v>
                </c:pt>
                <c:pt idx="36342">
                  <c:v>7.0437769083929097E-2</c:v>
                </c:pt>
                <c:pt idx="36343">
                  <c:v>7.1193439959372107E-2</c:v>
                </c:pt>
                <c:pt idx="36344">
                  <c:v>5.9776508688183003E-2</c:v>
                </c:pt>
                <c:pt idx="36345">
                  <c:v>5.0058093386929202E-2</c:v>
                </c:pt>
                <c:pt idx="36346">
                  <c:v>5.3550378702164399E-2</c:v>
                </c:pt>
                <c:pt idx="36347">
                  <c:v>6.0835751648160699E-2</c:v>
                </c:pt>
                <c:pt idx="36348">
                  <c:v>5.0914617457385999E-2</c:v>
                </c:pt>
                <c:pt idx="36349">
                  <c:v>6.0063915116289501E-2</c:v>
                </c:pt>
                <c:pt idx="36350">
                  <c:v>6.6992089493914095E-2</c:v>
                </c:pt>
                <c:pt idx="36351">
                  <c:v>4.7962758759936601E-2</c:v>
                </c:pt>
                <c:pt idx="36352">
                  <c:v>5.9563634193080403E-2</c:v>
                </c:pt>
                <c:pt idx="36353">
                  <c:v>6.2185785621135602E-2</c:v>
                </c:pt>
                <c:pt idx="36354">
                  <c:v>4.8344160979475602E-2</c:v>
                </c:pt>
                <c:pt idx="36355">
                  <c:v>3.96344048704503E-2</c:v>
                </c:pt>
                <c:pt idx="36356">
                  <c:v>7.3589674254476906E-2</c:v>
                </c:pt>
                <c:pt idx="36357">
                  <c:v>6.8826192737758599E-2</c:v>
                </c:pt>
                <c:pt idx="36358">
                  <c:v>4.04499685502775E-2</c:v>
                </c:pt>
                <c:pt idx="36359">
                  <c:v>5.2275103409313503E-2</c:v>
                </c:pt>
                <c:pt idx="36360">
                  <c:v>5.9310493870049302E-2</c:v>
                </c:pt>
                <c:pt idx="36361">
                  <c:v>5.8925687435860602E-2</c:v>
                </c:pt>
                <c:pt idx="36362">
                  <c:v>4.2045573041238203E-2</c:v>
                </c:pt>
                <c:pt idx="36363">
                  <c:v>4.9624544966670701E-2</c:v>
                </c:pt>
                <c:pt idx="36364">
                  <c:v>7.3513799834135099E-2</c:v>
                </c:pt>
                <c:pt idx="36365">
                  <c:v>6.7287555147391806E-2</c:v>
                </c:pt>
                <c:pt idx="36366">
                  <c:v>5.3918920461561597E-2</c:v>
                </c:pt>
                <c:pt idx="36367">
                  <c:v>5.8360510133568903E-2</c:v>
                </c:pt>
                <c:pt idx="36368">
                  <c:v>6.8180095037082097E-2</c:v>
                </c:pt>
                <c:pt idx="36369">
                  <c:v>4.6077171639877602E-2</c:v>
                </c:pt>
                <c:pt idx="36370">
                  <c:v>4.7643858972997097E-2</c:v>
                </c:pt>
                <c:pt idx="36371">
                  <c:v>5.6289024146094303E-2</c:v>
                </c:pt>
                <c:pt idx="36372">
                  <c:v>3.9243182072408803E-2</c:v>
                </c:pt>
                <c:pt idx="36373">
                  <c:v>5.2000736400888099E-2</c:v>
                </c:pt>
                <c:pt idx="36374">
                  <c:v>4.6147774568278302E-2</c:v>
                </c:pt>
                <c:pt idx="36375">
                  <c:v>5.1970286929629003E-2</c:v>
                </c:pt>
                <c:pt idx="36376">
                  <c:v>6.0739771239008498E-2</c:v>
                </c:pt>
                <c:pt idx="36377">
                  <c:v>5.3260168877892401E-2</c:v>
                </c:pt>
                <c:pt idx="36378">
                  <c:v>4.4835258045850597E-2</c:v>
                </c:pt>
                <c:pt idx="36379">
                  <c:v>5.88196785483701E-2</c:v>
                </c:pt>
                <c:pt idx="36380">
                  <c:v>6.24985120373193E-2</c:v>
                </c:pt>
                <c:pt idx="36381">
                  <c:v>5.3779994729444398E-2</c:v>
                </c:pt>
                <c:pt idx="36382">
                  <c:v>4.2121925556835298E-2</c:v>
                </c:pt>
                <c:pt idx="36383">
                  <c:v>4.7114082289164402E-2</c:v>
                </c:pt>
                <c:pt idx="36384">
                  <c:v>5.3231156678293097E-2</c:v>
                </c:pt>
                <c:pt idx="36385">
                  <c:v>5.46088855696472E-2</c:v>
                </c:pt>
                <c:pt idx="36386">
                  <c:v>4.3631971767839998E-2</c:v>
                </c:pt>
                <c:pt idx="36387">
                  <c:v>3.8735763587153298E-2</c:v>
                </c:pt>
                <c:pt idx="36388">
                  <c:v>4.0425498015641603E-2</c:v>
                </c:pt>
                <c:pt idx="36389">
                  <c:v>4.0015963457790599E-2</c:v>
                </c:pt>
                <c:pt idx="36390">
                  <c:v>4.0565747549874499E-2</c:v>
                </c:pt>
                <c:pt idx="36391">
                  <c:v>5.51223870034507E-2</c:v>
                </c:pt>
                <c:pt idx="36392">
                  <c:v>4.9884514388186398E-2</c:v>
                </c:pt>
                <c:pt idx="36393">
                  <c:v>6.9625946979271006E-2</c:v>
                </c:pt>
                <c:pt idx="36394">
                  <c:v>4.2034692889718499E-2</c:v>
                </c:pt>
                <c:pt idx="36395">
                  <c:v>5.0531624310185597E-2</c:v>
                </c:pt>
                <c:pt idx="36396">
                  <c:v>5.0629471267868702E-2</c:v>
                </c:pt>
                <c:pt idx="36397">
                  <c:v>5.0198408184829998E-2</c:v>
                </c:pt>
                <c:pt idx="36398">
                  <c:v>5.4208473508854799E-2</c:v>
                </c:pt>
                <c:pt idx="36399">
                  <c:v>4.8363554150532E-2</c:v>
                </c:pt>
                <c:pt idx="36400">
                  <c:v>4.3940029103973502E-2</c:v>
                </c:pt>
                <c:pt idx="36401">
                  <c:v>5.3768609877907603E-2</c:v>
                </c:pt>
                <c:pt idx="36402">
                  <c:v>4.5900190997366003E-2</c:v>
                </c:pt>
                <c:pt idx="36403">
                  <c:v>6.40192578899587E-2</c:v>
                </c:pt>
                <c:pt idx="36404">
                  <c:v>6.9425612766811098E-2</c:v>
                </c:pt>
                <c:pt idx="36405">
                  <c:v>5.4849818203272699E-2</c:v>
                </c:pt>
                <c:pt idx="36406">
                  <c:v>4.1548957260988402E-2</c:v>
                </c:pt>
                <c:pt idx="36407">
                  <c:v>4.9094513570379798E-2</c:v>
                </c:pt>
                <c:pt idx="36408">
                  <c:v>4.5939559772686697E-2</c:v>
                </c:pt>
                <c:pt idx="36409">
                  <c:v>4.0834155101751701E-2</c:v>
                </c:pt>
                <c:pt idx="36410">
                  <c:v>4.0981366068440002E-2</c:v>
                </c:pt>
                <c:pt idx="36411">
                  <c:v>4.8052571298698298E-2</c:v>
                </c:pt>
                <c:pt idx="36412">
                  <c:v>4.5444999040011903E-2</c:v>
                </c:pt>
                <c:pt idx="36413">
                  <c:v>7.1848108548343101E-2</c:v>
                </c:pt>
                <c:pt idx="36414">
                  <c:v>4.6916576084580698E-2</c:v>
                </c:pt>
                <c:pt idx="36415">
                  <c:v>4.8969107790505603E-2</c:v>
                </c:pt>
                <c:pt idx="36416">
                  <c:v>4.20388950935792E-2</c:v>
                </c:pt>
                <c:pt idx="36417">
                  <c:v>6.8567890779455604E-2</c:v>
                </c:pt>
                <c:pt idx="36418">
                  <c:v>5.30203177867637E-2</c:v>
                </c:pt>
                <c:pt idx="36419">
                  <c:v>5.7871827631622498E-2</c:v>
                </c:pt>
                <c:pt idx="36420">
                  <c:v>5.0512736147883597E-2</c:v>
                </c:pt>
                <c:pt idx="36421">
                  <c:v>4.4993408319048897E-2</c:v>
                </c:pt>
                <c:pt idx="36422">
                  <c:v>5.5784309761990697E-2</c:v>
                </c:pt>
                <c:pt idx="36423">
                  <c:v>4.7017373431036603E-2</c:v>
                </c:pt>
                <c:pt idx="36424">
                  <c:v>6.7310878206492897E-2</c:v>
                </c:pt>
                <c:pt idx="36425">
                  <c:v>4.6881968704552898E-2</c:v>
                </c:pt>
                <c:pt idx="36426">
                  <c:v>4.0068726646523202E-2</c:v>
                </c:pt>
                <c:pt idx="36427">
                  <c:v>5.5024720860071E-2</c:v>
                </c:pt>
                <c:pt idx="36428">
                  <c:v>6.9709222611398294E-2</c:v>
                </c:pt>
                <c:pt idx="36429">
                  <c:v>4.14978327961988E-2</c:v>
                </c:pt>
                <c:pt idx="36430">
                  <c:v>5.9264573914783798E-2</c:v>
                </c:pt>
                <c:pt idx="36431">
                  <c:v>6.4153883765885503E-2</c:v>
                </c:pt>
                <c:pt idx="36432">
                  <c:v>5.8205409879479898E-2</c:v>
                </c:pt>
                <c:pt idx="36433">
                  <c:v>5.0940059765370603E-2</c:v>
                </c:pt>
                <c:pt idx="36434">
                  <c:v>3.9102389588670197E-2</c:v>
                </c:pt>
                <c:pt idx="36435">
                  <c:v>7.1607527456305595E-2</c:v>
                </c:pt>
                <c:pt idx="36436">
                  <c:v>4.5423003841433697E-2</c:v>
                </c:pt>
                <c:pt idx="36437">
                  <c:v>6.8672714364311493E-2</c:v>
                </c:pt>
                <c:pt idx="36438">
                  <c:v>4.2898311497967502E-2</c:v>
                </c:pt>
                <c:pt idx="36439">
                  <c:v>5.5864245460143701E-2</c:v>
                </c:pt>
                <c:pt idx="36440">
                  <c:v>6.2073251436298098E-2</c:v>
                </c:pt>
                <c:pt idx="36441">
                  <c:v>4.3245159451248398E-2</c:v>
                </c:pt>
                <c:pt idx="36442">
                  <c:v>6.5363648061662602E-2</c:v>
                </c:pt>
                <c:pt idx="36443">
                  <c:v>5.5169499132393197E-2</c:v>
                </c:pt>
                <c:pt idx="36444">
                  <c:v>3.9343203523819502E-2</c:v>
                </c:pt>
                <c:pt idx="36445">
                  <c:v>4.9102985180619098E-2</c:v>
                </c:pt>
                <c:pt idx="36446">
                  <c:v>7.2073535359344201E-2</c:v>
                </c:pt>
                <c:pt idx="36447">
                  <c:v>6.2618402088553696E-2</c:v>
                </c:pt>
                <c:pt idx="36448">
                  <c:v>7.0217048612367203E-2</c:v>
                </c:pt>
                <c:pt idx="36449">
                  <c:v>4.2928163516579097E-2</c:v>
                </c:pt>
                <c:pt idx="36450">
                  <c:v>6.5148838318824606E-2</c:v>
                </c:pt>
                <c:pt idx="36451">
                  <c:v>5.7541044512047099E-2</c:v>
                </c:pt>
                <c:pt idx="36452">
                  <c:v>5.2932295656225002E-2</c:v>
                </c:pt>
                <c:pt idx="36453">
                  <c:v>3.9365679510110399E-2</c:v>
                </c:pt>
                <c:pt idx="36454">
                  <c:v>4.5801812441078803E-2</c:v>
                </c:pt>
                <c:pt idx="36455">
                  <c:v>6.7630364117462594E-2</c:v>
                </c:pt>
                <c:pt idx="36456">
                  <c:v>6.01035538309811E-2</c:v>
                </c:pt>
                <c:pt idx="36457">
                  <c:v>5.4360093704474602E-2</c:v>
                </c:pt>
                <c:pt idx="36458">
                  <c:v>5.8977308074931303E-2</c:v>
                </c:pt>
                <c:pt idx="36459">
                  <c:v>5.6489309659673498E-2</c:v>
                </c:pt>
                <c:pt idx="36460">
                  <c:v>4.3052854182664899E-2</c:v>
                </c:pt>
                <c:pt idx="36461">
                  <c:v>5.76296928673002E-2</c:v>
                </c:pt>
                <c:pt idx="36462">
                  <c:v>6.7997636887158999E-2</c:v>
                </c:pt>
                <c:pt idx="36463">
                  <c:v>5.2294176553565198E-2</c:v>
                </c:pt>
                <c:pt idx="36464">
                  <c:v>4.9384319939306899E-2</c:v>
                </c:pt>
                <c:pt idx="36465">
                  <c:v>5.7515298434027598E-2</c:v>
                </c:pt>
                <c:pt idx="36466">
                  <c:v>4.8066318871772297E-2</c:v>
                </c:pt>
                <c:pt idx="36467">
                  <c:v>4.8562868957401098E-2</c:v>
                </c:pt>
                <c:pt idx="36468">
                  <c:v>6.5567160588203693E-2</c:v>
                </c:pt>
                <c:pt idx="36469">
                  <c:v>4.11926146528383E-2</c:v>
                </c:pt>
                <c:pt idx="36470">
                  <c:v>3.9595484929746898E-2</c:v>
                </c:pt>
                <c:pt idx="36471">
                  <c:v>6.9046892904792795E-2</c:v>
                </c:pt>
                <c:pt idx="36472">
                  <c:v>6.6496566983580294E-2</c:v>
                </c:pt>
                <c:pt idx="36473">
                  <c:v>4.04209646646028E-2</c:v>
                </c:pt>
                <c:pt idx="36474">
                  <c:v>7.22026871987312E-2</c:v>
                </c:pt>
                <c:pt idx="36475">
                  <c:v>5.32070043413456E-2</c:v>
                </c:pt>
                <c:pt idx="36476">
                  <c:v>5.1707952782737501E-2</c:v>
                </c:pt>
                <c:pt idx="36477">
                  <c:v>5.44718102720212E-2</c:v>
                </c:pt>
                <c:pt idx="36478">
                  <c:v>7.33759652554382E-2</c:v>
                </c:pt>
                <c:pt idx="36479">
                  <c:v>4.2611523192265702E-2</c:v>
                </c:pt>
                <c:pt idx="36480">
                  <c:v>4.44996625801636E-2</c:v>
                </c:pt>
                <c:pt idx="36481">
                  <c:v>4.7480725248586597E-2</c:v>
                </c:pt>
                <c:pt idx="36482">
                  <c:v>6.11720946403186E-2</c:v>
                </c:pt>
                <c:pt idx="36483">
                  <c:v>5.7100459051523597E-2</c:v>
                </c:pt>
                <c:pt idx="36484">
                  <c:v>4.7933981059280303E-2</c:v>
                </c:pt>
                <c:pt idx="36485">
                  <c:v>6.9388664562288094E-2</c:v>
                </c:pt>
                <c:pt idx="36486">
                  <c:v>6.4822893635123405E-2</c:v>
                </c:pt>
                <c:pt idx="36487">
                  <c:v>6.9573694789390295E-2</c:v>
                </c:pt>
                <c:pt idx="36488">
                  <c:v>4.8947864913863402E-2</c:v>
                </c:pt>
                <c:pt idx="36489">
                  <c:v>3.9975168587295301E-2</c:v>
                </c:pt>
                <c:pt idx="36490">
                  <c:v>7.2827374684284699E-2</c:v>
                </c:pt>
                <c:pt idx="36491">
                  <c:v>6.5737251898107002E-2</c:v>
                </c:pt>
                <c:pt idx="36492">
                  <c:v>4.5606001129668103E-2</c:v>
                </c:pt>
                <c:pt idx="36493">
                  <c:v>6.1632804562616099E-2</c:v>
                </c:pt>
                <c:pt idx="36494">
                  <c:v>4.98786730162014E-2</c:v>
                </c:pt>
                <c:pt idx="36495">
                  <c:v>4.08847517424306E-2</c:v>
                </c:pt>
                <c:pt idx="36496">
                  <c:v>5.6770995025243999E-2</c:v>
                </c:pt>
                <c:pt idx="36497">
                  <c:v>4.1320496933545503E-2</c:v>
                </c:pt>
                <c:pt idx="36498">
                  <c:v>6.9044297477489899E-2</c:v>
                </c:pt>
                <c:pt idx="36499">
                  <c:v>4.2525631289495797E-2</c:v>
                </c:pt>
                <c:pt idx="36500">
                  <c:v>4.8712353814069E-2</c:v>
                </c:pt>
                <c:pt idx="36501">
                  <c:v>6.61372800199449E-2</c:v>
                </c:pt>
                <c:pt idx="36502">
                  <c:v>4.2596191190786198E-2</c:v>
                </c:pt>
                <c:pt idx="36503">
                  <c:v>4.8882037936258102E-2</c:v>
                </c:pt>
                <c:pt idx="36504">
                  <c:v>4.23951814697313E-2</c:v>
                </c:pt>
                <c:pt idx="36505">
                  <c:v>3.8482644727441298E-2</c:v>
                </c:pt>
                <c:pt idx="36506">
                  <c:v>6.4767876895094195E-2</c:v>
                </c:pt>
                <c:pt idx="36507">
                  <c:v>5.3223330725926901E-2</c:v>
                </c:pt>
                <c:pt idx="36508">
                  <c:v>4.5014415261236701E-2</c:v>
                </c:pt>
                <c:pt idx="36509">
                  <c:v>6.7711132413640907E-2</c:v>
                </c:pt>
                <c:pt idx="36510">
                  <c:v>4.0599911728858198E-2</c:v>
                </c:pt>
                <c:pt idx="36511">
                  <c:v>5.3037413501234303E-2</c:v>
                </c:pt>
                <c:pt idx="36512">
                  <c:v>5.9217703069867803E-2</c:v>
                </c:pt>
                <c:pt idx="36513">
                  <c:v>3.7640801464538999E-2</c:v>
                </c:pt>
                <c:pt idx="36514">
                  <c:v>5.39511634006586E-2</c:v>
                </c:pt>
                <c:pt idx="36515">
                  <c:v>3.98479903780454E-2</c:v>
                </c:pt>
                <c:pt idx="36516">
                  <c:v>4.8214186006000297E-2</c:v>
                </c:pt>
                <c:pt idx="36517">
                  <c:v>3.9156938541756503E-2</c:v>
                </c:pt>
                <c:pt idx="36518">
                  <c:v>4.2686329808968998E-2</c:v>
                </c:pt>
                <c:pt idx="36519">
                  <c:v>6.5202519362258196E-2</c:v>
                </c:pt>
                <c:pt idx="36520">
                  <c:v>4.6796680354094303E-2</c:v>
                </c:pt>
                <c:pt idx="36521">
                  <c:v>4.0495931072185798E-2</c:v>
                </c:pt>
                <c:pt idx="36522">
                  <c:v>5.8946074441106298E-2</c:v>
                </c:pt>
                <c:pt idx="36523">
                  <c:v>4.3698797182406601E-2</c:v>
                </c:pt>
                <c:pt idx="36524">
                  <c:v>6.1993316222695098E-2</c:v>
                </c:pt>
                <c:pt idx="36525">
                  <c:v>7.3563244706374903E-2</c:v>
                </c:pt>
                <c:pt idx="36526">
                  <c:v>6.2050218397679997E-2</c:v>
                </c:pt>
                <c:pt idx="36527">
                  <c:v>5.1013883703809902E-2</c:v>
                </c:pt>
                <c:pt idx="36528">
                  <c:v>6.6258266102978802E-2</c:v>
                </c:pt>
                <c:pt idx="36529">
                  <c:v>4.2845181090536803E-2</c:v>
                </c:pt>
                <c:pt idx="36530">
                  <c:v>4.65785076321166E-2</c:v>
                </c:pt>
                <c:pt idx="36531">
                  <c:v>6.8539991420885002E-2</c:v>
                </c:pt>
                <c:pt idx="36532">
                  <c:v>5.5484704604958503E-2</c:v>
                </c:pt>
                <c:pt idx="36533">
                  <c:v>4.5778485093817399E-2</c:v>
                </c:pt>
                <c:pt idx="36534">
                  <c:v>6.3383401966132E-2</c:v>
                </c:pt>
                <c:pt idx="36535">
                  <c:v>5.1364168408259102E-2</c:v>
                </c:pt>
                <c:pt idx="36536">
                  <c:v>7.0148099628380201E-2</c:v>
                </c:pt>
                <c:pt idx="36537">
                  <c:v>4.6027400908277102E-2</c:v>
                </c:pt>
                <c:pt idx="36538">
                  <c:v>6.7755713428974296E-2</c:v>
                </c:pt>
                <c:pt idx="36539">
                  <c:v>4.1865110493308502E-2</c:v>
                </c:pt>
                <c:pt idx="36540">
                  <c:v>4.4122431962479003E-2</c:v>
                </c:pt>
                <c:pt idx="36541">
                  <c:v>7.0536613735895398E-2</c:v>
                </c:pt>
                <c:pt idx="36542">
                  <c:v>6.8508524581404898E-2</c:v>
                </c:pt>
                <c:pt idx="36543">
                  <c:v>5.5744192019906803E-2</c:v>
                </c:pt>
                <c:pt idx="36544">
                  <c:v>3.9339245279002802E-2</c:v>
                </c:pt>
                <c:pt idx="36545">
                  <c:v>6.5725846745730995E-2</c:v>
                </c:pt>
                <c:pt idx="36546">
                  <c:v>4.9224439801134702E-2</c:v>
                </c:pt>
                <c:pt idx="36547">
                  <c:v>6.7484044956505895E-2</c:v>
                </c:pt>
                <c:pt idx="36548">
                  <c:v>3.9488144308419598E-2</c:v>
                </c:pt>
                <c:pt idx="36549">
                  <c:v>5.2048946994749198E-2</c:v>
                </c:pt>
                <c:pt idx="36550">
                  <c:v>6.8580392146885105E-2</c:v>
                </c:pt>
                <c:pt idx="36551">
                  <c:v>4.7973024632196201E-2</c:v>
                </c:pt>
                <c:pt idx="36552">
                  <c:v>3.9085826473454099E-2</c:v>
                </c:pt>
                <c:pt idx="36553">
                  <c:v>5.0128080899381602E-2</c:v>
                </c:pt>
                <c:pt idx="36554">
                  <c:v>4.3691612585812403E-2</c:v>
                </c:pt>
                <c:pt idx="36555">
                  <c:v>5.1394590065069301E-2</c:v>
                </c:pt>
                <c:pt idx="36556">
                  <c:v>5.5730932228243497E-2</c:v>
                </c:pt>
                <c:pt idx="36557">
                  <c:v>5.0453948931047203E-2</c:v>
                </c:pt>
                <c:pt idx="36558">
                  <c:v>4.2519154398447501E-2</c:v>
                </c:pt>
                <c:pt idx="36559">
                  <c:v>3.8778511864684097E-2</c:v>
                </c:pt>
                <c:pt idx="36560">
                  <c:v>4.3297306334401403E-2</c:v>
                </c:pt>
                <c:pt idx="36561">
                  <c:v>7.2514904874512606E-2</c:v>
                </c:pt>
                <c:pt idx="36562">
                  <c:v>4.6360436041524601E-2</c:v>
                </c:pt>
                <c:pt idx="36563">
                  <c:v>4.7501273732575303E-2</c:v>
                </c:pt>
                <c:pt idx="36564">
                  <c:v>6.8702306959515E-2</c:v>
                </c:pt>
                <c:pt idx="36565">
                  <c:v>6.1411449338132099E-2</c:v>
                </c:pt>
                <c:pt idx="36566">
                  <c:v>3.9380663842768497E-2</c:v>
                </c:pt>
                <c:pt idx="36567">
                  <c:v>4.5441866730723403E-2</c:v>
                </c:pt>
                <c:pt idx="36568">
                  <c:v>4.8735413749907301E-2</c:v>
                </c:pt>
                <c:pt idx="36569">
                  <c:v>5.4704471468079399E-2</c:v>
                </c:pt>
                <c:pt idx="36570">
                  <c:v>4.5086190790722298E-2</c:v>
                </c:pt>
                <c:pt idx="36571">
                  <c:v>6.8359401815427503E-2</c:v>
                </c:pt>
                <c:pt idx="36572">
                  <c:v>7.4447031263810096E-2</c:v>
                </c:pt>
                <c:pt idx="36573">
                  <c:v>4.41726516244145E-2</c:v>
                </c:pt>
                <c:pt idx="36574">
                  <c:v>4.9211944447595399E-2</c:v>
                </c:pt>
                <c:pt idx="36575">
                  <c:v>5.2134058101142002E-2</c:v>
                </c:pt>
                <c:pt idx="36576">
                  <c:v>7.1499934239777199E-2</c:v>
                </c:pt>
                <c:pt idx="36577">
                  <c:v>7.4094516429472498E-2</c:v>
                </c:pt>
                <c:pt idx="36578">
                  <c:v>5.0736946592165898E-2</c:v>
                </c:pt>
                <c:pt idx="36579">
                  <c:v>7.0571774634120496E-2</c:v>
                </c:pt>
                <c:pt idx="36580">
                  <c:v>5.0927806394429197E-2</c:v>
                </c:pt>
                <c:pt idx="36581">
                  <c:v>5.2131581529455698E-2</c:v>
                </c:pt>
                <c:pt idx="36582">
                  <c:v>5.1848868546977199E-2</c:v>
                </c:pt>
                <c:pt idx="36583">
                  <c:v>6.0444225313320797E-2</c:v>
                </c:pt>
                <c:pt idx="36584">
                  <c:v>5.0849025731989697E-2</c:v>
                </c:pt>
                <c:pt idx="36585">
                  <c:v>3.92379187002143E-2</c:v>
                </c:pt>
                <c:pt idx="36586">
                  <c:v>4.0183134443668098E-2</c:v>
                </c:pt>
                <c:pt idx="36587">
                  <c:v>3.7537341940605998E-2</c:v>
                </c:pt>
                <c:pt idx="36588">
                  <c:v>4.0784450106422697E-2</c:v>
                </c:pt>
                <c:pt idx="36589">
                  <c:v>4.4367080145377102E-2</c:v>
                </c:pt>
                <c:pt idx="36590">
                  <c:v>5.8462808358477801E-2</c:v>
                </c:pt>
                <c:pt idx="36591">
                  <c:v>5.7298774361665201E-2</c:v>
                </c:pt>
                <c:pt idx="36592">
                  <c:v>5.9002106371794497E-2</c:v>
                </c:pt>
                <c:pt idx="36593">
                  <c:v>7.0153305661900797E-2</c:v>
                </c:pt>
                <c:pt idx="36594">
                  <c:v>6.3724287456235304E-2</c:v>
                </c:pt>
                <c:pt idx="36595">
                  <c:v>5.9235329003841097E-2</c:v>
                </c:pt>
                <c:pt idx="36596">
                  <c:v>5.96736783829451E-2</c:v>
                </c:pt>
                <c:pt idx="36597">
                  <c:v>4.7274765012748E-2</c:v>
                </c:pt>
                <c:pt idx="36598">
                  <c:v>4.1363531548038998E-2</c:v>
                </c:pt>
                <c:pt idx="36599">
                  <c:v>4.1978711451999197E-2</c:v>
                </c:pt>
                <c:pt idx="36600">
                  <c:v>5.0339511081246201E-2</c:v>
                </c:pt>
                <c:pt idx="36601">
                  <c:v>7.2753477657209201E-2</c:v>
                </c:pt>
                <c:pt idx="36602">
                  <c:v>4.5334588203012699E-2</c:v>
                </c:pt>
                <c:pt idx="36603">
                  <c:v>5.5496235163527197E-2</c:v>
                </c:pt>
                <c:pt idx="36604">
                  <c:v>4.9420508908037702E-2</c:v>
                </c:pt>
                <c:pt idx="36605">
                  <c:v>5.2225996406683399E-2</c:v>
                </c:pt>
                <c:pt idx="36606">
                  <c:v>5.32087781158967E-2</c:v>
                </c:pt>
                <c:pt idx="36607">
                  <c:v>7.0373457590518301E-2</c:v>
                </c:pt>
                <c:pt idx="36608">
                  <c:v>6.7470408880876298E-2</c:v>
                </c:pt>
                <c:pt idx="36609">
                  <c:v>5.19322157760638E-2</c:v>
                </c:pt>
                <c:pt idx="36610">
                  <c:v>4.13700417408163E-2</c:v>
                </c:pt>
                <c:pt idx="36611">
                  <c:v>4.3393932072859402E-2</c:v>
                </c:pt>
                <c:pt idx="36612">
                  <c:v>4.3469235030664397E-2</c:v>
                </c:pt>
                <c:pt idx="36613">
                  <c:v>4.65162922217148E-2</c:v>
                </c:pt>
                <c:pt idx="36614">
                  <c:v>4.0588929859783199E-2</c:v>
                </c:pt>
                <c:pt idx="36615">
                  <c:v>7.5060317888934497E-2</c:v>
                </c:pt>
                <c:pt idx="36616">
                  <c:v>5.3226845026702697E-2</c:v>
                </c:pt>
                <c:pt idx="36617">
                  <c:v>6.0517341113167103E-2</c:v>
                </c:pt>
                <c:pt idx="36618">
                  <c:v>4.02216638644168E-2</c:v>
                </c:pt>
                <c:pt idx="36619">
                  <c:v>7.1149020669295696E-2</c:v>
                </c:pt>
                <c:pt idx="36620">
                  <c:v>5.2523808522736901E-2</c:v>
                </c:pt>
                <c:pt idx="36621">
                  <c:v>5.4381136090479301E-2</c:v>
                </c:pt>
                <c:pt idx="36622">
                  <c:v>4.50198832959064E-2</c:v>
                </c:pt>
                <c:pt idx="36623">
                  <c:v>6.34727097502817E-2</c:v>
                </c:pt>
                <c:pt idx="36624">
                  <c:v>6.1493288719912997E-2</c:v>
                </c:pt>
                <c:pt idx="36625">
                  <c:v>5.17899812493424E-2</c:v>
                </c:pt>
                <c:pt idx="36626">
                  <c:v>3.87809106165194E-2</c:v>
                </c:pt>
                <c:pt idx="36627">
                  <c:v>5.6482480583735901E-2</c:v>
                </c:pt>
                <c:pt idx="36628">
                  <c:v>4.5530518259170198E-2</c:v>
                </c:pt>
                <c:pt idx="36629">
                  <c:v>6.2991518446303393E-2</c:v>
                </c:pt>
                <c:pt idx="36630">
                  <c:v>4.1710204297886799E-2</c:v>
                </c:pt>
                <c:pt idx="36631">
                  <c:v>5.0765944500693397E-2</c:v>
                </c:pt>
                <c:pt idx="36632">
                  <c:v>4.29864443206893E-2</c:v>
                </c:pt>
                <c:pt idx="36633">
                  <c:v>3.84041325898083E-2</c:v>
                </c:pt>
                <c:pt idx="36634">
                  <c:v>6.3757096203483701E-2</c:v>
                </c:pt>
                <c:pt idx="36635">
                  <c:v>4.9555488275477601E-2</c:v>
                </c:pt>
                <c:pt idx="36636">
                  <c:v>5.4360036534854203E-2</c:v>
                </c:pt>
                <c:pt idx="36637">
                  <c:v>6.23662546198104E-2</c:v>
                </c:pt>
                <c:pt idx="36638">
                  <c:v>4.0286484682478703E-2</c:v>
                </c:pt>
                <c:pt idx="36639">
                  <c:v>4.3976773613973202E-2</c:v>
                </c:pt>
                <c:pt idx="36640">
                  <c:v>4.3614640411964702E-2</c:v>
                </c:pt>
                <c:pt idx="36641">
                  <c:v>5.3886088251593502E-2</c:v>
                </c:pt>
                <c:pt idx="36642">
                  <c:v>6.8226710113073602E-2</c:v>
                </c:pt>
                <c:pt idx="36643">
                  <c:v>5.1875942394740901E-2</c:v>
                </c:pt>
                <c:pt idx="36644">
                  <c:v>5.0659966981275999E-2</c:v>
                </c:pt>
                <c:pt idx="36645">
                  <c:v>3.8029103208962599E-2</c:v>
                </c:pt>
                <c:pt idx="36646">
                  <c:v>3.9649846736000902E-2</c:v>
                </c:pt>
                <c:pt idx="36647">
                  <c:v>3.7480882175198099E-2</c:v>
                </c:pt>
                <c:pt idx="36648">
                  <c:v>5.9484232879191502E-2</c:v>
                </c:pt>
                <c:pt idx="36649">
                  <c:v>3.8784073050206397E-2</c:v>
                </c:pt>
                <c:pt idx="36650">
                  <c:v>4.4250658313196703E-2</c:v>
                </c:pt>
                <c:pt idx="36651">
                  <c:v>4.7716144778480601E-2</c:v>
                </c:pt>
                <c:pt idx="36652">
                  <c:v>6.5679048599184997E-2</c:v>
                </c:pt>
                <c:pt idx="36653">
                  <c:v>3.7867678270738801E-2</c:v>
                </c:pt>
                <c:pt idx="36654">
                  <c:v>5.5656072300343203E-2</c:v>
                </c:pt>
                <c:pt idx="36655">
                  <c:v>6.1702172037958601E-2</c:v>
                </c:pt>
                <c:pt idx="36656">
                  <c:v>6.7899484130898996E-2</c:v>
                </c:pt>
                <c:pt idx="36657">
                  <c:v>3.891791682437E-2</c:v>
                </c:pt>
                <c:pt idx="36658">
                  <c:v>7.2013827162382901E-2</c:v>
                </c:pt>
                <c:pt idx="36659">
                  <c:v>5.1330358687909597E-2</c:v>
                </c:pt>
                <c:pt idx="36660">
                  <c:v>3.9940815288846403E-2</c:v>
                </c:pt>
                <c:pt idx="36661">
                  <c:v>4.11671340970012E-2</c:v>
                </c:pt>
                <c:pt idx="36662">
                  <c:v>6.4000716411855799E-2</c:v>
                </c:pt>
                <c:pt idx="36663">
                  <c:v>4.1204232426638801E-2</c:v>
                </c:pt>
                <c:pt idx="36664">
                  <c:v>5.7977468004459701E-2</c:v>
                </c:pt>
                <c:pt idx="36665">
                  <c:v>4.9463647424261903E-2</c:v>
                </c:pt>
                <c:pt idx="36666">
                  <c:v>4.2274457780776202E-2</c:v>
                </c:pt>
                <c:pt idx="36667">
                  <c:v>5.83891880078726E-2</c:v>
                </c:pt>
                <c:pt idx="36668">
                  <c:v>4.24474286162798E-2</c:v>
                </c:pt>
                <c:pt idx="36669">
                  <c:v>6.847583500828E-2</c:v>
                </c:pt>
                <c:pt idx="36670">
                  <c:v>4.92561125253854E-2</c:v>
                </c:pt>
                <c:pt idx="36671">
                  <c:v>5.4865116157807002E-2</c:v>
                </c:pt>
                <c:pt idx="36672">
                  <c:v>6.3408717321210506E-2</c:v>
                </c:pt>
                <c:pt idx="36673">
                  <c:v>4.2074941362991398E-2</c:v>
                </c:pt>
                <c:pt idx="36674">
                  <c:v>4.7453672254863501E-2</c:v>
                </c:pt>
                <c:pt idx="36675">
                  <c:v>6.0820483700928102E-2</c:v>
                </c:pt>
                <c:pt idx="36676">
                  <c:v>4.2091320802125999E-2</c:v>
                </c:pt>
                <c:pt idx="36677">
                  <c:v>4.2901360752541702E-2</c:v>
                </c:pt>
                <c:pt idx="36678">
                  <c:v>5.86285698478805E-2</c:v>
                </c:pt>
                <c:pt idx="36679">
                  <c:v>4.7764364678139701E-2</c:v>
                </c:pt>
                <c:pt idx="36680">
                  <c:v>4.1085935087794102E-2</c:v>
                </c:pt>
                <c:pt idx="36681">
                  <c:v>3.7824769130229897E-2</c:v>
                </c:pt>
                <c:pt idx="36682">
                  <c:v>4.2296515104782002E-2</c:v>
                </c:pt>
                <c:pt idx="36683">
                  <c:v>4.01761917955719E-2</c:v>
                </c:pt>
                <c:pt idx="36684">
                  <c:v>4.5647188646883698E-2</c:v>
                </c:pt>
                <c:pt idx="36685">
                  <c:v>5.9423313442619502E-2</c:v>
                </c:pt>
                <c:pt idx="36686">
                  <c:v>4.9273388688238599E-2</c:v>
                </c:pt>
                <c:pt idx="36687">
                  <c:v>6.3212434688758298E-2</c:v>
                </c:pt>
                <c:pt idx="36688">
                  <c:v>4.9229877221553003E-2</c:v>
                </c:pt>
                <c:pt idx="36689">
                  <c:v>4.9862545033341303E-2</c:v>
                </c:pt>
                <c:pt idx="36690">
                  <c:v>7.0614152316616899E-2</c:v>
                </c:pt>
                <c:pt idx="36691">
                  <c:v>6.3827130114508898E-2</c:v>
                </c:pt>
                <c:pt idx="36692">
                  <c:v>3.7519096889616799E-2</c:v>
                </c:pt>
                <c:pt idx="36693">
                  <c:v>6.7070981019953402E-2</c:v>
                </c:pt>
                <c:pt idx="36694">
                  <c:v>6.3653082299338803E-2</c:v>
                </c:pt>
                <c:pt idx="36695">
                  <c:v>4.1435177549211603E-2</c:v>
                </c:pt>
                <c:pt idx="36696">
                  <c:v>4.4426076392264903E-2</c:v>
                </c:pt>
                <c:pt idx="36697">
                  <c:v>4.5077102368839599E-2</c:v>
                </c:pt>
                <c:pt idx="36698">
                  <c:v>4.6764357940649003E-2</c:v>
                </c:pt>
                <c:pt idx="36699">
                  <c:v>4.6745271054450699E-2</c:v>
                </c:pt>
                <c:pt idx="36700">
                  <c:v>4.7385351718953903E-2</c:v>
                </c:pt>
                <c:pt idx="36701">
                  <c:v>4.7575745941095503E-2</c:v>
                </c:pt>
                <c:pt idx="36702">
                  <c:v>6.6110646434916903E-2</c:v>
                </c:pt>
                <c:pt idx="36703">
                  <c:v>4.6861937557945502E-2</c:v>
                </c:pt>
                <c:pt idx="36704">
                  <c:v>4.8288355200954501E-2</c:v>
                </c:pt>
                <c:pt idx="36705">
                  <c:v>4.7461565646288999E-2</c:v>
                </c:pt>
                <c:pt idx="36706">
                  <c:v>6.2994968237057997E-2</c:v>
                </c:pt>
                <c:pt idx="36707">
                  <c:v>5.6818840467336401E-2</c:v>
                </c:pt>
                <c:pt idx="36708">
                  <c:v>4.7325817083881699E-2</c:v>
                </c:pt>
                <c:pt idx="36709">
                  <c:v>6.9489106722235905E-2</c:v>
                </c:pt>
                <c:pt idx="36710">
                  <c:v>6.0704897379564998E-2</c:v>
                </c:pt>
                <c:pt idx="36711">
                  <c:v>4.0493207056890003E-2</c:v>
                </c:pt>
                <c:pt idx="36712">
                  <c:v>5.2691697116168397E-2</c:v>
                </c:pt>
                <c:pt idx="36713">
                  <c:v>3.8543158360954503E-2</c:v>
                </c:pt>
                <c:pt idx="36714">
                  <c:v>4.1701352346593799E-2</c:v>
                </c:pt>
                <c:pt idx="36715">
                  <c:v>6.1343316465184698E-2</c:v>
                </c:pt>
                <c:pt idx="36716">
                  <c:v>3.9885518617702599E-2</c:v>
                </c:pt>
                <c:pt idx="36717">
                  <c:v>6.6395922622222298E-2</c:v>
                </c:pt>
                <c:pt idx="36718">
                  <c:v>4.5475312081974403E-2</c:v>
                </c:pt>
                <c:pt idx="36719">
                  <c:v>3.8835694151757097E-2</c:v>
                </c:pt>
                <c:pt idx="36720">
                  <c:v>4.1784246757907199E-2</c:v>
                </c:pt>
                <c:pt idx="36721">
                  <c:v>5.2111142469860303E-2</c:v>
                </c:pt>
                <c:pt idx="36722">
                  <c:v>4.1737504253946303E-2</c:v>
                </c:pt>
                <c:pt idx="36723">
                  <c:v>4.7172247670742198E-2</c:v>
                </c:pt>
                <c:pt idx="36724">
                  <c:v>3.9728324976368697E-2</c:v>
                </c:pt>
                <c:pt idx="36725">
                  <c:v>5.6218748123251498E-2</c:v>
                </c:pt>
                <c:pt idx="36726">
                  <c:v>4.29511590720556E-2</c:v>
                </c:pt>
                <c:pt idx="36727">
                  <c:v>5.5519040402877202E-2</c:v>
                </c:pt>
                <c:pt idx="36728">
                  <c:v>4.1810627764141697E-2</c:v>
                </c:pt>
                <c:pt idx="36729">
                  <c:v>6.86626811889363E-2</c:v>
                </c:pt>
                <c:pt idx="36730">
                  <c:v>5.49500621003755E-2</c:v>
                </c:pt>
                <c:pt idx="36731">
                  <c:v>4.1284787894288397E-2</c:v>
                </c:pt>
                <c:pt idx="36732">
                  <c:v>6.7397610567799499E-2</c:v>
                </c:pt>
                <c:pt idx="36733">
                  <c:v>5.9061939876482998E-2</c:v>
                </c:pt>
                <c:pt idx="36734">
                  <c:v>4.5387960595831597E-2</c:v>
                </c:pt>
                <c:pt idx="36735">
                  <c:v>4.0404317256704701E-2</c:v>
                </c:pt>
                <c:pt idx="36736">
                  <c:v>6.8625633825102103E-2</c:v>
                </c:pt>
                <c:pt idx="36737">
                  <c:v>5.0441959407508202E-2</c:v>
                </c:pt>
                <c:pt idx="36738">
                  <c:v>4.5068548366136101E-2</c:v>
                </c:pt>
                <c:pt idx="36739">
                  <c:v>7.4234406010191406E-2</c:v>
                </c:pt>
                <c:pt idx="36740">
                  <c:v>3.9369265264730502E-2</c:v>
                </c:pt>
                <c:pt idx="36741">
                  <c:v>5.0307265461251402E-2</c:v>
                </c:pt>
                <c:pt idx="36742">
                  <c:v>4.5290192112042903E-2</c:v>
                </c:pt>
                <c:pt idx="36743">
                  <c:v>5.5470662067803503E-2</c:v>
                </c:pt>
                <c:pt idx="36744">
                  <c:v>6.3591606904165002E-2</c:v>
                </c:pt>
                <c:pt idx="36745">
                  <c:v>7.2398179050618294E-2</c:v>
                </c:pt>
                <c:pt idx="36746">
                  <c:v>5.9248799536474599E-2</c:v>
                </c:pt>
                <c:pt idx="36747">
                  <c:v>4.5611627282379399E-2</c:v>
                </c:pt>
                <c:pt idx="36748">
                  <c:v>7.1797687415242895E-2</c:v>
                </c:pt>
                <c:pt idx="36749">
                  <c:v>4.1966460943405802E-2</c:v>
                </c:pt>
                <c:pt idx="36750">
                  <c:v>6.7926341727861994E-2</c:v>
                </c:pt>
                <c:pt idx="36751">
                  <c:v>4.2442848977761599E-2</c:v>
                </c:pt>
                <c:pt idx="36752">
                  <c:v>6.5446748347764802E-2</c:v>
                </c:pt>
                <c:pt idx="36753">
                  <c:v>4.3978218385990898E-2</c:v>
                </c:pt>
                <c:pt idx="36754">
                  <c:v>4.6814749411110697E-2</c:v>
                </c:pt>
                <c:pt idx="36755">
                  <c:v>4.0865724505654101E-2</c:v>
                </c:pt>
                <c:pt idx="36756">
                  <c:v>7.0866711383625394E-2</c:v>
                </c:pt>
                <c:pt idx="36757">
                  <c:v>6.5684373381365305E-2</c:v>
                </c:pt>
                <c:pt idx="36758">
                  <c:v>7.0057588925324002E-2</c:v>
                </c:pt>
                <c:pt idx="36759">
                  <c:v>5.8109189808170099E-2</c:v>
                </c:pt>
                <c:pt idx="36760">
                  <c:v>5.4303580034391001E-2</c:v>
                </c:pt>
                <c:pt idx="36761">
                  <c:v>4.3105137420570601E-2</c:v>
                </c:pt>
                <c:pt idx="36762">
                  <c:v>4.8874568266540103E-2</c:v>
                </c:pt>
                <c:pt idx="36763">
                  <c:v>4.2006907276937899E-2</c:v>
                </c:pt>
                <c:pt idx="36764">
                  <c:v>3.9980080477519303E-2</c:v>
                </c:pt>
                <c:pt idx="36765">
                  <c:v>4.9947902643715E-2</c:v>
                </c:pt>
                <c:pt idx="36766">
                  <c:v>3.9846098745538697E-2</c:v>
                </c:pt>
                <c:pt idx="36767">
                  <c:v>5.0367201339139599E-2</c:v>
                </c:pt>
                <c:pt idx="36768">
                  <c:v>6.5774252765016805E-2</c:v>
                </c:pt>
                <c:pt idx="36769">
                  <c:v>3.8794343471346998E-2</c:v>
                </c:pt>
                <c:pt idx="36770">
                  <c:v>4.2485319352781201E-2</c:v>
                </c:pt>
                <c:pt idx="36771">
                  <c:v>3.8297186515705198E-2</c:v>
                </c:pt>
                <c:pt idx="36772">
                  <c:v>5.1429845300031099E-2</c:v>
                </c:pt>
                <c:pt idx="36773">
                  <c:v>4.38838247041103E-2</c:v>
                </c:pt>
                <c:pt idx="36774">
                  <c:v>4.1582618869512998E-2</c:v>
                </c:pt>
                <c:pt idx="36775">
                  <c:v>3.9869040363319702E-2</c:v>
                </c:pt>
                <c:pt idx="36776">
                  <c:v>6.7496503935259397E-2</c:v>
                </c:pt>
                <c:pt idx="36777">
                  <c:v>4.59957178244478E-2</c:v>
                </c:pt>
                <c:pt idx="36778">
                  <c:v>4.0186211841717598E-2</c:v>
                </c:pt>
                <c:pt idx="36779">
                  <c:v>6.2164449855597798E-2</c:v>
                </c:pt>
                <c:pt idx="36780">
                  <c:v>5.3547586318495301E-2</c:v>
                </c:pt>
                <c:pt idx="36781">
                  <c:v>4.6468908020437003E-2</c:v>
                </c:pt>
                <c:pt idx="36782">
                  <c:v>4.9547667046106199E-2</c:v>
                </c:pt>
                <c:pt idx="36783">
                  <c:v>4.4842305771310799E-2</c:v>
                </c:pt>
                <c:pt idx="36784">
                  <c:v>3.9697443618802397E-2</c:v>
                </c:pt>
                <c:pt idx="36785">
                  <c:v>4.3129082117556401E-2</c:v>
                </c:pt>
                <c:pt idx="36786">
                  <c:v>6.2776420680751996E-2</c:v>
                </c:pt>
                <c:pt idx="36787">
                  <c:v>6.7606560997330298E-2</c:v>
                </c:pt>
                <c:pt idx="36788">
                  <c:v>6.55807829807417E-2</c:v>
                </c:pt>
                <c:pt idx="36789">
                  <c:v>6.9373169064224E-2</c:v>
                </c:pt>
                <c:pt idx="36790">
                  <c:v>6.7274303846123998E-2</c:v>
                </c:pt>
                <c:pt idx="36791">
                  <c:v>4.8713146968291897E-2</c:v>
                </c:pt>
                <c:pt idx="36792">
                  <c:v>5.0683409683975902E-2</c:v>
                </c:pt>
                <c:pt idx="36793">
                  <c:v>4.1507279174897702E-2</c:v>
                </c:pt>
                <c:pt idx="36794">
                  <c:v>3.9861310008222697E-2</c:v>
                </c:pt>
                <c:pt idx="36795">
                  <c:v>4.6131623540377198E-2</c:v>
                </c:pt>
                <c:pt idx="36796">
                  <c:v>6.5195322238791001E-2</c:v>
                </c:pt>
                <c:pt idx="36797">
                  <c:v>3.9139700413120898E-2</c:v>
                </c:pt>
                <c:pt idx="36798">
                  <c:v>4.06200788150732E-2</c:v>
                </c:pt>
                <c:pt idx="36799">
                  <c:v>5.7181363022461199E-2</c:v>
                </c:pt>
                <c:pt idx="36800">
                  <c:v>4.7055348711617498E-2</c:v>
                </c:pt>
                <c:pt idx="36801">
                  <c:v>6.2603123679413106E-2</c:v>
                </c:pt>
                <c:pt idx="36802">
                  <c:v>7.0798536551454003E-2</c:v>
                </c:pt>
                <c:pt idx="36803">
                  <c:v>6.1471623523056199E-2</c:v>
                </c:pt>
                <c:pt idx="36804">
                  <c:v>3.7488531705374702E-2</c:v>
                </c:pt>
                <c:pt idx="36805">
                  <c:v>7.0155217164399195E-2</c:v>
                </c:pt>
                <c:pt idx="36806">
                  <c:v>4.87141444045361E-2</c:v>
                </c:pt>
                <c:pt idx="36807">
                  <c:v>5.22940551596019E-2</c:v>
                </c:pt>
                <c:pt idx="36808">
                  <c:v>6.6516655020018495E-2</c:v>
                </c:pt>
                <c:pt idx="36809">
                  <c:v>6.5043220320156303E-2</c:v>
                </c:pt>
                <c:pt idx="36810">
                  <c:v>4.5564909522254997E-2</c:v>
                </c:pt>
                <c:pt idx="36811">
                  <c:v>6.6391500054190894E-2</c:v>
                </c:pt>
                <c:pt idx="36812">
                  <c:v>5.4384028700352603E-2</c:v>
                </c:pt>
                <c:pt idx="36813">
                  <c:v>5.5073771096500197E-2</c:v>
                </c:pt>
                <c:pt idx="36814">
                  <c:v>5.4256957630394599E-2</c:v>
                </c:pt>
                <c:pt idx="36815">
                  <c:v>5.2055179093721399E-2</c:v>
                </c:pt>
                <c:pt idx="36816">
                  <c:v>5.96958111955362E-2</c:v>
                </c:pt>
                <c:pt idx="36817">
                  <c:v>4.5220491652208698E-2</c:v>
                </c:pt>
                <c:pt idx="36818">
                  <c:v>5.0691333694029402E-2</c:v>
                </c:pt>
                <c:pt idx="36819">
                  <c:v>4.0728099852438297E-2</c:v>
                </c:pt>
                <c:pt idx="36820">
                  <c:v>4.3232417526129899E-2</c:v>
                </c:pt>
                <c:pt idx="36821">
                  <c:v>4.82161634527941E-2</c:v>
                </c:pt>
                <c:pt idx="36822">
                  <c:v>5.3802604393045801E-2</c:v>
                </c:pt>
                <c:pt idx="36823">
                  <c:v>4.2775799328898197E-2</c:v>
                </c:pt>
                <c:pt idx="36824">
                  <c:v>5.49337596906323E-2</c:v>
                </c:pt>
                <c:pt idx="36825">
                  <c:v>5.5525129277231598E-2</c:v>
                </c:pt>
                <c:pt idx="36826">
                  <c:v>4.5988202502448901E-2</c:v>
                </c:pt>
                <c:pt idx="36827">
                  <c:v>6.6192463791691705E-2</c:v>
                </c:pt>
                <c:pt idx="36828">
                  <c:v>7.1062368243464694E-2</c:v>
                </c:pt>
                <c:pt idx="36829">
                  <c:v>5.5980230867286797E-2</c:v>
                </c:pt>
                <c:pt idx="36830">
                  <c:v>4.4745689750456598E-2</c:v>
                </c:pt>
                <c:pt idx="36831">
                  <c:v>4.5733276324065701E-2</c:v>
                </c:pt>
                <c:pt idx="36832">
                  <c:v>4.1616631668679002E-2</c:v>
                </c:pt>
                <c:pt idx="36833">
                  <c:v>7.2669888284334794E-2</c:v>
                </c:pt>
                <c:pt idx="36834">
                  <c:v>4.8730331182706997E-2</c:v>
                </c:pt>
                <c:pt idx="36835">
                  <c:v>3.9957310939674001E-2</c:v>
                </c:pt>
                <c:pt idx="36836">
                  <c:v>6.5939712899168598E-2</c:v>
                </c:pt>
                <c:pt idx="36837">
                  <c:v>6.5026848296885598E-2</c:v>
                </c:pt>
                <c:pt idx="36838">
                  <c:v>5.5695492425435499E-2</c:v>
                </c:pt>
                <c:pt idx="36839">
                  <c:v>3.8653897933220598E-2</c:v>
                </c:pt>
                <c:pt idx="36840">
                  <c:v>5.7155757272435798E-2</c:v>
                </c:pt>
                <c:pt idx="36841">
                  <c:v>4.2169621366011302E-2</c:v>
                </c:pt>
                <c:pt idx="36842">
                  <c:v>7.4323440858197296E-2</c:v>
                </c:pt>
                <c:pt idx="36843">
                  <c:v>4.2708417737561101E-2</c:v>
                </c:pt>
                <c:pt idx="36844">
                  <c:v>4.02760021820932E-2</c:v>
                </c:pt>
                <c:pt idx="36845">
                  <c:v>4.1712260660649599E-2</c:v>
                </c:pt>
                <c:pt idx="36846">
                  <c:v>6.1815115570673998E-2</c:v>
                </c:pt>
                <c:pt idx="36847">
                  <c:v>5.3404371054998998E-2</c:v>
                </c:pt>
                <c:pt idx="36848">
                  <c:v>6.3191267498832401E-2</c:v>
                </c:pt>
                <c:pt idx="36849">
                  <c:v>5.8384748023183601E-2</c:v>
                </c:pt>
                <c:pt idx="36850">
                  <c:v>4.3930220864110497E-2</c:v>
                </c:pt>
                <c:pt idx="36851">
                  <c:v>6.1979688847334902E-2</c:v>
                </c:pt>
                <c:pt idx="36852">
                  <c:v>7.3300232662963399E-2</c:v>
                </c:pt>
                <c:pt idx="36853">
                  <c:v>5.2070251156996698E-2</c:v>
                </c:pt>
                <c:pt idx="36854">
                  <c:v>4.2481448224078497E-2</c:v>
                </c:pt>
                <c:pt idx="36855">
                  <c:v>5.2870118243405602E-2</c:v>
                </c:pt>
                <c:pt idx="36856">
                  <c:v>6.7789633665364404E-2</c:v>
                </c:pt>
                <c:pt idx="36857">
                  <c:v>6.5597537257225197E-2</c:v>
                </c:pt>
                <c:pt idx="36858">
                  <c:v>6.1082062177453697E-2</c:v>
                </c:pt>
                <c:pt idx="36859">
                  <c:v>6.8200529863949699E-2</c:v>
                </c:pt>
                <c:pt idx="36860">
                  <c:v>3.7701484819769301E-2</c:v>
                </c:pt>
                <c:pt idx="36861">
                  <c:v>4.8200227086431499E-2</c:v>
                </c:pt>
                <c:pt idx="36862">
                  <c:v>4.6333713300659801E-2</c:v>
                </c:pt>
                <c:pt idx="36863">
                  <c:v>6.0269408594131102E-2</c:v>
                </c:pt>
                <c:pt idx="36864">
                  <c:v>4.4299534724196697E-2</c:v>
                </c:pt>
                <c:pt idx="36865">
                  <c:v>5.9808637736180302E-2</c:v>
                </c:pt>
                <c:pt idx="36866">
                  <c:v>5.5371410845317999E-2</c:v>
                </c:pt>
                <c:pt idx="36867">
                  <c:v>6.4034330695712197E-2</c:v>
                </c:pt>
                <c:pt idx="36868">
                  <c:v>5.5762296355374802E-2</c:v>
                </c:pt>
                <c:pt idx="36869">
                  <c:v>4.3316007175916403E-2</c:v>
                </c:pt>
                <c:pt idx="36870">
                  <c:v>4.0562349817810602E-2</c:v>
                </c:pt>
                <c:pt idx="36871">
                  <c:v>6.99994189883658E-2</c:v>
                </c:pt>
                <c:pt idx="36872">
                  <c:v>3.7198826935036303E-2</c:v>
                </c:pt>
                <c:pt idx="36873">
                  <c:v>4.6496028370003897E-2</c:v>
                </c:pt>
                <c:pt idx="36874">
                  <c:v>4.6274789054897597E-2</c:v>
                </c:pt>
                <c:pt idx="36875">
                  <c:v>5.2409746919377498E-2</c:v>
                </c:pt>
                <c:pt idx="36876">
                  <c:v>6.4655184435135002E-2</c:v>
                </c:pt>
                <c:pt idx="36877">
                  <c:v>7.2981824413265797E-2</c:v>
                </c:pt>
                <c:pt idx="36878">
                  <c:v>5.5214012964265403E-2</c:v>
                </c:pt>
                <c:pt idx="36879">
                  <c:v>6.7490980012561999E-2</c:v>
                </c:pt>
                <c:pt idx="36880">
                  <c:v>6.2777035596488798E-2</c:v>
                </c:pt>
                <c:pt idx="36881">
                  <c:v>7.1045596171080999E-2</c:v>
                </c:pt>
                <c:pt idx="36882">
                  <c:v>4.6430791508513501E-2</c:v>
                </c:pt>
                <c:pt idx="36883">
                  <c:v>4.33830026069369E-2</c:v>
                </c:pt>
                <c:pt idx="36884">
                  <c:v>6.7791521599916998E-2</c:v>
                </c:pt>
                <c:pt idx="36885">
                  <c:v>5.5475206964531502E-2</c:v>
                </c:pt>
                <c:pt idx="36886">
                  <c:v>6.4732327676983004E-2</c:v>
                </c:pt>
                <c:pt idx="36887">
                  <c:v>6.3613244891372406E-2</c:v>
                </c:pt>
                <c:pt idx="36888">
                  <c:v>5.8703664653607199E-2</c:v>
                </c:pt>
                <c:pt idx="36889">
                  <c:v>5.1529840105843501E-2</c:v>
                </c:pt>
                <c:pt idx="36890">
                  <c:v>7.4998357462264298E-2</c:v>
                </c:pt>
                <c:pt idx="36891">
                  <c:v>4.6720318141082601E-2</c:v>
                </c:pt>
                <c:pt idx="36892">
                  <c:v>4.8601807214050399E-2</c:v>
                </c:pt>
                <c:pt idx="36893">
                  <c:v>5.1028840630612998E-2</c:v>
                </c:pt>
                <c:pt idx="36894">
                  <c:v>4.2263802687677203E-2</c:v>
                </c:pt>
                <c:pt idx="36895">
                  <c:v>5.9666941478636097E-2</c:v>
                </c:pt>
                <c:pt idx="36896">
                  <c:v>4.0268515945236699E-2</c:v>
                </c:pt>
                <c:pt idx="36897">
                  <c:v>5.4195267613250699E-2</c:v>
                </c:pt>
                <c:pt idx="36898">
                  <c:v>3.7899596443862399E-2</c:v>
                </c:pt>
                <c:pt idx="36899">
                  <c:v>5.7810696925254E-2</c:v>
                </c:pt>
                <c:pt idx="36900">
                  <c:v>6.4033362533534699E-2</c:v>
                </c:pt>
                <c:pt idx="36901">
                  <c:v>4.3755115803100202E-2</c:v>
                </c:pt>
                <c:pt idx="36902">
                  <c:v>5.5681571562514999E-2</c:v>
                </c:pt>
                <c:pt idx="36903">
                  <c:v>7.0162989261184402E-2</c:v>
                </c:pt>
                <c:pt idx="36904">
                  <c:v>3.8357912626316798E-2</c:v>
                </c:pt>
                <c:pt idx="36905">
                  <c:v>3.98323751585518E-2</c:v>
                </c:pt>
                <c:pt idx="36906">
                  <c:v>4.1063505179698701E-2</c:v>
                </c:pt>
                <c:pt idx="36907">
                  <c:v>5.1653964929126703E-2</c:v>
                </c:pt>
                <c:pt idx="36908">
                  <c:v>7.1304869593678294E-2</c:v>
                </c:pt>
                <c:pt idx="36909">
                  <c:v>5.2777285971541202E-2</c:v>
                </c:pt>
                <c:pt idx="36910">
                  <c:v>3.8297884750951798E-2</c:v>
                </c:pt>
                <c:pt idx="36911">
                  <c:v>5.7122821805513903E-2</c:v>
                </c:pt>
                <c:pt idx="36912">
                  <c:v>5.9286239903503901E-2</c:v>
                </c:pt>
                <c:pt idx="36913">
                  <c:v>5.4600426156283598E-2</c:v>
                </c:pt>
                <c:pt idx="36914">
                  <c:v>5.1127914017733998E-2</c:v>
                </c:pt>
                <c:pt idx="36915">
                  <c:v>7.1967278749042393E-2</c:v>
                </c:pt>
                <c:pt idx="36916">
                  <c:v>4.3847234672282603E-2</c:v>
                </c:pt>
                <c:pt idx="36917">
                  <c:v>4.0639186964323899E-2</c:v>
                </c:pt>
                <c:pt idx="36918">
                  <c:v>6.6207170187054798E-2</c:v>
                </c:pt>
                <c:pt idx="36919">
                  <c:v>5.3833294335045002E-2</c:v>
                </c:pt>
                <c:pt idx="36920">
                  <c:v>6.9379611508010794E-2</c:v>
                </c:pt>
                <c:pt idx="36921">
                  <c:v>5.2887249398055197E-2</c:v>
                </c:pt>
                <c:pt idx="36922">
                  <c:v>4.6586411203405301E-2</c:v>
                </c:pt>
                <c:pt idx="36923">
                  <c:v>7.0232212893421894E-2</c:v>
                </c:pt>
                <c:pt idx="36924">
                  <c:v>4.4600809312833903E-2</c:v>
                </c:pt>
                <c:pt idx="36925">
                  <c:v>5.1668317905427898E-2</c:v>
                </c:pt>
                <c:pt idx="36926">
                  <c:v>5.3823555087926002E-2</c:v>
                </c:pt>
                <c:pt idx="36927">
                  <c:v>4.5193181894514801E-2</c:v>
                </c:pt>
                <c:pt idx="36928">
                  <c:v>3.9961706802071499E-2</c:v>
                </c:pt>
                <c:pt idx="36929">
                  <c:v>5.57833398473606E-2</c:v>
                </c:pt>
                <c:pt idx="36930">
                  <c:v>7.2922692741790404E-2</c:v>
                </c:pt>
                <c:pt idx="36931">
                  <c:v>6.9946346467582604E-2</c:v>
                </c:pt>
                <c:pt idx="36932">
                  <c:v>4.2509706247164998E-2</c:v>
                </c:pt>
                <c:pt idx="36933">
                  <c:v>4.1314135529276597E-2</c:v>
                </c:pt>
                <c:pt idx="36934">
                  <c:v>3.9846797099972603E-2</c:v>
                </c:pt>
                <c:pt idx="36935">
                  <c:v>5.7063211714998403E-2</c:v>
                </c:pt>
                <c:pt idx="36936">
                  <c:v>4.52212383858989E-2</c:v>
                </c:pt>
                <c:pt idx="36937">
                  <c:v>6.3525899956025797E-2</c:v>
                </c:pt>
                <c:pt idx="36938">
                  <c:v>5.3798829820804403E-2</c:v>
                </c:pt>
                <c:pt idx="36939">
                  <c:v>7.3738866570138201E-2</c:v>
                </c:pt>
                <c:pt idx="36940">
                  <c:v>4.0110444570774902E-2</c:v>
                </c:pt>
                <c:pt idx="36941">
                  <c:v>5.3866649990709198E-2</c:v>
                </c:pt>
                <c:pt idx="36942">
                  <c:v>4.0795959009031699E-2</c:v>
                </c:pt>
                <c:pt idx="36943">
                  <c:v>5.5488575919500002E-2</c:v>
                </c:pt>
                <c:pt idx="36944">
                  <c:v>5.8117383788967698E-2</c:v>
                </c:pt>
                <c:pt idx="36945">
                  <c:v>5.6977654418948601E-2</c:v>
                </c:pt>
                <c:pt idx="36946">
                  <c:v>5.1437206400244302E-2</c:v>
                </c:pt>
                <c:pt idx="36947">
                  <c:v>6.0755532113746499E-2</c:v>
                </c:pt>
                <c:pt idx="36948">
                  <c:v>5.5125632691452701E-2</c:v>
                </c:pt>
                <c:pt idx="36949">
                  <c:v>6.3849502414474804E-2</c:v>
                </c:pt>
                <c:pt idx="36950">
                  <c:v>7.1231140783869606E-2</c:v>
                </c:pt>
                <c:pt idx="36951">
                  <c:v>4.2888439988163697E-2</c:v>
                </c:pt>
                <c:pt idx="36952">
                  <c:v>6.6826197141851604E-2</c:v>
                </c:pt>
                <c:pt idx="36953">
                  <c:v>5.11002033815647E-2</c:v>
                </c:pt>
                <c:pt idx="36954">
                  <c:v>6.0958691840262799E-2</c:v>
                </c:pt>
                <c:pt idx="36955">
                  <c:v>6.4109656232481896E-2</c:v>
                </c:pt>
                <c:pt idx="36956">
                  <c:v>6.4487669818443394E-2</c:v>
                </c:pt>
                <c:pt idx="36957">
                  <c:v>6.7479556739178895E-2</c:v>
                </c:pt>
                <c:pt idx="36958">
                  <c:v>5.4054339833382703E-2</c:v>
                </c:pt>
                <c:pt idx="36959">
                  <c:v>3.8468247585462897E-2</c:v>
                </c:pt>
                <c:pt idx="36960">
                  <c:v>7.0598430794873698E-2</c:v>
                </c:pt>
                <c:pt idx="36961">
                  <c:v>5.8262914512613603E-2</c:v>
                </c:pt>
                <c:pt idx="36962">
                  <c:v>6.9089839693618496E-2</c:v>
                </c:pt>
                <c:pt idx="36963">
                  <c:v>4.7202736673604501E-2</c:v>
                </c:pt>
                <c:pt idx="36964">
                  <c:v>5.0545533022101199E-2</c:v>
                </c:pt>
                <c:pt idx="36965">
                  <c:v>4.5306740514212102E-2</c:v>
                </c:pt>
                <c:pt idx="36966">
                  <c:v>6.1066440785643397E-2</c:v>
                </c:pt>
                <c:pt idx="36967">
                  <c:v>4.88231854375515E-2</c:v>
                </c:pt>
                <c:pt idx="36968">
                  <c:v>5.4941198326287702E-2</c:v>
                </c:pt>
                <c:pt idx="36969">
                  <c:v>7.0269861922415897E-2</c:v>
                </c:pt>
                <c:pt idx="36970">
                  <c:v>5.8813835439112797E-2</c:v>
                </c:pt>
                <c:pt idx="36971">
                  <c:v>3.9300751094659303E-2</c:v>
                </c:pt>
                <c:pt idx="36972">
                  <c:v>5.1878893807331503E-2</c:v>
                </c:pt>
                <c:pt idx="36973">
                  <c:v>5.1359206591249998E-2</c:v>
                </c:pt>
                <c:pt idx="36974">
                  <c:v>6.5729361049043797E-2</c:v>
                </c:pt>
                <c:pt idx="36975">
                  <c:v>4.5761520238260703E-2</c:v>
                </c:pt>
                <c:pt idx="36976">
                  <c:v>4.0792806549757699E-2</c:v>
                </c:pt>
                <c:pt idx="36977">
                  <c:v>7.6214596935639006E-2</c:v>
                </c:pt>
                <c:pt idx="36978">
                  <c:v>5.7208910493831901E-2</c:v>
                </c:pt>
                <c:pt idx="36979">
                  <c:v>4.6060393475241199E-2</c:v>
                </c:pt>
                <c:pt idx="36980">
                  <c:v>5.7454547607234001E-2</c:v>
                </c:pt>
                <c:pt idx="36981">
                  <c:v>4.8052594065149501E-2</c:v>
                </c:pt>
                <c:pt idx="36982">
                  <c:v>6.5769093462084205E-2</c:v>
                </c:pt>
                <c:pt idx="36983">
                  <c:v>3.9671023927332801E-2</c:v>
                </c:pt>
                <c:pt idx="36984">
                  <c:v>4.6412795191165999E-2</c:v>
                </c:pt>
                <c:pt idx="36985">
                  <c:v>6.8124993244713897E-2</c:v>
                </c:pt>
                <c:pt idx="36986">
                  <c:v>4.9073938057749802E-2</c:v>
                </c:pt>
                <c:pt idx="36987">
                  <c:v>5.83466619238747E-2</c:v>
                </c:pt>
                <c:pt idx="36988">
                  <c:v>5.2579190188627799E-2</c:v>
                </c:pt>
                <c:pt idx="36989">
                  <c:v>4.5432384827899602E-2</c:v>
                </c:pt>
                <c:pt idx="36990">
                  <c:v>4.3231557579168897E-2</c:v>
                </c:pt>
                <c:pt idx="36991">
                  <c:v>5.52378402909732E-2</c:v>
                </c:pt>
                <c:pt idx="36992">
                  <c:v>5.4757119357170897E-2</c:v>
                </c:pt>
                <c:pt idx="36993">
                  <c:v>4.7230856731139102E-2</c:v>
                </c:pt>
                <c:pt idx="36994">
                  <c:v>4.1478294348667899E-2</c:v>
                </c:pt>
                <c:pt idx="36995">
                  <c:v>6.7805990987106907E-2</c:v>
                </c:pt>
                <c:pt idx="36996">
                  <c:v>6.9717948264638993E-2</c:v>
                </c:pt>
                <c:pt idx="36997">
                  <c:v>5.51311473044011E-2</c:v>
                </c:pt>
                <c:pt idx="36998">
                  <c:v>4.8073244350036098E-2</c:v>
                </c:pt>
                <c:pt idx="36999">
                  <c:v>6.9452838003404099E-2</c:v>
                </c:pt>
                <c:pt idx="37000">
                  <c:v>4.1997632444333702E-2</c:v>
                </c:pt>
                <c:pt idx="37001">
                  <c:v>5.1754109840737701E-2</c:v>
                </c:pt>
                <c:pt idx="37002">
                  <c:v>6.3923039749765903E-2</c:v>
                </c:pt>
                <c:pt idx="37003">
                  <c:v>4.0554878577366803E-2</c:v>
                </c:pt>
                <c:pt idx="37004">
                  <c:v>5.0279804805166299E-2</c:v>
                </c:pt>
                <c:pt idx="37005">
                  <c:v>6.4086026000106794E-2</c:v>
                </c:pt>
                <c:pt idx="37006">
                  <c:v>6.3649067139927101E-2</c:v>
                </c:pt>
                <c:pt idx="37007">
                  <c:v>4.32283870339535E-2</c:v>
                </c:pt>
                <c:pt idx="37008">
                  <c:v>6.1527888638359798E-2</c:v>
                </c:pt>
                <c:pt idx="37009">
                  <c:v>4.8612914347677602E-2</c:v>
                </c:pt>
                <c:pt idx="37010">
                  <c:v>6.21323342029724E-2</c:v>
                </c:pt>
                <c:pt idx="37011">
                  <c:v>7.0826844426414196E-2</c:v>
                </c:pt>
                <c:pt idx="37012">
                  <c:v>6.0380062606754402E-2</c:v>
                </c:pt>
                <c:pt idx="37013">
                  <c:v>5.2636382133763801E-2</c:v>
                </c:pt>
                <c:pt idx="37014">
                  <c:v>5.2976718756669199E-2</c:v>
                </c:pt>
                <c:pt idx="37015">
                  <c:v>5.5835281636234899E-2</c:v>
                </c:pt>
                <c:pt idx="37016">
                  <c:v>5.1935719817541602E-2</c:v>
                </c:pt>
                <c:pt idx="37017">
                  <c:v>5.1157753958216E-2</c:v>
                </c:pt>
                <c:pt idx="37018">
                  <c:v>4.0503809516290797E-2</c:v>
                </c:pt>
                <c:pt idx="37019">
                  <c:v>5.8623579319535699E-2</c:v>
                </c:pt>
                <c:pt idx="37020">
                  <c:v>4.77388418089357E-2</c:v>
                </c:pt>
                <c:pt idx="37021">
                  <c:v>5.0314550594287098E-2</c:v>
                </c:pt>
                <c:pt idx="37022">
                  <c:v>5.15100260562351E-2</c:v>
                </c:pt>
                <c:pt idx="37023">
                  <c:v>5.29693034075445E-2</c:v>
                </c:pt>
                <c:pt idx="37024">
                  <c:v>4.7533105754255497E-2</c:v>
                </c:pt>
                <c:pt idx="37025">
                  <c:v>6.6124349484362202E-2</c:v>
                </c:pt>
                <c:pt idx="37026">
                  <c:v>6.5746991092491103E-2</c:v>
                </c:pt>
                <c:pt idx="37027">
                  <c:v>4.1308641747045398E-2</c:v>
                </c:pt>
                <c:pt idx="37028">
                  <c:v>7.0275139072127304E-2</c:v>
                </c:pt>
                <c:pt idx="37029">
                  <c:v>5.2854921175956901E-2</c:v>
                </c:pt>
                <c:pt idx="37030">
                  <c:v>4.22124329503469E-2</c:v>
                </c:pt>
                <c:pt idx="37031">
                  <c:v>5.9230531838419899E-2</c:v>
                </c:pt>
                <c:pt idx="37032">
                  <c:v>4.6190263325622302E-2</c:v>
                </c:pt>
                <c:pt idx="37033">
                  <c:v>6.7339874170780994E-2</c:v>
                </c:pt>
                <c:pt idx="37034">
                  <c:v>6.4312777992443906E-2</c:v>
                </c:pt>
                <c:pt idx="37035">
                  <c:v>4.1897187762584998E-2</c:v>
                </c:pt>
                <c:pt idx="37036">
                  <c:v>4.6469149520955502E-2</c:v>
                </c:pt>
                <c:pt idx="37037">
                  <c:v>3.91915193553279E-2</c:v>
                </c:pt>
                <c:pt idx="37038">
                  <c:v>4.5319658553133198E-2</c:v>
                </c:pt>
                <c:pt idx="37039">
                  <c:v>5.6267598747969202E-2</c:v>
                </c:pt>
                <c:pt idx="37040">
                  <c:v>5.8364456088568398E-2</c:v>
                </c:pt>
                <c:pt idx="37041">
                  <c:v>4.3979359495043301E-2</c:v>
                </c:pt>
                <c:pt idx="37042">
                  <c:v>5.79916837473506E-2</c:v>
                </c:pt>
                <c:pt idx="37043">
                  <c:v>5.4937945313064999E-2</c:v>
                </c:pt>
                <c:pt idx="37044">
                  <c:v>5.0324408665897602E-2</c:v>
                </c:pt>
                <c:pt idx="37045">
                  <c:v>6.0603068012598099E-2</c:v>
                </c:pt>
                <c:pt idx="37046">
                  <c:v>3.6800789764514001E-2</c:v>
                </c:pt>
                <c:pt idx="37047">
                  <c:v>5.1190301168439999E-2</c:v>
                </c:pt>
                <c:pt idx="37048">
                  <c:v>7.1302246173939293E-2</c:v>
                </c:pt>
                <c:pt idx="37049">
                  <c:v>5.7336941308446999E-2</c:v>
                </c:pt>
                <c:pt idx="37050">
                  <c:v>6.5407698732239297E-2</c:v>
                </c:pt>
                <c:pt idx="37051">
                  <c:v>5.5770615849601801E-2</c:v>
                </c:pt>
                <c:pt idx="37052">
                  <c:v>6.76322683408528E-2</c:v>
                </c:pt>
                <c:pt idx="37053">
                  <c:v>6.4535591037648096E-2</c:v>
                </c:pt>
                <c:pt idx="37054">
                  <c:v>6.4065682342796998E-2</c:v>
                </c:pt>
                <c:pt idx="37055">
                  <c:v>4.6101217578944899E-2</c:v>
                </c:pt>
                <c:pt idx="37056">
                  <c:v>4.16208291465507E-2</c:v>
                </c:pt>
                <c:pt idx="37057">
                  <c:v>4.7454752403050297E-2</c:v>
                </c:pt>
                <c:pt idx="37058">
                  <c:v>4.1015185975353301E-2</c:v>
                </c:pt>
                <c:pt idx="37059">
                  <c:v>4.9321291938586698E-2</c:v>
                </c:pt>
                <c:pt idx="37060">
                  <c:v>6.0193447074435302E-2</c:v>
                </c:pt>
                <c:pt idx="37061">
                  <c:v>4.1045766440771403E-2</c:v>
                </c:pt>
                <c:pt idx="37062">
                  <c:v>5.19906823708721E-2</c:v>
                </c:pt>
                <c:pt idx="37063">
                  <c:v>6.2291711186001103E-2</c:v>
                </c:pt>
                <c:pt idx="37064">
                  <c:v>4.4330775589887503E-2</c:v>
                </c:pt>
                <c:pt idx="37065">
                  <c:v>6.4315418629707105E-2</c:v>
                </c:pt>
                <c:pt idx="37066">
                  <c:v>4.7141035764545501E-2</c:v>
                </c:pt>
                <c:pt idx="37067">
                  <c:v>5.2770502737793497E-2</c:v>
                </c:pt>
                <c:pt idx="37068">
                  <c:v>4.2860290799418402E-2</c:v>
                </c:pt>
                <c:pt idx="37069">
                  <c:v>3.6821303353472702E-2</c:v>
                </c:pt>
                <c:pt idx="37070">
                  <c:v>5.7854329416839899E-2</c:v>
                </c:pt>
                <c:pt idx="37071">
                  <c:v>5.0036479040215798E-2</c:v>
                </c:pt>
                <c:pt idx="37072">
                  <c:v>4.4214284492700602E-2</c:v>
                </c:pt>
                <c:pt idx="37073">
                  <c:v>6.3467262130116206E-2</c:v>
                </c:pt>
                <c:pt idx="37074">
                  <c:v>4.0557180980212097E-2</c:v>
                </c:pt>
                <c:pt idx="37075">
                  <c:v>4.26136291652012E-2</c:v>
                </c:pt>
                <c:pt idx="37076">
                  <c:v>6.19758871775326E-2</c:v>
                </c:pt>
                <c:pt idx="37077">
                  <c:v>5.1240068141347198E-2</c:v>
                </c:pt>
                <c:pt idx="37078">
                  <c:v>7.0755835184347401E-2</c:v>
                </c:pt>
                <c:pt idx="37079">
                  <c:v>4.5037928953846403E-2</c:v>
                </c:pt>
                <c:pt idx="37080">
                  <c:v>5.5820656588631598E-2</c:v>
                </c:pt>
                <c:pt idx="37081">
                  <c:v>3.7883044754075702E-2</c:v>
                </c:pt>
                <c:pt idx="37082">
                  <c:v>5.0466039177962697E-2</c:v>
                </c:pt>
                <c:pt idx="37083">
                  <c:v>4.1890435520312803E-2</c:v>
                </c:pt>
                <c:pt idx="37084">
                  <c:v>3.9004489551255697E-2</c:v>
                </c:pt>
                <c:pt idx="37085">
                  <c:v>6.9162502935449496E-2</c:v>
                </c:pt>
                <c:pt idx="37086">
                  <c:v>5.2410205591581098E-2</c:v>
                </c:pt>
                <c:pt idx="37087">
                  <c:v>5.0437168223911998E-2</c:v>
                </c:pt>
                <c:pt idx="37088">
                  <c:v>5.01847621491259E-2</c:v>
                </c:pt>
                <c:pt idx="37089">
                  <c:v>5.9627398482576803E-2</c:v>
                </c:pt>
                <c:pt idx="37090">
                  <c:v>6.7962267026570794E-2</c:v>
                </c:pt>
                <c:pt idx="37091">
                  <c:v>5.8185340986059798E-2</c:v>
                </c:pt>
                <c:pt idx="37092">
                  <c:v>4.4740100739013501E-2</c:v>
                </c:pt>
                <c:pt idx="37093">
                  <c:v>6.3413522564760502E-2</c:v>
                </c:pt>
                <c:pt idx="37094">
                  <c:v>4.8097511248082099E-2</c:v>
                </c:pt>
                <c:pt idx="37095">
                  <c:v>6.2601849067535895E-2</c:v>
                </c:pt>
                <c:pt idx="37096">
                  <c:v>5.8544231423194502E-2</c:v>
                </c:pt>
                <c:pt idx="37097">
                  <c:v>5.7074085405019598E-2</c:v>
                </c:pt>
                <c:pt idx="37098">
                  <c:v>4.9292217207429198E-2</c:v>
                </c:pt>
                <c:pt idx="37099">
                  <c:v>6.2748859738801205E-2</c:v>
                </c:pt>
                <c:pt idx="37100">
                  <c:v>5.3695237402505903E-2</c:v>
                </c:pt>
                <c:pt idx="37101">
                  <c:v>4.3238125880198E-2</c:v>
                </c:pt>
                <c:pt idx="37102">
                  <c:v>4.6741470616754897E-2</c:v>
                </c:pt>
                <c:pt idx="37103">
                  <c:v>5.5425588852619903E-2</c:v>
                </c:pt>
                <c:pt idx="37104">
                  <c:v>5.17195434364957E-2</c:v>
                </c:pt>
                <c:pt idx="37105">
                  <c:v>5.2246525397789803E-2</c:v>
                </c:pt>
                <c:pt idx="37106">
                  <c:v>5.0409363058355999E-2</c:v>
                </c:pt>
                <c:pt idx="37107">
                  <c:v>5.4497654505934599E-2</c:v>
                </c:pt>
                <c:pt idx="37108">
                  <c:v>4.2421586282066201E-2</c:v>
                </c:pt>
                <c:pt idx="37109">
                  <c:v>6.07318917431066E-2</c:v>
                </c:pt>
                <c:pt idx="37110">
                  <c:v>4.43544209584417E-2</c:v>
                </c:pt>
                <c:pt idx="37111">
                  <c:v>4.1923880089219497E-2</c:v>
                </c:pt>
                <c:pt idx="37112">
                  <c:v>4.2177789669454402E-2</c:v>
                </c:pt>
                <c:pt idx="37113">
                  <c:v>6.5243882746934101E-2</c:v>
                </c:pt>
                <c:pt idx="37114">
                  <c:v>4.9734794867466701E-2</c:v>
                </c:pt>
                <c:pt idx="37115">
                  <c:v>5.7700550589582698E-2</c:v>
                </c:pt>
                <c:pt idx="37116">
                  <c:v>7.0808502071264198E-2</c:v>
                </c:pt>
                <c:pt idx="37117">
                  <c:v>3.9008097185594698E-2</c:v>
                </c:pt>
                <c:pt idx="37118">
                  <c:v>6.3440761495681397E-2</c:v>
                </c:pt>
                <c:pt idx="37119">
                  <c:v>6.91490767816344E-2</c:v>
                </c:pt>
                <c:pt idx="37120">
                  <c:v>7.1068614897761798E-2</c:v>
                </c:pt>
                <c:pt idx="37121">
                  <c:v>6.3143847719228402E-2</c:v>
                </c:pt>
                <c:pt idx="37122">
                  <c:v>6.8479716382501304E-2</c:v>
                </c:pt>
                <c:pt idx="37123">
                  <c:v>5.1437869793643301E-2</c:v>
                </c:pt>
                <c:pt idx="37124">
                  <c:v>7.0578784484486401E-2</c:v>
                </c:pt>
                <c:pt idx="37125">
                  <c:v>5.3135211800711901E-2</c:v>
                </c:pt>
                <c:pt idx="37126">
                  <c:v>5.3304826631586401E-2</c:v>
                </c:pt>
                <c:pt idx="37127">
                  <c:v>6.5887481485330301E-2</c:v>
                </c:pt>
                <c:pt idx="37128">
                  <c:v>5.0164086178876299E-2</c:v>
                </c:pt>
                <c:pt idx="37129">
                  <c:v>4.1671456458298797E-2</c:v>
                </c:pt>
                <c:pt idx="37130">
                  <c:v>5.0640043409814199E-2</c:v>
                </c:pt>
                <c:pt idx="37131">
                  <c:v>5.0552069256703802E-2</c:v>
                </c:pt>
                <c:pt idx="37132">
                  <c:v>4.5753902823571398E-2</c:v>
                </c:pt>
                <c:pt idx="37133">
                  <c:v>5.64393418607117E-2</c:v>
                </c:pt>
                <c:pt idx="37134">
                  <c:v>3.9871667207381903E-2</c:v>
                </c:pt>
                <c:pt idx="37135">
                  <c:v>6.99385367552324E-2</c:v>
                </c:pt>
                <c:pt idx="37136">
                  <c:v>5.1511099436671197E-2</c:v>
                </c:pt>
                <c:pt idx="37137">
                  <c:v>4.3478582430997802E-2</c:v>
                </c:pt>
                <c:pt idx="37138">
                  <c:v>5.8865180402836899E-2</c:v>
                </c:pt>
                <c:pt idx="37139">
                  <c:v>6.2686893274891201E-2</c:v>
                </c:pt>
                <c:pt idx="37140">
                  <c:v>6.4392565657183196E-2</c:v>
                </c:pt>
                <c:pt idx="37141">
                  <c:v>5.0663970964127898E-2</c:v>
                </c:pt>
                <c:pt idx="37142">
                  <c:v>4.1608332686479899E-2</c:v>
                </c:pt>
                <c:pt idx="37143">
                  <c:v>3.8713583503413002E-2</c:v>
                </c:pt>
                <c:pt idx="37144">
                  <c:v>3.7859120245124903E-2</c:v>
                </c:pt>
                <c:pt idx="37145">
                  <c:v>4.4053219926256201E-2</c:v>
                </c:pt>
                <c:pt idx="37146">
                  <c:v>5.2878665001835502E-2</c:v>
                </c:pt>
                <c:pt idx="37147">
                  <c:v>6.8276397480712805E-2</c:v>
                </c:pt>
                <c:pt idx="37148">
                  <c:v>4.5279252675856599E-2</c:v>
                </c:pt>
                <c:pt idx="37149">
                  <c:v>5.0813069333859498E-2</c:v>
                </c:pt>
                <c:pt idx="37150">
                  <c:v>4.6619705227977398E-2</c:v>
                </c:pt>
                <c:pt idx="37151">
                  <c:v>4.2853338429717398E-2</c:v>
                </c:pt>
                <c:pt idx="37152">
                  <c:v>7.0528964913590994E-2</c:v>
                </c:pt>
                <c:pt idx="37153">
                  <c:v>4.0017368302714899E-2</c:v>
                </c:pt>
                <c:pt idx="37154">
                  <c:v>3.9730833320830203E-2</c:v>
                </c:pt>
                <c:pt idx="37155">
                  <c:v>5.6861952089917497E-2</c:v>
                </c:pt>
                <c:pt idx="37156">
                  <c:v>4.7787168344467203E-2</c:v>
                </c:pt>
                <c:pt idx="37157">
                  <c:v>5.49282386279729E-2</c:v>
                </c:pt>
                <c:pt idx="37158">
                  <c:v>5.4991105951239003E-2</c:v>
                </c:pt>
                <c:pt idx="37159">
                  <c:v>6.9721154166306504E-2</c:v>
                </c:pt>
                <c:pt idx="37160">
                  <c:v>5.0285167243271797E-2</c:v>
                </c:pt>
                <c:pt idx="37161">
                  <c:v>6.2467470967611897E-2</c:v>
                </c:pt>
                <c:pt idx="37162">
                  <c:v>5.4166348252021497E-2</c:v>
                </c:pt>
                <c:pt idx="37163">
                  <c:v>6.4755213433864006E-2</c:v>
                </c:pt>
                <c:pt idx="37164">
                  <c:v>6.3418187735118897E-2</c:v>
                </c:pt>
                <c:pt idx="37165">
                  <c:v>3.9746146861881403E-2</c:v>
                </c:pt>
                <c:pt idx="37166">
                  <c:v>6.0812425697863499E-2</c:v>
                </c:pt>
                <c:pt idx="37167">
                  <c:v>6.5814544791362797E-2</c:v>
                </c:pt>
                <c:pt idx="37168">
                  <c:v>5.4735544315483602E-2</c:v>
                </c:pt>
                <c:pt idx="37169">
                  <c:v>5.5397868031859698E-2</c:v>
                </c:pt>
                <c:pt idx="37170">
                  <c:v>6.9900595634474497E-2</c:v>
                </c:pt>
                <c:pt idx="37171">
                  <c:v>5.0217401725617401E-2</c:v>
                </c:pt>
                <c:pt idx="37172">
                  <c:v>5.5079580854411003E-2</c:v>
                </c:pt>
                <c:pt idx="37173">
                  <c:v>4.92373771778239E-2</c:v>
                </c:pt>
                <c:pt idx="37174">
                  <c:v>5.4880887803552797E-2</c:v>
                </c:pt>
                <c:pt idx="37175">
                  <c:v>4.0862898764573399E-2</c:v>
                </c:pt>
                <c:pt idx="37176">
                  <c:v>4.5183301731513699E-2</c:v>
                </c:pt>
                <c:pt idx="37177">
                  <c:v>4.4146174265618197E-2</c:v>
                </c:pt>
                <c:pt idx="37178">
                  <c:v>5.54810872782164E-2</c:v>
                </c:pt>
                <c:pt idx="37179">
                  <c:v>7.3765234135318894E-2</c:v>
                </c:pt>
                <c:pt idx="37180">
                  <c:v>5.3547327744505498E-2</c:v>
                </c:pt>
                <c:pt idx="37181">
                  <c:v>4.7448743480271303E-2</c:v>
                </c:pt>
                <c:pt idx="37182">
                  <c:v>5.0642025939878002E-2</c:v>
                </c:pt>
                <c:pt idx="37183">
                  <c:v>3.9847374015202802E-2</c:v>
                </c:pt>
                <c:pt idx="37184">
                  <c:v>4.6227317981222101E-2</c:v>
                </c:pt>
                <c:pt idx="37185">
                  <c:v>4.5418289370680598E-2</c:v>
                </c:pt>
                <c:pt idx="37186">
                  <c:v>5.5647154614739403E-2</c:v>
                </c:pt>
                <c:pt idx="37187">
                  <c:v>3.77369168397719E-2</c:v>
                </c:pt>
                <c:pt idx="37188">
                  <c:v>7.1928460546779399E-2</c:v>
                </c:pt>
                <c:pt idx="37189">
                  <c:v>4.5223422225297301E-2</c:v>
                </c:pt>
                <c:pt idx="37190">
                  <c:v>4.99092995551014E-2</c:v>
                </c:pt>
                <c:pt idx="37191">
                  <c:v>4.7490891784712698E-2</c:v>
                </c:pt>
                <c:pt idx="37192">
                  <c:v>4.9803421049232001E-2</c:v>
                </c:pt>
                <c:pt idx="37193">
                  <c:v>7.0641207339135495E-2</c:v>
                </c:pt>
                <c:pt idx="37194">
                  <c:v>4.86275024650809E-2</c:v>
                </c:pt>
                <c:pt idx="37195">
                  <c:v>7.0337273206339604E-2</c:v>
                </c:pt>
                <c:pt idx="37196">
                  <c:v>4.3501956218997502E-2</c:v>
                </c:pt>
                <c:pt idx="37197">
                  <c:v>6.0875518110676097E-2</c:v>
                </c:pt>
                <c:pt idx="37198">
                  <c:v>6.0761788222659298E-2</c:v>
                </c:pt>
                <c:pt idx="37199">
                  <c:v>7.2109861452873306E-2</c:v>
                </c:pt>
                <c:pt idx="37200">
                  <c:v>7.0876713611337405E-2</c:v>
                </c:pt>
                <c:pt idx="37201">
                  <c:v>6.5979816066729494E-2</c:v>
                </c:pt>
                <c:pt idx="37202">
                  <c:v>5.0446022885454203E-2</c:v>
                </c:pt>
                <c:pt idx="37203">
                  <c:v>4.73145859220159E-2</c:v>
                </c:pt>
                <c:pt idx="37204">
                  <c:v>7.4223946819295006E-2</c:v>
                </c:pt>
                <c:pt idx="37205">
                  <c:v>4.48387359435432E-2</c:v>
                </c:pt>
                <c:pt idx="37206">
                  <c:v>5.5817055868213498E-2</c:v>
                </c:pt>
                <c:pt idx="37207">
                  <c:v>5.04132359136081E-2</c:v>
                </c:pt>
                <c:pt idx="37208">
                  <c:v>4.10576546211553E-2</c:v>
                </c:pt>
                <c:pt idx="37209">
                  <c:v>5.2987198648196898E-2</c:v>
                </c:pt>
                <c:pt idx="37210">
                  <c:v>4.0899505735757603E-2</c:v>
                </c:pt>
                <c:pt idx="37211">
                  <c:v>7.0295671691053996E-2</c:v>
                </c:pt>
                <c:pt idx="37212">
                  <c:v>4.31651582927342E-2</c:v>
                </c:pt>
                <c:pt idx="37213">
                  <c:v>4.2756909887503199E-2</c:v>
                </c:pt>
                <c:pt idx="37214">
                  <c:v>4.4309133643408299E-2</c:v>
                </c:pt>
                <c:pt idx="37215">
                  <c:v>7.0577513306606596E-2</c:v>
                </c:pt>
                <c:pt idx="37216">
                  <c:v>5.13776162809663E-2</c:v>
                </c:pt>
                <c:pt idx="37217">
                  <c:v>6.4434530937968998E-2</c:v>
                </c:pt>
                <c:pt idx="37218">
                  <c:v>4.4369343183578297E-2</c:v>
                </c:pt>
                <c:pt idx="37219">
                  <c:v>7.4176597578977696E-2</c:v>
                </c:pt>
                <c:pt idx="37220">
                  <c:v>4.7930329526851098E-2</c:v>
                </c:pt>
                <c:pt idx="37221">
                  <c:v>4.2471996776998401E-2</c:v>
                </c:pt>
                <c:pt idx="37222">
                  <c:v>5.6928533074029702E-2</c:v>
                </c:pt>
                <c:pt idx="37223">
                  <c:v>5.8102947474215599E-2</c:v>
                </c:pt>
                <c:pt idx="37224">
                  <c:v>5.5904267205714002E-2</c:v>
                </c:pt>
                <c:pt idx="37225">
                  <c:v>3.97200380566207E-2</c:v>
                </c:pt>
                <c:pt idx="37226">
                  <c:v>7.3109195325724394E-2</c:v>
                </c:pt>
                <c:pt idx="37227">
                  <c:v>5.0194063088136003E-2</c:v>
                </c:pt>
                <c:pt idx="37228">
                  <c:v>4.1767894758031499E-2</c:v>
                </c:pt>
                <c:pt idx="37229">
                  <c:v>6.1473417431540597E-2</c:v>
                </c:pt>
                <c:pt idx="37230">
                  <c:v>3.9720551850415002E-2</c:v>
                </c:pt>
                <c:pt idx="37231">
                  <c:v>5.4824856655483499E-2</c:v>
                </c:pt>
                <c:pt idx="37232">
                  <c:v>4.64620944108914E-2</c:v>
                </c:pt>
                <c:pt idx="37233">
                  <c:v>6.0810085571160501E-2</c:v>
                </c:pt>
                <c:pt idx="37234">
                  <c:v>5.0861229922106899E-2</c:v>
                </c:pt>
                <c:pt idx="37235">
                  <c:v>4.4110669885425897E-2</c:v>
                </c:pt>
                <c:pt idx="37236">
                  <c:v>4.5435722114182897E-2</c:v>
                </c:pt>
                <c:pt idx="37237">
                  <c:v>5.58769936188497E-2</c:v>
                </c:pt>
                <c:pt idx="37238">
                  <c:v>6.3687497073507196E-2</c:v>
                </c:pt>
                <c:pt idx="37239">
                  <c:v>6.8661656673034699E-2</c:v>
                </c:pt>
                <c:pt idx="37240">
                  <c:v>6.1929570496329897E-2</c:v>
                </c:pt>
                <c:pt idx="37241">
                  <c:v>5.2851155272807003E-2</c:v>
                </c:pt>
                <c:pt idx="37242">
                  <c:v>4.7073126653583999E-2</c:v>
                </c:pt>
                <c:pt idx="37243">
                  <c:v>5.2535437156997301E-2</c:v>
                </c:pt>
                <c:pt idx="37244">
                  <c:v>7.0477756244216302E-2</c:v>
                </c:pt>
                <c:pt idx="37245">
                  <c:v>4.68223136777208E-2</c:v>
                </c:pt>
                <c:pt idx="37246">
                  <c:v>4.27593320890765E-2</c:v>
                </c:pt>
                <c:pt idx="37247">
                  <c:v>4.91690888829397E-2</c:v>
                </c:pt>
                <c:pt idx="37248">
                  <c:v>4.9091931101676298E-2</c:v>
                </c:pt>
                <c:pt idx="37249">
                  <c:v>6.5937943656323494E-2</c:v>
                </c:pt>
                <c:pt idx="37250">
                  <c:v>6.4854324877086394E-2</c:v>
                </c:pt>
                <c:pt idx="37251">
                  <c:v>4.1072777790036298E-2</c:v>
                </c:pt>
                <c:pt idx="37252">
                  <c:v>6.0643167612329199E-2</c:v>
                </c:pt>
                <c:pt idx="37253">
                  <c:v>4.30289070583127E-2</c:v>
                </c:pt>
                <c:pt idx="37254">
                  <c:v>3.9478013060293499E-2</c:v>
                </c:pt>
                <c:pt idx="37255">
                  <c:v>6.7651500654008101E-2</c:v>
                </c:pt>
                <c:pt idx="37256">
                  <c:v>4.5673817202222397E-2</c:v>
                </c:pt>
                <c:pt idx="37257">
                  <c:v>7.3102172265068904E-2</c:v>
                </c:pt>
                <c:pt idx="37258">
                  <c:v>4.3800327099780698E-2</c:v>
                </c:pt>
                <c:pt idx="37259">
                  <c:v>5.1555336934742201E-2</c:v>
                </c:pt>
                <c:pt idx="37260">
                  <c:v>4.0310275018141301E-2</c:v>
                </c:pt>
                <c:pt idx="37261">
                  <c:v>4.5163405252460397E-2</c:v>
                </c:pt>
                <c:pt idx="37262">
                  <c:v>7.0652121170801899E-2</c:v>
                </c:pt>
                <c:pt idx="37263">
                  <c:v>6.9636247227237796E-2</c:v>
                </c:pt>
                <c:pt idx="37264">
                  <c:v>3.95599985256712E-2</c:v>
                </c:pt>
                <c:pt idx="37265">
                  <c:v>6.4064959428053694E-2</c:v>
                </c:pt>
                <c:pt idx="37266">
                  <c:v>4.0771980521739797E-2</c:v>
                </c:pt>
                <c:pt idx="37267">
                  <c:v>6.4976515920762895E-2</c:v>
                </c:pt>
                <c:pt idx="37268">
                  <c:v>5.1651383503770798E-2</c:v>
                </c:pt>
                <c:pt idx="37269">
                  <c:v>4.8466788478645398E-2</c:v>
                </c:pt>
                <c:pt idx="37270">
                  <c:v>4.2031678714418597E-2</c:v>
                </c:pt>
                <c:pt idx="37271">
                  <c:v>6.6132711960594601E-2</c:v>
                </c:pt>
                <c:pt idx="37272">
                  <c:v>6.23607217745333E-2</c:v>
                </c:pt>
                <c:pt idx="37273">
                  <c:v>5.5281410515451199E-2</c:v>
                </c:pt>
                <c:pt idx="37274">
                  <c:v>4.1969046839839902E-2</c:v>
                </c:pt>
                <c:pt idx="37275">
                  <c:v>4.2963183418819398E-2</c:v>
                </c:pt>
                <c:pt idx="37276">
                  <c:v>4.1857617012868699E-2</c:v>
                </c:pt>
                <c:pt idx="37277">
                  <c:v>5.9356276474805798E-2</c:v>
                </c:pt>
                <c:pt idx="37278">
                  <c:v>7.1963419034150405E-2</c:v>
                </c:pt>
                <c:pt idx="37279">
                  <c:v>4.5625717302123898E-2</c:v>
                </c:pt>
                <c:pt idx="37280">
                  <c:v>7.2702162614333293E-2</c:v>
                </c:pt>
                <c:pt idx="37281">
                  <c:v>5.3557304136107597E-2</c:v>
                </c:pt>
                <c:pt idx="37282">
                  <c:v>6.0358591977676103E-2</c:v>
                </c:pt>
                <c:pt idx="37283">
                  <c:v>6.2492494292166301E-2</c:v>
                </c:pt>
                <c:pt idx="37284">
                  <c:v>4.2139850263094303E-2</c:v>
                </c:pt>
                <c:pt idx="37285">
                  <c:v>5.87180136057628E-2</c:v>
                </c:pt>
                <c:pt idx="37286">
                  <c:v>6.5432368372659894E-2</c:v>
                </c:pt>
                <c:pt idx="37287">
                  <c:v>4.6296194988182902E-2</c:v>
                </c:pt>
                <c:pt idx="37288">
                  <c:v>4.9681304737394703E-2</c:v>
                </c:pt>
                <c:pt idx="37289">
                  <c:v>6.1766911328113398E-2</c:v>
                </c:pt>
                <c:pt idx="37290">
                  <c:v>5.3118728687859898E-2</c:v>
                </c:pt>
                <c:pt idx="37291">
                  <c:v>4.8165066142179899E-2</c:v>
                </c:pt>
                <c:pt idx="37292">
                  <c:v>4.4166219960216302E-2</c:v>
                </c:pt>
                <c:pt idx="37293">
                  <c:v>4.5233771409359698E-2</c:v>
                </c:pt>
                <c:pt idx="37294">
                  <c:v>5.2097064083298499E-2</c:v>
                </c:pt>
                <c:pt idx="37295">
                  <c:v>5.3957539993242098E-2</c:v>
                </c:pt>
                <c:pt idx="37296">
                  <c:v>5.4596018588620197E-2</c:v>
                </c:pt>
                <c:pt idx="37297">
                  <c:v>4.5673296132186597E-2</c:v>
                </c:pt>
                <c:pt idx="37298">
                  <c:v>6.20423551515355E-2</c:v>
                </c:pt>
                <c:pt idx="37299">
                  <c:v>5.3986417054237103E-2</c:v>
                </c:pt>
                <c:pt idx="37300">
                  <c:v>6.1208356180308503E-2</c:v>
                </c:pt>
                <c:pt idx="37301">
                  <c:v>7.0555675995266007E-2</c:v>
                </c:pt>
                <c:pt idx="37302">
                  <c:v>4.6517902456999098E-2</c:v>
                </c:pt>
                <c:pt idx="37303">
                  <c:v>6.0128481104586899E-2</c:v>
                </c:pt>
                <c:pt idx="37304">
                  <c:v>5.8194181644444801E-2</c:v>
                </c:pt>
                <c:pt idx="37305">
                  <c:v>5.7453979195378903E-2</c:v>
                </c:pt>
                <c:pt idx="37306">
                  <c:v>5.7578516094397299E-2</c:v>
                </c:pt>
                <c:pt idx="37307">
                  <c:v>5.3439762164938301E-2</c:v>
                </c:pt>
                <c:pt idx="37308">
                  <c:v>6.9554287047684002E-2</c:v>
                </c:pt>
                <c:pt idx="37309">
                  <c:v>5.0290974528930901E-2</c:v>
                </c:pt>
                <c:pt idx="37310">
                  <c:v>4.5436519989418202E-2</c:v>
                </c:pt>
                <c:pt idx="37311">
                  <c:v>4.08756249433204E-2</c:v>
                </c:pt>
                <c:pt idx="37312">
                  <c:v>5.9295712928377098E-2</c:v>
                </c:pt>
                <c:pt idx="37313">
                  <c:v>5.5677848311859901E-2</c:v>
                </c:pt>
                <c:pt idx="37314">
                  <c:v>4.8589320836847902E-2</c:v>
                </c:pt>
                <c:pt idx="37315">
                  <c:v>6.1869763586826602E-2</c:v>
                </c:pt>
                <c:pt idx="37316">
                  <c:v>5.0397244361447997E-2</c:v>
                </c:pt>
                <c:pt idx="37317">
                  <c:v>6.0977431628175503E-2</c:v>
                </c:pt>
                <c:pt idx="37318">
                  <c:v>4.5647699656711699E-2</c:v>
                </c:pt>
                <c:pt idx="37319">
                  <c:v>4.7926624972920502E-2</c:v>
                </c:pt>
                <c:pt idx="37320">
                  <c:v>6.4173227529110102E-2</c:v>
                </c:pt>
                <c:pt idx="37321">
                  <c:v>3.8667174691173797E-2</c:v>
                </c:pt>
                <c:pt idx="37322">
                  <c:v>6.9968764900727801E-2</c:v>
                </c:pt>
                <c:pt idx="37323">
                  <c:v>4.6296582730004698E-2</c:v>
                </c:pt>
                <c:pt idx="37324">
                  <c:v>4.64288092516792E-2</c:v>
                </c:pt>
                <c:pt idx="37325">
                  <c:v>4.8281915590433197E-2</c:v>
                </c:pt>
                <c:pt idx="37326">
                  <c:v>5.0848136494552797E-2</c:v>
                </c:pt>
                <c:pt idx="37327">
                  <c:v>4.9567486750197301E-2</c:v>
                </c:pt>
                <c:pt idx="37328">
                  <c:v>6.2329014277083698E-2</c:v>
                </c:pt>
                <c:pt idx="37329">
                  <c:v>5.6481658771311102E-2</c:v>
                </c:pt>
                <c:pt idx="37330">
                  <c:v>5.7398266625582603E-2</c:v>
                </c:pt>
                <c:pt idx="37331">
                  <c:v>4.1829377598424602E-2</c:v>
                </c:pt>
                <c:pt idx="37332">
                  <c:v>5.7285052221833298E-2</c:v>
                </c:pt>
                <c:pt idx="37333">
                  <c:v>4.5288223556631799E-2</c:v>
                </c:pt>
                <c:pt idx="37334">
                  <c:v>4.1190876744083497E-2</c:v>
                </c:pt>
                <c:pt idx="37335">
                  <c:v>7.10084863037376E-2</c:v>
                </c:pt>
                <c:pt idx="37336">
                  <c:v>6.4090311502025807E-2</c:v>
                </c:pt>
                <c:pt idx="37337">
                  <c:v>4.8639368028220602E-2</c:v>
                </c:pt>
                <c:pt idx="37338">
                  <c:v>4.0800975257652999E-2</c:v>
                </c:pt>
                <c:pt idx="37339">
                  <c:v>5.5082891624665099E-2</c:v>
                </c:pt>
                <c:pt idx="37340">
                  <c:v>5.3999970686470999E-2</c:v>
                </c:pt>
                <c:pt idx="37341">
                  <c:v>5.0324692107489098E-2</c:v>
                </c:pt>
                <c:pt idx="37342">
                  <c:v>4.3204111109064698E-2</c:v>
                </c:pt>
                <c:pt idx="37343">
                  <c:v>7.0317651239829193E-2</c:v>
                </c:pt>
                <c:pt idx="37344">
                  <c:v>6.90984845119791E-2</c:v>
                </c:pt>
                <c:pt idx="37345">
                  <c:v>5.8316306986842398E-2</c:v>
                </c:pt>
                <c:pt idx="37346">
                  <c:v>5.8993162633414302E-2</c:v>
                </c:pt>
                <c:pt idx="37347">
                  <c:v>4.2212022639989702E-2</c:v>
                </c:pt>
                <c:pt idx="37348">
                  <c:v>7.4067609373983406E-2</c:v>
                </c:pt>
                <c:pt idx="37349">
                  <c:v>3.8835081421341802E-2</c:v>
                </c:pt>
                <c:pt idx="37350">
                  <c:v>4.9673304839811902E-2</c:v>
                </c:pt>
                <c:pt idx="37351">
                  <c:v>6.9616980656251604E-2</c:v>
                </c:pt>
                <c:pt idx="37352">
                  <c:v>4.7314108790954199E-2</c:v>
                </c:pt>
                <c:pt idx="37353">
                  <c:v>6.7616937537025204E-2</c:v>
                </c:pt>
                <c:pt idx="37354">
                  <c:v>5.0883855323746598E-2</c:v>
                </c:pt>
                <c:pt idx="37355">
                  <c:v>4.6760899509253301E-2</c:v>
                </c:pt>
                <c:pt idx="37356">
                  <c:v>5.72793854950569E-2</c:v>
                </c:pt>
                <c:pt idx="37357">
                  <c:v>7.2144757749038294E-2</c:v>
                </c:pt>
                <c:pt idx="37358">
                  <c:v>4.2933353625522197E-2</c:v>
                </c:pt>
                <c:pt idx="37359">
                  <c:v>4.30798716793349E-2</c:v>
                </c:pt>
                <c:pt idx="37360">
                  <c:v>4.8929782692838597E-2</c:v>
                </c:pt>
                <c:pt idx="37361">
                  <c:v>5.7335804213416303E-2</c:v>
                </c:pt>
                <c:pt idx="37362">
                  <c:v>4.8650130204106697E-2</c:v>
                </c:pt>
                <c:pt idx="37363">
                  <c:v>5.8972351230630299E-2</c:v>
                </c:pt>
                <c:pt idx="37364">
                  <c:v>5.35253447370823E-2</c:v>
                </c:pt>
                <c:pt idx="37365">
                  <c:v>4.8646028459766802E-2</c:v>
                </c:pt>
                <c:pt idx="37366">
                  <c:v>5.24117012556077E-2</c:v>
                </c:pt>
                <c:pt idx="37367">
                  <c:v>7.0137654396027704E-2</c:v>
                </c:pt>
                <c:pt idx="37368">
                  <c:v>6.6882858777634599E-2</c:v>
                </c:pt>
                <c:pt idx="37369">
                  <c:v>5.6287435914465202E-2</c:v>
                </c:pt>
                <c:pt idx="37370">
                  <c:v>6.6190313042883295E-2</c:v>
                </c:pt>
                <c:pt idx="37371">
                  <c:v>3.9857858671388698E-2</c:v>
                </c:pt>
                <c:pt idx="37372">
                  <c:v>6.3237258761875498E-2</c:v>
                </c:pt>
                <c:pt idx="37373">
                  <c:v>5.1031509994042303E-2</c:v>
                </c:pt>
                <c:pt idx="37374">
                  <c:v>4.6627108068412797E-2</c:v>
                </c:pt>
                <c:pt idx="37375">
                  <c:v>3.88611256121566E-2</c:v>
                </c:pt>
                <c:pt idx="37376">
                  <c:v>4.1019805461402499E-2</c:v>
                </c:pt>
                <c:pt idx="37377">
                  <c:v>4.4153510042426097E-2</c:v>
                </c:pt>
                <c:pt idx="37378">
                  <c:v>4.57796713647372E-2</c:v>
                </c:pt>
                <c:pt idx="37379">
                  <c:v>6.7612549677860304E-2</c:v>
                </c:pt>
                <c:pt idx="37380">
                  <c:v>7.2497150423076306E-2</c:v>
                </c:pt>
                <c:pt idx="37381">
                  <c:v>5.0707941630369797E-2</c:v>
                </c:pt>
                <c:pt idx="37382">
                  <c:v>6.6359547111792594E-2</c:v>
                </c:pt>
                <c:pt idx="37383">
                  <c:v>5.65774647088675E-2</c:v>
                </c:pt>
                <c:pt idx="37384">
                  <c:v>5.6588918521596303E-2</c:v>
                </c:pt>
                <c:pt idx="37385">
                  <c:v>4.6587582612575E-2</c:v>
                </c:pt>
                <c:pt idx="37386">
                  <c:v>6.1750273102569003E-2</c:v>
                </c:pt>
                <c:pt idx="37387">
                  <c:v>4.4172983907775402E-2</c:v>
                </c:pt>
                <c:pt idx="37388">
                  <c:v>5.2061907158273697E-2</c:v>
                </c:pt>
                <c:pt idx="37389">
                  <c:v>6.3989004805359795E-2</c:v>
                </c:pt>
                <c:pt idx="37390">
                  <c:v>4.4834907806162699E-2</c:v>
                </c:pt>
                <c:pt idx="37391">
                  <c:v>4.0246068071086098E-2</c:v>
                </c:pt>
                <c:pt idx="37392">
                  <c:v>4.0573157187912601E-2</c:v>
                </c:pt>
                <c:pt idx="37393">
                  <c:v>6.1935301498410603E-2</c:v>
                </c:pt>
                <c:pt idx="37394">
                  <c:v>4.3504892758502701E-2</c:v>
                </c:pt>
                <c:pt idx="37395">
                  <c:v>6.7345902903754098E-2</c:v>
                </c:pt>
                <c:pt idx="37396">
                  <c:v>4.0640815338965498E-2</c:v>
                </c:pt>
                <c:pt idx="37397">
                  <c:v>3.9821801087373501E-2</c:v>
                </c:pt>
                <c:pt idx="37398">
                  <c:v>4.2577971544738802E-2</c:v>
                </c:pt>
                <c:pt idx="37399">
                  <c:v>5.3084020133550097E-2</c:v>
                </c:pt>
                <c:pt idx="37400">
                  <c:v>5.2240343263847099E-2</c:v>
                </c:pt>
                <c:pt idx="37401">
                  <c:v>5.0862286236295899E-2</c:v>
                </c:pt>
                <c:pt idx="37402">
                  <c:v>6.2903336085459394E-2</c:v>
                </c:pt>
                <c:pt idx="37403">
                  <c:v>4.8763343834773001E-2</c:v>
                </c:pt>
                <c:pt idx="37404">
                  <c:v>5.4525103204706597E-2</c:v>
                </c:pt>
                <c:pt idx="37405">
                  <c:v>6.20406506482317E-2</c:v>
                </c:pt>
                <c:pt idx="37406">
                  <c:v>4.10323514684139E-2</c:v>
                </c:pt>
                <c:pt idx="37407">
                  <c:v>4.8442327580278097E-2</c:v>
                </c:pt>
                <c:pt idx="37408">
                  <c:v>4.6213226939971999E-2</c:v>
                </c:pt>
                <c:pt idx="37409">
                  <c:v>7.15424789785052E-2</c:v>
                </c:pt>
                <c:pt idx="37410">
                  <c:v>6.7160333897960001E-2</c:v>
                </c:pt>
                <c:pt idx="37411">
                  <c:v>5.0036450906741602E-2</c:v>
                </c:pt>
                <c:pt idx="37412">
                  <c:v>5.3793092132658503E-2</c:v>
                </c:pt>
                <c:pt idx="37413">
                  <c:v>4.8839837656902203E-2</c:v>
                </c:pt>
                <c:pt idx="37414">
                  <c:v>5.37658456239299E-2</c:v>
                </c:pt>
                <c:pt idx="37415">
                  <c:v>5.5242721957076101E-2</c:v>
                </c:pt>
                <c:pt idx="37416">
                  <c:v>4.3756093675000503E-2</c:v>
                </c:pt>
                <c:pt idx="37417">
                  <c:v>7.1739611493655694E-2</c:v>
                </c:pt>
                <c:pt idx="37418">
                  <c:v>5.4451087415376999E-2</c:v>
                </c:pt>
                <c:pt idx="37419">
                  <c:v>5.8353348088762899E-2</c:v>
                </c:pt>
                <c:pt idx="37420">
                  <c:v>4.17375814887656E-2</c:v>
                </c:pt>
                <c:pt idx="37421">
                  <c:v>6.2741902996743801E-2</c:v>
                </c:pt>
                <c:pt idx="37422">
                  <c:v>5.2167879710386701E-2</c:v>
                </c:pt>
                <c:pt idx="37423">
                  <c:v>6.0307071931108201E-2</c:v>
                </c:pt>
                <c:pt idx="37424">
                  <c:v>4.0661281577502102E-2</c:v>
                </c:pt>
                <c:pt idx="37425">
                  <c:v>5.6340207945929997E-2</c:v>
                </c:pt>
                <c:pt idx="37426">
                  <c:v>4.3552251927946498E-2</c:v>
                </c:pt>
                <c:pt idx="37427">
                  <c:v>5.6779744117218603E-2</c:v>
                </c:pt>
                <c:pt idx="37428">
                  <c:v>4.3860333513408997E-2</c:v>
                </c:pt>
                <c:pt idx="37429">
                  <c:v>4.8606283300440603E-2</c:v>
                </c:pt>
                <c:pt idx="37430">
                  <c:v>4.1066139576660998E-2</c:v>
                </c:pt>
                <c:pt idx="37431">
                  <c:v>3.9425081782790999E-2</c:v>
                </c:pt>
                <c:pt idx="37432">
                  <c:v>5.5842050015265501E-2</c:v>
                </c:pt>
                <c:pt idx="37433">
                  <c:v>6.9983634262097194E-2</c:v>
                </c:pt>
                <c:pt idx="37434">
                  <c:v>4.3347984720648401E-2</c:v>
                </c:pt>
                <c:pt idx="37435">
                  <c:v>6.2581350915094605E-2</c:v>
                </c:pt>
                <c:pt idx="37436">
                  <c:v>5.5483926858598397E-2</c:v>
                </c:pt>
                <c:pt idx="37437">
                  <c:v>5.2853640542301898E-2</c:v>
                </c:pt>
                <c:pt idx="37438">
                  <c:v>6.8099712006408894E-2</c:v>
                </c:pt>
                <c:pt idx="37439">
                  <c:v>4.7513619393704597E-2</c:v>
                </c:pt>
                <c:pt idx="37440">
                  <c:v>6.2690239432487804E-2</c:v>
                </c:pt>
                <c:pt idx="37441">
                  <c:v>5.9057564890339198E-2</c:v>
                </c:pt>
                <c:pt idx="37442">
                  <c:v>4.3551731632327902E-2</c:v>
                </c:pt>
                <c:pt idx="37443">
                  <c:v>7.0440504106351803E-2</c:v>
                </c:pt>
                <c:pt idx="37444">
                  <c:v>6.7160863265736198E-2</c:v>
                </c:pt>
                <c:pt idx="37445">
                  <c:v>6.8083060192004802E-2</c:v>
                </c:pt>
                <c:pt idx="37446">
                  <c:v>6.7566188841817101E-2</c:v>
                </c:pt>
                <c:pt idx="37447">
                  <c:v>7.3025819933825106E-2</c:v>
                </c:pt>
                <c:pt idx="37448">
                  <c:v>4.2222845008228899E-2</c:v>
                </c:pt>
                <c:pt idx="37449">
                  <c:v>5.99697228300154E-2</c:v>
                </c:pt>
                <c:pt idx="37450">
                  <c:v>4.1997996969068301E-2</c:v>
                </c:pt>
                <c:pt idx="37451">
                  <c:v>5.5806801638707201E-2</c:v>
                </c:pt>
                <c:pt idx="37452">
                  <c:v>5.7361577986150103E-2</c:v>
                </c:pt>
                <c:pt idx="37453">
                  <c:v>4.1256599707931697E-2</c:v>
                </c:pt>
                <c:pt idx="37454">
                  <c:v>4.6409623723309E-2</c:v>
                </c:pt>
                <c:pt idx="37455">
                  <c:v>4.4080025294525003E-2</c:v>
                </c:pt>
                <c:pt idx="37456">
                  <c:v>6.4721568048505901E-2</c:v>
                </c:pt>
                <c:pt idx="37457">
                  <c:v>4.67658023523079E-2</c:v>
                </c:pt>
                <c:pt idx="37458">
                  <c:v>3.8013636284125601E-2</c:v>
                </c:pt>
                <c:pt idx="37459">
                  <c:v>3.8227170572873198E-2</c:v>
                </c:pt>
                <c:pt idx="37460">
                  <c:v>5.7251867532461101E-2</c:v>
                </c:pt>
                <c:pt idx="37461">
                  <c:v>4.14648337476426E-2</c:v>
                </c:pt>
                <c:pt idx="37462">
                  <c:v>6.10784115646043E-2</c:v>
                </c:pt>
                <c:pt idx="37463">
                  <c:v>5.2197430500184397E-2</c:v>
                </c:pt>
                <c:pt idx="37464">
                  <c:v>4.5162281195282102E-2</c:v>
                </c:pt>
                <c:pt idx="37465">
                  <c:v>6.2256149468392197E-2</c:v>
                </c:pt>
                <c:pt idx="37466">
                  <c:v>7.0439923488727296E-2</c:v>
                </c:pt>
                <c:pt idx="37467">
                  <c:v>6.8829109840572195E-2</c:v>
                </c:pt>
                <c:pt idx="37468">
                  <c:v>5.5309103070000601E-2</c:v>
                </c:pt>
                <c:pt idx="37469">
                  <c:v>5.22934206363979E-2</c:v>
                </c:pt>
                <c:pt idx="37470">
                  <c:v>7.0379908252781995E-2</c:v>
                </c:pt>
                <c:pt idx="37471">
                  <c:v>4.4279120625512702E-2</c:v>
                </c:pt>
                <c:pt idx="37472">
                  <c:v>4.9964983570141598E-2</c:v>
                </c:pt>
                <c:pt idx="37473">
                  <c:v>6.0501705388575203E-2</c:v>
                </c:pt>
                <c:pt idx="37474">
                  <c:v>3.8715525831669498E-2</c:v>
                </c:pt>
                <c:pt idx="37475">
                  <c:v>6.9490242267291599E-2</c:v>
                </c:pt>
                <c:pt idx="37476">
                  <c:v>5.0912135530345903E-2</c:v>
                </c:pt>
                <c:pt idx="37477">
                  <c:v>5.4036708497777398E-2</c:v>
                </c:pt>
                <c:pt idx="37478">
                  <c:v>6.1871435728417898E-2</c:v>
                </c:pt>
                <c:pt idx="37479">
                  <c:v>5.1555778615657903E-2</c:v>
                </c:pt>
                <c:pt idx="37480">
                  <c:v>4.2130497340769103E-2</c:v>
                </c:pt>
                <c:pt idx="37481">
                  <c:v>5.3115150139847703E-2</c:v>
                </c:pt>
                <c:pt idx="37482">
                  <c:v>5.31239785070289E-2</c:v>
                </c:pt>
                <c:pt idx="37483">
                  <c:v>7.2231514946354894E-2</c:v>
                </c:pt>
                <c:pt idx="37484">
                  <c:v>4.51510591799422E-2</c:v>
                </c:pt>
                <c:pt idx="37485">
                  <c:v>4.6379612438148102E-2</c:v>
                </c:pt>
                <c:pt idx="37486">
                  <c:v>6.3558706324935293E-2</c:v>
                </c:pt>
                <c:pt idx="37487">
                  <c:v>4.00675318955271E-2</c:v>
                </c:pt>
                <c:pt idx="37488">
                  <c:v>6.4513592566685193E-2</c:v>
                </c:pt>
                <c:pt idx="37489">
                  <c:v>6.3628793332689101E-2</c:v>
                </c:pt>
                <c:pt idx="37490">
                  <c:v>5.5575203998673002E-2</c:v>
                </c:pt>
                <c:pt idx="37491">
                  <c:v>5.4790891356270299E-2</c:v>
                </c:pt>
                <c:pt idx="37492">
                  <c:v>5.7629017916106501E-2</c:v>
                </c:pt>
                <c:pt idx="37493">
                  <c:v>4.63962133689979E-2</c:v>
                </c:pt>
                <c:pt idx="37494">
                  <c:v>7.2700502034224596E-2</c:v>
                </c:pt>
                <c:pt idx="37495">
                  <c:v>5.3375193515064097E-2</c:v>
                </c:pt>
                <c:pt idx="37496">
                  <c:v>7.1980403290421699E-2</c:v>
                </c:pt>
                <c:pt idx="37497">
                  <c:v>3.8101393718528997E-2</c:v>
                </c:pt>
                <c:pt idx="37498">
                  <c:v>4.1890597114768398E-2</c:v>
                </c:pt>
                <c:pt idx="37499">
                  <c:v>5.6599383478529899E-2</c:v>
                </c:pt>
                <c:pt idx="37500">
                  <c:v>4.8296441596384299E-2</c:v>
                </c:pt>
                <c:pt idx="37501">
                  <c:v>5.5642040338939297E-2</c:v>
                </c:pt>
                <c:pt idx="37502">
                  <c:v>3.9074483383426402E-2</c:v>
                </c:pt>
                <c:pt idx="37503">
                  <c:v>4.8783523082607201E-2</c:v>
                </c:pt>
                <c:pt idx="37504">
                  <c:v>4.80580629063002E-2</c:v>
                </c:pt>
                <c:pt idx="37505">
                  <c:v>4.5430727856173601E-2</c:v>
                </c:pt>
                <c:pt idx="37506">
                  <c:v>6.6523204269661601E-2</c:v>
                </c:pt>
                <c:pt idx="37507">
                  <c:v>4.85167123108214E-2</c:v>
                </c:pt>
                <c:pt idx="37508">
                  <c:v>4.4260620707830101E-2</c:v>
                </c:pt>
                <c:pt idx="37509">
                  <c:v>4.2440628156347901E-2</c:v>
                </c:pt>
                <c:pt idx="37510">
                  <c:v>6.4708738828073695E-2</c:v>
                </c:pt>
                <c:pt idx="37511">
                  <c:v>6.1843244791886298E-2</c:v>
                </c:pt>
                <c:pt idx="37512">
                  <c:v>4.1723226796078899E-2</c:v>
                </c:pt>
                <c:pt idx="37513">
                  <c:v>6.9370947198593005E-2</c:v>
                </c:pt>
                <c:pt idx="37514">
                  <c:v>4.3688923852400599E-2</c:v>
                </c:pt>
                <c:pt idx="37515">
                  <c:v>4.5529147715894801E-2</c:v>
                </c:pt>
                <c:pt idx="37516">
                  <c:v>5.3369134650935901E-2</c:v>
                </c:pt>
                <c:pt idx="37517">
                  <c:v>3.9732182956015299E-2</c:v>
                </c:pt>
                <c:pt idx="37518">
                  <c:v>4.17411508934145E-2</c:v>
                </c:pt>
                <c:pt idx="37519">
                  <c:v>4.0866024139867702E-2</c:v>
                </c:pt>
                <c:pt idx="37520">
                  <c:v>4.6839012576089502E-2</c:v>
                </c:pt>
                <c:pt idx="37521">
                  <c:v>6.0847556731331701E-2</c:v>
                </c:pt>
                <c:pt idx="37522">
                  <c:v>6.1000804224915203E-2</c:v>
                </c:pt>
                <c:pt idx="37523">
                  <c:v>6.5037272120229306E-2</c:v>
                </c:pt>
                <c:pt idx="37524">
                  <c:v>5.39283325199219E-2</c:v>
                </c:pt>
                <c:pt idx="37525">
                  <c:v>7.0810765724923896E-2</c:v>
                </c:pt>
                <c:pt idx="37526">
                  <c:v>5.6608381861132602E-2</c:v>
                </c:pt>
                <c:pt idx="37527">
                  <c:v>5.20055593743887E-2</c:v>
                </c:pt>
                <c:pt idx="37528">
                  <c:v>4.3441656873848898E-2</c:v>
                </c:pt>
                <c:pt idx="37529">
                  <c:v>6.4108231233937801E-2</c:v>
                </c:pt>
                <c:pt idx="37530">
                  <c:v>7.4142297955885103E-2</c:v>
                </c:pt>
                <c:pt idx="37531">
                  <c:v>7.4165957265753202E-2</c:v>
                </c:pt>
                <c:pt idx="37532">
                  <c:v>4.3402557937196398E-2</c:v>
                </c:pt>
                <c:pt idx="37533">
                  <c:v>4.5691552556460499E-2</c:v>
                </c:pt>
                <c:pt idx="37534">
                  <c:v>4.3171848406136602E-2</c:v>
                </c:pt>
                <c:pt idx="37535">
                  <c:v>4.9261750320679698E-2</c:v>
                </c:pt>
                <c:pt idx="37536">
                  <c:v>3.8059163943690202E-2</c:v>
                </c:pt>
                <c:pt idx="37537">
                  <c:v>4.5695846453736401E-2</c:v>
                </c:pt>
                <c:pt idx="37538">
                  <c:v>5.7217499277648E-2</c:v>
                </c:pt>
                <c:pt idx="37539">
                  <c:v>7.04744981498443E-2</c:v>
                </c:pt>
                <c:pt idx="37540">
                  <c:v>4.9697552141067698E-2</c:v>
                </c:pt>
                <c:pt idx="37541">
                  <c:v>5.0443204110471797E-2</c:v>
                </c:pt>
                <c:pt idx="37542">
                  <c:v>4.5383780141718899E-2</c:v>
                </c:pt>
                <c:pt idx="37543">
                  <c:v>5.5806346497487398E-2</c:v>
                </c:pt>
                <c:pt idx="37544">
                  <c:v>5.0633621998807998E-2</c:v>
                </c:pt>
                <c:pt idx="37545">
                  <c:v>4.12390635054121E-2</c:v>
                </c:pt>
                <c:pt idx="37546">
                  <c:v>4.5931328923856499E-2</c:v>
                </c:pt>
                <c:pt idx="37547">
                  <c:v>5.5327616994867303E-2</c:v>
                </c:pt>
                <c:pt idx="37548">
                  <c:v>4.8523582179032999E-2</c:v>
                </c:pt>
                <c:pt idx="37549">
                  <c:v>7.2381353872773904E-2</c:v>
                </c:pt>
                <c:pt idx="37550">
                  <c:v>3.8895981278405801E-2</c:v>
                </c:pt>
                <c:pt idx="37551">
                  <c:v>5.7969707375023098E-2</c:v>
                </c:pt>
                <c:pt idx="37552">
                  <c:v>5.9155770243431598E-2</c:v>
                </c:pt>
                <c:pt idx="37553">
                  <c:v>4.6854496893264E-2</c:v>
                </c:pt>
                <c:pt idx="37554">
                  <c:v>5.4107943800497202E-2</c:v>
                </c:pt>
                <c:pt idx="37555">
                  <c:v>4.16244866922112E-2</c:v>
                </c:pt>
                <c:pt idx="37556">
                  <c:v>4.52820725571879E-2</c:v>
                </c:pt>
                <c:pt idx="37557">
                  <c:v>5.64666569378766E-2</c:v>
                </c:pt>
                <c:pt idx="37558">
                  <c:v>6.8519487706992205E-2</c:v>
                </c:pt>
                <c:pt idx="37559">
                  <c:v>6.2855174328451793E-2</c:v>
                </c:pt>
                <c:pt idx="37560">
                  <c:v>4.09429884136185E-2</c:v>
                </c:pt>
                <c:pt idx="37561">
                  <c:v>5.0299121450722802E-2</c:v>
                </c:pt>
                <c:pt idx="37562">
                  <c:v>4.3368649534439099E-2</c:v>
                </c:pt>
                <c:pt idx="37563">
                  <c:v>6.5206210606194706E-2</c:v>
                </c:pt>
                <c:pt idx="37564">
                  <c:v>5.1978792322212301E-2</c:v>
                </c:pt>
                <c:pt idx="37565">
                  <c:v>4.0950889782341897E-2</c:v>
                </c:pt>
                <c:pt idx="37566">
                  <c:v>5.61747209080775E-2</c:v>
                </c:pt>
                <c:pt idx="37567">
                  <c:v>4.3899018049631998E-2</c:v>
                </c:pt>
                <c:pt idx="37568">
                  <c:v>4.1594673053739997E-2</c:v>
                </c:pt>
                <c:pt idx="37569">
                  <c:v>5.3196864531378098E-2</c:v>
                </c:pt>
                <c:pt idx="37570">
                  <c:v>7.0617378025748995E-2</c:v>
                </c:pt>
                <c:pt idx="37571">
                  <c:v>7.3182577091134099E-2</c:v>
                </c:pt>
                <c:pt idx="37572">
                  <c:v>4.6594797402890499E-2</c:v>
                </c:pt>
                <c:pt idx="37573">
                  <c:v>5.5201460298649502E-2</c:v>
                </c:pt>
                <c:pt idx="37574">
                  <c:v>5.32675451475959E-2</c:v>
                </c:pt>
                <c:pt idx="37575">
                  <c:v>5.14018413324481E-2</c:v>
                </c:pt>
                <c:pt idx="37576">
                  <c:v>3.9508555985119098E-2</c:v>
                </c:pt>
                <c:pt idx="37577">
                  <c:v>5.7528339400988997E-2</c:v>
                </c:pt>
                <c:pt idx="37578">
                  <c:v>5.7800776566073998E-2</c:v>
                </c:pt>
                <c:pt idx="37579">
                  <c:v>5.6552013060770699E-2</c:v>
                </c:pt>
                <c:pt idx="37580">
                  <c:v>4.1317377105830402E-2</c:v>
                </c:pt>
                <c:pt idx="37581">
                  <c:v>6.57780780427209E-2</c:v>
                </c:pt>
                <c:pt idx="37582">
                  <c:v>6.4215781445470105E-2</c:v>
                </c:pt>
                <c:pt idx="37583">
                  <c:v>7.3823083928120606E-2</c:v>
                </c:pt>
                <c:pt idx="37584">
                  <c:v>3.9108993389504999E-2</c:v>
                </c:pt>
                <c:pt idx="37585">
                  <c:v>5.5279561048528297E-2</c:v>
                </c:pt>
                <c:pt idx="37586">
                  <c:v>4.6737659094308999E-2</c:v>
                </c:pt>
                <c:pt idx="37587">
                  <c:v>6.08643740198863E-2</c:v>
                </c:pt>
                <c:pt idx="37588">
                  <c:v>4.7223815195996902E-2</c:v>
                </c:pt>
                <c:pt idx="37589">
                  <c:v>5.4369468536248397E-2</c:v>
                </c:pt>
                <c:pt idx="37590">
                  <c:v>3.8478629473551497E-2</c:v>
                </c:pt>
                <c:pt idx="37591">
                  <c:v>5.4713963603826E-2</c:v>
                </c:pt>
                <c:pt idx="37592">
                  <c:v>4.0684230195466603E-2</c:v>
                </c:pt>
                <c:pt idx="37593">
                  <c:v>4.95058191925161E-2</c:v>
                </c:pt>
                <c:pt idx="37594">
                  <c:v>5.1825330130971702E-2</c:v>
                </c:pt>
                <c:pt idx="37595">
                  <c:v>5.5647827359981999E-2</c:v>
                </c:pt>
                <c:pt idx="37596">
                  <c:v>5.1289094204049902E-2</c:v>
                </c:pt>
                <c:pt idx="37597">
                  <c:v>4.6464052925563097E-2</c:v>
                </c:pt>
                <c:pt idx="37598">
                  <c:v>4.5197633507234901E-2</c:v>
                </c:pt>
                <c:pt idx="37599">
                  <c:v>4.1111677691912901E-2</c:v>
                </c:pt>
                <c:pt idx="37600">
                  <c:v>4.30213924445048E-2</c:v>
                </c:pt>
                <c:pt idx="37601">
                  <c:v>7.1138824373242995E-2</c:v>
                </c:pt>
                <c:pt idx="37602">
                  <c:v>6.6885316262911096E-2</c:v>
                </c:pt>
                <c:pt idx="37603">
                  <c:v>4.8465088642883597E-2</c:v>
                </c:pt>
                <c:pt idx="37604">
                  <c:v>6.0367118192508201E-2</c:v>
                </c:pt>
                <c:pt idx="37605">
                  <c:v>6.2897699651875694E-2</c:v>
                </c:pt>
                <c:pt idx="37606">
                  <c:v>6.0853779191542202E-2</c:v>
                </c:pt>
                <c:pt idx="37607">
                  <c:v>5.3202728029338398E-2</c:v>
                </c:pt>
                <c:pt idx="37608">
                  <c:v>6.2239789891242597E-2</c:v>
                </c:pt>
                <c:pt idx="37609">
                  <c:v>4.8576593026231497E-2</c:v>
                </c:pt>
                <c:pt idx="37610">
                  <c:v>5.4274751994424303E-2</c:v>
                </c:pt>
                <c:pt idx="37611">
                  <c:v>4.5788006650739198E-2</c:v>
                </c:pt>
                <c:pt idx="37612">
                  <c:v>6.2186848333573401E-2</c:v>
                </c:pt>
                <c:pt idx="37613">
                  <c:v>7.0476608544094099E-2</c:v>
                </c:pt>
                <c:pt idx="37614">
                  <c:v>6.5749706003908906E-2</c:v>
                </c:pt>
                <c:pt idx="37615">
                  <c:v>5.27963692649175E-2</c:v>
                </c:pt>
                <c:pt idx="37616">
                  <c:v>3.8446753048882197E-2</c:v>
                </c:pt>
                <c:pt idx="37617">
                  <c:v>4.1154337018030999E-2</c:v>
                </c:pt>
                <c:pt idx="37618">
                  <c:v>4.5244667984154899E-2</c:v>
                </c:pt>
                <c:pt idx="37619">
                  <c:v>4.92027483860858E-2</c:v>
                </c:pt>
                <c:pt idx="37620">
                  <c:v>5.9874942738595199E-2</c:v>
                </c:pt>
                <c:pt idx="37621">
                  <c:v>4.6067439645958302E-2</c:v>
                </c:pt>
                <c:pt idx="37622">
                  <c:v>4.6915844602456402E-2</c:v>
                </c:pt>
                <c:pt idx="37623">
                  <c:v>7.4254631828580303E-2</c:v>
                </c:pt>
                <c:pt idx="37624">
                  <c:v>6.4597978860830602E-2</c:v>
                </c:pt>
                <c:pt idx="37625">
                  <c:v>4.77574682509284E-2</c:v>
                </c:pt>
                <c:pt idx="37626">
                  <c:v>6.1708462243069001E-2</c:v>
                </c:pt>
                <c:pt idx="37627">
                  <c:v>6.4311376989618696E-2</c:v>
                </c:pt>
                <c:pt idx="37628">
                  <c:v>7.1018456850400702E-2</c:v>
                </c:pt>
                <c:pt idx="37629">
                  <c:v>3.9498221051523598E-2</c:v>
                </c:pt>
                <c:pt idx="37630">
                  <c:v>5.4017256968889399E-2</c:v>
                </c:pt>
                <c:pt idx="37631">
                  <c:v>4.6188649090005397E-2</c:v>
                </c:pt>
                <c:pt idx="37632">
                  <c:v>7.0148865504087402E-2</c:v>
                </c:pt>
                <c:pt idx="37633">
                  <c:v>5.54872509366931E-2</c:v>
                </c:pt>
                <c:pt idx="37634">
                  <c:v>4.8317154504345199E-2</c:v>
                </c:pt>
                <c:pt idx="37635">
                  <c:v>6.8271610534285807E-2</c:v>
                </c:pt>
                <c:pt idx="37636">
                  <c:v>6.0024149519687701E-2</c:v>
                </c:pt>
                <c:pt idx="37637">
                  <c:v>5.7674931011537797E-2</c:v>
                </c:pt>
                <c:pt idx="37638">
                  <c:v>5.0408660974491697E-2</c:v>
                </c:pt>
                <c:pt idx="37639">
                  <c:v>5.1702095133344998E-2</c:v>
                </c:pt>
                <c:pt idx="37640">
                  <c:v>4.0537613765657697E-2</c:v>
                </c:pt>
                <c:pt idx="37641">
                  <c:v>6.8146319795198196E-2</c:v>
                </c:pt>
                <c:pt idx="37642">
                  <c:v>5.9943179576242997E-2</c:v>
                </c:pt>
                <c:pt idx="37643">
                  <c:v>4.5093091267272102E-2</c:v>
                </c:pt>
                <c:pt idx="37644">
                  <c:v>4.2022934134747503E-2</c:v>
                </c:pt>
                <c:pt idx="37645">
                  <c:v>7.3013981529954697E-2</c:v>
                </c:pt>
                <c:pt idx="37646">
                  <c:v>5.8454546757285397E-2</c:v>
                </c:pt>
                <c:pt idx="37647">
                  <c:v>6.1072389242761399E-2</c:v>
                </c:pt>
                <c:pt idx="37648">
                  <c:v>3.7648731220532902E-2</c:v>
                </c:pt>
                <c:pt idx="37649">
                  <c:v>4.8779228081788799E-2</c:v>
                </c:pt>
                <c:pt idx="37650">
                  <c:v>6.1137910645728002E-2</c:v>
                </c:pt>
                <c:pt idx="37651">
                  <c:v>4.2026428291557102E-2</c:v>
                </c:pt>
                <c:pt idx="37652">
                  <c:v>4.0934458932925299E-2</c:v>
                </c:pt>
                <c:pt idx="37653">
                  <c:v>4.12229529991089E-2</c:v>
                </c:pt>
                <c:pt idx="37654">
                  <c:v>4.054722892972E-2</c:v>
                </c:pt>
                <c:pt idx="37655">
                  <c:v>5.1555495689610299E-2</c:v>
                </c:pt>
                <c:pt idx="37656">
                  <c:v>4.4419550433749497E-2</c:v>
                </c:pt>
                <c:pt idx="37657">
                  <c:v>4.14629539836424E-2</c:v>
                </c:pt>
                <c:pt idx="37658">
                  <c:v>4.8063122571603098E-2</c:v>
                </c:pt>
                <c:pt idx="37659">
                  <c:v>5.1049960772501797E-2</c:v>
                </c:pt>
                <c:pt idx="37660">
                  <c:v>4.31943013133105E-2</c:v>
                </c:pt>
                <c:pt idx="37661">
                  <c:v>6.3835032075422293E-2</c:v>
                </c:pt>
                <c:pt idx="37662">
                  <c:v>5.0324169968620498E-2</c:v>
                </c:pt>
                <c:pt idx="37663">
                  <c:v>5.9420288840756702E-2</c:v>
                </c:pt>
                <c:pt idx="37664">
                  <c:v>5.3176586145840303E-2</c:v>
                </c:pt>
                <c:pt idx="37665">
                  <c:v>5.7572064974482501E-2</c:v>
                </c:pt>
                <c:pt idx="37666">
                  <c:v>5.09455256506691E-2</c:v>
                </c:pt>
                <c:pt idx="37667">
                  <c:v>6.0332207305671098E-2</c:v>
                </c:pt>
                <c:pt idx="37668">
                  <c:v>5.0240136981750901E-2</c:v>
                </c:pt>
                <c:pt idx="37669">
                  <c:v>4.0502251280076403E-2</c:v>
                </c:pt>
                <c:pt idx="37670">
                  <c:v>4.3547891053258903E-2</c:v>
                </c:pt>
                <c:pt idx="37671">
                  <c:v>6.4680493972251202E-2</c:v>
                </c:pt>
                <c:pt idx="37672">
                  <c:v>6.2311813721518297E-2</c:v>
                </c:pt>
                <c:pt idx="37673">
                  <c:v>6.8067693129988199E-2</c:v>
                </c:pt>
                <c:pt idx="37674">
                  <c:v>5.0813413465460998E-2</c:v>
                </c:pt>
                <c:pt idx="37675">
                  <c:v>4.0534024547289903E-2</c:v>
                </c:pt>
                <c:pt idx="37676">
                  <c:v>7.1620665271282996E-2</c:v>
                </c:pt>
                <c:pt idx="37677">
                  <c:v>3.8187907806117902E-2</c:v>
                </c:pt>
                <c:pt idx="37678">
                  <c:v>4.8188488411579501E-2</c:v>
                </c:pt>
                <c:pt idx="37679">
                  <c:v>7.1056353339871606E-2</c:v>
                </c:pt>
                <c:pt idx="37680">
                  <c:v>3.8357492811731397E-2</c:v>
                </c:pt>
                <c:pt idx="37681">
                  <c:v>3.7915686435838099E-2</c:v>
                </c:pt>
                <c:pt idx="37682">
                  <c:v>5.8146252550059903E-2</c:v>
                </c:pt>
                <c:pt idx="37683">
                  <c:v>3.7823924699051298E-2</c:v>
                </c:pt>
                <c:pt idx="37684">
                  <c:v>6.4682124983619999E-2</c:v>
                </c:pt>
                <c:pt idx="37685">
                  <c:v>5.2568137058247803E-2</c:v>
                </c:pt>
                <c:pt idx="37686">
                  <c:v>3.8300890486539202E-2</c:v>
                </c:pt>
                <c:pt idx="37687">
                  <c:v>7.1332957389782806E-2</c:v>
                </c:pt>
                <c:pt idx="37688">
                  <c:v>4.2966170859842202E-2</c:v>
                </c:pt>
                <c:pt idx="37689">
                  <c:v>7.0254840471702898E-2</c:v>
                </c:pt>
                <c:pt idx="37690">
                  <c:v>5.3076141818264401E-2</c:v>
                </c:pt>
                <c:pt idx="37691">
                  <c:v>5.1187687702313897E-2</c:v>
                </c:pt>
                <c:pt idx="37692">
                  <c:v>3.8501541213555403E-2</c:v>
                </c:pt>
                <c:pt idx="37693">
                  <c:v>5.0606426388832497E-2</c:v>
                </c:pt>
                <c:pt idx="37694">
                  <c:v>7.2497282743488503E-2</c:v>
                </c:pt>
                <c:pt idx="37695">
                  <c:v>5.02671340945244E-2</c:v>
                </c:pt>
                <c:pt idx="37696">
                  <c:v>5.40844600596289E-2</c:v>
                </c:pt>
                <c:pt idx="37697">
                  <c:v>5.2194368827212297E-2</c:v>
                </c:pt>
                <c:pt idx="37698">
                  <c:v>5.6550518323605102E-2</c:v>
                </c:pt>
                <c:pt idx="37699">
                  <c:v>7.2964426587478107E-2</c:v>
                </c:pt>
                <c:pt idx="37700">
                  <c:v>7.1321336507371103E-2</c:v>
                </c:pt>
                <c:pt idx="37701">
                  <c:v>6.7444639955194396E-2</c:v>
                </c:pt>
                <c:pt idx="37702">
                  <c:v>7.3245529968948994E-2</c:v>
                </c:pt>
                <c:pt idx="37703">
                  <c:v>7.1797985672947096E-2</c:v>
                </c:pt>
                <c:pt idx="37704">
                  <c:v>4.5996848943971103E-2</c:v>
                </c:pt>
                <c:pt idx="37705">
                  <c:v>4.4462376745361201E-2</c:v>
                </c:pt>
                <c:pt idx="37706">
                  <c:v>6.3389351936060295E-2</c:v>
                </c:pt>
                <c:pt idx="37707">
                  <c:v>6.6652860589379401E-2</c:v>
                </c:pt>
                <c:pt idx="37708">
                  <c:v>6.2433451473504903E-2</c:v>
                </c:pt>
                <c:pt idx="37709">
                  <c:v>4.9108939496788899E-2</c:v>
                </c:pt>
                <c:pt idx="37710">
                  <c:v>7.2309918584454097E-2</c:v>
                </c:pt>
                <c:pt idx="37711">
                  <c:v>6.36163940397734E-2</c:v>
                </c:pt>
                <c:pt idx="37712">
                  <c:v>6.7853432137788203E-2</c:v>
                </c:pt>
                <c:pt idx="37713">
                  <c:v>5.1093167637876198E-2</c:v>
                </c:pt>
                <c:pt idx="37714">
                  <c:v>4.8512471920602603E-2</c:v>
                </c:pt>
                <c:pt idx="37715">
                  <c:v>6.6982758925742403E-2</c:v>
                </c:pt>
                <c:pt idx="37716">
                  <c:v>6.2615605590106302E-2</c:v>
                </c:pt>
                <c:pt idx="37717">
                  <c:v>4.0200425382129999E-2</c:v>
                </c:pt>
                <c:pt idx="37718">
                  <c:v>3.9586239096089403E-2</c:v>
                </c:pt>
                <c:pt idx="37719">
                  <c:v>4.7233181735612501E-2</c:v>
                </c:pt>
                <c:pt idx="37720">
                  <c:v>3.9422197088852903E-2</c:v>
                </c:pt>
                <c:pt idx="37721">
                  <c:v>4.9672388104880498E-2</c:v>
                </c:pt>
                <c:pt idx="37722">
                  <c:v>5.9253591073320198E-2</c:v>
                </c:pt>
                <c:pt idx="37723">
                  <c:v>4.1500762618951401E-2</c:v>
                </c:pt>
                <c:pt idx="37724">
                  <c:v>4.1983700700058003E-2</c:v>
                </c:pt>
                <c:pt idx="37725">
                  <c:v>4.5335259252826103E-2</c:v>
                </c:pt>
                <c:pt idx="37726">
                  <c:v>4.8808041361399303E-2</c:v>
                </c:pt>
                <c:pt idx="37727">
                  <c:v>4.1486997635378102E-2</c:v>
                </c:pt>
                <c:pt idx="37728">
                  <c:v>4.81760388005779E-2</c:v>
                </c:pt>
                <c:pt idx="37729">
                  <c:v>4.1327988416452903E-2</c:v>
                </c:pt>
                <c:pt idx="37730">
                  <c:v>6.0289367613021803E-2</c:v>
                </c:pt>
                <c:pt idx="37731">
                  <c:v>6.0964291352918198E-2</c:v>
                </c:pt>
                <c:pt idx="37732">
                  <c:v>6.3653415446284098E-2</c:v>
                </c:pt>
                <c:pt idx="37733">
                  <c:v>4.69134005004119E-2</c:v>
                </c:pt>
                <c:pt idx="37734">
                  <c:v>5.8720655898412397E-2</c:v>
                </c:pt>
                <c:pt idx="37735">
                  <c:v>6.6895258428279106E-2</c:v>
                </c:pt>
                <c:pt idx="37736">
                  <c:v>6.1279879217740897E-2</c:v>
                </c:pt>
                <c:pt idx="37737">
                  <c:v>3.8359859752724497E-2</c:v>
                </c:pt>
                <c:pt idx="37738">
                  <c:v>6.7284075832949403E-2</c:v>
                </c:pt>
                <c:pt idx="37739">
                  <c:v>6.6897860311548707E-2</c:v>
                </c:pt>
                <c:pt idx="37740">
                  <c:v>5.7630680827043299E-2</c:v>
                </c:pt>
                <c:pt idx="37741">
                  <c:v>5.6573859926288501E-2</c:v>
                </c:pt>
                <c:pt idx="37742">
                  <c:v>5.7412985765098401E-2</c:v>
                </c:pt>
                <c:pt idx="37743">
                  <c:v>3.9153292548803398E-2</c:v>
                </c:pt>
                <c:pt idx="37744">
                  <c:v>5.52147174129273E-2</c:v>
                </c:pt>
                <c:pt idx="37745">
                  <c:v>5.1514952808372601E-2</c:v>
                </c:pt>
                <c:pt idx="37746">
                  <c:v>3.9806837451695103E-2</c:v>
                </c:pt>
                <c:pt idx="37747">
                  <c:v>3.9234137757278298E-2</c:v>
                </c:pt>
                <c:pt idx="37748">
                  <c:v>4.2012440109548403E-2</c:v>
                </c:pt>
                <c:pt idx="37749">
                  <c:v>6.2786213256992393E-2</c:v>
                </c:pt>
                <c:pt idx="37750">
                  <c:v>5.22517041805238E-2</c:v>
                </c:pt>
                <c:pt idx="37751">
                  <c:v>5.4517097659414399E-2</c:v>
                </c:pt>
                <c:pt idx="37752">
                  <c:v>5.9777233497294302E-2</c:v>
                </c:pt>
                <c:pt idx="37753">
                  <c:v>6.0148832645233297E-2</c:v>
                </c:pt>
                <c:pt idx="37754">
                  <c:v>4.5893015836981001E-2</c:v>
                </c:pt>
                <c:pt idx="37755">
                  <c:v>4.9156035910812301E-2</c:v>
                </c:pt>
                <c:pt idx="37756">
                  <c:v>4.8142782953192097E-2</c:v>
                </c:pt>
                <c:pt idx="37757">
                  <c:v>4.8617018204559097E-2</c:v>
                </c:pt>
                <c:pt idx="37758">
                  <c:v>6.9072030385643496E-2</c:v>
                </c:pt>
                <c:pt idx="37759">
                  <c:v>6.3786450651761695E-2</c:v>
                </c:pt>
                <c:pt idx="37760">
                  <c:v>4.9639075161132799E-2</c:v>
                </c:pt>
                <c:pt idx="37761">
                  <c:v>4.8070569864208899E-2</c:v>
                </c:pt>
                <c:pt idx="37762">
                  <c:v>7.06267101398593E-2</c:v>
                </c:pt>
                <c:pt idx="37763">
                  <c:v>7.1799938361849502E-2</c:v>
                </c:pt>
                <c:pt idx="37764">
                  <c:v>5.4977697328018202E-2</c:v>
                </c:pt>
                <c:pt idx="37765">
                  <c:v>6.2353869699547003E-2</c:v>
                </c:pt>
                <c:pt idx="37766">
                  <c:v>4.9263118141643102E-2</c:v>
                </c:pt>
                <c:pt idx="37767">
                  <c:v>5.3626875974387297E-2</c:v>
                </c:pt>
                <c:pt idx="37768">
                  <c:v>4.5346678703979598E-2</c:v>
                </c:pt>
                <c:pt idx="37769">
                  <c:v>5.9503048202066498E-2</c:v>
                </c:pt>
                <c:pt idx="37770">
                  <c:v>4.0016069882337399E-2</c:v>
                </c:pt>
                <c:pt idx="37771">
                  <c:v>5.0205291440357902E-2</c:v>
                </c:pt>
                <c:pt idx="37772">
                  <c:v>3.9685203670528198E-2</c:v>
                </c:pt>
                <c:pt idx="37773">
                  <c:v>6.8878805710539295E-2</c:v>
                </c:pt>
                <c:pt idx="37774">
                  <c:v>5.3727714255745199E-2</c:v>
                </c:pt>
                <c:pt idx="37775">
                  <c:v>5.9677269953141002E-2</c:v>
                </c:pt>
                <c:pt idx="37776">
                  <c:v>4.3029416125316002E-2</c:v>
                </c:pt>
                <c:pt idx="37777">
                  <c:v>4.5156748815875301E-2</c:v>
                </c:pt>
                <c:pt idx="37778">
                  <c:v>5.2506389817976701E-2</c:v>
                </c:pt>
                <c:pt idx="37779">
                  <c:v>4.9231813824965401E-2</c:v>
                </c:pt>
                <c:pt idx="37780">
                  <c:v>6.4767230581096402E-2</c:v>
                </c:pt>
                <c:pt idx="37781">
                  <c:v>6.3652750788322901E-2</c:v>
                </c:pt>
                <c:pt idx="37782">
                  <c:v>3.9370048960310898E-2</c:v>
                </c:pt>
                <c:pt idx="37783">
                  <c:v>5.6558885444681802E-2</c:v>
                </c:pt>
                <c:pt idx="37784">
                  <c:v>6.5764923359888205E-2</c:v>
                </c:pt>
                <c:pt idx="37785">
                  <c:v>5.7463844818185603E-2</c:v>
                </c:pt>
                <c:pt idx="37786">
                  <c:v>6.5937258711987703E-2</c:v>
                </c:pt>
                <c:pt idx="37787">
                  <c:v>5.9730346743684402E-2</c:v>
                </c:pt>
                <c:pt idx="37788">
                  <c:v>4.5133410926437197E-2</c:v>
                </c:pt>
                <c:pt idx="37789">
                  <c:v>6.1161093499850501E-2</c:v>
                </c:pt>
                <c:pt idx="37790">
                  <c:v>3.7185871270867997E-2</c:v>
                </c:pt>
                <c:pt idx="37791">
                  <c:v>6.2698821502326002E-2</c:v>
                </c:pt>
                <c:pt idx="37792">
                  <c:v>3.86568329573782E-2</c:v>
                </c:pt>
                <c:pt idx="37793">
                  <c:v>4.5716875270799998E-2</c:v>
                </c:pt>
                <c:pt idx="37794">
                  <c:v>4.4990935126686997E-2</c:v>
                </c:pt>
                <c:pt idx="37795">
                  <c:v>3.8636215735388002E-2</c:v>
                </c:pt>
                <c:pt idx="37796">
                  <c:v>5.6018580760092598E-2</c:v>
                </c:pt>
                <c:pt idx="37797">
                  <c:v>4.85414292062138E-2</c:v>
                </c:pt>
                <c:pt idx="37798">
                  <c:v>5.2638749919389501E-2</c:v>
                </c:pt>
                <c:pt idx="37799">
                  <c:v>4.2550035590136398E-2</c:v>
                </c:pt>
                <c:pt idx="37800">
                  <c:v>5.84517542135395E-2</c:v>
                </c:pt>
                <c:pt idx="37801">
                  <c:v>7.2081387965425001E-2</c:v>
                </c:pt>
                <c:pt idx="37802">
                  <c:v>5.20204898570625E-2</c:v>
                </c:pt>
                <c:pt idx="37803">
                  <c:v>6.1344329108272401E-2</c:v>
                </c:pt>
                <c:pt idx="37804">
                  <c:v>7.1750702098713204E-2</c:v>
                </c:pt>
                <c:pt idx="37805">
                  <c:v>3.9637651904727497E-2</c:v>
                </c:pt>
                <c:pt idx="37806">
                  <c:v>5.6044250797859997E-2</c:v>
                </c:pt>
                <c:pt idx="37807">
                  <c:v>4.3657093136578402E-2</c:v>
                </c:pt>
                <c:pt idx="37808">
                  <c:v>4.4024626393883798E-2</c:v>
                </c:pt>
                <c:pt idx="37809">
                  <c:v>5.4470637949108502E-2</c:v>
                </c:pt>
                <c:pt idx="37810">
                  <c:v>4.6696043762068297E-2</c:v>
                </c:pt>
                <c:pt idx="37811">
                  <c:v>6.3303190305994295E-2</c:v>
                </c:pt>
                <c:pt idx="37812">
                  <c:v>7.1073713988564505E-2</c:v>
                </c:pt>
                <c:pt idx="37813">
                  <c:v>4.21482384600892E-2</c:v>
                </c:pt>
                <c:pt idx="37814">
                  <c:v>5.39319197184467E-2</c:v>
                </c:pt>
                <c:pt idx="37815">
                  <c:v>4.8142097915744801E-2</c:v>
                </c:pt>
                <c:pt idx="37816">
                  <c:v>5.0937530501021303E-2</c:v>
                </c:pt>
                <c:pt idx="37817">
                  <c:v>7.0147381244524298E-2</c:v>
                </c:pt>
                <c:pt idx="37818">
                  <c:v>6.6018558381922901E-2</c:v>
                </c:pt>
                <c:pt idx="37819">
                  <c:v>5.9832564668859597E-2</c:v>
                </c:pt>
                <c:pt idx="37820">
                  <c:v>4.07773042487624E-2</c:v>
                </c:pt>
                <c:pt idx="37821">
                  <c:v>4.2302467641730297E-2</c:v>
                </c:pt>
                <c:pt idx="37822">
                  <c:v>4.2027113271825602E-2</c:v>
                </c:pt>
                <c:pt idx="37823">
                  <c:v>4.2129418738630603E-2</c:v>
                </c:pt>
                <c:pt idx="37824">
                  <c:v>3.95693279824261E-2</c:v>
                </c:pt>
                <c:pt idx="37825">
                  <c:v>4.1506579516197899E-2</c:v>
                </c:pt>
                <c:pt idx="37826">
                  <c:v>4.7987189047841099E-2</c:v>
                </c:pt>
                <c:pt idx="37827">
                  <c:v>6.3403614020407104E-2</c:v>
                </c:pt>
                <c:pt idx="37828">
                  <c:v>5.0584048967689803E-2</c:v>
                </c:pt>
                <c:pt idx="37829">
                  <c:v>5.9968619092238599E-2</c:v>
                </c:pt>
                <c:pt idx="37830">
                  <c:v>6.2456266717261101E-2</c:v>
                </c:pt>
                <c:pt idx="37831">
                  <c:v>5.88155608050554E-2</c:v>
                </c:pt>
                <c:pt idx="37832">
                  <c:v>3.8296801585010101E-2</c:v>
                </c:pt>
                <c:pt idx="37833">
                  <c:v>7.3033901765902506E-2</c:v>
                </c:pt>
                <c:pt idx="37834">
                  <c:v>4.7171029969073901E-2</c:v>
                </c:pt>
                <c:pt idx="37835">
                  <c:v>5.1554148203500502E-2</c:v>
                </c:pt>
                <c:pt idx="37836">
                  <c:v>5.5017864926456002E-2</c:v>
                </c:pt>
                <c:pt idx="37837">
                  <c:v>4.0988404465274103E-2</c:v>
                </c:pt>
                <c:pt idx="37838">
                  <c:v>3.7641694688528703E-2</c:v>
                </c:pt>
                <c:pt idx="37839">
                  <c:v>5.6407199335145299E-2</c:v>
                </c:pt>
                <c:pt idx="37840">
                  <c:v>5.7169208429459897E-2</c:v>
                </c:pt>
                <c:pt idx="37841">
                  <c:v>7.0927805086031595E-2</c:v>
                </c:pt>
                <c:pt idx="37842">
                  <c:v>4.93988890406417E-2</c:v>
                </c:pt>
                <c:pt idx="37843">
                  <c:v>7.1049735960916197E-2</c:v>
                </c:pt>
                <c:pt idx="37844">
                  <c:v>7.1294398330937106E-2</c:v>
                </c:pt>
                <c:pt idx="37845">
                  <c:v>6.1126184666012599E-2</c:v>
                </c:pt>
                <c:pt idx="37846">
                  <c:v>3.8969182275963597E-2</c:v>
                </c:pt>
                <c:pt idx="37847">
                  <c:v>6.5455869579369094E-2</c:v>
                </c:pt>
                <c:pt idx="37848">
                  <c:v>6.7322477922621707E-2</c:v>
                </c:pt>
                <c:pt idx="37849">
                  <c:v>4.6688161696967198E-2</c:v>
                </c:pt>
                <c:pt idx="37850">
                  <c:v>6.6821267603506401E-2</c:v>
                </c:pt>
                <c:pt idx="37851">
                  <c:v>5.53237632003383E-2</c:v>
                </c:pt>
                <c:pt idx="37852">
                  <c:v>5.4392523344385102E-2</c:v>
                </c:pt>
                <c:pt idx="37853">
                  <c:v>4.7044325370708698E-2</c:v>
                </c:pt>
                <c:pt idx="37854">
                  <c:v>4.2027796055611903E-2</c:v>
                </c:pt>
                <c:pt idx="37855">
                  <c:v>6.0255287602918997E-2</c:v>
                </c:pt>
                <c:pt idx="37856">
                  <c:v>4.1731017829418099E-2</c:v>
                </c:pt>
                <c:pt idx="37857">
                  <c:v>5.4995027885655502E-2</c:v>
                </c:pt>
                <c:pt idx="37858">
                  <c:v>3.9813249055032598E-2</c:v>
                </c:pt>
                <c:pt idx="37859">
                  <c:v>7.1600791233466604E-2</c:v>
                </c:pt>
                <c:pt idx="37860">
                  <c:v>6.0168469841371398E-2</c:v>
                </c:pt>
                <c:pt idx="37861">
                  <c:v>5.6581270306632299E-2</c:v>
                </c:pt>
                <c:pt idx="37862">
                  <c:v>4.7950973001634499E-2</c:v>
                </c:pt>
                <c:pt idx="37863">
                  <c:v>5.9195423717024798E-2</c:v>
                </c:pt>
                <c:pt idx="37864">
                  <c:v>6.5361977615213798E-2</c:v>
                </c:pt>
                <c:pt idx="37865">
                  <c:v>4.10303291364413E-2</c:v>
                </c:pt>
                <c:pt idx="37866">
                  <c:v>5.3450919938859198E-2</c:v>
                </c:pt>
                <c:pt idx="37867">
                  <c:v>4.8709020000776398E-2</c:v>
                </c:pt>
                <c:pt idx="37868">
                  <c:v>4.8787611542174099E-2</c:v>
                </c:pt>
                <c:pt idx="37869">
                  <c:v>5.51689335837343E-2</c:v>
                </c:pt>
                <c:pt idx="37870">
                  <c:v>6.6072615394727002E-2</c:v>
                </c:pt>
                <c:pt idx="37871">
                  <c:v>6.9522066248242795E-2</c:v>
                </c:pt>
                <c:pt idx="37872">
                  <c:v>5.8405278687586298E-2</c:v>
                </c:pt>
                <c:pt idx="37873">
                  <c:v>5.1130763717602098E-2</c:v>
                </c:pt>
                <c:pt idx="37874">
                  <c:v>4.2023350062279197E-2</c:v>
                </c:pt>
                <c:pt idx="37875">
                  <c:v>4.5209485184433899E-2</c:v>
                </c:pt>
                <c:pt idx="37876">
                  <c:v>5.1269742331601899E-2</c:v>
                </c:pt>
                <c:pt idx="37877">
                  <c:v>5.8325227434695398E-2</c:v>
                </c:pt>
                <c:pt idx="37878">
                  <c:v>4.1521071876037499E-2</c:v>
                </c:pt>
                <c:pt idx="37879">
                  <c:v>4.3588688062939598E-2</c:v>
                </c:pt>
                <c:pt idx="37880">
                  <c:v>6.2633010116822693E-2</c:v>
                </c:pt>
                <c:pt idx="37881">
                  <c:v>3.9523882514865598E-2</c:v>
                </c:pt>
                <c:pt idx="37882">
                  <c:v>7.6304794959321506E-2</c:v>
                </c:pt>
                <c:pt idx="37883">
                  <c:v>5.5606064783514798E-2</c:v>
                </c:pt>
                <c:pt idx="37884">
                  <c:v>6.9492064484879101E-2</c:v>
                </c:pt>
                <c:pt idx="37885">
                  <c:v>4.9750595477807198E-2</c:v>
                </c:pt>
                <c:pt idx="37886">
                  <c:v>4.3868295536503399E-2</c:v>
                </c:pt>
                <c:pt idx="37887">
                  <c:v>4.39467812761134E-2</c:v>
                </c:pt>
                <c:pt idx="37888">
                  <c:v>5.5012954041964303E-2</c:v>
                </c:pt>
                <c:pt idx="37889">
                  <c:v>5.2322477541789598E-2</c:v>
                </c:pt>
                <c:pt idx="37890">
                  <c:v>4.2180417692392197E-2</c:v>
                </c:pt>
                <c:pt idx="37891">
                  <c:v>4.65195482992838E-2</c:v>
                </c:pt>
                <c:pt idx="37892">
                  <c:v>5.8567487090723597E-2</c:v>
                </c:pt>
                <c:pt idx="37893">
                  <c:v>4.5134204678200097E-2</c:v>
                </c:pt>
                <c:pt idx="37894">
                  <c:v>4.2203527773995199E-2</c:v>
                </c:pt>
                <c:pt idx="37895">
                  <c:v>7.3524387149939197E-2</c:v>
                </c:pt>
                <c:pt idx="37896">
                  <c:v>4.7417330359379499E-2</c:v>
                </c:pt>
                <c:pt idx="37897">
                  <c:v>6.8545583281559103E-2</c:v>
                </c:pt>
                <c:pt idx="37898">
                  <c:v>5.1781057714590198E-2</c:v>
                </c:pt>
                <c:pt idx="37899">
                  <c:v>4.5505274288406901E-2</c:v>
                </c:pt>
                <c:pt idx="37900">
                  <c:v>6.9255826864336595E-2</c:v>
                </c:pt>
                <c:pt idx="37901">
                  <c:v>6.0928434650154698E-2</c:v>
                </c:pt>
                <c:pt idx="37902">
                  <c:v>4.07365520816255E-2</c:v>
                </c:pt>
                <c:pt idx="37903">
                  <c:v>4.2317363345824602E-2</c:v>
                </c:pt>
                <c:pt idx="37904">
                  <c:v>4.9997958996099198E-2</c:v>
                </c:pt>
                <c:pt idx="37905">
                  <c:v>6.8172845999161402E-2</c:v>
                </c:pt>
                <c:pt idx="37906">
                  <c:v>4.9609031036739401E-2</c:v>
                </c:pt>
                <c:pt idx="37907">
                  <c:v>6.8313610125584304E-2</c:v>
                </c:pt>
                <c:pt idx="37908">
                  <c:v>4.9800762125931597E-2</c:v>
                </c:pt>
                <c:pt idx="37909">
                  <c:v>4.9765120628858198E-2</c:v>
                </c:pt>
                <c:pt idx="37910">
                  <c:v>6.5439225239781795E-2</c:v>
                </c:pt>
                <c:pt idx="37911">
                  <c:v>6.1874438905452397E-2</c:v>
                </c:pt>
                <c:pt idx="37912">
                  <c:v>4.8492715532299897E-2</c:v>
                </c:pt>
                <c:pt idx="37913">
                  <c:v>4.1542573050724903E-2</c:v>
                </c:pt>
                <c:pt idx="37914">
                  <c:v>4.6931438774985602E-2</c:v>
                </c:pt>
                <c:pt idx="37915">
                  <c:v>6.7267765083984299E-2</c:v>
                </c:pt>
                <c:pt idx="37916">
                  <c:v>6.9433958787962297E-2</c:v>
                </c:pt>
                <c:pt idx="37917">
                  <c:v>5.0063866344481699E-2</c:v>
                </c:pt>
                <c:pt idx="37918">
                  <c:v>4.53995453115493E-2</c:v>
                </c:pt>
                <c:pt idx="37919">
                  <c:v>5.4580143994165199E-2</c:v>
                </c:pt>
                <c:pt idx="37920">
                  <c:v>5.6081791053056898E-2</c:v>
                </c:pt>
                <c:pt idx="37921">
                  <c:v>6.7980530911633294E-2</c:v>
                </c:pt>
                <c:pt idx="37922">
                  <c:v>4.5226218174662797E-2</c:v>
                </c:pt>
                <c:pt idx="37923">
                  <c:v>4.2721140230007698E-2</c:v>
                </c:pt>
                <c:pt idx="37924">
                  <c:v>6.6126126994810602E-2</c:v>
                </c:pt>
                <c:pt idx="37925">
                  <c:v>3.90302355419853E-2</c:v>
                </c:pt>
                <c:pt idx="37926">
                  <c:v>4.5906714063830803E-2</c:v>
                </c:pt>
                <c:pt idx="37927">
                  <c:v>4.1374975248987603E-2</c:v>
                </c:pt>
                <c:pt idx="37928">
                  <c:v>5.4661565093711798E-2</c:v>
                </c:pt>
                <c:pt idx="37929">
                  <c:v>4.4423273977394102E-2</c:v>
                </c:pt>
                <c:pt idx="37930">
                  <c:v>3.9406634986878103E-2</c:v>
                </c:pt>
                <c:pt idx="37931">
                  <c:v>3.8269676654838797E-2</c:v>
                </c:pt>
                <c:pt idx="37932">
                  <c:v>5.3353044058483998E-2</c:v>
                </c:pt>
                <c:pt idx="37933">
                  <c:v>4.5324331460841603E-2</c:v>
                </c:pt>
                <c:pt idx="37934">
                  <c:v>6.3929503263256998E-2</c:v>
                </c:pt>
                <c:pt idx="37935">
                  <c:v>4.2762842360722302E-2</c:v>
                </c:pt>
                <c:pt idx="37936">
                  <c:v>6.4632158336478396E-2</c:v>
                </c:pt>
                <c:pt idx="37937">
                  <c:v>4.7331548642689097E-2</c:v>
                </c:pt>
                <c:pt idx="37938">
                  <c:v>7.0036152621682904E-2</c:v>
                </c:pt>
                <c:pt idx="37939">
                  <c:v>7.1112659961611896E-2</c:v>
                </c:pt>
                <c:pt idx="37940">
                  <c:v>6.3225482517153195E-2</c:v>
                </c:pt>
                <c:pt idx="37941">
                  <c:v>3.8546062379233997E-2</c:v>
                </c:pt>
                <c:pt idx="37942">
                  <c:v>6.8344406123371504E-2</c:v>
                </c:pt>
                <c:pt idx="37943">
                  <c:v>4.9110585666074499E-2</c:v>
                </c:pt>
                <c:pt idx="37944">
                  <c:v>7.0776540218285097E-2</c:v>
                </c:pt>
                <c:pt idx="37945">
                  <c:v>6.9631645675960196E-2</c:v>
                </c:pt>
                <c:pt idx="37946">
                  <c:v>7.2813299026356595E-2</c:v>
                </c:pt>
                <c:pt idx="37947">
                  <c:v>5.7827405671092402E-2</c:v>
                </c:pt>
                <c:pt idx="37948">
                  <c:v>4.24318650793752E-2</c:v>
                </c:pt>
                <c:pt idx="37949">
                  <c:v>6.9951970182280804E-2</c:v>
                </c:pt>
                <c:pt idx="37950">
                  <c:v>4.7525557848175699E-2</c:v>
                </c:pt>
                <c:pt idx="37951">
                  <c:v>5.9648722458687603E-2</c:v>
                </c:pt>
                <c:pt idx="37952">
                  <c:v>4.0357342835889001E-2</c:v>
                </c:pt>
                <c:pt idx="37953">
                  <c:v>5.3870315511941803E-2</c:v>
                </c:pt>
                <c:pt idx="37954">
                  <c:v>6.8433728880962996E-2</c:v>
                </c:pt>
                <c:pt idx="37955">
                  <c:v>7.1778703009927905E-2</c:v>
                </c:pt>
                <c:pt idx="37956">
                  <c:v>5.2388585753689203E-2</c:v>
                </c:pt>
                <c:pt idx="37957">
                  <c:v>4.6564849931874999E-2</c:v>
                </c:pt>
                <c:pt idx="37958">
                  <c:v>7.1044205515181202E-2</c:v>
                </c:pt>
                <c:pt idx="37959">
                  <c:v>6.9897656524132601E-2</c:v>
                </c:pt>
                <c:pt idx="37960">
                  <c:v>6.9323018932641506E-2</c:v>
                </c:pt>
                <c:pt idx="37961">
                  <c:v>4.5048833321184097E-2</c:v>
                </c:pt>
                <c:pt idx="37962">
                  <c:v>4.2243233197342897E-2</c:v>
                </c:pt>
                <c:pt idx="37963">
                  <c:v>5.1569406984826399E-2</c:v>
                </c:pt>
                <c:pt idx="37964">
                  <c:v>5.3137476385898698E-2</c:v>
                </c:pt>
                <c:pt idx="37965">
                  <c:v>4.68662215942462E-2</c:v>
                </c:pt>
                <c:pt idx="37966">
                  <c:v>6.9850160072501694E-2</c:v>
                </c:pt>
                <c:pt idx="37967">
                  <c:v>5.1244189045705497E-2</c:v>
                </c:pt>
                <c:pt idx="37968">
                  <c:v>6.77252701640116E-2</c:v>
                </c:pt>
                <c:pt idx="37969">
                  <c:v>5.2537424508845902E-2</c:v>
                </c:pt>
                <c:pt idx="37970">
                  <c:v>4.6435443118862399E-2</c:v>
                </c:pt>
                <c:pt idx="37971">
                  <c:v>4.4211130871426099E-2</c:v>
                </c:pt>
                <c:pt idx="37972">
                  <c:v>4.8076436878571903E-2</c:v>
                </c:pt>
                <c:pt idx="37973">
                  <c:v>5.9574697402049001E-2</c:v>
                </c:pt>
                <c:pt idx="37974">
                  <c:v>6.7992033493727705E-2</c:v>
                </c:pt>
                <c:pt idx="37975">
                  <c:v>6.3593446659047995E-2</c:v>
                </c:pt>
                <c:pt idx="37976">
                  <c:v>7.0256945435464499E-2</c:v>
                </c:pt>
                <c:pt idx="37977">
                  <c:v>4.75263684079043E-2</c:v>
                </c:pt>
                <c:pt idx="37978">
                  <c:v>4.2529635965476702E-2</c:v>
                </c:pt>
                <c:pt idx="37979">
                  <c:v>5.8513318771210701E-2</c:v>
                </c:pt>
                <c:pt idx="37980">
                  <c:v>5.7963160249555598E-2</c:v>
                </c:pt>
                <c:pt idx="37981">
                  <c:v>4.1636674603709303E-2</c:v>
                </c:pt>
                <c:pt idx="37982">
                  <c:v>4.3644492164881803E-2</c:v>
                </c:pt>
                <c:pt idx="37983">
                  <c:v>5.9955382831360503E-2</c:v>
                </c:pt>
                <c:pt idx="37984">
                  <c:v>6.3413422325861196E-2</c:v>
                </c:pt>
                <c:pt idx="37985">
                  <c:v>5.5825270160655402E-2</c:v>
                </c:pt>
                <c:pt idx="37986">
                  <c:v>5.6112017525685301E-2</c:v>
                </c:pt>
                <c:pt idx="37987">
                  <c:v>7.3101568501986194E-2</c:v>
                </c:pt>
                <c:pt idx="37988">
                  <c:v>7.2830915667649807E-2</c:v>
                </c:pt>
                <c:pt idx="37989">
                  <c:v>4.8041827421094897E-2</c:v>
                </c:pt>
                <c:pt idx="37990">
                  <c:v>6.3395020455674106E-2</c:v>
                </c:pt>
                <c:pt idx="37991">
                  <c:v>6.1592921633553697E-2</c:v>
                </c:pt>
                <c:pt idx="37992">
                  <c:v>7.2748295094163001E-2</c:v>
                </c:pt>
                <c:pt idx="37993">
                  <c:v>5.1769415343362601E-2</c:v>
                </c:pt>
                <c:pt idx="37994">
                  <c:v>4.1968841601793198E-2</c:v>
                </c:pt>
                <c:pt idx="37995">
                  <c:v>3.9607249684545598E-2</c:v>
                </c:pt>
                <c:pt idx="37996">
                  <c:v>5.5486295416062897E-2</c:v>
                </c:pt>
                <c:pt idx="37997">
                  <c:v>7.0508865316188093E-2</c:v>
                </c:pt>
                <c:pt idx="37998">
                  <c:v>3.9346702104714103E-2</c:v>
                </c:pt>
                <c:pt idx="37999">
                  <c:v>4.7979529376378401E-2</c:v>
                </c:pt>
                <c:pt idx="38000">
                  <c:v>4.8317671288664203E-2</c:v>
                </c:pt>
                <c:pt idx="38001">
                  <c:v>3.91729835772123E-2</c:v>
                </c:pt>
                <c:pt idx="38002">
                  <c:v>4.6809301592465401E-2</c:v>
                </c:pt>
                <c:pt idx="38003">
                  <c:v>5.3029916051994502E-2</c:v>
                </c:pt>
                <c:pt idx="38004">
                  <c:v>5.9238347352669203E-2</c:v>
                </c:pt>
                <c:pt idx="38005">
                  <c:v>4.7796047492256501E-2</c:v>
                </c:pt>
                <c:pt idx="38006">
                  <c:v>3.8029220517964098E-2</c:v>
                </c:pt>
                <c:pt idx="38007">
                  <c:v>4.2058607359264401E-2</c:v>
                </c:pt>
                <c:pt idx="38008">
                  <c:v>4.3245949236254397E-2</c:v>
                </c:pt>
                <c:pt idx="38009">
                  <c:v>4.9149080167839601E-2</c:v>
                </c:pt>
                <c:pt idx="38010">
                  <c:v>5.8653083345532299E-2</c:v>
                </c:pt>
                <c:pt idx="38011">
                  <c:v>4.2773947303939297E-2</c:v>
                </c:pt>
                <c:pt idx="38012">
                  <c:v>4.1801199914833602E-2</c:v>
                </c:pt>
                <c:pt idx="38013">
                  <c:v>6.2496549829862198E-2</c:v>
                </c:pt>
                <c:pt idx="38014">
                  <c:v>5.5588277536769197E-2</c:v>
                </c:pt>
                <c:pt idx="38015">
                  <c:v>5.0567481072781098E-2</c:v>
                </c:pt>
                <c:pt idx="38016">
                  <c:v>5.0917739404776598E-2</c:v>
                </c:pt>
                <c:pt idx="38017">
                  <c:v>4.9236500038025599E-2</c:v>
                </c:pt>
                <c:pt idx="38018">
                  <c:v>6.6721793893982695E-2</c:v>
                </c:pt>
                <c:pt idx="38019">
                  <c:v>6.5424607872952206E-2</c:v>
                </c:pt>
                <c:pt idx="38020">
                  <c:v>6.6421065725236705E-2</c:v>
                </c:pt>
                <c:pt idx="38021">
                  <c:v>5.0051681455087899E-2</c:v>
                </c:pt>
                <c:pt idx="38022">
                  <c:v>4.5170651642503203E-2</c:v>
                </c:pt>
                <c:pt idx="38023">
                  <c:v>3.8915785801729101E-2</c:v>
                </c:pt>
                <c:pt idx="38024">
                  <c:v>6.7176945617387504E-2</c:v>
                </c:pt>
                <c:pt idx="38025">
                  <c:v>6.7797023481641794E-2</c:v>
                </c:pt>
                <c:pt idx="38026">
                  <c:v>5.7318711097988702E-2</c:v>
                </c:pt>
                <c:pt idx="38027">
                  <c:v>4.9006103260729697E-2</c:v>
                </c:pt>
                <c:pt idx="38028">
                  <c:v>5.6323537077001697E-2</c:v>
                </c:pt>
                <c:pt idx="38029">
                  <c:v>5.9373729953650103E-2</c:v>
                </c:pt>
                <c:pt idx="38030">
                  <c:v>3.9646425841846702E-2</c:v>
                </c:pt>
                <c:pt idx="38031">
                  <c:v>5.7502201577981298E-2</c:v>
                </c:pt>
                <c:pt idx="38032">
                  <c:v>4.0215917668702202E-2</c:v>
                </c:pt>
                <c:pt idx="38033">
                  <c:v>5.8077918404584497E-2</c:v>
                </c:pt>
                <c:pt idx="38034">
                  <c:v>6.89366713777982E-2</c:v>
                </c:pt>
                <c:pt idx="38035">
                  <c:v>5.5074625129750601E-2</c:v>
                </c:pt>
                <c:pt idx="38036">
                  <c:v>6.1792176574830701E-2</c:v>
                </c:pt>
                <c:pt idx="38037">
                  <c:v>5.7317924642613302E-2</c:v>
                </c:pt>
                <c:pt idx="38038">
                  <c:v>6.9410591483457698E-2</c:v>
                </c:pt>
                <c:pt idx="38039">
                  <c:v>5.8562832556572901E-2</c:v>
                </c:pt>
                <c:pt idx="38040">
                  <c:v>6.7600321615451195E-2</c:v>
                </c:pt>
                <c:pt idx="38041">
                  <c:v>4.0269346905006401E-2</c:v>
                </c:pt>
                <c:pt idx="38042">
                  <c:v>4.0339523496775699E-2</c:v>
                </c:pt>
                <c:pt idx="38043">
                  <c:v>4.6487899704650601E-2</c:v>
                </c:pt>
                <c:pt idx="38044">
                  <c:v>4.7881472267497102E-2</c:v>
                </c:pt>
                <c:pt idx="38045">
                  <c:v>5.4147182502261998E-2</c:v>
                </c:pt>
                <c:pt idx="38046">
                  <c:v>6.3283505434618595E-2</c:v>
                </c:pt>
                <c:pt idx="38047">
                  <c:v>4.2823651513987697E-2</c:v>
                </c:pt>
                <c:pt idx="38048">
                  <c:v>4.9738163328264702E-2</c:v>
                </c:pt>
                <c:pt idx="38049">
                  <c:v>4.9547199982425703E-2</c:v>
                </c:pt>
                <c:pt idx="38050">
                  <c:v>4.3541752609711097E-2</c:v>
                </c:pt>
                <c:pt idx="38051">
                  <c:v>5.28844301382798E-2</c:v>
                </c:pt>
                <c:pt idx="38052">
                  <c:v>4.8765331821477798E-2</c:v>
                </c:pt>
                <c:pt idx="38053">
                  <c:v>6.5591955158639997E-2</c:v>
                </c:pt>
                <c:pt idx="38054">
                  <c:v>3.9727041018093899E-2</c:v>
                </c:pt>
                <c:pt idx="38055">
                  <c:v>6.1662418168163403E-2</c:v>
                </c:pt>
                <c:pt idx="38056">
                  <c:v>5.6987543045520998E-2</c:v>
                </c:pt>
                <c:pt idx="38057">
                  <c:v>5.3115032412828E-2</c:v>
                </c:pt>
                <c:pt idx="38058">
                  <c:v>4.4736211341064099E-2</c:v>
                </c:pt>
                <c:pt idx="38059">
                  <c:v>4.2353424134062803E-2</c:v>
                </c:pt>
                <c:pt idx="38060">
                  <c:v>4.4986471250121597E-2</c:v>
                </c:pt>
                <c:pt idx="38061">
                  <c:v>6.9037019046833001E-2</c:v>
                </c:pt>
                <c:pt idx="38062">
                  <c:v>5.0593612549352303E-2</c:v>
                </c:pt>
                <c:pt idx="38063">
                  <c:v>4.7104295331524403E-2</c:v>
                </c:pt>
                <c:pt idx="38064">
                  <c:v>5.3663767704024097E-2</c:v>
                </c:pt>
                <c:pt idx="38065">
                  <c:v>3.9144604744667501E-2</c:v>
                </c:pt>
                <c:pt idx="38066">
                  <c:v>4.1165728042046698E-2</c:v>
                </c:pt>
                <c:pt idx="38067">
                  <c:v>5.4748549124724898E-2</c:v>
                </c:pt>
                <c:pt idx="38068">
                  <c:v>5.9755070531719301E-2</c:v>
                </c:pt>
                <c:pt idx="38069">
                  <c:v>5.29877850895909E-2</c:v>
                </c:pt>
                <c:pt idx="38070">
                  <c:v>6.5754658974180299E-2</c:v>
                </c:pt>
                <c:pt idx="38071">
                  <c:v>4.9330260050486199E-2</c:v>
                </c:pt>
                <c:pt idx="38072">
                  <c:v>5.4778074433014003E-2</c:v>
                </c:pt>
                <c:pt idx="38073">
                  <c:v>6.1136016388538501E-2</c:v>
                </c:pt>
                <c:pt idx="38074">
                  <c:v>5.7623637674354897E-2</c:v>
                </c:pt>
                <c:pt idx="38075">
                  <c:v>3.82507744166408E-2</c:v>
                </c:pt>
                <c:pt idx="38076">
                  <c:v>5.5681506832794297E-2</c:v>
                </c:pt>
                <c:pt idx="38077">
                  <c:v>4.59803972130233E-2</c:v>
                </c:pt>
                <c:pt idx="38078">
                  <c:v>6.0799508411881302E-2</c:v>
                </c:pt>
                <c:pt idx="38079">
                  <c:v>4.8130981648117403E-2</c:v>
                </c:pt>
                <c:pt idx="38080">
                  <c:v>3.8019382242573799E-2</c:v>
                </c:pt>
                <c:pt idx="38081">
                  <c:v>4.2226618324243799E-2</c:v>
                </c:pt>
                <c:pt idx="38082">
                  <c:v>6.3761597584343396E-2</c:v>
                </c:pt>
                <c:pt idx="38083">
                  <c:v>5.9535324688585897E-2</c:v>
                </c:pt>
                <c:pt idx="38084">
                  <c:v>4.4775189789264397E-2</c:v>
                </c:pt>
                <c:pt idx="38085">
                  <c:v>6.2634077355335702E-2</c:v>
                </c:pt>
                <c:pt idx="38086">
                  <c:v>4.3826542319762199E-2</c:v>
                </c:pt>
                <c:pt idx="38087">
                  <c:v>4.228267431853E-2</c:v>
                </c:pt>
                <c:pt idx="38088">
                  <c:v>7.1904357205386099E-2</c:v>
                </c:pt>
                <c:pt idx="38089">
                  <c:v>6.2363225298136898E-2</c:v>
                </c:pt>
                <c:pt idx="38090">
                  <c:v>4.04111163639344E-2</c:v>
                </c:pt>
                <c:pt idx="38091">
                  <c:v>6.1825550300496503E-2</c:v>
                </c:pt>
                <c:pt idx="38092">
                  <c:v>5.3880749022759598E-2</c:v>
                </c:pt>
                <c:pt idx="38093">
                  <c:v>4.9703599639382798E-2</c:v>
                </c:pt>
                <c:pt idx="38094">
                  <c:v>5.3848228957835399E-2</c:v>
                </c:pt>
                <c:pt idx="38095">
                  <c:v>6.9866215522741804E-2</c:v>
                </c:pt>
                <c:pt idx="38096">
                  <c:v>5.2493304269135899E-2</c:v>
                </c:pt>
                <c:pt idx="38097">
                  <c:v>4.8709783782890398E-2</c:v>
                </c:pt>
                <c:pt idx="38098">
                  <c:v>4.6922244047292699E-2</c:v>
                </c:pt>
                <c:pt idx="38099">
                  <c:v>6.4863929483759394E-2</c:v>
                </c:pt>
                <c:pt idx="38100">
                  <c:v>3.8689137776290503E-2</c:v>
                </c:pt>
                <c:pt idx="38101">
                  <c:v>5.3652747872746903E-2</c:v>
                </c:pt>
                <c:pt idx="38102">
                  <c:v>5.3168480727530901E-2</c:v>
                </c:pt>
                <c:pt idx="38103">
                  <c:v>5.6604812801608999E-2</c:v>
                </c:pt>
                <c:pt idx="38104">
                  <c:v>4.49458759014046E-2</c:v>
                </c:pt>
                <c:pt idx="38105">
                  <c:v>7.2419249860361107E-2</c:v>
                </c:pt>
                <c:pt idx="38106">
                  <c:v>5.2302958203063701E-2</c:v>
                </c:pt>
                <c:pt idx="38107">
                  <c:v>3.9766412610799197E-2</c:v>
                </c:pt>
                <c:pt idx="38108">
                  <c:v>5.5979082464715099E-2</c:v>
                </c:pt>
                <c:pt idx="38109">
                  <c:v>4.6173481905550498E-2</c:v>
                </c:pt>
                <c:pt idx="38110">
                  <c:v>6.3162214283669596E-2</c:v>
                </c:pt>
                <c:pt idx="38111">
                  <c:v>4.4856347700311799E-2</c:v>
                </c:pt>
                <c:pt idx="38112">
                  <c:v>4.4996931445351503E-2</c:v>
                </c:pt>
                <c:pt idx="38113">
                  <c:v>5.2828699651810501E-2</c:v>
                </c:pt>
                <c:pt idx="38114">
                  <c:v>4.1008212669611098E-2</c:v>
                </c:pt>
                <c:pt idx="38115">
                  <c:v>5.98534025736015E-2</c:v>
                </c:pt>
                <c:pt idx="38116">
                  <c:v>6.1764652882736103E-2</c:v>
                </c:pt>
                <c:pt idx="38117">
                  <c:v>6.7095656740604304E-2</c:v>
                </c:pt>
                <c:pt idx="38118">
                  <c:v>4.1574973373169601E-2</c:v>
                </c:pt>
                <c:pt idx="38119">
                  <c:v>4.4581913380178903E-2</c:v>
                </c:pt>
                <c:pt idx="38120">
                  <c:v>4.5057584825551097E-2</c:v>
                </c:pt>
                <c:pt idx="38121">
                  <c:v>6.2552519135140303E-2</c:v>
                </c:pt>
                <c:pt idx="38122">
                  <c:v>6.3485818235400504E-2</c:v>
                </c:pt>
                <c:pt idx="38123">
                  <c:v>5.0829696283421502E-2</c:v>
                </c:pt>
                <c:pt idx="38124">
                  <c:v>4.6861789965750703E-2</c:v>
                </c:pt>
                <c:pt idx="38125">
                  <c:v>5.0079466859788202E-2</c:v>
                </c:pt>
                <c:pt idx="38126">
                  <c:v>6.7754112016103096E-2</c:v>
                </c:pt>
                <c:pt idx="38127">
                  <c:v>4.9295099653334402E-2</c:v>
                </c:pt>
                <c:pt idx="38128">
                  <c:v>6.8986863106783994E-2</c:v>
                </c:pt>
                <c:pt idx="38129">
                  <c:v>4.85645470544896E-2</c:v>
                </c:pt>
                <c:pt idx="38130">
                  <c:v>4.2202032705074999E-2</c:v>
                </c:pt>
                <c:pt idx="38131">
                  <c:v>5.0300482431581799E-2</c:v>
                </c:pt>
                <c:pt idx="38132">
                  <c:v>5.8429126703907298E-2</c:v>
                </c:pt>
                <c:pt idx="38133">
                  <c:v>6.59670192297626E-2</c:v>
                </c:pt>
                <c:pt idx="38134">
                  <c:v>6.7951181075725703E-2</c:v>
                </c:pt>
                <c:pt idx="38135">
                  <c:v>6.3338963050528399E-2</c:v>
                </c:pt>
                <c:pt idx="38136">
                  <c:v>5.0468918833204597E-2</c:v>
                </c:pt>
                <c:pt idx="38137">
                  <c:v>5.23566593679844E-2</c:v>
                </c:pt>
                <c:pt idx="38138">
                  <c:v>4.0944476356802498E-2</c:v>
                </c:pt>
                <c:pt idx="38139">
                  <c:v>7.2453196265987396E-2</c:v>
                </c:pt>
                <c:pt idx="38140">
                  <c:v>6.7002269829814803E-2</c:v>
                </c:pt>
                <c:pt idx="38141">
                  <c:v>5.31478213432027E-2</c:v>
                </c:pt>
                <c:pt idx="38142">
                  <c:v>5.7780730327035401E-2</c:v>
                </c:pt>
                <c:pt idx="38143">
                  <c:v>4.9602561699120001E-2</c:v>
                </c:pt>
                <c:pt idx="38144">
                  <c:v>5.3900339714307403E-2</c:v>
                </c:pt>
                <c:pt idx="38145">
                  <c:v>5.6205779309005999E-2</c:v>
                </c:pt>
                <c:pt idx="38146">
                  <c:v>6.1795048266716598E-2</c:v>
                </c:pt>
                <c:pt idx="38147">
                  <c:v>4.41303858069369E-2</c:v>
                </c:pt>
                <c:pt idx="38148">
                  <c:v>4.86391294073278E-2</c:v>
                </c:pt>
                <c:pt idx="38149">
                  <c:v>5.0833215644914602E-2</c:v>
                </c:pt>
                <c:pt idx="38150">
                  <c:v>5.6576898984469298E-2</c:v>
                </c:pt>
                <c:pt idx="38151">
                  <c:v>3.9526685659936403E-2</c:v>
                </c:pt>
                <c:pt idx="38152">
                  <c:v>5.3853340765415099E-2</c:v>
                </c:pt>
                <c:pt idx="38153">
                  <c:v>7.0326339758388604E-2</c:v>
                </c:pt>
                <c:pt idx="38154">
                  <c:v>4.9792292979582597E-2</c:v>
                </c:pt>
                <c:pt idx="38155">
                  <c:v>5.1304965348897898E-2</c:v>
                </c:pt>
                <c:pt idx="38156">
                  <c:v>4.8341547893996598E-2</c:v>
                </c:pt>
                <c:pt idx="38157">
                  <c:v>6.7747098142588003E-2</c:v>
                </c:pt>
                <c:pt idx="38158">
                  <c:v>4.5802153072515998E-2</c:v>
                </c:pt>
                <c:pt idx="38159">
                  <c:v>7.0971768624757903E-2</c:v>
                </c:pt>
                <c:pt idx="38160">
                  <c:v>3.7253829253424402E-2</c:v>
                </c:pt>
                <c:pt idx="38161">
                  <c:v>5.5263517277167697E-2</c:v>
                </c:pt>
                <c:pt idx="38162">
                  <c:v>5.8778081513652401E-2</c:v>
                </c:pt>
                <c:pt idx="38163">
                  <c:v>5.5180734834506202E-2</c:v>
                </c:pt>
                <c:pt idx="38164">
                  <c:v>4.3562548730304698E-2</c:v>
                </c:pt>
                <c:pt idx="38165">
                  <c:v>6.5037387785821701E-2</c:v>
                </c:pt>
                <c:pt idx="38166">
                  <c:v>5.7990849808515897E-2</c:v>
                </c:pt>
                <c:pt idx="38167">
                  <c:v>6.9425599135189101E-2</c:v>
                </c:pt>
                <c:pt idx="38168">
                  <c:v>4.2559885530592603E-2</c:v>
                </c:pt>
                <c:pt idx="38169">
                  <c:v>7.2748869294378293E-2</c:v>
                </c:pt>
                <c:pt idx="38170">
                  <c:v>7.1896841302974399E-2</c:v>
                </c:pt>
                <c:pt idx="38171">
                  <c:v>5.5310849078633401E-2</c:v>
                </c:pt>
                <c:pt idx="38172">
                  <c:v>5.3196465599648503E-2</c:v>
                </c:pt>
                <c:pt idx="38173">
                  <c:v>4.94769663650102E-2</c:v>
                </c:pt>
                <c:pt idx="38174">
                  <c:v>4.9797996575431901E-2</c:v>
                </c:pt>
                <c:pt idx="38175">
                  <c:v>5.5627439719191103E-2</c:v>
                </c:pt>
                <c:pt idx="38176">
                  <c:v>5.79219780918349E-2</c:v>
                </c:pt>
                <c:pt idx="38177">
                  <c:v>6.8635959482015896E-2</c:v>
                </c:pt>
                <c:pt idx="38178">
                  <c:v>4.1029100737304897E-2</c:v>
                </c:pt>
                <c:pt idx="38179">
                  <c:v>4.3340114476711399E-2</c:v>
                </c:pt>
                <c:pt idx="38180">
                  <c:v>6.4297741633544001E-2</c:v>
                </c:pt>
                <c:pt idx="38181">
                  <c:v>5.9150227677273501E-2</c:v>
                </c:pt>
                <c:pt idx="38182">
                  <c:v>4.5534650733534597E-2</c:v>
                </c:pt>
                <c:pt idx="38183">
                  <c:v>7.3638096005620199E-2</c:v>
                </c:pt>
                <c:pt idx="38184">
                  <c:v>3.95522847175067E-2</c:v>
                </c:pt>
                <c:pt idx="38185">
                  <c:v>5.1422311830113802E-2</c:v>
                </c:pt>
                <c:pt idx="38186">
                  <c:v>5.3961695076741797E-2</c:v>
                </c:pt>
                <c:pt idx="38187">
                  <c:v>4.1300912704340102E-2</c:v>
                </c:pt>
                <c:pt idx="38188">
                  <c:v>4.7967447860945603E-2</c:v>
                </c:pt>
                <c:pt idx="38189">
                  <c:v>5.18164225674052E-2</c:v>
                </c:pt>
                <c:pt idx="38190">
                  <c:v>6.8374918466526796E-2</c:v>
                </c:pt>
                <c:pt idx="38191">
                  <c:v>4.6780146114204398E-2</c:v>
                </c:pt>
                <c:pt idx="38192">
                  <c:v>5.5432099087200801E-2</c:v>
                </c:pt>
                <c:pt idx="38193">
                  <c:v>5.1995163849776101E-2</c:v>
                </c:pt>
                <c:pt idx="38194">
                  <c:v>7.1252325676314704E-2</c:v>
                </c:pt>
                <c:pt idx="38195">
                  <c:v>5.1593362714410701E-2</c:v>
                </c:pt>
                <c:pt idx="38196">
                  <c:v>4.2511097912184201E-2</c:v>
                </c:pt>
                <c:pt idx="38197">
                  <c:v>5.83009026220664E-2</c:v>
                </c:pt>
                <c:pt idx="38198">
                  <c:v>4.0109383858487599E-2</c:v>
                </c:pt>
                <c:pt idx="38199">
                  <c:v>7.3095550318387104E-2</c:v>
                </c:pt>
                <c:pt idx="38200">
                  <c:v>5.9719767991224401E-2</c:v>
                </c:pt>
                <c:pt idx="38201">
                  <c:v>4.6939058931182998E-2</c:v>
                </c:pt>
                <c:pt idx="38202">
                  <c:v>7.20025448190863E-2</c:v>
                </c:pt>
                <c:pt idx="38203">
                  <c:v>4.8644540094950998E-2</c:v>
                </c:pt>
                <c:pt idx="38204">
                  <c:v>4.7712430274653099E-2</c:v>
                </c:pt>
                <c:pt idx="38205">
                  <c:v>5.0830658891110998E-2</c:v>
                </c:pt>
                <c:pt idx="38206">
                  <c:v>7.2767805841300603E-2</c:v>
                </c:pt>
                <c:pt idx="38207">
                  <c:v>4.1140629533209697E-2</c:v>
                </c:pt>
                <c:pt idx="38208">
                  <c:v>6.5581820496273702E-2</c:v>
                </c:pt>
                <c:pt idx="38209">
                  <c:v>5.8309152068371201E-2</c:v>
                </c:pt>
                <c:pt idx="38210">
                  <c:v>4.2660322404685098E-2</c:v>
                </c:pt>
                <c:pt idx="38211">
                  <c:v>5.3276913315930097E-2</c:v>
                </c:pt>
                <c:pt idx="38212">
                  <c:v>6.3043655814569305E-2</c:v>
                </c:pt>
                <c:pt idx="38213">
                  <c:v>5.4797966616011801E-2</c:v>
                </c:pt>
                <c:pt idx="38214">
                  <c:v>4.1131069038062497E-2</c:v>
                </c:pt>
                <c:pt idx="38215">
                  <c:v>6.1964779005133502E-2</c:v>
                </c:pt>
                <c:pt idx="38216">
                  <c:v>7.0428029761880603E-2</c:v>
                </c:pt>
                <c:pt idx="38217">
                  <c:v>4.1365048791792501E-2</c:v>
                </c:pt>
                <c:pt idx="38218">
                  <c:v>3.9696101432516201E-2</c:v>
                </c:pt>
                <c:pt idx="38219">
                  <c:v>5.6258103610907002E-2</c:v>
                </c:pt>
                <c:pt idx="38220">
                  <c:v>6.8056077307257198E-2</c:v>
                </c:pt>
                <c:pt idx="38221">
                  <c:v>6.5158111026962201E-2</c:v>
                </c:pt>
                <c:pt idx="38222">
                  <c:v>6.1659887582389702E-2</c:v>
                </c:pt>
                <c:pt idx="38223">
                  <c:v>5.18189721448548E-2</c:v>
                </c:pt>
                <c:pt idx="38224">
                  <c:v>4.3238379834690803E-2</c:v>
                </c:pt>
                <c:pt idx="38225">
                  <c:v>7.4896617325011294E-2</c:v>
                </c:pt>
                <c:pt idx="38226">
                  <c:v>7.0727164193845601E-2</c:v>
                </c:pt>
                <c:pt idx="38227">
                  <c:v>6.7756227284933704E-2</c:v>
                </c:pt>
                <c:pt idx="38228">
                  <c:v>4.1102721914918802E-2</c:v>
                </c:pt>
                <c:pt idx="38229">
                  <c:v>5.4399234763341797E-2</c:v>
                </c:pt>
                <c:pt idx="38230">
                  <c:v>5.9559506454783598E-2</c:v>
                </c:pt>
                <c:pt idx="38231">
                  <c:v>7.63255627000759E-2</c:v>
                </c:pt>
                <c:pt idx="38232">
                  <c:v>4.4074505347241798E-2</c:v>
                </c:pt>
                <c:pt idx="38233">
                  <c:v>5.2971695553607402E-2</c:v>
                </c:pt>
                <c:pt idx="38234">
                  <c:v>4.65929822872755E-2</c:v>
                </c:pt>
                <c:pt idx="38235">
                  <c:v>6.0950853867733398E-2</c:v>
                </c:pt>
                <c:pt idx="38236">
                  <c:v>4.6943099529005099E-2</c:v>
                </c:pt>
                <c:pt idx="38237">
                  <c:v>4.4054732928362997E-2</c:v>
                </c:pt>
                <c:pt idx="38238">
                  <c:v>4.6552437123427097E-2</c:v>
                </c:pt>
                <c:pt idx="38239">
                  <c:v>3.9744926872043798E-2</c:v>
                </c:pt>
                <c:pt idx="38240">
                  <c:v>4.32692812897802E-2</c:v>
                </c:pt>
                <c:pt idx="38241">
                  <c:v>4.6072941672083798E-2</c:v>
                </c:pt>
                <c:pt idx="38242">
                  <c:v>7.2717815817350498E-2</c:v>
                </c:pt>
                <c:pt idx="38243">
                  <c:v>3.9977461674423898E-2</c:v>
                </c:pt>
                <c:pt idx="38244">
                  <c:v>6.7326425921511099E-2</c:v>
                </c:pt>
                <c:pt idx="38245">
                  <c:v>4.1704335994064798E-2</c:v>
                </c:pt>
                <c:pt idx="38246">
                  <c:v>4.8179096661115098E-2</c:v>
                </c:pt>
                <c:pt idx="38247">
                  <c:v>6.2332309497135897E-2</c:v>
                </c:pt>
                <c:pt idx="38248">
                  <c:v>4.0710704029020398E-2</c:v>
                </c:pt>
                <c:pt idx="38249">
                  <c:v>4.2363379810199497E-2</c:v>
                </c:pt>
                <c:pt idx="38250">
                  <c:v>5.4886992220001603E-2</c:v>
                </c:pt>
                <c:pt idx="38251">
                  <c:v>6.5394225072932702E-2</c:v>
                </c:pt>
                <c:pt idx="38252">
                  <c:v>6.2532256321695595E-2</c:v>
                </c:pt>
                <c:pt idx="38253">
                  <c:v>4.9982325500616501E-2</c:v>
                </c:pt>
                <c:pt idx="38254">
                  <c:v>4.0553410032671398E-2</c:v>
                </c:pt>
                <c:pt idx="38255">
                  <c:v>5.4913064693978199E-2</c:v>
                </c:pt>
                <c:pt idx="38256">
                  <c:v>4.30513960039699E-2</c:v>
                </c:pt>
                <c:pt idx="38257">
                  <c:v>5.47969898328831E-2</c:v>
                </c:pt>
                <c:pt idx="38258">
                  <c:v>6.0596367328341998E-2</c:v>
                </c:pt>
                <c:pt idx="38259">
                  <c:v>4.4158893875086702E-2</c:v>
                </c:pt>
                <c:pt idx="38260">
                  <c:v>6.0080684625369397E-2</c:v>
                </c:pt>
                <c:pt idx="38261">
                  <c:v>5.27907346525648E-2</c:v>
                </c:pt>
                <c:pt idx="38262">
                  <c:v>6.1344311493071402E-2</c:v>
                </c:pt>
                <c:pt idx="38263">
                  <c:v>7.4773981697959901E-2</c:v>
                </c:pt>
                <c:pt idx="38264">
                  <c:v>5.2643145821681503E-2</c:v>
                </c:pt>
                <c:pt idx="38265">
                  <c:v>6.0822228692619398E-2</c:v>
                </c:pt>
                <c:pt idx="38266">
                  <c:v>6.9432587716035499E-2</c:v>
                </c:pt>
                <c:pt idx="38267">
                  <c:v>4.6091210844058199E-2</c:v>
                </c:pt>
                <c:pt idx="38268">
                  <c:v>6.86662167356374E-2</c:v>
                </c:pt>
                <c:pt idx="38269">
                  <c:v>4.2769623730656701E-2</c:v>
                </c:pt>
                <c:pt idx="38270">
                  <c:v>4.0746288414434097E-2</c:v>
                </c:pt>
                <c:pt idx="38271">
                  <c:v>4.0553773706238402E-2</c:v>
                </c:pt>
                <c:pt idx="38272">
                  <c:v>6.32254011830677E-2</c:v>
                </c:pt>
                <c:pt idx="38273">
                  <c:v>7.2546180864038398E-2</c:v>
                </c:pt>
                <c:pt idx="38274">
                  <c:v>3.7916627143179102E-2</c:v>
                </c:pt>
                <c:pt idx="38275">
                  <c:v>4.0662964480100199E-2</c:v>
                </c:pt>
                <c:pt idx="38276">
                  <c:v>5.7998013430612699E-2</c:v>
                </c:pt>
                <c:pt idx="38277">
                  <c:v>5.2520707996433699E-2</c:v>
                </c:pt>
                <c:pt idx="38278">
                  <c:v>3.9001566087472198E-2</c:v>
                </c:pt>
                <c:pt idx="38279">
                  <c:v>4.3272118192823603E-2</c:v>
                </c:pt>
                <c:pt idx="38280">
                  <c:v>4.2416427926031099E-2</c:v>
                </c:pt>
                <c:pt idx="38281">
                  <c:v>6.09773370140839E-2</c:v>
                </c:pt>
                <c:pt idx="38282">
                  <c:v>7.3744657931410704E-2</c:v>
                </c:pt>
                <c:pt idx="38283">
                  <c:v>5.1223243196759603E-2</c:v>
                </c:pt>
                <c:pt idx="38284">
                  <c:v>4.78233966060813E-2</c:v>
                </c:pt>
                <c:pt idx="38285">
                  <c:v>3.9941121079916098E-2</c:v>
                </c:pt>
                <c:pt idx="38286">
                  <c:v>6.99390325525414E-2</c:v>
                </c:pt>
                <c:pt idx="38287">
                  <c:v>4.1818251849507097E-2</c:v>
                </c:pt>
                <c:pt idx="38288">
                  <c:v>6.0647788018946498E-2</c:v>
                </c:pt>
                <c:pt idx="38289">
                  <c:v>3.9464222094200099E-2</c:v>
                </c:pt>
                <c:pt idx="38290">
                  <c:v>4.9685507125787301E-2</c:v>
                </c:pt>
                <c:pt idx="38291">
                  <c:v>4.3180158809703599E-2</c:v>
                </c:pt>
                <c:pt idx="38292">
                  <c:v>3.86491499262119E-2</c:v>
                </c:pt>
                <c:pt idx="38293">
                  <c:v>5.6125134200249199E-2</c:v>
                </c:pt>
                <c:pt idx="38294">
                  <c:v>5.09068321584452E-2</c:v>
                </c:pt>
                <c:pt idx="38295">
                  <c:v>4.0735280654783199E-2</c:v>
                </c:pt>
                <c:pt idx="38296">
                  <c:v>5.5202143789324198E-2</c:v>
                </c:pt>
                <c:pt idx="38297">
                  <c:v>6.0665965471442401E-2</c:v>
                </c:pt>
                <c:pt idx="38298">
                  <c:v>4.3044760133330501E-2</c:v>
                </c:pt>
                <c:pt idx="38299">
                  <c:v>4.8277510201282403E-2</c:v>
                </c:pt>
                <c:pt idx="38300">
                  <c:v>4.1170921542450403E-2</c:v>
                </c:pt>
                <c:pt idx="38301">
                  <c:v>5.4805770790646399E-2</c:v>
                </c:pt>
                <c:pt idx="38302">
                  <c:v>6.8450957437718701E-2</c:v>
                </c:pt>
                <c:pt idx="38303">
                  <c:v>4.2556228885307502E-2</c:v>
                </c:pt>
                <c:pt idx="38304">
                  <c:v>4.3258049112440099E-2</c:v>
                </c:pt>
                <c:pt idx="38305">
                  <c:v>7.3160810931728798E-2</c:v>
                </c:pt>
                <c:pt idx="38306">
                  <c:v>4.8036863492611701E-2</c:v>
                </c:pt>
                <c:pt idx="38307">
                  <c:v>5.1145575178068101E-2</c:v>
                </c:pt>
                <c:pt idx="38308">
                  <c:v>6.1345635345754199E-2</c:v>
                </c:pt>
                <c:pt idx="38309">
                  <c:v>5.3560642583273803E-2</c:v>
                </c:pt>
                <c:pt idx="38310">
                  <c:v>4.38859768544521E-2</c:v>
                </c:pt>
                <c:pt idx="38311">
                  <c:v>5.6452209987864703E-2</c:v>
                </c:pt>
                <c:pt idx="38312">
                  <c:v>5.2917931711282097E-2</c:v>
                </c:pt>
                <c:pt idx="38313">
                  <c:v>6.5109120355345301E-2</c:v>
                </c:pt>
                <c:pt idx="38314">
                  <c:v>6.2340869041299499E-2</c:v>
                </c:pt>
                <c:pt idx="38315">
                  <c:v>6.3253360160637206E-2</c:v>
                </c:pt>
                <c:pt idx="38316">
                  <c:v>6.58522117613798E-2</c:v>
                </c:pt>
                <c:pt idx="38317">
                  <c:v>5.5369416462724502E-2</c:v>
                </c:pt>
                <c:pt idx="38318">
                  <c:v>6.6243824254498998E-2</c:v>
                </c:pt>
                <c:pt idx="38319">
                  <c:v>6.5486489640413301E-2</c:v>
                </c:pt>
                <c:pt idx="38320">
                  <c:v>5.8302369861042799E-2</c:v>
                </c:pt>
                <c:pt idx="38321">
                  <c:v>4.4173141876833397E-2</c:v>
                </c:pt>
                <c:pt idx="38322">
                  <c:v>6.7908068156202997E-2</c:v>
                </c:pt>
                <c:pt idx="38323">
                  <c:v>5.7943021847556099E-2</c:v>
                </c:pt>
                <c:pt idx="38324">
                  <c:v>4.6293335067581903E-2</c:v>
                </c:pt>
                <c:pt idx="38325">
                  <c:v>6.4352601099106302E-2</c:v>
                </c:pt>
                <c:pt idx="38326">
                  <c:v>5.1815612727998103E-2</c:v>
                </c:pt>
                <c:pt idx="38327">
                  <c:v>6.9883810149855397E-2</c:v>
                </c:pt>
                <c:pt idx="38328">
                  <c:v>4.3748395823010697E-2</c:v>
                </c:pt>
                <c:pt idx="38329">
                  <c:v>4.7047357057918397E-2</c:v>
                </c:pt>
                <c:pt idx="38330">
                  <c:v>7.2478269941242401E-2</c:v>
                </c:pt>
                <c:pt idx="38331">
                  <c:v>4.53324686133409E-2</c:v>
                </c:pt>
                <c:pt idx="38332">
                  <c:v>5.8667288315047798E-2</c:v>
                </c:pt>
                <c:pt idx="38333">
                  <c:v>4.7932734056107498E-2</c:v>
                </c:pt>
                <c:pt idx="38334">
                  <c:v>4.1967722311107597E-2</c:v>
                </c:pt>
                <c:pt idx="38335">
                  <c:v>4.5205997116601802E-2</c:v>
                </c:pt>
                <c:pt idx="38336">
                  <c:v>7.22217596269457E-2</c:v>
                </c:pt>
                <c:pt idx="38337">
                  <c:v>4.2068199061264598E-2</c:v>
                </c:pt>
                <c:pt idx="38338">
                  <c:v>4.4092495453183597E-2</c:v>
                </c:pt>
                <c:pt idx="38339">
                  <c:v>5.0912121085329401E-2</c:v>
                </c:pt>
                <c:pt idx="38340">
                  <c:v>3.77627252589307E-2</c:v>
                </c:pt>
                <c:pt idx="38341">
                  <c:v>6.9807205841878398E-2</c:v>
                </c:pt>
                <c:pt idx="38342">
                  <c:v>5.6656037306851398E-2</c:v>
                </c:pt>
                <c:pt idx="38343">
                  <c:v>6.15139281834121E-2</c:v>
                </c:pt>
                <c:pt idx="38344">
                  <c:v>5.3056835483831902E-2</c:v>
                </c:pt>
                <c:pt idx="38345">
                  <c:v>4.8176995252390803E-2</c:v>
                </c:pt>
                <c:pt idx="38346">
                  <c:v>5.07096471465616E-2</c:v>
                </c:pt>
                <c:pt idx="38347">
                  <c:v>4.1914102727560201E-2</c:v>
                </c:pt>
                <c:pt idx="38348">
                  <c:v>4.90175297468202E-2</c:v>
                </c:pt>
                <c:pt idx="38349">
                  <c:v>4.7896835958698598E-2</c:v>
                </c:pt>
                <c:pt idx="38350">
                  <c:v>3.9677979734921903E-2</c:v>
                </c:pt>
                <c:pt idx="38351">
                  <c:v>7.1401017770101494E-2</c:v>
                </c:pt>
                <c:pt idx="38352">
                  <c:v>3.9027575416120397E-2</c:v>
                </c:pt>
                <c:pt idx="38353">
                  <c:v>4.2031442189043498E-2</c:v>
                </c:pt>
                <c:pt idx="38354">
                  <c:v>4.4924873598012699E-2</c:v>
                </c:pt>
                <c:pt idx="38355">
                  <c:v>6.2970992536674306E-2</c:v>
                </c:pt>
                <c:pt idx="38356">
                  <c:v>6.3464537982007505E-2</c:v>
                </c:pt>
                <c:pt idx="38357">
                  <c:v>4.2073802005093398E-2</c:v>
                </c:pt>
                <c:pt idx="38358">
                  <c:v>4.8501345744026501E-2</c:v>
                </c:pt>
                <c:pt idx="38359">
                  <c:v>5.24793857560613E-2</c:v>
                </c:pt>
                <c:pt idx="38360">
                  <c:v>4.5621972656050599E-2</c:v>
                </c:pt>
                <c:pt idx="38361">
                  <c:v>4.3504752234100497E-2</c:v>
                </c:pt>
                <c:pt idx="38362">
                  <c:v>6.1202651501778997E-2</c:v>
                </c:pt>
                <c:pt idx="38363">
                  <c:v>3.7441005464074702E-2</c:v>
                </c:pt>
                <c:pt idx="38364">
                  <c:v>4.1132380462621201E-2</c:v>
                </c:pt>
                <c:pt idx="38365">
                  <c:v>5.6946945789962497E-2</c:v>
                </c:pt>
                <c:pt idx="38366">
                  <c:v>6.7811026177487396E-2</c:v>
                </c:pt>
                <c:pt idx="38367">
                  <c:v>4.2076201606754599E-2</c:v>
                </c:pt>
                <c:pt idx="38368">
                  <c:v>4.4287140221964297E-2</c:v>
                </c:pt>
                <c:pt idx="38369">
                  <c:v>3.8525799186706303E-2</c:v>
                </c:pt>
                <c:pt idx="38370">
                  <c:v>6.7996429450463997E-2</c:v>
                </c:pt>
                <c:pt idx="38371">
                  <c:v>5.65402933579367E-2</c:v>
                </c:pt>
                <c:pt idx="38372">
                  <c:v>5.0114246740796099E-2</c:v>
                </c:pt>
                <c:pt idx="38373">
                  <c:v>5.0681995216957702E-2</c:v>
                </c:pt>
                <c:pt idx="38374">
                  <c:v>7.4072528745980901E-2</c:v>
                </c:pt>
                <c:pt idx="38375">
                  <c:v>6.4752555873483997E-2</c:v>
                </c:pt>
                <c:pt idx="38376">
                  <c:v>4.6998167770317498E-2</c:v>
                </c:pt>
                <c:pt idx="38377">
                  <c:v>4.1053638110865001E-2</c:v>
                </c:pt>
                <c:pt idx="38378">
                  <c:v>4.5972360435946998E-2</c:v>
                </c:pt>
                <c:pt idx="38379">
                  <c:v>6.2599974486971896E-2</c:v>
                </c:pt>
                <c:pt idx="38380">
                  <c:v>4.8495862333506098E-2</c:v>
                </c:pt>
                <c:pt idx="38381">
                  <c:v>5.2266384489801102E-2</c:v>
                </c:pt>
                <c:pt idx="38382">
                  <c:v>5.08563861009017E-2</c:v>
                </c:pt>
                <c:pt idx="38383">
                  <c:v>7.1412039425464993E-2</c:v>
                </c:pt>
                <c:pt idx="38384">
                  <c:v>5.9681206289595903E-2</c:v>
                </c:pt>
                <c:pt idx="38385">
                  <c:v>3.93970344780104E-2</c:v>
                </c:pt>
                <c:pt idx="38386">
                  <c:v>5.7549938397995701E-2</c:v>
                </c:pt>
                <c:pt idx="38387">
                  <c:v>4.9234776383578802E-2</c:v>
                </c:pt>
                <c:pt idx="38388">
                  <c:v>6.2218193919286999E-2</c:v>
                </c:pt>
                <c:pt idx="38389">
                  <c:v>5.3712775636603899E-2</c:v>
                </c:pt>
                <c:pt idx="38390">
                  <c:v>4.0878152434257603E-2</c:v>
                </c:pt>
                <c:pt idx="38391">
                  <c:v>4.0329752334463197E-2</c:v>
                </c:pt>
                <c:pt idx="38392">
                  <c:v>7.5387120109709202E-2</c:v>
                </c:pt>
                <c:pt idx="38393">
                  <c:v>4.7177441020538502E-2</c:v>
                </c:pt>
                <c:pt idx="38394">
                  <c:v>4.1382856055366998E-2</c:v>
                </c:pt>
                <c:pt idx="38395">
                  <c:v>4.3286544842480297E-2</c:v>
                </c:pt>
                <c:pt idx="38396">
                  <c:v>4.0932048374520399E-2</c:v>
                </c:pt>
                <c:pt idx="38397">
                  <c:v>7.1869077908147394E-2</c:v>
                </c:pt>
                <c:pt idx="38398">
                  <c:v>6.1744155503016603E-2</c:v>
                </c:pt>
                <c:pt idx="38399">
                  <c:v>7.3303205274054595E-2</c:v>
                </c:pt>
                <c:pt idx="38400">
                  <c:v>6.8456075713831693E-2</c:v>
                </c:pt>
                <c:pt idx="38401">
                  <c:v>4.5157938577030397E-2</c:v>
                </c:pt>
                <c:pt idx="38402">
                  <c:v>4.6905555134601998E-2</c:v>
                </c:pt>
                <c:pt idx="38403">
                  <c:v>5.1181637719578302E-2</c:v>
                </c:pt>
                <c:pt idx="38404">
                  <c:v>6.2038201491617498E-2</c:v>
                </c:pt>
                <c:pt idx="38405">
                  <c:v>5.3846314146497501E-2</c:v>
                </c:pt>
                <c:pt idx="38406">
                  <c:v>4.0983776705318303E-2</c:v>
                </c:pt>
                <c:pt idx="38407">
                  <c:v>4.7246920524531999E-2</c:v>
                </c:pt>
                <c:pt idx="38408">
                  <c:v>5.7126879801936099E-2</c:v>
                </c:pt>
                <c:pt idx="38409">
                  <c:v>4.9691596052062602E-2</c:v>
                </c:pt>
                <c:pt idx="38410">
                  <c:v>6.0639565719822097E-2</c:v>
                </c:pt>
                <c:pt idx="38411">
                  <c:v>4.0641526007319802E-2</c:v>
                </c:pt>
                <c:pt idx="38412">
                  <c:v>5.6552958735852699E-2</c:v>
                </c:pt>
                <c:pt idx="38413">
                  <c:v>6.5896106776226399E-2</c:v>
                </c:pt>
                <c:pt idx="38414">
                  <c:v>4.0753491814916901E-2</c:v>
                </c:pt>
                <c:pt idx="38415">
                  <c:v>5.35811886537432E-2</c:v>
                </c:pt>
                <c:pt idx="38416">
                  <c:v>6.2614592753883702E-2</c:v>
                </c:pt>
                <c:pt idx="38417">
                  <c:v>5.0722819370515801E-2</c:v>
                </c:pt>
                <c:pt idx="38418">
                  <c:v>5.8810285688893099E-2</c:v>
                </c:pt>
                <c:pt idx="38419">
                  <c:v>4.06376217266467E-2</c:v>
                </c:pt>
                <c:pt idx="38420">
                  <c:v>4.6271988896934603E-2</c:v>
                </c:pt>
                <c:pt idx="38421">
                  <c:v>5.14988858222249E-2</c:v>
                </c:pt>
                <c:pt idx="38422">
                  <c:v>3.9088516592308498E-2</c:v>
                </c:pt>
                <c:pt idx="38423">
                  <c:v>6.9271527176980194E-2</c:v>
                </c:pt>
                <c:pt idx="38424">
                  <c:v>4.5741925680004E-2</c:v>
                </c:pt>
                <c:pt idx="38425">
                  <c:v>4.9716485536030003E-2</c:v>
                </c:pt>
                <c:pt idx="38426">
                  <c:v>7.2088942913096199E-2</c:v>
                </c:pt>
                <c:pt idx="38427">
                  <c:v>5.7310361999958002E-2</c:v>
                </c:pt>
                <c:pt idx="38428">
                  <c:v>4.8133313519018901E-2</c:v>
                </c:pt>
                <c:pt idx="38429">
                  <c:v>5.5180032938430497E-2</c:v>
                </c:pt>
                <c:pt idx="38430">
                  <c:v>5.0359027540958799E-2</c:v>
                </c:pt>
                <c:pt idx="38431">
                  <c:v>4.2850548536344901E-2</c:v>
                </c:pt>
                <c:pt idx="38432">
                  <c:v>5.22360973900661E-2</c:v>
                </c:pt>
                <c:pt idx="38433">
                  <c:v>4.0672603692822697E-2</c:v>
                </c:pt>
                <c:pt idx="38434">
                  <c:v>6.4109955633421603E-2</c:v>
                </c:pt>
                <c:pt idx="38435">
                  <c:v>4.1057108197655498E-2</c:v>
                </c:pt>
                <c:pt idx="38436">
                  <c:v>6.4321953343597402E-2</c:v>
                </c:pt>
                <c:pt idx="38437">
                  <c:v>6.5190121745766494E-2</c:v>
                </c:pt>
                <c:pt idx="38438">
                  <c:v>5.3567507084266601E-2</c:v>
                </c:pt>
                <c:pt idx="38439">
                  <c:v>5.8937450196999697E-2</c:v>
                </c:pt>
                <c:pt idx="38440">
                  <c:v>4.45938478351472E-2</c:v>
                </c:pt>
                <c:pt idx="38441">
                  <c:v>5.8185080131045501E-2</c:v>
                </c:pt>
                <c:pt idx="38442">
                  <c:v>4.3901760361482599E-2</c:v>
                </c:pt>
                <c:pt idx="38443">
                  <c:v>5.0222694325584703E-2</c:v>
                </c:pt>
                <c:pt idx="38444">
                  <c:v>6.4997340041986595E-2</c:v>
                </c:pt>
                <c:pt idx="38445">
                  <c:v>7.1419059536722201E-2</c:v>
                </c:pt>
                <c:pt idx="38446">
                  <c:v>5.77770659554993E-2</c:v>
                </c:pt>
                <c:pt idx="38447">
                  <c:v>4.0261402409899998E-2</c:v>
                </c:pt>
                <c:pt idx="38448">
                  <c:v>6.3563752912765101E-2</c:v>
                </c:pt>
                <c:pt idx="38449">
                  <c:v>5.2003243160357003E-2</c:v>
                </c:pt>
                <c:pt idx="38450">
                  <c:v>6.5728755945607301E-2</c:v>
                </c:pt>
                <c:pt idx="38451">
                  <c:v>5.6432139050521697E-2</c:v>
                </c:pt>
                <c:pt idx="38452">
                  <c:v>4.4026935879478202E-2</c:v>
                </c:pt>
                <c:pt idx="38453">
                  <c:v>5.1404511300553297E-2</c:v>
                </c:pt>
                <c:pt idx="38454">
                  <c:v>6.1812862229391898E-2</c:v>
                </c:pt>
                <c:pt idx="38455">
                  <c:v>4.6966555660937603E-2</c:v>
                </c:pt>
                <c:pt idx="38456">
                  <c:v>4.2318020492036597E-2</c:v>
                </c:pt>
                <c:pt idx="38457">
                  <c:v>4.4617767734657698E-2</c:v>
                </c:pt>
                <c:pt idx="38458">
                  <c:v>4.2239618607589E-2</c:v>
                </c:pt>
                <c:pt idx="38459">
                  <c:v>5.71345923989608E-2</c:v>
                </c:pt>
                <c:pt idx="38460">
                  <c:v>6.5699727669122895E-2</c:v>
                </c:pt>
                <c:pt idx="38461">
                  <c:v>7.05219078263538E-2</c:v>
                </c:pt>
                <c:pt idx="38462">
                  <c:v>4.8261361166241398E-2</c:v>
                </c:pt>
                <c:pt idx="38463">
                  <c:v>5.9391200852415199E-2</c:v>
                </c:pt>
                <c:pt idx="38464">
                  <c:v>5.8365331108762498E-2</c:v>
                </c:pt>
                <c:pt idx="38465">
                  <c:v>5.3247226159129697E-2</c:v>
                </c:pt>
                <c:pt idx="38466">
                  <c:v>4.8388214415201303E-2</c:v>
                </c:pt>
                <c:pt idx="38467">
                  <c:v>5.4538655128406797E-2</c:v>
                </c:pt>
                <c:pt idx="38468">
                  <c:v>6.8538935977433102E-2</c:v>
                </c:pt>
                <c:pt idx="38469">
                  <c:v>3.9587472170309002E-2</c:v>
                </c:pt>
                <c:pt idx="38470">
                  <c:v>7.7078165678205496E-2</c:v>
                </c:pt>
                <c:pt idx="38471">
                  <c:v>4.2320026987214203E-2</c:v>
                </c:pt>
                <c:pt idx="38472">
                  <c:v>4.5284577613798102E-2</c:v>
                </c:pt>
                <c:pt idx="38473">
                  <c:v>6.3300342505954593E-2</c:v>
                </c:pt>
                <c:pt idx="38474">
                  <c:v>4.1111562760605798E-2</c:v>
                </c:pt>
                <c:pt idx="38475">
                  <c:v>4.5795354030371403E-2</c:v>
                </c:pt>
                <c:pt idx="38476">
                  <c:v>5.3243096414954103E-2</c:v>
                </c:pt>
                <c:pt idx="38477">
                  <c:v>7.4778511841496101E-2</c:v>
                </c:pt>
                <c:pt idx="38478">
                  <c:v>6.1251878932727197E-2</c:v>
                </c:pt>
                <c:pt idx="38479">
                  <c:v>4.6947858920909698E-2</c:v>
                </c:pt>
                <c:pt idx="38480">
                  <c:v>7.5047605234013298E-2</c:v>
                </c:pt>
                <c:pt idx="38481">
                  <c:v>5.5491974378228802E-2</c:v>
                </c:pt>
                <c:pt idx="38482">
                  <c:v>4.8827267526268599E-2</c:v>
                </c:pt>
                <c:pt idx="38483">
                  <c:v>4.5250650051362598E-2</c:v>
                </c:pt>
                <c:pt idx="38484">
                  <c:v>6.8047244511944702E-2</c:v>
                </c:pt>
                <c:pt idx="38485">
                  <c:v>4.6481463370267498E-2</c:v>
                </c:pt>
                <c:pt idx="38486">
                  <c:v>6.6685627104750705E-2</c:v>
                </c:pt>
                <c:pt idx="38487">
                  <c:v>4.0602471071778598E-2</c:v>
                </c:pt>
                <c:pt idx="38488">
                  <c:v>4.2071975475950499E-2</c:v>
                </c:pt>
                <c:pt idx="38489">
                  <c:v>4.02481598041462E-2</c:v>
                </c:pt>
                <c:pt idx="38490">
                  <c:v>5.6521176404782603E-2</c:v>
                </c:pt>
                <c:pt idx="38491">
                  <c:v>7.0913954521734504E-2</c:v>
                </c:pt>
                <c:pt idx="38492">
                  <c:v>7.0929655201659503E-2</c:v>
                </c:pt>
                <c:pt idx="38493">
                  <c:v>4.1148504473843703E-2</c:v>
                </c:pt>
                <c:pt idx="38494">
                  <c:v>4.9324392157768099E-2</c:v>
                </c:pt>
                <c:pt idx="38495">
                  <c:v>7.4643695615860595E-2</c:v>
                </c:pt>
                <c:pt idx="38496">
                  <c:v>6.7708856647819698E-2</c:v>
                </c:pt>
                <c:pt idx="38497">
                  <c:v>5.2702956609989297E-2</c:v>
                </c:pt>
                <c:pt idx="38498">
                  <c:v>4.5726174014776702E-2</c:v>
                </c:pt>
                <c:pt idx="38499">
                  <c:v>5.6295894049239202E-2</c:v>
                </c:pt>
                <c:pt idx="38500">
                  <c:v>4.2099761179878403E-2</c:v>
                </c:pt>
                <c:pt idx="38501">
                  <c:v>7.1229181886752105E-2</c:v>
                </c:pt>
                <c:pt idx="38502">
                  <c:v>4.2089608876572301E-2</c:v>
                </c:pt>
                <c:pt idx="38503">
                  <c:v>5.1059161980420702E-2</c:v>
                </c:pt>
                <c:pt idx="38504">
                  <c:v>4.3159817399410397E-2</c:v>
                </c:pt>
                <c:pt idx="38505">
                  <c:v>4.9005188276345202E-2</c:v>
                </c:pt>
                <c:pt idx="38506">
                  <c:v>4.1187761866106398E-2</c:v>
                </c:pt>
                <c:pt idx="38507">
                  <c:v>5.01328944737355E-2</c:v>
                </c:pt>
                <c:pt idx="38508">
                  <c:v>5.1330453028675699E-2</c:v>
                </c:pt>
                <c:pt idx="38509">
                  <c:v>4.9762061055320703E-2</c:v>
                </c:pt>
                <c:pt idx="38510">
                  <c:v>5.4262853227956501E-2</c:v>
                </c:pt>
                <c:pt idx="38511">
                  <c:v>5.8350930373587802E-2</c:v>
                </c:pt>
                <c:pt idx="38512">
                  <c:v>7.2217424811057002E-2</c:v>
                </c:pt>
                <c:pt idx="38513">
                  <c:v>4.7285476443101902E-2</c:v>
                </c:pt>
                <c:pt idx="38514">
                  <c:v>6.7051864624989299E-2</c:v>
                </c:pt>
                <c:pt idx="38515">
                  <c:v>4.6293737037472603E-2</c:v>
                </c:pt>
                <c:pt idx="38516">
                  <c:v>6.0385972944251402E-2</c:v>
                </c:pt>
                <c:pt idx="38517">
                  <c:v>6.5126776587183494E-2</c:v>
                </c:pt>
                <c:pt idx="38518">
                  <c:v>4.7140541803233897E-2</c:v>
                </c:pt>
                <c:pt idx="38519">
                  <c:v>6.5057935805172301E-2</c:v>
                </c:pt>
                <c:pt idx="38520">
                  <c:v>5.7144484148430798E-2</c:v>
                </c:pt>
                <c:pt idx="38521">
                  <c:v>6.2415246173809301E-2</c:v>
                </c:pt>
                <c:pt idx="38522">
                  <c:v>6.0255838628014702E-2</c:v>
                </c:pt>
                <c:pt idx="38523">
                  <c:v>6.8526151871907096E-2</c:v>
                </c:pt>
                <c:pt idx="38524">
                  <c:v>5.6341135654748097E-2</c:v>
                </c:pt>
                <c:pt idx="38525">
                  <c:v>5.05882321740211E-2</c:v>
                </c:pt>
                <c:pt idx="38526">
                  <c:v>5.91715409558701E-2</c:v>
                </c:pt>
                <c:pt idx="38527">
                  <c:v>4.8541656633913903E-2</c:v>
                </c:pt>
                <c:pt idx="38528">
                  <c:v>4.0583900405638702E-2</c:v>
                </c:pt>
                <c:pt idx="38529">
                  <c:v>3.8182099330502699E-2</c:v>
                </c:pt>
                <c:pt idx="38530">
                  <c:v>5.9364027983300899E-2</c:v>
                </c:pt>
                <c:pt idx="38531">
                  <c:v>5.64211006418604E-2</c:v>
                </c:pt>
                <c:pt idx="38532">
                  <c:v>5.2611403498296003E-2</c:v>
                </c:pt>
                <c:pt idx="38533">
                  <c:v>5.2507235625883601E-2</c:v>
                </c:pt>
                <c:pt idx="38534">
                  <c:v>5.4558036508678999E-2</c:v>
                </c:pt>
                <c:pt idx="38535">
                  <c:v>4.60886238913241E-2</c:v>
                </c:pt>
                <c:pt idx="38536">
                  <c:v>6.3993873692589506E-2</c:v>
                </c:pt>
                <c:pt idx="38537">
                  <c:v>6.8839670352108001E-2</c:v>
                </c:pt>
                <c:pt idx="38538">
                  <c:v>3.99787962998348E-2</c:v>
                </c:pt>
                <c:pt idx="38539">
                  <c:v>7.2369430443487801E-2</c:v>
                </c:pt>
                <c:pt idx="38540">
                  <c:v>5.4870540018250098E-2</c:v>
                </c:pt>
                <c:pt idx="38541">
                  <c:v>4.3452077618572497E-2</c:v>
                </c:pt>
                <c:pt idx="38542">
                  <c:v>5.2998137144572098E-2</c:v>
                </c:pt>
                <c:pt idx="38543">
                  <c:v>5.1504872231684602E-2</c:v>
                </c:pt>
                <c:pt idx="38544">
                  <c:v>6.5088727982163794E-2</c:v>
                </c:pt>
                <c:pt idx="38545">
                  <c:v>5.39173081481246E-2</c:v>
                </c:pt>
                <c:pt idx="38546">
                  <c:v>4.5682796501428098E-2</c:v>
                </c:pt>
                <c:pt idx="38547">
                  <c:v>4.6191706917549397E-2</c:v>
                </c:pt>
                <c:pt idx="38548">
                  <c:v>5.8305452167286699E-2</c:v>
                </c:pt>
                <c:pt idx="38549">
                  <c:v>7.0730292594903293E-2</c:v>
                </c:pt>
                <c:pt idx="38550">
                  <c:v>4.5844343431185097E-2</c:v>
                </c:pt>
                <c:pt idx="38551">
                  <c:v>7.1292670480159706E-2</c:v>
                </c:pt>
                <c:pt idx="38552">
                  <c:v>5.3311741662176899E-2</c:v>
                </c:pt>
                <c:pt idx="38553">
                  <c:v>4.7913518525737997E-2</c:v>
                </c:pt>
                <c:pt idx="38554">
                  <c:v>4.5307161163762502E-2</c:v>
                </c:pt>
                <c:pt idx="38555">
                  <c:v>3.9155677204553797E-2</c:v>
                </c:pt>
                <c:pt idx="38556">
                  <c:v>6.23914161357704E-2</c:v>
                </c:pt>
                <c:pt idx="38557">
                  <c:v>5.6526627995951401E-2</c:v>
                </c:pt>
                <c:pt idx="38558">
                  <c:v>7.1370355987220802E-2</c:v>
                </c:pt>
                <c:pt idx="38559">
                  <c:v>5.5533021685810001E-2</c:v>
                </c:pt>
                <c:pt idx="38560">
                  <c:v>5.4662494611267702E-2</c:v>
                </c:pt>
                <c:pt idx="38561">
                  <c:v>5.5649065944285897E-2</c:v>
                </c:pt>
                <c:pt idx="38562">
                  <c:v>6.14596714834783E-2</c:v>
                </c:pt>
                <c:pt idx="38563">
                  <c:v>5.0943871892575598E-2</c:v>
                </c:pt>
                <c:pt idx="38564">
                  <c:v>4.6400313747676003E-2</c:v>
                </c:pt>
                <c:pt idx="38565">
                  <c:v>5.61303702287759E-2</c:v>
                </c:pt>
                <c:pt idx="38566">
                  <c:v>4.27203056636421E-2</c:v>
                </c:pt>
                <c:pt idx="38567">
                  <c:v>7.1121908541248696E-2</c:v>
                </c:pt>
                <c:pt idx="38568">
                  <c:v>4.9383223093588002E-2</c:v>
                </c:pt>
                <c:pt idx="38569">
                  <c:v>4.4700818590517402E-2</c:v>
                </c:pt>
                <c:pt idx="38570">
                  <c:v>6.2944221141156498E-2</c:v>
                </c:pt>
                <c:pt idx="38571">
                  <c:v>4.3666242439376599E-2</c:v>
                </c:pt>
                <c:pt idx="38572">
                  <c:v>5.1478736122595098E-2</c:v>
                </c:pt>
                <c:pt idx="38573">
                  <c:v>5.3109108532743803E-2</c:v>
                </c:pt>
                <c:pt idx="38574">
                  <c:v>5.8252011432163103E-2</c:v>
                </c:pt>
                <c:pt idx="38575">
                  <c:v>3.9940922457533702E-2</c:v>
                </c:pt>
                <c:pt idx="38576">
                  <c:v>4.5257121691621501E-2</c:v>
                </c:pt>
                <c:pt idx="38577">
                  <c:v>5.7438612377564299E-2</c:v>
                </c:pt>
                <c:pt idx="38578">
                  <c:v>4.2586896997236799E-2</c:v>
                </c:pt>
                <c:pt idx="38579">
                  <c:v>5.3958924124025698E-2</c:v>
                </c:pt>
                <c:pt idx="38580">
                  <c:v>4.7500468650743997E-2</c:v>
                </c:pt>
                <c:pt idx="38581">
                  <c:v>5.9458824535185001E-2</c:v>
                </c:pt>
                <c:pt idx="38582">
                  <c:v>5.8511302205399102E-2</c:v>
                </c:pt>
                <c:pt idx="38583">
                  <c:v>5.9545092364473098E-2</c:v>
                </c:pt>
                <c:pt idx="38584">
                  <c:v>6.1141792752904697E-2</c:v>
                </c:pt>
                <c:pt idx="38585">
                  <c:v>5.8207463620526902E-2</c:v>
                </c:pt>
                <c:pt idx="38586">
                  <c:v>6.8259774850770394E-2</c:v>
                </c:pt>
                <c:pt idx="38587">
                  <c:v>6.0820919519744901E-2</c:v>
                </c:pt>
                <c:pt idx="38588">
                  <c:v>4.0947943078050698E-2</c:v>
                </c:pt>
                <c:pt idx="38589">
                  <c:v>7.0000517165297801E-2</c:v>
                </c:pt>
                <c:pt idx="38590">
                  <c:v>4.5959153735939201E-2</c:v>
                </c:pt>
                <c:pt idx="38591">
                  <c:v>4.4809993212976101E-2</c:v>
                </c:pt>
                <c:pt idx="38592">
                  <c:v>4.6900157754240203E-2</c:v>
                </c:pt>
                <c:pt idx="38593">
                  <c:v>7.2890515171873102E-2</c:v>
                </c:pt>
                <c:pt idx="38594">
                  <c:v>6.4905057434777993E-2</c:v>
                </c:pt>
                <c:pt idx="38595">
                  <c:v>5.3785046434779597E-2</c:v>
                </c:pt>
                <c:pt idx="38596">
                  <c:v>4.3409922906015502E-2</c:v>
                </c:pt>
                <c:pt idx="38597">
                  <c:v>4.9364706134974103E-2</c:v>
                </c:pt>
                <c:pt idx="38598">
                  <c:v>4.2292573934072097E-2</c:v>
                </c:pt>
                <c:pt idx="38599">
                  <c:v>6.7006321053409701E-2</c:v>
                </c:pt>
                <c:pt idx="38600">
                  <c:v>4.2631794989805197E-2</c:v>
                </c:pt>
                <c:pt idx="38601">
                  <c:v>4.5000198443486003E-2</c:v>
                </c:pt>
                <c:pt idx="38602">
                  <c:v>5.2927110785255402E-2</c:v>
                </c:pt>
                <c:pt idx="38603">
                  <c:v>4.6942442055882702E-2</c:v>
                </c:pt>
                <c:pt idx="38604">
                  <c:v>4.1199863434524898E-2</c:v>
                </c:pt>
                <c:pt idx="38605">
                  <c:v>4.7726404952177899E-2</c:v>
                </c:pt>
                <c:pt idx="38606">
                  <c:v>5.8193120366461099E-2</c:v>
                </c:pt>
                <c:pt idx="38607">
                  <c:v>6.2037253210034199E-2</c:v>
                </c:pt>
                <c:pt idx="38608">
                  <c:v>6.13026380896175E-2</c:v>
                </c:pt>
                <c:pt idx="38609">
                  <c:v>6.2747943630496197E-2</c:v>
                </c:pt>
                <c:pt idx="38610">
                  <c:v>4.3173364948003799E-2</c:v>
                </c:pt>
                <c:pt idx="38611">
                  <c:v>4.1098171713316999E-2</c:v>
                </c:pt>
                <c:pt idx="38612">
                  <c:v>6.6056078479680397E-2</c:v>
                </c:pt>
                <c:pt idx="38613">
                  <c:v>5.8012388531917702E-2</c:v>
                </c:pt>
                <c:pt idx="38614">
                  <c:v>5.6272772352428897E-2</c:v>
                </c:pt>
                <c:pt idx="38615">
                  <c:v>3.8639793935735703E-2</c:v>
                </c:pt>
                <c:pt idx="38616">
                  <c:v>6.5117794203644094E-2</c:v>
                </c:pt>
                <c:pt idx="38617">
                  <c:v>5.0084163285806699E-2</c:v>
                </c:pt>
                <c:pt idx="38618">
                  <c:v>4.7343077518750699E-2</c:v>
                </c:pt>
                <c:pt idx="38619">
                  <c:v>4.6593715419802999E-2</c:v>
                </c:pt>
                <c:pt idx="38620">
                  <c:v>4.8323512215655298E-2</c:v>
                </c:pt>
                <c:pt idx="38621">
                  <c:v>4.5657403446356597E-2</c:v>
                </c:pt>
                <c:pt idx="38622">
                  <c:v>4.8856590943072403E-2</c:v>
                </c:pt>
                <c:pt idx="38623">
                  <c:v>5.7195219369392099E-2</c:v>
                </c:pt>
                <c:pt idx="38624">
                  <c:v>7.1405235418917301E-2</c:v>
                </c:pt>
                <c:pt idx="38625">
                  <c:v>4.59528729221177E-2</c:v>
                </c:pt>
                <c:pt idx="38626">
                  <c:v>7.2251162475752501E-2</c:v>
                </c:pt>
                <c:pt idx="38627">
                  <c:v>5.7422209322006902E-2</c:v>
                </c:pt>
                <c:pt idx="38628">
                  <c:v>4.3639317239802702E-2</c:v>
                </c:pt>
                <c:pt idx="38629">
                  <c:v>5.1931231920322597E-2</c:v>
                </c:pt>
                <c:pt idx="38630">
                  <c:v>4.9537537465316403E-2</c:v>
                </c:pt>
                <c:pt idx="38631">
                  <c:v>4.8917287372333099E-2</c:v>
                </c:pt>
                <c:pt idx="38632">
                  <c:v>6.3072572281956396E-2</c:v>
                </c:pt>
                <c:pt idx="38633">
                  <c:v>7.2256321487202693E-2</c:v>
                </c:pt>
                <c:pt idx="38634">
                  <c:v>4.7740077077543901E-2</c:v>
                </c:pt>
                <c:pt idx="38635">
                  <c:v>4.0916741598297397E-2</c:v>
                </c:pt>
                <c:pt idx="38636">
                  <c:v>4.6997578832554301E-2</c:v>
                </c:pt>
                <c:pt idx="38637">
                  <c:v>4.40394532545276E-2</c:v>
                </c:pt>
                <c:pt idx="38638">
                  <c:v>6.1200704427830703E-2</c:v>
                </c:pt>
                <c:pt idx="38639">
                  <c:v>6.2130392563946597E-2</c:v>
                </c:pt>
                <c:pt idx="38640">
                  <c:v>7.0602127007297899E-2</c:v>
                </c:pt>
                <c:pt idx="38641">
                  <c:v>6.0163828391199797E-2</c:v>
                </c:pt>
                <c:pt idx="38642">
                  <c:v>4.4113704363218299E-2</c:v>
                </c:pt>
                <c:pt idx="38643">
                  <c:v>4.8428153652876602E-2</c:v>
                </c:pt>
                <c:pt idx="38644">
                  <c:v>5.1177937748141097E-2</c:v>
                </c:pt>
                <c:pt idx="38645">
                  <c:v>4.1969900025967399E-2</c:v>
                </c:pt>
                <c:pt idx="38646">
                  <c:v>3.8763997722276997E-2</c:v>
                </c:pt>
                <c:pt idx="38647">
                  <c:v>5.9553506322859599E-2</c:v>
                </c:pt>
                <c:pt idx="38648">
                  <c:v>4.7621700357100602E-2</c:v>
                </c:pt>
                <c:pt idx="38649">
                  <c:v>4.9894241084177803E-2</c:v>
                </c:pt>
                <c:pt idx="38650">
                  <c:v>5.9355586102966998E-2</c:v>
                </c:pt>
                <c:pt idx="38651">
                  <c:v>6.5404691292543005E-2</c:v>
                </c:pt>
                <c:pt idx="38652">
                  <c:v>4.6261119488083001E-2</c:v>
                </c:pt>
                <c:pt idx="38653">
                  <c:v>6.8518208507970593E-2</c:v>
                </c:pt>
                <c:pt idx="38654">
                  <c:v>4.93777852981949E-2</c:v>
                </c:pt>
                <c:pt idx="38655">
                  <c:v>4.3416119627520101E-2</c:v>
                </c:pt>
                <c:pt idx="38656">
                  <c:v>6.3590484239680403E-2</c:v>
                </c:pt>
                <c:pt idx="38657">
                  <c:v>6.4367730675262094E-2</c:v>
                </c:pt>
                <c:pt idx="38658">
                  <c:v>6.3488487591340098E-2</c:v>
                </c:pt>
                <c:pt idx="38659">
                  <c:v>4.6216792545118103E-2</c:v>
                </c:pt>
                <c:pt idx="38660">
                  <c:v>4.7667107995227401E-2</c:v>
                </c:pt>
                <c:pt idx="38661">
                  <c:v>5.1525395742295997E-2</c:v>
                </c:pt>
                <c:pt idx="38662">
                  <c:v>4.3856104779246598E-2</c:v>
                </c:pt>
                <c:pt idx="38663">
                  <c:v>5.98170295359522E-2</c:v>
                </c:pt>
                <c:pt idx="38664">
                  <c:v>4.7573983245909099E-2</c:v>
                </c:pt>
                <c:pt idx="38665">
                  <c:v>7.6200001221477201E-2</c:v>
                </c:pt>
                <c:pt idx="38666">
                  <c:v>3.9658114183125502E-2</c:v>
                </c:pt>
                <c:pt idx="38667">
                  <c:v>4.1837512565571798E-2</c:v>
                </c:pt>
                <c:pt idx="38668">
                  <c:v>4.6626080354597997E-2</c:v>
                </c:pt>
                <c:pt idx="38669">
                  <c:v>4.7654747358952698E-2</c:v>
                </c:pt>
                <c:pt idx="38670">
                  <c:v>4.3379254997118102E-2</c:v>
                </c:pt>
                <c:pt idx="38671">
                  <c:v>4.2730743308329502E-2</c:v>
                </c:pt>
                <c:pt idx="38672">
                  <c:v>6.4329019048153996E-2</c:v>
                </c:pt>
                <c:pt idx="38673">
                  <c:v>3.9122598701758902E-2</c:v>
                </c:pt>
                <c:pt idx="38674">
                  <c:v>7.0140402044989295E-2</c:v>
                </c:pt>
                <c:pt idx="38675">
                  <c:v>7.1554806442467894E-2</c:v>
                </c:pt>
                <c:pt idx="38676">
                  <c:v>5.6122913177524401E-2</c:v>
                </c:pt>
                <c:pt idx="38677">
                  <c:v>4.2701857758179501E-2</c:v>
                </c:pt>
                <c:pt idx="38678">
                  <c:v>4.3371505687048902E-2</c:v>
                </c:pt>
                <c:pt idx="38679">
                  <c:v>3.9545312517111901E-2</c:v>
                </c:pt>
                <c:pt idx="38680">
                  <c:v>4.3293002606867699E-2</c:v>
                </c:pt>
                <c:pt idx="38681">
                  <c:v>3.9160152619221303E-2</c:v>
                </c:pt>
                <c:pt idx="38682">
                  <c:v>4.8371712482405897E-2</c:v>
                </c:pt>
                <c:pt idx="38683">
                  <c:v>6.9846381070502297E-2</c:v>
                </c:pt>
                <c:pt idx="38684">
                  <c:v>4.8465642699935599E-2</c:v>
                </c:pt>
                <c:pt idx="38685">
                  <c:v>4.4950821866572697E-2</c:v>
                </c:pt>
                <c:pt idx="38686">
                  <c:v>5.0887226834859897E-2</c:v>
                </c:pt>
                <c:pt idx="38687">
                  <c:v>4.5656652536868299E-2</c:v>
                </c:pt>
                <c:pt idx="38688">
                  <c:v>4.5444948921362499E-2</c:v>
                </c:pt>
                <c:pt idx="38689">
                  <c:v>3.8573256819385199E-2</c:v>
                </c:pt>
                <c:pt idx="38690">
                  <c:v>6.2241768151219602E-2</c:v>
                </c:pt>
                <c:pt idx="38691">
                  <c:v>3.9683527782199898E-2</c:v>
                </c:pt>
                <c:pt idx="38692">
                  <c:v>4.9574675115008598E-2</c:v>
                </c:pt>
                <c:pt idx="38693">
                  <c:v>4.0543863917290902E-2</c:v>
                </c:pt>
                <c:pt idx="38694">
                  <c:v>4.3273503746072597E-2</c:v>
                </c:pt>
                <c:pt idx="38695">
                  <c:v>6.7493102812950706E-2</c:v>
                </c:pt>
                <c:pt idx="38696">
                  <c:v>5.9145164072187603E-2</c:v>
                </c:pt>
                <c:pt idx="38697">
                  <c:v>4.2753112067073502E-2</c:v>
                </c:pt>
                <c:pt idx="38698">
                  <c:v>5.6963155230794101E-2</c:v>
                </c:pt>
                <c:pt idx="38699">
                  <c:v>5.5326750838682999E-2</c:v>
                </c:pt>
                <c:pt idx="38700">
                  <c:v>4.8441243141092001E-2</c:v>
                </c:pt>
                <c:pt idx="38701">
                  <c:v>6.8568787936461803E-2</c:v>
                </c:pt>
                <c:pt idx="38702">
                  <c:v>4.1135570711772103E-2</c:v>
                </c:pt>
                <c:pt idx="38703">
                  <c:v>5.9035765174515697E-2</c:v>
                </c:pt>
                <c:pt idx="38704">
                  <c:v>6.6907273037736401E-2</c:v>
                </c:pt>
                <c:pt idx="38705">
                  <c:v>5.2241939492665902E-2</c:v>
                </c:pt>
                <c:pt idx="38706">
                  <c:v>4.3737519783549901E-2</c:v>
                </c:pt>
                <c:pt idx="38707">
                  <c:v>6.1180891629744598E-2</c:v>
                </c:pt>
                <c:pt idx="38708">
                  <c:v>4.9228807227318497E-2</c:v>
                </c:pt>
                <c:pt idx="38709">
                  <c:v>6.9039777302492195E-2</c:v>
                </c:pt>
                <c:pt idx="38710">
                  <c:v>4.4632022955563802E-2</c:v>
                </c:pt>
                <c:pt idx="38711">
                  <c:v>4.1206854976800898E-2</c:v>
                </c:pt>
                <c:pt idx="38712">
                  <c:v>6.4927894618345999E-2</c:v>
                </c:pt>
                <c:pt idx="38713">
                  <c:v>4.1339269140104898E-2</c:v>
                </c:pt>
                <c:pt idx="38714">
                  <c:v>5.6799876171058597E-2</c:v>
                </c:pt>
                <c:pt idx="38715">
                  <c:v>4.2047679737979897E-2</c:v>
                </c:pt>
                <c:pt idx="38716">
                  <c:v>6.7302715566767798E-2</c:v>
                </c:pt>
                <c:pt idx="38717">
                  <c:v>6.6601320103613706E-2</c:v>
                </c:pt>
                <c:pt idx="38718">
                  <c:v>4.1643955361615498E-2</c:v>
                </c:pt>
                <c:pt idx="38719">
                  <c:v>4.0631816971649401E-2</c:v>
                </c:pt>
                <c:pt idx="38720">
                  <c:v>4.3264310181066398E-2</c:v>
                </c:pt>
                <c:pt idx="38721">
                  <c:v>6.4901501275010695E-2</c:v>
                </c:pt>
                <c:pt idx="38722">
                  <c:v>5.0369045689239098E-2</c:v>
                </c:pt>
                <c:pt idx="38723">
                  <c:v>4.4347518446797102E-2</c:v>
                </c:pt>
                <c:pt idx="38724">
                  <c:v>4.7673081637701002E-2</c:v>
                </c:pt>
                <c:pt idx="38725">
                  <c:v>7.1298606985112006E-2</c:v>
                </c:pt>
                <c:pt idx="38726">
                  <c:v>5.9801121019813802E-2</c:v>
                </c:pt>
                <c:pt idx="38727">
                  <c:v>7.0319020909495905E-2</c:v>
                </c:pt>
                <c:pt idx="38728">
                  <c:v>6.2320637985672202E-2</c:v>
                </c:pt>
                <c:pt idx="38729">
                  <c:v>6.20859232903819E-2</c:v>
                </c:pt>
                <c:pt idx="38730">
                  <c:v>4.3497694047485901E-2</c:v>
                </c:pt>
                <c:pt idx="38731">
                  <c:v>6.0572281703149398E-2</c:v>
                </c:pt>
                <c:pt idx="38732">
                  <c:v>4.74820391363798E-2</c:v>
                </c:pt>
                <c:pt idx="38733">
                  <c:v>5.8570478983223297E-2</c:v>
                </c:pt>
                <c:pt idx="38734">
                  <c:v>6.4299557049199804E-2</c:v>
                </c:pt>
                <c:pt idx="38735">
                  <c:v>5.18917327407067E-2</c:v>
                </c:pt>
                <c:pt idx="38736">
                  <c:v>6.1430306623825003E-2</c:v>
                </c:pt>
                <c:pt idx="38737">
                  <c:v>4.8845709069254797E-2</c:v>
                </c:pt>
                <c:pt idx="38738">
                  <c:v>7.0561432421595099E-2</c:v>
                </c:pt>
                <c:pt idx="38739">
                  <c:v>4.48890396039269E-2</c:v>
                </c:pt>
                <c:pt idx="38740">
                  <c:v>3.8742634991091297E-2</c:v>
                </c:pt>
                <c:pt idx="38741">
                  <c:v>4.5626683379413502E-2</c:v>
                </c:pt>
                <c:pt idx="38742">
                  <c:v>6.8521401691157502E-2</c:v>
                </c:pt>
                <c:pt idx="38743">
                  <c:v>4.5399771414626401E-2</c:v>
                </c:pt>
                <c:pt idx="38744">
                  <c:v>4.9545257755103198E-2</c:v>
                </c:pt>
                <c:pt idx="38745">
                  <c:v>7.0141182845122399E-2</c:v>
                </c:pt>
                <c:pt idx="38746">
                  <c:v>6.9968044193146797E-2</c:v>
                </c:pt>
                <c:pt idx="38747">
                  <c:v>6.2410846897835999E-2</c:v>
                </c:pt>
                <c:pt idx="38748">
                  <c:v>4.3203010621838699E-2</c:v>
                </c:pt>
                <c:pt idx="38749">
                  <c:v>6.5841658647396703E-2</c:v>
                </c:pt>
                <c:pt idx="38750">
                  <c:v>4.7638582173696299E-2</c:v>
                </c:pt>
                <c:pt idx="38751">
                  <c:v>6.3173121291833903E-2</c:v>
                </c:pt>
                <c:pt idx="38752">
                  <c:v>6.6117736636268298E-2</c:v>
                </c:pt>
                <c:pt idx="38753">
                  <c:v>6.7272757872705202E-2</c:v>
                </c:pt>
                <c:pt idx="38754">
                  <c:v>5.8105570045894298E-2</c:v>
                </c:pt>
                <c:pt idx="38755">
                  <c:v>4.5852068990412803E-2</c:v>
                </c:pt>
                <c:pt idx="38756">
                  <c:v>6.2323725712861898E-2</c:v>
                </c:pt>
                <c:pt idx="38757">
                  <c:v>4.7834318198158698E-2</c:v>
                </c:pt>
                <c:pt idx="38758">
                  <c:v>6.8797658275247198E-2</c:v>
                </c:pt>
                <c:pt idx="38759">
                  <c:v>3.8980908656664898E-2</c:v>
                </c:pt>
                <c:pt idx="38760">
                  <c:v>5.2980995901730103E-2</c:v>
                </c:pt>
                <c:pt idx="38761">
                  <c:v>6.6306999630463007E-2</c:v>
                </c:pt>
                <c:pt idx="38762">
                  <c:v>6.2574425095484401E-2</c:v>
                </c:pt>
                <c:pt idx="38763">
                  <c:v>4.4977079070014803E-2</c:v>
                </c:pt>
                <c:pt idx="38764">
                  <c:v>5.2022941001979302E-2</c:v>
                </c:pt>
                <c:pt idx="38765">
                  <c:v>6.8311785841009706E-2</c:v>
                </c:pt>
                <c:pt idx="38766">
                  <c:v>5.3755015870373103E-2</c:v>
                </c:pt>
                <c:pt idx="38767">
                  <c:v>7.2637235716802306E-2</c:v>
                </c:pt>
                <c:pt idx="38768">
                  <c:v>6.05178843370738E-2</c:v>
                </c:pt>
                <c:pt idx="38769">
                  <c:v>6.0188995120500001E-2</c:v>
                </c:pt>
                <c:pt idx="38770">
                  <c:v>6.3004265779128002E-2</c:v>
                </c:pt>
                <c:pt idx="38771">
                  <c:v>5.00597300701228E-2</c:v>
                </c:pt>
                <c:pt idx="38772">
                  <c:v>5.3937163438955701E-2</c:v>
                </c:pt>
                <c:pt idx="38773">
                  <c:v>4.5360860010731502E-2</c:v>
                </c:pt>
                <c:pt idx="38774">
                  <c:v>6.2010207560550597E-2</c:v>
                </c:pt>
                <c:pt idx="38775">
                  <c:v>5.3700122770801897E-2</c:v>
                </c:pt>
                <c:pt idx="38776">
                  <c:v>6.3178614668301603E-2</c:v>
                </c:pt>
                <c:pt idx="38777">
                  <c:v>7.3190189419911997E-2</c:v>
                </c:pt>
                <c:pt idx="38778">
                  <c:v>5.4969395411568103E-2</c:v>
                </c:pt>
                <c:pt idx="38779">
                  <c:v>7.1267253888705404E-2</c:v>
                </c:pt>
                <c:pt idx="38780">
                  <c:v>6.3301091617279898E-2</c:v>
                </c:pt>
                <c:pt idx="38781">
                  <c:v>5.2348395867638897E-2</c:v>
                </c:pt>
                <c:pt idx="38782">
                  <c:v>5.1290218625367701E-2</c:v>
                </c:pt>
                <c:pt idx="38783">
                  <c:v>4.3642089866679001E-2</c:v>
                </c:pt>
                <c:pt idx="38784">
                  <c:v>4.4580771401076497E-2</c:v>
                </c:pt>
                <c:pt idx="38785">
                  <c:v>7.2719427428823202E-2</c:v>
                </c:pt>
                <c:pt idx="38786">
                  <c:v>5.4611351926088597E-2</c:v>
                </c:pt>
                <c:pt idx="38787">
                  <c:v>6.3304213244143495E-2</c:v>
                </c:pt>
                <c:pt idx="38788">
                  <c:v>7.3477283200732199E-2</c:v>
                </c:pt>
                <c:pt idx="38789">
                  <c:v>4.8104213459901402E-2</c:v>
                </c:pt>
                <c:pt idx="38790">
                  <c:v>5.0528584844542201E-2</c:v>
                </c:pt>
                <c:pt idx="38791">
                  <c:v>7.3874955386495494E-2</c:v>
                </c:pt>
                <c:pt idx="38792">
                  <c:v>5.8390961126931602E-2</c:v>
                </c:pt>
                <c:pt idx="38793">
                  <c:v>4.1097667476445401E-2</c:v>
                </c:pt>
                <c:pt idx="38794">
                  <c:v>5.17644340823082E-2</c:v>
                </c:pt>
                <c:pt idx="38795">
                  <c:v>5.1160560882148598E-2</c:v>
                </c:pt>
                <c:pt idx="38796">
                  <c:v>4.4759252506159898E-2</c:v>
                </c:pt>
                <c:pt idx="38797">
                  <c:v>4.82300566576419E-2</c:v>
                </c:pt>
                <c:pt idx="38798">
                  <c:v>3.97200724527468E-2</c:v>
                </c:pt>
                <c:pt idx="38799">
                  <c:v>3.8825650805647698E-2</c:v>
                </c:pt>
                <c:pt idx="38800">
                  <c:v>4.2623409024659401E-2</c:v>
                </c:pt>
                <c:pt idx="38801">
                  <c:v>4.9589037800618803E-2</c:v>
                </c:pt>
                <c:pt idx="38802">
                  <c:v>5.82801393408999E-2</c:v>
                </c:pt>
                <c:pt idx="38803">
                  <c:v>4.0486211904829199E-2</c:v>
                </c:pt>
                <c:pt idx="38804">
                  <c:v>5.8537499741308403E-2</c:v>
                </c:pt>
                <c:pt idx="38805">
                  <c:v>6.6352719741521904E-2</c:v>
                </c:pt>
                <c:pt idx="38806">
                  <c:v>4.3072727413336898E-2</c:v>
                </c:pt>
                <c:pt idx="38807">
                  <c:v>5.4525454890421203E-2</c:v>
                </c:pt>
                <c:pt idx="38808">
                  <c:v>5.2660102097371403E-2</c:v>
                </c:pt>
                <c:pt idx="38809">
                  <c:v>4.7546762914688102E-2</c:v>
                </c:pt>
                <c:pt idx="38810">
                  <c:v>4.4316593466212001E-2</c:v>
                </c:pt>
                <c:pt idx="38811">
                  <c:v>6.0285655967188601E-2</c:v>
                </c:pt>
                <c:pt idx="38812">
                  <c:v>4.73085220606227E-2</c:v>
                </c:pt>
                <c:pt idx="38813">
                  <c:v>5.2359959596883797E-2</c:v>
                </c:pt>
                <c:pt idx="38814">
                  <c:v>6.4539855208538402E-2</c:v>
                </c:pt>
                <c:pt idx="38815">
                  <c:v>7.4683379369853406E-2</c:v>
                </c:pt>
                <c:pt idx="38816">
                  <c:v>5.0046983712706397E-2</c:v>
                </c:pt>
                <c:pt idx="38817">
                  <c:v>4.8146078859069102E-2</c:v>
                </c:pt>
                <c:pt idx="38818">
                  <c:v>7.2193252443300798E-2</c:v>
                </c:pt>
                <c:pt idx="38819">
                  <c:v>5.3890759325657102E-2</c:v>
                </c:pt>
                <c:pt idx="38820">
                  <c:v>4.4869879384963299E-2</c:v>
                </c:pt>
                <c:pt idx="38821">
                  <c:v>4.29686528661163E-2</c:v>
                </c:pt>
                <c:pt idx="38822">
                  <c:v>7.3687333825615001E-2</c:v>
                </c:pt>
                <c:pt idx="38823">
                  <c:v>6.3948186962874506E-2</c:v>
                </c:pt>
                <c:pt idx="38824">
                  <c:v>4.0189365037673501E-2</c:v>
                </c:pt>
                <c:pt idx="38825">
                  <c:v>6.2393343101896301E-2</c:v>
                </c:pt>
                <c:pt idx="38826">
                  <c:v>4.6349890776132899E-2</c:v>
                </c:pt>
                <c:pt idx="38827">
                  <c:v>6.8700075973019997E-2</c:v>
                </c:pt>
                <c:pt idx="38828">
                  <c:v>5.7546873541226402E-2</c:v>
                </c:pt>
                <c:pt idx="38829">
                  <c:v>4.7382667190658999E-2</c:v>
                </c:pt>
                <c:pt idx="38830">
                  <c:v>5.51243894427128E-2</c:v>
                </c:pt>
                <c:pt idx="38831">
                  <c:v>4.9200872871391799E-2</c:v>
                </c:pt>
                <c:pt idx="38832">
                  <c:v>7.4630043454179798E-2</c:v>
                </c:pt>
                <c:pt idx="38833">
                  <c:v>4.6580102320721503E-2</c:v>
                </c:pt>
                <c:pt idx="38834">
                  <c:v>4.1900051415783797E-2</c:v>
                </c:pt>
                <c:pt idx="38835">
                  <c:v>4.20735073187814E-2</c:v>
                </c:pt>
                <c:pt idx="38836">
                  <c:v>4.3638086181469402E-2</c:v>
                </c:pt>
                <c:pt idx="38837">
                  <c:v>4.4627692775001497E-2</c:v>
                </c:pt>
                <c:pt idx="38838">
                  <c:v>4.0280008367777002E-2</c:v>
                </c:pt>
                <c:pt idx="38839">
                  <c:v>4.6079960906066697E-2</c:v>
                </c:pt>
                <c:pt idx="38840">
                  <c:v>4.5447152757501302E-2</c:v>
                </c:pt>
                <c:pt idx="38841">
                  <c:v>4.6774137637273498E-2</c:v>
                </c:pt>
                <c:pt idx="38842">
                  <c:v>6.0617899236954202E-2</c:v>
                </c:pt>
                <c:pt idx="38843">
                  <c:v>6.4340681643641803E-2</c:v>
                </c:pt>
                <c:pt idx="38844">
                  <c:v>4.7264606424479799E-2</c:v>
                </c:pt>
                <c:pt idx="38845">
                  <c:v>3.8972218760088398E-2</c:v>
                </c:pt>
                <c:pt idx="38846">
                  <c:v>4.8854406453972099E-2</c:v>
                </c:pt>
                <c:pt idx="38847">
                  <c:v>4.4744664044662298E-2</c:v>
                </c:pt>
                <c:pt idx="38848">
                  <c:v>6.4380364757372896E-2</c:v>
                </c:pt>
                <c:pt idx="38849">
                  <c:v>6.4260117330623603E-2</c:v>
                </c:pt>
                <c:pt idx="38850">
                  <c:v>5.4316399088428301E-2</c:v>
                </c:pt>
                <c:pt idx="38851">
                  <c:v>4.1540833129090501E-2</c:v>
                </c:pt>
                <c:pt idx="38852">
                  <c:v>5.2935090136996599E-2</c:v>
                </c:pt>
                <c:pt idx="38853">
                  <c:v>5.7458711650766298E-2</c:v>
                </c:pt>
                <c:pt idx="38854">
                  <c:v>4.5185268044146999E-2</c:v>
                </c:pt>
                <c:pt idx="38855">
                  <c:v>5.7887386280469702E-2</c:v>
                </c:pt>
                <c:pt idx="38856">
                  <c:v>7.3269325541668304E-2</c:v>
                </c:pt>
                <c:pt idx="38857">
                  <c:v>6.2190201101091802E-2</c:v>
                </c:pt>
                <c:pt idx="38858">
                  <c:v>6.8518354703331397E-2</c:v>
                </c:pt>
                <c:pt idx="38859">
                  <c:v>4.3665122786242197E-2</c:v>
                </c:pt>
                <c:pt idx="38860">
                  <c:v>4.1793304478909603E-2</c:v>
                </c:pt>
                <c:pt idx="38861">
                  <c:v>4.75849792344024E-2</c:v>
                </c:pt>
                <c:pt idx="38862">
                  <c:v>4.4090259985317799E-2</c:v>
                </c:pt>
                <c:pt idx="38863">
                  <c:v>6.2590794614104897E-2</c:v>
                </c:pt>
                <c:pt idx="38864">
                  <c:v>5.1480656641970199E-2</c:v>
                </c:pt>
                <c:pt idx="38865">
                  <c:v>5.2649286984260697E-2</c:v>
                </c:pt>
                <c:pt idx="38866">
                  <c:v>4.0267584567792697E-2</c:v>
                </c:pt>
                <c:pt idx="38867">
                  <c:v>5.5319742990146401E-2</c:v>
                </c:pt>
                <c:pt idx="38868">
                  <c:v>5.6941128852494201E-2</c:v>
                </c:pt>
                <c:pt idx="38869">
                  <c:v>5.5332141448740602E-2</c:v>
                </c:pt>
                <c:pt idx="38870">
                  <c:v>3.8103083466601399E-2</c:v>
                </c:pt>
                <c:pt idx="38871">
                  <c:v>5.3638976602745497E-2</c:v>
                </c:pt>
                <c:pt idx="38872">
                  <c:v>4.1291856620168203E-2</c:v>
                </c:pt>
                <c:pt idx="38873">
                  <c:v>5.0826565966501001E-2</c:v>
                </c:pt>
                <c:pt idx="38874">
                  <c:v>6.1868943093579903E-2</c:v>
                </c:pt>
                <c:pt idx="38875">
                  <c:v>4.6156130734855402E-2</c:v>
                </c:pt>
                <c:pt idx="38876">
                  <c:v>6.82849888467255E-2</c:v>
                </c:pt>
                <c:pt idx="38877">
                  <c:v>7.1771594199185398E-2</c:v>
                </c:pt>
                <c:pt idx="38878">
                  <c:v>5.2192231583154898E-2</c:v>
                </c:pt>
                <c:pt idx="38879">
                  <c:v>4.3985099049921803E-2</c:v>
                </c:pt>
                <c:pt idx="38880">
                  <c:v>7.3263088606643004E-2</c:v>
                </c:pt>
                <c:pt idx="38881">
                  <c:v>7.6765773683331096E-2</c:v>
                </c:pt>
                <c:pt idx="38882">
                  <c:v>5.0429970128448999E-2</c:v>
                </c:pt>
                <c:pt idx="38883">
                  <c:v>7.1104006510310597E-2</c:v>
                </c:pt>
                <c:pt idx="38884">
                  <c:v>4.37032565351382E-2</c:v>
                </c:pt>
                <c:pt idx="38885">
                  <c:v>4.2225935108205603E-2</c:v>
                </c:pt>
                <c:pt idx="38886">
                  <c:v>3.7494257472002697E-2</c:v>
                </c:pt>
                <c:pt idx="38887">
                  <c:v>6.3525339661315794E-2</c:v>
                </c:pt>
                <c:pt idx="38888">
                  <c:v>4.3792295650604898E-2</c:v>
                </c:pt>
                <c:pt idx="38889">
                  <c:v>5.8420531563778098E-2</c:v>
                </c:pt>
                <c:pt idx="38890">
                  <c:v>4.2803614156397302E-2</c:v>
                </c:pt>
                <c:pt idx="38891">
                  <c:v>6.1211266599263202E-2</c:v>
                </c:pt>
                <c:pt idx="38892">
                  <c:v>3.7410535781499797E-2</c:v>
                </c:pt>
                <c:pt idx="38893">
                  <c:v>5.7391946326597297E-2</c:v>
                </c:pt>
                <c:pt idx="38894">
                  <c:v>4.6535297527913702E-2</c:v>
                </c:pt>
                <c:pt idx="38895">
                  <c:v>4.4815922173405603E-2</c:v>
                </c:pt>
                <c:pt idx="38896">
                  <c:v>6.1732676793541698E-2</c:v>
                </c:pt>
                <c:pt idx="38897">
                  <c:v>6.0235311630737601E-2</c:v>
                </c:pt>
                <c:pt idx="38898">
                  <c:v>4.2183794551532802E-2</c:v>
                </c:pt>
                <c:pt idx="38899">
                  <c:v>6.75293403507988E-2</c:v>
                </c:pt>
                <c:pt idx="38900">
                  <c:v>4.0225931384206597E-2</c:v>
                </c:pt>
                <c:pt idx="38901">
                  <c:v>4.4716897807846497E-2</c:v>
                </c:pt>
                <c:pt idx="38902">
                  <c:v>5.8256413134268402E-2</c:v>
                </c:pt>
                <c:pt idx="38903">
                  <c:v>6.8344744201525795E-2</c:v>
                </c:pt>
                <c:pt idx="38904">
                  <c:v>6.7944688265199102E-2</c:v>
                </c:pt>
                <c:pt idx="38905">
                  <c:v>5.8036692934292901E-2</c:v>
                </c:pt>
                <c:pt idx="38906">
                  <c:v>4.0933893853788102E-2</c:v>
                </c:pt>
                <c:pt idx="38907">
                  <c:v>5.7408587889767902E-2</c:v>
                </c:pt>
                <c:pt idx="38908">
                  <c:v>4.5346773986038501E-2</c:v>
                </c:pt>
                <c:pt idx="38909">
                  <c:v>6.0383753903583401E-2</c:v>
                </c:pt>
                <c:pt idx="38910">
                  <c:v>4.3525140479601897E-2</c:v>
                </c:pt>
                <c:pt idx="38911">
                  <c:v>5.70992980281766E-2</c:v>
                </c:pt>
                <c:pt idx="38912">
                  <c:v>5.4304574397434101E-2</c:v>
                </c:pt>
                <c:pt idx="38913">
                  <c:v>4.7856060754824799E-2</c:v>
                </c:pt>
                <c:pt idx="38914">
                  <c:v>4.2237435068872599E-2</c:v>
                </c:pt>
                <c:pt idx="38915">
                  <c:v>5.1730807820008197E-2</c:v>
                </c:pt>
                <c:pt idx="38916">
                  <c:v>5.5785592802228903E-2</c:v>
                </c:pt>
                <c:pt idx="38917">
                  <c:v>6.7233438755187905E-2</c:v>
                </c:pt>
                <c:pt idx="38918">
                  <c:v>5.7538928288392001E-2</c:v>
                </c:pt>
                <c:pt idx="38919">
                  <c:v>7.4393801142528901E-2</c:v>
                </c:pt>
                <c:pt idx="38920">
                  <c:v>4.8278517160209602E-2</c:v>
                </c:pt>
                <c:pt idx="38921">
                  <c:v>7.3735560897684294E-2</c:v>
                </c:pt>
                <c:pt idx="38922">
                  <c:v>6.4070869332675001E-2</c:v>
                </c:pt>
                <c:pt idx="38923">
                  <c:v>6.1002695194780097E-2</c:v>
                </c:pt>
                <c:pt idx="38924">
                  <c:v>5.7696785169325901E-2</c:v>
                </c:pt>
                <c:pt idx="38925">
                  <c:v>4.9600948263030298E-2</c:v>
                </c:pt>
                <c:pt idx="38926">
                  <c:v>4.7116130975179499E-2</c:v>
                </c:pt>
                <c:pt idx="38927">
                  <c:v>5.1916967755940902E-2</c:v>
                </c:pt>
                <c:pt idx="38928">
                  <c:v>3.9923762928911297E-2</c:v>
                </c:pt>
                <c:pt idx="38929">
                  <c:v>6.0039205484000803E-2</c:v>
                </c:pt>
                <c:pt idx="38930">
                  <c:v>4.8917850209543798E-2</c:v>
                </c:pt>
                <c:pt idx="38931">
                  <c:v>5.4075398757081602E-2</c:v>
                </c:pt>
                <c:pt idx="38932">
                  <c:v>5.9703922717526101E-2</c:v>
                </c:pt>
                <c:pt idx="38933">
                  <c:v>4.0995315814787797E-2</c:v>
                </c:pt>
                <c:pt idx="38934">
                  <c:v>6.6252961959180803E-2</c:v>
                </c:pt>
                <c:pt idx="38935">
                  <c:v>5.8013783457911E-2</c:v>
                </c:pt>
                <c:pt idx="38936">
                  <c:v>4.8501344470168101E-2</c:v>
                </c:pt>
                <c:pt idx="38937">
                  <c:v>5.44322063603071E-2</c:v>
                </c:pt>
                <c:pt idx="38938">
                  <c:v>4.2739350688009901E-2</c:v>
                </c:pt>
                <c:pt idx="38939">
                  <c:v>7.1133271157322694E-2</c:v>
                </c:pt>
                <c:pt idx="38940">
                  <c:v>4.8738357942953101E-2</c:v>
                </c:pt>
                <c:pt idx="38941">
                  <c:v>5.3064310656564702E-2</c:v>
                </c:pt>
                <c:pt idx="38942">
                  <c:v>4.1865162157297499E-2</c:v>
                </c:pt>
                <c:pt idx="38943">
                  <c:v>7.4783955812436506E-2</c:v>
                </c:pt>
                <c:pt idx="38944">
                  <c:v>5.6327209914673097E-2</c:v>
                </c:pt>
                <c:pt idx="38945">
                  <c:v>4.7601942595602499E-2</c:v>
                </c:pt>
                <c:pt idx="38946">
                  <c:v>5.5114867002287897E-2</c:v>
                </c:pt>
                <c:pt idx="38947">
                  <c:v>5.7280506934178001E-2</c:v>
                </c:pt>
                <c:pt idx="38948">
                  <c:v>4.2704784466862301E-2</c:v>
                </c:pt>
                <c:pt idx="38949">
                  <c:v>4.1357092471592298E-2</c:v>
                </c:pt>
                <c:pt idx="38950">
                  <c:v>5.5690734807869902E-2</c:v>
                </c:pt>
                <c:pt idx="38951">
                  <c:v>6.8272263989955395E-2</c:v>
                </c:pt>
                <c:pt idx="38952">
                  <c:v>4.1624346365746197E-2</c:v>
                </c:pt>
                <c:pt idx="38953">
                  <c:v>6.6141763077415996E-2</c:v>
                </c:pt>
                <c:pt idx="38954">
                  <c:v>6.2185188416942698E-2</c:v>
                </c:pt>
                <c:pt idx="38955">
                  <c:v>6.4989477876572305E-2</c:v>
                </c:pt>
                <c:pt idx="38956">
                  <c:v>5.4546984756374699E-2</c:v>
                </c:pt>
                <c:pt idx="38957">
                  <c:v>5.7031615312421E-2</c:v>
                </c:pt>
                <c:pt idx="38958">
                  <c:v>7.1025962513418195E-2</c:v>
                </c:pt>
                <c:pt idx="38959">
                  <c:v>6.0472464236858398E-2</c:v>
                </c:pt>
                <c:pt idx="38960">
                  <c:v>6.81383651377378E-2</c:v>
                </c:pt>
                <c:pt idx="38961">
                  <c:v>4.50798082342138E-2</c:v>
                </c:pt>
                <c:pt idx="38962">
                  <c:v>7.2116044353008807E-2</c:v>
                </c:pt>
                <c:pt idx="38963">
                  <c:v>5.8202553941786798E-2</c:v>
                </c:pt>
                <c:pt idx="38964">
                  <c:v>5.2943367777539302E-2</c:v>
                </c:pt>
                <c:pt idx="38965">
                  <c:v>6.4573436279337995E-2</c:v>
                </c:pt>
                <c:pt idx="38966">
                  <c:v>5.1332848333832101E-2</c:v>
                </c:pt>
                <c:pt idx="38967">
                  <c:v>3.9670319176101601E-2</c:v>
                </c:pt>
                <c:pt idx="38968">
                  <c:v>4.34752094379178E-2</c:v>
                </c:pt>
                <c:pt idx="38969">
                  <c:v>5.4488231505747303E-2</c:v>
                </c:pt>
                <c:pt idx="38970">
                  <c:v>3.9002215916100098E-2</c:v>
                </c:pt>
                <c:pt idx="38971">
                  <c:v>4.2683340498843599E-2</c:v>
                </c:pt>
                <c:pt idx="38972">
                  <c:v>6.8917157948241006E-2</c:v>
                </c:pt>
                <c:pt idx="38973">
                  <c:v>5.2426286441409099E-2</c:v>
                </c:pt>
                <c:pt idx="38974">
                  <c:v>6.0091782865886997E-2</c:v>
                </c:pt>
                <c:pt idx="38975">
                  <c:v>6.9874216008722706E-2</c:v>
                </c:pt>
                <c:pt idx="38976">
                  <c:v>4.2487221136870597E-2</c:v>
                </c:pt>
                <c:pt idx="38977">
                  <c:v>4.6472418995294897E-2</c:v>
                </c:pt>
                <c:pt idx="38978">
                  <c:v>4.6416726701249397E-2</c:v>
                </c:pt>
                <c:pt idx="38979">
                  <c:v>4.8568021098428699E-2</c:v>
                </c:pt>
                <c:pt idx="38980">
                  <c:v>7.7372047161100604E-2</c:v>
                </c:pt>
                <c:pt idx="38981">
                  <c:v>6.6412980425902102E-2</c:v>
                </c:pt>
                <c:pt idx="38982">
                  <c:v>4.1681879594681399E-2</c:v>
                </c:pt>
                <c:pt idx="38983">
                  <c:v>4.9574084097738599E-2</c:v>
                </c:pt>
                <c:pt idx="38984">
                  <c:v>5.9945587333012001E-2</c:v>
                </c:pt>
                <c:pt idx="38985">
                  <c:v>5.2184121621765299E-2</c:v>
                </c:pt>
                <c:pt idx="38986">
                  <c:v>5.5030637670659299E-2</c:v>
                </c:pt>
                <c:pt idx="38987">
                  <c:v>7.2736897299384207E-2</c:v>
                </c:pt>
                <c:pt idx="38988">
                  <c:v>5.46493867015116E-2</c:v>
                </c:pt>
                <c:pt idx="38989">
                  <c:v>5.7586567979162097E-2</c:v>
                </c:pt>
                <c:pt idx="38990">
                  <c:v>7.0833542930215307E-2</c:v>
                </c:pt>
                <c:pt idx="38991">
                  <c:v>6.0598251078872803E-2</c:v>
                </c:pt>
                <c:pt idx="38992">
                  <c:v>6.5190862975665495E-2</c:v>
                </c:pt>
                <c:pt idx="38993">
                  <c:v>4.2687054748849901E-2</c:v>
                </c:pt>
                <c:pt idx="38994">
                  <c:v>3.9317501752593E-2</c:v>
                </c:pt>
                <c:pt idx="38995">
                  <c:v>6.9922110644523805E-2</c:v>
                </c:pt>
                <c:pt idx="38996">
                  <c:v>6.7507199678497706E-2</c:v>
                </c:pt>
                <c:pt idx="38997">
                  <c:v>5.9085468207517901E-2</c:v>
                </c:pt>
                <c:pt idx="38998">
                  <c:v>4.5219449434058902E-2</c:v>
                </c:pt>
                <c:pt idx="38999">
                  <c:v>5.0206706352901198E-2</c:v>
                </c:pt>
                <c:pt idx="39000">
                  <c:v>6.5471860877652097E-2</c:v>
                </c:pt>
                <c:pt idx="39001">
                  <c:v>4.2269484769393198E-2</c:v>
                </c:pt>
                <c:pt idx="39002">
                  <c:v>5.9795568937483903E-2</c:v>
                </c:pt>
                <c:pt idx="39003">
                  <c:v>5.4766920505898903E-2</c:v>
                </c:pt>
                <c:pt idx="39004">
                  <c:v>5.7951568514087802E-2</c:v>
                </c:pt>
                <c:pt idx="39005">
                  <c:v>4.3370479185623402E-2</c:v>
                </c:pt>
                <c:pt idx="39006">
                  <c:v>4.7548018825446202E-2</c:v>
                </c:pt>
                <c:pt idx="39007">
                  <c:v>4.1377921239503297E-2</c:v>
                </c:pt>
                <c:pt idx="39008">
                  <c:v>5.7698742952130899E-2</c:v>
                </c:pt>
                <c:pt idx="39009">
                  <c:v>4.4296400746077602E-2</c:v>
                </c:pt>
                <c:pt idx="39010">
                  <c:v>4.5876160804128999E-2</c:v>
                </c:pt>
                <c:pt idx="39011">
                  <c:v>7.3181121293967102E-2</c:v>
                </c:pt>
                <c:pt idx="39012">
                  <c:v>6.7723730573875499E-2</c:v>
                </c:pt>
                <c:pt idx="39013">
                  <c:v>7.4763144044172697E-2</c:v>
                </c:pt>
                <c:pt idx="39014">
                  <c:v>5.7909602883672799E-2</c:v>
                </c:pt>
                <c:pt idx="39015">
                  <c:v>7.0563780579508101E-2</c:v>
                </c:pt>
                <c:pt idx="39016">
                  <c:v>6.1417047469732797E-2</c:v>
                </c:pt>
                <c:pt idx="39017">
                  <c:v>6.9554393681663704E-2</c:v>
                </c:pt>
                <c:pt idx="39018">
                  <c:v>6.2459263747370701E-2</c:v>
                </c:pt>
                <c:pt idx="39019">
                  <c:v>4.1888369284368399E-2</c:v>
                </c:pt>
                <c:pt idx="39020">
                  <c:v>4.3314348180506099E-2</c:v>
                </c:pt>
                <c:pt idx="39021">
                  <c:v>4.6125696391905897E-2</c:v>
                </c:pt>
                <c:pt idx="39022">
                  <c:v>5.9620639142957198E-2</c:v>
                </c:pt>
                <c:pt idx="39023">
                  <c:v>7.6647032082080097E-2</c:v>
                </c:pt>
                <c:pt idx="39024">
                  <c:v>7.1571222622792099E-2</c:v>
                </c:pt>
                <c:pt idx="39025">
                  <c:v>3.9367192534271997E-2</c:v>
                </c:pt>
                <c:pt idx="39026">
                  <c:v>4.5037776091308497E-2</c:v>
                </c:pt>
                <c:pt idx="39027">
                  <c:v>5.7076548401447803E-2</c:v>
                </c:pt>
                <c:pt idx="39028">
                  <c:v>3.8119933466236898E-2</c:v>
                </c:pt>
                <c:pt idx="39029">
                  <c:v>7.0993192366221106E-2</c:v>
                </c:pt>
                <c:pt idx="39030">
                  <c:v>7.2409871530436307E-2</c:v>
                </c:pt>
                <c:pt idx="39031">
                  <c:v>4.7545372741552801E-2</c:v>
                </c:pt>
                <c:pt idx="39032">
                  <c:v>7.5878197270039804E-2</c:v>
                </c:pt>
                <c:pt idx="39033">
                  <c:v>4.0581070456896497E-2</c:v>
                </c:pt>
                <c:pt idx="39034">
                  <c:v>4.3401423562600697E-2</c:v>
                </c:pt>
                <c:pt idx="39035">
                  <c:v>7.0463213695715704E-2</c:v>
                </c:pt>
                <c:pt idx="39036">
                  <c:v>3.9904219910774703E-2</c:v>
                </c:pt>
                <c:pt idx="39037">
                  <c:v>4.58074704298976E-2</c:v>
                </c:pt>
                <c:pt idx="39038">
                  <c:v>4.2213351077680698E-2</c:v>
                </c:pt>
                <c:pt idx="39039">
                  <c:v>5.9349014464834399E-2</c:v>
                </c:pt>
                <c:pt idx="39040">
                  <c:v>3.8892089765892097E-2</c:v>
                </c:pt>
                <c:pt idx="39041">
                  <c:v>4.7257335283196797E-2</c:v>
                </c:pt>
                <c:pt idx="39042">
                  <c:v>6.8162646415413697E-2</c:v>
                </c:pt>
                <c:pt idx="39043">
                  <c:v>5.9507859805506297E-2</c:v>
                </c:pt>
                <c:pt idx="39044">
                  <c:v>5.0019889059325903E-2</c:v>
                </c:pt>
                <c:pt idx="39045">
                  <c:v>7.3271532597822098E-2</c:v>
                </c:pt>
                <c:pt idx="39046">
                  <c:v>6.0120194659272798E-2</c:v>
                </c:pt>
                <c:pt idx="39047">
                  <c:v>6.5745238356450506E-2</c:v>
                </c:pt>
                <c:pt idx="39048">
                  <c:v>4.9792817843480101E-2</c:v>
                </c:pt>
                <c:pt idx="39049">
                  <c:v>6.5736555028090199E-2</c:v>
                </c:pt>
                <c:pt idx="39050">
                  <c:v>7.67883341233115E-2</c:v>
                </c:pt>
                <c:pt idx="39051">
                  <c:v>6.94855573601105E-2</c:v>
                </c:pt>
                <c:pt idx="39052">
                  <c:v>6.2823449548011306E-2</c:v>
                </c:pt>
                <c:pt idx="39053">
                  <c:v>7.4805787038495095E-2</c:v>
                </c:pt>
                <c:pt idx="39054">
                  <c:v>6.6936992020456207E-2</c:v>
                </c:pt>
                <c:pt idx="39055">
                  <c:v>4.4068393790209902E-2</c:v>
                </c:pt>
                <c:pt idx="39056">
                  <c:v>5.1889675288754003E-2</c:v>
                </c:pt>
                <c:pt idx="39057">
                  <c:v>6.4439843593607604E-2</c:v>
                </c:pt>
                <c:pt idx="39058">
                  <c:v>7.6598659771802205E-2</c:v>
                </c:pt>
                <c:pt idx="39059">
                  <c:v>4.2498313150178803E-2</c:v>
                </c:pt>
                <c:pt idx="39060">
                  <c:v>7.3067131397027904E-2</c:v>
                </c:pt>
                <c:pt idx="39061">
                  <c:v>4.5178756907939599E-2</c:v>
                </c:pt>
                <c:pt idx="39062">
                  <c:v>3.8429293259127202E-2</c:v>
                </c:pt>
                <c:pt idx="39063">
                  <c:v>7.3324970915547905E-2</c:v>
                </c:pt>
                <c:pt idx="39064">
                  <c:v>5.7145969956565297E-2</c:v>
                </c:pt>
                <c:pt idx="39065">
                  <c:v>6.5424003196405206E-2</c:v>
                </c:pt>
                <c:pt idx="39066">
                  <c:v>4.91229512832905E-2</c:v>
                </c:pt>
                <c:pt idx="39067">
                  <c:v>4.0614788384816497E-2</c:v>
                </c:pt>
                <c:pt idx="39068">
                  <c:v>6.2417359894343098E-2</c:v>
                </c:pt>
                <c:pt idx="39069">
                  <c:v>6.2210755101486097E-2</c:v>
                </c:pt>
                <c:pt idx="39070">
                  <c:v>4.5849350781979499E-2</c:v>
                </c:pt>
                <c:pt idx="39071">
                  <c:v>4.0123466481575602E-2</c:v>
                </c:pt>
                <c:pt idx="39072">
                  <c:v>5.5632925798115102E-2</c:v>
                </c:pt>
                <c:pt idx="39073">
                  <c:v>5.6446077269720001E-2</c:v>
                </c:pt>
                <c:pt idx="39074">
                  <c:v>7.2269456724426001E-2</c:v>
                </c:pt>
                <c:pt idx="39075">
                  <c:v>5.8139275065990897E-2</c:v>
                </c:pt>
                <c:pt idx="39076">
                  <c:v>6.8638134257925698E-2</c:v>
                </c:pt>
                <c:pt idx="39077">
                  <c:v>6.3160783135054493E-2</c:v>
                </c:pt>
                <c:pt idx="39078">
                  <c:v>5.7108510181011402E-2</c:v>
                </c:pt>
                <c:pt idx="39079">
                  <c:v>3.8277720993082902E-2</c:v>
                </c:pt>
                <c:pt idx="39080">
                  <c:v>6.6097870369083905E-2</c:v>
                </c:pt>
                <c:pt idx="39081">
                  <c:v>6.4837268047122795E-2</c:v>
                </c:pt>
                <c:pt idx="39082">
                  <c:v>4.8008116985492399E-2</c:v>
                </c:pt>
                <c:pt idx="39083">
                  <c:v>4.4995632948659103E-2</c:v>
                </c:pt>
                <c:pt idx="39084">
                  <c:v>5.4888154988939397E-2</c:v>
                </c:pt>
                <c:pt idx="39085">
                  <c:v>5.0452255600609397E-2</c:v>
                </c:pt>
                <c:pt idx="39086">
                  <c:v>4.2895166436485201E-2</c:v>
                </c:pt>
                <c:pt idx="39087">
                  <c:v>4.1452455156986298E-2</c:v>
                </c:pt>
                <c:pt idx="39088">
                  <c:v>5.0538053911161E-2</c:v>
                </c:pt>
                <c:pt idx="39089">
                  <c:v>5.9701367471317997E-2</c:v>
                </c:pt>
                <c:pt idx="39090">
                  <c:v>5.5600225215280699E-2</c:v>
                </c:pt>
                <c:pt idx="39091">
                  <c:v>6.4634901821361598E-2</c:v>
                </c:pt>
                <c:pt idx="39092">
                  <c:v>3.9555701762773302E-2</c:v>
                </c:pt>
                <c:pt idx="39093">
                  <c:v>6.6676115752981394E-2</c:v>
                </c:pt>
                <c:pt idx="39094">
                  <c:v>6.6905641237031993E-2</c:v>
                </c:pt>
                <c:pt idx="39095">
                  <c:v>4.0340524577697601E-2</c:v>
                </c:pt>
                <c:pt idx="39096">
                  <c:v>7.1878640374029301E-2</c:v>
                </c:pt>
                <c:pt idx="39097">
                  <c:v>5.1396261437587798E-2</c:v>
                </c:pt>
                <c:pt idx="39098">
                  <c:v>4.2519148118469498E-2</c:v>
                </c:pt>
                <c:pt idx="39099">
                  <c:v>7.3057611935167202E-2</c:v>
                </c:pt>
                <c:pt idx="39100">
                  <c:v>6.7734646478974897E-2</c:v>
                </c:pt>
                <c:pt idx="39101">
                  <c:v>4.4150536211374103E-2</c:v>
                </c:pt>
                <c:pt idx="39102">
                  <c:v>6.5662848940269899E-2</c:v>
                </c:pt>
                <c:pt idx="39103">
                  <c:v>4.0486456049215497E-2</c:v>
                </c:pt>
                <c:pt idx="39104">
                  <c:v>6.15268793288304E-2</c:v>
                </c:pt>
                <c:pt idx="39105">
                  <c:v>4.4075137238874899E-2</c:v>
                </c:pt>
                <c:pt idx="39106">
                  <c:v>4.1356423735891101E-2</c:v>
                </c:pt>
                <c:pt idx="39107">
                  <c:v>5.9574613588726802E-2</c:v>
                </c:pt>
                <c:pt idx="39108">
                  <c:v>4.0900779767529198E-2</c:v>
                </c:pt>
                <c:pt idx="39109">
                  <c:v>7.3609233351854694E-2</c:v>
                </c:pt>
                <c:pt idx="39110">
                  <c:v>6.1292628514606297E-2</c:v>
                </c:pt>
                <c:pt idx="39111">
                  <c:v>6.7297002184807095E-2</c:v>
                </c:pt>
                <c:pt idx="39112">
                  <c:v>5.0684373111570598E-2</c:v>
                </c:pt>
                <c:pt idx="39113">
                  <c:v>5.0665462627920502E-2</c:v>
                </c:pt>
                <c:pt idx="39114">
                  <c:v>7.12961337567386E-2</c:v>
                </c:pt>
                <c:pt idx="39115">
                  <c:v>4.4842920791186097E-2</c:v>
                </c:pt>
                <c:pt idx="39116">
                  <c:v>6.1323823445432003E-2</c:v>
                </c:pt>
                <c:pt idx="39117">
                  <c:v>5.60770954167948E-2</c:v>
                </c:pt>
                <c:pt idx="39118">
                  <c:v>3.9594381167663298E-2</c:v>
                </c:pt>
                <c:pt idx="39119">
                  <c:v>5.0444562469654598E-2</c:v>
                </c:pt>
                <c:pt idx="39120">
                  <c:v>4.2553681187480798E-2</c:v>
                </c:pt>
                <c:pt idx="39121">
                  <c:v>5.7887669398555497E-2</c:v>
                </c:pt>
                <c:pt idx="39122">
                  <c:v>4.7422486316849997E-2</c:v>
                </c:pt>
                <c:pt idx="39123">
                  <c:v>7.4526274286131705E-2</c:v>
                </c:pt>
                <c:pt idx="39124">
                  <c:v>6.3536408655702606E-2</c:v>
                </c:pt>
                <c:pt idx="39125">
                  <c:v>6.3494306558029498E-2</c:v>
                </c:pt>
                <c:pt idx="39126">
                  <c:v>3.9182369442869402E-2</c:v>
                </c:pt>
                <c:pt idx="39127">
                  <c:v>6.5636026502510006E-2</c:v>
                </c:pt>
                <c:pt idx="39128">
                  <c:v>6.4072980441526095E-2</c:v>
                </c:pt>
                <c:pt idx="39129">
                  <c:v>4.9981240762735003E-2</c:v>
                </c:pt>
                <c:pt idx="39130">
                  <c:v>4.9449683896588797E-2</c:v>
                </c:pt>
                <c:pt idx="39131">
                  <c:v>6.4418692332899402E-2</c:v>
                </c:pt>
                <c:pt idx="39132">
                  <c:v>5.5748646969500097E-2</c:v>
                </c:pt>
                <c:pt idx="39133">
                  <c:v>5.1080640488870697E-2</c:v>
                </c:pt>
                <c:pt idx="39134">
                  <c:v>4.74070567619954E-2</c:v>
                </c:pt>
                <c:pt idx="39135">
                  <c:v>4.0882262417909897E-2</c:v>
                </c:pt>
                <c:pt idx="39136">
                  <c:v>5.68691212406401E-2</c:v>
                </c:pt>
                <c:pt idx="39137">
                  <c:v>4.7818731115367802E-2</c:v>
                </c:pt>
                <c:pt idx="39138">
                  <c:v>4.11657669672187E-2</c:v>
                </c:pt>
                <c:pt idx="39139">
                  <c:v>5.8209007840145897E-2</c:v>
                </c:pt>
                <c:pt idx="39140">
                  <c:v>6.9363397638840599E-2</c:v>
                </c:pt>
                <c:pt idx="39141">
                  <c:v>4.5781692125760103E-2</c:v>
                </c:pt>
                <c:pt idx="39142">
                  <c:v>3.7660433527852498E-2</c:v>
                </c:pt>
                <c:pt idx="39143">
                  <c:v>4.0748094307671998E-2</c:v>
                </c:pt>
                <c:pt idx="39144">
                  <c:v>5.7911928500087001E-2</c:v>
                </c:pt>
                <c:pt idx="39145">
                  <c:v>5.3401843558302499E-2</c:v>
                </c:pt>
                <c:pt idx="39146">
                  <c:v>4.2058218391511797E-2</c:v>
                </c:pt>
                <c:pt idx="39147">
                  <c:v>6.9317613826163402E-2</c:v>
                </c:pt>
                <c:pt idx="39148">
                  <c:v>4.1647452890291897E-2</c:v>
                </c:pt>
                <c:pt idx="39149">
                  <c:v>5.0728160700248201E-2</c:v>
                </c:pt>
                <c:pt idx="39150">
                  <c:v>4.2024378654570198E-2</c:v>
                </c:pt>
                <c:pt idx="39151">
                  <c:v>6.8587190564917994E-2</c:v>
                </c:pt>
                <c:pt idx="39152">
                  <c:v>4.7499894512258299E-2</c:v>
                </c:pt>
                <c:pt idx="39153">
                  <c:v>4.6766971632229301E-2</c:v>
                </c:pt>
                <c:pt idx="39154">
                  <c:v>5.2517463562147502E-2</c:v>
                </c:pt>
                <c:pt idx="39155">
                  <c:v>5.6550516760299999E-2</c:v>
                </c:pt>
                <c:pt idx="39156">
                  <c:v>5.6027642696456902E-2</c:v>
                </c:pt>
                <c:pt idx="39157">
                  <c:v>7.0357578943445798E-2</c:v>
                </c:pt>
                <c:pt idx="39158">
                  <c:v>6.3044786718537096E-2</c:v>
                </c:pt>
                <c:pt idx="39159">
                  <c:v>4.6421980909818902E-2</c:v>
                </c:pt>
                <c:pt idx="39160">
                  <c:v>4.1691038000241903E-2</c:v>
                </c:pt>
                <c:pt idx="39161">
                  <c:v>5.0557132941582601E-2</c:v>
                </c:pt>
                <c:pt idx="39162">
                  <c:v>4.9120608183961897E-2</c:v>
                </c:pt>
                <c:pt idx="39163">
                  <c:v>4.7971351160545399E-2</c:v>
                </c:pt>
                <c:pt idx="39164">
                  <c:v>4.1115417654228499E-2</c:v>
                </c:pt>
                <c:pt idx="39165">
                  <c:v>4.1290755367813403E-2</c:v>
                </c:pt>
                <c:pt idx="39166">
                  <c:v>4.55420649008208E-2</c:v>
                </c:pt>
                <c:pt idx="39167">
                  <c:v>6.9724178567528203E-2</c:v>
                </c:pt>
                <c:pt idx="39168">
                  <c:v>4.1531142976074603E-2</c:v>
                </c:pt>
                <c:pt idx="39169">
                  <c:v>3.7459692569403097E-2</c:v>
                </c:pt>
                <c:pt idx="39170">
                  <c:v>6.4207231841214699E-2</c:v>
                </c:pt>
                <c:pt idx="39171">
                  <c:v>4.0851376575396302E-2</c:v>
                </c:pt>
                <c:pt idx="39172">
                  <c:v>5.5099207634644598E-2</c:v>
                </c:pt>
                <c:pt idx="39173">
                  <c:v>7.2289771269679795E-2</c:v>
                </c:pt>
                <c:pt idx="39174">
                  <c:v>4.4660684570860303E-2</c:v>
                </c:pt>
                <c:pt idx="39175">
                  <c:v>5.2213742384020302E-2</c:v>
                </c:pt>
                <c:pt idx="39176">
                  <c:v>5.5248125573728303E-2</c:v>
                </c:pt>
                <c:pt idx="39177">
                  <c:v>6.7400472582533497E-2</c:v>
                </c:pt>
                <c:pt idx="39178">
                  <c:v>4.4174346004284902E-2</c:v>
                </c:pt>
                <c:pt idx="39179">
                  <c:v>7.20760415372068E-2</c:v>
                </c:pt>
                <c:pt idx="39180">
                  <c:v>5.1275441733413397E-2</c:v>
                </c:pt>
                <c:pt idx="39181">
                  <c:v>5.1669129472977901E-2</c:v>
                </c:pt>
                <c:pt idx="39182">
                  <c:v>7.5521779736341998E-2</c:v>
                </c:pt>
                <c:pt idx="39183">
                  <c:v>4.7440577674788903E-2</c:v>
                </c:pt>
                <c:pt idx="39184">
                  <c:v>6.3908909233583402E-2</c:v>
                </c:pt>
                <c:pt idx="39185">
                  <c:v>4.3768620157377203E-2</c:v>
                </c:pt>
                <c:pt idx="39186">
                  <c:v>4.9785401244034203E-2</c:v>
                </c:pt>
                <c:pt idx="39187">
                  <c:v>7.4662581912405296E-2</c:v>
                </c:pt>
                <c:pt idx="39188">
                  <c:v>3.8945076733672798E-2</c:v>
                </c:pt>
                <c:pt idx="39189">
                  <c:v>5.1752814297999501E-2</c:v>
                </c:pt>
                <c:pt idx="39190">
                  <c:v>4.8968347697106299E-2</c:v>
                </c:pt>
                <c:pt idx="39191">
                  <c:v>4.5371020535415398E-2</c:v>
                </c:pt>
                <c:pt idx="39192">
                  <c:v>4.9482713199661299E-2</c:v>
                </c:pt>
                <c:pt idx="39193">
                  <c:v>7.2762241165337596E-2</c:v>
                </c:pt>
                <c:pt idx="39194">
                  <c:v>6.1495198158645299E-2</c:v>
                </c:pt>
                <c:pt idx="39195">
                  <c:v>4.1054405520687801E-2</c:v>
                </c:pt>
                <c:pt idx="39196">
                  <c:v>7.0721119882995995E-2</c:v>
                </c:pt>
                <c:pt idx="39197">
                  <c:v>7.24972629634619E-2</c:v>
                </c:pt>
                <c:pt idx="39198">
                  <c:v>5.3344470312875897E-2</c:v>
                </c:pt>
                <c:pt idx="39199">
                  <c:v>5.80491762971743E-2</c:v>
                </c:pt>
                <c:pt idx="39200">
                  <c:v>5.50910798043176E-2</c:v>
                </c:pt>
                <c:pt idx="39201">
                  <c:v>4.5947107171110502E-2</c:v>
                </c:pt>
                <c:pt idx="39202">
                  <c:v>5.2894037614895702E-2</c:v>
                </c:pt>
                <c:pt idx="39203">
                  <c:v>5.2936246374046599E-2</c:v>
                </c:pt>
                <c:pt idx="39204">
                  <c:v>7.16127163638305E-2</c:v>
                </c:pt>
                <c:pt idx="39205">
                  <c:v>4.3735867216832099E-2</c:v>
                </c:pt>
                <c:pt idx="39206">
                  <c:v>5.4051901092827398E-2</c:v>
                </c:pt>
                <c:pt idx="39207">
                  <c:v>6.4311633253255798E-2</c:v>
                </c:pt>
                <c:pt idx="39208">
                  <c:v>5.1676517124566397E-2</c:v>
                </c:pt>
                <c:pt idx="39209">
                  <c:v>5.0786986194695197E-2</c:v>
                </c:pt>
                <c:pt idx="39210">
                  <c:v>5.1310433941230402E-2</c:v>
                </c:pt>
                <c:pt idx="39211">
                  <c:v>4.0146587751179602E-2</c:v>
                </c:pt>
                <c:pt idx="39212">
                  <c:v>4.2022878602795903E-2</c:v>
                </c:pt>
                <c:pt idx="39213">
                  <c:v>7.0940967986815803E-2</c:v>
                </c:pt>
                <c:pt idx="39214">
                  <c:v>4.40387962455027E-2</c:v>
                </c:pt>
                <c:pt idx="39215">
                  <c:v>5.5458132319331797E-2</c:v>
                </c:pt>
                <c:pt idx="39216">
                  <c:v>5.2551392596715998E-2</c:v>
                </c:pt>
                <c:pt idx="39217">
                  <c:v>7.5260233551696004E-2</c:v>
                </c:pt>
                <c:pt idx="39218">
                  <c:v>7.0776566942510999E-2</c:v>
                </c:pt>
                <c:pt idx="39219">
                  <c:v>5.7349238907287402E-2</c:v>
                </c:pt>
                <c:pt idx="39220">
                  <c:v>7.2259379122437906E-2</c:v>
                </c:pt>
                <c:pt idx="39221">
                  <c:v>5.3258105682015798E-2</c:v>
                </c:pt>
                <c:pt idx="39222">
                  <c:v>5.6360374215860098E-2</c:v>
                </c:pt>
                <c:pt idx="39223">
                  <c:v>5.6111194877819098E-2</c:v>
                </c:pt>
                <c:pt idx="39224">
                  <c:v>7.24730005660712E-2</c:v>
                </c:pt>
                <c:pt idx="39225">
                  <c:v>5.34380649062473E-2</c:v>
                </c:pt>
                <c:pt idx="39226">
                  <c:v>4.4139275811233898E-2</c:v>
                </c:pt>
                <c:pt idx="39227">
                  <c:v>7.0461555415986504E-2</c:v>
                </c:pt>
                <c:pt idx="39228">
                  <c:v>5.1025928487554897E-2</c:v>
                </c:pt>
                <c:pt idx="39229">
                  <c:v>4.5425312474128898E-2</c:v>
                </c:pt>
                <c:pt idx="39230">
                  <c:v>5.1296098017671203E-2</c:v>
                </c:pt>
                <c:pt idx="39231">
                  <c:v>5.57308449358834E-2</c:v>
                </c:pt>
                <c:pt idx="39232">
                  <c:v>4.6260158481487498E-2</c:v>
                </c:pt>
                <c:pt idx="39233">
                  <c:v>4.6262798388105597E-2</c:v>
                </c:pt>
                <c:pt idx="39234">
                  <c:v>4.6031031614107799E-2</c:v>
                </c:pt>
                <c:pt idx="39235">
                  <c:v>4.5027846302217102E-2</c:v>
                </c:pt>
                <c:pt idx="39236">
                  <c:v>4.2433857012229702E-2</c:v>
                </c:pt>
                <c:pt idx="39237">
                  <c:v>6.4968967473289604E-2</c:v>
                </c:pt>
                <c:pt idx="39238">
                  <c:v>4.6185645598943198E-2</c:v>
                </c:pt>
                <c:pt idx="39239">
                  <c:v>6.7288205483527999E-2</c:v>
                </c:pt>
                <c:pt idx="39240">
                  <c:v>7.2682396315132E-2</c:v>
                </c:pt>
                <c:pt idx="39241">
                  <c:v>6.1585336322052799E-2</c:v>
                </c:pt>
                <c:pt idx="39242">
                  <c:v>6.4422990317728093E-2</c:v>
                </c:pt>
                <c:pt idx="39243">
                  <c:v>5.3080165153547403E-2</c:v>
                </c:pt>
                <c:pt idx="39244">
                  <c:v>4.8248419111375201E-2</c:v>
                </c:pt>
                <c:pt idx="39245">
                  <c:v>6.00191426128188E-2</c:v>
                </c:pt>
                <c:pt idx="39246">
                  <c:v>4.6526281534176699E-2</c:v>
                </c:pt>
                <c:pt idx="39247">
                  <c:v>5.4587712511945503E-2</c:v>
                </c:pt>
                <c:pt idx="39248">
                  <c:v>6.0823217961989702E-2</c:v>
                </c:pt>
                <c:pt idx="39249">
                  <c:v>6.9816276146285494E-2</c:v>
                </c:pt>
                <c:pt idx="39250">
                  <c:v>6.8693405503280097E-2</c:v>
                </c:pt>
                <c:pt idx="39251">
                  <c:v>6.7877053060000303E-2</c:v>
                </c:pt>
                <c:pt idx="39252">
                  <c:v>7.4668596891595204E-2</c:v>
                </c:pt>
                <c:pt idx="39253">
                  <c:v>5.6607071827654398E-2</c:v>
                </c:pt>
                <c:pt idx="39254">
                  <c:v>6.2441218629111603E-2</c:v>
                </c:pt>
                <c:pt idx="39255">
                  <c:v>5.9407065282315201E-2</c:v>
                </c:pt>
                <c:pt idx="39256">
                  <c:v>4.6289885087707303E-2</c:v>
                </c:pt>
                <c:pt idx="39257">
                  <c:v>4.7313209890568697E-2</c:v>
                </c:pt>
                <c:pt idx="39258">
                  <c:v>4.6482327648617802E-2</c:v>
                </c:pt>
                <c:pt idx="39259">
                  <c:v>6.7182175711224895E-2</c:v>
                </c:pt>
                <c:pt idx="39260">
                  <c:v>5.4266305528576697E-2</c:v>
                </c:pt>
                <c:pt idx="39261">
                  <c:v>7.0538864099899401E-2</c:v>
                </c:pt>
                <c:pt idx="39262">
                  <c:v>4.3754561922962197E-2</c:v>
                </c:pt>
                <c:pt idx="39263">
                  <c:v>4.4304101105215501E-2</c:v>
                </c:pt>
                <c:pt idx="39264">
                  <c:v>5.8962890792986097E-2</c:v>
                </c:pt>
                <c:pt idx="39265">
                  <c:v>5.8810861174560997E-2</c:v>
                </c:pt>
                <c:pt idx="39266">
                  <c:v>6.8536584021564803E-2</c:v>
                </c:pt>
                <c:pt idx="39267">
                  <c:v>5.3488449918620902E-2</c:v>
                </c:pt>
                <c:pt idx="39268">
                  <c:v>5.3686611344704899E-2</c:v>
                </c:pt>
                <c:pt idx="39269">
                  <c:v>4.0060499719535902E-2</c:v>
                </c:pt>
                <c:pt idx="39270">
                  <c:v>7.3093758355562297E-2</c:v>
                </c:pt>
                <c:pt idx="39271">
                  <c:v>5.2580410017331401E-2</c:v>
                </c:pt>
                <c:pt idx="39272">
                  <c:v>6.5456502271312805E-2</c:v>
                </c:pt>
                <c:pt idx="39273">
                  <c:v>5.3306260963036103E-2</c:v>
                </c:pt>
                <c:pt idx="39274">
                  <c:v>5.6872683778024201E-2</c:v>
                </c:pt>
                <c:pt idx="39275">
                  <c:v>4.7812970928725898E-2</c:v>
                </c:pt>
                <c:pt idx="39276">
                  <c:v>6.8320428445462794E-2</c:v>
                </c:pt>
                <c:pt idx="39277">
                  <c:v>6.0262063917379101E-2</c:v>
                </c:pt>
                <c:pt idx="39278">
                  <c:v>3.8460771730600599E-2</c:v>
                </c:pt>
                <c:pt idx="39279">
                  <c:v>7.0576881858550794E-2</c:v>
                </c:pt>
                <c:pt idx="39280">
                  <c:v>5.0391427258067299E-2</c:v>
                </c:pt>
                <c:pt idx="39281">
                  <c:v>5.9775246995078697E-2</c:v>
                </c:pt>
                <c:pt idx="39282">
                  <c:v>4.3938633032154097E-2</c:v>
                </c:pt>
                <c:pt idx="39283">
                  <c:v>5.0790506791614697E-2</c:v>
                </c:pt>
                <c:pt idx="39284">
                  <c:v>7.4606427263115199E-2</c:v>
                </c:pt>
                <c:pt idx="39285">
                  <c:v>6.5634961745841394E-2</c:v>
                </c:pt>
                <c:pt idx="39286">
                  <c:v>5.8884937490890403E-2</c:v>
                </c:pt>
                <c:pt idx="39287">
                  <c:v>4.5973760870203197E-2</c:v>
                </c:pt>
                <c:pt idx="39288">
                  <c:v>3.9987924956726699E-2</c:v>
                </c:pt>
                <c:pt idx="39289">
                  <c:v>4.40046492761548E-2</c:v>
                </c:pt>
                <c:pt idx="39290">
                  <c:v>4.09117753106681E-2</c:v>
                </c:pt>
                <c:pt idx="39291">
                  <c:v>4.8575709043251702E-2</c:v>
                </c:pt>
                <c:pt idx="39292">
                  <c:v>5.7935769280455303E-2</c:v>
                </c:pt>
                <c:pt idx="39293">
                  <c:v>4.2443573405322503E-2</c:v>
                </c:pt>
                <c:pt idx="39294">
                  <c:v>5.3733549297869103E-2</c:v>
                </c:pt>
                <c:pt idx="39295">
                  <c:v>6.6306981374363694E-2</c:v>
                </c:pt>
                <c:pt idx="39296">
                  <c:v>5.1569950665225503E-2</c:v>
                </c:pt>
                <c:pt idx="39297">
                  <c:v>7.0918459876806603E-2</c:v>
                </c:pt>
                <c:pt idx="39298">
                  <c:v>4.3484329251346598E-2</c:v>
                </c:pt>
                <c:pt idx="39299">
                  <c:v>4.1938189468744398E-2</c:v>
                </c:pt>
                <c:pt idx="39300">
                  <c:v>4.2223337558214301E-2</c:v>
                </c:pt>
                <c:pt idx="39301">
                  <c:v>4.4724433671301099E-2</c:v>
                </c:pt>
                <c:pt idx="39302">
                  <c:v>6.7354389490731095E-2</c:v>
                </c:pt>
                <c:pt idx="39303">
                  <c:v>6.0295797444076503E-2</c:v>
                </c:pt>
                <c:pt idx="39304">
                  <c:v>4.6784935161651303E-2</c:v>
                </c:pt>
                <c:pt idx="39305">
                  <c:v>5.00007886741064E-2</c:v>
                </c:pt>
                <c:pt idx="39306">
                  <c:v>5.8492267132846998E-2</c:v>
                </c:pt>
                <c:pt idx="39307">
                  <c:v>4.26664629055876E-2</c:v>
                </c:pt>
                <c:pt idx="39308">
                  <c:v>6.8917344434200403E-2</c:v>
                </c:pt>
                <c:pt idx="39309">
                  <c:v>4.84614386491415E-2</c:v>
                </c:pt>
                <c:pt idx="39310">
                  <c:v>5.7972389261545403E-2</c:v>
                </c:pt>
                <c:pt idx="39311">
                  <c:v>6.3131484693324802E-2</c:v>
                </c:pt>
                <c:pt idx="39312">
                  <c:v>7.4458149413861599E-2</c:v>
                </c:pt>
                <c:pt idx="39313">
                  <c:v>6.8273431761554398E-2</c:v>
                </c:pt>
                <c:pt idx="39314">
                  <c:v>4.1131016813903E-2</c:v>
                </c:pt>
                <c:pt idx="39315">
                  <c:v>4.9288257736526599E-2</c:v>
                </c:pt>
                <c:pt idx="39316">
                  <c:v>7.5482093362316496E-2</c:v>
                </c:pt>
                <c:pt idx="39317">
                  <c:v>5.3539686761893801E-2</c:v>
                </c:pt>
                <c:pt idx="39318">
                  <c:v>4.07779611389774E-2</c:v>
                </c:pt>
                <c:pt idx="39319">
                  <c:v>5.2298292670575598E-2</c:v>
                </c:pt>
                <c:pt idx="39320">
                  <c:v>6.5678655750200293E-2</c:v>
                </c:pt>
                <c:pt idx="39321">
                  <c:v>4.6566025968582399E-2</c:v>
                </c:pt>
                <c:pt idx="39322">
                  <c:v>6.8360964681890193E-2</c:v>
                </c:pt>
                <c:pt idx="39323">
                  <c:v>7.3728396109227406E-2</c:v>
                </c:pt>
                <c:pt idx="39324">
                  <c:v>6.5024561040081003E-2</c:v>
                </c:pt>
                <c:pt idx="39325">
                  <c:v>4.56247749528811E-2</c:v>
                </c:pt>
                <c:pt idx="39326">
                  <c:v>6.8558450801775001E-2</c:v>
                </c:pt>
                <c:pt idx="39327">
                  <c:v>5.8201271755725002E-2</c:v>
                </c:pt>
                <c:pt idx="39328">
                  <c:v>4.2614133629358897E-2</c:v>
                </c:pt>
                <c:pt idx="39329">
                  <c:v>7.0736559880169206E-2</c:v>
                </c:pt>
                <c:pt idx="39330">
                  <c:v>5.7452088937968299E-2</c:v>
                </c:pt>
                <c:pt idx="39331">
                  <c:v>4.3087356129080601E-2</c:v>
                </c:pt>
                <c:pt idx="39332">
                  <c:v>3.93570349561842E-2</c:v>
                </c:pt>
                <c:pt idx="39333">
                  <c:v>5.8397943784204202E-2</c:v>
                </c:pt>
                <c:pt idx="39334">
                  <c:v>4.0883457849356597E-2</c:v>
                </c:pt>
                <c:pt idx="39335">
                  <c:v>5.9470210755626397E-2</c:v>
                </c:pt>
                <c:pt idx="39336">
                  <c:v>4.3034212327397799E-2</c:v>
                </c:pt>
                <c:pt idx="39337">
                  <c:v>3.7872605256943401E-2</c:v>
                </c:pt>
                <c:pt idx="39338">
                  <c:v>4.9839833030440803E-2</c:v>
                </c:pt>
                <c:pt idx="39339">
                  <c:v>5.2830392548085602E-2</c:v>
                </c:pt>
                <c:pt idx="39340">
                  <c:v>7.4669942459741595E-2</c:v>
                </c:pt>
                <c:pt idx="39341">
                  <c:v>5.21164156039794E-2</c:v>
                </c:pt>
                <c:pt idx="39342">
                  <c:v>4.0195861027469901E-2</c:v>
                </c:pt>
                <c:pt idx="39343">
                  <c:v>5.1330239077639402E-2</c:v>
                </c:pt>
                <c:pt idx="39344">
                  <c:v>5.5479731012571899E-2</c:v>
                </c:pt>
                <c:pt idx="39345">
                  <c:v>4.3985017281690901E-2</c:v>
                </c:pt>
                <c:pt idx="39346">
                  <c:v>5.9530390917462803E-2</c:v>
                </c:pt>
                <c:pt idx="39347">
                  <c:v>4.4414755979754E-2</c:v>
                </c:pt>
                <c:pt idx="39348">
                  <c:v>6.9448592540118495E-2</c:v>
                </c:pt>
                <c:pt idx="39349">
                  <c:v>6.1017007837002597E-2</c:v>
                </c:pt>
                <c:pt idx="39350">
                  <c:v>7.2518939203968194E-2</c:v>
                </c:pt>
                <c:pt idx="39351">
                  <c:v>4.74739544514894E-2</c:v>
                </c:pt>
                <c:pt idx="39352">
                  <c:v>5.57387594874095E-2</c:v>
                </c:pt>
                <c:pt idx="39353">
                  <c:v>4.2558449275143802E-2</c:v>
                </c:pt>
                <c:pt idx="39354">
                  <c:v>4.7047976610921603E-2</c:v>
                </c:pt>
                <c:pt idx="39355">
                  <c:v>4.1500958915334403E-2</c:v>
                </c:pt>
                <c:pt idx="39356">
                  <c:v>6.3780496607655904E-2</c:v>
                </c:pt>
                <c:pt idx="39357">
                  <c:v>5.7378011376832801E-2</c:v>
                </c:pt>
                <c:pt idx="39358">
                  <c:v>4.2043346129736599E-2</c:v>
                </c:pt>
                <c:pt idx="39359">
                  <c:v>4.34813206660567E-2</c:v>
                </c:pt>
                <c:pt idx="39360">
                  <c:v>4.86173240978858E-2</c:v>
                </c:pt>
                <c:pt idx="39361">
                  <c:v>4.1483345542973102E-2</c:v>
                </c:pt>
                <c:pt idx="39362">
                  <c:v>5.0667420925668498E-2</c:v>
                </c:pt>
                <c:pt idx="39363">
                  <c:v>4.9927250213678699E-2</c:v>
                </c:pt>
                <c:pt idx="39364">
                  <c:v>6.7212761037947696E-2</c:v>
                </c:pt>
                <c:pt idx="39365">
                  <c:v>4.4934859799041597E-2</c:v>
                </c:pt>
                <c:pt idx="39366">
                  <c:v>5.3273528941479499E-2</c:v>
                </c:pt>
                <c:pt idx="39367">
                  <c:v>5.8954280972255697E-2</c:v>
                </c:pt>
                <c:pt idx="39368">
                  <c:v>6.86305954669722E-2</c:v>
                </c:pt>
                <c:pt idx="39369">
                  <c:v>4.6857131229509602E-2</c:v>
                </c:pt>
                <c:pt idx="39370">
                  <c:v>3.9664464186554699E-2</c:v>
                </c:pt>
                <c:pt idx="39371">
                  <c:v>5.8089599424375103E-2</c:v>
                </c:pt>
                <c:pt idx="39372">
                  <c:v>4.7379029038484101E-2</c:v>
                </c:pt>
                <c:pt idx="39373">
                  <c:v>5.13079732430596E-2</c:v>
                </c:pt>
                <c:pt idx="39374">
                  <c:v>7.0574757539730901E-2</c:v>
                </c:pt>
                <c:pt idx="39375">
                  <c:v>7.0196699982102401E-2</c:v>
                </c:pt>
                <c:pt idx="39376">
                  <c:v>4.3996609546774701E-2</c:v>
                </c:pt>
                <c:pt idx="39377">
                  <c:v>5.2308929014606202E-2</c:v>
                </c:pt>
                <c:pt idx="39378">
                  <c:v>7.0551277591809194E-2</c:v>
                </c:pt>
                <c:pt idx="39379">
                  <c:v>6.6902714957512599E-2</c:v>
                </c:pt>
                <c:pt idx="39380">
                  <c:v>4.7056429153334599E-2</c:v>
                </c:pt>
                <c:pt idx="39381">
                  <c:v>5.9588072216034398E-2</c:v>
                </c:pt>
                <c:pt idx="39382">
                  <c:v>3.9158015098342699E-2</c:v>
                </c:pt>
                <c:pt idx="39383">
                  <c:v>5.4307623569146299E-2</c:v>
                </c:pt>
                <c:pt idx="39384">
                  <c:v>6.07730732712016E-2</c:v>
                </c:pt>
                <c:pt idx="39385">
                  <c:v>6.4673560689861007E-2</c:v>
                </c:pt>
                <c:pt idx="39386">
                  <c:v>5.9165890312367499E-2</c:v>
                </c:pt>
                <c:pt idx="39387">
                  <c:v>5.0616253024962102E-2</c:v>
                </c:pt>
                <c:pt idx="39388">
                  <c:v>5.3997094420274103E-2</c:v>
                </c:pt>
                <c:pt idx="39389">
                  <c:v>6.9509111048902894E-2</c:v>
                </c:pt>
                <c:pt idx="39390">
                  <c:v>5.4505419025206801E-2</c:v>
                </c:pt>
                <c:pt idx="39391">
                  <c:v>4.9122674612199602E-2</c:v>
                </c:pt>
                <c:pt idx="39392">
                  <c:v>4.6656260767757501E-2</c:v>
                </c:pt>
                <c:pt idx="39393">
                  <c:v>5.2265352143070001E-2</c:v>
                </c:pt>
                <c:pt idx="39394">
                  <c:v>5.4239254272120001E-2</c:v>
                </c:pt>
                <c:pt idx="39395">
                  <c:v>6.2775824484646497E-2</c:v>
                </c:pt>
                <c:pt idx="39396">
                  <c:v>6.5414244933838295E-2</c:v>
                </c:pt>
                <c:pt idx="39397">
                  <c:v>4.3763154960607599E-2</c:v>
                </c:pt>
                <c:pt idx="39398">
                  <c:v>5.0055628475766299E-2</c:v>
                </c:pt>
                <c:pt idx="39399">
                  <c:v>5.1884861700852498E-2</c:v>
                </c:pt>
                <c:pt idx="39400">
                  <c:v>4.1805282459325098E-2</c:v>
                </c:pt>
                <c:pt idx="39401">
                  <c:v>4.65519800736416E-2</c:v>
                </c:pt>
                <c:pt idx="39402">
                  <c:v>6.7989398353139094E-2</c:v>
                </c:pt>
                <c:pt idx="39403">
                  <c:v>3.9757420356034703E-2</c:v>
                </c:pt>
                <c:pt idx="39404">
                  <c:v>5.9134151521446097E-2</c:v>
                </c:pt>
                <c:pt idx="39405">
                  <c:v>4.0901879857245201E-2</c:v>
                </c:pt>
                <c:pt idx="39406">
                  <c:v>5.4778974469065003E-2</c:v>
                </c:pt>
                <c:pt idx="39407">
                  <c:v>3.97679755101348E-2</c:v>
                </c:pt>
                <c:pt idx="39408">
                  <c:v>5.91063580112711E-2</c:v>
                </c:pt>
                <c:pt idx="39409">
                  <c:v>4.2549762642333303E-2</c:v>
                </c:pt>
                <c:pt idx="39410">
                  <c:v>5.5910257474377903E-2</c:v>
                </c:pt>
                <c:pt idx="39411">
                  <c:v>4.6564052593103998E-2</c:v>
                </c:pt>
                <c:pt idx="39412">
                  <c:v>5.2053329472826197E-2</c:v>
                </c:pt>
                <c:pt idx="39413">
                  <c:v>7.0475526593399396E-2</c:v>
                </c:pt>
                <c:pt idx="39414">
                  <c:v>4.8415623368455299E-2</c:v>
                </c:pt>
                <c:pt idx="39415">
                  <c:v>4.3355529007949298E-2</c:v>
                </c:pt>
                <c:pt idx="39416">
                  <c:v>7.2657743549903397E-2</c:v>
                </c:pt>
                <c:pt idx="39417">
                  <c:v>4.7377411534340198E-2</c:v>
                </c:pt>
                <c:pt idx="39418">
                  <c:v>5.28710983660294E-2</c:v>
                </c:pt>
                <c:pt idx="39419">
                  <c:v>5.5693238657654402E-2</c:v>
                </c:pt>
                <c:pt idx="39420">
                  <c:v>6.14129019292547E-2</c:v>
                </c:pt>
                <c:pt idx="39421">
                  <c:v>5.1441181755458497E-2</c:v>
                </c:pt>
                <c:pt idx="39422">
                  <c:v>4.6236862662758303E-2</c:v>
                </c:pt>
                <c:pt idx="39423">
                  <c:v>6.4187480545748202E-2</c:v>
                </c:pt>
                <c:pt idx="39424">
                  <c:v>7.4896077310056999E-2</c:v>
                </c:pt>
                <c:pt idx="39425">
                  <c:v>5.75944297705656E-2</c:v>
                </c:pt>
                <c:pt idx="39426">
                  <c:v>7.7924115443435596E-2</c:v>
                </c:pt>
                <c:pt idx="39427">
                  <c:v>4.0599178172384003E-2</c:v>
                </c:pt>
                <c:pt idx="39428">
                  <c:v>5.98881731145555E-2</c:v>
                </c:pt>
                <c:pt idx="39429">
                  <c:v>7.1477233605623594E-2</c:v>
                </c:pt>
                <c:pt idx="39430">
                  <c:v>6.7262318441192098E-2</c:v>
                </c:pt>
                <c:pt idx="39431">
                  <c:v>4.2169608706763E-2</c:v>
                </c:pt>
                <c:pt idx="39432">
                  <c:v>4.8126732184039303E-2</c:v>
                </c:pt>
                <c:pt idx="39433">
                  <c:v>4.6357558639701597E-2</c:v>
                </c:pt>
                <c:pt idx="39434">
                  <c:v>3.9270415485156702E-2</c:v>
                </c:pt>
                <c:pt idx="39435">
                  <c:v>4.9729086114696001E-2</c:v>
                </c:pt>
                <c:pt idx="39436">
                  <c:v>5.16509472857875E-2</c:v>
                </c:pt>
                <c:pt idx="39437">
                  <c:v>6.40462147369006E-2</c:v>
                </c:pt>
                <c:pt idx="39438">
                  <c:v>5.1613219652652302E-2</c:v>
                </c:pt>
                <c:pt idx="39439">
                  <c:v>4.5646091721979698E-2</c:v>
                </c:pt>
                <c:pt idx="39440">
                  <c:v>6.4597866844755394E-2</c:v>
                </c:pt>
                <c:pt idx="39441">
                  <c:v>5.2298979186584299E-2</c:v>
                </c:pt>
                <c:pt idx="39442">
                  <c:v>6.6067035955867798E-2</c:v>
                </c:pt>
                <c:pt idx="39443">
                  <c:v>4.1042161606759497E-2</c:v>
                </c:pt>
                <c:pt idx="39444">
                  <c:v>4.0013713454742798E-2</c:v>
                </c:pt>
                <c:pt idx="39445">
                  <c:v>4.20362221290922E-2</c:v>
                </c:pt>
                <c:pt idx="39446">
                  <c:v>6.2836358598703498E-2</c:v>
                </c:pt>
                <c:pt idx="39447">
                  <c:v>4.5018757206012602E-2</c:v>
                </c:pt>
                <c:pt idx="39448">
                  <c:v>5.2153347247684702E-2</c:v>
                </c:pt>
                <c:pt idx="39449">
                  <c:v>4.0056128040573298E-2</c:v>
                </c:pt>
                <c:pt idx="39450">
                  <c:v>3.82689662134598E-2</c:v>
                </c:pt>
                <c:pt idx="39451">
                  <c:v>3.84670487866621E-2</c:v>
                </c:pt>
                <c:pt idx="39452">
                  <c:v>5.1119332606926297E-2</c:v>
                </c:pt>
                <c:pt idx="39453">
                  <c:v>5.3351557147818501E-2</c:v>
                </c:pt>
                <c:pt idx="39454">
                  <c:v>5.5474220175215597E-2</c:v>
                </c:pt>
                <c:pt idx="39455">
                  <c:v>4.7866056739508001E-2</c:v>
                </c:pt>
                <c:pt idx="39456">
                  <c:v>4.2945102000408297E-2</c:v>
                </c:pt>
                <c:pt idx="39457">
                  <c:v>4.7826548823618802E-2</c:v>
                </c:pt>
                <c:pt idx="39458">
                  <c:v>5.4566315452712497E-2</c:v>
                </c:pt>
                <c:pt idx="39459">
                  <c:v>4.5383166855477802E-2</c:v>
                </c:pt>
                <c:pt idx="39460">
                  <c:v>4.1471591402340101E-2</c:v>
                </c:pt>
                <c:pt idx="39461">
                  <c:v>5.1644339438923402E-2</c:v>
                </c:pt>
                <c:pt idx="39462">
                  <c:v>4.2158757401580198E-2</c:v>
                </c:pt>
                <c:pt idx="39463">
                  <c:v>7.0529939121240906E-2</c:v>
                </c:pt>
                <c:pt idx="39464">
                  <c:v>4.5281560845700203E-2</c:v>
                </c:pt>
                <c:pt idx="39465">
                  <c:v>5.8917864297101399E-2</c:v>
                </c:pt>
                <c:pt idx="39466">
                  <c:v>4.5921404887530499E-2</c:v>
                </c:pt>
                <c:pt idx="39467">
                  <c:v>4.06969439341755E-2</c:v>
                </c:pt>
                <c:pt idx="39468">
                  <c:v>4.1189845436792202E-2</c:v>
                </c:pt>
                <c:pt idx="39469">
                  <c:v>4.7661129403959702E-2</c:v>
                </c:pt>
                <c:pt idx="39470">
                  <c:v>6.3502998895851703E-2</c:v>
                </c:pt>
                <c:pt idx="39471">
                  <c:v>5.5367720835786997E-2</c:v>
                </c:pt>
                <c:pt idx="39472">
                  <c:v>5.6021608081974601E-2</c:v>
                </c:pt>
                <c:pt idx="39473">
                  <c:v>6.6459560398018896E-2</c:v>
                </c:pt>
                <c:pt idx="39474">
                  <c:v>4.23326288191559E-2</c:v>
                </c:pt>
                <c:pt idx="39475">
                  <c:v>5.9669881851669798E-2</c:v>
                </c:pt>
                <c:pt idx="39476">
                  <c:v>4.5500174681999801E-2</c:v>
                </c:pt>
                <c:pt idx="39477">
                  <c:v>3.9169718300970401E-2</c:v>
                </c:pt>
                <c:pt idx="39478">
                  <c:v>6.8759844370664E-2</c:v>
                </c:pt>
                <c:pt idx="39479">
                  <c:v>4.7012258886572199E-2</c:v>
                </c:pt>
                <c:pt idx="39480">
                  <c:v>4.4052486510578498E-2</c:v>
                </c:pt>
                <c:pt idx="39481">
                  <c:v>7.3229484559935096E-2</c:v>
                </c:pt>
                <c:pt idx="39482">
                  <c:v>4.4380803409491999E-2</c:v>
                </c:pt>
                <c:pt idx="39483">
                  <c:v>4.8478626589663697E-2</c:v>
                </c:pt>
                <c:pt idx="39484">
                  <c:v>4.0314989303746503E-2</c:v>
                </c:pt>
                <c:pt idx="39485">
                  <c:v>5.37437112166484E-2</c:v>
                </c:pt>
                <c:pt idx="39486">
                  <c:v>6.9685617222409305E-2</c:v>
                </c:pt>
                <c:pt idx="39487">
                  <c:v>5.6989479236725697E-2</c:v>
                </c:pt>
                <c:pt idx="39488">
                  <c:v>4.4218635614001599E-2</c:v>
                </c:pt>
                <c:pt idx="39489">
                  <c:v>5.06306269510957E-2</c:v>
                </c:pt>
                <c:pt idx="39490">
                  <c:v>4.6658189095405797E-2</c:v>
                </c:pt>
                <c:pt idx="39491">
                  <c:v>4.7247827929122597E-2</c:v>
                </c:pt>
                <c:pt idx="39492">
                  <c:v>4.4914200983042399E-2</c:v>
                </c:pt>
                <c:pt idx="39493">
                  <c:v>4.1553046075775098E-2</c:v>
                </c:pt>
                <c:pt idx="39494">
                  <c:v>5.5285299580283699E-2</c:v>
                </c:pt>
                <c:pt idx="39495">
                  <c:v>5.3600094311371103E-2</c:v>
                </c:pt>
                <c:pt idx="39496">
                  <c:v>5.6512308387058501E-2</c:v>
                </c:pt>
                <c:pt idx="39497">
                  <c:v>3.9271550056802197E-2</c:v>
                </c:pt>
                <c:pt idx="39498">
                  <c:v>5.4082412052592399E-2</c:v>
                </c:pt>
                <c:pt idx="39499">
                  <c:v>4.0247850675646499E-2</c:v>
                </c:pt>
                <c:pt idx="39500">
                  <c:v>5.1399152847031497E-2</c:v>
                </c:pt>
                <c:pt idx="39501">
                  <c:v>3.9424674556521197E-2</c:v>
                </c:pt>
                <c:pt idx="39502">
                  <c:v>4.3153791786372103E-2</c:v>
                </c:pt>
                <c:pt idx="39503">
                  <c:v>5.1812109487119798E-2</c:v>
                </c:pt>
                <c:pt idx="39504">
                  <c:v>4.0186240163431503E-2</c:v>
                </c:pt>
                <c:pt idx="39505">
                  <c:v>7.4751495916145799E-2</c:v>
                </c:pt>
                <c:pt idx="39506">
                  <c:v>6.9241912441382406E-2</c:v>
                </c:pt>
                <c:pt idx="39507">
                  <c:v>5.4374669253673798E-2</c:v>
                </c:pt>
                <c:pt idx="39508">
                  <c:v>4.8406795250022602E-2</c:v>
                </c:pt>
                <c:pt idx="39509">
                  <c:v>5.4831933058416799E-2</c:v>
                </c:pt>
                <c:pt idx="39510">
                  <c:v>7.0548453763730298E-2</c:v>
                </c:pt>
                <c:pt idx="39511">
                  <c:v>5.4524987277012202E-2</c:v>
                </c:pt>
                <c:pt idx="39512">
                  <c:v>6.6596900648614704E-2</c:v>
                </c:pt>
                <c:pt idx="39513">
                  <c:v>4.49266365099295E-2</c:v>
                </c:pt>
                <c:pt idx="39514">
                  <c:v>4.15411092099333E-2</c:v>
                </c:pt>
                <c:pt idx="39515">
                  <c:v>6.9202087776238194E-2</c:v>
                </c:pt>
                <c:pt idx="39516">
                  <c:v>5.3024537367654299E-2</c:v>
                </c:pt>
                <c:pt idx="39517">
                  <c:v>3.8980672869180201E-2</c:v>
                </c:pt>
                <c:pt idx="39518">
                  <c:v>4.7262024340500003E-2</c:v>
                </c:pt>
                <c:pt idx="39519">
                  <c:v>4.2983866506782299E-2</c:v>
                </c:pt>
                <c:pt idx="39520">
                  <c:v>5.4540510186740498E-2</c:v>
                </c:pt>
                <c:pt idx="39521">
                  <c:v>5.1557762542061202E-2</c:v>
                </c:pt>
                <c:pt idx="39522">
                  <c:v>5.9529410449829803E-2</c:v>
                </c:pt>
                <c:pt idx="39523">
                  <c:v>5.2180049247169603E-2</c:v>
                </c:pt>
                <c:pt idx="39524">
                  <c:v>7.4773835403330893E-2</c:v>
                </c:pt>
                <c:pt idx="39525">
                  <c:v>4.7283639065764597E-2</c:v>
                </c:pt>
                <c:pt idx="39526">
                  <c:v>5.9891784932079001E-2</c:v>
                </c:pt>
                <c:pt idx="39527">
                  <c:v>4.2657555356689497E-2</c:v>
                </c:pt>
                <c:pt idx="39528">
                  <c:v>4.1018851084785798E-2</c:v>
                </c:pt>
                <c:pt idx="39529">
                  <c:v>6.7016456248053094E-2</c:v>
                </c:pt>
                <c:pt idx="39530">
                  <c:v>4.2204296874539499E-2</c:v>
                </c:pt>
                <c:pt idx="39531">
                  <c:v>4.3331265579141902E-2</c:v>
                </c:pt>
                <c:pt idx="39532">
                  <c:v>6.8393099913853797E-2</c:v>
                </c:pt>
                <c:pt idx="39533">
                  <c:v>5.2937063563677E-2</c:v>
                </c:pt>
                <c:pt idx="39534">
                  <c:v>6.0380461800994899E-2</c:v>
                </c:pt>
                <c:pt idx="39535">
                  <c:v>5.8131342963271999E-2</c:v>
                </c:pt>
                <c:pt idx="39536">
                  <c:v>5.8706716767842802E-2</c:v>
                </c:pt>
                <c:pt idx="39537">
                  <c:v>5.4955931702102799E-2</c:v>
                </c:pt>
                <c:pt idx="39538">
                  <c:v>5.0725521268187197E-2</c:v>
                </c:pt>
                <c:pt idx="39539">
                  <c:v>5.8449078296908097E-2</c:v>
                </c:pt>
                <c:pt idx="39540">
                  <c:v>6.3089677735420402E-2</c:v>
                </c:pt>
                <c:pt idx="39541">
                  <c:v>5.71622974695929E-2</c:v>
                </c:pt>
                <c:pt idx="39542">
                  <c:v>6.1991638604294901E-2</c:v>
                </c:pt>
                <c:pt idx="39543">
                  <c:v>4.1042318442757603E-2</c:v>
                </c:pt>
                <c:pt idx="39544">
                  <c:v>5.0201477673070503E-2</c:v>
                </c:pt>
                <c:pt idx="39545">
                  <c:v>3.89956654798288E-2</c:v>
                </c:pt>
                <c:pt idx="39546">
                  <c:v>5.5310116605006898E-2</c:v>
                </c:pt>
                <c:pt idx="39547">
                  <c:v>7.4301837274099197E-2</c:v>
                </c:pt>
                <c:pt idx="39548">
                  <c:v>6.57466754190692E-2</c:v>
                </c:pt>
                <c:pt idx="39549">
                  <c:v>4.7039800220799302E-2</c:v>
                </c:pt>
                <c:pt idx="39550">
                  <c:v>4.7248426448835E-2</c:v>
                </c:pt>
                <c:pt idx="39551">
                  <c:v>4.7395660913330299E-2</c:v>
                </c:pt>
                <c:pt idx="39552">
                  <c:v>4.3108358792837101E-2</c:v>
                </c:pt>
                <c:pt idx="39553">
                  <c:v>5.5847680202006998E-2</c:v>
                </c:pt>
                <c:pt idx="39554">
                  <c:v>5.25661008641609E-2</c:v>
                </c:pt>
                <c:pt idx="39555">
                  <c:v>3.7909693279429002E-2</c:v>
                </c:pt>
                <c:pt idx="39556">
                  <c:v>7.2055864195932004E-2</c:v>
                </c:pt>
                <c:pt idx="39557">
                  <c:v>4.0209369665784103E-2</c:v>
                </c:pt>
                <c:pt idx="39558">
                  <c:v>4.8492186566327498E-2</c:v>
                </c:pt>
                <c:pt idx="39559">
                  <c:v>4.07067256138543E-2</c:v>
                </c:pt>
                <c:pt idx="39560">
                  <c:v>5.5622837579985297E-2</c:v>
                </c:pt>
                <c:pt idx="39561">
                  <c:v>6.4805237974023197E-2</c:v>
                </c:pt>
                <c:pt idx="39562">
                  <c:v>5.7873400495318403E-2</c:v>
                </c:pt>
                <c:pt idx="39563">
                  <c:v>5.6218242800256599E-2</c:v>
                </c:pt>
                <c:pt idx="39564">
                  <c:v>5.45178904597294E-2</c:v>
                </c:pt>
                <c:pt idx="39565">
                  <c:v>6.0699229034604001E-2</c:v>
                </c:pt>
                <c:pt idx="39566">
                  <c:v>4.0016129060990099E-2</c:v>
                </c:pt>
                <c:pt idx="39567">
                  <c:v>7.0675408275786694E-2</c:v>
                </c:pt>
                <c:pt idx="39568">
                  <c:v>4.5551564972502498E-2</c:v>
                </c:pt>
                <c:pt idx="39569">
                  <c:v>5.1746671544087797E-2</c:v>
                </c:pt>
                <c:pt idx="39570">
                  <c:v>6.3316524750593003E-2</c:v>
                </c:pt>
                <c:pt idx="39571">
                  <c:v>5.9126989840604598E-2</c:v>
                </c:pt>
                <c:pt idx="39572">
                  <c:v>4.14559517171042E-2</c:v>
                </c:pt>
                <c:pt idx="39573">
                  <c:v>4.2972306953489497E-2</c:v>
                </c:pt>
                <c:pt idx="39574">
                  <c:v>4.3313658541015598E-2</c:v>
                </c:pt>
                <c:pt idx="39575">
                  <c:v>6.8680632436571395E-2</c:v>
                </c:pt>
                <c:pt idx="39576">
                  <c:v>6.0353287812556597E-2</c:v>
                </c:pt>
                <c:pt idx="39577">
                  <c:v>3.7882145999582402E-2</c:v>
                </c:pt>
                <c:pt idx="39578">
                  <c:v>5.9034420937882498E-2</c:v>
                </c:pt>
                <c:pt idx="39579">
                  <c:v>4.4231605750994898E-2</c:v>
                </c:pt>
                <c:pt idx="39580">
                  <c:v>6.8265830151174406E-2</c:v>
                </c:pt>
                <c:pt idx="39581">
                  <c:v>7.3597716145105505E-2</c:v>
                </c:pt>
                <c:pt idx="39582">
                  <c:v>5.7602838860387799E-2</c:v>
                </c:pt>
                <c:pt idx="39583">
                  <c:v>5.6098708228432402E-2</c:v>
                </c:pt>
                <c:pt idx="39584">
                  <c:v>6.01502145783505E-2</c:v>
                </c:pt>
                <c:pt idx="39585">
                  <c:v>6.5697654293426097E-2</c:v>
                </c:pt>
                <c:pt idx="39586">
                  <c:v>4.5749907004479201E-2</c:v>
                </c:pt>
                <c:pt idx="39587">
                  <c:v>4.7094532980875799E-2</c:v>
                </c:pt>
                <c:pt idx="39588">
                  <c:v>5.1378505812867403E-2</c:v>
                </c:pt>
                <c:pt idx="39589">
                  <c:v>6.9317296616229096E-2</c:v>
                </c:pt>
                <c:pt idx="39590">
                  <c:v>7.1844406393869797E-2</c:v>
                </c:pt>
                <c:pt idx="39591">
                  <c:v>5.8444511472383102E-2</c:v>
                </c:pt>
                <c:pt idx="39592">
                  <c:v>5.1052467593581903E-2</c:v>
                </c:pt>
                <c:pt idx="39593">
                  <c:v>5.1550776105626799E-2</c:v>
                </c:pt>
                <c:pt idx="39594">
                  <c:v>4.8244093191243002E-2</c:v>
                </c:pt>
                <c:pt idx="39595">
                  <c:v>6.6922015642137303E-2</c:v>
                </c:pt>
                <c:pt idx="39596">
                  <c:v>5.1566371903096597E-2</c:v>
                </c:pt>
                <c:pt idx="39597">
                  <c:v>5.2410517643356101E-2</c:v>
                </c:pt>
                <c:pt idx="39598">
                  <c:v>7.1551326567549395E-2</c:v>
                </c:pt>
                <c:pt idx="39599">
                  <c:v>4.4232956352789302E-2</c:v>
                </c:pt>
                <c:pt idx="39600">
                  <c:v>5.0270606704580501E-2</c:v>
                </c:pt>
                <c:pt idx="39601">
                  <c:v>5.5360694404645097E-2</c:v>
                </c:pt>
                <c:pt idx="39602">
                  <c:v>5.57257091966376E-2</c:v>
                </c:pt>
                <c:pt idx="39603">
                  <c:v>7.0938192383384099E-2</c:v>
                </c:pt>
                <c:pt idx="39604">
                  <c:v>5.7605077641117199E-2</c:v>
                </c:pt>
                <c:pt idx="39605">
                  <c:v>7.1081252896769698E-2</c:v>
                </c:pt>
                <c:pt idx="39606">
                  <c:v>4.47154837555079E-2</c:v>
                </c:pt>
                <c:pt idx="39607">
                  <c:v>7.3116968637624305E-2</c:v>
                </c:pt>
                <c:pt idx="39608">
                  <c:v>5.8311687825577697E-2</c:v>
                </c:pt>
                <c:pt idx="39609">
                  <c:v>5.02778953891777E-2</c:v>
                </c:pt>
                <c:pt idx="39610">
                  <c:v>3.9296011817724297E-2</c:v>
                </c:pt>
                <c:pt idx="39611">
                  <c:v>5.7493105727991302E-2</c:v>
                </c:pt>
                <c:pt idx="39612">
                  <c:v>4.4160224726314298E-2</c:v>
                </c:pt>
                <c:pt idx="39613">
                  <c:v>7.4679270410208096E-2</c:v>
                </c:pt>
                <c:pt idx="39614">
                  <c:v>4.43348507880751E-2</c:v>
                </c:pt>
                <c:pt idx="39615">
                  <c:v>4.2915397229696298E-2</c:v>
                </c:pt>
                <c:pt idx="39616">
                  <c:v>6.6570584841241398E-2</c:v>
                </c:pt>
                <c:pt idx="39617">
                  <c:v>6.2965156875390296E-2</c:v>
                </c:pt>
                <c:pt idx="39618">
                  <c:v>4.3948888222838697E-2</c:v>
                </c:pt>
                <c:pt idx="39619">
                  <c:v>4.7185746780663E-2</c:v>
                </c:pt>
                <c:pt idx="39620">
                  <c:v>4.90882594678572E-2</c:v>
                </c:pt>
                <c:pt idx="39621">
                  <c:v>5.2795105051487497E-2</c:v>
                </c:pt>
                <c:pt idx="39622">
                  <c:v>4.90936599267233E-2</c:v>
                </c:pt>
                <c:pt idx="39623">
                  <c:v>4.1388526052317798E-2</c:v>
                </c:pt>
                <c:pt idx="39624">
                  <c:v>4.6114830427345398E-2</c:v>
                </c:pt>
                <c:pt idx="39625">
                  <c:v>4.2107254841518199E-2</c:v>
                </c:pt>
                <c:pt idx="39626">
                  <c:v>4.9636863953533297E-2</c:v>
                </c:pt>
                <c:pt idx="39627">
                  <c:v>3.9816312716837499E-2</c:v>
                </c:pt>
                <c:pt idx="39628">
                  <c:v>4.3061386648253201E-2</c:v>
                </c:pt>
                <c:pt idx="39629">
                  <c:v>6.1503726911936701E-2</c:v>
                </c:pt>
                <c:pt idx="39630">
                  <c:v>4.9113825064708599E-2</c:v>
                </c:pt>
                <c:pt idx="39631">
                  <c:v>4.4277960543198797E-2</c:v>
                </c:pt>
                <c:pt idx="39632">
                  <c:v>6.1471303198070801E-2</c:v>
                </c:pt>
                <c:pt idx="39633">
                  <c:v>4.4955457429532698E-2</c:v>
                </c:pt>
                <c:pt idx="39634">
                  <c:v>6.2192161251840197E-2</c:v>
                </c:pt>
                <c:pt idx="39635">
                  <c:v>4.1562123354366098E-2</c:v>
                </c:pt>
                <c:pt idx="39636">
                  <c:v>5.3672509817758403E-2</c:v>
                </c:pt>
                <c:pt idx="39637">
                  <c:v>4.7267512941832998E-2</c:v>
                </c:pt>
                <c:pt idx="39638">
                  <c:v>5.5742916567891702E-2</c:v>
                </c:pt>
                <c:pt idx="39639">
                  <c:v>4.5738477770042398E-2</c:v>
                </c:pt>
                <c:pt idx="39640">
                  <c:v>5.78150565432567E-2</c:v>
                </c:pt>
                <c:pt idx="39641">
                  <c:v>4.7686682311352299E-2</c:v>
                </c:pt>
                <c:pt idx="39642">
                  <c:v>4.7545863462139598E-2</c:v>
                </c:pt>
                <c:pt idx="39643">
                  <c:v>4.6757502282909001E-2</c:v>
                </c:pt>
                <c:pt idx="39644">
                  <c:v>5.4409027976666899E-2</c:v>
                </c:pt>
                <c:pt idx="39645">
                  <c:v>6.2317207991895003E-2</c:v>
                </c:pt>
                <c:pt idx="39646">
                  <c:v>4.0899675007973098E-2</c:v>
                </c:pt>
                <c:pt idx="39647">
                  <c:v>5.3867803798976897E-2</c:v>
                </c:pt>
                <c:pt idx="39648">
                  <c:v>4.7053968763195703E-2</c:v>
                </c:pt>
                <c:pt idx="39649">
                  <c:v>4.7012400585411597E-2</c:v>
                </c:pt>
                <c:pt idx="39650">
                  <c:v>4.7702122450255298E-2</c:v>
                </c:pt>
                <c:pt idx="39651">
                  <c:v>5.5170989445051603E-2</c:v>
                </c:pt>
                <c:pt idx="39652">
                  <c:v>5.3920352194512702E-2</c:v>
                </c:pt>
                <c:pt idx="39653">
                  <c:v>5.3329725571318799E-2</c:v>
                </c:pt>
                <c:pt idx="39654">
                  <c:v>3.9322981641659503E-2</c:v>
                </c:pt>
                <c:pt idx="39655">
                  <c:v>4.7360085934536798E-2</c:v>
                </c:pt>
                <c:pt idx="39656">
                  <c:v>6.4346045741569199E-2</c:v>
                </c:pt>
                <c:pt idx="39657">
                  <c:v>5.0707532690346398E-2</c:v>
                </c:pt>
                <c:pt idx="39658">
                  <c:v>4.1584772420986099E-2</c:v>
                </c:pt>
                <c:pt idx="39659">
                  <c:v>4.4044357231787297E-2</c:v>
                </c:pt>
                <c:pt idx="39660">
                  <c:v>4.0119922620522497E-2</c:v>
                </c:pt>
                <c:pt idx="39661">
                  <c:v>6.5791264816071601E-2</c:v>
                </c:pt>
                <c:pt idx="39662">
                  <c:v>3.9407604848536601E-2</c:v>
                </c:pt>
                <c:pt idx="39663">
                  <c:v>6.2408499681086499E-2</c:v>
                </c:pt>
                <c:pt idx="39664">
                  <c:v>4.6794587584628101E-2</c:v>
                </c:pt>
                <c:pt idx="39665">
                  <c:v>7.5661428644437298E-2</c:v>
                </c:pt>
                <c:pt idx="39666">
                  <c:v>4.4342366032024197E-2</c:v>
                </c:pt>
                <c:pt idx="39667">
                  <c:v>5.0901913860462597E-2</c:v>
                </c:pt>
                <c:pt idx="39668">
                  <c:v>3.75546915782057E-2</c:v>
                </c:pt>
                <c:pt idx="39669">
                  <c:v>7.2159128823188007E-2</c:v>
                </c:pt>
                <c:pt idx="39670">
                  <c:v>4.6951375164237301E-2</c:v>
                </c:pt>
                <c:pt idx="39671">
                  <c:v>7.2876728281908706E-2</c:v>
                </c:pt>
                <c:pt idx="39672">
                  <c:v>4.4426811091144901E-2</c:v>
                </c:pt>
                <c:pt idx="39673">
                  <c:v>5.1957580346487599E-2</c:v>
                </c:pt>
                <c:pt idx="39674">
                  <c:v>4.1958359193311097E-2</c:v>
                </c:pt>
                <c:pt idx="39675">
                  <c:v>7.2262459078974606E-2</c:v>
                </c:pt>
                <c:pt idx="39676">
                  <c:v>5.4674807863443697E-2</c:v>
                </c:pt>
                <c:pt idx="39677">
                  <c:v>5.76247607323081E-2</c:v>
                </c:pt>
                <c:pt idx="39678">
                  <c:v>4.4687317610396002E-2</c:v>
                </c:pt>
                <c:pt idx="39679">
                  <c:v>4.2697810083311E-2</c:v>
                </c:pt>
                <c:pt idx="39680">
                  <c:v>3.9468267903015601E-2</c:v>
                </c:pt>
                <c:pt idx="39681">
                  <c:v>4.2823271405673602E-2</c:v>
                </c:pt>
                <c:pt idx="39682">
                  <c:v>5.2930002261629298E-2</c:v>
                </c:pt>
                <c:pt idx="39683">
                  <c:v>6.2490580680476603E-2</c:v>
                </c:pt>
                <c:pt idx="39684">
                  <c:v>4.1089764018883999E-2</c:v>
                </c:pt>
                <c:pt idx="39685">
                  <c:v>6.0033709066052002E-2</c:v>
                </c:pt>
                <c:pt idx="39686">
                  <c:v>6.34415537654789E-2</c:v>
                </c:pt>
                <c:pt idx="39687">
                  <c:v>3.9408567351283001E-2</c:v>
                </c:pt>
                <c:pt idx="39688">
                  <c:v>5.36865123983781E-2</c:v>
                </c:pt>
                <c:pt idx="39689">
                  <c:v>5.7009593169106802E-2</c:v>
                </c:pt>
                <c:pt idx="39690">
                  <c:v>4.3824685451838701E-2</c:v>
                </c:pt>
                <c:pt idx="39691">
                  <c:v>6.4611565775190394E-2</c:v>
                </c:pt>
                <c:pt idx="39692">
                  <c:v>5.3358651338373198E-2</c:v>
                </c:pt>
                <c:pt idx="39693">
                  <c:v>7.2638004584634305E-2</c:v>
                </c:pt>
                <c:pt idx="39694">
                  <c:v>6.0844583018863599E-2</c:v>
                </c:pt>
                <c:pt idx="39695">
                  <c:v>6.0202279951454801E-2</c:v>
                </c:pt>
                <c:pt idx="39696">
                  <c:v>5.29603676469238E-2</c:v>
                </c:pt>
                <c:pt idx="39697">
                  <c:v>5.1633685432726797E-2</c:v>
                </c:pt>
                <c:pt idx="39698">
                  <c:v>6.9581140439210501E-2</c:v>
                </c:pt>
                <c:pt idx="39699">
                  <c:v>4.1477808524780599E-2</c:v>
                </c:pt>
                <c:pt idx="39700">
                  <c:v>7.3666345013246107E-2</c:v>
                </c:pt>
                <c:pt idx="39701">
                  <c:v>5.9454034494096399E-2</c:v>
                </c:pt>
                <c:pt idx="39702">
                  <c:v>4.8298000504430699E-2</c:v>
                </c:pt>
                <c:pt idx="39703">
                  <c:v>3.9071275115807103E-2</c:v>
                </c:pt>
                <c:pt idx="39704">
                  <c:v>4.7001520318935598E-2</c:v>
                </c:pt>
                <c:pt idx="39705">
                  <c:v>4.2042752142666902E-2</c:v>
                </c:pt>
                <c:pt idx="39706">
                  <c:v>5.5400301443207699E-2</c:v>
                </c:pt>
                <c:pt idx="39707">
                  <c:v>6.7665680579677701E-2</c:v>
                </c:pt>
                <c:pt idx="39708">
                  <c:v>6.7481096553220196E-2</c:v>
                </c:pt>
                <c:pt idx="39709">
                  <c:v>4.8610525554171703E-2</c:v>
                </c:pt>
                <c:pt idx="39710">
                  <c:v>4.8496640452454498E-2</c:v>
                </c:pt>
                <c:pt idx="39711">
                  <c:v>4.6666707229186297E-2</c:v>
                </c:pt>
                <c:pt idx="39712">
                  <c:v>7.5204940912023094E-2</c:v>
                </c:pt>
                <c:pt idx="39713">
                  <c:v>4.3450315850435302E-2</c:v>
                </c:pt>
                <c:pt idx="39714">
                  <c:v>5.9102997443956001E-2</c:v>
                </c:pt>
                <c:pt idx="39715">
                  <c:v>5.4889647287668403E-2</c:v>
                </c:pt>
                <c:pt idx="39716">
                  <c:v>4.3777827757992799E-2</c:v>
                </c:pt>
                <c:pt idx="39717">
                  <c:v>6.2577230869349507E-2</c:v>
                </c:pt>
                <c:pt idx="39718">
                  <c:v>5.2331609744915797E-2</c:v>
                </c:pt>
                <c:pt idx="39719">
                  <c:v>4.8305677591468803E-2</c:v>
                </c:pt>
                <c:pt idx="39720">
                  <c:v>5.4500729499317703E-2</c:v>
                </c:pt>
                <c:pt idx="39721">
                  <c:v>4.4356492542942202E-2</c:v>
                </c:pt>
                <c:pt idx="39722">
                  <c:v>6.5365933304566401E-2</c:v>
                </c:pt>
                <c:pt idx="39723">
                  <c:v>5.9112177378082102E-2</c:v>
                </c:pt>
                <c:pt idx="39724">
                  <c:v>5.5569705529987697E-2</c:v>
                </c:pt>
                <c:pt idx="39725">
                  <c:v>6.7410684252674505E-2</c:v>
                </c:pt>
                <c:pt idx="39726">
                  <c:v>6.4120020017013196E-2</c:v>
                </c:pt>
                <c:pt idx="39727">
                  <c:v>7.1429656396671301E-2</c:v>
                </c:pt>
                <c:pt idx="39728">
                  <c:v>7.5430807789129001E-2</c:v>
                </c:pt>
                <c:pt idx="39729">
                  <c:v>4.6652606819699197E-2</c:v>
                </c:pt>
                <c:pt idx="39730">
                  <c:v>4.7317729684198999E-2</c:v>
                </c:pt>
                <c:pt idx="39731">
                  <c:v>4.2796185187997098E-2</c:v>
                </c:pt>
                <c:pt idx="39732">
                  <c:v>5.2707534754211201E-2</c:v>
                </c:pt>
                <c:pt idx="39733">
                  <c:v>6.5568927913233793E-2</c:v>
                </c:pt>
                <c:pt idx="39734">
                  <c:v>6.4397810206970205E-2</c:v>
                </c:pt>
                <c:pt idx="39735">
                  <c:v>7.2945047155765899E-2</c:v>
                </c:pt>
                <c:pt idx="39736">
                  <c:v>4.6484225060672797E-2</c:v>
                </c:pt>
                <c:pt idx="39737">
                  <c:v>5.8363265797518202E-2</c:v>
                </c:pt>
                <c:pt idx="39738">
                  <c:v>5.0783917337617397E-2</c:v>
                </c:pt>
                <c:pt idx="39739">
                  <c:v>7.4388853133948205E-2</c:v>
                </c:pt>
                <c:pt idx="39740">
                  <c:v>4.8706290114951999E-2</c:v>
                </c:pt>
                <c:pt idx="39741">
                  <c:v>4.52962223386464E-2</c:v>
                </c:pt>
                <c:pt idx="39742">
                  <c:v>4.5877302711599899E-2</c:v>
                </c:pt>
                <c:pt idx="39743">
                  <c:v>7.5341308818919706E-2</c:v>
                </c:pt>
                <c:pt idx="39744">
                  <c:v>6.8741710878496801E-2</c:v>
                </c:pt>
                <c:pt idx="39745">
                  <c:v>5.9042917924456297E-2</c:v>
                </c:pt>
                <c:pt idx="39746">
                  <c:v>4.0333684761752697E-2</c:v>
                </c:pt>
                <c:pt idx="39747">
                  <c:v>5.51438194138354E-2</c:v>
                </c:pt>
                <c:pt idx="39748">
                  <c:v>6.8166852330428004E-2</c:v>
                </c:pt>
                <c:pt idx="39749">
                  <c:v>7.2137857545426703E-2</c:v>
                </c:pt>
                <c:pt idx="39750">
                  <c:v>4.1463857849881297E-2</c:v>
                </c:pt>
                <c:pt idx="39751">
                  <c:v>4.3660318507465601E-2</c:v>
                </c:pt>
                <c:pt idx="39752">
                  <c:v>4.7353420294618899E-2</c:v>
                </c:pt>
                <c:pt idx="39753">
                  <c:v>5.9448650307138903E-2</c:v>
                </c:pt>
                <c:pt idx="39754">
                  <c:v>5.4117666620535701E-2</c:v>
                </c:pt>
                <c:pt idx="39755">
                  <c:v>5.1641971144569997E-2</c:v>
                </c:pt>
                <c:pt idx="39756">
                  <c:v>4.1196732092735902E-2</c:v>
                </c:pt>
                <c:pt idx="39757">
                  <c:v>5.33841131273999E-2</c:v>
                </c:pt>
                <c:pt idx="39758">
                  <c:v>6.7522391554609096E-2</c:v>
                </c:pt>
                <c:pt idx="39759">
                  <c:v>4.5840011027815701E-2</c:v>
                </c:pt>
                <c:pt idx="39760">
                  <c:v>3.9871560378534697E-2</c:v>
                </c:pt>
                <c:pt idx="39761">
                  <c:v>4.9165646021119801E-2</c:v>
                </c:pt>
                <c:pt idx="39762">
                  <c:v>4.7611783547586099E-2</c:v>
                </c:pt>
                <c:pt idx="39763">
                  <c:v>4.7881309592464803E-2</c:v>
                </c:pt>
                <c:pt idx="39764">
                  <c:v>4.7604233890001298E-2</c:v>
                </c:pt>
                <c:pt idx="39765">
                  <c:v>4.2025672938269601E-2</c:v>
                </c:pt>
                <c:pt idx="39766">
                  <c:v>4.6859423045585498E-2</c:v>
                </c:pt>
                <c:pt idx="39767">
                  <c:v>4.5134075781426197E-2</c:v>
                </c:pt>
                <c:pt idx="39768">
                  <c:v>5.91654024319275E-2</c:v>
                </c:pt>
                <c:pt idx="39769">
                  <c:v>6.3063742922835994E-2</c:v>
                </c:pt>
                <c:pt idx="39770">
                  <c:v>4.8957745279232898E-2</c:v>
                </c:pt>
                <c:pt idx="39771">
                  <c:v>5.8268127426993298E-2</c:v>
                </c:pt>
                <c:pt idx="39772">
                  <c:v>4.6730468708112899E-2</c:v>
                </c:pt>
                <c:pt idx="39773">
                  <c:v>6.6813569171481901E-2</c:v>
                </c:pt>
                <c:pt idx="39774">
                  <c:v>6.8924808342780294E-2</c:v>
                </c:pt>
                <c:pt idx="39775">
                  <c:v>4.4070416108719999E-2</c:v>
                </c:pt>
                <c:pt idx="39776">
                  <c:v>5.8008140100929598E-2</c:v>
                </c:pt>
                <c:pt idx="39777">
                  <c:v>7.4501700662411394E-2</c:v>
                </c:pt>
                <c:pt idx="39778">
                  <c:v>4.7005174469272597E-2</c:v>
                </c:pt>
                <c:pt idx="39779">
                  <c:v>4.6097983751077203E-2</c:v>
                </c:pt>
                <c:pt idx="39780">
                  <c:v>7.3852087326826604E-2</c:v>
                </c:pt>
                <c:pt idx="39781">
                  <c:v>7.1803009402741994E-2</c:v>
                </c:pt>
                <c:pt idx="39782">
                  <c:v>6.8661778586308994E-2</c:v>
                </c:pt>
                <c:pt idx="39783">
                  <c:v>6.5664720014945402E-2</c:v>
                </c:pt>
                <c:pt idx="39784">
                  <c:v>5.0269254742324701E-2</c:v>
                </c:pt>
                <c:pt idx="39785">
                  <c:v>7.2508089363453904E-2</c:v>
                </c:pt>
                <c:pt idx="39786">
                  <c:v>4.12229690064711E-2</c:v>
                </c:pt>
                <c:pt idx="39787">
                  <c:v>7.1715250027434799E-2</c:v>
                </c:pt>
                <c:pt idx="39788">
                  <c:v>5.0452058145232202E-2</c:v>
                </c:pt>
                <c:pt idx="39789">
                  <c:v>5.70316213089141E-2</c:v>
                </c:pt>
                <c:pt idx="39790">
                  <c:v>6.2400495302475101E-2</c:v>
                </c:pt>
                <c:pt idx="39791">
                  <c:v>4.7460645737627198E-2</c:v>
                </c:pt>
                <c:pt idx="39792">
                  <c:v>5.6109339205915203E-2</c:v>
                </c:pt>
                <c:pt idx="39793">
                  <c:v>4.0778508801348499E-2</c:v>
                </c:pt>
                <c:pt idx="39794">
                  <c:v>7.2947925790966595E-2</c:v>
                </c:pt>
                <c:pt idx="39795">
                  <c:v>4.8468777189574E-2</c:v>
                </c:pt>
                <c:pt idx="39796">
                  <c:v>4.5589019828597102E-2</c:v>
                </c:pt>
                <c:pt idx="39797">
                  <c:v>5.8044030770008699E-2</c:v>
                </c:pt>
                <c:pt idx="39798">
                  <c:v>4.77483258105518E-2</c:v>
                </c:pt>
                <c:pt idx="39799">
                  <c:v>5.3947905952741501E-2</c:v>
                </c:pt>
                <c:pt idx="39800">
                  <c:v>4.7820549321987003E-2</c:v>
                </c:pt>
                <c:pt idx="39801">
                  <c:v>7.0596327095919106E-2</c:v>
                </c:pt>
                <c:pt idx="39802">
                  <c:v>4.5209711224192498E-2</c:v>
                </c:pt>
                <c:pt idx="39803">
                  <c:v>3.9632923371561497E-2</c:v>
                </c:pt>
                <c:pt idx="39804">
                  <c:v>4.0658191098990097E-2</c:v>
                </c:pt>
                <c:pt idx="39805">
                  <c:v>5.3015958273652602E-2</c:v>
                </c:pt>
                <c:pt idx="39806">
                  <c:v>3.9925336293763401E-2</c:v>
                </c:pt>
                <c:pt idx="39807">
                  <c:v>5.5738023339986703E-2</c:v>
                </c:pt>
                <c:pt idx="39808">
                  <c:v>4.8353322851005798E-2</c:v>
                </c:pt>
                <c:pt idx="39809">
                  <c:v>5.3387354337968602E-2</c:v>
                </c:pt>
                <c:pt idx="39810">
                  <c:v>6.7792781482843401E-2</c:v>
                </c:pt>
                <c:pt idx="39811">
                  <c:v>4.9516066194816397E-2</c:v>
                </c:pt>
                <c:pt idx="39812">
                  <c:v>4.7453195658480898E-2</c:v>
                </c:pt>
                <c:pt idx="39813">
                  <c:v>5.72223077383201E-2</c:v>
                </c:pt>
                <c:pt idx="39814">
                  <c:v>7.0877948046818504E-2</c:v>
                </c:pt>
                <c:pt idx="39815">
                  <c:v>4.6597342163941798E-2</c:v>
                </c:pt>
                <c:pt idx="39816">
                  <c:v>5.8472505771048802E-2</c:v>
                </c:pt>
                <c:pt idx="39817">
                  <c:v>4.9093081428547597E-2</c:v>
                </c:pt>
                <c:pt idx="39818">
                  <c:v>4.6574655124381199E-2</c:v>
                </c:pt>
                <c:pt idx="39819">
                  <c:v>7.6637625700896495E-2</c:v>
                </c:pt>
                <c:pt idx="39820">
                  <c:v>6.0288430552082002E-2</c:v>
                </c:pt>
                <c:pt idx="39821">
                  <c:v>4.0824298601842099E-2</c:v>
                </c:pt>
                <c:pt idx="39822">
                  <c:v>6.4749849462013703E-2</c:v>
                </c:pt>
                <c:pt idx="39823">
                  <c:v>6.8048440431432697E-2</c:v>
                </c:pt>
                <c:pt idx="39824">
                  <c:v>6.0568325729171299E-2</c:v>
                </c:pt>
                <c:pt idx="39825">
                  <c:v>6.5745071866289403E-2</c:v>
                </c:pt>
                <c:pt idx="39826">
                  <c:v>5.7163783126276499E-2</c:v>
                </c:pt>
                <c:pt idx="39827">
                  <c:v>7.0797811395044194E-2</c:v>
                </c:pt>
                <c:pt idx="39828">
                  <c:v>4.2905390238323703E-2</c:v>
                </c:pt>
                <c:pt idx="39829">
                  <c:v>7.0344752096997504E-2</c:v>
                </c:pt>
                <c:pt idx="39830">
                  <c:v>5.1524436512287802E-2</c:v>
                </c:pt>
                <c:pt idx="39831">
                  <c:v>6.9648085391339598E-2</c:v>
                </c:pt>
                <c:pt idx="39832">
                  <c:v>4.1188103785272601E-2</c:v>
                </c:pt>
                <c:pt idx="39833">
                  <c:v>5.3728239087940902E-2</c:v>
                </c:pt>
                <c:pt idx="39834">
                  <c:v>4.1884350125859199E-2</c:v>
                </c:pt>
                <c:pt idx="39835">
                  <c:v>5.7348642523256901E-2</c:v>
                </c:pt>
                <c:pt idx="39836">
                  <c:v>6.0088122452879103E-2</c:v>
                </c:pt>
                <c:pt idx="39837">
                  <c:v>6.0210471525847901E-2</c:v>
                </c:pt>
                <c:pt idx="39838">
                  <c:v>4.3488163009397701E-2</c:v>
                </c:pt>
                <c:pt idx="39839">
                  <c:v>5.7800892875297001E-2</c:v>
                </c:pt>
                <c:pt idx="39840">
                  <c:v>5.6089132969414202E-2</c:v>
                </c:pt>
                <c:pt idx="39841">
                  <c:v>6.0260405684886699E-2</c:v>
                </c:pt>
                <c:pt idx="39842">
                  <c:v>5.2263175691984E-2</c:v>
                </c:pt>
                <c:pt idx="39843">
                  <c:v>4.6858009626613899E-2</c:v>
                </c:pt>
                <c:pt idx="39844">
                  <c:v>7.2820555578938295E-2</c:v>
                </c:pt>
                <c:pt idx="39845">
                  <c:v>6.1352060447454101E-2</c:v>
                </c:pt>
                <c:pt idx="39846">
                  <c:v>5.90674262247863E-2</c:v>
                </c:pt>
                <c:pt idx="39847">
                  <c:v>5.07098752780182E-2</c:v>
                </c:pt>
                <c:pt idx="39848">
                  <c:v>5.8483587869383999E-2</c:v>
                </c:pt>
                <c:pt idx="39849">
                  <c:v>7.3318712322405097E-2</c:v>
                </c:pt>
                <c:pt idx="39850">
                  <c:v>5.7596834007727797E-2</c:v>
                </c:pt>
                <c:pt idx="39851">
                  <c:v>7.4379014226562304E-2</c:v>
                </c:pt>
                <c:pt idx="39852">
                  <c:v>7.2955561066211802E-2</c:v>
                </c:pt>
                <c:pt idx="39853">
                  <c:v>6.6530334683988099E-2</c:v>
                </c:pt>
                <c:pt idx="39854">
                  <c:v>5.71736514146092E-2</c:v>
                </c:pt>
                <c:pt idx="39855">
                  <c:v>7.3241762616419306E-2</c:v>
                </c:pt>
                <c:pt idx="39856">
                  <c:v>5.5525704193202803E-2</c:v>
                </c:pt>
                <c:pt idx="39857">
                  <c:v>6.4893725160630203E-2</c:v>
                </c:pt>
                <c:pt idx="39858">
                  <c:v>6.7294119386882303E-2</c:v>
                </c:pt>
                <c:pt idx="39859">
                  <c:v>6.5614689088699996E-2</c:v>
                </c:pt>
                <c:pt idx="39860">
                  <c:v>7.3473231116315693E-2</c:v>
                </c:pt>
                <c:pt idx="39861">
                  <c:v>4.3404892997451601E-2</c:v>
                </c:pt>
                <c:pt idx="39862">
                  <c:v>7.0646285689372701E-2</c:v>
                </c:pt>
                <c:pt idx="39863">
                  <c:v>4.41637073393812E-2</c:v>
                </c:pt>
                <c:pt idx="39864">
                  <c:v>6.7131597564889997E-2</c:v>
                </c:pt>
                <c:pt idx="39865">
                  <c:v>6.8289696813526896E-2</c:v>
                </c:pt>
                <c:pt idx="39866">
                  <c:v>4.5926544620287703E-2</c:v>
                </c:pt>
                <c:pt idx="39867">
                  <c:v>5.5152368905698197E-2</c:v>
                </c:pt>
                <c:pt idx="39868">
                  <c:v>4.3188557879252201E-2</c:v>
                </c:pt>
                <c:pt idx="39869">
                  <c:v>6.40728710648545E-2</c:v>
                </c:pt>
                <c:pt idx="39870">
                  <c:v>7.2097066080870104E-2</c:v>
                </c:pt>
                <c:pt idx="39871">
                  <c:v>4.1330368109231401E-2</c:v>
                </c:pt>
                <c:pt idx="39872">
                  <c:v>4.8111249360094401E-2</c:v>
                </c:pt>
                <c:pt idx="39873">
                  <c:v>4.1959870179018199E-2</c:v>
                </c:pt>
                <c:pt idx="39874">
                  <c:v>4.8513967696770202E-2</c:v>
                </c:pt>
                <c:pt idx="39875">
                  <c:v>4.1445568104713303E-2</c:v>
                </c:pt>
                <c:pt idx="39876">
                  <c:v>6.4345764838208294E-2</c:v>
                </c:pt>
                <c:pt idx="39877">
                  <c:v>7.0345451884923402E-2</c:v>
                </c:pt>
                <c:pt idx="39878">
                  <c:v>4.1409629189596703E-2</c:v>
                </c:pt>
                <c:pt idx="39879">
                  <c:v>5.7832120355441601E-2</c:v>
                </c:pt>
                <c:pt idx="39880">
                  <c:v>4.1412385199202303E-2</c:v>
                </c:pt>
                <c:pt idx="39881">
                  <c:v>5.4733015787003299E-2</c:v>
                </c:pt>
                <c:pt idx="39882">
                  <c:v>5.1236651841186198E-2</c:v>
                </c:pt>
                <c:pt idx="39883">
                  <c:v>6.9584975014413797E-2</c:v>
                </c:pt>
                <c:pt idx="39884">
                  <c:v>5.4503215440722501E-2</c:v>
                </c:pt>
                <c:pt idx="39885">
                  <c:v>4.7828642191831701E-2</c:v>
                </c:pt>
                <c:pt idx="39886">
                  <c:v>4.0366187673317497E-2</c:v>
                </c:pt>
                <c:pt idx="39887">
                  <c:v>4.39230714190137E-2</c:v>
                </c:pt>
                <c:pt idx="39888">
                  <c:v>3.9039465711168002E-2</c:v>
                </c:pt>
                <c:pt idx="39889">
                  <c:v>4.4327590470237897E-2</c:v>
                </c:pt>
                <c:pt idx="39890">
                  <c:v>4.0190343425089203E-2</c:v>
                </c:pt>
                <c:pt idx="39891">
                  <c:v>3.8727318393925299E-2</c:v>
                </c:pt>
                <c:pt idx="39892">
                  <c:v>4.2105484619484199E-2</c:v>
                </c:pt>
                <c:pt idx="39893">
                  <c:v>3.9981932453091902E-2</c:v>
                </c:pt>
                <c:pt idx="39894">
                  <c:v>7.5458899722538303E-2</c:v>
                </c:pt>
                <c:pt idx="39895">
                  <c:v>4.7626003505691898E-2</c:v>
                </c:pt>
                <c:pt idx="39896">
                  <c:v>5.9261867765539301E-2</c:v>
                </c:pt>
                <c:pt idx="39897">
                  <c:v>7.2063000855924902E-2</c:v>
                </c:pt>
                <c:pt idx="39898">
                  <c:v>4.2687837889905197E-2</c:v>
                </c:pt>
                <c:pt idx="39899">
                  <c:v>7.3501369037729802E-2</c:v>
                </c:pt>
                <c:pt idx="39900">
                  <c:v>6.5080866700575904E-2</c:v>
                </c:pt>
                <c:pt idx="39901">
                  <c:v>6.8907416814692604E-2</c:v>
                </c:pt>
                <c:pt idx="39902">
                  <c:v>3.9642802103788302E-2</c:v>
                </c:pt>
                <c:pt idx="39903">
                  <c:v>3.8153710164935802E-2</c:v>
                </c:pt>
                <c:pt idx="39904">
                  <c:v>5.0617457842858399E-2</c:v>
                </c:pt>
                <c:pt idx="39905">
                  <c:v>6.1564549764814902E-2</c:v>
                </c:pt>
                <c:pt idx="39906">
                  <c:v>5.58116781463271E-2</c:v>
                </c:pt>
                <c:pt idx="39907">
                  <c:v>5.2615316096202E-2</c:v>
                </c:pt>
                <c:pt idx="39908">
                  <c:v>4.2814442733940097E-2</c:v>
                </c:pt>
                <c:pt idx="39909">
                  <c:v>4.2757239163649E-2</c:v>
                </c:pt>
                <c:pt idx="39910">
                  <c:v>6.6493620058439507E-2</c:v>
                </c:pt>
                <c:pt idx="39911">
                  <c:v>3.83863933448211E-2</c:v>
                </c:pt>
                <c:pt idx="39912">
                  <c:v>4.6998856601378002E-2</c:v>
                </c:pt>
                <c:pt idx="39913">
                  <c:v>6.1257809768902501E-2</c:v>
                </c:pt>
                <c:pt idx="39914">
                  <c:v>5.2791996590245097E-2</c:v>
                </c:pt>
                <c:pt idx="39915">
                  <c:v>5.1338131032836701E-2</c:v>
                </c:pt>
                <c:pt idx="39916">
                  <c:v>4.1485439145333002E-2</c:v>
                </c:pt>
                <c:pt idx="39917">
                  <c:v>7.3723000340492298E-2</c:v>
                </c:pt>
                <c:pt idx="39918">
                  <c:v>4.8804545499774699E-2</c:v>
                </c:pt>
                <c:pt idx="39919">
                  <c:v>4.7504771726305302E-2</c:v>
                </c:pt>
                <c:pt idx="39920">
                  <c:v>5.3042357598539598E-2</c:v>
                </c:pt>
                <c:pt idx="39921">
                  <c:v>6.4330372912248204E-2</c:v>
                </c:pt>
                <c:pt idx="39922">
                  <c:v>7.4618453630822201E-2</c:v>
                </c:pt>
                <c:pt idx="39923">
                  <c:v>4.6512817740297002E-2</c:v>
                </c:pt>
                <c:pt idx="39924">
                  <c:v>7.4090784831405798E-2</c:v>
                </c:pt>
                <c:pt idx="39925">
                  <c:v>5.9926145598525202E-2</c:v>
                </c:pt>
                <c:pt idx="39926">
                  <c:v>6.0241808814301599E-2</c:v>
                </c:pt>
                <c:pt idx="39927">
                  <c:v>6.7740467789634398E-2</c:v>
                </c:pt>
                <c:pt idx="39928">
                  <c:v>5.5741711469418198E-2</c:v>
                </c:pt>
                <c:pt idx="39929">
                  <c:v>6.1916085962227203E-2</c:v>
                </c:pt>
                <c:pt idx="39930">
                  <c:v>7.0087417080498399E-2</c:v>
                </c:pt>
                <c:pt idx="39931">
                  <c:v>4.6472217380746798E-2</c:v>
                </c:pt>
                <c:pt idx="39932">
                  <c:v>4.3271908149378098E-2</c:v>
                </c:pt>
                <c:pt idx="39933">
                  <c:v>5.6627475090921101E-2</c:v>
                </c:pt>
                <c:pt idx="39934">
                  <c:v>5.2743178762824902E-2</c:v>
                </c:pt>
                <c:pt idx="39935">
                  <c:v>3.9939299516853703E-2</c:v>
                </c:pt>
                <c:pt idx="39936">
                  <c:v>4.7678523915067501E-2</c:v>
                </c:pt>
                <c:pt idx="39937">
                  <c:v>4.2315482351361101E-2</c:v>
                </c:pt>
                <c:pt idx="39938">
                  <c:v>5.1508206967115798E-2</c:v>
                </c:pt>
                <c:pt idx="39939">
                  <c:v>4.0810061613347402E-2</c:v>
                </c:pt>
                <c:pt idx="39940">
                  <c:v>6.2693703274314894E-2</c:v>
                </c:pt>
                <c:pt idx="39941">
                  <c:v>5.2446219227957599E-2</c:v>
                </c:pt>
                <c:pt idx="39942">
                  <c:v>4.3672540420012299E-2</c:v>
                </c:pt>
                <c:pt idx="39943">
                  <c:v>4.5411200247863E-2</c:v>
                </c:pt>
                <c:pt idx="39944">
                  <c:v>4.0236879729268898E-2</c:v>
                </c:pt>
                <c:pt idx="39945">
                  <c:v>5.1929516539610698E-2</c:v>
                </c:pt>
                <c:pt idx="39946">
                  <c:v>4.4156579709299197E-2</c:v>
                </c:pt>
                <c:pt idx="39947">
                  <c:v>4.5159175677671699E-2</c:v>
                </c:pt>
                <c:pt idx="39948">
                  <c:v>3.9963013882760398E-2</c:v>
                </c:pt>
                <c:pt idx="39949">
                  <c:v>3.9624533594240098E-2</c:v>
                </c:pt>
                <c:pt idx="39950">
                  <c:v>4.12331523130356E-2</c:v>
                </c:pt>
                <c:pt idx="39951">
                  <c:v>3.9960058397904202E-2</c:v>
                </c:pt>
                <c:pt idx="39952">
                  <c:v>5.2204002420261499E-2</c:v>
                </c:pt>
                <c:pt idx="39953">
                  <c:v>6.3385280064966604E-2</c:v>
                </c:pt>
                <c:pt idx="39954">
                  <c:v>3.8830098153892698E-2</c:v>
                </c:pt>
                <c:pt idx="39955">
                  <c:v>5.2594284514009097E-2</c:v>
                </c:pt>
                <c:pt idx="39956">
                  <c:v>6.7471105574664597E-2</c:v>
                </c:pt>
                <c:pt idx="39957">
                  <c:v>4.20936171081416E-2</c:v>
                </c:pt>
                <c:pt idx="39958">
                  <c:v>5.5338723114764898E-2</c:v>
                </c:pt>
                <c:pt idx="39959">
                  <c:v>3.9114050025860402E-2</c:v>
                </c:pt>
                <c:pt idx="39960">
                  <c:v>5.9784169099562197E-2</c:v>
                </c:pt>
                <c:pt idx="39961">
                  <c:v>4.7977712419108698E-2</c:v>
                </c:pt>
                <c:pt idx="39962">
                  <c:v>6.2258065623271998E-2</c:v>
                </c:pt>
                <c:pt idx="39963">
                  <c:v>6.74190845648453E-2</c:v>
                </c:pt>
                <c:pt idx="39964">
                  <c:v>6.8904528823107394E-2</c:v>
                </c:pt>
                <c:pt idx="39965">
                  <c:v>4.5655898536504098E-2</c:v>
                </c:pt>
                <c:pt idx="39966">
                  <c:v>7.0001312803995797E-2</c:v>
                </c:pt>
                <c:pt idx="39967">
                  <c:v>5.5253939083557503E-2</c:v>
                </c:pt>
                <c:pt idx="39968">
                  <c:v>4.66981014047873E-2</c:v>
                </c:pt>
                <c:pt idx="39969">
                  <c:v>4.9359437210452502E-2</c:v>
                </c:pt>
                <c:pt idx="39970">
                  <c:v>7.1601343600223397E-2</c:v>
                </c:pt>
                <c:pt idx="39971">
                  <c:v>5.1136403953135103E-2</c:v>
                </c:pt>
                <c:pt idx="39972">
                  <c:v>3.7716952728380701E-2</c:v>
                </c:pt>
                <c:pt idx="39973">
                  <c:v>6.2186574569057497E-2</c:v>
                </c:pt>
                <c:pt idx="39974">
                  <c:v>7.3934935882755404E-2</c:v>
                </c:pt>
                <c:pt idx="39975">
                  <c:v>4.8498531332413698E-2</c:v>
                </c:pt>
                <c:pt idx="39976">
                  <c:v>6.22349313368653E-2</c:v>
                </c:pt>
                <c:pt idx="39977">
                  <c:v>7.2557589107285894E-2</c:v>
                </c:pt>
                <c:pt idx="39978">
                  <c:v>4.9200185430819103E-2</c:v>
                </c:pt>
                <c:pt idx="39979">
                  <c:v>7.46938121707858E-2</c:v>
                </c:pt>
                <c:pt idx="39980">
                  <c:v>5.5667165958848699E-2</c:v>
                </c:pt>
                <c:pt idx="39981">
                  <c:v>4.3954416341117103E-2</c:v>
                </c:pt>
                <c:pt idx="39982">
                  <c:v>5.0189735957573499E-2</c:v>
                </c:pt>
                <c:pt idx="39983">
                  <c:v>4.2429802758150899E-2</c:v>
                </c:pt>
                <c:pt idx="39984">
                  <c:v>7.0580624372368395E-2</c:v>
                </c:pt>
                <c:pt idx="39985">
                  <c:v>6.4980787104769899E-2</c:v>
                </c:pt>
                <c:pt idx="39986">
                  <c:v>7.5622979667254897E-2</c:v>
                </c:pt>
                <c:pt idx="39987">
                  <c:v>5.1520925350426003E-2</c:v>
                </c:pt>
                <c:pt idx="39988">
                  <c:v>4.3448766148198099E-2</c:v>
                </c:pt>
                <c:pt idx="39989">
                  <c:v>3.7989137254184201E-2</c:v>
                </c:pt>
                <c:pt idx="39990">
                  <c:v>5.5396781262437501E-2</c:v>
                </c:pt>
                <c:pt idx="39991">
                  <c:v>4.7303909752243599E-2</c:v>
                </c:pt>
                <c:pt idx="39992">
                  <c:v>4.6736337711306697E-2</c:v>
                </c:pt>
                <c:pt idx="39993">
                  <c:v>3.8202523486672399E-2</c:v>
                </c:pt>
                <c:pt idx="39994">
                  <c:v>4.4530294133612702E-2</c:v>
                </c:pt>
                <c:pt idx="39995">
                  <c:v>4.9954682168690201E-2</c:v>
                </c:pt>
                <c:pt idx="39996">
                  <c:v>5.00072331429188E-2</c:v>
                </c:pt>
                <c:pt idx="39997">
                  <c:v>4.36752950714549E-2</c:v>
                </c:pt>
                <c:pt idx="39998">
                  <c:v>3.7967991823677799E-2</c:v>
                </c:pt>
                <c:pt idx="39999">
                  <c:v>6.2839028819627399E-2</c:v>
                </c:pt>
                <c:pt idx="40000">
                  <c:v>4.1503655001685999E-2</c:v>
                </c:pt>
                <c:pt idx="40001">
                  <c:v>4.00658857953331E-2</c:v>
                </c:pt>
                <c:pt idx="40002">
                  <c:v>5.0696080042577502E-2</c:v>
                </c:pt>
                <c:pt idx="40003">
                  <c:v>4.6165994819455998E-2</c:v>
                </c:pt>
                <c:pt idx="40004">
                  <c:v>4.7372314091188202E-2</c:v>
                </c:pt>
                <c:pt idx="40005">
                  <c:v>5.2758668729406301E-2</c:v>
                </c:pt>
                <c:pt idx="40006">
                  <c:v>6.0640411988576899E-2</c:v>
                </c:pt>
                <c:pt idx="40007">
                  <c:v>4.6799374136015301E-2</c:v>
                </c:pt>
                <c:pt idx="40008">
                  <c:v>4.8025095067955499E-2</c:v>
                </c:pt>
                <c:pt idx="40009">
                  <c:v>6.2808408553540196E-2</c:v>
                </c:pt>
                <c:pt idx="40010">
                  <c:v>6.1472387749865402E-2</c:v>
                </c:pt>
                <c:pt idx="40011">
                  <c:v>6.7550554715589697E-2</c:v>
                </c:pt>
                <c:pt idx="40012">
                  <c:v>4.4610942213433501E-2</c:v>
                </c:pt>
                <c:pt idx="40013">
                  <c:v>4.0798651266999497E-2</c:v>
                </c:pt>
                <c:pt idx="40014">
                  <c:v>7.4602104923229995E-2</c:v>
                </c:pt>
                <c:pt idx="40015">
                  <c:v>6.7228689636147199E-2</c:v>
                </c:pt>
                <c:pt idx="40016">
                  <c:v>7.3649791699010397E-2</c:v>
                </c:pt>
                <c:pt idx="40017">
                  <c:v>6.8250317674490898E-2</c:v>
                </c:pt>
                <c:pt idx="40018">
                  <c:v>4.0142300188075901E-2</c:v>
                </c:pt>
                <c:pt idx="40019">
                  <c:v>5.9416691617824799E-2</c:v>
                </c:pt>
                <c:pt idx="40020">
                  <c:v>5.3617829228915399E-2</c:v>
                </c:pt>
                <c:pt idx="40021">
                  <c:v>6.1353595816962203E-2</c:v>
                </c:pt>
                <c:pt idx="40022">
                  <c:v>7.1001628487427804E-2</c:v>
                </c:pt>
                <c:pt idx="40023">
                  <c:v>7.2811408480620607E-2</c:v>
                </c:pt>
                <c:pt idx="40024">
                  <c:v>4.7390057279947002E-2</c:v>
                </c:pt>
                <c:pt idx="40025">
                  <c:v>5.05236394053514E-2</c:v>
                </c:pt>
                <c:pt idx="40026">
                  <c:v>4.7330420107509902E-2</c:v>
                </c:pt>
                <c:pt idx="40027">
                  <c:v>4.1115674749890301E-2</c:v>
                </c:pt>
                <c:pt idx="40028">
                  <c:v>6.1101832211268102E-2</c:v>
                </c:pt>
                <c:pt idx="40029">
                  <c:v>5.5815091198912599E-2</c:v>
                </c:pt>
                <c:pt idx="40030">
                  <c:v>5.8346521630092997E-2</c:v>
                </c:pt>
                <c:pt idx="40031">
                  <c:v>5.24542969847469E-2</c:v>
                </c:pt>
                <c:pt idx="40032">
                  <c:v>4.3981596671977097E-2</c:v>
                </c:pt>
                <c:pt idx="40033">
                  <c:v>5.0694696390324798E-2</c:v>
                </c:pt>
                <c:pt idx="40034">
                  <c:v>3.9439165847456201E-2</c:v>
                </c:pt>
                <c:pt idx="40035">
                  <c:v>4.89662206580746E-2</c:v>
                </c:pt>
                <c:pt idx="40036">
                  <c:v>4.68188453213748E-2</c:v>
                </c:pt>
                <c:pt idx="40037">
                  <c:v>5.28904284273638E-2</c:v>
                </c:pt>
                <c:pt idx="40038">
                  <c:v>4.3722321928681501E-2</c:v>
                </c:pt>
                <c:pt idx="40039">
                  <c:v>6.6971694289190406E-2</c:v>
                </c:pt>
                <c:pt idx="40040">
                  <c:v>4.4521468446277801E-2</c:v>
                </c:pt>
                <c:pt idx="40041">
                  <c:v>4.7536810121328099E-2</c:v>
                </c:pt>
                <c:pt idx="40042">
                  <c:v>6.5693710348806306E-2</c:v>
                </c:pt>
                <c:pt idx="40043">
                  <c:v>4.4399222118919598E-2</c:v>
                </c:pt>
                <c:pt idx="40044">
                  <c:v>5.7288519393891103E-2</c:v>
                </c:pt>
                <c:pt idx="40045">
                  <c:v>4.3027744550469801E-2</c:v>
                </c:pt>
                <c:pt idx="40046">
                  <c:v>7.2762865356553394E-2</c:v>
                </c:pt>
                <c:pt idx="40047">
                  <c:v>4.9759355430230398E-2</c:v>
                </c:pt>
                <c:pt idx="40048">
                  <c:v>4.0393182912054799E-2</c:v>
                </c:pt>
                <c:pt idx="40049">
                  <c:v>5.2304689281440601E-2</c:v>
                </c:pt>
                <c:pt idx="40050">
                  <c:v>5.20282767681211E-2</c:v>
                </c:pt>
                <c:pt idx="40051">
                  <c:v>4.8074337980875702E-2</c:v>
                </c:pt>
                <c:pt idx="40052">
                  <c:v>5.4595142040329503E-2</c:v>
                </c:pt>
                <c:pt idx="40053">
                  <c:v>5.47619740847494E-2</c:v>
                </c:pt>
                <c:pt idx="40054">
                  <c:v>6.5618181477754806E-2</c:v>
                </c:pt>
                <c:pt idx="40055">
                  <c:v>6.2569510325251002E-2</c:v>
                </c:pt>
                <c:pt idx="40056">
                  <c:v>6.3635319551484895E-2</c:v>
                </c:pt>
                <c:pt idx="40057">
                  <c:v>5.1390017507944599E-2</c:v>
                </c:pt>
                <c:pt idx="40058">
                  <c:v>5.2408348411899897E-2</c:v>
                </c:pt>
                <c:pt idx="40059">
                  <c:v>6.8167171197323503E-2</c:v>
                </c:pt>
                <c:pt idx="40060">
                  <c:v>5.6146368176133402E-2</c:v>
                </c:pt>
                <c:pt idx="40061">
                  <c:v>5.6822487288351903E-2</c:v>
                </c:pt>
                <c:pt idx="40062">
                  <c:v>7.2145601715159602E-2</c:v>
                </c:pt>
                <c:pt idx="40063">
                  <c:v>5.9829969336311697E-2</c:v>
                </c:pt>
                <c:pt idx="40064">
                  <c:v>6.0590720668447201E-2</c:v>
                </c:pt>
                <c:pt idx="40065">
                  <c:v>6.5413412237759899E-2</c:v>
                </c:pt>
                <c:pt idx="40066">
                  <c:v>4.6336957354605898E-2</c:v>
                </c:pt>
                <c:pt idx="40067">
                  <c:v>5.2394103474788199E-2</c:v>
                </c:pt>
                <c:pt idx="40068">
                  <c:v>7.6400062064291702E-2</c:v>
                </c:pt>
                <c:pt idx="40069">
                  <c:v>5.0481381310307202E-2</c:v>
                </c:pt>
                <c:pt idx="40070">
                  <c:v>4.9655470161969799E-2</c:v>
                </c:pt>
                <c:pt idx="40071">
                  <c:v>5.3391468864421303E-2</c:v>
                </c:pt>
                <c:pt idx="40072">
                  <c:v>7.3155747466968998E-2</c:v>
                </c:pt>
                <c:pt idx="40073">
                  <c:v>7.4862587337158795E-2</c:v>
                </c:pt>
                <c:pt idx="40074">
                  <c:v>5.09173719540107E-2</c:v>
                </c:pt>
                <c:pt idx="40075">
                  <c:v>5.5210506009101698E-2</c:v>
                </c:pt>
                <c:pt idx="40076">
                  <c:v>4.60650996113263E-2</c:v>
                </c:pt>
                <c:pt idx="40077">
                  <c:v>4.6836554416291899E-2</c:v>
                </c:pt>
                <c:pt idx="40078">
                  <c:v>5.1911991570218897E-2</c:v>
                </c:pt>
                <c:pt idx="40079">
                  <c:v>4.8853182148566099E-2</c:v>
                </c:pt>
                <c:pt idx="40080">
                  <c:v>6.26732009953338E-2</c:v>
                </c:pt>
                <c:pt idx="40081">
                  <c:v>5.3063830577425503E-2</c:v>
                </c:pt>
                <c:pt idx="40082">
                  <c:v>4.7781839786256802E-2</c:v>
                </c:pt>
                <c:pt idx="40083">
                  <c:v>4.4514199954045097E-2</c:v>
                </c:pt>
                <c:pt idx="40084">
                  <c:v>5.5810262904611198E-2</c:v>
                </c:pt>
                <c:pt idx="40085">
                  <c:v>7.0856567569601098E-2</c:v>
                </c:pt>
                <c:pt idx="40086">
                  <c:v>7.0160248478081999E-2</c:v>
                </c:pt>
                <c:pt idx="40087">
                  <c:v>5.1575617006289001E-2</c:v>
                </c:pt>
                <c:pt idx="40088">
                  <c:v>6.5862122596570302E-2</c:v>
                </c:pt>
                <c:pt idx="40089">
                  <c:v>5.1714639787106997E-2</c:v>
                </c:pt>
                <c:pt idx="40090">
                  <c:v>5.5579119826720001E-2</c:v>
                </c:pt>
                <c:pt idx="40091">
                  <c:v>7.3717453780012099E-2</c:v>
                </c:pt>
                <c:pt idx="40092">
                  <c:v>4.1403877347138698E-2</c:v>
                </c:pt>
                <c:pt idx="40093">
                  <c:v>4.1384221007311303E-2</c:v>
                </c:pt>
                <c:pt idx="40094">
                  <c:v>5.5057844035409399E-2</c:v>
                </c:pt>
                <c:pt idx="40095">
                  <c:v>4.4786734604274299E-2</c:v>
                </c:pt>
                <c:pt idx="40096">
                  <c:v>3.7766792594674303E-2</c:v>
                </c:pt>
                <c:pt idx="40097">
                  <c:v>5.49035890838242E-2</c:v>
                </c:pt>
                <c:pt idx="40098">
                  <c:v>4.7978427079398603E-2</c:v>
                </c:pt>
                <c:pt idx="40099">
                  <c:v>5.2860951660000002E-2</c:v>
                </c:pt>
                <c:pt idx="40100">
                  <c:v>4.05683081482607E-2</c:v>
                </c:pt>
                <c:pt idx="40101">
                  <c:v>5.8723111828454501E-2</c:v>
                </c:pt>
                <c:pt idx="40102">
                  <c:v>7.2008004209247994E-2</c:v>
                </c:pt>
                <c:pt idx="40103">
                  <c:v>4.1775273719705103E-2</c:v>
                </c:pt>
                <c:pt idx="40104">
                  <c:v>6.3672890510195604E-2</c:v>
                </c:pt>
                <c:pt idx="40105">
                  <c:v>5.9898286190882201E-2</c:v>
                </c:pt>
                <c:pt idx="40106">
                  <c:v>6.3627901062406997E-2</c:v>
                </c:pt>
                <c:pt idx="40107">
                  <c:v>6.4240186000730795E-2</c:v>
                </c:pt>
                <c:pt idx="40108">
                  <c:v>7.6014578753421699E-2</c:v>
                </c:pt>
                <c:pt idx="40109">
                  <c:v>4.0926727256232899E-2</c:v>
                </c:pt>
                <c:pt idx="40110">
                  <c:v>7.0400639562830797E-2</c:v>
                </c:pt>
                <c:pt idx="40111">
                  <c:v>5.6294916319884397E-2</c:v>
                </c:pt>
                <c:pt idx="40112">
                  <c:v>5.3964223063703798E-2</c:v>
                </c:pt>
                <c:pt idx="40113">
                  <c:v>6.9249923516444795E-2</c:v>
                </c:pt>
                <c:pt idx="40114">
                  <c:v>7.1382774966613202E-2</c:v>
                </c:pt>
                <c:pt idx="40115">
                  <c:v>6.5738526642660597E-2</c:v>
                </c:pt>
                <c:pt idx="40116">
                  <c:v>5.2773403140341103E-2</c:v>
                </c:pt>
                <c:pt idx="40117">
                  <c:v>7.1708698478258004E-2</c:v>
                </c:pt>
                <c:pt idx="40118">
                  <c:v>6.7102413518588103E-2</c:v>
                </c:pt>
                <c:pt idx="40119">
                  <c:v>4.23263848084975E-2</c:v>
                </c:pt>
                <c:pt idx="40120">
                  <c:v>6.4300471934889095E-2</c:v>
                </c:pt>
                <c:pt idx="40121">
                  <c:v>3.9105628310182002E-2</c:v>
                </c:pt>
                <c:pt idx="40122">
                  <c:v>5.3971498692986702E-2</c:v>
                </c:pt>
                <c:pt idx="40123">
                  <c:v>4.8927078331151598E-2</c:v>
                </c:pt>
                <c:pt idx="40124">
                  <c:v>3.93147806197056E-2</c:v>
                </c:pt>
                <c:pt idx="40125">
                  <c:v>4.8091285889921703E-2</c:v>
                </c:pt>
                <c:pt idx="40126">
                  <c:v>3.9706583966283703E-2</c:v>
                </c:pt>
                <c:pt idx="40127">
                  <c:v>7.5235781682855496E-2</c:v>
                </c:pt>
                <c:pt idx="40128">
                  <c:v>7.0308495068670304E-2</c:v>
                </c:pt>
                <c:pt idx="40129">
                  <c:v>7.0989305662490704E-2</c:v>
                </c:pt>
                <c:pt idx="40130">
                  <c:v>6.9141919344227504E-2</c:v>
                </c:pt>
                <c:pt idx="40131">
                  <c:v>5.5194325383813497E-2</c:v>
                </c:pt>
                <c:pt idx="40132">
                  <c:v>4.3794028574823701E-2</c:v>
                </c:pt>
                <c:pt idx="40133">
                  <c:v>4.3421682823963997E-2</c:v>
                </c:pt>
                <c:pt idx="40134">
                  <c:v>7.5229516487368697E-2</c:v>
                </c:pt>
                <c:pt idx="40135">
                  <c:v>6.2074753123206698E-2</c:v>
                </c:pt>
                <c:pt idx="40136">
                  <c:v>4.57660871543214E-2</c:v>
                </c:pt>
                <c:pt idx="40137">
                  <c:v>4.8922827619250403E-2</c:v>
                </c:pt>
                <c:pt idx="40138">
                  <c:v>4.4533037419282703E-2</c:v>
                </c:pt>
                <c:pt idx="40139">
                  <c:v>4.4182999121562601E-2</c:v>
                </c:pt>
                <c:pt idx="40140">
                  <c:v>5.4870385873742197E-2</c:v>
                </c:pt>
                <c:pt idx="40141">
                  <c:v>4.3865132854681001E-2</c:v>
                </c:pt>
                <c:pt idx="40142">
                  <c:v>3.9146013841633097E-2</c:v>
                </c:pt>
                <c:pt idx="40143">
                  <c:v>5.7250417231282297E-2</c:v>
                </c:pt>
                <c:pt idx="40144">
                  <c:v>6.2685493135429607E-2</c:v>
                </c:pt>
                <c:pt idx="40145">
                  <c:v>5.83737941603584E-2</c:v>
                </c:pt>
                <c:pt idx="40146">
                  <c:v>6.8144417097662696E-2</c:v>
                </c:pt>
                <c:pt idx="40147">
                  <c:v>5.39644024779629E-2</c:v>
                </c:pt>
                <c:pt idx="40148">
                  <c:v>7.0421373000624801E-2</c:v>
                </c:pt>
                <c:pt idx="40149">
                  <c:v>5.6190195578895999E-2</c:v>
                </c:pt>
                <c:pt idx="40150">
                  <c:v>7.2152612835506696E-2</c:v>
                </c:pt>
                <c:pt idx="40151">
                  <c:v>4.00642662509271E-2</c:v>
                </c:pt>
                <c:pt idx="40152">
                  <c:v>5.96014664569397E-2</c:v>
                </c:pt>
                <c:pt idx="40153">
                  <c:v>6.9413297292443304E-2</c:v>
                </c:pt>
                <c:pt idx="40154">
                  <c:v>4.70685698223378E-2</c:v>
                </c:pt>
                <c:pt idx="40155">
                  <c:v>4.2221981252860898E-2</c:v>
                </c:pt>
                <c:pt idx="40156">
                  <c:v>4.5651111616123501E-2</c:v>
                </c:pt>
                <c:pt idx="40157">
                  <c:v>7.2109270155895897E-2</c:v>
                </c:pt>
                <c:pt idx="40158">
                  <c:v>4.0340698221477497E-2</c:v>
                </c:pt>
                <c:pt idx="40159">
                  <c:v>4.1652842942694002E-2</c:v>
                </c:pt>
                <c:pt idx="40160">
                  <c:v>4.4559697809319003E-2</c:v>
                </c:pt>
                <c:pt idx="40161">
                  <c:v>5.62357375819941E-2</c:v>
                </c:pt>
                <c:pt idx="40162">
                  <c:v>3.8402619536507497E-2</c:v>
                </c:pt>
                <c:pt idx="40163">
                  <c:v>6.4410155609944605E-2</c:v>
                </c:pt>
                <c:pt idx="40164">
                  <c:v>4.6154492350458598E-2</c:v>
                </c:pt>
                <c:pt idx="40165">
                  <c:v>7.2682373860359695E-2</c:v>
                </c:pt>
                <c:pt idx="40166">
                  <c:v>7.2891615369261503E-2</c:v>
                </c:pt>
                <c:pt idx="40167">
                  <c:v>6.5796568368069699E-2</c:v>
                </c:pt>
                <c:pt idx="40168">
                  <c:v>5.77026355539779E-2</c:v>
                </c:pt>
                <c:pt idx="40169">
                  <c:v>4.9593424502099998E-2</c:v>
                </c:pt>
                <c:pt idx="40170">
                  <c:v>5.8974214270187203E-2</c:v>
                </c:pt>
                <c:pt idx="40171">
                  <c:v>6.6840816161285996E-2</c:v>
                </c:pt>
                <c:pt idx="40172">
                  <c:v>4.6141601282361201E-2</c:v>
                </c:pt>
                <c:pt idx="40173">
                  <c:v>5.9397434193480099E-2</c:v>
                </c:pt>
                <c:pt idx="40174">
                  <c:v>4.61211083404022E-2</c:v>
                </c:pt>
                <c:pt idx="40175">
                  <c:v>5.5199167242903101E-2</c:v>
                </c:pt>
                <c:pt idx="40176">
                  <c:v>4.6042092237367702E-2</c:v>
                </c:pt>
                <c:pt idx="40177">
                  <c:v>4.9305763790227601E-2</c:v>
                </c:pt>
                <c:pt idx="40178">
                  <c:v>7.1483570348284203E-2</c:v>
                </c:pt>
                <c:pt idx="40179">
                  <c:v>7.0179670532046406E-2</c:v>
                </c:pt>
                <c:pt idx="40180">
                  <c:v>7.4489356739530804E-2</c:v>
                </c:pt>
                <c:pt idx="40181">
                  <c:v>5.0954352073916E-2</c:v>
                </c:pt>
                <c:pt idx="40182">
                  <c:v>5.0673454772609601E-2</c:v>
                </c:pt>
                <c:pt idx="40183">
                  <c:v>5.0480775058478998E-2</c:v>
                </c:pt>
                <c:pt idx="40184">
                  <c:v>4.0744474029478298E-2</c:v>
                </c:pt>
                <c:pt idx="40185">
                  <c:v>4.4729243848477297E-2</c:v>
                </c:pt>
                <c:pt idx="40186">
                  <c:v>4.10727962568588E-2</c:v>
                </c:pt>
                <c:pt idx="40187">
                  <c:v>4.8271888659612197E-2</c:v>
                </c:pt>
                <c:pt idx="40188">
                  <c:v>4.2588990466621499E-2</c:v>
                </c:pt>
                <c:pt idx="40189">
                  <c:v>4.57237171858925E-2</c:v>
                </c:pt>
                <c:pt idx="40190">
                  <c:v>5.4970045499586999E-2</c:v>
                </c:pt>
                <c:pt idx="40191">
                  <c:v>4.5405383573203603E-2</c:v>
                </c:pt>
                <c:pt idx="40192">
                  <c:v>7.0420969900881106E-2</c:v>
                </c:pt>
                <c:pt idx="40193">
                  <c:v>7.1969862690646202E-2</c:v>
                </c:pt>
                <c:pt idx="40194">
                  <c:v>3.9013662131955097E-2</c:v>
                </c:pt>
                <c:pt idx="40195">
                  <c:v>5.4009200358533897E-2</c:v>
                </c:pt>
                <c:pt idx="40196">
                  <c:v>4.5284097466126501E-2</c:v>
                </c:pt>
                <c:pt idx="40197">
                  <c:v>5.2134018870185497E-2</c:v>
                </c:pt>
                <c:pt idx="40198">
                  <c:v>5.0416857942593499E-2</c:v>
                </c:pt>
                <c:pt idx="40199">
                  <c:v>4.7521166559116902E-2</c:v>
                </c:pt>
                <c:pt idx="40200">
                  <c:v>6.00119094072534E-2</c:v>
                </c:pt>
                <c:pt idx="40201">
                  <c:v>5.4673755202315197E-2</c:v>
                </c:pt>
                <c:pt idx="40202">
                  <c:v>4.0595244789896699E-2</c:v>
                </c:pt>
                <c:pt idx="40203">
                  <c:v>5.2226180833193497E-2</c:v>
                </c:pt>
                <c:pt idx="40204">
                  <c:v>4.0242949417391802E-2</c:v>
                </c:pt>
                <c:pt idx="40205">
                  <c:v>5.4546858990273603E-2</c:v>
                </c:pt>
                <c:pt idx="40206">
                  <c:v>5.9718764008637702E-2</c:v>
                </c:pt>
                <c:pt idx="40207">
                  <c:v>7.0407653052224198E-2</c:v>
                </c:pt>
                <c:pt idx="40208">
                  <c:v>5.2814895843082299E-2</c:v>
                </c:pt>
                <c:pt idx="40209">
                  <c:v>4.9479416864341201E-2</c:v>
                </c:pt>
                <c:pt idx="40210">
                  <c:v>6.9905339358091803E-2</c:v>
                </c:pt>
                <c:pt idx="40211">
                  <c:v>7.25030746154193E-2</c:v>
                </c:pt>
                <c:pt idx="40212">
                  <c:v>6.75371148308474E-2</c:v>
                </c:pt>
                <c:pt idx="40213">
                  <c:v>4.6652086256779801E-2</c:v>
                </c:pt>
                <c:pt idx="40214">
                  <c:v>6.7928744898274496E-2</c:v>
                </c:pt>
                <c:pt idx="40215">
                  <c:v>4.6925425876198697E-2</c:v>
                </c:pt>
                <c:pt idx="40216">
                  <c:v>4.07911087871985E-2</c:v>
                </c:pt>
                <c:pt idx="40217">
                  <c:v>4.45420210462769E-2</c:v>
                </c:pt>
                <c:pt idx="40218">
                  <c:v>6.3975233300407303E-2</c:v>
                </c:pt>
                <c:pt idx="40219">
                  <c:v>3.9181943118782599E-2</c:v>
                </c:pt>
                <c:pt idx="40220">
                  <c:v>3.8856838329951897E-2</c:v>
                </c:pt>
                <c:pt idx="40221">
                  <c:v>4.5834801155662998E-2</c:v>
                </c:pt>
                <c:pt idx="40222">
                  <c:v>4.6418902984415901E-2</c:v>
                </c:pt>
                <c:pt idx="40223">
                  <c:v>5.6226078154435102E-2</c:v>
                </c:pt>
                <c:pt idx="40224">
                  <c:v>5.7979868344277798E-2</c:v>
                </c:pt>
                <c:pt idx="40225">
                  <c:v>7.4443878390631393E-2</c:v>
                </c:pt>
                <c:pt idx="40226">
                  <c:v>5.6174602432017398E-2</c:v>
                </c:pt>
                <c:pt idx="40227">
                  <c:v>7.4241721498888302E-2</c:v>
                </c:pt>
                <c:pt idx="40228">
                  <c:v>5.8249814093869097E-2</c:v>
                </c:pt>
                <c:pt idx="40229">
                  <c:v>4.1375161842326397E-2</c:v>
                </c:pt>
                <c:pt idx="40230">
                  <c:v>5.65864915190646E-2</c:v>
                </c:pt>
                <c:pt idx="40231">
                  <c:v>4.8197636693339499E-2</c:v>
                </c:pt>
                <c:pt idx="40232">
                  <c:v>5.41525336823767E-2</c:v>
                </c:pt>
                <c:pt idx="40233">
                  <c:v>6.32948812272736E-2</c:v>
                </c:pt>
                <c:pt idx="40234">
                  <c:v>5.2076905413283497E-2</c:v>
                </c:pt>
                <c:pt idx="40235">
                  <c:v>5.4256489956167699E-2</c:v>
                </c:pt>
                <c:pt idx="40236">
                  <c:v>3.9807812317503598E-2</c:v>
                </c:pt>
                <c:pt idx="40237">
                  <c:v>4.1594568339354002E-2</c:v>
                </c:pt>
                <c:pt idx="40238">
                  <c:v>4.3225617430768297E-2</c:v>
                </c:pt>
                <c:pt idx="40239">
                  <c:v>6.4188809748924894E-2</c:v>
                </c:pt>
                <c:pt idx="40240">
                  <c:v>7.5266291221647394E-2</c:v>
                </c:pt>
                <c:pt idx="40241">
                  <c:v>6.0805146599361898E-2</c:v>
                </c:pt>
                <c:pt idx="40242">
                  <c:v>4.18136650434979E-2</c:v>
                </c:pt>
                <c:pt idx="40243">
                  <c:v>7.1937741222267607E-2</c:v>
                </c:pt>
                <c:pt idx="40244">
                  <c:v>5.0188814211061403E-2</c:v>
                </c:pt>
                <c:pt idx="40245">
                  <c:v>5.0834538019671402E-2</c:v>
                </c:pt>
                <c:pt idx="40246">
                  <c:v>6.2887549292092504E-2</c:v>
                </c:pt>
                <c:pt idx="40247">
                  <c:v>6.6069985867517902E-2</c:v>
                </c:pt>
                <c:pt idx="40248">
                  <c:v>4.23371029056126E-2</c:v>
                </c:pt>
                <c:pt idx="40249">
                  <c:v>4.8562871047589301E-2</c:v>
                </c:pt>
                <c:pt idx="40250">
                  <c:v>5.3480613368703897E-2</c:v>
                </c:pt>
                <c:pt idx="40251">
                  <c:v>4.08014288975872E-2</c:v>
                </c:pt>
                <c:pt idx="40252">
                  <c:v>5.8454722930062097E-2</c:v>
                </c:pt>
                <c:pt idx="40253">
                  <c:v>7.2918405896428201E-2</c:v>
                </c:pt>
                <c:pt idx="40254">
                  <c:v>4.74459031150639E-2</c:v>
                </c:pt>
                <c:pt idx="40255">
                  <c:v>5.2261185982327298E-2</c:v>
                </c:pt>
                <c:pt idx="40256">
                  <c:v>5.05180590644888E-2</c:v>
                </c:pt>
                <c:pt idx="40257">
                  <c:v>7.13450043331159E-2</c:v>
                </c:pt>
                <c:pt idx="40258">
                  <c:v>4.9279841262474797E-2</c:v>
                </c:pt>
                <c:pt idx="40259">
                  <c:v>4.9945039822288602E-2</c:v>
                </c:pt>
                <c:pt idx="40260">
                  <c:v>5.1512805757008701E-2</c:v>
                </c:pt>
                <c:pt idx="40261">
                  <c:v>5.14055538948269E-2</c:v>
                </c:pt>
                <c:pt idx="40262">
                  <c:v>5.7149244877698298E-2</c:v>
                </c:pt>
                <c:pt idx="40263">
                  <c:v>7.2342094311125094E-2</c:v>
                </c:pt>
                <c:pt idx="40264">
                  <c:v>5.34716303045953E-2</c:v>
                </c:pt>
                <c:pt idx="40265">
                  <c:v>6.6665424279168994E-2</c:v>
                </c:pt>
                <c:pt idx="40266">
                  <c:v>4.8166805514340202E-2</c:v>
                </c:pt>
                <c:pt idx="40267">
                  <c:v>4.16789023452575E-2</c:v>
                </c:pt>
                <c:pt idx="40268">
                  <c:v>7.0552628000006196E-2</c:v>
                </c:pt>
                <c:pt idx="40269">
                  <c:v>3.8189480333167998E-2</c:v>
                </c:pt>
                <c:pt idx="40270">
                  <c:v>4.3815486405257703E-2</c:v>
                </c:pt>
                <c:pt idx="40271">
                  <c:v>4.1241486276281901E-2</c:v>
                </c:pt>
                <c:pt idx="40272">
                  <c:v>6.4161111730522594E-2</c:v>
                </c:pt>
                <c:pt idx="40273">
                  <c:v>5.0930021587468399E-2</c:v>
                </c:pt>
                <c:pt idx="40274">
                  <c:v>4.7066070445743097E-2</c:v>
                </c:pt>
                <c:pt idx="40275">
                  <c:v>5.4349069266766699E-2</c:v>
                </c:pt>
                <c:pt idx="40276">
                  <c:v>7.5095519228895402E-2</c:v>
                </c:pt>
                <c:pt idx="40277">
                  <c:v>5.09383403784038E-2</c:v>
                </c:pt>
                <c:pt idx="40278">
                  <c:v>6.0641502833584097E-2</c:v>
                </c:pt>
                <c:pt idx="40279">
                  <c:v>6.2301717299998997E-2</c:v>
                </c:pt>
                <c:pt idx="40280">
                  <c:v>6.0511664835667597E-2</c:v>
                </c:pt>
                <c:pt idx="40281">
                  <c:v>5.9499179318856399E-2</c:v>
                </c:pt>
                <c:pt idx="40282">
                  <c:v>6.8983278936093406E-2</c:v>
                </c:pt>
                <c:pt idx="40283">
                  <c:v>4.0529936837865203E-2</c:v>
                </c:pt>
                <c:pt idx="40284">
                  <c:v>5.4814994251592003E-2</c:v>
                </c:pt>
                <c:pt idx="40285">
                  <c:v>5.76668307986287E-2</c:v>
                </c:pt>
                <c:pt idx="40286">
                  <c:v>4.8106110331567697E-2</c:v>
                </c:pt>
                <c:pt idx="40287">
                  <c:v>4.8144248833744997E-2</c:v>
                </c:pt>
                <c:pt idx="40288">
                  <c:v>4.5790195544742097E-2</c:v>
                </c:pt>
                <c:pt idx="40289">
                  <c:v>6.2787451717562198E-2</c:v>
                </c:pt>
                <c:pt idx="40290">
                  <c:v>6.0218353124204899E-2</c:v>
                </c:pt>
                <c:pt idx="40291">
                  <c:v>5.0458747418388399E-2</c:v>
                </c:pt>
                <c:pt idx="40292">
                  <c:v>6.7545600948026696E-2</c:v>
                </c:pt>
                <c:pt idx="40293">
                  <c:v>4.6246065818983197E-2</c:v>
                </c:pt>
                <c:pt idx="40294">
                  <c:v>6.8041407766560799E-2</c:v>
                </c:pt>
                <c:pt idx="40295">
                  <c:v>6.7319854631102793E-2</c:v>
                </c:pt>
                <c:pt idx="40296">
                  <c:v>6.4456291120379802E-2</c:v>
                </c:pt>
                <c:pt idx="40297">
                  <c:v>6.4000973983265194E-2</c:v>
                </c:pt>
                <c:pt idx="40298">
                  <c:v>5.1926870008918401E-2</c:v>
                </c:pt>
                <c:pt idx="40299">
                  <c:v>6.5981939083729901E-2</c:v>
                </c:pt>
                <c:pt idx="40300">
                  <c:v>4.3048496135548599E-2</c:v>
                </c:pt>
                <c:pt idx="40301">
                  <c:v>6.1194026286261298E-2</c:v>
                </c:pt>
                <c:pt idx="40302">
                  <c:v>4.7658668813990702E-2</c:v>
                </c:pt>
                <c:pt idx="40303">
                  <c:v>6.51998508580168E-2</c:v>
                </c:pt>
                <c:pt idx="40304">
                  <c:v>4.5825704199977897E-2</c:v>
                </c:pt>
                <c:pt idx="40305">
                  <c:v>6.5759985240764998E-2</c:v>
                </c:pt>
                <c:pt idx="40306">
                  <c:v>5.8856287465140301E-2</c:v>
                </c:pt>
                <c:pt idx="40307">
                  <c:v>4.6195786300061797E-2</c:v>
                </c:pt>
                <c:pt idx="40308">
                  <c:v>4.5929759514374897E-2</c:v>
                </c:pt>
                <c:pt idx="40309">
                  <c:v>3.8358458245252601E-2</c:v>
                </c:pt>
                <c:pt idx="40310">
                  <c:v>7.0843162202501503E-2</c:v>
                </c:pt>
                <c:pt idx="40311">
                  <c:v>5.8272287477599098E-2</c:v>
                </c:pt>
                <c:pt idx="40312">
                  <c:v>6.3604968645258095E-2</c:v>
                </c:pt>
                <c:pt idx="40313">
                  <c:v>6.7584592516746103E-2</c:v>
                </c:pt>
                <c:pt idx="40314">
                  <c:v>5.6674602586429298E-2</c:v>
                </c:pt>
                <c:pt idx="40315">
                  <c:v>5.3400031296722203E-2</c:v>
                </c:pt>
                <c:pt idx="40316">
                  <c:v>4.8719692389969801E-2</c:v>
                </c:pt>
                <c:pt idx="40317">
                  <c:v>7.2737837274819403E-2</c:v>
                </c:pt>
                <c:pt idx="40318">
                  <c:v>4.0993467979242498E-2</c:v>
                </c:pt>
                <c:pt idx="40319">
                  <c:v>4.4335154417223598E-2</c:v>
                </c:pt>
                <c:pt idx="40320">
                  <c:v>4.32987243802056E-2</c:v>
                </c:pt>
                <c:pt idx="40321">
                  <c:v>6.3601827563224494E-2</c:v>
                </c:pt>
                <c:pt idx="40322">
                  <c:v>4.4330409055021301E-2</c:v>
                </c:pt>
                <c:pt idx="40323">
                  <c:v>5.6783720935034303E-2</c:v>
                </c:pt>
                <c:pt idx="40324">
                  <c:v>6.5212094017944894E-2</c:v>
                </c:pt>
                <c:pt idx="40325">
                  <c:v>4.1938406149490397E-2</c:v>
                </c:pt>
                <c:pt idx="40326">
                  <c:v>4.8324095125308199E-2</c:v>
                </c:pt>
                <c:pt idx="40327">
                  <c:v>3.8466217297433998E-2</c:v>
                </c:pt>
                <c:pt idx="40328">
                  <c:v>6.4683582156999903E-2</c:v>
                </c:pt>
                <c:pt idx="40329">
                  <c:v>5.81702164265539E-2</c:v>
                </c:pt>
                <c:pt idx="40330">
                  <c:v>6.8719747382186405E-2</c:v>
                </c:pt>
                <c:pt idx="40331">
                  <c:v>4.6324151204339997E-2</c:v>
                </c:pt>
                <c:pt idx="40332">
                  <c:v>4.0014117482997498E-2</c:v>
                </c:pt>
                <c:pt idx="40333">
                  <c:v>4.2917542366388998E-2</c:v>
                </c:pt>
                <c:pt idx="40334">
                  <c:v>4.6625061816234298E-2</c:v>
                </c:pt>
                <c:pt idx="40335">
                  <c:v>5.1795469222456599E-2</c:v>
                </c:pt>
                <c:pt idx="40336">
                  <c:v>5.35927239763569E-2</c:v>
                </c:pt>
                <c:pt idx="40337">
                  <c:v>5.0250875083754198E-2</c:v>
                </c:pt>
                <c:pt idx="40338">
                  <c:v>7.6502330530821297E-2</c:v>
                </c:pt>
                <c:pt idx="40339">
                  <c:v>4.5492249367352501E-2</c:v>
                </c:pt>
                <c:pt idx="40340">
                  <c:v>5.1904265278786499E-2</c:v>
                </c:pt>
                <c:pt idx="40341">
                  <c:v>4.3203169106037498E-2</c:v>
                </c:pt>
                <c:pt idx="40342">
                  <c:v>4.1282329566659698E-2</c:v>
                </c:pt>
                <c:pt idx="40343">
                  <c:v>4.66649752595708E-2</c:v>
                </c:pt>
                <c:pt idx="40344">
                  <c:v>4.0404942552290102E-2</c:v>
                </c:pt>
                <c:pt idx="40345">
                  <c:v>5.0454019449812301E-2</c:v>
                </c:pt>
                <c:pt idx="40346">
                  <c:v>4.0376531805854002E-2</c:v>
                </c:pt>
                <c:pt idx="40347">
                  <c:v>5.6975082292690202E-2</c:v>
                </c:pt>
                <c:pt idx="40348">
                  <c:v>6.9524989957203603E-2</c:v>
                </c:pt>
                <c:pt idx="40349">
                  <c:v>4.0503688082941601E-2</c:v>
                </c:pt>
                <c:pt idx="40350">
                  <c:v>4.2024782218347503E-2</c:v>
                </c:pt>
                <c:pt idx="40351">
                  <c:v>3.9638605029242303E-2</c:v>
                </c:pt>
                <c:pt idx="40352">
                  <c:v>4.8163940959496498E-2</c:v>
                </c:pt>
                <c:pt idx="40353">
                  <c:v>6.0498580764097601E-2</c:v>
                </c:pt>
                <c:pt idx="40354">
                  <c:v>6.1138435654547997E-2</c:v>
                </c:pt>
                <c:pt idx="40355">
                  <c:v>5.7426063362872502E-2</c:v>
                </c:pt>
                <c:pt idx="40356">
                  <c:v>5.0180327854399097E-2</c:v>
                </c:pt>
                <c:pt idx="40357">
                  <c:v>4.0481824674156598E-2</c:v>
                </c:pt>
                <c:pt idx="40358">
                  <c:v>5.4493483543285599E-2</c:v>
                </c:pt>
                <c:pt idx="40359">
                  <c:v>4.2543279351927199E-2</c:v>
                </c:pt>
                <c:pt idx="40360">
                  <c:v>7.2827000129238498E-2</c:v>
                </c:pt>
                <c:pt idx="40361">
                  <c:v>5.7421146734553098E-2</c:v>
                </c:pt>
                <c:pt idx="40362">
                  <c:v>5.3044032315575702E-2</c:v>
                </c:pt>
                <c:pt idx="40363">
                  <c:v>5.7230110859453003E-2</c:v>
                </c:pt>
                <c:pt idx="40364">
                  <c:v>4.1045160023693399E-2</c:v>
                </c:pt>
                <c:pt idx="40365">
                  <c:v>5.3898215930981999E-2</c:v>
                </c:pt>
                <c:pt idx="40366">
                  <c:v>4.9969828043479901E-2</c:v>
                </c:pt>
                <c:pt idx="40367">
                  <c:v>4.4967360020081198E-2</c:v>
                </c:pt>
                <c:pt idx="40368">
                  <c:v>4.4155044944964097E-2</c:v>
                </c:pt>
                <c:pt idx="40369">
                  <c:v>4.6499837467675102E-2</c:v>
                </c:pt>
                <c:pt idx="40370">
                  <c:v>4.00761375061848E-2</c:v>
                </c:pt>
                <c:pt idx="40371">
                  <c:v>6.5273170207572506E-2</c:v>
                </c:pt>
                <c:pt idx="40372">
                  <c:v>5.6265975683317197E-2</c:v>
                </c:pt>
                <c:pt idx="40373">
                  <c:v>5.8936088080458901E-2</c:v>
                </c:pt>
                <c:pt idx="40374">
                  <c:v>6.6444330738189103E-2</c:v>
                </c:pt>
                <c:pt idx="40375">
                  <c:v>5.5184935087596199E-2</c:v>
                </c:pt>
                <c:pt idx="40376">
                  <c:v>5.8684506683720203E-2</c:v>
                </c:pt>
                <c:pt idx="40377">
                  <c:v>6.8005371453038005E-2</c:v>
                </c:pt>
                <c:pt idx="40378">
                  <c:v>6.4966437354997603E-2</c:v>
                </c:pt>
                <c:pt idx="40379">
                  <c:v>5.6602523972432602E-2</c:v>
                </c:pt>
                <c:pt idx="40380">
                  <c:v>3.8191348194494899E-2</c:v>
                </c:pt>
                <c:pt idx="40381">
                  <c:v>4.8609237983971799E-2</c:v>
                </c:pt>
                <c:pt idx="40382">
                  <c:v>6.9836512792365593E-2</c:v>
                </c:pt>
                <c:pt idx="40383">
                  <c:v>5.56016503197201E-2</c:v>
                </c:pt>
                <c:pt idx="40384">
                  <c:v>5.8559961934807399E-2</c:v>
                </c:pt>
                <c:pt idx="40385">
                  <c:v>5.4939173965987298E-2</c:v>
                </c:pt>
                <c:pt idx="40386">
                  <c:v>4.06613805482905E-2</c:v>
                </c:pt>
                <c:pt idx="40387">
                  <c:v>5.3537745504963603E-2</c:v>
                </c:pt>
                <c:pt idx="40388">
                  <c:v>4.3703274241838501E-2</c:v>
                </c:pt>
                <c:pt idx="40389">
                  <c:v>5.3011828488762403E-2</c:v>
                </c:pt>
                <c:pt idx="40390">
                  <c:v>7.0128251626271995E-2</c:v>
                </c:pt>
                <c:pt idx="40391">
                  <c:v>7.0015324861699604E-2</c:v>
                </c:pt>
                <c:pt idx="40392">
                  <c:v>5.7810140325166598E-2</c:v>
                </c:pt>
                <c:pt idx="40393">
                  <c:v>6.6550414504506994E-2</c:v>
                </c:pt>
                <c:pt idx="40394">
                  <c:v>7.2169949440577197E-2</c:v>
                </c:pt>
                <c:pt idx="40395">
                  <c:v>5.09438034791398E-2</c:v>
                </c:pt>
                <c:pt idx="40396">
                  <c:v>4.1819715615745302E-2</c:v>
                </c:pt>
                <c:pt idx="40397">
                  <c:v>4.04683277992594E-2</c:v>
                </c:pt>
                <c:pt idx="40398">
                  <c:v>4.8797606232508901E-2</c:v>
                </c:pt>
                <c:pt idx="40399">
                  <c:v>7.1932427323642606E-2</c:v>
                </c:pt>
                <c:pt idx="40400">
                  <c:v>4.4420896783204301E-2</c:v>
                </c:pt>
                <c:pt idx="40401">
                  <c:v>6.8533121979911696E-2</c:v>
                </c:pt>
                <c:pt idx="40402">
                  <c:v>6.01201125308801E-2</c:v>
                </c:pt>
                <c:pt idx="40403">
                  <c:v>4.6935601598148198E-2</c:v>
                </c:pt>
                <c:pt idx="40404">
                  <c:v>6.94374938658288E-2</c:v>
                </c:pt>
                <c:pt idx="40405">
                  <c:v>6.0181896063288901E-2</c:v>
                </c:pt>
                <c:pt idx="40406">
                  <c:v>4.8494452092250097E-2</c:v>
                </c:pt>
                <c:pt idx="40407">
                  <c:v>6.5549830707810494E-2</c:v>
                </c:pt>
                <c:pt idx="40408">
                  <c:v>5.47534783436852E-2</c:v>
                </c:pt>
                <c:pt idx="40409">
                  <c:v>4.3373159118685903E-2</c:v>
                </c:pt>
                <c:pt idx="40410">
                  <c:v>6.2679146792277096E-2</c:v>
                </c:pt>
                <c:pt idx="40411">
                  <c:v>5.3159083964875897E-2</c:v>
                </c:pt>
                <c:pt idx="40412">
                  <c:v>4.96335138904372E-2</c:v>
                </c:pt>
                <c:pt idx="40413">
                  <c:v>3.9317963522386402E-2</c:v>
                </c:pt>
                <c:pt idx="40414">
                  <c:v>4.2958242839822601E-2</c:v>
                </c:pt>
                <c:pt idx="40415">
                  <c:v>5.9001651245997801E-2</c:v>
                </c:pt>
                <c:pt idx="40416">
                  <c:v>5.78618945733166E-2</c:v>
                </c:pt>
                <c:pt idx="40417">
                  <c:v>5.08514277270554E-2</c:v>
                </c:pt>
                <c:pt idx="40418">
                  <c:v>4.7648182872286199E-2</c:v>
                </c:pt>
                <c:pt idx="40419">
                  <c:v>5.9958788184254E-2</c:v>
                </c:pt>
                <c:pt idx="40420">
                  <c:v>5.1772787925094203E-2</c:v>
                </c:pt>
                <c:pt idx="40421">
                  <c:v>4.3324930491801299E-2</c:v>
                </c:pt>
                <c:pt idx="40422">
                  <c:v>7.2459183358346599E-2</c:v>
                </c:pt>
                <c:pt idx="40423">
                  <c:v>5.9133331105662497E-2</c:v>
                </c:pt>
                <c:pt idx="40424">
                  <c:v>4.3359872872035597E-2</c:v>
                </c:pt>
                <c:pt idx="40425">
                  <c:v>6.9278235809998395E-2</c:v>
                </c:pt>
                <c:pt idx="40426">
                  <c:v>3.9386753289069001E-2</c:v>
                </c:pt>
                <c:pt idx="40427">
                  <c:v>4.3647709787841202E-2</c:v>
                </c:pt>
                <c:pt idx="40428">
                  <c:v>6.4235673280537697E-2</c:v>
                </c:pt>
                <c:pt idx="40429">
                  <c:v>4.9531305134446202E-2</c:v>
                </c:pt>
                <c:pt idx="40430">
                  <c:v>4.0157260522210102E-2</c:v>
                </c:pt>
                <c:pt idx="40431">
                  <c:v>5.83416808136819E-2</c:v>
                </c:pt>
                <c:pt idx="40432">
                  <c:v>5.8131978613620197E-2</c:v>
                </c:pt>
                <c:pt idx="40433">
                  <c:v>5.36663415068655E-2</c:v>
                </c:pt>
                <c:pt idx="40434">
                  <c:v>5.0135060577170397E-2</c:v>
                </c:pt>
                <c:pt idx="40435">
                  <c:v>4.6719144951024701E-2</c:v>
                </c:pt>
                <c:pt idx="40436">
                  <c:v>4.2397073540432997E-2</c:v>
                </c:pt>
                <c:pt idx="40437">
                  <c:v>7.0427409104686797E-2</c:v>
                </c:pt>
                <c:pt idx="40438">
                  <c:v>4.7173748620182698E-2</c:v>
                </c:pt>
                <c:pt idx="40439">
                  <c:v>6.7482765508463202E-2</c:v>
                </c:pt>
                <c:pt idx="40440">
                  <c:v>7.0387820059354705E-2</c:v>
                </c:pt>
                <c:pt idx="40441">
                  <c:v>5.1685007284392098E-2</c:v>
                </c:pt>
                <c:pt idx="40442">
                  <c:v>7.34228383293411E-2</c:v>
                </c:pt>
                <c:pt idx="40443">
                  <c:v>6.8253446465741802E-2</c:v>
                </c:pt>
                <c:pt idx="40444">
                  <c:v>6.4270435724260194E-2</c:v>
                </c:pt>
                <c:pt idx="40445">
                  <c:v>4.4451699366151003E-2</c:v>
                </c:pt>
                <c:pt idx="40446">
                  <c:v>4.5740868293403202E-2</c:v>
                </c:pt>
                <c:pt idx="40447">
                  <c:v>5.9719781828033502E-2</c:v>
                </c:pt>
                <c:pt idx="40448">
                  <c:v>4.5559456776979299E-2</c:v>
                </c:pt>
                <c:pt idx="40449">
                  <c:v>6.3808332260303996E-2</c:v>
                </c:pt>
                <c:pt idx="40450">
                  <c:v>4.1573462237409403E-2</c:v>
                </c:pt>
                <c:pt idx="40451">
                  <c:v>4.6392167690783102E-2</c:v>
                </c:pt>
                <c:pt idx="40452">
                  <c:v>4.4054287733241902E-2</c:v>
                </c:pt>
                <c:pt idx="40453">
                  <c:v>5.6060780112007103E-2</c:v>
                </c:pt>
                <c:pt idx="40454">
                  <c:v>7.2872428059968797E-2</c:v>
                </c:pt>
                <c:pt idx="40455">
                  <c:v>4.8036453957247899E-2</c:v>
                </c:pt>
                <c:pt idx="40456">
                  <c:v>5.27815057053901E-2</c:v>
                </c:pt>
                <c:pt idx="40457">
                  <c:v>6.65144481674282E-2</c:v>
                </c:pt>
                <c:pt idx="40458">
                  <c:v>6.2135208045493197E-2</c:v>
                </c:pt>
                <c:pt idx="40459">
                  <c:v>5.1940848964372399E-2</c:v>
                </c:pt>
                <c:pt idx="40460">
                  <c:v>6.4456876478081293E-2</c:v>
                </c:pt>
                <c:pt idx="40461">
                  <c:v>5.8524142651186599E-2</c:v>
                </c:pt>
                <c:pt idx="40462">
                  <c:v>5.7824546450203802E-2</c:v>
                </c:pt>
                <c:pt idx="40463">
                  <c:v>4.4354440133175903E-2</c:v>
                </c:pt>
                <c:pt idx="40464">
                  <c:v>4.5711929460169901E-2</c:v>
                </c:pt>
                <c:pt idx="40465">
                  <c:v>4.1809986977032698E-2</c:v>
                </c:pt>
                <c:pt idx="40466">
                  <c:v>5.0334986474339399E-2</c:v>
                </c:pt>
                <c:pt idx="40467">
                  <c:v>3.9536366968729302E-2</c:v>
                </c:pt>
                <c:pt idx="40468">
                  <c:v>6.4360917129244702E-2</c:v>
                </c:pt>
                <c:pt idx="40469">
                  <c:v>3.8911318538454802E-2</c:v>
                </c:pt>
                <c:pt idx="40470">
                  <c:v>6.9765846503680895E-2</c:v>
                </c:pt>
                <c:pt idx="40471">
                  <c:v>4.52445431801244E-2</c:v>
                </c:pt>
                <c:pt idx="40472">
                  <c:v>5.58344588903915E-2</c:v>
                </c:pt>
                <c:pt idx="40473">
                  <c:v>6.5230695068074093E-2</c:v>
                </c:pt>
                <c:pt idx="40474">
                  <c:v>4.6863773960105298E-2</c:v>
                </c:pt>
                <c:pt idx="40475">
                  <c:v>3.8911248953350498E-2</c:v>
                </c:pt>
                <c:pt idx="40476">
                  <c:v>4.8436598314020599E-2</c:v>
                </c:pt>
                <c:pt idx="40477">
                  <c:v>4.8983804822378699E-2</c:v>
                </c:pt>
                <c:pt idx="40478">
                  <c:v>5.2857579025888897E-2</c:v>
                </c:pt>
                <c:pt idx="40479">
                  <c:v>5.3414265588523101E-2</c:v>
                </c:pt>
                <c:pt idx="40480">
                  <c:v>6.4433115659575602E-2</c:v>
                </c:pt>
                <c:pt idx="40481">
                  <c:v>6.9511637413806296E-2</c:v>
                </c:pt>
                <c:pt idx="40482">
                  <c:v>4.5712912083116002E-2</c:v>
                </c:pt>
                <c:pt idx="40483">
                  <c:v>5.5203672800693299E-2</c:v>
                </c:pt>
                <c:pt idx="40484">
                  <c:v>5.57717845928501E-2</c:v>
                </c:pt>
                <c:pt idx="40485">
                  <c:v>4.3134708096629899E-2</c:v>
                </c:pt>
                <c:pt idx="40486">
                  <c:v>3.7014967371195202E-2</c:v>
                </c:pt>
                <c:pt idx="40487">
                  <c:v>4.3375978424084603E-2</c:v>
                </c:pt>
                <c:pt idx="40488">
                  <c:v>6.5466156414220295E-2</c:v>
                </c:pt>
                <c:pt idx="40489">
                  <c:v>7.4395185977216005E-2</c:v>
                </c:pt>
                <c:pt idx="40490">
                  <c:v>4.3876779624102198E-2</c:v>
                </c:pt>
                <c:pt idx="40491">
                  <c:v>4.2437490188224097E-2</c:v>
                </c:pt>
                <c:pt idx="40492">
                  <c:v>5.7697512762317799E-2</c:v>
                </c:pt>
                <c:pt idx="40493">
                  <c:v>4.1516738467437697E-2</c:v>
                </c:pt>
                <c:pt idx="40494">
                  <c:v>5.4122744460568202E-2</c:v>
                </c:pt>
                <c:pt idx="40495">
                  <c:v>5.7422884600919301E-2</c:v>
                </c:pt>
                <c:pt idx="40496">
                  <c:v>5.1177255702620703E-2</c:v>
                </c:pt>
                <c:pt idx="40497">
                  <c:v>5.6371496174746301E-2</c:v>
                </c:pt>
                <c:pt idx="40498">
                  <c:v>5.0307149627169798E-2</c:v>
                </c:pt>
                <c:pt idx="40499">
                  <c:v>4.2297352034887201E-2</c:v>
                </c:pt>
                <c:pt idx="40500">
                  <c:v>5.5624972067708701E-2</c:v>
                </c:pt>
                <c:pt idx="40501">
                  <c:v>5.0041148226054398E-2</c:v>
                </c:pt>
                <c:pt idx="40502">
                  <c:v>6.7420756542219004E-2</c:v>
                </c:pt>
                <c:pt idx="40503">
                  <c:v>5.3829990663740897E-2</c:v>
                </c:pt>
                <c:pt idx="40504">
                  <c:v>5.52059761190032E-2</c:v>
                </c:pt>
                <c:pt idx="40505">
                  <c:v>7.3099281465343294E-2</c:v>
                </c:pt>
                <c:pt idx="40506">
                  <c:v>7.3216315664148393E-2</c:v>
                </c:pt>
                <c:pt idx="40507">
                  <c:v>4.0379121828331199E-2</c:v>
                </c:pt>
                <c:pt idx="40508">
                  <c:v>5.6708097970846E-2</c:v>
                </c:pt>
                <c:pt idx="40509">
                  <c:v>4.4041534425539201E-2</c:v>
                </c:pt>
                <c:pt idx="40510">
                  <c:v>6.3661741050270407E-2</c:v>
                </c:pt>
                <c:pt idx="40511">
                  <c:v>4.5881748597838203E-2</c:v>
                </c:pt>
                <c:pt idx="40512">
                  <c:v>5.5868444714109601E-2</c:v>
                </c:pt>
                <c:pt idx="40513">
                  <c:v>6.0650926225707301E-2</c:v>
                </c:pt>
                <c:pt idx="40514">
                  <c:v>4.2234805451515298E-2</c:v>
                </c:pt>
                <c:pt idx="40515">
                  <c:v>4.3082976401175102E-2</c:v>
                </c:pt>
                <c:pt idx="40516">
                  <c:v>4.14923773516973E-2</c:v>
                </c:pt>
                <c:pt idx="40517">
                  <c:v>5.0535034609879299E-2</c:v>
                </c:pt>
                <c:pt idx="40518">
                  <c:v>4.0454772108675797E-2</c:v>
                </c:pt>
                <c:pt idx="40519">
                  <c:v>4.5223137795532997E-2</c:v>
                </c:pt>
                <c:pt idx="40520">
                  <c:v>4.5373523845408999E-2</c:v>
                </c:pt>
                <c:pt idx="40521">
                  <c:v>5.6353587481041502E-2</c:v>
                </c:pt>
                <c:pt idx="40522">
                  <c:v>7.3715996796028596E-2</c:v>
                </c:pt>
                <c:pt idx="40523">
                  <c:v>5.7182591576594902E-2</c:v>
                </c:pt>
                <c:pt idx="40524">
                  <c:v>4.2115191572754902E-2</c:v>
                </c:pt>
                <c:pt idx="40525">
                  <c:v>4.1006018240591198E-2</c:v>
                </c:pt>
                <c:pt idx="40526">
                  <c:v>4.2352368482736401E-2</c:v>
                </c:pt>
                <c:pt idx="40527">
                  <c:v>5.2947683695990497E-2</c:v>
                </c:pt>
                <c:pt idx="40528">
                  <c:v>4.4922879170775198E-2</c:v>
                </c:pt>
                <c:pt idx="40529">
                  <c:v>3.8110885466622599E-2</c:v>
                </c:pt>
                <c:pt idx="40530">
                  <c:v>6.6060102252325295E-2</c:v>
                </c:pt>
                <c:pt idx="40531">
                  <c:v>4.5526458309686497E-2</c:v>
                </c:pt>
                <c:pt idx="40532">
                  <c:v>6.5216930935721604E-2</c:v>
                </c:pt>
                <c:pt idx="40533">
                  <c:v>3.9644335918288899E-2</c:v>
                </c:pt>
                <c:pt idx="40534">
                  <c:v>5.5985564648091499E-2</c:v>
                </c:pt>
                <c:pt idx="40535">
                  <c:v>3.9879362726835399E-2</c:v>
                </c:pt>
                <c:pt idx="40536">
                  <c:v>6.7100308534219305E-2</c:v>
                </c:pt>
                <c:pt idx="40537">
                  <c:v>4.1034420851652001E-2</c:v>
                </c:pt>
                <c:pt idx="40538">
                  <c:v>5.15710912960426E-2</c:v>
                </c:pt>
                <c:pt idx="40539">
                  <c:v>4.0128880165368697E-2</c:v>
                </c:pt>
                <c:pt idx="40540">
                  <c:v>4.1408027951985102E-2</c:v>
                </c:pt>
                <c:pt idx="40541">
                  <c:v>6.4022941399334801E-2</c:v>
                </c:pt>
                <c:pt idx="40542">
                  <c:v>6.0188062117584998E-2</c:v>
                </c:pt>
                <c:pt idx="40543">
                  <c:v>4.2739230446211703E-2</c:v>
                </c:pt>
                <c:pt idx="40544">
                  <c:v>5.3859111747331302E-2</c:v>
                </c:pt>
                <c:pt idx="40545">
                  <c:v>7.2073153117988606E-2</c:v>
                </c:pt>
                <c:pt idx="40546">
                  <c:v>5.8193428626211297E-2</c:v>
                </c:pt>
                <c:pt idx="40547">
                  <c:v>6.3164570712888696E-2</c:v>
                </c:pt>
                <c:pt idx="40548">
                  <c:v>6.3414662394168195E-2</c:v>
                </c:pt>
                <c:pt idx="40549">
                  <c:v>5.4223016297479103E-2</c:v>
                </c:pt>
                <c:pt idx="40550">
                  <c:v>4.0907859640017301E-2</c:v>
                </c:pt>
                <c:pt idx="40551">
                  <c:v>4.3142536048112003E-2</c:v>
                </c:pt>
                <c:pt idx="40552">
                  <c:v>7.3036796773259693E-2</c:v>
                </c:pt>
                <c:pt idx="40553">
                  <c:v>5.4194951948349598E-2</c:v>
                </c:pt>
                <c:pt idx="40554">
                  <c:v>4.8381293699884101E-2</c:v>
                </c:pt>
                <c:pt idx="40555">
                  <c:v>6.0776265240460203E-2</c:v>
                </c:pt>
                <c:pt idx="40556">
                  <c:v>6.99661861854248E-2</c:v>
                </c:pt>
                <c:pt idx="40557">
                  <c:v>5.4243244571695499E-2</c:v>
                </c:pt>
                <c:pt idx="40558">
                  <c:v>4.78903351646277E-2</c:v>
                </c:pt>
                <c:pt idx="40559">
                  <c:v>5.4618554331580298E-2</c:v>
                </c:pt>
                <c:pt idx="40560">
                  <c:v>5.5783334890630198E-2</c:v>
                </c:pt>
                <c:pt idx="40561">
                  <c:v>4.9382444569812299E-2</c:v>
                </c:pt>
                <c:pt idx="40562">
                  <c:v>5.2823520340449202E-2</c:v>
                </c:pt>
                <c:pt idx="40563">
                  <c:v>5.8607493913667201E-2</c:v>
                </c:pt>
                <c:pt idx="40564">
                  <c:v>6.51473686965926E-2</c:v>
                </c:pt>
                <c:pt idx="40565">
                  <c:v>5.6229761766024303E-2</c:v>
                </c:pt>
                <c:pt idx="40566">
                  <c:v>5.3454691009264699E-2</c:v>
                </c:pt>
                <c:pt idx="40567">
                  <c:v>6.8201132263556494E-2</c:v>
                </c:pt>
                <c:pt idx="40568">
                  <c:v>4.2784199337253102E-2</c:v>
                </c:pt>
                <c:pt idx="40569">
                  <c:v>4.7996345288769199E-2</c:v>
                </c:pt>
                <c:pt idx="40570">
                  <c:v>4.9864785966769097E-2</c:v>
                </c:pt>
                <c:pt idx="40571">
                  <c:v>4.4716702297289801E-2</c:v>
                </c:pt>
                <c:pt idx="40572">
                  <c:v>7.7947322527766205E-2</c:v>
                </c:pt>
                <c:pt idx="40573">
                  <c:v>4.6435642020564299E-2</c:v>
                </c:pt>
                <c:pt idx="40574">
                  <c:v>4.5379421682748201E-2</c:v>
                </c:pt>
                <c:pt idx="40575">
                  <c:v>6.9043851538029305E-2</c:v>
                </c:pt>
                <c:pt idx="40576">
                  <c:v>4.4202511640792697E-2</c:v>
                </c:pt>
                <c:pt idx="40577">
                  <c:v>4.0898518795113199E-2</c:v>
                </c:pt>
                <c:pt idx="40578">
                  <c:v>4.6275719768645501E-2</c:v>
                </c:pt>
                <c:pt idx="40579">
                  <c:v>4.4859530134063803E-2</c:v>
                </c:pt>
                <c:pt idx="40580">
                  <c:v>4.4006238631832797E-2</c:v>
                </c:pt>
                <c:pt idx="40581">
                  <c:v>4.1033730319278497E-2</c:v>
                </c:pt>
                <c:pt idx="40582">
                  <c:v>5.5123574630863599E-2</c:v>
                </c:pt>
                <c:pt idx="40583">
                  <c:v>7.2058608236245603E-2</c:v>
                </c:pt>
                <c:pt idx="40584">
                  <c:v>4.50877582644129E-2</c:v>
                </c:pt>
                <c:pt idx="40585">
                  <c:v>5.4283472749070298E-2</c:v>
                </c:pt>
                <c:pt idx="40586">
                  <c:v>7.6163318296774501E-2</c:v>
                </c:pt>
                <c:pt idx="40587">
                  <c:v>4.9820003213217098E-2</c:v>
                </c:pt>
                <c:pt idx="40588">
                  <c:v>6.4225697366902701E-2</c:v>
                </c:pt>
                <c:pt idx="40589">
                  <c:v>4.3079152575880797E-2</c:v>
                </c:pt>
                <c:pt idx="40590">
                  <c:v>5.6084072303076299E-2</c:v>
                </c:pt>
                <c:pt idx="40591">
                  <c:v>4.1655488887437399E-2</c:v>
                </c:pt>
                <c:pt idx="40592">
                  <c:v>6.77634874613771E-2</c:v>
                </c:pt>
                <c:pt idx="40593">
                  <c:v>4.0597547354962703E-2</c:v>
                </c:pt>
                <c:pt idx="40594">
                  <c:v>7.3509557571813794E-2</c:v>
                </c:pt>
                <c:pt idx="40595">
                  <c:v>4.1716333325404503E-2</c:v>
                </c:pt>
                <c:pt idx="40596">
                  <c:v>3.9406518782996697E-2</c:v>
                </c:pt>
                <c:pt idx="40597">
                  <c:v>4.1152225875258901E-2</c:v>
                </c:pt>
                <c:pt idx="40598">
                  <c:v>6.7774938552068301E-2</c:v>
                </c:pt>
                <c:pt idx="40599">
                  <c:v>5.08147983234324E-2</c:v>
                </c:pt>
                <c:pt idx="40600">
                  <c:v>6.3039172976483496E-2</c:v>
                </c:pt>
                <c:pt idx="40601">
                  <c:v>7.2738000108522299E-2</c:v>
                </c:pt>
                <c:pt idx="40602">
                  <c:v>4.1783074695298301E-2</c:v>
                </c:pt>
                <c:pt idx="40603">
                  <c:v>3.96221309327104E-2</c:v>
                </c:pt>
                <c:pt idx="40604">
                  <c:v>4.1961768641645199E-2</c:v>
                </c:pt>
                <c:pt idx="40605">
                  <c:v>4.6558313629267899E-2</c:v>
                </c:pt>
                <c:pt idx="40606">
                  <c:v>5.3422667223239802E-2</c:v>
                </c:pt>
                <c:pt idx="40607">
                  <c:v>6.5573246191366605E-2</c:v>
                </c:pt>
                <c:pt idx="40608">
                  <c:v>7.5106260246237094E-2</c:v>
                </c:pt>
                <c:pt idx="40609">
                  <c:v>7.08538608738047E-2</c:v>
                </c:pt>
                <c:pt idx="40610">
                  <c:v>3.8205493905496803E-2</c:v>
                </c:pt>
                <c:pt idx="40611">
                  <c:v>4.6449802619711003E-2</c:v>
                </c:pt>
                <c:pt idx="40612">
                  <c:v>4.2923515581597099E-2</c:v>
                </c:pt>
                <c:pt idx="40613">
                  <c:v>6.6296261893218605E-2</c:v>
                </c:pt>
                <c:pt idx="40614">
                  <c:v>4.7303402276905299E-2</c:v>
                </c:pt>
                <c:pt idx="40615">
                  <c:v>5.5164140614053503E-2</c:v>
                </c:pt>
                <c:pt idx="40616">
                  <c:v>5.1932136198665498E-2</c:v>
                </c:pt>
                <c:pt idx="40617">
                  <c:v>7.1528872678362998E-2</c:v>
                </c:pt>
                <c:pt idx="40618">
                  <c:v>4.1911502539393797E-2</c:v>
                </c:pt>
                <c:pt idx="40619">
                  <c:v>4.2131549053592399E-2</c:v>
                </c:pt>
                <c:pt idx="40620">
                  <c:v>6.1305018505278398E-2</c:v>
                </c:pt>
                <c:pt idx="40621">
                  <c:v>6.9801202910864807E-2</c:v>
                </c:pt>
                <c:pt idx="40622">
                  <c:v>4.0740835151422197E-2</c:v>
                </c:pt>
                <c:pt idx="40623">
                  <c:v>4.0239000145846998E-2</c:v>
                </c:pt>
                <c:pt idx="40624">
                  <c:v>5.5283140614643303E-2</c:v>
                </c:pt>
                <c:pt idx="40625">
                  <c:v>6.3531459098550597E-2</c:v>
                </c:pt>
                <c:pt idx="40626">
                  <c:v>6.6807501636588204E-2</c:v>
                </c:pt>
                <c:pt idx="40627">
                  <c:v>4.9749362825081501E-2</c:v>
                </c:pt>
                <c:pt idx="40628">
                  <c:v>4.7399306879754598E-2</c:v>
                </c:pt>
                <c:pt idx="40629">
                  <c:v>4.37322919933937E-2</c:v>
                </c:pt>
                <c:pt idx="40630">
                  <c:v>5.1042993741395398E-2</c:v>
                </c:pt>
                <c:pt idx="40631">
                  <c:v>4.9127945180546202E-2</c:v>
                </c:pt>
                <c:pt idx="40632">
                  <c:v>6.3197109328839596E-2</c:v>
                </c:pt>
                <c:pt idx="40633">
                  <c:v>5.4443177448269597E-2</c:v>
                </c:pt>
                <c:pt idx="40634">
                  <c:v>5.37486902488295E-2</c:v>
                </c:pt>
                <c:pt idx="40635">
                  <c:v>5.2070212444491698E-2</c:v>
                </c:pt>
                <c:pt idx="40636">
                  <c:v>6.5300087014204505E-2</c:v>
                </c:pt>
                <c:pt idx="40637">
                  <c:v>4.74679769489137E-2</c:v>
                </c:pt>
                <c:pt idx="40638">
                  <c:v>4.0177456210115897E-2</c:v>
                </c:pt>
                <c:pt idx="40639">
                  <c:v>4.53693056475283E-2</c:v>
                </c:pt>
                <c:pt idx="40640">
                  <c:v>6.84433566381909E-2</c:v>
                </c:pt>
                <c:pt idx="40641">
                  <c:v>4.3636679396963002E-2</c:v>
                </c:pt>
                <c:pt idx="40642">
                  <c:v>4.1857328431577502E-2</c:v>
                </c:pt>
                <c:pt idx="40643">
                  <c:v>5.6248495634395199E-2</c:v>
                </c:pt>
                <c:pt idx="40644">
                  <c:v>5.53151363584964E-2</c:v>
                </c:pt>
                <c:pt idx="40645">
                  <c:v>4.6233271679199398E-2</c:v>
                </c:pt>
                <c:pt idx="40646">
                  <c:v>6.3869525449272102E-2</c:v>
                </c:pt>
                <c:pt idx="40647">
                  <c:v>6.58434970027761E-2</c:v>
                </c:pt>
                <c:pt idx="40648">
                  <c:v>4.8063809262276998E-2</c:v>
                </c:pt>
                <c:pt idx="40649">
                  <c:v>7.0012153078073402E-2</c:v>
                </c:pt>
                <c:pt idx="40650">
                  <c:v>5.30735336801254E-2</c:v>
                </c:pt>
                <c:pt idx="40651">
                  <c:v>5.2919816628655303E-2</c:v>
                </c:pt>
                <c:pt idx="40652">
                  <c:v>6.17126987328461E-2</c:v>
                </c:pt>
                <c:pt idx="40653">
                  <c:v>7.0567977246552102E-2</c:v>
                </c:pt>
                <c:pt idx="40654">
                  <c:v>7.0862958047927499E-2</c:v>
                </c:pt>
                <c:pt idx="40655">
                  <c:v>4.6546944979234797E-2</c:v>
                </c:pt>
                <c:pt idx="40656">
                  <c:v>4.2576619970990999E-2</c:v>
                </c:pt>
                <c:pt idx="40657">
                  <c:v>5.1530065449843301E-2</c:v>
                </c:pt>
                <c:pt idx="40658">
                  <c:v>4.7140089578747497E-2</c:v>
                </c:pt>
                <c:pt idx="40659">
                  <c:v>3.9412355072584199E-2</c:v>
                </c:pt>
                <c:pt idx="40660">
                  <c:v>5.3331591012160298E-2</c:v>
                </c:pt>
                <c:pt idx="40661">
                  <c:v>4.3273875734261898E-2</c:v>
                </c:pt>
                <c:pt idx="40662">
                  <c:v>6.5417150767684298E-2</c:v>
                </c:pt>
                <c:pt idx="40663">
                  <c:v>7.0888640405442904E-2</c:v>
                </c:pt>
                <c:pt idx="40664">
                  <c:v>4.1631367298613997E-2</c:v>
                </c:pt>
                <c:pt idx="40665">
                  <c:v>5.1066929386258501E-2</c:v>
                </c:pt>
                <c:pt idx="40666">
                  <c:v>3.9839856783375198E-2</c:v>
                </c:pt>
                <c:pt idx="40667">
                  <c:v>5.1008157032504102E-2</c:v>
                </c:pt>
                <c:pt idx="40668">
                  <c:v>6.0963892644647001E-2</c:v>
                </c:pt>
                <c:pt idx="40669">
                  <c:v>5.0592630691606397E-2</c:v>
                </c:pt>
                <c:pt idx="40670">
                  <c:v>5.3655726671399902E-2</c:v>
                </c:pt>
                <c:pt idx="40671">
                  <c:v>5.3752673204120097E-2</c:v>
                </c:pt>
                <c:pt idx="40672">
                  <c:v>4.2474257162716002E-2</c:v>
                </c:pt>
                <c:pt idx="40673">
                  <c:v>4.8921244774307399E-2</c:v>
                </c:pt>
                <c:pt idx="40674">
                  <c:v>5.2120003648902999E-2</c:v>
                </c:pt>
                <c:pt idx="40675">
                  <c:v>6.8082992168109202E-2</c:v>
                </c:pt>
                <c:pt idx="40676">
                  <c:v>4.3359544813932102E-2</c:v>
                </c:pt>
                <c:pt idx="40677">
                  <c:v>6.6801639130028304E-2</c:v>
                </c:pt>
                <c:pt idx="40678">
                  <c:v>4.8160678362538498E-2</c:v>
                </c:pt>
                <c:pt idx="40679">
                  <c:v>6.2950022509291603E-2</c:v>
                </c:pt>
                <c:pt idx="40680">
                  <c:v>6.12180737199488E-2</c:v>
                </c:pt>
                <c:pt idx="40681">
                  <c:v>5.1159259934695799E-2</c:v>
                </c:pt>
                <c:pt idx="40682">
                  <c:v>5.8688860932364598E-2</c:v>
                </c:pt>
                <c:pt idx="40683">
                  <c:v>4.4410232137483997E-2</c:v>
                </c:pt>
                <c:pt idx="40684">
                  <c:v>4.3050785468898199E-2</c:v>
                </c:pt>
                <c:pt idx="40685">
                  <c:v>5.25835937420608E-2</c:v>
                </c:pt>
                <c:pt idx="40686">
                  <c:v>5.6396064680096003E-2</c:v>
                </c:pt>
                <c:pt idx="40687">
                  <c:v>5.3058589808982697E-2</c:v>
                </c:pt>
                <c:pt idx="40688">
                  <c:v>4.8478356366917302E-2</c:v>
                </c:pt>
                <c:pt idx="40689">
                  <c:v>5.3314205565059399E-2</c:v>
                </c:pt>
                <c:pt idx="40690">
                  <c:v>5.0372683819034897E-2</c:v>
                </c:pt>
                <c:pt idx="40691">
                  <c:v>4.27098272144837E-2</c:v>
                </c:pt>
                <c:pt idx="40692">
                  <c:v>5.4455643425311402E-2</c:v>
                </c:pt>
                <c:pt idx="40693">
                  <c:v>4.0795132007490999E-2</c:v>
                </c:pt>
                <c:pt idx="40694">
                  <c:v>4.23401740745388E-2</c:v>
                </c:pt>
                <c:pt idx="40695">
                  <c:v>5.8419004031306697E-2</c:v>
                </c:pt>
                <c:pt idx="40696">
                  <c:v>7.3942936973737605E-2</c:v>
                </c:pt>
                <c:pt idx="40697">
                  <c:v>4.8166702723540698E-2</c:v>
                </c:pt>
                <c:pt idx="40698">
                  <c:v>5.3635197364342899E-2</c:v>
                </c:pt>
                <c:pt idx="40699">
                  <c:v>4.9326960827773297E-2</c:v>
                </c:pt>
                <c:pt idx="40700">
                  <c:v>5.7362580536380402E-2</c:v>
                </c:pt>
                <c:pt idx="40701">
                  <c:v>4.4928809587933299E-2</c:v>
                </c:pt>
                <c:pt idx="40702">
                  <c:v>6.4139226168762803E-2</c:v>
                </c:pt>
                <c:pt idx="40703">
                  <c:v>4.8542094428971103E-2</c:v>
                </c:pt>
                <c:pt idx="40704">
                  <c:v>4.3875405534885302E-2</c:v>
                </c:pt>
                <c:pt idx="40705">
                  <c:v>6.40378889881347E-2</c:v>
                </c:pt>
                <c:pt idx="40706">
                  <c:v>7.1908978112740496E-2</c:v>
                </c:pt>
                <c:pt idx="40707">
                  <c:v>7.2247294423917002E-2</c:v>
                </c:pt>
                <c:pt idx="40708">
                  <c:v>5.7033662288770701E-2</c:v>
                </c:pt>
                <c:pt idx="40709">
                  <c:v>5.3351821045729497E-2</c:v>
                </c:pt>
                <c:pt idx="40710">
                  <c:v>4.31685912254577E-2</c:v>
                </c:pt>
                <c:pt idx="40711">
                  <c:v>4.86076085098536E-2</c:v>
                </c:pt>
                <c:pt idx="40712">
                  <c:v>7.5225508936050595E-2</c:v>
                </c:pt>
                <c:pt idx="40713">
                  <c:v>4.1516687233871898E-2</c:v>
                </c:pt>
                <c:pt idx="40714">
                  <c:v>6.53336226909116E-2</c:v>
                </c:pt>
                <c:pt idx="40715">
                  <c:v>6.1587832148461502E-2</c:v>
                </c:pt>
                <c:pt idx="40716">
                  <c:v>4.0090288875716897E-2</c:v>
                </c:pt>
                <c:pt idx="40717">
                  <c:v>6.4508443346735903E-2</c:v>
                </c:pt>
                <c:pt idx="40718">
                  <c:v>4.8876361444677698E-2</c:v>
                </c:pt>
                <c:pt idx="40719">
                  <c:v>6.7166978207883504E-2</c:v>
                </c:pt>
                <c:pt idx="40720">
                  <c:v>4.5995418996565597E-2</c:v>
                </c:pt>
                <c:pt idx="40721">
                  <c:v>3.9079876756613202E-2</c:v>
                </c:pt>
                <c:pt idx="40722">
                  <c:v>5.4878655534300498E-2</c:v>
                </c:pt>
                <c:pt idx="40723">
                  <c:v>4.0214603636317001E-2</c:v>
                </c:pt>
                <c:pt idx="40724">
                  <c:v>4.9700133011357402E-2</c:v>
                </c:pt>
                <c:pt idx="40725">
                  <c:v>3.8967977497427697E-2</c:v>
                </c:pt>
                <c:pt idx="40726">
                  <c:v>3.9099109501186703E-2</c:v>
                </c:pt>
                <c:pt idx="40727">
                  <c:v>5.39655952207986E-2</c:v>
                </c:pt>
                <c:pt idx="40728">
                  <c:v>4.7754941488298203E-2</c:v>
                </c:pt>
                <c:pt idx="40729">
                  <c:v>5.00375618752638E-2</c:v>
                </c:pt>
                <c:pt idx="40730">
                  <c:v>7.1771128220267599E-2</c:v>
                </c:pt>
                <c:pt idx="40731">
                  <c:v>6.2940937287131293E-2</c:v>
                </c:pt>
                <c:pt idx="40732">
                  <c:v>4.9301622203760699E-2</c:v>
                </c:pt>
                <c:pt idx="40733">
                  <c:v>4.31076011940697E-2</c:v>
                </c:pt>
                <c:pt idx="40734">
                  <c:v>5.9076656574721699E-2</c:v>
                </c:pt>
                <c:pt idx="40735">
                  <c:v>4.1201066866855603E-2</c:v>
                </c:pt>
                <c:pt idx="40736">
                  <c:v>4.5899571129362902E-2</c:v>
                </c:pt>
                <c:pt idx="40737">
                  <c:v>4.1098086505423098E-2</c:v>
                </c:pt>
                <c:pt idx="40738">
                  <c:v>6.20458468638143E-2</c:v>
                </c:pt>
                <c:pt idx="40739">
                  <c:v>7.6292703896435804E-2</c:v>
                </c:pt>
                <c:pt idx="40740">
                  <c:v>5.30720947617472E-2</c:v>
                </c:pt>
                <c:pt idx="40741">
                  <c:v>4.2107666663208899E-2</c:v>
                </c:pt>
                <c:pt idx="40742">
                  <c:v>4.1477996420359702E-2</c:v>
                </c:pt>
                <c:pt idx="40743">
                  <c:v>5.2284385853686298E-2</c:v>
                </c:pt>
                <c:pt idx="40744">
                  <c:v>4.8070947966666701E-2</c:v>
                </c:pt>
                <c:pt idx="40745">
                  <c:v>7.1178746089345796E-2</c:v>
                </c:pt>
                <c:pt idx="40746">
                  <c:v>3.9067487748346098E-2</c:v>
                </c:pt>
                <c:pt idx="40747">
                  <c:v>5.6759058342160502E-2</c:v>
                </c:pt>
                <c:pt idx="40748">
                  <c:v>3.8905018323413802E-2</c:v>
                </c:pt>
                <c:pt idx="40749">
                  <c:v>5.5061644030391599E-2</c:v>
                </c:pt>
                <c:pt idx="40750">
                  <c:v>4.4693747018814102E-2</c:v>
                </c:pt>
                <c:pt idx="40751">
                  <c:v>4.0017681005303098E-2</c:v>
                </c:pt>
                <c:pt idx="40752">
                  <c:v>6.0213118870832603E-2</c:v>
                </c:pt>
                <c:pt idx="40753">
                  <c:v>4.4324026834837597E-2</c:v>
                </c:pt>
                <c:pt idx="40754">
                  <c:v>4.44584754561929E-2</c:v>
                </c:pt>
                <c:pt idx="40755">
                  <c:v>5.2434508832578698E-2</c:v>
                </c:pt>
                <c:pt idx="40756">
                  <c:v>5.4542300467373198E-2</c:v>
                </c:pt>
                <c:pt idx="40757">
                  <c:v>6.01834103311557E-2</c:v>
                </c:pt>
                <c:pt idx="40758">
                  <c:v>7.3089154356644495E-2</c:v>
                </c:pt>
                <c:pt idx="40759">
                  <c:v>4.80134183093208E-2</c:v>
                </c:pt>
                <c:pt idx="40760">
                  <c:v>6.7800955339987798E-2</c:v>
                </c:pt>
                <c:pt idx="40761">
                  <c:v>6.6875558665685494E-2</c:v>
                </c:pt>
                <c:pt idx="40762">
                  <c:v>4.9206169473079299E-2</c:v>
                </c:pt>
                <c:pt idx="40763">
                  <c:v>4.4010295252307798E-2</c:v>
                </c:pt>
                <c:pt idx="40764">
                  <c:v>4.6250448178456798E-2</c:v>
                </c:pt>
                <c:pt idx="40765">
                  <c:v>6.6576958025687902E-2</c:v>
                </c:pt>
                <c:pt idx="40766">
                  <c:v>5.4239885070954001E-2</c:v>
                </c:pt>
                <c:pt idx="40767">
                  <c:v>7.0829255774724695E-2</c:v>
                </c:pt>
                <c:pt idx="40768">
                  <c:v>4.0879691182712299E-2</c:v>
                </c:pt>
                <c:pt idx="40769">
                  <c:v>6.6829953840249201E-2</c:v>
                </c:pt>
                <c:pt idx="40770">
                  <c:v>5.0517974076203703E-2</c:v>
                </c:pt>
                <c:pt idx="40771">
                  <c:v>4.2036106019469097E-2</c:v>
                </c:pt>
                <c:pt idx="40772">
                  <c:v>6.43273178510642E-2</c:v>
                </c:pt>
                <c:pt idx="40773">
                  <c:v>6.06973381708888E-2</c:v>
                </c:pt>
                <c:pt idx="40774">
                  <c:v>5.1195020177800803E-2</c:v>
                </c:pt>
                <c:pt idx="40775">
                  <c:v>4.0720823929035699E-2</c:v>
                </c:pt>
                <c:pt idx="40776">
                  <c:v>3.9104719897736402E-2</c:v>
                </c:pt>
                <c:pt idx="40777">
                  <c:v>6.2944633770846303E-2</c:v>
                </c:pt>
                <c:pt idx="40778">
                  <c:v>4.952766141171E-2</c:v>
                </c:pt>
                <c:pt idx="40779">
                  <c:v>5.6656676016636903E-2</c:v>
                </c:pt>
                <c:pt idx="40780">
                  <c:v>5.4653831468027103E-2</c:v>
                </c:pt>
                <c:pt idx="40781">
                  <c:v>5.6641508518823998E-2</c:v>
                </c:pt>
                <c:pt idx="40782">
                  <c:v>4.0286402746254203E-2</c:v>
                </c:pt>
                <c:pt idx="40783">
                  <c:v>5.0530059987614603E-2</c:v>
                </c:pt>
                <c:pt idx="40784">
                  <c:v>6.6049467545037002E-2</c:v>
                </c:pt>
                <c:pt idx="40785">
                  <c:v>7.5012665214575294E-2</c:v>
                </c:pt>
                <c:pt idx="40786">
                  <c:v>6.5130260863638198E-2</c:v>
                </c:pt>
                <c:pt idx="40787">
                  <c:v>4.0506008506979503E-2</c:v>
                </c:pt>
                <c:pt idx="40788">
                  <c:v>4.6906104722029003E-2</c:v>
                </c:pt>
                <c:pt idx="40789">
                  <c:v>4.0676700456369098E-2</c:v>
                </c:pt>
                <c:pt idx="40790">
                  <c:v>5.3255983944567799E-2</c:v>
                </c:pt>
                <c:pt idx="40791">
                  <c:v>4.0454624278306497E-2</c:v>
                </c:pt>
                <c:pt idx="40792">
                  <c:v>7.3568976154637797E-2</c:v>
                </c:pt>
                <c:pt idx="40793">
                  <c:v>5.45276460113596E-2</c:v>
                </c:pt>
                <c:pt idx="40794">
                  <c:v>4.2236891044637903E-2</c:v>
                </c:pt>
                <c:pt idx="40795">
                  <c:v>5.2077096408918097E-2</c:v>
                </c:pt>
                <c:pt idx="40796">
                  <c:v>6.9609653021407897E-2</c:v>
                </c:pt>
                <c:pt idx="40797">
                  <c:v>4.5807498392695899E-2</c:v>
                </c:pt>
                <c:pt idx="40798">
                  <c:v>5.19426583476486E-2</c:v>
                </c:pt>
                <c:pt idx="40799">
                  <c:v>5.0932762540942998E-2</c:v>
                </c:pt>
                <c:pt idx="40800">
                  <c:v>4.7123037189982002E-2</c:v>
                </c:pt>
                <c:pt idx="40801">
                  <c:v>4.8123045009277797E-2</c:v>
                </c:pt>
                <c:pt idx="40802">
                  <c:v>6.5002495340387906E-2</c:v>
                </c:pt>
                <c:pt idx="40803">
                  <c:v>4.3098330371997499E-2</c:v>
                </c:pt>
                <c:pt idx="40804">
                  <c:v>6.6668961844110405E-2</c:v>
                </c:pt>
                <c:pt idx="40805">
                  <c:v>6.7999240769592698E-2</c:v>
                </c:pt>
                <c:pt idx="40806">
                  <c:v>4.26353254606801E-2</c:v>
                </c:pt>
                <c:pt idx="40807">
                  <c:v>4.1702715241887199E-2</c:v>
                </c:pt>
                <c:pt idx="40808">
                  <c:v>3.9423987634777398E-2</c:v>
                </c:pt>
                <c:pt idx="40809">
                  <c:v>6.1133352230171099E-2</c:v>
                </c:pt>
                <c:pt idx="40810">
                  <c:v>3.9797955014626303E-2</c:v>
                </c:pt>
                <c:pt idx="40811">
                  <c:v>4.5386819971748198E-2</c:v>
                </c:pt>
                <c:pt idx="40812">
                  <c:v>7.0692596344800199E-2</c:v>
                </c:pt>
                <c:pt idx="40813">
                  <c:v>5.1744070093884403E-2</c:v>
                </c:pt>
                <c:pt idx="40814">
                  <c:v>5.6895869223971302E-2</c:v>
                </c:pt>
                <c:pt idx="40815">
                  <c:v>5.96769132585021E-2</c:v>
                </c:pt>
                <c:pt idx="40816">
                  <c:v>6.9178735121829302E-2</c:v>
                </c:pt>
                <c:pt idx="40817">
                  <c:v>5.5837244183652601E-2</c:v>
                </c:pt>
                <c:pt idx="40818">
                  <c:v>6.0370660471350902E-2</c:v>
                </c:pt>
                <c:pt idx="40819">
                  <c:v>7.03671473002591E-2</c:v>
                </c:pt>
                <c:pt idx="40820">
                  <c:v>6.5552802590621795E-2</c:v>
                </c:pt>
                <c:pt idx="40821">
                  <c:v>6.5347825968372103E-2</c:v>
                </c:pt>
                <c:pt idx="40822">
                  <c:v>5.7833647954126197E-2</c:v>
                </c:pt>
                <c:pt idx="40823">
                  <c:v>6.8941381965463497E-2</c:v>
                </c:pt>
                <c:pt idx="40824">
                  <c:v>5.4964606161703899E-2</c:v>
                </c:pt>
                <c:pt idx="40825">
                  <c:v>6.3011176693357096E-2</c:v>
                </c:pt>
                <c:pt idx="40826">
                  <c:v>4.4687754815820498E-2</c:v>
                </c:pt>
                <c:pt idx="40827">
                  <c:v>3.9599842846367202E-2</c:v>
                </c:pt>
                <c:pt idx="40828">
                  <c:v>3.9054958998489202E-2</c:v>
                </c:pt>
                <c:pt idx="40829">
                  <c:v>5.9665060416501402E-2</c:v>
                </c:pt>
                <c:pt idx="40830">
                  <c:v>6.2010315677772897E-2</c:v>
                </c:pt>
                <c:pt idx="40831">
                  <c:v>5.5307185120840902E-2</c:v>
                </c:pt>
                <c:pt idx="40832">
                  <c:v>6.7428146854043497E-2</c:v>
                </c:pt>
                <c:pt idx="40833">
                  <c:v>6.2859733561128797E-2</c:v>
                </c:pt>
                <c:pt idx="40834">
                  <c:v>6.0222573695518297E-2</c:v>
                </c:pt>
                <c:pt idx="40835">
                  <c:v>6.6845342780349495E-2</c:v>
                </c:pt>
                <c:pt idx="40836">
                  <c:v>5.2006132315723597E-2</c:v>
                </c:pt>
                <c:pt idx="40837">
                  <c:v>5.8821406595056198E-2</c:v>
                </c:pt>
                <c:pt idx="40838">
                  <c:v>5.95091213119106E-2</c:v>
                </c:pt>
                <c:pt idx="40839">
                  <c:v>6.0977013213999398E-2</c:v>
                </c:pt>
                <c:pt idx="40840">
                  <c:v>4.8234160897244402E-2</c:v>
                </c:pt>
                <c:pt idx="40841">
                  <c:v>5.0159300188143803E-2</c:v>
                </c:pt>
                <c:pt idx="40842">
                  <c:v>5.26605358619254E-2</c:v>
                </c:pt>
                <c:pt idx="40843">
                  <c:v>7.16985639259725E-2</c:v>
                </c:pt>
                <c:pt idx="40844">
                  <c:v>5.2687316282048299E-2</c:v>
                </c:pt>
                <c:pt idx="40845">
                  <c:v>4.5372931337866101E-2</c:v>
                </c:pt>
                <c:pt idx="40846">
                  <c:v>3.9829719704279898E-2</c:v>
                </c:pt>
                <c:pt idx="40847">
                  <c:v>6.1608569810399499E-2</c:v>
                </c:pt>
                <c:pt idx="40848">
                  <c:v>7.0305763846755104E-2</c:v>
                </c:pt>
                <c:pt idx="40849">
                  <c:v>5.3029938771654399E-2</c:v>
                </c:pt>
                <c:pt idx="40850">
                  <c:v>4.50834567933888E-2</c:v>
                </c:pt>
                <c:pt idx="40851">
                  <c:v>5.7364102155920499E-2</c:v>
                </c:pt>
                <c:pt idx="40852">
                  <c:v>6.0155302715999899E-2</c:v>
                </c:pt>
                <c:pt idx="40853">
                  <c:v>6.2572801993683799E-2</c:v>
                </c:pt>
                <c:pt idx="40854">
                  <c:v>4.2058879495928202E-2</c:v>
                </c:pt>
                <c:pt idx="40855">
                  <c:v>4.7040567594659799E-2</c:v>
                </c:pt>
                <c:pt idx="40856">
                  <c:v>6.7667206177725606E-2</c:v>
                </c:pt>
                <c:pt idx="40857">
                  <c:v>7.2035499047500007E-2</c:v>
                </c:pt>
                <c:pt idx="40858">
                  <c:v>5.5950654196613298E-2</c:v>
                </c:pt>
                <c:pt idx="40859">
                  <c:v>6.7392128376128596E-2</c:v>
                </c:pt>
                <c:pt idx="40860">
                  <c:v>6.1898195042526902E-2</c:v>
                </c:pt>
                <c:pt idx="40861">
                  <c:v>6.6956261515703802E-2</c:v>
                </c:pt>
                <c:pt idx="40862">
                  <c:v>5.07188348584054E-2</c:v>
                </c:pt>
                <c:pt idx="40863">
                  <c:v>7.4608639369082297E-2</c:v>
                </c:pt>
                <c:pt idx="40864">
                  <c:v>4.3336522158610197E-2</c:v>
                </c:pt>
                <c:pt idx="40865">
                  <c:v>7.4570544251872595E-2</c:v>
                </c:pt>
                <c:pt idx="40866">
                  <c:v>6.3366209642401805E-2</c:v>
                </c:pt>
                <c:pt idx="40867">
                  <c:v>6.4802033667733794E-2</c:v>
                </c:pt>
                <c:pt idx="40868">
                  <c:v>4.6029984097977997E-2</c:v>
                </c:pt>
                <c:pt idx="40869">
                  <c:v>4.35229939379932E-2</c:v>
                </c:pt>
                <c:pt idx="40870">
                  <c:v>4.4436984967619997E-2</c:v>
                </c:pt>
                <c:pt idx="40871">
                  <c:v>4.8343860913207498E-2</c:v>
                </c:pt>
                <c:pt idx="40872">
                  <c:v>4.0805596748575902E-2</c:v>
                </c:pt>
                <c:pt idx="40873">
                  <c:v>5.8475083144105801E-2</c:v>
                </c:pt>
                <c:pt idx="40874">
                  <c:v>6.0376005429370001E-2</c:v>
                </c:pt>
                <c:pt idx="40875">
                  <c:v>4.2663761680254E-2</c:v>
                </c:pt>
                <c:pt idx="40876">
                  <c:v>7.2967648134991805E-2</c:v>
                </c:pt>
                <c:pt idx="40877">
                  <c:v>4.1576809040392203E-2</c:v>
                </c:pt>
                <c:pt idx="40878">
                  <c:v>7.0137386221830897E-2</c:v>
                </c:pt>
                <c:pt idx="40879">
                  <c:v>5.9165748346481098E-2</c:v>
                </c:pt>
                <c:pt idx="40880">
                  <c:v>5.7995300791395601E-2</c:v>
                </c:pt>
                <c:pt idx="40881">
                  <c:v>7.4041174672131102E-2</c:v>
                </c:pt>
                <c:pt idx="40882">
                  <c:v>4.24793963033386E-2</c:v>
                </c:pt>
                <c:pt idx="40883">
                  <c:v>6.6586545326960303E-2</c:v>
                </c:pt>
                <c:pt idx="40884">
                  <c:v>5.6879580209076998E-2</c:v>
                </c:pt>
                <c:pt idx="40885">
                  <c:v>6.0990946546612697E-2</c:v>
                </c:pt>
                <c:pt idx="40886">
                  <c:v>4.6773643064977999E-2</c:v>
                </c:pt>
                <c:pt idx="40887">
                  <c:v>4.5058574137560203E-2</c:v>
                </c:pt>
                <c:pt idx="40888">
                  <c:v>6.4415042936689898E-2</c:v>
                </c:pt>
                <c:pt idx="40889">
                  <c:v>5.5297876935715001E-2</c:v>
                </c:pt>
                <c:pt idx="40890">
                  <c:v>4.4630684295843603E-2</c:v>
                </c:pt>
                <c:pt idx="40891">
                  <c:v>4.2409227994185901E-2</c:v>
                </c:pt>
                <c:pt idx="40892">
                  <c:v>5.6111512433223203E-2</c:v>
                </c:pt>
                <c:pt idx="40893">
                  <c:v>5.6419852897441503E-2</c:v>
                </c:pt>
                <c:pt idx="40894">
                  <c:v>7.1115633060831906E-2</c:v>
                </c:pt>
                <c:pt idx="40895">
                  <c:v>6.4290872044609801E-2</c:v>
                </c:pt>
                <c:pt idx="40896">
                  <c:v>3.8674038873640001E-2</c:v>
                </c:pt>
                <c:pt idx="40897">
                  <c:v>3.8670689175582799E-2</c:v>
                </c:pt>
                <c:pt idx="40898">
                  <c:v>4.6646280174975997E-2</c:v>
                </c:pt>
                <c:pt idx="40899">
                  <c:v>5.1516581021975601E-2</c:v>
                </c:pt>
                <c:pt idx="40900">
                  <c:v>5.2850826575373003E-2</c:v>
                </c:pt>
                <c:pt idx="40901">
                  <c:v>7.38805482308168E-2</c:v>
                </c:pt>
                <c:pt idx="40902">
                  <c:v>5.2930234620190801E-2</c:v>
                </c:pt>
                <c:pt idx="40903">
                  <c:v>4.6544489079836403E-2</c:v>
                </c:pt>
                <c:pt idx="40904">
                  <c:v>4.8555199095017702E-2</c:v>
                </c:pt>
                <c:pt idx="40905">
                  <c:v>6.4620277491806197E-2</c:v>
                </c:pt>
                <c:pt idx="40906">
                  <c:v>4.52606784715988E-2</c:v>
                </c:pt>
                <c:pt idx="40907">
                  <c:v>5.7000770836393502E-2</c:v>
                </c:pt>
                <c:pt idx="40908">
                  <c:v>6.8601555871323702E-2</c:v>
                </c:pt>
                <c:pt idx="40909">
                  <c:v>4.1501999814145298E-2</c:v>
                </c:pt>
                <c:pt idx="40910">
                  <c:v>4.9710925372547003E-2</c:v>
                </c:pt>
                <c:pt idx="40911">
                  <c:v>4.4484940728491698E-2</c:v>
                </c:pt>
                <c:pt idx="40912">
                  <c:v>6.73918958675227E-2</c:v>
                </c:pt>
                <c:pt idx="40913">
                  <c:v>4.6475823613721802E-2</c:v>
                </c:pt>
                <c:pt idx="40914">
                  <c:v>6.02961331991273E-2</c:v>
                </c:pt>
                <c:pt idx="40915">
                  <c:v>5.8028153340704401E-2</c:v>
                </c:pt>
                <c:pt idx="40916">
                  <c:v>5.4979968898349801E-2</c:v>
                </c:pt>
                <c:pt idx="40917">
                  <c:v>5.2496337169074203E-2</c:v>
                </c:pt>
                <c:pt idx="40918">
                  <c:v>4.4989379548268399E-2</c:v>
                </c:pt>
                <c:pt idx="40919">
                  <c:v>4.6521640995018099E-2</c:v>
                </c:pt>
                <c:pt idx="40920">
                  <c:v>4.6856961280761597E-2</c:v>
                </c:pt>
                <c:pt idx="40921">
                  <c:v>6.1428308158973897E-2</c:v>
                </c:pt>
                <c:pt idx="40922">
                  <c:v>5.0588501149625799E-2</c:v>
                </c:pt>
                <c:pt idx="40923">
                  <c:v>5.8404967050114102E-2</c:v>
                </c:pt>
                <c:pt idx="40924">
                  <c:v>4.7506145138352399E-2</c:v>
                </c:pt>
                <c:pt idx="40925">
                  <c:v>5.7366710747280003E-2</c:v>
                </c:pt>
                <c:pt idx="40926">
                  <c:v>4.1865797834188999E-2</c:v>
                </c:pt>
                <c:pt idx="40927">
                  <c:v>5.8748921593462802E-2</c:v>
                </c:pt>
                <c:pt idx="40928">
                  <c:v>7.2002020461492899E-2</c:v>
                </c:pt>
                <c:pt idx="40929">
                  <c:v>5.4433312105439502E-2</c:v>
                </c:pt>
                <c:pt idx="40930">
                  <c:v>5.8286024266062997E-2</c:v>
                </c:pt>
                <c:pt idx="40931">
                  <c:v>5.87924181598313E-2</c:v>
                </c:pt>
                <c:pt idx="40932">
                  <c:v>7.0959946733879398E-2</c:v>
                </c:pt>
                <c:pt idx="40933">
                  <c:v>4.63885239113331E-2</c:v>
                </c:pt>
                <c:pt idx="40934">
                  <c:v>4.0167956802333302E-2</c:v>
                </c:pt>
                <c:pt idx="40935">
                  <c:v>4.0085596967086697E-2</c:v>
                </c:pt>
                <c:pt idx="40936">
                  <c:v>5.64191937145661E-2</c:v>
                </c:pt>
                <c:pt idx="40937">
                  <c:v>5.6444452377677298E-2</c:v>
                </c:pt>
                <c:pt idx="40938">
                  <c:v>6.4004833164415798E-2</c:v>
                </c:pt>
                <c:pt idx="40939">
                  <c:v>4.3318741567730301E-2</c:v>
                </c:pt>
                <c:pt idx="40940">
                  <c:v>4.2836871493421802E-2</c:v>
                </c:pt>
                <c:pt idx="40941">
                  <c:v>3.8879657214747398E-2</c:v>
                </c:pt>
                <c:pt idx="40942">
                  <c:v>3.96036015691704E-2</c:v>
                </c:pt>
                <c:pt idx="40943">
                  <c:v>4.5212993180331597E-2</c:v>
                </c:pt>
                <c:pt idx="40944">
                  <c:v>4.9774039092889799E-2</c:v>
                </c:pt>
                <c:pt idx="40945">
                  <c:v>5.0088929642454101E-2</c:v>
                </c:pt>
                <c:pt idx="40946">
                  <c:v>4.5054062184780003E-2</c:v>
                </c:pt>
                <c:pt idx="40947">
                  <c:v>5.0060063054723103E-2</c:v>
                </c:pt>
                <c:pt idx="40948">
                  <c:v>4.0850482811617898E-2</c:v>
                </c:pt>
                <c:pt idx="40949">
                  <c:v>4.2018929348808298E-2</c:v>
                </c:pt>
                <c:pt idx="40950">
                  <c:v>5.5775092822062299E-2</c:v>
                </c:pt>
                <c:pt idx="40951">
                  <c:v>5.6031245855005803E-2</c:v>
                </c:pt>
                <c:pt idx="40952">
                  <c:v>4.1255188156682998E-2</c:v>
                </c:pt>
                <c:pt idx="40953">
                  <c:v>6.5191433478417493E-2</c:v>
                </c:pt>
                <c:pt idx="40954">
                  <c:v>4.8609631911175302E-2</c:v>
                </c:pt>
                <c:pt idx="40955">
                  <c:v>5.4589518300904499E-2</c:v>
                </c:pt>
                <c:pt idx="40956">
                  <c:v>4.2645980606137598E-2</c:v>
                </c:pt>
                <c:pt idx="40957">
                  <c:v>4.9678009838445399E-2</c:v>
                </c:pt>
                <c:pt idx="40958">
                  <c:v>4.3539833633623598E-2</c:v>
                </c:pt>
                <c:pt idx="40959">
                  <c:v>4.6427562063547798E-2</c:v>
                </c:pt>
                <c:pt idx="40960">
                  <c:v>4.2064666615744498E-2</c:v>
                </c:pt>
                <c:pt idx="40961">
                  <c:v>4.1773501857338503E-2</c:v>
                </c:pt>
                <c:pt idx="40962">
                  <c:v>5.4713399588642103E-2</c:v>
                </c:pt>
                <c:pt idx="40963">
                  <c:v>5.0553287881566801E-2</c:v>
                </c:pt>
                <c:pt idx="40964">
                  <c:v>6.9053025348076905E-2</c:v>
                </c:pt>
                <c:pt idx="40965">
                  <c:v>7.6020800985324904E-2</c:v>
                </c:pt>
                <c:pt idx="40966">
                  <c:v>5.57762937811975E-2</c:v>
                </c:pt>
                <c:pt idx="40967">
                  <c:v>4.73700052739408E-2</c:v>
                </c:pt>
                <c:pt idx="40968">
                  <c:v>5.4474428618346199E-2</c:v>
                </c:pt>
                <c:pt idx="40969">
                  <c:v>5.0265505563572802E-2</c:v>
                </c:pt>
                <c:pt idx="40970">
                  <c:v>5.09125197625288E-2</c:v>
                </c:pt>
                <c:pt idx="40971">
                  <c:v>5.0335069294561399E-2</c:v>
                </c:pt>
                <c:pt idx="40972">
                  <c:v>7.3288263974400095E-2</c:v>
                </c:pt>
                <c:pt idx="40973">
                  <c:v>7.0323098391472202E-2</c:v>
                </c:pt>
                <c:pt idx="40974">
                  <c:v>4.7177007578786803E-2</c:v>
                </c:pt>
                <c:pt idx="40975">
                  <c:v>4.81308606199876E-2</c:v>
                </c:pt>
                <c:pt idx="40976">
                  <c:v>7.2040358766192206E-2</c:v>
                </c:pt>
                <c:pt idx="40977">
                  <c:v>6.2080909341363497E-2</c:v>
                </c:pt>
                <c:pt idx="40978">
                  <c:v>6.7422149319433106E-2</c:v>
                </c:pt>
                <c:pt idx="40979">
                  <c:v>7.4576006318034904E-2</c:v>
                </c:pt>
                <c:pt idx="40980">
                  <c:v>4.0184909629110102E-2</c:v>
                </c:pt>
                <c:pt idx="40981">
                  <c:v>5.7228912419370399E-2</c:v>
                </c:pt>
                <c:pt idx="40982">
                  <c:v>7.29354049668062E-2</c:v>
                </c:pt>
                <c:pt idx="40983">
                  <c:v>6.0049788654329798E-2</c:v>
                </c:pt>
                <c:pt idx="40984">
                  <c:v>4.5306284968421102E-2</c:v>
                </c:pt>
                <c:pt idx="40985">
                  <c:v>5.72656484033289E-2</c:v>
                </c:pt>
                <c:pt idx="40986">
                  <c:v>4.9527783158932699E-2</c:v>
                </c:pt>
                <c:pt idx="40987">
                  <c:v>4.9007092232932703E-2</c:v>
                </c:pt>
                <c:pt idx="40988">
                  <c:v>7.1599138439126395E-2</c:v>
                </c:pt>
                <c:pt idx="40989">
                  <c:v>7.1428678213398197E-2</c:v>
                </c:pt>
                <c:pt idx="40990">
                  <c:v>4.7283454802308097E-2</c:v>
                </c:pt>
                <c:pt idx="40991">
                  <c:v>5.2856823076782099E-2</c:v>
                </c:pt>
                <c:pt idx="40992">
                  <c:v>4.3446457435517102E-2</c:v>
                </c:pt>
                <c:pt idx="40993">
                  <c:v>5.0058824096128697E-2</c:v>
                </c:pt>
                <c:pt idx="40994">
                  <c:v>4.4077365544835198E-2</c:v>
                </c:pt>
                <c:pt idx="40995">
                  <c:v>4.4584542528235502E-2</c:v>
                </c:pt>
                <c:pt idx="40996">
                  <c:v>5.7424878470273499E-2</c:v>
                </c:pt>
                <c:pt idx="40997">
                  <c:v>5.1830065010922903E-2</c:v>
                </c:pt>
                <c:pt idx="40998">
                  <c:v>7.05946073031926E-2</c:v>
                </c:pt>
                <c:pt idx="40999">
                  <c:v>7.6017772013064699E-2</c:v>
                </c:pt>
                <c:pt idx="41000">
                  <c:v>4.3021633045975498E-2</c:v>
                </c:pt>
                <c:pt idx="41001">
                  <c:v>7.3556673510510706E-2</c:v>
                </c:pt>
                <c:pt idx="41002">
                  <c:v>5.2795509397433903E-2</c:v>
                </c:pt>
                <c:pt idx="41003">
                  <c:v>7.2720752892793394E-2</c:v>
                </c:pt>
                <c:pt idx="41004">
                  <c:v>6.0490234474917401E-2</c:v>
                </c:pt>
                <c:pt idx="41005">
                  <c:v>4.2715765433581097E-2</c:v>
                </c:pt>
                <c:pt idx="41006">
                  <c:v>4.8514893059426002E-2</c:v>
                </c:pt>
                <c:pt idx="41007">
                  <c:v>4.2711317353899901E-2</c:v>
                </c:pt>
                <c:pt idx="41008">
                  <c:v>4.6781097400306802E-2</c:v>
                </c:pt>
                <c:pt idx="41009">
                  <c:v>5.4610412723324897E-2</c:v>
                </c:pt>
                <c:pt idx="41010">
                  <c:v>3.7413982477737598E-2</c:v>
                </c:pt>
                <c:pt idx="41011">
                  <c:v>7.1247254606250102E-2</c:v>
                </c:pt>
                <c:pt idx="41012">
                  <c:v>4.2100720887526602E-2</c:v>
                </c:pt>
                <c:pt idx="41013">
                  <c:v>6.9788610205040902E-2</c:v>
                </c:pt>
                <c:pt idx="41014">
                  <c:v>3.9402237096274398E-2</c:v>
                </c:pt>
                <c:pt idx="41015">
                  <c:v>7.1116301371464394E-2</c:v>
                </c:pt>
                <c:pt idx="41016">
                  <c:v>4.9450113153142003E-2</c:v>
                </c:pt>
                <c:pt idx="41017">
                  <c:v>6.5603238438090905E-2</c:v>
                </c:pt>
                <c:pt idx="41018">
                  <c:v>4.7256687066207399E-2</c:v>
                </c:pt>
                <c:pt idx="41019">
                  <c:v>6.1757920881198899E-2</c:v>
                </c:pt>
                <c:pt idx="41020">
                  <c:v>6.3206209954265694E-2</c:v>
                </c:pt>
                <c:pt idx="41021">
                  <c:v>6.4156830607868504E-2</c:v>
                </c:pt>
                <c:pt idx="41022">
                  <c:v>5.5330833530748302E-2</c:v>
                </c:pt>
                <c:pt idx="41023">
                  <c:v>7.4340812131484302E-2</c:v>
                </c:pt>
                <c:pt idx="41024">
                  <c:v>7.2721586640383903E-2</c:v>
                </c:pt>
                <c:pt idx="41025">
                  <c:v>6.0074886873726599E-2</c:v>
                </c:pt>
                <c:pt idx="41026">
                  <c:v>7.1141753653393799E-2</c:v>
                </c:pt>
                <c:pt idx="41027">
                  <c:v>4.2094194473418597E-2</c:v>
                </c:pt>
                <c:pt idx="41028">
                  <c:v>3.8486689174050299E-2</c:v>
                </c:pt>
                <c:pt idx="41029">
                  <c:v>6.0856924821715799E-2</c:v>
                </c:pt>
                <c:pt idx="41030">
                  <c:v>4.4161932942019602E-2</c:v>
                </c:pt>
                <c:pt idx="41031">
                  <c:v>7.2913799005540694E-2</c:v>
                </c:pt>
                <c:pt idx="41032">
                  <c:v>4.8741746469442203E-2</c:v>
                </c:pt>
                <c:pt idx="41033">
                  <c:v>4.2583133643547003E-2</c:v>
                </c:pt>
                <c:pt idx="41034">
                  <c:v>5.9657058345639502E-2</c:v>
                </c:pt>
                <c:pt idx="41035">
                  <c:v>5.57521428963298E-2</c:v>
                </c:pt>
                <c:pt idx="41036">
                  <c:v>6.9857229705770504E-2</c:v>
                </c:pt>
                <c:pt idx="41037">
                  <c:v>4.6730670816493097E-2</c:v>
                </c:pt>
                <c:pt idx="41038">
                  <c:v>5.31477517397871E-2</c:v>
                </c:pt>
                <c:pt idx="41039">
                  <c:v>4.73034840153983E-2</c:v>
                </c:pt>
                <c:pt idx="41040">
                  <c:v>4.84201885937861E-2</c:v>
                </c:pt>
                <c:pt idx="41041">
                  <c:v>4.2757503980799902E-2</c:v>
                </c:pt>
                <c:pt idx="41042">
                  <c:v>5.5675791884907198E-2</c:v>
                </c:pt>
                <c:pt idx="41043">
                  <c:v>5.2618099390336001E-2</c:v>
                </c:pt>
                <c:pt idx="41044">
                  <c:v>7.2904728262242799E-2</c:v>
                </c:pt>
                <c:pt idx="41045">
                  <c:v>4.1453500113389601E-2</c:v>
                </c:pt>
                <c:pt idx="41046">
                  <c:v>4.9438772048244699E-2</c:v>
                </c:pt>
                <c:pt idx="41047">
                  <c:v>5.5478024863602503E-2</c:v>
                </c:pt>
                <c:pt idx="41048">
                  <c:v>5.1672580971994099E-2</c:v>
                </c:pt>
                <c:pt idx="41049">
                  <c:v>4.3116685991688802E-2</c:v>
                </c:pt>
                <c:pt idx="41050">
                  <c:v>6.3501049697438305E-2</c:v>
                </c:pt>
                <c:pt idx="41051">
                  <c:v>3.8536517803719299E-2</c:v>
                </c:pt>
                <c:pt idx="41052">
                  <c:v>6.2453192546851298E-2</c:v>
                </c:pt>
                <c:pt idx="41053">
                  <c:v>4.0377344711317001E-2</c:v>
                </c:pt>
                <c:pt idx="41054">
                  <c:v>6.0876892929544298E-2</c:v>
                </c:pt>
                <c:pt idx="41055">
                  <c:v>5.44785952807312E-2</c:v>
                </c:pt>
                <c:pt idx="41056">
                  <c:v>5.2689653560890198E-2</c:v>
                </c:pt>
                <c:pt idx="41057">
                  <c:v>3.9461486167343997E-2</c:v>
                </c:pt>
                <c:pt idx="41058">
                  <c:v>4.3126318472211302E-2</c:v>
                </c:pt>
                <c:pt idx="41059">
                  <c:v>5.6234116252935597E-2</c:v>
                </c:pt>
                <c:pt idx="41060">
                  <c:v>5.1489474316405E-2</c:v>
                </c:pt>
                <c:pt idx="41061">
                  <c:v>5.8219575753174102E-2</c:v>
                </c:pt>
                <c:pt idx="41062">
                  <c:v>6.3579882494355394E-2</c:v>
                </c:pt>
                <c:pt idx="41063">
                  <c:v>5.2263260150055502E-2</c:v>
                </c:pt>
                <c:pt idx="41064">
                  <c:v>4.1648199291518001E-2</c:v>
                </c:pt>
                <c:pt idx="41065">
                  <c:v>5.2460334390749298E-2</c:v>
                </c:pt>
                <c:pt idx="41066">
                  <c:v>4.7371207234025901E-2</c:v>
                </c:pt>
                <c:pt idx="41067">
                  <c:v>6.4065762807655802E-2</c:v>
                </c:pt>
                <c:pt idx="41068">
                  <c:v>6.9394018984986205E-2</c:v>
                </c:pt>
                <c:pt idx="41069">
                  <c:v>4.5603457119082903E-2</c:v>
                </c:pt>
                <c:pt idx="41070">
                  <c:v>4.5046730805522302E-2</c:v>
                </c:pt>
                <c:pt idx="41071">
                  <c:v>4.73531237462246E-2</c:v>
                </c:pt>
                <c:pt idx="41072">
                  <c:v>5.12551931299597E-2</c:v>
                </c:pt>
                <c:pt idx="41073">
                  <c:v>6.0507570550646698E-2</c:v>
                </c:pt>
                <c:pt idx="41074">
                  <c:v>7.3114408547284501E-2</c:v>
                </c:pt>
                <c:pt idx="41075">
                  <c:v>5.4869366915099201E-2</c:v>
                </c:pt>
                <c:pt idx="41076">
                  <c:v>4.3443038586895202E-2</c:v>
                </c:pt>
                <c:pt idx="41077">
                  <c:v>4.3434775817477997E-2</c:v>
                </c:pt>
                <c:pt idx="41078">
                  <c:v>7.4986009087363095E-2</c:v>
                </c:pt>
                <c:pt idx="41079">
                  <c:v>6.8287337911766194E-2</c:v>
                </c:pt>
                <c:pt idx="41080">
                  <c:v>5.3672435464473298E-2</c:v>
                </c:pt>
                <c:pt idx="41081">
                  <c:v>4.7966350945635797E-2</c:v>
                </c:pt>
                <c:pt idx="41082">
                  <c:v>5.1869804053693E-2</c:v>
                </c:pt>
                <c:pt idx="41083">
                  <c:v>4.7293350244035297E-2</c:v>
                </c:pt>
                <c:pt idx="41084">
                  <c:v>5.5055132943769201E-2</c:v>
                </c:pt>
                <c:pt idx="41085">
                  <c:v>6.0134434936683197E-2</c:v>
                </c:pt>
                <c:pt idx="41086">
                  <c:v>4.5920565382579298E-2</c:v>
                </c:pt>
                <c:pt idx="41087">
                  <c:v>5.8229359594237799E-2</c:v>
                </c:pt>
                <c:pt idx="41088">
                  <c:v>4.1912968471887302E-2</c:v>
                </c:pt>
                <c:pt idx="41089">
                  <c:v>7.2755157020309297E-2</c:v>
                </c:pt>
                <c:pt idx="41090">
                  <c:v>7.2511680208045007E-2</c:v>
                </c:pt>
                <c:pt idx="41091">
                  <c:v>4.9845229985365003E-2</c:v>
                </c:pt>
                <c:pt idx="41092">
                  <c:v>4.3602192983572798E-2</c:v>
                </c:pt>
                <c:pt idx="41093">
                  <c:v>4.8900205547301699E-2</c:v>
                </c:pt>
                <c:pt idx="41094">
                  <c:v>7.1666491855880296E-2</c:v>
                </c:pt>
                <c:pt idx="41095">
                  <c:v>4.3756648854034401E-2</c:v>
                </c:pt>
                <c:pt idx="41096">
                  <c:v>7.5910609497202797E-2</c:v>
                </c:pt>
                <c:pt idx="41097">
                  <c:v>4.9258767355096399E-2</c:v>
                </c:pt>
                <c:pt idx="41098">
                  <c:v>7.4139224325810105E-2</c:v>
                </c:pt>
                <c:pt idx="41099">
                  <c:v>5.29566308032609E-2</c:v>
                </c:pt>
                <c:pt idx="41100">
                  <c:v>4.4990664361564403E-2</c:v>
                </c:pt>
                <c:pt idx="41101">
                  <c:v>4.1084319138828103E-2</c:v>
                </c:pt>
                <c:pt idx="41102">
                  <c:v>5.5736992216226501E-2</c:v>
                </c:pt>
                <c:pt idx="41103">
                  <c:v>5.2823829824804901E-2</c:v>
                </c:pt>
                <c:pt idx="41104">
                  <c:v>4.69318173020968E-2</c:v>
                </c:pt>
                <c:pt idx="41105">
                  <c:v>5.12862874906947E-2</c:v>
                </c:pt>
                <c:pt idx="41106">
                  <c:v>6.8431615406298094E-2</c:v>
                </c:pt>
                <c:pt idx="41107">
                  <c:v>4.7691079721311203E-2</c:v>
                </c:pt>
                <c:pt idx="41108">
                  <c:v>4.7947430830495102E-2</c:v>
                </c:pt>
                <c:pt idx="41109">
                  <c:v>5.4478532817629002E-2</c:v>
                </c:pt>
                <c:pt idx="41110">
                  <c:v>4.38820247717965E-2</c:v>
                </c:pt>
                <c:pt idx="41111">
                  <c:v>6.5009674589752597E-2</c:v>
                </c:pt>
                <c:pt idx="41112">
                  <c:v>6.49732310125294E-2</c:v>
                </c:pt>
                <c:pt idx="41113">
                  <c:v>5.2999005221161903E-2</c:v>
                </c:pt>
                <c:pt idx="41114">
                  <c:v>4.24794605973767E-2</c:v>
                </c:pt>
                <c:pt idx="41115">
                  <c:v>5.4184058084476697E-2</c:v>
                </c:pt>
                <c:pt idx="41116">
                  <c:v>4.3416377785929001E-2</c:v>
                </c:pt>
                <c:pt idx="41117">
                  <c:v>7.5349897582827396E-2</c:v>
                </c:pt>
                <c:pt idx="41118">
                  <c:v>4.0016233840415499E-2</c:v>
                </c:pt>
                <c:pt idx="41119">
                  <c:v>5.3714408834950697E-2</c:v>
                </c:pt>
                <c:pt idx="41120">
                  <c:v>7.4003596750822201E-2</c:v>
                </c:pt>
                <c:pt idx="41121">
                  <c:v>6.1036887721946403E-2</c:v>
                </c:pt>
                <c:pt idx="41122">
                  <c:v>6.5215389550773703E-2</c:v>
                </c:pt>
                <c:pt idx="41123">
                  <c:v>5.2293906322082799E-2</c:v>
                </c:pt>
                <c:pt idx="41124">
                  <c:v>5.3678564406946197E-2</c:v>
                </c:pt>
                <c:pt idx="41125">
                  <c:v>4.1100619675721102E-2</c:v>
                </c:pt>
                <c:pt idx="41126">
                  <c:v>4.64875936183098E-2</c:v>
                </c:pt>
                <c:pt idx="41127">
                  <c:v>5.6527478401630998E-2</c:v>
                </c:pt>
                <c:pt idx="41128">
                  <c:v>5.8667885242013003E-2</c:v>
                </c:pt>
                <c:pt idx="41129">
                  <c:v>6.0961989521040698E-2</c:v>
                </c:pt>
                <c:pt idx="41130">
                  <c:v>4.4617777304055702E-2</c:v>
                </c:pt>
                <c:pt idx="41131">
                  <c:v>4.0765310027528499E-2</c:v>
                </c:pt>
                <c:pt idx="41132">
                  <c:v>5.5348076554400202E-2</c:v>
                </c:pt>
                <c:pt idx="41133">
                  <c:v>4.5295193283134798E-2</c:v>
                </c:pt>
                <c:pt idx="41134">
                  <c:v>4.6022788303688E-2</c:v>
                </c:pt>
                <c:pt idx="41135">
                  <c:v>6.1045070763331502E-2</c:v>
                </c:pt>
                <c:pt idx="41136">
                  <c:v>4.0377569642492103E-2</c:v>
                </c:pt>
                <c:pt idx="41137">
                  <c:v>4.1478001471838097E-2</c:v>
                </c:pt>
                <c:pt idx="41138">
                  <c:v>4.4044877991397002E-2</c:v>
                </c:pt>
                <c:pt idx="41139">
                  <c:v>4.5715931445861703E-2</c:v>
                </c:pt>
                <c:pt idx="41140">
                  <c:v>5.0577873952014303E-2</c:v>
                </c:pt>
                <c:pt idx="41141">
                  <c:v>6.58124056051273E-2</c:v>
                </c:pt>
                <c:pt idx="41142">
                  <c:v>7.2099838757289494E-2</c:v>
                </c:pt>
                <c:pt idx="41143">
                  <c:v>4.1087195090843402E-2</c:v>
                </c:pt>
                <c:pt idx="41144">
                  <c:v>4.0118984041724502E-2</c:v>
                </c:pt>
                <c:pt idx="41145">
                  <c:v>5.4025170673699899E-2</c:v>
                </c:pt>
                <c:pt idx="41146">
                  <c:v>4.4324751099860199E-2</c:v>
                </c:pt>
                <c:pt idx="41147">
                  <c:v>5.0715552974982599E-2</c:v>
                </c:pt>
                <c:pt idx="41148">
                  <c:v>6.1402761392008301E-2</c:v>
                </c:pt>
                <c:pt idx="41149">
                  <c:v>7.0701638864961697E-2</c:v>
                </c:pt>
                <c:pt idx="41150">
                  <c:v>6.1717821581807102E-2</c:v>
                </c:pt>
                <c:pt idx="41151">
                  <c:v>4.9871898742630399E-2</c:v>
                </c:pt>
                <c:pt idx="41152">
                  <c:v>5.12310812600607E-2</c:v>
                </c:pt>
                <c:pt idx="41153">
                  <c:v>5.3572096526264198E-2</c:v>
                </c:pt>
                <c:pt idx="41154">
                  <c:v>6.1192698153751099E-2</c:v>
                </c:pt>
                <c:pt idx="41155">
                  <c:v>4.1568740753901302E-2</c:v>
                </c:pt>
                <c:pt idx="41156">
                  <c:v>4.2578789351899203E-2</c:v>
                </c:pt>
                <c:pt idx="41157">
                  <c:v>5.1960541506446897E-2</c:v>
                </c:pt>
                <c:pt idx="41158">
                  <c:v>4.6375642235955E-2</c:v>
                </c:pt>
                <c:pt idx="41159">
                  <c:v>4.09020780270705E-2</c:v>
                </c:pt>
                <c:pt idx="41160">
                  <c:v>6.1273446271380497E-2</c:v>
                </c:pt>
                <c:pt idx="41161">
                  <c:v>7.0624371841850303E-2</c:v>
                </c:pt>
                <c:pt idx="41162">
                  <c:v>3.9448393285272602E-2</c:v>
                </c:pt>
                <c:pt idx="41163">
                  <c:v>6.5333739622152595E-2</c:v>
                </c:pt>
                <c:pt idx="41164">
                  <c:v>4.6214357477706698E-2</c:v>
                </c:pt>
                <c:pt idx="41165">
                  <c:v>5.45969159843845E-2</c:v>
                </c:pt>
                <c:pt idx="41166">
                  <c:v>4.2222353508918203E-2</c:v>
                </c:pt>
                <c:pt idx="41167">
                  <c:v>4.69111096032628E-2</c:v>
                </c:pt>
                <c:pt idx="41168">
                  <c:v>5.4908319487893799E-2</c:v>
                </c:pt>
                <c:pt idx="41169">
                  <c:v>6.4238341779369504E-2</c:v>
                </c:pt>
                <c:pt idx="41170">
                  <c:v>4.3138380028453299E-2</c:v>
                </c:pt>
                <c:pt idx="41171">
                  <c:v>5.71481353519495E-2</c:v>
                </c:pt>
                <c:pt idx="41172">
                  <c:v>3.9160681388409897E-2</c:v>
                </c:pt>
                <c:pt idx="41173">
                  <c:v>5.2407022064110999E-2</c:v>
                </c:pt>
                <c:pt idx="41174">
                  <c:v>4.1986369442739903E-2</c:v>
                </c:pt>
                <c:pt idx="41175">
                  <c:v>5.6844969063662702E-2</c:v>
                </c:pt>
                <c:pt idx="41176">
                  <c:v>4.2303055901391301E-2</c:v>
                </c:pt>
                <c:pt idx="41177">
                  <c:v>5.1728593528088701E-2</c:v>
                </c:pt>
                <c:pt idx="41178">
                  <c:v>4.8770760184541302E-2</c:v>
                </c:pt>
                <c:pt idx="41179">
                  <c:v>6.8689031740029896E-2</c:v>
                </c:pt>
                <c:pt idx="41180">
                  <c:v>5.9050742601254001E-2</c:v>
                </c:pt>
                <c:pt idx="41181">
                  <c:v>4.4114142396806597E-2</c:v>
                </c:pt>
                <c:pt idx="41182">
                  <c:v>4.2097643773433099E-2</c:v>
                </c:pt>
                <c:pt idx="41183">
                  <c:v>6.1229966465967803E-2</c:v>
                </c:pt>
                <c:pt idx="41184">
                  <c:v>4.7136353684562197E-2</c:v>
                </c:pt>
                <c:pt idx="41185">
                  <c:v>4.3163817808237602E-2</c:v>
                </c:pt>
                <c:pt idx="41186">
                  <c:v>4.0648411622165599E-2</c:v>
                </c:pt>
                <c:pt idx="41187">
                  <c:v>6.0590116959932001E-2</c:v>
                </c:pt>
                <c:pt idx="41188">
                  <c:v>4.7119452179741901E-2</c:v>
                </c:pt>
                <c:pt idx="41189">
                  <c:v>4.6758979645001197E-2</c:v>
                </c:pt>
                <c:pt idx="41190">
                  <c:v>4.8603287113498497E-2</c:v>
                </c:pt>
                <c:pt idx="41191">
                  <c:v>6.1170908402649701E-2</c:v>
                </c:pt>
                <c:pt idx="41192">
                  <c:v>5.4347432013648299E-2</c:v>
                </c:pt>
                <c:pt idx="41193">
                  <c:v>6.0728763849717399E-2</c:v>
                </c:pt>
                <c:pt idx="41194">
                  <c:v>4.2967328782433901E-2</c:v>
                </c:pt>
                <c:pt idx="41195">
                  <c:v>6.4429969330495898E-2</c:v>
                </c:pt>
                <c:pt idx="41196">
                  <c:v>4.0935950394751397E-2</c:v>
                </c:pt>
                <c:pt idx="41197">
                  <c:v>6.4498240718326494E-2</c:v>
                </c:pt>
                <c:pt idx="41198">
                  <c:v>6.5026006147115595E-2</c:v>
                </c:pt>
                <c:pt idx="41199">
                  <c:v>6.5897083178566199E-2</c:v>
                </c:pt>
                <c:pt idx="41200">
                  <c:v>3.9226154627185102E-2</c:v>
                </c:pt>
                <c:pt idx="41201">
                  <c:v>4.6098774383942602E-2</c:v>
                </c:pt>
                <c:pt idx="41202">
                  <c:v>4.0347782122291002E-2</c:v>
                </c:pt>
                <c:pt idx="41203">
                  <c:v>6.06612889572299E-2</c:v>
                </c:pt>
                <c:pt idx="41204">
                  <c:v>5.9844457721581597E-2</c:v>
                </c:pt>
                <c:pt idx="41205">
                  <c:v>4.2584709478490301E-2</c:v>
                </c:pt>
                <c:pt idx="41206">
                  <c:v>4.4733209313451698E-2</c:v>
                </c:pt>
                <c:pt idx="41207">
                  <c:v>7.0565325670724294E-2</c:v>
                </c:pt>
                <c:pt idx="41208">
                  <c:v>4.8366805311261002E-2</c:v>
                </c:pt>
                <c:pt idx="41209">
                  <c:v>4.36865970182264E-2</c:v>
                </c:pt>
                <c:pt idx="41210">
                  <c:v>4.2680533554649097E-2</c:v>
                </c:pt>
                <c:pt idx="41211">
                  <c:v>4.5940202925894798E-2</c:v>
                </c:pt>
                <c:pt idx="41212">
                  <c:v>6.5071478534515795E-2</c:v>
                </c:pt>
                <c:pt idx="41213">
                  <c:v>4.2155102274186E-2</c:v>
                </c:pt>
                <c:pt idx="41214">
                  <c:v>6.5360334199674505E-2</c:v>
                </c:pt>
                <c:pt idx="41215">
                  <c:v>5.2457080782018398E-2</c:v>
                </c:pt>
                <c:pt idx="41216">
                  <c:v>6.1078537112927697E-2</c:v>
                </c:pt>
                <c:pt idx="41217">
                  <c:v>4.91640940675553E-2</c:v>
                </c:pt>
                <c:pt idx="41218">
                  <c:v>5.78980196562877E-2</c:v>
                </c:pt>
                <c:pt idx="41219">
                  <c:v>4.7074168768762699E-2</c:v>
                </c:pt>
                <c:pt idx="41220">
                  <c:v>7.1086635870683104E-2</c:v>
                </c:pt>
                <c:pt idx="41221">
                  <c:v>4.5778313977974397E-2</c:v>
                </c:pt>
                <c:pt idx="41222">
                  <c:v>6.8719306528471302E-2</c:v>
                </c:pt>
                <c:pt idx="41223">
                  <c:v>5.30351885116132E-2</c:v>
                </c:pt>
                <c:pt idx="41224">
                  <c:v>7.1242283108866905E-2</c:v>
                </c:pt>
                <c:pt idx="41225">
                  <c:v>6.0794309615075703E-2</c:v>
                </c:pt>
                <c:pt idx="41226">
                  <c:v>5.9693321934280098E-2</c:v>
                </c:pt>
                <c:pt idx="41227">
                  <c:v>4.8721233776861501E-2</c:v>
                </c:pt>
                <c:pt idx="41228">
                  <c:v>4.0839169095292498E-2</c:v>
                </c:pt>
                <c:pt idx="41229">
                  <c:v>4.1490610224556697E-2</c:v>
                </c:pt>
                <c:pt idx="41230">
                  <c:v>4.5228565173508699E-2</c:v>
                </c:pt>
                <c:pt idx="41231">
                  <c:v>5.2589173853551503E-2</c:v>
                </c:pt>
                <c:pt idx="41232">
                  <c:v>6.2476261978767003E-2</c:v>
                </c:pt>
                <c:pt idx="41233">
                  <c:v>5.4817066840666999E-2</c:v>
                </c:pt>
                <c:pt idx="41234">
                  <c:v>4.6744820529019598E-2</c:v>
                </c:pt>
                <c:pt idx="41235">
                  <c:v>4.4705194783644701E-2</c:v>
                </c:pt>
                <c:pt idx="41236">
                  <c:v>6.01240466891515E-2</c:v>
                </c:pt>
                <c:pt idx="41237">
                  <c:v>6.5296567251870802E-2</c:v>
                </c:pt>
                <c:pt idx="41238">
                  <c:v>6.1444875003586398E-2</c:v>
                </c:pt>
                <c:pt idx="41239">
                  <c:v>3.7868094501839297E-2</c:v>
                </c:pt>
                <c:pt idx="41240">
                  <c:v>3.9528632638829199E-2</c:v>
                </c:pt>
                <c:pt idx="41241">
                  <c:v>6.0699238534653699E-2</c:v>
                </c:pt>
                <c:pt idx="41242">
                  <c:v>3.9532662684027699E-2</c:v>
                </c:pt>
                <c:pt idx="41243">
                  <c:v>7.0865647918192304E-2</c:v>
                </c:pt>
                <c:pt idx="41244">
                  <c:v>6.1232793595721903E-2</c:v>
                </c:pt>
                <c:pt idx="41245">
                  <c:v>4.5266999054969899E-2</c:v>
                </c:pt>
                <c:pt idx="41246">
                  <c:v>5.4989765658890598E-2</c:v>
                </c:pt>
                <c:pt idx="41247">
                  <c:v>6.6097835630594903E-2</c:v>
                </c:pt>
                <c:pt idx="41248">
                  <c:v>5.7741283447543701E-2</c:v>
                </c:pt>
                <c:pt idx="41249">
                  <c:v>7.2621315131227895E-2</c:v>
                </c:pt>
                <c:pt idx="41250">
                  <c:v>6.9836710369892405E-2</c:v>
                </c:pt>
                <c:pt idx="41251">
                  <c:v>5.3536416327439801E-2</c:v>
                </c:pt>
                <c:pt idx="41252">
                  <c:v>4.35499497851193E-2</c:v>
                </c:pt>
                <c:pt idx="41253">
                  <c:v>5.7922710807631103E-2</c:v>
                </c:pt>
                <c:pt idx="41254">
                  <c:v>5.7964665969040603E-2</c:v>
                </c:pt>
                <c:pt idx="41255">
                  <c:v>6.4545780846099798E-2</c:v>
                </c:pt>
                <c:pt idx="41256">
                  <c:v>4.3367080565591597E-2</c:v>
                </c:pt>
                <c:pt idx="41257">
                  <c:v>6.3476889677052603E-2</c:v>
                </c:pt>
                <c:pt idx="41258">
                  <c:v>6.0712510880368602E-2</c:v>
                </c:pt>
                <c:pt idx="41259">
                  <c:v>4.9470185175959601E-2</c:v>
                </c:pt>
                <c:pt idx="41260">
                  <c:v>7.1007376751593507E-2</c:v>
                </c:pt>
                <c:pt idx="41261">
                  <c:v>5.6336918694747801E-2</c:v>
                </c:pt>
                <c:pt idx="41262">
                  <c:v>4.2349660851533501E-2</c:v>
                </c:pt>
                <c:pt idx="41263">
                  <c:v>4.4778593266299599E-2</c:v>
                </c:pt>
                <c:pt idx="41264">
                  <c:v>6.6159780255848399E-2</c:v>
                </c:pt>
                <c:pt idx="41265">
                  <c:v>3.9388987086246198E-2</c:v>
                </c:pt>
                <c:pt idx="41266">
                  <c:v>4.3793201584103103E-2</c:v>
                </c:pt>
                <c:pt idx="41267">
                  <c:v>4.1561211699567002E-2</c:v>
                </c:pt>
                <c:pt idx="41268">
                  <c:v>4.6439336484747303E-2</c:v>
                </c:pt>
                <c:pt idx="41269">
                  <c:v>3.9776094052982998E-2</c:v>
                </c:pt>
                <c:pt idx="41270">
                  <c:v>6.2142060454041102E-2</c:v>
                </c:pt>
                <c:pt idx="41271">
                  <c:v>6.4950726539618905E-2</c:v>
                </c:pt>
                <c:pt idx="41272">
                  <c:v>6.9164767602744204E-2</c:v>
                </c:pt>
                <c:pt idx="41273">
                  <c:v>4.2665029780357903E-2</c:v>
                </c:pt>
                <c:pt idx="41274">
                  <c:v>7.2929056819189694E-2</c:v>
                </c:pt>
                <c:pt idx="41275">
                  <c:v>5.9065536538475898E-2</c:v>
                </c:pt>
                <c:pt idx="41276">
                  <c:v>4.3105505958572501E-2</c:v>
                </c:pt>
                <c:pt idx="41277">
                  <c:v>5.57584122351081E-2</c:v>
                </c:pt>
                <c:pt idx="41278">
                  <c:v>6.6780001941872502E-2</c:v>
                </c:pt>
                <c:pt idx="41279">
                  <c:v>4.0420326484567198E-2</c:v>
                </c:pt>
                <c:pt idx="41280">
                  <c:v>5.1889214342773299E-2</c:v>
                </c:pt>
                <c:pt idx="41281">
                  <c:v>5.6437300472574503E-2</c:v>
                </c:pt>
                <c:pt idx="41282">
                  <c:v>4.6682910992052101E-2</c:v>
                </c:pt>
                <c:pt idx="41283">
                  <c:v>5.1053513115924397E-2</c:v>
                </c:pt>
                <c:pt idx="41284">
                  <c:v>7.6044224630081106E-2</c:v>
                </c:pt>
                <c:pt idx="41285">
                  <c:v>4.1973481304075903E-2</c:v>
                </c:pt>
                <c:pt idx="41286">
                  <c:v>4.0019528576039097E-2</c:v>
                </c:pt>
                <c:pt idx="41287">
                  <c:v>5.1588694877048702E-2</c:v>
                </c:pt>
                <c:pt idx="41288">
                  <c:v>4.6483576275249898E-2</c:v>
                </c:pt>
                <c:pt idx="41289">
                  <c:v>5.2883299572168002E-2</c:v>
                </c:pt>
                <c:pt idx="41290">
                  <c:v>5.6354740375645002E-2</c:v>
                </c:pt>
                <c:pt idx="41291">
                  <c:v>6.0856411772689002E-2</c:v>
                </c:pt>
                <c:pt idx="41292">
                  <c:v>7.1121594439365304E-2</c:v>
                </c:pt>
                <c:pt idx="41293">
                  <c:v>4.3248055623243603E-2</c:v>
                </c:pt>
                <c:pt idx="41294">
                  <c:v>4.3784618485060697E-2</c:v>
                </c:pt>
                <c:pt idx="41295">
                  <c:v>5.1853252995922201E-2</c:v>
                </c:pt>
                <c:pt idx="41296">
                  <c:v>5.6043608654647303E-2</c:v>
                </c:pt>
                <c:pt idx="41297">
                  <c:v>4.7992578692654303E-2</c:v>
                </c:pt>
                <c:pt idx="41298">
                  <c:v>6.7711886598347398E-2</c:v>
                </c:pt>
                <c:pt idx="41299">
                  <c:v>4.4947265349825898E-2</c:v>
                </c:pt>
                <c:pt idx="41300">
                  <c:v>5.9442653052484598E-2</c:v>
                </c:pt>
                <c:pt idx="41301">
                  <c:v>6.4639481323573694E-2</c:v>
                </c:pt>
                <c:pt idx="41302">
                  <c:v>5.5128071021042398E-2</c:v>
                </c:pt>
                <c:pt idx="41303">
                  <c:v>7.6744282505892797E-2</c:v>
                </c:pt>
                <c:pt idx="41304">
                  <c:v>6.5077762056354502E-2</c:v>
                </c:pt>
                <c:pt idx="41305">
                  <c:v>4.86238754376472E-2</c:v>
                </c:pt>
                <c:pt idx="41306">
                  <c:v>5.7491943085736699E-2</c:v>
                </c:pt>
                <c:pt idx="41307">
                  <c:v>6.7632604468339297E-2</c:v>
                </c:pt>
                <c:pt idx="41308">
                  <c:v>7.1088439071592097E-2</c:v>
                </c:pt>
                <c:pt idx="41309">
                  <c:v>4.2479310080633999E-2</c:v>
                </c:pt>
                <c:pt idx="41310">
                  <c:v>5.9791279008138902E-2</c:v>
                </c:pt>
                <c:pt idx="41311">
                  <c:v>5.3672793986447601E-2</c:v>
                </c:pt>
                <c:pt idx="41312">
                  <c:v>5.6069782724731898E-2</c:v>
                </c:pt>
                <c:pt idx="41313">
                  <c:v>4.5979644062397997E-2</c:v>
                </c:pt>
                <c:pt idx="41314">
                  <c:v>6.4563571965610606E-2</c:v>
                </c:pt>
                <c:pt idx="41315">
                  <c:v>4.1976363421646297E-2</c:v>
                </c:pt>
                <c:pt idx="41316">
                  <c:v>5.9451376291106799E-2</c:v>
                </c:pt>
                <c:pt idx="41317">
                  <c:v>6.5341678782651402E-2</c:v>
                </c:pt>
                <c:pt idx="41318">
                  <c:v>5.2096589824131199E-2</c:v>
                </c:pt>
                <c:pt idx="41319">
                  <c:v>7.0144629706866995E-2</c:v>
                </c:pt>
                <c:pt idx="41320">
                  <c:v>5.4470539268728697E-2</c:v>
                </c:pt>
                <c:pt idx="41321">
                  <c:v>3.89915799676624E-2</c:v>
                </c:pt>
                <c:pt idx="41322">
                  <c:v>4.1975118869884101E-2</c:v>
                </c:pt>
                <c:pt idx="41323">
                  <c:v>6.9900787226561095E-2</c:v>
                </c:pt>
                <c:pt idx="41324">
                  <c:v>7.3867237838956296E-2</c:v>
                </c:pt>
                <c:pt idx="41325">
                  <c:v>4.8394860400776903E-2</c:v>
                </c:pt>
                <c:pt idx="41326">
                  <c:v>7.3686931445070894E-2</c:v>
                </c:pt>
                <c:pt idx="41327">
                  <c:v>4.1666184156656703E-2</c:v>
                </c:pt>
                <c:pt idx="41328">
                  <c:v>4.26787090952905E-2</c:v>
                </c:pt>
                <c:pt idx="41329">
                  <c:v>4.48386268121653E-2</c:v>
                </c:pt>
                <c:pt idx="41330">
                  <c:v>7.3973536568800194E-2</c:v>
                </c:pt>
                <c:pt idx="41331">
                  <c:v>6.2388699973774303E-2</c:v>
                </c:pt>
                <c:pt idx="41332">
                  <c:v>4.95865026956787E-2</c:v>
                </c:pt>
                <c:pt idx="41333">
                  <c:v>4.4698401182077699E-2</c:v>
                </c:pt>
                <c:pt idx="41334">
                  <c:v>3.8775811708661803E-2</c:v>
                </c:pt>
                <c:pt idx="41335">
                  <c:v>7.7522488451916699E-2</c:v>
                </c:pt>
                <c:pt idx="41336">
                  <c:v>5.2468283024891101E-2</c:v>
                </c:pt>
                <c:pt idx="41337">
                  <c:v>6.8306572373110302E-2</c:v>
                </c:pt>
                <c:pt idx="41338">
                  <c:v>5.8439589756055302E-2</c:v>
                </c:pt>
                <c:pt idx="41339">
                  <c:v>7.1147182764144001E-2</c:v>
                </c:pt>
                <c:pt idx="41340">
                  <c:v>3.9087686015447702E-2</c:v>
                </c:pt>
                <c:pt idx="41341">
                  <c:v>7.2508200677996806E-2</c:v>
                </c:pt>
                <c:pt idx="41342">
                  <c:v>5.4607384270424497E-2</c:v>
                </c:pt>
                <c:pt idx="41343">
                  <c:v>6.6870962815217996E-2</c:v>
                </c:pt>
                <c:pt idx="41344">
                  <c:v>4.3280159977485001E-2</c:v>
                </c:pt>
                <c:pt idx="41345">
                  <c:v>4.8240432226729697E-2</c:v>
                </c:pt>
                <c:pt idx="41346">
                  <c:v>4.5501341015645701E-2</c:v>
                </c:pt>
                <c:pt idx="41347">
                  <c:v>4.2269040376905598E-2</c:v>
                </c:pt>
                <c:pt idx="41348">
                  <c:v>3.9231260970049503E-2</c:v>
                </c:pt>
                <c:pt idx="41349">
                  <c:v>4.12345016106474E-2</c:v>
                </c:pt>
                <c:pt idx="41350">
                  <c:v>7.2556221853045902E-2</c:v>
                </c:pt>
                <c:pt idx="41351">
                  <c:v>4.6353575241816602E-2</c:v>
                </c:pt>
                <c:pt idx="41352">
                  <c:v>4.5664152378047301E-2</c:v>
                </c:pt>
                <c:pt idx="41353">
                  <c:v>4.1137299799437303E-2</c:v>
                </c:pt>
                <c:pt idx="41354">
                  <c:v>4.3281628872433503E-2</c:v>
                </c:pt>
                <c:pt idx="41355">
                  <c:v>6.1426286262534699E-2</c:v>
                </c:pt>
                <c:pt idx="41356">
                  <c:v>6.5852440086144506E-2</c:v>
                </c:pt>
                <c:pt idx="41357">
                  <c:v>5.97006830822885E-2</c:v>
                </c:pt>
                <c:pt idx="41358">
                  <c:v>5.34789340355337E-2</c:v>
                </c:pt>
                <c:pt idx="41359">
                  <c:v>5.0294494466298002E-2</c:v>
                </c:pt>
                <c:pt idx="41360">
                  <c:v>5.9357329965766897E-2</c:v>
                </c:pt>
                <c:pt idx="41361">
                  <c:v>6.0637173164563497E-2</c:v>
                </c:pt>
                <c:pt idx="41362">
                  <c:v>4.08579258012692E-2</c:v>
                </c:pt>
                <c:pt idx="41363">
                  <c:v>4.4307501857050097E-2</c:v>
                </c:pt>
                <c:pt idx="41364">
                  <c:v>5.3555650444479103E-2</c:v>
                </c:pt>
                <c:pt idx="41365">
                  <c:v>6.8377251565267E-2</c:v>
                </c:pt>
                <c:pt idx="41366">
                  <c:v>4.9177109820778199E-2</c:v>
                </c:pt>
                <c:pt idx="41367">
                  <c:v>5.1828060829489098E-2</c:v>
                </c:pt>
                <c:pt idx="41368">
                  <c:v>5.5278612252043703E-2</c:v>
                </c:pt>
                <c:pt idx="41369">
                  <c:v>5.6467782391450699E-2</c:v>
                </c:pt>
                <c:pt idx="41370">
                  <c:v>5.1027226675692802E-2</c:v>
                </c:pt>
                <c:pt idx="41371">
                  <c:v>6.6662969240437103E-2</c:v>
                </c:pt>
                <c:pt idx="41372">
                  <c:v>3.8387555938481102E-2</c:v>
                </c:pt>
                <c:pt idx="41373">
                  <c:v>7.3208068185713696E-2</c:v>
                </c:pt>
                <c:pt idx="41374">
                  <c:v>4.0642433458327597E-2</c:v>
                </c:pt>
                <c:pt idx="41375">
                  <c:v>5.0515498196620101E-2</c:v>
                </c:pt>
                <c:pt idx="41376">
                  <c:v>4.3598902747534002E-2</c:v>
                </c:pt>
                <c:pt idx="41377">
                  <c:v>5.7622639526653301E-2</c:v>
                </c:pt>
                <c:pt idx="41378">
                  <c:v>3.9340997324066498E-2</c:v>
                </c:pt>
                <c:pt idx="41379">
                  <c:v>5.5851952754770298E-2</c:v>
                </c:pt>
                <c:pt idx="41380">
                  <c:v>5.0513308491738802E-2</c:v>
                </c:pt>
                <c:pt idx="41381">
                  <c:v>5.0206699244999702E-2</c:v>
                </c:pt>
                <c:pt idx="41382">
                  <c:v>7.4772622260996596E-2</c:v>
                </c:pt>
                <c:pt idx="41383">
                  <c:v>5.2098080192448097E-2</c:v>
                </c:pt>
                <c:pt idx="41384">
                  <c:v>4.6731561754766698E-2</c:v>
                </c:pt>
                <c:pt idx="41385">
                  <c:v>3.7333953256178803E-2</c:v>
                </c:pt>
                <c:pt idx="41386">
                  <c:v>4.4027537740405499E-2</c:v>
                </c:pt>
                <c:pt idx="41387">
                  <c:v>7.09307946743086E-2</c:v>
                </c:pt>
                <c:pt idx="41388">
                  <c:v>4.1382858412545402E-2</c:v>
                </c:pt>
                <c:pt idx="41389">
                  <c:v>5.4617624166402097E-2</c:v>
                </c:pt>
                <c:pt idx="41390">
                  <c:v>4.2682346797575203E-2</c:v>
                </c:pt>
                <c:pt idx="41391">
                  <c:v>4.8806494857561403E-2</c:v>
                </c:pt>
                <c:pt idx="41392">
                  <c:v>4.0787444398404801E-2</c:v>
                </c:pt>
                <c:pt idx="41393">
                  <c:v>6.7827738266062101E-2</c:v>
                </c:pt>
                <c:pt idx="41394">
                  <c:v>4.4972150187314298E-2</c:v>
                </c:pt>
                <c:pt idx="41395">
                  <c:v>4.62349416198332E-2</c:v>
                </c:pt>
                <c:pt idx="41396">
                  <c:v>4.6859483303640703E-2</c:v>
                </c:pt>
                <c:pt idx="41397">
                  <c:v>4.0411602516629501E-2</c:v>
                </c:pt>
                <c:pt idx="41398">
                  <c:v>7.0031296852178404E-2</c:v>
                </c:pt>
                <c:pt idx="41399">
                  <c:v>6.0293232646268097E-2</c:v>
                </c:pt>
                <c:pt idx="41400">
                  <c:v>6.3332996061180397E-2</c:v>
                </c:pt>
                <c:pt idx="41401">
                  <c:v>7.0816150209600595E-2</c:v>
                </c:pt>
                <c:pt idx="41402">
                  <c:v>4.6371322077752797E-2</c:v>
                </c:pt>
                <c:pt idx="41403">
                  <c:v>4.7458320263176403E-2</c:v>
                </c:pt>
                <c:pt idx="41404">
                  <c:v>5.9223478320659197E-2</c:v>
                </c:pt>
                <c:pt idx="41405">
                  <c:v>6.0587460471628697E-2</c:v>
                </c:pt>
                <c:pt idx="41406">
                  <c:v>5.37716187974209E-2</c:v>
                </c:pt>
                <c:pt idx="41407">
                  <c:v>5.03798459191575E-2</c:v>
                </c:pt>
                <c:pt idx="41408">
                  <c:v>6.0170412560718603E-2</c:v>
                </c:pt>
                <c:pt idx="41409">
                  <c:v>7.0744647621891393E-2</c:v>
                </c:pt>
                <c:pt idx="41410">
                  <c:v>5.7455927086256797E-2</c:v>
                </c:pt>
                <c:pt idx="41411">
                  <c:v>7.4397315747595005E-2</c:v>
                </c:pt>
                <c:pt idx="41412">
                  <c:v>4.9526971508961799E-2</c:v>
                </c:pt>
                <c:pt idx="41413">
                  <c:v>5.7452136547366403E-2</c:v>
                </c:pt>
                <c:pt idx="41414">
                  <c:v>5.6235689759923498E-2</c:v>
                </c:pt>
                <c:pt idx="41415">
                  <c:v>4.6020323584682402E-2</c:v>
                </c:pt>
                <c:pt idx="41416">
                  <c:v>5.6141624883239101E-2</c:v>
                </c:pt>
                <c:pt idx="41417">
                  <c:v>5.3937508657918097E-2</c:v>
                </c:pt>
                <c:pt idx="41418">
                  <c:v>4.5538459589995299E-2</c:v>
                </c:pt>
                <c:pt idx="41419">
                  <c:v>7.5030205871734507E-2</c:v>
                </c:pt>
                <c:pt idx="41420">
                  <c:v>4.3114425424791797E-2</c:v>
                </c:pt>
                <c:pt idx="41421">
                  <c:v>4.3971584887771802E-2</c:v>
                </c:pt>
                <c:pt idx="41422">
                  <c:v>6.8918463930846094E-2</c:v>
                </c:pt>
                <c:pt idx="41423">
                  <c:v>3.97530899123614E-2</c:v>
                </c:pt>
                <c:pt idx="41424">
                  <c:v>7.1998157583263001E-2</c:v>
                </c:pt>
                <c:pt idx="41425">
                  <c:v>4.7217039334809398E-2</c:v>
                </c:pt>
                <c:pt idx="41426">
                  <c:v>5.0320906184312099E-2</c:v>
                </c:pt>
                <c:pt idx="41427">
                  <c:v>3.9758758600503798E-2</c:v>
                </c:pt>
                <c:pt idx="41428">
                  <c:v>6.6500259565362999E-2</c:v>
                </c:pt>
                <c:pt idx="41429">
                  <c:v>4.4281909408812298E-2</c:v>
                </c:pt>
                <c:pt idx="41430">
                  <c:v>5.5158901296987799E-2</c:v>
                </c:pt>
                <c:pt idx="41431">
                  <c:v>6.0447412705236701E-2</c:v>
                </c:pt>
                <c:pt idx="41432">
                  <c:v>5.9850404649975902E-2</c:v>
                </c:pt>
                <c:pt idx="41433">
                  <c:v>4.1887169334245397E-2</c:v>
                </c:pt>
                <c:pt idx="41434">
                  <c:v>5.8950195153286901E-2</c:v>
                </c:pt>
                <c:pt idx="41435">
                  <c:v>5.9968598765503402E-2</c:v>
                </c:pt>
                <c:pt idx="41436">
                  <c:v>6.1201534310209901E-2</c:v>
                </c:pt>
                <c:pt idx="41437">
                  <c:v>4.0646569912514398E-2</c:v>
                </c:pt>
                <c:pt idx="41438">
                  <c:v>7.0101801082731202E-2</c:v>
                </c:pt>
                <c:pt idx="41439">
                  <c:v>4.1078717786835299E-2</c:v>
                </c:pt>
                <c:pt idx="41440">
                  <c:v>4.1938953265398801E-2</c:v>
                </c:pt>
                <c:pt idx="41441">
                  <c:v>4.8680120865578297E-2</c:v>
                </c:pt>
                <c:pt idx="41442">
                  <c:v>6.6839349107902402E-2</c:v>
                </c:pt>
                <c:pt idx="41443">
                  <c:v>4.7427665423577299E-2</c:v>
                </c:pt>
                <c:pt idx="41444">
                  <c:v>5.6099425133413199E-2</c:v>
                </c:pt>
                <c:pt idx="41445">
                  <c:v>3.8989793579791897E-2</c:v>
                </c:pt>
                <c:pt idx="41446">
                  <c:v>5.0002995869628697E-2</c:v>
                </c:pt>
                <c:pt idx="41447">
                  <c:v>4.9096200138187503E-2</c:v>
                </c:pt>
                <c:pt idx="41448">
                  <c:v>4.1760312965491403E-2</c:v>
                </c:pt>
                <c:pt idx="41449">
                  <c:v>4.17648514578942E-2</c:v>
                </c:pt>
                <c:pt idx="41450">
                  <c:v>6.0621699238670397E-2</c:v>
                </c:pt>
                <c:pt idx="41451">
                  <c:v>6.4975190051526105E-2</c:v>
                </c:pt>
                <c:pt idx="41452">
                  <c:v>5.0737868209955898E-2</c:v>
                </c:pt>
                <c:pt idx="41453">
                  <c:v>4.6663704042302301E-2</c:v>
                </c:pt>
                <c:pt idx="41454">
                  <c:v>6.9768619643988394E-2</c:v>
                </c:pt>
                <c:pt idx="41455">
                  <c:v>6.5861514286933695E-2</c:v>
                </c:pt>
                <c:pt idx="41456">
                  <c:v>3.9611711514084803E-2</c:v>
                </c:pt>
                <c:pt idx="41457">
                  <c:v>3.7900843760117799E-2</c:v>
                </c:pt>
                <c:pt idx="41458">
                  <c:v>4.4425134694325297E-2</c:v>
                </c:pt>
                <c:pt idx="41459">
                  <c:v>4.2478176922385799E-2</c:v>
                </c:pt>
                <c:pt idx="41460">
                  <c:v>4.6410696825218603E-2</c:v>
                </c:pt>
                <c:pt idx="41461">
                  <c:v>4.4590115143235499E-2</c:v>
                </c:pt>
                <c:pt idx="41462">
                  <c:v>4.1736922979296903E-2</c:v>
                </c:pt>
                <c:pt idx="41463">
                  <c:v>4.26084925721327E-2</c:v>
                </c:pt>
                <c:pt idx="41464">
                  <c:v>4.1638004734277201E-2</c:v>
                </c:pt>
                <c:pt idx="41465">
                  <c:v>4.5934990382615698E-2</c:v>
                </c:pt>
                <c:pt idx="41466">
                  <c:v>5.7995566091381102E-2</c:v>
                </c:pt>
                <c:pt idx="41467">
                  <c:v>6.95515847123684E-2</c:v>
                </c:pt>
                <c:pt idx="41468">
                  <c:v>5.4053735211727003E-2</c:v>
                </c:pt>
                <c:pt idx="41469">
                  <c:v>4.48216380835018E-2</c:v>
                </c:pt>
                <c:pt idx="41470">
                  <c:v>4.5461232976654602E-2</c:v>
                </c:pt>
                <c:pt idx="41471">
                  <c:v>3.9573323202431697E-2</c:v>
                </c:pt>
                <c:pt idx="41472">
                  <c:v>6.0702558640178997E-2</c:v>
                </c:pt>
                <c:pt idx="41473">
                  <c:v>5.8057401670399897E-2</c:v>
                </c:pt>
                <c:pt idx="41474">
                  <c:v>4.60596782979509E-2</c:v>
                </c:pt>
                <c:pt idx="41475">
                  <c:v>6.3685191159968402E-2</c:v>
                </c:pt>
                <c:pt idx="41476">
                  <c:v>4.0909279015652798E-2</c:v>
                </c:pt>
                <c:pt idx="41477">
                  <c:v>4.7073567269545397E-2</c:v>
                </c:pt>
                <c:pt idx="41478">
                  <c:v>5.9222668976854499E-2</c:v>
                </c:pt>
                <c:pt idx="41479">
                  <c:v>5.2276866758841398E-2</c:v>
                </c:pt>
                <c:pt idx="41480">
                  <c:v>4.3467277086898702E-2</c:v>
                </c:pt>
                <c:pt idx="41481">
                  <c:v>4.0314438369578903E-2</c:v>
                </c:pt>
                <c:pt idx="41482">
                  <c:v>4.8335594215676403E-2</c:v>
                </c:pt>
                <c:pt idx="41483">
                  <c:v>5.7557453811944798E-2</c:v>
                </c:pt>
                <c:pt idx="41484">
                  <c:v>6.3208180039592901E-2</c:v>
                </c:pt>
                <c:pt idx="41485">
                  <c:v>5.5815644224244197E-2</c:v>
                </c:pt>
                <c:pt idx="41486">
                  <c:v>5.3767558828557903E-2</c:v>
                </c:pt>
                <c:pt idx="41487">
                  <c:v>5.4444936310003099E-2</c:v>
                </c:pt>
                <c:pt idx="41488">
                  <c:v>5.6142003420384501E-2</c:v>
                </c:pt>
                <c:pt idx="41489">
                  <c:v>5.2243278905347398E-2</c:v>
                </c:pt>
                <c:pt idx="41490">
                  <c:v>5.4856633444383497E-2</c:v>
                </c:pt>
                <c:pt idx="41491">
                  <c:v>4.2752520578633199E-2</c:v>
                </c:pt>
                <c:pt idx="41492">
                  <c:v>6.15902749971299E-2</c:v>
                </c:pt>
                <c:pt idx="41493">
                  <c:v>4.2640639884184699E-2</c:v>
                </c:pt>
                <c:pt idx="41494">
                  <c:v>7.2736485211452498E-2</c:v>
                </c:pt>
                <c:pt idx="41495">
                  <c:v>4.8685729561275502E-2</c:v>
                </c:pt>
                <c:pt idx="41496">
                  <c:v>5.0253504875415397E-2</c:v>
                </c:pt>
                <c:pt idx="41497">
                  <c:v>5.0668510784669898E-2</c:v>
                </c:pt>
                <c:pt idx="41498">
                  <c:v>4.6637054338701002E-2</c:v>
                </c:pt>
                <c:pt idx="41499">
                  <c:v>3.8648209386120902E-2</c:v>
                </c:pt>
                <c:pt idx="41500">
                  <c:v>4.1713139687285801E-2</c:v>
                </c:pt>
                <c:pt idx="41501">
                  <c:v>4.1878295882507501E-2</c:v>
                </c:pt>
                <c:pt idx="41502">
                  <c:v>3.9595916003024902E-2</c:v>
                </c:pt>
                <c:pt idx="41503">
                  <c:v>5.4597389747410401E-2</c:v>
                </c:pt>
                <c:pt idx="41504">
                  <c:v>7.0052970561176098E-2</c:v>
                </c:pt>
                <c:pt idx="41505">
                  <c:v>5.9595158763304602E-2</c:v>
                </c:pt>
                <c:pt idx="41506">
                  <c:v>4.7887714510939497E-2</c:v>
                </c:pt>
                <c:pt idx="41507">
                  <c:v>4.6793760511522599E-2</c:v>
                </c:pt>
                <c:pt idx="41508">
                  <c:v>4.7122035585312402E-2</c:v>
                </c:pt>
                <c:pt idx="41509">
                  <c:v>5.0291272733133503E-2</c:v>
                </c:pt>
                <c:pt idx="41510">
                  <c:v>6.4025049807790294E-2</c:v>
                </c:pt>
                <c:pt idx="41511">
                  <c:v>4.7695524839663397E-2</c:v>
                </c:pt>
                <c:pt idx="41512">
                  <c:v>6.5654410301611496E-2</c:v>
                </c:pt>
                <c:pt idx="41513">
                  <c:v>4.1007923474253097E-2</c:v>
                </c:pt>
                <c:pt idx="41514">
                  <c:v>3.9233931468296797E-2</c:v>
                </c:pt>
                <c:pt idx="41515">
                  <c:v>4.96348797903126E-2</c:v>
                </c:pt>
                <c:pt idx="41516">
                  <c:v>7.1357436158311693E-2</c:v>
                </c:pt>
                <c:pt idx="41517">
                  <c:v>4.6046775821063098E-2</c:v>
                </c:pt>
                <c:pt idx="41518">
                  <c:v>5.0266089807288097E-2</c:v>
                </c:pt>
                <c:pt idx="41519">
                  <c:v>6.5017855113476797E-2</c:v>
                </c:pt>
                <c:pt idx="41520">
                  <c:v>6.08391496989973E-2</c:v>
                </c:pt>
                <c:pt idx="41521">
                  <c:v>6.26754524023619E-2</c:v>
                </c:pt>
                <c:pt idx="41522">
                  <c:v>5.9272195346518501E-2</c:v>
                </c:pt>
                <c:pt idx="41523">
                  <c:v>7.6038606663314801E-2</c:v>
                </c:pt>
                <c:pt idx="41524">
                  <c:v>5.1017488053909599E-2</c:v>
                </c:pt>
                <c:pt idx="41525">
                  <c:v>4.2501418041220998E-2</c:v>
                </c:pt>
                <c:pt idx="41526">
                  <c:v>4.4532639277801898E-2</c:v>
                </c:pt>
                <c:pt idx="41527">
                  <c:v>6.8716957993571401E-2</c:v>
                </c:pt>
                <c:pt idx="41528">
                  <c:v>5.0311476543928903E-2</c:v>
                </c:pt>
                <c:pt idx="41529">
                  <c:v>5.8445249548520602E-2</c:v>
                </c:pt>
                <c:pt idx="41530">
                  <c:v>4.9375528979855601E-2</c:v>
                </c:pt>
                <c:pt idx="41531">
                  <c:v>4.18951104617565E-2</c:v>
                </c:pt>
                <c:pt idx="41532">
                  <c:v>4.1748256526362097E-2</c:v>
                </c:pt>
                <c:pt idx="41533">
                  <c:v>7.1976073064565299E-2</c:v>
                </c:pt>
                <c:pt idx="41534">
                  <c:v>4.2646295390136001E-2</c:v>
                </c:pt>
                <c:pt idx="41535">
                  <c:v>6.9843268211175202E-2</c:v>
                </c:pt>
                <c:pt idx="41536">
                  <c:v>4.4971041539861402E-2</c:v>
                </c:pt>
                <c:pt idx="41537">
                  <c:v>4.0436950347089599E-2</c:v>
                </c:pt>
                <c:pt idx="41538">
                  <c:v>5.08588333237531E-2</c:v>
                </c:pt>
                <c:pt idx="41539">
                  <c:v>7.1398455091998603E-2</c:v>
                </c:pt>
                <c:pt idx="41540">
                  <c:v>5.57726473699331E-2</c:v>
                </c:pt>
                <c:pt idx="41541">
                  <c:v>6.5316885848443695E-2</c:v>
                </c:pt>
                <c:pt idx="41542">
                  <c:v>4.6583642534743203E-2</c:v>
                </c:pt>
                <c:pt idx="41543">
                  <c:v>3.91165387728288E-2</c:v>
                </c:pt>
                <c:pt idx="41544">
                  <c:v>5.5729285272163198E-2</c:v>
                </c:pt>
                <c:pt idx="41545">
                  <c:v>6.8894517908803396E-2</c:v>
                </c:pt>
                <c:pt idx="41546">
                  <c:v>4.7835653012051303E-2</c:v>
                </c:pt>
                <c:pt idx="41547">
                  <c:v>5.9971008323780398E-2</c:v>
                </c:pt>
                <c:pt idx="41548">
                  <c:v>4.8353757514627699E-2</c:v>
                </c:pt>
                <c:pt idx="41549">
                  <c:v>4.8612481265342997E-2</c:v>
                </c:pt>
                <c:pt idx="41550">
                  <c:v>3.7444092235749099E-2</c:v>
                </c:pt>
                <c:pt idx="41551">
                  <c:v>4.6319200296586302E-2</c:v>
                </c:pt>
                <c:pt idx="41552">
                  <c:v>7.3748858471481604E-2</c:v>
                </c:pt>
                <c:pt idx="41553">
                  <c:v>5.7615360982238698E-2</c:v>
                </c:pt>
                <c:pt idx="41554">
                  <c:v>6.2112630248367599E-2</c:v>
                </c:pt>
                <c:pt idx="41555">
                  <c:v>5.1522971755058898E-2</c:v>
                </c:pt>
                <c:pt idx="41556">
                  <c:v>4.8096965130019799E-2</c:v>
                </c:pt>
                <c:pt idx="41557">
                  <c:v>6.9191841420675998E-2</c:v>
                </c:pt>
                <c:pt idx="41558">
                  <c:v>7.5005717377409506E-2</c:v>
                </c:pt>
                <c:pt idx="41559">
                  <c:v>7.09597869103651E-2</c:v>
                </c:pt>
                <c:pt idx="41560">
                  <c:v>4.7722161086741703E-2</c:v>
                </c:pt>
                <c:pt idx="41561">
                  <c:v>6.2756161046141096E-2</c:v>
                </c:pt>
                <c:pt idx="41562">
                  <c:v>6.0998705662957897E-2</c:v>
                </c:pt>
                <c:pt idx="41563">
                  <c:v>7.0866360359855995E-2</c:v>
                </c:pt>
                <c:pt idx="41564">
                  <c:v>3.7810904975036801E-2</c:v>
                </c:pt>
                <c:pt idx="41565">
                  <c:v>3.9032852117915698E-2</c:v>
                </c:pt>
                <c:pt idx="41566">
                  <c:v>4.9457247602466198E-2</c:v>
                </c:pt>
                <c:pt idx="41567">
                  <c:v>6.0223040414260298E-2</c:v>
                </c:pt>
                <c:pt idx="41568">
                  <c:v>6.1300826833181402E-2</c:v>
                </c:pt>
                <c:pt idx="41569">
                  <c:v>4.5876512966916499E-2</c:v>
                </c:pt>
                <c:pt idx="41570">
                  <c:v>4.6534903277076801E-2</c:v>
                </c:pt>
                <c:pt idx="41571">
                  <c:v>4.1385502292459901E-2</c:v>
                </c:pt>
                <c:pt idx="41572">
                  <c:v>6.3732061901827897E-2</c:v>
                </c:pt>
                <c:pt idx="41573">
                  <c:v>4.7702540416437497E-2</c:v>
                </c:pt>
                <c:pt idx="41574">
                  <c:v>5.22438166591409E-2</c:v>
                </c:pt>
                <c:pt idx="41575">
                  <c:v>4.2755322052549199E-2</c:v>
                </c:pt>
                <c:pt idx="41576">
                  <c:v>5.1712822258402E-2</c:v>
                </c:pt>
                <c:pt idx="41577">
                  <c:v>5.3704147818263097E-2</c:v>
                </c:pt>
                <c:pt idx="41578">
                  <c:v>5.2591631727031303E-2</c:v>
                </c:pt>
                <c:pt idx="41579">
                  <c:v>7.4802053849704606E-2</c:v>
                </c:pt>
                <c:pt idx="41580">
                  <c:v>5.6408102156434901E-2</c:v>
                </c:pt>
                <c:pt idx="41581">
                  <c:v>5.9799335841874898E-2</c:v>
                </c:pt>
                <c:pt idx="41582">
                  <c:v>6.2742657776306096E-2</c:v>
                </c:pt>
                <c:pt idx="41583">
                  <c:v>3.9963431659935003E-2</c:v>
                </c:pt>
                <c:pt idx="41584">
                  <c:v>5.9015306892246197E-2</c:v>
                </c:pt>
                <c:pt idx="41585">
                  <c:v>5.43246169893708E-2</c:v>
                </c:pt>
                <c:pt idx="41586">
                  <c:v>5.1521120924039397E-2</c:v>
                </c:pt>
                <c:pt idx="41587">
                  <c:v>7.4350455731105894E-2</c:v>
                </c:pt>
                <c:pt idx="41588">
                  <c:v>4.1916061825276303E-2</c:v>
                </c:pt>
                <c:pt idx="41589">
                  <c:v>5.2389884121306698E-2</c:v>
                </c:pt>
                <c:pt idx="41590">
                  <c:v>6.6119625297454507E-2</c:v>
                </c:pt>
                <c:pt idx="41591">
                  <c:v>4.3954103811417303E-2</c:v>
                </c:pt>
                <c:pt idx="41592">
                  <c:v>4.6522794393376997E-2</c:v>
                </c:pt>
                <c:pt idx="41593">
                  <c:v>4.1390796236787999E-2</c:v>
                </c:pt>
                <c:pt idx="41594">
                  <c:v>3.95658212794293E-2</c:v>
                </c:pt>
                <c:pt idx="41595">
                  <c:v>4.4721589415020503E-2</c:v>
                </c:pt>
                <c:pt idx="41596">
                  <c:v>6.7857044094316601E-2</c:v>
                </c:pt>
                <c:pt idx="41597">
                  <c:v>6.3877507241603002E-2</c:v>
                </c:pt>
                <c:pt idx="41598">
                  <c:v>4.6277414900609902E-2</c:v>
                </c:pt>
                <c:pt idx="41599">
                  <c:v>5.1314441179554901E-2</c:v>
                </c:pt>
                <c:pt idx="41600">
                  <c:v>5.4460287706534202E-2</c:v>
                </c:pt>
                <c:pt idx="41601">
                  <c:v>4.3151199818736802E-2</c:v>
                </c:pt>
                <c:pt idx="41602">
                  <c:v>6.33984576715627E-2</c:v>
                </c:pt>
                <c:pt idx="41603">
                  <c:v>4.1009405952261602E-2</c:v>
                </c:pt>
                <c:pt idx="41604">
                  <c:v>7.1581228726340193E-2</c:v>
                </c:pt>
                <c:pt idx="41605">
                  <c:v>6.08145114199534E-2</c:v>
                </c:pt>
                <c:pt idx="41606">
                  <c:v>4.5650755495762398E-2</c:v>
                </c:pt>
                <c:pt idx="41607">
                  <c:v>4.1266616204488099E-2</c:v>
                </c:pt>
                <c:pt idx="41608">
                  <c:v>5.0709527302152897E-2</c:v>
                </c:pt>
                <c:pt idx="41609">
                  <c:v>5.1465247862269303E-2</c:v>
                </c:pt>
                <c:pt idx="41610">
                  <c:v>5.2222618056597697E-2</c:v>
                </c:pt>
                <c:pt idx="41611">
                  <c:v>6.4231404002168493E-2</c:v>
                </c:pt>
                <c:pt idx="41612">
                  <c:v>5.1246198046680902E-2</c:v>
                </c:pt>
                <c:pt idx="41613">
                  <c:v>6.36758456995829E-2</c:v>
                </c:pt>
                <c:pt idx="41614">
                  <c:v>6.1615426140054101E-2</c:v>
                </c:pt>
                <c:pt idx="41615">
                  <c:v>6.1293071263280999E-2</c:v>
                </c:pt>
                <c:pt idx="41616">
                  <c:v>5.4880417513822201E-2</c:v>
                </c:pt>
                <c:pt idx="41617">
                  <c:v>4.4717789437449501E-2</c:v>
                </c:pt>
                <c:pt idx="41618">
                  <c:v>6.6699562725946904E-2</c:v>
                </c:pt>
                <c:pt idx="41619">
                  <c:v>3.8201141273801302E-2</c:v>
                </c:pt>
                <c:pt idx="41620">
                  <c:v>4.5713319732128603E-2</c:v>
                </c:pt>
                <c:pt idx="41621">
                  <c:v>4.26231058172028E-2</c:v>
                </c:pt>
                <c:pt idx="41622">
                  <c:v>6.3780989418476403E-2</c:v>
                </c:pt>
                <c:pt idx="41623">
                  <c:v>6.0688511045618898E-2</c:v>
                </c:pt>
                <c:pt idx="41624">
                  <c:v>6.0065430497321097E-2</c:v>
                </c:pt>
                <c:pt idx="41625">
                  <c:v>5.4931455993272198E-2</c:v>
                </c:pt>
                <c:pt idx="41626">
                  <c:v>6.7162303595807493E-2</c:v>
                </c:pt>
                <c:pt idx="41627">
                  <c:v>4.7234556560323299E-2</c:v>
                </c:pt>
                <c:pt idx="41628">
                  <c:v>4.1075549219726601E-2</c:v>
                </c:pt>
                <c:pt idx="41629">
                  <c:v>5.7504536072455099E-2</c:v>
                </c:pt>
                <c:pt idx="41630">
                  <c:v>5.4451264018108202E-2</c:v>
                </c:pt>
                <c:pt idx="41631">
                  <c:v>5.9196824684227302E-2</c:v>
                </c:pt>
                <c:pt idx="41632">
                  <c:v>6.4008311903767504E-2</c:v>
                </c:pt>
                <c:pt idx="41633">
                  <c:v>7.4535246439185798E-2</c:v>
                </c:pt>
                <c:pt idx="41634">
                  <c:v>7.4057556573119299E-2</c:v>
                </c:pt>
                <c:pt idx="41635">
                  <c:v>6.66173553461126E-2</c:v>
                </c:pt>
                <c:pt idx="41636">
                  <c:v>4.9767291632270602E-2</c:v>
                </c:pt>
                <c:pt idx="41637">
                  <c:v>7.2339627047288094E-2</c:v>
                </c:pt>
                <c:pt idx="41638">
                  <c:v>4.35419579942408E-2</c:v>
                </c:pt>
                <c:pt idx="41639">
                  <c:v>4.5088037227070402E-2</c:v>
                </c:pt>
                <c:pt idx="41640">
                  <c:v>5.8995223595024099E-2</c:v>
                </c:pt>
                <c:pt idx="41641">
                  <c:v>4.8471177090048098E-2</c:v>
                </c:pt>
                <c:pt idx="41642">
                  <c:v>4.6461799240684103E-2</c:v>
                </c:pt>
                <c:pt idx="41643">
                  <c:v>6.8060651686767601E-2</c:v>
                </c:pt>
                <c:pt idx="41644">
                  <c:v>4.0881447184912698E-2</c:v>
                </c:pt>
                <c:pt idx="41645">
                  <c:v>7.3513534560786506E-2</c:v>
                </c:pt>
                <c:pt idx="41646">
                  <c:v>4.4931528812465399E-2</c:v>
                </c:pt>
                <c:pt idx="41647">
                  <c:v>7.35354381598253E-2</c:v>
                </c:pt>
                <c:pt idx="41648">
                  <c:v>3.9356744641023303E-2</c:v>
                </c:pt>
                <c:pt idx="41649">
                  <c:v>4.9956415527274999E-2</c:v>
                </c:pt>
                <c:pt idx="41650">
                  <c:v>6.8497598712954799E-2</c:v>
                </c:pt>
                <c:pt idx="41651">
                  <c:v>5.2175473115418501E-2</c:v>
                </c:pt>
                <c:pt idx="41652">
                  <c:v>3.9915507108458897E-2</c:v>
                </c:pt>
                <c:pt idx="41653">
                  <c:v>6.7957986911583806E-2</c:v>
                </c:pt>
                <c:pt idx="41654">
                  <c:v>5.04544360036824E-2</c:v>
                </c:pt>
                <c:pt idx="41655">
                  <c:v>5.1920134614987103E-2</c:v>
                </c:pt>
                <c:pt idx="41656">
                  <c:v>6.6288918437443195E-2</c:v>
                </c:pt>
                <c:pt idx="41657">
                  <c:v>6.6407510047923904E-2</c:v>
                </c:pt>
                <c:pt idx="41658">
                  <c:v>5.7090679692257E-2</c:v>
                </c:pt>
                <c:pt idx="41659">
                  <c:v>5.78056112752015E-2</c:v>
                </c:pt>
                <c:pt idx="41660">
                  <c:v>4.2764849576615999E-2</c:v>
                </c:pt>
                <c:pt idx="41661">
                  <c:v>7.1484242931545997E-2</c:v>
                </c:pt>
                <c:pt idx="41662">
                  <c:v>6.7036892746766094E-2</c:v>
                </c:pt>
                <c:pt idx="41663">
                  <c:v>6.03159777194021E-2</c:v>
                </c:pt>
                <c:pt idx="41664">
                  <c:v>6.5708803948391695E-2</c:v>
                </c:pt>
                <c:pt idx="41665">
                  <c:v>5.5942719924499201E-2</c:v>
                </c:pt>
                <c:pt idx="41666">
                  <c:v>6.2568494278185699E-2</c:v>
                </c:pt>
                <c:pt idx="41667">
                  <c:v>5.8033230330339899E-2</c:v>
                </c:pt>
                <c:pt idx="41668">
                  <c:v>5.7580875999232201E-2</c:v>
                </c:pt>
                <c:pt idx="41669">
                  <c:v>5.7882094590365897E-2</c:v>
                </c:pt>
                <c:pt idx="41670">
                  <c:v>7.0169163971664103E-2</c:v>
                </c:pt>
                <c:pt idx="41671">
                  <c:v>3.9103136608940797E-2</c:v>
                </c:pt>
                <c:pt idx="41672">
                  <c:v>6.6610819253755393E-2</c:v>
                </c:pt>
                <c:pt idx="41673">
                  <c:v>5.7015640381553399E-2</c:v>
                </c:pt>
                <c:pt idx="41674">
                  <c:v>5.1950753016429402E-2</c:v>
                </c:pt>
                <c:pt idx="41675">
                  <c:v>5.5011860065173203E-2</c:v>
                </c:pt>
                <c:pt idx="41676">
                  <c:v>7.1652030667470903E-2</c:v>
                </c:pt>
                <c:pt idx="41677">
                  <c:v>6.2273805277998799E-2</c:v>
                </c:pt>
                <c:pt idx="41678">
                  <c:v>6.6217446879531794E-2</c:v>
                </c:pt>
                <c:pt idx="41679">
                  <c:v>5.0279242928107398E-2</c:v>
                </c:pt>
                <c:pt idx="41680">
                  <c:v>5.13192099848628E-2</c:v>
                </c:pt>
                <c:pt idx="41681">
                  <c:v>6.4275340790162006E-2</c:v>
                </c:pt>
                <c:pt idx="41682">
                  <c:v>7.6299285652803098E-2</c:v>
                </c:pt>
                <c:pt idx="41683">
                  <c:v>5.7070878048672002E-2</c:v>
                </c:pt>
                <c:pt idx="41684">
                  <c:v>4.16579849560147E-2</c:v>
                </c:pt>
                <c:pt idx="41685">
                  <c:v>5.0218579586043199E-2</c:v>
                </c:pt>
                <c:pt idx="41686">
                  <c:v>6.4087408927873304E-2</c:v>
                </c:pt>
                <c:pt idx="41687">
                  <c:v>3.8420923507486701E-2</c:v>
                </c:pt>
                <c:pt idx="41688">
                  <c:v>4.5303248635899698E-2</c:v>
                </c:pt>
                <c:pt idx="41689">
                  <c:v>5.4681775048371697E-2</c:v>
                </c:pt>
                <c:pt idx="41690">
                  <c:v>5.9989125523638401E-2</c:v>
                </c:pt>
                <c:pt idx="41691">
                  <c:v>4.9444081100915499E-2</c:v>
                </c:pt>
                <c:pt idx="41692">
                  <c:v>5.1534169606457701E-2</c:v>
                </c:pt>
                <c:pt idx="41693">
                  <c:v>6.9636088348057901E-2</c:v>
                </c:pt>
                <c:pt idx="41694">
                  <c:v>4.2782803067884699E-2</c:v>
                </c:pt>
                <c:pt idx="41695">
                  <c:v>5.2440534487116199E-2</c:v>
                </c:pt>
                <c:pt idx="41696">
                  <c:v>6.8889151398091597E-2</c:v>
                </c:pt>
                <c:pt idx="41697">
                  <c:v>4.8406637940120699E-2</c:v>
                </c:pt>
                <c:pt idx="41698">
                  <c:v>6.9117016011484497E-2</c:v>
                </c:pt>
                <c:pt idx="41699">
                  <c:v>3.8249933224738297E-2</c:v>
                </c:pt>
                <c:pt idx="41700">
                  <c:v>7.2876216892254694E-2</c:v>
                </c:pt>
                <c:pt idx="41701">
                  <c:v>7.2122813397919705E-2</c:v>
                </c:pt>
                <c:pt idx="41702">
                  <c:v>7.1606652610958499E-2</c:v>
                </c:pt>
                <c:pt idx="41703">
                  <c:v>6.1886840703095698E-2</c:v>
                </c:pt>
                <c:pt idx="41704">
                  <c:v>5.8652791142315801E-2</c:v>
                </c:pt>
                <c:pt idx="41705">
                  <c:v>6.0118972855573799E-2</c:v>
                </c:pt>
                <c:pt idx="41706">
                  <c:v>5.0598813817111399E-2</c:v>
                </c:pt>
                <c:pt idx="41707">
                  <c:v>6.2032530098181E-2</c:v>
                </c:pt>
                <c:pt idx="41708">
                  <c:v>7.36375008622112E-2</c:v>
                </c:pt>
                <c:pt idx="41709">
                  <c:v>5.7954870483950698E-2</c:v>
                </c:pt>
                <c:pt idx="41710">
                  <c:v>4.6186341053755998E-2</c:v>
                </c:pt>
                <c:pt idx="41711">
                  <c:v>4.1630660692379799E-2</c:v>
                </c:pt>
                <c:pt idx="41712">
                  <c:v>4.9917102488755798E-2</c:v>
                </c:pt>
                <c:pt idx="41713">
                  <c:v>5.4799471808556703E-2</c:v>
                </c:pt>
                <c:pt idx="41714">
                  <c:v>5.9855146262227099E-2</c:v>
                </c:pt>
                <c:pt idx="41715">
                  <c:v>4.9287576640391899E-2</c:v>
                </c:pt>
                <c:pt idx="41716">
                  <c:v>4.9282078508337601E-2</c:v>
                </c:pt>
                <c:pt idx="41717">
                  <c:v>5.4159827408403201E-2</c:v>
                </c:pt>
                <c:pt idx="41718">
                  <c:v>4.32840334823082E-2</c:v>
                </c:pt>
                <c:pt idx="41719">
                  <c:v>3.88230603681353E-2</c:v>
                </c:pt>
                <c:pt idx="41720">
                  <c:v>7.3792140523936095E-2</c:v>
                </c:pt>
                <c:pt idx="41721">
                  <c:v>5.9678410242742098E-2</c:v>
                </c:pt>
                <c:pt idx="41722">
                  <c:v>6.79211699426992E-2</c:v>
                </c:pt>
                <c:pt idx="41723">
                  <c:v>7.1110031386041203E-2</c:v>
                </c:pt>
                <c:pt idx="41724">
                  <c:v>7.1539786734166305E-2</c:v>
                </c:pt>
                <c:pt idx="41725">
                  <c:v>4.5302593013022197E-2</c:v>
                </c:pt>
                <c:pt idx="41726">
                  <c:v>5.57884824846075E-2</c:v>
                </c:pt>
                <c:pt idx="41727">
                  <c:v>7.1342446855775801E-2</c:v>
                </c:pt>
                <c:pt idx="41728">
                  <c:v>5.2757925434138299E-2</c:v>
                </c:pt>
                <c:pt idx="41729">
                  <c:v>6.2578528544806597E-2</c:v>
                </c:pt>
                <c:pt idx="41730">
                  <c:v>4.6897366987004099E-2</c:v>
                </c:pt>
                <c:pt idx="41731">
                  <c:v>6.5653251749646202E-2</c:v>
                </c:pt>
                <c:pt idx="41732">
                  <c:v>5.7079364422894498E-2</c:v>
                </c:pt>
                <c:pt idx="41733">
                  <c:v>4.6370911366908303E-2</c:v>
                </c:pt>
                <c:pt idx="41734">
                  <c:v>5.1328943086076897E-2</c:v>
                </c:pt>
                <c:pt idx="41735">
                  <c:v>5.3376300204880101E-2</c:v>
                </c:pt>
                <c:pt idx="41736">
                  <c:v>3.8035113284633999E-2</c:v>
                </c:pt>
                <c:pt idx="41737">
                  <c:v>5.5384310898443603E-2</c:v>
                </c:pt>
                <c:pt idx="41738">
                  <c:v>4.2009626595950499E-2</c:v>
                </c:pt>
                <c:pt idx="41739">
                  <c:v>5.9566226658963398E-2</c:v>
                </c:pt>
                <c:pt idx="41740">
                  <c:v>7.0633299039118497E-2</c:v>
                </c:pt>
                <c:pt idx="41741">
                  <c:v>6.13637127018632E-2</c:v>
                </c:pt>
                <c:pt idx="41742">
                  <c:v>5.17639287970178E-2</c:v>
                </c:pt>
                <c:pt idx="41743">
                  <c:v>4.3349761209065397E-2</c:v>
                </c:pt>
                <c:pt idx="41744">
                  <c:v>6.6589411302099097E-2</c:v>
                </c:pt>
                <c:pt idx="41745">
                  <c:v>5.6434965378999502E-2</c:v>
                </c:pt>
                <c:pt idx="41746">
                  <c:v>4.5977641586311201E-2</c:v>
                </c:pt>
                <c:pt idx="41747">
                  <c:v>5.8302422995206798E-2</c:v>
                </c:pt>
                <c:pt idx="41748">
                  <c:v>4.1719963287784101E-2</c:v>
                </c:pt>
                <c:pt idx="41749">
                  <c:v>7.1647798574660596E-2</c:v>
                </c:pt>
                <c:pt idx="41750">
                  <c:v>6.5253722043097803E-2</c:v>
                </c:pt>
                <c:pt idx="41751">
                  <c:v>4.7653247135761898E-2</c:v>
                </c:pt>
                <c:pt idx="41752">
                  <c:v>3.9750760712433303E-2</c:v>
                </c:pt>
                <c:pt idx="41753">
                  <c:v>5.04126204393456E-2</c:v>
                </c:pt>
                <c:pt idx="41754">
                  <c:v>4.2158371133795898E-2</c:v>
                </c:pt>
                <c:pt idx="41755">
                  <c:v>5.5730466626245798E-2</c:v>
                </c:pt>
                <c:pt idx="41756">
                  <c:v>4.7296843972846003E-2</c:v>
                </c:pt>
                <c:pt idx="41757">
                  <c:v>4.35259928789727E-2</c:v>
                </c:pt>
                <c:pt idx="41758">
                  <c:v>4.2155167847911998E-2</c:v>
                </c:pt>
                <c:pt idx="41759">
                  <c:v>5.0543887130058598E-2</c:v>
                </c:pt>
                <c:pt idx="41760">
                  <c:v>7.3063154861334398E-2</c:v>
                </c:pt>
                <c:pt idx="41761">
                  <c:v>4.8261795075541403E-2</c:v>
                </c:pt>
                <c:pt idx="41762">
                  <c:v>4.26030768070201E-2</c:v>
                </c:pt>
                <c:pt idx="41763">
                  <c:v>6.1758851355438099E-2</c:v>
                </c:pt>
                <c:pt idx="41764">
                  <c:v>6.8655137156600807E-2</c:v>
                </c:pt>
                <c:pt idx="41765">
                  <c:v>6.0048717331393699E-2</c:v>
                </c:pt>
                <c:pt idx="41766">
                  <c:v>6.3677046090209702E-2</c:v>
                </c:pt>
                <c:pt idx="41767">
                  <c:v>7.2424431693715902E-2</c:v>
                </c:pt>
                <c:pt idx="41768">
                  <c:v>5.8804072882466502E-2</c:v>
                </c:pt>
                <c:pt idx="41769">
                  <c:v>4.2470606954751702E-2</c:v>
                </c:pt>
                <c:pt idx="41770">
                  <c:v>6.9574504442356494E-2</c:v>
                </c:pt>
                <c:pt idx="41771">
                  <c:v>7.2241157355929494E-2</c:v>
                </c:pt>
                <c:pt idx="41772">
                  <c:v>4.9349536960128899E-2</c:v>
                </c:pt>
                <c:pt idx="41773">
                  <c:v>5.9901310587931397E-2</c:v>
                </c:pt>
                <c:pt idx="41774">
                  <c:v>4.5329215947496802E-2</c:v>
                </c:pt>
                <c:pt idx="41775">
                  <c:v>4.13161693968409E-2</c:v>
                </c:pt>
                <c:pt idx="41776">
                  <c:v>5.2286646207342503E-2</c:v>
                </c:pt>
                <c:pt idx="41777">
                  <c:v>5.2574615637877797E-2</c:v>
                </c:pt>
                <c:pt idx="41778">
                  <c:v>5.0563879770883197E-2</c:v>
                </c:pt>
                <c:pt idx="41779">
                  <c:v>7.0704600747802798E-2</c:v>
                </c:pt>
                <c:pt idx="41780">
                  <c:v>6.7533227623615702E-2</c:v>
                </c:pt>
                <c:pt idx="41781">
                  <c:v>4.1104845382177402E-2</c:v>
                </c:pt>
                <c:pt idx="41782">
                  <c:v>4.0225039866584399E-2</c:v>
                </c:pt>
                <c:pt idx="41783">
                  <c:v>5.1132783726231597E-2</c:v>
                </c:pt>
                <c:pt idx="41784">
                  <c:v>5.3681258488985299E-2</c:v>
                </c:pt>
                <c:pt idx="41785">
                  <c:v>5.4885972976780301E-2</c:v>
                </c:pt>
                <c:pt idx="41786">
                  <c:v>7.2906401072699703E-2</c:v>
                </c:pt>
                <c:pt idx="41787">
                  <c:v>3.8463713735324701E-2</c:v>
                </c:pt>
                <c:pt idx="41788">
                  <c:v>6.0690196238488502E-2</c:v>
                </c:pt>
                <c:pt idx="41789">
                  <c:v>5.1260796420209503E-2</c:v>
                </c:pt>
                <c:pt idx="41790">
                  <c:v>7.0655767716455098E-2</c:v>
                </c:pt>
                <c:pt idx="41791">
                  <c:v>6.3998503430276799E-2</c:v>
                </c:pt>
                <c:pt idx="41792">
                  <c:v>7.7557221308562893E-2</c:v>
                </c:pt>
                <c:pt idx="41793">
                  <c:v>5.1528402621553303E-2</c:v>
                </c:pt>
                <c:pt idx="41794">
                  <c:v>7.4415891280902702E-2</c:v>
                </c:pt>
                <c:pt idx="41795">
                  <c:v>7.1118543156226705E-2</c:v>
                </c:pt>
                <c:pt idx="41796">
                  <c:v>4.1896632913173602E-2</c:v>
                </c:pt>
                <c:pt idx="41797">
                  <c:v>6.2404187589261799E-2</c:v>
                </c:pt>
                <c:pt idx="41798">
                  <c:v>6.7478777057674896E-2</c:v>
                </c:pt>
                <c:pt idx="41799">
                  <c:v>6.6996006996608903E-2</c:v>
                </c:pt>
                <c:pt idx="41800">
                  <c:v>7.3577153328696895E-2</c:v>
                </c:pt>
                <c:pt idx="41801">
                  <c:v>5.29462387134082E-2</c:v>
                </c:pt>
                <c:pt idx="41802">
                  <c:v>5.5568901934693798E-2</c:v>
                </c:pt>
                <c:pt idx="41803">
                  <c:v>4.5715668447236402E-2</c:v>
                </c:pt>
                <c:pt idx="41804">
                  <c:v>4.4881244660411497E-2</c:v>
                </c:pt>
                <c:pt idx="41805">
                  <c:v>5.0281947391133397E-2</c:v>
                </c:pt>
                <c:pt idx="41806">
                  <c:v>4.8988577605326197E-2</c:v>
                </c:pt>
                <c:pt idx="41807">
                  <c:v>5.1091043395998598E-2</c:v>
                </c:pt>
                <c:pt idx="41808">
                  <c:v>4.4220035257337698E-2</c:v>
                </c:pt>
                <c:pt idx="41809">
                  <c:v>7.1264038852336606E-2</c:v>
                </c:pt>
                <c:pt idx="41810">
                  <c:v>5.4243577192717198E-2</c:v>
                </c:pt>
                <c:pt idx="41811">
                  <c:v>5.0393615974017703E-2</c:v>
                </c:pt>
                <c:pt idx="41812">
                  <c:v>6.5889655564754193E-2</c:v>
                </c:pt>
                <c:pt idx="41813">
                  <c:v>6.7551801167427802E-2</c:v>
                </c:pt>
                <c:pt idx="41814">
                  <c:v>5.1830312074428397E-2</c:v>
                </c:pt>
                <c:pt idx="41815">
                  <c:v>5.4398414425050501E-2</c:v>
                </c:pt>
                <c:pt idx="41816">
                  <c:v>5.4203085705974E-2</c:v>
                </c:pt>
                <c:pt idx="41817">
                  <c:v>7.3771480526793595E-2</c:v>
                </c:pt>
                <c:pt idx="41818">
                  <c:v>4.81032665034202E-2</c:v>
                </c:pt>
                <c:pt idx="41819">
                  <c:v>4.9990376962045502E-2</c:v>
                </c:pt>
                <c:pt idx="41820">
                  <c:v>5.8393959579768402E-2</c:v>
                </c:pt>
                <c:pt idx="41821">
                  <c:v>4.5464061829311203E-2</c:v>
                </c:pt>
                <c:pt idx="41822">
                  <c:v>6.6314232139268695E-2</c:v>
                </c:pt>
                <c:pt idx="41823">
                  <c:v>5.4821555758130497E-2</c:v>
                </c:pt>
                <c:pt idx="41824">
                  <c:v>7.0667205737757102E-2</c:v>
                </c:pt>
                <c:pt idx="41825">
                  <c:v>7.0653082166380499E-2</c:v>
                </c:pt>
                <c:pt idx="41826">
                  <c:v>7.3867859167549996E-2</c:v>
                </c:pt>
                <c:pt idx="41827">
                  <c:v>4.8230740952707497E-2</c:v>
                </c:pt>
                <c:pt idx="41828">
                  <c:v>6.3288311354167306E-2</c:v>
                </c:pt>
                <c:pt idx="41829">
                  <c:v>5.8433950259597703E-2</c:v>
                </c:pt>
                <c:pt idx="41830">
                  <c:v>6.35312110143645E-2</c:v>
                </c:pt>
                <c:pt idx="41831">
                  <c:v>6.2997785065040501E-2</c:v>
                </c:pt>
                <c:pt idx="41832">
                  <c:v>6.3431036876238606E-2</c:v>
                </c:pt>
                <c:pt idx="41833">
                  <c:v>6.4485038533639294E-2</c:v>
                </c:pt>
                <c:pt idx="41834">
                  <c:v>6.1359975775686297E-2</c:v>
                </c:pt>
                <c:pt idx="41835">
                  <c:v>5.2567856720253797E-2</c:v>
                </c:pt>
                <c:pt idx="41836">
                  <c:v>4.5994425311433502E-2</c:v>
                </c:pt>
                <c:pt idx="41837">
                  <c:v>5.53139116098358E-2</c:v>
                </c:pt>
                <c:pt idx="41838">
                  <c:v>4.62271895948973E-2</c:v>
                </c:pt>
                <c:pt idx="41839">
                  <c:v>6.6689122229654799E-2</c:v>
                </c:pt>
                <c:pt idx="41840">
                  <c:v>4.6323017027799597E-2</c:v>
                </c:pt>
                <c:pt idx="41841">
                  <c:v>6.93928948433295E-2</c:v>
                </c:pt>
                <c:pt idx="41842">
                  <c:v>5.4109995514353103E-2</c:v>
                </c:pt>
                <c:pt idx="41843">
                  <c:v>4.2955686041642099E-2</c:v>
                </c:pt>
                <c:pt idx="41844">
                  <c:v>5.5000074017583299E-2</c:v>
                </c:pt>
                <c:pt idx="41845">
                  <c:v>4.9130100375709897E-2</c:v>
                </c:pt>
                <c:pt idx="41846">
                  <c:v>5.4145117258303302E-2</c:v>
                </c:pt>
                <c:pt idx="41847">
                  <c:v>6.2069710670680303E-2</c:v>
                </c:pt>
                <c:pt idx="41848">
                  <c:v>5.4781049273082798E-2</c:v>
                </c:pt>
                <c:pt idx="41849">
                  <c:v>5.1931995099178098E-2</c:v>
                </c:pt>
                <c:pt idx="41850">
                  <c:v>7.7687352142975605E-2</c:v>
                </c:pt>
                <c:pt idx="41851">
                  <c:v>5.2686702092822502E-2</c:v>
                </c:pt>
                <c:pt idx="41852">
                  <c:v>6.7936915013061303E-2</c:v>
                </c:pt>
                <c:pt idx="41853">
                  <c:v>6.8708037784010398E-2</c:v>
                </c:pt>
                <c:pt idx="41854">
                  <c:v>4.7021871451489797E-2</c:v>
                </c:pt>
                <c:pt idx="41855">
                  <c:v>5.7255234756791597E-2</c:v>
                </c:pt>
                <c:pt idx="41856">
                  <c:v>5.8597720025926003E-2</c:v>
                </c:pt>
                <c:pt idx="41857">
                  <c:v>5.9421976766924199E-2</c:v>
                </c:pt>
                <c:pt idx="41858">
                  <c:v>6.5453620557570702E-2</c:v>
                </c:pt>
                <c:pt idx="41859">
                  <c:v>5.6054313248431201E-2</c:v>
                </c:pt>
                <c:pt idx="41860">
                  <c:v>6.5253932595770295E-2</c:v>
                </c:pt>
                <c:pt idx="41861">
                  <c:v>6.4179170203465793E-2</c:v>
                </c:pt>
                <c:pt idx="41862">
                  <c:v>4.4644350926253802E-2</c:v>
                </c:pt>
                <c:pt idx="41863">
                  <c:v>6.4852974205481903E-2</c:v>
                </c:pt>
                <c:pt idx="41864">
                  <c:v>6.17184453414878E-2</c:v>
                </c:pt>
                <c:pt idx="41865">
                  <c:v>4.6578008812868298E-2</c:v>
                </c:pt>
                <c:pt idx="41866">
                  <c:v>7.46702664871048E-2</c:v>
                </c:pt>
                <c:pt idx="41867">
                  <c:v>4.9093114091011802E-2</c:v>
                </c:pt>
                <c:pt idx="41868">
                  <c:v>7.22786238337806E-2</c:v>
                </c:pt>
                <c:pt idx="41869">
                  <c:v>6.6655882172415595E-2</c:v>
                </c:pt>
                <c:pt idx="41870">
                  <c:v>6.9982089542916695E-2</c:v>
                </c:pt>
                <c:pt idx="41871">
                  <c:v>6.8859215046798899E-2</c:v>
                </c:pt>
                <c:pt idx="41872">
                  <c:v>5.2621342849694698E-2</c:v>
                </c:pt>
                <c:pt idx="41873">
                  <c:v>4.9705602290554401E-2</c:v>
                </c:pt>
                <c:pt idx="41874">
                  <c:v>5.4805310844907501E-2</c:v>
                </c:pt>
                <c:pt idx="41875">
                  <c:v>6.5426259277161794E-2</c:v>
                </c:pt>
                <c:pt idx="41876">
                  <c:v>4.5116079249079101E-2</c:v>
                </c:pt>
                <c:pt idx="41877">
                  <c:v>6.8741851727304598E-2</c:v>
                </c:pt>
                <c:pt idx="41878">
                  <c:v>5.9612232801056798E-2</c:v>
                </c:pt>
                <c:pt idx="41879">
                  <c:v>6.2142481919733303E-2</c:v>
                </c:pt>
                <c:pt idx="41880">
                  <c:v>7.5138982844014199E-2</c:v>
                </c:pt>
                <c:pt idx="41881">
                  <c:v>4.8923977528409997E-2</c:v>
                </c:pt>
                <c:pt idx="41882">
                  <c:v>4.6850315491155897E-2</c:v>
                </c:pt>
                <c:pt idx="41883">
                  <c:v>4.9477605399035299E-2</c:v>
                </c:pt>
                <c:pt idx="41884">
                  <c:v>5.6460120599919603E-2</c:v>
                </c:pt>
                <c:pt idx="41885">
                  <c:v>5.2488551988819798E-2</c:v>
                </c:pt>
                <c:pt idx="41886">
                  <c:v>6.2485174035022399E-2</c:v>
                </c:pt>
                <c:pt idx="41887">
                  <c:v>4.6301892912204899E-2</c:v>
                </c:pt>
                <c:pt idx="41888">
                  <c:v>7.2539961125588096E-2</c:v>
                </c:pt>
                <c:pt idx="41889">
                  <c:v>5.8103158453293099E-2</c:v>
                </c:pt>
                <c:pt idx="41890">
                  <c:v>4.6311955465745402E-2</c:v>
                </c:pt>
                <c:pt idx="41891">
                  <c:v>7.6523405016938106E-2</c:v>
                </c:pt>
                <c:pt idx="41892">
                  <c:v>5.8288813804636998E-2</c:v>
                </c:pt>
                <c:pt idx="41893">
                  <c:v>6.4370132391282198E-2</c:v>
                </c:pt>
                <c:pt idx="41894">
                  <c:v>5.6482223129607802E-2</c:v>
                </c:pt>
                <c:pt idx="41895">
                  <c:v>5.4085333836242103E-2</c:v>
                </c:pt>
                <c:pt idx="41896">
                  <c:v>4.40607566993481E-2</c:v>
                </c:pt>
                <c:pt idx="41897">
                  <c:v>6.5899102458394004E-2</c:v>
                </c:pt>
                <c:pt idx="41898">
                  <c:v>6.5468570156949193E-2</c:v>
                </c:pt>
                <c:pt idx="41899">
                  <c:v>6.5712628889342997E-2</c:v>
                </c:pt>
                <c:pt idx="41900">
                  <c:v>7.33964486666316E-2</c:v>
                </c:pt>
                <c:pt idx="41901">
                  <c:v>7.4959890837425297E-2</c:v>
                </c:pt>
                <c:pt idx="41902">
                  <c:v>4.5208339562532E-2</c:v>
                </c:pt>
                <c:pt idx="41903">
                  <c:v>4.6101419221590799E-2</c:v>
                </c:pt>
                <c:pt idx="41904">
                  <c:v>6.5913311096405899E-2</c:v>
                </c:pt>
                <c:pt idx="41905">
                  <c:v>5.9266403158613701E-2</c:v>
                </c:pt>
                <c:pt idx="41906">
                  <c:v>4.5091221783641E-2</c:v>
                </c:pt>
                <c:pt idx="41907">
                  <c:v>5.8924178092488899E-2</c:v>
                </c:pt>
                <c:pt idx="41908">
                  <c:v>6.5742975457016906E-2</c:v>
                </c:pt>
                <c:pt idx="41909">
                  <c:v>6.4590044979088296E-2</c:v>
                </c:pt>
                <c:pt idx="41910">
                  <c:v>4.9280683714183697E-2</c:v>
                </c:pt>
                <c:pt idx="41911">
                  <c:v>4.4296365564517402E-2</c:v>
                </c:pt>
                <c:pt idx="41912">
                  <c:v>4.6358644527616601E-2</c:v>
                </c:pt>
                <c:pt idx="41913">
                  <c:v>7.2150567198936505E-2</c:v>
                </c:pt>
                <c:pt idx="41914">
                  <c:v>5.7927473386903502E-2</c:v>
                </c:pt>
                <c:pt idx="41915">
                  <c:v>7.5795940175781604E-2</c:v>
                </c:pt>
                <c:pt idx="41916">
                  <c:v>6.2391817223852397E-2</c:v>
                </c:pt>
                <c:pt idx="41917">
                  <c:v>4.9529168131529203E-2</c:v>
                </c:pt>
                <c:pt idx="41918">
                  <c:v>7.0965519415818995E-2</c:v>
                </c:pt>
                <c:pt idx="41919">
                  <c:v>5.5689426315115198E-2</c:v>
                </c:pt>
                <c:pt idx="41920">
                  <c:v>4.1903567491222198E-2</c:v>
                </c:pt>
                <c:pt idx="41921">
                  <c:v>6.4503847373700907E-2</c:v>
                </c:pt>
                <c:pt idx="41922">
                  <c:v>5.49248609603546E-2</c:v>
                </c:pt>
                <c:pt idx="41923">
                  <c:v>6.5379941627391594E-2</c:v>
                </c:pt>
                <c:pt idx="41924">
                  <c:v>4.5232718214443302E-2</c:v>
                </c:pt>
                <c:pt idx="41925">
                  <c:v>6.0811373833668601E-2</c:v>
                </c:pt>
                <c:pt idx="41926">
                  <c:v>5.1162091055410697E-2</c:v>
                </c:pt>
                <c:pt idx="41927">
                  <c:v>5.9182805258976498E-2</c:v>
                </c:pt>
                <c:pt idx="41928">
                  <c:v>4.9736034963252303E-2</c:v>
                </c:pt>
                <c:pt idx="41929">
                  <c:v>5.3140867850302698E-2</c:v>
                </c:pt>
                <c:pt idx="41930">
                  <c:v>4.2384152013102701E-2</c:v>
                </c:pt>
                <c:pt idx="41931">
                  <c:v>5.7803422739184901E-2</c:v>
                </c:pt>
                <c:pt idx="41932">
                  <c:v>7.5919047868977199E-2</c:v>
                </c:pt>
                <c:pt idx="41933">
                  <c:v>6.6104286319984495E-2</c:v>
                </c:pt>
                <c:pt idx="41934">
                  <c:v>7.2088584497141395E-2</c:v>
                </c:pt>
                <c:pt idx="41935">
                  <c:v>5.3320122123969901E-2</c:v>
                </c:pt>
                <c:pt idx="41936">
                  <c:v>4.4141079457354203E-2</c:v>
                </c:pt>
                <c:pt idx="41937">
                  <c:v>4.7994702728189599E-2</c:v>
                </c:pt>
                <c:pt idx="41938">
                  <c:v>7.4176730154112303E-2</c:v>
                </c:pt>
                <c:pt idx="41939">
                  <c:v>6.9765132000971605E-2</c:v>
                </c:pt>
                <c:pt idx="41940">
                  <c:v>5.3424838353934398E-2</c:v>
                </c:pt>
                <c:pt idx="41941">
                  <c:v>5.0512345323686599E-2</c:v>
                </c:pt>
                <c:pt idx="41942">
                  <c:v>6.3055992061447394E-2</c:v>
                </c:pt>
                <c:pt idx="41943">
                  <c:v>4.83699189928712E-2</c:v>
                </c:pt>
                <c:pt idx="41944">
                  <c:v>7.1992243620622301E-2</c:v>
                </c:pt>
                <c:pt idx="41945">
                  <c:v>5.5799874374554602E-2</c:v>
                </c:pt>
                <c:pt idx="41946">
                  <c:v>5.24064112545191E-2</c:v>
                </c:pt>
                <c:pt idx="41947">
                  <c:v>6.7057398404455806E-2</c:v>
                </c:pt>
                <c:pt idx="41948">
                  <c:v>6.2623600900625506E-2</c:v>
                </c:pt>
                <c:pt idx="41949">
                  <c:v>5.3084770457436897E-2</c:v>
                </c:pt>
                <c:pt idx="41950">
                  <c:v>4.96928893421252E-2</c:v>
                </c:pt>
                <c:pt idx="41951">
                  <c:v>6.9296077532068595E-2</c:v>
                </c:pt>
                <c:pt idx="41952">
                  <c:v>6.12843923517205E-2</c:v>
                </c:pt>
                <c:pt idx="41953">
                  <c:v>7.3019030076678204E-2</c:v>
                </c:pt>
                <c:pt idx="41954">
                  <c:v>4.6177368708623399E-2</c:v>
                </c:pt>
                <c:pt idx="41955">
                  <c:v>5.3705189116033197E-2</c:v>
                </c:pt>
                <c:pt idx="41956">
                  <c:v>5.41224427658515E-2</c:v>
                </c:pt>
                <c:pt idx="41957">
                  <c:v>5.8149066080539498E-2</c:v>
                </c:pt>
                <c:pt idx="41958">
                  <c:v>5.1358437753294503E-2</c:v>
                </c:pt>
                <c:pt idx="41959">
                  <c:v>6.9861635810058706E-2</c:v>
                </c:pt>
                <c:pt idx="41960">
                  <c:v>6.4165834218346401E-2</c:v>
                </c:pt>
                <c:pt idx="41961">
                  <c:v>4.8552837752415999E-2</c:v>
                </c:pt>
                <c:pt idx="41962">
                  <c:v>7.3351364217831394E-2</c:v>
                </c:pt>
                <c:pt idx="41963">
                  <c:v>4.8176881316628402E-2</c:v>
                </c:pt>
                <c:pt idx="41964">
                  <c:v>7.5183960543052902E-2</c:v>
                </c:pt>
                <c:pt idx="41965">
                  <c:v>5.7862742072255897E-2</c:v>
                </c:pt>
                <c:pt idx="41966">
                  <c:v>5.1973535200100097E-2</c:v>
                </c:pt>
                <c:pt idx="41967">
                  <c:v>6.8591024049506497E-2</c:v>
                </c:pt>
                <c:pt idx="41968">
                  <c:v>5.03928174738675E-2</c:v>
                </c:pt>
                <c:pt idx="41969">
                  <c:v>6.5449152247092801E-2</c:v>
                </c:pt>
                <c:pt idx="41970">
                  <c:v>4.5356606640236302E-2</c:v>
                </c:pt>
                <c:pt idx="41971">
                  <c:v>5.54461724121737E-2</c:v>
                </c:pt>
                <c:pt idx="41972">
                  <c:v>4.3667788489130097E-2</c:v>
                </c:pt>
                <c:pt idx="41973">
                  <c:v>5.2749081369451001E-2</c:v>
                </c:pt>
                <c:pt idx="41974">
                  <c:v>4.17500740766866E-2</c:v>
                </c:pt>
                <c:pt idx="41975">
                  <c:v>5.2642665094563203E-2</c:v>
                </c:pt>
                <c:pt idx="41976">
                  <c:v>5.9960359554284103E-2</c:v>
                </c:pt>
                <c:pt idx="41977">
                  <c:v>4.6055519533268599E-2</c:v>
                </c:pt>
                <c:pt idx="41978">
                  <c:v>6.20686189258874E-2</c:v>
                </c:pt>
                <c:pt idx="41979">
                  <c:v>6.0205306056924403E-2</c:v>
                </c:pt>
                <c:pt idx="41980">
                  <c:v>6.6884751883136195E-2</c:v>
                </c:pt>
                <c:pt idx="41981">
                  <c:v>5.45784808694533E-2</c:v>
                </c:pt>
                <c:pt idx="41982">
                  <c:v>5.1271446112012398E-2</c:v>
                </c:pt>
                <c:pt idx="41983">
                  <c:v>5.9286486422438799E-2</c:v>
                </c:pt>
                <c:pt idx="41984">
                  <c:v>7.1984881565067396E-2</c:v>
                </c:pt>
                <c:pt idx="41985">
                  <c:v>5.3142958088570197E-2</c:v>
                </c:pt>
                <c:pt idx="41986">
                  <c:v>5.1532312876691001E-2</c:v>
                </c:pt>
                <c:pt idx="41987">
                  <c:v>7.1809178879438995E-2</c:v>
                </c:pt>
                <c:pt idx="41988">
                  <c:v>4.7393786731216699E-2</c:v>
                </c:pt>
                <c:pt idx="41989">
                  <c:v>5.1495279952419502E-2</c:v>
                </c:pt>
                <c:pt idx="41990">
                  <c:v>6.24006839016467E-2</c:v>
                </c:pt>
                <c:pt idx="41991">
                  <c:v>7.4365902866816894E-2</c:v>
                </c:pt>
                <c:pt idx="41992">
                  <c:v>5.6099955420255199E-2</c:v>
                </c:pt>
                <c:pt idx="41993">
                  <c:v>4.3388645362610098E-2</c:v>
                </c:pt>
                <c:pt idx="41994">
                  <c:v>4.8453786935586302E-2</c:v>
                </c:pt>
                <c:pt idx="41995">
                  <c:v>5.7266479640243999E-2</c:v>
                </c:pt>
                <c:pt idx="41996">
                  <c:v>5.6846203194847199E-2</c:v>
                </c:pt>
                <c:pt idx="41997">
                  <c:v>7.6860910628846493E-2</c:v>
                </c:pt>
                <c:pt idx="41998">
                  <c:v>5.7786624526419597E-2</c:v>
                </c:pt>
                <c:pt idx="41999">
                  <c:v>6.3754663481127793E-2</c:v>
                </c:pt>
                <c:pt idx="42000">
                  <c:v>5.5123689177090797E-2</c:v>
                </c:pt>
                <c:pt idx="42001">
                  <c:v>5.05124965827373E-2</c:v>
                </c:pt>
                <c:pt idx="42002">
                  <c:v>6.2863875749108802E-2</c:v>
                </c:pt>
                <c:pt idx="42003">
                  <c:v>7.5000761673693697E-2</c:v>
                </c:pt>
                <c:pt idx="42004">
                  <c:v>7.6258662443145206E-2</c:v>
                </c:pt>
                <c:pt idx="42005">
                  <c:v>5.2458797706634301E-2</c:v>
                </c:pt>
                <c:pt idx="42006">
                  <c:v>6.0151904443287003E-2</c:v>
                </c:pt>
                <c:pt idx="42007">
                  <c:v>5.58877300230625E-2</c:v>
                </c:pt>
                <c:pt idx="42008">
                  <c:v>5.1417512926556802E-2</c:v>
                </c:pt>
                <c:pt idx="42009">
                  <c:v>5.8160880388066799E-2</c:v>
                </c:pt>
                <c:pt idx="42010">
                  <c:v>5.2011308137258398E-2</c:v>
                </c:pt>
                <c:pt idx="42011">
                  <c:v>4.5753047167344699E-2</c:v>
                </c:pt>
                <c:pt idx="42012">
                  <c:v>4.93746519899389E-2</c:v>
                </c:pt>
                <c:pt idx="42013">
                  <c:v>6.1281592968567299E-2</c:v>
                </c:pt>
                <c:pt idx="42014">
                  <c:v>5.7107278736988898E-2</c:v>
                </c:pt>
                <c:pt idx="42015">
                  <c:v>5.7667402750194101E-2</c:v>
                </c:pt>
                <c:pt idx="42016">
                  <c:v>4.2143873663731402E-2</c:v>
                </c:pt>
                <c:pt idx="42017">
                  <c:v>5.2403741289252501E-2</c:v>
                </c:pt>
                <c:pt idx="42018">
                  <c:v>4.6553008377749901E-2</c:v>
                </c:pt>
                <c:pt idx="42019">
                  <c:v>4.5043398938561602E-2</c:v>
                </c:pt>
                <c:pt idx="42020">
                  <c:v>4.6686602196973501E-2</c:v>
                </c:pt>
                <c:pt idx="42021">
                  <c:v>7.5347881202069394E-2</c:v>
                </c:pt>
                <c:pt idx="42022">
                  <c:v>7.1569046163560704E-2</c:v>
                </c:pt>
                <c:pt idx="42023">
                  <c:v>4.5338727861609501E-2</c:v>
                </c:pt>
                <c:pt idx="42024">
                  <c:v>5.5467522381436103E-2</c:v>
                </c:pt>
                <c:pt idx="42025">
                  <c:v>6.6425433937978895E-2</c:v>
                </c:pt>
                <c:pt idx="42026">
                  <c:v>6.9026160737502396E-2</c:v>
                </c:pt>
                <c:pt idx="42027">
                  <c:v>6.8200414281933297E-2</c:v>
                </c:pt>
                <c:pt idx="42028">
                  <c:v>5.4554373666358701E-2</c:v>
                </c:pt>
                <c:pt idx="42029">
                  <c:v>5.7380901149590699E-2</c:v>
                </c:pt>
                <c:pt idx="42030">
                  <c:v>5.7735554301375301E-2</c:v>
                </c:pt>
                <c:pt idx="42031">
                  <c:v>5.5586464773430697E-2</c:v>
                </c:pt>
                <c:pt idx="42032">
                  <c:v>4.43057033063506E-2</c:v>
                </c:pt>
                <c:pt idx="42033">
                  <c:v>7.1469624193528203E-2</c:v>
                </c:pt>
                <c:pt idx="42034">
                  <c:v>6.5877854759746904E-2</c:v>
                </c:pt>
                <c:pt idx="42035">
                  <c:v>6.1546723071970302E-2</c:v>
                </c:pt>
                <c:pt idx="42036">
                  <c:v>6.0948520162357099E-2</c:v>
                </c:pt>
                <c:pt idx="42037">
                  <c:v>6.4253129236793105E-2</c:v>
                </c:pt>
                <c:pt idx="42038">
                  <c:v>7.3783086434654602E-2</c:v>
                </c:pt>
                <c:pt idx="42039">
                  <c:v>5.46898886273618E-2</c:v>
                </c:pt>
                <c:pt idx="42040">
                  <c:v>4.7327776815792498E-2</c:v>
                </c:pt>
                <c:pt idx="42041">
                  <c:v>6.1118648386582902E-2</c:v>
                </c:pt>
                <c:pt idx="42042">
                  <c:v>5.05520215080216E-2</c:v>
                </c:pt>
                <c:pt idx="42043">
                  <c:v>7.5484990386110506E-2</c:v>
                </c:pt>
                <c:pt idx="42044">
                  <c:v>6.1681600412573701E-2</c:v>
                </c:pt>
                <c:pt idx="42045">
                  <c:v>6.9147448404226597E-2</c:v>
                </c:pt>
                <c:pt idx="42046">
                  <c:v>7.1026124790101397E-2</c:v>
                </c:pt>
                <c:pt idx="42047">
                  <c:v>4.5607185222521399E-2</c:v>
                </c:pt>
                <c:pt idx="42048">
                  <c:v>5.0279575718307101E-2</c:v>
                </c:pt>
                <c:pt idx="42049">
                  <c:v>6.1672360540814097E-2</c:v>
                </c:pt>
                <c:pt idx="42050">
                  <c:v>7.59010901770205E-2</c:v>
                </c:pt>
                <c:pt idx="42051">
                  <c:v>4.5011556630506898E-2</c:v>
                </c:pt>
                <c:pt idx="42052">
                  <c:v>5.4391824241216101E-2</c:v>
                </c:pt>
                <c:pt idx="42053">
                  <c:v>5.75626367462675E-2</c:v>
                </c:pt>
                <c:pt idx="42054">
                  <c:v>6.7222782364622702E-2</c:v>
                </c:pt>
                <c:pt idx="42055">
                  <c:v>5.2875060742628197E-2</c:v>
                </c:pt>
                <c:pt idx="42056">
                  <c:v>5.1346404963503102E-2</c:v>
                </c:pt>
                <c:pt idx="42057">
                  <c:v>6.5888591987418102E-2</c:v>
                </c:pt>
                <c:pt idx="42058">
                  <c:v>5.1294162407573403E-2</c:v>
                </c:pt>
                <c:pt idx="42059">
                  <c:v>4.5692287655271002E-2</c:v>
                </c:pt>
                <c:pt idx="42060">
                  <c:v>5.0816671677630203E-2</c:v>
                </c:pt>
                <c:pt idx="42061">
                  <c:v>4.9755094383875403E-2</c:v>
                </c:pt>
                <c:pt idx="42062">
                  <c:v>4.3695022806139398E-2</c:v>
                </c:pt>
                <c:pt idx="42063">
                  <c:v>5.91163313916344E-2</c:v>
                </c:pt>
                <c:pt idx="42064">
                  <c:v>4.2764892528793098E-2</c:v>
                </c:pt>
                <c:pt idx="42065">
                  <c:v>5.5505457840793603E-2</c:v>
                </c:pt>
                <c:pt idx="42066">
                  <c:v>6.5403366348575298E-2</c:v>
                </c:pt>
                <c:pt idx="42067">
                  <c:v>4.7918635792384603E-2</c:v>
                </c:pt>
                <c:pt idx="42068">
                  <c:v>6.00649806147718E-2</c:v>
                </c:pt>
                <c:pt idx="42069">
                  <c:v>5.9179993252068401E-2</c:v>
                </c:pt>
                <c:pt idx="42070">
                  <c:v>5.3022402858289699E-2</c:v>
                </c:pt>
                <c:pt idx="42071">
                  <c:v>4.1844369347470899E-2</c:v>
                </c:pt>
                <c:pt idx="42072">
                  <c:v>6.83590481470749E-2</c:v>
                </c:pt>
                <c:pt idx="42073">
                  <c:v>4.3715861525074701E-2</c:v>
                </c:pt>
                <c:pt idx="42074">
                  <c:v>5.9157835422260101E-2</c:v>
                </c:pt>
                <c:pt idx="42075">
                  <c:v>5.7849916386750501E-2</c:v>
                </c:pt>
                <c:pt idx="42076">
                  <c:v>7.5894943569856502E-2</c:v>
                </c:pt>
                <c:pt idx="42077">
                  <c:v>5.6978128981385399E-2</c:v>
                </c:pt>
                <c:pt idx="42078">
                  <c:v>6.4072127951240801E-2</c:v>
                </c:pt>
                <c:pt idx="42079">
                  <c:v>5.7007474943206599E-2</c:v>
                </c:pt>
                <c:pt idx="42080">
                  <c:v>5.9593959087327099E-2</c:v>
                </c:pt>
                <c:pt idx="42081">
                  <c:v>4.6192245603205402E-2</c:v>
                </c:pt>
                <c:pt idx="42082">
                  <c:v>5.2458589775539299E-2</c:v>
                </c:pt>
                <c:pt idx="42083">
                  <c:v>7.0284818372777794E-2</c:v>
                </c:pt>
                <c:pt idx="42084">
                  <c:v>5.0718058662656301E-2</c:v>
                </c:pt>
                <c:pt idx="42085">
                  <c:v>5.0749636166109599E-2</c:v>
                </c:pt>
                <c:pt idx="42086">
                  <c:v>6.7675267198902295E-2</c:v>
                </c:pt>
                <c:pt idx="42087">
                  <c:v>6.1837581553562997E-2</c:v>
                </c:pt>
                <c:pt idx="42088">
                  <c:v>4.4270980948181701E-2</c:v>
                </c:pt>
                <c:pt idx="42089">
                  <c:v>5.45747557186788E-2</c:v>
                </c:pt>
                <c:pt idx="42090">
                  <c:v>4.7496358692055402E-2</c:v>
                </c:pt>
                <c:pt idx="42091">
                  <c:v>4.45421500744939E-2</c:v>
                </c:pt>
                <c:pt idx="42092">
                  <c:v>6.0475938091731497E-2</c:v>
                </c:pt>
                <c:pt idx="42093">
                  <c:v>4.6110224821659301E-2</c:v>
                </c:pt>
                <c:pt idx="42094">
                  <c:v>5.5171075508932702E-2</c:v>
                </c:pt>
                <c:pt idx="42095">
                  <c:v>4.1397027598002199E-2</c:v>
                </c:pt>
                <c:pt idx="42096">
                  <c:v>4.5371560435459098E-2</c:v>
                </c:pt>
                <c:pt idx="42097">
                  <c:v>5.2065281618160202E-2</c:v>
                </c:pt>
                <c:pt idx="42098">
                  <c:v>7.7546362605664707E-2</c:v>
                </c:pt>
                <c:pt idx="42099">
                  <c:v>4.5688273669221097E-2</c:v>
                </c:pt>
                <c:pt idx="42100">
                  <c:v>7.1787616136069196E-2</c:v>
                </c:pt>
                <c:pt idx="42101">
                  <c:v>5.7946758410083697E-2</c:v>
                </c:pt>
                <c:pt idx="42102">
                  <c:v>4.4019813114090998E-2</c:v>
                </c:pt>
                <c:pt idx="42103">
                  <c:v>5.4043809872457597E-2</c:v>
                </c:pt>
                <c:pt idx="42104">
                  <c:v>4.7860759669077102E-2</c:v>
                </c:pt>
                <c:pt idx="42105">
                  <c:v>7.0101552926223998E-2</c:v>
                </c:pt>
                <c:pt idx="42106">
                  <c:v>5.8398198328182403E-2</c:v>
                </c:pt>
                <c:pt idx="42107">
                  <c:v>4.85029843754919E-2</c:v>
                </c:pt>
                <c:pt idx="42108">
                  <c:v>5.0485671372797698E-2</c:v>
                </c:pt>
                <c:pt idx="42109">
                  <c:v>4.8523150017276702E-2</c:v>
                </c:pt>
                <c:pt idx="42110">
                  <c:v>4.4415853634649997E-2</c:v>
                </c:pt>
                <c:pt idx="42111">
                  <c:v>4.5524660802205297E-2</c:v>
                </c:pt>
                <c:pt idx="42112">
                  <c:v>6.8893371853937804E-2</c:v>
                </c:pt>
                <c:pt idx="42113">
                  <c:v>5.8764073150716203E-2</c:v>
                </c:pt>
                <c:pt idx="42114">
                  <c:v>5.30163750721779E-2</c:v>
                </c:pt>
                <c:pt idx="42115">
                  <c:v>4.2550626427088102E-2</c:v>
                </c:pt>
                <c:pt idx="42116">
                  <c:v>6.9016986710483702E-2</c:v>
                </c:pt>
                <c:pt idx="42117">
                  <c:v>4.7753698563463898E-2</c:v>
                </c:pt>
                <c:pt idx="42118">
                  <c:v>5.8466350720236503E-2</c:v>
                </c:pt>
                <c:pt idx="42119">
                  <c:v>4.87392781471572E-2</c:v>
                </c:pt>
                <c:pt idx="42120">
                  <c:v>5.08586788244541E-2</c:v>
                </c:pt>
                <c:pt idx="42121">
                  <c:v>6.3751954137410499E-2</c:v>
                </c:pt>
                <c:pt idx="42122">
                  <c:v>7.4690988545953102E-2</c:v>
                </c:pt>
                <c:pt idx="42123">
                  <c:v>4.7192321704711E-2</c:v>
                </c:pt>
                <c:pt idx="42124">
                  <c:v>5.0876640660671803E-2</c:v>
                </c:pt>
                <c:pt idx="42125">
                  <c:v>4.2999517467071403E-2</c:v>
                </c:pt>
                <c:pt idx="42126">
                  <c:v>6.5371291663637199E-2</c:v>
                </c:pt>
                <c:pt idx="42127">
                  <c:v>7.4598009175816493E-2</c:v>
                </c:pt>
                <c:pt idx="42128">
                  <c:v>4.4133113878528002E-2</c:v>
                </c:pt>
                <c:pt idx="42129">
                  <c:v>5.21948261616045E-2</c:v>
                </c:pt>
                <c:pt idx="42130">
                  <c:v>4.72624235840041E-2</c:v>
                </c:pt>
                <c:pt idx="42131">
                  <c:v>5.0912990563617803E-2</c:v>
                </c:pt>
                <c:pt idx="42132">
                  <c:v>7.4249782165341505E-2</c:v>
                </c:pt>
                <c:pt idx="42133">
                  <c:v>5.3398831400261103E-2</c:v>
                </c:pt>
                <c:pt idx="42134">
                  <c:v>7.4957951237554707E-2</c:v>
                </c:pt>
                <c:pt idx="42135">
                  <c:v>4.5286546162981299E-2</c:v>
                </c:pt>
                <c:pt idx="42136">
                  <c:v>6.7354931392257997E-2</c:v>
                </c:pt>
                <c:pt idx="42137">
                  <c:v>7.39948366674434E-2</c:v>
                </c:pt>
                <c:pt idx="42138">
                  <c:v>5.0203477667840897E-2</c:v>
                </c:pt>
                <c:pt idx="42139">
                  <c:v>7.1854103889712195E-2</c:v>
                </c:pt>
                <c:pt idx="42140">
                  <c:v>5.0721940978452E-2</c:v>
                </c:pt>
                <c:pt idx="42141">
                  <c:v>6.0212215474624499E-2</c:v>
                </c:pt>
                <c:pt idx="42142">
                  <c:v>4.4937521392543901E-2</c:v>
                </c:pt>
                <c:pt idx="42143">
                  <c:v>5.0066963105701301E-2</c:v>
                </c:pt>
                <c:pt idx="42144">
                  <c:v>6.7071453346006601E-2</c:v>
                </c:pt>
                <c:pt idx="42145">
                  <c:v>4.7916277551613803E-2</c:v>
                </c:pt>
                <c:pt idx="42146">
                  <c:v>6.3264428041295104E-2</c:v>
                </c:pt>
                <c:pt idx="42147">
                  <c:v>7.4786679929861405E-2</c:v>
                </c:pt>
                <c:pt idx="42148">
                  <c:v>5.6262320164015701E-2</c:v>
                </c:pt>
                <c:pt idx="42149">
                  <c:v>7.7042310532488195E-2</c:v>
                </c:pt>
                <c:pt idx="42150">
                  <c:v>4.5509213584943198E-2</c:v>
                </c:pt>
                <c:pt idx="42151">
                  <c:v>6.6967220492827301E-2</c:v>
                </c:pt>
                <c:pt idx="42152">
                  <c:v>4.9190029416556501E-2</c:v>
                </c:pt>
                <c:pt idx="42153">
                  <c:v>6.9754572742610599E-2</c:v>
                </c:pt>
                <c:pt idx="42154">
                  <c:v>4.9822450537056202E-2</c:v>
                </c:pt>
                <c:pt idx="42155">
                  <c:v>5.6025077052511099E-2</c:v>
                </c:pt>
                <c:pt idx="42156">
                  <c:v>4.3279326078484802E-2</c:v>
                </c:pt>
                <c:pt idx="42157">
                  <c:v>7.5758769313736596E-2</c:v>
                </c:pt>
                <c:pt idx="42158">
                  <c:v>4.5279749000647899E-2</c:v>
                </c:pt>
                <c:pt idx="42159">
                  <c:v>5.5304798310480102E-2</c:v>
                </c:pt>
                <c:pt idx="42160">
                  <c:v>5.87951604308962E-2</c:v>
                </c:pt>
                <c:pt idx="42161">
                  <c:v>6.0277566831267601E-2</c:v>
                </c:pt>
                <c:pt idx="42162">
                  <c:v>5.1116019760699398E-2</c:v>
                </c:pt>
                <c:pt idx="42163">
                  <c:v>7.4239387835225504E-2</c:v>
                </c:pt>
                <c:pt idx="42164">
                  <c:v>4.5643822032228297E-2</c:v>
                </c:pt>
                <c:pt idx="42165">
                  <c:v>4.3178259678482003E-2</c:v>
                </c:pt>
                <c:pt idx="42166">
                  <c:v>5.8563758824199702E-2</c:v>
                </c:pt>
                <c:pt idx="42167">
                  <c:v>5.86784634996678E-2</c:v>
                </c:pt>
                <c:pt idx="42168">
                  <c:v>4.7973530832973198E-2</c:v>
                </c:pt>
                <c:pt idx="42169">
                  <c:v>7.2893447079302204E-2</c:v>
                </c:pt>
                <c:pt idx="42170">
                  <c:v>6.9640660836627094E-2</c:v>
                </c:pt>
                <c:pt idx="42171">
                  <c:v>5.50138216417006E-2</c:v>
                </c:pt>
                <c:pt idx="42172">
                  <c:v>4.9232899329614603E-2</c:v>
                </c:pt>
                <c:pt idx="42173">
                  <c:v>7.3955171430357E-2</c:v>
                </c:pt>
                <c:pt idx="42174">
                  <c:v>6.5521415405051298E-2</c:v>
                </c:pt>
                <c:pt idx="42175">
                  <c:v>4.6331675917223099E-2</c:v>
                </c:pt>
                <c:pt idx="42176">
                  <c:v>6.2996812367484903E-2</c:v>
                </c:pt>
                <c:pt idx="42177">
                  <c:v>5.1557183504152802E-2</c:v>
                </c:pt>
                <c:pt idx="42178">
                  <c:v>7.2095934506490503E-2</c:v>
                </c:pt>
                <c:pt idx="42179">
                  <c:v>4.5185047251837397E-2</c:v>
                </c:pt>
                <c:pt idx="42180">
                  <c:v>4.9518838548814302E-2</c:v>
                </c:pt>
                <c:pt idx="42181">
                  <c:v>5.6592012833672801E-2</c:v>
                </c:pt>
                <c:pt idx="42182">
                  <c:v>5.1555999399139303E-2</c:v>
                </c:pt>
                <c:pt idx="42183">
                  <c:v>6.6383447338182494E-2</c:v>
                </c:pt>
                <c:pt idx="42184">
                  <c:v>4.5427241627418902E-2</c:v>
                </c:pt>
                <c:pt idx="42185">
                  <c:v>4.4798245365601203E-2</c:v>
                </c:pt>
                <c:pt idx="42186">
                  <c:v>4.8151854761095202E-2</c:v>
                </c:pt>
                <c:pt idx="42187">
                  <c:v>4.9158047444054297E-2</c:v>
                </c:pt>
                <c:pt idx="42188">
                  <c:v>7.0510640362146298E-2</c:v>
                </c:pt>
                <c:pt idx="42189">
                  <c:v>5.9100736155788897E-2</c:v>
                </c:pt>
                <c:pt idx="42190">
                  <c:v>6.00801455348247E-2</c:v>
                </c:pt>
                <c:pt idx="42191">
                  <c:v>6.5559236888492897E-2</c:v>
                </c:pt>
                <c:pt idx="42192">
                  <c:v>5.0966593630608702E-2</c:v>
                </c:pt>
                <c:pt idx="42193">
                  <c:v>4.7898404610099997E-2</c:v>
                </c:pt>
                <c:pt idx="42194">
                  <c:v>5.6286062089163903E-2</c:v>
                </c:pt>
                <c:pt idx="42195">
                  <c:v>6.6107001346236496E-2</c:v>
                </c:pt>
                <c:pt idx="42196">
                  <c:v>7.0192086930268294E-2</c:v>
                </c:pt>
                <c:pt idx="42197">
                  <c:v>4.7915334978067201E-2</c:v>
                </c:pt>
                <c:pt idx="42198">
                  <c:v>6.4296558815584506E-2</c:v>
                </c:pt>
                <c:pt idx="42199">
                  <c:v>4.3396614183948697E-2</c:v>
                </c:pt>
                <c:pt idx="42200">
                  <c:v>4.7993292622104201E-2</c:v>
                </c:pt>
                <c:pt idx="42201">
                  <c:v>4.3540522734925702E-2</c:v>
                </c:pt>
                <c:pt idx="42202">
                  <c:v>6.6415208061879602E-2</c:v>
                </c:pt>
                <c:pt idx="42203">
                  <c:v>5.6086552494726598E-2</c:v>
                </c:pt>
                <c:pt idx="42204">
                  <c:v>5.9601969829486401E-2</c:v>
                </c:pt>
                <c:pt idx="42205">
                  <c:v>4.28611400665454E-2</c:v>
                </c:pt>
                <c:pt idx="42206">
                  <c:v>4.7843718942174998E-2</c:v>
                </c:pt>
                <c:pt idx="42207">
                  <c:v>4.4001219741677998E-2</c:v>
                </c:pt>
                <c:pt idx="42208">
                  <c:v>5.8190813742884297E-2</c:v>
                </c:pt>
                <c:pt idx="42209">
                  <c:v>4.3073166907456203E-2</c:v>
                </c:pt>
                <c:pt idx="42210">
                  <c:v>4.2477720299871402E-2</c:v>
                </c:pt>
                <c:pt idx="42211">
                  <c:v>4.7508608981080003E-2</c:v>
                </c:pt>
                <c:pt idx="42212">
                  <c:v>5.8459775690794802E-2</c:v>
                </c:pt>
                <c:pt idx="42213">
                  <c:v>4.6135063063019101E-2</c:v>
                </c:pt>
                <c:pt idx="42214">
                  <c:v>4.64593546818114E-2</c:v>
                </c:pt>
                <c:pt idx="42215">
                  <c:v>5.26045002693903E-2</c:v>
                </c:pt>
                <c:pt idx="42216">
                  <c:v>6.6041069423356705E-2</c:v>
                </c:pt>
                <c:pt idx="42217">
                  <c:v>5.3495152973798102E-2</c:v>
                </c:pt>
                <c:pt idx="42218">
                  <c:v>6.9591460176558706E-2</c:v>
                </c:pt>
                <c:pt idx="42219">
                  <c:v>5.5681343044196002E-2</c:v>
                </c:pt>
                <c:pt idx="42220">
                  <c:v>4.8496962405221097E-2</c:v>
                </c:pt>
                <c:pt idx="42221">
                  <c:v>4.4341924858782501E-2</c:v>
                </c:pt>
                <c:pt idx="42222">
                  <c:v>4.4782203124695302E-2</c:v>
                </c:pt>
                <c:pt idx="42223">
                  <c:v>6.0892197293620401E-2</c:v>
                </c:pt>
                <c:pt idx="42224">
                  <c:v>7.2814757739487798E-2</c:v>
                </c:pt>
                <c:pt idx="42225">
                  <c:v>4.8607358113966402E-2</c:v>
                </c:pt>
                <c:pt idx="42226">
                  <c:v>5.7075528032788099E-2</c:v>
                </c:pt>
                <c:pt idx="42227">
                  <c:v>5.0447622294132799E-2</c:v>
                </c:pt>
                <c:pt idx="42228">
                  <c:v>4.7459721005613298E-2</c:v>
                </c:pt>
                <c:pt idx="42229">
                  <c:v>5.1459452315736599E-2</c:v>
                </c:pt>
                <c:pt idx="42230">
                  <c:v>5.7116432198292703E-2</c:v>
                </c:pt>
                <c:pt idx="42231">
                  <c:v>6.48248800873409E-2</c:v>
                </c:pt>
                <c:pt idx="42232">
                  <c:v>5.99184109280258E-2</c:v>
                </c:pt>
                <c:pt idx="42233">
                  <c:v>4.4947930153652602E-2</c:v>
                </c:pt>
                <c:pt idx="42234">
                  <c:v>6.2241757889846303E-2</c:v>
                </c:pt>
                <c:pt idx="42235">
                  <c:v>7.3583736610235401E-2</c:v>
                </c:pt>
                <c:pt idx="42236">
                  <c:v>4.6567059134913297E-2</c:v>
                </c:pt>
                <c:pt idx="42237">
                  <c:v>4.4560538044790703E-2</c:v>
                </c:pt>
                <c:pt idx="42238">
                  <c:v>7.1188261521345095E-2</c:v>
                </c:pt>
                <c:pt idx="42239">
                  <c:v>5.6408987607548401E-2</c:v>
                </c:pt>
                <c:pt idx="42240">
                  <c:v>4.7300105657583802E-2</c:v>
                </c:pt>
                <c:pt idx="42241">
                  <c:v>4.7264085636692502E-2</c:v>
                </c:pt>
                <c:pt idx="42242">
                  <c:v>5.29113141593162E-2</c:v>
                </c:pt>
                <c:pt idx="42243">
                  <c:v>4.5178154374660599E-2</c:v>
                </c:pt>
                <c:pt idx="42244">
                  <c:v>5.5530342882989303E-2</c:v>
                </c:pt>
                <c:pt idx="42245">
                  <c:v>5.3284505014872301E-2</c:v>
                </c:pt>
                <c:pt idx="42246">
                  <c:v>5.9486249671638E-2</c:v>
                </c:pt>
                <c:pt idx="42247">
                  <c:v>4.2303000736734798E-2</c:v>
                </c:pt>
                <c:pt idx="42248">
                  <c:v>5.9040047116965401E-2</c:v>
                </c:pt>
                <c:pt idx="42249">
                  <c:v>5.0651843036391399E-2</c:v>
                </c:pt>
                <c:pt idx="42250">
                  <c:v>5.4582820794767201E-2</c:v>
                </c:pt>
                <c:pt idx="42251">
                  <c:v>5.82719446438369E-2</c:v>
                </c:pt>
                <c:pt idx="42252">
                  <c:v>4.5263743223058997E-2</c:v>
                </c:pt>
                <c:pt idx="42253">
                  <c:v>7.6403166607132894E-2</c:v>
                </c:pt>
                <c:pt idx="42254">
                  <c:v>6.3169878433816107E-2</c:v>
                </c:pt>
                <c:pt idx="42255">
                  <c:v>6.0111489830965398E-2</c:v>
                </c:pt>
                <c:pt idx="42256">
                  <c:v>7.2142200368209203E-2</c:v>
                </c:pt>
                <c:pt idx="42257">
                  <c:v>6.6132884399748307E-2</c:v>
                </c:pt>
                <c:pt idx="42258">
                  <c:v>5.3982880186069497E-2</c:v>
                </c:pt>
                <c:pt idx="42259">
                  <c:v>5.5363130428530603E-2</c:v>
                </c:pt>
                <c:pt idx="42260">
                  <c:v>4.71348832768601E-2</c:v>
                </c:pt>
                <c:pt idx="42261">
                  <c:v>5.6048505252380199E-2</c:v>
                </c:pt>
                <c:pt idx="42262">
                  <c:v>4.6804706493406498E-2</c:v>
                </c:pt>
                <c:pt idx="42263">
                  <c:v>7.0850931951114707E-2</c:v>
                </c:pt>
                <c:pt idx="42264">
                  <c:v>6.1460976299218401E-2</c:v>
                </c:pt>
                <c:pt idx="42265">
                  <c:v>6.0953878990620901E-2</c:v>
                </c:pt>
                <c:pt idx="42266">
                  <c:v>5.9363039407146503E-2</c:v>
                </c:pt>
                <c:pt idx="42267">
                  <c:v>5.9814368411169001E-2</c:v>
                </c:pt>
                <c:pt idx="42268">
                  <c:v>4.7155280902340703E-2</c:v>
                </c:pt>
                <c:pt idx="42269">
                  <c:v>4.79819049460889E-2</c:v>
                </c:pt>
                <c:pt idx="42270">
                  <c:v>4.6776081007400098E-2</c:v>
                </c:pt>
                <c:pt idx="42271">
                  <c:v>6.8124567621893298E-2</c:v>
                </c:pt>
                <c:pt idx="42272">
                  <c:v>7.0692002100626997E-2</c:v>
                </c:pt>
                <c:pt idx="42273">
                  <c:v>4.7006212852592301E-2</c:v>
                </c:pt>
                <c:pt idx="42274">
                  <c:v>6.2878218576217407E-2</c:v>
                </c:pt>
                <c:pt idx="42275">
                  <c:v>4.3735241458370502E-2</c:v>
                </c:pt>
                <c:pt idx="42276">
                  <c:v>6.9921737295186803E-2</c:v>
                </c:pt>
                <c:pt idx="42277">
                  <c:v>7.6030459272484502E-2</c:v>
                </c:pt>
                <c:pt idx="42278">
                  <c:v>7.0863148539995702E-2</c:v>
                </c:pt>
                <c:pt idx="42279">
                  <c:v>4.7116729043568298E-2</c:v>
                </c:pt>
                <c:pt idx="42280">
                  <c:v>5.4484482204118397E-2</c:v>
                </c:pt>
                <c:pt idx="42281">
                  <c:v>5.80186029800926E-2</c:v>
                </c:pt>
                <c:pt idx="42282">
                  <c:v>4.7578688863077603E-2</c:v>
                </c:pt>
                <c:pt idx="42283">
                  <c:v>4.7288497380788698E-2</c:v>
                </c:pt>
                <c:pt idx="42284">
                  <c:v>5.3279992913609402E-2</c:v>
                </c:pt>
                <c:pt idx="42285">
                  <c:v>5.2139960761606902E-2</c:v>
                </c:pt>
                <c:pt idx="42286">
                  <c:v>5.1737007759772802E-2</c:v>
                </c:pt>
                <c:pt idx="42287">
                  <c:v>7.1895848856274105E-2</c:v>
                </c:pt>
                <c:pt idx="42288">
                  <c:v>6.9967232942896196E-2</c:v>
                </c:pt>
                <c:pt idx="42289">
                  <c:v>7.1070054403402402E-2</c:v>
                </c:pt>
                <c:pt idx="42290">
                  <c:v>4.1631647897550299E-2</c:v>
                </c:pt>
                <c:pt idx="42291">
                  <c:v>4.9601860882673002E-2</c:v>
                </c:pt>
                <c:pt idx="42292">
                  <c:v>5.1009941428797501E-2</c:v>
                </c:pt>
                <c:pt idx="42293">
                  <c:v>6.8238098229399996E-2</c:v>
                </c:pt>
                <c:pt idx="42294">
                  <c:v>6.6400343757559196E-2</c:v>
                </c:pt>
                <c:pt idx="42295">
                  <c:v>5.6553350709787301E-2</c:v>
                </c:pt>
                <c:pt idx="42296">
                  <c:v>6.4725485412873304E-2</c:v>
                </c:pt>
                <c:pt idx="42297">
                  <c:v>7.5355876266379407E-2</c:v>
                </c:pt>
                <c:pt idx="42298">
                  <c:v>4.3325959734439597E-2</c:v>
                </c:pt>
                <c:pt idx="42299">
                  <c:v>4.7852056655566001E-2</c:v>
                </c:pt>
                <c:pt idx="42300">
                  <c:v>6.9527031813857498E-2</c:v>
                </c:pt>
                <c:pt idx="42301">
                  <c:v>5.3742224575655598E-2</c:v>
                </c:pt>
                <c:pt idx="42302">
                  <c:v>6.0957100857176802E-2</c:v>
                </c:pt>
                <c:pt idx="42303">
                  <c:v>5.8935967068670901E-2</c:v>
                </c:pt>
                <c:pt idx="42304">
                  <c:v>6.5642602317612E-2</c:v>
                </c:pt>
                <c:pt idx="42305">
                  <c:v>6.9244220274698398E-2</c:v>
                </c:pt>
                <c:pt idx="42306">
                  <c:v>6.6977388654416506E-2</c:v>
                </c:pt>
                <c:pt idx="42307">
                  <c:v>7.3565902306740996E-2</c:v>
                </c:pt>
                <c:pt idx="42308">
                  <c:v>4.3920096070951001E-2</c:v>
                </c:pt>
                <c:pt idx="42309">
                  <c:v>4.69815124353479E-2</c:v>
                </c:pt>
                <c:pt idx="42310">
                  <c:v>6.0816841470019603E-2</c:v>
                </c:pt>
                <c:pt idx="42311">
                  <c:v>4.5273059715207502E-2</c:v>
                </c:pt>
                <c:pt idx="42312">
                  <c:v>7.1037656071333097E-2</c:v>
                </c:pt>
                <c:pt idx="42313">
                  <c:v>6.5684853109531802E-2</c:v>
                </c:pt>
                <c:pt idx="42314">
                  <c:v>5.2622096902917602E-2</c:v>
                </c:pt>
                <c:pt idx="42315">
                  <c:v>5.3650034652365099E-2</c:v>
                </c:pt>
                <c:pt idx="42316">
                  <c:v>5.2064599055033703E-2</c:v>
                </c:pt>
                <c:pt idx="42317">
                  <c:v>4.9105940067521198E-2</c:v>
                </c:pt>
                <c:pt idx="42318">
                  <c:v>7.0762002129045695E-2</c:v>
                </c:pt>
                <c:pt idx="42319">
                  <c:v>4.8291628597158499E-2</c:v>
                </c:pt>
                <c:pt idx="42320">
                  <c:v>5.1731300306556101E-2</c:v>
                </c:pt>
                <c:pt idx="42321">
                  <c:v>6.9790612179330899E-2</c:v>
                </c:pt>
                <c:pt idx="42322">
                  <c:v>4.5742323066677699E-2</c:v>
                </c:pt>
                <c:pt idx="42323">
                  <c:v>6.9702679857008301E-2</c:v>
                </c:pt>
                <c:pt idx="42324">
                  <c:v>7.1759502519594606E-2</c:v>
                </c:pt>
                <c:pt idx="42325">
                  <c:v>7.2383501651679505E-2</c:v>
                </c:pt>
                <c:pt idx="42326">
                  <c:v>4.2424866778908603E-2</c:v>
                </c:pt>
                <c:pt idx="42327">
                  <c:v>4.2074418596783798E-2</c:v>
                </c:pt>
                <c:pt idx="42328">
                  <c:v>4.8677659670370702E-2</c:v>
                </c:pt>
                <c:pt idx="42329">
                  <c:v>6.6118828183506506E-2</c:v>
                </c:pt>
                <c:pt idx="42330">
                  <c:v>5.2464544701805997E-2</c:v>
                </c:pt>
                <c:pt idx="42331">
                  <c:v>4.5524938265289097E-2</c:v>
                </c:pt>
                <c:pt idx="42332">
                  <c:v>4.9578418941585101E-2</c:v>
                </c:pt>
                <c:pt idx="42333">
                  <c:v>7.1865819512161797E-2</c:v>
                </c:pt>
                <c:pt idx="42334">
                  <c:v>4.6531442137364397E-2</c:v>
                </c:pt>
                <c:pt idx="42335">
                  <c:v>5.3487853295902797E-2</c:v>
                </c:pt>
                <c:pt idx="42336">
                  <c:v>5.2725744155667199E-2</c:v>
                </c:pt>
                <c:pt idx="42337">
                  <c:v>6.9139298339887301E-2</c:v>
                </c:pt>
                <c:pt idx="42338">
                  <c:v>4.4260166854354001E-2</c:v>
                </c:pt>
                <c:pt idx="42339">
                  <c:v>5.4694645378659701E-2</c:v>
                </c:pt>
                <c:pt idx="42340">
                  <c:v>6.4290239123857895E-2</c:v>
                </c:pt>
                <c:pt idx="42341">
                  <c:v>5.9857263033147798E-2</c:v>
                </c:pt>
                <c:pt idx="42342">
                  <c:v>5.8712396847920199E-2</c:v>
                </c:pt>
                <c:pt idx="42343">
                  <c:v>6.2184641123785703E-2</c:v>
                </c:pt>
                <c:pt idx="42344">
                  <c:v>4.2699744069088399E-2</c:v>
                </c:pt>
                <c:pt idx="42345">
                  <c:v>5.2509752042132297E-2</c:v>
                </c:pt>
                <c:pt idx="42346">
                  <c:v>6.7352033934097597E-2</c:v>
                </c:pt>
                <c:pt idx="42347">
                  <c:v>5.8912050274529802E-2</c:v>
                </c:pt>
                <c:pt idx="42348">
                  <c:v>5.7297114577014703E-2</c:v>
                </c:pt>
                <c:pt idx="42349">
                  <c:v>5.9148580263624503E-2</c:v>
                </c:pt>
                <c:pt idx="42350">
                  <c:v>5.1991145015970103E-2</c:v>
                </c:pt>
                <c:pt idx="42351">
                  <c:v>6.8307051409201403E-2</c:v>
                </c:pt>
                <c:pt idx="42352">
                  <c:v>5.75314234714151E-2</c:v>
                </c:pt>
                <c:pt idx="42353">
                  <c:v>5.0429820069742101E-2</c:v>
                </c:pt>
                <c:pt idx="42354">
                  <c:v>4.5944709273739399E-2</c:v>
                </c:pt>
                <c:pt idx="42355">
                  <c:v>4.5274138684966297E-2</c:v>
                </c:pt>
                <c:pt idx="42356">
                  <c:v>5.7818862284167202E-2</c:v>
                </c:pt>
                <c:pt idx="42357">
                  <c:v>4.8385952834726603E-2</c:v>
                </c:pt>
                <c:pt idx="42358">
                  <c:v>7.5373408015383697E-2</c:v>
                </c:pt>
                <c:pt idx="42359">
                  <c:v>6.0798544683218901E-2</c:v>
                </c:pt>
                <c:pt idx="42360">
                  <c:v>6.03714819669674E-2</c:v>
                </c:pt>
                <c:pt idx="42361">
                  <c:v>4.7210296787195197E-2</c:v>
                </c:pt>
                <c:pt idx="42362">
                  <c:v>7.5744720304448995E-2</c:v>
                </c:pt>
                <c:pt idx="42363">
                  <c:v>7.4035933203011106E-2</c:v>
                </c:pt>
                <c:pt idx="42364">
                  <c:v>7.2928018341235107E-2</c:v>
                </c:pt>
                <c:pt idx="42365">
                  <c:v>5.17788900885989E-2</c:v>
                </c:pt>
                <c:pt idx="42366">
                  <c:v>7.5970883318729199E-2</c:v>
                </c:pt>
                <c:pt idx="42367">
                  <c:v>4.54080055917249E-2</c:v>
                </c:pt>
                <c:pt idx="42368">
                  <c:v>6.3861664792243797E-2</c:v>
                </c:pt>
                <c:pt idx="42369">
                  <c:v>6.6543467359765907E-2</c:v>
                </c:pt>
                <c:pt idx="42370">
                  <c:v>5.3937646051261098E-2</c:v>
                </c:pt>
                <c:pt idx="42371">
                  <c:v>6.0783480931633702E-2</c:v>
                </c:pt>
                <c:pt idx="42372">
                  <c:v>7.4956132404897097E-2</c:v>
                </c:pt>
                <c:pt idx="42373">
                  <c:v>6.3161216232691594E-2</c:v>
                </c:pt>
                <c:pt idx="42374">
                  <c:v>5.9271420276897399E-2</c:v>
                </c:pt>
                <c:pt idx="42375">
                  <c:v>4.3064429317365802E-2</c:v>
                </c:pt>
                <c:pt idx="42376">
                  <c:v>6.5900842399330001E-2</c:v>
                </c:pt>
                <c:pt idx="42377">
                  <c:v>6.2089842074641299E-2</c:v>
                </c:pt>
                <c:pt idx="42378">
                  <c:v>4.2332414730692901E-2</c:v>
                </c:pt>
                <c:pt idx="42379">
                  <c:v>5.2684842798917497E-2</c:v>
                </c:pt>
                <c:pt idx="42380">
                  <c:v>5.0382721387884202E-2</c:v>
                </c:pt>
                <c:pt idx="42381">
                  <c:v>6.1567043255463402E-2</c:v>
                </c:pt>
                <c:pt idx="42382">
                  <c:v>7.4529490067557602E-2</c:v>
                </c:pt>
                <c:pt idx="42383">
                  <c:v>6.1117727319638701E-2</c:v>
                </c:pt>
                <c:pt idx="42384">
                  <c:v>4.8431878568450402E-2</c:v>
                </c:pt>
                <c:pt idx="42385">
                  <c:v>6.2240712473872702E-2</c:v>
                </c:pt>
                <c:pt idx="42386">
                  <c:v>7.6373608089449804E-2</c:v>
                </c:pt>
                <c:pt idx="42387">
                  <c:v>5.3006594667147397E-2</c:v>
                </c:pt>
                <c:pt idx="42388">
                  <c:v>4.4852311492400397E-2</c:v>
                </c:pt>
                <c:pt idx="42389">
                  <c:v>4.4116100467851402E-2</c:v>
                </c:pt>
                <c:pt idx="42390">
                  <c:v>6.0714015458356398E-2</c:v>
                </c:pt>
                <c:pt idx="42391">
                  <c:v>4.64543794042446E-2</c:v>
                </c:pt>
                <c:pt idx="42392">
                  <c:v>6.31467530708089E-2</c:v>
                </c:pt>
                <c:pt idx="42393">
                  <c:v>6.0456683763655997E-2</c:v>
                </c:pt>
                <c:pt idx="42394">
                  <c:v>7.28704045649297E-2</c:v>
                </c:pt>
                <c:pt idx="42395">
                  <c:v>6.1924149625628297E-2</c:v>
                </c:pt>
                <c:pt idx="42396">
                  <c:v>5.8093975897754099E-2</c:v>
                </c:pt>
                <c:pt idx="42397">
                  <c:v>5.25610406328514E-2</c:v>
                </c:pt>
                <c:pt idx="42398">
                  <c:v>6.3150675190258895E-2</c:v>
                </c:pt>
                <c:pt idx="42399">
                  <c:v>5.5903370630623499E-2</c:v>
                </c:pt>
                <c:pt idx="42400">
                  <c:v>6.5630331051681506E-2</c:v>
                </c:pt>
                <c:pt idx="42401">
                  <c:v>7.7631718733705696E-2</c:v>
                </c:pt>
                <c:pt idx="42402">
                  <c:v>7.3429649329534996E-2</c:v>
                </c:pt>
                <c:pt idx="42403">
                  <c:v>5.3823456185052299E-2</c:v>
                </c:pt>
                <c:pt idx="42404">
                  <c:v>6.3006509075266906E-2</c:v>
                </c:pt>
                <c:pt idx="42405">
                  <c:v>6.6900260756947896E-2</c:v>
                </c:pt>
                <c:pt idx="42406">
                  <c:v>5.6902508695523997E-2</c:v>
                </c:pt>
                <c:pt idx="42407">
                  <c:v>6.3853312989472097E-2</c:v>
                </c:pt>
                <c:pt idx="42408">
                  <c:v>7.2437907455834893E-2</c:v>
                </c:pt>
                <c:pt idx="42409">
                  <c:v>5.1721690324181002E-2</c:v>
                </c:pt>
                <c:pt idx="42410">
                  <c:v>5.5372293334119901E-2</c:v>
                </c:pt>
                <c:pt idx="42411">
                  <c:v>5.1122671324275698E-2</c:v>
                </c:pt>
                <c:pt idx="42412">
                  <c:v>5.4629362061172103E-2</c:v>
                </c:pt>
                <c:pt idx="42413">
                  <c:v>6.3323139304880399E-2</c:v>
                </c:pt>
                <c:pt idx="42414">
                  <c:v>5.95389145803022E-2</c:v>
                </c:pt>
                <c:pt idx="42415">
                  <c:v>7.2687529673304496E-2</c:v>
                </c:pt>
                <c:pt idx="42416">
                  <c:v>4.79780846949684E-2</c:v>
                </c:pt>
                <c:pt idx="42417">
                  <c:v>5.4618057863836798E-2</c:v>
                </c:pt>
                <c:pt idx="42418">
                  <c:v>6.2649126376935094E-2</c:v>
                </c:pt>
                <c:pt idx="42419">
                  <c:v>5.0230863386735797E-2</c:v>
                </c:pt>
                <c:pt idx="42420">
                  <c:v>6.31665839742412E-2</c:v>
                </c:pt>
                <c:pt idx="42421">
                  <c:v>4.3846226314318101E-2</c:v>
                </c:pt>
                <c:pt idx="42422">
                  <c:v>5.9013751868651897E-2</c:v>
                </c:pt>
                <c:pt idx="42423">
                  <c:v>4.4540279172777197E-2</c:v>
                </c:pt>
                <c:pt idx="42424">
                  <c:v>4.9534225524701901E-2</c:v>
                </c:pt>
                <c:pt idx="42425">
                  <c:v>6.2665239090607699E-2</c:v>
                </c:pt>
                <c:pt idx="42426">
                  <c:v>7.9319639550288895E-2</c:v>
                </c:pt>
                <c:pt idx="42427">
                  <c:v>6.23835141430528E-2</c:v>
                </c:pt>
                <c:pt idx="42428">
                  <c:v>4.94611345527389E-2</c:v>
                </c:pt>
                <c:pt idx="42429">
                  <c:v>5.0640989600992198E-2</c:v>
                </c:pt>
                <c:pt idx="42430">
                  <c:v>6.6405908868375704E-2</c:v>
                </c:pt>
                <c:pt idx="42431">
                  <c:v>4.37452447267472E-2</c:v>
                </c:pt>
                <c:pt idx="42432">
                  <c:v>4.59249955672403E-2</c:v>
                </c:pt>
                <c:pt idx="42433">
                  <c:v>6.6702735910917299E-2</c:v>
                </c:pt>
                <c:pt idx="42434">
                  <c:v>5.3744499460322601E-2</c:v>
                </c:pt>
                <c:pt idx="42435">
                  <c:v>7.5007900975737701E-2</c:v>
                </c:pt>
                <c:pt idx="42436">
                  <c:v>4.3184718897050001E-2</c:v>
                </c:pt>
                <c:pt idx="42437">
                  <c:v>5.7064451426170101E-2</c:v>
                </c:pt>
                <c:pt idx="42438">
                  <c:v>6.0172349545865401E-2</c:v>
                </c:pt>
                <c:pt idx="42439">
                  <c:v>5.8335048226386799E-2</c:v>
                </c:pt>
                <c:pt idx="42440">
                  <c:v>4.9751105719475601E-2</c:v>
                </c:pt>
                <c:pt idx="42441">
                  <c:v>5.5450067853487599E-2</c:v>
                </c:pt>
                <c:pt idx="42442">
                  <c:v>6.4883215559690705E-2</c:v>
                </c:pt>
                <c:pt idx="42443">
                  <c:v>5.21924070244488E-2</c:v>
                </c:pt>
                <c:pt idx="42444">
                  <c:v>5.1579475677700097E-2</c:v>
                </c:pt>
                <c:pt idx="42445">
                  <c:v>5.0265106792552E-2</c:v>
                </c:pt>
                <c:pt idx="42446">
                  <c:v>5.7337848638889299E-2</c:v>
                </c:pt>
                <c:pt idx="42447">
                  <c:v>6.37069576239261E-2</c:v>
                </c:pt>
                <c:pt idx="42448">
                  <c:v>6.6281580391139003E-2</c:v>
                </c:pt>
                <c:pt idx="42449">
                  <c:v>5.0727085093870201E-2</c:v>
                </c:pt>
                <c:pt idx="42450">
                  <c:v>4.5712935461622403E-2</c:v>
                </c:pt>
                <c:pt idx="42451">
                  <c:v>4.76021364371184E-2</c:v>
                </c:pt>
                <c:pt idx="42452">
                  <c:v>4.8752206174818798E-2</c:v>
                </c:pt>
                <c:pt idx="42453">
                  <c:v>6.0935650730904803E-2</c:v>
                </c:pt>
                <c:pt idx="42454">
                  <c:v>6.8136515223827201E-2</c:v>
                </c:pt>
                <c:pt idx="42455">
                  <c:v>4.5725709091452703E-2</c:v>
                </c:pt>
                <c:pt idx="42456">
                  <c:v>5.8741506338828499E-2</c:v>
                </c:pt>
                <c:pt idx="42457">
                  <c:v>6.8756649913610302E-2</c:v>
                </c:pt>
                <c:pt idx="42458">
                  <c:v>5.7194194037508597E-2</c:v>
                </c:pt>
                <c:pt idx="42459">
                  <c:v>5.0682974181101799E-2</c:v>
                </c:pt>
                <c:pt idx="42460">
                  <c:v>5.0628585057160801E-2</c:v>
                </c:pt>
                <c:pt idx="42461">
                  <c:v>4.4293577925071298E-2</c:v>
                </c:pt>
                <c:pt idx="42462">
                  <c:v>7.4075297688515201E-2</c:v>
                </c:pt>
                <c:pt idx="42463">
                  <c:v>4.9284744174269701E-2</c:v>
                </c:pt>
                <c:pt idx="42464">
                  <c:v>7.5670805909583194E-2</c:v>
                </c:pt>
                <c:pt idx="42465">
                  <c:v>6.0621510918949802E-2</c:v>
                </c:pt>
                <c:pt idx="42466">
                  <c:v>6.0167768974561303E-2</c:v>
                </c:pt>
                <c:pt idx="42467">
                  <c:v>7.2631649522057307E-2</c:v>
                </c:pt>
                <c:pt idx="42468">
                  <c:v>7.4513040659717505E-2</c:v>
                </c:pt>
                <c:pt idx="42469">
                  <c:v>5.02079134343743E-2</c:v>
                </c:pt>
                <c:pt idx="42470">
                  <c:v>6.9932886388861304E-2</c:v>
                </c:pt>
                <c:pt idx="42471">
                  <c:v>5.4509894461688801E-2</c:v>
                </c:pt>
                <c:pt idx="42472">
                  <c:v>7.6652938130197606E-2</c:v>
                </c:pt>
                <c:pt idx="42473">
                  <c:v>5.5096244411019998E-2</c:v>
                </c:pt>
                <c:pt idx="42474">
                  <c:v>5.1958639950471799E-2</c:v>
                </c:pt>
                <c:pt idx="42475">
                  <c:v>6.2578236557380304E-2</c:v>
                </c:pt>
                <c:pt idx="42476">
                  <c:v>6.0221118676795603E-2</c:v>
                </c:pt>
                <c:pt idx="42477">
                  <c:v>5.3868588403788401E-2</c:v>
                </c:pt>
                <c:pt idx="42478">
                  <c:v>5.0446893477534199E-2</c:v>
                </c:pt>
                <c:pt idx="42479">
                  <c:v>4.6336164800198802E-2</c:v>
                </c:pt>
                <c:pt idx="42480">
                  <c:v>4.9169288138284098E-2</c:v>
                </c:pt>
                <c:pt idx="42481">
                  <c:v>4.67177686321157E-2</c:v>
                </c:pt>
                <c:pt idx="42482">
                  <c:v>5.2077759295555297E-2</c:v>
                </c:pt>
                <c:pt idx="42483">
                  <c:v>5.8683506958504501E-2</c:v>
                </c:pt>
                <c:pt idx="42484">
                  <c:v>6.1670505901501901E-2</c:v>
                </c:pt>
                <c:pt idx="42485">
                  <c:v>4.9699347830918499E-2</c:v>
                </c:pt>
                <c:pt idx="42486">
                  <c:v>7.0928044577064503E-2</c:v>
                </c:pt>
                <c:pt idx="42487">
                  <c:v>7.7268238858557395E-2</c:v>
                </c:pt>
                <c:pt idx="42488">
                  <c:v>6.8329999902458693E-2</c:v>
                </c:pt>
                <c:pt idx="42489">
                  <c:v>4.4923844659604001E-2</c:v>
                </c:pt>
                <c:pt idx="42490">
                  <c:v>5.5084041814386801E-2</c:v>
                </c:pt>
                <c:pt idx="42491">
                  <c:v>5.8262281684371801E-2</c:v>
                </c:pt>
                <c:pt idx="42492">
                  <c:v>5.4661188506859401E-2</c:v>
                </c:pt>
                <c:pt idx="42493">
                  <c:v>5.4156723917311599E-2</c:v>
                </c:pt>
                <c:pt idx="42494">
                  <c:v>5.5224589357597199E-2</c:v>
                </c:pt>
                <c:pt idx="42495">
                  <c:v>7.4531972070727495E-2</c:v>
                </c:pt>
                <c:pt idx="42496">
                  <c:v>7.1066520025776903E-2</c:v>
                </c:pt>
                <c:pt idx="42497">
                  <c:v>5.1175694699661899E-2</c:v>
                </c:pt>
                <c:pt idx="42498">
                  <c:v>5.5406868215569401E-2</c:v>
                </c:pt>
                <c:pt idx="42499">
                  <c:v>6.7429157934220801E-2</c:v>
                </c:pt>
                <c:pt idx="42500">
                  <c:v>5.3676526497548699E-2</c:v>
                </c:pt>
                <c:pt idx="42501">
                  <c:v>5.7110515829916803E-2</c:v>
                </c:pt>
                <c:pt idx="42502">
                  <c:v>5.2803061411056E-2</c:v>
                </c:pt>
                <c:pt idx="42503">
                  <c:v>5.8529484777192602E-2</c:v>
                </c:pt>
                <c:pt idx="42504">
                  <c:v>7.3586999835391395E-2</c:v>
                </c:pt>
                <c:pt idx="42505">
                  <c:v>7.4748832885244199E-2</c:v>
                </c:pt>
                <c:pt idx="42506">
                  <c:v>4.5826434117736403E-2</c:v>
                </c:pt>
                <c:pt idx="42507">
                  <c:v>6.9980637971644402E-2</c:v>
                </c:pt>
                <c:pt idx="42508">
                  <c:v>5.6068031635363003E-2</c:v>
                </c:pt>
                <c:pt idx="42509">
                  <c:v>5.88897563562868E-2</c:v>
                </c:pt>
                <c:pt idx="42510">
                  <c:v>5.1078854334416099E-2</c:v>
                </c:pt>
                <c:pt idx="42511">
                  <c:v>6.7916616707479796E-2</c:v>
                </c:pt>
                <c:pt idx="42512">
                  <c:v>5.3669080089554899E-2</c:v>
                </c:pt>
                <c:pt idx="42513">
                  <c:v>6.3696742609102699E-2</c:v>
                </c:pt>
                <c:pt idx="42514">
                  <c:v>7.4927803750365493E-2</c:v>
                </c:pt>
                <c:pt idx="42515">
                  <c:v>4.37363901158579E-2</c:v>
                </c:pt>
                <c:pt idx="42516">
                  <c:v>6.2278766151519199E-2</c:v>
                </c:pt>
                <c:pt idx="42517">
                  <c:v>5.1636683429604903E-2</c:v>
                </c:pt>
                <c:pt idx="42518">
                  <c:v>5.1574505921763797E-2</c:v>
                </c:pt>
                <c:pt idx="42519">
                  <c:v>5.6730516458869402E-2</c:v>
                </c:pt>
                <c:pt idx="42520">
                  <c:v>6.6029129042598902E-2</c:v>
                </c:pt>
                <c:pt idx="42521">
                  <c:v>5.0077777528479701E-2</c:v>
                </c:pt>
                <c:pt idx="42522">
                  <c:v>4.4132196500542599E-2</c:v>
                </c:pt>
                <c:pt idx="42523">
                  <c:v>5.2886868841191703E-2</c:v>
                </c:pt>
                <c:pt idx="42524">
                  <c:v>5.29532925361995E-2</c:v>
                </c:pt>
                <c:pt idx="42525">
                  <c:v>5.72852802047564E-2</c:v>
                </c:pt>
                <c:pt idx="42526">
                  <c:v>5.6948361769914101E-2</c:v>
                </c:pt>
                <c:pt idx="42527">
                  <c:v>6.1591082590271302E-2</c:v>
                </c:pt>
                <c:pt idx="42528">
                  <c:v>4.7739866923245E-2</c:v>
                </c:pt>
                <c:pt idx="42529">
                  <c:v>6.6046616072747602E-2</c:v>
                </c:pt>
                <c:pt idx="42530">
                  <c:v>4.9813229053545398E-2</c:v>
                </c:pt>
                <c:pt idx="42531">
                  <c:v>4.4134447279520997E-2</c:v>
                </c:pt>
                <c:pt idx="42532">
                  <c:v>5.28544492482192E-2</c:v>
                </c:pt>
                <c:pt idx="42533">
                  <c:v>4.7056685070247101E-2</c:v>
                </c:pt>
                <c:pt idx="42534">
                  <c:v>5.85576104386882E-2</c:v>
                </c:pt>
                <c:pt idx="42535">
                  <c:v>6.7077717483833094E-2</c:v>
                </c:pt>
                <c:pt idx="42536">
                  <c:v>4.3801628130995897E-2</c:v>
                </c:pt>
                <c:pt idx="42537">
                  <c:v>5.2609739367137698E-2</c:v>
                </c:pt>
                <c:pt idx="42538">
                  <c:v>7.3643798044291206E-2</c:v>
                </c:pt>
                <c:pt idx="42539">
                  <c:v>7.2261781454194596E-2</c:v>
                </c:pt>
                <c:pt idx="42540">
                  <c:v>6.1838280152811502E-2</c:v>
                </c:pt>
                <c:pt idx="42541">
                  <c:v>6.14815792399818E-2</c:v>
                </c:pt>
                <c:pt idx="42542">
                  <c:v>5.19831635770465E-2</c:v>
                </c:pt>
                <c:pt idx="42543">
                  <c:v>6.4677723183168404E-2</c:v>
                </c:pt>
                <c:pt idx="42544">
                  <c:v>6.9826495926030796E-2</c:v>
                </c:pt>
                <c:pt idx="42545">
                  <c:v>5.27100341997652E-2</c:v>
                </c:pt>
                <c:pt idx="42546">
                  <c:v>5.7339630727292201E-2</c:v>
                </c:pt>
                <c:pt idx="42547">
                  <c:v>4.96618774234086E-2</c:v>
                </c:pt>
                <c:pt idx="42548">
                  <c:v>5.8819004191744698E-2</c:v>
                </c:pt>
                <c:pt idx="42549">
                  <c:v>5.0781380577431798E-2</c:v>
                </c:pt>
                <c:pt idx="42550">
                  <c:v>4.4708595289475697E-2</c:v>
                </c:pt>
                <c:pt idx="42551">
                  <c:v>6.5948695499982599E-2</c:v>
                </c:pt>
                <c:pt idx="42552">
                  <c:v>5.0559523309275899E-2</c:v>
                </c:pt>
                <c:pt idx="42553">
                  <c:v>4.6570144394394997E-2</c:v>
                </c:pt>
                <c:pt idx="42554">
                  <c:v>5.5196586479553E-2</c:v>
                </c:pt>
                <c:pt idx="42555">
                  <c:v>7.49780828685086E-2</c:v>
                </c:pt>
                <c:pt idx="42556">
                  <c:v>5.4092707831808202E-2</c:v>
                </c:pt>
                <c:pt idx="42557">
                  <c:v>5.3523202493978801E-2</c:v>
                </c:pt>
                <c:pt idx="42558">
                  <c:v>5.7586719227292901E-2</c:v>
                </c:pt>
                <c:pt idx="42559">
                  <c:v>5.22379531954952E-2</c:v>
                </c:pt>
                <c:pt idx="42560">
                  <c:v>6.7183188204990599E-2</c:v>
                </c:pt>
                <c:pt idx="42561">
                  <c:v>4.6678249445017798E-2</c:v>
                </c:pt>
                <c:pt idx="42562">
                  <c:v>5.1352449566081003E-2</c:v>
                </c:pt>
                <c:pt idx="42563">
                  <c:v>4.9678044002785901E-2</c:v>
                </c:pt>
                <c:pt idx="42564">
                  <c:v>4.4875218210464397E-2</c:v>
                </c:pt>
                <c:pt idx="42565">
                  <c:v>5.3003434914546697E-2</c:v>
                </c:pt>
                <c:pt idx="42566">
                  <c:v>5.7937820853562E-2</c:v>
                </c:pt>
                <c:pt idx="42567">
                  <c:v>6.4208155161000896E-2</c:v>
                </c:pt>
                <c:pt idx="42568">
                  <c:v>5.5016494679383798E-2</c:v>
                </c:pt>
                <c:pt idx="42569">
                  <c:v>4.7123678557078497E-2</c:v>
                </c:pt>
                <c:pt idx="42570">
                  <c:v>5.0618481406839097E-2</c:v>
                </c:pt>
                <c:pt idx="42571">
                  <c:v>6.0512634375196502E-2</c:v>
                </c:pt>
                <c:pt idx="42572">
                  <c:v>4.7580129574761897E-2</c:v>
                </c:pt>
                <c:pt idx="42573">
                  <c:v>6.0824055272807598E-2</c:v>
                </c:pt>
                <c:pt idx="42574">
                  <c:v>7.1089381426229406E-2</c:v>
                </c:pt>
                <c:pt idx="42575">
                  <c:v>5.0072269115467402E-2</c:v>
                </c:pt>
                <c:pt idx="42576">
                  <c:v>4.7287936215918903E-2</c:v>
                </c:pt>
                <c:pt idx="42577">
                  <c:v>5.8944205932613999E-2</c:v>
                </c:pt>
                <c:pt idx="42578">
                  <c:v>7.6087126512060899E-2</c:v>
                </c:pt>
                <c:pt idx="42579">
                  <c:v>7.1836154470552999E-2</c:v>
                </c:pt>
                <c:pt idx="42580">
                  <c:v>7.26248238020029E-2</c:v>
                </c:pt>
                <c:pt idx="42581">
                  <c:v>4.6980585281865002E-2</c:v>
                </c:pt>
                <c:pt idx="42582">
                  <c:v>7.7462723732726696E-2</c:v>
                </c:pt>
                <c:pt idx="42583">
                  <c:v>4.3587621507856E-2</c:v>
                </c:pt>
                <c:pt idx="42584">
                  <c:v>4.6570325259616401E-2</c:v>
                </c:pt>
                <c:pt idx="42585">
                  <c:v>5.2222205830275301E-2</c:v>
                </c:pt>
                <c:pt idx="42586">
                  <c:v>4.92331432238075E-2</c:v>
                </c:pt>
                <c:pt idx="42587">
                  <c:v>4.9909585847825198E-2</c:v>
                </c:pt>
                <c:pt idx="42588">
                  <c:v>7.3647676254001607E-2</c:v>
                </c:pt>
                <c:pt idx="42589">
                  <c:v>6.5180804536036294E-2</c:v>
                </c:pt>
                <c:pt idx="42590">
                  <c:v>4.6959501879326203E-2</c:v>
                </c:pt>
                <c:pt idx="42591">
                  <c:v>6.6591159310290707E-2</c:v>
                </c:pt>
                <c:pt idx="42592">
                  <c:v>7.5374123853970895E-2</c:v>
                </c:pt>
                <c:pt idx="42593">
                  <c:v>7.5404369534677301E-2</c:v>
                </c:pt>
                <c:pt idx="42594">
                  <c:v>4.5961348905510499E-2</c:v>
                </c:pt>
                <c:pt idx="42595">
                  <c:v>5.3160551318458003E-2</c:v>
                </c:pt>
                <c:pt idx="42596">
                  <c:v>4.8702847658998703E-2</c:v>
                </c:pt>
                <c:pt idx="42597">
                  <c:v>7.3528722423077897E-2</c:v>
                </c:pt>
                <c:pt idx="42598">
                  <c:v>4.6321728580329999E-2</c:v>
                </c:pt>
                <c:pt idx="42599">
                  <c:v>4.4254247614774103E-2</c:v>
                </c:pt>
                <c:pt idx="42600">
                  <c:v>5.5589609131659001E-2</c:v>
                </c:pt>
                <c:pt idx="42601">
                  <c:v>5.08888478401298E-2</c:v>
                </c:pt>
                <c:pt idx="42602">
                  <c:v>5.8108279695875897E-2</c:v>
                </c:pt>
                <c:pt idx="42603">
                  <c:v>5.1782806044314601E-2</c:v>
                </c:pt>
                <c:pt idx="42604">
                  <c:v>4.3754907484187797E-2</c:v>
                </c:pt>
                <c:pt idx="42605">
                  <c:v>5.98795452329208E-2</c:v>
                </c:pt>
                <c:pt idx="42606">
                  <c:v>5.5847255143526203E-2</c:v>
                </c:pt>
                <c:pt idx="42607">
                  <c:v>7.2552912148537693E-2</c:v>
                </c:pt>
                <c:pt idx="42608">
                  <c:v>5.9725633141217802E-2</c:v>
                </c:pt>
                <c:pt idx="42609">
                  <c:v>4.6226060245182402E-2</c:v>
                </c:pt>
                <c:pt idx="42610">
                  <c:v>5.3119746485127198E-2</c:v>
                </c:pt>
                <c:pt idx="42611">
                  <c:v>5.4704111573568602E-2</c:v>
                </c:pt>
                <c:pt idx="42612">
                  <c:v>5.4577698234313902E-2</c:v>
                </c:pt>
                <c:pt idx="42613">
                  <c:v>4.4956914548460902E-2</c:v>
                </c:pt>
                <c:pt idx="42614">
                  <c:v>5.3888591615308401E-2</c:v>
                </c:pt>
                <c:pt idx="42615">
                  <c:v>4.92496815907928E-2</c:v>
                </c:pt>
                <c:pt idx="42616">
                  <c:v>5.2134011118854101E-2</c:v>
                </c:pt>
                <c:pt idx="42617">
                  <c:v>6.0235436679137597E-2</c:v>
                </c:pt>
                <c:pt idx="42618">
                  <c:v>7.3957540724786594E-2</c:v>
                </c:pt>
                <c:pt idx="42619">
                  <c:v>4.26953902739442E-2</c:v>
                </c:pt>
                <c:pt idx="42620">
                  <c:v>6.9351670877169994E-2</c:v>
                </c:pt>
                <c:pt idx="42621">
                  <c:v>7.5146164628215398E-2</c:v>
                </c:pt>
                <c:pt idx="42622">
                  <c:v>5.4469853711950997E-2</c:v>
                </c:pt>
                <c:pt idx="42623">
                  <c:v>7.6856096918344802E-2</c:v>
                </c:pt>
                <c:pt idx="42624">
                  <c:v>7.3240729290214399E-2</c:v>
                </c:pt>
                <c:pt idx="42625">
                  <c:v>4.71121426759522E-2</c:v>
                </c:pt>
                <c:pt idx="42626">
                  <c:v>4.43906202022539E-2</c:v>
                </c:pt>
                <c:pt idx="42627">
                  <c:v>4.4388431836118902E-2</c:v>
                </c:pt>
                <c:pt idx="42628">
                  <c:v>7.5329003783593695E-2</c:v>
                </c:pt>
                <c:pt idx="42629">
                  <c:v>4.8171333060084601E-2</c:v>
                </c:pt>
                <c:pt idx="42630">
                  <c:v>6.5509083333255599E-2</c:v>
                </c:pt>
                <c:pt idx="42631">
                  <c:v>5.5934143251204597E-2</c:v>
                </c:pt>
                <c:pt idx="42632">
                  <c:v>4.6665372894078599E-2</c:v>
                </c:pt>
                <c:pt idx="42633">
                  <c:v>6.7304168793219099E-2</c:v>
                </c:pt>
                <c:pt idx="42634">
                  <c:v>6.8090928823411501E-2</c:v>
                </c:pt>
                <c:pt idx="42635">
                  <c:v>7.7175656870688697E-2</c:v>
                </c:pt>
                <c:pt idx="42636">
                  <c:v>4.4094791041137997E-2</c:v>
                </c:pt>
                <c:pt idx="42637">
                  <c:v>6.6755946064594604E-2</c:v>
                </c:pt>
                <c:pt idx="42638">
                  <c:v>5.7740652475127198E-2</c:v>
                </c:pt>
                <c:pt idx="42639">
                  <c:v>5.2357404477189902E-2</c:v>
                </c:pt>
                <c:pt idx="42640">
                  <c:v>5.8246299689095601E-2</c:v>
                </c:pt>
                <c:pt idx="42641">
                  <c:v>7.8548196569212705E-2</c:v>
                </c:pt>
                <c:pt idx="42642">
                  <c:v>6.6935504184608696E-2</c:v>
                </c:pt>
                <c:pt idx="42643">
                  <c:v>5.0136067450294898E-2</c:v>
                </c:pt>
                <c:pt idx="42644">
                  <c:v>5.1760358753433301E-2</c:v>
                </c:pt>
                <c:pt idx="42645">
                  <c:v>5.89776761703385E-2</c:v>
                </c:pt>
                <c:pt idx="42646">
                  <c:v>5.10057142871344E-2</c:v>
                </c:pt>
                <c:pt idx="42647">
                  <c:v>5.1541187939798901E-2</c:v>
                </c:pt>
                <c:pt idx="42648">
                  <c:v>4.3885128517695098E-2</c:v>
                </c:pt>
                <c:pt idx="42649">
                  <c:v>6.7097869550919495E-2</c:v>
                </c:pt>
                <c:pt idx="42650">
                  <c:v>6.8972780036353001E-2</c:v>
                </c:pt>
                <c:pt idx="42651">
                  <c:v>6.6381439963154196E-2</c:v>
                </c:pt>
                <c:pt idx="42652">
                  <c:v>5.6614587281455901E-2</c:v>
                </c:pt>
                <c:pt idx="42653">
                  <c:v>6.14529593816176E-2</c:v>
                </c:pt>
                <c:pt idx="42654">
                  <c:v>5.3335564832178398E-2</c:v>
                </c:pt>
                <c:pt idx="42655">
                  <c:v>5.2749117927327401E-2</c:v>
                </c:pt>
                <c:pt idx="42656">
                  <c:v>6.8477675055147999E-2</c:v>
                </c:pt>
                <c:pt idx="42657">
                  <c:v>6.8081514592456996E-2</c:v>
                </c:pt>
                <c:pt idx="42658">
                  <c:v>4.9731851131356898E-2</c:v>
                </c:pt>
                <c:pt idx="42659">
                  <c:v>4.2552667962472701E-2</c:v>
                </c:pt>
                <c:pt idx="42660">
                  <c:v>4.2509328574310203E-2</c:v>
                </c:pt>
                <c:pt idx="42661">
                  <c:v>5.1911418129095901E-2</c:v>
                </c:pt>
                <c:pt idx="42662">
                  <c:v>5.9979936844074398E-2</c:v>
                </c:pt>
                <c:pt idx="42663">
                  <c:v>5.2802971275587002E-2</c:v>
                </c:pt>
                <c:pt idx="42664">
                  <c:v>4.7396171555999997E-2</c:v>
                </c:pt>
                <c:pt idx="42665">
                  <c:v>6.0677423566130997E-2</c:v>
                </c:pt>
                <c:pt idx="42666">
                  <c:v>4.7842670297694297E-2</c:v>
                </c:pt>
                <c:pt idx="42667">
                  <c:v>7.6567180129115897E-2</c:v>
                </c:pt>
                <c:pt idx="42668">
                  <c:v>6.6728851229108696E-2</c:v>
                </c:pt>
                <c:pt idx="42669">
                  <c:v>4.3793921639003697E-2</c:v>
                </c:pt>
                <c:pt idx="42670">
                  <c:v>6.6584017174246904E-2</c:v>
                </c:pt>
                <c:pt idx="42671">
                  <c:v>5.1383357496552998E-2</c:v>
                </c:pt>
                <c:pt idx="42672">
                  <c:v>5.9870967828565297E-2</c:v>
                </c:pt>
                <c:pt idx="42673">
                  <c:v>5.4080252677105201E-2</c:v>
                </c:pt>
                <c:pt idx="42674">
                  <c:v>6.62961114079159E-2</c:v>
                </c:pt>
                <c:pt idx="42675">
                  <c:v>6.9382526443554304E-2</c:v>
                </c:pt>
                <c:pt idx="42676">
                  <c:v>4.84325822983055E-2</c:v>
                </c:pt>
                <c:pt idx="42677">
                  <c:v>7.2924989454101405E-2</c:v>
                </c:pt>
                <c:pt idx="42678">
                  <c:v>4.8834803974252203E-2</c:v>
                </c:pt>
                <c:pt idx="42679">
                  <c:v>6.7622689241338504E-2</c:v>
                </c:pt>
                <c:pt idx="42680">
                  <c:v>7.3265493293472095E-2</c:v>
                </c:pt>
                <c:pt idx="42681">
                  <c:v>7.6826372164897003E-2</c:v>
                </c:pt>
                <c:pt idx="42682">
                  <c:v>4.6417084807519202E-2</c:v>
                </c:pt>
                <c:pt idx="42683">
                  <c:v>6.0731917335705897E-2</c:v>
                </c:pt>
                <c:pt idx="42684">
                  <c:v>5.3175386919538298E-2</c:v>
                </c:pt>
                <c:pt idx="42685">
                  <c:v>7.3095281173153906E-2</c:v>
                </c:pt>
                <c:pt idx="42686">
                  <c:v>4.9778772186054601E-2</c:v>
                </c:pt>
                <c:pt idx="42687">
                  <c:v>6.1704433026099403E-2</c:v>
                </c:pt>
                <c:pt idx="42688">
                  <c:v>7.1514426465302094E-2</c:v>
                </c:pt>
                <c:pt idx="42689">
                  <c:v>4.4841273420799403E-2</c:v>
                </c:pt>
                <c:pt idx="42690">
                  <c:v>4.4726443614789502E-2</c:v>
                </c:pt>
                <c:pt idx="42691">
                  <c:v>4.6376947448191298E-2</c:v>
                </c:pt>
                <c:pt idx="42692">
                  <c:v>4.6454569146267499E-2</c:v>
                </c:pt>
                <c:pt idx="42693">
                  <c:v>7.3390206234996994E-2</c:v>
                </c:pt>
                <c:pt idx="42694">
                  <c:v>5.8524926848388198E-2</c:v>
                </c:pt>
                <c:pt idx="42695">
                  <c:v>5.2682406266964001E-2</c:v>
                </c:pt>
                <c:pt idx="42696">
                  <c:v>7.1623823473960804E-2</c:v>
                </c:pt>
                <c:pt idx="42697">
                  <c:v>4.5192606928892098E-2</c:v>
                </c:pt>
                <c:pt idx="42698">
                  <c:v>7.1557172044143205E-2</c:v>
                </c:pt>
                <c:pt idx="42699">
                  <c:v>7.22956691459955E-2</c:v>
                </c:pt>
                <c:pt idx="42700">
                  <c:v>6.2407867741184203E-2</c:v>
                </c:pt>
                <c:pt idx="42701">
                  <c:v>4.7330905904530297E-2</c:v>
                </c:pt>
                <c:pt idx="42702">
                  <c:v>6.9623418898846795E-2</c:v>
                </c:pt>
                <c:pt idx="42703">
                  <c:v>6.7398360306229699E-2</c:v>
                </c:pt>
                <c:pt idx="42704">
                  <c:v>5.1610120205849402E-2</c:v>
                </c:pt>
                <c:pt idx="42705">
                  <c:v>7.1726095568607803E-2</c:v>
                </c:pt>
                <c:pt idx="42706">
                  <c:v>5.3812467782746697E-2</c:v>
                </c:pt>
                <c:pt idx="42707">
                  <c:v>6.4388093055316398E-2</c:v>
                </c:pt>
                <c:pt idx="42708">
                  <c:v>4.9032860528802701E-2</c:v>
                </c:pt>
                <c:pt idx="42709">
                  <c:v>6.3050274442056506E-2</c:v>
                </c:pt>
                <c:pt idx="42710">
                  <c:v>6.3879472449482597E-2</c:v>
                </c:pt>
                <c:pt idx="42711">
                  <c:v>5.9651342974460897E-2</c:v>
                </c:pt>
                <c:pt idx="42712">
                  <c:v>4.9887480440259702E-2</c:v>
                </c:pt>
                <c:pt idx="42713">
                  <c:v>6.9482360921597305E-2</c:v>
                </c:pt>
                <c:pt idx="42714">
                  <c:v>5.4690950222589102E-2</c:v>
                </c:pt>
                <c:pt idx="42715">
                  <c:v>7.4614331760770702E-2</c:v>
                </c:pt>
                <c:pt idx="42716">
                  <c:v>6.09445567087738E-2</c:v>
                </c:pt>
                <c:pt idx="42717">
                  <c:v>4.2788259631814998E-2</c:v>
                </c:pt>
                <c:pt idx="42718">
                  <c:v>7.3530303012899104E-2</c:v>
                </c:pt>
                <c:pt idx="42719">
                  <c:v>6.1482836766191103E-2</c:v>
                </c:pt>
                <c:pt idx="42720">
                  <c:v>6.2065066577703401E-2</c:v>
                </c:pt>
                <c:pt idx="42721">
                  <c:v>7.4045081977357E-2</c:v>
                </c:pt>
                <c:pt idx="42722">
                  <c:v>5.2999378397516603E-2</c:v>
                </c:pt>
                <c:pt idx="42723">
                  <c:v>4.9320622922430599E-2</c:v>
                </c:pt>
                <c:pt idx="42724">
                  <c:v>5.3458880454155103E-2</c:v>
                </c:pt>
                <c:pt idx="42725">
                  <c:v>4.4961957670982398E-2</c:v>
                </c:pt>
                <c:pt idx="42726">
                  <c:v>7.1349977462649497E-2</c:v>
                </c:pt>
                <c:pt idx="42727">
                  <c:v>5.8191063393329003E-2</c:v>
                </c:pt>
                <c:pt idx="42728">
                  <c:v>5.6501608449388702E-2</c:v>
                </c:pt>
                <c:pt idx="42729">
                  <c:v>5.1718608742125E-2</c:v>
                </c:pt>
                <c:pt idx="42730">
                  <c:v>4.6857302084997901E-2</c:v>
                </c:pt>
                <c:pt idx="42731">
                  <c:v>7.0704856480676495E-2</c:v>
                </c:pt>
                <c:pt idx="42732">
                  <c:v>5.9554341813382497E-2</c:v>
                </c:pt>
                <c:pt idx="42733">
                  <c:v>5.0271949351421402E-2</c:v>
                </c:pt>
                <c:pt idx="42734">
                  <c:v>4.5993224224075202E-2</c:v>
                </c:pt>
                <c:pt idx="42735">
                  <c:v>4.7830910702229702E-2</c:v>
                </c:pt>
                <c:pt idx="42736">
                  <c:v>5.4156138592405999E-2</c:v>
                </c:pt>
                <c:pt idx="42737">
                  <c:v>5.6300136437045303E-2</c:v>
                </c:pt>
                <c:pt idx="42738">
                  <c:v>7.6414479845767103E-2</c:v>
                </c:pt>
                <c:pt idx="42739">
                  <c:v>4.2175382727090503E-2</c:v>
                </c:pt>
                <c:pt idx="42740">
                  <c:v>6.5613639262364201E-2</c:v>
                </c:pt>
                <c:pt idx="42741">
                  <c:v>4.5824280210110403E-2</c:v>
                </c:pt>
                <c:pt idx="42742">
                  <c:v>7.6574358186724104E-2</c:v>
                </c:pt>
                <c:pt idx="42743">
                  <c:v>5.1561680221799903E-2</c:v>
                </c:pt>
                <c:pt idx="42744">
                  <c:v>5.19172999094068E-2</c:v>
                </c:pt>
                <c:pt idx="42745">
                  <c:v>5.0224313451570003E-2</c:v>
                </c:pt>
                <c:pt idx="42746">
                  <c:v>7.4011236393020804E-2</c:v>
                </c:pt>
                <c:pt idx="42747">
                  <c:v>7.10726372930095E-2</c:v>
                </c:pt>
                <c:pt idx="42748">
                  <c:v>4.3570912857081798E-2</c:v>
                </c:pt>
                <c:pt idx="42749">
                  <c:v>7.4193908901846795E-2</c:v>
                </c:pt>
                <c:pt idx="42750">
                  <c:v>7.0842187345892996E-2</c:v>
                </c:pt>
                <c:pt idx="42751">
                  <c:v>4.5115611180651098E-2</c:v>
                </c:pt>
                <c:pt idx="42752">
                  <c:v>6.9174963721215496E-2</c:v>
                </c:pt>
                <c:pt idx="42753">
                  <c:v>5.8042349716455097E-2</c:v>
                </c:pt>
                <c:pt idx="42754">
                  <c:v>7.1911849580963694E-2</c:v>
                </c:pt>
                <c:pt idx="42755">
                  <c:v>7.6188762158156398E-2</c:v>
                </c:pt>
                <c:pt idx="42756">
                  <c:v>5.0982709547550499E-2</c:v>
                </c:pt>
                <c:pt idx="42757">
                  <c:v>5.31873983131868E-2</c:v>
                </c:pt>
                <c:pt idx="42758">
                  <c:v>4.55102729631136E-2</c:v>
                </c:pt>
                <c:pt idx="42759">
                  <c:v>5.4454726398152402E-2</c:v>
                </c:pt>
                <c:pt idx="42760">
                  <c:v>6.20936472004434E-2</c:v>
                </c:pt>
                <c:pt idx="42761">
                  <c:v>7.3694380838095402E-2</c:v>
                </c:pt>
                <c:pt idx="42762">
                  <c:v>5.6695203338063001E-2</c:v>
                </c:pt>
                <c:pt idx="42763">
                  <c:v>5.4445869718584401E-2</c:v>
                </c:pt>
                <c:pt idx="42764">
                  <c:v>7.2370641282514206E-2</c:v>
                </c:pt>
                <c:pt idx="42765">
                  <c:v>5.5983074105103003E-2</c:v>
                </c:pt>
                <c:pt idx="42766">
                  <c:v>5.88466054903935E-2</c:v>
                </c:pt>
                <c:pt idx="42767">
                  <c:v>7.3910738840811702E-2</c:v>
                </c:pt>
                <c:pt idx="42768">
                  <c:v>5.2870005510504199E-2</c:v>
                </c:pt>
                <c:pt idx="42769">
                  <c:v>5.3010494030390203E-2</c:v>
                </c:pt>
                <c:pt idx="42770">
                  <c:v>4.50478454128522E-2</c:v>
                </c:pt>
                <c:pt idx="42771">
                  <c:v>7.6522903627711705E-2</c:v>
                </c:pt>
                <c:pt idx="42772">
                  <c:v>6.17643904712432E-2</c:v>
                </c:pt>
                <c:pt idx="42773">
                  <c:v>5.0940298951672999E-2</c:v>
                </c:pt>
                <c:pt idx="42774">
                  <c:v>5.94050357182083E-2</c:v>
                </c:pt>
                <c:pt idx="42775">
                  <c:v>4.3462612053296601E-2</c:v>
                </c:pt>
                <c:pt idx="42776">
                  <c:v>4.3754630099811599E-2</c:v>
                </c:pt>
                <c:pt idx="42777">
                  <c:v>4.9634902689835197E-2</c:v>
                </c:pt>
                <c:pt idx="42778">
                  <c:v>7.3503802379309494E-2</c:v>
                </c:pt>
                <c:pt idx="42779">
                  <c:v>6.5324764184656395E-2</c:v>
                </c:pt>
                <c:pt idx="42780">
                  <c:v>5.3119407350450003E-2</c:v>
                </c:pt>
                <c:pt idx="42781">
                  <c:v>5.4587513104912402E-2</c:v>
                </c:pt>
                <c:pt idx="42782">
                  <c:v>4.5917443991986197E-2</c:v>
                </c:pt>
                <c:pt idx="42783">
                  <c:v>6.0635714642178103E-2</c:v>
                </c:pt>
                <c:pt idx="42784">
                  <c:v>5.3047851780863499E-2</c:v>
                </c:pt>
                <c:pt idx="42785">
                  <c:v>5.00136613636393E-2</c:v>
                </c:pt>
                <c:pt idx="42786">
                  <c:v>5.8465996390903399E-2</c:v>
                </c:pt>
                <c:pt idx="42787">
                  <c:v>4.6734938107189199E-2</c:v>
                </c:pt>
                <c:pt idx="42788">
                  <c:v>7.2609113238424505E-2</c:v>
                </c:pt>
                <c:pt idx="42789">
                  <c:v>4.87010528071464E-2</c:v>
                </c:pt>
                <c:pt idx="42790">
                  <c:v>6.7658590300902099E-2</c:v>
                </c:pt>
                <c:pt idx="42791">
                  <c:v>6.7094759310360505E-2</c:v>
                </c:pt>
                <c:pt idx="42792">
                  <c:v>7.0318945174895398E-2</c:v>
                </c:pt>
                <c:pt idx="42793">
                  <c:v>5.4597408692905899E-2</c:v>
                </c:pt>
                <c:pt idx="42794">
                  <c:v>5.1198993458847403E-2</c:v>
                </c:pt>
                <c:pt idx="42795">
                  <c:v>5.4417341514899402E-2</c:v>
                </c:pt>
                <c:pt idx="42796">
                  <c:v>6.9266923496355701E-2</c:v>
                </c:pt>
                <c:pt idx="42797">
                  <c:v>4.5527698150573399E-2</c:v>
                </c:pt>
                <c:pt idx="42798">
                  <c:v>4.88467831134154E-2</c:v>
                </c:pt>
                <c:pt idx="42799">
                  <c:v>4.9343819089849202E-2</c:v>
                </c:pt>
                <c:pt idx="42800">
                  <c:v>7.3345014490779098E-2</c:v>
                </c:pt>
                <c:pt idx="42801">
                  <c:v>7.4119435641088999E-2</c:v>
                </c:pt>
                <c:pt idx="42802">
                  <c:v>6.11512444154938E-2</c:v>
                </c:pt>
                <c:pt idx="42803">
                  <c:v>5.6694384394326697E-2</c:v>
                </c:pt>
                <c:pt idx="42804">
                  <c:v>5.3212233573820503E-2</c:v>
                </c:pt>
                <c:pt idx="42805">
                  <c:v>4.3236510047895499E-2</c:v>
                </c:pt>
                <c:pt idx="42806">
                  <c:v>6.9558734504604494E-2</c:v>
                </c:pt>
                <c:pt idx="42807">
                  <c:v>7.2599466795125397E-2</c:v>
                </c:pt>
                <c:pt idx="42808">
                  <c:v>5.1780598857282797E-2</c:v>
                </c:pt>
                <c:pt idx="42809">
                  <c:v>6.5041607013343897E-2</c:v>
                </c:pt>
                <c:pt idx="42810">
                  <c:v>4.5131782875816998E-2</c:v>
                </c:pt>
                <c:pt idx="42811">
                  <c:v>7.08566560863335E-2</c:v>
                </c:pt>
                <c:pt idx="42812">
                  <c:v>5.7925412573466298E-2</c:v>
                </c:pt>
                <c:pt idx="42813">
                  <c:v>7.5427273062377898E-2</c:v>
                </c:pt>
                <c:pt idx="42814">
                  <c:v>4.5687569122970499E-2</c:v>
                </c:pt>
                <c:pt idx="42815">
                  <c:v>6.6424840896883303E-2</c:v>
                </c:pt>
                <c:pt idx="42816">
                  <c:v>7.0942061492961506E-2</c:v>
                </c:pt>
                <c:pt idx="42817">
                  <c:v>6.0089807294276598E-2</c:v>
                </c:pt>
                <c:pt idx="42818">
                  <c:v>4.9183620124096099E-2</c:v>
                </c:pt>
                <c:pt idx="42819">
                  <c:v>5.7362849098931301E-2</c:v>
                </c:pt>
                <c:pt idx="42820">
                  <c:v>6.2961712737835199E-2</c:v>
                </c:pt>
                <c:pt idx="42821">
                  <c:v>6.6172321567441197E-2</c:v>
                </c:pt>
                <c:pt idx="42822">
                  <c:v>6.3222158344495794E-2</c:v>
                </c:pt>
                <c:pt idx="42823">
                  <c:v>6.6317392814353796E-2</c:v>
                </c:pt>
                <c:pt idx="42824">
                  <c:v>5.2724407984781799E-2</c:v>
                </c:pt>
                <c:pt idx="42825">
                  <c:v>5.3190756249018298E-2</c:v>
                </c:pt>
                <c:pt idx="42826">
                  <c:v>4.7534378009426302E-2</c:v>
                </c:pt>
                <c:pt idx="42827">
                  <c:v>4.3804161489774902E-2</c:v>
                </c:pt>
                <c:pt idx="42828">
                  <c:v>5.4091353691378401E-2</c:v>
                </c:pt>
                <c:pt idx="42829">
                  <c:v>5.7882577657624799E-2</c:v>
                </c:pt>
                <c:pt idx="42830">
                  <c:v>5.0504330758030402E-2</c:v>
                </c:pt>
                <c:pt idx="42831">
                  <c:v>6.0477757054333003E-2</c:v>
                </c:pt>
                <c:pt idx="42832">
                  <c:v>5.26805356259296E-2</c:v>
                </c:pt>
                <c:pt idx="42833">
                  <c:v>4.5655648030132799E-2</c:v>
                </c:pt>
                <c:pt idx="42834">
                  <c:v>4.8719073441479403E-2</c:v>
                </c:pt>
                <c:pt idx="42835">
                  <c:v>6.3411179148116698E-2</c:v>
                </c:pt>
                <c:pt idx="42836">
                  <c:v>4.41608755181448E-2</c:v>
                </c:pt>
                <c:pt idx="42837">
                  <c:v>5.01093757159259E-2</c:v>
                </c:pt>
                <c:pt idx="42838">
                  <c:v>4.7187470805936597E-2</c:v>
                </c:pt>
                <c:pt idx="42839">
                  <c:v>5.23026767782417E-2</c:v>
                </c:pt>
                <c:pt idx="42840">
                  <c:v>5.01555160767281E-2</c:v>
                </c:pt>
                <c:pt idx="42841">
                  <c:v>6.9031857212390704E-2</c:v>
                </c:pt>
                <c:pt idx="42842">
                  <c:v>6.3344832350116995E-2</c:v>
                </c:pt>
                <c:pt idx="42843">
                  <c:v>6.3380416513158094E-2</c:v>
                </c:pt>
                <c:pt idx="42844">
                  <c:v>5.3757934795524702E-2</c:v>
                </c:pt>
                <c:pt idx="42845">
                  <c:v>7.2537298725127194E-2</c:v>
                </c:pt>
                <c:pt idx="42846">
                  <c:v>6.91162774070046E-2</c:v>
                </c:pt>
                <c:pt idx="42847">
                  <c:v>7.8511421404748399E-2</c:v>
                </c:pt>
                <c:pt idx="42848">
                  <c:v>4.76201346506641E-2</c:v>
                </c:pt>
                <c:pt idx="42849">
                  <c:v>4.4111421197032798E-2</c:v>
                </c:pt>
                <c:pt idx="42850">
                  <c:v>5.6505265351714899E-2</c:v>
                </c:pt>
                <c:pt idx="42851">
                  <c:v>7.3458672576942705E-2</c:v>
                </c:pt>
                <c:pt idx="42852">
                  <c:v>6.3556004073841196E-2</c:v>
                </c:pt>
                <c:pt idx="42853">
                  <c:v>4.5481507533763101E-2</c:v>
                </c:pt>
                <c:pt idx="42854">
                  <c:v>5.3134962265518899E-2</c:v>
                </c:pt>
                <c:pt idx="42855">
                  <c:v>7.3378661703483297E-2</c:v>
                </c:pt>
                <c:pt idx="42856">
                  <c:v>6.03140942045719E-2</c:v>
                </c:pt>
                <c:pt idx="42857">
                  <c:v>6.1612236914470098E-2</c:v>
                </c:pt>
                <c:pt idx="42858">
                  <c:v>7.0841263280833303E-2</c:v>
                </c:pt>
                <c:pt idx="42859">
                  <c:v>5.5386833698502898E-2</c:v>
                </c:pt>
                <c:pt idx="42860">
                  <c:v>7.5768161293633507E-2</c:v>
                </c:pt>
                <c:pt idx="42861">
                  <c:v>6.2764637135420603E-2</c:v>
                </c:pt>
                <c:pt idx="42862">
                  <c:v>7.4785867674994594E-2</c:v>
                </c:pt>
                <c:pt idx="42863">
                  <c:v>4.6965427543184897E-2</c:v>
                </c:pt>
                <c:pt idx="42864">
                  <c:v>4.2823339864238197E-2</c:v>
                </c:pt>
                <c:pt idx="42865">
                  <c:v>7.1463086255034697E-2</c:v>
                </c:pt>
                <c:pt idx="42866">
                  <c:v>5.30963884599552E-2</c:v>
                </c:pt>
                <c:pt idx="42867">
                  <c:v>6.4159864360660707E-2</c:v>
                </c:pt>
                <c:pt idx="42868">
                  <c:v>5.4865461034955799E-2</c:v>
                </c:pt>
                <c:pt idx="42869">
                  <c:v>6.5558912509679101E-2</c:v>
                </c:pt>
                <c:pt idx="42870">
                  <c:v>4.5762702675388997E-2</c:v>
                </c:pt>
                <c:pt idx="42871">
                  <c:v>5.3397915189071901E-2</c:v>
                </c:pt>
                <c:pt idx="42872">
                  <c:v>7.1160057040979399E-2</c:v>
                </c:pt>
                <c:pt idx="42873">
                  <c:v>4.8106147723151201E-2</c:v>
                </c:pt>
                <c:pt idx="42874">
                  <c:v>5.39969191873301E-2</c:v>
                </c:pt>
                <c:pt idx="42875">
                  <c:v>7.0392095798870596E-2</c:v>
                </c:pt>
                <c:pt idx="42876">
                  <c:v>7.2371617702652102E-2</c:v>
                </c:pt>
                <c:pt idx="42877">
                  <c:v>5.0192578633787698E-2</c:v>
                </c:pt>
                <c:pt idx="42878">
                  <c:v>5.4134384954698703E-2</c:v>
                </c:pt>
                <c:pt idx="42879">
                  <c:v>4.6295033659066301E-2</c:v>
                </c:pt>
                <c:pt idx="42880">
                  <c:v>5.1694005350415399E-2</c:v>
                </c:pt>
                <c:pt idx="42881">
                  <c:v>4.2330153984121002E-2</c:v>
                </c:pt>
                <c:pt idx="42882">
                  <c:v>4.5662005747142201E-2</c:v>
                </c:pt>
                <c:pt idx="42883">
                  <c:v>6.47450469419147E-2</c:v>
                </c:pt>
                <c:pt idx="42884">
                  <c:v>4.74683092987047E-2</c:v>
                </c:pt>
                <c:pt idx="42885">
                  <c:v>5.1307725301371399E-2</c:v>
                </c:pt>
                <c:pt idx="42886">
                  <c:v>5.4483208566881297E-2</c:v>
                </c:pt>
                <c:pt idx="42887">
                  <c:v>4.59752138589812E-2</c:v>
                </c:pt>
                <c:pt idx="42888">
                  <c:v>5.2970647402828197E-2</c:v>
                </c:pt>
                <c:pt idx="42889">
                  <c:v>7.1961071014187999E-2</c:v>
                </c:pt>
                <c:pt idx="42890">
                  <c:v>6.3770527612933406E-2</c:v>
                </c:pt>
                <c:pt idx="42891">
                  <c:v>6.2534653537387797E-2</c:v>
                </c:pt>
                <c:pt idx="42892">
                  <c:v>7.3460353430283495E-2</c:v>
                </c:pt>
                <c:pt idx="42893">
                  <c:v>5.0691673704743499E-2</c:v>
                </c:pt>
                <c:pt idx="42894">
                  <c:v>6.5976065865448796E-2</c:v>
                </c:pt>
                <c:pt idx="42895">
                  <c:v>4.9857109800458203E-2</c:v>
                </c:pt>
                <c:pt idx="42896">
                  <c:v>5.1644461817012398E-2</c:v>
                </c:pt>
                <c:pt idx="42897">
                  <c:v>4.8206595971487201E-2</c:v>
                </c:pt>
                <c:pt idx="42898">
                  <c:v>4.4671779726951001E-2</c:v>
                </c:pt>
                <c:pt idx="42899">
                  <c:v>5.4763434452843901E-2</c:v>
                </c:pt>
                <c:pt idx="42900">
                  <c:v>5.7215273406821997E-2</c:v>
                </c:pt>
                <c:pt idx="42901">
                  <c:v>7.6118612613463699E-2</c:v>
                </c:pt>
                <c:pt idx="42902">
                  <c:v>5.5858509995178003E-2</c:v>
                </c:pt>
                <c:pt idx="42903">
                  <c:v>5.9174548418429201E-2</c:v>
                </c:pt>
                <c:pt idx="42904">
                  <c:v>5.0419465412658897E-2</c:v>
                </c:pt>
                <c:pt idx="42905">
                  <c:v>7.8170078537346199E-2</c:v>
                </c:pt>
                <c:pt idx="42906">
                  <c:v>5.4739220843241898E-2</c:v>
                </c:pt>
                <c:pt idx="42907">
                  <c:v>6.03913359564223E-2</c:v>
                </c:pt>
                <c:pt idx="42908">
                  <c:v>7.0089160843881601E-2</c:v>
                </c:pt>
                <c:pt idx="42909">
                  <c:v>7.0619002095483802E-2</c:v>
                </c:pt>
                <c:pt idx="42910">
                  <c:v>5.2695838053605899E-2</c:v>
                </c:pt>
                <c:pt idx="42911">
                  <c:v>4.1654498408899801E-2</c:v>
                </c:pt>
                <c:pt idx="42912">
                  <c:v>6.37375292541765E-2</c:v>
                </c:pt>
                <c:pt idx="42913">
                  <c:v>7.2949808031537597E-2</c:v>
                </c:pt>
                <c:pt idx="42914">
                  <c:v>7.2278965220399297E-2</c:v>
                </c:pt>
                <c:pt idx="42915">
                  <c:v>5.3951298717312399E-2</c:v>
                </c:pt>
                <c:pt idx="42916">
                  <c:v>7.5131714057589602E-2</c:v>
                </c:pt>
                <c:pt idx="42917">
                  <c:v>6.4787415438158899E-2</c:v>
                </c:pt>
                <c:pt idx="42918">
                  <c:v>6.3313597751160203E-2</c:v>
                </c:pt>
                <c:pt idx="42919">
                  <c:v>4.2646550883587798E-2</c:v>
                </c:pt>
                <c:pt idx="42920">
                  <c:v>5.3727784319020699E-2</c:v>
                </c:pt>
                <c:pt idx="42921">
                  <c:v>5.1532086973579798E-2</c:v>
                </c:pt>
                <c:pt idx="42922">
                  <c:v>5.53925112667433E-2</c:v>
                </c:pt>
                <c:pt idx="42923">
                  <c:v>5.3616758280758001E-2</c:v>
                </c:pt>
                <c:pt idx="42924">
                  <c:v>7.83760836927518E-2</c:v>
                </c:pt>
                <c:pt idx="42925">
                  <c:v>4.6907188364827497E-2</c:v>
                </c:pt>
                <c:pt idx="42926">
                  <c:v>6.0203211465747399E-2</c:v>
                </c:pt>
                <c:pt idx="42927">
                  <c:v>4.6507075562302901E-2</c:v>
                </c:pt>
                <c:pt idx="42928">
                  <c:v>4.5572658091958797E-2</c:v>
                </c:pt>
                <c:pt idx="42929">
                  <c:v>4.7889478481679897E-2</c:v>
                </c:pt>
                <c:pt idx="42930">
                  <c:v>5.5082567668106201E-2</c:v>
                </c:pt>
                <c:pt idx="42931">
                  <c:v>5.5495984494609601E-2</c:v>
                </c:pt>
                <c:pt idx="42932">
                  <c:v>7.0757312036013501E-2</c:v>
                </c:pt>
                <c:pt idx="42933">
                  <c:v>5.9584362942570898E-2</c:v>
                </c:pt>
                <c:pt idx="42934">
                  <c:v>4.5074897435210502E-2</c:v>
                </c:pt>
                <c:pt idx="42935">
                  <c:v>7.7324751188881394E-2</c:v>
                </c:pt>
                <c:pt idx="42936">
                  <c:v>4.5029478133293901E-2</c:v>
                </c:pt>
                <c:pt idx="42937">
                  <c:v>4.9935757595945401E-2</c:v>
                </c:pt>
                <c:pt idx="42938">
                  <c:v>4.8020609128914198E-2</c:v>
                </c:pt>
                <c:pt idx="42939">
                  <c:v>4.4937721697543398E-2</c:v>
                </c:pt>
                <c:pt idx="42940">
                  <c:v>5.3792791669397599E-2</c:v>
                </c:pt>
                <c:pt idx="42941">
                  <c:v>4.45949642635E-2</c:v>
                </c:pt>
                <c:pt idx="42942">
                  <c:v>4.6122002505257803E-2</c:v>
                </c:pt>
                <c:pt idx="42943">
                  <c:v>7.1152740590375102E-2</c:v>
                </c:pt>
                <c:pt idx="42944">
                  <c:v>4.4926937758813103E-2</c:v>
                </c:pt>
                <c:pt idx="42945">
                  <c:v>7.2338386080209705E-2</c:v>
                </c:pt>
                <c:pt idx="42946">
                  <c:v>5.3023530414196003E-2</c:v>
                </c:pt>
                <c:pt idx="42947">
                  <c:v>6.3095248781518606E-2</c:v>
                </c:pt>
                <c:pt idx="42948">
                  <c:v>5.2634392967683102E-2</c:v>
                </c:pt>
                <c:pt idx="42949">
                  <c:v>4.3147331359528203E-2</c:v>
                </c:pt>
                <c:pt idx="42950">
                  <c:v>5.0474428148753699E-2</c:v>
                </c:pt>
                <c:pt idx="42951">
                  <c:v>5.46110659449641E-2</c:v>
                </c:pt>
                <c:pt idx="42952">
                  <c:v>4.6803933448923501E-2</c:v>
                </c:pt>
                <c:pt idx="42953">
                  <c:v>5.46430955672473E-2</c:v>
                </c:pt>
                <c:pt idx="42954">
                  <c:v>6.8889601811400705E-2</c:v>
                </c:pt>
                <c:pt idx="42955">
                  <c:v>6.6664162301042204E-2</c:v>
                </c:pt>
                <c:pt idx="42956">
                  <c:v>4.7879402487792301E-2</c:v>
                </c:pt>
                <c:pt idx="42957">
                  <c:v>5.9198032730661702E-2</c:v>
                </c:pt>
                <c:pt idx="42958">
                  <c:v>4.5902038760442097E-2</c:v>
                </c:pt>
                <c:pt idx="42959">
                  <c:v>7.2167985005837001E-2</c:v>
                </c:pt>
                <c:pt idx="42960">
                  <c:v>7.5409161815393005E-2</c:v>
                </c:pt>
                <c:pt idx="42961">
                  <c:v>5.2590626796403001E-2</c:v>
                </c:pt>
                <c:pt idx="42962">
                  <c:v>4.94688241039732E-2</c:v>
                </c:pt>
                <c:pt idx="42963">
                  <c:v>6.01599375103345E-2</c:v>
                </c:pt>
                <c:pt idx="42964">
                  <c:v>4.8733169226836098E-2</c:v>
                </c:pt>
                <c:pt idx="42965">
                  <c:v>7.3677993226406696E-2</c:v>
                </c:pt>
                <c:pt idx="42966">
                  <c:v>6.6741246059875706E-2</c:v>
                </c:pt>
                <c:pt idx="42967">
                  <c:v>5.9856659197078901E-2</c:v>
                </c:pt>
                <c:pt idx="42968">
                  <c:v>5.4215617732113502E-2</c:v>
                </c:pt>
                <c:pt idx="42969">
                  <c:v>4.6720856153654802E-2</c:v>
                </c:pt>
                <c:pt idx="42970">
                  <c:v>6.2721769080301998E-2</c:v>
                </c:pt>
                <c:pt idx="42971">
                  <c:v>6.5989115642964793E-2</c:v>
                </c:pt>
                <c:pt idx="42972">
                  <c:v>5.1176000823691899E-2</c:v>
                </c:pt>
                <c:pt idx="42973">
                  <c:v>4.7513129069800597E-2</c:v>
                </c:pt>
                <c:pt idx="42974">
                  <c:v>6.6024580075068104E-2</c:v>
                </c:pt>
                <c:pt idx="42975">
                  <c:v>5.66543721800431E-2</c:v>
                </c:pt>
                <c:pt idx="42976">
                  <c:v>5.0207720218266597E-2</c:v>
                </c:pt>
                <c:pt idx="42977">
                  <c:v>5.9591104403853699E-2</c:v>
                </c:pt>
                <c:pt idx="42978">
                  <c:v>6.4805790809658106E-2</c:v>
                </c:pt>
                <c:pt idx="42979">
                  <c:v>4.5189684886859698E-2</c:v>
                </c:pt>
                <c:pt idx="42980">
                  <c:v>7.5301925653506699E-2</c:v>
                </c:pt>
                <c:pt idx="42981">
                  <c:v>7.5565006909899896E-2</c:v>
                </c:pt>
                <c:pt idx="42982">
                  <c:v>7.3132695375910606E-2</c:v>
                </c:pt>
                <c:pt idx="42983">
                  <c:v>5.1608289859179098E-2</c:v>
                </c:pt>
                <c:pt idx="42984">
                  <c:v>6.9984518178038801E-2</c:v>
                </c:pt>
                <c:pt idx="42985">
                  <c:v>4.9367671358558199E-2</c:v>
                </c:pt>
                <c:pt idx="42986">
                  <c:v>6.5324717424662795E-2</c:v>
                </c:pt>
                <c:pt idx="42987">
                  <c:v>5.2773952273381101E-2</c:v>
                </c:pt>
                <c:pt idx="42988">
                  <c:v>4.9817050938599401E-2</c:v>
                </c:pt>
                <c:pt idx="42989">
                  <c:v>6.89575789676935E-2</c:v>
                </c:pt>
                <c:pt idx="42990">
                  <c:v>6.4207048583055107E-2</c:v>
                </c:pt>
                <c:pt idx="42991">
                  <c:v>5.0698443180720601E-2</c:v>
                </c:pt>
                <c:pt idx="42992">
                  <c:v>6.7142565671786905E-2</c:v>
                </c:pt>
                <c:pt idx="42993">
                  <c:v>5.9107851136676597E-2</c:v>
                </c:pt>
                <c:pt idx="42994">
                  <c:v>7.2708226205295295E-2</c:v>
                </c:pt>
                <c:pt idx="42995">
                  <c:v>6.4942166092450695E-2</c:v>
                </c:pt>
                <c:pt idx="42996">
                  <c:v>5.0160650395706302E-2</c:v>
                </c:pt>
                <c:pt idx="42997">
                  <c:v>7.5362045651126294E-2</c:v>
                </c:pt>
                <c:pt idx="42998">
                  <c:v>4.2675515894210599E-2</c:v>
                </c:pt>
                <c:pt idx="42999">
                  <c:v>5.8757590037644601E-2</c:v>
                </c:pt>
                <c:pt idx="43000">
                  <c:v>6.2358820148312302E-2</c:v>
                </c:pt>
                <c:pt idx="43001">
                  <c:v>5.8163695423100202E-2</c:v>
                </c:pt>
                <c:pt idx="43002">
                  <c:v>4.5007907577614803E-2</c:v>
                </c:pt>
                <c:pt idx="43003">
                  <c:v>7.0608483645381998E-2</c:v>
                </c:pt>
                <c:pt idx="43004">
                  <c:v>5.0084852638680302E-2</c:v>
                </c:pt>
                <c:pt idx="43005">
                  <c:v>5.7269913203210801E-2</c:v>
                </c:pt>
                <c:pt idx="43006">
                  <c:v>5.4020331409297198E-2</c:v>
                </c:pt>
                <c:pt idx="43007">
                  <c:v>5.6784725255314597E-2</c:v>
                </c:pt>
                <c:pt idx="43008">
                  <c:v>4.8380441611616101E-2</c:v>
                </c:pt>
                <c:pt idx="43009">
                  <c:v>4.6924739457456503E-2</c:v>
                </c:pt>
                <c:pt idx="43010">
                  <c:v>4.8387819947780603E-2</c:v>
                </c:pt>
                <c:pt idx="43011">
                  <c:v>5.08594985495852E-2</c:v>
                </c:pt>
                <c:pt idx="43012">
                  <c:v>6.2642641538021002E-2</c:v>
                </c:pt>
                <c:pt idx="43013">
                  <c:v>5.3373541251852702E-2</c:v>
                </c:pt>
                <c:pt idx="43014">
                  <c:v>5.7843826720049403E-2</c:v>
                </c:pt>
                <c:pt idx="43015">
                  <c:v>6.2514929743561598E-2</c:v>
                </c:pt>
                <c:pt idx="43016">
                  <c:v>5.1901096108811703E-2</c:v>
                </c:pt>
                <c:pt idx="43017">
                  <c:v>4.8958425737009301E-2</c:v>
                </c:pt>
                <c:pt idx="43018">
                  <c:v>7.0466755977851903E-2</c:v>
                </c:pt>
                <c:pt idx="43019">
                  <c:v>4.58580495444375E-2</c:v>
                </c:pt>
                <c:pt idx="43020">
                  <c:v>5.8716695194989101E-2</c:v>
                </c:pt>
                <c:pt idx="43021">
                  <c:v>5.3911664781840798E-2</c:v>
                </c:pt>
                <c:pt idx="43022">
                  <c:v>7.7186306830896501E-2</c:v>
                </c:pt>
                <c:pt idx="43023">
                  <c:v>5.5143154244932303E-2</c:v>
                </c:pt>
                <c:pt idx="43024">
                  <c:v>4.2793751075995201E-2</c:v>
                </c:pt>
                <c:pt idx="43025">
                  <c:v>6.6185914075205493E-2</c:v>
                </c:pt>
                <c:pt idx="43026">
                  <c:v>4.7933807663192697E-2</c:v>
                </c:pt>
                <c:pt idx="43027">
                  <c:v>6.4120887983596594E-2</c:v>
                </c:pt>
                <c:pt idx="43028">
                  <c:v>6.0810316625362799E-2</c:v>
                </c:pt>
                <c:pt idx="43029">
                  <c:v>4.9055147716149897E-2</c:v>
                </c:pt>
                <c:pt idx="43030">
                  <c:v>5.7555623712307998E-2</c:v>
                </c:pt>
                <c:pt idx="43031">
                  <c:v>6.7614031974437494E-2</c:v>
                </c:pt>
                <c:pt idx="43032">
                  <c:v>6.6512856574259899E-2</c:v>
                </c:pt>
                <c:pt idx="43033">
                  <c:v>7.0155043585322804E-2</c:v>
                </c:pt>
                <c:pt idx="43034">
                  <c:v>6.9533608876890404E-2</c:v>
                </c:pt>
                <c:pt idx="43035">
                  <c:v>5.1968224587460199E-2</c:v>
                </c:pt>
                <c:pt idx="43036">
                  <c:v>4.2508495042712403E-2</c:v>
                </c:pt>
                <c:pt idx="43037">
                  <c:v>4.2024857918880498E-2</c:v>
                </c:pt>
                <c:pt idx="43038">
                  <c:v>6.1421089028583203E-2</c:v>
                </c:pt>
                <c:pt idx="43039">
                  <c:v>5.54735007563181E-2</c:v>
                </c:pt>
                <c:pt idx="43040">
                  <c:v>6.7969436315217693E-2</c:v>
                </c:pt>
                <c:pt idx="43041">
                  <c:v>5.6192293519598202E-2</c:v>
                </c:pt>
                <c:pt idx="43042">
                  <c:v>5.0600681095751998E-2</c:v>
                </c:pt>
                <c:pt idx="43043">
                  <c:v>4.7724895080369499E-2</c:v>
                </c:pt>
                <c:pt idx="43044">
                  <c:v>6.7226127661107402E-2</c:v>
                </c:pt>
                <c:pt idx="43045">
                  <c:v>5.1350018917054402E-2</c:v>
                </c:pt>
                <c:pt idx="43046">
                  <c:v>6.4490359131416902E-2</c:v>
                </c:pt>
                <c:pt idx="43047">
                  <c:v>5.4835766814025903E-2</c:v>
                </c:pt>
                <c:pt idx="43048">
                  <c:v>7.4321398010515904E-2</c:v>
                </c:pt>
                <c:pt idx="43049">
                  <c:v>4.54593572019222E-2</c:v>
                </c:pt>
                <c:pt idx="43050">
                  <c:v>4.6689918793879598E-2</c:v>
                </c:pt>
                <c:pt idx="43051">
                  <c:v>5.25982110333141E-2</c:v>
                </c:pt>
                <c:pt idx="43052">
                  <c:v>6.6151613743573104E-2</c:v>
                </c:pt>
                <c:pt idx="43053">
                  <c:v>7.4679620879421801E-2</c:v>
                </c:pt>
                <c:pt idx="43054">
                  <c:v>5.6512631937885603E-2</c:v>
                </c:pt>
                <c:pt idx="43055">
                  <c:v>6.9389769104768406E-2</c:v>
                </c:pt>
                <c:pt idx="43056">
                  <c:v>7.4777819755874997E-2</c:v>
                </c:pt>
                <c:pt idx="43057">
                  <c:v>4.4019602924105401E-2</c:v>
                </c:pt>
                <c:pt idx="43058">
                  <c:v>6.1123626975315398E-2</c:v>
                </c:pt>
                <c:pt idx="43059">
                  <c:v>7.4923250134475095E-2</c:v>
                </c:pt>
                <c:pt idx="43060">
                  <c:v>5.6645239935830198E-2</c:v>
                </c:pt>
                <c:pt idx="43061">
                  <c:v>7.0073775990092194E-2</c:v>
                </c:pt>
                <c:pt idx="43062">
                  <c:v>5.8466976184486201E-2</c:v>
                </c:pt>
                <c:pt idx="43063">
                  <c:v>4.6535108123263898E-2</c:v>
                </c:pt>
                <c:pt idx="43064">
                  <c:v>7.1372263206482503E-2</c:v>
                </c:pt>
                <c:pt idx="43065">
                  <c:v>4.5064050658095101E-2</c:v>
                </c:pt>
                <c:pt idx="43066">
                  <c:v>5.9214019876799501E-2</c:v>
                </c:pt>
                <c:pt idx="43067">
                  <c:v>4.6792522492667597E-2</c:v>
                </c:pt>
                <c:pt idx="43068">
                  <c:v>6.6964283688023804E-2</c:v>
                </c:pt>
                <c:pt idx="43069">
                  <c:v>4.5298919114450699E-2</c:v>
                </c:pt>
                <c:pt idx="43070">
                  <c:v>4.3316540811325001E-2</c:v>
                </c:pt>
                <c:pt idx="43071">
                  <c:v>5.1389670723267097E-2</c:v>
                </c:pt>
                <c:pt idx="43072">
                  <c:v>7.5345006991373406E-2</c:v>
                </c:pt>
                <c:pt idx="43073">
                  <c:v>7.9103065442440196E-2</c:v>
                </c:pt>
                <c:pt idx="43074">
                  <c:v>5.0238302997938501E-2</c:v>
                </c:pt>
                <c:pt idx="43075">
                  <c:v>5.0232399368988399E-2</c:v>
                </c:pt>
                <c:pt idx="43076">
                  <c:v>5.7040532733583602E-2</c:v>
                </c:pt>
                <c:pt idx="43077">
                  <c:v>4.8265238317609399E-2</c:v>
                </c:pt>
                <c:pt idx="43078">
                  <c:v>5.0766143998157098E-2</c:v>
                </c:pt>
                <c:pt idx="43079">
                  <c:v>5.0243552495415698E-2</c:v>
                </c:pt>
                <c:pt idx="43080">
                  <c:v>5.5445670569036903E-2</c:v>
                </c:pt>
                <c:pt idx="43081">
                  <c:v>6.1867371302611003E-2</c:v>
                </c:pt>
                <c:pt idx="43082">
                  <c:v>4.2767449583437103E-2</c:v>
                </c:pt>
                <c:pt idx="43083">
                  <c:v>5.7039485442695E-2</c:v>
                </c:pt>
                <c:pt idx="43084">
                  <c:v>7.6762328696771201E-2</c:v>
                </c:pt>
                <c:pt idx="43085">
                  <c:v>5.26640929198358E-2</c:v>
                </c:pt>
                <c:pt idx="43086">
                  <c:v>4.3490298611047501E-2</c:v>
                </c:pt>
                <c:pt idx="43087">
                  <c:v>5.1349543970175403E-2</c:v>
                </c:pt>
                <c:pt idx="43088">
                  <c:v>6.9057244830905098E-2</c:v>
                </c:pt>
                <c:pt idx="43089">
                  <c:v>6.9956919746789498E-2</c:v>
                </c:pt>
                <c:pt idx="43090">
                  <c:v>5.7832350265324399E-2</c:v>
                </c:pt>
                <c:pt idx="43091">
                  <c:v>4.5787770270297901E-2</c:v>
                </c:pt>
                <c:pt idx="43092">
                  <c:v>5.1679582966903101E-2</c:v>
                </c:pt>
                <c:pt idx="43093">
                  <c:v>4.8712957348111499E-2</c:v>
                </c:pt>
                <c:pt idx="43094">
                  <c:v>5.4588129536571897E-2</c:v>
                </c:pt>
                <c:pt idx="43095">
                  <c:v>7.4057578942937102E-2</c:v>
                </c:pt>
                <c:pt idx="43096">
                  <c:v>5.26210202448072E-2</c:v>
                </c:pt>
                <c:pt idx="43097">
                  <c:v>5.1327166839471E-2</c:v>
                </c:pt>
                <c:pt idx="43098">
                  <c:v>7.3833642600549795E-2</c:v>
                </c:pt>
                <c:pt idx="43099">
                  <c:v>7.5653016187628194E-2</c:v>
                </c:pt>
                <c:pt idx="43100">
                  <c:v>4.4481509880723497E-2</c:v>
                </c:pt>
                <c:pt idx="43101">
                  <c:v>5.2162273525139802E-2</c:v>
                </c:pt>
                <c:pt idx="43102">
                  <c:v>7.2562709988720803E-2</c:v>
                </c:pt>
                <c:pt idx="43103">
                  <c:v>4.3167058844106897E-2</c:v>
                </c:pt>
                <c:pt idx="43104">
                  <c:v>5.6125588548819501E-2</c:v>
                </c:pt>
                <c:pt idx="43105">
                  <c:v>5.4178822147769201E-2</c:v>
                </c:pt>
                <c:pt idx="43106">
                  <c:v>7.5187343932099596E-2</c:v>
                </c:pt>
                <c:pt idx="43107">
                  <c:v>5.70932251907477E-2</c:v>
                </c:pt>
                <c:pt idx="43108">
                  <c:v>5.8848393985824601E-2</c:v>
                </c:pt>
                <c:pt idx="43109">
                  <c:v>6.9803495490910597E-2</c:v>
                </c:pt>
                <c:pt idx="43110">
                  <c:v>4.4050312836999998E-2</c:v>
                </c:pt>
                <c:pt idx="43111">
                  <c:v>6.2653028403384298E-2</c:v>
                </c:pt>
                <c:pt idx="43112">
                  <c:v>4.6345169242816599E-2</c:v>
                </c:pt>
                <c:pt idx="43113">
                  <c:v>7.1579541241187594E-2</c:v>
                </c:pt>
                <c:pt idx="43114">
                  <c:v>5.8849793438430199E-2</c:v>
                </c:pt>
                <c:pt idx="43115">
                  <c:v>5.7289670155111903E-2</c:v>
                </c:pt>
                <c:pt idx="43116">
                  <c:v>4.5758973381929698E-2</c:v>
                </c:pt>
                <c:pt idx="43117">
                  <c:v>6.8824578030009895E-2</c:v>
                </c:pt>
                <c:pt idx="43118">
                  <c:v>6.8797177306062093E-2</c:v>
                </c:pt>
                <c:pt idx="43119">
                  <c:v>6.5798807549376295E-2</c:v>
                </c:pt>
                <c:pt idx="43120">
                  <c:v>4.4413772305749999E-2</c:v>
                </c:pt>
                <c:pt idx="43121">
                  <c:v>4.9741109067774202E-2</c:v>
                </c:pt>
                <c:pt idx="43122">
                  <c:v>5.2665075296551699E-2</c:v>
                </c:pt>
                <c:pt idx="43123">
                  <c:v>4.5657032144277201E-2</c:v>
                </c:pt>
                <c:pt idx="43124">
                  <c:v>4.7464776724643297E-2</c:v>
                </c:pt>
                <c:pt idx="43125">
                  <c:v>5.7336059775518103E-2</c:v>
                </c:pt>
                <c:pt idx="43126">
                  <c:v>4.7832711692516398E-2</c:v>
                </c:pt>
                <c:pt idx="43127">
                  <c:v>6.7255708230394701E-2</c:v>
                </c:pt>
                <c:pt idx="43128">
                  <c:v>5.36236929730926E-2</c:v>
                </c:pt>
                <c:pt idx="43129">
                  <c:v>5.3163081127427798E-2</c:v>
                </c:pt>
                <c:pt idx="43130">
                  <c:v>7.3176810191744296E-2</c:v>
                </c:pt>
                <c:pt idx="43131">
                  <c:v>4.2198852344640797E-2</c:v>
                </c:pt>
                <c:pt idx="43132">
                  <c:v>4.4642913747927997E-2</c:v>
                </c:pt>
                <c:pt idx="43133">
                  <c:v>7.5497367844307606E-2</c:v>
                </c:pt>
                <c:pt idx="43134">
                  <c:v>5.4993230747861298E-2</c:v>
                </c:pt>
                <c:pt idx="43135">
                  <c:v>5.9609069955456298E-2</c:v>
                </c:pt>
                <c:pt idx="43136">
                  <c:v>7.3244774697251699E-2</c:v>
                </c:pt>
                <c:pt idx="43137">
                  <c:v>5.2205844416445102E-2</c:v>
                </c:pt>
                <c:pt idx="43138">
                  <c:v>6.61783870356836E-2</c:v>
                </c:pt>
                <c:pt idx="43139">
                  <c:v>6.7272679733849594E-2</c:v>
                </c:pt>
                <c:pt idx="43140">
                  <c:v>6.8559992482225496E-2</c:v>
                </c:pt>
                <c:pt idx="43141">
                  <c:v>5.6424068355024601E-2</c:v>
                </c:pt>
                <c:pt idx="43142">
                  <c:v>6.8229153925244299E-2</c:v>
                </c:pt>
                <c:pt idx="43143">
                  <c:v>4.2240726526927702E-2</c:v>
                </c:pt>
                <c:pt idx="43144">
                  <c:v>6.8723285064175493E-2</c:v>
                </c:pt>
                <c:pt idx="43145">
                  <c:v>5.0136272776452398E-2</c:v>
                </c:pt>
                <c:pt idx="43146">
                  <c:v>4.7290127116557501E-2</c:v>
                </c:pt>
                <c:pt idx="43147">
                  <c:v>5.4752646589468698E-2</c:v>
                </c:pt>
                <c:pt idx="43148">
                  <c:v>7.2398909062267897E-2</c:v>
                </c:pt>
                <c:pt idx="43149">
                  <c:v>4.9251169116242603E-2</c:v>
                </c:pt>
                <c:pt idx="43150">
                  <c:v>4.5383600788622303E-2</c:v>
                </c:pt>
                <c:pt idx="43151">
                  <c:v>7.1666421818789197E-2</c:v>
                </c:pt>
                <c:pt idx="43152">
                  <c:v>6.3730398616621095E-2</c:v>
                </c:pt>
                <c:pt idx="43153">
                  <c:v>7.2157742693116006E-2</c:v>
                </c:pt>
                <c:pt idx="43154">
                  <c:v>4.1606872832727203E-2</c:v>
                </c:pt>
                <c:pt idx="43155">
                  <c:v>5.9554801738073301E-2</c:v>
                </c:pt>
                <c:pt idx="43156">
                  <c:v>6.2854184409284697E-2</c:v>
                </c:pt>
                <c:pt idx="43157">
                  <c:v>4.5911339598025701E-2</c:v>
                </c:pt>
                <c:pt idx="43158">
                  <c:v>4.91789250622627E-2</c:v>
                </c:pt>
                <c:pt idx="43159">
                  <c:v>6.6719679211422203E-2</c:v>
                </c:pt>
                <c:pt idx="43160">
                  <c:v>7.4323993158611407E-2</c:v>
                </c:pt>
                <c:pt idx="43161">
                  <c:v>7.4734999676676003E-2</c:v>
                </c:pt>
                <c:pt idx="43162">
                  <c:v>7.31628471405497E-2</c:v>
                </c:pt>
                <c:pt idx="43163">
                  <c:v>6.7813381856069999E-2</c:v>
                </c:pt>
                <c:pt idx="43164">
                  <c:v>4.4960296647579397E-2</c:v>
                </c:pt>
                <c:pt idx="43165">
                  <c:v>5.7824992974625102E-2</c:v>
                </c:pt>
                <c:pt idx="43166">
                  <c:v>6.3407108046709307E-2</c:v>
                </c:pt>
                <c:pt idx="43167">
                  <c:v>4.3539165884210203E-2</c:v>
                </c:pt>
                <c:pt idx="43168">
                  <c:v>6.6993747006254795E-2</c:v>
                </c:pt>
                <c:pt idx="43169">
                  <c:v>6.2975702898890304E-2</c:v>
                </c:pt>
                <c:pt idx="43170">
                  <c:v>6.3352158270939998E-2</c:v>
                </c:pt>
                <c:pt idx="43171">
                  <c:v>4.5084681890907398E-2</c:v>
                </c:pt>
                <c:pt idx="43172">
                  <c:v>5.0783723739424802E-2</c:v>
                </c:pt>
                <c:pt idx="43173">
                  <c:v>5.4509154642035602E-2</c:v>
                </c:pt>
                <c:pt idx="43174">
                  <c:v>6.2897821188043102E-2</c:v>
                </c:pt>
                <c:pt idx="43175">
                  <c:v>6.6407157066257994E-2</c:v>
                </c:pt>
                <c:pt idx="43176">
                  <c:v>4.6659100591105999E-2</c:v>
                </c:pt>
                <c:pt idx="43177">
                  <c:v>5.0328809659836597E-2</c:v>
                </c:pt>
                <c:pt idx="43178">
                  <c:v>7.5185210782910003E-2</c:v>
                </c:pt>
                <c:pt idx="43179">
                  <c:v>6.2314973173599901E-2</c:v>
                </c:pt>
                <c:pt idx="43180">
                  <c:v>4.9104352360511999E-2</c:v>
                </c:pt>
                <c:pt idx="43181">
                  <c:v>5.5438793174711003E-2</c:v>
                </c:pt>
                <c:pt idx="43182">
                  <c:v>5.6988660095917999E-2</c:v>
                </c:pt>
                <c:pt idx="43183">
                  <c:v>6.3773148323916007E-2</c:v>
                </c:pt>
                <c:pt idx="43184">
                  <c:v>5.6043933610559801E-2</c:v>
                </c:pt>
                <c:pt idx="43185">
                  <c:v>6.26282445783619E-2</c:v>
                </c:pt>
                <c:pt idx="43186">
                  <c:v>4.7694638843257697E-2</c:v>
                </c:pt>
                <c:pt idx="43187">
                  <c:v>5.9494351419219299E-2</c:v>
                </c:pt>
                <c:pt idx="43188">
                  <c:v>4.8383388254329002E-2</c:v>
                </c:pt>
                <c:pt idx="43189">
                  <c:v>7.3652616120545703E-2</c:v>
                </c:pt>
                <c:pt idx="43190">
                  <c:v>4.6222284259318298E-2</c:v>
                </c:pt>
                <c:pt idx="43191">
                  <c:v>6.6788712545111595E-2</c:v>
                </c:pt>
                <c:pt idx="43192">
                  <c:v>4.3667936298736602E-2</c:v>
                </c:pt>
                <c:pt idx="43193">
                  <c:v>6.8860120904810002E-2</c:v>
                </c:pt>
                <c:pt idx="43194">
                  <c:v>7.4864429692689693E-2</c:v>
                </c:pt>
                <c:pt idx="43195">
                  <c:v>5.2766205831713799E-2</c:v>
                </c:pt>
                <c:pt idx="43196">
                  <c:v>6.0274805232804402E-2</c:v>
                </c:pt>
                <c:pt idx="43197">
                  <c:v>6.2546519308445306E-2</c:v>
                </c:pt>
                <c:pt idx="43198">
                  <c:v>6.4312688598195195E-2</c:v>
                </c:pt>
                <c:pt idx="43199">
                  <c:v>4.8641679398211402E-2</c:v>
                </c:pt>
                <c:pt idx="43200">
                  <c:v>6.7943399336452201E-2</c:v>
                </c:pt>
                <c:pt idx="43201">
                  <c:v>7.5476262236748401E-2</c:v>
                </c:pt>
                <c:pt idx="43202">
                  <c:v>5.7177952798581101E-2</c:v>
                </c:pt>
                <c:pt idx="43203">
                  <c:v>5.7102765256161099E-2</c:v>
                </c:pt>
                <c:pt idx="43204">
                  <c:v>5.9475005715032898E-2</c:v>
                </c:pt>
                <c:pt idx="43205">
                  <c:v>4.4041366509827103E-2</c:v>
                </c:pt>
                <c:pt idx="43206">
                  <c:v>5.5911913515268502E-2</c:v>
                </c:pt>
                <c:pt idx="43207">
                  <c:v>6.2278072765321102E-2</c:v>
                </c:pt>
                <c:pt idx="43208">
                  <c:v>4.9685718469379803E-2</c:v>
                </c:pt>
                <c:pt idx="43209">
                  <c:v>5.0772185579892E-2</c:v>
                </c:pt>
                <c:pt idx="43210">
                  <c:v>6.3427893799853793E-2</c:v>
                </c:pt>
                <c:pt idx="43211">
                  <c:v>6.7926259162216895E-2</c:v>
                </c:pt>
                <c:pt idx="43212">
                  <c:v>6.0120818891591501E-2</c:v>
                </c:pt>
                <c:pt idx="43213">
                  <c:v>7.1250715154121499E-2</c:v>
                </c:pt>
                <c:pt idx="43214">
                  <c:v>6.1961212731654197E-2</c:v>
                </c:pt>
                <c:pt idx="43215">
                  <c:v>4.7183903482891497E-2</c:v>
                </c:pt>
                <c:pt idx="43216">
                  <c:v>5.2365163432865298E-2</c:v>
                </c:pt>
                <c:pt idx="43217">
                  <c:v>5.7275083272189997E-2</c:v>
                </c:pt>
                <c:pt idx="43218">
                  <c:v>5.4827113046248203E-2</c:v>
                </c:pt>
                <c:pt idx="43219">
                  <c:v>4.9685762625399199E-2</c:v>
                </c:pt>
                <c:pt idx="43220">
                  <c:v>6.3490195445162004E-2</c:v>
                </c:pt>
                <c:pt idx="43221">
                  <c:v>7.3698029712545396E-2</c:v>
                </c:pt>
                <c:pt idx="43222">
                  <c:v>7.1439097307425994E-2</c:v>
                </c:pt>
                <c:pt idx="43223">
                  <c:v>7.0375484118739701E-2</c:v>
                </c:pt>
                <c:pt idx="43224">
                  <c:v>4.6045864549378299E-2</c:v>
                </c:pt>
                <c:pt idx="43225">
                  <c:v>5.2087778869866E-2</c:v>
                </c:pt>
                <c:pt idx="43226">
                  <c:v>6.0878682586960699E-2</c:v>
                </c:pt>
                <c:pt idx="43227">
                  <c:v>5.4081779481601699E-2</c:v>
                </c:pt>
                <c:pt idx="43228">
                  <c:v>5.0727638319432E-2</c:v>
                </c:pt>
                <c:pt idx="43229">
                  <c:v>6.1615042675038E-2</c:v>
                </c:pt>
                <c:pt idx="43230">
                  <c:v>5.7269688090528702E-2</c:v>
                </c:pt>
                <c:pt idx="43231">
                  <c:v>4.6544585588423802E-2</c:v>
                </c:pt>
                <c:pt idx="43232">
                  <c:v>6.8228085276929196E-2</c:v>
                </c:pt>
                <c:pt idx="43233">
                  <c:v>6.1775149077100702E-2</c:v>
                </c:pt>
                <c:pt idx="43234">
                  <c:v>7.1907236480768105E-2</c:v>
                </c:pt>
                <c:pt idx="43235">
                  <c:v>4.7907699598790501E-2</c:v>
                </c:pt>
                <c:pt idx="43236">
                  <c:v>5.5824194234190001E-2</c:v>
                </c:pt>
                <c:pt idx="43237">
                  <c:v>4.799354063933E-2</c:v>
                </c:pt>
                <c:pt idx="43238">
                  <c:v>5.62017610078882E-2</c:v>
                </c:pt>
                <c:pt idx="43239">
                  <c:v>7.1536424770769103E-2</c:v>
                </c:pt>
                <c:pt idx="43240">
                  <c:v>7.6800630792430699E-2</c:v>
                </c:pt>
                <c:pt idx="43241">
                  <c:v>5.95278361521328E-2</c:v>
                </c:pt>
                <c:pt idx="43242">
                  <c:v>7.6235664459732996E-2</c:v>
                </c:pt>
                <c:pt idx="43243">
                  <c:v>7.5921201030805296E-2</c:v>
                </c:pt>
                <c:pt idx="43244">
                  <c:v>5.22317279464692E-2</c:v>
                </c:pt>
                <c:pt idx="43245">
                  <c:v>6.9350157212646299E-2</c:v>
                </c:pt>
                <c:pt idx="43246">
                  <c:v>5.6983450224991697E-2</c:v>
                </c:pt>
                <c:pt idx="43247">
                  <c:v>7.4627286272698504E-2</c:v>
                </c:pt>
                <c:pt idx="43248">
                  <c:v>6.7529180763341107E-2</c:v>
                </c:pt>
                <c:pt idx="43249">
                  <c:v>7.3020462672738595E-2</c:v>
                </c:pt>
                <c:pt idx="43250">
                  <c:v>6.6394427923767999E-2</c:v>
                </c:pt>
                <c:pt idx="43251">
                  <c:v>7.4483659132407995E-2</c:v>
                </c:pt>
                <c:pt idx="43252">
                  <c:v>4.7882414217352703E-2</c:v>
                </c:pt>
                <c:pt idx="43253">
                  <c:v>5.4454438354816399E-2</c:v>
                </c:pt>
                <c:pt idx="43254">
                  <c:v>5.0318965733419103E-2</c:v>
                </c:pt>
                <c:pt idx="43255">
                  <c:v>6.7495089257605306E-2</c:v>
                </c:pt>
                <c:pt idx="43256">
                  <c:v>4.9467748226564703E-2</c:v>
                </c:pt>
                <c:pt idx="43257">
                  <c:v>5.5575093951192901E-2</c:v>
                </c:pt>
                <c:pt idx="43258">
                  <c:v>4.8457577834988198E-2</c:v>
                </c:pt>
                <c:pt idx="43259">
                  <c:v>5.9312656342152499E-2</c:v>
                </c:pt>
                <c:pt idx="43260">
                  <c:v>4.6846001909402503E-2</c:v>
                </c:pt>
                <c:pt idx="43261">
                  <c:v>5.4004760793918097E-2</c:v>
                </c:pt>
                <c:pt idx="43262">
                  <c:v>7.8162581100001904E-2</c:v>
                </c:pt>
                <c:pt idx="43263">
                  <c:v>6.3574802771579203E-2</c:v>
                </c:pt>
                <c:pt idx="43264">
                  <c:v>5.3812927539442897E-2</c:v>
                </c:pt>
                <c:pt idx="43265">
                  <c:v>5.4130184118199302E-2</c:v>
                </c:pt>
                <c:pt idx="43266">
                  <c:v>5.0226450420792101E-2</c:v>
                </c:pt>
                <c:pt idx="43267">
                  <c:v>5.1259031632770603E-2</c:v>
                </c:pt>
                <c:pt idx="43268">
                  <c:v>4.7930119436043098E-2</c:v>
                </c:pt>
                <c:pt idx="43269">
                  <c:v>4.3382038054629798E-2</c:v>
                </c:pt>
                <c:pt idx="43270">
                  <c:v>6.4356127393571494E-2</c:v>
                </c:pt>
                <c:pt idx="43271">
                  <c:v>5.4380438283538203E-2</c:v>
                </c:pt>
                <c:pt idx="43272">
                  <c:v>5.2956740257157499E-2</c:v>
                </c:pt>
                <c:pt idx="43273">
                  <c:v>6.6766972998361096E-2</c:v>
                </c:pt>
                <c:pt idx="43274">
                  <c:v>4.8713887304697799E-2</c:v>
                </c:pt>
                <c:pt idx="43275">
                  <c:v>5.4470852587423103E-2</c:v>
                </c:pt>
                <c:pt idx="43276">
                  <c:v>4.5264591107166498E-2</c:v>
                </c:pt>
                <c:pt idx="43277">
                  <c:v>5.6446505527748499E-2</c:v>
                </c:pt>
                <c:pt idx="43278">
                  <c:v>6.7501395806138301E-2</c:v>
                </c:pt>
                <c:pt idx="43279">
                  <c:v>7.3880569457087902E-2</c:v>
                </c:pt>
                <c:pt idx="43280">
                  <c:v>5.4079466105150999E-2</c:v>
                </c:pt>
                <c:pt idx="43281">
                  <c:v>5.3796762384371297E-2</c:v>
                </c:pt>
                <c:pt idx="43282">
                  <c:v>7.3627237978915405E-2</c:v>
                </c:pt>
                <c:pt idx="43283">
                  <c:v>5.0441627861440699E-2</c:v>
                </c:pt>
                <c:pt idx="43284">
                  <c:v>4.2885902644281097E-2</c:v>
                </c:pt>
                <c:pt idx="43285">
                  <c:v>4.6694088643084698E-2</c:v>
                </c:pt>
                <c:pt idx="43286">
                  <c:v>4.7049653834956698E-2</c:v>
                </c:pt>
                <c:pt idx="43287">
                  <c:v>4.7204127059569598E-2</c:v>
                </c:pt>
                <c:pt idx="43288">
                  <c:v>6.5210365557250405E-2</c:v>
                </c:pt>
                <c:pt idx="43289">
                  <c:v>5.3815710447005102E-2</c:v>
                </c:pt>
                <c:pt idx="43290">
                  <c:v>4.8855417101355603E-2</c:v>
                </c:pt>
                <c:pt idx="43291">
                  <c:v>4.6953834534542403E-2</c:v>
                </c:pt>
                <c:pt idx="43292">
                  <c:v>6.7594139327216002E-2</c:v>
                </c:pt>
                <c:pt idx="43293">
                  <c:v>7.1923139637731004E-2</c:v>
                </c:pt>
                <c:pt idx="43294">
                  <c:v>6.1557411951295E-2</c:v>
                </c:pt>
                <c:pt idx="43295">
                  <c:v>5.40039256922831E-2</c:v>
                </c:pt>
                <c:pt idx="43296">
                  <c:v>7.35377663647441E-2</c:v>
                </c:pt>
                <c:pt idx="43297">
                  <c:v>6.8293577589243301E-2</c:v>
                </c:pt>
                <c:pt idx="43298">
                  <c:v>5.3976062623916E-2</c:v>
                </c:pt>
                <c:pt idx="43299">
                  <c:v>5.02058728655356E-2</c:v>
                </c:pt>
                <c:pt idx="43300">
                  <c:v>5.9387377431193801E-2</c:v>
                </c:pt>
                <c:pt idx="43301">
                  <c:v>5.1107641161610297E-2</c:v>
                </c:pt>
                <c:pt idx="43302">
                  <c:v>4.6564690724567502E-2</c:v>
                </c:pt>
                <c:pt idx="43303">
                  <c:v>4.7291114854421203E-2</c:v>
                </c:pt>
                <c:pt idx="43304">
                  <c:v>6.5339495924018498E-2</c:v>
                </c:pt>
                <c:pt idx="43305">
                  <c:v>7.2664230770509E-2</c:v>
                </c:pt>
                <c:pt idx="43306">
                  <c:v>4.8444462133252403E-2</c:v>
                </c:pt>
                <c:pt idx="43307">
                  <c:v>6.26575548443776E-2</c:v>
                </c:pt>
                <c:pt idx="43308">
                  <c:v>4.8465398474053498E-2</c:v>
                </c:pt>
                <c:pt idx="43309">
                  <c:v>4.5225850821639602E-2</c:v>
                </c:pt>
                <c:pt idx="43310">
                  <c:v>6.6294545561475293E-2</c:v>
                </c:pt>
                <c:pt idx="43311">
                  <c:v>4.4166695196715601E-2</c:v>
                </c:pt>
                <c:pt idx="43312">
                  <c:v>6.9650415586858597E-2</c:v>
                </c:pt>
                <c:pt idx="43313">
                  <c:v>6.86242221707839E-2</c:v>
                </c:pt>
                <c:pt idx="43314">
                  <c:v>6.6800967113529203E-2</c:v>
                </c:pt>
                <c:pt idx="43315">
                  <c:v>5.1849574765206297E-2</c:v>
                </c:pt>
                <c:pt idx="43316">
                  <c:v>4.3972470764681797E-2</c:v>
                </c:pt>
                <c:pt idx="43317">
                  <c:v>5.15437166403016E-2</c:v>
                </c:pt>
                <c:pt idx="43318">
                  <c:v>4.8834314456644198E-2</c:v>
                </c:pt>
                <c:pt idx="43319">
                  <c:v>7.8229057278757605E-2</c:v>
                </c:pt>
                <c:pt idx="43320">
                  <c:v>4.9849737336987103E-2</c:v>
                </c:pt>
                <c:pt idx="43321">
                  <c:v>5.5841374100088999E-2</c:v>
                </c:pt>
                <c:pt idx="43322">
                  <c:v>5.7318717384712899E-2</c:v>
                </c:pt>
                <c:pt idx="43323">
                  <c:v>5.3546551473398298E-2</c:v>
                </c:pt>
                <c:pt idx="43324">
                  <c:v>4.4532082396491798E-2</c:v>
                </c:pt>
                <c:pt idx="43325">
                  <c:v>4.4335048237486498E-2</c:v>
                </c:pt>
                <c:pt idx="43326">
                  <c:v>4.6774498341454501E-2</c:v>
                </c:pt>
                <c:pt idx="43327">
                  <c:v>7.2002769526427507E-2</c:v>
                </c:pt>
                <c:pt idx="43328">
                  <c:v>6.37920158823162E-2</c:v>
                </c:pt>
                <c:pt idx="43329">
                  <c:v>6.8960538263439702E-2</c:v>
                </c:pt>
                <c:pt idx="43330">
                  <c:v>4.1781374653661801E-2</c:v>
                </c:pt>
                <c:pt idx="43331">
                  <c:v>6.9105145948462801E-2</c:v>
                </c:pt>
                <c:pt idx="43332">
                  <c:v>4.4295370712485002E-2</c:v>
                </c:pt>
                <c:pt idx="43333">
                  <c:v>5.1051400827934003E-2</c:v>
                </c:pt>
                <c:pt idx="43334">
                  <c:v>5.3306058766198101E-2</c:v>
                </c:pt>
                <c:pt idx="43335">
                  <c:v>5.7023737434030497E-2</c:v>
                </c:pt>
                <c:pt idx="43336">
                  <c:v>5.6891614641941798E-2</c:v>
                </c:pt>
                <c:pt idx="43337">
                  <c:v>5.6656016754486997E-2</c:v>
                </c:pt>
                <c:pt idx="43338">
                  <c:v>6.9154564876492006E-2</c:v>
                </c:pt>
                <c:pt idx="43339">
                  <c:v>4.4333990323981803E-2</c:v>
                </c:pt>
                <c:pt idx="43340">
                  <c:v>7.5169114177803101E-2</c:v>
                </c:pt>
                <c:pt idx="43341">
                  <c:v>7.0711010912980293E-2</c:v>
                </c:pt>
                <c:pt idx="43342">
                  <c:v>7.3700377356192795E-2</c:v>
                </c:pt>
                <c:pt idx="43343">
                  <c:v>5.5580270928208698E-2</c:v>
                </c:pt>
                <c:pt idx="43344">
                  <c:v>4.9106142500508501E-2</c:v>
                </c:pt>
                <c:pt idx="43345">
                  <c:v>6.1993424450644097E-2</c:v>
                </c:pt>
                <c:pt idx="43346">
                  <c:v>4.82966987704707E-2</c:v>
                </c:pt>
                <c:pt idx="43347">
                  <c:v>5.42477601564023E-2</c:v>
                </c:pt>
                <c:pt idx="43348">
                  <c:v>4.6568629326690897E-2</c:v>
                </c:pt>
                <c:pt idx="43349">
                  <c:v>4.8375505683432102E-2</c:v>
                </c:pt>
                <c:pt idx="43350">
                  <c:v>4.5107133408306202E-2</c:v>
                </c:pt>
                <c:pt idx="43351">
                  <c:v>6.2962197997517205E-2</c:v>
                </c:pt>
                <c:pt idx="43352">
                  <c:v>7.4125396401446303E-2</c:v>
                </c:pt>
                <c:pt idx="43353">
                  <c:v>5.2017161208361501E-2</c:v>
                </c:pt>
                <c:pt idx="43354">
                  <c:v>5.4877193145436702E-2</c:v>
                </c:pt>
                <c:pt idx="43355">
                  <c:v>7.5399583930751801E-2</c:v>
                </c:pt>
                <c:pt idx="43356">
                  <c:v>6.7637100470193903E-2</c:v>
                </c:pt>
                <c:pt idx="43357">
                  <c:v>5.4050016383457397E-2</c:v>
                </c:pt>
                <c:pt idx="43358">
                  <c:v>4.7265075026373601E-2</c:v>
                </c:pt>
                <c:pt idx="43359">
                  <c:v>6.79944013647516E-2</c:v>
                </c:pt>
                <c:pt idx="43360">
                  <c:v>4.4350940669828802E-2</c:v>
                </c:pt>
                <c:pt idx="43361">
                  <c:v>4.9102351461555602E-2</c:v>
                </c:pt>
                <c:pt idx="43362">
                  <c:v>4.7749024872142901E-2</c:v>
                </c:pt>
                <c:pt idx="43363">
                  <c:v>4.7200915374722097E-2</c:v>
                </c:pt>
                <c:pt idx="43364">
                  <c:v>4.6968396915055097E-2</c:v>
                </c:pt>
                <c:pt idx="43365">
                  <c:v>5.3225229198310499E-2</c:v>
                </c:pt>
                <c:pt idx="43366">
                  <c:v>4.4844007615858501E-2</c:v>
                </c:pt>
                <c:pt idx="43367">
                  <c:v>6.7395808565702597E-2</c:v>
                </c:pt>
                <c:pt idx="43368">
                  <c:v>7.5567901571481202E-2</c:v>
                </c:pt>
                <c:pt idx="43369">
                  <c:v>6.0419500504899498E-2</c:v>
                </c:pt>
                <c:pt idx="43370">
                  <c:v>7.18684541574348E-2</c:v>
                </c:pt>
                <c:pt idx="43371">
                  <c:v>7.2195933245986402E-2</c:v>
                </c:pt>
                <c:pt idx="43372">
                  <c:v>4.3258722032118703E-2</c:v>
                </c:pt>
                <c:pt idx="43373">
                  <c:v>7.4517441688910904E-2</c:v>
                </c:pt>
                <c:pt idx="43374">
                  <c:v>5.5955818743261602E-2</c:v>
                </c:pt>
                <c:pt idx="43375">
                  <c:v>6.4618220380332894E-2</c:v>
                </c:pt>
                <c:pt idx="43376">
                  <c:v>6.3401659993922097E-2</c:v>
                </c:pt>
                <c:pt idx="43377">
                  <c:v>4.56318368301196E-2</c:v>
                </c:pt>
                <c:pt idx="43378">
                  <c:v>5.6950147191117899E-2</c:v>
                </c:pt>
                <c:pt idx="43379">
                  <c:v>5.9021557725244901E-2</c:v>
                </c:pt>
                <c:pt idx="43380">
                  <c:v>5.8068095978759102E-2</c:v>
                </c:pt>
                <c:pt idx="43381">
                  <c:v>6.7175311949704303E-2</c:v>
                </c:pt>
                <c:pt idx="43382">
                  <c:v>5.3647771153916397E-2</c:v>
                </c:pt>
                <c:pt idx="43383">
                  <c:v>4.1603208887699999E-2</c:v>
                </c:pt>
                <c:pt idx="43384">
                  <c:v>6.1346272913669599E-2</c:v>
                </c:pt>
                <c:pt idx="43385">
                  <c:v>5.7959560283119001E-2</c:v>
                </c:pt>
                <c:pt idx="43386">
                  <c:v>7.3234296516334202E-2</c:v>
                </c:pt>
                <c:pt idx="43387">
                  <c:v>4.5811689823916597E-2</c:v>
                </c:pt>
                <c:pt idx="43388">
                  <c:v>4.94406185636126E-2</c:v>
                </c:pt>
                <c:pt idx="43389">
                  <c:v>4.8184459249247302E-2</c:v>
                </c:pt>
                <c:pt idx="43390">
                  <c:v>5.7075599898843497E-2</c:v>
                </c:pt>
                <c:pt idx="43391">
                  <c:v>4.7777758022712301E-2</c:v>
                </c:pt>
                <c:pt idx="43392">
                  <c:v>6.6370353989663594E-2</c:v>
                </c:pt>
                <c:pt idx="43393">
                  <c:v>7.3845068382822496E-2</c:v>
                </c:pt>
                <c:pt idx="43394">
                  <c:v>6.5246207673657797E-2</c:v>
                </c:pt>
                <c:pt idx="43395">
                  <c:v>4.6721374625435498E-2</c:v>
                </c:pt>
                <c:pt idx="43396">
                  <c:v>4.8123992624739001E-2</c:v>
                </c:pt>
                <c:pt idx="43397">
                  <c:v>7.2645299333638405E-2</c:v>
                </c:pt>
                <c:pt idx="43398">
                  <c:v>4.5581055821489601E-2</c:v>
                </c:pt>
                <c:pt idx="43399">
                  <c:v>4.8217447850909097E-2</c:v>
                </c:pt>
                <c:pt idx="43400">
                  <c:v>4.6609792132216402E-2</c:v>
                </c:pt>
                <c:pt idx="43401">
                  <c:v>6.0322948056776703E-2</c:v>
                </c:pt>
                <c:pt idx="43402">
                  <c:v>4.1683158656644702E-2</c:v>
                </c:pt>
                <c:pt idx="43403">
                  <c:v>6.2683554247024598E-2</c:v>
                </c:pt>
                <c:pt idx="43404">
                  <c:v>5.2825568961797201E-2</c:v>
                </c:pt>
                <c:pt idx="43405">
                  <c:v>5.60098083058925E-2</c:v>
                </c:pt>
                <c:pt idx="43406">
                  <c:v>6.8547230616563204E-2</c:v>
                </c:pt>
                <c:pt idx="43407">
                  <c:v>7.5815983855403807E-2</c:v>
                </c:pt>
                <c:pt idx="43408">
                  <c:v>6.6949927773587395E-2</c:v>
                </c:pt>
                <c:pt idx="43409">
                  <c:v>4.8880345140803999E-2</c:v>
                </c:pt>
                <c:pt idx="43410">
                  <c:v>6.5377975029099505E-2</c:v>
                </c:pt>
                <c:pt idx="43411">
                  <c:v>4.2370600582722302E-2</c:v>
                </c:pt>
                <c:pt idx="43412">
                  <c:v>6.8488671412524599E-2</c:v>
                </c:pt>
                <c:pt idx="43413">
                  <c:v>4.6273185635215E-2</c:v>
                </c:pt>
                <c:pt idx="43414">
                  <c:v>4.2039718301785003E-2</c:v>
                </c:pt>
                <c:pt idx="43415">
                  <c:v>5.3518737289743101E-2</c:v>
                </c:pt>
                <c:pt idx="43416">
                  <c:v>5.9540548333936301E-2</c:v>
                </c:pt>
                <c:pt idx="43417">
                  <c:v>7.0300723558159903E-2</c:v>
                </c:pt>
                <c:pt idx="43418">
                  <c:v>7.6237394704268005E-2</c:v>
                </c:pt>
                <c:pt idx="43419">
                  <c:v>6.8225380512306602E-2</c:v>
                </c:pt>
                <c:pt idx="43420">
                  <c:v>6.9823455093043801E-2</c:v>
                </c:pt>
                <c:pt idx="43421">
                  <c:v>6.1370111609316901E-2</c:v>
                </c:pt>
                <c:pt idx="43422">
                  <c:v>5.1766689270176497E-2</c:v>
                </c:pt>
                <c:pt idx="43423">
                  <c:v>4.6667346631152198E-2</c:v>
                </c:pt>
                <c:pt idx="43424">
                  <c:v>5.3490704292143802E-2</c:v>
                </c:pt>
                <c:pt idx="43425">
                  <c:v>6.4216171777382702E-2</c:v>
                </c:pt>
                <c:pt idx="43426">
                  <c:v>5.5795065049420701E-2</c:v>
                </c:pt>
                <c:pt idx="43427">
                  <c:v>4.4731551470127397E-2</c:v>
                </c:pt>
                <c:pt idx="43428">
                  <c:v>5.56281194456682E-2</c:v>
                </c:pt>
                <c:pt idx="43429">
                  <c:v>4.2517345118646403E-2</c:v>
                </c:pt>
                <c:pt idx="43430">
                  <c:v>7.4887614958428605E-2</c:v>
                </c:pt>
                <c:pt idx="43431">
                  <c:v>7.1254067340425206E-2</c:v>
                </c:pt>
                <c:pt idx="43432">
                  <c:v>5.41861871636133E-2</c:v>
                </c:pt>
                <c:pt idx="43433">
                  <c:v>4.5377792554988097E-2</c:v>
                </c:pt>
                <c:pt idx="43434">
                  <c:v>6.1136337212680698E-2</c:v>
                </c:pt>
                <c:pt idx="43435">
                  <c:v>4.5314130402027801E-2</c:v>
                </c:pt>
                <c:pt idx="43436">
                  <c:v>4.2838523098048302E-2</c:v>
                </c:pt>
                <c:pt idx="43437">
                  <c:v>5.2807557689893002E-2</c:v>
                </c:pt>
                <c:pt idx="43438">
                  <c:v>6.3331747861542997E-2</c:v>
                </c:pt>
                <c:pt idx="43439">
                  <c:v>6.0823727724244298E-2</c:v>
                </c:pt>
                <c:pt idx="43440">
                  <c:v>4.7189056825326599E-2</c:v>
                </c:pt>
                <c:pt idx="43441">
                  <c:v>6.02082881762366E-2</c:v>
                </c:pt>
                <c:pt idx="43442">
                  <c:v>6.3458700931630099E-2</c:v>
                </c:pt>
                <c:pt idx="43443">
                  <c:v>7.7908366180245894E-2</c:v>
                </c:pt>
                <c:pt idx="43444">
                  <c:v>5.06712313084072E-2</c:v>
                </c:pt>
                <c:pt idx="43445">
                  <c:v>6.6533637781188107E-2</c:v>
                </c:pt>
                <c:pt idx="43446">
                  <c:v>7.0274537267392495E-2</c:v>
                </c:pt>
                <c:pt idx="43447">
                  <c:v>5.0581409705145901E-2</c:v>
                </c:pt>
                <c:pt idx="43448">
                  <c:v>5.8506625024976097E-2</c:v>
                </c:pt>
                <c:pt idx="43449">
                  <c:v>5.0399384142409298E-2</c:v>
                </c:pt>
                <c:pt idx="43450">
                  <c:v>6.7775056437090295E-2</c:v>
                </c:pt>
                <c:pt idx="43451">
                  <c:v>6.9844154667308894E-2</c:v>
                </c:pt>
                <c:pt idx="43452">
                  <c:v>6.0196908070043097E-2</c:v>
                </c:pt>
                <c:pt idx="43453">
                  <c:v>7.2042597660393295E-2</c:v>
                </c:pt>
                <c:pt idx="43454">
                  <c:v>5.3117728325751602E-2</c:v>
                </c:pt>
                <c:pt idx="43455">
                  <c:v>5.8893533152069397E-2</c:v>
                </c:pt>
                <c:pt idx="43456">
                  <c:v>5.65285415417398E-2</c:v>
                </c:pt>
                <c:pt idx="43457">
                  <c:v>4.8235250288759399E-2</c:v>
                </c:pt>
                <c:pt idx="43458">
                  <c:v>4.4934002462523701E-2</c:v>
                </c:pt>
                <c:pt idx="43459">
                  <c:v>5.3759739353677602E-2</c:v>
                </c:pt>
                <c:pt idx="43460">
                  <c:v>4.3984201991497503E-2</c:v>
                </c:pt>
                <c:pt idx="43461">
                  <c:v>6.5867782421628093E-2</c:v>
                </c:pt>
                <c:pt idx="43462">
                  <c:v>6.23665458807134E-2</c:v>
                </c:pt>
                <c:pt idx="43463">
                  <c:v>7.6353411311061797E-2</c:v>
                </c:pt>
                <c:pt idx="43464">
                  <c:v>6.9604459985838807E-2</c:v>
                </c:pt>
                <c:pt idx="43465">
                  <c:v>4.4566550749148698E-2</c:v>
                </c:pt>
                <c:pt idx="43466">
                  <c:v>4.8711067576064401E-2</c:v>
                </c:pt>
                <c:pt idx="43467">
                  <c:v>6.1468397862449002E-2</c:v>
                </c:pt>
                <c:pt idx="43468">
                  <c:v>7.3645466692063802E-2</c:v>
                </c:pt>
                <c:pt idx="43469">
                  <c:v>6.8306117390514301E-2</c:v>
                </c:pt>
                <c:pt idx="43470">
                  <c:v>6.03425855447461E-2</c:v>
                </c:pt>
                <c:pt idx="43471">
                  <c:v>5.2722338046153401E-2</c:v>
                </c:pt>
                <c:pt idx="43472">
                  <c:v>5.8841097890737298E-2</c:v>
                </c:pt>
                <c:pt idx="43473">
                  <c:v>6.8012354508392797E-2</c:v>
                </c:pt>
                <c:pt idx="43474">
                  <c:v>5.26813000547076E-2</c:v>
                </c:pt>
                <c:pt idx="43475">
                  <c:v>5.67800794464026E-2</c:v>
                </c:pt>
                <c:pt idx="43476">
                  <c:v>5.3157598246740198E-2</c:v>
                </c:pt>
                <c:pt idx="43477">
                  <c:v>5.4871072968921603E-2</c:v>
                </c:pt>
                <c:pt idx="43478">
                  <c:v>4.8344725599600499E-2</c:v>
                </c:pt>
                <c:pt idx="43479">
                  <c:v>6.9834688539957196E-2</c:v>
                </c:pt>
                <c:pt idx="43480">
                  <c:v>5.2246045322709399E-2</c:v>
                </c:pt>
                <c:pt idx="43481">
                  <c:v>4.4854313898164001E-2</c:v>
                </c:pt>
                <c:pt idx="43482">
                  <c:v>5.59217549288826E-2</c:v>
                </c:pt>
                <c:pt idx="43483">
                  <c:v>4.4333567889530502E-2</c:v>
                </c:pt>
                <c:pt idx="43484">
                  <c:v>6.4402049534523303E-2</c:v>
                </c:pt>
                <c:pt idx="43485">
                  <c:v>7.4792356865452395E-2</c:v>
                </c:pt>
                <c:pt idx="43486">
                  <c:v>5.4922374876240701E-2</c:v>
                </c:pt>
                <c:pt idx="43487">
                  <c:v>4.8146783365676099E-2</c:v>
                </c:pt>
                <c:pt idx="43488">
                  <c:v>6.3057213317841698E-2</c:v>
                </c:pt>
                <c:pt idx="43489">
                  <c:v>7.5951612064461299E-2</c:v>
                </c:pt>
                <c:pt idx="43490">
                  <c:v>4.3830007231449898E-2</c:v>
                </c:pt>
                <c:pt idx="43491">
                  <c:v>7.2314494573674004E-2</c:v>
                </c:pt>
                <c:pt idx="43492">
                  <c:v>5.6344555298159502E-2</c:v>
                </c:pt>
                <c:pt idx="43493">
                  <c:v>4.8412027863240101E-2</c:v>
                </c:pt>
                <c:pt idx="43494">
                  <c:v>6.96601750810623E-2</c:v>
                </c:pt>
                <c:pt idx="43495">
                  <c:v>7.0164133184086999E-2</c:v>
                </c:pt>
                <c:pt idx="43496">
                  <c:v>5.2309152999469199E-2</c:v>
                </c:pt>
                <c:pt idx="43497">
                  <c:v>4.1934035666931498E-2</c:v>
                </c:pt>
                <c:pt idx="43498">
                  <c:v>5.4265709513257702E-2</c:v>
                </c:pt>
                <c:pt idx="43499">
                  <c:v>6.7620159682970901E-2</c:v>
                </c:pt>
                <c:pt idx="43500">
                  <c:v>7.23935884447066E-2</c:v>
                </c:pt>
                <c:pt idx="43501">
                  <c:v>5.3281579010169902E-2</c:v>
                </c:pt>
                <c:pt idx="43502">
                  <c:v>5.3465654251195802E-2</c:v>
                </c:pt>
                <c:pt idx="43503">
                  <c:v>4.6577054496582997E-2</c:v>
                </c:pt>
                <c:pt idx="43504">
                  <c:v>5.6229825212963103E-2</c:v>
                </c:pt>
                <c:pt idx="43505">
                  <c:v>4.51634145850911E-2</c:v>
                </c:pt>
                <c:pt idx="43506">
                  <c:v>6.8751487736173497E-2</c:v>
                </c:pt>
                <c:pt idx="43507">
                  <c:v>7.2400297852324297E-2</c:v>
                </c:pt>
                <c:pt idx="43508">
                  <c:v>4.54833120691715E-2</c:v>
                </c:pt>
                <c:pt idx="43509">
                  <c:v>4.8507292022841299E-2</c:v>
                </c:pt>
                <c:pt idx="43510">
                  <c:v>6.9414695358107403E-2</c:v>
                </c:pt>
                <c:pt idx="43511">
                  <c:v>4.9442546347967901E-2</c:v>
                </c:pt>
                <c:pt idx="43512">
                  <c:v>4.41719756984639E-2</c:v>
                </c:pt>
                <c:pt idx="43513">
                  <c:v>4.4906745570589698E-2</c:v>
                </c:pt>
                <c:pt idx="43514">
                  <c:v>6.66546547355195E-2</c:v>
                </c:pt>
                <c:pt idx="43515">
                  <c:v>7.1448314406669003E-2</c:v>
                </c:pt>
                <c:pt idx="43516">
                  <c:v>7.1957444847676397E-2</c:v>
                </c:pt>
                <c:pt idx="43517">
                  <c:v>5.6352640517959497E-2</c:v>
                </c:pt>
                <c:pt idx="43518">
                  <c:v>4.6146384555812103E-2</c:v>
                </c:pt>
                <c:pt idx="43519">
                  <c:v>5.0346255368249201E-2</c:v>
                </c:pt>
                <c:pt idx="43520">
                  <c:v>5.5006111002056497E-2</c:v>
                </c:pt>
                <c:pt idx="43521">
                  <c:v>5.09721352191446E-2</c:v>
                </c:pt>
                <c:pt idx="43522">
                  <c:v>6.9117531764955803E-2</c:v>
                </c:pt>
                <c:pt idx="43523">
                  <c:v>5.1269897813567902E-2</c:v>
                </c:pt>
                <c:pt idx="43524">
                  <c:v>6.8321637655935699E-2</c:v>
                </c:pt>
                <c:pt idx="43525">
                  <c:v>5.50269864842916E-2</c:v>
                </c:pt>
                <c:pt idx="43526">
                  <c:v>6.9800922278764402E-2</c:v>
                </c:pt>
                <c:pt idx="43527">
                  <c:v>5.26781105351374E-2</c:v>
                </c:pt>
                <c:pt idx="43528">
                  <c:v>7.5305792590445994E-2</c:v>
                </c:pt>
                <c:pt idx="43529">
                  <c:v>7.3985278606234606E-2</c:v>
                </c:pt>
                <c:pt idx="43530">
                  <c:v>5.4236408173884601E-2</c:v>
                </c:pt>
                <c:pt idx="43531">
                  <c:v>6.3671608429608603E-2</c:v>
                </c:pt>
                <c:pt idx="43532">
                  <c:v>7.1503637023629593E-2</c:v>
                </c:pt>
                <c:pt idx="43533">
                  <c:v>5.1835990696269298E-2</c:v>
                </c:pt>
                <c:pt idx="43534">
                  <c:v>4.5661073847939E-2</c:v>
                </c:pt>
                <c:pt idx="43535">
                  <c:v>6.7620551521295799E-2</c:v>
                </c:pt>
                <c:pt idx="43536">
                  <c:v>6.5219064603284194E-2</c:v>
                </c:pt>
                <c:pt idx="43537">
                  <c:v>7.2469808984706494E-2</c:v>
                </c:pt>
                <c:pt idx="43538">
                  <c:v>5.4151078313191901E-2</c:v>
                </c:pt>
                <c:pt idx="43539">
                  <c:v>4.8813867980813497E-2</c:v>
                </c:pt>
                <c:pt idx="43540">
                  <c:v>5.8989032198895598E-2</c:v>
                </c:pt>
                <c:pt idx="43541">
                  <c:v>4.9158714675587002E-2</c:v>
                </c:pt>
                <c:pt idx="43542">
                  <c:v>6.8412110338369803E-2</c:v>
                </c:pt>
                <c:pt idx="43543">
                  <c:v>6.0470380240292797E-2</c:v>
                </c:pt>
                <c:pt idx="43544">
                  <c:v>4.6701660986134999E-2</c:v>
                </c:pt>
                <c:pt idx="43545">
                  <c:v>7.7652042358203902E-2</c:v>
                </c:pt>
                <c:pt idx="43546">
                  <c:v>6.4860353104840507E-2</c:v>
                </c:pt>
                <c:pt idx="43547">
                  <c:v>4.8408961759717199E-2</c:v>
                </c:pt>
                <c:pt idx="43548">
                  <c:v>6.4608808883117305E-2</c:v>
                </c:pt>
                <c:pt idx="43549">
                  <c:v>6.2823718214236796E-2</c:v>
                </c:pt>
                <c:pt idx="43550">
                  <c:v>4.5197894711847798E-2</c:v>
                </c:pt>
                <c:pt idx="43551">
                  <c:v>7.2517929596939895E-2</c:v>
                </c:pt>
                <c:pt idx="43552">
                  <c:v>6.3702771591846896E-2</c:v>
                </c:pt>
                <c:pt idx="43553">
                  <c:v>5.3895368883101098E-2</c:v>
                </c:pt>
                <c:pt idx="43554">
                  <c:v>7.4216602542303098E-2</c:v>
                </c:pt>
                <c:pt idx="43555">
                  <c:v>6.3288498336976307E-2</c:v>
                </c:pt>
                <c:pt idx="43556">
                  <c:v>5.2700274377841701E-2</c:v>
                </c:pt>
                <c:pt idx="43557">
                  <c:v>4.6871880758344302E-2</c:v>
                </c:pt>
                <c:pt idx="43558">
                  <c:v>7.3728300637509805E-2</c:v>
                </c:pt>
                <c:pt idx="43559">
                  <c:v>5.0237770717583903E-2</c:v>
                </c:pt>
                <c:pt idx="43560">
                  <c:v>5.3208946323166403E-2</c:v>
                </c:pt>
                <c:pt idx="43561">
                  <c:v>4.8704016242407999E-2</c:v>
                </c:pt>
                <c:pt idx="43562">
                  <c:v>5.5706055341111602E-2</c:v>
                </c:pt>
                <c:pt idx="43563">
                  <c:v>5.2277955484759303E-2</c:v>
                </c:pt>
                <c:pt idx="43564">
                  <c:v>7.3209192621540395E-2</c:v>
                </c:pt>
                <c:pt idx="43565">
                  <c:v>5.7680316802578999E-2</c:v>
                </c:pt>
                <c:pt idx="43566">
                  <c:v>6.3837592008126803E-2</c:v>
                </c:pt>
                <c:pt idx="43567">
                  <c:v>7.4960476732182299E-2</c:v>
                </c:pt>
                <c:pt idx="43568">
                  <c:v>4.5323770441454699E-2</c:v>
                </c:pt>
                <c:pt idx="43569">
                  <c:v>4.3632755443477597E-2</c:v>
                </c:pt>
                <c:pt idx="43570">
                  <c:v>5.8792422437451197E-2</c:v>
                </c:pt>
                <c:pt idx="43571">
                  <c:v>4.4090277290494299E-2</c:v>
                </c:pt>
                <c:pt idx="43572">
                  <c:v>5.4965190422821698E-2</c:v>
                </c:pt>
                <c:pt idx="43573">
                  <c:v>5.5906985200651203E-2</c:v>
                </c:pt>
                <c:pt idx="43574">
                  <c:v>4.3789726644039399E-2</c:v>
                </c:pt>
                <c:pt idx="43575">
                  <c:v>6.1627389298539399E-2</c:v>
                </c:pt>
                <c:pt idx="43576">
                  <c:v>4.5026091603755002E-2</c:v>
                </c:pt>
                <c:pt idx="43577">
                  <c:v>6.79394084836389E-2</c:v>
                </c:pt>
                <c:pt idx="43578">
                  <c:v>4.96406046974249E-2</c:v>
                </c:pt>
                <c:pt idx="43579">
                  <c:v>7.2793541600315703E-2</c:v>
                </c:pt>
                <c:pt idx="43580">
                  <c:v>5.8750788949213102E-2</c:v>
                </c:pt>
                <c:pt idx="43581">
                  <c:v>6.81503312545194E-2</c:v>
                </c:pt>
                <c:pt idx="43582">
                  <c:v>5.74077788253416E-2</c:v>
                </c:pt>
                <c:pt idx="43583">
                  <c:v>5.3342099809360499E-2</c:v>
                </c:pt>
                <c:pt idx="43584">
                  <c:v>7.0928584102091602E-2</c:v>
                </c:pt>
                <c:pt idx="43585">
                  <c:v>5.3353791440624201E-2</c:v>
                </c:pt>
                <c:pt idx="43586">
                  <c:v>6.7201341403503298E-2</c:v>
                </c:pt>
                <c:pt idx="43587">
                  <c:v>7.0871248985099097E-2</c:v>
                </c:pt>
                <c:pt idx="43588">
                  <c:v>7.2258243431178495E-2</c:v>
                </c:pt>
                <c:pt idx="43589">
                  <c:v>4.5331400812244203E-2</c:v>
                </c:pt>
                <c:pt idx="43590">
                  <c:v>4.5718782621159401E-2</c:v>
                </c:pt>
                <c:pt idx="43591">
                  <c:v>6.3577061662047005E-2</c:v>
                </c:pt>
                <c:pt idx="43592">
                  <c:v>5.7738545120595501E-2</c:v>
                </c:pt>
                <c:pt idx="43593">
                  <c:v>4.2208918172247797E-2</c:v>
                </c:pt>
                <c:pt idx="43594">
                  <c:v>4.2633962586039E-2</c:v>
                </c:pt>
                <c:pt idx="43595">
                  <c:v>5.2815091731836898E-2</c:v>
                </c:pt>
                <c:pt idx="43596">
                  <c:v>7.2649445564130596E-2</c:v>
                </c:pt>
                <c:pt idx="43597">
                  <c:v>6.8650151460066006E-2</c:v>
                </c:pt>
                <c:pt idx="43598">
                  <c:v>5.4389058392467403E-2</c:v>
                </c:pt>
                <c:pt idx="43599">
                  <c:v>7.4103118992859193E-2</c:v>
                </c:pt>
                <c:pt idx="43600">
                  <c:v>4.3664256954709803E-2</c:v>
                </c:pt>
                <c:pt idx="43601">
                  <c:v>5.4899166782743702E-2</c:v>
                </c:pt>
                <c:pt idx="43602">
                  <c:v>4.4388684592945801E-2</c:v>
                </c:pt>
                <c:pt idx="43603">
                  <c:v>7.1170521845322895E-2</c:v>
                </c:pt>
                <c:pt idx="43604">
                  <c:v>5.08186407040188E-2</c:v>
                </c:pt>
                <c:pt idx="43605">
                  <c:v>6.8596890022981596E-2</c:v>
                </c:pt>
                <c:pt idx="43606">
                  <c:v>4.7497203083047897E-2</c:v>
                </c:pt>
                <c:pt idx="43607">
                  <c:v>6.9410144550200698E-2</c:v>
                </c:pt>
                <c:pt idx="43608">
                  <c:v>6.1465816101530797E-2</c:v>
                </c:pt>
                <c:pt idx="43609">
                  <c:v>6.63290749466314E-2</c:v>
                </c:pt>
                <c:pt idx="43610">
                  <c:v>5.0608631673697099E-2</c:v>
                </c:pt>
                <c:pt idx="43611">
                  <c:v>5.6635882806225099E-2</c:v>
                </c:pt>
                <c:pt idx="43612">
                  <c:v>5.3234845447491602E-2</c:v>
                </c:pt>
                <c:pt idx="43613">
                  <c:v>6.3402622978111098E-2</c:v>
                </c:pt>
                <c:pt idx="43614">
                  <c:v>6.4391374398508006E-2</c:v>
                </c:pt>
                <c:pt idx="43615">
                  <c:v>6.0874389611069099E-2</c:v>
                </c:pt>
                <c:pt idx="43616">
                  <c:v>5.7710766316949998E-2</c:v>
                </c:pt>
                <c:pt idx="43617">
                  <c:v>5.5158820756535901E-2</c:v>
                </c:pt>
                <c:pt idx="43618">
                  <c:v>4.76311495887339E-2</c:v>
                </c:pt>
                <c:pt idx="43619">
                  <c:v>4.8341779112391299E-2</c:v>
                </c:pt>
                <c:pt idx="43620">
                  <c:v>6.1779460935851002E-2</c:v>
                </c:pt>
                <c:pt idx="43621">
                  <c:v>6.8907898857129696E-2</c:v>
                </c:pt>
                <c:pt idx="43622">
                  <c:v>5.65706145850794E-2</c:v>
                </c:pt>
                <c:pt idx="43623">
                  <c:v>5.6700325273591097E-2</c:v>
                </c:pt>
                <c:pt idx="43624">
                  <c:v>4.9482495008173803E-2</c:v>
                </c:pt>
                <c:pt idx="43625">
                  <c:v>4.5717430664904198E-2</c:v>
                </c:pt>
                <c:pt idx="43626">
                  <c:v>5.1214754102046803E-2</c:v>
                </c:pt>
                <c:pt idx="43627">
                  <c:v>7.3152973361362505E-2</c:v>
                </c:pt>
                <c:pt idx="43628">
                  <c:v>4.2271969971631303E-2</c:v>
                </c:pt>
                <c:pt idx="43629">
                  <c:v>7.0807082297079604E-2</c:v>
                </c:pt>
                <c:pt idx="43630">
                  <c:v>7.1219453733558105E-2</c:v>
                </c:pt>
                <c:pt idx="43631">
                  <c:v>6.1271754127834401E-2</c:v>
                </c:pt>
                <c:pt idx="43632">
                  <c:v>6.7283382025930705E-2</c:v>
                </c:pt>
                <c:pt idx="43633">
                  <c:v>7.1084816240015294E-2</c:v>
                </c:pt>
                <c:pt idx="43634">
                  <c:v>4.52669058216792E-2</c:v>
                </c:pt>
                <c:pt idx="43635">
                  <c:v>4.4142623525840002E-2</c:v>
                </c:pt>
                <c:pt idx="43636">
                  <c:v>4.84244145365329E-2</c:v>
                </c:pt>
                <c:pt idx="43637">
                  <c:v>4.8787561759447998E-2</c:v>
                </c:pt>
                <c:pt idx="43638">
                  <c:v>6.6582215187799401E-2</c:v>
                </c:pt>
                <c:pt idx="43639">
                  <c:v>7.53229195371104E-2</c:v>
                </c:pt>
                <c:pt idx="43640">
                  <c:v>6.0006658409215298E-2</c:v>
                </c:pt>
                <c:pt idx="43641">
                  <c:v>6.6493460450392602E-2</c:v>
                </c:pt>
                <c:pt idx="43642">
                  <c:v>5.9390618408685703E-2</c:v>
                </c:pt>
                <c:pt idx="43643">
                  <c:v>5.3981152307489302E-2</c:v>
                </c:pt>
                <c:pt idx="43644">
                  <c:v>6.9441319690912204E-2</c:v>
                </c:pt>
                <c:pt idx="43645">
                  <c:v>4.52080724235496E-2</c:v>
                </c:pt>
                <c:pt idx="43646">
                  <c:v>5.1295351371681203E-2</c:v>
                </c:pt>
                <c:pt idx="43647">
                  <c:v>5.8356589045102797E-2</c:v>
                </c:pt>
                <c:pt idx="43648">
                  <c:v>5.0026124227371599E-2</c:v>
                </c:pt>
                <c:pt idx="43649">
                  <c:v>7.3343605629003106E-2</c:v>
                </c:pt>
                <c:pt idx="43650">
                  <c:v>4.8662008789872702E-2</c:v>
                </c:pt>
                <c:pt idx="43651">
                  <c:v>6.5497055720134104E-2</c:v>
                </c:pt>
                <c:pt idx="43652">
                  <c:v>4.80001164297401E-2</c:v>
                </c:pt>
                <c:pt idx="43653">
                  <c:v>5.0251870070658101E-2</c:v>
                </c:pt>
                <c:pt idx="43654">
                  <c:v>4.8285430596192599E-2</c:v>
                </c:pt>
                <c:pt idx="43655">
                  <c:v>6.1685735374690902E-2</c:v>
                </c:pt>
                <c:pt idx="43656">
                  <c:v>4.45339657750808E-2</c:v>
                </c:pt>
                <c:pt idx="43657">
                  <c:v>5.26696782403532E-2</c:v>
                </c:pt>
                <c:pt idx="43658">
                  <c:v>5.4452516298695901E-2</c:v>
                </c:pt>
                <c:pt idx="43659">
                  <c:v>7.23788712792309E-2</c:v>
                </c:pt>
                <c:pt idx="43660">
                  <c:v>6.3453303608037803E-2</c:v>
                </c:pt>
                <c:pt idx="43661">
                  <c:v>5.0570627024099903E-2</c:v>
                </c:pt>
                <c:pt idx="43662">
                  <c:v>7.3803087406330001E-2</c:v>
                </c:pt>
                <c:pt idx="43663">
                  <c:v>4.6682323682171997E-2</c:v>
                </c:pt>
                <c:pt idx="43664">
                  <c:v>4.96885537826878E-2</c:v>
                </c:pt>
                <c:pt idx="43665">
                  <c:v>7.3829364195618002E-2</c:v>
                </c:pt>
                <c:pt idx="43666">
                  <c:v>7.5006502856389906E-2</c:v>
                </c:pt>
                <c:pt idx="43667">
                  <c:v>7.5671147335907005E-2</c:v>
                </c:pt>
                <c:pt idx="43668">
                  <c:v>6.9514837851340106E-2</c:v>
                </c:pt>
                <c:pt idx="43669">
                  <c:v>5.2459945852421301E-2</c:v>
                </c:pt>
                <c:pt idx="43670">
                  <c:v>6.4041838121838099E-2</c:v>
                </c:pt>
                <c:pt idx="43671">
                  <c:v>4.2197214476439801E-2</c:v>
                </c:pt>
                <c:pt idx="43672">
                  <c:v>6.9032513080368493E-2</c:v>
                </c:pt>
                <c:pt idx="43673">
                  <c:v>5.9047746658557297E-2</c:v>
                </c:pt>
                <c:pt idx="43674">
                  <c:v>7.5838344186300893E-2</c:v>
                </c:pt>
                <c:pt idx="43675">
                  <c:v>6.1662931352869398E-2</c:v>
                </c:pt>
                <c:pt idx="43676">
                  <c:v>6.8301582154065302E-2</c:v>
                </c:pt>
                <c:pt idx="43677">
                  <c:v>4.5392955039280501E-2</c:v>
                </c:pt>
                <c:pt idx="43678">
                  <c:v>7.2989892474551205E-2</c:v>
                </c:pt>
                <c:pt idx="43679">
                  <c:v>6.3625314834873894E-2</c:v>
                </c:pt>
                <c:pt idx="43680">
                  <c:v>4.4679947602852703E-2</c:v>
                </c:pt>
                <c:pt idx="43681">
                  <c:v>7.2374759171222394E-2</c:v>
                </c:pt>
                <c:pt idx="43682">
                  <c:v>6.8831744467049094E-2</c:v>
                </c:pt>
                <c:pt idx="43683">
                  <c:v>4.1959693034123502E-2</c:v>
                </c:pt>
                <c:pt idx="43684">
                  <c:v>4.4094035720601797E-2</c:v>
                </c:pt>
                <c:pt idx="43685">
                  <c:v>6.6852879087908698E-2</c:v>
                </c:pt>
                <c:pt idx="43686">
                  <c:v>6.2827979434435105E-2</c:v>
                </c:pt>
                <c:pt idx="43687">
                  <c:v>6.5988759561664598E-2</c:v>
                </c:pt>
                <c:pt idx="43688">
                  <c:v>4.2113761805154797E-2</c:v>
                </c:pt>
                <c:pt idx="43689">
                  <c:v>5.7629966288717402E-2</c:v>
                </c:pt>
                <c:pt idx="43690">
                  <c:v>4.50493344830191E-2</c:v>
                </c:pt>
                <c:pt idx="43691">
                  <c:v>5.1858193831482602E-2</c:v>
                </c:pt>
                <c:pt idx="43692">
                  <c:v>5.0483644687012198E-2</c:v>
                </c:pt>
                <c:pt idx="43693">
                  <c:v>4.87138666742283E-2</c:v>
                </c:pt>
                <c:pt idx="43694">
                  <c:v>7.5471656492417702E-2</c:v>
                </c:pt>
                <c:pt idx="43695">
                  <c:v>5.0694058408895702E-2</c:v>
                </c:pt>
                <c:pt idx="43696">
                  <c:v>5.4083670103958502E-2</c:v>
                </c:pt>
                <c:pt idx="43697">
                  <c:v>6.9954717894876201E-2</c:v>
                </c:pt>
                <c:pt idx="43698">
                  <c:v>4.7641468232523902E-2</c:v>
                </c:pt>
                <c:pt idx="43699">
                  <c:v>5.99041071545608E-2</c:v>
                </c:pt>
                <c:pt idx="43700">
                  <c:v>4.77248428356737E-2</c:v>
                </c:pt>
                <c:pt idx="43701">
                  <c:v>7.4674585504931307E-2</c:v>
                </c:pt>
                <c:pt idx="43702">
                  <c:v>6.1296378187594001E-2</c:v>
                </c:pt>
                <c:pt idx="43703">
                  <c:v>4.5343862234033298E-2</c:v>
                </c:pt>
                <c:pt idx="43704">
                  <c:v>6.2881302604550798E-2</c:v>
                </c:pt>
                <c:pt idx="43705">
                  <c:v>5.7628961056622303E-2</c:v>
                </c:pt>
                <c:pt idx="43706">
                  <c:v>5.3293022852163099E-2</c:v>
                </c:pt>
                <c:pt idx="43707">
                  <c:v>5.0480509389242798E-2</c:v>
                </c:pt>
                <c:pt idx="43708">
                  <c:v>4.4529502614691199E-2</c:v>
                </c:pt>
                <c:pt idx="43709">
                  <c:v>6.3764702958851199E-2</c:v>
                </c:pt>
                <c:pt idx="43710">
                  <c:v>7.1508115454583104E-2</c:v>
                </c:pt>
                <c:pt idx="43711">
                  <c:v>6.4395929408623306E-2</c:v>
                </c:pt>
                <c:pt idx="43712">
                  <c:v>7.4137514492779999E-2</c:v>
                </c:pt>
                <c:pt idx="43713">
                  <c:v>4.8295335272237297E-2</c:v>
                </c:pt>
                <c:pt idx="43714">
                  <c:v>7.1920425324958806E-2</c:v>
                </c:pt>
                <c:pt idx="43715">
                  <c:v>5.2119333521327998E-2</c:v>
                </c:pt>
                <c:pt idx="43716">
                  <c:v>6.0191688254791202E-2</c:v>
                </c:pt>
                <c:pt idx="43717">
                  <c:v>6.6397590019688202E-2</c:v>
                </c:pt>
                <c:pt idx="43718">
                  <c:v>7.1412591876773901E-2</c:v>
                </c:pt>
                <c:pt idx="43719">
                  <c:v>6.6484197493072897E-2</c:v>
                </c:pt>
                <c:pt idx="43720">
                  <c:v>5.1661778414749997E-2</c:v>
                </c:pt>
                <c:pt idx="43721">
                  <c:v>6.19486645598845E-2</c:v>
                </c:pt>
                <c:pt idx="43722">
                  <c:v>6.0867486861368801E-2</c:v>
                </c:pt>
                <c:pt idx="43723">
                  <c:v>5.5863898176905499E-2</c:v>
                </c:pt>
                <c:pt idx="43724">
                  <c:v>4.6598937483396198E-2</c:v>
                </c:pt>
                <c:pt idx="43725">
                  <c:v>7.3140495941383596E-2</c:v>
                </c:pt>
                <c:pt idx="43726">
                  <c:v>4.65649786045352E-2</c:v>
                </c:pt>
                <c:pt idx="43727">
                  <c:v>5.8266907350990799E-2</c:v>
                </c:pt>
                <c:pt idx="43728">
                  <c:v>4.8590629700436302E-2</c:v>
                </c:pt>
                <c:pt idx="43729">
                  <c:v>6.8231804379598193E-2</c:v>
                </c:pt>
                <c:pt idx="43730">
                  <c:v>6.87787836319977E-2</c:v>
                </c:pt>
                <c:pt idx="43731">
                  <c:v>5.5630165964638899E-2</c:v>
                </c:pt>
                <c:pt idx="43732">
                  <c:v>4.9356479694593197E-2</c:v>
                </c:pt>
                <c:pt idx="43733">
                  <c:v>7.7564409685757604E-2</c:v>
                </c:pt>
                <c:pt idx="43734">
                  <c:v>5.2272166029111201E-2</c:v>
                </c:pt>
                <c:pt idx="43735">
                  <c:v>6.4417968919705998E-2</c:v>
                </c:pt>
                <c:pt idx="43736">
                  <c:v>5.3562336853345001E-2</c:v>
                </c:pt>
                <c:pt idx="43737">
                  <c:v>5.6136441183502403E-2</c:v>
                </c:pt>
                <c:pt idx="43738">
                  <c:v>5.7254035995192999E-2</c:v>
                </c:pt>
                <c:pt idx="43739">
                  <c:v>4.8252424921001201E-2</c:v>
                </c:pt>
                <c:pt idx="43740">
                  <c:v>6.0379717262440097E-2</c:v>
                </c:pt>
                <c:pt idx="43741">
                  <c:v>6.8125459358820903E-2</c:v>
                </c:pt>
                <c:pt idx="43742">
                  <c:v>7.2521747958872701E-2</c:v>
                </c:pt>
                <c:pt idx="43743">
                  <c:v>6.7999983770136399E-2</c:v>
                </c:pt>
                <c:pt idx="43744">
                  <c:v>6.9608820929527401E-2</c:v>
                </c:pt>
                <c:pt idx="43745">
                  <c:v>6.1083220355267101E-2</c:v>
                </c:pt>
                <c:pt idx="43746">
                  <c:v>5.3371728722600598E-2</c:v>
                </c:pt>
                <c:pt idx="43747">
                  <c:v>4.9486030257904802E-2</c:v>
                </c:pt>
                <c:pt idx="43748">
                  <c:v>6.22998103350378E-2</c:v>
                </c:pt>
                <c:pt idx="43749">
                  <c:v>6.9131105381774305E-2</c:v>
                </c:pt>
                <c:pt idx="43750">
                  <c:v>7.4108895451838699E-2</c:v>
                </c:pt>
                <c:pt idx="43751">
                  <c:v>4.6227404747871903E-2</c:v>
                </c:pt>
                <c:pt idx="43752">
                  <c:v>4.2634198466593699E-2</c:v>
                </c:pt>
                <c:pt idx="43753">
                  <c:v>6.7150871453426894E-2</c:v>
                </c:pt>
                <c:pt idx="43754">
                  <c:v>5.3241604722567101E-2</c:v>
                </c:pt>
                <c:pt idx="43755">
                  <c:v>5.1910418528197999E-2</c:v>
                </c:pt>
                <c:pt idx="43756">
                  <c:v>5.1292850379775198E-2</c:v>
                </c:pt>
                <c:pt idx="43757">
                  <c:v>4.7956108223559897E-2</c:v>
                </c:pt>
                <c:pt idx="43758">
                  <c:v>7.2387335416606302E-2</c:v>
                </c:pt>
                <c:pt idx="43759">
                  <c:v>5.10080130637603E-2</c:v>
                </c:pt>
                <c:pt idx="43760">
                  <c:v>5.8531464970721099E-2</c:v>
                </c:pt>
                <c:pt idx="43761">
                  <c:v>4.7537164109924798E-2</c:v>
                </c:pt>
                <c:pt idx="43762">
                  <c:v>5.2630754604359002E-2</c:v>
                </c:pt>
                <c:pt idx="43763">
                  <c:v>5.9325146642636002E-2</c:v>
                </c:pt>
                <c:pt idx="43764">
                  <c:v>5.6729414480440603E-2</c:v>
                </c:pt>
                <c:pt idx="43765">
                  <c:v>5.7481964051712103E-2</c:v>
                </c:pt>
                <c:pt idx="43766">
                  <c:v>5.1228390821082499E-2</c:v>
                </c:pt>
                <c:pt idx="43767">
                  <c:v>7.7543950652563601E-2</c:v>
                </c:pt>
                <c:pt idx="43768">
                  <c:v>6.7951122111147705E-2</c:v>
                </c:pt>
                <c:pt idx="43769">
                  <c:v>5.9668852556434601E-2</c:v>
                </c:pt>
                <c:pt idx="43770">
                  <c:v>4.6419724779366699E-2</c:v>
                </c:pt>
                <c:pt idx="43771">
                  <c:v>5.0032013453222397E-2</c:v>
                </c:pt>
                <c:pt idx="43772">
                  <c:v>7.4813668050791399E-2</c:v>
                </c:pt>
                <c:pt idx="43773">
                  <c:v>4.9049793387713397E-2</c:v>
                </c:pt>
                <c:pt idx="43774">
                  <c:v>6.1747347443893597E-2</c:v>
                </c:pt>
                <c:pt idx="43775">
                  <c:v>7.5540661185382996E-2</c:v>
                </c:pt>
                <c:pt idx="43776">
                  <c:v>7.3689534519521593E-2</c:v>
                </c:pt>
                <c:pt idx="43777">
                  <c:v>5.9808823894712503E-2</c:v>
                </c:pt>
                <c:pt idx="43778">
                  <c:v>6.0503535493891002E-2</c:v>
                </c:pt>
                <c:pt idx="43779">
                  <c:v>6.5753403213410097E-2</c:v>
                </c:pt>
                <c:pt idx="43780">
                  <c:v>4.78745174510962E-2</c:v>
                </c:pt>
                <c:pt idx="43781">
                  <c:v>6.6560865542507994E-2</c:v>
                </c:pt>
                <c:pt idx="43782">
                  <c:v>5.3786182415850502E-2</c:v>
                </c:pt>
                <c:pt idx="43783">
                  <c:v>4.98795688823188E-2</c:v>
                </c:pt>
                <c:pt idx="43784">
                  <c:v>4.3605082366263002E-2</c:v>
                </c:pt>
                <c:pt idx="43785">
                  <c:v>4.6074191001905997E-2</c:v>
                </c:pt>
                <c:pt idx="43786">
                  <c:v>6.22589750197306E-2</c:v>
                </c:pt>
                <c:pt idx="43787">
                  <c:v>7.0579393141276994E-2</c:v>
                </c:pt>
                <c:pt idx="43788">
                  <c:v>5.3593286058823297E-2</c:v>
                </c:pt>
                <c:pt idx="43789">
                  <c:v>5.8610850555136602E-2</c:v>
                </c:pt>
                <c:pt idx="43790">
                  <c:v>5.2271522379259798E-2</c:v>
                </c:pt>
                <c:pt idx="43791">
                  <c:v>7.8041046022520197E-2</c:v>
                </c:pt>
                <c:pt idx="43792">
                  <c:v>4.34500798606344E-2</c:v>
                </c:pt>
                <c:pt idx="43793">
                  <c:v>5.5904312336063397E-2</c:v>
                </c:pt>
                <c:pt idx="43794">
                  <c:v>5.6538560671063297E-2</c:v>
                </c:pt>
                <c:pt idx="43795">
                  <c:v>5.13134981664582E-2</c:v>
                </c:pt>
                <c:pt idx="43796">
                  <c:v>6.9735025165935799E-2</c:v>
                </c:pt>
                <c:pt idx="43797">
                  <c:v>6.8564907612512799E-2</c:v>
                </c:pt>
                <c:pt idx="43798">
                  <c:v>7.4076340288324105E-2</c:v>
                </c:pt>
                <c:pt idx="43799">
                  <c:v>5.8921599756835197E-2</c:v>
                </c:pt>
                <c:pt idx="43800">
                  <c:v>5.9964146629582098E-2</c:v>
                </c:pt>
                <c:pt idx="43801">
                  <c:v>7.6627777932248495E-2</c:v>
                </c:pt>
                <c:pt idx="43802">
                  <c:v>7.4442310077889096E-2</c:v>
                </c:pt>
                <c:pt idx="43803">
                  <c:v>5.5306337127993301E-2</c:v>
                </c:pt>
                <c:pt idx="43804">
                  <c:v>7.2929849825481202E-2</c:v>
                </c:pt>
                <c:pt idx="43805">
                  <c:v>4.5568697674423203E-2</c:v>
                </c:pt>
                <c:pt idx="43806">
                  <c:v>5.6708513628145801E-2</c:v>
                </c:pt>
                <c:pt idx="43807">
                  <c:v>6.2380617484631203E-2</c:v>
                </c:pt>
                <c:pt idx="43808">
                  <c:v>7.6345324159570599E-2</c:v>
                </c:pt>
                <c:pt idx="43809">
                  <c:v>5.5532214123486898E-2</c:v>
                </c:pt>
                <c:pt idx="43810">
                  <c:v>7.6242764298614596E-2</c:v>
                </c:pt>
                <c:pt idx="43811">
                  <c:v>4.9054481614228297E-2</c:v>
                </c:pt>
                <c:pt idx="43812">
                  <c:v>4.6657980401146701E-2</c:v>
                </c:pt>
                <c:pt idx="43813">
                  <c:v>4.7890963022849398E-2</c:v>
                </c:pt>
                <c:pt idx="43814">
                  <c:v>5.41301983686465E-2</c:v>
                </c:pt>
                <c:pt idx="43815">
                  <c:v>5.9687463489600898E-2</c:v>
                </c:pt>
                <c:pt idx="43816">
                  <c:v>5.18558276691043E-2</c:v>
                </c:pt>
                <c:pt idx="43817">
                  <c:v>7.2436030032121707E-2</c:v>
                </c:pt>
                <c:pt idx="43818">
                  <c:v>7.24196980710511E-2</c:v>
                </c:pt>
                <c:pt idx="43819">
                  <c:v>5.4685449407947201E-2</c:v>
                </c:pt>
                <c:pt idx="43820">
                  <c:v>5.3898280312625502E-2</c:v>
                </c:pt>
                <c:pt idx="43821">
                  <c:v>5.0226986969809699E-2</c:v>
                </c:pt>
                <c:pt idx="43822">
                  <c:v>5.8125473969199599E-2</c:v>
                </c:pt>
                <c:pt idx="43823">
                  <c:v>6.8461395934877795E-2</c:v>
                </c:pt>
                <c:pt idx="43824">
                  <c:v>5.7747245911860499E-2</c:v>
                </c:pt>
                <c:pt idx="43825">
                  <c:v>4.8237789685012598E-2</c:v>
                </c:pt>
                <c:pt idx="43826">
                  <c:v>5.7109222781353802E-2</c:v>
                </c:pt>
                <c:pt idx="43827">
                  <c:v>7.5916786098448499E-2</c:v>
                </c:pt>
                <c:pt idx="43828">
                  <c:v>7.5162662873539801E-2</c:v>
                </c:pt>
                <c:pt idx="43829">
                  <c:v>5.5090212436921901E-2</c:v>
                </c:pt>
                <c:pt idx="43830">
                  <c:v>5.8118670735382197E-2</c:v>
                </c:pt>
                <c:pt idx="43831">
                  <c:v>5.8340757895168099E-2</c:v>
                </c:pt>
                <c:pt idx="43832">
                  <c:v>6.7135625452045294E-2</c:v>
                </c:pt>
                <c:pt idx="43833">
                  <c:v>6.6763409602945301E-2</c:v>
                </c:pt>
                <c:pt idx="43834">
                  <c:v>5.9719080562702698E-2</c:v>
                </c:pt>
                <c:pt idx="43835">
                  <c:v>5.53747702458941E-2</c:v>
                </c:pt>
                <c:pt idx="43836">
                  <c:v>4.6711418457831902E-2</c:v>
                </c:pt>
                <c:pt idx="43837">
                  <c:v>5.54905598237855E-2</c:v>
                </c:pt>
                <c:pt idx="43838">
                  <c:v>4.5465203069119497E-2</c:v>
                </c:pt>
                <c:pt idx="43839">
                  <c:v>7.2828020039944E-2</c:v>
                </c:pt>
                <c:pt idx="43840">
                  <c:v>5.7844715031053297E-2</c:v>
                </c:pt>
                <c:pt idx="43841">
                  <c:v>7.2616521405089299E-2</c:v>
                </c:pt>
                <c:pt idx="43842">
                  <c:v>7.40156607117258E-2</c:v>
                </c:pt>
                <c:pt idx="43843">
                  <c:v>6.1963753896066599E-2</c:v>
                </c:pt>
                <c:pt idx="43844">
                  <c:v>5.5821330091456602E-2</c:v>
                </c:pt>
                <c:pt idx="43845">
                  <c:v>6.0325330099418997E-2</c:v>
                </c:pt>
                <c:pt idx="43846">
                  <c:v>5.6026904220468798E-2</c:v>
                </c:pt>
                <c:pt idx="43847">
                  <c:v>4.7763776044325301E-2</c:v>
                </c:pt>
                <c:pt idx="43848">
                  <c:v>4.5335243688482199E-2</c:v>
                </c:pt>
                <c:pt idx="43849">
                  <c:v>5.1877882288581298E-2</c:v>
                </c:pt>
                <c:pt idx="43850">
                  <c:v>6.0395367459027599E-2</c:v>
                </c:pt>
                <c:pt idx="43851">
                  <c:v>6.7909193771265697E-2</c:v>
                </c:pt>
                <c:pt idx="43852">
                  <c:v>5.1961966008700698E-2</c:v>
                </c:pt>
                <c:pt idx="43853">
                  <c:v>6.9421740486427297E-2</c:v>
                </c:pt>
                <c:pt idx="43854">
                  <c:v>4.3337955038225601E-2</c:v>
                </c:pt>
                <c:pt idx="43855">
                  <c:v>5.6377595366347698E-2</c:v>
                </c:pt>
                <c:pt idx="43856">
                  <c:v>6.61193793354658E-2</c:v>
                </c:pt>
                <c:pt idx="43857">
                  <c:v>6.1446473106507998E-2</c:v>
                </c:pt>
                <c:pt idx="43858">
                  <c:v>5.9598911357357398E-2</c:v>
                </c:pt>
                <c:pt idx="43859">
                  <c:v>5.9390737456889997E-2</c:v>
                </c:pt>
                <c:pt idx="43860">
                  <c:v>4.41648708094095E-2</c:v>
                </c:pt>
                <c:pt idx="43861">
                  <c:v>6.5128436726289096E-2</c:v>
                </c:pt>
                <c:pt idx="43862">
                  <c:v>5.4500873167618001E-2</c:v>
                </c:pt>
                <c:pt idx="43863">
                  <c:v>4.4442391306147397E-2</c:v>
                </c:pt>
                <c:pt idx="43864">
                  <c:v>5.9170626223393898E-2</c:v>
                </c:pt>
                <c:pt idx="43865">
                  <c:v>5.3185992226848701E-2</c:v>
                </c:pt>
                <c:pt idx="43866">
                  <c:v>5.1808440703710101E-2</c:v>
                </c:pt>
                <c:pt idx="43867">
                  <c:v>6.1436500780234098E-2</c:v>
                </c:pt>
                <c:pt idx="43868">
                  <c:v>5.7171473577473403E-2</c:v>
                </c:pt>
                <c:pt idx="43869">
                  <c:v>7.4010647762110707E-2</c:v>
                </c:pt>
                <c:pt idx="43870">
                  <c:v>5.0408734819116702E-2</c:v>
                </c:pt>
                <c:pt idx="43871">
                  <c:v>6.3027371157058795E-2</c:v>
                </c:pt>
                <c:pt idx="43872">
                  <c:v>6.87970617561319E-2</c:v>
                </c:pt>
                <c:pt idx="43873">
                  <c:v>4.7732366865674697E-2</c:v>
                </c:pt>
                <c:pt idx="43874">
                  <c:v>4.9903619311104E-2</c:v>
                </c:pt>
                <c:pt idx="43875">
                  <c:v>7.4564109017299596E-2</c:v>
                </c:pt>
                <c:pt idx="43876">
                  <c:v>4.7757846139858201E-2</c:v>
                </c:pt>
                <c:pt idx="43877">
                  <c:v>5.3778693711483402E-2</c:v>
                </c:pt>
                <c:pt idx="43878">
                  <c:v>4.2320951787473499E-2</c:v>
                </c:pt>
                <c:pt idx="43879">
                  <c:v>6.4789023817117403E-2</c:v>
                </c:pt>
                <c:pt idx="43880">
                  <c:v>7.1863832038669404E-2</c:v>
                </c:pt>
                <c:pt idx="43881">
                  <c:v>4.9836073316657903E-2</c:v>
                </c:pt>
                <c:pt idx="43882">
                  <c:v>4.7183369756283899E-2</c:v>
                </c:pt>
                <c:pt idx="43883">
                  <c:v>5.9585928738284999E-2</c:v>
                </c:pt>
                <c:pt idx="43884">
                  <c:v>5.4800233583416999E-2</c:v>
                </c:pt>
                <c:pt idx="43885">
                  <c:v>5.4372646418508697E-2</c:v>
                </c:pt>
                <c:pt idx="43886">
                  <c:v>6.68648731407884E-2</c:v>
                </c:pt>
                <c:pt idx="43887">
                  <c:v>6.0435565787956599E-2</c:v>
                </c:pt>
                <c:pt idx="43888">
                  <c:v>4.4680302461737403E-2</c:v>
                </c:pt>
                <c:pt idx="43889">
                  <c:v>5.3777326072637403E-2</c:v>
                </c:pt>
                <c:pt idx="43890">
                  <c:v>5.1252004795483301E-2</c:v>
                </c:pt>
                <c:pt idx="43891">
                  <c:v>6.4503500139094005E-2</c:v>
                </c:pt>
                <c:pt idx="43892">
                  <c:v>5.0513538386054602E-2</c:v>
                </c:pt>
                <c:pt idx="43893">
                  <c:v>6.1636751683998403E-2</c:v>
                </c:pt>
                <c:pt idx="43894">
                  <c:v>7.21680023050182E-2</c:v>
                </c:pt>
                <c:pt idx="43895">
                  <c:v>6.0778196983858397E-2</c:v>
                </c:pt>
                <c:pt idx="43896">
                  <c:v>5.4511534879673001E-2</c:v>
                </c:pt>
                <c:pt idx="43897">
                  <c:v>7.6354606128827995E-2</c:v>
                </c:pt>
                <c:pt idx="43898">
                  <c:v>6.3012633803041507E-2</c:v>
                </c:pt>
                <c:pt idx="43899">
                  <c:v>4.2793343039853403E-2</c:v>
                </c:pt>
                <c:pt idx="43900">
                  <c:v>7.3636855089626696E-2</c:v>
                </c:pt>
                <c:pt idx="43901">
                  <c:v>6.2549481398903803E-2</c:v>
                </c:pt>
                <c:pt idx="43902">
                  <c:v>5.0243397446612902E-2</c:v>
                </c:pt>
                <c:pt idx="43903">
                  <c:v>5.8099892251861199E-2</c:v>
                </c:pt>
                <c:pt idx="43904">
                  <c:v>7.1262113631591406E-2</c:v>
                </c:pt>
                <c:pt idx="43905">
                  <c:v>4.84601252494892E-2</c:v>
                </c:pt>
                <c:pt idx="43906">
                  <c:v>7.1343395535679699E-2</c:v>
                </c:pt>
                <c:pt idx="43907">
                  <c:v>4.3185754552032399E-2</c:v>
                </c:pt>
                <c:pt idx="43908">
                  <c:v>5.7143559679259798E-2</c:v>
                </c:pt>
                <c:pt idx="43909">
                  <c:v>5.4549547957746199E-2</c:v>
                </c:pt>
                <c:pt idx="43910">
                  <c:v>5.65014111043304E-2</c:v>
                </c:pt>
                <c:pt idx="43911">
                  <c:v>5.4568363303002E-2</c:v>
                </c:pt>
                <c:pt idx="43912">
                  <c:v>6.3530641995956094E-2</c:v>
                </c:pt>
                <c:pt idx="43913">
                  <c:v>6.2001614624109198E-2</c:v>
                </c:pt>
                <c:pt idx="43914">
                  <c:v>6.4123906439922301E-2</c:v>
                </c:pt>
                <c:pt idx="43915">
                  <c:v>4.8927637429891403E-2</c:v>
                </c:pt>
                <c:pt idx="43916">
                  <c:v>4.82947530320358E-2</c:v>
                </c:pt>
                <c:pt idx="43917">
                  <c:v>6.6978306845483199E-2</c:v>
                </c:pt>
                <c:pt idx="43918">
                  <c:v>7.0288719542936598E-2</c:v>
                </c:pt>
                <c:pt idx="43919">
                  <c:v>7.7013225888084499E-2</c:v>
                </c:pt>
                <c:pt idx="43920">
                  <c:v>7.2960636672490503E-2</c:v>
                </c:pt>
                <c:pt idx="43921">
                  <c:v>4.8253241515609203E-2</c:v>
                </c:pt>
                <c:pt idx="43922">
                  <c:v>7.0573122835033295E-2</c:v>
                </c:pt>
                <c:pt idx="43923">
                  <c:v>6.1346327471506097E-2</c:v>
                </c:pt>
                <c:pt idx="43924">
                  <c:v>6.5384287741567501E-2</c:v>
                </c:pt>
                <c:pt idx="43925">
                  <c:v>6.16225934786261E-2</c:v>
                </c:pt>
                <c:pt idx="43926">
                  <c:v>4.7974019982862999E-2</c:v>
                </c:pt>
                <c:pt idx="43927">
                  <c:v>5.6885124168814902E-2</c:v>
                </c:pt>
                <c:pt idx="43928">
                  <c:v>6.2562151750227807E-2</c:v>
                </c:pt>
                <c:pt idx="43929">
                  <c:v>6.8005974115333004E-2</c:v>
                </c:pt>
                <c:pt idx="43930">
                  <c:v>4.5738783916147198E-2</c:v>
                </c:pt>
                <c:pt idx="43931">
                  <c:v>4.86302765642809E-2</c:v>
                </c:pt>
                <c:pt idx="43932">
                  <c:v>5.5603170436348298E-2</c:v>
                </c:pt>
                <c:pt idx="43933">
                  <c:v>6.8800191717343306E-2</c:v>
                </c:pt>
                <c:pt idx="43934">
                  <c:v>5.6577017092638397E-2</c:v>
                </c:pt>
                <c:pt idx="43935">
                  <c:v>5.1491931832337197E-2</c:v>
                </c:pt>
                <c:pt idx="43936">
                  <c:v>7.3933152750646797E-2</c:v>
                </c:pt>
                <c:pt idx="43937">
                  <c:v>4.98170110711154E-2</c:v>
                </c:pt>
                <c:pt idx="43938">
                  <c:v>4.6676691458306802E-2</c:v>
                </c:pt>
                <c:pt idx="43939">
                  <c:v>4.8775365644894798E-2</c:v>
                </c:pt>
                <c:pt idx="43940">
                  <c:v>5.8986627297980397E-2</c:v>
                </c:pt>
                <c:pt idx="43941">
                  <c:v>7.6451097192512404E-2</c:v>
                </c:pt>
                <c:pt idx="43942">
                  <c:v>7.4196738934858397E-2</c:v>
                </c:pt>
                <c:pt idx="43943">
                  <c:v>4.5427027672464003E-2</c:v>
                </c:pt>
                <c:pt idx="43944">
                  <c:v>5.7084430395578298E-2</c:v>
                </c:pt>
                <c:pt idx="43945">
                  <c:v>6.6925715521944096E-2</c:v>
                </c:pt>
                <c:pt idx="43946">
                  <c:v>5.7475551244096201E-2</c:v>
                </c:pt>
                <c:pt idx="43947">
                  <c:v>6.7002801253921301E-2</c:v>
                </c:pt>
                <c:pt idx="43948">
                  <c:v>4.4278555699976699E-2</c:v>
                </c:pt>
                <c:pt idx="43949">
                  <c:v>4.5730153144820603E-2</c:v>
                </c:pt>
                <c:pt idx="43950">
                  <c:v>5.54470090399568E-2</c:v>
                </c:pt>
                <c:pt idx="43951">
                  <c:v>4.9636443391527403E-2</c:v>
                </c:pt>
                <c:pt idx="43952">
                  <c:v>5.7185302578068503E-2</c:v>
                </c:pt>
                <c:pt idx="43953">
                  <c:v>4.98205607852144E-2</c:v>
                </c:pt>
                <c:pt idx="43954">
                  <c:v>6.2049024569961198E-2</c:v>
                </c:pt>
                <c:pt idx="43955">
                  <c:v>7.2752293571511001E-2</c:v>
                </c:pt>
                <c:pt idx="43956">
                  <c:v>7.5183181603293806E-2</c:v>
                </c:pt>
                <c:pt idx="43957">
                  <c:v>7.0891088611731906E-2</c:v>
                </c:pt>
                <c:pt idx="43958">
                  <c:v>7.0450262116216494E-2</c:v>
                </c:pt>
                <c:pt idx="43959">
                  <c:v>6.6663420532220602E-2</c:v>
                </c:pt>
                <c:pt idx="43960">
                  <c:v>5.1980939486832002E-2</c:v>
                </c:pt>
                <c:pt idx="43961">
                  <c:v>6.9631882831656403E-2</c:v>
                </c:pt>
                <c:pt idx="43962">
                  <c:v>5.22643952144283E-2</c:v>
                </c:pt>
                <c:pt idx="43963">
                  <c:v>4.9346334971875197E-2</c:v>
                </c:pt>
                <c:pt idx="43964">
                  <c:v>5.2369825727660198E-2</c:v>
                </c:pt>
                <c:pt idx="43965">
                  <c:v>4.6127891636362398E-2</c:v>
                </c:pt>
                <c:pt idx="43966">
                  <c:v>7.3707479345910001E-2</c:v>
                </c:pt>
                <c:pt idx="43967">
                  <c:v>4.7899198828292501E-2</c:v>
                </c:pt>
                <c:pt idx="43968">
                  <c:v>4.35066721417584E-2</c:v>
                </c:pt>
                <c:pt idx="43969">
                  <c:v>6.5948780202962104E-2</c:v>
                </c:pt>
                <c:pt idx="43970">
                  <c:v>7.64352725937157E-2</c:v>
                </c:pt>
                <c:pt idx="43971">
                  <c:v>5.4252202942351203E-2</c:v>
                </c:pt>
                <c:pt idx="43972">
                  <c:v>5.5108436668639599E-2</c:v>
                </c:pt>
                <c:pt idx="43973">
                  <c:v>5.8714586987596497E-2</c:v>
                </c:pt>
                <c:pt idx="43974">
                  <c:v>4.43981779748455E-2</c:v>
                </c:pt>
                <c:pt idx="43975">
                  <c:v>4.7415325693192199E-2</c:v>
                </c:pt>
                <c:pt idx="43976">
                  <c:v>4.3407496956493798E-2</c:v>
                </c:pt>
                <c:pt idx="43977">
                  <c:v>5.7811563483698397E-2</c:v>
                </c:pt>
                <c:pt idx="43978">
                  <c:v>7.1368382439637501E-2</c:v>
                </c:pt>
                <c:pt idx="43979">
                  <c:v>5.1498341608590098E-2</c:v>
                </c:pt>
                <c:pt idx="43980">
                  <c:v>6.6110635273686894E-2</c:v>
                </c:pt>
                <c:pt idx="43981">
                  <c:v>4.9998584240367697E-2</c:v>
                </c:pt>
                <c:pt idx="43982">
                  <c:v>6.7744765658557804E-2</c:v>
                </c:pt>
                <c:pt idx="43983">
                  <c:v>5.0603709868423698E-2</c:v>
                </c:pt>
                <c:pt idx="43984">
                  <c:v>6.6417800660461906E-2</c:v>
                </c:pt>
                <c:pt idx="43985">
                  <c:v>5.9549743773486798E-2</c:v>
                </c:pt>
                <c:pt idx="43986">
                  <c:v>4.2945558790323003E-2</c:v>
                </c:pt>
                <c:pt idx="43987">
                  <c:v>6.9572974694351294E-2</c:v>
                </c:pt>
                <c:pt idx="43988">
                  <c:v>7.4928342112428506E-2</c:v>
                </c:pt>
                <c:pt idx="43989">
                  <c:v>7.0307932685537297E-2</c:v>
                </c:pt>
                <c:pt idx="43990">
                  <c:v>4.5490018384714601E-2</c:v>
                </c:pt>
                <c:pt idx="43991">
                  <c:v>6.4197407151241406E-2</c:v>
                </c:pt>
                <c:pt idx="43992">
                  <c:v>6.5864719759046494E-2</c:v>
                </c:pt>
                <c:pt idx="43993">
                  <c:v>7.4382720863585994E-2</c:v>
                </c:pt>
                <c:pt idx="43994">
                  <c:v>5.5114240407266799E-2</c:v>
                </c:pt>
                <c:pt idx="43995">
                  <c:v>5.61888415474378E-2</c:v>
                </c:pt>
                <c:pt idx="43996">
                  <c:v>6.3432841539201104E-2</c:v>
                </c:pt>
                <c:pt idx="43997">
                  <c:v>5.1543045762328897E-2</c:v>
                </c:pt>
                <c:pt idx="43998">
                  <c:v>7.5375339247783599E-2</c:v>
                </c:pt>
                <c:pt idx="43999">
                  <c:v>4.31346727626521E-2</c:v>
                </c:pt>
                <c:pt idx="44000">
                  <c:v>6.4947539333616605E-2</c:v>
                </c:pt>
                <c:pt idx="44001">
                  <c:v>4.8427697229228399E-2</c:v>
                </c:pt>
                <c:pt idx="44002">
                  <c:v>7.2131084958869898E-2</c:v>
                </c:pt>
                <c:pt idx="44003">
                  <c:v>4.7074106467620197E-2</c:v>
                </c:pt>
                <c:pt idx="44004">
                  <c:v>5.6419908881748901E-2</c:v>
                </c:pt>
                <c:pt idx="44005">
                  <c:v>5.5923325474853597E-2</c:v>
                </c:pt>
                <c:pt idx="44006">
                  <c:v>4.2861888540798199E-2</c:v>
                </c:pt>
                <c:pt idx="44007">
                  <c:v>5.7626924329875401E-2</c:v>
                </c:pt>
                <c:pt idx="44008">
                  <c:v>5.2424216337743502E-2</c:v>
                </c:pt>
                <c:pt idx="44009">
                  <c:v>5.9874325767652198E-2</c:v>
                </c:pt>
                <c:pt idx="44010">
                  <c:v>7.1087517091782598E-2</c:v>
                </c:pt>
                <c:pt idx="44011">
                  <c:v>4.9790743641378497E-2</c:v>
                </c:pt>
                <c:pt idx="44012">
                  <c:v>6.7870194755571406E-2</c:v>
                </c:pt>
                <c:pt idx="44013">
                  <c:v>4.3978764697162699E-2</c:v>
                </c:pt>
                <c:pt idx="44014">
                  <c:v>5.2590353686571001E-2</c:v>
                </c:pt>
                <c:pt idx="44015">
                  <c:v>4.5521639920895599E-2</c:v>
                </c:pt>
                <c:pt idx="44016">
                  <c:v>5.6468945933583703E-2</c:v>
                </c:pt>
                <c:pt idx="44017">
                  <c:v>4.7786326561550803E-2</c:v>
                </c:pt>
                <c:pt idx="44018">
                  <c:v>4.5660209990708703E-2</c:v>
                </c:pt>
                <c:pt idx="44019">
                  <c:v>5.6767962478028199E-2</c:v>
                </c:pt>
                <c:pt idx="44020">
                  <c:v>5.24969396749582E-2</c:v>
                </c:pt>
                <c:pt idx="44021">
                  <c:v>4.2993889090980099E-2</c:v>
                </c:pt>
                <c:pt idx="44022">
                  <c:v>5.4651279484122302E-2</c:v>
                </c:pt>
                <c:pt idx="44023">
                  <c:v>4.8793651255563002E-2</c:v>
                </c:pt>
                <c:pt idx="44024">
                  <c:v>5.732640661222E-2</c:v>
                </c:pt>
                <c:pt idx="44025">
                  <c:v>6.6874195168784095E-2</c:v>
                </c:pt>
                <c:pt idx="44026">
                  <c:v>5.93899484780923E-2</c:v>
                </c:pt>
                <c:pt idx="44027">
                  <c:v>7.0463747854773204E-2</c:v>
                </c:pt>
                <c:pt idx="44028">
                  <c:v>4.6202199873575302E-2</c:v>
                </c:pt>
                <c:pt idx="44029">
                  <c:v>4.2991051585788802E-2</c:v>
                </c:pt>
                <c:pt idx="44030">
                  <c:v>7.1092824329968801E-2</c:v>
                </c:pt>
                <c:pt idx="44031">
                  <c:v>7.3715721618740196E-2</c:v>
                </c:pt>
                <c:pt idx="44032">
                  <c:v>4.3765499152701601E-2</c:v>
                </c:pt>
                <c:pt idx="44033">
                  <c:v>4.77131211590354E-2</c:v>
                </c:pt>
                <c:pt idx="44034">
                  <c:v>5.1701003807238202E-2</c:v>
                </c:pt>
                <c:pt idx="44035">
                  <c:v>6.2196269534759499E-2</c:v>
                </c:pt>
                <c:pt idx="44036">
                  <c:v>6.5116732847772904E-2</c:v>
                </c:pt>
                <c:pt idx="44037">
                  <c:v>7.61342783070241E-2</c:v>
                </c:pt>
                <c:pt idx="44038">
                  <c:v>4.2079608136639399E-2</c:v>
                </c:pt>
                <c:pt idx="44039">
                  <c:v>7.4326583680487099E-2</c:v>
                </c:pt>
                <c:pt idx="44040">
                  <c:v>6.2870645761572003E-2</c:v>
                </c:pt>
                <c:pt idx="44041">
                  <c:v>5.20966592589154E-2</c:v>
                </c:pt>
                <c:pt idx="44042">
                  <c:v>5.1510408308693599E-2</c:v>
                </c:pt>
                <c:pt idx="44043">
                  <c:v>4.5812515642544897E-2</c:v>
                </c:pt>
                <c:pt idx="44044">
                  <c:v>4.8174202371307401E-2</c:v>
                </c:pt>
                <c:pt idx="44045">
                  <c:v>4.32457810235298E-2</c:v>
                </c:pt>
                <c:pt idx="44046">
                  <c:v>6.1086328463082797E-2</c:v>
                </c:pt>
                <c:pt idx="44047">
                  <c:v>4.6631049985098399E-2</c:v>
                </c:pt>
                <c:pt idx="44048">
                  <c:v>5.0126419865082997E-2</c:v>
                </c:pt>
                <c:pt idx="44049">
                  <c:v>4.5089450481329903E-2</c:v>
                </c:pt>
                <c:pt idx="44050">
                  <c:v>4.8153773051775997E-2</c:v>
                </c:pt>
                <c:pt idx="44051">
                  <c:v>4.7762537466317298E-2</c:v>
                </c:pt>
                <c:pt idx="44052">
                  <c:v>4.3483156126095102E-2</c:v>
                </c:pt>
                <c:pt idx="44053">
                  <c:v>4.8682483010581798E-2</c:v>
                </c:pt>
                <c:pt idx="44054">
                  <c:v>4.8881606843540398E-2</c:v>
                </c:pt>
                <c:pt idx="44055">
                  <c:v>6.7694473508896597E-2</c:v>
                </c:pt>
                <c:pt idx="44056">
                  <c:v>6.4653793241648702E-2</c:v>
                </c:pt>
                <c:pt idx="44057">
                  <c:v>7.6687791937518998E-2</c:v>
                </c:pt>
                <c:pt idx="44058">
                  <c:v>5.3846492676075899E-2</c:v>
                </c:pt>
                <c:pt idx="44059">
                  <c:v>4.7277435417746698E-2</c:v>
                </c:pt>
                <c:pt idx="44060">
                  <c:v>5.2488937190018001E-2</c:v>
                </c:pt>
                <c:pt idx="44061">
                  <c:v>4.5041719765396497E-2</c:v>
                </c:pt>
                <c:pt idx="44062">
                  <c:v>6.0784695386306799E-2</c:v>
                </c:pt>
                <c:pt idx="44063">
                  <c:v>5.9129764406090198E-2</c:v>
                </c:pt>
                <c:pt idx="44064">
                  <c:v>5.1488222271908898E-2</c:v>
                </c:pt>
                <c:pt idx="44065">
                  <c:v>7.21489389582924E-2</c:v>
                </c:pt>
                <c:pt idx="44066">
                  <c:v>5.1771841567562801E-2</c:v>
                </c:pt>
                <c:pt idx="44067">
                  <c:v>4.77386104032375E-2</c:v>
                </c:pt>
                <c:pt idx="44068">
                  <c:v>4.2972544400120702E-2</c:v>
                </c:pt>
                <c:pt idx="44069">
                  <c:v>7.1392146842188003E-2</c:v>
                </c:pt>
                <c:pt idx="44070">
                  <c:v>6.0896438656232101E-2</c:v>
                </c:pt>
                <c:pt idx="44071">
                  <c:v>4.6308755318835298E-2</c:v>
                </c:pt>
                <c:pt idx="44072">
                  <c:v>6.2067798936347701E-2</c:v>
                </c:pt>
                <c:pt idx="44073">
                  <c:v>4.64224626362571E-2</c:v>
                </c:pt>
                <c:pt idx="44074">
                  <c:v>6.0511997840695803E-2</c:v>
                </c:pt>
                <c:pt idx="44075">
                  <c:v>4.5496907882508299E-2</c:v>
                </c:pt>
                <c:pt idx="44076">
                  <c:v>6.6747810485861897E-2</c:v>
                </c:pt>
                <c:pt idx="44077">
                  <c:v>5.3384487489126602E-2</c:v>
                </c:pt>
                <c:pt idx="44078">
                  <c:v>5.3223140532866302E-2</c:v>
                </c:pt>
                <c:pt idx="44079">
                  <c:v>5.4942404940691497E-2</c:v>
                </c:pt>
                <c:pt idx="44080">
                  <c:v>4.9769962037075503E-2</c:v>
                </c:pt>
                <c:pt idx="44081">
                  <c:v>4.6401102909657599E-2</c:v>
                </c:pt>
                <c:pt idx="44082">
                  <c:v>4.3355129265377497E-2</c:v>
                </c:pt>
                <c:pt idx="44083">
                  <c:v>5.0872590570614801E-2</c:v>
                </c:pt>
                <c:pt idx="44084">
                  <c:v>5.3819676829289502E-2</c:v>
                </c:pt>
                <c:pt idx="44085">
                  <c:v>4.7817427206671502E-2</c:v>
                </c:pt>
                <c:pt idx="44086">
                  <c:v>5.0234029273970401E-2</c:v>
                </c:pt>
                <c:pt idx="44087">
                  <c:v>6.0343331817469002E-2</c:v>
                </c:pt>
                <c:pt idx="44088">
                  <c:v>4.5255721337208003E-2</c:v>
                </c:pt>
                <c:pt idx="44089">
                  <c:v>4.83118972499154E-2</c:v>
                </c:pt>
                <c:pt idx="44090">
                  <c:v>4.5595445931259797E-2</c:v>
                </c:pt>
                <c:pt idx="44091">
                  <c:v>6.8734555131837197E-2</c:v>
                </c:pt>
                <c:pt idx="44092">
                  <c:v>5.3914701455460103E-2</c:v>
                </c:pt>
                <c:pt idx="44093">
                  <c:v>4.7626493413279798E-2</c:v>
                </c:pt>
                <c:pt idx="44094">
                  <c:v>4.7944789000357202E-2</c:v>
                </c:pt>
                <c:pt idx="44095">
                  <c:v>6.3433934736266198E-2</c:v>
                </c:pt>
                <c:pt idx="44096">
                  <c:v>4.5571871859907798E-2</c:v>
                </c:pt>
                <c:pt idx="44097">
                  <c:v>5.1436308823045999E-2</c:v>
                </c:pt>
                <c:pt idx="44098">
                  <c:v>4.5168778435451501E-2</c:v>
                </c:pt>
                <c:pt idx="44099">
                  <c:v>5.1647483901194301E-2</c:v>
                </c:pt>
                <c:pt idx="44100">
                  <c:v>7.0709272901511702E-2</c:v>
                </c:pt>
                <c:pt idx="44101">
                  <c:v>5.29943372289658E-2</c:v>
                </c:pt>
                <c:pt idx="44102">
                  <c:v>4.8073066091676997E-2</c:v>
                </c:pt>
                <c:pt idx="44103">
                  <c:v>4.67473607502705E-2</c:v>
                </c:pt>
                <c:pt idx="44104">
                  <c:v>7.5473374908697002E-2</c:v>
                </c:pt>
                <c:pt idx="44105">
                  <c:v>4.3157256785340797E-2</c:v>
                </c:pt>
                <c:pt idx="44106">
                  <c:v>4.3563238079915301E-2</c:v>
                </c:pt>
                <c:pt idx="44107">
                  <c:v>4.6089170866045401E-2</c:v>
                </c:pt>
                <c:pt idx="44108">
                  <c:v>7.7012944556828902E-2</c:v>
                </c:pt>
                <c:pt idx="44109">
                  <c:v>4.6688527901987603E-2</c:v>
                </c:pt>
                <c:pt idx="44110">
                  <c:v>6.8822807177865694E-2</c:v>
                </c:pt>
                <c:pt idx="44111">
                  <c:v>4.85093740019443E-2</c:v>
                </c:pt>
                <c:pt idx="44112">
                  <c:v>5.1217409974130303E-2</c:v>
                </c:pt>
                <c:pt idx="44113">
                  <c:v>4.3788315401848799E-2</c:v>
                </c:pt>
                <c:pt idx="44114">
                  <c:v>5.3923288300312899E-2</c:v>
                </c:pt>
                <c:pt idx="44115">
                  <c:v>4.26690558210105E-2</c:v>
                </c:pt>
                <c:pt idx="44116">
                  <c:v>7.7523518386700296E-2</c:v>
                </c:pt>
                <c:pt idx="44117">
                  <c:v>6.00302584178624E-2</c:v>
                </c:pt>
                <c:pt idx="44118">
                  <c:v>6.3523309843398407E-2</c:v>
                </c:pt>
                <c:pt idx="44119">
                  <c:v>7.3476657752951105E-2</c:v>
                </c:pt>
                <c:pt idx="44120">
                  <c:v>5.7489494911042098E-2</c:v>
                </c:pt>
                <c:pt idx="44121">
                  <c:v>7.3796661044433706E-2</c:v>
                </c:pt>
                <c:pt idx="44122">
                  <c:v>6.8957860374387295E-2</c:v>
                </c:pt>
                <c:pt idx="44123">
                  <c:v>4.9736742807514597E-2</c:v>
                </c:pt>
                <c:pt idx="44124">
                  <c:v>4.7378360510071799E-2</c:v>
                </c:pt>
                <c:pt idx="44125">
                  <c:v>6.4658346372568606E-2</c:v>
                </c:pt>
                <c:pt idx="44126">
                  <c:v>5.9260448864248402E-2</c:v>
                </c:pt>
                <c:pt idx="44127">
                  <c:v>5.1500671606968099E-2</c:v>
                </c:pt>
                <c:pt idx="44128">
                  <c:v>5.54149559546167E-2</c:v>
                </c:pt>
                <c:pt idx="44129">
                  <c:v>4.7945465195038603E-2</c:v>
                </c:pt>
                <c:pt idx="44130">
                  <c:v>6.2116365916224103E-2</c:v>
                </c:pt>
                <c:pt idx="44131">
                  <c:v>4.5090959149777503E-2</c:v>
                </c:pt>
                <c:pt idx="44132">
                  <c:v>4.45259625497973E-2</c:v>
                </c:pt>
                <c:pt idx="44133">
                  <c:v>4.8277332236894302E-2</c:v>
                </c:pt>
                <c:pt idx="44134">
                  <c:v>4.9449391053463902E-2</c:v>
                </c:pt>
                <c:pt idx="44135">
                  <c:v>5.2075874239033398E-2</c:v>
                </c:pt>
                <c:pt idx="44136">
                  <c:v>6.0394883848460999E-2</c:v>
                </c:pt>
                <c:pt idx="44137">
                  <c:v>7.4200382357347203E-2</c:v>
                </c:pt>
                <c:pt idx="44138">
                  <c:v>5.7064210544908303E-2</c:v>
                </c:pt>
                <c:pt idx="44139">
                  <c:v>6.2683930793199102E-2</c:v>
                </c:pt>
                <c:pt idx="44140">
                  <c:v>7.2411498757168596E-2</c:v>
                </c:pt>
                <c:pt idx="44141">
                  <c:v>7.6953074701932397E-2</c:v>
                </c:pt>
                <c:pt idx="44142">
                  <c:v>6.3301007803539699E-2</c:v>
                </c:pt>
                <c:pt idx="44143">
                  <c:v>4.39824836705544E-2</c:v>
                </c:pt>
                <c:pt idx="44144">
                  <c:v>5.0034606054625702E-2</c:v>
                </c:pt>
                <c:pt idx="44145">
                  <c:v>4.3983752156183997E-2</c:v>
                </c:pt>
                <c:pt idx="44146">
                  <c:v>6.4015153750149101E-2</c:v>
                </c:pt>
                <c:pt idx="44147">
                  <c:v>7.0315264254559695E-2</c:v>
                </c:pt>
                <c:pt idx="44148">
                  <c:v>6.6791172533485293E-2</c:v>
                </c:pt>
                <c:pt idx="44149">
                  <c:v>5.8984923238472403E-2</c:v>
                </c:pt>
                <c:pt idx="44150">
                  <c:v>7.2815508288747596E-2</c:v>
                </c:pt>
                <c:pt idx="44151">
                  <c:v>6.8216210902264401E-2</c:v>
                </c:pt>
                <c:pt idx="44152">
                  <c:v>5.6804919507531998E-2</c:v>
                </c:pt>
                <c:pt idx="44153">
                  <c:v>6.53832091064738E-2</c:v>
                </c:pt>
                <c:pt idx="44154">
                  <c:v>6.7255250561003899E-2</c:v>
                </c:pt>
                <c:pt idx="44155">
                  <c:v>6.5521316704481206E-2</c:v>
                </c:pt>
                <c:pt idx="44156">
                  <c:v>4.3276372503267602E-2</c:v>
                </c:pt>
                <c:pt idx="44157">
                  <c:v>7.1342647315175298E-2</c:v>
                </c:pt>
                <c:pt idx="44158">
                  <c:v>4.4757246193248598E-2</c:v>
                </c:pt>
                <c:pt idx="44159">
                  <c:v>6.1005599942814397E-2</c:v>
                </c:pt>
                <c:pt idx="44160">
                  <c:v>6.0396820382141399E-2</c:v>
                </c:pt>
                <c:pt idx="44161">
                  <c:v>7.8457512018828404E-2</c:v>
                </c:pt>
                <c:pt idx="44162">
                  <c:v>6.3452313378880298E-2</c:v>
                </c:pt>
                <c:pt idx="44163">
                  <c:v>5.67092919030305E-2</c:v>
                </c:pt>
                <c:pt idx="44164">
                  <c:v>6.4745063962418997E-2</c:v>
                </c:pt>
                <c:pt idx="44165">
                  <c:v>7.0641505095157694E-2</c:v>
                </c:pt>
                <c:pt idx="44166">
                  <c:v>7.52465503768696E-2</c:v>
                </c:pt>
                <c:pt idx="44167">
                  <c:v>4.3727414085850597E-2</c:v>
                </c:pt>
                <c:pt idx="44168">
                  <c:v>4.8691329058837697E-2</c:v>
                </c:pt>
                <c:pt idx="44169">
                  <c:v>5.5360970593448001E-2</c:v>
                </c:pt>
                <c:pt idx="44170">
                  <c:v>5.0880636443373199E-2</c:v>
                </c:pt>
                <c:pt idx="44171">
                  <c:v>5.5224528137750098E-2</c:v>
                </c:pt>
                <c:pt idx="44172">
                  <c:v>5.3394739713780302E-2</c:v>
                </c:pt>
                <c:pt idx="44173">
                  <c:v>5.1444658702617899E-2</c:v>
                </c:pt>
                <c:pt idx="44174">
                  <c:v>5.6640002887586999E-2</c:v>
                </c:pt>
                <c:pt idx="44175">
                  <c:v>5.77179204813459E-2</c:v>
                </c:pt>
                <c:pt idx="44176">
                  <c:v>5.3515026861909801E-2</c:v>
                </c:pt>
                <c:pt idx="44177">
                  <c:v>7.5600307750154694E-2</c:v>
                </c:pt>
                <c:pt idx="44178">
                  <c:v>6.8207924261275601E-2</c:v>
                </c:pt>
                <c:pt idx="44179">
                  <c:v>5.1431364934162602E-2</c:v>
                </c:pt>
                <c:pt idx="44180">
                  <c:v>5.3682061748953402E-2</c:v>
                </c:pt>
                <c:pt idx="44181">
                  <c:v>6.0410479577728098E-2</c:v>
                </c:pt>
                <c:pt idx="44182">
                  <c:v>7.6212985966996397E-2</c:v>
                </c:pt>
                <c:pt idx="44183">
                  <c:v>4.9248441109017403E-2</c:v>
                </c:pt>
                <c:pt idx="44184">
                  <c:v>5.3611169288756297E-2</c:v>
                </c:pt>
                <c:pt idx="44185">
                  <c:v>4.43275368041878E-2</c:v>
                </c:pt>
                <c:pt idx="44186">
                  <c:v>4.6843722583187399E-2</c:v>
                </c:pt>
                <c:pt idx="44187">
                  <c:v>6.6757747947971097E-2</c:v>
                </c:pt>
                <c:pt idx="44188">
                  <c:v>7.7205931435379002E-2</c:v>
                </c:pt>
                <c:pt idx="44189">
                  <c:v>5.0342056271529198E-2</c:v>
                </c:pt>
                <c:pt idx="44190">
                  <c:v>6.7636498739396006E-2</c:v>
                </c:pt>
                <c:pt idx="44191">
                  <c:v>6.7781762707040297E-2</c:v>
                </c:pt>
                <c:pt idx="44192">
                  <c:v>5.15821177135357E-2</c:v>
                </c:pt>
                <c:pt idx="44193">
                  <c:v>4.6788257144885603E-2</c:v>
                </c:pt>
                <c:pt idx="44194">
                  <c:v>5.8871934718036797E-2</c:v>
                </c:pt>
                <c:pt idx="44195">
                  <c:v>6.2725764016318006E-2</c:v>
                </c:pt>
                <c:pt idx="44196">
                  <c:v>5.7166181241926302E-2</c:v>
                </c:pt>
                <c:pt idx="44197">
                  <c:v>6.7186881479303906E-2</c:v>
                </c:pt>
                <c:pt idx="44198">
                  <c:v>4.4256610206698202E-2</c:v>
                </c:pt>
                <c:pt idx="44199">
                  <c:v>7.4504217631932906E-2</c:v>
                </c:pt>
                <c:pt idx="44200">
                  <c:v>7.6402944919643098E-2</c:v>
                </c:pt>
                <c:pt idx="44201">
                  <c:v>5.3685073177430702E-2</c:v>
                </c:pt>
                <c:pt idx="44202">
                  <c:v>6.3337310535089494E-2</c:v>
                </c:pt>
                <c:pt idx="44203">
                  <c:v>7.7105966981063506E-2</c:v>
                </c:pt>
                <c:pt idx="44204">
                  <c:v>7.6100797619686703E-2</c:v>
                </c:pt>
                <c:pt idx="44205">
                  <c:v>5.3926030216339099E-2</c:v>
                </c:pt>
                <c:pt idx="44206">
                  <c:v>6.7051797925197595E-2</c:v>
                </c:pt>
                <c:pt idx="44207">
                  <c:v>4.94724568840453E-2</c:v>
                </c:pt>
                <c:pt idx="44208">
                  <c:v>6.0325333027058899E-2</c:v>
                </c:pt>
                <c:pt idx="44209">
                  <c:v>4.4254023227886997E-2</c:v>
                </c:pt>
                <c:pt idx="44210">
                  <c:v>7.7739599386803998E-2</c:v>
                </c:pt>
                <c:pt idx="44211">
                  <c:v>4.6364384567373997E-2</c:v>
                </c:pt>
                <c:pt idx="44212">
                  <c:v>6.0308102306863898E-2</c:v>
                </c:pt>
                <c:pt idx="44213">
                  <c:v>5.4691889684338697E-2</c:v>
                </c:pt>
                <c:pt idx="44214">
                  <c:v>4.8395725886497001E-2</c:v>
                </c:pt>
                <c:pt idx="44215">
                  <c:v>4.4726344966880598E-2</c:v>
                </c:pt>
                <c:pt idx="44216">
                  <c:v>4.57679189314084E-2</c:v>
                </c:pt>
                <c:pt idx="44217">
                  <c:v>5.3703875763159402E-2</c:v>
                </c:pt>
                <c:pt idx="44218">
                  <c:v>4.6154742063290399E-2</c:v>
                </c:pt>
                <c:pt idx="44219">
                  <c:v>5.6116051671198298E-2</c:v>
                </c:pt>
                <c:pt idx="44220">
                  <c:v>5.4455754063705203E-2</c:v>
                </c:pt>
                <c:pt idx="44221">
                  <c:v>7.1934893380202994E-2</c:v>
                </c:pt>
                <c:pt idx="44222">
                  <c:v>6.8713165348130295E-2</c:v>
                </c:pt>
                <c:pt idx="44223">
                  <c:v>6.7348859750766599E-2</c:v>
                </c:pt>
                <c:pt idx="44224">
                  <c:v>4.7757651509209E-2</c:v>
                </c:pt>
                <c:pt idx="44225">
                  <c:v>4.33692054454747E-2</c:v>
                </c:pt>
                <c:pt idx="44226">
                  <c:v>6.6452087170502994E-2</c:v>
                </c:pt>
                <c:pt idx="44227">
                  <c:v>4.8751555379457197E-2</c:v>
                </c:pt>
                <c:pt idx="44228">
                  <c:v>5.4791959291824399E-2</c:v>
                </c:pt>
                <c:pt idx="44229">
                  <c:v>4.8703316595578097E-2</c:v>
                </c:pt>
                <c:pt idx="44230">
                  <c:v>7.0145882391177194E-2</c:v>
                </c:pt>
                <c:pt idx="44231">
                  <c:v>5.4149060730245301E-2</c:v>
                </c:pt>
                <c:pt idx="44232">
                  <c:v>5.3731235170330398E-2</c:v>
                </c:pt>
                <c:pt idx="44233">
                  <c:v>7.0412203468272497E-2</c:v>
                </c:pt>
                <c:pt idx="44234">
                  <c:v>7.0122359414710303E-2</c:v>
                </c:pt>
                <c:pt idx="44235">
                  <c:v>5.2447539796428001E-2</c:v>
                </c:pt>
                <c:pt idx="44236">
                  <c:v>4.3902883186872702E-2</c:v>
                </c:pt>
                <c:pt idx="44237">
                  <c:v>5.0559509996328897E-2</c:v>
                </c:pt>
                <c:pt idx="44238">
                  <c:v>7.1035194195258E-2</c:v>
                </c:pt>
                <c:pt idx="44239">
                  <c:v>6.59813886266431E-2</c:v>
                </c:pt>
                <c:pt idx="44240">
                  <c:v>6.3893246729002706E-2</c:v>
                </c:pt>
                <c:pt idx="44241">
                  <c:v>4.3252735098801502E-2</c:v>
                </c:pt>
                <c:pt idx="44242">
                  <c:v>4.3129835966208598E-2</c:v>
                </c:pt>
                <c:pt idx="44243">
                  <c:v>7.2073235299361604E-2</c:v>
                </c:pt>
                <c:pt idx="44244">
                  <c:v>7.6886731337301298E-2</c:v>
                </c:pt>
                <c:pt idx="44245">
                  <c:v>4.9211333465492599E-2</c:v>
                </c:pt>
                <c:pt idx="44246">
                  <c:v>4.3328341369077199E-2</c:v>
                </c:pt>
                <c:pt idx="44247">
                  <c:v>7.5229829002014498E-2</c:v>
                </c:pt>
                <c:pt idx="44248">
                  <c:v>5.4336084558413003E-2</c:v>
                </c:pt>
                <c:pt idx="44249">
                  <c:v>5.0076787839988299E-2</c:v>
                </c:pt>
                <c:pt idx="44250">
                  <c:v>4.89842570660265E-2</c:v>
                </c:pt>
                <c:pt idx="44251">
                  <c:v>5.5112289126029203E-2</c:v>
                </c:pt>
                <c:pt idx="44252">
                  <c:v>4.8712972506686103E-2</c:v>
                </c:pt>
                <c:pt idx="44253">
                  <c:v>5.5867524280669302E-2</c:v>
                </c:pt>
                <c:pt idx="44254">
                  <c:v>7.1558122293883294E-2</c:v>
                </c:pt>
                <c:pt idx="44255">
                  <c:v>6.0944972488226903E-2</c:v>
                </c:pt>
                <c:pt idx="44256">
                  <c:v>6.9363064540474195E-2</c:v>
                </c:pt>
                <c:pt idx="44257">
                  <c:v>4.4466852342228601E-2</c:v>
                </c:pt>
                <c:pt idx="44258">
                  <c:v>6.9033279983538406E-2</c:v>
                </c:pt>
                <c:pt idx="44259">
                  <c:v>7.8395923488764493E-2</c:v>
                </c:pt>
                <c:pt idx="44260">
                  <c:v>5.4540002471291801E-2</c:v>
                </c:pt>
                <c:pt idx="44261">
                  <c:v>6.7631308723119898E-2</c:v>
                </c:pt>
                <c:pt idx="44262">
                  <c:v>5.1646509245538E-2</c:v>
                </c:pt>
                <c:pt idx="44263">
                  <c:v>4.8034104931702203E-2</c:v>
                </c:pt>
                <c:pt idx="44264">
                  <c:v>5.48579913238375E-2</c:v>
                </c:pt>
                <c:pt idx="44265">
                  <c:v>5.2582063267570998E-2</c:v>
                </c:pt>
                <c:pt idx="44266">
                  <c:v>6.7864263802384098E-2</c:v>
                </c:pt>
                <c:pt idx="44267">
                  <c:v>6.0739819752679503E-2</c:v>
                </c:pt>
                <c:pt idx="44268">
                  <c:v>7.0424176462722504E-2</c:v>
                </c:pt>
                <c:pt idx="44269">
                  <c:v>5.3216581689163898E-2</c:v>
                </c:pt>
                <c:pt idx="44270">
                  <c:v>6.3540963850367102E-2</c:v>
                </c:pt>
                <c:pt idx="44271">
                  <c:v>6.80382320385053E-2</c:v>
                </c:pt>
                <c:pt idx="44272">
                  <c:v>6.0213795858907397E-2</c:v>
                </c:pt>
                <c:pt idx="44273">
                  <c:v>5.1088049268372397E-2</c:v>
                </c:pt>
                <c:pt idx="44274">
                  <c:v>5.1067742545668003E-2</c:v>
                </c:pt>
                <c:pt idx="44275">
                  <c:v>4.9196122247057501E-2</c:v>
                </c:pt>
                <c:pt idx="44276">
                  <c:v>4.67277023062381E-2</c:v>
                </c:pt>
                <c:pt idx="44277">
                  <c:v>6.5958291915217696E-2</c:v>
                </c:pt>
                <c:pt idx="44278">
                  <c:v>4.6398809131003603E-2</c:v>
                </c:pt>
                <c:pt idx="44279">
                  <c:v>7.0898859546149495E-2</c:v>
                </c:pt>
                <c:pt idx="44280">
                  <c:v>4.6669537517566001E-2</c:v>
                </c:pt>
                <c:pt idx="44281">
                  <c:v>5.7566557343737099E-2</c:v>
                </c:pt>
                <c:pt idx="44282">
                  <c:v>7.0904915111371994E-2</c:v>
                </c:pt>
                <c:pt idx="44283">
                  <c:v>5.8584405890924597E-2</c:v>
                </c:pt>
                <c:pt idx="44284">
                  <c:v>4.4039232417152303E-2</c:v>
                </c:pt>
                <c:pt idx="44285">
                  <c:v>5.6970114997673398E-2</c:v>
                </c:pt>
                <c:pt idx="44286">
                  <c:v>5.7633260047444901E-2</c:v>
                </c:pt>
                <c:pt idx="44287">
                  <c:v>5.1497621256612398E-2</c:v>
                </c:pt>
                <c:pt idx="44288">
                  <c:v>5.7017447593111198E-2</c:v>
                </c:pt>
                <c:pt idx="44289">
                  <c:v>5.7136163217439001E-2</c:v>
                </c:pt>
                <c:pt idx="44290">
                  <c:v>4.5873620513974298E-2</c:v>
                </c:pt>
                <c:pt idx="44291">
                  <c:v>5.6089699310388999E-2</c:v>
                </c:pt>
                <c:pt idx="44292">
                  <c:v>5.6120049070253003E-2</c:v>
                </c:pt>
                <c:pt idx="44293">
                  <c:v>4.6421039129451502E-2</c:v>
                </c:pt>
                <c:pt idx="44294">
                  <c:v>5.4078838815445597E-2</c:v>
                </c:pt>
                <c:pt idx="44295">
                  <c:v>4.6922397123220903E-2</c:v>
                </c:pt>
                <c:pt idx="44296">
                  <c:v>6.9797069958723396E-2</c:v>
                </c:pt>
                <c:pt idx="44297">
                  <c:v>5.2615569994938202E-2</c:v>
                </c:pt>
                <c:pt idx="44298">
                  <c:v>5.2984745350043098E-2</c:v>
                </c:pt>
                <c:pt idx="44299">
                  <c:v>6.9719401796143804E-2</c:v>
                </c:pt>
                <c:pt idx="44300">
                  <c:v>4.4446807589217201E-2</c:v>
                </c:pt>
                <c:pt idx="44301">
                  <c:v>5.4327792435562398E-2</c:v>
                </c:pt>
                <c:pt idx="44302">
                  <c:v>6.5129137190953604E-2</c:v>
                </c:pt>
                <c:pt idx="44303">
                  <c:v>6.0243813629183497E-2</c:v>
                </c:pt>
                <c:pt idx="44304">
                  <c:v>5.9411120208642497E-2</c:v>
                </c:pt>
                <c:pt idx="44305">
                  <c:v>7.3280842759847795E-2</c:v>
                </c:pt>
                <c:pt idx="44306">
                  <c:v>6.47602753540409E-2</c:v>
                </c:pt>
                <c:pt idx="44307">
                  <c:v>4.2368280562523501E-2</c:v>
                </c:pt>
                <c:pt idx="44308">
                  <c:v>6.8374788037547402E-2</c:v>
                </c:pt>
                <c:pt idx="44309">
                  <c:v>6.6782439816932299E-2</c:v>
                </c:pt>
                <c:pt idx="44310">
                  <c:v>7.3108215828331102E-2</c:v>
                </c:pt>
                <c:pt idx="44311">
                  <c:v>5.7985044664112403E-2</c:v>
                </c:pt>
                <c:pt idx="44312">
                  <c:v>5.9880775078270998E-2</c:v>
                </c:pt>
                <c:pt idx="44313">
                  <c:v>5.7000367196684699E-2</c:v>
                </c:pt>
                <c:pt idx="44314">
                  <c:v>4.58490437887892E-2</c:v>
                </c:pt>
                <c:pt idx="44315">
                  <c:v>6.7845008625969594E-2</c:v>
                </c:pt>
                <c:pt idx="44316">
                  <c:v>5.6434149162850201E-2</c:v>
                </c:pt>
                <c:pt idx="44317">
                  <c:v>5.2265490081166002E-2</c:v>
                </c:pt>
                <c:pt idx="44318">
                  <c:v>4.6355518086776001E-2</c:v>
                </c:pt>
                <c:pt idx="44319">
                  <c:v>5.61022017566353E-2</c:v>
                </c:pt>
                <c:pt idx="44320">
                  <c:v>5.2327141357486701E-2</c:v>
                </c:pt>
                <c:pt idx="44321">
                  <c:v>5.3199427161090003E-2</c:v>
                </c:pt>
                <c:pt idx="44322">
                  <c:v>7.4020943577925394E-2</c:v>
                </c:pt>
                <c:pt idx="44323">
                  <c:v>6.0055848196853098E-2</c:v>
                </c:pt>
                <c:pt idx="44324">
                  <c:v>4.4948265460866298E-2</c:v>
                </c:pt>
                <c:pt idx="44325">
                  <c:v>5.3770625041892901E-2</c:v>
                </c:pt>
                <c:pt idx="44326">
                  <c:v>7.0807216997560096E-2</c:v>
                </c:pt>
                <c:pt idx="44327">
                  <c:v>7.1675540668635407E-2</c:v>
                </c:pt>
                <c:pt idx="44328">
                  <c:v>6.2577069887540304E-2</c:v>
                </c:pt>
                <c:pt idx="44329">
                  <c:v>6.1301700488400099E-2</c:v>
                </c:pt>
                <c:pt idx="44330">
                  <c:v>5.3970916119758801E-2</c:v>
                </c:pt>
                <c:pt idx="44331">
                  <c:v>5.2085190550755299E-2</c:v>
                </c:pt>
                <c:pt idx="44332">
                  <c:v>4.6390523424750897E-2</c:v>
                </c:pt>
                <c:pt idx="44333">
                  <c:v>4.6305187432993999E-2</c:v>
                </c:pt>
                <c:pt idx="44334">
                  <c:v>7.5174202887699895E-2</c:v>
                </c:pt>
                <c:pt idx="44335">
                  <c:v>5.1067998318746602E-2</c:v>
                </c:pt>
                <c:pt idx="44336">
                  <c:v>6.7102299594078693E-2</c:v>
                </c:pt>
                <c:pt idx="44337">
                  <c:v>4.7399565433643598E-2</c:v>
                </c:pt>
                <c:pt idx="44338">
                  <c:v>4.8133584605037999E-2</c:v>
                </c:pt>
                <c:pt idx="44339">
                  <c:v>4.5165034294357198E-2</c:v>
                </c:pt>
                <c:pt idx="44340">
                  <c:v>6.8892917744473203E-2</c:v>
                </c:pt>
                <c:pt idx="44341">
                  <c:v>5.7035834106447698E-2</c:v>
                </c:pt>
                <c:pt idx="44342">
                  <c:v>6.4352849852228305E-2</c:v>
                </c:pt>
                <c:pt idx="44343">
                  <c:v>5.1825114675379202E-2</c:v>
                </c:pt>
                <c:pt idx="44344">
                  <c:v>5.5697362196930097E-2</c:v>
                </c:pt>
                <c:pt idx="44345">
                  <c:v>4.7534761873128301E-2</c:v>
                </c:pt>
                <c:pt idx="44346">
                  <c:v>6.2326291452334703E-2</c:v>
                </c:pt>
                <c:pt idx="44347">
                  <c:v>4.8334562489978201E-2</c:v>
                </c:pt>
                <c:pt idx="44348">
                  <c:v>7.5859705427800198E-2</c:v>
                </c:pt>
                <c:pt idx="44349">
                  <c:v>4.6584344317593597E-2</c:v>
                </c:pt>
                <c:pt idx="44350">
                  <c:v>5.28444819803668E-2</c:v>
                </c:pt>
                <c:pt idx="44351">
                  <c:v>5.3431658008665603E-2</c:v>
                </c:pt>
                <c:pt idx="44352">
                  <c:v>5.6261857312551497E-2</c:v>
                </c:pt>
                <c:pt idx="44353">
                  <c:v>6.12440448460842E-2</c:v>
                </c:pt>
                <c:pt idx="44354">
                  <c:v>6.4190061809470705E-2</c:v>
                </c:pt>
                <c:pt idx="44355">
                  <c:v>5.7590967225870503E-2</c:v>
                </c:pt>
                <c:pt idx="44356">
                  <c:v>4.9172847250048703E-2</c:v>
                </c:pt>
                <c:pt idx="44357">
                  <c:v>6.29140852817128E-2</c:v>
                </c:pt>
                <c:pt idx="44358">
                  <c:v>5.1985744214565102E-2</c:v>
                </c:pt>
                <c:pt idx="44359">
                  <c:v>4.4817611516912902E-2</c:v>
                </c:pt>
                <c:pt idx="44360">
                  <c:v>5.6116733466115801E-2</c:v>
                </c:pt>
                <c:pt idx="44361">
                  <c:v>5.6500795864011098E-2</c:v>
                </c:pt>
                <c:pt idx="44362">
                  <c:v>7.3025628124832001E-2</c:v>
                </c:pt>
                <c:pt idx="44363">
                  <c:v>7.6783818340023804E-2</c:v>
                </c:pt>
                <c:pt idx="44364">
                  <c:v>7.3094200215345004E-2</c:v>
                </c:pt>
                <c:pt idx="44365">
                  <c:v>4.6872022134331802E-2</c:v>
                </c:pt>
                <c:pt idx="44366">
                  <c:v>6.8689035600773204E-2</c:v>
                </c:pt>
                <c:pt idx="44367">
                  <c:v>5.7514873764063203E-2</c:v>
                </c:pt>
                <c:pt idx="44368">
                  <c:v>6.8075383496592798E-2</c:v>
                </c:pt>
                <c:pt idx="44369">
                  <c:v>5.6743211254566099E-2</c:v>
                </c:pt>
                <c:pt idx="44370">
                  <c:v>5.4569120981156398E-2</c:v>
                </c:pt>
                <c:pt idx="44371">
                  <c:v>6.3235095230217503E-2</c:v>
                </c:pt>
                <c:pt idx="44372">
                  <c:v>7.5326331785623701E-2</c:v>
                </c:pt>
                <c:pt idx="44373">
                  <c:v>4.9813529560464302E-2</c:v>
                </c:pt>
                <c:pt idx="44374">
                  <c:v>4.6562578671271698E-2</c:v>
                </c:pt>
                <c:pt idx="44375">
                  <c:v>6.3454114573607098E-2</c:v>
                </c:pt>
                <c:pt idx="44376">
                  <c:v>4.53927238190324E-2</c:v>
                </c:pt>
                <c:pt idx="44377">
                  <c:v>7.2907441317260097E-2</c:v>
                </c:pt>
                <c:pt idx="44378">
                  <c:v>6.3314159525625593E-2</c:v>
                </c:pt>
                <c:pt idx="44379">
                  <c:v>4.5020166151766003E-2</c:v>
                </c:pt>
                <c:pt idx="44380">
                  <c:v>4.3068899301896002E-2</c:v>
                </c:pt>
                <c:pt idx="44381">
                  <c:v>4.6917239423423199E-2</c:v>
                </c:pt>
                <c:pt idx="44382">
                  <c:v>7.5820032700415999E-2</c:v>
                </c:pt>
                <c:pt idx="44383">
                  <c:v>6.6556195300809598E-2</c:v>
                </c:pt>
                <c:pt idx="44384">
                  <c:v>4.6965547140855199E-2</c:v>
                </c:pt>
                <c:pt idx="44385">
                  <c:v>4.5502369845913999E-2</c:v>
                </c:pt>
                <c:pt idx="44386">
                  <c:v>6.5805209531937803E-2</c:v>
                </c:pt>
                <c:pt idx="44387">
                  <c:v>4.5457675521509103E-2</c:v>
                </c:pt>
                <c:pt idx="44388">
                  <c:v>7.2108577858553402E-2</c:v>
                </c:pt>
                <c:pt idx="44389">
                  <c:v>4.5056729706228697E-2</c:v>
                </c:pt>
                <c:pt idx="44390">
                  <c:v>5.1332130385818797E-2</c:v>
                </c:pt>
                <c:pt idx="44391">
                  <c:v>7.2331353297906895E-2</c:v>
                </c:pt>
                <c:pt idx="44392">
                  <c:v>5.0256593098685597E-2</c:v>
                </c:pt>
                <c:pt idx="44393">
                  <c:v>5.6581134859412699E-2</c:v>
                </c:pt>
                <c:pt idx="44394">
                  <c:v>4.9002356173280998E-2</c:v>
                </c:pt>
                <c:pt idx="44395">
                  <c:v>5.4199145670822998E-2</c:v>
                </c:pt>
                <c:pt idx="44396">
                  <c:v>7.2316263859658295E-2</c:v>
                </c:pt>
                <c:pt idx="44397">
                  <c:v>5.2970139659126801E-2</c:v>
                </c:pt>
                <c:pt idx="44398">
                  <c:v>4.77377584826316E-2</c:v>
                </c:pt>
                <c:pt idx="44399">
                  <c:v>4.8506052329362399E-2</c:v>
                </c:pt>
                <c:pt idx="44400">
                  <c:v>5.6721466313931497E-2</c:v>
                </c:pt>
                <c:pt idx="44401">
                  <c:v>6.8213629829884798E-2</c:v>
                </c:pt>
                <c:pt idx="44402">
                  <c:v>6.9599325341575605E-2</c:v>
                </c:pt>
                <c:pt idx="44403">
                  <c:v>4.7565796389372098E-2</c:v>
                </c:pt>
                <c:pt idx="44404">
                  <c:v>5.0551708004278099E-2</c:v>
                </c:pt>
                <c:pt idx="44405">
                  <c:v>5.59899365339687E-2</c:v>
                </c:pt>
                <c:pt idx="44406">
                  <c:v>5.7699356429103101E-2</c:v>
                </c:pt>
                <c:pt idx="44407">
                  <c:v>7.0270629873468604E-2</c:v>
                </c:pt>
                <c:pt idx="44408">
                  <c:v>5.2152271793841E-2</c:v>
                </c:pt>
                <c:pt idx="44409">
                  <c:v>5.6644957538367097E-2</c:v>
                </c:pt>
                <c:pt idx="44410">
                  <c:v>5.8829558894504398E-2</c:v>
                </c:pt>
                <c:pt idx="44411">
                  <c:v>5.17686767305299E-2</c:v>
                </c:pt>
                <c:pt idx="44412">
                  <c:v>4.2032923867307802E-2</c:v>
                </c:pt>
                <c:pt idx="44413">
                  <c:v>4.2672780787311203E-2</c:v>
                </c:pt>
                <c:pt idx="44414">
                  <c:v>7.0862664550957397E-2</c:v>
                </c:pt>
                <c:pt idx="44415">
                  <c:v>7.5463569564093197E-2</c:v>
                </c:pt>
                <c:pt idx="44416">
                  <c:v>6.3797779798610205E-2</c:v>
                </c:pt>
                <c:pt idx="44417">
                  <c:v>5.8259251838513798E-2</c:v>
                </c:pt>
                <c:pt idx="44418">
                  <c:v>5.5991691046089698E-2</c:v>
                </c:pt>
                <c:pt idx="44419">
                  <c:v>4.2966710947433803E-2</c:v>
                </c:pt>
                <c:pt idx="44420">
                  <c:v>6.5988975905293304E-2</c:v>
                </c:pt>
                <c:pt idx="44421">
                  <c:v>4.4576678897344998E-2</c:v>
                </c:pt>
                <c:pt idx="44422">
                  <c:v>6.4991485272528002E-2</c:v>
                </c:pt>
                <c:pt idx="44423">
                  <c:v>5.17492373739653E-2</c:v>
                </c:pt>
                <c:pt idx="44424">
                  <c:v>7.6338735118233497E-2</c:v>
                </c:pt>
                <c:pt idx="44425">
                  <c:v>5.2190076232373497E-2</c:v>
                </c:pt>
                <c:pt idx="44426">
                  <c:v>6.23867836761356E-2</c:v>
                </c:pt>
                <c:pt idx="44427">
                  <c:v>5.1855420446417298E-2</c:v>
                </c:pt>
                <c:pt idx="44428">
                  <c:v>6.1979567822562101E-2</c:v>
                </c:pt>
                <c:pt idx="44429">
                  <c:v>4.9099914356971697E-2</c:v>
                </c:pt>
                <c:pt idx="44430">
                  <c:v>5.7639281808205302E-2</c:v>
                </c:pt>
                <c:pt idx="44431">
                  <c:v>6.5258809357682496E-2</c:v>
                </c:pt>
                <c:pt idx="44432">
                  <c:v>4.6154440153380202E-2</c:v>
                </c:pt>
                <c:pt idx="44433">
                  <c:v>4.4328224869109499E-2</c:v>
                </c:pt>
                <c:pt idx="44434">
                  <c:v>6.15467829618968E-2</c:v>
                </c:pt>
                <c:pt idx="44435">
                  <c:v>5.0245652491947998E-2</c:v>
                </c:pt>
                <c:pt idx="44436">
                  <c:v>6.9699549204917E-2</c:v>
                </c:pt>
                <c:pt idx="44437">
                  <c:v>5.1680145397853303E-2</c:v>
                </c:pt>
                <c:pt idx="44438">
                  <c:v>5.3473904039757401E-2</c:v>
                </c:pt>
                <c:pt idx="44439">
                  <c:v>5.7586846227327397E-2</c:v>
                </c:pt>
                <c:pt idx="44440">
                  <c:v>5.6135098563582397E-2</c:v>
                </c:pt>
                <c:pt idx="44441">
                  <c:v>7.0473379452159896E-2</c:v>
                </c:pt>
                <c:pt idx="44442">
                  <c:v>4.7466521843981903E-2</c:v>
                </c:pt>
                <c:pt idx="44443">
                  <c:v>5.7641346759080503E-2</c:v>
                </c:pt>
                <c:pt idx="44444">
                  <c:v>6.91724192833372E-2</c:v>
                </c:pt>
                <c:pt idx="44445">
                  <c:v>6.7438788249048601E-2</c:v>
                </c:pt>
                <c:pt idx="44446">
                  <c:v>4.8638590565582299E-2</c:v>
                </c:pt>
                <c:pt idx="44447">
                  <c:v>5.9478513203789801E-2</c:v>
                </c:pt>
                <c:pt idx="44448">
                  <c:v>4.9971251216119797E-2</c:v>
                </c:pt>
                <c:pt idx="44449">
                  <c:v>4.8816784973088598E-2</c:v>
                </c:pt>
                <c:pt idx="44450">
                  <c:v>5.0590175661471698E-2</c:v>
                </c:pt>
                <c:pt idx="44451">
                  <c:v>6.9592167161121293E-2</c:v>
                </c:pt>
                <c:pt idx="44452">
                  <c:v>7.5789220869208404E-2</c:v>
                </c:pt>
                <c:pt idx="44453">
                  <c:v>7.3316232629690004E-2</c:v>
                </c:pt>
                <c:pt idx="44454">
                  <c:v>5.9293171296300101E-2</c:v>
                </c:pt>
                <c:pt idx="44455">
                  <c:v>6.4130395154969502E-2</c:v>
                </c:pt>
                <c:pt idx="44456">
                  <c:v>4.61264491291873E-2</c:v>
                </c:pt>
                <c:pt idx="44457">
                  <c:v>4.7585372888524699E-2</c:v>
                </c:pt>
                <c:pt idx="44458">
                  <c:v>4.4567199904319101E-2</c:v>
                </c:pt>
                <c:pt idx="44459">
                  <c:v>6.1160407788163798E-2</c:v>
                </c:pt>
                <c:pt idx="44460">
                  <c:v>6.8333414873257003E-2</c:v>
                </c:pt>
                <c:pt idx="44461">
                  <c:v>5.3384883769356697E-2</c:v>
                </c:pt>
                <c:pt idx="44462">
                  <c:v>4.7226353822861597E-2</c:v>
                </c:pt>
                <c:pt idx="44463">
                  <c:v>5.0208849668921897E-2</c:v>
                </c:pt>
                <c:pt idx="44464">
                  <c:v>4.64827634573357E-2</c:v>
                </c:pt>
                <c:pt idx="44465">
                  <c:v>6.5883963477844004E-2</c:v>
                </c:pt>
                <c:pt idx="44466">
                  <c:v>6.1194906117445103E-2</c:v>
                </c:pt>
                <c:pt idx="44467">
                  <c:v>5.7739725960985297E-2</c:v>
                </c:pt>
                <c:pt idx="44468">
                  <c:v>4.7976250480414297E-2</c:v>
                </c:pt>
                <c:pt idx="44469">
                  <c:v>4.8092443589736501E-2</c:v>
                </c:pt>
                <c:pt idx="44470">
                  <c:v>4.9559889861585597E-2</c:v>
                </c:pt>
                <c:pt idx="44471">
                  <c:v>4.9020579664481298E-2</c:v>
                </c:pt>
                <c:pt idx="44472">
                  <c:v>6.2099330512520402E-2</c:v>
                </c:pt>
                <c:pt idx="44473">
                  <c:v>4.4383855719139102E-2</c:v>
                </c:pt>
                <c:pt idx="44474">
                  <c:v>7.1696567149860696E-2</c:v>
                </c:pt>
                <c:pt idx="44475">
                  <c:v>7.4929044504290193E-2</c:v>
                </c:pt>
                <c:pt idx="44476">
                  <c:v>4.8065038319036399E-2</c:v>
                </c:pt>
                <c:pt idx="44477">
                  <c:v>4.7622533188441701E-2</c:v>
                </c:pt>
                <c:pt idx="44478">
                  <c:v>6.6268692025638495E-2</c:v>
                </c:pt>
                <c:pt idx="44479">
                  <c:v>7.3417791779097102E-2</c:v>
                </c:pt>
                <c:pt idx="44480">
                  <c:v>5.0339241582787901E-2</c:v>
                </c:pt>
                <c:pt idx="44481">
                  <c:v>5.05608170304368E-2</c:v>
                </c:pt>
                <c:pt idx="44482">
                  <c:v>4.9321515156695001E-2</c:v>
                </c:pt>
                <c:pt idx="44483">
                  <c:v>5.4760361428022902E-2</c:v>
                </c:pt>
                <c:pt idx="44484">
                  <c:v>5.3913146160603199E-2</c:v>
                </c:pt>
                <c:pt idx="44485">
                  <c:v>4.71260564521526E-2</c:v>
                </c:pt>
                <c:pt idx="44486">
                  <c:v>5.2959191720298802E-2</c:v>
                </c:pt>
                <c:pt idx="44487">
                  <c:v>6.8709276029224803E-2</c:v>
                </c:pt>
                <c:pt idx="44488">
                  <c:v>4.8419317170943103E-2</c:v>
                </c:pt>
                <c:pt idx="44489">
                  <c:v>7.5220255480036496E-2</c:v>
                </c:pt>
                <c:pt idx="44490">
                  <c:v>5.5425033519570503E-2</c:v>
                </c:pt>
                <c:pt idx="44491">
                  <c:v>5.7061155297052198E-2</c:v>
                </c:pt>
                <c:pt idx="44492">
                  <c:v>7.9071934433807403E-2</c:v>
                </c:pt>
                <c:pt idx="44493">
                  <c:v>4.4731366790557198E-2</c:v>
                </c:pt>
                <c:pt idx="44494">
                  <c:v>5.1124156687563101E-2</c:v>
                </c:pt>
                <c:pt idx="44495">
                  <c:v>4.4522267872918499E-2</c:v>
                </c:pt>
                <c:pt idx="44496">
                  <c:v>4.2229044664118101E-2</c:v>
                </c:pt>
                <c:pt idx="44497">
                  <c:v>6.5957652193377597E-2</c:v>
                </c:pt>
                <c:pt idx="44498">
                  <c:v>4.9754680876378E-2</c:v>
                </c:pt>
                <c:pt idx="44499">
                  <c:v>5.7065766106233602E-2</c:v>
                </c:pt>
                <c:pt idx="44500">
                  <c:v>6.9842583019915694E-2</c:v>
                </c:pt>
                <c:pt idx="44501">
                  <c:v>5.9989187330310098E-2</c:v>
                </c:pt>
                <c:pt idx="44502">
                  <c:v>6.3106182302227795E-2</c:v>
                </c:pt>
                <c:pt idx="44503">
                  <c:v>6.3723402322595699E-2</c:v>
                </c:pt>
                <c:pt idx="44504">
                  <c:v>4.5416963670274403E-2</c:v>
                </c:pt>
                <c:pt idx="44505">
                  <c:v>4.7018665210922503E-2</c:v>
                </c:pt>
                <c:pt idx="44506">
                  <c:v>5.9439042030091899E-2</c:v>
                </c:pt>
                <c:pt idx="44507">
                  <c:v>7.35723092082501E-2</c:v>
                </c:pt>
                <c:pt idx="44508">
                  <c:v>6.4603880835250801E-2</c:v>
                </c:pt>
                <c:pt idx="44509">
                  <c:v>5.2493834130336703E-2</c:v>
                </c:pt>
                <c:pt idx="44510">
                  <c:v>5.5644285170806503E-2</c:v>
                </c:pt>
                <c:pt idx="44511">
                  <c:v>5.1402470688823497E-2</c:v>
                </c:pt>
                <c:pt idx="44512">
                  <c:v>7.6905959523981701E-2</c:v>
                </c:pt>
                <c:pt idx="44513">
                  <c:v>6.9844072742957494E-2</c:v>
                </c:pt>
                <c:pt idx="44514">
                  <c:v>7.1159441753637795E-2</c:v>
                </c:pt>
                <c:pt idx="44515">
                  <c:v>5.4740837932986799E-2</c:v>
                </c:pt>
                <c:pt idx="44516">
                  <c:v>7.4351466914692396E-2</c:v>
                </c:pt>
                <c:pt idx="44517">
                  <c:v>4.7978037176565597E-2</c:v>
                </c:pt>
                <c:pt idx="44518">
                  <c:v>6.2187075336146799E-2</c:v>
                </c:pt>
                <c:pt idx="44519">
                  <c:v>5.9164558711173799E-2</c:v>
                </c:pt>
                <c:pt idx="44520">
                  <c:v>6.1346386866569701E-2</c:v>
                </c:pt>
                <c:pt idx="44521">
                  <c:v>4.8002681295125603E-2</c:v>
                </c:pt>
                <c:pt idx="44522">
                  <c:v>6.1353940884466697E-2</c:v>
                </c:pt>
                <c:pt idx="44523">
                  <c:v>5.9125550476686099E-2</c:v>
                </c:pt>
                <c:pt idx="44524">
                  <c:v>5.4049060007532103E-2</c:v>
                </c:pt>
                <c:pt idx="44525">
                  <c:v>4.4665805094627899E-2</c:v>
                </c:pt>
                <c:pt idx="44526">
                  <c:v>5.0396275594586398E-2</c:v>
                </c:pt>
                <c:pt idx="44527">
                  <c:v>7.7616538994327799E-2</c:v>
                </c:pt>
                <c:pt idx="44528">
                  <c:v>5.7792244694237098E-2</c:v>
                </c:pt>
                <c:pt idx="44529">
                  <c:v>6.4908067122211199E-2</c:v>
                </c:pt>
                <c:pt idx="44530">
                  <c:v>4.6282785600878201E-2</c:v>
                </c:pt>
                <c:pt idx="44531">
                  <c:v>5.1497393652264897E-2</c:v>
                </c:pt>
                <c:pt idx="44532">
                  <c:v>5.13484184734442E-2</c:v>
                </c:pt>
                <c:pt idx="44533">
                  <c:v>4.3564962067030401E-2</c:v>
                </c:pt>
                <c:pt idx="44534">
                  <c:v>5.7860504754101198E-2</c:v>
                </c:pt>
                <c:pt idx="44535">
                  <c:v>5.5166969834867297E-2</c:v>
                </c:pt>
                <c:pt idx="44536">
                  <c:v>4.9425324950188497E-2</c:v>
                </c:pt>
                <c:pt idx="44537">
                  <c:v>4.4357529638073198E-2</c:v>
                </c:pt>
                <c:pt idx="44538">
                  <c:v>5.3647524523910597E-2</c:v>
                </c:pt>
                <c:pt idx="44539">
                  <c:v>7.52124104876222E-2</c:v>
                </c:pt>
                <c:pt idx="44540">
                  <c:v>7.76554774603119E-2</c:v>
                </c:pt>
                <c:pt idx="44541">
                  <c:v>4.7385873448224501E-2</c:v>
                </c:pt>
                <c:pt idx="44542">
                  <c:v>5.8828797085989801E-2</c:v>
                </c:pt>
                <c:pt idx="44543">
                  <c:v>4.2912125296031597E-2</c:v>
                </c:pt>
                <c:pt idx="44544">
                  <c:v>6.8470717826356303E-2</c:v>
                </c:pt>
                <c:pt idx="44545">
                  <c:v>6.0414290068907202E-2</c:v>
                </c:pt>
                <c:pt idx="44546">
                  <c:v>5.7102192689687699E-2</c:v>
                </c:pt>
                <c:pt idx="44547">
                  <c:v>6.2010039008409103E-2</c:v>
                </c:pt>
                <c:pt idx="44548">
                  <c:v>4.5103309539420197E-2</c:v>
                </c:pt>
                <c:pt idx="44549">
                  <c:v>6.9242908500678199E-2</c:v>
                </c:pt>
                <c:pt idx="44550">
                  <c:v>4.4872629695076702E-2</c:v>
                </c:pt>
                <c:pt idx="44551">
                  <c:v>4.3215873618419998E-2</c:v>
                </c:pt>
                <c:pt idx="44552">
                  <c:v>6.7039188629374899E-2</c:v>
                </c:pt>
                <c:pt idx="44553">
                  <c:v>7.66313747973279E-2</c:v>
                </c:pt>
                <c:pt idx="44554">
                  <c:v>5.98459231908278E-2</c:v>
                </c:pt>
                <c:pt idx="44555">
                  <c:v>5.2039070926718702E-2</c:v>
                </c:pt>
                <c:pt idx="44556">
                  <c:v>5.1441572920701902E-2</c:v>
                </c:pt>
                <c:pt idx="44557">
                  <c:v>6.1013553207989998E-2</c:v>
                </c:pt>
                <c:pt idx="44558">
                  <c:v>4.6911197578887703E-2</c:v>
                </c:pt>
                <c:pt idx="44559">
                  <c:v>7.56580009274785E-2</c:v>
                </c:pt>
                <c:pt idx="44560">
                  <c:v>4.1937292400546201E-2</c:v>
                </c:pt>
                <c:pt idx="44561">
                  <c:v>4.6678866596120298E-2</c:v>
                </c:pt>
                <c:pt idx="44562">
                  <c:v>5.73028056208916E-2</c:v>
                </c:pt>
                <c:pt idx="44563">
                  <c:v>6.2557745512842003E-2</c:v>
                </c:pt>
                <c:pt idx="44564">
                  <c:v>6.7437227834604499E-2</c:v>
                </c:pt>
                <c:pt idx="44565">
                  <c:v>5.3343928531243798E-2</c:v>
                </c:pt>
                <c:pt idx="44566">
                  <c:v>5.8050206570280899E-2</c:v>
                </c:pt>
                <c:pt idx="44567">
                  <c:v>5.3788409838940697E-2</c:v>
                </c:pt>
                <c:pt idx="44568">
                  <c:v>5.4160593607945701E-2</c:v>
                </c:pt>
                <c:pt idx="44569">
                  <c:v>5.2721783374727403E-2</c:v>
                </c:pt>
                <c:pt idx="44570">
                  <c:v>4.7301570837998803E-2</c:v>
                </c:pt>
                <c:pt idx="44571">
                  <c:v>7.3801808706139796E-2</c:v>
                </c:pt>
                <c:pt idx="44572">
                  <c:v>4.5301654686178298E-2</c:v>
                </c:pt>
                <c:pt idx="44573">
                  <c:v>4.9092244944822998E-2</c:v>
                </c:pt>
                <c:pt idx="44574">
                  <c:v>4.7903604486095798E-2</c:v>
                </c:pt>
                <c:pt idx="44575">
                  <c:v>6.7964969285487606E-2</c:v>
                </c:pt>
                <c:pt idx="44576">
                  <c:v>5.9759418788968101E-2</c:v>
                </c:pt>
                <c:pt idx="44577">
                  <c:v>5.2833481626690902E-2</c:v>
                </c:pt>
                <c:pt idx="44578">
                  <c:v>6.0578151263982798E-2</c:v>
                </c:pt>
                <c:pt idx="44579">
                  <c:v>7.7093080955312504E-2</c:v>
                </c:pt>
                <c:pt idx="44580">
                  <c:v>5.63567546690407E-2</c:v>
                </c:pt>
                <c:pt idx="44581">
                  <c:v>6.2424036896464898E-2</c:v>
                </c:pt>
                <c:pt idx="44582">
                  <c:v>5.3325761046593E-2</c:v>
                </c:pt>
                <c:pt idx="44583">
                  <c:v>6.9517989611009898E-2</c:v>
                </c:pt>
                <c:pt idx="44584">
                  <c:v>4.9219252903423397E-2</c:v>
                </c:pt>
                <c:pt idx="44585">
                  <c:v>7.0902976392504993E-2</c:v>
                </c:pt>
                <c:pt idx="44586">
                  <c:v>4.49621350810624E-2</c:v>
                </c:pt>
                <c:pt idx="44587">
                  <c:v>6.73488545363852E-2</c:v>
                </c:pt>
                <c:pt idx="44588">
                  <c:v>5.2256420597166398E-2</c:v>
                </c:pt>
                <c:pt idx="44589">
                  <c:v>4.5911322755768799E-2</c:v>
                </c:pt>
                <c:pt idx="44590">
                  <c:v>5.7341528816214501E-2</c:v>
                </c:pt>
                <c:pt idx="44591">
                  <c:v>5.2745559964976402E-2</c:v>
                </c:pt>
                <c:pt idx="44592">
                  <c:v>5.7185790586025798E-2</c:v>
                </c:pt>
                <c:pt idx="44593">
                  <c:v>4.5606114112725402E-2</c:v>
                </c:pt>
                <c:pt idx="44594">
                  <c:v>5.7108172984872703E-2</c:v>
                </c:pt>
                <c:pt idx="44595">
                  <c:v>5.2434084576810598E-2</c:v>
                </c:pt>
                <c:pt idx="44596">
                  <c:v>5.9557535039087402E-2</c:v>
                </c:pt>
                <c:pt idx="44597">
                  <c:v>6.8637273178187894E-2</c:v>
                </c:pt>
                <c:pt idx="44598">
                  <c:v>6.0242811777789798E-2</c:v>
                </c:pt>
                <c:pt idx="44599">
                  <c:v>5.2312632356309598E-2</c:v>
                </c:pt>
                <c:pt idx="44600">
                  <c:v>4.5104989170423902E-2</c:v>
                </c:pt>
                <c:pt idx="44601">
                  <c:v>5.7083201807692899E-2</c:v>
                </c:pt>
                <c:pt idx="44602">
                  <c:v>6.9736251205291103E-2</c:v>
                </c:pt>
                <c:pt idx="44603">
                  <c:v>4.3237455644183603E-2</c:v>
                </c:pt>
                <c:pt idx="44604">
                  <c:v>5.0681505740277702E-2</c:v>
                </c:pt>
                <c:pt idx="44605">
                  <c:v>6.1629382744591399E-2</c:v>
                </c:pt>
                <c:pt idx="44606">
                  <c:v>6.0575477099966898E-2</c:v>
                </c:pt>
                <c:pt idx="44607">
                  <c:v>6.9245920699643304E-2</c:v>
                </c:pt>
                <c:pt idx="44608">
                  <c:v>5.895062633762E-2</c:v>
                </c:pt>
                <c:pt idx="44609">
                  <c:v>5.0677688198671203E-2</c:v>
                </c:pt>
                <c:pt idx="44610">
                  <c:v>5.4435702840431303E-2</c:v>
                </c:pt>
                <c:pt idx="44611">
                  <c:v>5.3762276606092098E-2</c:v>
                </c:pt>
                <c:pt idx="44612">
                  <c:v>4.34980157090116E-2</c:v>
                </c:pt>
                <c:pt idx="44613">
                  <c:v>6.0602559537187503E-2</c:v>
                </c:pt>
                <c:pt idx="44614">
                  <c:v>5.2275761476290102E-2</c:v>
                </c:pt>
                <c:pt idx="44615">
                  <c:v>5.0386030666152798E-2</c:v>
                </c:pt>
                <c:pt idx="44616">
                  <c:v>5.1200209464957201E-2</c:v>
                </c:pt>
                <c:pt idx="44617">
                  <c:v>6.5726416846060995E-2</c:v>
                </c:pt>
                <c:pt idx="44618">
                  <c:v>4.8883787258297097E-2</c:v>
                </c:pt>
                <c:pt idx="44619">
                  <c:v>7.05790065158097E-2</c:v>
                </c:pt>
                <c:pt idx="44620">
                  <c:v>5.9235085957695097E-2</c:v>
                </c:pt>
                <c:pt idx="44621">
                  <c:v>7.3900738753778394E-2</c:v>
                </c:pt>
                <c:pt idx="44622">
                  <c:v>5.0645551981031003E-2</c:v>
                </c:pt>
                <c:pt idx="44623">
                  <c:v>7.5596135783636303E-2</c:v>
                </c:pt>
                <c:pt idx="44624">
                  <c:v>5.7541790282227799E-2</c:v>
                </c:pt>
                <c:pt idx="44625">
                  <c:v>6.8470828150130503E-2</c:v>
                </c:pt>
                <c:pt idx="44626">
                  <c:v>4.8946122012621003E-2</c:v>
                </c:pt>
                <c:pt idx="44627">
                  <c:v>4.9694093538755202E-2</c:v>
                </c:pt>
                <c:pt idx="44628">
                  <c:v>6.3433719150589596E-2</c:v>
                </c:pt>
                <c:pt idx="44629">
                  <c:v>5.5163621271337102E-2</c:v>
                </c:pt>
                <c:pt idx="44630">
                  <c:v>4.9459540894394499E-2</c:v>
                </c:pt>
                <c:pt idx="44631">
                  <c:v>6.0653249222934899E-2</c:v>
                </c:pt>
                <c:pt idx="44632">
                  <c:v>6.5664625467886706E-2</c:v>
                </c:pt>
                <c:pt idx="44633">
                  <c:v>7.47465234018867E-2</c:v>
                </c:pt>
                <c:pt idx="44634">
                  <c:v>5.2053753553508497E-2</c:v>
                </c:pt>
                <c:pt idx="44635">
                  <c:v>5.6558754178543898E-2</c:v>
                </c:pt>
                <c:pt idx="44636">
                  <c:v>6.6105372807014895E-2</c:v>
                </c:pt>
                <c:pt idx="44637">
                  <c:v>6.4190894670755796E-2</c:v>
                </c:pt>
                <c:pt idx="44638">
                  <c:v>5.0065124833585599E-2</c:v>
                </c:pt>
                <c:pt idx="44639">
                  <c:v>4.4307910598579602E-2</c:v>
                </c:pt>
                <c:pt idx="44640">
                  <c:v>6.0840670463737097E-2</c:v>
                </c:pt>
                <c:pt idx="44641">
                  <c:v>6.2976608915594007E-2</c:v>
                </c:pt>
                <c:pt idx="44642">
                  <c:v>4.7546878200993903E-2</c:v>
                </c:pt>
                <c:pt idx="44643">
                  <c:v>6.4250873854695106E-2</c:v>
                </c:pt>
                <c:pt idx="44644">
                  <c:v>6.5832742228919494E-2</c:v>
                </c:pt>
                <c:pt idx="44645">
                  <c:v>5.9561767559265698E-2</c:v>
                </c:pt>
                <c:pt idx="44646">
                  <c:v>5.34880551881853E-2</c:v>
                </c:pt>
                <c:pt idx="44647">
                  <c:v>5.1096472145468197E-2</c:v>
                </c:pt>
                <c:pt idx="44648">
                  <c:v>5.8077831588708599E-2</c:v>
                </c:pt>
                <c:pt idx="44649">
                  <c:v>4.2624979070483703E-2</c:v>
                </c:pt>
                <c:pt idx="44650">
                  <c:v>4.7864699879372301E-2</c:v>
                </c:pt>
                <c:pt idx="44651">
                  <c:v>5.86860198487145E-2</c:v>
                </c:pt>
                <c:pt idx="44652">
                  <c:v>6.6106049229627803E-2</c:v>
                </c:pt>
                <c:pt idx="44653">
                  <c:v>6.3995586661511297E-2</c:v>
                </c:pt>
                <c:pt idx="44654">
                  <c:v>4.47736868473095E-2</c:v>
                </c:pt>
                <c:pt idx="44655">
                  <c:v>4.6312434317842301E-2</c:v>
                </c:pt>
                <c:pt idx="44656">
                  <c:v>5.4014947241962298E-2</c:v>
                </c:pt>
                <c:pt idx="44657">
                  <c:v>5.8259845144115502E-2</c:v>
                </c:pt>
                <c:pt idx="44658">
                  <c:v>6.9997442048844005E-2</c:v>
                </c:pt>
                <c:pt idx="44659">
                  <c:v>5.1805000353503702E-2</c:v>
                </c:pt>
                <c:pt idx="44660">
                  <c:v>6.1505556025465903E-2</c:v>
                </c:pt>
                <c:pt idx="44661">
                  <c:v>5.17131802479203E-2</c:v>
                </c:pt>
                <c:pt idx="44662">
                  <c:v>7.3911825287029304E-2</c:v>
                </c:pt>
                <c:pt idx="44663">
                  <c:v>4.1171111461348803E-2</c:v>
                </c:pt>
                <c:pt idx="44664">
                  <c:v>5.4211094934809703E-2</c:v>
                </c:pt>
                <c:pt idx="44665">
                  <c:v>3.6354781857324603E-2</c:v>
                </c:pt>
                <c:pt idx="44666">
                  <c:v>7.8982448058307703E-2</c:v>
                </c:pt>
                <c:pt idx="44667">
                  <c:v>7.6576213719488001E-2</c:v>
                </c:pt>
                <c:pt idx="44668">
                  <c:v>7.6890618424498E-2</c:v>
                </c:pt>
                <c:pt idx="44669">
                  <c:v>4.5510289957280702E-2</c:v>
                </c:pt>
                <c:pt idx="44670">
                  <c:v>3.69478770832639E-2</c:v>
                </c:pt>
                <c:pt idx="44671">
                  <c:v>4.74909946462031E-2</c:v>
                </c:pt>
                <c:pt idx="44672">
                  <c:v>6.8579713521742303E-2</c:v>
                </c:pt>
                <c:pt idx="44673">
                  <c:v>3.7966296967502401E-2</c:v>
                </c:pt>
                <c:pt idx="44674">
                  <c:v>4.8697339242263799E-2</c:v>
                </c:pt>
                <c:pt idx="44675">
                  <c:v>4.2332047716901702E-2</c:v>
                </c:pt>
                <c:pt idx="44676">
                  <c:v>7.1440399120507106E-2</c:v>
                </c:pt>
                <c:pt idx="44677">
                  <c:v>5.5303150080508699E-2</c:v>
                </c:pt>
                <c:pt idx="44678">
                  <c:v>3.9413543343195002E-2</c:v>
                </c:pt>
                <c:pt idx="44679">
                  <c:v>5.47478444907211E-2</c:v>
                </c:pt>
                <c:pt idx="44680">
                  <c:v>5.62471911449424E-2</c:v>
                </c:pt>
                <c:pt idx="44681">
                  <c:v>5.9564379341877999E-2</c:v>
                </c:pt>
                <c:pt idx="44682">
                  <c:v>7.9405410500510698E-2</c:v>
                </c:pt>
                <c:pt idx="44683">
                  <c:v>5.2933631344939301E-2</c:v>
                </c:pt>
                <c:pt idx="44684">
                  <c:v>5.9874260927350702E-2</c:v>
                </c:pt>
                <c:pt idx="44685">
                  <c:v>4.6931583940264497E-2</c:v>
                </c:pt>
                <c:pt idx="44686">
                  <c:v>6.0149211111343699E-2</c:v>
                </c:pt>
                <c:pt idx="44687">
                  <c:v>5.6044730666432403E-2</c:v>
                </c:pt>
                <c:pt idx="44688">
                  <c:v>4.5392095294798901E-2</c:v>
                </c:pt>
                <c:pt idx="44689">
                  <c:v>5.3357593291897799E-2</c:v>
                </c:pt>
                <c:pt idx="44690">
                  <c:v>4.2019181546311297E-2</c:v>
                </c:pt>
                <c:pt idx="44691">
                  <c:v>3.8880805986138203E-2</c:v>
                </c:pt>
                <c:pt idx="44692">
                  <c:v>4.0828249688831503E-2</c:v>
                </c:pt>
                <c:pt idx="44693">
                  <c:v>5.7040515353389602E-2</c:v>
                </c:pt>
                <c:pt idx="44694">
                  <c:v>4.3975532570680702E-2</c:v>
                </c:pt>
                <c:pt idx="44695">
                  <c:v>6.2866456415935898E-2</c:v>
                </c:pt>
                <c:pt idx="44696">
                  <c:v>7.2407283471981901E-2</c:v>
                </c:pt>
                <c:pt idx="44697">
                  <c:v>3.8069818581324903E-2</c:v>
                </c:pt>
                <c:pt idx="44698">
                  <c:v>5.8130843857396301E-2</c:v>
                </c:pt>
                <c:pt idx="44699">
                  <c:v>5.0121849299896902E-2</c:v>
                </c:pt>
                <c:pt idx="44700">
                  <c:v>5.4809947012081403E-2</c:v>
                </c:pt>
                <c:pt idx="44701">
                  <c:v>4.3729313609243203E-2</c:v>
                </c:pt>
                <c:pt idx="44702">
                  <c:v>4.7525998451847802E-2</c:v>
                </c:pt>
                <c:pt idx="44703">
                  <c:v>6.62555501180703E-2</c:v>
                </c:pt>
                <c:pt idx="44704">
                  <c:v>4.2004497895507302E-2</c:v>
                </c:pt>
                <c:pt idx="44705">
                  <c:v>7.2675208021893103E-2</c:v>
                </c:pt>
                <c:pt idx="44706">
                  <c:v>6.4805011913368002E-2</c:v>
                </c:pt>
                <c:pt idx="44707">
                  <c:v>4.1032263141202903E-2</c:v>
                </c:pt>
                <c:pt idx="44708">
                  <c:v>3.6801505702689197E-2</c:v>
                </c:pt>
                <c:pt idx="44709">
                  <c:v>8.1866215857756996E-2</c:v>
                </c:pt>
                <c:pt idx="44710">
                  <c:v>4.3891512249050899E-2</c:v>
                </c:pt>
                <c:pt idx="44711">
                  <c:v>4.9010458425942698E-2</c:v>
                </c:pt>
                <c:pt idx="44712">
                  <c:v>4.9275988747038098E-2</c:v>
                </c:pt>
                <c:pt idx="44713">
                  <c:v>3.9880803670488102E-2</c:v>
                </c:pt>
                <c:pt idx="44714">
                  <c:v>7.1021280065535305E-2</c:v>
                </c:pt>
                <c:pt idx="44715">
                  <c:v>3.9573632793335402E-2</c:v>
                </c:pt>
                <c:pt idx="44716">
                  <c:v>3.8898983529316797E-2</c:v>
                </c:pt>
                <c:pt idx="44717">
                  <c:v>5.7680079580765702E-2</c:v>
                </c:pt>
                <c:pt idx="44718">
                  <c:v>5.46946387197473E-2</c:v>
                </c:pt>
                <c:pt idx="44719">
                  <c:v>4.8692061834198101E-2</c:v>
                </c:pt>
                <c:pt idx="44720">
                  <c:v>7.6601641748328994E-2</c:v>
                </c:pt>
                <c:pt idx="44721">
                  <c:v>4.1596724677340602E-2</c:v>
                </c:pt>
                <c:pt idx="44722">
                  <c:v>4.5113678296749699E-2</c:v>
                </c:pt>
                <c:pt idx="44723">
                  <c:v>4.7509866620926697E-2</c:v>
                </c:pt>
                <c:pt idx="44724">
                  <c:v>6.7874557425401397E-2</c:v>
                </c:pt>
                <c:pt idx="44725">
                  <c:v>5.46886655512928E-2</c:v>
                </c:pt>
                <c:pt idx="44726">
                  <c:v>3.9596573094385003E-2</c:v>
                </c:pt>
                <c:pt idx="44727">
                  <c:v>4.3482367052197199E-2</c:v>
                </c:pt>
                <c:pt idx="44728">
                  <c:v>3.5860162920355002E-2</c:v>
                </c:pt>
                <c:pt idx="44729">
                  <c:v>6.6538651252293607E-2</c:v>
                </c:pt>
                <c:pt idx="44730">
                  <c:v>5.4611754180459E-2</c:v>
                </c:pt>
                <c:pt idx="44731">
                  <c:v>6.0808308735720802E-2</c:v>
                </c:pt>
                <c:pt idx="44732">
                  <c:v>5.80245924462722E-2</c:v>
                </c:pt>
                <c:pt idx="44733">
                  <c:v>3.8177640536762703E-2</c:v>
                </c:pt>
                <c:pt idx="44734">
                  <c:v>6.4954945259191793E-2</c:v>
                </c:pt>
                <c:pt idx="44735">
                  <c:v>3.45131039711754E-2</c:v>
                </c:pt>
                <c:pt idx="44736">
                  <c:v>4.7919795621637402E-2</c:v>
                </c:pt>
                <c:pt idx="44737">
                  <c:v>7.6062746656004196E-2</c:v>
                </c:pt>
                <c:pt idx="44738">
                  <c:v>5.2101493964163297E-2</c:v>
                </c:pt>
                <c:pt idx="44739">
                  <c:v>7.6736827726934201E-2</c:v>
                </c:pt>
                <c:pt idx="44740">
                  <c:v>7.5318112300829104E-2</c:v>
                </c:pt>
                <c:pt idx="44741">
                  <c:v>3.7005895550146599E-2</c:v>
                </c:pt>
                <c:pt idx="44742">
                  <c:v>6.8253250928341599E-2</c:v>
                </c:pt>
                <c:pt idx="44743">
                  <c:v>7.7509972235126595E-2</c:v>
                </c:pt>
                <c:pt idx="44744">
                  <c:v>6.7942723466740004E-2</c:v>
                </c:pt>
                <c:pt idx="44745">
                  <c:v>4.7716721256916998E-2</c:v>
                </c:pt>
                <c:pt idx="44746">
                  <c:v>5.4155037830470702E-2</c:v>
                </c:pt>
                <c:pt idx="44747">
                  <c:v>7.4247106679963495E-2</c:v>
                </c:pt>
                <c:pt idx="44748">
                  <c:v>5.3422899282576097E-2</c:v>
                </c:pt>
                <c:pt idx="44749">
                  <c:v>5.02031348967222E-2</c:v>
                </c:pt>
                <c:pt idx="44750">
                  <c:v>6.5432497705163406E-2</c:v>
                </c:pt>
                <c:pt idx="44751">
                  <c:v>7.4247006452391101E-2</c:v>
                </c:pt>
                <c:pt idx="44752">
                  <c:v>7.4018979098031096E-2</c:v>
                </c:pt>
                <c:pt idx="44753">
                  <c:v>5.5822112797069098E-2</c:v>
                </c:pt>
                <c:pt idx="44754">
                  <c:v>5.6358708126678203E-2</c:v>
                </c:pt>
                <c:pt idx="44755">
                  <c:v>3.4676779757048103E-2</c:v>
                </c:pt>
                <c:pt idx="44756">
                  <c:v>7.2668074860667606E-2</c:v>
                </c:pt>
                <c:pt idx="44757">
                  <c:v>4.5341197817470397E-2</c:v>
                </c:pt>
                <c:pt idx="44758">
                  <c:v>7.6331610577640194E-2</c:v>
                </c:pt>
                <c:pt idx="44759">
                  <c:v>6.7937842941975204E-2</c:v>
                </c:pt>
                <c:pt idx="44760">
                  <c:v>4.5018495070759001E-2</c:v>
                </c:pt>
                <c:pt idx="44761">
                  <c:v>3.7935618967583899E-2</c:v>
                </c:pt>
                <c:pt idx="44762">
                  <c:v>5.6366071498473502E-2</c:v>
                </c:pt>
                <c:pt idx="44763">
                  <c:v>4.4928703014492602E-2</c:v>
                </c:pt>
                <c:pt idx="44764">
                  <c:v>3.7143573332832198E-2</c:v>
                </c:pt>
                <c:pt idx="44765">
                  <c:v>3.5613686336670398E-2</c:v>
                </c:pt>
                <c:pt idx="44766">
                  <c:v>3.78938261527694E-2</c:v>
                </c:pt>
                <c:pt idx="44767">
                  <c:v>5.7868256968578599E-2</c:v>
                </c:pt>
                <c:pt idx="44768">
                  <c:v>3.5361046658110198E-2</c:v>
                </c:pt>
                <c:pt idx="44769">
                  <c:v>5.5258857356727198E-2</c:v>
                </c:pt>
                <c:pt idx="44770">
                  <c:v>4.7715541440070702E-2</c:v>
                </c:pt>
                <c:pt idx="44771">
                  <c:v>4.2566543321300797E-2</c:v>
                </c:pt>
                <c:pt idx="44772">
                  <c:v>4.8398423967447E-2</c:v>
                </c:pt>
                <c:pt idx="44773">
                  <c:v>5.7794648710301398E-2</c:v>
                </c:pt>
                <c:pt idx="44774">
                  <c:v>3.5869054644034698E-2</c:v>
                </c:pt>
                <c:pt idx="44775">
                  <c:v>7.3218455032314195E-2</c:v>
                </c:pt>
                <c:pt idx="44776">
                  <c:v>4.15294906369175E-2</c:v>
                </c:pt>
                <c:pt idx="44777">
                  <c:v>5.7942785130600603E-2</c:v>
                </c:pt>
                <c:pt idx="44778">
                  <c:v>5.2175253611071802E-2</c:v>
                </c:pt>
                <c:pt idx="44779">
                  <c:v>6.0924087102333699E-2</c:v>
                </c:pt>
                <c:pt idx="44780">
                  <c:v>6.0026827893841103E-2</c:v>
                </c:pt>
                <c:pt idx="44781">
                  <c:v>6.5974141881661494E-2</c:v>
                </c:pt>
                <c:pt idx="44782">
                  <c:v>4.2869977500586597E-2</c:v>
                </c:pt>
                <c:pt idx="44783">
                  <c:v>4.78627714506622E-2</c:v>
                </c:pt>
                <c:pt idx="44784">
                  <c:v>7.7821057288387202E-2</c:v>
                </c:pt>
                <c:pt idx="44785">
                  <c:v>5.3247982984513401E-2</c:v>
                </c:pt>
                <c:pt idx="44786">
                  <c:v>6.13212766467255E-2</c:v>
                </c:pt>
                <c:pt idx="44787">
                  <c:v>7.78811765207124E-2</c:v>
                </c:pt>
                <c:pt idx="44788">
                  <c:v>4.6997752434574998E-2</c:v>
                </c:pt>
                <c:pt idx="44789">
                  <c:v>5.9541457734328999E-2</c:v>
                </c:pt>
                <c:pt idx="44790">
                  <c:v>5.5714704616481397E-2</c:v>
                </c:pt>
                <c:pt idx="44791">
                  <c:v>7.0266294426200804E-2</c:v>
                </c:pt>
                <c:pt idx="44792">
                  <c:v>7.7452289250330694E-2</c:v>
                </c:pt>
                <c:pt idx="44793">
                  <c:v>4.4870275580788099E-2</c:v>
                </c:pt>
                <c:pt idx="44794">
                  <c:v>7.1323846934758101E-2</c:v>
                </c:pt>
                <c:pt idx="44795">
                  <c:v>3.8727702877351999E-2</c:v>
                </c:pt>
                <c:pt idx="44796">
                  <c:v>6.5832744699936205E-2</c:v>
                </c:pt>
                <c:pt idx="44797">
                  <c:v>4.36155536136765E-2</c:v>
                </c:pt>
                <c:pt idx="44798">
                  <c:v>4.3493286224128701E-2</c:v>
                </c:pt>
                <c:pt idx="44799">
                  <c:v>7.7768311410121804E-2</c:v>
                </c:pt>
                <c:pt idx="44800">
                  <c:v>4.5446784260328402E-2</c:v>
                </c:pt>
                <c:pt idx="44801">
                  <c:v>4.9125346728588502E-2</c:v>
                </c:pt>
                <c:pt idx="44802">
                  <c:v>5.9983447391957399E-2</c:v>
                </c:pt>
                <c:pt idx="44803">
                  <c:v>6.5369613198202503E-2</c:v>
                </c:pt>
                <c:pt idx="44804">
                  <c:v>3.6990565018975199E-2</c:v>
                </c:pt>
                <c:pt idx="44805">
                  <c:v>3.8325006291757703E-2</c:v>
                </c:pt>
                <c:pt idx="44806">
                  <c:v>5.3353535316905197E-2</c:v>
                </c:pt>
                <c:pt idx="44807">
                  <c:v>5.7302643137483303E-2</c:v>
                </c:pt>
                <c:pt idx="44808">
                  <c:v>5.3164990875536902E-2</c:v>
                </c:pt>
                <c:pt idx="44809">
                  <c:v>4.8777090898867101E-2</c:v>
                </c:pt>
                <c:pt idx="44810">
                  <c:v>4.0182935879503397E-2</c:v>
                </c:pt>
                <c:pt idx="44811">
                  <c:v>6.6627554962279706E-2</c:v>
                </c:pt>
                <c:pt idx="44812">
                  <c:v>6.9016240452069305E-2</c:v>
                </c:pt>
                <c:pt idx="44813">
                  <c:v>4.64988104866986E-2</c:v>
                </c:pt>
                <c:pt idx="44814">
                  <c:v>5.6744268147793903E-2</c:v>
                </c:pt>
                <c:pt idx="44815">
                  <c:v>4.03894753051166E-2</c:v>
                </c:pt>
                <c:pt idx="44816">
                  <c:v>6.6255179006360299E-2</c:v>
                </c:pt>
                <c:pt idx="44817">
                  <c:v>5.28713502280952E-2</c:v>
                </c:pt>
                <c:pt idx="44818">
                  <c:v>3.90808180991562E-2</c:v>
                </c:pt>
                <c:pt idx="44819">
                  <c:v>4.7123525513811097E-2</c:v>
                </c:pt>
                <c:pt idx="44820">
                  <c:v>6.6132949299939195E-2</c:v>
                </c:pt>
                <c:pt idx="44821">
                  <c:v>6.9891093814952399E-2</c:v>
                </c:pt>
                <c:pt idx="44822">
                  <c:v>7.4640432524055694E-2</c:v>
                </c:pt>
                <c:pt idx="44823">
                  <c:v>7.1604945706081502E-2</c:v>
                </c:pt>
                <c:pt idx="44824">
                  <c:v>6.5847286580043296E-2</c:v>
                </c:pt>
                <c:pt idx="44825">
                  <c:v>7.7006564244199299E-2</c:v>
                </c:pt>
                <c:pt idx="44826">
                  <c:v>5.5432327224864401E-2</c:v>
                </c:pt>
                <c:pt idx="44827">
                  <c:v>5.5238208102598003E-2</c:v>
                </c:pt>
                <c:pt idx="44828">
                  <c:v>4.3097589270986301E-2</c:v>
                </c:pt>
                <c:pt idx="44829">
                  <c:v>3.8408005912221703E-2</c:v>
                </c:pt>
                <c:pt idx="44830">
                  <c:v>5.1424383885975998E-2</c:v>
                </c:pt>
                <c:pt idx="44831">
                  <c:v>6.3749218616702505E-2</c:v>
                </c:pt>
                <c:pt idx="44832">
                  <c:v>5.7778641192523697E-2</c:v>
                </c:pt>
                <c:pt idx="44833">
                  <c:v>6.3606018100897305E-2</c:v>
                </c:pt>
                <c:pt idx="44834">
                  <c:v>7.5751915081300095E-2</c:v>
                </c:pt>
                <c:pt idx="44835">
                  <c:v>5.7085584323755198E-2</c:v>
                </c:pt>
                <c:pt idx="44836">
                  <c:v>4.18023965500674E-2</c:v>
                </c:pt>
                <c:pt idx="44837">
                  <c:v>3.76186584273955E-2</c:v>
                </c:pt>
                <c:pt idx="44838">
                  <c:v>5.5975256447774097E-2</c:v>
                </c:pt>
                <c:pt idx="44839">
                  <c:v>3.5436031646842198E-2</c:v>
                </c:pt>
                <c:pt idx="44840">
                  <c:v>5.4966867798530501E-2</c:v>
                </c:pt>
                <c:pt idx="44841">
                  <c:v>7.1617882681592596E-2</c:v>
                </c:pt>
                <c:pt idx="44842">
                  <c:v>4.0719888704002498E-2</c:v>
                </c:pt>
                <c:pt idx="44843">
                  <c:v>7.8182310485390594E-2</c:v>
                </c:pt>
                <c:pt idx="44844">
                  <c:v>6.9636458279998301E-2</c:v>
                </c:pt>
                <c:pt idx="44845">
                  <c:v>4.0515266991509799E-2</c:v>
                </c:pt>
                <c:pt idx="44846">
                  <c:v>7.8459504895625101E-2</c:v>
                </c:pt>
                <c:pt idx="44847">
                  <c:v>3.5223840316393799E-2</c:v>
                </c:pt>
                <c:pt idx="44848">
                  <c:v>6.5415883288751198E-2</c:v>
                </c:pt>
                <c:pt idx="44849">
                  <c:v>6.1937791570022598E-2</c:v>
                </c:pt>
                <c:pt idx="44850">
                  <c:v>4.1736079817299897E-2</c:v>
                </c:pt>
                <c:pt idx="44851">
                  <c:v>4.3747261887840998E-2</c:v>
                </c:pt>
                <c:pt idx="44852">
                  <c:v>6.3441168250301605E-2</c:v>
                </c:pt>
                <c:pt idx="44853">
                  <c:v>4.94635542522208E-2</c:v>
                </c:pt>
                <c:pt idx="44854">
                  <c:v>4.9768976464043303E-2</c:v>
                </c:pt>
                <c:pt idx="44855">
                  <c:v>7.0272636183172102E-2</c:v>
                </c:pt>
                <c:pt idx="44856">
                  <c:v>6.8718192292858596E-2</c:v>
                </c:pt>
                <c:pt idx="44857">
                  <c:v>5.3005416117943897E-2</c:v>
                </c:pt>
                <c:pt idx="44858">
                  <c:v>4.10240285598336E-2</c:v>
                </c:pt>
                <c:pt idx="44859">
                  <c:v>5.6755798605865E-2</c:v>
                </c:pt>
                <c:pt idx="44860">
                  <c:v>4.7410826917286999E-2</c:v>
                </c:pt>
                <c:pt idx="44861">
                  <c:v>5.6652744048355498E-2</c:v>
                </c:pt>
                <c:pt idx="44862">
                  <c:v>4.0428483327589998E-2</c:v>
                </c:pt>
                <c:pt idx="44863">
                  <c:v>4.46554986711898E-2</c:v>
                </c:pt>
                <c:pt idx="44864">
                  <c:v>5.75135422340727E-2</c:v>
                </c:pt>
                <c:pt idx="44865">
                  <c:v>4.4893769490912699E-2</c:v>
                </c:pt>
                <c:pt idx="44866">
                  <c:v>7.6749928925347002E-2</c:v>
                </c:pt>
                <c:pt idx="44867">
                  <c:v>6.7683474487741493E-2</c:v>
                </c:pt>
                <c:pt idx="44868">
                  <c:v>6.9894075005840994E-2</c:v>
                </c:pt>
                <c:pt idx="44869">
                  <c:v>5.7816903975773701E-2</c:v>
                </c:pt>
                <c:pt idx="44870">
                  <c:v>4.8637946363056302E-2</c:v>
                </c:pt>
                <c:pt idx="44871">
                  <c:v>4.2135885049194299E-2</c:v>
                </c:pt>
                <c:pt idx="44872">
                  <c:v>5.2446379143479403E-2</c:v>
                </c:pt>
                <c:pt idx="44873">
                  <c:v>3.9231822404656003E-2</c:v>
                </c:pt>
                <c:pt idx="44874">
                  <c:v>7.4379714220446397E-2</c:v>
                </c:pt>
                <c:pt idx="44875">
                  <c:v>3.77900964586739E-2</c:v>
                </c:pt>
                <c:pt idx="44876">
                  <c:v>6.1868247999713501E-2</c:v>
                </c:pt>
                <c:pt idx="44877">
                  <c:v>4.27763652884511E-2</c:v>
                </c:pt>
                <c:pt idx="44878">
                  <c:v>7.0599306810884402E-2</c:v>
                </c:pt>
                <c:pt idx="44879">
                  <c:v>5.2252924809873098E-2</c:v>
                </c:pt>
                <c:pt idx="44880">
                  <c:v>4.9403947615404099E-2</c:v>
                </c:pt>
                <c:pt idx="44881">
                  <c:v>5.0908884349977798E-2</c:v>
                </c:pt>
                <c:pt idx="44882">
                  <c:v>6.9551181793126804E-2</c:v>
                </c:pt>
                <c:pt idx="44883">
                  <c:v>4.85896001334679E-2</c:v>
                </c:pt>
                <c:pt idx="44884">
                  <c:v>5.0283127881208797E-2</c:v>
                </c:pt>
                <c:pt idx="44885">
                  <c:v>4.9471636010925898E-2</c:v>
                </c:pt>
                <c:pt idx="44886">
                  <c:v>7.5256129630429006E-2</c:v>
                </c:pt>
                <c:pt idx="44887">
                  <c:v>5.7234108233941199E-2</c:v>
                </c:pt>
                <c:pt idx="44888">
                  <c:v>3.70617217156156E-2</c:v>
                </c:pt>
                <c:pt idx="44889">
                  <c:v>6.1872932128186502E-2</c:v>
                </c:pt>
                <c:pt idx="44890">
                  <c:v>4.3936061408134497E-2</c:v>
                </c:pt>
                <c:pt idx="44891">
                  <c:v>7.7188064848298099E-2</c:v>
                </c:pt>
                <c:pt idx="44892">
                  <c:v>4.90562127022693E-2</c:v>
                </c:pt>
                <c:pt idx="44893">
                  <c:v>4.8981774217278298E-2</c:v>
                </c:pt>
                <c:pt idx="44894">
                  <c:v>5.49037428232921E-2</c:v>
                </c:pt>
                <c:pt idx="44895">
                  <c:v>4.8921115471283E-2</c:v>
                </c:pt>
                <c:pt idx="44896">
                  <c:v>6.0085028896751297E-2</c:v>
                </c:pt>
                <c:pt idx="44897">
                  <c:v>6.9506579026101897E-2</c:v>
                </c:pt>
                <c:pt idx="44898">
                  <c:v>5.8012745146106701E-2</c:v>
                </c:pt>
                <c:pt idx="44899">
                  <c:v>3.6381664457846997E-2</c:v>
                </c:pt>
                <c:pt idx="44900">
                  <c:v>3.7295171386642401E-2</c:v>
                </c:pt>
                <c:pt idx="44901">
                  <c:v>5.2014002383723897E-2</c:v>
                </c:pt>
                <c:pt idx="44902">
                  <c:v>5.3881460951947902E-2</c:v>
                </c:pt>
                <c:pt idx="44903">
                  <c:v>4.5723265866306102E-2</c:v>
                </c:pt>
                <c:pt idx="44904">
                  <c:v>5.0969972728990703E-2</c:v>
                </c:pt>
                <c:pt idx="44905">
                  <c:v>5.5668789106038598E-2</c:v>
                </c:pt>
                <c:pt idx="44906">
                  <c:v>5.0417432623568403E-2</c:v>
                </c:pt>
                <c:pt idx="44907">
                  <c:v>4.5351077753068902E-2</c:v>
                </c:pt>
                <c:pt idx="44908">
                  <c:v>3.6530201303688899E-2</c:v>
                </c:pt>
                <c:pt idx="44909">
                  <c:v>5.8522079106950897E-2</c:v>
                </c:pt>
                <c:pt idx="44910">
                  <c:v>7.0960121887799099E-2</c:v>
                </c:pt>
                <c:pt idx="44911">
                  <c:v>4.7042634991306599E-2</c:v>
                </c:pt>
                <c:pt idx="44912">
                  <c:v>4.9565605799610203E-2</c:v>
                </c:pt>
                <c:pt idx="44913">
                  <c:v>3.3882640077504203E-2</c:v>
                </c:pt>
                <c:pt idx="44914">
                  <c:v>4.7131854262576198E-2</c:v>
                </c:pt>
                <c:pt idx="44915">
                  <c:v>4.2862109210865897E-2</c:v>
                </c:pt>
                <c:pt idx="44916">
                  <c:v>4.07216938278816E-2</c:v>
                </c:pt>
                <c:pt idx="44917">
                  <c:v>3.59242952518804E-2</c:v>
                </c:pt>
                <c:pt idx="44918">
                  <c:v>7.2408880535506995E-2</c:v>
                </c:pt>
                <c:pt idx="44919">
                  <c:v>6.50270638686333E-2</c:v>
                </c:pt>
                <c:pt idx="44920">
                  <c:v>4.4873787671109097E-2</c:v>
                </c:pt>
                <c:pt idx="44921">
                  <c:v>6.3900612613951302E-2</c:v>
                </c:pt>
                <c:pt idx="44922">
                  <c:v>4.3934933560408798E-2</c:v>
                </c:pt>
                <c:pt idx="44923">
                  <c:v>4.7567544343978703E-2</c:v>
                </c:pt>
                <c:pt idx="44924">
                  <c:v>4.4859317511436202E-2</c:v>
                </c:pt>
                <c:pt idx="44925">
                  <c:v>4.0931765647823803E-2</c:v>
                </c:pt>
                <c:pt idx="44926">
                  <c:v>3.8555186721414503E-2</c:v>
                </c:pt>
                <c:pt idx="44927">
                  <c:v>4.2191556917670403E-2</c:v>
                </c:pt>
                <c:pt idx="44928">
                  <c:v>7.3478732421189893E-2</c:v>
                </c:pt>
                <c:pt idx="44929">
                  <c:v>4.3863788322089897E-2</c:v>
                </c:pt>
                <c:pt idx="44930">
                  <c:v>5.1908520315631201E-2</c:v>
                </c:pt>
                <c:pt idx="44931">
                  <c:v>6.4678496635379307E-2</c:v>
                </c:pt>
                <c:pt idx="44932">
                  <c:v>3.7151316444086799E-2</c:v>
                </c:pt>
                <c:pt idx="44933">
                  <c:v>6.5021399157163096E-2</c:v>
                </c:pt>
                <c:pt idx="44934">
                  <c:v>7.3117693831303204E-2</c:v>
                </c:pt>
                <c:pt idx="44935">
                  <c:v>5.5998395726212999E-2</c:v>
                </c:pt>
                <c:pt idx="44936">
                  <c:v>6.0130204587023998E-2</c:v>
                </c:pt>
                <c:pt idx="44937">
                  <c:v>7.4052718479840504E-2</c:v>
                </c:pt>
                <c:pt idx="44938">
                  <c:v>6.6619944422737304E-2</c:v>
                </c:pt>
                <c:pt idx="44939">
                  <c:v>7.4735418232367498E-2</c:v>
                </c:pt>
                <c:pt idx="44940">
                  <c:v>6.5248252948503602E-2</c:v>
                </c:pt>
                <c:pt idx="44941">
                  <c:v>5.3563349277517998E-2</c:v>
                </c:pt>
                <c:pt idx="44942">
                  <c:v>5.88498426931491E-2</c:v>
                </c:pt>
                <c:pt idx="44943">
                  <c:v>5.0202418197110098E-2</c:v>
                </c:pt>
                <c:pt idx="44944">
                  <c:v>5.4167941431619702E-2</c:v>
                </c:pt>
                <c:pt idx="44945">
                  <c:v>7.6066361055878107E-2</c:v>
                </c:pt>
                <c:pt idx="44946">
                  <c:v>3.7659302943903399E-2</c:v>
                </c:pt>
                <c:pt idx="44947">
                  <c:v>6.6860086852511394E-2</c:v>
                </c:pt>
                <c:pt idx="44948">
                  <c:v>4.0231263773584797E-2</c:v>
                </c:pt>
                <c:pt idx="44949">
                  <c:v>4.7598788555142102E-2</c:v>
                </c:pt>
                <c:pt idx="44950">
                  <c:v>4.2714362486412298E-2</c:v>
                </c:pt>
                <c:pt idx="44951">
                  <c:v>6.8168429822905996E-2</c:v>
                </c:pt>
                <c:pt idx="44952">
                  <c:v>6.5819455074886304E-2</c:v>
                </c:pt>
                <c:pt idx="44953">
                  <c:v>6.3244075321561399E-2</c:v>
                </c:pt>
                <c:pt idx="44954">
                  <c:v>4.2128734305104297E-2</c:v>
                </c:pt>
                <c:pt idx="44955">
                  <c:v>4.0368489356609097E-2</c:v>
                </c:pt>
                <c:pt idx="44956">
                  <c:v>5.2755172286488398E-2</c:v>
                </c:pt>
                <c:pt idx="44957">
                  <c:v>5.0620195665405897E-2</c:v>
                </c:pt>
                <c:pt idx="44958">
                  <c:v>3.6089403975593501E-2</c:v>
                </c:pt>
                <c:pt idx="44959">
                  <c:v>4.6423247239118101E-2</c:v>
                </c:pt>
                <c:pt idx="44960">
                  <c:v>6.5818050645302703E-2</c:v>
                </c:pt>
                <c:pt idx="44961">
                  <c:v>4.6567540651899199E-2</c:v>
                </c:pt>
                <c:pt idx="44962">
                  <c:v>5.2569350986312102E-2</c:v>
                </c:pt>
                <c:pt idx="44963">
                  <c:v>5.7036626416611301E-2</c:v>
                </c:pt>
                <c:pt idx="44964">
                  <c:v>3.4967019312344E-2</c:v>
                </c:pt>
                <c:pt idx="44965">
                  <c:v>7.0755142932407894E-2</c:v>
                </c:pt>
                <c:pt idx="44966">
                  <c:v>6.2331516569247701E-2</c:v>
                </c:pt>
                <c:pt idx="44967">
                  <c:v>7.1092275787359896E-2</c:v>
                </c:pt>
                <c:pt idx="44968">
                  <c:v>6.65214125159964E-2</c:v>
                </c:pt>
                <c:pt idx="44969">
                  <c:v>4.0215037917079602E-2</c:v>
                </c:pt>
                <c:pt idx="44970">
                  <c:v>4.72298615504557E-2</c:v>
                </c:pt>
                <c:pt idx="44971">
                  <c:v>6.9297605358338996E-2</c:v>
                </c:pt>
                <c:pt idx="44972">
                  <c:v>4.0888727964041902E-2</c:v>
                </c:pt>
                <c:pt idx="44973">
                  <c:v>7.4249662608335404E-2</c:v>
                </c:pt>
                <c:pt idx="44974">
                  <c:v>4.01808692436149E-2</c:v>
                </c:pt>
                <c:pt idx="44975">
                  <c:v>4.6905647609458201E-2</c:v>
                </c:pt>
                <c:pt idx="44976">
                  <c:v>5.0503266019525199E-2</c:v>
                </c:pt>
                <c:pt idx="44977">
                  <c:v>3.9252208735816599E-2</c:v>
                </c:pt>
                <c:pt idx="44978">
                  <c:v>4.7595517218127999E-2</c:v>
                </c:pt>
                <c:pt idx="44979">
                  <c:v>4.1475554526981498E-2</c:v>
                </c:pt>
                <c:pt idx="44980">
                  <c:v>4.7374705802704802E-2</c:v>
                </c:pt>
                <c:pt idx="44981">
                  <c:v>3.7106100496137898E-2</c:v>
                </c:pt>
                <c:pt idx="44982">
                  <c:v>5.1347443080387502E-2</c:v>
                </c:pt>
                <c:pt idx="44983">
                  <c:v>7.2226471072775703E-2</c:v>
                </c:pt>
                <c:pt idx="44984">
                  <c:v>5.8269226619984703E-2</c:v>
                </c:pt>
                <c:pt idx="44985">
                  <c:v>6.64425235326703E-2</c:v>
                </c:pt>
                <c:pt idx="44986">
                  <c:v>6.91061318469577E-2</c:v>
                </c:pt>
                <c:pt idx="44987">
                  <c:v>7.0097398362254204E-2</c:v>
                </c:pt>
                <c:pt idx="44988">
                  <c:v>4.7838644697102403E-2</c:v>
                </c:pt>
                <c:pt idx="44989">
                  <c:v>5.1288808271812397E-2</c:v>
                </c:pt>
                <c:pt idx="44990">
                  <c:v>7.1358313573238505E-2</c:v>
                </c:pt>
                <c:pt idx="44991">
                  <c:v>6.0305974057083898E-2</c:v>
                </c:pt>
                <c:pt idx="44992">
                  <c:v>4.1741629776047201E-2</c:v>
                </c:pt>
                <c:pt idx="44993">
                  <c:v>6.2547362394348494E-2</c:v>
                </c:pt>
                <c:pt idx="44994">
                  <c:v>4.7138785135648897E-2</c:v>
                </c:pt>
                <c:pt idx="44995">
                  <c:v>4.6213596769968203E-2</c:v>
                </c:pt>
                <c:pt idx="44996">
                  <c:v>5.9415063750348399E-2</c:v>
                </c:pt>
                <c:pt idx="44997">
                  <c:v>7.3856580147280901E-2</c:v>
                </c:pt>
                <c:pt idx="44998">
                  <c:v>6.7577616205252405E-2</c:v>
                </c:pt>
                <c:pt idx="44999">
                  <c:v>5.6026759712432199E-2</c:v>
                </c:pt>
                <c:pt idx="45000">
                  <c:v>3.7562029765763803E-2</c:v>
                </c:pt>
                <c:pt idx="45001">
                  <c:v>5.3958084022079203E-2</c:v>
                </c:pt>
                <c:pt idx="45002">
                  <c:v>5.21249310760422E-2</c:v>
                </c:pt>
                <c:pt idx="45003">
                  <c:v>3.51706528480938E-2</c:v>
                </c:pt>
                <c:pt idx="45004">
                  <c:v>3.75743135240834E-2</c:v>
                </c:pt>
                <c:pt idx="45005">
                  <c:v>3.9333671265943601E-2</c:v>
                </c:pt>
                <c:pt idx="45006">
                  <c:v>4.3055306196793097E-2</c:v>
                </c:pt>
                <c:pt idx="45007">
                  <c:v>5.6663651225559997E-2</c:v>
                </c:pt>
                <c:pt idx="45008">
                  <c:v>4.91143497663016E-2</c:v>
                </c:pt>
                <c:pt idx="45009">
                  <c:v>3.98233026904381E-2</c:v>
                </c:pt>
                <c:pt idx="45010">
                  <c:v>7.2795486453980401E-2</c:v>
                </c:pt>
                <c:pt idx="45011">
                  <c:v>5.8039714836520401E-2</c:v>
                </c:pt>
                <c:pt idx="45012">
                  <c:v>4.15691831010516E-2</c:v>
                </c:pt>
                <c:pt idx="45013">
                  <c:v>6.3412110799393004E-2</c:v>
                </c:pt>
                <c:pt idx="45014">
                  <c:v>4.0331907505831197E-2</c:v>
                </c:pt>
                <c:pt idx="45015">
                  <c:v>7.0212379141462694E-2</c:v>
                </c:pt>
                <c:pt idx="45016">
                  <c:v>3.7281376033979498E-2</c:v>
                </c:pt>
                <c:pt idx="45017">
                  <c:v>6.2164297560743098E-2</c:v>
                </c:pt>
                <c:pt idx="45018">
                  <c:v>4.9258719848014998E-2</c:v>
                </c:pt>
                <c:pt idx="45019">
                  <c:v>3.7983134268301098E-2</c:v>
                </c:pt>
                <c:pt idx="45020">
                  <c:v>4.59890640917473E-2</c:v>
                </c:pt>
                <c:pt idx="45021">
                  <c:v>7.6723718490056103E-2</c:v>
                </c:pt>
                <c:pt idx="45022">
                  <c:v>5.7163834065544802E-2</c:v>
                </c:pt>
                <c:pt idx="45023">
                  <c:v>5.9966688931751097E-2</c:v>
                </c:pt>
                <c:pt idx="45024">
                  <c:v>5.1855296555493202E-2</c:v>
                </c:pt>
                <c:pt idx="45025">
                  <c:v>7.2306725191788601E-2</c:v>
                </c:pt>
                <c:pt idx="45026">
                  <c:v>4.4037876472495199E-2</c:v>
                </c:pt>
                <c:pt idx="45027">
                  <c:v>5.8425725113452398E-2</c:v>
                </c:pt>
                <c:pt idx="45028">
                  <c:v>3.6143050422436998E-2</c:v>
                </c:pt>
                <c:pt idx="45029">
                  <c:v>4.5279965146514903E-2</c:v>
                </c:pt>
                <c:pt idx="45030">
                  <c:v>5.0820624076108697E-2</c:v>
                </c:pt>
                <c:pt idx="45031">
                  <c:v>6.2581606467734294E-2</c:v>
                </c:pt>
                <c:pt idx="45032">
                  <c:v>5.7709645709112897E-2</c:v>
                </c:pt>
                <c:pt idx="45033">
                  <c:v>3.7171501228270301E-2</c:v>
                </c:pt>
                <c:pt idx="45034">
                  <c:v>5.2698183283200202E-2</c:v>
                </c:pt>
                <c:pt idx="45035">
                  <c:v>6.7660372968037397E-2</c:v>
                </c:pt>
                <c:pt idx="45036">
                  <c:v>4.6628069486359502E-2</c:v>
                </c:pt>
                <c:pt idx="45037">
                  <c:v>4.8868951421113298E-2</c:v>
                </c:pt>
                <c:pt idx="45038">
                  <c:v>6.0814141467943797E-2</c:v>
                </c:pt>
                <c:pt idx="45039">
                  <c:v>6.5680632795178995E-2</c:v>
                </c:pt>
                <c:pt idx="45040">
                  <c:v>5.6531593352646799E-2</c:v>
                </c:pt>
                <c:pt idx="45041">
                  <c:v>4.4717851468066103E-2</c:v>
                </c:pt>
                <c:pt idx="45042">
                  <c:v>5.5086772864590301E-2</c:v>
                </c:pt>
                <c:pt idx="45043">
                  <c:v>5.8748733792483798E-2</c:v>
                </c:pt>
                <c:pt idx="45044">
                  <c:v>7.8157023018382302E-2</c:v>
                </c:pt>
                <c:pt idx="45045">
                  <c:v>6.6813444704861599E-2</c:v>
                </c:pt>
                <c:pt idx="45046">
                  <c:v>4.4911284573820202E-2</c:v>
                </c:pt>
                <c:pt idx="45047">
                  <c:v>4.3488463852447402E-2</c:v>
                </c:pt>
                <c:pt idx="45048">
                  <c:v>7.0539226184590798E-2</c:v>
                </c:pt>
                <c:pt idx="45049">
                  <c:v>5.9159222681211099E-2</c:v>
                </c:pt>
                <c:pt idx="45050">
                  <c:v>6.9579768096891897E-2</c:v>
                </c:pt>
                <c:pt idx="45051">
                  <c:v>6.2687735000908101E-2</c:v>
                </c:pt>
                <c:pt idx="45052">
                  <c:v>6.7280814816582296E-2</c:v>
                </c:pt>
                <c:pt idx="45053">
                  <c:v>5.5001314309523298E-2</c:v>
                </c:pt>
                <c:pt idx="45054">
                  <c:v>4.2892927956889898E-2</c:v>
                </c:pt>
                <c:pt idx="45055">
                  <c:v>4.58649776325845E-2</c:v>
                </c:pt>
                <c:pt idx="45056">
                  <c:v>7.2058605640741805E-2</c:v>
                </c:pt>
                <c:pt idx="45057">
                  <c:v>4.2327691186778198E-2</c:v>
                </c:pt>
                <c:pt idx="45058">
                  <c:v>3.81261732645857E-2</c:v>
                </c:pt>
                <c:pt idx="45059">
                  <c:v>6.6620190423935702E-2</c:v>
                </c:pt>
                <c:pt idx="45060">
                  <c:v>4.3746152699925697E-2</c:v>
                </c:pt>
                <c:pt idx="45061">
                  <c:v>4.7459956913112701E-2</c:v>
                </c:pt>
                <c:pt idx="45062">
                  <c:v>7.7769847797195396E-2</c:v>
                </c:pt>
                <c:pt idx="45063">
                  <c:v>3.7115419347404602E-2</c:v>
                </c:pt>
                <c:pt idx="45064">
                  <c:v>5.6486830033125698E-2</c:v>
                </c:pt>
                <c:pt idx="45065">
                  <c:v>5.84809246640529E-2</c:v>
                </c:pt>
                <c:pt idx="45066">
                  <c:v>7.8216935841683405E-2</c:v>
                </c:pt>
                <c:pt idx="45067">
                  <c:v>7.5982596146812895E-2</c:v>
                </c:pt>
                <c:pt idx="45068">
                  <c:v>3.7929398856969498E-2</c:v>
                </c:pt>
                <c:pt idx="45069">
                  <c:v>4.1018449051111003E-2</c:v>
                </c:pt>
                <c:pt idx="45070">
                  <c:v>4.85021346952609E-2</c:v>
                </c:pt>
                <c:pt idx="45071">
                  <c:v>4.1751945117392601E-2</c:v>
                </c:pt>
                <c:pt idx="45072">
                  <c:v>3.5215119190130803E-2</c:v>
                </c:pt>
                <c:pt idx="45073">
                  <c:v>7.1199813983582702E-2</c:v>
                </c:pt>
                <c:pt idx="45074">
                  <c:v>4.9118322085014501E-2</c:v>
                </c:pt>
                <c:pt idx="45075">
                  <c:v>7.7927412560864398E-2</c:v>
                </c:pt>
                <c:pt idx="45076">
                  <c:v>3.6818743740253297E-2</c:v>
                </c:pt>
                <c:pt idx="45077">
                  <c:v>4.8179315844104502E-2</c:v>
                </c:pt>
                <c:pt idx="45078">
                  <c:v>6.0299320080325701E-2</c:v>
                </c:pt>
                <c:pt idx="45079">
                  <c:v>5.1619643017456397E-2</c:v>
                </c:pt>
                <c:pt idx="45080">
                  <c:v>3.59261931123874E-2</c:v>
                </c:pt>
                <c:pt idx="45081">
                  <c:v>5.7308567181597103E-2</c:v>
                </c:pt>
                <c:pt idx="45082">
                  <c:v>4.3320030255170998E-2</c:v>
                </c:pt>
                <c:pt idx="45083">
                  <c:v>3.9930686619368203E-2</c:v>
                </c:pt>
                <c:pt idx="45084">
                  <c:v>5.3973766715232602E-2</c:v>
                </c:pt>
                <c:pt idx="45085">
                  <c:v>4.9871602271585699E-2</c:v>
                </c:pt>
                <c:pt idx="45086">
                  <c:v>4.0703218583227202E-2</c:v>
                </c:pt>
                <c:pt idx="45087">
                  <c:v>5.5595852396530698E-2</c:v>
                </c:pt>
                <c:pt idx="45088">
                  <c:v>4.7211161389564098E-2</c:v>
                </c:pt>
                <c:pt idx="45089">
                  <c:v>6.7849887405712198E-2</c:v>
                </c:pt>
                <c:pt idx="45090">
                  <c:v>5.82894458175705E-2</c:v>
                </c:pt>
                <c:pt idx="45091">
                  <c:v>4.8060591861448801E-2</c:v>
                </c:pt>
                <c:pt idx="45092">
                  <c:v>5.0078245538326398E-2</c:v>
                </c:pt>
                <c:pt idx="45093">
                  <c:v>5.6032468667893999E-2</c:v>
                </c:pt>
                <c:pt idx="45094">
                  <c:v>5.1019503395754902E-2</c:v>
                </c:pt>
                <c:pt idx="45095">
                  <c:v>6.1452759234565703E-2</c:v>
                </c:pt>
                <c:pt idx="45096">
                  <c:v>5.3850962098372597E-2</c:v>
                </c:pt>
                <c:pt idx="45097">
                  <c:v>4.5199392300671E-2</c:v>
                </c:pt>
                <c:pt idx="45098">
                  <c:v>3.6606478368993799E-2</c:v>
                </c:pt>
                <c:pt idx="45099">
                  <c:v>6.6418924417292802E-2</c:v>
                </c:pt>
                <c:pt idx="45100">
                  <c:v>4.9167606248934202E-2</c:v>
                </c:pt>
                <c:pt idx="45101">
                  <c:v>4.7423047320799397E-2</c:v>
                </c:pt>
                <c:pt idx="45102">
                  <c:v>5.1528362241200602E-2</c:v>
                </c:pt>
                <c:pt idx="45103">
                  <c:v>5.4432691035756299E-2</c:v>
                </c:pt>
                <c:pt idx="45104">
                  <c:v>6.4004464563386598E-2</c:v>
                </c:pt>
                <c:pt idx="45105">
                  <c:v>5.2345393656659502E-2</c:v>
                </c:pt>
                <c:pt idx="45106">
                  <c:v>5.0448969180192101E-2</c:v>
                </c:pt>
                <c:pt idx="45107">
                  <c:v>3.7313122400020202E-2</c:v>
                </c:pt>
                <c:pt idx="45108">
                  <c:v>4.5504786552397897E-2</c:v>
                </c:pt>
                <c:pt idx="45109">
                  <c:v>7.5093244174545798E-2</c:v>
                </c:pt>
                <c:pt idx="45110">
                  <c:v>3.8618256658394703E-2</c:v>
                </c:pt>
                <c:pt idx="45111">
                  <c:v>4.4478780657528E-2</c:v>
                </c:pt>
                <c:pt idx="45112">
                  <c:v>5.8769253919625002E-2</c:v>
                </c:pt>
                <c:pt idx="45113">
                  <c:v>4.2870143431471303E-2</c:v>
                </c:pt>
                <c:pt idx="45114">
                  <c:v>5.8932396419920798E-2</c:v>
                </c:pt>
                <c:pt idx="45115">
                  <c:v>7.59268618620767E-2</c:v>
                </c:pt>
                <c:pt idx="45116">
                  <c:v>5.4057773263257197E-2</c:v>
                </c:pt>
                <c:pt idx="45117">
                  <c:v>4.69578046466088E-2</c:v>
                </c:pt>
                <c:pt idx="45118">
                  <c:v>4.040431649423E-2</c:v>
                </c:pt>
                <c:pt idx="45119">
                  <c:v>4.3819570348652997E-2</c:v>
                </c:pt>
                <c:pt idx="45120">
                  <c:v>3.5642702192794098E-2</c:v>
                </c:pt>
                <c:pt idx="45121">
                  <c:v>5.0931160468135797E-2</c:v>
                </c:pt>
                <c:pt idx="45122">
                  <c:v>4.29370324317715E-2</c:v>
                </c:pt>
                <c:pt idx="45123">
                  <c:v>7.2993477332864001E-2</c:v>
                </c:pt>
                <c:pt idx="45124">
                  <c:v>6.1953250305541399E-2</c:v>
                </c:pt>
                <c:pt idx="45125">
                  <c:v>7.6194662125090601E-2</c:v>
                </c:pt>
                <c:pt idx="45126">
                  <c:v>7.6342099162076904E-2</c:v>
                </c:pt>
                <c:pt idx="45127">
                  <c:v>4.1408951299434303E-2</c:v>
                </c:pt>
                <c:pt idx="45128">
                  <c:v>4.84382933206461E-2</c:v>
                </c:pt>
                <c:pt idx="45129">
                  <c:v>4.4300903026881701E-2</c:v>
                </c:pt>
                <c:pt idx="45130">
                  <c:v>5.5136571579198997E-2</c:v>
                </c:pt>
                <c:pt idx="45131">
                  <c:v>4.08335082558859E-2</c:v>
                </c:pt>
                <c:pt idx="45132">
                  <c:v>3.9920431503486599E-2</c:v>
                </c:pt>
                <c:pt idx="45133">
                  <c:v>6.8721790462900598E-2</c:v>
                </c:pt>
                <c:pt idx="45134">
                  <c:v>4.58708151254619E-2</c:v>
                </c:pt>
                <c:pt idx="45135">
                  <c:v>3.7695788161234103E-2</c:v>
                </c:pt>
                <c:pt idx="45136">
                  <c:v>3.7247192994976301E-2</c:v>
                </c:pt>
                <c:pt idx="45137">
                  <c:v>5.1087798680023798E-2</c:v>
                </c:pt>
                <c:pt idx="45138">
                  <c:v>5.5363371895850499E-2</c:v>
                </c:pt>
                <c:pt idx="45139">
                  <c:v>5.7450586582182397E-2</c:v>
                </c:pt>
                <c:pt idx="45140">
                  <c:v>4.2866686197153503E-2</c:v>
                </c:pt>
                <c:pt idx="45141">
                  <c:v>5.6656560154820998E-2</c:v>
                </c:pt>
                <c:pt idx="45142">
                  <c:v>4.4131161859500098E-2</c:v>
                </c:pt>
                <c:pt idx="45143">
                  <c:v>5.4428701319972399E-2</c:v>
                </c:pt>
                <c:pt idx="45144">
                  <c:v>3.7231933732686497E-2</c:v>
                </c:pt>
                <c:pt idx="45145">
                  <c:v>5.83840185210346E-2</c:v>
                </c:pt>
                <c:pt idx="45146">
                  <c:v>4.8541598067809402E-2</c:v>
                </c:pt>
                <c:pt idx="45147">
                  <c:v>3.8518585463648503E-2</c:v>
                </c:pt>
                <c:pt idx="45148">
                  <c:v>6.0831744674897999E-2</c:v>
                </c:pt>
                <c:pt idx="45149">
                  <c:v>6.6127563201054701E-2</c:v>
                </c:pt>
                <c:pt idx="45150">
                  <c:v>4.68036053423403E-2</c:v>
                </c:pt>
                <c:pt idx="45151">
                  <c:v>7.7998130317608799E-2</c:v>
                </c:pt>
                <c:pt idx="45152">
                  <c:v>6.4756725223479E-2</c:v>
                </c:pt>
                <c:pt idx="45153">
                  <c:v>6.7772604817759194E-2</c:v>
                </c:pt>
                <c:pt idx="45154">
                  <c:v>5.72933288902958E-2</c:v>
                </c:pt>
                <c:pt idx="45155">
                  <c:v>4.9906339829572703E-2</c:v>
                </c:pt>
                <c:pt idx="45156">
                  <c:v>4.7954659411669799E-2</c:v>
                </c:pt>
                <c:pt idx="45157">
                  <c:v>4.3806219356618999E-2</c:v>
                </c:pt>
                <c:pt idx="45158">
                  <c:v>7.8906061114212306E-2</c:v>
                </c:pt>
                <c:pt idx="45159">
                  <c:v>7.3995463529286806E-2</c:v>
                </c:pt>
                <c:pt idx="45160">
                  <c:v>5.1485250050120501E-2</c:v>
                </c:pt>
                <c:pt idx="45161">
                  <c:v>4.8039345270812703E-2</c:v>
                </c:pt>
                <c:pt idx="45162">
                  <c:v>4.0916305918365099E-2</c:v>
                </c:pt>
                <c:pt idx="45163">
                  <c:v>6.6975155222153096E-2</c:v>
                </c:pt>
                <c:pt idx="45164">
                  <c:v>5.1592811079328699E-2</c:v>
                </c:pt>
                <c:pt idx="45165">
                  <c:v>6.0342098330843398E-2</c:v>
                </c:pt>
                <c:pt idx="45166">
                  <c:v>6.87703288317284E-2</c:v>
                </c:pt>
                <c:pt idx="45167">
                  <c:v>4.6302706533014402E-2</c:v>
                </c:pt>
                <c:pt idx="45168">
                  <c:v>5.3005006359037002E-2</c:v>
                </c:pt>
                <c:pt idx="45169">
                  <c:v>7.7033485562495299E-2</c:v>
                </c:pt>
                <c:pt idx="45170">
                  <c:v>3.5723280328946602E-2</c:v>
                </c:pt>
                <c:pt idx="45171">
                  <c:v>4.2463824743947699E-2</c:v>
                </c:pt>
                <c:pt idx="45172">
                  <c:v>4.4588879965827999E-2</c:v>
                </c:pt>
                <c:pt idx="45173">
                  <c:v>5.2116350795100998E-2</c:v>
                </c:pt>
                <c:pt idx="45174">
                  <c:v>4.5456337749877097E-2</c:v>
                </c:pt>
                <c:pt idx="45175">
                  <c:v>5.7661999949471403E-2</c:v>
                </c:pt>
                <c:pt idx="45176">
                  <c:v>5.9781784049004E-2</c:v>
                </c:pt>
                <c:pt idx="45177">
                  <c:v>5.1036622663440598E-2</c:v>
                </c:pt>
                <c:pt idx="45178">
                  <c:v>7.38103612198516E-2</c:v>
                </c:pt>
                <c:pt idx="45179">
                  <c:v>4.9337252091659602E-2</c:v>
                </c:pt>
                <c:pt idx="45180">
                  <c:v>7.7089571837258994E-2</c:v>
                </c:pt>
                <c:pt idx="45181">
                  <c:v>3.9053412684829099E-2</c:v>
                </c:pt>
                <c:pt idx="45182">
                  <c:v>3.5778669649289899E-2</c:v>
                </c:pt>
                <c:pt idx="45183">
                  <c:v>4.1281076352274598E-2</c:v>
                </c:pt>
                <c:pt idx="45184">
                  <c:v>5.4949175054669203E-2</c:v>
                </c:pt>
                <c:pt idx="45185">
                  <c:v>4.5717476472669903E-2</c:v>
                </c:pt>
                <c:pt idx="45186">
                  <c:v>4.3686796322305502E-2</c:v>
                </c:pt>
                <c:pt idx="45187">
                  <c:v>4.0430206778376401E-2</c:v>
                </c:pt>
                <c:pt idx="45188">
                  <c:v>4.9732986248026197E-2</c:v>
                </c:pt>
                <c:pt idx="45189">
                  <c:v>7.3440543939780695E-2</c:v>
                </c:pt>
                <c:pt idx="45190">
                  <c:v>3.9356946724295197E-2</c:v>
                </c:pt>
                <c:pt idx="45191">
                  <c:v>5.4859732817851302E-2</c:v>
                </c:pt>
                <c:pt idx="45192">
                  <c:v>6.9056494539910598E-2</c:v>
                </c:pt>
                <c:pt idx="45193">
                  <c:v>5.4030071664285799E-2</c:v>
                </c:pt>
                <c:pt idx="45194">
                  <c:v>4.64281893918468E-2</c:v>
                </c:pt>
                <c:pt idx="45195">
                  <c:v>7.6257234386768596E-2</c:v>
                </c:pt>
                <c:pt idx="45196">
                  <c:v>3.4996372703561499E-2</c:v>
                </c:pt>
                <c:pt idx="45197">
                  <c:v>5.1907562039593597E-2</c:v>
                </c:pt>
                <c:pt idx="45198">
                  <c:v>5.0789499323169902E-2</c:v>
                </c:pt>
                <c:pt idx="45199">
                  <c:v>6.1970698237324102E-2</c:v>
                </c:pt>
                <c:pt idx="45200">
                  <c:v>7.4569944631609195E-2</c:v>
                </c:pt>
                <c:pt idx="45201">
                  <c:v>3.5554201219273003E-2</c:v>
                </c:pt>
                <c:pt idx="45202">
                  <c:v>5.3098201786438398E-2</c:v>
                </c:pt>
                <c:pt idx="45203">
                  <c:v>5.8442824775167698E-2</c:v>
                </c:pt>
                <c:pt idx="45204">
                  <c:v>4.5040986247512203E-2</c:v>
                </c:pt>
                <c:pt idx="45205">
                  <c:v>4.2326141083278999E-2</c:v>
                </c:pt>
                <c:pt idx="45206">
                  <c:v>4.5660016414388598E-2</c:v>
                </c:pt>
                <c:pt idx="45207">
                  <c:v>4.1046069812712298E-2</c:v>
                </c:pt>
                <c:pt idx="45208">
                  <c:v>4.3508950716174201E-2</c:v>
                </c:pt>
                <c:pt idx="45209">
                  <c:v>6.4697824968561995E-2</c:v>
                </c:pt>
                <c:pt idx="45210">
                  <c:v>3.68536081624826E-2</c:v>
                </c:pt>
                <c:pt idx="45211">
                  <c:v>5.2289186078645501E-2</c:v>
                </c:pt>
                <c:pt idx="45212">
                  <c:v>6.7493788819918799E-2</c:v>
                </c:pt>
                <c:pt idx="45213">
                  <c:v>5.9580956230768999E-2</c:v>
                </c:pt>
                <c:pt idx="45214">
                  <c:v>7.0238813017780996E-2</c:v>
                </c:pt>
                <c:pt idx="45215">
                  <c:v>4.1638063920377E-2</c:v>
                </c:pt>
                <c:pt idx="45216">
                  <c:v>4.2266177872584201E-2</c:v>
                </c:pt>
                <c:pt idx="45217">
                  <c:v>3.8745505818316199E-2</c:v>
                </c:pt>
                <c:pt idx="45218">
                  <c:v>7.7291926229646202E-2</c:v>
                </c:pt>
                <c:pt idx="45219">
                  <c:v>4.2054739682716898E-2</c:v>
                </c:pt>
                <c:pt idx="45220">
                  <c:v>4.9098960439942302E-2</c:v>
                </c:pt>
                <c:pt idx="45221">
                  <c:v>4.6814742183731002E-2</c:v>
                </c:pt>
                <c:pt idx="45222">
                  <c:v>5.1859517760255901E-2</c:v>
                </c:pt>
                <c:pt idx="45223">
                  <c:v>5.4079946353560199E-2</c:v>
                </c:pt>
                <c:pt idx="45224">
                  <c:v>4.51735557286497E-2</c:v>
                </c:pt>
                <c:pt idx="45225">
                  <c:v>5.4232376577163101E-2</c:v>
                </c:pt>
                <c:pt idx="45226">
                  <c:v>5.99355410483133E-2</c:v>
                </c:pt>
                <c:pt idx="45227">
                  <c:v>7.2124189038081293E-2</c:v>
                </c:pt>
                <c:pt idx="45228">
                  <c:v>4.13235683487976E-2</c:v>
                </c:pt>
                <c:pt idx="45229">
                  <c:v>5.7896307323610001E-2</c:v>
                </c:pt>
                <c:pt idx="45230">
                  <c:v>4.6725957749163403E-2</c:v>
                </c:pt>
                <c:pt idx="45231">
                  <c:v>5.43131686796565E-2</c:v>
                </c:pt>
                <c:pt idx="45232">
                  <c:v>7.3287947747592605E-2</c:v>
                </c:pt>
                <c:pt idx="45233">
                  <c:v>7.6156016887604497E-2</c:v>
                </c:pt>
                <c:pt idx="45234">
                  <c:v>3.75807989043749E-2</c:v>
                </c:pt>
                <c:pt idx="45235">
                  <c:v>6.7804905829852699E-2</c:v>
                </c:pt>
                <c:pt idx="45236">
                  <c:v>7.2793983043831306E-2</c:v>
                </c:pt>
                <c:pt idx="45237">
                  <c:v>4.6136339995932703E-2</c:v>
                </c:pt>
                <c:pt idx="45238">
                  <c:v>7.9093093688200902E-2</c:v>
                </c:pt>
                <c:pt idx="45239">
                  <c:v>4.9284998348753897E-2</c:v>
                </c:pt>
                <c:pt idx="45240">
                  <c:v>3.74545176330352E-2</c:v>
                </c:pt>
                <c:pt idx="45241">
                  <c:v>3.7375392050563998E-2</c:v>
                </c:pt>
                <c:pt idx="45242">
                  <c:v>7.4353663753531904E-2</c:v>
                </c:pt>
                <c:pt idx="45243">
                  <c:v>4.0540299956900103E-2</c:v>
                </c:pt>
                <c:pt idx="45244">
                  <c:v>7.9095130212214607E-2</c:v>
                </c:pt>
                <c:pt idx="45245">
                  <c:v>7.3984313705239793E-2</c:v>
                </c:pt>
                <c:pt idx="45246">
                  <c:v>5.6143469500311301E-2</c:v>
                </c:pt>
                <c:pt idx="45247">
                  <c:v>6.3303737234508495E-2</c:v>
                </c:pt>
                <c:pt idx="45248">
                  <c:v>7.7217865860193302E-2</c:v>
                </c:pt>
                <c:pt idx="45249">
                  <c:v>5.9369026798703602E-2</c:v>
                </c:pt>
                <c:pt idx="45250">
                  <c:v>5.9262838651404602E-2</c:v>
                </c:pt>
                <c:pt idx="45251">
                  <c:v>4.4066246986524199E-2</c:v>
                </c:pt>
                <c:pt idx="45252">
                  <c:v>5.0256977750296097E-2</c:v>
                </c:pt>
                <c:pt idx="45253">
                  <c:v>3.8822604787632498E-2</c:v>
                </c:pt>
                <c:pt idx="45254">
                  <c:v>4.86997855434275E-2</c:v>
                </c:pt>
                <c:pt idx="45255">
                  <c:v>7.3484668668643602E-2</c:v>
                </c:pt>
                <c:pt idx="45256">
                  <c:v>4.39921149262507E-2</c:v>
                </c:pt>
                <c:pt idx="45257">
                  <c:v>3.8576159187800503E-2</c:v>
                </c:pt>
                <c:pt idx="45258">
                  <c:v>4.5322342799112098E-2</c:v>
                </c:pt>
                <c:pt idx="45259">
                  <c:v>5.4364987507028402E-2</c:v>
                </c:pt>
                <c:pt idx="45260">
                  <c:v>4.5628349223591901E-2</c:v>
                </c:pt>
                <c:pt idx="45261">
                  <c:v>7.0652171313540804E-2</c:v>
                </c:pt>
                <c:pt idx="45262">
                  <c:v>4.0907166578772303E-2</c:v>
                </c:pt>
                <c:pt idx="45263">
                  <c:v>4.1814085754469703E-2</c:v>
                </c:pt>
                <c:pt idx="45264">
                  <c:v>3.8348953301138099E-2</c:v>
                </c:pt>
                <c:pt idx="45265">
                  <c:v>4.3134432453313103E-2</c:v>
                </c:pt>
                <c:pt idx="45266">
                  <c:v>3.8156893869346703E-2</c:v>
                </c:pt>
                <c:pt idx="45267">
                  <c:v>5.7978881587532401E-2</c:v>
                </c:pt>
                <c:pt idx="45268">
                  <c:v>4.7515654212085E-2</c:v>
                </c:pt>
                <c:pt idx="45269">
                  <c:v>5.6292206997028797E-2</c:v>
                </c:pt>
                <c:pt idx="45270">
                  <c:v>7.10338487839383E-2</c:v>
                </c:pt>
                <c:pt idx="45271">
                  <c:v>3.62060815511362E-2</c:v>
                </c:pt>
                <c:pt idx="45272">
                  <c:v>4.4697348323347798E-2</c:v>
                </c:pt>
                <c:pt idx="45273">
                  <c:v>3.7268661650895402E-2</c:v>
                </c:pt>
                <c:pt idx="45274">
                  <c:v>3.9620547375668502E-2</c:v>
                </c:pt>
                <c:pt idx="45275">
                  <c:v>3.9245419229032401E-2</c:v>
                </c:pt>
                <c:pt idx="45276">
                  <c:v>4.54398326576195E-2</c:v>
                </c:pt>
                <c:pt idx="45277">
                  <c:v>4.1865819512400003E-2</c:v>
                </c:pt>
                <c:pt idx="45278">
                  <c:v>4.6639599667639899E-2</c:v>
                </c:pt>
                <c:pt idx="45279">
                  <c:v>5.33782623444604E-2</c:v>
                </c:pt>
                <c:pt idx="45280">
                  <c:v>7.7893922947058297E-2</c:v>
                </c:pt>
                <c:pt idx="45281">
                  <c:v>5.7234520064925701E-2</c:v>
                </c:pt>
                <c:pt idx="45282">
                  <c:v>6.9364148661951106E-2</c:v>
                </c:pt>
                <c:pt idx="45283">
                  <c:v>5.4829750137205202E-2</c:v>
                </c:pt>
                <c:pt idx="45284">
                  <c:v>3.6716172248903403E-2</c:v>
                </c:pt>
                <c:pt idx="45285">
                  <c:v>4.6903055974135202E-2</c:v>
                </c:pt>
                <c:pt idx="45286">
                  <c:v>7.7250459684784195E-2</c:v>
                </c:pt>
                <c:pt idx="45287">
                  <c:v>6.4967738083545598E-2</c:v>
                </c:pt>
                <c:pt idx="45288">
                  <c:v>4.9062893297801703E-2</c:v>
                </c:pt>
                <c:pt idx="45289">
                  <c:v>5.6656732571780902E-2</c:v>
                </c:pt>
                <c:pt idx="45290">
                  <c:v>4.3721841290963799E-2</c:v>
                </c:pt>
                <c:pt idx="45291">
                  <c:v>3.7752007957013403E-2</c:v>
                </c:pt>
                <c:pt idx="45292">
                  <c:v>4.5598380695977901E-2</c:v>
                </c:pt>
                <c:pt idx="45293">
                  <c:v>5.34387312698252E-2</c:v>
                </c:pt>
                <c:pt idx="45294">
                  <c:v>4.8719305976063297E-2</c:v>
                </c:pt>
                <c:pt idx="45295">
                  <c:v>5.1154167993516603E-2</c:v>
                </c:pt>
                <c:pt idx="45296">
                  <c:v>3.6382997744584401E-2</c:v>
                </c:pt>
                <c:pt idx="45297">
                  <c:v>3.5368064859956201E-2</c:v>
                </c:pt>
                <c:pt idx="45298">
                  <c:v>4.2499129079840298E-2</c:v>
                </c:pt>
                <c:pt idx="45299">
                  <c:v>6.04855677019265E-2</c:v>
                </c:pt>
                <c:pt idx="45300">
                  <c:v>5.9445700478570097E-2</c:v>
                </c:pt>
                <c:pt idx="45301">
                  <c:v>3.95347552056457E-2</c:v>
                </c:pt>
                <c:pt idx="45302">
                  <c:v>4.2400163057758802E-2</c:v>
                </c:pt>
                <c:pt idx="45303">
                  <c:v>4.1805967544635302E-2</c:v>
                </c:pt>
                <c:pt idx="45304">
                  <c:v>3.72845427084132E-2</c:v>
                </c:pt>
                <c:pt idx="45305">
                  <c:v>6.3363201442096895E-2</c:v>
                </c:pt>
                <c:pt idx="45306">
                  <c:v>8.1011435441120702E-2</c:v>
                </c:pt>
                <c:pt idx="45307">
                  <c:v>4.2158791225391901E-2</c:v>
                </c:pt>
                <c:pt idx="45308">
                  <c:v>3.9997319696790198E-2</c:v>
                </c:pt>
                <c:pt idx="45309">
                  <c:v>7.4646729620934604E-2</c:v>
                </c:pt>
                <c:pt idx="45310">
                  <c:v>3.9796576952942898E-2</c:v>
                </c:pt>
                <c:pt idx="45311">
                  <c:v>7.1385567865844698E-2</c:v>
                </c:pt>
                <c:pt idx="45312">
                  <c:v>4.3092449198379498E-2</c:v>
                </c:pt>
                <c:pt idx="45313">
                  <c:v>7.3257816557526501E-2</c:v>
                </c:pt>
                <c:pt idx="45314">
                  <c:v>3.8964115200450802E-2</c:v>
                </c:pt>
                <c:pt idx="45315">
                  <c:v>3.7616127666200899E-2</c:v>
                </c:pt>
                <c:pt idx="45316">
                  <c:v>5.0871758446825302E-2</c:v>
                </c:pt>
                <c:pt idx="45317">
                  <c:v>6.94339355763888E-2</c:v>
                </c:pt>
                <c:pt idx="45318">
                  <c:v>4.1309611167870297E-2</c:v>
                </c:pt>
                <c:pt idx="45319">
                  <c:v>3.9828060107870399E-2</c:v>
                </c:pt>
                <c:pt idx="45320">
                  <c:v>4.4093092905624999E-2</c:v>
                </c:pt>
                <c:pt idx="45321">
                  <c:v>4.6325154789133099E-2</c:v>
                </c:pt>
                <c:pt idx="45322">
                  <c:v>6.7291097205647493E-2</c:v>
                </c:pt>
                <c:pt idx="45323">
                  <c:v>4.6574071241500599E-2</c:v>
                </c:pt>
                <c:pt idx="45324">
                  <c:v>6.2227713892217297E-2</c:v>
                </c:pt>
                <c:pt idx="45325">
                  <c:v>4.47497841291256E-2</c:v>
                </c:pt>
                <c:pt idx="45326">
                  <c:v>4.5057414677126401E-2</c:v>
                </c:pt>
                <c:pt idx="45327">
                  <c:v>3.9762523060466098E-2</c:v>
                </c:pt>
                <c:pt idx="45328">
                  <c:v>7.3618099239058696E-2</c:v>
                </c:pt>
                <c:pt idx="45329">
                  <c:v>4.8677202935917603E-2</c:v>
                </c:pt>
                <c:pt idx="45330">
                  <c:v>3.6669573721819101E-2</c:v>
                </c:pt>
                <c:pt idx="45331">
                  <c:v>4.56680518421528E-2</c:v>
                </c:pt>
                <c:pt idx="45332">
                  <c:v>4.6999120589836699E-2</c:v>
                </c:pt>
                <c:pt idx="45333">
                  <c:v>4.5727717945869398E-2</c:v>
                </c:pt>
                <c:pt idx="45334">
                  <c:v>5.3684955149325399E-2</c:v>
                </c:pt>
                <c:pt idx="45335">
                  <c:v>4.0153608699712101E-2</c:v>
                </c:pt>
                <c:pt idx="45336">
                  <c:v>4.2772140078609397E-2</c:v>
                </c:pt>
                <c:pt idx="45337">
                  <c:v>5.6113632934667701E-2</c:v>
                </c:pt>
                <c:pt idx="45338">
                  <c:v>6.1826250475567002E-2</c:v>
                </c:pt>
                <c:pt idx="45339">
                  <c:v>3.7808167931704099E-2</c:v>
                </c:pt>
                <c:pt idx="45340">
                  <c:v>5.1382910208709297E-2</c:v>
                </c:pt>
                <c:pt idx="45341">
                  <c:v>7.5825540944488498E-2</c:v>
                </c:pt>
                <c:pt idx="45342">
                  <c:v>4.5397126110134099E-2</c:v>
                </c:pt>
                <c:pt idx="45343">
                  <c:v>3.7090157227083601E-2</c:v>
                </c:pt>
                <c:pt idx="45344">
                  <c:v>5.3110598785093603E-2</c:v>
                </c:pt>
                <c:pt idx="45345">
                  <c:v>4.17686564242419E-2</c:v>
                </c:pt>
                <c:pt idx="45346">
                  <c:v>7.5327684223555597E-2</c:v>
                </c:pt>
                <c:pt idx="45347">
                  <c:v>7.9370305811212599E-2</c:v>
                </c:pt>
                <c:pt idx="45348">
                  <c:v>4.2176026339245699E-2</c:v>
                </c:pt>
                <c:pt idx="45349">
                  <c:v>5.2052518584787502E-2</c:v>
                </c:pt>
                <c:pt idx="45350">
                  <c:v>3.6090130099407501E-2</c:v>
                </c:pt>
                <c:pt idx="45351">
                  <c:v>3.7312092942704503E-2</c:v>
                </c:pt>
                <c:pt idx="45352">
                  <c:v>3.7055828986029299E-2</c:v>
                </c:pt>
                <c:pt idx="45353">
                  <c:v>4.4476045139472002E-2</c:v>
                </c:pt>
                <c:pt idx="45354">
                  <c:v>4.4792097821770398E-2</c:v>
                </c:pt>
                <c:pt idx="45355">
                  <c:v>5.00993729696627E-2</c:v>
                </c:pt>
                <c:pt idx="45356">
                  <c:v>3.8450095509908098E-2</c:v>
                </c:pt>
                <c:pt idx="45357">
                  <c:v>6.9147982815078404E-2</c:v>
                </c:pt>
                <c:pt idx="45358">
                  <c:v>6.6111831054389905E-2</c:v>
                </c:pt>
                <c:pt idx="45359">
                  <c:v>4.0294355309785597E-2</c:v>
                </c:pt>
                <c:pt idx="45360">
                  <c:v>4.4923778103730501E-2</c:v>
                </c:pt>
                <c:pt idx="45361">
                  <c:v>7.5837955637571203E-2</c:v>
                </c:pt>
                <c:pt idx="45362">
                  <c:v>4.0422525595552698E-2</c:v>
                </c:pt>
                <c:pt idx="45363">
                  <c:v>3.9863237531472702E-2</c:v>
                </c:pt>
                <c:pt idx="45364">
                  <c:v>7.3551014896545003E-2</c:v>
                </c:pt>
                <c:pt idx="45365">
                  <c:v>6.6773954398215707E-2</c:v>
                </c:pt>
                <c:pt idx="45366">
                  <c:v>7.2655504596849094E-2</c:v>
                </c:pt>
                <c:pt idx="45367">
                  <c:v>5.9876001197209601E-2</c:v>
                </c:pt>
                <c:pt idx="45368">
                  <c:v>6.8894000282128595E-2</c:v>
                </c:pt>
                <c:pt idx="45369">
                  <c:v>5.2805030945460803E-2</c:v>
                </c:pt>
                <c:pt idx="45370">
                  <c:v>3.6385264119618503E-2</c:v>
                </c:pt>
                <c:pt idx="45371">
                  <c:v>5.44686988727206E-2</c:v>
                </c:pt>
                <c:pt idx="45372">
                  <c:v>6.8859902446577095E-2</c:v>
                </c:pt>
                <c:pt idx="45373">
                  <c:v>4.7886585092256698E-2</c:v>
                </c:pt>
                <c:pt idx="45374">
                  <c:v>5.1615287261601903E-2</c:v>
                </c:pt>
                <c:pt idx="45375">
                  <c:v>4.6609083240930903E-2</c:v>
                </c:pt>
                <c:pt idx="45376">
                  <c:v>4.6147252692967398E-2</c:v>
                </c:pt>
                <c:pt idx="45377">
                  <c:v>4.7313791378253103E-2</c:v>
                </c:pt>
                <c:pt idx="45378">
                  <c:v>4.1095419660745397E-2</c:v>
                </c:pt>
                <c:pt idx="45379">
                  <c:v>5.2027546147840803E-2</c:v>
                </c:pt>
                <c:pt idx="45380">
                  <c:v>4.4845634207454799E-2</c:v>
                </c:pt>
                <c:pt idx="45381">
                  <c:v>5.0050224088908801E-2</c:v>
                </c:pt>
                <c:pt idx="45382">
                  <c:v>3.8862614492160101E-2</c:v>
                </c:pt>
                <c:pt idx="45383">
                  <c:v>6.7191506335166004E-2</c:v>
                </c:pt>
                <c:pt idx="45384">
                  <c:v>5.9510415288252003E-2</c:v>
                </c:pt>
                <c:pt idx="45385">
                  <c:v>5.1295272620586398E-2</c:v>
                </c:pt>
                <c:pt idx="45386">
                  <c:v>4.1272865456831002E-2</c:v>
                </c:pt>
                <c:pt idx="45387">
                  <c:v>5.5172908646572399E-2</c:v>
                </c:pt>
                <c:pt idx="45388">
                  <c:v>3.5623700473384201E-2</c:v>
                </c:pt>
                <c:pt idx="45389">
                  <c:v>4.5742929492675097E-2</c:v>
                </c:pt>
                <c:pt idx="45390">
                  <c:v>7.0543721724065506E-2</c:v>
                </c:pt>
                <c:pt idx="45391">
                  <c:v>4.8243068694737497E-2</c:v>
                </c:pt>
                <c:pt idx="45392">
                  <c:v>7.0315169451953499E-2</c:v>
                </c:pt>
                <c:pt idx="45393">
                  <c:v>6.9965195879886699E-2</c:v>
                </c:pt>
                <c:pt idx="45394">
                  <c:v>4.08034890690692E-2</c:v>
                </c:pt>
                <c:pt idx="45395">
                  <c:v>6.6684115718128698E-2</c:v>
                </c:pt>
                <c:pt idx="45396">
                  <c:v>3.7845826844941803E-2</c:v>
                </c:pt>
                <c:pt idx="45397">
                  <c:v>3.92599967783629E-2</c:v>
                </c:pt>
                <c:pt idx="45398">
                  <c:v>4.8319743578228401E-2</c:v>
                </c:pt>
                <c:pt idx="45399">
                  <c:v>6.3543589446105997E-2</c:v>
                </c:pt>
                <c:pt idx="45400">
                  <c:v>3.6999602445047297E-2</c:v>
                </c:pt>
                <c:pt idx="45401">
                  <c:v>5.4632611657266898E-2</c:v>
                </c:pt>
                <c:pt idx="45402">
                  <c:v>7.5984937614810996E-2</c:v>
                </c:pt>
                <c:pt idx="45403">
                  <c:v>4.3617937955283098E-2</c:v>
                </c:pt>
                <c:pt idx="45404">
                  <c:v>4.6711751947305501E-2</c:v>
                </c:pt>
                <c:pt idx="45405">
                  <c:v>4.4506694330333302E-2</c:v>
                </c:pt>
                <c:pt idx="45406">
                  <c:v>3.7193322462410798E-2</c:v>
                </c:pt>
                <c:pt idx="45407">
                  <c:v>5.9064924001266603E-2</c:v>
                </c:pt>
                <c:pt idx="45408">
                  <c:v>4.0125189080118098E-2</c:v>
                </c:pt>
                <c:pt idx="45409">
                  <c:v>6.4055415640239102E-2</c:v>
                </c:pt>
                <c:pt idx="45410">
                  <c:v>3.7853315315191802E-2</c:v>
                </c:pt>
                <c:pt idx="45411">
                  <c:v>4.827407164493E-2</c:v>
                </c:pt>
                <c:pt idx="45412">
                  <c:v>8.2023435276124795E-2</c:v>
                </c:pt>
                <c:pt idx="45413">
                  <c:v>3.94951228716523E-2</c:v>
                </c:pt>
                <c:pt idx="45414">
                  <c:v>7.6491461089483598E-2</c:v>
                </c:pt>
                <c:pt idx="45415">
                  <c:v>6.18327594158469E-2</c:v>
                </c:pt>
                <c:pt idx="45416">
                  <c:v>6.6812631471158096E-2</c:v>
                </c:pt>
                <c:pt idx="45417">
                  <c:v>3.8222758652879801E-2</c:v>
                </c:pt>
                <c:pt idx="45418">
                  <c:v>4.5201169725663799E-2</c:v>
                </c:pt>
                <c:pt idx="45419">
                  <c:v>5.22515797657125E-2</c:v>
                </c:pt>
                <c:pt idx="45420">
                  <c:v>5.2439447712774201E-2</c:v>
                </c:pt>
                <c:pt idx="45421">
                  <c:v>4.1162788697425998E-2</c:v>
                </c:pt>
                <c:pt idx="45422">
                  <c:v>4.4934150438835599E-2</c:v>
                </c:pt>
                <c:pt idx="45423">
                  <c:v>5.31550768913093E-2</c:v>
                </c:pt>
                <c:pt idx="45424">
                  <c:v>7.2853309231415794E-2</c:v>
                </c:pt>
                <c:pt idx="45425">
                  <c:v>5.5237654719289001E-2</c:v>
                </c:pt>
                <c:pt idx="45426">
                  <c:v>4.9409021926178201E-2</c:v>
                </c:pt>
                <c:pt idx="45427">
                  <c:v>6.5798404409881606E-2</c:v>
                </c:pt>
                <c:pt idx="45428">
                  <c:v>5.2086607631874997E-2</c:v>
                </c:pt>
                <c:pt idx="45429">
                  <c:v>5.03000625400482E-2</c:v>
                </c:pt>
                <c:pt idx="45430">
                  <c:v>5.3645364738266497E-2</c:v>
                </c:pt>
                <c:pt idx="45431">
                  <c:v>4.18103784775158E-2</c:v>
                </c:pt>
                <c:pt idx="45432">
                  <c:v>6.4315251042258006E-2</c:v>
                </c:pt>
                <c:pt idx="45433">
                  <c:v>4.9491592910729597E-2</c:v>
                </c:pt>
                <c:pt idx="45434">
                  <c:v>4.6271871770390702E-2</c:v>
                </c:pt>
                <c:pt idx="45435">
                  <c:v>6.2635840413487798E-2</c:v>
                </c:pt>
                <c:pt idx="45436">
                  <c:v>5.8329678432612699E-2</c:v>
                </c:pt>
                <c:pt idx="45437">
                  <c:v>3.8030093189559598E-2</c:v>
                </c:pt>
                <c:pt idx="45438">
                  <c:v>5.18093473242816E-2</c:v>
                </c:pt>
                <c:pt idx="45439">
                  <c:v>3.9950832635232601E-2</c:v>
                </c:pt>
                <c:pt idx="45440">
                  <c:v>7.2819964088084804E-2</c:v>
                </c:pt>
                <c:pt idx="45441">
                  <c:v>4.6548760448688199E-2</c:v>
                </c:pt>
                <c:pt idx="45442">
                  <c:v>4.13016462063606E-2</c:v>
                </c:pt>
                <c:pt idx="45443">
                  <c:v>6.4230393041606298E-2</c:v>
                </c:pt>
                <c:pt idx="45444">
                  <c:v>4.4872390000031501E-2</c:v>
                </c:pt>
                <c:pt idx="45445">
                  <c:v>6.0653517115688102E-2</c:v>
                </c:pt>
                <c:pt idx="45446">
                  <c:v>4.9188276198038797E-2</c:v>
                </c:pt>
                <c:pt idx="45447">
                  <c:v>6.3283091456856594E-2</c:v>
                </c:pt>
                <c:pt idx="45448">
                  <c:v>4.7205201363280998E-2</c:v>
                </c:pt>
                <c:pt idx="45449">
                  <c:v>4.0642417670075502E-2</c:v>
                </c:pt>
                <c:pt idx="45450">
                  <c:v>6.4079191145896094E-2</c:v>
                </c:pt>
                <c:pt idx="45451">
                  <c:v>4.9498765075270297E-2</c:v>
                </c:pt>
                <c:pt idx="45452">
                  <c:v>3.8663763565133097E-2</c:v>
                </c:pt>
                <c:pt idx="45453">
                  <c:v>5.8096758240857901E-2</c:v>
                </c:pt>
                <c:pt idx="45454">
                  <c:v>4.9133889098647097E-2</c:v>
                </c:pt>
                <c:pt idx="45455">
                  <c:v>4.3641889759048501E-2</c:v>
                </c:pt>
                <c:pt idx="45456">
                  <c:v>3.9395074839722398E-2</c:v>
                </c:pt>
                <c:pt idx="45457">
                  <c:v>5.3559932599097103E-2</c:v>
                </c:pt>
                <c:pt idx="45458">
                  <c:v>4.7052246496326999E-2</c:v>
                </c:pt>
                <c:pt idx="45459">
                  <c:v>5.96157849129288E-2</c:v>
                </c:pt>
                <c:pt idx="45460">
                  <c:v>5.7314279039328397E-2</c:v>
                </c:pt>
                <c:pt idx="45461">
                  <c:v>4.41568883013903E-2</c:v>
                </c:pt>
                <c:pt idx="45462">
                  <c:v>4.4725373219543403E-2</c:v>
                </c:pt>
                <c:pt idx="45463">
                  <c:v>4.8790561580568798E-2</c:v>
                </c:pt>
                <c:pt idx="45464">
                  <c:v>5.67523950607993E-2</c:v>
                </c:pt>
                <c:pt idx="45465">
                  <c:v>4.2607725893273697E-2</c:v>
                </c:pt>
                <c:pt idx="45466">
                  <c:v>6.223470808954E-2</c:v>
                </c:pt>
                <c:pt idx="45467">
                  <c:v>7.3814126347665002E-2</c:v>
                </c:pt>
                <c:pt idx="45468">
                  <c:v>6.7690887304855701E-2</c:v>
                </c:pt>
                <c:pt idx="45469">
                  <c:v>4.0583549810769899E-2</c:v>
                </c:pt>
                <c:pt idx="45470">
                  <c:v>5.1220508119116902E-2</c:v>
                </c:pt>
                <c:pt idx="45471">
                  <c:v>7.0783180240210603E-2</c:v>
                </c:pt>
                <c:pt idx="45472">
                  <c:v>6.9258789906897905E-2</c:v>
                </c:pt>
                <c:pt idx="45473">
                  <c:v>4.4736955296075603E-2</c:v>
                </c:pt>
                <c:pt idx="45474">
                  <c:v>7.7312139072906794E-2</c:v>
                </c:pt>
                <c:pt idx="45475">
                  <c:v>6.1772328018735903E-2</c:v>
                </c:pt>
                <c:pt idx="45476">
                  <c:v>6.6600395777156401E-2</c:v>
                </c:pt>
                <c:pt idx="45477">
                  <c:v>6.1163813600771097E-2</c:v>
                </c:pt>
                <c:pt idx="45478">
                  <c:v>7.0868922161047607E-2</c:v>
                </c:pt>
                <c:pt idx="45479">
                  <c:v>6.7159602072111496E-2</c:v>
                </c:pt>
                <c:pt idx="45480">
                  <c:v>4.46617581881983E-2</c:v>
                </c:pt>
                <c:pt idx="45481">
                  <c:v>7.7013531086944698E-2</c:v>
                </c:pt>
                <c:pt idx="45482">
                  <c:v>5.9661312098214299E-2</c:v>
                </c:pt>
                <c:pt idx="45483">
                  <c:v>5.7413408728347201E-2</c:v>
                </c:pt>
                <c:pt idx="45484">
                  <c:v>6.3984240308328194E-2</c:v>
                </c:pt>
                <c:pt idx="45485">
                  <c:v>5.8032596256128999E-2</c:v>
                </c:pt>
                <c:pt idx="45486">
                  <c:v>6.1594302485349098E-2</c:v>
                </c:pt>
                <c:pt idx="45487">
                  <c:v>4.3918970147022098E-2</c:v>
                </c:pt>
                <c:pt idx="45488">
                  <c:v>5.3358744518337498E-2</c:v>
                </c:pt>
                <c:pt idx="45489">
                  <c:v>3.4601841136325501E-2</c:v>
                </c:pt>
                <c:pt idx="45490">
                  <c:v>6.3164021831127307E-2</c:v>
                </c:pt>
                <c:pt idx="45491">
                  <c:v>7.2259618433839198E-2</c:v>
                </c:pt>
                <c:pt idx="45492">
                  <c:v>5.7616128681972301E-2</c:v>
                </c:pt>
                <c:pt idx="45493">
                  <c:v>4.6244607752916701E-2</c:v>
                </c:pt>
                <c:pt idx="45494">
                  <c:v>4.6517962324624698E-2</c:v>
                </c:pt>
                <c:pt idx="45495">
                  <c:v>5.5455733234679401E-2</c:v>
                </c:pt>
                <c:pt idx="45496">
                  <c:v>6.0483346856376297E-2</c:v>
                </c:pt>
                <c:pt idx="45497">
                  <c:v>7.7050734465259202E-2</c:v>
                </c:pt>
                <c:pt idx="45498">
                  <c:v>4.9428335243919902E-2</c:v>
                </c:pt>
                <c:pt idx="45499">
                  <c:v>7.4252352883237199E-2</c:v>
                </c:pt>
                <c:pt idx="45500">
                  <c:v>3.5809544694333E-2</c:v>
                </c:pt>
                <c:pt idx="45501">
                  <c:v>6.3429466608991195E-2</c:v>
                </c:pt>
                <c:pt idx="45502">
                  <c:v>4.5958954652197598E-2</c:v>
                </c:pt>
                <c:pt idx="45503">
                  <c:v>5.1293879727631497E-2</c:v>
                </c:pt>
                <c:pt idx="45504">
                  <c:v>4.1912081815560998E-2</c:v>
                </c:pt>
                <c:pt idx="45505">
                  <c:v>7.7059905965189204E-2</c:v>
                </c:pt>
                <c:pt idx="45506">
                  <c:v>3.49758219082602E-2</c:v>
                </c:pt>
                <c:pt idx="45507">
                  <c:v>6.0687483107710903E-2</c:v>
                </c:pt>
                <c:pt idx="45508">
                  <c:v>4.2608917547373198E-2</c:v>
                </c:pt>
                <c:pt idx="45509">
                  <c:v>4.8901404993513101E-2</c:v>
                </c:pt>
                <c:pt idx="45510">
                  <c:v>4.5862879022683302E-2</c:v>
                </c:pt>
                <c:pt idx="45511">
                  <c:v>5.0153025696130699E-2</c:v>
                </c:pt>
                <c:pt idx="45512">
                  <c:v>5.7327782160492703E-2</c:v>
                </c:pt>
                <c:pt idx="45513">
                  <c:v>3.75644092038247E-2</c:v>
                </c:pt>
                <c:pt idx="45514">
                  <c:v>6.2705840646848698E-2</c:v>
                </c:pt>
                <c:pt idx="45515">
                  <c:v>6.3474438440112704E-2</c:v>
                </c:pt>
                <c:pt idx="45516">
                  <c:v>7.5961206739775397E-2</c:v>
                </c:pt>
                <c:pt idx="45517">
                  <c:v>4.0282719141937998E-2</c:v>
                </c:pt>
                <c:pt idx="45518">
                  <c:v>4.4209085157417997E-2</c:v>
                </c:pt>
                <c:pt idx="45519">
                  <c:v>5.7543695185274003E-2</c:v>
                </c:pt>
                <c:pt idx="45520">
                  <c:v>4.1305294272015701E-2</c:v>
                </c:pt>
                <c:pt idx="45521">
                  <c:v>4.0730145653923397E-2</c:v>
                </c:pt>
                <c:pt idx="45522">
                  <c:v>6.2167269465349201E-2</c:v>
                </c:pt>
                <c:pt idx="45523">
                  <c:v>6.7352191336266701E-2</c:v>
                </c:pt>
                <c:pt idx="45524">
                  <c:v>4.0080461742399397E-2</c:v>
                </c:pt>
                <c:pt idx="45525">
                  <c:v>5.89636486459836E-2</c:v>
                </c:pt>
                <c:pt idx="45526">
                  <c:v>3.9469461400336199E-2</c:v>
                </c:pt>
                <c:pt idx="45527">
                  <c:v>3.7062302705692503E-2</c:v>
                </c:pt>
                <c:pt idx="45528">
                  <c:v>5.2408885744766001E-2</c:v>
                </c:pt>
                <c:pt idx="45529">
                  <c:v>4.8489494914929501E-2</c:v>
                </c:pt>
                <c:pt idx="45530">
                  <c:v>6.5062896196516298E-2</c:v>
                </c:pt>
                <c:pt idx="45531">
                  <c:v>3.9294983952895601E-2</c:v>
                </c:pt>
                <c:pt idx="45532">
                  <c:v>5.95424451217616E-2</c:v>
                </c:pt>
                <c:pt idx="45533">
                  <c:v>3.51114423162001E-2</c:v>
                </c:pt>
                <c:pt idx="45534">
                  <c:v>4.7574307715056503E-2</c:v>
                </c:pt>
                <c:pt idx="45535">
                  <c:v>6.8457454023325606E-2</c:v>
                </c:pt>
                <c:pt idx="45536">
                  <c:v>5.05365575276659E-2</c:v>
                </c:pt>
                <c:pt idx="45537">
                  <c:v>3.6567026680868801E-2</c:v>
                </c:pt>
                <c:pt idx="45538">
                  <c:v>5.4261904245315302E-2</c:v>
                </c:pt>
                <c:pt idx="45539">
                  <c:v>5.5064533158571197E-2</c:v>
                </c:pt>
                <c:pt idx="45540">
                  <c:v>3.8370062413634998E-2</c:v>
                </c:pt>
                <c:pt idx="45541">
                  <c:v>3.6909050561567097E-2</c:v>
                </c:pt>
                <c:pt idx="45542">
                  <c:v>6.8936262474833601E-2</c:v>
                </c:pt>
                <c:pt idx="45543">
                  <c:v>4.3970286126622099E-2</c:v>
                </c:pt>
                <c:pt idx="45544">
                  <c:v>7.3125148662772602E-2</c:v>
                </c:pt>
                <c:pt idx="45545">
                  <c:v>3.9463857399653801E-2</c:v>
                </c:pt>
                <c:pt idx="45546">
                  <c:v>4.1787379818151997E-2</c:v>
                </c:pt>
                <c:pt idx="45547">
                  <c:v>5.8413529443719997E-2</c:v>
                </c:pt>
                <c:pt idx="45548">
                  <c:v>5.0106888959463497E-2</c:v>
                </c:pt>
                <c:pt idx="45549">
                  <c:v>7.7154245409391697E-2</c:v>
                </c:pt>
                <c:pt idx="45550">
                  <c:v>6.6030878588383995E-2</c:v>
                </c:pt>
                <c:pt idx="45551">
                  <c:v>7.5865385141651101E-2</c:v>
                </c:pt>
                <c:pt idx="45552">
                  <c:v>4.9652816860927998E-2</c:v>
                </c:pt>
                <c:pt idx="45553">
                  <c:v>5.8786307062748198E-2</c:v>
                </c:pt>
                <c:pt idx="45554">
                  <c:v>5.45310643286347E-2</c:v>
                </c:pt>
                <c:pt idx="45555">
                  <c:v>5.3758419359799497E-2</c:v>
                </c:pt>
                <c:pt idx="45556">
                  <c:v>7.6937714346841601E-2</c:v>
                </c:pt>
                <c:pt idx="45557">
                  <c:v>5.57472202905143E-2</c:v>
                </c:pt>
                <c:pt idx="45558">
                  <c:v>5.4530913291335498E-2</c:v>
                </c:pt>
                <c:pt idx="45559">
                  <c:v>3.74175657805077E-2</c:v>
                </c:pt>
                <c:pt idx="45560">
                  <c:v>4.6939987741601998E-2</c:v>
                </c:pt>
                <c:pt idx="45561">
                  <c:v>5.7855973400078503E-2</c:v>
                </c:pt>
                <c:pt idx="45562">
                  <c:v>5.3104356175270401E-2</c:v>
                </c:pt>
                <c:pt idx="45563">
                  <c:v>6.7823199549027394E-2</c:v>
                </c:pt>
                <c:pt idx="45564">
                  <c:v>4.4382226953626501E-2</c:v>
                </c:pt>
                <c:pt idx="45565">
                  <c:v>4.6671953604812098E-2</c:v>
                </c:pt>
                <c:pt idx="45566">
                  <c:v>7.5086547035781603E-2</c:v>
                </c:pt>
                <c:pt idx="45567">
                  <c:v>3.7022588752091197E-2</c:v>
                </c:pt>
                <c:pt idx="45568">
                  <c:v>7.5024536394578401E-2</c:v>
                </c:pt>
                <c:pt idx="45569">
                  <c:v>3.8610672953895198E-2</c:v>
                </c:pt>
                <c:pt idx="45570">
                  <c:v>4.1060561132456902E-2</c:v>
                </c:pt>
                <c:pt idx="45571">
                  <c:v>3.75856838021374E-2</c:v>
                </c:pt>
                <c:pt idx="45572">
                  <c:v>5.8201255023568703E-2</c:v>
                </c:pt>
                <c:pt idx="45573">
                  <c:v>3.8102267657083001E-2</c:v>
                </c:pt>
                <c:pt idx="45574">
                  <c:v>3.76406289904712E-2</c:v>
                </c:pt>
                <c:pt idx="45575">
                  <c:v>6.2000810377823103E-2</c:v>
                </c:pt>
                <c:pt idx="45576">
                  <c:v>4.6152155395339803E-2</c:v>
                </c:pt>
                <c:pt idx="45577">
                  <c:v>7.1008421434936103E-2</c:v>
                </c:pt>
                <c:pt idx="45578">
                  <c:v>4.6115323513602001E-2</c:v>
                </c:pt>
                <c:pt idx="45579">
                  <c:v>5.6258128699466697E-2</c:v>
                </c:pt>
                <c:pt idx="45580">
                  <c:v>4.3343137598514998E-2</c:v>
                </c:pt>
                <c:pt idx="45581">
                  <c:v>7.6126656501941906E-2</c:v>
                </c:pt>
                <c:pt idx="45582">
                  <c:v>5.7686997258509197E-2</c:v>
                </c:pt>
                <c:pt idx="45583">
                  <c:v>3.81258753208756E-2</c:v>
                </c:pt>
                <c:pt idx="45584">
                  <c:v>7.1633347916165394E-2</c:v>
                </c:pt>
                <c:pt idx="45585">
                  <c:v>6.73841138486094E-2</c:v>
                </c:pt>
                <c:pt idx="45586">
                  <c:v>4.9579652098445399E-2</c:v>
                </c:pt>
                <c:pt idx="45587">
                  <c:v>6.7063876269778097E-2</c:v>
                </c:pt>
                <c:pt idx="45588">
                  <c:v>5.8366190908426298E-2</c:v>
                </c:pt>
                <c:pt idx="45589">
                  <c:v>4.11743181739814E-2</c:v>
                </c:pt>
                <c:pt idx="45590">
                  <c:v>5.1164959183151698E-2</c:v>
                </c:pt>
                <c:pt idx="45591">
                  <c:v>6.1682579495103598E-2</c:v>
                </c:pt>
                <c:pt idx="45592">
                  <c:v>7.5937222710947494E-2</c:v>
                </c:pt>
                <c:pt idx="45593">
                  <c:v>5.0504702612967897E-2</c:v>
                </c:pt>
                <c:pt idx="45594">
                  <c:v>4.3812048533402898E-2</c:v>
                </c:pt>
                <c:pt idx="45595">
                  <c:v>7.2645648626560505E-2</c:v>
                </c:pt>
                <c:pt idx="45596">
                  <c:v>4.1803461085529597E-2</c:v>
                </c:pt>
                <c:pt idx="45597">
                  <c:v>4.9070523083295702E-2</c:v>
                </c:pt>
                <c:pt idx="45598">
                  <c:v>3.9290532474378498E-2</c:v>
                </c:pt>
                <c:pt idx="45599">
                  <c:v>5.02697635879766E-2</c:v>
                </c:pt>
                <c:pt idx="45600">
                  <c:v>5.6293529513196702E-2</c:v>
                </c:pt>
                <c:pt idx="45601">
                  <c:v>4.9687909646625998E-2</c:v>
                </c:pt>
                <c:pt idx="45602">
                  <c:v>4.74397848327687E-2</c:v>
                </c:pt>
                <c:pt idx="45603">
                  <c:v>6.2618737994060106E-2</c:v>
                </c:pt>
                <c:pt idx="45604">
                  <c:v>4.9073416097541102E-2</c:v>
                </c:pt>
                <c:pt idx="45605">
                  <c:v>7.6608606092961398E-2</c:v>
                </c:pt>
                <c:pt idx="45606">
                  <c:v>4.6929307422968101E-2</c:v>
                </c:pt>
                <c:pt idx="45607">
                  <c:v>6.9061919464755206E-2</c:v>
                </c:pt>
                <c:pt idx="45608">
                  <c:v>4.27429835305142E-2</c:v>
                </c:pt>
                <c:pt idx="45609">
                  <c:v>7.4398803169963806E-2</c:v>
                </c:pt>
                <c:pt idx="45610">
                  <c:v>5.0627256619160399E-2</c:v>
                </c:pt>
                <c:pt idx="45611">
                  <c:v>5.6995318941580199E-2</c:v>
                </c:pt>
                <c:pt idx="45612">
                  <c:v>3.5879863574566302E-2</c:v>
                </c:pt>
                <c:pt idx="45613">
                  <c:v>4.6044487238849498E-2</c:v>
                </c:pt>
                <c:pt idx="45614">
                  <c:v>6.47718635404754E-2</c:v>
                </c:pt>
                <c:pt idx="45615">
                  <c:v>5.3980933180606899E-2</c:v>
                </c:pt>
                <c:pt idx="45616">
                  <c:v>5.1453750437865597E-2</c:v>
                </c:pt>
                <c:pt idx="45617">
                  <c:v>7.6995693087171593E-2</c:v>
                </c:pt>
                <c:pt idx="45618">
                  <c:v>4.1621445377548999E-2</c:v>
                </c:pt>
                <c:pt idx="45619">
                  <c:v>3.8535150164233603E-2</c:v>
                </c:pt>
                <c:pt idx="45620">
                  <c:v>5.94557299450547E-2</c:v>
                </c:pt>
                <c:pt idx="45621">
                  <c:v>5.11590839795108E-2</c:v>
                </c:pt>
                <c:pt idx="45622">
                  <c:v>4.2313253640956103E-2</c:v>
                </c:pt>
                <c:pt idx="45623">
                  <c:v>4.4720811848224601E-2</c:v>
                </c:pt>
                <c:pt idx="45624">
                  <c:v>5.5387829536432703E-2</c:v>
                </c:pt>
                <c:pt idx="45625">
                  <c:v>4.0207210349218502E-2</c:v>
                </c:pt>
                <c:pt idx="45626">
                  <c:v>4.0681067220204099E-2</c:v>
                </c:pt>
                <c:pt idx="45627">
                  <c:v>6.1911874879307403E-2</c:v>
                </c:pt>
                <c:pt idx="45628">
                  <c:v>3.8753895196284999E-2</c:v>
                </c:pt>
                <c:pt idx="45629">
                  <c:v>4.7850540257203603E-2</c:v>
                </c:pt>
                <c:pt idx="45630">
                  <c:v>4.3496567997611202E-2</c:v>
                </c:pt>
                <c:pt idx="45631">
                  <c:v>6.3967590876439995E-2</c:v>
                </c:pt>
                <c:pt idx="45632">
                  <c:v>5.5882581577471002E-2</c:v>
                </c:pt>
                <c:pt idx="45633">
                  <c:v>6.7590985574598805E-2</c:v>
                </c:pt>
                <c:pt idx="45634">
                  <c:v>4.2040719383623602E-2</c:v>
                </c:pt>
                <c:pt idx="45635">
                  <c:v>3.7836888979964803E-2</c:v>
                </c:pt>
                <c:pt idx="45636">
                  <c:v>5.5982946966533102E-2</c:v>
                </c:pt>
                <c:pt idx="45637">
                  <c:v>6.1583434841389097E-2</c:v>
                </c:pt>
                <c:pt idx="45638">
                  <c:v>4.84298819311084E-2</c:v>
                </c:pt>
                <c:pt idx="45639">
                  <c:v>7.6273576985811595E-2</c:v>
                </c:pt>
                <c:pt idx="45640">
                  <c:v>6.2257163653498301E-2</c:v>
                </c:pt>
                <c:pt idx="45641">
                  <c:v>3.8737080564993802E-2</c:v>
                </c:pt>
                <c:pt idx="45642">
                  <c:v>5.3242426330664602E-2</c:v>
                </c:pt>
                <c:pt idx="45643">
                  <c:v>5.72320378780794E-2</c:v>
                </c:pt>
                <c:pt idx="45644">
                  <c:v>3.5385419172525003E-2</c:v>
                </c:pt>
                <c:pt idx="45645">
                  <c:v>3.8020464881820301E-2</c:v>
                </c:pt>
                <c:pt idx="45646">
                  <c:v>4.4167848969538702E-2</c:v>
                </c:pt>
                <c:pt idx="45647">
                  <c:v>3.7476387499997398E-2</c:v>
                </c:pt>
                <c:pt idx="45648">
                  <c:v>5.7963126673125399E-2</c:v>
                </c:pt>
                <c:pt idx="45649">
                  <c:v>3.91462949615249E-2</c:v>
                </c:pt>
                <c:pt idx="45650">
                  <c:v>4.0160403833108697E-2</c:v>
                </c:pt>
                <c:pt idx="45651">
                  <c:v>4.3920979468530803E-2</c:v>
                </c:pt>
                <c:pt idx="45652">
                  <c:v>4.9955146451702202E-2</c:v>
                </c:pt>
                <c:pt idx="45653">
                  <c:v>5.6245217471966702E-2</c:v>
                </c:pt>
                <c:pt idx="45654">
                  <c:v>6.2563366861113995E-2</c:v>
                </c:pt>
                <c:pt idx="45655">
                  <c:v>3.74135637475283E-2</c:v>
                </c:pt>
                <c:pt idx="45656">
                  <c:v>4.7041959640341802E-2</c:v>
                </c:pt>
                <c:pt idx="45657">
                  <c:v>6.6944557374145702E-2</c:v>
                </c:pt>
                <c:pt idx="45658">
                  <c:v>4.8536531734168997E-2</c:v>
                </c:pt>
                <c:pt idx="45659">
                  <c:v>3.7158540907183603E-2</c:v>
                </c:pt>
                <c:pt idx="45660">
                  <c:v>5.2692781561154603E-2</c:v>
                </c:pt>
                <c:pt idx="45661">
                  <c:v>5.03931213201253E-2</c:v>
                </c:pt>
                <c:pt idx="45662">
                  <c:v>3.6374498407773702E-2</c:v>
                </c:pt>
                <c:pt idx="45663">
                  <c:v>4.2077373558282997E-2</c:v>
                </c:pt>
                <c:pt idx="45664">
                  <c:v>6.8499224799269606E-2</c:v>
                </c:pt>
                <c:pt idx="45665">
                  <c:v>3.5061085862285297E-2</c:v>
                </c:pt>
                <c:pt idx="45666">
                  <c:v>3.9550888410529603E-2</c:v>
                </c:pt>
                <c:pt idx="45667">
                  <c:v>6.0352451574704001E-2</c:v>
                </c:pt>
                <c:pt idx="45668">
                  <c:v>4.50844476822208E-2</c:v>
                </c:pt>
                <c:pt idx="45669">
                  <c:v>4.9841932926166899E-2</c:v>
                </c:pt>
                <c:pt idx="45670">
                  <c:v>6.1583567247728399E-2</c:v>
                </c:pt>
                <c:pt idx="45671">
                  <c:v>5.41185292714432E-2</c:v>
                </c:pt>
                <c:pt idx="45672">
                  <c:v>6.1378463779977598E-2</c:v>
                </c:pt>
                <c:pt idx="45673">
                  <c:v>5.4983847262728501E-2</c:v>
                </c:pt>
                <c:pt idx="45674">
                  <c:v>5.5275616875570102E-2</c:v>
                </c:pt>
                <c:pt idx="45675">
                  <c:v>6.9593643325698104E-2</c:v>
                </c:pt>
                <c:pt idx="45676">
                  <c:v>3.7619763701165002E-2</c:v>
                </c:pt>
                <c:pt idx="45677">
                  <c:v>5.9082752233961602E-2</c:v>
                </c:pt>
                <c:pt idx="45678">
                  <c:v>5.3329446978267699E-2</c:v>
                </c:pt>
                <c:pt idx="45679">
                  <c:v>5.5854658682997702E-2</c:v>
                </c:pt>
                <c:pt idx="45680">
                  <c:v>4.4322448990683397E-2</c:v>
                </c:pt>
                <c:pt idx="45681">
                  <c:v>4.86136205025769E-2</c:v>
                </c:pt>
                <c:pt idx="45682">
                  <c:v>3.8181107808015702E-2</c:v>
                </c:pt>
                <c:pt idx="45683">
                  <c:v>3.5757714294758602E-2</c:v>
                </c:pt>
                <c:pt idx="45684">
                  <c:v>4.6278030633519103E-2</c:v>
                </c:pt>
                <c:pt idx="45685">
                  <c:v>7.4465147357877695E-2</c:v>
                </c:pt>
                <c:pt idx="45686">
                  <c:v>6.9708809533646096E-2</c:v>
                </c:pt>
                <c:pt idx="45687">
                  <c:v>6.2351160896428698E-2</c:v>
                </c:pt>
                <c:pt idx="45688">
                  <c:v>3.73314740880544E-2</c:v>
                </c:pt>
                <c:pt idx="45689">
                  <c:v>7.4985083617804496E-2</c:v>
                </c:pt>
                <c:pt idx="45690">
                  <c:v>7.0026463628200003E-2</c:v>
                </c:pt>
                <c:pt idx="45691">
                  <c:v>4.4407552945892499E-2</c:v>
                </c:pt>
                <c:pt idx="45692">
                  <c:v>6.0929799159601103E-2</c:v>
                </c:pt>
                <c:pt idx="45693">
                  <c:v>4.0175904385570498E-2</c:v>
                </c:pt>
                <c:pt idx="45694">
                  <c:v>4.9499490569390299E-2</c:v>
                </c:pt>
                <c:pt idx="45695">
                  <c:v>6.9659096556956401E-2</c:v>
                </c:pt>
                <c:pt idx="45696">
                  <c:v>3.8431244149499499E-2</c:v>
                </c:pt>
                <c:pt idx="45697">
                  <c:v>6.6519832964152897E-2</c:v>
                </c:pt>
                <c:pt idx="45698">
                  <c:v>5.5237366770025699E-2</c:v>
                </c:pt>
                <c:pt idx="45699">
                  <c:v>7.9299201137888395E-2</c:v>
                </c:pt>
                <c:pt idx="45700">
                  <c:v>3.9619798363732202E-2</c:v>
                </c:pt>
                <c:pt idx="45701">
                  <c:v>5.4785307476628797E-2</c:v>
                </c:pt>
                <c:pt idx="45702">
                  <c:v>5.3202490098068801E-2</c:v>
                </c:pt>
                <c:pt idx="45703">
                  <c:v>4.5184783971933297E-2</c:v>
                </c:pt>
                <c:pt idx="45704">
                  <c:v>6.5776861841846002E-2</c:v>
                </c:pt>
                <c:pt idx="45705">
                  <c:v>5.34352298175573E-2</c:v>
                </c:pt>
                <c:pt idx="45706">
                  <c:v>4.6140740711263797E-2</c:v>
                </c:pt>
                <c:pt idx="45707">
                  <c:v>5.3262733065206E-2</c:v>
                </c:pt>
                <c:pt idx="45708">
                  <c:v>4.1953570205765497E-2</c:v>
                </c:pt>
                <c:pt idx="45709">
                  <c:v>7.6650141503787697E-2</c:v>
                </c:pt>
                <c:pt idx="45710">
                  <c:v>6.8540564341918297E-2</c:v>
                </c:pt>
                <c:pt idx="45711">
                  <c:v>5.1696656129636601E-2</c:v>
                </c:pt>
                <c:pt idx="45712">
                  <c:v>7.8330795739210105E-2</c:v>
                </c:pt>
                <c:pt idx="45713">
                  <c:v>4.1827705651983897E-2</c:v>
                </c:pt>
                <c:pt idx="45714">
                  <c:v>4.5191365785667299E-2</c:v>
                </c:pt>
                <c:pt idx="45715">
                  <c:v>6.1670343225823002E-2</c:v>
                </c:pt>
                <c:pt idx="45716">
                  <c:v>4.9678865720485403E-2</c:v>
                </c:pt>
                <c:pt idx="45717">
                  <c:v>6.6749051460294695E-2</c:v>
                </c:pt>
                <c:pt idx="45718">
                  <c:v>4.0470091246343098E-2</c:v>
                </c:pt>
                <c:pt idx="45719">
                  <c:v>6.4707388711462199E-2</c:v>
                </c:pt>
                <c:pt idx="45720">
                  <c:v>6.5176636131585197E-2</c:v>
                </c:pt>
                <c:pt idx="45721">
                  <c:v>6.2871361132975798E-2</c:v>
                </c:pt>
                <c:pt idx="45722">
                  <c:v>5.5203233138869302E-2</c:v>
                </c:pt>
                <c:pt idx="45723">
                  <c:v>6.7180639362083794E-2</c:v>
                </c:pt>
                <c:pt idx="45724">
                  <c:v>5.3358108911723698E-2</c:v>
                </c:pt>
                <c:pt idx="45725">
                  <c:v>5.4671920468245601E-2</c:v>
                </c:pt>
                <c:pt idx="45726">
                  <c:v>6.6627534679722905E-2</c:v>
                </c:pt>
                <c:pt idx="45727">
                  <c:v>3.5197174351753499E-2</c:v>
                </c:pt>
                <c:pt idx="45728">
                  <c:v>4.2303897929038499E-2</c:v>
                </c:pt>
                <c:pt idx="45729">
                  <c:v>5.8359798727114803E-2</c:v>
                </c:pt>
                <c:pt idx="45730">
                  <c:v>6.5963157832021405E-2</c:v>
                </c:pt>
                <c:pt idx="45731">
                  <c:v>4.6403735096687902E-2</c:v>
                </c:pt>
                <c:pt idx="45732">
                  <c:v>4.03492093721163E-2</c:v>
                </c:pt>
                <c:pt idx="45733">
                  <c:v>4.27198134784295E-2</c:v>
                </c:pt>
                <c:pt idx="45734">
                  <c:v>5.3369812916339097E-2</c:v>
                </c:pt>
                <c:pt idx="45735">
                  <c:v>6.1313451015562001E-2</c:v>
                </c:pt>
                <c:pt idx="45736">
                  <c:v>7.0698688010960506E-2</c:v>
                </c:pt>
                <c:pt idx="45737">
                  <c:v>5.6276262349552103E-2</c:v>
                </c:pt>
                <c:pt idx="45738">
                  <c:v>4.8616580009672797E-2</c:v>
                </c:pt>
                <c:pt idx="45739">
                  <c:v>4.7964234689822097E-2</c:v>
                </c:pt>
                <c:pt idx="45740">
                  <c:v>4.7493989039513698E-2</c:v>
                </c:pt>
                <c:pt idx="45741">
                  <c:v>4.4060087905786798E-2</c:v>
                </c:pt>
                <c:pt idx="45742">
                  <c:v>6.1401680593919102E-2</c:v>
                </c:pt>
                <c:pt idx="45743">
                  <c:v>4.7197397406116698E-2</c:v>
                </c:pt>
                <c:pt idx="45744">
                  <c:v>4.1190208834995898E-2</c:v>
                </c:pt>
                <c:pt idx="45745">
                  <c:v>4.1994234889284797E-2</c:v>
                </c:pt>
                <c:pt idx="45746">
                  <c:v>7.2485051990460903E-2</c:v>
                </c:pt>
                <c:pt idx="45747">
                  <c:v>5.63791324907882E-2</c:v>
                </c:pt>
                <c:pt idx="45748">
                  <c:v>4.94986359624923E-2</c:v>
                </c:pt>
                <c:pt idx="45749">
                  <c:v>6.1906364358623601E-2</c:v>
                </c:pt>
                <c:pt idx="45750">
                  <c:v>4.1564681108879502E-2</c:v>
                </c:pt>
                <c:pt idx="45751">
                  <c:v>3.7086632339546302E-2</c:v>
                </c:pt>
                <c:pt idx="45752">
                  <c:v>7.3161998608050102E-2</c:v>
                </c:pt>
                <c:pt idx="45753">
                  <c:v>3.42056635697396E-2</c:v>
                </c:pt>
                <c:pt idx="45754">
                  <c:v>6.6589886809991103E-2</c:v>
                </c:pt>
                <c:pt idx="45755">
                  <c:v>3.4746474300851399E-2</c:v>
                </c:pt>
                <c:pt idx="45756">
                  <c:v>5.4093961365381901E-2</c:v>
                </c:pt>
                <c:pt idx="45757">
                  <c:v>4.3471146847508101E-2</c:v>
                </c:pt>
                <c:pt idx="45758">
                  <c:v>4.1564953511449301E-2</c:v>
                </c:pt>
                <c:pt idx="45759">
                  <c:v>3.92865065048442E-2</c:v>
                </c:pt>
                <c:pt idx="45760">
                  <c:v>3.8008158768286102E-2</c:v>
                </c:pt>
                <c:pt idx="45761">
                  <c:v>4.6966532647968101E-2</c:v>
                </c:pt>
                <c:pt idx="45762">
                  <c:v>7.75260969607416E-2</c:v>
                </c:pt>
                <c:pt idx="45763">
                  <c:v>4.1261943477895101E-2</c:v>
                </c:pt>
                <c:pt idx="45764">
                  <c:v>5.7121848885122901E-2</c:v>
                </c:pt>
                <c:pt idx="45765">
                  <c:v>4.7199195434715797E-2</c:v>
                </c:pt>
                <c:pt idx="45766">
                  <c:v>7.0621230574876903E-2</c:v>
                </c:pt>
                <c:pt idx="45767">
                  <c:v>5.8305909088740102E-2</c:v>
                </c:pt>
                <c:pt idx="45768">
                  <c:v>4.9513748644440303E-2</c:v>
                </c:pt>
                <c:pt idx="45769">
                  <c:v>3.5625747487556897E-2</c:v>
                </c:pt>
                <c:pt idx="45770">
                  <c:v>3.85418581221149E-2</c:v>
                </c:pt>
                <c:pt idx="45771">
                  <c:v>4.6149509724283701E-2</c:v>
                </c:pt>
                <c:pt idx="45772">
                  <c:v>7.2048555388612795E-2</c:v>
                </c:pt>
                <c:pt idx="45773">
                  <c:v>6.7453786056850706E-2</c:v>
                </c:pt>
                <c:pt idx="45774">
                  <c:v>5.2720631870789202E-2</c:v>
                </c:pt>
                <c:pt idx="45775">
                  <c:v>6.0572315425276198E-2</c:v>
                </c:pt>
                <c:pt idx="45776">
                  <c:v>3.8496753548627798E-2</c:v>
                </c:pt>
                <c:pt idx="45777">
                  <c:v>4.2001082972322697E-2</c:v>
                </c:pt>
                <c:pt idx="45778">
                  <c:v>3.8408710974114399E-2</c:v>
                </c:pt>
                <c:pt idx="45779">
                  <c:v>7.2444129615905906E-2</c:v>
                </c:pt>
                <c:pt idx="45780">
                  <c:v>3.5857142819211499E-2</c:v>
                </c:pt>
                <c:pt idx="45781">
                  <c:v>7.3363403812274797E-2</c:v>
                </c:pt>
                <c:pt idx="45782">
                  <c:v>3.64899687188018E-2</c:v>
                </c:pt>
                <c:pt idx="45783">
                  <c:v>5.0624389898908197E-2</c:v>
                </c:pt>
                <c:pt idx="45784">
                  <c:v>4.2789901532688399E-2</c:v>
                </c:pt>
                <c:pt idx="45785">
                  <c:v>3.9153507398232298E-2</c:v>
                </c:pt>
                <c:pt idx="45786">
                  <c:v>4.5717028507303401E-2</c:v>
                </c:pt>
                <c:pt idx="45787">
                  <c:v>4.5181647309582497E-2</c:v>
                </c:pt>
                <c:pt idx="45788">
                  <c:v>5.5762519962859601E-2</c:v>
                </c:pt>
                <c:pt idx="45789">
                  <c:v>5.3992661699311197E-2</c:v>
                </c:pt>
                <c:pt idx="45790">
                  <c:v>4.3935145935024997E-2</c:v>
                </c:pt>
                <c:pt idx="45791">
                  <c:v>4.3154845028343103E-2</c:v>
                </c:pt>
                <c:pt idx="45792">
                  <c:v>6.0971086227823199E-2</c:v>
                </c:pt>
                <c:pt idx="45793">
                  <c:v>3.6755784394527202E-2</c:v>
                </c:pt>
                <c:pt idx="45794">
                  <c:v>5.14063155065125E-2</c:v>
                </c:pt>
                <c:pt idx="45795">
                  <c:v>3.5706904761016699E-2</c:v>
                </c:pt>
                <c:pt idx="45796">
                  <c:v>6.4501834269165503E-2</c:v>
                </c:pt>
                <c:pt idx="45797">
                  <c:v>4.0153592000626202E-2</c:v>
                </c:pt>
                <c:pt idx="45798">
                  <c:v>4.1531222739245199E-2</c:v>
                </c:pt>
                <c:pt idx="45799">
                  <c:v>4.6467936180761199E-2</c:v>
                </c:pt>
                <c:pt idx="45800">
                  <c:v>8.15414309134216E-2</c:v>
                </c:pt>
                <c:pt idx="45801">
                  <c:v>4.1969740074666903E-2</c:v>
                </c:pt>
                <c:pt idx="45802">
                  <c:v>4.97397774014832E-2</c:v>
                </c:pt>
                <c:pt idx="45803">
                  <c:v>4.2964533520647497E-2</c:v>
                </c:pt>
                <c:pt idx="45804">
                  <c:v>5.5253335646019003E-2</c:v>
                </c:pt>
                <c:pt idx="45805">
                  <c:v>3.5477302402771103E-2</c:v>
                </c:pt>
                <c:pt idx="45806">
                  <c:v>7.1265163535064097E-2</c:v>
                </c:pt>
                <c:pt idx="45807">
                  <c:v>3.49160469742524E-2</c:v>
                </c:pt>
                <c:pt idx="45808">
                  <c:v>7.4063695067225294E-2</c:v>
                </c:pt>
                <c:pt idx="45809">
                  <c:v>6.3591766609764802E-2</c:v>
                </c:pt>
                <c:pt idx="45810">
                  <c:v>5.0184400023326803E-2</c:v>
                </c:pt>
                <c:pt idx="45811">
                  <c:v>5.1119035539202197E-2</c:v>
                </c:pt>
                <c:pt idx="45812">
                  <c:v>5.1232138133107001E-2</c:v>
                </c:pt>
                <c:pt idx="45813">
                  <c:v>4.2208751559518101E-2</c:v>
                </c:pt>
                <c:pt idx="45814">
                  <c:v>6.8618082319157794E-2</c:v>
                </c:pt>
                <c:pt idx="45815">
                  <c:v>3.8474400213903401E-2</c:v>
                </c:pt>
                <c:pt idx="45816">
                  <c:v>6.5198327959309202E-2</c:v>
                </c:pt>
                <c:pt idx="45817">
                  <c:v>5.3730953071670598E-2</c:v>
                </c:pt>
                <c:pt idx="45818">
                  <c:v>6.04027636574586E-2</c:v>
                </c:pt>
                <c:pt idx="45819">
                  <c:v>3.8661539467169201E-2</c:v>
                </c:pt>
                <c:pt idx="45820">
                  <c:v>6.7264822920503606E-2</c:v>
                </c:pt>
                <c:pt idx="45821">
                  <c:v>7.4538255141107096E-2</c:v>
                </c:pt>
                <c:pt idx="45822">
                  <c:v>5.60139572851635E-2</c:v>
                </c:pt>
                <c:pt idx="45823">
                  <c:v>8.0071443010925794E-2</c:v>
                </c:pt>
                <c:pt idx="45824">
                  <c:v>6.4093699925587097E-2</c:v>
                </c:pt>
                <c:pt idx="45825">
                  <c:v>4.8978806350228103E-2</c:v>
                </c:pt>
                <c:pt idx="45826">
                  <c:v>4.1001284168423101E-2</c:v>
                </c:pt>
                <c:pt idx="45827">
                  <c:v>6.14854434322957E-2</c:v>
                </c:pt>
                <c:pt idx="45828">
                  <c:v>4.3337851616069997E-2</c:v>
                </c:pt>
                <c:pt idx="45829">
                  <c:v>4.2609463983375298E-2</c:v>
                </c:pt>
                <c:pt idx="45830">
                  <c:v>7.3488962895626397E-2</c:v>
                </c:pt>
                <c:pt idx="45831">
                  <c:v>7.1200141843940801E-2</c:v>
                </c:pt>
                <c:pt idx="45832">
                  <c:v>7.6142484544150402E-2</c:v>
                </c:pt>
                <c:pt idx="45833">
                  <c:v>7.1544350122534003E-2</c:v>
                </c:pt>
                <c:pt idx="45834">
                  <c:v>4.36531958235052E-2</c:v>
                </c:pt>
                <c:pt idx="45835">
                  <c:v>6.0644144358922999E-2</c:v>
                </c:pt>
                <c:pt idx="45836">
                  <c:v>5.04815984541684E-2</c:v>
                </c:pt>
                <c:pt idx="45837">
                  <c:v>6.1856386615399897E-2</c:v>
                </c:pt>
                <c:pt idx="45838">
                  <c:v>5.9748610113991601E-2</c:v>
                </c:pt>
                <c:pt idx="45839">
                  <c:v>7.87305936947401E-2</c:v>
                </c:pt>
                <c:pt idx="45840">
                  <c:v>3.8149400353478899E-2</c:v>
                </c:pt>
                <c:pt idx="45841">
                  <c:v>6.3589722946542096E-2</c:v>
                </c:pt>
                <c:pt idx="45842">
                  <c:v>4.9072832648968098E-2</c:v>
                </c:pt>
                <c:pt idx="45843">
                  <c:v>3.8701420843908999E-2</c:v>
                </c:pt>
                <c:pt idx="45844">
                  <c:v>3.4683320666088799E-2</c:v>
                </c:pt>
                <c:pt idx="45845">
                  <c:v>7.3268646086797506E-2</c:v>
                </c:pt>
                <c:pt idx="45846">
                  <c:v>6.6073191654623595E-2</c:v>
                </c:pt>
                <c:pt idx="45847">
                  <c:v>7.6052697681724499E-2</c:v>
                </c:pt>
                <c:pt idx="45848">
                  <c:v>5.55826801660479E-2</c:v>
                </c:pt>
                <c:pt idx="45849">
                  <c:v>6.7023548624957699E-2</c:v>
                </c:pt>
                <c:pt idx="45850">
                  <c:v>4.8685912476089499E-2</c:v>
                </c:pt>
                <c:pt idx="45851">
                  <c:v>6.2340184547947999E-2</c:v>
                </c:pt>
                <c:pt idx="45852">
                  <c:v>5.8239330325850297E-2</c:v>
                </c:pt>
                <c:pt idx="45853">
                  <c:v>4.5674592055666999E-2</c:v>
                </c:pt>
                <c:pt idx="45854">
                  <c:v>4.6682655833270997E-2</c:v>
                </c:pt>
                <c:pt idx="45855">
                  <c:v>5.0357672313149297E-2</c:v>
                </c:pt>
                <c:pt idx="45856">
                  <c:v>4.4380866264604302E-2</c:v>
                </c:pt>
                <c:pt idx="45857">
                  <c:v>5.7513320642542103E-2</c:v>
                </c:pt>
                <c:pt idx="45858">
                  <c:v>4.38798585660772E-2</c:v>
                </c:pt>
                <c:pt idx="45859">
                  <c:v>3.9691603425586197E-2</c:v>
                </c:pt>
                <c:pt idx="45860">
                  <c:v>6.2152236118751397E-2</c:v>
                </c:pt>
                <c:pt idx="45861">
                  <c:v>5.1300690367803298E-2</c:v>
                </c:pt>
                <c:pt idx="45862">
                  <c:v>4.7955853270224301E-2</c:v>
                </c:pt>
                <c:pt idx="45863">
                  <c:v>4.3855746381983501E-2</c:v>
                </c:pt>
                <c:pt idx="45864">
                  <c:v>5.7576113259774998E-2</c:v>
                </c:pt>
                <c:pt idx="45865">
                  <c:v>5.1681091291630198E-2</c:v>
                </c:pt>
                <c:pt idx="45866">
                  <c:v>4.3576451781074999E-2</c:v>
                </c:pt>
                <c:pt idx="45867">
                  <c:v>3.8173983333331697E-2</c:v>
                </c:pt>
                <c:pt idx="45868">
                  <c:v>6.5221383842452796E-2</c:v>
                </c:pt>
                <c:pt idx="45869">
                  <c:v>3.94452104233202E-2</c:v>
                </c:pt>
                <c:pt idx="45870">
                  <c:v>4.0858242050153697E-2</c:v>
                </c:pt>
                <c:pt idx="45871">
                  <c:v>5.9345873437935501E-2</c:v>
                </c:pt>
                <c:pt idx="45872">
                  <c:v>5.9419573299827999E-2</c:v>
                </c:pt>
                <c:pt idx="45873">
                  <c:v>4.9225007546287197E-2</c:v>
                </c:pt>
                <c:pt idx="45874">
                  <c:v>3.7836936755499401E-2</c:v>
                </c:pt>
                <c:pt idx="45875">
                  <c:v>6.5301310304249294E-2</c:v>
                </c:pt>
                <c:pt idx="45876">
                  <c:v>6.2003696589878803E-2</c:v>
                </c:pt>
                <c:pt idx="45877">
                  <c:v>3.8986580925239399E-2</c:v>
                </c:pt>
                <c:pt idx="45878">
                  <c:v>6.6386568221669703E-2</c:v>
                </c:pt>
                <c:pt idx="45879">
                  <c:v>4.6555139013395197E-2</c:v>
                </c:pt>
                <c:pt idx="45880">
                  <c:v>6.03830631519396E-2</c:v>
                </c:pt>
                <c:pt idx="45881">
                  <c:v>5.7498420460650797E-2</c:v>
                </c:pt>
                <c:pt idx="45882">
                  <c:v>3.75036662863657E-2</c:v>
                </c:pt>
                <c:pt idx="45883">
                  <c:v>4.6108666262842803E-2</c:v>
                </c:pt>
                <c:pt idx="45884">
                  <c:v>4.7968088395741001E-2</c:v>
                </c:pt>
                <c:pt idx="45885">
                  <c:v>3.8788609509057298E-2</c:v>
                </c:pt>
                <c:pt idx="45886">
                  <c:v>4.3141262916719901E-2</c:v>
                </c:pt>
                <c:pt idx="45887">
                  <c:v>3.7635147974711597E-2</c:v>
                </c:pt>
                <c:pt idx="45888">
                  <c:v>7.7322771025311099E-2</c:v>
                </c:pt>
                <c:pt idx="45889">
                  <c:v>5.1730083221072101E-2</c:v>
                </c:pt>
                <c:pt idx="45890">
                  <c:v>7.2348657150082193E-2</c:v>
                </c:pt>
                <c:pt idx="45891">
                  <c:v>4.0654348384638501E-2</c:v>
                </c:pt>
                <c:pt idx="45892">
                  <c:v>4.7078632667127703E-2</c:v>
                </c:pt>
                <c:pt idx="45893">
                  <c:v>5.09494373362568E-2</c:v>
                </c:pt>
                <c:pt idx="45894">
                  <c:v>6.07321510466758E-2</c:v>
                </c:pt>
                <c:pt idx="45895">
                  <c:v>5.20258348505101E-2</c:v>
                </c:pt>
                <c:pt idx="45896">
                  <c:v>5.4144783252028802E-2</c:v>
                </c:pt>
                <c:pt idx="45897">
                  <c:v>4.3216794686280903E-2</c:v>
                </c:pt>
                <c:pt idx="45898">
                  <c:v>6.0693546770666303E-2</c:v>
                </c:pt>
                <c:pt idx="45899">
                  <c:v>4.2784896617299603E-2</c:v>
                </c:pt>
                <c:pt idx="45900">
                  <c:v>6.2739262700181098E-2</c:v>
                </c:pt>
                <c:pt idx="45901">
                  <c:v>5.27553552771719E-2</c:v>
                </c:pt>
                <c:pt idx="45902">
                  <c:v>7.4657626210548805E-2</c:v>
                </c:pt>
                <c:pt idx="45903">
                  <c:v>4.6636012846055799E-2</c:v>
                </c:pt>
                <c:pt idx="45904">
                  <c:v>3.7968524631634602E-2</c:v>
                </c:pt>
                <c:pt idx="45905">
                  <c:v>5.3811954445631097E-2</c:v>
                </c:pt>
                <c:pt idx="45906">
                  <c:v>3.4365823472876998E-2</c:v>
                </c:pt>
                <c:pt idx="45907">
                  <c:v>4.1206341036797198E-2</c:v>
                </c:pt>
                <c:pt idx="45908">
                  <c:v>6.5641263362850005E-2</c:v>
                </c:pt>
                <c:pt idx="45909">
                  <c:v>5.53219869873375E-2</c:v>
                </c:pt>
                <c:pt idx="45910">
                  <c:v>4.0562494919444997E-2</c:v>
                </c:pt>
                <c:pt idx="45911">
                  <c:v>6.8498089606988805E-2</c:v>
                </c:pt>
                <c:pt idx="45912">
                  <c:v>7.6534492308963198E-2</c:v>
                </c:pt>
                <c:pt idx="45913">
                  <c:v>7.0799067088322704E-2</c:v>
                </c:pt>
                <c:pt idx="45914">
                  <c:v>6.8611481372115896E-2</c:v>
                </c:pt>
                <c:pt idx="45915">
                  <c:v>3.7370206370597903E-2</c:v>
                </c:pt>
                <c:pt idx="45916">
                  <c:v>7.6838083450115197E-2</c:v>
                </c:pt>
                <c:pt idx="45917">
                  <c:v>5.9932682152258901E-2</c:v>
                </c:pt>
                <c:pt idx="45918">
                  <c:v>4.4835935855612401E-2</c:v>
                </c:pt>
                <c:pt idx="45919">
                  <c:v>5.5645724379397202E-2</c:v>
                </c:pt>
                <c:pt idx="45920">
                  <c:v>4.88418413081265E-2</c:v>
                </c:pt>
                <c:pt idx="45921">
                  <c:v>3.7048531782306098E-2</c:v>
                </c:pt>
                <c:pt idx="45922">
                  <c:v>7.1754758812984806E-2</c:v>
                </c:pt>
                <c:pt idx="45923">
                  <c:v>6.9992413698633404E-2</c:v>
                </c:pt>
                <c:pt idx="45924">
                  <c:v>5.7079024835816297E-2</c:v>
                </c:pt>
                <c:pt idx="45925">
                  <c:v>6.8126233037317699E-2</c:v>
                </c:pt>
                <c:pt idx="45926">
                  <c:v>4.8050963060778697E-2</c:v>
                </c:pt>
                <c:pt idx="45927">
                  <c:v>5.4568268083374401E-2</c:v>
                </c:pt>
                <c:pt idx="45928">
                  <c:v>4.5318923794090998E-2</c:v>
                </c:pt>
                <c:pt idx="45929">
                  <c:v>5.8221722778506402E-2</c:v>
                </c:pt>
                <c:pt idx="45930">
                  <c:v>5.2263137808978302E-2</c:v>
                </c:pt>
                <c:pt idx="45931">
                  <c:v>5.3281921243836197E-2</c:v>
                </c:pt>
                <c:pt idx="45932">
                  <c:v>4.31289940082875E-2</c:v>
                </c:pt>
                <c:pt idx="45933">
                  <c:v>5.9148409832238499E-2</c:v>
                </c:pt>
                <c:pt idx="45934">
                  <c:v>6.8476294940194193E-2</c:v>
                </c:pt>
                <c:pt idx="45935">
                  <c:v>3.7494506365907801E-2</c:v>
                </c:pt>
                <c:pt idx="45936">
                  <c:v>5.45734930270661E-2</c:v>
                </c:pt>
                <c:pt idx="45937">
                  <c:v>5.0751031897536297E-2</c:v>
                </c:pt>
                <c:pt idx="45938">
                  <c:v>6.5747233209035305E-2</c:v>
                </c:pt>
                <c:pt idx="45939">
                  <c:v>3.7771009787262402E-2</c:v>
                </c:pt>
                <c:pt idx="45940">
                  <c:v>4.8872648009322298E-2</c:v>
                </c:pt>
                <c:pt idx="45941">
                  <c:v>5.6273926946252398E-2</c:v>
                </c:pt>
                <c:pt idx="45942">
                  <c:v>4.2741619510403499E-2</c:v>
                </c:pt>
                <c:pt idx="45943">
                  <c:v>5.0243185525348101E-2</c:v>
                </c:pt>
                <c:pt idx="45944">
                  <c:v>7.1775527559791802E-2</c:v>
                </c:pt>
                <c:pt idx="45945">
                  <c:v>4.8297755085587799E-2</c:v>
                </c:pt>
                <c:pt idx="45946">
                  <c:v>7.4988597793206699E-2</c:v>
                </c:pt>
                <c:pt idx="45947">
                  <c:v>5.0749580181184299E-2</c:v>
                </c:pt>
                <c:pt idx="45948">
                  <c:v>7.0036025691833495E-2</c:v>
                </c:pt>
                <c:pt idx="45949">
                  <c:v>6.4638966703589207E-2</c:v>
                </c:pt>
                <c:pt idx="45950">
                  <c:v>6.3069041638389806E-2</c:v>
                </c:pt>
                <c:pt idx="45951">
                  <c:v>6.2620686039911E-2</c:v>
                </c:pt>
                <c:pt idx="45952">
                  <c:v>3.6830300182549902E-2</c:v>
                </c:pt>
                <c:pt idx="45953">
                  <c:v>3.9412266538804697E-2</c:v>
                </c:pt>
                <c:pt idx="45954">
                  <c:v>5.4325594071183203E-2</c:v>
                </c:pt>
                <c:pt idx="45955">
                  <c:v>4.4182118053199597E-2</c:v>
                </c:pt>
                <c:pt idx="45956">
                  <c:v>6.5596244378058E-2</c:v>
                </c:pt>
                <c:pt idx="45957">
                  <c:v>4.82506475773639E-2</c:v>
                </c:pt>
                <c:pt idx="45958">
                  <c:v>3.8479215587485897E-2</c:v>
                </c:pt>
                <c:pt idx="45959">
                  <c:v>4.3250262730146899E-2</c:v>
                </c:pt>
                <c:pt idx="45960">
                  <c:v>6.1770164736551801E-2</c:v>
                </c:pt>
                <c:pt idx="45961">
                  <c:v>6.8009589568089099E-2</c:v>
                </c:pt>
                <c:pt idx="45962">
                  <c:v>4.8716396492350399E-2</c:v>
                </c:pt>
                <c:pt idx="45963">
                  <c:v>5.6270186377900502E-2</c:v>
                </c:pt>
                <c:pt idx="45964">
                  <c:v>4.0464999305355097E-2</c:v>
                </c:pt>
                <c:pt idx="45965">
                  <c:v>5.1694797944720601E-2</c:v>
                </c:pt>
                <c:pt idx="45966">
                  <c:v>6.4747982298343804E-2</c:v>
                </c:pt>
                <c:pt idx="45967">
                  <c:v>6.9996408951507702E-2</c:v>
                </c:pt>
                <c:pt idx="45968">
                  <c:v>7.3179306805062003E-2</c:v>
                </c:pt>
                <c:pt idx="45969">
                  <c:v>5.2949038944263199E-2</c:v>
                </c:pt>
                <c:pt idx="45970">
                  <c:v>6.1037350057327501E-2</c:v>
                </c:pt>
                <c:pt idx="45971">
                  <c:v>6.0001497792341998E-2</c:v>
                </c:pt>
                <c:pt idx="45972">
                  <c:v>4.0096983985493599E-2</c:v>
                </c:pt>
                <c:pt idx="45973">
                  <c:v>4.0816306695206001E-2</c:v>
                </c:pt>
                <c:pt idx="45974">
                  <c:v>3.5607893365502602E-2</c:v>
                </c:pt>
                <c:pt idx="45975">
                  <c:v>7.1708181262264303E-2</c:v>
                </c:pt>
                <c:pt idx="45976">
                  <c:v>3.7395599579492997E-2</c:v>
                </c:pt>
                <c:pt idx="45977">
                  <c:v>4.4188753056354703E-2</c:v>
                </c:pt>
                <c:pt idx="45978">
                  <c:v>7.5123553881632402E-2</c:v>
                </c:pt>
                <c:pt idx="45979">
                  <c:v>6.5206070480217301E-2</c:v>
                </c:pt>
                <c:pt idx="45980">
                  <c:v>5.4967333526655497E-2</c:v>
                </c:pt>
                <c:pt idx="45981">
                  <c:v>6.1253770788031202E-2</c:v>
                </c:pt>
                <c:pt idx="45982">
                  <c:v>5.6070459475235999E-2</c:v>
                </c:pt>
                <c:pt idx="45983">
                  <c:v>5.41253144071287E-2</c:v>
                </c:pt>
                <c:pt idx="45984">
                  <c:v>6.8067333417434595E-2</c:v>
                </c:pt>
                <c:pt idx="45985">
                  <c:v>4.05740620883345E-2</c:v>
                </c:pt>
                <c:pt idx="45986">
                  <c:v>3.7348769088945501E-2</c:v>
                </c:pt>
                <c:pt idx="45987">
                  <c:v>7.3498983604303694E-2</c:v>
                </c:pt>
                <c:pt idx="45988">
                  <c:v>5.2154133315257797E-2</c:v>
                </c:pt>
                <c:pt idx="45989">
                  <c:v>5.9245208390403099E-2</c:v>
                </c:pt>
                <c:pt idx="45990">
                  <c:v>4.2320011941526001E-2</c:v>
                </c:pt>
                <c:pt idx="45991">
                  <c:v>3.7776244948403599E-2</c:v>
                </c:pt>
                <c:pt idx="45992">
                  <c:v>7.0610430051200504E-2</c:v>
                </c:pt>
                <c:pt idx="45993">
                  <c:v>4.7744726157376197E-2</c:v>
                </c:pt>
                <c:pt idx="45994">
                  <c:v>7.59050736401857E-2</c:v>
                </c:pt>
                <c:pt idx="45995">
                  <c:v>7.3123361765080705E-2</c:v>
                </c:pt>
                <c:pt idx="45996">
                  <c:v>5.5771696972190102E-2</c:v>
                </c:pt>
                <c:pt idx="45997">
                  <c:v>3.71739928977977E-2</c:v>
                </c:pt>
                <c:pt idx="45998">
                  <c:v>4.0268319992945001E-2</c:v>
                </c:pt>
                <c:pt idx="45999">
                  <c:v>4.8630504341559397E-2</c:v>
                </c:pt>
                <c:pt idx="46000">
                  <c:v>4.9249198130586702E-2</c:v>
                </c:pt>
                <c:pt idx="46001">
                  <c:v>4.4129440244907399E-2</c:v>
                </c:pt>
                <c:pt idx="46002">
                  <c:v>5.5971531351247397E-2</c:v>
                </c:pt>
                <c:pt idx="46003">
                  <c:v>6.68149625695382E-2</c:v>
                </c:pt>
                <c:pt idx="46004">
                  <c:v>4.8733618843491998E-2</c:v>
                </c:pt>
                <c:pt idx="46005">
                  <c:v>3.9024862527230003E-2</c:v>
                </c:pt>
                <c:pt idx="46006">
                  <c:v>4.1950816643741701E-2</c:v>
                </c:pt>
                <c:pt idx="46007">
                  <c:v>6.7468709063943602E-2</c:v>
                </c:pt>
                <c:pt idx="46008">
                  <c:v>6.7851501409223303E-2</c:v>
                </c:pt>
                <c:pt idx="46009">
                  <c:v>5.90838648407363E-2</c:v>
                </c:pt>
                <c:pt idx="46010">
                  <c:v>5.7098143780763097E-2</c:v>
                </c:pt>
                <c:pt idx="46011">
                  <c:v>4.7260159258552703E-2</c:v>
                </c:pt>
                <c:pt idx="46012">
                  <c:v>4.6051084419531201E-2</c:v>
                </c:pt>
                <c:pt idx="46013">
                  <c:v>4.6337957736730898E-2</c:v>
                </c:pt>
                <c:pt idx="46014">
                  <c:v>7.7009395703374894E-2</c:v>
                </c:pt>
                <c:pt idx="46015">
                  <c:v>6.5413169714678601E-2</c:v>
                </c:pt>
                <c:pt idx="46016">
                  <c:v>7.3266410314573996E-2</c:v>
                </c:pt>
                <c:pt idx="46017">
                  <c:v>6.4557959205867599E-2</c:v>
                </c:pt>
                <c:pt idx="46018">
                  <c:v>4.2527911613237802E-2</c:v>
                </c:pt>
                <c:pt idx="46019">
                  <c:v>3.79409054694195E-2</c:v>
                </c:pt>
                <c:pt idx="46020">
                  <c:v>5.3370561432705001E-2</c:v>
                </c:pt>
                <c:pt idx="46021">
                  <c:v>4.6543024884658203E-2</c:v>
                </c:pt>
                <c:pt idx="46022">
                  <c:v>7.0283238561394901E-2</c:v>
                </c:pt>
                <c:pt idx="46023">
                  <c:v>4.6770341955981697E-2</c:v>
                </c:pt>
                <c:pt idx="46024">
                  <c:v>7.3754681824414803E-2</c:v>
                </c:pt>
                <c:pt idx="46025">
                  <c:v>5.6919423408622202E-2</c:v>
                </c:pt>
                <c:pt idx="46026">
                  <c:v>3.6363976113323898E-2</c:v>
                </c:pt>
                <c:pt idx="46027">
                  <c:v>6.1643301770020503E-2</c:v>
                </c:pt>
                <c:pt idx="46028">
                  <c:v>6.8427296603972093E-2</c:v>
                </c:pt>
                <c:pt idx="46029">
                  <c:v>6.2508626995946406E-2</c:v>
                </c:pt>
                <c:pt idx="46030">
                  <c:v>4.1918672758221698E-2</c:v>
                </c:pt>
                <c:pt idx="46031">
                  <c:v>5.0417286072115701E-2</c:v>
                </c:pt>
                <c:pt idx="46032">
                  <c:v>3.84312461498105E-2</c:v>
                </c:pt>
                <c:pt idx="46033">
                  <c:v>4.6749859237190501E-2</c:v>
                </c:pt>
                <c:pt idx="46034">
                  <c:v>5.1026945774026999E-2</c:v>
                </c:pt>
                <c:pt idx="46035">
                  <c:v>5.7544051026668201E-2</c:v>
                </c:pt>
                <c:pt idx="46036">
                  <c:v>7.6660113008968703E-2</c:v>
                </c:pt>
                <c:pt idx="46037">
                  <c:v>3.9920299840653199E-2</c:v>
                </c:pt>
                <c:pt idx="46038">
                  <c:v>4.8213777605752503E-2</c:v>
                </c:pt>
                <c:pt idx="46039">
                  <c:v>3.7399479173576798E-2</c:v>
                </c:pt>
                <c:pt idx="46040">
                  <c:v>5.9027772927633601E-2</c:v>
                </c:pt>
                <c:pt idx="46041">
                  <c:v>5.8521266675191801E-2</c:v>
                </c:pt>
                <c:pt idx="46042">
                  <c:v>4.7019538435096098E-2</c:v>
                </c:pt>
                <c:pt idx="46043">
                  <c:v>3.7815161167276699E-2</c:v>
                </c:pt>
                <c:pt idx="46044">
                  <c:v>5.5226124616727497E-2</c:v>
                </c:pt>
                <c:pt idx="46045">
                  <c:v>6.27563717466052E-2</c:v>
                </c:pt>
                <c:pt idx="46046">
                  <c:v>5.2890653731215799E-2</c:v>
                </c:pt>
                <c:pt idx="46047">
                  <c:v>3.7642079661685202E-2</c:v>
                </c:pt>
                <c:pt idx="46048">
                  <c:v>4.58473210763648E-2</c:v>
                </c:pt>
                <c:pt idx="46049">
                  <c:v>4.3944439535754103E-2</c:v>
                </c:pt>
                <c:pt idx="46050">
                  <c:v>7.9024603349756695E-2</c:v>
                </c:pt>
                <c:pt idx="46051">
                  <c:v>4.6612205351513801E-2</c:v>
                </c:pt>
                <c:pt idx="46052">
                  <c:v>4.6097902953475198E-2</c:v>
                </c:pt>
                <c:pt idx="46053">
                  <c:v>6.1743989474845801E-2</c:v>
                </c:pt>
                <c:pt idx="46054">
                  <c:v>4.4339046949895301E-2</c:v>
                </c:pt>
                <c:pt idx="46055">
                  <c:v>5.7131298200770099E-2</c:v>
                </c:pt>
                <c:pt idx="46056">
                  <c:v>4.73168674787105E-2</c:v>
                </c:pt>
                <c:pt idx="46057">
                  <c:v>5.5651571192235301E-2</c:v>
                </c:pt>
                <c:pt idx="46058">
                  <c:v>7.88929089725907E-2</c:v>
                </c:pt>
                <c:pt idx="46059">
                  <c:v>6.4305781193132294E-2</c:v>
                </c:pt>
                <c:pt idx="46060">
                  <c:v>5.4953624164071402E-2</c:v>
                </c:pt>
                <c:pt idx="46061">
                  <c:v>5.2941150498190197E-2</c:v>
                </c:pt>
                <c:pt idx="46062">
                  <c:v>3.9230762701755503E-2</c:v>
                </c:pt>
                <c:pt idx="46063">
                  <c:v>7.0667148662230506E-2</c:v>
                </c:pt>
                <c:pt idx="46064">
                  <c:v>6.2337471753343199E-2</c:v>
                </c:pt>
                <c:pt idx="46065">
                  <c:v>6.8688530459764002E-2</c:v>
                </c:pt>
                <c:pt idx="46066">
                  <c:v>3.9540014862570902E-2</c:v>
                </c:pt>
                <c:pt idx="46067">
                  <c:v>5.8580140717168001E-2</c:v>
                </c:pt>
                <c:pt idx="46068">
                  <c:v>4.84259069923322E-2</c:v>
                </c:pt>
                <c:pt idx="46069">
                  <c:v>3.4501199560832703E-2</c:v>
                </c:pt>
                <c:pt idx="46070">
                  <c:v>5.2660860380809298E-2</c:v>
                </c:pt>
                <c:pt idx="46071">
                  <c:v>7.30306651270448E-2</c:v>
                </c:pt>
                <c:pt idx="46072">
                  <c:v>4.4956122463591097E-2</c:v>
                </c:pt>
                <c:pt idx="46073">
                  <c:v>5.8826358463157202E-2</c:v>
                </c:pt>
                <c:pt idx="46074">
                  <c:v>5.3003111722685098E-2</c:v>
                </c:pt>
                <c:pt idx="46075">
                  <c:v>4.3042322559189501E-2</c:v>
                </c:pt>
                <c:pt idx="46076">
                  <c:v>4.4074944027664098E-2</c:v>
                </c:pt>
                <c:pt idx="46077">
                  <c:v>5.5130517268173501E-2</c:v>
                </c:pt>
                <c:pt idx="46078">
                  <c:v>5.6282666294645997E-2</c:v>
                </c:pt>
                <c:pt idx="46079">
                  <c:v>4.1849649513562001E-2</c:v>
                </c:pt>
                <c:pt idx="46080">
                  <c:v>3.6958836246602601E-2</c:v>
                </c:pt>
                <c:pt idx="46081">
                  <c:v>6.9734792402199902E-2</c:v>
                </c:pt>
                <c:pt idx="46082">
                  <c:v>5.6792831088967002E-2</c:v>
                </c:pt>
                <c:pt idx="46083">
                  <c:v>3.9069640327391499E-2</c:v>
                </c:pt>
                <c:pt idx="46084">
                  <c:v>5.3647462619154797E-2</c:v>
                </c:pt>
                <c:pt idx="46085">
                  <c:v>6.9470247980159494E-2</c:v>
                </c:pt>
                <c:pt idx="46086">
                  <c:v>7.1780604093748396E-2</c:v>
                </c:pt>
                <c:pt idx="46087">
                  <c:v>5.1041292180159903E-2</c:v>
                </c:pt>
                <c:pt idx="46088">
                  <c:v>4.5952291239206501E-2</c:v>
                </c:pt>
                <c:pt idx="46089">
                  <c:v>6.7926954558588604E-2</c:v>
                </c:pt>
                <c:pt idx="46090">
                  <c:v>3.9923776372102003E-2</c:v>
                </c:pt>
                <c:pt idx="46091">
                  <c:v>5.4035998081452499E-2</c:v>
                </c:pt>
                <c:pt idx="46092">
                  <c:v>4.7103520730722603E-2</c:v>
                </c:pt>
                <c:pt idx="46093">
                  <c:v>4.2846702569249502E-2</c:v>
                </c:pt>
                <c:pt idx="46094">
                  <c:v>5.72801254505809E-2</c:v>
                </c:pt>
                <c:pt idx="46095">
                  <c:v>6.5680986373843495E-2</c:v>
                </c:pt>
                <c:pt idx="46096">
                  <c:v>5.2053873547673303E-2</c:v>
                </c:pt>
                <c:pt idx="46097">
                  <c:v>5.08656760336463E-2</c:v>
                </c:pt>
                <c:pt idx="46098">
                  <c:v>7.4612721661166601E-2</c:v>
                </c:pt>
                <c:pt idx="46099">
                  <c:v>4.7718577000734501E-2</c:v>
                </c:pt>
                <c:pt idx="46100">
                  <c:v>7.1925946594298504E-2</c:v>
                </c:pt>
                <c:pt idx="46101">
                  <c:v>5.9708205700225302E-2</c:v>
                </c:pt>
                <c:pt idx="46102">
                  <c:v>6.3680886046355495E-2</c:v>
                </c:pt>
                <c:pt idx="46103">
                  <c:v>4.1543963808705897E-2</c:v>
                </c:pt>
                <c:pt idx="46104">
                  <c:v>7.2093649768167803E-2</c:v>
                </c:pt>
                <c:pt idx="46105">
                  <c:v>3.6800722911237899E-2</c:v>
                </c:pt>
                <c:pt idx="46106">
                  <c:v>4.0943247350885302E-2</c:v>
                </c:pt>
                <c:pt idx="46107">
                  <c:v>3.61407158519561E-2</c:v>
                </c:pt>
                <c:pt idx="46108">
                  <c:v>4.7243335303276797E-2</c:v>
                </c:pt>
                <c:pt idx="46109">
                  <c:v>4.2531976657514597E-2</c:v>
                </c:pt>
                <c:pt idx="46110">
                  <c:v>6.3990797340528899E-2</c:v>
                </c:pt>
                <c:pt idx="46111">
                  <c:v>7.2264406788190794E-2</c:v>
                </c:pt>
                <c:pt idx="46112">
                  <c:v>7.6905274384296105E-2</c:v>
                </c:pt>
                <c:pt idx="46113">
                  <c:v>4.1660307358044303E-2</c:v>
                </c:pt>
                <c:pt idx="46114">
                  <c:v>6.5127027932052897E-2</c:v>
                </c:pt>
                <c:pt idx="46115">
                  <c:v>6.8160853008600295E-2</c:v>
                </c:pt>
                <c:pt idx="46116">
                  <c:v>5.5459862506196403E-2</c:v>
                </c:pt>
                <c:pt idx="46117">
                  <c:v>4.1958099817307901E-2</c:v>
                </c:pt>
                <c:pt idx="46118">
                  <c:v>6.03076644017463E-2</c:v>
                </c:pt>
                <c:pt idx="46119">
                  <c:v>5.9367758136604498E-2</c:v>
                </c:pt>
                <c:pt idx="46120">
                  <c:v>5.4487035503637198E-2</c:v>
                </c:pt>
                <c:pt idx="46121">
                  <c:v>4.16411620585459E-2</c:v>
                </c:pt>
                <c:pt idx="46122">
                  <c:v>5.4875106782403198E-2</c:v>
                </c:pt>
                <c:pt idx="46123">
                  <c:v>7.4912104754873296E-2</c:v>
                </c:pt>
                <c:pt idx="46124">
                  <c:v>3.5485072855213899E-2</c:v>
                </c:pt>
                <c:pt idx="46125">
                  <c:v>4.8617425942946602E-2</c:v>
                </c:pt>
                <c:pt idx="46126">
                  <c:v>4.1376748380188802E-2</c:v>
                </c:pt>
                <c:pt idx="46127">
                  <c:v>7.5677111384906307E-2</c:v>
                </c:pt>
                <c:pt idx="46128">
                  <c:v>3.69824552178388E-2</c:v>
                </c:pt>
                <c:pt idx="46129">
                  <c:v>6.0762214587450597E-2</c:v>
                </c:pt>
                <c:pt idx="46130">
                  <c:v>4.9429430555999403E-2</c:v>
                </c:pt>
                <c:pt idx="46131">
                  <c:v>4.4028834609327397E-2</c:v>
                </c:pt>
                <c:pt idx="46132">
                  <c:v>3.7332085106694099E-2</c:v>
                </c:pt>
                <c:pt idx="46133">
                  <c:v>4.0095878115281001E-2</c:v>
                </c:pt>
                <c:pt idx="46134">
                  <c:v>4.5515264799540003E-2</c:v>
                </c:pt>
                <c:pt idx="46135">
                  <c:v>5.56657401113285E-2</c:v>
                </c:pt>
                <c:pt idx="46136">
                  <c:v>5.1222660155211701E-2</c:v>
                </c:pt>
                <c:pt idx="46137">
                  <c:v>6.6165284709151395E-2</c:v>
                </c:pt>
                <c:pt idx="46138">
                  <c:v>4.8479760740058601E-2</c:v>
                </c:pt>
                <c:pt idx="46139">
                  <c:v>3.7215932854073902E-2</c:v>
                </c:pt>
                <c:pt idx="46140">
                  <c:v>4.4813427606800099E-2</c:v>
                </c:pt>
                <c:pt idx="46141">
                  <c:v>3.8736664549011098E-2</c:v>
                </c:pt>
                <c:pt idx="46142">
                  <c:v>6.8470887294931698E-2</c:v>
                </c:pt>
                <c:pt idx="46143">
                  <c:v>6.1537692515732101E-2</c:v>
                </c:pt>
                <c:pt idx="46144">
                  <c:v>6.2946393866807601E-2</c:v>
                </c:pt>
                <c:pt idx="46145">
                  <c:v>4.2364704457629597E-2</c:v>
                </c:pt>
                <c:pt idx="46146">
                  <c:v>3.8826024006433403E-2</c:v>
                </c:pt>
                <c:pt idx="46147">
                  <c:v>4.2241892207694899E-2</c:v>
                </c:pt>
                <c:pt idx="46148">
                  <c:v>7.5765534001606405E-2</c:v>
                </c:pt>
                <c:pt idx="46149">
                  <c:v>3.5140918592783899E-2</c:v>
                </c:pt>
                <c:pt idx="46150">
                  <c:v>7.1224214452042897E-2</c:v>
                </c:pt>
                <c:pt idx="46151">
                  <c:v>6.9779888229830805E-2</c:v>
                </c:pt>
                <c:pt idx="46152">
                  <c:v>5.4196315671588197E-2</c:v>
                </c:pt>
                <c:pt idx="46153">
                  <c:v>7.6314290403881296E-2</c:v>
                </c:pt>
                <c:pt idx="46154">
                  <c:v>3.5544203611702997E-2</c:v>
                </c:pt>
                <c:pt idx="46155">
                  <c:v>3.6107757506701997E-2</c:v>
                </c:pt>
                <c:pt idx="46156">
                  <c:v>7.0476518364704796E-2</c:v>
                </c:pt>
                <c:pt idx="46157">
                  <c:v>7.6222572343927306E-2</c:v>
                </c:pt>
                <c:pt idx="46158">
                  <c:v>4.0643587405165597E-2</c:v>
                </c:pt>
                <c:pt idx="46159">
                  <c:v>4.1438559889034297E-2</c:v>
                </c:pt>
                <c:pt idx="46160">
                  <c:v>7.4605387016106695E-2</c:v>
                </c:pt>
                <c:pt idx="46161">
                  <c:v>3.7322734723368597E-2</c:v>
                </c:pt>
                <c:pt idx="46162">
                  <c:v>6.5750509867995299E-2</c:v>
                </c:pt>
                <c:pt idx="46163">
                  <c:v>5.2154927379784201E-2</c:v>
                </c:pt>
                <c:pt idx="46164">
                  <c:v>4.0525552343793299E-2</c:v>
                </c:pt>
                <c:pt idx="46165">
                  <c:v>4.8430764799977398E-2</c:v>
                </c:pt>
                <c:pt idx="46166">
                  <c:v>4.3673129219240603E-2</c:v>
                </c:pt>
                <c:pt idx="46167">
                  <c:v>5.49255823407339E-2</c:v>
                </c:pt>
                <c:pt idx="46168">
                  <c:v>6.6291640746029501E-2</c:v>
                </c:pt>
                <c:pt idx="46169">
                  <c:v>5.0302463752319997E-2</c:v>
                </c:pt>
                <c:pt idx="46170">
                  <c:v>4.90355491029048E-2</c:v>
                </c:pt>
                <c:pt idx="46171">
                  <c:v>4.9828030753744701E-2</c:v>
                </c:pt>
                <c:pt idx="46172">
                  <c:v>5.1376155474044199E-2</c:v>
                </c:pt>
                <c:pt idx="46173">
                  <c:v>4.1996226295380502E-2</c:v>
                </c:pt>
                <c:pt idx="46174">
                  <c:v>4.3774820072143998E-2</c:v>
                </c:pt>
                <c:pt idx="46175">
                  <c:v>6.2672827470460393E-2</c:v>
                </c:pt>
                <c:pt idx="46176">
                  <c:v>6.4870368188492802E-2</c:v>
                </c:pt>
                <c:pt idx="46177">
                  <c:v>6.6019998035532296E-2</c:v>
                </c:pt>
                <c:pt idx="46178">
                  <c:v>5.3467621301045903E-2</c:v>
                </c:pt>
                <c:pt idx="46179">
                  <c:v>4.0100396118598503E-2</c:v>
                </c:pt>
                <c:pt idx="46180">
                  <c:v>3.8619305855378303E-2</c:v>
                </c:pt>
                <c:pt idx="46181">
                  <c:v>7.2425616884564004E-2</c:v>
                </c:pt>
                <c:pt idx="46182">
                  <c:v>6.3779715540980594E-2</c:v>
                </c:pt>
                <c:pt idx="46183">
                  <c:v>7.7735760710428398E-2</c:v>
                </c:pt>
                <c:pt idx="46184">
                  <c:v>4.21246668878772E-2</c:v>
                </c:pt>
                <c:pt idx="46185">
                  <c:v>6.6581858018263093E-2</c:v>
                </c:pt>
                <c:pt idx="46186">
                  <c:v>4.4864906355724002E-2</c:v>
                </c:pt>
                <c:pt idx="46187">
                  <c:v>4.3850425556461299E-2</c:v>
                </c:pt>
                <c:pt idx="46188">
                  <c:v>7.0405024872643204E-2</c:v>
                </c:pt>
                <c:pt idx="46189">
                  <c:v>5.64670432377967E-2</c:v>
                </c:pt>
                <c:pt idx="46190">
                  <c:v>5.3177007216253E-2</c:v>
                </c:pt>
                <c:pt idx="46191">
                  <c:v>4.18073165672306E-2</c:v>
                </c:pt>
                <c:pt idx="46192">
                  <c:v>5.0671687426917703E-2</c:v>
                </c:pt>
                <c:pt idx="46193">
                  <c:v>6.5147442347503498E-2</c:v>
                </c:pt>
                <c:pt idx="46194">
                  <c:v>7.1000000180648198E-2</c:v>
                </c:pt>
                <c:pt idx="46195">
                  <c:v>5.9162364913125397E-2</c:v>
                </c:pt>
                <c:pt idx="46196">
                  <c:v>6.0560366924720797E-2</c:v>
                </c:pt>
                <c:pt idx="46197">
                  <c:v>5.5938063769365901E-2</c:v>
                </c:pt>
                <c:pt idx="46198">
                  <c:v>3.5680380382855897E-2</c:v>
                </c:pt>
                <c:pt idx="46199">
                  <c:v>5.30691319409414E-2</c:v>
                </c:pt>
                <c:pt idx="46200">
                  <c:v>5.6243955494259999E-2</c:v>
                </c:pt>
                <c:pt idx="46201">
                  <c:v>6.3110816036221901E-2</c:v>
                </c:pt>
                <c:pt idx="46202">
                  <c:v>3.6933553129508703E-2</c:v>
                </c:pt>
                <c:pt idx="46203">
                  <c:v>3.7937044269296998E-2</c:v>
                </c:pt>
                <c:pt idx="46204">
                  <c:v>6.4883859469028998E-2</c:v>
                </c:pt>
                <c:pt idx="46205">
                  <c:v>3.95554680414439E-2</c:v>
                </c:pt>
                <c:pt idx="46206">
                  <c:v>7.7085451399379598E-2</c:v>
                </c:pt>
                <c:pt idx="46207">
                  <c:v>4.3207651298659798E-2</c:v>
                </c:pt>
                <c:pt idx="46208">
                  <c:v>3.5281956596181399E-2</c:v>
                </c:pt>
                <c:pt idx="46209">
                  <c:v>5.2943781239953497E-2</c:v>
                </c:pt>
                <c:pt idx="46210">
                  <c:v>6.7909262562144093E-2</c:v>
                </c:pt>
                <c:pt idx="46211">
                  <c:v>5.7484734932257503E-2</c:v>
                </c:pt>
                <c:pt idx="46212">
                  <c:v>7.0957671530381905E-2</c:v>
                </c:pt>
                <c:pt idx="46213">
                  <c:v>7.4881639480073398E-2</c:v>
                </c:pt>
                <c:pt idx="46214">
                  <c:v>3.6871078835176201E-2</c:v>
                </c:pt>
                <c:pt idx="46215">
                  <c:v>3.4856484916632E-2</c:v>
                </c:pt>
                <c:pt idx="46216">
                  <c:v>6.8129581697436395E-2</c:v>
                </c:pt>
                <c:pt idx="46217">
                  <c:v>4.4162293440227499E-2</c:v>
                </c:pt>
                <c:pt idx="46218">
                  <c:v>7.3254096302698302E-2</c:v>
                </c:pt>
                <c:pt idx="46219">
                  <c:v>6.1096953375048703E-2</c:v>
                </c:pt>
                <c:pt idx="46220">
                  <c:v>3.96023284142209E-2</c:v>
                </c:pt>
                <c:pt idx="46221">
                  <c:v>3.7744793327882602E-2</c:v>
                </c:pt>
                <c:pt idx="46222">
                  <c:v>4.0419000077827803E-2</c:v>
                </c:pt>
                <c:pt idx="46223">
                  <c:v>4.5420634329167903E-2</c:v>
                </c:pt>
                <c:pt idx="46224">
                  <c:v>6.9792681588021696E-2</c:v>
                </c:pt>
                <c:pt idx="46225">
                  <c:v>3.6524636790989697E-2</c:v>
                </c:pt>
                <c:pt idx="46226">
                  <c:v>7.4306249742238303E-2</c:v>
                </c:pt>
                <c:pt idx="46227">
                  <c:v>5.2432375808350501E-2</c:v>
                </c:pt>
                <c:pt idx="46228">
                  <c:v>4.8738502447187297E-2</c:v>
                </c:pt>
                <c:pt idx="46229">
                  <c:v>4.29139976929961E-2</c:v>
                </c:pt>
                <c:pt idx="46230">
                  <c:v>7.4848723220268407E-2</c:v>
                </c:pt>
                <c:pt idx="46231">
                  <c:v>4.0374165888477899E-2</c:v>
                </c:pt>
                <c:pt idx="46232">
                  <c:v>3.5903608530747498E-2</c:v>
                </c:pt>
                <c:pt idx="46233">
                  <c:v>7.5416098765699602E-2</c:v>
                </c:pt>
                <c:pt idx="46234">
                  <c:v>5.68810563603157E-2</c:v>
                </c:pt>
                <c:pt idx="46235">
                  <c:v>4.7037493544446897E-2</c:v>
                </c:pt>
                <c:pt idx="46236">
                  <c:v>4.4101768880901199E-2</c:v>
                </c:pt>
                <c:pt idx="46237">
                  <c:v>7.1554654056735806E-2</c:v>
                </c:pt>
                <c:pt idx="46238">
                  <c:v>5.4449066605767399E-2</c:v>
                </c:pt>
                <c:pt idx="46239">
                  <c:v>6.6142725408196407E-2</c:v>
                </c:pt>
                <c:pt idx="46240">
                  <c:v>4.4472262681583698E-2</c:v>
                </c:pt>
                <c:pt idx="46241">
                  <c:v>3.9863412375807601E-2</c:v>
                </c:pt>
                <c:pt idx="46242">
                  <c:v>6.9709340580264095E-2</c:v>
                </c:pt>
                <c:pt idx="46243">
                  <c:v>5.0429218342229298E-2</c:v>
                </c:pt>
                <c:pt idx="46244">
                  <c:v>4.2457100801377899E-2</c:v>
                </c:pt>
                <c:pt idx="46245">
                  <c:v>4.6922728381206098E-2</c:v>
                </c:pt>
                <c:pt idx="46246">
                  <c:v>7.6253762503765005E-2</c:v>
                </c:pt>
                <c:pt idx="46247">
                  <c:v>5.9065685362860998E-2</c:v>
                </c:pt>
                <c:pt idx="46248">
                  <c:v>3.5581974490521903E-2</c:v>
                </c:pt>
                <c:pt idx="46249">
                  <c:v>5.6620481250565097E-2</c:v>
                </c:pt>
                <c:pt idx="46250">
                  <c:v>7.6397352132418203E-2</c:v>
                </c:pt>
                <c:pt idx="46251">
                  <c:v>6.8380338739834401E-2</c:v>
                </c:pt>
                <c:pt idx="46252">
                  <c:v>7.7686105524741797E-2</c:v>
                </c:pt>
                <c:pt idx="46253">
                  <c:v>4.2398429979176103E-2</c:v>
                </c:pt>
                <c:pt idx="46254">
                  <c:v>4.6983539602392099E-2</c:v>
                </c:pt>
                <c:pt idx="46255">
                  <c:v>7.8491377926715497E-2</c:v>
                </c:pt>
                <c:pt idx="46256">
                  <c:v>4.94223071572958E-2</c:v>
                </c:pt>
                <c:pt idx="46257">
                  <c:v>7.7775210519047899E-2</c:v>
                </c:pt>
                <c:pt idx="46258">
                  <c:v>6.0079080937306101E-2</c:v>
                </c:pt>
                <c:pt idx="46259">
                  <c:v>4.6951385678491102E-2</c:v>
                </c:pt>
                <c:pt idx="46260">
                  <c:v>4.46387350352766E-2</c:v>
                </c:pt>
                <c:pt idx="46261">
                  <c:v>5.5652946840493198E-2</c:v>
                </c:pt>
                <c:pt idx="46262">
                  <c:v>6.5570466296959007E-2</c:v>
                </c:pt>
                <c:pt idx="46263">
                  <c:v>5.1668830011744701E-2</c:v>
                </c:pt>
                <c:pt idx="46264">
                  <c:v>4.8182077592200299E-2</c:v>
                </c:pt>
                <c:pt idx="46265">
                  <c:v>7.8775217753945304E-2</c:v>
                </c:pt>
                <c:pt idx="46266">
                  <c:v>3.5771769457395103E-2</c:v>
                </c:pt>
                <c:pt idx="46267">
                  <c:v>4.92756643200934E-2</c:v>
                </c:pt>
                <c:pt idx="46268">
                  <c:v>6.3935047317041499E-2</c:v>
                </c:pt>
                <c:pt idx="46269">
                  <c:v>3.7567391438815601E-2</c:v>
                </c:pt>
                <c:pt idx="46270">
                  <c:v>4.7411848094853701E-2</c:v>
                </c:pt>
                <c:pt idx="46271">
                  <c:v>5.1746241481923E-2</c:v>
                </c:pt>
                <c:pt idx="46272">
                  <c:v>7.25368618887577E-2</c:v>
                </c:pt>
                <c:pt idx="46273">
                  <c:v>7.1134682719390704E-2</c:v>
                </c:pt>
                <c:pt idx="46274">
                  <c:v>3.6332214963220297E-2</c:v>
                </c:pt>
                <c:pt idx="46275">
                  <c:v>4.4732246555951503E-2</c:v>
                </c:pt>
                <c:pt idx="46276">
                  <c:v>6.2294785348037E-2</c:v>
                </c:pt>
                <c:pt idx="46277">
                  <c:v>6.2739412003886094E-2</c:v>
                </c:pt>
                <c:pt idx="46278">
                  <c:v>6.8344272225034502E-2</c:v>
                </c:pt>
                <c:pt idx="46279">
                  <c:v>4.7138466132701402E-2</c:v>
                </c:pt>
                <c:pt idx="46280">
                  <c:v>5.4919126732975103E-2</c:v>
                </c:pt>
                <c:pt idx="46281">
                  <c:v>3.7441858510372898E-2</c:v>
                </c:pt>
                <c:pt idx="46282">
                  <c:v>5.6503133210371197E-2</c:v>
                </c:pt>
                <c:pt idx="46283">
                  <c:v>3.7890518120123902E-2</c:v>
                </c:pt>
                <c:pt idx="46284">
                  <c:v>7.5081821851805106E-2</c:v>
                </c:pt>
                <c:pt idx="46285">
                  <c:v>7.0091740527166102E-2</c:v>
                </c:pt>
                <c:pt idx="46286">
                  <c:v>6.5915251731080704E-2</c:v>
                </c:pt>
                <c:pt idx="46287">
                  <c:v>5.0154642178404998E-2</c:v>
                </c:pt>
                <c:pt idx="46288">
                  <c:v>6.10414748143039E-2</c:v>
                </c:pt>
                <c:pt idx="46289">
                  <c:v>4.6236649126380799E-2</c:v>
                </c:pt>
                <c:pt idx="46290">
                  <c:v>8.09864550340747E-2</c:v>
                </c:pt>
                <c:pt idx="46291">
                  <c:v>4.9346213043846301E-2</c:v>
                </c:pt>
                <c:pt idx="46292">
                  <c:v>4.35901231204327E-2</c:v>
                </c:pt>
                <c:pt idx="46293">
                  <c:v>3.6646388865076797E-2</c:v>
                </c:pt>
                <c:pt idx="46294">
                  <c:v>7.6831394338646594E-2</c:v>
                </c:pt>
                <c:pt idx="46295">
                  <c:v>4.2589092904300997E-2</c:v>
                </c:pt>
                <c:pt idx="46296">
                  <c:v>7.8210414357311298E-2</c:v>
                </c:pt>
                <c:pt idx="46297">
                  <c:v>3.6891201999562098E-2</c:v>
                </c:pt>
                <c:pt idx="46298">
                  <c:v>4.9421612631623098E-2</c:v>
                </c:pt>
                <c:pt idx="46299">
                  <c:v>4.5625866977008003E-2</c:v>
                </c:pt>
                <c:pt idx="46300">
                  <c:v>4.1318836650261301E-2</c:v>
                </c:pt>
                <c:pt idx="46301">
                  <c:v>3.8451687339726003E-2</c:v>
                </c:pt>
                <c:pt idx="46302">
                  <c:v>4.7845815875471098E-2</c:v>
                </c:pt>
                <c:pt idx="46303">
                  <c:v>3.9030502510735102E-2</c:v>
                </c:pt>
                <c:pt idx="46304">
                  <c:v>5.7158471535055398E-2</c:v>
                </c:pt>
                <c:pt idx="46305">
                  <c:v>3.88216539241504E-2</c:v>
                </c:pt>
                <c:pt idx="46306">
                  <c:v>5.1612083899896299E-2</c:v>
                </c:pt>
                <c:pt idx="46307">
                  <c:v>4.5167927611978798E-2</c:v>
                </c:pt>
                <c:pt idx="46308">
                  <c:v>4.69257692181448E-2</c:v>
                </c:pt>
                <c:pt idx="46309">
                  <c:v>5.5027116960188201E-2</c:v>
                </c:pt>
                <c:pt idx="46310">
                  <c:v>6.04499597896875E-2</c:v>
                </c:pt>
                <c:pt idx="46311">
                  <c:v>4.5916974957808297E-2</c:v>
                </c:pt>
                <c:pt idx="46312">
                  <c:v>6.6869736476522501E-2</c:v>
                </c:pt>
                <c:pt idx="46313">
                  <c:v>3.6404411573231099E-2</c:v>
                </c:pt>
                <c:pt idx="46314">
                  <c:v>6.6433591226622402E-2</c:v>
                </c:pt>
                <c:pt idx="46315">
                  <c:v>4.9291226519253002E-2</c:v>
                </c:pt>
                <c:pt idx="46316">
                  <c:v>4.3941542155578397E-2</c:v>
                </c:pt>
                <c:pt idx="46317">
                  <c:v>6.1863947238253399E-2</c:v>
                </c:pt>
                <c:pt idx="46318">
                  <c:v>4.9641102681268597E-2</c:v>
                </c:pt>
                <c:pt idx="46319">
                  <c:v>6.9917503166734604E-2</c:v>
                </c:pt>
                <c:pt idx="46320">
                  <c:v>6.6150973395319904E-2</c:v>
                </c:pt>
                <c:pt idx="46321">
                  <c:v>4.8939865792349199E-2</c:v>
                </c:pt>
                <c:pt idx="46322">
                  <c:v>4.0762824441880702E-2</c:v>
                </c:pt>
                <c:pt idx="46323">
                  <c:v>4.9532172783787201E-2</c:v>
                </c:pt>
                <c:pt idx="46324">
                  <c:v>5.06898141300057E-2</c:v>
                </c:pt>
                <c:pt idx="46325">
                  <c:v>7.5048718934404193E-2</c:v>
                </c:pt>
                <c:pt idx="46326">
                  <c:v>3.5237221006707599E-2</c:v>
                </c:pt>
                <c:pt idx="46327">
                  <c:v>7.3404496628809698E-2</c:v>
                </c:pt>
                <c:pt idx="46328">
                  <c:v>4.1637916157778898E-2</c:v>
                </c:pt>
                <c:pt idx="46329">
                  <c:v>5.0250349446659202E-2</c:v>
                </c:pt>
                <c:pt idx="46330">
                  <c:v>3.4535888830170398E-2</c:v>
                </c:pt>
                <c:pt idx="46331">
                  <c:v>7.5790480635518506E-2</c:v>
                </c:pt>
                <c:pt idx="46332">
                  <c:v>5.9762470858526297E-2</c:v>
                </c:pt>
                <c:pt idx="46333">
                  <c:v>5.1268842964582298E-2</c:v>
                </c:pt>
                <c:pt idx="46334">
                  <c:v>5.4860891799980098E-2</c:v>
                </c:pt>
                <c:pt idx="46335">
                  <c:v>7.1767096067157005E-2</c:v>
                </c:pt>
                <c:pt idx="46336">
                  <c:v>6.12308061617928E-2</c:v>
                </c:pt>
                <c:pt idx="46337">
                  <c:v>3.7192703544950599E-2</c:v>
                </c:pt>
                <c:pt idx="46338">
                  <c:v>6.2728142914138502E-2</c:v>
                </c:pt>
                <c:pt idx="46339">
                  <c:v>7.5724224016086403E-2</c:v>
                </c:pt>
                <c:pt idx="46340">
                  <c:v>3.9001234968339897E-2</c:v>
                </c:pt>
                <c:pt idx="46341">
                  <c:v>6.01047259441145E-2</c:v>
                </c:pt>
                <c:pt idx="46342">
                  <c:v>5.1779763666683902E-2</c:v>
                </c:pt>
                <c:pt idx="46343">
                  <c:v>6.5554803217218002E-2</c:v>
                </c:pt>
                <c:pt idx="46344">
                  <c:v>3.9473004922746399E-2</c:v>
                </c:pt>
                <c:pt idx="46345">
                  <c:v>5.0143145682779201E-2</c:v>
                </c:pt>
                <c:pt idx="46346">
                  <c:v>5.6680051966312199E-2</c:v>
                </c:pt>
                <c:pt idx="46347">
                  <c:v>5.4952355447521702E-2</c:v>
                </c:pt>
                <c:pt idx="46348">
                  <c:v>3.7417398796373E-2</c:v>
                </c:pt>
                <c:pt idx="46349">
                  <c:v>3.4963140634999001E-2</c:v>
                </c:pt>
                <c:pt idx="46350">
                  <c:v>4.1604815079046002E-2</c:v>
                </c:pt>
                <c:pt idx="46351">
                  <c:v>7.0098688126456393E-2</c:v>
                </c:pt>
                <c:pt idx="46352">
                  <c:v>4.8096042186213002E-2</c:v>
                </c:pt>
                <c:pt idx="46353">
                  <c:v>6.1541355767543902E-2</c:v>
                </c:pt>
                <c:pt idx="46354">
                  <c:v>3.6802180272238E-2</c:v>
                </c:pt>
                <c:pt idx="46355">
                  <c:v>3.5465175001563098E-2</c:v>
                </c:pt>
                <c:pt idx="46356">
                  <c:v>3.5419096978686601E-2</c:v>
                </c:pt>
                <c:pt idx="46357">
                  <c:v>3.7314668875892E-2</c:v>
                </c:pt>
                <c:pt idx="46358">
                  <c:v>5.0206846859519198E-2</c:v>
                </c:pt>
                <c:pt idx="46359">
                  <c:v>6.9462236486621101E-2</c:v>
                </c:pt>
                <c:pt idx="46360">
                  <c:v>7.5611168860346301E-2</c:v>
                </c:pt>
                <c:pt idx="46361">
                  <c:v>4.1862033686098699E-2</c:v>
                </c:pt>
                <c:pt idx="46362">
                  <c:v>6.1837356249216803E-2</c:v>
                </c:pt>
                <c:pt idx="46363">
                  <c:v>7.2945049887548505E-2</c:v>
                </c:pt>
                <c:pt idx="46364">
                  <c:v>6.4242871860543602E-2</c:v>
                </c:pt>
                <c:pt idx="46365">
                  <c:v>5.1489297947127297E-2</c:v>
                </c:pt>
                <c:pt idx="46366">
                  <c:v>3.7142236259190699E-2</c:v>
                </c:pt>
                <c:pt idx="46367">
                  <c:v>5.2531265552793499E-2</c:v>
                </c:pt>
                <c:pt idx="46368">
                  <c:v>4.6760028757928299E-2</c:v>
                </c:pt>
                <c:pt idx="46369">
                  <c:v>4.44403908272002E-2</c:v>
                </c:pt>
                <c:pt idx="46370">
                  <c:v>4.0090266608836599E-2</c:v>
                </c:pt>
                <c:pt idx="46371">
                  <c:v>7.6530297147128903E-2</c:v>
                </c:pt>
                <c:pt idx="46372">
                  <c:v>3.71680581507483E-2</c:v>
                </c:pt>
                <c:pt idx="46373">
                  <c:v>5.2723458123417201E-2</c:v>
                </c:pt>
                <c:pt idx="46374">
                  <c:v>4.34947864796063E-2</c:v>
                </c:pt>
                <c:pt idx="46375">
                  <c:v>5.4148101683524602E-2</c:v>
                </c:pt>
                <c:pt idx="46376">
                  <c:v>3.6990806402623998E-2</c:v>
                </c:pt>
                <c:pt idx="46377">
                  <c:v>5.3319736422830999E-2</c:v>
                </c:pt>
                <c:pt idx="46378">
                  <c:v>5.2051870881179997E-2</c:v>
                </c:pt>
                <c:pt idx="46379">
                  <c:v>5.7194746670247001E-2</c:v>
                </c:pt>
                <c:pt idx="46380">
                  <c:v>5.0575693094521298E-2</c:v>
                </c:pt>
                <c:pt idx="46381">
                  <c:v>4.6877851645555003E-2</c:v>
                </c:pt>
                <c:pt idx="46382">
                  <c:v>6.9133289574111398E-2</c:v>
                </c:pt>
                <c:pt idx="46383">
                  <c:v>7.1424351748071602E-2</c:v>
                </c:pt>
                <c:pt idx="46384">
                  <c:v>3.62634420066867E-2</c:v>
                </c:pt>
                <c:pt idx="46385">
                  <c:v>7.5827330425459805E-2</c:v>
                </c:pt>
                <c:pt idx="46386">
                  <c:v>5.9664278299623799E-2</c:v>
                </c:pt>
                <c:pt idx="46387">
                  <c:v>4.8354116834269101E-2</c:v>
                </c:pt>
                <c:pt idx="46388">
                  <c:v>6.3610839466402794E-2</c:v>
                </c:pt>
                <c:pt idx="46389">
                  <c:v>6.0442751608570898E-2</c:v>
                </c:pt>
                <c:pt idx="46390">
                  <c:v>3.7742287116479499E-2</c:v>
                </c:pt>
                <c:pt idx="46391">
                  <c:v>4.9890707705550902E-2</c:v>
                </c:pt>
                <c:pt idx="46392">
                  <c:v>7.67186460475235E-2</c:v>
                </c:pt>
                <c:pt idx="46393">
                  <c:v>6.8084923821176396E-2</c:v>
                </c:pt>
                <c:pt idx="46394">
                  <c:v>4.9662110531973301E-2</c:v>
                </c:pt>
                <c:pt idx="46395">
                  <c:v>3.95770529942834E-2</c:v>
                </c:pt>
                <c:pt idx="46396">
                  <c:v>4.7601220472072298E-2</c:v>
                </c:pt>
                <c:pt idx="46397">
                  <c:v>7.6627966215843696E-2</c:v>
                </c:pt>
                <c:pt idx="46398">
                  <c:v>7.4977509734193301E-2</c:v>
                </c:pt>
                <c:pt idx="46399">
                  <c:v>3.8646169047706201E-2</c:v>
                </c:pt>
                <c:pt idx="46400">
                  <c:v>6.8720034093059101E-2</c:v>
                </c:pt>
                <c:pt idx="46401">
                  <c:v>5.4912408901824701E-2</c:v>
                </c:pt>
                <c:pt idx="46402">
                  <c:v>4.5282143498287498E-2</c:v>
                </c:pt>
                <c:pt idx="46403">
                  <c:v>7.8794543649952906E-2</c:v>
                </c:pt>
                <c:pt idx="46404">
                  <c:v>5.7794155945519399E-2</c:v>
                </c:pt>
                <c:pt idx="46405">
                  <c:v>4.7052467786129898E-2</c:v>
                </c:pt>
                <c:pt idx="46406">
                  <c:v>4.3726333184223802E-2</c:v>
                </c:pt>
                <c:pt idx="46407">
                  <c:v>3.9190359115005798E-2</c:v>
                </c:pt>
                <c:pt idx="46408">
                  <c:v>6.1042933063295599E-2</c:v>
                </c:pt>
                <c:pt idx="46409">
                  <c:v>7.5742262958809606E-2</c:v>
                </c:pt>
                <c:pt idx="46410">
                  <c:v>4.6531807349468102E-2</c:v>
                </c:pt>
                <c:pt idx="46411">
                  <c:v>5.4398244499340401E-2</c:v>
                </c:pt>
                <c:pt idx="46412">
                  <c:v>6.5266038226907797E-2</c:v>
                </c:pt>
                <c:pt idx="46413">
                  <c:v>4.9928475182564602E-2</c:v>
                </c:pt>
                <c:pt idx="46414">
                  <c:v>6.3046873275983198E-2</c:v>
                </c:pt>
                <c:pt idx="46415">
                  <c:v>6.7955259562894693E-2</c:v>
                </c:pt>
                <c:pt idx="46416">
                  <c:v>5.0754802143259503E-2</c:v>
                </c:pt>
                <c:pt idx="46417">
                  <c:v>6.4008082496187502E-2</c:v>
                </c:pt>
                <c:pt idx="46418">
                  <c:v>5.7182078366288101E-2</c:v>
                </c:pt>
                <c:pt idx="46419">
                  <c:v>5.8410499240303899E-2</c:v>
                </c:pt>
                <c:pt idx="46420">
                  <c:v>5.3141759857228098E-2</c:v>
                </c:pt>
                <c:pt idx="46421">
                  <c:v>4.29579930096258E-2</c:v>
                </c:pt>
                <c:pt idx="46422">
                  <c:v>3.5831052512085702E-2</c:v>
                </c:pt>
                <c:pt idx="46423">
                  <c:v>5.0697644400781103E-2</c:v>
                </c:pt>
                <c:pt idx="46424">
                  <c:v>4.5188524294221703E-2</c:v>
                </c:pt>
                <c:pt idx="46425">
                  <c:v>7.8375698306817093E-2</c:v>
                </c:pt>
                <c:pt idx="46426">
                  <c:v>4.2525537725293001E-2</c:v>
                </c:pt>
                <c:pt idx="46427">
                  <c:v>3.9317615494343199E-2</c:v>
                </c:pt>
                <c:pt idx="46428">
                  <c:v>6.8224139366750494E-2</c:v>
                </c:pt>
                <c:pt idx="46429">
                  <c:v>4.1153229703896198E-2</c:v>
                </c:pt>
                <c:pt idx="46430">
                  <c:v>4.3565515584720403E-2</c:v>
                </c:pt>
                <c:pt idx="46431">
                  <c:v>4.1549149044701403E-2</c:v>
                </c:pt>
                <c:pt idx="46432">
                  <c:v>6.1714501724355601E-2</c:v>
                </c:pt>
                <c:pt idx="46433">
                  <c:v>4.3635967316511599E-2</c:v>
                </c:pt>
                <c:pt idx="46434">
                  <c:v>5.47022346667096E-2</c:v>
                </c:pt>
                <c:pt idx="46435">
                  <c:v>4.9151331929863998E-2</c:v>
                </c:pt>
                <c:pt idx="46436">
                  <c:v>4.1867109207546903E-2</c:v>
                </c:pt>
                <c:pt idx="46437">
                  <c:v>6.5034542264067297E-2</c:v>
                </c:pt>
                <c:pt idx="46438">
                  <c:v>7.4780154308972197E-2</c:v>
                </c:pt>
                <c:pt idx="46439">
                  <c:v>7.7940952348073994E-2</c:v>
                </c:pt>
                <c:pt idx="46440">
                  <c:v>3.4791033155565101E-2</c:v>
                </c:pt>
                <c:pt idx="46441">
                  <c:v>3.7759886943983197E-2</c:v>
                </c:pt>
                <c:pt idx="46442">
                  <c:v>7.9970053994016202E-2</c:v>
                </c:pt>
                <c:pt idx="46443">
                  <c:v>5.5188745096775703E-2</c:v>
                </c:pt>
                <c:pt idx="46444">
                  <c:v>6.4336413344178306E-2</c:v>
                </c:pt>
                <c:pt idx="46445">
                  <c:v>3.7291298384125302E-2</c:v>
                </c:pt>
                <c:pt idx="46446">
                  <c:v>4.3989723295711797E-2</c:v>
                </c:pt>
                <c:pt idx="46447">
                  <c:v>3.8201660781659E-2</c:v>
                </c:pt>
                <c:pt idx="46448">
                  <c:v>6.0426480550703397E-2</c:v>
                </c:pt>
                <c:pt idx="46449">
                  <c:v>6.41331308855526E-2</c:v>
                </c:pt>
                <c:pt idx="46450">
                  <c:v>6.6671436625487607E-2</c:v>
                </c:pt>
                <c:pt idx="46451">
                  <c:v>4.02680969317935E-2</c:v>
                </c:pt>
                <c:pt idx="46452">
                  <c:v>4.8268910868330697E-2</c:v>
                </c:pt>
                <c:pt idx="46453">
                  <c:v>3.8036281864980197E-2</c:v>
                </c:pt>
                <c:pt idx="46454">
                  <c:v>7.7245256427704898E-2</c:v>
                </c:pt>
                <c:pt idx="46455">
                  <c:v>5.3721351006926703E-2</c:v>
                </c:pt>
                <c:pt idx="46456">
                  <c:v>4.2990479480418703E-2</c:v>
                </c:pt>
                <c:pt idx="46457">
                  <c:v>4.8944812701013397E-2</c:v>
                </c:pt>
                <c:pt idx="46458">
                  <c:v>5.0794032441158099E-2</c:v>
                </c:pt>
                <c:pt idx="46459">
                  <c:v>5.0999396691009898E-2</c:v>
                </c:pt>
                <c:pt idx="46460">
                  <c:v>3.9385191684956702E-2</c:v>
                </c:pt>
                <c:pt idx="46461">
                  <c:v>7.0974455947841394E-2</c:v>
                </c:pt>
                <c:pt idx="46462">
                  <c:v>4.1145574424499301E-2</c:v>
                </c:pt>
                <c:pt idx="46463">
                  <c:v>6.5563782646267596E-2</c:v>
                </c:pt>
                <c:pt idx="46464">
                  <c:v>5.5533473868708397E-2</c:v>
                </c:pt>
                <c:pt idx="46465">
                  <c:v>6.7362132978420794E-2</c:v>
                </c:pt>
                <c:pt idx="46466">
                  <c:v>4.7181024502834699E-2</c:v>
                </c:pt>
                <c:pt idx="46467">
                  <c:v>4.5682482800178399E-2</c:v>
                </c:pt>
                <c:pt idx="46468">
                  <c:v>5.50099955201966E-2</c:v>
                </c:pt>
                <c:pt idx="46469">
                  <c:v>4.8672266515875202E-2</c:v>
                </c:pt>
                <c:pt idx="46470">
                  <c:v>4.44210368998878E-2</c:v>
                </c:pt>
                <c:pt idx="46471">
                  <c:v>6.9765467356508307E-2</c:v>
                </c:pt>
                <c:pt idx="46472">
                  <c:v>7.6499368773033496E-2</c:v>
                </c:pt>
                <c:pt idx="46473">
                  <c:v>5.83657331820088E-2</c:v>
                </c:pt>
                <c:pt idx="46474">
                  <c:v>6.9067989761990703E-2</c:v>
                </c:pt>
                <c:pt idx="46475">
                  <c:v>6.5649404965606104E-2</c:v>
                </c:pt>
                <c:pt idx="46476">
                  <c:v>6.1493190396797598E-2</c:v>
                </c:pt>
                <c:pt idx="46477">
                  <c:v>7.1302901689372103E-2</c:v>
                </c:pt>
                <c:pt idx="46478">
                  <c:v>6.4201188262943104E-2</c:v>
                </c:pt>
                <c:pt idx="46479">
                  <c:v>5.0027883232451401E-2</c:v>
                </c:pt>
                <c:pt idx="46480">
                  <c:v>4.03995038373373E-2</c:v>
                </c:pt>
                <c:pt idx="46481">
                  <c:v>3.6050616213740901E-2</c:v>
                </c:pt>
                <c:pt idx="46482">
                  <c:v>4.59269537862649E-2</c:v>
                </c:pt>
                <c:pt idx="46483">
                  <c:v>3.5262486925166203E-2</c:v>
                </c:pt>
                <c:pt idx="46484">
                  <c:v>3.5346002967524298E-2</c:v>
                </c:pt>
                <c:pt idx="46485">
                  <c:v>6.2669865623622395E-2</c:v>
                </c:pt>
                <c:pt idx="46486">
                  <c:v>7.4861842621398098E-2</c:v>
                </c:pt>
                <c:pt idx="46487">
                  <c:v>3.6435590829873701E-2</c:v>
                </c:pt>
                <c:pt idx="46488">
                  <c:v>7.4121632474978494E-2</c:v>
                </c:pt>
                <c:pt idx="46489">
                  <c:v>7.18754477055496E-2</c:v>
                </c:pt>
                <c:pt idx="46490">
                  <c:v>7.7467808353548301E-2</c:v>
                </c:pt>
                <c:pt idx="46491">
                  <c:v>7.5701077741765696E-2</c:v>
                </c:pt>
                <c:pt idx="46492">
                  <c:v>5.0957301443006399E-2</c:v>
                </c:pt>
                <c:pt idx="46493">
                  <c:v>4.0508964114030099E-2</c:v>
                </c:pt>
                <c:pt idx="46494">
                  <c:v>5.27575930397476E-2</c:v>
                </c:pt>
                <c:pt idx="46495">
                  <c:v>3.8213059330789098E-2</c:v>
                </c:pt>
                <c:pt idx="46496">
                  <c:v>4.6212578922645603E-2</c:v>
                </c:pt>
                <c:pt idx="46497">
                  <c:v>3.9384838445299497E-2</c:v>
                </c:pt>
                <c:pt idx="46498">
                  <c:v>3.8135365882427399E-2</c:v>
                </c:pt>
                <c:pt idx="46499">
                  <c:v>4.88009278974358E-2</c:v>
                </c:pt>
                <c:pt idx="46500">
                  <c:v>6.7684389160425795E-2</c:v>
                </c:pt>
                <c:pt idx="46501">
                  <c:v>5.4726799885461697E-2</c:v>
                </c:pt>
                <c:pt idx="46502">
                  <c:v>4.70902325691036E-2</c:v>
                </c:pt>
                <c:pt idx="46503">
                  <c:v>5.5161868400406301E-2</c:v>
                </c:pt>
                <c:pt idx="46504">
                  <c:v>4.2504803513593398E-2</c:v>
                </c:pt>
                <c:pt idx="46505">
                  <c:v>7.97801856164852E-2</c:v>
                </c:pt>
                <c:pt idx="46506">
                  <c:v>5.3798178944466098E-2</c:v>
                </c:pt>
                <c:pt idx="46507">
                  <c:v>3.6825893148422599E-2</c:v>
                </c:pt>
                <c:pt idx="46508">
                  <c:v>4.4844087926984903E-2</c:v>
                </c:pt>
                <c:pt idx="46509">
                  <c:v>7.5273137461833506E-2</c:v>
                </c:pt>
                <c:pt idx="46510">
                  <c:v>7.9151464616908099E-2</c:v>
                </c:pt>
                <c:pt idx="46511">
                  <c:v>4.4061840639108903E-2</c:v>
                </c:pt>
                <c:pt idx="46512">
                  <c:v>6.1954606944334002E-2</c:v>
                </c:pt>
                <c:pt idx="46513">
                  <c:v>4.5243634441037898E-2</c:v>
                </c:pt>
                <c:pt idx="46514">
                  <c:v>5.0883368806036999E-2</c:v>
                </c:pt>
                <c:pt idx="46515">
                  <c:v>4.44249072626502E-2</c:v>
                </c:pt>
                <c:pt idx="46516">
                  <c:v>6.2890065890951599E-2</c:v>
                </c:pt>
                <c:pt idx="46517">
                  <c:v>5.5423680518724802E-2</c:v>
                </c:pt>
                <c:pt idx="46518">
                  <c:v>5.6537472367671898E-2</c:v>
                </c:pt>
                <c:pt idx="46519">
                  <c:v>3.54730149123033E-2</c:v>
                </c:pt>
                <c:pt idx="46520">
                  <c:v>4.6643390752614998E-2</c:v>
                </c:pt>
                <c:pt idx="46521">
                  <c:v>3.9510559813838102E-2</c:v>
                </c:pt>
                <c:pt idx="46522">
                  <c:v>3.89284233572069E-2</c:v>
                </c:pt>
                <c:pt idx="46523">
                  <c:v>4.4538596548770501E-2</c:v>
                </c:pt>
                <c:pt idx="46524">
                  <c:v>4.3172179604227499E-2</c:v>
                </c:pt>
                <c:pt idx="46525">
                  <c:v>6.4615404036712704E-2</c:v>
                </c:pt>
                <c:pt idx="46526">
                  <c:v>5.51308948548314E-2</c:v>
                </c:pt>
                <c:pt idx="46527">
                  <c:v>4.8427316561046999E-2</c:v>
                </c:pt>
                <c:pt idx="46528">
                  <c:v>5.7922446940221001E-2</c:v>
                </c:pt>
                <c:pt idx="46529">
                  <c:v>5.2574048991430603E-2</c:v>
                </c:pt>
                <c:pt idx="46530">
                  <c:v>5.5359819490516E-2</c:v>
                </c:pt>
                <c:pt idx="46531">
                  <c:v>3.8525440374302299E-2</c:v>
                </c:pt>
                <c:pt idx="46532">
                  <c:v>4.8431269252157398E-2</c:v>
                </c:pt>
                <c:pt idx="46533">
                  <c:v>5.8862162365549302E-2</c:v>
                </c:pt>
                <c:pt idx="46534">
                  <c:v>7.7925866016375606E-2</c:v>
                </c:pt>
                <c:pt idx="46535">
                  <c:v>3.9021606582275402E-2</c:v>
                </c:pt>
                <c:pt idx="46536">
                  <c:v>5.4005960754188502E-2</c:v>
                </c:pt>
                <c:pt idx="46537">
                  <c:v>7.5278866566478697E-2</c:v>
                </c:pt>
                <c:pt idx="46538">
                  <c:v>6.8483614789688396E-2</c:v>
                </c:pt>
                <c:pt idx="46539">
                  <c:v>4.8892358075086101E-2</c:v>
                </c:pt>
                <c:pt idx="46540">
                  <c:v>4.52237611714476E-2</c:v>
                </c:pt>
                <c:pt idx="46541">
                  <c:v>6.6918536784820903E-2</c:v>
                </c:pt>
                <c:pt idx="46542">
                  <c:v>4.62578677318395E-2</c:v>
                </c:pt>
                <c:pt idx="46543">
                  <c:v>4.8979658713302399E-2</c:v>
                </c:pt>
                <c:pt idx="46544">
                  <c:v>3.9648543130835302E-2</c:v>
                </c:pt>
                <c:pt idx="46545">
                  <c:v>7.1533478553920199E-2</c:v>
                </c:pt>
                <c:pt idx="46546">
                  <c:v>7.0904354248162396E-2</c:v>
                </c:pt>
                <c:pt idx="46547">
                  <c:v>4.5704612811210701E-2</c:v>
                </c:pt>
                <c:pt idx="46548">
                  <c:v>7.2264066338517494E-2</c:v>
                </c:pt>
                <c:pt idx="46549">
                  <c:v>7.7266696727487802E-2</c:v>
                </c:pt>
                <c:pt idx="46550">
                  <c:v>5.4365405313603399E-2</c:v>
                </c:pt>
                <c:pt idx="46551">
                  <c:v>4.2175948596758002E-2</c:v>
                </c:pt>
                <c:pt idx="46552">
                  <c:v>3.9220440620390901E-2</c:v>
                </c:pt>
                <c:pt idx="46553">
                  <c:v>3.7196857569476001E-2</c:v>
                </c:pt>
                <c:pt idx="46554">
                  <c:v>5.1106522385563999E-2</c:v>
                </c:pt>
                <c:pt idx="46555">
                  <c:v>6.6742198240798301E-2</c:v>
                </c:pt>
                <c:pt idx="46556">
                  <c:v>4.7741987825549302E-2</c:v>
                </c:pt>
                <c:pt idx="46557">
                  <c:v>3.44391222071165E-2</c:v>
                </c:pt>
                <c:pt idx="46558">
                  <c:v>3.6780000372427103E-2</c:v>
                </c:pt>
                <c:pt idx="46559">
                  <c:v>4.8135411857144803E-2</c:v>
                </c:pt>
                <c:pt idx="46560">
                  <c:v>5.7097998908493298E-2</c:v>
                </c:pt>
                <c:pt idx="46561">
                  <c:v>3.92828120976303E-2</c:v>
                </c:pt>
                <c:pt idx="46562">
                  <c:v>5.4834883654633002E-2</c:v>
                </c:pt>
                <c:pt idx="46563">
                  <c:v>4.5122909694660499E-2</c:v>
                </c:pt>
                <c:pt idx="46564">
                  <c:v>5.3752209821588501E-2</c:v>
                </c:pt>
                <c:pt idx="46565">
                  <c:v>5.2911063668967501E-2</c:v>
                </c:pt>
                <c:pt idx="46566">
                  <c:v>5.9757160116251103E-2</c:v>
                </c:pt>
                <c:pt idx="46567">
                  <c:v>4.59118014072913E-2</c:v>
                </c:pt>
                <c:pt idx="46568">
                  <c:v>5.4081017628354398E-2</c:v>
                </c:pt>
                <c:pt idx="46569">
                  <c:v>4.52806629240457E-2</c:v>
                </c:pt>
                <c:pt idx="46570">
                  <c:v>3.8596721350446998E-2</c:v>
                </c:pt>
                <c:pt idx="46571">
                  <c:v>6.2713982824654999E-2</c:v>
                </c:pt>
                <c:pt idx="46572">
                  <c:v>4.9346786409606803E-2</c:v>
                </c:pt>
                <c:pt idx="46573">
                  <c:v>4.34548244448444E-2</c:v>
                </c:pt>
                <c:pt idx="46574">
                  <c:v>5.8071343246291797E-2</c:v>
                </c:pt>
                <c:pt idx="46575">
                  <c:v>4.2261661429650502E-2</c:v>
                </c:pt>
                <c:pt idx="46576">
                  <c:v>7.6272245133520503E-2</c:v>
                </c:pt>
                <c:pt idx="46577">
                  <c:v>5.2294914944058898E-2</c:v>
                </c:pt>
                <c:pt idx="46578">
                  <c:v>6.5883293822369696E-2</c:v>
                </c:pt>
                <c:pt idx="46579">
                  <c:v>5.1249844995314403E-2</c:v>
                </c:pt>
                <c:pt idx="46580">
                  <c:v>3.7145970588898403E-2</c:v>
                </c:pt>
                <c:pt idx="46581">
                  <c:v>6.0487107482460098E-2</c:v>
                </c:pt>
                <c:pt idx="46582">
                  <c:v>3.7154205357391397E-2</c:v>
                </c:pt>
                <c:pt idx="46583">
                  <c:v>6.1661475655332802E-2</c:v>
                </c:pt>
                <c:pt idx="46584">
                  <c:v>5.5356968225118097E-2</c:v>
                </c:pt>
                <c:pt idx="46585">
                  <c:v>7.0052743797578698E-2</c:v>
                </c:pt>
                <c:pt idx="46586">
                  <c:v>4.52019021600846E-2</c:v>
                </c:pt>
                <c:pt idx="46587">
                  <c:v>5.8278122466752499E-2</c:v>
                </c:pt>
                <c:pt idx="46588">
                  <c:v>7.2241016787530699E-2</c:v>
                </c:pt>
                <c:pt idx="46589">
                  <c:v>5.7195287425395001E-2</c:v>
                </c:pt>
                <c:pt idx="46590">
                  <c:v>4.08771622823252E-2</c:v>
                </c:pt>
                <c:pt idx="46591">
                  <c:v>4.18719165675999E-2</c:v>
                </c:pt>
                <c:pt idx="46592">
                  <c:v>3.6882043475542997E-2</c:v>
                </c:pt>
                <c:pt idx="46593">
                  <c:v>5.4907929768866201E-2</c:v>
                </c:pt>
                <c:pt idx="46594">
                  <c:v>5.5376999836157702E-2</c:v>
                </c:pt>
                <c:pt idx="46595">
                  <c:v>7.7600619799341797E-2</c:v>
                </c:pt>
                <c:pt idx="46596">
                  <c:v>5.9581907377442699E-2</c:v>
                </c:pt>
                <c:pt idx="46597">
                  <c:v>4.3191430950026997E-2</c:v>
                </c:pt>
                <c:pt idx="46598">
                  <c:v>5.21542680289774E-2</c:v>
                </c:pt>
                <c:pt idx="46599">
                  <c:v>5.4554381632708197E-2</c:v>
                </c:pt>
                <c:pt idx="46600">
                  <c:v>4.3719072753264497E-2</c:v>
                </c:pt>
                <c:pt idx="46601">
                  <c:v>4.4504695881887497E-2</c:v>
                </c:pt>
                <c:pt idx="46602">
                  <c:v>3.6246285852188503E-2</c:v>
                </c:pt>
                <c:pt idx="46603">
                  <c:v>4.28662210294126E-2</c:v>
                </c:pt>
                <c:pt idx="46604">
                  <c:v>6.9506262702451999E-2</c:v>
                </c:pt>
                <c:pt idx="46605">
                  <c:v>4.8245379881074898E-2</c:v>
                </c:pt>
                <c:pt idx="46606">
                  <c:v>4.3721344863825902E-2</c:v>
                </c:pt>
                <c:pt idx="46607">
                  <c:v>6.2429109987620697E-2</c:v>
                </c:pt>
                <c:pt idx="46608">
                  <c:v>6.4641247450145198E-2</c:v>
                </c:pt>
                <c:pt idx="46609">
                  <c:v>6.6648902647150801E-2</c:v>
                </c:pt>
                <c:pt idx="46610">
                  <c:v>5.5853167886049201E-2</c:v>
                </c:pt>
                <c:pt idx="46611">
                  <c:v>3.9841104816094701E-2</c:v>
                </c:pt>
                <c:pt idx="46612">
                  <c:v>5.0193089505453203E-2</c:v>
                </c:pt>
                <c:pt idx="46613">
                  <c:v>6.2235367284689702E-2</c:v>
                </c:pt>
                <c:pt idx="46614">
                  <c:v>5.36619026921396E-2</c:v>
                </c:pt>
                <c:pt idx="46615">
                  <c:v>6.2101400813127101E-2</c:v>
                </c:pt>
                <c:pt idx="46616">
                  <c:v>3.8835397180688902E-2</c:v>
                </c:pt>
                <c:pt idx="46617">
                  <c:v>6.8525007619702705E-2</c:v>
                </c:pt>
                <c:pt idx="46618">
                  <c:v>5.8902041522238303E-2</c:v>
                </c:pt>
                <c:pt idx="46619">
                  <c:v>3.8464334749188499E-2</c:v>
                </c:pt>
                <c:pt idx="46620">
                  <c:v>4.2585951509752702E-2</c:v>
                </c:pt>
                <c:pt idx="46621">
                  <c:v>5.7102965173130397E-2</c:v>
                </c:pt>
                <c:pt idx="46622">
                  <c:v>3.7050005182419597E-2</c:v>
                </c:pt>
                <c:pt idx="46623">
                  <c:v>4.3741818572160099E-2</c:v>
                </c:pt>
                <c:pt idx="46624">
                  <c:v>4.77874287905121E-2</c:v>
                </c:pt>
                <c:pt idx="46625">
                  <c:v>4.3311046828248302E-2</c:v>
                </c:pt>
                <c:pt idx="46626">
                  <c:v>6.9248304183537904E-2</c:v>
                </c:pt>
                <c:pt idx="46627">
                  <c:v>4.0699325421752398E-2</c:v>
                </c:pt>
                <c:pt idx="46628">
                  <c:v>4.3659846691948202E-2</c:v>
                </c:pt>
                <c:pt idx="46629">
                  <c:v>6.0990477046880001E-2</c:v>
                </c:pt>
                <c:pt idx="46630">
                  <c:v>7.2600130788126105E-2</c:v>
                </c:pt>
                <c:pt idx="46631">
                  <c:v>5.7173093739566298E-2</c:v>
                </c:pt>
                <c:pt idx="46632">
                  <c:v>4.0481339536025097E-2</c:v>
                </c:pt>
                <c:pt idx="46633">
                  <c:v>7.7243721591286105E-2</c:v>
                </c:pt>
                <c:pt idx="46634">
                  <c:v>7.5742144749502402E-2</c:v>
                </c:pt>
                <c:pt idx="46635">
                  <c:v>4.0019303509654602E-2</c:v>
                </c:pt>
                <c:pt idx="46636">
                  <c:v>4.3298081361528698E-2</c:v>
                </c:pt>
                <c:pt idx="46637">
                  <c:v>5.06186440905039E-2</c:v>
                </c:pt>
                <c:pt idx="46638">
                  <c:v>6.9240170625017403E-2</c:v>
                </c:pt>
                <c:pt idx="46639">
                  <c:v>6.5815984121137802E-2</c:v>
                </c:pt>
                <c:pt idx="46640">
                  <c:v>4.7062033540739998E-2</c:v>
                </c:pt>
                <c:pt idx="46641">
                  <c:v>3.78766077325055E-2</c:v>
                </c:pt>
                <c:pt idx="46642">
                  <c:v>4.161487118111E-2</c:v>
                </c:pt>
                <c:pt idx="46643">
                  <c:v>6.8035793527980407E-2</c:v>
                </c:pt>
                <c:pt idx="46644">
                  <c:v>4.91098872884781E-2</c:v>
                </c:pt>
                <c:pt idx="46645">
                  <c:v>6.3702258649982899E-2</c:v>
                </c:pt>
                <c:pt idx="46646">
                  <c:v>7.0779665090592594E-2</c:v>
                </c:pt>
                <c:pt idx="46647">
                  <c:v>5.7891457786030699E-2</c:v>
                </c:pt>
                <c:pt idx="46648">
                  <c:v>6.2725412212479903E-2</c:v>
                </c:pt>
                <c:pt idx="46649">
                  <c:v>4.2186908140294299E-2</c:v>
                </c:pt>
                <c:pt idx="46650">
                  <c:v>6.63470722236221E-2</c:v>
                </c:pt>
                <c:pt idx="46651">
                  <c:v>6.7919299861525798E-2</c:v>
                </c:pt>
                <c:pt idx="46652">
                  <c:v>7.71619542255189E-2</c:v>
                </c:pt>
                <c:pt idx="46653">
                  <c:v>3.5037074726947601E-2</c:v>
                </c:pt>
                <c:pt idx="46654">
                  <c:v>4.0064378813651498E-2</c:v>
                </c:pt>
                <c:pt idx="46655">
                  <c:v>4.9486279915693598E-2</c:v>
                </c:pt>
                <c:pt idx="46656">
                  <c:v>3.6188193647090403E-2</c:v>
                </c:pt>
                <c:pt idx="46657">
                  <c:v>7.27496777843884E-2</c:v>
                </c:pt>
                <c:pt idx="46658">
                  <c:v>7.7094699631492902E-2</c:v>
                </c:pt>
                <c:pt idx="46659">
                  <c:v>6.2835150522635899E-2</c:v>
                </c:pt>
                <c:pt idx="46660">
                  <c:v>3.6997350066683601E-2</c:v>
                </c:pt>
                <c:pt idx="46661">
                  <c:v>3.6470940791084698E-2</c:v>
                </c:pt>
                <c:pt idx="46662">
                  <c:v>7.6051433595307805E-2</c:v>
                </c:pt>
                <c:pt idx="46663">
                  <c:v>7.2329023013376001E-2</c:v>
                </c:pt>
                <c:pt idx="46664">
                  <c:v>4.8477962076105899E-2</c:v>
                </c:pt>
                <c:pt idx="46665">
                  <c:v>4.2179404220588898E-2</c:v>
                </c:pt>
                <c:pt idx="46666">
                  <c:v>5.4238550053996498E-2</c:v>
                </c:pt>
                <c:pt idx="46667">
                  <c:v>5.8008937674717001E-2</c:v>
                </c:pt>
                <c:pt idx="46668">
                  <c:v>6.5578817165270795E-2</c:v>
                </c:pt>
                <c:pt idx="46669">
                  <c:v>3.4854446627684103E-2</c:v>
                </c:pt>
                <c:pt idx="46670">
                  <c:v>6.6194985658930602E-2</c:v>
                </c:pt>
                <c:pt idx="46671">
                  <c:v>6.6796866692787296E-2</c:v>
                </c:pt>
                <c:pt idx="46672">
                  <c:v>6.62743645205362E-2</c:v>
                </c:pt>
                <c:pt idx="46673">
                  <c:v>3.7077501755619802E-2</c:v>
                </c:pt>
                <c:pt idx="46674">
                  <c:v>7.6561269035269497E-2</c:v>
                </c:pt>
                <c:pt idx="46675">
                  <c:v>4.0051155477174798E-2</c:v>
                </c:pt>
                <c:pt idx="46676">
                  <c:v>7.4244659487607598E-2</c:v>
                </c:pt>
                <c:pt idx="46677">
                  <c:v>8.0146043640196604E-2</c:v>
                </c:pt>
                <c:pt idx="46678">
                  <c:v>3.5403885830477898E-2</c:v>
                </c:pt>
                <c:pt idx="46679">
                  <c:v>6.8276956191313007E-2</c:v>
                </c:pt>
                <c:pt idx="46680">
                  <c:v>3.5875851641964399E-2</c:v>
                </c:pt>
                <c:pt idx="46681">
                  <c:v>4.0021102997730401E-2</c:v>
                </c:pt>
                <c:pt idx="46682">
                  <c:v>5.1067132276597399E-2</c:v>
                </c:pt>
                <c:pt idx="46683">
                  <c:v>4.7798346165132198E-2</c:v>
                </c:pt>
                <c:pt idx="46684">
                  <c:v>3.84928665495834E-2</c:v>
                </c:pt>
                <c:pt idx="46685">
                  <c:v>7.3921206851329704E-2</c:v>
                </c:pt>
                <c:pt idx="46686">
                  <c:v>6.6900928997289597E-2</c:v>
                </c:pt>
                <c:pt idx="46687">
                  <c:v>7.3111716690366604E-2</c:v>
                </c:pt>
                <c:pt idx="46688">
                  <c:v>4.3976828848155097E-2</c:v>
                </c:pt>
                <c:pt idx="46689">
                  <c:v>4.36125676534296E-2</c:v>
                </c:pt>
                <c:pt idx="46690">
                  <c:v>4.5966181251799999E-2</c:v>
                </c:pt>
                <c:pt idx="46691">
                  <c:v>3.9483634663330498E-2</c:v>
                </c:pt>
                <c:pt idx="46692">
                  <c:v>4.1223415003979601E-2</c:v>
                </c:pt>
                <c:pt idx="46693">
                  <c:v>5.1781791580164001E-2</c:v>
                </c:pt>
                <c:pt idx="46694">
                  <c:v>6.2410189895238402E-2</c:v>
                </c:pt>
                <c:pt idx="46695">
                  <c:v>3.95109014678812E-2</c:v>
                </c:pt>
                <c:pt idx="46696">
                  <c:v>7.7609597838805403E-2</c:v>
                </c:pt>
                <c:pt idx="46697">
                  <c:v>7.2189373529291195E-2</c:v>
                </c:pt>
                <c:pt idx="46698">
                  <c:v>4.7800779260452099E-2</c:v>
                </c:pt>
                <c:pt idx="46699">
                  <c:v>4.0235807317324498E-2</c:v>
                </c:pt>
                <c:pt idx="46700">
                  <c:v>7.2429507093440995E-2</c:v>
                </c:pt>
                <c:pt idx="46701">
                  <c:v>6.2454805320017598E-2</c:v>
                </c:pt>
                <c:pt idx="46702">
                  <c:v>3.6523078191166299E-2</c:v>
                </c:pt>
                <c:pt idx="46703">
                  <c:v>6.9364102453798995E-2</c:v>
                </c:pt>
                <c:pt idx="46704">
                  <c:v>4.3544008540510597E-2</c:v>
                </c:pt>
                <c:pt idx="46705">
                  <c:v>4.3721339954882497E-2</c:v>
                </c:pt>
                <c:pt idx="46706">
                  <c:v>4.9747446344062203E-2</c:v>
                </c:pt>
                <c:pt idx="46707">
                  <c:v>5.2016998972281799E-2</c:v>
                </c:pt>
                <c:pt idx="46708">
                  <c:v>4.8543339561474302E-2</c:v>
                </c:pt>
                <c:pt idx="46709">
                  <c:v>6.7542951833865106E-2</c:v>
                </c:pt>
                <c:pt idx="46710">
                  <c:v>6.7889521184938295E-2</c:v>
                </c:pt>
                <c:pt idx="46711">
                  <c:v>5.4179062407348801E-2</c:v>
                </c:pt>
                <c:pt idx="46712">
                  <c:v>4.4495610232617999E-2</c:v>
                </c:pt>
                <c:pt idx="46713">
                  <c:v>3.73173099657527E-2</c:v>
                </c:pt>
                <c:pt idx="46714">
                  <c:v>6.4769683004437098E-2</c:v>
                </c:pt>
                <c:pt idx="46715">
                  <c:v>6.7983772215675295E-2</c:v>
                </c:pt>
                <c:pt idx="46716">
                  <c:v>4.5860723474635101E-2</c:v>
                </c:pt>
                <c:pt idx="46717">
                  <c:v>6.8404258301953902E-2</c:v>
                </c:pt>
                <c:pt idx="46718">
                  <c:v>5.28302566537764E-2</c:v>
                </c:pt>
                <c:pt idx="46719">
                  <c:v>6.1426509639853501E-2</c:v>
                </c:pt>
                <c:pt idx="46720">
                  <c:v>6.3189562292687698E-2</c:v>
                </c:pt>
                <c:pt idx="46721">
                  <c:v>4.12214005558596E-2</c:v>
                </c:pt>
                <c:pt idx="46722">
                  <c:v>4.4083917746213799E-2</c:v>
                </c:pt>
                <c:pt idx="46723">
                  <c:v>4.2031331934472803E-2</c:v>
                </c:pt>
                <c:pt idx="46724">
                  <c:v>4.1895174161603002E-2</c:v>
                </c:pt>
                <c:pt idx="46725">
                  <c:v>4.0913124473295502E-2</c:v>
                </c:pt>
                <c:pt idx="46726">
                  <c:v>4.77670293070004E-2</c:v>
                </c:pt>
                <c:pt idx="46727">
                  <c:v>7.6848915518961794E-2</c:v>
                </c:pt>
                <c:pt idx="46728">
                  <c:v>4.3583228124967698E-2</c:v>
                </c:pt>
                <c:pt idx="46729">
                  <c:v>6.1657703507443699E-2</c:v>
                </c:pt>
                <c:pt idx="46730">
                  <c:v>5.0076936634822301E-2</c:v>
                </c:pt>
                <c:pt idx="46731">
                  <c:v>7.3060819845758795E-2</c:v>
                </c:pt>
                <c:pt idx="46732">
                  <c:v>3.9698285380278898E-2</c:v>
                </c:pt>
                <c:pt idx="46733">
                  <c:v>4.3769724453642599E-2</c:v>
                </c:pt>
                <c:pt idx="46734">
                  <c:v>4.0266991361221999E-2</c:v>
                </c:pt>
                <c:pt idx="46735">
                  <c:v>7.2926300539365399E-2</c:v>
                </c:pt>
                <c:pt idx="46736">
                  <c:v>4.8968194763784001E-2</c:v>
                </c:pt>
                <c:pt idx="46737">
                  <c:v>3.68290409030754E-2</c:v>
                </c:pt>
                <c:pt idx="46738">
                  <c:v>6.2550981834674904E-2</c:v>
                </c:pt>
                <c:pt idx="46739">
                  <c:v>4.0225476536075701E-2</c:v>
                </c:pt>
                <c:pt idx="46740">
                  <c:v>6.2356951761530499E-2</c:v>
                </c:pt>
                <c:pt idx="46741">
                  <c:v>4.5934725381292001E-2</c:v>
                </c:pt>
                <c:pt idx="46742">
                  <c:v>5.5749626274896401E-2</c:v>
                </c:pt>
                <c:pt idx="46743">
                  <c:v>3.9078869980686402E-2</c:v>
                </c:pt>
                <c:pt idx="46744">
                  <c:v>5.5763244542567598E-2</c:v>
                </c:pt>
                <c:pt idx="46745">
                  <c:v>7.35905775529897E-2</c:v>
                </c:pt>
                <c:pt idx="46746">
                  <c:v>4.9378946348888897E-2</c:v>
                </c:pt>
                <c:pt idx="46747">
                  <c:v>3.5184976533080101E-2</c:v>
                </c:pt>
                <c:pt idx="46748">
                  <c:v>4.7435129066685899E-2</c:v>
                </c:pt>
                <c:pt idx="46749">
                  <c:v>6.2554847744471495E-2</c:v>
                </c:pt>
                <c:pt idx="46750">
                  <c:v>5.23909359122538E-2</c:v>
                </c:pt>
                <c:pt idx="46751">
                  <c:v>6.4105632141840493E-2</c:v>
                </c:pt>
                <c:pt idx="46752">
                  <c:v>6.4447897934372098E-2</c:v>
                </c:pt>
                <c:pt idx="46753">
                  <c:v>4.70738287704425E-2</c:v>
                </c:pt>
                <c:pt idx="46754">
                  <c:v>3.7398434735170197E-2</c:v>
                </c:pt>
                <c:pt idx="46755">
                  <c:v>4.1032078420786801E-2</c:v>
                </c:pt>
                <c:pt idx="46756">
                  <c:v>7.30128990398414E-2</c:v>
                </c:pt>
                <c:pt idx="46757">
                  <c:v>4.0303131452005002E-2</c:v>
                </c:pt>
                <c:pt idx="46758">
                  <c:v>4.77075707946919E-2</c:v>
                </c:pt>
                <c:pt idx="46759">
                  <c:v>7.4872229217386899E-2</c:v>
                </c:pt>
                <c:pt idx="46760">
                  <c:v>4.1824571195020803E-2</c:v>
                </c:pt>
                <c:pt idx="46761">
                  <c:v>5.76363955170393E-2</c:v>
                </c:pt>
                <c:pt idx="46762">
                  <c:v>5.1508141536834799E-2</c:v>
                </c:pt>
                <c:pt idx="46763">
                  <c:v>4.3774616468807002E-2</c:v>
                </c:pt>
                <c:pt idx="46764">
                  <c:v>5.3769299669160803E-2</c:v>
                </c:pt>
                <c:pt idx="46765">
                  <c:v>4.7446540153490598E-2</c:v>
                </c:pt>
                <c:pt idx="46766">
                  <c:v>5.48239313481549E-2</c:v>
                </c:pt>
                <c:pt idx="46767">
                  <c:v>5.1186751816323303E-2</c:v>
                </c:pt>
                <c:pt idx="46768">
                  <c:v>3.7129605365601899E-2</c:v>
                </c:pt>
                <c:pt idx="46769">
                  <c:v>7.3606059274495206E-2</c:v>
                </c:pt>
                <c:pt idx="46770">
                  <c:v>4.1801244685064E-2</c:v>
                </c:pt>
                <c:pt idx="46771">
                  <c:v>6.3492277915511403E-2</c:v>
                </c:pt>
                <c:pt idx="46772">
                  <c:v>6.0228729951554899E-2</c:v>
                </c:pt>
                <c:pt idx="46773">
                  <c:v>6.5143487146742798E-2</c:v>
                </c:pt>
                <c:pt idx="46774">
                  <c:v>7.2652193146412095E-2</c:v>
                </c:pt>
                <c:pt idx="46775">
                  <c:v>6.7788927738968802E-2</c:v>
                </c:pt>
                <c:pt idx="46776">
                  <c:v>3.82538896178162E-2</c:v>
                </c:pt>
                <c:pt idx="46777">
                  <c:v>3.5561099223973998E-2</c:v>
                </c:pt>
                <c:pt idx="46778">
                  <c:v>7.2504253881413502E-2</c:v>
                </c:pt>
                <c:pt idx="46779">
                  <c:v>5.6590572843679701E-2</c:v>
                </c:pt>
                <c:pt idx="46780">
                  <c:v>5.51953201800598E-2</c:v>
                </c:pt>
                <c:pt idx="46781">
                  <c:v>4.5851190940446797E-2</c:v>
                </c:pt>
                <c:pt idx="46782">
                  <c:v>5.95124471784233E-2</c:v>
                </c:pt>
                <c:pt idx="46783">
                  <c:v>6.2955571237566801E-2</c:v>
                </c:pt>
                <c:pt idx="46784">
                  <c:v>4.39788083534551E-2</c:v>
                </c:pt>
                <c:pt idx="46785">
                  <c:v>6.81067540275931E-2</c:v>
                </c:pt>
                <c:pt idx="46786">
                  <c:v>6.9353661076939105E-2</c:v>
                </c:pt>
                <c:pt idx="46787">
                  <c:v>7.3317811486350498E-2</c:v>
                </c:pt>
                <c:pt idx="46788">
                  <c:v>4.7392396312632597E-2</c:v>
                </c:pt>
                <c:pt idx="46789">
                  <c:v>4.7321010406163898E-2</c:v>
                </c:pt>
                <c:pt idx="46790">
                  <c:v>7.7206248212445705E-2</c:v>
                </c:pt>
                <c:pt idx="46791">
                  <c:v>4.5511174261384603E-2</c:v>
                </c:pt>
                <c:pt idx="46792">
                  <c:v>5.0158507075719803E-2</c:v>
                </c:pt>
                <c:pt idx="46793">
                  <c:v>6.0179302079963498E-2</c:v>
                </c:pt>
                <c:pt idx="46794">
                  <c:v>7.0422434101400005E-2</c:v>
                </c:pt>
                <c:pt idx="46795">
                  <c:v>5.3707567733117301E-2</c:v>
                </c:pt>
                <c:pt idx="46796">
                  <c:v>4.1500383803289499E-2</c:v>
                </c:pt>
                <c:pt idx="46797">
                  <c:v>3.8716413601333502E-2</c:v>
                </c:pt>
                <c:pt idx="46798">
                  <c:v>7.5079584520459902E-2</c:v>
                </c:pt>
                <c:pt idx="46799">
                  <c:v>4.6467320739707697E-2</c:v>
                </c:pt>
                <c:pt idx="46800">
                  <c:v>3.6660987484434603E-2</c:v>
                </c:pt>
                <c:pt idx="46801">
                  <c:v>6.2521492034446999E-2</c:v>
                </c:pt>
                <c:pt idx="46802">
                  <c:v>5.0820099264725797E-2</c:v>
                </c:pt>
                <c:pt idx="46803">
                  <c:v>5.4583703182149002E-2</c:v>
                </c:pt>
                <c:pt idx="46804">
                  <c:v>3.8345874863775498E-2</c:v>
                </c:pt>
                <c:pt idx="46805">
                  <c:v>5.2777673430061102E-2</c:v>
                </c:pt>
                <c:pt idx="46806">
                  <c:v>4.0004073098053601E-2</c:v>
                </c:pt>
                <c:pt idx="46807">
                  <c:v>7.0724373251583206E-2</c:v>
                </c:pt>
                <c:pt idx="46808">
                  <c:v>5.8596246919225603E-2</c:v>
                </c:pt>
                <c:pt idx="46809">
                  <c:v>5.2932067074052402E-2</c:v>
                </c:pt>
                <c:pt idx="46810">
                  <c:v>7.1881624009370204E-2</c:v>
                </c:pt>
                <c:pt idx="46811">
                  <c:v>5.7931478665363703E-2</c:v>
                </c:pt>
                <c:pt idx="46812">
                  <c:v>6.4949671495114505E-2</c:v>
                </c:pt>
                <c:pt idx="46813">
                  <c:v>3.8859117259508101E-2</c:v>
                </c:pt>
                <c:pt idx="46814">
                  <c:v>5.3565522212923898E-2</c:v>
                </c:pt>
                <c:pt idx="46815">
                  <c:v>7.53900755790676E-2</c:v>
                </c:pt>
                <c:pt idx="46816">
                  <c:v>3.8044560626071797E-2</c:v>
                </c:pt>
                <c:pt idx="46817">
                  <c:v>7.4124819520267393E-2</c:v>
                </c:pt>
                <c:pt idx="46818">
                  <c:v>5.64200186578847E-2</c:v>
                </c:pt>
                <c:pt idx="46819">
                  <c:v>7.0218673324492498E-2</c:v>
                </c:pt>
                <c:pt idx="46820">
                  <c:v>3.6732789356483497E-2</c:v>
                </c:pt>
                <c:pt idx="46821">
                  <c:v>4.1700399895192801E-2</c:v>
                </c:pt>
                <c:pt idx="46822">
                  <c:v>3.9686506868395803E-2</c:v>
                </c:pt>
                <c:pt idx="46823">
                  <c:v>6.9495348391092407E-2</c:v>
                </c:pt>
                <c:pt idx="46824">
                  <c:v>5.44384839959446E-2</c:v>
                </c:pt>
                <c:pt idx="46825">
                  <c:v>5.6877987518451099E-2</c:v>
                </c:pt>
                <c:pt idx="46826">
                  <c:v>7.3640625564758894E-2</c:v>
                </c:pt>
                <c:pt idx="46827">
                  <c:v>6.5644105984007897E-2</c:v>
                </c:pt>
                <c:pt idx="46828">
                  <c:v>6.074044978906E-2</c:v>
                </c:pt>
                <c:pt idx="46829">
                  <c:v>4.0239683158691301E-2</c:v>
                </c:pt>
                <c:pt idx="46830">
                  <c:v>3.6993379044857701E-2</c:v>
                </c:pt>
                <c:pt idx="46831">
                  <c:v>6.8302250594325001E-2</c:v>
                </c:pt>
                <c:pt idx="46832">
                  <c:v>3.7612198816654799E-2</c:v>
                </c:pt>
                <c:pt idx="46833">
                  <c:v>5.5962142055773302E-2</c:v>
                </c:pt>
                <c:pt idx="46834">
                  <c:v>4.2581777907251699E-2</c:v>
                </c:pt>
                <c:pt idx="46835">
                  <c:v>6.6526434191241504E-2</c:v>
                </c:pt>
                <c:pt idx="46836">
                  <c:v>5.9577929032805503E-2</c:v>
                </c:pt>
                <c:pt idx="46837">
                  <c:v>4.75193641459574E-2</c:v>
                </c:pt>
                <c:pt idx="46838">
                  <c:v>7.8805641573066201E-2</c:v>
                </c:pt>
                <c:pt idx="46839">
                  <c:v>4.5724177843391597E-2</c:v>
                </c:pt>
                <c:pt idx="46840">
                  <c:v>4.7110641273629399E-2</c:v>
                </c:pt>
                <c:pt idx="46841">
                  <c:v>4.8788836562840499E-2</c:v>
                </c:pt>
                <c:pt idx="46842">
                  <c:v>3.6619542036903797E-2</c:v>
                </c:pt>
                <c:pt idx="46843">
                  <c:v>5.3009670852059702E-2</c:v>
                </c:pt>
                <c:pt idx="46844">
                  <c:v>6.9006951777296197E-2</c:v>
                </c:pt>
                <c:pt idx="46845">
                  <c:v>5.18006231728163E-2</c:v>
                </c:pt>
                <c:pt idx="46846">
                  <c:v>4.6862838183858897E-2</c:v>
                </c:pt>
                <c:pt idx="46847">
                  <c:v>4.1041662261744001E-2</c:v>
                </c:pt>
                <c:pt idx="46848">
                  <c:v>7.2359168931164494E-2</c:v>
                </c:pt>
                <c:pt idx="46849">
                  <c:v>4.0441064071667497E-2</c:v>
                </c:pt>
                <c:pt idx="46850">
                  <c:v>5.6144415318085297E-2</c:v>
                </c:pt>
                <c:pt idx="46851">
                  <c:v>5.1631506861840003E-2</c:v>
                </c:pt>
                <c:pt idx="46852">
                  <c:v>7.5715530327539401E-2</c:v>
                </c:pt>
                <c:pt idx="46853">
                  <c:v>7.7096081496400598E-2</c:v>
                </c:pt>
                <c:pt idx="46854">
                  <c:v>5.2290105350588097E-2</c:v>
                </c:pt>
                <c:pt idx="46855">
                  <c:v>6.1441321066207102E-2</c:v>
                </c:pt>
                <c:pt idx="46856">
                  <c:v>6.3611943969118595E-2</c:v>
                </c:pt>
                <c:pt idx="46857">
                  <c:v>4.3302480721140298E-2</c:v>
                </c:pt>
                <c:pt idx="46858">
                  <c:v>6.3089745040448106E-2</c:v>
                </c:pt>
                <c:pt idx="46859">
                  <c:v>4.7536718660345201E-2</c:v>
                </c:pt>
                <c:pt idx="46860">
                  <c:v>3.9057808129999899E-2</c:v>
                </c:pt>
                <c:pt idx="46861">
                  <c:v>5.3341802156976897E-2</c:v>
                </c:pt>
                <c:pt idx="46862">
                  <c:v>4.8727318819440001E-2</c:v>
                </c:pt>
                <c:pt idx="46863">
                  <c:v>5.9329878229668703E-2</c:v>
                </c:pt>
                <c:pt idx="46864">
                  <c:v>4.7835174763511498E-2</c:v>
                </c:pt>
                <c:pt idx="46865">
                  <c:v>7.1860865103516899E-2</c:v>
                </c:pt>
                <c:pt idx="46866">
                  <c:v>3.8332127044188397E-2</c:v>
                </c:pt>
                <c:pt idx="46867">
                  <c:v>6.2309493514745198E-2</c:v>
                </c:pt>
                <c:pt idx="46868">
                  <c:v>3.6479972393573902E-2</c:v>
                </c:pt>
                <c:pt idx="46869">
                  <c:v>4.7222080647776901E-2</c:v>
                </c:pt>
                <c:pt idx="46870">
                  <c:v>4.382503164972E-2</c:v>
                </c:pt>
                <c:pt idx="46871">
                  <c:v>3.6112765189738202E-2</c:v>
                </c:pt>
                <c:pt idx="46872">
                  <c:v>5.7948428987085999E-2</c:v>
                </c:pt>
                <c:pt idx="46873">
                  <c:v>4.4533086255100399E-2</c:v>
                </c:pt>
                <c:pt idx="46874">
                  <c:v>3.7729617333532799E-2</c:v>
                </c:pt>
                <c:pt idx="46875">
                  <c:v>4.6330048418882497E-2</c:v>
                </c:pt>
                <c:pt idx="46876">
                  <c:v>5.4584590532759901E-2</c:v>
                </c:pt>
                <c:pt idx="46877">
                  <c:v>5.2075543176218E-2</c:v>
                </c:pt>
                <c:pt idx="46878">
                  <c:v>5.7414423850328002E-2</c:v>
                </c:pt>
                <c:pt idx="46879">
                  <c:v>3.58447046924322E-2</c:v>
                </c:pt>
                <c:pt idx="46880">
                  <c:v>7.2659558743833702E-2</c:v>
                </c:pt>
                <c:pt idx="46881">
                  <c:v>4.8878209332713099E-2</c:v>
                </c:pt>
                <c:pt idx="46882">
                  <c:v>6.0609209117658998E-2</c:v>
                </c:pt>
                <c:pt idx="46883">
                  <c:v>7.5454423043249896E-2</c:v>
                </c:pt>
                <c:pt idx="46884">
                  <c:v>3.7365465316719602E-2</c:v>
                </c:pt>
                <c:pt idx="46885">
                  <c:v>5.1746567234896297E-2</c:v>
                </c:pt>
                <c:pt idx="46886">
                  <c:v>4.1455450593011103E-2</c:v>
                </c:pt>
                <c:pt idx="46887">
                  <c:v>6.5040196135036393E-2</c:v>
                </c:pt>
                <c:pt idx="46888">
                  <c:v>4.6267336622693001E-2</c:v>
                </c:pt>
                <c:pt idx="46889">
                  <c:v>4.8222504394785697E-2</c:v>
                </c:pt>
                <c:pt idx="46890">
                  <c:v>3.8497122264500298E-2</c:v>
                </c:pt>
                <c:pt idx="46891">
                  <c:v>3.7053062795227097E-2</c:v>
                </c:pt>
                <c:pt idx="46892">
                  <c:v>7.04190949805545E-2</c:v>
                </c:pt>
                <c:pt idx="46893">
                  <c:v>4.23135621503326E-2</c:v>
                </c:pt>
                <c:pt idx="46894">
                  <c:v>4.25529288786924E-2</c:v>
                </c:pt>
                <c:pt idx="46895">
                  <c:v>4.7793627340812897E-2</c:v>
                </c:pt>
                <c:pt idx="46896">
                  <c:v>6.2161870642533097E-2</c:v>
                </c:pt>
                <c:pt idx="46897">
                  <c:v>4.6359641353381199E-2</c:v>
                </c:pt>
                <c:pt idx="46898">
                  <c:v>5.9147927451719699E-2</c:v>
                </c:pt>
                <c:pt idx="46899">
                  <c:v>5.4271209019798899E-2</c:v>
                </c:pt>
                <c:pt idx="46900">
                  <c:v>4.2143947129699898E-2</c:v>
                </c:pt>
                <c:pt idx="46901">
                  <c:v>4.33822711087615E-2</c:v>
                </c:pt>
                <c:pt idx="46902">
                  <c:v>5.5823182976914597E-2</c:v>
                </c:pt>
                <c:pt idx="46903">
                  <c:v>4.8458630212426697E-2</c:v>
                </c:pt>
                <c:pt idx="46904">
                  <c:v>4.3003906721399997E-2</c:v>
                </c:pt>
                <c:pt idx="46905">
                  <c:v>5.5443482489644702E-2</c:v>
                </c:pt>
                <c:pt idx="46906">
                  <c:v>3.8956519954489399E-2</c:v>
                </c:pt>
                <c:pt idx="46907">
                  <c:v>3.98535863389511E-2</c:v>
                </c:pt>
                <c:pt idx="46908">
                  <c:v>3.7634740494953502E-2</c:v>
                </c:pt>
                <c:pt idx="46909">
                  <c:v>5.2982869811417602E-2</c:v>
                </c:pt>
                <c:pt idx="46910">
                  <c:v>7.2212115277974998E-2</c:v>
                </c:pt>
                <c:pt idx="46911">
                  <c:v>6.2469640951095098E-2</c:v>
                </c:pt>
                <c:pt idx="46912">
                  <c:v>7.1012283986411601E-2</c:v>
                </c:pt>
                <c:pt idx="46913">
                  <c:v>5.2451359745195998E-2</c:v>
                </c:pt>
                <c:pt idx="46914">
                  <c:v>7.5381785741213403E-2</c:v>
                </c:pt>
                <c:pt idx="46915">
                  <c:v>5.3587854740064299E-2</c:v>
                </c:pt>
                <c:pt idx="46916">
                  <c:v>3.9542906645393297E-2</c:v>
                </c:pt>
                <c:pt idx="46917">
                  <c:v>4.6768184803483097E-2</c:v>
                </c:pt>
                <c:pt idx="46918">
                  <c:v>4.3768503195759E-2</c:v>
                </c:pt>
                <c:pt idx="46919">
                  <c:v>5.5730415376420102E-2</c:v>
                </c:pt>
                <c:pt idx="46920">
                  <c:v>4.3282461069192001E-2</c:v>
                </c:pt>
                <c:pt idx="46921">
                  <c:v>4.3809626508403601E-2</c:v>
                </c:pt>
                <c:pt idx="46922">
                  <c:v>4.5490430915996097E-2</c:v>
                </c:pt>
                <c:pt idx="46923">
                  <c:v>7.4764760584256906E-2</c:v>
                </c:pt>
                <c:pt idx="46924">
                  <c:v>3.9679839309187601E-2</c:v>
                </c:pt>
                <c:pt idx="46925">
                  <c:v>6.3614406954439498E-2</c:v>
                </c:pt>
                <c:pt idx="46926">
                  <c:v>5.2337917211834402E-2</c:v>
                </c:pt>
                <c:pt idx="46927">
                  <c:v>5.9500998887635298E-2</c:v>
                </c:pt>
                <c:pt idx="46928">
                  <c:v>7.7851265300487402E-2</c:v>
                </c:pt>
                <c:pt idx="46929">
                  <c:v>3.8308626896032899E-2</c:v>
                </c:pt>
                <c:pt idx="46930">
                  <c:v>4.8757907525759502E-2</c:v>
                </c:pt>
                <c:pt idx="46931">
                  <c:v>4.0571601046278501E-2</c:v>
                </c:pt>
                <c:pt idx="46932">
                  <c:v>5.0881705649653199E-2</c:v>
                </c:pt>
                <c:pt idx="46933">
                  <c:v>3.7453966904288698E-2</c:v>
                </c:pt>
                <c:pt idx="46934">
                  <c:v>5.2929833314507103E-2</c:v>
                </c:pt>
                <c:pt idx="46935">
                  <c:v>4.26203357274169E-2</c:v>
                </c:pt>
                <c:pt idx="46936">
                  <c:v>4.81720792279079E-2</c:v>
                </c:pt>
                <c:pt idx="46937">
                  <c:v>4.3072106243785498E-2</c:v>
                </c:pt>
                <c:pt idx="46938">
                  <c:v>5.0594265934311003E-2</c:v>
                </c:pt>
                <c:pt idx="46939">
                  <c:v>5.7866069921994702E-2</c:v>
                </c:pt>
                <c:pt idx="46940">
                  <c:v>5.2509280951259903E-2</c:v>
                </c:pt>
                <c:pt idx="46941">
                  <c:v>7.6045014265271896E-2</c:v>
                </c:pt>
                <c:pt idx="46942">
                  <c:v>3.5960665771543797E-2</c:v>
                </c:pt>
                <c:pt idx="46943">
                  <c:v>5.1793626900371002E-2</c:v>
                </c:pt>
                <c:pt idx="46944">
                  <c:v>4.1946345739877502E-2</c:v>
                </c:pt>
                <c:pt idx="46945">
                  <c:v>4.0125631475093397E-2</c:v>
                </c:pt>
                <c:pt idx="46946">
                  <c:v>7.9054740338607807E-2</c:v>
                </c:pt>
                <c:pt idx="46947">
                  <c:v>6.0148985330728703E-2</c:v>
                </c:pt>
                <c:pt idx="46948">
                  <c:v>4.3464267843622797E-2</c:v>
                </c:pt>
                <c:pt idx="46949">
                  <c:v>3.87867731975877E-2</c:v>
                </c:pt>
                <c:pt idx="46950">
                  <c:v>4.8722510846363101E-2</c:v>
                </c:pt>
                <c:pt idx="46951">
                  <c:v>7.0719028515891499E-2</c:v>
                </c:pt>
                <c:pt idx="46952">
                  <c:v>6.4703330354324004E-2</c:v>
                </c:pt>
                <c:pt idx="46953">
                  <c:v>4.6669750049071701E-2</c:v>
                </c:pt>
                <c:pt idx="46954">
                  <c:v>4.8916871079896798E-2</c:v>
                </c:pt>
                <c:pt idx="46955">
                  <c:v>5.3724390405838499E-2</c:v>
                </c:pt>
                <c:pt idx="46956">
                  <c:v>7.6557167545284396E-2</c:v>
                </c:pt>
                <c:pt idx="46957">
                  <c:v>6.7728598331583595E-2</c:v>
                </c:pt>
                <c:pt idx="46958">
                  <c:v>4.1497010760371697E-2</c:v>
                </c:pt>
                <c:pt idx="46959">
                  <c:v>5.97746321548841E-2</c:v>
                </c:pt>
                <c:pt idx="46960">
                  <c:v>6.9488218944874003E-2</c:v>
                </c:pt>
                <c:pt idx="46961">
                  <c:v>7.1287910336307797E-2</c:v>
                </c:pt>
                <c:pt idx="46962">
                  <c:v>6.7644768726567106E-2</c:v>
                </c:pt>
                <c:pt idx="46963">
                  <c:v>7.7266697856568894E-2</c:v>
                </c:pt>
                <c:pt idx="46964">
                  <c:v>4.49948882847531E-2</c:v>
                </c:pt>
                <c:pt idx="46965">
                  <c:v>3.9854409940876703E-2</c:v>
                </c:pt>
                <c:pt idx="46966">
                  <c:v>5.2039902818251098E-2</c:v>
                </c:pt>
                <c:pt idx="46967">
                  <c:v>6.7333896445172903E-2</c:v>
                </c:pt>
                <c:pt idx="46968">
                  <c:v>6.7704827039499094E-2</c:v>
                </c:pt>
                <c:pt idx="46969">
                  <c:v>5.1272612545733599E-2</c:v>
                </c:pt>
                <c:pt idx="46970">
                  <c:v>7.2642015743520194E-2</c:v>
                </c:pt>
                <c:pt idx="46971">
                  <c:v>4.6824900400160602E-2</c:v>
                </c:pt>
                <c:pt idx="46972">
                  <c:v>4.8178636320672E-2</c:v>
                </c:pt>
                <c:pt idx="46973">
                  <c:v>4.0399015741481699E-2</c:v>
                </c:pt>
                <c:pt idx="46974">
                  <c:v>4.5616991925204901E-2</c:v>
                </c:pt>
                <c:pt idx="46975">
                  <c:v>3.8575948341167898E-2</c:v>
                </c:pt>
                <c:pt idx="46976">
                  <c:v>5.1070349929519199E-2</c:v>
                </c:pt>
                <c:pt idx="46977">
                  <c:v>3.9108572141818003E-2</c:v>
                </c:pt>
                <c:pt idx="46978">
                  <c:v>4.7202232701587403E-2</c:v>
                </c:pt>
                <c:pt idx="46979">
                  <c:v>5.01222350093143E-2</c:v>
                </c:pt>
                <c:pt idx="46980">
                  <c:v>5.4314187709737401E-2</c:v>
                </c:pt>
                <c:pt idx="46981">
                  <c:v>4.1286812372744203E-2</c:v>
                </c:pt>
                <c:pt idx="46982">
                  <c:v>5.0907812796192102E-2</c:v>
                </c:pt>
                <c:pt idx="46983">
                  <c:v>7.7157294496174395E-2</c:v>
                </c:pt>
                <c:pt idx="46984">
                  <c:v>5.2337277840687098E-2</c:v>
                </c:pt>
                <c:pt idx="46985">
                  <c:v>5.4999523420522202E-2</c:v>
                </c:pt>
                <c:pt idx="46986">
                  <c:v>4.5253294828478598E-2</c:v>
                </c:pt>
                <c:pt idx="46987">
                  <c:v>6.5397579480413304E-2</c:v>
                </c:pt>
                <c:pt idx="46988">
                  <c:v>6.09077677444336E-2</c:v>
                </c:pt>
                <c:pt idx="46989">
                  <c:v>4.0313497760129803E-2</c:v>
                </c:pt>
                <c:pt idx="46990">
                  <c:v>4.3151479785903099E-2</c:v>
                </c:pt>
                <c:pt idx="46991">
                  <c:v>5.0669124579282403E-2</c:v>
                </c:pt>
                <c:pt idx="46992">
                  <c:v>3.8025667022377897E-2</c:v>
                </c:pt>
                <c:pt idx="46993">
                  <c:v>5.6980275147772298E-2</c:v>
                </c:pt>
                <c:pt idx="46994">
                  <c:v>7.5309597242393805E-2</c:v>
                </c:pt>
                <c:pt idx="46995">
                  <c:v>4.490049338826E-2</c:v>
                </c:pt>
                <c:pt idx="46996">
                  <c:v>5.49778185014555E-2</c:v>
                </c:pt>
                <c:pt idx="46997">
                  <c:v>8.29981604020497E-2</c:v>
                </c:pt>
                <c:pt idx="46998">
                  <c:v>7.3102996574242393E-2</c:v>
                </c:pt>
                <c:pt idx="46999">
                  <c:v>6.7988214348488896E-2</c:v>
                </c:pt>
                <c:pt idx="47000">
                  <c:v>7.0444942864687499E-2</c:v>
                </c:pt>
                <c:pt idx="47001">
                  <c:v>7.8378075672007996E-2</c:v>
                </c:pt>
                <c:pt idx="47002">
                  <c:v>7.9132712384397993E-2</c:v>
                </c:pt>
                <c:pt idx="47003">
                  <c:v>7.8642652775161498E-2</c:v>
                </c:pt>
                <c:pt idx="47004">
                  <c:v>6.59302442858333E-2</c:v>
                </c:pt>
                <c:pt idx="47005">
                  <c:v>6.3921080935347097E-2</c:v>
                </c:pt>
                <c:pt idx="47006">
                  <c:v>3.7578502088413103E-2</c:v>
                </c:pt>
                <c:pt idx="47007">
                  <c:v>6.7578347268182598E-2</c:v>
                </c:pt>
                <c:pt idx="47008">
                  <c:v>3.8723254641185999E-2</c:v>
                </c:pt>
                <c:pt idx="47009">
                  <c:v>5.0019781473673898E-2</c:v>
                </c:pt>
                <c:pt idx="47010">
                  <c:v>4.3115671435240803E-2</c:v>
                </c:pt>
                <c:pt idx="47011">
                  <c:v>6.9434359288908495E-2</c:v>
                </c:pt>
                <c:pt idx="47012">
                  <c:v>4.0044142041358498E-2</c:v>
                </c:pt>
                <c:pt idx="47013">
                  <c:v>4.6058072986256499E-2</c:v>
                </c:pt>
                <c:pt idx="47014">
                  <c:v>4.5586060758238497E-2</c:v>
                </c:pt>
                <c:pt idx="47015">
                  <c:v>4.2705875059051199E-2</c:v>
                </c:pt>
                <c:pt idx="47016">
                  <c:v>7.8832641917905399E-2</c:v>
                </c:pt>
                <c:pt idx="47017">
                  <c:v>7.0784782101672494E-2</c:v>
                </c:pt>
                <c:pt idx="47018">
                  <c:v>5.0304199235191097E-2</c:v>
                </c:pt>
                <c:pt idx="47019">
                  <c:v>6.9453036334568299E-2</c:v>
                </c:pt>
                <c:pt idx="47020">
                  <c:v>7.7008178856424095E-2</c:v>
                </c:pt>
                <c:pt idx="47021">
                  <c:v>5.88277881747543E-2</c:v>
                </c:pt>
                <c:pt idx="47022">
                  <c:v>7.85621106477188E-2</c:v>
                </c:pt>
                <c:pt idx="47023">
                  <c:v>4.4057172759424598E-2</c:v>
                </c:pt>
                <c:pt idx="47024">
                  <c:v>5.7505233205469602E-2</c:v>
                </c:pt>
                <c:pt idx="47025">
                  <c:v>4.6248126378176699E-2</c:v>
                </c:pt>
                <c:pt idx="47026">
                  <c:v>8.3005385795991496E-2</c:v>
                </c:pt>
                <c:pt idx="47027">
                  <c:v>4.6729830932448098E-2</c:v>
                </c:pt>
                <c:pt idx="47028">
                  <c:v>6.0777422374539501E-2</c:v>
                </c:pt>
                <c:pt idx="47029">
                  <c:v>6.4212505910758805E-2</c:v>
                </c:pt>
                <c:pt idx="47030">
                  <c:v>3.9416370377758199E-2</c:v>
                </c:pt>
                <c:pt idx="47031">
                  <c:v>4.2154262483647002E-2</c:v>
                </c:pt>
                <c:pt idx="47032">
                  <c:v>7.1204938661428199E-2</c:v>
                </c:pt>
                <c:pt idx="47033">
                  <c:v>8.0918486370457093E-2</c:v>
                </c:pt>
                <c:pt idx="47034">
                  <c:v>4.1853459854093597E-2</c:v>
                </c:pt>
                <c:pt idx="47035">
                  <c:v>4.11983464028172E-2</c:v>
                </c:pt>
                <c:pt idx="47036">
                  <c:v>6.9239623724166796E-2</c:v>
                </c:pt>
                <c:pt idx="47037">
                  <c:v>6.9317351323393103E-2</c:v>
                </c:pt>
                <c:pt idx="47038">
                  <c:v>4.4520238712893602E-2</c:v>
                </c:pt>
                <c:pt idx="47039">
                  <c:v>4.7925443739514302E-2</c:v>
                </c:pt>
                <c:pt idx="47040">
                  <c:v>5.3108746490306301E-2</c:v>
                </c:pt>
                <c:pt idx="47041">
                  <c:v>4.0347662331637002E-2</c:v>
                </c:pt>
                <c:pt idx="47042">
                  <c:v>4.1349747982662298E-2</c:v>
                </c:pt>
                <c:pt idx="47043">
                  <c:v>5.7925778055195998E-2</c:v>
                </c:pt>
                <c:pt idx="47044">
                  <c:v>5.9132314698099701E-2</c:v>
                </c:pt>
                <c:pt idx="47045">
                  <c:v>6.8633017302120902E-2</c:v>
                </c:pt>
                <c:pt idx="47046">
                  <c:v>8.3949303897701E-2</c:v>
                </c:pt>
                <c:pt idx="47047">
                  <c:v>4.0783512325306699E-2</c:v>
                </c:pt>
                <c:pt idx="47048">
                  <c:v>4.50457569332436E-2</c:v>
                </c:pt>
                <c:pt idx="47049">
                  <c:v>3.7367489748997403E-2</c:v>
                </c:pt>
                <c:pt idx="47050">
                  <c:v>5.5716513296720699E-2</c:v>
                </c:pt>
                <c:pt idx="47051">
                  <c:v>5.3007284372694502E-2</c:v>
                </c:pt>
                <c:pt idx="47052">
                  <c:v>6.2047866176674002E-2</c:v>
                </c:pt>
                <c:pt idx="47053">
                  <c:v>4.4416107531244101E-2</c:v>
                </c:pt>
                <c:pt idx="47054">
                  <c:v>6.6123326292289897E-2</c:v>
                </c:pt>
                <c:pt idx="47055">
                  <c:v>4.8553199794527102E-2</c:v>
                </c:pt>
                <c:pt idx="47056">
                  <c:v>4.6154505791441099E-2</c:v>
                </c:pt>
                <c:pt idx="47057">
                  <c:v>7.5061891382776497E-2</c:v>
                </c:pt>
                <c:pt idx="47058">
                  <c:v>6.8769062059053102E-2</c:v>
                </c:pt>
                <c:pt idx="47059">
                  <c:v>4.3614815634954202E-2</c:v>
                </c:pt>
                <c:pt idx="47060">
                  <c:v>4.3596186292861903E-2</c:v>
                </c:pt>
                <c:pt idx="47061">
                  <c:v>7.8519963883048299E-2</c:v>
                </c:pt>
                <c:pt idx="47062">
                  <c:v>4.6412171204589403E-2</c:v>
                </c:pt>
                <c:pt idx="47063">
                  <c:v>6.10480755874694E-2</c:v>
                </c:pt>
                <c:pt idx="47064">
                  <c:v>5.00983516871999E-2</c:v>
                </c:pt>
                <c:pt idx="47065">
                  <c:v>7.6693360818525499E-2</c:v>
                </c:pt>
                <c:pt idx="47066">
                  <c:v>7.7817395579090204E-2</c:v>
                </c:pt>
                <c:pt idx="47067">
                  <c:v>4.5661017622054802E-2</c:v>
                </c:pt>
                <c:pt idx="47068">
                  <c:v>7.39700830810993E-2</c:v>
                </c:pt>
                <c:pt idx="47069">
                  <c:v>4.25315973091712E-2</c:v>
                </c:pt>
                <c:pt idx="47070">
                  <c:v>4.0709309380167598E-2</c:v>
                </c:pt>
                <c:pt idx="47071">
                  <c:v>6.4935638268593707E-2</c:v>
                </c:pt>
                <c:pt idx="47072">
                  <c:v>7.6819397135891504E-2</c:v>
                </c:pt>
                <c:pt idx="47073">
                  <c:v>4.4280169844833697E-2</c:v>
                </c:pt>
                <c:pt idx="47074">
                  <c:v>6.7064684237283706E-2</c:v>
                </c:pt>
                <c:pt idx="47075">
                  <c:v>4.1211916086055997E-2</c:v>
                </c:pt>
                <c:pt idx="47076">
                  <c:v>5.9259131618393898E-2</c:v>
                </c:pt>
                <c:pt idx="47077">
                  <c:v>4.5390768948860898E-2</c:v>
                </c:pt>
                <c:pt idx="47078">
                  <c:v>6.0708505900388003E-2</c:v>
                </c:pt>
                <c:pt idx="47079">
                  <c:v>4.5463022509366499E-2</c:v>
                </c:pt>
                <c:pt idx="47080">
                  <c:v>5.0929239174254702E-2</c:v>
                </c:pt>
                <c:pt idx="47081">
                  <c:v>7.6247193197972504E-2</c:v>
                </c:pt>
                <c:pt idx="47082">
                  <c:v>5.3363600938760802E-2</c:v>
                </c:pt>
                <c:pt idx="47083">
                  <c:v>3.86141400953516E-2</c:v>
                </c:pt>
                <c:pt idx="47084">
                  <c:v>6.6301858585492895E-2</c:v>
                </c:pt>
                <c:pt idx="47085">
                  <c:v>7.2125336054550196E-2</c:v>
                </c:pt>
                <c:pt idx="47086">
                  <c:v>3.9963315475628501E-2</c:v>
                </c:pt>
                <c:pt idx="47087">
                  <c:v>3.4820592443650697E-2</c:v>
                </c:pt>
                <c:pt idx="47088">
                  <c:v>8.0225633387144807E-2</c:v>
                </c:pt>
                <c:pt idx="47089">
                  <c:v>6.9064419884985004E-2</c:v>
                </c:pt>
                <c:pt idx="47090">
                  <c:v>3.9565819991350497E-2</c:v>
                </c:pt>
                <c:pt idx="47091">
                  <c:v>3.6645183750266597E-2</c:v>
                </c:pt>
                <c:pt idx="47092">
                  <c:v>4.9767498303055498E-2</c:v>
                </c:pt>
                <c:pt idx="47093">
                  <c:v>3.6872965751576697E-2</c:v>
                </c:pt>
                <c:pt idx="47094">
                  <c:v>5.2613710935595803E-2</c:v>
                </c:pt>
                <c:pt idx="47095">
                  <c:v>7.7329675547585297E-2</c:v>
                </c:pt>
                <c:pt idx="47096">
                  <c:v>5.1072558092387699E-2</c:v>
                </c:pt>
                <c:pt idx="47097">
                  <c:v>7.3596274213407697E-2</c:v>
                </c:pt>
                <c:pt idx="47098">
                  <c:v>6.8296878320250304E-2</c:v>
                </c:pt>
                <c:pt idx="47099">
                  <c:v>4.9682471296868799E-2</c:v>
                </c:pt>
                <c:pt idx="47100">
                  <c:v>4.93533691085771E-2</c:v>
                </c:pt>
                <c:pt idx="47101">
                  <c:v>7.5761641890445805E-2</c:v>
                </c:pt>
                <c:pt idx="47102">
                  <c:v>7.0805090298073206E-2</c:v>
                </c:pt>
                <c:pt idx="47103">
                  <c:v>6.0823678464845203E-2</c:v>
                </c:pt>
                <c:pt idx="47104">
                  <c:v>5.6702048615950497E-2</c:v>
                </c:pt>
                <c:pt idx="47105">
                  <c:v>4.9996451457895101E-2</c:v>
                </c:pt>
                <c:pt idx="47106">
                  <c:v>4.70898698178931E-2</c:v>
                </c:pt>
                <c:pt idx="47107">
                  <c:v>6.2716724461091805E-2</c:v>
                </c:pt>
                <c:pt idx="47108">
                  <c:v>5.49899254648651E-2</c:v>
                </c:pt>
                <c:pt idx="47109">
                  <c:v>7.0668937388545197E-2</c:v>
                </c:pt>
                <c:pt idx="47110">
                  <c:v>6.4779889046195305E-2</c:v>
                </c:pt>
                <c:pt idx="47111">
                  <c:v>5.0262918099050501E-2</c:v>
                </c:pt>
                <c:pt idx="47112">
                  <c:v>4.2516430598930899E-2</c:v>
                </c:pt>
                <c:pt idx="47113">
                  <c:v>7.72167260191539E-2</c:v>
                </c:pt>
                <c:pt idx="47114">
                  <c:v>7.7320125100521497E-2</c:v>
                </c:pt>
                <c:pt idx="47115">
                  <c:v>4.6961948045309697E-2</c:v>
                </c:pt>
                <c:pt idx="47116">
                  <c:v>5.0232841844177901E-2</c:v>
                </c:pt>
                <c:pt idx="47117">
                  <c:v>7.1928676507616904E-2</c:v>
                </c:pt>
                <c:pt idx="47118">
                  <c:v>7.9208336973999399E-2</c:v>
                </c:pt>
                <c:pt idx="47119">
                  <c:v>5.4840350994744103E-2</c:v>
                </c:pt>
                <c:pt idx="47120">
                  <c:v>4.7154196259434497E-2</c:v>
                </c:pt>
                <c:pt idx="47121">
                  <c:v>3.7077712315756101E-2</c:v>
                </c:pt>
                <c:pt idx="47122">
                  <c:v>6.9943494036254605E-2</c:v>
                </c:pt>
                <c:pt idx="47123">
                  <c:v>4.19247970405566E-2</c:v>
                </c:pt>
                <c:pt idx="47124">
                  <c:v>5.81168223687702E-2</c:v>
                </c:pt>
                <c:pt idx="47125">
                  <c:v>5.9495327156811502E-2</c:v>
                </c:pt>
                <c:pt idx="47126">
                  <c:v>4.2163514264375299E-2</c:v>
                </c:pt>
                <c:pt idx="47127">
                  <c:v>5.3668244479854701E-2</c:v>
                </c:pt>
                <c:pt idx="47128">
                  <c:v>5.7457743258775902E-2</c:v>
                </c:pt>
                <c:pt idx="47129">
                  <c:v>5.0305799477004698E-2</c:v>
                </c:pt>
                <c:pt idx="47130">
                  <c:v>6.9585985015743895E-2</c:v>
                </c:pt>
                <c:pt idx="47131">
                  <c:v>5.2703928883407997E-2</c:v>
                </c:pt>
                <c:pt idx="47132">
                  <c:v>4.4770755105244697E-2</c:v>
                </c:pt>
                <c:pt idx="47133">
                  <c:v>4.9474330721793802E-2</c:v>
                </c:pt>
                <c:pt idx="47134">
                  <c:v>3.7995637923394998E-2</c:v>
                </c:pt>
                <c:pt idx="47135">
                  <c:v>6.9729975990412696E-2</c:v>
                </c:pt>
                <c:pt idx="47136">
                  <c:v>5.0621668878131701E-2</c:v>
                </c:pt>
                <c:pt idx="47137">
                  <c:v>6.1104902926815703E-2</c:v>
                </c:pt>
                <c:pt idx="47138">
                  <c:v>6.9128211841500795E-2</c:v>
                </c:pt>
                <c:pt idx="47139">
                  <c:v>7.2860876707581401E-2</c:v>
                </c:pt>
                <c:pt idx="47140">
                  <c:v>7.4542823750610707E-2</c:v>
                </c:pt>
                <c:pt idx="47141">
                  <c:v>4.7474472012588698E-2</c:v>
                </c:pt>
                <c:pt idx="47142">
                  <c:v>4.9517756762261299E-2</c:v>
                </c:pt>
                <c:pt idx="47143">
                  <c:v>4.02801956813085E-2</c:v>
                </c:pt>
                <c:pt idx="47144">
                  <c:v>4.0852420887856199E-2</c:v>
                </c:pt>
                <c:pt idx="47145">
                  <c:v>4.3688883419920999E-2</c:v>
                </c:pt>
                <c:pt idx="47146">
                  <c:v>5.5882127393717299E-2</c:v>
                </c:pt>
                <c:pt idx="47147">
                  <c:v>4.7598897930073998E-2</c:v>
                </c:pt>
                <c:pt idx="47148">
                  <c:v>3.9087453186013803E-2</c:v>
                </c:pt>
                <c:pt idx="47149">
                  <c:v>4.8178883092064098E-2</c:v>
                </c:pt>
                <c:pt idx="47150">
                  <c:v>5.4345290404674999E-2</c:v>
                </c:pt>
                <c:pt idx="47151">
                  <c:v>3.8446499273507698E-2</c:v>
                </c:pt>
                <c:pt idx="47152">
                  <c:v>8.1709285483460195E-2</c:v>
                </c:pt>
                <c:pt idx="47153">
                  <c:v>6.4398919623050499E-2</c:v>
                </c:pt>
                <c:pt idx="47154">
                  <c:v>5.9859584716844202E-2</c:v>
                </c:pt>
                <c:pt idx="47155">
                  <c:v>7.2259998089110294E-2</c:v>
                </c:pt>
                <c:pt idx="47156">
                  <c:v>4.89283388971389E-2</c:v>
                </c:pt>
                <c:pt idx="47157">
                  <c:v>3.8254323513860398E-2</c:v>
                </c:pt>
                <c:pt idx="47158">
                  <c:v>5.0156090478761101E-2</c:v>
                </c:pt>
                <c:pt idx="47159">
                  <c:v>4.4802308863912302E-2</c:v>
                </c:pt>
                <c:pt idx="47160">
                  <c:v>6.74692942636482E-2</c:v>
                </c:pt>
                <c:pt idx="47161">
                  <c:v>4.7570623334458002E-2</c:v>
                </c:pt>
                <c:pt idx="47162">
                  <c:v>6.52572710330942E-2</c:v>
                </c:pt>
                <c:pt idx="47163">
                  <c:v>4.1391464812802203E-2</c:v>
                </c:pt>
                <c:pt idx="47164">
                  <c:v>6.8705790348432896E-2</c:v>
                </c:pt>
                <c:pt idx="47165">
                  <c:v>3.7191855846312002E-2</c:v>
                </c:pt>
                <c:pt idx="47166">
                  <c:v>3.8778101236092703E-2</c:v>
                </c:pt>
                <c:pt idx="47167">
                  <c:v>3.9905848141152202E-2</c:v>
                </c:pt>
                <c:pt idx="47168">
                  <c:v>7.8601998812318802E-2</c:v>
                </c:pt>
                <c:pt idx="47169">
                  <c:v>3.6392142726929401E-2</c:v>
                </c:pt>
                <c:pt idx="47170">
                  <c:v>3.9027681099273202E-2</c:v>
                </c:pt>
                <c:pt idx="47171">
                  <c:v>4.7004427019096101E-2</c:v>
                </c:pt>
                <c:pt idx="47172">
                  <c:v>5.9623542826567698E-2</c:v>
                </c:pt>
                <c:pt idx="47173">
                  <c:v>3.7865890211288999E-2</c:v>
                </c:pt>
                <c:pt idx="47174">
                  <c:v>4.5257797303658899E-2</c:v>
                </c:pt>
                <c:pt idx="47175">
                  <c:v>4.6034214734772601E-2</c:v>
                </c:pt>
                <c:pt idx="47176">
                  <c:v>4.9764060472425903E-2</c:v>
                </c:pt>
                <c:pt idx="47177">
                  <c:v>4.9815000351276097E-2</c:v>
                </c:pt>
                <c:pt idx="47178">
                  <c:v>5.1974360406949499E-2</c:v>
                </c:pt>
                <c:pt idx="47179">
                  <c:v>4.6444888615215202E-2</c:v>
                </c:pt>
                <c:pt idx="47180">
                  <c:v>4.1293846206166301E-2</c:v>
                </c:pt>
                <c:pt idx="47181">
                  <c:v>4.1720379843839903E-2</c:v>
                </c:pt>
                <c:pt idx="47182">
                  <c:v>3.7654670898907498E-2</c:v>
                </c:pt>
                <c:pt idx="47183">
                  <c:v>6.9898691349045097E-2</c:v>
                </c:pt>
                <c:pt idx="47184">
                  <c:v>5.5359760844346899E-2</c:v>
                </c:pt>
                <c:pt idx="47185">
                  <c:v>4.4027129825921697E-2</c:v>
                </c:pt>
                <c:pt idx="47186">
                  <c:v>4.1858731988436003E-2</c:v>
                </c:pt>
                <c:pt idx="47187">
                  <c:v>3.8050196770481402E-2</c:v>
                </c:pt>
                <c:pt idx="47188">
                  <c:v>7.3846449066835101E-2</c:v>
                </c:pt>
                <c:pt idx="47189">
                  <c:v>6.6647473365748999E-2</c:v>
                </c:pt>
                <c:pt idx="47190">
                  <c:v>6.2238854997637302E-2</c:v>
                </c:pt>
                <c:pt idx="47191">
                  <c:v>5.7186790499376403E-2</c:v>
                </c:pt>
                <c:pt idx="47192">
                  <c:v>4.3752600552610099E-2</c:v>
                </c:pt>
                <c:pt idx="47193">
                  <c:v>6.6764496449515501E-2</c:v>
                </c:pt>
                <c:pt idx="47194">
                  <c:v>5.6166708572240903E-2</c:v>
                </c:pt>
                <c:pt idx="47195">
                  <c:v>6.5856220886983896E-2</c:v>
                </c:pt>
                <c:pt idx="47196">
                  <c:v>5.5561285162250701E-2</c:v>
                </c:pt>
                <c:pt idx="47197">
                  <c:v>4.1267041994987097E-2</c:v>
                </c:pt>
                <c:pt idx="47198">
                  <c:v>5.5962506916177698E-2</c:v>
                </c:pt>
                <c:pt idx="47199">
                  <c:v>5.1758856072620103E-2</c:v>
                </c:pt>
                <c:pt idx="47200">
                  <c:v>4.6173203789339298E-2</c:v>
                </c:pt>
                <c:pt idx="47201">
                  <c:v>6.3197974669524495E-2</c:v>
                </c:pt>
                <c:pt idx="47202">
                  <c:v>3.9824267403241999E-2</c:v>
                </c:pt>
                <c:pt idx="47203">
                  <c:v>3.68019050096942E-2</c:v>
                </c:pt>
                <c:pt idx="47204">
                  <c:v>4.2123695579817801E-2</c:v>
                </c:pt>
                <c:pt idx="47205">
                  <c:v>6.1704525172152101E-2</c:v>
                </c:pt>
                <c:pt idx="47206">
                  <c:v>5.8837901728935903E-2</c:v>
                </c:pt>
                <c:pt idx="47207">
                  <c:v>4.4111600439263599E-2</c:v>
                </c:pt>
                <c:pt idx="47208">
                  <c:v>7.0867836031233505E-2</c:v>
                </c:pt>
                <c:pt idx="47209">
                  <c:v>7.2008174579707193E-2</c:v>
                </c:pt>
                <c:pt idx="47210">
                  <c:v>6.2627807550244705E-2</c:v>
                </c:pt>
                <c:pt idx="47211">
                  <c:v>5.9562058057342097E-2</c:v>
                </c:pt>
                <c:pt idx="47212">
                  <c:v>4.5777135451491702E-2</c:v>
                </c:pt>
                <c:pt idx="47213">
                  <c:v>4.60650405302412E-2</c:v>
                </c:pt>
                <c:pt idx="47214">
                  <c:v>4.38794995961048E-2</c:v>
                </c:pt>
                <c:pt idx="47215">
                  <c:v>3.9813890746177499E-2</c:v>
                </c:pt>
                <c:pt idx="47216">
                  <c:v>6.1596322867033503E-2</c:v>
                </c:pt>
                <c:pt idx="47217">
                  <c:v>4.4351413431386197E-2</c:v>
                </c:pt>
                <c:pt idx="47218">
                  <c:v>7.5554830133602494E-2</c:v>
                </c:pt>
                <c:pt idx="47219">
                  <c:v>4.3700380588430697E-2</c:v>
                </c:pt>
                <c:pt idx="47220">
                  <c:v>4.9297161698593002E-2</c:v>
                </c:pt>
                <c:pt idx="47221">
                  <c:v>4.4406367888551103E-2</c:v>
                </c:pt>
                <c:pt idx="47222">
                  <c:v>4.7068658390099397E-2</c:v>
                </c:pt>
                <c:pt idx="47223">
                  <c:v>4.7334769380027002E-2</c:v>
                </c:pt>
                <c:pt idx="47224">
                  <c:v>7.2432081988398206E-2</c:v>
                </c:pt>
                <c:pt idx="47225">
                  <c:v>7.23768855516152E-2</c:v>
                </c:pt>
                <c:pt idx="47226">
                  <c:v>5.6162561815294498E-2</c:v>
                </c:pt>
                <c:pt idx="47227">
                  <c:v>5.12718804108587E-2</c:v>
                </c:pt>
                <c:pt idx="47228">
                  <c:v>7.4196672549904197E-2</c:v>
                </c:pt>
                <c:pt idx="47229">
                  <c:v>5.4344747026093897E-2</c:v>
                </c:pt>
                <c:pt idx="47230">
                  <c:v>8.2807002902232502E-2</c:v>
                </c:pt>
                <c:pt idx="47231">
                  <c:v>4.1185628647542799E-2</c:v>
                </c:pt>
                <c:pt idx="47232">
                  <c:v>3.8232569428097399E-2</c:v>
                </c:pt>
                <c:pt idx="47233">
                  <c:v>6.7068929699676705E-2</c:v>
                </c:pt>
                <c:pt idx="47234">
                  <c:v>5.9959147018950602E-2</c:v>
                </c:pt>
                <c:pt idx="47235">
                  <c:v>3.9173734331278798E-2</c:v>
                </c:pt>
                <c:pt idx="47236">
                  <c:v>4.3451109323028203E-2</c:v>
                </c:pt>
                <c:pt idx="47237">
                  <c:v>4.21415042432777E-2</c:v>
                </c:pt>
                <c:pt idx="47238">
                  <c:v>5.3318883201787799E-2</c:v>
                </c:pt>
                <c:pt idx="47239">
                  <c:v>3.81681681720583E-2</c:v>
                </c:pt>
                <c:pt idx="47240">
                  <c:v>6.9800398185062298E-2</c:v>
                </c:pt>
                <c:pt idx="47241">
                  <c:v>3.78966442811558E-2</c:v>
                </c:pt>
                <c:pt idx="47242">
                  <c:v>6.6422072026020004E-2</c:v>
                </c:pt>
                <c:pt idx="47243">
                  <c:v>4.6399056922571097E-2</c:v>
                </c:pt>
                <c:pt idx="47244">
                  <c:v>3.9013868457481199E-2</c:v>
                </c:pt>
                <c:pt idx="47245">
                  <c:v>5.02348603257095E-2</c:v>
                </c:pt>
                <c:pt idx="47246">
                  <c:v>5.1528669577678397E-2</c:v>
                </c:pt>
                <c:pt idx="47247">
                  <c:v>3.7221691532572002E-2</c:v>
                </c:pt>
                <c:pt idx="47248">
                  <c:v>6.5217119754641104E-2</c:v>
                </c:pt>
                <c:pt idx="47249">
                  <c:v>7.4857538668066104E-2</c:v>
                </c:pt>
                <c:pt idx="47250">
                  <c:v>5.5895014217535802E-2</c:v>
                </c:pt>
                <c:pt idx="47251">
                  <c:v>3.8508929941749002E-2</c:v>
                </c:pt>
                <c:pt idx="47252">
                  <c:v>6.2190764484041698E-2</c:v>
                </c:pt>
                <c:pt idx="47253">
                  <c:v>4.6240268041033199E-2</c:v>
                </c:pt>
                <c:pt idx="47254">
                  <c:v>5.1735734827867703E-2</c:v>
                </c:pt>
                <c:pt idx="47255">
                  <c:v>6.1042596830646098E-2</c:v>
                </c:pt>
                <c:pt idx="47256">
                  <c:v>5.7376715685662702E-2</c:v>
                </c:pt>
                <c:pt idx="47257">
                  <c:v>4.7674750137090299E-2</c:v>
                </c:pt>
                <c:pt idx="47258">
                  <c:v>3.9686726626876202E-2</c:v>
                </c:pt>
                <c:pt idx="47259">
                  <c:v>5.0867502692764299E-2</c:v>
                </c:pt>
                <c:pt idx="47260">
                  <c:v>5.9554593776711899E-2</c:v>
                </c:pt>
                <c:pt idx="47261">
                  <c:v>3.97980604042232E-2</c:v>
                </c:pt>
                <c:pt idx="47262">
                  <c:v>7.6433821588367104E-2</c:v>
                </c:pt>
                <c:pt idx="47263">
                  <c:v>3.8937261176043299E-2</c:v>
                </c:pt>
                <c:pt idx="47264">
                  <c:v>4.9248764443163701E-2</c:v>
                </c:pt>
                <c:pt idx="47265">
                  <c:v>3.8906944239604599E-2</c:v>
                </c:pt>
                <c:pt idx="47266">
                  <c:v>4.9974992512289401E-2</c:v>
                </c:pt>
                <c:pt idx="47267">
                  <c:v>5.5694901657839101E-2</c:v>
                </c:pt>
                <c:pt idx="47268">
                  <c:v>6.0077440196027197E-2</c:v>
                </c:pt>
                <c:pt idx="47269">
                  <c:v>6.6261023321246296E-2</c:v>
                </c:pt>
                <c:pt idx="47270">
                  <c:v>4.10424115482362E-2</c:v>
                </c:pt>
                <c:pt idx="47271">
                  <c:v>4.8753774821777597E-2</c:v>
                </c:pt>
                <c:pt idx="47272">
                  <c:v>6.9129663009242504E-2</c:v>
                </c:pt>
                <c:pt idx="47273">
                  <c:v>4.6481693867020397E-2</c:v>
                </c:pt>
                <c:pt idx="47274">
                  <c:v>4.8724778328771701E-2</c:v>
                </c:pt>
                <c:pt idx="47275">
                  <c:v>5.9838937846572397E-2</c:v>
                </c:pt>
                <c:pt idx="47276">
                  <c:v>3.8802189668486801E-2</c:v>
                </c:pt>
                <c:pt idx="47277">
                  <c:v>4.96080785302064E-2</c:v>
                </c:pt>
                <c:pt idx="47278">
                  <c:v>5.3483265639175097E-2</c:v>
                </c:pt>
                <c:pt idx="47279">
                  <c:v>7.1418460205598597E-2</c:v>
                </c:pt>
                <c:pt idx="47280">
                  <c:v>3.7150792234113099E-2</c:v>
                </c:pt>
                <c:pt idx="47281">
                  <c:v>4.9399708297339501E-2</c:v>
                </c:pt>
                <c:pt idx="47282">
                  <c:v>5.2310935814602298E-2</c:v>
                </c:pt>
                <c:pt idx="47283">
                  <c:v>6.77922733313501E-2</c:v>
                </c:pt>
                <c:pt idx="47284">
                  <c:v>6.1711919153411898E-2</c:v>
                </c:pt>
                <c:pt idx="47285">
                  <c:v>3.8822677470091903E-2</c:v>
                </c:pt>
                <c:pt idx="47286">
                  <c:v>4.9743575790190397E-2</c:v>
                </c:pt>
                <c:pt idx="47287">
                  <c:v>8.0162236422053307E-2</c:v>
                </c:pt>
                <c:pt idx="47288">
                  <c:v>4.2542371061448703E-2</c:v>
                </c:pt>
                <c:pt idx="47289">
                  <c:v>3.8838496456225502E-2</c:v>
                </c:pt>
                <c:pt idx="47290">
                  <c:v>6.7848742889751998E-2</c:v>
                </c:pt>
                <c:pt idx="47291">
                  <c:v>7.4048213764325604E-2</c:v>
                </c:pt>
                <c:pt idx="47292">
                  <c:v>3.8814416023987899E-2</c:v>
                </c:pt>
                <c:pt idx="47293">
                  <c:v>4.0099585440514403E-2</c:v>
                </c:pt>
                <c:pt idx="47294">
                  <c:v>4.3485337390218898E-2</c:v>
                </c:pt>
                <c:pt idx="47295">
                  <c:v>7.9927213901324595E-2</c:v>
                </c:pt>
                <c:pt idx="47296">
                  <c:v>6.3999648261603606E-2</c:v>
                </c:pt>
                <c:pt idx="47297">
                  <c:v>3.8606239972994699E-2</c:v>
                </c:pt>
                <c:pt idx="47298">
                  <c:v>3.7167425230699797E-2</c:v>
                </c:pt>
                <c:pt idx="47299">
                  <c:v>4.0019864345211299E-2</c:v>
                </c:pt>
                <c:pt idx="47300">
                  <c:v>5.2218054268528102E-2</c:v>
                </c:pt>
                <c:pt idx="47301">
                  <c:v>4.69781846769192E-2</c:v>
                </c:pt>
                <c:pt idx="47302">
                  <c:v>4.3376804120923401E-2</c:v>
                </c:pt>
                <c:pt idx="47303">
                  <c:v>6.3777335551508496E-2</c:v>
                </c:pt>
                <c:pt idx="47304">
                  <c:v>7.9043583021732602E-2</c:v>
                </c:pt>
                <c:pt idx="47305">
                  <c:v>7.3237429360527004E-2</c:v>
                </c:pt>
                <c:pt idx="47306">
                  <c:v>6.2393809416281899E-2</c:v>
                </c:pt>
                <c:pt idx="47307">
                  <c:v>7.9624223220924994E-2</c:v>
                </c:pt>
                <c:pt idx="47308">
                  <c:v>5.1894573747848297E-2</c:v>
                </c:pt>
                <c:pt idx="47309">
                  <c:v>6.4617256948653806E-2</c:v>
                </c:pt>
                <c:pt idx="47310">
                  <c:v>4.5622749401172197E-2</c:v>
                </c:pt>
                <c:pt idx="47311">
                  <c:v>6.9107638135674096E-2</c:v>
                </c:pt>
                <c:pt idx="47312">
                  <c:v>5.84938835325663E-2</c:v>
                </c:pt>
                <c:pt idx="47313">
                  <c:v>4.77373574627857E-2</c:v>
                </c:pt>
                <c:pt idx="47314">
                  <c:v>3.9324004387230702E-2</c:v>
                </c:pt>
                <c:pt idx="47315">
                  <c:v>6.3439601635185597E-2</c:v>
                </c:pt>
                <c:pt idx="47316">
                  <c:v>5.4092982855511201E-2</c:v>
                </c:pt>
                <c:pt idx="47317">
                  <c:v>3.5947513173885101E-2</c:v>
                </c:pt>
                <c:pt idx="47318">
                  <c:v>5.4758872989214502E-2</c:v>
                </c:pt>
                <c:pt idx="47319">
                  <c:v>7.9929996371362597E-2</c:v>
                </c:pt>
                <c:pt idx="47320">
                  <c:v>3.6468888878190497E-2</c:v>
                </c:pt>
                <c:pt idx="47321">
                  <c:v>6.5000036718595694E-2</c:v>
                </c:pt>
                <c:pt idx="47322">
                  <c:v>4.9653706432687003E-2</c:v>
                </c:pt>
                <c:pt idx="47323">
                  <c:v>7.0848857025337095E-2</c:v>
                </c:pt>
                <c:pt idx="47324">
                  <c:v>3.7945709411777703E-2</c:v>
                </c:pt>
                <c:pt idx="47325">
                  <c:v>3.99473083420787E-2</c:v>
                </c:pt>
                <c:pt idx="47326">
                  <c:v>6.1881783566461498E-2</c:v>
                </c:pt>
                <c:pt idx="47327">
                  <c:v>4.1919821537184397E-2</c:v>
                </c:pt>
                <c:pt idx="47328">
                  <c:v>3.8543418455227303E-2</c:v>
                </c:pt>
                <c:pt idx="47329">
                  <c:v>4.7440297420513901E-2</c:v>
                </c:pt>
                <c:pt idx="47330">
                  <c:v>5.3603947605772001E-2</c:v>
                </c:pt>
                <c:pt idx="47331">
                  <c:v>3.8931136885508699E-2</c:v>
                </c:pt>
                <c:pt idx="47332">
                  <c:v>7.0529618487138304E-2</c:v>
                </c:pt>
                <c:pt idx="47333">
                  <c:v>5.3226981026224598E-2</c:v>
                </c:pt>
                <c:pt idx="47334">
                  <c:v>3.6737186378858699E-2</c:v>
                </c:pt>
                <c:pt idx="47335">
                  <c:v>5.1787065426963597E-2</c:v>
                </c:pt>
                <c:pt idx="47336">
                  <c:v>4.9006672252936298E-2</c:v>
                </c:pt>
                <c:pt idx="47337">
                  <c:v>5.01703922146974E-2</c:v>
                </c:pt>
                <c:pt idx="47338">
                  <c:v>5.5184352920865098E-2</c:v>
                </c:pt>
                <c:pt idx="47339">
                  <c:v>5.5675988120219198E-2</c:v>
                </c:pt>
                <c:pt idx="47340">
                  <c:v>5.5770280895732098E-2</c:v>
                </c:pt>
                <c:pt idx="47341">
                  <c:v>5.59786236511799E-2</c:v>
                </c:pt>
                <c:pt idx="47342">
                  <c:v>3.8410915152130999E-2</c:v>
                </c:pt>
                <c:pt idx="47343">
                  <c:v>7.0676062210110205E-2</c:v>
                </c:pt>
                <c:pt idx="47344">
                  <c:v>4.8547152352570802E-2</c:v>
                </c:pt>
                <c:pt idx="47345">
                  <c:v>6.7708662494636002E-2</c:v>
                </c:pt>
                <c:pt idx="47346">
                  <c:v>4.5401037805601299E-2</c:v>
                </c:pt>
                <c:pt idx="47347">
                  <c:v>4.1457752734344301E-2</c:v>
                </c:pt>
                <c:pt idx="47348">
                  <c:v>4.68924914913601E-2</c:v>
                </c:pt>
                <c:pt idx="47349">
                  <c:v>5.7774378510487001E-2</c:v>
                </c:pt>
                <c:pt idx="47350">
                  <c:v>3.94711978096021E-2</c:v>
                </c:pt>
                <c:pt idx="47351">
                  <c:v>5.2379633891350502E-2</c:v>
                </c:pt>
                <c:pt idx="47352">
                  <c:v>5.9165557429831601E-2</c:v>
                </c:pt>
                <c:pt idx="47353">
                  <c:v>3.9351660577913401E-2</c:v>
                </c:pt>
                <c:pt idx="47354">
                  <c:v>6.9265620964084201E-2</c:v>
                </c:pt>
                <c:pt idx="47355">
                  <c:v>6.8276550794941299E-2</c:v>
                </c:pt>
                <c:pt idx="47356">
                  <c:v>3.9968542625621897E-2</c:v>
                </c:pt>
                <c:pt idx="47357">
                  <c:v>3.6289876251308202E-2</c:v>
                </c:pt>
                <c:pt idx="47358">
                  <c:v>4.1226305486435598E-2</c:v>
                </c:pt>
                <c:pt idx="47359">
                  <c:v>7.2078315340352694E-2</c:v>
                </c:pt>
                <c:pt idx="47360">
                  <c:v>5.4802876570884701E-2</c:v>
                </c:pt>
                <c:pt idx="47361">
                  <c:v>6.9639825321558393E-2</c:v>
                </c:pt>
                <c:pt idx="47362">
                  <c:v>6.7279497652373801E-2</c:v>
                </c:pt>
                <c:pt idx="47363">
                  <c:v>4.2344443399367597E-2</c:v>
                </c:pt>
                <c:pt idx="47364">
                  <c:v>6.5532789880442102E-2</c:v>
                </c:pt>
                <c:pt idx="47365">
                  <c:v>5.6445901354944102E-2</c:v>
                </c:pt>
                <c:pt idx="47366">
                  <c:v>4.8235749279076999E-2</c:v>
                </c:pt>
                <c:pt idx="47367">
                  <c:v>4.1759438327408901E-2</c:v>
                </c:pt>
                <c:pt idx="47368">
                  <c:v>3.6341862827367198E-2</c:v>
                </c:pt>
                <c:pt idx="47369">
                  <c:v>5.9013893678759997E-2</c:v>
                </c:pt>
                <c:pt idx="47370">
                  <c:v>4.2229215361647199E-2</c:v>
                </c:pt>
                <c:pt idx="47371">
                  <c:v>6.1917321585664299E-2</c:v>
                </c:pt>
                <c:pt idx="47372">
                  <c:v>6.3293385282895298E-2</c:v>
                </c:pt>
                <c:pt idx="47373">
                  <c:v>3.80848300233338E-2</c:v>
                </c:pt>
                <c:pt idx="47374">
                  <c:v>6.5569850950447303E-2</c:v>
                </c:pt>
                <c:pt idx="47375">
                  <c:v>4.1867401516383802E-2</c:v>
                </c:pt>
                <c:pt idx="47376">
                  <c:v>4.8986866482457897E-2</c:v>
                </c:pt>
                <c:pt idx="47377">
                  <c:v>4.1985522240512198E-2</c:v>
                </c:pt>
                <c:pt idx="47378">
                  <c:v>6.4123055303608595E-2</c:v>
                </c:pt>
                <c:pt idx="47379">
                  <c:v>5.6702510876735203E-2</c:v>
                </c:pt>
                <c:pt idx="47380">
                  <c:v>6.6436448200346596E-2</c:v>
                </c:pt>
                <c:pt idx="47381">
                  <c:v>5.7920187202950502E-2</c:v>
                </c:pt>
                <c:pt idx="47382">
                  <c:v>7.5413548283287599E-2</c:v>
                </c:pt>
                <c:pt idx="47383">
                  <c:v>3.9797632643016799E-2</c:v>
                </c:pt>
                <c:pt idx="47384">
                  <c:v>7.7110716586507297E-2</c:v>
                </c:pt>
                <c:pt idx="47385">
                  <c:v>5.3938835189400597E-2</c:v>
                </c:pt>
                <c:pt idx="47386">
                  <c:v>4.8883171290559399E-2</c:v>
                </c:pt>
                <c:pt idx="47387">
                  <c:v>4.0108974046987197E-2</c:v>
                </c:pt>
                <c:pt idx="47388">
                  <c:v>6.9355388387762201E-2</c:v>
                </c:pt>
                <c:pt idx="47389">
                  <c:v>4.1588903505705203E-2</c:v>
                </c:pt>
                <c:pt idx="47390">
                  <c:v>6.6326599191009097E-2</c:v>
                </c:pt>
                <c:pt idx="47391">
                  <c:v>4.5670859256890302E-2</c:v>
                </c:pt>
                <c:pt idx="47392">
                  <c:v>5.5992815194436898E-2</c:v>
                </c:pt>
                <c:pt idx="47393">
                  <c:v>6.6948372007571103E-2</c:v>
                </c:pt>
                <c:pt idx="47394">
                  <c:v>3.7919486673175198E-2</c:v>
                </c:pt>
                <c:pt idx="47395">
                  <c:v>4.3487285564780397E-2</c:v>
                </c:pt>
                <c:pt idx="47396">
                  <c:v>3.8763456344841102E-2</c:v>
                </c:pt>
                <c:pt idx="47397">
                  <c:v>3.9899490124858702E-2</c:v>
                </c:pt>
                <c:pt idx="47398">
                  <c:v>7.1408178886830903E-2</c:v>
                </c:pt>
                <c:pt idx="47399">
                  <c:v>3.7352985797675403E-2</c:v>
                </c:pt>
                <c:pt idx="47400">
                  <c:v>6.0377215442888502E-2</c:v>
                </c:pt>
                <c:pt idx="47401">
                  <c:v>6.8800270100503394E-2</c:v>
                </c:pt>
                <c:pt idx="47402">
                  <c:v>3.9177114325624297E-2</c:v>
                </c:pt>
                <c:pt idx="47403">
                  <c:v>4.4344081699341599E-2</c:v>
                </c:pt>
                <c:pt idx="47404">
                  <c:v>5.2950943703472697E-2</c:v>
                </c:pt>
                <c:pt idx="47405">
                  <c:v>4.0806699073440103E-2</c:v>
                </c:pt>
                <c:pt idx="47406">
                  <c:v>4.8249269759731102E-2</c:v>
                </c:pt>
                <c:pt idx="47407">
                  <c:v>7.6229783685630895E-2</c:v>
                </c:pt>
                <c:pt idx="47408">
                  <c:v>6.4932572522346896E-2</c:v>
                </c:pt>
                <c:pt idx="47409">
                  <c:v>5.8851836993211303E-2</c:v>
                </c:pt>
                <c:pt idx="47410">
                  <c:v>4.4124990053668198E-2</c:v>
                </c:pt>
                <c:pt idx="47411">
                  <c:v>5.2185292757165498E-2</c:v>
                </c:pt>
                <c:pt idx="47412">
                  <c:v>7.4783510135839906E-2</c:v>
                </c:pt>
                <c:pt idx="47413">
                  <c:v>7.5961183758053094E-2</c:v>
                </c:pt>
                <c:pt idx="47414">
                  <c:v>7.9532033653015602E-2</c:v>
                </c:pt>
                <c:pt idx="47415">
                  <c:v>3.6655973050980901E-2</c:v>
                </c:pt>
                <c:pt idx="47416">
                  <c:v>5.4446551012140097E-2</c:v>
                </c:pt>
                <c:pt idx="47417">
                  <c:v>3.5316301027919897E-2</c:v>
                </c:pt>
                <c:pt idx="47418">
                  <c:v>7.7199069167514206E-2</c:v>
                </c:pt>
                <c:pt idx="47419">
                  <c:v>5.9606527744875799E-2</c:v>
                </c:pt>
                <c:pt idx="47420">
                  <c:v>4.22968608195377E-2</c:v>
                </c:pt>
                <c:pt idx="47421">
                  <c:v>5.4994413644940399E-2</c:v>
                </c:pt>
                <c:pt idx="47422">
                  <c:v>4.2234253112362702E-2</c:v>
                </c:pt>
                <c:pt idx="47423">
                  <c:v>3.6045518888434602E-2</c:v>
                </c:pt>
                <c:pt idx="47424">
                  <c:v>4.8505811266557397E-2</c:v>
                </c:pt>
                <c:pt idx="47425">
                  <c:v>5.0136745356306502E-2</c:v>
                </c:pt>
                <c:pt idx="47426">
                  <c:v>6.1079929293981303E-2</c:v>
                </c:pt>
                <c:pt idx="47427">
                  <c:v>4.4486363139391402E-2</c:v>
                </c:pt>
                <c:pt idx="47428">
                  <c:v>3.6160232894671303E-2</c:v>
                </c:pt>
                <c:pt idx="47429">
                  <c:v>4.0659402042237197E-2</c:v>
                </c:pt>
                <c:pt idx="47430">
                  <c:v>5.40633630316509E-2</c:v>
                </c:pt>
                <c:pt idx="47431">
                  <c:v>6.1803210101419197E-2</c:v>
                </c:pt>
                <c:pt idx="47432">
                  <c:v>6.6470083679161907E-2</c:v>
                </c:pt>
                <c:pt idx="47433">
                  <c:v>4.18109431844906E-2</c:v>
                </c:pt>
                <c:pt idx="47434">
                  <c:v>5.7452340446653503E-2</c:v>
                </c:pt>
                <c:pt idx="47435">
                  <c:v>4.74633841028375E-2</c:v>
                </c:pt>
                <c:pt idx="47436">
                  <c:v>3.56549441749624E-2</c:v>
                </c:pt>
                <c:pt idx="47437">
                  <c:v>4.9659081540436703E-2</c:v>
                </c:pt>
                <c:pt idx="47438">
                  <c:v>7.1288871886421606E-2</c:v>
                </c:pt>
                <c:pt idx="47439">
                  <c:v>7.1692834947839998E-2</c:v>
                </c:pt>
                <c:pt idx="47440">
                  <c:v>4.40092748595333E-2</c:v>
                </c:pt>
                <c:pt idx="47441">
                  <c:v>3.5615281176586001E-2</c:v>
                </c:pt>
                <c:pt idx="47442">
                  <c:v>8.3850165067009E-2</c:v>
                </c:pt>
                <c:pt idx="47443">
                  <c:v>6.4369238428151204E-2</c:v>
                </c:pt>
                <c:pt idx="47444">
                  <c:v>4.9583428392877001E-2</c:v>
                </c:pt>
                <c:pt idx="47445">
                  <c:v>5.82018587290258E-2</c:v>
                </c:pt>
                <c:pt idx="47446">
                  <c:v>6.0051995638243601E-2</c:v>
                </c:pt>
                <c:pt idx="47447">
                  <c:v>8.0013189935072199E-2</c:v>
                </c:pt>
                <c:pt idx="47448">
                  <c:v>5.1508641483516103E-2</c:v>
                </c:pt>
                <c:pt idx="47449">
                  <c:v>6.09279925603236E-2</c:v>
                </c:pt>
                <c:pt idx="47450">
                  <c:v>4.08887018026622E-2</c:v>
                </c:pt>
                <c:pt idx="47451">
                  <c:v>7.27130162039165E-2</c:v>
                </c:pt>
                <c:pt idx="47452">
                  <c:v>6.2517739656600499E-2</c:v>
                </c:pt>
                <c:pt idx="47453">
                  <c:v>7.5837260283431407E-2</c:v>
                </c:pt>
                <c:pt idx="47454">
                  <c:v>5.4864864387654498E-2</c:v>
                </c:pt>
                <c:pt idx="47455">
                  <c:v>5.4612279558571397E-2</c:v>
                </c:pt>
                <c:pt idx="47456">
                  <c:v>3.7274118086718197E-2</c:v>
                </c:pt>
                <c:pt idx="47457">
                  <c:v>6.1597297661136197E-2</c:v>
                </c:pt>
                <c:pt idx="47458">
                  <c:v>4.6982414579882899E-2</c:v>
                </c:pt>
                <c:pt idx="47459">
                  <c:v>5.0025731518521903E-2</c:v>
                </c:pt>
                <c:pt idx="47460">
                  <c:v>4.8467606179517703E-2</c:v>
                </c:pt>
                <c:pt idx="47461">
                  <c:v>4.0905846446682902E-2</c:v>
                </c:pt>
                <c:pt idx="47462">
                  <c:v>6.9948880367681598E-2</c:v>
                </c:pt>
                <c:pt idx="47463">
                  <c:v>6.1137592248791901E-2</c:v>
                </c:pt>
                <c:pt idx="47464">
                  <c:v>7.5864841837312402E-2</c:v>
                </c:pt>
                <c:pt idx="47465">
                  <c:v>7.1815842972513297E-2</c:v>
                </c:pt>
                <c:pt idx="47466">
                  <c:v>7.6595866384555802E-2</c:v>
                </c:pt>
                <c:pt idx="47467">
                  <c:v>3.8039674925233302E-2</c:v>
                </c:pt>
                <c:pt idx="47468">
                  <c:v>7.1641096430832898E-2</c:v>
                </c:pt>
                <c:pt idx="47469">
                  <c:v>6.6756891359814496E-2</c:v>
                </c:pt>
                <c:pt idx="47470">
                  <c:v>5.2755348583972198E-2</c:v>
                </c:pt>
                <c:pt idx="47471">
                  <c:v>7.1002698661463901E-2</c:v>
                </c:pt>
                <c:pt idx="47472">
                  <c:v>3.9250033766258498E-2</c:v>
                </c:pt>
                <c:pt idx="47473">
                  <c:v>3.8090807631750399E-2</c:v>
                </c:pt>
                <c:pt idx="47474">
                  <c:v>3.94983052236993E-2</c:v>
                </c:pt>
                <c:pt idx="47475">
                  <c:v>4.0568393234167603E-2</c:v>
                </c:pt>
                <c:pt idx="47476">
                  <c:v>4.39559320624874E-2</c:v>
                </c:pt>
                <c:pt idx="47477">
                  <c:v>4.8555732067428997E-2</c:v>
                </c:pt>
                <c:pt idx="47478">
                  <c:v>5.2271752275753897E-2</c:v>
                </c:pt>
                <c:pt idx="47479">
                  <c:v>4.2032177126334003E-2</c:v>
                </c:pt>
                <c:pt idx="47480">
                  <c:v>3.7756191897677399E-2</c:v>
                </c:pt>
                <c:pt idx="47481">
                  <c:v>4.3504820466128198E-2</c:v>
                </c:pt>
                <c:pt idx="47482">
                  <c:v>7.04530822407613E-2</c:v>
                </c:pt>
                <c:pt idx="47483">
                  <c:v>3.8717170601072701E-2</c:v>
                </c:pt>
                <c:pt idx="47484">
                  <c:v>7.1214847121321298E-2</c:v>
                </c:pt>
                <c:pt idx="47485">
                  <c:v>5.2728362835913298E-2</c:v>
                </c:pt>
                <c:pt idx="47486">
                  <c:v>7.7778483280907806E-2</c:v>
                </c:pt>
                <c:pt idx="47487">
                  <c:v>5.3001282851139503E-2</c:v>
                </c:pt>
                <c:pt idx="47488">
                  <c:v>5.6241932910340499E-2</c:v>
                </c:pt>
                <c:pt idx="47489">
                  <c:v>6.7452189675649601E-2</c:v>
                </c:pt>
                <c:pt idx="47490">
                  <c:v>3.9440770942781603E-2</c:v>
                </c:pt>
                <c:pt idx="47491">
                  <c:v>4.0246826032187398E-2</c:v>
                </c:pt>
                <c:pt idx="47492">
                  <c:v>6.9834792942569904E-2</c:v>
                </c:pt>
                <c:pt idx="47493">
                  <c:v>4.40774452084947E-2</c:v>
                </c:pt>
                <c:pt idx="47494">
                  <c:v>4.26717721050918E-2</c:v>
                </c:pt>
                <c:pt idx="47495">
                  <c:v>4.7105357875418398E-2</c:v>
                </c:pt>
                <c:pt idx="47496">
                  <c:v>4.0830673505010497E-2</c:v>
                </c:pt>
                <c:pt idx="47497">
                  <c:v>7.8866768449041405E-2</c:v>
                </c:pt>
                <c:pt idx="47498">
                  <c:v>6.1902639490590099E-2</c:v>
                </c:pt>
                <c:pt idx="47499">
                  <c:v>4.7901808585661801E-2</c:v>
                </c:pt>
                <c:pt idx="47500">
                  <c:v>6.4384560036015198E-2</c:v>
                </c:pt>
                <c:pt idx="47501">
                  <c:v>7.5902375055608901E-2</c:v>
                </c:pt>
                <c:pt idx="47502">
                  <c:v>7.0493271010700298E-2</c:v>
                </c:pt>
                <c:pt idx="47503">
                  <c:v>6.8813962605455095E-2</c:v>
                </c:pt>
                <c:pt idx="47504">
                  <c:v>5.5227222538438099E-2</c:v>
                </c:pt>
                <c:pt idx="47505">
                  <c:v>3.7722069379011E-2</c:v>
                </c:pt>
                <c:pt idx="47506">
                  <c:v>7.4591765391318302E-2</c:v>
                </c:pt>
                <c:pt idx="47507">
                  <c:v>7.1454602169684397E-2</c:v>
                </c:pt>
                <c:pt idx="47508">
                  <c:v>4.0710154237444902E-2</c:v>
                </c:pt>
                <c:pt idx="47509">
                  <c:v>3.8874273263450103E-2</c:v>
                </c:pt>
                <c:pt idx="47510">
                  <c:v>3.7177310563823202E-2</c:v>
                </c:pt>
                <c:pt idx="47511">
                  <c:v>7.2306102419191096E-2</c:v>
                </c:pt>
                <c:pt idx="47512">
                  <c:v>6.61015805626715E-2</c:v>
                </c:pt>
                <c:pt idx="47513">
                  <c:v>3.9339494253427101E-2</c:v>
                </c:pt>
                <c:pt idx="47514">
                  <c:v>6.7178587047419899E-2</c:v>
                </c:pt>
                <c:pt idx="47515">
                  <c:v>4.4537152360423098E-2</c:v>
                </c:pt>
                <c:pt idx="47516">
                  <c:v>5.3748440017556999E-2</c:v>
                </c:pt>
                <c:pt idx="47517">
                  <c:v>7.2096399658701696E-2</c:v>
                </c:pt>
                <c:pt idx="47518">
                  <c:v>4.4536769779947097E-2</c:v>
                </c:pt>
                <c:pt idx="47519">
                  <c:v>3.7604072049520598E-2</c:v>
                </c:pt>
                <c:pt idx="47520">
                  <c:v>7.6938777629861899E-2</c:v>
                </c:pt>
                <c:pt idx="47521">
                  <c:v>7.76493361047111E-2</c:v>
                </c:pt>
                <c:pt idx="47522">
                  <c:v>5.2235959559070899E-2</c:v>
                </c:pt>
                <c:pt idx="47523">
                  <c:v>4.6827315879783497E-2</c:v>
                </c:pt>
                <c:pt idx="47524">
                  <c:v>5.6641071744934698E-2</c:v>
                </c:pt>
                <c:pt idx="47525">
                  <c:v>5.9338378047927298E-2</c:v>
                </c:pt>
                <c:pt idx="47526">
                  <c:v>5.7713606128010603E-2</c:v>
                </c:pt>
                <c:pt idx="47527">
                  <c:v>4.7036461877468003E-2</c:v>
                </c:pt>
                <c:pt idx="47528">
                  <c:v>3.7467462349787602E-2</c:v>
                </c:pt>
                <c:pt idx="47529">
                  <c:v>4.79890562297412E-2</c:v>
                </c:pt>
                <c:pt idx="47530">
                  <c:v>6.4778409344244198E-2</c:v>
                </c:pt>
                <c:pt idx="47531">
                  <c:v>5.2007164418545401E-2</c:v>
                </c:pt>
                <c:pt idx="47532">
                  <c:v>4.4689430634768601E-2</c:v>
                </c:pt>
                <c:pt idx="47533">
                  <c:v>4.1911014091171601E-2</c:v>
                </c:pt>
                <c:pt idx="47534">
                  <c:v>5.2822331136846701E-2</c:v>
                </c:pt>
                <c:pt idx="47535">
                  <c:v>5.16302916757784E-2</c:v>
                </c:pt>
                <c:pt idx="47536">
                  <c:v>4.1014945266974003E-2</c:v>
                </c:pt>
                <c:pt idx="47537">
                  <c:v>4.8767275636038797E-2</c:v>
                </c:pt>
                <c:pt idx="47538">
                  <c:v>4.2552540098603202E-2</c:v>
                </c:pt>
                <c:pt idx="47539">
                  <c:v>5.4940200309219298E-2</c:v>
                </c:pt>
                <c:pt idx="47540">
                  <c:v>7.7768306786856006E-2</c:v>
                </c:pt>
                <c:pt idx="47541">
                  <c:v>6.0430014395808702E-2</c:v>
                </c:pt>
                <c:pt idx="47542">
                  <c:v>5.0276782674097201E-2</c:v>
                </c:pt>
                <c:pt idx="47543">
                  <c:v>6.1044475053922E-2</c:v>
                </c:pt>
                <c:pt idx="47544">
                  <c:v>4.0047140613408201E-2</c:v>
                </c:pt>
                <c:pt idx="47545">
                  <c:v>4.4491796306566002E-2</c:v>
                </c:pt>
                <c:pt idx="47546">
                  <c:v>3.9724099973493597E-2</c:v>
                </c:pt>
                <c:pt idx="47547">
                  <c:v>3.7060671493749801E-2</c:v>
                </c:pt>
                <c:pt idx="47548">
                  <c:v>5.5335449187721597E-2</c:v>
                </c:pt>
                <c:pt idx="47549">
                  <c:v>5.0075208785786599E-2</c:v>
                </c:pt>
                <c:pt idx="47550">
                  <c:v>4.7767701905839802E-2</c:v>
                </c:pt>
                <c:pt idx="47551">
                  <c:v>3.60634008848034E-2</c:v>
                </c:pt>
                <c:pt idx="47552">
                  <c:v>3.6727081840380801E-2</c:v>
                </c:pt>
                <c:pt idx="47553">
                  <c:v>3.86685718300065E-2</c:v>
                </c:pt>
                <c:pt idx="47554">
                  <c:v>4.3453515803014799E-2</c:v>
                </c:pt>
                <c:pt idx="47555">
                  <c:v>6.47607890557165E-2</c:v>
                </c:pt>
                <c:pt idx="47556">
                  <c:v>3.6963765080385097E-2</c:v>
                </c:pt>
                <c:pt idx="47557">
                  <c:v>4.4586512624505199E-2</c:v>
                </c:pt>
                <c:pt idx="47558">
                  <c:v>6.5774817743342207E-2</c:v>
                </c:pt>
                <c:pt idx="47559">
                  <c:v>3.8607568924182399E-2</c:v>
                </c:pt>
                <c:pt idx="47560">
                  <c:v>5.1454471720367698E-2</c:v>
                </c:pt>
                <c:pt idx="47561">
                  <c:v>5.0836950195313903E-2</c:v>
                </c:pt>
                <c:pt idx="47562">
                  <c:v>4.8345563487929497E-2</c:v>
                </c:pt>
                <c:pt idx="47563">
                  <c:v>6.1080768150812398E-2</c:v>
                </c:pt>
                <c:pt idx="47564">
                  <c:v>5.46680993069616E-2</c:v>
                </c:pt>
                <c:pt idx="47565">
                  <c:v>8.0319023497586906E-2</c:v>
                </c:pt>
                <c:pt idx="47566">
                  <c:v>4.2363804788695697E-2</c:v>
                </c:pt>
                <c:pt idx="47567">
                  <c:v>5.2851757798196598E-2</c:v>
                </c:pt>
                <c:pt idx="47568">
                  <c:v>5.4171148022740499E-2</c:v>
                </c:pt>
                <c:pt idx="47569">
                  <c:v>6.2836186790057105E-2</c:v>
                </c:pt>
                <c:pt idx="47570">
                  <c:v>4.0253684534558701E-2</c:v>
                </c:pt>
                <c:pt idx="47571">
                  <c:v>4.3816290287569497E-2</c:v>
                </c:pt>
                <c:pt idx="47572">
                  <c:v>4.8311594977127503E-2</c:v>
                </c:pt>
                <c:pt idx="47573">
                  <c:v>4.4410108835198997E-2</c:v>
                </c:pt>
                <c:pt idx="47574">
                  <c:v>4.0809094618177798E-2</c:v>
                </c:pt>
                <c:pt idx="47575">
                  <c:v>4.2845506809332197E-2</c:v>
                </c:pt>
                <c:pt idx="47576">
                  <c:v>5.5880794478245399E-2</c:v>
                </c:pt>
                <c:pt idx="47577">
                  <c:v>4.6853412997363099E-2</c:v>
                </c:pt>
                <c:pt idx="47578">
                  <c:v>3.60689869419158E-2</c:v>
                </c:pt>
                <c:pt idx="47579">
                  <c:v>4.8076097120709399E-2</c:v>
                </c:pt>
                <c:pt idx="47580">
                  <c:v>7.4918455368947506E-2</c:v>
                </c:pt>
                <c:pt idx="47581">
                  <c:v>8.1529446932044905E-2</c:v>
                </c:pt>
                <c:pt idx="47582">
                  <c:v>5.4565159159569901E-2</c:v>
                </c:pt>
                <c:pt idx="47583">
                  <c:v>4.5779183751375803E-2</c:v>
                </c:pt>
                <c:pt idx="47584">
                  <c:v>4.9878027106928902E-2</c:v>
                </c:pt>
                <c:pt idx="47585">
                  <c:v>4.5490926252596903E-2</c:v>
                </c:pt>
                <c:pt idx="47586">
                  <c:v>5.78724234081835E-2</c:v>
                </c:pt>
                <c:pt idx="47587">
                  <c:v>4.2952808590746398E-2</c:v>
                </c:pt>
                <c:pt idx="47588">
                  <c:v>4.3495591732668801E-2</c:v>
                </c:pt>
                <c:pt idx="47589">
                  <c:v>4.3983471735587899E-2</c:v>
                </c:pt>
                <c:pt idx="47590">
                  <c:v>3.73728990262647E-2</c:v>
                </c:pt>
                <c:pt idx="47591">
                  <c:v>5.6183464776300998E-2</c:v>
                </c:pt>
                <c:pt idx="47592">
                  <c:v>6.5851582071469295E-2</c:v>
                </c:pt>
                <c:pt idx="47593">
                  <c:v>3.8822240554127398E-2</c:v>
                </c:pt>
                <c:pt idx="47594">
                  <c:v>6.8685415733643104E-2</c:v>
                </c:pt>
                <c:pt idx="47595">
                  <c:v>4.2779681916018698E-2</c:v>
                </c:pt>
                <c:pt idx="47596">
                  <c:v>5.1274867541238701E-2</c:v>
                </c:pt>
                <c:pt idx="47597">
                  <c:v>4.9080167926452797E-2</c:v>
                </c:pt>
                <c:pt idx="47598">
                  <c:v>4.1221291179609702E-2</c:v>
                </c:pt>
                <c:pt idx="47599">
                  <c:v>5.3044409963726197E-2</c:v>
                </c:pt>
                <c:pt idx="47600">
                  <c:v>7.2242386195301198E-2</c:v>
                </c:pt>
                <c:pt idx="47601">
                  <c:v>3.6746685337461699E-2</c:v>
                </c:pt>
                <c:pt idx="47602">
                  <c:v>7.0070599632371194E-2</c:v>
                </c:pt>
                <c:pt idx="47603">
                  <c:v>7.6639796203779004E-2</c:v>
                </c:pt>
                <c:pt idx="47604">
                  <c:v>4.8036810799084298E-2</c:v>
                </c:pt>
                <c:pt idx="47605">
                  <c:v>7.4134141963230704E-2</c:v>
                </c:pt>
                <c:pt idx="47606">
                  <c:v>6.1479390242728103E-2</c:v>
                </c:pt>
                <c:pt idx="47607">
                  <c:v>4.9802767452049701E-2</c:v>
                </c:pt>
                <c:pt idx="47608">
                  <c:v>4.7814951734222802E-2</c:v>
                </c:pt>
                <c:pt idx="47609">
                  <c:v>3.7508983957332501E-2</c:v>
                </c:pt>
                <c:pt idx="47610">
                  <c:v>4.5228126253430298E-2</c:v>
                </c:pt>
                <c:pt idx="47611">
                  <c:v>4.3165469296946798E-2</c:v>
                </c:pt>
                <c:pt idx="47612">
                  <c:v>4.6287257818898801E-2</c:v>
                </c:pt>
                <c:pt idx="47613">
                  <c:v>5.2185588459953497E-2</c:v>
                </c:pt>
                <c:pt idx="47614">
                  <c:v>8.1727614965619005E-2</c:v>
                </c:pt>
                <c:pt idx="47615">
                  <c:v>5.0240130421396301E-2</c:v>
                </c:pt>
                <c:pt idx="47616">
                  <c:v>3.9838365716389802E-2</c:v>
                </c:pt>
                <c:pt idx="47617">
                  <c:v>7.4414624037466404E-2</c:v>
                </c:pt>
                <c:pt idx="47618">
                  <c:v>3.7937068657859001E-2</c:v>
                </c:pt>
                <c:pt idx="47619">
                  <c:v>4.6457314463359503E-2</c:v>
                </c:pt>
                <c:pt idx="47620">
                  <c:v>4.6789577338459697E-2</c:v>
                </c:pt>
                <c:pt idx="47621">
                  <c:v>3.94427323271676E-2</c:v>
                </c:pt>
                <c:pt idx="47622">
                  <c:v>7.9213336611692498E-2</c:v>
                </c:pt>
                <c:pt idx="47623">
                  <c:v>3.8888441824195701E-2</c:v>
                </c:pt>
                <c:pt idx="47624">
                  <c:v>6.8976416633795501E-2</c:v>
                </c:pt>
                <c:pt idx="47625">
                  <c:v>3.9558758589714901E-2</c:v>
                </c:pt>
                <c:pt idx="47626">
                  <c:v>3.8012450048023103E-2</c:v>
                </c:pt>
                <c:pt idx="47627">
                  <c:v>3.9128236496574001E-2</c:v>
                </c:pt>
                <c:pt idx="47628">
                  <c:v>7.1830875741328196E-2</c:v>
                </c:pt>
                <c:pt idx="47629">
                  <c:v>6.2386120429783601E-2</c:v>
                </c:pt>
                <c:pt idx="47630">
                  <c:v>4.6155821179321099E-2</c:v>
                </c:pt>
                <c:pt idx="47631">
                  <c:v>3.8921935221383097E-2</c:v>
                </c:pt>
                <c:pt idx="47632">
                  <c:v>5.2419908002887601E-2</c:v>
                </c:pt>
                <c:pt idx="47633">
                  <c:v>5.0775222843833699E-2</c:v>
                </c:pt>
                <c:pt idx="47634">
                  <c:v>6.0061701925746301E-2</c:v>
                </c:pt>
                <c:pt idx="47635">
                  <c:v>6.8992980257127398E-2</c:v>
                </c:pt>
                <c:pt idx="47636">
                  <c:v>4.2327715923998303E-2</c:v>
                </c:pt>
                <c:pt idx="47637">
                  <c:v>6.2206124717006997E-2</c:v>
                </c:pt>
                <c:pt idx="47638">
                  <c:v>3.9413076431134397E-2</c:v>
                </c:pt>
                <c:pt idx="47639">
                  <c:v>4.0166479244722199E-2</c:v>
                </c:pt>
                <c:pt idx="47640">
                  <c:v>8.4440735244183301E-2</c:v>
                </c:pt>
                <c:pt idx="47641">
                  <c:v>4.8438178525472997E-2</c:v>
                </c:pt>
                <c:pt idx="47642">
                  <c:v>4.0563451937741898E-2</c:v>
                </c:pt>
                <c:pt idx="47643">
                  <c:v>7.0921666152811397E-2</c:v>
                </c:pt>
                <c:pt idx="47644">
                  <c:v>4.5783203782634299E-2</c:v>
                </c:pt>
                <c:pt idx="47645">
                  <c:v>7.8317817079069998E-2</c:v>
                </c:pt>
                <c:pt idx="47646">
                  <c:v>6.5249686844345595E-2</c:v>
                </c:pt>
                <c:pt idx="47647">
                  <c:v>7.4978302008066294E-2</c:v>
                </c:pt>
                <c:pt idx="47648">
                  <c:v>7.7513645611810594E-2</c:v>
                </c:pt>
                <c:pt idx="47649">
                  <c:v>5.8896154051478002E-2</c:v>
                </c:pt>
                <c:pt idx="47650">
                  <c:v>7.1277124413187495E-2</c:v>
                </c:pt>
                <c:pt idx="47651">
                  <c:v>6.4997583037618295E-2</c:v>
                </c:pt>
                <c:pt idx="47652">
                  <c:v>4.2978808229805397E-2</c:v>
                </c:pt>
                <c:pt idx="47653">
                  <c:v>5.1931771333353298E-2</c:v>
                </c:pt>
                <c:pt idx="47654">
                  <c:v>7.0921641611109795E-2</c:v>
                </c:pt>
                <c:pt idx="47655">
                  <c:v>7.9485618450626405E-2</c:v>
                </c:pt>
                <c:pt idx="47656">
                  <c:v>7.5617766449910695E-2</c:v>
                </c:pt>
                <c:pt idx="47657">
                  <c:v>7.3131794110290096E-2</c:v>
                </c:pt>
                <c:pt idx="47658">
                  <c:v>7.7371317291360597E-2</c:v>
                </c:pt>
                <c:pt idx="47659">
                  <c:v>5.0491609262734202E-2</c:v>
                </c:pt>
                <c:pt idx="47660">
                  <c:v>7.6036399221542303E-2</c:v>
                </c:pt>
                <c:pt idx="47661">
                  <c:v>3.8800616645596003E-2</c:v>
                </c:pt>
                <c:pt idx="47662">
                  <c:v>4.6372223840242699E-2</c:v>
                </c:pt>
                <c:pt idx="47663">
                  <c:v>6.9307719785034694E-2</c:v>
                </c:pt>
                <c:pt idx="47664">
                  <c:v>4.9034292240214702E-2</c:v>
                </c:pt>
                <c:pt idx="47665">
                  <c:v>4.9942569689530897E-2</c:v>
                </c:pt>
                <c:pt idx="47666">
                  <c:v>3.9385181306541901E-2</c:v>
                </c:pt>
                <c:pt idx="47667">
                  <c:v>3.6777166288322699E-2</c:v>
                </c:pt>
                <c:pt idx="47668">
                  <c:v>3.8652497653496098E-2</c:v>
                </c:pt>
                <c:pt idx="47669">
                  <c:v>4.92764532702945E-2</c:v>
                </c:pt>
                <c:pt idx="47670">
                  <c:v>5.6055864141927599E-2</c:v>
                </c:pt>
                <c:pt idx="47671">
                  <c:v>5.2453779139642102E-2</c:v>
                </c:pt>
                <c:pt idx="47672">
                  <c:v>5.7399713578305998E-2</c:v>
                </c:pt>
                <c:pt idx="47673">
                  <c:v>6.1161963884876297E-2</c:v>
                </c:pt>
                <c:pt idx="47674">
                  <c:v>4.5424587609759703E-2</c:v>
                </c:pt>
                <c:pt idx="47675">
                  <c:v>5.8827404217822399E-2</c:v>
                </c:pt>
                <c:pt idx="47676">
                  <c:v>4.3034880436999601E-2</c:v>
                </c:pt>
                <c:pt idx="47677">
                  <c:v>3.74164676035183E-2</c:v>
                </c:pt>
                <c:pt idx="47678">
                  <c:v>4.1957453494452797E-2</c:v>
                </c:pt>
                <c:pt idx="47679">
                  <c:v>5.5004326364091798E-2</c:v>
                </c:pt>
                <c:pt idx="47680">
                  <c:v>3.9070192198015503E-2</c:v>
                </c:pt>
                <c:pt idx="47681">
                  <c:v>6.9090815335928299E-2</c:v>
                </c:pt>
                <c:pt idx="47682">
                  <c:v>4.8552256992666298E-2</c:v>
                </c:pt>
                <c:pt idx="47683">
                  <c:v>6.4701810510210095E-2</c:v>
                </c:pt>
                <c:pt idx="47684">
                  <c:v>7.6557876099288297E-2</c:v>
                </c:pt>
                <c:pt idx="47685">
                  <c:v>4.0383673752673398E-2</c:v>
                </c:pt>
                <c:pt idx="47686">
                  <c:v>8.2017342179997899E-2</c:v>
                </c:pt>
                <c:pt idx="47687">
                  <c:v>4.9219442649447699E-2</c:v>
                </c:pt>
                <c:pt idx="47688">
                  <c:v>3.9448688948429803E-2</c:v>
                </c:pt>
                <c:pt idx="47689">
                  <c:v>7.5770665167361306E-2</c:v>
                </c:pt>
                <c:pt idx="47690">
                  <c:v>5.1156114116221098E-2</c:v>
                </c:pt>
                <c:pt idx="47691">
                  <c:v>4.0726103436979098E-2</c:v>
                </c:pt>
                <c:pt idx="47692">
                  <c:v>7.1265206668187503E-2</c:v>
                </c:pt>
                <c:pt idx="47693">
                  <c:v>4.9923665798012697E-2</c:v>
                </c:pt>
                <c:pt idx="47694">
                  <c:v>3.9330657306541401E-2</c:v>
                </c:pt>
                <c:pt idx="47695">
                  <c:v>4.2452960508071402E-2</c:v>
                </c:pt>
                <c:pt idx="47696">
                  <c:v>5.2557117921993898E-2</c:v>
                </c:pt>
                <c:pt idx="47697">
                  <c:v>4.0094044357134498E-2</c:v>
                </c:pt>
                <c:pt idx="47698">
                  <c:v>4.19966150522878E-2</c:v>
                </c:pt>
                <c:pt idx="47699">
                  <c:v>3.5396660135957103E-2</c:v>
                </c:pt>
                <c:pt idx="47700">
                  <c:v>5.3132353070413599E-2</c:v>
                </c:pt>
                <c:pt idx="47701">
                  <c:v>5.0154016153705197E-2</c:v>
                </c:pt>
                <c:pt idx="47702">
                  <c:v>6.9639906382209002E-2</c:v>
                </c:pt>
                <c:pt idx="47703">
                  <c:v>6.2336949999710803E-2</c:v>
                </c:pt>
                <c:pt idx="47704">
                  <c:v>5.5280021067618E-2</c:v>
                </c:pt>
                <c:pt idx="47705">
                  <c:v>6.9196343357808401E-2</c:v>
                </c:pt>
                <c:pt idx="47706">
                  <c:v>5.6747936694950402E-2</c:v>
                </c:pt>
                <c:pt idx="47707">
                  <c:v>6.0129647552828402E-2</c:v>
                </c:pt>
                <c:pt idx="47708">
                  <c:v>5.2612715169116898E-2</c:v>
                </c:pt>
                <c:pt idx="47709">
                  <c:v>3.8058968953434601E-2</c:v>
                </c:pt>
                <c:pt idx="47710">
                  <c:v>4.5384401638365303E-2</c:v>
                </c:pt>
                <c:pt idx="47711">
                  <c:v>4.4984872970884403E-2</c:v>
                </c:pt>
                <c:pt idx="47712">
                  <c:v>7.9922406792873199E-2</c:v>
                </c:pt>
                <c:pt idx="47713">
                  <c:v>5.4520761951773598E-2</c:v>
                </c:pt>
                <c:pt idx="47714">
                  <c:v>6.9130447008403706E-2</c:v>
                </c:pt>
                <c:pt idx="47715">
                  <c:v>5.4179222654763999E-2</c:v>
                </c:pt>
                <c:pt idx="47716">
                  <c:v>6.5470510093116899E-2</c:v>
                </c:pt>
                <c:pt idx="47717">
                  <c:v>6.60267284898364E-2</c:v>
                </c:pt>
                <c:pt idx="47718">
                  <c:v>5.1301428970711202E-2</c:v>
                </c:pt>
                <c:pt idx="47719">
                  <c:v>3.7799290659901598E-2</c:v>
                </c:pt>
                <c:pt idx="47720">
                  <c:v>4.5109024179453297E-2</c:v>
                </c:pt>
                <c:pt idx="47721">
                  <c:v>4.0073606728051901E-2</c:v>
                </c:pt>
                <c:pt idx="47722">
                  <c:v>4.6131826912844898E-2</c:v>
                </c:pt>
                <c:pt idx="47723">
                  <c:v>5.3657609275094803E-2</c:v>
                </c:pt>
                <c:pt idx="47724">
                  <c:v>4.09894279964318E-2</c:v>
                </c:pt>
                <c:pt idx="47725">
                  <c:v>7.2086249470960803E-2</c:v>
                </c:pt>
                <c:pt idx="47726">
                  <c:v>5.0479890395826697E-2</c:v>
                </c:pt>
                <c:pt idx="47727">
                  <c:v>7.7932001416558705E-2</c:v>
                </c:pt>
                <c:pt idx="47728">
                  <c:v>5.8849948883608602E-2</c:v>
                </c:pt>
                <c:pt idx="47729">
                  <c:v>7.4570139358168294E-2</c:v>
                </c:pt>
                <c:pt idx="47730">
                  <c:v>6.4767522570376407E-2</c:v>
                </c:pt>
                <c:pt idx="47731">
                  <c:v>4.2496930486859298E-2</c:v>
                </c:pt>
                <c:pt idx="47732">
                  <c:v>5.0777006077117201E-2</c:v>
                </c:pt>
                <c:pt idx="47733">
                  <c:v>5.3163453672541099E-2</c:v>
                </c:pt>
                <c:pt idx="47734">
                  <c:v>7.5967871992621894E-2</c:v>
                </c:pt>
                <c:pt idx="47735">
                  <c:v>4.0330538680157103E-2</c:v>
                </c:pt>
                <c:pt idx="47736">
                  <c:v>3.5628942338928701E-2</c:v>
                </c:pt>
                <c:pt idx="47737">
                  <c:v>6.0028553884057798E-2</c:v>
                </c:pt>
                <c:pt idx="47738">
                  <c:v>7.1976179118540706E-2</c:v>
                </c:pt>
                <c:pt idx="47739">
                  <c:v>4.0037997156388602E-2</c:v>
                </c:pt>
                <c:pt idx="47740">
                  <c:v>3.9991100482782198E-2</c:v>
                </c:pt>
                <c:pt idx="47741">
                  <c:v>4.2242207990079897E-2</c:v>
                </c:pt>
                <c:pt idx="47742">
                  <c:v>4.3436958280105402E-2</c:v>
                </c:pt>
                <c:pt idx="47743">
                  <c:v>3.8546808151925301E-2</c:v>
                </c:pt>
                <c:pt idx="47744">
                  <c:v>4.3607375850188299E-2</c:v>
                </c:pt>
                <c:pt idx="47745">
                  <c:v>8.1368804991044499E-2</c:v>
                </c:pt>
                <c:pt idx="47746">
                  <c:v>4.5162779120944602E-2</c:v>
                </c:pt>
                <c:pt idx="47747">
                  <c:v>5.5780257680675703E-2</c:v>
                </c:pt>
                <c:pt idx="47748">
                  <c:v>4.32486606931008E-2</c:v>
                </c:pt>
                <c:pt idx="47749">
                  <c:v>7.8418993414354696E-2</c:v>
                </c:pt>
                <c:pt idx="47750">
                  <c:v>5.4746671841300297E-2</c:v>
                </c:pt>
                <c:pt idx="47751">
                  <c:v>5.5138186045688098E-2</c:v>
                </c:pt>
                <c:pt idx="47752">
                  <c:v>4.1572991428921201E-2</c:v>
                </c:pt>
                <c:pt idx="47753">
                  <c:v>4.1788147462608102E-2</c:v>
                </c:pt>
                <c:pt idx="47754">
                  <c:v>5.2790210316653902E-2</c:v>
                </c:pt>
                <c:pt idx="47755">
                  <c:v>6.5497306557521104E-2</c:v>
                </c:pt>
                <c:pt idx="47756">
                  <c:v>4.2259092570147802E-2</c:v>
                </c:pt>
                <c:pt idx="47757">
                  <c:v>4.7382572159771499E-2</c:v>
                </c:pt>
                <c:pt idx="47758">
                  <c:v>7.7103217601016294E-2</c:v>
                </c:pt>
                <c:pt idx="47759">
                  <c:v>3.6803812371240002E-2</c:v>
                </c:pt>
                <c:pt idx="47760">
                  <c:v>6.2324081391102001E-2</c:v>
                </c:pt>
                <c:pt idx="47761">
                  <c:v>5.1604212043794402E-2</c:v>
                </c:pt>
                <c:pt idx="47762">
                  <c:v>4.1055409587606499E-2</c:v>
                </c:pt>
                <c:pt idx="47763">
                  <c:v>3.6645881179398598E-2</c:v>
                </c:pt>
                <c:pt idx="47764">
                  <c:v>6.4742086614547001E-2</c:v>
                </c:pt>
                <c:pt idx="47765">
                  <c:v>3.9307173655014002E-2</c:v>
                </c:pt>
                <c:pt idx="47766">
                  <c:v>6.7626786451029403E-2</c:v>
                </c:pt>
                <c:pt idx="47767">
                  <c:v>6.6089587311567402E-2</c:v>
                </c:pt>
                <c:pt idx="47768">
                  <c:v>3.6160927362692198E-2</c:v>
                </c:pt>
                <c:pt idx="47769">
                  <c:v>4.2834938059911003E-2</c:v>
                </c:pt>
                <c:pt idx="47770">
                  <c:v>7.1036799438688403E-2</c:v>
                </c:pt>
                <c:pt idx="47771">
                  <c:v>3.9700604877167402E-2</c:v>
                </c:pt>
                <c:pt idx="47772">
                  <c:v>4.3086448548184102E-2</c:v>
                </c:pt>
                <c:pt idx="47773">
                  <c:v>3.9413450062741003E-2</c:v>
                </c:pt>
                <c:pt idx="47774">
                  <c:v>7.3109627308947295E-2</c:v>
                </c:pt>
                <c:pt idx="47775">
                  <c:v>7.1574138972729601E-2</c:v>
                </c:pt>
                <c:pt idx="47776">
                  <c:v>5.9024262625320699E-2</c:v>
                </c:pt>
                <c:pt idx="47777">
                  <c:v>4.8092630457164498E-2</c:v>
                </c:pt>
                <c:pt idx="47778">
                  <c:v>7.8611304034857707E-2</c:v>
                </c:pt>
                <c:pt idx="47779">
                  <c:v>5.2892869939238599E-2</c:v>
                </c:pt>
                <c:pt idx="47780">
                  <c:v>6.60447069593081E-2</c:v>
                </c:pt>
                <c:pt idx="47781">
                  <c:v>4.0580942688169301E-2</c:v>
                </c:pt>
                <c:pt idx="47782">
                  <c:v>4.6869111588290602E-2</c:v>
                </c:pt>
                <c:pt idx="47783">
                  <c:v>7.9968246976983501E-2</c:v>
                </c:pt>
                <c:pt idx="47784">
                  <c:v>4.6853132405534501E-2</c:v>
                </c:pt>
                <c:pt idx="47785">
                  <c:v>7.4931814445990105E-2</c:v>
                </c:pt>
                <c:pt idx="47786">
                  <c:v>4.60215627005328E-2</c:v>
                </c:pt>
                <c:pt idx="47787">
                  <c:v>7.8126189934663207E-2</c:v>
                </c:pt>
                <c:pt idx="47788">
                  <c:v>5.7405727503001901E-2</c:v>
                </c:pt>
                <c:pt idx="47789">
                  <c:v>4.4538344355814302E-2</c:v>
                </c:pt>
                <c:pt idx="47790">
                  <c:v>4.9309090326776502E-2</c:v>
                </c:pt>
                <c:pt idx="47791">
                  <c:v>4.4865661260761802E-2</c:v>
                </c:pt>
                <c:pt idx="47792">
                  <c:v>3.8208902065376998E-2</c:v>
                </c:pt>
                <c:pt idx="47793">
                  <c:v>6.7043447732484301E-2</c:v>
                </c:pt>
                <c:pt idx="47794">
                  <c:v>5.26540411966245E-2</c:v>
                </c:pt>
                <c:pt idx="47795">
                  <c:v>5.4990174160855498E-2</c:v>
                </c:pt>
                <c:pt idx="47796">
                  <c:v>4.88444622469381E-2</c:v>
                </c:pt>
                <c:pt idx="47797">
                  <c:v>7.85912134361616E-2</c:v>
                </c:pt>
                <c:pt idx="47798">
                  <c:v>5.6669653477175702E-2</c:v>
                </c:pt>
                <c:pt idx="47799">
                  <c:v>5.0312339219930398E-2</c:v>
                </c:pt>
                <c:pt idx="47800">
                  <c:v>7.3341520306121094E-2</c:v>
                </c:pt>
                <c:pt idx="47801">
                  <c:v>6.2494324821213199E-2</c:v>
                </c:pt>
                <c:pt idx="47802">
                  <c:v>4.4298220104344199E-2</c:v>
                </c:pt>
                <c:pt idx="47803">
                  <c:v>7.2696021058368906E-2</c:v>
                </c:pt>
                <c:pt idx="47804">
                  <c:v>6.5634134497977503E-2</c:v>
                </c:pt>
                <c:pt idx="47805">
                  <c:v>3.7652542070500498E-2</c:v>
                </c:pt>
                <c:pt idx="47806">
                  <c:v>4.6109154641844799E-2</c:v>
                </c:pt>
                <c:pt idx="47807">
                  <c:v>7.5368089065185204E-2</c:v>
                </c:pt>
                <c:pt idx="47808">
                  <c:v>6.13219721501852E-2</c:v>
                </c:pt>
                <c:pt idx="47809">
                  <c:v>4.0668186597370697E-2</c:v>
                </c:pt>
                <c:pt idx="47810">
                  <c:v>6.7578572895026001E-2</c:v>
                </c:pt>
                <c:pt idx="47811">
                  <c:v>4.3370503514712E-2</c:v>
                </c:pt>
                <c:pt idx="47812">
                  <c:v>7.6258615556288795E-2</c:v>
                </c:pt>
                <c:pt idx="47813">
                  <c:v>4.7285152435604501E-2</c:v>
                </c:pt>
                <c:pt idx="47814">
                  <c:v>3.9015842664398802E-2</c:v>
                </c:pt>
                <c:pt idx="47815">
                  <c:v>4.9026704018406898E-2</c:v>
                </c:pt>
                <c:pt idx="47816">
                  <c:v>3.77928823649736E-2</c:v>
                </c:pt>
                <c:pt idx="47817">
                  <c:v>6.6832134794157699E-2</c:v>
                </c:pt>
                <c:pt idx="47818">
                  <c:v>7.8377699880443297E-2</c:v>
                </c:pt>
                <c:pt idx="47819">
                  <c:v>5.0314006509833503E-2</c:v>
                </c:pt>
                <c:pt idx="47820">
                  <c:v>4.7151439899696203E-2</c:v>
                </c:pt>
                <c:pt idx="47821">
                  <c:v>6.2811541549173594E-2</c:v>
                </c:pt>
                <c:pt idx="47822">
                  <c:v>5.3569062333088599E-2</c:v>
                </c:pt>
                <c:pt idx="47823">
                  <c:v>7.1594024885785201E-2</c:v>
                </c:pt>
                <c:pt idx="47824">
                  <c:v>3.6359093941619701E-2</c:v>
                </c:pt>
                <c:pt idx="47825">
                  <c:v>8.2257550415165206E-2</c:v>
                </c:pt>
                <c:pt idx="47826">
                  <c:v>4.73789527153251E-2</c:v>
                </c:pt>
                <c:pt idx="47827">
                  <c:v>5.1016284841221199E-2</c:v>
                </c:pt>
                <c:pt idx="47828">
                  <c:v>3.83153509766073E-2</c:v>
                </c:pt>
                <c:pt idx="47829">
                  <c:v>4.9206386396403498E-2</c:v>
                </c:pt>
                <c:pt idx="47830">
                  <c:v>5.3995841846185402E-2</c:v>
                </c:pt>
                <c:pt idx="47831">
                  <c:v>4.5278987034372303E-2</c:v>
                </c:pt>
                <c:pt idx="47832">
                  <c:v>5.4009804365683298E-2</c:v>
                </c:pt>
                <c:pt idx="47833">
                  <c:v>7.4193904891981702E-2</c:v>
                </c:pt>
                <c:pt idx="47834">
                  <c:v>6.7021894557418096E-2</c:v>
                </c:pt>
                <c:pt idx="47835">
                  <c:v>5.1108320873042901E-2</c:v>
                </c:pt>
                <c:pt idx="47836">
                  <c:v>3.6452590242762303E-2</c:v>
                </c:pt>
                <c:pt idx="47837">
                  <c:v>5.53279074113101E-2</c:v>
                </c:pt>
                <c:pt idx="47838">
                  <c:v>3.9134396330103502E-2</c:v>
                </c:pt>
                <c:pt idx="47839">
                  <c:v>4.3796028739313701E-2</c:v>
                </c:pt>
                <c:pt idx="47840">
                  <c:v>5.9347960775988799E-2</c:v>
                </c:pt>
                <c:pt idx="47841">
                  <c:v>6.4134112327493706E-2</c:v>
                </c:pt>
                <c:pt idx="47842">
                  <c:v>7.5255452767810593E-2</c:v>
                </c:pt>
                <c:pt idx="47843">
                  <c:v>4.7080597443963597E-2</c:v>
                </c:pt>
                <c:pt idx="47844">
                  <c:v>5.5237989545484603E-2</c:v>
                </c:pt>
                <c:pt idx="47845">
                  <c:v>4.8484363859630099E-2</c:v>
                </c:pt>
                <c:pt idx="47846">
                  <c:v>3.7116302922610103E-2</c:v>
                </c:pt>
                <c:pt idx="47847">
                  <c:v>4.4040484765162299E-2</c:v>
                </c:pt>
                <c:pt idx="47848">
                  <c:v>4.1477566543634298E-2</c:v>
                </c:pt>
                <c:pt idx="47849">
                  <c:v>4.82133786269738E-2</c:v>
                </c:pt>
                <c:pt idx="47850">
                  <c:v>5.7221518643327599E-2</c:v>
                </c:pt>
                <c:pt idx="47851">
                  <c:v>4.6669519203446003E-2</c:v>
                </c:pt>
                <c:pt idx="47852">
                  <c:v>5.37105923545717E-2</c:v>
                </c:pt>
                <c:pt idx="47853">
                  <c:v>6.9708777107250097E-2</c:v>
                </c:pt>
                <c:pt idx="47854">
                  <c:v>4.1445349721942901E-2</c:v>
                </c:pt>
                <c:pt idx="47855">
                  <c:v>4.3420391914346997E-2</c:v>
                </c:pt>
                <c:pt idx="47856">
                  <c:v>4.03862564654143E-2</c:v>
                </c:pt>
                <c:pt idx="47857">
                  <c:v>4.7649077510835802E-2</c:v>
                </c:pt>
                <c:pt idx="47858">
                  <c:v>7.9940293006568602E-2</c:v>
                </c:pt>
                <c:pt idx="47859">
                  <c:v>4.4751663497034799E-2</c:v>
                </c:pt>
                <c:pt idx="47860">
                  <c:v>6.7305945313344898E-2</c:v>
                </c:pt>
                <c:pt idx="47861">
                  <c:v>4.2317277008256798E-2</c:v>
                </c:pt>
                <c:pt idx="47862">
                  <c:v>4.44448077685725E-2</c:v>
                </c:pt>
                <c:pt idx="47863">
                  <c:v>5.3050317821168903E-2</c:v>
                </c:pt>
                <c:pt idx="47864">
                  <c:v>3.5902173949522199E-2</c:v>
                </c:pt>
                <c:pt idx="47865">
                  <c:v>7.9954402116477905E-2</c:v>
                </c:pt>
                <c:pt idx="47866">
                  <c:v>4.9074664827025903E-2</c:v>
                </c:pt>
                <c:pt idx="47867">
                  <c:v>7.1455492812529595E-2</c:v>
                </c:pt>
                <c:pt idx="47868">
                  <c:v>7.4067314296665507E-2</c:v>
                </c:pt>
                <c:pt idx="47869">
                  <c:v>5.8122119506836399E-2</c:v>
                </c:pt>
                <c:pt idx="47870">
                  <c:v>5.0784355643793098E-2</c:v>
                </c:pt>
                <c:pt idx="47871">
                  <c:v>6.8368527487233002E-2</c:v>
                </c:pt>
                <c:pt idx="47872">
                  <c:v>6.7381571355260003E-2</c:v>
                </c:pt>
                <c:pt idx="47873">
                  <c:v>7.4284292349298703E-2</c:v>
                </c:pt>
                <c:pt idx="47874">
                  <c:v>5.4719256342575302E-2</c:v>
                </c:pt>
                <c:pt idx="47875">
                  <c:v>4.8618053608988701E-2</c:v>
                </c:pt>
                <c:pt idx="47876">
                  <c:v>5.2592931745305098E-2</c:v>
                </c:pt>
                <c:pt idx="47877">
                  <c:v>4.7108492979328599E-2</c:v>
                </c:pt>
                <c:pt idx="47878">
                  <c:v>4.3768135922677497E-2</c:v>
                </c:pt>
                <c:pt idx="47879">
                  <c:v>3.7992348578460101E-2</c:v>
                </c:pt>
                <c:pt idx="47880">
                  <c:v>4.6958333135473998E-2</c:v>
                </c:pt>
                <c:pt idx="47881">
                  <c:v>5.6087008919334498E-2</c:v>
                </c:pt>
                <c:pt idx="47882">
                  <c:v>4.2569086933722501E-2</c:v>
                </c:pt>
                <c:pt idx="47883">
                  <c:v>3.7541314802753398E-2</c:v>
                </c:pt>
                <c:pt idx="47884">
                  <c:v>5.8609062293101803E-2</c:v>
                </c:pt>
                <c:pt idx="47885">
                  <c:v>4.4208793318546297E-2</c:v>
                </c:pt>
                <c:pt idx="47886">
                  <c:v>5.4561993329385397E-2</c:v>
                </c:pt>
                <c:pt idx="47887">
                  <c:v>4.0628996354356198E-2</c:v>
                </c:pt>
                <c:pt idx="47888">
                  <c:v>7.4321636330680604E-2</c:v>
                </c:pt>
                <c:pt idx="47889">
                  <c:v>3.8571275581363702E-2</c:v>
                </c:pt>
                <c:pt idx="47890">
                  <c:v>6.9108213816129999E-2</c:v>
                </c:pt>
                <c:pt idx="47891">
                  <c:v>6.3640537831263999E-2</c:v>
                </c:pt>
                <c:pt idx="47892">
                  <c:v>5.6619042716338303E-2</c:v>
                </c:pt>
                <c:pt idx="47893">
                  <c:v>5.27167114048432E-2</c:v>
                </c:pt>
                <c:pt idx="47894">
                  <c:v>3.9870655863745198E-2</c:v>
                </c:pt>
                <c:pt idx="47895">
                  <c:v>3.7453299091817903E-2</c:v>
                </c:pt>
                <c:pt idx="47896">
                  <c:v>3.95710893919222E-2</c:v>
                </c:pt>
                <c:pt idx="47897">
                  <c:v>4.29015489534234E-2</c:v>
                </c:pt>
                <c:pt idx="47898">
                  <c:v>6.8624156338526393E-2</c:v>
                </c:pt>
                <c:pt idx="47899">
                  <c:v>4.7505227577106297E-2</c:v>
                </c:pt>
                <c:pt idx="47900">
                  <c:v>4.8165337629788502E-2</c:v>
                </c:pt>
                <c:pt idx="47901">
                  <c:v>6.2997951239594396E-2</c:v>
                </c:pt>
                <c:pt idx="47902">
                  <c:v>7.5747527879718293E-2</c:v>
                </c:pt>
                <c:pt idx="47903">
                  <c:v>6.8596530952523702E-2</c:v>
                </c:pt>
                <c:pt idx="47904">
                  <c:v>6.2608961862201301E-2</c:v>
                </c:pt>
                <c:pt idx="47905">
                  <c:v>3.8384149735063197E-2</c:v>
                </c:pt>
                <c:pt idx="47906">
                  <c:v>6.3484160402177303E-2</c:v>
                </c:pt>
                <c:pt idx="47907">
                  <c:v>5.50028365666312E-2</c:v>
                </c:pt>
                <c:pt idx="47908">
                  <c:v>5.4415456714414903E-2</c:v>
                </c:pt>
                <c:pt idx="47909">
                  <c:v>6.2886169403655295E-2</c:v>
                </c:pt>
                <c:pt idx="47910">
                  <c:v>4.67534769761258E-2</c:v>
                </c:pt>
                <c:pt idx="47911">
                  <c:v>6.3145377752262893E-2</c:v>
                </c:pt>
                <c:pt idx="47912">
                  <c:v>4.4438662500259601E-2</c:v>
                </c:pt>
                <c:pt idx="47913">
                  <c:v>5.9499157342817702E-2</c:v>
                </c:pt>
                <c:pt idx="47914">
                  <c:v>4.1263145253682902E-2</c:v>
                </c:pt>
                <c:pt idx="47915">
                  <c:v>6.5552371385192307E-2</c:v>
                </c:pt>
                <c:pt idx="47916">
                  <c:v>6.7333493617564202E-2</c:v>
                </c:pt>
                <c:pt idx="47917">
                  <c:v>6.1381851193350399E-2</c:v>
                </c:pt>
                <c:pt idx="47918">
                  <c:v>5.6745827361039301E-2</c:v>
                </c:pt>
                <c:pt idx="47919">
                  <c:v>7.3073145514041205E-2</c:v>
                </c:pt>
                <c:pt idx="47920">
                  <c:v>4.0479087172926698E-2</c:v>
                </c:pt>
                <c:pt idx="47921">
                  <c:v>3.5351482284533199E-2</c:v>
                </c:pt>
                <c:pt idx="47922">
                  <c:v>4.3346359673186702E-2</c:v>
                </c:pt>
                <c:pt idx="47923">
                  <c:v>7.2476836250191606E-2</c:v>
                </c:pt>
                <c:pt idx="47924">
                  <c:v>5.5861777909284899E-2</c:v>
                </c:pt>
                <c:pt idx="47925">
                  <c:v>6.5428115080315805E-2</c:v>
                </c:pt>
                <c:pt idx="47926">
                  <c:v>5.1850743656394901E-2</c:v>
                </c:pt>
                <c:pt idx="47927">
                  <c:v>4.7439916736912703E-2</c:v>
                </c:pt>
                <c:pt idx="47928">
                  <c:v>7.4791405882019504E-2</c:v>
                </c:pt>
                <c:pt idx="47929">
                  <c:v>7.6485494387864603E-2</c:v>
                </c:pt>
                <c:pt idx="47930">
                  <c:v>7.6236018771709602E-2</c:v>
                </c:pt>
                <c:pt idx="47931">
                  <c:v>7.4879678846178202E-2</c:v>
                </c:pt>
                <c:pt idx="47932">
                  <c:v>4.47349949754383E-2</c:v>
                </c:pt>
                <c:pt idx="47933">
                  <c:v>3.6859239992635698E-2</c:v>
                </c:pt>
                <c:pt idx="47934">
                  <c:v>6.6353776654039798E-2</c:v>
                </c:pt>
                <c:pt idx="47935">
                  <c:v>6.9403090808805107E-2</c:v>
                </c:pt>
                <c:pt idx="47936">
                  <c:v>5.13790031093821E-2</c:v>
                </c:pt>
                <c:pt idx="47937">
                  <c:v>4.9437272972182499E-2</c:v>
                </c:pt>
                <c:pt idx="47938">
                  <c:v>4.06455843908528E-2</c:v>
                </c:pt>
                <c:pt idx="47939">
                  <c:v>5.9097790765770701E-2</c:v>
                </c:pt>
                <c:pt idx="47940">
                  <c:v>3.7295713606481699E-2</c:v>
                </c:pt>
                <c:pt idx="47941">
                  <c:v>5.2035705204194801E-2</c:v>
                </c:pt>
                <c:pt idx="47942">
                  <c:v>4.5690068002351397E-2</c:v>
                </c:pt>
                <c:pt idx="47943">
                  <c:v>5.46040437629376E-2</c:v>
                </c:pt>
                <c:pt idx="47944">
                  <c:v>7.7697359780079495E-2</c:v>
                </c:pt>
                <c:pt idx="47945">
                  <c:v>7.2967819362675101E-2</c:v>
                </c:pt>
                <c:pt idx="47946">
                  <c:v>7.4448819672775404E-2</c:v>
                </c:pt>
                <c:pt idx="47947">
                  <c:v>3.9325240950212698E-2</c:v>
                </c:pt>
                <c:pt idx="47948">
                  <c:v>3.7408719857326397E-2</c:v>
                </c:pt>
                <c:pt idx="47949">
                  <c:v>4.0322857320932097E-2</c:v>
                </c:pt>
                <c:pt idx="47950">
                  <c:v>3.8234067608956902E-2</c:v>
                </c:pt>
                <c:pt idx="47951">
                  <c:v>6.6272559735669798E-2</c:v>
                </c:pt>
                <c:pt idx="47952">
                  <c:v>5.2662689179313299E-2</c:v>
                </c:pt>
                <c:pt idx="47953">
                  <c:v>7.4255934377362304E-2</c:v>
                </c:pt>
                <c:pt idx="47954">
                  <c:v>7.2218918181556305E-2</c:v>
                </c:pt>
                <c:pt idx="47955">
                  <c:v>7.8310376433629897E-2</c:v>
                </c:pt>
                <c:pt idx="47956">
                  <c:v>6.9256873854104603E-2</c:v>
                </c:pt>
                <c:pt idx="47957">
                  <c:v>5.0217226366508202E-2</c:v>
                </c:pt>
                <c:pt idx="47958">
                  <c:v>5.78228474902545E-2</c:v>
                </c:pt>
                <c:pt idx="47959">
                  <c:v>6.79029228782079E-2</c:v>
                </c:pt>
                <c:pt idx="47960">
                  <c:v>3.6795365166832399E-2</c:v>
                </c:pt>
                <c:pt idx="47961">
                  <c:v>6.5085495139654795E-2</c:v>
                </c:pt>
                <c:pt idx="47962">
                  <c:v>4.2094659622571903E-2</c:v>
                </c:pt>
                <c:pt idx="47963">
                  <c:v>5.0435156479924803E-2</c:v>
                </c:pt>
                <c:pt idx="47964">
                  <c:v>6.4053491500050394E-2</c:v>
                </c:pt>
                <c:pt idx="47965">
                  <c:v>7.1880065816924105E-2</c:v>
                </c:pt>
                <c:pt idx="47966">
                  <c:v>5.4637603520355897E-2</c:v>
                </c:pt>
                <c:pt idx="47967">
                  <c:v>4.54228552270243E-2</c:v>
                </c:pt>
                <c:pt idx="47968">
                  <c:v>5.22925879753314E-2</c:v>
                </c:pt>
                <c:pt idx="47969">
                  <c:v>3.8047406451971702E-2</c:v>
                </c:pt>
                <c:pt idx="47970">
                  <c:v>5.2366210876600101E-2</c:v>
                </c:pt>
                <c:pt idx="47971">
                  <c:v>4.4652713841818799E-2</c:v>
                </c:pt>
                <c:pt idx="47972">
                  <c:v>4.1312206536548997E-2</c:v>
                </c:pt>
                <c:pt idx="47973">
                  <c:v>3.8890910665291399E-2</c:v>
                </c:pt>
                <c:pt idx="47974">
                  <c:v>7.6450323355065894E-2</c:v>
                </c:pt>
                <c:pt idx="47975">
                  <c:v>6.7227021689151206E-2</c:v>
                </c:pt>
                <c:pt idx="47976">
                  <c:v>4.3979436423859999E-2</c:v>
                </c:pt>
                <c:pt idx="47977">
                  <c:v>4.4631776559604201E-2</c:v>
                </c:pt>
                <c:pt idx="47978">
                  <c:v>4.2986515213840198E-2</c:v>
                </c:pt>
                <c:pt idx="47979">
                  <c:v>5.3420646106757799E-2</c:v>
                </c:pt>
                <c:pt idx="47980">
                  <c:v>4.6998202894647199E-2</c:v>
                </c:pt>
                <c:pt idx="47981">
                  <c:v>5.2577320714487001E-2</c:v>
                </c:pt>
                <c:pt idx="47982">
                  <c:v>3.72155559890631E-2</c:v>
                </c:pt>
                <c:pt idx="47983">
                  <c:v>5.6057907857985201E-2</c:v>
                </c:pt>
                <c:pt idx="47984">
                  <c:v>5.5380334457908499E-2</c:v>
                </c:pt>
                <c:pt idx="47985">
                  <c:v>4.6471271028419102E-2</c:v>
                </c:pt>
                <c:pt idx="47986">
                  <c:v>4.9624408232658498E-2</c:v>
                </c:pt>
                <c:pt idx="47987">
                  <c:v>6.9101682741741999E-2</c:v>
                </c:pt>
                <c:pt idx="47988">
                  <c:v>5.9553961140010103E-2</c:v>
                </c:pt>
                <c:pt idx="47989">
                  <c:v>6.5378370068191693E-2</c:v>
                </c:pt>
                <c:pt idx="47990">
                  <c:v>3.7293788700074201E-2</c:v>
                </c:pt>
                <c:pt idx="47991">
                  <c:v>4.06877784260933E-2</c:v>
                </c:pt>
                <c:pt idx="47992">
                  <c:v>3.9283339546733499E-2</c:v>
                </c:pt>
                <c:pt idx="47993">
                  <c:v>4.7521824649441803E-2</c:v>
                </c:pt>
                <c:pt idx="47994">
                  <c:v>7.6763241212309805E-2</c:v>
                </c:pt>
                <c:pt idx="47995">
                  <c:v>4.0685816539643302E-2</c:v>
                </c:pt>
                <c:pt idx="47996">
                  <c:v>7.5201339322710198E-2</c:v>
                </c:pt>
                <c:pt idx="47997">
                  <c:v>6.7368997966371996E-2</c:v>
                </c:pt>
                <c:pt idx="47998">
                  <c:v>6.15213697600469E-2</c:v>
                </c:pt>
                <c:pt idx="47999">
                  <c:v>5.3706077193788698E-2</c:v>
                </c:pt>
                <c:pt idx="48000">
                  <c:v>6.4481321284572998E-2</c:v>
                </c:pt>
                <c:pt idx="48001">
                  <c:v>7.2964122039809995E-2</c:v>
                </c:pt>
                <c:pt idx="48002">
                  <c:v>4.7359536335688401E-2</c:v>
                </c:pt>
                <c:pt idx="48003">
                  <c:v>6.6039866541823505E-2</c:v>
                </c:pt>
                <c:pt idx="48004">
                  <c:v>7.2878402821887497E-2</c:v>
                </c:pt>
                <c:pt idx="48005">
                  <c:v>4.5065071849761502E-2</c:v>
                </c:pt>
                <c:pt idx="48006">
                  <c:v>4.5556949162870702E-2</c:v>
                </c:pt>
                <c:pt idx="48007">
                  <c:v>4.2150250507109001E-2</c:v>
                </c:pt>
                <c:pt idx="48008">
                  <c:v>3.7434329222631298E-2</c:v>
                </c:pt>
                <c:pt idx="48009">
                  <c:v>5.6460280742710797E-2</c:v>
                </c:pt>
                <c:pt idx="48010">
                  <c:v>4.3891721619409102E-2</c:v>
                </c:pt>
                <c:pt idx="48011">
                  <c:v>3.7116882214921501E-2</c:v>
                </c:pt>
                <c:pt idx="48012">
                  <c:v>6.0638631561416301E-2</c:v>
                </c:pt>
                <c:pt idx="48013">
                  <c:v>4.5785963980054002E-2</c:v>
                </c:pt>
                <c:pt idx="48014">
                  <c:v>5.0975172314426297E-2</c:v>
                </c:pt>
                <c:pt idx="48015">
                  <c:v>4.99017099011142E-2</c:v>
                </c:pt>
                <c:pt idx="48016">
                  <c:v>7.6877524275445003E-2</c:v>
                </c:pt>
                <c:pt idx="48017">
                  <c:v>4.3199748010749099E-2</c:v>
                </c:pt>
                <c:pt idx="48018">
                  <c:v>7.6096835689072898E-2</c:v>
                </c:pt>
                <c:pt idx="48019">
                  <c:v>4.7268863070535898E-2</c:v>
                </c:pt>
                <c:pt idx="48020">
                  <c:v>6.4160979782560898E-2</c:v>
                </c:pt>
                <c:pt idx="48021">
                  <c:v>5.9406272208811499E-2</c:v>
                </c:pt>
                <c:pt idx="48022">
                  <c:v>7.1198552316379907E-2</c:v>
                </c:pt>
                <c:pt idx="48023">
                  <c:v>4.1369612936206598E-2</c:v>
                </c:pt>
                <c:pt idx="48024">
                  <c:v>3.79700289942662E-2</c:v>
                </c:pt>
                <c:pt idx="48025">
                  <c:v>4.4634489711165903E-2</c:v>
                </c:pt>
                <c:pt idx="48026">
                  <c:v>3.65444887255938E-2</c:v>
                </c:pt>
                <c:pt idx="48027">
                  <c:v>5.4880241631463697E-2</c:v>
                </c:pt>
                <c:pt idx="48028">
                  <c:v>6.2814719658840404E-2</c:v>
                </c:pt>
                <c:pt idx="48029">
                  <c:v>4.8647061675923503E-2</c:v>
                </c:pt>
                <c:pt idx="48030">
                  <c:v>5.6435769818076E-2</c:v>
                </c:pt>
                <c:pt idx="48031">
                  <c:v>3.9406849595044001E-2</c:v>
                </c:pt>
                <c:pt idx="48032">
                  <c:v>3.62410827151173E-2</c:v>
                </c:pt>
                <c:pt idx="48033">
                  <c:v>5.5168676611256802E-2</c:v>
                </c:pt>
                <c:pt idx="48034">
                  <c:v>4.0387891128943101E-2</c:v>
                </c:pt>
                <c:pt idx="48035">
                  <c:v>5.0002090149602697E-2</c:v>
                </c:pt>
                <c:pt idx="48036">
                  <c:v>5.2159488322687797E-2</c:v>
                </c:pt>
                <c:pt idx="48037">
                  <c:v>5.5249704323088802E-2</c:v>
                </c:pt>
                <c:pt idx="48038">
                  <c:v>3.9510181901541701E-2</c:v>
                </c:pt>
                <c:pt idx="48039">
                  <c:v>7.0089049380823595E-2</c:v>
                </c:pt>
                <c:pt idx="48040">
                  <c:v>4.5943669440916803E-2</c:v>
                </c:pt>
                <c:pt idx="48041">
                  <c:v>5.8926030677150298E-2</c:v>
                </c:pt>
                <c:pt idx="48042">
                  <c:v>7.4085573016688305E-2</c:v>
                </c:pt>
                <c:pt idx="48043">
                  <c:v>3.8559064891645803E-2</c:v>
                </c:pt>
                <c:pt idx="48044">
                  <c:v>7.8712140712905498E-2</c:v>
                </c:pt>
                <c:pt idx="48045">
                  <c:v>4.2813438957327997E-2</c:v>
                </c:pt>
                <c:pt idx="48046">
                  <c:v>7.9341305407827495E-2</c:v>
                </c:pt>
                <c:pt idx="48047">
                  <c:v>4.1227824075692199E-2</c:v>
                </c:pt>
                <c:pt idx="48048">
                  <c:v>4.2673253609464099E-2</c:v>
                </c:pt>
                <c:pt idx="48049">
                  <c:v>5.79549480659639E-2</c:v>
                </c:pt>
                <c:pt idx="48050">
                  <c:v>5.01296369303059E-2</c:v>
                </c:pt>
                <c:pt idx="48051">
                  <c:v>4.96527862400803E-2</c:v>
                </c:pt>
                <c:pt idx="48052">
                  <c:v>7.2939112965014194E-2</c:v>
                </c:pt>
                <c:pt idx="48053">
                  <c:v>4.1670494112436202E-2</c:v>
                </c:pt>
                <c:pt idx="48054">
                  <c:v>5.40884602658274E-2</c:v>
                </c:pt>
                <c:pt idx="48055">
                  <c:v>3.79537091945647E-2</c:v>
                </c:pt>
                <c:pt idx="48056">
                  <c:v>6.4380502471277398E-2</c:v>
                </c:pt>
                <c:pt idx="48057">
                  <c:v>7.7998494706693206E-2</c:v>
                </c:pt>
                <c:pt idx="48058">
                  <c:v>6.6608786872118894E-2</c:v>
                </c:pt>
                <c:pt idx="48059">
                  <c:v>4.5011962771211E-2</c:v>
                </c:pt>
                <c:pt idx="48060">
                  <c:v>5.0020915335594301E-2</c:v>
                </c:pt>
                <c:pt idx="48061">
                  <c:v>6.0974308463501999E-2</c:v>
                </c:pt>
                <c:pt idx="48062">
                  <c:v>4.6190398810346603E-2</c:v>
                </c:pt>
                <c:pt idx="48063">
                  <c:v>5.0429485275410399E-2</c:v>
                </c:pt>
                <c:pt idx="48064">
                  <c:v>4.8366721551701901E-2</c:v>
                </c:pt>
                <c:pt idx="48065">
                  <c:v>4.9957681948217501E-2</c:v>
                </c:pt>
                <c:pt idx="48066">
                  <c:v>4.6332275139852698E-2</c:v>
                </c:pt>
                <c:pt idx="48067">
                  <c:v>5.5207933430818E-2</c:v>
                </c:pt>
                <c:pt idx="48068">
                  <c:v>7.1986482734937199E-2</c:v>
                </c:pt>
                <c:pt idx="48069">
                  <c:v>5.1604565882176497E-2</c:v>
                </c:pt>
                <c:pt idx="48070">
                  <c:v>7.3680396691346794E-2</c:v>
                </c:pt>
                <c:pt idx="48071">
                  <c:v>8.1450939983033502E-2</c:v>
                </c:pt>
                <c:pt idx="48072">
                  <c:v>4.0678381662933E-2</c:v>
                </c:pt>
                <c:pt idx="48073">
                  <c:v>6.3791967049549994E-2</c:v>
                </c:pt>
                <c:pt idx="48074">
                  <c:v>4.3436373388134199E-2</c:v>
                </c:pt>
                <c:pt idx="48075">
                  <c:v>3.8002927826795499E-2</c:v>
                </c:pt>
                <c:pt idx="48076">
                  <c:v>6.9406325785715803E-2</c:v>
                </c:pt>
                <c:pt idx="48077">
                  <c:v>5.4849368456054398E-2</c:v>
                </c:pt>
                <c:pt idx="48078">
                  <c:v>4.0978596857891098E-2</c:v>
                </c:pt>
                <c:pt idx="48079">
                  <c:v>4.2235712612849599E-2</c:v>
                </c:pt>
                <c:pt idx="48080">
                  <c:v>4.4798985526808603E-2</c:v>
                </c:pt>
                <c:pt idx="48081">
                  <c:v>5.8217358903781199E-2</c:v>
                </c:pt>
                <c:pt idx="48082">
                  <c:v>4.5856012641795299E-2</c:v>
                </c:pt>
                <c:pt idx="48083">
                  <c:v>3.5807864444768502E-2</c:v>
                </c:pt>
                <c:pt idx="48084">
                  <c:v>8.1829592991943298E-2</c:v>
                </c:pt>
                <c:pt idx="48085">
                  <c:v>6.2175641700417901E-2</c:v>
                </c:pt>
                <c:pt idx="48086">
                  <c:v>5.7315670134532003E-2</c:v>
                </c:pt>
                <c:pt idx="48087">
                  <c:v>3.7477940154848399E-2</c:v>
                </c:pt>
                <c:pt idx="48088">
                  <c:v>6.0124218477207801E-2</c:v>
                </c:pt>
                <c:pt idx="48089">
                  <c:v>3.9316677247344799E-2</c:v>
                </c:pt>
                <c:pt idx="48090">
                  <c:v>7.63675284400996E-2</c:v>
                </c:pt>
                <c:pt idx="48091">
                  <c:v>5.7475629259666497E-2</c:v>
                </c:pt>
                <c:pt idx="48092">
                  <c:v>7.9602558526622305E-2</c:v>
                </c:pt>
                <c:pt idx="48093">
                  <c:v>7.6587533839192604E-2</c:v>
                </c:pt>
                <c:pt idx="48094">
                  <c:v>4.95834311749992E-2</c:v>
                </c:pt>
                <c:pt idx="48095">
                  <c:v>5.8917985686907197E-2</c:v>
                </c:pt>
                <c:pt idx="48096">
                  <c:v>4.1588700778969499E-2</c:v>
                </c:pt>
                <c:pt idx="48097">
                  <c:v>5.44864157256034E-2</c:v>
                </c:pt>
                <c:pt idx="48098">
                  <c:v>8.0137735994071396E-2</c:v>
                </c:pt>
                <c:pt idx="48099">
                  <c:v>5.1357876345415297E-2</c:v>
                </c:pt>
                <c:pt idx="48100">
                  <c:v>4.52809238696079E-2</c:v>
                </c:pt>
                <c:pt idx="48101">
                  <c:v>7.8293227423048506E-2</c:v>
                </c:pt>
                <c:pt idx="48102">
                  <c:v>7.7102769084723605E-2</c:v>
                </c:pt>
                <c:pt idx="48103">
                  <c:v>5.04172801014292E-2</c:v>
                </c:pt>
                <c:pt idx="48104">
                  <c:v>4.2516988551537599E-2</c:v>
                </c:pt>
                <c:pt idx="48105">
                  <c:v>6.3353485328507403E-2</c:v>
                </c:pt>
                <c:pt idx="48106">
                  <c:v>5.9851767486005202E-2</c:v>
                </c:pt>
                <c:pt idx="48107">
                  <c:v>6.8379037296917203E-2</c:v>
                </c:pt>
                <c:pt idx="48108">
                  <c:v>4.81348710305688E-2</c:v>
                </c:pt>
                <c:pt idx="48109">
                  <c:v>4.3229527880434902E-2</c:v>
                </c:pt>
                <c:pt idx="48110">
                  <c:v>4.3093516064673897E-2</c:v>
                </c:pt>
                <c:pt idx="48111">
                  <c:v>4.09335609535013E-2</c:v>
                </c:pt>
                <c:pt idx="48112">
                  <c:v>3.9370611293195502E-2</c:v>
                </c:pt>
                <c:pt idx="48113">
                  <c:v>4.5705745010726599E-2</c:v>
                </c:pt>
                <c:pt idx="48114">
                  <c:v>6.4299818267387801E-2</c:v>
                </c:pt>
                <c:pt idx="48115">
                  <c:v>3.5156353846062097E-2</c:v>
                </c:pt>
                <c:pt idx="48116">
                  <c:v>3.8966222688079297E-2</c:v>
                </c:pt>
                <c:pt idx="48117">
                  <c:v>6.5200244326159298E-2</c:v>
                </c:pt>
                <c:pt idx="48118">
                  <c:v>7.3395429606781595E-2</c:v>
                </c:pt>
                <c:pt idx="48119">
                  <c:v>4.6673729983339698E-2</c:v>
                </c:pt>
                <c:pt idx="48120">
                  <c:v>3.9095214025449999E-2</c:v>
                </c:pt>
                <c:pt idx="48121">
                  <c:v>3.82407400195348E-2</c:v>
                </c:pt>
                <c:pt idx="48122">
                  <c:v>5.4510278079290597E-2</c:v>
                </c:pt>
                <c:pt idx="48123">
                  <c:v>4.3040929431257702E-2</c:v>
                </c:pt>
                <c:pt idx="48124">
                  <c:v>3.8150688412378897E-2</c:v>
                </c:pt>
                <c:pt idx="48125">
                  <c:v>4.4734151670210699E-2</c:v>
                </c:pt>
                <c:pt idx="48126">
                  <c:v>3.6297775710769802E-2</c:v>
                </c:pt>
                <c:pt idx="48127">
                  <c:v>5.8546175000967898E-2</c:v>
                </c:pt>
                <c:pt idx="48128">
                  <c:v>7.0503408421463701E-2</c:v>
                </c:pt>
                <c:pt idx="48129">
                  <c:v>4.8744953509172601E-2</c:v>
                </c:pt>
                <c:pt idx="48130">
                  <c:v>4.2468204185634101E-2</c:v>
                </c:pt>
                <c:pt idx="48131">
                  <c:v>5.03171547603736E-2</c:v>
                </c:pt>
                <c:pt idx="48132">
                  <c:v>4.0899401043640503E-2</c:v>
                </c:pt>
                <c:pt idx="48133">
                  <c:v>5.2657732080440098E-2</c:v>
                </c:pt>
                <c:pt idx="48134">
                  <c:v>4.6398497687154698E-2</c:v>
                </c:pt>
                <c:pt idx="48135">
                  <c:v>4.3111904905322303E-2</c:v>
                </c:pt>
                <c:pt idx="48136">
                  <c:v>4.3689145607587201E-2</c:v>
                </c:pt>
                <c:pt idx="48137">
                  <c:v>8.1116264460625406E-2</c:v>
                </c:pt>
                <c:pt idx="48138">
                  <c:v>3.7625066550893399E-2</c:v>
                </c:pt>
                <c:pt idx="48139">
                  <c:v>7.7689592882427799E-2</c:v>
                </c:pt>
                <c:pt idx="48140">
                  <c:v>3.7998066677653299E-2</c:v>
                </c:pt>
                <c:pt idx="48141">
                  <c:v>7.6651008103647195E-2</c:v>
                </c:pt>
                <c:pt idx="48142">
                  <c:v>5.8858742387423897E-2</c:v>
                </c:pt>
                <c:pt idx="48143">
                  <c:v>3.99552742801427E-2</c:v>
                </c:pt>
                <c:pt idx="48144">
                  <c:v>5.112216733931E-2</c:v>
                </c:pt>
                <c:pt idx="48145">
                  <c:v>4.1908212792511702E-2</c:v>
                </c:pt>
                <c:pt idx="48146">
                  <c:v>4.6828572696528202E-2</c:v>
                </c:pt>
                <c:pt idx="48147">
                  <c:v>4.4413565057693699E-2</c:v>
                </c:pt>
                <c:pt idx="48148">
                  <c:v>5.60923489417232E-2</c:v>
                </c:pt>
                <c:pt idx="48149">
                  <c:v>3.99597538133546E-2</c:v>
                </c:pt>
                <c:pt idx="48150">
                  <c:v>4.5612231472948503E-2</c:v>
                </c:pt>
                <c:pt idx="48151">
                  <c:v>3.8320778792188398E-2</c:v>
                </c:pt>
                <c:pt idx="48152">
                  <c:v>7.8034303667049498E-2</c:v>
                </c:pt>
                <c:pt idx="48153">
                  <c:v>5.3453175043458298E-2</c:v>
                </c:pt>
                <c:pt idx="48154">
                  <c:v>3.8114564169784398E-2</c:v>
                </c:pt>
                <c:pt idx="48155">
                  <c:v>3.6282754565778903E-2</c:v>
                </c:pt>
                <c:pt idx="48156">
                  <c:v>5.1587629491330403E-2</c:v>
                </c:pt>
                <c:pt idx="48157">
                  <c:v>8.0415461384440404E-2</c:v>
                </c:pt>
                <c:pt idx="48158">
                  <c:v>6.2124630994215099E-2</c:v>
                </c:pt>
                <c:pt idx="48159">
                  <c:v>4.4653612719017202E-2</c:v>
                </c:pt>
                <c:pt idx="48160">
                  <c:v>6.97988980398664E-2</c:v>
                </c:pt>
                <c:pt idx="48161">
                  <c:v>6.4613284623721498E-2</c:v>
                </c:pt>
                <c:pt idx="48162">
                  <c:v>7.3005601738126299E-2</c:v>
                </c:pt>
                <c:pt idx="48163">
                  <c:v>6.8611845843141006E-2</c:v>
                </c:pt>
                <c:pt idx="48164">
                  <c:v>6.0371017334267099E-2</c:v>
                </c:pt>
                <c:pt idx="48165">
                  <c:v>6.4418548019226196E-2</c:v>
                </c:pt>
                <c:pt idx="48166">
                  <c:v>7.1493779755705394E-2</c:v>
                </c:pt>
                <c:pt idx="48167">
                  <c:v>7.8210434541752805E-2</c:v>
                </c:pt>
                <c:pt idx="48168">
                  <c:v>5.3803101218162598E-2</c:v>
                </c:pt>
                <c:pt idx="48169">
                  <c:v>7.4093662353450607E-2</c:v>
                </c:pt>
                <c:pt idx="48170">
                  <c:v>6.5456485519860497E-2</c:v>
                </c:pt>
                <c:pt idx="48171">
                  <c:v>4.7044127533196103E-2</c:v>
                </c:pt>
                <c:pt idx="48172">
                  <c:v>4.3283400229965199E-2</c:v>
                </c:pt>
                <c:pt idx="48173">
                  <c:v>4.1565292086885003E-2</c:v>
                </c:pt>
                <c:pt idx="48174">
                  <c:v>6.0760907534804502E-2</c:v>
                </c:pt>
                <c:pt idx="48175">
                  <c:v>6.6837673306924E-2</c:v>
                </c:pt>
                <c:pt idx="48176">
                  <c:v>5.2674887973057402E-2</c:v>
                </c:pt>
                <c:pt idx="48177">
                  <c:v>5.7852446440351903E-2</c:v>
                </c:pt>
                <c:pt idx="48178">
                  <c:v>6.4655763006116501E-2</c:v>
                </c:pt>
                <c:pt idx="48179">
                  <c:v>5.2647020970006897E-2</c:v>
                </c:pt>
                <c:pt idx="48180">
                  <c:v>5.9477948237933502E-2</c:v>
                </c:pt>
                <c:pt idx="48181">
                  <c:v>5.6186017749085097E-2</c:v>
                </c:pt>
                <c:pt idx="48182">
                  <c:v>6.1525132348042501E-2</c:v>
                </c:pt>
                <c:pt idx="48183">
                  <c:v>3.5398492220823703E-2</c:v>
                </c:pt>
                <c:pt idx="48184">
                  <c:v>7.3836635265056794E-2</c:v>
                </c:pt>
                <c:pt idx="48185">
                  <c:v>5.7362845720072601E-2</c:v>
                </c:pt>
                <c:pt idx="48186">
                  <c:v>4.6653892040298399E-2</c:v>
                </c:pt>
                <c:pt idx="48187">
                  <c:v>7.1933648407929998E-2</c:v>
                </c:pt>
                <c:pt idx="48188">
                  <c:v>5.2831608847145398E-2</c:v>
                </c:pt>
                <c:pt idx="48189">
                  <c:v>3.9422723274991599E-2</c:v>
                </c:pt>
                <c:pt idx="48190">
                  <c:v>5.3287664686448397E-2</c:v>
                </c:pt>
                <c:pt idx="48191">
                  <c:v>5.3442095789954902E-2</c:v>
                </c:pt>
                <c:pt idx="48192">
                  <c:v>7.2019951475440394E-2</c:v>
                </c:pt>
                <c:pt idx="48193">
                  <c:v>3.6685960300928799E-2</c:v>
                </c:pt>
                <c:pt idx="48194">
                  <c:v>7.7871023927932298E-2</c:v>
                </c:pt>
                <c:pt idx="48195">
                  <c:v>6.3173402689688601E-2</c:v>
                </c:pt>
                <c:pt idx="48196">
                  <c:v>5.7210385282195103E-2</c:v>
                </c:pt>
                <c:pt idx="48197">
                  <c:v>4.6631826846901002E-2</c:v>
                </c:pt>
                <c:pt idx="48198">
                  <c:v>5.4532048097458E-2</c:v>
                </c:pt>
                <c:pt idx="48199">
                  <c:v>4.42740391066812E-2</c:v>
                </c:pt>
                <c:pt idx="48200">
                  <c:v>4.14848969786491E-2</c:v>
                </c:pt>
                <c:pt idx="48201">
                  <c:v>6.1549647825119298E-2</c:v>
                </c:pt>
                <c:pt idx="48202">
                  <c:v>5.9755198302121698E-2</c:v>
                </c:pt>
                <c:pt idx="48203">
                  <c:v>5.4400584910478902E-2</c:v>
                </c:pt>
                <c:pt idx="48204">
                  <c:v>5.6601221388241897E-2</c:v>
                </c:pt>
                <c:pt idx="48205">
                  <c:v>6.4049110621305694E-2</c:v>
                </c:pt>
                <c:pt idx="48206">
                  <c:v>6.2558268013232804E-2</c:v>
                </c:pt>
                <c:pt idx="48207">
                  <c:v>7.7482219074613098E-2</c:v>
                </c:pt>
                <c:pt idx="48208">
                  <c:v>3.7221071409754003E-2</c:v>
                </c:pt>
                <c:pt idx="48209">
                  <c:v>3.9458614647968397E-2</c:v>
                </c:pt>
                <c:pt idx="48210">
                  <c:v>6.4099640359423393E-2</c:v>
                </c:pt>
                <c:pt idx="48211">
                  <c:v>4.9532649242288E-2</c:v>
                </c:pt>
                <c:pt idx="48212">
                  <c:v>4.2240868689118798E-2</c:v>
                </c:pt>
                <c:pt idx="48213">
                  <c:v>7.3978822410450104E-2</c:v>
                </c:pt>
                <c:pt idx="48214">
                  <c:v>4.7567948531175797E-2</c:v>
                </c:pt>
                <c:pt idx="48215">
                  <c:v>7.4739337607052606E-2</c:v>
                </c:pt>
                <c:pt idx="48216">
                  <c:v>4.8386853748514098E-2</c:v>
                </c:pt>
                <c:pt idx="48217">
                  <c:v>6.7224925720665199E-2</c:v>
                </c:pt>
                <c:pt idx="48218">
                  <c:v>4.4322175914867902E-2</c:v>
                </c:pt>
                <c:pt idx="48219">
                  <c:v>4.3565564915036201E-2</c:v>
                </c:pt>
                <c:pt idx="48220">
                  <c:v>3.7304063749604703E-2</c:v>
                </c:pt>
                <c:pt idx="48221">
                  <c:v>3.9418752270654403E-2</c:v>
                </c:pt>
                <c:pt idx="48222">
                  <c:v>7.6509172049560703E-2</c:v>
                </c:pt>
                <c:pt idx="48223">
                  <c:v>5.8781150303283299E-2</c:v>
                </c:pt>
                <c:pt idx="48224">
                  <c:v>6.0788878165242498E-2</c:v>
                </c:pt>
                <c:pt idx="48225">
                  <c:v>4.7905707508246499E-2</c:v>
                </c:pt>
                <c:pt idx="48226">
                  <c:v>5.5213938048395098E-2</c:v>
                </c:pt>
                <c:pt idx="48227">
                  <c:v>7.4352864629415705E-2</c:v>
                </c:pt>
                <c:pt idx="48228">
                  <c:v>6.1383340756585497E-2</c:v>
                </c:pt>
                <c:pt idx="48229">
                  <c:v>5.9641980852062501E-2</c:v>
                </c:pt>
                <c:pt idx="48230">
                  <c:v>7.2728956132109099E-2</c:v>
                </c:pt>
                <c:pt idx="48231">
                  <c:v>3.7091506293251003E-2</c:v>
                </c:pt>
                <c:pt idx="48232">
                  <c:v>3.7599621809460297E-2</c:v>
                </c:pt>
                <c:pt idx="48233">
                  <c:v>4.1353536936188803E-2</c:v>
                </c:pt>
                <c:pt idx="48234">
                  <c:v>7.1682412915270804E-2</c:v>
                </c:pt>
                <c:pt idx="48235">
                  <c:v>6.4755615147109799E-2</c:v>
                </c:pt>
                <c:pt idx="48236">
                  <c:v>5.7695501957288398E-2</c:v>
                </c:pt>
                <c:pt idx="48237">
                  <c:v>4.7300978969732101E-2</c:v>
                </c:pt>
                <c:pt idx="48238">
                  <c:v>5.1494625504696898E-2</c:v>
                </c:pt>
                <c:pt idx="48239">
                  <c:v>4.5858290383573398E-2</c:v>
                </c:pt>
                <c:pt idx="48240">
                  <c:v>7.1805368368329403E-2</c:v>
                </c:pt>
                <c:pt idx="48241">
                  <c:v>4.7240252681569499E-2</c:v>
                </c:pt>
                <c:pt idx="48242">
                  <c:v>5.4393186206721698E-2</c:v>
                </c:pt>
                <c:pt idx="48243">
                  <c:v>4.5404893277509198E-2</c:v>
                </c:pt>
                <c:pt idx="48244">
                  <c:v>5.7308092540303598E-2</c:v>
                </c:pt>
                <c:pt idx="48245">
                  <c:v>4.0437783155962401E-2</c:v>
                </c:pt>
                <c:pt idx="48246">
                  <c:v>4.3074549587457898E-2</c:v>
                </c:pt>
                <c:pt idx="48247">
                  <c:v>5.2818340471181099E-2</c:v>
                </c:pt>
                <c:pt idx="48248">
                  <c:v>6.0551307299675401E-2</c:v>
                </c:pt>
                <c:pt idx="48249">
                  <c:v>3.7884142010637702E-2</c:v>
                </c:pt>
                <c:pt idx="48250">
                  <c:v>5.5977641287074997E-2</c:v>
                </c:pt>
                <c:pt idx="48251">
                  <c:v>6.2624948843664596E-2</c:v>
                </c:pt>
                <c:pt idx="48252">
                  <c:v>5.0439310597502701E-2</c:v>
                </c:pt>
                <c:pt idx="48253">
                  <c:v>4.8784861432648E-2</c:v>
                </c:pt>
                <c:pt idx="48254">
                  <c:v>3.9811996091461098E-2</c:v>
                </c:pt>
                <c:pt idx="48255">
                  <c:v>5.5369156486808603E-2</c:v>
                </c:pt>
                <c:pt idx="48256">
                  <c:v>4.4494820213475401E-2</c:v>
                </c:pt>
                <c:pt idx="48257">
                  <c:v>4.22209106980138E-2</c:v>
                </c:pt>
                <c:pt idx="48258">
                  <c:v>4.7351827259530598E-2</c:v>
                </c:pt>
                <c:pt idx="48259">
                  <c:v>5.0484663531799701E-2</c:v>
                </c:pt>
                <c:pt idx="48260">
                  <c:v>7.7449891638081594E-2</c:v>
                </c:pt>
                <c:pt idx="48261">
                  <c:v>5.1461142099430701E-2</c:v>
                </c:pt>
                <c:pt idx="48262">
                  <c:v>4.8009309409582E-2</c:v>
                </c:pt>
                <c:pt idx="48263">
                  <c:v>4.7215536140351899E-2</c:v>
                </c:pt>
                <c:pt idx="48264">
                  <c:v>6.2506727132663906E-2</c:v>
                </c:pt>
                <c:pt idx="48265">
                  <c:v>5.3718146737550598E-2</c:v>
                </c:pt>
                <c:pt idx="48266">
                  <c:v>4.6380621925793203E-2</c:v>
                </c:pt>
                <c:pt idx="48267">
                  <c:v>7.85756725651552E-2</c:v>
                </c:pt>
                <c:pt idx="48268">
                  <c:v>5.1395794499713002E-2</c:v>
                </c:pt>
                <c:pt idx="48269">
                  <c:v>4.0078363995176003E-2</c:v>
                </c:pt>
                <c:pt idx="48270">
                  <c:v>3.9753260765470602E-2</c:v>
                </c:pt>
                <c:pt idx="48271">
                  <c:v>3.7164320356498699E-2</c:v>
                </c:pt>
                <c:pt idx="48272">
                  <c:v>8.0421610212159794E-2</c:v>
                </c:pt>
                <c:pt idx="48273">
                  <c:v>7.3378456699202399E-2</c:v>
                </c:pt>
                <c:pt idx="48274">
                  <c:v>5.5022968165423201E-2</c:v>
                </c:pt>
                <c:pt idx="48275">
                  <c:v>4.66519419104372E-2</c:v>
                </c:pt>
                <c:pt idx="48276">
                  <c:v>5.10548525248316E-2</c:v>
                </c:pt>
                <c:pt idx="48277">
                  <c:v>4.9262768738838898E-2</c:v>
                </c:pt>
                <c:pt idx="48278">
                  <c:v>5.5312008986623799E-2</c:v>
                </c:pt>
                <c:pt idx="48279">
                  <c:v>4.9129622999263302E-2</c:v>
                </c:pt>
                <c:pt idx="48280">
                  <c:v>5.3558426834550699E-2</c:v>
                </c:pt>
                <c:pt idx="48281">
                  <c:v>4.8729298218702297E-2</c:v>
                </c:pt>
                <c:pt idx="48282">
                  <c:v>4.2277872359658498E-2</c:v>
                </c:pt>
                <c:pt idx="48283">
                  <c:v>7.6154256105287699E-2</c:v>
                </c:pt>
                <c:pt idx="48284">
                  <c:v>8.0075088155515006E-2</c:v>
                </c:pt>
                <c:pt idx="48285">
                  <c:v>5.1720794968699899E-2</c:v>
                </c:pt>
                <c:pt idx="48286">
                  <c:v>7.8028669992037905E-2</c:v>
                </c:pt>
                <c:pt idx="48287">
                  <c:v>3.8395088384169697E-2</c:v>
                </c:pt>
                <c:pt idx="48288">
                  <c:v>5.5457306315807503E-2</c:v>
                </c:pt>
                <c:pt idx="48289">
                  <c:v>5.7448501129483798E-2</c:v>
                </c:pt>
                <c:pt idx="48290">
                  <c:v>4.6067506326977398E-2</c:v>
                </c:pt>
                <c:pt idx="48291">
                  <c:v>5.6698393237187297E-2</c:v>
                </c:pt>
                <c:pt idx="48292">
                  <c:v>4.0528563366136097E-2</c:v>
                </c:pt>
                <c:pt idx="48293">
                  <c:v>4.0226850214472198E-2</c:v>
                </c:pt>
                <c:pt idx="48294">
                  <c:v>5.7427472656016998E-2</c:v>
                </c:pt>
                <c:pt idx="48295">
                  <c:v>4.9377014616715897E-2</c:v>
                </c:pt>
                <c:pt idx="48296">
                  <c:v>5.1581137732389197E-2</c:v>
                </c:pt>
                <c:pt idx="48297">
                  <c:v>5.2031643719433598E-2</c:v>
                </c:pt>
                <c:pt idx="48298">
                  <c:v>4.9761729412785498E-2</c:v>
                </c:pt>
                <c:pt idx="48299">
                  <c:v>4.1130577662468901E-2</c:v>
                </c:pt>
                <c:pt idx="48300">
                  <c:v>5.2197846926744701E-2</c:v>
                </c:pt>
                <c:pt idx="48301">
                  <c:v>7.8378844036319797E-2</c:v>
                </c:pt>
                <c:pt idx="48302">
                  <c:v>5.9191582605231698E-2</c:v>
                </c:pt>
                <c:pt idx="48303">
                  <c:v>4.7009202463976198E-2</c:v>
                </c:pt>
                <c:pt idx="48304">
                  <c:v>3.8625066165387197E-2</c:v>
                </c:pt>
                <c:pt idx="48305">
                  <c:v>5.5901189857777298E-2</c:v>
                </c:pt>
                <c:pt idx="48306">
                  <c:v>7.7200410922740506E-2</c:v>
                </c:pt>
                <c:pt idx="48307">
                  <c:v>4.8018759494812199E-2</c:v>
                </c:pt>
                <c:pt idx="48308">
                  <c:v>4.0617583785679402E-2</c:v>
                </c:pt>
                <c:pt idx="48309">
                  <c:v>5.1184278578597399E-2</c:v>
                </c:pt>
                <c:pt idx="48310">
                  <c:v>6.0017700009781898E-2</c:v>
                </c:pt>
                <c:pt idx="48311">
                  <c:v>5.1919798676951998E-2</c:v>
                </c:pt>
                <c:pt idx="48312">
                  <c:v>7.1242346328842604E-2</c:v>
                </c:pt>
                <c:pt idx="48313">
                  <c:v>5.0700214101449897E-2</c:v>
                </c:pt>
                <c:pt idx="48314">
                  <c:v>4.8427978157031801E-2</c:v>
                </c:pt>
                <c:pt idx="48315">
                  <c:v>4.0611489461992001E-2</c:v>
                </c:pt>
                <c:pt idx="48316">
                  <c:v>4.7212261889610301E-2</c:v>
                </c:pt>
                <c:pt idx="48317">
                  <c:v>3.8885650241626699E-2</c:v>
                </c:pt>
                <c:pt idx="48318">
                  <c:v>4.0796729914985001E-2</c:v>
                </c:pt>
                <c:pt idx="48319">
                  <c:v>5.4640258550420998E-2</c:v>
                </c:pt>
                <c:pt idx="48320">
                  <c:v>4.9338550770083298E-2</c:v>
                </c:pt>
                <c:pt idx="48321">
                  <c:v>5.01943746085294E-2</c:v>
                </c:pt>
                <c:pt idx="48322">
                  <c:v>5.6992176175458903E-2</c:v>
                </c:pt>
                <c:pt idx="48323">
                  <c:v>3.8812591577163102E-2</c:v>
                </c:pt>
                <c:pt idx="48324">
                  <c:v>7.6974169551449298E-2</c:v>
                </c:pt>
                <c:pt idx="48325">
                  <c:v>7.9209381257088596E-2</c:v>
                </c:pt>
                <c:pt idx="48326">
                  <c:v>3.9658759597204198E-2</c:v>
                </c:pt>
                <c:pt idx="48327">
                  <c:v>4.5898018879117E-2</c:v>
                </c:pt>
                <c:pt idx="48328">
                  <c:v>4.6103346535299301E-2</c:v>
                </c:pt>
                <c:pt idx="48329">
                  <c:v>4.2846894191902803E-2</c:v>
                </c:pt>
                <c:pt idx="48330">
                  <c:v>6.1794023006736198E-2</c:v>
                </c:pt>
                <c:pt idx="48331">
                  <c:v>7.7901658474472696E-2</c:v>
                </c:pt>
                <c:pt idx="48332">
                  <c:v>6.6815140785978E-2</c:v>
                </c:pt>
                <c:pt idx="48333">
                  <c:v>5.7937451712436597E-2</c:v>
                </c:pt>
                <c:pt idx="48334">
                  <c:v>5.3855833442496399E-2</c:v>
                </c:pt>
                <c:pt idx="48335">
                  <c:v>5.6049099483409699E-2</c:v>
                </c:pt>
                <c:pt idx="48336">
                  <c:v>4.3373516551447701E-2</c:v>
                </c:pt>
                <c:pt idx="48337">
                  <c:v>7.6677209805298394E-2</c:v>
                </c:pt>
                <c:pt idx="48338">
                  <c:v>6.9991710589943301E-2</c:v>
                </c:pt>
                <c:pt idx="48339">
                  <c:v>4.7742714356728402E-2</c:v>
                </c:pt>
                <c:pt idx="48340">
                  <c:v>4.68180405712601E-2</c:v>
                </c:pt>
                <c:pt idx="48341">
                  <c:v>5.6044733138688498E-2</c:v>
                </c:pt>
                <c:pt idx="48342">
                  <c:v>4.9202689603583899E-2</c:v>
                </c:pt>
                <c:pt idx="48343">
                  <c:v>7.7343519519687695E-2</c:v>
                </c:pt>
                <c:pt idx="48344">
                  <c:v>5.1609183655572398E-2</c:v>
                </c:pt>
                <c:pt idx="48345">
                  <c:v>6.20243097245445E-2</c:v>
                </c:pt>
                <c:pt idx="48346">
                  <c:v>7.1219742026676594E-2</c:v>
                </c:pt>
                <c:pt idx="48347">
                  <c:v>4.0629833658894297E-2</c:v>
                </c:pt>
                <c:pt idx="48348">
                  <c:v>4.9702857767039497E-2</c:v>
                </c:pt>
                <c:pt idx="48349">
                  <c:v>4.8549857933422799E-2</c:v>
                </c:pt>
                <c:pt idx="48350">
                  <c:v>7.7596446654570606E-2</c:v>
                </c:pt>
                <c:pt idx="48351">
                  <c:v>4.20711677777287E-2</c:v>
                </c:pt>
                <c:pt idx="48352">
                  <c:v>5.1667268508838002E-2</c:v>
                </c:pt>
                <c:pt idx="48353">
                  <c:v>5.3213031063375299E-2</c:v>
                </c:pt>
                <c:pt idx="48354">
                  <c:v>4.3522367886325998E-2</c:v>
                </c:pt>
                <c:pt idx="48355">
                  <c:v>3.64231875066999E-2</c:v>
                </c:pt>
                <c:pt idx="48356">
                  <c:v>5.3741995230849E-2</c:v>
                </c:pt>
                <c:pt idx="48357">
                  <c:v>5.9965600119355901E-2</c:v>
                </c:pt>
                <c:pt idx="48358">
                  <c:v>7.2283053488150603E-2</c:v>
                </c:pt>
                <c:pt idx="48359">
                  <c:v>6.5758781033407196E-2</c:v>
                </c:pt>
                <c:pt idx="48360">
                  <c:v>5.8063989176985499E-2</c:v>
                </c:pt>
                <c:pt idx="48361">
                  <c:v>4.2561712336433501E-2</c:v>
                </c:pt>
                <c:pt idx="48362">
                  <c:v>3.9381241408547797E-2</c:v>
                </c:pt>
                <c:pt idx="48363">
                  <c:v>5.5607689407378397E-2</c:v>
                </c:pt>
                <c:pt idx="48364">
                  <c:v>6.4035980790343602E-2</c:v>
                </c:pt>
                <c:pt idx="48365">
                  <c:v>4.3151031372331498E-2</c:v>
                </c:pt>
                <c:pt idx="48366">
                  <c:v>7.5807968985312404E-2</c:v>
                </c:pt>
                <c:pt idx="48367">
                  <c:v>4.5164169186876497E-2</c:v>
                </c:pt>
                <c:pt idx="48368">
                  <c:v>4.5912933193655997E-2</c:v>
                </c:pt>
                <c:pt idx="48369">
                  <c:v>4.7295822597421301E-2</c:v>
                </c:pt>
                <c:pt idx="48370">
                  <c:v>5.7477793020942101E-2</c:v>
                </c:pt>
                <c:pt idx="48371">
                  <c:v>6.0526307933721803E-2</c:v>
                </c:pt>
                <c:pt idx="48372">
                  <c:v>5.31406656898031E-2</c:v>
                </c:pt>
                <c:pt idx="48373">
                  <c:v>5.0181317588563201E-2</c:v>
                </c:pt>
                <c:pt idx="48374">
                  <c:v>6.3383716775801402E-2</c:v>
                </c:pt>
                <c:pt idx="48375">
                  <c:v>6.2631569507367701E-2</c:v>
                </c:pt>
                <c:pt idx="48376">
                  <c:v>3.9307595336625999E-2</c:v>
                </c:pt>
                <c:pt idx="48377">
                  <c:v>3.88521624758097E-2</c:v>
                </c:pt>
                <c:pt idx="48378">
                  <c:v>5.4838764654955699E-2</c:v>
                </c:pt>
                <c:pt idx="48379">
                  <c:v>4.6064325216196203E-2</c:v>
                </c:pt>
                <c:pt idx="48380">
                  <c:v>6.9263353311107501E-2</c:v>
                </c:pt>
                <c:pt idx="48381">
                  <c:v>5.2061293737584301E-2</c:v>
                </c:pt>
                <c:pt idx="48382">
                  <c:v>4.2793334446598601E-2</c:v>
                </c:pt>
                <c:pt idx="48383">
                  <c:v>3.5388629359563301E-2</c:v>
                </c:pt>
                <c:pt idx="48384">
                  <c:v>5.1242761337058698E-2</c:v>
                </c:pt>
                <c:pt idx="48385">
                  <c:v>4.5682506045727503E-2</c:v>
                </c:pt>
                <c:pt idx="48386">
                  <c:v>5.9310611197013502E-2</c:v>
                </c:pt>
                <c:pt idx="48387">
                  <c:v>7.1173393422121797E-2</c:v>
                </c:pt>
                <c:pt idx="48388">
                  <c:v>4.5401101748802498E-2</c:v>
                </c:pt>
                <c:pt idx="48389">
                  <c:v>4.1450655862233399E-2</c:v>
                </c:pt>
                <c:pt idx="48390">
                  <c:v>5.51682204918095E-2</c:v>
                </c:pt>
                <c:pt idx="48391">
                  <c:v>3.7418894951261203E-2</c:v>
                </c:pt>
                <c:pt idx="48392">
                  <c:v>4.7046229444511499E-2</c:v>
                </c:pt>
                <c:pt idx="48393">
                  <c:v>5.73696769142127E-2</c:v>
                </c:pt>
                <c:pt idx="48394">
                  <c:v>4.2326723236397898E-2</c:v>
                </c:pt>
                <c:pt idx="48395">
                  <c:v>4.2579483998224102E-2</c:v>
                </c:pt>
                <c:pt idx="48396">
                  <c:v>7.9190570313079606E-2</c:v>
                </c:pt>
                <c:pt idx="48397">
                  <c:v>6.2611417299140507E-2</c:v>
                </c:pt>
                <c:pt idx="48398">
                  <c:v>4.9650996409045002E-2</c:v>
                </c:pt>
                <c:pt idx="48399">
                  <c:v>4.99329361957149E-2</c:v>
                </c:pt>
                <c:pt idx="48400">
                  <c:v>3.8291085237560397E-2</c:v>
                </c:pt>
                <c:pt idx="48401">
                  <c:v>4.3890269096339397E-2</c:v>
                </c:pt>
                <c:pt idx="48402">
                  <c:v>6.7650596157423096E-2</c:v>
                </c:pt>
                <c:pt idx="48403">
                  <c:v>7.0151684311716395E-2</c:v>
                </c:pt>
                <c:pt idx="48404">
                  <c:v>8.0402523356566905E-2</c:v>
                </c:pt>
                <c:pt idx="48405">
                  <c:v>6.8448960762019895E-2</c:v>
                </c:pt>
                <c:pt idx="48406">
                  <c:v>5.6609017652325497E-2</c:v>
                </c:pt>
                <c:pt idx="48407">
                  <c:v>3.9737950325678298E-2</c:v>
                </c:pt>
                <c:pt idx="48408">
                  <c:v>7.82416549972655E-2</c:v>
                </c:pt>
                <c:pt idx="48409">
                  <c:v>7.7992456115796402E-2</c:v>
                </c:pt>
                <c:pt idx="48410">
                  <c:v>5.2750037121306499E-2</c:v>
                </c:pt>
                <c:pt idx="48411">
                  <c:v>4.44625028407373E-2</c:v>
                </c:pt>
                <c:pt idx="48412">
                  <c:v>7.4562707224910998E-2</c:v>
                </c:pt>
                <c:pt idx="48413">
                  <c:v>7.9986453524186402E-2</c:v>
                </c:pt>
                <c:pt idx="48414">
                  <c:v>4.7850288604322298E-2</c:v>
                </c:pt>
                <c:pt idx="48415">
                  <c:v>5.2256375311298897E-2</c:v>
                </c:pt>
                <c:pt idx="48416">
                  <c:v>5.4236597193496702E-2</c:v>
                </c:pt>
                <c:pt idx="48417">
                  <c:v>3.7216294969480097E-2</c:v>
                </c:pt>
                <c:pt idx="48418">
                  <c:v>6.6807930890837697E-2</c:v>
                </c:pt>
                <c:pt idx="48419">
                  <c:v>5.24594995331885E-2</c:v>
                </c:pt>
                <c:pt idx="48420">
                  <c:v>6.3180395621608695E-2</c:v>
                </c:pt>
                <c:pt idx="48421">
                  <c:v>5.20670118776368E-2</c:v>
                </c:pt>
                <c:pt idx="48422">
                  <c:v>4.6685988016540302E-2</c:v>
                </c:pt>
                <c:pt idx="48423">
                  <c:v>7.2935986206284595E-2</c:v>
                </c:pt>
                <c:pt idx="48424">
                  <c:v>5.76563650543329E-2</c:v>
                </c:pt>
                <c:pt idx="48425">
                  <c:v>5.6386305238146202E-2</c:v>
                </c:pt>
                <c:pt idx="48426">
                  <c:v>7.7280395636491195E-2</c:v>
                </c:pt>
                <c:pt idx="48427">
                  <c:v>4.8087267107096099E-2</c:v>
                </c:pt>
                <c:pt idx="48428">
                  <c:v>4.3218100719242702E-2</c:v>
                </c:pt>
                <c:pt idx="48429">
                  <c:v>7.7947762935913698E-2</c:v>
                </c:pt>
                <c:pt idx="48430">
                  <c:v>6.1080474176585499E-2</c:v>
                </c:pt>
                <c:pt idx="48431">
                  <c:v>3.5770092833181603E-2</c:v>
                </c:pt>
                <c:pt idx="48432">
                  <c:v>3.5243109985824798E-2</c:v>
                </c:pt>
                <c:pt idx="48433">
                  <c:v>7.5446314020629193E-2</c:v>
                </c:pt>
                <c:pt idx="48434">
                  <c:v>5.2409475451015999E-2</c:v>
                </c:pt>
                <c:pt idx="48435">
                  <c:v>4.1034434612720001E-2</c:v>
                </c:pt>
                <c:pt idx="48436">
                  <c:v>3.9778105056993099E-2</c:v>
                </c:pt>
                <c:pt idx="48437">
                  <c:v>3.9450989468891799E-2</c:v>
                </c:pt>
                <c:pt idx="48438">
                  <c:v>6.6552474511923601E-2</c:v>
                </c:pt>
                <c:pt idx="48439">
                  <c:v>6.2377894538770899E-2</c:v>
                </c:pt>
                <c:pt idx="48440">
                  <c:v>4.4676203602875698E-2</c:v>
                </c:pt>
                <c:pt idx="48441">
                  <c:v>4.6200888792655798E-2</c:v>
                </c:pt>
                <c:pt idx="48442">
                  <c:v>4.0524664981887303E-2</c:v>
                </c:pt>
                <c:pt idx="48443">
                  <c:v>6.2800008997552795E-2</c:v>
                </c:pt>
                <c:pt idx="48444">
                  <c:v>5.9305129885220499E-2</c:v>
                </c:pt>
                <c:pt idx="48445">
                  <c:v>7.9053455977845993E-2</c:v>
                </c:pt>
                <c:pt idx="48446">
                  <c:v>6.3996514436617802E-2</c:v>
                </c:pt>
                <c:pt idx="48447">
                  <c:v>4.4910414979747598E-2</c:v>
                </c:pt>
                <c:pt idx="48448">
                  <c:v>6.2515562654491999E-2</c:v>
                </c:pt>
                <c:pt idx="48449">
                  <c:v>5.57744587232493E-2</c:v>
                </c:pt>
                <c:pt idx="48450">
                  <c:v>4.7466180097199002E-2</c:v>
                </c:pt>
                <c:pt idx="48451">
                  <c:v>6.4053473933198296E-2</c:v>
                </c:pt>
                <c:pt idx="48452">
                  <c:v>3.8199535416364998E-2</c:v>
                </c:pt>
                <c:pt idx="48453">
                  <c:v>7.1074291565048103E-2</c:v>
                </c:pt>
                <c:pt idx="48454">
                  <c:v>6.1335794146052197E-2</c:v>
                </c:pt>
                <c:pt idx="48455">
                  <c:v>4.79505747472527E-2</c:v>
                </c:pt>
                <c:pt idx="48456">
                  <c:v>3.5230123822764803E-2</c:v>
                </c:pt>
                <c:pt idx="48457">
                  <c:v>6.6777535131063798E-2</c:v>
                </c:pt>
                <c:pt idx="48458">
                  <c:v>5.5907306354642701E-2</c:v>
                </c:pt>
                <c:pt idx="48459">
                  <c:v>5.3698866423189703E-2</c:v>
                </c:pt>
                <c:pt idx="48460">
                  <c:v>4.2981680620650199E-2</c:v>
                </c:pt>
                <c:pt idx="48461">
                  <c:v>6.3836612350805996E-2</c:v>
                </c:pt>
                <c:pt idx="48462">
                  <c:v>5.3472436925573297E-2</c:v>
                </c:pt>
                <c:pt idx="48463">
                  <c:v>6.2881045307018699E-2</c:v>
                </c:pt>
                <c:pt idx="48464">
                  <c:v>4.3063427014095899E-2</c:v>
                </c:pt>
                <c:pt idx="48465">
                  <c:v>5.2039535684229303E-2</c:v>
                </c:pt>
                <c:pt idx="48466">
                  <c:v>7.2026547449746597E-2</c:v>
                </c:pt>
                <c:pt idx="48467">
                  <c:v>4.0671770689145702E-2</c:v>
                </c:pt>
                <c:pt idx="48468">
                  <c:v>6.2349052958086598E-2</c:v>
                </c:pt>
                <c:pt idx="48469">
                  <c:v>3.9281287778756099E-2</c:v>
                </c:pt>
                <c:pt idx="48470">
                  <c:v>6.1982868334899598E-2</c:v>
                </c:pt>
                <c:pt idx="48471">
                  <c:v>4.8522494488496798E-2</c:v>
                </c:pt>
                <c:pt idx="48472">
                  <c:v>3.6900491882732298E-2</c:v>
                </c:pt>
                <c:pt idx="48473">
                  <c:v>5.7940955422473898E-2</c:v>
                </c:pt>
                <c:pt idx="48474">
                  <c:v>3.5603989019323802E-2</c:v>
                </c:pt>
                <c:pt idx="48475">
                  <c:v>6.5201526693051098E-2</c:v>
                </c:pt>
                <c:pt idx="48476">
                  <c:v>4.0160845882774597E-2</c:v>
                </c:pt>
                <c:pt idx="48477">
                  <c:v>5.3508283549760102E-2</c:v>
                </c:pt>
                <c:pt idx="48478">
                  <c:v>7.5996464777313796E-2</c:v>
                </c:pt>
                <c:pt idx="48479">
                  <c:v>4.4073697901917099E-2</c:v>
                </c:pt>
                <c:pt idx="48480">
                  <c:v>4.7402775648858197E-2</c:v>
                </c:pt>
                <c:pt idx="48481">
                  <c:v>5.0837337588715899E-2</c:v>
                </c:pt>
                <c:pt idx="48482">
                  <c:v>7.6132657038427795E-2</c:v>
                </c:pt>
                <c:pt idx="48483">
                  <c:v>6.2338963384837701E-2</c:v>
                </c:pt>
                <c:pt idx="48484">
                  <c:v>5.0010632075289503E-2</c:v>
                </c:pt>
                <c:pt idx="48485">
                  <c:v>4.8967199909216497E-2</c:v>
                </c:pt>
                <c:pt idx="48486">
                  <c:v>4.0858900767953801E-2</c:v>
                </c:pt>
                <c:pt idx="48487">
                  <c:v>3.9559942673443302E-2</c:v>
                </c:pt>
                <c:pt idx="48488">
                  <c:v>3.8768582761037798E-2</c:v>
                </c:pt>
                <c:pt idx="48489">
                  <c:v>5.2527010254071999E-2</c:v>
                </c:pt>
                <c:pt idx="48490">
                  <c:v>4.4889176310182403E-2</c:v>
                </c:pt>
                <c:pt idx="48491">
                  <c:v>4.5584487051777998E-2</c:v>
                </c:pt>
                <c:pt idx="48492">
                  <c:v>6.0678012500415303E-2</c:v>
                </c:pt>
                <c:pt idx="48493">
                  <c:v>3.87145172533181E-2</c:v>
                </c:pt>
                <c:pt idx="48494">
                  <c:v>4.5532330747652602E-2</c:v>
                </c:pt>
                <c:pt idx="48495">
                  <c:v>6.2263056804270502E-2</c:v>
                </c:pt>
                <c:pt idx="48496">
                  <c:v>3.8298866017573298E-2</c:v>
                </c:pt>
                <c:pt idx="48497">
                  <c:v>5.8679735194683502E-2</c:v>
                </c:pt>
                <c:pt idx="48498">
                  <c:v>3.7775274293865797E-2</c:v>
                </c:pt>
                <c:pt idx="48499">
                  <c:v>5.3562673083429303E-2</c:v>
                </c:pt>
                <c:pt idx="48500">
                  <c:v>4.6287334098677399E-2</c:v>
                </c:pt>
                <c:pt idx="48501">
                  <c:v>5.7885940624069203E-2</c:v>
                </c:pt>
                <c:pt idx="48502">
                  <c:v>4.5753676375198497E-2</c:v>
                </c:pt>
                <c:pt idx="48503">
                  <c:v>8.3049483538614605E-2</c:v>
                </c:pt>
                <c:pt idx="48504">
                  <c:v>7.8507808797903103E-2</c:v>
                </c:pt>
                <c:pt idx="48505">
                  <c:v>5.7519278365006601E-2</c:v>
                </c:pt>
                <c:pt idx="48506">
                  <c:v>6.4678618366800902E-2</c:v>
                </c:pt>
                <c:pt idx="48507">
                  <c:v>4.4434006722687602E-2</c:v>
                </c:pt>
                <c:pt idx="48508">
                  <c:v>6.6414990553534503E-2</c:v>
                </c:pt>
                <c:pt idx="48509">
                  <c:v>4.1103204521289599E-2</c:v>
                </c:pt>
                <c:pt idx="48510">
                  <c:v>5.2289678826204403E-2</c:v>
                </c:pt>
                <c:pt idx="48511">
                  <c:v>4.6489698116066798E-2</c:v>
                </c:pt>
                <c:pt idx="48512">
                  <c:v>4.7563522757384298E-2</c:v>
                </c:pt>
                <c:pt idx="48513">
                  <c:v>6.9962456513352103E-2</c:v>
                </c:pt>
                <c:pt idx="48514">
                  <c:v>7.5973799372121301E-2</c:v>
                </c:pt>
                <c:pt idx="48515">
                  <c:v>4.1027335094909599E-2</c:v>
                </c:pt>
                <c:pt idx="48516">
                  <c:v>8.0533313179176197E-2</c:v>
                </c:pt>
                <c:pt idx="48517">
                  <c:v>6.3747367839181099E-2</c:v>
                </c:pt>
                <c:pt idx="48518">
                  <c:v>3.64591328319539E-2</c:v>
                </c:pt>
                <c:pt idx="48519">
                  <c:v>3.69996008669655E-2</c:v>
                </c:pt>
                <c:pt idx="48520">
                  <c:v>6.8961936217623102E-2</c:v>
                </c:pt>
                <c:pt idx="48521">
                  <c:v>6.4560758855332495E-2</c:v>
                </c:pt>
                <c:pt idx="48522">
                  <c:v>4.3676104544354097E-2</c:v>
                </c:pt>
                <c:pt idx="48523">
                  <c:v>5.3556258697152997E-2</c:v>
                </c:pt>
                <c:pt idx="48524">
                  <c:v>3.70469035890333E-2</c:v>
                </c:pt>
                <c:pt idx="48525">
                  <c:v>3.9461098097678303E-2</c:v>
                </c:pt>
                <c:pt idx="48526">
                  <c:v>3.8338882540165098E-2</c:v>
                </c:pt>
                <c:pt idx="48527">
                  <c:v>5.2022385193703197E-2</c:v>
                </c:pt>
                <c:pt idx="48528">
                  <c:v>4.1566491392122602E-2</c:v>
                </c:pt>
                <c:pt idx="48529">
                  <c:v>4.9392260106739E-2</c:v>
                </c:pt>
                <c:pt idx="48530">
                  <c:v>7.69079543778588E-2</c:v>
                </c:pt>
                <c:pt idx="48531">
                  <c:v>4.56118781626478E-2</c:v>
                </c:pt>
                <c:pt idx="48532">
                  <c:v>7.8871027905694599E-2</c:v>
                </c:pt>
                <c:pt idx="48533">
                  <c:v>7.3542342124609694E-2</c:v>
                </c:pt>
                <c:pt idx="48534">
                  <c:v>5.51929876180162E-2</c:v>
                </c:pt>
                <c:pt idx="48535">
                  <c:v>5.6625354138603999E-2</c:v>
                </c:pt>
                <c:pt idx="48536">
                  <c:v>4.3594408772932899E-2</c:v>
                </c:pt>
                <c:pt idx="48537">
                  <c:v>6.7082015776781898E-2</c:v>
                </c:pt>
                <c:pt idx="48538">
                  <c:v>8.0311932595024907E-2</c:v>
                </c:pt>
                <c:pt idx="48539">
                  <c:v>6.4009230735816103E-2</c:v>
                </c:pt>
                <c:pt idx="48540">
                  <c:v>4.4604029083391103E-2</c:v>
                </c:pt>
                <c:pt idx="48541">
                  <c:v>4.4146642152472999E-2</c:v>
                </c:pt>
                <c:pt idx="48542">
                  <c:v>3.6193788566566902E-2</c:v>
                </c:pt>
                <c:pt idx="48543">
                  <c:v>4.2851460852633701E-2</c:v>
                </c:pt>
                <c:pt idx="48544">
                  <c:v>6.5033436297548999E-2</c:v>
                </c:pt>
                <c:pt idx="48545">
                  <c:v>4.8364649801336097E-2</c:v>
                </c:pt>
                <c:pt idx="48546">
                  <c:v>3.8596213619312501E-2</c:v>
                </c:pt>
                <c:pt idx="48547">
                  <c:v>4.1476878249474401E-2</c:v>
                </c:pt>
                <c:pt idx="48548">
                  <c:v>4.1601367678738697E-2</c:v>
                </c:pt>
                <c:pt idx="48549">
                  <c:v>7.7842617858347299E-2</c:v>
                </c:pt>
                <c:pt idx="48550">
                  <c:v>5.3009786622935103E-2</c:v>
                </c:pt>
                <c:pt idx="48551">
                  <c:v>3.9449155460484497E-2</c:v>
                </c:pt>
                <c:pt idx="48552">
                  <c:v>4.68362924479152E-2</c:v>
                </c:pt>
                <c:pt idx="48553">
                  <c:v>4.2004116433437197E-2</c:v>
                </c:pt>
                <c:pt idx="48554">
                  <c:v>5.2966468855304497E-2</c:v>
                </c:pt>
                <c:pt idx="48555">
                  <c:v>6.7575117461247405E-2</c:v>
                </c:pt>
                <c:pt idx="48556">
                  <c:v>4.12584533694626E-2</c:v>
                </c:pt>
                <c:pt idx="48557">
                  <c:v>3.5813408756826301E-2</c:v>
                </c:pt>
                <c:pt idx="48558">
                  <c:v>7.6367202197565501E-2</c:v>
                </c:pt>
                <c:pt idx="48559">
                  <c:v>6.5886953280868799E-2</c:v>
                </c:pt>
                <c:pt idx="48560">
                  <c:v>5.2975284941694997E-2</c:v>
                </c:pt>
                <c:pt idx="48561">
                  <c:v>4.5726872243154797E-2</c:v>
                </c:pt>
                <c:pt idx="48562">
                  <c:v>4.9540269305995401E-2</c:v>
                </c:pt>
                <c:pt idx="48563">
                  <c:v>6.4190856199019597E-2</c:v>
                </c:pt>
                <c:pt idx="48564">
                  <c:v>3.8240293151410497E-2</c:v>
                </c:pt>
                <c:pt idx="48565">
                  <c:v>4.2565228943816501E-2</c:v>
                </c:pt>
                <c:pt idx="48566">
                  <c:v>3.8003447638312399E-2</c:v>
                </c:pt>
                <c:pt idx="48567">
                  <c:v>7.0842303979737398E-2</c:v>
                </c:pt>
                <c:pt idx="48568">
                  <c:v>5.3054425860295698E-2</c:v>
                </c:pt>
                <c:pt idx="48569">
                  <c:v>8.1428795056242606E-2</c:v>
                </c:pt>
                <c:pt idx="48570">
                  <c:v>5.04498107767384E-2</c:v>
                </c:pt>
                <c:pt idx="48571">
                  <c:v>4.8541639133937199E-2</c:v>
                </c:pt>
                <c:pt idx="48572">
                  <c:v>7.7294578531489494E-2</c:v>
                </c:pt>
                <c:pt idx="48573">
                  <c:v>4.1455965269578197E-2</c:v>
                </c:pt>
                <c:pt idx="48574">
                  <c:v>5.2560226083593703E-2</c:v>
                </c:pt>
                <c:pt idx="48575">
                  <c:v>7.4620061084244696E-2</c:v>
                </c:pt>
                <c:pt idx="48576">
                  <c:v>4.28064190806728E-2</c:v>
                </c:pt>
                <c:pt idx="48577">
                  <c:v>8.1875243538272996E-2</c:v>
                </c:pt>
                <c:pt idx="48578">
                  <c:v>5.2254125012380102E-2</c:v>
                </c:pt>
                <c:pt idx="48579">
                  <c:v>5.45554699923834E-2</c:v>
                </c:pt>
                <c:pt idx="48580">
                  <c:v>4.7636935946727202E-2</c:v>
                </c:pt>
                <c:pt idx="48581">
                  <c:v>3.8203829514434198E-2</c:v>
                </c:pt>
                <c:pt idx="48582">
                  <c:v>6.6632863747085103E-2</c:v>
                </c:pt>
                <c:pt idx="48583">
                  <c:v>6.3568700153270097E-2</c:v>
                </c:pt>
                <c:pt idx="48584">
                  <c:v>5.9191234432953703E-2</c:v>
                </c:pt>
                <c:pt idx="48585">
                  <c:v>7.0717800791266397E-2</c:v>
                </c:pt>
                <c:pt idx="48586">
                  <c:v>4.15834940856862E-2</c:v>
                </c:pt>
                <c:pt idx="48587">
                  <c:v>3.5478062723558197E-2</c:v>
                </c:pt>
                <c:pt idx="48588">
                  <c:v>6.9814487854006096E-2</c:v>
                </c:pt>
                <c:pt idx="48589">
                  <c:v>7.7652921590199098E-2</c:v>
                </c:pt>
                <c:pt idx="48590">
                  <c:v>5.1696113058781502E-2</c:v>
                </c:pt>
                <c:pt idx="48591">
                  <c:v>4.0470554028197998E-2</c:v>
                </c:pt>
                <c:pt idx="48592">
                  <c:v>3.6400100496438603E-2</c:v>
                </c:pt>
                <c:pt idx="48593">
                  <c:v>7.5223150531906202E-2</c:v>
                </c:pt>
                <c:pt idx="48594">
                  <c:v>4.6392587022094103E-2</c:v>
                </c:pt>
                <c:pt idx="48595">
                  <c:v>5.5550177694309699E-2</c:v>
                </c:pt>
                <c:pt idx="48596">
                  <c:v>3.6221842484124397E-2</c:v>
                </c:pt>
                <c:pt idx="48597">
                  <c:v>3.9481901908762898E-2</c:v>
                </c:pt>
                <c:pt idx="48598">
                  <c:v>3.7801863589256003E-2</c:v>
                </c:pt>
                <c:pt idx="48599">
                  <c:v>4.5932355899685702E-2</c:v>
                </c:pt>
                <c:pt idx="48600">
                  <c:v>4.8716961417913499E-2</c:v>
                </c:pt>
                <c:pt idx="48601">
                  <c:v>5.8109756992718802E-2</c:v>
                </c:pt>
                <c:pt idx="48602">
                  <c:v>4.89220074732147E-2</c:v>
                </c:pt>
                <c:pt idx="48603">
                  <c:v>7.6601479218681906E-2</c:v>
                </c:pt>
                <c:pt idx="48604">
                  <c:v>4.6148640052588702E-2</c:v>
                </c:pt>
                <c:pt idx="48605">
                  <c:v>7.1243734018079194E-2</c:v>
                </c:pt>
                <c:pt idx="48606">
                  <c:v>6.1834192027187103E-2</c:v>
                </c:pt>
                <c:pt idx="48607">
                  <c:v>5.8268446966159702E-2</c:v>
                </c:pt>
                <c:pt idx="48608">
                  <c:v>4.5234791485018598E-2</c:v>
                </c:pt>
                <c:pt idx="48609">
                  <c:v>5.0626811566796999E-2</c:v>
                </c:pt>
                <c:pt idx="48610">
                  <c:v>5.1916411949853698E-2</c:v>
                </c:pt>
                <c:pt idx="48611">
                  <c:v>4.5437828621439899E-2</c:v>
                </c:pt>
                <c:pt idx="48612">
                  <c:v>4.9107376448523699E-2</c:v>
                </c:pt>
                <c:pt idx="48613">
                  <c:v>6.4163103088308707E-2</c:v>
                </c:pt>
                <c:pt idx="48614">
                  <c:v>7.6647770609144197E-2</c:v>
                </c:pt>
                <c:pt idx="48615">
                  <c:v>5.5879491296506698E-2</c:v>
                </c:pt>
                <c:pt idx="48616">
                  <c:v>7.1293533705289902E-2</c:v>
                </c:pt>
                <c:pt idx="48617">
                  <c:v>5.8839644717162402E-2</c:v>
                </c:pt>
                <c:pt idx="48618">
                  <c:v>7.2949988860812595E-2</c:v>
                </c:pt>
                <c:pt idx="48619">
                  <c:v>5.00025885452135E-2</c:v>
                </c:pt>
                <c:pt idx="48620">
                  <c:v>6.4242147681944403E-2</c:v>
                </c:pt>
                <c:pt idx="48621">
                  <c:v>7.5917535902239194E-2</c:v>
                </c:pt>
                <c:pt idx="48622">
                  <c:v>7.0489388447518397E-2</c:v>
                </c:pt>
                <c:pt idx="48623">
                  <c:v>6.6247319686941003E-2</c:v>
                </c:pt>
                <c:pt idx="48624">
                  <c:v>4.1216220428561302E-2</c:v>
                </c:pt>
                <c:pt idx="48625">
                  <c:v>3.9216997154444398E-2</c:v>
                </c:pt>
                <c:pt idx="48626">
                  <c:v>7.0585345334311503E-2</c:v>
                </c:pt>
                <c:pt idx="48627">
                  <c:v>3.7502522612014998E-2</c:v>
                </c:pt>
                <c:pt idx="48628">
                  <c:v>5.1055717165293203E-2</c:v>
                </c:pt>
                <c:pt idx="48629">
                  <c:v>6.1881458148456102E-2</c:v>
                </c:pt>
                <c:pt idx="48630">
                  <c:v>5.7054122105721999E-2</c:v>
                </c:pt>
                <c:pt idx="48631">
                  <c:v>6.3601807435310506E-2</c:v>
                </c:pt>
                <c:pt idx="48632">
                  <c:v>6.5671349011593994E-2</c:v>
                </c:pt>
                <c:pt idx="48633">
                  <c:v>4.8530162967375799E-2</c:v>
                </c:pt>
                <c:pt idx="48634">
                  <c:v>5.4351212939915197E-2</c:v>
                </c:pt>
                <c:pt idx="48635">
                  <c:v>6.6880802732003294E-2</c:v>
                </c:pt>
                <c:pt idx="48636">
                  <c:v>4.1756256600410102E-2</c:v>
                </c:pt>
                <c:pt idx="48637">
                  <c:v>7.0871958763047305E-2</c:v>
                </c:pt>
                <c:pt idx="48638">
                  <c:v>4.4531783930205703E-2</c:v>
                </c:pt>
                <c:pt idx="48639">
                  <c:v>4.1718212114549E-2</c:v>
                </c:pt>
                <c:pt idx="48640">
                  <c:v>4.4348582473710103E-2</c:v>
                </c:pt>
                <c:pt idx="48641">
                  <c:v>5.8885100100685303E-2</c:v>
                </c:pt>
                <c:pt idx="48642">
                  <c:v>4.3121416122920399E-2</c:v>
                </c:pt>
                <c:pt idx="48643">
                  <c:v>4.4362622034608799E-2</c:v>
                </c:pt>
                <c:pt idx="48644">
                  <c:v>4.2036893746293803E-2</c:v>
                </c:pt>
                <c:pt idx="48645">
                  <c:v>3.92363820506045E-2</c:v>
                </c:pt>
                <c:pt idx="48646">
                  <c:v>4.6041861112331703E-2</c:v>
                </c:pt>
                <c:pt idx="48647">
                  <c:v>4.41688188783292E-2</c:v>
                </c:pt>
                <c:pt idx="48648">
                  <c:v>6.2865243191977699E-2</c:v>
                </c:pt>
                <c:pt idx="48649">
                  <c:v>5.7085796064896797E-2</c:v>
                </c:pt>
                <c:pt idx="48650">
                  <c:v>5.0160945423027598E-2</c:v>
                </c:pt>
                <c:pt idx="48651">
                  <c:v>7.7141166849755902E-2</c:v>
                </c:pt>
                <c:pt idx="48652">
                  <c:v>7.0883124779258094E-2</c:v>
                </c:pt>
                <c:pt idx="48653">
                  <c:v>6.8562011173325096E-2</c:v>
                </c:pt>
                <c:pt idx="48654">
                  <c:v>5.2155671649942198E-2</c:v>
                </c:pt>
                <c:pt idx="48655">
                  <c:v>7.7761990791451602E-2</c:v>
                </c:pt>
                <c:pt idx="48656">
                  <c:v>7.9756239269720294E-2</c:v>
                </c:pt>
                <c:pt idx="48657">
                  <c:v>4.8988876877338203E-2</c:v>
                </c:pt>
                <c:pt idx="48658">
                  <c:v>5.4321712155833701E-2</c:v>
                </c:pt>
                <c:pt idx="48659">
                  <c:v>4.8220580014570399E-2</c:v>
                </c:pt>
                <c:pt idx="48660">
                  <c:v>3.70725934101774E-2</c:v>
                </c:pt>
                <c:pt idx="48661">
                  <c:v>5.5319807569196397E-2</c:v>
                </c:pt>
                <c:pt idx="48662">
                  <c:v>4.3142485485995502E-2</c:v>
                </c:pt>
                <c:pt idx="48663">
                  <c:v>5.6908733223312698E-2</c:v>
                </c:pt>
                <c:pt idx="48664">
                  <c:v>4.8766123980122499E-2</c:v>
                </c:pt>
                <c:pt idx="48665">
                  <c:v>8.1558462496867101E-2</c:v>
                </c:pt>
                <c:pt idx="48666">
                  <c:v>5.4809041098720902E-2</c:v>
                </c:pt>
                <c:pt idx="48667">
                  <c:v>3.7110306983999301E-2</c:v>
                </c:pt>
                <c:pt idx="48668">
                  <c:v>5.5937867793844298E-2</c:v>
                </c:pt>
                <c:pt idx="48669">
                  <c:v>7.7815135682040404E-2</c:v>
                </c:pt>
                <c:pt idx="48670">
                  <c:v>7.4950723961901305E-2</c:v>
                </c:pt>
                <c:pt idx="48671">
                  <c:v>5.6946743670648399E-2</c:v>
                </c:pt>
                <c:pt idx="48672">
                  <c:v>3.9831109246056498E-2</c:v>
                </c:pt>
                <c:pt idx="48673">
                  <c:v>5.79906138877622E-2</c:v>
                </c:pt>
                <c:pt idx="48674">
                  <c:v>8.0586450294900802E-2</c:v>
                </c:pt>
                <c:pt idx="48675">
                  <c:v>4.2174150824780703E-2</c:v>
                </c:pt>
                <c:pt idx="48676">
                  <c:v>6.4623456291706793E-2</c:v>
                </c:pt>
                <c:pt idx="48677">
                  <c:v>4.2942168948051897E-2</c:v>
                </c:pt>
                <c:pt idx="48678">
                  <c:v>4.6630710996924098E-2</c:v>
                </c:pt>
                <c:pt idx="48679">
                  <c:v>7.3064428844687404E-2</c:v>
                </c:pt>
                <c:pt idx="48680">
                  <c:v>7.1190879523145095E-2</c:v>
                </c:pt>
                <c:pt idx="48681">
                  <c:v>3.7084933263292798E-2</c:v>
                </c:pt>
                <c:pt idx="48682">
                  <c:v>5.2792771471222501E-2</c:v>
                </c:pt>
                <c:pt idx="48683">
                  <c:v>6.5590072055664E-2</c:v>
                </c:pt>
                <c:pt idx="48684">
                  <c:v>7.0479959051722801E-2</c:v>
                </c:pt>
                <c:pt idx="48685">
                  <c:v>5.2616632313763602E-2</c:v>
                </c:pt>
                <c:pt idx="48686">
                  <c:v>7.0031456998107297E-2</c:v>
                </c:pt>
                <c:pt idx="48687">
                  <c:v>7.2484987452027902E-2</c:v>
                </c:pt>
                <c:pt idx="48688">
                  <c:v>5.0253446624438099E-2</c:v>
                </c:pt>
                <c:pt idx="48689">
                  <c:v>7.2050641287509903E-2</c:v>
                </c:pt>
                <c:pt idx="48690">
                  <c:v>4.41018603002672E-2</c:v>
                </c:pt>
                <c:pt idx="48691">
                  <c:v>6.4478267133966594E-2</c:v>
                </c:pt>
                <c:pt idx="48692">
                  <c:v>5.1001800117603198E-2</c:v>
                </c:pt>
                <c:pt idx="48693">
                  <c:v>6.6971294036416107E-2</c:v>
                </c:pt>
                <c:pt idx="48694">
                  <c:v>4.2683299533226901E-2</c:v>
                </c:pt>
                <c:pt idx="48695">
                  <c:v>8.0641233456369393E-2</c:v>
                </c:pt>
                <c:pt idx="48696">
                  <c:v>3.8238391512859099E-2</c:v>
                </c:pt>
                <c:pt idx="48697">
                  <c:v>5.7557234615088999E-2</c:v>
                </c:pt>
                <c:pt idx="48698">
                  <c:v>6.3765010765523197E-2</c:v>
                </c:pt>
                <c:pt idx="48699">
                  <c:v>7.8691832324685906E-2</c:v>
                </c:pt>
                <c:pt idx="48700">
                  <c:v>4.0528214774604901E-2</c:v>
                </c:pt>
                <c:pt idx="48701">
                  <c:v>6.79265612461534E-2</c:v>
                </c:pt>
                <c:pt idx="48702">
                  <c:v>6.6996507821489804E-2</c:v>
                </c:pt>
                <c:pt idx="48703">
                  <c:v>4.42403626900085E-2</c:v>
                </c:pt>
                <c:pt idx="48704">
                  <c:v>6.7205765620220903E-2</c:v>
                </c:pt>
                <c:pt idx="48705">
                  <c:v>5.15492653306538E-2</c:v>
                </c:pt>
                <c:pt idx="48706">
                  <c:v>6.3533599065583896E-2</c:v>
                </c:pt>
                <c:pt idx="48707">
                  <c:v>3.8710482902545099E-2</c:v>
                </c:pt>
                <c:pt idx="48708">
                  <c:v>7.2001849504120405E-2</c:v>
                </c:pt>
                <c:pt idx="48709">
                  <c:v>5.3973187999480601E-2</c:v>
                </c:pt>
                <c:pt idx="48710">
                  <c:v>4.2221268385912399E-2</c:v>
                </c:pt>
                <c:pt idx="48711">
                  <c:v>5.2097893773269698E-2</c:v>
                </c:pt>
                <c:pt idx="48712">
                  <c:v>4.8878797125325502E-2</c:v>
                </c:pt>
                <c:pt idx="48713">
                  <c:v>7.1857704893679694E-2</c:v>
                </c:pt>
                <c:pt idx="48714">
                  <c:v>4.7282307639430497E-2</c:v>
                </c:pt>
                <c:pt idx="48715">
                  <c:v>4.0142455825213703E-2</c:v>
                </c:pt>
                <c:pt idx="48716">
                  <c:v>7.0281293381469004E-2</c:v>
                </c:pt>
                <c:pt idx="48717">
                  <c:v>4.5809582825335399E-2</c:v>
                </c:pt>
                <c:pt idx="48718">
                  <c:v>6.1581253566205203E-2</c:v>
                </c:pt>
                <c:pt idx="48719">
                  <c:v>7.6000608543910705E-2</c:v>
                </c:pt>
                <c:pt idx="48720">
                  <c:v>6.5726506569258797E-2</c:v>
                </c:pt>
                <c:pt idx="48721">
                  <c:v>6.4381888774741505E-2</c:v>
                </c:pt>
                <c:pt idx="48722">
                  <c:v>3.8000435472865197E-2</c:v>
                </c:pt>
                <c:pt idx="48723">
                  <c:v>6.5912824766574701E-2</c:v>
                </c:pt>
                <c:pt idx="48724">
                  <c:v>5.1434970369227603E-2</c:v>
                </c:pt>
                <c:pt idx="48725">
                  <c:v>4.0338971690489701E-2</c:v>
                </c:pt>
                <c:pt idx="48726">
                  <c:v>5.8340719701892099E-2</c:v>
                </c:pt>
                <c:pt idx="48727">
                  <c:v>7.1976394281966893E-2</c:v>
                </c:pt>
                <c:pt idx="48728">
                  <c:v>6.2676952554714102E-2</c:v>
                </c:pt>
                <c:pt idx="48729">
                  <c:v>4.9713258293731598E-2</c:v>
                </c:pt>
                <c:pt idx="48730">
                  <c:v>6.4025661772259101E-2</c:v>
                </c:pt>
                <c:pt idx="48731">
                  <c:v>4.9819185218084899E-2</c:v>
                </c:pt>
                <c:pt idx="48732">
                  <c:v>7.9467777427581196E-2</c:v>
                </c:pt>
                <c:pt idx="48733">
                  <c:v>6.0947260153863501E-2</c:v>
                </c:pt>
                <c:pt idx="48734">
                  <c:v>3.9141586240599997E-2</c:v>
                </c:pt>
                <c:pt idx="48735">
                  <c:v>7.9112582483206795E-2</c:v>
                </c:pt>
                <c:pt idx="48736">
                  <c:v>7.3685943661244493E-2</c:v>
                </c:pt>
                <c:pt idx="48737">
                  <c:v>7.5907423433900306E-2</c:v>
                </c:pt>
                <c:pt idx="48738">
                  <c:v>6.1632259358132303E-2</c:v>
                </c:pt>
                <c:pt idx="48739">
                  <c:v>5.5328436472505398E-2</c:v>
                </c:pt>
                <c:pt idx="48740">
                  <c:v>4.6900339343492997E-2</c:v>
                </c:pt>
                <c:pt idx="48741">
                  <c:v>4.2544101951502898E-2</c:v>
                </c:pt>
                <c:pt idx="48742">
                  <c:v>6.3211375145593607E-2</c:v>
                </c:pt>
                <c:pt idx="48743">
                  <c:v>6.5413410287012502E-2</c:v>
                </c:pt>
                <c:pt idx="48744">
                  <c:v>5.9445972016380202E-2</c:v>
                </c:pt>
                <c:pt idx="48745">
                  <c:v>4.5980702228461498E-2</c:v>
                </c:pt>
                <c:pt idx="48746">
                  <c:v>5.1216265116437801E-2</c:v>
                </c:pt>
                <c:pt idx="48747">
                  <c:v>7.0761417744080596E-2</c:v>
                </c:pt>
                <c:pt idx="48748">
                  <c:v>5.1376972828619201E-2</c:v>
                </c:pt>
                <c:pt idx="48749">
                  <c:v>4.9022222011271897E-2</c:v>
                </c:pt>
                <c:pt idx="48750">
                  <c:v>4.9909240038444297E-2</c:v>
                </c:pt>
                <c:pt idx="48751">
                  <c:v>6.4462358176250498E-2</c:v>
                </c:pt>
                <c:pt idx="48752">
                  <c:v>6.1748926950544798E-2</c:v>
                </c:pt>
                <c:pt idx="48753">
                  <c:v>6.7284863412322204E-2</c:v>
                </c:pt>
                <c:pt idx="48754">
                  <c:v>6.7422766891011301E-2</c:v>
                </c:pt>
                <c:pt idx="48755">
                  <c:v>7.9404385283767698E-2</c:v>
                </c:pt>
                <c:pt idx="48756">
                  <c:v>3.7880930784404597E-2</c:v>
                </c:pt>
                <c:pt idx="48757">
                  <c:v>3.7866909933220297E-2</c:v>
                </c:pt>
                <c:pt idx="48758">
                  <c:v>3.7010577799376297E-2</c:v>
                </c:pt>
                <c:pt idx="48759">
                  <c:v>7.7414677681987107E-2</c:v>
                </c:pt>
                <c:pt idx="48760">
                  <c:v>7.2129376937142498E-2</c:v>
                </c:pt>
                <c:pt idx="48761">
                  <c:v>7.6001965096924598E-2</c:v>
                </c:pt>
                <c:pt idx="48762">
                  <c:v>5.5292586877276999E-2</c:v>
                </c:pt>
                <c:pt idx="48763">
                  <c:v>6.0715651462113197E-2</c:v>
                </c:pt>
                <c:pt idx="48764">
                  <c:v>3.5356204453746098E-2</c:v>
                </c:pt>
                <c:pt idx="48765">
                  <c:v>6.6521557266694994E-2</c:v>
                </c:pt>
                <c:pt idx="48766">
                  <c:v>3.9248680686853998E-2</c:v>
                </c:pt>
                <c:pt idx="48767">
                  <c:v>4.6664011237384097E-2</c:v>
                </c:pt>
                <c:pt idx="48768">
                  <c:v>5.9655403583215201E-2</c:v>
                </c:pt>
                <c:pt idx="48769">
                  <c:v>7.0524005876683796E-2</c:v>
                </c:pt>
                <c:pt idx="48770">
                  <c:v>4.7203499961545999E-2</c:v>
                </c:pt>
                <c:pt idx="48771">
                  <c:v>8.2002569269333594E-2</c:v>
                </c:pt>
                <c:pt idx="48772">
                  <c:v>5.3305364752488801E-2</c:v>
                </c:pt>
                <c:pt idx="48773">
                  <c:v>3.8661784530259001E-2</c:v>
                </c:pt>
                <c:pt idx="48774">
                  <c:v>4.6331025046107498E-2</c:v>
                </c:pt>
                <c:pt idx="48775">
                  <c:v>5.3873213572184699E-2</c:v>
                </c:pt>
                <c:pt idx="48776">
                  <c:v>6.2218212481850901E-2</c:v>
                </c:pt>
                <c:pt idx="48777">
                  <c:v>5.2503115077971702E-2</c:v>
                </c:pt>
                <c:pt idx="48778">
                  <c:v>3.7543585214811603E-2</c:v>
                </c:pt>
                <c:pt idx="48779">
                  <c:v>3.9927412657431299E-2</c:v>
                </c:pt>
                <c:pt idx="48780">
                  <c:v>5.1349660061474102E-2</c:v>
                </c:pt>
                <c:pt idx="48781">
                  <c:v>5.4222071484817697E-2</c:v>
                </c:pt>
                <c:pt idx="48782">
                  <c:v>4.1558253774848598E-2</c:v>
                </c:pt>
                <c:pt idx="48783">
                  <c:v>6.98529639840762E-2</c:v>
                </c:pt>
                <c:pt idx="48784">
                  <c:v>6.08808267635167E-2</c:v>
                </c:pt>
                <c:pt idx="48785">
                  <c:v>3.6436937630813397E-2</c:v>
                </c:pt>
                <c:pt idx="48786">
                  <c:v>6.9489335293440493E-2</c:v>
                </c:pt>
                <c:pt idx="48787">
                  <c:v>5.1702362100515098E-2</c:v>
                </c:pt>
                <c:pt idx="48788">
                  <c:v>5.14823106340229E-2</c:v>
                </c:pt>
                <c:pt idx="48789">
                  <c:v>6.6920454042766198E-2</c:v>
                </c:pt>
                <c:pt idx="48790">
                  <c:v>6.8167879908950194E-2</c:v>
                </c:pt>
                <c:pt idx="48791">
                  <c:v>4.0978321407023101E-2</c:v>
                </c:pt>
                <c:pt idx="48792">
                  <c:v>6.3400269278973201E-2</c:v>
                </c:pt>
                <c:pt idx="48793">
                  <c:v>4.8738010429869999E-2</c:v>
                </c:pt>
                <c:pt idx="48794">
                  <c:v>7.6911346400241207E-2</c:v>
                </c:pt>
                <c:pt idx="48795">
                  <c:v>4.5767097372948803E-2</c:v>
                </c:pt>
                <c:pt idx="48796">
                  <c:v>4.0190574690430698E-2</c:v>
                </c:pt>
                <c:pt idx="48797">
                  <c:v>3.8299185768388498E-2</c:v>
                </c:pt>
                <c:pt idx="48798">
                  <c:v>4.7360638003267702E-2</c:v>
                </c:pt>
                <c:pt idx="48799">
                  <c:v>4.3869395713396001E-2</c:v>
                </c:pt>
                <c:pt idx="48800">
                  <c:v>4.6730313613499601E-2</c:v>
                </c:pt>
                <c:pt idx="48801">
                  <c:v>7.0270638466657598E-2</c:v>
                </c:pt>
                <c:pt idx="48802">
                  <c:v>6.9750208113755194E-2</c:v>
                </c:pt>
                <c:pt idx="48803">
                  <c:v>6.3419662185294101E-2</c:v>
                </c:pt>
                <c:pt idx="48804">
                  <c:v>5.5439649525760901E-2</c:v>
                </c:pt>
                <c:pt idx="48805">
                  <c:v>5.5831323503314503E-2</c:v>
                </c:pt>
                <c:pt idx="48806">
                  <c:v>6.7568504693541198E-2</c:v>
                </c:pt>
                <c:pt idx="48807">
                  <c:v>4.1894106211794499E-2</c:v>
                </c:pt>
                <c:pt idx="48808">
                  <c:v>8.3665008879618294E-2</c:v>
                </c:pt>
                <c:pt idx="48809">
                  <c:v>5.7510704215761897E-2</c:v>
                </c:pt>
                <c:pt idx="48810">
                  <c:v>5.4853175417253701E-2</c:v>
                </c:pt>
                <c:pt idx="48811">
                  <c:v>4.4630338824163202E-2</c:v>
                </c:pt>
                <c:pt idx="48812">
                  <c:v>5.9470102825880097E-2</c:v>
                </c:pt>
                <c:pt idx="48813">
                  <c:v>4.9842157059754297E-2</c:v>
                </c:pt>
                <c:pt idx="48814">
                  <c:v>8.2432290351112603E-2</c:v>
                </c:pt>
                <c:pt idx="48815">
                  <c:v>5.6566840494841897E-2</c:v>
                </c:pt>
                <c:pt idx="48816">
                  <c:v>5.2108802647649097E-2</c:v>
                </c:pt>
                <c:pt idx="48817">
                  <c:v>8.18334559776554E-2</c:v>
                </c:pt>
                <c:pt idx="48818">
                  <c:v>4.2836372962955602E-2</c:v>
                </c:pt>
                <c:pt idx="48819">
                  <c:v>7.2603765587737901E-2</c:v>
                </c:pt>
                <c:pt idx="48820">
                  <c:v>6.0048055875170897E-2</c:v>
                </c:pt>
                <c:pt idx="48821">
                  <c:v>5.2393847945446798E-2</c:v>
                </c:pt>
                <c:pt idx="48822">
                  <c:v>3.9018076125300699E-2</c:v>
                </c:pt>
                <c:pt idx="48823">
                  <c:v>6.2702574576360706E-2</c:v>
                </c:pt>
                <c:pt idx="48824">
                  <c:v>6.3119030527622605E-2</c:v>
                </c:pt>
                <c:pt idx="48825">
                  <c:v>4.6736206804816098E-2</c:v>
                </c:pt>
                <c:pt idx="48826">
                  <c:v>4.4953205784805897E-2</c:v>
                </c:pt>
                <c:pt idx="48827">
                  <c:v>4.0416254827999799E-2</c:v>
                </c:pt>
                <c:pt idx="48828">
                  <c:v>5.42062279454507E-2</c:v>
                </c:pt>
                <c:pt idx="48829">
                  <c:v>6.32460220533268E-2</c:v>
                </c:pt>
                <c:pt idx="48830">
                  <c:v>8.2150349693760893E-2</c:v>
                </c:pt>
                <c:pt idx="48831">
                  <c:v>4.4695999633532497E-2</c:v>
                </c:pt>
                <c:pt idx="48832">
                  <c:v>3.8596738330434997E-2</c:v>
                </c:pt>
                <c:pt idx="48833">
                  <c:v>8.1189743731976904E-2</c:v>
                </c:pt>
                <c:pt idx="48834">
                  <c:v>3.7729328502239902E-2</c:v>
                </c:pt>
                <c:pt idx="48835">
                  <c:v>7.0452080318492497E-2</c:v>
                </c:pt>
                <c:pt idx="48836">
                  <c:v>6.87668544193272E-2</c:v>
                </c:pt>
                <c:pt idx="48837">
                  <c:v>6.6064713819488405E-2</c:v>
                </c:pt>
                <c:pt idx="48838">
                  <c:v>3.9459114613531299E-2</c:v>
                </c:pt>
                <c:pt idx="48839">
                  <c:v>5.4237550843374102E-2</c:v>
                </c:pt>
                <c:pt idx="48840">
                  <c:v>4.7171207569746999E-2</c:v>
                </c:pt>
                <c:pt idx="48841">
                  <c:v>6.6734339936602494E-2</c:v>
                </c:pt>
                <c:pt idx="48842">
                  <c:v>4.4248187502512103E-2</c:v>
                </c:pt>
                <c:pt idx="48843">
                  <c:v>4.93304224098529E-2</c:v>
                </c:pt>
                <c:pt idx="48844">
                  <c:v>7.2094153191295099E-2</c:v>
                </c:pt>
                <c:pt idx="48845">
                  <c:v>5.0145604016584397E-2</c:v>
                </c:pt>
                <c:pt idx="48846">
                  <c:v>7.0550320904948005E-2</c:v>
                </c:pt>
                <c:pt idx="48847">
                  <c:v>5.3189302231926097E-2</c:v>
                </c:pt>
                <c:pt idx="48848">
                  <c:v>7.7782414727248603E-2</c:v>
                </c:pt>
                <c:pt idx="48849">
                  <c:v>5.3391541409180697E-2</c:v>
                </c:pt>
                <c:pt idx="48850">
                  <c:v>5.0021777453365897E-2</c:v>
                </c:pt>
                <c:pt idx="48851">
                  <c:v>3.7733432508797501E-2</c:v>
                </c:pt>
                <c:pt idx="48852">
                  <c:v>7.8043930096689099E-2</c:v>
                </c:pt>
                <c:pt idx="48853">
                  <c:v>5.48827718020376E-2</c:v>
                </c:pt>
                <c:pt idx="48854">
                  <c:v>6.8573234610915093E-2</c:v>
                </c:pt>
                <c:pt idx="48855">
                  <c:v>3.8446383668081702E-2</c:v>
                </c:pt>
                <c:pt idx="48856">
                  <c:v>7.6329844184703496E-2</c:v>
                </c:pt>
                <c:pt idx="48857">
                  <c:v>4.0232325476614199E-2</c:v>
                </c:pt>
                <c:pt idx="48858">
                  <c:v>6.3549388468880502E-2</c:v>
                </c:pt>
                <c:pt idx="48859">
                  <c:v>4.4020331946545997E-2</c:v>
                </c:pt>
                <c:pt idx="48860">
                  <c:v>5.5756258704002401E-2</c:v>
                </c:pt>
                <c:pt idx="48861">
                  <c:v>5.8118420142424097E-2</c:v>
                </c:pt>
                <c:pt idx="48862">
                  <c:v>4.1581764751506801E-2</c:v>
                </c:pt>
                <c:pt idx="48863">
                  <c:v>6.3539970793668799E-2</c:v>
                </c:pt>
                <c:pt idx="48864">
                  <c:v>7.1628938107359999E-2</c:v>
                </c:pt>
                <c:pt idx="48865">
                  <c:v>6.8887536827895196E-2</c:v>
                </c:pt>
                <c:pt idx="48866">
                  <c:v>6.6357031495723404E-2</c:v>
                </c:pt>
                <c:pt idx="48867">
                  <c:v>5.0104580715827303E-2</c:v>
                </c:pt>
                <c:pt idx="48868">
                  <c:v>5.1486558989023698E-2</c:v>
                </c:pt>
                <c:pt idx="48869">
                  <c:v>6.1672177909450898E-2</c:v>
                </c:pt>
                <c:pt idx="48870">
                  <c:v>6.0717307953146997E-2</c:v>
                </c:pt>
                <c:pt idx="48871">
                  <c:v>6.6194233957638599E-2</c:v>
                </c:pt>
                <c:pt idx="48872">
                  <c:v>4.23097037920021E-2</c:v>
                </c:pt>
                <c:pt idx="48873">
                  <c:v>6.6398382142612705E-2</c:v>
                </c:pt>
                <c:pt idx="48874">
                  <c:v>7.9224983420103701E-2</c:v>
                </c:pt>
                <c:pt idx="48875">
                  <c:v>6.4122154455402494E-2</c:v>
                </c:pt>
                <c:pt idx="48876">
                  <c:v>6.2939350178807807E-2</c:v>
                </c:pt>
                <c:pt idx="48877">
                  <c:v>5.7768692684102001E-2</c:v>
                </c:pt>
                <c:pt idx="48878">
                  <c:v>5.2069994001266703E-2</c:v>
                </c:pt>
                <c:pt idx="48879">
                  <c:v>7.1896268633130603E-2</c:v>
                </c:pt>
                <c:pt idx="48880">
                  <c:v>5.0987812393976699E-2</c:v>
                </c:pt>
                <c:pt idx="48881">
                  <c:v>4.3439390278264503E-2</c:v>
                </c:pt>
                <c:pt idx="48882">
                  <c:v>4.4970130615881801E-2</c:v>
                </c:pt>
                <c:pt idx="48883">
                  <c:v>7.9468184028442204E-2</c:v>
                </c:pt>
                <c:pt idx="48884">
                  <c:v>7.6739166213598095E-2</c:v>
                </c:pt>
                <c:pt idx="48885">
                  <c:v>6.6443834900118098E-2</c:v>
                </c:pt>
                <c:pt idx="48886">
                  <c:v>3.8742170884242602E-2</c:v>
                </c:pt>
                <c:pt idx="48887">
                  <c:v>7.2608066431411697E-2</c:v>
                </c:pt>
                <c:pt idx="48888">
                  <c:v>6.1713264274888303E-2</c:v>
                </c:pt>
                <c:pt idx="48889">
                  <c:v>5.1265477411360498E-2</c:v>
                </c:pt>
                <c:pt idx="48890">
                  <c:v>4.3323198789694803E-2</c:v>
                </c:pt>
                <c:pt idx="48891">
                  <c:v>5.6723695752475899E-2</c:v>
                </c:pt>
                <c:pt idx="48892">
                  <c:v>7.0067720467671804E-2</c:v>
                </c:pt>
                <c:pt idx="48893">
                  <c:v>5.6231499529839198E-2</c:v>
                </c:pt>
                <c:pt idx="48894">
                  <c:v>4.4014872068827399E-2</c:v>
                </c:pt>
                <c:pt idx="48895">
                  <c:v>6.8918379499794694E-2</c:v>
                </c:pt>
                <c:pt idx="48896">
                  <c:v>4.67314581923245E-2</c:v>
                </c:pt>
                <c:pt idx="48897">
                  <c:v>4.4467000317844903E-2</c:v>
                </c:pt>
                <c:pt idx="48898">
                  <c:v>4.8639879819039201E-2</c:v>
                </c:pt>
                <c:pt idx="48899">
                  <c:v>6.5915761814589399E-2</c:v>
                </c:pt>
                <c:pt idx="48900">
                  <c:v>7.7009629409157204E-2</c:v>
                </c:pt>
                <c:pt idx="48901">
                  <c:v>7.0920989672078896E-2</c:v>
                </c:pt>
                <c:pt idx="48902">
                  <c:v>7.4682781017711794E-2</c:v>
                </c:pt>
                <c:pt idx="48903">
                  <c:v>3.6780075642942202E-2</c:v>
                </c:pt>
                <c:pt idx="48904">
                  <c:v>5.1966409209625898E-2</c:v>
                </c:pt>
                <c:pt idx="48905">
                  <c:v>4.2840259845771798E-2</c:v>
                </c:pt>
                <c:pt idx="48906">
                  <c:v>4.6175236050805299E-2</c:v>
                </c:pt>
                <c:pt idx="48907">
                  <c:v>6.2070584722282003E-2</c:v>
                </c:pt>
                <c:pt idx="48908">
                  <c:v>6.0207594214410701E-2</c:v>
                </c:pt>
                <c:pt idx="48909">
                  <c:v>5.0016998492965599E-2</c:v>
                </c:pt>
                <c:pt idx="48910">
                  <c:v>5.3947491921214799E-2</c:v>
                </c:pt>
                <c:pt idx="48911">
                  <c:v>3.8475989118462998E-2</c:v>
                </c:pt>
                <c:pt idx="48912">
                  <c:v>6.2427476782418299E-2</c:v>
                </c:pt>
                <c:pt idx="48913">
                  <c:v>5.8167457267479898E-2</c:v>
                </c:pt>
                <c:pt idx="48914">
                  <c:v>5.8127434738400298E-2</c:v>
                </c:pt>
                <c:pt idx="48915">
                  <c:v>7.9894207753013799E-2</c:v>
                </c:pt>
                <c:pt idx="48916">
                  <c:v>7.2244066631563394E-2</c:v>
                </c:pt>
                <c:pt idx="48917">
                  <c:v>7.8810013753985705E-2</c:v>
                </c:pt>
                <c:pt idx="48918">
                  <c:v>7.4515593088148299E-2</c:v>
                </c:pt>
                <c:pt idx="48919">
                  <c:v>3.9848559164829503E-2</c:v>
                </c:pt>
                <c:pt idx="48920">
                  <c:v>4.2899860321413401E-2</c:v>
                </c:pt>
                <c:pt idx="48921">
                  <c:v>4.46452800139173E-2</c:v>
                </c:pt>
                <c:pt idx="48922">
                  <c:v>5.5100702271398502E-2</c:v>
                </c:pt>
                <c:pt idx="48923">
                  <c:v>8.5820152395857593E-2</c:v>
                </c:pt>
                <c:pt idx="48924">
                  <c:v>6.4976810359426901E-2</c:v>
                </c:pt>
                <c:pt idx="48925">
                  <c:v>4.8612093379943197E-2</c:v>
                </c:pt>
                <c:pt idx="48926">
                  <c:v>7.4636572447343896E-2</c:v>
                </c:pt>
                <c:pt idx="48927">
                  <c:v>6.4792506704593994E-2</c:v>
                </c:pt>
                <c:pt idx="48928">
                  <c:v>4.4526610323517499E-2</c:v>
                </c:pt>
                <c:pt idx="48929">
                  <c:v>5.6807111415964E-2</c:v>
                </c:pt>
                <c:pt idx="48930">
                  <c:v>6.8489101195835095E-2</c:v>
                </c:pt>
                <c:pt idx="48931">
                  <c:v>6.4025735726875699E-2</c:v>
                </c:pt>
                <c:pt idx="48932">
                  <c:v>6.3504386067748803E-2</c:v>
                </c:pt>
                <c:pt idx="48933">
                  <c:v>6.1663089729961401E-2</c:v>
                </c:pt>
                <c:pt idx="48934">
                  <c:v>4.0309424149706799E-2</c:v>
                </c:pt>
                <c:pt idx="48935">
                  <c:v>4.80711492878848E-2</c:v>
                </c:pt>
                <c:pt idx="48936">
                  <c:v>7.0542051432727307E-2</c:v>
                </c:pt>
                <c:pt idx="48937">
                  <c:v>4.8465064511231802E-2</c:v>
                </c:pt>
                <c:pt idx="48938">
                  <c:v>4.13484854856387E-2</c:v>
                </c:pt>
                <c:pt idx="48939">
                  <c:v>4.6189997620416499E-2</c:v>
                </c:pt>
                <c:pt idx="48940">
                  <c:v>6.6683602881131093E-2</c:v>
                </c:pt>
                <c:pt idx="48941">
                  <c:v>5.0569510675036497E-2</c:v>
                </c:pt>
                <c:pt idx="48942">
                  <c:v>4.3382357531774302E-2</c:v>
                </c:pt>
                <c:pt idx="48943">
                  <c:v>3.7034629147933498E-2</c:v>
                </c:pt>
                <c:pt idx="48944">
                  <c:v>5.04544560591349E-2</c:v>
                </c:pt>
                <c:pt idx="48945">
                  <c:v>3.8581613989059703E-2</c:v>
                </c:pt>
                <c:pt idx="48946">
                  <c:v>3.7773934512478999E-2</c:v>
                </c:pt>
                <c:pt idx="48947">
                  <c:v>4.2162570762728301E-2</c:v>
                </c:pt>
                <c:pt idx="48948">
                  <c:v>3.9543884482675901E-2</c:v>
                </c:pt>
                <c:pt idx="48949">
                  <c:v>4.1123110236952802E-2</c:v>
                </c:pt>
                <c:pt idx="48950">
                  <c:v>4.9730561778827502E-2</c:v>
                </c:pt>
                <c:pt idx="48951">
                  <c:v>4.2075703480276103E-2</c:v>
                </c:pt>
                <c:pt idx="48952">
                  <c:v>5.2080872756797E-2</c:v>
                </c:pt>
                <c:pt idx="48953">
                  <c:v>5.8679340558481702E-2</c:v>
                </c:pt>
                <c:pt idx="48954">
                  <c:v>5.4922315918314701E-2</c:v>
                </c:pt>
                <c:pt idx="48955">
                  <c:v>6.7060521768505105E-2</c:v>
                </c:pt>
                <c:pt idx="48956">
                  <c:v>4.4434245313769202E-2</c:v>
                </c:pt>
                <c:pt idx="48957">
                  <c:v>8.1119172473275394E-2</c:v>
                </c:pt>
                <c:pt idx="48958">
                  <c:v>4.0274197882637898E-2</c:v>
                </c:pt>
                <c:pt idx="48959">
                  <c:v>5.62534062633556E-2</c:v>
                </c:pt>
                <c:pt idx="48960">
                  <c:v>7.4946070587756194E-2</c:v>
                </c:pt>
                <c:pt idx="48961">
                  <c:v>4.8392191197523401E-2</c:v>
                </c:pt>
                <c:pt idx="48962">
                  <c:v>3.6894175431027097E-2</c:v>
                </c:pt>
                <c:pt idx="48963">
                  <c:v>3.6159917053131797E-2</c:v>
                </c:pt>
                <c:pt idx="48964">
                  <c:v>4.2310679193975097E-2</c:v>
                </c:pt>
                <c:pt idx="48965">
                  <c:v>5.0669015033275998E-2</c:v>
                </c:pt>
                <c:pt idx="48966">
                  <c:v>6.9134953678116007E-2</c:v>
                </c:pt>
                <c:pt idx="48967">
                  <c:v>5.0921008731729701E-2</c:v>
                </c:pt>
                <c:pt idx="48968">
                  <c:v>3.9461233182025802E-2</c:v>
                </c:pt>
                <c:pt idx="48969">
                  <c:v>8.4616293650544697E-2</c:v>
                </c:pt>
                <c:pt idx="48970">
                  <c:v>6.0575315756534201E-2</c:v>
                </c:pt>
                <c:pt idx="48971">
                  <c:v>4.7314219375870298E-2</c:v>
                </c:pt>
                <c:pt idx="48972">
                  <c:v>4.8166389692525499E-2</c:v>
                </c:pt>
                <c:pt idx="48973">
                  <c:v>4.7795961146189801E-2</c:v>
                </c:pt>
                <c:pt idx="48974">
                  <c:v>4.9871926550141298E-2</c:v>
                </c:pt>
                <c:pt idx="48975">
                  <c:v>6.15397008381382E-2</c:v>
                </c:pt>
                <c:pt idx="48976">
                  <c:v>4.4308659971283498E-2</c:v>
                </c:pt>
                <c:pt idx="48977">
                  <c:v>4.3439912054328303E-2</c:v>
                </c:pt>
                <c:pt idx="48978">
                  <c:v>4.6814381931728599E-2</c:v>
                </c:pt>
                <c:pt idx="48979">
                  <c:v>5.1337690854957298E-2</c:v>
                </c:pt>
                <c:pt idx="48980">
                  <c:v>6.7286508477592002E-2</c:v>
                </c:pt>
                <c:pt idx="48981">
                  <c:v>4.7596168997890299E-2</c:v>
                </c:pt>
                <c:pt idx="48982">
                  <c:v>7.2271168794797599E-2</c:v>
                </c:pt>
                <c:pt idx="48983">
                  <c:v>5.7088093211874101E-2</c:v>
                </c:pt>
                <c:pt idx="48984">
                  <c:v>6.8302650051090597E-2</c:v>
                </c:pt>
                <c:pt idx="48985">
                  <c:v>5.4916967693274997E-2</c:v>
                </c:pt>
                <c:pt idx="48986">
                  <c:v>7.5871738178009601E-2</c:v>
                </c:pt>
                <c:pt idx="48987">
                  <c:v>4.7817894119580803E-2</c:v>
                </c:pt>
                <c:pt idx="48988">
                  <c:v>7.97471920817521E-2</c:v>
                </c:pt>
                <c:pt idx="48989">
                  <c:v>4.8354307817449697E-2</c:v>
                </c:pt>
                <c:pt idx="48990">
                  <c:v>4.6660762238645702E-2</c:v>
                </c:pt>
                <c:pt idx="48991">
                  <c:v>6.5183220642491393E-2</c:v>
                </c:pt>
                <c:pt idx="48992">
                  <c:v>6.0742478733198699E-2</c:v>
                </c:pt>
                <c:pt idx="48993">
                  <c:v>4.2907734544666599E-2</c:v>
                </c:pt>
                <c:pt idx="48994">
                  <c:v>5.3017209846836402E-2</c:v>
                </c:pt>
                <c:pt idx="48995">
                  <c:v>5.9221555638689499E-2</c:v>
                </c:pt>
                <c:pt idx="48996">
                  <c:v>6.3475131031655599E-2</c:v>
                </c:pt>
                <c:pt idx="48997">
                  <c:v>4.1532116142203299E-2</c:v>
                </c:pt>
                <c:pt idx="48998">
                  <c:v>4.2521463306608699E-2</c:v>
                </c:pt>
                <c:pt idx="48999">
                  <c:v>6.1080187481876602E-2</c:v>
                </c:pt>
                <c:pt idx="49000">
                  <c:v>4.5251824985814697E-2</c:v>
                </c:pt>
                <c:pt idx="49001">
                  <c:v>4.4266192869181799E-2</c:v>
                </c:pt>
                <c:pt idx="49002">
                  <c:v>5.0664616880113297E-2</c:v>
                </c:pt>
                <c:pt idx="49003">
                  <c:v>5.5366832003580897E-2</c:v>
                </c:pt>
                <c:pt idx="49004">
                  <c:v>7.0130871827038394E-2</c:v>
                </c:pt>
                <c:pt idx="49005">
                  <c:v>3.7399514649646498E-2</c:v>
                </c:pt>
                <c:pt idx="49006">
                  <c:v>4.0828674047376001E-2</c:v>
                </c:pt>
                <c:pt idx="49007">
                  <c:v>7.0655680485484804E-2</c:v>
                </c:pt>
                <c:pt idx="49008">
                  <c:v>4.1078423662461498E-2</c:v>
                </c:pt>
                <c:pt idx="49009">
                  <c:v>4.6501158685042503E-2</c:v>
                </c:pt>
                <c:pt idx="49010">
                  <c:v>5.2599593228504299E-2</c:v>
                </c:pt>
                <c:pt idx="49011">
                  <c:v>6.54301171623594E-2</c:v>
                </c:pt>
                <c:pt idx="49012">
                  <c:v>4.4750248982994699E-2</c:v>
                </c:pt>
                <c:pt idx="49013">
                  <c:v>3.8542900304855299E-2</c:v>
                </c:pt>
                <c:pt idx="49014">
                  <c:v>5.6820341661622698E-2</c:v>
                </c:pt>
                <c:pt idx="49015">
                  <c:v>3.8722004672907998E-2</c:v>
                </c:pt>
                <c:pt idx="49016">
                  <c:v>8.3104581434023703E-2</c:v>
                </c:pt>
                <c:pt idx="49017">
                  <c:v>5.4972403862355301E-2</c:v>
                </c:pt>
                <c:pt idx="49018">
                  <c:v>5.7975963406286198E-2</c:v>
                </c:pt>
                <c:pt idx="49019">
                  <c:v>5.7705792745182602E-2</c:v>
                </c:pt>
                <c:pt idx="49020">
                  <c:v>6.7840740123151694E-2</c:v>
                </c:pt>
                <c:pt idx="49021">
                  <c:v>5.0442734906215099E-2</c:v>
                </c:pt>
                <c:pt idx="49022">
                  <c:v>6.62670987672664E-2</c:v>
                </c:pt>
                <c:pt idx="49023">
                  <c:v>4.2404036580301799E-2</c:v>
                </c:pt>
                <c:pt idx="49024">
                  <c:v>3.8869304827901498E-2</c:v>
                </c:pt>
                <c:pt idx="49025">
                  <c:v>3.8781545728620102E-2</c:v>
                </c:pt>
                <c:pt idx="49026">
                  <c:v>4.05806381911109E-2</c:v>
                </c:pt>
                <c:pt idx="49027">
                  <c:v>5.3777643288617297E-2</c:v>
                </c:pt>
                <c:pt idx="49028">
                  <c:v>3.6676769879301602E-2</c:v>
                </c:pt>
                <c:pt idx="49029">
                  <c:v>3.9238022102642198E-2</c:v>
                </c:pt>
                <c:pt idx="49030">
                  <c:v>4.8464859152858003E-2</c:v>
                </c:pt>
                <c:pt idx="49031">
                  <c:v>6.0475875235265902E-2</c:v>
                </c:pt>
                <c:pt idx="49032">
                  <c:v>4.2275741107634698E-2</c:v>
                </c:pt>
                <c:pt idx="49033">
                  <c:v>6.5381498572979105E-2</c:v>
                </c:pt>
                <c:pt idx="49034">
                  <c:v>5.4089956523286797E-2</c:v>
                </c:pt>
                <c:pt idx="49035">
                  <c:v>6.2735631869322794E-2</c:v>
                </c:pt>
                <c:pt idx="49036">
                  <c:v>5.2032696262865899E-2</c:v>
                </c:pt>
                <c:pt idx="49037">
                  <c:v>5.5260291694015098E-2</c:v>
                </c:pt>
                <c:pt idx="49038">
                  <c:v>5.7575095310559099E-2</c:v>
                </c:pt>
                <c:pt idx="49039">
                  <c:v>3.8068242901278797E-2</c:v>
                </c:pt>
                <c:pt idx="49040">
                  <c:v>5.9867214743627301E-2</c:v>
                </c:pt>
                <c:pt idx="49041">
                  <c:v>6.7948567736455898E-2</c:v>
                </c:pt>
                <c:pt idx="49042">
                  <c:v>4.5870426439072201E-2</c:v>
                </c:pt>
                <c:pt idx="49043">
                  <c:v>5.6875689546579199E-2</c:v>
                </c:pt>
                <c:pt idx="49044">
                  <c:v>5.4164239119298199E-2</c:v>
                </c:pt>
                <c:pt idx="49045">
                  <c:v>4.5443511390221202E-2</c:v>
                </c:pt>
                <c:pt idx="49046">
                  <c:v>7.6403870097340898E-2</c:v>
                </c:pt>
                <c:pt idx="49047">
                  <c:v>6.6646421681608795E-2</c:v>
                </c:pt>
                <c:pt idx="49048">
                  <c:v>4.1117796669555E-2</c:v>
                </c:pt>
                <c:pt idx="49049">
                  <c:v>5.7920123513287201E-2</c:v>
                </c:pt>
                <c:pt idx="49050">
                  <c:v>5.4873667444709603E-2</c:v>
                </c:pt>
                <c:pt idx="49051">
                  <c:v>6.0255981176370897E-2</c:v>
                </c:pt>
                <c:pt idx="49052">
                  <c:v>3.8686585343919298E-2</c:v>
                </c:pt>
                <c:pt idx="49053">
                  <c:v>5.1402422367102102E-2</c:v>
                </c:pt>
                <c:pt idx="49054">
                  <c:v>4.40322962039843E-2</c:v>
                </c:pt>
                <c:pt idx="49055">
                  <c:v>8.0289507876834795E-2</c:v>
                </c:pt>
                <c:pt idx="49056">
                  <c:v>3.6607919915110802E-2</c:v>
                </c:pt>
                <c:pt idx="49057">
                  <c:v>4.86351071478116E-2</c:v>
                </c:pt>
                <c:pt idx="49058">
                  <c:v>7.3175465979117602E-2</c:v>
                </c:pt>
                <c:pt idx="49059">
                  <c:v>5.7834596465362098E-2</c:v>
                </c:pt>
                <c:pt idx="49060">
                  <c:v>4.8438660648470598E-2</c:v>
                </c:pt>
                <c:pt idx="49061">
                  <c:v>4.4194043146255302E-2</c:v>
                </c:pt>
                <c:pt idx="49062">
                  <c:v>4.7419607474887701E-2</c:v>
                </c:pt>
                <c:pt idx="49063">
                  <c:v>5.2251040203300403E-2</c:v>
                </c:pt>
                <c:pt idx="49064">
                  <c:v>5.2623164901492998E-2</c:v>
                </c:pt>
                <c:pt idx="49065">
                  <c:v>3.7086935383714797E-2</c:v>
                </c:pt>
                <c:pt idx="49066">
                  <c:v>4.4943460007467198E-2</c:v>
                </c:pt>
                <c:pt idx="49067">
                  <c:v>8.0812602560704799E-2</c:v>
                </c:pt>
                <c:pt idx="49068">
                  <c:v>4.5451408914192297E-2</c:v>
                </c:pt>
                <c:pt idx="49069">
                  <c:v>3.98978577980309E-2</c:v>
                </c:pt>
                <c:pt idx="49070">
                  <c:v>5.1549788458479497E-2</c:v>
                </c:pt>
                <c:pt idx="49071">
                  <c:v>3.7877859567268697E-2</c:v>
                </c:pt>
                <c:pt idx="49072">
                  <c:v>4.1476083001678397E-2</c:v>
                </c:pt>
                <c:pt idx="49073">
                  <c:v>6.3404897634807902E-2</c:v>
                </c:pt>
                <c:pt idx="49074">
                  <c:v>7.2550668061534804E-2</c:v>
                </c:pt>
                <c:pt idx="49075">
                  <c:v>4.0448955216619002E-2</c:v>
                </c:pt>
                <c:pt idx="49076">
                  <c:v>8.2904729027061905E-2</c:v>
                </c:pt>
                <c:pt idx="49077">
                  <c:v>4.7489728738467102E-2</c:v>
                </c:pt>
                <c:pt idx="49078">
                  <c:v>7.9889788443981993E-2</c:v>
                </c:pt>
                <c:pt idx="49079">
                  <c:v>6.1915688414322899E-2</c:v>
                </c:pt>
                <c:pt idx="49080">
                  <c:v>3.6490928839558699E-2</c:v>
                </c:pt>
                <c:pt idx="49081">
                  <c:v>7.3526842150004698E-2</c:v>
                </c:pt>
                <c:pt idx="49082">
                  <c:v>4.1210988825729503E-2</c:v>
                </c:pt>
                <c:pt idx="49083">
                  <c:v>4.64838568834363E-2</c:v>
                </c:pt>
                <c:pt idx="49084">
                  <c:v>6.4318951242668995E-2</c:v>
                </c:pt>
                <c:pt idx="49085">
                  <c:v>7.8423402261909997E-2</c:v>
                </c:pt>
                <c:pt idx="49086">
                  <c:v>8.1481521437821197E-2</c:v>
                </c:pt>
                <c:pt idx="49087">
                  <c:v>5.0766409169814099E-2</c:v>
                </c:pt>
                <c:pt idx="49088">
                  <c:v>6.9912976351548001E-2</c:v>
                </c:pt>
                <c:pt idx="49089">
                  <c:v>8.0331328226807205E-2</c:v>
                </c:pt>
                <c:pt idx="49090">
                  <c:v>3.88992039105426E-2</c:v>
                </c:pt>
                <c:pt idx="49091">
                  <c:v>8.4293877122404701E-2</c:v>
                </c:pt>
                <c:pt idx="49092">
                  <c:v>3.99469346028394E-2</c:v>
                </c:pt>
                <c:pt idx="49093">
                  <c:v>7.6893840051596801E-2</c:v>
                </c:pt>
                <c:pt idx="49094">
                  <c:v>4.6668839361053503E-2</c:v>
                </c:pt>
                <c:pt idx="49095">
                  <c:v>8.1970115609435096E-2</c:v>
                </c:pt>
                <c:pt idx="49096">
                  <c:v>7.8866691553932805E-2</c:v>
                </c:pt>
                <c:pt idx="49097">
                  <c:v>4.0989105800182599E-2</c:v>
                </c:pt>
                <c:pt idx="49098">
                  <c:v>6.2367480996585602E-2</c:v>
                </c:pt>
                <c:pt idx="49099">
                  <c:v>5.3788309143531797E-2</c:v>
                </c:pt>
                <c:pt idx="49100">
                  <c:v>8.0257936202231206E-2</c:v>
                </c:pt>
                <c:pt idx="49101">
                  <c:v>5.4143402812261002E-2</c:v>
                </c:pt>
                <c:pt idx="49102">
                  <c:v>4.5367480793584998E-2</c:v>
                </c:pt>
                <c:pt idx="49103">
                  <c:v>6.6387581665364404E-2</c:v>
                </c:pt>
                <c:pt idx="49104">
                  <c:v>4.07118748621942E-2</c:v>
                </c:pt>
                <c:pt idx="49105">
                  <c:v>6.3542078605704294E-2</c:v>
                </c:pt>
                <c:pt idx="49106">
                  <c:v>4.4886527208192702E-2</c:v>
                </c:pt>
                <c:pt idx="49107">
                  <c:v>8.1886054749212303E-2</c:v>
                </c:pt>
                <c:pt idx="49108">
                  <c:v>6.3815146182803997E-2</c:v>
                </c:pt>
                <c:pt idx="49109">
                  <c:v>4.7477158915415797E-2</c:v>
                </c:pt>
                <c:pt idx="49110">
                  <c:v>3.7139408389901901E-2</c:v>
                </c:pt>
                <c:pt idx="49111">
                  <c:v>4.8575675006230203E-2</c:v>
                </c:pt>
                <c:pt idx="49112">
                  <c:v>6.6837999287962802E-2</c:v>
                </c:pt>
                <c:pt idx="49113">
                  <c:v>4.9787569921868897E-2</c:v>
                </c:pt>
                <c:pt idx="49114">
                  <c:v>5.8331627675905898E-2</c:v>
                </c:pt>
                <c:pt idx="49115">
                  <c:v>4.9183753177498998E-2</c:v>
                </c:pt>
                <c:pt idx="49116">
                  <c:v>7.9542067215839299E-2</c:v>
                </c:pt>
                <c:pt idx="49117">
                  <c:v>4.38606874947923E-2</c:v>
                </c:pt>
                <c:pt idx="49118">
                  <c:v>5.4875243441151599E-2</c:v>
                </c:pt>
                <c:pt idx="49119">
                  <c:v>6.5017221862988403E-2</c:v>
                </c:pt>
                <c:pt idx="49120">
                  <c:v>7.3358895767478102E-2</c:v>
                </c:pt>
                <c:pt idx="49121">
                  <c:v>4.3148514557009202E-2</c:v>
                </c:pt>
                <c:pt idx="49122">
                  <c:v>5.0094388323611301E-2</c:v>
                </c:pt>
                <c:pt idx="49123">
                  <c:v>4.19999559738439E-2</c:v>
                </c:pt>
                <c:pt idx="49124">
                  <c:v>5.6484755119882803E-2</c:v>
                </c:pt>
                <c:pt idx="49125">
                  <c:v>4.4703368683920101E-2</c:v>
                </c:pt>
                <c:pt idx="49126">
                  <c:v>5.26736688507679E-2</c:v>
                </c:pt>
                <c:pt idx="49127">
                  <c:v>8.10906539428735E-2</c:v>
                </c:pt>
                <c:pt idx="49128">
                  <c:v>8.1829151230778996E-2</c:v>
                </c:pt>
                <c:pt idx="49129">
                  <c:v>6.2556471875973796E-2</c:v>
                </c:pt>
                <c:pt idx="49130">
                  <c:v>4.5998869983886297E-2</c:v>
                </c:pt>
                <c:pt idx="49131">
                  <c:v>6.5958098643754598E-2</c:v>
                </c:pt>
                <c:pt idx="49132">
                  <c:v>6.9754046546380205E-2</c:v>
                </c:pt>
                <c:pt idx="49133">
                  <c:v>4.8333111078736703E-2</c:v>
                </c:pt>
                <c:pt idx="49134">
                  <c:v>4.8280173884319197E-2</c:v>
                </c:pt>
                <c:pt idx="49135">
                  <c:v>3.8210138177123702E-2</c:v>
                </c:pt>
                <c:pt idx="49136">
                  <c:v>4.1044666729591103E-2</c:v>
                </c:pt>
                <c:pt idx="49137">
                  <c:v>6.5488347100573302E-2</c:v>
                </c:pt>
                <c:pt idx="49138">
                  <c:v>4.8928453997603198E-2</c:v>
                </c:pt>
                <c:pt idx="49139">
                  <c:v>4.0415575165453403E-2</c:v>
                </c:pt>
                <c:pt idx="49140">
                  <c:v>6.0082152177728797E-2</c:v>
                </c:pt>
                <c:pt idx="49141">
                  <c:v>4.3754549517133499E-2</c:v>
                </c:pt>
                <c:pt idx="49142">
                  <c:v>4.2469360886555597E-2</c:v>
                </c:pt>
                <c:pt idx="49143">
                  <c:v>5.36363306672561E-2</c:v>
                </c:pt>
                <c:pt idx="49144">
                  <c:v>4.9169563237950902E-2</c:v>
                </c:pt>
                <c:pt idx="49145">
                  <c:v>3.75503221484976E-2</c:v>
                </c:pt>
                <c:pt idx="49146">
                  <c:v>6.4060441881702401E-2</c:v>
                </c:pt>
                <c:pt idx="49147">
                  <c:v>7.98709587734516E-2</c:v>
                </c:pt>
                <c:pt idx="49148">
                  <c:v>4.5215768753746097E-2</c:v>
                </c:pt>
                <c:pt idx="49149">
                  <c:v>5.0990856809966803E-2</c:v>
                </c:pt>
                <c:pt idx="49150">
                  <c:v>4.7650772323720399E-2</c:v>
                </c:pt>
                <c:pt idx="49151">
                  <c:v>3.7970362996909E-2</c:v>
                </c:pt>
                <c:pt idx="49152">
                  <c:v>7.2773704136995104E-2</c:v>
                </c:pt>
                <c:pt idx="49153">
                  <c:v>5.5421253247557201E-2</c:v>
                </c:pt>
                <c:pt idx="49154">
                  <c:v>4.34195413457623E-2</c:v>
                </c:pt>
                <c:pt idx="49155">
                  <c:v>5.3009615403457902E-2</c:v>
                </c:pt>
                <c:pt idx="49156">
                  <c:v>4.5054324925302799E-2</c:v>
                </c:pt>
                <c:pt idx="49157">
                  <c:v>5.9638003934499202E-2</c:v>
                </c:pt>
                <c:pt idx="49158">
                  <c:v>5.3870620761728202E-2</c:v>
                </c:pt>
                <c:pt idx="49159">
                  <c:v>4.2502369464573503E-2</c:v>
                </c:pt>
                <c:pt idx="49160">
                  <c:v>5.2985925808385098E-2</c:v>
                </c:pt>
                <c:pt idx="49161">
                  <c:v>6.0957859357099402E-2</c:v>
                </c:pt>
                <c:pt idx="49162">
                  <c:v>6.7856777682975405E-2</c:v>
                </c:pt>
                <c:pt idx="49163">
                  <c:v>3.9519915810044499E-2</c:v>
                </c:pt>
                <c:pt idx="49164">
                  <c:v>7.4339152707045095E-2</c:v>
                </c:pt>
                <c:pt idx="49165">
                  <c:v>5.0377337425835701E-2</c:v>
                </c:pt>
                <c:pt idx="49166">
                  <c:v>5.9031951748639198E-2</c:v>
                </c:pt>
                <c:pt idx="49167">
                  <c:v>4.4761847127808001E-2</c:v>
                </c:pt>
                <c:pt idx="49168">
                  <c:v>7.0471481187666704E-2</c:v>
                </c:pt>
                <c:pt idx="49169">
                  <c:v>4.84148381404753E-2</c:v>
                </c:pt>
                <c:pt idx="49170">
                  <c:v>4.9084070030091798E-2</c:v>
                </c:pt>
                <c:pt idx="49171">
                  <c:v>7.1456863605829493E-2</c:v>
                </c:pt>
                <c:pt idx="49172">
                  <c:v>6.88200371028376E-2</c:v>
                </c:pt>
                <c:pt idx="49173">
                  <c:v>4.6117897955267599E-2</c:v>
                </c:pt>
                <c:pt idx="49174">
                  <c:v>7.0332329347814498E-2</c:v>
                </c:pt>
                <c:pt idx="49175">
                  <c:v>4.0371308744744601E-2</c:v>
                </c:pt>
                <c:pt idx="49176">
                  <c:v>8.1316130603753797E-2</c:v>
                </c:pt>
                <c:pt idx="49177">
                  <c:v>4.4217843014142097E-2</c:v>
                </c:pt>
                <c:pt idx="49178">
                  <c:v>3.9235014666885698E-2</c:v>
                </c:pt>
                <c:pt idx="49179">
                  <c:v>8.1071884909546199E-2</c:v>
                </c:pt>
                <c:pt idx="49180">
                  <c:v>6.3449817243261195E-2</c:v>
                </c:pt>
                <c:pt idx="49181">
                  <c:v>6.7080959252670699E-2</c:v>
                </c:pt>
                <c:pt idx="49182">
                  <c:v>7.5187888866500102E-2</c:v>
                </c:pt>
                <c:pt idx="49183">
                  <c:v>7.5794320612702498E-2</c:v>
                </c:pt>
                <c:pt idx="49184">
                  <c:v>4.3839492627730299E-2</c:v>
                </c:pt>
                <c:pt idx="49185">
                  <c:v>4.79253044612684E-2</c:v>
                </c:pt>
                <c:pt idx="49186">
                  <c:v>4.9715183872309499E-2</c:v>
                </c:pt>
                <c:pt idx="49187">
                  <c:v>5.2273725455103101E-2</c:v>
                </c:pt>
                <c:pt idx="49188">
                  <c:v>6.6739106406253301E-2</c:v>
                </c:pt>
                <c:pt idx="49189">
                  <c:v>5.0690444031521301E-2</c:v>
                </c:pt>
                <c:pt idx="49190">
                  <c:v>6.7950612135955601E-2</c:v>
                </c:pt>
                <c:pt idx="49191">
                  <c:v>4.7871580555802498E-2</c:v>
                </c:pt>
                <c:pt idx="49192">
                  <c:v>4.50338425610146E-2</c:v>
                </c:pt>
                <c:pt idx="49193">
                  <c:v>5.1833625603590103E-2</c:v>
                </c:pt>
                <c:pt idx="49194">
                  <c:v>4.7221246316930199E-2</c:v>
                </c:pt>
                <c:pt idx="49195">
                  <c:v>6.4598287270007299E-2</c:v>
                </c:pt>
                <c:pt idx="49196">
                  <c:v>3.9653735660892697E-2</c:v>
                </c:pt>
                <c:pt idx="49197">
                  <c:v>4.2121683577656097E-2</c:v>
                </c:pt>
                <c:pt idx="49198">
                  <c:v>4.7559818858635403E-2</c:v>
                </c:pt>
                <c:pt idx="49199">
                  <c:v>6.09039576496321E-2</c:v>
                </c:pt>
                <c:pt idx="49200">
                  <c:v>4.2681102125448699E-2</c:v>
                </c:pt>
                <c:pt idx="49201">
                  <c:v>4.3359683230851903E-2</c:v>
                </c:pt>
                <c:pt idx="49202">
                  <c:v>4.0922600907370398E-2</c:v>
                </c:pt>
                <c:pt idx="49203">
                  <c:v>5.1802097258313001E-2</c:v>
                </c:pt>
                <c:pt idx="49204">
                  <c:v>6.5276213975670294E-2</c:v>
                </c:pt>
                <c:pt idx="49205">
                  <c:v>3.6603641568807702E-2</c:v>
                </c:pt>
                <c:pt idx="49206">
                  <c:v>3.8899317322349899E-2</c:v>
                </c:pt>
                <c:pt idx="49207">
                  <c:v>4.9582543487141799E-2</c:v>
                </c:pt>
                <c:pt idx="49208">
                  <c:v>5.56487540474482E-2</c:v>
                </c:pt>
                <c:pt idx="49209">
                  <c:v>5.4396605492266201E-2</c:v>
                </c:pt>
                <c:pt idx="49210">
                  <c:v>4.6086184541979103E-2</c:v>
                </c:pt>
                <c:pt idx="49211">
                  <c:v>7.3349424610845704E-2</c:v>
                </c:pt>
                <c:pt idx="49212">
                  <c:v>4.9394268653248703E-2</c:v>
                </c:pt>
                <c:pt idx="49213">
                  <c:v>4.1600584755782502E-2</c:v>
                </c:pt>
                <c:pt idx="49214">
                  <c:v>5.8691757294790099E-2</c:v>
                </c:pt>
                <c:pt idx="49215">
                  <c:v>6.5824107229978002E-2</c:v>
                </c:pt>
                <c:pt idx="49216">
                  <c:v>7.4754480889388505E-2</c:v>
                </c:pt>
                <c:pt idx="49217">
                  <c:v>6.6485232129965793E-2</c:v>
                </c:pt>
                <c:pt idx="49218">
                  <c:v>7.8634788946825407E-2</c:v>
                </c:pt>
                <c:pt idx="49219">
                  <c:v>7.4725720009538296E-2</c:v>
                </c:pt>
                <c:pt idx="49220">
                  <c:v>4.94398762256636E-2</c:v>
                </c:pt>
                <c:pt idx="49221">
                  <c:v>3.8717271845717001E-2</c:v>
                </c:pt>
                <c:pt idx="49222">
                  <c:v>8.0534286663641E-2</c:v>
                </c:pt>
                <c:pt idx="49223">
                  <c:v>7.4004288705562499E-2</c:v>
                </c:pt>
                <c:pt idx="49224">
                  <c:v>6.2126747608869201E-2</c:v>
                </c:pt>
                <c:pt idx="49225">
                  <c:v>4.7339959765216003E-2</c:v>
                </c:pt>
                <c:pt idx="49226">
                  <c:v>3.9326100389102003E-2</c:v>
                </c:pt>
                <c:pt idx="49227">
                  <c:v>4.7985456185457201E-2</c:v>
                </c:pt>
                <c:pt idx="49228">
                  <c:v>3.9152730060644E-2</c:v>
                </c:pt>
                <c:pt idx="49229">
                  <c:v>4.4439566924194797E-2</c:v>
                </c:pt>
                <c:pt idx="49230">
                  <c:v>4.7820170854649797E-2</c:v>
                </c:pt>
                <c:pt idx="49231">
                  <c:v>5.5929813262754903E-2</c:v>
                </c:pt>
                <c:pt idx="49232">
                  <c:v>6.8433977812536601E-2</c:v>
                </c:pt>
                <c:pt idx="49233">
                  <c:v>4.5121263354217102E-2</c:v>
                </c:pt>
                <c:pt idx="49234">
                  <c:v>6.7154074659527996E-2</c:v>
                </c:pt>
                <c:pt idx="49235">
                  <c:v>8.1508777121824194E-2</c:v>
                </c:pt>
                <c:pt idx="49236">
                  <c:v>8.0326013835701607E-2</c:v>
                </c:pt>
                <c:pt idx="49237">
                  <c:v>5.4477225003569399E-2</c:v>
                </c:pt>
                <c:pt idx="49238">
                  <c:v>5.2498130260387001E-2</c:v>
                </c:pt>
                <c:pt idx="49239">
                  <c:v>5.3050055075015097E-2</c:v>
                </c:pt>
                <c:pt idx="49240">
                  <c:v>5.9295543573244298E-2</c:v>
                </c:pt>
                <c:pt idx="49241">
                  <c:v>7.4497681561338902E-2</c:v>
                </c:pt>
                <c:pt idx="49242">
                  <c:v>5.79829061878121E-2</c:v>
                </c:pt>
                <c:pt idx="49243">
                  <c:v>6.1571993879847901E-2</c:v>
                </c:pt>
                <c:pt idx="49244">
                  <c:v>4.3561717572932E-2</c:v>
                </c:pt>
                <c:pt idx="49245">
                  <c:v>4.63528490790662E-2</c:v>
                </c:pt>
                <c:pt idx="49246">
                  <c:v>7.0406923039345301E-2</c:v>
                </c:pt>
                <c:pt idx="49247">
                  <c:v>5.6869313786148998E-2</c:v>
                </c:pt>
                <c:pt idx="49248">
                  <c:v>6.6928972376048404E-2</c:v>
                </c:pt>
                <c:pt idx="49249">
                  <c:v>5.8234245931805997E-2</c:v>
                </c:pt>
                <c:pt idx="49250">
                  <c:v>4.1682114526146799E-2</c:v>
                </c:pt>
                <c:pt idx="49251">
                  <c:v>4.2179799125992998E-2</c:v>
                </c:pt>
                <c:pt idx="49252">
                  <c:v>4.8065765532189698E-2</c:v>
                </c:pt>
                <c:pt idx="49253">
                  <c:v>6.0489486327313401E-2</c:v>
                </c:pt>
                <c:pt idx="49254">
                  <c:v>5.5374783377240097E-2</c:v>
                </c:pt>
                <c:pt idx="49255">
                  <c:v>8.3463586195633904E-2</c:v>
                </c:pt>
                <c:pt idx="49256">
                  <c:v>4.78414982960126E-2</c:v>
                </c:pt>
                <c:pt idx="49257">
                  <c:v>7.9150876751866106E-2</c:v>
                </c:pt>
                <c:pt idx="49258">
                  <c:v>4.0451435134630502E-2</c:v>
                </c:pt>
                <c:pt idx="49259">
                  <c:v>5.7558144187329498E-2</c:v>
                </c:pt>
                <c:pt idx="49260">
                  <c:v>4.0800677728550103E-2</c:v>
                </c:pt>
                <c:pt idx="49261">
                  <c:v>4.5856591294724698E-2</c:v>
                </c:pt>
                <c:pt idx="49262">
                  <c:v>7.7207310243625205E-2</c:v>
                </c:pt>
                <c:pt idx="49263">
                  <c:v>5.8558376017507401E-2</c:v>
                </c:pt>
                <c:pt idx="49264">
                  <c:v>4.3720009740228001E-2</c:v>
                </c:pt>
                <c:pt idx="49265">
                  <c:v>3.8983866537314997E-2</c:v>
                </c:pt>
                <c:pt idx="49266">
                  <c:v>5.5162212723832003E-2</c:v>
                </c:pt>
                <c:pt idx="49267">
                  <c:v>8.0322958664291899E-2</c:v>
                </c:pt>
                <c:pt idx="49268">
                  <c:v>7.9115393713346999E-2</c:v>
                </c:pt>
                <c:pt idx="49269">
                  <c:v>4.4376398441808899E-2</c:v>
                </c:pt>
                <c:pt idx="49270">
                  <c:v>6.7828131625476698E-2</c:v>
                </c:pt>
                <c:pt idx="49271">
                  <c:v>7.3954514011477998E-2</c:v>
                </c:pt>
                <c:pt idx="49272">
                  <c:v>4.1410796824616403E-2</c:v>
                </c:pt>
                <c:pt idx="49273">
                  <c:v>4.05764640087697E-2</c:v>
                </c:pt>
                <c:pt idx="49274">
                  <c:v>6.4625603860286998E-2</c:v>
                </c:pt>
                <c:pt idx="49275">
                  <c:v>6.5384810623128203E-2</c:v>
                </c:pt>
                <c:pt idx="49276">
                  <c:v>7.8262429822885393E-2</c:v>
                </c:pt>
                <c:pt idx="49277">
                  <c:v>4.0458967065838299E-2</c:v>
                </c:pt>
                <c:pt idx="49278">
                  <c:v>6.3387708089801306E-2</c:v>
                </c:pt>
                <c:pt idx="49279">
                  <c:v>5.6996907649059798E-2</c:v>
                </c:pt>
                <c:pt idx="49280">
                  <c:v>5.6751030254861397E-2</c:v>
                </c:pt>
                <c:pt idx="49281">
                  <c:v>6.1179329584882501E-2</c:v>
                </c:pt>
                <c:pt idx="49282">
                  <c:v>4.1602954845269498E-2</c:v>
                </c:pt>
                <c:pt idx="49283">
                  <c:v>5.2720168472861699E-2</c:v>
                </c:pt>
                <c:pt idx="49284">
                  <c:v>5.3818429712538397E-2</c:v>
                </c:pt>
                <c:pt idx="49285">
                  <c:v>4.5284266166805899E-2</c:v>
                </c:pt>
                <c:pt idx="49286">
                  <c:v>6.2860169974921304E-2</c:v>
                </c:pt>
                <c:pt idx="49287">
                  <c:v>4.1063310121487298E-2</c:v>
                </c:pt>
                <c:pt idx="49288">
                  <c:v>6.8882642496063795E-2</c:v>
                </c:pt>
                <c:pt idx="49289">
                  <c:v>4.7245633753833102E-2</c:v>
                </c:pt>
                <c:pt idx="49290">
                  <c:v>7.7392515551098606E-2</c:v>
                </c:pt>
                <c:pt idx="49291">
                  <c:v>6.03730097489125E-2</c:v>
                </c:pt>
                <c:pt idx="49292">
                  <c:v>6.8113870303537896E-2</c:v>
                </c:pt>
                <c:pt idx="49293">
                  <c:v>7.7095807289615598E-2</c:v>
                </c:pt>
                <c:pt idx="49294">
                  <c:v>4.1455249848044003E-2</c:v>
                </c:pt>
                <c:pt idx="49295">
                  <c:v>4.2151757180219802E-2</c:v>
                </c:pt>
                <c:pt idx="49296">
                  <c:v>6.2971465690723497E-2</c:v>
                </c:pt>
                <c:pt idx="49297">
                  <c:v>5.81762274027329E-2</c:v>
                </c:pt>
                <c:pt idx="49298">
                  <c:v>6.2360365215432798E-2</c:v>
                </c:pt>
                <c:pt idx="49299">
                  <c:v>6.1703616035679497E-2</c:v>
                </c:pt>
                <c:pt idx="49300">
                  <c:v>5.6518986851199299E-2</c:v>
                </c:pt>
                <c:pt idx="49301">
                  <c:v>5.3211552661526398E-2</c:v>
                </c:pt>
                <c:pt idx="49302">
                  <c:v>5.3313423146013901E-2</c:v>
                </c:pt>
                <c:pt idx="49303">
                  <c:v>6.0358609054766303E-2</c:v>
                </c:pt>
                <c:pt idx="49304">
                  <c:v>4.0332512867413003E-2</c:v>
                </c:pt>
                <c:pt idx="49305">
                  <c:v>5.8862401846172002E-2</c:v>
                </c:pt>
                <c:pt idx="49306">
                  <c:v>6.0569398920259997E-2</c:v>
                </c:pt>
                <c:pt idx="49307">
                  <c:v>4.1007280823442301E-2</c:v>
                </c:pt>
                <c:pt idx="49308">
                  <c:v>5.9952150431066303E-2</c:v>
                </c:pt>
                <c:pt idx="49309">
                  <c:v>5.0020058002237099E-2</c:v>
                </c:pt>
                <c:pt idx="49310">
                  <c:v>6.41152819040193E-2</c:v>
                </c:pt>
                <c:pt idx="49311">
                  <c:v>3.64184038566479E-2</c:v>
                </c:pt>
                <c:pt idx="49312">
                  <c:v>5.2382113297510198E-2</c:v>
                </c:pt>
                <c:pt idx="49313">
                  <c:v>7.3300005906672794E-2</c:v>
                </c:pt>
                <c:pt idx="49314">
                  <c:v>4.5566811564970298E-2</c:v>
                </c:pt>
                <c:pt idx="49315">
                  <c:v>5.30337904670794E-2</c:v>
                </c:pt>
                <c:pt idx="49316">
                  <c:v>4.7222516269610902E-2</c:v>
                </c:pt>
                <c:pt idx="49317">
                  <c:v>5.8851471553398899E-2</c:v>
                </c:pt>
                <c:pt idx="49318">
                  <c:v>6.4565834678022099E-2</c:v>
                </c:pt>
                <c:pt idx="49319">
                  <c:v>5.6507472174870697E-2</c:v>
                </c:pt>
                <c:pt idx="49320">
                  <c:v>3.8506926633005499E-2</c:v>
                </c:pt>
                <c:pt idx="49321">
                  <c:v>5.4303738548761797E-2</c:v>
                </c:pt>
                <c:pt idx="49322">
                  <c:v>4.3717566885013E-2</c:v>
                </c:pt>
                <c:pt idx="49323">
                  <c:v>7.7580115437466193E-2</c:v>
                </c:pt>
                <c:pt idx="49324">
                  <c:v>4.0444678857361097E-2</c:v>
                </c:pt>
                <c:pt idx="49325">
                  <c:v>7.9085810560237405E-2</c:v>
                </c:pt>
                <c:pt idx="49326">
                  <c:v>4.4441934907958398E-2</c:v>
                </c:pt>
                <c:pt idx="49327">
                  <c:v>7.0436432439919996E-2</c:v>
                </c:pt>
                <c:pt idx="49328">
                  <c:v>6.8311771495488602E-2</c:v>
                </c:pt>
                <c:pt idx="49329">
                  <c:v>4.8292320422755997E-2</c:v>
                </c:pt>
                <c:pt idx="49330">
                  <c:v>7.0651355000072705E-2</c:v>
                </c:pt>
                <c:pt idx="49331">
                  <c:v>3.8198887280949702E-2</c:v>
                </c:pt>
                <c:pt idx="49332">
                  <c:v>6.5164996893071897E-2</c:v>
                </c:pt>
                <c:pt idx="49333">
                  <c:v>6.19609020790872E-2</c:v>
                </c:pt>
                <c:pt idx="49334">
                  <c:v>6.0814074157032202E-2</c:v>
                </c:pt>
                <c:pt idx="49335">
                  <c:v>3.7702327279712199E-2</c:v>
                </c:pt>
                <c:pt idx="49336">
                  <c:v>8.1929934971409296E-2</c:v>
                </c:pt>
                <c:pt idx="49337">
                  <c:v>3.6695265709709102E-2</c:v>
                </c:pt>
                <c:pt idx="49338">
                  <c:v>4.1387622062130397E-2</c:v>
                </c:pt>
                <c:pt idx="49339">
                  <c:v>6.0700747756213098E-2</c:v>
                </c:pt>
                <c:pt idx="49340">
                  <c:v>5.2142448100002001E-2</c:v>
                </c:pt>
                <c:pt idx="49341">
                  <c:v>5.8739565463460701E-2</c:v>
                </c:pt>
                <c:pt idx="49342">
                  <c:v>4.7052141066081299E-2</c:v>
                </c:pt>
                <c:pt idx="49343">
                  <c:v>5.6397002001861603E-2</c:v>
                </c:pt>
                <c:pt idx="49344">
                  <c:v>4.22694945131004E-2</c:v>
                </c:pt>
                <c:pt idx="49345">
                  <c:v>7.4419172126349395E-2</c:v>
                </c:pt>
                <c:pt idx="49346">
                  <c:v>5.1493706244250502E-2</c:v>
                </c:pt>
                <c:pt idx="49347">
                  <c:v>4.5727820314492101E-2</c:v>
                </c:pt>
                <c:pt idx="49348">
                  <c:v>4.1031685015121298E-2</c:v>
                </c:pt>
                <c:pt idx="49349">
                  <c:v>4.7845839018201899E-2</c:v>
                </c:pt>
                <c:pt idx="49350">
                  <c:v>6.0308274466976002E-2</c:v>
                </c:pt>
                <c:pt idx="49351">
                  <c:v>3.9952691738675203E-2</c:v>
                </c:pt>
                <c:pt idx="49352">
                  <c:v>4.1602894883866197E-2</c:v>
                </c:pt>
                <c:pt idx="49353">
                  <c:v>8.1096339513458002E-2</c:v>
                </c:pt>
                <c:pt idx="49354">
                  <c:v>4.8824318229006597E-2</c:v>
                </c:pt>
                <c:pt idx="49355">
                  <c:v>3.9697546204274299E-2</c:v>
                </c:pt>
                <c:pt idx="49356">
                  <c:v>7.8512930280377299E-2</c:v>
                </c:pt>
                <c:pt idx="49357">
                  <c:v>5.1299977659200198E-2</c:v>
                </c:pt>
                <c:pt idx="49358">
                  <c:v>4.0574111689724898E-2</c:v>
                </c:pt>
                <c:pt idx="49359">
                  <c:v>4.8466588891823301E-2</c:v>
                </c:pt>
                <c:pt idx="49360">
                  <c:v>5.56731769377573E-2</c:v>
                </c:pt>
                <c:pt idx="49361">
                  <c:v>6.2333251564191797E-2</c:v>
                </c:pt>
                <c:pt idx="49362">
                  <c:v>7.1495452720774205E-2</c:v>
                </c:pt>
                <c:pt idx="49363">
                  <c:v>5.6453162016808903E-2</c:v>
                </c:pt>
                <c:pt idx="49364">
                  <c:v>5.7196682907679097E-2</c:v>
                </c:pt>
                <c:pt idx="49365">
                  <c:v>6.1072585348824399E-2</c:v>
                </c:pt>
                <c:pt idx="49366">
                  <c:v>4.2587276081220503E-2</c:v>
                </c:pt>
                <c:pt idx="49367">
                  <c:v>7.2652890195401304E-2</c:v>
                </c:pt>
                <c:pt idx="49368">
                  <c:v>5.9156415730620901E-2</c:v>
                </c:pt>
                <c:pt idx="49369">
                  <c:v>5.7919266271495101E-2</c:v>
                </c:pt>
                <c:pt idx="49370">
                  <c:v>4.1451724314286502E-2</c:v>
                </c:pt>
                <c:pt idx="49371">
                  <c:v>5.2119459094112197E-2</c:v>
                </c:pt>
                <c:pt idx="49372">
                  <c:v>5.7783019393554097E-2</c:v>
                </c:pt>
                <c:pt idx="49373">
                  <c:v>4.1787368166834399E-2</c:v>
                </c:pt>
                <c:pt idx="49374">
                  <c:v>5.35181988469553E-2</c:v>
                </c:pt>
                <c:pt idx="49375">
                  <c:v>7.2033722049914997E-2</c:v>
                </c:pt>
                <c:pt idx="49376">
                  <c:v>4.0946162046718297E-2</c:v>
                </c:pt>
                <c:pt idx="49377">
                  <c:v>5.2395059338252399E-2</c:v>
                </c:pt>
                <c:pt idx="49378">
                  <c:v>4.49761737818338E-2</c:v>
                </c:pt>
                <c:pt idx="49379">
                  <c:v>4.6810073040734201E-2</c:v>
                </c:pt>
                <c:pt idx="49380">
                  <c:v>4.1456303790105002E-2</c:v>
                </c:pt>
                <c:pt idx="49381">
                  <c:v>6.1027206215112699E-2</c:v>
                </c:pt>
                <c:pt idx="49382">
                  <c:v>5.64936431716681E-2</c:v>
                </c:pt>
                <c:pt idx="49383">
                  <c:v>4.5129066052513302E-2</c:v>
                </c:pt>
                <c:pt idx="49384">
                  <c:v>5.8925998437284202E-2</c:v>
                </c:pt>
                <c:pt idx="49385">
                  <c:v>5.0903319199853997E-2</c:v>
                </c:pt>
                <c:pt idx="49386">
                  <c:v>4.8057393789267502E-2</c:v>
                </c:pt>
                <c:pt idx="49387">
                  <c:v>4.6132377810016702E-2</c:v>
                </c:pt>
                <c:pt idx="49388">
                  <c:v>4.3344280917025503E-2</c:v>
                </c:pt>
                <c:pt idx="49389">
                  <c:v>5.8616690879028203E-2</c:v>
                </c:pt>
                <c:pt idx="49390">
                  <c:v>8.0670881929202007E-2</c:v>
                </c:pt>
                <c:pt idx="49391">
                  <c:v>4.5216228180875999E-2</c:v>
                </c:pt>
                <c:pt idx="49392">
                  <c:v>4.0340783980916999E-2</c:v>
                </c:pt>
                <c:pt idx="49393">
                  <c:v>6.15118674770525E-2</c:v>
                </c:pt>
                <c:pt idx="49394">
                  <c:v>4.0865879207232003E-2</c:v>
                </c:pt>
                <c:pt idx="49395">
                  <c:v>4.3251831214524999E-2</c:v>
                </c:pt>
                <c:pt idx="49396">
                  <c:v>4.8764268179376499E-2</c:v>
                </c:pt>
                <c:pt idx="49397">
                  <c:v>4.3356149467051297E-2</c:v>
                </c:pt>
                <c:pt idx="49398">
                  <c:v>7.8827309777838903E-2</c:v>
                </c:pt>
                <c:pt idx="49399">
                  <c:v>4.5443237852408301E-2</c:v>
                </c:pt>
                <c:pt idx="49400">
                  <c:v>7.0621492211723494E-2</c:v>
                </c:pt>
                <c:pt idx="49401">
                  <c:v>4.8582083002802298E-2</c:v>
                </c:pt>
                <c:pt idx="49402">
                  <c:v>3.8431889151744003E-2</c:v>
                </c:pt>
                <c:pt idx="49403">
                  <c:v>4.0666944019072303E-2</c:v>
                </c:pt>
                <c:pt idx="49404">
                  <c:v>4.6512739919602697E-2</c:v>
                </c:pt>
                <c:pt idx="49405">
                  <c:v>4.3621814973427597E-2</c:v>
                </c:pt>
                <c:pt idx="49406">
                  <c:v>7.66670126737799E-2</c:v>
                </c:pt>
                <c:pt idx="49407">
                  <c:v>6.6774204773696999E-2</c:v>
                </c:pt>
                <c:pt idx="49408">
                  <c:v>6.2777599646208201E-2</c:v>
                </c:pt>
                <c:pt idx="49409">
                  <c:v>8.1724348170658906E-2</c:v>
                </c:pt>
                <c:pt idx="49410">
                  <c:v>6.5272531362865996E-2</c:v>
                </c:pt>
                <c:pt idx="49411">
                  <c:v>8.5328352710035499E-2</c:v>
                </c:pt>
                <c:pt idx="49412">
                  <c:v>5.8765052747912598E-2</c:v>
                </c:pt>
                <c:pt idx="49413">
                  <c:v>5.1200299360495E-2</c:v>
                </c:pt>
                <c:pt idx="49414">
                  <c:v>5.1428811221424599E-2</c:v>
                </c:pt>
                <c:pt idx="49415">
                  <c:v>4.2823872845931997E-2</c:v>
                </c:pt>
                <c:pt idx="49416">
                  <c:v>4.5327728288568403E-2</c:v>
                </c:pt>
                <c:pt idx="49417">
                  <c:v>7.5536402261191501E-2</c:v>
                </c:pt>
                <c:pt idx="49418">
                  <c:v>4.1714970222707697E-2</c:v>
                </c:pt>
                <c:pt idx="49419">
                  <c:v>4.2880972027988302E-2</c:v>
                </c:pt>
                <c:pt idx="49420">
                  <c:v>4.53183618730384E-2</c:v>
                </c:pt>
                <c:pt idx="49421">
                  <c:v>7.3992240251898295E-2</c:v>
                </c:pt>
                <c:pt idx="49422">
                  <c:v>4.5879622221844399E-2</c:v>
                </c:pt>
                <c:pt idx="49423">
                  <c:v>4.1923189784347899E-2</c:v>
                </c:pt>
                <c:pt idx="49424">
                  <c:v>4.7350299628204598E-2</c:v>
                </c:pt>
                <c:pt idx="49425">
                  <c:v>7.0935901343399693E-2</c:v>
                </c:pt>
                <c:pt idx="49426">
                  <c:v>6.3550915213717293E-2</c:v>
                </c:pt>
                <c:pt idx="49427">
                  <c:v>4.4905978018667102E-2</c:v>
                </c:pt>
                <c:pt idx="49428">
                  <c:v>4.4561533615832601E-2</c:v>
                </c:pt>
                <c:pt idx="49429">
                  <c:v>4.1329387651129701E-2</c:v>
                </c:pt>
                <c:pt idx="49430">
                  <c:v>4.2291800752398197E-2</c:v>
                </c:pt>
                <c:pt idx="49431">
                  <c:v>4.7575484684127999E-2</c:v>
                </c:pt>
                <c:pt idx="49432">
                  <c:v>7.4366080645472399E-2</c:v>
                </c:pt>
                <c:pt idx="49433">
                  <c:v>3.8979245623992402E-2</c:v>
                </c:pt>
                <c:pt idx="49434">
                  <c:v>5.3344405541583297E-2</c:v>
                </c:pt>
                <c:pt idx="49435">
                  <c:v>4.3411449742271402E-2</c:v>
                </c:pt>
                <c:pt idx="49436">
                  <c:v>6.9603142205790502E-2</c:v>
                </c:pt>
                <c:pt idx="49437">
                  <c:v>6.8616384590698895E-2</c:v>
                </c:pt>
                <c:pt idx="49438">
                  <c:v>6.3543558948990095E-2</c:v>
                </c:pt>
                <c:pt idx="49439">
                  <c:v>3.7635761306837802E-2</c:v>
                </c:pt>
                <c:pt idx="49440">
                  <c:v>4.6958485014199698E-2</c:v>
                </c:pt>
                <c:pt idx="49441">
                  <c:v>4.8944784644432797E-2</c:v>
                </c:pt>
                <c:pt idx="49442">
                  <c:v>6.6029454013792205E-2</c:v>
                </c:pt>
                <c:pt idx="49443">
                  <c:v>6.0789731690730701E-2</c:v>
                </c:pt>
                <c:pt idx="49444">
                  <c:v>4.8831033140382799E-2</c:v>
                </c:pt>
                <c:pt idx="49445">
                  <c:v>4.8472791832884499E-2</c:v>
                </c:pt>
                <c:pt idx="49446">
                  <c:v>3.8363893632591899E-2</c:v>
                </c:pt>
                <c:pt idx="49447">
                  <c:v>4.9842238714488701E-2</c:v>
                </c:pt>
                <c:pt idx="49448">
                  <c:v>3.9401044955891897E-2</c:v>
                </c:pt>
                <c:pt idx="49449">
                  <c:v>4.4496067449981198E-2</c:v>
                </c:pt>
                <c:pt idx="49450">
                  <c:v>6.2000094262721801E-2</c:v>
                </c:pt>
                <c:pt idx="49451">
                  <c:v>5.8364703446105101E-2</c:v>
                </c:pt>
                <c:pt idx="49452">
                  <c:v>3.8288198428821502E-2</c:v>
                </c:pt>
                <c:pt idx="49453">
                  <c:v>6.16173117160108E-2</c:v>
                </c:pt>
                <c:pt idx="49454">
                  <c:v>6.9693476213667199E-2</c:v>
                </c:pt>
                <c:pt idx="49455">
                  <c:v>4.0293677039868303E-2</c:v>
                </c:pt>
                <c:pt idx="49456">
                  <c:v>6.9604443970348401E-2</c:v>
                </c:pt>
                <c:pt idx="49457">
                  <c:v>5.9037818184993998E-2</c:v>
                </c:pt>
                <c:pt idx="49458">
                  <c:v>5.1730583247163099E-2</c:v>
                </c:pt>
                <c:pt idx="49459">
                  <c:v>7.5040484335942501E-2</c:v>
                </c:pt>
                <c:pt idx="49460">
                  <c:v>7.7574123607955597E-2</c:v>
                </c:pt>
                <c:pt idx="49461">
                  <c:v>7.8668351913854198E-2</c:v>
                </c:pt>
                <c:pt idx="49462">
                  <c:v>4.2503909291702099E-2</c:v>
                </c:pt>
                <c:pt idx="49463">
                  <c:v>4.5341612106236003E-2</c:v>
                </c:pt>
                <c:pt idx="49464">
                  <c:v>6.9154154012841598E-2</c:v>
                </c:pt>
                <c:pt idx="49465">
                  <c:v>6.7969977983756494E-2</c:v>
                </c:pt>
                <c:pt idx="49466">
                  <c:v>4.1372807655801903E-2</c:v>
                </c:pt>
                <c:pt idx="49467">
                  <c:v>6.5211707292395699E-2</c:v>
                </c:pt>
                <c:pt idx="49468">
                  <c:v>5.8841104919799797E-2</c:v>
                </c:pt>
                <c:pt idx="49469">
                  <c:v>6.3081622572048801E-2</c:v>
                </c:pt>
                <c:pt idx="49470">
                  <c:v>5.87435422709182E-2</c:v>
                </c:pt>
                <c:pt idx="49471">
                  <c:v>7.6709957096027903E-2</c:v>
                </c:pt>
                <c:pt idx="49472">
                  <c:v>5.5137820963941903E-2</c:v>
                </c:pt>
                <c:pt idx="49473">
                  <c:v>4.5542005478585203E-2</c:v>
                </c:pt>
                <c:pt idx="49474">
                  <c:v>5.7593453165086898E-2</c:v>
                </c:pt>
                <c:pt idx="49475">
                  <c:v>6.6308890484892594E-2</c:v>
                </c:pt>
                <c:pt idx="49476">
                  <c:v>4.8735393199107198E-2</c:v>
                </c:pt>
                <c:pt idx="49477">
                  <c:v>8.2214878725019397E-2</c:v>
                </c:pt>
                <c:pt idx="49478">
                  <c:v>4.4712661802796601E-2</c:v>
                </c:pt>
                <c:pt idx="49479">
                  <c:v>4.9406388574354101E-2</c:v>
                </c:pt>
                <c:pt idx="49480">
                  <c:v>7.9847851826833405E-2</c:v>
                </c:pt>
                <c:pt idx="49481">
                  <c:v>6.1982182404932799E-2</c:v>
                </c:pt>
                <c:pt idx="49482">
                  <c:v>3.9285567538490197E-2</c:v>
                </c:pt>
                <c:pt idx="49483">
                  <c:v>5.4642295565605598E-2</c:v>
                </c:pt>
                <c:pt idx="49484">
                  <c:v>6.3228283508930699E-2</c:v>
                </c:pt>
                <c:pt idx="49485">
                  <c:v>4.6884197579723202E-2</c:v>
                </c:pt>
                <c:pt idx="49486">
                  <c:v>6.6148999311339607E-2</c:v>
                </c:pt>
                <c:pt idx="49487">
                  <c:v>6.7177950536905603E-2</c:v>
                </c:pt>
                <c:pt idx="49488">
                  <c:v>8.1602389015144106E-2</c:v>
                </c:pt>
                <c:pt idx="49489">
                  <c:v>4.9409113912742199E-2</c:v>
                </c:pt>
                <c:pt idx="49490">
                  <c:v>6.5087777564475202E-2</c:v>
                </c:pt>
                <c:pt idx="49491">
                  <c:v>8.3295160294259096E-2</c:v>
                </c:pt>
                <c:pt idx="49492">
                  <c:v>6.5036411167680303E-2</c:v>
                </c:pt>
                <c:pt idx="49493">
                  <c:v>5.0386715655461697E-2</c:v>
                </c:pt>
                <c:pt idx="49494">
                  <c:v>5.4595518454515699E-2</c:v>
                </c:pt>
                <c:pt idx="49495">
                  <c:v>7.9602798191134402E-2</c:v>
                </c:pt>
                <c:pt idx="49496">
                  <c:v>4.1518804592044802E-2</c:v>
                </c:pt>
                <c:pt idx="49497">
                  <c:v>5.9304033389636898E-2</c:v>
                </c:pt>
                <c:pt idx="49498">
                  <c:v>8.1829180573125299E-2</c:v>
                </c:pt>
                <c:pt idx="49499">
                  <c:v>7.8003705167797199E-2</c:v>
                </c:pt>
                <c:pt idx="49500">
                  <c:v>4.03201666395459E-2</c:v>
                </c:pt>
                <c:pt idx="49501">
                  <c:v>5.0220248683367899E-2</c:v>
                </c:pt>
                <c:pt idx="49502">
                  <c:v>4.9111945701268103E-2</c:v>
                </c:pt>
                <c:pt idx="49503">
                  <c:v>6.7304472662033404E-2</c:v>
                </c:pt>
                <c:pt idx="49504">
                  <c:v>6.1446536958237701E-2</c:v>
                </c:pt>
                <c:pt idx="49505">
                  <c:v>4.0217875943112803E-2</c:v>
                </c:pt>
                <c:pt idx="49506">
                  <c:v>5.68555259420871E-2</c:v>
                </c:pt>
                <c:pt idx="49507">
                  <c:v>6.5753267963352999E-2</c:v>
                </c:pt>
                <c:pt idx="49508">
                  <c:v>6.4324277652433301E-2</c:v>
                </c:pt>
                <c:pt idx="49509">
                  <c:v>4.8802579998529202E-2</c:v>
                </c:pt>
                <c:pt idx="49510">
                  <c:v>6.4251444511412806E-2</c:v>
                </c:pt>
                <c:pt idx="49511">
                  <c:v>4.58878549912769E-2</c:v>
                </c:pt>
                <c:pt idx="49512">
                  <c:v>3.9726352619954698E-2</c:v>
                </c:pt>
                <c:pt idx="49513">
                  <c:v>4.1666145227107501E-2</c:v>
                </c:pt>
                <c:pt idx="49514">
                  <c:v>3.61262155122156E-2</c:v>
                </c:pt>
                <c:pt idx="49515">
                  <c:v>6.0645660542207602E-2</c:v>
                </c:pt>
                <c:pt idx="49516">
                  <c:v>6.2301397088655397E-2</c:v>
                </c:pt>
                <c:pt idx="49517">
                  <c:v>3.9388519438036701E-2</c:v>
                </c:pt>
                <c:pt idx="49518">
                  <c:v>5.1460125544986197E-2</c:v>
                </c:pt>
                <c:pt idx="49519">
                  <c:v>3.9403782930181999E-2</c:v>
                </c:pt>
                <c:pt idx="49520">
                  <c:v>4.3840190249155302E-2</c:v>
                </c:pt>
                <c:pt idx="49521">
                  <c:v>4.8467291992694998E-2</c:v>
                </c:pt>
                <c:pt idx="49522">
                  <c:v>6.5671718686941799E-2</c:v>
                </c:pt>
                <c:pt idx="49523">
                  <c:v>5.8642528510449501E-2</c:v>
                </c:pt>
                <c:pt idx="49524">
                  <c:v>4.8405786927585702E-2</c:v>
                </c:pt>
                <c:pt idx="49525">
                  <c:v>4.76726777323499E-2</c:v>
                </c:pt>
                <c:pt idx="49526">
                  <c:v>4.0966993199419002E-2</c:v>
                </c:pt>
                <c:pt idx="49527">
                  <c:v>3.9689326040928799E-2</c:v>
                </c:pt>
                <c:pt idx="49528">
                  <c:v>4.33902835909101E-2</c:v>
                </c:pt>
                <c:pt idx="49529">
                  <c:v>7.2576031194600696E-2</c:v>
                </c:pt>
                <c:pt idx="49530">
                  <c:v>6.9924669150549595E-2</c:v>
                </c:pt>
                <c:pt idx="49531">
                  <c:v>4.1182310724206701E-2</c:v>
                </c:pt>
                <c:pt idx="49532">
                  <c:v>5.5949836441056403E-2</c:v>
                </c:pt>
                <c:pt idx="49533">
                  <c:v>7.8511375697223607E-2</c:v>
                </c:pt>
                <c:pt idx="49534">
                  <c:v>7.0305268114696701E-2</c:v>
                </c:pt>
                <c:pt idx="49535">
                  <c:v>8.1350672845362598E-2</c:v>
                </c:pt>
                <c:pt idx="49536">
                  <c:v>3.9154065993790503E-2</c:v>
                </c:pt>
                <c:pt idx="49537">
                  <c:v>7.0320016735994695E-2</c:v>
                </c:pt>
                <c:pt idx="49538">
                  <c:v>6.7182795969121897E-2</c:v>
                </c:pt>
                <c:pt idx="49539">
                  <c:v>6.0484618336953302E-2</c:v>
                </c:pt>
                <c:pt idx="49540">
                  <c:v>6.2687286312677004E-2</c:v>
                </c:pt>
                <c:pt idx="49541">
                  <c:v>7.2061526618563895E-2</c:v>
                </c:pt>
                <c:pt idx="49542">
                  <c:v>5.1811115172669897E-2</c:v>
                </c:pt>
                <c:pt idx="49543">
                  <c:v>4.5847826620314398E-2</c:v>
                </c:pt>
                <c:pt idx="49544">
                  <c:v>4.5001434269455902E-2</c:v>
                </c:pt>
                <c:pt idx="49545">
                  <c:v>6.1342967780334802E-2</c:v>
                </c:pt>
                <c:pt idx="49546">
                  <c:v>4.1999071937627502E-2</c:v>
                </c:pt>
                <c:pt idx="49547">
                  <c:v>5.9637511343145197E-2</c:v>
                </c:pt>
                <c:pt idx="49548">
                  <c:v>4.99675125872878E-2</c:v>
                </c:pt>
                <c:pt idx="49549">
                  <c:v>4.03050490088901E-2</c:v>
                </c:pt>
                <c:pt idx="49550">
                  <c:v>5.6393141827222E-2</c:v>
                </c:pt>
                <c:pt idx="49551">
                  <c:v>3.9833608203445198E-2</c:v>
                </c:pt>
                <c:pt idx="49552">
                  <c:v>5.2210447860245597E-2</c:v>
                </c:pt>
                <c:pt idx="49553">
                  <c:v>7.66647653040992E-2</c:v>
                </c:pt>
                <c:pt idx="49554">
                  <c:v>5.0803298890856198E-2</c:v>
                </c:pt>
                <c:pt idx="49555">
                  <c:v>7.5668895283823298E-2</c:v>
                </c:pt>
                <c:pt idx="49556">
                  <c:v>6.9117313521373999E-2</c:v>
                </c:pt>
                <c:pt idx="49557">
                  <c:v>6.7480991756776104E-2</c:v>
                </c:pt>
                <c:pt idx="49558">
                  <c:v>5.3973699263728497E-2</c:v>
                </c:pt>
                <c:pt idx="49559">
                  <c:v>7.0330504703905602E-2</c:v>
                </c:pt>
                <c:pt idx="49560">
                  <c:v>5.02246371920173E-2</c:v>
                </c:pt>
                <c:pt idx="49561">
                  <c:v>4.6017347759361699E-2</c:v>
                </c:pt>
                <c:pt idx="49562">
                  <c:v>4.0849817798398899E-2</c:v>
                </c:pt>
                <c:pt idx="49563">
                  <c:v>4.9337037838506598E-2</c:v>
                </c:pt>
                <c:pt idx="49564">
                  <c:v>6.87181295344374E-2</c:v>
                </c:pt>
                <c:pt idx="49565">
                  <c:v>4.4284426814175597E-2</c:v>
                </c:pt>
                <c:pt idx="49566">
                  <c:v>5.0250959219566897E-2</c:v>
                </c:pt>
                <c:pt idx="49567">
                  <c:v>4.29462884128314E-2</c:v>
                </c:pt>
                <c:pt idx="49568">
                  <c:v>4.8200026927124703E-2</c:v>
                </c:pt>
                <c:pt idx="49569">
                  <c:v>4.34319266194685E-2</c:v>
                </c:pt>
                <c:pt idx="49570">
                  <c:v>4.9502049483538701E-2</c:v>
                </c:pt>
                <c:pt idx="49571">
                  <c:v>5.8471602281102798E-2</c:v>
                </c:pt>
                <c:pt idx="49572">
                  <c:v>4.0381402630603601E-2</c:v>
                </c:pt>
                <c:pt idx="49573">
                  <c:v>4.8731056617991902E-2</c:v>
                </c:pt>
                <c:pt idx="49574">
                  <c:v>4.3803594331843602E-2</c:v>
                </c:pt>
                <c:pt idx="49575">
                  <c:v>7.4825492158776194E-2</c:v>
                </c:pt>
                <c:pt idx="49576">
                  <c:v>5.0538285777566597E-2</c:v>
                </c:pt>
                <c:pt idx="49577">
                  <c:v>4.6278743428487597E-2</c:v>
                </c:pt>
                <c:pt idx="49578">
                  <c:v>4.9687961300998298E-2</c:v>
                </c:pt>
                <c:pt idx="49579">
                  <c:v>7.0059293772563397E-2</c:v>
                </c:pt>
                <c:pt idx="49580">
                  <c:v>7.8289799083585104E-2</c:v>
                </c:pt>
                <c:pt idx="49581">
                  <c:v>5.0170039920017902E-2</c:v>
                </c:pt>
                <c:pt idx="49582">
                  <c:v>3.7272378763389798E-2</c:v>
                </c:pt>
                <c:pt idx="49583">
                  <c:v>5.6030053791854197E-2</c:v>
                </c:pt>
                <c:pt idx="49584">
                  <c:v>5.3370027307400598E-2</c:v>
                </c:pt>
                <c:pt idx="49585">
                  <c:v>5.0055530078340002E-2</c:v>
                </c:pt>
                <c:pt idx="49586">
                  <c:v>5.1311855243701202E-2</c:v>
                </c:pt>
                <c:pt idx="49587">
                  <c:v>6.06048615613414E-2</c:v>
                </c:pt>
                <c:pt idx="49588">
                  <c:v>4.35044355412414E-2</c:v>
                </c:pt>
                <c:pt idx="49589">
                  <c:v>7.8768071005203305E-2</c:v>
                </c:pt>
                <c:pt idx="49590">
                  <c:v>4.1226451108206497E-2</c:v>
                </c:pt>
                <c:pt idx="49591">
                  <c:v>5.0794104318012401E-2</c:v>
                </c:pt>
                <c:pt idx="49592">
                  <c:v>8.04442166790372E-2</c:v>
                </c:pt>
                <c:pt idx="49593">
                  <c:v>6.9456939680544796E-2</c:v>
                </c:pt>
                <c:pt idx="49594">
                  <c:v>7.7032304890941303E-2</c:v>
                </c:pt>
                <c:pt idx="49595">
                  <c:v>5.2716001628484901E-2</c:v>
                </c:pt>
                <c:pt idx="49596">
                  <c:v>3.9555110278340903E-2</c:v>
                </c:pt>
                <c:pt idx="49597">
                  <c:v>7.4305552141447503E-2</c:v>
                </c:pt>
                <c:pt idx="49598">
                  <c:v>6.2351043894339597E-2</c:v>
                </c:pt>
                <c:pt idx="49599">
                  <c:v>4.4769379319032097E-2</c:v>
                </c:pt>
                <c:pt idx="49600">
                  <c:v>5.2064859514272699E-2</c:v>
                </c:pt>
                <c:pt idx="49601">
                  <c:v>5.3009896644383901E-2</c:v>
                </c:pt>
                <c:pt idx="49602">
                  <c:v>5.3730519592808001E-2</c:v>
                </c:pt>
                <c:pt idx="49603">
                  <c:v>4.6655433517733103E-2</c:v>
                </c:pt>
                <c:pt idx="49604">
                  <c:v>4.5257462366951502E-2</c:v>
                </c:pt>
                <c:pt idx="49605">
                  <c:v>5.2274304436269098E-2</c:v>
                </c:pt>
                <c:pt idx="49606">
                  <c:v>7.8603439755063995E-2</c:v>
                </c:pt>
                <c:pt idx="49607">
                  <c:v>8.2418208346243096E-2</c:v>
                </c:pt>
                <c:pt idx="49608">
                  <c:v>5.1615827375629801E-2</c:v>
                </c:pt>
                <c:pt idx="49609">
                  <c:v>4.6974802830916797E-2</c:v>
                </c:pt>
                <c:pt idx="49610">
                  <c:v>5.4721951607404E-2</c:v>
                </c:pt>
                <c:pt idx="49611">
                  <c:v>7.9837327531065497E-2</c:v>
                </c:pt>
                <c:pt idx="49612">
                  <c:v>4.5438387915220098E-2</c:v>
                </c:pt>
                <c:pt idx="49613">
                  <c:v>7.5059937030028501E-2</c:v>
                </c:pt>
                <c:pt idx="49614">
                  <c:v>4.6042660926960098E-2</c:v>
                </c:pt>
                <c:pt idx="49615">
                  <c:v>3.7545089921675101E-2</c:v>
                </c:pt>
                <c:pt idx="49616">
                  <c:v>5.2158718555179201E-2</c:v>
                </c:pt>
                <c:pt idx="49617">
                  <c:v>6.9869370331721997E-2</c:v>
                </c:pt>
                <c:pt idx="49618">
                  <c:v>6.6279563444033199E-2</c:v>
                </c:pt>
                <c:pt idx="49619">
                  <c:v>5.5283455410140597E-2</c:v>
                </c:pt>
                <c:pt idx="49620">
                  <c:v>3.8225135790280897E-2</c:v>
                </c:pt>
                <c:pt idx="49621">
                  <c:v>5.8249635399313097E-2</c:v>
                </c:pt>
                <c:pt idx="49622">
                  <c:v>3.6919896034709597E-2</c:v>
                </c:pt>
                <c:pt idx="49623">
                  <c:v>6.3935181905025396E-2</c:v>
                </c:pt>
                <c:pt idx="49624">
                  <c:v>8.2085896560297203E-2</c:v>
                </c:pt>
                <c:pt idx="49625">
                  <c:v>6.5223812192381103E-2</c:v>
                </c:pt>
                <c:pt idx="49626">
                  <c:v>5.6806473347224898E-2</c:v>
                </c:pt>
                <c:pt idx="49627">
                  <c:v>4.9829060049999797E-2</c:v>
                </c:pt>
                <c:pt idx="49628">
                  <c:v>8.34149663027174E-2</c:v>
                </c:pt>
                <c:pt idx="49629">
                  <c:v>4.1337084530247599E-2</c:v>
                </c:pt>
                <c:pt idx="49630">
                  <c:v>7.6518680371106401E-2</c:v>
                </c:pt>
                <c:pt idx="49631">
                  <c:v>7.0282860922942406E-2</c:v>
                </c:pt>
                <c:pt idx="49632">
                  <c:v>4.9855939054642799E-2</c:v>
                </c:pt>
                <c:pt idx="49633">
                  <c:v>5.4027338534534598E-2</c:v>
                </c:pt>
                <c:pt idx="49634">
                  <c:v>4.4175757111171401E-2</c:v>
                </c:pt>
                <c:pt idx="49635">
                  <c:v>5.4434423015347698E-2</c:v>
                </c:pt>
                <c:pt idx="49636">
                  <c:v>5.6356869097207697E-2</c:v>
                </c:pt>
                <c:pt idx="49637">
                  <c:v>6.1023044502277697E-2</c:v>
                </c:pt>
                <c:pt idx="49638">
                  <c:v>6.5777191763413206E-2</c:v>
                </c:pt>
                <c:pt idx="49639">
                  <c:v>5.1502387685375003E-2</c:v>
                </c:pt>
                <c:pt idx="49640">
                  <c:v>5.5271299141875702E-2</c:v>
                </c:pt>
                <c:pt idx="49641">
                  <c:v>7.6912305746948004E-2</c:v>
                </c:pt>
                <c:pt idx="49642">
                  <c:v>5.3763313309205502E-2</c:v>
                </c:pt>
                <c:pt idx="49643">
                  <c:v>4.0469693446115299E-2</c:v>
                </c:pt>
                <c:pt idx="49644">
                  <c:v>6.4323423751128705E-2</c:v>
                </c:pt>
                <c:pt idx="49645">
                  <c:v>5.1414496305624599E-2</c:v>
                </c:pt>
                <c:pt idx="49646">
                  <c:v>4.8136838789901402E-2</c:v>
                </c:pt>
                <c:pt idx="49647">
                  <c:v>5.1913435361864102E-2</c:v>
                </c:pt>
                <c:pt idx="49648">
                  <c:v>4.4046813685842803E-2</c:v>
                </c:pt>
                <c:pt idx="49649">
                  <c:v>4.5176705455176699E-2</c:v>
                </c:pt>
                <c:pt idx="49650">
                  <c:v>6.6393501390523899E-2</c:v>
                </c:pt>
                <c:pt idx="49651">
                  <c:v>6.30719422165473E-2</c:v>
                </c:pt>
                <c:pt idx="49652">
                  <c:v>7.7631018749992106E-2</c:v>
                </c:pt>
                <c:pt idx="49653">
                  <c:v>6.4998694789731803E-2</c:v>
                </c:pt>
                <c:pt idx="49654">
                  <c:v>5.9385685184372497E-2</c:v>
                </c:pt>
                <c:pt idx="49655">
                  <c:v>3.90391919996151E-2</c:v>
                </c:pt>
                <c:pt idx="49656">
                  <c:v>4.7243171527044499E-2</c:v>
                </c:pt>
                <c:pt idx="49657">
                  <c:v>5.9436202166596001E-2</c:v>
                </c:pt>
                <c:pt idx="49658">
                  <c:v>6.4821698010643802E-2</c:v>
                </c:pt>
                <c:pt idx="49659">
                  <c:v>5.8849570757280499E-2</c:v>
                </c:pt>
                <c:pt idx="49660">
                  <c:v>7.2061720309583896E-2</c:v>
                </c:pt>
                <c:pt idx="49661">
                  <c:v>5.27745338890643E-2</c:v>
                </c:pt>
                <c:pt idx="49662">
                  <c:v>4.7125262329358403E-2</c:v>
                </c:pt>
                <c:pt idx="49663">
                  <c:v>5.5954687445602599E-2</c:v>
                </c:pt>
                <c:pt idx="49664">
                  <c:v>7.7835494075075395E-2</c:v>
                </c:pt>
                <c:pt idx="49665">
                  <c:v>8.0105105856296696E-2</c:v>
                </c:pt>
                <c:pt idx="49666">
                  <c:v>4.0250752916365998E-2</c:v>
                </c:pt>
                <c:pt idx="49667">
                  <c:v>4.8096567278890501E-2</c:v>
                </c:pt>
                <c:pt idx="49668">
                  <c:v>3.8956960190218597E-2</c:v>
                </c:pt>
                <c:pt idx="49669">
                  <c:v>6.0405280933083998E-2</c:v>
                </c:pt>
                <c:pt idx="49670">
                  <c:v>7.9982817626032807E-2</c:v>
                </c:pt>
                <c:pt idx="49671">
                  <c:v>5.7733314056468497E-2</c:v>
                </c:pt>
                <c:pt idx="49672">
                  <c:v>5.2219033482285099E-2</c:v>
                </c:pt>
                <c:pt idx="49673">
                  <c:v>7.4713000181404796E-2</c:v>
                </c:pt>
                <c:pt idx="49674">
                  <c:v>4.13960221082421E-2</c:v>
                </c:pt>
                <c:pt idx="49675">
                  <c:v>7.4978589303295096E-2</c:v>
                </c:pt>
                <c:pt idx="49676">
                  <c:v>5.2101229691940303E-2</c:v>
                </c:pt>
                <c:pt idx="49677">
                  <c:v>5.8640468855407801E-2</c:v>
                </c:pt>
                <c:pt idx="49678">
                  <c:v>4.8722933702724097E-2</c:v>
                </c:pt>
                <c:pt idx="49679">
                  <c:v>7.2467994333088606E-2</c:v>
                </c:pt>
                <c:pt idx="49680">
                  <c:v>8.2543274470129602E-2</c:v>
                </c:pt>
                <c:pt idx="49681">
                  <c:v>6.3074609964140299E-2</c:v>
                </c:pt>
                <c:pt idx="49682">
                  <c:v>4.7922407703347797E-2</c:v>
                </c:pt>
                <c:pt idx="49683">
                  <c:v>6.37598855332044E-2</c:v>
                </c:pt>
                <c:pt idx="49684">
                  <c:v>4.1385081107370797E-2</c:v>
                </c:pt>
                <c:pt idx="49685">
                  <c:v>3.9721032874017501E-2</c:v>
                </c:pt>
                <c:pt idx="49686">
                  <c:v>5.5164826568769101E-2</c:v>
                </c:pt>
                <c:pt idx="49687">
                  <c:v>7.8320446497178994E-2</c:v>
                </c:pt>
                <c:pt idx="49688">
                  <c:v>6.2801760168418E-2</c:v>
                </c:pt>
                <c:pt idx="49689">
                  <c:v>6.3937434715777994E-2</c:v>
                </c:pt>
                <c:pt idx="49690">
                  <c:v>5.5225817088335197E-2</c:v>
                </c:pt>
                <c:pt idx="49691">
                  <c:v>5.7029289741271097E-2</c:v>
                </c:pt>
                <c:pt idx="49692">
                  <c:v>5.6639563036226498E-2</c:v>
                </c:pt>
                <c:pt idx="49693">
                  <c:v>6.5893492584018401E-2</c:v>
                </c:pt>
                <c:pt idx="49694">
                  <c:v>4.5861102989313597E-2</c:v>
                </c:pt>
                <c:pt idx="49695">
                  <c:v>8.0360084986418806E-2</c:v>
                </c:pt>
                <c:pt idx="49696">
                  <c:v>5.1108706880688103E-2</c:v>
                </c:pt>
                <c:pt idx="49697">
                  <c:v>6.1899275247684897E-2</c:v>
                </c:pt>
                <c:pt idx="49698">
                  <c:v>8.0334480664436894E-2</c:v>
                </c:pt>
                <c:pt idx="49699">
                  <c:v>5.32487267236239E-2</c:v>
                </c:pt>
                <c:pt idx="49700">
                  <c:v>5.9193522334303798E-2</c:v>
                </c:pt>
                <c:pt idx="49701">
                  <c:v>4.6230554841343197E-2</c:v>
                </c:pt>
                <c:pt idx="49702">
                  <c:v>7.5615654126056794E-2</c:v>
                </c:pt>
                <c:pt idx="49703">
                  <c:v>4.14430744035287E-2</c:v>
                </c:pt>
                <c:pt idx="49704">
                  <c:v>6.60418208019041E-2</c:v>
                </c:pt>
                <c:pt idx="49705">
                  <c:v>5.2030567541453E-2</c:v>
                </c:pt>
                <c:pt idx="49706">
                  <c:v>5.1398705245246597E-2</c:v>
                </c:pt>
                <c:pt idx="49707">
                  <c:v>5.2392156116086802E-2</c:v>
                </c:pt>
                <c:pt idx="49708">
                  <c:v>4.9786275064975703E-2</c:v>
                </c:pt>
                <c:pt idx="49709">
                  <c:v>5.7999678672182399E-2</c:v>
                </c:pt>
                <c:pt idx="49710">
                  <c:v>6.4540942532522003E-2</c:v>
                </c:pt>
                <c:pt idx="49711">
                  <c:v>6.6087622806147897E-2</c:v>
                </c:pt>
                <c:pt idx="49712">
                  <c:v>6.64356426776158E-2</c:v>
                </c:pt>
                <c:pt idx="49713">
                  <c:v>6.4961583709904194E-2</c:v>
                </c:pt>
                <c:pt idx="49714">
                  <c:v>5.9090429696144198E-2</c:v>
                </c:pt>
                <c:pt idx="49715">
                  <c:v>4.2873351664215797E-2</c:v>
                </c:pt>
                <c:pt idx="49716">
                  <c:v>6.8866041244446202E-2</c:v>
                </c:pt>
                <c:pt idx="49717">
                  <c:v>4.3921655657819102E-2</c:v>
                </c:pt>
                <c:pt idx="49718">
                  <c:v>6.7536032284545994E-2</c:v>
                </c:pt>
                <c:pt idx="49719">
                  <c:v>5.2339451509981601E-2</c:v>
                </c:pt>
                <c:pt idx="49720">
                  <c:v>4.9374572864859599E-2</c:v>
                </c:pt>
                <c:pt idx="49721">
                  <c:v>5.5677812915815299E-2</c:v>
                </c:pt>
                <c:pt idx="49722">
                  <c:v>8.0117731239137693E-2</c:v>
                </c:pt>
                <c:pt idx="49723">
                  <c:v>7.1653449551468906E-2</c:v>
                </c:pt>
                <c:pt idx="49724">
                  <c:v>7.1217321800986694E-2</c:v>
                </c:pt>
                <c:pt idx="49725">
                  <c:v>7.6882633987373702E-2</c:v>
                </c:pt>
                <c:pt idx="49726">
                  <c:v>4.4658663550819801E-2</c:v>
                </c:pt>
                <c:pt idx="49727">
                  <c:v>5.94205746619373E-2</c:v>
                </c:pt>
                <c:pt idx="49728">
                  <c:v>6.0323492878592698E-2</c:v>
                </c:pt>
                <c:pt idx="49729">
                  <c:v>7.5726253698930601E-2</c:v>
                </c:pt>
                <c:pt idx="49730">
                  <c:v>4.8541850610237497E-2</c:v>
                </c:pt>
                <c:pt idx="49731">
                  <c:v>7.2174476918143105E-2</c:v>
                </c:pt>
                <c:pt idx="49732">
                  <c:v>4.6401015141085702E-2</c:v>
                </c:pt>
                <c:pt idx="49733">
                  <c:v>5.7203359071578898E-2</c:v>
                </c:pt>
                <c:pt idx="49734">
                  <c:v>8.0521465386246396E-2</c:v>
                </c:pt>
                <c:pt idx="49735">
                  <c:v>4.5132888014501001E-2</c:v>
                </c:pt>
                <c:pt idx="49736">
                  <c:v>8.0859263565141198E-2</c:v>
                </c:pt>
                <c:pt idx="49737">
                  <c:v>6.4966869038438693E-2</c:v>
                </c:pt>
                <c:pt idx="49738">
                  <c:v>5.2709606041611103E-2</c:v>
                </c:pt>
                <c:pt idx="49739">
                  <c:v>5.0371999424230603E-2</c:v>
                </c:pt>
                <c:pt idx="49740">
                  <c:v>8.0535378865589397E-2</c:v>
                </c:pt>
                <c:pt idx="49741">
                  <c:v>6.1054144694738403E-2</c:v>
                </c:pt>
                <c:pt idx="49742">
                  <c:v>7.7923109786973199E-2</c:v>
                </c:pt>
                <c:pt idx="49743">
                  <c:v>7.3335600432540102E-2</c:v>
                </c:pt>
                <c:pt idx="49744">
                  <c:v>8.0111151439276398E-2</c:v>
                </c:pt>
                <c:pt idx="49745">
                  <c:v>7.17001090519538E-2</c:v>
                </c:pt>
                <c:pt idx="49746">
                  <c:v>4.7055409197596702E-2</c:v>
                </c:pt>
                <c:pt idx="49747">
                  <c:v>5.3366470645162298E-2</c:v>
                </c:pt>
                <c:pt idx="49748">
                  <c:v>8.1752423609180003E-2</c:v>
                </c:pt>
                <c:pt idx="49749">
                  <c:v>6.4104972857480194E-2</c:v>
                </c:pt>
                <c:pt idx="49750">
                  <c:v>6.7642078097013503E-2</c:v>
                </c:pt>
                <c:pt idx="49751">
                  <c:v>5.1096034734716599E-2</c:v>
                </c:pt>
                <c:pt idx="49752">
                  <c:v>4.8395008636264503E-2</c:v>
                </c:pt>
                <c:pt idx="49753">
                  <c:v>7.9012615685422796E-2</c:v>
                </c:pt>
                <c:pt idx="49754">
                  <c:v>4.4599380935572398E-2</c:v>
                </c:pt>
                <c:pt idx="49755">
                  <c:v>3.8382777180937397E-2</c:v>
                </c:pt>
                <c:pt idx="49756">
                  <c:v>4.6063110923516302E-2</c:v>
                </c:pt>
                <c:pt idx="49757">
                  <c:v>7.6128917796538201E-2</c:v>
                </c:pt>
                <c:pt idx="49758">
                  <c:v>5.9420376562286201E-2</c:v>
                </c:pt>
                <c:pt idx="49759">
                  <c:v>4.41067262904873E-2</c:v>
                </c:pt>
                <c:pt idx="49760">
                  <c:v>6.8604875264751897E-2</c:v>
                </c:pt>
                <c:pt idx="49761">
                  <c:v>4.7177311864052399E-2</c:v>
                </c:pt>
                <c:pt idx="49762">
                  <c:v>4.9528855278186602E-2</c:v>
                </c:pt>
                <c:pt idx="49763">
                  <c:v>4.0532928051940899E-2</c:v>
                </c:pt>
                <c:pt idx="49764">
                  <c:v>3.7553319429876199E-2</c:v>
                </c:pt>
                <c:pt idx="49765">
                  <c:v>5.5792392171037597E-2</c:v>
                </c:pt>
                <c:pt idx="49766">
                  <c:v>5.88504789981492E-2</c:v>
                </c:pt>
                <c:pt idx="49767">
                  <c:v>6.6994501598359193E-2</c:v>
                </c:pt>
                <c:pt idx="49768">
                  <c:v>7.4303799244209698E-2</c:v>
                </c:pt>
                <c:pt idx="49769">
                  <c:v>6.3807202818692302E-2</c:v>
                </c:pt>
                <c:pt idx="49770">
                  <c:v>5.0573706317651297E-2</c:v>
                </c:pt>
                <c:pt idx="49771">
                  <c:v>5.2895755292360097E-2</c:v>
                </c:pt>
                <c:pt idx="49772">
                  <c:v>6.88546413351252E-2</c:v>
                </c:pt>
                <c:pt idx="49773">
                  <c:v>5.8953174731619602E-2</c:v>
                </c:pt>
                <c:pt idx="49774">
                  <c:v>4.8676844246601701E-2</c:v>
                </c:pt>
                <c:pt idx="49775">
                  <c:v>6.5801771316830696E-2</c:v>
                </c:pt>
                <c:pt idx="49776">
                  <c:v>6.3254006450409794E-2</c:v>
                </c:pt>
                <c:pt idx="49777">
                  <c:v>6.6065998749764099E-2</c:v>
                </c:pt>
                <c:pt idx="49778">
                  <c:v>4.76417163970888E-2</c:v>
                </c:pt>
                <c:pt idx="49779">
                  <c:v>4.1506307956614703E-2</c:v>
                </c:pt>
                <c:pt idx="49780">
                  <c:v>5.3790002397566102E-2</c:v>
                </c:pt>
                <c:pt idx="49781">
                  <c:v>7.2636398021555595E-2</c:v>
                </c:pt>
                <c:pt idx="49782">
                  <c:v>4.4386291000076898E-2</c:v>
                </c:pt>
                <c:pt idx="49783">
                  <c:v>4.2344885236057797E-2</c:v>
                </c:pt>
                <c:pt idx="49784">
                  <c:v>5.0711115423571297E-2</c:v>
                </c:pt>
                <c:pt idx="49785">
                  <c:v>7.5148395980774399E-2</c:v>
                </c:pt>
                <c:pt idx="49786">
                  <c:v>7.4976343370590795E-2</c:v>
                </c:pt>
                <c:pt idx="49787">
                  <c:v>7.7308222041339095E-2</c:v>
                </c:pt>
                <c:pt idx="49788">
                  <c:v>5.2083758794607901E-2</c:v>
                </c:pt>
                <c:pt idx="49789">
                  <c:v>4.8884259102110202E-2</c:v>
                </c:pt>
                <c:pt idx="49790">
                  <c:v>4.1869982241631E-2</c:v>
                </c:pt>
                <c:pt idx="49791">
                  <c:v>4.1330097136593198E-2</c:v>
                </c:pt>
                <c:pt idx="49792">
                  <c:v>8.1985902903281699E-2</c:v>
                </c:pt>
                <c:pt idx="49793">
                  <c:v>4.82748306569191E-2</c:v>
                </c:pt>
                <c:pt idx="49794">
                  <c:v>6.24520602640182E-2</c:v>
                </c:pt>
                <c:pt idx="49795">
                  <c:v>5.9169536835667599E-2</c:v>
                </c:pt>
                <c:pt idx="49796">
                  <c:v>4.5312642254173502E-2</c:v>
                </c:pt>
                <c:pt idx="49797">
                  <c:v>6.78105924779389E-2</c:v>
                </c:pt>
                <c:pt idx="49798">
                  <c:v>4.2227956650344303E-2</c:v>
                </c:pt>
                <c:pt idx="49799">
                  <c:v>4.6555913692005402E-2</c:v>
                </c:pt>
                <c:pt idx="49800">
                  <c:v>4.2314316708065597E-2</c:v>
                </c:pt>
                <c:pt idx="49801">
                  <c:v>4.4036886977939602E-2</c:v>
                </c:pt>
                <c:pt idx="49802">
                  <c:v>5.0358781672253099E-2</c:v>
                </c:pt>
                <c:pt idx="49803">
                  <c:v>5.6643223253910198E-2</c:v>
                </c:pt>
                <c:pt idx="49804">
                  <c:v>5.2507720352282398E-2</c:v>
                </c:pt>
                <c:pt idx="49805">
                  <c:v>5.5847578969154703E-2</c:v>
                </c:pt>
                <c:pt idx="49806">
                  <c:v>7.3209499219659802E-2</c:v>
                </c:pt>
                <c:pt idx="49807">
                  <c:v>5.0093424270617498E-2</c:v>
                </c:pt>
                <c:pt idx="49808">
                  <c:v>6.5313443749739797E-2</c:v>
                </c:pt>
                <c:pt idx="49809">
                  <c:v>7.4829176186827301E-2</c:v>
                </c:pt>
                <c:pt idx="49810">
                  <c:v>6.8341721309376699E-2</c:v>
                </c:pt>
                <c:pt idx="49811">
                  <c:v>4.82129819937126E-2</c:v>
                </c:pt>
                <c:pt idx="49812">
                  <c:v>4.8059818872421202E-2</c:v>
                </c:pt>
                <c:pt idx="49813">
                  <c:v>7.4570544302294095E-2</c:v>
                </c:pt>
                <c:pt idx="49814">
                  <c:v>7.63377831827598E-2</c:v>
                </c:pt>
                <c:pt idx="49815">
                  <c:v>7.8237262808564204E-2</c:v>
                </c:pt>
                <c:pt idx="49816">
                  <c:v>3.9242554341485603E-2</c:v>
                </c:pt>
                <c:pt idx="49817">
                  <c:v>3.6844159615704399E-2</c:v>
                </c:pt>
                <c:pt idx="49818">
                  <c:v>6.2264537622540098E-2</c:v>
                </c:pt>
                <c:pt idx="49819">
                  <c:v>4.8653128891604301E-2</c:v>
                </c:pt>
                <c:pt idx="49820">
                  <c:v>5.9351571016432202E-2</c:v>
                </c:pt>
                <c:pt idx="49821">
                  <c:v>4.90805266632914E-2</c:v>
                </c:pt>
                <c:pt idx="49822">
                  <c:v>6.1164008747580503E-2</c:v>
                </c:pt>
                <c:pt idx="49823">
                  <c:v>5.4539276585734001E-2</c:v>
                </c:pt>
                <c:pt idx="49824">
                  <c:v>4.4807047806285201E-2</c:v>
                </c:pt>
                <c:pt idx="49825">
                  <c:v>7.4026984665558404E-2</c:v>
                </c:pt>
                <c:pt idx="49826">
                  <c:v>6.5714975009959806E-2</c:v>
                </c:pt>
                <c:pt idx="49827">
                  <c:v>6.1121043538945902E-2</c:v>
                </c:pt>
                <c:pt idx="49828">
                  <c:v>5.4520708113778099E-2</c:v>
                </c:pt>
                <c:pt idx="49829">
                  <c:v>6.3412444087672007E-2</c:v>
                </c:pt>
                <c:pt idx="49830">
                  <c:v>3.6652948999546901E-2</c:v>
                </c:pt>
                <c:pt idx="49831">
                  <c:v>4.8521470455325399E-2</c:v>
                </c:pt>
                <c:pt idx="49832">
                  <c:v>4.6643577105175797E-2</c:v>
                </c:pt>
                <c:pt idx="49833">
                  <c:v>3.8047260423610299E-2</c:v>
                </c:pt>
                <c:pt idx="49834">
                  <c:v>4.0507510081020402E-2</c:v>
                </c:pt>
                <c:pt idx="49835">
                  <c:v>3.9458880718190301E-2</c:v>
                </c:pt>
                <c:pt idx="49836">
                  <c:v>4.75170787331421E-2</c:v>
                </c:pt>
                <c:pt idx="49837">
                  <c:v>6.4984947097411996E-2</c:v>
                </c:pt>
                <c:pt idx="49838">
                  <c:v>7.16549147447757E-2</c:v>
                </c:pt>
                <c:pt idx="49839">
                  <c:v>3.7101650660654698E-2</c:v>
                </c:pt>
                <c:pt idx="49840">
                  <c:v>5.1663966784123203E-2</c:v>
                </c:pt>
                <c:pt idx="49841">
                  <c:v>4.17706815071021E-2</c:v>
                </c:pt>
                <c:pt idx="49842">
                  <c:v>3.8711518540012702E-2</c:v>
                </c:pt>
                <c:pt idx="49843">
                  <c:v>5.0266452468236203E-2</c:v>
                </c:pt>
                <c:pt idx="49844">
                  <c:v>6.5198964665534501E-2</c:v>
                </c:pt>
                <c:pt idx="49845">
                  <c:v>4.4132375985884702E-2</c:v>
                </c:pt>
                <c:pt idx="49846">
                  <c:v>6.8188700190285501E-2</c:v>
                </c:pt>
                <c:pt idx="49847">
                  <c:v>5.9172081245513902E-2</c:v>
                </c:pt>
                <c:pt idx="49848">
                  <c:v>6.2485016121376198E-2</c:v>
                </c:pt>
                <c:pt idx="49849">
                  <c:v>7.4616559554161396E-2</c:v>
                </c:pt>
                <c:pt idx="49850">
                  <c:v>5.1572671307876301E-2</c:v>
                </c:pt>
                <c:pt idx="49851">
                  <c:v>5.8106722858109097E-2</c:v>
                </c:pt>
                <c:pt idx="49852">
                  <c:v>6.4405521130126597E-2</c:v>
                </c:pt>
                <c:pt idx="49853">
                  <c:v>6.1402789058356999E-2</c:v>
                </c:pt>
                <c:pt idx="49854">
                  <c:v>5.0403055077194898E-2</c:v>
                </c:pt>
                <c:pt idx="49855">
                  <c:v>5.7972822992103198E-2</c:v>
                </c:pt>
                <c:pt idx="49856">
                  <c:v>8.2240883195185799E-2</c:v>
                </c:pt>
                <c:pt idx="49857">
                  <c:v>4.7644627376463702E-2</c:v>
                </c:pt>
                <c:pt idx="49858">
                  <c:v>4.0801139156966003E-2</c:v>
                </c:pt>
                <c:pt idx="49859">
                  <c:v>5.31375383620388E-2</c:v>
                </c:pt>
                <c:pt idx="49860">
                  <c:v>8.0126339084043E-2</c:v>
                </c:pt>
                <c:pt idx="49861">
                  <c:v>4.2117234710796002E-2</c:v>
                </c:pt>
                <c:pt idx="49862">
                  <c:v>4.92076618867806E-2</c:v>
                </c:pt>
                <c:pt idx="49863">
                  <c:v>4.5820970072546797E-2</c:v>
                </c:pt>
                <c:pt idx="49864">
                  <c:v>6.3393612638780503E-2</c:v>
                </c:pt>
                <c:pt idx="49865">
                  <c:v>4.7516691964697898E-2</c:v>
                </c:pt>
                <c:pt idx="49866">
                  <c:v>5.1791745922131101E-2</c:v>
                </c:pt>
                <c:pt idx="49867">
                  <c:v>6.3327197083507106E-2</c:v>
                </c:pt>
                <c:pt idx="49868">
                  <c:v>5.5327742457427498E-2</c:v>
                </c:pt>
                <c:pt idx="49869">
                  <c:v>4.2927581833766701E-2</c:v>
                </c:pt>
                <c:pt idx="49870">
                  <c:v>5.9594461528566102E-2</c:v>
                </c:pt>
                <c:pt idx="49871">
                  <c:v>5.1698531060163103E-2</c:v>
                </c:pt>
                <c:pt idx="49872">
                  <c:v>7.6265856291934997E-2</c:v>
                </c:pt>
                <c:pt idx="49873">
                  <c:v>7.5693602865308698E-2</c:v>
                </c:pt>
                <c:pt idx="49874">
                  <c:v>4.2828688133338497E-2</c:v>
                </c:pt>
                <c:pt idx="49875">
                  <c:v>4.5089958906555497E-2</c:v>
                </c:pt>
                <c:pt idx="49876">
                  <c:v>6.7404207392562407E-2</c:v>
                </c:pt>
                <c:pt idx="49877">
                  <c:v>3.7278585417577503E-2</c:v>
                </c:pt>
                <c:pt idx="49878">
                  <c:v>8.0407519617999204E-2</c:v>
                </c:pt>
                <c:pt idx="49879">
                  <c:v>4.1263308904692202E-2</c:v>
                </c:pt>
                <c:pt idx="49880">
                  <c:v>6.3812733071721806E-2</c:v>
                </c:pt>
                <c:pt idx="49881">
                  <c:v>4.2400154798891899E-2</c:v>
                </c:pt>
                <c:pt idx="49882">
                  <c:v>5.3016969403799498E-2</c:v>
                </c:pt>
                <c:pt idx="49883">
                  <c:v>7.5795161299787306E-2</c:v>
                </c:pt>
                <c:pt idx="49884">
                  <c:v>8.2237402322963102E-2</c:v>
                </c:pt>
                <c:pt idx="49885">
                  <c:v>7.2216812884479994E-2</c:v>
                </c:pt>
                <c:pt idx="49886">
                  <c:v>5.87705477119373E-2</c:v>
                </c:pt>
                <c:pt idx="49887">
                  <c:v>6.2014114673348303E-2</c:v>
                </c:pt>
                <c:pt idx="49888">
                  <c:v>7.1516808570727106E-2</c:v>
                </c:pt>
                <c:pt idx="49889">
                  <c:v>7.8621429894735598E-2</c:v>
                </c:pt>
                <c:pt idx="49890">
                  <c:v>8.2516846723586307E-2</c:v>
                </c:pt>
                <c:pt idx="49891">
                  <c:v>4.7407308024901902E-2</c:v>
                </c:pt>
                <c:pt idx="49892">
                  <c:v>4.0731498615065802E-2</c:v>
                </c:pt>
                <c:pt idx="49893">
                  <c:v>5.5129766890568303E-2</c:v>
                </c:pt>
                <c:pt idx="49894">
                  <c:v>6.8277334356438402E-2</c:v>
                </c:pt>
                <c:pt idx="49895">
                  <c:v>4.2976931604259E-2</c:v>
                </c:pt>
                <c:pt idx="49896">
                  <c:v>4.2804389507096599E-2</c:v>
                </c:pt>
                <c:pt idx="49897">
                  <c:v>4.8103999323315202E-2</c:v>
                </c:pt>
                <c:pt idx="49898">
                  <c:v>5.1564405711915E-2</c:v>
                </c:pt>
                <c:pt idx="49899">
                  <c:v>3.7455077368421297E-2</c:v>
                </c:pt>
                <c:pt idx="49900">
                  <c:v>5.5497618851019399E-2</c:v>
                </c:pt>
                <c:pt idx="49901">
                  <c:v>5.6850593504762403E-2</c:v>
                </c:pt>
                <c:pt idx="49902">
                  <c:v>4.3461042661445799E-2</c:v>
                </c:pt>
                <c:pt idx="49903">
                  <c:v>8.01789928264552E-2</c:v>
                </c:pt>
                <c:pt idx="49904">
                  <c:v>4.6242048413864797E-2</c:v>
                </c:pt>
                <c:pt idx="49905">
                  <c:v>7.47377433767306E-2</c:v>
                </c:pt>
                <c:pt idx="49906">
                  <c:v>4.8026347146020103E-2</c:v>
                </c:pt>
                <c:pt idx="49907">
                  <c:v>3.80751726884445E-2</c:v>
                </c:pt>
                <c:pt idx="49908">
                  <c:v>4.5725924452842903E-2</c:v>
                </c:pt>
                <c:pt idx="49909">
                  <c:v>5.6135553338094599E-2</c:v>
                </c:pt>
                <c:pt idx="49910">
                  <c:v>5.5639234618603303E-2</c:v>
                </c:pt>
                <c:pt idx="49911">
                  <c:v>5.8648123404090001E-2</c:v>
                </c:pt>
                <c:pt idx="49912">
                  <c:v>6.3616316936984801E-2</c:v>
                </c:pt>
                <c:pt idx="49913">
                  <c:v>4.1497826247059E-2</c:v>
                </c:pt>
                <c:pt idx="49914">
                  <c:v>4.2477254294645599E-2</c:v>
                </c:pt>
                <c:pt idx="49915">
                  <c:v>4.7962312141039798E-2</c:v>
                </c:pt>
                <c:pt idx="49916">
                  <c:v>7.0277767620065199E-2</c:v>
                </c:pt>
                <c:pt idx="49917">
                  <c:v>6.1848241329693798E-2</c:v>
                </c:pt>
                <c:pt idx="49918">
                  <c:v>5.2519442427867803E-2</c:v>
                </c:pt>
                <c:pt idx="49919">
                  <c:v>4.2449461153185999E-2</c:v>
                </c:pt>
                <c:pt idx="49920">
                  <c:v>4.8371480192877299E-2</c:v>
                </c:pt>
                <c:pt idx="49921">
                  <c:v>6.3721167025447695E-2</c:v>
                </c:pt>
                <c:pt idx="49922">
                  <c:v>3.9557974371222299E-2</c:v>
                </c:pt>
                <c:pt idx="49923">
                  <c:v>4.3579378587747103E-2</c:v>
                </c:pt>
                <c:pt idx="49924">
                  <c:v>8.0694879379992507E-2</c:v>
                </c:pt>
                <c:pt idx="49925">
                  <c:v>3.8631215327855899E-2</c:v>
                </c:pt>
                <c:pt idx="49926">
                  <c:v>5.7298358798782499E-2</c:v>
                </c:pt>
                <c:pt idx="49927">
                  <c:v>5.5221490673560199E-2</c:v>
                </c:pt>
                <c:pt idx="49928">
                  <c:v>7.43157937744547E-2</c:v>
                </c:pt>
                <c:pt idx="49929">
                  <c:v>4.9396366294857399E-2</c:v>
                </c:pt>
                <c:pt idx="49930">
                  <c:v>5.4434862243575903E-2</c:v>
                </c:pt>
                <c:pt idx="49931">
                  <c:v>4.3661594106290003E-2</c:v>
                </c:pt>
                <c:pt idx="49932">
                  <c:v>4.4145648379854199E-2</c:v>
                </c:pt>
                <c:pt idx="49933">
                  <c:v>8.3606879387582003E-2</c:v>
                </c:pt>
                <c:pt idx="49934">
                  <c:v>4.7941350880407997E-2</c:v>
                </c:pt>
                <c:pt idx="49935">
                  <c:v>5.23465439978133E-2</c:v>
                </c:pt>
                <c:pt idx="49936">
                  <c:v>7.1752843316288797E-2</c:v>
                </c:pt>
                <c:pt idx="49937">
                  <c:v>4.60054488794285E-2</c:v>
                </c:pt>
                <c:pt idx="49938">
                  <c:v>6.3327404841859294E-2</c:v>
                </c:pt>
                <c:pt idx="49939">
                  <c:v>4.1889775132067299E-2</c:v>
                </c:pt>
                <c:pt idx="49940">
                  <c:v>5.7634468724696901E-2</c:v>
                </c:pt>
                <c:pt idx="49941">
                  <c:v>7.0567244149954897E-2</c:v>
                </c:pt>
                <c:pt idx="49942">
                  <c:v>5.6992811899724903E-2</c:v>
                </c:pt>
                <c:pt idx="49943">
                  <c:v>5.2536170247007498E-2</c:v>
                </c:pt>
                <c:pt idx="49944">
                  <c:v>4.7062924790654298E-2</c:v>
                </c:pt>
                <c:pt idx="49945">
                  <c:v>4.7792160591769599E-2</c:v>
                </c:pt>
                <c:pt idx="49946">
                  <c:v>5.98263673475639E-2</c:v>
                </c:pt>
                <c:pt idx="49947">
                  <c:v>3.6241031031543802E-2</c:v>
                </c:pt>
                <c:pt idx="49948">
                  <c:v>4.7854895739195102E-2</c:v>
                </c:pt>
                <c:pt idx="49949">
                  <c:v>4.32625612215536E-2</c:v>
                </c:pt>
                <c:pt idx="49950">
                  <c:v>4.7012475364051003E-2</c:v>
                </c:pt>
                <c:pt idx="49951">
                  <c:v>4.61816796787618E-2</c:v>
                </c:pt>
                <c:pt idx="49952">
                  <c:v>4.8954890738810701E-2</c:v>
                </c:pt>
                <c:pt idx="49953">
                  <c:v>4.7555664741960303E-2</c:v>
                </c:pt>
                <c:pt idx="49954">
                  <c:v>8.4774750394562601E-2</c:v>
                </c:pt>
                <c:pt idx="49955">
                  <c:v>3.9705425599111298E-2</c:v>
                </c:pt>
                <c:pt idx="49956">
                  <c:v>6.8304353899931794E-2</c:v>
                </c:pt>
                <c:pt idx="49957">
                  <c:v>5.8595598031435103E-2</c:v>
                </c:pt>
                <c:pt idx="49958">
                  <c:v>7.8469345936733201E-2</c:v>
                </c:pt>
                <c:pt idx="49959">
                  <c:v>5.8009925557093001E-2</c:v>
                </c:pt>
                <c:pt idx="49960">
                  <c:v>4.6291637621021502E-2</c:v>
                </c:pt>
                <c:pt idx="49961">
                  <c:v>7.9573494601599903E-2</c:v>
                </c:pt>
                <c:pt idx="49962">
                  <c:v>5.5760281363132401E-2</c:v>
                </c:pt>
                <c:pt idx="49963">
                  <c:v>4.3143862518224503E-2</c:v>
                </c:pt>
                <c:pt idx="49964">
                  <c:v>6.63681251023399E-2</c:v>
                </c:pt>
                <c:pt idx="49965">
                  <c:v>5.83044626730891E-2</c:v>
                </c:pt>
                <c:pt idx="49966">
                  <c:v>5.7591393814935499E-2</c:v>
                </c:pt>
                <c:pt idx="49967">
                  <c:v>4.1090224566006299E-2</c:v>
                </c:pt>
                <c:pt idx="49968">
                  <c:v>4.1677065550389698E-2</c:v>
                </c:pt>
                <c:pt idx="49969">
                  <c:v>5.3093844155758199E-2</c:v>
                </c:pt>
                <c:pt idx="49970">
                  <c:v>5.64098340437197E-2</c:v>
                </c:pt>
                <c:pt idx="49971">
                  <c:v>6.5726458849409794E-2</c:v>
                </c:pt>
                <c:pt idx="49972">
                  <c:v>3.86116439011931E-2</c:v>
                </c:pt>
                <c:pt idx="49973">
                  <c:v>5.6612205483541497E-2</c:v>
                </c:pt>
                <c:pt idx="49974">
                  <c:v>4.48028111188154E-2</c:v>
                </c:pt>
                <c:pt idx="49975">
                  <c:v>4.6696704097865298E-2</c:v>
                </c:pt>
                <c:pt idx="49976">
                  <c:v>4.9321255791167098E-2</c:v>
                </c:pt>
                <c:pt idx="49977">
                  <c:v>4.8226742822572798E-2</c:v>
                </c:pt>
                <c:pt idx="49978">
                  <c:v>3.7416262574847099E-2</c:v>
                </c:pt>
                <c:pt idx="49979">
                  <c:v>5.8553500911316503E-2</c:v>
                </c:pt>
                <c:pt idx="49980">
                  <c:v>4.1246180992482298E-2</c:v>
                </c:pt>
                <c:pt idx="49981">
                  <c:v>4.0089211192683903E-2</c:v>
                </c:pt>
                <c:pt idx="49982">
                  <c:v>6.5014128820524E-2</c:v>
                </c:pt>
                <c:pt idx="49983">
                  <c:v>5.2453889769393303E-2</c:v>
                </c:pt>
                <c:pt idx="49984">
                  <c:v>7.6937437076786394E-2</c:v>
                </c:pt>
                <c:pt idx="49985">
                  <c:v>4.6807103810522901E-2</c:v>
                </c:pt>
                <c:pt idx="49986">
                  <c:v>6.6355234949362199E-2</c:v>
                </c:pt>
                <c:pt idx="49987">
                  <c:v>4.29906598981196E-2</c:v>
                </c:pt>
                <c:pt idx="49988">
                  <c:v>5.0887435235223502E-2</c:v>
                </c:pt>
                <c:pt idx="49989">
                  <c:v>4.38657897662586E-2</c:v>
                </c:pt>
                <c:pt idx="49990">
                  <c:v>4.19207331129689E-2</c:v>
                </c:pt>
                <c:pt idx="49991">
                  <c:v>5.3845241813194597E-2</c:v>
                </c:pt>
                <c:pt idx="49992">
                  <c:v>7.0451642449926494E-2</c:v>
                </c:pt>
                <c:pt idx="49993">
                  <c:v>3.75347146933213E-2</c:v>
                </c:pt>
                <c:pt idx="49994">
                  <c:v>4.6639791106164598E-2</c:v>
                </c:pt>
                <c:pt idx="49995">
                  <c:v>7.1532082313029696E-2</c:v>
                </c:pt>
                <c:pt idx="49996">
                  <c:v>4.6624659574077902E-2</c:v>
                </c:pt>
                <c:pt idx="49997">
                  <c:v>4.3150601450590298E-2</c:v>
                </c:pt>
                <c:pt idx="49998">
                  <c:v>7.5185639487034106E-2</c:v>
                </c:pt>
                <c:pt idx="49999">
                  <c:v>7.6271909512928199E-2</c:v>
                </c:pt>
                <c:pt idx="50000">
                  <c:v>8.0404322673281098E-2</c:v>
                </c:pt>
                <c:pt idx="50001">
                  <c:v>4.6491184883111498E-2</c:v>
                </c:pt>
                <c:pt idx="50002">
                  <c:v>7.75112594531146E-2</c:v>
                </c:pt>
                <c:pt idx="50003">
                  <c:v>4.3234589367639999E-2</c:v>
                </c:pt>
                <c:pt idx="50004">
                  <c:v>5.77258867845881E-2</c:v>
                </c:pt>
                <c:pt idx="50005">
                  <c:v>4.5018578847462298E-2</c:v>
                </c:pt>
                <c:pt idx="50006">
                  <c:v>3.99679937187764E-2</c:v>
                </c:pt>
                <c:pt idx="50007">
                  <c:v>5.22666016090906E-2</c:v>
                </c:pt>
                <c:pt idx="50008">
                  <c:v>5.9455100947071397E-2</c:v>
                </c:pt>
                <c:pt idx="50009">
                  <c:v>4.5330977264106599E-2</c:v>
                </c:pt>
                <c:pt idx="50010">
                  <c:v>7.6498632302724995E-2</c:v>
                </c:pt>
                <c:pt idx="50011">
                  <c:v>5.5689015998774398E-2</c:v>
                </c:pt>
                <c:pt idx="50012">
                  <c:v>4.0217900279205403E-2</c:v>
                </c:pt>
                <c:pt idx="50013">
                  <c:v>6.8444157373189707E-2</c:v>
                </c:pt>
                <c:pt idx="50014">
                  <c:v>4.3255866998447502E-2</c:v>
                </c:pt>
                <c:pt idx="50015">
                  <c:v>3.7895595116846398E-2</c:v>
                </c:pt>
                <c:pt idx="50016">
                  <c:v>8.20065005620529E-2</c:v>
                </c:pt>
                <c:pt idx="50017">
                  <c:v>4.6178403588040297E-2</c:v>
                </c:pt>
                <c:pt idx="50018">
                  <c:v>4.5068684200711702E-2</c:v>
                </c:pt>
                <c:pt idx="50019">
                  <c:v>7.4489238308449598E-2</c:v>
                </c:pt>
                <c:pt idx="50020">
                  <c:v>5.4054617975265298E-2</c:v>
                </c:pt>
                <c:pt idx="50021">
                  <c:v>5.0048286555893003E-2</c:v>
                </c:pt>
                <c:pt idx="50022">
                  <c:v>4.6880356099702702E-2</c:v>
                </c:pt>
                <c:pt idx="50023">
                  <c:v>3.9534832980870599E-2</c:v>
                </c:pt>
                <c:pt idx="50024">
                  <c:v>5.2988358036352198E-2</c:v>
                </c:pt>
                <c:pt idx="50025">
                  <c:v>6.5354981761457001E-2</c:v>
                </c:pt>
                <c:pt idx="50026">
                  <c:v>6.9262876020308506E-2</c:v>
                </c:pt>
                <c:pt idx="50027">
                  <c:v>4.7945255664850597E-2</c:v>
                </c:pt>
                <c:pt idx="50028">
                  <c:v>6.9399310008121801E-2</c:v>
                </c:pt>
                <c:pt idx="50029">
                  <c:v>5.2313638104955901E-2</c:v>
                </c:pt>
                <c:pt idx="50030">
                  <c:v>7.72914512153101E-2</c:v>
                </c:pt>
                <c:pt idx="50031">
                  <c:v>8.0980649608773797E-2</c:v>
                </c:pt>
                <c:pt idx="50032">
                  <c:v>8.1322101049095097E-2</c:v>
                </c:pt>
                <c:pt idx="50033">
                  <c:v>7.5618364435941193E-2</c:v>
                </c:pt>
                <c:pt idx="50034">
                  <c:v>3.71132682130247E-2</c:v>
                </c:pt>
                <c:pt idx="50035">
                  <c:v>5.3210618678874597E-2</c:v>
                </c:pt>
                <c:pt idx="50036">
                  <c:v>4.0274860578842601E-2</c:v>
                </c:pt>
                <c:pt idx="50037">
                  <c:v>7.9640697929209595E-2</c:v>
                </c:pt>
                <c:pt idx="50038">
                  <c:v>6.5793157031365998E-2</c:v>
                </c:pt>
                <c:pt idx="50039">
                  <c:v>5.6076697814555598E-2</c:v>
                </c:pt>
                <c:pt idx="50040">
                  <c:v>4.7403207746072401E-2</c:v>
                </c:pt>
                <c:pt idx="50041">
                  <c:v>6.9022342059214495E-2</c:v>
                </c:pt>
                <c:pt idx="50042">
                  <c:v>5.9161740708038403E-2</c:v>
                </c:pt>
                <c:pt idx="50043">
                  <c:v>4.4484516312804701E-2</c:v>
                </c:pt>
                <c:pt idx="50044">
                  <c:v>6.8348739937350494E-2</c:v>
                </c:pt>
                <c:pt idx="50045">
                  <c:v>6.8123131696273306E-2</c:v>
                </c:pt>
                <c:pt idx="50046">
                  <c:v>6.3454405575863404E-2</c:v>
                </c:pt>
                <c:pt idx="50047">
                  <c:v>6.7115904193831205E-2</c:v>
                </c:pt>
                <c:pt idx="50048">
                  <c:v>4.3259608034549701E-2</c:v>
                </c:pt>
                <c:pt idx="50049">
                  <c:v>5.7390906261889203E-2</c:v>
                </c:pt>
                <c:pt idx="50050">
                  <c:v>7.2614286938021494E-2</c:v>
                </c:pt>
                <c:pt idx="50051">
                  <c:v>6.4932974469515597E-2</c:v>
                </c:pt>
                <c:pt idx="50052">
                  <c:v>4.8216397161341198E-2</c:v>
                </c:pt>
                <c:pt idx="50053">
                  <c:v>4.26029942412832E-2</c:v>
                </c:pt>
                <c:pt idx="50054">
                  <c:v>5.8047898858811897E-2</c:v>
                </c:pt>
                <c:pt idx="50055">
                  <c:v>8.0968583816105999E-2</c:v>
                </c:pt>
                <c:pt idx="50056">
                  <c:v>6.3534620777662296E-2</c:v>
                </c:pt>
                <c:pt idx="50057">
                  <c:v>4.0533899976765701E-2</c:v>
                </c:pt>
                <c:pt idx="50058">
                  <c:v>5.1224002837062597E-2</c:v>
                </c:pt>
                <c:pt idx="50059">
                  <c:v>6.0326721393425299E-2</c:v>
                </c:pt>
                <c:pt idx="50060">
                  <c:v>3.8886834377564398E-2</c:v>
                </c:pt>
                <c:pt idx="50061">
                  <c:v>4.7229034935536401E-2</c:v>
                </c:pt>
                <c:pt idx="50062">
                  <c:v>4.7937302304671803E-2</c:v>
                </c:pt>
                <c:pt idx="50063">
                  <c:v>4.8791444133200003E-2</c:v>
                </c:pt>
                <c:pt idx="50064">
                  <c:v>6.224818488752E-2</c:v>
                </c:pt>
                <c:pt idx="50065">
                  <c:v>6.4711609021081098E-2</c:v>
                </c:pt>
                <c:pt idx="50066">
                  <c:v>8.1076293483683295E-2</c:v>
                </c:pt>
                <c:pt idx="50067">
                  <c:v>7.4398176824661003E-2</c:v>
                </c:pt>
                <c:pt idx="50068">
                  <c:v>7.9831774619833401E-2</c:v>
                </c:pt>
                <c:pt idx="50069">
                  <c:v>7.8086762471372001E-2</c:v>
                </c:pt>
                <c:pt idx="50070">
                  <c:v>4.74251876465136E-2</c:v>
                </c:pt>
                <c:pt idx="50071">
                  <c:v>8.0225121691240103E-2</c:v>
                </c:pt>
                <c:pt idx="50072">
                  <c:v>5.8306320761467897E-2</c:v>
                </c:pt>
                <c:pt idx="50073">
                  <c:v>5.7888514503222403E-2</c:v>
                </c:pt>
                <c:pt idx="50074">
                  <c:v>4.8491438559674402E-2</c:v>
                </c:pt>
                <c:pt idx="50075">
                  <c:v>5.8957909520358197E-2</c:v>
                </c:pt>
                <c:pt idx="50076">
                  <c:v>4.3737073991357601E-2</c:v>
                </c:pt>
                <c:pt idx="50077">
                  <c:v>6.1204595458020199E-2</c:v>
                </c:pt>
                <c:pt idx="50078">
                  <c:v>6.4078969298420704E-2</c:v>
                </c:pt>
                <c:pt idx="50079">
                  <c:v>4.0711799606687901E-2</c:v>
                </c:pt>
                <c:pt idx="50080">
                  <c:v>6.5297539164348994E-2</c:v>
                </c:pt>
                <c:pt idx="50081">
                  <c:v>5.7364670370234599E-2</c:v>
                </c:pt>
                <c:pt idx="50082">
                  <c:v>6.0174982537624301E-2</c:v>
                </c:pt>
                <c:pt idx="50083">
                  <c:v>7.3637533086141405E-2</c:v>
                </c:pt>
                <c:pt idx="50084">
                  <c:v>5.1226641198202298E-2</c:v>
                </c:pt>
                <c:pt idx="50085">
                  <c:v>4.72202217911789E-2</c:v>
                </c:pt>
                <c:pt idx="50086">
                  <c:v>4.4385920461319998E-2</c:v>
                </c:pt>
                <c:pt idx="50087">
                  <c:v>7.3794355532460706E-2</c:v>
                </c:pt>
                <c:pt idx="50088">
                  <c:v>7.2653348257079406E-2</c:v>
                </c:pt>
                <c:pt idx="50089">
                  <c:v>7.2831082217915399E-2</c:v>
                </c:pt>
                <c:pt idx="50090">
                  <c:v>3.6757292534108997E-2</c:v>
                </c:pt>
                <c:pt idx="50091">
                  <c:v>5.3640252709039903E-2</c:v>
                </c:pt>
                <c:pt idx="50092">
                  <c:v>6.5583510423420394E-2</c:v>
                </c:pt>
                <c:pt idx="50093">
                  <c:v>5.8954975872970099E-2</c:v>
                </c:pt>
                <c:pt idx="50094">
                  <c:v>8.1519478194172407E-2</c:v>
                </c:pt>
                <c:pt idx="50095">
                  <c:v>6.0468039315215702E-2</c:v>
                </c:pt>
                <c:pt idx="50096">
                  <c:v>5.0173096929879597E-2</c:v>
                </c:pt>
                <c:pt idx="50097">
                  <c:v>5.57490514487992E-2</c:v>
                </c:pt>
                <c:pt idx="50098">
                  <c:v>3.9643798563722701E-2</c:v>
                </c:pt>
                <c:pt idx="50099">
                  <c:v>4.0808853957803301E-2</c:v>
                </c:pt>
                <c:pt idx="50100">
                  <c:v>5.9570978354696102E-2</c:v>
                </c:pt>
                <c:pt idx="50101">
                  <c:v>4.6016671544134503E-2</c:v>
                </c:pt>
                <c:pt idx="50102">
                  <c:v>7.4023147189004698E-2</c:v>
                </c:pt>
                <c:pt idx="50103">
                  <c:v>6.1302745444557501E-2</c:v>
                </c:pt>
                <c:pt idx="50104">
                  <c:v>8.0278621192162503E-2</c:v>
                </c:pt>
                <c:pt idx="50105">
                  <c:v>5.9348145410716202E-2</c:v>
                </c:pt>
                <c:pt idx="50106">
                  <c:v>5.0090447719482498E-2</c:v>
                </c:pt>
                <c:pt idx="50107">
                  <c:v>4.03707252698456E-2</c:v>
                </c:pt>
                <c:pt idx="50108">
                  <c:v>4.1247490116249702E-2</c:v>
                </c:pt>
                <c:pt idx="50109">
                  <c:v>4.2909838614690603E-2</c:v>
                </c:pt>
                <c:pt idx="50110">
                  <c:v>4.2143954400288099E-2</c:v>
                </c:pt>
                <c:pt idx="50111">
                  <c:v>6.8914195738008194E-2</c:v>
                </c:pt>
                <c:pt idx="50112">
                  <c:v>5.0837837322000999E-2</c:v>
                </c:pt>
                <c:pt idx="50113">
                  <c:v>4.4151488804227097E-2</c:v>
                </c:pt>
                <c:pt idx="50114">
                  <c:v>7.3116388473960695E-2</c:v>
                </c:pt>
                <c:pt idx="50115">
                  <c:v>4.96193268696433E-2</c:v>
                </c:pt>
                <c:pt idx="50116">
                  <c:v>4.12584799389909E-2</c:v>
                </c:pt>
                <c:pt idx="50117">
                  <c:v>4.3381132647761701E-2</c:v>
                </c:pt>
                <c:pt idx="50118">
                  <c:v>3.8650656014006503E-2</c:v>
                </c:pt>
                <c:pt idx="50119">
                  <c:v>3.9258610200665997E-2</c:v>
                </c:pt>
                <c:pt idx="50120">
                  <c:v>6.4495920336839402E-2</c:v>
                </c:pt>
                <c:pt idx="50121">
                  <c:v>5.1199417305614003E-2</c:v>
                </c:pt>
                <c:pt idx="50122">
                  <c:v>7.9986668380824494E-2</c:v>
                </c:pt>
                <c:pt idx="50123">
                  <c:v>4.8011075178878697E-2</c:v>
                </c:pt>
                <c:pt idx="50124">
                  <c:v>6.2498415928091702E-2</c:v>
                </c:pt>
                <c:pt idx="50125">
                  <c:v>5.0392508424757003E-2</c:v>
                </c:pt>
                <c:pt idx="50126">
                  <c:v>4.7439268761737298E-2</c:v>
                </c:pt>
                <c:pt idx="50127">
                  <c:v>6.8563319833757505E-2</c:v>
                </c:pt>
                <c:pt idx="50128">
                  <c:v>6.9364946193530494E-2</c:v>
                </c:pt>
                <c:pt idx="50129">
                  <c:v>6.0229783330036799E-2</c:v>
                </c:pt>
                <c:pt idx="50130">
                  <c:v>7.33701553737795E-2</c:v>
                </c:pt>
                <c:pt idx="50131">
                  <c:v>5.3704012750949701E-2</c:v>
                </c:pt>
                <c:pt idx="50132">
                  <c:v>4.1214394657579798E-2</c:v>
                </c:pt>
                <c:pt idx="50133">
                  <c:v>7.8799154888963593E-2</c:v>
                </c:pt>
                <c:pt idx="50134">
                  <c:v>3.7685750847628097E-2</c:v>
                </c:pt>
                <c:pt idx="50135">
                  <c:v>4.0150941867349597E-2</c:v>
                </c:pt>
                <c:pt idx="50136">
                  <c:v>5.7177549416793899E-2</c:v>
                </c:pt>
                <c:pt idx="50137">
                  <c:v>4.1875599548073503E-2</c:v>
                </c:pt>
                <c:pt idx="50138">
                  <c:v>3.95410497427384E-2</c:v>
                </c:pt>
                <c:pt idx="50139">
                  <c:v>3.8795962152364298E-2</c:v>
                </c:pt>
                <c:pt idx="50140">
                  <c:v>4.4007905109508597E-2</c:v>
                </c:pt>
                <c:pt idx="50141">
                  <c:v>4.8757745984599102E-2</c:v>
                </c:pt>
                <c:pt idx="50142">
                  <c:v>8.0702415605028596E-2</c:v>
                </c:pt>
                <c:pt idx="50143">
                  <c:v>4.0905642584735599E-2</c:v>
                </c:pt>
                <c:pt idx="50144">
                  <c:v>4.1907894961071702E-2</c:v>
                </c:pt>
                <c:pt idx="50145">
                  <c:v>4.45200071073081E-2</c:v>
                </c:pt>
                <c:pt idx="50146">
                  <c:v>4.7917016256129201E-2</c:v>
                </c:pt>
                <c:pt idx="50147">
                  <c:v>7.5017866151132803E-2</c:v>
                </c:pt>
                <c:pt idx="50148">
                  <c:v>4.35181745951864E-2</c:v>
                </c:pt>
                <c:pt idx="50149">
                  <c:v>6.6116974967671702E-2</c:v>
                </c:pt>
                <c:pt idx="50150">
                  <c:v>5.0754740615336399E-2</c:v>
                </c:pt>
                <c:pt idx="50151">
                  <c:v>4.4117406647477299E-2</c:v>
                </c:pt>
                <c:pt idx="50152">
                  <c:v>3.81678633923489E-2</c:v>
                </c:pt>
                <c:pt idx="50153">
                  <c:v>4.0550063473287601E-2</c:v>
                </c:pt>
                <c:pt idx="50154">
                  <c:v>4.0875899475804799E-2</c:v>
                </c:pt>
                <c:pt idx="50155">
                  <c:v>5.2189703136794302E-2</c:v>
                </c:pt>
                <c:pt idx="50156">
                  <c:v>5.2471252563174003E-2</c:v>
                </c:pt>
                <c:pt idx="50157">
                  <c:v>4.8907548478935199E-2</c:v>
                </c:pt>
                <c:pt idx="50158">
                  <c:v>6.0247547327746002E-2</c:v>
                </c:pt>
                <c:pt idx="50159">
                  <c:v>7.6485969658370095E-2</c:v>
                </c:pt>
                <c:pt idx="50160">
                  <c:v>4.5463281270300901E-2</c:v>
                </c:pt>
                <c:pt idx="50161">
                  <c:v>7.7194323761244299E-2</c:v>
                </c:pt>
                <c:pt idx="50162">
                  <c:v>5.40708497177377E-2</c:v>
                </c:pt>
                <c:pt idx="50163">
                  <c:v>5.8551356269071902E-2</c:v>
                </c:pt>
                <c:pt idx="50164">
                  <c:v>4.2197779257989398E-2</c:v>
                </c:pt>
                <c:pt idx="50165">
                  <c:v>6.4587825119637607E-2</c:v>
                </c:pt>
                <c:pt idx="50166">
                  <c:v>6.3063362068270803E-2</c:v>
                </c:pt>
                <c:pt idx="50167">
                  <c:v>5.7431980307918698E-2</c:v>
                </c:pt>
                <c:pt idx="50168">
                  <c:v>6.7137128877210697E-2</c:v>
                </c:pt>
                <c:pt idx="50169">
                  <c:v>5.6891296320000798E-2</c:v>
                </c:pt>
                <c:pt idx="50170">
                  <c:v>6.9846808568104699E-2</c:v>
                </c:pt>
                <c:pt idx="50171">
                  <c:v>4.7319802874672599E-2</c:v>
                </c:pt>
                <c:pt idx="50172">
                  <c:v>3.7884802033577497E-2</c:v>
                </c:pt>
                <c:pt idx="50173">
                  <c:v>7.8052685910237493E-2</c:v>
                </c:pt>
                <c:pt idx="50174">
                  <c:v>4.5683546064961E-2</c:v>
                </c:pt>
                <c:pt idx="50175">
                  <c:v>5.6048943799715902E-2</c:v>
                </c:pt>
                <c:pt idx="50176">
                  <c:v>5.7869302329748198E-2</c:v>
                </c:pt>
                <c:pt idx="50177">
                  <c:v>8.2215856240142896E-2</c:v>
                </c:pt>
                <c:pt idx="50178">
                  <c:v>8.1612529509808698E-2</c:v>
                </c:pt>
                <c:pt idx="50179">
                  <c:v>4.6569437632705497E-2</c:v>
                </c:pt>
                <c:pt idx="50180">
                  <c:v>5.9273610552189299E-2</c:v>
                </c:pt>
                <c:pt idx="50181">
                  <c:v>4.6005152156538998E-2</c:v>
                </c:pt>
                <c:pt idx="50182">
                  <c:v>8.3590342933681797E-2</c:v>
                </c:pt>
                <c:pt idx="50183">
                  <c:v>5.0168725356923599E-2</c:v>
                </c:pt>
                <c:pt idx="50184">
                  <c:v>4.5564610011642699E-2</c:v>
                </c:pt>
                <c:pt idx="50185">
                  <c:v>7.9367272216322296E-2</c:v>
                </c:pt>
                <c:pt idx="50186">
                  <c:v>4.4900344223417099E-2</c:v>
                </c:pt>
                <c:pt idx="50187">
                  <c:v>4.8766758653554197E-2</c:v>
                </c:pt>
                <c:pt idx="50188">
                  <c:v>6.8783043069701302E-2</c:v>
                </c:pt>
                <c:pt idx="50189">
                  <c:v>6.97322622547418E-2</c:v>
                </c:pt>
                <c:pt idx="50190">
                  <c:v>7.2322875501868597E-2</c:v>
                </c:pt>
                <c:pt idx="50191">
                  <c:v>4.6205065012826799E-2</c:v>
                </c:pt>
                <c:pt idx="50192">
                  <c:v>3.8756447538753597E-2</c:v>
                </c:pt>
                <c:pt idx="50193">
                  <c:v>5.1325406765541301E-2</c:v>
                </c:pt>
                <c:pt idx="50194">
                  <c:v>7.2228351663749496E-2</c:v>
                </c:pt>
                <c:pt idx="50195">
                  <c:v>4.3165963963921201E-2</c:v>
                </c:pt>
                <c:pt idx="50196">
                  <c:v>7.8808242407877802E-2</c:v>
                </c:pt>
                <c:pt idx="50197">
                  <c:v>4.0246480983359402E-2</c:v>
                </c:pt>
                <c:pt idx="50198">
                  <c:v>6.1076191321264399E-2</c:v>
                </c:pt>
                <c:pt idx="50199">
                  <c:v>4.4298435411277801E-2</c:v>
                </c:pt>
                <c:pt idx="50200">
                  <c:v>6.6811642885317699E-2</c:v>
                </c:pt>
                <c:pt idx="50201">
                  <c:v>5.3224272157513401E-2</c:v>
                </c:pt>
                <c:pt idx="50202">
                  <c:v>5.8628911591175503E-2</c:v>
                </c:pt>
                <c:pt idx="50203">
                  <c:v>4.1227938967692598E-2</c:v>
                </c:pt>
                <c:pt idx="50204">
                  <c:v>4.5094377581006297E-2</c:v>
                </c:pt>
                <c:pt idx="50205">
                  <c:v>6.3197257215851704E-2</c:v>
                </c:pt>
                <c:pt idx="50206">
                  <c:v>4.9319144133316201E-2</c:v>
                </c:pt>
                <c:pt idx="50207">
                  <c:v>6.0128209781752602E-2</c:v>
                </c:pt>
                <c:pt idx="50208">
                  <c:v>6.4981958447361196E-2</c:v>
                </c:pt>
                <c:pt idx="50209">
                  <c:v>6.65814479607056E-2</c:v>
                </c:pt>
                <c:pt idx="50210">
                  <c:v>7.4500940053225703E-2</c:v>
                </c:pt>
                <c:pt idx="50211">
                  <c:v>4.4202497808786101E-2</c:v>
                </c:pt>
                <c:pt idx="50212">
                  <c:v>6.2800885619130997E-2</c:v>
                </c:pt>
                <c:pt idx="50213">
                  <c:v>5.52566319503578E-2</c:v>
                </c:pt>
                <c:pt idx="50214">
                  <c:v>4.8241346818473099E-2</c:v>
                </c:pt>
                <c:pt idx="50215">
                  <c:v>4.81358060512087E-2</c:v>
                </c:pt>
                <c:pt idx="50216">
                  <c:v>5.1438800716219299E-2</c:v>
                </c:pt>
                <c:pt idx="50217">
                  <c:v>3.8995565124790597E-2</c:v>
                </c:pt>
                <c:pt idx="50218">
                  <c:v>7.5714002858890003E-2</c:v>
                </c:pt>
                <c:pt idx="50219">
                  <c:v>4.2707163397506902E-2</c:v>
                </c:pt>
                <c:pt idx="50220">
                  <c:v>3.8604644506223001E-2</c:v>
                </c:pt>
                <c:pt idx="50221">
                  <c:v>3.9775346520168897E-2</c:v>
                </c:pt>
                <c:pt idx="50222">
                  <c:v>6.7959047873326697E-2</c:v>
                </c:pt>
                <c:pt idx="50223">
                  <c:v>3.7958145739257501E-2</c:v>
                </c:pt>
                <c:pt idx="50224">
                  <c:v>4.2195893843227E-2</c:v>
                </c:pt>
                <c:pt idx="50225">
                  <c:v>4.6834859727393797E-2</c:v>
                </c:pt>
                <c:pt idx="50226">
                  <c:v>5.8682191358086701E-2</c:v>
                </c:pt>
                <c:pt idx="50227">
                  <c:v>6.6848562438421993E-2</c:v>
                </c:pt>
                <c:pt idx="50228">
                  <c:v>5.5299000593728803E-2</c:v>
                </c:pt>
                <c:pt idx="50229">
                  <c:v>7.3693590071868403E-2</c:v>
                </c:pt>
                <c:pt idx="50230">
                  <c:v>4.0377049164365901E-2</c:v>
                </c:pt>
                <c:pt idx="50231">
                  <c:v>4.5676123480871099E-2</c:v>
                </c:pt>
                <c:pt idx="50232">
                  <c:v>7.6032845334324306E-2</c:v>
                </c:pt>
                <c:pt idx="50233">
                  <c:v>6.9250216532390996E-2</c:v>
                </c:pt>
                <c:pt idx="50234">
                  <c:v>5.0649447081737201E-2</c:v>
                </c:pt>
                <c:pt idx="50235">
                  <c:v>7.7832461000624006E-2</c:v>
                </c:pt>
                <c:pt idx="50236">
                  <c:v>8.0482814927740204E-2</c:v>
                </c:pt>
                <c:pt idx="50237">
                  <c:v>7.29183494391802E-2</c:v>
                </c:pt>
                <c:pt idx="50238">
                  <c:v>5.6280146279944897E-2</c:v>
                </c:pt>
                <c:pt idx="50239">
                  <c:v>5.0255802655782701E-2</c:v>
                </c:pt>
                <c:pt idx="50240">
                  <c:v>4.9483297672036901E-2</c:v>
                </c:pt>
                <c:pt idx="50241">
                  <c:v>4.6934383768710203E-2</c:v>
                </c:pt>
                <c:pt idx="50242">
                  <c:v>5.12625334563463E-2</c:v>
                </c:pt>
                <c:pt idx="50243">
                  <c:v>4.65341029599445E-2</c:v>
                </c:pt>
                <c:pt idx="50244">
                  <c:v>4.28864154591201E-2</c:v>
                </c:pt>
                <c:pt idx="50245">
                  <c:v>4.1558646794636098E-2</c:v>
                </c:pt>
                <c:pt idx="50246">
                  <c:v>5.8586801788506303E-2</c:v>
                </c:pt>
                <c:pt idx="50247">
                  <c:v>4.9833139315967202E-2</c:v>
                </c:pt>
                <c:pt idx="50248">
                  <c:v>5.21629488304328E-2</c:v>
                </c:pt>
                <c:pt idx="50249">
                  <c:v>7.1549741386560103E-2</c:v>
                </c:pt>
                <c:pt idx="50250">
                  <c:v>5.3596965396315401E-2</c:v>
                </c:pt>
                <c:pt idx="50251">
                  <c:v>4.6141822107891597E-2</c:v>
                </c:pt>
                <c:pt idx="50252">
                  <c:v>4.1807704228915998E-2</c:v>
                </c:pt>
                <c:pt idx="50253">
                  <c:v>4.1595496383863902E-2</c:v>
                </c:pt>
                <c:pt idx="50254">
                  <c:v>5.3924562220079103E-2</c:v>
                </c:pt>
                <c:pt idx="50255">
                  <c:v>4.7178672070548197E-2</c:v>
                </c:pt>
                <c:pt idx="50256">
                  <c:v>5.48527692766567E-2</c:v>
                </c:pt>
                <c:pt idx="50257">
                  <c:v>3.7398763199286797E-2</c:v>
                </c:pt>
                <c:pt idx="50258">
                  <c:v>4.1878448662435799E-2</c:v>
                </c:pt>
                <c:pt idx="50259">
                  <c:v>4.7811012913389697E-2</c:v>
                </c:pt>
                <c:pt idx="50260">
                  <c:v>6.2275229203802199E-2</c:v>
                </c:pt>
                <c:pt idx="50261">
                  <c:v>3.6410913379570503E-2</c:v>
                </c:pt>
                <c:pt idx="50262">
                  <c:v>7.9596598513293801E-2</c:v>
                </c:pt>
                <c:pt idx="50263">
                  <c:v>6.8583995767495104E-2</c:v>
                </c:pt>
                <c:pt idx="50264">
                  <c:v>5.3969042356591897E-2</c:v>
                </c:pt>
                <c:pt idx="50265">
                  <c:v>4.0863965642492103E-2</c:v>
                </c:pt>
                <c:pt idx="50266">
                  <c:v>5.44451938579886E-2</c:v>
                </c:pt>
                <c:pt idx="50267">
                  <c:v>6.4709342264989506E-2</c:v>
                </c:pt>
                <c:pt idx="50268">
                  <c:v>6.0909968790118403E-2</c:v>
                </c:pt>
                <c:pt idx="50269">
                  <c:v>7.1099860863411399E-2</c:v>
                </c:pt>
                <c:pt idx="50270">
                  <c:v>5.5352372014398597E-2</c:v>
                </c:pt>
                <c:pt idx="50271">
                  <c:v>6.9102449574783203E-2</c:v>
                </c:pt>
                <c:pt idx="50272">
                  <c:v>7.8536522641868001E-2</c:v>
                </c:pt>
                <c:pt idx="50273">
                  <c:v>5.7674030238504197E-2</c:v>
                </c:pt>
                <c:pt idx="50274">
                  <c:v>5.9087705915496502E-2</c:v>
                </c:pt>
                <c:pt idx="50275">
                  <c:v>5.6713788003571103E-2</c:v>
                </c:pt>
                <c:pt idx="50276">
                  <c:v>7.0858326945976297E-2</c:v>
                </c:pt>
                <c:pt idx="50277">
                  <c:v>4.9248847980288397E-2</c:v>
                </c:pt>
                <c:pt idx="50278">
                  <c:v>4.0833772602132098E-2</c:v>
                </c:pt>
                <c:pt idx="50279">
                  <c:v>6.1709602618446199E-2</c:v>
                </c:pt>
                <c:pt idx="50280">
                  <c:v>5.43105132130745E-2</c:v>
                </c:pt>
                <c:pt idx="50281">
                  <c:v>5.2175569231183203E-2</c:v>
                </c:pt>
                <c:pt idx="50282">
                  <c:v>7.5807419248295205E-2</c:v>
                </c:pt>
                <c:pt idx="50283">
                  <c:v>4.36376388849571E-2</c:v>
                </c:pt>
                <c:pt idx="50284">
                  <c:v>5.4451997382545497E-2</c:v>
                </c:pt>
                <c:pt idx="50285">
                  <c:v>4.0644744595161701E-2</c:v>
                </c:pt>
                <c:pt idx="50286">
                  <c:v>7.2389627175661206E-2</c:v>
                </c:pt>
                <c:pt idx="50287">
                  <c:v>4.9923146669790197E-2</c:v>
                </c:pt>
                <c:pt idx="50288">
                  <c:v>4.8286081644897602E-2</c:v>
                </c:pt>
                <c:pt idx="50289">
                  <c:v>5.4794373327683603E-2</c:v>
                </c:pt>
                <c:pt idx="50290">
                  <c:v>4.2033594829757298E-2</c:v>
                </c:pt>
                <c:pt idx="50291">
                  <c:v>8.6208762707865497E-2</c:v>
                </c:pt>
                <c:pt idx="50292">
                  <c:v>5.7059991241196997E-2</c:v>
                </c:pt>
                <c:pt idx="50293">
                  <c:v>4.9688703516442903E-2</c:v>
                </c:pt>
                <c:pt idx="50294">
                  <c:v>7.0562552225985897E-2</c:v>
                </c:pt>
                <c:pt idx="50295">
                  <c:v>6.73542846257386E-2</c:v>
                </c:pt>
                <c:pt idx="50296">
                  <c:v>4.2917028756219798E-2</c:v>
                </c:pt>
                <c:pt idx="50297">
                  <c:v>5.1773647781945098E-2</c:v>
                </c:pt>
                <c:pt idx="50298">
                  <c:v>8.5728156114961901E-2</c:v>
                </c:pt>
                <c:pt idx="50299">
                  <c:v>7.5978889595054305E-2</c:v>
                </c:pt>
                <c:pt idx="50300">
                  <c:v>6.9977357526656597E-2</c:v>
                </c:pt>
                <c:pt idx="50301">
                  <c:v>6.2354719487966899E-2</c:v>
                </c:pt>
                <c:pt idx="50302">
                  <c:v>4.7668391316436097E-2</c:v>
                </c:pt>
                <c:pt idx="50303">
                  <c:v>4.71815370990602E-2</c:v>
                </c:pt>
                <c:pt idx="50304">
                  <c:v>5.24659968244231E-2</c:v>
                </c:pt>
                <c:pt idx="50305">
                  <c:v>4.3113886664999899E-2</c:v>
                </c:pt>
                <c:pt idx="50306">
                  <c:v>4.7295268345775902E-2</c:v>
                </c:pt>
                <c:pt idx="50307">
                  <c:v>6.3817383075101805E-2</c:v>
                </c:pt>
                <c:pt idx="50308">
                  <c:v>4.3545307019499498E-2</c:v>
                </c:pt>
                <c:pt idx="50309">
                  <c:v>8.30793044339425E-2</c:v>
                </c:pt>
                <c:pt idx="50310">
                  <c:v>7.3075363773734206E-2</c:v>
                </c:pt>
                <c:pt idx="50311">
                  <c:v>5.09960140362965E-2</c:v>
                </c:pt>
                <c:pt idx="50312">
                  <c:v>5.8109353156448197E-2</c:v>
                </c:pt>
                <c:pt idx="50313">
                  <c:v>6.3945693303989595E-2</c:v>
                </c:pt>
                <c:pt idx="50314">
                  <c:v>6.6273424120734795E-2</c:v>
                </c:pt>
                <c:pt idx="50315">
                  <c:v>7.2867274682557395E-2</c:v>
                </c:pt>
                <c:pt idx="50316">
                  <c:v>4.1337345062546098E-2</c:v>
                </c:pt>
                <c:pt idx="50317">
                  <c:v>6.9057397198878004E-2</c:v>
                </c:pt>
                <c:pt idx="50318">
                  <c:v>6.5762673887517803E-2</c:v>
                </c:pt>
                <c:pt idx="50319">
                  <c:v>4.6097202906464803E-2</c:v>
                </c:pt>
                <c:pt idx="50320">
                  <c:v>5.5262441192340403E-2</c:v>
                </c:pt>
                <c:pt idx="50321">
                  <c:v>6.2721780216204295E-2</c:v>
                </c:pt>
                <c:pt idx="50322">
                  <c:v>8.2194602949104204E-2</c:v>
                </c:pt>
                <c:pt idx="50323">
                  <c:v>3.9530421317598201E-2</c:v>
                </c:pt>
                <c:pt idx="50324">
                  <c:v>5.7784372183847403E-2</c:v>
                </c:pt>
                <c:pt idx="50325">
                  <c:v>5.0744490971860401E-2</c:v>
                </c:pt>
                <c:pt idx="50326">
                  <c:v>4.5181623190003899E-2</c:v>
                </c:pt>
                <c:pt idx="50327">
                  <c:v>6.1695271953387497E-2</c:v>
                </c:pt>
                <c:pt idx="50328">
                  <c:v>4.1318082388915302E-2</c:v>
                </c:pt>
                <c:pt idx="50329">
                  <c:v>4.39297554698461E-2</c:v>
                </c:pt>
                <c:pt idx="50330">
                  <c:v>4.5660607795261897E-2</c:v>
                </c:pt>
                <c:pt idx="50331">
                  <c:v>4.0414351800906703E-2</c:v>
                </c:pt>
                <c:pt idx="50332">
                  <c:v>7.5411493378408606E-2</c:v>
                </c:pt>
                <c:pt idx="50333">
                  <c:v>5.3371347223003698E-2</c:v>
                </c:pt>
                <c:pt idx="50334">
                  <c:v>8.5142855684290503E-2</c:v>
                </c:pt>
                <c:pt idx="50335">
                  <c:v>7.3781321944842798E-2</c:v>
                </c:pt>
                <c:pt idx="50336">
                  <c:v>8.2064387940558495E-2</c:v>
                </c:pt>
                <c:pt idx="50337">
                  <c:v>4.3129742171296101E-2</c:v>
                </c:pt>
                <c:pt idx="50338">
                  <c:v>5.5281667938924202E-2</c:v>
                </c:pt>
                <c:pt idx="50339">
                  <c:v>4.9810829061051699E-2</c:v>
                </c:pt>
                <c:pt idx="50340">
                  <c:v>5.6526861418572501E-2</c:v>
                </c:pt>
                <c:pt idx="50341">
                  <c:v>4.0733277862571297E-2</c:v>
                </c:pt>
                <c:pt idx="50342">
                  <c:v>5.13586657024322E-2</c:v>
                </c:pt>
                <c:pt idx="50343">
                  <c:v>6.8210640783943899E-2</c:v>
                </c:pt>
                <c:pt idx="50344">
                  <c:v>5.0279888580691802E-2</c:v>
                </c:pt>
                <c:pt idx="50345">
                  <c:v>5.8703940796893797E-2</c:v>
                </c:pt>
                <c:pt idx="50346">
                  <c:v>4.6645882209130997E-2</c:v>
                </c:pt>
                <c:pt idx="50347">
                  <c:v>6.6513342201664397E-2</c:v>
                </c:pt>
                <c:pt idx="50348">
                  <c:v>4.4183692676610702E-2</c:v>
                </c:pt>
                <c:pt idx="50349">
                  <c:v>3.9250224064000597E-2</c:v>
                </c:pt>
                <c:pt idx="50350">
                  <c:v>4.8278319490742301E-2</c:v>
                </c:pt>
                <c:pt idx="50351">
                  <c:v>4.6928753972526598E-2</c:v>
                </c:pt>
                <c:pt idx="50352">
                  <c:v>6.9862310916159895E-2</c:v>
                </c:pt>
                <c:pt idx="50353">
                  <c:v>7.8978210665306206E-2</c:v>
                </c:pt>
                <c:pt idx="50354">
                  <c:v>6.8548721355981002E-2</c:v>
                </c:pt>
                <c:pt idx="50355">
                  <c:v>5.16494926589222E-2</c:v>
                </c:pt>
                <c:pt idx="50356">
                  <c:v>7.5510258635213101E-2</c:v>
                </c:pt>
                <c:pt idx="50357">
                  <c:v>4.6419224702871999E-2</c:v>
                </c:pt>
                <c:pt idx="50358">
                  <c:v>4.4272514843769102E-2</c:v>
                </c:pt>
                <c:pt idx="50359">
                  <c:v>5.14054210767666E-2</c:v>
                </c:pt>
                <c:pt idx="50360">
                  <c:v>5.9896929837606701E-2</c:v>
                </c:pt>
                <c:pt idx="50361">
                  <c:v>5.9920843449950002E-2</c:v>
                </c:pt>
                <c:pt idx="50362">
                  <c:v>4.6104052807632398E-2</c:v>
                </c:pt>
                <c:pt idx="50363">
                  <c:v>7.1028038228894905E-2</c:v>
                </c:pt>
                <c:pt idx="50364">
                  <c:v>5.7015903490334197E-2</c:v>
                </c:pt>
                <c:pt idx="50365">
                  <c:v>5.9197674201791797E-2</c:v>
                </c:pt>
                <c:pt idx="50366">
                  <c:v>4.3819962056905498E-2</c:v>
                </c:pt>
                <c:pt idx="50367">
                  <c:v>5.57086819303469E-2</c:v>
                </c:pt>
                <c:pt idx="50368">
                  <c:v>6.8770808354005605E-2</c:v>
                </c:pt>
                <c:pt idx="50369">
                  <c:v>4.2921774421762898E-2</c:v>
                </c:pt>
                <c:pt idx="50370">
                  <c:v>8.4937437336947599E-2</c:v>
                </c:pt>
                <c:pt idx="50371">
                  <c:v>5.94458185599002E-2</c:v>
                </c:pt>
                <c:pt idx="50372">
                  <c:v>4.7157684913086001E-2</c:v>
                </c:pt>
                <c:pt idx="50373">
                  <c:v>3.9757908784811301E-2</c:v>
                </c:pt>
                <c:pt idx="50374">
                  <c:v>4.1370451772314597E-2</c:v>
                </c:pt>
                <c:pt idx="50375">
                  <c:v>5.9827317696928402E-2</c:v>
                </c:pt>
                <c:pt idx="50376">
                  <c:v>6.4352644690935504E-2</c:v>
                </c:pt>
                <c:pt idx="50377">
                  <c:v>5.8672153250688801E-2</c:v>
                </c:pt>
                <c:pt idx="50378">
                  <c:v>6.6004909077864798E-2</c:v>
                </c:pt>
                <c:pt idx="50379">
                  <c:v>6.1304664514141703E-2</c:v>
                </c:pt>
                <c:pt idx="50380">
                  <c:v>5.5764507312800402E-2</c:v>
                </c:pt>
                <c:pt idx="50381">
                  <c:v>5.4853026411696898E-2</c:v>
                </c:pt>
                <c:pt idx="50382">
                  <c:v>4.8804303879363603E-2</c:v>
                </c:pt>
                <c:pt idx="50383">
                  <c:v>6.5749318628069306E-2</c:v>
                </c:pt>
                <c:pt idx="50384">
                  <c:v>4.4536178403762998E-2</c:v>
                </c:pt>
                <c:pt idx="50385">
                  <c:v>5.2097887117569498E-2</c:v>
                </c:pt>
                <c:pt idx="50386">
                  <c:v>7.2809966707537199E-2</c:v>
                </c:pt>
                <c:pt idx="50387">
                  <c:v>3.9985837424071698E-2</c:v>
                </c:pt>
                <c:pt idx="50388">
                  <c:v>6.1412800944606799E-2</c:v>
                </c:pt>
                <c:pt idx="50389">
                  <c:v>3.7834226870207002E-2</c:v>
                </c:pt>
                <c:pt idx="50390">
                  <c:v>5.0228534072256997E-2</c:v>
                </c:pt>
                <c:pt idx="50391">
                  <c:v>4.1511406391164997E-2</c:v>
                </c:pt>
                <c:pt idx="50392">
                  <c:v>4.3005765300404397E-2</c:v>
                </c:pt>
                <c:pt idx="50393">
                  <c:v>7.7766884267872594E-2</c:v>
                </c:pt>
                <c:pt idx="50394">
                  <c:v>4.3046386561404699E-2</c:v>
                </c:pt>
                <c:pt idx="50395">
                  <c:v>5.0247353137209898E-2</c:v>
                </c:pt>
                <c:pt idx="50396">
                  <c:v>5.6651356567059698E-2</c:v>
                </c:pt>
                <c:pt idx="50397">
                  <c:v>6.9996505164908504E-2</c:v>
                </c:pt>
                <c:pt idx="50398">
                  <c:v>4.0014507865182403E-2</c:v>
                </c:pt>
                <c:pt idx="50399">
                  <c:v>5.10475306121334E-2</c:v>
                </c:pt>
                <c:pt idx="50400">
                  <c:v>4.8807008423680298E-2</c:v>
                </c:pt>
                <c:pt idx="50401">
                  <c:v>4.45735320734287E-2</c:v>
                </c:pt>
                <c:pt idx="50402">
                  <c:v>7.5118797199130796E-2</c:v>
                </c:pt>
                <c:pt idx="50403">
                  <c:v>5.3815101651102697E-2</c:v>
                </c:pt>
                <c:pt idx="50404">
                  <c:v>5.6109987106739798E-2</c:v>
                </c:pt>
                <c:pt idx="50405">
                  <c:v>5.3427299390416301E-2</c:v>
                </c:pt>
                <c:pt idx="50406">
                  <c:v>8.2162210105314798E-2</c:v>
                </c:pt>
                <c:pt idx="50407">
                  <c:v>6.5804491137632995E-2</c:v>
                </c:pt>
                <c:pt idx="50408">
                  <c:v>6.94355086625877E-2</c:v>
                </c:pt>
                <c:pt idx="50409">
                  <c:v>8.48002614414161E-2</c:v>
                </c:pt>
                <c:pt idx="50410">
                  <c:v>4.6452432392609301E-2</c:v>
                </c:pt>
                <c:pt idx="50411">
                  <c:v>7.3230205281671401E-2</c:v>
                </c:pt>
                <c:pt idx="50412">
                  <c:v>5.2135164287018199E-2</c:v>
                </c:pt>
                <c:pt idx="50413">
                  <c:v>7.3358211652438304E-2</c:v>
                </c:pt>
                <c:pt idx="50414">
                  <c:v>4.6757911966595803E-2</c:v>
                </c:pt>
                <c:pt idx="50415">
                  <c:v>7.3734094637377096E-2</c:v>
                </c:pt>
                <c:pt idx="50416">
                  <c:v>6.5485312680397603E-2</c:v>
                </c:pt>
                <c:pt idx="50417">
                  <c:v>8.2861545132183398E-2</c:v>
                </c:pt>
                <c:pt idx="50418">
                  <c:v>8.0898122224044994E-2</c:v>
                </c:pt>
                <c:pt idx="50419">
                  <c:v>4.2842561931992901E-2</c:v>
                </c:pt>
                <c:pt idx="50420">
                  <c:v>4.0383135091582999E-2</c:v>
                </c:pt>
                <c:pt idx="50421">
                  <c:v>5.2950958555461898E-2</c:v>
                </c:pt>
                <c:pt idx="50422">
                  <c:v>5.88351854944138E-2</c:v>
                </c:pt>
                <c:pt idx="50423">
                  <c:v>4.2425080161448699E-2</c:v>
                </c:pt>
                <c:pt idx="50424">
                  <c:v>4.63247120917651E-2</c:v>
                </c:pt>
                <c:pt idx="50425">
                  <c:v>5.3626352437170302E-2</c:v>
                </c:pt>
                <c:pt idx="50426">
                  <c:v>5.45153094346532E-2</c:v>
                </c:pt>
                <c:pt idx="50427">
                  <c:v>5.6746285677964602E-2</c:v>
                </c:pt>
                <c:pt idx="50428">
                  <c:v>5.4811606045172198E-2</c:v>
                </c:pt>
                <c:pt idx="50429">
                  <c:v>6.5593425043427397E-2</c:v>
                </c:pt>
                <c:pt idx="50430">
                  <c:v>3.8697833429236203E-2</c:v>
                </c:pt>
                <c:pt idx="50431">
                  <c:v>6.14583038281519E-2</c:v>
                </c:pt>
                <c:pt idx="50432">
                  <c:v>7.5124740442329002E-2</c:v>
                </c:pt>
                <c:pt idx="50433">
                  <c:v>5.14313280999402E-2</c:v>
                </c:pt>
                <c:pt idx="50434">
                  <c:v>4.2728277421648697E-2</c:v>
                </c:pt>
                <c:pt idx="50435">
                  <c:v>5.5279615371921401E-2</c:v>
                </c:pt>
                <c:pt idx="50436">
                  <c:v>6.0627646390706801E-2</c:v>
                </c:pt>
                <c:pt idx="50437">
                  <c:v>4.0912172128648901E-2</c:v>
                </c:pt>
                <c:pt idx="50438">
                  <c:v>6.2418567735244401E-2</c:v>
                </c:pt>
                <c:pt idx="50439">
                  <c:v>3.8552234340964699E-2</c:v>
                </c:pt>
                <c:pt idx="50440">
                  <c:v>5.6320361438574398E-2</c:v>
                </c:pt>
                <c:pt idx="50441">
                  <c:v>8.0816933027619206E-2</c:v>
                </c:pt>
                <c:pt idx="50442">
                  <c:v>4.0660667747658703E-2</c:v>
                </c:pt>
                <c:pt idx="50443">
                  <c:v>7.4934048083761501E-2</c:v>
                </c:pt>
                <c:pt idx="50444">
                  <c:v>4.6478267523535899E-2</c:v>
                </c:pt>
                <c:pt idx="50445">
                  <c:v>5.4276883147195497E-2</c:v>
                </c:pt>
                <c:pt idx="50446">
                  <c:v>7.4002120574591407E-2</c:v>
                </c:pt>
                <c:pt idx="50447">
                  <c:v>6.3214826075041794E-2</c:v>
                </c:pt>
                <c:pt idx="50448">
                  <c:v>4.1291855911790097E-2</c:v>
                </c:pt>
                <c:pt idx="50449">
                  <c:v>3.9995788478734397E-2</c:v>
                </c:pt>
                <c:pt idx="50450">
                  <c:v>8.3468985892542105E-2</c:v>
                </c:pt>
                <c:pt idx="50451">
                  <c:v>7.55634519327779E-2</c:v>
                </c:pt>
                <c:pt idx="50452">
                  <c:v>5.2141440732874002E-2</c:v>
                </c:pt>
                <c:pt idx="50453">
                  <c:v>4.5883427295659598E-2</c:v>
                </c:pt>
                <c:pt idx="50454">
                  <c:v>4.4119532943537501E-2</c:v>
                </c:pt>
                <c:pt idx="50455">
                  <c:v>4.2687522931889203E-2</c:v>
                </c:pt>
                <c:pt idx="50456">
                  <c:v>6.6593856094887202E-2</c:v>
                </c:pt>
                <c:pt idx="50457">
                  <c:v>4.5757133079073101E-2</c:v>
                </c:pt>
                <c:pt idx="50458">
                  <c:v>4.0397146655409097E-2</c:v>
                </c:pt>
                <c:pt idx="50459">
                  <c:v>5.4442592840181402E-2</c:v>
                </c:pt>
                <c:pt idx="50460">
                  <c:v>6.0800761912819697E-2</c:v>
                </c:pt>
                <c:pt idx="50461">
                  <c:v>5.9255475888117699E-2</c:v>
                </c:pt>
                <c:pt idx="50462">
                  <c:v>5.6634448455383797E-2</c:v>
                </c:pt>
                <c:pt idx="50463">
                  <c:v>6.5683878264817794E-2</c:v>
                </c:pt>
                <c:pt idx="50464">
                  <c:v>5.8665920713114099E-2</c:v>
                </c:pt>
                <c:pt idx="50465">
                  <c:v>7.6161955347017404E-2</c:v>
                </c:pt>
                <c:pt idx="50466">
                  <c:v>5.47284748383551E-2</c:v>
                </c:pt>
                <c:pt idx="50467">
                  <c:v>6.1559196670872098E-2</c:v>
                </c:pt>
                <c:pt idx="50468">
                  <c:v>4.8260005559456302E-2</c:v>
                </c:pt>
                <c:pt idx="50469">
                  <c:v>4.14133686814196E-2</c:v>
                </c:pt>
                <c:pt idx="50470">
                  <c:v>5.3734793442385603E-2</c:v>
                </c:pt>
                <c:pt idx="50471">
                  <c:v>4.9985438523067201E-2</c:v>
                </c:pt>
                <c:pt idx="50472">
                  <c:v>4.4978965641049397E-2</c:v>
                </c:pt>
                <c:pt idx="50473">
                  <c:v>5.7207193234403098E-2</c:v>
                </c:pt>
                <c:pt idx="50474">
                  <c:v>5.0199998364074898E-2</c:v>
                </c:pt>
                <c:pt idx="50475">
                  <c:v>4.87658418453428E-2</c:v>
                </c:pt>
                <c:pt idx="50476">
                  <c:v>4.9002283793093897E-2</c:v>
                </c:pt>
                <c:pt idx="50477">
                  <c:v>4.8785624730848499E-2</c:v>
                </c:pt>
                <c:pt idx="50478">
                  <c:v>3.8733184835485698E-2</c:v>
                </c:pt>
                <c:pt idx="50479">
                  <c:v>4.34195933608061E-2</c:v>
                </c:pt>
                <c:pt idx="50480">
                  <c:v>5.6640047516418303E-2</c:v>
                </c:pt>
                <c:pt idx="50481">
                  <c:v>3.9954313121701397E-2</c:v>
                </c:pt>
                <c:pt idx="50482">
                  <c:v>3.9682242389476201E-2</c:v>
                </c:pt>
                <c:pt idx="50483">
                  <c:v>4.0352542878931898E-2</c:v>
                </c:pt>
                <c:pt idx="50484">
                  <c:v>4.9178485884763201E-2</c:v>
                </c:pt>
                <c:pt idx="50485">
                  <c:v>3.9722921757971298E-2</c:v>
                </c:pt>
                <c:pt idx="50486">
                  <c:v>4.6709470000898798E-2</c:v>
                </c:pt>
                <c:pt idx="50487">
                  <c:v>5.1688129893908301E-2</c:v>
                </c:pt>
                <c:pt idx="50488">
                  <c:v>7.1676484619215899E-2</c:v>
                </c:pt>
                <c:pt idx="50489">
                  <c:v>8.4780665522084797E-2</c:v>
                </c:pt>
                <c:pt idx="50490">
                  <c:v>5.6299593543023399E-2</c:v>
                </c:pt>
                <c:pt idx="50491">
                  <c:v>4.4400172603731101E-2</c:v>
                </c:pt>
                <c:pt idx="50492">
                  <c:v>4.4194320689285999E-2</c:v>
                </c:pt>
                <c:pt idx="50493">
                  <c:v>4.5971143087884601E-2</c:v>
                </c:pt>
                <c:pt idx="50494">
                  <c:v>6.4084605428236893E-2</c:v>
                </c:pt>
                <c:pt idx="50495">
                  <c:v>5.9875298482464798E-2</c:v>
                </c:pt>
                <c:pt idx="50496">
                  <c:v>5.1060056639778202E-2</c:v>
                </c:pt>
                <c:pt idx="50497">
                  <c:v>6.0002884330337597E-2</c:v>
                </c:pt>
                <c:pt idx="50498">
                  <c:v>6.0392871908861702E-2</c:v>
                </c:pt>
                <c:pt idx="50499">
                  <c:v>3.89840413706075E-2</c:v>
                </c:pt>
                <c:pt idx="50500">
                  <c:v>5.3211280837804499E-2</c:v>
                </c:pt>
                <c:pt idx="50501">
                  <c:v>4.4895882457063899E-2</c:v>
                </c:pt>
                <c:pt idx="50502">
                  <c:v>5.91526076185971E-2</c:v>
                </c:pt>
                <c:pt idx="50503">
                  <c:v>4.64609215921548E-2</c:v>
                </c:pt>
                <c:pt idx="50504">
                  <c:v>7.2220566398704195E-2</c:v>
                </c:pt>
                <c:pt idx="50505">
                  <c:v>5.1245490484158399E-2</c:v>
                </c:pt>
                <c:pt idx="50506">
                  <c:v>5.1221632600049999E-2</c:v>
                </c:pt>
                <c:pt idx="50507">
                  <c:v>3.7739585104257498E-2</c:v>
                </c:pt>
                <c:pt idx="50508">
                  <c:v>4.3736427928825303E-2</c:v>
                </c:pt>
                <c:pt idx="50509">
                  <c:v>4.1052766475307E-2</c:v>
                </c:pt>
                <c:pt idx="50510">
                  <c:v>4.3951594904919698E-2</c:v>
                </c:pt>
                <c:pt idx="50511">
                  <c:v>7.0429673292322595E-2</c:v>
                </c:pt>
                <c:pt idx="50512">
                  <c:v>4.1333529122750803E-2</c:v>
                </c:pt>
                <c:pt idx="50513">
                  <c:v>3.9349020737328003E-2</c:v>
                </c:pt>
                <c:pt idx="50514">
                  <c:v>5.7603886895365303E-2</c:v>
                </c:pt>
                <c:pt idx="50515">
                  <c:v>6.1397120041761899E-2</c:v>
                </c:pt>
                <c:pt idx="50516">
                  <c:v>5.0731779333924303E-2</c:v>
                </c:pt>
                <c:pt idx="50517">
                  <c:v>4.1109910585834297E-2</c:v>
                </c:pt>
                <c:pt idx="50518">
                  <c:v>7.6610718675803505E-2</c:v>
                </c:pt>
                <c:pt idx="50519">
                  <c:v>4.8060585629414398E-2</c:v>
                </c:pt>
                <c:pt idx="50520">
                  <c:v>7.2435721437179496E-2</c:v>
                </c:pt>
                <c:pt idx="50521">
                  <c:v>6.1361625263556298E-2</c:v>
                </c:pt>
                <c:pt idx="50522">
                  <c:v>5.4639445613674599E-2</c:v>
                </c:pt>
                <c:pt idx="50523">
                  <c:v>6.2719178081476396E-2</c:v>
                </c:pt>
                <c:pt idx="50524">
                  <c:v>5.8737896842127199E-2</c:v>
                </c:pt>
                <c:pt idx="50525">
                  <c:v>4.8505917762308198E-2</c:v>
                </c:pt>
                <c:pt idx="50526">
                  <c:v>5.5164522901876997E-2</c:v>
                </c:pt>
                <c:pt idx="50527">
                  <c:v>4.83829467916062E-2</c:v>
                </c:pt>
                <c:pt idx="50528">
                  <c:v>4.20037944935115E-2</c:v>
                </c:pt>
                <c:pt idx="50529">
                  <c:v>4.5870469509109703E-2</c:v>
                </c:pt>
                <c:pt idx="50530">
                  <c:v>6.9988347488043806E-2</c:v>
                </c:pt>
                <c:pt idx="50531">
                  <c:v>4.6758169551466798E-2</c:v>
                </c:pt>
                <c:pt idx="50532">
                  <c:v>4.9823706042062599E-2</c:v>
                </c:pt>
                <c:pt idx="50533">
                  <c:v>8.0625907517589704E-2</c:v>
                </c:pt>
                <c:pt idx="50534">
                  <c:v>7.9392350970827294E-2</c:v>
                </c:pt>
                <c:pt idx="50535">
                  <c:v>4.4677605019991198E-2</c:v>
                </c:pt>
                <c:pt idx="50536">
                  <c:v>3.8539868781729901E-2</c:v>
                </c:pt>
                <c:pt idx="50537">
                  <c:v>4.8543749180277498E-2</c:v>
                </c:pt>
                <c:pt idx="50538">
                  <c:v>6.2385180749380598E-2</c:v>
                </c:pt>
                <c:pt idx="50539">
                  <c:v>5.6589579629103E-2</c:v>
                </c:pt>
                <c:pt idx="50540">
                  <c:v>4.4034636861546898E-2</c:v>
                </c:pt>
                <c:pt idx="50541">
                  <c:v>8.4567925921995996E-2</c:v>
                </c:pt>
                <c:pt idx="50542">
                  <c:v>4.6131599395281497E-2</c:v>
                </c:pt>
                <c:pt idx="50543">
                  <c:v>3.9513833798556802E-2</c:v>
                </c:pt>
                <c:pt idx="50544">
                  <c:v>5.4704248786776398E-2</c:v>
                </c:pt>
                <c:pt idx="50545">
                  <c:v>8.1857196704145999E-2</c:v>
                </c:pt>
                <c:pt idx="50546">
                  <c:v>5.4128422459436602E-2</c:v>
                </c:pt>
                <c:pt idx="50547">
                  <c:v>6.3031451540527195E-2</c:v>
                </c:pt>
                <c:pt idx="50548">
                  <c:v>5.1154420717982999E-2</c:v>
                </c:pt>
                <c:pt idx="50549">
                  <c:v>6.4903660248137707E-2</c:v>
                </c:pt>
                <c:pt idx="50550">
                  <c:v>4.7683868982414501E-2</c:v>
                </c:pt>
                <c:pt idx="50551">
                  <c:v>6.3465188846006396E-2</c:v>
                </c:pt>
                <c:pt idx="50552">
                  <c:v>7.7843172712576805E-2</c:v>
                </c:pt>
                <c:pt idx="50553">
                  <c:v>5.2045269122005001E-2</c:v>
                </c:pt>
                <c:pt idx="50554">
                  <c:v>4.9883636903220702E-2</c:v>
                </c:pt>
                <c:pt idx="50555">
                  <c:v>5.0265579838694403E-2</c:v>
                </c:pt>
                <c:pt idx="50556">
                  <c:v>4.1155745196686397E-2</c:v>
                </c:pt>
                <c:pt idx="50557">
                  <c:v>6.8922058718510995E-2</c:v>
                </c:pt>
                <c:pt idx="50558">
                  <c:v>6.1403795918404197E-2</c:v>
                </c:pt>
                <c:pt idx="50559">
                  <c:v>6.3701780079334899E-2</c:v>
                </c:pt>
                <c:pt idx="50560">
                  <c:v>5.0605025484996097E-2</c:v>
                </c:pt>
                <c:pt idx="50561">
                  <c:v>4.1606174628793999E-2</c:v>
                </c:pt>
                <c:pt idx="50562">
                  <c:v>4.0440448261735103E-2</c:v>
                </c:pt>
                <c:pt idx="50563">
                  <c:v>4.5972532039144101E-2</c:v>
                </c:pt>
                <c:pt idx="50564">
                  <c:v>5.6616831380852398E-2</c:v>
                </c:pt>
                <c:pt idx="50565">
                  <c:v>5.6677953747195003E-2</c:v>
                </c:pt>
                <c:pt idx="50566">
                  <c:v>8.48494851503859E-2</c:v>
                </c:pt>
                <c:pt idx="50567">
                  <c:v>6.4134690592232396E-2</c:v>
                </c:pt>
                <c:pt idx="50568">
                  <c:v>6.5491737713338494E-2</c:v>
                </c:pt>
                <c:pt idx="50569">
                  <c:v>7.2734486482218502E-2</c:v>
                </c:pt>
                <c:pt idx="50570">
                  <c:v>5.28632011869287E-2</c:v>
                </c:pt>
                <c:pt idx="50571">
                  <c:v>5.9068356903395403E-2</c:v>
                </c:pt>
                <c:pt idx="50572">
                  <c:v>7.7079260130964306E-2</c:v>
                </c:pt>
                <c:pt idx="50573">
                  <c:v>4.8428454812809003E-2</c:v>
                </c:pt>
                <c:pt idx="50574">
                  <c:v>7.3965833130646502E-2</c:v>
                </c:pt>
                <c:pt idx="50575">
                  <c:v>6.7564430033733303E-2</c:v>
                </c:pt>
                <c:pt idx="50576">
                  <c:v>6.0780794641273402E-2</c:v>
                </c:pt>
                <c:pt idx="50577">
                  <c:v>6.1107871723872699E-2</c:v>
                </c:pt>
                <c:pt idx="50578">
                  <c:v>4.2080482430718297E-2</c:v>
                </c:pt>
                <c:pt idx="50579">
                  <c:v>4.08037444390974E-2</c:v>
                </c:pt>
                <c:pt idx="50580">
                  <c:v>3.89256205306747E-2</c:v>
                </c:pt>
                <c:pt idx="50581">
                  <c:v>7.2337349864686401E-2</c:v>
                </c:pt>
                <c:pt idx="50582">
                  <c:v>7.34516035124783E-2</c:v>
                </c:pt>
                <c:pt idx="50583">
                  <c:v>4.82591352751282E-2</c:v>
                </c:pt>
                <c:pt idx="50584">
                  <c:v>7.1383978359083097E-2</c:v>
                </c:pt>
                <c:pt idx="50585">
                  <c:v>4.8301280672016299E-2</c:v>
                </c:pt>
                <c:pt idx="50586">
                  <c:v>5.6246521114204799E-2</c:v>
                </c:pt>
                <c:pt idx="50587">
                  <c:v>7.4894682002344004E-2</c:v>
                </c:pt>
                <c:pt idx="50588">
                  <c:v>8.5546979861459302E-2</c:v>
                </c:pt>
                <c:pt idx="50589">
                  <c:v>4.4510255142042897E-2</c:v>
                </c:pt>
                <c:pt idx="50590">
                  <c:v>4.2438116990477899E-2</c:v>
                </c:pt>
                <c:pt idx="50591">
                  <c:v>8.3021378018233602E-2</c:v>
                </c:pt>
                <c:pt idx="50592">
                  <c:v>7.7143611974797494E-2</c:v>
                </c:pt>
                <c:pt idx="50593">
                  <c:v>6.3126184305695804E-2</c:v>
                </c:pt>
                <c:pt idx="50594">
                  <c:v>5.24619015020895E-2</c:v>
                </c:pt>
                <c:pt idx="50595">
                  <c:v>4.7908979212844302E-2</c:v>
                </c:pt>
                <c:pt idx="50596">
                  <c:v>4.5229049422811501E-2</c:v>
                </c:pt>
                <c:pt idx="50597">
                  <c:v>5.7229638179443397E-2</c:v>
                </c:pt>
                <c:pt idx="50598">
                  <c:v>4.5114984252296798E-2</c:v>
                </c:pt>
                <c:pt idx="50599">
                  <c:v>6.9057044681408997E-2</c:v>
                </c:pt>
                <c:pt idx="50600">
                  <c:v>8.3945454547650802E-2</c:v>
                </c:pt>
                <c:pt idx="50601">
                  <c:v>4.9872128418864001E-2</c:v>
                </c:pt>
                <c:pt idx="50602">
                  <c:v>6.5499931671808106E-2</c:v>
                </c:pt>
                <c:pt idx="50603">
                  <c:v>5.4967593996480997E-2</c:v>
                </c:pt>
                <c:pt idx="50604">
                  <c:v>5.0490428771662502E-2</c:v>
                </c:pt>
                <c:pt idx="50605">
                  <c:v>3.9004412424239403E-2</c:v>
                </c:pt>
                <c:pt idx="50606">
                  <c:v>6.6120889724356702E-2</c:v>
                </c:pt>
                <c:pt idx="50607">
                  <c:v>7.8589693922316101E-2</c:v>
                </c:pt>
                <c:pt idx="50608">
                  <c:v>4.0794138691225501E-2</c:v>
                </c:pt>
                <c:pt idx="50609">
                  <c:v>6.3176359027144094E-2</c:v>
                </c:pt>
                <c:pt idx="50610">
                  <c:v>5.6931493985114302E-2</c:v>
                </c:pt>
                <c:pt idx="50611">
                  <c:v>3.9684907985050401E-2</c:v>
                </c:pt>
                <c:pt idx="50612">
                  <c:v>5.1859536016028003E-2</c:v>
                </c:pt>
                <c:pt idx="50613">
                  <c:v>3.90799986854714E-2</c:v>
                </c:pt>
                <c:pt idx="50614">
                  <c:v>5.7944491814124498E-2</c:v>
                </c:pt>
                <c:pt idx="50615">
                  <c:v>7.9271913195240101E-2</c:v>
                </c:pt>
                <c:pt idx="50616">
                  <c:v>8.0626130859024703E-2</c:v>
                </c:pt>
                <c:pt idx="50617">
                  <c:v>5.78682638583451E-2</c:v>
                </c:pt>
                <c:pt idx="50618">
                  <c:v>6.8007408440978398E-2</c:v>
                </c:pt>
                <c:pt idx="50619">
                  <c:v>4.1002443055442803E-2</c:v>
                </c:pt>
                <c:pt idx="50620">
                  <c:v>7.4554144728601501E-2</c:v>
                </c:pt>
                <c:pt idx="50621">
                  <c:v>4.3465679656296198E-2</c:v>
                </c:pt>
                <c:pt idx="50622">
                  <c:v>4.5969685970090199E-2</c:v>
                </c:pt>
                <c:pt idx="50623">
                  <c:v>6.4412120544613705E-2</c:v>
                </c:pt>
                <c:pt idx="50624">
                  <c:v>8.5837042468826105E-2</c:v>
                </c:pt>
                <c:pt idx="50625">
                  <c:v>6.8656012336251099E-2</c:v>
                </c:pt>
                <c:pt idx="50626">
                  <c:v>4.5208954539113701E-2</c:v>
                </c:pt>
                <c:pt idx="50627">
                  <c:v>4.5156053717913501E-2</c:v>
                </c:pt>
                <c:pt idx="50628">
                  <c:v>4.8402848810578498E-2</c:v>
                </c:pt>
                <c:pt idx="50629">
                  <c:v>5.2727214747224999E-2</c:v>
                </c:pt>
                <c:pt idx="50630">
                  <c:v>6.2194074393142E-2</c:v>
                </c:pt>
                <c:pt idx="50631">
                  <c:v>4.4704808157436E-2</c:v>
                </c:pt>
                <c:pt idx="50632">
                  <c:v>6.1882426191909201E-2</c:v>
                </c:pt>
                <c:pt idx="50633">
                  <c:v>8.4727124401256196E-2</c:v>
                </c:pt>
                <c:pt idx="50634">
                  <c:v>5.4116975870393401E-2</c:v>
                </c:pt>
                <c:pt idx="50635">
                  <c:v>6.3532732230908801E-2</c:v>
                </c:pt>
                <c:pt idx="50636">
                  <c:v>4.4502360836501199E-2</c:v>
                </c:pt>
                <c:pt idx="50637">
                  <c:v>4.7186166890536903E-2</c:v>
                </c:pt>
                <c:pt idx="50638">
                  <c:v>8.1352343842623201E-2</c:v>
                </c:pt>
                <c:pt idx="50639">
                  <c:v>4.1118062774364701E-2</c:v>
                </c:pt>
                <c:pt idx="50640">
                  <c:v>7.2895619834655298E-2</c:v>
                </c:pt>
                <c:pt idx="50641">
                  <c:v>4.4348743783869098E-2</c:v>
                </c:pt>
                <c:pt idx="50642">
                  <c:v>4.1681817500350903E-2</c:v>
                </c:pt>
                <c:pt idx="50643">
                  <c:v>4.6522322677211903E-2</c:v>
                </c:pt>
                <c:pt idx="50644">
                  <c:v>6.05103564439309E-2</c:v>
                </c:pt>
                <c:pt idx="50645">
                  <c:v>7.2563639655796902E-2</c:v>
                </c:pt>
                <c:pt idx="50646">
                  <c:v>7.7292919606849406E-2</c:v>
                </c:pt>
                <c:pt idx="50647">
                  <c:v>7.1517427891527194E-2</c:v>
                </c:pt>
                <c:pt idx="50648">
                  <c:v>7.8671902293579801E-2</c:v>
                </c:pt>
                <c:pt idx="50649">
                  <c:v>5.1821561725607701E-2</c:v>
                </c:pt>
                <c:pt idx="50650">
                  <c:v>6.6519653022633393E-2</c:v>
                </c:pt>
                <c:pt idx="50651">
                  <c:v>6.2191779447428597E-2</c:v>
                </c:pt>
                <c:pt idx="50652">
                  <c:v>4.3444140509914297E-2</c:v>
                </c:pt>
                <c:pt idx="50653">
                  <c:v>7.2418797412704294E-2</c:v>
                </c:pt>
                <c:pt idx="50654">
                  <c:v>7.4365762822251699E-2</c:v>
                </c:pt>
                <c:pt idx="50655">
                  <c:v>5.4772415527926097E-2</c:v>
                </c:pt>
                <c:pt idx="50656">
                  <c:v>4.7944822974373899E-2</c:v>
                </c:pt>
                <c:pt idx="50657">
                  <c:v>7.4981135708020494E-2</c:v>
                </c:pt>
                <c:pt idx="50658">
                  <c:v>4.0013008550073899E-2</c:v>
                </c:pt>
                <c:pt idx="50659">
                  <c:v>3.9777136346837799E-2</c:v>
                </c:pt>
                <c:pt idx="50660">
                  <c:v>6.5238895595001095E-2</c:v>
                </c:pt>
                <c:pt idx="50661">
                  <c:v>8.3336907907959001E-2</c:v>
                </c:pt>
                <c:pt idx="50662">
                  <c:v>4.2784691126342603E-2</c:v>
                </c:pt>
                <c:pt idx="50663">
                  <c:v>7.9405810838808905E-2</c:v>
                </c:pt>
                <c:pt idx="50664">
                  <c:v>5.22243977671513E-2</c:v>
                </c:pt>
                <c:pt idx="50665">
                  <c:v>8.3619073612628894E-2</c:v>
                </c:pt>
                <c:pt idx="50666">
                  <c:v>6.2500045653775496E-2</c:v>
                </c:pt>
                <c:pt idx="50667">
                  <c:v>6.51663180835588E-2</c:v>
                </c:pt>
                <c:pt idx="50668">
                  <c:v>5.8348370309718497E-2</c:v>
                </c:pt>
                <c:pt idx="50669">
                  <c:v>7.5197909109449498E-2</c:v>
                </c:pt>
                <c:pt idx="50670">
                  <c:v>4.1774387928043701E-2</c:v>
                </c:pt>
                <c:pt idx="50671">
                  <c:v>5.5574509393907602E-2</c:v>
                </c:pt>
                <c:pt idx="50672">
                  <c:v>4.93668728805658E-2</c:v>
                </c:pt>
                <c:pt idx="50673">
                  <c:v>5.4485927357341798E-2</c:v>
                </c:pt>
                <c:pt idx="50674">
                  <c:v>4.3580744609217299E-2</c:v>
                </c:pt>
                <c:pt idx="50675">
                  <c:v>7.0220034976253398E-2</c:v>
                </c:pt>
                <c:pt idx="50676">
                  <c:v>5.6104593005810402E-2</c:v>
                </c:pt>
                <c:pt idx="50677">
                  <c:v>4.5981551207457297E-2</c:v>
                </c:pt>
                <c:pt idx="50678">
                  <c:v>4.8218316870606098E-2</c:v>
                </c:pt>
                <c:pt idx="50679">
                  <c:v>7.2288161049503599E-2</c:v>
                </c:pt>
                <c:pt idx="50680">
                  <c:v>7.1943232925196707E-2</c:v>
                </c:pt>
                <c:pt idx="50681">
                  <c:v>6.6648546357806301E-2</c:v>
                </c:pt>
                <c:pt idx="50682">
                  <c:v>7.4328391667051297E-2</c:v>
                </c:pt>
                <c:pt idx="50683">
                  <c:v>4.5477632020888802E-2</c:v>
                </c:pt>
                <c:pt idx="50684">
                  <c:v>4.6520006207557703E-2</c:v>
                </c:pt>
                <c:pt idx="50685">
                  <c:v>4.6622644031958101E-2</c:v>
                </c:pt>
                <c:pt idx="50686">
                  <c:v>4.0468375112903299E-2</c:v>
                </c:pt>
                <c:pt idx="50687">
                  <c:v>7.8724324868864506E-2</c:v>
                </c:pt>
                <c:pt idx="50688">
                  <c:v>7.2880784649404201E-2</c:v>
                </c:pt>
                <c:pt idx="50689">
                  <c:v>4.4636704145787999E-2</c:v>
                </c:pt>
                <c:pt idx="50690">
                  <c:v>5.4061505431621103E-2</c:v>
                </c:pt>
                <c:pt idx="50691">
                  <c:v>5.2677958414715099E-2</c:v>
                </c:pt>
                <c:pt idx="50692">
                  <c:v>7.5708668899569495E-2</c:v>
                </c:pt>
                <c:pt idx="50693">
                  <c:v>6.8780638501184196E-2</c:v>
                </c:pt>
                <c:pt idx="50694">
                  <c:v>7.8867901156323597E-2</c:v>
                </c:pt>
                <c:pt idx="50695">
                  <c:v>4.1385489623975702E-2</c:v>
                </c:pt>
                <c:pt idx="50696">
                  <c:v>4.7402719650990001E-2</c:v>
                </c:pt>
                <c:pt idx="50697">
                  <c:v>8.3606095335619093E-2</c:v>
                </c:pt>
                <c:pt idx="50698">
                  <c:v>6.9355032433328495E-2</c:v>
                </c:pt>
                <c:pt idx="50699">
                  <c:v>4.90543940221684E-2</c:v>
                </c:pt>
                <c:pt idx="50700">
                  <c:v>6.5064238073023598E-2</c:v>
                </c:pt>
                <c:pt idx="50701">
                  <c:v>5.5282688119444298E-2</c:v>
                </c:pt>
                <c:pt idx="50702">
                  <c:v>8.4133826187788002E-2</c:v>
                </c:pt>
                <c:pt idx="50703">
                  <c:v>4.0977213906968797E-2</c:v>
                </c:pt>
                <c:pt idx="50704">
                  <c:v>4.3868969246413703E-2</c:v>
                </c:pt>
                <c:pt idx="50705">
                  <c:v>4.09933219177714E-2</c:v>
                </c:pt>
                <c:pt idx="50706">
                  <c:v>6.7623175883816306E-2</c:v>
                </c:pt>
                <c:pt idx="50707">
                  <c:v>8.1795497817045607E-2</c:v>
                </c:pt>
                <c:pt idx="50708">
                  <c:v>8.1625936365583796E-2</c:v>
                </c:pt>
                <c:pt idx="50709">
                  <c:v>4.6038168253066697E-2</c:v>
                </c:pt>
                <c:pt idx="50710">
                  <c:v>7.1741510368447794E-2</c:v>
                </c:pt>
                <c:pt idx="50711">
                  <c:v>6.4959921462839895E-2</c:v>
                </c:pt>
                <c:pt idx="50712">
                  <c:v>5.24917016546965E-2</c:v>
                </c:pt>
                <c:pt idx="50713">
                  <c:v>4.7386734053561398E-2</c:v>
                </c:pt>
                <c:pt idx="50714">
                  <c:v>5.99088568423531E-2</c:v>
                </c:pt>
                <c:pt idx="50715">
                  <c:v>5.3646260897130503E-2</c:v>
                </c:pt>
                <c:pt idx="50716">
                  <c:v>5.24651836709265E-2</c:v>
                </c:pt>
                <c:pt idx="50717">
                  <c:v>7.4243002173779604E-2</c:v>
                </c:pt>
                <c:pt idx="50718">
                  <c:v>4.6978935228816701E-2</c:v>
                </c:pt>
                <c:pt idx="50719">
                  <c:v>4.1562892073513803E-2</c:v>
                </c:pt>
                <c:pt idx="50720">
                  <c:v>4.9169861742948302E-2</c:v>
                </c:pt>
                <c:pt idx="50721">
                  <c:v>6.2958644288199597E-2</c:v>
                </c:pt>
                <c:pt idx="50722">
                  <c:v>5.0328061682381499E-2</c:v>
                </c:pt>
                <c:pt idx="50723">
                  <c:v>6.7582623404326594E-2</c:v>
                </c:pt>
                <c:pt idx="50724">
                  <c:v>4.6026657532710603E-2</c:v>
                </c:pt>
                <c:pt idx="50725">
                  <c:v>4.09737585149825E-2</c:v>
                </c:pt>
                <c:pt idx="50726">
                  <c:v>5.1446750497718498E-2</c:v>
                </c:pt>
                <c:pt idx="50727">
                  <c:v>6.2715606099799995E-2</c:v>
                </c:pt>
                <c:pt idx="50728">
                  <c:v>6.0285447581125098E-2</c:v>
                </c:pt>
                <c:pt idx="50729">
                  <c:v>4.4973618810169598E-2</c:v>
                </c:pt>
                <c:pt idx="50730">
                  <c:v>6.0810150444982801E-2</c:v>
                </c:pt>
                <c:pt idx="50731">
                  <c:v>7.8823553591562096E-2</c:v>
                </c:pt>
                <c:pt idx="50732">
                  <c:v>4.7283593148746798E-2</c:v>
                </c:pt>
                <c:pt idx="50733">
                  <c:v>4.1891235940455303E-2</c:v>
                </c:pt>
                <c:pt idx="50734">
                  <c:v>4.1912063097620703E-2</c:v>
                </c:pt>
                <c:pt idx="50735">
                  <c:v>4.2678708930416802E-2</c:v>
                </c:pt>
                <c:pt idx="50736">
                  <c:v>6.2274328793285399E-2</c:v>
                </c:pt>
                <c:pt idx="50737">
                  <c:v>4.71299721063798E-2</c:v>
                </c:pt>
                <c:pt idx="50738">
                  <c:v>5.4095759273624797E-2</c:v>
                </c:pt>
                <c:pt idx="50739">
                  <c:v>4.1945081656626297E-2</c:v>
                </c:pt>
                <c:pt idx="50740">
                  <c:v>4.8903356555514199E-2</c:v>
                </c:pt>
                <c:pt idx="50741">
                  <c:v>5.1251477848920798E-2</c:v>
                </c:pt>
                <c:pt idx="50742">
                  <c:v>5.6122717976273301E-2</c:v>
                </c:pt>
                <c:pt idx="50743">
                  <c:v>5.62651866264052E-2</c:v>
                </c:pt>
                <c:pt idx="50744">
                  <c:v>4.9694292737137803E-2</c:v>
                </c:pt>
                <c:pt idx="50745">
                  <c:v>7.7927792080956404E-2</c:v>
                </c:pt>
                <c:pt idx="50746">
                  <c:v>4.89806759915151E-2</c:v>
                </c:pt>
                <c:pt idx="50747">
                  <c:v>5.16293984002738E-2</c:v>
                </c:pt>
                <c:pt idx="50748">
                  <c:v>6.8835416193362794E-2</c:v>
                </c:pt>
                <c:pt idx="50749">
                  <c:v>4.6126335221232898E-2</c:v>
                </c:pt>
                <c:pt idx="50750">
                  <c:v>6.1629411150653103E-2</c:v>
                </c:pt>
                <c:pt idx="50751">
                  <c:v>5.1436517810907703E-2</c:v>
                </c:pt>
                <c:pt idx="50752">
                  <c:v>5.6409182886213202E-2</c:v>
                </c:pt>
                <c:pt idx="50753">
                  <c:v>5.7156070494244898E-2</c:v>
                </c:pt>
                <c:pt idx="50754">
                  <c:v>4.5177698944233499E-2</c:v>
                </c:pt>
                <c:pt idx="50755">
                  <c:v>5.4404601672039102E-2</c:v>
                </c:pt>
                <c:pt idx="50756">
                  <c:v>5.3969985667911301E-2</c:v>
                </c:pt>
                <c:pt idx="50757">
                  <c:v>4.3350611958503198E-2</c:v>
                </c:pt>
                <c:pt idx="50758">
                  <c:v>5.3413894101000697E-2</c:v>
                </c:pt>
                <c:pt idx="50759">
                  <c:v>8.4036910682984703E-2</c:v>
                </c:pt>
                <c:pt idx="50760">
                  <c:v>5.0474223027023701E-2</c:v>
                </c:pt>
                <c:pt idx="50761">
                  <c:v>5.2005014734280597E-2</c:v>
                </c:pt>
                <c:pt idx="50762">
                  <c:v>7.9558034596325294E-2</c:v>
                </c:pt>
                <c:pt idx="50763">
                  <c:v>5.99145880284562E-2</c:v>
                </c:pt>
                <c:pt idx="50764">
                  <c:v>5.45117434667746E-2</c:v>
                </c:pt>
                <c:pt idx="50765">
                  <c:v>6.0807553183536797E-2</c:v>
                </c:pt>
                <c:pt idx="50766">
                  <c:v>5.3869946009853897E-2</c:v>
                </c:pt>
                <c:pt idx="50767">
                  <c:v>4.37767594911362E-2</c:v>
                </c:pt>
                <c:pt idx="50768">
                  <c:v>7.5431853341142593E-2</c:v>
                </c:pt>
                <c:pt idx="50769">
                  <c:v>4.44593056381355E-2</c:v>
                </c:pt>
                <c:pt idx="50770">
                  <c:v>6.9687369582364406E-2</c:v>
                </c:pt>
                <c:pt idx="50771">
                  <c:v>6.6032285746364397E-2</c:v>
                </c:pt>
                <c:pt idx="50772">
                  <c:v>4.3068060828071901E-2</c:v>
                </c:pt>
                <c:pt idx="50773">
                  <c:v>5.6801173413843102E-2</c:v>
                </c:pt>
                <c:pt idx="50774">
                  <c:v>7.5850048287351202E-2</c:v>
                </c:pt>
                <c:pt idx="50775">
                  <c:v>5.6892365373583803E-2</c:v>
                </c:pt>
                <c:pt idx="50776">
                  <c:v>5.2031803133883101E-2</c:v>
                </c:pt>
                <c:pt idx="50777">
                  <c:v>3.9220004467820598E-2</c:v>
                </c:pt>
                <c:pt idx="50778">
                  <c:v>5.4972162189427499E-2</c:v>
                </c:pt>
                <c:pt idx="50779">
                  <c:v>8.2560591200838404E-2</c:v>
                </c:pt>
                <c:pt idx="50780">
                  <c:v>5.0953822935933299E-2</c:v>
                </c:pt>
                <c:pt idx="50781">
                  <c:v>5.4447692661132099E-2</c:v>
                </c:pt>
                <c:pt idx="50782">
                  <c:v>5.0066908337180999E-2</c:v>
                </c:pt>
                <c:pt idx="50783">
                  <c:v>7.69126976394581E-2</c:v>
                </c:pt>
                <c:pt idx="50784">
                  <c:v>7.5790276163761605E-2</c:v>
                </c:pt>
                <c:pt idx="50785">
                  <c:v>7.0946013443140402E-2</c:v>
                </c:pt>
                <c:pt idx="50786">
                  <c:v>4.4913326444590902E-2</c:v>
                </c:pt>
                <c:pt idx="50787">
                  <c:v>4.2046415909980303E-2</c:v>
                </c:pt>
                <c:pt idx="50788">
                  <c:v>6.5663663944125095E-2</c:v>
                </c:pt>
                <c:pt idx="50789">
                  <c:v>7.7834770866952202E-2</c:v>
                </c:pt>
                <c:pt idx="50790">
                  <c:v>5.2632715244378597E-2</c:v>
                </c:pt>
                <c:pt idx="50791">
                  <c:v>4.23592309881917E-2</c:v>
                </c:pt>
                <c:pt idx="50792">
                  <c:v>4.7922498421556201E-2</c:v>
                </c:pt>
                <c:pt idx="50793">
                  <c:v>6.0118318808815401E-2</c:v>
                </c:pt>
                <c:pt idx="50794">
                  <c:v>5.2075378747908602E-2</c:v>
                </c:pt>
                <c:pt idx="50795">
                  <c:v>6.0577841428923397E-2</c:v>
                </c:pt>
                <c:pt idx="50796">
                  <c:v>5.7355209109271298E-2</c:v>
                </c:pt>
                <c:pt idx="50797">
                  <c:v>5.0252769910373897E-2</c:v>
                </c:pt>
                <c:pt idx="50798">
                  <c:v>8.1047042453192997E-2</c:v>
                </c:pt>
                <c:pt idx="50799">
                  <c:v>5.1000828598798398E-2</c:v>
                </c:pt>
                <c:pt idx="50800">
                  <c:v>4.3033832286362102E-2</c:v>
                </c:pt>
                <c:pt idx="50801">
                  <c:v>4.7432238481137798E-2</c:v>
                </c:pt>
                <c:pt idx="50802">
                  <c:v>7.2653282687008894E-2</c:v>
                </c:pt>
                <c:pt idx="50803">
                  <c:v>6.0341168842842297E-2</c:v>
                </c:pt>
                <c:pt idx="50804">
                  <c:v>5.0174819377125299E-2</c:v>
                </c:pt>
                <c:pt idx="50805">
                  <c:v>6.3713486110251197E-2</c:v>
                </c:pt>
                <c:pt idx="50806">
                  <c:v>5.9432825766830497E-2</c:v>
                </c:pt>
                <c:pt idx="50807">
                  <c:v>4.7387414007401402E-2</c:v>
                </c:pt>
                <c:pt idx="50808">
                  <c:v>4.1695601955878001E-2</c:v>
                </c:pt>
                <c:pt idx="50809">
                  <c:v>4.1433959898006398E-2</c:v>
                </c:pt>
                <c:pt idx="50810">
                  <c:v>6.5591328758279999E-2</c:v>
                </c:pt>
                <c:pt idx="50811">
                  <c:v>7.3498669448381002E-2</c:v>
                </c:pt>
                <c:pt idx="50812">
                  <c:v>6.6174300486505203E-2</c:v>
                </c:pt>
                <c:pt idx="50813">
                  <c:v>5.9356655083926402E-2</c:v>
                </c:pt>
                <c:pt idx="50814">
                  <c:v>6.3816555686710394E-2</c:v>
                </c:pt>
                <c:pt idx="50815">
                  <c:v>3.9653135259978399E-2</c:v>
                </c:pt>
                <c:pt idx="50816">
                  <c:v>6.6837017888099801E-2</c:v>
                </c:pt>
                <c:pt idx="50817">
                  <c:v>7.17439210245647E-2</c:v>
                </c:pt>
                <c:pt idx="50818">
                  <c:v>6.2099787894653598E-2</c:v>
                </c:pt>
                <c:pt idx="50819">
                  <c:v>7.8472783883684796E-2</c:v>
                </c:pt>
                <c:pt idx="50820">
                  <c:v>8.3867367698882797E-2</c:v>
                </c:pt>
                <c:pt idx="50821">
                  <c:v>4.2786660550512598E-2</c:v>
                </c:pt>
                <c:pt idx="50822">
                  <c:v>3.9742143461912099E-2</c:v>
                </c:pt>
                <c:pt idx="50823">
                  <c:v>4.1852896099764197E-2</c:v>
                </c:pt>
                <c:pt idx="50824">
                  <c:v>4.1826872164801097E-2</c:v>
                </c:pt>
                <c:pt idx="50825">
                  <c:v>4.3468652823152203E-2</c:v>
                </c:pt>
                <c:pt idx="50826">
                  <c:v>6.8358565451606096E-2</c:v>
                </c:pt>
                <c:pt idx="50827">
                  <c:v>6.1029106098901997E-2</c:v>
                </c:pt>
                <c:pt idx="50828">
                  <c:v>4.8510266244908902E-2</c:v>
                </c:pt>
                <c:pt idx="50829">
                  <c:v>4.2045809987200797E-2</c:v>
                </c:pt>
                <c:pt idx="50830">
                  <c:v>6.8338204192384205E-2</c:v>
                </c:pt>
                <c:pt idx="50831">
                  <c:v>6.5343625176866496E-2</c:v>
                </c:pt>
                <c:pt idx="50832">
                  <c:v>6.0882810495611603E-2</c:v>
                </c:pt>
                <c:pt idx="50833">
                  <c:v>6.29947786229694E-2</c:v>
                </c:pt>
                <c:pt idx="50834">
                  <c:v>7.8910109876636797E-2</c:v>
                </c:pt>
                <c:pt idx="50835">
                  <c:v>6.85694458057063E-2</c:v>
                </c:pt>
                <c:pt idx="50836">
                  <c:v>5.5389658323218599E-2</c:v>
                </c:pt>
                <c:pt idx="50837">
                  <c:v>7.9143927505081604E-2</c:v>
                </c:pt>
                <c:pt idx="50838">
                  <c:v>5.9063020084287002E-2</c:v>
                </c:pt>
                <c:pt idx="50839">
                  <c:v>3.8758851012119601E-2</c:v>
                </c:pt>
                <c:pt idx="50840">
                  <c:v>4.9480245858601501E-2</c:v>
                </c:pt>
                <c:pt idx="50841">
                  <c:v>8.5302933292476096E-2</c:v>
                </c:pt>
                <c:pt idx="50842">
                  <c:v>7.4231730044639593E-2</c:v>
                </c:pt>
                <c:pt idx="50843">
                  <c:v>4.04420206264344E-2</c:v>
                </c:pt>
                <c:pt idx="50844">
                  <c:v>4.2074670868500801E-2</c:v>
                </c:pt>
                <c:pt idx="50845">
                  <c:v>7.8052652137279202E-2</c:v>
                </c:pt>
                <c:pt idx="50846">
                  <c:v>4.3509091283759002E-2</c:v>
                </c:pt>
                <c:pt idx="50847">
                  <c:v>3.9847136763828103E-2</c:v>
                </c:pt>
                <c:pt idx="50848">
                  <c:v>7.0394082210463005E-2</c:v>
                </c:pt>
                <c:pt idx="50849">
                  <c:v>5.5175963766508997E-2</c:v>
                </c:pt>
                <c:pt idx="50850">
                  <c:v>4.3267292226083998E-2</c:v>
                </c:pt>
                <c:pt idx="50851">
                  <c:v>4.7707623269539597E-2</c:v>
                </c:pt>
                <c:pt idx="50852">
                  <c:v>6.3968165255692502E-2</c:v>
                </c:pt>
                <c:pt idx="50853">
                  <c:v>5.6286139004048198E-2</c:v>
                </c:pt>
                <c:pt idx="50854">
                  <c:v>4.6482784621060501E-2</c:v>
                </c:pt>
                <c:pt idx="50855">
                  <c:v>4.4029439939471102E-2</c:v>
                </c:pt>
                <c:pt idx="50856">
                  <c:v>7.6226919593512604E-2</c:v>
                </c:pt>
                <c:pt idx="50857">
                  <c:v>5.8074057979273001E-2</c:v>
                </c:pt>
                <c:pt idx="50858">
                  <c:v>5.8704259827674903E-2</c:v>
                </c:pt>
                <c:pt idx="50859">
                  <c:v>8.0084936795328396E-2</c:v>
                </c:pt>
                <c:pt idx="50860">
                  <c:v>5.6371275789314897E-2</c:v>
                </c:pt>
                <c:pt idx="50861">
                  <c:v>4.8347102799898102E-2</c:v>
                </c:pt>
                <c:pt idx="50862">
                  <c:v>4.6343153117151099E-2</c:v>
                </c:pt>
                <c:pt idx="50863">
                  <c:v>5.2462712298346502E-2</c:v>
                </c:pt>
                <c:pt idx="50864">
                  <c:v>5.0552736191901503E-2</c:v>
                </c:pt>
                <c:pt idx="50865">
                  <c:v>6.8456427130600198E-2</c:v>
                </c:pt>
                <c:pt idx="50866">
                  <c:v>4.3442203000325398E-2</c:v>
                </c:pt>
                <c:pt idx="50867">
                  <c:v>6.9794471687231199E-2</c:v>
                </c:pt>
                <c:pt idx="50868">
                  <c:v>7.2245718795317895E-2</c:v>
                </c:pt>
                <c:pt idx="50869">
                  <c:v>6.1267494706447503E-2</c:v>
                </c:pt>
                <c:pt idx="50870">
                  <c:v>4.8501808287724199E-2</c:v>
                </c:pt>
                <c:pt idx="50871">
                  <c:v>5.0258700177917198E-2</c:v>
                </c:pt>
                <c:pt idx="50872">
                  <c:v>4.4626582935854302E-2</c:v>
                </c:pt>
                <c:pt idx="50873">
                  <c:v>4.23349417960351E-2</c:v>
                </c:pt>
                <c:pt idx="50874">
                  <c:v>6.1707227933672303E-2</c:v>
                </c:pt>
                <c:pt idx="50875">
                  <c:v>4.3973739212445802E-2</c:v>
                </c:pt>
                <c:pt idx="50876">
                  <c:v>4.7708214268185799E-2</c:v>
                </c:pt>
                <c:pt idx="50877">
                  <c:v>8.2525843443238198E-2</c:v>
                </c:pt>
                <c:pt idx="50878">
                  <c:v>4.0195661721710997E-2</c:v>
                </c:pt>
                <c:pt idx="50879">
                  <c:v>4.5852492914470397E-2</c:v>
                </c:pt>
                <c:pt idx="50880">
                  <c:v>6.4769254137621399E-2</c:v>
                </c:pt>
                <c:pt idx="50881">
                  <c:v>5.9413043229753097E-2</c:v>
                </c:pt>
                <c:pt idx="50882">
                  <c:v>4.61037033322267E-2</c:v>
                </c:pt>
                <c:pt idx="50883">
                  <c:v>5.1130474749819098E-2</c:v>
                </c:pt>
                <c:pt idx="50884">
                  <c:v>7.2228909742511893E-2</c:v>
                </c:pt>
                <c:pt idx="50885">
                  <c:v>4.52258085399437E-2</c:v>
                </c:pt>
                <c:pt idx="50886">
                  <c:v>5.8609055180827201E-2</c:v>
                </c:pt>
                <c:pt idx="50887">
                  <c:v>5.21682677136171E-2</c:v>
                </c:pt>
                <c:pt idx="50888">
                  <c:v>6.2797333367319394E-2</c:v>
                </c:pt>
                <c:pt idx="50889">
                  <c:v>4.24173921471689E-2</c:v>
                </c:pt>
                <c:pt idx="50890">
                  <c:v>4.9881885835567998E-2</c:v>
                </c:pt>
                <c:pt idx="50891">
                  <c:v>8.2722024701907995E-2</c:v>
                </c:pt>
                <c:pt idx="50892">
                  <c:v>7.6077436942826204E-2</c:v>
                </c:pt>
                <c:pt idx="50893">
                  <c:v>5.9567309575692701E-2</c:v>
                </c:pt>
                <c:pt idx="50894">
                  <c:v>4.2695796146621799E-2</c:v>
                </c:pt>
                <c:pt idx="50895">
                  <c:v>4.3061518456132201E-2</c:v>
                </c:pt>
                <c:pt idx="50896">
                  <c:v>6.4206856761551703E-2</c:v>
                </c:pt>
                <c:pt idx="50897">
                  <c:v>7.1999742227476293E-2</c:v>
                </c:pt>
                <c:pt idx="50898">
                  <c:v>5.3080890893471899E-2</c:v>
                </c:pt>
                <c:pt idx="50899">
                  <c:v>4.6979660254073602E-2</c:v>
                </c:pt>
                <c:pt idx="50900">
                  <c:v>5.7437702008994902E-2</c:v>
                </c:pt>
                <c:pt idx="50901">
                  <c:v>4.6207413862239602E-2</c:v>
                </c:pt>
                <c:pt idx="50902">
                  <c:v>4.63197133030896E-2</c:v>
                </c:pt>
                <c:pt idx="50903">
                  <c:v>4.1994919448063397E-2</c:v>
                </c:pt>
                <c:pt idx="50904">
                  <c:v>7.4993656118129706E-2</c:v>
                </c:pt>
                <c:pt idx="50905">
                  <c:v>3.9740271440365703E-2</c:v>
                </c:pt>
                <c:pt idx="50906">
                  <c:v>4.4806182093706098E-2</c:v>
                </c:pt>
                <c:pt idx="50907">
                  <c:v>5.5187818534517902E-2</c:v>
                </c:pt>
                <c:pt idx="50908">
                  <c:v>5.4940741968774201E-2</c:v>
                </c:pt>
                <c:pt idx="50909">
                  <c:v>5.0361706612229197E-2</c:v>
                </c:pt>
                <c:pt idx="50910">
                  <c:v>5.52498688960118E-2</c:v>
                </c:pt>
                <c:pt idx="50911">
                  <c:v>3.9934448851634302E-2</c:v>
                </c:pt>
                <c:pt idx="50912">
                  <c:v>5.7106640191772202E-2</c:v>
                </c:pt>
                <c:pt idx="50913">
                  <c:v>6.1105141816656397E-2</c:v>
                </c:pt>
                <c:pt idx="50914">
                  <c:v>4.8595281280289497E-2</c:v>
                </c:pt>
                <c:pt idx="50915">
                  <c:v>5.6113048362746401E-2</c:v>
                </c:pt>
                <c:pt idx="50916">
                  <c:v>6.2793504547384804E-2</c:v>
                </c:pt>
                <c:pt idx="50917">
                  <c:v>4.0747874523795198E-2</c:v>
                </c:pt>
                <c:pt idx="50918">
                  <c:v>4.1715770289530898E-2</c:v>
                </c:pt>
                <c:pt idx="50919">
                  <c:v>4.4504756973724802E-2</c:v>
                </c:pt>
                <c:pt idx="50920">
                  <c:v>6.1693542810904903E-2</c:v>
                </c:pt>
                <c:pt idx="50921">
                  <c:v>4.0052946074577198E-2</c:v>
                </c:pt>
                <c:pt idx="50922">
                  <c:v>6.9158357920690902E-2</c:v>
                </c:pt>
                <c:pt idx="50923">
                  <c:v>4.7988453907365301E-2</c:v>
                </c:pt>
                <c:pt idx="50924">
                  <c:v>7.3064264906349402E-2</c:v>
                </c:pt>
                <c:pt idx="50925">
                  <c:v>4.3313380358414103E-2</c:v>
                </c:pt>
                <c:pt idx="50926">
                  <c:v>6.4595702368161007E-2</c:v>
                </c:pt>
                <c:pt idx="50927">
                  <c:v>7.29201928210165E-2</c:v>
                </c:pt>
                <c:pt idx="50928">
                  <c:v>6.2696377141328197E-2</c:v>
                </c:pt>
                <c:pt idx="50929">
                  <c:v>4.5349975012077201E-2</c:v>
                </c:pt>
                <c:pt idx="50930">
                  <c:v>5.0698152824728997E-2</c:v>
                </c:pt>
                <c:pt idx="50931">
                  <c:v>5.2761092346903099E-2</c:v>
                </c:pt>
                <c:pt idx="50932">
                  <c:v>6.0664965731519201E-2</c:v>
                </c:pt>
                <c:pt idx="50933">
                  <c:v>4.6132774164534103E-2</c:v>
                </c:pt>
                <c:pt idx="50934">
                  <c:v>4.9943086085645502E-2</c:v>
                </c:pt>
                <c:pt idx="50935">
                  <c:v>4.8305810244209497E-2</c:v>
                </c:pt>
                <c:pt idx="50936">
                  <c:v>5.8632676530785098E-2</c:v>
                </c:pt>
                <c:pt idx="50937">
                  <c:v>4.7891422289539402E-2</c:v>
                </c:pt>
                <c:pt idx="50938">
                  <c:v>4.6883572210746301E-2</c:v>
                </c:pt>
                <c:pt idx="50939">
                  <c:v>4.1719222743299297E-2</c:v>
                </c:pt>
                <c:pt idx="50940">
                  <c:v>5.94541023439226E-2</c:v>
                </c:pt>
                <c:pt idx="50941">
                  <c:v>7.2388032511627606E-2</c:v>
                </c:pt>
                <c:pt idx="50942">
                  <c:v>4.5952709339623601E-2</c:v>
                </c:pt>
                <c:pt idx="50943">
                  <c:v>6.9489615210713701E-2</c:v>
                </c:pt>
                <c:pt idx="50944">
                  <c:v>4.6493381816459699E-2</c:v>
                </c:pt>
                <c:pt idx="50945">
                  <c:v>4.7421606334962098E-2</c:v>
                </c:pt>
                <c:pt idx="50946">
                  <c:v>4.6075189523178003E-2</c:v>
                </c:pt>
                <c:pt idx="50947">
                  <c:v>4.7751685549033702E-2</c:v>
                </c:pt>
                <c:pt idx="50948">
                  <c:v>5.8187998248544703E-2</c:v>
                </c:pt>
                <c:pt idx="50949">
                  <c:v>8.3290945407837394E-2</c:v>
                </c:pt>
                <c:pt idx="50950">
                  <c:v>5.8350555469271002E-2</c:v>
                </c:pt>
                <c:pt idx="50951">
                  <c:v>3.9558274196601698E-2</c:v>
                </c:pt>
                <c:pt idx="50952">
                  <c:v>5.6820380513428498E-2</c:v>
                </c:pt>
                <c:pt idx="50953">
                  <c:v>7.78507782483953E-2</c:v>
                </c:pt>
                <c:pt idx="50954">
                  <c:v>7.5978605759624895E-2</c:v>
                </c:pt>
                <c:pt idx="50955">
                  <c:v>7.1823607069065001E-2</c:v>
                </c:pt>
                <c:pt idx="50956">
                  <c:v>5.7992175879150398E-2</c:v>
                </c:pt>
                <c:pt idx="50957">
                  <c:v>6.3824834230058206E-2</c:v>
                </c:pt>
                <c:pt idx="50958">
                  <c:v>8.4203930685799594E-2</c:v>
                </c:pt>
                <c:pt idx="50959">
                  <c:v>5.6257013001901002E-2</c:v>
                </c:pt>
                <c:pt idx="50960">
                  <c:v>7.8581981133039894E-2</c:v>
                </c:pt>
                <c:pt idx="50961">
                  <c:v>8.0814019620271099E-2</c:v>
                </c:pt>
                <c:pt idx="50962">
                  <c:v>6.6364380640682993E-2</c:v>
                </c:pt>
                <c:pt idx="50963">
                  <c:v>7.5391882093933105E-2</c:v>
                </c:pt>
                <c:pt idx="50964">
                  <c:v>4.1752508987036002E-2</c:v>
                </c:pt>
                <c:pt idx="50965">
                  <c:v>6.5811534555232101E-2</c:v>
                </c:pt>
                <c:pt idx="50966">
                  <c:v>6.9572766077489898E-2</c:v>
                </c:pt>
                <c:pt idx="50967">
                  <c:v>7.0237350056127398E-2</c:v>
                </c:pt>
                <c:pt idx="50968">
                  <c:v>6.0838445199500601E-2</c:v>
                </c:pt>
                <c:pt idx="50969">
                  <c:v>5.2306933496562097E-2</c:v>
                </c:pt>
                <c:pt idx="50970">
                  <c:v>8.3813704657599603E-2</c:v>
                </c:pt>
                <c:pt idx="50971">
                  <c:v>8.21722865667565E-2</c:v>
                </c:pt>
                <c:pt idx="50972">
                  <c:v>4.1441782883774203E-2</c:v>
                </c:pt>
                <c:pt idx="50973">
                  <c:v>4.4270184736691399E-2</c:v>
                </c:pt>
                <c:pt idx="50974">
                  <c:v>4.0993337308151197E-2</c:v>
                </c:pt>
                <c:pt idx="50975">
                  <c:v>6.3017493542081707E-2</c:v>
                </c:pt>
                <c:pt idx="50976">
                  <c:v>5.49188674432107E-2</c:v>
                </c:pt>
                <c:pt idx="50977">
                  <c:v>7.3640001219160395E-2</c:v>
                </c:pt>
                <c:pt idx="50978">
                  <c:v>8.0228458679314704E-2</c:v>
                </c:pt>
                <c:pt idx="50979">
                  <c:v>4.2078044430364198E-2</c:v>
                </c:pt>
                <c:pt idx="50980">
                  <c:v>5.3009814566407097E-2</c:v>
                </c:pt>
                <c:pt idx="50981">
                  <c:v>5.3316074922781703E-2</c:v>
                </c:pt>
                <c:pt idx="50982">
                  <c:v>6.0742222755957601E-2</c:v>
                </c:pt>
                <c:pt idx="50983">
                  <c:v>6.5778258039031201E-2</c:v>
                </c:pt>
                <c:pt idx="50984">
                  <c:v>7.9126355370361001E-2</c:v>
                </c:pt>
                <c:pt idx="50985">
                  <c:v>7.1976254481484397E-2</c:v>
                </c:pt>
                <c:pt idx="50986">
                  <c:v>7.9609665532879695E-2</c:v>
                </c:pt>
                <c:pt idx="50987">
                  <c:v>7.7644930556246203E-2</c:v>
                </c:pt>
                <c:pt idx="50988">
                  <c:v>6.5659312817435894E-2</c:v>
                </c:pt>
                <c:pt idx="50989">
                  <c:v>5.3411125529474898E-2</c:v>
                </c:pt>
                <c:pt idx="50990">
                  <c:v>4.0982589225988603E-2</c:v>
                </c:pt>
                <c:pt idx="50991">
                  <c:v>5.0346373995827899E-2</c:v>
                </c:pt>
                <c:pt idx="50992">
                  <c:v>5.4946057955159902E-2</c:v>
                </c:pt>
                <c:pt idx="50993">
                  <c:v>6.4710207508563794E-2</c:v>
                </c:pt>
                <c:pt idx="50994">
                  <c:v>5.6555142257348999E-2</c:v>
                </c:pt>
                <c:pt idx="50995">
                  <c:v>5.7726044592700899E-2</c:v>
                </c:pt>
                <c:pt idx="50996">
                  <c:v>4.4084460292593199E-2</c:v>
                </c:pt>
                <c:pt idx="50997">
                  <c:v>4.17984737919267E-2</c:v>
                </c:pt>
                <c:pt idx="50998">
                  <c:v>7.0754056853325795E-2</c:v>
                </c:pt>
                <c:pt idx="50999">
                  <c:v>3.7806631939759403E-2</c:v>
                </c:pt>
                <c:pt idx="51000">
                  <c:v>7.9677704660430407E-2</c:v>
                </c:pt>
                <c:pt idx="51001">
                  <c:v>4.1887914036040599E-2</c:v>
                </c:pt>
                <c:pt idx="51002">
                  <c:v>6.2171416791560498E-2</c:v>
                </c:pt>
                <c:pt idx="51003">
                  <c:v>5.5242381285936497E-2</c:v>
                </c:pt>
                <c:pt idx="51004">
                  <c:v>6.8902347352232995E-2</c:v>
                </c:pt>
                <c:pt idx="51005">
                  <c:v>5.90638789023748E-2</c:v>
                </c:pt>
                <c:pt idx="51006">
                  <c:v>4.7089722709353597E-2</c:v>
                </c:pt>
                <c:pt idx="51007">
                  <c:v>5.5896824892122797E-2</c:v>
                </c:pt>
                <c:pt idx="51008">
                  <c:v>6.6435450790207504E-2</c:v>
                </c:pt>
                <c:pt idx="51009">
                  <c:v>5.8418255962486898E-2</c:v>
                </c:pt>
                <c:pt idx="51010">
                  <c:v>4.3538717630290998E-2</c:v>
                </c:pt>
                <c:pt idx="51011">
                  <c:v>4.9286109734826097E-2</c:v>
                </c:pt>
                <c:pt idx="51012">
                  <c:v>7.3928437483153406E-2</c:v>
                </c:pt>
                <c:pt idx="51013">
                  <c:v>5.9286351110730703E-2</c:v>
                </c:pt>
                <c:pt idx="51014">
                  <c:v>4.7820029914471401E-2</c:v>
                </c:pt>
                <c:pt idx="51015">
                  <c:v>5.0568927767146998E-2</c:v>
                </c:pt>
                <c:pt idx="51016">
                  <c:v>4.0269043750632602E-2</c:v>
                </c:pt>
                <c:pt idx="51017">
                  <c:v>5.4686370745587999E-2</c:v>
                </c:pt>
                <c:pt idx="51018">
                  <c:v>7.3127733505687395E-2</c:v>
                </c:pt>
                <c:pt idx="51019">
                  <c:v>4.6511557206934201E-2</c:v>
                </c:pt>
                <c:pt idx="51020">
                  <c:v>6.0257270415393097E-2</c:v>
                </c:pt>
                <c:pt idx="51021">
                  <c:v>5.1465040265873202E-2</c:v>
                </c:pt>
                <c:pt idx="51022">
                  <c:v>6.2817044445893894E-2</c:v>
                </c:pt>
                <c:pt idx="51023">
                  <c:v>7.0039394160319707E-2</c:v>
                </c:pt>
                <c:pt idx="51024">
                  <c:v>4.8338571090143799E-2</c:v>
                </c:pt>
                <c:pt idx="51025">
                  <c:v>5.7547100909678101E-2</c:v>
                </c:pt>
                <c:pt idx="51026">
                  <c:v>4.26712844429094E-2</c:v>
                </c:pt>
                <c:pt idx="51027">
                  <c:v>4.2496546173700502E-2</c:v>
                </c:pt>
                <c:pt idx="51028">
                  <c:v>5.45382653843825E-2</c:v>
                </c:pt>
                <c:pt idx="51029">
                  <c:v>7.2149100462787302E-2</c:v>
                </c:pt>
                <c:pt idx="51030">
                  <c:v>3.9989775691216298E-2</c:v>
                </c:pt>
                <c:pt idx="51031">
                  <c:v>6.2068166006059099E-2</c:v>
                </c:pt>
                <c:pt idx="51032">
                  <c:v>5.78431922078705E-2</c:v>
                </c:pt>
                <c:pt idx="51033">
                  <c:v>5.9088201620857303E-2</c:v>
                </c:pt>
                <c:pt idx="51034">
                  <c:v>6.01241443104139E-2</c:v>
                </c:pt>
                <c:pt idx="51035">
                  <c:v>5.8933005548495399E-2</c:v>
                </c:pt>
                <c:pt idx="51036">
                  <c:v>7.9668133361989205E-2</c:v>
                </c:pt>
                <c:pt idx="51037">
                  <c:v>7.9912465644134706E-2</c:v>
                </c:pt>
                <c:pt idx="51038">
                  <c:v>6.8954271192729302E-2</c:v>
                </c:pt>
                <c:pt idx="51039">
                  <c:v>6.0529449193136402E-2</c:v>
                </c:pt>
                <c:pt idx="51040">
                  <c:v>8.0508277676653694E-2</c:v>
                </c:pt>
                <c:pt idx="51041">
                  <c:v>3.9812547439441397E-2</c:v>
                </c:pt>
                <c:pt idx="51042">
                  <c:v>4.4720000780100799E-2</c:v>
                </c:pt>
                <c:pt idx="51043">
                  <c:v>4.4850973759489599E-2</c:v>
                </c:pt>
                <c:pt idx="51044">
                  <c:v>6.3685108019121806E-2</c:v>
                </c:pt>
                <c:pt idx="51045">
                  <c:v>7.4448446617105493E-2</c:v>
                </c:pt>
                <c:pt idx="51046">
                  <c:v>4.4235082526192203E-2</c:v>
                </c:pt>
                <c:pt idx="51047">
                  <c:v>5.4734310319812698E-2</c:v>
                </c:pt>
                <c:pt idx="51048">
                  <c:v>4.99811841559228E-2</c:v>
                </c:pt>
                <c:pt idx="51049">
                  <c:v>5.4606611521500599E-2</c:v>
                </c:pt>
                <c:pt idx="51050">
                  <c:v>8.18731128685104E-2</c:v>
                </c:pt>
                <c:pt idx="51051">
                  <c:v>4.7153967174222003E-2</c:v>
                </c:pt>
                <c:pt idx="51052">
                  <c:v>4.8255862535895602E-2</c:v>
                </c:pt>
                <c:pt idx="51053">
                  <c:v>4.8910585246145402E-2</c:v>
                </c:pt>
                <c:pt idx="51054">
                  <c:v>4.5437782834172998E-2</c:v>
                </c:pt>
                <c:pt idx="51055">
                  <c:v>4.3305230700762899E-2</c:v>
                </c:pt>
                <c:pt idx="51056">
                  <c:v>4.5096962425378202E-2</c:v>
                </c:pt>
                <c:pt idx="51057">
                  <c:v>6.9208881594151297E-2</c:v>
                </c:pt>
                <c:pt idx="51058">
                  <c:v>5.5628612999623801E-2</c:v>
                </c:pt>
                <c:pt idx="51059">
                  <c:v>4.9105607000562997E-2</c:v>
                </c:pt>
                <c:pt idx="51060">
                  <c:v>4.0678372330476498E-2</c:v>
                </c:pt>
                <c:pt idx="51061">
                  <c:v>5.6042822391635702E-2</c:v>
                </c:pt>
                <c:pt idx="51062">
                  <c:v>4.6831194215003598E-2</c:v>
                </c:pt>
                <c:pt idx="51063">
                  <c:v>4.9530830672206802E-2</c:v>
                </c:pt>
                <c:pt idx="51064">
                  <c:v>5.4074614550986701E-2</c:v>
                </c:pt>
                <c:pt idx="51065">
                  <c:v>4.5423225269892203E-2</c:v>
                </c:pt>
                <c:pt idx="51066">
                  <c:v>7.3670671641399094E-2</c:v>
                </c:pt>
                <c:pt idx="51067">
                  <c:v>6.1749470362745897E-2</c:v>
                </c:pt>
                <c:pt idx="51068">
                  <c:v>5.6145712111317699E-2</c:v>
                </c:pt>
                <c:pt idx="51069">
                  <c:v>4.41810619209985E-2</c:v>
                </c:pt>
                <c:pt idx="51070">
                  <c:v>5.4199379273641303E-2</c:v>
                </c:pt>
                <c:pt idx="51071">
                  <c:v>8.3826535579703501E-2</c:v>
                </c:pt>
                <c:pt idx="51072">
                  <c:v>5.2059913179580301E-2</c:v>
                </c:pt>
                <c:pt idx="51073">
                  <c:v>4.2089213115051198E-2</c:v>
                </c:pt>
                <c:pt idx="51074">
                  <c:v>7.0459418775254398E-2</c:v>
                </c:pt>
                <c:pt idx="51075">
                  <c:v>8.3153683496187999E-2</c:v>
                </c:pt>
                <c:pt idx="51076">
                  <c:v>5.4919251183325003E-2</c:v>
                </c:pt>
                <c:pt idx="51077">
                  <c:v>8.3408699405836603E-2</c:v>
                </c:pt>
                <c:pt idx="51078">
                  <c:v>7.6871181824457097E-2</c:v>
                </c:pt>
                <c:pt idx="51079">
                  <c:v>7.80317489099666E-2</c:v>
                </c:pt>
                <c:pt idx="51080">
                  <c:v>4.6547534871521898E-2</c:v>
                </c:pt>
                <c:pt idx="51081">
                  <c:v>4.6976538900170201E-2</c:v>
                </c:pt>
                <c:pt idx="51082">
                  <c:v>5.6510069208768297E-2</c:v>
                </c:pt>
                <c:pt idx="51083">
                  <c:v>4.2701594279445997E-2</c:v>
                </c:pt>
                <c:pt idx="51084">
                  <c:v>5.6187284070019598E-2</c:v>
                </c:pt>
                <c:pt idx="51085">
                  <c:v>6.1754529298642599E-2</c:v>
                </c:pt>
                <c:pt idx="51086">
                  <c:v>6.13734958223612E-2</c:v>
                </c:pt>
                <c:pt idx="51087">
                  <c:v>7.5293567604666198E-2</c:v>
                </c:pt>
                <c:pt idx="51088">
                  <c:v>5.2725311886665099E-2</c:v>
                </c:pt>
                <c:pt idx="51089">
                  <c:v>4.5669539362150402E-2</c:v>
                </c:pt>
                <c:pt idx="51090">
                  <c:v>5.44252721336956E-2</c:v>
                </c:pt>
                <c:pt idx="51091">
                  <c:v>5.3964009697901001E-2</c:v>
                </c:pt>
                <c:pt idx="51092">
                  <c:v>4.1211770354641901E-2</c:v>
                </c:pt>
                <c:pt idx="51093">
                  <c:v>6.4327055053252202E-2</c:v>
                </c:pt>
                <c:pt idx="51094">
                  <c:v>4.3160733898389203E-2</c:v>
                </c:pt>
                <c:pt idx="51095">
                  <c:v>5.0277900843672903E-2</c:v>
                </c:pt>
                <c:pt idx="51096">
                  <c:v>5.5795014943980099E-2</c:v>
                </c:pt>
                <c:pt idx="51097">
                  <c:v>5.4331246401268803E-2</c:v>
                </c:pt>
                <c:pt idx="51098">
                  <c:v>4.3718037332301299E-2</c:v>
                </c:pt>
                <c:pt idx="51099">
                  <c:v>4.5810064767901802E-2</c:v>
                </c:pt>
                <c:pt idx="51100">
                  <c:v>5.3366265187185798E-2</c:v>
                </c:pt>
                <c:pt idx="51101">
                  <c:v>5.0509330821402999E-2</c:v>
                </c:pt>
                <c:pt idx="51102">
                  <c:v>4.0755294656805399E-2</c:v>
                </c:pt>
                <c:pt idx="51103">
                  <c:v>4.4911498345873602E-2</c:v>
                </c:pt>
                <c:pt idx="51104">
                  <c:v>4.4350115386078803E-2</c:v>
                </c:pt>
                <c:pt idx="51105">
                  <c:v>5.6320334699918199E-2</c:v>
                </c:pt>
                <c:pt idx="51106">
                  <c:v>5.9172105672367102E-2</c:v>
                </c:pt>
                <c:pt idx="51107">
                  <c:v>3.9526846155876899E-2</c:v>
                </c:pt>
                <c:pt idx="51108">
                  <c:v>6.5770697048937302E-2</c:v>
                </c:pt>
                <c:pt idx="51109">
                  <c:v>7.9978402613832697E-2</c:v>
                </c:pt>
                <c:pt idx="51110">
                  <c:v>8.2283267497310797E-2</c:v>
                </c:pt>
                <c:pt idx="51111">
                  <c:v>4.1069625341795597E-2</c:v>
                </c:pt>
                <c:pt idx="51112">
                  <c:v>4.6320674459721503E-2</c:v>
                </c:pt>
                <c:pt idx="51113">
                  <c:v>7.8827983792540995E-2</c:v>
                </c:pt>
                <c:pt idx="51114">
                  <c:v>6.6056629117461907E-2</c:v>
                </c:pt>
                <c:pt idx="51115">
                  <c:v>5.74359204207237E-2</c:v>
                </c:pt>
                <c:pt idx="51116">
                  <c:v>5.2851929987082102E-2</c:v>
                </c:pt>
                <c:pt idx="51117">
                  <c:v>8.3846917826310097E-2</c:v>
                </c:pt>
                <c:pt idx="51118">
                  <c:v>4.9602476200794297E-2</c:v>
                </c:pt>
                <c:pt idx="51119">
                  <c:v>7.5431364561481695E-2</c:v>
                </c:pt>
                <c:pt idx="51120">
                  <c:v>6.5182306248771402E-2</c:v>
                </c:pt>
                <c:pt idx="51121">
                  <c:v>6.1822661573016198E-2</c:v>
                </c:pt>
                <c:pt idx="51122">
                  <c:v>7.3336538830633402E-2</c:v>
                </c:pt>
                <c:pt idx="51123">
                  <c:v>4.5712060838082998E-2</c:v>
                </c:pt>
                <c:pt idx="51124">
                  <c:v>6.3547303226416801E-2</c:v>
                </c:pt>
                <c:pt idx="51125">
                  <c:v>6.7611401446875594E-2</c:v>
                </c:pt>
                <c:pt idx="51126">
                  <c:v>7.4078948522086005E-2</c:v>
                </c:pt>
                <c:pt idx="51127">
                  <c:v>7.0593543386677698E-2</c:v>
                </c:pt>
                <c:pt idx="51128">
                  <c:v>5.8175713396761697E-2</c:v>
                </c:pt>
                <c:pt idx="51129">
                  <c:v>5.8293346416171399E-2</c:v>
                </c:pt>
                <c:pt idx="51130">
                  <c:v>4.7840432158798303E-2</c:v>
                </c:pt>
                <c:pt idx="51131">
                  <c:v>6.4608059133659301E-2</c:v>
                </c:pt>
                <c:pt idx="51132">
                  <c:v>5.6169174625192199E-2</c:v>
                </c:pt>
                <c:pt idx="51133">
                  <c:v>6.7952645045601404E-2</c:v>
                </c:pt>
                <c:pt idx="51134">
                  <c:v>8.2326256715360993E-2</c:v>
                </c:pt>
                <c:pt idx="51135">
                  <c:v>5.6446628042553702E-2</c:v>
                </c:pt>
                <c:pt idx="51136">
                  <c:v>7.9445426601027394E-2</c:v>
                </c:pt>
                <c:pt idx="51137">
                  <c:v>5.2454659328160402E-2</c:v>
                </c:pt>
                <c:pt idx="51138">
                  <c:v>6.1761551028291402E-2</c:v>
                </c:pt>
                <c:pt idx="51139">
                  <c:v>7.1755163799168104E-2</c:v>
                </c:pt>
                <c:pt idx="51140">
                  <c:v>3.9646567702524803E-2</c:v>
                </c:pt>
                <c:pt idx="51141">
                  <c:v>7.96943995174553E-2</c:v>
                </c:pt>
                <c:pt idx="51142">
                  <c:v>5.1072597546514602E-2</c:v>
                </c:pt>
                <c:pt idx="51143">
                  <c:v>4.58685312390738E-2</c:v>
                </c:pt>
                <c:pt idx="51144">
                  <c:v>7.0546320291120707E-2</c:v>
                </c:pt>
                <c:pt idx="51145">
                  <c:v>4.1618949056483903E-2</c:v>
                </c:pt>
                <c:pt idx="51146">
                  <c:v>5.1067792079923603E-2</c:v>
                </c:pt>
                <c:pt idx="51147">
                  <c:v>5.7486555671322402E-2</c:v>
                </c:pt>
                <c:pt idx="51148">
                  <c:v>7.2475121119115499E-2</c:v>
                </c:pt>
                <c:pt idx="51149">
                  <c:v>6.9595946603693198E-2</c:v>
                </c:pt>
                <c:pt idx="51150">
                  <c:v>7.2782046084771707E-2</c:v>
                </c:pt>
                <c:pt idx="51151">
                  <c:v>4.1176168056313703E-2</c:v>
                </c:pt>
                <c:pt idx="51152">
                  <c:v>6.3930992126682198E-2</c:v>
                </c:pt>
                <c:pt idx="51153">
                  <c:v>4.0245869327071998E-2</c:v>
                </c:pt>
                <c:pt idx="51154">
                  <c:v>6.17823421113807E-2</c:v>
                </c:pt>
                <c:pt idx="51155">
                  <c:v>8.6911957286119695E-2</c:v>
                </c:pt>
                <c:pt idx="51156">
                  <c:v>6.2716532011967599E-2</c:v>
                </c:pt>
                <c:pt idx="51157">
                  <c:v>7.2854069172218497E-2</c:v>
                </c:pt>
                <c:pt idx="51158">
                  <c:v>4.8791225998758903E-2</c:v>
                </c:pt>
                <c:pt idx="51159">
                  <c:v>4.10931307323818E-2</c:v>
                </c:pt>
                <c:pt idx="51160">
                  <c:v>5.0552352241679102E-2</c:v>
                </c:pt>
                <c:pt idx="51161">
                  <c:v>6.60982447989647E-2</c:v>
                </c:pt>
                <c:pt idx="51162">
                  <c:v>4.2139995685508601E-2</c:v>
                </c:pt>
                <c:pt idx="51163">
                  <c:v>7.6190892144922501E-2</c:v>
                </c:pt>
                <c:pt idx="51164">
                  <c:v>7.0024167842387297E-2</c:v>
                </c:pt>
                <c:pt idx="51165">
                  <c:v>4.4608084912276497E-2</c:v>
                </c:pt>
                <c:pt idx="51166">
                  <c:v>4.3878436325950801E-2</c:v>
                </c:pt>
                <c:pt idx="51167">
                  <c:v>5.3936456087920297E-2</c:v>
                </c:pt>
                <c:pt idx="51168">
                  <c:v>5.0723642247469003E-2</c:v>
                </c:pt>
                <c:pt idx="51169">
                  <c:v>8.3456749124969504E-2</c:v>
                </c:pt>
                <c:pt idx="51170">
                  <c:v>6.6923863685517906E-2</c:v>
                </c:pt>
                <c:pt idx="51171">
                  <c:v>6.7195983917140406E-2</c:v>
                </c:pt>
                <c:pt idx="51172">
                  <c:v>4.3087847579470699E-2</c:v>
                </c:pt>
                <c:pt idx="51173">
                  <c:v>4.0554372241019897E-2</c:v>
                </c:pt>
                <c:pt idx="51174">
                  <c:v>5.3863562819159903E-2</c:v>
                </c:pt>
                <c:pt idx="51175">
                  <c:v>4.9610787258459597E-2</c:v>
                </c:pt>
                <c:pt idx="51176">
                  <c:v>4.5051587597234502E-2</c:v>
                </c:pt>
                <c:pt idx="51177">
                  <c:v>4.67881172867783E-2</c:v>
                </c:pt>
                <c:pt idx="51178">
                  <c:v>5.39497420913519E-2</c:v>
                </c:pt>
                <c:pt idx="51179">
                  <c:v>5.6760487916646299E-2</c:v>
                </c:pt>
                <c:pt idx="51180">
                  <c:v>5.8236590789489999E-2</c:v>
                </c:pt>
                <c:pt idx="51181">
                  <c:v>6.6042786301823503E-2</c:v>
                </c:pt>
                <c:pt idx="51182">
                  <c:v>5.2755269135482299E-2</c:v>
                </c:pt>
                <c:pt idx="51183">
                  <c:v>4.4661930291673597E-2</c:v>
                </c:pt>
                <c:pt idx="51184">
                  <c:v>5.6898881399825199E-2</c:v>
                </c:pt>
                <c:pt idx="51185">
                  <c:v>8.4185548324353598E-2</c:v>
                </c:pt>
                <c:pt idx="51186">
                  <c:v>4.5739735244239701E-2</c:v>
                </c:pt>
                <c:pt idx="51187">
                  <c:v>6.0056116543877498E-2</c:v>
                </c:pt>
                <c:pt idx="51188">
                  <c:v>6.0939383074419401E-2</c:v>
                </c:pt>
                <c:pt idx="51189">
                  <c:v>4.5869080612036199E-2</c:v>
                </c:pt>
                <c:pt idx="51190">
                  <c:v>5.3735448658029802E-2</c:v>
                </c:pt>
                <c:pt idx="51191">
                  <c:v>6.6519446337023502E-2</c:v>
                </c:pt>
                <c:pt idx="51192">
                  <c:v>4.2405718872034301E-2</c:v>
                </c:pt>
                <c:pt idx="51193">
                  <c:v>5.7056452147896702E-2</c:v>
                </c:pt>
                <c:pt idx="51194">
                  <c:v>7.2911179794790795E-2</c:v>
                </c:pt>
                <c:pt idx="51195">
                  <c:v>6.6749703572876296E-2</c:v>
                </c:pt>
                <c:pt idx="51196">
                  <c:v>4.2590674883455998E-2</c:v>
                </c:pt>
                <c:pt idx="51197">
                  <c:v>3.8549652622645099E-2</c:v>
                </c:pt>
                <c:pt idx="51198">
                  <c:v>5.45288089645398E-2</c:v>
                </c:pt>
                <c:pt idx="51199">
                  <c:v>7.1675915451608493E-2</c:v>
                </c:pt>
                <c:pt idx="51200">
                  <c:v>6.1316412823932999E-2</c:v>
                </c:pt>
                <c:pt idx="51201">
                  <c:v>5.81446907586071E-2</c:v>
                </c:pt>
                <c:pt idx="51202">
                  <c:v>8.3604522385848201E-2</c:v>
                </c:pt>
                <c:pt idx="51203">
                  <c:v>4.9242983065118297E-2</c:v>
                </c:pt>
                <c:pt idx="51204">
                  <c:v>4.2184314411245399E-2</c:v>
                </c:pt>
                <c:pt idx="51205">
                  <c:v>6.8481231506706403E-2</c:v>
                </c:pt>
                <c:pt idx="51206">
                  <c:v>3.9126900907002202E-2</c:v>
                </c:pt>
                <c:pt idx="51207">
                  <c:v>4.4559429443250198E-2</c:v>
                </c:pt>
                <c:pt idx="51208">
                  <c:v>4.0634263277907402E-2</c:v>
                </c:pt>
                <c:pt idx="51209">
                  <c:v>6.7602759136702301E-2</c:v>
                </c:pt>
                <c:pt idx="51210">
                  <c:v>4.8028176769073297E-2</c:v>
                </c:pt>
                <c:pt idx="51211">
                  <c:v>7.5253678313219205E-2</c:v>
                </c:pt>
                <c:pt idx="51212">
                  <c:v>4.1380855326921699E-2</c:v>
                </c:pt>
                <c:pt idx="51213">
                  <c:v>7.3895027058657997E-2</c:v>
                </c:pt>
                <c:pt idx="51214">
                  <c:v>4.2139571193837197E-2</c:v>
                </c:pt>
                <c:pt idx="51215">
                  <c:v>8.3988028746136895E-2</c:v>
                </c:pt>
                <c:pt idx="51216">
                  <c:v>5.8612748107531899E-2</c:v>
                </c:pt>
                <c:pt idx="51217">
                  <c:v>4.79815464384203E-2</c:v>
                </c:pt>
                <c:pt idx="51218">
                  <c:v>5.0807986017181901E-2</c:v>
                </c:pt>
                <c:pt idx="51219">
                  <c:v>4.7055970457000398E-2</c:v>
                </c:pt>
                <c:pt idx="51220">
                  <c:v>7.8475943100309503E-2</c:v>
                </c:pt>
                <c:pt idx="51221">
                  <c:v>5.1319350167640998E-2</c:v>
                </c:pt>
                <c:pt idx="51222">
                  <c:v>8.4880549993307505E-2</c:v>
                </c:pt>
                <c:pt idx="51223">
                  <c:v>6.0440277296043302E-2</c:v>
                </c:pt>
                <c:pt idx="51224">
                  <c:v>5.3950752000775898E-2</c:v>
                </c:pt>
                <c:pt idx="51225">
                  <c:v>4.6795046717174799E-2</c:v>
                </c:pt>
                <c:pt idx="51226">
                  <c:v>8.30353714995717E-2</c:v>
                </c:pt>
                <c:pt idx="51227">
                  <c:v>7.9837899149996699E-2</c:v>
                </c:pt>
                <c:pt idx="51228">
                  <c:v>5.8292169588806002E-2</c:v>
                </c:pt>
                <c:pt idx="51229">
                  <c:v>7.3178470217005104E-2</c:v>
                </c:pt>
                <c:pt idx="51230">
                  <c:v>4.55749292071779E-2</c:v>
                </c:pt>
                <c:pt idx="51231">
                  <c:v>4.7116271350767402E-2</c:v>
                </c:pt>
                <c:pt idx="51232">
                  <c:v>5.5431693848508302E-2</c:v>
                </c:pt>
                <c:pt idx="51233">
                  <c:v>5.4020025176937297E-2</c:v>
                </c:pt>
                <c:pt idx="51234">
                  <c:v>5.2204509705669901E-2</c:v>
                </c:pt>
                <c:pt idx="51235">
                  <c:v>6.4680161586187002E-2</c:v>
                </c:pt>
                <c:pt idx="51236">
                  <c:v>4.3269963924458303E-2</c:v>
                </c:pt>
                <c:pt idx="51237">
                  <c:v>7.72388386290392E-2</c:v>
                </c:pt>
                <c:pt idx="51238">
                  <c:v>7.6990344633408106E-2</c:v>
                </c:pt>
                <c:pt idx="51239">
                  <c:v>6.5410859787582196E-2</c:v>
                </c:pt>
                <c:pt idx="51240">
                  <c:v>7.8350343551049903E-2</c:v>
                </c:pt>
                <c:pt idx="51241">
                  <c:v>4.9047824973347698E-2</c:v>
                </c:pt>
                <c:pt idx="51242">
                  <c:v>7.4363398258849106E-2</c:v>
                </c:pt>
                <c:pt idx="51243">
                  <c:v>5.6083003224427198E-2</c:v>
                </c:pt>
                <c:pt idx="51244">
                  <c:v>4.1027785184152302E-2</c:v>
                </c:pt>
                <c:pt idx="51245">
                  <c:v>3.9702271665198401E-2</c:v>
                </c:pt>
                <c:pt idx="51246">
                  <c:v>5.7440547469410998E-2</c:v>
                </c:pt>
                <c:pt idx="51247">
                  <c:v>5.4225425110485802E-2</c:v>
                </c:pt>
                <c:pt idx="51248">
                  <c:v>5.5810367909847898E-2</c:v>
                </c:pt>
                <c:pt idx="51249">
                  <c:v>5.15494399436578E-2</c:v>
                </c:pt>
                <c:pt idx="51250">
                  <c:v>7.22786775717527E-2</c:v>
                </c:pt>
                <c:pt idx="51251">
                  <c:v>8.0236599408969794E-2</c:v>
                </c:pt>
                <c:pt idx="51252">
                  <c:v>5.6645638388541003E-2</c:v>
                </c:pt>
                <c:pt idx="51253">
                  <c:v>7.7533960808242597E-2</c:v>
                </c:pt>
                <c:pt idx="51254">
                  <c:v>4.5665486871237497E-2</c:v>
                </c:pt>
                <c:pt idx="51255">
                  <c:v>5.3651870478227101E-2</c:v>
                </c:pt>
                <c:pt idx="51256">
                  <c:v>7.6247608036943595E-2</c:v>
                </c:pt>
                <c:pt idx="51257">
                  <c:v>4.18108428291123E-2</c:v>
                </c:pt>
                <c:pt idx="51258">
                  <c:v>4.8507463238692497E-2</c:v>
                </c:pt>
                <c:pt idx="51259">
                  <c:v>4.6096104618158197E-2</c:v>
                </c:pt>
                <c:pt idx="51260">
                  <c:v>4.4933029176624499E-2</c:v>
                </c:pt>
                <c:pt idx="51261">
                  <c:v>4.5829288872313301E-2</c:v>
                </c:pt>
                <c:pt idx="51262">
                  <c:v>4.5677153855737E-2</c:v>
                </c:pt>
                <c:pt idx="51263">
                  <c:v>7.1185128735946998E-2</c:v>
                </c:pt>
                <c:pt idx="51264">
                  <c:v>7.3120505776706604E-2</c:v>
                </c:pt>
                <c:pt idx="51265">
                  <c:v>5.29083582656798E-2</c:v>
                </c:pt>
                <c:pt idx="51266">
                  <c:v>5.9910809903437501E-2</c:v>
                </c:pt>
                <c:pt idx="51267">
                  <c:v>7.49104154617692E-2</c:v>
                </c:pt>
                <c:pt idx="51268">
                  <c:v>4.6514604860379803E-2</c:v>
                </c:pt>
                <c:pt idx="51269">
                  <c:v>4.6019074472234398E-2</c:v>
                </c:pt>
                <c:pt idx="51270">
                  <c:v>3.9062879313034801E-2</c:v>
                </c:pt>
                <c:pt idx="51271">
                  <c:v>5.34846922220579E-2</c:v>
                </c:pt>
                <c:pt idx="51272">
                  <c:v>6.2825160086825593E-2</c:v>
                </c:pt>
                <c:pt idx="51273">
                  <c:v>7.1696608286222194E-2</c:v>
                </c:pt>
                <c:pt idx="51274">
                  <c:v>5.2561502876815797E-2</c:v>
                </c:pt>
                <c:pt idx="51275">
                  <c:v>5.8995572333397202E-2</c:v>
                </c:pt>
                <c:pt idx="51276">
                  <c:v>6.7842872291086403E-2</c:v>
                </c:pt>
                <c:pt idx="51277">
                  <c:v>6.2713635347000099E-2</c:v>
                </c:pt>
                <c:pt idx="51278">
                  <c:v>4.2970172044894298E-2</c:v>
                </c:pt>
                <c:pt idx="51279">
                  <c:v>5.2084098897849297E-2</c:v>
                </c:pt>
                <c:pt idx="51280">
                  <c:v>4.1011942930610501E-2</c:v>
                </c:pt>
                <c:pt idx="51281">
                  <c:v>4.3812348150598798E-2</c:v>
                </c:pt>
                <c:pt idx="51282">
                  <c:v>7.3568534092558605E-2</c:v>
                </c:pt>
                <c:pt idx="51283">
                  <c:v>5.6694386905803702E-2</c:v>
                </c:pt>
                <c:pt idx="51284">
                  <c:v>4.0311634896805199E-2</c:v>
                </c:pt>
                <c:pt idx="51285">
                  <c:v>6.8430851996861899E-2</c:v>
                </c:pt>
                <c:pt idx="51286">
                  <c:v>6.0521832694029602E-2</c:v>
                </c:pt>
                <c:pt idx="51287">
                  <c:v>5.4234068392335397E-2</c:v>
                </c:pt>
                <c:pt idx="51288">
                  <c:v>6.26382598093711E-2</c:v>
                </c:pt>
                <c:pt idx="51289">
                  <c:v>5.5003083489390703E-2</c:v>
                </c:pt>
                <c:pt idx="51290">
                  <c:v>6.4099106970902001E-2</c:v>
                </c:pt>
                <c:pt idx="51291">
                  <c:v>6.52789018645831E-2</c:v>
                </c:pt>
                <c:pt idx="51292">
                  <c:v>5.3784209618860698E-2</c:v>
                </c:pt>
                <c:pt idx="51293">
                  <c:v>7.1064373916912393E-2</c:v>
                </c:pt>
                <c:pt idx="51294">
                  <c:v>6.3884322825683904E-2</c:v>
                </c:pt>
                <c:pt idx="51295">
                  <c:v>6.5249063494313905E-2</c:v>
                </c:pt>
                <c:pt idx="51296">
                  <c:v>4.3391466893341897E-2</c:v>
                </c:pt>
                <c:pt idx="51297">
                  <c:v>6.40943629289214E-2</c:v>
                </c:pt>
                <c:pt idx="51298">
                  <c:v>4.8450063783288602E-2</c:v>
                </c:pt>
                <c:pt idx="51299">
                  <c:v>3.8939539427403899E-2</c:v>
                </c:pt>
                <c:pt idx="51300">
                  <c:v>4.59490725678946E-2</c:v>
                </c:pt>
                <c:pt idx="51301">
                  <c:v>5.94768675111291E-2</c:v>
                </c:pt>
                <c:pt idx="51302">
                  <c:v>6.9558658015913002E-2</c:v>
                </c:pt>
                <c:pt idx="51303">
                  <c:v>7.7739396909372704E-2</c:v>
                </c:pt>
                <c:pt idx="51304">
                  <c:v>4.1984973511299803E-2</c:v>
                </c:pt>
                <c:pt idx="51305">
                  <c:v>8.3329496544102405E-2</c:v>
                </c:pt>
                <c:pt idx="51306">
                  <c:v>5.4372770691286099E-2</c:v>
                </c:pt>
                <c:pt idx="51307">
                  <c:v>4.1243072768052502E-2</c:v>
                </c:pt>
                <c:pt idx="51308">
                  <c:v>4.7784893340576402E-2</c:v>
                </c:pt>
                <c:pt idx="51309">
                  <c:v>5.0358679489607802E-2</c:v>
                </c:pt>
                <c:pt idx="51310">
                  <c:v>4.4057806849472601E-2</c:v>
                </c:pt>
                <c:pt idx="51311">
                  <c:v>3.8712900164341299E-2</c:v>
                </c:pt>
                <c:pt idx="51312">
                  <c:v>7.2410649155265502E-2</c:v>
                </c:pt>
                <c:pt idx="51313">
                  <c:v>7.2527793210091604E-2</c:v>
                </c:pt>
                <c:pt idx="51314">
                  <c:v>8.4642581102636505E-2</c:v>
                </c:pt>
                <c:pt idx="51315">
                  <c:v>8.0059944701352498E-2</c:v>
                </c:pt>
                <c:pt idx="51316">
                  <c:v>7.3321075926987098E-2</c:v>
                </c:pt>
                <c:pt idx="51317">
                  <c:v>5.5507686380496399E-2</c:v>
                </c:pt>
                <c:pt idx="51318">
                  <c:v>4.8780346216888898E-2</c:v>
                </c:pt>
                <c:pt idx="51319">
                  <c:v>4.2589203866856898E-2</c:v>
                </c:pt>
                <c:pt idx="51320">
                  <c:v>7.4513629987755001E-2</c:v>
                </c:pt>
                <c:pt idx="51321">
                  <c:v>5.8591038561893002E-2</c:v>
                </c:pt>
                <c:pt idx="51322">
                  <c:v>4.2403726214188503E-2</c:v>
                </c:pt>
                <c:pt idx="51323">
                  <c:v>4.1404652656880703E-2</c:v>
                </c:pt>
                <c:pt idx="51324">
                  <c:v>3.9179230110647098E-2</c:v>
                </c:pt>
                <c:pt idx="51325">
                  <c:v>8.7219226766584501E-2</c:v>
                </c:pt>
                <c:pt idx="51326">
                  <c:v>8.1243682795202499E-2</c:v>
                </c:pt>
                <c:pt idx="51327">
                  <c:v>7.7268516708533505E-2</c:v>
                </c:pt>
                <c:pt idx="51328">
                  <c:v>7.0985846624245993E-2</c:v>
                </c:pt>
                <c:pt idx="51329">
                  <c:v>5.87563635798697E-2</c:v>
                </c:pt>
                <c:pt idx="51330">
                  <c:v>3.8003397963196302E-2</c:v>
                </c:pt>
                <c:pt idx="51331">
                  <c:v>6.4545848648759493E-2</c:v>
                </c:pt>
                <c:pt idx="51332">
                  <c:v>7.2032796881234207E-2</c:v>
                </c:pt>
                <c:pt idx="51333">
                  <c:v>5.52758584688944E-2</c:v>
                </c:pt>
                <c:pt idx="51334">
                  <c:v>4.09357013056749E-2</c:v>
                </c:pt>
                <c:pt idx="51335">
                  <c:v>5.2964728820037499E-2</c:v>
                </c:pt>
                <c:pt idx="51336">
                  <c:v>4.1703464641681703E-2</c:v>
                </c:pt>
                <c:pt idx="51337">
                  <c:v>4.3905532341261003E-2</c:v>
                </c:pt>
                <c:pt idx="51338">
                  <c:v>8.3426423644282599E-2</c:v>
                </c:pt>
                <c:pt idx="51339">
                  <c:v>5.1815203985759201E-2</c:v>
                </c:pt>
                <c:pt idx="51340">
                  <c:v>5.4085549383332002E-2</c:v>
                </c:pt>
                <c:pt idx="51341">
                  <c:v>5.3652125440436203E-2</c:v>
                </c:pt>
                <c:pt idx="51342">
                  <c:v>6.4879625824550494E-2</c:v>
                </c:pt>
                <c:pt idx="51343">
                  <c:v>7.9663646588810505E-2</c:v>
                </c:pt>
                <c:pt idx="51344">
                  <c:v>7.3513880483360494E-2</c:v>
                </c:pt>
                <c:pt idx="51345">
                  <c:v>3.8589266185419101E-2</c:v>
                </c:pt>
                <c:pt idx="51346">
                  <c:v>4.5704294088640199E-2</c:v>
                </c:pt>
                <c:pt idx="51347">
                  <c:v>7.3694785015896394E-2</c:v>
                </c:pt>
                <c:pt idx="51348">
                  <c:v>6.5562866920231194E-2</c:v>
                </c:pt>
                <c:pt idx="51349">
                  <c:v>7.7770239106975003E-2</c:v>
                </c:pt>
                <c:pt idx="51350">
                  <c:v>4.3549339643425701E-2</c:v>
                </c:pt>
                <c:pt idx="51351">
                  <c:v>6.7379738107777906E-2</c:v>
                </c:pt>
                <c:pt idx="51352">
                  <c:v>7.2564988027328595E-2</c:v>
                </c:pt>
                <c:pt idx="51353">
                  <c:v>7.3982975363176898E-2</c:v>
                </c:pt>
                <c:pt idx="51354">
                  <c:v>4.7904839359450398E-2</c:v>
                </c:pt>
                <c:pt idx="51355">
                  <c:v>3.8626471087274301E-2</c:v>
                </c:pt>
                <c:pt idx="51356">
                  <c:v>4.8382259311485501E-2</c:v>
                </c:pt>
                <c:pt idx="51357">
                  <c:v>4.6851398055434597E-2</c:v>
                </c:pt>
                <c:pt idx="51358">
                  <c:v>4.61191464374031E-2</c:v>
                </c:pt>
                <c:pt idx="51359">
                  <c:v>4.3870948132757603E-2</c:v>
                </c:pt>
                <c:pt idx="51360">
                  <c:v>6.0119134110817402E-2</c:v>
                </c:pt>
                <c:pt idx="51361">
                  <c:v>7.35420481586187E-2</c:v>
                </c:pt>
                <c:pt idx="51362">
                  <c:v>4.7716244422147003E-2</c:v>
                </c:pt>
                <c:pt idx="51363">
                  <c:v>4.3487898620191499E-2</c:v>
                </c:pt>
                <c:pt idx="51364">
                  <c:v>5.7178787055581902E-2</c:v>
                </c:pt>
                <c:pt idx="51365">
                  <c:v>8.6490201596955099E-2</c:v>
                </c:pt>
                <c:pt idx="51366">
                  <c:v>5.0025569329718703E-2</c:v>
                </c:pt>
                <c:pt idx="51367">
                  <c:v>4.7381393447853103E-2</c:v>
                </c:pt>
                <c:pt idx="51368">
                  <c:v>5.6175163347371902E-2</c:v>
                </c:pt>
                <c:pt idx="51369">
                  <c:v>5.7069751690350001E-2</c:v>
                </c:pt>
                <c:pt idx="51370">
                  <c:v>7.2622140633429103E-2</c:v>
                </c:pt>
                <c:pt idx="51371">
                  <c:v>4.9222136087808198E-2</c:v>
                </c:pt>
                <c:pt idx="51372">
                  <c:v>4.0327139293305003E-2</c:v>
                </c:pt>
                <c:pt idx="51373">
                  <c:v>5.6089250389298698E-2</c:v>
                </c:pt>
                <c:pt idx="51374">
                  <c:v>4.6605186235657403E-2</c:v>
                </c:pt>
                <c:pt idx="51375">
                  <c:v>4.3090436949309197E-2</c:v>
                </c:pt>
                <c:pt idx="51376">
                  <c:v>8.4111467335530807E-2</c:v>
                </c:pt>
                <c:pt idx="51377">
                  <c:v>4.1578570732548198E-2</c:v>
                </c:pt>
                <c:pt idx="51378">
                  <c:v>4.29467693170104E-2</c:v>
                </c:pt>
                <c:pt idx="51379">
                  <c:v>6.4844903785782101E-2</c:v>
                </c:pt>
                <c:pt idx="51380">
                  <c:v>5.1053824617159897E-2</c:v>
                </c:pt>
                <c:pt idx="51381">
                  <c:v>8.1486298655070205E-2</c:v>
                </c:pt>
                <c:pt idx="51382">
                  <c:v>8.3436562081303206E-2</c:v>
                </c:pt>
                <c:pt idx="51383">
                  <c:v>4.8864966451950501E-2</c:v>
                </c:pt>
                <c:pt idx="51384">
                  <c:v>4.2661195273350397E-2</c:v>
                </c:pt>
                <c:pt idx="51385">
                  <c:v>5.8063788659594801E-2</c:v>
                </c:pt>
                <c:pt idx="51386">
                  <c:v>5.5874457307832498E-2</c:v>
                </c:pt>
                <c:pt idx="51387">
                  <c:v>7.0667322553385301E-2</c:v>
                </c:pt>
                <c:pt idx="51388">
                  <c:v>6.5667929681651305E-2</c:v>
                </c:pt>
                <c:pt idx="51389">
                  <c:v>4.5648638679325899E-2</c:v>
                </c:pt>
                <c:pt idx="51390">
                  <c:v>8.2814399847311496E-2</c:v>
                </c:pt>
                <c:pt idx="51391">
                  <c:v>4.3354504772474503E-2</c:v>
                </c:pt>
                <c:pt idx="51392">
                  <c:v>6.4568473280780594E-2</c:v>
                </c:pt>
                <c:pt idx="51393">
                  <c:v>4.4984114330291203E-2</c:v>
                </c:pt>
                <c:pt idx="51394">
                  <c:v>5.74192135127541E-2</c:v>
                </c:pt>
                <c:pt idx="51395">
                  <c:v>6.8472836902475104E-2</c:v>
                </c:pt>
                <c:pt idx="51396">
                  <c:v>4.8356077398193101E-2</c:v>
                </c:pt>
                <c:pt idx="51397">
                  <c:v>3.9222955528857198E-2</c:v>
                </c:pt>
                <c:pt idx="51398">
                  <c:v>7.0912955875085504E-2</c:v>
                </c:pt>
                <c:pt idx="51399">
                  <c:v>5.5251573802161502E-2</c:v>
                </c:pt>
                <c:pt idx="51400">
                  <c:v>4.0218336153250302E-2</c:v>
                </c:pt>
                <c:pt idx="51401">
                  <c:v>6.0046773069107898E-2</c:v>
                </c:pt>
                <c:pt idx="51402">
                  <c:v>4.0511715088507802E-2</c:v>
                </c:pt>
                <c:pt idx="51403">
                  <c:v>6.9717010399722307E-2</c:v>
                </c:pt>
                <c:pt idx="51404">
                  <c:v>8.4709373530640703E-2</c:v>
                </c:pt>
                <c:pt idx="51405">
                  <c:v>5.0876074908903897E-2</c:v>
                </c:pt>
                <c:pt idx="51406">
                  <c:v>6.8593547201166297E-2</c:v>
                </c:pt>
                <c:pt idx="51407">
                  <c:v>4.5591808521369098E-2</c:v>
                </c:pt>
                <c:pt idx="51408">
                  <c:v>7.2503106485592397E-2</c:v>
                </c:pt>
                <c:pt idx="51409">
                  <c:v>4.18503686746836E-2</c:v>
                </c:pt>
                <c:pt idx="51410">
                  <c:v>7.1559793301453206E-2</c:v>
                </c:pt>
                <c:pt idx="51411">
                  <c:v>4.9139839228395897E-2</c:v>
                </c:pt>
                <c:pt idx="51412">
                  <c:v>8.0049657099997396E-2</c:v>
                </c:pt>
                <c:pt idx="51413">
                  <c:v>4.8627589643225902E-2</c:v>
                </c:pt>
                <c:pt idx="51414">
                  <c:v>7.6737394673284096E-2</c:v>
                </c:pt>
                <c:pt idx="51415">
                  <c:v>4.5841424476873102E-2</c:v>
                </c:pt>
                <c:pt idx="51416">
                  <c:v>4.7174902602639401E-2</c:v>
                </c:pt>
                <c:pt idx="51417">
                  <c:v>7.1974139519334401E-2</c:v>
                </c:pt>
                <c:pt idx="51418">
                  <c:v>4.5853765436519797E-2</c:v>
                </c:pt>
                <c:pt idx="51419">
                  <c:v>4.4224432376320698E-2</c:v>
                </c:pt>
                <c:pt idx="51420">
                  <c:v>5.0244054388418002E-2</c:v>
                </c:pt>
                <c:pt idx="51421">
                  <c:v>4.7058797188867102E-2</c:v>
                </c:pt>
                <c:pt idx="51422">
                  <c:v>5.8305174382361102E-2</c:v>
                </c:pt>
                <c:pt idx="51423">
                  <c:v>4.3872572027622299E-2</c:v>
                </c:pt>
                <c:pt idx="51424">
                  <c:v>4.0905113723108198E-2</c:v>
                </c:pt>
                <c:pt idx="51425">
                  <c:v>5.2911288071353299E-2</c:v>
                </c:pt>
                <c:pt idx="51426">
                  <c:v>4.8826357304156097E-2</c:v>
                </c:pt>
                <c:pt idx="51427">
                  <c:v>3.8470886650801797E-2</c:v>
                </c:pt>
                <c:pt idx="51428">
                  <c:v>8.4550400423193298E-2</c:v>
                </c:pt>
                <c:pt idx="51429">
                  <c:v>6.9962473161980399E-2</c:v>
                </c:pt>
                <c:pt idx="51430">
                  <c:v>3.9474039193364598E-2</c:v>
                </c:pt>
                <c:pt idx="51431">
                  <c:v>5.1754909473782001E-2</c:v>
                </c:pt>
                <c:pt idx="51432">
                  <c:v>8.3681423670959695E-2</c:v>
                </c:pt>
                <c:pt idx="51433">
                  <c:v>4.2348312210026003E-2</c:v>
                </c:pt>
                <c:pt idx="51434">
                  <c:v>5.0369919204306703E-2</c:v>
                </c:pt>
                <c:pt idx="51435">
                  <c:v>7.78082736917491E-2</c:v>
                </c:pt>
                <c:pt idx="51436">
                  <c:v>4.4076706188098898E-2</c:v>
                </c:pt>
                <c:pt idx="51437">
                  <c:v>7.8006897810320303E-2</c:v>
                </c:pt>
                <c:pt idx="51438">
                  <c:v>8.3050659022575204E-2</c:v>
                </c:pt>
                <c:pt idx="51439">
                  <c:v>6.1840530079634498E-2</c:v>
                </c:pt>
                <c:pt idx="51440">
                  <c:v>4.8928718231824202E-2</c:v>
                </c:pt>
                <c:pt idx="51441">
                  <c:v>4.9531602820716399E-2</c:v>
                </c:pt>
                <c:pt idx="51442">
                  <c:v>4.7495228934177298E-2</c:v>
                </c:pt>
                <c:pt idx="51443">
                  <c:v>4.4474881873541698E-2</c:v>
                </c:pt>
                <c:pt idx="51444">
                  <c:v>4.7202398451303203E-2</c:v>
                </c:pt>
                <c:pt idx="51445">
                  <c:v>7.4732100266042295E-2</c:v>
                </c:pt>
                <c:pt idx="51446">
                  <c:v>4.7699957510577498E-2</c:v>
                </c:pt>
                <c:pt idx="51447">
                  <c:v>8.6327396550621396E-2</c:v>
                </c:pt>
                <c:pt idx="51448">
                  <c:v>6.2958358884844801E-2</c:v>
                </c:pt>
                <c:pt idx="51449">
                  <c:v>5.84047818246397E-2</c:v>
                </c:pt>
                <c:pt idx="51450">
                  <c:v>6.8102350276687595E-2</c:v>
                </c:pt>
                <c:pt idx="51451">
                  <c:v>5.4194040373288302E-2</c:v>
                </c:pt>
                <c:pt idx="51452">
                  <c:v>7.2041358251354701E-2</c:v>
                </c:pt>
                <c:pt idx="51453">
                  <c:v>4.6835515949877997E-2</c:v>
                </c:pt>
                <c:pt idx="51454">
                  <c:v>6.7019485598091802E-2</c:v>
                </c:pt>
                <c:pt idx="51455">
                  <c:v>5.0978774070702601E-2</c:v>
                </c:pt>
                <c:pt idx="51456">
                  <c:v>4.5049369407003201E-2</c:v>
                </c:pt>
                <c:pt idx="51457">
                  <c:v>4.4083752890812899E-2</c:v>
                </c:pt>
                <c:pt idx="51458">
                  <c:v>5.1491184467123197E-2</c:v>
                </c:pt>
                <c:pt idx="51459">
                  <c:v>5.2801131961050997E-2</c:v>
                </c:pt>
                <c:pt idx="51460">
                  <c:v>8.2356844593041698E-2</c:v>
                </c:pt>
                <c:pt idx="51461">
                  <c:v>6.7849151148553194E-2</c:v>
                </c:pt>
                <c:pt idx="51462">
                  <c:v>4.7948158251378298E-2</c:v>
                </c:pt>
                <c:pt idx="51463">
                  <c:v>5.9607299739228799E-2</c:v>
                </c:pt>
                <c:pt idx="51464">
                  <c:v>4.2981456256047199E-2</c:v>
                </c:pt>
                <c:pt idx="51465">
                  <c:v>4.5636876645404903E-2</c:v>
                </c:pt>
                <c:pt idx="51466">
                  <c:v>5.5898460454584797E-2</c:v>
                </c:pt>
                <c:pt idx="51467">
                  <c:v>4.4724840228979199E-2</c:v>
                </c:pt>
                <c:pt idx="51468">
                  <c:v>5.8012176527382997E-2</c:v>
                </c:pt>
                <c:pt idx="51469">
                  <c:v>5.6352065843938502E-2</c:v>
                </c:pt>
                <c:pt idx="51470">
                  <c:v>4.5955573033112998E-2</c:v>
                </c:pt>
                <c:pt idx="51471">
                  <c:v>5.1767498389119801E-2</c:v>
                </c:pt>
                <c:pt idx="51472">
                  <c:v>5.5100185842244701E-2</c:v>
                </c:pt>
                <c:pt idx="51473">
                  <c:v>8.0548291718342893E-2</c:v>
                </c:pt>
                <c:pt idx="51474">
                  <c:v>5.85943858664731E-2</c:v>
                </c:pt>
                <c:pt idx="51475">
                  <c:v>8.7940569737253504E-2</c:v>
                </c:pt>
                <c:pt idx="51476">
                  <c:v>8.2898727148566803E-2</c:v>
                </c:pt>
                <c:pt idx="51477">
                  <c:v>5.6313412234312001E-2</c:v>
                </c:pt>
                <c:pt idx="51478">
                  <c:v>5.59900902659866E-2</c:v>
                </c:pt>
                <c:pt idx="51479">
                  <c:v>5.2092851170654299E-2</c:v>
                </c:pt>
                <c:pt idx="51480">
                  <c:v>8.5779656728579803E-2</c:v>
                </c:pt>
                <c:pt idx="51481">
                  <c:v>6.6465013463268399E-2</c:v>
                </c:pt>
                <c:pt idx="51482">
                  <c:v>4.6894903730105103E-2</c:v>
                </c:pt>
                <c:pt idx="51483">
                  <c:v>4.4072490456025799E-2</c:v>
                </c:pt>
                <c:pt idx="51484">
                  <c:v>6.5982028975835397E-2</c:v>
                </c:pt>
                <c:pt idx="51485">
                  <c:v>5.3589978104803003E-2</c:v>
                </c:pt>
                <c:pt idx="51486">
                  <c:v>6.2943772168428197E-2</c:v>
                </c:pt>
                <c:pt idx="51487">
                  <c:v>6.2487257462539601E-2</c:v>
                </c:pt>
                <c:pt idx="51488">
                  <c:v>8.4723745692478702E-2</c:v>
                </c:pt>
                <c:pt idx="51489">
                  <c:v>5.59955509588193E-2</c:v>
                </c:pt>
                <c:pt idx="51490">
                  <c:v>7.9331871320449499E-2</c:v>
                </c:pt>
                <c:pt idx="51491">
                  <c:v>8.3764621937125694E-2</c:v>
                </c:pt>
                <c:pt idx="51492">
                  <c:v>4.5004122711090097E-2</c:v>
                </c:pt>
                <c:pt idx="51493">
                  <c:v>5.1466377584462701E-2</c:v>
                </c:pt>
                <c:pt idx="51494">
                  <c:v>7.4010691707520102E-2</c:v>
                </c:pt>
                <c:pt idx="51495">
                  <c:v>4.2466859893962899E-2</c:v>
                </c:pt>
                <c:pt idx="51496">
                  <c:v>6.5079667825859E-2</c:v>
                </c:pt>
                <c:pt idx="51497">
                  <c:v>8.1651820881709802E-2</c:v>
                </c:pt>
                <c:pt idx="51498">
                  <c:v>6.5227029764639996E-2</c:v>
                </c:pt>
                <c:pt idx="51499">
                  <c:v>4.58562645876084E-2</c:v>
                </c:pt>
                <c:pt idx="51500">
                  <c:v>5.3684917059745603E-2</c:v>
                </c:pt>
                <c:pt idx="51501">
                  <c:v>5.1745778115575798E-2</c:v>
                </c:pt>
                <c:pt idx="51502">
                  <c:v>7.7531933676214096E-2</c:v>
                </c:pt>
                <c:pt idx="51503">
                  <c:v>4.5788945396067801E-2</c:v>
                </c:pt>
                <c:pt idx="51504">
                  <c:v>7.1029493332058505E-2</c:v>
                </c:pt>
                <c:pt idx="51505">
                  <c:v>7.9695831417813501E-2</c:v>
                </c:pt>
                <c:pt idx="51506">
                  <c:v>4.2162062278212897E-2</c:v>
                </c:pt>
                <c:pt idx="51507">
                  <c:v>7.3868386525426197E-2</c:v>
                </c:pt>
                <c:pt idx="51508">
                  <c:v>4.2601163499283702E-2</c:v>
                </c:pt>
                <c:pt idx="51509">
                  <c:v>8.0392992601561394E-2</c:v>
                </c:pt>
                <c:pt idx="51510">
                  <c:v>6.9922651847256795E-2</c:v>
                </c:pt>
                <c:pt idx="51511">
                  <c:v>5.11871992568734E-2</c:v>
                </c:pt>
                <c:pt idx="51512">
                  <c:v>5.7854736156667301E-2</c:v>
                </c:pt>
                <c:pt idx="51513">
                  <c:v>6.1324142014030102E-2</c:v>
                </c:pt>
                <c:pt idx="51514">
                  <c:v>4.18832502192686E-2</c:v>
                </c:pt>
                <c:pt idx="51515">
                  <c:v>4.6315961584292999E-2</c:v>
                </c:pt>
                <c:pt idx="51516">
                  <c:v>7.9899551761578799E-2</c:v>
                </c:pt>
                <c:pt idx="51517">
                  <c:v>5.9956530970257799E-2</c:v>
                </c:pt>
                <c:pt idx="51518">
                  <c:v>4.24233837885983E-2</c:v>
                </c:pt>
                <c:pt idx="51519">
                  <c:v>4.7892906180872899E-2</c:v>
                </c:pt>
                <c:pt idx="51520">
                  <c:v>5.7857773860934297E-2</c:v>
                </c:pt>
                <c:pt idx="51521">
                  <c:v>7.8448001358554897E-2</c:v>
                </c:pt>
                <c:pt idx="51522">
                  <c:v>5.3061107215722401E-2</c:v>
                </c:pt>
                <c:pt idx="51523">
                  <c:v>6.2380917915583603E-2</c:v>
                </c:pt>
                <c:pt idx="51524">
                  <c:v>5.9294254493767198E-2</c:v>
                </c:pt>
                <c:pt idx="51525">
                  <c:v>6.4817519745383703E-2</c:v>
                </c:pt>
                <c:pt idx="51526">
                  <c:v>5.0179546570564497E-2</c:v>
                </c:pt>
                <c:pt idx="51527">
                  <c:v>5.2468909504988101E-2</c:v>
                </c:pt>
                <c:pt idx="51528">
                  <c:v>8.0134918856629295E-2</c:v>
                </c:pt>
                <c:pt idx="51529">
                  <c:v>4.4829830303771703E-2</c:v>
                </c:pt>
                <c:pt idx="51530">
                  <c:v>4.4477499162822502E-2</c:v>
                </c:pt>
                <c:pt idx="51531">
                  <c:v>5.6200368361647102E-2</c:v>
                </c:pt>
                <c:pt idx="51532">
                  <c:v>4.82824127737259E-2</c:v>
                </c:pt>
                <c:pt idx="51533">
                  <c:v>7.3514832135215494E-2</c:v>
                </c:pt>
                <c:pt idx="51534">
                  <c:v>5.0218918882335102E-2</c:v>
                </c:pt>
                <c:pt idx="51535">
                  <c:v>6.5017828797674398E-2</c:v>
                </c:pt>
                <c:pt idx="51536">
                  <c:v>5.3527751714870397E-2</c:v>
                </c:pt>
                <c:pt idx="51537">
                  <c:v>6.2811636002593998E-2</c:v>
                </c:pt>
                <c:pt idx="51538">
                  <c:v>4.8441047363546902E-2</c:v>
                </c:pt>
                <c:pt idx="51539">
                  <c:v>7.0937443020088697E-2</c:v>
                </c:pt>
                <c:pt idx="51540">
                  <c:v>4.77041098063428E-2</c:v>
                </c:pt>
                <c:pt idx="51541">
                  <c:v>7.9994466990826699E-2</c:v>
                </c:pt>
                <c:pt idx="51542">
                  <c:v>4.1327780958140499E-2</c:v>
                </c:pt>
                <c:pt idx="51543">
                  <c:v>4.9131199857129097E-2</c:v>
                </c:pt>
                <c:pt idx="51544">
                  <c:v>4.9704321134817903E-2</c:v>
                </c:pt>
                <c:pt idx="51545">
                  <c:v>4.2914119451253702E-2</c:v>
                </c:pt>
                <c:pt idx="51546">
                  <c:v>5.2282939112586503E-2</c:v>
                </c:pt>
                <c:pt idx="51547">
                  <c:v>5.2074570235843901E-2</c:v>
                </c:pt>
                <c:pt idx="51548">
                  <c:v>7.4527445012176993E-2</c:v>
                </c:pt>
                <c:pt idx="51549">
                  <c:v>5.4962154713291203E-2</c:v>
                </c:pt>
                <c:pt idx="51550">
                  <c:v>4.2453940970050799E-2</c:v>
                </c:pt>
                <c:pt idx="51551">
                  <c:v>4.8249754742767499E-2</c:v>
                </c:pt>
                <c:pt idx="51552">
                  <c:v>4.1568265507524398E-2</c:v>
                </c:pt>
                <c:pt idx="51553">
                  <c:v>8.1002538957640993E-2</c:v>
                </c:pt>
                <c:pt idx="51554">
                  <c:v>4.8277418554512702E-2</c:v>
                </c:pt>
                <c:pt idx="51555">
                  <c:v>5.7987360908155101E-2</c:v>
                </c:pt>
                <c:pt idx="51556">
                  <c:v>4.7600834922780298E-2</c:v>
                </c:pt>
                <c:pt idx="51557">
                  <c:v>5.4310745570180702E-2</c:v>
                </c:pt>
                <c:pt idx="51558">
                  <c:v>5.1761274889646498E-2</c:v>
                </c:pt>
                <c:pt idx="51559">
                  <c:v>7.4995987643973097E-2</c:v>
                </c:pt>
                <c:pt idx="51560">
                  <c:v>5.2600591375500098E-2</c:v>
                </c:pt>
                <c:pt idx="51561">
                  <c:v>5.4723972097650002E-2</c:v>
                </c:pt>
                <c:pt idx="51562">
                  <c:v>4.4602202937403301E-2</c:v>
                </c:pt>
                <c:pt idx="51563">
                  <c:v>5.2485450297555698E-2</c:v>
                </c:pt>
                <c:pt idx="51564">
                  <c:v>8.03814630696255E-2</c:v>
                </c:pt>
                <c:pt idx="51565">
                  <c:v>5.3621405879673303E-2</c:v>
                </c:pt>
                <c:pt idx="51566">
                  <c:v>6.2003256554244698E-2</c:v>
                </c:pt>
                <c:pt idx="51567">
                  <c:v>7.5813714605341004E-2</c:v>
                </c:pt>
                <c:pt idx="51568">
                  <c:v>4.6473279556816897E-2</c:v>
                </c:pt>
                <c:pt idx="51569">
                  <c:v>6.0836395974598501E-2</c:v>
                </c:pt>
                <c:pt idx="51570">
                  <c:v>8.3667561523605702E-2</c:v>
                </c:pt>
                <c:pt idx="51571">
                  <c:v>4.60057934733267E-2</c:v>
                </c:pt>
                <c:pt idx="51572">
                  <c:v>5.9407295496250997E-2</c:v>
                </c:pt>
                <c:pt idx="51573">
                  <c:v>5.1677319048750697E-2</c:v>
                </c:pt>
                <c:pt idx="51574">
                  <c:v>5.5919462583978397E-2</c:v>
                </c:pt>
                <c:pt idx="51575">
                  <c:v>6.0671665838315701E-2</c:v>
                </c:pt>
                <c:pt idx="51576">
                  <c:v>4.4836781856154001E-2</c:v>
                </c:pt>
                <c:pt idx="51577">
                  <c:v>5.6782514956731603E-2</c:v>
                </c:pt>
                <c:pt idx="51578">
                  <c:v>4.7246894906776901E-2</c:v>
                </c:pt>
                <c:pt idx="51579">
                  <c:v>5.5932148104885497E-2</c:v>
                </c:pt>
                <c:pt idx="51580">
                  <c:v>8.3881556763643297E-2</c:v>
                </c:pt>
                <c:pt idx="51581">
                  <c:v>6.3914135875916503E-2</c:v>
                </c:pt>
                <c:pt idx="51582">
                  <c:v>8.3381045484060404E-2</c:v>
                </c:pt>
                <c:pt idx="51583">
                  <c:v>5.3217616647616102E-2</c:v>
                </c:pt>
                <c:pt idx="51584">
                  <c:v>5.0431602746760201E-2</c:v>
                </c:pt>
                <c:pt idx="51585">
                  <c:v>7.7653049082983094E-2</c:v>
                </c:pt>
                <c:pt idx="51586">
                  <c:v>5.2451249325860698E-2</c:v>
                </c:pt>
                <c:pt idx="51587">
                  <c:v>4.2030048497580901E-2</c:v>
                </c:pt>
                <c:pt idx="51588">
                  <c:v>6.3841229304750904E-2</c:v>
                </c:pt>
                <c:pt idx="51589">
                  <c:v>5.0873974310152899E-2</c:v>
                </c:pt>
                <c:pt idx="51590">
                  <c:v>7.0569782785673593E-2</c:v>
                </c:pt>
                <c:pt idx="51591">
                  <c:v>5.0039861354264199E-2</c:v>
                </c:pt>
                <c:pt idx="51592">
                  <c:v>7.1341325335903899E-2</c:v>
                </c:pt>
                <c:pt idx="51593">
                  <c:v>4.5185590657562801E-2</c:v>
                </c:pt>
                <c:pt idx="51594">
                  <c:v>5.8167670366460603E-2</c:v>
                </c:pt>
                <c:pt idx="51595">
                  <c:v>4.83051210160775E-2</c:v>
                </c:pt>
                <c:pt idx="51596">
                  <c:v>5.1229302633584599E-2</c:v>
                </c:pt>
                <c:pt idx="51597">
                  <c:v>8.3299395404048598E-2</c:v>
                </c:pt>
                <c:pt idx="51598">
                  <c:v>5.6466233740801001E-2</c:v>
                </c:pt>
                <c:pt idx="51599">
                  <c:v>7.8610494442555898E-2</c:v>
                </c:pt>
                <c:pt idx="51600">
                  <c:v>7.61689075155942E-2</c:v>
                </c:pt>
                <c:pt idx="51601">
                  <c:v>4.6728983840349299E-2</c:v>
                </c:pt>
                <c:pt idx="51602">
                  <c:v>4.6571680010207998E-2</c:v>
                </c:pt>
                <c:pt idx="51603">
                  <c:v>4.8207695163571401E-2</c:v>
                </c:pt>
                <c:pt idx="51604">
                  <c:v>6.9595331754854897E-2</c:v>
                </c:pt>
                <c:pt idx="51605">
                  <c:v>5.1909709633232902E-2</c:v>
                </c:pt>
                <c:pt idx="51606">
                  <c:v>6.4231746764459405E-2</c:v>
                </c:pt>
                <c:pt idx="51607">
                  <c:v>5.9532649065358802E-2</c:v>
                </c:pt>
                <c:pt idx="51608">
                  <c:v>6.5011602496687096E-2</c:v>
                </c:pt>
                <c:pt idx="51609">
                  <c:v>8.6147823321590794E-2</c:v>
                </c:pt>
                <c:pt idx="51610">
                  <c:v>4.7576736819893502E-2</c:v>
                </c:pt>
                <c:pt idx="51611">
                  <c:v>4.8446841477292203E-2</c:v>
                </c:pt>
                <c:pt idx="51612">
                  <c:v>8.2420798577687499E-2</c:v>
                </c:pt>
                <c:pt idx="51613">
                  <c:v>8.4471050495714406E-2</c:v>
                </c:pt>
                <c:pt idx="51614">
                  <c:v>7.8051349365901704E-2</c:v>
                </c:pt>
                <c:pt idx="51615">
                  <c:v>5.5080285395439597E-2</c:v>
                </c:pt>
                <c:pt idx="51616">
                  <c:v>4.6917682643885399E-2</c:v>
                </c:pt>
                <c:pt idx="51617">
                  <c:v>5.1516825185849498E-2</c:v>
                </c:pt>
                <c:pt idx="51618">
                  <c:v>6.0580640041352302E-2</c:v>
                </c:pt>
                <c:pt idx="51619">
                  <c:v>7.0262237205228298E-2</c:v>
                </c:pt>
                <c:pt idx="51620">
                  <c:v>5.2870077485353599E-2</c:v>
                </c:pt>
                <c:pt idx="51621">
                  <c:v>4.67537633585587E-2</c:v>
                </c:pt>
                <c:pt idx="51622">
                  <c:v>4.3842749586841402E-2</c:v>
                </c:pt>
                <c:pt idx="51623">
                  <c:v>7.1445098624338899E-2</c:v>
                </c:pt>
                <c:pt idx="51624">
                  <c:v>7.0394656761916793E-2</c:v>
                </c:pt>
                <c:pt idx="51625">
                  <c:v>5.5047606143183603E-2</c:v>
                </c:pt>
                <c:pt idx="51626">
                  <c:v>5.8599337732221903E-2</c:v>
                </c:pt>
                <c:pt idx="51627">
                  <c:v>7.5877207126464896E-2</c:v>
                </c:pt>
                <c:pt idx="51628">
                  <c:v>6.76556138562113E-2</c:v>
                </c:pt>
                <c:pt idx="51629">
                  <c:v>5.4904846703804397E-2</c:v>
                </c:pt>
                <c:pt idx="51630">
                  <c:v>5.45973526468716E-2</c:v>
                </c:pt>
                <c:pt idx="51631">
                  <c:v>7.5656782938627695E-2</c:v>
                </c:pt>
                <c:pt idx="51632">
                  <c:v>5.38815225107337E-2</c:v>
                </c:pt>
                <c:pt idx="51633">
                  <c:v>7.3547863739600094E-2</c:v>
                </c:pt>
                <c:pt idx="51634">
                  <c:v>4.89699798721294E-2</c:v>
                </c:pt>
                <c:pt idx="51635">
                  <c:v>8.0428059796159607E-2</c:v>
                </c:pt>
                <c:pt idx="51636">
                  <c:v>4.3157820064252901E-2</c:v>
                </c:pt>
                <c:pt idx="51637">
                  <c:v>4.9954940646711098E-2</c:v>
                </c:pt>
                <c:pt idx="51638">
                  <c:v>4.8441523201827201E-2</c:v>
                </c:pt>
                <c:pt idx="51639">
                  <c:v>7.6511858989586706E-2</c:v>
                </c:pt>
                <c:pt idx="51640">
                  <c:v>8.2865511438967296E-2</c:v>
                </c:pt>
                <c:pt idx="51641">
                  <c:v>4.6482322109052301E-2</c:v>
                </c:pt>
                <c:pt idx="51642">
                  <c:v>5.8385507776065097E-2</c:v>
                </c:pt>
                <c:pt idx="51643">
                  <c:v>5.3458179529518798E-2</c:v>
                </c:pt>
                <c:pt idx="51644">
                  <c:v>5.2762028772827402E-2</c:v>
                </c:pt>
                <c:pt idx="51645">
                  <c:v>4.7121245696821801E-2</c:v>
                </c:pt>
                <c:pt idx="51646">
                  <c:v>5.8433061374591103E-2</c:v>
                </c:pt>
                <c:pt idx="51647">
                  <c:v>4.2066384582547398E-2</c:v>
                </c:pt>
                <c:pt idx="51648">
                  <c:v>6.9063312744969796E-2</c:v>
                </c:pt>
                <c:pt idx="51649">
                  <c:v>8.5831533032881005E-2</c:v>
                </c:pt>
                <c:pt idx="51650">
                  <c:v>5.03252346466408E-2</c:v>
                </c:pt>
                <c:pt idx="51651">
                  <c:v>5.6015534473730602E-2</c:v>
                </c:pt>
                <c:pt idx="51652">
                  <c:v>6.1536530806271701E-2</c:v>
                </c:pt>
                <c:pt idx="51653">
                  <c:v>5.1603415068420803E-2</c:v>
                </c:pt>
                <c:pt idx="51654">
                  <c:v>6.4410005423552602E-2</c:v>
                </c:pt>
                <c:pt idx="51655">
                  <c:v>4.7842495486392099E-2</c:v>
                </c:pt>
                <c:pt idx="51656">
                  <c:v>5.4566913829801902E-2</c:v>
                </c:pt>
                <c:pt idx="51657">
                  <c:v>7.3379018461275397E-2</c:v>
                </c:pt>
                <c:pt idx="51658">
                  <c:v>8.0628062498814906E-2</c:v>
                </c:pt>
                <c:pt idx="51659">
                  <c:v>6.1875520847987003E-2</c:v>
                </c:pt>
                <c:pt idx="51660">
                  <c:v>5.1980387767808701E-2</c:v>
                </c:pt>
                <c:pt idx="51661">
                  <c:v>5.4914640256922498E-2</c:v>
                </c:pt>
                <c:pt idx="51662">
                  <c:v>7.3002495720680002E-2</c:v>
                </c:pt>
                <c:pt idx="51663">
                  <c:v>7.05346789362985E-2</c:v>
                </c:pt>
                <c:pt idx="51664">
                  <c:v>4.4230341621858599E-2</c:v>
                </c:pt>
                <c:pt idx="51665">
                  <c:v>6.9263823753069997E-2</c:v>
                </c:pt>
                <c:pt idx="51666">
                  <c:v>4.2552147310633698E-2</c:v>
                </c:pt>
                <c:pt idx="51667">
                  <c:v>4.4405265583217501E-2</c:v>
                </c:pt>
                <c:pt idx="51668">
                  <c:v>5.9198391829194001E-2</c:v>
                </c:pt>
                <c:pt idx="51669">
                  <c:v>4.6125748571538998E-2</c:v>
                </c:pt>
                <c:pt idx="51670">
                  <c:v>5.8153366218979E-2</c:v>
                </c:pt>
                <c:pt idx="51671">
                  <c:v>4.6124104073328502E-2</c:v>
                </c:pt>
                <c:pt idx="51672">
                  <c:v>4.6157267960948399E-2</c:v>
                </c:pt>
                <c:pt idx="51673">
                  <c:v>6.7479816930661296E-2</c:v>
                </c:pt>
                <c:pt idx="51674">
                  <c:v>8.5156448148963906E-2</c:v>
                </c:pt>
                <c:pt idx="51675">
                  <c:v>4.6479391267129203E-2</c:v>
                </c:pt>
                <c:pt idx="51676">
                  <c:v>4.4083257897504002E-2</c:v>
                </c:pt>
                <c:pt idx="51677">
                  <c:v>5.2418137547624803E-2</c:v>
                </c:pt>
                <c:pt idx="51678">
                  <c:v>7.6076089566295996E-2</c:v>
                </c:pt>
                <c:pt idx="51679">
                  <c:v>8.5152368676894796E-2</c:v>
                </c:pt>
                <c:pt idx="51680">
                  <c:v>7.9984931586958505E-2</c:v>
                </c:pt>
                <c:pt idx="51681">
                  <c:v>4.3389454713092003E-2</c:v>
                </c:pt>
                <c:pt idx="51682">
                  <c:v>6.0385649710117097E-2</c:v>
                </c:pt>
                <c:pt idx="51683">
                  <c:v>5.8006333160166797E-2</c:v>
                </c:pt>
                <c:pt idx="51684">
                  <c:v>8.0841949728733098E-2</c:v>
                </c:pt>
                <c:pt idx="51685">
                  <c:v>8.8527884119801295E-2</c:v>
                </c:pt>
                <c:pt idx="51686">
                  <c:v>7.52648003871626E-2</c:v>
                </c:pt>
                <c:pt idx="51687">
                  <c:v>4.3415667474893498E-2</c:v>
                </c:pt>
                <c:pt idx="51688">
                  <c:v>7.6645285796123799E-2</c:v>
                </c:pt>
                <c:pt idx="51689">
                  <c:v>4.7616191994112697E-2</c:v>
                </c:pt>
                <c:pt idx="51690">
                  <c:v>6.15242047733848E-2</c:v>
                </c:pt>
                <c:pt idx="51691">
                  <c:v>6.7049014628424303E-2</c:v>
                </c:pt>
                <c:pt idx="51692">
                  <c:v>5.8066458294458403E-2</c:v>
                </c:pt>
                <c:pt idx="51693">
                  <c:v>4.7990884098046603E-2</c:v>
                </c:pt>
                <c:pt idx="51694">
                  <c:v>7.2370837598532106E-2</c:v>
                </c:pt>
                <c:pt idx="51695">
                  <c:v>4.1350173644951402E-2</c:v>
                </c:pt>
                <c:pt idx="51696">
                  <c:v>4.4276457929724601E-2</c:v>
                </c:pt>
                <c:pt idx="51697">
                  <c:v>5.5318316644381603E-2</c:v>
                </c:pt>
                <c:pt idx="51698">
                  <c:v>5.8781732545929603E-2</c:v>
                </c:pt>
                <c:pt idx="51699">
                  <c:v>5.0808215267627202E-2</c:v>
                </c:pt>
                <c:pt idx="51700">
                  <c:v>6.3511705634039795E-2</c:v>
                </c:pt>
                <c:pt idx="51701">
                  <c:v>4.6716388384451898E-2</c:v>
                </c:pt>
                <c:pt idx="51702">
                  <c:v>6.1840386543811403E-2</c:v>
                </c:pt>
                <c:pt idx="51703">
                  <c:v>7.9551558420069501E-2</c:v>
                </c:pt>
                <c:pt idx="51704">
                  <c:v>7.1679187250439397E-2</c:v>
                </c:pt>
                <c:pt idx="51705">
                  <c:v>4.8218323354270003E-2</c:v>
                </c:pt>
                <c:pt idx="51706">
                  <c:v>5.4558685181774903E-2</c:v>
                </c:pt>
                <c:pt idx="51707">
                  <c:v>5.6549324381731797E-2</c:v>
                </c:pt>
                <c:pt idx="51708">
                  <c:v>6.12179139616758E-2</c:v>
                </c:pt>
                <c:pt idx="51709">
                  <c:v>4.8436915083102501E-2</c:v>
                </c:pt>
                <c:pt idx="51710">
                  <c:v>7.0639109097959799E-2</c:v>
                </c:pt>
                <c:pt idx="51711">
                  <c:v>5.1656163842931702E-2</c:v>
                </c:pt>
                <c:pt idx="51712">
                  <c:v>8.5453636186250501E-2</c:v>
                </c:pt>
                <c:pt idx="51713">
                  <c:v>8.7941494255603894E-2</c:v>
                </c:pt>
                <c:pt idx="51714">
                  <c:v>7.5079066441425105E-2</c:v>
                </c:pt>
                <c:pt idx="51715">
                  <c:v>6.6726125015158996E-2</c:v>
                </c:pt>
                <c:pt idx="51716">
                  <c:v>6.4935498273658299E-2</c:v>
                </c:pt>
                <c:pt idx="51717">
                  <c:v>4.4147115485140699E-2</c:v>
                </c:pt>
                <c:pt idx="51718">
                  <c:v>5.4514054761800997E-2</c:v>
                </c:pt>
                <c:pt idx="51719">
                  <c:v>5.9418195218960801E-2</c:v>
                </c:pt>
                <c:pt idx="51720">
                  <c:v>5.7967031349789498E-2</c:v>
                </c:pt>
                <c:pt idx="51721">
                  <c:v>5.1539983781762298E-2</c:v>
                </c:pt>
                <c:pt idx="51722">
                  <c:v>4.3337605050409303E-2</c:v>
                </c:pt>
                <c:pt idx="51723">
                  <c:v>8.3133542988175796E-2</c:v>
                </c:pt>
                <c:pt idx="51724">
                  <c:v>5.15838209695745E-2</c:v>
                </c:pt>
                <c:pt idx="51725">
                  <c:v>7.1741027703086893E-2</c:v>
                </c:pt>
                <c:pt idx="51726">
                  <c:v>4.9785264080788601E-2</c:v>
                </c:pt>
                <c:pt idx="51727">
                  <c:v>7.7568843820376293E-2</c:v>
                </c:pt>
                <c:pt idx="51728">
                  <c:v>5.08329926244303E-2</c:v>
                </c:pt>
                <c:pt idx="51729">
                  <c:v>4.1699919181307797E-2</c:v>
                </c:pt>
                <c:pt idx="51730">
                  <c:v>8.4875855530056707E-2</c:v>
                </c:pt>
                <c:pt idx="51731">
                  <c:v>5.2504703552226098E-2</c:v>
                </c:pt>
                <c:pt idx="51732">
                  <c:v>4.4294829295177099E-2</c:v>
                </c:pt>
                <c:pt idx="51733">
                  <c:v>5.2330943252114501E-2</c:v>
                </c:pt>
                <c:pt idx="51734">
                  <c:v>5.9372352198060502E-2</c:v>
                </c:pt>
                <c:pt idx="51735">
                  <c:v>6.18492984914829E-2</c:v>
                </c:pt>
                <c:pt idx="51736">
                  <c:v>4.38278777044461E-2</c:v>
                </c:pt>
                <c:pt idx="51737">
                  <c:v>4.4536599971524503E-2</c:v>
                </c:pt>
                <c:pt idx="51738">
                  <c:v>5.5877112652467503E-2</c:v>
                </c:pt>
                <c:pt idx="51739">
                  <c:v>5.8588474042085802E-2</c:v>
                </c:pt>
                <c:pt idx="51740">
                  <c:v>6.5602997257859494E-2</c:v>
                </c:pt>
                <c:pt idx="51741">
                  <c:v>4.55759028279848E-2</c:v>
                </c:pt>
                <c:pt idx="51742">
                  <c:v>4.0690326089466503E-2</c:v>
                </c:pt>
                <c:pt idx="51743">
                  <c:v>4.1149109293036903E-2</c:v>
                </c:pt>
                <c:pt idx="51744">
                  <c:v>7.3249709517488604E-2</c:v>
                </c:pt>
                <c:pt idx="51745">
                  <c:v>6.6460788503652696E-2</c:v>
                </c:pt>
                <c:pt idx="51746">
                  <c:v>6.7531430892493499E-2</c:v>
                </c:pt>
                <c:pt idx="51747">
                  <c:v>4.9071781100745802E-2</c:v>
                </c:pt>
                <c:pt idx="51748">
                  <c:v>4.734650171272E-2</c:v>
                </c:pt>
                <c:pt idx="51749">
                  <c:v>6.4776150100178495E-2</c:v>
                </c:pt>
                <c:pt idx="51750">
                  <c:v>7.0680071471545106E-2</c:v>
                </c:pt>
                <c:pt idx="51751">
                  <c:v>4.27134293436396E-2</c:v>
                </c:pt>
                <c:pt idx="51752">
                  <c:v>7.5465814062192202E-2</c:v>
                </c:pt>
                <c:pt idx="51753">
                  <c:v>5.5258342463530501E-2</c:v>
                </c:pt>
                <c:pt idx="51754">
                  <c:v>4.4034141332991002E-2</c:v>
                </c:pt>
                <c:pt idx="51755">
                  <c:v>5.9193965445692602E-2</c:v>
                </c:pt>
                <c:pt idx="51756">
                  <c:v>4.6728763037528501E-2</c:v>
                </c:pt>
                <c:pt idx="51757">
                  <c:v>4.6361293852052302E-2</c:v>
                </c:pt>
                <c:pt idx="51758">
                  <c:v>8.0822436542825907E-2</c:v>
                </c:pt>
                <c:pt idx="51759">
                  <c:v>5.6856515585870397E-2</c:v>
                </c:pt>
                <c:pt idx="51760">
                  <c:v>5.2176636918448302E-2</c:v>
                </c:pt>
                <c:pt idx="51761">
                  <c:v>7.7274014392623894E-2</c:v>
                </c:pt>
                <c:pt idx="51762">
                  <c:v>6.4907270788648802E-2</c:v>
                </c:pt>
                <c:pt idx="51763">
                  <c:v>8.0628856913341304E-2</c:v>
                </c:pt>
                <c:pt idx="51764">
                  <c:v>7.5009909656117202E-2</c:v>
                </c:pt>
                <c:pt idx="51765">
                  <c:v>4.8103050232920601E-2</c:v>
                </c:pt>
                <c:pt idx="51766">
                  <c:v>4.9593329082165599E-2</c:v>
                </c:pt>
                <c:pt idx="51767">
                  <c:v>4.9871101580376401E-2</c:v>
                </c:pt>
                <c:pt idx="51768">
                  <c:v>4.5745479925523601E-2</c:v>
                </c:pt>
                <c:pt idx="51769">
                  <c:v>7.5570197396976804E-2</c:v>
                </c:pt>
                <c:pt idx="51770">
                  <c:v>6.2368397835228101E-2</c:v>
                </c:pt>
                <c:pt idx="51771">
                  <c:v>5.3431611122374802E-2</c:v>
                </c:pt>
                <c:pt idx="51772">
                  <c:v>6.2775437475243195E-2</c:v>
                </c:pt>
                <c:pt idx="51773">
                  <c:v>5.0447648367237599E-2</c:v>
                </c:pt>
                <c:pt idx="51774">
                  <c:v>5.99520192034231E-2</c:v>
                </c:pt>
                <c:pt idx="51775">
                  <c:v>5.7504642553460501E-2</c:v>
                </c:pt>
                <c:pt idx="51776">
                  <c:v>8.8276602511053695E-2</c:v>
                </c:pt>
                <c:pt idx="51777">
                  <c:v>5.30019038158289E-2</c:v>
                </c:pt>
                <c:pt idx="51778">
                  <c:v>4.9872493515380201E-2</c:v>
                </c:pt>
                <c:pt idx="51779">
                  <c:v>5.5382885363793703E-2</c:v>
                </c:pt>
                <c:pt idx="51780">
                  <c:v>5.6112614647248898E-2</c:v>
                </c:pt>
                <c:pt idx="51781">
                  <c:v>8.4374938550420303E-2</c:v>
                </c:pt>
                <c:pt idx="51782">
                  <c:v>5.3372006469196598E-2</c:v>
                </c:pt>
                <c:pt idx="51783">
                  <c:v>3.99330007965253E-2</c:v>
                </c:pt>
                <c:pt idx="51784">
                  <c:v>7.3100768803809696E-2</c:v>
                </c:pt>
                <c:pt idx="51785">
                  <c:v>5.74412218735302E-2</c:v>
                </c:pt>
                <c:pt idx="51786">
                  <c:v>5.9173701393608301E-2</c:v>
                </c:pt>
                <c:pt idx="51787">
                  <c:v>7.6949598241304595E-2</c:v>
                </c:pt>
                <c:pt idx="51788">
                  <c:v>5.5152315756307697E-2</c:v>
                </c:pt>
                <c:pt idx="51789">
                  <c:v>5.2284017655823398E-2</c:v>
                </c:pt>
                <c:pt idx="51790">
                  <c:v>5.5617458412296802E-2</c:v>
                </c:pt>
                <c:pt idx="51791">
                  <c:v>8.3375173245913203E-2</c:v>
                </c:pt>
                <c:pt idx="51792">
                  <c:v>6.6381142286250402E-2</c:v>
                </c:pt>
                <c:pt idx="51793">
                  <c:v>5.7256572506330802E-2</c:v>
                </c:pt>
                <c:pt idx="51794">
                  <c:v>6.3358108819601994E-2</c:v>
                </c:pt>
                <c:pt idx="51795">
                  <c:v>4.9580517194607897E-2</c:v>
                </c:pt>
                <c:pt idx="51796">
                  <c:v>4.4106703528946099E-2</c:v>
                </c:pt>
                <c:pt idx="51797">
                  <c:v>5.5655685671337003E-2</c:v>
                </c:pt>
                <c:pt idx="51798">
                  <c:v>4.7636082410023699E-2</c:v>
                </c:pt>
                <c:pt idx="51799">
                  <c:v>4.5162817678195001E-2</c:v>
                </c:pt>
                <c:pt idx="51800">
                  <c:v>4.6566308084940097E-2</c:v>
                </c:pt>
                <c:pt idx="51801">
                  <c:v>4.6707571040797598E-2</c:v>
                </c:pt>
                <c:pt idx="51802">
                  <c:v>6.7343571618100798E-2</c:v>
                </c:pt>
                <c:pt idx="51803">
                  <c:v>7.5036313637086405E-2</c:v>
                </c:pt>
                <c:pt idx="51804">
                  <c:v>5.6814809218335302E-2</c:v>
                </c:pt>
                <c:pt idx="51805">
                  <c:v>4.7274129315791398E-2</c:v>
                </c:pt>
                <c:pt idx="51806">
                  <c:v>5.2645403220417199E-2</c:v>
                </c:pt>
                <c:pt idx="51807">
                  <c:v>8.3103622387302803E-2</c:v>
                </c:pt>
                <c:pt idx="51808">
                  <c:v>7.6209543339529798E-2</c:v>
                </c:pt>
                <c:pt idx="51809">
                  <c:v>4.87996713550903E-2</c:v>
                </c:pt>
                <c:pt idx="51810">
                  <c:v>8.1081429582893993E-2</c:v>
                </c:pt>
                <c:pt idx="51811">
                  <c:v>5.6408272745348903E-2</c:v>
                </c:pt>
                <c:pt idx="51812">
                  <c:v>6.2983818096711802E-2</c:v>
                </c:pt>
                <c:pt idx="51813">
                  <c:v>5.3715382853399198E-2</c:v>
                </c:pt>
                <c:pt idx="51814">
                  <c:v>6.8698557821568099E-2</c:v>
                </c:pt>
                <c:pt idx="51815">
                  <c:v>5.0655084654828299E-2</c:v>
                </c:pt>
                <c:pt idx="51816">
                  <c:v>4.2321134637651601E-2</c:v>
                </c:pt>
                <c:pt idx="51817">
                  <c:v>5.4828804152594002E-2</c:v>
                </c:pt>
                <c:pt idx="51818">
                  <c:v>4.6860191471700403E-2</c:v>
                </c:pt>
                <c:pt idx="51819">
                  <c:v>6.3112487718008703E-2</c:v>
                </c:pt>
                <c:pt idx="51820">
                  <c:v>4.0783301316349198E-2</c:v>
                </c:pt>
                <c:pt idx="51821">
                  <c:v>4.5995366049717198E-2</c:v>
                </c:pt>
                <c:pt idx="51822">
                  <c:v>4.4044447588426197E-2</c:v>
                </c:pt>
                <c:pt idx="51823">
                  <c:v>4.1944249419005902E-2</c:v>
                </c:pt>
                <c:pt idx="51824">
                  <c:v>5.8827113577031701E-2</c:v>
                </c:pt>
                <c:pt idx="51825">
                  <c:v>5.7661828186242103E-2</c:v>
                </c:pt>
                <c:pt idx="51826">
                  <c:v>4.92727067014622E-2</c:v>
                </c:pt>
                <c:pt idx="51827">
                  <c:v>6.12836837834402E-2</c:v>
                </c:pt>
                <c:pt idx="51828">
                  <c:v>4.2359277576796403E-2</c:v>
                </c:pt>
                <c:pt idx="51829">
                  <c:v>6.2707890547625697E-2</c:v>
                </c:pt>
                <c:pt idx="51830">
                  <c:v>8.0476537298458495E-2</c:v>
                </c:pt>
                <c:pt idx="51831">
                  <c:v>6.2275183174017902E-2</c:v>
                </c:pt>
                <c:pt idx="51832">
                  <c:v>4.2553501599859399E-2</c:v>
                </c:pt>
                <c:pt idx="51833">
                  <c:v>7.0264298896803398E-2</c:v>
                </c:pt>
                <c:pt idx="51834">
                  <c:v>7.0384465654054096E-2</c:v>
                </c:pt>
                <c:pt idx="51835">
                  <c:v>4.1799786148667598E-2</c:v>
                </c:pt>
                <c:pt idx="51836">
                  <c:v>8.1231383597883497E-2</c:v>
                </c:pt>
                <c:pt idx="51837">
                  <c:v>6.1871708773357702E-2</c:v>
                </c:pt>
                <c:pt idx="51838">
                  <c:v>6.0111426533233002E-2</c:v>
                </c:pt>
                <c:pt idx="51839">
                  <c:v>4.7647633759369402E-2</c:v>
                </c:pt>
                <c:pt idx="51840">
                  <c:v>4.6884629522587998E-2</c:v>
                </c:pt>
                <c:pt idx="51841">
                  <c:v>8.3455574330161097E-2</c:v>
                </c:pt>
                <c:pt idx="51842">
                  <c:v>7.3026117144335101E-2</c:v>
                </c:pt>
                <c:pt idx="51843">
                  <c:v>6.9503871093997902E-2</c:v>
                </c:pt>
                <c:pt idx="51844">
                  <c:v>7.9383673002229593E-2</c:v>
                </c:pt>
                <c:pt idx="51845">
                  <c:v>6.4870480952718204E-2</c:v>
                </c:pt>
                <c:pt idx="51846">
                  <c:v>8.2536234837785202E-2</c:v>
                </c:pt>
                <c:pt idx="51847">
                  <c:v>5.2447795226837103E-2</c:v>
                </c:pt>
                <c:pt idx="51848">
                  <c:v>7.6536807541431495E-2</c:v>
                </c:pt>
                <c:pt idx="51849">
                  <c:v>5.5211421937625897E-2</c:v>
                </c:pt>
                <c:pt idx="51850">
                  <c:v>7.6643106346032094E-2</c:v>
                </c:pt>
                <c:pt idx="51851">
                  <c:v>6.4310683283196501E-2</c:v>
                </c:pt>
                <c:pt idx="51852">
                  <c:v>5.00891618905474E-2</c:v>
                </c:pt>
                <c:pt idx="51853">
                  <c:v>4.6431003281115199E-2</c:v>
                </c:pt>
                <c:pt idx="51854">
                  <c:v>5.1889756796464202E-2</c:v>
                </c:pt>
                <c:pt idx="51855">
                  <c:v>5.4548861442289903E-2</c:v>
                </c:pt>
                <c:pt idx="51856">
                  <c:v>8.0186194622683296E-2</c:v>
                </c:pt>
                <c:pt idx="51857">
                  <c:v>4.14279689934164E-2</c:v>
                </c:pt>
                <c:pt idx="51858">
                  <c:v>5.2198578197545198E-2</c:v>
                </c:pt>
                <c:pt idx="51859">
                  <c:v>5.2366643793204E-2</c:v>
                </c:pt>
                <c:pt idx="51860">
                  <c:v>8.3110602990100396E-2</c:v>
                </c:pt>
                <c:pt idx="51861">
                  <c:v>6.6834190940737406E-2</c:v>
                </c:pt>
                <c:pt idx="51862">
                  <c:v>4.6058774741796003E-2</c:v>
                </c:pt>
                <c:pt idx="51863">
                  <c:v>7.7212890832630707E-2</c:v>
                </c:pt>
                <c:pt idx="51864">
                  <c:v>7.5125794875300897E-2</c:v>
                </c:pt>
                <c:pt idx="51865">
                  <c:v>6.9010365702590698E-2</c:v>
                </c:pt>
                <c:pt idx="51866">
                  <c:v>8.5878418649751306E-2</c:v>
                </c:pt>
                <c:pt idx="51867">
                  <c:v>8.1807472754561503E-2</c:v>
                </c:pt>
                <c:pt idx="51868">
                  <c:v>5.1619043745376098E-2</c:v>
                </c:pt>
                <c:pt idx="51869">
                  <c:v>5.1087728895274999E-2</c:v>
                </c:pt>
                <c:pt idx="51870">
                  <c:v>7.1779730009874199E-2</c:v>
                </c:pt>
                <c:pt idx="51871">
                  <c:v>7.6465586234217203E-2</c:v>
                </c:pt>
                <c:pt idx="51872">
                  <c:v>4.4884967955770697E-2</c:v>
                </c:pt>
                <c:pt idx="51873">
                  <c:v>6.3223247947420902E-2</c:v>
                </c:pt>
                <c:pt idx="51874">
                  <c:v>8.0812241240634602E-2</c:v>
                </c:pt>
                <c:pt idx="51875">
                  <c:v>5.5572874623197897E-2</c:v>
                </c:pt>
                <c:pt idx="51876">
                  <c:v>7.4397272410197404E-2</c:v>
                </c:pt>
                <c:pt idx="51877">
                  <c:v>5.9829214102009198E-2</c:v>
                </c:pt>
                <c:pt idx="51878">
                  <c:v>5.6870930674723798E-2</c:v>
                </c:pt>
                <c:pt idx="51879">
                  <c:v>6.4805729521989194E-2</c:v>
                </c:pt>
                <c:pt idx="51880">
                  <c:v>7.1513554665568094E-2</c:v>
                </c:pt>
                <c:pt idx="51881">
                  <c:v>6.4631692190874807E-2</c:v>
                </c:pt>
                <c:pt idx="51882">
                  <c:v>4.0125212121683303E-2</c:v>
                </c:pt>
                <c:pt idx="51883">
                  <c:v>4.7787896796174401E-2</c:v>
                </c:pt>
                <c:pt idx="51884">
                  <c:v>5.5811260685675199E-2</c:v>
                </c:pt>
                <c:pt idx="51885">
                  <c:v>4.59987983878649E-2</c:v>
                </c:pt>
                <c:pt idx="51886">
                  <c:v>4.5294241318612302E-2</c:v>
                </c:pt>
                <c:pt idx="51887">
                  <c:v>6.4864334199858306E-2</c:v>
                </c:pt>
                <c:pt idx="51888">
                  <c:v>4.18706799369193E-2</c:v>
                </c:pt>
                <c:pt idx="51889">
                  <c:v>5.1307665809040899E-2</c:v>
                </c:pt>
                <c:pt idx="51890">
                  <c:v>4.3793504216212698E-2</c:v>
                </c:pt>
                <c:pt idx="51891">
                  <c:v>6.2349949153048999E-2</c:v>
                </c:pt>
                <c:pt idx="51892">
                  <c:v>5.9541469460401897E-2</c:v>
                </c:pt>
                <c:pt idx="51893">
                  <c:v>4.54911188706454E-2</c:v>
                </c:pt>
                <c:pt idx="51894">
                  <c:v>4.7446242261555499E-2</c:v>
                </c:pt>
                <c:pt idx="51895">
                  <c:v>5.2929662482826101E-2</c:v>
                </c:pt>
                <c:pt idx="51896">
                  <c:v>7.4776616603504403E-2</c:v>
                </c:pt>
                <c:pt idx="51897">
                  <c:v>5.81880662881952E-2</c:v>
                </c:pt>
                <c:pt idx="51898">
                  <c:v>6.9308575915550993E-2</c:v>
                </c:pt>
                <c:pt idx="51899">
                  <c:v>7.1336025967631306E-2</c:v>
                </c:pt>
                <c:pt idx="51900">
                  <c:v>6.2679449021877595E-2</c:v>
                </c:pt>
                <c:pt idx="51901">
                  <c:v>4.5569174102338697E-2</c:v>
                </c:pt>
                <c:pt idx="51902">
                  <c:v>8.6733346015374496E-2</c:v>
                </c:pt>
                <c:pt idx="51903">
                  <c:v>5.7747432962113203E-2</c:v>
                </c:pt>
                <c:pt idx="51904">
                  <c:v>6.5355294609902206E-2</c:v>
                </c:pt>
                <c:pt idx="51905">
                  <c:v>5.4049847825977201E-2</c:v>
                </c:pt>
                <c:pt idx="51906">
                  <c:v>4.5485994259339302E-2</c:v>
                </c:pt>
                <c:pt idx="51907">
                  <c:v>7.7278811244637396E-2</c:v>
                </c:pt>
                <c:pt idx="51908">
                  <c:v>6.3620592813777299E-2</c:v>
                </c:pt>
                <c:pt idx="51909">
                  <c:v>4.81728761857712E-2</c:v>
                </c:pt>
                <c:pt idx="51910">
                  <c:v>5.0460986048889503E-2</c:v>
                </c:pt>
                <c:pt idx="51911">
                  <c:v>6.7515293626872599E-2</c:v>
                </c:pt>
                <c:pt idx="51912">
                  <c:v>8.6221337544188398E-2</c:v>
                </c:pt>
                <c:pt idx="51913">
                  <c:v>6.9659976786666494E-2</c:v>
                </c:pt>
                <c:pt idx="51914">
                  <c:v>4.7949337616427203E-2</c:v>
                </c:pt>
                <c:pt idx="51915">
                  <c:v>4.5387283145763999E-2</c:v>
                </c:pt>
                <c:pt idx="51916">
                  <c:v>4.7491713452248799E-2</c:v>
                </c:pt>
                <c:pt idx="51917">
                  <c:v>6.6171561855414701E-2</c:v>
                </c:pt>
                <c:pt idx="51918">
                  <c:v>4.52417331944256E-2</c:v>
                </c:pt>
                <c:pt idx="51919">
                  <c:v>6.8012329549168998E-2</c:v>
                </c:pt>
                <c:pt idx="51920">
                  <c:v>5.4342359255754702E-2</c:v>
                </c:pt>
                <c:pt idx="51921">
                  <c:v>4.9220815783814702E-2</c:v>
                </c:pt>
                <c:pt idx="51922">
                  <c:v>4.1167447962531599E-2</c:v>
                </c:pt>
                <c:pt idx="51923">
                  <c:v>6.0461424511832403E-2</c:v>
                </c:pt>
                <c:pt idx="51924">
                  <c:v>4.0276991086846403E-2</c:v>
                </c:pt>
                <c:pt idx="51925">
                  <c:v>5.36268629282491E-2</c:v>
                </c:pt>
                <c:pt idx="51926">
                  <c:v>8.8244472817190306E-2</c:v>
                </c:pt>
                <c:pt idx="51927">
                  <c:v>6.5615192117537594E-2</c:v>
                </c:pt>
                <c:pt idx="51928">
                  <c:v>7.5559295518297501E-2</c:v>
                </c:pt>
                <c:pt idx="51929">
                  <c:v>5.1438393597781303E-2</c:v>
                </c:pt>
                <c:pt idx="51930">
                  <c:v>5.7286435508460999E-2</c:v>
                </c:pt>
                <c:pt idx="51931">
                  <c:v>4.9235856272459397E-2</c:v>
                </c:pt>
                <c:pt idx="51932">
                  <c:v>7.24649464682149E-2</c:v>
                </c:pt>
                <c:pt idx="51933">
                  <c:v>4.7991934759955598E-2</c:v>
                </c:pt>
                <c:pt idx="51934">
                  <c:v>7.8978258808116195E-2</c:v>
                </c:pt>
                <c:pt idx="51935">
                  <c:v>5.9629883197981098E-2</c:v>
                </c:pt>
                <c:pt idx="51936">
                  <c:v>4.74831622414486E-2</c:v>
                </c:pt>
                <c:pt idx="51937">
                  <c:v>6.4459974694975997E-2</c:v>
                </c:pt>
                <c:pt idx="51938">
                  <c:v>4.5255487846253398E-2</c:v>
                </c:pt>
                <c:pt idx="51939">
                  <c:v>7.6105082191258805E-2</c:v>
                </c:pt>
                <c:pt idx="51940">
                  <c:v>7.4846965202672797E-2</c:v>
                </c:pt>
                <c:pt idx="51941">
                  <c:v>6.70469886678845E-2</c:v>
                </c:pt>
                <c:pt idx="51942">
                  <c:v>8.9024938352599503E-2</c:v>
                </c:pt>
                <c:pt idx="51943">
                  <c:v>8.8019812794344093E-2</c:v>
                </c:pt>
                <c:pt idx="51944">
                  <c:v>8.1627728433146599E-2</c:v>
                </c:pt>
                <c:pt idx="51945">
                  <c:v>4.8504285479724601E-2</c:v>
                </c:pt>
                <c:pt idx="51946">
                  <c:v>6.73176508027854E-2</c:v>
                </c:pt>
                <c:pt idx="51947">
                  <c:v>7.4909563596735798E-2</c:v>
                </c:pt>
                <c:pt idx="51948">
                  <c:v>7.59060985410661E-2</c:v>
                </c:pt>
                <c:pt idx="51949">
                  <c:v>4.2602211136862599E-2</c:v>
                </c:pt>
                <c:pt idx="51950">
                  <c:v>6.8240711354633193E-2</c:v>
                </c:pt>
                <c:pt idx="51951">
                  <c:v>4.3650477652208898E-2</c:v>
                </c:pt>
                <c:pt idx="51952">
                  <c:v>5.44818457656343E-2</c:v>
                </c:pt>
                <c:pt idx="51953">
                  <c:v>4.4810306511651E-2</c:v>
                </c:pt>
                <c:pt idx="51954">
                  <c:v>4.4155564244977401E-2</c:v>
                </c:pt>
                <c:pt idx="51955">
                  <c:v>4.64637181513229E-2</c:v>
                </c:pt>
                <c:pt idx="51956">
                  <c:v>6.0653838123115901E-2</c:v>
                </c:pt>
                <c:pt idx="51957">
                  <c:v>4.1141388211897403E-2</c:v>
                </c:pt>
                <c:pt idx="51958">
                  <c:v>5.8702983148198898E-2</c:v>
                </c:pt>
                <c:pt idx="51959">
                  <c:v>7.7181947247536895E-2</c:v>
                </c:pt>
                <c:pt idx="51960">
                  <c:v>5.2347615068140001E-2</c:v>
                </c:pt>
                <c:pt idx="51961">
                  <c:v>5.5464724763332501E-2</c:v>
                </c:pt>
                <c:pt idx="51962">
                  <c:v>4.2961397463566899E-2</c:v>
                </c:pt>
                <c:pt idx="51963">
                  <c:v>5.9340736401610999E-2</c:v>
                </c:pt>
                <c:pt idx="51964">
                  <c:v>6.58926326360883E-2</c:v>
                </c:pt>
                <c:pt idx="51965">
                  <c:v>6.1323750047709402E-2</c:v>
                </c:pt>
                <c:pt idx="51966">
                  <c:v>4.6069446656024103E-2</c:v>
                </c:pt>
                <c:pt idx="51967">
                  <c:v>4.3581796333997197E-2</c:v>
                </c:pt>
                <c:pt idx="51968">
                  <c:v>4.2141871263647303E-2</c:v>
                </c:pt>
                <c:pt idx="51969">
                  <c:v>7.2734538281190697E-2</c:v>
                </c:pt>
                <c:pt idx="51970">
                  <c:v>6.3167665240574405E-2</c:v>
                </c:pt>
                <c:pt idx="51971">
                  <c:v>7.2639324022148302E-2</c:v>
                </c:pt>
                <c:pt idx="51972">
                  <c:v>6.0901298126545302E-2</c:v>
                </c:pt>
                <c:pt idx="51973">
                  <c:v>7.7677747457085097E-2</c:v>
                </c:pt>
                <c:pt idx="51974">
                  <c:v>6.8238758458990606E-2</c:v>
                </c:pt>
                <c:pt idx="51975">
                  <c:v>5.9045096455992402E-2</c:v>
                </c:pt>
                <c:pt idx="51976">
                  <c:v>4.4240510321565799E-2</c:v>
                </c:pt>
                <c:pt idx="51977">
                  <c:v>4.6125381371764702E-2</c:v>
                </c:pt>
                <c:pt idx="51978">
                  <c:v>4.1860691729463502E-2</c:v>
                </c:pt>
                <c:pt idx="51979">
                  <c:v>7.7866368381241696E-2</c:v>
                </c:pt>
                <c:pt idx="51980">
                  <c:v>5.3620913226395998E-2</c:v>
                </c:pt>
                <c:pt idx="51981">
                  <c:v>5.8671376678230198E-2</c:v>
                </c:pt>
                <c:pt idx="51982">
                  <c:v>7.8253935842149402E-2</c:v>
                </c:pt>
                <c:pt idx="51983">
                  <c:v>5.5511223589617797E-2</c:v>
                </c:pt>
                <c:pt idx="51984">
                  <c:v>6.3273202376159299E-2</c:v>
                </c:pt>
                <c:pt idx="51985">
                  <c:v>4.4079764242854001E-2</c:v>
                </c:pt>
                <c:pt idx="51986">
                  <c:v>6.2685283359120797E-2</c:v>
                </c:pt>
                <c:pt idx="51987">
                  <c:v>8.3187014841916096E-2</c:v>
                </c:pt>
                <c:pt idx="51988">
                  <c:v>5.2091588797119698E-2</c:v>
                </c:pt>
                <c:pt idx="51989">
                  <c:v>5.39748576145569E-2</c:v>
                </c:pt>
                <c:pt idx="51990">
                  <c:v>5.7386465063693597E-2</c:v>
                </c:pt>
                <c:pt idx="51991">
                  <c:v>6.4432209189439094E-2</c:v>
                </c:pt>
                <c:pt idx="51992">
                  <c:v>4.0295089497111802E-2</c:v>
                </c:pt>
                <c:pt idx="51993">
                  <c:v>7.7440070352280704E-2</c:v>
                </c:pt>
                <c:pt idx="51994">
                  <c:v>6.7684460152581394E-2</c:v>
                </c:pt>
                <c:pt idx="51995">
                  <c:v>4.6621677016350303E-2</c:v>
                </c:pt>
                <c:pt idx="51996">
                  <c:v>8.5671865295444904E-2</c:v>
                </c:pt>
                <c:pt idx="51997">
                  <c:v>5.1268155343111299E-2</c:v>
                </c:pt>
                <c:pt idx="51998">
                  <c:v>4.0377115145599801E-2</c:v>
                </c:pt>
                <c:pt idx="51999">
                  <c:v>7.4137528445133605E-2</c:v>
                </c:pt>
                <c:pt idx="52000">
                  <c:v>7.3604386175473893E-2</c:v>
                </c:pt>
                <c:pt idx="52001">
                  <c:v>8.6173830481154706E-2</c:v>
                </c:pt>
                <c:pt idx="52002">
                  <c:v>7.0818794218648298E-2</c:v>
                </c:pt>
                <c:pt idx="52003">
                  <c:v>6.5445548404553605E-2</c:v>
                </c:pt>
                <c:pt idx="52004">
                  <c:v>4.7886587879580403E-2</c:v>
                </c:pt>
                <c:pt idx="52005">
                  <c:v>4.8991307719203202E-2</c:v>
                </c:pt>
                <c:pt idx="52006">
                  <c:v>8.4037345420116497E-2</c:v>
                </c:pt>
                <c:pt idx="52007">
                  <c:v>6.9719465969915295E-2</c:v>
                </c:pt>
                <c:pt idx="52008">
                  <c:v>5.3637810828310602E-2</c:v>
                </c:pt>
                <c:pt idx="52009">
                  <c:v>4.8572224755127298E-2</c:v>
                </c:pt>
                <c:pt idx="52010">
                  <c:v>5.4930813176898199E-2</c:v>
                </c:pt>
                <c:pt idx="52011">
                  <c:v>7.1288147948113501E-2</c:v>
                </c:pt>
                <c:pt idx="52012">
                  <c:v>5.61066466176195E-2</c:v>
                </c:pt>
                <c:pt idx="52013">
                  <c:v>4.1366609974776203E-2</c:v>
                </c:pt>
                <c:pt idx="52014">
                  <c:v>4.3166849745702902E-2</c:v>
                </c:pt>
                <c:pt idx="52015">
                  <c:v>8.4021477275121395E-2</c:v>
                </c:pt>
                <c:pt idx="52016">
                  <c:v>6.04127196943859E-2</c:v>
                </c:pt>
                <c:pt idx="52017">
                  <c:v>4.5053961438557E-2</c:v>
                </c:pt>
                <c:pt idx="52018">
                  <c:v>5.1045270012421998E-2</c:v>
                </c:pt>
                <c:pt idx="52019">
                  <c:v>5.6847322291487798E-2</c:v>
                </c:pt>
                <c:pt idx="52020">
                  <c:v>6.8105871566373502E-2</c:v>
                </c:pt>
                <c:pt idx="52021">
                  <c:v>6.4572396618705702E-2</c:v>
                </c:pt>
                <c:pt idx="52022">
                  <c:v>7.6740009920479399E-2</c:v>
                </c:pt>
                <c:pt idx="52023">
                  <c:v>7.3923754912031694E-2</c:v>
                </c:pt>
                <c:pt idx="52024">
                  <c:v>8.4363957261920794E-2</c:v>
                </c:pt>
                <c:pt idx="52025">
                  <c:v>5.1433938866415903E-2</c:v>
                </c:pt>
                <c:pt idx="52026">
                  <c:v>6.8867070381762902E-2</c:v>
                </c:pt>
                <c:pt idx="52027">
                  <c:v>6.3044531736852705E-2</c:v>
                </c:pt>
                <c:pt idx="52028">
                  <c:v>5.24262097814071E-2</c:v>
                </c:pt>
                <c:pt idx="52029">
                  <c:v>5.4367777807182799E-2</c:v>
                </c:pt>
                <c:pt idx="52030">
                  <c:v>6.8712728807443904E-2</c:v>
                </c:pt>
                <c:pt idx="52031">
                  <c:v>7.7824650162988507E-2</c:v>
                </c:pt>
                <c:pt idx="52032">
                  <c:v>7.3884219229808604E-2</c:v>
                </c:pt>
                <c:pt idx="52033">
                  <c:v>5.9619919726880299E-2</c:v>
                </c:pt>
                <c:pt idx="52034">
                  <c:v>7.47661655746997E-2</c:v>
                </c:pt>
                <c:pt idx="52035">
                  <c:v>5.6666507991220402E-2</c:v>
                </c:pt>
                <c:pt idx="52036">
                  <c:v>4.0360229291791103E-2</c:v>
                </c:pt>
                <c:pt idx="52037">
                  <c:v>6.9412403110035006E-2</c:v>
                </c:pt>
                <c:pt idx="52038">
                  <c:v>4.7436289546248497E-2</c:v>
                </c:pt>
                <c:pt idx="52039">
                  <c:v>6.9532251909738593E-2</c:v>
                </c:pt>
                <c:pt idx="52040">
                  <c:v>5.4660004260236997E-2</c:v>
                </c:pt>
                <c:pt idx="52041">
                  <c:v>6.3592100052521097E-2</c:v>
                </c:pt>
                <c:pt idx="52042">
                  <c:v>4.2852191166268802E-2</c:v>
                </c:pt>
                <c:pt idx="52043">
                  <c:v>7.76218315416142E-2</c:v>
                </c:pt>
                <c:pt idx="52044">
                  <c:v>4.7004806263870498E-2</c:v>
                </c:pt>
                <c:pt idx="52045">
                  <c:v>5.6260875086951302E-2</c:v>
                </c:pt>
                <c:pt idx="52046">
                  <c:v>4.6623740773798002E-2</c:v>
                </c:pt>
                <c:pt idx="52047">
                  <c:v>4.3144302024027303E-2</c:v>
                </c:pt>
                <c:pt idx="52048">
                  <c:v>5.8849038377123901E-2</c:v>
                </c:pt>
                <c:pt idx="52049">
                  <c:v>5.0455501754036701E-2</c:v>
                </c:pt>
                <c:pt idx="52050">
                  <c:v>5.1105925479418703E-2</c:v>
                </c:pt>
                <c:pt idx="52051">
                  <c:v>7.4442958123835098E-2</c:v>
                </c:pt>
                <c:pt idx="52052">
                  <c:v>7.0993476405358399E-2</c:v>
                </c:pt>
                <c:pt idx="52053">
                  <c:v>6.6553901091203599E-2</c:v>
                </c:pt>
                <c:pt idx="52054">
                  <c:v>4.5730426865460597E-2</c:v>
                </c:pt>
                <c:pt idx="52055">
                  <c:v>4.17816218995921E-2</c:v>
                </c:pt>
                <c:pt idx="52056">
                  <c:v>7.7796132397692494E-2</c:v>
                </c:pt>
                <c:pt idx="52057">
                  <c:v>5.6795344803022098E-2</c:v>
                </c:pt>
                <c:pt idx="52058">
                  <c:v>5.1173757974033299E-2</c:v>
                </c:pt>
                <c:pt idx="52059">
                  <c:v>5.2584805747819797E-2</c:v>
                </c:pt>
                <c:pt idx="52060">
                  <c:v>8.82941984204796E-2</c:v>
                </c:pt>
                <c:pt idx="52061">
                  <c:v>7.4778589292519196E-2</c:v>
                </c:pt>
                <c:pt idx="52062">
                  <c:v>4.1465176388557103E-2</c:v>
                </c:pt>
                <c:pt idx="52063">
                  <c:v>6.5833749930145902E-2</c:v>
                </c:pt>
                <c:pt idx="52064">
                  <c:v>4.5099219446179499E-2</c:v>
                </c:pt>
                <c:pt idx="52065">
                  <c:v>5.1759548425630297E-2</c:v>
                </c:pt>
                <c:pt idx="52066">
                  <c:v>7.2940907067803096E-2</c:v>
                </c:pt>
                <c:pt idx="52067">
                  <c:v>5.2871112320188297E-2</c:v>
                </c:pt>
                <c:pt idx="52068">
                  <c:v>5.37711924557683E-2</c:v>
                </c:pt>
                <c:pt idx="52069">
                  <c:v>4.9330889957166203E-2</c:v>
                </c:pt>
                <c:pt idx="52070">
                  <c:v>7.9186186964234795E-2</c:v>
                </c:pt>
                <c:pt idx="52071">
                  <c:v>4.0459543601709398E-2</c:v>
                </c:pt>
                <c:pt idx="52072">
                  <c:v>4.0010728258490197E-2</c:v>
                </c:pt>
                <c:pt idx="52073">
                  <c:v>6.2557870386961395E-2</c:v>
                </c:pt>
                <c:pt idx="52074">
                  <c:v>6.6625177108889697E-2</c:v>
                </c:pt>
                <c:pt idx="52075">
                  <c:v>5.6590523928877097E-2</c:v>
                </c:pt>
                <c:pt idx="52076">
                  <c:v>6.7842064049291703E-2</c:v>
                </c:pt>
                <c:pt idx="52077">
                  <c:v>8.0439719337805499E-2</c:v>
                </c:pt>
                <c:pt idx="52078">
                  <c:v>6.5876675880221794E-2</c:v>
                </c:pt>
                <c:pt idx="52079">
                  <c:v>7.4690442182966305E-2</c:v>
                </c:pt>
                <c:pt idx="52080">
                  <c:v>5.7427085710322297E-2</c:v>
                </c:pt>
                <c:pt idx="52081">
                  <c:v>5.2093911659553599E-2</c:v>
                </c:pt>
                <c:pt idx="52082">
                  <c:v>5.7634232035374697E-2</c:v>
                </c:pt>
                <c:pt idx="52083">
                  <c:v>6.5239117265424695E-2</c:v>
                </c:pt>
                <c:pt idx="52084">
                  <c:v>5.0285433572804697E-2</c:v>
                </c:pt>
                <c:pt idx="52085">
                  <c:v>4.5001071023521903E-2</c:v>
                </c:pt>
                <c:pt idx="52086">
                  <c:v>6.2616065581743693E-2</c:v>
                </c:pt>
                <c:pt idx="52087">
                  <c:v>4.3497698156688198E-2</c:v>
                </c:pt>
                <c:pt idx="52088">
                  <c:v>5.8048788833372097E-2</c:v>
                </c:pt>
                <c:pt idx="52089">
                  <c:v>8.5324299869564899E-2</c:v>
                </c:pt>
                <c:pt idx="52090">
                  <c:v>4.9462826201979601E-2</c:v>
                </c:pt>
                <c:pt idx="52091">
                  <c:v>5.9394497753604197E-2</c:v>
                </c:pt>
                <c:pt idx="52092">
                  <c:v>6.0570410970870299E-2</c:v>
                </c:pt>
                <c:pt idx="52093">
                  <c:v>7.9193100036231895E-2</c:v>
                </c:pt>
                <c:pt idx="52094">
                  <c:v>4.0717053180919303E-2</c:v>
                </c:pt>
                <c:pt idx="52095">
                  <c:v>6.3651409714251997E-2</c:v>
                </c:pt>
                <c:pt idx="52096">
                  <c:v>5.90165801042868E-2</c:v>
                </c:pt>
                <c:pt idx="52097">
                  <c:v>4.4238172498235598E-2</c:v>
                </c:pt>
                <c:pt idx="52098">
                  <c:v>5.7288585838489503E-2</c:v>
                </c:pt>
                <c:pt idx="52099">
                  <c:v>5.9769790878273901E-2</c:v>
                </c:pt>
                <c:pt idx="52100">
                  <c:v>4.4547545181905998E-2</c:v>
                </c:pt>
                <c:pt idx="52101">
                  <c:v>6.4515165290840906E-2</c:v>
                </c:pt>
                <c:pt idx="52102">
                  <c:v>5.3351366367109701E-2</c:v>
                </c:pt>
                <c:pt idx="52103">
                  <c:v>6.6649821902544107E-2</c:v>
                </c:pt>
                <c:pt idx="52104">
                  <c:v>8.2947587877600995E-2</c:v>
                </c:pt>
                <c:pt idx="52105">
                  <c:v>5.76902997463625E-2</c:v>
                </c:pt>
                <c:pt idx="52106">
                  <c:v>5.4639629480351899E-2</c:v>
                </c:pt>
                <c:pt idx="52107">
                  <c:v>8.2938681009758597E-2</c:v>
                </c:pt>
                <c:pt idx="52108">
                  <c:v>3.98857321970972E-2</c:v>
                </c:pt>
                <c:pt idx="52109">
                  <c:v>5.0922188199926999E-2</c:v>
                </c:pt>
                <c:pt idx="52110">
                  <c:v>4.4160045005082797E-2</c:v>
                </c:pt>
                <c:pt idx="52111">
                  <c:v>7.5819644150090404E-2</c:v>
                </c:pt>
                <c:pt idx="52112">
                  <c:v>4.0728751548321299E-2</c:v>
                </c:pt>
                <c:pt idx="52113">
                  <c:v>4.10188095719628E-2</c:v>
                </c:pt>
                <c:pt idx="52114">
                  <c:v>4.28229621294237E-2</c:v>
                </c:pt>
                <c:pt idx="52115">
                  <c:v>5.2748550617805298E-2</c:v>
                </c:pt>
                <c:pt idx="52116">
                  <c:v>7.0874077348678705E-2</c:v>
                </c:pt>
                <c:pt idx="52117">
                  <c:v>7.3406218604011406E-2</c:v>
                </c:pt>
                <c:pt idx="52118">
                  <c:v>7.9144871063777794E-2</c:v>
                </c:pt>
                <c:pt idx="52119">
                  <c:v>4.53833384238767E-2</c:v>
                </c:pt>
                <c:pt idx="52120">
                  <c:v>5.2306284556726097E-2</c:v>
                </c:pt>
                <c:pt idx="52121">
                  <c:v>4.0857191543368698E-2</c:v>
                </c:pt>
                <c:pt idx="52122">
                  <c:v>6.2728809591059503E-2</c:v>
                </c:pt>
                <c:pt idx="52123">
                  <c:v>6.5021826645052794E-2</c:v>
                </c:pt>
                <c:pt idx="52124">
                  <c:v>4.7063205559706299E-2</c:v>
                </c:pt>
                <c:pt idx="52125">
                  <c:v>6.9008914758942205E-2</c:v>
                </c:pt>
                <c:pt idx="52126">
                  <c:v>4.1055182167761703E-2</c:v>
                </c:pt>
                <c:pt idx="52127">
                  <c:v>5.8367374005323103E-2</c:v>
                </c:pt>
                <c:pt idx="52128">
                  <c:v>8.3901161326415105E-2</c:v>
                </c:pt>
                <c:pt idx="52129">
                  <c:v>5.7444195991318003E-2</c:v>
                </c:pt>
                <c:pt idx="52130">
                  <c:v>4.6538719334607799E-2</c:v>
                </c:pt>
                <c:pt idx="52131">
                  <c:v>7.25920942019503E-2</c:v>
                </c:pt>
                <c:pt idx="52132">
                  <c:v>5.1546195945462399E-2</c:v>
                </c:pt>
                <c:pt idx="52133">
                  <c:v>7.9211254976093395E-2</c:v>
                </c:pt>
                <c:pt idx="52134">
                  <c:v>6.02546109777721E-2</c:v>
                </c:pt>
                <c:pt idx="52135">
                  <c:v>5.17344977576377E-2</c:v>
                </c:pt>
                <c:pt idx="52136">
                  <c:v>7.4132628380016399E-2</c:v>
                </c:pt>
                <c:pt idx="52137">
                  <c:v>8.6532309563043003E-2</c:v>
                </c:pt>
                <c:pt idx="52138">
                  <c:v>6.7638267031919594E-2</c:v>
                </c:pt>
                <c:pt idx="52139">
                  <c:v>4.2475587173508002E-2</c:v>
                </c:pt>
                <c:pt idx="52140">
                  <c:v>4.8922134805751298E-2</c:v>
                </c:pt>
                <c:pt idx="52141">
                  <c:v>5.4565887456495599E-2</c:v>
                </c:pt>
                <c:pt idx="52142">
                  <c:v>6.1797929766321202E-2</c:v>
                </c:pt>
                <c:pt idx="52143">
                  <c:v>6.1531229031744503E-2</c:v>
                </c:pt>
                <c:pt idx="52144">
                  <c:v>5.10088733325407E-2</c:v>
                </c:pt>
                <c:pt idx="52145">
                  <c:v>5.4850963180418398E-2</c:v>
                </c:pt>
                <c:pt idx="52146">
                  <c:v>6.7178918811079499E-2</c:v>
                </c:pt>
                <c:pt idx="52147">
                  <c:v>4.6319251544995901E-2</c:v>
                </c:pt>
                <c:pt idx="52148">
                  <c:v>5.0266518875675001E-2</c:v>
                </c:pt>
                <c:pt idx="52149">
                  <c:v>4.6274684077523498E-2</c:v>
                </c:pt>
                <c:pt idx="52150">
                  <c:v>8.61009121270849E-2</c:v>
                </c:pt>
                <c:pt idx="52151">
                  <c:v>6.9336242253483601E-2</c:v>
                </c:pt>
                <c:pt idx="52152">
                  <c:v>4.7574524873291703E-2</c:v>
                </c:pt>
                <c:pt idx="52153">
                  <c:v>7.1362064137867207E-2</c:v>
                </c:pt>
                <c:pt idx="52154">
                  <c:v>7.7679839540038501E-2</c:v>
                </c:pt>
                <c:pt idx="52155">
                  <c:v>5.7779440872867599E-2</c:v>
                </c:pt>
                <c:pt idx="52156">
                  <c:v>4.9434059130173798E-2</c:v>
                </c:pt>
                <c:pt idx="52157">
                  <c:v>3.9686266868182898E-2</c:v>
                </c:pt>
                <c:pt idx="52158">
                  <c:v>8.4200529203804497E-2</c:v>
                </c:pt>
                <c:pt idx="52159">
                  <c:v>7.85220710837672E-2</c:v>
                </c:pt>
                <c:pt idx="52160">
                  <c:v>5.1584130279454798E-2</c:v>
                </c:pt>
                <c:pt idx="52161">
                  <c:v>7.0661415471026806E-2</c:v>
                </c:pt>
                <c:pt idx="52162">
                  <c:v>5.9992150128022302E-2</c:v>
                </c:pt>
                <c:pt idx="52163">
                  <c:v>4.77132785375982E-2</c:v>
                </c:pt>
                <c:pt idx="52164">
                  <c:v>7.7755106370313506E-2</c:v>
                </c:pt>
                <c:pt idx="52165">
                  <c:v>7.3733068781197397E-2</c:v>
                </c:pt>
                <c:pt idx="52166">
                  <c:v>6.1719543668670197E-2</c:v>
                </c:pt>
                <c:pt idx="52167">
                  <c:v>4.2907401227740401E-2</c:v>
                </c:pt>
                <c:pt idx="52168">
                  <c:v>6.6346880761073798E-2</c:v>
                </c:pt>
                <c:pt idx="52169">
                  <c:v>6.1266670943675001E-2</c:v>
                </c:pt>
                <c:pt idx="52170">
                  <c:v>8.2029836694831701E-2</c:v>
                </c:pt>
                <c:pt idx="52171">
                  <c:v>4.4490256972200597E-2</c:v>
                </c:pt>
                <c:pt idx="52172">
                  <c:v>6.4298827444471296E-2</c:v>
                </c:pt>
                <c:pt idx="52173">
                  <c:v>6.1459064687934203E-2</c:v>
                </c:pt>
                <c:pt idx="52174">
                  <c:v>4.9472336042912401E-2</c:v>
                </c:pt>
                <c:pt idx="52175">
                  <c:v>4.3601177293085797E-2</c:v>
                </c:pt>
                <c:pt idx="52176">
                  <c:v>6.5025658938349495E-2</c:v>
                </c:pt>
                <c:pt idx="52177">
                  <c:v>6.6262198676696499E-2</c:v>
                </c:pt>
                <c:pt idx="52178">
                  <c:v>7.5015351639760405E-2</c:v>
                </c:pt>
                <c:pt idx="52179">
                  <c:v>5.1948551168563097E-2</c:v>
                </c:pt>
                <c:pt idx="52180">
                  <c:v>5.8914334565008199E-2</c:v>
                </c:pt>
                <c:pt idx="52181">
                  <c:v>8.2568226122793298E-2</c:v>
                </c:pt>
                <c:pt idx="52182">
                  <c:v>5.6305526775915403E-2</c:v>
                </c:pt>
                <c:pt idx="52183">
                  <c:v>4.9278499036965101E-2</c:v>
                </c:pt>
                <c:pt idx="52184">
                  <c:v>6.0839085136331697E-2</c:v>
                </c:pt>
                <c:pt idx="52185">
                  <c:v>6.8784416305082793E-2</c:v>
                </c:pt>
                <c:pt idx="52186">
                  <c:v>4.6387615313759199E-2</c:v>
                </c:pt>
                <c:pt idx="52187">
                  <c:v>6.5783073617086393E-2</c:v>
                </c:pt>
                <c:pt idx="52188">
                  <c:v>4.3888813858661502E-2</c:v>
                </c:pt>
                <c:pt idx="52189">
                  <c:v>5.4743912514741103E-2</c:v>
                </c:pt>
                <c:pt idx="52190">
                  <c:v>5.4902708073439201E-2</c:v>
                </c:pt>
                <c:pt idx="52191">
                  <c:v>4.4648621993076697E-2</c:v>
                </c:pt>
                <c:pt idx="52192">
                  <c:v>5.0800779222710798E-2</c:v>
                </c:pt>
                <c:pt idx="52193">
                  <c:v>7.3174619019906295E-2</c:v>
                </c:pt>
                <c:pt idx="52194">
                  <c:v>6.0612368764769803E-2</c:v>
                </c:pt>
                <c:pt idx="52195">
                  <c:v>8.3944475505852101E-2</c:v>
                </c:pt>
                <c:pt idx="52196">
                  <c:v>8.0468400547260593E-2</c:v>
                </c:pt>
                <c:pt idx="52197">
                  <c:v>4.1998500530398303E-2</c:v>
                </c:pt>
                <c:pt idx="52198">
                  <c:v>6.4294066306009701E-2</c:v>
                </c:pt>
                <c:pt idx="52199">
                  <c:v>4.6021702124729898E-2</c:v>
                </c:pt>
                <c:pt idx="52200">
                  <c:v>7.7301354116559501E-2</c:v>
                </c:pt>
                <c:pt idx="52201">
                  <c:v>4.2307724846070698E-2</c:v>
                </c:pt>
                <c:pt idx="52202">
                  <c:v>8.3669446911467105E-2</c:v>
                </c:pt>
                <c:pt idx="52203">
                  <c:v>5.3873224469128698E-2</c:v>
                </c:pt>
                <c:pt idx="52204">
                  <c:v>5.0276895629209603E-2</c:v>
                </c:pt>
                <c:pt idx="52205">
                  <c:v>4.9234085655595602E-2</c:v>
                </c:pt>
                <c:pt idx="52206">
                  <c:v>7.4204762761064205E-2</c:v>
                </c:pt>
                <c:pt idx="52207">
                  <c:v>5.1695187362687897E-2</c:v>
                </c:pt>
                <c:pt idx="52208">
                  <c:v>6.21125238082815E-2</c:v>
                </c:pt>
                <c:pt idx="52209">
                  <c:v>4.9265866446302299E-2</c:v>
                </c:pt>
                <c:pt idx="52210">
                  <c:v>7.0705082134077002E-2</c:v>
                </c:pt>
                <c:pt idx="52211">
                  <c:v>8.0703810571102999E-2</c:v>
                </c:pt>
                <c:pt idx="52212">
                  <c:v>4.3828303135624899E-2</c:v>
                </c:pt>
                <c:pt idx="52213">
                  <c:v>8.8141993098092994E-2</c:v>
                </c:pt>
                <c:pt idx="52214">
                  <c:v>3.9888503806361698E-2</c:v>
                </c:pt>
                <c:pt idx="52215">
                  <c:v>8.1857447960289001E-2</c:v>
                </c:pt>
                <c:pt idx="52216">
                  <c:v>3.99022439516361E-2</c:v>
                </c:pt>
                <c:pt idx="52217">
                  <c:v>8.2953160380750707E-2</c:v>
                </c:pt>
                <c:pt idx="52218">
                  <c:v>8.3568754347577698E-2</c:v>
                </c:pt>
                <c:pt idx="52219">
                  <c:v>5.3212040968587303E-2</c:v>
                </c:pt>
                <c:pt idx="52220">
                  <c:v>8.5859554238376698E-2</c:v>
                </c:pt>
                <c:pt idx="52221">
                  <c:v>6.9760899660241099E-2</c:v>
                </c:pt>
                <c:pt idx="52222">
                  <c:v>4.7231334071340003E-2</c:v>
                </c:pt>
                <c:pt idx="52223">
                  <c:v>4.0715362445163598E-2</c:v>
                </c:pt>
                <c:pt idx="52224">
                  <c:v>4.1640990724417799E-2</c:v>
                </c:pt>
                <c:pt idx="52225">
                  <c:v>4.5867751097331003E-2</c:v>
                </c:pt>
                <c:pt idx="52226">
                  <c:v>4.4018035187858399E-2</c:v>
                </c:pt>
                <c:pt idx="52227">
                  <c:v>6.3456784419988102E-2</c:v>
                </c:pt>
                <c:pt idx="52228">
                  <c:v>5.84094047311794E-2</c:v>
                </c:pt>
                <c:pt idx="52229">
                  <c:v>7.7033929791765293E-2</c:v>
                </c:pt>
                <c:pt idx="52230">
                  <c:v>8.1397570383245299E-2</c:v>
                </c:pt>
                <c:pt idx="52231">
                  <c:v>8.3855775632391993E-2</c:v>
                </c:pt>
                <c:pt idx="52232">
                  <c:v>5.0351863904867303E-2</c:v>
                </c:pt>
                <c:pt idx="52233">
                  <c:v>8.3280122450913194E-2</c:v>
                </c:pt>
                <c:pt idx="52234">
                  <c:v>8.5997604723805507E-2</c:v>
                </c:pt>
                <c:pt idx="52235">
                  <c:v>6.1416526897920098E-2</c:v>
                </c:pt>
                <c:pt idx="52236">
                  <c:v>6.06602699844003E-2</c:v>
                </c:pt>
                <c:pt idx="52237">
                  <c:v>5.4649981871821303E-2</c:v>
                </c:pt>
                <c:pt idx="52238">
                  <c:v>4.6198821790551299E-2</c:v>
                </c:pt>
                <c:pt idx="52239">
                  <c:v>4.7186907377039497E-2</c:v>
                </c:pt>
                <c:pt idx="52240">
                  <c:v>6.4066782847450099E-2</c:v>
                </c:pt>
                <c:pt idx="52241">
                  <c:v>5.5073143129372899E-2</c:v>
                </c:pt>
                <c:pt idx="52242">
                  <c:v>6.38542468334172E-2</c:v>
                </c:pt>
                <c:pt idx="52243">
                  <c:v>8.3033896148639999E-2</c:v>
                </c:pt>
                <c:pt idx="52244">
                  <c:v>7.0065713692710196E-2</c:v>
                </c:pt>
                <c:pt idx="52245">
                  <c:v>8.4856833260681594E-2</c:v>
                </c:pt>
                <c:pt idx="52246">
                  <c:v>8.5562823827423598E-2</c:v>
                </c:pt>
                <c:pt idx="52247">
                  <c:v>6.77356463330753E-2</c:v>
                </c:pt>
                <c:pt idx="52248">
                  <c:v>4.2774017519179398E-2</c:v>
                </c:pt>
                <c:pt idx="52249">
                  <c:v>6.5766329434726906E-2</c:v>
                </c:pt>
                <c:pt idx="52250">
                  <c:v>4.2369168840753597E-2</c:v>
                </c:pt>
                <c:pt idx="52251">
                  <c:v>6.9478222442702506E-2</c:v>
                </c:pt>
                <c:pt idx="52252">
                  <c:v>6.8225454548246703E-2</c:v>
                </c:pt>
                <c:pt idx="52253">
                  <c:v>7.0111274907012897E-2</c:v>
                </c:pt>
                <c:pt idx="52254">
                  <c:v>5.4500435442252498E-2</c:v>
                </c:pt>
                <c:pt idx="52255">
                  <c:v>6.0326184343413497E-2</c:v>
                </c:pt>
                <c:pt idx="52256">
                  <c:v>8.6089568476876197E-2</c:v>
                </c:pt>
                <c:pt idx="52257">
                  <c:v>4.43633933938739E-2</c:v>
                </c:pt>
                <c:pt idx="52258">
                  <c:v>6.0819655774976403E-2</c:v>
                </c:pt>
                <c:pt idx="52259">
                  <c:v>4.0467913889466099E-2</c:v>
                </c:pt>
                <c:pt idx="52260">
                  <c:v>5.48348940388277E-2</c:v>
                </c:pt>
                <c:pt idx="52261">
                  <c:v>5.7336003522691303E-2</c:v>
                </c:pt>
                <c:pt idx="52262">
                  <c:v>5.6344916484559499E-2</c:v>
                </c:pt>
                <c:pt idx="52263">
                  <c:v>4.7151833069467297E-2</c:v>
                </c:pt>
                <c:pt idx="52264">
                  <c:v>5.6490844956845698E-2</c:v>
                </c:pt>
                <c:pt idx="52265">
                  <c:v>6.9550237799315295E-2</c:v>
                </c:pt>
                <c:pt idx="52266">
                  <c:v>7.5674691616482506E-2</c:v>
                </c:pt>
                <c:pt idx="52267">
                  <c:v>6.1086511603658002E-2</c:v>
                </c:pt>
                <c:pt idx="52268">
                  <c:v>7.4867691920541796E-2</c:v>
                </c:pt>
                <c:pt idx="52269">
                  <c:v>7.2103826844490806E-2</c:v>
                </c:pt>
                <c:pt idx="52270">
                  <c:v>7.8439946559939494E-2</c:v>
                </c:pt>
                <c:pt idx="52271">
                  <c:v>4.6868504803790297E-2</c:v>
                </c:pt>
                <c:pt idx="52272">
                  <c:v>8.1939678688031106E-2</c:v>
                </c:pt>
                <c:pt idx="52273">
                  <c:v>5.2798140589648997E-2</c:v>
                </c:pt>
                <c:pt idx="52274">
                  <c:v>4.4647779213547602E-2</c:v>
                </c:pt>
                <c:pt idx="52275">
                  <c:v>8.2117780412133801E-2</c:v>
                </c:pt>
                <c:pt idx="52276">
                  <c:v>5.0092205229004198E-2</c:v>
                </c:pt>
                <c:pt idx="52277">
                  <c:v>4.3631548672069503E-2</c:v>
                </c:pt>
                <c:pt idx="52278">
                  <c:v>7.4500388304466203E-2</c:v>
                </c:pt>
                <c:pt idx="52279">
                  <c:v>3.9118687715684303E-2</c:v>
                </c:pt>
                <c:pt idx="52280">
                  <c:v>6.9830826449289396E-2</c:v>
                </c:pt>
                <c:pt idx="52281">
                  <c:v>4.3107141953007203E-2</c:v>
                </c:pt>
                <c:pt idx="52282">
                  <c:v>7.6439192253661706E-2</c:v>
                </c:pt>
                <c:pt idx="52283">
                  <c:v>5.0526768162085102E-2</c:v>
                </c:pt>
                <c:pt idx="52284">
                  <c:v>7.3554332088818897E-2</c:v>
                </c:pt>
                <c:pt idx="52285">
                  <c:v>7.1378879406771206E-2</c:v>
                </c:pt>
                <c:pt idx="52286">
                  <c:v>5.5646684970226797E-2</c:v>
                </c:pt>
                <c:pt idx="52287">
                  <c:v>5.4982987258695402E-2</c:v>
                </c:pt>
                <c:pt idx="52288">
                  <c:v>4.6775099592241701E-2</c:v>
                </c:pt>
                <c:pt idx="52289">
                  <c:v>6.3609796838762403E-2</c:v>
                </c:pt>
                <c:pt idx="52290">
                  <c:v>7.9352104879933702E-2</c:v>
                </c:pt>
                <c:pt idx="52291">
                  <c:v>8.7243371356823002E-2</c:v>
                </c:pt>
                <c:pt idx="52292">
                  <c:v>7.84776877861003E-2</c:v>
                </c:pt>
                <c:pt idx="52293">
                  <c:v>8.6964396055286095E-2</c:v>
                </c:pt>
                <c:pt idx="52294">
                  <c:v>5.4077645656861802E-2</c:v>
                </c:pt>
                <c:pt idx="52295">
                  <c:v>6.4248463266891501E-2</c:v>
                </c:pt>
                <c:pt idx="52296">
                  <c:v>6.0253663674627103E-2</c:v>
                </c:pt>
                <c:pt idx="52297">
                  <c:v>5.5514707515382303E-2</c:v>
                </c:pt>
                <c:pt idx="52298">
                  <c:v>7.4644918786277395E-2</c:v>
                </c:pt>
                <c:pt idx="52299">
                  <c:v>4.8106343664973697E-2</c:v>
                </c:pt>
                <c:pt idx="52300">
                  <c:v>7.7453593440515695E-2</c:v>
                </c:pt>
                <c:pt idx="52301">
                  <c:v>7.0431056181973803E-2</c:v>
                </c:pt>
                <c:pt idx="52302">
                  <c:v>4.7018642757980803E-2</c:v>
                </c:pt>
                <c:pt idx="52303">
                  <c:v>6.62182838850639E-2</c:v>
                </c:pt>
                <c:pt idx="52304">
                  <c:v>6.6042453329283698E-2</c:v>
                </c:pt>
                <c:pt idx="52305">
                  <c:v>5.7537138941523999E-2</c:v>
                </c:pt>
                <c:pt idx="52306">
                  <c:v>4.0887583422139898E-2</c:v>
                </c:pt>
                <c:pt idx="52307">
                  <c:v>3.9372255921503001E-2</c:v>
                </c:pt>
                <c:pt idx="52308">
                  <c:v>5.1645920602015498E-2</c:v>
                </c:pt>
                <c:pt idx="52309">
                  <c:v>6.1941153895665901E-2</c:v>
                </c:pt>
                <c:pt idx="52310">
                  <c:v>6.3183564679829496E-2</c:v>
                </c:pt>
                <c:pt idx="52311">
                  <c:v>6.97796305643303E-2</c:v>
                </c:pt>
                <c:pt idx="52312">
                  <c:v>6.17327107805722E-2</c:v>
                </c:pt>
                <c:pt idx="52313">
                  <c:v>4.4123913776581099E-2</c:v>
                </c:pt>
                <c:pt idx="52314">
                  <c:v>6.19885480249113E-2</c:v>
                </c:pt>
                <c:pt idx="52315">
                  <c:v>4.3987833143002399E-2</c:v>
                </c:pt>
                <c:pt idx="52316">
                  <c:v>4.34279795452156E-2</c:v>
                </c:pt>
                <c:pt idx="52317">
                  <c:v>4.3153396632390498E-2</c:v>
                </c:pt>
                <c:pt idx="52318">
                  <c:v>7.1060083843598396E-2</c:v>
                </c:pt>
                <c:pt idx="52319">
                  <c:v>4.8229174335367199E-2</c:v>
                </c:pt>
                <c:pt idx="52320">
                  <c:v>6.2693149879634799E-2</c:v>
                </c:pt>
                <c:pt idx="52321">
                  <c:v>5.5126821723879199E-2</c:v>
                </c:pt>
                <c:pt idx="52322">
                  <c:v>6.2629201026109693E-2</c:v>
                </c:pt>
                <c:pt idx="52323">
                  <c:v>6.1698515702266997E-2</c:v>
                </c:pt>
                <c:pt idx="52324">
                  <c:v>4.5598373527518797E-2</c:v>
                </c:pt>
                <c:pt idx="52325">
                  <c:v>6.4089816375820605E-2</c:v>
                </c:pt>
                <c:pt idx="52326">
                  <c:v>4.7891264826547097E-2</c:v>
                </c:pt>
                <c:pt idx="52327">
                  <c:v>4.2313633130739998E-2</c:v>
                </c:pt>
                <c:pt idx="52328">
                  <c:v>6.3793809462776394E-2</c:v>
                </c:pt>
                <c:pt idx="52329">
                  <c:v>6.0880439616641899E-2</c:v>
                </c:pt>
                <c:pt idx="52330">
                  <c:v>8.4549563520182502E-2</c:v>
                </c:pt>
                <c:pt idx="52331">
                  <c:v>5.0916151818423398E-2</c:v>
                </c:pt>
                <c:pt idx="52332">
                  <c:v>6.4862964803964807E-2</c:v>
                </c:pt>
                <c:pt idx="52333">
                  <c:v>4.2735852618173302E-2</c:v>
                </c:pt>
                <c:pt idx="52334">
                  <c:v>5.7930144444756401E-2</c:v>
                </c:pt>
                <c:pt idx="52335">
                  <c:v>4.3730041756333299E-2</c:v>
                </c:pt>
                <c:pt idx="52336">
                  <c:v>4.3217467070746099E-2</c:v>
                </c:pt>
                <c:pt idx="52337">
                  <c:v>8.86139147951647E-2</c:v>
                </c:pt>
                <c:pt idx="52338">
                  <c:v>6.7236077452523593E-2</c:v>
                </c:pt>
                <c:pt idx="52339">
                  <c:v>4.9165637661418501E-2</c:v>
                </c:pt>
                <c:pt idx="52340">
                  <c:v>5.6063410189137602E-2</c:v>
                </c:pt>
                <c:pt idx="52341">
                  <c:v>7.3727571123215305E-2</c:v>
                </c:pt>
                <c:pt idx="52342">
                  <c:v>5.9406293657010299E-2</c:v>
                </c:pt>
                <c:pt idx="52343">
                  <c:v>5.6725670406025899E-2</c:v>
                </c:pt>
                <c:pt idx="52344">
                  <c:v>7.8830157675650103E-2</c:v>
                </c:pt>
                <c:pt idx="52345">
                  <c:v>5.2780965368046197E-2</c:v>
                </c:pt>
                <c:pt idx="52346">
                  <c:v>4.3604926390885701E-2</c:v>
                </c:pt>
                <c:pt idx="52347">
                  <c:v>9.0095984303252996E-2</c:v>
                </c:pt>
                <c:pt idx="52348">
                  <c:v>4.3421078846794303E-2</c:v>
                </c:pt>
                <c:pt idx="52349">
                  <c:v>6.8331766638517893E-2</c:v>
                </c:pt>
                <c:pt idx="52350">
                  <c:v>5.4081564506584898E-2</c:v>
                </c:pt>
                <c:pt idx="52351">
                  <c:v>5.2542288818022198E-2</c:v>
                </c:pt>
                <c:pt idx="52352">
                  <c:v>7.3773592668100602E-2</c:v>
                </c:pt>
                <c:pt idx="52353">
                  <c:v>6.8647169569292593E-2</c:v>
                </c:pt>
                <c:pt idx="52354">
                  <c:v>5.5239891226797802E-2</c:v>
                </c:pt>
                <c:pt idx="52355">
                  <c:v>7.8113498191527395E-2</c:v>
                </c:pt>
                <c:pt idx="52356">
                  <c:v>7.5720284305022506E-2</c:v>
                </c:pt>
                <c:pt idx="52357">
                  <c:v>5.9050507230398903E-2</c:v>
                </c:pt>
                <c:pt idx="52358">
                  <c:v>7.2020001793396099E-2</c:v>
                </c:pt>
                <c:pt idx="52359">
                  <c:v>6.6522971135958994E-2</c:v>
                </c:pt>
                <c:pt idx="52360">
                  <c:v>4.4400041544843297E-2</c:v>
                </c:pt>
                <c:pt idx="52361">
                  <c:v>5.9128974044261699E-2</c:v>
                </c:pt>
                <c:pt idx="52362">
                  <c:v>5.3688593100864899E-2</c:v>
                </c:pt>
                <c:pt idx="52363">
                  <c:v>4.4929845868433599E-2</c:v>
                </c:pt>
                <c:pt idx="52364">
                  <c:v>5.8816304843633101E-2</c:v>
                </c:pt>
                <c:pt idx="52365">
                  <c:v>4.98709251228205E-2</c:v>
                </c:pt>
                <c:pt idx="52366">
                  <c:v>4.92468483395163E-2</c:v>
                </c:pt>
                <c:pt idx="52367">
                  <c:v>6.3316982731183399E-2</c:v>
                </c:pt>
                <c:pt idx="52368">
                  <c:v>9.0362852070124094E-2</c:v>
                </c:pt>
                <c:pt idx="52369">
                  <c:v>8.7164996770291006E-2</c:v>
                </c:pt>
                <c:pt idx="52370">
                  <c:v>5.3758629430049797E-2</c:v>
                </c:pt>
                <c:pt idx="52371">
                  <c:v>6.6378685961274803E-2</c:v>
                </c:pt>
                <c:pt idx="52372">
                  <c:v>6.6348904390959695E-2</c:v>
                </c:pt>
                <c:pt idx="52373">
                  <c:v>4.5930415004780602E-2</c:v>
                </c:pt>
                <c:pt idx="52374">
                  <c:v>6.0851531753506001E-2</c:v>
                </c:pt>
                <c:pt idx="52375">
                  <c:v>6.00142168655146E-2</c:v>
                </c:pt>
                <c:pt idx="52376">
                  <c:v>4.3958872424467499E-2</c:v>
                </c:pt>
                <c:pt idx="52377">
                  <c:v>8.7088459348695496E-2</c:v>
                </c:pt>
                <c:pt idx="52378">
                  <c:v>5.1047818447789099E-2</c:v>
                </c:pt>
                <c:pt idx="52379">
                  <c:v>5.6830982292957397E-2</c:v>
                </c:pt>
                <c:pt idx="52380">
                  <c:v>6.22280454203155E-2</c:v>
                </c:pt>
                <c:pt idx="52381">
                  <c:v>6.7365341524167802E-2</c:v>
                </c:pt>
                <c:pt idx="52382">
                  <c:v>5.4601242875178202E-2</c:v>
                </c:pt>
                <c:pt idx="52383">
                  <c:v>6.0529934078111497E-2</c:v>
                </c:pt>
                <c:pt idx="52384">
                  <c:v>5.9890891331246497E-2</c:v>
                </c:pt>
                <c:pt idx="52385">
                  <c:v>5.96475211328431E-2</c:v>
                </c:pt>
                <c:pt idx="52386">
                  <c:v>5.4099271935613598E-2</c:v>
                </c:pt>
                <c:pt idx="52387">
                  <c:v>5.4578090390644797E-2</c:v>
                </c:pt>
                <c:pt idx="52388">
                  <c:v>5.0940091420818998E-2</c:v>
                </c:pt>
                <c:pt idx="52389">
                  <c:v>6.8843145328839894E-2</c:v>
                </c:pt>
                <c:pt idx="52390">
                  <c:v>8.6469742362363697E-2</c:v>
                </c:pt>
                <c:pt idx="52391">
                  <c:v>5.49511564235481E-2</c:v>
                </c:pt>
                <c:pt idx="52392">
                  <c:v>8.7306307490436802E-2</c:v>
                </c:pt>
                <c:pt idx="52393">
                  <c:v>6.2229398288039001E-2</c:v>
                </c:pt>
                <c:pt idx="52394">
                  <c:v>4.8004430718078701E-2</c:v>
                </c:pt>
                <c:pt idx="52395">
                  <c:v>5.4861020037263397E-2</c:v>
                </c:pt>
                <c:pt idx="52396">
                  <c:v>4.30730595658654E-2</c:v>
                </c:pt>
                <c:pt idx="52397">
                  <c:v>7.1197113005224397E-2</c:v>
                </c:pt>
                <c:pt idx="52398">
                  <c:v>7.4542243959606694E-2</c:v>
                </c:pt>
                <c:pt idx="52399">
                  <c:v>6.7916853870171795E-2</c:v>
                </c:pt>
                <c:pt idx="52400">
                  <c:v>5.1056692285244697E-2</c:v>
                </c:pt>
                <c:pt idx="52401">
                  <c:v>6.4759838619384794E-2</c:v>
                </c:pt>
                <c:pt idx="52402">
                  <c:v>6.6472289627663203E-2</c:v>
                </c:pt>
                <c:pt idx="52403">
                  <c:v>6.7606764013538906E-2</c:v>
                </c:pt>
                <c:pt idx="52404">
                  <c:v>8.7688174040252406E-2</c:v>
                </c:pt>
                <c:pt idx="52405">
                  <c:v>7.0175125136347799E-2</c:v>
                </c:pt>
                <c:pt idx="52406">
                  <c:v>6.6147262249336897E-2</c:v>
                </c:pt>
                <c:pt idx="52407">
                  <c:v>6.7916086641847603E-2</c:v>
                </c:pt>
                <c:pt idx="52408">
                  <c:v>5.7824314546137297E-2</c:v>
                </c:pt>
                <c:pt idx="52409">
                  <c:v>5.9960039207934898E-2</c:v>
                </c:pt>
                <c:pt idx="52410">
                  <c:v>8.8366014737650697E-2</c:v>
                </c:pt>
                <c:pt idx="52411">
                  <c:v>6.1421415194342903E-2</c:v>
                </c:pt>
                <c:pt idx="52412">
                  <c:v>5.7006681351209398E-2</c:v>
                </c:pt>
                <c:pt idx="52413">
                  <c:v>5.7229738412169703E-2</c:v>
                </c:pt>
                <c:pt idx="52414">
                  <c:v>5.8191107135396797E-2</c:v>
                </c:pt>
                <c:pt idx="52415">
                  <c:v>4.5933866866762402E-2</c:v>
                </c:pt>
                <c:pt idx="52416">
                  <c:v>7.0023263916179301E-2</c:v>
                </c:pt>
                <c:pt idx="52417">
                  <c:v>8.1371566599838102E-2</c:v>
                </c:pt>
                <c:pt idx="52418">
                  <c:v>4.5781266112755202E-2</c:v>
                </c:pt>
                <c:pt idx="52419">
                  <c:v>7.9080722712377996E-2</c:v>
                </c:pt>
                <c:pt idx="52420">
                  <c:v>6.8277010671922295E-2</c:v>
                </c:pt>
                <c:pt idx="52421">
                  <c:v>4.7919029512791901E-2</c:v>
                </c:pt>
                <c:pt idx="52422">
                  <c:v>8.6544898490479902E-2</c:v>
                </c:pt>
                <c:pt idx="52423">
                  <c:v>7.1786740645083794E-2</c:v>
                </c:pt>
                <c:pt idx="52424">
                  <c:v>5.5388177384133902E-2</c:v>
                </c:pt>
                <c:pt idx="52425">
                  <c:v>4.4027588594254298E-2</c:v>
                </c:pt>
                <c:pt idx="52426">
                  <c:v>5.7479946743363999E-2</c:v>
                </c:pt>
                <c:pt idx="52427">
                  <c:v>7.0874892619776197E-2</c:v>
                </c:pt>
                <c:pt idx="52428">
                  <c:v>8.7692525257001497E-2</c:v>
                </c:pt>
                <c:pt idx="52429">
                  <c:v>4.74447511757101E-2</c:v>
                </c:pt>
                <c:pt idx="52430">
                  <c:v>7.2064241573537302E-2</c:v>
                </c:pt>
                <c:pt idx="52431">
                  <c:v>6.2648498346890194E-2</c:v>
                </c:pt>
                <c:pt idx="52432">
                  <c:v>6.66003142194838E-2</c:v>
                </c:pt>
                <c:pt idx="52433">
                  <c:v>5.47512236099921E-2</c:v>
                </c:pt>
                <c:pt idx="52434">
                  <c:v>4.9829038914881302E-2</c:v>
                </c:pt>
                <c:pt idx="52435">
                  <c:v>9.1130698324162193E-2</c:v>
                </c:pt>
                <c:pt idx="52436">
                  <c:v>7.9627856656649398E-2</c:v>
                </c:pt>
                <c:pt idx="52437">
                  <c:v>6.1622525216477597E-2</c:v>
                </c:pt>
                <c:pt idx="52438">
                  <c:v>8.0590608515756196E-2</c:v>
                </c:pt>
                <c:pt idx="52439">
                  <c:v>5.0960931040729997E-2</c:v>
                </c:pt>
                <c:pt idx="52440">
                  <c:v>5.2639178750301198E-2</c:v>
                </c:pt>
                <c:pt idx="52441">
                  <c:v>5.78221232962099E-2</c:v>
                </c:pt>
                <c:pt idx="52442">
                  <c:v>7.0046266004975502E-2</c:v>
                </c:pt>
                <c:pt idx="52443">
                  <c:v>6.3509385900990603E-2</c:v>
                </c:pt>
                <c:pt idx="52444">
                  <c:v>6.2331274144314101E-2</c:v>
                </c:pt>
                <c:pt idx="52445">
                  <c:v>6.7814796651233897E-2</c:v>
                </c:pt>
                <c:pt idx="52446">
                  <c:v>8.6821037632888703E-2</c:v>
                </c:pt>
                <c:pt idx="52447">
                  <c:v>8.9711639259950293E-2</c:v>
                </c:pt>
                <c:pt idx="52448">
                  <c:v>5.9874273381587399E-2</c:v>
                </c:pt>
                <c:pt idx="52449">
                  <c:v>5.2003452517489897E-2</c:v>
                </c:pt>
                <c:pt idx="52450">
                  <c:v>4.64115852338872E-2</c:v>
                </c:pt>
                <c:pt idx="52451">
                  <c:v>4.8019751167686801E-2</c:v>
                </c:pt>
                <c:pt idx="52452">
                  <c:v>5.7232137488655299E-2</c:v>
                </c:pt>
                <c:pt idx="52453">
                  <c:v>8.6100804014005494E-2</c:v>
                </c:pt>
                <c:pt idx="52454">
                  <c:v>5.3017829192730501E-2</c:v>
                </c:pt>
                <c:pt idx="52455">
                  <c:v>8.33333183140266E-2</c:v>
                </c:pt>
                <c:pt idx="52456">
                  <c:v>7.7423606532932995E-2</c:v>
                </c:pt>
                <c:pt idx="52457">
                  <c:v>4.6671086687913997E-2</c:v>
                </c:pt>
                <c:pt idx="52458">
                  <c:v>6.6869032061208394E-2</c:v>
                </c:pt>
                <c:pt idx="52459">
                  <c:v>7.8483024709869703E-2</c:v>
                </c:pt>
                <c:pt idx="52460">
                  <c:v>5.8013960968217003E-2</c:v>
                </c:pt>
                <c:pt idx="52461">
                  <c:v>6.7532759000860906E-2</c:v>
                </c:pt>
                <c:pt idx="52462">
                  <c:v>6.1331091294670903E-2</c:v>
                </c:pt>
                <c:pt idx="52463">
                  <c:v>8.1329154868494902E-2</c:v>
                </c:pt>
                <c:pt idx="52464">
                  <c:v>7.9402966892570606E-2</c:v>
                </c:pt>
                <c:pt idx="52465">
                  <c:v>6.2183282015243001E-2</c:v>
                </c:pt>
                <c:pt idx="52466">
                  <c:v>6.48710470968549E-2</c:v>
                </c:pt>
                <c:pt idx="52467">
                  <c:v>6.4124120930916503E-2</c:v>
                </c:pt>
                <c:pt idx="52468">
                  <c:v>5.0915728421965803E-2</c:v>
                </c:pt>
                <c:pt idx="52469">
                  <c:v>4.6273137585224701E-2</c:v>
                </c:pt>
                <c:pt idx="52470">
                  <c:v>6.6455547682565397E-2</c:v>
                </c:pt>
                <c:pt idx="52471">
                  <c:v>4.6891940473815202E-2</c:v>
                </c:pt>
                <c:pt idx="52472">
                  <c:v>8.8449685108298801E-2</c:v>
                </c:pt>
                <c:pt idx="52473">
                  <c:v>4.7466291348583399E-2</c:v>
                </c:pt>
                <c:pt idx="52474">
                  <c:v>4.4264527576282402E-2</c:v>
                </c:pt>
                <c:pt idx="52475">
                  <c:v>4.4305819940352403E-2</c:v>
                </c:pt>
                <c:pt idx="52476">
                  <c:v>5.5547416399376E-2</c:v>
                </c:pt>
                <c:pt idx="52477">
                  <c:v>5.6784018697602599E-2</c:v>
                </c:pt>
                <c:pt idx="52478">
                  <c:v>5.2045936611216197E-2</c:v>
                </c:pt>
                <c:pt idx="52479">
                  <c:v>8.0828666409819797E-2</c:v>
                </c:pt>
                <c:pt idx="52480">
                  <c:v>6.8783361652611494E-2</c:v>
                </c:pt>
                <c:pt idx="52481">
                  <c:v>7.4380850664033493E-2</c:v>
                </c:pt>
                <c:pt idx="52482">
                  <c:v>5.0694344584318297E-2</c:v>
                </c:pt>
                <c:pt idx="52483">
                  <c:v>4.39999390077805E-2</c:v>
                </c:pt>
                <c:pt idx="52484">
                  <c:v>5.2140218175632101E-2</c:v>
                </c:pt>
                <c:pt idx="52485">
                  <c:v>4.6293552678110202E-2</c:v>
                </c:pt>
                <c:pt idx="52486">
                  <c:v>7.1802264498259993E-2</c:v>
                </c:pt>
                <c:pt idx="52487">
                  <c:v>4.6237557356874903E-2</c:v>
                </c:pt>
                <c:pt idx="52488">
                  <c:v>7.7839603299280996E-2</c:v>
                </c:pt>
                <c:pt idx="52489">
                  <c:v>4.5642494362722198E-2</c:v>
                </c:pt>
                <c:pt idx="52490">
                  <c:v>7.6015456609335605E-2</c:v>
                </c:pt>
                <c:pt idx="52491">
                  <c:v>8.4067940331912103E-2</c:v>
                </c:pt>
                <c:pt idx="52492">
                  <c:v>8.6492157373280601E-2</c:v>
                </c:pt>
                <c:pt idx="52493">
                  <c:v>8.1988025162797198E-2</c:v>
                </c:pt>
                <c:pt idx="52494">
                  <c:v>5.2463119015813499E-2</c:v>
                </c:pt>
                <c:pt idx="52495">
                  <c:v>4.50766358153794E-2</c:v>
                </c:pt>
                <c:pt idx="52496">
                  <c:v>7.6151891047050502E-2</c:v>
                </c:pt>
                <c:pt idx="52497">
                  <c:v>5.1589572239934101E-2</c:v>
                </c:pt>
                <c:pt idx="52498">
                  <c:v>4.7297995483182302E-2</c:v>
                </c:pt>
                <c:pt idx="52499">
                  <c:v>7.8354655050051195E-2</c:v>
                </c:pt>
                <c:pt idx="52500">
                  <c:v>5.3435911823802397E-2</c:v>
                </c:pt>
                <c:pt idx="52501">
                  <c:v>5.9142857707761301E-2</c:v>
                </c:pt>
                <c:pt idx="52502">
                  <c:v>7.0292932622680396E-2</c:v>
                </c:pt>
                <c:pt idx="52503">
                  <c:v>8.5984253337839794E-2</c:v>
                </c:pt>
                <c:pt idx="52504">
                  <c:v>5.0499125567175403E-2</c:v>
                </c:pt>
                <c:pt idx="52505">
                  <c:v>4.5832653530248797E-2</c:v>
                </c:pt>
                <c:pt idx="52506">
                  <c:v>5.7730478356861598E-2</c:v>
                </c:pt>
                <c:pt idx="52507">
                  <c:v>5.5043921350175801E-2</c:v>
                </c:pt>
                <c:pt idx="52508">
                  <c:v>7.4432122675191795E-2</c:v>
                </c:pt>
                <c:pt idx="52509">
                  <c:v>4.7930171365287801E-2</c:v>
                </c:pt>
                <c:pt idx="52510">
                  <c:v>5.2857244822669201E-2</c:v>
                </c:pt>
                <c:pt idx="52511">
                  <c:v>4.5717813079742299E-2</c:v>
                </c:pt>
                <c:pt idx="52512">
                  <c:v>7.4970206850081503E-2</c:v>
                </c:pt>
                <c:pt idx="52513">
                  <c:v>4.5460781775322902E-2</c:v>
                </c:pt>
                <c:pt idx="52514">
                  <c:v>4.9341208387507503E-2</c:v>
                </c:pt>
                <c:pt idx="52515">
                  <c:v>7.1177402345445104E-2</c:v>
                </c:pt>
                <c:pt idx="52516">
                  <c:v>4.9538136326064901E-2</c:v>
                </c:pt>
                <c:pt idx="52517">
                  <c:v>5.1598843196544501E-2</c:v>
                </c:pt>
                <c:pt idx="52518">
                  <c:v>7.7334635552299497E-2</c:v>
                </c:pt>
                <c:pt idx="52519">
                  <c:v>4.4165928961732902E-2</c:v>
                </c:pt>
                <c:pt idx="52520">
                  <c:v>4.7959041779318798E-2</c:v>
                </c:pt>
                <c:pt idx="52521">
                  <c:v>4.8927118816237999E-2</c:v>
                </c:pt>
                <c:pt idx="52522">
                  <c:v>7.1028071668933504E-2</c:v>
                </c:pt>
                <c:pt idx="52523">
                  <c:v>6.1609146599337E-2</c:v>
                </c:pt>
                <c:pt idx="52524">
                  <c:v>4.73362466689961E-2</c:v>
                </c:pt>
                <c:pt idx="52525">
                  <c:v>4.31636980058204E-2</c:v>
                </c:pt>
                <c:pt idx="52526">
                  <c:v>6.5319577126839307E-2</c:v>
                </c:pt>
                <c:pt idx="52527">
                  <c:v>8.1177325576182194E-2</c:v>
                </c:pt>
                <c:pt idx="52528">
                  <c:v>8.3568377875003902E-2</c:v>
                </c:pt>
                <c:pt idx="52529">
                  <c:v>4.5799054041213802E-2</c:v>
                </c:pt>
                <c:pt idx="52530">
                  <c:v>7.3230599024489001E-2</c:v>
                </c:pt>
                <c:pt idx="52531">
                  <c:v>6.2233205332355601E-2</c:v>
                </c:pt>
                <c:pt idx="52532">
                  <c:v>4.9782969225758797E-2</c:v>
                </c:pt>
                <c:pt idx="52533">
                  <c:v>6.8737195565520395E-2</c:v>
                </c:pt>
                <c:pt idx="52534">
                  <c:v>6.4626571000925698E-2</c:v>
                </c:pt>
                <c:pt idx="52535">
                  <c:v>5.9577595595205902E-2</c:v>
                </c:pt>
                <c:pt idx="52536">
                  <c:v>5.0494618602823199E-2</c:v>
                </c:pt>
                <c:pt idx="52537">
                  <c:v>5.1150287457622602E-2</c:v>
                </c:pt>
                <c:pt idx="52538">
                  <c:v>6.8095490507590603E-2</c:v>
                </c:pt>
                <c:pt idx="52539">
                  <c:v>7.8618198617478804E-2</c:v>
                </c:pt>
                <c:pt idx="52540">
                  <c:v>4.56877347115957E-2</c:v>
                </c:pt>
                <c:pt idx="52541">
                  <c:v>5.4800417400141903E-2</c:v>
                </c:pt>
                <c:pt idx="52542">
                  <c:v>4.14919421586619E-2</c:v>
                </c:pt>
                <c:pt idx="52543">
                  <c:v>5.14858998856682E-2</c:v>
                </c:pt>
                <c:pt idx="52544">
                  <c:v>4.5442472321028701E-2</c:v>
                </c:pt>
                <c:pt idx="52545">
                  <c:v>4.22985611650359E-2</c:v>
                </c:pt>
                <c:pt idx="52546">
                  <c:v>4.9381828254131697E-2</c:v>
                </c:pt>
                <c:pt idx="52547">
                  <c:v>7.2987385581365694E-2</c:v>
                </c:pt>
                <c:pt idx="52548">
                  <c:v>7.2990600203163405E-2</c:v>
                </c:pt>
                <c:pt idx="52549">
                  <c:v>7.6828013230487796E-2</c:v>
                </c:pt>
                <c:pt idx="52550">
                  <c:v>6.7170119946944398E-2</c:v>
                </c:pt>
                <c:pt idx="52551">
                  <c:v>6.1959734723837701E-2</c:v>
                </c:pt>
                <c:pt idx="52552">
                  <c:v>6.4367639125700302E-2</c:v>
                </c:pt>
                <c:pt idx="52553">
                  <c:v>5.9009931513597597E-2</c:v>
                </c:pt>
                <c:pt idx="52554">
                  <c:v>8.1850447408329696E-2</c:v>
                </c:pt>
                <c:pt idx="52555">
                  <c:v>8.3593187221796594E-2</c:v>
                </c:pt>
                <c:pt idx="52556">
                  <c:v>5.3855671322799899E-2</c:v>
                </c:pt>
                <c:pt idx="52557">
                  <c:v>6.24221265437295E-2</c:v>
                </c:pt>
                <c:pt idx="52558">
                  <c:v>4.1486232875317698E-2</c:v>
                </c:pt>
                <c:pt idx="52559">
                  <c:v>8.7290084170496496E-2</c:v>
                </c:pt>
                <c:pt idx="52560">
                  <c:v>7.8716033799339502E-2</c:v>
                </c:pt>
                <c:pt idx="52561">
                  <c:v>4.5852173571182799E-2</c:v>
                </c:pt>
                <c:pt idx="52562">
                  <c:v>5.7887684509899798E-2</c:v>
                </c:pt>
                <c:pt idx="52563">
                  <c:v>4.3734781417174698E-2</c:v>
                </c:pt>
                <c:pt idx="52564">
                  <c:v>5.2589294679348898E-2</c:v>
                </c:pt>
                <c:pt idx="52565">
                  <c:v>4.7151448531418901E-2</c:v>
                </c:pt>
                <c:pt idx="52566">
                  <c:v>9.0726981564089093E-2</c:v>
                </c:pt>
                <c:pt idx="52567">
                  <c:v>5.7174325975190302E-2</c:v>
                </c:pt>
                <c:pt idx="52568">
                  <c:v>6.7227656308957801E-2</c:v>
                </c:pt>
                <c:pt idx="52569">
                  <c:v>5.3722798694762097E-2</c:v>
                </c:pt>
                <c:pt idx="52570">
                  <c:v>4.3153129859419201E-2</c:v>
                </c:pt>
                <c:pt idx="52571">
                  <c:v>4.3467560348131699E-2</c:v>
                </c:pt>
                <c:pt idx="52572">
                  <c:v>6.0600324867247903E-2</c:v>
                </c:pt>
                <c:pt idx="52573">
                  <c:v>5.3981359199707098E-2</c:v>
                </c:pt>
                <c:pt idx="52574">
                  <c:v>4.1713538743888397E-2</c:v>
                </c:pt>
                <c:pt idx="52575">
                  <c:v>8.7106074171159203E-2</c:v>
                </c:pt>
                <c:pt idx="52576">
                  <c:v>4.2192735792934498E-2</c:v>
                </c:pt>
                <c:pt idx="52577">
                  <c:v>4.3609776140999701E-2</c:v>
                </c:pt>
                <c:pt idx="52578">
                  <c:v>5.6687543809654198E-2</c:v>
                </c:pt>
                <c:pt idx="52579">
                  <c:v>4.7976257059320598E-2</c:v>
                </c:pt>
                <c:pt idx="52580">
                  <c:v>5.1262649772081302E-2</c:v>
                </c:pt>
                <c:pt idx="52581">
                  <c:v>6.2937647798576205E-2</c:v>
                </c:pt>
                <c:pt idx="52582">
                  <c:v>5.7256108097102298E-2</c:v>
                </c:pt>
                <c:pt idx="52583">
                  <c:v>7.0198990095878003E-2</c:v>
                </c:pt>
                <c:pt idx="52584">
                  <c:v>6.9485377661310493E-2</c:v>
                </c:pt>
                <c:pt idx="52585">
                  <c:v>7.1961652593797401E-2</c:v>
                </c:pt>
                <c:pt idx="52586">
                  <c:v>8.8145214997963101E-2</c:v>
                </c:pt>
                <c:pt idx="52587">
                  <c:v>8.5675076256389898E-2</c:v>
                </c:pt>
                <c:pt idx="52588">
                  <c:v>4.5595899770130698E-2</c:v>
                </c:pt>
                <c:pt idx="52589">
                  <c:v>8.4447521174498399E-2</c:v>
                </c:pt>
                <c:pt idx="52590">
                  <c:v>8.3531025133664005E-2</c:v>
                </c:pt>
                <c:pt idx="52591">
                  <c:v>7.6040265473741694E-2</c:v>
                </c:pt>
                <c:pt idx="52592">
                  <c:v>8.3458590191170107E-2</c:v>
                </c:pt>
                <c:pt idx="52593">
                  <c:v>7.0387930448911104E-2</c:v>
                </c:pt>
                <c:pt idx="52594">
                  <c:v>8.2934725634030204E-2</c:v>
                </c:pt>
                <c:pt idx="52595">
                  <c:v>7.5140157900560403E-2</c:v>
                </c:pt>
                <c:pt idx="52596">
                  <c:v>6.5357968043090506E-2</c:v>
                </c:pt>
                <c:pt idx="52597">
                  <c:v>6.4320622945658407E-2</c:v>
                </c:pt>
                <c:pt idx="52598">
                  <c:v>4.4662135231319497E-2</c:v>
                </c:pt>
                <c:pt idx="52599">
                  <c:v>8.0188949807594001E-2</c:v>
                </c:pt>
                <c:pt idx="52600">
                  <c:v>6.5443235847472497E-2</c:v>
                </c:pt>
                <c:pt idx="52601">
                  <c:v>8.9013057648655594E-2</c:v>
                </c:pt>
                <c:pt idx="52602">
                  <c:v>5.9482428410783397E-2</c:v>
                </c:pt>
                <c:pt idx="52603">
                  <c:v>4.7971887946801198E-2</c:v>
                </c:pt>
                <c:pt idx="52604">
                  <c:v>8.45567496522351E-2</c:v>
                </c:pt>
                <c:pt idx="52605">
                  <c:v>6.2009861539851899E-2</c:v>
                </c:pt>
                <c:pt idx="52606">
                  <c:v>4.7695708342308303E-2</c:v>
                </c:pt>
                <c:pt idx="52607">
                  <c:v>4.40445376336508E-2</c:v>
                </c:pt>
                <c:pt idx="52608">
                  <c:v>6.6783697752131194E-2</c:v>
                </c:pt>
                <c:pt idx="52609">
                  <c:v>4.65662208212217E-2</c:v>
                </c:pt>
                <c:pt idx="52610">
                  <c:v>4.5948312524868001E-2</c:v>
                </c:pt>
                <c:pt idx="52611">
                  <c:v>7.7644706568519697E-2</c:v>
                </c:pt>
                <c:pt idx="52612">
                  <c:v>6.7069103088545606E-2</c:v>
                </c:pt>
                <c:pt idx="52613">
                  <c:v>6.9216896525493399E-2</c:v>
                </c:pt>
                <c:pt idx="52614">
                  <c:v>6.4850033434832796E-2</c:v>
                </c:pt>
                <c:pt idx="52615">
                  <c:v>7.4544923920505296E-2</c:v>
                </c:pt>
                <c:pt idx="52616">
                  <c:v>5.8456198108372798E-2</c:v>
                </c:pt>
                <c:pt idx="52617">
                  <c:v>4.7407129150730302E-2</c:v>
                </c:pt>
                <c:pt idx="52618">
                  <c:v>7.7152984274401801E-2</c:v>
                </c:pt>
                <c:pt idx="52619">
                  <c:v>7.6788883486243201E-2</c:v>
                </c:pt>
                <c:pt idx="52620">
                  <c:v>7.4699970653163805E-2</c:v>
                </c:pt>
                <c:pt idx="52621">
                  <c:v>4.5555466168025298E-2</c:v>
                </c:pt>
                <c:pt idx="52622">
                  <c:v>5.1075357307517E-2</c:v>
                </c:pt>
                <c:pt idx="52623">
                  <c:v>6.3837319678358706E-2</c:v>
                </c:pt>
                <c:pt idx="52624">
                  <c:v>6.3337864612051598E-2</c:v>
                </c:pt>
                <c:pt idx="52625">
                  <c:v>8.0477240765113894E-2</c:v>
                </c:pt>
                <c:pt idx="52626">
                  <c:v>5.9019156874347403E-2</c:v>
                </c:pt>
                <c:pt idx="52627">
                  <c:v>8.41221718196907E-2</c:v>
                </c:pt>
                <c:pt idx="52628">
                  <c:v>4.1693402227138798E-2</c:v>
                </c:pt>
                <c:pt idx="52629">
                  <c:v>4.6318468319848698E-2</c:v>
                </c:pt>
                <c:pt idx="52630">
                  <c:v>4.0530360206369201E-2</c:v>
                </c:pt>
                <c:pt idx="52631">
                  <c:v>7.0099199571202697E-2</c:v>
                </c:pt>
                <c:pt idx="52632">
                  <c:v>4.3227012200254399E-2</c:v>
                </c:pt>
                <c:pt idx="52633">
                  <c:v>6.1695549898736303E-2</c:v>
                </c:pt>
                <c:pt idx="52634">
                  <c:v>6.8486425535116302E-2</c:v>
                </c:pt>
                <c:pt idx="52635">
                  <c:v>5.3761201072206603E-2</c:v>
                </c:pt>
                <c:pt idx="52636">
                  <c:v>6.8099979999150004E-2</c:v>
                </c:pt>
                <c:pt idx="52637">
                  <c:v>7.5949041659003402E-2</c:v>
                </c:pt>
                <c:pt idx="52638">
                  <c:v>5.1486147678682002E-2</c:v>
                </c:pt>
                <c:pt idx="52639">
                  <c:v>5.5936676787609399E-2</c:v>
                </c:pt>
                <c:pt idx="52640">
                  <c:v>6.0721900497278401E-2</c:v>
                </c:pt>
                <c:pt idx="52641">
                  <c:v>7.20252789031708E-2</c:v>
                </c:pt>
                <c:pt idx="52642">
                  <c:v>7.9492963450000204E-2</c:v>
                </c:pt>
                <c:pt idx="52643">
                  <c:v>6.0918036435710601E-2</c:v>
                </c:pt>
                <c:pt idx="52644">
                  <c:v>5.7800444641080501E-2</c:v>
                </c:pt>
                <c:pt idx="52645">
                  <c:v>4.54623509228681E-2</c:v>
                </c:pt>
                <c:pt idx="52646">
                  <c:v>5.7340059284419903E-2</c:v>
                </c:pt>
                <c:pt idx="52647">
                  <c:v>4.7538702655960302E-2</c:v>
                </c:pt>
                <c:pt idx="52648">
                  <c:v>6.1513175275819398E-2</c:v>
                </c:pt>
                <c:pt idx="52649">
                  <c:v>9.2959713799301999E-2</c:v>
                </c:pt>
                <c:pt idx="52650">
                  <c:v>8.9610252711075297E-2</c:v>
                </c:pt>
                <c:pt idx="52651">
                  <c:v>4.7446560922979199E-2</c:v>
                </c:pt>
                <c:pt idx="52652">
                  <c:v>4.3466909982963702E-2</c:v>
                </c:pt>
                <c:pt idx="52653">
                  <c:v>8.4933700893608105E-2</c:v>
                </c:pt>
                <c:pt idx="52654">
                  <c:v>6.8745428808600906E-2</c:v>
                </c:pt>
                <c:pt idx="52655">
                  <c:v>6.4257935125764901E-2</c:v>
                </c:pt>
                <c:pt idx="52656">
                  <c:v>4.81143586165391E-2</c:v>
                </c:pt>
                <c:pt idx="52657">
                  <c:v>4.8737030498741403E-2</c:v>
                </c:pt>
                <c:pt idx="52658">
                  <c:v>5.85436762697897E-2</c:v>
                </c:pt>
                <c:pt idx="52659">
                  <c:v>4.8241289528017997E-2</c:v>
                </c:pt>
                <c:pt idx="52660">
                  <c:v>6.0229581540226403E-2</c:v>
                </c:pt>
                <c:pt idx="52661">
                  <c:v>9.1549770582176504E-2</c:v>
                </c:pt>
                <c:pt idx="52662">
                  <c:v>6.1468866741502003E-2</c:v>
                </c:pt>
                <c:pt idx="52663">
                  <c:v>4.8196830629427798E-2</c:v>
                </c:pt>
                <c:pt idx="52664">
                  <c:v>5.0728326949571398E-2</c:v>
                </c:pt>
                <c:pt idx="52665">
                  <c:v>5.22120315859676E-2</c:v>
                </c:pt>
                <c:pt idx="52666">
                  <c:v>8.5892622801691298E-2</c:v>
                </c:pt>
                <c:pt idx="52667">
                  <c:v>8.1543675214159603E-2</c:v>
                </c:pt>
                <c:pt idx="52668">
                  <c:v>5.2979156656706897E-2</c:v>
                </c:pt>
                <c:pt idx="52669">
                  <c:v>4.3906813801927201E-2</c:v>
                </c:pt>
                <c:pt idx="52670">
                  <c:v>4.5039878650064299E-2</c:v>
                </c:pt>
                <c:pt idx="52671">
                  <c:v>4.6377422542065103E-2</c:v>
                </c:pt>
                <c:pt idx="52672">
                  <c:v>8.4121714968404301E-2</c:v>
                </c:pt>
                <c:pt idx="52673">
                  <c:v>6.77729107981377E-2</c:v>
                </c:pt>
                <c:pt idx="52674">
                  <c:v>6.9750213733575206E-2</c:v>
                </c:pt>
                <c:pt idx="52675">
                  <c:v>8.7687726904973298E-2</c:v>
                </c:pt>
                <c:pt idx="52676">
                  <c:v>5.5261160204273699E-2</c:v>
                </c:pt>
                <c:pt idx="52677">
                  <c:v>6.6671425333796303E-2</c:v>
                </c:pt>
                <c:pt idx="52678">
                  <c:v>4.4062093804649302E-2</c:v>
                </c:pt>
                <c:pt idx="52679">
                  <c:v>7.9573609981330395E-2</c:v>
                </c:pt>
                <c:pt idx="52680">
                  <c:v>6.5574595764912494E-2</c:v>
                </c:pt>
                <c:pt idx="52681">
                  <c:v>4.7426171799348597E-2</c:v>
                </c:pt>
                <c:pt idx="52682">
                  <c:v>5.2736954927963001E-2</c:v>
                </c:pt>
                <c:pt idx="52683">
                  <c:v>7.3568472028271298E-2</c:v>
                </c:pt>
                <c:pt idx="52684">
                  <c:v>5.8171741977809402E-2</c:v>
                </c:pt>
                <c:pt idx="52685">
                  <c:v>4.4982960366664201E-2</c:v>
                </c:pt>
                <c:pt idx="52686">
                  <c:v>5.5036200576205903E-2</c:v>
                </c:pt>
                <c:pt idx="52687">
                  <c:v>4.8923655472872099E-2</c:v>
                </c:pt>
                <c:pt idx="52688">
                  <c:v>9.0662465151191501E-2</c:v>
                </c:pt>
                <c:pt idx="52689">
                  <c:v>5.2422631659500001E-2</c:v>
                </c:pt>
                <c:pt idx="52690">
                  <c:v>5.8928298544497902E-2</c:v>
                </c:pt>
                <c:pt idx="52691">
                  <c:v>7.0559092851580796E-2</c:v>
                </c:pt>
                <c:pt idx="52692">
                  <c:v>5.4940540574332702E-2</c:v>
                </c:pt>
                <c:pt idx="52693">
                  <c:v>4.5094267057155503E-2</c:v>
                </c:pt>
                <c:pt idx="52694">
                  <c:v>7.4126429866655505E-2</c:v>
                </c:pt>
                <c:pt idx="52695">
                  <c:v>7.4617668779236299E-2</c:v>
                </c:pt>
                <c:pt idx="52696">
                  <c:v>4.1971628703079598E-2</c:v>
                </c:pt>
                <c:pt idx="52697">
                  <c:v>8.3699874138021504E-2</c:v>
                </c:pt>
                <c:pt idx="52698">
                  <c:v>5.6140719016103999E-2</c:v>
                </c:pt>
                <c:pt idx="52699">
                  <c:v>4.6158748677674201E-2</c:v>
                </c:pt>
                <c:pt idx="52700">
                  <c:v>7.9403970272177493E-2</c:v>
                </c:pt>
                <c:pt idx="52701">
                  <c:v>6.7314024201879999E-2</c:v>
                </c:pt>
                <c:pt idx="52702">
                  <c:v>7.4291090401823898E-2</c:v>
                </c:pt>
                <c:pt idx="52703">
                  <c:v>8.9557960141372697E-2</c:v>
                </c:pt>
                <c:pt idx="52704">
                  <c:v>8.6143815012427405E-2</c:v>
                </c:pt>
                <c:pt idx="52705">
                  <c:v>4.9192577908359902E-2</c:v>
                </c:pt>
                <c:pt idx="52706">
                  <c:v>4.3149166636568898E-2</c:v>
                </c:pt>
                <c:pt idx="52707">
                  <c:v>6.56137446256706E-2</c:v>
                </c:pt>
                <c:pt idx="52708">
                  <c:v>7.5155534222274403E-2</c:v>
                </c:pt>
                <c:pt idx="52709">
                  <c:v>6.8587265555728402E-2</c:v>
                </c:pt>
                <c:pt idx="52710">
                  <c:v>4.3999082390677298E-2</c:v>
                </c:pt>
                <c:pt idx="52711">
                  <c:v>4.18901392690786E-2</c:v>
                </c:pt>
                <c:pt idx="52712">
                  <c:v>4.5853918867822703E-2</c:v>
                </c:pt>
                <c:pt idx="52713">
                  <c:v>7.2412692685527594E-2</c:v>
                </c:pt>
                <c:pt idx="52714">
                  <c:v>5.9930797597359697E-2</c:v>
                </c:pt>
                <c:pt idx="52715">
                  <c:v>5.8393878021979401E-2</c:v>
                </c:pt>
                <c:pt idx="52716">
                  <c:v>5.1261625053591997E-2</c:v>
                </c:pt>
                <c:pt idx="52717">
                  <c:v>6.7604230393106299E-2</c:v>
                </c:pt>
                <c:pt idx="52718">
                  <c:v>8.8894766205401099E-2</c:v>
                </c:pt>
                <c:pt idx="52719">
                  <c:v>5.0631195361622597E-2</c:v>
                </c:pt>
                <c:pt idx="52720">
                  <c:v>8.2930115803050194E-2</c:v>
                </c:pt>
                <c:pt idx="52721">
                  <c:v>7.8879604084798993E-2</c:v>
                </c:pt>
                <c:pt idx="52722">
                  <c:v>4.2658778336530097E-2</c:v>
                </c:pt>
                <c:pt idx="52723">
                  <c:v>7.6526966615537206E-2</c:v>
                </c:pt>
                <c:pt idx="52724">
                  <c:v>7.4237990584423E-2</c:v>
                </c:pt>
                <c:pt idx="52725">
                  <c:v>7.5672182026858895E-2</c:v>
                </c:pt>
                <c:pt idx="52726">
                  <c:v>4.7188666213992501E-2</c:v>
                </c:pt>
                <c:pt idx="52727">
                  <c:v>5.5517233965557598E-2</c:v>
                </c:pt>
                <c:pt idx="52728">
                  <c:v>4.7082900574778902E-2</c:v>
                </c:pt>
                <c:pt idx="52729">
                  <c:v>6.63111768543828E-2</c:v>
                </c:pt>
                <c:pt idx="52730">
                  <c:v>6.5996810363504799E-2</c:v>
                </c:pt>
                <c:pt idx="52731">
                  <c:v>7.7018275419948296E-2</c:v>
                </c:pt>
                <c:pt idx="52732">
                  <c:v>5.5738266375354499E-2</c:v>
                </c:pt>
                <c:pt idx="52733">
                  <c:v>6.8270575866295494E-2</c:v>
                </c:pt>
                <c:pt idx="52734">
                  <c:v>6.4260529802423194E-2</c:v>
                </c:pt>
                <c:pt idx="52735">
                  <c:v>8.1745583581411596E-2</c:v>
                </c:pt>
                <c:pt idx="52736">
                  <c:v>4.9105881057074703E-2</c:v>
                </c:pt>
                <c:pt idx="52737">
                  <c:v>6.6365302820367594E-2</c:v>
                </c:pt>
                <c:pt idx="52738">
                  <c:v>6.0033137192034201E-2</c:v>
                </c:pt>
                <c:pt idx="52739">
                  <c:v>5.8645201788003802E-2</c:v>
                </c:pt>
                <c:pt idx="52740">
                  <c:v>7.0219775565144193E-2</c:v>
                </c:pt>
                <c:pt idx="52741">
                  <c:v>4.5498609482886303E-2</c:v>
                </c:pt>
                <c:pt idx="52742">
                  <c:v>5.3259899106631398E-2</c:v>
                </c:pt>
                <c:pt idx="52743">
                  <c:v>5.3960060192132397E-2</c:v>
                </c:pt>
                <c:pt idx="52744">
                  <c:v>5.0607417454812197E-2</c:v>
                </c:pt>
                <c:pt idx="52745">
                  <c:v>8.3731151051561994E-2</c:v>
                </c:pt>
                <c:pt idx="52746">
                  <c:v>6.1378129166523299E-2</c:v>
                </c:pt>
                <c:pt idx="52747">
                  <c:v>5.7683513362810503E-2</c:v>
                </c:pt>
                <c:pt idx="52748">
                  <c:v>7.1242148270411101E-2</c:v>
                </c:pt>
                <c:pt idx="52749">
                  <c:v>4.96588739742269E-2</c:v>
                </c:pt>
                <c:pt idx="52750">
                  <c:v>5.70080265765548E-2</c:v>
                </c:pt>
                <c:pt idx="52751">
                  <c:v>4.7205097136125203E-2</c:v>
                </c:pt>
                <c:pt idx="52752">
                  <c:v>7.9576593497597603E-2</c:v>
                </c:pt>
                <c:pt idx="52753">
                  <c:v>7.2900337266061405E-2</c:v>
                </c:pt>
                <c:pt idx="52754">
                  <c:v>5.1478387500856003E-2</c:v>
                </c:pt>
                <c:pt idx="52755">
                  <c:v>8.44520233946634E-2</c:v>
                </c:pt>
                <c:pt idx="52756">
                  <c:v>5.3575632999410497E-2</c:v>
                </c:pt>
                <c:pt idx="52757">
                  <c:v>6.3616346603077994E-2</c:v>
                </c:pt>
                <c:pt idx="52758">
                  <c:v>5.8264069644399001E-2</c:v>
                </c:pt>
                <c:pt idx="52759">
                  <c:v>5.3988230296728397E-2</c:v>
                </c:pt>
                <c:pt idx="52760">
                  <c:v>6.8672195446446704E-2</c:v>
                </c:pt>
                <c:pt idx="52761">
                  <c:v>4.6919918873294102E-2</c:v>
                </c:pt>
                <c:pt idx="52762">
                  <c:v>5.5322696784580898E-2</c:v>
                </c:pt>
                <c:pt idx="52763">
                  <c:v>6.6303828354181693E-2</c:v>
                </c:pt>
                <c:pt idx="52764">
                  <c:v>5.7274892166843901E-2</c:v>
                </c:pt>
                <c:pt idx="52765">
                  <c:v>8.2748831075931395E-2</c:v>
                </c:pt>
                <c:pt idx="52766">
                  <c:v>4.5504857550551399E-2</c:v>
                </c:pt>
                <c:pt idx="52767">
                  <c:v>4.4886903071863701E-2</c:v>
                </c:pt>
                <c:pt idx="52768">
                  <c:v>6.3673271223350897E-2</c:v>
                </c:pt>
                <c:pt idx="52769">
                  <c:v>8.4874757425356898E-2</c:v>
                </c:pt>
                <c:pt idx="52770">
                  <c:v>4.4704552705964497E-2</c:v>
                </c:pt>
                <c:pt idx="52771">
                  <c:v>7.1435378903359895E-2</c:v>
                </c:pt>
                <c:pt idx="52772">
                  <c:v>8.1258599432923198E-2</c:v>
                </c:pt>
                <c:pt idx="52773">
                  <c:v>5.7876772409313201E-2</c:v>
                </c:pt>
                <c:pt idx="52774">
                  <c:v>5.9561548184577401E-2</c:v>
                </c:pt>
                <c:pt idx="52775">
                  <c:v>8.7560068500881105E-2</c:v>
                </c:pt>
                <c:pt idx="52776">
                  <c:v>8.2694619534482705E-2</c:v>
                </c:pt>
                <c:pt idx="52777">
                  <c:v>5.4593012572590603E-2</c:v>
                </c:pt>
                <c:pt idx="52778">
                  <c:v>4.9228736757396897E-2</c:v>
                </c:pt>
                <c:pt idx="52779">
                  <c:v>6.4906901348505699E-2</c:v>
                </c:pt>
                <c:pt idx="52780">
                  <c:v>8.0170453200520103E-2</c:v>
                </c:pt>
                <c:pt idx="52781">
                  <c:v>4.5899944522641997E-2</c:v>
                </c:pt>
                <c:pt idx="52782">
                  <c:v>6.2403928786469699E-2</c:v>
                </c:pt>
                <c:pt idx="52783">
                  <c:v>4.9621527549559702E-2</c:v>
                </c:pt>
                <c:pt idx="52784">
                  <c:v>7.2457789405253506E-2</c:v>
                </c:pt>
                <c:pt idx="52785">
                  <c:v>5.7253133667846803E-2</c:v>
                </c:pt>
                <c:pt idx="52786">
                  <c:v>5.1524320994031099E-2</c:v>
                </c:pt>
                <c:pt idx="52787">
                  <c:v>4.5001682814277799E-2</c:v>
                </c:pt>
                <c:pt idx="52788">
                  <c:v>4.8772817984069801E-2</c:v>
                </c:pt>
                <c:pt idx="52789">
                  <c:v>5.8354900163282902E-2</c:v>
                </c:pt>
                <c:pt idx="52790">
                  <c:v>7.8202959449645101E-2</c:v>
                </c:pt>
                <c:pt idx="52791">
                  <c:v>7.3734904584829494E-2</c:v>
                </c:pt>
                <c:pt idx="52792">
                  <c:v>6.9496118554716699E-2</c:v>
                </c:pt>
                <c:pt idx="52793">
                  <c:v>4.7635209622044199E-2</c:v>
                </c:pt>
                <c:pt idx="52794">
                  <c:v>7.7897853977713094E-2</c:v>
                </c:pt>
                <c:pt idx="52795">
                  <c:v>4.4618199010740302E-2</c:v>
                </c:pt>
                <c:pt idx="52796">
                  <c:v>7.3219023884362397E-2</c:v>
                </c:pt>
                <c:pt idx="52797">
                  <c:v>8.0633835043894306E-2</c:v>
                </c:pt>
                <c:pt idx="52798">
                  <c:v>4.6270972252556997E-2</c:v>
                </c:pt>
                <c:pt idx="52799">
                  <c:v>8.7723451601196101E-2</c:v>
                </c:pt>
                <c:pt idx="52800">
                  <c:v>6.9840415036635906E-2</c:v>
                </c:pt>
                <c:pt idx="52801">
                  <c:v>8.9461545721709002E-2</c:v>
                </c:pt>
                <c:pt idx="52802">
                  <c:v>8.2801997821441403E-2</c:v>
                </c:pt>
                <c:pt idx="52803">
                  <c:v>8.0959936676555003E-2</c:v>
                </c:pt>
                <c:pt idx="52804">
                  <c:v>6.7895209833125802E-2</c:v>
                </c:pt>
                <c:pt idx="52805">
                  <c:v>6.8481031622585301E-2</c:v>
                </c:pt>
                <c:pt idx="52806">
                  <c:v>8.3892003389553202E-2</c:v>
                </c:pt>
                <c:pt idx="52807">
                  <c:v>7.0821194970601103E-2</c:v>
                </c:pt>
                <c:pt idx="52808">
                  <c:v>7.3561081791036403E-2</c:v>
                </c:pt>
                <c:pt idx="52809">
                  <c:v>6.9041290111075307E-2</c:v>
                </c:pt>
                <c:pt idx="52810">
                  <c:v>6.51026665585413E-2</c:v>
                </c:pt>
                <c:pt idx="52811">
                  <c:v>5.31100288477281E-2</c:v>
                </c:pt>
                <c:pt idx="52812">
                  <c:v>7.3256652720953205E-2</c:v>
                </c:pt>
                <c:pt idx="52813">
                  <c:v>5.6701998335377202E-2</c:v>
                </c:pt>
                <c:pt idx="52814">
                  <c:v>4.6461110629492E-2</c:v>
                </c:pt>
                <c:pt idx="52815">
                  <c:v>6.6801100265346594E-2</c:v>
                </c:pt>
                <c:pt idx="52816">
                  <c:v>5.0967927573102201E-2</c:v>
                </c:pt>
                <c:pt idx="52817">
                  <c:v>4.7383082004628103E-2</c:v>
                </c:pt>
                <c:pt idx="52818">
                  <c:v>4.5762669110386497E-2</c:v>
                </c:pt>
                <c:pt idx="52819">
                  <c:v>6.2879466185689695E-2</c:v>
                </c:pt>
                <c:pt idx="52820">
                  <c:v>7.0947117471056295E-2</c:v>
                </c:pt>
                <c:pt idx="52821">
                  <c:v>6.6031710283024098E-2</c:v>
                </c:pt>
                <c:pt idx="52822">
                  <c:v>7.2953485157523604E-2</c:v>
                </c:pt>
                <c:pt idx="52823">
                  <c:v>5.5477651765170097E-2</c:v>
                </c:pt>
                <c:pt idx="52824">
                  <c:v>5.97390733678713E-2</c:v>
                </c:pt>
                <c:pt idx="52825">
                  <c:v>5.5668967474642901E-2</c:v>
                </c:pt>
                <c:pt idx="52826">
                  <c:v>7.36960145812421E-2</c:v>
                </c:pt>
                <c:pt idx="52827">
                  <c:v>6.1667174027258999E-2</c:v>
                </c:pt>
                <c:pt idx="52828">
                  <c:v>5.01277630517468E-2</c:v>
                </c:pt>
                <c:pt idx="52829">
                  <c:v>5.3532434471398403E-2</c:v>
                </c:pt>
                <c:pt idx="52830">
                  <c:v>8.8708005455069197E-2</c:v>
                </c:pt>
                <c:pt idx="52831">
                  <c:v>4.6687008475631002E-2</c:v>
                </c:pt>
                <c:pt idx="52832">
                  <c:v>7.4055789170015596E-2</c:v>
                </c:pt>
                <c:pt idx="52833">
                  <c:v>6.9111312405395697E-2</c:v>
                </c:pt>
                <c:pt idx="52834">
                  <c:v>5.4576483666168699E-2</c:v>
                </c:pt>
                <c:pt idx="52835">
                  <c:v>7.2938792857524304E-2</c:v>
                </c:pt>
                <c:pt idx="52836">
                  <c:v>5.1629766522666098E-2</c:v>
                </c:pt>
                <c:pt idx="52837">
                  <c:v>8.5236963238974603E-2</c:v>
                </c:pt>
                <c:pt idx="52838">
                  <c:v>6.4858788747776203E-2</c:v>
                </c:pt>
                <c:pt idx="52839">
                  <c:v>7.8384374845656496E-2</c:v>
                </c:pt>
                <c:pt idx="52840">
                  <c:v>8.5050357922387798E-2</c:v>
                </c:pt>
                <c:pt idx="52841">
                  <c:v>7.5244554821116597E-2</c:v>
                </c:pt>
                <c:pt idx="52842">
                  <c:v>7.9058790767921397E-2</c:v>
                </c:pt>
                <c:pt idx="52843">
                  <c:v>5.01421070450601E-2</c:v>
                </c:pt>
                <c:pt idx="52844">
                  <c:v>4.4904347182475303E-2</c:v>
                </c:pt>
                <c:pt idx="52845">
                  <c:v>8.2687400045631507E-2</c:v>
                </c:pt>
                <c:pt idx="52846">
                  <c:v>5.5770503789303698E-2</c:v>
                </c:pt>
                <c:pt idx="52847">
                  <c:v>6.8372027349831999E-2</c:v>
                </c:pt>
                <c:pt idx="52848">
                  <c:v>8.1587361033517797E-2</c:v>
                </c:pt>
                <c:pt idx="52849">
                  <c:v>7.3242186203277201E-2</c:v>
                </c:pt>
                <c:pt idx="52850">
                  <c:v>7.3664762161818206E-2</c:v>
                </c:pt>
                <c:pt idx="52851">
                  <c:v>5.1507434910068498E-2</c:v>
                </c:pt>
                <c:pt idx="52852">
                  <c:v>7.8476334605707299E-2</c:v>
                </c:pt>
                <c:pt idx="52853">
                  <c:v>4.82484372114853E-2</c:v>
                </c:pt>
                <c:pt idx="52854">
                  <c:v>5.4013673584088297E-2</c:v>
                </c:pt>
                <c:pt idx="52855">
                  <c:v>5.7228827931952803E-2</c:v>
                </c:pt>
                <c:pt idx="52856">
                  <c:v>5.52259353643762E-2</c:v>
                </c:pt>
                <c:pt idx="52857">
                  <c:v>4.1558006975821203E-2</c:v>
                </c:pt>
                <c:pt idx="52858">
                  <c:v>4.6266778665613198E-2</c:v>
                </c:pt>
                <c:pt idx="52859">
                  <c:v>4.3878231186867102E-2</c:v>
                </c:pt>
                <c:pt idx="52860">
                  <c:v>5.7347336100004503E-2</c:v>
                </c:pt>
                <c:pt idx="52861">
                  <c:v>6.1632473487084498E-2</c:v>
                </c:pt>
                <c:pt idx="52862">
                  <c:v>4.9156573381243601E-2</c:v>
                </c:pt>
                <c:pt idx="52863">
                  <c:v>6.4456000820362194E-2</c:v>
                </c:pt>
                <c:pt idx="52864">
                  <c:v>6.2152915756957999E-2</c:v>
                </c:pt>
                <c:pt idx="52865">
                  <c:v>7.3139852197936603E-2</c:v>
                </c:pt>
                <c:pt idx="52866">
                  <c:v>7.3492560966661902E-2</c:v>
                </c:pt>
                <c:pt idx="52867">
                  <c:v>6.2289377579813801E-2</c:v>
                </c:pt>
                <c:pt idx="52868">
                  <c:v>4.8842756634953598E-2</c:v>
                </c:pt>
                <c:pt idx="52869">
                  <c:v>6.0758335789417597E-2</c:v>
                </c:pt>
                <c:pt idx="52870">
                  <c:v>6.5074610673343899E-2</c:v>
                </c:pt>
                <c:pt idx="52871">
                  <c:v>6.0579380966945803E-2</c:v>
                </c:pt>
                <c:pt idx="52872">
                  <c:v>8.5957869691062005E-2</c:v>
                </c:pt>
                <c:pt idx="52873">
                  <c:v>5.1427751834598003E-2</c:v>
                </c:pt>
                <c:pt idx="52874">
                  <c:v>6.61490316690935E-2</c:v>
                </c:pt>
                <c:pt idx="52875">
                  <c:v>6.4394427969895099E-2</c:v>
                </c:pt>
                <c:pt idx="52876">
                  <c:v>8.4201384406159901E-2</c:v>
                </c:pt>
                <c:pt idx="52877">
                  <c:v>6.7224221875024401E-2</c:v>
                </c:pt>
                <c:pt idx="52878">
                  <c:v>4.4094959354996403E-2</c:v>
                </c:pt>
                <c:pt idx="52879">
                  <c:v>6.1107715872807902E-2</c:v>
                </c:pt>
                <c:pt idx="52880">
                  <c:v>4.7171512648111098E-2</c:v>
                </c:pt>
                <c:pt idx="52881">
                  <c:v>4.9070082471716799E-2</c:v>
                </c:pt>
                <c:pt idx="52882">
                  <c:v>7.6512697492204004E-2</c:v>
                </c:pt>
                <c:pt idx="52883">
                  <c:v>6.4904462752397196E-2</c:v>
                </c:pt>
                <c:pt idx="52884">
                  <c:v>6.9121450303015503E-2</c:v>
                </c:pt>
                <c:pt idx="52885">
                  <c:v>8.2713209576269098E-2</c:v>
                </c:pt>
                <c:pt idx="52886">
                  <c:v>8.3682098296075896E-2</c:v>
                </c:pt>
                <c:pt idx="52887">
                  <c:v>4.5941913317598997E-2</c:v>
                </c:pt>
                <c:pt idx="52888">
                  <c:v>8.5865704329614295E-2</c:v>
                </c:pt>
                <c:pt idx="52889">
                  <c:v>7.5986334475724698E-2</c:v>
                </c:pt>
                <c:pt idx="52890">
                  <c:v>4.4545790988146899E-2</c:v>
                </c:pt>
                <c:pt idx="52891">
                  <c:v>6.3819814278549603E-2</c:v>
                </c:pt>
                <c:pt idx="52892">
                  <c:v>6.0784871033715299E-2</c:v>
                </c:pt>
                <c:pt idx="52893">
                  <c:v>5.7873424817133999E-2</c:v>
                </c:pt>
                <c:pt idx="52894">
                  <c:v>6.8717056987227507E-2</c:v>
                </c:pt>
                <c:pt idx="52895">
                  <c:v>7.2968250706888393E-2</c:v>
                </c:pt>
                <c:pt idx="52896">
                  <c:v>6.1975342867676399E-2</c:v>
                </c:pt>
                <c:pt idx="52897">
                  <c:v>4.64938463078211E-2</c:v>
                </c:pt>
                <c:pt idx="52898">
                  <c:v>6.2789117985382906E-2</c:v>
                </c:pt>
                <c:pt idx="52899">
                  <c:v>4.4426459280523002E-2</c:v>
                </c:pt>
                <c:pt idx="52900">
                  <c:v>5.7105836881232303E-2</c:v>
                </c:pt>
                <c:pt idx="52901">
                  <c:v>4.9179372687334598E-2</c:v>
                </c:pt>
                <c:pt idx="52902">
                  <c:v>6.1308037274254101E-2</c:v>
                </c:pt>
                <c:pt idx="52903">
                  <c:v>6.1651333230445297E-2</c:v>
                </c:pt>
                <c:pt idx="52904">
                  <c:v>4.8773920234647897E-2</c:v>
                </c:pt>
                <c:pt idx="52905">
                  <c:v>4.3635964045611798E-2</c:v>
                </c:pt>
                <c:pt idx="52906">
                  <c:v>6.47488829871148E-2</c:v>
                </c:pt>
                <c:pt idx="52907">
                  <c:v>6.8783478399799994E-2</c:v>
                </c:pt>
                <c:pt idx="52908">
                  <c:v>5.3149904236643897E-2</c:v>
                </c:pt>
                <c:pt idx="52909">
                  <c:v>6.1396771031652503E-2</c:v>
                </c:pt>
                <c:pt idx="52910">
                  <c:v>6.6689642381766806E-2</c:v>
                </c:pt>
                <c:pt idx="52911">
                  <c:v>7.3647963493230495E-2</c:v>
                </c:pt>
                <c:pt idx="52912">
                  <c:v>5.0202353136454901E-2</c:v>
                </c:pt>
                <c:pt idx="52913">
                  <c:v>6.5686571540926303E-2</c:v>
                </c:pt>
                <c:pt idx="52914">
                  <c:v>4.5392367349704199E-2</c:v>
                </c:pt>
                <c:pt idx="52915">
                  <c:v>8.3882498689882096E-2</c:v>
                </c:pt>
                <c:pt idx="52916">
                  <c:v>7.1085554931303599E-2</c:v>
                </c:pt>
                <c:pt idx="52917">
                  <c:v>7.9909663465089001E-2</c:v>
                </c:pt>
                <c:pt idx="52918">
                  <c:v>4.3478963902410302E-2</c:v>
                </c:pt>
                <c:pt idx="52919">
                  <c:v>7.94738340567816E-2</c:v>
                </c:pt>
                <c:pt idx="52920">
                  <c:v>5.2343879342561198E-2</c:v>
                </c:pt>
                <c:pt idx="52921">
                  <c:v>7.54077926159189E-2</c:v>
                </c:pt>
                <c:pt idx="52922">
                  <c:v>7.0724280702653505E-2</c:v>
                </c:pt>
                <c:pt idx="52923">
                  <c:v>8.6932903244082205E-2</c:v>
                </c:pt>
                <c:pt idx="52924">
                  <c:v>6.8141460315818206E-2</c:v>
                </c:pt>
                <c:pt idx="52925">
                  <c:v>4.6573293437702799E-2</c:v>
                </c:pt>
                <c:pt idx="52926">
                  <c:v>4.69080363498285E-2</c:v>
                </c:pt>
                <c:pt idx="52927">
                  <c:v>5.1018701892577498E-2</c:v>
                </c:pt>
                <c:pt idx="52928">
                  <c:v>6.0198835554652601E-2</c:v>
                </c:pt>
                <c:pt idx="52929">
                  <c:v>4.5989457364900503E-2</c:v>
                </c:pt>
                <c:pt idx="52930">
                  <c:v>7.3153447647308495E-2</c:v>
                </c:pt>
                <c:pt idx="52931">
                  <c:v>4.6408038678512502E-2</c:v>
                </c:pt>
                <c:pt idx="52932">
                  <c:v>4.9668824883678499E-2</c:v>
                </c:pt>
                <c:pt idx="52933">
                  <c:v>5.7520438071863703E-2</c:v>
                </c:pt>
                <c:pt idx="52934">
                  <c:v>6.0311286951774498E-2</c:v>
                </c:pt>
                <c:pt idx="52935">
                  <c:v>4.5277157051447602E-2</c:v>
                </c:pt>
                <c:pt idx="52936">
                  <c:v>4.3625561510681497E-2</c:v>
                </c:pt>
                <c:pt idx="52937">
                  <c:v>8.9978454096659402E-2</c:v>
                </c:pt>
                <c:pt idx="52938">
                  <c:v>5.4056979979716098E-2</c:v>
                </c:pt>
                <c:pt idx="52939">
                  <c:v>5.6317051293766997E-2</c:v>
                </c:pt>
                <c:pt idx="52940">
                  <c:v>4.46199052243249E-2</c:v>
                </c:pt>
                <c:pt idx="52941">
                  <c:v>5.67551861143889E-2</c:v>
                </c:pt>
                <c:pt idx="52942">
                  <c:v>7.5421381144845895E-2</c:v>
                </c:pt>
                <c:pt idx="52943">
                  <c:v>5.9092872119005699E-2</c:v>
                </c:pt>
                <c:pt idx="52944">
                  <c:v>5.1977390603070599E-2</c:v>
                </c:pt>
                <c:pt idx="52945">
                  <c:v>6.86157339687955E-2</c:v>
                </c:pt>
                <c:pt idx="52946">
                  <c:v>7.88133119489621E-2</c:v>
                </c:pt>
                <c:pt idx="52947">
                  <c:v>7.8847177475074595E-2</c:v>
                </c:pt>
                <c:pt idx="52948">
                  <c:v>5.8905409660065002E-2</c:v>
                </c:pt>
                <c:pt idx="52949">
                  <c:v>4.7008046847769297E-2</c:v>
                </c:pt>
                <c:pt idx="52950">
                  <c:v>5.4002706316515797E-2</c:v>
                </c:pt>
                <c:pt idx="52951">
                  <c:v>6.3960121507263407E-2</c:v>
                </c:pt>
                <c:pt idx="52952">
                  <c:v>7.4192562050824501E-2</c:v>
                </c:pt>
                <c:pt idx="52953">
                  <c:v>5.3162407870942702E-2</c:v>
                </c:pt>
                <c:pt idx="52954">
                  <c:v>7.6381196113320698E-2</c:v>
                </c:pt>
                <c:pt idx="52955">
                  <c:v>6.1247840699594602E-2</c:v>
                </c:pt>
                <c:pt idx="52956">
                  <c:v>6.9436606695057995E-2</c:v>
                </c:pt>
                <c:pt idx="52957">
                  <c:v>5.25243525338637E-2</c:v>
                </c:pt>
                <c:pt idx="52958">
                  <c:v>5.4148437782004601E-2</c:v>
                </c:pt>
                <c:pt idx="52959">
                  <c:v>6.0362333427933498E-2</c:v>
                </c:pt>
                <c:pt idx="52960">
                  <c:v>6.6736103486154497E-2</c:v>
                </c:pt>
                <c:pt idx="52961">
                  <c:v>4.2735659361360603E-2</c:v>
                </c:pt>
                <c:pt idx="52962">
                  <c:v>4.5597246906144598E-2</c:v>
                </c:pt>
                <c:pt idx="52963">
                  <c:v>4.2728208609822002E-2</c:v>
                </c:pt>
                <c:pt idx="52964">
                  <c:v>5.9198472690948099E-2</c:v>
                </c:pt>
                <c:pt idx="52965">
                  <c:v>7.2118118731595196E-2</c:v>
                </c:pt>
                <c:pt idx="52966">
                  <c:v>4.8778366275881599E-2</c:v>
                </c:pt>
                <c:pt idx="52967">
                  <c:v>4.2704910034987401E-2</c:v>
                </c:pt>
                <c:pt idx="52968">
                  <c:v>9.0545550219594303E-2</c:v>
                </c:pt>
                <c:pt idx="52969">
                  <c:v>4.7987007153479998E-2</c:v>
                </c:pt>
                <c:pt idx="52970">
                  <c:v>7.5859227670105694E-2</c:v>
                </c:pt>
                <c:pt idx="52971">
                  <c:v>4.8739943906758398E-2</c:v>
                </c:pt>
                <c:pt idx="52972">
                  <c:v>8.4495331363638002E-2</c:v>
                </c:pt>
                <c:pt idx="52973">
                  <c:v>4.09228562182537E-2</c:v>
                </c:pt>
                <c:pt idx="52974">
                  <c:v>7.2368635919723798E-2</c:v>
                </c:pt>
                <c:pt idx="52975">
                  <c:v>5.23436408486685E-2</c:v>
                </c:pt>
                <c:pt idx="52976">
                  <c:v>6.0227699947234398E-2</c:v>
                </c:pt>
                <c:pt idx="52977">
                  <c:v>6.3906527133701096E-2</c:v>
                </c:pt>
                <c:pt idx="52978">
                  <c:v>5.90191589874429E-2</c:v>
                </c:pt>
                <c:pt idx="52979">
                  <c:v>4.4494365224440502E-2</c:v>
                </c:pt>
                <c:pt idx="52980">
                  <c:v>4.7478510058406503E-2</c:v>
                </c:pt>
                <c:pt idx="52981">
                  <c:v>9.0581370874836795E-2</c:v>
                </c:pt>
                <c:pt idx="52982">
                  <c:v>6.6038155105857602E-2</c:v>
                </c:pt>
                <c:pt idx="52983">
                  <c:v>4.8735551730427103E-2</c:v>
                </c:pt>
                <c:pt idx="52984">
                  <c:v>9.0313236622178203E-2</c:v>
                </c:pt>
                <c:pt idx="52985">
                  <c:v>7.4958867696223605E-2</c:v>
                </c:pt>
                <c:pt idx="52986">
                  <c:v>4.6273359744557499E-2</c:v>
                </c:pt>
                <c:pt idx="52987">
                  <c:v>6.9285044948031699E-2</c:v>
                </c:pt>
                <c:pt idx="52988">
                  <c:v>6.3052967561194995E-2</c:v>
                </c:pt>
                <c:pt idx="52989">
                  <c:v>4.9484057928644201E-2</c:v>
                </c:pt>
                <c:pt idx="52990">
                  <c:v>4.4410692024837599E-2</c:v>
                </c:pt>
                <c:pt idx="52991">
                  <c:v>4.9396696988799199E-2</c:v>
                </c:pt>
                <c:pt idx="52992">
                  <c:v>4.5143633489262099E-2</c:v>
                </c:pt>
                <c:pt idx="52993">
                  <c:v>5.4442936070848297E-2</c:v>
                </c:pt>
                <c:pt idx="52994">
                  <c:v>6.1158260574878602E-2</c:v>
                </c:pt>
                <c:pt idx="52995">
                  <c:v>4.7593766531905002E-2</c:v>
                </c:pt>
                <c:pt idx="52996">
                  <c:v>7.3751749751925402E-2</c:v>
                </c:pt>
                <c:pt idx="52997">
                  <c:v>5.3522131849692303E-2</c:v>
                </c:pt>
                <c:pt idx="52998">
                  <c:v>5.1156988792970703E-2</c:v>
                </c:pt>
                <c:pt idx="52999">
                  <c:v>4.6149169447541903E-2</c:v>
                </c:pt>
                <c:pt idx="53000">
                  <c:v>4.5962689840458801E-2</c:v>
                </c:pt>
                <c:pt idx="53001">
                  <c:v>7.2590229486829694E-2</c:v>
                </c:pt>
                <c:pt idx="53002">
                  <c:v>7.4615248345781496E-2</c:v>
                </c:pt>
                <c:pt idx="53003">
                  <c:v>4.5669872813075302E-2</c:v>
                </c:pt>
                <c:pt idx="53004">
                  <c:v>4.1178021278454803E-2</c:v>
                </c:pt>
                <c:pt idx="53005">
                  <c:v>8.9098902830823001E-2</c:v>
                </c:pt>
                <c:pt idx="53006">
                  <c:v>6.7190046759270802E-2</c:v>
                </c:pt>
                <c:pt idx="53007">
                  <c:v>6.1452861819051602E-2</c:v>
                </c:pt>
                <c:pt idx="53008">
                  <c:v>4.7594920940466197E-2</c:v>
                </c:pt>
                <c:pt idx="53009">
                  <c:v>8.9578686646297007E-2</c:v>
                </c:pt>
                <c:pt idx="53010">
                  <c:v>5.0788695085626299E-2</c:v>
                </c:pt>
                <c:pt idx="53011">
                  <c:v>5.1334129016072302E-2</c:v>
                </c:pt>
                <c:pt idx="53012">
                  <c:v>5.2332481073028903E-2</c:v>
                </c:pt>
                <c:pt idx="53013">
                  <c:v>4.5132407554427698E-2</c:v>
                </c:pt>
                <c:pt idx="53014">
                  <c:v>8.4868416671777996E-2</c:v>
                </c:pt>
                <c:pt idx="53015">
                  <c:v>5.7015833786115397E-2</c:v>
                </c:pt>
                <c:pt idx="53016">
                  <c:v>8.1927567451957894E-2</c:v>
                </c:pt>
                <c:pt idx="53017">
                  <c:v>6.6331817441094496E-2</c:v>
                </c:pt>
                <c:pt idx="53018">
                  <c:v>6.9504301548249797E-2</c:v>
                </c:pt>
                <c:pt idx="53019">
                  <c:v>6.7866903600605294E-2</c:v>
                </c:pt>
                <c:pt idx="53020">
                  <c:v>4.8895134454847999E-2</c:v>
                </c:pt>
                <c:pt idx="53021">
                  <c:v>8.2959226179907197E-2</c:v>
                </c:pt>
                <c:pt idx="53022">
                  <c:v>5.7899361808428501E-2</c:v>
                </c:pt>
                <c:pt idx="53023">
                  <c:v>8.2362345093677305E-2</c:v>
                </c:pt>
                <c:pt idx="53024">
                  <c:v>6.6508725755603001E-2</c:v>
                </c:pt>
                <c:pt idx="53025">
                  <c:v>8.1287472684907006E-2</c:v>
                </c:pt>
                <c:pt idx="53026">
                  <c:v>6.15334889300541E-2</c:v>
                </c:pt>
                <c:pt idx="53027">
                  <c:v>7.0370342039677097E-2</c:v>
                </c:pt>
                <c:pt idx="53028">
                  <c:v>5.0942259348077001E-2</c:v>
                </c:pt>
                <c:pt idx="53029">
                  <c:v>6.2582174304020605E-2</c:v>
                </c:pt>
                <c:pt idx="53030">
                  <c:v>6.6984921638058997E-2</c:v>
                </c:pt>
                <c:pt idx="53031">
                  <c:v>4.6570083800153199E-2</c:v>
                </c:pt>
                <c:pt idx="53032">
                  <c:v>5.02081341825074E-2</c:v>
                </c:pt>
                <c:pt idx="53033">
                  <c:v>5.7131970107027599E-2</c:v>
                </c:pt>
                <c:pt idx="53034">
                  <c:v>4.7140042596092099E-2</c:v>
                </c:pt>
                <c:pt idx="53035">
                  <c:v>5.8736698068884902E-2</c:v>
                </c:pt>
                <c:pt idx="53036">
                  <c:v>8.1203797921896595E-2</c:v>
                </c:pt>
                <c:pt idx="53037">
                  <c:v>5.4837069691421998E-2</c:v>
                </c:pt>
                <c:pt idx="53038">
                  <c:v>7.1096439719329899E-2</c:v>
                </c:pt>
                <c:pt idx="53039">
                  <c:v>5.7430094019847201E-2</c:v>
                </c:pt>
                <c:pt idx="53040">
                  <c:v>8.2793515789416294E-2</c:v>
                </c:pt>
                <c:pt idx="53041">
                  <c:v>5.0021642854347202E-2</c:v>
                </c:pt>
                <c:pt idx="53042">
                  <c:v>5.6986094339203298E-2</c:v>
                </c:pt>
                <c:pt idx="53043">
                  <c:v>6.1051098919259202E-2</c:v>
                </c:pt>
                <c:pt idx="53044">
                  <c:v>5.77914018294945E-2</c:v>
                </c:pt>
                <c:pt idx="53045">
                  <c:v>5.8172084749694902E-2</c:v>
                </c:pt>
                <c:pt idx="53046">
                  <c:v>5.2795670267212699E-2</c:v>
                </c:pt>
                <c:pt idx="53047">
                  <c:v>6.5171502971981002E-2</c:v>
                </c:pt>
                <c:pt idx="53048">
                  <c:v>4.76262019866069E-2</c:v>
                </c:pt>
                <c:pt idx="53049">
                  <c:v>5.6475824993777797E-2</c:v>
                </c:pt>
                <c:pt idx="53050">
                  <c:v>7.0187156977628798E-2</c:v>
                </c:pt>
                <c:pt idx="53051">
                  <c:v>4.9030741530576599E-2</c:v>
                </c:pt>
                <c:pt idx="53052">
                  <c:v>6.1467300388628E-2</c:v>
                </c:pt>
                <c:pt idx="53053">
                  <c:v>7.03847665594729E-2</c:v>
                </c:pt>
                <c:pt idx="53054">
                  <c:v>7.6087891871160995E-2</c:v>
                </c:pt>
                <c:pt idx="53055">
                  <c:v>6.0109405329062497E-2</c:v>
                </c:pt>
                <c:pt idx="53056">
                  <c:v>8.6500588096344505E-2</c:v>
                </c:pt>
                <c:pt idx="53057">
                  <c:v>5.0598999222551698E-2</c:v>
                </c:pt>
                <c:pt idx="53058">
                  <c:v>8.2928306302679305E-2</c:v>
                </c:pt>
                <c:pt idx="53059">
                  <c:v>7.5484743450480202E-2</c:v>
                </c:pt>
                <c:pt idx="53060">
                  <c:v>4.37703752737508E-2</c:v>
                </c:pt>
                <c:pt idx="53061">
                  <c:v>6.1344899260925401E-2</c:v>
                </c:pt>
                <c:pt idx="53062">
                  <c:v>5.2556250626530202E-2</c:v>
                </c:pt>
                <c:pt idx="53063">
                  <c:v>8.10910935261141E-2</c:v>
                </c:pt>
                <c:pt idx="53064">
                  <c:v>4.9170280328016798E-2</c:v>
                </c:pt>
                <c:pt idx="53065">
                  <c:v>5.7161910156718003E-2</c:v>
                </c:pt>
                <c:pt idx="53066">
                  <c:v>5.2808294287464502E-2</c:v>
                </c:pt>
                <c:pt idx="53067">
                  <c:v>5.14960836161227E-2</c:v>
                </c:pt>
                <c:pt idx="53068">
                  <c:v>8.7781512847247098E-2</c:v>
                </c:pt>
                <c:pt idx="53069">
                  <c:v>7.5313578883541996E-2</c:v>
                </c:pt>
                <c:pt idx="53070">
                  <c:v>5.9292501620715497E-2</c:v>
                </c:pt>
                <c:pt idx="53071">
                  <c:v>6.6521057850888798E-2</c:v>
                </c:pt>
                <c:pt idx="53072">
                  <c:v>4.0887897693849699E-2</c:v>
                </c:pt>
                <c:pt idx="53073">
                  <c:v>5.1126401565131797E-2</c:v>
                </c:pt>
                <c:pt idx="53074">
                  <c:v>6.43290509104847E-2</c:v>
                </c:pt>
                <c:pt idx="53075">
                  <c:v>6.2049207239708297E-2</c:v>
                </c:pt>
                <c:pt idx="53076">
                  <c:v>6.3036188771246796E-2</c:v>
                </c:pt>
                <c:pt idx="53077">
                  <c:v>6.7068970932405603E-2</c:v>
                </c:pt>
                <c:pt idx="53078">
                  <c:v>4.8718408425223202E-2</c:v>
                </c:pt>
                <c:pt idx="53079">
                  <c:v>4.99490289338975E-2</c:v>
                </c:pt>
                <c:pt idx="53080">
                  <c:v>6.8713848251426707E-2</c:v>
                </c:pt>
                <c:pt idx="53081">
                  <c:v>4.43405197724785E-2</c:v>
                </c:pt>
                <c:pt idx="53082">
                  <c:v>6.9196847739580306E-2</c:v>
                </c:pt>
                <c:pt idx="53083">
                  <c:v>4.5813115889825902E-2</c:v>
                </c:pt>
                <c:pt idx="53084">
                  <c:v>5.4187510811717701E-2</c:v>
                </c:pt>
                <c:pt idx="53085">
                  <c:v>5.49131205761903E-2</c:v>
                </c:pt>
                <c:pt idx="53086">
                  <c:v>6.0098053398936098E-2</c:v>
                </c:pt>
                <c:pt idx="53087">
                  <c:v>5.3073109575378502E-2</c:v>
                </c:pt>
                <c:pt idx="53088">
                  <c:v>5.4241254391518001E-2</c:v>
                </c:pt>
                <c:pt idx="53089">
                  <c:v>7.3934516355516594E-2</c:v>
                </c:pt>
                <c:pt idx="53090">
                  <c:v>5.7298931198717297E-2</c:v>
                </c:pt>
                <c:pt idx="53091">
                  <c:v>4.4257399107146198E-2</c:v>
                </c:pt>
                <c:pt idx="53092">
                  <c:v>8.1659720739280003E-2</c:v>
                </c:pt>
                <c:pt idx="53093">
                  <c:v>9.0543307192612693E-2</c:v>
                </c:pt>
                <c:pt idx="53094">
                  <c:v>8.07344026647865E-2</c:v>
                </c:pt>
                <c:pt idx="53095">
                  <c:v>5.9388502808780497E-2</c:v>
                </c:pt>
                <c:pt idx="53096">
                  <c:v>8.8424633195760799E-2</c:v>
                </c:pt>
                <c:pt idx="53097">
                  <c:v>8.7023967014960693E-2</c:v>
                </c:pt>
                <c:pt idx="53098">
                  <c:v>6.6039049482978299E-2</c:v>
                </c:pt>
                <c:pt idx="53099">
                  <c:v>6.5997760239578498E-2</c:v>
                </c:pt>
                <c:pt idx="53100">
                  <c:v>5.1789277803269897E-2</c:v>
                </c:pt>
                <c:pt idx="53101">
                  <c:v>6.9000969483114599E-2</c:v>
                </c:pt>
                <c:pt idx="53102">
                  <c:v>4.5190918927413302E-2</c:v>
                </c:pt>
                <c:pt idx="53103">
                  <c:v>6.14901187945276E-2</c:v>
                </c:pt>
                <c:pt idx="53104">
                  <c:v>4.7358208794701102E-2</c:v>
                </c:pt>
                <c:pt idx="53105">
                  <c:v>7.5173143151515104E-2</c:v>
                </c:pt>
                <c:pt idx="53106">
                  <c:v>5.2720106074083201E-2</c:v>
                </c:pt>
                <c:pt idx="53107">
                  <c:v>5.4105087245753497E-2</c:v>
                </c:pt>
                <c:pt idx="53108">
                  <c:v>8.2463584371225404E-2</c:v>
                </c:pt>
                <c:pt idx="53109">
                  <c:v>9.0215566558254801E-2</c:v>
                </c:pt>
                <c:pt idx="53110">
                  <c:v>6.2159088834297299E-2</c:v>
                </c:pt>
                <c:pt idx="53111">
                  <c:v>7.4187549689776894E-2</c:v>
                </c:pt>
                <c:pt idx="53112">
                  <c:v>6.5307362702886895E-2</c:v>
                </c:pt>
                <c:pt idx="53113">
                  <c:v>6.8350799995642295E-2</c:v>
                </c:pt>
                <c:pt idx="53114">
                  <c:v>8.7538802935870796E-2</c:v>
                </c:pt>
                <c:pt idx="53115">
                  <c:v>4.8906097538563897E-2</c:v>
                </c:pt>
                <c:pt idx="53116">
                  <c:v>5.6303001020030899E-2</c:v>
                </c:pt>
                <c:pt idx="53117">
                  <c:v>6.4699433051342695E-2</c:v>
                </c:pt>
                <c:pt idx="53118">
                  <c:v>4.5696053239675197E-2</c:v>
                </c:pt>
                <c:pt idx="53119">
                  <c:v>9.1767403156325603E-2</c:v>
                </c:pt>
                <c:pt idx="53120">
                  <c:v>8.6739604252443106E-2</c:v>
                </c:pt>
                <c:pt idx="53121">
                  <c:v>4.6278406945062203E-2</c:v>
                </c:pt>
                <c:pt idx="53122">
                  <c:v>8.0665378061180404E-2</c:v>
                </c:pt>
                <c:pt idx="53123">
                  <c:v>4.6965009350275498E-2</c:v>
                </c:pt>
                <c:pt idx="53124">
                  <c:v>5.1927239364672799E-2</c:v>
                </c:pt>
                <c:pt idx="53125">
                  <c:v>5.1478693802754001E-2</c:v>
                </c:pt>
                <c:pt idx="53126">
                  <c:v>9.0138866717623403E-2</c:v>
                </c:pt>
                <c:pt idx="53127">
                  <c:v>7.9495493597919797E-2</c:v>
                </c:pt>
                <c:pt idx="53128">
                  <c:v>8.2699702255388197E-2</c:v>
                </c:pt>
                <c:pt idx="53129">
                  <c:v>7.0241277629725304E-2</c:v>
                </c:pt>
                <c:pt idx="53130">
                  <c:v>6.8009846120527101E-2</c:v>
                </c:pt>
                <c:pt idx="53131">
                  <c:v>6.9822943991400002E-2</c:v>
                </c:pt>
                <c:pt idx="53132">
                  <c:v>4.7672200619239401E-2</c:v>
                </c:pt>
                <c:pt idx="53133">
                  <c:v>5.4164838770200202E-2</c:v>
                </c:pt>
                <c:pt idx="53134">
                  <c:v>5.4248373615341898E-2</c:v>
                </c:pt>
                <c:pt idx="53135">
                  <c:v>6.4720029007769894E-2</c:v>
                </c:pt>
                <c:pt idx="53136">
                  <c:v>5.6254589814963299E-2</c:v>
                </c:pt>
                <c:pt idx="53137">
                  <c:v>4.77908336352258E-2</c:v>
                </c:pt>
                <c:pt idx="53138">
                  <c:v>5.4808761322889997E-2</c:v>
                </c:pt>
                <c:pt idx="53139">
                  <c:v>4.65750031739873E-2</c:v>
                </c:pt>
                <c:pt idx="53140">
                  <c:v>4.5207965281066999E-2</c:v>
                </c:pt>
                <c:pt idx="53141">
                  <c:v>8.8219237751724397E-2</c:v>
                </c:pt>
                <c:pt idx="53142">
                  <c:v>8.2379191520582207E-2</c:v>
                </c:pt>
                <c:pt idx="53143">
                  <c:v>7.7759224036513197E-2</c:v>
                </c:pt>
                <c:pt idx="53144">
                  <c:v>6.0829173470486997E-2</c:v>
                </c:pt>
                <c:pt idx="53145">
                  <c:v>6.6146645183577102E-2</c:v>
                </c:pt>
                <c:pt idx="53146">
                  <c:v>6.1749207359087697E-2</c:v>
                </c:pt>
                <c:pt idx="53147">
                  <c:v>4.6723730229084798E-2</c:v>
                </c:pt>
                <c:pt idx="53148">
                  <c:v>7.9837432653259099E-2</c:v>
                </c:pt>
                <c:pt idx="53149">
                  <c:v>6.9670156911357098E-2</c:v>
                </c:pt>
                <c:pt idx="53150">
                  <c:v>8.2551390280664202E-2</c:v>
                </c:pt>
                <c:pt idx="53151">
                  <c:v>7.50508527253788E-2</c:v>
                </c:pt>
                <c:pt idx="53152">
                  <c:v>7.2288893066098703E-2</c:v>
                </c:pt>
                <c:pt idx="53153">
                  <c:v>7.2805537520956601E-2</c:v>
                </c:pt>
                <c:pt idx="53154">
                  <c:v>5.1762542384457898E-2</c:v>
                </c:pt>
                <c:pt idx="53155">
                  <c:v>8.0056373623681995E-2</c:v>
                </c:pt>
                <c:pt idx="53156">
                  <c:v>9.1363717136246095E-2</c:v>
                </c:pt>
                <c:pt idx="53157">
                  <c:v>5.8523981217233297E-2</c:v>
                </c:pt>
                <c:pt idx="53158">
                  <c:v>4.6437108462552099E-2</c:v>
                </c:pt>
                <c:pt idx="53159">
                  <c:v>6.5132755764506597E-2</c:v>
                </c:pt>
                <c:pt idx="53160">
                  <c:v>6.8929167227674504E-2</c:v>
                </c:pt>
                <c:pt idx="53161">
                  <c:v>7.5134337610942695E-2</c:v>
                </c:pt>
                <c:pt idx="53162">
                  <c:v>6.2672684184380004E-2</c:v>
                </c:pt>
                <c:pt idx="53163">
                  <c:v>5.3112488508364003E-2</c:v>
                </c:pt>
                <c:pt idx="53164">
                  <c:v>8.8160010166511996E-2</c:v>
                </c:pt>
                <c:pt idx="53165">
                  <c:v>4.7294203124039903E-2</c:v>
                </c:pt>
                <c:pt idx="53166">
                  <c:v>7.9830329079224799E-2</c:v>
                </c:pt>
                <c:pt idx="53167">
                  <c:v>8.6220234405264495E-2</c:v>
                </c:pt>
                <c:pt idx="53168">
                  <c:v>8.1948886857891104E-2</c:v>
                </c:pt>
                <c:pt idx="53169">
                  <c:v>6.4476221539417497E-2</c:v>
                </c:pt>
                <c:pt idx="53170">
                  <c:v>7.8070446468730195E-2</c:v>
                </c:pt>
                <c:pt idx="53171">
                  <c:v>5.73450733510096E-2</c:v>
                </c:pt>
                <c:pt idx="53172">
                  <c:v>9.1301669158917395E-2</c:v>
                </c:pt>
                <c:pt idx="53173">
                  <c:v>7.2975246007225505E-2</c:v>
                </c:pt>
                <c:pt idx="53174">
                  <c:v>6.3035459388976006E-2</c:v>
                </c:pt>
                <c:pt idx="53175">
                  <c:v>8.5725068929291298E-2</c:v>
                </c:pt>
                <c:pt idx="53176">
                  <c:v>9.0000733494155105E-2</c:v>
                </c:pt>
                <c:pt idx="53177">
                  <c:v>5.4285962089853403E-2</c:v>
                </c:pt>
                <c:pt idx="53178">
                  <c:v>7.6718040838263002E-2</c:v>
                </c:pt>
                <c:pt idx="53179">
                  <c:v>4.8231424216993203E-2</c:v>
                </c:pt>
                <c:pt idx="53180">
                  <c:v>5.8480190605267199E-2</c:v>
                </c:pt>
                <c:pt idx="53181">
                  <c:v>6.0444380213887497E-2</c:v>
                </c:pt>
                <c:pt idx="53182">
                  <c:v>5.3517356227592697E-2</c:v>
                </c:pt>
                <c:pt idx="53183">
                  <c:v>7.9964187499030004E-2</c:v>
                </c:pt>
                <c:pt idx="53184">
                  <c:v>6.2173146715645201E-2</c:v>
                </c:pt>
                <c:pt idx="53185">
                  <c:v>5.9855337691509601E-2</c:v>
                </c:pt>
                <c:pt idx="53186">
                  <c:v>7.8096783205603801E-2</c:v>
                </c:pt>
                <c:pt idx="53187">
                  <c:v>6.5508918029956301E-2</c:v>
                </c:pt>
                <c:pt idx="53188">
                  <c:v>5.6353236220206902E-2</c:v>
                </c:pt>
                <c:pt idx="53189">
                  <c:v>7.3284853805916497E-2</c:v>
                </c:pt>
                <c:pt idx="53190">
                  <c:v>7.6008766391440094E-2</c:v>
                </c:pt>
                <c:pt idx="53191">
                  <c:v>7.5359067032728599E-2</c:v>
                </c:pt>
                <c:pt idx="53192">
                  <c:v>4.6462915302954599E-2</c:v>
                </c:pt>
                <c:pt idx="53193">
                  <c:v>6.0616292345101998E-2</c:v>
                </c:pt>
                <c:pt idx="53194">
                  <c:v>4.8476153375194501E-2</c:v>
                </c:pt>
                <c:pt idx="53195">
                  <c:v>5.3846885870384997E-2</c:v>
                </c:pt>
                <c:pt idx="53196">
                  <c:v>8.5812927568804598E-2</c:v>
                </c:pt>
                <c:pt idx="53197">
                  <c:v>4.5134004934237797E-2</c:v>
                </c:pt>
                <c:pt idx="53198">
                  <c:v>8.6810329667493094E-2</c:v>
                </c:pt>
                <c:pt idx="53199">
                  <c:v>4.7391855899660398E-2</c:v>
                </c:pt>
                <c:pt idx="53200">
                  <c:v>5.4438146406832602E-2</c:v>
                </c:pt>
                <c:pt idx="53201">
                  <c:v>4.4884827950758599E-2</c:v>
                </c:pt>
                <c:pt idx="53202">
                  <c:v>6.8789682149717202E-2</c:v>
                </c:pt>
                <c:pt idx="53203">
                  <c:v>9.1493613807851606E-2</c:v>
                </c:pt>
                <c:pt idx="53204">
                  <c:v>7.0673300299352496E-2</c:v>
                </c:pt>
                <c:pt idx="53205">
                  <c:v>5.5395304228919001E-2</c:v>
                </c:pt>
                <c:pt idx="53206">
                  <c:v>5.9993249990559203E-2</c:v>
                </c:pt>
                <c:pt idx="53207">
                  <c:v>8.8980523505821599E-2</c:v>
                </c:pt>
                <c:pt idx="53208">
                  <c:v>5.2413897272594802E-2</c:v>
                </c:pt>
                <c:pt idx="53209">
                  <c:v>7.4435669967966397E-2</c:v>
                </c:pt>
                <c:pt idx="53210">
                  <c:v>7.4943475947587504E-2</c:v>
                </c:pt>
                <c:pt idx="53211">
                  <c:v>5.2206115283992799E-2</c:v>
                </c:pt>
                <c:pt idx="53212">
                  <c:v>6.9323778333984107E-2</c:v>
                </c:pt>
                <c:pt idx="53213">
                  <c:v>4.9188050147050098E-2</c:v>
                </c:pt>
                <c:pt idx="53214">
                  <c:v>5.7190409447974599E-2</c:v>
                </c:pt>
                <c:pt idx="53215">
                  <c:v>7.4959975437961596E-2</c:v>
                </c:pt>
                <c:pt idx="53216">
                  <c:v>6.1503805877320003E-2</c:v>
                </c:pt>
                <c:pt idx="53217">
                  <c:v>4.5526665710683603E-2</c:v>
                </c:pt>
                <c:pt idx="53218">
                  <c:v>7.2021935435859899E-2</c:v>
                </c:pt>
                <c:pt idx="53219">
                  <c:v>4.9312140353828103E-2</c:v>
                </c:pt>
                <c:pt idx="53220">
                  <c:v>5.5657453179836003E-2</c:v>
                </c:pt>
                <c:pt idx="53221">
                  <c:v>5.0980319173543003E-2</c:v>
                </c:pt>
                <c:pt idx="53222">
                  <c:v>5.9890801399139902E-2</c:v>
                </c:pt>
                <c:pt idx="53223">
                  <c:v>6.0226819349540002E-2</c:v>
                </c:pt>
                <c:pt idx="53224">
                  <c:v>7.6886592124385006E-2</c:v>
                </c:pt>
                <c:pt idx="53225">
                  <c:v>5.4606510121535397E-2</c:v>
                </c:pt>
                <c:pt idx="53226">
                  <c:v>6.0469745648928701E-2</c:v>
                </c:pt>
                <c:pt idx="53227">
                  <c:v>5.49523700403921E-2</c:v>
                </c:pt>
                <c:pt idx="53228">
                  <c:v>8.8160491299916405E-2</c:v>
                </c:pt>
                <c:pt idx="53229">
                  <c:v>8.5507240600271095E-2</c:v>
                </c:pt>
                <c:pt idx="53230">
                  <c:v>8.9553214798797201E-2</c:v>
                </c:pt>
                <c:pt idx="53231">
                  <c:v>8.5735397719865103E-2</c:v>
                </c:pt>
                <c:pt idx="53232">
                  <c:v>4.3954385756778402E-2</c:v>
                </c:pt>
                <c:pt idx="53233">
                  <c:v>8.4804639782713298E-2</c:v>
                </c:pt>
                <c:pt idx="53234">
                  <c:v>5.9934392524533302E-2</c:v>
                </c:pt>
                <c:pt idx="53235">
                  <c:v>8.7034055336671606E-2</c:v>
                </c:pt>
                <c:pt idx="53236">
                  <c:v>5.2292554571324097E-2</c:v>
                </c:pt>
                <c:pt idx="53237">
                  <c:v>6.0890845168404699E-2</c:v>
                </c:pt>
                <c:pt idx="53238">
                  <c:v>7.6795976163482396E-2</c:v>
                </c:pt>
                <c:pt idx="53239">
                  <c:v>7.2710699125870498E-2</c:v>
                </c:pt>
                <c:pt idx="53240">
                  <c:v>4.7043834837478697E-2</c:v>
                </c:pt>
                <c:pt idx="53241">
                  <c:v>8.8931565668437407E-2</c:v>
                </c:pt>
                <c:pt idx="53242">
                  <c:v>8.7443463545608696E-2</c:v>
                </c:pt>
                <c:pt idx="53243">
                  <c:v>6.8877859906507993E-2</c:v>
                </c:pt>
                <c:pt idx="53244">
                  <c:v>8.06904568117712E-2</c:v>
                </c:pt>
                <c:pt idx="53245">
                  <c:v>6.6317945573176093E-2</c:v>
                </c:pt>
                <c:pt idx="53246">
                  <c:v>8.8628542816945405E-2</c:v>
                </c:pt>
                <c:pt idx="53247">
                  <c:v>5.5811667213354801E-2</c:v>
                </c:pt>
                <c:pt idx="53248">
                  <c:v>7.4601145978816299E-2</c:v>
                </c:pt>
                <c:pt idx="53249">
                  <c:v>4.4903311800776502E-2</c:v>
                </c:pt>
                <c:pt idx="53250">
                  <c:v>6.6442443610632604E-2</c:v>
                </c:pt>
                <c:pt idx="53251">
                  <c:v>4.6805689743173999E-2</c:v>
                </c:pt>
                <c:pt idx="53252">
                  <c:v>6.5346241474109903E-2</c:v>
                </c:pt>
                <c:pt idx="53253">
                  <c:v>6.0798256027669903E-2</c:v>
                </c:pt>
                <c:pt idx="53254">
                  <c:v>5.1902271321732099E-2</c:v>
                </c:pt>
                <c:pt idx="53255">
                  <c:v>5.3053032163859898E-2</c:v>
                </c:pt>
                <c:pt idx="53256">
                  <c:v>5.1505219351398297E-2</c:v>
                </c:pt>
                <c:pt idx="53257">
                  <c:v>7.9724347596542997E-2</c:v>
                </c:pt>
                <c:pt idx="53258">
                  <c:v>5.5777226671433901E-2</c:v>
                </c:pt>
                <c:pt idx="53259">
                  <c:v>6.6403131491190898E-2</c:v>
                </c:pt>
                <c:pt idx="53260">
                  <c:v>4.3516359976414003E-2</c:v>
                </c:pt>
                <c:pt idx="53261">
                  <c:v>5.06778095144894E-2</c:v>
                </c:pt>
                <c:pt idx="53262">
                  <c:v>4.6637647135151498E-2</c:v>
                </c:pt>
                <c:pt idx="53263">
                  <c:v>4.9417983247321197E-2</c:v>
                </c:pt>
                <c:pt idx="53264">
                  <c:v>8.2888934134550202E-2</c:v>
                </c:pt>
                <c:pt idx="53265">
                  <c:v>9.0564354128586405E-2</c:v>
                </c:pt>
                <c:pt idx="53266">
                  <c:v>6.4800456506283605E-2</c:v>
                </c:pt>
                <c:pt idx="53267">
                  <c:v>8.2937056258041097E-2</c:v>
                </c:pt>
                <c:pt idx="53268">
                  <c:v>6.1115256585152503E-2</c:v>
                </c:pt>
                <c:pt idx="53269">
                  <c:v>4.4946690132239599E-2</c:v>
                </c:pt>
                <c:pt idx="53270">
                  <c:v>4.9552567734009297E-2</c:v>
                </c:pt>
                <c:pt idx="53271">
                  <c:v>4.9945776573419899E-2</c:v>
                </c:pt>
                <c:pt idx="53272">
                  <c:v>5.5054724245688198E-2</c:v>
                </c:pt>
                <c:pt idx="53273">
                  <c:v>8.2443737280738699E-2</c:v>
                </c:pt>
                <c:pt idx="53274">
                  <c:v>7.3431056400580896E-2</c:v>
                </c:pt>
                <c:pt idx="53275">
                  <c:v>6.7201050941390894E-2</c:v>
                </c:pt>
                <c:pt idx="53276">
                  <c:v>5.1016435837058498E-2</c:v>
                </c:pt>
                <c:pt idx="53277">
                  <c:v>8.5120544644131199E-2</c:v>
                </c:pt>
                <c:pt idx="53278">
                  <c:v>7.16488864605965E-2</c:v>
                </c:pt>
                <c:pt idx="53279">
                  <c:v>6.2715680135811899E-2</c:v>
                </c:pt>
                <c:pt idx="53280">
                  <c:v>4.5257733711760499E-2</c:v>
                </c:pt>
                <c:pt idx="53281">
                  <c:v>5.9873299015713602E-2</c:v>
                </c:pt>
                <c:pt idx="53282">
                  <c:v>8.0585943410421093E-2</c:v>
                </c:pt>
                <c:pt idx="53283">
                  <c:v>4.4917271148429E-2</c:v>
                </c:pt>
                <c:pt idx="53284">
                  <c:v>5.4337318553237202E-2</c:v>
                </c:pt>
                <c:pt idx="53285">
                  <c:v>5.3034238310906402E-2</c:v>
                </c:pt>
                <c:pt idx="53286">
                  <c:v>6.7938951246374904E-2</c:v>
                </c:pt>
                <c:pt idx="53287">
                  <c:v>8.8665526498766994E-2</c:v>
                </c:pt>
                <c:pt idx="53288">
                  <c:v>8.8243007322110295E-2</c:v>
                </c:pt>
                <c:pt idx="53289">
                  <c:v>4.6029849955864698E-2</c:v>
                </c:pt>
                <c:pt idx="53290">
                  <c:v>8.2275921164736907E-2</c:v>
                </c:pt>
                <c:pt idx="53291">
                  <c:v>4.48718644011845E-2</c:v>
                </c:pt>
                <c:pt idx="53292">
                  <c:v>4.3206989777019297E-2</c:v>
                </c:pt>
                <c:pt idx="53293">
                  <c:v>5.0742729213106998E-2</c:v>
                </c:pt>
                <c:pt idx="53294">
                  <c:v>8.9321873468757904E-2</c:v>
                </c:pt>
                <c:pt idx="53295">
                  <c:v>8.4655181004131094E-2</c:v>
                </c:pt>
                <c:pt idx="53296">
                  <c:v>4.8420079145946197E-2</c:v>
                </c:pt>
                <c:pt idx="53297">
                  <c:v>5.9560303507109599E-2</c:v>
                </c:pt>
                <c:pt idx="53298">
                  <c:v>7.1567941853699801E-2</c:v>
                </c:pt>
                <c:pt idx="53299">
                  <c:v>7.7342849077064096E-2</c:v>
                </c:pt>
                <c:pt idx="53300">
                  <c:v>4.7128233881751698E-2</c:v>
                </c:pt>
                <c:pt idx="53301">
                  <c:v>4.6139783072501203E-2</c:v>
                </c:pt>
                <c:pt idx="53302">
                  <c:v>5.5044184209269098E-2</c:v>
                </c:pt>
                <c:pt idx="53303">
                  <c:v>4.8035845992877198E-2</c:v>
                </c:pt>
                <c:pt idx="53304">
                  <c:v>7.1152728819276603E-2</c:v>
                </c:pt>
                <c:pt idx="53305">
                  <c:v>8.3020303705414605E-2</c:v>
                </c:pt>
                <c:pt idx="53306">
                  <c:v>5.8862505862715499E-2</c:v>
                </c:pt>
                <c:pt idx="53307">
                  <c:v>5.8687899191186402E-2</c:v>
                </c:pt>
                <c:pt idx="53308">
                  <c:v>8.3152993358685603E-2</c:v>
                </c:pt>
                <c:pt idx="53309">
                  <c:v>9.1054084928306203E-2</c:v>
                </c:pt>
                <c:pt idx="53310">
                  <c:v>6.5702734413681393E-2</c:v>
                </c:pt>
                <c:pt idx="53311">
                  <c:v>7.7446947489688001E-2</c:v>
                </c:pt>
                <c:pt idx="53312">
                  <c:v>6.6359290485244998E-2</c:v>
                </c:pt>
                <c:pt idx="53313">
                  <c:v>9.1607930607746094E-2</c:v>
                </c:pt>
                <c:pt idx="53314">
                  <c:v>5.9502923009069002E-2</c:v>
                </c:pt>
                <c:pt idx="53315">
                  <c:v>8.2611637979824196E-2</c:v>
                </c:pt>
                <c:pt idx="53316">
                  <c:v>4.34557079509547E-2</c:v>
                </c:pt>
                <c:pt idx="53317">
                  <c:v>5.9353122574123299E-2</c:v>
                </c:pt>
                <c:pt idx="53318">
                  <c:v>4.94791962602837E-2</c:v>
                </c:pt>
                <c:pt idx="53319">
                  <c:v>8.4962517866768505E-2</c:v>
                </c:pt>
                <c:pt idx="53320">
                  <c:v>8.6548643527307303E-2</c:v>
                </c:pt>
                <c:pt idx="53321">
                  <c:v>9.0293987700880304E-2</c:v>
                </c:pt>
                <c:pt idx="53322">
                  <c:v>4.9140906596010697E-2</c:v>
                </c:pt>
                <c:pt idx="53323">
                  <c:v>4.3845391121956602E-2</c:v>
                </c:pt>
                <c:pt idx="53324">
                  <c:v>7.4346095830822495E-2</c:v>
                </c:pt>
                <c:pt idx="53325">
                  <c:v>4.6311365413844299E-2</c:v>
                </c:pt>
                <c:pt idx="53326">
                  <c:v>8.5204054453264594E-2</c:v>
                </c:pt>
                <c:pt idx="53327">
                  <c:v>7.5161942448016897E-2</c:v>
                </c:pt>
                <c:pt idx="53328">
                  <c:v>5.6374549557507501E-2</c:v>
                </c:pt>
                <c:pt idx="53329">
                  <c:v>7.4541297831061296E-2</c:v>
                </c:pt>
                <c:pt idx="53330">
                  <c:v>8.0468889065381993E-2</c:v>
                </c:pt>
                <c:pt idx="53331">
                  <c:v>5.98114406637364E-2</c:v>
                </c:pt>
                <c:pt idx="53332">
                  <c:v>4.6776306584533203E-2</c:v>
                </c:pt>
                <c:pt idx="53333">
                  <c:v>4.4903546185772601E-2</c:v>
                </c:pt>
                <c:pt idx="53334">
                  <c:v>6.8060550918164597E-2</c:v>
                </c:pt>
                <c:pt idx="53335">
                  <c:v>6.2589158715659093E-2</c:v>
                </c:pt>
                <c:pt idx="53336">
                  <c:v>7.1969719997674098E-2</c:v>
                </c:pt>
                <c:pt idx="53337">
                  <c:v>8.6917685344917894E-2</c:v>
                </c:pt>
                <c:pt idx="53338">
                  <c:v>6.4842163612374396E-2</c:v>
                </c:pt>
                <c:pt idx="53339">
                  <c:v>5.7627614419602298E-2</c:v>
                </c:pt>
                <c:pt idx="53340">
                  <c:v>4.8312374203750202E-2</c:v>
                </c:pt>
                <c:pt idx="53341">
                  <c:v>5.82797128414713E-2</c:v>
                </c:pt>
                <c:pt idx="53342">
                  <c:v>8.7959533979261803E-2</c:v>
                </c:pt>
                <c:pt idx="53343">
                  <c:v>8.4005542971729394E-2</c:v>
                </c:pt>
                <c:pt idx="53344">
                  <c:v>7.1772661920576103E-2</c:v>
                </c:pt>
                <c:pt idx="53345">
                  <c:v>7.9751120220357394E-2</c:v>
                </c:pt>
                <c:pt idx="53346">
                  <c:v>5.0014192814629203E-2</c:v>
                </c:pt>
                <c:pt idx="53347">
                  <c:v>4.7528121595840099E-2</c:v>
                </c:pt>
                <c:pt idx="53348">
                  <c:v>5.5050712138798898E-2</c:v>
                </c:pt>
                <c:pt idx="53349">
                  <c:v>5.5055561808754899E-2</c:v>
                </c:pt>
                <c:pt idx="53350">
                  <c:v>6.3551985631604802E-2</c:v>
                </c:pt>
                <c:pt idx="53351">
                  <c:v>4.3683954189258897E-2</c:v>
                </c:pt>
                <c:pt idx="53352">
                  <c:v>5.26972676934623E-2</c:v>
                </c:pt>
                <c:pt idx="53353">
                  <c:v>8.5237540560879593E-2</c:v>
                </c:pt>
                <c:pt idx="53354">
                  <c:v>8.13667594349224E-2</c:v>
                </c:pt>
                <c:pt idx="53355">
                  <c:v>7.38015396022033E-2</c:v>
                </c:pt>
                <c:pt idx="53356">
                  <c:v>6.8525367758792602E-2</c:v>
                </c:pt>
                <c:pt idx="53357">
                  <c:v>7.6560878973479504E-2</c:v>
                </c:pt>
                <c:pt idx="53358">
                  <c:v>7.2496048772463906E-2</c:v>
                </c:pt>
                <c:pt idx="53359">
                  <c:v>4.53154699821052E-2</c:v>
                </c:pt>
                <c:pt idx="53360">
                  <c:v>7.1660490225854204E-2</c:v>
                </c:pt>
                <c:pt idx="53361">
                  <c:v>4.5131173092754599E-2</c:v>
                </c:pt>
                <c:pt idx="53362">
                  <c:v>7.2204239441488904E-2</c:v>
                </c:pt>
                <c:pt idx="53363">
                  <c:v>6.3891891716044702E-2</c:v>
                </c:pt>
                <c:pt idx="53364">
                  <c:v>9.2642923300597299E-2</c:v>
                </c:pt>
                <c:pt idx="53365">
                  <c:v>5.1616770915545E-2</c:v>
                </c:pt>
                <c:pt idx="53366">
                  <c:v>8.3806043844995307E-2</c:v>
                </c:pt>
                <c:pt idx="53367">
                  <c:v>7.1090584445207494E-2</c:v>
                </c:pt>
                <c:pt idx="53368">
                  <c:v>7.5773867713807203E-2</c:v>
                </c:pt>
                <c:pt idx="53369">
                  <c:v>8.0768023638148598E-2</c:v>
                </c:pt>
                <c:pt idx="53370">
                  <c:v>6.6335059700885005E-2</c:v>
                </c:pt>
                <c:pt idx="53371">
                  <c:v>4.3816728768880903E-2</c:v>
                </c:pt>
                <c:pt idx="53372">
                  <c:v>7.0194645880274104E-2</c:v>
                </c:pt>
                <c:pt idx="53373">
                  <c:v>5.4690668952871703E-2</c:v>
                </c:pt>
                <c:pt idx="53374">
                  <c:v>7.1339044471185595E-2</c:v>
                </c:pt>
                <c:pt idx="53375">
                  <c:v>7.2491264262024305E-2</c:v>
                </c:pt>
                <c:pt idx="53376">
                  <c:v>6.6306466225596994E-2</c:v>
                </c:pt>
                <c:pt idx="53377">
                  <c:v>6.9109595444156804E-2</c:v>
                </c:pt>
                <c:pt idx="53378">
                  <c:v>9.1738081458605805E-2</c:v>
                </c:pt>
                <c:pt idx="53379">
                  <c:v>7.4682910762798801E-2</c:v>
                </c:pt>
                <c:pt idx="53380">
                  <c:v>9.0004593132063396E-2</c:v>
                </c:pt>
                <c:pt idx="53381">
                  <c:v>7.4721421114502098E-2</c:v>
                </c:pt>
                <c:pt idx="53382">
                  <c:v>5.93534423558289E-2</c:v>
                </c:pt>
                <c:pt idx="53383">
                  <c:v>5.56204550625541E-2</c:v>
                </c:pt>
                <c:pt idx="53384">
                  <c:v>7.9100038240866796E-2</c:v>
                </c:pt>
                <c:pt idx="53385">
                  <c:v>7.1325766391248505E-2</c:v>
                </c:pt>
                <c:pt idx="53386">
                  <c:v>6.0545040767407902E-2</c:v>
                </c:pt>
                <c:pt idx="53387">
                  <c:v>5.0788708111548703E-2</c:v>
                </c:pt>
                <c:pt idx="53388">
                  <c:v>5.4661033516089003E-2</c:v>
                </c:pt>
                <c:pt idx="53389">
                  <c:v>5.3518161183994897E-2</c:v>
                </c:pt>
                <c:pt idx="53390">
                  <c:v>5.9828823358642501E-2</c:v>
                </c:pt>
                <c:pt idx="53391">
                  <c:v>6.5741017095153204E-2</c:v>
                </c:pt>
                <c:pt idx="53392">
                  <c:v>8.1711075090171906E-2</c:v>
                </c:pt>
                <c:pt idx="53393">
                  <c:v>6.0122233462702603E-2</c:v>
                </c:pt>
                <c:pt idx="53394">
                  <c:v>6.5063100986970102E-2</c:v>
                </c:pt>
                <c:pt idx="53395">
                  <c:v>4.4694133289075302E-2</c:v>
                </c:pt>
                <c:pt idx="53396">
                  <c:v>7.9093457010937299E-2</c:v>
                </c:pt>
                <c:pt idx="53397">
                  <c:v>8.2352075558040805E-2</c:v>
                </c:pt>
                <c:pt idx="53398">
                  <c:v>7.0058274789368394E-2</c:v>
                </c:pt>
                <c:pt idx="53399">
                  <c:v>7.2065131400230395E-2</c:v>
                </c:pt>
                <c:pt idx="53400">
                  <c:v>5.1088100771279697E-2</c:v>
                </c:pt>
                <c:pt idx="53401">
                  <c:v>6.6874874853240798E-2</c:v>
                </c:pt>
                <c:pt idx="53402">
                  <c:v>9.2260488838784502E-2</c:v>
                </c:pt>
                <c:pt idx="53403">
                  <c:v>6.2430752488580203E-2</c:v>
                </c:pt>
                <c:pt idx="53404">
                  <c:v>4.3062076164390901E-2</c:v>
                </c:pt>
                <c:pt idx="53405">
                  <c:v>4.9129680078463502E-2</c:v>
                </c:pt>
                <c:pt idx="53406">
                  <c:v>5.2226021692157197E-2</c:v>
                </c:pt>
                <c:pt idx="53407">
                  <c:v>4.98968435362101E-2</c:v>
                </c:pt>
                <c:pt idx="53408">
                  <c:v>8.5818109600378806E-2</c:v>
                </c:pt>
                <c:pt idx="53409">
                  <c:v>4.7629307799844298E-2</c:v>
                </c:pt>
                <c:pt idx="53410">
                  <c:v>7.6377007396823599E-2</c:v>
                </c:pt>
                <c:pt idx="53411">
                  <c:v>5.2255676177009901E-2</c:v>
                </c:pt>
                <c:pt idx="53412">
                  <c:v>4.7206578119370297E-2</c:v>
                </c:pt>
                <c:pt idx="53413">
                  <c:v>4.9251234068410102E-2</c:v>
                </c:pt>
                <c:pt idx="53414">
                  <c:v>4.3121373420148303E-2</c:v>
                </c:pt>
                <c:pt idx="53415">
                  <c:v>4.4732332713673398E-2</c:v>
                </c:pt>
                <c:pt idx="53416">
                  <c:v>5.1164074065872998E-2</c:v>
                </c:pt>
                <c:pt idx="53417">
                  <c:v>7.5078162133325604E-2</c:v>
                </c:pt>
                <c:pt idx="53418">
                  <c:v>7.9188724327533599E-2</c:v>
                </c:pt>
                <c:pt idx="53419">
                  <c:v>5.5496581908423603E-2</c:v>
                </c:pt>
                <c:pt idx="53420">
                  <c:v>5.3898489520113502E-2</c:v>
                </c:pt>
                <c:pt idx="53421">
                  <c:v>6.5402264812143798E-2</c:v>
                </c:pt>
                <c:pt idx="53422">
                  <c:v>4.7900675998932697E-2</c:v>
                </c:pt>
                <c:pt idx="53423">
                  <c:v>5.1515932296486697E-2</c:v>
                </c:pt>
                <c:pt idx="53424">
                  <c:v>6.1679771198469298E-2</c:v>
                </c:pt>
                <c:pt idx="53425">
                  <c:v>5.2631776484414798E-2</c:v>
                </c:pt>
                <c:pt idx="53426">
                  <c:v>4.9706176669019199E-2</c:v>
                </c:pt>
                <c:pt idx="53427">
                  <c:v>5.4919635674913099E-2</c:v>
                </c:pt>
                <c:pt idx="53428">
                  <c:v>5.0972907141651203E-2</c:v>
                </c:pt>
                <c:pt idx="53429">
                  <c:v>6.08609640801058E-2</c:v>
                </c:pt>
                <c:pt idx="53430">
                  <c:v>4.9398947916013097E-2</c:v>
                </c:pt>
                <c:pt idx="53431">
                  <c:v>4.7173179098727001E-2</c:v>
                </c:pt>
                <c:pt idx="53432">
                  <c:v>4.9698906916740497E-2</c:v>
                </c:pt>
                <c:pt idx="53433">
                  <c:v>5.5056983197763601E-2</c:v>
                </c:pt>
                <c:pt idx="53434">
                  <c:v>7.8516349010629705E-2</c:v>
                </c:pt>
                <c:pt idx="53435">
                  <c:v>4.5216996724215502E-2</c:v>
                </c:pt>
                <c:pt idx="53436">
                  <c:v>4.3936449996243999E-2</c:v>
                </c:pt>
                <c:pt idx="53437">
                  <c:v>5.6029035664476499E-2</c:v>
                </c:pt>
                <c:pt idx="53438">
                  <c:v>6.3412406250402106E-2</c:v>
                </c:pt>
                <c:pt idx="53439">
                  <c:v>4.8196933345131997E-2</c:v>
                </c:pt>
                <c:pt idx="53440">
                  <c:v>7.2044712412942899E-2</c:v>
                </c:pt>
                <c:pt idx="53441">
                  <c:v>7.5426005481944502E-2</c:v>
                </c:pt>
                <c:pt idx="53442">
                  <c:v>5.34427074926936E-2</c:v>
                </c:pt>
                <c:pt idx="53443">
                  <c:v>6.7206678717676202E-2</c:v>
                </c:pt>
                <c:pt idx="53444">
                  <c:v>6.8703903046928999E-2</c:v>
                </c:pt>
                <c:pt idx="53445">
                  <c:v>6.6431740581782195E-2</c:v>
                </c:pt>
                <c:pt idx="53446">
                  <c:v>7.1121742285763595E-2</c:v>
                </c:pt>
                <c:pt idx="53447">
                  <c:v>5.85807140630853E-2</c:v>
                </c:pt>
                <c:pt idx="53448">
                  <c:v>7.3760019781186403E-2</c:v>
                </c:pt>
                <c:pt idx="53449">
                  <c:v>5.7868776425984599E-2</c:v>
                </c:pt>
                <c:pt idx="53450">
                  <c:v>6.7187294976781997E-2</c:v>
                </c:pt>
                <c:pt idx="53451">
                  <c:v>6.10784124035606E-2</c:v>
                </c:pt>
                <c:pt idx="53452">
                  <c:v>8.4304221119713196E-2</c:v>
                </c:pt>
                <c:pt idx="53453">
                  <c:v>7.6978615346697199E-2</c:v>
                </c:pt>
                <c:pt idx="53454">
                  <c:v>6.6327607461451998E-2</c:v>
                </c:pt>
                <c:pt idx="53455">
                  <c:v>4.3911329369655999E-2</c:v>
                </c:pt>
                <c:pt idx="53456">
                  <c:v>6.0321401807821001E-2</c:v>
                </c:pt>
                <c:pt idx="53457">
                  <c:v>4.6651475114510801E-2</c:v>
                </c:pt>
                <c:pt idx="53458">
                  <c:v>5.5641066080601799E-2</c:v>
                </c:pt>
                <c:pt idx="53459">
                  <c:v>4.98216653875731E-2</c:v>
                </c:pt>
                <c:pt idx="53460">
                  <c:v>7.8101888214087506E-2</c:v>
                </c:pt>
                <c:pt idx="53461">
                  <c:v>6.4429260666783505E-2</c:v>
                </c:pt>
                <c:pt idx="53462">
                  <c:v>4.4965779863986997E-2</c:v>
                </c:pt>
                <c:pt idx="53463">
                  <c:v>8.3682792247936705E-2</c:v>
                </c:pt>
                <c:pt idx="53464">
                  <c:v>5.9460343424756298E-2</c:v>
                </c:pt>
                <c:pt idx="53465">
                  <c:v>7.5833525085835699E-2</c:v>
                </c:pt>
                <c:pt idx="53466">
                  <c:v>5.01450935487643E-2</c:v>
                </c:pt>
                <c:pt idx="53467">
                  <c:v>6.9479399145932E-2</c:v>
                </c:pt>
                <c:pt idx="53468">
                  <c:v>6.4434264028502497E-2</c:v>
                </c:pt>
                <c:pt idx="53469">
                  <c:v>4.5185139434386901E-2</c:v>
                </c:pt>
                <c:pt idx="53470">
                  <c:v>5.2799326930260702E-2</c:v>
                </c:pt>
                <c:pt idx="53471">
                  <c:v>4.4412288029748601E-2</c:v>
                </c:pt>
                <c:pt idx="53472">
                  <c:v>5.3722009400839002E-2</c:v>
                </c:pt>
                <c:pt idx="53473">
                  <c:v>7.3320645714377394E-2</c:v>
                </c:pt>
                <c:pt idx="53474">
                  <c:v>5.7003996202850397E-2</c:v>
                </c:pt>
                <c:pt idx="53475">
                  <c:v>8.4060543447452896E-2</c:v>
                </c:pt>
                <c:pt idx="53476">
                  <c:v>6.3798742860933705E-2</c:v>
                </c:pt>
                <c:pt idx="53477">
                  <c:v>6.9957800635451206E-2</c:v>
                </c:pt>
                <c:pt idx="53478">
                  <c:v>4.6786377154661302E-2</c:v>
                </c:pt>
                <c:pt idx="53479">
                  <c:v>7.0588467443828698E-2</c:v>
                </c:pt>
                <c:pt idx="53480">
                  <c:v>4.2536129319894797E-2</c:v>
                </c:pt>
                <c:pt idx="53481">
                  <c:v>5.7344042482612899E-2</c:v>
                </c:pt>
                <c:pt idx="53482">
                  <c:v>8.6339065470994597E-2</c:v>
                </c:pt>
                <c:pt idx="53483">
                  <c:v>7.1595839203768497E-2</c:v>
                </c:pt>
                <c:pt idx="53484">
                  <c:v>4.67341848209415E-2</c:v>
                </c:pt>
                <c:pt idx="53485">
                  <c:v>5.7552586683302903E-2</c:v>
                </c:pt>
                <c:pt idx="53486">
                  <c:v>5.2897084956550301E-2</c:v>
                </c:pt>
                <c:pt idx="53487">
                  <c:v>4.20000458846575E-2</c:v>
                </c:pt>
                <c:pt idx="53488">
                  <c:v>5.0990319106927098E-2</c:v>
                </c:pt>
                <c:pt idx="53489">
                  <c:v>7.1115368416594493E-2</c:v>
                </c:pt>
                <c:pt idx="53490">
                  <c:v>5.4078204242160401E-2</c:v>
                </c:pt>
                <c:pt idx="53491">
                  <c:v>5.5706601397423297E-2</c:v>
                </c:pt>
                <c:pt idx="53492">
                  <c:v>6.6399384058845795E-2</c:v>
                </c:pt>
                <c:pt idx="53493">
                  <c:v>6.3940375457227597E-2</c:v>
                </c:pt>
                <c:pt idx="53494">
                  <c:v>4.4558774339019502E-2</c:v>
                </c:pt>
                <c:pt idx="53495">
                  <c:v>5.2769544162355499E-2</c:v>
                </c:pt>
                <c:pt idx="53496">
                  <c:v>6.95845510532863E-2</c:v>
                </c:pt>
                <c:pt idx="53497">
                  <c:v>8.5314759439641494E-2</c:v>
                </c:pt>
                <c:pt idx="53498">
                  <c:v>5.05697847754892E-2</c:v>
                </c:pt>
                <c:pt idx="53499">
                  <c:v>6.4057971440555195E-2</c:v>
                </c:pt>
                <c:pt idx="53500">
                  <c:v>5.8147851444469503E-2</c:v>
                </c:pt>
                <c:pt idx="53501">
                  <c:v>8.5364726307360805E-2</c:v>
                </c:pt>
                <c:pt idx="53502">
                  <c:v>5.0165561733970299E-2</c:v>
                </c:pt>
                <c:pt idx="53503">
                  <c:v>6.0381857083564403E-2</c:v>
                </c:pt>
                <c:pt idx="53504">
                  <c:v>5.1439125109652102E-2</c:v>
                </c:pt>
                <c:pt idx="53505">
                  <c:v>8.9615426603842099E-2</c:v>
                </c:pt>
                <c:pt idx="53506">
                  <c:v>4.8270219135091198E-2</c:v>
                </c:pt>
                <c:pt idx="53507">
                  <c:v>4.8755961206226398E-2</c:v>
                </c:pt>
                <c:pt idx="53508">
                  <c:v>4.68612805539547E-2</c:v>
                </c:pt>
                <c:pt idx="53509">
                  <c:v>6.4395467647742802E-2</c:v>
                </c:pt>
                <c:pt idx="53510">
                  <c:v>8.4811551262205007E-2</c:v>
                </c:pt>
                <c:pt idx="53511">
                  <c:v>8.4606442270564894E-2</c:v>
                </c:pt>
                <c:pt idx="53512">
                  <c:v>6.7967134214129199E-2</c:v>
                </c:pt>
                <c:pt idx="53513">
                  <c:v>5.09405219395224E-2</c:v>
                </c:pt>
                <c:pt idx="53514">
                  <c:v>5.6229968194747099E-2</c:v>
                </c:pt>
                <c:pt idx="53515">
                  <c:v>5.69768371801724E-2</c:v>
                </c:pt>
                <c:pt idx="53516">
                  <c:v>4.9696101898731797E-2</c:v>
                </c:pt>
                <c:pt idx="53517">
                  <c:v>6.4048667710619706E-2</c:v>
                </c:pt>
                <c:pt idx="53518">
                  <c:v>6.1107039484259697E-2</c:v>
                </c:pt>
                <c:pt idx="53519">
                  <c:v>4.6105854458592999E-2</c:v>
                </c:pt>
                <c:pt idx="53520">
                  <c:v>4.3919628470547901E-2</c:v>
                </c:pt>
                <c:pt idx="53521">
                  <c:v>9.2047729279726695E-2</c:v>
                </c:pt>
                <c:pt idx="53522">
                  <c:v>6.7061858180200704E-2</c:v>
                </c:pt>
                <c:pt idx="53523">
                  <c:v>5.2729306324828903E-2</c:v>
                </c:pt>
                <c:pt idx="53524">
                  <c:v>5.9416785597711297E-2</c:v>
                </c:pt>
                <c:pt idx="53525">
                  <c:v>8.3547420088213295E-2</c:v>
                </c:pt>
                <c:pt idx="53526">
                  <c:v>5.04530804950983E-2</c:v>
                </c:pt>
                <c:pt idx="53527">
                  <c:v>4.8480070393065802E-2</c:v>
                </c:pt>
                <c:pt idx="53528">
                  <c:v>4.8977491499644303E-2</c:v>
                </c:pt>
                <c:pt idx="53529">
                  <c:v>6.4669683310211001E-2</c:v>
                </c:pt>
                <c:pt idx="53530">
                  <c:v>8.2178574656457101E-2</c:v>
                </c:pt>
                <c:pt idx="53531">
                  <c:v>7.5351248191808898E-2</c:v>
                </c:pt>
                <c:pt idx="53532">
                  <c:v>5.5508772073680698E-2</c:v>
                </c:pt>
                <c:pt idx="53533">
                  <c:v>8.1898046617789003E-2</c:v>
                </c:pt>
                <c:pt idx="53534">
                  <c:v>4.4924080175149102E-2</c:v>
                </c:pt>
                <c:pt idx="53535">
                  <c:v>8.1658564811459403E-2</c:v>
                </c:pt>
                <c:pt idx="53536">
                  <c:v>4.3982115811346797E-2</c:v>
                </c:pt>
                <c:pt idx="53537">
                  <c:v>7.0932647338843496E-2</c:v>
                </c:pt>
                <c:pt idx="53538">
                  <c:v>6.5371113277409604E-2</c:v>
                </c:pt>
                <c:pt idx="53539">
                  <c:v>5.1156005479879002E-2</c:v>
                </c:pt>
                <c:pt idx="53540">
                  <c:v>4.3251018468829998E-2</c:v>
                </c:pt>
                <c:pt idx="53541">
                  <c:v>8.2077123698078597E-2</c:v>
                </c:pt>
                <c:pt idx="53542">
                  <c:v>6.17990319575729E-2</c:v>
                </c:pt>
                <c:pt idx="53543">
                  <c:v>5.4703287872791301E-2</c:v>
                </c:pt>
                <c:pt idx="53544">
                  <c:v>7.2184836328500798E-2</c:v>
                </c:pt>
                <c:pt idx="53545">
                  <c:v>9.3183213522253602E-2</c:v>
                </c:pt>
                <c:pt idx="53546">
                  <c:v>5.5761918754275601E-2</c:v>
                </c:pt>
                <c:pt idx="53547">
                  <c:v>5.8871491431421598E-2</c:v>
                </c:pt>
                <c:pt idx="53548">
                  <c:v>9.1153829370817299E-2</c:v>
                </c:pt>
                <c:pt idx="53549">
                  <c:v>4.6314524616420799E-2</c:v>
                </c:pt>
                <c:pt idx="53550">
                  <c:v>6.9528654960784197E-2</c:v>
                </c:pt>
                <c:pt idx="53551">
                  <c:v>8.4938871585037906E-2</c:v>
                </c:pt>
                <c:pt idx="53552">
                  <c:v>4.6910523508146902E-2</c:v>
                </c:pt>
                <c:pt idx="53553">
                  <c:v>8.2145540357397906E-2</c:v>
                </c:pt>
                <c:pt idx="53554">
                  <c:v>5.3542016309537997E-2</c:v>
                </c:pt>
                <c:pt idx="53555">
                  <c:v>6.53315931178267E-2</c:v>
                </c:pt>
                <c:pt idx="53556">
                  <c:v>6.7621570409857404E-2</c:v>
                </c:pt>
                <c:pt idx="53557">
                  <c:v>6.6609498793588698E-2</c:v>
                </c:pt>
                <c:pt idx="53558">
                  <c:v>6.97592870093557E-2</c:v>
                </c:pt>
                <c:pt idx="53559">
                  <c:v>5.0483604448877901E-2</c:v>
                </c:pt>
                <c:pt idx="53560">
                  <c:v>8.6557229132768906E-2</c:v>
                </c:pt>
                <c:pt idx="53561">
                  <c:v>6.8497653300563899E-2</c:v>
                </c:pt>
                <c:pt idx="53562">
                  <c:v>6.5633698980676405E-2</c:v>
                </c:pt>
                <c:pt idx="53563">
                  <c:v>6.8119642049771598E-2</c:v>
                </c:pt>
                <c:pt idx="53564">
                  <c:v>4.9124328324800202E-2</c:v>
                </c:pt>
                <c:pt idx="53565">
                  <c:v>7.0121537696285902E-2</c:v>
                </c:pt>
                <c:pt idx="53566">
                  <c:v>7.5290227950942298E-2</c:v>
                </c:pt>
                <c:pt idx="53567">
                  <c:v>7.8966017257077206E-2</c:v>
                </c:pt>
                <c:pt idx="53568">
                  <c:v>5.8823990828026099E-2</c:v>
                </c:pt>
                <c:pt idx="53569">
                  <c:v>5.1774478018244398E-2</c:v>
                </c:pt>
                <c:pt idx="53570">
                  <c:v>5.5655988689229802E-2</c:v>
                </c:pt>
                <c:pt idx="53571">
                  <c:v>4.66003721696635E-2</c:v>
                </c:pt>
                <c:pt idx="53572">
                  <c:v>6.8036148884254993E-2</c:v>
                </c:pt>
                <c:pt idx="53573">
                  <c:v>4.55896729566444E-2</c:v>
                </c:pt>
                <c:pt idx="53574">
                  <c:v>5.3762406546736502E-2</c:v>
                </c:pt>
                <c:pt idx="53575">
                  <c:v>6.8595012256889895E-2</c:v>
                </c:pt>
                <c:pt idx="53576">
                  <c:v>5.3264877939063301E-2</c:v>
                </c:pt>
                <c:pt idx="53577">
                  <c:v>4.6515638300182599E-2</c:v>
                </c:pt>
                <c:pt idx="53578">
                  <c:v>5.9084843776942002E-2</c:v>
                </c:pt>
                <c:pt idx="53579">
                  <c:v>5.4762831047409803E-2</c:v>
                </c:pt>
                <c:pt idx="53580">
                  <c:v>6.3132710643443404E-2</c:v>
                </c:pt>
                <c:pt idx="53581">
                  <c:v>5.2365582874649597E-2</c:v>
                </c:pt>
                <c:pt idx="53582">
                  <c:v>6.6448079141834093E-2</c:v>
                </c:pt>
                <c:pt idx="53583">
                  <c:v>7.1291902477367497E-2</c:v>
                </c:pt>
                <c:pt idx="53584">
                  <c:v>5.1649956110711E-2</c:v>
                </c:pt>
                <c:pt idx="53585">
                  <c:v>4.2850150924767599E-2</c:v>
                </c:pt>
                <c:pt idx="53586">
                  <c:v>7.0502736417548603E-2</c:v>
                </c:pt>
                <c:pt idx="53587">
                  <c:v>6.3178098435047694E-2</c:v>
                </c:pt>
                <c:pt idx="53588">
                  <c:v>4.8750413534636099E-2</c:v>
                </c:pt>
                <c:pt idx="53589">
                  <c:v>5.1053016395936797E-2</c:v>
                </c:pt>
                <c:pt idx="53590">
                  <c:v>5.5539097639048698E-2</c:v>
                </c:pt>
                <c:pt idx="53591">
                  <c:v>5.1984141134443503E-2</c:v>
                </c:pt>
                <c:pt idx="53592">
                  <c:v>8.4176083693199205E-2</c:v>
                </c:pt>
                <c:pt idx="53593">
                  <c:v>4.7423784453750999E-2</c:v>
                </c:pt>
                <c:pt idx="53594">
                  <c:v>5.8110017797983797E-2</c:v>
                </c:pt>
                <c:pt idx="53595">
                  <c:v>4.7237929779067503E-2</c:v>
                </c:pt>
                <c:pt idx="53596">
                  <c:v>4.9283358211085197E-2</c:v>
                </c:pt>
                <c:pt idx="53597">
                  <c:v>4.9797815833592399E-2</c:v>
                </c:pt>
                <c:pt idx="53598">
                  <c:v>5.5188036943485903E-2</c:v>
                </c:pt>
                <c:pt idx="53599">
                  <c:v>6.7383977345066404E-2</c:v>
                </c:pt>
                <c:pt idx="53600">
                  <c:v>4.27888313798978E-2</c:v>
                </c:pt>
                <c:pt idx="53601">
                  <c:v>4.8201566185552103E-2</c:v>
                </c:pt>
                <c:pt idx="53602">
                  <c:v>4.7661212913110602E-2</c:v>
                </c:pt>
                <c:pt idx="53603">
                  <c:v>7.5209401504373899E-2</c:v>
                </c:pt>
                <c:pt idx="53604">
                  <c:v>5.2334406367886901E-2</c:v>
                </c:pt>
                <c:pt idx="53605">
                  <c:v>5.9749714778294903E-2</c:v>
                </c:pt>
                <c:pt idx="53606">
                  <c:v>8.7003964011463694E-2</c:v>
                </c:pt>
                <c:pt idx="53607">
                  <c:v>5.4796943442831703E-2</c:v>
                </c:pt>
                <c:pt idx="53608">
                  <c:v>4.6419990369413598E-2</c:v>
                </c:pt>
                <c:pt idx="53609">
                  <c:v>4.5498224015118403E-2</c:v>
                </c:pt>
                <c:pt idx="53610">
                  <c:v>6.93268458509253E-2</c:v>
                </c:pt>
                <c:pt idx="53611">
                  <c:v>4.83065395094349E-2</c:v>
                </c:pt>
                <c:pt idx="53612">
                  <c:v>6.8962605197326998E-2</c:v>
                </c:pt>
                <c:pt idx="53613">
                  <c:v>4.82438759834617E-2</c:v>
                </c:pt>
                <c:pt idx="53614">
                  <c:v>6.3533673646422498E-2</c:v>
                </c:pt>
                <c:pt idx="53615">
                  <c:v>8.4799444401302396E-2</c:v>
                </c:pt>
                <c:pt idx="53616">
                  <c:v>6.3553889279247003E-2</c:v>
                </c:pt>
                <c:pt idx="53617">
                  <c:v>4.69058531723704E-2</c:v>
                </c:pt>
                <c:pt idx="53618">
                  <c:v>4.73068170665598E-2</c:v>
                </c:pt>
                <c:pt idx="53619">
                  <c:v>4.7081516195702597E-2</c:v>
                </c:pt>
                <c:pt idx="53620">
                  <c:v>6.7848234218736397E-2</c:v>
                </c:pt>
                <c:pt idx="53621">
                  <c:v>4.4936647142008297E-2</c:v>
                </c:pt>
                <c:pt idx="53622">
                  <c:v>5.4470616967591499E-2</c:v>
                </c:pt>
                <c:pt idx="53623">
                  <c:v>6.0527524197181999E-2</c:v>
                </c:pt>
                <c:pt idx="53624">
                  <c:v>6.14790113208896E-2</c:v>
                </c:pt>
                <c:pt idx="53625">
                  <c:v>5.2325212662164E-2</c:v>
                </c:pt>
                <c:pt idx="53626">
                  <c:v>6.4334492987703495E-2</c:v>
                </c:pt>
                <c:pt idx="53627">
                  <c:v>6.5101707487824803E-2</c:v>
                </c:pt>
                <c:pt idx="53628">
                  <c:v>7.1404883953141096E-2</c:v>
                </c:pt>
                <c:pt idx="53629">
                  <c:v>4.4262723012999799E-2</c:v>
                </c:pt>
                <c:pt idx="53630">
                  <c:v>8.2414704849289394E-2</c:v>
                </c:pt>
                <c:pt idx="53631">
                  <c:v>8.8147785240589499E-2</c:v>
                </c:pt>
                <c:pt idx="53632">
                  <c:v>6.4838977397081707E-2</c:v>
                </c:pt>
                <c:pt idx="53633">
                  <c:v>7.7950204142254204E-2</c:v>
                </c:pt>
                <c:pt idx="53634">
                  <c:v>5.6897400996855703E-2</c:v>
                </c:pt>
                <c:pt idx="53635">
                  <c:v>8.6200482083046398E-2</c:v>
                </c:pt>
                <c:pt idx="53636">
                  <c:v>6.14376011677117E-2</c:v>
                </c:pt>
                <c:pt idx="53637">
                  <c:v>6.1258555172263099E-2</c:v>
                </c:pt>
                <c:pt idx="53638">
                  <c:v>7.1420755614944501E-2</c:v>
                </c:pt>
                <c:pt idx="53639">
                  <c:v>6.4669859056070506E-2</c:v>
                </c:pt>
                <c:pt idx="53640">
                  <c:v>4.4832178887162302E-2</c:v>
                </c:pt>
                <c:pt idx="53641">
                  <c:v>5.7422962216418898E-2</c:v>
                </c:pt>
                <c:pt idx="53642">
                  <c:v>8.1548373958482703E-2</c:v>
                </c:pt>
                <c:pt idx="53643">
                  <c:v>7.6504451623314595E-2</c:v>
                </c:pt>
                <c:pt idx="53644">
                  <c:v>5.4964846379528302E-2</c:v>
                </c:pt>
                <c:pt idx="53645">
                  <c:v>5.5640155781679503E-2</c:v>
                </c:pt>
                <c:pt idx="53646">
                  <c:v>5.3320356181870601E-2</c:v>
                </c:pt>
                <c:pt idx="53647">
                  <c:v>6.6896345260854306E-2</c:v>
                </c:pt>
                <c:pt idx="53648">
                  <c:v>6.4951990631600495E-2</c:v>
                </c:pt>
                <c:pt idx="53649">
                  <c:v>7.6767123881573404E-2</c:v>
                </c:pt>
                <c:pt idx="53650">
                  <c:v>6.2924727548507697E-2</c:v>
                </c:pt>
                <c:pt idx="53651">
                  <c:v>7.1796264788663203E-2</c:v>
                </c:pt>
                <c:pt idx="53652">
                  <c:v>5.4583362957980497E-2</c:v>
                </c:pt>
                <c:pt idx="53653">
                  <c:v>4.4976045200409098E-2</c:v>
                </c:pt>
                <c:pt idx="53654">
                  <c:v>4.9473554998008498E-2</c:v>
                </c:pt>
                <c:pt idx="53655">
                  <c:v>7.2688143779307698E-2</c:v>
                </c:pt>
                <c:pt idx="53656">
                  <c:v>8.0880771594997597E-2</c:v>
                </c:pt>
                <c:pt idx="53657">
                  <c:v>5.6875366785581402E-2</c:v>
                </c:pt>
                <c:pt idx="53658">
                  <c:v>9.0186687595592799E-2</c:v>
                </c:pt>
                <c:pt idx="53659">
                  <c:v>5.6132243363532397E-2</c:v>
                </c:pt>
                <c:pt idx="53660">
                  <c:v>4.8240647259374603E-2</c:v>
                </c:pt>
                <c:pt idx="53661">
                  <c:v>4.7007357832130003E-2</c:v>
                </c:pt>
                <c:pt idx="53662">
                  <c:v>8.2859205544681999E-2</c:v>
                </c:pt>
                <c:pt idx="53663">
                  <c:v>5.2807096505959002E-2</c:v>
                </c:pt>
                <c:pt idx="53664">
                  <c:v>7.4332010931169895E-2</c:v>
                </c:pt>
                <c:pt idx="53665">
                  <c:v>6.88045242057128E-2</c:v>
                </c:pt>
                <c:pt idx="53666">
                  <c:v>5.9575027644384097E-2</c:v>
                </c:pt>
                <c:pt idx="53667">
                  <c:v>5.99782569374799E-2</c:v>
                </c:pt>
                <c:pt idx="53668">
                  <c:v>4.9203397010164102E-2</c:v>
                </c:pt>
                <c:pt idx="53669">
                  <c:v>8.6029807209995604E-2</c:v>
                </c:pt>
                <c:pt idx="53670">
                  <c:v>4.8556866571971197E-2</c:v>
                </c:pt>
                <c:pt idx="53671">
                  <c:v>4.3734530634394302E-2</c:v>
                </c:pt>
                <c:pt idx="53672">
                  <c:v>6.8583073201839803E-2</c:v>
                </c:pt>
                <c:pt idx="53673">
                  <c:v>5.8761141566675501E-2</c:v>
                </c:pt>
                <c:pt idx="53674">
                  <c:v>6.6010107148518196E-2</c:v>
                </c:pt>
                <c:pt idx="53675">
                  <c:v>6.4328009819221404E-2</c:v>
                </c:pt>
                <c:pt idx="53676">
                  <c:v>6.7298594942746301E-2</c:v>
                </c:pt>
                <c:pt idx="53677">
                  <c:v>6.0573765408683602E-2</c:v>
                </c:pt>
                <c:pt idx="53678">
                  <c:v>6.6171672753361596E-2</c:v>
                </c:pt>
                <c:pt idx="53679">
                  <c:v>5.54091987491485E-2</c:v>
                </c:pt>
                <c:pt idx="53680">
                  <c:v>5.6955214701968099E-2</c:v>
                </c:pt>
                <c:pt idx="53681">
                  <c:v>5.0912948590883897E-2</c:v>
                </c:pt>
                <c:pt idx="53682">
                  <c:v>9.2492716421840496E-2</c:v>
                </c:pt>
                <c:pt idx="53683">
                  <c:v>6.0583014244715697E-2</c:v>
                </c:pt>
                <c:pt idx="53684">
                  <c:v>5.6097831358874702E-2</c:v>
                </c:pt>
                <c:pt idx="53685">
                  <c:v>8.7548749696539002E-2</c:v>
                </c:pt>
                <c:pt idx="53686">
                  <c:v>4.4766754119918199E-2</c:v>
                </c:pt>
                <c:pt idx="53687">
                  <c:v>7.56772333514453E-2</c:v>
                </c:pt>
                <c:pt idx="53688">
                  <c:v>5.4312962938588602E-2</c:v>
                </c:pt>
                <c:pt idx="53689">
                  <c:v>5.5585337611208901E-2</c:v>
                </c:pt>
                <c:pt idx="53690">
                  <c:v>5.89477297090771E-2</c:v>
                </c:pt>
                <c:pt idx="53691">
                  <c:v>7.7849883418636398E-2</c:v>
                </c:pt>
                <c:pt idx="53692">
                  <c:v>5.9814395379181602E-2</c:v>
                </c:pt>
                <c:pt idx="53693">
                  <c:v>6.2628756390839299E-2</c:v>
                </c:pt>
                <c:pt idx="53694">
                  <c:v>6.5630548129991598E-2</c:v>
                </c:pt>
                <c:pt idx="53695">
                  <c:v>6.5875268032144593E-2</c:v>
                </c:pt>
                <c:pt idx="53696">
                  <c:v>7.51645760741049E-2</c:v>
                </c:pt>
                <c:pt idx="53697">
                  <c:v>8.1803900522549794E-2</c:v>
                </c:pt>
                <c:pt idx="53698">
                  <c:v>7.6831759486358897E-2</c:v>
                </c:pt>
                <c:pt idx="53699">
                  <c:v>7.8928519883409806E-2</c:v>
                </c:pt>
                <c:pt idx="53700">
                  <c:v>5.5811988017021599E-2</c:v>
                </c:pt>
                <c:pt idx="53701">
                  <c:v>7.0167212446161795E-2</c:v>
                </c:pt>
                <c:pt idx="53702">
                  <c:v>5.4724680388022501E-2</c:v>
                </c:pt>
                <c:pt idx="53703">
                  <c:v>5.8203266191862703E-2</c:v>
                </c:pt>
                <c:pt idx="53704">
                  <c:v>4.8230619670347898E-2</c:v>
                </c:pt>
                <c:pt idx="53705">
                  <c:v>6.4921615503891403E-2</c:v>
                </c:pt>
                <c:pt idx="53706">
                  <c:v>5.6431519353437501E-2</c:v>
                </c:pt>
                <c:pt idx="53707">
                  <c:v>5.8165250327854003E-2</c:v>
                </c:pt>
                <c:pt idx="53708">
                  <c:v>4.73120562535847E-2</c:v>
                </c:pt>
                <c:pt idx="53709">
                  <c:v>9.3067186960799506E-2</c:v>
                </c:pt>
                <c:pt idx="53710">
                  <c:v>6.1546008745220503E-2</c:v>
                </c:pt>
                <c:pt idx="53711">
                  <c:v>7.2210386538243798E-2</c:v>
                </c:pt>
                <c:pt idx="53712">
                  <c:v>5.3042069958918699E-2</c:v>
                </c:pt>
                <c:pt idx="53713">
                  <c:v>4.63911735994696E-2</c:v>
                </c:pt>
                <c:pt idx="53714">
                  <c:v>9.3250280483658701E-2</c:v>
                </c:pt>
                <c:pt idx="53715">
                  <c:v>9.0164511475484099E-2</c:v>
                </c:pt>
                <c:pt idx="53716">
                  <c:v>6.5873829686645902E-2</c:v>
                </c:pt>
                <c:pt idx="53717">
                  <c:v>4.6315709014062997E-2</c:v>
                </c:pt>
                <c:pt idx="53718">
                  <c:v>4.7335669668771098E-2</c:v>
                </c:pt>
                <c:pt idx="53719">
                  <c:v>5.09858013404643E-2</c:v>
                </c:pt>
                <c:pt idx="53720">
                  <c:v>5.0039947026366098E-2</c:v>
                </c:pt>
                <c:pt idx="53721">
                  <c:v>6.9145498840383499E-2</c:v>
                </c:pt>
                <c:pt idx="53722">
                  <c:v>4.3887593019513997E-2</c:v>
                </c:pt>
                <c:pt idx="53723">
                  <c:v>4.9061484492531497E-2</c:v>
                </c:pt>
                <c:pt idx="53724">
                  <c:v>8.1330762098592094E-2</c:v>
                </c:pt>
                <c:pt idx="53725">
                  <c:v>8.0807226502184207E-2</c:v>
                </c:pt>
                <c:pt idx="53726">
                  <c:v>6.44443625211331E-2</c:v>
                </c:pt>
                <c:pt idx="53727">
                  <c:v>6.6596991807752304E-2</c:v>
                </c:pt>
                <c:pt idx="53728">
                  <c:v>4.6222651992340401E-2</c:v>
                </c:pt>
                <c:pt idx="53729">
                  <c:v>9.4851888038142707E-2</c:v>
                </c:pt>
                <c:pt idx="53730">
                  <c:v>8.1233678131003698E-2</c:v>
                </c:pt>
                <c:pt idx="53731">
                  <c:v>4.7638132343177701E-2</c:v>
                </c:pt>
                <c:pt idx="53732">
                  <c:v>6.2047142131478002E-2</c:v>
                </c:pt>
                <c:pt idx="53733">
                  <c:v>8.8476272676258405E-2</c:v>
                </c:pt>
                <c:pt idx="53734">
                  <c:v>8.23151329886328E-2</c:v>
                </c:pt>
                <c:pt idx="53735">
                  <c:v>6.40005667190678E-2</c:v>
                </c:pt>
                <c:pt idx="53736">
                  <c:v>4.8554119246844898E-2</c:v>
                </c:pt>
                <c:pt idx="53737">
                  <c:v>6.9998219612760093E-2</c:v>
                </c:pt>
                <c:pt idx="53738">
                  <c:v>8.0096219390768206E-2</c:v>
                </c:pt>
                <c:pt idx="53739">
                  <c:v>4.8110684590703501E-2</c:v>
                </c:pt>
                <c:pt idx="53740">
                  <c:v>6.2374417846648801E-2</c:v>
                </c:pt>
                <c:pt idx="53741">
                  <c:v>4.8480424610361797E-2</c:v>
                </c:pt>
                <c:pt idx="53742">
                  <c:v>5.0421772166374002E-2</c:v>
                </c:pt>
                <c:pt idx="53743">
                  <c:v>7.4629114745094496E-2</c:v>
                </c:pt>
                <c:pt idx="53744">
                  <c:v>5.7165725456592098E-2</c:v>
                </c:pt>
                <c:pt idx="53745">
                  <c:v>4.8376759698021098E-2</c:v>
                </c:pt>
                <c:pt idx="53746">
                  <c:v>5.3374811920933497E-2</c:v>
                </c:pt>
                <c:pt idx="53747">
                  <c:v>7.7599216992831996E-2</c:v>
                </c:pt>
                <c:pt idx="53748">
                  <c:v>5.3664099042756701E-2</c:v>
                </c:pt>
                <c:pt idx="53749">
                  <c:v>6.3440441450406101E-2</c:v>
                </c:pt>
                <c:pt idx="53750">
                  <c:v>7.3003661289653105E-2</c:v>
                </c:pt>
                <c:pt idx="53751">
                  <c:v>6.1312596047680502E-2</c:v>
                </c:pt>
                <c:pt idx="53752">
                  <c:v>4.5605558870244201E-2</c:v>
                </c:pt>
                <c:pt idx="53753">
                  <c:v>7.7059418748832195E-2</c:v>
                </c:pt>
                <c:pt idx="53754">
                  <c:v>5.0907231846354498E-2</c:v>
                </c:pt>
                <c:pt idx="53755">
                  <c:v>7.9777347363962206E-2</c:v>
                </c:pt>
                <c:pt idx="53756">
                  <c:v>8.0872535828729497E-2</c:v>
                </c:pt>
                <c:pt idx="53757">
                  <c:v>9.4732188573465201E-2</c:v>
                </c:pt>
                <c:pt idx="53758">
                  <c:v>4.9833608947807702E-2</c:v>
                </c:pt>
                <c:pt idx="53759">
                  <c:v>5.89108649248484E-2</c:v>
                </c:pt>
                <c:pt idx="53760">
                  <c:v>6.5877050334077106E-2</c:v>
                </c:pt>
                <c:pt idx="53761">
                  <c:v>8.0423672239161803E-2</c:v>
                </c:pt>
                <c:pt idx="53762">
                  <c:v>5.9510581030990002E-2</c:v>
                </c:pt>
                <c:pt idx="53763">
                  <c:v>6.8317794981471697E-2</c:v>
                </c:pt>
                <c:pt idx="53764">
                  <c:v>4.9839269623424803E-2</c:v>
                </c:pt>
                <c:pt idx="53765">
                  <c:v>5.3845126406683999E-2</c:v>
                </c:pt>
                <c:pt idx="53766">
                  <c:v>6.1781281083804998E-2</c:v>
                </c:pt>
                <c:pt idx="53767">
                  <c:v>6.3166630458407896E-2</c:v>
                </c:pt>
                <c:pt idx="53768">
                  <c:v>4.7115029514990102E-2</c:v>
                </c:pt>
                <c:pt idx="53769">
                  <c:v>5.6986152055080501E-2</c:v>
                </c:pt>
                <c:pt idx="53770">
                  <c:v>4.6717078732125501E-2</c:v>
                </c:pt>
                <c:pt idx="53771">
                  <c:v>9.5273641785356397E-2</c:v>
                </c:pt>
                <c:pt idx="53772">
                  <c:v>7.22276965208455E-2</c:v>
                </c:pt>
                <c:pt idx="53773">
                  <c:v>4.9897530504933701E-2</c:v>
                </c:pt>
                <c:pt idx="53774">
                  <c:v>9.4903426940050606E-2</c:v>
                </c:pt>
                <c:pt idx="53775">
                  <c:v>7.0868077785244094E-2</c:v>
                </c:pt>
                <c:pt idx="53776">
                  <c:v>5.73503871756448E-2</c:v>
                </c:pt>
                <c:pt idx="53777">
                  <c:v>6.0676639418061701E-2</c:v>
                </c:pt>
                <c:pt idx="53778">
                  <c:v>9.2148292370860793E-2</c:v>
                </c:pt>
                <c:pt idx="53779">
                  <c:v>8.3576163301173206E-2</c:v>
                </c:pt>
                <c:pt idx="53780">
                  <c:v>5.3213310669809097E-2</c:v>
                </c:pt>
                <c:pt idx="53781">
                  <c:v>5.0917279642110201E-2</c:v>
                </c:pt>
                <c:pt idx="53782">
                  <c:v>7.1437144230292002E-2</c:v>
                </c:pt>
                <c:pt idx="53783">
                  <c:v>7.0638041057659806E-2</c:v>
                </c:pt>
                <c:pt idx="53784">
                  <c:v>7.5974207036534902E-2</c:v>
                </c:pt>
                <c:pt idx="53785">
                  <c:v>6.3805129558762996E-2</c:v>
                </c:pt>
                <c:pt idx="53786">
                  <c:v>5.3680535182014398E-2</c:v>
                </c:pt>
                <c:pt idx="53787">
                  <c:v>5.3179324409904E-2</c:v>
                </c:pt>
                <c:pt idx="53788">
                  <c:v>7.9611312514501195E-2</c:v>
                </c:pt>
                <c:pt idx="53789">
                  <c:v>5.6798730715309401E-2</c:v>
                </c:pt>
                <c:pt idx="53790">
                  <c:v>7.1375839995611506E-2</c:v>
                </c:pt>
                <c:pt idx="53791">
                  <c:v>6.7303516498298896E-2</c:v>
                </c:pt>
                <c:pt idx="53792">
                  <c:v>6.9805438785790194E-2</c:v>
                </c:pt>
                <c:pt idx="53793">
                  <c:v>8.6403100213899006E-2</c:v>
                </c:pt>
                <c:pt idx="53794">
                  <c:v>6.1429773722341902E-2</c:v>
                </c:pt>
                <c:pt idx="53795">
                  <c:v>5.1855434456774201E-2</c:v>
                </c:pt>
                <c:pt idx="53796">
                  <c:v>7.1820533845022294E-2</c:v>
                </c:pt>
                <c:pt idx="53797">
                  <c:v>5.7912399845296399E-2</c:v>
                </c:pt>
                <c:pt idx="53798">
                  <c:v>8.8154924496436304E-2</c:v>
                </c:pt>
                <c:pt idx="53799">
                  <c:v>6.0834214974622401E-2</c:v>
                </c:pt>
                <c:pt idx="53800">
                  <c:v>8.4408834758691695E-2</c:v>
                </c:pt>
                <c:pt idx="53801">
                  <c:v>5.32421325633195E-2</c:v>
                </c:pt>
                <c:pt idx="53802">
                  <c:v>5.9700827041389203E-2</c:v>
                </c:pt>
                <c:pt idx="53803">
                  <c:v>8.7645289938709597E-2</c:v>
                </c:pt>
                <c:pt idx="53804">
                  <c:v>8.0990871421049299E-2</c:v>
                </c:pt>
                <c:pt idx="53805">
                  <c:v>6.3839660207639801E-2</c:v>
                </c:pt>
                <c:pt idx="53806">
                  <c:v>5.3625146768686502E-2</c:v>
                </c:pt>
                <c:pt idx="53807">
                  <c:v>5.2861031569559097E-2</c:v>
                </c:pt>
                <c:pt idx="53808">
                  <c:v>8.1527132875376093E-2</c:v>
                </c:pt>
                <c:pt idx="53809">
                  <c:v>5.2470280229261201E-2</c:v>
                </c:pt>
                <c:pt idx="53810">
                  <c:v>7.2403928180975394E-2</c:v>
                </c:pt>
                <c:pt idx="53811">
                  <c:v>6.5971971679416805E-2</c:v>
                </c:pt>
                <c:pt idx="53812">
                  <c:v>5.7551772495977399E-2</c:v>
                </c:pt>
                <c:pt idx="53813">
                  <c:v>5.93554976681833E-2</c:v>
                </c:pt>
                <c:pt idx="53814">
                  <c:v>5.7466636297091998E-2</c:v>
                </c:pt>
                <c:pt idx="53815">
                  <c:v>6.8284919464014396E-2</c:v>
                </c:pt>
                <c:pt idx="53816">
                  <c:v>8.7622451547168106E-2</c:v>
                </c:pt>
                <c:pt idx="53817">
                  <c:v>7.3993241028184997E-2</c:v>
                </c:pt>
                <c:pt idx="53818">
                  <c:v>9.1300837784503305E-2</c:v>
                </c:pt>
                <c:pt idx="53819">
                  <c:v>4.9779012299053398E-2</c:v>
                </c:pt>
                <c:pt idx="53820">
                  <c:v>6.4026945378997002E-2</c:v>
                </c:pt>
                <c:pt idx="53821">
                  <c:v>5.94460899416464E-2</c:v>
                </c:pt>
                <c:pt idx="53822">
                  <c:v>7.8360221779276304E-2</c:v>
                </c:pt>
                <c:pt idx="53823">
                  <c:v>7.5602929845093106E-2</c:v>
                </c:pt>
                <c:pt idx="53824">
                  <c:v>5.6670685039503697E-2</c:v>
                </c:pt>
                <c:pt idx="53825">
                  <c:v>6.2865375531079501E-2</c:v>
                </c:pt>
                <c:pt idx="53826">
                  <c:v>5.9634528374138698E-2</c:v>
                </c:pt>
                <c:pt idx="53827">
                  <c:v>7.9267496798831702E-2</c:v>
                </c:pt>
                <c:pt idx="53828">
                  <c:v>7.1271120140587105E-2</c:v>
                </c:pt>
                <c:pt idx="53829">
                  <c:v>4.7268416476784703E-2</c:v>
                </c:pt>
                <c:pt idx="53830">
                  <c:v>6.7679828124994804E-2</c:v>
                </c:pt>
                <c:pt idx="53831">
                  <c:v>7.0684866958542203E-2</c:v>
                </c:pt>
                <c:pt idx="53832">
                  <c:v>9.1763596288508401E-2</c:v>
                </c:pt>
                <c:pt idx="53833">
                  <c:v>8.3698214856289505E-2</c:v>
                </c:pt>
                <c:pt idx="53834">
                  <c:v>5.89156394554178E-2</c:v>
                </c:pt>
                <c:pt idx="53835">
                  <c:v>5.7692709455777397E-2</c:v>
                </c:pt>
                <c:pt idx="53836">
                  <c:v>6.0920274813821403E-2</c:v>
                </c:pt>
                <c:pt idx="53837">
                  <c:v>5.4265838909356899E-2</c:v>
                </c:pt>
                <c:pt idx="53838">
                  <c:v>6.0746383626670099E-2</c:v>
                </c:pt>
                <c:pt idx="53839">
                  <c:v>4.49082579926482E-2</c:v>
                </c:pt>
                <c:pt idx="53840">
                  <c:v>5.5775028743332102E-2</c:v>
                </c:pt>
                <c:pt idx="53841">
                  <c:v>5.2062716641089898E-2</c:v>
                </c:pt>
                <c:pt idx="53842">
                  <c:v>8.9558567877426998E-2</c:v>
                </c:pt>
                <c:pt idx="53843">
                  <c:v>8.8087691334091195E-2</c:v>
                </c:pt>
                <c:pt idx="53844">
                  <c:v>6.2866887708719801E-2</c:v>
                </c:pt>
                <c:pt idx="53845">
                  <c:v>7.40097763189205E-2</c:v>
                </c:pt>
                <c:pt idx="53846">
                  <c:v>8.5884832003168599E-2</c:v>
                </c:pt>
                <c:pt idx="53847">
                  <c:v>6.4509996883657703E-2</c:v>
                </c:pt>
                <c:pt idx="53848">
                  <c:v>8.5868882383696901E-2</c:v>
                </c:pt>
                <c:pt idx="53849">
                  <c:v>5.1351198237104399E-2</c:v>
                </c:pt>
                <c:pt idx="53850">
                  <c:v>5.6888096140643801E-2</c:v>
                </c:pt>
                <c:pt idx="53851">
                  <c:v>4.8990531241023198E-2</c:v>
                </c:pt>
                <c:pt idx="53852">
                  <c:v>5.9495308148116703E-2</c:v>
                </c:pt>
                <c:pt idx="53853">
                  <c:v>6.6281438733812301E-2</c:v>
                </c:pt>
                <c:pt idx="53854">
                  <c:v>5.3230654028097402E-2</c:v>
                </c:pt>
                <c:pt idx="53855">
                  <c:v>8.7277406642125799E-2</c:v>
                </c:pt>
                <c:pt idx="53856">
                  <c:v>6.6676851498877504E-2</c:v>
                </c:pt>
                <c:pt idx="53857">
                  <c:v>6.0393368734075498E-2</c:v>
                </c:pt>
                <c:pt idx="53858">
                  <c:v>4.5791651155023802E-2</c:v>
                </c:pt>
                <c:pt idx="53859">
                  <c:v>9.3406545321945394E-2</c:v>
                </c:pt>
                <c:pt idx="53860">
                  <c:v>7.2311959079140703E-2</c:v>
                </c:pt>
                <c:pt idx="53861">
                  <c:v>7.3782733566663705E-2</c:v>
                </c:pt>
                <c:pt idx="53862">
                  <c:v>5.5179193409967998E-2</c:v>
                </c:pt>
                <c:pt idx="53863">
                  <c:v>4.5722672636470701E-2</c:v>
                </c:pt>
                <c:pt idx="53864">
                  <c:v>4.3994549731191199E-2</c:v>
                </c:pt>
                <c:pt idx="53865">
                  <c:v>5.0383449841974001E-2</c:v>
                </c:pt>
                <c:pt idx="53866">
                  <c:v>8.5934209807846301E-2</c:v>
                </c:pt>
                <c:pt idx="53867">
                  <c:v>4.7785570079273101E-2</c:v>
                </c:pt>
                <c:pt idx="53868">
                  <c:v>6.8868276641601098E-2</c:v>
                </c:pt>
                <c:pt idx="53869">
                  <c:v>5.97724731708031E-2</c:v>
                </c:pt>
                <c:pt idx="53870">
                  <c:v>7.0404542412635607E-2</c:v>
                </c:pt>
                <c:pt idx="53871">
                  <c:v>6.6698541135581699E-2</c:v>
                </c:pt>
                <c:pt idx="53872">
                  <c:v>6.5260188346299E-2</c:v>
                </c:pt>
                <c:pt idx="53873">
                  <c:v>4.5667973839050698E-2</c:v>
                </c:pt>
                <c:pt idx="53874">
                  <c:v>5.36564451251383E-2</c:v>
                </c:pt>
                <c:pt idx="53875">
                  <c:v>4.8874188834868597E-2</c:v>
                </c:pt>
                <c:pt idx="53876">
                  <c:v>6.3034987798173403E-2</c:v>
                </c:pt>
                <c:pt idx="53877">
                  <c:v>8.6241223267474298E-2</c:v>
                </c:pt>
                <c:pt idx="53878">
                  <c:v>5.67260757478288E-2</c:v>
                </c:pt>
                <c:pt idx="53879">
                  <c:v>8.9287342640953296E-2</c:v>
                </c:pt>
                <c:pt idx="53880">
                  <c:v>5.2809504563858099E-2</c:v>
                </c:pt>
                <c:pt idx="53881">
                  <c:v>4.4190352478203403E-2</c:v>
                </c:pt>
                <c:pt idx="53882">
                  <c:v>4.6252323308603002E-2</c:v>
                </c:pt>
                <c:pt idx="53883">
                  <c:v>8.1593792392982797E-2</c:v>
                </c:pt>
                <c:pt idx="53884">
                  <c:v>6.9490563950553794E-2</c:v>
                </c:pt>
                <c:pt idx="53885">
                  <c:v>6.0019968716354802E-2</c:v>
                </c:pt>
                <c:pt idx="53886">
                  <c:v>4.5609773876141103E-2</c:v>
                </c:pt>
                <c:pt idx="53887">
                  <c:v>7.6746552052344E-2</c:v>
                </c:pt>
                <c:pt idx="53888">
                  <c:v>5.3403875348921603E-2</c:v>
                </c:pt>
                <c:pt idx="53889">
                  <c:v>5.0597580140019E-2</c:v>
                </c:pt>
                <c:pt idx="53890">
                  <c:v>4.8522556722752498E-2</c:v>
                </c:pt>
                <c:pt idx="53891">
                  <c:v>6.2148021271766302E-2</c:v>
                </c:pt>
                <c:pt idx="53892">
                  <c:v>6.3231387876915804E-2</c:v>
                </c:pt>
                <c:pt idx="53893">
                  <c:v>7.6227140967962195E-2</c:v>
                </c:pt>
                <c:pt idx="53894">
                  <c:v>5.3729499122056601E-2</c:v>
                </c:pt>
                <c:pt idx="53895">
                  <c:v>5.1644811479719298E-2</c:v>
                </c:pt>
                <c:pt idx="53896">
                  <c:v>4.9936882171176297E-2</c:v>
                </c:pt>
                <c:pt idx="53897">
                  <c:v>8.4148824042115905E-2</c:v>
                </c:pt>
                <c:pt idx="53898">
                  <c:v>6.7907607541002502E-2</c:v>
                </c:pt>
                <c:pt idx="53899">
                  <c:v>6.80900948303826E-2</c:v>
                </c:pt>
                <c:pt idx="53900">
                  <c:v>4.6808254514282201E-2</c:v>
                </c:pt>
                <c:pt idx="53901">
                  <c:v>9.4354190005936103E-2</c:v>
                </c:pt>
                <c:pt idx="53902">
                  <c:v>8.7543961733067305E-2</c:v>
                </c:pt>
                <c:pt idx="53903">
                  <c:v>4.47684757444047E-2</c:v>
                </c:pt>
                <c:pt idx="53904">
                  <c:v>5.0591612424056499E-2</c:v>
                </c:pt>
                <c:pt idx="53905">
                  <c:v>7.8967867457346005E-2</c:v>
                </c:pt>
                <c:pt idx="53906">
                  <c:v>5.6156544191101401E-2</c:v>
                </c:pt>
                <c:pt idx="53907">
                  <c:v>8.5219114169057905E-2</c:v>
                </c:pt>
                <c:pt idx="53908">
                  <c:v>6.9081800483579203E-2</c:v>
                </c:pt>
                <c:pt idx="53909">
                  <c:v>6.9692955031477294E-2</c:v>
                </c:pt>
                <c:pt idx="53910">
                  <c:v>6.8454822715770705E-2</c:v>
                </c:pt>
                <c:pt idx="53911">
                  <c:v>7.1541708855543895E-2</c:v>
                </c:pt>
                <c:pt idx="53912">
                  <c:v>4.3311552706663099E-2</c:v>
                </c:pt>
                <c:pt idx="53913">
                  <c:v>8.9466265284954397E-2</c:v>
                </c:pt>
                <c:pt idx="53914">
                  <c:v>6.7629179152097693E-2</c:v>
                </c:pt>
                <c:pt idx="53915">
                  <c:v>5.5987099165981602E-2</c:v>
                </c:pt>
                <c:pt idx="53916">
                  <c:v>4.98832240297249E-2</c:v>
                </c:pt>
                <c:pt idx="53917">
                  <c:v>9.4352327807116901E-2</c:v>
                </c:pt>
                <c:pt idx="53918">
                  <c:v>5.8195276544293802E-2</c:v>
                </c:pt>
                <c:pt idx="53919">
                  <c:v>5.2212518108002703E-2</c:v>
                </c:pt>
                <c:pt idx="53920">
                  <c:v>5.8582955934648802E-2</c:v>
                </c:pt>
                <c:pt idx="53921">
                  <c:v>5.32892722988988E-2</c:v>
                </c:pt>
                <c:pt idx="53922">
                  <c:v>5.9231933865622699E-2</c:v>
                </c:pt>
                <c:pt idx="53923">
                  <c:v>5.2208543848418498E-2</c:v>
                </c:pt>
                <c:pt idx="53924">
                  <c:v>5.8360798938733E-2</c:v>
                </c:pt>
                <c:pt idx="53925">
                  <c:v>5.5392476487239099E-2</c:v>
                </c:pt>
                <c:pt idx="53926">
                  <c:v>9.3142192391886897E-2</c:v>
                </c:pt>
                <c:pt idx="53927">
                  <c:v>9.3819492040963501E-2</c:v>
                </c:pt>
                <c:pt idx="53928">
                  <c:v>4.8844648730897201E-2</c:v>
                </c:pt>
                <c:pt idx="53929">
                  <c:v>7.3466160507216799E-2</c:v>
                </c:pt>
                <c:pt idx="53930">
                  <c:v>7.08673003611619E-2</c:v>
                </c:pt>
                <c:pt idx="53931">
                  <c:v>6.8379702908720905E-2</c:v>
                </c:pt>
                <c:pt idx="53932">
                  <c:v>6.4929692204169401E-2</c:v>
                </c:pt>
                <c:pt idx="53933">
                  <c:v>4.7842460856332203E-2</c:v>
                </c:pt>
                <c:pt idx="53934">
                  <c:v>8.2664872510350207E-2</c:v>
                </c:pt>
                <c:pt idx="53935">
                  <c:v>7.5217087558509005E-2</c:v>
                </c:pt>
                <c:pt idx="53936">
                  <c:v>6.7464333118152295E-2</c:v>
                </c:pt>
                <c:pt idx="53937">
                  <c:v>7.1183953302963093E-2</c:v>
                </c:pt>
                <c:pt idx="53938">
                  <c:v>6.6062189009764405E-2</c:v>
                </c:pt>
                <c:pt idx="53939">
                  <c:v>5.0082673649579398E-2</c:v>
                </c:pt>
                <c:pt idx="53940">
                  <c:v>7.0349184124759295E-2</c:v>
                </c:pt>
                <c:pt idx="53941">
                  <c:v>6.5180224458099997E-2</c:v>
                </c:pt>
                <c:pt idx="53942">
                  <c:v>6.6765148035144606E-2</c:v>
                </c:pt>
                <c:pt idx="53943">
                  <c:v>7.4669379794116406E-2</c:v>
                </c:pt>
                <c:pt idx="53944">
                  <c:v>6.3176792357216099E-2</c:v>
                </c:pt>
                <c:pt idx="53945">
                  <c:v>7.7798820881546105E-2</c:v>
                </c:pt>
                <c:pt idx="53946">
                  <c:v>9.0484693876553099E-2</c:v>
                </c:pt>
                <c:pt idx="53947">
                  <c:v>5.0740667868829199E-2</c:v>
                </c:pt>
                <c:pt idx="53948">
                  <c:v>4.8460939983908102E-2</c:v>
                </c:pt>
                <c:pt idx="53949">
                  <c:v>4.6058779868940601E-2</c:v>
                </c:pt>
                <c:pt idx="53950">
                  <c:v>6.0454013657774398E-2</c:v>
                </c:pt>
                <c:pt idx="53951">
                  <c:v>6.4595787030718194E-2</c:v>
                </c:pt>
                <c:pt idx="53952">
                  <c:v>7.6288871706785097E-2</c:v>
                </c:pt>
                <c:pt idx="53953">
                  <c:v>5.3907344848443499E-2</c:v>
                </c:pt>
                <c:pt idx="53954">
                  <c:v>8.1742740440227502E-2</c:v>
                </c:pt>
                <c:pt idx="53955">
                  <c:v>6.6775807841936097E-2</c:v>
                </c:pt>
                <c:pt idx="53956">
                  <c:v>4.9534109593223602E-2</c:v>
                </c:pt>
                <c:pt idx="53957">
                  <c:v>6.9914511372735605E-2</c:v>
                </c:pt>
                <c:pt idx="53958">
                  <c:v>5.9375601091325801E-2</c:v>
                </c:pt>
                <c:pt idx="53959">
                  <c:v>6.8791975634329205E-2</c:v>
                </c:pt>
                <c:pt idx="53960">
                  <c:v>5.4697600749681802E-2</c:v>
                </c:pt>
                <c:pt idx="53961">
                  <c:v>9.3281411095477093E-2</c:v>
                </c:pt>
                <c:pt idx="53962">
                  <c:v>4.88687709700064E-2</c:v>
                </c:pt>
                <c:pt idx="53963">
                  <c:v>5.64738351150657E-2</c:v>
                </c:pt>
                <c:pt idx="53964">
                  <c:v>5.1607966780129397E-2</c:v>
                </c:pt>
                <c:pt idx="53965">
                  <c:v>8.3335662111976405E-2</c:v>
                </c:pt>
                <c:pt idx="53966">
                  <c:v>8.5497329482224299E-2</c:v>
                </c:pt>
                <c:pt idx="53967">
                  <c:v>7.6489427107574101E-2</c:v>
                </c:pt>
                <c:pt idx="53968">
                  <c:v>6.8132597239667594E-2</c:v>
                </c:pt>
                <c:pt idx="53969">
                  <c:v>5.8287857738474898E-2</c:v>
                </c:pt>
                <c:pt idx="53970">
                  <c:v>8.6432817463288902E-2</c:v>
                </c:pt>
                <c:pt idx="53971">
                  <c:v>4.9619173521152499E-2</c:v>
                </c:pt>
                <c:pt idx="53972">
                  <c:v>7.8303092712064995E-2</c:v>
                </c:pt>
                <c:pt idx="53973">
                  <c:v>8.2777376634989797E-2</c:v>
                </c:pt>
                <c:pt idx="53974">
                  <c:v>5.6555925400568502E-2</c:v>
                </c:pt>
                <c:pt idx="53975">
                  <c:v>5.06621346838321E-2</c:v>
                </c:pt>
                <c:pt idx="53976">
                  <c:v>4.6262038878887302E-2</c:v>
                </c:pt>
                <c:pt idx="53977">
                  <c:v>5.0030392485149199E-2</c:v>
                </c:pt>
                <c:pt idx="53978">
                  <c:v>8.0985557365811298E-2</c:v>
                </c:pt>
                <c:pt idx="53979">
                  <c:v>5.9952299161393802E-2</c:v>
                </c:pt>
                <c:pt idx="53980">
                  <c:v>4.5281891681332197E-2</c:v>
                </c:pt>
                <c:pt idx="53981">
                  <c:v>5.4574785741829702E-2</c:v>
                </c:pt>
                <c:pt idx="53982">
                  <c:v>8.9838353380848002E-2</c:v>
                </c:pt>
                <c:pt idx="53983">
                  <c:v>5.8538097578005301E-2</c:v>
                </c:pt>
                <c:pt idx="53984">
                  <c:v>6.0144254301378999E-2</c:v>
                </c:pt>
                <c:pt idx="53985">
                  <c:v>7.86446800916661E-2</c:v>
                </c:pt>
                <c:pt idx="53986">
                  <c:v>6.7501013731587997E-2</c:v>
                </c:pt>
                <c:pt idx="53987">
                  <c:v>7.3519553738934804E-2</c:v>
                </c:pt>
                <c:pt idx="53988">
                  <c:v>6.1991337649846101E-2</c:v>
                </c:pt>
                <c:pt idx="53989">
                  <c:v>6.2590592018536007E-2</c:v>
                </c:pt>
                <c:pt idx="53990">
                  <c:v>7.7116426976870295E-2</c:v>
                </c:pt>
                <c:pt idx="53991">
                  <c:v>6.6665929969760396E-2</c:v>
                </c:pt>
                <c:pt idx="53992">
                  <c:v>5.3040483585243901E-2</c:v>
                </c:pt>
                <c:pt idx="53993">
                  <c:v>5.2441808185245103E-2</c:v>
                </c:pt>
                <c:pt idx="53994">
                  <c:v>4.4742176443918903E-2</c:v>
                </c:pt>
                <c:pt idx="53995">
                  <c:v>4.8621909701902603E-2</c:v>
                </c:pt>
                <c:pt idx="53996">
                  <c:v>6.0191178749193198E-2</c:v>
                </c:pt>
                <c:pt idx="53997">
                  <c:v>9.0169939420785494E-2</c:v>
                </c:pt>
                <c:pt idx="53998">
                  <c:v>5.3927448025777501E-2</c:v>
                </c:pt>
                <c:pt idx="53999">
                  <c:v>5.6565104975525603E-2</c:v>
                </c:pt>
                <c:pt idx="54000">
                  <c:v>8.1827008518889896E-2</c:v>
                </c:pt>
                <c:pt idx="54001">
                  <c:v>6.3587455983545899E-2</c:v>
                </c:pt>
                <c:pt idx="54002">
                  <c:v>6.2992187954381398E-2</c:v>
                </c:pt>
                <c:pt idx="54003">
                  <c:v>5.07648742355905E-2</c:v>
                </c:pt>
                <c:pt idx="54004">
                  <c:v>5.9381845179683097E-2</c:v>
                </c:pt>
                <c:pt idx="54005">
                  <c:v>7.2190215868464205E-2</c:v>
                </c:pt>
                <c:pt idx="54006">
                  <c:v>6.0713343181929599E-2</c:v>
                </c:pt>
                <c:pt idx="54007">
                  <c:v>6.2944627581455595E-2</c:v>
                </c:pt>
                <c:pt idx="54008">
                  <c:v>5.2730947632337398E-2</c:v>
                </c:pt>
                <c:pt idx="54009">
                  <c:v>5.8002094468776702E-2</c:v>
                </c:pt>
                <c:pt idx="54010">
                  <c:v>6.3688681759927396E-2</c:v>
                </c:pt>
                <c:pt idx="54011">
                  <c:v>4.9356382643335701E-2</c:v>
                </c:pt>
                <c:pt idx="54012">
                  <c:v>6.9546055611409696E-2</c:v>
                </c:pt>
                <c:pt idx="54013">
                  <c:v>8.0070448696382496E-2</c:v>
                </c:pt>
                <c:pt idx="54014">
                  <c:v>9.3751775745630303E-2</c:v>
                </c:pt>
                <c:pt idx="54015">
                  <c:v>6.6568604296381895E-2</c:v>
                </c:pt>
                <c:pt idx="54016">
                  <c:v>6.9472768001989996E-2</c:v>
                </c:pt>
                <c:pt idx="54017">
                  <c:v>7.3296235100764703E-2</c:v>
                </c:pt>
                <c:pt idx="54018">
                  <c:v>6.5477148392255199E-2</c:v>
                </c:pt>
                <c:pt idx="54019">
                  <c:v>9.0885977683452898E-2</c:v>
                </c:pt>
                <c:pt idx="54020">
                  <c:v>7.3789403156641606E-2</c:v>
                </c:pt>
                <c:pt idx="54021">
                  <c:v>5.8549605983845697E-2</c:v>
                </c:pt>
                <c:pt idx="54022">
                  <c:v>9.3093312198104503E-2</c:v>
                </c:pt>
                <c:pt idx="54023">
                  <c:v>5.8944242322622901E-2</c:v>
                </c:pt>
                <c:pt idx="54024">
                  <c:v>9.4477341695598197E-2</c:v>
                </c:pt>
                <c:pt idx="54025">
                  <c:v>4.5960162254604801E-2</c:v>
                </c:pt>
                <c:pt idx="54026">
                  <c:v>4.6132177383220903E-2</c:v>
                </c:pt>
                <c:pt idx="54027">
                  <c:v>9.2803965260931501E-2</c:v>
                </c:pt>
                <c:pt idx="54028">
                  <c:v>4.6102131742849897E-2</c:v>
                </c:pt>
                <c:pt idx="54029">
                  <c:v>4.8208636193128901E-2</c:v>
                </c:pt>
                <c:pt idx="54030">
                  <c:v>5.5654691073442203E-2</c:v>
                </c:pt>
                <c:pt idx="54031">
                  <c:v>4.5199951714313097E-2</c:v>
                </c:pt>
                <c:pt idx="54032">
                  <c:v>5.9967499193813202E-2</c:v>
                </c:pt>
                <c:pt idx="54033">
                  <c:v>6.5830327894809401E-2</c:v>
                </c:pt>
                <c:pt idx="54034">
                  <c:v>4.8385287185856801E-2</c:v>
                </c:pt>
                <c:pt idx="54035">
                  <c:v>4.8358084246461201E-2</c:v>
                </c:pt>
                <c:pt idx="54036">
                  <c:v>8.9755379339811203E-2</c:v>
                </c:pt>
                <c:pt idx="54037">
                  <c:v>5.9290673845388497E-2</c:v>
                </c:pt>
                <c:pt idx="54038">
                  <c:v>6.9238855346888895E-2</c:v>
                </c:pt>
                <c:pt idx="54039">
                  <c:v>8.0525938735927199E-2</c:v>
                </c:pt>
                <c:pt idx="54040">
                  <c:v>5.7723805324709998E-2</c:v>
                </c:pt>
                <c:pt idx="54041">
                  <c:v>5.4750953809482202E-2</c:v>
                </c:pt>
                <c:pt idx="54042">
                  <c:v>5.2173464318869198E-2</c:v>
                </c:pt>
                <c:pt idx="54043">
                  <c:v>5.2268122270772301E-2</c:v>
                </c:pt>
                <c:pt idx="54044">
                  <c:v>5.1960674683932902E-2</c:v>
                </c:pt>
                <c:pt idx="54045">
                  <c:v>7.4041430764591895E-2</c:v>
                </c:pt>
                <c:pt idx="54046">
                  <c:v>5.5138938313400797E-2</c:v>
                </c:pt>
                <c:pt idx="54047">
                  <c:v>7.6463383572323795E-2</c:v>
                </c:pt>
                <c:pt idx="54048">
                  <c:v>4.4363272180159501E-2</c:v>
                </c:pt>
                <c:pt idx="54049">
                  <c:v>7.1569229263649198E-2</c:v>
                </c:pt>
                <c:pt idx="54050">
                  <c:v>5.7226583451635303E-2</c:v>
                </c:pt>
                <c:pt idx="54051">
                  <c:v>5.6075650326267601E-2</c:v>
                </c:pt>
                <c:pt idx="54052">
                  <c:v>4.4819903999742602E-2</c:v>
                </c:pt>
                <c:pt idx="54053">
                  <c:v>5.4693790890086101E-2</c:v>
                </c:pt>
                <c:pt idx="54054">
                  <c:v>5.9626270242278297E-2</c:v>
                </c:pt>
                <c:pt idx="54055">
                  <c:v>5.3982437267712499E-2</c:v>
                </c:pt>
                <c:pt idx="54056">
                  <c:v>5.1241479762912399E-2</c:v>
                </c:pt>
                <c:pt idx="54057">
                  <c:v>7.7105312988851996E-2</c:v>
                </c:pt>
                <c:pt idx="54058">
                  <c:v>6.6964868721528306E-2</c:v>
                </c:pt>
                <c:pt idx="54059">
                  <c:v>4.8138306657549298E-2</c:v>
                </c:pt>
                <c:pt idx="54060">
                  <c:v>6.9392453374878593E-2</c:v>
                </c:pt>
                <c:pt idx="54061">
                  <c:v>6.4932261557891294E-2</c:v>
                </c:pt>
                <c:pt idx="54062">
                  <c:v>6.4801790740561305E-2</c:v>
                </c:pt>
                <c:pt idx="54063">
                  <c:v>7.3108181030517305E-2</c:v>
                </c:pt>
                <c:pt idx="54064">
                  <c:v>5.3864853611769702E-2</c:v>
                </c:pt>
                <c:pt idx="54065">
                  <c:v>7.6076733604080293E-2</c:v>
                </c:pt>
                <c:pt idx="54066">
                  <c:v>5.0343433227595401E-2</c:v>
                </c:pt>
                <c:pt idx="54067">
                  <c:v>6.03781153540104E-2</c:v>
                </c:pt>
                <c:pt idx="54068">
                  <c:v>7.0795714332398299E-2</c:v>
                </c:pt>
                <c:pt idx="54069">
                  <c:v>5.1215325268301901E-2</c:v>
                </c:pt>
                <c:pt idx="54070">
                  <c:v>5.4758998405669598E-2</c:v>
                </c:pt>
                <c:pt idx="54071">
                  <c:v>4.4148752430136502E-2</c:v>
                </c:pt>
                <c:pt idx="54072">
                  <c:v>5.8118587740543098E-2</c:v>
                </c:pt>
                <c:pt idx="54073">
                  <c:v>4.8959642260356498E-2</c:v>
                </c:pt>
                <c:pt idx="54074">
                  <c:v>6.9726306546887606E-2</c:v>
                </c:pt>
                <c:pt idx="54075">
                  <c:v>8.3827368537983199E-2</c:v>
                </c:pt>
                <c:pt idx="54076">
                  <c:v>8.3077238030066294E-2</c:v>
                </c:pt>
                <c:pt idx="54077">
                  <c:v>7.1257920508109598E-2</c:v>
                </c:pt>
                <c:pt idx="54078">
                  <c:v>9.3202592144272595E-2</c:v>
                </c:pt>
                <c:pt idx="54079">
                  <c:v>6.7767127431700699E-2</c:v>
                </c:pt>
                <c:pt idx="54080">
                  <c:v>6.8469135821116994E-2</c:v>
                </c:pt>
                <c:pt idx="54081">
                  <c:v>5.6579434400258803E-2</c:v>
                </c:pt>
                <c:pt idx="54082">
                  <c:v>5.8710918017692001E-2</c:v>
                </c:pt>
                <c:pt idx="54083">
                  <c:v>5.8191166766786998E-2</c:v>
                </c:pt>
                <c:pt idx="54084">
                  <c:v>8.0389765078975106E-2</c:v>
                </c:pt>
                <c:pt idx="54085">
                  <c:v>9.1661937276894104E-2</c:v>
                </c:pt>
                <c:pt idx="54086">
                  <c:v>8.4792773634898996E-2</c:v>
                </c:pt>
                <c:pt idx="54087">
                  <c:v>8.5317349764021E-2</c:v>
                </c:pt>
                <c:pt idx="54088">
                  <c:v>6.1326077580490697E-2</c:v>
                </c:pt>
                <c:pt idx="54089">
                  <c:v>4.3801823665904398E-2</c:v>
                </c:pt>
                <c:pt idx="54090">
                  <c:v>8.7271587151092095E-2</c:v>
                </c:pt>
                <c:pt idx="54091">
                  <c:v>7.8435255144454194E-2</c:v>
                </c:pt>
                <c:pt idx="54092">
                  <c:v>7.5498591729818598E-2</c:v>
                </c:pt>
                <c:pt idx="54093">
                  <c:v>6.8797570961486101E-2</c:v>
                </c:pt>
                <c:pt idx="54094">
                  <c:v>8.1141416263828398E-2</c:v>
                </c:pt>
                <c:pt idx="54095">
                  <c:v>9.0280505852047305E-2</c:v>
                </c:pt>
                <c:pt idx="54096">
                  <c:v>8.1887807940967894E-2</c:v>
                </c:pt>
                <c:pt idx="54097">
                  <c:v>7.3874493916851497E-2</c:v>
                </c:pt>
                <c:pt idx="54098">
                  <c:v>5.1356213751520101E-2</c:v>
                </c:pt>
                <c:pt idx="54099">
                  <c:v>5.7854748904718603E-2</c:v>
                </c:pt>
                <c:pt idx="54100">
                  <c:v>8.6940026096797393E-2</c:v>
                </c:pt>
                <c:pt idx="54101">
                  <c:v>6.0507438089084598E-2</c:v>
                </c:pt>
                <c:pt idx="54102">
                  <c:v>6.1715221131282298E-2</c:v>
                </c:pt>
                <c:pt idx="54103">
                  <c:v>8.0195711185867005E-2</c:v>
                </c:pt>
                <c:pt idx="54104">
                  <c:v>7.2713422160286298E-2</c:v>
                </c:pt>
                <c:pt idx="54105">
                  <c:v>6.1034685093415801E-2</c:v>
                </c:pt>
                <c:pt idx="54106">
                  <c:v>6.8018447000219695E-2</c:v>
                </c:pt>
                <c:pt idx="54107">
                  <c:v>6.3635437553157898E-2</c:v>
                </c:pt>
                <c:pt idx="54108">
                  <c:v>4.9263968148850298E-2</c:v>
                </c:pt>
                <c:pt idx="54109">
                  <c:v>7.2999854797981101E-2</c:v>
                </c:pt>
                <c:pt idx="54110">
                  <c:v>6.8618900713889694E-2</c:v>
                </c:pt>
                <c:pt idx="54111">
                  <c:v>9.1995415129283595E-2</c:v>
                </c:pt>
                <c:pt idx="54112">
                  <c:v>5.2299339385407102E-2</c:v>
                </c:pt>
                <c:pt idx="54113">
                  <c:v>6.8193482200711697E-2</c:v>
                </c:pt>
                <c:pt idx="54114">
                  <c:v>5.1378059232680302E-2</c:v>
                </c:pt>
                <c:pt idx="54115">
                  <c:v>4.7876383553740999E-2</c:v>
                </c:pt>
                <c:pt idx="54116">
                  <c:v>4.70169999434146E-2</c:v>
                </c:pt>
                <c:pt idx="54117">
                  <c:v>6.0629368019339297E-2</c:v>
                </c:pt>
                <c:pt idx="54118">
                  <c:v>4.6576649122744701E-2</c:v>
                </c:pt>
                <c:pt idx="54119">
                  <c:v>9.1178146395957504E-2</c:v>
                </c:pt>
                <c:pt idx="54120">
                  <c:v>6.3280120937109996E-2</c:v>
                </c:pt>
                <c:pt idx="54121">
                  <c:v>9.4319626618243099E-2</c:v>
                </c:pt>
                <c:pt idx="54122">
                  <c:v>8.7559999111312403E-2</c:v>
                </c:pt>
                <c:pt idx="54123">
                  <c:v>5.3896242834466403E-2</c:v>
                </c:pt>
                <c:pt idx="54124">
                  <c:v>4.6453271165915203E-2</c:v>
                </c:pt>
                <c:pt idx="54125">
                  <c:v>6.0932743713467297E-2</c:v>
                </c:pt>
                <c:pt idx="54126">
                  <c:v>6.3376021061103696E-2</c:v>
                </c:pt>
                <c:pt idx="54127">
                  <c:v>6.3683353691096206E-2</c:v>
                </c:pt>
                <c:pt idx="54128">
                  <c:v>8.9656563899117095E-2</c:v>
                </c:pt>
                <c:pt idx="54129">
                  <c:v>7.7359313254788203E-2</c:v>
                </c:pt>
                <c:pt idx="54130">
                  <c:v>8.6161077161707303E-2</c:v>
                </c:pt>
                <c:pt idx="54131">
                  <c:v>8.9537707502838904E-2</c:v>
                </c:pt>
                <c:pt idx="54132">
                  <c:v>5.44994567061243E-2</c:v>
                </c:pt>
                <c:pt idx="54133">
                  <c:v>4.6517893293072501E-2</c:v>
                </c:pt>
                <c:pt idx="54134">
                  <c:v>5.74084362452933E-2</c:v>
                </c:pt>
                <c:pt idx="54135">
                  <c:v>7.7722004750972504E-2</c:v>
                </c:pt>
                <c:pt idx="54136">
                  <c:v>6.5448791158075101E-2</c:v>
                </c:pt>
                <c:pt idx="54137">
                  <c:v>8.5859954665265803E-2</c:v>
                </c:pt>
                <c:pt idx="54138">
                  <c:v>7.2061311613635201E-2</c:v>
                </c:pt>
                <c:pt idx="54139">
                  <c:v>6.5451348214744007E-2</c:v>
                </c:pt>
                <c:pt idx="54140">
                  <c:v>4.8886935668677599E-2</c:v>
                </c:pt>
                <c:pt idx="54141">
                  <c:v>4.7774393853656401E-2</c:v>
                </c:pt>
                <c:pt idx="54142">
                  <c:v>5.70888393893196E-2</c:v>
                </c:pt>
                <c:pt idx="54143">
                  <c:v>4.87767992870256E-2</c:v>
                </c:pt>
                <c:pt idx="54144">
                  <c:v>7.29740683351498E-2</c:v>
                </c:pt>
                <c:pt idx="54145">
                  <c:v>5.6567184141688098E-2</c:v>
                </c:pt>
                <c:pt idx="54146">
                  <c:v>6.3921024396478093E-2</c:v>
                </c:pt>
                <c:pt idx="54147">
                  <c:v>8.2146126106368803E-2</c:v>
                </c:pt>
                <c:pt idx="54148">
                  <c:v>6.0951674363228597E-2</c:v>
                </c:pt>
                <c:pt idx="54149">
                  <c:v>6.40572676377891E-2</c:v>
                </c:pt>
                <c:pt idx="54150">
                  <c:v>7.6185901805446904E-2</c:v>
                </c:pt>
                <c:pt idx="54151">
                  <c:v>6.7091848360203696E-2</c:v>
                </c:pt>
                <c:pt idx="54152">
                  <c:v>6.0389138941687903E-2</c:v>
                </c:pt>
                <c:pt idx="54153">
                  <c:v>6.3344688119848294E-2</c:v>
                </c:pt>
                <c:pt idx="54154">
                  <c:v>6.1169935882094101E-2</c:v>
                </c:pt>
                <c:pt idx="54155">
                  <c:v>6.6248501243430499E-2</c:v>
                </c:pt>
                <c:pt idx="54156">
                  <c:v>7.5870585584274605E-2</c:v>
                </c:pt>
                <c:pt idx="54157">
                  <c:v>5.7965797057585498E-2</c:v>
                </c:pt>
                <c:pt idx="54158">
                  <c:v>4.6560708125717699E-2</c:v>
                </c:pt>
                <c:pt idx="54159">
                  <c:v>8.4713467293564298E-2</c:v>
                </c:pt>
                <c:pt idx="54160">
                  <c:v>7.5906551713662798E-2</c:v>
                </c:pt>
                <c:pt idx="54161">
                  <c:v>5.0478224519990803E-2</c:v>
                </c:pt>
                <c:pt idx="54162">
                  <c:v>6.5180057228206995E-2</c:v>
                </c:pt>
                <c:pt idx="54163">
                  <c:v>6.9088071412313601E-2</c:v>
                </c:pt>
                <c:pt idx="54164">
                  <c:v>4.9255964820804903E-2</c:v>
                </c:pt>
                <c:pt idx="54165">
                  <c:v>9.3317873920163302E-2</c:v>
                </c:pt>
                <c:pt idx="54166">
                  <c:v>4.8110981006390503E-2</c:v>
                </c:pt>
                <c:pt idx="54167">
                  <c:v>8.2798905724898106E-2</c:v>
                </c:pt>
                <c:pt idx="54168">
                  <c:v>6.9482551795661096E-2</c:v>
                </c:pt>
                <c:pt idx="54169">
                  <c:v>6.3505390127368402E-2</c:v>
                </c:pt>
                <c:pt idx="54170">
                  <c:v>5.3976116408834499E-2</c:v>
                </c:pt>
                <c:pt idx="54171">
                  <c:v>7.1347389502434203E-2</c:v>
                </c:pt>
                <c:pt idx="54172">
                  <c:v>5.9859605858118302E-2</c:v>
                </c:pt>
                <c:pt idx="54173">
                  <c:v>5.8226744170533098E-2</c:v>
                </c:pt>
                <c:pt idx="54174">
                  <c:v>7.6316505600535794E-2</c:v>
                </c:pt>
                <c:pt idx="54175">
                  <c:v>4.9546722775745497E-2</c:v>
                </c:pt>
                <c:pt idx="54176">
                  <c:v>5.3269375939122898E-2</c:v>
                </c:pt>
                <c:pt idx="54177">
                  <c:v>7.3695569519103193E-2</c:v>
                </c:pt>
                <c:pt idx="54178">
                  <c:v>4.6090901001397698E-2</c:v>
                </c:pt>
                <c:pt idx="54179">
                  <c:v>5.5302529163210101E-2</c:v>
                </c:pt>
                <c:pt idx="54180">
                  <c:v>5.1597198760999198E-2</c:v>
                </c:pt>
                <c:pt idx="54181">
                  <c:v>5.8233689569926902E-2</c:v>
                </c:pt>
                <c:pt idx="54182">
                  <c:v>5.3133105268180103E-2</c:v>
                </c:pt>
                <c:pt idx="54183">
                  <c:v>4.4961915842648498E-2</c:v>
                </c:pt>
                <c:pt idx="54184">
                  <c:v>8.5776747159534206E-2</c:v>
                </c:pt>
                <c:pt idx="54185">
                  <c:v>6.4159355126714807E-2</c:v>
                </c:pt>
                <c:pt idx="54186">
                  <c:v>8.2805031608434193E-2</c:v>
                </c:pt>
                <c:pt idx="54187">
                  <c:v>5.8246322036822902E-2</c:v>
                </c:pt>
                <c:pt idx="54188">
                  <c:v>4.8454194440750602E-2</c:v>
                </c:pt>
                <c:pt idx="54189">
                  <c:v>5.9312764060351297E-2</c:v>
                </c:pt>
                <c:pt idx="54190">
                  <c:v>5.76177268619881E-2</c:v>
                </c:pt>
                <c:pt idx="54191">
                  <c:v>5.1710337508709202E-2</c:v>
                </c:pt>
                <c:pt idx="54192">
                  <c:v>5.2490005643197397E-2</c:v>
                </c:pt>
                <c:pt idx="54193">
                  <c:v>5.0781118275507499E-2</c:v>
                </c:pt>
                <c:pt idx="54194">
                  <c:v>5.3452953276571701E-2</c:v>
                </c:pt>
                <c:pt idx="54195">
                  <c:v>5.5755594684924102E-2</c:v>
                </c:pt>
                <c:pt idx="54196">
                  <c:v>7.4867975572581194E-2</c:v>
                </c:pt>
                <c:pt idx="54197">
                  <c:v>5.3710683444467201E-2</c:v>
                </c:pt>
                <c:pt idx="54198">
                  <c:v>5.6482349097343697E-2</c:v>
                </c:pt>
                <c:pt idx="54199">
                  <c:v>6.4121788759087195E-2</c:v>
                </c:pt>
                <c:pt idx="54200">
                  <c:v>8.3632162729411694E-2</c:v>
                </c:pt>
                <c:pt idx="54201">
                  <c:v>7.7055065719314794E-2</c:v>
                </c:pt>
                <c:pt idx="54202">
                  <c:v>5.1750572332511999E-2</c:v>
                </c:pt>
                <c:pt idx="54203">
                  <c:v>6.4921632784481501E-2</c:v>
                </c:pt>
                <c:pt idx="54204">
                  <c:v>7.2283356019555503E-2</c:v>
                </c:pt>
                <c:pt idx="54205">
                  <c:v>4.6976304090141502E-2</c:v>
                </c:pt>
                <c:pt idx="54206">
                  <c:v>5.8013329138522897E-2</c:v>
                </c:pt>
                <c:pt idx="54207">
                  <c:v>8.19398424710375E-2</c:v>
                </c:pt>
                <c:pt idx="54208">
                  <c:v>4.9917438412799102E-2</c:v>
                </c:pt>
                <c:pt idx="54209">
                  <c:v>9.1503087727170501E-2</c:v>
                </c:pt>
                <c:pt idx="54210">
                  <c:v>9.7298416648433195E-2</c:v>
                </c:pt>
                <c:pt idx="54211">
                  <c:v>9.1267506703825302E-2</c:v>
                </c:pt>
                <c:pt idx="54212">
                  <c:v>4.9523619705246102E-2</c:v>
                </c:pt>
                <c:pt idx="54213">
                  <c:v>4.53999670006291E-2</c:v>
                </c:pt>
                <c:pt idx="54214">
                  <c:v>8.3025003614222007E-2</c:v>
                </c:pt>
                <c:pt idx="54215">
                  <c:v>5.8060581526561898E-2</c:v>
                </c:pt>
                <c:pt idx="54216">
                  <c:v>9.1321412765451998E-2</c:v>
                </c:pt>
                <c:pt idx="54217">
                  <c:v>5.1640750967898399E-2</c:v>
                </c:pt>
                <c:pt idx="54218">
                  <c:v>6.7566247092188295E-2</c:v>
                </c:pt>
                <c:pt idx="54219">
                  <c:v>7.0418257075432394E-2</c:v>
                </c:pt>
                <c:pt idx="54220">
                  <c:v>5.0915252464577801E-2</c:v>
                </c:pt>
                <c:pt idx="54221">
                  <c:v>4.7281011116543398E-2</c:v>
                </c:pt>
                <c:pt idx="54222">
                  <c:v>4.7752266922777002E-2</c:v>
                </c:pt>
                <c:pt idx="54223">
                  <c:v>9.3232913877331902E-2</c:v>
                </c:pt>
                <c:pt idx="54224">
                  <c:v>7.6581820810382797E-2</c:v>
                </c:pt>
                <c:pt idx="54225">
                  <c:v>7.8073800710404095E-2</c:v>
                </c:pt>
                <c:pt idx="54226">
                  <c:v>5.8924382107064702E-2</c:v>
                </c:pt>
                <c:pt idx="54227">
                  <c:v>7.5938043112110998E-2</c:v>
                </c:pt>
                <c:pt idx="54228">
                  <c:v>8.2469916926192405E-2</c:v>
                </c:pt>
                <c:pt idx="54229">
                  <c:v>5.7552254546595301E-2</c:v>
                </c:pt>
                <c:pt idx="54230">
                  <c:v>6.9757451096399303E-2</c:v>
                </c:pt>
                <c:pt idx="54231">
                  <c:v>5.6671734928309202E-2</c:v>
                </c:pt>
                <c:pt idx="54232">
                  <c:v>5.3841081302452201E-2</c:v>
                </c:pt>
                <c:pt idx="54233">
                  <c:v>9.64479403440546E-2</c:v>
                </c:pt>
                <c:pt idx="54234">
                  <c:v>6.5038587911554702E-2</c:v>
                </c:pt>
                <c:pt idx="54235">
                  <c:v>5.6022825789220597E-2</c:v>
                </c:pt>
                <c:pt idx="54236">
                  <c:v>6.6283865643537998E-2</c:v>
                </c:pt>
                <c:pt idx="54237">
                  <c:v>6.0599298782450801E-2</c:v>
                </c:pt>
                <c:pt idx="54238">
                  <c:v>5.0319190741164102E-2</c:v>
                </c:pt>
                <c:pt idx="54239">
                  <c:v>5.2367685209294898E-2</c:v>
                </c:pt>
                <c:pt idx="54240">
                  <c:v>5.5497261211534997E-2</c:v>
                </c:pt>
                <c:pt idx="54241">
                  <c:v>7.7261317078172798E-2</c:v>
                </c:pt>
                <c:pt idx="54242">
                  <c:v>5.36871219428567E-2</c:v>
                </c:pt>
                <c:pt idx="54243">
                  <c:v>7.0465208979382701E-2</c:v>
                </c:pt>
                <c:pt idx="54244">
                  <c:v>4.7179170671660602E-2</c:v>
                </c:pt>
                <c:pt idx="54245">
                  <c:v>6.5911278611893498E-2</c:v>
                </c:pt>
                <c:pt idx="54246">
                  <c:v>7.6735767501986005E-2</c:v>
                </c:pt>
                <c:pt idx="54247">
                  <c:v>6.2942335804972702E-2</c:v>
                </c:pt>
                <c:pt idx="54248">
                  <c:v>9.4846786559134796E-2</c:v>
                </c:pt>
                <c:pt idx="54249">
                  <c:v>8.2818150522234901E-2</c:v>
                </c:pt>
                <c:pt idx="54250">
                  <c:v>6.8904329388436603E-2</c:v>
                </c:pt>
                <c:pt idx="54251">
                  <c:v>5.3100126889466998E-2</c:v>
                </c:pt>
                <c:pt idx="54252">
                  <c:v>7.0549768393856599E-2</c:v>
                </c:pt>
                <c:pt idx="54253">
                  <c:v>8.4817154485111304E-2</c:v>
                </c:pt>
                <c:pt idx="54254">
                  <c:v>9.0679834965455203E-2</c:v>
                </c:pt>
                <c:pt idx="54255">
                  <c:v>5.7586465211742897E-2</c:v>
                </c:pt>
                <c:pt idx="54256">
                  <c:v>5.0995599123289798E-2</c:v>
                </c:pt>
                <c:pt idx="54257">
                  <c:v>4.9789952677827598E-2</c:v>
                </c:pt>
                <c:pt idx="54258">
                  <c:v>5.3922157958286802E-2</c:v>
                </c:pt>
                <c:pt idx="54259">
                  <c:v>5.7439363562551297E-2</c:v>
                </c:pt>
                <c:pt idx="54260">
                  <c:v>9.1452489505390006E-2</c:v>
                </c:pt>
                <c:pt idx="54261">
                  <c:v>5.99049195654488E-2</c:v>
                </c:pt>
                <c:pt idx="54262">
                  <c:v>5.3926151931007998E-2</c:v>
                </c:pt>
                <c:pt idx="54263">
                  <c:v>6.1410030376309502E-2</c:v>
                </c:pt>
                <c:pt idx="54264">
                  <c:v>6.5107393458067403E-2</c:v>
                </c:pt>
                <c:pt idx="54265">
                  <c:v>8.9517103231489301E-2</c:v>
                </c:pt>
                <c:pt idx="54266">
                  <c:v>7.3672816040073599E-2</c:v>
                </c:pt>
                <c:pt idx="54267">
                  <c:v>5.2028435243882801E-2</c:v>
                </c:pt>
                <c:pt idx="54268">
                  <c:v>5.2868302061856998E-2</c:v>
                </c:pt>
                <c:pt idx="54269">
                  <c:v>6.2666588975675605E-2</c:v>
                </c:pt>
                <c:pt idx="54270">
                  <c:v>8.7243781780328794E-2</c:v>
                </c:pt>
                <c:pt idx="54271">
                  <c:v>7.6884196047499201E-2</c:v>
                </c:pt>
                <c:pt idx="54272">
                  <c:v>5.9770033471168098E-2</c:v>
                </c:pt>
                <c:pt idx="54273">
                  <c:v>6.6565869228521299E-2</c:v>
                </c:pt>
                <c:pt idx="54274">
                  <c:v>8.14593364780416E-2</c:v>
                </c:pt>
                <c:pt idx="54275">
                  <c:v>6.2495991216349502E-2</c:v>
                </c:pt>
                <c:pt idx="54276">
                  <c:v>5.7373250003813298E-2</c:v>
                </c:pt>
                <c:pt idx="54277">
                  <c:v>5.1553596075349498E-2</c:v>
                </c:pt>
                <c:pt idx="54278">
                  <c:v>6.8938409290185507E-2</c:v>
                </c:pt>
                <c:pt idx="54279">
                  <c:v>4.9493574144795702E-2</c:v>
                </c:pt>
                <c:pt idx="54280">
                  <c:v>5.8250971636408702E-2</c:v>
                </c:pt>
                <c:pt idx="54281">
                  <c:v>7.1466801623925505E-2</c:v>
                </c:pt>
                <c:pt idx="54282">
                  <c:v>6.41388036453268E-2</c:v>
                </c:pt>
                <c:pt idx="54283">
                  <c:v>5.1286941795801497E-2</c:v>
                </c:pt>
                <c:pt idx="54284">
                  <c:v>7.6704018649514094E-2</c:v>
                </c:pt>
                <c:pt idx="54285">
                  <c:v>8.5934140212907795E-2</c:v>
                </c:pt>
                <c:pt idx="54286">
                  <c:v>9.4774617812098005E-2</c:v>
                </c:pt>
                <c:pt idx="54287">
                  <c:v>7.2381361164843006E-2</c:v>
                </c:pt>
                <c:pt idx="54288">
                  <c:v>6.6239142995666203E-2</c:v>
                </c:pt>
                <c:pt idx="54289">
                  <c:v>5.8545406740296298E-2</c:v>
                </c:pt>
                <c:pt idx="54290">
                  <c:v>7.3596251990932199E-2</c:v>
                </c:pt>
                <c:pt idx="54291">
                  <c:v>5.6144930561413502E-2</c:v>
                </c:pt>
                <c:pt idx="54292">
                  <c:v>6.8249147092275197E-2</c:v>
                </c:pt>
                <c:pt idx="54293">
                  <c:v>8.1225812715928394E-2</c:v>
                </c:pt>
                <c:pt idx="54294">
                  <c:v>6.62835268045954E-2</c:v>
                </c:pt>
                <c:pt idx="54295">
                  <c:v>7.3708879080013404E-2</c:v>
                </c:pt>
                <c:pt idx="54296">
                  <c:v>6.0865000288517802E-2</c:v>
                </c:pt>
                <c:pt idx="54297">
                  <c:v>4.9333541913790302E-2</c:v>
                </c:pt>
                <c:pt idx="54298">
                  <c:v>6.9105451146070404E-2</c:v>
                </c:pt>
                <c:pt idx="54299">
                  <c:v>9.4368187963000602E-2</c:v>
                </c:pt>
                <c:pt idx="54300">
                  <c:v>5.8829739955552601E-2</c:v>
                </c:pt>
                <c:pt idx="54301">
                  <c:v>8.0046919096062902E-2</c:v>
                </c:pt>
                <c:pt idx="54302">
                  <c:v>5.7414326183631501E-2</c:v>
                </c:pt>
                <c:pt idx="54303">
                  <c:v>4.5467301541176099E-2</c:v>
                </c:pt>
                <c:pt idx="54304">
                  <c:v>6.4434373537956696E-2</c:v>
                </c:pt>
                <c:pt idx="54305">
                  <c:v>9.3287818834017405E-2</c:v>
                </c:pt>
                <c:pt idx="54306">
                  <c:v>6.0748448910795602E-2</c:v>
                </c:pt>
                <c:pt idx="54307">
                  <c:v>4.7434328702136999E-2</c:v>
                </c:pt>
                <c:pt idx="54308">
                  <c:v>8.3336426821801396E-2</c:v>
                </c:pt>
                <c:pt idx="54309">
                  <c:v>5.0395071918253799E-2</c:v>
                </c:pt>
                <c:pt idx="54310">
                  <c:v>6.3391051154725306E-2</c:v>
                </c:pt>
                <c:pt idx="54311">
                  <c:v>7.31489175139238E-2</c:v>
                </c:pt>
                <c:pt idx="54312">
                  <c:v>8.6252802057672107E-2</c:v>
                </c:pt>
                <c:pt idx="54313">
                  <c:v>5.1341170746945101E-2</c:v>
                </c:pt>
                <c:pt idx="54314">
                  <c:v>7.8291057726910807E-2</c:v>
                </c:pt>
                <c:pt idx="54315">
                  <c:v>7.6850194106845293E-2</c:v>
                </c:pt>
                <c:pt idx="54316">
                  <c:v>5.2786080426752799E-2</c:v>
                </c:pt>
                <c:pt idx="54317">
                  <c:v>5.1904659357011503E-2</c:v>
                </c:pt>
                <c:pt idx="54318">
                  <c:v>7.9496796755195706E-2</c:v>
                </c:pt>
                <c:pt idx="54319">
                  <c:v>8.6312900449895494E-2</c:v>
                </c:pt>
                <c:pt idx="54320">
                  <c:v>7.50593265863021E-2</c:v>
                </c:pt>
                <c:pt idx="54321">
                  <c:v>7.0541359394967806E-2</c:v>
                </c:pt>
                <c:pt idx="54322">
                  <c:v>8.2938340943705405E-2</c:v>
                </c:pt>
                <c:pt idx="54323">
                  <c:v>4.8520487100640199E-2</c:v>
                </c:pt>
                <c:pt idx="54324">
                  <c:v>5.4053881953612298E-2</c:v>
                </c:pt>
                <c:pt idx="54325">
                  <c:v>5.8269397267321499E-2</c:v>
                </c:pt>
                <c:pt idx="54326">
                  <c:v>9.5328923691608503E-2</c:v>
                </c:pt>
                <c:pt idx="54327">
                  <c:v>5.9032290926551503E-2</c:v>
                </c:pt>
                <c:pt idx="54328">
                  <c:v>9.7545005601058402E-2</c:v>
                </c:pt>
                <c:pt idx="54329">
                  <c:v>5.7474871441032097E-2</c:v>
                </c:pt>
                <c:pt idx="54330">
                  <c:v>8.7565908517653099E-2</c:v>
                </c:pt>
                <c:pt idx="54331">
                  <c:v>4.8489251796284702E-2</c:v>
                </c:pt>
                <c:pt idx="54332">
                  <c:v>4.9591668677800002E-2</c:v>
                </c:pt>
                <c:pt idx="54333">
                  <c:v>5.2667135718242802E-2</c:v>
                </c:pt>
                <c:pt idx="54334">
                  <c:v>4.9840569257651901E-2</c:v>
                </c:pt>
                <c:pt idx="54335">
                  <c:v>6.0414575190137501E-2</c:v>
                </c:pt>
                <c:pt idx="54336">
                  <c:v>5.5137446762172998E-2</c:v>
                </c:pt>
                <c:pt idx="54337">
                  <c:v>6.4848122817196402E-2</c:v>
                </c:pt>
                <c:pt idx="54338">
                  <c:v>7.9101237220620693E-2</c:v>
                </c:pt>
                <c:pt idx="54339">
                  <c:v>7.1659069885033899E-2</c:v>
                </c:pt>
                <c:pt idx="54340">
                  <c:v>9.1947133761664399E-2</c:v>
                </c:pt>
                <c:pt idx="54341">
                  <c:v>7.3610278703650403E-2</c:v>
                </c:pt>
                <c:pt idx="54342">
                  <c:v>5.7871391332414202E-2</c:v>
                </c:pt>
                <c:pt idx="54343">
                  <c:v>6.4814884328728603E-2</c:v>
                </c:pt>
                <c:pt idx="54344">
                  <c:v>5.2157497288616302E-2</c:v>
                </c:pt>
                <c:pt idx="54345">
                  <c:v>8.4105934595844603E-2</c:v>
                </c:pt>
                <c:pt idx="54346">
                  <c:v>6.7620738774422304E-2</c:v>
                </c:pt>
                <c:pt idx="54347">
                  <c:v>7.4445205549571306E-2</c:v>
                </c:pt>
                <c:pt idx="54348">
                  <c:v>9.0757458080399395E-2</c:v>
                </c:pt>
                <c:pt idx="54349">
                  <c:v>6.2610837668712893E-2</c:v>
                </c:pt>
                <c:pt idx="54350">
                  <c:v>6.9997445962626997E-2</c:v>
                </c:pt>
                <c:pt idx="54351">
                  <c:v>6.4879124332472296E-2</c:v>
                </c:pt>
                <c:pt idx="54352">
                  <c:v>7.1924571494341796E-2</c:v>
                </c:pt>
                <c:pt idx="54353">
                  <c:v>5.3734827508222102E-2</c:v>
                </c:pt>
                <c:pt idx="54354">
                  <c:v>4.8906656890313802E-2</c:v>
                </c:pt>
                <c:pt idx="54355">
                  <c:v>4.9705429763822501E-2</c:v>
                </c:pt>
                <c:pt idx="54356">
                  <c:v>6.2089979348155903E-2</c:v>
                </c:pt>
                <c:pt idx="54357">
                  <c:v>6.5225823270891006E-2</c:v>
                </c:pt>
                <c:pt idx="54358">
                  <c:v>6.1917565902916701E-2</c:v>
                </c:pt>
                <c:pt idx="54359">
                  <c:v>6.1963545725197501E-2</c:v>
                </c:pt>
                <c:pt idx="54360">
                  <c:v>6.1306276331428003E-2</c:v>
                </c:pt>
                <c:pt idx="54361">
                  <c:v>7.2747072148121594E-2</c:v>
                </c:pt>
                <c:pt idx="54362">
                  <c:v>5.0452643714159501E-2</c:v>
                </c:pt>
                <c:pt idx="54363">
                  <c:v>7.5855326190488806E-2</c:v>
                </c:pt>
                <c:pt idx="54364">
                  <c:v>5.2634053065843997E-2</c:v>
                </c:pt>
                <c:pt idx="54365">
                  <c:v>9.6559201428247796E-2</c:v>
                </c:pt>
                <c:pt idx="54366">
                  <c:v>7.8034654463893002E-2</c:v>
                </c:pt>
                <c:pt idx="54367">
                  <c:v>7.9411255588148696E-2</c:v>
                </c:pt>
                <c:pt idx="54368">
                  <c:v>5.7497778804736902E-2</c:v>
                </c:pt>
                <c:pt idx="54369">
                  <c:v>6.5037977689329202E-2</c:v>
                </c:pt>
                <c:pt idx="54370">
                  <c:v>6.0410969210803002E-2</c:v>
                </c:pt>
                <c:pt idx="54371">
                  <c:v>4.81709188537476E-2</c:v>
                </c:pt>
                <c:pt idx="54372">
                  <c:v>6.7502893922221599E-2</c:v>
                </c:pt>
                <c:pt idx="54373">
                  <c:v>6.8038240776119793E-2</c:v>
                </c:pt>
                <c:pt idx="54374">
                  <c:v>5.72955945046928E-2</c:v>
                </c:pt>
                <c:pt idx="54375">
                  <c:v>9.4776372544723805E-2</c:v>
                </c:pt>
                <c:pt idx="54376">
                  <c:v>5.2618071082849202E-2</c:v>
                </c:pt>
                <c:pt idx="54377">
                  <c:v>9.5142669889522302E-2</c:v>
                </c:pt>
                <c:pt idx="54378">
                  <c:v>6.6548239435338594E-2</c:v>
                </c:pt>
                <c:pt idx="54379">
                  <c:v>6.8018170034681094E-2</c:v>
                </c:pt>
                <c:pt idx="54380">
                  <c:v>9.5887196070662706E-2</c:v>
                </c:pt>
                <c:pt idx="54381">
                  <c:v>6.7613327918614699E-2</c:v>
                </c:pt>
                <c:pt idx="54382">
                  <c:v>5.99211013568779E-2</c:v>
                </c:pt>
                <c:pt idx="54383">
                  <c:v>6.3946601557261701E-2</c:v>
                </c:pt>
                <c:pt idx="54384">
                  <c:v>6.7788541870577396E-2</c:v>
                </c:pt>
                <c:pt idx="54385">
                  <c:v>6.00848985338166E-2</c:v>
                </c:pt>
                <c:pt idx="54386">
                  <c:v>5.7106641611194699E-2</c:v>
                </c:pt>
                <c:pt idx="54387">
                  <c:v>6.5851425776676797E-2</c:v>
                </c:pt>
                <c:pt idx="54388">
                  <c:v>6.4078184082695902E-2</c:v>
                </c:pt>
                <c:pt idx="54389">
                  <c:v>4.7978666187448601E-2</c:v>
                </c:pt>
                <c:pt idx="54390">
                  <c:v>4.6553300499241501E-2</c:v>
                </c:pt>
                <c:pt idx="54391">
                  <c:v>4.8959766568121302E-2</c:v>
                </c:pt>
                <c:pt idx="54392">
                  <c:v>8.0026843840991596E-2</c:v>
                </c:pt>
                <c:pt idx="54393">
                  <c:v>6.9437208931422301E-2</c:v>
                </c:pt>
                <c:pt idx="54394">
                  <c:v>5.5369870287438498E-2</c:v>
                </c:pt>
                <c:pt idx="54395">
                  <c:v>7.8003680599343803E-2</c:v>
                </c:pt>
                <c:pt idx="54396">
                  <c:v>6.0371925433925201E-2</c:v>
                </c:pt>
                <c:pt idx="54397">
                  <c:v>5.72748742627502E-2</c:v>
                </c:pt>
                <c:pt idx="54398">
                  <c:v>5.5745148665641703E-2</c:v>
                </c:pt>
                <c:pt idx="54399">
                  <c:v>5.5801952446436001E-2</c:v>
                </c:pt>
                <c:pt idx="54400">
                  <c:v>4.5517974379048802E-2</c:v>
                </c:pt>
                <c:pt idx="54401">
                  <c:v>7.6401363342303505E-2</c:v>
                </c:pt>
                <c:pt idx="54402">
                  <c:v>5.56571679708176E-2</c:v>
                </c:pt>
                <c:pt idx="54403">
                  <c:v>6.5964582021424106E-2</c:v>
                </c:pt>
                <c:pt idx="54404">
                  <c:v>7.4058489595769494E-2</c:v>
                </c:pt>
                <c:pt idx="54405">
                  <c:v>6.0101557985560397E-2</c:v>
                </c:pt>
                <c:pt idx="54406">
                  <c:v>4.92394248674256E-2</c:v>
                </c:pt>
                <c:pt idx="54407">
                  <c:v>7.6049490807200998E-2</c:v>
                </c:pt>
                <c:pt idx="54408">
                  <c:v>5.7543280022323999E-2</c:v>
                </c:pt>
                <c:pt idx="54409">
                  <c:v>9.0311668367476006E-2</c:v>
                </c:pt>
                <c:pt idx="54410">
                  <c:v>9.0565967053333099E-2</c:v>
                </c:pt>
                <c:pt idx="54411">
                  <c:v>7.4937906946017194E-2</c:v>
                </c:pt>
                <c:pt idx="54412">
                  <c:v>6.5249509886223106E-2</c:v>
                </c:pt>
                <c:pt idx="54413">
                  <c:v>6.5539045667462603E-2</c:v>
                </c:pt>
                <c:pt idx="54414">
                  <c:v>5.0949195389159901E-2</c:v>
                </c:pt>
                <c:pt idx="54415">
                  <c:v>5.8388844342277299E-2</c:v>
                </c:pt>
                <c:pt idx="54416">
                  <c:v>6.0970653585162501E-2</c:v>
                </c:pt>
                <c:pt idx="54417">
                  <c:v>8.668461122559E-2</c:v>
                </c:pt>
                <c:pt idx="54418">
                  <c:v>9.1513866364020299E-2</c:v>
                </c:pt>
                <c:pt idx="54419">
                  <c:v>5.4285014466744198E-2</c:v>
                </c:pt>
                <c:pt idx="54420">
                  <c:v>8.1091053935681903E-2</c:v>
                </c:pt>
                <c:pt idx="54421">
                  <c:v>6.0139547181932998E-2</c:v>
                </c:pt>
                <c:pt idx="54422">
                  <c:v>8.6278908230821794E-2</c:v>
                </c:pt>
                <c:pt idx="54423">
                  <c:v>6.3347605663869697E-2</c:v>
                </c:pt>
                <c:pt idx="54424">
                  <c:v>8.8407255081041802E-2</c:v>
                </c:pt>
                <c:pt idx="54425">
                  <c:v>5.2830653917500102E-2</c:v>
                </c:pt>
                <c:pt idx="54426">
                  <c:v>6.4765553902991893E-2</c:v>
                </c:pt>
                <c:pt idx="54427">
                  <c:v>4.7487315090911898E-2</c:v>
                </c:pt>
                <c:pt idx="54428">
                  <c:v>7.0872007591383596E-2</c:v>
                </c:pt>
                <c:pt idx="54429">
                  <c:v>9.24023671936237E-2</c:v>
                </c:pt>
                <c:pt idx="54430">
                  <c:v>5.6323686330665798E-2</c:v>
                </c:pt>
                <c:pt idx="54431">
                  <c:v>5.2388180649708301E-2</c:v>
                </c:pt>
                <c:pt idx="54432">
                  <c:v>4.6061312077116702E-2</c:v>
                </c:pt>
                <c:pt idx="54433">
                  <c:v>6.1175691741341402E-2</c:v>
                </c:pt>
                <c:pt idx="54434">
                  <c:v>9.5507728785472798E-2</c:v>
                </c:pt>
                <c:pt idx="54435">
                  <c:v>4.7702957615967698E-2</c:v>
                </c:pt>
                <c:pt idx="54436">
                  <c:v>5.4299835825429299E-2</c:v>
                </c:pt>
                <c:pt idx="54437">
                  <c:v>9.1440534583160399E-2</c:v>
                </c:pt>
                <c:pt idx="54438">
                  <c:v>6.5075076825266295E-2</c:v>
                </c:pt>
                <c:pt idx="54439">
                  <c:v>5.8871044040576498E-2</c:v>
                </c:pt>
                <c:pt idx="54440">
                  <c:v>8.3205653360249293E-2</c:v>
                </c:pt>
                <c:pt idx="54441">
                  <c:v>6.1731129513906503E-2</c:v>
                </c:pt>
                <c:pt idx="54442">
                  <c:v>5.1353992284939698E-2</c:v>
                </c:pt>
                <c:pt idx="54443">
                  <c:v>5.6852334187417898E-2</c:v>
                </c:pt>
                <c:pt idx="54444">
                  <c:v>5.1078410469756703E-2</c:v>
                </c:pt>
                <c:pt idx="54445">
                  <c:v>7.6516119468356597E-2</c:v>
                </c:pt>
                <c:pt idx="54446">
                  <c:v>7.6653724731766196E-2</c:v>
                </c:pt>
                <c:pt idx="54447">
                  <c:v>6.2827148368303998E-2</c:v>
                </c:pt>
                <c:pt idx="54448">
                  <c:v>5.6243210822988797E-2</c:v>
                </c:pt>
                <c:pt idx="54449">
                  <c:v>7.8822650375437397E-2</c:v>
                </c:pt>
                <c:pt idx="54450">
                  <c:v>8.3568846936614899E-2</c:v>
                </c:pt>
                <c:pt idx="54451">
                  <c:v>5.3038705094299102E-2</c:v>
                </c:pt>
                <c:pt idx="54452">
                  <c:v>7.1038862885635906E-2</c:v>
                </c:pt>
                <c:pt idx="54453">
                  <c:v>8.0583639226651502E-2</c:v>
                </c:pt>
                <c:pt idx="54454">
                  <c:v>6.1459569206689699E-2</c:v>
                </c:pt>
                <c:pt idx="54455">
                  <c:v>7.7968374390774906E-2</c:v>
                </c:pt>
                <c:pt idx="54456">
                  <c:v>7.8651930475585302E-2</c:v>
                </c:pt>
                <c:pt idx="54457">
                  <c:v>5.5565951570929098E-2</c:v>
                </c:pt>
                <c:pt idx="54458">
                  <c:v>6.5801532112031894E-2</c:v>
                </c:pt>
                <c:pt idx="54459">
                  <c:v>5.4079495361550302E-2</c:v>
                </c:pt>
                <c:pt idx="54460">
                  <c:v>4.8116517074389499E-2</c:v>
                </c:pt>
                <c:pt idx="54461">
                  <c:v>5.9952415152048397E-2</c:v>
                </c:pt>
                <c:pt idx="54462">
                  <c:v>7.7812299554320494E-2</c:v>
                </c:pt>
                <c:pt idx="54463">
                  <c:v>5.8500115854011402E-2</c:v>
                </c:pt>
                <c:pt idx="54464">
                  <c:v>6.1591812129012297E-2</c:v>
                </c:pt>
                <c:pt idx="54465">
                  <c:v>4.9559271176543601E-2</c:v>
                </c:pt>
                <c:pt idx="54466">
                  <c:v>6.5565183567802096E-2</c:v>
                </c:pt>
                <c:pt idx="54467">
                  <c:v>9.3532502501966305E-2</c:v>
                </c:pt>
                <c:pt idx="54468">
                  <c:v>8.91942040563133E-2</c:v>
                </c:pt>
                <c:pt idx="54469">
                  <c:v>5.5677097669081403E-2</c:v>
                </c:pt>
                <c:pt idx="54470">
                  <c:v>5.2966446196991798E-2</c:v>
                </c:pt>
                <c:pt idx="54471">
                  <c:v>6.8110764651002104E-2</c:v>
                </c:pt>
                <c:pt idx="54472">
                  <c:v>5.33563883976629E-2</c:v>
                </c:pt>
                <c:pt idx="54473">
                  <c:v>6.6305637211389504E-2</c:v>
                </c:pt>
                <c:pt idx="54474">
                  <c:v>8.0300920645580698E-2</c:v>
                </c:pt>
                <c:pt idx="54475">
                  <c:v>5.4706257289331997E-2</c:v>
                </c:pt>
                <c:pt idx="54476">
                  <c:v>4.5788355157365901E-2</c:v>
                </c:pt>
                <c:pt idx="54477">
                  <c:v>5.70657938533378E-2</c:v>
                </c:pt>
                <c:pt idx="54478">
                  <c:v>5.0905638853030101E-2</c:v>
                </c:pt>
                <c:pt idx="54479">
                  <c:v>6.7486545137713502E-2</c:v>
                </c:pt>
                <c:pt idx="54480">
                  <c:v>5.8434891655204303E-2</c:v>
                </c:pt>
                <c:pt idx="54481">
                  <c:v>4.6867679500321897E-2</c:v>
                </c:pt>
                <c:pt idx="54482">
                  <c:v>8.2638460956393406E-2</c:v>
                </c:pt>
                <c:pt idx="54483">
                  <c:v>9.0091505746059994E-2</c:v>
                </c:pt>
                <c:pt idx="54484">
                  <c:v>4.8507391151417202E-2</c:v>
                </c:pt>
                <c:pt idx="54485">
                  <c:v>9.0316472097091705E-2</c:v>
                </c:pt>
                <c:pt idx="54486">
                  <c:v>5.3199664148731701E-2</c:v>
                </c:pt>
                <c:pt idx="54487">
                  <c:v>6.1444189561541497E-2</c:v>
                </c:pt>
                <c:pt idx="54488">
                  <c:v>9.2774094762695297E-2</c:v>
                </c:pt>
                <c:pt idx="54489">
                  <c:v>6.4119533167881299E-2</c:v>
                </c:pt>
                <c:pt idx="54490">
                  <c:v>9.4622811565015799E-2</c:v>
                </c:pt>
                <c:pt idx="54491">
                  <c:v>7.3221849791582E-2</c:v>
                </c:pt>
                <c:pt idx="54492">
                  <c:v>5.7323898238192297E-2</c:v>
                </c:pt>
                <c:pt idx="54493">
                  <c:v>5.8143821091272203E-2</c:v>
                </c:pt>
                <c:pt idx="54494">
                  <c:v>7.5123514973673602E-2</c:v>
                </c:pt>
                <c:pt idx="54495">
                  <c:v>9.4046945583076996E-2</c:v>
                </c:pt>
                <c:pt idx="54496">
                  <c:v>7.2895626773378297E-2</c:v>
                </c:pt>
                <c:pt idx="54497">
                  <c:v>6.5105263897345805E-2</c:v>
                </c:pt>
                <c:pt idx="54498">
                  <c:v>7.0223798439171106E-2</c:v>
                </c:pt>
                <c:pt idx="54499">
                  <c:v>5.8151350818836399E-2</c:v>
                </c:pt>
                <c:pt idx="54500">
                  <c:v>8.3404897896860994E-2</c:v>
                </c:pt>
                <c:pt idx="54501">
                  <c:v>5.3414218701494202E-2</c:v>
                </c:pt>
                <c:pt idx="54502">
                  <c:v>9.8120684550385695E-2</c:v>
                </c:pt>
                <c:pt idx="54503">
                  <c:v>5.7967417218516101E-2</c:v>
                </c:pt>
                <c:pt idx="54504">
                  <c:v>5.5392237316445998E-2</c:v>
                </c:pt>
                <c:pt idx="54505">
                  <c:v>5.8543511197788001E-2</c:v>
                </c:pt>
                <c:pt idx="54506">
                  <c:v>4.8140721906195102E-2</c:v>
                </c:pt>
                <c:pt idx="54507">
                  <c:v>8.1256779269934701E-2</c:v>
                </c:pt>
                <c:pt idx="54508">
                  <c:v>9.5547849990681805E-2</c:v>
                </c:pt>
                <c:pt idx="54509">
                  <c:v>7.8434399200252095E-2</c:v>
                </c:pt>
                <c:pt idx="54510">
                  <c:v>6.6794324684711498E-2</c:v>
                </c:pt>
                <c:pt idx="54511">
                  <c:v>5.1926021151487499E-2</c:v>
                </c:pt>
                <c:pt idx="54512">
                  <c:v>6.9531706480359806E-2</c:v>
                </c:pt>
                <c:pt idx="54513">
                  <c:v>5.9760204367241603E-2</c:v>
                </c:pt>
                <c:pt idx="54514">
                  <c:v>9.3371149355408203E-2</c:v>
                </c:pt>
                <c:pt idx="54515">
                  <c:v>5.6805659379147597E-2</c:v>
                </c:pt>
                <c:pt idx="54516">
                  <c:v>8.2508015167110302E-2</c:v>
                </c:pt>
                <c:pt idx="54517">
                  <c:v>6.0992268395921902E-2</c:v>
                </c:pt>
                <c:pt idx="54518">
                  <c:v>5.0499317901388403E-2</c:v>
                </c:pt>
                <c:pt idx="54519">
                  <c:v>6.6481725354598203E-2</c:v>
                </c:pt>
                <c:pt idx="54520">
                  <c:v>6.1219681572517198E-2</c:v>
                </c:pt>
                <c:pt idx="54521">
                  <c:v>5.23089388682835E-2</c:v>
                </c:pt>
                <c:pt idx="54522">
                  <c:v>8.8050672172081706E-2</c:v>
                </c:pt>
                <c:pt idx="54523">
                  <c:v>5.1662422993816598E-2</c:v>
                </c:pt>
                <c:pt idx="54524">
                  <c:v>8.0713834077596705E-2</c:v>
                </c:pt>
                <c:pt idx="54525">
                  <c:v>5.79471696128021E-2</c:v>
                </c:pt>
                <c:pt idx="54526">
                  <c:v>5.3542551144100899E-2</c:v>
                </c:pt>
                <c:pt idx="54527">
                  <c:v>7.2519413799922605E-2</c:v>
                </c:pt>
                <c:pt idx="54528">
                  <c:v>4.7062436625056797E-2</c:v>
                </c:pt>
                <c:pt idx="54529">
                  <c:v>8.19062869037364E-2</c:v>
                </c:pt>
                <c:pt idx="54530">
                  <c:v>9.1908881620050106E-2</c:v>
                </c:pt>
                <c:pt idx="54531">
                  <c:v>7.1879180919245902E-2</c:v>
                </c:pt>
                <c:pt idx="54532">
                  <c:v>8.3212356821833297E-2</c:v>
                </c:pt>
                <c:pt idx="54533">
                  <c:v>5.2787590630754999E-2</c:v>
                </c:pt>
                <c:pt idx="54534">
                  <c:v>7.5873211722107897E-2</c:v>
                </c:pt>
                <c:pt idx="54535">
                  <c:v>8.6983192773007506E-2</c:v>
                </c:pt>
                <c:pt idx="54536">
                  <c:v>6.9155464484368503E-2</c:v>
                </c:pt>
                <c:pt idx="54537">
                  <c:v>6.9516825412661201E-2</c:v>
                </c:pt>
                <c:pt idx="54538">
                  <c:v>8.4222377647449401E-2</c:v>
                </c:pt>
                <c:pt idx="54539">
                  <c:v>4.9202891418891302E-2</c:v>
                </c:pt>
                <c:pt idx="54540">
                  <c:v>4.91925484770862E-2</c:v>
                </c:pt>
                <c:pt idx="54541">
                  <c:v>5.15855490180041E-2</c:v>
                </c:pt>
                <c:pt idx="54542">
                  <c:v>6.9105107463793003E-2</c:v>
                </c:pt>
                <c:pt idx="54543">
                  <c:v>8.3779999946802394E-2</c:v>
                </c:pt>
                <c:pt idx="54544">
                  <c:v>6.5774613384807196E-2</c:v>
                </c:pt>
                <c:pt idx="54545">
                  <c:v>6.8718520941349101E-2</c:v>
                </c:pt>
                <c:pt idx="54546">
                  <c:v>8.9622398729048494E-2</c:v>
                </c:pt>
                <c:pt idx="54547">
                  <c:v>8.5706668959617094E-2</c:v>
                </c:pt>
                <c:pt idx="54548">
                  <c:v>7.6346618180441805E-2</c:v>
                </c:pt>
                <c:pt idx="54549">
                  <c:v>6.2056461374720102E-2</c:v>
                </c:pt>
                <c:pt idx="54550">
                  <c:v>5.8483211033598201E-2</c:v>
                </c:pt>
                <c:pt idx="54551">
                  <c:v>5.3473257949486798E-2</c:v>
                </c:pt>
                <c:pt idx="54552">
                  <c:v>7.1690929905810996E-2</c:v>
                </c:pt>
                <c:pt idx="54553">
                  <c:v>7.1349305008433797E-2</c:v>
                </c:pt>
                <c:pt idx="54554">
                  <c:v>6.6755636254528794E-2</c:v>
                </c:pt>
                <c:pt idx="54555">
                  <c:v>5.3886616367539497E-2</c:v>
                </c:pt>
                <c:pt idx="54556">
                  <c:v>7.2635908286790701E-2</c:v>
                </c:pt>
                <c:pt idx="54557">
                  <c:v>4.5558960104542197E-2</c:v>
                </c:pt>
                <c:pt idx="54558">
                  <c:v>5.6125747487515198E-2</c:v>
                </c:pt>
                <c:pt idx="54559">
                  <c:v>7.3479398928913295E-2</c:v>
                </c:pt>
                <c:pt idx="54560">
                  <c:v>6.2316796879836503E-2</c:v>
                </c:pt>
                <c:pt idx="54561">
                  <c:v>4.7619990972100602E-2</c:v>
                </c:pt>
                <c:pt idx="54562">
                  <c:v>6.1633319639295997E-2</c:v>
                </c:pt>
                <c:pt idx="54563">
                  <c:v>7.7168262605208801E-2</c:v>
                </c:pt>
                <c:pt idx="54564">
                  <c:v>5.8643653999156102E-2</c:v>
                </c:pt>
                <c:pt idx="54565">
                  <c:v>6.3587964700572E-2</c:v>
                </c:pt>
                <c:pt idx="54566">
                  <c:v>8.3285146180331296E-2</c:v>
                </c:pt>
                <c:pt idx="54567">
                  <c:v>7.5635840458910197E-2</c:v>
                </c:pt>
                <c:pt idx="54568">
                  <c:v>5.9459769380011601E-2</c:v>
                </c:pt>
                <c:pt idx="54569">
                  <c:v>5.2694695822410098E-2</c:v>
                </c:pt>
                <c:pt idx="54570">
                  <c:v>5.0737401888465601E-2</c:v>
                </c:pt>
                <c:pt idx="54571">
                  <c:v>8.0573107320567799E-2</c:v>
                </c:pt>
                <c:pt idx="54572">
                  <c:v>5.2409848058194597E-2</c:v>
                </c:pt>
                <c:pt idx="54573">
                  <c:v>4.8712640624791803E-2</c:v>
                </c:pt>
                <c:pt idx="54574">
                  <c:v>5.3949723357202203E-2</c:v>
                </c:pt>
                <c:pt idx="54575">
                  <c:v>6.8632858386967699E-2</c:v>
                </c:pt>
                <c:pt idx="54576">
                  <c:v>6.1414229880616102E-2</c:v>
                </c:pt>
                <c:pt idx="54577">
                  <c:v>8.4223632927758196E-2</c:v>
                </c:pt>
                <c:pt idx="54578">
                  <c:v>4.6466649177021001E-2</c:v>
                </c:pt>
                <c:pt idx="54579">
                  <c:v>9.6015367786446301E-2</c:v>
                </c:pt>
                <c:pt idx="54580">
                  <c:v>9.9224431552739495E-2</c:v>
                </c:pt>
                <c:pt idx="54581">
                  <c:v>5.5892523118824297E-2</c:v>
                </c:pt>
                <c:pt idx="54582">
                  <c:v>8.3108395022793005E-2</c:v>
                </c:pt>
                <c:pt idx="54583">
                  <c:v>4.7230867777193798E-2</c:v>
                </c:pt>
                <c:pt idx="54584">
                  <c:v>8.0386929352075004E-2</c:v>
                </c:pt>
                <c:pt idx="54585">
                  <c:v>9.3771033051107205E-2</c:v>
                </c:pt>
                <c:pt idx="54586">
                  <c:v>9.3680959539684097E-2</c:v>
                </c:pt>
                <c:pt idx="54587">
                  <c:v>6.5668401719385094E-2</c:v>
                </c:pt>
                <c:pt idx="54588">
                  <c:v>7.6461285124269501E-2</c:v>
                </c:pt>
                <c:pt idx="54589">
                  <c:v>8.7773804222853996E-2</c:v>
                </c:pt>
                <c:pt idx="54590">
                  <c:v>6.2557514629933794E-2</c:v>
                </c:pt>
                <c:pt idx="54591">
                  <c:v>5.7954018113824002E-2</c:v>
                </c:pt>
                <c:pt idx="54592">
                  <c:v>8.1091177003540002E-2</c:v>
                </c:pt>
                <c:pt idx="54593">
                  <c:v>8.4343262485166506E-2</c:v>
                </c:pt>
                <c:pt idx="54594">
                  <c:v>8.1342561496080296E-2</c:v>
                </c:pt>
                <c:pt idx="54595">
                  <c:v>8.9617474974166098E-2</c:v>
                </c:pt>
                <c:pt idx="54596">
                  <c:v>5.6996958771415397E-2</c:v>
                </c:pt>
                <c:pt idx="54597">
                  <c:v>4.60111257769888E-2</c:v>
                </c:pt>
                <c:pt idx="54598">
                  <c:v>8.4016182051725702E-2</c:v>
                </c:pt>
                <c:pt idx="54599">
                  <c:v>4.9214262917384899E-2</c:v>
                </c:pt>
                <c:pt idx="54600">
                  <c:v>7.1453589054564295E-2</c:v>
                </c:pt>
                <c:pt idx="54601">
                  <c:v>6.8705569353870899E-2</c:v>
                </c:pt>
                <c:pt idx="54602">
                  <c:v>8.6358867066411299E-2</c:v>
                </c:pt>
                <c:pt idx="54603">
                  <c:v>8.0791536170880196E-2</c:v>
                </c:pt>
                <c:pt idx="54604">
                  <c:v>5.72928951314505E-2</c:v>
                </c:pt>
                <c:pt idx="54605">
                  <c:v>8.3347829153106706E-2</c:v>
                </c:pt>
                <c:pt idx="54606">
                  <c:v>5.84044666483352E-2</c:v>
                </c:pt>
                <c:pt idx="54607">
                  <c:v>9.5942566588043607E-2</c:v>
                </c:pt>
                <c:pt idx="54608">
                  <c:v>5.2966150052467298E-2</c:v>
                </c:pt>
                <c:pt idx="54609">
                  <c:v>8.8727404227035095E-2</c:v>
                </c:pt>
                <c:pt idx="54610">
                  <c:v>7.5781952860880894E-2</c:v>
                </c:pt>
                <c:pt idx="54611">
                  <c:v>7.7192419195264705E-2</c:v>
                </c:pt>
                <c:pt idx="54612">
                  <c:v>5.80600217193874E-2</c:v>
                </c:pt>
                <c:pt idx="54613">
                  <c:v>8.8444535945664302E-2</c:v>
                </c:pt>
                <c:pt idx="54614">
                  <c:v>4.8568995063649499E-2</c:v>
                </c:pt>
                <c:pt idx="54615">
                  <c:v>5.9946099960191498E-2</c:v>
                </c:pt>
                <c:pt idx="54616">
                  <c:v>6.3211524665116703E-2</c:v>
                </c:pt>
                <c:pt idx="54617">
                  <c:v>5.1149611569317903E-2</c:v>
                </c:pt>
                <c:pt idx="54618">
                  <c:v>5.4374045855125397E-2</c:v>
                </c:pt>
                <c:pt idx="54619">
                  <c:v>7.5025092940645702E-2</c:v>
                </c:pt>
                <c:pt idx="54620">
                  <c:v>4.7659277166966003E-2</c:v>
                </c:pt>
                <c:pt idx="54621">
                  <c:v>7.8545400331506393E-2</c:v>
                </c:pt>
                <c:pt idx="54622">
                  <c:v>6.5826091877912399E-2</c:v>
                </c:pt>
                <c:pt idx="54623">
                  <c:v>9.1875245170887604E-2</c:v>
                </c:pt>
                <c:pt idx="54624">
                  <c:v>5.10756738913513E-2</c:v>
                </c:pt>
                <c:pt idx="54625">
                  <c:v>8.1567706401172099E-2</c:v>
                </c:pt>
                <c:pt idx="54626">
                  <c:v>7.8380346698635903E-2</c:v>
                </c:pt>
                <c:pt idx="54627">
                  <c:v>6.1155990089842002E-2</c:v>
                </c:pt>
                <c:pt idx="54628">
                  <c:v>5.9619571200126703E-2</c:v>
                </c:pt>
                <c:pt idx="54629">
                  <c:v>8.2006166977162495E-2</c:v>
                </c:pt>
                <c:pt idx="54630">
                  <c:v>8.9361425757848501E-2</c:v>
                </c:pt>
                <c:pt idx="54631">
                  <c:v>8.1860660741059896E-2</c:v>
                </c:pt>
                <c:pt idx="54632">
                  <c:v>6.3628691517372798E-2</c:v>
                </c:pt>
                <c:pt idx="54633">
                  <c:v>9.9005186578861398E-2</c:v>
                </c:pt>
                <c:pt idx="54634">
                  <c:v>7.8407122726049203E-2</c:v>
                </c:pt>
                <c:pt idx="54635">
                  <c:v>5.1967334909268602E-2</c:v>
                </c:pt>
                <c:pt idx="54636">
                  <c:v>7.8474048122603002E-2</c:v>
                </c:pt>
                <c:pt idx="54637">
                  <c:v>6.1043667565803199E-2</c:v>
                </c:pt>
                <c:pt idx="54638">
                  <c:v>8.5701534912573402E-2</c:v>
                </c:pt>
                <c:pt idx="54639">
                  <c:v>8.6028486565475903E-2</c:v>
                </c:pt>
                <c:pt idx="54640">
                  <c:v>6.1519007194367897E-2</c:v>
                </c:pt>
                <c:pt idx="54641">
                  <c:v>5.20676294114523E-2</c:v>
                </c:pt>
                <c:pt idx="54642">
                  <c:v>8.0674087939025294E-2</c:v>
                </c:pt>
                <c:pt idx="54643">
                  <c:v>7.5569952807515495E-2</c:v>
                </c:pt>
                <c:pt idx="54644">
                  <c:v>6.6196346393502595E-2</c:v>
                </c:pt>
                <c:pt idx="54645">
                  <c:v>7.6894616534268406E-2</c:v>
                </c:pt>
                <c:pt idx="54646">
                  <c:v>5.0322644517385301E-2</c:v>
                </c:pt>
                <c:pt idx="54647">
                  <c:v>9.8501194068692594E-2</c:v>
                </c:pt>
                <c:pt idx="54648">
                  <c:v>5.2671597734437803E-2</c:v>
                </c:pt>
                <c:pt idx="54649">
                  <c:v>5.7680697970668902E-2</c:v>
                </c:pt>
                <c:pt idx="54650">
                  <c:v>9.6335785336830806E-2</c:v>
                </c:pt>
                <c:pt idx="54651">
                  <c:v>6.3113586870489805E-2</c:v>
                </c:pt>
                <c:pt idx="54652">
                  <c:v>9.7354838648884598E-2</c:v>
                </c:pt>
                <c:pt idx="54653">
                  <c:v>6.0273319656369201E-2</c:v>
                </c:pt>
                <c:pt idx="54654">
                  <c:v>7.3739027381316199E-2</c:v>
                </c:pt>
                <c:pt idx="54655">
                  <c:v>7.7288025866596305E-2</c:v>
                </c:pt>
                <c:pt idx="54656">
                  <c:v>8.41956381960767E-2</c:v>
                </c:pt>
                <c:pt idx="54657">
                  <c:v>6.5336422238502001E-2</c:v>
                </c:pt>
                <c:pt idx="54658">
                  <c:v>9.6126250523416598E-2</c:v>
                </c:pt>
                <c:pt idx="54659">
                  <c:v>9.5961800430722902E-2</c:v>
                </c:pt>
                <c:pt idx="54660">
                  <c:v>4.8985806267415499E-2</c:v>
                </c:pt>
                <c:pt idx="54661">
                  <c:v>5.0852334702586099E-2</c:v>
                </c:pt>
                <c:pt idx="54662">
                  <c:v>5.3656239608018602E-2</c:v>
                </c:pt>
                <c:pt idx="54663">
                  <c:v>8.9738529577990195E-2</c:v>
                </c:pt>
                <c:pt idx="54664">
                  <c:v>6.6943781200894101E-2</c:v>
                </c:pt>
                <c:pt idx="54665">
                  <c:v>5.5268275302730402E-2</c:v>
                </c:pt>
                <c:pt idx="54666">
                  <c:v>5.84499935614173E-2</c:v>
                </c:pt>
                <c:pt idx="54667">
                  <c:v>6.6160876417219294E-2</c:v>
                </c:pt>
                <c:pt idx="54668">
                  <c:v>6.5922165600522498E-2</c:v>
                </c:pt>
                <c:pt idx="54669">
                  <c:v>6.6260919459699599E-2</c:v>
                </c:pt>
                <c:pt idx="54670">
                  <c:v>4.9442484984644701E-2</c:v>
                </c:pt>
                <c:pt idx="54671">
                  <c:v>5.0720190430127599E-2</c:v>
                </c:pt>
                <c:pt idx="54672">
                  <c:v>7.1229472246558498E-2</c:v>
                </c:pt>
                <c:pt idx="54673">
                  <c:v>7.6176042066118096E-2</c:v>
                </c:pt>
                <c:pt idx="54674">
                  <c:v>5.5729828783702702E-2</c:v>
                </c:pt>
                <c:pt idx="54675">
                  <c:v>4.8647456843391002E-2</c:v>
                </c:pt>
                <c:pt idx="54676">
                  <c:v>7.00329718427814E-2</c:v>
                </c:pt>
                <c:pt idx="54677">
                  <c:v>6.4812582926720805E-2</c:v>
                </c:pt>
                <c:pt idx="54678">
                  <c:v>5.8950503910390702E-2</c:v>
                </c:pt>
                <c:pt idx="54679">
                  <c:v>5.4325160953411E-2</c:v>
                </c:pt>
                <c:pt idx="54680">
                  <c:v>5.5639483706798699E-2</c:v>
                </c:pt>
                <c:pt idx="54681">
                  <c:v>7.4670397734990707E-2</c:v>
                </c:pt>
                <c:pt idx="54682">
                  <c:v>6.02698886738149E-2</c:v>
                </c:pt>
                <c:pt idx="54683">
                  <c:v>6.03437988878874E-2</c:v>
                </c:pt>
                <c:pt idx="54684">
                  <c:v>8.9487391933899499E-2</c:v>
                </c:pt>
                <c:pt idx="54685">
                  <c:v>5.0288595254935703E-2</c:v>
                </c:pt>
                <c:pt idx="54686">
                  <c:v>9.4645811474149702E-2</c:v>
                </c:pt>
                <c:pt idx="54687">
                  <c:v>5.9784721956342497E-2</c:v>
                </c:pt>
                <c:pt idx="54688">
                  <c:v>7.6675477927417093E-2</c:v>
                </c:pt>
                <c:pt idx="54689">
                  <c:v>9.2930614540682799E-2</c:v>
                </c:pt>
                <c:pt idx="54690">
                  <c:v>5.54698972024198E-2</c:v>
                </c:pt>
                <c:pt idx="54691">
                  <c:v>7.5801717819297301E-2</c:v>
                </c:pt>
                <c:pt idx="54692">
                  <c:v>6.708385653559E-2</c:v>
                </c:pt>
                <c:pt idx="54693">
                  <c:v>7.4612556579395806E-2</c:v>
                </c:pt>
                <c:pt idx="54694">
                  <c:v>6.1920789738263801E-2</c:v>
                </c:pt>
                <c:pt idx="54695">
                  <c:v>9.06841813721143E-2</c:v>
                </c:pt>
                <c:pt idx="54696">
                  <c:v>9.3475951407100397E-2</c:v>
                </c:pt>
                <c:pt idx="54697">
                  <c:v>7.6012505228317997E-2</c:v>
                </c:pt>
                <c:pt idx="54698">
                  <c:v>6.8565271359138494E-2</c:v>
                </c:pt>
                <c:pt idx="54699">
                  <c:v>5.4224477070126099E-2</c:v>
                </c:pt>
                <c:pt idx="54700">
                  <c:v>6.9023108452315199E-2</c:v>
                </c:pt>
                <c:pt idx="54701">
                  <c:v>6.7880693666998407E-2</c:v>
                </c:pt>
                <c:pt idx="54702">
                  <c:v>8.7622638917169399E-2</c:v>
                </c:pt>
                <c:pt idx="54703">
                  <c:v>8.58583156342035E-2</c:v>
                </c:pt>
                <c:pt idx="54704">
                  <c:v>4.79891606739941E-2</c:v>
                </c:pt>
                <c:pt idx="54705">
                  <c:v>9.10774973935395E-2</c:v>
                </c:pt>
                <c:pt idx="54706">
                  <c:v>8.7974518765001994E-2</c:v>
                </c:pt>
                <c:pt idx="54707">
                  <c:v>5.7140293409772003E-2</c:v>
                </c:pt>
                <c:pt idx="54708">
                  <c:v>4.7516754103928097E-2</c:v>
                </c:pt>
                <c:pt idx="54709">
                  <c:v>6.2164148682005697E-2</c:v>
                </c:pt>
                <c:pt idx="54710">
                  <c:v>4.8014496096845702E-2</c:v>
                </c:pt>
                <c:pt idx="54711">
                  <c:v>8.1596092597002706E-2</c:v>
                </c:pt>
                <c:pt idx="54712">
                  <c:v>9.0562601954279301E-2</c:v>
                </c:pt>
                <c:pt idx="54713">
                  <c:v>7.3610217217717905E-2</c:v>
                </c:pt>
                <c:pt idx="54714">
                  <c:v>8.0248132316796603E-2</c:v>
                </c:pt>
                <c:pt idx="54715">
                  <c:v>8.7448055468029695E-2</c:v>
                </c:pt>
                <c:pt idx="54716">
                  <c:v>4.6772367164443697E-2</c:v>
                </c:pt>
                <c:pt idx="54717">
                  <c:v>6.5841792864180002E-2</c:v>
                </c:pt>
                <c:pt idx="54718">
                  <c:v>5.1465343540733399E-2</c:v>
                </c:pt>
                <c:pt idx="54719">
                  <c:v>4.9734720970921999E-2</c:v>
                </c:pt>
                <c:pt idx="54720">
                  <c:v>5.3655770205266101E-2</c:v>
                </c:pt>
                <c:pt idx="54721">
                  <c:v>8.5973327776138697E-2</c:v>
                </c:pt>
                <c:pt idx="54722">
                  <c:v>5.0049268097484501E-2</c:v>
                </c:pt>
                <c:pt idx="54723">
                  <c:v>7.7635352403359795E-2</c:v>
                </c:pt>
                <c:pt idx="54724">
                  <c:v>8.4587826366124996E-2</c:v>
                </c:pt>
                <c:pt idx="54725">
                  <c:v>7.6250621501374197E-2</c:v>
                </c:pt>
                <c:pt idx="54726">
                  <c:v>6.6367863135150307E-2</c:v>
                </c:pt>
                <c:pt idx="54727">
                  <c:v>4.6719263493297997E-2</c:v>
                </c:pt>
                <c:pt idx="54728">
                  <c:v>7.1307016690585603E-2</c:v>
                </c:pt>
                <c:pt idx="54729">
                  <c:v>6.9460203822841404E-2</c:v>
                </c:pt>
                <c:pt idx="54730">
                  <c:v>5.63304113092103E-2</c:v>
                </c:pt>
                <c:pt idx="54731">
                  <c:v>6.0481165675550397E-2</c:v>
                </c:pt>
                <c:pt idx="54732">
                  <c:v>4.9903858067839701E-2</c:v>
                </c:pt>
                <c:pt idx="54733">
                  <c:v>9.5814587157606296E-2</c:v>
                </c:pt>
                <c:pt idx="54734">
                  <c:v>4.8180357722660397E-2</c:v>
                </c:pt>
                <c:pt idx="54735">
                  <c:v>9.0188702471248799E-2</c:v>
                </c:pt>
                <c:pt idx="54736">
                  <c:v>6.4568071206682107E-2</c:v>
                </c:pt>
                <c:pt idx="54737">
                  <c:v>7.4228123689039902E-2</c:v>
                </c:pt>
                <c:pt idx="54738">
                  <c:v>8.6940880137309606E-2</c:v>
                </c:pt>
                <c:pt idx="54739">
                  <c:v>7.7735336038559102E-2</c:v>
                </c:pt>
                <c:pt idx="54740">
                  <c:v>7.3763505798309606E-2</c:v>
                </c:pt>
                <c:pt idx="54741">
                  <c:v>7.1649102949980198E-2</c:v>
                </c:pt>
                <c:pt idx="54742">
                  <c:v>7.3582632117221797E-2</c:v>
                </c:pt>
                <c:pt idx="54743">
                  <c:v>5.2888070909565599E-2</c:v>
                </c:pt>
                <c:pt idx="54744">
                  <c:v>6.06817480189542E-2</c:v>
                </c:pt>
                <c:pt idx="54745">
                  <c:v>5.79192020601682E-2</c:v>
                </c:pt>
                <c:pt idx="54746">
                  <c:v>6.7121161701674106E-2</c:v>
                </c:pt>
                <c:pt idx="54747">
                  <c:v>6.9302018127464907E-2</c:v>
                </c:pt>
                <c:pt idx="54748">
                  <c:v>7.4546469609084801E-2</c:v>
                </c:pt>
                <c:pt idx="54749">
                  <c:v>8.7999113667467294E-2</c:v>
                </c:pt>
                <c:pt idx="54750">
                  <c:v>8.6597605306181893E-2</c:v>
                </c:pt>
                <c:pt idx="54751">
                  <c:v>7.5560848555491805E-2</c:v>
                </c:pt>
                <c:pt idx="54752">
                  <c:v>0.10114438273637601</c:v>
                </c:pt>
                <c:pt idx="54753">
                  <c:v>5.86244191370539E-2</c:v>
                </c:pt>
                <c:pt idx="54754">
                  <c:v>5.20281557248191E-2</c:v>
                </c:pt>
                <c:pt idx="54755">
                  <c:v>9.42097120985535E-2</c:v>
                </c:pt>
                <c:pt idx="54756">
                  <c:v>5.1132959834350102E-2</c:v>
                </c:pt>
                <c:pt idx="54757">
                  <c:v>5.9995657338528199E-2</c:v>
                </c:pt>
                <c:pt idx="54758">
                  <c:v>6.0966063526388801E-2</c:v>
                </c:pt>
                <c:pt idx="54759">
                  <c:v>7.2447609961695095E-2</c:v>
                </c:pt>
                <c:pt idx="54760">
                  <c:v>4.97443129706783E-2</c:v>
                </c:pt>
                <c:pt idx="54761">
                  <c:v>5.8322889075421297E-2</c:v>
                </c:pt>
                <c:pt idx="54762">
                  <c:v>7.0786499029198799E-2</c:v>
                </c:pt>
                <c:pt idx="54763">
                  <c:v>4.8582890198579101E-2</c:v>
                </c:pt>
                <c:pt idx="54764">
                  <c:v>5.8292321029566302E-2</c:v>
                </c:pt>
                <c:pt idx="54765">
                  <c:v>7.7654617614405397E-2</c:v>
                </c:pt>
                <c:pt idx="54766">
                  <c:v>6.76488063742266E-2</c:v>
                </c:pt>
                <c:pt idx="54767">
                  <c:v>8.5603728142796695E-2</c:v>
                </c:pt>
                <c:pt idx="54768">
                  <c:v>7.8736408132510496E-2</c:v>
                </c:pt>
                <c:pt idx="54769">
                  <c:v>7.4209280258893506E-2</c:v>
                </c:pt>
                <c:pt idx="54770">
                  <c:v>8.8103062909767493E-2</c:v>
                </c:pt>
                <c:pt idx="54771">
                  <c:v>7.4074637420136605E-2</c:v>
                </c:pt>
                <c:pt idx="54772">
                  <c:v>5.8148707590876599E-2</c:v>
                </c:pt>
                <c:pt idx="54773">
                  <c:v>7.4072720310595405E-2</c:v>
                </c:pt>
                <c:pt idx="54774">
                  <c:v>5.1822632484853803E-2</c:v>
                </c:pt>
                <c:pt idx="54775">
                  <c:v>8.8189834857722194E-2</c:v>
                </c:pt>
                <c:pt idx="54776">
                  <c:v>5.5086865978969002E-2</c:v>
                </c:pt>
                <c:pt idx="54777">
                  <c:v>6.91321637996197E-2</c:v>
                </c:pt>
                <c:pt idx="54778">
                  <c:v>4.7953765918664501E-2</c:v>
                </c:pt>
                <c:pt idx="54779">
                  <c:v>6.7824335505900696E-2</c:v>
                </c:pt>
                <c:pt idx="54780">
                  <c:v>6.9623853256716703E-2</c:v>
                </c:pt>
                <c:pt idx="54781">
                  <c:v>6.2042729392557297E-2</c:v>
                </c:pt>
                <c:pt idx="54782">
                  <c:v>7.1141419656664706E-2</c:v>
                </c:pt>
                <c:pt idx="54783">
                  <c:v>6.1960833768798303E-2</c:v>
                </c:pt>
                <c:pt idx="54784">
                  <c:v>7.5039524070038804E-2</c:v>
                </c:pt>
                <c:pt idx="54785">
                  <c:v>5.4086682041660103E-2</c:v>
                </c:pt>
                <c:pt idx="54786">
                  <c:v>4.7285275011465101E-2</c:v>
                </c:pt>
                <c:pt idx="54787">
                  <c:v>5.4797179277256698E-2</c:v>
                </c:pt>
                <c:pt idx="54788">
                  <c:v>7.5141064836537194E-2</c:v>
                </c:pt>
                <c:pt idx="54789">
                  <c:v>0.101892644194944</c:v>
                </c:pt>
                <c:pt idx="54790">
                  <c:v>6.3244899186308906E-2</c:v>
                </c:pt>
                <c:pt idx="54791">
                  <c:v>8.8466505538684501E-2</c:v>
                </c:pt>
                <c:pt idx="54792">
                  <c:v>6.6516297844115196E-2</c:v>
                </c:pt>
                <c:pt idx="54793">
                  <c:v>5.3842554576083501E-2</c:v>
                </c:pt>
                <c:pt idx="54794">
                  <c:v>9.5859417797327304E-2</c:v>
                </c:pt>
                <c:pt idx="54795">
                  <c:v>6.6011281380760706E-2</c:v>
                </c:pt>
                <c:pt idx="54796">
                  <c:v>4.92878424049411E-2</c:v>
                </c:pt>
                <c:pt idx="54797">
                  <c:v>0.101435431166974</c:v>
                </c:pt>
                <c:pt idx="54798">
                  <c:v>5.4894735574098498E-2</c:v>
                </c:pt>
                <c:pt idx="54799">
                  <c:v>8.8676123834512996E-2</c:v>
                </c:pt>
                <c:pt idx="54800">
                  <c:v>6.2961900568047693E-2</c:v>
                </c:pt>
                <c:pt idx="54801">
                  <c:v>0.101495023046465</c:v>
                </c:pt>
                <c:pt idx="54802">
                  <c:v>5.1150157479620699E-2</c:v>
                </c:pt>
                <c:pt idx="54803">
                  <c:v>5.5761522698080601E-2</c:v>
                </c:pt>
                <c:pt idx="54804">
                  <c:v>7.0982594776267199E-2</c:v>
                </c:pt>
                <c:pt idx="54805">
                  <c:v>5.9765575959665002E-2</c:v>
                </c:pt>
                <c:pt idx="54806">
                  <c:v>6.9071269582141603E-2</c:v>
                </c:pt>
                <c:pt idx="54807">
                  <c:v>5.7862557594657797E-2</c:v>
                </c:pt>
                <c:pt idx="54808">
                  <c:v>5.4245924939121101E-2</c:v>
                </c:pt>
                <c:pt idx="54809">
                  <c:v>8.5706557768898295E-2</c:v>
                </c:pt>
                <c:pt idx="54810">
                  <c:v>6.7349970839811604E-2</c:v>
                </c:pt>
                <c:pt idx="54811">
                  <c:v>4.9598401994979599E-2</c:v>
                </c:pt>
                <c:pt idx="54812">
                  <c:v>5.6563612535201299E-2</c:v>
                </c:pt>
                <c:pt idx="54813">
                  <c:v>7.9350572749398898E-2</c:v>
                </c:pt>
                <c:pt idx="54814">
                  <c:v>8.0480245026467306E-2</c:v>
                </c:pt>
                <c:pt idx="54815">
                  <c:v>9.8995713513487599E-2</c:v>
                </c:pt>
                <c:pt idx="54816">
                  <c:v>8.5931181049917496E-2</c:v>
                </c:pt>
                <c:pt idx="54817">
                  <c:v>6.69198115038417E-2</c:v>
                </c:pt>
                <c:pt idx="54818">
                  <c:v>6.4665644341547104E-2</c:v>
                </c:pt>
                <c:pt idx="54819">
                  <c:v>5.7199394219591901E-2</c:v>
                </c:pt>
                <c:pt idx="54820">
                  <c:v>9.9468019502704105E-2</c:v>
                </c:pt>
                <c:pt idx="54821">
                  <c:v>6.0622593241003803E-2</c:v>
                </c:pt>
                <c:pt idx="54822">
                  <c:v>9.9235868176625303E-2</c:v>
                </c:pt>
                <c:pt idx="54823">
                  <c:v>8.3041856624076094E-2</c:v>
                </c:pt>
                <c:pt idx="54824">
                  <c:v>6.0504994567659599E-2</c:v>
                </c:pt>
                <c:pt idx="54825">
                  <c:v>5.9117111189759999E-2</c:v>
                </c:pt>
                <c:pt idx="54826">
                  <c:v>6.1883465339895902E-2</c:v>
                </c:pt>
                <c:pt idx="54827">
                  <c:v>8.0642267557231098E-2</c:v>
                </c:pt>
                <c:pt idx="54828">
                  <c:v>6.0599684496672197E-2</c:v>
                </c:pt>
                <c:pt idx="54829">
                  <c:v>8.7342941128326093E-2</c:v>
                </c:pt>
                <c:pt idx="54830">
                  <c:v>9.6511254913396294E-2</c:v>
                </c:pt>
                <c:pt idx="54831">
                  <c:v>5.9737131270067703E-2</c:v>
                </c:pt>
                <c:pt idx="54832">
                  <c:v>8.7878099477040006E-2</c:v>
                </c:pt>
                <c:pt idx="54833">
                  <c:v>9.1661160737349201E-2</c:v>
                </c:pt>
                <c:pt idx="54834">
                  <c:v>7.8681986211208393E-2</c:v>
                </c:pt>
                <c:pt idx="54835">
                  <c:v>7.6130668453459394E-2</c:v>
                </c:pt>
                <c:pt idx="54836">
                  <c:v>8.3260221792603395E-2</c:v>
                </c:pt>
                <c:pt idx="54837">
                  <c:v>0.10107406577440201</c:v>
                </c:pt>
                <c:pt idx="54838">
                  <c:v>5.4764501206895702E-2</c:v>
                </c:pt>
                <c:pt idx="54839">
                  <c:v>8.3398937607477505E-2</c:v>
                </c:pt>
                <c:pt idx="54840">
                  <c:v>8.8872898315667304E-2</c:v>
                </c:pt>
                <c:pt idx="54841">
                  <c:v>4.9046931936140202E-2</c:v>
                </c:pt>
                <c:pt idx="54842">
                  <c:v>6.7877348698701795E-2</c:v>
                </c:pt>
                <c:pt idx="54843">
                  <c:v>5.9925185265558102E-2</c:v>
                </c:pt>
                <c:pt idx="54844">
                  <c:v>5.4378274655287502E-2</c:v>
                </c:pt>
                <c:pt idx="54845">
                  <c:v>9.6086611093618296E-2</c:v>
                </c:pt>
                <c:pt idx="54846">
                  <c:v>4.8279021167578297E-2</c:v>
                </c:pt>
                <c:pt idx="54847">
                  <c:v>8.4263026187092804E-2</c:v>
                </c:pt>
                <c:pt idx="54848">
                  <c:v>4.8137110693385603E-2</c:v>
                </c:pt>
                <c:pt idx="54849">
                  <c:v>4.84632135312952E-2</c:v>
                </c:pt>
                <c:pt idx="54850">
                  <c:v>5.1667115426309203E-2</c:v>
                </c:pt>
                <c:pt idx="54851">
                  <c:v>7.2600585103370002E-2</c:v>
                </c:pt>
                <c:pt idx="54852">
                  <c:v>7.9869460378424503E-2</c:v>
                </c:pt>
                <c:pt idx="54853">
                  <c:v>8.3045129777286203E-2</c:v>
                </c:pt>
                <c:pt idx="54854">
                  <c:v>9.7425379937321505E-2</c:v>
                </c:pt>
                <c:pt idx="54855">
                  <c:v>8.2366774150019695E-2</c:v>
                </c:pt>
                <c:pt idx="54856">
                  <c:v>5.0435497771557002E-2</c:v>
                </c:pt>
                <c:pt idx="54857">
                  <c:v>5.2024990799269602E-2</c:v>
                </c:pt>
                <c:pt idx="54858">
                  <c:v>4.9647608083016097E-2</c:v>
                </c:pt>
                <c:pt idx="54859">
                  <c:v>4.9407646624283499E-2</c:v>
                </c:pt>
                <c:pt idx="54860">
                  <c:v>5.2656273922370697E-2</c:v>
                </c:pt>
                <c:pt idx="54861">
                  <c:v>5.2248648936719197E-2</c:v>
                </c:pt>
                <c:pt idx="54862">
                  <c:v>7.9210330401478193E-2</c:v>
                </c:pt>
                <c:pt idx="54863">
                  <c:v>6.9588831069819501E-2</c:v>
                </c:pt>
                <c:pt idx="54864">
                  <c:v>6.5703874957401098E-2</c:v>
                </c:pt>
                <c:pt idx="54865">
                  <c:v>5.3332345801453199E-2</c:v>
                </c:pt>
                <c:pt idx="54866">
                  <c:v>8.2724440327837295E-2</c:v>
                </c:pt>
                <c:pt idx="54867">
                  <c:v>5.3527915708896E-2</c:v>
                </c:pt>
                <c:pt idx="54868">
                  <c:v>9.29447491114304E-2</c:v>
                </c:pt>
                <c:pt idx="54869">
                  <c:v>5.9518232254878803E-2</c:v>
                </c:pt>
                <c:pt idx="54870">
                  <c:v>6.1215742869959101E-2</c:v>
                </c:pt>
                <c:pt idx="54871">
                  <c:v>7.0004553151128995E-2</c:v>
                </c:pt>
                <c:pt idx="54872">
                  <c:v>9.6052588620349905E-2</c:v>
                </c:pt>
                <c:pt idx="54873">
                  <c:v>9.7853449466593703E-2</c:v>
                </c:pt>
                <c:pt idx="54874">
                  <c:v>4.7739512683754801E-2</c:v>
                </c:pt>
                <c:pt idx="54875">
                  <c:v>8.2936065935095102E-2</c:v>
                </c:pt>
                <c:pt idx="54876">
                  <c:v>8.7911308635556407E-2</c:v>
                </c:pt>
                <c:pt idx="54877">
                  <c:v>7.9562868522518496E-2</c:v>
                </c:pt>
                <c:pt idx="54878">
                  <c:v>8.0661906996836105E-2</c:v>
                </c:pt>
                <c:pt idx="54879">
                  <c:v>5.7735213228279E-2</c:v>
                </c:pt>
                <c:pt idx="54880">
                  <c:v>8.1377330565540903E-2</c:v>
                </c:pt>
                <c:pt idx="54881">
                  <c:v>6.8846204847533704E-2</c:v>
                </c:pt>
                <c:pt idx="54882">
                  <c:v>9.23480593733291E-2</c:v>
                </c:pt>
                <c:pt idx="54883">
                  <c:v>8.4015909164913305E-2</c:v>
                </c:pt>
                <c:pt idx="54884">
                  <c:v>6.1155007825861099E-2</c:v>
                </c:pt>
                <c:pt idx="54885">
                  <c:v>5.2626573400167097E-2</c:v>
                </c:pt>
                <c:pt idx="54886">
                  <c:v>5.4196360877471199E-2</c:v>
                </c:pt>
                <c:pt idx="54887">
                  <c:v>4.81479361135305E-2</c:v>
                </c:pt>
                <c:pt idx="54888">
                  <c:v>6.4666131842072705E-2</c:v>
                </c:pt>
                <c:pt idx="54889">
                  <c:v>7.3227156220779299E-2</c:v>
                </c:pt>
                <c:pt idx="54890">
                  <c:v>7.9151851417117905E-2</c:v>
                </c:pt>
                <c:pt idx="54891">
                  <c:v>7.5851129582984997E-2</c:v>
                </c:pt>
                <c:pt idx="54892">
                  <c:v>9.0178454579906406E-2</c:v>
                </c:pt>
                <c:pt idx="54893">
                  <c:v>7.0391472570466698E-2</c:v>
                </c:pt>
                <c:pt idx="54894">
                  <c:v>7.8961081116484602E-2</c:v>
                </c:pt>
                <c:pt idx="54895">
                  <c:v>5.6364648534430802E-2</c:v>
                </c:pt>
                <c:pt idx="54896">
                  <c:v>6.9847630335467897E-2</c:v>
                </c:pt>
                <c:pt idx="54897">
                  <c:v>5.7937572163388601E-2</c:v>
                </c:pt>
                <c:pt idx="54898">
                  <c:v>9.19837755376995E-2</c:v>
                </c:pt>
                <c:pt idx="54899">
                  <c:v>7.1349110433479093E-2</c:v>
                </c:pt>
                <c:pt idx="54900">
                  <c:v>4.91651241304581E-2</c:v>
                </c:pt>
                <c:pt idx="54901">
                  <c:v>5.4490442882415897E-2</c:v>
                </c:pt>
                <c:pt idx="54902">
                  <c:v>0.10121722876033699</c:v>
                </c:pt>
                <c:pt idx="54903">
                  <c:v>9.4035531358428501E-2</c:v>
                </c:pt>
                <c:pt idx="54904">
                  <c:v>5.8046297542306703E-2</c:v>
                </c:pt>
                <c:pt idx="54905">
                  <c:v>4.9974311849595603E-2</c:v>
                </c:pt>
                <c:pt idx="54906">
                  <c:v>8.00305646567291E-2</c:v>
                </c:pt>
                <c:pt idx="54907">
                  <c:v>8.1466540029326004E-2</c:v>
                </c:pt>
                <c:pt idx="54908">
                  <c:v>7.2821833363722194E-2</c:v>
                </c:pt>
                <c:pt idx="54909">
                  <c:v>6.2767239618216605E-2</c:v>
                </c:pt>
                <c:pt idx="54910">
                  <c:v>9.9738149639932494E-2</c:v>
                </c:pt>
                <c:pt idx="54911">
                  <c:v>5.7380120312378498E-2</c:v>
                </c:pt>
                <c:pt idx="54912">
                  <c:v>4.9915106986310603E-2</c:v>
                </c:pt>
                <c:pt idx="54913">
                  <c:v>7.7446981001292797E-2</c:v>
                </c:pt>
                <c:pt idx="54914">
                  <c:v>7.5589571964521401E-2</c:v>
                </c:pt>
                <c:pt idx="54915">
                  <c:v>6.5946869649591303E-2</c:v>
                </c:pt>
                <c:pt idx="54916">
                  <c:v>7.2354405407795405E-2</c:v>
                </c:pt>
                <c:pt idx="54917">
                  <c:v>6.2044475464843499E-2</c:v>
                </c:pt>
                <c:pt idx="54918">
                  <c:v>6.7972537248313702E-2</c:v>
                </c:pt>
                <c:pt idx="54919">
                  <c:v>7.1086841329838293E-2</c:v>
                </c:pt>
                <c:pt idx="54920">
                  <c:v>9.4079973480772905E-2</c:v>
                </c:pt>
                <c:pt idx="54921">
                  <c:v>4.85990585731986E-2</c:v>
                </c:pt>
                <c:pt idx="54922">
                  <c:v>6.2554051327634599E-2</c:v>
                </c:pt>
                <c:pt idx="54923">
                  <c:v>9.7132590742350602E-2</c:v>
                </c:pt>
                <c:pt idx="54924">
                  <c:v>6.8448397957132007E-2</c:v>
                </c:pt>
                <c:pt idx="54925">
                  <c:v>8.8594076837572699E-2</c:v>
                </c:pt>
                <c:pt idx="54926">
                  <c:v>8.1761642526112593E-2</c:v>
                </c:pt>
                <c:pt idx="54927">
                  <c:v>5.96778668327217E-2</c:v>
                </c:pt>
                <c:pt idx="54928">
                  <c:v>7.03238890553958E-2</c:v>
                </c:pt>
                <c:pt idx="54929">
                  <c:v>6.8663991790733805E-2</c:v>
                </c:pt>
                <c:pt idx="54930">
                  <c:v>4.7637112832344002E-2</c:v>
                </c:pt>
                <c:pt idx="54931">
                  <c:v>9.0069674752863302E-2</c:v>
                </c:pt>
                <c:pt idx="54932">
                  <c:v>5.82069178048105E-2</c:v>
                </c:pt>
                <c:pt idx="54933">
                  <c:v>0.101877280781118</c:v>
                </c:pt>
                <c:pt idx="54934">
                  <c:v>6.0787368640408901E-2</c:v>
                </c:pt>
                <c:pt idx="54935">
                  <c:v>9.6915726508126299E-2</c:v>
                </c:pt>
                <c:pt idx="54936">
                  <c:v>5.3885507327136997E-2</c:v>
                </c:pt>
                <c:pt idx="54937">
                  <c:v>9.1388126703027206E-2</c:v>
                </c:pt>
                <c:pt idx="54938">
                  <c:v>9.7670622274010493E-2</c:v>
                </c:pt>
                <c:pt idx="54939">
                  <c:v>7.9347873625307902E-2</c:v>
                </c:pt>
                <c:pt idx="54940">
                  <c:v>6.40746224742334E-2</c:v>
                </c:pt>
                <c:pt idx="54941">
                  <c:v>5.9142557743683301E-2</c:v>
                </c:pt>
                <c:pt idx="54942">
                  <c:v>8.7915533363681603E-2</c:v>
                </c:pt>
                <c:pt idx="54943">
                  <c:v>5.9134186957342502E-2</c:v>
                </c:pt>
                <c:pt idx="54944">
                  <c:v>4.8794767108685397E-2</c:v>
                </c:pt>
                <c:pt idx="54945">
                  <c:v>6.1201807072725503E-2</c:v>
                </c:pt>
                <c:pt idx="54946">
                  <c:v>9.9924894021985095E-2</c:v>
                </c:pt>
                <c:pt idx="54947">
                  <c:v>8.4790351020298499E-2</c:v>
                </c:pt>
                <c:pt idx="54948">
                  <c:v>9.3512419846583705E-2</c:v>
                </c:pt>
                <c:pt idx="54949">
                  <c:v>9.9480308946858303E-2</c:v>
                </c:pt>
                <c:pt idx="54950">
                  <c:v>5.9067222949210497E-2</c:v>
                </c:pt>
                <c:pt idx="54951">
                  <c:v>6.5149628275906493E-2</c:v>
                </c:pt>
                <c:pt idx="54952">
                  <c:v>5.3542998238260503E-2</c:v>
                </c:pt>
                <c:pt idx="54953">
                  <c:v>5.4537714845375097E-2</c:v>
                </c:pt>
                <c:pt idx="54954">
                  <c:v>8.0120451970810094E-2</c:v>
                </c:pt>
                <c:pt idx="54955">
                  <c:v>5.1199977316951598E-2</c:v>
                </c:pt>
                <c:pt idx="54956">
                  <c:v>9.1548926745003201E-2</c:v>
                </c:pt>
                <c:pt idx="54957">
                  <c:v>7.3060990572753795E-2</c:v>
                </c:pt>
                <c:pt idx="54958">
                  <c:v>6.2724409090543998E-2</c:v>
                </c:pt>
                <c:pt idx="54959">
                  <c:v>8.6178252702557898E-2</c:v>
                </c:pt>
                <c:pt idx="54960">
                  <c:v>6.4226230529215306E-2</c:v>
                </c:pt>
                <c:pt idx="54961">
                  <c:v>8.0869309277350906E-2</c:v>
                </c:pt>
                <c:pt idx="54962">
                  <c:v>9.3399952167760494E-2</c:v>
                </c:pt>
                <c:pt idx="54963">
                  <c:v>6.5292437479131299E-2</c:v>
                </c:pt>
                <c:pt idx="54964">
                  <c:v>7.3987168574558504E-2</c:v>
                </c:pt>
                <c:pt idx="54965">
                  <c:v>5.8974315516071303E-2</c:v>
                </c:pt>
                <c:pt idx="54966">
                  <c:v>4.7637124402267299E-2</c:v>
                </c:pt>
                <c:pt idx="54967">
                  <c:v>9.2035568122742495E-2</c:v>
                </c:pt>
                <c:pt idx="54968">
                  <c:v>9.4762590901343605E-2</c:v>
                </c:pt>
                <c:pt idx="54969">
                  <c:v>5.07879376499277E-2</c:v>
                </c:pt>
                <c:pt idx="54970">
                  <c:v>5.12873536341188E-2</c:v>
                </c:pt>
                <c:pt idx="54971">
                  <c:v>7.2319988850809203E-2</c:v>
                </c:pt>
                <c:pt idx="54972">
                  <c:v>6.1626634228776601E-2</c:v>
                </c:pt>
                <c:pt idx="54973">
                  <c:v>8.8401092634718403E-2</c:v>
                </c:pt>
                <c:pt idx="54974">
                  <c:v>5.8862759398905298E-2</c:v>
                </c:pt>
                <c:pt idx="54975">
                  <c:v>5.8055715942437199E-2</c:v>
                </c:pt>
                <c:pt idx="54976">
                  <c:v>6.00762139711166E-2</c:v>
                </c:pt>
                <c:pt idx="54977">
                  <c:v>7.4556790262240102E-2</c:v>
                </c:pt>
                <c:pt idx="54978">
                  <c:v>6.8523051886813804E-2</c:v>
                </c:pt>
                <c:pt idx="54979">
                  <c:v>6.1358506686460798E-2</c:v>
                </c:pt>
                <c:pt idx="54980">
                  <c:v>7.9438014877134394E-2</c:v>
                </c:pt>
                <c:pt idx="54981">
                  <c:v>9.6421707563782502E-2</c:v>
                </c:pt>
                <c:pt idx="54982">
                  <c:v>6.3200583629670903E-2</c:v>
                </c:pt>
                <c:pt idx="54983">
                  <c:v>5.2278639545764803E-2</c:v>
                </c:pt>
                <c:pt idx="54984">
                  <c:v>8.1785116533494101E-2</c:v>
                </c:pt>
                <c:pt idx="54985">
                  <c:v>4.8233395612164102E-2</c:v>
                </c:pt>
                <c:pt idx="54986">
                  <c:v>5.2385566645118897E-2</c:v>
                </c:pt>
                <c:pt idx="54987">
                  <c:v>9.7889755807016199E-2</c:v>
                </c:pt>
                <c:pt idx="54988">
                  <c:v>7.0846954755822894E-2</c:v>
                </c:pt>
                <c:pt idx="54989">
                  <c:v>8.6388946616377998E-2</c:v>
                </c:pt>
                <c:pt idx="54990">
                  <c:v>6.8011612075445302E-2</c:v>
                </c:pt>
                <c:pt idx="54991">
                  <c:v>7.2191677655553704E-2</c:v>
                </c:pt>
                <c:pt idx="54992">
                  <c:v>4.9823247033906101E-2</c:v>
                </c:pt>
                <c:pt idx="54993">
                  <c:v>9.0489050901105997E-2</c:v>
                </c:pt>
                <c:pt idx="54994">
                  <c:v>5.6627616828073997E-2</c:v>
                </c:pt>
                <c:pt idx="54995">
                  <c:v>8.89703886355762E-2</c:v>
                </c:pt>
                <c:pt idx="54996">
                  <c:v>8.5385824171994903E-2</c:v>
                </c:pt>
                <c:pt idx="54997">
                  <c:v>6.8280769111765394E-2</c:v>
                </c:pt>
                <c:pt idx="54998">
                  <c:v>5.8193854712181102E-2</c:v>
                </c:pt>
                <c:pt idx="54999">
                  <c:v>6.2374288918733201E-2</c:v>
                </c:pt>
                <c:pt idx="55000">
                  <c:v>6.7687421108373502E-2</c:v>
                </c:pt>
                <c:pt idx="55001">
                  <c:v>5.1717092615091602E-2</c:v>
                </c:pt>
                <c:pt idx="55002">
                  <c:v>8.2558392118374194E-2</c:v>
                </c:pt>
                <c:pt idx="55003">
                  <c:v>9.5468240767338203E-2</c:v>
                </c:pt>
                <c:pt idx="55004">
                  <c:v>7.0547019830728003E-2</c:v>
                </c:pt>
                <c:pt idx="55005">
                  <c:v>6.6559849402961793E-2</c:v>
                </c:pt>
                <c:pt idx="55006">
                  <c:v>4.83820145462402E-2</c:v>
                </c:pt>
                <c:pt idx="55007">
                  <c:v>4.9209528041882403E-2</c:v>
                </c:pt>
                <c:pt idx="55008">
                  <c:v>5.94601061063358E-2</c:v>
                </c:pt>
                <c:pt idx="55009">
                  <c:v>9.59028695261082E-2</c:v>
                </c:pt>
                <c:pt idx="55010">
                  <c:v>5.5458418747554902E-2</c:v>
                </c:pt>
                <c:pt idx="55011">
                  <c:v>9.2189401180436295E-2</c:v>
                </c:pt>
                <c:pt idx="55012">
                  <c:v>5.4513804934457698E-2</c:v>
                </c:pt>
                <c:pt idx="55013">
                  <c:v>5.7054370238404699E-2</c:v>
                </c:pt>
                <c:pt idx="55014">
                  <c:v>9.2739836393022801E-2</c:v>
                </c:pt>
                <c:pt idx="55015">
                  <c:v>6.4792538981541303E-2</c:v>
                </c:pt>
                <c:pt idx="55016">
                  <c:v>9.0148488627221995E-2</c:v>
                </c:pt>
                <c:pt idx="55017">
                  <c:v>8.9283477089351707E-2</c:v>
                </c:pt>
                <c:pt idx="55018">
                  <c:v>5.4904786883905897E-2</c:v>
                </c:pt>
                <c:pt idx="55019">
                  <c:v>8.6429878224092496E-2</c:v>
                </c:pt>
                <c:pt idx="55020">
                  <c:v>8.23782537664592E-2</c:v>
                </c:pt>
                <c:pt idx="55021">
                  <c:v>4.9416403428361698E-2</c:v>
                </c:pt>
                <c:pt idx="55022">
                  <c:v>6.2091940502301102E-2</c:v>
                </c:pt>
                <c:pt idx="55023">
                  <c:v>6.9524798597731002E-2</c:v>
                </c:pt>
                <c:pt idx="55024">
                  <c:v>7.2516683443829402E-2</c:v>
                </c:pt>
                <c:pt idx="55025">
                  <c:v>5.9343323923163098E-2</c:v>
                </c:pt>
                <c:pt idx="55026">
                  <c:v>5.7313365943119199E-2</c:v>
                </c:pt>
                <c:pt idx="55027">
                  <c:v>6.8391816424426599E-2</c:v>
                </c:pt>
                <c:pt idx="55028">
                  <c:v>9.5112537875428504E-2</c:v>
                </c:pt>
                <c:pt idx="55029">
                  <c:v>7.0364720740833706E-2</c:v>
                </c:pt>
                <c:pt idx="55030">
                  <c:v>7.8051329040070394E-2</c:v>
                </c:pt>
                <c:pt idx="55031">
                  <c:v>6.0277304427022102E-2</c:v>
                </c:pt>
                <c:pt idx="55032">
                  <c:v>6.2936853331292994E-2</c:v>
                </c:pt>
                <c:pt idx="55033">
                  <c:v>7.8544320707867904E-2</c:v>
                </c:pt>
                <c:pt idx="55034">
                  <c:v>6.8622835709357302E-2</c:v>
                </c:pt>
                <c:pt idx="55035">
                  <c:v>7.7647279381839296E-2</c:v>
                </c:pt>
                <c:pt idx="55036">
                  <c:v>7.63723055915283E-2</c:v>
                </c:pt>
                <c:pt idx="55037">
                  <c:v>9.1534813140594501E-2</c:v>
                </c:pt>
                <c:pt idx="55038">
                  <c:v>9.4208714641829894E-2</c:v>
                </c:pt>
                <c:pt idx="55039">
                  <c:v>7.2088640998476602E-2</c:v>
                </c:pt>
                <c:pt idx="55040">
                  <c:v>8.8123602879263602E-2</c:v>
                </c:pt>
                <c:pt idx="55041">
                  <c:v>0.100342085907434</c:v>
                </c:pt>
                <c:pt idx="55042">
                  <c:v>6.3074535275202501E-2</c:v>
                </c:pt>
                <c:pt idx="55043">
                  <c:v>5.01801353123272E-2</c:v>
                </c:pt>
                <c:pt idx="55044">
                  <c:v>5.3156515442403497E-2</c:v>
                </c:pt>
                <c:pt idx="55045">
                  <c:v>8.0060854128013295E-2</c:v>
                </c:pt>
                <c:pt idx="55046">
                  <c:v>7.6253059034754503E-2</c:v>
                </c:pt>
                <c:pt idx="55047">
                  <c:v>7.6352302688546203E-2</c:v>
                </c:pt>
                <c:pt idx="55048">
                  <c:v>5.56009535001592E-2</c:v>
                </c:pt>
                <c:pt idx="55049">
                  <c:v>8.8224250934601095E-2</c:v>
                </c:pt>
                <c:pt idx="55050">
                  <c:v>6.0854024466700199E-2</c:v>
                </c:pt>
                <c:pt idx="55051">
                  <c:v>0.10031121216944</c:v>
                </c:pt>
                <c:pt idx="55052">
                  <c:v>5.54669691736547E-2</c:v>
                </c:pt>
                <c:pt idx="55053">
                  <c:v>5.08473808231222E-2</c:v>
                </c:pt>
                <c:pt idx="55054">
                  <c:v>6.5852889077453902E-2</c:v>
                </c:pt>
                <c:pt idx="55055">
                  <c:v>6.4664435171419801E-2</c:v>
                </c:pt>
                <c:pt idx="55056">
                  <c:v>6.6448483227813895E-2</c:v>
                </c:pt>
                <c:pt idx="55057">
                  <c:v>9.5876156652056399E-2</c:v>
                </c:pt>
                <c:pt idx="55058">
                  <c:v>6.2037133497464397E-2</c:v>
                </c:pt>
                <c:pt idx="55059">
                  <c:v>5.1305107594207998E-2</c:v>
                </c:pt>
                <c:pt idx="55060">
                  <c:v>8.4933478599476503E-2</c:v>
                </c:pt>
                <c:pt idx="55061">
                  <c:v>9.5392090787007805E-2</c:v>
                </c:pt>
                <c:pt idx="55062">
                  <c:v>8.1667011062577802E-2</c:v>
                </c:pt>
                <c:pt idx="55063">
                  <c:v>9.21886745059773E-2</c:v>
                </c:pt>
                <c:pt idx="55064">
                  <c:v>9.3833050770977602E-2</c:v>
                </c:pt>
                <c:pt idx="55065">
                  <c:v>8.4867891505012505E-2</c:v>
                </c:pt>
                <c:pt idx="55066">
                  <c:v>5.3697064712048603E-2</c:v>
                </c:pt>
                <c:pt idx="55067">
                  <c:v>5.01891425731784E-2</c:v>
                </c:pt>
                <c:pt idx="55068">
                  <c:v>5.1531444137172602E-2</c:v>
                </c:pt>
                <c:pt idx="55069">
                  <c:v>5.4344801410976397E-2</c:v>
                </c:pt>
                <c:pt idx="55070">
                  <c:v>8.1099238458135103E-2</c:v>
                </c:pt>
                <c:pt idx="55071">
                  <c:v>6.92795236060436E-2</c:v>
                </c:pt>
                <c:pt idx="55072">
                  <c:v>9.9830480860295404E-2</c:v>
                </c:pt>
                <c:pt idx="55073">
                  <c:v>6.7250462272026898E-2</c:v>
                </c:pt>
                <c:pt idx="55074">
                  <c:v>9.6840991643413199E-2</c:v>
                </c:pt>
                <c:pt idx="55075">
                  <c:v>6.7898123211364597E-2</c:v>
                </c:pt>
                <c:pt idx="55076">
                  <c:v>8.97988410964322E-2</c:v>
                </c:pt>
                <c:pt idx="55077">
                  <c:v>6.8588063277791295E-2</c:v>
                </c:pt>
                <c:pt idx="55078">
                  <c:v>6.7678941292638198E-2</c:v>
                </c:pt>
                <c:pt idx="55079">
                  <c:v>7.6010561452009101E-2</c:v>
                </c:pt>
                <c:pt idx="55080">
                  <c:v>6.8493223365475794E-2</c:v>
                </c:pt>
                <c:pt idx="55081">
                  <c:v>6.9570783127689301E-2</c:v>
                </c:pt>
                <c:pt idx="55082">
                  <c:v>7.5620273148181802E-2</c:v>
                </c:pt>
                <c:pt idx="55083">
                  <c:v>5.7288662196631597E-2</c:v>
                </c:pt>
                <c:pt idx="55084">
                  <c:v>5.3635217243257198E-2</c:v>
                </c:pt>
                <c:pt idx="55085">
                  <c:v>8.0292297868615997E-2</c:v>
                </c:pt>
                <c:pt idx="55086">
                  <c:v>6.1181520048473902E-2</c:v>
                </c:pt>
                <c:pt idx="55087">
                  <c:v>0.101464295900707</c:v>
                </c:pt>
                <c:pt idx="55088">
                  <c:v>9.5607424032891297E-2</c:v>
                </c:pt>
                <c:pt idx="55089">
                  <c:v>7.4407138523900407E-2</c:v>
                </c:pt>
                <c:pt idx="55090">
                  <c:v>6.18350202335139E-2</c:v>
                </c:pt>
                <c:pt idx="55091">
                  <c:v>4.96198919901212E-2</c:v>
                </c:pt>
                <c:pt idx="55092">
                  <c:v>5.3084741823782998E-2</c:v>
                </c:pt>
                <c:pt idx="55093">
                  <c:v>7.1772132332425895E-2</c:v>
                </c:pt>
                <c:pt idx="55094">
                  <c:v>9.2774763631922594E-2</c:v>
                </c:pt>
                <c:pt idx="55095">
                  <c:v>9.4773558058556001E-2</c:v>
                </c:pt>
                <c:pt idx="55096">
                  <c:v>0.100279702193288</c:v>
                </c:pt>
                <c:pt idx="55097">
                  <c:v>8.9108676602399295E-2</c:v>
                </c:pt>
                <c:pt idx="55098">
                  <c:v>8.0542200728425203E-2</c:v>
                </c:pt>
                <c:pt idx="55099">
                  <c:v>8.8151024387789295E-2</c:v>
                </c:pt>
                <c:pt idx="55100">
                  <c:v>8.4714992865383101E-2</c:v>
                </c:pt>
                <c:pt idx="55101">
                  <c:v>5.6944574900094497E-2</c:v>
                </c:pt>
                <c:pt idx="55102">
                  <c:v>5.0261623627457098E-2</c:v>
                </c:pt>
                <c:pt idx="55103">
                  <c:v>8.17670347481219E-2</c:v>
                </c:pt>
                <c:pt idx="55104">
                  <c:v>6.9729092822845007E-2</c:v>
                </c:pt>
                <c:pt idx="55105">
                  <c:v>5.1425053739881599E-2</c:v>
                </c:pt>
                <c:pt idx="55106">
                  <c:v>5.1142699042050203E-2</c:v>
                </c:pt>
                <c:pt idx="55107">
                  <c:v>7.0573340492014205E-2</c:v>
                </c:pt>
                <c:pt idx="55108">
                  <c:v>8.2529432571106204E-2</c:v>
                </c:pt>
                <c:pt idx="55109">
                  <c:v>8.8896264408554901E-2</c:v>
                </c:pt>
                <c:pt idx="55110">
                  <c:v>8.6769241017429694E-2</c:v>
                </c:pt>
                <c:pt idx="55111">
                  <c:v>9.6785112094874601E-2</c:v>
                </c:pt>
                <c:pt idx="55112">
                  <c:v>5.4045558851075599E-2</c:v>
                </c:pt>
                <c:pt idx="55113">
                  <c:v>7.3503885092582197E-2</c:v>
                </c:pt>
                <c:pt idx="55114">
                  <c:v>9.2087079769713004E-2</c:v>
                </c:pt>
                <c:pt idx="55115">
                  <c:v>9.3805380758076498E-2</c:v>
                </c:pt>
                <c:pt idx="55116">
                  <c:v>9.6912131415007402E-2</c:v>
                </c:pt>
                <c:pt idx="55117">
                  <c:v>6.7355686895828701E-2</c:v>
                </c:pt>
                <c:pt idx="55118">
                  <c:v>6.4599128640321898E-2</c:v>
                </c:pt>
                <c:pt idx="55119">
                  <c:v>5.4983283479543198E-2</c:v>
                </c:pt>
                <c:pt idx="55120">
                  <c:v>9.3807160271872705E-2</c:v>
                </c:pt>
                <c:pt idx="55121">
                  <c:v>6.2846214300197906E-2</c:v>
                </c:pt>
                <c:pt idx="55122">
                  <c:v>9.6830891986167997E-2</c:v>
                </c:pt>
                <c:pt idx="55123">
                  <c:v>8.5479584489939295E-2</c:v>
                </c:pt>
                <c:pt idx="55124">
                  <c:v>6.7430462893321205E-2</c:v>
                </c:pt>
                <c:pt idx="55125">
                  <c:v>8.4726549970531403E-2</c:v>
                </c:pt>
                <c:pt idx="55126">
                  <c:v>7.0479455443482303E-2</c:v>
                </c:pt>
                <c:pt idx="55127">
                  <c:v>5.6274722078264797E-2</c:v>
                </c:pt>
                <c:pt idx="55128">
                  <c:v>7.9437935419346198E-2</c:v>
                </c:pt>
                <c:pt idx="55129">
                  <c:v>6.3767847539036304E-2</c:v>
                </c:pt>
                <c:pt idx="55130">
                  <c:v>6.5909741081264295E-2</c:v>
                </c:pt>
                <c:pt idx="55131">
                  <c:v>7.5881964399383897E-2</c:v>
                </c:pt>
                <c:pt idx="55132">
                  <c:v>7.3811171014531399E-2</c:v>
                </c:pt>
                <c:pt idx="55133">
                  <c:v>6.7617132680504094E-2</c:v>
                </c:pt>
                <c:pt idx="55134">
                  <c:v>6.9171986982185393E-2</c:v>
                </c:pt>
                <c:pt idx="55135">
                  <c:v>7.3076224144506902E-2</c:v>
                </c:pt>
                <c:pt idx="55136">
                  <c:v>5.3997242205664799E-2</c:v>
                </c:pt>
                <c:pt idx="55137">
                  <c:v>6.55993626997292E-2</c:v>
                </c:pt>
                <c:pt idx="55138">
                  <c:v>6.0826506864316197E-2</c:v>
                </c:pt>
                <c:pt idx="55139">
                  <c:v>7.7517134508312005E-2</c:v>
                </c:pt>
                <c:pt idx="55140">
                  <c:v>5.8316424419716399E-2</c:v>
                </c:pt>
                <c:pt idx="55141">
                  <c:v>5.6966381165378499E-2</c:v>
                </c:pt>
                <c:pt idx="55142">
                  <c:v>6.17397473076544E-2</c:v>
                </c:pt>
                <c:pt idx="55143">
                  <c:v>6.8427214309751294E-2</c:v>
                </c:pt>
                <c:pt idx="55144">
                  <c:v>0.100946995142792</c:v>
                </c:pt>
                <c:pt idx="55145">
                  <c:v>7.1091892182559999E-2</c:v>
                </c:pt>
                <c:pt idx="55146">
                  <c:v>6.9865120474464096E-2</c:v>
                </c:pt>
                <c:pt idx="55147">
                  <c:v>7.1839941781612196E-2</c:v>
                </c:pt>
                <c:pt idx="55148">
                  <c:v>5.2819279728488003E-2</c:v>
                </c:pt>
                <c:pt idx="55149">
                  <c:v>5.4140483576222503E-2</c:v>
                </c:pt>
                <c:pt idx="55150">
                  <c:v>7.5770526572773902E-2</c:v>
                </c:pt>
                <c:pt idx="55151">
                  <c:v>9.0933913152414406E-2</c:v>
                </c:pt>
                <c:pt idx="55152">
                  <c:v>5.2194347993969402E-2</c:v>
                </c:pt>
                <c:pt idx="55153">
                  <c:v>8.5075139222531099E-2</c:v>
                </c:pt>
                <c:pt idx="55154">
                  <c:v>0.100484752869126</c:v>
                </c:pt>
                <c:pt idx="55155">
                  <c:v>0.10349316284127499</c:v>
                </c:pt>
                <c:pt idx="55156">
                  <c:v>0.104737976758404</c:v>
                </c:pt>
                <c:pt idx="55157">
                  <c:v>0.102744323609906</c:v>
                </c:pt>
                <c:pt idx="55158">
                  <c:v>5.2021186018094003E-2</c:v>
                </c:pt>
                <c:pt idx="55159">
                  <c:v>0.102090433258228</c:v>
                </c:pt>
                <c:pt idx="55160">
                  <c:v>9.6934996215418401E-2</c:v>
                </c:pt>
                <c:pt idx="55161">
                  <c:v>6.9452857958825706E-2</c:v>
                </c:pt>
                <c:pt idx="55162">
                  <c:v>6.6844168561645198E-2</c:v>
                </c:pt>
                <c:pt idx="55163">
                  <c:v>5.2885221862853403E-2</c:v>
                </c:pt>
                <c:pt idx="55164">
                  <c:v>6.6419204379228297E-2</c:v>
                </c:pt>
                <c:pt idx="55165">
                  <c:v>5.9284635741889698E-2</c:v>
                </c:pt>
                <c:pt idx="55166">
                  <c:v>8.1662743102320898E-2</c:v>
                </c:pt>
                <c:pt idx="55167">
                  <c:v>8.1471550042233304E-2</c:v>
                </c:pt>
                <c:pt idx="55168">
                  <c:v>8.9977097631825501E-2</c:v>
                </c:pt>
                <c:pt idx="55169">
                  <c:v>5.3978768536770597E-2</c:v>
                </c:pt>
                <c:pt idx="55170">
                  <c:v>5.3589781354771701E-2</c:v>
                </c:pt>
                <c:pt idx="55171">
                  <c:v>0.10566723529079</c:v>
                </c:pt>
                <c:pt idx="55172">
                  <c:v>9.6215568440351201E-2</c:v>
                </c:pt>
                <c:pt idx="55173">
                  <c:v>6.4638897037549797E-2</c:v>
                </c:pt>
                <c:pt idx="55174">
                  <c:v>9.1892737285720505E-2</c:v>
                </c:pt>
                <c:pt idx="55175">
                  <c:v>6.8772519831779899E-2</c:v>
                </c:pt>
                <c:pt idx="55176">
                  <c:v>8.1674489610351703E-2</c:v>
                </c:pt>
                <c:pt idx="55177">
                  <c:v>7.5916139828780094E-2</c:v>
                </c:pt>
                <c:pt idx="55178">
                  <c:v>8.1672283386430802E-2</c:v>
                </c:pt>
                <c:pt idx="55179">
                  <c:v>6.4839969092455194E-2</c:v>
                </c:pt>
                <c:pt idx="55180">
                  <c:v>6.7770086292228804E-2</c:v>
                </c:pt>
                <c:pt idx="55181">
                  <c:v>5.1700560045863798E-2</c:v>
                </c:pt>
                <c:pt idx="55182">
                  <c:v>8.1944543553535296E-2</c:v>
                </c:pt>
                <c:pt idx="55183">
                  <c:v>7.9499848672885301E-2</c:v>
                </c:pt>
                <c:pt idx="55184">
                  <c:v>6.2064545087250303E-2</c:v>
                </c:pt>
                <c:pt idx="55185">
                  <c:v>8.6350536848392903E-2</c:v>
                </c:pt>
                <c:pt idx="55186">
                  <c:v>5.4413984226262702E-2</c:v>
                </c:pt>
                <c:pt idx="55187">
                  <c:v>7.6838427709068999E-2</c:v>
                </c:pt>
                <c:pt idx="55188">
                  <c:v>6.8152195026242895E-2</c:v>
                </c:pt>
                <c:pt idx="55189">
                  <c:v>5.79716183353804E-2</c:v>
                </c:pt>
                <c:pt idx="55190">
                  <c:v>0.10649592285003701</c:v>
                </c:pt>
                <c:pt idx="55191">
                  <c:v>9.6373929706143294E-2</c:v>
                </c:pt>
                <c:pt idx="55192">
                  <c:v>6.0043952022051698E-2</c:v>
                </c:pt>
                <c:pt idx="55193">
                  <c:v>8.0362819202245403E-2</c:v>
                </c:pt>
                <c:pt idx="55194">
                  <c:v>8.1953006294177705E-2</c:v>
                </c:pt>
                <c:pt idx="55195">
                  <c:v>9.3327415435318098E-2</c:v>
                </c:pt>
                <c:pt idx="55196">
                  <c:v>0.108453224038549</c:v>
                </c:pt>
                <c:pt idx="55197">
                  <c:v>6.1228225049370102E-2</c:v>
                </c:pt>
                <c:pt idx="55198">
                  <c:v>7.6595606256017995E-2</c:v>
                </c:pt>
                <c:pt idx="55199">
                  <c:v>5.0659093246086202E-2</c:v>
                </c:pt>
                <c:pt idx="55200">
                  <c:v>6.5516766078787397E-2</c:v>
                </c:pt>
                <c:pt idx="55201">
                  <c:v>7.1984585617829194E-2</c:v>
                </c:pt>
                <c:pt idx="55202">
                  <c:v>7.2163574285911095E-2</c:v>
                </c:pt>
                <c:pt idx="55203">
                  <c:v>0.104531915581761</c:v>
                </c:pt>
                <c:pt idx="55204">
                  <c:v>7.9889482494881606E-2</c:v>
                </c:pt>
                <c:pt idx="55205">
                  <c:v>6.6119121764505198E-2</c:v>
                </c:pt>
                <c:pt idx="55206">
                  <c:v>5.9970385692777302E-2</c:v>
                </c:pt>
                <c:pt idx="55207">
                  <c:v>0.101819988744972</c:v>
                </c:pt>
                <c:pt idx="55208">
                  <c:v>0.108155889928343</c:v>
                </c:pt>
                <c:pt idx="55209">
                  <c:v>5.9515110822287602E-2</c:v>
                </c:pt>
                <c:pt idx="55210">
                  <c:v>9.4998290291487805E-2</c:v>
                </c:pt>
                <c:pt idx="55211">
                  <c:v>6.677453929669E-2</c:v>
                </c:pt>
                <c:pt idx="55212">
                  <c:v>6.5136817515853096E-2</c:v>
                </c:pt>
                <c:pt idx="55213">
                  <c:v>5.2297060708171798E-2</c:v>
                </c:pt>
                <c:pt idx="55214">
                  <c:v>5.1899632162376703E-2</c:v>
                </c:pt>
                <c:pt idx="55215">
                  <c:v>8.5520240676008899E-2</c:v>
                </c:pt>
                <c:pt idx="55216">
                  <c:v>6.7295418389374501E-2</c:v>
                </c:pt>
                <c:pt idx="55217">
                  <c:v>0.101340918137834</c:v>
                </c:pt>
                <c:pt idx="55218">
                  <c:v>6.6042813617835996E-2</c:v>
                </c:pt>
                <c:pt idx="55219">
                  <c:v>9.6528608845163705E-2</c:v>
                </c:pt>
                <c:pt idx="55220">
                  <c:v>9.4944628083030905E-2</c:v>
                </c:pt>
                <c:pt idx="55221">
                  <c:v>7.8219940904229998E-2</c:v>
                </c:pt>
                <c:pt idx="55222">
                  <c:v>9.8597751333488595E-2</c:v>
                </c:pt>
                <c:pt idx="55223">
                  <c:v>0.100502296117691</c:v>
                </c:pt>
                <c:pt idx="55224">
                  <c:v>5.2553713422100801E-2</c:v>
                </c:pt>
                <c:pt idx="55225">
                  <c:v>9.2098362032099299E-2</c:v>
                </c:pt>
                <c:pt idx="55226">
                  <c:v>6.3805177818459693E-2</c:v>
                </c:pt>
                <c:pt idx="55227">
                  <c:v>6.0947306282818102E-2</c:v>
                </c:pt>
                <c:pt idx="55228">
                  <c:v>9.3093475746326607E-2</c:v>
                </c:pt>
                <c:pt idx="55229">
                  <c:v>5.9326384584503601E-2</c:v>
                </c:pt>
                <c:pt idx="55230">
                  <c:v>6.5854917517101E-2</c:v>
                </c:pt>
                <c:pt idx="55231">
                  <c:v>6.7235062441243595E-2</c:v>
                </c:pt>
                <c:pt idx="55232">
                  <c:v>4.9240631611731103E-2</c:v>
                </c:pt>
                <c:pt idx="55233">
                  <c:v>4.9396800074094603E-2</c:v>
                </c:pt>
                <c:pt idx="55234">
                  <c:v>7.0060956000083996E-2</c:v>
                </c:pt>
                <c:pt idx="55235">
                  <c:v>9.5210800451155403E-2</c:v>
                </c:pt>
                <c:pt idx="55236">
                  <c:v>6.3994740312808801E-2</c:v>
                </c:pt>
                <c:pt idx="55237">
                  <c:v>4.9034130504752603E-2</c:v>
                </c:pt>
                <c:pt idx="55238">
                  <c:v>4.8305695622198101E-2</c:v>
                </c:pt>
                <c:pt idx="55239">
                  <c:v>7.3741839850732696E-2</c:v>
                </c:pt>
                <c:pt idx="55240">
                  <c:v>8.0105284005542801E-2</c:v>
                </c:pt>
                <c:pt idx="55241">
                  <c:v>0.10152872858270801</c:v>
                </c:pt>
                <c:pt idx="55242">
                  <c:v>0.100692611428113</c:v>
                </c:pt>
                <c:pt idx="55243">
                  <c:v>7.4640885577603094E-2</c:v>
                </c:pt>
                <c:pt idx="55244">
                  <c:v>6.11111263145558E-2</c:v>
                </c:pt>
                <c:pt idx="55245">
                  <c:v>6.9750956550571994E-2</c:v>
                </c:pt>
                <c:pt idx="55246">
                  <c:v>8.2659642961460902E-2</c:v>
                </c:pt>
                <c:pt idx="55247">
                  <c:v>6.8668803201011999E-2</c:v>
                </c:pt>
                <c:pt idx="55248">
                  <c:v>0.103914975124202</c:v>
                </c:pt>
                <c:pt idx="55249">
                  <c:v>6.0543905556338699E-2</c:v>
                </c:pt>
                <c:pt idx="55250">
                  <c:v>7.6011201672185405E-2</c:v>
                </c:pt>
                <c:pt idx="55251">
                  <c:v>5.3608972979915501E-2</c:v>
                </c:pt>
                <c:pt idx="55252">
                  <c:v>8.55153185838919E-2</c:v>
                </c:pt>
                <c:pt idx="55253">
                  <c:v>6.9767941682071802E-2</c:v>
                </c:pt>
                <c:pt idx="55254">
                  <c:v>0.10742173468265601</c:v>
                </c:pt>
                <c:pt idx="55255">
                  <c:v>7.0538753615749406E-2</c:v>
                </c:pt>
                <c:pt idx="55256">
                  <c:v>6.2248957854160798E-2</c:v>
                </c:pt>
                <c:pt idx="55257">
                  <c:v>9.0645976360574795E-2</c:v>
                </c:pt>
                <c:pt idx="55258">
                  <c:v>7.4507977868821199E-2</c:v>
                </c:pt>
                <c:pt idx="55259">
                  <c:v>6.0339861730558303E-2</c:v>
                </c:pt>
                <c:pt idx="55260">
                  <c:v>6.4274373659030701E-2</c:v>
                </c:pt>
                <c:pt idx="55261">
                  <c:v>5.8775807822731299E-2</c:v>
                </c:pt>
                <c:pt idx="55262">
                  <c:v>9.75349055179867E-2</c:v>
                </c:pt>
                <c:pt idx="55263">
                  <c:v>8.4040535520839399E-2</c:v>
                </c:pt>
                <c:pt idx="55264">
                  <c:v>8.3037300686361795E-2</c:v>
                </c:pt>
                <c:pt idx="55265">
                  <c:v>7.9503525090906899E-2</c:v>
                </c:pt>
                <c:pt idx="55266">
                  <c:v>5.2945138128312301E-2</c:v>
                </c:pt>
                <c:pt idx="55267">
                  <c:v>0.106418648279079</c:v>
                </c:pt>
                <c:pt idx="55268">
                  <c:v>5.6933912955798298E-2</c:v>
                </c:pt>
                <c:pt idx="55269">
                  <c:v>5.3205098264581502E-2</c:v>
                </c:pt>
                <c:pt idx="55270">
                  <c:v>7.5794278731773093E-2</c:v>
                </c:pt>
                <c:pt idx="55271">
                  <c:v>6.4874076563997393E-2</c:v>
                </c:pt>
                <c:pt idx="55272">
                  <c:v>5.5627208447081897E-2</c:v>
                </c:pt>
                <c:pt idx="55273">
                  <c:v>7.0678691511682296E-2</c:v>
                </c:pt>
                <c:pt idx="55274">
                  <c:v>5.9754490980070102E-2</c:v>
                </c:pt>
                <c:pt idx="55275">
                  <c:v>7.1088135023739396E-2</c:v>
                </c:pt>
                <c:pt idx="55276">
                  <c:v>6.2899868237359199E-2</c:v>
                </c:pt>
                <c:pt idx="55277">
                  <c:v>9.0465614621667495E-2</c:v>
                </c:pt>
                <c:pt idx="55278">
                  <c:v>6.0847549808363099E-2</c:v>
                </c:pt>
                <c:pt idx="55279">
                  <c:v>7.5949763803560499E-2</c:v>
                </c:pt>
                <c:pt idx="55280">
                  <c:v>7.3696886552270399E-2</c:v>
                </c:pt>
                <c:pt idx="55281">
                  <c:v>7.6760453723286604E-2</c:v>
                </c:pt>
                <c:pt idx="55282">
                  <c:v>8.19745677798248E-2</c:v>
                </c:pt>
                <c:pt idx="55283">
                  <c:v>6.7398240584689101E-2</c:v>
                </c:pt>
                <c:pt idx="55284">
                  <c:v>6.2565096781850293E-2</c:v>
                </c:pt>
                <c:pt idx="55285">
                  <c:v>5.9149509983405998E-2</c:v>
                </c:pt>
                <c:pt idx="55286">
                  <c:v>7.78752281535042E-2</c:v>
                </c:pt>
                <c:pt idx="55287">
                  <c:v>8.1067186639514496E-2</c:v>
                </c:pt>
                <c:pt idx="55288">
                  <c:v>9.0384117474713296E-2</c:v>
                </c:pt>
                <c:pt idx="55289">
                  <c:v>6.2163471463268498E-2</c:v>
                </c:pt>
                <c:pt idx="55290">
                  <c:v>5.23882856634681E-2</c:v>
                </c:pt>
                <c:pt idx="55291">
                  <c:v>6.7731014183381594E-2</c:v>
                </c:pt>
                <c:pt idx="55292">
                  <c:v>5.5916102569749597E-2</c:v>
                </c:pt>
                <c:pt idx="55293">
                  <c:v>6.9828847579040995E-2</c:v>
                </c:pt>
                <c:pt idx="55294">
                  <c:v>0.10258239588420801</c:v>
                </c:pt>
                <c:pt idx="55295">
                  <c:v>6.8621243052725295E-2</c:v>
                </c:pt>
                <c:pt idx="55296">
                  <c:v>9.5579519669068094E-2</c:v>
                </c:pt>
                <c:pt idx="55297">
                  <c:v>5.5429541164272601E-2</c:v>
                </c:pt>
                <c:pt idx="55298">
                  <c:v>5.6559028349490101E-2</c:v>
                </c:pt>
                <c:pt idx="55299">
                  <c:v>5.3335954025007702E-2</c:v>
                </c:pt>
                <c:pt idx="55300">
                  <c:v>9.7339485715127599E-2</c:v>
                </c:pt>
                <c:pt idx="55301">
                  <c:v>9.6816509611861806E-2</c:v>
                </c:pt>
                <c:pt idx="55302">
                  <c:v>7.3481568160531696E-2</c:v>
                </c:pt>
                <c:pt idx="55303">
                  <c:v>0.10463682552846</c:v>
                </c:pt>
                <c:pt idx="55304">
                  <c:v>0.100254387226937</c:v>
                </c:pt>
                <c:pt idx="55305">
                  <c:v>8.4807470578869698E-2</c:v>
                </c:pt>
                <c:pt idx="55306">
                  <c:v>6.8052850634318193E-2</c:v>
                </c:pt>
                <c:pt idx="55307">
                  <c:v>5.2112457878566998E-2</c:v>
                </c:pt>
                <c:pt idx="55308">
                  <c:v>8.8082203784600799E-2</c:v>
                </c:pt>
                <c:pt idx="55309">
                  <c:v>7.2995570177977101E-2</c:v>
                </c:pt>
                <c:pt idx="55310">
                  <c:v>6.5660096689428293E-2</c:v>
                </c:pt>
                <c:pt idx="55311">
                  <c:v>7.9267114914306505E-2</c:v>
                </c:pt>
                <c:pt idx="55312">
                  <c:v>5.7971035544956299E-2</c:v>
                </c:pt>
                <c:pt idx="55313">
                  <c:v>7.9570734579650595E-2</c:v>
                </c:pt>
                <c:pt idx="55314">
                  <c:v>5.1758390922451297E-2</c:v>
                </c:pt>
                <c:pt idx="55315">
                  <c:v>6.9471447692192601E-2</c:v>
                </c:pt>
                <c:pt idx="55316">
                  <c:v>6.2892497238914394E-2</c:v>
                </c:pt>
                <c:pt idx="55317">
                  <c:v>7.6213764540852103E-2</c:v>
                </c:pt>
                <c:pt idx="55318">
                  <c:v>9.0470307889468193E-2</c:v>
                </c:pt>
                <c:pt idx="55319">
                  <c:v>6.82635218609174E-2</c:v>
                </c:pt>
                <c:pt idx="55320">
                  <c:v>6.6049039758140096E-2</c:v>
                </c:pt>
                <c:pt idx="55321">
                  <c:v>6.7452721263731599E-2</c:v>
                </c:pt>
                <c:pt idx="55322">
                  <c:v>0.105693725350648</c:v>
                </c:pt>
                <c:pt idx="55323">
                  <c:v>6.8149507022815303E-2</c:v>
                </c:pt>
                <c:pt idx="55324">
                  <c:v>8.6558934290137696E-2</c:v>
                </c:pt>
                <c:pt idx="55325">
                  <c:v>6.7948794481897196E-2</c:v>
                </c:pt>
                <c:pt idx="55326">
                  <c:v>9.4256379277093794E-2</c:v>
                </c:pt>
                <c:pt idx="55327">
                  <c:v>6.6762763328456501E-2</c:v>
                </c:pt>
                <c:pt idx="55328">
                  <c:v>6.2008083896392799E-2</c:v>
                </c:pt>
                <c:pt idx="55329">
                  <c:v>5.1267724529055203E-2</c:v>
                </c:pt>
                <c:pt idx="55330">
                  <c:v>7.0597106707942198E-2</c:v>
                </c:pt>
                <c:pt idx="55331">
                  <c:v>6.3078590878677093E-2</c:v>
                </c:pt>
                <c:pt idx="55332">
                  <c:v>0.1058464383977</c:v>
                </c:pt>
                <c:pt idx="55333">
                  <c:v>5.36164525502041E-2</c:v>
                </c:pt>
                <c:pt idx="55334">
                  <c:v>9.5565902093011995E-2</c:v>
                </c:pt>
                <c:pt idx="55335">
                  <c:v>6.5470434289858104E-2</c:v>
                </c:pt>
                <c:pt idx="55336">
                  <c:v>8.5116334766441398E-2</c:v>
                </c:pt>
                <c:pt idx="55337">
                  <c:v>6.7499074959009794E-2</c:v>
                </c:pt>
                <c:pt idx="55338">
                  <c:v>6.1144358740106403E-2</c:v>
                </c:pt>
                <c:pt idx="55339">
                  <c:v>7.2152060151312494E-2</c:v>
                </c:pt>
                <c:pt idx="55340">
                  <c:v>8.4071605235329097E-2</c:v>
                </c:pt>
                <c:pt idx="55341">
                  <c:v>0.103412055141145</c:v>
                </c:pt>
                <c:pt idx="55342">
                  <c:v>8.4221000298180304E-2</c:v>
                </c:pt>
                <c:pt idx="55343">
                  <c:v>8.8973628772343299E-2</c:v>
                </c:pt>
                <c:pt idx="55344">
                  <c:v>6.9438718049125894E-2</c:v>
                </c:pt>
                <c:pt idx="55345">
                  <c:v>5.9453658749123499E-2</c:v>
                </c:pt>
                <c:pt idx="55346">
                  <c:v>5.2369083468678503E-2</c:v>
                </c:pt>
                <c:pt idx="55347">
                  <c:v>6.2877228218568698E-2</c:v>
                </c:pt>
                <c:pt idx="55348">
                  <c:v>0.101221260109462</c:v>
                </c:pt>
                <c:pt idx="55349">
                  <c:v>5.2010009499575897E-2</c:v>
                </c:pt>
                <c:pt idx="55350">
                  <c:v>9.9119532699623897E-2</c:v>
                </c:pt>
                <c:pt idx="55351">
                  <c:v>5.8723726648374899E-2</c:v>
                </c:pt>
                <c:pt idx="55352">
                  <c:v>9.1732976487546206E-2</c:v>
                </c:pt>
                <c:pt idx="55353">
                  <c:v>7.1056558042990797E-2</c:v>
                </c:pt>
                <c:pt idx="55354">
                  <c:v>9.7667948551171002E-2</c:v>
                </c:pt>
                <c:pt idx="55355">
                  <c:v>5.1623345327298203E-2</c:v>
                </c:pt>
                <c:pt idx="55356">
                  <c:v>7.6293985133156203E-2</c:v>
                </c:pt>
                <c:pt idx="55357">
                  <c:v>5.2583463174258403E-2</c:v>
                </c:pt>
                <c:pt idx="55358">
                  <c:v>5.9595306269679502E-2</c:v>
                </c:pt>
                <c:pt idx="55359">
                  <c:v>8.2206832498953497E-2</c:v>
                </c:pt>
                <c:pt idx="55360">
                  <c:v>7.3901089442304002E-2</c:v>
                </c:pt>
                <c:pt idx="55361">
                  <c:v>6.6656790401692395E-2</c:v>
                </c:pt>
                <c:pt idx="55362">
                  <c:v>8.5784565504816099E-2</c:v>
                </c:pt>
                <c:pt idx="55363">
                  <c:v>9.72845215492706E-2</c:v>
                </c:pt>
                <c:pt idx="55364">
                  <c:v>7.7853403706511601E-2</c:v>
                </c:pt>
                <c:pt idx="55365">
                  <c:v>5.8874171660916901E-2</c:v>
                </c:pt>
                <c:pt idx="55366">
                  <c:v>5.2799748895474397E-2</c:v>
                </c:pt>
                <c:pt idx="55367">
                  <c:v>9.0844768927825698E-2</c:v>
                </c:pt>
                <c:pt idx="55368">
                  <c:v>6.6360792717171602E-2</c:v>
                </c:pt>
                <c:pt idx="55369">
                  <c:v>5.4174771816277598E-2</c:v>
                </c:pt>
                <c:pt idx="55370">
                  <c:v>6.26888143670431E-2</c:v>
                </c:pt>
                <c:pt idx="55371">
                  <c:v>5.40131306105937E-2</c:v>
                </c:pt>
                <c:pt idx="55372">
                  <c:v>5.3005299632458897E-2</c:v>
                </c:pt>
                <c:pt idx="55373">
                  <c:v>9.0173903874294095E-2</c:v>
                </c:pt>
                <c:pt idx="55374">
                  <c:v>8.7213899242125095E-2</c:v>
                </c:pt>
                <c:pt idx="55375">
                  <c:v>8.3681047290431396E-2</c:v>
                </c:pt>
                <c:pt idx="55376">
                  <c:v>7.8156616811427299E-2</c:v>
                </c:pt>
                <c:pt idx="55377">
                  <c:v>5.3802028981392601E-2</c:v>
                </c:pt>
                <c:pt idx="55378">
                  <c:v>6.6005534822206405E-2</c:v>
                </c:pt>
                <c:pt idx="55379">
                  <c:v>5.7733198294044302E-2</c:v>
                </c:pt>
                <c:pt idx="55380">
                  <c:v>9.0704063882015198E-2</c:v>
                </c:pt>
                <c:pt idx="55381">
                  <c:v>0.10597212452270401</c:v>
                </c:pt>
                <c:pt idx="55382">
                  <c:v>6.2900792785201498E-2</c:v>
                </c:pt>
                <c:pt idx="55383">
                  <c:v>9.692218130428E-2</c:v>
                </c:pt>
                <c:pt idx="55384">
                  <c:v>6.8012105067092196E-2</c:v>
                </c:pt>
                <c:pt idx="55385">
                  <c:v>6.1135697029472399E-2</c:v>
                </c:pt>
                <c:pt idx="55386">
                  <c:v>5.5981306195938503E-2</c:v>
                </c:pt>
                <c:pt idx="55387">
                  <c:v>0.100038539005673</c:v>
                </c:pt>
                <c:pt idx="55388">
                  <c:v>6.2939350082843695E-2</c:v>
                </c:pt>
                <c:pt idx="55389">
                  <c:v>7.1250867532600404E-2</c:v>
                </c:pt>
                <c:pt idx="55390">
                  <c:v>5.54092449662415E-2</c:v>
                </c:pt>
                <c:pt idx="55391">
                  <c:v>8.1660097817292998E-2</c:v>
                </c:pt>
                <c:pt idx="55392">
                  <c:v>7.5526943109536601E-2</c:v>
                </c:pt>
                <c:pt idx="55393">
                  <c:v>8.9302648385645597E-2</c:v>
                </c:pt>
                <c:pt idx="55394">
                  <c:v>9.6759657848618202E-2</c:v>
                </c:pt>
                <c:pt idx="55395">
                  <c:v>9.0263378525177199E-2</c:v>
                </c:pt>
                <c:pt idx="55396">
                  <c:v>9.7045720381332301E-2</c:v>
                </c:pt>
                <c:pt idx="55397">
                  <c:v>0.1019389955813</c:v>
                </c:pt>
                <c:pt idx="55398">
                  <c:v>5.7130641631498197E-2</c:v>
                </c:pt>
                <c:pt idx="55399">
                  <c:v>8.4623506724985795E-2</c:v>
                </c:pt>
                <c:pt idx="55400">
                  <c:v>5.5424468817551302E-2</c:v>
                </c:pt>
                <c:pt idx="55401">
                  <c:v>5.2991370622970997E-2</c:v>
                </c:pt>
                <c:pt idx="55402">
                  <c:v>6.2896562327167102E-2</c:v>
                </c:pt>
                <c:pt idx="55403">
                  <c:v>6.4607095509620197E-2</c:v>
                </c:pt>
                <c:pt idx="55404">
                  <c:v>5.53111692911743E-2</c:v>
                </c:pt>
                <c:pt idx="55405">
                  <c:v>5.9048954147333403E-2</c:v>
                </c:pt>
                <c:pt idx="55406">
                  <c:v>5.3824700344818302E-2</c:v>
                </c:pt>
                <c:pt idx="55407">
                  <c:v>0.10193027944971</c:v>
                </c:pt>
                <c:pt idx="55408">
                  <c:v>7.5540087089864205E-2</c:v>
                </c:pt>
                <c:pt idx="55409">
                  <c:v>9.1339428845199605E-2</c:v>
                </c:pt>
                <c:pt idx="55410">
                  <c:v>8.4700103172650906E-2</c:v>
                </c:pt>
                <c:pt idx="55411">
                  <c:v>9.4497899601924798E-2</c:v>
                </c:pt>
                <c:pt idx="55412">
                  <c:v>5.5128065226054103E-2</c:v>
                </c:pt>
                <c:pt idx="55413">
                  <c:v>7.4439741052587494E-2</c:v>
                </c:pt>
                <c:pt idx="55414">
                  <c:v>5.3920477208807702E-2</c:v>
                </c:pt>
                <c:pt idx="55415">
                  <c:v>8.0360821587867295E-2</c:v>
                </c:pt>
                <c:pt idx="55416">
                  <c:v>9.1066140395936898E-2</c:v>
                </c:pt>
                <c:pt idx="55417">
                  <c:v>9.4033839345216599E-2</c:v>
                </c:pt>
                <c:pt idx="55418">
                  <c:v>5.5373785358718397E-2</c:v>
                </c:pt>
                <c:pt idx="55419">
                  <c:v>0.10565208939876899</c:v>
                </c:pt>
                <c:pt idx="55420">
                  <c:v>4.9785045526151102E-2</c:v>
                </c:pt>
                <c:pt idx="55421">
                  <c:v>8.8680284268888604E-2</c:v>
                </c:pt>
                <c:pt idx="55422">
                  <c:v>5.5006199813755603E-2</c:v>
                </c:pt>
                <c:pt idx="55423">
                  <c:v>5.5663053845634802E-2</c:v>
                </c:pt>
                <c:pt idx="55424">
                  <c:v>5.3125099899701302E-2</c:v>
                </c:pt>
                <c:pt idx="55425">
                  <c:v>5.61352002016706E-2</c:v>
                </c:pt>
                <c:pt idx="55426">
                  <c:v>8.6061105881680797E-2</c:v>
                </c:pt>
                <c:pt idx="55427">
                  <c:v>6.7892708980832397E-2</c:v>
                </c:pt>
                <c:pt idx="55428">
                  <c:v>6.34006160735162E-2</c:v>
                </c:pt>
                <c:pt idx="55429">
                  <c:v>5.7075777392661398E-2</c:v>
                </c:pt>
                <c:pt idx="55430">
                  <c:v>0.10011764240940101</c:v>
                </c:pt>
                <c:pt idx="55431">
                  <c:v>7.00109278343857E-2</c:v>
                </c:pt>
                <c:pt idx="55432">
                  <c:v>9.2452198645255806E-2</c:v>
                </c:pt>
                <c:pt idx="55433">
                  <c:v>7.2489164651535001E-2</c:v>
                </c:pt>
                <c:pt idx="55434">
                  <c:v>0.103620961294787</c:v>
                </c:pt>
                <c:pt idx="55435">
                  <c:v>5.2484381669725001E-2</c:v>
                </c:pt>
                <c:pt idx="55436">
                  <c:v>6.86101868523952E-2</c:v>
                </c:pt>
                <c:pt idx="55437">
                  <c:v>5.6463056419139998E-2</c:v>
                </c:pt>
                <c:pt idx="55438">
                  <c:v>0.10987683723797</c:v>
                </c:pt>
                <c:pt idx="55439">
                  <c:v>9.8793661899549107E-2</c:v>
                </c:pt>
                <c:pt idx="55440">
                  <c:v>9.2602855678957999E-2</c:v>
                </c:pt>
                <c:pt idx="55441">
                  <c:v>0.108707372935244</c:v>
                </c:pt>
                <c:pt idx="55442">
                  <c:v>5.6509017155152899E-2</c:v>
                </c:pt>
                <c:pt idx="55443">
                  <c:v>6.7406371271100496E-2</c:v>
                </c:pt>
                <c:pt idx="55444">
                  <c:v>0.107161397583736</c:v>
                </c:pt>
                <c:pt idx="55445">
                  <c:v>5.4191482016821703E-2</c:v>
                </c:pt>
                <c:pt idx="55446">
                  <c:v>9.7019126999683097E-2</c:v>
                </c:pt>
                <c:pt idx="55447">
                  <c:v>7.7700787260910301E-2</c:v>
                </c:pt>
                <c:pt idx="55448">
                  <c:v>7.6615636902235301E-2</c:v>
                </c:pt>
                <c:pt idx="55449">
                  <c:v>8.4828470161880096E-2</c:v>
                </c:pt>
                <c:pt idx="55450">
                  <c:v>5.4507733012514603E-2</c:v>
                </c:pt>
                <c:pt idx="55451">
                  <c:v>5.4514568772191803E-2</c:v>
                </c:pt>
                <c:pt idx="55452">
                  <c:v>7.0420627820518403E-2</c:v>
                </c:pt>
                <c:pt idx="55453">
                  <c:v>7.36833876220193E-2</c:v>
                </c:pt>
                <c:pt idx="55454">
                  <c:v>6.5012346794142403E-2</c:v>
                </c:pt>
                <c:pt idx="55455">
                  <c:v>0.112338157751604</c:v>
                </c:pt>
                <c:pt idx="55456">
                  <c:v>7.4165427867793607E-2</c:v>
                </c:pt>
                <c:pt idx="55457">
                  <c:v>7.5457849812690603E-2</c:v>
                </c:pt>
                <c:pt idx="55458">
                  <c:v>8.4608360394851201E-2</c:v>
                </c:pt>
                <c:pt idx="55459">
                  <c:v>5.2066369932989999E-2</c:v>
                </c:pt>
                <c:pt idx="55460">
                  <c:v>5.9406002837290597E-2</c:v>
                </c:pt>
                <c:pt idx="55461">
                  <c:v>8.8384551746913703E-2</c:v>
                </c:pt>
                <c:pt idx="55462">
                  <c:v>6.83621944048841E-2</c:v>
                </c:pt>
                <c:pt idx="55463">
                  <c:v>5.4133536591074401E-2</c:v>
                </c:pt>
                <c:pt idx="55464">
                  <c:v>5.23763055592825E-2</c:v>
                </c:pt>
                <c:pt idx="55465">
                  <c:v>9.0383742171855103E-2</c:v>
                </c:pt>
                <c:pt idx="55466">
                  <c:v>7.1335431602538996E-2</c:v>
                </c:pt>
                <c:pt idx="55467">
                  <c:v>0.107265697864868</c:v>
                </c:pt>
                <c:pt idx="55468">
                  <c:v>0.108159271863074</c:v>
                </c:pt>
                <c:pt idx="55469">
                  <c:v>6.7900760883895905E-2</c:v>
                </c:pt>
                <c:pt idx="55470">
                  <c:v>5.7443270943390801E-2</c:v>
                </c:pt>
                <c:pt idx="55471">
                  <c:v>8.2892316963996293E-2</c:v>
                </c:pt>
                <c:pt idx="55472">
                  <c:v>5.1588644824812402E-2</c:v>
                </c:pt>
                <c:pt idx="55473">
                  <c:v>8.1614072293436202E-2</c:v>
                </c:pt>
                <c:pt idx="55474">
                  <c:v>6.1731716476094302E-2</c:v>
                </c:pt>
                <c:pt idx="55475">
                  <c:v>7.5188469507881606E-2</c:v>
                </c:pt>
                <c:pt idx="55476">
                  <c:v>8.7855668994982303E-2</c:v>
                </c:pt>
                <c:pt idx="55477">
                  <c:v>7.3158659391406602E-2</c:v>
                </c:pt>
                <c:pt idx="55478">
                  <c:v>0.11324841877647999</c:v>
                </c:pt>
                <c:pt idx="55479">
                  <c:v>9.71238435699944E-2</c:v>
                </c:pt>
                <c:pt idx="55480">
                  <c:v>5.9193481772572699E-2</c:v>
                </c:pt>
                <c:pt idx="55481">
                  <c:v>8.9811010388226795E-2</c:v>
                </c:pt>
                <c:pt idx="55482">
                  <c:v>5.1558798117656998E-2</c:v>
                </c:pt>
                <c:pt idx="55483">
                  <c:v>6.6972276724208496E-2</c:v>
                </c:pt>
                <c:pt idx="55484">
                  <c:v>5.6526261668592002E-2</c:v>
                </c:pt>
                <c:pt idx="55485">
                  <c:v>9.8818225992021197E-2</c:v>
                </c:pt>
                <c:pt idx="55486">
                  <c:v>6.20203037559258E-2</c:v>
                </c:pt>
                <c:pt idx="55487">
                  <c:v>9.8029730848033597E-2</c:v>
                </c:pt>
                <c:pt idx="55488">
                  <c:v>0.109567485486324</c:v>
                </c:pt>
                <c:pt idx="55489">
                  <c:v>5.0439290076524701E-2</c:v>
                </c:pt>
                <c:pt idx="55490">
                  <c:v>6.9249788465145706E-2</c:v>
                </c:pt>
                <c:pt idx="55491">
                  <c:v>0.10212082354275701</c:v>
                </c:pt>
                <c:pt idx="55492">
                  <c:v>8.3769743145039405E-2</c:v>
                </c:pt>
                <c:pt idx="55493">
                  <c:v>8.3838165861562799E-2</c:v>
                </c:pt>
                <c:pt idx="55494">
                  <c:v>8.0342677625834094E-2</c:v>
                </c:pt>
                <c:pt idx="55495">
                  <c:v>8.1501369924396397E-2</c:v>
                </c:pt>
                <c:pt idx="55496">
                  <c:v>5.7958642782082001E-2</c:v>
                </c:pt>
                <c:pt idx="55497">
                  <c:v>8.6826994243545494E-2</c:v>
                </c:pt>
                <c:pt idx="55498">
                  <c:v>9.7456902537832901E-2</c:v>
                </c:pt>
                <c:pt idx="55499">
                  <c:v>0.10039027310146301</c:v>
                </c:pt>
                <c:pt idx="55500">
                  <c:v>5.2829532256353097E-2</c:v>
                </c:pt>
                <c:pt idx="55501">
                  <c:v>9.6197184282051304E-2</c:v>
                </c:pt>
                <c:pt idx="55502">
                  <c:v>5.9220044191109197E-2</c:v>
                </c:pt>
                <c:pt idx="55503">
                  <c:v>7.4640972780541506E-2</c:v>
                </c:pt>
                <c:pt idx="55504">
                  <c:v>5.99489339438639E-2</c:v>
                </c:pt>
                <c:pt idx="55505">
                  <c:v>0.106020423366147</c:v>
                </c:pt>
                <c:pt idx="55506">
                  <c:v>5.3420887481231097E-2</c:v>
                </c:pt>
                <c:pt idx="55507">
                  <c:v>9.1866335223414197E-2</c:v>
                </c:pt>
                <c:pt idx="55508">
                  <c:v>7.9779524860178502E-2</c:v>
                </c:pt>
                <c:pt idx="55509">
                  <c:v>6.3767531714894701E-2</c:v>
                </c:pt>
                <c:pt idx="55510">
                  <c:v>6.5716634241195601E-2</c:v>
                </c:pt>
                <c:pt idx="55511">
                  <c:v>0.104413952843429</c:v>
                </c:pt>
                <c:pt idx="55512">
                  <c:v>8.7543188252333995E-2</c:v>
                </c:pt>
                <c:pt idx="55513">
                  <c:v>5.6106638860433697E-2</c:v>
                </c:pt>
                <c:pt idx="55514">
                  <c:v>7.6697636210180706E-2</c:v>
                </c:pt>
                <c:pt idx="55515">
                  <c:v>8.9816518714337906E-2</c:v>
                </c:pt>
                <c:pt idx="55516">
                  <c:v>9.91234163698992E-2</c:v>
                </c:pt>
                <c:pt idx="55517">
                  <c:v>6.0987701375206399E-2</c:v>
                </c:pt>
                <c:pt idx="55518">
                  <c:v>7.8633893657368698E-2</c:v>
                </c:pt>
                <c:pt idx="55519">
                  <c:v>6.7137087962233499E-2</c:v>
                </c:pt>
                <c:pt idx="55520">
                  <c:v>6.2542685450194105E-2</c:v>
                </c:pt>
                <c:pt idx="55521">
                  <c:v>0.112152064699489</c:v>
                </c:pt>
                <c:pt idx="55522">
                  <c:v>8.2801998094474805E-2</c:v>
                </c:pt>
                <c:pt idx="55523">
                  <c:v>0.101208131373226</c:v>
                </c:pt>
                <c:pt idx="55524">
                  <c:v>6.0553635154185999E-2</c:v>
                </c:pt>
                <c:pt idx="55525">
                  <c:v>6.2607020607605798E-2</c:v>
                </c:pt>
                <c:pt idx="55526">
                  <c:v>0.104203026634747</c:v>
                </c:pt>
                <c:pt idx="55527">
                  <c:v>6.2911801638663403E-2</c:v>
                </c:pt>
                <c:pt idx="55528">
                  <c:v>5.9817574721132798E-2</c:v>
                </c:pt>
                <c:pt idx="55529">
                  <c:v>6.7497700706985797E-2</c:v>
                </c:pt>
                <c:pt idx="55530">
                  <c:v>5.9985725124795899E-2</c:v>
                </c:pt>
                <c:pt idx="55531">
                  <c:v>5.7557101206948597E-2</c:v>
                </c:pt>
                <c:pt idx="55532">
                  <c:v>0.110897432623019</c:v>
                </c:pt>
                <c:pt idx="55533">
                  <c:v>5.5953929574271498E-2</c:v>
                </c:pt>
                <c:pt idx="55534">
                  <c:v>5.3387650849771602E-2</c:v>
                </c:pt>
                <c:pt idx="55535">
                  <c:v>5.6078392424861699E-2</c:v>
                </c:pt>
                <c:pt idx="55536">
                  <c:v>6.2793501725762604E-2</c:v>
                </c:pt>
                <c:pt idx="55537">
                  <c:v>6.10990123461434E-2</c:v>
                </c:pt>
                <c:pt idx="55538">
                  <c:v>8.9589650680955799E-2</c:v>
                </c:pt>
                <c:pt idx="55539">
                  <c:v>8.9967254940952507E-2</c:v>
                </c:pt>
                <c:pt idx="55540">
                  <c:v>7.7203908255910406E-2</c:v>
                </c:pt>
                <c:pt idx="55541">
                  <c:v>7.6050170733138606E-2</c:v>
                </c:pt>
                <c:pt idx="55542">
                  <c:v>0.100327179929233</c:v>
                </c:pt>
                <c:pt idx="55543">
                  <c:v>0.10877022528613101</c:v>
                </c:pt>
                <c:pt idx="55544">
                  <c:v>9.1085485242111894E-2</c:v>
                </c:pt>
                <c:pt idx="55545">
                  <c:v>6.0084521944361501E-2</c:v>
                </c:pt>
                <c:pt idx="55546">
                  <c:v>7.1224754575243895E-2</c:v>
                </c:pt>
                <c:pt idx="55547">
                  <c:v>5.7955487382266101E-2</c:v>
                </c:pt>
                <c:pt idx="55548">
                  <c:v>0.10635029945699701</c:v>
                </c:pt>
                <c:pt idx="55549">
                  <c:v>0.11446143378128</c:v>
                </c:pt>
                <c:pt idx="55550">
                  <c:v>8.9971054094800093E-2</c:v>
                </c:pt>
                <c:pt idx="55551">
                  <c:v>8.55941206563018E-2</c:v>
                </c:pt>
                <c:pt idx="55552">
                  <c:v>6.7302752408696098E-2</c:v>
                </c:pt>
                <c:pt idx="55553">
                  <c:v>9.84093464353058E-2</c:v>
                </c:pt>
                <c:pt idx="55554">
                  <c:v>6.6521435043783703E-2</c:v>
                </c:pt>
                <c:pt idx="55555">
                  <c:v>8.3707000046464697E-2</c:v>
                </c:pt>
                <c:pt idx="55556">
                  <c:v>7.5166402367628796E-2</c:v>
                </c:pt>
                <c:pt idx="55557">
                  <c:v>6.9796700584165206E-2</c:v>
                </c:pt>
                <c:pt idx="55558">
                  <c:v>5.9336778494120002E-2</c:v>
                </c:pt>
                <c:pt idx="55559">
                  <c:v>6.6959675727443296E-2</c:v>
                </c:pt>
                <c:pt idx="55560">
                  <c:v>5.2391545806044403E-2</c:v>
                </c:pt>
                <c:pt idx="55561">
                  <c:v>7.7869375180701597E-2</c:v>
                </c:pt>
                <c:pt idx="55562">
                  <c:v>7.0214194174941305E-2</c:v>
                </c:pt>
                <c:pt idx="55563">
                  <c:v>0.100404816324644</c:v>
                </c:pt>
                <c:pt idx="55564">
                  <c:v>0.11377825648101</c:v>
                </c:pt>
                <c:pt idx="55565">
                  <c:v>5.1481912054067401E-2</c:v>
                </c:pt>
                <c:pt idx="55566">
                  <c:v>0.11523530880448001</c:v>
                </c:pt>
                <c:pt idx="55567">
                  <c:v>7.8190383867189794E-2</c:v>
                </c:pt>
                <c:pt idx="55568">
                  <c:v>0.105244430550729</c:v>
                </c:pt>
                <c:pt idx="55569">
                  <c:v>0.107331259739708</c:v>
                </c:pt>
                <c:pt idx="55570">
                  <c:v>6.1777162928828899E-2</c:v>
                </c:pt>
                <c:pt idx="55571">
                  <c:v>7.7621825046330903E-2</c:v>
                </c:pt>
                <c:pt idx="55572">
                  <c:v>9.8640588052198705E-2</c:v>
                </c:pt>
                <c:pt idx="55573">
                  <c:v>7.6313206064864497E-2</c:v>
                </c:pt>
                <c:pt idx="55574">
                  <c:v>6.2037264288487402E-2</c:v>
                </c:pt>
                <c:pt idx="55575">
                  <c:v>8.5918856815923095E-2</c:v>
                </c:pt>
                <c:pt idx="55576">
                  <c:v>9.5967877582435801E-2</c:v>
                </c:pt>
                <c:pt idx="55577">
                  <c:v>0.102987549458198</c:v>
                </c:pt>
                <c:pt idx="55578">
                  <c:v>8.0438260865587197E-2</c:v>
                </c:pt>
                <c:pt idx="55579">
                  <c:v>0.113398860701906</c:v>
                </c:pt>
                <c:pt idx="55580">
                  <c:v>7.1699524461120906E-2</c:v>
                </c:pt>
                <c:pt idx="55581">
                  <c:v>8.1312763579883193E-2</c:v>
                </c:pt>
                <c:pt idx="55582">
                  <c:v>5.6511791659176198E-2</c:v>
                </c:pt>
                <c:pt idx="55583">
                  <c:v>9.5872465722008193E-2</c:v>
                </c:pt>
                <c:pt idx="55584">
                  <c:v>6.9628312923029803E-2</c:v>
                </c:pt>
                <c:pt idx="55585">
                  <c:v>9.8393703847626399E-2</c:v>
                </c:pt>
                <c:pt idx="55586">
                  <c:v>9.4110453702786506E-2</c:v>
                </c:pt>
                <c:pt idx="55587">
                  <c:v>7.5151513313877899E-2</c:v>
                </c:pt>
                <c:pt idx="55588">
                  <c:v>5.8986862734160199E-2</c:v>
                </c:pt>
                <c:pt idx="55589">
                  <c:v>6.9876158385130102E-2</c:v>
                </c:pt>
                <c:pt idx="55590">
                  <c:v>6.2567281223382995E-2</c:v>
                </c:pt>
                <c:pt idx="55591">
                  <c:v>0.10353635471895201</c:v>
                </c:pt>
                <c:pt idx="55592">
                  <c:v>8.3494909758953795E-2</c:v>
                </c:pt>
                <c:pt idx="55593">
                  <c:v>7.3058973908424696E-2</c:v>
                </c:pt>
                <c:pt idx="55594">
                  <c:v>7.6515944043824002E-2</c:v>
                </c:pt>
                <c:pt idx="55595">
                  <c:v>6.7597283982586603E-2</c:v>
                </c:pt>
                <c:pt idx="55596">
                  <c:v>0.117339730720951</c:v>
                </c:pt>
                <c:pt idx="55597">
                  <c:v>6.3765955269057997E-2</c:v>
                </c:pt>
                <c:pt idx="55598">
                  <c:v>6.6673518280627703E-2</c:v>
                </c:pt>
                <c:pt idx="55599">
                  <c:v>0.113511917272374</c:v>
                </c:pt>
                <c:pt idx="55600">
                  <c:v>6.2975349713218304E-2</c:v>
                </c:pt>
                <c:pt idx="55601">
                  <c:v>9.0324277401202704E-2</c:v>
                </c:pt>
                <c:pt idx="55602">
                  <c:v>5.8573586928068397E-2</c:v>
                </c:pt>
                <c:pt idx="55603">
                  <c:v>8.1887097763939903E-2</c:v>
                </c:pt>
                <c:pt idx="55604">
                  <c:v>5.7929029665761099E-2</c:v>
                </c:pt>
                <c:pt idx="55605">
                  <c:v>5.3626099539295501E-2</c:v>
                </c:pt>
                <c:pt idx="55606">
                  <c:v>7.8532815549303206E-2</c:v>
                </c:pt>
                <c:pt idx="55607">
                  <c:v>9.0777737302041306E-2</c:v>
                </c:pt>
                <c:pt idx="55608">
                  <c:v>6.6487841255369995E-2</c:v>
                </c:pt>
                <c:pt idx="55609">
                  <c:v>5.4185059064020401E-2</c:v>
                </c:pt>
                <c:pt idx="55610">
                  <c:v>6.6167920883235101E-2</c:v>
                </c:pt>
                <c:pt idx="55611">
                  <c:v>6.3946377999291495E-2</c:v>
                </c:pt>
                <c:pt idx="55612">
                  <c:v>6.2407541281740801E-2</c:v>
                </c:pt>
                <c:pt idx="55613">
                  <c:v>7.7874382902750797E-2</c:v>
                </c:pt>
                <c:pt idx="55614">
                  <c:v>6.2846457563895605E-2</c:v>
                </c:pt>
                <c:pt idx="55615">
                  <c:v>6.8416369311389696E-2</c:v>
                </c:pt>
                <c:pt idx="55616">
                  <c:v>5.3505150863827199E-2</c:v>
                </c:pt>
                <c:pt idx="55617">
                  <c:v>0.10777484879481</c:v>
                </c:pt>
                <c:pt idx="55618">
                  <c:v>9.1615591640193297E-2</c:v>
                </c:pt>
                <c:pt idx="55619">
                  <c:v>5.8303200540318199E-2</c:v>
                </c:pt>
                <c:pt idx="55620">
                  <c:v>0.10998490380058</c:v>
                </c:pt>
                <c:pt idx="55621">
                  <c:v>0.111439818532949</c:v>
                </c:pt>
                <c:pt idx="55622">
                  <c:v>5.9834065094671797E-2</c:v>
                </c:pt>
                <c:pt idx="55623">
                  <c:v>7.3078501183842598E-2</c:v>
                </c:pt>
                <c:pt idx="55624">
                  <c:v>6.2645326602966095E-2</c:v>
                </c:pt>
                <c:pt idx="55625">
                  <c:v>9.9376756021879994E-2</c:v>
                </c:pt>
                <c:pt idx="55626">
                  <c:v>9.0360491906598894E-2</c:v>
                </c:pt>
                <c:pt idx="55627">
                  <c:v>5.7849569818674E-2</c:v>
                </c:pt>
                <c:pt idx="55628">
                  <c:v>0.118291259827984</c:v>
                </c:pt>
                <c:pt idx="55629">
                  <c:v>5.5264783996203701E-2</c:v>
                </c:pt>
                <c:pt idx="55630">
                  <c:v>8.4036888540188801E-2</c:v>
                </c:pt>
                <c:pt idx="55631">
                  <c:v>6.9467344868987896E-2</c:v>
                </c:pt>
                <c:pt idx="55632">
                  <c:v>5.7792398876236398E-2</c:v>
                </c:pt>
                <c:pt idx="55633">
                  <c:v>0.11379421146975501</c:v>
                </c:pt>
                <c:pt idx="55634">
                  <c:v>6.7594615665225996E-2</c:v>
                </c:pt>
                <c:pt idx="55635">
                  <c:v>5.7669401587266397E-2</c:v>
                </c:pt>
                <c:pt idx="55636">
                  <c:v>7.8414941935186902E-2</c:v>
                </c:pt>
                <c:pt idx="55637">
                  <c:v>5.7386176224833198E-2</c:v>
                </c:pt>
                <c:pt idx="55638">
                  <c:v>5.4971955590140301E-2</c:v>
                </c:pt>
                <c:pt idx="55639">
                  <c:v>7.9475130194451196E-2</c:v>
                </c:pt>
                <c:pt idx="55640">
                  <c:v>6.5237261718164199E-2</c:v>
                </c:pt>
                <c:pt idx="55641">
                  <c:v>0.11117344095006799</c:v>
                </c:pt>
                <c:pt idx="55642">
                  <c:v>0.103136672133816</c:v>
                </c:pt>
                <c:pt idx="55643">
                  <c:v>5.3264260597572298E-2</c:v>
                </c:pt>
                <c:pt idx="55644">
                  <c:v>9.9622672172258203E-2</c:v>
                </c:pt>
                <c:pt idx="55645">
                  <c:v>9.6713163796232501E-2</c:v>
                </c:pt>
                <c:pt idx="55646">
                  <c:v>0.115683500661343</c:v>
                </c:pt>
                <c:pt idx="55647">
                  <c:v>8.9153655509418603E-2</c:v>
                </c:pt>
                <c:pt idx="55648">
                  <c:v>7.6987713483708003E-2</c:v>
                </c:pt>
                <c:pt idx="55649">
                  <c:v>7.7829521155008893E-2</c:v>
                </c:pt>
                <c:pt idx="55650">
                  <c:v>7.1658722021206003E-2</c:v>
                </c:pt>
                <c:pt idx="55651">
                  <c:v>9.6689556557159495E-2</c:v>
                </c:pt>
                <c:pt idx="55652">
                  <c:v>7.5388963792984307E-2</c:v>
                </c:pt>
                <c:pt idx="55653">
                  <c:v>7.6722328477012602E-2</c:v>
                </c:pt>
                <c:pt idx="55654">
                  <c:v>7.4489300268264905E-2</c:v>
                </c:pt>
                <c:pt idx="55655">
                  <c:v>8.5636415524270704E-2</c:v>
                </c:pt>
                <c:pt idx="55656">
                  <c:v>9.1880493678422298E-2</c:v>
                </c:pt>
                <c:pt idx="55657">
                  <c:v>0.10735266117392001</c:v>
                </c:pt>
                <c:pt idx="55658">
                  <c:v>0.119625449235369</c:v>
                </c:pt>
                <c:pt idx="55659">
                  <c:v>5.5399857090523398E-2</c:v>
                </c:pt>
                <c:pt idx="55660">
                  <c:v>7.0905162671538305E-2</c:v>
                </c:pt>
                <c:pt idx="55661">
                  <c:v>8.3278859351161097E-2</c:v>
                </c:pt>
                <c:pt idx="55662">
                  <c:v>6.0510441113427203E-2</c:v>
                </c:pt>
                <c:pt idx="55663">
                  <c:v>7.0215228699203394E-2</c:v>
                </c:pt>
                <c:pt idx="55664">
                  <c:v>7.4933181689239903E-2</c:v>
                </c:pt>
                <c:pt idx="55665">
                  <c:v>0.11855792884952</c:v>
                </c:pt>
                <c:pt idx="55666">
                  <c:v>7.2989988312289297E-2</c:v>
                </c:pt>
                <c:pt idx="55667">
                  <c:v>9.7240510514857006E-2</c:v>
                </c:pt>
                <c:pt idx="55668">
                  <c:v>7.0631161318462005E-2</c:v>
                </c:pt>
                <c:pt idx="55669">
                  <c:v>9.2396292717225104E-2</c:v>
                </c:pt>
                <c:pt idx="55670">
                  <c:v>6.1313869845853297E-2</c:v>
                </c:pt>
                <c:pt idx="55671">
                  <c:v>8.8476354930835999E-2</c:v>
                </c:pt>
                <c:pt idx="55672">
                  <c:v>9.0696770432792298E-2</c:v>
                </c:pt>
                <c:pt idx="55673">
                  <c:v>7.8904465113862898E-2</c:v>
                </c:pt>
                <c:pt idx="55674">
                  <c:v>0.109193527148778</c:v>
                </c:pt>
                <c:pt idx="55675">
                  <c:v>7.3803432009588305E-2</c:v>
                </c:pt>
                <c:pt idx="55676">
                  <c:v>9.7386008732642498E-2</c:v>
                </c:pt>
                <c:pt idx="55677">
                  <c:v>6.6828877398977402E-2</c:v>
                </c:pt>
                <c:pt idx="55678">
                  <c:v>0.117115242662123</c:v>
                </c:pt>
                <c:pt idx="55679">
                  <c:v>0.108611876790388</c:v>
                </c:pt>
                <c:pt idx="55680">
                  <c:v>7.4565655337528194E-2</c:v>
                </c:pt>
                <c:pt idx="55681">
                  <c:v>6.3135181514452104E-2</c:v>
                </c:pt>
                <c:pt idx="55682">
                  <c:v>6.6864876852407301E-2</c:v>
                </c:pt>
                <c:pt idx="55683">
                  <c:v>0.102381026531165</c:v>
                </c:pt>
                <c:pt idx="55684">
                  <c:v>7.1597580613610795E-2</c:v>
                </c:pt>
                <c:pt idx="55685">
                  <c:v>7.1712242823136305E-2</c:v>
                </c:pt>
                <c:pt idx="55686">
                  <c:v>9.94748395643935E-2</c:v>
                </c:pt>
                <c:pt idx="55687">
                  <c:v>5.7334264443221199E-2</c:v>
                </c:pt>
                <c:pt idx="55688">
                  <c:v>9.9568576643212003E-2</c:v>
                </c:pt>
                <c:pt idx="55689">
                  <c:v>0.111522007876697</c:v>
                </c:pt>
                <c:pt idx="55690">
                  <c:v>0.110336505216558</c:v>
                </c:pt>
                <c:pt idx="55691">
                  <c:v>8.1158805038513707E-2</c:v>
                </c:pt>
                <c:pt idx="55692">
                  <c:v>6.3899582485116999E-2</c:v>
                </c:pt>
                <c:pt idx="55693">
                  <c:v>9.0328989183191905E-2</c:v>
                </c:pt>
                <c:pt idx="55694">
                  <c:v>7.4575788442183405E-2</c:v>
                </c:pt>
                <c:pt idx="55695">
                  <c:v>0.11472515099387599</c:v>
                </c:pt>
                <c:pt idx="55696">
                  <c:v>8.2331070608403403E-2</c:v>
                </c:pt>
                <c:pt idx="55697">
                  <c:v>8.1031963510438704E-2</c:v>
                </c:pt>
                <c:pt idx="55698">
                  <c:v>7.9336058319683794E-2</c:v>
                </c:pt>
                <c:pt idx="55699">
                  <c:v>7.6315912728329396E-2</c:v>
                </c:pt>
                <c:pt idx="55700">
                  <c:v>8.8414551369761299E-2</c:v>
                </c:pt>
                <c:pt idx="55701">
                  <c:v>9.8443774108028903E-2</c:v>
                </c:pt>
                <c:pt idx="55702">
                  <c:v>0.122767811465537</c:v>
                </c:pt>
                <c:pt idx="55703">
                  <c:v>8.7763642049494495E-2</c:v>
                </c:pt>
                <c:pt idx="55704">
                  <c:v>6.06972601445811E-2</c:v>
                </c:pt>
                <c:pt idx="55705">
                  <c:v>8.8933585436066095E-2</c:v>
                </c:pt>
                <c:pt idx="55706">
                  <c:v>6.3452067714880198E-2</c:v>
                </c:pt>
                <c:pt idx="55707">
                  <c:v>0.119333350015791</c:v>
                </c:pt>
                <c:pt idx="55708">
                  <c:v>8.4901998952404495E-2</c:v>
                </c:pt>
                <c:pt idx="55709">
                  <c:v>9.4970444704315607E-2</c:v>
                </c:pt>
                <c:pt idx="55710">
                  <c:v>9.9230992800070694E-2</c:v>
                </c:pt>
                <c:pt idx="55711">
                  <c:v>8.1067865285244803E-2</c:v>
                </c:pt>
                <c:pt idx="55712">
                  <c:v>7.4778758439371901E-2</c:v>
                </c:pt>
                <c:pt idx="55713">
                  <c:v>0.10996536114231301</c:v>
                </c:pt>
                <c:pt idx="55714">
                  <c:v>6.2903014792465906E-2</c:v>
                </c:pt>
                <c:pt idx="55715">
                  <c:v>7.9235417226973207E-2</c:v>
                </c:pt>
                <c:pt idx="55716">
                  <c:v>6.6196867096317405E-2</c:v>
                </c:pt>
                <c:pt idx="55717">
                  <c:v>6.0324482881887798E-2</c:v>
                </c:pt>
                <c:pt idx="55718">
                  <c:v>9.5146792295556101E-2</c:v>
                </c:pt>
                <c:pt idx="55719">
                  <c:v>0.11939919511041699</c:v>
                </c:pt>
                <c:pt idx="55720">
                  <c:v>0.116774401391426</c:v>
                </c:pt>
                <c:pt idx="55721">
                  <c:v>5.65049791199424E-2</c:v>
                </c:pt>
                <c:pt idx="55722">
                  <c:v>7.9637809299991494E-2</c:v>
                </c:pt>
                <c:pt idx="55723">
                  <c:v>8.3200734061898401E-2</c:v>
                </c:pt>
                <c:pt idx="55724">
                  <c:v>7.2349381316789099E-2</c:v>
                </c:pt>
                <c:pt idx="55725">
                  <c:v>8.7957743724649207E-2</c:v>
                </c:pt>
                <c:pt idx="55726">
                  <c:v>7.3508552140396893E-2</c:v>
                </c:pt>
                <c:pt idx="55727">
                  <c:v>0.109821089000693</c:v>
                </c:pt>
                <c:pt idx="55728">
                  <c:v>0.12421682453313</c:v>
                </c:pt>
                <c:pt idx="55729">
                  <c:v>7.5401670336264895E-2</c:v>
                </c:pt>
                <c:pt idx="55730">
                  <c:v>0.107486142723951</c:v>
                </c:pt>
                <c:pt idx="55731">
                  <c:v>6.6040305291918205E-2</c:v>
                </c:pt>
                <c:pt idx="55732">
                  <c:v>7.2384779088751502E-2</c:v>
                </c:pt>
                <c:pt idx="55733">
                  <c:v>0.124529034545821</c:v>
                </c:pt>
                <c:pt idx="55734">
                  <c:v>7.7764033412438205E-2</c:v>
                </c:pt>
                <c:pt idx="55735">
                  <c:v>8.0008477746763104E-2</c:v>
                </c:pt>
                <c:pt idx="55736">
                  <c:v>7.8564195833082703E-2</c:v>
                </c:pt>
                <c:pt idx="55737">
                  <c:v>0.11795456843659299</c:v>
                </c:pt>
                <c:pt idx="55738">
                  <c:v>0.10539962439082</c:v>
                </c:pt>
                <c:pt idx="55739">
                  <c:v>6.4393830531216806E-2</c:v>
                </c:pt>
                <c:pt idx="55740">
                  <c:v>0.110503433124919</c:v>
                </c:pt>
                <c:pt idx="55741">
                  <c:v>7.9328703730836295E-2</c:v>
                </c:pt>
                <c:pt idx="55742">
                  <c:v>5.6840844099022202E-2</c:v>
                </c:pt>
                <c:pt idx="55743">
                  <c:v>0.107382731988529</c:v>
                </c:pt>
                <c:pt idx="55744">
                  <c:v>5.9746136690002997E-2</c:v>
                </c:pt>
                <c:pt idx="55745">
                  <c:v>7.8757526172158004E-2</c:v>
                </c:pt>
                <c:pt idx="55746">
                  <c:v>0.113500875219325</c:v>
                </c:pt>
                <c:pt idx="55747">
                  <c:v>7.2281647719067393E-2</c:v>
                </c:pt>
                <c:pt idx="55748">
                  <c:v>9.0214974797545602E-2</c:v>
                </c:pt>
                <c:pt idx="55749">
                  <c:v>0.11902226266169599</c:v>
                </c:pt>
                <c:pt idx="55750">
                  <c:v>8.9965804644069405E-2</c:v>
                </c:pt>
                <c:pt idx="55751">
                  <c:v>0.12653104618972399</c:v>
                </c:pt>
                <c:pt idx="55752">
                  <c:v>7.6443647109140603E-2</c:v>
                </c:pt>
                <c:pt idx="55753">
                  <c:v>0.101588137221332</c:v>
                </c:pt>
                <c:pt idx="55754">
                  <c:v>7.7576337852384505E-2</c:v>
                </c:pt>
                <c:pt idx="55755">
                  <c:v>5.9637735229779103E-2</c:v>
                </c:pt>
                <c:pt idx="55756">
                  <c:v>7.9281819782788199E-2</c:v>
                </c:pt>
                <c:pt idx="55757">
                  <c:v>0.10448055809831699</c:v>
                </c:pt>
                <c:pt idx="55758">
                  <c:v>0.10363717680965701</c:v>
                </c:pt>
                <c:pt idx="55759">
                  <c:v>7.1786935076022101E-2</c:v>
                </c:pt>
                <c:pt idx="55760">
                  <c:v>0.127475256315665</c:v>
                </c:pt>
                <c:pt idx="55761">
                  <c:v>6.5759092730137997E-2</c:v>
                </c:pt>
                <c:pt idx="55762">
                  <c:v>9.7669187733429197E-2</c:v>
                </c:pt>
                <c:pt idx="55763">
                  <c:v>7.6504896773316899E-2</c:v>
                </c:pt>
                <c:pt idx="55764">
                  <c:v>9.07898468793992E-2</c:v>
                </c:pt>
                <c:pt idx="55765">
                  <c:v>0.104827941831126</c:v>
                </c:pt>
                <c:pt idx="55766">
                  <c:v>6.8381473051042294E-2</c:v>
                </c:pt>
                <c:pt idx="55767">
                  <c:v>6.2439654764421003E-2</c:v>
                </c:pt>
                <c:pt idx="55768">
                  <c:v>8.5821804950002495E-2</c:v>
                </c:pt>
                <c:pt idx="55769">
                  <c:v>6.2256122944003997E-2</c:v>
                </c:pt>
                <c:pt idx="55770">
                  <c:v>6.2499674099735697E-2</c:v>
                </c:pt>
                <c:pt idx="55771">
                  <c:v>7.5150266553214495E-2</c:v>
                </c:pt>
                <c:pt idx="55772">
                  <c:v>7.4217294997038996E-2</c:v>
                </c:pt>
                <c:pt idx="55773">
                  <c:v>0.106077177383833</c:v>
                </c:pt>
                <c:pt idx="55774">
                  <c:v>0.106538926066233</c:v>
                </c:pt>
                <c:pt idx="55775">
                  <c:v>0.12019032556155</c:v>
                </c:pt>
                <c:pt idx="55776">
                  <c:v>0.103007629024571</c:v>
                </c:pt>
                <c:pt idx="55777">
                  <c:v>7.3886517177763303E-2</c:v>
                </c:pt>
                <c:pt idx="55778">
                  <c:v>9.7120481233373496E-2</c:v>
                </c:pt>
                <c:pt idx="55779">
                  <c:v>0.111720251519356</c:v>
                </c:pt>
                <c:pt idx="55780">
                  <c:v>0.117026213476663</c:v>
                </c:pt>
                <c:pt idx="55781">
                  <c:v>6.41220967235612E-2</c:v>
                </c:pt>
                <c:pt idx="55782">
                  <c:v>7.5603331825778705E-2</c:v>
                </c:pt>
                <c:pt idx="55783">
                  <c:v>7.0271898199523994E-2</c:v>
                </c:pt>
                <c:pt idx="55784">
                  <c:v>8.1308904924441802E-2</c:v>
                </c:pt>
                <c:pt idx="55785">
                  <c:v>0.11457841427606</c:v>
                </c:pt>
                <c:pt idx="55786">
                  <c:v>0.13030491565879301</c:v>
                </c:pt>
                <c:pt idx="55787">
                  <c:v>8.6370404679736806E-2</c:v>
                </c:pt>
                <c:pt idx="55788">
                  <c:v>9.8477542092741899E-2</c:v>
                </c:pt>
                <c:pt idx="55789">
                  <c:v>6.7834922199890096E-2</c:v>
                </c:pt>
                <c:pt idx="55790">
                  <c:v>8.7708298512619007E-2</c:v>
                </c:pt>
                <c:pt idx="55791">
                  <c:v>9.4706695548372993E-2</c:v>
                </c:pt>
                <c:pt idx="55792">
                  <c:v>0.110281561318083</c:v>
                </c:pt>
                <c:pt idx="55793">
                  <c:v>9.1170949080810096E-2</c:v>
                </c:pt>
                <c:pt idx="55794">
                  <c:v>7.4369925909363102E-2</c:v>
                </c:pt>
                <c:pt idx="55795">
                  <c:v>9.8316014088140793E-2</c:v>
                </c:pt>
                <c:pt idx="55796">
                  <c:v>0.10098671941949</c:v>
                </c:pt>
                <c:pt idx="55797">
                  <c:v>7.9704071243647603E-2</c:v>
                </c:pt>
                <c:pt idx="55798">
                  <c:v>7.5817180536443998E-2</c:v>
                </c:pt>
                <c:pt idx="55799">
                  <c:v>9.4037898576987106E-2</c:v>
                </c:pt>
                <c:pt idx="55800">
                  <c:v>8.9253304010867798E-2</c:v>
                </c:pt>
                <c:pt idx="55801">
                  <c:v>0.105140120758102</c:v>
                </c:pt>
                <c:pt idx="55802">
                  <c:v>0.113775415592243</c:v>
                </c:pt>
                <c:pt idx="55803">
                  <c:v>8.2768664715700505E-2</c:v>
                </c:pt>
                <c:pt idx="55804">
                  <c:v>0.13175361451920001</c:v>
                </c:pt>
                <c:pt idx="55805">
                  <c:v>0.115719485761261</c:v>
                </c:pt>
                <c:pt idx="55806">
                  <c:v>8.3016499292547799E-2</c:v>
                </c:pt>
                <c:pt idx="55807">
                  <c:v>6.6135724740170196E-2</c:v>
                </c:pt>
                <c:pt idx="55808">
                  <c:v>9.9478781599987604E-2</c:v>
                </c:pt>
                <c:pt idx="55809">
                  <c:v>0.11420455355871</c:v>
                </c:pt>
                <c:pt idx="55810">
                  <c:v>0.128227080811883</c:v>
                </c:pt>
                <c:pt idx="55811">
                  <c:v>6.5428065418873693E-2</c:v>
                </c:pt>
                <c:pt idx="55812">
                  <c:v>7.2344866820706594E-2</c:v>
                </c:pt>
                <c:pt idx="55813">
                  <c:v>0.101103085000875</c:v>
                </c:pt>
                <c:pt idx="55814">
                  <c:v>8.52778590358238E-2</c:v>
                </c:pt>
                <c:pt idx="55815">
                  <c:v>0.128383719459396</c:v>
                </c:pt>
                <c:pt idx="55816">
                  <c:v>7.8115606410042795E-2</c:v>
                </c:pt>
                <c:pt idx="55817">
                  <c:v>6.5194204896976901E-2</c:v>
                </c:pt>
                <c:pt idx="55818">
                  <c:v>0.141251386593023</c:v>
                </c:pt>
                <c:pt idx="55819">
                  <c:v>7.51635357246217E-2</c:v>
                </c:pt>
                <c:pt idx="55820">
                  <c:v>0.10108066563568199</c:v>
                </c:pt>
                <c:pt idx="55821">
                  <c:v>9.9855160921897002E-2</c:v>
                </c:pt>
                <c:pt idx="55822">
                  <c:v>9.81473723561129E-2</c:v>
                </c:pt>
                <c:pt idx="55823">
                  <c:v>8.6582130975584606E-2</c:v>
                </c:pt>
                <c:pt idx="55824">
                  <c:v>7.5772424530104299E-2</c:v>
                </c:pt>
                <c:pt idx="55825">
                  <c:v>0.124329394930773</c:v>
                </c:pt>
                <c:pt idx="55826">
                  <c:v>7.78038181323603E-2</c:v>
                </c:pt>
                <c:pt idx="55827">
                  <c:v>0.15079774043595601</c:v>
                </c:pt>
                <c:pt idx="55828">
                  <c:v>0.1231431603785</c:v>
                </c:pt>
                <c:pt idx="55829">
                  <c:v>0.100677902118121</c:v>
                </c:pt>
                <c:pt idx="55830">
                  <c:v>0.106941420248999</c:v>
                </c:pt>
              </c:numCache>
            </c:numRef>
          </c:yVal>
          <c:smooth val="0"/>
          <c:extLst>
            <c:ext xmlns:c16="http://schemas.microsoft.com/office/drawing/2014/chart" uri="{C3380CC4-5D6E-409C-BE32-E72D297353CC}">
              <c16:uniqueId val="{00000000-8ACF-4876-B954-51ACF723A8C2}"/>
            </c:ext>
          </c:extLst>
        </c:ser>
        <c:dLbls>
          <c:showLegendKey val="0"/>
          <c:showVal val="0"/>
          <c:showCatName val="0"/>
          <c:showSerName val="0"/>
          <c:showPercent val="0"/>
          <c:showBubbleSize val="0"/>
        </c:dLbls>
        <c:axId val="1090170655"/>
        <c:axId val="895934959"/>
      </c:scatterChart>
      <c:valAx>
        <c:axId val="1090170655"/>
        <c:scaling>
          <c:logBase val="10"/>
          <c:orientation val="minMax"/>
          <c:min val="1"/>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r>
                  <a:rPr lang="en-US">
                    <a:solidFill>
                      <a:schemeClr val="bg1"/>
                    </a:solidFill>
                  </a:rPr>
                  <a:t>Diameter</a:t>
                </a:r>
                <a:r>
                  <a:rPr lang="en-US" baseline="0">
                    <a:solidFill>
                      <a:schemeClr val="bg1"/>
                    </a:solidFill>
                  </a:rPr>
                  <a:t> (m)</a:t>
                </a:r>
                <a:endParaRPr lang="en-US">
                  <a:solidFill>
                    <a:schemeClr val="bg1"/>
                  </a:solidFill>
                </a:endParaRPr>
              </a:p>
            </c:rich>
          </c:tx>
          <c:overlay val="0"/>
          <c:spPr>
            <a:noFill/>
            <a:ln>
              <a:noFill/>
            </a:ln>
            <a:effectLst/>
          </c:spPr>
        </c:title>
        <c:numFmt formatCode="General" sourceLinked="1"/>
        <c:majorTickMark val="out"/>
        <c:minorTickMark val="in"/>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crossAx val="895934959"/>
        <c:crosses val="autoZero"/>
        <c:crossBetween val="midCat"/>
      </c:valAx>
      <c:valAx>
        <c:axId val="89593495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400" b="0" i="0" u="none" strike="noStrike" kern="1200" baseline="0">
                    <a:solidFill>
                      <a:schemeClr val="bg1"/>
                    </a:solidFill>
                    <a:latin typeface="+mn-lt"/>
                    <a:ea typeface="+mn-ea"/>
                    <a:cs typeface="+mn-cs"/>
                  </a:defRPr>
                </a:pPr>
                <a:r>
                  <a:rPr lang="en-US">
                    <a:solidFill>
                      <a:schemeClr val="bg1"/>
                    </a:solidFill>
                  </a:rPr>
                  <a:t>d/D</a:t>
                </a:r>
              </a:p>
            </c:rich>
          </c:tx>
          <c:overlay val="0"/>
          <c:spPr>
            <a:noFill/>
            <a:ln>
              <a:noFill/>
            </a:ln>
            <a:effectLst/>
          </c:sp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crossAx val="1090170655"/>
        <c:crosses val="autoZero"/>
        <c:crossBetween val="midCat"/>
      </c:valAx>
    </c:plotArea>
    <c:plotVisOnly val="1"/>
    <c:dispBlanksAs val="gap"/>
    <c:showDLblsOverMax val="0"/>
    <c:extLst/>
  </c:chart>
  <c:txPr>
    <a:bodyPr/>
    <a:lstStyle/>
    <a:p>
      <a:pPr>
        <a:defRPr sz="14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1"/>
          <c:order val="0"/>
          <c:spPr>
            <a:ln w="19050">
              <a:noFill/>
            </a:ln>
          </c:spPr>
          <c:marker>
            <c:symbol val="square"/>
            <c:size val="2"/>
          </c:marker>
          <c:xVal>
            <c:numRef>
              <c:f>'35-250 1_CDF'!$C$1:$C$1130</c:f>
              <c:numCache>
                <c:formatCode>General</c:formatCode>
                <c:ptCount val="1130"/>
                <c:pt idx="0">
                  <c:v>4.7285275011465101E-2</c:v>
                </c:pt>
                <c:pt idx="1">
                  <c:v>4.7637112832344002E-2</c:v>
                </c:pt>
                <c:pt idx="2">
                  <c:v>4.7637124402267299E-2</c:v>
                </c:pt>
                <c:pt idx="3">
                  <c:v>4.7739512683754801E-2</c:v>
                </c:pt>
                <c:pt idx="4">
                  <c:v>4.8137110693385603E-2</c:v>
                </c:pt>
                <c:pt idx="5">
                  <c:v>4.81479361135305E-2</c:v>
                </c:pt>
                <c:pt idx="6">
                  <c:v>4.8233395612164102E-2</c:v>
                </c:pt>
                <c:pt idx="7">
                  <c:v>4.8279021167578297E-2</c:v>
                </c:pt>
                <c:pt idx="8">
                  <c:v>4.8305695622198101E-2</c:v>
                </c:pt>
                <c:pt idx="9">
                  <c:v>4.83820145462402E-2</c:v>
                </c:pt>
                <c:pt idx="10">
                  <c:v>4.84632135312952E-2</c:v>
                </c:pt>
                <c:pt idx="11">
                  <c:v>4.85990585731986E-2</c:v>
                </c:pt>
                <c:pt idx="12">
                  <c:v>4.8794767108685397E-2</c:v>
                </c:pt>
                <c:pt idx="13">
                  <c:v>4.9034130504752603E-2</c:v>
                </c:pt>
                <c:pt idx="14">
                  <c:v>4.9046931936140202E-2</c:v>
                </c:pt>
                <c:pt idx="15">
                  <c:v>4.91651241304581E-2</c:v>
                </c:pt>
                <c:pt idx="16">
                  <c:v>4.9209528041882403E-2</c:v>
                </c:pt>
                <c:pt idx="17">
                  <c:v>4.9240631611731103E-2</c:v>
                </c:pt>
                <c:pt idx="18">
                  <c:v>4.92878424049411E-2</c:v>
                </c:pt>
                <c:pt idx="19">
                  <c:v>4.9396800074094603E-2</c:v>
                </c:pt>
                <c:pt idx="20">
                  <c:v>4.9407646624283499E-2</c:v>
                </c:pt>
                <c:pt idx="21">
                  <c:v>4.9416403428361698E-2</c:v>
                </c:pt>
                <c:pt idx="22">
                  <c:v>4.9598401994979599E-2</c:v>
                </c:pt>
                <c:pt idx="23">
                  <c:v>4.96198919901212E-2</c:v>
                </c:pt>
                <c:pt idx="24">
                  <c:v>4.9647608083016097E-2</c:v>
                </c:pt>
                <c:pt idx="25">
                  <c:v>4.97443129706783E-2</c:v>
                </c:pt>
                <c:pt idx="26">
                  <c:v>4.9785045526151102E-2</c:v>
                </c:pt>
                <c:pt idx="27">
                  <c:v>4.9823247033906101E-2</c:v>
                </c:pt>
                <c:pt idx="28">
                  <c:v>4.9915106986310603E-2</c:v>
                </c:pt>
                <c:pt idx="29">
                  <c:v>4.9974311849595603E-2</c:v>
                </c:pt>
                <c:pt idx="30">
                  <c:v>5.01801353123272E-2</c:v>
                </c:pt>
                <c:pt idx="31">
                  <c:v>5.01891425731784E-2</c:v>
                </c:pt>
                <c:pt idx="32">
                  <c:v>5.0261623627457098E-2</c:v>
                </c:pt>
                <c:pt idx="33">
                  <c:v>5.0435497771557002E-2</c:v>
                </c:pt>
                <c:pt idx="34">
                  <c:v>5.0439290076524701E-2</c:v>
                </c:pt>
                <c:pt idx="35">
                  <c:v>5.0659093246086202E-2</c:v>
                </c:pt>
                <c:pt idx="36">
                  <c:v>5.07879376499277E-2</c:v>
                </c:pt>
                <c:pt idx="37">
                  <c:v>5.08473808231222E-2</c:v>
                </c:pt>
                <c:pt idx="38">
                  <c:v>5.1142699042050203E-2</c:v>
                </c:pt>
                <c:pt idx="39">
                  <c:v>5.1150157479620699E-2</c:v>
                </c:pt>
                <c:pt idx="40">
                  <c:v>5.1199977316951598E-2</c:v>
                </c:pt>
                <c:pt idx="41">
                  <c:v>5.1267724529055203E-2</c:v>
                </c:pt>
                <c:pt idx="42">
                  <c:v>5.12873536341188E-2</c:v>
                </c:pt>
                <c:pt idx="43">
                  <c:v>5.1305107594207998E-2</c:v>
                </c:pt>
                <c:pt idx="44">
                  <c:v>5.1425053739881599E-2</c:v>
                </c:pt>
                <c:pt idx="45">
                  <c:v>5.1481912054067401E-2</c:v>
                </c:pt>
                <c:pt idx="46">
                  <c:v>5.1531444137172602E-2</c:v>
                </c:pt>
                <c:pt idx="47">
                  <c:v>5.1558798117656998E-2</c:v>
                </c:pt>
                <c:pt idx="48">
                  <c:v>5.1588644824812402E-2</c:v>
                </c:pt>
                <c:pt idx="49">
                  <c:v>5.1623345327298203E-2</c:v>
                </c:pt>
                <c:pt idx="50">
                  <c:v>5.1667115426309203E-2</c:v>
                </c:pt>
                <c:pt idx="51">
                  <c:v>5.1700560045863798E-2</c:v>
                </c:pt>
                <c:pt idx="52">
                  <c:v>5.1717092615091602E-2</c:v>
                </c:pt>
                <c:pt idx="53">
                  <c:v>5.1758390922451297E-2</c:v>
                </c:pt>
                <c:pt idx="54">
                  <c:v>5.1899632162376703E-2</c:v>
                </c:pt>
                <c:pt idx="55">
                  <c:v>5.2010009499575897E-2</c:v>
                </c:pt>
                <c:pt idx="56">
                  <c:v>5.2021186018094003E-2</c:v>
                </c:pt>
                <c:pt idx="57">
                  <c:v>5.2024990799269602E-2</c:v>
                </c:pt>
                <c:pt idx="58">
                  <c:v>5.2066369932989999E-2</c:v>
                </c:pt>
                <c:pt idx="59">
                  <c:v>5.2112457878566998E-2</c:v>
                </c:pt>
                <c:pt idx="60">
                  <c:v>5.2194347993969402E-2</c:v>
                </c:pt>
                <c:pt idx="61">
                  <c:v>5.2248648936719197E-2</c:v>
                </c:pt>
                <c:pt idx="62">
                  <c:v>5.2278639545764803E-2</c:v>
                </c:pt>
                <c:pt idx="63">
                  <c:v>5.2297060708171798E-2</c:v>
                </c:pt>
                <c:pt idx="64">
                  <c:v>5.2369083468678503E-2</c:v>
                </c:pt>
                <c:pt idx="65">
                  <c:v>5.23763055592825E-2</c:v>
                </c:pt>
                <c:pt idx="66">
                  <c:v>5.2385566645118897E-2</c:v>
                </c:pt>
                <c:pt idx="67">
                  <c:v>5.23882856634681E-2</c:v>
                </c:pt>
                <c:pt idx="68">
                  <c:v>5.2391545806044403E-2</c:v>
                </c:pt>
                <c:pt idx="69">
                  <c:v>5.2409848058194597E-2</c:v>
                </c:pt>
                <c:pt idx="70">
                  <c:v>5.2484381669725001E-2</c:v>
                </c:pt>
                <c:pt idx="71">
                  <c:v>5.2553713422100801E-2</c:v>
                </c:pt>
                <c:pt idx="72">
                  <c:v>5.2583463174258403E-2</c:v>
                </c:pt>
                <c:pt idx="73">
                  <c:v>5.2626573400167097E-2</c:v>
                </c:pt>
                <c:pt idx="74">
                  <c:v>5.2656273922370697E-2</c:v>
                </c:pt>
                <c:pt idx="75">
                  <c:v>5.2694695822410098E-2</c:v>
                </c:pt>
                <c:pt idx="76">
                  <c:v>5.2799748895474397E-2</c:v>
                </c:pt>
                <c:pt idx="77">
                  <c:v>5.2819279728488003E-2</c:v>
                </c:pt>
                <c:pt idx="78">
                  <c:v>5.2829532256353097E-2</c:v>
                </c:pt>
                <c:pt idx="79">
                  <c:v>5.2885221862853403E-2</c:v>
                </c:pt>
                <c:pt idx="80">
                  <c:v>5.2945138128312301E-2</c:v>
                </c:pt>
                <c:pt idx="81">
                  <c:v>5.2991370622970997E-2</c:v>
                </c:pt>
                <c:pt idx="82">
                  <c:v>5.3005299632458897E-2</c:v>
                </c:pt>
                <c:pt idx="83">
                  <c:v>5.3084741823782998E-2</c:v>
                </c:pt>
                <c:pt idx="84">
                  <c:v>5.3125099899701302E-2</c:v>
                </c:pt>
                <c:pt idx="85">
                  <c:v>5.3156515442403497E-2</c:v>
                </c:pt>
                <c:pt idx="86">
                  <c:v>5.3205098264581502E-2</c:v>
                </c:pt>
                <c:pt idx="87">
                  <c:v>5.3264260597572298E-2</c:v>
                </c:pt>
                <c:pt idx="88">
                  <c:v>5.3332345801453199E-2</c:v>
                </c:pt>
                <c:pt idx="89">
                  <c:v>5.3335954025007702E-2</c:v>
                </c:pt>
                <c:pt idx="90">
                  <c:v>5.3387650849771602E-2</c:v>
                </c:pt>
                <c:pt idx="91">
                  <c:v>5.3420887481231097E-2</c:v>
                </c:pt>
                <c:pt idx="92">
                  <c:v>5.3505150863827199E-2</c:v>
                </c:pt>
                <c:pt idx="93">
                  <c:v>5.3527915708896E-2</c:v>
                </c:pt>
                <c:pt idx="94">
                  <c:v>5.3542998238260503E-2</c:v>
                </c:pt>
                <c:pt idx="95">
                  <c:v>5.3589781354771701E-2</c:v>
                </c:pt>
                <c:pt idx="96">
                  <c:v>5.3608972979915501E-2</c:v>
                </c:pt>
                <c:pt idx="97">
                  <c:v>5.36164525502041E-2</c:v>
                </c:pt>
                <c:pt idx="98">
                  <c:v>5.3626099539295501E-2</c:v>
                </c:pt>
                <c:pt idx="99">
                  <c:v>5.3635217243257198E-2</c:v>
                </c:pt>
                <c:pt idx="100">
                  <c:v>5.3697064712048603E-2</c:v>
                </c:pt>
                <c:pt idx="101">
                  <c:v>5.3802028981392601E-2</c:v>
                </c:pt>
                <c:pt idx="102">
                  <c:v>5.3824700344818302E-2</c:v>
                </c:pt>
                <c:pt idx="103">
                  <c:v>5.3842554576083501E-2</c:v>
                </c:pt>
                <c:pt idx="104">
                  <c:v>5.3885507327136997E-2</c:v>
                </c:pt>
                <c:pt idx="105">
                  <c:v>5.3920477208807702E-2</c:v>
                </c:pt>
                <c:pt idx="106">
                  <c:v>5.3978768536770597E-2</c:v>
                </c:pt>
                <c:pt idx="107">
                  <c:v>5.3997242205664799E-2</c:v>
                </c:pt>
                <c:pt idx="108">
                  <c:v>5.40131306105937E-2</c:v>
                </c:pt>
                <c:pt idx="109">
                  <c:v>5.4045558851075599E-2</c:v>
                </c:pt>
                <c:pt idx="110">
                  <c:v>5.4086682041660103E-2</c:v>
                </c:pt>
                <c:pt idx="111">
                  <c:v>5.4133536591074401E-2</c:v>
                </c:pt>
                <c:pt idx="112">
                  <c:v>5.4140483576222503E-2</c:v>
                </c:pt>
                <c:pt idx="113">
                  <c:v>5.4174771816277598E-2</c:v>
                </c:pt>
                <c:pt idx="114">
                  <c:v>5.4185059064020401E-2</c:v>
                </c:pt>
                <c:pt idx="115">
                  <c:v>5.4191482016821703E-2</c:v>
                </c:pt>
                <c:pt idx="116">
                  <c:v>5.4196360877471199E-2</c:v>
                </c:pt>
                <c:pt idx="117">
                  <c:v>5.4245924939121101E-2</c:v>
                </c:pt>
                <c:pt idx="118">
                  <c:v>5.4344801410976397E-2</c:v>
                </c:pt>
                <c:pt idx="119">
                  <c:v>5.4374045855125397E-2</c:v>
                </c:pt>
                <c:pt idx="120">
                  <c:v>5.4378274655287502E-2</c:v>
                </c:pt>
                <c:pt idx="121">
                  <c:v>5.4413984226262702E-2</c:v>
                </c:pt>
                <c:pt idx="122">
                  <c:v>5.4490442882415897E-2</c:v>
                </c:pt>
                <c:pt idx="123">
                  <c:v>5.4507733012514603E-2</c:v>
                </c:pt>
                <c:pt idx="124">
                  <c:v>5.4513804934457698E-2</c:v>
                </c:pt>
                <c:pt idx="125">
                  <c:v>5.4514568772191803E-2</c:v>
                </c:pt>
                <c:pt idx="126">
                  <c:v>5.4537714845375097E-2</c:v>
                </c:pt>
                <c:pt idx="127">
                  <c:v>5.4764501206895702E-2</c:v>
                </c:pt>
                <c:pt idx="128">
                  <c:v>5.4797179277256698E-2</c:v>
                </c:pt>
                <c:pt idx="129">
                  <c:v>5.4894735574098498E-2</c:v>
                </c:pt>
                <c:pt idx="130">
                  <c:v>5.4904786883905897E-2</c:v>
                </c:pt>
                <c:pt idx="131">
                  <c:v>5.4971955590140301E-2</c:v>
                </c:pt>
                <c:pt idx="132">
                  <c:v>5.4983283479543198E-2</c:v>
                </c:pt>
                <c:pt idx="133">
                  <c:v>5.5006199813755603E-2</c:v>
                </c:pt>
                <c:pt idx="134">
                  <c:v>5.5128065226054103E-2</c:v>
                </c:pt>
                <c:pt idx="135">
                  <c:v>5.5264783996203701E-2</c:v>
                </c:pt>
                <c:pt idx="136">
                  <c:v>5.53111692911743E-2</c:v>
                </c:pt>
                <c:pt idx="137">
                  <c:v>5.5373785358718397E-2</c:v>
                </c:pt>
                <c:pt idx="138">
                  <c:v>5.5399857090523398E-2</c:v>
                </c:pt>
                <c:pt idx="139">
                  <c:v>5.54092449662415E-2</c:v>
                </c:pt>
                <c:pt idx="140">
                  <c:v>5.5424468817551302E-2</c:v>
                </c:pt>
                <c:pt idx="141">
                  <c:v>5.5429541164272601E-2</c:v>
                </c:pt>
                <c:pt idx="142">
                  <c:v>5.5458418747554902E-2</c:v>
                </c:pt>
                <c:pt idx="143">
                  <c:v>5.54669691736547E-2</c:v>
                </c:pt>
                <c:pt idx="144">
                  <c:v>5.56009535001592E-2</c:v>
                </c:pt>
                <c:pt idx="145">
                  <c:v>5.5627208447081897E-2</c:v>
                </c:pt>
                <c:pt idx="146">
                  <c:v>5.5663053845634802E-2</c:v>
                </c:pt>
                <c:pt idx="147">
                  <c:v>5.5761522698080601E-2</c:v>
                </c:pt>
                <c:pt idx="148">
                  <c:v>5.5916102569749597E-2</c:v>
                </c:pt>
                <c:pt idx="149">
                  <c:v>5.5953929574271498E-2</c:v>
                </c:pt>
                <c:pt idx="150">
                  <c:v>5.5981306195938503E-2</c:v>
                </c:pt>
                <c:pt idx="151">
                  <c:v>5.6078392424861699E-2</c:v>
                </c:pt>
                <c:pt idx="152">
                  <c:v>5.6106638860433697E-2</c:v>
                </c:pt>
                <c:pt idx="153">
                  <c:v>5.61352002016706E-2</c:v>
                </c:pt>
                <c:pt idx="154">
                  <c:v>5.6274722078264797E-2</c:v>
                </c:pt>
                <c:pt idx="155">
                  <c:v>5.6364648534430802E-2</c:v>
                </c:pt>
                <c:pt idx="156">
                  <c:v>5.6463056419139998E-2</c:v>
                </c:pt>
                <c:pt idx="157">
                  <c:v>5.65049791199424E-2</c:v>
                </c:pt>
                <c:pt idx="158">
                  <c:v>5.6509017155152899E-2</c:v>
                </c:pt>
                <c:pt idx="159">
                  <c:v>5.6511791659176198E-2</c:v>
                </c:pt>
                <c:pt idx="160">
                  <c:v>5.6526261668592002E-2</c:v>
                </c:pt>
                <c:pt idx="161">
                  <c:v>5.6559028349490101E-2</c:v>
                </c:pt>
                <c:pt idx="162">
                  <c:v>5.6563612535201299E-2</c:v>
                </c:pt>
                <c:pt idx="163">
                  <c:v>5.6627616828073997E-2</c:v>
                </c:pt>
                <c:pt idx="164">
                  <c:v>5.6840844099022202E-2</c:v>
                </c:pt>
                <c:pt idx="165">
                  <c:v>5.6933912955798298E-2</c:v>
                </c:pt>
                <c:pt idx="166">
                  <c:v>5.6944574900094497E-2</c:v>
                </c:pt>
                <c:pt idx="167">
                  <c:v>5.6966381165378499E-2</c:v>
                </c:pt>
                <c:pt idx="168">
                  <c:v>5.7054370238404699E-2</c:v>
                </c:pt>
                <c:pt idx="169">
                  <c:v>5.7075777392661398E-2</c:v>
                </c:pt>
                <c:pt idx="170">
                  <c:v>5.7130641631498197E-2</c:v>
                </c:pt>
                <c:pt idx="171">
                  <c:v>5.7199394219591901E-2</c:v>
                </c:pt>
                <c:pt idx="172">
                  <c:v>5.7288662196631597E-2</c:v>
                </c:pt>
                <c:pt idx="173">
                  <c:v>5.7313365943119199E-2</c:v>
                </c:pt>
                <c:pt idx="174">
                  <c:v>5.7334264443221199E-2</c:v>
                </c:pt>
                <c:pt idx="175">
                  <c:v>5.7380120312378498E-2</c:v>
                </c:pt>
                <c:pt idx="176">
                  <c:v>5.7386176224833198E-2</c:v>
                </c:pt>
                <c:pt idx="177">
                  <c:v>5.7443270943390801E-2</c:v>
                </c:pt>
                <c:pt idx="178">
                  <c:v>5.7557101206948597E-2</c:v>
                </c:pt>
                <c:pt idx="179">
                  <c:v>5.7669401587266397E-2</c:v>
                </c:pt>
                <c:pt idx="180">
                  <c:v>5.7733198294044302E-2</c:v>
                </c:pt>
                <c:pt idx="181">
                  <c:v>5.7735213228279E-2</c:v>
                </c:pt>
                <c:pt idx="182">
                  <c:v>5.7792398876236398E-2</c:v>
                </c:pt>
                <c:pt idx="183">
                  <c:v>5.7849569818674E-2</c:v>
                </c:pt>
                <c:pt idx="184">
                  <c:v>5.7862557594657797E-2</c:v>
                </c:pt>
                <c:pt idx="185">
                  <c:v>5.7929029665761099E-2</c:v>
                </c:pt>
                <c:pt idx="186">
                  <c:v>5.7937572163388601E-2</c:v>
                </c:pt>
                <c:pt idx="187">
                  <c:v>5.7955487382266101E-2</c:v>
                </c:pt>
                <c:pt idx="188">
                  <c:v>5.7958642782082001E-2</c:v>
                </c:pt>
                <c:pt idx="189">
                  <c:v>5.7971035544956299E-2</c:v>
                </c:pt>
                <c:pt idx="190">
                  <c:v>5.79716183353804E-2</c:v>
                </c:pt>
                <c:pt idx="191">
                  <c:v>5.8046297542306703E-2</c:v>
                </c:pt>
                <c:pt idx="192">
                  <c:v>5.8055715942437199E-2</c:v>
                </c:pt>
                <c:pt idx="193">
                  <c:v>5.80600217193874E-2</c:v>
                </c:pt>
                <c:pt idx="194">
                  <c:v>5.8193854712181102E-2</c:v>
                </c:pt>
                <c:pt idx="195">
                  <c:v>5.82069178048105E-2</c:v>
                </c:pt>
                <c:pt idx="196">
                  <c:v>5.8303200540318199E-2</c:v>
                </c:pt>
                <c:pt idx="197">
                  <c:v>5.8316424419716399E-2</c:v>
                </c:pt>
                <c:pt idx="198">
                  <c:v>5.8573586928068397E-2</c:v>
                </c:pt>
                <c:pt idx="199">
                  <c:v>5.86244191370539E-2</c:v>
                </c:pt>
                <c:pt idx="200">
                  <c:v>5.8723726648374899E-2</c:v>
                </c:pt>
                <c:pt idx="201">
                  <c:v>5.8775807822731299E-2</c:v>
                </c:pt>
                <c:pt idx="202">
                  <c:v>5.8862759398905298E-2</c:v>
                </c:pt>
                <c:pt idx="203">
                  <c:v>5.8874171660916901E-2</c:v>
                </c:pt>
                <c:pt idx="204">
                  <c:v>5.8974315516071303E-2</c:v>
                </c:pt>
                <c:pt idx="205">
                  <c:v>5.8986862734160199E-2</c:v>
                </c:pt>
                <c:pt idx="206">
                  <c:v>5.9048954147333403E-2</c:v>
                </c:pt>
                <c:pt idx="207">
                  <c:v>5.9067222949210497E-2</c:v>
                </c:pt>
                <c:pt idx="208">
                  <c:v>5.9117111189759999E-2</c:v>
                </c:pt>
                <c:pt idx="209">
                  <c:v>5.9134186957342502E-2</c:v>
                </c:pt>
                <c:pt idx="210">
                  <c:v>5.9142557743683301E-2</c:v>
                </c:pt>
                <c:pt idx="211">
                  <c:v>5.9149509983405998E-2</c:v>
                </c:pt>
                <c:pt idx="212">
                  <c:v>5.9193481772572699E-2</c:v>
                </c:pt>
                <c:pt idx="213">
                  <c:v>5.9220044191109197E-2</c:v>
                </c:pt>
                <c:pt idx="214">
                  <c:v>5.9284635741889698E-2</c:v>
                </c:pt>
                <c:pt idx="215">
                  <c:v>5.9326384584503601E-2</c:v>
                </c:pt>
                <c:pt idx="216">
                  <c:v>5.9336778494120002E-2</c:v>
                </c:pt>
                <c:pt idx="217">
                  <c:v>5.9343323923163098E-2</c:v>
                </c:pt>
                <c:pt idx="218">
                  <c:v>5.9406002837290597E-2</c:v>
                </c:pt>
                <c:pt idx="219">
                  <c:v>5.9453658749123499E-2</c:v>
                </c:pt>
                <c:pt idx="220">
                  <c:v>5.94601061063358E-2</c:v>
                </c:pt>
                <c:pt idx="221">
                  <c:v>5.9515110822287602E-2</c:v>
                </c:pt>
                <c:pt idx="222">
                  <c:v>5.9518232254878803E-2</c:v>
                </c:pt>
                <c:pt idx="223">
                  <c:v>5.9595306269679502E-2</c:v>
                </c:pt>
                <c:pt idx="224">
                  <c:v>5.9637735229779103E-2</c:v>
                </c:pt>
                <c:pt idx="225">
                  <c:v>5.96778668327217E-2</c:v>
                </c:pt>
                <c:pt idx="226">
                  <c:v>5.9737131270067703E-2</c:v>
                </c:pt>
                <c:pt idx="227">
                  <c:v>5.9746136690002997E-2</c:v>
                </c:pt>
                <c:pt idx="228">
                  <c:v>5.9754490980070102E-2</c:v>
                </c:pt>
                <c:pt idx="229">
                  <c:v>5.9765575959665002E-2</c:v>
                </c:pt>
                <c:pt idx="230">
                  <c:v>5.9784721956342497E-2</c:v>
                </c:pt>
                <c:pt idx="231">
                  <c:v>5.9817574721132798E-2</c:v>
                </c:pt>
                <c:pt idx="232">
                  <c:v>5.9834065094671797E-2</c:v>
                </c:pt>
                <c:pt idx="233">
                  <c:v>5.9925185265558102E-2</c:v>
                </c:pt>
                <c:pt idx="234">
                  <c:v>5.99489339438639E-2</c:v>
                </c:pt>
                <c:pt idx="235">
                  <c:v>5.9970385692777302E-2</c:v>
                </c:pt>
                <c:pt idx="236">
                  <c:v>5.9985725124795899E-2</c:v>
                </c:pt>
                <c:pt idx="237">
                  <c:v>6.0043952022051698E-2</c:v>
                </c:pt>
                <c:pt idx="238">
                  <c:v>6.00762139711166E-2</c:v>
                </c:pt>
                <c:pt idx="239">
                  <c:v>6.0084521944361501E-2</c:v>
                </c:pt>
                <c:pt idx="240">
                  <c:v>6.0277304427022102E-2</c:v>
                </c:pt>
                <c:pt idx="241">
                  <c:v>6.0324482881887798E-2</c:v>
                </c:pt>
                <c:pt idx="242">
                  <c:v>6.0339861730558303E-2</c:v>
                </c:pt>
                <c:pt idx="243">
                  <c:v>6.0504994567659599E-2</c:v>
                </c:pt>
                <c:pt idx="244">
                  <c:v>6.0510441113427203E-2</c:v>
                </c:pt>
                <c:pt idx="245">
                  <c:v>6.0543905556338699E-2</c:v>
                </c:pt>
                <c:pt idx="246">
                  <c:v>6.0553635154185999E-2</c:v>
                </c:pt>
                <c:pt idx="247">
                  <c:v>6.0599684496672197E-2</c:v>
                </c:pt>
                <c:pt idx="248">
                  <c:v>6.0622593241003803E-2</c:v>
                </c:pt>
                <c:pt idx="249">
                  <c:v>6.06972601445811E-2</c:v>
                </c:pt>
                <c:pt idx="250">
                  <c:v>6.0787368640408901E-2</c:v>
                </c:pt>
                <c:pt idx="251">
                  <c:v>6.0826506864316197E-2</c:v>
                </c:pt>
                <c:pt idx="252">
                  <c:v>6.0847549808363099E-2</c:v>
                </c:pt>
                <c:pt idx="253">
                  <c:v>6.0854024466700199E-2</c:v>
                </c:pt>
                <c:pt idx="254">
                  <c:v>6.0947306282818102E-2</c:v>
                </c:pt>
                <c:pt idx="255">
                  <c:v>6.0987701375206399E-2</c:v>
                </c:pt>
                <c:pt idx="256">
                  <c:v>6.10990123461434E-2</c:v>
                </c:pt>
                <c:pt idx="257">
                  <c:v>6.11111263145558E-2</c:v>
                </c:pt>
                <c:pt idx="258">
                  <c:v>6.1135697029472399E-2</c:v>
                </c:pt>
                <c:pt idx="259">
                  <c:v>6.1144358740106403E-2</c:v>
                </c:pt>
                <c:pt idx="260">
                  <c:v>6.1155007825861099E-2</c:v>
                </c:pt>
                <c:pt idx="261">
                  <c:v>6.1155990089842002E-2</c:v>
                </c:pt>
                <c:pt idx="262">
                  <c:v>6.1181520048473902E-2</c:v>
                </c:pt>
                <c:pt idx="263">
                  <c:v>6.1201807072725503E-2</c:v>
                </c:pt>
                <c:pt idx="264">
                  <c:v>6.1215742869959101E-2</c:v>
                </c:pt>
                <c:pt idx="265">
                  <c:v>6.1228225049370102E-2</c:v>
                </c:pt>
                <c:pt idx="266">
                  <c:v>6.1313869845853297E-2</c:v>
                </c:pt>
                <c:pt idx="267">
                  <c:v>6.1358506686460798E-2</c:v>
                </c:pt>
                <c:pt idx="268">
                  <c:v>6.1626634228776601E-2</c:v>
                </c:pt>
                <c:pt idx="269">
                  <c:v>6.1731716476094302E-2</c:v>
                </c:pt>
                <c:pt idx="270">
                  <c:v>6.17397473076544E-2</c:v>
                </c:pt>
                <c:pt idx="271">
                  <c:v>6.1777162928828899E-2</c:v>
                </c:pt>
                <c:pt idx="272">
                  <c:v>6.18350202335139E-2</c:v>
                </c:pt>
                <c:pt idx="273">
                  <c:v>6.1883465339895902E-2</c:v>
                </c:pt>
                <c:pt idx="274">
                  <c:v>6.2008083896392799E-2</c:v>
                </c:pt>
                <c:pt idx="275">
                  <c:v>6.20203037559258E-2</c:v>
                </c:pt>
                <c:pt idx="276">
                  <c:v>6.2037133497464397E-2</c:v>
                </c:pt>
                <c:pt idx="277">
                  <c:v>6.2037264288487402E-2</c:v>
                </c:pt>
                <c:pt idx="278">
                  <c:v>6.2044475464843499E-2</c:v>
                </c:pt>
                <c:pt idx="279">
                  <c:v>6.2064545087250303E-2</c:v>
                </c:pt>
                <c:pt idx="280">
                  <c:v>6.2091940502301102E-2</c:v>
                </c:pt>
                <c:pt idx="281">
                  <c:v>6.2163471463268498E-2</c:v>
                </c:pt>
                <c:pt idx="282">
                  <c:v>6.2248957854160798E-2</c:v>
                </c:pt>
                <c:pt idx="283">
                  <c:v>6.2256122944003997E-2</c:v>
                </c:pt>
                <c:pt idx="284">
                  <c:v>6.2316796879836503E-2</c:v>
                </c:pt>
                <c:pt idx="285">
                  <c:v>6.2374288918733201E-2</c:v>
                </c:pt>
                <c:pt idx="286">
                  <c:v>6.2407541281740801E-2</c:v>
                </c:pt>
                <c:pt idx="287">
                  <c:v>6.2439654764421003E-2</c:v>
                </c:pt>
                <c:pt idx="288">
                  <c:v>6.2499674099735697E-2</c:v>
                </c:pt>
                <c:pt idx="289">
                  <c:v>6.2542685450194105E-2</c:v>
                </c:pt>
                <c:pt idx="290">
                  <c:v>6.2554051327634599E-2</c:v>
                </c:pt>
                <c:pt idx="291">
                  <c:v>6.2565096781850293E-2</c:v>
                </c:pt>
                <c:pt idx="292">
                  <c:v>6.2567281223382995E-2</c:v>
                </c:pt>
                <c:pt idx="293">
                  <c:v>6.2607020607605798E-2</c:v>
                </c:pt>
                <c:pt idx="294">
                  <c:v>6.2645326602966095E-2</c:v>
                </c:pt>
                <c:pt idx="295">
                  <c:v>6.26888143670431E-2</c:v>
                </c:pt>
                <c:pt idx="296">
                  <c:v>6.2724409090543998E-2</c:v>
                </c:pt>
                <c:pt idx="297">
                  <c:v>6.2767239618216605E-2</c:v>
                </c:pt>
                <c:pt idx="298">
                  <c:v>6.2793501725762604E-2</c:v>
                </c:pt>
                <c:pt idx="299">
                  <c:v>6.2846214300197906E-2</c:v>
                </c:pt>
                <c:pt idx="300">
                  <c:v>6.2846457563895605E-2</c:v>
                </c:pt>
                <c:pt idx="301">
                  <c:v>6.2877228218568698E-2</c:v>
                </c:pt>
                <c:pt idx="302">
                  <c:v>6.2892497238914394E-2</c:v>
                </c:pt>
                <c:pt idx="303">
                  <c:v>6.2896562327167102E-2</c:v>
                </c:pt>
                <c:pt idx="304">
                  <c:v>6.2899868237359199E-2</c:v>
                </c:pt>
                <c:pt idx="305">
                  <c:v>6.2900792785201498E-2</c:v>
                </c:pt>
                <c:pt idx="306">
                  <c:v>6.2903014792465906E-2</c:v>
                </c:pt>
                <c:pt idx="307">
                  <c:v>6.2911801638663403E-2</c:v>
                </c:pt>
                <c:pt idx="308">
                  <c:v>6.2936853331292994E-2</c:v>
                </c:pt>
                <c:pt idx="309">
                  <c:v>6.2939350082843695E-2</c:v>
                </c:pt>
                <c:pt idx="310">
                  <c:v>6.2961900568047693E-2</c:v>
                </c:pt>
                <c:pt idx="311">
                  <c:v>6.2975349713218304E-2</c:v>
                </c:pt>
                <c:pt idx="312">
                  <c:v>6.3074535275202501E-2</c:v>
                </c:pt>
                <c:pt idx="313">
                  <c:v>6.3078590878677093E-2</c:v>
                </c:pt>
                <c:pt idx="314">
                  <c:v>6.3135181514452104E-2</c:v>
                </c:pt>
                <c:pt idx="315">
                  <c:v>6.3200583629670903E-2</c:v>
                </c:pt>
                <c:pt idx="316">
                  <c:v>6.3244899186308906E-2</c:v>
                </c:pt>
                <c:pt idx="317">
                  <c:v>6.34006160735162E-2</c:v>
                </c:pt>
                <c:pt idx="318">
                  <c:v>6.3452067714880198E-2</c:v>
                </c:pt>
                <c:pt idx="319">
                  <c:v>6.3765955269057997E-2</c:v>
                </c:pt>
                <c:pt idx="320">
                  <c:v>6.3767531714894701E-2</c:v>
                </c:pt>
                <c:pt idx="321">
                  <c:v>6.3767847539036304E-2</c:v>
                </c:pt>
                <c:pt idx="322">
                  <c:v>6.3805177818459693E-2</c:v>
                </c:pt>
                <c:pt idx="323">
                  <c:v>6.3899582485116999E-2</c:v>
                </c:pt>
                <c:pt idx="324">
                  <c:v>6.3946377999291495E-2</c:v>
                </c:pt>
                <c:pt idx="325">
                  <c:v>6.3994740312808801E-2</c:v>
                </c:pt>
                <c:pt idx="326">
                  <c:v>6.40746224742334E-2</c:v>
                </c:pt>
                <c:pt idx="327">
                  <c:v>6.41220967235612E-2</c:v>
                </c:pt>
                <c:pt idx="328">
                  <c:v>6.4226230529215306E-2</c:v>
                </c:pt>
                <c:pt idx="329">
                  <c:v>6.4274373659030701E-2</c:v>
                </c:pt>
                <c:pt idx="330">
                  <c:v>6.4393830531216806E-2</c:v>
                </c:pt>
                <c:pt idx="331">
                  <c:v>6.4599128640321898E-2</c:v>
                </c:pt>
                <c:pt idx="332">
                  <c:v>6.4607095509620197E-2</c:v>
                </c:pt>
                <c:pt idx="333">
                  <c:v>6.4638897037549797E-2</c:v>
                </c:pt>
                <c:pt idx="334">
                  <c:v>6.4664435171419801E-2</c:v>
                </c:pt>
                <c:pt idx="335">
                  <c:v>6.4665644341547104E-2</c:v>
                </c:pt>
                <c:pt idx="336">
                  <c:v>6.4666131842072705E-2</c:v>
                </c:pt>
                <c:pt idx="337">
                  <c:v>6.4792538981541303E-2</c:v>
                </c:pt>
                <c:pt idx="338">
                  <c:v>6.4839969092455194E-2</c:v>
                </c:pt>
                <c:pt idx="339">
                  <c:v>6.4874076563997393E-2</c:v>
                </c:pt>
                <c:pt idx="340">
                  <c:v>6.5012346794142403E-2</c:v>
                </c:pt>
                <c:pt idx="341">
                  <c:v>6.5136817515853096E-2</c:v>
                </c:pt>
                <c:pt idx="342">
                  <c:v>6.5149628275906493E-2</c:v>
                </c:pt>
                <c:pt idx="343">
                  <c:v>6.5194204896976901E-2</c:v>
                </c:pt>
                <c:pt idx="344">
                  <c:v>6.5237261718164199E-2</c:v>
                </c:pt>
                <c:pt idx="345">
                  <c:v>6.5292437479131299E-2</c:v>
                </c:pt>
                <c:pt idx="346">
                  <c:v>6.5428065418873693E-2</c:v>
                </c:pt>
                <c:pt idx="347">
                  <c:v>6.5470434289858104E-2</c:v>
                </c:pt>
                <c:pt idx="348">
                  <c:v>6.5516766078787397E-2</c:v>
                </c:pt>
                <c:pt idx="349">
                  <c:v>6.55993626997292E-2</c:v>
                </c:pt>
                <c:pt idx="350">
                  <c:v>6.5660096689428293E-2</c:v>
                </c:pt>
                <c:pt idx="351">
                  <c:v>6.5668401719385094E-2</c:v>
                </c:pt>
                <c:pt idx="352">
                  <c:v>6.5703874957401098E-2</c:v>
                </c:pt>
                <c:pt idx="353">
                  <c:v>6.5716634241195601E-2</c:v>
                </c:pt>
                <c:pt idx="354">
                  <c:v>6.5759092730137997E-2</c:v>
                </c:pt>
                <c:pt idx="355">
                  <c:v>6.5852889077453902E-2</c:v>
                </c:pt>
                <c:pt idx="356">
                  <c:v>6.5854917517101E-2</c:v>
                </c:pt>
                <c:pt idx="357">
                  <c:v>6.5909741081264295E-2</c:v>
                </c:pt>
                <c:pt idx="358">
                  <c:v>6.5946869649591303E-2</c:v>
                </c:pt>
                <c:pt idx="359">
                  <c:v>6.6005534822206405E-2</c:v>
                </c:pt>
                <c:pt idx="360">
                  <c:v>6.6011281380760706E-2</c:v>
                </c:pt>
                <c:pt idx="361">
                  <c:v>6.6040305291918205E-2</c:v>
                </c:pt>
                <c:pt idx="362">
                  <c:v>6.6042813617835996E-2</c:v>
                </c:pt>
                <c:pt idx="363">
                  <c:v>6.6049039758140096E-2</c:v>
                </c:pt>
                <c:pt idx="364">
                  <c:v>6.6119121764505198E-2</c:v>
                </c:pt>
                <c:pt idx="365">
                  <c:v>6.6135724740170196E-2</c:v>
                </c:pt>
                <c:pt idx="366">
                  <c:v>6.6167920883235101E-2</c:v>
                </c:pt>
                <c:pt idx="367">
                  <c:v>6.6196867096317405E-2</c:v>
                </c:pt>
                <c:pt idx="368">
                  <c:v>6.6360792717171602E-2</c:v>
                </c:pt>
                <c:pt idx="369">
                  <c:v>6.6419204379228297E-2</c:v>
                </c:pt>
                <c:pt idx="370">
                  <c:v>6.6448483227813895E-2</c:v>
                </c:pt>
                <c:pt idx="371">
                  <c:v>6.6487841255369995E-2</c:v>
                </c:pt>
                <c:pt idx="372">
                  <c:v>6.6516297844115196E-2</c:v>
                </c:pt>
                <c:pt idx="373">
                  <c:v>6.6521435043783703E-2</c:v>
                </c:pt>
                <c:pt idx="374">
                  <c:v>6.6559849402961793E-2</c:v>
                </c:pt>
                <c:pt idx="375">
                  <c:v>6.6656790401692395E-2</c:v>
                </c:pt>
                <c:pt idx="376">
                  <c:v>6.6673518280627703E-2</c:v>
                </c:pt>
                <c:pt idx="377">
                  <c:v>6.6762763328456501E-2</c:v>
                </c:pt>
                <c:pt idx="378">
                  <c:v>6.677453929669E-2</c:v>
                </c:pt>
                <c:pt idx="379">
                  <c:v>6.6828877398977402E-2</c:v>
                </c:pt>
                <c:pt idx="380">
                  <c:v>6.6844168561645198E-2</c:v>
                </c:pt>
                <c:pt idx="381">
                  <c:v>6.6864876852407301E-2</c:v>
                </c:pt>
                <c:pt idx="382">
                  <c:v>6.69198115038417E-2</c:v>
                </c:pt>
                <c:pt idx="383">
                  <c:v>6.6959675727443296E-2</c:v>
                </c:pt>
                <c:pt idx="384">
                  <c:v>6.6972276724208496E-2</c:v>
                </c:pt>
                <c:pt idx="385">
                  <c:v>6.7137087962233499E-2</c:v>
                </c:pt>
                <c:pt idx="386">
                  <c:v>6.7235062441243595E-2</c:v>
                </c:pt>
                <c:pt idx="387">
                  <c:v>6.7250462272026898E-2</c:v>
                </c:pt>
                <c:pt idx="388">
                  <c:v>6.7295418389374501E-2</c:v>
                </c:pt>
                <c:pt idx="389">
                  <c:v>6.7302752408696098E-2</c:v>
                </c:pt>
                <c:pt idx="390">
                  <c:v>6.7349970839811604E-2</c:v>
                </c:pt>
                <c:pt idx="391">
                  <c:v>6.7355686895828701E-2</c:v>
                </c:pt>
                <c:pt idx="392">
                  <c:v>6.7398240584689101E-2</c:v>
                </c:pt>
                <c:pt idx="393">
                  <c:v>6.7406371271100496E-2</c:v>
                </c:pt>
                <c:pt idx="394">
                  <c:v>6.7430462893321205E-2</c:v>
                </c:pt>
                <c:pt idx="395">
                  <c:v>6.7452721263731599E-2</c:v>
                </c:pt>
                <c:pt idx="396">
                  <c:v>6.7497700706985797E-2</c:v>
                </c:pt>
                <c:pt idx="397">
                  <c:v>6.7499074959009794E-2</c:v>
                </c:pt>
                <c:pt idx="398">
                  <c:v>6.7594615665225996E-2</c:v>
                </c:pt>
                <c:pt idx="399">
                  <c:v>6.7597283982586603E-2</c:v>
                </c:pt>
                <c:pt idx="400">
                  <c:v>6.7617132680504094E-2</c:v>
                </c:pt>
                <c:pt idx="401">
                  <c:v>6.7678941292638198E-2</c:v>
                </c:pt>
                <c:pt idx="402">
                  <c:v>6.7687421108373502E-2</c:v>
                </c:pt>
                <c:pt idx="403">
                  <c:v>6.7731014183381594E-2</c:v>
                </c:pt>
                <c:pt idx="404">
                  <c:v>6.7770086292228804E-2</c:v>
                </c:pt>
                <c:pt idx="405">
                  <c:v>6.7834922199890096E-2</c:v>
                </c:pt>
                <c:pt idx="406">
                  <c:v>6.7877348698701795E-2</c:v>
                </c:pt>
                <c:pt idx="407">
                  <c:v>6.7892708980832397E-2</c:v>
                </c:pt>
                <c:pt idx="408">
                  <c:v>6.7898123211364597E-2</c:v>
                </c:pt>
                <c:pt idx="409">
                  <c:v>6.7900760883895905E-2</c:v>
                </c:pt>
                <c:pt idx="410">
                  <c:v>6.7948794481897196E-2</c:v>
                </c:pt>
                <c:pt idx="411">
                  <c:v>6.7972537248313702E-2</c:v>
                </c:pt>
                <c:pt idx="412">
                  <c:v>6.8011612075445302E-2</c:v>
                </c:pt>
                <c:pt idx="413">
                  <c:v>6.8012105067092196E-2</c:v>
                </c:pt>
                <c:pt idx="414">
                  <c:v>6.8052850634318193E-2</c:v>
                </c:pt>
                <c:pt idx="415">
                  <c:v>6.8149507022815303E-2</c:v>
                </c:pt>
                <c:pt idx="416">
                  <c:v>6.8152195026242895E-2</c:v>
                </c:pt>
                <c:pt idx="417">
                  <c:v>6.82635218609174E-2</c:v>
                </c:pt>
                <c:pt idx="418">
                  <c:v>6.8280769111765394E-2</c:v>
                </c:pt>
                <c:pt idx="419">
                  <c:v>6.83621944048841E-2</c:v>
                </c:pt>
                <c:pt idx="420">
                  <c:v>6.8381473051042294E-2</c:v>
                </c:pt>
                <c:pt idx="421">
                  <c:v>6.8391816424426599E-2</c:v>
                </c:pt>
                <c:pt idx="422">
                  <c:v>6.8416369311389696E-2</c:v>
                </c:pt>
                <c:pt idx="423">
                  <c:v>6.8427214309751294E-2</c:v>
                </c:pt>
                <c:pt idx="424">
                  <c:v>6.8448397957132007E-2</c:v>
                </c:pt>
                <c:pt idx="425">
                  <c:v>6.8493223365475794E-2</c:v>
                </c:pt>
                <c:pt idx="426">
                  <c:v>6.8523051886813804E-2</c:v>
                </c:pt>
                <c:pt idx="427">
                  <c:v>6.8565271359138494E-2</c:v>
                </c:pt>
                <c:pt idx="428">
                  <c:v>6.8588063277791295E-2</c:v>
                </c:pt>
                <c:pt idx="429">
                  <c:v>6.86101868523952E-2</c:v>
                </c:pt>
                <c:pt idx="430">
                  <c:v>6.8621243052725295E-2</c:v>
                </c:pt>
                <c:pt idx="431">
                  <c:v>6.8622835709357302E-2</c:v>
                </c:pt>
                <c:pt idx="432">
                  <c:v>6.8663991790733805E-2</c:v>
                </c:pt>
                <c:pt idx="433">
                  <c:v>6.8668803201011999E-2</c:v>
                </c:pt>
                <c:pt idx="434">
                  <c:v>6.8772519831779899E-2</c:v>
                </c:pt>
                <c:pt idx="435">
                  <c:v>6.8846204847533704E-2</c:v>
                </c:pt>
                <c:pt idx="436">
                  <c:v>6.9071269582141603E-2</c:v>
                </c:pt>
                <c:pt idx="437">
                  <c:v>6.9171986982185393E-2</c:v>
                </c:pt>
                <c:pt idx="438">
                  <c:v>6.9249788465145706E-2</c:v>
                </c:pt>
                <c:pt idx="439">
                  <c:v>6.92795236060436E-2</c:v>
                </c:pt>
                <c:pt idx="440">
                  <c:v>6.9438718049125894E-2</c:v>
                </c:pt>
                <c:pt idx="441">
                  <c:v>6.9452857958825706E-2</c:v>
                </c:pt>
                <c:pt idx="442">
                  <c:v>6.9467344868987896E-2</c:v>
                </c:pt>
                <c:pt idx="443">
                  <c:v>6.9471447692192601E-2</c:v>
                </c:pt>
                <c:pt idx="444">
                  <c:v>6.9524798597731002E-2</c:v>
                </c:pt>
                <c:pt idx="445">
                  <c:v>6.9570783127689301E-2</c:v>
                </c:pt>
                <c:pt idx="446">
                  <c:v>6.9588831069819501E-2</c:v>
                </c:pt>
                <c:pt idx="447">
                  <c:v>6.9628312923029803E-2</c:v>
                </c:pt>
                <c:pt idx="448">
                  <c:v>6.9729092822845007E-2</c:v>
                </c:pt>
                <c:pt idx="449">
                  <c:v>6.9750956550571994E-2</c:v>
                </c:pt>
                <c:pt idx="450">
                  <c:v>6.9767941682071802E-2</c:v>
                </c:pt>
                <c:pt idx="451">
                  <c:v>6.9796700584165206E-2</c:v>
                </c:pt>
                <c:pt idx="452">
                  <c:v>6.9828847579040995E-2</c:v>
                </c:pt>
                <c:pt idx="453">
                  <c:v>6.9847630335467897E-2</c:v>
                </c:pt>
                <c:pt idx="454">
                  <c:v>6.9865120474464096E-2</c:v>
                </c:pt>
                <c:pt idx="455">
                  <c:v>6.9876158385130102E-2</c:v>
                </c:pt>
                <c:pt idx="456">
                  <c:v>7.0004553151128995E-2</c:v>
                </c:pt>
                <c:pt idx="457">
                  <c:v>7.00109278343857E-2</c:v>
                </c:pt>
                <c:pt idx="458">
                  <c:v>7.0060956000083996E-2</c:v>
                </c:pt>
                <c:pt idx="459">
                  <c:v>7.0214194174941305E-2</c:v>
                </c:pt>
                <c:pt idx="460">
                  <c:v>7.0215228699203394E-2</c:v>
                </c:pt>
                <c:pt idx="461">
                  <c:v>7.0271898199523994E-2</c:v>
                </c:pt>
                <c:pt idx="462">
                  <c:v>7.03238890553958E-2</c:v>
                </c:pt>
                <c:pt idx="463">
                  <c:v>7.0364720740833706E-2</c:v>
                </c:pt>
                <c:pt idx="464">
                  <c:v>7.0391472570466698E-2</c:v>
                </c:pt>
                <c:pt idx="465">
                  <c:v>7.0420627820518403E-2</c:v>
                </c:pt>
                <c:pt idx="466">
                  <c:v>7.0479455443482303E-2</c:v>
                </c:pt>
                <c:pt idx="467">
                  <c:v>7.0538753615749406E-2</c:v>
                </c:pt>
                <c:pt idx="468">
                  <c:v>7.0547019830728003E-2</c:v>
                </c:pt>
                <c:pt idx="469">
                  <c:v>7.0573340492014205E-2</c:v>
                </c:pt>
                <c:pt idx="470">
                  <c:v>7.0597106707942198E-2</c:v>
                </c:pt>
                <c:pt idx="471">
                  <c:v>7.0631161318462005E-2</c:v>
                </c:pt>
                <c:pt idx="472">
                  <c:v>7.0678691511682296E-2</c:v>
                </c:pt>
                <c:pt idx="473">
                  <c:v>7.0846954755822894E-2</c:v>
                </c:pt>
                <c:pt idx="474">
                  <c:v>7.0905162671538305E-2</c:v>
                </c:pt>
                <c:pt idx="475">
                  <c:v>7.0982594776267199E-2</c:v>
                </c:pt>
                <c:pt idx="476">
                  <c:v>7.1056558042990797E-2</c:v>
                </c:pt>
                <c:pt idx="477">
                  <c:v>7.1086841329838293E-2</c:v>
                </c:pt>
                <c:pt idx="478">
                  <c:v>7.1088135023739396E-2</c:v>
                </c:pt>
                <c:pt idx="479">
                  <c:v>7.1091892182559999E-2</c:v>
                </c:pt>
                <c:pt idx="480">
                  <c:v>7.1224754575243895E-2</c:v>
                </c:pt>
                <c:pt idx="481">
                  <c:v>7.1229472246558498E-2</c:v>
                </c:pt>
                <c:pt idx="482">
                  <c:v>7.1250867532600404E-2</c:v>
                </c:pt>
                <c:pt idx="483">
                  <c:v>7.1335431602538996E-2</c:v>
                </c:pt>
                <c:pt idx="484">
                  <c:v>7.1349110433479093E-2</c:v>
                </c:pt>
                <c:pt idx="485">
                  <c:v>7.1597580613610795E-2</c:v>
                </c:pt>
                <c:pt idx="486">
                  <c:v>7.1658722021206003E-2</c:v>
                </c:pt>
                <c:pt idx="487">
                  <c:v>7.1699524461120906E-2</c:v>
                </c:pt>
                <c:pt idx="488">
                  <c:v>7.1712242823136305E-2</c:v>
                </c:pt>
                <c:pt idx="489">
                  <c:v>7.1772132332425895E-2</c:v>
                </c:pt>
                <c:pt idx="490">
                  <c:v>7.1786935076022101E-2</c:v>
                </c:pt>
                <c:pt idx="491">
                  <c:v>7.1839941781612196E-2</c:v>
                </c:pt>
                <c:pt idx="492">
                  <c:v>7.1984585617829194E-2</c:v>
                </c:pt>
                <c:pt idx="493">
                  <c:v>7.2088640998476602E-2</c:v>
                </c:pt>
                <c:pt idx="494">
                  <c:v>7.2152060151312494E-2</c:v>
                </c:pt>
                <c:pt idx="495">
                  <c:v>7.2163574285911095E-2</c:v>
                </c:pt>
                <c:pt idx="496">
                  <c:v>7.2191677655553704E-2</c:v>
                </c:pt>
                <c:pt idx="497">
                  <c:v>7.2281647719067393E-2</c:v>
                </c:pt>
                <c:pt idx="498">
                  <c:v>7.2319988850809203E-2</c:v>
                </c:pt>
                <c:pt idx="499">
                  <c:v>7.2344866820706594E-2</c:v>
                </c:pt>
                <c:pt idx="500">
                  <c:v>7.2349381316789099E-2</c:v>
                </c:pt>
                <c:pt idx="501">
                  <c:v>7.2354405407795405E-2</c:v>
                </c:pt>
                <c:pt idx="502">
                  <c:v>7.2384779088751502E-2</c:v>
                </c:pt>
                <c:pt idx="503">
                  <c:v>7.2489164651535001E-2</c:v>
                </c:pt>
                <c:pt idx="504">
                  <c:v>7.2516683443829402E-2</c:v>
                </c:pt>
                <c:pt idx="505">
                  <c:v>7.2600585103370002E-2</c:v>
                </c:pt>
                <c:pt idx="506">
                  <c:v>7.2821833363722194E-2</c:v>
                </c:pt>
                <c:pt idx="507">
                  <c:v>7.2989988312289297E-2</c:v>
                </c:pt>
                <c:pt idx="508">
                  <c:v>7.2995570177977101E-2</c:v>
                </c:pt>
                <c:pt idx="509">
                  <c:v>7.3058973908424696E-2</c:v>
                </c:pt>
                <c:pt idx="510">
                  <c:v>7.3060990572753795E-2</c:v>
                </c:pt>
                <c:pt idx="511">
                  <c:v>7.3076224144506902E-2</c:v>
                </c:pt>
                <c:pt idx="512">
                  <c:v>7.3078501183842598E-2</c:v>
                </c:pt>
                <c:pt idx="513">
                  <c:v>7.3158659391406602E-2</c:v>
                </c:pt>
                <c:pt idx="514">
                  <c:v>7.3227156220779299E-2</c:v>
                </c:pt>
                <c:pt idx="515">
                  <c:v>7.3481568160531696E-2</c:v>
                </c:pt>
                <c:pt idx="516">
                  <c:v>7.3503885092582197E-2</c:v>
                </c:pt>
                <c:pt idx="517">
                  <c:v>7.3508552140396893E-2</c:v>
                </c:pt>
                <c:pt idx="518">
                  <c:v>7.3582632117221797E-2</c:v>
                </c:pt>
                <c:pt idx="519">
                  <c:v>7.36833876220193E-2</c:v>
                </c:pt>
                <c:pt idx="520">
                  <c:v>7.3696886552270399E-2</c:v>
                </c:pt>
                <c:pt idx="521">
                  <c:v>7.3739027381316199E-2</c:v>
                </c:pt>
                <c:pt idx="522">
                  <c:v>7.3741839850732696E-2</c:v>
                </c:pt>
                <c:pt idx="523">
                  <c:v>7.3803432009588305E-2</c:v>
                </c:pt>
                <c:pt idx="524">
                  <c:v>7.3811171014531399E-2</c:v>
                </c:pt>
                <c:pt idx="525">
                  <c:v>7.3886517177763303E-2</c:v>
                </c:pt>
                <c:pt idx="526">
                  <c:v>7.3901089442304002E-2</c:v>
                </c:pt>
                <c:pt idx="527">
                  <c:v>7.3987168574558504E-2</c:v>
                </c:pt>
                <c:pt idx="528">
                  <c:v>7.4165427867793607E-2</c:v>
                </c:pt>
                <c:pt idx="529">
                  <c:v>7.4217294997038996E-2</c:v>
                </c:pt>
                <c:pt idx="530">
                  <c:v>7.4228123689039902E-2</c:v>
                </c:pt>
                <c:pt idx="531">
                  <c:v>7.4369925909363102E-2</c:v>
                </c:pt>
                <c:pt idx="532">
                  <c:v>7.4407138523900407E-2</c:v>
                </c:pt>
                <c:pt idx="533">
                  <c:v>7.4439741052587494E-2</c:v>
                </c:pt>
                <c:pt idx="534">
                  <c:v>7.4489300268264905E-2</c:v>
                </c:pt>
                <c:pt idx="535">
                  <c:v>7.4507977868821199E-2</c:v>
                </c:pt>
                <c:pt idx="536">
                  <c:v>7.4556790262240102E-2</c:v>
                </c:pt>
                <c:pt idx="537">
                  <c:v>7.4565655337528194E-2</c:v>
                </c:pt>
                <c:pt idx="538">
                  <c:v>7.4575788442183405E-2</c:v>
                </c:pt>
                <c:pt idx="539">
                  <c:v>7.4640885577603094E-2</c:v>
                </c:pt>
                <c:pt idx="540">
                  <c:v>7.4640972780541506E-2</c:v>
                </c:pt>
                <c:pt idx="541">
                  <c:v>7.4778758439371901E-2</c:v>
                </c:pt>
                <c:pt idx="542">
                  <c:v>7.4933181689239903E-2</c:v>
                </c:pt>
                <c:pt idx="543">
                  <c:v>7.5039524070038804E-2</c:v>
                </c:pt>
                <c:pt idx="544">
                  <c:v>7.5141064836537194E-2</c:v>
                </c:pt>
                <c:pt idx="545">
                  <c:v>7.5150266553214495E-2</c:v>
                </c:pt>
                <c:pt idx="546">
                  <c:v>7.5151513313877899E-2</c:v>
                </c:pt>
                <c:pt idx="547">
                  <c:v>7.51635357246217E-2</c:v>
                </c:pt>
                <c:pt idx="548">
                  <c:v>7.5166402367628796E-2</c:v>
                </c:pt>
                <c:pt idx="549">
                  <c:v>7.5188469507881606E-2</c:v>
                </c:pt>
                <c:pt idx="550">
                  <c:v>7.5388963792984307E-2</c:v>
                </c:pt>
                <c:pt idx="551">
                  <c:v>7.5401670336264895E-2</c:v>
                </c:pt>
                <c:pt idx="552">
                  <c:v>7.5457849812690603E-2</c:v>
                </c:pt>
                <c:pt idx="553">
                  <c:v>7.5526943109536601E-2</c:v>
                </c:pt>
                <c:pt idx="554">
                  <c:v>7.5540087089864205E-2</c:v>
                </c:pt>
                <c:pt idx="555">
                  <c:v>7.5589571964521401E-2</c:v>
                </c:pt>
                <c:pt idx="556">
                  <c:v>7.5603331825778705E-2</c:v>
                </c:pt>
                <c:pt idx="557">
                  <c:v>7.5620273148181802E-2</c:v>
                </c:pt>
                <c:pt idx="558">
                  <c:v>7.5770526572773902E-2</c:v>
                </c:pt>
                <c:pt idx="559">
                  <c:v>7.5772424530104299E-2</c:v>
                </c:pt>
                <c:pt idx="560">
                  <c:v>7.5794278731773093E-2</c:v>
                </c:pt>
                <c:pt idx="561">
                  <c:v>7.5817180536443998E-2</c:v>
                </c:pt>
                <c:pt idx="562">
                  <c:v>7.5851129582984997E-2</c:v>
                </c:pt>
                <c:pt idx="563">
                  <c:v>7.5881964399383897E-2</c:v>
                </c:pt>
                <c:pt idx="564">
                  <c:v>7.5916139828780094E-2</c:v>
                </c:pt>
                <c:pt idx="565">
                  <c:v>7.5949763803560499E-2</c:v>
                </c:pt>
                <c:pt idx="566">
                  <c:v>7.6010561452009101E-2</c:v>
                </c:pt>
                <c:pt idx="567">
                  <c:v>7.6011201672185405E-2</c:v>
                </c:pt>
                <c:pt idx="568">
                  <c:v>7.6050170733138606E-2</c:v>
                </c:pt>
                <c:pt idx="569">
                  <c:v>7.6130668453459394E-2</c:v>
                </c:pt>
                <c:pt idx="570">
                  <c:v>7.6213764540852103E-2</c:v>
                </c:pt>
                <c:pt idx="571">
                  <c:v>7.6253059034754503E-2</c:v>
                </c:pt>
                <c:pt idx="572">
                  <c:v>7.6293985133156203E-2</c:v>
                </c:pt>
                <c:pt idx="573">
                  <c:v>7.6313206064864497E-2</c:v>
                </c:pt>
                <c:pt idx="574">
                  <c:v>7.6315912728329396E-2</c:v>
                </c:pt>
                <c:pt idx="575">
                  <c:v>7.6352302688546203E-2</c:v>
                </c:pt>
                <c:pt idx="576">
                  <c:v>7.63723055915283E-2</c:v>
                </c:pt>
                <c:pt idx="577">
                  <c:v>7.6443647109140603E-2</c:v>
                </c:pt>
                <c:pt idx="578">
                  <c:v>7.6504896773316899E-2</c:v>
                </c:pt>
                <c:pt idx="579">
                  <c:v>7.6515944043824002E-2</c:v>
                </c:pt>
                <c:pt idx="580">
                  <c:v>7.6595606256017995E-2</c:v>
                </c:pt>
                <c:pt idx="581">
                  <c:v>7.6615636902235301E-2</c:v>
                </c:pt>
                <c:pt idx="582">
                  <c:v>7.6675477927417093E-2</c:v>
                </c:pt>
                <c:pt idx="583">
                  <c:v>7.6697636210180706E-2</c:v>
                </c:pt>
                <c:pt idx="584">
                  <c:v>7.6722328477012602E-2</c:v>
                </c:pt>
                <c:pt idx="585">
                  <c:v>7.6760453723286604E-2</c:v>
                </c:pt>
                <c:pt idx="586">
                  <c:v>7.6838427709068999E-2</c:v>
                </c:pt>
                <c:pt idx="587">
                  <c:v>7.6987713483708003E-2</c:v>
                </c:pt>
                <c:pt idx="588">
                  <c:v>7.7203908255910406E-2</c:v>
                </c:pt>
                <c:pt idx="589">
                  <c:v>7.7446981001292797E-2</c:v>
                </c:pt>
                <c:pt idx="590">
                  <c:v>7.7517134508312005E-2</c:v>
                </c:pt>
                <c:pt idx="591">
                  <c:v>7.7576337852384505E-2</c:v>
                </c:pt>
                <c:pt idx="592">
                  <c:v>7.7621825046330903E-2</c:v>
                </c:pt>
                <c:pt idx="593">
                  <c:v>7.7647279381839296E-2</c:v>
                </c:pt>
                <c:pt idx="594">
                  <c:v>7.7700787260910301E-2</c:v>
                </c:pt>
                <c:pt idx="595">
                  <c:v>7.7764033412438205E-2</c:v>
                </c:pt>
                <c:pt idx="596">
                  <c:v>7.78038181323603E-2</c:v>
                </c:pt>
                <c:pt idx="597">
                  <c:v>7.7829521155008893E-2</c:v>
                </c:pt>
                <c:pt idx="598">
                  <c:v>7.7853403706511601E-2</c:v>
                </c:pt>
                <c:pt idx="599">
                  <c:v>7.7869375180701597E-2</c:v>
                </c:pt>
                <c:pt idx="600">
                  <c:v>7.7874382902750797E-2</c:v>
                </c:pt>
                <c:pt idx="601">
                  <c:v>7.78752281535042E-2</c:v>
                </c:pt>
                <c:pt idx="602">
                  <c:v>7.8051329040070394E-2</c:v>
                </c:pt>
                <c:pt idx="603">
                  <c:v>7.8115606410042795E-2</c:v>
                </c:pt>
                <c:pt idx="604">
                  <c:v>7.8156616811427299E-2</c:v>
                </c:pt>
                <c:pt idx="605">
                  <c:v>7.8190383867189794E-2</c:v>
                </c:pt>
                <c:pt idx="606">
                  <c:v>7.8219940904229998E-2</c:v>
                </c:pt>
                <c:pt idx="607">
                  <c:v>7.8380346698635903E-2</c:v>
                </c:pt>
                <c:pt idx="608">
                  <c:v>7.8414941935186902E-2</c:v>
                </c:pt>
                <c:pt idx="609">
                  <c:v>7.8532815549303206E-2</c:v>
                </c:pt>
                <c:pt idx="610">
                  <c:v>7.8544320707867904E-2</c:v>
                </c:pt>
                <c:pt idx="611">
                  <c:v>7.8564195833082703E-2</c:v>
                </c:pt>
                <c:pt idx="612">
                  <c:v>7.8633893657368698E-2</c:v>
                </c:pt>
                <c:pt idx="613">
                  <c:v>7.8681986211208393E-2</c:v>
                </c:pt>
                <c:pt idx="614">
                  <c:v>7.8757526172158004E-2</c:v>
                </c:pt>
                <c:pt idx="615">
                  <c:v>7.8904465113862898E-2</c:v>
                </c:pt>
                <c:pt idx="616">
                  <c:v>7.8961081116484602E-2</c:v>
                </c:pt>
                <c:pt idx="617">
                  <c:v>7.9151851417117905E-2</c:v>
                </c:pt>
                <c:pt idx="618">
                  <c:v>7.9210330401478193E-2</c:v>
                </c:pt>
                <c:pt idx="619">
                  <c:v>7.9235417226973207E-2</c:v>
                </c:pt>
                <c:pt idx="620">
                  <c:v>7.9267114914306505E-2</c:v>
                </c:pt>
                <c:pt idx="621">
                  <c:v>7.9281819782788199E-2</c:v>
                </c:pt>
                <c:pt idx="622">
                  <c:v>7.9328703730836295E-2</c:v>
                </c:pt>
                <c:pt idx="623">
                  <c:v>7.9336058319683794E-2</c:v>
                </c:pt>
                <c:pt idx="624">
                  <c:v>7.9347873625307902E-2</c:v>
                </c:pt>
                <c:pt idx="625">
                  <c:v>7.9350572749398898E-2</c:v>
                </c:pt>
                <c:pt idx="626">
                  <c:v>7.9437935419346198E-2</c:v>
                </c:pt>
                <c:pt idx="627">
                  <c:v>7.9438014877134394E-2</c:v>
                </c:pt>
                <c:pt idx="628">
                  <c:v>7.9475130194451196E-2</c:v>
                </c:pt>
                <c:pt idx="629">
                  <c:v>7.9499848672885301E-2</c:v>
                </c:pt>
                <c:pt idx="630">
                  <c:v>7.9503525090906899E-2</c:v>
                </c:pt>
                <c:pt idx="631">
                  <c:v>7.9562868522518496E-2</c:v>
                </c:pt>
                <c:pt idx="632">
                  <c:v>7.9570734579650595E-2</c:v>
                </c:pt>
                <c:pt idx="633">
                  <c:v>7.9637809299991494E-2</c:v>
                </c:pt>
                <c:pt idx="634">
                  <c:v>7.9704071243647603E-2</c:v>
                </c:pt>
                <c:pt idx="635">
                  <c:v>7.9779524860178502E-2</c:v>
                </c:pt>
                <c:pt idx="636">
                  <c:v>7.9869460378424503E-2</c:v>
                </c:pt>
                <c:pt idx="637">
                  <c:v>7.9889482494881606E-2</c:v>
                </c:pt>
                <c:pt idx="638">
                  <c:v>8.0008477746763104E-2</c:v>
                </c:pt>
                <c:pt idx="639">
                  <c:v>8.00305646567291E-2</c:v>
                </c:pt>
                <c:pt idx="640">
                  <c:v>8.0060854128013295E-2</c:v>
                </c:pt>
                <c:pt idx="641">
                  <c:v>8.0105284005542801E-2</c:v>
                </c:pt>
                <c:pt idx="642">
                  <c:v>8.0120451970810094E-2</c:v>
                </c:pt>
                <c:pt idx="643">
                  <c:v>8.0292297868615997E-2</c:v>
                </c:pt>
                <c:pt idx="644">
                  <c:v>8.0342677625834094E-2</c:v>
                </c:pt>
                <c:pt idx="645">
                  <c:v>8.0360821587867295E-2</c:v>
                </c:pt>
                <c:pt idx="646">
                  <c:v>8.0362819202245403E-2</c:v>
                </c:pt>
                <c:pt idx="647">
                  <c:v>8.0438260865587197E-2</c:v>
                </c:pt>
                <c:pt idx="648">
                  <c:v>8.0480245026467306E-2</c:v>
                </c:pt>
                <c:pt idx="649">
                  <c:v>8.0542200728425203E-2</c:v>
                </c:pt>
                <c:pt idx="650">
                  <c:v>8.0642267557231098E-2</c:v>
                </c:pt>
                <c:pt idx="651">
                  <c:v>8.0661906996836105E-2</c:v>
                </c:pt>
                <c:pt idx="652">
                  <c:v>8.0869309277350906E-2</c:v>
                </c:pt>
                <c:pt idx="653">
                  <c:v>8.1031963510438704E-2</c:v>
                </c:pt>
                <c:pt idx="654">
                  <c:v>8.1067186639514496E-2</c:v>
                </c:pt>
                <c:pt idx="655">
                  <c:v>8.1067865285244803E-2</c:v>
                </c:pt>
                <c:pt idx="656">
                  <c:v>8.1099238458135103E-2</c:v>
                </c:pt>
                <c:pt idx="657">
                  <c:v>8.1158805038513707E-2</c:v>
                </c:pt>
                <c:pt idx="658">
                  <c:v>8.1308904924441802E-2</c:v>
                </c:pt>
                <c:pt idx="659">
                  <c:v>8.1312763579883193E-2</c:v>
                </c:pt>
                <c:pt idx="660">
                  <c:v>8.1342561496080296E-2</c:v>
                </c:pt>
                <c:pt idx="661">
                  <c:v>8.1377330565540903E-2</c:v>
                </c:pt>
                <c:pt idx="662">
                  <c:v>8.1466540029326004E-2</c:v>
                </c:pt>
                <c:pt idx="663">
                  <c:v>8.1471550042233304E-2</c:v>
                </c:pt>
                <c:pt idx="664">
                  <c:v>8.1501369924396397E-2</c:v>
                </c:pt>
                <c:pt idx="665">
                  <c:v>8.1614072293436202E-2</c:v>
                </c:pt>
                <c:pt idx="666">
                  <c:v>8.1660097817292998E-2</c:v>
                </c:pt>
                <c:pt idx="667">
                  <c:v>8.1662743102320898E-2</c:v>
                </c:pt>
                <c:pt idx="668">
                  <c:v>8.1667011062577802E-2</c:v>
                </c:pt>
                <c:pt idx="669">
                  <c:v>8.1672283386430802E-2</c:v>
                </c:pt>
                <c:pt idx="670">
                  <c:v>8.1674489610351703E-2</c:v>
                </c:pt>
                <c:pt idx="671">
                  <c:v>8.1761642526112593E-2</c:v>
                </c:pt>
                <c:pt idx="672">
                  <c:v>8.17670347481219E-2</c:v>
                </c:pt>
                <c:pt idx="673">
                  <c:v>8.1785116533494101E-2</c:v>
                </c:pt>
                <c:pt idx="674">
                  <c:v>8.1887097763939903E-2</c:v>
                </c:pt>
                <c:pt idx="675">
                  <c:v>8.1944543553535296E-2</c:v>
                </c:pt>
                <c:pt idx="676">
                  <c:v>8.1953006294177705E-2</c:v>
                </c:pt>
                <c:pt idx="677">
                  <c:v>8.19745677798248E-2</c:v>
                </c:pt>
                <c:pt idx="678">
                  <c:v>8.2206832498953497E-2</c:v>
                </c:pt>
                <c:pt idx="679">
                  <c:v>8.2331070608403403E-2</c:v>
                </c:pt>
                <c:pt idx="680">
                  <c:v>8.2366774150019695E-2</c:v>
                </c:pt>
                <c:pt idx="681">
                  <c:v>8.23782537664592E-2</c:v>
                </c:pt>
                <c:pt idx="682">
                  <c:v>8.2529432571106204E-2</c:v>
                </c:pt>
                <c:pt idx="683">
                  <c:v>8.2558392118374194E-2</c:v>
                </c:pt>
                <c:pt idx="684">
                  <c:v>8.2659642961460902E-2</c:v>
                </c:pt>
                <c:pt idx="685">
                  <c:v>8.2724440327837295E-2</c:v>
                </c:pt>
                <c:pt idx="686">
                  <c:v>8.2768664715700505E-2</c:v>
                </c:pt>
                <c:pt idx="687">
                  <c:v>8.2801998094474805E-2</c:v>
                </c:pt>
                <c:pt idx="688">
                  <c:v>8.2892316963996293E-2</c:v>
                </c:pt>
                <c:pt idx="689">
                  <c:v>8.2936065935095102E-2</c:v>
                </c:pt>
                <c:pt idx="690">
                  <c:v>8.3016499292547799E-2</c:v>
                </c:pt>
                <c:pt idx="691">
                  <c:v>8.3037300686361795E-2</c:v>
                </c:pt>
                <c:pt idx="692">
                  <c:v>8.3041856624076094E-2</c:v>
                </c:pt>
                <c:pt idx="693">
                  <c:v>8.3045129777286203E-2</c:v>
                </c:pt>
                <c:pt idx="694">
                  <c:v>8.3200734061898401E-2</c:v>
                </c:pt>
                <c:pt idx="695">
                  <c:v>8.3260221792603395E-2</c:v>
                </c:pt>
                <c:pt idx="696">
                  <c:v>8.3278859351161097E-2</c:v>
                </c:pt>
                <c:pt idx="697">
                  <c:v>8.3398937607477505E-2</c:v>
                </c:pt>
                <c:pt idx="698">
                  <c:v>8.3494909758953795E-2</c:v>
                </c:pt>
                <c:pt idx="699">
                  <c:v>8.3681047290431396E-2</c:v>
                </c:pt>
                <c:pt idx="700">
                  <c:v>8.3707000046464697E-2</c:v>
                </c:pt>
                <c:pt idx="701">
                  <c:v>8.3769743145039405E-2</c:v>
                </c:pt>
                <c:pt idx="702">
                  <c:v>8.3838165861562799E-2</c:v>
                </c:pt>
                <c:pt idx="703">
                  <c:v>8.4015909164913305E-2</c:v>
                </c:pt>
                <c:pt idx="704">
                  <c:v>8.4036888540188801E-2</c:v>
                </c:pt>
                <c:pt idx="705">
                  <c:v>8.4040535520839399E-2</c:v>
                </c:pt>
                <c:pt idx="706">
                  <c:v>8.4071605235329097E-2</c:v>
                </c:pt>
                <c:pt idx="707">
                  <c:v>8.4221000298180304E-2</c:v>
                </c:pt>
                <c:pt idx="708">
                  <c:v>8.4263026187092804E-2</c:v>
                </c:pt>
                <c:pt idx="709">
                  <c:v>8.4587826366124996E-2</c:v>
                </c:pt>
                <c:pt idx="710">
                  <c:v>8.4608360394851201E-2</c:v>
                </c:pt>
                <c:pt idx="711">
                  <c:v>8.4623506724985795E-2</c:v>
                </c:pt>
                <c:pt idx="712">
                  <c:v>8.4700103172650906E-2</c:v>
                </c:pt>
                <c:pt idx="713">
                  <c:v>8.4714992865383101E-2</c:v>
                </c:pt>
                <c:pt idx="714">
                  <c:v>8.4726549970531403E-2</c:v>
                </c:pt>
                <c:pt idx="715">
                  <c:v>8.4790351020298499E-2</c:v>
                </c:pt>
                <c:pt idx="716">
                  <c:v>8.4807470578869698E-2</c:v>
                </c:pt>
                <c:pt idx="717">
                  <c:v>8.4828470161880096E-2</c:v>
                </c:pt>
                <c:pt idx="718">
                  <c:v>8.4867891505012505E-2</c:v>
                </c:pt>
                <c:pt idx="719">
                  <c:v>8.4901998952404495E-2</c:v>
                </c:pt>
                <c:pt idx="720">
                  <c:v>8.4933478599476503E-2</c:v>
                </c:pt>
                <c:pt idx="721">
                  <c:v>8.5075139222531099E-2</c:v>
                </c:pt>
                <c:pt idx="722">
                  <c:v>8.5116334766441398E-2</c:v>
                </c:pt>
                <c:pt idx="723">
                  <c:v>8.52778590358238E-2</c:v>
                </c:pt>
                <c:pt idx="724">
                  <c:v>8.5385824171994903E-2</c:v>
                </c:pt>
                <c:pt idx="725">
                  <c:v>8.5479584489939295E-2</c:v>
                </c:pt>
                <c:pt idx="726">
                  <c:v>8.55153185838919E-2</c:v>
                </c:pt>
                <c:pt idx="727">
                  <c:v>8.5520240676008899E-2</c:v>
                </c:pt>
                <c:pt idx="728">
                  <c:v>8.55941206563018E-2</c:v>
                </c:pt>
                <c:pt idx="729">
                  <c:v>8.5636415524270704E-2</c:v>
                </c:pt>
                <c:pt idx="730">
                  <c:v>8.5706557768898295E-2</c:v>
                </c:pt>
                <c:pt idx="731">
                  <c:v>8.5784565504816099E-2</c:v>
                </c:pt>
                <c:pt idx="732">
                  <c:v>8.5821804950002495E-2</c:v>
                </c:pt>
                <c:pt idx="733">
                  <c:v>8.5918856815923095E-2</c:v>
                </c:pt>
                <c:pt idx="734">
                  <c:v>8.5931181049917496E-2</c:v>
                </c:pt>
                <c:pt idx="735">
                  <c:v>8.6028486565475903E-2</c:v>
                </c:pt>
                <c:pt idx="736">
                  <c:v>8.6061105881680797E-2</c:v>
                </c:pt>
                <c:pt idx="737">
                  <c:v>8.6178252702557898E-2</c:v>
                </c:pt>
                <c:pt idx="738">
                  <c:v>8.6350536848392903E-2</c:v>
                </c:pt>
                <c:pt idx="739">
                  <c:v>8.6370404679736806E-2</c:v>
                </c:pt>
                <c:pt idx="740">
                  <c:v>8.6388946616377998E-2</c:v>
                </c:pt>
                <c:pt idx="741">
                  <c:v>8.6429878224092496E-2</c:v>
                </c:pt>
                <c:pt idx="742">
                  <c:v>8.6558934290137696E-2</c:v>
                </c:pt>
                <c:pt idx="743">
                  <c:v>8.6582130975584606E-2</c:v>
                </c:pt>
                <c:pt idx="744">
                  <c:v>8.6769241017429694E-2</c:v>
                </c:pt>
                <c:pt idx="745">
                  <c:v>8.6826994243545494E-2</c:v>
                </c:pt>
                <c:pt idx="746">
                  <c:v>8.7213899242125095E-2</c:v>
                </c:pt>
                <c:pt idx="747">
                  <c:v>8.7342941128326093E-2</c:v>
                </c:pt>
                <c:pt idx="748">
                  <c:v>8.7543188252333995E-2</c:v>
                </c:pt>
                <c:pt idx="749">
                  <c:v>8.7622638917169399E-2</c:v>
                </c:pt>
                <c:pt idx="750">
                  <c:v>8.7708298512619007E-2</c:v>
                </c:pt>
                <c:pt idx="751">
                  <c:v>8.7763642049494495E-2</c:v>
                </c:pt>
                <c:pt idx="752">
                  <c:v>8.7855668994982303E-2</c:v>
                </c:pt>
                <c:pt idx="753">
                  <c:v>8.7878099477040006E-2</c:v>
                </c:pt>
                <c:pt idx="754">
                  <c:v>8.7911308635556407E-2</c:v>
                </c:pt>
                <c:pt idx="755">
                  <c:v>8.7915533363681603E-2</c:v>
                </c:pt>
                <c:pt idx="756">
                  <c:v>8.7957743724649207E-2</c:v>
                </c:pt>
                <c:pt idx="757">
                  <c:v>8.8082203784600799E-2</c:v>
                </c:pt>
                <c:pt idx="758">
                  <c:v>8.8103062909767493E-2</c:v>
                </c:pt>
                <c:pt idx="759">
                  <c:v>8.8123602879263602E-2</c:v>
                </c:pt>
                <c:pt idx="760">
                  <c:v>8.8151024387789295E-2</c:v>
                </c:pt>
                <c:pt idx="761">
                  <c:v>8.8224250934601095E-2</c:v>
                </c:pt>
                <c:pt idx="762">
                  <c:v>8.8384551746913703E-2</c:v>
                </c:pt>
                <c:pt idx="763">
                  <c:v>8.8401092634718403E-2</c:v>
                </c:pt>
                <c:pt idx="764">
                  <c:v>8.8414551369761299E-2</c:v>
                </c:pt>
                <c:pt idx="765">
                  <c:v>8.8444535945664302E-2</c:v>
                </c:pt>
                <c:pt idx="766">
                  <c:v>8.8466505538684501E-2</c:v>
                </c:pt>
                <c:pt idx="767">
                  <c:v>8.8476354930835999E-2</c:v>
                </c:pt>
                <c:pt idx="768">
                  <c:v>8.8594076837572699E-2</c:v>
                </c:pt>
                <c:pt idx="769">
                  <c:v>8.8676123834512996E-2</c:v>
                </c:pt>
                <c:pt idx="770">
                  <c:v>8.8680284268888604E-2</c:v>
                </c:pt>
                <c:pt idx="771">
                  <c:v>8.8872898315667304E-2</c:v>
                </c:pt>
                <c:pt idx="772">
                  <c:v>8.8896264408554901E-2</c:v>
                </c:pt>
                <c:pt idx="773">
                  <c:v>8.8933585436066095E-2</c:v>
                </c:pt>
                <c:pt idx="774">
                  <c:v>8.89703886355762E-2</c:v>
                </c:pt>
                <c:pt idx="775">
                  <c:v>8.8973628772343299E-2</c:v>
                </c:pt>
                <c:pt idx="776">
                  <c:v>8.9108676602399295E-2</c:v>
                </c:pt>
                <c:pt idx="777">
                  <c:v>8.9153655509418603E-2</c:v>
                </c:pt>
                <c:pt idx="778">
                  <c:v>8.9253304010867798E-2</c:v>
                </c:pt>
                <c:pt idx="779">
                  <c:v>8.9283477089351707E-2</c:v>
                </c:pt>
                <c:pt idx="780">
                  <c:v>8.9302648385645597E-2</c:v>
                </c:pt>
                <c:pt idx="781">
                  <c:v>8.9589650680955799E-2</c:v>
                </c:pt>
                <c:pt idx="782">
                  <c:v>8.97988410964322E-2</c:v>
                </c:pt>
                <c:pt idx="783">
                  <c:v>8.9811010388226795E-2</c:v>
                </c:pt>
                <c:pt idx="784">
                  <c:v>8.9816518714337906E-2</c:v>
                </c:pt>
                <c:pt idx="785">
                  <c:v>8.9965804644069405E-2</c:v>
                </c:pt>
                <c:pt idx="786">
                  <c:v>8.9967254940952507E-2</c:v>
                </c:pt>
                <c:pt idx="787">
                  <c:v>8.9971054094800093E-2</c:v>
                </c:pt>
                <c:pt idx="788">
                  <c:v>8.9977097631825501E-2</c:v>
                </c:pt>
                <c:pt idx="789">
                  <c:v>9.0069674752863302E-2</c:v>
                </c:pt>
                <c:pt idx="790">
                  <c:v>9.0148488627221995E-2</c:v>
                </c:pt>
                <c:pt idx="791">
                  <c:v>9.0173903874294095E-2</c:v>
                </c:pt>
                <c:pt idx="792">
                  <c:v>9.0178454579906406E-2</c:v>
                </c:pt>
                <c:pt idx="793">
                  <c:v>9.0188702471248799E-2</c:v>
                </c:pt>
                <c:pt idx="794">
                  <c:v>9.0214974797545602E-2</c:v>
                </c:pt>
                <c:pt idx="795">
                  <c:v>9.0263378525177199E-2</c:v>
                </c:pt>
                <c:pt idx="796">
                  <c:v>9.0324277401202704E-2</c:v>
                </c:pt>
                <c:pt idx="797">
                  <c:v>9.0328989183191905E-2</c:v>
                </c:pt>
                <c:pt idx="798">
                  <c:v>9.0360491906598894E-2</c:v>
                </c:pt>
                <c:pt idx="799">
                  <c:v>9.0383742171855103E-2</c:v>
                </c:pt>
                <c:pt idx="800">
                  <c:v>9.0384117474713296E-2</c:v>
                </c:pt>
                <c:pt idx="801">
                  <c:v>9.0465614621667495E-2</c:v>
                </c:pt>
                <c:pt idx="802">
                  <c:v>9.0470307889468193E-2</c:v>
                </c:pt>
                <c:pt idx="803">
                  <c:v>9.0489050901105997E-2</c:v>
                </c:pt>
                <c:pt idx="804">
                  <c:v>9.0645976360574795E-2</c:v>
                </c:pt>
                <c:pt idx="805">
                  <c:v>9.0696770432792298E-2</c:v>
                </c:pt>
                <c:pt idx="806">
                  <c:v>9.0704063882015198E-2</c:v>
                </c:pt>
                <c:pt idx="807">
                  <c:v>9.0777737302041306E-2</c:v>
                </c:pt>
                <c:pt idx="808">
                  <c:v>9.07898468793992E-2</c:v>
                </c:pt>
                <c:pt idx="809">
                  <c:v>9.0844768927825698E-2</c:v>
                </c:pt>
                <c:pt idx="810">
                  <c:v>9.0933913152414406E-2</c:v>
                </c:pt>
                <c:pt idx="811">
                  <c:v>9.1066140395936898E-2</c:v>
                </c:pt>
                <c:pt idx="812">
                  <c:v>9.1085485242111894E-2</c:v>
                </c:pt>
                <c:pt idx="813">
                  <c:v>9.1170949080810096E-2</c:v>
                </c:pt>
                <c:pt idx="814">
                  <c:v>9.1339428845199605E-2</c:v>
                </c:pt>
                <c:pt idx="815">
                  <c:v>9.1388126703027206E-2</c:v>
                </c:pt>
                <c:pt idx="816">
                  <c:v>9.1534813140594501E-2</c:v>
                </c:pt>
                <c:pt idx="817">
                  <c:v>9.1548926745003201E-2</c:v>
                </c:pt>
                <c:pt idx="818">
                  <c:v>9.1615591640193297E-2</c:v>
                </c:pt>
                <c:pt idx="819">
                  <c:v>9.1661160737349201E-2</c:v>
                </c:pt>
                <c:pt idx="820">
                  <c:v>9.1732976487546206E-2</c:v>
                </c:pt>
                <c:pt idx="821">
                  <c:v>9.1866335223414197E-2</c:v>
                </c:pt>
                <c:pt idx="822">
                  <c:v>9.1880493678422298E-2</c:v>
                </c:pt>
                <c:pt idx="823">
                  <c:v>9.1892737285720505E-2</c:v>
                </c:pt>
                <c:pt idx="824">
                  <c:v>9.19837755376995E-2</c:v>
                </c:pt>
                <c:pt idx="825">
                  <c:v>9.2035568122742495E-2</c:v>
                </c:pt>
                <c:pt idx="826">
                  <c:v>9.2087079769713004E-2</c:v>
                </c:pt>
                <c:pt idx="827">
                  <c:v>9.2098362032099299E-2</c:v>
                </c:pt>
                <c:pt idx="828">
                  <c:v>9.21886745059773E-2</c:v>
                </c:pt>
                <c:pt idx="829">
                  <c:v>9.2189401180436295E-2</c:v>
                </c:pt>
                <c:pt idx="830">
                  <c:v>9.23480593733291E-2</c:v>
                </c:pt>
                <c:pt idx="831">
                  <c:v>9.2396292717225104E-2</c:v>
                </c:pt>
                <c:pt idx="832">
                  <c:v>9.2452198645255806E-2</c:v>
                </c:pt>
                <c:pt idx="833">
                  <c:v>9.2602855678957999E-2</c:v>
                </c:pt>
                <c:pt idx="834">
                  <c:v>9.2739836393022801E-2</c:v>
                </c:pt>
                <c:pt idx="835">
                  <c:v>9.2774763631922594E-2</c:v>
                </c:pt>
                <c:pt idx="836">
                  <c:v>9.29447491114304E-2</c:v>
                </c:pt>
                <c:pt idx="837">
                  <c:v>9.3093475746326607E-2</c:v>
                </c:pt>
                <c:pt idx="838">
                  <c:v>9.3327415435318098E-2</c:v>
                </c:pt>
                <c:pt idx="839">
                  <c:v>9.3399952167760494E-2</c:v>
                </c:pt>
                <c:pt idx="840">
                  <c:v>9.3512419846583705E-2</c:v>
                </c:pt>
                <c:pt idx="841">
                  <c:v>9.3805380758076498E-2</c:v>
                </c:pt>
                <c:pt idx="842">
                  <c:v>9.3807160271872705E-2</c:v>
                </c:pt>
                <c:pt idx="843">
                  <c:v>9.3833050770977602E-2</c:v>
                </c:pt>
                <c:pt idx="844">
                  <c:v>9.4033839345216599E-2</c:v>
                </c:pt>
                <c:pt idx="845">
                  <c:v>9.4035531358428501E-2</c:v>
                </c:pt>
                <c:pt idx="846">
                  <c:v>9.4037898576987106E-2</c:v>
                </c:pt>
                <c:pt idx="847">
                  <c:v>9.4079973480772905E-2</c:v>
                </c:pt>
                <c:pt idx="848">
                  <c:v>9.4110453702786506E-2</c:v>
                </c:pt>
                <c:pt idx="849">
                  <c:v>9.4208714641829894E-2</c:v>
                </c:pt>
                <c:pt idx="850">
                  <c:v>9.4256379277093794E-2</c:v>
                </c:pt>
                <c:pt idx="851">
                  <c:v>9.4497899601924798E-2</c:v>
                </c:pt>
                <c:pt idx="852">
                  <c:v>9.4706695548372993E-2</c:v>
                </c:pt>
                <c:pt idx="853">
                  <c:v>9.4762590901343605E-2</c:v>
                </c:pt>
                <c:pt idx="854">
                  <c:v>9.4773558058556001E-2</c:v>
                </c:pt>
                <c:pt idx="855">
                  <c:v>9.4944628083030905E-2</c:v>
                </c:pt>
                <c:pt idx="856">
                  <c:v>9.4970444704315607E-2</c:v>
                </c:pt>
                <c:pt idx="857">
                  <c:v>9.4998290291487805E-2</c:v>
                </c:pt>
                <c:pt idx="858">
                  <c:v>9.5112537875428504E-2</c:v>
                </c:pt>
                <c:pt idx="859">
                  <c:v>9.5146792295556101E-2</c:v>
                </c:pt>
                <c:pt idx="860">
                  <c:v>9.5210800451155403E-2</c:v>
                </c:pt>
                <c:pt idx="861">
                  <c:v>9.5392090787007805E-2</c:v>
                </c:pt>
                <c:pt idx="862">
                  <c:v>9.5468240767338203E-2</c:v>
                </c:pt>
                <c:pt idx="863">
                  <c:v>9.5565902093011995E-2</c:v>
                </c:pt>
                <c:pt idx="864">
                  <c:v>9.5579519669068094E-2</c:v>
                </c:pt>
                <c:pt idx="865">
                  <c:v>9.5607424032891297E-2</c:v>
                </c:pt>
                <c:pt idx="866">
                  <c:v>9.5859417797327304E-2</c:v>
                </c:pt>
                <c:pt idx="867">
                  <c:v>9.5872465722008193E-2</c:v>
                </c:pt>
                <c:pt idx="868">
                  <c:v>9.5876156652056399E-2</c:v>
                </c:pt>
                <c:pt idx="869">
                  <c:v>9.59028695261082E-2</c:v>
                </c:pt>
                <c:pt idx="870">
                  <c:v>9.5961800430722902E-2</c:v>
                </c:pt>
                <c:pt idx="871">
                  <c:v>9.5967877582435801E-2</c:v>
                </c:pt>
                <c:pt idx="872">
                  <c:v>9.6052588620349905E-2</c:v>
                </c:pt>
                <c:pt idx="873">
                  <c:v>9.6086611093618296E-2</c:v>
                </c:pt>
                <c:pt idx="874">
                  <c:v>9.6126250523416598E-2</c:v>
                </c:pt>
                <c:pt idx="875">
                  <c:v>9.6197184282051304E-2</c:v>
                </c:pt>
                <c:pt idx="876">
                  <c:v>9.6215568440351201E-2</c:v>
                </c:pt>
                <c:pt idx="877">
                  <c:v>9.6373929706143294E-2</c:v>
                </c:pt>
                <c:pt idx="878">
                  <c:v>9.6421707563782502E-2</c:v>
                </c:pt>
                <c:pt idx="879">
                  <c:v>9.6511254913396294E-2</c:v>
                </c:pt>
                <c:pt idx="880">
                  <c:v>9.6528608845163705E-2</c:v>
                </c:pt>
                <c:pt idx="881">
                  <c:v>9.6689556557159495E-2</c:v>
                </c:pt>
                <c:pt idx="882">
                  <c:v>9.6713163796232501E-2</c:v>
                </c:pt>
                <c:pt idx="883">
                  <c:v>9.6759657848618202E-2</c:v>
                </c:pt>
                <c:pt idx="884">
                  <c:v>9.6785112094874601E-2</c:v>
                </c:pt>
                <c:pt idx="885">
                  <c:v>9.6816509611861806E-2</c:v>
                </c:pt>
                <c:pt idx="886">
                  <c:v>9.6830891986167997E-2</c:v>
                </c:pt>
                <c:pt idx="887">
                  <c:v>9.6840991643413199E-2</c:v>
                </c:pt>
                <c:pt idx="888">
                  <c:v>9.6912131415007402E-2</c:v>
                </c:pt>
                <c:pt idx="889">
                  <c:v>9.6915726508126299E-2</c:v>
                </c:pt>
                <c:pt idx="890">
                  <c:v>9.692218130428E-2</c:v>
                </c:pt>
                <c:pt idx="891">
                  <c:v>9.6934996215418401E-2</c:v>
                </c:pt>
                <c:pt idx="892">
                  <c:v>9.7019126999683097E-2</c:v>
                </c:pt>
                <c:pt idx="893">
                  <c:v>9.7045720381332301E-2</c:v>
                </c:pt>
                <c:pt idx="894">
                  <c:v>9.7120481233373496E-2</c:v>
                </c:pt>
                <c:pt idx="895">
                  <c:v>9.71238435699944E-2</c:v>
                </c:pt>
                <c:pt idx="896">
                  <c:v>9.7132590742350602E-2</c:v>
                </c:pt>
                <c:pt idx="897">
                  <c:v>9.7240510514857006E-2</c:v>
                </c:pt>
                <c:pt idx="898">
                  <c:v>9.72845215492706E-2</c:v>
                </c:pt>
                <c:pt idx="899">
                  <c:v>9.7339485715127599E-2</c:v>
                </c:pt>
                <c:pt idx="900">
                  <c:v>9.7386008732642498E-2</c:v>
                </c:pt>
                <c:pt idx="901">
                  <c:v>9.7425379937321505E-2</c:v>
                </c:pt>
                <c:pt idx="902">
                  <c:v>9.7456902537832901E-2</c:v>
                </c:pt>
                <c:pt idx="903">
                  <c:v>9.75349055179867E-2</c:v>
                </c:pt>
                <c:pt idx="904">
                  <c:v>9.7667948551171002E-2</c:v>
                </c:pt>
                <c:pt idx="905">
                  <c:v>9.7669187733429197E-2</c:v>
                </c:pt>
                <c:pt idx="906">
                  <c:v>9.7670622274010493E-2</c:v>
                </c:pt>
                <c:pt idx="907">
                  <c:v>9.7853449466593703E-2</c:v>
                </c:pt>
                <c:pt idx="908">
                  <c:v>9.7889755807016199E-2</c:v>
                </c:pt>
                <c:pt idx="909">
                  <c:v>9.8029730848033597E-2</c:v>
                </c:pt>
                <c:pt idx="910">
                  <c:v>9.81473723561129E-2</c:v>
                </c:pt>
                <c:pt idx="911">
                  <c:v>9.8316014088140793E-2</c:v>
                </c:pt>
                <c:pt idx="912">
                  <c:v>9.8393703847626399E-2</c:v>
                </c:pt>
                <c:pt idx="913">
                  <c:v>9.84093464353058E-2</c:v>
                </c:pt>
                <c:pt idx="914">
                  <c:v>9.8443774108028903E-2</c:v>
                </c:pt>
                <c:pt idx="915">
                  <c:v>9.8477542092741899E-2</c:v>
                </c:pt>
                <c:pt idx="916">
                  <c:v>9.8501194068692594E-2</c:v>
                </c:pt>
                <c:pt idx="917">
                  <c:v>9.8597751333488595E-2</c:v>
                </c:pt>
                <c:pt idx="918">
                  <c:v>9.8640588052198705E-2</c:v>
                </c:pt>
                <c:pt idx="919">
                  <c:v>9.8793661899549107E-2</c:v>
                </c:pt>
                <c:pt idx="920">
                  <c:v>9.8818225992021197E-2</c:v>
                </c:pt>
                <c:pt idx="921">
                  <c:v>9.8995713513487599E-2</c:v>
                </c:pt>
                <c:pt idx="922">
                  <c:v>9.9119532699623897E-2</c:v>
                </c:pt>
                <c:pt idx="923">
                  <c:v>9.91234163698992E-2</c:v>
                </c:pt>
                <c:pt idx="924">
                  <c:v>9.9230992800070694E-2</c:v>
                </c:pt>
                <c:pt idx="925">
                  <c:v>9.9235868176625303E-2</c:v>
                </c:pt>
                <c:pt idx="926">
                  <c:v>9.9376756021879994E-2</c:v>
                </c:pt>
                <c:pt idx="927">
                  <c:v>9.9468019502704105E-2</c:v>
                </c:pt>
                <c:pt idx="928">
                  <c:v>9.94748395643935E-2</c:v>
                </c:pt>
                <c:pt idx="929">
                  <c:v>9.9478781599987604E-2</c:v>
                </c:pt>
                <c:pt idx="930">
                  <c:v>9.9480308946858303E-2</c:v>
                </c:pt>
                <c:pt idx="931">
                  <c:v>9.9568576643212003E-2</c:v>
                </c:pt>
                <c:pt idx="932">
                  <c:v>9.9622672172258203E-2</c:v>
                </c:pt>
                <c:pt idx="933">
                  <c:v>9.9738149639932494E-2</c:v>
                </c:pt>
                <c:pt idx="934">
                  <c:v>9.9830480860295404E-2</c:v>
                </c:pt>
                <c:pt idx="935">
                  <c:v>9.9855160921897002E-2</c:v>
                </c:pt>
                <c:pt idx="936">
                  <c:v>9.9924894021985095E-2</c:v>
                </c:pt>
                <c:pt idx="937">
                  <c:v>0.100038539005673</c:v>
                </c:pt>
                <c:pt idx="938">
                  <c:v>0.10011764240940101</c:v>
                </c:pt>
                <c:pt idx="939">
                  <c:v>0.100254387226937</c:v>
                </c:pt>
                <c:pt idx="940">
                  <c:v>0.100279702193288</c:v>
                </c:pt>
                <c:pt idx="941">
                  <c:v>0.10031121216944</c:v>
                </c:pt>
                <c:pt idx="942">
                  <c:v>0.100327179929233</c:v>
                </c:pt>
                <c:pt idx="943">
                  <c:v>0.100342085907434</c:v>
                </c:pt>
                <c:pt idx="944">
                  <c:v>0.10039027310146301</c:v>
                </c:pt>
                <c:pt idx="945">
                  <c:v>0.100404816324644</c:v>
                </c:pt>
                <c:pt idx="946">
                  <c:v>0.100484752869126</c:v>
                </c:pt>
                <c:pt idx="947">
                  <c:v>0.100502296117691</c:v>
                </c:pt>
                <c:pt idx="948">
                  <c:v>0.100677902118121</c:v>
                </c:pt>
                <c:pt idx="949">
                  <c:v>0.100692611428113</c:v>
                </c:pt>
                <c:pt idx="950">
                  <c:v>0.100946995142792</c:v>
                </c:pt>
                <c:pt idx="951">
                  <c:v>0.10098671941949</c:v>
                </c:pt>
                <c:pt idx="952">
                  <c:v>0.10107406577440201</c:v>
                </c:pt>
                <c:pt idx="953">
                  <c:v>0.10108066563568199</c:v>
                </c:pt>
                <c:pt idx="954">
                  <c:v>0.101103085000875</c:v>
                </c:pt>
                <c:pt idx="955">
                  <c:v>0.10114438273637601</c:v>
                </c:pt>
                <c:pt idx="956">
                  <c:v>0.101208131373226</c:v>
                </c:pt>
                <c:pt idx="957">
                  <c:v>0.10121722876033699</c:v>
                </c:pt>
                <c:pt idx="958">
                  <c:v>0.101221260109462</c:v>
                </c:pt>
                <c:pt idx="959">
                  <c:v>0.101340918137834</c:v>
                </c:pt>
                <c:pt idx="960">
                  <c:v>0.101435431166974</c:v>
                </c:pt>
                <c:pt idx="961">
                  <c:v>0.101464295900707</c:v>
                </c:pt>
                <c:pt idx="962">
                  <c:v>0.101495023046465</c:v>
                </c:pt>
                <c:pt idx="963">
                  <c:v>0.10152872858270801</c:v>
                </c:pt>
                <c:pt idx="964">
                  <c:v>0.101588137221332</c:v>
                </c:pt>
                <c:pt idx="965">
                  <c:v>0.101819988744972</c:v>
                </c:pt>
                <c:pt idx="966">
                  <c:v>0.101877280781118</c:v>
                </c:pt>
                <c:pt idx="967">
                  <c:v>0.101892644194944</c:v>
                </c:pt>
                <c:pt idx="968">
                  <c:v>0.10193027944971</c:v>
                </c:pt>
                <c:pt idx="969">
                  <c:v>0.1019389955813</c:v>
                </c:pt>
                <c:pt idx="970">
                  <c:v>0.102090433258228</c:v>
                </c:pt>
                <c:pt idx="971">
                  <c:v>0.10212082354275701</c:v>
                </c:pt>
                <c:pt idx="972">
                  <c:v>0.102381026531165</c:v>
                </c:pt>
                <c:pt idx="973">
                  <c:v>0.10258239588420801</c:v>
                </c:pt>
                <c:pt idx="974">
                  <c:v>0.102744323609906</c:v>
                </c:pt>
                <c:pt idx="975">
                  <c:v>0.102987549458198</c:v>
                </c:pt>
                <c:pt idx="976">
                  <c:v>0.103007629024571</c:v>
                </c:pt>
                <c:pt idx="977">
                  <c:v>0.103136672133816</c:v>
                </c:pt>
                <c:pt idx="978">
                  <c:v>0.103412055141145</c:v>
                </c:pt>
                <c:pt idx="979">
                  <c:v>0.10349316284127499</c:v>
                </c:pt>
                <c:pt idx="980">
                  <c:v>0.10353635471895201</c:v>
                </c:pt>
                <c:pt idx="981">
                  <c:v>0.103620961294787</c:v>
                </c:pt>
                <c:pt idx="982">
                  <c:v>0.10363717680965701</c:v>
                </c:pt>
                <c:pt idx="983">
                  <c:v>0.103914975124202</c:v>
                </c:pt>
                <c:pt idx="984">
                  <c:v>0.104203026634747</c:v>
                </c:pt>
                <c:pt idx="985">
                  <c:v>0.104413952843429</c:v>
                </c:pt>
                <c:pt idx="986">
                  <c:v>0.10448055809831699</c:v>
                </c:pt>
                <c:pt idx="987">
                  <c:v>0.104531915581761</c:v>
                </c:pt>
                <c:pt idx="988">
                  <c:v>0.10463682552846</c:v>
                </c:pt>
                <c:pt idx="989">
                  <c:v>0.104737976758404</c:v>
                </c:pt>
                <c:pt idx="990">
                  <c:v>0.104827941831126</c:v>
                </c:pt>
                <c:pt idx="991">
                  <c:v>0.105140120758102</c:v>
                </c:pt>
                <c:pt idx="992">
                  <c:v>0.105244430550729</c:v>
                </c:pt>
                <c:pt idx="993">
                  <c:v>0.10539962439082</c:v>
                </c:pt>
                <c:pt idx="994">
                  <c:v>0.10565208939876899</c:v>
                </c:pt>
                <c:pt idx="995">
                  <c:v>0.10566723529079</c:v>
                </c:pt>
                <c:pt idx="996">
                  <c:v>0.105693725350648</c:v>
                </c:pt>
                <c:pt idx="997">
                  <c:v>0.1058464383977</c:v>
                </c:pt>
                <c:pt idx="998">
                  <c:v>0.10597212452270401</c:v>
                </c:pt>
                <c:pt idx="999">
                  <c:v>0.106020423366147</c:v>
                </c:pt>
                <c:pt idx="1000">
                  <c:v>0.106077177383833</c:v>
                </c:pt>
                <c:pt idx="1001">
                  <c:v>0.10635029945699701</c:v>
                </c:pt>
                <c:pt idx="1002">
                  <c:v>0.106418648279079</c:v>
                </c:pt>
                <c:pt idx="1003">
                  <c:v>0.10649592285003701</c:v>
                </c:pt>
                <c:pt idx="1004">
                  <c:v>0.106538926066233</c:v>
                </c:pt>
                <c:pt idx="1005">
                  <c:v>0.106941420248999</c:v>
                </c:pt>
                <c:pt idx="1006">
                  <c:v>0.107161397583736</c:v>
                </c:pt>
                <c:pt idx="1007">
                  <c:v>0.107265697864868</c:v>
                </c:pt>
                <c:pt idx="1008">
                  <c:v>0.107331259739708</c:v>
                </c:pt>
                <c:pt idx="1009">
                  <c:v>0.10735266117392001</c:v>
                </c:pt>
                <c:pt idx="1010">
                  <c:v>0.107382731988529</c:v>
                </c:pt>
                <c:pt idx="1011">
                  <c:v>0.10742173468265601</c:v>
                </c:pt>
                <c:pt idx="1012">
                  <c:v>0.107486142723951</c:v>
                </c:pt>
                <c:pt idx="1013">
                  <c:v>0.10777484879481</c:v>
                </c:pt>
                <c:pt idx="1014">
                  <c:v>0.108155889928343</c:v>
                </c:pt>
                <c:pt idx="1015">
                  <c:v>0.108159271863074</c:v>
                </c:pt>
                <c:pt idx="1016">
                  <c:v>0.108453224038549</c:v>
                </c:pt>
                <c:pt idx="1017">
                  <c:v>0.108611876790388</c:v>
                </c:pt>
                <c:pt idx="1018">
                  <c:v>0.108707372935244</c:v>
                </c:pt>
                <c:pt idx="1019">
                  <c:v>0.10877022528613101</c:v>
                </c:pt>
                <c:pt idx="1020">
                  <c:v>0.109193527148778</c:v>
                </c:pt>
                <c:pt idx="1021">
                  <c:v>0.109567485486324</c:v>
                </c:pt>
                <c:pt idx="1022">
                  <c:v>0.109821089000693</c:v>
                </c:pt>
                <c:pt idx="1023">
                  <c:v>0.10987683723797</c:v>
                </c:pt>
                <c:pt idx="1024">
                  <c:v>0.10996536114231301</c:v>
                </c:pt>
                <c:pt idx="1025">
                  <c:v>0.10998490380058</c:v>
                </c:pt>
                <c:pt idx="1026">
                  <c:v>0.110281561318083</c:v>
                </c:pt>
                <c:pt idx="1027">
                  <c:v>0.110336505216558</c:v>
                </c:pt>
                <c:pt idx="1028">
                  <c:v>0.110503433124919</c:v>
                </c:pt>
                <c:pt idx="1029">
                  <c:v>0.110897432623019</c:v>
                </c:pt>
                <c:pt idx="1030">
                  <c:v>0.11117344095006799</c:v>
                </c:pt>
                <c:pt idx="1031">
                  <c:v>0.111439818532949</c:v>
                </c:pt>
                <c:pt idx="1032">
                  <c:v>0.111522007876697</c:v>
                </c:pt>
                <c:pt idx="1033">
                  <c:v>0.111720251519356</c:v>
                </c:pt>
                <c:pt idx="1034">
                  <c:v>0.112152064699489</c:v>
                </c:pt>
                <c:pt idx="1035">
                  <c:v>0.112338157751604</c:v>
                </c:pt>
                <c:pt idx="1036">
                  <c:v>0.11324841877647999</c:v>
                </c:pt>
                <c:pt idx="1037">
                  <c:v>0.113398860701906</c:v>
                </c:pt>
                <c:pt idx="1038">
                  <c:v>0.113500875219325</c:v>
                </c:pt>
                <c:pt idx="1039">
                  <c:v>0.113511917272374</c:v>
                </c:pt>
                <c:pt idx="1040">
                  <c:v>0.113775415592243</c:v>
                </c:pt>
                <c:pt idx="1041">
                  <c:v>0.11377825648101</c:v>
                </c:pt>
                <c:pt idx="1042">
                  <c:v>0.11379421146975501</c:v>
                </c:pt>
                <c:pt idx="1043">
                  <c:v>0.11420455355871</c:v>
                </c:pt>
                <c:pt idx="1044">
                  <c:v>0.11446143378128</c:v>
                </c:pt>
                <c:pt idx="1045">
                  <c:v>0.11457841427606</c:v>
                </c:pt>
                <c:pt idx="1046">
                  <c:v>0.11472515099387599</c:v>
                </c:pt>
                <c:pt idx="1047">
                  <c:v>0.11523530880448001</c:v>
                </c:pt>
                <c:pt idx="1048">
                  <c:v>0.115683500661343</c:v>
                </c:pt>
                <c:pt idx="1049">
                  <c:v>0.115719485761261</c:v>
                </c:pt>
                <c:pt idx="1050">
                  <c:v>0.116774401391426</c:v>
                </c:pt>
                <c:pt idx="1051">
                  <c:v>0.117026213476663</c:v>
                </c:pt>
                <c:pt idx="1052">
                  <c:v>0.117115242662123</c:v>
                </c:pt>
                <c:pt idx="1053">
                  <c:v>0.117339730720951</c:v>
                </c:pt>
                <c:pt idx="1054">
                  <c:v>0.11795456843659299</c:v>
                </c:pt>
                <c:pt idx="1055">
                  <c:v>0.118291259827984</c:v>
                </c:pt>
                <c:pt idx="1056">
                  <c:v>0.11855792884952</c:v>
                </c:pt>
                <c:pt idx="1057">
                  <c:v>0.11902226266169599</c:v>
                </c:pt>
                <c:pt idx="1058">
                  <c:v>0.119333350015791</c:v>
                </c:pt>
                <c:pt idx="1059">
                  <c:v>0.11939919511041699</c:v>
                </c:pt>
                <c:pt idx="1060">
                  <c:v>0.119625449235369</c:v>
                </c:pt>
                <c:pt idx="1061">
                  <c:v>0.12019032556155</c:v>
                </c:pt>
                <c:pt idx="1062">
                  <c:v>0.122767811465537</c:v>
                </c:pt>
                <c:pt idx="1063">
                  <c:v>0.1231431603785</c:v>
                </c:pt>
                <c:pt idx="1064">
                  <c:v>0.12421682453313</c:v>
                </c:pt>
                <c:pt idx="1065">
                  <c:v>0.124329394930773</c:v>
                </c:pt>
                <c:pt idx="1066">
                  <c:v>0.124529034545821</c:v>
                </c:pt>
                <c:pt idx="1067">
                  <c:v>0.12653104618972399</c:v>
                </c:pt>
                <c:pt idx="1068">
                  <c:v>0.127475256315665</c:v>
                </c:pt>
                <c:pt idx="1069">
                  <c:v>0.128227080811883</c:v>
                </c:pt>
                <c:pt idx="1070">
                  <c:v>0.128383719459396</c:v>
                </c:pt>
                <c:pt idx="1071">
                  <c:v>0.13030491565879301</c:v>
                </c:pt>
                <c:pt idx="1072">
                  <c:v>0.13175361451920001</c:v>
                </c:pt>
                <c:pt idx="1073">
                  <c:v>0.141251386593023</c:v>
                </c:pt>
                <c:pt idx="1074">
                  <c:v>0.15079774043595601</c:v>
                </c:pt>
              </c:numCache>
            </c:numRef>
          </c:xVal>
          <c:yVal>
            <c:numRef>
              <c:f>'35-250 1_CDF'!$D$1:$D$1130</c:f>
              <c:numCache>
                <c:formatCode>General</c:formatCode>
                <c:ptCount val="1130"/>
                <c:pt idx="0">
                  <c:v>0</c:v>
                </c:pt>
                <c:pt idx="1">
                  <c:v>9.3023255813953494E-4</c:v>
                </c:pt>
                <c:pt idx="2">
                  <c:v>1.8604651162790699E-3</c:v>
                </c:pt>
                <c:pt idx="3">
                  <c:v>2.7906976744186047E-3</c:v>
                </c:pt>
                <c:pt idx="4">
                  <c:v>3.7209302325581397E-3</c:v>
                </c:pt>
                <c:pt idx="5">
                  <c:v>4.6511627906976744E-3</c:v>
                </c:pt>
                <c:pt idx="6">
                  <c:v>5.5813953488372094E-3</c:v>
                </c:pt>
                <c:pt idx="7">
                  <c:v>6.5116279069767444E-3</c:v>
                </c:pt>
                <c:pt idx="8">
                  <c:v>7.4418604651162795E-3</c:v>
                </c:pt>
                <c:pt idx="9">
                  <c:v>8.3720930232558145E-3</c:v>
                </c:pt>
                <c:pt idx="10">
                  <c:v>9.3023255813953487E-3</c:v>
                </c:pt>
                <c:pt idx="11">
                  <c:v>1.0232558139534883E-2</c:v>
                </c:pt>
                <c:pt idx="12">
                  <c:v>1.1162790697674419E-2</c:v>
                </c:pt>
                <c:pt idx="13">
                  <c:v>1.2093023255813953E-2</c:v>
                </c:pt>
                <c:pt idx="14">
                  <c:v>1.3023255813953489E-2</c:v>
                </c:pt>
                <c:pt idx="15">
                  <c:v>1.3953488372093023E-2</c:v>
                </c:pt>
                <c:pt idx="16">
                  <c:v>1.4883720930232559E-2</c:v>
                </c:pt>
                <c:pt idx="17">
                  <c:v>1.5813953488372091E-2</c:v>
                </c:pt>
                <c:pt idx="18">
                  <c:v>1.6744186046511629E-2</c:v>
                </c:pt>
                <c:pt idx="19">
                  <c:v>1.7674418604651163E-2</c:v>
                </c:pt>
                <c:pt idx="20">
                  <c:v>1.8604651162790697E-2</c:v>
                </c:pt>
                <c:pt idx="21">
                  <c:v>1.9534883720930232E-2</c:v>
                </c:pt>
                <c:pt idx="22">
                  <c:v>2.0465116279069766E-2</c:v>
                </c:pt>
                <c:pt idx="23">
                  <c:v>2.1395348837209303E-2</c:v>
                </c:pt>
                <c:pt idx="24">
                  <c:v>2.2325581395348838E-2</c:v>
                </c:pt>
                <c:pt idx="25">
                  <c:v>2.3255813953488372E-2</c:v>
                </c:pt>
                <c:pt idx="26">
                  <c:v>2.4186046511627906E-2</c:v>
                </c:pt>
                <c:pt idx="27">
                  <c:v>2.5116279069767444E-2</c:v>
                </c:pt>
                <c:pt idx="28">
                  <c:v>2.6046511627906978E-2</c:v>
                </c:pt>
                <c:pt idx="29">
                  <c:v>2.6976744186046512E-2</c:v>
                </c:pt>
                <c:pt idx="30">
                  <c:v>2.7906976744186046E-2</c:v>
                </c:pt>
                <c:pt idx="31">
                  <c:v>2.883720930232558E-2</c:v>
                </c:pt>
                <c:pt idx="32">
                  <c:v>2.9767441860465118E-2</c:v>
                </c:pt>
                <c:pt idx="33">
                  <c:v>3.0697674418604652E-2</c:v>
                </c:pt>
                <c:pt idx="34">
                  <c:v>3.1627906976744183E-2</c:v>
                </c:pt>
                <c:pt idx="35">
                  <c:v>3.255813953488372E-2</c:v>
                </c:pt>
                <c:pt idx="36">
                  <c:v>3.3488372093023258E-2</c:v>
                </c:pt>
                <c:pt idx="37">
                  <c:v>3.4418604651162789E-2</c:v>
                </c:pt>
                <c:pt idx="38">
                  <c:v>3.5348837209302326E-2</c:v>
                </c:pt>
                <c:pt idx="39">
                  <c:v>3.6279069767441857E-2</c:v>
                </c:pt>
                <c:pt idx="40">
                  <c:v>3.7209302325581395E-2</c:v>
                </c:pt>
                <c:pt idx="41">
                  <c:v>3.8139534883720932E-2</c:v>
                </c:pt>
                <c:pt idx="42">
                  <c:v>3.9069767441860463E-2</c:v>
                </c:pt>
                <c:pt idx="43">
                  <c:v>0.04</c:v>
                </c:pt>
                <c:pt idx="44">
                  <c:v>4.0930232558139532E-2</c:v>
                </c:pt>
                <c:pt idx="45">
                  <c:v>4.1860465116279069E-2</c:v>
                </c:pt>
                <c:pt idx="46">
                  <c:v>4.2790697674418607E-2</c:v>
                </c:pt>
                <c:pt idx="47">
                  <c:v>4.3720930232558138E-2</c:v>
                </c:pt>
                <c:pt idx="48">
                  <c:v>4.4651162790697675E-2</c:v>
                </c:pt>
                <c:pt idx="49">
                  <c:v>4.5581395348837206E-2</c:v>
                </c:pt>
                <c:pt idx="50">
                  <c:v>4.6511627906976744E-2</c:v>
                </c:pt>
                <c:pt idx="51">
                  <c:v>4.7441860465116281E-2</c:v>
                </c:pt>
                <c:pt idx="52">
                  <c:v>4.8372093023255812E-2</c:v>
                </c:pt>
                <c:pt idx="53">
                  <c:v>4.930232558139535E-2</c:v>
                </c:pt>
                <c:pt idx="54">
                  <c:v>5.0232558139534887E-2</c:v>
                </c:pt>
                <c:pt idx="55">
                  <c:v>5.1162790697674418E-2</c:v>
                </c:pt>
                <c:pt idx="56">
                  <c:v>5.2093023255813956E-2</c:v>
                </c:pt>
                <c:pt idx="57">
                  <c:v>5.3023255813953486E-2</c:v>
                </c:pt>
                <c:pt idx="58">
                  <c:v>5.3953488372093024E-2</c:v>
                </c:pt>
                <c:pt idx="59">
                  <c:v>5.4883720930232562E-2</c:v>
                </c:pt>
                <c:pt idx="60">
                  <c:v>5.5813953488372092E-2</c:v>
                </c:pt>
                <c:pt idx="61">
                  <c:v>5.674418604651163E-2</c:v>
                </c:pt>
                <c:pt idx="62">
                  <c:v>5.7674418604651161E-2</c:v>
                </c:pt>
                <c:pt idx="63">
                  <c:v>5.8604651162790698E-2</c:v>
                </c:pt>
                <c:pt idx="64">
                  <c:v>5.9534883720930236E-2</c:v>
                </c:pt>
                <c:pt idx="65">
                  <c:v>6.0465116279069767E-2</c:v>
                </c:pt>
                <c:pt idx="66">
                  <c:v>6.1395348837209304E-2</c:v>
                </c:pt>
                <c:pt idx="67">
                  <c:v>6.2325581395348835E-2</c:v>
                </c:pt>
                <c:pt idx="68">
                  <c:v>6.3255813953488366E-2</c:v>
                </c:pt>
                <c:pt idx="69">
                  <c:v>6.4186046511627903E-2</c:v>
                </c:pt>
                <c:pt idx="70">
                  <c:v>6.5116279069767441E-2</c:v>
                </c:pt>
                <c:pt idx="71">
                  <c:v>6.6046511627906979E-2</c:v>
                </c:pt>
                <c:pt idx="72">
                  <c:v>6.6976744186046516E-2</c:v>
                </c:pt>
                <c:pt idx="73">
                  <c:v>6.790697674418604E-2</c:v>
                </c:pt>
                <c:pt idx="74">
                  <c:v>6.8837209302325578E-2</c:v>
                </c:pt>
                <c:pt idx="75">
                  <c:v>6.9767441860465115E-2</c:v>
                </c:pt>
                <c:pt idx="76">
                  <c:v>7.0697674418604653E-2</c:v>
                </c:pt>
                <c:pt idx="77">
                  <c:v>7.1627906976744191E-2</c:v>
                </c:pt>
                <c:pt idx="78">
                  <c:v>7.2558139534883714E-2</c:v>
                </c:pt>
                <c:pt idx="79">
                  <c:v>7.3488372093023252E-2</c:v>
                </c:pt>
                <c:pt idx="80">
                  <c:v>7.441860465116279E-2</c:v>
                </c:pt>
                <c:pt idx="81">
                  <c:v>7.5348837209302327E-2</c:v>
                </c:pt>
                <c:pt idx="82">
                  <c:v>7.6279069767441865E-2</c:v>
                </c:pt>
                <c:pt idx="83">
                  <c:v>7.7209302325581389E-2</c:v>
                </c:pt>
                <c:pt idx="84">
                  <c:v>7.8139534883720926E-2</c:v>
                </c:pt>
                <c:pt idx="85">
                  <c:v>7.9069767441860464E-2</c:v>
                </c:pt>
                <c:pt idx="86">
                  <c:v>0.08</c:v>
                </c:pt>
                <c:pt idx="87">
                  <c:v>8.0930232558139539E-2</c:v>
                </c:pt>
                <c:pt idx="88">
                  <c:v>8.1860465116279063E-2</c:v>
                </c:pt>
                <c:pt idx="89">
                  <c:v>8.2790697674418601E-2</c:v>
                </c:pt>
                <c:pt idx="90">
                  <c:v>8.3720930232558138E-2</c:v>
                </c:pt>
                <c:pt idx="91">
                  <c:v>8.4651162790697676E-2</c:v>
                </c:pt>
                <c:pt idx="92">
                  <c:v>8.5581395348837214E-2</c:v>
                </c:pt>
                <c:pt idx="93">
                  <c:v>8.6511627906976737E-2</c:v>
                </c:pt>
                <c:pt idx="94">
                  <c:v>8.7441860465116275E-2</c:v>
                </c:pt>
                <c:pt idx="95">
                  <c:v>8.8372093023255813E-2</c:v>
                </c:pt>
                <c:pt idx="96">
                  <c:v>8.930232558139535E-2</c:v>
                </c:pt>
                <c:pt idx="97">
                  <c:v>9.0232558139534888E-2</c:v>
                </c:pt>
                <c:pt idx="98">
                  <c:v>9.1162790697674412E-2</c:v>
                </c:pt>
                <c:pt idx="99">
                  <c:v>9.2093023255813949E-2</c:v>
                </c:pt>
                <c:pt idx="100">
                  <c:v>9.3023255813953487E-2</c:v>
                </c:pt>
                <c:pt idx="101">
                  <c:v>9.3953488372093025E-2</c:v>
                </c:pt>
                <c:pt idx="102">
                  <c:v>9.4883720930232562E-2</c:v>
                </c:pt>
                <c:pt idx="103">
                  <c:v>9.5813953488372086E-2</c:v>
                </c:pt>
                <c:pt idx="104">
                  <c:v>9.6744186046511624E-2</c:v>
                </c:pt>
                <c:pt idx="105">
                  <c:v>9.7674418604651161E-2</c:v>
                </c:pt>
                <c:pt idx="106">
                  <c:v>9.8604651162790699E-2</c:v>
                </c:pt>
                <c:pt idx="107">
                  <c:v>9.9534883720930237E-2</c:v>
                </c:pt>
                <c:pt idx="108">
                  <c:v>0.10046511627906977</c:v>
                </c:pt>
                <c:pt idx="109">
                  <c:v>0.1013953488372093</c:v>
                </c:pt>
                <c:pt idx="110">
                  <c:v>0.10232558139534884</c:v>
                </c:pt>
                <c:pt idx="111">
                  <c:v>0.10325581395348837</c:v>
                </c:pt>
                <c:pt idx="112">
                  <c:v>0.10418604651162791</c:v>
                </c:pt>
                <c:pt idx="113">
                  <c:v>0.10511627906976745</c:v>
                </c:pt>
                <c:pt idx="114">
                  <c:v>0.10604651162790697</c:v>
                </c:pt>
                <c:pt idx="115">
                  <c:v>0.10697674418604651</c:v>
                </c:pt>
                <c:pt idx="116">
                  <c:v>0.10790697674418605</c:v>
                </c:pt>
                <c:pt idx="117">
                  <c:v>0.10883720930232559</c:v>
                </c:pt>
                <c:pt idx="118">
                  <c:v>0.10976744186046512</c:v>
                </c:pt>
                <c:pt idx="119">
                  <c:v>0.11069767441860465</c:v>
                </c:pt>
                <c:pt idx="120">
                  <c:v>0.11162790697674418</c:v>
                </c:pt>
                <c:pt idx="121">
                  <c:v>0.11255813953488372</c:v>
                </c:pt>
                <c:pt idx="122">
                  <c:v>0.11348837209302326</c:v>
                </c:pt>
                <c:pt idx="123">
                  <c:v>0.1144186046511628</c:v>
                </c:pt>
                <c:pt idx="124">
                  <c:v>0.11534883720930232</c:v>
                </c:pt>
                <c:pt idx="125">
                  <c:v>0.11627906976744186</c:v>
                </c:pt>
                <c:pt idx="126">
                  <c:v>0.1172093023255814</c:v>
                </c:pt>
                <c:pt idx="127">
                  <c:v>0.11813953488372093</c:v>
                </c:pt>
                <c:pt idx="128">
                  <c:v>0.11906976744186047</c:v>
                </c:pt>
                <c:pt idx="129">
                  <c:v>0.12</c:v>
                </c:pt>
                <c:pt idx="130">
                  <c:v>0.12093023255813953</c:v>
                </c:pt>
                <c:pt idx="131">
                  <c:v>0.12186046511627907</c:v>
                </c:pt>
                <c:pt idx="132">
                  <c:v>0.12279069767441861</c:v>
                </c:pt>
                <c:pt idx="133">
                  <c:v>0.12372093023255815</c:v>
                </c:pt>
                <c:pt idx="134">
                  <c:v>0.12465116279069767</c:v>
                </c:pt>
                <c:pt idx="135">
                  <c:v>0.12558139534883722</c:v>
                </c:pt>
                <c:pt idx="136">
                  <c:v>0.12651162790697673</c:v>
                </c:pt>
                <c:pt idx="137">
                  <c:v>0.12744186046511627</c:v>
                </c:pt>
                <c:pt idx="138">
                  <c:v>0.12837209302325581</c:v>
                </c:pt>
                <c:pt idx="139">
                  <c:v>0.12930232558139534</c:v>
                </c:pt>
                <c:pt idx="140">
                  <c:v>0.13023255813953488</c:v>
                </c:pt>
                <c:pt idx="141">
                  <c:v>0.13116279069767442</c:v>
                </c:pt>
                <c:pt idx="142">
                  <c:v>0.13209302325581396</c:v>
                </c:pt>
                <c:pt idx="143">
                  <c:v>0.13302325581395349</c:v>
                </c:pt>
                <c:pt idx="144">
                  <c:v>0.13395348837209303</c:v>
                </c:pt>
                <c:pt idx="145">
                  <c:v>0.13488372093023257</c:v>
                </c:pt>
                <c:pt idx="146">
                  <c:v>0.13581395348837208</c:v>
                </c:pt>
                <c:pt idx="147">
                  <c:v>0.13674418604651162</c:v>
                </c:pt>
                <c:pt idx="148">
                  <c:v>0.13767441860465116</c:v>
                </c:pt>
                <c:pt idx="149">
                  <c:v>0.13860465116279069</c:v>
                </c:pt>
                <c:pt idx="150">
                  <c:v>0.13953488372093023</c:v>
                </c:pt>
                <c:pt idx="151">
                  <c:v>0.14046511627906977</c:v>
                </c:pt>
                <c:pt idx="152">
                  <c:v>0.14139534883720931</c:v>
                </c:pt>
                <c:pt idx="153">
                  <c:v>0.14232558139534884</c:v>
                </c:pt>
                <c:pt idx="154">
                  <c:v>0.14325581395348838</c:v>
                </c:pt>
                <c:pt idx="155">
                  <c:v>0.14418604651162792</c:v>
                </c:pt>
                <c:pt idx="156">
                  <c:v>0.14511627906976743</c:v>
                </c:pt>
                <c:pt idx="157">
                  <c:v>0.14604651162790697</c:v>
                </c:pt>
                <c:pt idx="158">
                  <c:v>0.1469767441860465</c:v>
                </c:pt>
                <c:pt idx="159">
                  <c:v>0.14790697674418604</c:v>
                </c:pt>
                <c:pt idx="160">
                  <c:v>0.14883720930232558</c:v>
                </c:pt>
                <c:pt idx="161">
                  <c:v>0.14976744186046512</c:v>
                </c:pt>
                <c:pt idx="162">
                  <c:v>0.15069767441860465</c:v>
                </c:pt>
                <c:pt idx="163">
                  <c:v>0.15162790697674419</c:v>
                </c:pt>
                <c:pt idx="164">
                  <c:v>0.15255813953488373</c:v>
                </c:pt>
                <c:pt idx="165">
                  <c:v>0.15348837209302327</c:v>
                </c:pt>
                <c:pt idx="166">
                  <c:v>0.15441860465116278</c:v>
                </c:pt>
                <c:pt idx="167">
                  <c:v>0.15534883720930232</c:v>
                </c:pt>
                <c:pt idx="168">
                  <c:v>0.15627906976744185</c:v>
                </c:pt>
                <c:pt idx="169">
                  <c:v>0.15720930232558139</c:v>
                </c:pt>
                <c:pt idx="170">
                  <c:v>0.15813953488372093</c:v>
                </c:pt>
                <c:pt idx="171">
                  <c:v>0.15906976744186047</c:v>
                </c:pt>
                <c:pt idx="172">
                  <c:v>0.16</c:v>
                </c:pt>
                <c:pt idx="173">
                  <c:v>0.16093023255813954</c:v>
                </c:pt>
                <c:pt idx="174">
                  <c:v>0.16186046511627908</c:v>
                </c:pt>
                <c:pt idx="175">
                  <c:v>0.16279069767441862</c:v>
                </c:pt>
                <c:pt idx="176">
                  <c:v>0.16372093023255813</c:v>
                </c:pt>
                <c:pt idx="177">
                  <c:v>0.16465116279069766</c:v>
                </c:pt>
                <c:pt idx="178">
                  <c:v>0.1655813953488372</c:v>
                </c:pt>
                <c:pt idx="179">
                  <c:v>0.16651162790697674</c:v>
                </c:pt>
                <c:pt idx="180">
                  <c:v>0.16744186046511628</c:v>
                </c:pt>
                <c:pt idx="181">
                  <c:v>0.16837209302325581</c:v>
                </c:pt>
                <c:pt idx="182">
                  <c:v>0.16930232558139535</c:v>
                </c:pt>
                <c:pt idx="183">
                  <c:v>0.17023255813953489</c:v>
                </c:pt>
                <c:pt idx="184">
                  <c:v>0.17116279069767443</c:v>
                </c:pt>
                <c:pt idx="185">
                  <c:v>0.17209302325581396</c:v>
                </c:pt>
                <c:pt idx="186">
                  <c:v>0.17302325581395347</c:v>
                </c:pt>
                <c:pt idx="187">
                  <c:v>0.17395348837209301</c:v>
                </c:pt>
                <c:pt idx="188">
                  <c:v>0.17488372093023255</c:v>
                </c:pt>
                <c:pt idx="189">
                  <c:v>0.17581395348837209</c:v>
                </c:pt>
                <c:pt idx="190">
                  <c:v>0.17674418604651163</c:v>
                </c:pt>
                <c:pt idx="191">
                  <c:v>0.17767441860465116</c:v>
                </c:pt>
                <c:pt idx="192">
                  <c:v>0.1786046511627907</c:v>
                </c:pt>
                <c:pt idx="193">
                  <c:v>0.17953488372093024</c:v>
                </c:pt>
                <c:pt idx="194">
                  <c:v>0.18046511627906978</c:v>
                </c:pt>
                <c:pt idx="195">
                  <c:v>0.18139534883720931</c:v>
                </c:pt>
                <c:pt idx="196">
                  <c:v>0.18232558139534882</c:v>
                </c:pt>
                <c:pt idx="197">
                  <c:v>0.18325581395348836</c:v>
                </c:pt>
                <c:pt idx="198">
                  <c:v>0.1841860465116279</c:v>
                </c:pt>
                <c:pt idx="199">
                  <c:v>0.18511627906976744</c:v>
                </c:pt>
                <c:pt idx="200">
                  <c:v>0.18604651162790697</c:v>
                </c:pt>
                <c:pt idx="201">
                  <c:v>0.18697674418604651</c:v>
                </c:pt>
                <c:pt idx="202">
                  <c:v>0.18790697674418605</c:v>
                </c:pt>
                <c:pt idx="203">
                  <c:v>0.18883720930232559</c:v>
                </c:pt>
                <c:pt idx="204">
                  <c:v>0.18976744186046512</c:v>
                </c:pt>
                <c:pt idx="205">
                  <c:v>0.19069767441860466</c:v>
                </c:pt>
                <c:pt idx="206">
                  <c:v>0.19162790697674417</c:v>
                </c:pt>
                <c:pt idx="207">
                  <c:v>0.19255813953488371</c:v>
                </c:pt>
                <c:pt idx="208">
                  <c:v>0.19348837209302325</c:v>
                </c:pt>
                <c:pt idx="209">
                  <c:v>0.19441860465116279</c:v>
                </c:pt>
                <c:pt idx="210">
                  <c:v>0.19534883720930232</c:v>
                </c:pt>
                <c:pt idx="211">
                  <c:v>0.19627906976744186</c:v>
                </c:pt>
                <c:pt idx="212">
                  <c:v>0.1972093023255814</c:v>
                </c:pt>
                <c:pt idx="213">
                  <c:v>0.19813953488372094</c:v>
                </c:pt>
                <c:pt idx="214">
                  <c:v>0.19906976744186047</c:v>
                </c:pt>
                <c:pt idx="215">
                  <c:v>0.2</c:v>
                </c:pt>
                <c:pt idx="216">
                  <c:v>0.20093023255813955</c:v>
                </c:pt>
                <c:pt idx="217">
                  <c:v>0.20186046511627906</c:v>
                </c:pt>
                <c:pt idx="218">
                  <c:v>0.2027906976744186</c:v>
                </c:pt>
                <c:pt idx="219">
                  <c:v>0.20372093023255813</c:v>
                </c:pt>
                <c:pt idx="220">
                  <c:v>0.20465116279069767</c:v>
                </c:pt>
                <c:pt idx="221">
                  <c:v>0.20558139534883721</c:v>
                </c:pt>
                <c:pt idx="222">
                  <c:v>0.20651162790697675</c:v>
                </c:pt>
                <c:pt idx="223">
                  <c:v>0.20744186046511628</c:v>
                </c:pt>
                <c:pt idx="224">
                  <c:v>0.20837209302325582</c:v>
                </c:pt>
                <c:pt idx="225">
                  <c:v>0.20930232558139536</c:v>
                </c:pt>
                <c:pt idx="226">
                  <c:v>0.2102325581395349</c:v>
                </c:pt>
                <c:pt idx="227">
                  <c:v>0.21116279069767441</c:v>
                </c:pt>
                <c:pt idx="228">
                  <c:v>0.21209302325581394</c:v>
                </c:pt>
                <c:pt idx="229">
                  <c:v>0.21302325581395348</c:v>
                </c:pt>
                <c:pt idx="230">
                  <c:v>0.21395348837209302</c:v>
                </c:pt>
                <c:pt idx="231">
                  <c:v>0.21488372093023256</c:v>
                </c:pt>
                <c:pt idx="232">
                  <c:v>0.2158139534883721</c:v>
                </c:pt>
                <c:pt idx="233">
                  <c:v>0.21674418604651163</c:v>
                </c:pt>
                <c:pt idx="234">
                  <c:v>0.21767441860465117</c:v>
                </c:pt>
                <c:pt idx="235">
                  <c:v>0.21860465116279071</c:v>
                </c:pt>
                <c:pt idx="236">
                  <c:v>0.21953488372093025</c:v>
                </c:pt>
                <c:pt idx="237">
                  <c:v>0.22046511627906976</c:v>
                </c:pt>
                <c:pt idx="238">
                  <c:v>0.22139534883720929</c:v>
                </c:pt>
                <c:pt idx="239">
                  <c:v>0.22232558139534883</c:v>
                </c:pt>
                <c:pt idx="240">
                  <c:v>0.22325581395348837</c:v>
                </c:pt>
                <c:pt idx="241">
                  <c:v>0.22418604651162791</c:v>
                </c:pt>
                <c:pt idx="242">
                  <c:v>0.22511627906976744</c:v>
                </c:pt>
                <c:pt idx="243">
                  <c:v>0.22604651162790698</c:v>
                </c:pt>
                <c:pt idx="244">
                  <c:v>0.22697674418604652</c:v>
                </c:pt>
                <c:pt idx="245">
                  <c:v>0.22790697674418606</c:v>
                </c:pt>
                <c:pt idx="246">
                  <c:v>0.22883720930232559</c:v>
                </c:pt>
                <c:pt idx="247">
                  <c:v>0.2297674418604651</c:v>
                </c:pt>
                <c:pt idx="248">
                  <c:v>0.23069767441860464</c:v>
                </c:pt>
                <c:pt idx="249">
                  <c:v>0.23162790697674418</c:v>
                </c:pt>
                <c:pt idx="250">
                  <c:v>0.23255813953488372</c:v>
                </c:pt>
                <c:pt idx="251">
                  <c:v>0.23348837209302326</c:v>
                </c:pt>
                <c:pt idx="252">
                  <c:v>0.23441860465116279</c:v>
                </c:pt>
                <c:pt idx="253">
                  <c:v>0.23534883720930233</c:v>
                </c:pt>
                <c:pt idx="254">
                  <c:v>0.23627906976744187</c:v>
                </c:pt>
                <c:pt idx="255">
                  <c:v>0.23720930232558141</c:v>
                </c:pt>
                <c:pt idx="256">
                  <c:v>0.23813953488372094</c:v>
                </c:pt>
                <c:pt idx="257">
                  <c:v>0.23906976744186045</c:v>
                </c:pt>
                <c:pt idx="258">
                  <c:v>0.24</c:v>
                </c:pt>
                <c:pt idx="259">
                  <c:v>0.24093023255813953</c:v>
                </c:pt>
                <c:pt idx="260">
                  <c:v>0.24186046511627907</c:v>
                </c:pt>
                <c:pt idx="261">
                  <c:v>0.2427906976744186</c:v>
                </c:pt>
                <c:pt idx="262">
                  <c:v>0.24372093023255814</c:v>
                </c:pt>
                <c:pt idx="263">
                  <c:v>0.24465116279069768</c:v>
                </c:pt>
                <c:pt idx="264">
                  <c:v>0.24558139534883722</c:v>
                </c:pt>
                <c:pt idx="265">
                  <c:v>0.24651162790697675</c:v>
                </c:pt>
                <c:pt idx="266">
                  <c:v>0.24744186046511629</c:v>
                </c:pt>
                <c:pt idx="267">
                  <c:v>0.2483720930232558</c:v>
                </c:pt>
                <c:pt idx="268">
                  <c:v>0.24930232558139534</c:v>
                </c:pt>
                <c:pt idx="269">
                  <c:v>0.25023255813953488</c:v>
                </c:pt>
                <c:pt idx="270">
                  <c:v>0.25116279069767444</c:v>
                </c:pt>
                <c:pt idx="271">
                  <c:v>0.25209302325581395</c:v>
                </c:pt>
                <c:pt idx="272">
                  <c:v>0.25302325581395346</c:v>
                </c:pt>
                <c:pt idx="273">
                  <c:v>0.25395348837209303</c:v>
                </c:pt>
                <c:pt idx="274">
                  <c:v>0.25488372093023254</c:v>
                </c:pt>
                <c:pt idx="275">
                  <c:v>0.2558139534883721</c:v>
                </c:pt>
                <c:pt idx="276">
                  <c:v>0.25674418604651161</c:v>
                </c:pt>
                <c:pt idx="277">
                  <c:v>0.25767441860465118</c:v>
                </c:pt>
                <c:pt idx="278">
                  <c:v>0.25860465116279069</c:v>
                </c:pt>
                <c:pt idx="279">
                  <c:v>0.25953488372093025</c:v>
                </c:pt>
                <c:pt idx="280">
                  <c:v>0.26046511627906976</c:v>
                </c:pt>
                <c:pt idx="281">
                  <c:v>0.26139534883720933</c:v>
                </c:pt>
                <c:pt idx="282">
                  <c:v>0.26232558139534884</c:v>
                </c:pt>
                <c:pt idx="283">
                  <c:v>0.26325581395348835</c:v>
                </c:pt>
                <c:pt idx="284">
                  <c:v>0.26418604651162791</c:v>
                </c:pt>
                <c:pt idx="285">
                  <c:v>0.26511627906976742</c:v>
                </c:pt>
                <c:pt idx="286">
                  <c:v>0.26604651162790699</c:v>
                </c:pt>
                <c:pt idx="287">
                  <c:v>0.2669767441860465</c:v>
                </c:pt>
                <c:pt idx="288">
                  <c:v>0.26790697674418606</c:v>
                </c:pt>
                <c:pt idx="289">
                  <c:v>0.26883720930232557</c:v>
                </c:pt>
                <c:pt idx="290">
                  <c:v>0.26976744186046514</c:v>
                </c:pt>
                <c:pt idx="291">
                  <c:v>0.27069767441860465</c:v>
                </c:pt>
                <c:pt idx="292">
                  <c:v>0.27162790697674416</c:v>
                </c:pt>
                <c:pt idx="293">
                  <c:v>0.27255813953488373</c:v>
                </c:pt>
                <c:pt idx="294">
                  <c:v>0.27348837209302324</c:v>
                </c:pt>
                <c:pt idx="295">
                  <c:v>0.2744186046511628</c:v>
                </c:pt>
                <c:pt idx="296">
                  <c:v>0.27534883720930231</c:v>
                </c:pt>
                <c:pt idx="297">
                  <c:v>0.27627906976744188</c:v>
                </c:pt>
                <c:pt idx="298">
                  <c:v>0.27720930232558139</c:v>
                </c:pt>
                <c:pt idx="299">
                  <c:v>0.27813953488372095</c:v>
                </c:pt>
                <c:pt idx="300">
                  <c:v>0.27906976744186046</c:v>
                </c:pt>
                <c:pt idx="301">
                  <c:v>0.28000000000000003</c:v>
                </c:pt>
                <c:pt idx="302">
                  <c:v>0.28093023255813954</c:v>
                </c:pt>
                <c:pt idx="303">
                  <c:v>0.28186046511627905</c:v>
                </c:pt>
                <c:pt idx="304">
                  <c:v>0.28279069767441861</c:v>
                </c:pt>
                <c:pt idx="305">
                  <c:v>0.28372093023255812</c:v>
                </c:pt>
                <c:pt idx="306">
                  <c:v>0.28465116279069769</c:v>
                </c:pt>
                <c:pt idx="307">
                  <c:v>0.2855813953488372</c:v>
                </c:pt>
                <c:pt idx="308">
                  <c:v>0.28651162790697676</c:v>
                </c:pt>
                <c:pt idx="309">
                  <c:v>0.28744186046511627</c:v>
                </c:pt>
                <c:pt idx="310">
                  <c:v>0.28837209302325584</c:v>
                </c:pt>
                <c:pt idx="311">
                  <c:v>0.28930232558139535</c:v>
                </c:pt>
                <c:pt idx="312">
                  <c:v>0.29023255813953486</c:v>
                </c:pt>
                <c:pt idx="313">
                  <c:v>0.29116279069767442</c:v>
                </c:pt>
                <c:pt idx="314">
                  <c:v>0.29209302325581393</c:v>
                </c:pt>
                <c:pt idx="315">
                  <c:v>0.2930232558139535</c:v>
                </c:pt>
                <c:pt idx="316">
                  <c:v>0.29395348837209301</c:v>
                </c:pt>
                <c:pt idx="317">
                  <c:v>0.29488372093023257</c:v>
                </c:pt>
                <c:pt idx="318">
                  <c:v>0.29581395348837208</c:v>
                </c:pt>
                <c:pt idx="319">
                  <c:v>0.29674418604651165</c:v>
                </c:pt>
                <c:pt idx="320">
                  <c:v>0.29767441860465116</c:v>
                </c:pt>
                <c:pt idx="321">
                  <c:v>0.29860465116279072</c:v>
                </c:pt>
                <c:pt idx="322">
                  <c:v>0.29953488372093023</c:v>
                </c:pt>
                <c:pt idx="323">
                  <c:v>0.30046511627906974</c:v>
                </c:pt>
                <c:pt idx="324">
                  <c:v>0.30139534883720931</c:v>
                </c:pt>
                <c:pt idx="325">
                  <c:v>0.30232558139534882</c:v>
                </c:pt>
                <c:pt idx="326">
                  <c:v>0.30325581395348838</c:v>
                </c:pt>
                <c:pt idx="327">
                  <c:v>0.30418604651162789</c:v>
                </c:pt>
                <c:pt idx="328">
                  <c:v>0.30511627906976746</c:v>
                </c:pt>
                <c:pt idx="329">
                  <c:v>0.30604651162790697</c:v>
                </c:pt>
                <c:pt idx="330">
                  <c:v>0.30697674418604654</c:v>
                </c:pt>
                <c:pt idx="331">
                  <c:v>0.30790697674418605</c:v>
                </c:pt>
                <c:pt idx="332">
                  <c:v>0.30883720930232555</c:v>
                </c:pt>
                <c:pt idx="333">
                  <c:v>0.30976744186046512</c:v>
                </c:pt>
                <c:pt idx="334">
                  <c:v>0.31069767441860463</c:v>
                </c:pt>
                <c:pt idx="335">
                  <c:v>0.3116279069767442</c:v>
                </c:pt>
                <c:pt idx="336">
                  <c:v>0.31255813953488371</c:v>
                </c:pt>
                <c:pt idx="337">
                  <c:v>0.31348837209302327</c:v>
                </c:pt>
                <c:pt idx="338">
                  <c:v>0.31441860465116278</c:v>
                </c:pt>
                <c:pt idx="339">
                  <c:v>0.31534883720930235</c:v>
                </c:pt>
                <c:pt idx="340">
                  <c:v>0.31627906976744186</c:v>
                </c:pt>
                <c:pt idx="341">
                  <c:v>0.31720930232558142</c:v>
                </c:pt>
                <c:pt idx="342">
                  <c:v>0.31813953488372093</c:v>
                </c:pt>
                <c:pt idx="343">
                  <c:v>0.31906976744186044</c:v>
                </c:pt>
                <c:pt idx="344">
                  <c:v>0.32</c:v>
                </c:pt>
                <c:pt idx="345">
                  <c:v>0.32093023255813952</c:v>
                </c:pt>
                <c:pt idx="346">
                  <c:v>0.32186046511627908</c:v>
                </c:pt>
                <c:pt idx="347">
                  <c:v>0.32279069767441859</c:v>
                </c:pt>
                <c:pt idx="348">
                  <c:v>0.32372093023255816</c:v>
                </c:pt>
                <c:pt idx="349">
                  <c:v>0.32465116279069767</c:v>
                </c:pt>
                <c:pt idx="350">
                  <c:v>0.32558139534883723</c:v>
                </c:pt>
                <c:pt idx="351">
                  <c:v>0.32651162790697674</c:v>
                </c:pt>
                <c:pt idx="352">
                  <c:v>0.32744186046511625</c:v>
                </c:pt>
                <c:pt idx="353">
                  <c:v>0.32837209302325582</c:v>
                </c:pt>
                <c:pt idx="354">
                  <c:v>0.32930232558139533</c:v>
                </c:pt>
                <c:pt idx="355">
                  <c:v>0.33023255813953489</c:v>
                </c:pt>
                <c:pt idx="356">
                  <c:v>0.3311627906976744</c:v>
                </c:pt>
                <c:pt idx="357">
                  <c:v>0.33209302325581397</c:v>
                </c:pt>
                <c:pt idx="358">
                  <c:v>0.33302325581395348</c:v>
                </c:pt>
                <c:pt idx="359">
                  <c:v>0.33395348837209304</c:v>
                </c:pt>
                <c:pt idx="360">
                  <c:v>0.33488372093023255</c:v>
                </c:pt>
                <c:pt idx="361">
                  <c:v>0.33581395348837212</c:v>
                </c:pt>
                <c:pt idx="362">
                  <c:v>0.33674418604651163</c:v>
                </c:pt>
                <c:pt idx="363">
                  <c:v>0.33767441860465114</c:v>
                </c:pt>
                <c:pt idx="364">
                  <c:v>0.3386046511627907</c:v>
                </c:pt>
                <c:pt idx="365">
                  <c:v>0.33953488372093021</c:v>
                </c:pt>
                <c:pt idx="366">
                  <c:v>0.34046511627906978</c:v>
                </c:pt>
                <c:pt idx="367">
                  <c:v>0.34139534883720929</c:v>
                </c:pt>
                <c:pt idx="368">
                  <c:v>0.34232558139534885</c:v>
                </c:pt>
                <c:pt idx="369">
                  <c:v>0.34325581395348836</c:v>
                </c:pt>
                <c:pt idx="370">
                  <c:v>0.34418604651162793</c:v>
                </c:pt>
                <c:pt idx="371">
                  <c:v>0.34511627906976744</c:v>
                </c:pt>
                <c:pt idx="372">
                  <c:v>0.34604651162790695</c:v>
                </c:pt>
                <c:pt idx="373">
                  <c:v>0.34697674418604652</c:v>
                </c:pt>
                <c:pt idx="374">
                  <c:v>0.34790697674418603</c:v>
                </c:pt>
                <c:pt idx="375">
                  <c:v>0.34883720930232559</c:v>
                </c:pt>
                <c:pt idx="376">
                  <c:v>0.3497674418604651</c:v>
                </c:pt>
                <c:pt idx="377">
                  <c:v>0.35069767441860467</c:v>
                </c:pt>
                <c:pt idx="378">
                  <c:v>0.35162790697674418</c:v>
                </c:pt>
                <c:pt idx="379">
                  <c:v>0.35255813953488374</c:v>
                </c:pt>
                <c:pt idx="380">
                  <c:v>0.35348837209302325</c:v>
                </c:pt>
                <c:pt idx="381">
                  <c:v>0.35441860465116282</c:v>
                </c:pt>
                <c:pt idx="382">
                  <c:v>0.35534883720930233</c:v>
                </c:pt>
                <c:pt idx="383">
                  <c:v>0.35627906976744184</c:v>
                </c:pt>
                <c:pt idx="384">
                  <c:v>0.3572093023255814</c:v>
                </c:pt>
                <c:pt idx="385">
                  <c:v>0.35813953488372091</c:v>
                </c:pt>
                <c:pt idx="386">
                  <c:v>0.35906976744186048</c:v>
                </c:pt>
                <c:pt idx="387">
                  <c:v>0.36</c:v>
                </c:pt>
                <c:pt idx="388">
                  <c:v>0.36093023255813955</c:v>
                </c:pt>
                <c:pt idx="389">
                  <c:v>0.36186046511627906</c:v>
                </c:pt>
                <c:pt idx="390">
                  <c:v>0.36279069767441863</c:v>
                </c:pt>
                <c:pt idx="391">
                  <c:v>0.36372093023255814</c:v>
                </c:pt>
                <c:pt idx="392">
                  <c:v>0.36465116279069765</c:v>
                </c:pt>
                <c:pt idx="393">
                  <c:v>0.36558139534883721</c:v>
                </c:pt>
                <c:pt idx="394">
                  <c:v>0.36651162790697672</c:v>
                </c:pt>
                <c:pt idx="395">
                  <c:v>0.36744186046511629</c:v>
                </c:pt>
                <c:pt idx="396">
                  <c:v>0.3683720930232558</c:v>
                </c:pt>
                <c:pt idx="397">
                  <c:v>0.36930232558139536</c:v>
                </c:pt>
                <c:pt idx="398">
                  <c:v>0.37023255813953487</c:v>
                </c:pt>
                <c:pt idx="399">
                  <c:v>0.37116279069767444</c:v>
                </c:pt>
                <c:pt idx="400">
                  <c:v>0.37209302325581395</c:v>
                </c:pt>
                <c:pt idx="401">
                  <c:v>0.37302325581395351</c:v>
                </c:pt>
                <c:pt idx="402">
                  <c:v>0.37395348837209302</c:v>
                </c:pt>
                <c:pt idx="403">
                  <c:v>0.37488372093023253</c:v>
                </c:pt>
                <c:pt idx="404">
                  <c:v>0.3758139534883721</c:v>
                </c:pt>
                <c:pt idx="405">
                  <c:v>0.37674418604651161</c:v>
                </c:pt>
                <c:pt idx="406">
                  <c:v>0.37767441860465117</c:v>
                </c:pt>
                <c:pt idx="407">
                  <c:v>0.37860465116279068</c:v>
                </c:pt>
                <c:pt idx="408">
                  <c:v>0.37953488372093025</c:v>
                </c:pt>
                <c:pt idx="409">
                  <c:v>0.38046511627906976</c:v>
                </c:pt>
                <c:pt idx="410">
                  <c:v>0.38139534883720932</c:v>
                </c:pt>
                <c:pt idx="411">
                  <c:v>0.38232558139534883</c:v>
                </c:pt>
                <c:pt idx="412">
                  <c:v>0.38325581395348834</c:v>
                </c:pt>
                <c:pt idx="413">
                  <c:v>0.38418604651162791</c:v>
                </c:pt>
                <c:pt idx="414">
                  <c:v>0.38511627906976742</c:v>
                </c:pt>
                <c:pt idx="415">
                  <c:v>0.38604651162790699</c:v>
                </c:pt>
                <c:pt idx="416">
                  <c:v>0.3869767441860465</c:v>
                </c:pt>
                <c:pt idx="417">
                  <c:v>0.38790697674418606</c:v>
                </c:pt>
                <c:pt idx="418">
                  <c:v>0.38883720930232557</c:v>
                </c:pt>
                <c:pt idx="419">
                  <c:v>0.38976744186046514</c:v>
                </c:pt>
                <c:pt idx="420">
                  <c:v>0.39069767441860465</c:v>
                </c:pt>
                <c:pt idx="421">
                  <c:v>0.39162790697674421</c:v>
                </c:pt>
                <c:pt idx="422">
                  <c:v>0.39255813953488372</c:v>
                </c:pt>
                <c:pt idx="423">
                  <c:v>0.39348837209302323</c:v>
                </c:pt>
                <c:pt idx="424">
                  <c:v>0.3944186046511628</c:v>
                </c:pt>
                <c:pt idx="425">
                  <c:v>0.39534883720930231</c:v>
                </c:pt>
                <c:pt idx="426">
                  <c:v>0.39627906976744187</c:v>
                </c:pt>
                <c:pt idx="427">
                  <c:v>0.39720930232558138</c:v>
                </c:pt>
                <c:pt idx="428">
                  <c:v>0.39813953488372095</c:v>
                </c:pt>
                <c:pt idx="429">
                  <c:v>0.39906976744186046</c:v>
                </c:pt>
                <c:pt idx="430">
                  <c:v>0.4</c:v>
                </c:pt>
                <c:pt idx="431">
                  <c:v>0.40093023255813953</c:v>
                </c:pt>
                <c:pt idx="432">
                  <c:v>0.4018604651162791</c:v>
                </c:pt>
                <c:pt idx="433">
                  <c:v>0.40279069767441861</c:v>
                </c:pt>
                <c:pt idx="434">
                  <c:v>0.40372093023255812</c:v>
                </c:pt>
                <c:pt idx="435">
                  <c:v>0.40465116279069768</c:v>
                </c:pt>
                <c:pt idx="436">
                  <c:v>0.40558139534883719</c:v>
                </c:pt>
                <c:pt idx="437">
                  <c:v>0.40651162790697676</c:v>
                </c:pt>
                <c:pt idx="438">
                  <c:v>0.40744186046511627</c:v>
                </c:pt>
                <c:pt idx="439">
                  <c:v>0.40837209302325583</c:v>
                </c:pt>
                <c:pt idx="440">
                  <c:v>0.40930232558139534</c:v>
                </c:pt>
                <c:pt idx="441">
                  <c:v>0.41023255813953491</c:v>
                </c:pt>
                <c:pt idx="442">
                  <c:v>0.41116279069767442</c:v>
                </c:pt>
                <c:pt idx="443">
                  <c:v>0.41209302325581393</c:v>
                </c:pt>
                <c:pt idx="444">
                  <c:v>0.41302325581395349</c:v>
                </c:pt>
                <c:pt idx="445">
                  <c:v>0.413953488372093</c:v>
                </c:pt>
                <c:pt idx="446">
                  <c:v>0.41488372093023257</c:v>
                </c:pt>
                <c:pt idx="447">
                  <c:v>0.41581395348837208</c:v>
                </c:pt>
                <c:pt idx="448">
                  <c:v>0.41674418604651164</c:v>
                </c:pt>
                <c:pt idx="449">
                  <c:v>0.41767441860465115</c:v>
                </c:pt>
                <c:pt idx="450">
                  <c:v>0.41860465116279072</c:v>
                </c:pt>
                <c:pt idx="451">
                  <c:v>0.41953488372093023</c:v>
                </c:pt>
                <c:pt idx="452">
                  <c:v>0.42046511627906979</c:v>
                </c:pt>
                <c:pt idx="453">
                  <c:v>0.4213953488372093</c:v>
                </c:pt>
                <c:pt idx="454">
                  <c:v>0.42232558139534881</c:v>
                </c:pt>
                <c:pt idx="455">
                  <c:v>0.42325581395348838</c:v>
                </c:pt>
                <c:pt idx="456">
                  <c:v>0.42418604651162789</c:v>
                </c:pt>
                <c:pt idx="457">
                  <c:v>0.42511627906976746</c:v>
                </c:pt>
                <c:pt idx="458">
                  <c:v>0.42604651162790697</c:v>
                </c:pt>
                <c:pt idx="459">
                  <c:v>0.42697674418604653</c:v>
                </c:pt>
                <c:pt idx="460">
                  <c:v>0.42790697674418604</c:v>
                </c:pt>
                <c:pt idx="461">
                  <c:v>0.42883720930232561</c:v>
                </c:pt>
                <c:pt idx="462">
                  <c:v>0.42976744186046512</c:v>
                </c:pt>
                <c:pt idx="463">
                  <c:v>0.43069767441860463</c:v>
                </c:pt>
                <c:pt idx="464">
                  <c:v>0.43162790697674419</c:v>
                </c:pt>
                <c:pt idx="465">
                  <c:v>0.4325581395348837</c:v>
                </c:pt>
                <c:pt idx="466">
                  <c:v>0.43348837209302327</c:v>
                </c:pt>
                <c:pt idx="467">
                  <c:v>0.43441860465116278</c:v>
                </c:pt>
                <c:pt idx="468">
                  <c:v>0.43534883720930234</c:v>
                </c:pt>
                <c:pt idx="469">
                  <c:v>0.43627906976744185</c:v>
                </c:pt>
                <c:pt idx="470">
                  <c:v>0.43720930232558142</c:v>
                </c:pt>
                <c:pt idx="471">
                  <c:v>0.43813953488372093</c:v>
                </c:pt>
                <c:pt idx="472">
                  <c:v>0.43906976744186049</c:v>
                </c:pt>
                <c:pt idx="473">
                  <c:v>0.44</c:v>
                </c:pt>
                <c:pt idx="474">
                  <c:v>0.44093023255813951</c:v>
                </c:pt>
                <c:pt idx="475">
                  <c:v>0.44186046511627908</c:v>
                </c:pt>
                <c:pt idx="476">
                  <c:v>0.44279069767441859</c:v>
                </c:pt>
                <c:pt idx="477">
                  <c:v>0.44372093023255815</c:v>
                </c:pt>
                <c:pt idx="478">
                  <c:v>0.44465116279069766</c:v>
                </c:pt>
                <c:pt idx="479">
                  <c:v>0.44558139534883723</c:v>
                </c:pt>
                <c:pt idx="480">
                  <c:v>0.44651162790697674</c:v>
                </c:pt>
                <c:pt idx="481">
                  <c:v>0.4474418604651163</c:v>
                </c:pt>
                <c:pt idx="482">
                  <c:v>0.44837209302325581</c:v>
                </c:pt>
                <c:pt idx="483">
                  <c:v>0.44930232558139532</c:v>
                </c:pt>
                <c:pt idx="484">
                  <c:v>0.45023255813953489</c:v>
                </c:pt>
                <c:pt idx="485">
                  <c:v>0.4511627906976744</c:v>
                </c:pt>
                <c:pt idx="486">
                  <c:v>0.45209302325581396</c:v>
                </c:pt>
                <c:pt idx="487">
                  <c:v>0.45302325581395347</c:v>
                </c:pt>
                <c:pt idx="488">
                  <c:v>0.45395348837209304</c:v>
                </c:pt>
                <c:pt idx="489">
                  <c:v>0.45488372093023255</c:v>
                </c:pt>
                <c:pt idx="490">
                  <c:v>0.45581395348837211</c:v>
                </c:pt>
                <c:pt idx="491">
                  <c:v>0.45674418604651162</c:v>
                </c:pt>
                <c:pt idx="492">
                  <c:v>0.45767441860465119</c:v>
                </c:pt>
                <c:pt idx="493">
                  <c:v>0.4586046511627907</c:v>
                </c:pt>
                <c:pt idx="494">
                  <c:v>0.45953488372093021</c:v>
                </c:pt>
                <c:pt idx="495">
                  <c:v>0.46046511627906977</c:v>
                </c:pt>
                <c:pt idx="496">
                  <c:v>0.46139534883720928</c:v>
                </c:pt>
                <c:pt idx="497">
                  <c:v>0.46232558139534885</c:v>
                </c:pt>
                <c:pt idx="498">
                  <c:v>0.46325581395348836</c:v>
                </c:pt>
                <c:pt idx="499">
                  <c:v>0.46418604651162793</c:v>
                </c:pt>
                <c:pt idx="500">
                  <c:v>0.46511627906976744</c:v>
                </c:pt>
                <c:pt idx="501">
                  <c:v>0.466046511627907</c:v>
                </c:pt>
                <c:pt idx="502">
                  <c:v>0.46697674418604651</c:v>
                </c:pt>
                <c:pt idx="503">
                  <c:v>0.46790697674418602</c:v>
                </c:pt>
                <c:pt idx="504">
                  <c:v>0.46883720930232559</c:v>
                </c:pt>
                <c:pt idx="505">
                  <c:v>0.4697674418604651</c:v>
                </c:pt>
                <c:pt idx="506">
                  <c:v>0.47069767441860466</c:v>
                </c:pt>
                <c:pt idx="507">
                  <c:v>0.47162790697674417</c:v>
                </c:pt>
                <c:pt idx="508">
                  <c:v>0.47255813953488374</c:v>
                </c:pt>
                <c:pt idx="509">
                  <c:v>0.47348837209302325</c:v>
                </c:pt>
                <c:pt idx="510">
                  <c:v>0.47441860465116281</c:v>
                </c:pt>
                <c:pt idx="511">
                  <c:v>0.47534883720930232</c:v>
                </c:pt>
                <c:pt idx="512">
                  <c:v>0.47627906976744189</c:v>
                </c:pt>
                <c:pt idx="513">
                  <c:v>0.4772093023255814</c:v>
                </c:pt>
                <c:pt idx="514">
                  <c:v>0.47813953488372091</c:v>
                </c:pt>
                <c:pt idx="515">
                  <c:v>0.47906976744186047</c:v>
                </c:pt>
                <c:pt idx="516">
                  <c:v>0.48</c:v>
                </c:pt>
                <c:pt idx="517">
                  <c:v>0.48093023255813955</c:v>
                </c:pt>
                <c:pt idx="518">
                  <c:v>0.48186046511627906</c:v>
                </c:pt>
                <c:pt idx="519">
                  <c:v>0.48279069767441862</c:v>
                </c:pt>
                <c:pt idx="520">
                  <c:v>0.48372093023255813</c:v>
                </c:pt>
                <c:pt idx="521">
                  <c:v>0.4846511627906977</c:v>
                </c:pt>
                <c:pt idx="522">
                  <c:v>0.48558139534883721</c:v>
                </c:pt>
                <c:pt idx="523">
                  <c:v>0.48651162790697672</c:v>
                </c:pt>
                <c:pt idx="524">
                  <c:v>0.48744186046511628</c:v>
                </c:pt>
                <c:pt idx="525">
                  <c:v>0.48837209302325579</c:v>
                </c:pt>
                <c:pt idx="526">
                  <c:v>0.48930232558139536</c:v>
                </c:pt>
                <c:pt idx="527">
                  <c:v>0.49023255813953487</c:v>
                </c:pt>
                <c:pt idx="528">
                  <c:v>0.49116279069767443</c:v>
                </c:pt>
                <c:pt idx="529">
                  <c:v>0.49209302325581394</c:v>
                </c:pt>
                <c:pt idx="530">
                  <c:v>0.49302325581395351</c:v>
                </c:pt>
                <c:pt idx="531">
                  <c:v>0.49395348837209302</c:v>
                </c:pt>
                <c:pt idx="532">
                  <c:v>0.49488372093023258</c:v>
                </c:pt>
                <c:pt idx="533">
                  <c:v>0.49581395348837209</c:v>
                </c:pt>
                <c:pt idx="534">
                  <c:v>0.4967441860465116</c:v>
                </c:pt>
                <c:pt idx="535">
                  <c:v>0.49767441860465117</c:v>
                </c:pt>
                <c:pt idx="536">
                  <c:v>0.49860465116279068</c:v>
                </c:pt>
                <c:pt idx="537">
                  <c:v>0.49953488372093025</c:v>
                </c:pt>
                <c:pt idx="538">
                  <c:v>0.50046511627906975</c:v>
                </c:pt>
                <c:pt idx="539">
                  <c:v>0.50139534883720926</c:v>
                </c:pt>
                <c:pt idx="540">
                  <c:v>0.50232558139534889</c:v>
                </c:pt>
                <c:pt idx="541">
                  <c:v>0.5032558139534884</c:v>
                </c:pt>
                <c:pt idx="542">
                  <c:v>0.50418604651162791</c:v>
                </c:pt>
                <c:pt idx="543">
                  <c:v>0.50511627906976742</c:v>
                </c:pt>
                <c:pt idx="544">
                  <c:v>0.50604651162790693</c:v>
                </c:pt>
                <c:pt idx="545">
                  <c:v>0.50697674418604655</c:v>
                </c:pt>
                <c:pt idx="546">
                  <c:v>0.50790697674418606</c:v>
                </c:pt>
                <c:pt idx="547">
                  <c:v>0.50883720930232557</c:v>
                </c:pt>
                <c:pt idx="548">
                  <c:v>0.50976744186046508</c:v>
                </c:pt>
                <c:pt idx="549">
                  <c:v>0.5106976744186047</c:v>
                </c:pt>
                <c:pt idx="550">
                  <c:v>0.51162790697674421</c:v>
                </c:pt>
                <c:pt idx="551">
                  <c:v>0.51255813953488372</c:v>
                </c:pt>
                <c:pt idx="552">
                  <c:v>0.51348837209302323</c:v>
                </c:pt>
                <c:pt idx="553">
                  <c:v>0.51441860465116274</c:v>
                </c:pt>
                <c:pt idx="554">
                  <c:v>0.51534883720930236</c:v>
                </c:pt>
                <c:pt idx="555">
                  <c:v>0.51627906976744187</c:v>
                </c:pt>
                <c:pt idx="556">
                  <c:v>0.51720930232558138</c:v>
                </c:pt>
                <c:pt idx="557">
                  <c:v>0.51813953488372089</c:v>
                </c:pt>
                <c:pt idx="558">
                  <c:v>0.51906976744186051</c:v>
                </c:pt>
                <c:pt idx="559">
                  <c:v>0.52</c:v>
                </c:pt>
                <c:pt idx="560">
                  <c:v>0.52093023255813953</c:v>
                </c:pt>
                <c:pt idx="561">
                  <c:v>0.52186046511627904</c:v>
                </c:pt>
                <c:pt idx="562">
                  <c:v>0.52279069767441866</c:v>
                </c:pt>
                <c:pt idx="563">
                  <c:v>0.52372093023255817</c:v>
                </c:pt>
                <c:pt idx="564">
                  <c:v>0.52465116279069768</c:v>
                </c:pt>
                <c:pt idx="565">
                  <c:v>0.52558139534883719</c:v>
                </c:pt>
                <c:pt idx="566">
                  <c:v>0.5265116279069767</c:v>
                </c:pt>
                <c:pt idx="567">
                  <c:v>0.52744186046511632</c:v>
                </c:pt>
                <c:pt idx="568">
                  <c:v>0.52837209302325583</c:v>
                </c:pt>
                <c:pt idx="569">
                  <c:v>0.52930232558139534</c:v>
                </c:pt>
                <c:pt idx="570">
                  <c:v>0.53023255813953485</c:v>
                </c:pt>
                <c:pt idx="571">
                  <c:v>0.53116279069767447</c:v>
                </c:pt>
                <c:pt idx="572">
                  <c:v>0.53209302325581398</c:v>
                </c:pt>
                <c:pt idx="573">
                  <c:v>0.53302325581395349</c:v>
                </c:pt>
                <c:pt idx="574">
                  <c:v>0.533953488372093</c:v>
                </c:pt>
                <c:pt idx="575">
                  <c:v>0.53488372093023251</c:v>
                </c:pt>
                <c:pt idx="576">
                  <c:v>0.53581395348837213</c:v>
                </c:pt>
                <c:pt idx="577">
                  <c:v>0.53674418604651164</c:v>
                </c:pt>
                <c:pt idx="578">
                  <c:v>0.53767441860465115</c:v>
                </c:pt>
                <c:pt idx="579">
                  <c:v>0.53860465116279066</c:v>
                </c:pt>
                <c:pt idx="580">
                  <c:v>0.53953488372093028</c:v>
                </c:pt>
                <c:pt idx="581">
                  <c:v>0.54046511627906979</c:v>
                </c:pt>
                <c:pt idx="582">
                  <c:v>0.5413953488372093</c:v>
                </c:pt>
                <c:pt idx="583">
                  <c:v>0.54232558139534881</c:v>
                </c:pt>
                <c:pt idx="584">
                  <c:v>0.54325581395348832</c:v>
                </c:pt>
                <c:pt idx="585">
                  <c:v>0.54418604651162794</c:v>
                </c:pt>
                <c:pt idx="586">
                  <c:v>0.54511627906976745</c:v>
                </c:pt>
                <c:pt idx="587">
                  <c:v>0.54604651162790696</c:v>
                </c:pt>
                <c:pt idx="588">
                  <c:v>0.54697674418604647</c:v>
                </c:pt>
                <c:pt idx="589">
                  <c:v>0.54790697674418609</c:v>
                </c:pt>
                <c:pt idx="590">
                  <c:v>0.5488372093023256</c:v>
                </c:pt>
                <c:pt idx="591">
                  <c:v>0.54976744186046511</c:v>
                </c:pt>
                <c:pt idx="592">
                  <c:v>0.55069767441860462</c:v>
                </c:pt>
                <c:pt idx="593">
                  <c:v>0.55162790697674413</c:v>
                </c:pt>
                <c:pt idx="594">
                  <c:v>0.55255813953488375</c:v>
                </c:pt>
                <c:pt idx="595">
                  <c:v>0.55348837209302326</c:v>
                </c:pt>
                <c:pt idx="596">
                  <c:v>0.55441860465116277</c:v>
                </c:pt>
                <c:pt idx="597">
                  <c:v>0.55534883720930228</c:v>
                </c:pt>
                <c:pt idx="598">
                  <c:v>0.5562790697674419</c:v>
                </c:pt>
                <c:pt idx="599">
                  <c:v>0.55720930232558141</c:v>
                </c:pt>
                <c:pt idx="600">
                  <c:v>0.55813953488372092</c:v>
                </c:pt>
                <c:pt idx="601">
                  <c:v>0.55906976744186043</c:v>
                </c:pt>
                <c:pt idx="602">
                  <c:v>0.56000000000000005</c:v>
                </c:pt>
                <c:pt idx="603">
                  <c:v>0.56093023255813956</c:v>
                </c:pt>
                <c:pt idx="604">
                  <c:v>0.56186046511627907</c:v>
                </c:pt>
                <c:pt idx="605">
                  <c:v>0.56279069767441858</c:v>
                </c:pt>
                <c:pt idx="606">
                  <c:v>0.56372093023255809</c:v>
                </c:pt>
                <c:pt idx="607">
                  <c:v>0.56465116279069771</c:v>
                </c:pt>
                <c:pt idx="608">
                  <c:v>0.56558139534883722</c:v>
                </c:pt>
                <c:pt idx="609">
                  <c:v>0.56651162790697673</c:v>
                </c:pt>
                <c:pt idx="610">
                  <c:v>0.56744186046511624</c:v>
                </c:pt>
                <c:pt idx="611">
                  <c:v>0.56837209302325586</c:v>
                </c:pt>
                <c:pt idx="612">
                  <c:v>0.56930232558139537</c:v>
                </c:pt>
                <c:pt idx="613">
                  <c:v>0.57023255813953488</c:v>
                </c:pt>
                <c:pt idx="614">
                  <c:v>0.57116279069767439</c:v>
                </c:pt>
                <c:pt idx="615">
                  <c:v>0.5720930232558139</c:v>
                </c:pt>
                <c:pt idx="616">
                  <c:v>0.57302325581395352</c:v>
                </c:pt>
                <c:pt idx="617">
                  <c:v>0.57395348837209303</c:v>
                </c:pt>
                <c:pt idx="618">
                  <c:v>0.57488372093023254</c:v>
                </c:pt>
                <c:pt idx="619">
                  <c:v>0.57581395348837205</c:v>
                </c:pt>
                <c:pt idx="620">
                  <c:v>0.57674418604651168</c:v>
                </c:pt>
                <c:pt idx="621">
                  <c:v>0.57767441860465119</c:v>
                </c:pt>
                <c:pt idx="622">
                  <c:v>0.5786046511627907</c:v>
                </c:pt>
                <c:pt idx="623">
                  <c:v>0.57953488372093021</c:v>
                </c:pt>
                <c:pt idx="624">
                  <c:v>0.58046511627906971</c:v>
                </c:pt>
                <c:pt idx="625">
                  <c:v>0.58139534883720934</c:v>
                </c:pt>
                <c:pt idx="626">
                  <c:v>0.58232558139534885</c:v>
                </c:pt>
                <c:pt idx="627">
                  <c:v>0.58325581395348836</c:v>
                </c:pt>
                <c:pt idx="628">
                  <c:v>0.58418604651162787</c:v>
                </c:pt>
                <c:pt idx="629">
                  <c:v>0.58511627906976749</c:v>
                </c:pt>
                <c:pt idx="630">
                  <c:v>0.586046511627907</c:v>
                </c:pt>
                <c:pt idx="631">
                  <c:v>0.58697674418604651</c:v>
                </c:pt>
                <c:pt idx="632">
                  <c:v>0.58790697674418602</c:v>
                </c:pt>
                <c:pt idx="633">
                  <c:v>0.58883720930232553</c:v>
                </c:pt>
                <c:pt idx="634">
                  <c:v>0.58976744186046515</c:v>
                </c:pt>
                <c:pt idx="635">
                  <c:v>0.59069767441860466</c:v>
                </c:pt>
                <c:pt idx="636">
                  <c:v>0.59162790697674417</c:v>
                </c:pt>
                <c:pt idx="637">
                  <c:v>0.59255813953488368</c:v>
                </c:pt>
                <c:pt idx="638">
                  <c:v>0.5934883720930233</c:v>
                </c:pt>
                <c:pt idx="639">
                  <c:v>0.59441860465116281</c:v>
                </c:pt>
                <c:pt idx="640">
                  <c:v>0.59534883720930232</c:v>
                </c:pt>
                <c:pt idx="641">
                  <c:v>0.59627906976744183</c:v>
                </c:pt>
                <c:pt idx="642">
                  <c:v>0.59720930232558145</c:v>
                </c:pt>
                <c:pt idx="643">
                  <c:v>0.59813953488372096</c:v>
                </c:pt>
                <c:pt idx="644">
                  <c:v>0.59906976744186047</c:v>
                </c:pt>
                <c:pt idx="645">
                  <c:v>0.6</c:v>
                </c:pt>
                <c:pt idx="646">
                  <c:v>0.60093023255813949</c:v>
                </c:pt>
                <c:pt idx="647">
                  <c:v>0.60186046511627911</c:v>
                </c:pt>
                <c:pt idx="648">
                  <c:v>0.60279069767441862</c:v>
                </c:pt>
                <c:pt idx="649">
                  <c:v>0.60372093023255813</c:v>
                </c:pt>
                <c:pt idx="650">
                  <c:v>0.60465116279069764</c:v>
                </c:pt>
                <c:pt idx="651">
                  <c:v>0.60558139534883726</c:v>
                </c:pt>
                <c:pt idx="652">
                  <c:v>0.60651162790697677</c:v>
                </c:pt>
                <c:pt idx="653">
                  <c:v>0.60744186046511628</c:v>
                </c:pt>
                <c:pt idx="654">
                  <c:v>0.60837209302325579</c:v>
                </c:pt>
                <c:pt idx="655">
                  <c:v>0.6093023255813953</c:v>
                </c:pt>
                <c:pt idx="656">
                  <c:v>0.61023255813953492</c:v>
                </c:pt>
                <c:pt idx="657">
                  <c:v>0.61116279069767443</c:v>
                </c:pt>
                <c:pt idx="658">
                  <c:v>0.61209302325581394</c:v>
                </c:pt>
                <c:pt idx="659">
                  <c:v>0.61302325581395345</c:v>
                </c:pt>
                <c:pt idx="660">
                  <c:v>0.61395348837209307</c:v>
                </c:pt>
                <c:pt idx="661">
                  <c:v>0.61488372093023258</c:v>
                </c:pt>
                <c:pt idx="662">
                  <c:v>0.61581395348837209</c:v>
                </c:pt>
                <c:pt idx="663">
                  <c:v>0.6167441860465116</c:v>
                </c:pt>
                <c:pt idx="664">
                  <c:v>0.61767441860465111</c:v>
                </c:pt>
                <c:pt idx="665">
                  <c:v>0.61860465116279073</c:v>
                </c:pt>
                <c:pt idx="666">
                  <c:v>0.61953488372093024</c:v>
                </c:pt>
                <c:pt idx="667">
                  <c:v>0.62046511627906975</c:v>
                </c:pt>
                <c:pt idx="668">
                  <c:v>0.62139534883720926</c:v>
                </c:pt>
                <c:pt idx="669">
                  <c:v>0.62232558139534888</c:v>
                </c:pt>
                <c:pt idx="670">
                  <c:v>0.62325581395348839</c:v>
                </c:pt>
                <c:pt idx="671">
                  <c:v>0.6241860465116279</c:v>
                </c:pt>
                <c:pt idx="672">
                  <c:v>0.62511627906976741</c:v>
                </c:pt>
                <c:pt idx="673">
                  <c:v>0.62604651162790703</c:v>
                </c:pt>
                <c:pt idx="674">
                  <c:v>0.62697674418604654</c:v>
                </c:pt>
                <c:pt idx="675">
                  <c:v>0.62790697674418605</c:v>
                </c:pt>
                <c:pt idx="676">
                  <c:v>0.62883720930232556</c:v>
                </c:pt>
                <c:pt idx="677">
                  <c:v>0.62976744186046507</c:v>
                </c:pt>
                <c:pt idx="678">
                  <c:v>0.63069767441860469</c:v>
                </c:pt>
                <c:pt idx="679">
                  <c:v>0.6316279069767442</c:v>
                </c:pt>
                <c:pt idx="680">
                  <c:v>0.63255813953488371</c:v>
                </c:pt>
                <c:pt idx="681">
                  <c:v>0.63348837209302322</c:v>
                </c:pt>
                <c:pt idx="682">
                  <c:v>0.63441860465116284</c:v>
                </c:pt>
                <c:pt idx="683">
                  <c:v>0.63534883720930235</c:v>
                </c:pt>
                <c:pt idx="684">
                  <c:v>0.63627906976744186</c:v>
                </c:pt>
                <c:pt idx="685">
                  <c:v>0.63720930232558137</c:v>
                </c:pt>
                <c:pt idx="686">
                  <c:v>0.63813953488372088</c:v>
                </c:pt>
                <c:pt idx="687">
                  <c:v>0.6390697674418605</c:v>
                </c:pt>
                <c:pt idx="688">
                  <c:v>0.64</c:v>
                </c:pt>
                <c:pt idx="689">
                  <c:v>0.64093023255813952</c:v>
                </c:pt>
                <c:pt idx="690">
                  <c:v>0.64186046511627903</c:v>
                </c:pt>
                <c:pt idx="691">
                  <c:v>0.64279069767441865</c:v>
                </c:pt>
                <c:pt idx="692">
                  <c:v>0.64372093023255816</c:v>
                </c:pt>
                <c:pt idx="693">
                  <c:v>0.64465116279069767</c:v>
                </c:pt>
                <c:pt idx="694">
                  <c:v>0.64558139534883718</c:v>
                </c:pt>
                <c:pt idx="695">
                  <c:v>0.64651162790697669</c:v>
                </c:pt>
                <c:pt idx="696">
                  <c:v>0.64744186046511631</c:v>
                </c:pt>
                <c:pt idx="697">
                  <c:v>0.64837209302325582</c:v>
                </c:pt>
                <c:pt idx="698">
                  <c:v>0.64930232558139533</c:v>
                </c:pt>
                <c:pt idx="699">
                  <c:v>0.65023255813953484</c:v>
                </c:pt>
                <c:pt idx="700">
                  <c:v>0.65116279069767447</c:v>
                </c:pt>
                <c:pt idx="701">
                  <c:v>0.65209302325581397</c:v>
                </c:pt>
                <c:pt idx="702">
                  <c:v>0.65302325581395348</c:v>
                </c:pt>
                <c:pt idx="703">
                  <c:v>0.65395348837209299</c:v>
                </c:pt>
                <c:pt idx="704">
                  <c:v>0.6548837209302325</c:v>
                </c:pt>
                <c:pt idx="705">
                  <c:v>0.65581395348837213</c:v>
                </c:pt>
                <c:pt idx="706">
                  <c:v>0.65674418604651164</c:v>
                </c:pt>
                <c:pt idx="707">
                  <c:v>0.65767441860465115</c:v>
                </c:pt>
                <c:pt idx="708">
                  <c:v>0.65860465116279066</c:v>
                </c:pt>
                <c:pt idx="709">
                  <c:v>0.65953488372093028</c:v>
                </c:pt>
                <c:pt idx="710">
                  <c:v>0.66046511627906979</c:v>
                </c:pt>
                <c:pt idx="711">
                  <c:v>0.6613953488372093</c:v>
                </c:pt>
                <c:pt idx="712">
                  <c:v>0.66232558139534881</c:v>
                </c:pt>
                <c:pt idx="713">
                  <c:v>0.66325581395348843</c:v>
                </c:pt>
                <c:pt idx="714">
                  <c:v>0.66418604651162794</c:v>
                </c:pt>
                <c:pt idx="715">
                  <c:v>0.66511627906976745</c:v>
                </c:pt>
                <c:pt idx="716">
                  <c:v>0.66604651162790696</c:v>
                </c:pt>
                <c:pt idx="717">
                  <c:v>0.66697674418604647</c:v>
                </c:pt>
                <c:pt idx="718">
                  <c:v>0.66790697674418609</c:v>
                </c:pt>
                <c:pt idx="719">
                  <c:v>0.6688372093023256</c:v>
                </c:pt>
                <c:pt idx="720">
                  <c:v>0.66976744186046511</c:v>
                </c:pt>
                <c:pt idx="721">
                  <c:v>0.67069767441860462</c:v>
                </c:pt>
                <c:pt idx="722">
                  <c:v>0.67162790697674424</c:v>
                </c:pt>
                <c:pt idx="723">
                  <c:v>0.67255813953488375</c:v>
                </c:pt>
                <c:pt idx="724">
                  <c:v>0.67348837209302326</c:v>
                </c:pt>
                <c:pt idx="725">
                  <c:v>0.67441860465116277</c:v>
                </c:pt>
                <c:pt idx="726">
                  <c:v>0.67534883720930228</c:v>
                </c:pt>
                <c:pt idx="727">
                  <c:v>0.6762790697674419</c:v>
                </c:pt>
                <c:pt idx="728">
                  <c:v>0.67720930232558141</c:v>
                </c:pt>
                <c:pt idx="729">
                  <c:v>0.67813953488372092</c:v>
                </c:pt>
                <c:pt idx="730">
                  <c:v>0.67906976744186043</c:v>
                </c:pt>
                <c:pt idx="731">
                  <c:v>0.68</c:v>
                </c:pt>
                <c:pt idx="732">
                  <c:v>0.68093023255813956</c:v>
                </c:pt>
                <c:pt idx="733">
                  <c:v>0.68186046511627907</c:v>
                </c:pt>
                <c:pt idx="734">
                  <c:v>0.68279069767441858</c:v>
                </c:pt>
                <c:pt idx="735">
                  <c:v>0.68372093023255809</c:v>
                </c:pt>
                <c:pt idx="736">
                  <c:v>0.68465116279069771</c:v>
                </c:pt>
                <c:pt idx="737">
                  <c:v>0.68558139534883722</c:v>
                </c:pt>
                <c:pt idx="738">
                  <c:v>0.68651162790697673</c:v>
                </c:pt>
                <c:pt idx="739">
                  <c:v>0.68744186046511624</c:v>
                </c:pt>
                <c:pt idx="740">
                  <c:v>0.68837209302325586</c:v>
                </c:pt>
                <c:pt idx="741">
                  <c:v>0.68930232558139537</c:v>
                </c:pt>
                <c:pt idx="742">
                  <c:v>0.69023255813953488</c:v>
                </c:pt>
                <c:pt idx="743">
                  <c:v>0.69116279069767439</c:v>
                </c:pt>
                <c:pt idx="744">
                  <c:v>0.6920930232558139</c:v>
                </c:pt>
                <c:pt idx="745">
                  <c:v>0.69302325581395352</c:v>
                </c:pt>
                <c:pt idx="746">
                  <c:v>0.69395348837209303</c:v>
                </c:pt>
                <c:pt idx="747">
                  <c:v>0.69488372093023254</c:v>
                </c:pt>
                <c:pt idx="748">
                  <c:v>0.69581395348837205</c:v>
                </c:pt>
                <c:pt idx="749">
                  <c:v>0.69674418604651167</c:v>
                </c:pt>
                <c:pt idx="750">
                  <c:v>0.69767441860465118</c:v>
                </c:pt>
                <c:pt idx="751">
                  <c:v>0.69860465116279069</c:v>
                </c:pt>
                <c:pt idx="752">
                  <c:v>0.6995348837209302</c:v>
                </c:pt>
                <c:pt idx="753">
                  <c:v>0.70046511627906982</c:v>
                </c:pt>
                <c:pt idx="754">
                  <c:v>0.70139534883720933</c:v>
                </c:pt>
                <c:pt idx="755">
                  <c:v>0.70232558139534884</c:v>
                </c:pt>
                <c:pt idx="756">
                  <c:v>0.70325581395348835</c:v>
                </c:pt>
                <c:pt idx="757">
                  <c:v>0.70418604651162786</c:v>
                </c:pt>
                <c:pt idx="758">
                  <c:v>0.70511627906976748</c:v>
                </c:pt>
                <c:pt idx="759">
                  <c:v>0.70604651162790699</c:v>
                </c:pt>
                <c:pt idx="760">
                  <c:v>0.7069767441860465</c:v>
                </c:pt>
                <c:pt idx="761">
                  <c:v>0.70790697674418601</c:v>
                </c:pt>
                <c:pt idx="762">
                  <c:v>0.70883720930232563</c:v>
                </c:pt>
                <c:pt idx="763">
                  <c:v>0.70976744186046514</c:v>
                </c:pt>
                <c:pt idx="764">
                  <c:v>0.71069767441860465</c:v>
                </c:pt>
                <c:pt idx="765">
                  <c:v>0.71162790697674416</c:v>
                </c:pt>
                <c:pt idx="766">
                  <c:v>0.71255813953488367</c:v>
                </c:pt>
                <c:pt idx="767">
                  <c:v>0.71348837209302329</c:v>
                </c:pt>
                <c:pt idx="768">
                  <c:v>0.7144186046511628</c:v>
                </c:pt>
                <c:pt idx="769">
                  <c:v>0.71534883720930231</c:v>
                </c:pt>
                <c:pt idx="770">
                  <c:v>0.71627906976744182</c:v>
                </c:pt>
                <c:pt idx="771">
                  <c:v>0.71720930232558144</c:v>
                </c:pt>
                <c:pt idx="772">
                  <c:v>0.71813953488372095</c:v>
                </c:pt>
                <c:pt idx="773">
                  <c:v>0.71906976744186046</c:v>
                </c:pt>
                <c:pt idx="774">
                  <c:v>0.72</c:v>
                </c:pt>
                <c:pt idx="775">
                  <c:v>0.72093023255813948</c:v>
                </c:pt>
                <c:pt idx="776">
                  <c:v>0.7218604651162791</c:v>
                </c:pt>
                <c:pt idx="777">
                  <c:v>0.72279069767441861</c:v>
                </c:pt>
                <c:pt idx="778">
                  <c:v>0.72372093023255812</c:v>
                </c:pt>
                <c:pt idx="779">
                  <c:v>0.72465116279069763</c:v>
                </c:pt>
                <c:pt idx="780">
                  <c:v>0.72558139534883725</c:v>
                </c:pt>
                <c:pt idx="781">
                  <c:v>0.72651162790697676</c:v>
                </c:pt>
                <c:pt idx="782">
                  <c:v>0.72744186046511627</c:v>
                </c:pt>
                <c:pt idx="783">
                  <c:v>0.72837209302325578</c:v>
                </c:pt>
                <c:pt idx="784">
                  <c:v>0.72930232558139529</c:v>
                </c:pt>
                <c:pt idx="785">
                  <c:v>0.73023255813953492</c:v>
                </c:pt>
                <c:pt idx="786">
                  <c:v>0.73116279069767443</c:v>
                </c:pt>
                <c:pt idx="787">
                  <c:v>0.73209302325581394</c:v>
                </c:pt>
                <c:pt idx="788">
                  <c:v>0.73302325581395344</c:v>
                </c:pt>
                <c:pt idx="789">
                  <c:v>0.73395348837209307</c:v>
                </c:pt>
                <c:pt idx="790">
                  <c:v>0.73488372093023258</c:v>
                </c:pt>
                <c:pt idx="791">
                  <c:v>0.73581395348837209</c:v>
                </c:pt>
                <c:pt idx="792">
                  <c:v>0.7367441860465116</c:v>
                </c:pt>
                <c:pt idx="793">
                  <c:v>0.73767441860465122</c:v>
                </c:pt>
                <c:pt idx="794">
                  <c:v>0.73860465116279073</c:v>
                </c:pt>
                <c:pt idx="795">
                  <c:v>0.73953488372093024</c:v>
                </c:pt>
                <c:pt idx="796">
                  <c:v>0.74046511627906975</c:v>
                </c:pt>
                <c:pt idx="797">
                  <c:v>0.74139534883720926</c:v>
                </c:pt>
                <c:pt idx="798">
                  <c:v>0.74232558139534888</c:v>
                </c:pt>
                <c:pt idx="799">
                  <c:v>0.74325581395348839</c:v>
                </c:pt>
                <c:pt idx="800">
                  <c:v>0.7441860465116279</c:v>
                </c:pt>
                <c:pt idx="801">
                  <c:v>0.74511627906976741</c:v>
                </c:pt>
                <c:pt idx="802">
                  <c:v>0.74604651162790703</c:v>
                </c:pt>
                <c:pt idx="803">
                  <c:v>0.74697674418604654</c:v>
                </c:pt>
                <c:pt idx="804">
                  <c:v>0.74790697674418605</c:v>
                </c:pt>
                <c:pt idx="805">
                  <c:v>0.74883720930232556</c:v>
                </c:pt>
                <c:pt idx="806">
                  <c:v>0.74976744186046507</c:v>
                </c:pt>
                <c:pt idx="807">
                  <c:v>0.75069767441860469</c:v>
                </c:pt>
                <c:pt idx="808">
                  <c:v>0.7516279069767442</c:v>
                </c:pt>
                <c:pt idx="809">
                  <c:v>0.75255813953488371</c:v>
                </c:pt>
                <c:pt idx="810">
                  <c:v>0.75348837209302322</c:v>
                </c:pt>
                <c:pt idx="811">
                  <c:v>0.75441860465116284</c:v>
                </c:pt>
                <c:pt idx="812">
                  <c:v>0.75534883720930235</c:v>
                </c:pt>
                <c:pt idx="813">
                  <c:v>0.75627906976744186</c:v>
                </c:pt>
                <c:pt idx="814">
                  <c:v>0.75720930232558137</c:v>
                </c:pt>
                <c:pt idx="815">
                  <c:v>0.75813953488372088</c:v>
                </c:pt>
                <c:pt idx="816">
                  <c:v>0.7590697674418605</c:v>
                </c:pt>
                <c:pt idx="817">
                  <c:v>0.76</c:v>
                </c:pt>
                <c:pt idx="818">
                  <c:v>0.76093023255813952</c:v>
                </c:pt>
                <c:pt idx="819">
                  <c:v>0.76186046511627903</c:v>
                </c:pt>
                <c:pt idx="820">
                  <c:v>0.76279069767441865</c:v>
                </c:pt>
                <c:pt idx="821">
                  <c:v>0.76372093023255816</c:v>
                </c:pt>
                <c:pt idx="822">
                  <c:v>0.76465116279069767</c:v>
                </c:pt>
                <c:pt idx="823">
                  <c:v>0.76558139534883718</c:v>
                </c:pt>
                <c:pt idx="824">
                  <c:v>0.76651162790697669</c:v>
                </c:pt>
                <c:pt idx="825">
                  <c:v>0.76744186046511631</c:v>
                </c:pt>
                <c:pt idx="826">
                  <c:v>0.76837209302325582</c:v>
                </c:pt>
                <c:pt idx="827">
                  <c:v>0.76930232558139533</c:v>
                </c:pt>
                <c:pt idx="828">
                  <c:v>0.77023255813953484</c:v>
                </c:pt>
                <c:pt idx="829">
                  <c:v>0.77116279069767446</c:v>
                </c:pt>
                <c:pt idx="830">
                  <c:v>0.77209302325581397</c:v>
                </c:pt>
                <c:pt idx="831">
                  <c:v>0.77302325581395348</c:v>
                </c:pt>
                <c:pt idx="832">
                  <c:v>0.77395348837209299</c:v>
                </c:pt>
                <c:pt idx="833">
                  <c:v>0.77488372093023261</c:v>
                </c:pt>
                <c:pt idx="834">
                  <c:v>0.77581395348837212</c:v>
                </c:pt>
                <c:pt idx="835">
                  <c:v>0.77674418604651163</c:v>
                </c:pt>
                <c:pt idx="836">
                  <c:v>0.77767441860465114</c:v>
                </c:pt>
                <c:pt idx="837">
                  <c:v>0.77860465116279065</c:v>
                </c:pt>
                <c:pt idx="838">
                  <c:v>0.77953488372093027</c:v>
                </c:pt>
                <c:pt idx="839">
                  <c:v>0.78046511627906978</c:v>
                </c:pt>
                <c:pt idx="840">
                  <c:v>0.78139534883720929</c:v>
                </c:pt>
                <c:pt idx="841">
                  <c:v>0.7823255813953488</c:v>
                </c:pt>
                <c:pt idx="842">
                  <c:v>0.78325581395348842</c:v>
                </c:pt>
                <c:pt idx="843">
                  <c:v>0.78418604651162793</c:v>
                </c:pt>
                <c:pt idx="844">
                  <c:v>0.78511627906976744</c:v>
                </c:pt>
                <c:pt idx="845">
                  <c:v>0.78604651162790695</c:v>
                </c:pt>
                <c:pt idx="846">
                  <c:v>0.78697674418604646</c:v>
                </c:pt>
                <c:pt idx="847">
                  <c:v>0.78790697674418608</c:v>
                </c:pt>
                <c:pt idx="848">
                  <c:v>0.78883720930232559</c:v>
                </c:pt>
                <c:pt idx="849">
                  <c:v>0.7897674418604651</c:v>
                </c:pt>
                <c:pt idx="850">
                  <c:v>0.79069767441860461</c:v>
                </c:pt>
                <c:pt idx="851">
                  <c:v>0.79162790697674423</c:v>
                </c:pt>
                <c:pt idx="852">
                  <c:v>0.79255813953488374</c:v>
                </c:pt>
                <c:pt idx="853">
                  <c:v>0.79348837209302325</c:v>
                </c:pt>
                <c:pt idx="854">
                  <c:v>0.79441860465116276</c:v>
                </c:pt>
                <c:pt idx="855">
                  <c:v>0.79534883720930227</c:v>
                </c:pt>
                <c:pt idx="856">
                  <c:v>0.79627906976744189</c:v>
                </c:pt>
                <c:pt idx="857">
                  <c:v>0.7972093023255814</c:v>
                </c:pt>
                <c:pt idx="858">
                  <c:v>0.79813953488372091</c:v>
                </c:pt>
                <c:pt idx="859">
                  <c:v>0.79906976744186042</c:v>
                </c:pt>
                <c:pt idx="860">
                  <c:v>0.8</c:v>
                </c:pt>
                <c:pt idx="861">
                  <c:v>0.80093023255813955</c:v>
                </c:pt>
                <c:pt idx="862">
                  <c:v>0.80186046511627906</c:v>
                </c:pt>
                <c:pt idx="863">
                  <c:v>0.80279069767441857</c:v>
                </c:pt>
                <c:pt idx="864">
                  <c:v>0.80372093023255819</c:v>
                </c:pt>
                <c:pt idx="865">
                  <c:v>0.8046511627906977</c:v>
                </c:pt>
                <c:pt idx="866">
                  <c:v>0.80558139534883721</c:v>
                </c:pt>
                <c:pt idx="867">
                  <c:v>0.80651162790697672</c:v>
                </c:pt>
                <c:pt idx="868">
                  <c:v>0.80744186046511623</c:v>
                </c:pt>
                <c:pt idx="869">
                  <c:v>0.80837209302325586</c:v>
                </c:pt>
                <c:pt idx="870">
                  <c:v>0.80930232558139537</c:v>
                </c:pt>
                <c:pt idx="871">
                  <c:v>0.81023255813953488</c:v>
                </c:pt>
                <c:pt idx="872">
                  <c:v>0.81116279069767439</c:v>
                </c:pt>
                <c:pt idx="873">
                  <c:v>0.81209302325581401</c:v>
                </c:pt>
                <c:pt idx="874">
                  <c:v>0.81302325581395352</c:v>
                </c:pt>
                <c:pt idx="875">
                  <c:v>0.81395348837209303</c:v>
                </c:pt>
                <c:pt idx="876">
                  <c:v>0.81488372093023254</c:v>
                </c:pt>
                <c:pt idx="877">
                  <c:v>0.81581395348837205</c:v>
                </c:pt>
                <c:pt idx="878">
                  <c:v>0.81674418604651167</c:v>
                </c:pt>
                <c:pt idx="879">
                  <c:v>0.81767441860465118</c:v>
                </c:pt>
                <c:pt idx="880">
                  <c:v>0.81860465116279069</c:v>
                </c:pt>
                <c:pt idx="881">
                  <c:v>0.8195348837209302</c:v>
                </c:pt>
                <c:pt idx="882">
                  <c:v>0.82046511627906982</c:v>
                </c:pt>
                <c:pt idx="883">
                  <c:v>0.82139534883720933</c:v>
                </c:pt>
                <c:pt idx="884">
                  <c:v>0.82232558139534884</c:v>
                </c:pt>
                <c:pt idx="885">
                  <c:v>0.82325581395348835</c:v>
                </c:pt>
                <c:pt idx="886">
                  <c:v>0.82418604651162786</c:v>
                </c:pt>
                <c:pt idx="887">
                  <c:v>0.82511627906976748</c:v>
                </c:pt>
                <c:pt idx="888">
                  <c:v>0.82604651162790699</c:v>
                </c:pt>
                <c:pt idx="889">
                  <c:v>0.8269767441860465</c:v>
                </c:pt>
                <c:pt idx="890">
                  <c:v>0.82790697674418601</c:v>
                </c:pt>
                <c:pt idx="891">
                  <c:v>0.82883720930232563</c:v>
                </c:pt>
                <c:pt idx="892">
                  <c:v>0.82976744186046514</c:v>
                </c:pt>
                <c:pt idx="893">
                  <c:v>0.83069767441860465</c:v>
                </c:pt>
                <c:pt idx="894">
                  <c:v>0.83162790697674416</c:v>
                </c:pt>
                <c:pt idx="895">
                  <c:v>0.83255813953488367</c:v>
                </c:pt>
                <c:pt idx="896">
                  <c:v>0.83348837209302329</c:v>
                </c:pt>
                <c:pt idx="897">
                  <c:v>0.8344186046511628</c:v>
                </c:pt>
                <c:pt idx="898">
                  <c:v>0.83534883720930231</c:v>
                </c:pt>
                <c:pt idx="899">
                  <c:v>0.83627906976744182</c:v>
                </c:pt>
                <c:pt idx="900">
                  <c:v>0.83720930232558144</c:v>
                </c:pt>
                <c:pt idx="901">
                  <c:v>0.83813953488372095</c:v>
                </c:pt>
                <c:pt idx="902">
                  <c:v>0.83906976744186046</c:v>
                </c:pt>
                <c:pt idx="903">
                  <c:v>0.84</c:v>
                </c:pt>
                <c:pt idx="904">
                  <c:v>0.84093023255813959</c:v>
                </c:pt>
                <c:pt idx="905">
                  <c:v>0.8418604651162791</c:v>
                </c:pt>
                <c:pt idx="906">
                  <c:v>0.84279069767441861</c:v>
                </c:pt>
                <c:pt idx="907">
                  <c:v>0.84372093023255812</c:v>
                </c:pt>
                <c:pt idx="908">
                  <c:v>0.84465116279069763</c:v>
                </c:pt>
                <c:pt idx="909">
                  <c:v>0.84558139534883725</c:v>
                </c:pt>
                <c:pt idx="910">
                  <c:v>0.84651162790697676</c:v>
                </c:pt>
                <c:pt idx="911">
                  <c:v>0.84744186046511627</c:v>
                </c:pt>
                <c:pt idx="912">
                  <c:v>0.84837209302325578</c:v>
                </c:pt>
                <c:pt idx="913">
                  <c:v>0.8493023255813954</c:v>
                </c:pt>
                <c:pt idx="914">
                  <c:v>0.85023255813953491</c:v>
                </c:pt>
                <c:pt idx="915">
                  <c:v>0.85116279069767442</c:v>
                </c:pt>
                <c:pt idx="916">
                  <c:v>0.85209302325581393</c:v>
                </c:pt>
                <c:pt idx="917">
                  <c:v>0.85302325581395344</c:v>
                </c:pt>
                <c:pt idx="918">
                  <c:v>0.85395348837209306</c:v>
                </c:pt>
                <c:pt idx="919">
                  <c:v>0.85488372093023257</c:v>
                </c:pt>
                <c:pt idx="920">
                  <c:v>0.85581395348837208</c:v>
                </c:pt>
                <c:pt idx="921">
                  <c:v>0.85674418604651159</c:v>
                </c:pt>
                <c:pt idx="922">
                  <c:v>0.85767441860465121</c:v>
                </c:pt>
                <c:pt idx="923">
                  <c:v>0.85860465116279072</c:v>
                </c:pt>
                <c:pt idx="924">
                  <c:v>0.85953488372093023</c:v>
                </c:pt>
                <c:pt idx="925">
                  <c:v>0.86046511627906974</c:v>
                </c:pt>
                <c:pt idx="926">
                  <c:v>0.86139534883720925</c:v>
                </c:pt>
                <c:pt idx="927">
                  <c:v>0.86232558139534887</c:v>
                </c:pt>
                <c:pt idx="928">
                  <c:v>0.86325581395348838</c:v>
                </c:pt>
                <c:pt idx="929">
                  <c:v>0.86418604651162789</c:v>
                </c:pt>
                <c:pt idx="930">
                  <c:v>0.8651162790697674</c:v>
                </c:pt>
                <c:pt idx="931">
                  <c:v>0.86604651162790702</c:v>
                </c:pt>
                <c:pt idx="932">
                  <c:v>0.86697674418604653</c:v>
                </c:pt>
                <c:pt idx="933">
                  <c:v>0.86790697674418604</c:v>
                </c:pt>
                <c:pt idx="934">
                  <c:v>0.86883720930232555</c:v>
                </c:pt>
                <c:pt idx="935">
                  <c:v>0.86976744186046506</c:v>
                </c:pt>
                <c:pt idx="936">
                  <c:v>0.87069767441860468</c:v>
                </c:pt>
                <c:pt idx="937">
                  <c:v>0.87162790697674419</c:v>
                </c:pt>
                <c:pt idx="938">
                  <c:v>0.8725581395348837</c:v>
                </c:pt>
                <c:pt idx="939">
                  <c:v>0.87348837209302321</c:v>
                </c:pt>
                <c:pt idx="940">
                  <c:v>0.87441860465116283</c:v>
                </c:pt>
                <c:pt idx="941">
                  <c:v>0.87534883720930234</c:v>
                </c:pt>
                <c:pt idx="942">
                  <c:v>0.87627906976744185</c:v>
                </c:pt>
                <c:pt idx="943">
                  <c:v>0.87720930232558136</c:v>
                </c:pt>
                <c:pt idx="944">
                  <c:v>0.87813953488372098</c:v>
                </c:pt>
                <c:pt idx="945">
                  <c:v>0.87906976744186049</c:v>
                </c:pt>
                <c:pt idx="946">
                  <c:v>0.88</c:v>
                </c:pt>
                <c:pt idx="947">
                  <c:v>0.88093023255813951</c:v>
                </c:pt>
                <c:pt idx="948">
                  <c:v>0.88186046511627902</c:v>
                </c:pt>
                <c:pt idx="949">
                  <c:v>0.88279069767441865</c:v>
                </c:pt>
                <c:pt idx="950">
                  <c:v>0.88372093023255816</c:v>
                </c:pt>
                <c:pt idx="951">
                  <c:v>0.88465116279069766</c:v>
                </c:pt>
                <c:pt idx="952">
                  <c:v>0.88558139534883717</c:v>
                </c:pt>
                <c:pt idx="953">
                  <c:v>0.8865116279069768</c:v>
                </c:pt>
                <c:pt idx="954">
                  <c:v>0.88744186046511631</c:v>
                </c:pt>
                <c:pt idx="955">
                  <c:v>0.88837209302325582</c:v>
                </c:pt>
                <c:pt idx="956">
                  <c:v>0.88930232558139533</c:v>
                </c:pt>
                <c:pt idx="957">
                  <c:v>0.89023255813953484</c:v>
                </c:pt>
                <c:pt idx="958">
                  <c:v>0.89116279069767446</c:v>
                </c:pt>
                <c:pt idx="959">
                  <c:v>0.89209302325581397</c:v>
                </c:pt>
                <c:pt idx="960">
                  <c:v>0.89302325581395348</c:v>
                </c:pt>
                <c:pt idx="961">
                  <c:v>0.89395348837209299</c:v>
                </c:pt>
                <c:pt idx="962">
                  <c:v>0.89488372093023261</c:v>
                </c:pt>
                <c:pt idx="963">
                  <c:v>0.89581395348837212</c:v>
                </c:pt>
                <c:pt idx="964">
                  <c:v>0.89674418604651163</c:v>
                </c:pt>
                <c:pt idx="965">
                  <c:v>0.89767441860465114</c:v>
                </c:pt>
                <c:pt idx="966">
                  <c:v>0.89860465116279065</c:v>
                </c:pt>
                <c:pt idx="967">
                  <c:v>0.89953488372093027</c:v>
                </c:pt>
                <c:pt idx="968">
                  <c:v>0.90046511627906978</c:v>
                </c:pt>
                <c:pt idx="969">
                  <c:v>0.90139534883720929</c:v>
                </c:pt>
                <c:pt idx="970">
                  <c:v>0.9023255813953488</c:v>
                </c:pt>
                <c:pt idx="971">
                  <c:v>0.90325581395348842</c:v>
                </c:pt>
                <c:pt idx="972">
                  <c:v>0.90418604651162793</c:v>
                </c:pt>
                <c:pt idx="973">
                  <c:v>0.90511627906976744</c:v>
                </c:pt>
                <c:pt idx="974">
                  <c:v>0.90604651162790695</c:v>
                </c:pt>
                <c:pt idx="975">
                  <c:v>0.90697674418604646</c:v>
                </c:pt>
                <c:pt idx="976">
                  <c:v>0.90790697674418608</c:v>
                </c:pt>
                <c:pt idx="977">
                  <c:v>0.90883720930232559</c:v>
                </c:pt>
                <c:pt idx="978">
                  <c:v>0.9097674418604651</c:v>
                </c:pt>
                <c:pt idx="979">
                  <c:v>0.91069767441860461</c:v>
                </c:pt>
                <c:pt idx="980">
                  <c:v>0.91162790697674423</c:v>
                </c:pt>
                <c:pt idx="981">
                  <c:v>0.91255813953488374</c:v>
                </c:pt>
                <c:pt idx="982">
                  <c:v>0.91348837209302325</c:v>
                </c:pt>
                <c:pt idx="983">
                  <c:v>0.91441860465116276</c:v>
                </c:pt>
                <c:pt idx="984">
                  <c:v>0.91534883720930238</c:v>
                </c:pt>
                <c:pt idx="985">
                  <c:v>0.91627906976744189</c:v>
                </c:pt>
                <c:pt idx="986">
                  <c:v>0.9172093023255814</c:v>
                </c:pt>
                <c:pt idx="987">
                  <c:v>0.91813953488372091</c:v>
                </c:pt>
                <c:pt idx="988">
                  <c:v>0.91906976744186042</c:v>
                </c:pt>
                <c:pt idx="989">
                  <c:v>0.92</c:v>
                </c:pt>
                <c:pt idx="990">
                  <c:v>0.92093023255813955</c:v>
                </c:pt>
                <c:pt idx="991">
                  <c:v>0.92186046511627906</c:v>
                </c:pt>
                <c:pt idx="992">
                  <c:v>0.92279069767441857</c:v>
                </c:pt>
                <c:pt idx="993">
                  <c:v>0.92372093023255819</c:v>
                </c:pt>
                <c:pt idx="994">
                  <c:v>0.9246511627906977</c:v>
                </c:pt>
                <c:pt idx="995">
                  <c:v>0.92558139534883721</c:v>
                </c:pt>
                <c:pt idx="996">
                  <c:v>0.92651162790697672</c:v>
                </c:pt>
                <c:pt idx="997">
                  <c:v>0.92744186046511623</c:v>
                </c:pt>
                <c:pt idx="998">
                  <c:v>0.92837209302325585</c:v>
                </c:pt>
                <c:pt idx="999">
                  <c:v>0.92930232558139536</c:v>
                </c:pt>
                <c:pt idx="1000">
                  <c:v>0.93023255813953487</c:v>
                </c:pt>
                <c:pt idx="1001">
                  <c:v>0.93116279069767438</c:v>
                </c:pt>
                <c:pt idx="1002">
                  <c:v>0.932093023255814</c:v>
                </c:pt>
                <c:pt idx="1003">
                  <c:v>0.93302325581395351</c:v>
                </c:pt>
                <c:pt idx="1004">
                  <c:v>0.93395348837209302</c:v>
                </c:pt>
                <c:pt idx="1005">
                  <c:v>0.93488372093023253</c:v>
                </c:pt>
                <c:pt idx="1006">
                  <c:v>0.93581395348837204</c:v>
                </c:pt>
                <c:pt idx="1007">
                  <c:v>0.93674418604651166</c:v>
                </c:pt>
                <c:pt idx="1008">
                  <c:v>0.93767441860465117</c:v>
                </c:pt>
                <c:pt idx="1009">
                  <c:v>0.93860465116279068</c:v>
                </c:pt>
                <c:pt idx="1010">
                  <c:v>0.93953488372093019</c:v>
                </c:pt>
                <c:pt idx="1011">
                  <c:v>0.94046511627906981</c:v>
                </c:pt>
                <c:pt idx="1012">
                  <c:v>0.94139534883720932</c:v>
                </c:pt>
                <c:pt idx="1013">
                  <c:v>0.94232558139534883</c:v>
                </c:pt>
                <c:pt idx="1014">
                  <c:v>0.94325581395348834</c:v>
                </c:pt>
                <c:pt idx="1015">
                  <c:v>0.94418604651162785</c:v>
                </c:pt>
                <c:pt idx="1016">
                  <c:v>0.94511627906976747</c:v>
                </c:pt>
                <c:pt idx="1017">
                  <c:v>0.94604651162790698</c:v>
                </c:pt>
                <c:pt idx="1018">
                  <c:v>0.94697674418604649</c:v>
                </c:pt>
                <c:pt idx="1019">
                  <c:v>0.947906976744186</c:v>
                </c:pt>
                <c:pt idx="1020">
                  <c:v>0.94883720930232562</c:v>
                </c:pt>
                <c:pt idx="1021">
                  <c:v>0.94976744186046513</c:v>
                </c:pt>
                <c:pt idx="1022">
                  <c:v>0.95069767441860464</c:v>
                </c:pt>
                <c:pt idx="1023">
                  <c:v>0.95162790697674415</c:v>
                </c:pt>
                <c:pt idx="1024">
                  <c:v>0.95255813953488377</c:v>
                </c:pt>
                <c:pt idx="1025">
                  <c:v>0.95348837209302328</c:v>
                </c:pt>
                <c:pt idx="1026">
                  <c:v>0.95441860465116279</c:v>
                </c:pt>
                <c:pt idx="1027">
                  <c:v>0.9553488372093023</c:v>
                </c:pt>
                <c:pt idx="1028">
                  <c:v>0.95627906976744181</c:v>
                </c:pt>
                <c:pt idx="1029">
                  <c:v>0.95720930232558143</c:v>
                </c:pt>
                <c:pt idx="1030">
                  <c:v>0.95813953488372094</c:v>
                </c:pt>
                <c:pt idx="1031">
                  <c:v>0.95906976744186045</c:v>
                </c:pt>
                <c:pt idx="1032">
                  <c:v>0.96</c:v>
                </c:pt>
                <c:pt idx="1033">
                  <c:v>0.96093023255813959</c:v>
                </c:pt>
                <c:pt idx="1034">
                  <c:v>0.9618604651162791</c:v>
                </c:pt>
                <c:pt idx="1035">
                  <c:v>0.96279069767441861</c:v>
                </c:pt>
                <c:pt idx="1036">
                  <c:v>0.96372093023255812</c:v>
                </c:pt>
                <c:pt idx="1037">
                  <c:v>0.96465116279069762</c:v>
                </c:pt>
                <c:pt idx="1038">
                  <c:v>0.96558139534883725</c:v>
                </c:pt>
                <c:pt idx="1039">
                  <c:v>0.96651162790697676</c:v>
                </c:pt>
                <c:pt idx="1040">
                  <c:v>0.96744186046511627</c:v>
                </c:pt>
                <c:pt idx="1041">
                  <c:v>0.96837209302325578</c:v>
                </c:pt>
                <c:pt idx="1042">
                  <c:v>0.9693023255813954</c:v>
                </c:pt>
                <c:pt idx="1043">
                  <c:v>0.97023255813953491</c:v>
                </c:pt>
                <c:pt idx="1044">
                  <c:v>0.97116279069767442</c:v>
                </c:pt>
                <c:pt idx="1045">
                  <c:v>0.97209302325581393</c:v>
                </c:pt>
                <c:pt idx="1046">
                  <c:v>0.97302325581395344</c:v>
                </c:pt>
                <c:pt idx="1047">
                  <c:v>0.97395348837209306</c:v>
                </c:pt>
                <c:pt idx="1048">
                  <c:v>0.97488372093023257</c:v>
                </c:pt>
                <c:pt idx="1049">
                  <c:v>0.97581395348837208</c:v>
                </c:pt>
                <c:pt idx="1050">
                  <c:v>0.97674418604651159</c:v>
                </c:pt>
                <c:pt idx="1051">
                  <c:v>0.97767441860465121</c:v>
                </c:pt>
                <c:pt idx="1052">
                  <c:v>0.97860465116279072</c:v>
                </c:pt>
                <c:pt idx="1053">
                  <c:v>0.97953488372093023</c:v>
                </c:pt>
                <c:pt idx="1054">
                  <c:v>0.98046511627906974</c:v>
                </c:pt>
                <c:pt idx="1055">
                  <c:v>0.98139534883720925</c:v>
                </c:pt>
                <c:pt idx="1056">
                  <c:v>0.98232558139534887</c:v>
                </c:pt>
                <c:pt idx="1057">
                  <c:v>0.98325581395348838</c:v>
                </c:pt>
                <c:pt idx="1058">
                  <c:v>0.98418604651162789</c:v>
                </c:pt>
                <c:pt idx="1059">
                  <c:v>0.9851162790697674</c:v>
                </c:pt>
                <c:pt idx="1060">
                  <c:v>0.98604651162790702</c:v>
                </c:pt>
                <c:pt idx="1061">
                  <c:v>0.98697674418604653</c:v>
                </c:pt>
                <c:pt idx="1062">
                  <c:v>0.98790697674418604</c:v>
                </c:pt>
                <c:pt idx="1063">
                  <c:v>0.98883720930232555</c:v>
                </c:pt>
                <c:pt idx="1064">
                  <c:v>0.98976744186046517</c:v>
                </c:pt>
                <c:pt idx="1065">
                  <c:v>0.99069767441860468</c:v>
                </c:pt>
                <c:pt idx="1066">
                  <c:v>0.99162790697674419</c:v>
                </c:pt>
                <c:pt idx="1067">
                  <c:v>0.9925581395348837</c:v>
                </c:pt>
                <c:pt idx="1068">
                  <c:v>0.99348837209302321</c:v>
                </c:pt>
                <c:pt idx="1069">
                  <c:v>0.99441860465116283</c:v>
                </c:pt>
                <c:pt idx="1070">
                  <c:v>0.99534883720930234</c:v>
                </c:pt>
                <c:pt idx="1071">
                  <c:v>0.99627906976744185</c:v>
                </c:pt>
                <c:pt idx="1072">
                  <c:v>0.99720930232558136</c:v>
                </c:pt>
                <c:pt idx="1073">
                  <c:v>0.99813953488372098</c:v>
                </c:pt>
                <c:pt idx="1074">
                  <c:v>0.99906976744186049</c:v>
                </c:pt>
              </c:numCache>
            </c:numRef>
          </c:yVal>
          <c:smooth val="0"/>
          <c:extLst>
            <c:ext xmlns:c16="http://schemas.microsoft.com/office/drawing/2014/chart" uri="{C3380CC4-5D6E-409C-BE32-E72D297353CC}">
              <c16:uniqueId val="{00000000-84E6-4D03-94FE-07A42515F7D7}"/>
            </c:ext>
          </c:extLst>
        </c:ser>
        <c:dLbls>
          <c:showLegendKey val="0"/>
          <c:showVal val="0"/>
          <c:showCatName val="0"/>
          <c:showSerName val="0"/>
          <c:showPercent val="0"/>
          <c:showBubbleSize val="0"/>
        </c:dLbls>
        <c:axId val="432774223"/>
        <c:axId val="471900015"/>
      </c:scatterChart>
      <c:valAx>
        <c:axId val="432774223"/>
        <c:scaling>
          <c:orientation val="minMax"/>
        </c:scaling>
        <c:delete val="0"/>
        <c:axPos val="b"/>
        <c:majorGridlines>
          <c:spPr>
            <a:ln w="9525" cap="flat" cmpd="sng" algn="ctr">
              <a:solidFill>
                <a:schemeClr val="tx1">
                  <a:lumMod val="15000"/>
                  <a:lumOff val="85000"/>
                </a:schemeClr>
              </a:solidFill>
              <a:round/>
            </a:ln>
            <a:effectLst/>
          </c:spPr>
        </c:majorGridlines>
        <c:title>
          <c:tx>
            <c:rich>
              <a:bodyPr/>
              <a:lstStyle/>
              <a:p>
                <a:pPr>
                  <a:defRPr/>
                </a:pPr>
                <a:r>
                  <a:rPr lang="en-US"/>
                  <a:t>d/D</a:t>
                </a:r>
              </a:p>
            </c:rich>
          </c:tx>
          <c:overlay val="0"/>
        </c:title>
        <c:numFmt formatCode="General" sourceLinked="1"/>
        <c:majorTickMark val="out"/>
        <c:minorTickMark val="cross"/>
        <c:tickLblPos val="nextTo"/>
        <c:spPr>
          <a:noFill/>
          <a:ln w="9525" cap="flat" cmpd="sng" algn="ctr">
            <a:solidFill>
              <a:schemeClr val="tx1">
                <a:lumMod val="25000"/>
                <a:lumOff val="75000"/>
              </a:schemeClr>
            </a:solidFill>
            <a:round/>
          </a:ln>
          <a:effectLst/>
        </c:spPr>
        <c:txPr>
          <a:bodyPr rot="-60000000" vert="horz"/>
          <a:lstStyle/>
          <a:p>
            <a:pPr>
              <a:defRPr/>
            </a:pPr>
            <a:endParaRPr lang="en-US"/>
          </a:p>
        </c:txPr>
        <c:crossAx val="471900015"/>
        <c:crosses val="autoZero"/>
        <c:crossBetween val="midCat"/>
      </c:valAx>
      <c:valAx>
        <c:axId val="471900015"/>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a:lstStyle/>
              <a:p>
                <a:pPr>
                  <a:defRPr/>
                </a:pPr>
                <a:r>
                  <a:rPr lang="en-US"/>
                  <a:t>CDF (Cumulative faction &lt; this d/D)</a:t>
                </a:r>
              </a:p>
            </c:rich>
          </c:tx>
          <c:overlay val="0"/>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vert="horz"/>
          <a:lstStyle/>
          <a:p>
            <a:pPr>
              <a:defRPr/>
            </a:pPr>
            <a:endParaRPr lang="en-US"/>
          </a:p>
        </c:txPr>
        <c:crossAx val="432774223"/>
        <c:crosses val="autoZero"/>
        <c:crossBetween val="midCat"/>
      </c:valAx>
    </c:plotArea>
    <c:plotVisOnly val="1"/>
    <c:dispBlanksAs val="gap"/>
    <c:showDLblsOverMax val="0"/>
    <c:extLst/>
  </c:chart>
  <c:txPr>
    <a:bodyPr/>
    <a:lstStyle/>
    <a:p>
      <a:pPr>
        <a:defRPr sz="1600">
          <a:solidFill>
            <a:schemeClr val="bg1"/>
          </a:solidFill>
        </a:defRPr>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1"/>
          <c:order val="0"/>
          <c:spPr>
            <a:ln w="19050">
              <a:noFill/>
            </a:ln>
          </c:spPr>
          <c:marker>
            <c:symbol val="square"/>
            <c:size val="2"/>
          </c:marker>
          <c:xVal>
            <c:numRef>
              <c:f>'1_CDF'!$C$1:$C$55831</c:f>
              <c:numCache>
                <c:formatCode>General</c:formatCode>
                <c:ptCount val="55831"/>
                <c:pt idx="0">
                  <c:v>3.1798618168286899E-2</c:v>
                </c:pt>
                <c:pt idx="1">
                  <c:v>3.1880388658456701E-2</c:v>
                </c:pt>
                <c:pt idx="2">
                  <c:v>3.1887017612701102E-2</c:v>
                </c:pt>
                <c:pt idx="3">
                  <c:v>3.1892128585584101E-2</c:v>
                </c:pt>
                <c:pt idx="4">
                  <c:v>3.1897620220017103E-2</c:v>
                </c:pt>
                <c:pt idx="5">
                  <c:v>3.1920830977230398E-2</c:v>
                </c:pt>
                <c:pt idx="6">
                  <c:v>3.1921949707668297E-2</c:v>
                </c:pt>
                <c:pt idx="7">
                  <c:v>3.1923997062861503E-2</c:v>
                </c:pt>
                <c:pt idx="8">
                  <c:v>3.1983061686914997E-2</c:v>
                </c:pt>
                <c:pt idx="9">
                  <c:v>3.1997443079094898E-2</c:v>
                </c:pt>
                <c:pt idx="10">
                  <c:v>3.2013318513209897E-2</c:v>
                </c:pt>
                <c:pt idx="11">
                  <c:v>3.2022981794109201E-2</c:v>
                </c:pt>
                <c:pt idx="12">
                  <c:v>3.2034153016129399E-2</c:v>
                </c:pt>
                <c:pt idx="13">
                  <c:v>3.2038577392296097E-2</c:v>
                </c:pt>
                <c:pt idx="14">
                  <c:v>3.2041814813364398E-2</c:v>
                </c:pt>
                <c:pt idx="15">
                  <c:v>3.2044267195485802E-2</c:v>
                </c:pt>
                <c:pt idx="16">
                  <c:v>3.2055779857285603E-2</c:v>
                </c:pt>
                <c:pt idx="17">
                  <c:v>3.2070537232793697E-2</c:v>
                </c:pt>
                <c:pt idx="18">
                  <c:v>3.2077153410877302E-2</c:v>
                </c:pt>
                <c:pt idx="19">
                  <c:v>3.2087393335510098E-2</c:v>
                </c:pt>
                <c:pt idx="20">
                  <c:v>3.2102598536712899E-2</c:v>
                </c:pt>
                <c:pt idx="21">
                  <c:v>3.2103662170108002E-2</c:v>
                </c:pt>
                <c:pt idx="22">
                  <c:v>3.2108096743682403E-2</c:v>
                </c:pt>
                <c:pt idx="23">
                  <c:v>3.2119876598273901E-2</c:v>
                </c:pt>
                <c:pt idx="24">
                  <c:v>3.212223006533E-2</c:v>
                </c:pt>
                <c:pt idx="25">
                  <c:v>3.2129010737114903E-2</c:v>
                </c:pt>
                <c:pt idx="26">
                  <c:v>3.2130415538207703E-2</c:v>
                </c:pt>
                <c:pt idx="27">
                  <c:v>3.2141583851745301E-2</c:v>
                </c:pt>
                <c:pt idx="28">
                  <c:v>3.2158405798375103E-2</c:v>
                </c:pt>
                <c:pt idx="29">
                  <c:v>3.2161886733540798E-2</c:v>
                </c:pt>
                <c:pt idx="30">
                  <c:v>3.2165731648109999E-2</c:v>
                </c:pt>
                <c:pt idx="31">
                  <c:v>3.2178185692099397E-2</c:v>
                </c:pt>
                <c:pt idx="32">
                  <c:v>3.21854771941028E-2</c:v>
                </c:pt>
                <c:pt idx="33">
                  <c:v>3.21887499822745E-2</c:v>
                </c:pt>
                <c:pt idx="34">
                  <c:v>3.2201257738880697E-2</c:v>
                </c:pt>
                <c:pt idx="35">
                  <c:v>3.2204484221306097E-2</c:v>
                </c:pt>
                <c:pt idx="36">
                  <c:v>3.22084416079658E-2</c:v>
                </c:pt>
                <c:pt idx="37">
                  <c:v>3.2220740516483902E-2</c:v>
                </c:pt>
                <c:pt idx="38">
                  <c:v>3.2222021049154698E-2</c:v>
                </c:pt>
                <c:pt idx="39">
                  <c:v>3.2225415425443001E-2</c:v>
                </c:pt>
                <c:pt idx="40">
                  <c:v>3.22332447740541E-2</c:v>
                </c:pt>
                <c:pt idx="41">
                  <c:v>3.22392318273476E-2</c:v>
                </c:pt>
                <c:pt idx="42">
                  <c:v>3.2245136349046799E-2</c:v>
                </c:pt>
                <c:pt idx="43">
                  <c:v>3.2249485507877297E-2</c:v>
                </c:pt>
                <c:pt idx="44">
                  <c:v>3.2250028918271202E-2</c:v>
                </c:pt>
                <c:pt idx="45">
                  <c:v>3.2254948450861701E-2</c:v>
                </c:pt>
                <c:pt idx="46">
                  <c:v>3.2259659688288402E-2</c:v>
                </c:pt>
                <c:pt idx="47">
                  <c:v>3.2263444047349099E-2</c:v>
                </c:pt>
                <c:pt idx="48">
                  <c:v>3.2267950756229298E-2</c:v>
                </c:pt>
                <c:pt idx="49">
                  <c:v>3.2281474645664297E-2</c:v>
                </c:pt>
                <c:pt idx="50">
                  <c:v>3.2284122231245299E-2</c:v>
                </c:pt>
                <c:pt idx="51">
                  <c:v>3.2287338601024798E-2</c:v>
                </c:pt>
                <c:pt idx="52">
                  <c:v>3.2304336330026197E-2</c:v>
                </c:pt>
                <c:pt idx="53">
                  <c:v>3.2320026260301997E-2</c:v>
                </c:pt>
                <c:pt idx="54">
                  <c:v>3.2323818205587197E-2</c:v>
                </c:pt>
                <c:pt idx="55">
                  <c:v>3.2325448636916103E-2</c:v>
                </c:pt>
                <c:pt idx="56">
                  <c:v>3.2326119125015797E-2</c:v>
                </c:pt>
                <c:pt idx="57">
                  <c:v>3.23276187099776E-2</c:v>
                </c:pt>
                <c:pt idx="58">
                  <c:v>3.23571891607995E-2</c:v>
                </c:pt>
                <c:pt idx="59">
                  <c:v>3.2366535871908901E-2</c:v>
                </c:pt>
                <c:pt idx="60">
                  <c:v>3.2386150012245297E-2</c:v>
                </c:pt>
                <c:pt idx="61">
                  <c:v>3.2386469562810501E-2</c:v>
                </c:pt>
                <c:pt idx="62">
                  <c:v>3.2418834829158298E-2</c:v>
                </c:pt>
                <c:pt idx="63">
                  <c:v>3.2427423773129703E-2</c:v>
                </c:pt>
                <c:pt idx="64">
                  <c:v>3.2431707522631498E-2</c:v>
                </c:pt>
                <c:pt idx="65">
                  <c:v>3.2440103195288797E-2</c:v>
                </c:pt>
                <c:pt idx="66">
                  <c:v>3.2449206822643198E-2</c:v>
                </c:pt>
                <c:pt idx="67">
                  <c:v>3.2450214225004097E-2</c:v>
                </c:pt>
                <c:pt idx="68">
                  <c:v>3.2461208497517997E-2</c:v>
                </c:pt>
                <c:pt idx="69">
                  <c:v>3.2461639809746499E-2</c:v>
                </c:pt>
                <c:pt idx="70">
                  <c:v>3.2464481179771403E-2</c:v>
                </c:pt>
                <c:pt idx="71">
                  <c:v>3.2473872767198902E-2</c:v>
                </c:pt>
                <c:pt idx="72">
                  <c:v>3.2479999350713801E-2</c:v>
                </c:pt>
                <c:pt idx="73">
                  <c:v>3.2480367600968799E-2</c:v>
                </c:pt>
                <c:pt idx="74">
                  <c:v>3.2523210878998697E-2</c:v>
                </c:pt>
                <c:pt idx="75">
                  <c:v>3.2529946518489603E-2</c:v>
                </c:pt>
                <c:pt idx="76">
                  <c:v>3.2544940709412898E-2</c:v>
                </c:pt>
                <c:pt idx="77">
                  <c:v>3.2545289977564E-2</c:v>
                </c:pt>
                <c:pt idx="78">
                  <c:v>3.25489028132925E-2</c:v>
                </c:pt>
                <c:pt idx="79">
                  <c:v>3.2550535943643197E-2</c:v>
                </c:pt>
                <c:pt idx="80">
                  <c:v>3.2559500435733899E-2</c:v>
                </c:pt>
                <c:pt idx="81">
                  <c:v>3.25599339192491E-2</c:v>
                </c:pt>
                <c:pt idx="82">
                  <c:v>3.2561621679651501E-2</c:v>
                </c:pt>
                <c:pt idx="83">
                  <c:v>3.25710560937994E-2</c:v>
                </c:pt>
                <c:pt idx="84">
                  <c:v>3.2571491149800298E-2</c:v>
                </c:pt>
                <c:pt idx="85">
                  <c:v>3.2577202230637703E-2</c:v>
                </c:pt>
                <c:pt idx="86">
                  <c:v>3.2584202004349E-2</c:v>
                </c:pt>
                <c:pt idx="87">
                  <c:v>3.2587761779977402E-2</c:v>
                </c:pt>
                <c:pt idx="88">
                  <c:v>3.2593713853922998E-2</c:v>
                </c:pt>
                <c:pt idx="89">
                  <c:v>3.25953781612233E-2</c:v>
                </c:pt>
                <c:pt idx="90">
                  <c:v>3.2601150508617699E-2</c:v>
                </c:pt>
                <c:pt idx="91">
                  <c:v>3.26081921193766E-2</c:v>
                </c:pt>
                <c:pt idx="92">
                  <c:v>3.2620731535831303E-2</c:v>
                </c:pt>
                <c:pt idx="93">
                  <c:v>3.2620749743701397E-2</c:v>
                </c:pt>
                <c:pt idx="94">
                  <c:v>3.2621220926068999E-2</c:v>
                </c:pt>
                <c:pt idx="95">
                  <c:v>3.2625449014961103E-2</c:v>
                </c:pt>
                <c:pt idx="96">
                  <c:v>3.2630498760818902E-2</c:v>
                </c:pt>
                <c:pt idx="97">
                  <c:v>3.2641481276591597E-2</c:v>
                </c:pt>
                <c:pt idx="98">
                  <c:v>3.2650931146561098E-2</c:v>
                </c:pt>
                <c:pt idx="99">
                  <c:v>3.265336758792E-2</c:v>
                </c:pt>
                <c:pt idx="100">
                  <c:v>3.26535196779381E-2</c:v>
                </c:pt>
                <c:pt idx="101">
                  <c:v>3.2663104697730497E-2</c:v>
                </c:pt>
                <c:pt idx="102">
                  <c:v>3.2667528796006103E-2</c:v>
                </c:pt>
                <c:pt idx="103">
                  <c:v>3.26681152909295E-2</c:v>
                </c:pt>
                <c:pt idx="104">
                  <c:v>3.2670300069171897E-2</c:v>
                </c:pt>
                <c:pt idx="105">
                  <c:v>3.2680659687073399E-2</c:v>
                </c:pt>
                <c:pt idx="106">
                  <c:v>3.2688573592671799E-2</c:v>
                </c:pt>
                <c:pt idx="107">
                  <c:v>3.2688756716665698E-2</c:v>
                </c:pt>
                <c:pt idx="108">
                  <c:v>3.2694754889313803E-2</c:v>
                </c:pt>
                <c:pt idx="109">
                  <c:v>3.2712399337008403E-2</c:v>
                </c:pt>
                <c:pt idx="110">
                  <c:v>3.2712924109062597E-2</c:v>
                </c:pt>
                <c:pt idx="111">
                  <c:v>3.27213805599137E-2</c:v>
                </c:pt>
                <c:pt idx="112">
                  <c:v>3.2722502486672501E-2</c:v>
                </c:pt>
                <c:pt idx="113">
                  <c:v>3.27322937917593E-2</c:v>
                </c:pt>
                <c:pt idx="114">
                  <c:v>3.27334666308731E-2</c:v>
                </c:pt>
                <c:pt idx="115">
                  <c:v>3.2734515278788102E-2</c:v>
                </c:pt>
                <c:pt idx="116">
                  <c:v>3.2736743376464601E-2</c:v>
                </c:pt>
                <c:pt idx="117">
                  <c:v>3.27381465299851E-2</c:v>
                </c:pt>
                <c:pt idx="118">
                  <c:v>3.27445435599929E-2</c:v>
                </c:pt>
                <c:pt idx="119">
                  <c:v>3.2748371470650801E-2</c:v>
                </c:pt>
                <c:pt idx="120">
                  <c:v>3.2751901701140597E-2</c:v>
                </c:pt>
                <c:pt idx="121">
                  <c:v>3.2754040474434899E-2</c:v>
                </c:pt>
                <c:pt idx="122">
                  <c:v>3.2764122613887302E-2</c:v>
                </c:pt>
                <c:pt idx="123">
                  <c:v>3.2764673961264E-2</c:v>
                </c:pt>
                <c:pt idx="124">
                  <c:v>3.2764690760682502E-2</c:v>
                </c:pt>
                <c:pt idx="125">
                  <c:v>3.2773017774997602E-2</c:v>
                </c:pt>
                <c:pt idx="126">
                  <c:v>3.2775240364335899E-2</c:v>
                </c:pt>
                <c:pt idx="127">
                  <c:v>3.2779162838474797E-2</c:v>
                </c:pt>
                <c:pt idx="128">
                  <c:v>3.2786470365514901E-2</c:v>
                </c:pt>
                <c:pt idx="129">
                  <c:v>3.2788279815144102E-2</c:v>
                </c:pt>
                <c:pt idx="130">
                  <c:v>3.2788613821834803E-2</c:v>
                </c:pt>
                <c:pt idx="131">
                  <c:v>3.2804105584813899E-2</c:v>
                </c:pt>
                <c:pt idx="132">
                  <c:v>3.2804854946934303E-2</c:v>
                </c:pt>
                <c:pt idx="133">
                  <c:v>3.2810233639370197E-2</c:v>
                </c:pt>
                <c:pt idx="134">
                  <c:v>3.28210397952153E-2</c:v>
                </c:pt>
                <c:pt idx="135">
                  <c:v>3.2821220577506499E-2</c:v>
                </c:pt>
                <c:pt idx="136">
                  <c:v>3.2824892248100403E-2</c:v>
                </c:pt>
                <c:pt idx="137">
                  <c:v>3.2831669079519697E-2</c:v>
                </c:pt>
                <c:pt idx="138">
                  <c:v>3.2831830553453997E-2</c:v>
                </c:pt>
                <c:pt idx="139">
                  <c:v>3.2837611431335498E-2</c:v>
                </c:pt>
                <c:pt idx="140">
                  <c:v>3.2845516486334103E-2</c:v>
                </c:pt>
                <c:pt idx="141">
                  <c:v>3.2846389463312899E-2</c:v>
                </c:pt>
                <c:pt idx="142">
                  <c:v>3.2858113673245898E-2</c:v>
                </c:pt>
                <c:pt idx="143">
                  <c:v>3.2863313015080303E-2</c:v>
                </c:pt>
                <c:pt idx="144">
                  <c:v>3.2863941253031798E-2</c:v>
                </c:pt>
                <c:pt idx="145">
                  <c:v>3.2865914324081799E-2</c:v>
                </c:pt>
                <c:pt idx="146">
                  <c:v>3.2866298461683499E-2</c:v>
                </c:pt>
                <c:pt idx="147">
                  <c:v>3.2866746026412298E-2</c:v>
                </c:pt>
                <c:pt idx="148">
                  <c:v>3.2872549970225699E-2</c:v>
                </c:pt>
                <c:pt idx="149">
                  <c:v>3.2873829314986197E-2</c:v>
                </c:pt>
                <c:pt idx="150">
                  <c:v>3.2874217877817899E-2</c:v>
                </c:pt>
                <c:pt idx="151">
                  <c:v>3.28751702875772E-2</c:v>
                </c:pt>
                <c:pt idx="152">
                  <c:v>3.2888286768723997E-2</c:v>
                </c:pt>
                <c:pt idx="153">
                  <c:v>3.2888545608890603E-2</c:v>
                </c:pt>
                <c:pt idx="154">
                  <c:v>3.29078833208458E-2</c:v>
                </c:pt>
                <c:pt idx="155">
                  <c:v>3.29125468354396E-2</c:v>
                </c:pt>
                <c:pt idx="156">
                  <c:v>3.2917228317200203E-2</c:v>
                </c:pt>
                <c:pt idx="157">
                  <c:v>3.2918156068212398E-2</c:v>
                </c:pt>
                <c:pt idx="158">
                  <c:v>3.2920448031780597E-2</c:v>
                </c:pt>
                <c:pt idx="159">
                  <c:v>3.2921150309971003E-2</c:v>
                </c:pt>
                <c:pt idx="160">
                  <c:v>3.2925985942477101E-2</c:v>
                </c:pt>
                <c:pt idx="161">
                  <c:v>3.2926951812722302E-2</c:v>
                </c:pt>
                <c:pt idx="162">
                  <c:v>3.2936038184408399E-2</c:v>
                </c:pt>
                <c:pt idx="163">
                  <c:v>3.29509673483959E-2</c:v>
                </c:pt>
                <c:pt idx="164">
                  <c:v>3.2951878584630903E-2</c:v>
                </c:pt>
                <c:pt idx="165">
                  <c:v>3.2953509720567098E-2</c:v>
                </c:pt>
                <c:pt idx="166">
                  <c:v>3.2956068464707299E-2</c:v>
                </c:pt>
                <c:pt idx="167">
                  <c:v>3.2960373283955499E-2</c:v>
                </c:pt>
                <c:pt idx="168">
                  <c:v>3.2961498654773901E-2</c:v>
                </c:pt>
                <c:pt idx="169">
                  <c:v>3.2963006534652603E-2</c:v>
                </c:pt>
                <c:pt idx="170">
                  <c:v>3.2965244893897898E-2</c:v>
                </c:pt>
                <c:pt idx="171">
                  <c:v>3.2976269615213098E-2</c:v>
                </c:pt>
                <c:pt idx="172">
                  <c:v>3.2978077261660702E-2</c:v>
                </c:pt>
                <c:pt idx="173">
                  <c:v>3.2978610536018999E-2</c:v>
                </c:pt>
                <c:pt idx="174">
                  <c:v>3.2986490617439003E-2</c:v>
                </c:pt>
                <c:pt idx="175">
                  <c:v>3.2987257330200297E-2</c:v>
                </c:pt>
                <c:pt idx="176">
                  <c:v>3.2988488900506797E-2</c:v>
                </c:pt>
                <c:pt idx="177">
                  <c:v>3.2990637597444299E-2</c:v>
                </c:pt>
                <c:pt idx="178">
                  <c:v>3.2992520662050502E-2</c:v>
                </c:pt>
                <c:pt idx="179">
                  <c:v>3.2993078301902401E-2</c:v>
                </c:pt>
                <c:pt idx="180">
                  <c:v>3.2994178862556199E-2</c:v>
                </c:pt>
                <c:pt idx="181">
                  <c:v>3.2994259903007701E-2</c:v>
                </c:pt>
                <c:pt idx="182">
                  <c:v>3.3002836014593702E-2</c:v>
                </c:pt>
                <c:pt idx="183">
                  <c:v>3.3005651626068E-2</c:v>
                </c:pt>
                <c:pt idx="184">
                  <c:v>3.3012155233866698E-2</c:v>
                </c:pt>
                <c:pt idx="185">
                  <c:v>3.30186070153098E-2</c:v>
                </c:pt>
                <c:pt idx="186">
                  <c:v>3.3019165832235499E-2</c:v>
                </c:pt>
                <c:pt idx="187">
                  <c:v>3.3026639232600498E-2</c:v>
                </c:pt>
                <c:pt idx="188">
                  <c:v>3.3031019691929897E-2</c:v>
                </c:pt>
                <c:pt idx="189">
                  <c:v>3.3034694908901402E-2</c:v>
                </c:pt>
                <c:pt idx="190">
                  <c:v>3.3039720069298999E-2</c:v>
                </c:pt>
                <c:pt idx="191">
                  <c:v>3.3040862644432803E-2</c:v>
                </c:pt>
                <c:pt idx="192">
                  <c:v>3.3042735860321103E-2</c:v>
                </c:pt>
                <c:pt idx="193">
                  <c:v>3.3045928576954903E-2</c:v>
                </c:pt>
                <c:pt idx="194">
                  <c:v>3.3046122309662501E-2</c:v>
                </c:pt>
                <c:pt idx="195">
                  <c:v>3.3047348323070699E-2</c:v>
                </c:pt>
                <c:pt idx="196">
                  <c:v>3.3049729482440698E-2</c:v>
                </c:pt>
                <c:pt idx="197">
                  <c:v>3.3053740521423403E-2</c:v>
                </c:pt>
                <c:pt idx="198">
                  <c:v>3.3057404784814698E-2</c:v>
                </c:pt>
                <c:pt idx="199">
                  <c:v>3.3058961994396702E-2</c:v>
                </c:pt>
                <c:pt idx="200">
                  <c:v>3.3060128642736601E-2</c:v>
                </c:pt>
                <c:pt idx="201">
                  <c:v>3.30756646813598E-2</c:v>
                </c:pt>
                <c:pt idx="202">
                  <c:v>3.3075822900514203E-2</c:v>
                </c:pt>
                <c:pt idx="203">
                  <c:v>3.3088413519978703E-2</c:v>
                </c:pt>
                <c:pt idx="204">
                  <c:v>3.3089074231942198E-2</c:v>
                </c:pt>
                <c:pt idx="205">
                  <c:v>3.3089298214557299E-2</c:v>
                </c:pt>
                <c:pt idx="206">
                  <c:v>3.3090107972945697E-2</c:v>
                </c:pt>
                <c:pt idx="207">
                  <c:v>3.3091988079272702E-2</c:v>
                </c:pt>
                <c:pt idx="208">
                  <c:v>3.3094493125998797E-2</c:v>
                </c:pt>
                <c:pt idx="209">
                  <c:v>3.30983688416078E-2</c:v>
                </c:pt>
                <c:pt idx="210">
                  <c:v>3.3100432503550201E-2</c:v>
                </c:pt>
                <c:pt idx="211">
                  <c:v>3.3101183033822597E-2</c:v>
                </c:pt>
                <c:pt idx="212">
                  <c:v>3.3102561537703003E-2</c:v>
                </c:pt>
                <c:pt idx="213">
                  <c:v>3.3114537244831099E-2</c:v>
                </c:pt>
                <c:pt idx="214">
                  <c:v>3.3121043679666999E-2</c:v>
                </c:pt>
                <c:pt idx="215">
                  <c:v>3.3126301112077899E-2</c:v>
                </c:pt>
                <c:pt idx="216">
                  <c:v>3.3131179519142302E-2</c:v>
                </c:pt>
                <c:pt idx="217">
                  <c:v>3.3131716722525399E-2</c:v>
                </c:pt>
                <c:pt idx="218">
                  <c:v>3.3132315936113599E-2</c:v>
                </c:pt>
                <c:pt idx="219">
                  <c:v>3.3137581448567398E-2</c:v>
                </c:pt>
                <c:pt idx="220">
                  <c:v>3.3146587313921998E-2</c:v>
                </c:pt>
                <c:pt idx="221">
                  <c:v>3.3151113613748798E-2</c:v>
                </c:pt>
                <c:pt idx="222">
                  <c:v>3.3152308438557002E-2</c:v>
                </c:pt>
                <c:pt idx="223">
                  <c:v>3.3153871203269299E-2</c:v>
                </c:pt>
                <c:pt idx="224">
                  <c:v>3.3156185402628498E-2</c:v>
                </c:pt>
                <c:pt idx="225">
                  <c:v>3.3156768610933501E-2</c:v>
                </c:pt>
                <c:pt idx="226">
                  <c:v>3.3162759295975799E-2</c:v>
                </c:pt>
                <c:pt idx="227">
                  <c:v>3.3165255947060601E-2</c:v>
                </c:pt>
                <c:pt idx="228">
                  <c:v>3.3166750716704302E-2</c:v>
                </c:pt>
                <c:pt idx="229">
                  <c:v>3.3167776262580599E-2</c:v>
                </c:pt>
                <c:pt idx="230">
                  <c:v>3.3168653488683197E-2</c:v>
                </c:pt>
                <c:pt idx="231">
                  <c:v>3.3174304183291502E-2</c:v>
                </c:pt>
                <c:pt idx="232">
                  <c:v>3.3179676067740298E-2</c:v>
                </c:pt>
                <c:pt idx="233">
                  <c:v>3.3180503200618203E-2</c:v>
                </c:pt>
                <c:pt idx="234">
                  <c:v>3.31820855871129E-2</c:v>
                </c:pt>
                <c:pt idx="235">
                  <c:v>3.3186398483334399E-2</c:v>
                </c:pt>
                <c:pt idx="236">
                  <c:v>3.3187133856810401E-2</c:v>
                </c:pt>
                <c:pt idx="237">
                  <c:v>3.3193263282034799E-2</c:v>
                </c:pt>
                <c:pt idx="238">
                  <c:v>3.3195680087042302E-2</c:v>
                </c:pt>
                <c:pt idx="239">
                  <c:v>3.3198106626007202E-2</c:v>
                </c:pt>
                <c:pt idx="240">
                  <c:v>3.3210321948570702E-2</c:v>
                </c:pt>
                <c:pt idx="241">
                  <c:v>3.32113275328604E-2</c:v>
                </c:pt>
                <c:pt idx="242">
                  <c:v>3.3216298740731801E-2</c:v>
                </c:pt>
                <c:pt idx="243">
                  <c:v>3.3217149333243802E-2</c:v>
                </c:pt>
                <c:pt idx="244">
                  <c:v>3.3217500065064097E-2</c:v>
                </c:pt>
                <c:pt idx="245">
                  <c:v>3.3220316739362397E-2</c:v>
                </c:pt>
                <c:pt idx="246">
                  <c:v>3.3225244030592301E-2</c:v>
                </c:pt>
                <c:pt idx="247">
                  <c:v>3.3236573908920299E-2</c:v>
                </c:pt>
                <c:pt idx="248">
                  <c:v>3.32406665808887E-2</c:v>
                </c:pt>
                <c:pt idx="249">
                  <c:v>3.32438104344066E-2</c:v>
                </c:pt>
                <c:pt idx="250">
                  <c:v>3.3245643305481097E-2</c:v>
                </c:pt>
                <c:pt idx="251">
                  <c:v>3.32458598763892E-2</c:v>
                </c:pt>
                <c:pt idx="252">
                  <c:v>3.3246145101891798E-2</c:v>
                </c:pt>
                <c:pt idx="253">
                  <c:v>3.3246848817969799E-2</c:v>
                </c:pt>
                <c:pt idx="254">
                  <c:v>3.3249226251537797E-2</c:v>
                </c:pt>
                <c:pt idx="255">
                  <c:v>3.3250862081076901E-2</c:v>
                </c:pt>
                <c:pt idx="256">
                  <c:v>3.3255712900279899E-2</c:v>
                </c:pt>
                <c:pt idx="257">
                  <c:v>3.3257325547051603E-2</c:v>
                </c:pt>
                <c:pt idx="258">
                  <c:v>3.3259037580014E-2</c:v>
                </c:pt>
                <c:pt idx="259">
                  <c:v>3.3261979906772397E-2</c:v>
                </c:pt>
                <c:pt idx="260">
                  <c:v>3.32733295830435E-2</c:v>
                </c:pt>
                <c:pt idx="261">
                  <c:v>3.3273590982157798E-2</c:v>
                </c:pt>
                <c:pt idx="262">
                  <c:v>3.3276504004418297E-2</c:v>
                </c:pt>
                <c:pt idx="263">
                  <c:v>3.32771884569565E-2</c:v>
                </c:pt>
                <c:pt idx="264">
                  <c:v>3.3278125505632798E-2</c:v>
                </c:pt>
                <c:pt idx="265">
                  <c:v>3.3278266334730001E-2</c:v>
                </c:pt>
                <c:pt idx="266">
                  <c:v>3.3280001107599599E-2</c:v>
                </c:pt>
                <c:pt idx="267">
                  <c:v>3.3288675404269698E-2</c:v>
                </c:pt>
                <c:pt idx="268">
                  <c:v>3.3289929000234003E-2</c:v>
                </c:pt>
                <c:pt idx="269">
                  <c:v>3.3291904933187302E-2</c:v>
                </c:pt>
                <c:pt idx="270">
                  <c:v>3.3295011351318703E-2</c:v>
                </c:pt>
                <c:pt idx="271">
                  <c:v>3.3295045738092902E-2</c:v>
                </c:pt>
                <c:pt idx="272">
                  <c:v>3.32958499953218E-2</c:v>
                </c:pt>
                <c:pt idx="273">
                  <c:v>3.3296518782612299E-2</c:v>
                </c:pt>
                <c:pt idx="274">
                  <c:v>3.32970106231587E-2</c:v>
                </c:pt>
                <c:pt idx="275">
                  <c:v>3.3298070894237697E-2</c:v>
                </c:pt>
                <c:pt idx="276">
                  <c:v>3.33033714885329E-2</c:v>
                </c:pt>
                <c:pt idx="277">
                  <c:v>3.3307909366709403E-2</c:v>
                </c:pt>
                <c:pt idx="278">
                  <c:v>3.3318703630349097E-2</c:v>
                </c:pt>
                <c:pt idx="279">
                  <c:v>3.3319109298233E-2</c:v>
                </c:pt>
                <c:pt idx="280">
                  <c:v>3.3320275182583702E-2</c:v>
                </c:pt>
                <c:pt idx="281">
                  <c:v>3.3321538778663999E-2</c:v>
                </c:pt>
                <c:pt idx="282">
                  <c:v>3.33233016602845E-2</c:v>
                </c:pt>
                <c:pt idx="283">
                  <c:v>3.3324219078106697E-2</c:v>
                </c:pt>
                <c:pt idx="284">
                  <c:v>3.3325528484910598E-2</c:v>
                </c:pt>
                <c:pt idx="285">
                  <c:v>3.33271065638946E-2</c:v>
                </c:pt>
                <c:pt idx="286">
                  <c:v>3.3331155612450099E-2</c:v>
                </c:pt>
                <c:pt idx="287">
                  <c:v>3.3335122634254997E-2</c:v>
                </c:pt>
                <c:pt idx="288">
                  <c:v>3.3340427200186797E-2</c:v>
                </c:pt>
                <c:pt idx="289">
                  <c:v>3.3343739927295002E-2</c:v>
                </c:pt>
                <c:pt idx="290">
                  <c:v>3.33477654935646E-2</c:v>
                </c:pt>
                <c:pt idx="291">
                  <c:v>3.3353648315412598E-2</c:v>
                </c:pt>
                <c:pt idx="292">
                  <c:v>3.3355979796343999E-2</c:v>
                </c:pt>
                <c:pt idx="293">
                  <c:v>3.3356260231371997E-2</c:v>
                </c:pt>
                <c:pt idx="294">
                  <c:v>3.3358951557481697E-2</c:v>
                </c:pt>
                <c:pt idx="295">
                  <c:v>3.3361452832376903E-2</c:v>
                </c:pt>
                <c:pt idx="296">
                  <c:v>3.3367476329142297E-2</c:v>
                </c:pt>
                <c:pt idx="297">
                  <c:v>3.3369218620072097E-2</c:v>
                </c:pt>
                <c:pt idx="298">
                  <c:v>3.3372968909845598E-2</c:v>
                </c:pt>
                <c:pt idx="299">
                  <c:v>3.3373151873598697E-2</c:v>
                </c:pt>
                <c:pt idx="300">
                  <c:v>3.3373515636137198E-2</c:v>
                </c:pt>
                <c:pt idx="301">
                  <c:v>3.3381133809328202E-2</c:v>
                </c:pt>
                <c:pt idx="302">
                  <c:v>3.3381321267410301E-2</c:v>
                </c:pt>
                <c:pt idx="303">
                  <c:v>3.3382903738288103E-2</c:v>
                </c:pt>
                <c:pt idx="304">
                  <c:v>3.3383065518117802E-2</c:v>
                </c:pt>
                <c:pt idx="305">
                  <c:v>3.3387224156131802E-2</c:v>
                </c:pt>
                <c:pt idx="306">
                  <c:v>3.3387766651563303E-2</c:v>
                </c:pt>
                <c:pt idx="307">
                  <c:v>3.3387782067872199E-2</c:v>
                </c:pt>
                <c:pt idx="308">
                  <c:v>3.3388598674638198E-2</c:v>
                </c:pt>
                <c:pt idx="309">
                  <c:v>3.33912452780665E-2</c:v>
                </c:pt>
                <c:pt idx="310">
                  <c:v>3.3399668034978999E-2</c:v>
                </c:pt>
                <c:pt idx="311">
                  <c:v>3.3400626663275701E-2</c:v>
                </c:pt>
                <c:pt idx="312">
                  <c:v>3.3406765904723697E-2</c:v>
                </c:pt>
                <c:pt idx="313">
                  <c:v>3.3408404013759899E-2</c:v>
                </c:pt>
                <c:pt idx="314">
                  <c:v>3.3409185299811302E-2</c:v>
                </c:pt>
                <c:pt idx="315">
                  <c:v>3.34095466822606E-2</c:v>
                </c:pt>
                <c:pt idx="316">
                  <c:v>3.3410755747497203E-2</c:v>
                </c:pt>
                <c:pt idx="317">
                  <c:v>3.3413761981146803E-2</c:v>
                </c:pt>
                <c:pt idx="318">
                  <c:v>3.3414764363291799E-2</c:v>
                </c:pt>
                <c:pt idx="319">
                  <c:v>3.3419254257886701E-2</c:v>
                </c:pt>
                <c:pt idx="320">
                  <c:v>3.3419570364108898E-2</c:v>
                </c:pt>
                <c:pt idx="321">
                  <c:v>3.34209035730927E-2</c:v>
                </c:pt>
                <c:pt idx="322">
                  <c:v>3.3426491081732901E-2</c:v>
                </c:pt>
                <c:pt idx="323">
                  <c:v>3.3427524324254297E-2</c:v>
                </c:pt>
                <c:pt idx="324">
                  <c:v>3.3427958674086197E-2</c:v>
                </c:pt>
                <c:pt idx="325">
                  <c:v>3.3428434812282103E-2</c:v>
                </c:pt>
                <c:pt idx="326">
                  <c:v>3.3441606018682901E-2</c:v>
                </c:pt>
                <c:pt idx="327">
                  <c:v>3.3443812641697303E-2</c:v>
                </c:pt>
                <c:pt idx="328">
                  <c:v>3.3444450636492797E-2</c:v>
                </c:pt>
                <c:pt idx="329">
                  <c:v>3.3444761497840501E-2</c:v>
                </c:pt>
                <c:pt idx="330">
                  <c:v>3.3449750777927501E-2</c:v>
                </c:pt>
                <c:pt idx="331">
                  <c:v>3.3450131810209498E-2</c:v>
                </c:pt>
                <c:pt idx="332">
                  <c:v>3.3450587648699001E-2</c:v>
                </c:pt>
                <c:pt idx="333">
                  <c:v>3.3451335076126403E-2</c:v>
                </c:pt>
                <c:pt idx="334">
                  <c:v>3.34542477818126E-2</c:v>
                </c:pt>
                <c:pt idx="335">
                  <c:v>3.3454346447933998E-2</c:v>
                </c:pt>
                <c:pt idx="336">
                  <c:v>3.3456052216768901E-2</c:v>
                </c:pt>
                <c:pt idx="337">
                  <c:v>3.34582670146139E-2</c:v>
                </c:pt>
                <c:pt idx="338">
                  <c:v>3.3458298896147397E-2</c:v>
                </c:pt>
                <c:pt idx="339">
                  <c:v>3.3458709797191802E-2</c:v>
                </c:pt>
                <c:pt idx="340">
                  <c:v>3.3465772818907898E-2</c:v>
                </c:pt>
                <c:pt idx="341">
                  <c:v>3.34661562780331E-2</c:v>
                </c:pt>
                <c:pt idx="342">
                  <c:v>3.34727110785095E-2</c:v>
                </c:pt>
                <c:pt idx="343">
                  <c:v>3.3475464866555803E-2</c:v>
                </c:pt>
                <c:pt idx="344">
                  <c:v>3.3475891249666698E-2</c:v>
                </c:pt>
                <c:pt idx="345">
                  <c:v>3.3476428798499901E-2</c:v>
                </c:pt>
                <c:pt idx="346">
                  <c:v>3.3483257115116703E-2</c:v>
                </c:pt>
                <c:pt idx="347">
                  <c:v>3.3484658468020297E-2</c:v>
                </c:pt>
                <c:pt idx="348">
                  <c:v>3.3484817892049198E-2</c:v>
                </c:pt>
                <c:pt idx="349">
                  <c:v>3.3484947837879399E-2</c:v>
                </c:pt>
                <c:pt idx="350">
                  <c:v>3.3486103002064199E-2</c:v>
                </c:pt>
                <c:pt idx="351">
                  <c:v>3.3486784940145599E-2</c:v>
                </c:pt>
                <c:pt idx="352">
                  <c:v>3.3492617259301402E-2</c:v>
                </c:pt>
                <c:pt idx="353">
                  <c:v>3.3493612070949801E-2</c:v>
                </c:pt>
                <c:pt idx="354">
                  <c:v>3.3494656879775299E-2</c:v>
                </c:pt>
                <c:pt idx="355">
                  <c:v>3.3495109983472202E-2</c:v>
                </c:pt>
                <c:pt idx="356">
                  <c:v>3.3498409353383898E-2</c:v>
                </c:pt>
                <c:pt idx="357">
                  <c:v>3.3500949070309503E-2</c:v>
                </c:pt>
                <c:pt idx="358">
                  <c:v>3.3501179304591698E-2</c:v>
                </c:pt>
                <c:pt idx="359">
                  <c:v>3.3501543850789503E-2</c:v>
                </c:pt>
                <c:pt idx="360">
                  <c:v>3.3504922995756102E-2</c:v>
                </c:pt>
                <c:pt idx="361">
                  <c:v>3.3505203774769302E-2</c:v>
                </c:pt>
                <c:pt idx="362">
                  <c:v>3.35062036159475E-2</c:v>
                </c:pt>
                <c:pt idx="363">
                  <c:v>3.3506627873730502E-2</c:v>
                </c:pt>
                <c:pt idx="364">
                  <c:v>3.3507030858517202E-2</c:v>
                </c:pt>
                <c:pt idx="365">
                  <c:v>3.3508117576942602E-2</c:v>
                </c:pt>
                <c:pt idx="366">
                  <c:v>3.3508742647592502E-2</c:v>
                </c:pt>
                <c:pt idx="367">
                  <c:v>3.3511583949180898E-2</c:v>
                </c:pt>
                <c:pt idx="368">
                  <c:v>3.3511851876989997E-2</c:v>
                </c:pt>
                <c:pt idx="369">
                  <c:v>3.3514040263825498E-2</c:v>
                </c:pt>
                <c:pt idx="370">
                  <c:v>3.3514200536150202E-2</c:v>
                </c:pt>
                <c:pt idx="371">
                  <c:v>3.3515249763620303E-2</c:v>
                </c:pt>
                <c:pt idx="372">
                  <c:v>3.3519589686579497E-2</c:v>
                </c:pt>
                <c:pt idx="373">
                  <c:v>3.3522099328548702E-2</c:v>
                </c:pt>
                <c:pt idx="374">
                  <c:v>3.3525275017375997E-2</c:v>
                </c:pt>
                <c:pt idx="375">
                  <c:v>3.3526088464920098E-2</c:v>
                </c:pt>
                <c:pt idx="376">
                  <c:v>3.3530862129863198E-2</c:v>
                </c:pt>
                <c:pt idx="377">
                  <c:v>3.3532326213291899E-2</c:v>
                </c:pt>
                <c:pt idx="378">
                  <c:v>3.3537898665688501E-2</c:v>
                </c:pt>
                <c:pt idx="379">
                  <c:v>3.35389476060097E-2</c:v>
                </c:pt>
                <c:pt idx="380">
                  <c:v>3.3539174091913503E-2</c:v>
                </c:pt>
                <c:pt idx="381">
                  <c:v>3.3543274039218002E-2</c:v>
                </c:pt>
                <c:pt idx="382">
                  <c:v>3.3544204440695398E-2</c:v>
                </c:pt>
                <c:pt idx="383">
                  <c:v>3.3545972185236902E-2</c:v>
                </c:pt>
                <c:pt idx="384">
                  <c:v>3.35487552500464E-2</c:v>
                </c:pt>
                <c:pt idx="385">
                  <c:v>3.3549066548247602E-2</c:v>
                </c:pt>
                <c:pt idx="386">
                  <c:v>3.3549448039917003E-2</c:v>
                </c:pt>
                <c:pt idx="387">
                  <c:v>3.3549746952664897E-2</c:v>
                </c:pt>
                <c:pt idx="388">
                  <c:v>3.3551055295675598E-2</c:v>
                </c:pt>
                <c:pt idx="389">
                  <c:v>3.3551196535816001E-2</c:v>
                </c:pt>
                <c:pt idx="390">
                  <c:v>3.3551787826790802E-2</c:v>
                </c:pt>
                <c:pt idx="391">
                  <c:v>3.3555171643069502E-2</c:v>
                </c:pt>
                <c:pt idx="392">
                  <c:v>3.3557191019158203E-2</c:v>
                </c:pt>
                <c:pt idx="393">
                  <c:v>3.3560011395267299E-2</c:v>
                </c:pt>
                <c:pt idx="394">
                  <c:v>3.3563176026117102E-2</c:v>
                </c:pt>
                <c:pt idx="395">
                  <c:v>3.3563518451295501E-2</c:v>
                </c:pt>
                <c:pt idx="396">
                  <c:v>3.3569800551396599E-2</c:v>
                </c:pt>
                <c:pt idx="397">
                  <c:v>3.3570107031229902E-2</c:v>
                </c:pt>
                <c:pt idx="398">
                  <c:v>3.3572878168360701E-2</c:v>
                </c:pt>
                <c:pt idx="399">
                  <c:v>3.3572891652690902E-2</c:v>
                </c:pt>
                <c:pt idx="400">
                  <c:v>3.3576170984899699E-2</c:v>
                </c:pt>
                <c:pt idx="401">
                  <c:v>3.3581789359178403E-2</c:v>
                </c:pt>
                <c:pt idx="402">
                  <c:v>3.3586559277543698E-2</c:v>
                </c:pt>
                <c:pt idx="403">
                  <c:v>3.35869836239997E-2</c:v>
                </c:pt>
                <c:pt idx="404">
                  <c:v>3.35881821945299E-2</c:v>
                </c:pt>
                <c:pt idx="405">
                  <c:v>3.3593936502076399E-2</c:v>
                </c:pt>
                <c:pt idx="406">
                  <c:v>3.3594204627861099E-2</c:v>
                </c:pt>
                <c:pt idx="407">
                  <c:v>3.3600596936347503E-2</c:v>
                </c:pt>
                <c:pt idx="408">
                  <c:v>3.3601018190861302E-2</c:v>
                </c:pt>
                <c:pt idx="409">
                  <c:v>3.3602083744625401E-2</c:v>
                </c:pt>
                <c:pt idx="410">
                  <c:v>3.3602651104313097E-2</c:v>
                </c:pt>
                <c:pt idx="411">
                  <c:v>3.3602753081895503E-2</c:v>
                </c:pt>
                <c:pt idx="412">
                  <c:v>3.3603173068033398E-2</c:v>
                </c:pt>
                <c:pt idx="413">
                  <c:v>3.3606949879060703E-2</c:v>
                </c:pt>
                <c:pt idx="414">
                  <c:v>3.3607203005458601E-2</c:v>
                </c:pt>
                <c:pt idx="415">
                  <c:v>3.3609928894656103E-2</c:v>
                </c:pt>
                <c:pt idx="416">
                  <c:v>3.3610416801783297E-2</c:v>
                </c:pt>
                <c:pt idx="417">
                  <c:v>3.3610654370222502E-2</c:v>
                </c:pt>
                <c:pt idx="418">
                  <c:v>3.3619747833599702E-2</c:v>
                </c:pt>
                <c:pt idx="419">
                  <c:v>3.3624459010325597E-2</c:v>
                </c:pt>
                <c:pt idx="420">
                  <c:v>3.3624831505287202E-2</c:v>
                </c:pt>
                <c:pt idx="421">
                  <c:v>3.3627622854642401E-2</c:v>
                </c:pt>
                <c:pt idx="422">
                  <c:v>3.3627761621239698E-2</c:v>
                </c:pt>
                <c:pt idx="423">
                  <c:v>3.3629161750656097E-2</c:v>
                </c:pt>
                <c:pt idx="424">
                  <c:v>3.3629256894736399E-2</c:v>
                </c:pt>
                <c:pt idx="425">
                  <c:v>3.3633137429362102E-2</c:v>
                </c:pt>
                <c:pt idx="426">
                  <c:v>3.3634033504888403E-2</c:v>
                </c:pt>
                <c:pt idx="427">
                  <c:v>3.36350254918397E-2</c:v>
                </c:pt>
                <c:pt idx="428">
                  <c:v>3.3635550953946297E-2</c:v>
                </c:pt>
                <c:pt idx="429">
                  <c:v>3.3635608778641302E-2</c:v>
                </c:pt>
                <c:pt idx="430">
                  <c:v>3.3643592863453198E-2</c:v>
                </c:pt>
                <c:pt idx="431">
                  <c:v>3.3645383206764301E-2</c:v>
                </c:pt>
                <c:pt idx="432">
                  <c:v>3.3647232425652103E-2</c:v>
                </c:pt>
                <c:pt idx="433">
                  <c:v>3.3647312304207998E-2</c:v>
                </c:pt>
                <c:pt idx="434">
                  <c:v>3.3650924709442101E-2</c:v>
                </c:pt>
                <c:pt idx="435">
                  <c:v>3.36572873587671E-2</c:v>
                </c:pt>
                <c:pt idx="436">
                  <c:v>3.3657974869630701E-2</c:v>
                </c:pt>
                <c:pt idx="437">
                  <c:v>3.3662230712288702E-2</c:v>
                </c:pt>
                <c:pt idx="438">
                  <c:v>3.3665240432930302E-2</c:v>
                </c:pt>
                <c:pt idx="439">
                  <c:v>3.3666009149820902E-2</c:v>
                </c:pt>
                <c:pt idx="440">
                  <c:v>3.3667647291463598E-2</c:v>
                </c:pt>
                <c:pt idx="441">
                  <c:v>3.3668154167331599E-2</c:v>
                </c:pt>
                <c:pt idx="442">
                  <c:v>3.3668887044508898E-2</c:v>
                </c:pt>
                <c:pt idx="443">
                  <c:v>3.3670050298911701E-2</c:v>
                </c:pt>
                <c:pt idx="444">
                  <c:v>3.3670720065925301E-2</c:v>
                </c:pt>
                <c:pt idx="445">
                  <c:v>3.3671139109109301E-2</c:v>
                </c:pt>
                <c:pt idx="446">
                  <c:v>3.3671231228564198E-2</c:v>
                </c:pt>
                <c:pt idx="447">
                  <c:v>3.3674193521616401E-2</c:v>
                </c:pt>
                <c:pt idx="448">
                  <c:v>3.3674264124518502E-2</c:v>
                </c:pt>
                <c:pt idx="449">
                  <c:v>3.3676884093313098E-2</c:v>
                </c:pt>
                <c:pt idx="450">
                  <c:v>3.3676946396887897E-2</c:v>
                </c:pt>
                <c:pt idx="451">
                  <c:v>3.3678564870991003E-2</c:v>
                </c:pt>
                <c:pt idx="452">
                  <c:v>3.3680322155877698E-2</c:v>
                </c:pt>
                <c:pt idx="453">
                  <c:v>3.3680989784488503E-2</c:v>
                </c:pt>
                <c:pt idx="454">
                  <c:v>3.3681865634526402E-2</c:v>
                </c:pt>
                <c:pt idx="455">
                  <c:v>3.36836240157697E-2</c:v>
                </c:pt>
                <c:pt idx="456">
                  <c:v>3.3684814374851497E-2</c:v>
                </c:pt>
                <c:pt idx="457">
                  <c:v>3.36849280727992E-2</c:v>
                </c:pt>
                <c:pt idx="458">
                  <c:v>3.3685181863372902E-2</c:v>
                </c:pt>
                <c:pt idx="459">
                  <c:v>3.3687653349320099E-2</c:v>
                </c:pt>
                <c:pt idx="460">
                  <c:v>3.3689858054946099E-2</c:v>
                </c:pt>
                <c:pt idx="461">
                  <c:v>3.3690562486765101E-2</c:v>
                </c:pt>
                <c:pt idx="462">
                  <c:v>3.3695921770300397E-2</c:v>
                </c:pt>
                <c:pt idx="463">
                  <c:v>3.3700994927099603E-2</c:v>
                </c:pt>
                <c:pt idx="464">
                  <c:v>3.3701125975670002E-2</c:v>
                </c:pt>
                <c:pt idx="465">
                  <c:v>3.37044211233897E-2</c:v>
                </c:pt>
                <c:pt idx="466">
                  <c:v>3.3706052991511602E-2</c:v>
                </c:pt>
                <c:pt idx="467">
                  <c:v>3.3709032605623898E-2</c:v>
                </c:pt>
                <c:pt idx="468">
                  <c:v>3.3711915316161703E-2</c:v>
                </c:pt>
                <c:pt idx="469">
                  <c:v>3.3717076755877803E-2</c:v>
                </c:pt>
                <c:pt idx="470">
                  <c:v>3.3718289436816803E-2</c:v>
                </c:pt>
                <c:pt idx="471">
                  <c:v>3.3720443225138702E-2</c:v>
                </c:pt>
                <c:pt idx="472">
                  <c:v>3.3722291622742297E-2</c:v>
                </c:pt>
                <c:pt idx="473">
                  <c:v>3.3723595840578997E-2</c:v>
                </c:pt>
                <c:pt idx="474">
                  <c:v>3.3724048760513201E-2</c:v>
                </c:pt>
                <c:pt idx="475">
                  <c:v>3.3724525503492399E-2</c:v>
                </c:pt>
                <c:pt idx="476">
                  <c:v>3.3724849543236901E-2</c:v>
                </c:pt>
                <c:pt idx="477">
                  <c:v>3.3725814434559298E-2</c:v>
                </c:pt>
                <c:pt idx="478">
                  <c:v>3.3729312798774801E-2</c:v>
                </c:pt>
                <c:pt idx="479">
                  <c:v>3.3729951728577102E-2</c:v>
                </c:pt>
                <c:pt idx="480">
                  <c:v>3.3731303587545801E-2</c:v>
                </c:pt>
                <c:pt idx="481">
                  <c:v>3.3732677642690799E-2</c:v>
                </c:pt>
                <c:pt idx="482">
                  <c:v>3.3737170821430199E-2</c:v>
                </c:pt>
                <c:pt idx="483">
                  <c:v>3.37374557652447E-2</c:v>
                </c:pt>
                <c:pt idx="484">
                  <c:v>3.3739491552978701E-2</c:v>
                </c:pt>
                <c:pt idx="485">
                  <c:v>3.3741822408908599E-2</c:v>
                </c:pt>
                <c:pt idx="486">
                  <c:v>3.3743406620973901E-2</c:v>
                </c:pt>
                <c:pt idx="487">
                  <c:v>3.3744297924992402E-2</c:v>
                </c:pt>
                <c:pt idx="488">
                  <c:v>3.37452470529215E-2</c:v>
                </c:pt>
                <c:pt idx="489">
                  <c:v>3.37464227674849E-2</c:v>
                </c:pt>
                <c:pt idx="490">
                  <c:v>3.3755496569872499E-2</c:v>
                </c:pt>
                <c:pt idx="491">
                  <c:v>3.3756973721731899E-2</c:v>
                </c:pt>
                <c:pt idx="492">
                  <c:v>3.3758719278267603E-2</c:v>
                </c:pt>
                <c:pt idx="493">
                  <c:v>3.3763080011447601E-2</c:v>
                </c:pt>
                <c:pt idx="494">
                  <c:v>3.37657458278268E-2</c:v>
                </c:pt>
                <c:pt idx="495">
                  <c:v>3.3767115667494803E-2</c:v>
                </c:pt>
                <c:pt idx="496">
                  <c:v>3.37673290112845E-2</c:v>
                </c:pt>
                <c:pt idx="497">
                  <c:v>3.3771159803853097E-2</c:v>
                </c:pt>
                <c:pt idx="498">
                  <c:v>3.3775639470336898E-2</c:v>
                </c:pt>
                <c:pt idx="499">
                  <c:v>3.3777656469434897E-2</c:v>
                </c:pt>
                <c:pt idx="500">
                  <c:v>3.37778170369415E-2</c:v>
                </c:pt>
                <c:pt idx="501">
                  <c:v>3.3779533295971602E-2</c:v>
                </c:pt>
                <c:pt idx="502">
                  <c:v>3.37799496348858E-2</c:v>
                </c:pt>
                <c:pt idx="503">
                  <c:v>3.37814324931619E-2</c:v>
                </c:pt>
                <c:pt idx="504">
                  <c:v>3.3782640765421999E-2</c:v>
                </c:pt>
                <c:pt idx="505">
                  <c:v>3.3785011809277697E-2</c:v>
                </c:pt>
                <c:pt idx="506">
                  <c:v>3.3793122548908601E-2</c:v>
                </c:pt>
                <c:pt idx="507">
                  <c:v>3.3795909393701799E-2</c:v>
                </c:pt>
                <c:pt idx="508">
                  <c:v>3.3798310170986799E-2</c:v>
                </c:pt>
                <c:pt idx="509">
                  <c:v>3.3798602394367903E-2</c:v>
                </c:pt>
                <c:pt idx="510">
                  <c:v>3.3799195833555597E-2</c:v>
                </c:pt>
                <c:pt idx="511">
                  <c:v>3.3803795925265098E-2</c:v>
                </c:pt>
                <c:pt idx="512">
                  <c:v>3.38058565353564E-2</c:v>
                </c:pt>
                <c:pt idx="513">
                  <c:v>3.38069572005898E-2</c:v>
                </c:pt>
                <c:pt idx="514">
                  <c:v>3.3809136975403303E-2</c:v>
                </c:pt>
                <c:pt idx="515">
                  <c:v>3.3810932490809797E-2</c:v>
                </c:pt>
                <c:pt idx="516">
                  <c:v>3.3814959971453201E-2</c:v>
                </c:pt>
                <c:pt idx="517">
                  <c:v>3.3816278838030997E-2</c:v>
                </c:pt>
                <c:pt idx="518">
                  <c:v>3.38165255156231E-2</c:v>
                </c:pt>
                <c:pt idx="519">
                  <c:v>3.3817102076432903E-2</c:v>
                </c:pt>
                <c:pt idx="520">
                  <c:v>3.3821037008604102E-2</c:v>
                </c:pt>
                <c:pt idx="521">
                  <c:v>3.3822074983386803E-2</c:v>
                </c:pt>
                <c:pt idx="522">
                  <c:v>3.3823493659728102E-2</c:v>
                </c:pt>
                <c:pt idx="523">
                  <c:v>3.3825055366104799E-2</c:v>
                </c:pt>
                <c:pt idx="524">
                  <c:v>3.3825886275682497E-2</c:v>
                </c:pt>
                <c:pt idx="525">
                  <c:v>3.3827181879298798E-2</c:v>
                </c:pt>
                <c:pt idx="526">
                  <c:v>3.3830715191454697E-2</c:v>
                </c:pt>
                <c:pt idx="527">
                  <c:v>3.3831230387437898E-2</c:v>
                </c:pt>
                <c:pt idx="528">
                  <c:v>3.3833731371439101E-2</c:v>
                </c:pt>
                <c:pt idx="529">
                  <c:v>3.3834305112290797E-2</c:v>
                </c:pt>
                <c:pt idx="530">
                  <c:v>3.3838154435895197E-2</c:v>
                </c:pt>
                <c:pt idx="531">
                  <c:v>3.3839589279919702E-2</c:v>
                </c:pt>
                <c:pt idx="532">
                  <c:v>3.3840745801704E-2</c:v>
                </c:pt>
                <c:pt idx="533">
                  <c:v>3.3844164929492597E-2</c:v>
                </c:pt>
                <c:pt idx="534">
                  <c:v>3.3848222661585402E-2</c:v>
                </c:pt>
                <c:pt idx="535">
                  <c:v>3.3848762719381698E-2</c:v>
                </c:pt>
                <c:pt idx="536">
                  <c:v>3.3850048185671403E-2</c:v>
                </c:pt>
                <c:pt idx="537">
                  <c:v>3.3851283363934302E-2</c:v>
                </c:pt>
                <c:pt idx="538">
                  <c:v>3.3852329568097798E-2</c:v>
                </c:pt>
                <c:pt idx="539">
                  <c:v>3.3853310416171102E-2</c:v>
                </c:pt>
                <c:pt idx="540">
                  <c:v>3.3854072120565001E-2</c:v>
                </c:pt>
                <c:pt idx="541">
                  <c:v>3.3857778942265999E-2</c:v>
                </c:pt>
                <c:pt idx="542">
                  <c:v>3.3862401792929299E-2</c:v>
                </c:pt>
                <c:pt idx="543">
                  <c:v>3.38655300334239E-2</c:v>
                </c:pt>
                <c:pt idx="544">
                  <c:v>3.3865805317358097E-2</c:v>
                </c:pt>
                <c:pt idx="545">
                  <c:v>3.38659646463189E-2</c:v>
                </c:pt>
                <c:pt idx="546">
                  <c:v>3.3867684032204498E-2</c:v>
                </c:pt>
                <c:pt idx="547">
                  <c:v>3.3867761873295599E-2</c:v>
                </c:pt>
                <c:pt idx="548">
                  <c:v>3.3873562888269003E-2</c:v>
                </c:pt>
                <c:pt idx="549">
                  <c:v>3.3876188767942697E-2</c:v>
                </c:pt>
                <c:pt idx="550">
                  <c:v>3.3876632930174698E-2</c:v>
                </c:pt>
                <c:pt idx="551">
                  <c:v>3.3877388380829501E-2</c:v>
                </c:pt>
                <c:pt idx="552">
                  <c:v>3.3877484304715703E-2</c:v>
                </c:pt>
                <c:pt idx="553">
                  <c:v>3.3881100196737499E-2</c:v>
                </c:pt>
                <c:pt idx="554">
                  <c:v>3.3882640077504203E-2</c:v>
                </c:pt>
                <c:pt idx="555">
                  <c:v>3.3883806338018602E-2</c:v>
                </c:pt>
                <c:pt idx="556">
                  <c:v>3.3885080151646201E-2</c:v>
                </c:pt>
                <c:pt idx="557">
                  <c:v>3.3885856317444597E-2</c:v>
                </c:pt>
                <c:pt idx="558">
                  <c:v>3.3893160192009102E-2</c:v>
                </c:pt>
                <c:pt idx="559">
                  <c:v>3.3894511544084398E-2</c:v>
                </c:pt>
                <c:pt idx="560">
                  <c:v>3.3894657503346498E-2</c:v>
                </c:pt>
                <c:pt idx="561">
                  <c:v>3.3897685443404997E-2</c:v>
                </c:pt>
                <c:pt idx="562">
                  <c:v>3.3897720862450499E-2</c:v>
                </c:pt>
                <c:pt idx="563">
                  <c:v>3.3901665439407903E-2</c:v>
                </c:pt>
                <c:pt idx="564">
                  <c:v>3.3902393204833903E-2</c:v>
                </c:pt>
                <c:pt idx="565">
                  <c:v>3.3903140338172599E-2</c:v>
                </c:pt>
                <c:pt idx="566">
                  <c:v>3.3903645599056398E-2</c:v>
                </c:pt>
                <c:pt idx="567">
                  <c:v>3.3904474220616598E-2</c:v>
                </c:pt>
                <c:pt idx="568">
                  <c:v>3.3906310129043903E-2</c:v>
                </c:pt>
                <c:pt idx="569">
                  <c:v>3.3908953044159799E-2</c:v>
                </c:pt>
                <c:pt idx="570">
                  <c:v>3.3910323120054403E-2</c:v>
                </c:pt>
                <c:pt idx="571">
                  <c:v>3.3910568040191602E-2</c:v>
                </c:pt>
                <c:pt idx="572">
                  <c:v>3.3911045313643397E-2</c:v>
                </c:pt>
                <c:pt idx="573">
                  <c:v>3.3914663257110102E-2</c:v>
                </c:pt>
                <c:pt idx="574">
                  <c:v>3.3916078071930797E-2</c:v>
                </c:pt>
                <c:pt idx="575">
                  <c:v>3.39174884783855E-2</c:v>
                </c:pt>
                <c:pt idx="576">
                  <c:v>3.3917594335170699E-2</c:v>
                </c:pt>
                <c:pt idx="577">
                  <c:v>3.3918126853753797E-2</c:v>
                </c:pt>
                <c:pt idx="578">
                  <c:v>3.3923757602259901E-2</c:v>
                </c:pt>
                <c:pt idx="579">
                  <c:v>3.3925849968719397E-2</c:v>
                </c:pt>
                <c:pt idx="580">
                  <c:v>3.3926815006336902E-2</c:v>
                </c:pt>
                <c:pt idx="581">
                  <c:v>3.3927622232581799E-2</c:v>
                </c:pt>
                <c:pt idx="582">
                  <c:v>3.3927983575321403E-2</c:v>
                </c:pt>
                <c:pt idx="583">
                  <c:v>3.3928544841424199E-2</c:v>
                </c:pt>
                <c:pt idx="584">
                  <c:v>3.3929418533831898E-2</c:v>
                </c:pt>
                <c:pt idx="585">
                  <c:v>3.39298052317131E-2</c:v>
                </c:pt>
                <c:pt idx="586">
                  <c:v>3.39316895307765E-2</c:v>
                </c:pt>
                <c:pt idx="587">
                  <c:v>3.3931890721841898E-2</c:v>
                </c:pt>
                <c:pt idx="588">
                  <c:v>3.39319612282604E-2</c:v>
                </c:pt>
                <c:pt idx="589">
                  <c:v>3.3931974597850002E-2</c:v>
                </c:pt>
                <c:pt idx="590">
                  <c:v>3.3932944070896601E-2</c:v>
                </c:pt>
                <c:pt idx="591">
                  <c:v>3.3934428150799098E-2</c:v>
                </c:pt>
                <c:pt idx="592">
                  <c:v>3.3934452697651801E-2</c:v>
                </c:pt>
                <c:pt idx="593">
                  <c:v>3.3934697555888599E-2</c:v>
                </c:pt>
                <c:pt idx="594">
                  <c:v>3.3935484610145901E-2</c:v>
                </c:pt>
                <c:pt idx="595">
                  <c:v>3.3936525401225097E-2</c:v>
                </c:pt>
                <c:pt idx="596">
                  <c:v>3.3937209143365801E-2</c:v>
                </c:pt>
                <c:pt idx="597">
                  <c:v>3.3938488080810403E-2</c:v>
                </c:pt>
                <c:pt idx="598">
                  <c:v>3.3940079603004103E-2</c:v>
                </c:pt>
                <c:pt idx="599">
                  <c:v>3.3943358674981099E-2</c:v>
                </c:pt>
                <c:pt idx="600">
                  <c:v>3.3945220325367099E-2</c:v>
                </c:pt>
                <c:pt idx="601">
                  <c:v>3.3946528091674498E-2</c:v>
                </c:pt>
                <c:pt idx="602">
                  <c:v>3.3947886365891598E-2</c:v>
                </c:pt>
                <c:pt idx="603">
                  <c:v>3.3948552787309301E-2</c:v>
                </c:pt>
                <c:pt idx="604">
                  <c:v>3.39506071640681E-2</c:v>
                </c:pt>
                <c:pt idx="605">
                  <c:v>3.3952559279142099E-2</c:v>
                </c:pt>
                <c:pt idx="606">
                  <c:v>3.3953884355921699E-2</c:v>
                </c:pt>
                <c:pt idx="607">
                  <c:v>3.3954073749976603E-2</c:v>
                </c:pt>
                <c:pt idx="608">
                  <c:v>3.3954631464966002E-2</c:v>
                </c:pt>
                <c:pt idx="609">
                  <c:v>3.3957330752930302E-2</c:v>
                </c:pt>
                <c:pt idx="610">
                  <c:v>3.3957936205616802E-2</c:v>
                </c:pt>
                <c:pt idx="611">
                  <c:v>3.3959280524526299E-2</c:v>
                </c:pt>
                <c:pt idx="612">
                  <c:v>3.3962213209801001E-2</c:v>
                </c:pt>
                <c:pt idx="613">
                  <c:v>3.3971126530846898E-2</c:v>
                </c:pt>
                <c:pt idx="614">
                  <c:v>3.39761640436008E-2</c:v>
                </c:pt>
                <c:pt idx="615">
                  <c:v>3.3976603454414597E-2</c:v>
                </c:pt>
                <c:pt idx="616">
                  <c:v>3.3978456752747903E-2</c:v>
                </c:pt>
                <c:pt idx="617">
                  <c:v>3.3979696701980401E-2</c:v>
                </c:pt>
                <c:pt idx="618">
                  <c:v>3.39801838171052E-2</c:v>
                </c:pt>
                <c:pt idx="619">
                  <c:v>3.39815422687582E-2</c:v>
                </c:pt>
                <c:pt idx="620">
                  <c:v>3.3982055455101197E-2</c:v>
                </c:pt>
                <c:pt idx="621">
                  <c:v>3.3982115667174101E-2</c:v>
                </c:pt>
                <c:pt idx="622">
                  <c:v>3.3984967203924001E-2</c:v>
                </c:pt>
                <c:pt idx="623">
                  <c:v>3.3995668920103798E-2</c:v>
                </c:pt>
                <c:pt idx="624">
                  <c:v>3.3995670961227097E-2</c:v>
                </c:pt>
                <c:pt idx="625">
                  <c:v>3.3997347503559802E-2</c:v>
                </c:pt>
                <c:pt idx="626">
                  <c:v>3.3998864418184102E-2</c:v>
                </c:pt>
                <c:pt idx="627">
                  <c:v>3.4000450286402098E-2</c:v>
                </c:pt>
                <c:pt idx="628">
                  <c:v>3.4002145788520802E-2</c:v>
                </c:pt>
                <c:pt idx="629">
                  <c:v>3.4002636234580198E-2</c:v>
                </c:pt>
                <c:pt idx="630">
                  <c:v>3.4004647509667002E-2</c:v>
                </c:pt>
                <c:pt idx="631">
                  <c:v>3.4005581621831302E-2</c:v>
                </c:pt>
                <c:pt idx="632">
                  <c:v>3.4005595750654198E-2</c:v>
                </c:pt>
                <c:pt idx="633">
                  <c:v>3.4008215530346102E-2</c:v>
                </c:pt>
                <c:pt idx="634">
                  <c:v>3.4008673577886998E-2</c:v>
                </c:pt>
                <c:pt idx="635">
                  <c:v>3.4009376482003202E-2</c:v>
                </c:pt>
                <c:pt idx="636">
                  <c:v>3.4011048264110097E-2</c:v>
                </c:pt>
                <c:pt idx="637">
                  <c:v>3.4011722809718002E-2</c:v>
                </c:pt>
                <c:pt idx="638">
                  <c:v>3.4012116598973997E-2</c:v>
                </c:pt>
                <c:pt idx="639">
                  <c:v>3.4016012283746802E-2</c:v>
                </c:pt>
                <c:pt idx="640">
                  <c:v>3.4018490162244397E-2</c:v>
                </c:pt>
                <c:pt idx="641">
                  <c:v>3.4020603448875801E-2</c:v>
                </c:pt>
                <c:pt idx="642">
                  <c:v>3.4022933434592499E-2</c:v>
                </c:pt>
                <c:pt idx="643">
                  <c:v>3.40238812935807E-2</c:v>
                </c:pt>
                <c:pt idx="644">
                  <c:v>3.4025540861802497E-2</c:v>
                </c:pt>
                <c:pt idx="645">
                  <c:v>3.4026511771297299E-2</c:v>
                </c:pt>
                <c:pt idx="646">
                  <c:v>3.4027034634348897E-2</c:v>
                </c:pt>
                <c:pt idx="647">
                  <c:v>3.40279236272348E-2</c:v>
                </c:pt>
                <c:pt idx="648">
                  <c:v>3.4027980608872598E-2</c:v>
                </c:pt>
                <c:pt idx="649">
                  <c:v>3.4028072023117702E-2</c:v>
                </c:pt>
                <c:pt idx="650">
                  <c:v>3.4028338344769003E-2</c:v>
                </c:pt>
                <c:pt idx="651">
                  <c:v>3.4028587851280198E-2</c:v>
                </c:pt>
                <c:pt idx="652">
                  <c:v>3.4030687280421697E-2</c:v>
                </c:pt>
                <c:pt idx="653">
                  <c:v>3.4031016829174698E-2</c:v>
                </c:pt>
                <c:pt idx="654">
                  <c:v>3.4031890684246599E-2</c:v>
                </c:pt>
                <c:pt idx="655">
                  <c:v>3.4035082781655401E-2</c:v>
                </c:pt>
                <c:pt idx="656">
                  <c:v>3.4036618350221599E-2</c:v>
                </c:pt>
                <c:pt idx="657">
                  <c:v>3.4036707833941603E-2</c:v>
                </c:pt>
                <c:pt idx="658">
                  <c:v>3.4037804501916499E-2</c:v>
                </c:pt>
                <c:pt idx="659">
                  <c:v>3.4038279371045602E-2</c:v>
                </c:pt>
                <c:pt idx="660">
                  <c:v>3.4040311301222301E-2</c:v>
                </c:pt>
                <c:pt idx="661">
                  <c:v>3.4041541521293101E-2</c:v>
                </c:pt>
                <c:pt idx="662">
                  <c:v>3.4044288516949898E-2</c:v>
                </c:pt>
                <c:pt idx="663">
                  <c:v>3.4044613901742397E-2</c:v>
                </c:pt>
                <c:pt idx="664">
                  <c:v>3.4049143359611997E-2</c:v>
                </c:pt>
                <c:pt idx="665">
                  <c:v>3.4049185296734202E-2</c:v>
                </c:pt>
                <c:pt idx="666">
                  <c:v>3.4050855783205498E-2</c:v>
                </c:pt>
                <c:pt idx="667">
                  <c:v>3.4051707197923602E-2</c:v>
                </c:pt>
                <c:pt idx="668">
                  <c:v>3.4053800908635003E-2</c:v>
                </c:pt>
                <c:pt idx="669">
                  <c:v>3.4054299578366899E-2</c:v>
                </c:pt>
                <c:pt idx="670">
                  <c:v>3.4054928644174497E-2</c:v>
                </c:pt>
                <c:pt idx="671">
                  <c:v>3.4055134480628198E-2</c:v>
                </c:pt>
                <c:pt idx="672">
                  <c:v>3.40555565192312E-2</c:v>
                </c:pt>
                <c:pt idx="673">
                  <c:v>3.4055957509918099E-2</c:v>
                </c:pt>
                <c:pt idx="674">
                  <c:v>3.4056517298339903E-2</c:v>
                </c:pt>
                <c:pt idx="675">
                  <c:v>3.40595159400073E-2</c:v>
                </c:pt>
                <c:pt idx="676">
                  <c:v>3.4059974477193299E-2</c:v>
                </c:pt>
                <c:pt idx="677">
                  <c:v>3.4060309046960099E-2</c:v>
                </c:pt>
                <c:pt idx="678">
                  <c:v>3.40620141429437E-2</c:v>
                </c:pt>
                <c:pt idx="679">
                  <c:v>3.4063426954652899E-2</c:v>
                </c:pt>
                <c:pt idx="680">
                  <c:v>3.4063733937986999E-2</c:v>
                </c:pt>
                <c:pt idx="681">
                  <c:v>3.4064081695587903E-2</c:v>
                </c:pt>
                <c:pt idx="682">
                  <c:v>3.4064793851330502E-2</c:v>
                </c:pt>
                <c:pt idx="683">
                  <c:v>3.40682254799222E-2</c:v>
                </c:pt>
                <c:pt idx="684">
                  <c:v>3.4068708024742503E-2</c:v>
                </c:pt>
                <c:pt idx="685">
                  <c:v>3.4070424253093597E-2</c:v>
                </c:pt>
                <c:pt idx="686">
                  <c:v>3.4071870403217401E-2</c:v>
                </c:pt>
                <c:pt idx="687">
                  <c:v>3.4073041931208602E-2</c:v>
                </c:pt>
                <c:pt idx="688">
                  <c:v>3.4074147443572803E-2</c:v>
                </c:pt>
                <c:pt idx="689">
                  <c:v>3.4075708595684498E-2</c:v>
                </c:pt>
                <c:pt idx="690">
                  <c:v>3.4076894435687198E-2</c:v>
                </c:pt>
                <c:pt idx="691">
                  <c:v>3.4076996466485099E-2</c:v>
                </c:pt>
                <c:pt idx="692">
                  <c:v>3.4083192855213197E-2</c:v>
                </c:pt>
                <c:pt idx="693">
                  <c:v>3.4083220049575903E-2</c:v>
                </c:pt>
                <c:pt idx="694">
                  <c:v>3.4084392090826497E-2</c:v>
                </c:pt>
                <c:pt idx="695">
                  <c:v>3.40851158175597E-2</c:v>
                </c:pt>
                <c:pt idx="696">
                  <c:v>3.4085980919891998E-2</c:v>
                </c:pt>
                <c:pt idx="697">
                  <c:v>3.4086568774894001E-2</c:v>
                </c:pt>
                <c:pt idx="698">
                  <c:v>3.4087229820923999E-2</c:v>
                </c:pt>
                <c:pt idx="699">
                  <c:v>3.4088695744450399E-2</c:v>
                </c:pt>
                <c:pt idx="700">
                  <c:v>3.4090659872457199E-2</c:v>
                </c:pt>
                <c:pt idx="701">
                  <c:v>3.4093127879822098E-2</c:v>
                </c:pt>
                <c:pt idx="702">
                  <c:v>3.4093597289726399E-2</c:v>
                </c:pt>
                <c:pt idx="703">
                  <c:v>3.4094358176253801E-2</c:v>
                </c:pt>
                <c:pt idx="704">
                  <c:v>3.4094621884092E-2</c:v>
                </c:pt>
                <c:pt idx="705">
                  <c:v>3.4096359217761302E-2</c:v>
                </c:pt>
                <c:pt idx="706">
                  <c:v>3.4098515505174197E-2</c:v>
                </c:pt>
                <c:pt idx="707">
                  <c:v>3.4100098813197803E-2</c:v>
                </c:pt>
                <c:pt idx="708">
                  <c:v>3.4101790563860798E-2</c:v>
                </c:pt>
                <c:pt idx="709">
                  <c:v>3.4105830518075197E-2</c:v>
                </c:pt>
                <c:pt idx="710">
                  <c:v>3.4107733886559299E-2</c:v>
                </c:pt>
                <c:pt idx="711">
                  <c:v>3.4108570085987701E-2</c:v>
                </c:pt>
                <c:pt idx="712">
                  <c:v>3.4111606394128302E-2</c:v>
                </c:pt>
                <c:pt idx="713">
                  <c:v>3.4111999981301301E-2</c:v>
                </c:pt>
                <c:pt idx="714">
                  <c:v>3.4116660138456503E-2</c:v>
                </c:pt>
                <c:pt idx="715">
                  <c:v>3.4118554442095397E-2</c:v>
                </c:pt>
                <c:pt idx="716">
                  <c:v>3.4118795858288302E-2</c:v>
                </c:pt>
                <c:pt idx="717">
                  <c:v>3.4119219263778103E-2</c:v>
                </c:pt>
                <c:pt idx="718">
                  <c:v>3.4121466395961399E-2</c:v>
                </c:pt>
                <c:pt idx="719">
                  <c:v>3.4125515583472203E-2</c:v>
                </c:pt>
                <c:pt idx="720">
                  <c:v>3.4126827802185802E-2</c:v>
                </c:pt>
                <c:pt idx="721">
                  <c:v>3.4128360256050899E-2</c:v>
                </c:pt>
                <c:pt idx="722">
                  <c:v>3.4130859196922499E-2</c:v>
                </c:pt>
                <c:pt idx="723">
                  <c:v>3.4133386817210697E-2</c:v>
                </c:pt>
                <c:pt idx="724">
                  <c:v>3.4134019711163498E-2</c:v>
                </c:pt>
                <c:pt idx="725">
                  <c:v>3.4134242486538499E-2</c:v>
                </c:pt>
                <c:pt idx="726">
                  <c:v>3.4135150019603801E-2</c:v>
                </c:pt>
                <c:pt idx="727">
                  <c:v>3.4135607736728697E-2</c:v>
                </c:pt>
                <c:pt idx="728">
                  <c:v>3.41376091896319E-2</c:v>
                </c:pt>
                <c:pt idx="729">
                  <c:v>3.4139386701807203E-2</c:v>
                </c:pt>
                <c:pt idx="730">
                  <c:v>3.4139865286947998E-2</c:v>
                </c:pt>
                <c:pt idx="731">
                  <c:v>3.4141239382438397E-2</c:v>
                </c:pt>
                <c:pt idx="732">
                  <c:v>3.41413022345207E-2</c:v>
                </c:pt>
                <c:pt idx="733">
                  <c:v>3.4141382225232601E-2</c:v>
                </c:pt>
                <c:pt idx="734">
                  <c:v>3.4141405883357401E-2</c:v>
                </c:pt>
                <c:pt idx="735">
                  <c:v>3.4141726313306302E-2</c:v>
                </c:pt>
                <c:pt idx="736">
                  <c:v>3.4141938256269599E-2</c:v>
                </c:pt>
                <c:pt idx="737">
                  <c:v>3.4142853250322798E-2</c:v>
                </c:pt>
                <c:pt idx="738">
                  <c:v>3.4142853998850198E-2</c:v>
                </c:pt>
                <c:pt idx="739">
                  <c:v>3.4144153878742103E-2</c:v>
                </c:pt>
                <c:pt idx="740">
                  <c:v>3.4149897873077102E-2</c:v>
                </c:pt>
                <c:pt idx="741">
                  <c:v>3.4154727621877601E-2</c:v>
                </c:pt>
                <c:pt idx="742">
                  <c:v>3.4156406012738998E-2</c:v>
                </c:pt>
                <c:pt idx="743">
                  <c:v>3.4157099783410999E-2</c:v>
                </c:pt>
                <c:pt idx="744">
                  <c:v>3.4159097331619002E-2</c:v>
                </c:pt>
                <c:pt idx="745">
                  <c:v>3.4159296525335198E-2</c:v>
                </c:pt>
                <c:pt idx="746">
                  <c:v>3.4159745342267997E-2</c:v>
                </c:pt>
                <c:pt idx="747">
                  <c:v>3.4161274620974402E-2</c:v>
                </c:pt>
                <c:pt idx="748">
                  <c:v>3.4161428771246297E-2</c:v>
                </c:pt>
                <c:pt idx="749">
                  <c:v>3.4163782792366697E-2</c:v>
                </c:pt>
                <c:pt idx="750">
                  <c:v>3.4164966710495098E-2</c:v>
                </c:pt>
                <c:pt idx="751">
                  <c:v>3.4165465528754699E-2</c:v>
                </c:pt>
                <c:pt idx="752">
                  <c:v>3.4165550571426097E-2</c:v>
                </c:pt>
                <c:pt idx="753">
                  <c:v>3.4165886116692003E-2</c:v>
                </c:pt>
                <c:pt idx="754">
                  <c:v>3.4166489769503899E-2</c:v>
                </c:pt>
                <c:pt idx="755">
                  <c:v>3.4167924687321799E-2</c:v>
                </c:pt>
                <c:pt idx="756">
                  <c:v>3.4170056698135297E-2</c:v>
                </c:pt>
                <c:pt idx="757">
                  <c:v>3.4170487912602701E-2</c:v>
                </c:pt>
                <c:pt idx="758">
                  <c:v>3.4176034588170701E-2</c:v>
                </c:pt>
                <c:pt idx="759">
                  <c:v>3.4176782207515001E-2</c:v>
                </c:pt>
                <c:pt idx="760">
                  <c:v>3.4177621152354697E-2</c:v>
                </c:pt>
                <c:pt idx="761">
                  <c:v>3.4180256862727201E-2</c:v>
                </c:pt>
                <c:pt idx="762">
                  <c:v>3.4180766769766502E-2</c:v>
                </c:pt>
                <c:pt idx="763">
                  <c:v>3.4181393953283498E-2</c:v>
                </c:pt>
                <c:pt idx="764">
                  <c:v>3.4181829665604402E-2</c:v>
                </c:pt>
                <c:pt idx="765">
                  <c:v>3.4186432599734098E-2</c:v>
                </c:pt>
                <c:pt idx="766">
                  <c:v>3.4188766238584703E-2</c:v>
                </c:pt>
                <c:pt idx="767">
                  <c:v>3.4188819000536698E-2</c:v>
                </c:pt>
                <c:pt idx="768">
                  <c:v>3.4189353377051701E-2</c:v>
                </c:pt>
                <c:pt idx="769">
                  <c:v>3.4189562687818698E-2</c:v>
                </c:pt>
                <c:pt idx="770">
                  <c:v>3.4195375055606797E-2</c:v>
                </c:pt>
                <c:pt idx="771">
                  <c:v>3.4196644954236001E-2</c:v>
                </c:pt>
                <c:pt idx="772">
                  <c:v>3.4197021411101702E-2</c:v>
                </c:pt>
                <c:pt idx="773">
                  <c:v>3.4199954704120801E-2</c:v>
                </c:pt>
                <c:pt idx="774">
                  <c:v>3.42014711507505E-2</c:v>
                </c:pt>
                <c:pt idx="775">
                  <c:v>3.4204459244462103E-2</c:v>
                </c:pt>
                <c:pt idx="776">
                  <c:v>3.42056635697396E-2</c:v>
                </c:pt>
                <c:pt idx="777">
                  <c:v>3.4206049811994703E-2</c:v>
                </c:pt>
                <c:pt idx="778">
                  <c:v>3.4206635427078601E-2</c:v>
                </c:pt>
                <c:pt idx="779">
                  <c:v>3.4208474840307201E-2</c:v>
                </c:pt>
                <c:pt idx="780">
                  <c:v>3.4208974559100401E-2</c:v>
                </c:pt>
                <c:pt idx="781">
                  <c:v>3.4209567393239E-2</c:v>
                </c:pt>
                <c:pt idx="782">
                  <c:v>3.42131051643687E-2</c:v>
                </c:pt>
                <c:pt idx="783">
                  <c:v>3.4215726718032399E-2</c:v>
                </c:pt>
                <c:pt idx="784">
                  <c:v>3.4216216738156897E-2</c:v>
                </c:pt>
                <c:pt idx="785">
                  <c:v>3.4216764546461699E-2</c:v>
                </c:pt>
                <c:pt idx="786">
                  <c:v>3.4217106143107898E-2</c:v>
                </c:pt>
                <c:pt idx="787">
                  <c:v>3.4217408622657798E-2</c:v>
                </c:pt>
                <c:pt idx="788">
                  <c:v>3.4221212898395803E-2</c:v>
                </c:pt>
                <c:pt idx="789">
                  <c:v>3.4225074219714102E-2</c:v>
                </c:pt>
                <c:pt idx="790">
                  <c:v>3.4225242051838398E-2</c:v>
                </c:pt>
                <c:pt idx="791">
                  <c:v>3.4226500082237203E-2</c:v>
                </c:pt>
                <c:pt idx="792">
                  <c:v>3.42285270561309E-2</c:v>
                </c:pt>
                <c:pt idx="793">
                  <c:v>3.42313237375063E-2</c:v>
                </c:pt>
                <c:pt idx="794">
                  <c:v>3.4232600076367498E-2</c:v>
                </c:pt>
                <c:pt idx="795">
                  <c:v>3.42336518104919E-2</c:v>
                </c:pt>
                <c:pt idx="796">
                  <c:v>3.4234426730199198E-2</c:v>
                </c:pt>
                <c:pt idx="797">
                  <c:v>3.4235323094204802E-2</c:v>
                </c:pt>
                <c:pt idx="798">
                  <c:v>3.4236151490658298E-2</c:v>
                </c:pt>
                <c:pt idx="799">
                  <c:v>3.4237094484671202E-2</c:v>
                </c:pt>
                <c:pt idx="800">
                  <c:v>3.4237215800047197E-2</c:v>
                </c:pt>
                <c:pt idx="801">
                  <c:v>3.42383002952103E-2</c:v>
                </c:pt>
                <c:pt idx="802">
                  <c:v>3.4239262237811999E-2</c:v>
                </c:pt>
                <c:pt idx="803">
                  <c:v>3.4239350203497797E-2</c:v>
                </c:pt>
                <c:pt idx="804">
                  <c:v>3.4239483970474001E-2</c:v>
                </c:pt>
                <c:pt idx="805">
                  <c:v>3.4239581812780903E-2</c:v>
                </c:pt>
                <c:pt idx="806">
                  <c:v>3.4239756558464299E-2</c:v>
                </c:pt>
                <c:pt idx="807">
                  <c:v>3.4240183928300298E-2</c:v>
                </c:pt>
                <c:pt idx="808">
                  <c:v>3.4242177686441298E-2</c:v>
                </c:pt>
                <c:pt idx="809">
                  <c:v>3.42428851966224E-2</c:v>
                </c:pt>
                <c:pt idx="810">
                  <c:v>3.4244460295851098E-2</c:v>
                </c:pt>
                <c:pt idx="811">
                  <c:v>3.4246143364012098E-2</c:v>
                </c:pt>
                <c:pt idx="812">
                  <c:v>3.4247967886256302E-2</c:v>
                </c:pt>
                <c:pt idx="813">
                  <c:v>3.4249416652485501E-2</c:v>
                </c:pt>
                <c:pt idx="814">
                  <c:v>3.4249534028829402E-2</c:v>
                </c:pt>
                <c:pt idx="815">
                  <c:v>3.4250029283466203E-2</c:v>
                </c:pt>
                <c:pt idx="816">
                  <c:v>3.4250894607057603E-2</c:v>
                </c:pt>
                <c:pt idx="817">
                  <c:v>3.4251316354449599E-2</c:v>
                </c:pt>
                <c:pt idx="818">
                  <c:v>3.4255877633884102E-2</c:v>
                </c:pt>
                <c:pt idx="819">
                  <c:v>3.42611587518213E-2</c:v>
                </c:pt>
                <c:pt idx="820">
                  <c:v>3.4264399670716802E-2</c:v>
                </c:pt>
                <c:pt idx="821">
                  <c:v>3.4267155075468798E-2</c:v>
                </c:pt>
                <c:pt idx="822">
                  <c:v>3.4268455885251403E-2</c:v>
                </c:pt>
                <c:pt idx="823">
                  <c:v>3.4269330481701103E-2</c:v>
                </c:pt>
                <c:pt idx="824">
                  <c:v>3.4269372722830899E-2</c:v>
                </c:pt>
                <c:pt idx="825">
                  <c:v>3.4270412621998599E-2</c:v>
                </c:pt>
                <c:pt idx="826">
                  <c:v>3.4281187270066897E-2</c:v>
                </c:pt>
                <c:pt idx="827">
                  <c:v>3.4284275342124297E-2</c:v>
                </c:pt>
                <c:pt idx="828">
                  <c:v>3.4284570878973901E-2</c:v>
                </c:pt>
                <c:pt idx="829">
                  <c:v>3.4285237418429398E-2</c:v>
                </c:pt>
                <c:pt idx="830">
                  <c:v>3.4289287596336399E-2</c:v>
                </c:pt>
                <c:pt idx="831">
                  <c:v>3.4290074733749301E-2</c:v>
                </c:pt>
                <c:pt idx="832">
                  <c:v>3.4290210336163501E-2</c:v>
                </c:pt>
                <c:pt idx="833">
                  <c:v>3.4293280535591497E-2</c:v>
                </c:pt>
                <c:pt idx="834">
                  <c:v>3.4294251957151502E-2</c:v>
                </c:pt>
                <c:pt idx="835">
                  <c:v>3.4294732958772403E-2</c:v>
                </c:pt>
                <c:pt idx="836">
                  <c:v>3.4298483757875697E-2</c:v>
                </c:pt>
                <c:pt idx="837">
                  <c:v>3.4298838457971201E-2</c:v>
                </c:pt>
                <c:pt idx="838">
                  <c:v>3.4299946178618201E-2</c:v>
                </c:pt>
                <c:pt idx="839">
                  <c:v>3.4306255829931E-2</c:v>
                </c:pt>
                <c:pt idx="840">
                  <c:v>3.4307710652046901E-2</c:v>
                </c:pt>
                <c:pt idx="841">
                  <c:v>3.4309677962094998E-2</c:v>
                </c:pt>
                <c:pt idx="842">
                  <c:v>3.4310935890784801E-2</c:v>
                </c:pt>
                <c:pt idx="843">
                  <c:v>3.4313206755310598E-2</c:v>
                </c:pt>
                <c:pt idx="844">
                  <c:v>3.4318519988482003E-2</c:v>
                </c:pt>
                <c:pt idx="845">
                  <c:v>3.4321265374140097E-2</c:v>
                </c:pt>
                <c:pt idx="846">
                  <c:v>3.43216805695769E-2</c:v>
                </c:pt>
                <c:pt idx="847">
                  <c:v>3.4327168717018401E-2</c:v>
                </c:pt>
                <c:pt idx="848">
                  <c:v>3.4327456354659898E-2</c:v>
                </c:pt>
                <c:pt idx="849">
                  <c:v>3.43282594598672E-2</c:v>
                </c:pt>
                <c:pt idx="850">
                  <c:v>3.4331338068206499E-2</c:v>
                </c:pt>
                <c:pt idx="851">
                  <c:v>3.4333879686221501E-2</c:v>
                </c:pt>
                <c:pt idx="852">
                  <c:v>3.4334163737308597E-2</c:v>
                </c:pt>
                <c:pt idx="853">
                  <c:v>3.4336258502965102E-2</c:v>
                </c:pt>
                <c:pt idx="854">
                  <c:v>3.4338874876781403E-2</c:v>
                </c:pt>
                <c:pt idx="855">
                  <c:v>3.43436248226449E-2</c:v>
                </c:pt>
                <c:pt idx="856">
                  <c:v>3.4343841234264899E-2</c:v>
                </c:pt>
                <c:pt idx="857">
                  <c:v>3.4344331851564401E-2</c:v>
                </c:pt>
                <c:pt idx="858">
                  <c:v>3.4346206061958803E-2</c:v>
                </c:pt>
                <c:pt idx="859">
                  <c:v>3.43473432297869E-2</c:v>
                </c:pt>
                <c:pt idx="860">
                  <c:v>3.4347671999607102E-2</c:v>
                </c:pt>
                <c:pt idx="861">
                  <c:v>3.4349203558885599E-2</c:v>
                </c:pt>
                <c:pt idx="862">
                  <c:v>3.4352272637117202E-2</c:v>
                </c:pt>
                <c:pt idx="863">
                  <c:v>3.4352548528802103E-2</c:v>
                </c:pt>
                <c:pt idx="864">
                  <c:v>3.4352712317380997E-2</c:v>
                </c:pt>
                <c:pt idx="865">
                  <c:v>3.4356246915937097E-2</c:v>
                </c:pt>
                <c:pt idx="866">
                  <c:v>3.4356676770220203E-2</c:v>
                </c:pt>
                <c:pt idx="867">
                  <c:v>3.4359655161286903E-2</c:v>
                </c:pt>
                <c:pt idx="868">
                  <c:v>3.4362246367525801E-2</c:v>
                </c:pt>
                <c:pt idx="869">
                  <c:v>3.4362600271082899E-2</c:v>
                </c:pt>
                <c:pt idx="870">
                  <c:v>3.43629420057006E-2</c:v>
                </c:pt>
                <c:pt idx="871">
                  <c:v>3.4363208474281599E-2</c:v>
                </c:pt>
                <c:pt idx="872">
                  <c:v>3.4364707191739403E-2</c:v>
                </c:pt>
                <c:pt idx="873">
                  <c:v>3.4365228489254197E-2</c:v>
                </c:pt>
                <c:pt idx="874">
                  <c:v>3.4365407358389E-2</c:v>
                </c:pt>
                <c:pt idx="875">
                  <c:v>3.4365823472876998E-2</c:v>
                </c:pt>
                <c:pt idx="876">
                  <c:v>3.4368312520069701E-2</c:v>
                </c:pt>
                <c:pt idx="877">
                  <c:v>3.4368905364846998E-2</c:v>
                </c:pt>
                <c:pt idx="878">
                  <c:v>3.43696737841519E-2</c:v>
                </c:pt>
                <c:pt idx="879">
                  <c:v>3.4369701467434698E-2</c:v>
                </c:pt>
                <c:pt idx="880">
                  <c:v>3.4370053387583199E-2</c:v>
                </c:pt>
                <c:pt idx="881">
                  <c:v>3.4374386268761603E-2</c:v>
                </c:pt>
                <c:pt idx="882">
                  <c:v>3.4375026327807999E-2</c:v>
                </c:pt>
                <c:pt idx="883">
                  <c:v>3.4375462574738502E-2</c:v>
                </c:pt>
                <c:pt idx="884">
                  <c:v>3.4376864097978202E-2</c:v>
                </c:pt>
                <c:pt idx="885">
                  <c:v>3.4378506303833899E-2</c:v>
                </c:pt>
                <c:pt idx="886">
                  <c:v>3.43824626171556E-2</c:v>
                </c:pt>
                <c:pt idx="887">
                  <c:v>3.4384005432928702E-2</c:v>
                </c:pt>
                <c:pt idx="888">
                  <c:v>3.4384512265038601E-2</c:v>
                </c:pt>
                <c:pt idx="889">
                  <c:v>3.4385061227781198E-2</c:v>
                </c:pt>
                <c:pt idx="890">
                  <c:v>3.4385560973856498E-2</c:v>
                </c:pt>
                <c:pt idx="891">
                  <c:v>3.4386658810134398E-2</c:v>
                </c:pt>
                <c:pt idx="892">
                  <c:v>3.4386984866793403E-2</c:v>
                </c:pt>
                <c:pt idx="893">
                  <c:v>3.4387212832611598E-2</c:v>
                </c:pt>
                <c:pt idx="894">
                  <c:v>3.4391236498164501E-2</c:v>
                </c:pt>
                <c:pt idx="895">
                  <c:v>3.4393039069058502E-2</c:v>
                </c:pt>
                <c:pt idx="896">
                  <c:v>3.4394134652132202E-2</c:v>
                </c:pt>
                <c:pt idx="897">
                  <c:v>3.4394482009125399E-2</c:v>
                </c:pt>
                <c:pt idx="898">
                  <c:v>3.4395428873777299E-2</c:v>
                </c:pt>
                <c:pt idx="899">
                  <c:v>3.43963298097264E-2</c:v>
                </c:pt>
                <c:pt idx="900">
                  <c:v>3.4396945765504498E-2</c:v>
                </c:pt>
                <c:pt idx="901">
                  <c:v>3.4397049509005698E-2</c:v>
                </c:pt>
                <c:pt idx="902">
                  <c:v>3.4398270585340202E-2</c:v>
                </c:pt>
                <c:pt idx="903">
                  <c:v>3.4398508324070098E-2</c:v>
                </c:pt>
                <c:pt idx="904">
                  <c:v>3.4400444344139303E-2</c:v>
                </c:pt>
                <c:pt idx="905">
                  <c:v>3.4400721932639801E-2</c:v>
                </c:pt>
                <c:pt idx="906">
                  <c:v>3.4401738755773903E-2</c:v>
                </c:pt>
                <c:pt idx="907">
                  <c:v>3.4402105920183002E-2</c:v>
                </c:pt>
                <c:pt idx="908">
                  <c:v>3.4403038633102297E-2</c:v>
                </c:pt>
                <c:pt idx="909">
                  <c:v>3.44057874815503E-2</c:v>
                </c:pt>
                <c:pt idx="910">
                  <c:v>3.4406613140775803E-2</c:v>
                </c:pt>
                <c:pt idx="911">
                  <c:v>3.4411975480003403E-2</c:v>
                </c:pt>
                <c:pt idx="912">
                  <c:v>3.4412705390400998E-2</c:v>
                </c:pt>
                <c:pt idx="913">
                  <c:v>3.44132541280582E-2</c:v>
                </c:pt>
                <c:pt idx="914">
                  <c:v>3.4413469936364502E-2</c:v>
                </c:pt>
                <c:pt idx="915">
                  <c:v>3.4415748340648797E-2</c:v>
                </c:pt>
                <c:pt idx="916">
                  <c:v>3.44165255882019E-2</c:v>
                </c:pt>
                <c:pt idx="917">
                  <c:v>3.4420121420712997E-2</c:v>
                </c:pt>
                <c:pt idx="918">
                  <c:v>3.442158633635E-2</c:v>
                </c:pt>
                <c:pt idx="919">
                  <c:v>3.44224985627999E-2</c:v>
                </c:pt>
                <c:pt idx="920">
                  <c:v>3.44225218811351E-2</c:v>
                </c:pt>
                <c:pt idx="921">
                  <c:v>3.4426040532202697E-2</c:v>
                </c:pt>
                <c:pt idx="922">
                  <c:v>3.4426205898761303E-2</c:v>
                </c:pt>
                <c:pt idx="923">
                  <c:v>3.4427056350546402E-2</c:v>
                </c:pt>
                <c:pt idx="924">
                  <c:v>3.4427784305697103E-2</c:v>
                </c:pt>
                <c:pt idx="925">
                  <c:v>3.4433234272970903E-2</c:v>
                </c:pt>
                <c:pt idx="926">
                  <c:v>3.4434669451739001E-2</c:v>
                </c:pt>
                <c:pt idx="927">
                  <c:v>3.44353232899808E-2</c:v>
                </c:pt>
                <c:pt idx="928">
                  <c:v>3.4437617244181401E-2</c:v>
                </c:pt>
                <c:pt idx="929">
                  <c:v>3.44391222071165E-2</c:v>
                </c:pt>
                <c:pt idx="930">
                  <c:v>3.44394360402085E-2</c:v>
                </c:pt>
                <c:pt idx="931">
                  <c:v>3.4440048894634402E-2</c:v>
                </c:pt>
                <c:pt idx="932">
                  <c:v>3.4440130129470302E-2</c:v>
                </c:pt>
                <c:pt idx="933">
                  <c:v>3.44409292153455E-2</c:v>
                </c:pt>
                <c:pt idx="934">
                  <c:v>3.4441410441521603E-2</c:v>
                </c:pt>
                <c:pt idx="935">
                  <c:v>3.4441558034323201E-2</c:v>
                </c:pt>
                <c:pt idx="936">
                  <c:v>3.4443467959428001E-2</c:v>
                </c:pt>
                <c:pt idx="937">
                  <c:v>3.4444477133119301E-2</c:v>
                </c:pt>
                <c:pt idx="938">
                  <c:v>3.4445276939503798E-2</c:v>
                </c:pt>
                <c:pt idx="939">
                  <c:v>3.4447401118766798E-2</c:v>
                </c:pt>
                <c:pt idx="940">
                  <c:v>3.4447817997610902E-2</c:v>
                </c:pt>
                <c:pt idx="941">
                  <c:v>3.4449002393157999E-2</c:v>
                </c:pt>
                <c:pt idx="942">
                  <c:v>3.4449495694824597E-2</c:v>
                </c:pt>
                <c:pt idx="943">
                  <c:v>3.44500899832553E-2</c:v>
                </c:pt>
                <c:pt idx="944">
                  <c:v>3.44501752533782E-2</c:v>
                </c:pt>
                <c:pt idx="945">
                  <c:v>3.44504604796005E-2</c:v>
                </c:pt>
                <c:pt idx="946">
                  <c:v>3.4451526222993703E-2</c:v>
                </c:pt>
                <c:pt idx="947">
                  <c:v>3.4451874057810097E-2</c:v>
                </c:pt>
                <c:pt idx="948">
                  <c:v>3.4452252228409197E-2</c:v>
                </c:pt>
                <c:pt idx="949">
                  <c:v>3.44526802262589E-2</c:v>
                </c:pt>
                <c:pt idx="950">
                  <c:v>3.4453804140342499E-2</c:v>
                </c:pt>
                <c:pt idx="951">
                  <c:v>3.4455304945326601E-2</c:v>
                </c:pt>
                <c:pt idx="952">
                  <c:v>3.4455906814053298E-2</c:v>
                </c:pt>
                <c:pt idx="953">
                  <c:v>3.4457474553748098E-2</c:v>
                </c:pt>
                <c:pt idx="954">
                  <c:v>3.4458507698022403E-2</c:v>
                </c:pt>
                <c:pt idx="955">
                  <c:v>3.4460628998575597E-2</c:v>
                </c:pt>
                <c:pt idx="956">
                  <c:v>3.4461593470371303E-2</c:v>
                </c:pt>
                <c:pt idx="957">
                  <c:v>3.4462063395923698E-2</c:v>
                </c:pt>
                <c:pt idx="958">
                  <c:v>3.4463380943443402E-2</c:v>
                </c:pt>
                <c:pt idx="959">
                  <c:v>3.4463439702674799E-2</c:v>
                </c:pt>
                <c:pt idx="960">
                  <c:v>3.4467440491515899E-2</c:v>
                </c:pt>
                <c:pt idx="961">
                  <c:v>3.4468038475946101E-2</c:v>
                </c:pt>
                <c:pt idx="962">
                  <c:v>3.4469594966624599E-2</c:v>
                </c:pt>
                <c:pt idx="963">
                  <c:v>3.4470517129788103E-2</c:v>
                </c:pt>
                <c:pt idx="964">
                  <c:v>3.4470755458945603E-2</c:v>
                </c:pt>
                <c:pt idx="965">
                  <c:v>3.4470756697096899E-2</c:v>
                </c:pt>
                <c:pt idx="966">
                  <c:v>3.4471236793734102E-2</c:v>
                </c:pt>
                <c:pt idx="967">
                  <c:v>3.4474941029163098E-2</c:v>
                </c:pt>
                <c:pt idx="968">
                  <c:v>3.4475105670481003E-2</c:v>
                </c:pt>
                <c:pt idx="969">
                  <c:v>3.4476551059011401E-2</c:v>
                </c:pt>
                <c:pt idx="970">
                  <c:v>3.4476958033241398E-2</c:v>
                </c:pt>
                <c:pt idx="971">
                  <c:v>3.4477344985224499E-2</c:v>
                </c:pt>
                <c:pt idx="972">
                  <c:v>3.4477372623891799E-2</c:v>
                </c:pt>
                <c:pt idx="973">
                  <c:v>3.4477905007388399E-2</c:v>
                </c:pt>
                <c:pt idx="974">
                  <c:v>3.44792519304589E-2</c:v>
                </c:pt>
                <c:pt idx="975">
                  <c:v>3.4480579599879699E-2</c:v>
                </c:pt>
                <c:pt idx="976">
                  <c:v>3.4480622458303398E-2</c:v>
                </c:pt>
                <c:pt idx="977">
                  <c:v>3.4481372323760598E-2</c:v>
                </c:pt>
                <c:pt idx="978">
                  <c:v>3.4481887951112303E-2</c:v>
                </c:pt>
                <c:pt idx="979">
                  <c:v>3.4483113516647103E-2</c:v>
                </c:pt>
                <c:pt idx="980">
                  <c:v>3.4484294089399202E-2</c:v>
                </c:pt>
                <c:pt idx="981">
                  <c:v>3.4484875320348503E-2</c:v>
                </c:pt>
                <c:pt idx="982">
                  <c:v>3.4487088791795399E-2</c:v>
                </c:pt>
                <c:pt idx="983">
                  <c:v>3.4487885473129198E-2</c:v>
                </c:pt>
                <c:pt idx="984">
                  <c:v>3.4491672205721302E-2</c:v>
                </c:pt>
                <c:pt idx="985">
                  <c:v>3.4492591618574299E-2</c:v>
                </c:pt>
                <c:pt idx="986">
                  <c:v>3.4494365120859197E-2</c:v>
                </c:pt>
                <c:pt idx="987">
                  <c:v>3.44979237110997E-2</c:v>
                </c:pt>
                <c:pt idx="988">
                  <c:v>3.4498607450241803E-2</c:v>
                </c:pt>
                <c:pt idx="989">
                  <c:v>3.4499192629689202E-2</c:v>
                </c:pt>
                <c:pt idx="990">
                  <c:v>3.4499227161216998E-2</c:v>
                </c:pt>
                <c:pt idx="991">
                  <c:v>3.4500416558063497E-2</c:v>
                </c:pt>
                <c:pt idx="992">
                  <c:v>3.4500439112304999E-2</c:v>
                </c:pt>
                <c:pt idx="993">
                  <c:v>3.4501199560832703E-2</c:v>
                </c:pt>
                <c:pt idx="994">
                  <c:v>3.4501322475562902E-2</c:v>
                </c:pt>
                <c:pt idx="995">
                  <c:v>3.4503669014483603E-2</c:v>
                </c:pt>
                <c:pt idx="996">
                  <c:v>3.4504239710782002E-2</c:v>
                </c:pt>
                <c:pt idx="997">
                  <c:v>3.4507322948994397E-2</c:v>
                </c:pt>
                <c:pt idx="998">
                  <c:v>3.45079934021452E-2</c:v>
                </c:pt>
                <c:pt idx="999">
                  <c:v>3.45083495914967E-2</c:v>
                </c:pt>
                <c:pt idx="1000">
                  <c:v>3.4508478145386302E-2</c:v>
                </c:pt>
                <c:pt idx="1001">
                  <c:v>3.4510492677555897E-2</c:v>
                </c:pt>
                <c:pt idx="1002">
                  <c:v>3.4512131798945599E-2</c:v>
                </c:pt>
                <c:pt idx="1003">
                  <c:v>3.45131039711754E-2</c:v>
                </c:pt>
                <c:pt idx="1004">
                  <c:v>3.4513950919262397E-2</c:v>
                </c:pt>
                <c:pt idx="1005">
                  <c:v>3.4514046939902801E-2</c:v>
                </c:pt>
                <c:pt idx="1006">
                  <c:v>3.4514344977388797E-2</c:v>
                </c:pt>
                <c:pt idx="1007">
                  <c:v>3.4514766963278598E-2</c:v>
                </c:pt>
                <c:pt idx="1008">
                  <c:v>3.4515604318964901E-2</c:v>
                </c:pt>
                <c:pt idx="1009">
                  <c:v>3.4517693587681003E-2</c:v>
                </c:pt>
                <c:pt idx="1010">
                  <c:v>3.4518917559203E-2</c:v>
                </c:pt>
                <c:pt idx="1011">
                  <c:v>3.45207116356216E-2</c:v>
                </c:pt>
                <c:pt idx="1012">
                  <c:v>3.4521818766316797E-2</c:v>
                </c:pt>
                <c:pt idx="1013">
                  <c:v>3.4522662897947802E-2</c:v>
                </c:pt>
                <c:pt idx="1014">
                  <c:v>3.4522665087972401E-2</c:v>
                </c:pt>
                <c:pt idx="1015">
                  <c:v>3.4524371840988201E-2</c:v>
                </c:pt>
                <c:pt idx="1016">
                  <c:v>3.4526793232878099E-2</c:v>
                </c:pt>
                <c:pt idx="1017">
                  <c:v>3.4527025917286597E-2</c:v>
                </c:pt>
                <c:pt idx="1018">
                  <c:v>3.4529794831996898E-2</c:v>
                </c:pt>
                <c:pt idx="1019">
                  <c:v>3.4530814187400699E-2</c:v>
                </c:pt>
                <c:pt idx="1020">
                  <c:v>3.4531573870235401E-2</c:v>
                </c:pt>
                <c:pt idx="1021">
                  <c:v>3.4531899206461297E-2</c:v>
                </c:pt>
                <c:pt idx="1022">
                  <c:v>3.4532281036330797E-2</c:v>
                </c:pt>
                <c:pt idx="1023">
                  <c:v>3.4533943940271698E-2</c:v>
                </c:pt>
                <c:pt idx="1024">
                  <c:v>3.4535888830170398E-2</c:v>
                </c:pt>
                <c:pt idx="1025">
                  <c:v>3.4536794407457001E-2</c:v>
                </c:pt>
                <c:pt idx="1026">
                  <c:v>3.4537085850644599E-2</c:v>
                </c:pt>
                <c:pt idx="1027">
                  <c:v>3.4538207538314498E-2</c:v>
                </c:pt>
                <c:pt idx="1028">
                  <c:v>3.4540936831812502E-2</c:v>
                </c:pt>
                <c:pt idx="1029">
                  <c:v>3.4541491134597403E-2</c:v>
                </c:pt>
                <c:pt idx="1030">
                  <c:v>3.4544507281298098E-2</c:v>
                </c:pt>
                <c:pt idx="1031">
                  <c:v>3.4545105375222297E-2</c:v>
                </c:pt>
                <c:pt idx="1032">
                  <c:v>3.4545190261620597E-2</c:v>
                </c:pt>
                <c:pt idx="1033">
                  <c:v>3.4545456964422197E-2</c:v>
                </c:pt>
                <c:pt idx="1034">
                  <c:v>3.4546674807008203E-2</c:v>
                </c:pt>
                <c:pt idx="1035">
                  <c:v>3.45482996009586E-2</c:v>
                </c:pt>
                <c:pt idx="1036">
                  <c:v>3.4548515666713603E-2</c:v>
                </c:pt>
                <c:pt idx="1037">
                  <c:v>3.4549659219403797E-2</c:v>
                </c:pt>
                <c:pt idx="1038">
                  <c:v>3.4553831031914603E-2</c:v>
                </c:pt>
                <c:pt idx="1039">
                  <c:v>3.45540807883064E-2</c:v>
                </c:pt>
                <c:pt idx="1040">
                  <c:v>3.4556656264048302E-2</c:v>
                </c:pt>
                <c:pt idx="1041">
                  <c:v>3.4557605686465702E-2</c:v>
                </c:pt>
                <c:pt idx="1042">
                  <c:v>3.4557776321586901E-2</c:v>
                </c:pt>
                <c:pt idx="1043">
                  <c:v>3.4557880151408399E-2</c:v>
                </c:pt>
                <c:pt idx="1044">
                  <c:v>3.4558391934917797E-2</c:v>
                </c:pt>
                <c:pt idx="1045">
                  <c:v>3.4558518954705797E-2</c:v>
                </c:pt>
                <c:pt idx="1046">
                  <c:v>3.4561078145601498E-2</c:v>
                </c:pt>
                <c:pt idx="1047">
                  <c:v>3.45617121838597E-2</c:v>
                </c:pt>
                <c:pt idx="1048">
                  <c:v>3.4566495451873E-2</c:v>
                </c:pt>
                <c:pt idx="1049">
                  <c:v>3.45673235135283E-2</c:v>
                </c:pt>
                <c:pt idx="1050">
                  <c:v>3.4567342200016699E-2</c:v>
                </c:pt>
                <c:pt idx="1051">
                  <c:v>3.4568296610069202E-2</c:v>
                </c:pt>
                <c:pt idx="1052">
                  <c:v>3.45684872495624E-2</c:v>
                </c:pt>
                <c:pt idx="1053">
                  <c:v>3.4569612199989601E-2</c:v>
                </c:pt>
                <c:pt idx="1054">
                  <c:v>3.4569956545600702E-2</c:v>
                </c:pt>
                <c:pt idx="1055">
                  <c:v>3.4571306761409203E-2</c:v>
                </c:pt>
                <c:pt idx="1056">
                  <c:v>3.4573016748769801E-2</c:v>
                </c:pt>
                <c:pt idx="1057">
                  <c:v>3.4574681539954202E-2</c:v>
                </c:pt>
                <c:pt idx="1058">
                  <c:v>3.45779074898237E-2</c:v>
                </c:pt>
                <c:pt idx="1059">
                  <c:v>3.4580697336815201E-2</c:v>
                </c:pt>
                <c:pt idx="1060">
                  <c:v>3.4580855132141E-2</c:v>
                </c:pt>
                <c:pt idx="1061">
                  <c:v>3.4581144858143398E-2</c:v>
                </c:pt>
                <c:pt idx="1062">
                  <c:v>3.4581968237374403E-2</c:v>
                </c:pt>
                <c:pt idx="1063">
                  <c:v>3.4584976374179302E-2</c:v>
                </c:pt>
                <c:pt idx="1064">
                  <c:v>3.45850217522976E-2</c:v>
                </c:pt>
                <c:pt idx="1065">
                  <c:v>3.4585899270935402E-2</c:v>
                </c:pt>
                <c:pt idx="1066">
                  <c:v>3.4589632886511602E-2</c:v>
                </c:pt>
                <c:pt idx="1067">
                  <c:v>3.4589871588950098E-2</c:v>
                </c:pt>
                <c:pt idx="1068">
                  <c:v>3.4595274788707699E-2</c:v>
                </c:pt>
                <c:pt idx="1069">
                  <c:v>3.4595595713575102E-2</c:v>
                </c:pt>
                <c:pt idx="1070">
                  <c:v>3.4596605398120601E-2</c:v>
                </c:pt>
                <c:pt idx="1071">
                  <c:v>3.45966281574452E-2</c:v>
                </c:pt>
                <c:pt idx="1072">
                  <c:v>3.4598063327273401E-2</c:v>
                </c:pt>
                <c:pt idx="1073">
                  <c:v>3.4598680907842898E-2</c:v>
                </c:pt>
                <c:pt idx="1074">
                  <c:v>3.4598946547013003E-2</c:v>
                </c:pt>
                <c:pt idx="1075">
                  <c:v>3.4599465397031501E-2</c:v>
                </c:pt>
                <c:pt idx="1076">
                  <c:v>3.4600468911117302E-2</c:v>
                </c:pt>
                <c:pt idx="1077">
                  <c:v>3.4601841136325501E-2</c:v>
                </c:pt>
                <c:pt idx="1078">
                  <c:v>3.4602582476019002E-2</c:v>
                </c:pt>
                <c:pt idx="1079">
                  <c:v>3.4605113327545803E-2</c:v>
                </c:pt>
                <c:pt idx="1080">
                  <c:v>3.4605870498062102E-2</c:v>
                </c:pt>
                <c:pt idx="1081">
                  <c:v>3.4606493735384998E-2</c:v>
                </c:pt>
                <c:pt idx="1082">
                  <c:v>3.4610156288044501E-2</c:v>
                </c:pt>
                <c:pt idx="1083">
                  <c:v>3.46102850549347E-2</c:v>
                </c:pt>
                <c:pt idx="1084">
                  <c:v>3.4610593723361997E-2</c:v>
                </c:pt>
                <c:pt idx="1085">
                  <c:v>3.4613111936081097E-2</c:v>
                </c:pt>
                <c:pt idx="1086">
                  <c:v>3.4613536360110997E-2</c:v>
                </c:pt>
                <c:pt idx="1087">
                  <c:v>3.4617451855113002E-2</c:v>
                </c:pt>
                <c:pt idx="1088">
                  <c:v>3.4618394511284303E-2</c:v>
                </c:pt>
                <c:pt idx="1089">
                  <c:v>3.4619510559760702E-2</c:v>
                </c:pt>
                <c:pt idx="1090">
                  <c:v>3.4619875240428997E-2</c:v>
                </c:pt>
                <c:pt idx="1091">
                  <c:v>3.4620776970541799E-2</c:v>
                </c:pt>
                <c:pt idx="1092">
                  <c:v>3.4622319153795697E-2</c:v>
                </c:pt>
                <c:pt idx="1093">
                  <c:v>3.4622685213945702E-2</c:v>
                </c:pt>
                <c:pt idx="1094">
                  <c:v>3.4623272190068298E-2</c:v>
                </c:pt>
                <c:pt idx="1095">
                  <c:v>3.4624843085053501E-2</c:v>
                </c:pt>
                <c:pt idx="1096">
                  <c:v>3.4626246455195298E-2</c:v>
                </c:pt>
                <c:pt idx="1097">
                  <c:v>3.4626824260807501E-2</c:v>
                </c:pt>
                <c:pt idx="1098">
                  <c:v>3.4626898606533098E-2</c:v>
                </c:pt>
                <c:pt idx="1099">
                  <c:v>3.4627253361295601E-2</c:v>
                </c:pt>
                <c:pt idx="1100">
                  <c:v>3.4628587881509999E-2</c:v>
                </c:pt>
                <c:pt idx="1101">
                  <c:v>3.4631394382206901E-2</c:v>
                </c:pt>
                <c:pt idx="1102">
                  <c:v>3.4631834049125301E-2</c:v>
                </c:pt>
                <c:pt idx="1103">
                  <c:v>3.4633761126127198E-2</c:v>
                </c:pt>
                <c:pt idx="1104">
                  <c:v>3.4633940364694603E-2</c:v>
                </c:pt>
                <c:pt idx="1105">
                  <c:v>3.4633988296240703E-2</c:v>
                </c:pt>
                <c:pt idx="1106">
                  <c:v>3.4634444930175701E-2</c:v>
                </c:pt>
                <c:pt idx="1107">
                  <c:v>3.4634535955971199E-2</c:v>
                </c:pt>
                <c:pt idx="1108">
                  <c:v>3.46350001991967E-2</c:v>
                </c:pt>
                <c:pt idx="1109">
                  <c:v>3.4637815817139997E-2</c:v>
                </c:pt>
                <c:pt idx="1110">
                  <c:v>3.4639048880600501E-2</c:v>
                </c:pt>
                <c:pt idx="1111">
                  <c:v>3.4641025806281603E-2</c:v>
                </c:pt>
                <c:pt idx="1112">
                  <c:v>3.4641335235802102E-2</c:v>
                </c:pt>
                <c:pt idx="1113">
                  <c:v>3.46415874253393E-2</c:v>
                </c:pt>
                <c:pt idx="1114">
                  <c:v>3.4641738875972203E-2</c:v>
                </c:pt>
                <c:pt idx="1115">
                  <c:v>3.4642757481551802E-2</c:v>
                </c:pt>
                <c:pt idx="1116">
                  <c:v>3.4643386482286903E-2</c:v>
                </c:pt>
                <c:pt idx="1117">
                  <c:v>3.4644239526958401E-2</c:v>
                </c:pt>
                <c:pt idx="1118">
                  <c:v>3.4644551391440098E-2</c:v>
                </c:pt>
                <c:pt idx="1119">
                  <c:v>3.4647363243536199E-2</c:v>
                </c:pt>
                <c:pt idx="1120">
                  <c:v>3.4650870726644398E-2</c:v>
                </c:pt>
                <c:pt idx="1121">
                  <c:v>3.4651391438039303E-2</c:v>
                </c:pt>
                <c:pt idx="1122">
                  <c:v>3.4653124342965101E-2</c:v>
                </c:pt>
                <c:pt idx="1123">
                  <c:v>3.4654865811014103E-2</c:v>
                </c:pt>
                <c:pt idx="1124">
                  <c:v>3.4656547689080899E-2</c:v>
                </c:pt>
                <c:pt idx="1125">
                  <c:v>3.4656579827142202E-2</c:v>
                </c:pt>
                <c:pt idx="1126">
                  <c:v>3.4657094017934702E-2</c:v>
                </c:pt>
                <c:pt idx="1127">
                  <c:v>3.46574962381173E-2</c:v>
                </c:pt>
                <c:pt idx="1128">
                  <c:v>3.4657535636574803E-2</c:v>
                </c:pt>
                <c:pt idx="1129">
                  <c:v>3.4658147796183203E-2</c:v>
                </c:pt>
                <c:pt idx="1130">
                  <c:v>3.4658376239194599E-2</c:v>
                </c:pt>
                <c:pt idx="1131">
                  <c:v>3.4660467483887097E-2</c:v>
                </c:pt>
                <c:pt idx="1132">
                  <c:v>3.466137199647E-2</c:v>
                </c:pt>
                <c:pt idx="1133">
                  <c:v>3.4662877016500698E-2</c:v>
                </c:pt>
                <c:pt idx="1134">
                  <c:v>3.46632359862971E-2</c:v>
                </c:pt>
                <c:pt idx="1135">
                  <c:v>3.4663861464731202E-2</c:v>
                </c:pt>
                <c:pt idx="1136">
                  <c:v>3.46649113024304E-2</c:v>
                </c:pt>
                <c:pt idx="1137">
                  <c:v>3.4666399874383497E-2</c:v>
                </c:pt>
                <c:pt idx="1138">
                  <c:v>3.4667630454886397E-2</c:v>
                </c:pt>
                <c:pt idx="1139">
                  <c:v>3.46681622054738E-2</c:v>
                </c:pt>
                <c:pt idx="1140">
                  <c:v>3.4669058940310402E-2</c:v>
                </c:pt>
                <c:pt idx="1141">
                  <c:v>3.4670802680315103E-2</c:v>
                </c:pt>
                <c:pt idx="1142">
                  <c:v>3.4671105393575499E-2</c:v>
                </c:pt>
                <c:pt idx="1143">
                  <c:v>3.4673273847654E-2</c:v>
                </c:pt>
                <c:pt idx="1144">
                  <c:v>3.4676779757048103E-2</c:v>
                </c:pt>
                <c:pt idx="1145">
                  <c:v>3.4678452072121897E-2</c:v>
                </c:pt>
                <c:pt idx="1146">
                  <c:v>3.4679021979919997E-2</c:v>
                </c:pt>
                <c:pt idx="1147">
                  <c:v>3.4681082991392997E-2</c:v>
                </c:pt>
                <c:pt idx="1148">
                  <c:v>3.4683320666088799E-2</c:v>
                </c:pt>
                <c:pt idx="1149">
                  <c:v>3.4684648170084903E-2</c:v>
                </c:pt>
                <c:pt idx="1150">
                  <c:v>3.46846586877479E-2</c:v>
                </c:pt>
                <c:pt idx="1151">
                  <c:v>3.4685946028434798E-2</c:v>
                </c:pt>
                <c:pt idx="1152">
                  <c:v>3.46864714301965E-2</c:v>
                </c:pt>
                <c:pt idx="1153">
                  <c:v>3.4686926586144202E-2</c:v>
                </c:pt>
                <c:pt idx="1154">
                  <c:v>3.4687235477155402E-2</c:v>
                </c:pt>
                <c:pt idx="1155">
                  <c:v>3.46873952321059E-2</c:v>
                </c:pt>
                <c:pt idx="1156">
                  <c:v>3.4689582851636903E-2</c:v>
                </c:pt>
                <c:pt idx="1157">
                  <c:v>3.4689720114029099E-2</c:v>
                </c:pt>
                <c:pt idx="1158">
                  <c:v>3.4692517610018098E-2</c:v>
                </c:pt>
                <c:pt idx="1159">
                  <c:v>3.4692610007402903E-2</c:v>
                </c:pt>
                <c:pt idx="1160">
                  <c:v>3.46928081600065E-2</c:v>
                </c:pt>
                <c:pt idx="1161">
                  <c:v>3.4692834498365299E-2</c:v>
                </c:pt>
                <c:pt idx="1162">
                  <c:v>3.4694457619890103E-2</c:v>
                </c:pt>
                <c:pt idx="1163">
                  <c:v>3.4694654632337299E-2</c:v>
                </c:pt>
                <c:pt idx="1164">
                  <c:v>3.4695198224352797E-2</c:v>
                </c:pt>
                <c:pt idx="1165">
                  <c:v>3.4696829001660899E-2</c:v>
                </c:pt>
                <c:pt idx="1166">
                  <c:v>3.4697222644602801E-2</c:v>
                </c:pt>
                <c:pt idx="1167">
                  <c:v>3.4698196792285203E-2</c:v>
                </c:pt>
                <c:pt idx="1168">
                  <c:v>3.4698803977533901E-2</c:v>
                </c:pt>
                <c:pt idx="1169">
                  <c:v>3.46988927086039E-2</c:v>
                </c:pt>
                <c:pt idx="1170">
                  <c:v>3.4700618211603099E-2</c:v>
                </c:pt>
                <c:pt idx="1171">
                  <c:v>3.4703019552766501E-2</c:v>
                </c:pt>
                <c:pt idx="1172">
                  <c:v>3.4703093025299503E-2</c:v>
                </c:pt>
                <c:pt idx="1173">
                  <c:v>3.4703269185175897E-2</c:v>
                </c:pt>
                <c:pt idx="1174">
                  <c:v>3.4703591790395602E-2</c:v>
                </c:pt>
                <c:pt idx="1175">
                  <c:v>3.4703735211215697E-2</c:v>
                </c:pt>
                <c:pt idx="1176">
                  <c:v>3.4703736989520999E-2</c:v>
                </c:pt>
                <c:pt idx="1177">
                  <c:v>3.4705339266561802E-2</c:v>
                </c:pt>
                <c:pt idx="1178">
                  <c:v>3.47065381590222E-2</c:v>
                </c:pt>
                <c:pt idx="1179">
                  <c:v>3.4706584759655497E-2</c:v>
                </c:pt>
                <c:pt idx="1180">
                  <c:v>3.4707477242196097E-2</c:v>
                </c:pt>
                <c:pt idx="1181">
                  <c:v>3.4712297861249998E-2</c:v>
                </c:pt>
                <c:pt idx="1182">
                  <c:v>3.4712470668162E-2</c:v>
                </c:pt>
                <c:pt idx="1183">
                  <c:v>3.4713400750814603E-2</c:v>
                </c:pt>
                <c:pt idx="1184">
                  <c:v>3.4714625617239099E-2</c:v>
                </c:pt>
                <c:pt idx="1185">
                  <c:v>3.4715913169889298E-2</c:v>
                </c:pt>
                <c:pt idx="1186">
                  <c:v>3.4716736338303897E-2</c:v>
                </c:pt>
                <c:pt idx="1187">
                  <c:v>3.4716855207600997E-2</c:v>
                </c:pt>
                <c:pt idx="1188">
                  <c:v>3.4717513098614101E-2</c:v>
                </c:pt>
                <c:pt idx="1189">
                  <c:v>3.4718350415269703E-2</c:v>
                </c:pt>
                <c:pt idx="1190">
                  <c:v>3.4719321933000397E-2</c:v>
                </c:pt>
                <c:pt idx="1191">
                  <c:v>3.47212305311781E-2</c:v>
                </c:pt>
                <c:pt idx="1192">
                  <c:v>3.4721848101416798E-2</c:v>
                </c:pt>
                <c:pt idx="1193">
                  <c:v>3.4722380791824298E-2</c:v>
                </c:pt>
                <c:pt idx="1194">
                  <c:v>3.4724660591440103E-2</c:v>
                </c:pt>
                <c:pt idx="1195">
                  <c:v>3.4725043531573997E-2</c:v>
                </c:pt>
                <c:pt idx="1196">
                  <c:v>3.47251768396106E-2</c:v>
                </c:pt>
                <c:pt idx="1197">
                  <c:v>3.4725446997752402E-2</c:v>
                </c:pt>
                <c:pt idx="1198">
                  <c:v>3.4726688127361599E-2</c:v>
                </c:pt>
                <c:pt idx="1199">
                  <c:v>3.4726733380077403E-2</c:v>
                </c:pt>
                <c:pt idx="1200">
                  <c:v>3.4730026431766099E-2</c:v>
                </c:pt>
                <c:pt idx="1201">
                  <c:v>3.4730369980113002E-2</c:v>
                </c:pt>
                <c:pt idx="1202">
                  <c:v>3.4731260150886699E-2</c:v>
                </c:pt>
                <c:pt idx="1203">
                  <c:v>3.4731627806305503E-2</c:v>
                </c:pt>
                <c:pt idx="1204">
                  <c:v>3.4732757184962701E-2</c:v>
                </c:pt>
                <c:pt idx="1205">
                  <c:v>3.4734195451199101E-2</c:v>
                </c:pt>
                <c:pt idx="1206">
                  <c:v>3.4735355948872497E-2</c:v>
                </c:pt>
                <c:pt idx="1207">
                  <c:v>3.4735707411320101E-2</c:v>
                </c:pt>
                <c:pt idx="1208">
                  <c:v>3.4741841801903699E-2</c:v>
                </c:pt>
                <c:pt idx="1209">
                  <c:v>3.4744052517310602E-2</c:v>
                </c:pt>
                <c:pt idx="1210">
                  <c:v>3.4744836290912601E-2</c:v>
                </c:pt>
                <c:pt idx="1211">
                  <c:v>3.4744952463541298E-2</c:v>
                </c:pt>
                <c:pt idx="1212">
                  <c:v>3.4746474300851399E-2</c:v>
                </c:pt>
                <c:pt idx="1213">
                  <c:v>3.4748064527213997E-2</c:v>
                </c:pt>
                <c:pt idx="1214">
                  <c:v>3.4748256308709501E-2</c:v>
                </c:pt>
                <c:pt idx="1215">
                  <c:v>3.4748935248808503E-2</c:v>
                </c:pt>
                <c:pt idx="1216">
                  <c:v>3.4750957579374901E-2</c:v>
                </c:pt>
                <c:pt idx="1217">
                  <c:v>3.4751636736346701E-2</c:v>
                </c:pt>
                <c:pt idx="1218">
                  <c:v>3.4754215585987201E-2</c:v>
                </c:pt>
                <c:pt idx="1219">
                  <c:v>3.4757221481432801E-2</c:v>
                </c:pt>
                <c:pt idx="1220">
                  <c:v>3.4758776201384997E-2</c:v>
                </c:pt>
                <c:pt idx="1221">
                  <c:v>3.4759750062156598E-2</c:v>
                </c:pt>
                <c:pt idx="1222">
                  <c:v>3.4763031602811002E-2</c:v>
                </c:pt>
                <c:pt idx="1223">
                  <c:v>3.4763852293206401E-2</c:v>
                </c:pt>
                <c:pt idx="1224">
                  <c:v>3.4764016156004197E-2</c:v>
                </c:pt>
                <c:pt idx="1225">
                  <c:v>3.4764499976429601E-2</c:v>
                </c:pt>
                <c:pt idx="1226">
                  <c:v>3.4765489776822901E-2</c:v>
                </c:pt>
                <c:pt idx="1227">
                  <c:v>3.4767576857372501E-2</c:v>
                </c:pt>
                <c:pt idx="1228">
                  <c:v>3.4771743691774097E-2</c:v>
                </c:pt>
                <c:pt idx="1229">
                  <c:v>3.4772447540086397E-2</c:v>
                </c:pt>
                <c:pt idx="1230">
                  <c:v>3.4773015845868699E-2</c:v>
                </c:pt>
                <c:pt idx="1231">
                  <c:v>3.4773057572815402E-2</c:v>
                </c:pt>
                <c:pt idx="1232">
                  <c:v>3.4773976124602299E-2</c:v>
                </c:pt>
                <c:pt idx="1233">
                  <c:v>3.4776220270812702E-2</c:v>
                </c:pt>
                <c:pt idx="1234">
                  <c:v>3.4776304924241698E-2</c:v>
                </c:pt>
                <c:pt idx="1235">
                  <c:v>3.4776315079355101E-2</c:v>
                </c:pt>
                <c:pt idx="1236">
                  <c:v>3.47763863363557E-2</c:v>
                </c:pt>
                <c:pt idx="1237">
                  <c:v>3.4776407554910897E-2</c:v>
                </c:pt>
                <c:pt idx="1238">
                  <c:v>3.4776952329645297E-2</c:v>
                </c:pt>
                <c:pt idx="1239">
                  <c:v>3.47790115067537E-2</c:v>
                </c:pt>
                <c:pt idx="1240">
                  <c:v>3.4780222782405897E-2</c:v>
                </c:pt>
                <c:pt idx="1241">
                  <c:v>3.4784931081386798E-2</c:v>
                </c:pt>
                <c:pt idx="1242">
                  <c:v>3.4785392676892603E-2</c:v>
                </c:pt>
                <c:pt idx="1243">
                  <c:v>3.4785973257992098E-2</c:v>
                </c:pt>
                <c:pt idx="1244">
                  <c:v>3.4787111504380401E-2</c:v>
                </c:pt>
                <c:pt idx="1245">
                  <c:v>3.4787762913257997E-2</c:v>
                </c:pt>
                <c:pt idx="1246">
                  <c:v>3.4789078763380298E-2</c:v>
                </c:pt>
                <c:pt idx="1247">
                  <c:v>3.4789880402906898E-2</c:v>
                </c:pt>
                <c:pt idx="1248">
                  <c:v>3.47902173361304E-2</c:v>
                </c:pt>
                <c:pt idx="1249">
                  <c:v>3.4790937145066099E-2</c:v>
                </c:pt>
                <c:pt idx="1250">
                  <c:v>3.4791033155565101E-2</c:v>
                </c:pt>
                <c:pt idx="1251">
                  <c:v>3.4791470626940199E-2</c:v>
                </c:pt>
                <c:pt idx="1252">
                  <c:v>3.4791937325855699E-2</c:v>
                </c:pt>
                <c:pt idx="1253">
                  <c:v>3.47924003028953E-2</c:v>
                </c:pt>
                <c:pt idx="1254">
                  <c:v>3.4792916107100703E-2</c:v>
                </c:pt>
                <c:pt idx="1255">
                  <c:v>3.4793384466740601E-2</c:v>
                </c:pt>
                <c:pt idx="1256">
                  <c:v>3.4793873140844499E-2</c:v>
                </c:pt>
                <c:pt idx="1257">
                  <c:v>3.4793943891186702E-2</c:v>
                </c:pt>
                <c:pt idx="1258">
                  <c:v>3.4794342544378402E-2</c:v>
                </c:pt>
                <c:pt idx="1259">
                  <c:v>3.4795343798707801E-2</c:v>
                </c:pt>
                <c:pt idx="1260">
                  <c:v>3.47956914122272E-2</c:v>
                </c:pt>
                <c:pt idx="1261">
                  <c:v>3.4796068196078001E-2</c:v>
                </c:pt>
                <c:pt idx="1262">
                  <c:v>3.4797728067069197E-2</c:v>
                </c:pt>
                <c:pt idx="1263">
                  <c:v>3.4798325820382697E-2</c:v>
                </c:pt>
                <c:pt idx="1264">
                  <c:v>3.4799643821650399E-2</c:v>
                </c:pt>
                <c:pt idx="1265">
                  <c:v>3.4800099921422599E-2</c:v>
                </c:pt>
                <c:pt idx="1266">
                  <c:v>3.4801578009599599E-2</c:v>
                </c:pt>
                <c:pt idx="1267">
                  <c:v>3.4804241779784098E-2</c:v>
                </c:pt>
                <c:pt idx="1268">
                  <c:v>3.4807172649244399E-2</c:v>
                </c:pt>
                <c:pt idx="1269">
                  <c:v>3.4807897309368598E-2</c:v>
                </c:pt>
                <c:pt idx="1270">
                  <c:v>3.4809215578449799E-2</c:v>
                </c:pt>
                <c:pt idx="1271">
                  <c:v>3.4809477769691503E-2</c:v>
                </c:pt>
                <c:pt idx="1272">
                  <c:v>3.4809520366532599E-2</c:v>
                </c:pt>
                <c:pt idx="1273">
                  <c:v>3.4813119897104602E-2</c:v>
                </c:pt>
                <c:pt idx="1274">
                  <c:v>3.4813472397402297E-2</c:v>
                </c:pt>
                <c:pt idx="1275">
                  <c:v>3.4813977629369698E-2</c:v>
                </c:pt>
                <c:pt idx="1276">
                  <c:v>3.4815790491776799E-2</c:v>
                </c:pt>
                <c:pt idx="1277">
                  <c:v>3.48181335657392E-2</c:v>
                </c:pt>
                <c:pt idx="1278">
                  <c:v>3.4819293251962299E-2</c:v>
                </c:pt>
                <c:pt idx="1279">
                  <c:v>3.48193051210147E-2</c:v>
                </c:pt>
                <c:pt idx="1280">
                  <c:v>3.4819636592089698E-2</c:v>
                </c:pt>
                <c:pt idx="1281">
                  <c:v>3.4820592443650697E-2</c:v>
                </c:pt>
                <c:pt idx="1282">
                  <c:v>3.4823195806094602E-2</c:v>
                </c:pt>
                <c:pt idx="1283">
                  <c:v>3.48245760932464E-2</c:v>
                </c:pt>
                <c:pt idx="1284">
                  <c:v>3.4825532689381301E-2</c:v>
                </c:pt>
                <c:pt idx="1285">
                  <c:v>3.4825865751644099E-2</c:v>
                </c:pt>
                <c:pt idx="1286">
                  <c:v>3.4826937917598E-2</c:v>
                </c:pt>
                <c:pt idx="1287">
                  <c:v>3.4827503751146002E-2</c:v>
                </c:pt>
                <c:pt idx="1288">
                  <c:v>3.4830829535771102E-2</c:v>
                </c:pt>
                <c:pt idx="1289">
                  <c:v>3.4832768951601298E-2</c:v>
                </c:pt>
                <c:pt idx="1290">
                  <c:v>3.4835116811102303E-2</c:v>
                </c:pt>
                <c:pt idx="1291">
                  <c:v>3.4835508134745799E-2</c:v>
                </c:pt>
                <c:pt idx="1292">
                  <c:v>3.4835683741445897E-2</c:v>
                </c:pt>
                <c:pt idx="1293">
                  <c:v>3.4836777041123999E-2</c:v>
                </c:pt>
                <c:pt idx="1294">
                  <c:v>3.4840109861297097E-2</c:v>
                </c:pt>
                <c:pt idx="1295">
                  <c:v>3.4841149927883702E-2</c:v>
                </c:pt>
                <c:pt idx="1296">
                  <c:v>3.4841218894865099E-2</c:v>
                </c:pt>
                <c:pt idx="1297">
                  <c:v>3.48413433221961E-2</c:v>
                </c:pt>
                <c:pt idx="1298">
                  <c:v>3.4841667439404103E-2</c:v>
                </c:pt>
                <c:pt idx="1299">
                  <c:v>3.4842944588305301E-2</c:v>
                </c:pt>
                <c:pt idx="1300">
                  <c:v>3.4843178707562497E-2</c:v>
                </c:pt>
                <c:pt idx="1301">
                  <c:v>3.4843594149340303E-2</c:v>
                </c:pt>
                <c:pt idx="1302">
                  <c:v>3.4844071017766598E-2</c:v>
                </c:pt>
                <c:pt idx="1303">
                  <c:v>3.4844982667895902E-2</c:v>
                </c:pt>
                <c:pt idx="1304">
                  <c:v>3.484745886388E-2</c:v>
                </c:pt>
                <c:pt idx="1305">
                  <c:v>3.4848337421494402E-2</c:v>
                </c:pt>
                <c:pt idx="1306">
                  <c:v>3.4848956603489703E-2</c:v>
                </c:pt>
                <c:pt idx="1307">
                  <c:v>3.4850751474233999E-2</c:v>
                </c:pt>
                <c:pt idx="1308">
                  <c:v>3.4850872118594903E-2</c:v>
                </c:pt>
                <c:pt idx="1309">
                  <c:v>3.4851876044873699E-2</c:v>
                </c:pt>
                <c:pt idx="1310">
                  <c:v>3.4852082295242101E-2</c:v>
                </c:pt>
                <c:pt idx="1311">
                  <c:v>3.4852104487656799E-2</c:v>
                </c:pt>
                <c:pt idx="1312">
                  <c:v>3.4852697448131797E-2</c:v>
                </c:pt>
                <c:pt idx="1313">
                  <c:v>3.48537545151495E-2</c:v>
                </c:pt>
                <c:pt idx="1314">
                  <c:v>3.4854371865749398E-2</c:v>
                </c:pt>
                <c:pt idx="1315">
                  <c:v>3.4854446627684103E-2</c:v>
                </c:pt>
                <c:pt idx="1316">
                  <c:v>3.4854607045554202E-2</c:v>
                </c:pt>
                <c:pt idx="1317">
                  <c:v>3.4854750899102602E-2</c:v>
                </c:pt>
                <c:pt idx="1318">
                  <c:v>3.4856316640597101E-2</c:v>
                </c:pt>
                <c:pt idx="1319">
                  <c:v>3.4856484916632E-2</c:v>
                </c:pt>
                <c:pt idx="1320">
                  <c:v>3.4856536189921697E-2</c:v>
                </c:pt>
                <c:pt idx="1321">
                  <c:v>3.4858819756515502E-2</c:v>
                </c:pt>
                <c:pt idx="1322">
                  <c:v>3.4859914659000603E-2</c:v>
                </c:pt>
                <c:pt idx="1323">
                  <c:v>3.4860582356099998E-2</c:v>
                </c:pt>
                <c:pt idx="1324">
                  <c:v>3.4861711859823501E-2</c:v>
                </c:pt>
                <c:pt idx="1325">
                  <c:v>3.4862095259372297E-2</c:v>
                </c:pt>
                <c:pt idx="1326">
                  <c:v>3.4862949572511397E-2</c:v>
                </c:pt>
                <c:pt idx="1327">
                  <c:v>3.4865292130766203E-2</c:v>
                </c:pt>
                <c:pt idx="1328">
                  <c:v>3.48684544568316E-2</c:v>
                </c:pt>
                <c:pt idx="1329">
                  <c:v>3.48686220199564E-2</c:v>
                </c:pt>
                <c:pt idx="1330">
                  <c:v>3.4869597590226099E-2</c:v>
                </c:pt>
                <c:pt idx="1331">
                  <c:v>3.4870268530788798E-2</c:v>
                </c:pt>
                <c:pt idx="1332">
                  <c:v>3.4872263303008702E-2</c:v>
                </c:pt>
                <c:pt idx="1333">
                  <c:v>3.4872721911391499E-2</c:v>
                </c:pt>
                <c:pt idx="1334">
                  <c:v>3.4872889781487899E-2</c:v>
                </c:pt>
                <c:pt idx="1335">
                  <c:v>3.4873758980760297E-2</c:v>
                </c:pt>
                <c:pt idx="1336">
                  <c:v>3.4874998291360697E-2</c:v>
                </c:pt>
                <c:pt idx="1337">
                  <c:v>3.48767607830427E-2</c:v>
                </c:pt>
                <c:pt idx="1338">
                  <c:v>3.4879559236678397E-2</c:v>
                </c:pt>
                <c:pt idx="1339">
                  <c:v>3.4882229371449101E-2</c:v>
                </c:pt>
                <c:pt idx="1340">
                  <c:v>3.4883015188332603E-2</c:v>
                </c:pt>
                <c:pt idx="1341">
                  <c:v>3.4883635224875503E-2</c:v>
                </c:pt>
                <c:pt idx="1342">
                  <c:v>3.4883648269661803E-2</c:v>
                </c:pt>
                <c:pt idx="1343">
                  <c:v>3.4885300163359702E-2</c:v>
                </c:pt>
                <c:pt idx="1344">
                  <c:v>3.48854708369307E-2</c:v>
                </c:pt>
                <c:pt idx="1345">
                  <c:v>3.4886776841551101E-2</c:v>
                </c:pt>
                <c:pt idx="1346">
                  <c:v>3.4887046468458097E-2</c:v>
                </c:pt>
                <c:pt idx="1347">
                  <c:v>3.4887562119840398E-2</c:v>
                </c:pt>
                <c:pt idx="1348">
                  <c:v>3.4888020859103697E-2</c:v>
                </c:pt>
                <c:pt idx="1349">
                  <c:v>3.4890523901622998E-2</c:v>
                </c:pt>
                <c:pt idx="1350">
                  <c:v>3.48914415485218E-2</c:v>
                </c:pt>
                <c:pt idx="1351">
                  <c:v>3.4892586899523202E-2</c:v>
                </c:pt>
                <c:pt idx="1352">
                  <c:v>3.4892647641276003E-2</c:v>
                </c:pt>
                <c:pt idx="1353">
                  <c:v>3.48927257996186E-2</c:v>
                </c:pt>
                <c:pt idx="1354">
                  <c:v>3.4892731584281501E-2</c:v>
                </c:pt>
                <c:pt idx="1355">
                  <c:v>3.4893599486909399E-2</c:v>
                </c:pt>
                <c:pt idx="1356">
                  <c:v>3.4894160105761199E-2</c:v>
                </c:pt>
                <c:pt idx="1357">
                  <c:v>3.4894767413936198E-2</c:v>
                </c:pt>
                <c:pt idx="1358">
                  <c:v>3.4895299572948998E-2</c:v>
                </c:pt>
                <c:pt idx="1359">
                  <c:v>3.4896105312249202E-2</c:v>
                </c:pt>
                <c:pt idx="1360">
                  <c:v>3.4897139859691097E-2</c:v>
                </c:pt>
                <c:pt idx="1361">
                  <c:v>3.48982636193782E-2</c:v>
                </c:pt>
                <c:pt idx="1362">
                  <c:v>3.4898361604599498E-2</c:v>
                </c:pt>
                <c:pt idx="1363">
                  <c:v>3.4899044034312397E-2</c:v>
                </c:pt>
                <c:pt idx="1364">
                  <c:v>3.4899124059495502E-2</c:v>
                </c:pt>
                <c:pt idx="1365">
                  <c:v>3.4899201080641699E-2</c:v>
                </c:pt>
                <c:pt idx="1366">
                  <c:v>3.4901106500978801E-2</c:v>
                </c:pt>
                <c:pt idx="1367">
                  <c:v>3.4902274115721603E-2</c:v>
                </c:pt>
                <c:pt idx="1368">
                  <c:v>3.49037877164355E-2</c:v>
                </c:pt>
                <c:pt idx="1369">
                  <c:v>3.4904246410426498E-2</c:v>
                </c:pt>
                <c:pt idx="1370">
                  <c:v>3.4904253393492499E-2</c:v>
                </c:pt>
                <c:pt idx="1371">
                  <c:v>3.49046806679979E-2</c:v>
                </c:pt>
                <c:pt idx="1372">
                  <c:v>3.49051884805167E-2</c:v>
                </c:pt>
                <c:pt idx="1373">
                  <c:v>3.4908535963395701E-2</c:v>
                </c:pt>
                <c:pt idx="1374">
                  <c:v>3.4908701857296498E-2</c:v>
                </c:pt>
                <c:pt idx="1375">
                  <c:v>3.4909128828986398E-2</c:v>
                </c:pt>
                <c:pt idx="1376">
                  <c:v>3.4909332188048203E-2</c:v>
                </c:pt>
                <c:pt idx="1377">
                  <c:v>3.4909380938441599E-2</c:v>
                </c:pt>
                <c:pt idx="1378">
                  <c:v>3.4909704558807E-2</c:v>
                </c:pt>
                <c:pt idx="1379">
                  <c:v>3.49100233178265E-2</c:v>
                </c:pt>
                <c:pt idx="1380">
                  <c:v>3.4910582790307502E-2</c:v>
                </c:pt>
                <c:pt idx="1381">
                  <c:v>3.49110999789876E-2</c:v>
                </c:pt>
                <c:pt idx="1382">
                  <c:v>3.4911378583400397E-2</c:v>
                </c:pt>
                <c:pt idx="1383">
                  <c:v>3.4911396933920098E-2</c:v>
                </c:pt>
                <c:pt idx="1384">
                  <c:v>3.4913031288578797E-2</c:v>
                </c:pt>
                <c:pt idx="1385">
                  <c:v>3.4913394270324097E-2</c:v>
                </c:pt>
                <c:pt idx="1386">
                  <c:v>3.4914002603541702E-2</c:v>
                </c:pt>
                <c:pt idx="1387">
                  <c:v>3.4915270198696703E-2</c:v>
                </c:pt>
                <c:pt idx="1388">
                  <c:v>3.49160469742524E-2</c:v>
                </c:pt>
                <c:pt idx="1389">
                  <c:v>3.4916357917125898E-2</c:v>
                </c:pt>
                <c:pt idx="1390">
                  <c:v>3.4916886708056899E-2</c:v>
                </c:pt>
                <c:pt idx="1391">
                  <c:v>3.4919218797457303E-2</c:v>
                </c:pt>
                <c:pt idx="1392">
                  <c:v>3.4920462539881E-2</c:v>
                </c:pt>
                <c:pt idx="1393">
                  <c:v>3.4921114851653397E-2</c:v>
                </c:pt>
                <c:pt idx="1394">
                  <c:v>3.4925591145757801E-2</c:v>
                </c:pt>
                <c:pt idx="1395">
                  <c:v>3.4925651610092298E-2</c:v>
                </c:pt>
                <c:pt idx="1396">
                  <c:v>3.4929559980488099E-2</c:v>
                </c:pt>
                <c:pt idx="1397">
                  <c:v>3.4932297922350398E-2</c:v>
                </c:pt>
                <c:pt idx="1398">
                  <c:v>3.4936856686374203E-2</c:v>
                </c:pt>
                <c:pt idx="1399">
                  <c:v>3.4936981486476303E-2</c:v>
                </c:pt>
                <c:pt idx="1400">
                  <c:v>3.4937348588256298E-2</c:v>
                </c:pt>
                <c:pt idx="1401">
                  <c:v>3.4939679493946697E-2</c:v>
                </c:pt>
                <c:pt idx="1402">
                  <c:v>3.4940065017217803E-2</c:v>
                </c:pt>
                <c:pt idx="1403">
                  <c:v>3.4941582376501003E-2</c:v>
                </c:pt>
                <c:pt idx="1404">
                  <c:v>3.49451398175223E-2</c:v>
                </c:pt>
                <c:pt idx="1405">
                  <c:v>3.4947060332586898E-2</c:v>
                </c:pt>
                <c:pt idx="1406">
                  <c:v>3.4948175436745603E-2</c:v>
                </c:pt>
                <c:pt idx="1407">
                  <c:v>3.4948249725909999E-2</c:v>
                </c:pt>
                <c:pt idx="1408">
                  <c:v>3.4949569400730102E-2</c:v>
                </c:pt>
                <c:pt idx="1409">
                  <c:v>3.4951925996737201E-2</c:v>
                </c:pt>
                <c:pt idx="1410">
                  <c:v>3.4954246567239201E-2</c:v>
                </c:pt>
                <c:pt idx="1411">
                  <c:v>3.49545708083576E-2</c:v>
                </c:pt>
                <c:pt idx="1412">
                  <c:v>3.4956114327846899E-2</c:v>
                </c:pt>
                <c:pt idx="1413">
                  <c:v>3.4956156796045697E-2</c:v>
                </c:pt>
                <c:pt idx="1414">
                  <c:v>3.4956950540730898E-2</c:v>
                </c:pt>
                <c:pt idx="1415">
                  <c:v>3.4957318295423201E-2</c:v>
                </c:pt>
                <c:pt idx="1416">
                  <c:v>3.4957597458337403E-2</c:v>
                </c:pt>
                <c:pt idx="1417">
                  <c:v>3.4960999414446997E-2</c:v>
                </c:pt>
                <c:pt idx="1418">
                  <c:v>3.4961699326237897E-2</c:v>
                </c:pt>
                <c:pt idx="1419">
                  <c:v>3.4962225047908399E-2</c:v>
                </c:pt>
                <c:pt idx="1420">
                  <c:v>3.4963140634999001E-2</c:v>
                </c:pt>
                <c:pt idx="1421">
                  <c:v>3.4964527289685098E-2</c:v>
                </c:pt>
                <c:pt idx="1422">
                  <c:v>3.4964971835573198E-2</c:v>
                </c:pt>
                <c:pt idx="1423">
                  <c:v>3.4967019312344E-2</c:v>
                </c:pt>
                <c:pt idx="1424">
                  <c:v>3.4969672696629303E-2</c:v>
                </c:pt>
                <c:pt idx="1425">
                  <c:v>3.4969847550357501E-2</c:v>
                </c:pt>
                <c:pt idx="1426">
                  <c:v>3.49708635738082E-2</c:v>
                </c:pt>
                <c:pt idx="1427">
                  <c:v>3.4972031956355801E-2</c:v>
                </c:pt>
                <c:pt idx="1428">
                  <c:v>3.4974396497578997E-2</c:v>
                </c:pt>
                <c:pt idx="1429">
                  <c:v>3.49758219082602E-2</c:v>
                </c:pt>
                <c:pt idx="1430">
                  <c:v>3.4977344100126997E-2</c:v>
                </c:pt>
                <c:pt idx="1431">
                  <c:v>3.4978538022034697E-2</c:v>
                </c:pt>
                <c:pt idx="1432">
                  <c:v>3.4979826126736599E-2</c:v>
                </c:pt>
                <c:pt idx="1433">
                  <c:v>3.4980465984512099E-2</c:v>
                </c:pt>
                <c:pt idx="1434">
                  <c:v>3.4981021445393903E-2</c:v>
                </c:pt>
                <c:pt idx="1435">
                  <c:v>3.4981361029420503E-2</c:v>
                </c:pt>
                <c:pt idx="1436">
                  <c:v>3.4981981225452201E-2</c:v>
                </c:pt>
                <c:pt idx="1437">
                  <c:v>3.4982431747048903E-2</c:v>
                </c:pt>
                <c:pt idx="1438">
                  <c:v>3.4984177593483698E-2</c:v>
                </c:pt>
                <c:pt idx="1439">
                  <c:v>3.4985025493755699E-2</c:v>
                </c:pt>
                <c:pt idx="1440">
                  <c:v>3.49874816685323E-2</c:v>
                </c:pt>
                <c:pt idx="1441">
                  <c:v>3.4988660086411799E-2</c:v>
                </c:pt>
                <c:pt idx="1442">
                  <c:v>3.4989660423521397E-2</c:v>
                </c:pt>
                <c:pt idx="1443">
                  <c:v>3.4989799510816003E-2</c:v>
                </c:pt>
                <c:pt idx="1444">
                  <c:v>3.4989884500534703E-2</c:v>
                </c:pt>
                <c:pt idx="1445">
                  <c:v>3.4991397844999203E-2</c:v>
                </c:pt>
                <c:pt idx="1446">
                  <c:v>3.49934651154373E-2</c:v>
                </c:pt>
                <c:pt idx="1447">
                  <c:v>3.49939759692088E-2</c:v>
                </c:pt>
                <c:pt idx="1448">
                  <c:v>3.4994143822019298E-2</c:v>
                </c:pt>
                <c:pt idx="1449">
                  <c:v>3.4994344364756201E-2</c:v>
                </c:pt>
                <c:pt idx="1450">
                  <c:v>3.4995300206446298E-2</c:v>
                </c:pt>
                <c:pt idx="1451">
                  <c:v>3.4996038078729801E-2</c:v>
                </c:pt>
                <c:pt idx="1452">
                  <c:v>3.4996372703561499E-2</c:v>
                </c:pt>
                <c:pt idx="1453">
                  <c:v>3.4996856526204802E-2</c:v>
                </c:pt>
                <c:pt idx="1454">
                  <c:v>3.4997605603599102E-2</c:v>
                </c:pt>
                <c:pt idx="1455">
                  <c:v>3.4999268083809897E-2</c:v>
                </c:pt>
                <c:pt idx="1456">
                  <c:v>3.49993487264861E-2</c:v>
                </c:pt>
                <c:pt idx="1457">
                  <c:v>3.5000879350233598E-2</c:v>
                </c:pt>
                <c:pt idx="1458">
                  <c:v>3.5001381059325001E-2</c:v>
                </c:pt>
                <c:pt idx="1459">
                  <c:v>3.5001725647382097E-2</c:v>
                </c:pt>
                <c:pt idx="1460">
                  <c:v>3.5002239181464202E-2</c:v>
                </c:pt>
                <c:pt idx="1461">
                  <c:v>3.5002819141105999E-2</c:v>
                </c:pt>
                <c:pt idx="1462">
                  <c:v>3.5003672140120803E-2</c:v>
                </c:pt>
                <c:pt idx="1463">
                  <c:v>3.5005103666467502E-2</c:v>
                </c:pt>
                <c:pt idx="1464">
                  <c:v>3.5006933893134397E-2</c:v>
                </c:pt>
                <c:pt idx="1465">
                  <c:v>3.5007088758450502E-2</c:v>
                </c:pt>
                <c:pt idx="1466">
                  <c:v>3.5009168235798499E-2</c:v>
                </c:pt>
                <c:pt idx="1467">
                  <c:v>3.5014336470624102E-2</c:v>
                </c:pt>
                <c:pt idx="1468">
                  <c:v>3.5015236927604401E-2</c:v>
                </c:pt>
                <c:pt idx="1469">
                  <c:v>3.5017041868628203E-2</c:v>
                </c:pt>
                <c:pt idx="1470">
                  <c:v>3.50171624063031E-2</c:v>
                </c:pt>
                <c:pt idx="1471">
                  <c:v>3.5018609940042598E-2</c:v>
                </c:pt>
                <c:pt idx="1472">
                  <c:v>3.5021156384420001E-2</c:v>
                </c:pt>
                <c:pt idx="1473">
                  <c:v>3.5021306703634902E-2</c:v>
                </c:pt>
                <c:pt idx="1474">
                  <c:v>3.5023189949160601E-2</c:v>
                </c:pt>
                <c:pt idx="1475">
                  <c:v>3.5023558354387002E-2</c:v>
                </c:pt>
                <c:pt idx="1476">
                  <c:v>3.5024193359910499E-2</c:v>
                </c:pt>
                <c:pt idx="1477">
                  <c:v>3.5024710945289701E-2</c:v>
                </c:pt>
                <c:pt idx="1478">
                  <c:v>3.5025159722601902E-2</c:v>
                </c:pt>
                <c:pt idx="1479">
                  <c:v>3.5025663314300202E-2</c:v>
                </c:pt>
                <c:pt idx="1480">
                  <c:v>3.5025950120498903E-2</c:v>
                </c:pt>
                <c:pt idx="1481">
                  <c:v>3.5026042461424503E-2</c:v>
                </c:pt>
                <c:pt idx="1482">
                  <c:v>3.50274520444597E-2</c:v>
                </c:pt>
                <c:pt idx="1483">
                  <c:v>3.5027718684548001E-2</c:v>
                </c:pt>
                <c:pt idx="1484">
                  <c:v>3.5027839875251397E-2</c:v>
                </c:pt>
                <c:pt idx="1485">
                  <c:v>3.5028860314347099E-2</c:v>
                </c:pt>
                <c:pt idx="1486">
                  <c:v>3.5029898189103501E-2</c:v>
                </c:pt>
                <c:pt idx="1487">
                  <c:v>3.50309448307261E-2</c:v>
                </c:pt>
                <c:pt idx="1488">
                  <c:v>3.5031166680028397E-2</c:v>
                </c:pt>
                <c:pt idx="1489">
                  <c:v>3.5032141950843199E-2</c:v>
                </c:pt>
                <c:pt idx="1490">
                  <c:v>3.5034297689644098E-2</c:v>
                </c:pt>
                <c:pt idx="1491">
                  <c:v>3.50352041880478E-2</c:v>
                </c:pt>
                <c:pt idx="1492">
                  <c:v>3.5037074726947601E-2</c:v>
                </c:pt>
                <c:pt idx="1493">
                  <c:v>3.5038413425620897E-2</c:v>
                </c:pt>
                <c:pt idx="1494">
                  <c:v>3.50390899508147E-2</c:v>
                </c:pt>
                <c:pt idx="1495">
                  <c:v>3.50410918365857E-2</c:v>
                </c:pt>
                <c:pt idx="1496">
                  <c:v>3.5041303917131901E-2</c:v>
                </c:pt>
                <c:pt idx="1497">
                  <c:v>3.5042517951690298E-2</c:v>
                </c:pt>
                <c:pt idx="1498">
                  <c:v>3.5042901979662901E-2</c:v>
                </c:pt>
                <c:pt idx="1499">
                  <c:v>3.5044371895262098E-2</c:v>
                </c:pt>
                <c:pt idx="1500">
                  <c:v>3.5047049831902898E-2</c:v>
                </c:pt>
                <c:pt idx="1501">
                  <c:v>3.5047967616432897E-2</c:v>
                </c:pt>
                <c:pt idx="1502">
                  <c:v>3.5048619132143598E-2</c:v>
                </c:pt>
                <c:pt idx="1503">
                  <c:v>3.5049012950908703E-2</c:v>
                </c:pt>
                <c:pt idx="1504">
                  <c:v>3.5049102521978702E-2</c:v>
                </c:pt>
                <c:pt idx="1505">
                  <c:v>3.5049319038732402E-2</c:v>
                </c:pt>
                <c:pt idx="1506">
                  <c:v>3.5049883568145902E-2</c:v>
                </c:pt>
                <c:pt idx="1507">
                  <c:v>3.5050395069513303E-2</c:v>
                </c:pt>
                <c:pt idx="1508">
                  <c:v>3.5053411751490002E-2</c:v>
                </c:pt>
                <c:pt idx="1509">
                  <c:v>3.5053677441024403E-2</c:v>
                </c:pt>
                <c:pt idx="1510">
                  <c:v>3.5054971300006003E-2</c:v>
                </c:pt>
                <c:pt idx="1511">
                  <c:v>3.5056748386080902E-2</c:v>
                </c:pt>
                <c:pt idx="1512">
                  <c:v>3.5056874785076499E-2</c:v>
                </c:pt>
                <c:pt idx="1513">
                  <c:v>3.5057165243093998E-2</c:v>
                </c:pt>
                <c:pt idx="1514">
                  <c:v>3.5057384896689102E-2</c:v>
                </c:pt>
                <c:pt idx="1515">
                  <c:v>3.5057452383737198E-2</c:v>
                </c:pt>
                <c:pt idx="1516">
                  <c:v>3.5058631411973497E-2</c:v>
                </c:pt>
                <c:pt idx="1517">
                  <c:v>3.5061085862285297E-2</c:v>
                </c:pt>
                <c:pt idx="1518">
                  <c:v>3.5061255663145899E-2</c:v>
                </c:pt>
                <c:pt idx="1519">
                  <c:v>3.5061369173467201E-2</c:v>
                </c:pt>
                <c:pt idx="1520">
                  <c:v>3.5063118007480902E-2</c:v>
                </c:pt>
                <c:pt idx="1521">
                  <c:v>3.5063638054400798E-2</c:v>
                </c:pt>
                <c:pt idx="1522">
                  <c:v>3.5063695834768399E-2</c:v>
                </c:pt>
                <c:pt idx="1523">
                  <c:v>3.5064448644734098E-2</c:v>
                </c:pt>
                <c:pt idx="1524">
                  <c:v>3.5065234663973099E-2</c:v>
                </c:pt>
                <c:pt idx="1525">
                  <c:v>3.5069398086695298E-2</c:v>
                </c:pt>
                <c:pt idx="1526">
                  <c:v>3.50714397835801E-2</c:v>
                </c:pt>
                <c:pt idx="1527">
                  <c:v>3.5071791345505803E-2</c:v>
                </c:pt>
                <c:pt idx="1528">
                  <c:v>3.5073158259345698E-2</c:v>
                </c:pt>
                <c:pt idx="1529">
                  <c:v>3.5073525598421598E-2</c:v>
                </c:pt>
                <c:pt idx="1530">
                  <c:v>3.5073874884219203E-2</c:v>
                </c:pt>
                <c:pt idx="1531">
                  <c:v>3.50743716552619E-2</c:v>
                </c:pt>
                <c:pt idx="1532">
                  <c:v>3.5075433361768597E-2</c:v>
                </c:pt>
                <c:pt idx="1533">
                  <c:v>3.5075635124725002E-2</c:v>
                </c:pt>
                <c:pt idx="1534">
                  <c:v>3.5078421036455601E-2</c:v>
                </c:pt>
                <c:pt idx="1535">
                  <c:v>3.5079858185034098E-2</c:v>
                </c:pt>
                <c:pt idx="1536">
                  <c:v>3.5080110885868598E-2</c:v>
                </c:pt>
                <c:pt idx="1537">
                  <c:v>3.5081740294344299E-2</c:v>
                </c:pt>
                <c:pt idx="1538">
                  <c:v>3.5082442073652201E-2</c:v>
                </c:pt>
                <c:pt idx="1539">
                  <c:v>3.5083405178374501E-2</c:v>
                </c:pt>
                <c:pt idx="1540">
                  <c:v>3.50834438694618E-2</c:v>
                </c:pt>
                <c:pt idx="1541">
                  <c:v>3.5086508834700797E-2</c:v>
                </c:pt>
                <c:pt idx="1542">
                  <c:v>3.5087016480415199E-2</c:v>
                </c:pt>
                <c:pt idx="1543">
                  <c:v>3.5087581507087302E-2</c:v>
                </c:pt>
                <c:pt idx="1544">
                  <c:v>3.5087931035028497E-2</c:v>
                </c:pt>
                <c:pt idx="1545">
                  <c:v>3.5088712649315602E-2</c:v>
                </c:pt>
                <c:pt idx="1546">
                  <c:v>3.5089036483025998E-2</c:v>
                </c:pt>
                <c:pt idx="1547">
                  <c:v>3.50897518422041E-2</c:v>
                </c:pt>
                <c:pt idx="1548">
                  <c:v>3.5089999395231303E-2</c:v>
                </c:pt>
                <c:pt idx="1549">
                  <c:v>3.5090591581505598E-2</c:v>
                </c:pt>
                <c:pt idx="1550">
                  <c:v>3.5091163657974801E-2</c:v>
                </c:pt>
                <c:pt idx="1551">
                  <c:v>3.5091602213009103E-2</c:v>
                </c:pt>
                <c:pt idx="1552">
                  <c:v>3.5092515204850398E-2</c:v>
                </c:pt>
                <c:pt idx="1553">
                  <c:v>3.50928295944649E-2</c:v>
                </c:pt>
                <c:pt idx="1554">
                  <c:v>3.5092834133625697E-2</c:v>
                </c:pt>
                <c:pt idx="1555">
                  <c:v>3.5093007586710197E-2</c:v>
                </c:pt>
                <c:pt idx="1556">
                  <c:v>3.5095329882739598E-2</c:v>
                </c:pt>
                <c:pt idx="1557">
                  <c:v>3.50984933246088E-2</c:v>
                </c:pt>
                <c:pt idx="1558">
                  <c:v>3.5099962574296102E-2</c:v>
                </c:pt>
                <c:pt idx="1559">
                  <c:v>3.5103774695301598E-2</c:v>
                </c:pt>
                <c:pt idx="1560">
                  <c:v>3.51043955620058E-2</c:v>
                </c:pt>
                <c:pt idx="1561">
                  <c:v>3.5104569340783501E-2</c:v>
                </c:pt>
                <c:pt idx="1562">
                  <c:v>3.5105538268363302E-2</c:v>
                </c:pt>
                <c:pt idx="1563">
                  <c:v>3.51068699628167E-2</c:v>
                </c:pt>
                <c:pt idx="1564">
                  <c:v>3.5107544818414403E-2</c:v>
                </c:pt>
                <c:pt idx="1565">
                  <c:v>3.5107846736064797E-2</c:v>
                </c:pt>
                <c:pt idx="1566">
                  <c:v>3.5108074058348898E-2</c:v>
                </c:pt>
                <c:pt idx="1567">
                  <c:v>3.5108558139667699E-2</c:v>
                </c:pt>
                <c:pt idx="1568">
                  <c:v>3.5109150000206701E-2</c:v>
                </c:pt>
                <c:pt idx="1569">
                  <c:v>3.5110116040532997E-2</c:v>
                </c:pt>
                <c:pt idx="1570">
                  <c:v>3.51114423162001E-2</c:v>
                </c:pt>
                <c:pt idx="1571">
                  <c:v>3.5113692526914E-2</c:v>
                </c:pt>
                <c:pt idx="1572">
                  <c:v>3.5114032282009301E-2</c:v>
                </c:pt>
                <c:pt idx="1573">
                  <c:v>3.5114854755652201E-2</c:v>
                </c:pt>
                <c:pt idx="1574">
                  <c:v>3.5114881015673401E-2</c:v>
                </c:pt>
                <c:pt idx="1575">
                  <c:v>3.5114992324968203E-2</c:v>
                </c:pt>
                <c:pt idx="1576">
                  <c:v>3.5115187736575397E-2</c:v>
                </c:pt>
                <c:pt idx="1577">
                  <c:v>3.5115504156808502E-2</c:v>
                </c:pt>
                <c:pt idx="1578">
                  <c:v>3.5116301439798901E-2</c:v>
                </c:pt>
                <c:pt idx="1579">
                  <c:v>3.5116625727373299E-2</c:v>
                </c:pt>
                <c:pt idx="1580">
                  <c:v>3.5116677605171502E-2</c:v>
                </c:pt>
                <c:pt idx="1581">
                  <c:v>3.5117073258065901E-2</c:v>
                </c:pt>
                <c:pt idx="1582">
                  <c:v>3.5117977363660201E-2</c:v>
                </c:pt>
                <c:pt idx="1583">
                  <c:v>3.5118053997117198E-2</c:v>
                </c:pt>
                <c:pt idx="1584">
                  <c:v>3.51187165172838E-2</c:v>
                </c:pt>
                <c:pt idx="1585">
                  <c:v>3.51193004163282E-2</c:v>
                </c:pt>
                <c:pt idx="1586">
                  <c:v>3.5119671208994598E-2</c:v>
                </c:pt>
                <c:pt idx="1587">
                  <c:v>3.5120100483038902E-2</c:v>
                </c:pt>
                <c:pt idx="1588">
                  <c:v>3.5123817535987298E-2</c:v>
                </c:pt>
                <c:pt idx="1589">
                  <c:v>3.5125683176129997E-2</c:v>
                </c:pt>
                <c:pt idx="1590">
                  <c:v>3.5126482574147598E-2</c:v>
                </c:pt>
                <c:pt idx="1591">
                  <c:v>3.51289550749595E-2</c:v>
                </c:pt>
                <c:pt idx="1592">
                  <c:v>3.5129112571175097E-2</c:v>
                </c:pt>
                <c:pt idx="1593">
                  <c:v>3.51300399180621E-2</c:v>
                </c:pt>
                <c:pt idx="1594">
                  <c:v>3.5130735895028402E-2</c:v>
                </c:pt>
                <c:pt idx="1595">
                  <c:v>3.5131410616478599E-2</c:v>
                </c:pt>
                <c:pt idx="1596">
                  <c:v>3.51316742290834E-2</c:v>
                </c:pt>
                <c:pt idx="1597">
                  <c:v>3.5131752024754298E-2</c:v>
                </c:pt>
                <c:pt idx="1598">
                  <c:v>3.5132681515098498E-2</c:v>
                </c:pt>
                <c:pt idx="1599">
                  <c:v>3.5135744990987101E-2</c:v>
                </c:pt>
                <c:pt idx="1600">
                  <c:v>3.51359505621913E-2</c:v>
                </c:pt>
                <c:pt idx="1601">
                  <c:v>3.5137408352872802E-2</c:v>
                </c:pt>
                <c:pt idx="1602">
                  <c:v>3.5138682494845599E-2</c:v>
                </c:pt>
                <c:pt idx="1603">
                  <c:v>3.5139577906770997E-2</c:v>
                </c:pt>
                <c:pt idx="1604">
                  <c:v>3.5140065065675699E-2</c:v>
                </c:pt>
                <c:pt idx="1605">
                  <c:v>3.5140918592783899E-2</c:v>
                </c:pt>
                <c:pt idx="1606">
                  <c:v>3.5141584211007298E-2</c:v>
                </c:pt>
                <c:pt idx="1607">
                  <c:v>3.5141823139010202E-2</c:v>
                </c:pt>
                <c:pt idx="1608">
                  <c:v>3.5142430813527401E-2</c:v>
                </c:pt>
                <c:pt idx="1609">
                  <c:v>3.5142488459876997E-2</c:v>
                </c:pt>
                <c:pt idx="1610">
                  <c:v>3.5147806927362801E-2</c:v>
                </c:pt>
                <c:pt idx="1611">
                  <c:v>3.5148949653408403E-2</c:v>
                </c:pt>
                <c:pt idx="1612">
                  <c:v>3.5150395692518703E-2</c:v>
                </c:pt>
                <c:pt idx="1613">
                  <c:v>3.5150408885154798E-2</c:v>
                </c:pt>
                <c:pt idx="1614">
                  <c:v>3.5150745085863203E-2</c:v>
                </c:pt>
                <c:pt idx="1615">
                  <c:v>3.51541113330993E-2</c:v>
                </c:pt>
                <c:pt idx="1616">
                  <c:v>3.5154574683894303E-2</c:v>
                </c:pt>
                <c:pt idx="1617">
                  <c:v>3.51545769769901E-2</c:v>
                </c:pt>
                <c:pt idx="1618">
                  <c:v>3.51556945654889E-2</c:v>
                </c:pt>
                <c:pt idx="1619">
                  <c:v>3.5155891458056802E-2</c:v>
                </c:pt>
                <c:pt idx="1620">
                  <c:v>3.5156353846062097E-2</c:v>
                </c:pt>
                <c:pt idx="1621">
                  <c:v>3.5156674175596599E-2</c:v>
                </c:pt>
                <c:pt idx="1622">
                  <c:v>3.5157229449665803E-2</c:v>
                </c:pt>
                <c:pt idx="1623">
                  <c:v>3.5157402468881598E-2</c:v>
                </c:pt>
                <c:pt idx="1624">
                  <c:v>3.5158631821905303E-2</c:v>
                </c:pt>
                <c:pt idx="1625">
                  <c:v>3.5158754303098498E-2</c:v>
                </c:pt>
                <c:pt idx="1626">
                  <c:v>3.5159121862614197E-2</c:v>
                </c:pt>
                <c:pt idx="1627">
                  <c:v>3.5160161049646997E-2</c:v>
                </c:pt>
                <c:pt idx="1628">
                  <c:v>3.5160546820897497E-2</c:v>
                </c:pt>
                <c:pt idx="1629">
                  <c:v>3.5161597792674998E-2</c:v>
                </c:pt>
                <c:pt idx="1630">
                  <c:v>3.5162818457529402E-2</c:v>
                </c:pt>
                <c:pt idx="1631">
                  <c:v>3.5162832390928503E-2</c:v>
                </c:pt>
                <c:pt idx="1632">
                  <c:v>3.51635844004137E-2</c:v>
                </c:pt>
                <c:pt idx="1633">
                  <c:v>3.5165032262413798E-2</c:v>
                </c:pt>
                <c:pt idx="1634">
                  <c:v>3.51650520535483E-2</c:v>
                </c:pt>
                <c:pt idx="1635">
                  <c:v>3.5165180519047899E-2</c:v>
                </c:pt>
                <c:pt idx="1636">
                  <c:v>3.5165555559214898E-2</c:v>
                </c:pt>
                <c:pt idx="1637">
                  <c:v>3.5166616975605497E-2</c:v>
                </c:pt>
                <c:pt idx="1638">
                  <c:v>3.51670933417371E-2</c:v>
                </c:pt>
                <c:pt idx="1639">
                  <c:v>3.5167972588620401E-2</c:v>
                </c:pt>
                <c:pt idx="1640">
                  <c:v>3.5168325431964902E-2</c:v>
                </c:pt>
                <c:pt idx="1641">
                  <c:v>3.5168622876895102E-2</c:v>
                </c:pt>
                <c:pt idx="1642">
                  <c:v>3.5170149162451099E-2</c:v>
                </c:pt>
                <c:pt idx="1643">
                  <c:v>3.51706528480938E-2</c:v>
                </c:pt>
                <c:pt idx="1644">
                  <c:v>3.51725805603414E-2</c:v>
                </c:pt>
                <c:pt idx="1645">
                  <c:v>3.5175349522977302E-2</c:v>
                </c:pt>
                <c:pt idx="1646">
                  <c:v>3.51758854186189E-2</c:v>
                </c:pt>
                <c:pt idx="1647">
                  <c:v>3.5175977426748703E-2</c:v>
                </c:pt>
                <c:pt idx="1648">
                  <c:v>3.5176371967527598E-2</c:v>
                </c:pt>
                <c:pt idx="1649">
                  <c:v>3.5177175498186601E-2</c:v>
                </c:pt>
                <c:pt idx="1650">
                  <c:v>3.5178978787820198E-2</c:v>
                </c:pt>
                <c:pt idx="1651">
                  <c:v>3.5181087799250402E-2</c:v>
                </c:pt>
                <c:pt idx="1652">
                  <c:v>3.51824149407272E-2</c:v>
                </c:pt>
                <c:pt idx="1653">
                  <c:v>3.5182481165288597E-2</c:v>
                </c:pt>
                <c:pt idx="1654">
                  <c:v>3.5182522613982498E-2</c:v>
                </c:pt>
                <c:pt idx="1655">
                  <c:v>3.5184976533080101E-2</c:v>
                </c:pt>
                <c:pt idx="1656">
                  <c:v>3.5185081302047498E-2</c:v>
                </c:pt>
                <c:pt idx="1657">
                  <c:v>3.5185344741803799E-2</c:v>
                </c:pt>
                <c:pt idx="1658">
                  <c:v>3.5186765529530102E-2</c:v>
                </c:pt>
                <c:pt idx="1659">
                  <c:v>3.5186952996334099E-2</c:v>
                </c:pt>
                <c:pt idx="1660">
                  <c:v>3.5187353326486703E-2</c:v>
                </c:pt>
                <c:pt idx="1661">
                  <c:v>3.5188349800198498E-2</c:v>
                </c:pt>
                <c:pt idx="1662">
                  <c:v>3.5188622402533301E-2</c:v>
                </c:pt>
                <c:pt idx="1663">
                  <c:v>3.51903827002212E-2</c:v>
                </c:pt>
                <c:pt idx="1664">
                  <c:v>3.5192505178805497E-2</c:v>
                </c:pt>
                <c:pt idx="1665">
                  <c:v>3.5196730173174998E-2</c:v>
                </c:pt>
                <c:pt idx="1666">
                  <c:v>3.5197174351753499E-2</c:v>
                </c:pt>
                <c:pt idx="1667">
                  <c:v>3.5198251084237103E-2</c:v>
                </c:pt>
                <c:pt idx="1668">
                  <c:v>3.5198498820627998E-2</c:v>
                </c:pt>
                <c:pt idx="1669">
                  <c:v>3.5198534865869102E-2</c:v>
                </c:pt>
                <c:pt idx="1670">
                  <c:v>3.5198970110248799E-2</c:v>
                </c:pt>
                <c:pt idx="1671">
                  <c:v>3.5199057552463199E-2</c:v>
                </c:pt>
                <c:pt idx="1672">
                  <c:v>3.5199408362246401E-2</c:v>
                </c:pt>
                <c:pt idx="1673">
                  <c:v>3.5199834713087498E-2</c:v>
                </c:pt>
                <c:pt idx="1674">
                  <c:v>3.5200386977260502E-2</c:v>
                </c:pt>
                <c:pt idx="1675">
                  <c:v>3.5202724109480103E-2</c:v>
                </c:pt>
                <c:pt idx="1676">
                  <c:v>3.5202800206281998E-2</c:v>
                </c:pt>
                <c:pt idx="1677">
                  <c:v>3.5203679350323702E-2</c:v>
                </c:pt>
                <c:pt idx="1678">
                  <c:v>3.5207270288662801E-2</c:v>
                </c:pt>
                <c:pt idx="1679">
                  <c:v>3.5207344338848902E-2</c:v>
                </c:pt>
                <c:pt idx="1680">
                  <c:v>3.5209288580734598E-2</c:v>
                </c:pt>
                <c:pt idx="1681">
                  <c:v>3.5212853758707703E-2</c:v>
                </c:pt>
                <c:pt idx="1682">
                  <c:v>3.5213004147211499E-2</c:v>
                </c:pt>
                <c:pt idx="1683">
                  <c:v>3.5213172062425697E-2</c:v>
                </c:pt>
                <c:pt idx="1684">
                  <c:v>3.5214397292085801E-2</c:v>
                </c:pt>
                <c:pt idx="1685">
                  <c:v>3.5215119190130803E-2</c:v>
                </c:pt>
                <c:pt idx="1686">
                  <c:v>3.5215834988821602E-2</c:v>
                </c:pt>
                <c:pt idx="1687">
                  <c:v>3.5220718488231398E-2</c:v>
                </c:pt>
                <c:pt idx="1688">
                  <c:v>3.5221191109246403E-2</c:v>
                </c:pt>
                <c:pt idx="1689">
                  <c:v>3.5221669997893897E-2</c:v>
                </c:pt>
                <c:pt idx="1690">
                  <c:v>3.5222949447534999E-2</c:v>
                </c:pt>
                <c:pt idx="1691">
                  <c:v>3.5223498853623997E-2</c:v>
                </c:pt>
                <c:pt idx="1692">
                  <c:v>3.5223739685680003E-2</c:v>
                </c:pt>
                <c:pt idx="1693">
                  <c:v>3.5223817851241797E-2</c:v>
                </c:pt>
                <c:pt idx="1694">
                  <c:v>3.5223840316393799E-2</c:v>
                </c:pt>
                <c:pt idx="1695">
                  <c:v>3.5224260126655797E-2</c:v>
                </c:pt>
                <c:pt idx="1696">
                  <c:v>3.5225994388414797E-2</c:v>
                </c:pt>
                <c:pt idx="1697">
                  <c:v>3.5226627095481598E-2</c:v>
                </c:pt>
                <c:pt idx="1698">
                  <c:v>3.52279879326928E-2</c:v>
                </c:pt>
                <c:pt idx="1699">
                  <c:v>3.5228362339548798E-2</c:v>
                </c:pt>
                <c:pt idx="1700">
                  <c:v>3.5228552160752998E-2</c:v>
                </c:pt>
                <c:pt idx="1701">
                  <c:v>3.52290998020484E-2</c:v>
                </c:pt>
                <c:pt idx="1702">
                  <c:v>3.5230123822764803E-2</c:v>
                </c:pt>
                <c:pt idx="1703">
                  <c:v>3.5232860429318197E-2</c:v>
                </c:pt>
                <c:pt idx="1704">
                  <c:v>3.5233751300631701E-2</c:v>
                </c:pt>
                <c:pt idx="1705">
                  <c:v>3.52364711441999E-2</c:v>
                </c:pt>
                <c:pt idx="1706">
                  <c:v>3.5236557983864998E-2</c:v>
                </c:pt>
                <c:pt idx="1707">
                  <c:v>3.5237221006707599E-2</c:v>
                </c:pt>
                <c:pt idx="1708">
                  <c:v>3.52391651811296E-2</c:v>
                </c:pt>
                <c:pt idx="1709">
                  <c:v>3.5239988723786503E-2</c:v>
                </c:pt>
                <c:pt idx="1710">
                  <c:v>3.5240084323855003E-2</c:v>
                </c:pt>
                <c:pt idx="1711">
                  <c:v>3.5240874856475202E-2</c:v>
                </c:pt>
                <c:pt idx="1712">
                  <c:v>3.5241553365749301E-2</c:v>
                </c:pt>
                <c:pt idx="1713">
                  <c:v>3.5242056866347703E-2</c:v>
                </c:pt>
                <c:pt idx="1714">
                  <c:v>3.5242370219001902E-2</c:v>
                </c:pt>
                <c:pt idx="1715">
                  <c:v>3.5243109985824798E-2</c:v>
                </c:pt>
                <c:pt idx="1716">
                  <c:v>3.5244408887811302E-2</c:v>
                </c:pt>
                <c:pt idx="1717">
                  <c:v>3.5245454935644703E-2</c:v>
                </c:pt>
                <c:pt idx="1718">
                  <c:v>3.5245810179248202E-2</c:v>
                </c:pt>
                <c:pt idx="1719">
                  <c:v>3.5245865469070402E-2</c:v>
                </c:pt>
                <c:pt idx="1720">
                  <c:v>3.5247258767139897E-2</c:v>
                </c:pt>
                <c:pt idx="1721">
                  <c:v>3.5248170891061602E-2</c:v>
                </c:pt>
                <c:pt idx="1722">
                  <c:v>3.5248663640676803E-2</c:v>
                </c:pt>
                <c:pt idx="1723">
                  <c:v>3.5250958256629598E-2</c:v>
                </c:pt>
                <c:pt idx="1724">
                  <c:v>3.5252139214492897E-2</c:v>
                </c:pt>
                <c:pt idx="1725">
                  <c:v>3.5253847268890401E-2</c:v>
                </c:pt>
                <c:pt idx="1726">
                  <c:v>3.5254008354522401E-2</c:v>
                </c:pt>
                <c:pt idx="1727">
                  <c:v>3.5254233651348499E-2</c:v>
                </c:pt>
                <c:pt idx="1728">
                  <c:v>3.5255993157271903E-2</c:v>
                </c:pt>
                <c:pt idx="1729">
                  <c:v>3.5256175145098601E-2</c:v>
                </c:pt>
                <c:pt idx="1730">
                  <c:v>3.5258116488913603E-2</c:v>
                </c:pt>
                <c:pt idx="1731">
                  <c:v>3.5258341470955301E-2</c:v>
                </c:pt>
                <c:pt idx="1732">
                  <c:v>3.5258533758856903E-2</c:v>
                </c:pt>
                <c:pt idx="1733">
                  <c:v>3.5259090502922301E-2</c:v>
                </c:pt>
                <c:pt idx="1734">
                  <c:v>3.5262405102090499E-2</c:v>
                </c:pt>
                <c:pt idx="1735">
                  <c:v>3.5262486925166203E-2</c:v>
                </c:pt>
                <c:pt idx="1736">
                  <c:v>3.5264455308457399E-2</c:v>
                </c:pt>
                <c:pt idx="1737">
                  <c:v>3.5264984159395697E-2</c:v>
                </c:pt>
                <c:pt idx="1738">
                  <c:v>3.5265702319120698E-2</c:v>
                </c:pt>
                <c:pt idx="1739">
                  <c:v>3.5268361674613197E-2</c:v>
                </c:pt>
                <c:pt idx="1740">
                  <c:v>3.5268700473644297E-2</c:v>
                </c:pt>
                <c:pt idx="1741">
                  <c:v>3.5269085415590103E-2</c:v>
                </c:pt>
                <c:pt idx="1742">
                  <c:v>3.5269789082950101E-2</c:v>
                </c:pt>
                <c:pt idx="1743">
                  <c:v>3.5269822298084501E-2</c:v>
                </c:pt>
                <c:pt idx="1744">
                  <c:v>3.5270395171121099E-2</c:v>
                </c:pt>
                <c:pt idx="1745">
                  <c:v>3.5270444482592998E-2</c:v>
                </c:pt>
                <c:pt idx="1746">
                  <c:v>3.5272105678802297E-2</c:v>
                </c:pt>
                <c:pt idx="1747">
                  <c:v>3.5272788332220903E-2</c:v>
                </c:pt>
                <c:pt idx="1748">
                  <c:v>3.5274899736666497E-2</c:v>
                </c:pt>
                <c:pt idx="1749">
                  <c:v>3.5275867350243399E-2</c:v>
                </c:pt>
                <c:pt idx="1750">
                  <c:v>3.5276139171288398E-2</c:v>
                </c:pt>
                <c:pt idx="1751">
                  <c:v>3.5277095055632403E-2</c:v>
                </c:pt>
                <c:pt idx="1752">
                  <c:v>3.5278850782055102E-2</c:v>
                </c:pt>
                <c:pt idx="1753">
                  <c:v>3.5281553307088598E-2</c:v>
                </c:pt>
                <c:pt idx="1754">
                  <c:v>3.5281956596181399E-2</c:v>
                </c:pt>
                <c:pt idx="1755">
                  <c:v>3.5282099390975798E-2</c:v>
                </c:pt>
                <c:pt idx="1756">
                  <c:v>3.5282621345313799E-2</c:v>
                </c:pt>
                <c:pt idx="1757">
                  <c:v>3.5283076901476203E-2</c:v>
                </c:pt>
                <c:pt idx="1758">
                  <c:v>3.5283783451420102E-2</c:v>
                </c:pt>
                <c:pt idx="1759">
                  <c:v>3.5284000845670002E-2</c:v>
                </c:pt>
                <c:pt idx="1760">
                  <c:v>3.5285571049000798E-2</c:v>
                </c:pt>
                <c:pt idx="1761">
                  <c:v>3.5286187616873702E-2</c:v>
                </c:pt>
                <c:pt idx="1762">
                  <c:v>3.5286770020383697E-2</c:v>
                </c:pt>
                <c:pt idx="1763">
                  <c:v>3.5287266521999698E-2</c:v>
                </c:pt>
                <c:pt idx="1764">
                  <c:v>3.5287516631074198E-2</c:v>
                </c:pt>
                <c:pt idx="1765">
                  <c:v>3.5287743524529701E-2</c:v>
                </c:pt>
                <c:pt idx="1766">
                  <c:v>3.5288332672475498E-2</c:v>
                </c:pt>
                <c:pt idx="1767">
                  <c:v>3.5288566584946203E-2</c:v>
                </c:pt>
                <c:pt idx="1768">
                  <c:v>3.5288999449887698E-2</c:v>
                </c:pt>
                <c:pt idx="1769">
                  <c:v>3.5290921044083302E-2</c:v>
                </c:pt>
                <c:pt idx="1770">
                  <c:v>3.5291084860360498E-2</c:v>
                </c:pt>
                <c:pt idx="1771">
                  <c:v>3.5291681296910397E-2</c:v>
                </c:pt>
                <c:pt idx="1772">
                  <c:v>3.5291893542736902E-2</c:v>
                </c:pt>
                <c:pt idx="1773">
                  <c:v>3.5292432160043803E-2</c:v>
                </c:pt>
                <c:pt idx="1774">
                  <c:v>3.5293277939431197E-2</c:v>
                </c:pt>
                <c:pt idx="1775">
                  <c:v>3.5293802750293403E-2</c:v>
                </c:pt>
                <c:pt idx="1776">
                  <c:v>3.52952419012399E-2</c:v>
                </c:pt>
                <c:pt idx="1777">
                  <c:v>3.5296574419070997E-2</c:v>
                </c:pt>
                <c:pt idx="1778">
                  <c:v>3.5297235878390801E-2</c:v>
                </c:pt>
                <c:pt idx="1779">
                  <c:v>3.5297631623444903E-2</c:v>
                </c:pt>
                <c:pt idx="1780">
                  <c:v>3.5298181484588798E-2</c:v>
                </c:pt>
                <c:pt idx="1781">
                  <c:v>3.5299067844836302E-2</c:v>
                </c:pt>
                <c:pt idx="1782">
                  <c:v>3.5301129642469301E-2</c:v>
                </c:pt>
                <c:pt idx="1783">
                  <c:v>3.53024829145695E-2</c:v>
                </c:pt>
                <c:pt idx="1784">
                  <c:v>3.53028370730347E-2</c:v>
                </c:pt>
                <c:pt idx="1785">
                  <c:v>3.5303078879688199E-2</c:v>
                </c:pt>
                <c:pt idx="1786">
                  <c:v>3.53067308287075E-2</c:v>
                </c:pt>
                <c:pt idx="1787">
                  <c:v>3.53072298553413E-2</c:v>
                </c:pt>
                <c:pt idx="1788">
                  <c:v>3.5307871953642898E-2</c:v>
                </c:pt>
                <c:pt idx="1789">
                  <c:v>3.53084762351236E-2</c:v>
                </c:pt>
                <c:pt idx="1790">
                  <c:v>3.5308838239785298E-2</c:v>
                </c:pt>
                <c:pt idx="1791">
                  <c:v>3.5310998645714298E-2</c:v>
                </c:pt>
                <c:pt idx="1792">
                  <c:v>3.5311774076136802E-2</c:v>
                </c:pt>
                <c:pt idx="1793">
                  <c:v>3.5312146065447497E-2</c:v>
                </c:pt>
                <c:pt idx="1794">
                  <c:v>3.5312437097213399E-2</c:v>
                </c:pt>
                <c:pt idx="1795">
                  <c:v>3.5313055051729103E-2</c:v>
                </c:pt>
                <c:pt idx="1796">
                  <c:v>3.53132303151589E-2</c:v>
                </c:pt>
                <c:pt idx="1797">
                  <c:v>3.5314331368500498E-2</c:v>
                </c:pt>
                <c:pt idx="1798">
                  <c:v>3.5314579121578003E-2</c:v>
                </c:pt>
                <c:pt idx="1799">
                  <c:v>3.5315379872303002E-2</c:v>
                </c:pt>
                <c:pt idx="1800">
                  <c:v>3.5316301027919897E-2</c:v>
                </c:pt>
                <c:pt idx="1801">
                  <c:v>3.5316434174057401E-2</c:v>
                </c:pt>
                <c:pt idx="1802">
                  <c:v>3.5318042479447399E-2</c:v>
                </c:pt>
                <c:pt idx="1803">
                  <c:v>3.5320448845178799E-2</c:v>
                </c:pt>
                <c:pt idx="1804">
                  <c:v>3.5322802742129698E-2</c:v>
                </c:pt>
                <c:pt idx="1805">
                  <c:v>3.5323658768964601E-2</c:v>
                </c:pt>
                <c:pt idx="1806">
                  <c:v>3.5325057815459499E-2</c:v>
                </c:pt>
                <c:pt idx="1807">
                  <c:v>3.5326566715728099E-2</c:v>
                </c:pt>
                <c:pt idx="1808">
                  <c:v>3.53267292911481E-2</c:v>
                </c:pt>
                <c:pt idx="1809">
                  <c:v>3.5329832840605202E-2</c:v>
                </c:pt>
                <c:pt idx="1810">
                  <c:v>3.5330242157836797E-2</c:v>
                </c:pt>
                <c:pt idx="1811">
                  <c:v>3.5330616147379701E-2</c:v>
                </c:pt>
                <c:pt idx="1812">
                  <c:v>3.5330688747430901E-2</c:v>
                </c:pt>
                <c:pt idx="1813">
                  <c:v>3.53308887755533E-2</c:v>
                </c:pt>
                <c:pt idx="1814">
                  <c:v>3.5331125348370802E-2</c:v>
                </c:pt>
                <c:pt idx="1815">
                  <c:v>3.5332594746418498E-2</c:v>
                </c:pt>
                <c:pt idx="1816">
                  <c:v>3.5334917374758801E-2</c:v>
                </c:pt>
                <c:pt idx="1817">
                  <c:v>3.5335629340992498E-2</c:v>
                </c:pt>
                <c:pt idx="1818">
                  <c:v>3.5335979489590899E-2</c:v>
                </c:pt>
                <c:pt idx="1819">
                  <c:v>3.5337385773493699E-2</c:v>
                </c:pt>
                <c:pt idx="1820">
                  <c:v>3.5338705340262601E-2</c:v>
                </c:pt>
                <c:pt idx="1821">
                  <c:v>3.5339148268799601E-2</c:v>
                </c:pt>
                <c:pt idx="1822">
                  <c:v>3.5340403576306599E-2</c:v>
                </c:pt>
                <c:pt idx="1823">
                  <c:v>3.5342066957589902E-2</c:v>
                </c:pt>
                <c:pt idx="1824">
                  <c:v>3.5343070720441398E-2</c:v>
                </c:pt>
                <c:pt idx="1825">
                  <c:v>3.5343182526142103E-2</c:v>
                </c:pt>
                <c:pt idx="1826">
                  <c:v>3.5343395546125499E-2</c:v>
                </c:pt>
                <c:pt idx="1827">
                  <c:v>3.5344910942819198E-2</c:v>
                </c:pt>
                <c:pt idx="1828">
                  <c:v>3.5345038253914003E-2</c:v>
                </c:pt>
                <c:pt idx="1829">
                  <c:v>3.5346002967524298E-2</c:v>
                </c:pt>
                <c:pt idx="1830">
                  <c:v>3.5346287852982501E-2</c:v>
                </c:pt>
                <c:pt idx="1831">
                  <c:v>3.5346358567706002E-2</c:v>
                </c:pt>
                <c:pt idx="1832">
                  <c:v>3.5346457565098098E-2</c:v>
                </c:pt>
                <c:pt idx="1833">
                  <c:v>3.53468466273009E-2</c:v>
                </c:pt>
                <c:pt idx="1834">
                  <c:v>3.5347005191767498E-2</c:v>
                </c:pt>
                <c:pt idx="1835">
                  <c:v>3.5348971841198902E-2</c:v>
                </c:pt>
                <c:pt idx="1836">
                  <c:v>3.5350082914093098E-2</c:v>
                </c:pt>
                <c:pt idx="1837">
                  <c:v>3.53512792934478E-2</c:v>
                </c:pt>
                <c:pt idx="1838">
                  <c:v>3.5351482284533199E-2</c:v>
                </c:pt>
                <c:pt idx="1839">
                  <c:v>3.5354460174070797E-2</c:v>
                </c:pt>
                <c:pt idx="1840">
                  <c:v>3.53554523880465E-2</c:v>
                </c:pt>
                <c:pt idx="1841">
                  <c:v>3.5356204453746098E-2</c:v>
                </c:pt>
                <c:pt idx="1842">
                  <c:v>3.5357274937147298E-2</c:v>
                </c:pt>
                <c:pt idx="1843">
                  <c:v>3.5357325020215803E-2</c:v>
                </c:pt>
                <c:pt idx="1844">
                  <c:v>3.5357610795787503E-2</c:v>
                </c:pt>
                <c:pt idx="1845">
                  <c:v>3.5357850553043198E-2</c:v>
                </c:pt>
                <c:pt idx="1846">
                  <c:v>3.5358146214614E-2</c:v>
                </c:pt>
                <c:pt idx="1847">
                  <c:v>3.5358189889677497E-2</c:v>
                </c:pt>
                <c:pt idx="1848">
                  <c:v>3.53589508379962E-2</c:v>
                </c:pt>
                <c:pt idx="1849">
                  <c:v>3.5360063757937397E-2</c:v>
                </c:pt>
                <c:pt idx="1850">
                  <c:v>3.5360127254113201E-2</c:v>
                </c:pt>
                <c:pt idx="1851">
                  <c:v>3.5361046658110198E-2</c:v>
                </c:pt>
                <c:pt idx="1852">
                  <c:v>3.5362100810472301E-2</c:v>
                </c:pt>
                <c:pt idx="1853">
                  <c:v>3.53629701169621E-2</c:v>
                </c:pt>
                <c:pt idx="1854">
                  <c:v>3.53634789861711E-2</c:v>
                </c:pt>
                <c:pt idx="1855">
                  <c:v>3.5364834080047501E-2</c:v>
                </c:pt>
                <c:pt idx="1856">
                  <c:v>3.5365118929072903E-2</c:v>
                </c:pt>
                <c:pt idx="1857">
                  <c:v>3.5365731717197903E-2</c:v>
                </c:pt>
                <c:pt idx="1858">
                  <c:v>3.5366968213349503E-2</c:v>
                </c:pt>
                <c:pt idx="1859">
                  <c:v>3.5367529917662899E-2</c:v>
                </c:pt>
                <c:pt idx="1860">
                  <c:v>3.5367983006906502E-2</c:v>
                </c:pt>
                <c:pt idx="1861">
                  <c:v>3.5368064859956201E-2</c:v>
                </c:pt>
                <c:pt idx="1862">
                  <c:v>3.5369988252902398E-2</c:v>
                </c:pt>
                <c:pt idx="1863">
                  <c:v>3.53701368905446E-2</c:v>
                </c:pt>
                <c:pt idx="1864">
                  <c:v>3.5372602599495498E-2</c:v>
                </c:pt>
                <c:pt idx="1865">
                  <c:v>3.5373827610510201E-2</c:v>
                </c:pt>
                <c:pt idx="1866">
                  <c:v>3.53747746869532E-2</c:v>
                </c:pt>
                <c:pt idx="1867">
                  <c:v>3.5376035030988399E-2</c:v>
                </c:pt>
                <c:pt idx="1868">
                  <c:v>3.5376154745117197E-2</c:v>
                </c:pt>
                <c:pt idx="1869">
                  <c:v>3.5376573820507302E-2</c:v>
                </c:pt>
                <c:pt idx="1870">
                  <c:v>3.5376649470371897E-2</c:v>
                </c:pt>
                <c:pt idx="1871">
                  <c:v>3.5381373676202199E-2</c:v>
                </c:pt>
                <c:pt idx="1872">
                  <c:v>3.5381900053660001E-2</c:v>
                </c:pt>
                <c:pt idx="1873">
                  <c:v>3.5382508129854801E-2</c:v>
                </c:pt>
                <c:pt idx="1874">
                  <c:v>3.5383157701989097E-2</c:v>
                </c:pt>
                <c:pt idx="1875">
                  <c:v>3.5385419172525003E-2</c:v>
                </c:pt>
                <c:pt idx="1876">
                  <c:v>3.5386608495009401E-2</c:v>
                </c:pt>
                <c:pt idx="1877">
                  <c:v>3.5386653152937403E-2</c:v>
                </c:pt>
                <c:pt idx="1878">
                  <c:v>3.5388508615739799E-2</c:v>
                </c:pt>
                <c:pt idx="1879">
                  <c:v>3.5388629359563301E-2</c:v>
                </c:pt>
                <c:pt idx="1880">
                  <c:v>3.5388632713968297E-2</c:v>
                </c:pt>
                <c:pt idx="1881">
                  <c:v>3.5388639127814397E-2</c:v>
                </c:pt>
                <c:pt idx="1882">
                  <c:v>3.5390487987911098E-2</c:v>
                </c:pt>
                <c:pt idx="1883">
                  <c:v>3.5393307206849002E-2</c:v>
                </c:pt>
                <c:pt idx="1884">
                  <c:v>3.53943424794552E-2</c:v>
                </c:pt>
                <c:pt idx="1885">
                  <c:v>3.5396050880065297E-2</c:v>
                </c:pt>
                <c:pt idx="1886">
                  <c:v>3.5396372022734997E-2</c:v>
                </c:pt>
                <c:pt idx="1887">
                  <c:v>3.5396660135957103E-2</c:v>
                </c:pt>
                <c:pt idx="1888">
                  <c:v>3.5397270954032799E-2</c:v>
                </c:pt>
                <c:pt idx="1889">
                  <c:v>3.5397292085422798E-2</c:v>
                </c:pt>
                <c:pt idx="1890">
                  <c:v>3.5397778537225699E-2</c:v>
                </c:pt>
                <c:pt idx="1891">
                  <c:v>3.5398200472373902E-2</c:v>
                </c:pt>
                <c:pt idx="1892">
                  <c:v>3.5398492220823703E-2</c:v>
                </c:pt>
                <c:pt idx="1893">
                  <c:v>3.5398732199317703E-2</c:v>
                </c:pt>
                <c:pt idx="1894">
                  <c:v>3.5398753351407797E-2</c:v>
                </c:pt>
                <c:pt idx="1895">
                  <c:v>3.5401913793275397E-2</c:v>
                </c:pt>
                <c:pt idx="1896">
                  <c:v>3.54027717491468E-2</c:v>
                </c:pt>
                <c:pt idx="1897">
                  <c:v>3.5403885830477898E-2</c:v>
                </c:pt>
                <c:pt idx="1898">
                  <c:v>3.5403973213867401E-2</c:v>
                </c:pt>
                <c:pt idx="1899">
                  <c:v>3.5405600222082202E-2</c:v>
                </c:pt>
                <c:pt idx="1900">
                  <c:v>3.5406001388530998E-2</c:v>
                </c:pt>
                <c:pt idx="1901">
                  <c:v>3.5406770001829499E-2</c:v>
                </c:pt>
                <c:pt idx="1902">
                  <c:v>3.54081193453228E-2</c:v>
                </c:pt>
                <c:pt idx="1903">
                  <c:v>3.5408903116859999E-2</c:v>
                </c:pt>
                <c:pt idx="1904">
                  <c:v>3.5410165021542303E-2</c:v>
                </c:pt>
                <c:pt idx="1905">
                  <c:v>3.5410182927580899E-2</c:v>
                </c:pt>
                <c:pt idx="1906">
                  <c:v>3.5411481751777198E-2</c:v>
                </c:pt>
                <c:pt idx="1907">
                  <c:v>3.5411912553887301E-2</c:v>
                </c:pt>
                <c:pt idx="1908">
                  <c:v>3.54121116535909E-2</c:v>
                </c:pt>
                <c:pt idx="1909">
                  <c:v>3.5414009121906599E-2</c:v>
                </c:pt>
                <c:pt idx="1910">
                  <c:v>3.5414274122893503E-2</c:v>
                </c:pt>
                <c:pt idx="1911">
                  <c:v>3.5414420233688099E-2</c:v>
                </c:pt>
                <c:pt idx="1912">
                  <c:v>3.5414672159980003E-2</c:v>
                </c:pt>
                <c:pt idx="1913">
                  <c:v>3.5414980410342398E-2</c:v>
                </c:pt>
                <c:pt idx="1914">
                  <c:v>3.5415218179174403E-2</c:v>
                </c:pt>
                <c:pt idx="1915">
                  <c:v>3.5416149109403799E-2</c:v>
                </c:pt>
                <c:pt idx="1916">
                  <c:v>3.5416233051472901E-2</c:v>
                </c:pt>
                <c:pt idx="1917">
                  <c:v>3.5416729461541598E-2</c:v>
                </c:pt>
                <c:pt idx="1918">
                  <c:v>3.5419096978686601E-2</c:v>
                </c:pt>
                <c:pt idx="1919">
                  <c:v>3.5420791109415102E-2</c:v>
                </c:pt>
                <c:pt idx="1920">
                  <c:v>3.5422430331200502E-2</c:v>
                </c:pt>
                <c:pt idx="1921">
                  <c:v>3.54238347488623E-2</c:v>
                </c:pt>
                <c:pt idx="1922">
                  <c:v>3.5424507349298202E-2</c:v>
                </c:pt>
                <c:pt idx="1923">
                  <c:v>3.5426099138182399E-2</c:v>
                </c:pt>
                <c:pt idx="1924">
                  <c:v>3.5429311757289098E-2</c:v>
                </c:pt>
                <c:pt idx="1925">
                  <c:v>3.5429348214419502E-2</c:v>
                </c:pt>
                <c:pt idx="1926">
                  <c:v>3.5429628214848102E-2</c:v>
                </c:pt>
                <c:pt idx="1927">
                  <c:v>3.5431145960035798E-2</c:v>
                </c:pt>
                <c:pt idx="1928">
                  <c:v>3.54311630546503E-2</c:v>
                </c:pt>
                <c:pt idx="1929">
                  <c:v>3.5431288421266798E-2</c:v>
                </c:pt>
                <c:pt idx="1930">
                  <c:v>3.5432511712757998E-2</c:v>
                </c:pt>
                <c:pt idx="1931">
                  <c:v>3.5433774477194702E-2</c:v>
                </c:pt>
                <c:pt idx="1932">
                  <c:v>3.5435516563329397E-2</c:v>
                </c:pt>
                <c:pt idx="1933">
                  <c:v>3.54355468549419E-2</c:v>
                </c:pt>
                <c:pt idx="1934">
                  <c:v>3.5436031646842198E-2</c:v>
                </c:pt>
                <c:pt idx="1935">
                  <c:v>3.54367905818542E-2</c:v>
                </c:pt>
                <c:pt idx="1936">
                  <c:v>3.5437406542540399E-2</c:v>
                </c:pt>
                <c:pt idx="1937">
                  <c:v>3.5438148123069203E-2</c:v>
                </c:pt>
                <c:pt idx="1938">
                  <c:v>3.5440348622251198E-2</c:v>
                </c:pt>
                <c:pt idx="1939">
                  <c:v>3.5440362528795899E-2</c:v>
                </c:pt>
                <c:pt idx="1940">
                  <c:v>3.5440431926793803E-2</c:v>
                </c:pt>
                <c:pt idx="1941">
                  <c:v>3.5441687258822498E-2</c:v>
                </c:pt>
                <c:pt idx="1942">
                  <c:v>3.5441826292487703E-2</c:v>
                </c:pt>
                <c:pt idx="1943">
                  <c:v>3.5441948672271399E-2</c:v>
                </c:pt>
                <c:pt idx="1944">
                  <c:v>3.5442065675438998E-2</c:v>
                </c:pt>
                <c:pt idx="1945">
                  <c:v>3.5443310464415199E-2</c:v>
                </c:pt>
                <c:pt idx="1946">
                  <c:v>3.5443508474282799E-2</c:v>
                </c:pt>
                <c:pt idx="1947">
                  <c:v>3.5443522907578302E-2</c:v>
                </c:pt>
                <c:pt idx="1948">
                  <c:v>3.5444140376147598E-2</c:v>
                </c:pt>
                <c:pt idx="1949">
                  <c:v>3.5444457910361798E-2</c:v>
                </c:pt>
                <c:pt idx="1950">
                  <c:v>3.54446613386954E-2</c:v>
                </c:pt>
                <c:pt idx="1951">
                  <c:v>3.5447051382208397E-2</c:v>
                </c:pt>
                <c:pt idx="1952">
                  <c:v>3.5447973852401699E-2</c:v>
                </c:pt>
                <c:pt idx="1953">
                  <c:v>3.5448119907267497E-2</c:v>
                </c:pt>
                <c:pt idx="1954">
                  <c:v>3.5448303657848797E-2</c:v>
                </c:pt>
                <c:pt idx="1955">
                  <c:v>3.5448348666208697E-2</c:v>
                </c:pt>
                <c:pt idx="1956">
                  <c:v>3.5449167575966799E-2</c:v>
                </c:pt>
                <c:pt idx="1957">
                  <c:v>3.5450336684808202E-2</c:v>
                </c:pt>
                <c:pt idx="1958">
                  <c:v>3.5450844974989501E-2</c:v>
                </c:pt>
                <c:pt idx="1959">
                  <c:v>3.54514102998661E-2</c:v>
                </c:pt>
                <c:pt idx="1960">
                  <c:v>3.54519634419838E-2</c:v>
                </c:pt>
                <c:pt idx="1961">
                  <c:v>3.54526969520274E-2</c:v>
                </c:pt>
                <c:pt idx="1962">
                  <c:v>3.5453647190791901E-2</c:v>
                </c:pt>
                <c:pt idx="1963">
                  <c:v>3.5453678183425999E-2</c:v>
                </c:pt>
                <c:pt idx="1964">
                  <c:v>3.5454349392543202E-2</c:v>
                </c:pt>
                <c:pt idx="1965">
                  <c:v>3.5454561467465902E-2</c:v>
                </c:pt>
                <c:pt idx="1966">
                  <c:v>3.5454934548113902E-2</c:v>
                </c:pt>
                <c:pt idx="1967">
                  <c:v>3.54554386444925E-2</c:v>
                </c:pt>
                <c:pt idx="1968">
                  <c:v>3.5455888610883203E-2</c:v>
                </c:pt>
                <c:pt idx="1969">
                  <c:v>3.54572904958496E-2</c:v>
                </c:pt>
                <c:pt idx="1970">
                  <c:v>3.5457713029219497E-2</c:v>
                </c:pt>
                <c:pt idx="1971">
                  <c:v>3.5459496699078698E-2</c:v>
                </c:pt>
                <c:pt idx="1972">
                  <c:v>3.5459870445717197E-2</c:v>
                </c:pt>
                <c:pt idx="1973">
                  <c:v>3.5461793508469897E-2</c:v>
                </c:pt>
                <c:pt idx="1974">
                  <c:v>3.5462016250253497E-2</c:v>
                </c:pt>
                <c:pt idx="1975">
                  <c:v>3.5462107216401598E-2</c:v>
                </c:pt>
                <c:pt idx="1976">
                  <c:v>3.5462794861500897E-2</c:v>
                </c:pt>
                <c:pt idx="1977">
                  <c:v>3.5463494535060099E-2</c:v>
                </c:pt>
                <c:pt idx="1978">
                  <c:v>3.5463764559403498E-2</c:v>
                </c:pt>
                <c:pt idx="1979">
                  <c:v>3.5463765360634898E-2</c:v>
                </c:pt>
                <c:pt idx="1980">
                  <c:v>3.5465175001563098E-2</c:v>
                </c:pt>
                <c:pt idx="1981">
                  <c:v>3.5466156261974399E-2</c:v>
                </c:pt>
                <c:pt idx="1982">
                  <c:v>3.54670366770585E-2</c:v>
                </c:pt>
                <c:pt idx="1983">
                  <c:v>3.5467276984479101E-2</c:v>
                </c:pt>
                <c:pt idx="1984">
                  <c:v>3.5467280146845498E-2</c:v>
                </c:pt>
                <c:pt idx="1985">
                  <c:v>3.5467311406848299E-2</c:v>
                </c:pt>
                <c:pt idx="1986">
                  <c:v>3.5469163593097201E-2</c:v>
                </c:pt>
                <c:pt idx="1987">
                  <c:v>3.5469566347335203E-2</c:v>
                </c:pt>
                <c:pt idx="1988">
                  <c:v>3.5470010184336702E-2</c:v>
                </c:pt>
                <c:pt idx="1989">
                  <c:v>3.54719101705986E-2</c:v>
                </c:pt>
                <c:pt idx="1990">
                  <c:v>3.5472267620156497E-2</c:v>
                </c:pt>
                <c:pt idx="1991">
                  <c:v>3.54730149123033E-2</c:v>
                </c:pt>
                <c:pt idx="1992">
                  <c:v>3.5473134489024401E-2</c:v>
                </c:pt>
                <c:pt idx="1993">
                  <c:v>3.5476288368323103E-2</c:v>
                </c:pt>
                <c:pt idx="1994">
                  <c:v>3.5477302402771103E-2</c:v>
                </c:pt>
                <c:pt idx="1995">
                  <c:v>3.5478062723558197E-2</c:v>
                </c:pt>
                <c:pt idx="1996">
                  <c:v>3.5478502851498298E-2</c:v>
                </c:pt>
                <c:pt idx="1997">
                  <c:v>3.5478717018311602E-2</c:v>
                </c:pt>
                <c:pt idx="1998">
                  <c:v>3.5479413253041797E-2</c:v>
                </c:pt>
                <c:pt idx="1999">
                  <c:v>3.5480200274845997E-2</c:v>
                </c:pt>
                <c:pt idx="2000">
                  <c:v>3.5480508331937201E-2</c:v>
                </c:pt>
                <c:pt idx="2001">
                  <c:v>3.5482554089373501E-2</c:v>
                </c:pt>
                <c:pt idx="2002">
                  <c:v>3.5484409409244799E-2</c:v>
                </c:pt>
                <c:pt idx="2003">
                  <c:v>3.5485072855213899E-2</c:v>
                </c:pt>
                <c:pt idx="2004">
                  <c:v>3.5485214321446003E-2</c:v>
                </c:pt>
                <c:pt idx="2005">
                  <c:v>3.5486712644733701E-2</c:v>
                </c:pt>
                <c:pt idx="2006">
                  <c:v>3.5486968428156698E-2</c:v>
                </c:pt>
                <c:pt idx="2007">
                  <c:v>3.5487069839287198E-2</c:v>
                </c:pt>
                <c:pt idx="2008">
                  <c:v>3.5488367147959998E-2</c:v>
                </c:pt>
                <c:pt idx="2009">
                  <c:v>3.5488506328121901E-2</c:v>
                </c:pt>
                <c:pt idx="2010">
                  <c:v>3.5488645221271597E-2</c:v>
                </c:pt>
                <c:pt idx="2011">
                  <c:v>3.5489262800191101E-2</c:v>
                </c:pt>
                <c:pt idx="2012">
                  <c:v>3.5489931807879002E-2</c:v>
                </c:pt>
                <c:pt idx="2013">
                  <c:v>3.5491103496209597E-2</c:v>
                </c:pt>
                <c:pt idx="2014">
                  <c:v>3.5491741124240299E-2</c:v>
                </c:pt>
                <c:pt idx="2015">
                  <c:v>3.5495460162894198E-2</c:v>
                </c:pt>
                <c:pt idx="2016">
                  <c:v>3.5496140984392903E-2</c:v>
                </c:pt>
                <c:pt idx="2017">
                  <c:v>3.54993119616175E-2</c:v>
                </c:pt>
                <c:pt idx="2018">
                  <c:v>3.5499320661456099E-2</c:v>
                </c:pt>
                <c:pt idx="2019">
                  <c:v>3.5499466654536203E-2</c:v>
                </c:pt>
                <c:pt idx="2020">
                  <c:v>3.54994836417033E-2</c:v>
                </c:pt>
                <c:pt idx="2021">
                  <c:v>3.5501482215816497E-2</c:v>
                </c:pt>
                <c:pt idx="2022">
                  <c:v>3.5502406997423103E-2</c:v>
                </c:pt>
                <c:pt idx="2023">
                  <c:v>3.5503382185298998E-2</c:v>
                </c:pt>
                <c:pt idx="2024">
                  <c:v>3.5503456760168403E-2</c:v>
                </c:pt>
                <c:pt idx="2025">
                  <c:v>3.5503626267873199E-2</c:v>
                </c:pt>
                <c:pt idx="2026">
                  <c:v>3.5504299564869397E-2</c:v>
                </c:pt>
                <c:pt idx="2027">
                  <c:v>3.5504902025615702E-2</c:v>
                </c:pt>
                <c:pt idx="2028">
                  <c:v>3.5506912209953299E-2</c:v>
                </c:pt>
                <c:pt idx="2029">
                  <c:v>3.5507150002535098E-2</c:v>
                </c:pt>
                <c:pt idx="2030">
                  <c:v>3.5507524280062999E-2</c:v>
                </c:pt>
                <c:pt idx="2031">
                  <c:v>3.5507968136521802E-2</c:v>
                </c:pt>
                <c:pt idx="2032">
                  <c:v>3.5509964082164898E-2</c:v>
                </c:pt>
                <c:pt idx="2033">
                  <c:v>3.5510040939120802E-2</c:v>
                </c:pt>
                <c:pt idx="2034">
                  <c:v>3.5511514899924303E-2</c:v>
                </c:pt>
                <c:pt idx="2035">
                  <c:v>3.5513441553365499E-2</c:v>
                </c:pt>
                <c:pt idx="2036">
                  <c:v>3.5516330596560397E-2</c:v>
                </c:pt>
                <c:pt idx="2037">
                  <c:v>3.5518252887247699E-2</c:v>
                </c:pt>
                <c:pt idx="2038">
                  <c:v>3.55192585182404E-2</c:v>
                </c:pt>
                <c:pt idx="2039">
                  <c:v>3.5520530197633099E-2</c:v>
                </c:pt>
                <c:pt idx="2040">
                  <c:v>3.5523178438565901E-2</c:v>
                </c:pt>
                <c:pt idx="2041">
                  <c:v>3.5524562051279102E-2</c:v>
                </c:pt>
                <c:pt idx="2042">
                  <c:v>3.5526815117036703E-2</c:v>
                </c:pt>
                <c:pt idx="2043">
                  <c:v>3.5527345036638999E-2</c:v>
                </c:pt>
                <c:pt idx="2044">
                  <c:v>3.5527460504318903E-2</c:v>
                </c:pt>
                <c:pt idx="2045">
                  <c:v>3.5527591823254698E-2</c:v>
                </c:pt>
                <c:pt idx="2046">
                  <c:v>3.5528517321627998E-2</c:v>
                </c:pt>
                <c:pt idx="2047">
                  <c:v>3.5529355109246798E-2</c:v>
                </c:pt>
                <c:pt idx="2048">
                  <c:v>3.5531251891974799E-2</c:v>
                </c:pt>
                <c:pt idx="2049">
                  <c:v>3.5534191602290002E-2</c:v>
                </c:pt>
                <c:pt idx="2050">
                  <c:v>3.5534201865927102E-2</c:v>
                </c:pt>
                <c:pt idx="2051">
                  <c:v>3.5534693392142401E-2</c:v>
                </c:pt>
                <c:pt idx="2052">
                  <c:v>3.5535593865427997E-2</c:v>
                </c:pt>
                <c:pt idx="2053">
                  <c:v>3.5535853923843903E-2</c:v>
                </c:pt>
                <c:pt idx="2054">
                  <c:v>3.55364269253442E-2</c:v>
                </c:pt>
                <c:pt idx="2055">
                  <c:v>3.5536432271369399E-2</c:v>
                </c:pt>
                <c:pt idx="2056">
                  <c:v>3.5536586142610599E-2</c:v>
                </c:pt>
                <c:pt idx="2057">
                  <c:v>3.55382657142818E-2</c:v>
                </c:pt>
                <c:pt idx="2058">
                  <c:v>3.5540070383286999E-2</c:v>
                </c:pt>
                <c:pt idx="2059">
                  <c:v>3.5541213150433001E-2</c:v>
                </c:pt>
                <c:pt idx="2060">
                  <c:v>3.5541238448583701E-2</c:v>
                </c:pt>
                <c:pt idx="2061">
                  <c:v>3.5544203611702997E-2</c:v>
                </c:pt>
                <c:pt idx="2062">
                  <c:v>3.5550142049557698E-2</c:v>
                </c:pt>
                <c:pt idx="2063">
                  <c:v>3.5551209571395001E-2</c:v>
                </c:pt>
                <c:pt idx="2064">
                  <c:v>3.55512307476634E-2</c:v>
                </c:pt>
                <c:pt idx="2065">
                  <c:v>3.5551492549283102E-2</c:v>
                </c:pt>
                <c:pt idx="2066">
                  <c:v>3.5551684190696597E-2</c:v>
                </c:pt>
                <c:pt idx="2067">
                  <c:v>3.55524949206628E-2</c:v>
                </c:pt>
                <c:pt idx="2068">
                  <c:v>3.5552549441347003E-2</c:v>
                </c:pt>
                <c:pt idx="2069">
                  <c:v>3.5552914483714997E-2</c:v>
                </c:pt>
                <c:pt idx="2070">
                  <c:v>3.5553931052123802E-2</c:v>
                </c:pt>
                <c:pt idx="2071">
                  <c:v>3.5554201219273003E-2</c:v>
                </c:pt>
                <c:pt idx="2072">
                  <c:v>3.55543376447661E-2</c:v>
                </c:pt>
                <c:pt idx="2073">
                  <c:v>3.5555326227791402E-2</c:v>
                </c:pt>
                <c:pt idx="2074">
                  <c:v>3.5555795755603803E-2</c:v>
                </c:pt>
                <c:pt idx="2075">
                  <c:v>3.5556086574397502E-2</c:v>
                </c:pt>
                <c:pt idx="2076">
                  <c:v>3.5556247233518697E-2</c:v>
                </c:pt>
                <c:pt idx="2077">
                  <c:v>3.5556388100925401E-2</c:v>
                </c:pt>
                <c:pt idx="2078">
                  <c:v>3.55578779989075E-2</c:v>
                </c:pt>
                <c:pt idx="2079">
                  <c:v>3.5558271830712099E-2</c:v>
                </c:pt>
                <c:pt idx="2080">
                  <c:v>3.55584789270968E-2</c:v>
                </c:pt>
                <c:pt idx="2081">
                  <c:v>3.5558601796223603E-2</c:v>
                </c:pt>
                <c:pt idx="2082">
                  <c:v>3.5558993050754599E-2</c:v>
                </c:pt>
                <c:pt idx="2083">
                  <c:v>3.5559411168071799E-2</c:v>
                </c:pt>
                <c:pt idx="2084">
                  <c:v>3.55608931174047E-2</c:v>
                </c:pt>
                <c:pt idx="2085">
                  <c:v>3.5560908996495999E-2</c:v>
                </c:pt>
                <c:pt idx="2086">
                  <c:v>3.5561099223973998E-2</c:v>
                </c:pt>
                <c:pt idx="2087">
                  <c:v>3.5561758531772299E-2</c:v>
                </c:pt>
                <c:pt idx="2088">
                  <c:v>3.5561806336055102E-2</c:v>
                </c:pt>
                <c:pt idx="2089">
                  <c:v>3.5562143655980497E-2</c:v>
                </c:pt>
                <c:pt idx="2090">
                  <c:v>3.5563015455644803E-2</c:v>
                </c:pt>
                <c:pt idx="2091">
                  <c:v>3.5565168105308499E-2</c:v>
                </c:pt>
                <c:pt idx="2092">
                  <c:v>3.5565251475607997E-2</c:v>
                </c:pt>
                <c:pt idx="2093">
                  <c:v>3.5566501843816503E-2</c:v>
                </c:pt>
                <c:pt idx="2094">
                  <c:v>3.5566503005532497E-2</c:v>
                </c:pt>
                <c:pt idx="2095">
                  <c:v>3.5568242556702601E-2</c:v>
                </c:pt>
                <c:pt idx="2096">
                  <c:v>3.5569059063953003E-2</c:v>
                </c:pt>
                <c:pt idx="2097">
                  <c:v>3.55697215994858E-2</c:v>
                </c:pt>
                <c:pt idx="2098">
                  <c:v>3.5569745990393399E-2</c:v>
                </c:pt>
                <c:pt idx="2099">
                  <c:v>3.55703845045078E-2</c:v>
                </c:pt>
                <c:pt idx="2100">
                  <c:v>3.5571703655483899E-2</c:v>
                </c:pt>
                <c:pt idx="2101">
                  <c:v>3.5572624780126898E-2</c:v>
                </c:pt>
                <c:pt idx="2102">
                  <c:v>3.5573545113897702E-2</c:v>
                </c:pt>
                <c:pt idx="2103">
                  <c:v>3.5573552309320897E-2</c:v>
                </c:pt>
                <c:pt idx="2104">
                  <c:v>3.5573607809860498E-2</c:v>
                </c:pt>
                <c:pt idx="2105">
                  <c:v>3.5574045835740697E-2</c:v>
                </c:pt>
                <c:pt idx="2106">
                  <c:v>3.5574870647265402E-2</c:v>
                </c:pt>
                <c:pt idx="2107">
                  <c:v>3.55760600450854E-2</c:v>
                </c:pt>
                <c:pt idx="2108">
                  <c:v>3.5576572945206802E-2</c:v>
                </c:pt>
                <c:pt idx="2109">
                  <c:v>3.55767876487426E-2</c:v>
                </c:pt>
                <c:pt idx="2110">
                  <c:v>3.5578289668404102E-2</c:v>
                </c:pt>
                <c:pt idx="2111">
                  <c:v>3.5578587300401199E-2</c:v>
                </c:pt>
                <c:pt idx="2112">
                  <c:v>3.5578690479966403E-2</c:v>
                </c:pt>
                <c:pt idx="2113">
                  <c:v>3.5581319210367397E-2</c:v>
                </c:pt>
                <c:pt idx="2114">
                  <c:v>3.5581974490521903E-2</c:v>
                </c:pt>
                <c:pt idx="2115">
                  <c:v>3.5583970477408397E-2</c:v>
                </c:pt>
                <c:pt idx="2116">
                  <c:v>3.55854752199583E-2</c:v>
                </c:pt>
                <c:pt idx="2117">
                  <c:v>3.5586175417713702E-2</c:v>
                </c:pt>
                <c:pt idx="2118">
                  <c:v>3.55862385518073E-2</c:v>
                </c:pt>
                <c:pt idx="2119">
                  <c:v>3.5587498115104699E-2</c:v>
                </c:pt>
                <c:pt idx="2120">
                  <c:v>3.55883903814092E-2</c:v>
                </c:pt>
                <c:pt idx="2121">
                  <c:v>3.55886325974989E-2</c:v>
                </c:pt>
                <c:pt idx="2122">
                  <c:v>3.5588746725056998E-2</c:v>
                </c:pt>
                <c:pt idx="2123">
                  <c:v>3.5589044330820697E-2</c:v>
                </c:pt>
                <c:pt idx="2124">
                  <c:v>3.55931858059617E-2</c:v>
                </c:pt>
                <c:pt idx="2125">
                  <c:v>3.5593489503222497E-2</c:v>
                </c:pt>
                <c:pt idx="2126">
                  <c:v>3.5594493441896503E-2</c:v>
                </c:pt>
                <c:pt idx="2127">
                  <c:v>3.5595234618091498E-2</c:v>
                </c:pt>
                <c:pt idx="2128">
                  <c:v>3.55967984085147E-2</c:v>
                </c:pt>
                <c:pt idx="2129">
                  <c:v>3.5597350017180902E-2</c:v>
                </c:pt>
                <c:pt idx="2130">
                  <c:v>3.5597513787458297E-2</c:v>
                </c:pt>
                <c:pt idx="2131">
                  <c:v>3.5597901081407902E-2</c:v>
                </c:pt>
                <c:pt idx="2132">
                  <c:v>3.5599766947008997E-2</c:v>
                </c:pt>
                <c:pt idx="2133">
                  <c:v>3.5600176179496297E-2</c:v>
                </c:pt>
                <c:pt idx="2134">
                  <c:v>3.5600771547813201E-2</c:v>
                </c:pt>
                <c:pt idx="2135">
                  <c:v>3.5603399465345097E-2</c:v>
                </c:pt>
                <c:pt idx="2136">
                  <c:v>3.5603989019323802E-2</c:v>
                </c:pt>
                <c:pt idx="2137">
                  <c:v>3.5607893365502602E-2</c:v>
                </c:pt>
                <c:pt idx="2138">
                  <c:v>3.5608050480663601E-2</c:v>
                </c:pt>
                <c:pt idx="2139">
                  <c:v>3.5608178490355698E-2</c:v>
                </c:pt>
                <c:pt idx="2140">
                  <c:v>3.5609858811469899E-2</c:v>
                </c:pt>
                <c:pt idx="2141">
                  <c:v>3.5610173238481202E-2</c:v>
                </c:pt>
                <c:pt idx="2142">
                  <c:v>3.56125643517212E-2</c:v>
                </c:pt>
                <c:pt idx="2143">
                  <c:v>3.5613152578681903E-2</c:v>
                </c:pt>
                <c:pt idx="2144">
                  <c:v>3.56136192494593E-2</c:v>
                </c:pt>
                <c:pt idx="2145">
                  <c:v>3.5613686336670398E-2</c:v>
                </c:pt>
                <c:pt idx="2146">
                  <c:v>3.56137932506327E-2</c:v>
                </c:pt>
                <c:pt idx="2147">
                  <c:v>3.5613812630943903E-2</c:v>
                </c:pt>
                <c:pt idx="2148">
                  <c:v>3.5615281176586001E-2</c:v>
                </c:pt>
                <c:pt idx="2149">
                  <c:v>3.5615577769883798E-2</c:v>
                </c:pt>
                <c:pt idx="2150">
                  <c:v>3.5616416803870399E-2</c:v>
                </c:pt>
                <c:pt idx="2151">
                  <c:v>3.5617716254964002E-2</c:v>
                </c:pt>
                <c:pt idx="2152">
                  <c:v>3.5618657973083702E-2</c:v>
                </c:pt>
                <c:pt idx="2153">
                  <c:v>3.5620283236896699E-2</c:v>
                </c:pt>
                <c:pt idx="2154">
                  <c:v>3.5620651401988099E-2</c:v>
                </c:pt>
                <c:pt idx="2155">
                  <c:v>3.5621523419481403E-2</c:v>
                </c:pt>
                <c:pt idx="2156">
                  <c:v>3.5622547646768303E-2</c:v>
                </c:pt>
                <c:pt idx="2157">
                  <c:v>3.5623700473384201E-2</c:v>
                </c:pt>
                <c:pt idx="2158">
                  <c:v>3.5624392448096197E-2</c:v>
                </c:pt>
                <c:pt idx="2159">
                  <c:v>3.5625515615020101E-2</c:v>
                </c:pt>
                <c:pt idx="2160">
                  <c:v>3.5625747487556897E-2</c:v>
                </c:pt>
                <c:pt idx="2161">
                  <c:v>3.5626858679416902E-2</c:v>
                </c:pt>
                <c:pt idx="2162">
                  <c:v>3.5628942338928701E-2</c:v>
                </c:pt>
                <c:pt idx="2163">
                  <c:v>3.5631903856462498E-2</c:v>
                </c:pt>
                <c:pt idx="2164">
                  <c:v>3.5632167780136503E-2</c:v>
                </c:pt>
                <c:pt idx="2165">
                  <c:v>3.5632904338836799E-2</c:v>
                </c:pt>
                <c:pt idx="2166">
                  <c:v>3.5633905551593598E-2</c:v>
                </c:pt>
                <c:pt idx="2167">
                  <c:v>3.56339210538077E-2</c:v>
                </c:pt>
                <c:pt idx="2168">
                  <c:v>3.5634362489078801E-2</c:v>
                </c:pt>
                <c:pt idx="2169">
                  <c:v>3.5634876503549802E-2</c:v>
                </c:pt>
                <c:pt idx="2170">
                  <c:v>3.56354842383379E-2</c:v>
                </c:pt>
                <c:pt idx="2171">
                  <c:v>3.5635689543716001E-2</c:v>
                </c:pt>
                <c:pt idx="2172">
                  <c:v>3.5635979315781802E-2</c:v>
                </c:pt>
                <c:pt idx="2173">
                  <c:v>3.5636361647500801E-2</c:v>
                </c:pt>
                <c:pt idx="2174">
                  <c:v>3.5639509776573097E-2</c:v>
                </c:pt>
                <c:pt idx="2175">
                  <c:v>3.5639609810595198E-2</c:v>
                </c:pt>
                <c:pt idx="2176">
                  <c:v>3.5639820557373199E-2</c:v>
                </c:pt>
                <c:pt idx="2177">
                  <c:v>3.5639926493756698E-2</c:v>
                </c:pt>
                <c:pt idx="2178">
                  <c:v>3.5640208095965402E-2</c:v>
                </c:pt>
                <c:pt idx="2179">
                  <c:v>3.5640499731118699E-2</c:v>
                </c:pt>
                <c:pt idx="2180">
                  <c:v>3.5640630585231002E-2</c:v>
                </c:pt>
                <c:pt idx="2181">
                  <c:v>3.5641872018825703E-2</c:v>
                </c:pt>
                <c:pt idx="2182">
                  <c:v>3.5642702192794098E-2</c:v>
                </c:pt>
                <c:pt idx="2183">
                  <c:v>3.5643468517136602E-2</c:v>
                </c:pt>
                <c:pt idx="2184">
                  <c:v>3.5643603553929801E-2</c:v>
                </c:pt>
                <c:pt idx="2185">
                  <c:v>3.5644131216562298E-2</c:v>
                </c:pt>
                <c:pt idx="2186">
                  <c:v>3.5644283967793497E-2</c:v>
                </c:pt>
                <c:pt idx="2187">
                  <c:v>3.5644362641406101E-2</c:v>
                </c:pt>
                <c:pt idx="2188">
                  <c:v>3.5644842921423302E-2</c:v>
                </c:pt>
                <c:pt idx="2189">
                  <c:v>3.5644912593918901E-2</c:v>
                </c:pt>
                <c:pt idx="2190">
                  <c:v>3.5645554242007403E-2</c:v>
                </c:pt>
                <c:pt idx="2191">
                  <c:v>3.5646702775406797E-2</c:v>
                </c:pt>
                <c:pt idx="2192">
                  <c:v>3.5647173343948298E-2</c:v>
                </c:pt>
                <c:pt idx="2193">
                  <c:v>3.5647296625764803E-2</c:v>
                </c:pt>
                <c:pt idx="2194">
                  <c:v>3.5648529606706697E-2</c:v>
                </c:pt>
                <c:pt idx="2195">
                  <c:v>3.56504469953502E-2</c:v>
                </c:pt>
                <c:pt idx="2196">
                  <c:v>3.5650763438184102E-2</c:v>
                </c:pt>
                <c:pt idx="2197">
                  <c:v>3.5650874508094801E-2</c:v>
                </c:pt>
                <c:pt idx="2198">
                  <c:v>3.5650989601081998E-2</c:v>
                </c:pt>
                <c:pt idx="2199">
                  <c:v>3.5652128238222502E-2</c:v>
                </c:pt>
                <c:pt idx="2200">
                  <c:v>3.56549441749624E-2</c:v>
                </c:pt>
                <c:pt idx="2201">
                  <c:v>3.5656061519411503E-2</c:v>
                </c:pt>
                <c:pt idx="2202">
                  <c:v>3.5656179692924499E-2</c:v>
                </c:pt>
                <c:pt idx="2203">
                  <c:v>3.5657483198182197E-2</c:v>
                </c:pt>
                <c:pt idx="2204">
                  <c:v>3.5661432504228097E-2</c:v>
                </c:pt>
                <c:pt idx="2205">
                  <c:v>3.5662090433080697E-2</c:v>
                </c:pt>
                <c:pt idx="2206">
                  <c:v>3.5662667739159701E-2</c:v>
                </c:pt>
                <c:pt idx="2207">
                  <c:v>3.56645144135476E-2</c:v>
                </c:pt>
                <c:pt idx="2208">
                  <c:v>3.5664857442003102E-2</c:v>
                </c:pt>
                <c:pt idx="2209">
                  <c:v>3.56653082001675E-2</c:v>
                </c:pt>
                <c:pt idx="2210">
                  <c:v>3.5665365886432897E-2</c:v>
                </c:pt>
                <c:pt idx="2211">
                  <c:v>3.5666125943286997E-2</c:v>
                </c:pt>
                <c:pt idx="2212">
                  <c:v>3.5666685810716803E-2</c:v>
                </c:pt>
                <c:pt idx="2213">
                  <c:v>3.5667295356652598E-2</c:v>
                </c:pt>
                <c:pt idx="2214">
                  <c:v>3.5667432635938398E-2</c:v>
                </c:pt>
                <c:pt idx="2215">
                  <c:v>3.5671847189611902E-2</c:v>
                </c:pt>
                <c:pt idx="2216">
                  <c:v>3.5672927858883E-2</c:v>
                </c:pt>
                <c:pt idx="2217">
                  <c:v>3.5673364600241703E-2</c:v>
                </c:pt>
                <c:pt idx="2218">
                  <c:v>3.5674659802620898E-2</c:v>
                </c:pt>
                <c:pt idx="2219">
                  <c:v>3.5676039370031901E-2</c:v>
                </c:pt>
                <c:pt idx="2220">
                  <c:v>3.5676662482187101E-2</c:v>
                </c:pt>
                <c:pt idx="2221">
                  <c:v>3.5676853396909902E-2</c:v>
                </c:pt>
                <c:pt idx="2222">
                  <c:v>3.5677795321317402E-2</c:v>
                </c:pt>
                <c:pt idx="2223">
                  <c:v>3.5679529849145998E-2</c:v>
                </c:pt>
                <c:pt idx="2224">
                  <c:v>3.5679835177300299E-2</c:v>
                </c:pt>
                <c:pt idx="2225">
                  <c:v>3.5680380382855897E-2</c:v>
                </c:pt>
                <c:pt idx="2226">
                  <c:v>3.5680991445800198E-2</c:v>
                </c:pt>
                <c:pt idx="2227">
                  <c:v>3.5681511424690698E-2</c:v>
                </c:pt>
                <c:pt idx="2228">
                  <c:v>3.5681996363591199E-2</c:v>
                </c:pt>
                <c:pt idx="2229">
                  <c:v>3.5684435346769697E-2</c:v>
                </c:pt>
                <c:pt idx="2230">
                  <c:v>3.5685931429148499E-2</c:v>
                </c:pt>
                <c:pt idx="2231">
                  <c:v>3.5686036432155399E-2</c:v>
                </c:pt>
                <c:pt idx="2232">
                  <c:v>3.5686433867278197E-2</c:v>
                </c:pt>
                <c:pt idx="2233">
                  <c:v>3.5690367622804899E-2</c:v>
                </c:pt>
                <c:pt idx="2234">
                  <c:v>3.5690630161801302E-2</c:v>
                </c:pt>
                <c:pt idx="2235">
                  <c:v>3.56912283096604E-2</c:v>
                </c:pt>
                <c:pt idx="2236">
                  <c:v>3.5692027408716402E-2</c:v>
                </c:pt>
                <c:pt idx="2237">
                  <c:v>3.5693080721531198E-2</c:v>
                </c:pt>
                <c:pt idx="2238">
                  <c:v>3.56934594441774E-2</c:v>
                </c:pt>
                <c:pt idx="2239">
                  <c:v>3.5695127616853999E-2</c:v>
                </c:pt>
                <c:pt idx="2240">
                  <c:v>3.5696721837250797E-2</c:v>
                </c:pt>
                <c:pt idx="2241">
                  <c:v>3.5696827076650797E-2</c:v>
                </c:pt>
                <c:pt idx="2242">
                  <c:v>3.5697696186355703E-2</c:v>
                </c:pt>
                <c:pt idx="2243">
                  <c:v>3.5699164592841601E-2</c:v>
                </c:pt>
                <c:pt idx="2244">
                  <c:v>3.5699315599535597E-2</c:v>
                </c:pt>
                <c:pt idx="2245">
                  <c:v>3.5700778985167297E-2</c:v>
                </c:pt>
                <c:pt idx="2246">
                  <c:v>3.5701026574525799E-2</c:v>
                </c:pt>
                <c:pt idx="2247">
                  <c:v>3.5702216940801897E-2</c:v>
                </c:pt>
                <c:pt idx="2248">
                  <c:v>3.5705056062178199E-2</c:v>
                </c:pt>
                <c:pt idx="2249">
                  <c:v>3.5705244525637898E-2</c:v>
                </c:pt>
                <c:pt idx="2250">
                  <c:v>3.5705399895105898E-2</c:v>
                </c:pt>
                <c:pt idx="2251">
                  <c:v>3.5705601588478401E-2</c:v>
                </c:pt>
                <c:pt idx="2252">
                  <c:v>3.5706294618947101E-2</c:v>
                </c:pt>
                <c:pt idx="2253">
                  <c:v>3.5706351149423998E-2</c:v>
                </c:pt>
                <c:pt idx="2254">
                  <c:v>3.5706507814715703E-2</c:v>
                </c:pt>
                <c:pt idx="2255">
                  <c:v>3.5706833643388697E-2</c:v>
                </c:pt>
                <c:pt idx="2256">
                  <c:v>3.5706904761016699E-2</c:v>
                </c:pt>
                <c:pt idx="2257">
                  <c:v>3.5706979741181102E-2</c:v>
                </c:pt>
                <c:pt idx="2258">
                  <c:v>3.5707914965962498E-2</c:v>
                </c:pt>
                <c:pt idx="2259">
                  <c:v>3.5710009296941903E-2</c:v>
                </c:pt>
                <c:pt idx="2260">
                  <c:v>3.5710128427192102E-2</c:v>
                </c:pt>
                <c:pt idx="2261">
                  <c:v>3.5710850937970703E-2</c:v>
                </c:pt>
                <c:pt idx="2262">
                  <c:v>3.5710903221476298E-2</c:v>
                </c:pt>
                <c:pt idx="2263">
                  <c:v>3.5711503211988301E-2</c:v>
                </c:pt>
                <c:pt idx="2264">
                  <c:v>3.5712413474322503E-2</c:v>
                </c:pt>
                <c:pt idx="2265">
                  <c:v>3.5714042489996302E-2</c:v>
                </c:pt>
                <c:pt idx="2266">
                  <c:v>3.5716324438948802E-2</c:v>
                </c:pt>
                <c:pt idx="2267">
                  <c:v>3.5716531389132597E-2</c:v>
                </c:pt>
                <c:pt idx="2268">
                  <c:v>3.5719299949740997E-2</c:v>
                </c:pt>
                <c:pt idx="2269">
                  <c:v>3.5722044740004899E-2</c:v>
                </c:pt>
                <c:pt idx="2270">
                  <c:v>3.5722166984239703E-2</c:v>
                </c:pt>
                <c:pt idx="2271">
                  <c:v>3.57227993218939E-2</c:v>
                </c:pt>
                <c:pt idx="2272">
                  <c:v>3.5723280328946602E-2</c:v>
                </c:pt>
                <c:pt idx="2273">
                  <c:v>3.5723870671235301E-2</c:v>
                </c:pt>
                <c:pt idx="2274">
                  <c:v>3.5724941747956103E-2</c:v>
                </c:pt>
                <c:pt idx="2275">
                  <c:v>3.5725043294528101E-2</c:v>
                </c:pt>
                <c:pt idx="2276">
                  <c:v>3.5725630275709901E-2</c:v>
                </c:pt>
                <c:pt idx="2277">
                  <c:v>3.5726015743358E-2</c:v>
                </c:pt>
                <c:pt idx="2278">
                  <c:v>3.5726319838000897E-2</c:v>
                </c:pt>
                <c:pt idx="2279">
                  <c:v>3.5726630392624699E-2</c:v>
                </c:pt>
                <c:pt idx="2280">
                  <c:v>3.57271446661971E-2</c:v>
                </c:pt>
                <c:pt idx="2281">
                  <c:v>3.5728254568869501E-2</c:v>
                </c:pt>
                <c:pt idx="2282">
                  <c:v>3.5728671458185403E-2</c:v>
                </c:pt>
                <c:pt idx="2283">
                  <c:v>3.5730540549865103E-2</c:v>
                </c:pt>
                <c:pt idx="2284">
                  <c:v>3.5731186805744303E-2</c:v>
                </c:pt>
                <c:pt idx="2285">
                  <c:v>3.5731735627993297E-2</c:v>
                </c:pt>
                <c:pt idx="2286">
                  <c:v>3.57326274330554E-2</c:v>
                </c:pt>
                <c:pt idx="2287">
                  <c:v>3.5733479172593598E-2</c:v>
                </c:pt>
                <c:pt idx="2288">
                  <c:v>3.5735605303964101E-2</c:v>
                </c:pt>
                <c:pt idx="2289">
                  <c:v>3.5736983314748401E-2</c:v>
                </c:pt>
                <c:pt idx="2290">
                  <c:v>3.5738383000757198E-2</c:v>
                </c:pt>
                <c:pt idx="2291">
                  <c:v>3.5739486927908702E-2</c:v>
                </c:pt>
                <c:pt idx="2292">
                  <c:v>3.5740994775426298E-2</c:v>
                </c:pt>
                <c:pt idx="2293">
                  <c:v>3.5741277276223102E-2</c:v>
                </c:pt>
                <c:pt idx="2294">
                  <c:v>3.5742295401558502E-2</c:v>
                </c:pt>
                <c:pt idx="2295">
                  <c:v>3.5742959804310401E-2</c:v>
                </c:pt>
                <c:pt idx="2296">
                  <c:v>3.5746242634235301E-2</c:v>
                </c:pt>
                <c:pt idx="2297">
                  <c:v>3.5746499068925401E-2</c:v>
                </c:pt>
                <c:pt idx="2298">
                  <c:v>3.5747535508719702E-2</c:v>
                </c:pt>
                <c:pt idx="2299">
                  <c:v>3.5747834179020797E-2</c:v>
                </c:pt>
                <c:pt idx="2300">
                  <c:v>3.57508873760203E-2</c:v>
                </c:pt>
                <c:pt idx="2301">
                  <c:v>3.5754916071755197E-2</c:v>
                </c:pt>
                <c:pt idx="2302">
                  <c:v>3.5755141643143501E-2</c:v>
                </c:pt>
                <c:pt idx="2303">
                  <c:v>3.5755150625848699E-2</c:v>
                </c:pt>
                <c:pt idx="2304">
                  <c:v>3.5755504516157902E-2</c:v>
                </c:pt>
                <c:pt idx="2305">
                  <c:v>3.5756507743202298E-2</c:v>
                </c:pt>
                <c:pt idx="2306">
                  <c:v>3.5756682682577597E-2</c:v>
                </c:pt>
                <c:pt idx="2307">
                  <c:v>3.5756695585903601E-2</c:v>
                </c:pt>
                <c:pt idx="2308">
                  <c:v>3.5757714294758602E-2</c:v>
                </c:pt>
                <c:pt idx="2309">
                  <c:v>3.5757734748102801E-2</c:v>
                </c:pt>
                <c:pt idx="2310">
                  <c:v>3.5757907910238598E-2</c:v>
                </c:pt>
                <c:pt idx="2311">
                  <c:v>3.5758476025374401E-2</c:v>
                </c:pt>
                <c:pt idx="2312">
                  <c:v>3.5759548221480697E-2</c:v>
                </c:pt>
                <c:pt idx="2313">
                  <c:v>3.5760227283438001E-2</c:v>
                </c:pt>
                <c:pt idx="2314">
                  <c:v>3.5761499942952399E-2</c:v>
                </c:pt>
                <c:pt idx="2315">
                  <c:v>3.5761758389300201E-2</c:v>
                </c:pt>
                <c:pt idx="2316">
                  <c:v>3.5762289837190403E-2</c:v>
                </c:pt>
                <c:pt idx="2317">
                  <c:v>3.5762929709021701E-2</c:v>
                </c:pt>
                <c:pt idx="2318">
                  <c:v>3.5763641974186099E-2</c:v>
                </c:pt>
                <c:pt idx="2319">
                  <c:v>3.57637369183001E-2</c:v>
                </c:pt>
                <c:pt idx="2320">
                  <c:v>3.5763908198455999E-2</c:v>
                </c:pt>
                <c:pt idx="2321">
                  <c:v>3.5765961626531298E-2</c:v>
                </c:pt>
                <c:pt idx="2322">
                  <c:v>3.5766863530548899E-2</c:v>
                </c:pt>
                <c:pt idx="2323">
                  <c:v>3.5766977057692197E-2</c:v>
                </c:pt>
                <c:pt idx="2324">
                  <c:v>3.5769255848436501E-2</c:v>
                </c:pt>
                <c:pt idx="2325">
                  <c:v>3.5769613054596201E-2</c:v>
                </c:pt>
                <c:pt idx="2326">
                  <c:v>3.5770092833181603E-2</c:v>
                </c:pt>
                <c:pt idx="2327">
                  <c:v>3.5771769457395103E-2</c:v>
                </c:pt>
                <c:pt idx="2328">
                  <c:v>3.5773042848088799E-2</c:v>
                </c:pt>
                <c:pt idx="2329">
                  <c:v>3.57732424692443E-2</c:v>
                </c:pt>
                <c:pt idx="2330">
                  <c:v>3.5773325687785601E-2</c:v>
                </c:pt>
                <c:pt idx="2331">
                  <c:v>3.5773811433126197E-2</c:v>
                </c:pt>
                <c:pt idx="2332">
                  <c:v>3.5773846323988598E-2</c:v>
                </c:pt>
                <c:pt idx="2333">
                  <c:v>3.57748292214249E-2</c:v>
                </c:pt>
                <c:pt idx="2334">
                  <c:v>3.57757519419745E-2</c:v>
                </c:pt>
                <c:pt idx="2335">
                  <c:v>3.57784919659856E-2</c:v>
                </c:pt>
                <c:pt idx="2336">
                  <c:v>3.5778669649289899E-2</c:v>
                </c:pt>
                <c:pt idx="2337">
                  <c:v>3.5778770822611598E-2</c:v>
                </c:pt>
                <c:pt idx="2338">
                  <c:v>3.5779300832413999E-2</c:v>
                </c:pt>
                <c:pt idx="2339">
                  <c:v>3.5780191993997901E-2</c:v>
                </c:pt>
                <c:pt idx="2340">
                  <c:v>3.5780551059320299E-2</c:v>
                </c:pt>
                <c:pt idx="2341">
                  <c:v>3.5780839024088899E-2</c:v>
                </c:pt>
                <c:pt idx="2342">
                  <c:v>3.5780957844816101E-2</c:v>
                </c:pt>
                <c:pt idx="2343">
                  <c:v>3.5782053888468397E-2</c:v>
                </c:pt>
                <c:pt idx="2344">
                  <c:v>3.5782429339797701E-2</c:v>
                </c:pt>
                <c:pt idx="2345">
                  <c:v>3.5782916314361098E-2</c:v>
                </c:pt>
                <c:pt idx="2346">
                  <c:v>3.57839165069644E-2</c:v>
                </c:pt>
                <c:pt idx="2347">
                  <c:v>3.5786077424562697E-2</c:v>
                </c:pt>
                <c:pt idx="2348">
                  <c:v>3.5788619417248299E-2</c:v>
                </c:pt>
                <c:pt idx="2349">
                  <c:v>3.5788881796081799E-2</c:v>
                </c:pt>
                <c:pt idx="2350">
                  <c:v>3.5789134458906899E-2</c:v>
                </c:pt>
                <c:pt idx="2351">
                  <c:v>3.5790774962916098E-2</c:v>
                </c:pt>
                <c:pt idx="2352">
                  <c:v>3.57926767093944E-2</c:v>
                </c:pt>
                <c:pt idx="2353">
                  <c:v>3.5793014630051197E-2</c:v>
                </c:pt>
                <c:pt idx="2354">
                  <c:v>3.57932194076023E-2</c:v>
                </c:pt>
                <c:pt idx="2355">
                  <c:v>3.5795906455170202E-2</c:v>
                </c:pt>
                <c:pt idx="2356">
                  <c:v>3.5796909225223598E-2</c:v>
                </c:pt>
                <c:pt idx="2357">
                  <c:v>3.5797422205449798E-2</c:v>
                </c:pt>
                <c:pt idx="2358">
                  <c:v>3.5797672016962399E-2</c:v>
                </c:pt>
                <c:pt idx="2359">
                  <c:v>3.5800517422438699E-2</c:v>
                </c:pt>
                <c:pt idx="2360">
                  <c:v>3.5800854567805199E-2</c:v>
                </c:pt>
                <c:pt idx="2361">
                  <c:v>3.5802380861196199E-2</c:v>
                </c:pt>
                <c:pt idx="2362">
                  <c:v>3.58025150315976E-2</c:v>
                </c:pt>
                <c:pt idx="2363">
                  <c:v>3.5802523307387597E-2</c:v>
                </c:pt>
                <c:pt idx="2364">
                  <c:v>3.5804399264565703E-2</c:v>
                </c:pt>
                <c:pt idx="2365">
                  <c:v>3.58051552788161E-2</c:v>
                </c:pt>
                <c:pt idx="2366">
                  <c:v>3.5805825176842603E-2</c:v>
                </c:pt>
                <c:pt idx="2367">
                  <c:v>3.5806349648629401E-2</c:v>
                </c:pt>
                <c:pt idx="2368">
                  <c:v>3.5807495750691101E-2</c:v>
                </c:pt>
                <c:pt idx="2369">
                  <c:v>3.5807864444768502E-2</c:v>
                </c:pt>
                <c:pt idx="2370">
                  <c:v>3.5809544694333E-2</c:v>
                </c:pt>
                <c:pt idx="2371">
                  <c:v>3.5810023263370197E-2</c:v>
                </c:pt>
                <c:pt idx="2372">
                  <c:v>3.58107638551311E-2</c:v>
                </c:pt>
                <c:pt idx="2373">
                  <c:v>3.5810776618089103E-2</c:v>
                </c:pt>
                <c:pt idx="2374">
                  <c:v>3.58108661074516E-2</c:v>
                </c:pt>
                <c:pt idx="2375">
                  <c:v>3.5811489184855799E-2</c:v>
                </c:pt>
                <c:pt idx="2376">
                  <c:v>3.5811596291883303E-2</c:v>
                </c:pt>
                <c:pt idx="2377">
                  <c:v>3.5812868042589298E-2</c:v>
                </c:pt>
                <c:pt idx="2378">
                  <c:v>3.5813408756826301E-2</c:v>
                </c:pt>
                <c:pt idx="2379">
                  <c:v>3.5813527731372703E-2</c:v>
                </c:pt>
                <c:pt idx="2380">
                  <c:v>3.5814151991673399E-2</c:v>
                </c:pt>
                <c:pt idx="2381">
                  <c:v>3.5814951455692599E-2</c:v>
                </c:pt>
                <c:pt idx="2382">
                  <c:v>3.5815179250904099E-2</c:v>
                </c:pt>
                <c:pt idx="2383">
                  <c:v>3.5817071525281699E-2</c:v>
                </c:pt>
                <c:pt idx="2384">
                  <c:v>3.5817311107338601E-2</c:v>
                </c:pt>
                <c:pt idx="2385">
                  <c:v>3.5818109423313801E-2</c:v>
                </c:pt>
                <c:pt idx="2386">
                  <c:v>3.5818183730278397E-2</c:v>
                </c:pt>
                <c:pt idx="2387">
                  <c:v>3.5818479363229003E-2</c:v>
                </c:pt>
                <c:pt idx="2388">
                  <c:v>3.5818903330008298E-2</c:v>
                </c:pt>
                <c:pt idx="2389">
                  <c:v>3.5820435288088898E-2</c:v>
                </c:pt>
                <c:pt idx="2390">
                  <c:v>3.5820887226838197E-2</c:v>
                </c:pt>
                <c:pt idx="2391">
                  <c:v>3.5822688894837501E-2</c:v>
                </c:pt>
                <c:pt idx="2392">
                  <c:v>3.5822819134984397E-2</c:v>
                </c:pt>
                <c:pt idx="2393">
                  <c:v>3.5825737772992403E-2</c:v>
                </c:pt>
                <c:pt idx="2394">
                  <c:v>3.5825738859034298E-2</c:v>
                </c:pt>
                <c:pt idx="2395">
                  <c:v>3.58260404389278E-2</c:v>
                </c:pt>
                <c:pt idx="2396">
                  <c:v>3.5826063055468003E-2</c:v>
                </c:pt>
                <c:pt idx="2397">
                  <c:v>3.5826141896740799E-2</c:v>
                </c:pt>
                <c:pt idx="2398">
                  <c:v>3.5827304345267402E-2</c:v>
                </c:pt>
                <c:pt idx="2399">
                  <c:v>3.5829228001504801E-2</c:v>
                </c:pt>
                <c:pt idx="2400">
                  <c:v>3.5831052512085702E-2</c:v>
                </c:pt>
                <c:pt idx="2401">
                  <c:v>3.58313005873242E-2</c:v>
                </c:pt>
                <c:pt idx="2402">
                  <c:v>3.5831436448949497E-2</c:v>
                </c:pt>
                <c:pt idx="2403">
                  <c:v>3.5831985981711403E-2</c:v>
                </c:pt>
                <c:pt idx="2404">
                  <c:v>3.58321233014895E-2</c:v>
                </c:pt>
                <c:pt idx="2405">
                  <c:v>3.58323767077212E-2</c:v>
                </c:pt>
                <c:pt idx="2406">
                  <c:v>3.58339148530471E-2</c:v>
                </c:pt>
                <c:pt idx="2407">
                  <c:v>3.5833983708211399E-2</c:v>
                </c:pt>
                <c:pt idx="2408">
                  <c:v>3.58350235988492E-2</c:v>
                </c:pt>
                <c:pt idx="2409">
                  <c:v>3.5836958413342702E-2</c:v>
                </c:pt>
                <c:pt idx="2410">
                  <c:v>3.5838227489683398E-2</c:v>
                </c:pt>
                <c:pt idx="2411">
                  <c:v>3.58385360567431E-2</c:v>
                </c:pt>
                <c:pt idx="2412">
                  <c:v>3.5839378314015402E-2</c:v>
                </c:pt>
                <c:pt idx="2413">
                  <c:v>3.5839462748449402E-2</c:v>
                </c:pt>
                <c:pt idx="2414">
                  <c:v>3.5839760286696998E-2</c:v>
                </c:pt>
                <c:pt idx="2415">
                  <c:v>3.5840801191646003E-2</c:v>
                </c:pt>
                <c:pt idx="2416">
                  <c:v>3.5841339955925103E-2</c:v>
                </c:pt>
                <c:pt idx="2417">
                  <c:v>3.5842088214735002E-2</c:v>
                </c:pt>
                <c:pt idx="2418">
                  <c:v>3.5842336512186303E-2</c:v>
                </c:pt>
                <c:pt idx="2419">
                  <c:v>3.5843011792556403E-2</c:v>
                </c:pt>
                <c:pt idx="2420">
                  <c:v>3.5843383357364401E-2</c:v>
                </c:pt>
                <c:pt idx="2421">
                  <c:v>3.58447046924322E-2</c:v>
                </c:pt>
                <c:pt idx="2422">
                  <c:v>3.5844883161565699E-2</c:v>
                </c:pt>
                <c:pt idx="2423">
                  <c:v>3.5845317415228999E-2</c:v>
                </c:pt>
                <c:pt idx="2424">
                  <c:v>3.58464296263536E-2</c:v>
                </c:pt>
                <c:pt idx="2425">
                  <c:v>3.5847440912077401E-2</c:v>
                </c:pt>
                <c:pt idx="2426">
                  <c:v>3.58484263543285E-2</c:v>
                </c:pt>
                <c:pt idx="2427">
                  <c:v>3.5848608975461098E-2</c:v>
                </c:pt>
                <c:pt idx="2428">
                  <c:v>3.58489140567659E-2</c:v>
                </c:pt>
                <c:pt idx="2429">
                  <c:v>3.5849387576859099E-2</c:v>
                </c:pt>
                <c:pt idx="2430">
                  <c:v>3.5849718572656099E-2</c:v>
                </c:pt>
                <c:pt idx="2431">
                  <c:v>3.58505305055054E-2</c:v>
                </c:pt>
                <c:pt idx="2432">
                  <c:v>3.5852307157772802E-2</c:v>
                </c:pt>
                <c:pt idx="2433">
                  <c:v>3.5852881577704401E-2</c:v>
                </c:pt>
                <c:pt idx="2434">
                  <c:v>3.5853140968580201E-2</c:v>
                </c:pt>
                <c:pt idx="2435">
                  <c:v>3.5853923005652003E-2</c:v>
                </c:pt>
                <c:pt idx="2436">
                  <c:v>3.58539423925478E-2</c:v>
                </c:pt>
                <c:pt idx="2437">
                  <c:v>3.58544008938117E-2</c:v>
                </c:pt>
                <c:pt idx="2438">
                  <c:v>3.5855443771750199E-2</c:v>
                </c:pt>
                <c:pt idx="2439">
                  <c:v>3.5855599640170703E-2</c:v>
                </c:pt>
                <c:pt idx="2440">
                  <c:v>3.58563439619222E-2</c:v>
                </c:pt>
                <c:pt idx="2441">
                  <c:v>3.5856644276873503E-2</c:v>
                </c:pt>
                <c:pt idx="2442">
                  <c:v>3.58566731914765E-2</c:v>
                </c:pt>
                <c:pt idx="2443">
                  <c:v>3.5857142819211499E-2</c:v>
                </c:pt>
                <c:pt idx="2444">
                  <c:v>3.5857402132771499E-2</c:v>
                </c:pt>
                <c:pt idx="2445">
                  <c:v>3.5858582161173998E-2</c:v>
                </c:pt>
                <c:pt idx="2446">
                  <c:v>3.5858917773441898E-2</c:v>
                </c:pt>
                <c:pt idx="2447">
                  <c:v>3.5859444501409203E-2</c:v>
                </c:pt>
                <c:pt idx="2448">
                  <c:v>3.58594452513522E-2</c:v>
                </c:pt>
                <c:pt idx="2449">
                  <c:v>3.5860162920355002E-2</c:v>
                </c:pt>
                <c:pt idx="2450">
                  <c:v>3.5860593140667398E-2</c:v>
                </c:pt>
                <c:pt idx="2451">
                  <c:v>3.5860823766450098E-2</c:v>
                </c:pt>
                <c:pt idx="2452">
                  <c:v>3.5864185540010203E-2</c:v>
                </c:pt>
                <c:pt idx="2453">
                  <c:v>3.5865026705469497E-2</c:v>
                </c:pt>
                <c:pt idx="2454">
                  <c:v>3.5865044899494603E-2</c:v>
                </c:pt>
                <c:pt idx="2455">
                  <c:v>3.5865299381054302E-2</c:v>
                </c:pt>
                <c:pt idx="2456">
                  <c:v>3.5867503011030602E-2</c:v>
                </c:pt>
                <c:pt idx="2457">
                  <c:v>3.5867852437968202E-2</c:v>
                </c:pt>
                <c:pt idx="2458">
                  <c:v>3.5867910679270899E-2</c:v>
                </c:pt>
                <c:pt idx="2459">
                  <c:v>3.5869054644034698E-2</c:v>
                </c:pt>
                <c:pt idx="2460">
                  <c:v>3.5869280750254702E-2</c:v>
                </c:pt>
                <c:pt idx="2461">
                  <c:v>3.5869366987816502E-2</c:v>
                </c:pt>
                <c:pt idx="2462">
                  <c:v>3.5869888313366502E-2</c:v>
                </c:pt>
                <c:pt idx="2463">
                  <c:v>3.5870992592902398E-2</c:v>
                </c:pt>
                <c:pt idx="2464">
                  <c:v>3.5872595814786697E-2</c:v>
                </c:pt>
                <c:pt idx="2465">
                  <c:v>3.5874806175605699E-2</c:v>
                </c:pt>
                <c:pt idx="2466">
                  <c:v>3.5874819998791198E-2</c:v>
                </c:pt>
                <c:pt idx="2467">
                  <c:v>3.5875025524236E-2</c:v>
                </c:pt>
                <c:pt idx="2468">
                  <c:v>3.5875158749172402E-2</c:v>
                </c:pt>
                <c:pt idx="2469">
                  <c:v>3.5875479225153897E-2</c:v>
                </c:pt>
                <c:pt idx="2470">
                  <c:v>3.5875851641964399E-2</c:v>
                </c:pt>
                <c:pt idx="2471">
                  <c:v>3.5876966414144701E-2</c:v>
                </c:pt>
                <c:pt idx="2472">
                  <c:v>3.5877314020869702E-2</c:v>
                </c:pt>
                <c:pt idx="2473">
                  <c:v>3.5877521167354598E-2</c:v>
                </c:pt>
                <c:pt idx="2474">
                  <c:v>3.5878578151217998E-2</c:v>
                </c:pt>
                <c:pt idx="2475">
                  <c:v>3.5879863574566302E-2</c:v>
                </c:pt>
                <c:pt idx="2476">
                  <c:v>3.5880059592777298E-2</c:v>
                </c:pt>
                <c:pt idx="2477">
                  <c:v>3.58809780643711E-2</c:v>
                </c:pt>
                <c:pt idx="2478">
                  <c:v>3.5881553835548301E-2</c:v>
                </c:pt>
                <c:pt idx="2479">
                  <c:v>3.5884030766838902E-2</c:v>
                </c:pt>
                <c:pt idx="2480">
                  <c:v>3.5884549047469898E-2</c:v>
                </c:pt>
                <c:pt idx="2481">
                  <c:v>3.5884684284961797E-2</c:v>
                </c:pt>
                <c:pt idx="2482">
                  <c:v>3.5884738860039803E-2</c:v>
                </c:pt>
                <c:pt idx="2483">
                  <c:v>3.5885913030349603E-2</c:v>
                </c:pt>
                <c:pt idx="2484">
                  <c:v>3.5885962384721401E-2</c:v>
                </c:pt>
                <c:pt idx="2485">
                  <c:v>3.5886183228931098E-2</c:v>
                </c:pt>
                <c:pt idx="2486">
                  <c:v>3.5889839391330697E-2</c:v>
                </c:pt>
                <c:pt idx="2487">
                  <c:v>3.5890035867199598E-2</c:v>
                </c:pt>
                <c:pt idx="2488">
                  <c:v>3.5890475136639198E-2</c:v>
                </c:pt>
                <c:pt idx="2489">
                  <c:v>3.5890938236799001E-2</c:v>
                </c:pt>
                <c:pt idx="2490">
                  <c:v>3.5890971831110202E-2</c:v>
                </c:pt>
                <c:pt idx="2491">
                  <c:v>3.5894075062579398E-2</c:v>
                </c:pt>
                <c:pt idx="2492">
                  <c:v>3.5895084671812898E-2</c:v>
                </c:pt>
                <c:pt idx="2493">
                  <c:v>3.5897961871805502E-2</c:v>
                </c:pt>
                <c:pt idx="2494">
                  <c:v>3.5898805411426503E-2</c:v>
                </c:pt>
                <c:pt idx="2495">
                  <c:v>3.5899949838519699E-2</c:v>
                </c:pt>
                <c:pt idx="2496">
                  <c:v>3.5901419036791199E-2</c:v>
                </c:pt>
                <c:pt idx="2497">
                  <c:v>3.5901472056714102E-2</c:v>
                </c:pt>
                <c:pt idx="2498">
                  <c:v>3.5901668021532003E-2</c:v>
                </c:pt>
                <c:pt idx="2499">
                  <c:v>3.5902173949522199E-2</c:v>
                </c:pt>
                <c:pt idx="2500">
                  <c:v>3.5902198334418503E-2</c:v>
                </c:pt>
                <c:pt idx="2501">
                  <c:v>3.5903034160270103E-2</c:v>
                </c:pt>
                <c:pt idx="2502">
                  <c:v>3.5903608530747498E-2</c:v>
                </c:pt>
                <c:pt idx="2503">
                  <c:v>3.59036988528229E-2</c:v>
                </c:pt>
                <c:pt idx="2504">
                  <c:v>3.5904173040848399E-2</c:v>
                </c:pt>
                <c:pt idx="2505">
                  <c:v>3.5904353083376597E-2</c:v>
                </c:pt>
                <c:pt idx="2506">
                  <c:v>3.5906601700872502E-2</c:v>
                </c:pt>
                <c:pt idx="2507">
                  <c:v>3.5909173778814502E-2</c:v>
                </c:pt>
                <c:pt idx="2508">
                  <c:v>3.5909977217160903E-2</c:v>
                </c:pt>
                <c:pt idx="2509">
                  <c:v>3.59112115468097E-2</c:v>
                </c:pt>
                <c:pt idx="2510">
                  <c:v>3.5911591510949699E-2</c:v>
                </c:pt>
                <c:pt idx="2511">
                  <c:v>3.5911604440802401E-2</c:v>
                </c:pt>
                <c:pt idx="2512">
                  <c:v>3.5911861185176697E-2</c:v>
                </c:pt>
                <c:pt idx="2513">
                  <c:v>3.5912456569856997E-2</c:v>
                </c:pt>
                <c:pt idx="2514">
                  <c:v>3.5912575868747403E-2</c:v>
                </c:pt>
                <c:pt idx="2515">
                  <c:v>3.59144390225399E-2</c:v>
                </c:pt>
                <c:pt idx="2516">
                  <c:v>3.5914556336564298E-2</c:v>
                </c:pt>
                <c:pt idx="2517">
                  <c:v>3.5916369697353102E-2</c:v>
                </c:pt>
                <c:pt idx="2518">
                  <c:v>3.5918809014271802E-2</c:v>
                </c:pt>
                <c:pt idx="2519">
                  <c:v>3.5920164977874099E-2</c:v>
                </c:pt>
                <c:pt idx="2520">
                  <c:v>3.5920812287187298E-2</c:v>
                </c:pt>
                <c:pt idx="2521">
                  <c:v>3.59242952518804E-2</c:v>
                </c:pt>
                <c:pt idx="2522">
                  <c:v>3.5925163227912497E-2</c:v>
                </c:pt>
                <c:pt idx="2523">
                  <c:v>3.59261931123874E-2</c:v>
                </c:pt>
                <c:pt idx="2524">
                  <c:v>3.5926971816395703E-2</c:v>
                </c:pt>
                <c:pt idx="2525">
                  <c:v>3.5929087163012602E-2</c:v>
                </c:pt>
                <c:pt idx="2526">
                  <c:v>3.59301356116941E-2</c:v>
                </c:pt>
                <c:pt idx="2527">
                  <c:v>3.5932641870929698E-2</c:v>
                </c:pt>
                <c:pt idx="2528">
                  <c:v>3.5932716603159602E-2</c:v>
                </c:pt>
                <c:pt idx="2529">
                  <c:v>3.5932986416033298E-2</c:v>
                </c:pt>
                <c:pt idx="2530">
                  <c:v>3.5933350770644003E-2</c:v>
                </c:pt>
                <c:pt idx="2531">
                  <c:v>3.5933644548443999E-2</c:v>
                </c:pt>
                <c:pt idx="2532">
                  <c:v>3.5934084689582903E-2</c:v>
                </c:pt>
                <c:pt idx="2533">
                  <c:v>3.5934107009628298E-2</c:v>
                </c:pt>
                <c:pt idx="2534">
                  <c:v>3.5934182677866001E-2</c:v>
                </c:pt>
                <c:pt idx="2535">
                  <c:v>3.5934415320717401E-2</c:v>
                </c:pt>
                <c:pt idx="2536">
                  <c:v>3.5937620587656802E-2</c:v>
                </c:pt>
                <c:pt idx="2537">
                  <c:v>3.5939380854830297E-2</c:v>
                </c:pt>
                <c:pt idx="2538">
                  <c:v>3.5939730624173001E-2</c:v>
                </c:pt>
                <c:pt idx="2539">
                  <c:v>3.5940355431471498E-2</c:v>
                </c:pt>
                <c:pt idx="2540">
                  <c:v>3.5942483493459597E-2</c:v>
                </c:pt>
                <c:pt idx="2541">
                  <c:v>3.5947513173885101E-2</c:v>
                </c:pt>
                <c:pt idx="2542">
                  <c:v>3.5947776970613E-2</c:v>
                </c:pt>
                <c:pt idx="2543">
                  <c:v>3.5947793644303401E-2</c:v>
                </c:pt>
                <c:pt idx="2544">
                  <c:v>3.5948187919134601E-2</c:v>
                </c:pt>
                <c:pt idx="2545">
                  <c:v>3.5948483207860697E-2</c:v>
                </c:pt>
                <c:pt idx="2546">
                  <c:v>3.5948621250016903E-2</c:v>
                </c:pt>
                <c:pt idx="2547">
                  <c:v>3.59498906277032E-2</c:v>
                </c:pt>
                <c:pt idx="2548">
                  <c:v>3.5949948813651003E-2</c:v>
                </c:pt>
                <c:pt idx="2549">
                  <c:v>3.59521188113055E-2</c:v>
                </c:pt>
                <c:pt idx="2550">
                  <c:v>3.5952212904847798E-2</c:v>
                </c:pt>
                <c:pt idx="2551">
                  <c:v>3.5952721580054199E-2</c:v>
                </c:pt>
                <c:pt idx="2552">
                  <c:v>3.5953413068293499E-2</c:v>
                </c:pt>
                <c:pt idx="2553">
                  <c:v>3.59542300514216E-2</c:v>
                </c:pt>
                <c:pt idx="2554">
                  <c:v>3.5957225778141103E-2</c:v>
                </c:pt>
                <c:pt idx="2555">
                  <c:v>3.59573612771973E-2</c:v>
                </c:pt>
                <c:pt idx="2556">
                  <c:v>3.5957714306807498E-2</c:v>
                </c:pt>
                <c:pt idx="2557">
                  <c:v>3.5957800831860898E-2</c:v>
                </c:pt>
                <c:pt idx="2558">
                  <c:v>3.5958195078611498E-2</c:v>
                </c:pt>
                <c:pt idx="2559">
                  <c:v>3.5958362499132902E-2</c:v>
                </c:pt>
                <c:pt idx="2560">
                  <c:v>3.59588482243407E-2</c:v>
                </c:pt>
                <c:pt idx="2561">
                  <c:v>3.5960665771543797E-2</c:v>
                </c:pt>
                <c:pt idx="2562">
                  <c:v>3.5961132129643199E-2</c:v>
                </c:pt>
                <c:pt idx="2563">
                  <c:v>3.5962072408646198E-2</c:v>
                </c:pt>
                <c:pt idx="2564">
                  <c:v>3.5963027751100503E-2</c:v>
                </c:pt>
                <c:pt idx="2565">
                  <c:v>3.5964275861673299E-2</c:v>
                </c:pt>
                <c:pt idx="2566">
                  <c:v>3.5964369170041102E-2</c:v>
                </c:pt>
                <c:pt idx="2567">
                  <c:v>3.5964861633856697E-2</c:v>
                </c:pt>
                <c:pt idx="2568">
                  <c:v>3.5965020826692201E-2</c:v>
                </c:pt>
                <c:pt idx="2569">
                  <c:v>3.59656845897421E-2</c:v>
                </c:pt>
                <c:pt idx="2570">
                  <c:v>3.59661363907475E-2</c:v>
                </c:pt>
                <c:pt idx="2571">
                  <c:v>3.59663137826437E-2</c:v>
                </c:pt>
                <c:pt idx="2572">
                  <c:v>3.5966649518944002E-2</c:v>
                </c:pt>
                <c:pt idx="2573">
                  <c:v>3.5966838122965798E-2</c:v>
                </c:pt>
                <c:pt idx="2574">
                  <c:v>3.59671206198992E-2</c:v>
                </c:pt>
                <c:pt idx="2575">
                  <c:v>3.5968129723688701E-2</c:v>
                </c:pt>
                <c:pt idx="2576">
                  <c:v>3.5968810221293702E-2</c:v>
                </c:pt>
                <c:pt idx="2577">
                  <c:v>3.5969190388885498E-2</c:v>
                </c:pt>
                <c:pt idx="2578">
                  <c:v>3.5969434699875902E-2</c:v>
                </c:pt>
                <c:pt idx="2579">
                  <c:v>3.5972175601116603E-2</c:v>
                </c:pt>
                <c:pt idx="2580">
                  <c:v>3.5974376790675E-2</c:v>
                </c:pt>
                <c:pt idx="2581">
                  <c:v>3.5976317419423101E-2</c:v>
                </c:pt>
                <c:pt idx="2582">
                  <c:v>3.5976967455964098E-2</c:v>
                </c:pt>
                <c:pt idx="2583">
                  <c:v>3.5977101154871099E-2</c:v>
                </c:pt>
                <c:pt idx="2584">
                  <c:v>3.5978756274155102E-2</c:v>
                </c:pt>
                <c:pt idx="2585">
                  <c:v>3.5979356576370899E-2</c:v>
                </c:pt>
                <c:pt idx="2586">
                  <c:v>3.5979663797969699E-2</c:v>
                </c:pt>
                <c:pt idx="2587">
                  <c:v>3.5980765739836502E-2</c:v>
                </c:pt>
                <c:pt idx="2588">
                  <c:v>3.5981924456650098E-2</c:v>
                </c:pt>
                <c:pt idx="2589">
                  <c:v>3.5982717494365601E-2</c:v>
                </c:pt>
                <c:pt idx="2590">
                  <c:v>3.5983614218101298E-2</c:v>
                </c:pt>
                <c:pt idx="2591">
                  <c:v>3.5983621214495297E-2</c:v>
                </c:pt>
                <c:pt idx="2592">
                  <c:v>3.59852920609521E-2</c:v>
                </c:pt>
                <c:pt idx="2593">
                  <c:v>3.5987210289846E-2</c:v>
                </c:pt>
                <c:pt idx="2594">
                  <c:v>3.5987430309685799E-2</c:v>
                </c:pt>
                <c:pt idx="2595">
                  <c:v>3.5987716263087298E-2</c:v>
                </c:pt>
                <c:pt idx="2596">
                  <c:v>3.5988225979828301E-2</c:v>
                </c:pt>
                <c:pt idx="2597">
                  <c:v>3.5989355609579103E-2</c:v>
                </c:pt>
                <c:pt idx="2598">
                  <c:v>3.5989978820986701E-2</c:v>
                </c:pt>
                <c:pt idx="2599">
                  <c:v>3.5992371239063202E-2</c:v>
                </c:pt>
                <c:pt idx="2600">
                  <c:v>3.59957955907661E-2</c:v>
                </c:pt>
                <c:pt idx="2601">
                  <c:v>3.5996796178546599E-2</c:v>
                </c:pt>
                <c:pt idx="2602">
                  <c:v>3.5996932716046898E-2</c:v>
                </c:pt>
                <c:pt idx="2603">
                  <c:v>3.5997491890212799E-2</c:v>
                </c:pt>
                <c:pt idx="2604">
                  <c:v>3.5997792642916797E-2</c:v>
                </c:pt>
                <c:pt idx="2605">
                  <c:v>3.5998651898974499E-2</c:v>
                </c:pt>
                <c:pt idx="2606">
                  <c:v>3.5999205377760003E-2</c:v>
                </c:pt>
                <c:pt idx="2607">
                  <c:v>3.5999532554087298E-2</c:v>
                </c:pt>
                <c:pt idx="2608">
                  <c:v>3.5999651342499397E-2</c:v>
                </c:pt>
                <c:pt idx="2609">
                  <c:v>3.6000111891451102E-2</c:v>
                </c:pt>
                <c:pt idx="2610">
                  <c:v>3.6000206869042602E-2</c:v>
                </c:pt>
                <c:pt idx="2611">
                  <c:v>3.6002697483903799E-2</c:v>
                </c:pt>
                <c:pt idx="2612">
                  <c:v>3.6003338771701497E-2</c:v>
                </c:pt>
                <c:pt idx="2613">
                  <c:v>3.6005720541588099E-2</c:v>
                </c:pt>
                <c:pt idx="2614">
                  <c:v>3.6007402721476497E-2</c:v>
                </c:pt>
                <c:pt idx="2615">
                  <c:v>3.6008011625717401E-2</c:v>
                </c:pt>
                <c:pt idx="2616">
                  <c:v>3.6008423328325698E-2</c:v>
                </c:pt>
                <c:pt idx="2617">
                  <c:v>3.6009243424882903E-2</c:v>
                </c:pt>
                <c:pt idx="2618">
                  <c:v>3.6010293050513398E-2</c:v>
                </c:pt>
                <c:pt idx="2619">
                  <c:v>3.60104914712907E-2</c:v>
                </c:pt>
                <c:pt idx="2620">
                  <c:v>3.6011090348635498E-2</c:v>
                </c:pt>
                <c:pt idx="2621">
                  <c:v>3.6011208870340199E-2</c:v>
                </c:pt>
                <c:pt idx="2622">
                  <c:v>3.6012160949392198E-2</c:v>
                </c:pt>
                <c:pt idx="2623">
                  <c:v>3.6012363051730799E-2</c:v>
                </c:pt>
                <c:pt idx="2624">
                  <c:v>3.6012380892658499E-2</c:v>
                </c:pt>
                <c:pt idx="2625">
                  <c:v>3.6012480024117798E-2</c:v>
                </c:pt>
                <c:pt idx="2626">
                  <c:v>3.60124925205281E-2</c:v>
                </c:pt>
                <c:pt idx="2627">
                  <c:v>3.6012972868440497E-2</c:v>
                </c:pt>
                <c:pt idx="2628">
                  <c:v>3.6013691297290103E-2</c:v>
                </c:pt>
                <c:pt idx="2629">
                  <c:v>3.6017000654153801E-2</c:v>
                </c:pt>
                <c:pt idx="2630">
                  <c:v>3.60183428181928E-2</c:v>
                </c:pt>
                <c:pt idx="2631">
                  <c:v>3.6018697142515002E-2</c:v>
                </c:pt>
                <c:pt idx="2632">
                  <c:v>3.6019430353656297E-2</c:v>
                </c:pt>
                <c:pt idx="2633">
                  <c:v>3.6023125781693803E-2</c:v>
                </c:pt>
                <c:pt idx="2634">
                  <c:v>3.6023874031018303E-2</c:v>
                </c:pt>
                <c:pt idx="2635">
                  <c:v>3.6023923602569098E-2</c:v>
                </c:pt>
                <c:pt idx="2636">
                  <c:v>3.6024713137406197E-2</c:v>
                </c:pt>
                <c:pt idx="2637">
                  <c:v>3.6024744031964498E-2</c:v>
                </c:pt>
                <c:pt idx="2638">
                  <c:v>3.6026195626349698E-2</c:v>
                </c:pt>
                <c:pt idx="2639">
                  <c:v>3.6026841642272198E-2</c:v>
                </c:pt>
                <c:pt idx="2640">
                  <c:v>3.6027506106322403E-2</c:v>
                </c:pt>
                <c:pt idx="2641">
                  <c:v>3.6028287083770899E-2</c:v>
                </c:pt>
                <c:pt idx="2642">
                  <c:v>3.6028348195533098E-2</c:v>
                </c:pt>
                <c:pt idx="2643">
                  <c:v>3.6028839431512E-2</c:v>
                </c:pt>
                <c:pt idx="2644">
                  <c:v>3.6029430650781298E-2</c:v>
                </c:pt>
                <c:pt idx="2645">
                  <c:v>3.60294972063189E-2</c:v>
                </c:pt>
                <c:pt idx="2646">
                  <c:v>3.6029975824847502E-2</c:v>
                </c:pt>
                <c:pt idx="2647">
                  <c:v>3.6031363566986697E-2</c:v>
                </c:pt>
                <c:pt idx="2648">
                  <c:v>3.6031623151402799E-2</c:v>
                </c:pt>
                <c:pt idx="2649">
                  <c:v>3.6031724484583701E-2</c:v>
                </c:pt>
                <c:pt idx="2650">
                  <c:v>3.6032757409361897E-2</c:v>
                </c:pt>
                <c:pt idx="2651">
                  <c:v>3.60335006102298E-2</c:v>
                </c:pt>
                <c:pt idx="2652">
                  <c:v>3.6033730796029798E-2</c:v>
                </c:pt>
                <c:pt idx="2653">
                  <c:v>3.6035295787989897E-2</c:v>
                </c:pt>
                <c:pt idx="2654">
                  <c:v>3.6035543168754999E-2</c:v>
                </c:pt>
                <c:pt idx="2655">
                  <c:v>3.6036241476332297E-2</c:v>
                </c:pt>
                <c:pt idx="2656">
                  <c:v>3.6036343170500799E-2</c:v>
                </c:pt>
                <c:pt idx="2657">
                  <c:v>3.60373295108063E-2</c:v>
                </c:pt>
                <c:pt idx="2658">
                  <c:v>3.6037756627362902E-2</c:v>
                </c:pt>
                <c:pt idx="2659">
                  <c:v>3.6038585510742002E-2</c:v>
                </c:pt>
                <c:pt idx="2660">
                  <c:v>3.6039755604405803E-2</c:v>
                </c:pt>
                <c:pt idx="2661">
                  <c:v>3.6040007029208898E-2</c:v>
                </c:pt>
                <c:pt idx="2662">
                  <c:v>3.6041600184675102E-2</c:v>
                </c:pt>
                <c:pt idx="2663">
                  <c:v>3.6041951873567499E-2</c:v>
                </c:pt>
                <c:pt idx="2664">
                  <c:v>3.6045468750977798E-2</c:v>
                </c:pt>
                <c:pt idx="2665">
                  <c:v>3.6045518888434602E-2</c:v>
                </c:pt>
                <c:pt idx="2666">
                  <c:v>3.6046708013197398E-2</c:v>
                </c:pt>
                <c:pt idx="2667">
                  <c:v>3.6048751882906599E-2</c:v>
                </c:pt>
                <c:pt idx="2668">
                  <c:v>3.60496352356941E-2</c:v>
                </c:pt>
                <c:pt idx="2669">
                  <c:v>3.60499337202001E-2</c:v>
                </c:pt>
                <c:pt idx="2670">
                  <c:v>3.6050418079601299E-2</c:v>
                </c:pt>
                <c:pt idx="2671">
                  <c:v>3.6050616213740901E-2</c:v>
                </c:pt>
                <c:pt idx="2672">
                  <c:v>3.6051154361887001E-2</c:v>
                </c:pt>
                <c:pt idx="2673">
                  <c:v>3.6051372357720199E-2</c:v>
                </c:pt>
                <c:pt idx="2674">
                  <c:v>3.60537610962402E-2</c:v>
                </c:pt>
                <c:pt idx="2675">
                  <c:v>3.6054785599178699E-2</c:v>
                </c:pt>
                <c:pt idx="2676">
                  <c:v>3.6055927115364698E-2</c:v>
                </c:pt>
                <c:pt idx="2677">
                  <c:v>3.6056706978161997E-2</c:v>
                </c:pt>
                <c:pt idx="2678">
                  <c:v>3.6057608840911699E-2</c:v>
                </c:pt>
                <c:pt idx="2679">
                  <c:v>3.6059214750177801E-2</c:v>
                </c:pt>
                <c:pt idx="2680">
                  <c:v>3.6060918081220097E-2</c:v>
                </c:pt>
                <c:pt idx="2681">
                  <c:v>3.6061610162420099E-2</c:v>
                </c:pt>
                <c:pt idx="2682">
                  <c:v>3.6061741782450203E-2</c:v>
                </c:pt>
                <c:pt idx="2683">
                  <c:v>3.6061924700827697E-2</c:v>
                </c:pt>
                <c:pt idx="2684">
                  <c:v>3.60619921493028E-2</c:v>
                </c:pt>
                <c:pt idx="2685">
                  <c:v>3.6062038819753603E-2</c:v>
                </c:pt>
                <c:pt idx="2686">
                  <c:v>3.6063014346166301E-2</c:v>
                </c:pt>
                <c:pt idx="2687">
                  <c:v>3.60634008848034E-2</c:v>
                </c:pt>
                <c:pt idx="2688">
                  <c:v>3.6063583784959198E-2</c:v>
                </c:pt>
                <c:pt idx="2689">
                  <c:v>3.6063783067245198E-2</c:v>
                </c:pt>
                <c:pt idx="2690">
                  <c:v>3.6063788095894E-2</c:v>
                </c:pt>
                <c:pt idx="2691">
                  <c:v>3.6065788340627798E-2</c:v>
                </c:pt>
                <c:pt idx="2692">
                  <c:v>3.6066792694091299E-2</c:v>
                </c:pt>
                <c:pt idx="2693">
                  <c:v>3.6067431143936603E-2</c:v>
                </c:pt>
                <c:pt idx="2694">
                  <c:v>3.6068194731200598E-2</c:v>
                </c:pt>
                <c:pt idx="2695">
                  <c:v>3.60687536587301E-2</c:v>
                </c:pt>
                <c:pt idx="2696">
                  <c:v>3.6068881425145603E-2</c:v>
                </c:pt>
                <c:pt idx="2697">
                  <c:v>3.6068888543732497E-2</c:v>
                </c:pt>
                <c:pt idx="2698">
                  <c:v>3.60689869419158E-2</c:v>
                </c:pt>
                <c:pt idx="2699">
                  <c:v>3.6069040651748499E-2</c:v>
                </c:pt>
                <c:pt idx="2700">
                  <c:v>3.60697147186924E-2</c:v>
                </c:pt>
                <c:pt idx="2701">
                  <c:v>3.6070864521113598E-2</c:v>
                </c:pt>
                <c:pt idx="2702">
                  <c:v>3.6072068781376997E-2</c:v>
                </c:pt>
                <c:pt idx="2703">
                  <c:v>3.6072146550385001E-2</c:v>
                </c:pt>
                <c:pt idx="2704">
                  <c:v>3.6073981053403897E-2</c:v>
                </c:pt>
                <c:pt idx="2705">
                  <c:v>3.6074103697015698E-2</c:v>
                </c:pt>
                <c:pt idx="2706">
                  <c:v>3.60774266704059E-2</c:v>
                </c:pt>
                <c:pt idx="2707">
                  <c:v>3.6077807052171298E-2</c:v>
                </c:pt>
                <c:pt idx="2708">
                  <c:v>3.6081965349494198E-2</c:v>
                </c:pt>
                <c:pt idx="2709">
                  <c:v>3.6082314459535601E-2</c:v>
                </c:pt>
                <c:pt idx="2710">
                  <c:v>3.60836056389695E-2</c:v>
                </c:pt>
                <c:pt idx="2711">
                  <c:v>3.6084287948563297E-2</c:v>
                </c:pt>
                <c:pt idx="2712">
                  <c:v>3.6085792594911001E-2</c:v>
                </c:pt>
                <c:pt idx="2713">
                  <c:v>3.6086922442965401E-2</c:v>
                </c:pt>
                <c:pt idx="2714">
                  <c:v>3.6087440150223297E-2</c:v>
                </c:pt>
                <c:pt idx="2715">
                  <c:v>3.6087478303546902E-2</c:v>
                </c:pt>
                <c:pt idx="2716">
                  <c:v>3.6089292235554703E-2</c:v>
                </c:pt>
                <c:pt idx="2717">
                  <c:v>3.6089403975593501E-2</c:v>
                </c:pt>
                <c:pt idx="2718">
                  <c:v>3.6090130099407501E-2</c:v>
                </c:pt>
                <c:pt idx="2719">
                  <c:v>3.6090537237902703E-2</c:v>
                </c:pt>
                <c:pt idx="2720">
                  <c:v>3.6090954808571399E-2</c:v>
                </c:pt>
                <c:pt idx="2721">
                  <c:v>3.6091506129365403E-2</c:v>
                </c:pt>
                <c:pt idx="2722">
                  <c:v>3.6092378198252402E-2</c:v>
                </c:pt>
                <c:pt idx="2723">
                  <c:v>3.6094078045749697E-2</c:v>
                </c:pt>
                <c:pt idx="2724">
                  <c:v>3.6094680076178103E-2</c:v>
                </c:pt>
                <c:pt idx="2725">
                  <c:v>3.6095068926918002E-2</c:v>
                </c:pt>
                <c:pt idx="2726">
                  <c:v>3.6095598929670202E-2</c:v>
                </c:pt>
                <c:pt idx="2727">
                  <c:v>3.6095638997213401E-2</c:v>
                </c:pt>
                <c:pt idx="2728">
                  <c:v>3.6096200486638898E-2</c:v>
                </c:pt>
                <c:pt idx="2729">
                  <c:v>3.6096650495136898E-2</c:v>
                </c:pt>
                <c:pt idx="2730">
                  <c:v>3.60974166582195E-2</c:v>
                </c:pt>
                <c:pt idx="2731">
                  <c:v>3.6099171269926802E-2</c:v>
                </c:pt>
                <c:pt idx="2732">
                  <c:v>3.6099386783342E-2</c:v>
                </c:pt>
                <c:pt idx="2733">
                  <c:v>3.61006509220606E-2</c:v>
                </c:pt>
                <c:pt idx="2734">
                  <c:v>3.6100678325037501E-2</c:v>
                </c:pt>
                <c:pt idx="2735">
                  <c:v>3.6100840958937203E-2</c:v>
                </c:pt>
                <c:pt idx="2736">
                  <c:v>3.6101530922315002E-2</c:v>
                </c:pt>
                <c:pt idx="2737">
                  <c:v>3.6101537694980902E-2</c:v>
                </c:pt>
                <c:pt idx="2738">
                  <c:v>3.6101876723797E-2</c:v>
                </c:pt>
                <c:pt idx="2739">
                  <c:v>3.61057229460214E-2</c:v>
                </c:pt>
                <c:pt idx="2740">
                  <c:v>3.6105852018089503E-2</c:v>
                </c:pt>
                <c:pt idx="2741">
                  <c:v>3.61060553120831E-2</c:v>
                </c:pt>
                <c:pt idx="2742">
                  <c:v>3.61062927974172E-2</c:v>
                </c:pt>
                <c:pt idx="2743">
                  <c:v>3.6107004732735599E-2</c:v>
                </c:pt>
                <c:pt idx="2744">
                  <c:v>3.6107710926391701E-2</c:v>
                </c:pt>
                <c:pt idx="2745">
                  <c:v>3.6107757506701997E-2</c:v>
                </c:pt>
                <c:pt idx="2746">
                  <c:v>3.6108121059963597E-2</c:v>
                </c:pt>
                <c:pt idx="2747">
                  <c:v>3.6108491812691802E-2</c:v>
                </c:pt>
                <c:pt idx="2748">
                  <c:v>3.6108932481190202E-2</c:v>
                </c:pt>
                <c:pt idx="2749">
                  <c:v>3.6110029335326303E-2</c:v>
                </c:pt>
                <c:pt idx="2750">
                  <c:v>3.6110512767851502E-2</c:v>
                </c:pt>
                <c:pt idx="2751">
                  <c:v>3.6112076576240902E-2</c:v>
                </c:pt>
                <c:pt idx="2752">
                  <c:v>3.6112765189738202E-2</c:v>
                </c:pt>
                <c:pt idx="2753">
                  <c:v>3.6112945244111197E-2</c:v>
                </c:pt>
                <c:pt idx="2754">
                  <c:v>3.61130334665919E-2</c:v>
                </c:pt>
                <c:pt idx="2755">
                  <c:v>3.6114014034382601E-2</c:v>
                </c:pt>
                <c:pt idx="2756">
                  <c:v>3.6114899539706202E-2</c:v>
                </c:pt>
                <c:pt idx="2757">
                  <c:v>3.6116490165146099E-2</c:v>
                </c:pt>
                <c:pt idx="2758">
                  <c:v>3.6118017884963702E-2</c:v>
                </c:pt>
                <c:pt idx="2759">
                  <c:v>3.6122052948644498E-2</c:v>
                </c:pt>
                <c:pt idx="2760">
                  <c:v>3.61232324470422E-2</c:v>
                </c:pt>
                <c:pt idx="2761">
                  <c:v>3.6123633138554802E-2</c:v>
                </c:pt>
                <c:pt idx="2762">
                  <c:v>3.6124435332228297E-2</c:v>
                </c:pt>
                <c:pt idx="2763">
                  <c:v>3.61252703232533E-2</c:v>
                </c:pt>
                <c:pt idx="2764">
                  <c:v>3.61260038327939E-2</c:v>
                </c:pt>
                <c:pt idx="2765">
                  <c:v>3.61262155122156E-2</c:v>
                </c:pt>
                <c:pt idx="2766">
                  <c:v>3.6126748731115502E-2</c:v>
                </c:pt>
                <c:pt idx="2767">
                  <c:v>3.6128057251485102E-2</c:v>
                </c:pt>
                <c:pt idx="2768">
                  <c:v>3.6130677609503802E-2</c:v>
                </c:pt>
                <c:pt idx="2769">
                  <c:v>3.6130681406225301E-2</c:v>
                </c:pt>
                <c:pt idx="2770">
                  <c:v>3.6131569453338598E-2</c:v>
                </c:pt>
                <c:pt idx="2771">
                  <c:v>3.6131782757683098E-2</c:v>
                </c:pt>
                <c:pt idx="2772">
                  <c:v>3.6133004321292801E-2</c:v>
                </c:pt>
                <c:pt idx="2773">
                  <c:v>3.6133777344589398E-2</c:v>
                </c:pt>
                <c:pt idx="2774">
                  <c:v>3.6134212151402403E-2</c:v>
                </c:pt>
                <c:pt idx="2775">
                  <c:v>3.6135341654703099E-2</c:v>
                </c:pt>
                <c:pt idx="2776">
                  <c:v>3.6139731714138597E-2</c:v>
                </c:pt>
                <c:pt idx="2777">
                  <c:v>3.6140466207649803E-2</c:v>
                </c:pt>
                <c:pt idx="2778">
                  <c:v>3.61407158519561E-2</c:v>
                </c:pt>
                <c:pt idx="2779">
                  <c:v>3.6141030622376502E-2</c:v>
                </c:pt>
                <c:pt idx="2780">
                  <c:v>3.6141661060191101E-2</c:v>
                </c:pt>
                <c:pt idx="2781">
                  <c:v>3.6141840780968902E-2</c:v>
                </c:pt>
                <c:pt idx="2782">
                  <c:v>3.61428084050276E-2</c:v>
                </c:pt>
                <c:pt idx="2783">
                  <c:v>3.6143050422436998E-2</c:v>
                </c:pt>
                <c:pt idx="2784">
                  <c:v>3.6143638667730703E-2</c:v>
                </c:pt>
                <c:pt idx="2785">
                  <c:v>3.6144613526661998E-2</c:v>
                </c:pt>
                <c:pt idx="2786">
                  <c:v>3.6144810806776902E-2</c:v>
                </c:pt>
                <c:pt idx="2787">
                  <c:v>3.6144964409815503E-2</c:v>
                </c:pt>
                <c:pt idx="2788">
                  <c:v>3.6145221984055599E-2</c:v>
                </c:pt>
                <c:pt idx="2789">
                  <c:v>3.6145295848501E-2</c:v>
                </c:pt>
                <c:pt idx="2790">
                  <c:v>3.6147702906181099E-2</c:v>
                </c:pt>
                <c:pt idx="2791">
                  <c:v>3.6150133161185698E-2</c:v>
                </c:pt>
                <c:pt idx="2792">
                  <c:v>3.6151103689823202E-2</c:v>
                </c:pt>
                <c:pt idx="2793">
                  <c:v>3.6152812915386197E-2</c:v>
                </c:pt>
                <c:pt idx="2794">
                  <c:v>3.6153147347939299E-2</c:v>
                </c:pt>
                <c:pt idx="2795">
                  <c:v>3.6153539132727397E-2</c:v>
                </c:pt>
                <c:pt idx="2796">
                  <c:v>3.6158414185436701E-2</c:v>
                </c:pt>
                <c:pt idx="2797">
                  <c:v>3.6159242696237097E-2</c:v>
                </c:pt>
                <c:pt idx="2798">
                  <c:v>3.6159356364623203E-2</c:v>
                </c:pt>
                <c:pt idx="2799">
                  <c:v>3.6159917053131797E-2</c:v>
                </c:pt>
                <c:pt idx="2800">
                  <c:v>3.6160232894671303E-2</c:v>
                </c:pt>
                <c:pt idx="2801">
                  <c:v>3.6160759647335498E-2</c:v>
                </c:pt>
                <c:pt idx="2802">
                  <c:v>3.6160927362692198E-2</c:v>
                </c:pt>
                <c:pt idx="2803">
                  <c:v>3.6161432466818903E-2</c:v>
                </c:pt>
                <c:pt idx="2804">
                  <c:v>3.6163274260634801E-2</c:v>
                </c:pt>
                <c:pt idx="2805">
                  <c:v>3.6164638969924001E-2</c:v>
                </c:pt>
                <c:pt idx="2806">
                  <c:v>3.61647981482036E-2</c:v>
                </c:pt>
                <c:pt idx="2807">
                  <c:v>3.6167354350480199E-2</c:v>
                </c:pt>
                <c:pt idx="2808">
                  <c:v>3.61686614314157E-2</c:v>
                </c:pt>
                <c:pt idx="2809">
                  <c:v>3.6168728608297201E-2</c:v>
                </c:pt>
                <c:pt idx="2810">
                  <c:v>3.6169425956372202E-2</c:v>
                </c:pt>
                <c:pt idx="2811">
                  <c:v>3.6170389710646803E-2</c:v>
                </c:pt>
                <c:pt idx="2812">
                  <c:v>3.6172504790195001E-2</c:v>
                </c:pt>
                <c:pt idx="2813">
                  <c:v>3.6172616107874901E-2</c:v>
                </c:pt>
                <c:pt idx="2814">
                  <c:v>3.6174098451798198E-2</c:v>
                </c:pt>
                <c:pt idx="2815">
                  <c:v>3.6174794683528202E-2</c:v>
                </c:pt>
                <c:pt idx="2816">
                  <c:v>3.6174907433156399E-2</c:v>
                </c:pt>
                <c:pt idx="2817">
                  <c:v>3.61752538775829E-2</c:v>
                </c:pt>
                <c:pt idx="2818">
                  <c:v>3.6176035188222599E-2</c:v>
                </c:pt>
                <c:pt idx="2819">
                  <c:v>3.6177225336091301E-2</c:v>
                </c:pt>
                <c:pt idx="2820">
                  <c:v>3.6177614655540501E-2</c:v>
                </c:pt>
                <c:pt idx="2821">
                  <c:v>3.6177839964408501E-2</c:v>
                </c:pt>
                <c:pt idx="2822">
                  <c:v>3.6178644234526602E-2</c:v>
                </c:pt>
                <c:pt idx="2823">
                  <c:v>3.6179073085432598E-2</c:v>
                </c:pt>
                <c:pt idx="2824">
                  <c:v>3.6179208099197203E-2</c:v>
                </c:pt>
                <c:pt idx="2825">
                  <c:v>3.6179635105239701E-2</c:v>
                </c:pt>
                <c:pt idx="2826">
                  <c:v>3.61796568048064E-2</c:v>
                </c:pt>
                <c:pt idx="2827">
                  <c:v>3.6180387245627298E-2</c:v>
                </c:pt>
                <c:pt idx="2828">
                  <c:v>3.6180549166104699E-2</c:v>
                </c:pt>
                <c:pt idx="2829">
                  <c:v>3.61814747895765E-2</c:v>
                </c:pt>
                <c:pt idx="2830">
                  <c:v>3.6181669226488598E-2</c:v>
                </c:pt>
                <c:pt idx="2831">
                  <c:v>3.6182852865901297E-2</c:v>
                </c:pt>
                <c:pt idx="2832">
                  <c:v>3.6182990693009502E-2</c:v>
                </c:pt>
                <c:pt idx="2833">
                  <c:v>3.6184361926532099E-2</c:v>
                </c:pt>
                <c:pt idx="2834">
                  <c:v>3.6186201447244999E-2</c:v>
                </c:pt>
                <c:pt idx="2835">
                  <c:v>3.6186298958424699E-2</c:v>
                </c:pt>
                <c:pt idx="2836">
                  <c:v>3.6186640429031303E-2</c:v>
                </c:pt>
                <c:pt idx="2837">
                  <c:v>3.6188092667657101E-2</c:v>
                </c:pt>
                <c:pt idx="2838">
                  <c:v>3.6188193647090403E-2</c:v>
                </c:pt>
                <c:pt idx="2839">
                  <c:v>3.6188352626230103E-2</c:v>
                </c:pt>
                <c:pt idx="2840">
                  <c:v>3.6188766901215398E-2</c:v>
                </c:pt>
                <c:pt idx="2841">
                  <c:v>3.6188930783395599E-2</c:v>
                </c:pt>
                <c:pt idx="2842">
                  <c:v>3.6189185312620102E-2</c:v>
                </c:pt>
                <c:pt idx="2843">
                  <c:v>3.61906674962824E-2</c:v>
                </c:pt>
                <c:pt idx="2844">
                  <c:v>3.6191342523336799E-2</c:v>
                </c:pt>
                <c:pt idx="2845">
                  <c:v>3.6192340724598399E-2</c:v>
                </c:pt>
                <c:pt idx="2846">
                  <c:v>3.6193788566566902E-2</c:v>
                </c:pt>
                <c:pt idx="2847">
                  <c:v>3.6195383427844202E-2</c:v>
                </c:pt>
                <c:pt idx="2848">
                  <c:v>3.6196575712488598E-2</c:v>
                </c:pt>
                <c:pt idx="2849">
                  <c:v>3.6198258456754701E-2</c:v>
                </c:pt>
                <c:pt idx="2850">
                  <c:v>3.6198283038942201E-2</c:v>
                </c:pt>
                <c:pt idx="2851">
                  <c:v>3.6201210850679497E-2</c:v>
                </c:pt>
                <c:pt idx="2852">
                  <c:v>3.6201381572973201E-2</c:v>
                </c:pt>
                <c:pt idx="2853">
                  <c:v>3.6202560236063101E-2</c:v>
                </c:pt>
                <c:pt idx="2854">
                  <c:v>3.6202938654934701E-2</c:v>
                </c:pt>
                <c:pt idx="2855">
                  <c:v>3.6206001464880899E-2</c:v>
                </c:pt>
                <c:pt idx="2856">
                  <c:v>3.62060815511362E-2</c:v>
                </c:pt>
                <c:pt idx="2857">
                  <c:v>3.62082281197076E-2</c:v>
                </c:pt>
                <c:pt idx="2858">
                  <c:v>3.6209373655124798E-2</c:v>
                </c:pt>
                <c:pt idx="2859">
                  <c:v>3.6209502991504001E-2</c:v>
                </c:pt>
                <c:pt idx="2860">
                  <c:v>3.6209639326729902E-2</c:v>
                </c:pt>
                <c:pt idx="2861">
                  <c:v>3.6209748892748E-2</c:v>
                </c:pt>
                <c:pt idx="2862">
                  <c:v>3.6210905357541602E-2</c:v>
                </c:pt>
                <c:pt idx="2863">
                  <c:v>3.6210939218692603E-2</c:v>
                </c:pt>
                <c:pt idx="2864">
                  <c:v>3.6211267442313302E-2</c:v>
                </c:pt>
                <c:pt idx="2865">
                  <c:v>3.6211487544040202E-2</c:v>
                </c:pt>
                <c:pt idx="2866">
                  <c:v>3.6211615477683701E-2</c:v>
                </c:pt>
                <c:pt idx="2867">
                  <c:v>3.6213726039571202E-2</c:v>
                </c:pt>
                <c:pt idx="2868">
                  <c:v>3.62141989325045E-2</c:v>
                </c:pt>
                <c:pt idx="2869">
                  <c:v>3.6214398475494299E-2</c:v>
                </c:pt>
                <c:pt idx="2870">
                  <c:v>3.6214807890891702E-2</c:v>
                </c:pt>
                <c:pt idx="2871">
                  <c:v>3.62151805351403E-2</c:v>
                </c:pt>
                <c:pt idx="2872">
                  <c:v>3.6216827213620198E-2</c:v>
                </c:pt>
                <c:pt idx="2873">
                  <c:v>3.6221047851553598E-2</c:v>
                </c:pt>
                <c:pt idx="2874">
                  <c:v>3.6221842484124397E-2</c:v>
                </c:pt>
                <c:pt idx="2875">
                  <c:v>3.6222216606742699E-2</c:v>
                </c:pt>
                <c:pt idx="2876">
                  <c:v>3.6224207274773601E-2</c:v>
                </c:pt>
                <c:pt idx="2877">
                  <c:v>3.62250999944616E-2</c:v>
                </c:pt>
                <c:pt idx="2878">
                  <c:v>3.6226301617249497E-2</c:v>
                </c:pt>
                <c:pt idx="2879">
                  <c:v>3.6226416862454598E-2</c:v>
                </c:pt>
                <c:pt idx="2880">
                  <c:v>3.6227959493510098E-2</c:v>
                </c:pt>
                <c:pt idx="2881">
                  <c:v>3.6228431250876797E-2</c:v>
                </c:pt>
                <c:pt idx="2882">
                  <c:v>3.6228635395182097E-2</c:v>
                </c:pt>
                <c:pt idx="2883">
                  <c:v>3.62292325736936E-2</c:v>
                </c:pt>
                <c:pt idx="2884">
                  <c:v>3.6229985201120703E-2</c:v>
                </c:pt>
                <c:pt idx="2885">
                  <c:v>3.6231541212292002E-2</c:v>
                </c:pt>
                <c:pt idx="2886">
                  <c:v>3.6232027890117598E-2</c:v>
                </c:pt>
                <c:pt idx="2887">
                  <c:v>3.6232337977724002E-2</c:v>
                </c:pt>
                <c:pt idx="2888">
                  <c:v>3.6233299839516203E-2</c:v>
                </c:pt>
                <c:pt idx="2889">
                  <c:v>3.6233958322036297E-2</c:v>
                </c:pt>
                <c:pt idx="2890">
                  <c:v>3.6234203730635101E-2</c:v>
                </c:pt>
                <c:pt idx="2891">
                  <c:v>3.6234612837644599E-2</c:v>
                </c:pt>
                <c:pt idx="2892">
                  <c:v>3.6237574415104001E-2</c:v>
                </c:pt>
                <c:pt idx="2893">
                  <c:v>3.6237836239351201E-2</c:v>
                </c:pt>
                <c:pt idx="2894">
                  <c:v>3.6238719464369802E-2</c:v>
                </c:pt>
                <c:pt idx="2895">
                  <c:v>3.6241031031543802E-2</c:v>
                </c:pt>
                <c:pt idx="2896">
                  <c:v>3.62410827151173E-2</c:v>
                </c:pt>
                <c:pt idx="2897">
                  <c:v>3.62425468035147E-2</c:v>
                </c:pt>
                <c:pt idx="2898">
                  <c:v>3.6242924344998803E-2</c:v>
                </c:pt>
                <c:pt idx="2899">
                  <c:v>3.6243124291972101E-2</c:v>
                </c:pt>
                <c:pt idx="2900">
                  <c:v>3.6245252631212997E-2</c:v>
                </c:pt>
                <c:pt idx="2901">
                  <c:v>3.6246285852188503E-2</c:v>
                </c:pt>
                <c:pt idx="2902">
                  <c:v>3.6246522765471897E-2</c:v>
                </c:pt>
                <c:pt idx="2903">
                  <c:v>3.6246717071628201E-2</c:v>
                </c:pt>
                <c:pt idx="2904">
                  <c:v>3.6246759836800903E-2</c:v>
                </c:pt>
                <c:pt idx="2905">
                  <c:v>3.6247094305179903E-2</c:v>
                </c:pt>
                <c:pt idx="2906">
                  <c:v>3.6247764697101503E-2</c:v>
                </c:pt>
                <c:pt idx="2907">
                  <c:v>3.6248212192817403E-2</c:v>
                </c:pt>
                <c:pt idx="2908">
                  <c:v>3.6249971774752997E-2</c:v>
                </c:pt>
                <c:pt idx="2909">
                  <c:v>3.6250066510137E-2</c:v>
                </c:pt>
                <c:pt idx="2910">
                  <c:v>3.6250575845807098E-2</c:v>
                </c:pt>
                <c:pt idx="2911">
                  <c:v>3.6250594664298801E-2</c:v>
                </c:pt>
                <c:pt idx="2912">
                  <c:v>3.6252825866904502E-2</c:v>
                </c:pt>
                <c:pt idx="2913">
                  <c:v>3.6253224401272703E-2</c:v>
                </c:pt>
                <c:pt idx="2914">
                  <c:v>3.6253813382526603E-2</c:v>
                </c:pt>
                <c:pt idx="2915">
                  <c:v>3.6254058095003198E-2</c:v>
                </c:pt>
                <c:pt idx="2916">
                  <c:v>3.6254490842354999E-2</c:v>
                </c:pt>
                <c:pt idx="2917">
                  <c:v>3.6255902538036101E-2</c:v>
                </c:pt>
                <c:pt idx="2918">
                  <c:v>3.6256315706224701E-2</c:v>
                </c:pt>
                <c:pt idx="2919">
                  <c:v>3.6258316565088398E-2</c:v>
                </c:pt>
                <c:pt idx="2920">
                  <c:v>3.6258721996226997E-2</c:v>
                </c:pt>
                <c:pt idx="2921">
                  <c:v>3.6261227062968603E-2</c:v>
                </c:pt>
                <c:pt idx="2922">
                  <c:v>3.62634420066867E-2</c:v>
                </c:pt>
                <c:pt idx="2923">
                  <c:v>3.6263775468193198E-2</c:v>
                </c:pt>
                <c:pt idx="2924">
                  <c:v>3.6265864336416397E-2</c:v>
                </c:pt>
                <c:pt idx="2925">
                  <c:v>3.6267055791732901E-2</c:v>
                </c:pt>
                <c:pt idx="2926">
                  <c:v>3.6267071750265702E-2</c:v>
                </c:pt>
                <c:pt idx="2927">
                  <c:v>3.6267217191823797E-2</c:v>
                </c:pt>
                <c:pt idx="2928">
                  <c:v>3.6267252382330598E-2</c:v>
                </c:pt>
                <c:pt idx="2929">
                  <c:v>3.6267592073319303E-2</c:v>
                </c:pt>
                <c:pt idx="2930">
                  <c:v>3.6268307663000002E-2</c:v>
                </c:pt>
                <c:pt idx="2931">
                  <c:v>3.6268884389568497E-2</c:v>
                </c:pt>
                <c:pt idx="2932">
                  <c:v>3.6269976421520599E-2</c:v>
                </c:pt>
                <c:pt idx="2933">
                  <c:v>3.6271468742854002E-2</c:v>
                </c:pt>
                <c:pt idx="2934">
                  <c:v>3.6271804605432598E-2</c:v>
                </c:pt>
                <c:pt idx="2935">
                  <c:v>3.6273580117016702E-2</c:v>
                </c:pt>
                <c:pt idx="2936">
                  <c:v>3.62740789291221E-2</c:v>
                </c:pt>
                <c:pt idx="2937">
                  <c:v>3.6274327972998198E-2</c:v>
                </c:pt>
                <c:pt idx="2938">
                  <c:v>3.6275008430449299E-2</c:v>
                </c:pt>
                <c:pt idx="2939">
                  <c:v>3.6275110390318499E-2</c:v>
                </c:pt>
                <c:pt idx="2940">
                  <c:v>3.6275868168593101E-2</c:v>
                </c:pt>
                <c:pt idx="2941">
                  <c:v>3.6277444789827702E-2</c:v>
                </c:pt>
                <c:pt idx="2942">
                  <c:v>3.6277566744926701E-2</c:v>
                </c:pt>
                <c:pt idx="2943">
                  <c:v>3.6277982383985198E-2</c:v>
                </c:pt>
                <c:pt idx="2944">
                  <c:v>3.6278125741809303E-2</c:v>
                </c:pt>
                <c:pt idx="2945">
                  <c:v>3.6281407176932602E-2</c:v>
                </c:pt>
                <c:pt idx="2946">
                  <c:v>3.6281909125967897E-2</c:v>
                </c:pt>
                <c:pt idx="2947">
                  <c:v>3.6282754565778903E-2</c:v>
                </c:pt>
                <c:pt idx="2948">
                  <c:v>3.6283704804525002E-2</c:v>
                </c:pt>
                <c:pt idx="2949">
                  <c:v>3.6283733150352E-2</c:v>
                </c:pt>
                <c:pt idx="2950">
                  <c:v>3.6284083900052E-2</c:v>
                </c:pt>
                <c:pt idx="2951">
                  <c:v>3.6285959022225103E-2</c:v>
                </c:pt>
                <c:pt idx="2952">
                  <c:v>3.6286090455770803E-2</c:v>
                </c:pt>
                <c:pt idx="2953">
                  <c:v>3.6286246584348703E-2</c:v>
                </c:pt>
                <c:pt idx="2954">
                  <c:v>3.6287297807951098E-2</c:v>
                </c:pt>
                <c:pt idx="2955">
                  <c:v>3.6287909099104197E-2</c:v>
                </c:pt>
                <c:pt idx="2956">
                  <c:v>3.6289876251308202E-2</c:v>
                </c:pt>
                <c:pt idx="2957">
                  <c:v>3.6290427895770597E-2</c:v>
                </c:pt>
                <c:pt idx="2958">
                  <c:v>3.6291434860514699E-2</c:v>
                </c:pt>
                <c:pt idx="2959">
                  <c:v>3.6292081355906801E-2</c:v>
                </c:pt>
                <c:pt idx="2960">
                  <c:v>3.6294004202333197E-2</c:v>
                </c:pt>
                <c:pt idx="2961">
                  <c:v>3.6294101051775503E-2</c:v>
                </c:pt>
                <c:pt idx="2962">
                  <c:v>3.6294167723372399E-2</c:v>
                </c:pt>
                <c:pt idx="2963">
                  <c:v>3.6294415363902599E-2</c:v>
                </c:pt>
                <c:pt idx="2964">
                  <c:v>3.6294600785783497E-2</c:v>
                </c:pt>
                <c:pt idx="2965">
                  <c:v>3.6295233378917199E-2</c:v>
                </c:pt>
                <c:pt idx="2966">
                  <c:v>3.6295896400067501E-2</c:v>
                </c:pt>
                <c:pt idx="2967">
                  <c:v>3.6297553475277501E-2</c:v>
                </c:pt>
                <c:pt idx="2968">
                  <c:v>3.6297689607915198E-2</c:v>
                </c:pt>
                <c:pt idx="2969">
                  <c:v>3.6297775710769802E-2</c:v>
                </c:pt>
                <c:pt idx="2970">
                  <c:v>3.6299545864112701E-2</c:v>
                </c:pt>
                <c:pt idx="2971">
                  <c:v>3.63004302735324E-2</c:v>
                </c:pt>
                <c:pt idx="2972">
                  <c:v>3.6301935083771601E-2</c:v>
                </c:pt>
                <c:pt idx="2973">
                  <c:v>3.63021317417049E-2</c:v>
                </c:pt>
                <c:pt idx="2974">
                  <c:v>3.6302227293519201E-2</c:v>
                </c:pt>
                <c:pt idx="2975">
                  <c:v>3.6302802451829597E-2</c:v>
                </c:pt>
                <c:pt idx="2976">
                  <c:v>3.6304447529432599E-2</c:v>
                </c:pt>
                <c:pt idx="2977">
                  <c:v>3.6305273624532397E-2</c:v>
                </c:pt>
                <c:pt idx="2978">
                  <c:v>3.6305993197465199E-2</c:v>
                </c:pt>
                <c:pt idx="2979">
                  <c:v>3.63077962098853E-2</c:v>
                </c:pt>
                <c:pt idx="2980">
                  <c:v>3.6309157859321498E-2</c:v>
                </c:pt>
                <c:pt idx="2981">
                  <c:v>3.6309170959032397E-2</c:v>
                </c:pt>
                <c:pt idx="2982">
                  <c:v>3.6310513277833197E-2</c:v>
                </c:pt>
                <c:pt idx="2983">
                  <c:v>3.6312486844984601E-2</c:v>
                </c:pt>
                <c:pt idx="2984">
                  <c:v>3.63127145291516E-2</c:v>
                </c:pt>
                <c:pt idx="2985">
                  <c:v>3.6313246715783398E-2</c:v>
                </c:pt>
                <c:pt idx="2986">
                  <c:v>3.6314296545070603E-2</c:v>
                </c:pt>
                <c:pt idx="2987">
                  <c:v>3.6314301997951701E-2</c:v>
                </c:pt>
                <c:pt idx="2988">
                  <c:v>3.6314471673706598E-2</c:v>
                </c:pt>
                <c:pt idx="2989">
                  <c:v>3.6316340811166602E-2</c:v>
                </c:pt>
                <c:pt idx="2990">
                  <c:v>3.63164330162353E-2</c:v>
                </c:pt>
                <c:pt idx="2991">
                  <c:v>3.6316552261478202E-2</c:v>
                </c:pt>
                <c:pt idx="2992">
                  <c:v>3.6318706441837802E-2</c:v>
                </c:pt>
                <c:pt idx="2993">
                  <c:v>3.6320867773956898E-2</c:v>
                </c:pt>
                <c:pt idx="2994">
                  <c:v>3.6321210134521401E-2</c:v>
                </c:pt>
                <c:pt idx="2995">
                  <c:v>3.6321906269604798E-2</c:v>
                </c:pt>
                <c:pt idx="2996">
                  <c:v>3.6322836866495498E-2</c:v>
                </c:pt>
                <c:pt idx="2997">
                  <c:v>3.6323230053348997E-2</c:v>
                </c:pt>
                <c:pt idx="2998">
                  <c:v>3.6323962359979201E-2</c:v>
                </c:pt>
                <c:pt idx="2999">
                  <c:v>3.6324926839858399E-2</c:v>
                </c:pt>
                <c:pt idx="3000">
                  <c:v>3.6326079873400002E-2</c:v>
                </c:pt>
                <c:pt idx="3001">
                  <c:v>3.6327329778326999E-2</c:v>
                </c:pt>
                <c:pt idx="3002">
                  <c:v>3.6327545311163202E-2</c:v>
                </c:pt>
                <c:pt idx="3003">
                  <c:v>3.6329928653882002E-2</c:v>
                </c:pt>
                <c:pt idx="3004">
                  <c:v>3.6329995267209897E-2</c:v>
                </c:pt>
                <c:pt idx="3005">
                  <c:v>3.6330812575353803E-2</c:v>
                </c:pt>
                <c:pt idx="3006">
                  <c:v>3.6330953632081303E-2</c:v>
                </c:pt>
                <c:pt idx="3007">
                  <c:v>3.6332214963220297E-2</c:v>
                </c:pt>
                <c:pt idx="3008">
                  <c:v>3.63332874446071E-2</c:v>
                </c:pt>
                <c:pt idx="3009">
                  <c:v>3.6334489287338803E-2</c:v>
                </c:pt>
                <c:pt idx="3010">
                  <c:v>3.6335293365200499E-2</c:v>
                </c:pt>
                <c:pt idx="3011">
                  <c:v>3.6336022274309598E-2</c:v>
                </c:pt>
                <c:pt idx="3012">
                  <c:v>3.6336409218138903E-2</c:v>
                </c:pt>
                <c:pt idx="3013">
                  <c:v>3.6338432806120098E-2</c:v>
                </c:pt>
                <c:pt idx="3014">
                  <c:v>3.6340251302677998E-2</c:v>
                </c:pt>
                <c:pt idx="3015">
                  <c:v>3.6341862827367198E-2</c:v>
                </c:pt>
                <c:pt idx="3016">
                  <c:v>3.6343844994442702E-2</c:v>
                </c:pt>
                <c:pt idx="3017">
                  <c:v>3.6345666009795601E-2</c:v>
                </c:pt>
                <c:pt idx="3018">
                  <c:v>3.6347746143857801E-2</c:v>
                </c:pt>
                <c:pt idx="3019">
                  <c:v>3.6350832141755898E-2</c:v>
                </c:pt>
                <c:pt idx="3020">
                  <c:v>3.6350951962147202E-2</c:v>
                </c:pt>
                <c:pt idx="3021">
                  <c:v>3.63511065860024E-2</c:v>
                </c:pt>
                <c:pt idx="3022">
                  <c:v>3.6351433221641201E-2</c:v>
                </c:pt>
                <c:pt idx="3023">
                  <c:v>3.63518698453845E-2</c:v>
                </c:pt>
                <c:pt idx="3024">
                  <c:v>3.6353746472418499E-2</c:v>
                </c:pt>
                <c:pt idx="3025">
                  <c:v>3.6354781857324603E-2</c:v>
                </c:pt>
                <c:pt idx="3026">
                  <c:v>3.6355242215539797E-2</c:v>
                </c:pt>
                <c:pt idx="3027">
                  <c:v>3.6356070559190101E-2</c:v>
                </c:pt>
                <c:pt idx="3028">
                  <c:v>3.63561536930131E-2</c:v>
                </c:pt>
                <c:pt idx="3029">
                  <c:v>3.6356980507718503E-2</c:v>
                </c:pt>
                <c:pt idx="3030">
                  <c:v>3.63582771456979E-2</c:v>
                </c:pt>
                <c:pt idx="3031">
                  <c:v>3.6358616385614002E-2</c:v>
                </c:pt>
                <c:pt idx="3032">
                  <c:v>3.6359093941619701E-2</c:v>
                </c:pt>
                <c:pt idx="3033">
                  <c:v>3.6360045084684697E-2</c:v>
                </c:pt>
                <c:pt idx="3034">
                  <c:v>3.6360455773074597E-2</c:v>
                </c:pt>
                <c:pt idx="3035">
                  <c:v>3.6360804022430297E-2</c:v>
                </c:pt>
                <c:pt idx="3036">
                  <c:v>3.63624750669981E-2</c:v>
                </c:pt>
                <c:pt idx="3037">
                  <c:v>3.6363308865177899E-2</c:v>
                </c:pt>
                <c:pt idx="3038">
                  <c:v>3.6363976113323898E-2</c:v>
                </c:pt>
                <c:pt idx="3039">
                  <c:v>3.6368033395639002E-2</c:v>
                </c:pt>
                <c:pt idx="3040">
                  <c:v>3.6369353923728198E-2</c:v>
                </c:pt>
                <c:pt idx="3041">
                  <c:v>3.6369365563011499E-2</c:v>
                </c:pt>
                <c:pt idx="3042">
                  <c:v>3.6370166457630401E-2</c:v>
                </c:pt>
                <c:pt idx="3043">
                  <c:v>3.6370455531054197E-2</c:v>
                </c:pt>
                <c:pt idx="3044">
                  <c:v>3.63725318325532E-2</c:v>
                </c:pt>
                <c:pt idx="3045">
                  <c:v>3.6372673301923203E-2</c:v>
                </c:pt>
                <c:pt idx="3046">
                  <c:v>3.6373386840820303E-2</c:v>
                </c:pt>
                <c:pt idx="3047">
                  <c:v>3.6373721764214398E-2</c:v>
                </c:pt>
                <c:pt idx="3048">
                  <c:v>3.6374498407773702E-2</c:v>
                </c:pt>
                <c:pt idx="3049">
                  <c:v>3.6376653912783101E-2</c:v>
                </c:pt>
                <c:pt idx="3050">
                  <c:v>3.6376726670927499E-2</c:v>
                </c:pt>
                <c:pt idx="3051">
                  <c:v>3.6380687367585103E-2</c:v>
                </c:pt>
                <c:pt idx="3052">
                  <c:v>3.6381186246229803E-2</c:v>
                </c:pt>
                <c:pt idx="3053">
                  <c:v>3.6381664457846997E-2</c:v>
                </c:pt>
                <c:pt idx="3054">
                  <c:v>3.6382997744584401E-2</c:v>
                </c:pt>
                <c:pt idx="3055">
                  <c:v>3.6383180645102098E-2</c:v>
                </c:pt>
                <c:pt idx="3056">
                  <c:v>3.6383438273875503E-2</c:v>
                </c:pt>
                <c:pt idx="3057">
                  <c:v>3.6383989487486501E-2</c:v>
                </c:pt>
                <c:pt idx="3058">
                  <c:v>3.6384523505613803E-2</c:v>
                </c:pt>
                <c:pt idx="3059">
                  <c:v>3.6385264119618503E-2</c:v>
                </c:pt>
                <c:pt idx="3060">
                  <c:v>3.6385396510934503E-2</c:v>
                </c:pt>
                <c:pt idx="3061">
                  <c:v>3.6385569786071E-2</c:v>
                </c:pt>
                <c:pt idx="3062">
                  <c:v>3.6385925627292301E-2</c:v>
                </c:pt>
                <c:pt idx="3063">
                  <c:v>3.6386244591907202E-2</c:v>
                </c:pt>
                <c:pt idx="3064">
                  <c:v>3.63869115182806E-2</c:v>
                </c:pt>
                <c:pt idx="3065">
                  <c:v>3.6387489987789401E-2</c:v>
                </c:pt>
                <c:pt idx="3066">
                  <c:v>3.6388409465862602E-2</c:v>
                </c:pt>
                <c:pt idx="3067">
                  <c:v>3.63894689110442E-2</c:v>
                </c:pt>
                <c:pt idx="3068">
                  <c:v>3.6390214008947402E-2</c:v>
                </c:pt>
                <c:pt idx="3069">
                  <c:v>3.6392142726929401E-2</c:v>
                </c:pt>
                <c:pt idx="3070">
                  <c:v>3.6392582543008201E-2</c:v>
                </c:pt>
                <c:pt idx="3071">
                  <c:v>3.6392890464871597E-2</c:v>
                </c:pt>
                <c:pt idx="3072">
                  <c:v>3.6394725492459298E-2</c:v>
                </c:pt>
                <c:pt idx="3073">
                  <c:v>3.6394920371101799E-2</c:v>
                </c:pt>
                <c:pt idx="3074">
                  <c:v>3.6395037714359299E-2</c:v>
                </c:pt>
                <c:pt idx="3075">
                  <c:v>3.6395416927019003E-2</c:v>
                </c:pt>
                <c:pt idx="3076">
                  <c:v>3.6395475474918199E-2</c:v>
                </c:pt>
                <c:pt idx="3077">
                  <c:v>3.6395678852282801E-2</c:v>
                </c:pt>
                <c:pt idx="3078">
                  <c:v>3.6396834916859397E-2</c:v>
                </c:pt>
                <c:pt idx="3079">
                  <c:v>3.6398414675790199E-2</c:v>
                </c:pt>
                <c:pt idx="3080">
                  <c:v>3.6398592741676901E-2</c:v>
                </c:pt>
                <c:pt idx="3081">
                  <c:v>3.6399215347785001E-2</c:v>
                </c:pt>
                <c:pt idx="3082">
                  <c:v>3.6400100496438603E-2</c:v>
                </c:pt>
                <c:pt idx="3083">
                  <c:v>3.6400967338422997E-2</c:v>
                </c:pt>
                <c:pt idx="3084">
                  <c:v>3.6401314086786797E-2</c:v>
                </c:pt>
                <c:pt idx="3085">
                  <c:v>3.6401688698404398E-2</c:v>
                </c:pt>
                <c:pt idx="3086">
                  <c:v>3.6401757069815403E-2</c:v>
                </c:pt>
                <c:pt idx="3087">
                  <c:v>3.6402641673279099E-2</c:v>
                </c:pt>
                <c:pt idx="3088">
                  <c:v>3.6402854212429697E-2</c:v>
                </c:pt>
                <c:pt idx="3089">
                  <c:v>3.6404073091578101E-2</c:v>
                </c:pt>
                <c:pt idx="3090">
                  <c:v>3.6404411573231099E-2</c:v>
                </c:pt>
                <c:pt idx="3091">
                  <c:v>3.6404622774916802E-2</c:v>
                </c:pt>
                <c:pt idx="3092">
                  <c:v>3.6404951730978297E-2</c:v>
                </c:pt>
                <c:pt idx="3093">
                  <c:v>3.6405092623999401E-2</c:v>
                </c:pt>
                <c:pt idx="3094">
                  <c:v>3.6405222885840298E-2</c:v>
                </c:pt>
                <c:pt idx="3095">
                  <c:v>3.6405505164064503E-2</c:v>
                </c:pt>
                <c:pt idx="3096">
                  <c:v>3.6406704318883397E-2</c:v>
                </c:pt>
                <c:pt idx="3097">
                  <c:v>3.6407569021701301E-2</c:v>
                </c:pt>
                <c:pt idx="3098">
                  <c:v>3.6407704002693601E-2</c:v>
                </c:pt>
                <c:pt idx="3099">
                  <c:v>3.6409203282592603E-2</c:v>
                </c:pt>
                <c:pt idx="3100">
                  <c:v>3.6409355387469797E-2</c:v>
                </c:pt>
                <c:pt idx="3101">
                  <c:v>3.6409920696763902E-2</c:v>
                </c:pt>
                <c:pt idx="3102">
                  <c:v>3.6410913379570503E-2</c:v>
                </c:pt>
                <c:pt idx="3103">
                  <c:v>3.6411341991393703E-2</c:v>
                </c:pt>
                <c:pt idx="3104">
                  <c:v>3.6411817628778702E-2</c:v>
                </c:pt>
                <c:pt idx="3105">
                  <c:v>3.64119548020495E-2</c:v>
                </c:pt>
                <c:pt idx="3106">
                  <c:v>3.6412148322310399E-2</c:v>
                </c:pt>
                <c:pt idx="3107">
                  <c:v>3.6416313519845298E-2</c:v>
                </c:pt>
                <c:pt idx="3108">
                  <c:v>3.6417040966549803E-2</c:v>
                </c:pt>
                <c:pt idx="3109">
                  <c:v>3.64184038566479E-2</c:v>
                </c:pt>
                <c:pt idx="3110">
                  <c:v>3.6420036151995197E-2</c:v>
                </c:pt>
                <c:pt idx="3111">
                  <c:v>3.6421123818423502E-2</c:v>
                </c:pt>
                <c:pt idx="3112">
                  <c:v>3.6421176894935597E-2</c:v>
                </c:pt>
                <c:pt idx="3113">
                  <c:v>3.64231875066999E-2</c:v>
                </c:pt>
                <c:pt idx="3114">
                  <c:v>3.6423794470619997E-2</c:v>
                </c:pt>
                <c:pt idx="3115">
                  <c:v>3.6424002844715399E-2</c:v>
                </c:pt>
                <c:pt idx="3116">
                  <c:v>3.64248911161121E-2</c:v>
                </c:pt>
                <c:pt idx="3117">
                  <c:v>3.6426704383663702E-2</c:v>
                </c:pt>
                <c:pt idx="3118">
                  <c:v>3.64268116273656E-2</c:v>
                </c:pt>
                <c:pt idx="3119">
                  <c:v>3.64272469685267E-2</c:v>
                </c:pt>
                <c:pt idx="3120">
                  <c:v>3.64274235859713E-2</c:v>
                </c:pt>
                <c:pt idx="3121">
                  <c:v>3.6428981203965601E-2</c:v>
                </c:pt>
                <c:pt idx="3122">
                  <c:v>3.6429565546495797E-2</c:v>
                </c:pt>
                <c:pt idx="3123">
                  <c:v>3.6431688236061299E-2</c:v>
                </c:pt>
                <c:pt idx="3124">
                  <c:v>3.6431751014246498E-2</c:v>
                </c:pt>
                <c:pt idx="3125">
                  <c:v>3.6432018795670797E-2</c:v>
                </c:pt>
                <c:pt idx="3126">
                  <c:v>3.6433832312405399E-2</c:v>
                </c:pt>
                <c:pt idx="3127">
                  <c:v>3.6434234948972598E-2</c:v>
                </c:pt>
                <c:pt idx="3128">
                  <c:v>3.6435360263265403E-2</c:v>
                </c:pt>
                <c:pt idx="3129">
                  <c:v>3.6435590829873701E-2</c:v>
                </c:pt>
                <c:pt idx="3130">
                  <c:v>3.6436379037049597E-2</c:v>
                </c:pt>
                <c:pt idx="3131">
                  <c:v>3.6436937630813397E-2</c:v>
                </c:pt>
                <c:pt idx="3132">
                  <c:v>3.6438932581940697E-2</c:v>
                </c:pt>
                <c:pt idx="3133">
                  <c:v>3.6439081801810401E-2</c:v>
                </c:pt>
                <c:pt idx="3134">
                  <c:v>3.64407867347495E-2</c:v>
                </c:pt>
                <c:pt idx="3135">
                  <c:v>3.6441129437616397E-2</c:v>
                </c:pt>
                <c:pt idx="3136">
                  <c:v>3.6441218116133503E-2</c:v>
                </c:pt>
                <c:pt idx="3137">
                  <c:v>3.6442745050556002E-2</c:v>
                </c:pt>
                <c:pt idx="3138">
                  <c:v>3.6442839587045202E-2</c:v>
                </c:pt>
                <c:pt idx="3139">
                  <c:v>3.6444275152277203E-2</c:v>
                </c:pt>
                <c:pt idx="3140">
                  <c:v>3.6444455075167401E-2</c:v>
                </c:pt>
                <c:pt idx="3141">
                  <c:v>3.6445868387346203E-2</c:v>
                </c:pt>
                <c:pt idx="3142">
                  <c:v>3.6446822680153902E-2</c:v>
                </c:pt>
                <c:pt idx="3143">
                  <c:v>3.6447661272311201E-2</c:v>
                </c:pt>
                <c:pt idx="3144">
                  <c:v>3.64490021002256E-2</c:v>
                </c:pt>
                <c:pt idx="3145">
                  <c:v>3.6449114773928398E-2</c:v>
                </c:pt>
                <c:pt idx="3146">
                  <c:v>3.6449137906228203E-2</c:v>
                </c:pt>
                <c:pt idx="3147">
                  <c:v>3.6450986133853398E-2</c:v>
                </c:pt>
                <c:pt idx="3148">
                  <c:v>3.6452462154007999E-2</c:v>
                </c:pt>
                <c:pt idx="3149">
                  <c:v>3.6452590242762303E-2</c:v>
                </c:pt>
                <c:pt idx="3150">
                  <c:v>3.6452638443511799E-2</c:v>
                </c:pt>
                <c:pt idx="3151">
                  <c:v>3.6453320130918898E-2</c:v>
                </c:pt>
                <c:pt idx="3152">
                  <c:v>3.6453811931096397E-2</c:v>
                </c:pt>
                <c:pt idx="3153">
                  <c:v>3.6454014631751797E-2</c:v>
                </c:pt>
                <c:pt idx="3154">
                  <c:v>3.6454738391165302E-2</c:v>
                </c:pt>
                <c:pt idx="3155">
                  <c:v>3.64551453799472E-2</c:v>
                </c:pt>
                <c:pt idx="3156">
                  <c:v>3.6455176301060897E-2</c:v>
                </c:pt>
                <c:pt idx="3157">
                  <c:v>3.6455215821300603E-2</c:v>
                </c:pt>
                <c:pt idx="3158">
                  <c:v>3.6458168058070298E-2</c:v>
                </c:pt>
                <c:pt idx="3159">
                  <c:v>3.6458561394939498E-2</c:v>
                </c:pt>
                <c:pt idx="3160">
                  <c:v>3.64591328319539E-2</c:v>
                </c:pt>
                <c:pt idx="3161">
                  <c:v>3.6459316495035199E-2</c:v>
                </c:pt>
                <c:pt idx="3162">
                  <c:v>3.6461744834260498E-2</c:v>
                </c:pt>
                <c:pt idx="3163">
                  <c:v>3.64644996813209E-2</c:v>
                </c:pt>
                <c:pt idx="3164">
                  <c:v>3.6465301636164703E-2</c:v>
                </c:pt>
                <c:pt idx="3165">
                  <c:v>3.6467490125443501E-2</c:v>
                </c:pt>
                <c:pt idx="3166">
                  <c:v>3.6467586927010201E-2</c:v>
                </c:pt>
                <c:pt idx="3167">
                  <c:v>3.6468888878190497E-2</c:v>
                </c:pt>
                <c:pt idx="3168">
                  <c:v>3.6470492958830501E-2</c:v>
                </c:pt>
                <c:pt idx="3169">
                  <c:v>3.64706289662819E-2</c:v>
                </c:pt>
                <c:pt idx="3170">
                  <c:v>3.6470940791084698E-2</c:v>
                </c:pt>
                <c:pt idx="3171">
                  <c:v>3.6471966508894803E-2</c:v>
                </c:pt>
                <c:pt idx="3172">
                  <c:v>3.6472502069550203E-2</c:v>
                </c:pt>
                <c:pt idx="3173">
                  <c:v>3.6473040949050697E-2</c:v>
                </c:pt>
                <c:pt idx="3174">
                  <c:v>3.64761466661584E-2</c:v>
                </c:pt>
                <c:pt idx="3175">
                  <c:v>3.6476598570017497E-2</c:v>
                </c:pt>
                <c:pt idx="3176">
                  <c:v>3.6478145410037001E-2</c:v>
                </c:pt>
                <c:pt idx="3177">
                  <c:v>3.6479972393573902E-2</c:v>
                </c:pt>
                <c:pt idx="3178">
                  <c:v>3.6480182154785497E-2</c:v>
                </c:pt>
                <c:pt idx="3179">
                  <c:v>3.64821839884647E-2</c:v>
                </c:pt>
                <c:pt idx="3180">
                  <c:v>3.6482380834268101E-2</c:v>
                </c:pt>
                <c:pt idx="3181">
                  <c:v>3.6483427997367403E-2</c:v>
                </c:pt>
                <c:pt idx="3182">
                  <c:v>3.6483958791947997E-2</c:v>
                </c:pt>
                <c:pt idx="3183">
                  <c:v>3.6485402823125401E-2</c:v>
                </c:pt>
                <c:pt idx="3184">
                  <c:v>3.64899687188018E-2</c:v>
                </c:pt>
                <c:pt idx="3185">
                  <c:v>3.6490864276065398E-2</c:v>
                </c:pt>
                <c:pt idx="3186">
                  <c:v>3.6490928839558699E-2</c:v>
                </c:pt>
                <c:pt idx="3187">
                  <c:v>3.64920424154924E-2</c:v>
                </c:pt>
                <c:pt idx="3188">
                  <c:v>3.6493728761456699E-2</c:v>
                </c:pt>
                <c:pt idx="3189">
                  <c:v>3.6493849657798401E-2</c:v>
                </c:pt>
                <c:pt idx="3190">
                  <c:v>3.6494795576472901E-2</c:v>
                </c:pt>
                <c:pt idx="3191">
                  <c:v>3.6495281326472701E-2</c:v>
                </c:pt>
                <c:pt idx="3192">
                  <c:v>3.6497584148958997E-2</c:v>
                </c:pt>
                <c:pt idx="3193">
                  <c:v>3.64979211119053E-2</c:v>
                </c:pt>
                <c:pt idx="3194">
                  <c:v>3.6498587229782997E-2</c:v>
                </c:pt>
                <c:pt idx="3195">
                  <c:v>3.6498672695331399E-2</c:v>
                </c:pt>
                <c:pt idx="3196">
                  <c:v>3.6499509278493797E-2</c:v>
                </c:pt>
                <c:pt idx="3197">
                  <c:v>3.6501957278474197E-2</c:v>
                </c:pt>
                <c:pt idx="3198">
                  <c:v>3.6503643831191201E-2</c:v>
                </c:pt>
                <c:pt idx="3199">
                  <c:v>3.6503747319618897E-2</c:v>
                </c:pt>
                <c:pt idx="3200">
                  <c:v>3.6503948604845703E-2</c:v>
                </c:pt>
                <c:pt idx="3201">
                  <c:v>3.6504237597755597E-2</c:v>
                </c:pt>
                <c:pt idx="3202">
                  <c:v>3.6505644948136899E-2</c:v>
                </c:pt>
                <c:pt idx="3203">
                  <c:v>3.6508521161121202E-2</c:v>
                </c:pt>
                <c:pt idx="3204">
                  <c:v>3.6508761917643101E-2</c:v>
                </c:pt>
                <c:pt idx="3205">
                  <c:v>3.6508946098522899E-2</c:v>
                </c:pt>
                <c:pt idx="3206">
                  <c:v>3.6509477449358299E-2</c:v>
                </c:pt>
                <c:pt idx="3207">
                  <c:v>3.65105088315393E-2</c:v>
                </c:pt>
                <c:pt idx="3208">
                  <c:v>3.6511312108418702E-2</c:v>
                </c:pt>
                <c:pt idx="3209">
                  <c:v>3.6513619636790201E-2</c:v>
                </c:pt>
                <c:pt idx="3210">
                  <c:v>3.65137623334294E-2</c:v>
                </c:pt>
                <c:pt idx="3211">
                  <c:v>3.6514804691204501E-2</c:v>
                </c:pt>
                <c:pt idx="3212">
                  <c:v>3.6514922355356298E-2</c:v>
                </c:pt>
                <c:pt idx="3213">
                  <c:v>3.6514941754829999E-2</c:v>
                </c:pt>
                <c:pt idx="3214">
                  <c:v>3.6515218822767398E-2</c:v>
                </c:pt>
                <c:pt idx="3215">
                  <c:v>3.6515556781718903E-2</c:v>
                </c:pt>
                <c:pt idx="3216">
                  <c:v>3.65167645332444E-2</c:v>
                </c:pt>
                <c:pt idx="3217">
                  <c:v>3.6517291577184197E-2</c:v>
                </c:pt>
                <c:pt idx="3218">
                  <c:v>3.6518841429183199E-2</c:v>
                </c:pt>
                <c:pt idx="3219">
                  <c:v>3.65190140999061E-2</c:v>
                </c:pt>
                <c:pt idx="3220">
                  <c:v>3.6519243654040703E-2</c:v>
                </c:pt>
                <c:pt idx="3221">
                  <c:v>3.65193096001604E-2</c:v>
                </c:pt>
                <c:pt idx="3222">
                  <c:v>3.6519418408938402E-2</c:v>
                </c:pt>
                <c:pt idx="3223">
                  <c:v>3.6519568190283E-2</c:v>
                </c:pt>
                <c:pt idx="3224">
                  <c:v>3.6520932224510201E-2</c:v>
                </c:pt>
                <c:pt idx="3225">
                  <c:v>3.6523078191166299E-2</c:v>
                </c:pt>
                <c:pt idx="3226">
                  <c:v>3.6523941914762999E-2</c:v>
                </c:pt>
                <c:pt idx="3227">
                  <c:v>3.6524636790989697E-2</c:v>
                </c:pt>
                <c:pt idx="3228">
                  <c:v>3.6525552887773198E-2</c:v>
                </c:pt>
                <c:pt idx="3229">
                  <c:v>3.65263082002968E-2</c:v>
                </c:pt>
                <c:pt idx="3230">
                  <c:v>3.6527234231035099E-2</c:v>
                </c:pt>
                <c:pt idx="3231">
                  <c:v>3.6527788565981198E-2</c:v>
                </c:pt>
                <c:pt idx="3232">
                  <c:v>3.6530201303688899E-2</c:v>
                </c:pt>
                <c:pt idx="3233">
                  <c:v>3.6532100820043198E-2</c:v>
                </c:pt>
                <c:pt idx="3234">
                  <c:v>3.6532592940881001E-2</c:v>
                </c:pt>
                <c:pt idx="3235">
                  <c:v>3.65327781296464E-2</c:v>
                </c:pt>
                <c:pt idx="3236">
                  <c:v>3.6533513280915003E-2</c:v>
                </c:pt>
                <c:pt idx="3237">
                  <c:v>3.6533989279446899E-2</c:v>
                </c:pt>
                <c:pt idx="3238">
                  <c:v>3.6536637621719201E-2</c:v>
                </c:pt>
                <c:pt idx="3239">
                  <c:v>3.6537917304032802E-2</c:v>
                </c:pt>
                <c:pt idx="3240">
                  <c:v>3.6539825207275799E-2</c:v>
                </c:pt>
                <c:pt idx="3241">
                  <c:v>3.6540035459326999E-2</c:v>
                </c:pt>
                <c:pt idx="3242">
                  <c:v>3.6541697832011603E-2</c:v>
                </c:pt>
                <c:pt idx="3243">
                  <c:v>3.6542396027034497E-2</c:v>
                </c:pt>
                <c:pt idx="3244">
                  <c:v>3.6544042587770803E-2</c:v>
                </c:pt>
                <c:pt idx="3245">
                  <c:v>3.65444887255938E-2</c:v>
                </c:pt>
                <c:pt idx="3246">
                  <c:v>3.6545039393784E-2</c:v>
                </c:pt>
                <c:pt idx="3247">
                  <c:v>3.6545052216673098E-2</c:v>
                </c:pt>
                <c:pt idx="3248">
                  <c:v>3.6545211536815697E-2</c:v>
                </c:pt>
                <c:pt idx="3249">
                  <c:v>3.6545407311209997E-2</c:v>
                </c:pt>
                <c:pt idx="3250">
                  <c:v>3.6547353099564903E-2</c:v>
                </c:pt>
                <c:pt idx="3251">
                  <c:v>3.6548294298805503E-2</c:v>
                </c:pt>
                <c:pt idx="3252">
                  <c:v>3.6548340181188001E-2</c:v>
                </c:pt>
                <c:pt idx="3253">
                  <c:v>3.6549607683910801E-2</c:v>
                </c:pt>
                <c:pt idx="3254">
                  <c:v>3.6550746280209399E-2</c:v>
                </c:pt>
                <c:pt idx="3255">
                  <c:v>3.6551000811059102E-2</c:v>
                </c:pt>
                <c:pt idx="3256">
                  <c:v>3.6551716429466898E-2</c:v>
                </c:pt>
                <c:pt idx="3257">
                  <c:v>3.6554343344214903E-2</c:v>
                </c:pt>
                <c:pt idx="3258">
                  <c:v>3.6555412581736398E-2</c:v>
                </c:pt>
                <c:pt idx="3259">
                  <c:v>3.6555917448422799E-2</c:v>
                </c:pt>
                <c:pt idx="3260">
                  <c:v>3.6557393305237301E-2</c:v>
                </c:pt>
                <c:pt idx="3261">
                  <c:v>3.6560116809996997E-2</c:v>
                </c:pt>
                <c:pt idx="3262">
                  <c:v>3.6560127576093997E-2</c:v>
                </c:pt>
                <c:pt idx="3263">
                  <c:v>3.6560275931928697E-2</c:v>
                </c:pt>
                <c:pt idx="3264">
                  <c:v>3.6560646069294003E-2</c:v>
                </c:pt>
                <c:pt idx="3265">
                  <c:v>3.6561664319247102E-2</c:v>
                </c:pt>
                <c:pt idx="3266">
                  <c:v>3.6561818710264697E-2</c:v>
                </c:pt>
                <c:pt idx="3267">
                  <c:v>3.65632251490665E-2</c:v>
                </c:pt>
                <c:pt idx="3268">
                  <c:v>3.65634285987088E-2</c:v>
                </c:pt>
                <c:pt idx="3269">
                  <c:v>3.6563945282877298E-2</c:v>
                </c:pt>
                <c:pt idx="3270">
                  <c:v>3.6564382409765998E-2</c:v>
                </c:pt>
                <c:pt idx="3271">
                  <c:v>3.6564755458127297E-2</c:v>
                </c:pt>
                <c:pt idx="3272">
                  <c:v>3.6565111104415397E-2</c:v>
                </c:pt>
                <c:pt idx="3273">
                  <c:v>3.6565788725485202E-2</c:v>
                </c:pt>
                <c:pt idx="3274">
                  <c:v>3.6567026680868801E-2</c:v>
                </c:pt>
                <c:pt idx="3275">
                  <c:v>3.6567069775721203E-2</c:v>
                </c:pt>
                <c:pt idx="3276">
                  <c:v>3.6568180198985799E-2</c:v>
                </c:pt>
                <c:pt idx="3277">
                  <c:v>3.6568860943474703E-2</c:v>
                </c:pt>
                <c:pt idx="3278">
                  <c:v>3.6569088850056997E-2</c:v>
                </c:pt>
                <c:pt idx="3279">
                  <c:v>3.6569126070431501E-2</c:v>
                </c:pt>
                <c:pt idx="3280">
                  <c:v>3.6569560789719499E-2</c:v>
                </c:pt>
                <c:pt idx="3281">
                  <c:v>3.65704122053001E-2</c:v>
                </c:pt>
                <c:pt idx="3282">
                  <c:v>3.65734829137132E-2</c:v>
                </c:pt>
                <c:pt idx="3283">
                  <c:v>3.6573664937412903E-2</c:v>
                </c:pt>
                <c:pt idx="3284">
                  <c:v>3.6573706221572397E-2</c:v>
                </c:pt>
                <c:pt idx="3285">
                  <c:v>3.6574599282182103E-2</c:v>
                </c:pt>
                <c:pt idx="3286">
                  <c:v>3.6575117095442602E-2</c:v>
                </c:pt>
                <c:pt idx="3287">
                  <c:v>3.6576092132884402E-2</c:v>
                </c:pt>
                <c:pt idx="3288">
                  <c:v>3.6579924603601703E-2</c:v>
                </c:pt>
                <c:pt idx="3289">
                  <c:v>3.6580420711269102E-2</c:v>
                </c:pt>
                <c:pt idx="3290">
                  <c:v>3.6581042047143499E-2</c:v>
                </c:pt>
                <c:pt idx="3291">
                  <c:v>3.6582287394134397E-2</c:v>
                </c:pt>
                <c:pt idx="3292">
                  <c:v>3.6584240417005302E-2</c:v>
                </c:pt>
                <c:pt idx="3293">
                  <c:v>3.6584252932367202E-2</c:v>
                </c:pt>
                <c:pt idx="3294">
                  <c:v>3.6584621620614897E-2</c:v>
                </c:pt>
                <c:pt idx="3295">
                  <c:v>3.6584673562600797E-2</c:v>
                </c:pt>
                <c:pt idx="3296">
                  <c:v>3.65847701494297E-2</c:v>
                </c:pt>
                <c:pt idx="3297">
                  <c:v>3.6585203018080298E-2</c:v>
                </c:pt>
                <c:pt idx="3298">
                  <c:v>3.65857223459315E-2</c:v>
                </c:pt>
                <c:pt idx="3299">
                  <c:v>3.6586129087304201E-2</c:v>
                </c:pt>
                <c:pt idx="3300">
                  <c:v>3.6587287740549201E-2</c:v>
                </c:pt>
                <c:pt idx="3301">
                  <c:v>3.6587519005684598E-2</c:v>
                </c:pt>
                <c:pt idx="3302">
                  <c:v>3.6590015623213103E-2</c:v>
                </c:pt>
                <c:pt idx="3303">
                  <c:v>3.6591316386643299E-2</c:v>
                </c:pt>
                <c:pt idx="3304">
                  <c:v>3.6591971246024202E-2</c:v>
                </c:pt>
                <c:pt idx="3305">
                  <c:v>3.65925419053258E-2</c:v>
                </c:pt>
                <c:pt idx="3306">
                  <c:v>3.6593209294426499E-2</c:v>
                </c:pt>
                <c:pt idx="3307">
                  <c:v>3.6593346394446502E-2</c:v>
                </c:pt>
                <c:pt idx="3308">
                  <c:v>3.6594851516578E-2</c:v>
                </c:pt>
                <c:pt idx="3309">
                  <c:v>3.6596144258327898E-2</c:v>
                </c:pt>
                <c:pt idx="3310">
                  <c:v>3.6596777943404102E-2</c:v>
                </c:pt>
                <c:pt idx="3311">
                  <c:v>3.6597233160679699E-2</c:v>
                </c:pt>
                <c:pt idx="3312">
                  <c:v>3.6597558144888701E-2</c:v>
                </c:pt>
                <c:pt idx="3313">
                  <c:v>3.6598736341645399E-2</c:v>
                </c:pt>
                <c:pt idx="3314">
                  <c:v>3.6598794986289498E-2</c:v>
                </c:pt>
                <c:pt idx="3315">
                  <c:v>3.65996866453824E-2</c:v>
                </c:pt>
                <c:pt idx="3316">
                  <c:v>3.6599854207185298E-2</c:v>
                </c:pt>
                <c:pt idx="3317">
                  <c:v>3.6601053130300501E-2</c:v>
                </c:pt>
                <c:pt idx="3318">
                  <c:v>3.6601481891813302E-2</c:v>
                </c:pt>
                <c:pt idx="3319">
                  <c:v>3.6602036321630303E-2</c:v>
                </c:pt>
                <c:pt idx="3320">
                  <c:v>3.6602192940623897E-2</c:v>
                </c:pt>
                <c:pt idx="3321">
                  <c:v>3.6603239967426697E-2</c:v>
                </c:pt>
                <c:pt idx="3322">
                  <c:v>3.66033170402894E-2</c:v>
                </c:pt>
                <c:pt idx="3323">
                  <c:v>3.6603517346146898E-2</c:v>
                </c:pt>
                <c:pt idx="3324">
                  <c:v>3.6603529107350603E-2</c:v>
                </c:pt>
                <c:pt idx="3325">
                  <c:v>3.6603641568807702E-2</c:v>
                </c:pt>
                <c:pt idx="3326">
                  <c:v>3.6603976360156498E-2</c:v>
                </c:pt>
                <c:pt idx="3327">
                  <c:v>3.6604271045524203E-2</c:v>
                </c:pt>
                <c:pt idx="3328">
                  <c:v>3.6604947135924201E-2</c:v>
                </c:pt>
                <c:pt idx="3329">
                  <c:v>3.66056796574157E-2</c:v>
                </c:pt>
                <c:pt idx="3330">
                  <c:v>3.6605802472516699E-2</c:v>
                </c:pt>
                <c:pt idx="3331">
                  <c:v>3.66059986035987E-2</c:v>
                </c:pt>
                <c:pt idx="3332">
                  <c:v>3.6606478368993799E-2</c:v>
                </c:pt>
                <c:pt idx="3333">
                  <c:v>3.6607919915110802E-2</c:v>
                </c:pt>
                <c:pt idx="3334">
                  <c:v>3.66088873388676E-2</c:v>
                </c:pt>
                <c:pt idx="3335">
                  <c:v>3.6611265417448698E-2</c:v>
                </c:pt>
                <c:pt idx="3336">
                  <c:v>3.6612735606210201E-2</c:v>
                </c:pt>
                <c:pt idx="3337">
                  <c:v>3.6615829347071797E-2</c:v>
                </c:pt>
                <c:pt idx="3338">
                  <c:v>3.6618148856405998E-2</c:v>
                </c:pt>
                <c:pt idx="3339">
                  <c:v>3.6618359540547298E-2</c:v>
                </c:pt>
                <c:pt idx="3340">
                  <c:v>3.6618739119241003E-2</c:v>
                </c:pt>
                <c:pt idx="3341">
                  <c:v>3.6619542036903797E-2</c:v>
                </c:pt>
                <c:pt idx="3342">
                  <c:v>3.66197379378152E-2</c:v>
                </c:pt>
                <c:pt idx="3343">
                  <c:v>3.6620229173131E-2</c:v>
                </c:pt>
                <c:pt idx="3344">
                  <c:v>3.6620746687255498E-2</c:v>
                </c:pt>
                <c:pt idx="3345">
                  <c:v>3.66214340180155E-2</c:v>
                </c:pt>
                <c:pt idx="3346">
                  <c:v>3.662208956627E-2</c:v>
                </c:pt>
                <c:pt idx="3347">
                  <c:v>3.6622243059475798E-2</c:v>
                </c:pt>
                <c:pt idx="3348">
                  <c:v>3.6622250699946297E-2</c:v>
                </c:pt>
                <c:pt idx="3349">
                  <c:v>3.6623498962300598E-2</c:v>
                </c:pt>
                <c:pt idx="3350">
                  <c:v>3.6623794166147097E-2</c:v>
                </c:pt>
                <c:pt idx="3351">
                  <c:v>3.6624511993107199E-2</c:v>
                </c:pt>
                <c:pt idx="3352">
                  <c:v>3.6625087872317302E-2</c:v>
                </c:pt>
                <c:pt idx="3353">
                  <c:v>3.6625364831231799E-2</c:v>
                </c:pt>
                <c:pt idx="3354">
                  <c:v>3.6625510552344198E-2</c:v>
                </c:pt>
                <c:pt idx="3355">
                  <c:v>3.6626790734970702E-2</c:v>
                </c:pt>
                <c:pt idx="3356">
                  <c:v>3.6628395644018999E-2</c:v>
                </c:pt>
                <c:pt idx="3357">
                  <c:v>3.6629444373643801E-2</c:v>
                </c:pt>
                <c:pt idx="3358">
                  <c:v>3.66300117979712E-2</c:v>
                </c:pt>
                <c:pt idx="3359">
                  <c:v>3.6630298134241797E-2</c:v>
                </c:pt>
                <c:pt idx="3360">
                  <c:v>3.66320812734321E-2</c:v>
                </c:pt>
                <c:pt idx="3361">
                  <c:v>3.6632672241975403E-2</c:v>
                </c:pt>
                <c:pt idx="3362">
                  <c:v>3.6634151641023897E-2</c:v>
                </c:pt>
                <c:pt idx="3363">
                  <c:v>3.6636219189098103E-2</c:v>
                </c:pt>
                <c:pt idx="3364">
                  <c:v>3.66362491323559E-2</c:v>
                </c:pt>
                <c:pt idx="3365">
                  <c:v>3.66372301331475E-2</c:v>
                </c:pt>
                <c:pt idx="3366">
                  <c:v>3.6637334380786903E-2</c:v>
                </c:pt>
                <c:pt idx="3367">
                  <c:v>3.66378053059691E-2</c:v>
                </c:pt>
                <c:pt idx="3368">
                  <c:v>3.66385807370408E-2</c:v>
                </c:pt>
                <c:pt idx="3369">
                  <c:v>3.6638690529587598E-2</c:v>
                </c:pt>
                <c:pt idx="3370">
                  <c:v>3.6638868653964797E-2</c:v>
                </c:pt>
                <c:pt idx="3371">
                  <c:v>3.6640916635315102E-2</c:v>
                </c:pt>
                <c:pt idx="3372">
                  <c:v>3.6641885674761503E-2</c:v>
                </c:pt>
                <c:pt idx="3373">
                  <c:v>3.6643733558795702E-2</c:v>
                </c:pt>
                <c:pt idx="3374">
                  <c:v>3.6644358787371399E-2</c:v>
                </c:pt>
                <c:pt idx="3375">
                  <c:v>3.6644555243787298E-2</c:v>
                </c:pt>
                <c:pt idx="3376">
                  <c:v>3.6645183750266597E-2</c:v>
                </c:pt>
                <c:pt idx="3377">
                  <c:v>3.6645881179398598E-2</c:v>
                </c:pt>
                <c:pt idx="3378">
                  <c:v>3.6646388865076797E-2</c:v>
                </c:pt>
                <c:pt idx="3379">
                  <c:v>3.6647040367411801E-2</c:v>
                </c:pt>
                <c:pt idx="3380">
                  <c:v>3.6647411900828201E-2</c:v>
                </c:pt>
                <c:pt idx="3381">
                  <c:v>3.6647733334916603E-2</c:v>
                </c:pt>
                <c:pt idx="3382">
                  <c:v>3.66480348910437E-2</c:v>
                </c:pt>
                <c:pt idx="3383">
                  <c:v>3.6648081805457797E-2</c:v>
                </c:pt>
                <c:pt idx="3384">
                  <c:v>3.6648135216827603E-2</c:v>
                </c:pt>
                <c:pt idx="3385">
                  <c:v>3.6649790119605501E-2</c:v>
                </c:pt>
                <c:pt idx="3386">
                  <c:v>3.6649925732590301E-2</c:v>
                </c:pt>
                <c:pt idx="3387">
                  <c:v>3.6650278762561203E-2</c:v>
                </c:pt>
                <c:pt idx="3388">
                  <c:v>3.6652948999546901E-2</c:v>
                </c:pt>
                <c:pt idx="3389">
                  <c:v>3.6653169668170199E-2</c:v>
                </c:pt>
                <c:pt idx="3390">
                  <c:v>3.6653298237635003E-2</c:v>
                </c:pt>
                <c:pt idx="3391">
                  <c:v>3.6653485376406399E-2</c:v>
                </c:pt>
                <c:pt idx="3392">
                  <c:v>3.6653589874683902E-2</c:v>
                </c:pt>
                <c:pt idx="3393">
                  <c:v>3.6653626692344003E-2</c:v>
                </c:pt>
                <c:pt idx="3394">
                  <c:v>3.6653778539202597E-2</c:v>
                </c:pt>
                <c:pt idx="3395">
                  <c:v>3.6655028201137398E-2</c:v>
                </c:pt>
                <c:pt idx="3396">
                  <c:v>3.6655973050980901E-2</c:v>
                </c:pt>
                <c:pt idx="3397">
                  <c:v>3.6656443709033898E-2</c:v>
                </c:pt>
                <c:pt idx="3398">
                  <c:v>3.66573377983107E-2</c:v>
                </c:pt>
                <c:pt idx="3399">
                  <c:v>3.6657388772797901E-2</c:v>
                </c:pt>
                <c:pt idx="3400">
                  <c:v>3.6659333287716402E-2</c:v>
                </c:pt>
                <c:pt idx="3401">
                  <c:v>3.6660426146467702E-2</c:v>
                </c:pt>
                <c:pt idx="3402">
                  <c:v>3.6660987484434603E-2</c:v>
                </c:pt>
                <c:pt idx="3403">
                  <c:v>3.6662418468801999E-2</c:v>
                </c:pt>
                <c:pt idx="3404">
                  <c:v>3.6663345657938697E-2</c:v>
                </c:pt>
                <c:pt idx="3405">
                  <c:v>3.6663433279520201E-2</c:v>
                </c:pt>
                <c:pt idx="3406">
                  <c:v>3.6663493993037297E-2</c:v>
                </c:pt>
                <c:pt idx="3407">
                  <c:v>3.66635027281174E-2</c:v>
                </c:pt>
                <c:pt idx="3408">
                  <c:v>3.6665065056674898E-2</c:v>
                </c:pt>
                <c:pt idx="3409">
                  <c:v>3.66651947878993E-2</c:v>
                </c:pt>
                <c:pt idx="3410">
                  <c:v>3.66662115155501E-2</c:v>
                </c:pt>
                <c:pt idx="3411">
                  <c:v>3.6666337027743599E-2</c:v>
                </c:pt>
                <c:pt idx="3412">
                  <c:v>3.66664228920381E-2</c:v>
                </c:pt>
                <c:pt idx="3413">
                  <c:v>3.66666782179427E-2</c:v>
                </c:pt>
                <c:pt idx="3414">
                  <c:v>3.6666788304922898E-2</c:v>
                </c:pt>
                <c:pt idx="3415">
                  <c:v>3.6666940918883603E-2</c:v>
                </c:pt>
                <c:pt idx="3416">
                  <c:v>3.6669573721819101E-2</c:v>
                </c:pt>
                <c:pt idx="3417">
                  <c:v>3.66698113848484E-2</c:v>
                </c:pt>
                <c:pt idx="3418">
                  <c:v>3.6670603570006802E-2</c:v>
                </c:pt>
                <c:pt idx="3419">
                  <c:v>3.6671035522333202E-2</c:v>
                </c:pt>
                <c:pt idx="3420">
                  <c:v>3.6671846000967998E-2</c:v>
                </c:pt>
                <c:pt idx="3421">
                  <c:v>3.6672520894907801E-2</c:v>
                </c:pt>
                <c:pt idx="3422">
                  <c:v>3.6673094420377701E-2</c:v>
                </c:pt>
                <c:pt idx="3423">
                  <c:v>3.6673534050169203E-2</c:v>
                </c:pt>
                <c:pt idx="3424">
                  <c:v>3.6673580019923498E-2</c:v>
                </c:pt>
                <c:pt idx="3425">
                  <c:v>3.6673753860924099E-2</c:v>
                </c:pt>
                <c:pt idx="3426">
                  <c:v>3.6674558995565099E-2</c:v>
                </c:pt>
                <c:pt idx="3427">
                  <c:v>3.6675495388788198E-2</c:v>
                </c:pt>
                <c:pt idx="3428">
                  <c:v>3.6675887759058202E-2</c:v>
                </c:pt>
                <c:pt idx="3429">
                  <c:v>3.6676769879301602E-2</c:v>
                </c:pt>
                <c:pt idx="3430">
                  <c:v>3.6678545137795497E-2</c:v>
                </c:pt>
                <c:pt idx="3431">
                  <c:v>3.6678674933245899E-2</c:v>
                </c:pt>
                <c:pt idx="3432">
                  <c:v>3.6678982758506701E-2</c:v>
                </c:pt>
                <c:pt idx="3433">
                  <c:v>3.6679385432286299E-2</c:v>
                </c:pt>
                <c:pt idx="3434">
                  <c:v>3.6681681640276402E-2</c:v>
                </c:pt>
                <c:pt idx="3435">
                  <c:v>3.66819659901607E-2</c:v>
                </c:pt>
                <c:pt idx="3436">
                  <c:v>3.6683166893210301E-2</c:v>
                </c:pt>
                <c:pt idx="3437">
                  <c:v>3.6684636714871002E-2</c:v>
                </c:pt>
                <c:pt idx="3438">
                  <c:v>3.6685171954122499E-2</c:v>
                </c:pt>
                <c:pt idx="3439">
                  <c:v>3.66854090036507E-2</c:v>
                </c:pt>
                <c:pt idx="3440">
                  <c:v>3.6685960300928799E-2</c:v>
                </c:pt>
                <c:pt idx="3441">
                  <c:v>3.6686184771763698E-2</c:v>
                </c:pt>
                <c:pt idx="3442">
                  <c:v>3.6686192086317598E-2</c:v>
                </c:pt>
                <c:pt idx="3443">
                  <c:v>3.6686727266042399E-2</c:v>
                </c:pt>
                <c:pt idx="3444">
                  <c:v>3.6687510302953502E-2</c:v>
                </c:pt>
                <c:pt idx="3445">
                  <c:v>3.6688310134375297E-2</c:v>
                </c:pt>
                <c:pt idx="3446">
                  <c:v>3.66889578649588E-2</c:v>
                </c:pt>
                <c:pt idx="3447">
                  <c:v>3.66925743591043E-2</c:v>
                </c:pt>
                <c:pt idx="3448">
                  <c:v>3.6694677769810599E-2</c:v>
                </c:pt>
                <c:pt idx="3449">
                  <c:v>3.66948160996226E-2</c:v>
                </c:pt>
                <c:pt idx="3450">
                  <c:v>3.6694900728358099E-2</c:v>
                </c:pt>
                <c:pt idx="3451">
                  <c:v>3.6695265709709102E-2</c:v>
                </c:pt>
                <c:pt idx="3452">
                  <c:v>3.6695490997213802E-2</c:v>
                </c:pt>
                <c:pt idx="3453">
                  <c:v>3.6696976590402601E-2</c:v>
                </c:pt>
                <c:pt idx="3454">
                  <c:v>3.6697146524594798E-2</c:v>
                </c:pt>
                <c:pt idx="3455">
                  <c:v>3.6697490813901397E-2</c:v>
                </c:pt>
                <c:pt idx="3456">
                  <c:v>3.6698322260867403E-2</c:v>
                </c:pt>
                <c:pt idx="3457">
                  <c:v>3.6701377023049202E-2</c:v>
                </c:pt>
                <c:pt idx="3458">
                  <c:v>3.6702232382853799E-2</c:v>
                </c:pt>
                <c:pt idx="3459">
                  <c:v>3.6702454242649001E-2</c:v>
                </c:pt>
                <c:pt idx="3460">
                  <c:v>3.67033009757676E-2</c:v>
                </c:pt>
                <c:pt idx="3461">
                  <c:v>3.6703547541020301E-2</c:v>
                </c:pt>
                <c:pt idx="3462">
                  <c:v>3.6704707469549798E-2</c:v>
                </c:pt>
                <c:pt idx="3463">
                  <c:v>3.6705561188384597E-2</c:v>
                </c:pt>
                <c:pt idx="3464">
                  <c:v>3.6706067317831402E-2</c:v>
                </c:pt>
                <c:pt idx="3465">
                  <c:v>3.6707198780575503E-2</c:v>
                </c:pt>
                <c:pt idx="3466">
                  <c:v>3.6707259253315902E-2</c:v>
                </c:pt>
                <c:pt idx="3467">
                  <c:v>3.6708556565870597E-2</c:v>
                </c:pt>
                <c:pt idx="3468">
                  <c:v>3.6709295044883697E-2</c:v>
                </c:pt>
                <c:pt idx="3469">
                  <c:v>3.6714044956521898E-2</c:v>
                </c:pt>
                <c:pt idx="3470">
                  <c:v>3.6714121691151097E-2</c:v>
                </c:pt>
                <c:pt idx="3471">
                  <c:v>3.6714794959561703E-2</c:v>
                </c:pt>
                <c:pt idx="3472">
                  <c:v>3.6715257766885903E-2</c:v>
                </c:pt>
                <c:pt idx="3473">
                  <c:v>3.6715533403062398E-2</c:v>
                </c:pt>
                <c:pt idx="3474">
                  <c:v>3.67157132442468E-2</c:v>
                </c:pt>
                <c:pt idx="3475">
                  <c:v>3.6716172248903403E-2</c:v>
                </c:pt>
                <c:pt idx="3476">
                  <c:v>3.6716339017393698E-2</c:v>
                </c:pt>
                <c:pt idx="3477">
                  <c:v>3.6717807727405301E-2</c:v>
                </c:pt>
                <c:pt idx="3478">
                  <c:v>3.6718480033324598E-2</c:v>
                </c:pt>
                <c:pt idx="3479">
                  <c:v>3.6720185381852198E-2</c:v>
                </c:pt>
                <c:pt idx="3480">
                  <c:v>3.67207521348022E-2</c:v>
                </c:pt>
                <c:pt idx="3481">
                  <c:v>3.6721365203294699E-2</c:v>
                </c:pt>
                <c:pt idx="3482">
                  <c:v>3.67217178333311E-2</c:v>
                </c:pt>
                <c:pt idx="3483">
                  <c:v>3.6722381717109703E-2</c:v>
                </c:pt>
                <c:pt idx="3484">
                  <c:v>3.6723250818470998E-2</c:v>
                </c:pt>
                <c:pt idx="3485">
                  <c:v>3.6723513852343501E-2</c:v>
                </c:pt>
                <c:pt idx="3486">
                  <c:v>3.6724357528689897E-2</c:v>
                </c:pt>
                <c:pt idx="3487">
                  <c:v>3.6725318928024997E-2</c:v>
                </c:pt>
                <c:pt idx="3488">
                  <c:v>3.6726337407161198E-2</c:v>
                </c:pt>
                <c:pt idx="3489">
                  <c:v>3.6727081840380801E-2</c:v>
                </c:pt>
                <c:pt idx="3490">
                  <c:v>3.6727487448817597E-2</c:v>
                </c:pt>
                <c:pt idx="3491">
                  <c:v>3.6728425753622902E-2</c:v>
                </c:pt>
                <c:pt idx="3492">
                  <c:v>3.6729076412415802E-2</c:v>
                </c:pt>
                <c:pt idx="3493">
                  <c:v>3.6730439292295899E-2</c:v>
                </c:pt>
                <c:pt idx="3494">
                  <c:v>3.6731127414231603E-2</c:v>
                </c:pt>
                <c:pt idx="3495">
                  <c:v>3.67326319784511E-2</c:v>
                </c:pt>
                <c:pt idx="3496">
                  <c:v>3.6732789356483497E-2</c:v>
                </c:pt>
                <c:pt idx="3497">
                  <c:v>3.67328816877329E-2</c:v>
                </c:pt>
                <c:pt idx="3498">
                  <c:v>3.6733579129390702E-2</c:v>
                </c:pt>
                <c:pt idx="3499">
                  <c:v>3.6733953306137802E-2</c:v>
                </c:pt>
                <c:pt idx="3500">
                  <c:v>3.6734907247999403E-2</c:v>
                </c:pt>
                <c:pt idx="3501">
                  <c:v>3.6735000727368801E-2</c:v>
                </c:pt>
                <c:pt idx="3502">
                  <c:v>3.6735072193439702E-2</c:v>
                </c:pt>
                <c:pt idx="3503">
                  <c:v>3.6735228329030901E-2</c:v>
                </c:pt>
                <c:pt idx="3504">
                  <c:v>3.6735603774464602E-2</c:v>
                </c:pt>
                <c:pt idx="3505">
                  <c:v>3.6737065155518403E-2</c:v>
                </c:pt>
                <c:pt idx="3506">
                  <c:v>3.6737186378858699E-2</c:v>
                </c:pt>
                <c:pt idx="3507">
                  <c:v>3.6738864008622203E-2</c:v>
                </c:pt>
                <c:pt idx="3508">
                  <c:v>3.67396954402733E-2</c:v>
                </c:pt>
                <c:pt idx="3509">
                  <c:v>3.6741180267457499E-2</c:v>
                </c:pt>
                <c:pt idx="3510">
                  <c:v>3.6743065832316499E-2</c:v>
                </c:pt>
                <c:pt idx="3511">
                  <c:v>3.6746685337461699E-2</c:v>
                </c:pt>
                <c:pt idx="3512">
                  <c:v>3.6747297935939997E-2</c:v>
                </c:pt>
                <c:pt idx="3513">
                  <c:v>3.6747410140316399E-2</c:v>
                </c:pt>
                <c:pt idx="3514">
                  <c:v>3.67475462181951E-2</c:v>
                </c:pt>
                <c:pt idx="3515">
                  <c:v>3.6747633097483599E-2</c:v>
                </c:pt>
                <c:pt idx="3516">
                  <c:v>3.6749015413421501E-2</c:v>
                </c:pt>
                <c:pt idx="3517">
                  <c:v>3.6750324610828299E-2</c:v>
                </c:pt>
                <c:pt idx="3518">
                  <c:v>3.6752121935978897E-2</c:v>
                </c:pt>
                <c:pt idx="3519">
                  <c:v>3.6753369044667097E-2</c:v>
                </c:pt>
                <c:pt idx="3520">
                  <c:v>3.6755382597040399E-2</c:v>
                </c:pt>
                <c:pt idx="3521">
                  <c:v>3.6755784394527202E-2</c:v>
                </c:pt>
                <c:pt idx="3522">
                  <c:v>3.6756409981670998E-2</c:v>
                </c:pt>
                <c:pt idx="3523">
                  <c:v>3.67569657401959E-2</c:v>
                </c:pt>
                <c:pt idx="3524">
                  <c:v>3.6757292534108997E-2</c:v>
                </c:pt>
                <c:pt idx="3525">
                  <c:v>3.6757377552238103E-2</c:v>
                </c:pt>
                <c:pt idx="3526">
                  <c:v>3.6758433783571597E-2</c:v>
                </c:pt>
                <c:pt idx="3527">
                  <c:v>3.6758445082878302E-2</c:v>
                </c:pt>
                <c:pt idx="3528">
                  <c:v>3.6759411074423501E-2</c:v>
                </c:pt>
                <c:pt idx="3529">
                  <c:v>3.6760163031686298E-2</c:v>
                </c:pt>
                <c:pt idx="3530">
                  <c:v>3.6760284634672298E-2</c:v>
                </c:pt>
                <c:pt idx="3531">
                  <c:v>3.6761784076736997E-2</c:v>
                </c:pt>
                <c:pt idx="3532">
                  <c:v>3.6761805907637897E-2</c:v>
                </c:pt>
                <c:pt idx="3533">
                  <c:v>3.6762275745471001E-2</c:v>
                </c:pt>
                <c:pt idx="3534">
                  <c:v>3.6762354901321098E-2</c:v>
                </c:pt>
                <c:pt idx="3535">
                  <c:v>3.6762478110989198E-2</c:v>
                </c:pt>
                <c:pt idx="3536">
                  <c:v>3.6763397177493898E-2</c:v>
                </c:pt>
                <c:pt idx="3537">
                  <c:v>3.6763439308391002E-2</c:v>
                </c:pt>
                <c:pt idx="3538">
                  <c:v>3.6763866259922201E-2</c:v>
                </c:pt>
                <c:pt idx="3539">
                  <c:v>3.6763925575726199E-2</c:v>
                </c:pt>
                <c:pt idx="3540">
                  <c:v>3.67669478059248E-2</c:v>
                </c:pt>
                <c:pt idx="3541">
                  <c:v>3.6768027334482603E-2</c:v>
                </c:pt>
                <c:pt idx="3542">
                  <c:v>3.6768445305196497E-2</c:v>
                </c:pt>
                <c:pt idx="3543">
                  <c:v>3.6771422276590998E-2</c:v>
                </c:pt>
                <c:pt idx="3544">
                  <c:v>3.6774624397219499E-2</c:v>
                </c:pt>
                <c:pt idx="3545">
                  <c:v>3.6776285388846301E-2</c:v>
                </c:pt>
                <c:pt idx="3546">
                  <c:v>3.67769801685097E-2</c:v>
                </c:pt>
                <c:pt idx="3547">
                  <c:v>3.6777166288322699E-2</c:v>
                </c:pt>
                <c:pt idx="3548">
                  <c:v>3.6778079109987601E-2</c:v>
                </c:pt>
                <c:pt idx="3549">
                  <c:v>3.6778528924665203E-2</c:v>
                </c:pt>
                <c:pt idx="3550">
                  <c:v>3.6780000372427103E-2</c:v>
                </c:pt>
                <c:pt idx="3551">
                  <c:v>3.6780075642942202E-2</c:v>
                </c:pt>
                <c:pt idx="3552">
                  <c:v>3.6780265795845597E-2</c:v>
                </c:pt>
                <c:pt idx="3553">
                  <c:v>3.6781381528533399E-2</c:v>
                </c:pt>
                <c:pt idx="3554">
                  <c:v>3.6781686130906599E-2</c:v>
                </c:pt>
                <c:pt idx="3555">
                  <c:v>3.6781963533035297E-2</c:v>
                </c:pt>
                <c:pt idx="3556">
                  <c:v>3.6782108351335503E-2</c:v>
                </c:pt>
                <c:pt idx="3557">
                  <c:v>3.6782125723291703E-2</c:v>
                </c:pt>
                <c:pt idx="3558">
                  <c:v>3.6782143424932502E-2</c:v>
                </c:pt>
                <c:pt idx="3559">
                  <c:v>3.6783060922803097E-2</c:v>
                </c:pt>
                <c:pt idx="3560">
                  <c:v>3.6784908635968699E-2</c:v>
                </c:pt>
                <c:pt idx="3561">
                  <c:v>3.6785437464887299E-2</c:v>
                </c:pt>
                <c:pt idx="3562">
                  <c:v>3.6785553509491697E-2</c:v>
                </c:pt>
                <c:pt idx="3563">
                  <c:v>3.6786248947227103E-2</c:v>
                </c:pt>
                <c:pt idx="3564">
                  <c:v>3.67889154488341E-2</c:v>
                </c:pt>
                <c:pt idx="3565">
                  <c:v>3.6790478475679698E-2</c:v>
                </c:pt>
                <c:pt idx="3566">
                  <c:v>3.6790482731229299E-2</c:v>
                </c:pt>
                <c:pt idx="3567">
                  <c:v>3.6791177330203401E-2</c:v>
                </c:pt>
                <c:pt idx="3568">
                  <c:v>3.6791852372116102E-2</c:v>
                </c:pt>
                <c:pt idx="3569">
                  <c:v>3.6792529893438501E-2</c:v>
                </c:pt>
                <c:pt idx="3570">
                  <c:v>3.6793310308640401E-2</c:v>
                </c:pt>
                <c:pt idx="3571">
                  <c:v>3.6794587939322998E-2</c:v>
                </c:pt>
                <c:pt idx="3572">
                  <c:v>3.6795365166832399E-2</c:v>
                </c:pt>
                <c:pt idx="3573">
                  <c:v>3.6795522736360303E-2</c:v>
                </c:pt>
                <c:pt idx="3574">
                  <c:v>3.6795789656991103E-2</c:v>
                </c:pt>
                <c:pt idx="3575">
                  <c:v>3.6796441068698803E-2</c:v>
                </c:pt>
                <c:pt idx="3576">
                  <c:v>3.6796935070478203E-2</c:v>
                </c:pt>
                <c:pt idx="3577">
                  <c:v>3.67973422482668E-2</c:v>
                </c:pt>
                <c:pt idx="3578">
                  <c:v>3.6797370150498901E-2</c:v>
                </c:pt>
                <c:pt idx="3579">
                  <c:v>3.6797625954299203E-2</c:v>
                </c:pt>
                <c:pt idx="3580">
                  <c:v>3.6798307482059998E-2</c:v>
                </c:pt>
                <c:pt idx="3581">
                  <c:v>3.6798933929332901E-2</c:v>
                </c:pt>
                <c:pt idx="3582">
                  <c:v>3.6799988067929099E-2</c:v>
                </c:pt>
                <c:pt idx="3583">
                  <c:v>3.6800527805394799E-2</c:v>
                </c:pt>
                <c:pt idx="3584">
                  <c:v>3.6800722911237899E-2</c:v>
                </c:pt>
                <c:pt idx="3585">
                  <c:v>3.6800789764514001E-2</c:v>
                </c:pt>
                <c:pt idx="3586">
                  <c:v>3.6801216972325197E-2</c:v>
                </c:pt>
                <c:pt idx="3587">
                  <c:v>3.6801505702689197E-2</c:v>
                </c:pt>
                <c:pt idx="3588">
                  <c:v>3.68019050096942E-2</c:v>
                </c:pt>
                <c:pt idx="3589">
                  <c:v>3.6802180272238E-2</c:v>
                </c:pt>
                <c:pt idx="3590">
                  <c:v>3.6802469356817601E-2</c:v>
                </c:pt>
                <c:pt idx="3591">
                  <c:v>3.6803812371240002E-2</c:v>
                </c:pt>
                <c:pt idx="3592">
                  <c:v>3.6804339017066499E-2</c:v>
                </c:pt>
                <c:pt idx="3593">
                  <c:v>3.6805489048475498E-2</c:v>
                </c:pt>
                <c:pt idx="3594">
                  <c:v>3.6807228948527698E-2</c:v>
                </c:pt>
                <c:pt idx="3595">
                  <c:v>3.6807786021971801E-2</c:v>
                </c:pt>
                <c:pt idx="3596">
                  <c:v>3.6808135272718701E-2</c:v>
                </c:pt>
                <c:pt idx="3597">
                  <c:v>3.6808441649490098E-2</c:v>
                </c:pt>
                <c:pt idx="3598">
                  <c:v>3.6809863934494202E-2</c:v>
                </c:pt>
                <c:pt idx="3599">
                  <c:v>3.68100021246342E-2</c:v>
                </c:pt>
                <c:pt idx="3600">
                  <c:v>3.68107748312805E-2</c:v>
                </c:pt>
                <c:pt idx="3601">
                  <c:v>3.6811301975147301E-2</c:v>
                </c:pt>
                <c:pt idx="3602">
                  <c:v>3.6813195505826499E-2</c:v>
                </c:pt>
                <c:pt idx="3603">
                  <c:v>3.6813779520111299E-2</c:v>
                </c:pt>
                <c:pt idx="3604">
                  <c:v>3.6814568662675101E-2</c:v>
                </c:pt>
                <c:pt idx="3605">
                  <c:v>3.6814833698918803E-2</c:v>
                </c:pt>
                <c:pt idx="3606">
                  <c:v>3.68149715521469E-2</c:v>
                </c:pt>
                <c:pt idx="3607">
                  <c:v>3.6816079146654503E-2</c:v>
                </c:pt>
                <c:pt idx="3608">
                  <c:v>3.68164512919456E-2</c:v>
                </c:pt>
                <c:pt idx="3609">
                  <c:v>3.6816469805500997E-2</c:v>
                </c:pt>
                <c:pt idx="3610">
                  <c:v>3.6816674122592402E-2</c:v>
                </c:pt>
                <c:pt idx="3611">
                  <c:v>3.6818743740253297E-2</c:v>
                </c:pt>
                <c:pt idx="3612">
                  <c:v>3.6819129823272803E-2</c:v>
                </c:pt>
                <c:pt idx="3613">
                  <c:v>3.6819643623929699E-2</c:v>
                </c:pt>
                <c:pt idx="3614">
                  <c:v>3.68200578296402E-2</c:v>
                </c:pt>
                <c:pt idx="3615">
                  <c:v>3.6821015020201103E-2</c:v>
                </c:pt>
                <c:pt idx="3616">
                  <c:v>3.6821303353472702E-2</c:v>
                </c:pt>
                <c:pt idx="3617">
                  <c:v>3.6821610502082901E-2</c:v>
                </c:pt>
                <c:pt idx="3618">
                  <c:v>3.6821649703400801E-2</c:v>
                </c:pt>
                <c:pt idx="3619">
                  <c:v>3.6821747029632798E-2</c:v>
                </c:pt>
                <c:pt idx="3620">
                  <c:v>3.6822120923897403E-2</c:v>
                </c:pt>
                <c:pt idx="3621">
                  <c:v>3.6822330916093798E-2</c:v>
                </c:pt>
                <c:pt idx="3622">
                  <c:v>3.6822843474734197E-2</c:v>
                </c:pt>
                <c:pt idx="3623">
                  <c:v>3.6823653894788803E-2</c:v>
                </c:pt>
                <c:pt idx="3624">
                  <c:v>3.6823965938518999E-2</c:v>
                </c:pt>
                <c:pt idx="3625">
                  <c:v>3.6825453680423698E-2</c:v>
                </c:pt>
                <c:pt idx="3626">
                  <c:v>3.6825595165271903E-2</c:v>
                </c:pt>
                <c:pt idx="3627">
                  <c:v>3.6825893148422599E-2</c:v>
                </c:pt>
                <c:pt idx="3628">
                  <c:v>3.6826264544802902E-2</c:v>
                </c:pt>
                <c:pt idx="3629">
                  <c:v>3.6826450382976002E-2</c:v>
                </c:pt>
                <c:pt idx="3630">
                  <c:v>3.6827073227252698E-2</c:v>
                </c:pt>
                <c:pt idx="3631">
                  <c:v>3.68285879176143E-2</c:v>
                </c:pt>
                <c:pt idx="3632">
                  <c:v>3.68290409030754E-2</c:v>
                </c:pt>
                <c:pt idx="3633">
                  <c:v>3.6830300182549902E-2</c:v>
                </c:pt>
                <c:pt idx="3634">
                  <c:v>3.6830539849127701E-2</c:v>
                </c:pt>
                <c:pt idx="3635">
                  <c:v>3.6830612247150403E-2</c:v>
                </c:pt>
                <c:pt idx="3636">
                  <c:v>3.6830898049017798E-2</c:v>
                </c:pt>
                <c:pt idx="3637">
                  <c:v>3.6832681379439298E-2</c:v>
                </c:pt>
                <c:pt idx="3638">
                  <c:v>3.6833187043700401E-2</c:v>
                </c:pt>
                <c:pt idx="3639">
                  <c:v>3.6834359513948402E-2</c:v>
                </c:pt>
                <c:pt idx="3640">
                  <c:v>3.6836147907679397E-2</c:v>
                </c:pt>
                <c:pt idx="3641">
                  <c:v>3.6837313655295703E-2</c:v>
                </c:pt>
                <c:pt idx="3642">
                  <c:v>3.6837437306049499E-2</c:v>
                </c:pt>
                <c:pt idx="3643">
                  <c:v>3.6838931073233799E-2</c:v>
                </c:pt>
                <c:pt idx="3644">
                  <c:v>3.6838997897346203E-2</c:v>
                </c:pt>
                <c:pt idx="3645">
                  <c:v>3.6841558094493299E-2</c:v>
                </c:pt>
                <c:pt idx="3646">
                  <c:v>3.6841583575200197E-2</c:v>
                </c:pt>
                <c:pt idx="3647">
                  <c:v>3.68417005701141E-2</c:v>
                </c:pt>
                <c:pt idx="3648">
                  <c:v>3.6842283081541E-2</c:v>
                </c:pt>
                <c:pt idx="3649">
                  <c:v>3.6842363183005697E-2</c:v>
                </c:pt>
                <c:pt idx="3650">
                  <c:v>3.6842439063008901E-2</c:v>
                </c:pt>
                <c:pt idx="3651">
                  <c:v>3.6842687718833998E-2</c:v>
                </c:pt>
                <c:pt idx="3652">
                  <c:v>3.6843871376271597E-2</c:v>
                </c:pt>
                <c:pt idx="3653">
                  <c:v>3.6844066803672998E-2</c:v>
                </c:pt>
                <c:pt idx="3654">
                  <c:v>3.6844159615704399E-2</c:v>
                </c:pt>
                <c:pt idx="3655">
                  <c:v>3.6844746171209003E-2</c:v>
                </c:pt>
                <c:pt idx="3656">
                  <c:v>3.6844810687445301E-2</c:v>
                </c:pt>
                <c:pt idx="3657">
                  <c:v>3.6844943710310302E-2</c:v>
                </c:pt>
                <c:pt idx="3658">
                  <c:v>3.6844956166515702E-2</c:v>
                </c:pt>
                <c:pt idx="3659">
                  <c:v>3.6845785071816697E-2</c:v>
                </c:pt>
                <c:pt idx="3660">
                  <c:v>3.6846216863458597E-2</c:v>
                </c:pt>
                <c:pt idx="3661">
                  <c:v>3.68494723725937E-2</c:v>
                </c:pt>
                <c:pt idx="3662">
                  <c:v>3.6851095519702698E-2</c:v>
                </c:pt>
                <c:pt idx="3663">
                  <c:v>3.6851661702716802E-2</c:v>
                </c:pt>
                <c:pt idx="3664">
                  <c:v>3.6852456908933399E-2</c:v>
                </c:pt>
                <c:pt idx="3665">
                  <c:v>3.6853117720043502E-2</c:v>
                </c:pt>
                <c:pt idx="3666">
                  <c:v>3.68536081624826E-2</c:v>
                </c:pt>
                <c:pt idx="3667">
                  <c:v>3.6854122547034802E-2</c:v>
                </c:pt>
                <c:pt idx="3668">
                  <c:v>3.6854571016002501E-2</c:v>
                </c:pt>
                <c:pt idx="3669">
                  <c:v>3.6854772022287298E-2</c:v>
                </c:pt>
                <c:pt idx="3670">
                  <c:v>3.6855383595442298E-2</c:v>
                </c:pt>
                <c:pt idx="3671">
                  <c:v>3.68557062581647E-2</c:v>
                </c:pt>
                <c:pt idx="3672">
                  <c:v>3.6856203108654798E-2</c:v>
                </c:pt>
                <c:pt idx="3673">
                  <c:v>3.6856258620577398E-2</c:v>
                </c:pt>
                <c:pt idx="3674">
                  <c:v>3.6858072792189299E-2</c:v>
                </c:pt>
                <c:pt idx="3675">
                  <c:v>3.6858094024645897E-2</c:v>
                </c:pt>
                <c:pt idx="3676">
                  <c:v>3.6858710236515102E-2</c:v>
                </c:pt>
                <c:pt idx="3677">
                  <c:v>3.6859239992635698E-2</c:v>
                </c:pt>
                <c:pt idx="3678">
                  <c:v>3.6859350665236303E-2</c:v>
                </c:pt>
                <c:pt idx="3679">
                  <c:v>3.6860087236363401E-2</c:v>
                </c:pt>
                <c:pt idx="3680">
                  <c:v>3.6860684861770798E-2</c:v>
                </c:pt>
                <c:pt idx="3681">
                  <c:v>3.6860944816131898E-2</c:v>
                </c:pt>
                <c:pt idx="3682">
                  <c:v>3.68612166217396E-2</c:v>
                </c:pt>
                <c:pt idx="3683">
                  <c:v>3.6861701630070298E-2</c:v>
                </c:pt>
                <c:pt idx="3684">
                  <c:v>3.6861822147126598E-2</c:v>
                </c:pt>
                <c:pt idx="3685">
                  <c:v>3.6861930308075497E-2</c:v>
                </c:pt>
                <c:pt idx="3686">
                  <c:v>3.6862918868737E-2</c:v>
                </c:pt>
                <c:pt idx="3687">
                  <c:v>3.6863688151548502E-2</c:v>
                </c:pt>
                <c:pt idx="3688">
                  <c:v>3.6864949783569897E-2</c:v>
                </c:pt>
                <c:pt idx="3689">
                  <c:v>3.6865516965258097E-2</c:v>
                </c:pt>
                <c:pt idx="3690">
                  <c:v>3.6866512446509299E-2</c:v>
                </c:pt>
                <c:pt idx="3691">
                  <c:v>3.6866696017013298E-2</c:v>
                </c:pt>
                <c:pt idx="3692">
                  <c:v>3.6867365021908398E-2</c:v>
                </c:pt>
                <c:pt idx="3693">
                  <c:v>3.6871078835176201E-2</c:v>
                </c:pt>
                <c:pt idx="3694">
                  <c:v>3.6871780104558001E-2</c:v>
                </c:pt>
                <c:pt idx="3695">
                  <c:v>3.6872178397533303E-2</c:v>
                </c:pt>
                <c:pt idx="3696">
                  <c:v>3.6872564337314097E-2</c:v>
                </c:pt>
                <c:pt idx="3697">
                  <c:v>3.6872597587966897E-2</c:v>
                </c:pt>
                <c:pt idx="3698">
                  <c:v>3.6872965751576697E-2</c:v>
                </c:pt>
                <c:pt idx="3699">
                  <c:v>3.6873007132147598E-2</c:v>
                </c:pt>
                <c:pt idx="3700">
                  <c:v>3.6873798328983999E-2</c:v>
                </c:pt>
                <c:pt idx="3701">
                  <c:v>3.6874713003722998E-2</c:v>
                </c:pt>
                <c:pt idx="3702">
                  <c:v>3.6875197187030903E-2</c:v>
                </c:pt>
                <c:pt idx="3703">
                  <c:v>3.6875432972428401E-2</c:v>
                </c:pt>
                <c:pt idx="3704">
                  <c:v>3.6875830409145202E-2</c:v>
                </c:pt>
                <c:pt idx="3705">
                  <c:v>3.6875833002305E-2</c:v>
                </c:pt>
                <c:pt idx="3706">
                  <c:v>3.6878673322657603E-2</c:v>
                </c:pt>
                <c:pt idx="3707">
                  <c:v>3.6879005788479802E-2</c:v>
                </c:pt>
                <c:pt idx="3708">
                  <c:v>3.6882043475542997E-2</c:v>
                </c:pt>
                <c:pt idx="3709">
                  <c:v>3.6883215789217098E-2</c:v>
                </c:pt>
                <c:pt idx="3710">
                  <c:v>3.6883284813707298E-2</c:v>
                </c:pt>
                <c:pt idx="3711">
                  <c:v>3.68850239274316E-2</c:v>
                </c:pt>
                <c:pt idx="3712">
                  <c:v>3.6886545675009499E-2</c:v>
                </c:pt>
                <c:pt idx="3713">
                  <c:v>3.6887814315346497E-2</c:v>
                </c:pt>
                <c:pt idx="3714">
                  <c:v>3.6889325557611298E-2</c:v>
                </c:pt>
                <c:pt idx="3715">
                  <c:v>3.6890473748540001E-2</c:v>
                </c:pt>
                <c:pt idx="3716">
                  <c:v>3.6891201999562098E-2</c:v>
                </c:pt>
                <c:pt idx="3717">
                  <c:v>3.6891217785800699E-2</c:v>
                </c:pt>
                <c:pt idx="3718">
                  <c:v>3.6891372771843498E-2</c:v>
                </c:pt>
                <c:pt idx="3719">
                  <c:v>3.6892110656622998E-2</c:v>
                </c:pt>
                <c:pt idx="3720">
                  <c:v>3.6893054266085502E-2</c:v>
                </c:pt>
                <c:pt idx="3721">
                  <c:v>3.6893623363223903E-2</c:v>
                </c:pt>
                <c:pt idx="3722">
                  <c:v>3.6893972844856703E-2</c:v>
                </c:pt>
                <c:pt idx="3723">
                  <c:v>3.6894175431027097E-2</c:v>
                </c:pt>
                <c:pt idx="3724">
                  <c:v>3.6895823247943403E-2</c:v>
                </c:pt>
                <c:pt idx="3725">
                  <c:v>3.6896239352904897E-2</c:v>
                </c:pt>
                <c:pt idx="3726">
                  <c:v>3.6896480014582997E-2</c:v>
                </c:pt>
                <c:pt idx="3727">
                  <c:v>3.6896535395092703E-2</c:v>
                </c:pt>
                <c:pt idx="3728">
                  <c:v>3.6896876942474899E-2</c:v>
                </c:pt>
                <c:pt idx="3729">
                  <c:v>3.6896898666382197E-2</c:v>
                </c:pt>
                <c:pt idx="3730">
                  <c:v>3.68980255417602E-2</c:v>
                </c:pt>
                <c:pt idx="3731">
                  <c:v>3.6898148048274203E-2</c:v>
                </c:pt>
                <c:pt idx="3732">
                  <c:v>3.6898449902669501E-2</c:v>
                </c:pt>
                <c:pt idx="3733">
                  <c:v>3.6898460558348299E-2</c:v>
                </c:pt>
                <c:pt idx="3734">
                  <c:v>3.6898685651764997E-2</c:v>
                </c:pt>
                <c:pt idx="3735">
                  <c:v>3.6898933583451303E-2</c:v>
                </c:pt>
                <c:pt idx="3736">
                  <c:v>3.6899313558536803E-2</c:v>
                </c:pt>
                <c:pt idx="3737">
                  <c:v>3.6900491882732298E-2</c:v>
                </c:pt>
                <c:pt idx="3738">
                  <c:v>3.6900575360786197E-2</c:v>
                </c:pt>
                <c:pt idx="3739">
                  <c:v>3.6903408529507901E-2</c:v>
                </c:pt>
                <c:pt idx="3740">
                  <c:v>3.6903821296265099E-2</c:v>
                </c:pt>
                <c:pt idx="3741">
                  <c:v>3.6904184229642999E-2</c:v>
                </c:pt>
                <c:pt idx="3742">
                  <c:v>3.6904822633099403E-2</c:v>
                </c:pt>
                <c:pt idx="3743">
                  <c:v>3.6904962752417302E-2</c:v>
                </c:pt>
                <c:pt idx="3744">
                  <c:v>3.6904974161900299E-2</c:v>
                </c:pt>
                <c:pt idx="3745">
                  <c:v>3.6905000960527901E-2</c:v>
                </c:pt>
                <c:pt idx="3746">
                  <c:v>3.6908966742559703E-2</c:v>
                </c:pt>
                <c:pt idx="3747">
                  <c:v>3.6909050561567097E-2</c:v>
                </c:pt>
                <c:pt idx="3748">
                  <c:v>3.6909281999260697E-2</c:v>
                </c:pt>
                <c:pt idx="3749">
                  <c:v>3.6909556544415703E-2</c:v>
                </c:pt>
                <c:pt idx="3750">
                  <c:v>3.6909840131345802E-2</c:v>
                </c:pt>
                <c:pt idx="3751">
                  <c:v>3.6910041031056502E-2</c:v>
                </c:pt>
                <c:pt idx="3752">
                  <c:v>3.6910410152080603E-2</c:v>
                </c:pt>
                <c:pt idx="3753">
                  <c:v>3.6910620908936098E-2</c:v>
                </c:pt>
                <c:pt idx="3754">
                  <c:v>3.6910719740777899E-2</c:v>
                </c:pt>
                <c:pt idx="3755">
                  <c:v>3.6910955297784098E-2</c:v>
                </c:pt>
                <c:pt idx="3756">
                  <c:v>3.6911964720733E-2</c:v>
                </c:pt>
                <c:pt idx="3757">
                  <c:v>3.6913104150091101E-2</c:v>
                </c:pt>
                <c:pt idx="3758">
                  <c:v>3.6914621113068702E-2</c:v>
                </c:pt>
                <c:pt idx="3759">
                  <c:v>3.6916182471528898E-2</c:v>
                </c:pt>
                <c:pt idx="3760">
                  <c:v>3.6916841775837102E-2</c:v>
                </c:pt>
                <c:pt idx="3761">
                  <c:v>3.6917330493070499E-2</c:v>
                </c:pt>
                <c:pt idx="3762">
                  <c:v>3.6918394412228897E-2</c:v>
                </c:pt>
                <c:pt idx="3763">
                  <c:v>3.6919896034709597E-2</c:v>
                </c:pt>
                <c:pt idx="3764">
                  <c:v>3.6920656990996101E-2</c:v>
                </c:pt>
                <c:pt idx="3765">
                  <c:v>3.6920665892530402E-2</c:v>
                </c:pt>
                <c:pt idx="3766">
                  <c:v>3.6921106291712698E-2</c:v>
                </c:pt>
                <c:pt idx="3767">
                  <c:v>3.6921433991892197E-2</c:v>
                </c:pt>
                <c:pt idx="3768">
                  <c:v>3.6921769952749303E-2</c:v>
                </c:pt>
                <c:pt idx="3769">
                  <c:v>3.6922114529600598E-2</c:v>
                </c:pt>
                <c:pt idx="3770">
                  <c:v>3.6922839774283601E-2</c:v>
                </c:pt>
                <c:pt idx="3771">
                  <c:v>3.6923065394313601E-2</c:v>
                </c:pt>
                <c:pt idx="3772">
                  <c:v>3.6923381752954697E-2</c:v>
                </c:pt>
                <c:pt idx="3773">
                  <c:v>3.6923534094883401E-2</c:v>
                </c:pt>
                <c:pt idx="3774">
                  <c:v>3.6924581972401602E-2</c:v>
                </c:pt>
                <c:pt idx="3775">
                  <c:v>3.6924923825231798E-2</c:v>
                </c:pt>
                <c:pt idx="3776">
                  <c:v>3.6925675808356498E-2</c:v>
                </c:pt>
                <c:pt idx="3777">
                  <c:v>3.6926326064337101E-2</c:v>
                </c:pt>
                <c:pt idx="3778">
                  <c:v>3.6927280042407501E-2</c:v>
                </c:pt>
                <c:pt idx="3779">
                  <c:v>3.69274526261818E-2</c:v>
                </c:pt>
                <c:pt idx="3780">
                  <c:v>3.69279715179886E-2</c:v>
                </c:pt>
                <c:pt idx="3781">
                  <c:v>3.6928824911967098E-2</c:v>
                </c:pt>
                <c:pt idx="3782">
                  <c:v>3.69290590903079E-2</c:v>
                </c:pt>
                <c:pt idx="3783">
                  <c:v>3.6929271614346698E-2</c:v>
                </c:pt>
                <c:pt idx="3784">
                  <c:v>3.6930100936084898E-2</c:v>
                </c:pt>
                <c:pt idx="3785">
                  <c:v>3.69308752037701E-2</c:v>
                </c:pt>
                <c:pt idx="3786">
                  <c:v>3.6930895885028597E-2</c:v>
                </c:pt>
                <c:pt idx="3787">
                  <c:v>3.6931296644669501E-2</c:v>
                </c:pt>
                <c:pt idx="3788">
                  <c:v>3.6931847833561002E-2</c:v>
                </c:pt>
                <c:pt idx="3789">
                  <c:v>3.6932316155762701E-2</c:v>
                </c:pt>
                <c:pt idx="3790">
                  <c:v>3.6933553129508703E-2</c:v>
                </c:pt>
                <c:pt idx="3791">
                  <c:v>3.6933608264201299E-2</c:v>
                </c:pt>
                <c:pt idx="3792">
                  <c:v>3.6933796734772699E-2</c:v>
                </c:pt>
                <c:pt idx="3793">
                  <c:v>3.6934597148872497E-2</c:v>
                </c:pt>
                <c:pt idx="3794">
                  <c:v>3.6934661352801698E-2</c:v>
                </c:pt>
                <c:pt idx="3795">
                  <c:v>3.6935274677731098E-2</c:v>
                </c:pt>
                <c:pt idx="3796">
                  <c:v>3.69359536341426E-2</c:v>
                </c:pt>
                <c:pt idx="3797">
                  <c:v>3.6936612344420798E-2</c:v>
                </c:pt>
                <c:pt idx="3798">
                  <c:v>3.6937987379628702E-2</c:v>
                </c:pt>
                <c:pt idx="3799">
                  <c:v>3.6938286107619199E-2</c:v>
                </c:pt>
                <c:pt idx="3800">
                  <c:v>3.6938488565857901E-2</c:v>
                </c:pt>
                <c:pt idx="3801">
                  <c:v>3.6938842083726699E-2</c:v>
                </c:pt>
                <c:pt idx="3802">
                  <c:v>3.69403390044383E-2</c:v>
                </c:pt>
                <c:pt idx="3803">
                  <c:v>3.6943686134119198E-2</c:v>
                </c:pt>
                <c:pt idx="3804">
                  <c:v>3.69441049851294E-2</c:v>
                </c:pt>
                <c:pt idx="3805">
                  <c:v>3.6944151417526098E-2</c:v>
                </c:pt>
                <c:pt idx="3806">
                  <c:v>3.6944451258245602E-2</c:v>
                </c:pt>
                <c:pt idx="3807">
                  <c:v>3.6944795113080998E-2</c:v>
                </c:pt>
                <c:pt idx="3808">
                  <c:v>3.69453577261755E-2</c:v>
                </c:pt>
                <c:pt idx="3809">
                  <c:v>3.6946669774018802E-2</c:v>
                </c:pt>
                <c:pt idx="3810">
                  <c:v>3.69472467864067E-2</c:v>
                </c:pt>
                <c:pt idx="3811">
                  <c:v>3.69477090233074E-2</c:v>
                </c:pt>
                <c:pt idx="3812">
                  <c:v>3.69478770832639E-2</c:v>
                </c:pt>
                <c:pt idx="3813">
                  <c:v>3.6948228604384098E-2</c:v>
                </c:pt>
                <c:pt idx="3814">
                  <c:v>3.6949504064408299E-2</c:v>
                </c:pt>
                <c:pt idx="3815">
                  <c:v>3.6949555458371502E-2</c:v>
                </c:pt>
                <c:pt idx="3816">
                  <c:v>3.6949629210042197E-2</c:v>
                </c:pt>
                <c:pt idx="3817">
                  <c:v>3.6952645373758003E-2</c:v>
                </c:pt>
                <c:pt idx="3818">
                  <c:v>3.6953745223506702E-2</c:v>
                </c:pt>
                <c:pt idx="3819">
                  <c:v>3.6954737746870303E-2</c:v>
                </c:pt>
                <c:pt idx="3820">
                  <c:v>3.6955266744331701E-2</c:v>
                </c:pt>
                <c:pt idx="3821">
                  <c:v>3.6955518268579901E-2</c:v>
                </c:pt>
                <c:pt idx="3822">
                  <c:v>3.6956050169464703E-2</c:v>
                </c:pt>
                <c:pt idx="3823">
                  <c:v>3.6956851747098E-2</c:v>
                </c:pt>
                <c:pt idx="3824">
                  <c:v>3.6957114375218897E-2</c:v>
                </c:pt>
                <c:pt idx="3825">
                  <c:v>3.6957920190333199E-2</c:v>
                </c:pt>
                <c:pt idx="3826">
                  <c:v>3.6958278133805401E-2</c:v>
                </c:pt>
                <c:pt idx="3827">
                  <c:v>3.6958836246602601E-2</c:v>
                </c:pt>
                <c:pt idx="3828">
                  <c:v>3.6959816160363E-2</c:v>
                </c:pt>
                <c:pt idx="3829">
                  <c:v>3.6960391150521098E-2</c:v>
                </c:pt>
                <c:pt idx="3830">
                  <c:v>3.6962963620492999E-2</c:v>
                </c:pt>
                <c:pt idx="3831">
                  <c:v>3.69631553286476E-2</c:v>
                </c:pt>
                <c:pt idx="3832">
                  <c:v>3.6963658320991501E-2</c:v>
                </c:pt>
                <c:pt idx="3833">
                  <c:v>3.6963765080385097E-2</c:v>
                </c:pt>
                <c:pt idx="3834">
                  <c:v>3.6964251091683803E-2</c:v>
                </c:pt>
                <c:pt idx="3835">
                  <c:v>3.6964392191633E-2</c:v>
                </c:pt>
                <c:pt idx="3836">
                  <c:v>3.6964415033281697E-2</c:v>
                </c:pt>
                <c:pt idx="3837">
                  <c:v>3.6964837903449101E-2</c:v>
                </c:pt>
                <c:pt idx="3838">
                  <c:v>3.6966446802114201E-2</c:v>
                </c:pt>
                <c:pt idx="3839">
                  <c:v>3.6967266705871499E-2</c:v>
                </c:pt>
                <c:pt idx="3840">
                  <c:v>3.6969722840175898E-2</c:v>
                </c:pt>
                <c:pt idx="3841">
                  <c:v>3.6970445146540298E-2</c:v>
                </c:pt>
                <c:pt idx="3842">
                  <c:v>3.6970861675865899E-2</c:v>
                </c:pt>
                <c:pt idx="3843">
                  <c:v>3.6971652185152103E-2</c:v>
                </c:pt>
                <c:pt idx="3844">
                  <c:v>3.6971768120773497E-2</c:v>
                </c:pt>
                <c:pt idx="3845">
                  <c:v>3.6972178056118903E-2</c:v>
                </c:pt>
                <c:pt idx="3846">
                  <c:v>3.6972506968381398E-2</c:v>
                </c:pt>
                <c:pt idx="3847">
                  <c:v>3.6973556317985101E-2</c:v>
                </c:pt>
                <c:pt idx="3848">
                  <c:v>3.6974689415626198E-2</c:v>
                </c:pt>
                <c:pt idx="3849">
                  <c:v>3.6974911043347401E-2</c:v>
                </c:pt>
                <c:pt idx="3850">
                  <c:v>3.6976062768048802E-2</c:v>
                </c:pt>
                <c:pt idx="3851">
                  <c:v>3.6978199555531499E-2</c:v>
                </c:pt>
                <c:pt idx="3852">
                  <c:v>3.6978501392604397E-2</c:v>
                </c:pt>
                <c:pt idx="3853">
                  <c:v>3.6979787476053898E-2</c:v>
                </c:pt>
                <c:pt idx="3854">
                  <c:v>3.6982094499117699E-2</c:v>
                </c:pt>
                <c:pt idx="3855">
                  <c:v>3.69824552178388E-2</c:v>
                </c:pt>
                <c:pt idx="3856">
                  <c:v>3.6982919993404403E-2</c:v>
                </c:pt>
                <c:pt idx="3857">
                  <c:v>3.6983346180758901E-2</c:v>
                </c:pt>
                <c:pt idx="3858">
                  <c:v>3.6984568311912901E-2</c:v>
                </c:pt>
                <c:pt idx="3859">
                  <c:v>3.6984687273814203E-2</c:v>
                </c:pt>
                <c:pt idx="3860">
                  <c:v>3.6984705274977402E-2</c:v>
                </c:pt>
                <c:pt idx="3861">
                  <c:v>3.69867728300542E-2</c:v>
                </c:pt>
                <c:pt idx="3862">
                  <c:v>3.6987374656171301E-2</c:v>
                </c:pt>
                <c:pt idx="3863">
                  <c:v>3.6987834045281102E-2</c:v>
                </c:pt>
                <c:pt idx="3864">
                  <c:v>3.6990565018975199E-2</c:v>
                </c:pt>
                <c:pt idx="3865">
                  <c:v>3.6990806402623998E-2</c:v>
                </c:pt>
                <c:pt idx="3866">
                  <c:v>3.6992387034583303E-2</c:v>
                </c:pt>
                <c:pt idx="3867">
                  <c:v>3.6993379044857701E-2</c:v>
                </c:pt>
                <c:pt idx="3868">
                  <c:v>3.6995026933105503E-2</c:v>
                </c:pt>
                <c:pt idx="3869">
                  <c:v>3.6996907457796498E-2</c:v>
                </c:pt>
                <c:pt idx="3870">
                  <c:v>3.6997350066683601E-2</c:v>
                </c:pt>
                <c:pt idx="3871">
                  <c:v>3.6997631361876497E-2</c:v>
                </c:pt>
                <c:pt idx="3872">
                  <c:v>3.69996008669655E-2</c:v>
                </c:pt>
                <c:pt idx="3873">
                  <c:v>3.6999602445047297E-2</c:v>
                </c:pt>
                <c:pt idx="3874">
                  <c:v>3.69998198787167E-2</c:v>
                </c:pt>
                <c:pt idx="3875">
                  <c:v>3.7000125279695303E-2</c:v>
                </c:pt>
                <c:pt idx="3876">
                  <c:v>3.7001180654383702E-2</c:v>
                </c:pt>
                <c:pt idx="3877">
                  <c:v>3.7001755170692298E-2</c:v>
                </c:pt>
                <c:pt idx="3878">
                  <c:v>3.7002460219511098E-2</c:v>
                </c:pt>
                <c:pt idx="3879">
                  <c:v>3.7002652151021102E-2</c:v>
                </c:pt>
                <c:pt idx="3880">
                  <c:v>3.7002705250820798E-2</c:v>
                </c:pt>
                <c:pt idx="3881">
                  <c:v>3.70041883825439E-2</c:v>
                </c:pt>
                <c:pt idx="3882">
                  <c:v>3.7004614491174398E-2</c:v>
                </c:pt>
                <c:pt idx="3883">
                  <c:v>3.7005676231765497E-2</c:v>
                </c:pt>
                <c:pt idx="3884">
                  <c:v>3.7005895550146599E-2</c:v>
                </c:pt>
                <c:pt idx="3885">
                  <c:v>3.7010337511181803E-2</c:v>
                </c:pt>
                <c:pt idx="3886">
                  <c:v>3.7010549921288202E-2</c:v>
                </c:pt>
                <c:pt idx="3887">
                  <c:v>3.7010577799376297E-2</c:v>
                </c:pt>
                <c:pt idx="3888">
                  <c:v>3.7011039459107803E-2</c:v>
                </c:pt>
                <c:pt idx="3889">
                  <c:v>3.7011069215536402E-2</c:v>
                </c:pt>
                <c:pt idx="3890">
                  <c:v>3.7012582259011398E-2</c:v>
                </c:pt>
                <c:pt idx="3891">
                  <c:v>3.7012942835695999E-2</c:v>
                </c:pt>
                <c:pt idx="3892">
                  <c:v>3.7013451246557201E-2</c:v>
                </c:pt>
                <c:pt idx="3893">
                  <c:v>3.70140308314875E-2</c:v>
                </c:pt>
                <c:pt idx="3894">
                  <c:v>3.7014878856336503E-2</c:v>
                </c:pt>
                <c:pt idx="3895">
                  <c:v>3.7014967371195202E-2</c:v>
                </c:pt>
                <c:pt idx="3896">
                  <c:v>3.7016063237423402E-2</c:v>
                </c:pt>
                <c:pt idx="3897">
                  <c:v>3.7016839289304201E-2</c:v>
                </c:pt>
                <c:pt idx="3898">
                  <c:v>3.7017972794580502E-2</c:v>
                </c:pt>
                <c:pt idx="3899">
                  <c:v>3.7018244182677698E-2</c:v>
                </c:pt>
                <c:pt idx="3900">
                  <c:v>3.70199270047155E-2</c:v>
                </c:pt>
                <c:pt idx="3901">
                  <c:v>3.7022087887064903E-2</c:v>
                </c:pt>
                <c:pt idx="3902">
                  <c:v>3.7022099563650199E-2</c:v>
                </c:pt>
                <c:pt idx="3903">
                  <c:v>3.7022232581245498E-2</c:v>
                </c:pt>
                <c:pt idx="3904">
                  <c:v>3.7022588752091197E-2</c:v>
                </c:pt>
                <c:pt idx="3905">
                  <c:v>3.7022627331585699E-2</c:v>
                </c:pt>
                <c:pt idx="3906">
                  <c:v>3.7024722634939701E-2</c:v>
                </c:pt>
                <c:pt idx="3907">
                  <c:v>3.7025539475559803E-2</c:v>
                </c:pt>
                <c:pt idx="3908">
                  <c:v>3.7026230598403702E-2</c:v>
                </c:pt>
                <c:pt idx="3909">
                  <c:v>3.7027865331215597E-2</c:v>
                </c:pt>
                <c:pt idx="3910">
                  <c:v>3.7028743725956402E-2</c:v>
                </c:pt>
                <c:pt idx="3911">
                  <c:v>3.7028887995045702E-2</c:v>
                </c:pt>
                <c:pt idx="3912">
                  <c:v>3.7029169718433001E-2</c:v>
                </c:pt>
                <c:pt idx="3913">
                  <c:v>3.7030324489913599E-2</c:v>
                </c:pt>
                <c:pt idx="3914">
                  <c:v>3.7031890985676601E-2</c:v>
                </c:pt>
                <c:pt idx="3915">
                  <c:v>3.7032008669918501E-2</c:v>
                </c:pt>
                <c:pt idx="3916">
                  <c:v>3.7032417996735498E-2</c:v>
                </c:pt>
                <c:pt idx="3917">
                  <c:v>3.7034008011856703E-2</c:v>
                </c:pt>
                <c:pt idx="3918">
                  <c:v>3.7034629147933498E-2</c:v>
                </c:pt>
                <c:pt idx="3919">
                  <c:v>3.7034834800586197E-2</c:v>
                </c:pt>
                <c:pt idx="3920">
                  <c:v>3.7035248762220002E-2</c:v>
                </c:pt>
                <c:pt idx="3921">
                  <c:v>3.7035663323223202E-2</c:v>
                </c:pt>
                <c:pt idx="3922">
                  <c:v>3.70357217570184E-2</c:v>
                </c:pt>
                <c:pt idx="3923">
                  <c:v>3.7036984747372798E-2</c:v>
                </c:pt>
                <c:pt idx="3924">
                  <c:v>3.7037178926755003E-2</c:v>
                </c:pt>
                <c:pt idx="3925">
                  <c:v>3.7037409775334998E-2</c:v>
                </c:pt>
                <c:pt idx="3926">
                  <c:v>3.7037915099860597E-2</c:v>
                </c:pt>
                <c:pt idx="3927">
                  <c:v>3.7038088341260197E-2</c:v>
                </c:pt>
                <c:pt idx="3928">
                  <c:v>3.7038626626603198E-2</c:v>
                </c:pt>
                <c:pt idx="3929">
                  <c:v>3.7038936335863103E-2</c:v>
                </c:pt>
                <c:pt idx="3930">
                  <c:v>3.7039261701346499E-2</c:v>
                </c:pt>
                <c:pt idx="3931">
                  <c:v>3.7039656939425798E-2</c:v>
                </c:pt>
                <c:pt idx="3932">
                  <c:v>3.7041704515527102E-2</c:v>
                </c:pt>
                <c:pt idx="3933">
                  <c:v>3.7041751648948698E-2</c:v>
                </c:pt>
                <c:pt idx="3934">
                  <c:v>3.70428172821059E-2</c:v>
                </c:pt>
                <c:pt idx="3935">
                  <c:v>3.70437359739373E-2</c:v>
                </c:pt>
                <c:pt idx="3936">
                  <c:v>3.7044229613280098E-2</c:v>
                </c:pt>
                <c:pt idx="3937">
                  <c:v>3.7044423982607003E-2</c:v>
                </c:pt>
                <c:pt idx="3938">
                  <c:v>3.7044679137070401E-2</c:v>
                </c:pt>
                <c:pt idx="3939">
                  <c:v>3.7045047145678398E-2</c:v>
                </c:pt>
                <c:pt idx="3940">
                  <c:v>3.7045514819033599E-2</c:v>
                </c:pt>
                <c:pt idx="3941">
                  <c:v>3.7045811263038297E-2</c:v>
                </c:pt>
                <c:pt idx="3942">
                  <c:v>3.7046078951054502E-2</c:v>
                </c:pt>
                <c:pt idx="3943">
                  <c:v>3.70469035890333E-2</c:v>
                </c:pt>
                <c:pt idx="3944">
                  <c:v>3.70474769652114E-2</c:v>
                </c:pt>
                <c:pt idx="3945">
                  <c:v>3.7048531782306098E-2</c:v>
                </c:pt>
                <c:pt idx="3946">
                  <c:v>3.7049021279617997E-2</c:v>
                </c:pt>
                <c:pt idx="3947">
                  <c:v>3.7049577426986197E-2</c:v>
                </c:pt>
                <c:pt idx="3948">
                  <c:v>3.7050005182419597E-2</c:v>
                </c:pt>
                <c:pt idx="3949">
                  <c:v>3.70519143693522E-2</c:v>
                </c:pt>
                <c:pt idx="3950">
                  <c:v>3.7053062795227097E-2</c:v>
                </c:pt>
                <c:pt idx="3951">
                  <c:v>3.7053414052483101E-2</c:v>
                </c:pt>
                <c:pt idx="3952">
                  <c:v>3.70548147437351E-2</c:v>
                </c:pt>
                <c:pt idx="3953">
                  <c:v>3.7055597607367499E-2</c:v>
                </c:pt>
                <c:pt idx="3954">
                  <c:v>3.7055828986029299E-2</c:v>
                </c:pt>
                <c:pt idx="3955">
                  <c:v>3.7056134558795903E-2</c:v>
                </c:pt>
                <c:pt idx="3956">
                  <c:v>3.7056826984741498E-2</c:v>
                </c:pt>
                <c:pt idx="3957">
                  <c:v>3.7058699721765398E-2</c:v>
                </c:pt>
                <c:pt idx="3958">
                  <c:v>3.7060310826753998E-2</c:v>
                </c:pt>
                <c:pt idx="3959">
                  <c:v>3.7060311334790298E-2</c:v>
                </c:pt>
                <c:pt idx="3960">
                  <c:v>3.7060354570762399E-2</c:v>
                </c:pt>
                <c:pt idx="3961">
                  <c:v>3.7060671493749801E-2</c:v>
                </c:pt>
                <c:pt idx="3962">
                  <c:v>3.7061209914067701E-2</c:v>
                </c:pt>
                <c:pt idx="3963">
                  <c:v>3.70617217156156E-2</c:v>
                </c:pt>
                <c:pt idx="3964">
                  <c:v>3.7062085534774997E-2</c:v>
                </c:pt>
                <c:pt idx="3965">
                  <c:v>3.7062302705692503E-2</c:v>
                </c:pt>
                <c:pt idx="3966">
                  <c:v>3.7062873077205703E-2</c:v>
                </c:pt>
                <c:pt idx="3967">
                  <c:v>3.70646666680551E-2</c:v>
                </c:pt>
                <c:pt idx="3968">
                  <c:v>3.7064729061729203E-2</c:v>
                </c:pt>
                <c:pt idx="3969">
                  <c:v>3.7065723444624103E-2</c:v>
                </c:pt>
                <c:pt idx="3970">
                  <c:v>3.7065957597553198E-2</c:v>
                </c:pt>
                <c:pt idx="3971">
                  <c:v>3.7065990185633002E-2</c:v>
                </c:pt>
                <c:pt idx="3972">
                  <c:v>3.7066212047703398E-2</c:v>
                </c:pt>
                <c:pt idx="3973">
                  <c:v>3.7066531078257997E-2</c:v>
                </c:pt>
                <c:pt idx="3974">
                  <c:v>3.7067221700656003E-2</c:v>
                </c:pt>
                <c:pt idx="3975">
                  <c:v>3.7068097861399397E-2</c:v>
                </c:pt>
                <c:pt idx="3976">
                  <c:v>3.70681558740567E-2</c:v>
                </c:pt>
                <c:pt idx="3977">
                  <c:v>3.7068170645761699E-2</c:v>
                </c:pt>
                <c:pt idx="3978">
                  <c:v>3.7068644630007003E-2</c:v>
                </c:pt>
                <c:pt idx="3979">
                  <c:v>3.7069760775810603E-2</c:v>
                </c:pt>
                <c:pt idx="3980">
                  <c:v>3.7070443482876199E-2</c:v>
                </c:pt>
                <c:pt idx="3981">
                  <c:v>3.7071166898230597E-2</c:v>
                </c:pt>
                <c:pt idx="3982">
                  <c:v>3.7071290601311202E-2</c:v>
                </c:pt>
                <c:pt idx="3983">
                  <c:v>3.7071520458827598E-2</c:v>
                </c:pt>
                <c:pt idx="3984">
                  <c:v>3.7071840631296198E-2</c:v>
                </c:pt>
                <c:pt idx="3985">
                  <c:v>3.7072410228730202E-2</c:v>
                </c:pt>
                <c:pt idx="3986">
                  <c:v>3.70725934101774E-2</c:v>
                </c:pt>
                <c:pt idx="3987">
                  <c:v>3.70730987940463E-2</c:v>
                </c:pt>
                <c:pt idx="3988">
                  <c:v>3.7073244839437802E-2</c:v>
                </c:pt>
                <c:pt idx="3989">
                  <c:v>3.7074601291656101E-2</c:v>
                </c:pt>
                <c:pt idx="3990">
                  <c:v>3.7075386083046002E-2</c:v>
                </c:pt>
                <c:pt idx="3991">
                  <c:v>3.7076949803737602E-2</c:v>
                </c:pt>
                <c:pt idx="3992">
                  <c:v>3.7077501755619802E-2</c:v>
                </c:pt>
                <c:pt idx="3993">
                  <c:v>3.7077503152947798E-2</c:v>
                </c:pt>
                <c:pt idx="3994">
                  <c:v>3.7077712315756101E-2</c:v>
                </c:pt>
                <c:pt idx="3995">
                  <c:v>3.7077996824349299E-2</c:v>
                </c:pt>
                <c:pt idx="3996">
                  <c:v>3.7079614485185299E-2</c:v>
                </c:pt>
                <c:pt idx="3997">
                  <c:v>3.7080663684712398E-2</c:v>
                </c:pt>
                <c:pt idx="3998">
                  <c:v>3.7082257735718001E-2</c:v>
                </c:pt>
                <c:pt idx="3999">
                  <c:v>3.70824276407489E-2</c:v>
                </c:pt>
                <c:pt idx="4000">
                  <c:v>3.7082446071425898E-2</c:v>
                </c:pt>
                <c:pt idx="4001">
                  <c:v>3.70835526328245E-2</c:v>
                </c:pt>
                <c:pt idx="4002">
                  <c:v>3.7083590775134997E-2</c:v>
                </c:pt>
                <c:pt idx="4003">
                  <c:v>3.7084933263292798E-2</c:v>
                </c:pt>
                <c:pt idx="4004">
                  <c:v>3.7085017352184599E-2</c:v>
                </c:pt>
                <c:pt idx="4005">
                  <c:v>3.7085180376475103E-2</c:v>
                </c:pt>
                <c:pt idx="4006">
                  <c:v>3.7086446592355701E-2</c:v>
                </c:pt>
                <c:pt idx="4007">
                  <c:v>3.7086505067639802E-2</c:v>
                </c:pt>
                <c:pt idx="4008">
                  <c:v>3.7086632339546302E-2</c:v>
                </c:pt>
                <c:pt idx="4009">
                  <c:v>3.7086935383714797E-2</c:v>
                </c:pt>
                <c:pt idx="4010">
                  <c:v>3.7087020911661703E-2</c:v>
                </c:pt>
                <c:pt idx="4011">
                  <c:v>3.7087441243274302E-2</c:v>
                </c:pt>
                <c:pt idx="4012">
                  <c:v>3.7088371638712501E-2</c:v>
                </c:pt>
                <c:pt idx="4013">
                  <c:v>3.7090157227083601E-2</c:v>
                </c:pt>
                <c:pt idx="4014">
                  <c:v>3.7090298914588503E-2</c:v>
                </c:pt>
                <c:pt idx="4015">
                  <c:v>3.70909328040211E-2</c:v>
                </c:pt>
                <c:pt idx="4016">
                  <c:v>3.7091338235805897E-2</c:v>
                </c:pt>
                <c:pt idx="4017">
                  <c:v>3.70913711684848E-2</c:v>
                </c:pt>
                <c:pt idx="4018">
                  <c:v>3.7091506293251003E-2</c:v>
                </c:pt>
                <c:pt idx="4019">
                  <c:v>3.7091788602033798E-2</c:v>
                </c:pt>
                <c:pt idx="4020">
                  <c:v>3.7092529521016999E-2</c:v>
                </c:pt>
                <c:pt idx="4021">
                  <c:v>3.7093311604775601E-2</c:v>
                </c:pt>
                <c:pt idx="4022">
                  <c:v>3.7093894692308602E-2</c:v>
                </c:pt>
                <c:pt idx="4023">
                  <c:v>3.70944429435828E-2</c:v>
                </c:pt>
                <c:pt idx="4024">
                  <c:v>3.7095501707919899E-2</c:v>
                </c:pt>
                <c:pt idx="4025">
                  <c:v>3.7095842437113002E-2</c:v>
                </c:pt>
                <c:pt idx="4026">
                  <c:v>3.7095971935349199E-2</c:v>
                </c:pt>
                <c:pt idx="4027">
                  <c:v>3.70969962844684E-2</c:v>
                </c:pt>
                <c:pt idx="4028">
                  <c:v>3.7097094707360098E-2</c:v>
                </c:pt>
                <c:pt idx="4029">
                  <c:v>3.7097171081999003E-2</c:v>
                </c:pt>
                <c:pt idx="4030">
                  <c:v>3.7099900831520101E-2</c:v>
                </c:pt>
                <c:pt idx="4031">
                  <c:v>3.7101650660654698E-2</c:v>
                </c:pt>
                <c:pt idx="4032">
                  <c:v>3.7102168689535898E-2</c:v>
                </c:pt>
                <c:pt idx="4033">
                  <c:v>3.71024669071576E-2</c:v>
                </c:pt>
                <c:pt idx="4034">
                  <c:v>3.7102629970633599E-2</c:v>
                </c:pt>
                <c:pt idx="4035">
                  <c:v>3.7103199071174001E-2</c:v>
                </c:pt>
                <c:pt idx="4036">
                  <c:v>3.7103277097593299E-2</c:v>
                </c:pt>
                <c:pt idx="4037">
                  <c:v>3.71037665109493E-2</c:v>
                </c:pt>
                <c:pt idx="4038">
                  <c:v>3.7103782121830797E-2</c:v>
                </c:pt>
                <c:pt idx="4039">
                  <c:v>3.71040040195873E-2</c:v>
                </c:pt>
                <c:pt idx="4040">
                  <c:v>3.7106100496137898E-2</c:v>
                </c:pt>
                <c:pt idx="4041">
                  <c:v>3.7106555055836203E-2</c:v>
                </c:pt>
                <c:pt idx="4042">
                  <c:v>3.71072211692762E-2</c:v>
                </c:pt>
                <c:pt idx="4043">
                  <c:v>3.7107988323226801E-2</c:v>
                </c:pt>
                <c:pt idx="4044">
                  <c:v>3.71089610580135E-2</c:v>
                </c:pt>
                <c:pt idx="4045">
                  <c:v>3.7109637873656301E-2</c:v>
                </c:pt>
                <c:pt idx="4046">
                  <c:v>3.7109882976552599E-2</c:v>
                </c:pt>
                <c:pt idx="4047">
                  <c:v>3.7109969041812102E-2</c:v>
                </c:pt>
                <c:pt idx="4048">
                  <c:v>3.7110159267796997E-2</c:v>
                </c:pt>
                <c:pt idx="4049">
                  <c:v>3.7110306983999301E-2</c:v>
                </c:pt>
                <c:pt idx="4050">
                  <c:v>3.7110770230094299E-2</c:v>
                </c:pt>
                <c:pt idx="4051">
                  <c:v>3.7112696275365897E-2</c:v>
                </c:pt>
                <c:pt idx="4052">
                  <c:v>3.7112737588298299E-2</c:v>
                </c:pt>
                <c:pt idx="4053">
                  <c:v>3.7113223241613397E-2</c:v>
                </c:pt>
                <c:pt idx="4054">
                  <c:v>3.71132682130247E-2</c:v>
                </c:pt>
                <c:pt idx="4055">
                  <c:v>3.7113407147482E-2</c:v>
                </c:pt>
                <c:pt idx="4056">
                  <c:v>3.7113819734067903E-2</c:v>
                </c:pt>
                <c:pt idx="4057">
                  <c:v>3.7115211417420503E-2</c:v>
                </c:pt>
                <c:pt idx="4058">
                  <c:v>3.7115419347404602E-2</c:v>
                </c:pt>
                <c:pt idx="4059">
                  <c:v>3.7115755856291198E-2</c:v>
                </c:pt>
                <c:pt idx="4060">
                  <c:v>3.7115874177604799E-2</c:v>
                </c:pt>
                <c:pt idx="4061">
                  <c:v>3.7116074010506803E-2</c:v>
                </c:pt>
                <c:pt idx="4062">
                  <c:v>3.7116302922610103E-2</c:v>
                </c:pt>
                <c:pt idx="4063">
                  <c:v>3.7116882214921501E-2</c:v>
                </c:pt>
                <c:pt idx="4064">
                  <c:v>3.7117119638729899E-2</c:v>
                </c:pt>
                <c:pt idx="4065">
                  <c:v>3.7118112927609401E-2</c:v>
                </c:pt>
                <c:pt idx="4066">
                  <c:v>3.7118568707360397E-2</c:v>
                </c:pt>
                <c:pt idx="4067">
                  <c:v>3.7119147816497597E-2</c:v>
                </c:pt>
                <c:pt idx="4068">
                  <c:v>3.7119913468224297E-2</c:v>
                </c:pt>
                <c:pt idx="4069">
                  <c:v>3.7120067729459902E-2</c:v>
                </c:pt>
                <c:pt idx="4070">
                  <c:v>3.7120517901302802E-2</c:v>
                </c:pt>
                <c:pt idx="4071">
                  <c:v>3.7121365417137502E-2</c:v>
                </c:pt>
                <c:pt idx="4072">
                  <c:v>3.7121842291264202E-2</c:v>
                </c:pt>
                <c:pt idx="4073">
                  <c:v>3.7122204008437902E-2</c:v>
                </c:pt>
                <c:pt idx="4074">
                  <c:v>3.7122345774932099E-2</c:v>
                </c:pt>
                <c:pt idx="4075">
                  <c:v>3.7122391149764997E-2</c:v>
                </c:pt>
                <c:pt idx="4076">
                  <c:v>3.7123048814339601E-2</c:v>
                </c:pt>
                <c:pt idx="4077">
                  <c:v>3.7123472475314903E-2</c:v>
                </c:pt>
                <c:pt idx="4078">
                  <c:v>3.7123862763598497E-2</c:v>
                </c:pt>
                <c:pt idx="4079">
                  <c:v>3.7124949224132502E-2</c:v>
                </c:pt>
                <c:pt idx="4080">
                  <c:v>3.7127217012691303E-2</c:v>
                </c:pt>
                <c:pt idx="4081">
                  <c:v>3.7128645562714099E-2</c:v>
                </c:pt>
                <c:pt idx="4082">
                  <c:v>3.7129605365601899E-2</c:v>
                </c:pt>
                <c:pt idx="4083">
                  <c:v>3.7130221965572099E-2</c:v>
                </c:pt>
                <c:pt idx="4084">
                  <c:v>3.7130250440918701E-2</c:v>
                </c:pt>
                <c:pt idx="4085">
                  <c:v>3.71328772904033E-2</c:v>
                </c:pt>
                <c:pt idx="4086">
                  <c:v>3.7133240869235598E-2</c:v>
                </c:pt>
                <c:pt idx="4087">
                  <c:v>3.7133571443038901E-2</c:v>
                </c:pt>
                <c:pt idx="4088">
                  <c:v>3.7134887419022398E-2</c:v>
                </c:pt>
                <c:pt idx="4089">
                  <c:v>3.7135828418593503E-2</c:v>
                </c:pt>
                <c:pt idx="4090">
                  <c:v>3.7136670531096302E-2</c:v>
                </c:pt>
                <c:pt idx="4091">
                  <c:v>3.7137465180526602E-2</c:v>
                </c:pt>
                <c:pt idx="4092">
                  <c:v>3.7137594411099997E-2</c:v>
                </c:pt>
                <c:pt idx="4093">
                  <c:v>3.7139408389901901E-2</c:v>
                </c:pt>
                <c:pt idx="4094">
                  <c:v>3.7139502508988197E-2</c:v>
                </c:pt>
                <c:pt idx="4095">
                  <c:v>3.7139527010937597E-2</c:v>
                </c:pt>
                <c:pt idx="4096">
                  <c:v>3.7140308182943498E-2</c:v>
                </c:pt>
                <c:pt idx="4097">
                  <c:v>3.7141074999078302E-2</c:v>
                </c:pt>
                <c:pt idx="4098">
                  <c:v>3.7141415101120602E-2</c:v>
                </c:pt>
                <c:pt idx="4099">
                  <c:v>3.7141485512592803E-2</c:v>
                </c:pt>
                <c:pt idx="4100">
                  <c:v>3.7141662501219197E-2</c:v>
                </c:pt>
                <c:pt idx="4101">
                  <c:v>3.7141719848739298E-2</c:v>
                </c:pt>
                <c:pt idx="4102">
                  <c:v>3.7141968801337001E-2</c:v>
                </c:pt>
                <c:pt idx="4103">
                  <c:v>3.7141990088971601E-2</c:v>
                </c:pt>
                <c:pt idx="4104">
                  <c:v>3.7142236259190699E-2</c:v>
                </c:pt>
                <c:pt idx="4105">
                  <c:v>3.7142834481869003E-2</c:v>
                </c:pt>
                <c:pt idx="4106">
                  <c:v>3.7143229112845101E-2</c:v>
                </c:pt>
                <c:pt idx="4107">
                  <c:v>3.7143573332832198E-2</c:v>
                </c:pt>
                <c:pt idx="4108">
                  <c:v>3.7143677065225603E-2</c:v>
                </c:pt>
                <c:pt idx="4109">
                  <c:v>3.7143774112564303E-2</c:v>
                </c:pt>
                <c:pt idx="4110">
                  <c:v>3.7143789512836402E-2</c:v>
                </c:pt>
                <c:pt idx="4111">
                  <c:v>3.7144627841483202E-2</c:v>
                </c:pt>
                <c:pt idx="4112">
                  <c:v>3.7144653403373501E-2</c:v>
                </c:pt>
                <c:pt idx="4113">
                  <c:v>3.7145970588898403E-2</c:v>
                </c:pt>
                <c:pt idx="4114">
                  <c:v>3.7147144090800402E-2</c:v>
                </c:pt>
                <c:pt idx="4115">
                  <c:v>3.7147791806497701E-2</c:v>
                </c:pt>
                <c:pt idx="4116">
                  <c:v>3.7148447874100599E-2</c:v>
                </c:pt>
                <c:pt idx="4117">
                  <c:v>3.7148594860858399E-2</c:v>
                </c:pt>
                <c:pt idx="4118">
                  <c:v>3.7148760978679599E-2</c:v>
                </c:pt>
                <c:pt idx="4119">
                  <c:v>3.7150792234113099E-2</c:v>
                </c:pt>
                <c:pt idx="4120">
                  <c:v>3.7151316444086799E-2</c:v>
                </c:pt>
                <c:pt idx="4121">
                  <c:v>3.7151714496850598E-2</c:v>
                </c:pt>
                <c:pt idx="4122">
                  <c:v>3.7151724074496302E-2</c:v>
                </c:pt>
                <c:pt idx="4123">
                  <c:v>3.7152643103181997E-2</c:v>
                </c:pt>
                <c:pt idx="4124">
                  <c:v>3.71536628827078E-2</c:v>
                </c:pt>
                <c:pt idx="4125">
                  <c:v>3.7154205357391397E-2</c:v>
                </c:pt>
                <c:pt idx="4126">
                  <c:v>3.7154544211603399E-2</c:v>
                </c:pt>
                <c:pt idx="4127">
                  <c:v>3.7156935409458698E-2</c:v>
                </c:pt>
                <c:pt idx="4128">
                  <c:v>3.7157153810927997E-2</c:v>
                </c:pt>
                <c:pt idx="4129">
                  <c:v>3.7158540907183603E-2</c:v>
                </c:pt>
                <c:pt idx="4130">
                  <c:v>3.71586212467067E-2</c:v>
                </c:pt>
                <c:pt idx="4131">
                  <c:v>3.7158923641292099E-2</c:v>
                </c:pt>
                <c:pt idx="4132">
                  <c:v>3.7159313975433199E-2</c:v>
                </c:pt>
                <c:pt idx="4133">
                  <c:v>3.7160458609349398E-2</c:v>
                </c:pt>
                <c:pt idx="4134">
                  <c:v>3.7161974936344301E-2</c:v>
                </c:pt>
                <c:pt idx="4135">
                  <c:v>3.7162217602696203E-2</c:v>
                </c:pt>
                <c:pt idx="4136">
                  <c:v>3.7162325837840501E-2</c:v>
                </c:pt>
                <c:pt idx="4137">
                  <c:v>3.7162384438358703E-2</c:v>
                </c:pt>
                <c:pt idx="4138">
                  <c:v>3.7162644919246098E-2</c:v>
                </c:pt>
                <c:pt idx="4139">
                  <c:v>3.7163720327111599E-2</c:v>
                </c:pt>
                <c:pt idx="4140">
                  <c:v>3.7164320356498699E-2</c:v>
                </c:pt>
                <c:pt idx="4141">
                  <c:v>3.71670872333901E-2</c:v>
                </c:pt>
                <c:pt idx="4142">
                  <c:v>3.7167425230699797E-2</c:v>
                </c:pt>
                <c:pt idx="4143">
                  <c:v>3.71680581507483E-2</c:v>
                </c:pt>
                <c:pt idx="4144">
                  <c:v>3.71690374883243E-2</c:v>
                </c:pt>
                <c:pt idx="4145">
                  <c:v>3.71695840774727E-2</c:v>
                </c:pt>
                <c:pt idx="4146">
                  <c:v>3.7171143584071503E-2</c:v>
                </c:pt>
                <c:pt idx="4147">
                  <c:v>3.7171501228270301E-2</c:v>
                </c:pt>
                <c:pt idx="4148">
                  <c:v>3.7172163987064702E-2</c:v>
                </c:pt>
                <c:pt idx="4149">
                  <c:v>3.7172660362687703E-2</c:v>
                </c:pt>
                <c:pt idx="4150">
                  <c:v>3.71739928977977E-2</c:v>
                </c:pt>
                <c:pt idx="4151">
                  <c:v>3.7175293396635001E-2</c:v>
                </c:pt>
                <c:pt idx="4152">
                  <c:v>3.7175326205821903E-2</c:v>
                </c:pt>
                <c:pt idx="4153">
                  <c:v>3.7177310563823202E-2</c:v>
                </c:pt>
                <c:pt idx="4154">
                  <c:v>3.7177318060737097E-2</c:v>
                </c:pt>
                <c:pt idx="4155">
                  <c:v>3.7177327551133198E-2</c:v>
                </c:pt>
                <c:pt idx="4156">
                  <c:v>3.7177472369978599E-2</c:v>
                </c:pt>
                <c:pt idx="4157">
                  <c:v>3.7178214858123997E-2</c:v>
                </c:pt>
                <c:pt idx="4158">
                  <c:v>3.7178975383672597E-2</c:v>
                </c:pt>
                <c:pt idx="4159">
                  <c:v>3.7180039190312902E-2</c:v>
                </c:pt>
                <c:pt idx="4160">
                  <c:v>3.7181616610087002E-2</c:v>
                </c:pt>
                <c:pt idx="4161">
                  <c:v>3.71822825299555E-2</c:v>
                </c:pt>
                <c:pt idx="4162">
                  <c:v>3.7182476123129998E-2</c:v>
                </c:pt>
                <c:pt idx="4163">
                  <c:v>3.7182942617195798E-2</c:v>
                </c:pt>
                <c:pt idx="4164">
                  <c:v>3.7183353191625197E-2</c:v>
                </c:pt>
                <c:pt idx="4165">
                  <c:v>3.7183856984264102E-2</c:v>
                </c:pt>
                <c:pt idx="4166">
                  <c:v>3.71841699066736E-2</c:v>
                </c:pt>
                <c:pt idx="4167">
                  <c:v>3.7185175434629597E-2</c:v>
                </c:pt>
                <c:pt idx="4168">
                  <c:v>3.7185484283903697E-2</c:v>
                </c:pt>
                <c:pt idx="4169">
                  <c:v>3.7185871270867997E-2</c:v>
                </c:pt>
                <c:pt idx="4170">
                  <c:v>3.7186814761543799E-2</c:v>
                </c:pt>
                <c:pt idx="4171">
                  <c:v>3.7187236605023898E-2</c:v>
                </c:pt>
                <c:pt idx="4172">
                  <c:v>3.7187665916963097E-2</c:v>
                </c:pt>
                <c:pt idx="4173">
                  <c:v>3.7189907987329199E-2</c:v>
                </c:pt>
                <c:pt idx="4174">
                  <c:v>3.7191855846312002E-2</c:v>
                </c:pt>
                <c:pt idx="4175">
                  <c:v>3.7192420222410302E-2</c:v>
                </c:pt>
                <c:pt idx="4176">
                  <c:v>3.7192437678193399E-2</c:v>
                </c:pt>
                <c:pt idx="4177">
                  <c:v>3.7192669938180802E-2</c:v>
                </c:pt>
                <c:pt idx="4178">
                  <c:v>3.7192703544950599E-2</c:v>
                </c:pt>
                <c:pt idx="4179">
                  <c:v>3.7193322462410798E-2</c:v>
                </c:pt>
                <c:pt idx="4180">
                  <c:v>3.7195109468309603E-2</c:v>
                </c:pt>
                <c:pt idx="4181">
                  <c:v>3.7195145279445299E-2</c:v>
                </c:pt>
                <c:pt idx="4182">
                  <c:v>3.7196131423106897E-2</c:v>
                </c:pt>
                <c:pt idx="4183">
                  <c:v>3.7196312357676703E-2</c:v>
                </c:pt>
                <c:pt idx="4184">
                  <c:v>3.7196631729744398E-2</c:v>
                </c:pt>
                <c:pt idx="4185">
                  <c:v>3.71966577434839E-2</c:v>
                </c:pt>
                <c:pt idx="4186">
                  <c:v>3.7196814811411301E-2</c:v>
                </c:pt>
                <c:pt idx="4187">
                  <c:v>3.7196857569476001E-2</c:v>
                </c:pt>
                <c:pt idx="4188">
                  <c:v>3.71975340600132E-2</c:v>
                </c:pt>
                <c:pt idx="4189">
                  <c:v>3.71984898767325E-2</c:v>
                </c:pt>
                <c:pt idx="4190">
                  <c:v>3.7198803055648703E-2</c:v>
                </c:pt>
                <c:pt idx="4191">
                  <c:v>3.7198826935036303E-2</c:v>
                </c:pt>
                <c:pt idx="4192">
                  <c:v>3.7200154501343299E-2</c:v>
                </c:pt>
                <c:pt idx="4193">
                  <c:v>3.7200436860553701E-2</c:v>
                </c:pt>
                <c:pt idx="4194">
                  <c:v>3.7200906634128103E-2</c:v>
                </c:pt>
                <c:pt idx="4195">
                  <c:v>3.7201042433064303E-2</c:v>
                </c:pt>
                <c:pt idx="4196">
                  <c:v>3.7201063428890402E-2</c:v>
                </c:pt>
                <c:pt idx="4197">
                  <c:v>3.7201097549645797E-2</c:v>
                </c:pt>
                <c:pt idx="4198">
                  <c:v>3.72019487103969E-2</c:v>
                </c:pt>
                <c:pt idx="4199">
                  <c:v>3.7202989767158398E-2</c:v>
                </c:pt>
                <c:pt idx="4200">
                  <c:v>3.72032997225379E-2</c:v>
                </c:pt>
                <c:pt idx="4201">
                  <c:v>3.7203417387309298E-2</c:v>
                </c:pt>
                <c:pt idx="4202">
                  <c:v>3.7203498181394401E-2</c:v>
                </c:pt>
                <c:pt idx="4203">
                  <c:v>3.7203689328166298E-2</c:v>
                </c:pt>
                <c:pt idx="4204">
                  <c:v>3.7204297776754498E-2</c:v>
                </c:pt>
                <c:pt idx="4205">
                  <c:v>3.7204858201442301E-2</c:v>
                </c:pt>
                <c:pt idx="4206">
                  <c:v>3.7205242794983703E-2</c:v>
                </c:pt>
                <c:pt idx="4207">
                  <c:v>3.7205246110735397E-2</c:v>
                </c:pt>
                <c:pt idx="4208">
                  <c:v>3.7206070103266702E-2</c:v>
                </c:pt>
                <c:pt idx="4209">
                  <c:v>3.7206579413877797E-2</c:v>
                </c:pt>
                <c:pt idx="4210">
                  <c:v>3.7206885262469701E-2</c:v>
                </c:pt>
                <c:pt idx="4211">
                  <c:v>3.7207494687343599E-2</c:v>
                </c:pt>
                <c:pt idx="4212">
                  <c:v>3.7207536697908002E-2</c:v>
                </c:pt>
                <c:pt idx="4213">
                  <c:v>3.72085904032202E-2</c:v>
                </c:pt>
                <c:pt idx="4214">
                  <c:v>3.72089195437941E-2</c:v>
                </c:pt>
                <c:pt idx="4215">
                  <c:v>3.7209503705180197E-2</c:v>
                </c:pt>
                <c:pt idx="4216">
                  <c:v>3.7210610105548998E-2</c:v>
                </c:pt>
                <c:pt idx="4217">
                  <c:v>3.7210628046274799E-2</c:v>
                </c:pt>
                <c:pt idx="4218">
                  <c:v>3.7211009815513799E-2</c:v>
                </c:pt>
                <c:pt idx="4219">
                  <c:v>3.72111697429734E-2</c:v>
                </c:pt>
                <c:pt idx="4220">
                  <c:v>3.7211451135545803E-2</c:v>
                </c:pt>
                <c:pt idx="4221">
                  <c:v>3.7211601829488697E-2</c:v>
                </c:pt>
                <c:pt idx="4222">
                  <c:v>3.7212063381114498E-2</c:v>
                </c:pt>
                <c:pt idx="4223">
                  <c:v>3.72130081596143E-2</c:v>
                </c:pt>
                <c:pt idx="4224">
                  <c:v>3.7213687620513899E-2</c:v>
                </c:pt>
                <c:pt idx="4225">
                  <c:v>3.7214098476512802E-2</c:v>
                </c:pt>
                <c:pt idx="4226">
                  <c:v>3.72155559890631E-2</c:v>
                </c:pt>
                <c:pt idx="4227">
                  <c:v>3.7215568377495199E-2</c:v>
                </c:pt>
                <c:pt idx="4228">
                  <c:v>3.7215932854073902E-2</c:v>
                </c:pt>
                <c:pt idx="4229">
                  <c:v>3.7216294969480097E-2</c:v>
                </c:pt>
                <c:pt idx="4230">
                  <c:v>3.72181102402796E-2</c:v>
                </c:pt>
                <c:pt idx="4231">
                  <c:v>3.7218765759152499E-2</c:v>
                </c:pt>
                <c:pt idx="4232">
                  <c:v>3.7218799016260302E-2</c:v>
                </c:pt>
                <c:pt idx="4233">
                  <c:v>3.7218956900270897E-2</c:v>
                </c:pt>
                <c:pt idx="4234">
                  <c:v>3.7221071409754003E-2</c:v>
                </c:pt>
                <c:pt idx="4235">
                  <c:v>3.7221691532572002E-2</c:v>
                </c:pt>
                <c:pt idx="4236">
                  <c:v>3.7223474689891102E-2</c:v>
                </c:pt>
                <c:pt idx="4237">
                  <c:v>3.7224016710170803E-2</c:v>
                </c:pt>
                <c:pt idx="4238">
                  <c:v>3.72260527320495E-2</c:v>
                </c:pt>
                <c:pt idx="4239">
                  <c:v>3.7227449305333699E-2</c:v>
                </c:pt>
                <c:pt idx="4240">
                  <c:v>3.7227941861579898E-2</c:v>
                </c:pt>
                <c:pt idx="4241">
                  <c:v>3.7228002026647403E-2</c:v>
                </c:pt>
                <c:pt idx="4242">
                  <c:v>3.7229265483861601E-2</c:v>
                </c:pt>
                <c:pt idx="4243">
                  <c:v>3.7230296213291499E-2</c:v>
                </c:pt>
                <c:pt idx="4244">
                  <c:v>3.7231283085472203E-2</c:v>
                </c:pt>
                <c:pt idx="4245">
                  <c:v>3.72313912722479E-2</c:v>
                </c:pt>
                <c:pt idx="4246">
                  <c:v>3.72316585229737E-2</c:v>
                </c:pt>
                <c:pt idx="4247">
                  <c:v>3.7231818535425502E-2</c:v>
                </c:pt>
                <c:pt idx="4248">
                  <c:v>3.7231933732686497E-2</c:v>
                </c:pt>
                <c:pt idx="4249">
                  <c:v>3.7232058878407699E-2</c:v>
                </c:pt>
                <c:pt idx="4250">
                  <c:v>3.7232365552025297E-2</c:v>
                </c:pt>
                <c:pt idx="4251">
                  <c:v>3.7233030465579603E-2</c:v>
                </c:pt>
                <c:pt idx="4252">
                  <c:v>3.7233578827134899E-2</c:v>
                </c:pt>
                <c:pt idx="4253">
                  <c:v>3.7233697281337998E-2</c:v>
                </c:pt>
                <c:pt idx="4254">
                  <c:v>3.7233880981034903E-2</c:v>
                </c:pt>
                <c:pt idx="4255">
                  <c:v>3.7234295817201099E-2</c:v>
                </c:pt>
                <c:pt idx="4256">
                  <c:v>3.7234703365336103E-2</c:v>
                </c:pt>
                <c:pt idx="4257">
                  <c:v>3.7235004355308098E-2</c:v>
                </c:pt>
                <c:pt idx="4258">
                  <c:v>3.7235105144868601E-2</c:v>
                </c:pt>
                <c:pt idx="4259">
                  <c:v>3.7235833090027398E-2</c:v>
                </c:pt>
                <c:pt idx="4260">
                  <c:v>3.7238058219944803E-2</c:v>
                </c:pt>
                <c:pt idx="4261">
                  <c:v>3.7238309688748202E-2</c:v>
                </c:pt>
                <c:pt idx="4262">
                  <c:v>3.72383943077138E-2</c:v>
                </c:pt>
                <c:pt idx="4263">
                  <c:v>3.7239560215688902E-2</c:v>
                </c:pt>
                <c:pt idx="4264">
                  <c:v>3.7239932116379798E-2</c:v>
                </c:pt>
                <c:pt idx="4265">
                  <c:v>3.7240669173646199E-2</c:v>
                </c:pt>
                <c:pt idx="4266">
                  <c:v>3.72413646873559E-2</c:v>
                </c:pt>
                <c:pt idx="4267">
                  <c:v>3.7241663421654199E-2</c:v>
                </c:pt>
                <c:pt idx="4268">
                  <c:v>3.72423411971241E-2</c:v>
                </c:pt>
                <c:pt idx="4269">
                  <c:v>3.72427593815206E-2</c:v>
                </c:pt>
                <c:pt idx="4270">
                  <c:v>3.7243368619009301E-2</c:v>
                </c:pt>
                <c:pt idx="4271">
                  <c:v>3.7245362277805998E-2</c:v>
                </c:pt>
                <c:pt idx="4272">
                  <c:v>3.7246166730788399E-2</c:v>
                </c:pt>
                <c:pt idx="4273">
                  <c:v>3.7247192994976301E-2</c:v>
                </c:pt>
                <c:pt idx="4274">
                  <c:v>3.7247380769270699E-2</c:v>
                </c:pt>
                <c:pt idx="4275">
                  <c:v>3.7248314477189702E-2</c:v>
                </c:pt>
                <c:pt idx="4276">
                  <c:v>3.7248928697224501E-2</c:v>
                </c:pt>
                <c:pt idx="4277">
                  <c:v>3.72495509006514E-2</c:v>
                </c:pt>
                <c:pt idx="4278">
                  <c:v>3.7249978384459398E-2</c:v>
                </c:pt>
                <c:pt idx="4279">
                  <c:v>3.7251246449664897E-2</c:v>
                </c:pt>
                <c:pt idx="4280">
                  <c:v>3.7251925986357001E-2</c:v>
                </c:pt>
                <c:pt idx="4281">
                  <c:v>3.72520436304992E-2</c:v>
                </c:pt>
                <c:pt idx="4282">
                  <c:v>3.7252350526583801E-2</c:v>
                </c:pt>
                <c:pt idx="4283">
                  <c:v>3.7252912230930899E-2</c:v>
                </c:pt>
                <c:pt idx="4284">
                  <c:v>3.7253134474483703E-2</c:v>
                </c:pt>
                <c:pt idx="4285">
                  <c:v>3.7253522839843303E-2</c:v>
                </c:pt>
                <c:pt idx="4286">
                  <c:v>3.72535857847772E-2</c:v>
                </c:pt>
                <c:pt idx="4287">
                  <c:v>3.7253829253424402E-2</c:v>
                </c:pt>
                <c:pt idx="4288">
                  <c:v>3.7254073667504398E-2</c:v>
                </c:pt>
                <c:pt idx="4289">
                  <c:v>3.7254490732869898E-2</c:v>
                </c:pt>
                <c:pt idx="4290">
                  <c:v>3.7255232362175997E-2</c:v>
                </c:pt>
                <c:pt idx="4291">
                  <c:v>3.7255531902223103E-2</c:v>
                </c:pt>
                <c:pt idx="4292">
                  <c:v>3.7256042836809E-2</c:v>
                </c:pt>
                <c:pt idx="4293">
                  <c:v>3.7256497651480598E-2</c:v>
                </c:pt>
                <c:pt idx="4294">
                  <c:v>3.7257548978898297E-2</c:v>
                </c:pt>
                <c:pt idx="4295">
                  <c:v>3.72578908894289E-2</c:v>
                </c:pt>
                <c:pt idx="4296">
                  <c:v>3.7257929545419399E-2</c:v>
                </c:pt>
                <c:pt idx="4297">
                  <c:v>3.7258281668540998E-2</c:v>
                </c:pt>
                <c:pt idx="4298">
                  <c:v>3.7258433167827898E-2</c:v>
                </c:pt>
                <c:pt idx="4299">
                  <c:v>3.7258674891766499E-2</c:v>
                </c:pt>
                <c:pt idx="4300">
                  <c:v>3.7258828339860599E-2</c:v>
                </c:pt>
                <c:pt idx="4301">
                  <c:v>3.7259337318118799E-2</c:v>
                </c:pt>
                <c:pt idx="4302">
                  <c:v>3.7260033403893403E-2</c:v>
                </c:pt>
                <c:pt idx="4303">
                  <c:v>3.7260059019063901E-2</c:v>
                </c:pt>
                <c:pt idx="4304">
                  <c:v>3.7260704123860802E-2</c:v>
                </c:pt>
                <c:pt idx="4305">
                  <c:v>3.7260983174479699E-2</c:v>
                </c:pt>
                <c:pt idx="4306">
                  <c:v>3.7262694205491699E-2</c:v>
                </c:pt>
                <c:pt idx="4307">
                  <c:v>3.7263734615420603E-2</c:v>
                </c:pt>
                <c:pt idx="4308">
                  <c:v>3.7264337455377203E-2</c:v>
                </c:pt>
                <c:pt idx="4309">
                  <c:v>3.72658251752696E-2</c:v>
                </c:pt>
                <c:pt idx="4310">
                  <c:v>3.7267828713880798E-2</c:v>
                </c:pt>
                <c:pt idx="4311">
                  <c:v>3.7267884333986603E-2</c:v>
                </c:pt>
                <c:pt idx="4312">
                  <c:v>3.7268152372267001E-2</c:v>
                </c:pt>
                <c:pt idx="4313">
                  <c:v>3.7268661650895402E-2</c:v>
                </c:pt>
                <c:pt idx="4314">
                  <c:v>3.7268687683512103E-2</c:v>
                </c:pt>
                <c:pt idx="4315">
                  <c:v>3.7269367714048901E-2</c:v>
                </c:pt>
                <c:pt idx="4316">
                  <c:v>3.7269370355869101E-2</c:v>
                </c:pt>
                <c:pt idx="4317">
                  <c:v>3.7271371832175597E-2</c:v>
                </c:pt>
                <c:pt idx="4318">
                  <c:v>3.7271660758575499E-2</c:v>
                </c:pt>
                <c:pt idx="4319">
                  <c:v>3.7272378763389798E-2</c:v>
                </c:pt>
                <c:pt idx="4320">
                  <c:v>3.7272831283309903E-2</c:v>
                </c:pt>
                <c:pt idx="4321">
                  <c:v>3.7273015840314699E-2</c:v>
                </c:pt>
                <c:pt idx="4322">
                  <c:v>3.7273301771627299E-2</c:v>
                </c:pt>
                <c:pt idx="4323">
                  <c:v>3.7273664595641097E-2</c:v>
                </c:pt>
                <c:pt idx="4324">
                  <c:v>3.7274118086718197E-2</c:v>
                </c:pt>
                <c:pt idx="4325">
                  <c:v>3.7274937316228197E-2</c:v>
                </c:pt>
                <c:pt idx="4326">
                  <c:v>3.72763163353452E-2</c:v>
                </c:pt>
                <c:pt idx="4327">
                  <c:v>3.7276574192799797E-2</c:v>
                </c:pt>
                <c:pt idx="4328">
                  <c:v>3.72768189432056E-2</c:v>
                </c:pt>
                <c:pt idx="4329">
                  <c:v>3.7277765746181399E-2</c:v>
                </c:pt>
                <c:pt idx="4330">
                  <c:v>3.7278157320248903E-2</c:v>
                </c:pt>
                <c:pt idx="4331">
                  <c:v>3.7278585417577503E-2</c:v>
                </c:pt>
                <c:pt idx="4332">
                  <c:v>3.7278776487232997E-2</c:v>
                </c:pt>
                <c:pt idx="4333">
                  <c:v>3.7279497167441097E-2</c:v>
                </c:pt>
                <c:pt idx="4334">
                  <c:v>3.7280279762767599E-2</c:v>
                </c:pt>
                <c:pt idx="4335">
                  <c:v>3.7280548904527901E-2</c:v>
                </c:pt>
                <c:pt idx="4336">
                  <c:v>3.7280789860064799E-2</c:v>
                </c:pt>
                <c:pt idx="4337">
                  <c:v>3.7280907966922697E-2</c:v>
                </c:pt>
                <c:pt idx="4338">
                  <c:v>3.7281326417362801E-2</c:v>
                </c:pt>
                <c:pt idx="4339">
                  <c:v>3.7281376033979498E-2</c:v>
                </c:pt>
                <c:pt idx="4340">
                  <c:v>3.7282305675594603E-2</c:v>
                </c:pt>
                <c:pt idx="4341">
                  <c:v>3.7282358969891398E-2</c:v>
                </c:pt>
                <c:pt idx="4342">
                  <c:v>3.7283934965920598E-2</c:v>
                </c:pt>
                <c:pt idx="4343">
                  <c:v>3.72845427084132E-2</c:v>
                </c:pt>
                <c:pt idx="4344">
                  <c:v>3.7284579382948602E-2</c:v>
                </c:pt>
                <c:pt idx="4345">
                  <c:v>3.7284832522464902E-2</c:v>
                </c:pt>
                <c:pt idx="4346">
                  <c:v>3.7285405201599398E-2</c:v>
                </c:pt>
                <c:pt idx="4347">
                  <c:v>3.7286755673399702E-2</c:v>
                </c:pt>
                <c:pt idx="4348">
                  <c:v>3.7287082903588897E-2</c:v>
                </c:pt>
                <c:pt idx="4349">
                  <c:v>3.7287085227501397E-2</c:v>
                </c:pt>
                <c:pt idx="4350">
                  <c:v>3.72880802064268E-2</c:v>
                </c:pt>
                <c:pt idx="4351">
                  <c:v>3.7288969235811299E-2</c:v>
                </c:pt>
                <c:pt idx="4352">
                  <c:v>3.7291298384125302E-2</c:v>
                </c:pt>
                <c:pt idx="4353">
                  <c:v>3.7292341746002801E-2</c:v>
                </c:pt>
                <c:pt idx="4354">
                  <c:v>3.7292856729439897E-2</c:v>
                </c:pt>
                <c:pt idx="4355">
                  <c:v>3.7293465616587002E-2</c:v>
                </c:pt>
                <c:pt idx="4356">
                  <c:v>3.7293788700074201E-2</c:v>
                </c:pt>
                <c:pt idx="4357">
                  <c:v>3.7294429321158701E-2</c:v>
                </c:pt>
                <c:pt idx="4358">
                  <c:v>3.7294636846723801E-2</c:v>
                </c:pt>
                <c:pt idx="4359">
                  <c:v>3.7295171386642401E-2</c:v>
                </c:pt>
                <c:pt idx="4360">
                  <c:v>3.72953043770647E-2</c:v>
                </c:pt>
                <c:pt idx="4361">
                  <c:v>3.7295713606481699E-2</c:v>
                </c:pt>
                <c:pt idx="4362">
                  <c:v>3.7296913240585601E-2</c:v>
                </c:pt>
                <c:pt idx="4363">
                  <c:v>3.7296951674980199E-2</c:v>
                </c:pt>
                <c:pt idx="4364">
                  <c:v>3.7297574991138199E-2</c:v>
                </c:pt>
                <c:pt idx="4365">
                  <c:v>3.7298196115411998E-2</c:v>
                </c:pt>
                <c:pt idx="4366">
                  <c:v>3.7299196435497103E-2</c:v>
                </c:pt>
                <c:pt idx="4367">
                  <c:v>3.7299344290866697E-2</c:v>
                </c:pt>
                <c:pt idx="4368">
                  <c:v>3.7299723833358799E-2</c:v>
                </c:pt>
                <c:pt idx="4369">
                  <c:v>3.7299777069726398E-2</c:v>
                </c:pt>
                <c:pt idx="4370">
                  <c:v>3.7299930942729799E-2</c:v>
                </c:pt>
                <c:pt idx="4371">
                  <c:v>3.7300021103950497E-2</c:v>
                </c:pt>
                <c:pt idx="4372">
                  <c:v>3.7300317339527302E-2</c:v>
                </c:pt>
                <c:pt idx="4373">
                  <c:v>3.7300397604701899E-2</c:v>
                </c:pt>
                <c:pt idx="4374">
                  <c:v>3.73011921742257E-2</c:v>
                </c:pt>
                <c:pt idx="4375">
                  <c:v>3.73015310955132E-2</c:v>
                </c:pt>
                <c:pt idx="4376">
                  <c:v>3.7302029675538098E-2</c:v>
                </c:pt>
                <c:pt idx="4377">
                  <c:v>3.7302137623108203E-2</c:v>
                </c:pt>
                <c:pt idx="4378">
                  <c:v>3.73023255611575E-2</c:v>
                </c:pt>
                <c:pt idx="4379">
                  <c:v>3.7302864547525801E-2</c:v>
                </c:pt>
                <c:pt idx="4380">
                  <c:v>3.7302987880555603E-2</c:v>
                </c:pt>
                <c:pt idx="4381">
                  <c:v>3.7304063749604703E-2</c:v>
                </c:pt>
                <c:pt idx="4382">
                  <c:v>3.7305330280440703E-2</c:v>
                </c:pt>
                <c:pt idx="4383">
                  <c:v>3.7305898386396398E-2</c:v>
                </c:pt>
                <c:pt idx="4384">
                  <c:v>3.7307469051033597E-2</c:v>
                </c:pt>
                <c:pt idx="4385">
                  <c:v>3.7308195571444297E-2</c:v>
                </c:pt>
                <c:pt idx="4386">
                  <c:v>3.7308861688513398E-2</c:v>
                </c:pt>
                <c:pt idx="4387">
                  <c:v>3.7309596255817402E-2</c:v>
                </c:pt>
                <c:pt idx="4388">
                  <c:v>3.7310704099651697E-2</c:v>
                </c:pt>
                <c:pt idx="4389">
                  <c:v>3.7311136785326597E-2</c:v>
                </c:pt>
                <c:pt idx="4390">
                  <c:v>3.7311298004254097E-2</c:v>
                </c:pt>
                <c:pt idx="4391">
                  <c:v>3.7312092942704503E-2</c:v>
                </c:pt>
                <c:pt idx="4392">
                  <c:v>3.7313122400020202E-2</c:v>
                </c:pt>
                <c:pt idx="4393">
                  <c:v>3.73140969561611E-2</c:v>
                </c:pt>
                <c:pt idx="4394">
                  <c:v>3.7314668875892E-2</c:v>
                </c:pt>
                <c:pt idx="4395">
                  <c:v>3.7316402003770899E-2</c:v>
                </c:pt>
                <c:pt idx="4396">
                  <c:v>3.73173099657527E-2</c:v>
                </c:pt>
                <c:pt idx="4397">
                  <c:v>3.7317375994665697E-2</c:v>
                </c:pt>
                <c:pt idx="4398">
                  <c:v>3.7318401465177502E-2</c:v>
                </c:pt>
                <c:pt idx="4399">
                  <c:v>3.7318404271765797E-2</c:v>
                </c:pt>
                <c:pt idx="4400">
                  <c:v>3.7318551722617402E-2</c:v>
                </c:pt>
                <c:pt idx="4401">
                  <c:v>3.7319243981768301E-2</c:v>
                </c:pt>
                <c:pt idx="4402">
                  <c:v>3.7319324399397898E-2</c:v>
                </c:pt>
                <c:pt idx="4403">
                  <c:v>3.7319897422872603E-2</c:v>
                </c:pt>
                <c:pt idx="4404">
                  <c:v>3.7320478368917498E-2</c:v>
                </c:pt>
                <c:pt idx="4405">
                  <c:v>3.7321001036915602E-2</c:v>
                </c:pt>
                <c:pt idx="4406">
                  <c:v>3.7321245542442399E-2</c:v>
                </c:pt>
                <c:pt idx="4407">
                  <c:v>3.7321909173039902E-2</c:v>
                </c:pt>
                <c:pt idx="4408">
                  <c:v>3.7322450247884997E-2</c:v>
                </c:pt>
                <c:pt idx="4409">
                  <c:v>3.7322470700285798E-2</c:v>
                </c:pt>
                <c:pt idx="4410">
                  <c:v>3.73225560963047E-2</c:v>
                </c:pt>
                <c:pt idx="4411">
                  <c:v>3.7322734723368597E-2</c:v>
                </c:pt>
                <c:pt idx="4412">
                  <c:v>3.7322742417811902E-2</c:v>
                </c:pt>
                <c:pt idx="4413">
                  <c:v>3.7323450618766199E-2</c:v>
                </c:pt>
                <c:pt idx="4414">
                  <c:v>3.7323764221752299E-2</c:v>
                </c:pt>
                <c:pt idx="4415">
                  <c:v>3.7323921790002899E-2</c:v>
                </c:pt>
                <c:pt idx="4416">
                  <c:v>3.73243979602364E-2</c:v>
                </c:pt>
                <c:pt idx="4417">
                  <c:v>3.7326395457596903E-2</c:v>
                </c:pt>
                <c:pt idx="4418">
                  <c:v>3.7327170781541699E-2</c:v>
                </c:pt>
                <c:pt idx="4419">
                  <c:v>3.7327359333505998E-2</c:v>
                </c:pt>
                <c:pt idx="4420">
                  <c:v>3.7328620187454802E-2</c:v>
                </c:pt>
                <c:pt idx="4421">
                  <c:v>3.7328756905123203E-2</c:v>
                </c:pt>
                <c:pt idx="4422">
                  <c:v>3.7330826476287701E-2</c:v>
                </c:pt>
                <c:pt idx="4423">
                  <c:v>3.73314740880544E-2</c:v>
                </c:pt>
                <c:pt idx="4424">
                  <c:v>3.7332085106694099E-2</c:v>
                </c:pt>
                <c:pt idx="4425">
                  <c:v>3.7332302536915198E-2</c:v>
                </c:pt>
                <c:pt idx="4426">
                  <c:v>3.73324673395223E-2</c:v>
                </c:pt>
                <c:pt idx="4427">
                  <c:v>3.73325041423785E-2</c:v>
                </c:pt>
                <c:pt idx="4428">
                  <c:v>3.7333168409351102E-2</c:v>
                </c:pt>
                <c:pt idx="4429">
                  <c:v>3.7333749201207501E-2</c:v>
                </c:pt>
                <c:pt idx="4430">
                  <c:v>3.7333953256178803E-2</c:v>
                </c:pt>
                <c:pt idx="4431">
                  <c:v>3.7335871168811E-2</c:v>
                </c:pt>
                <c:pt idx="4432">
                  <c:v>3.7336082692583698E-2</c:v>
                </c:pt>
                <c:pt idx="4433">
                  <c:v>3.7336322892358297E-2</c:v>
                </c:pt>
                <c:pt idx="4434">
                  <c:v>3.7336918299671597E-2</c:v>
                </c:pt>
                <c:pt idx="4435">
                  <c:v>3.7338474386821197E-2</c:v>
                </c:pt>
                <c:pt idx="4436">
                  <c:v>3.73396986848957E-2</c:v>
                </c:pt>
                <c:pt idx="4437">
                  <c:v>3.7343102363240503E-2</c:v>
                </c:pt>
                <c:pt idx="4438">
                  <c:v>3.7343846967227701E-2</c:v>
                </c:pt>
                <c:pt idx="4439">
                  <c:v>3.7344015636207602E-2</c:v>
                </c:pt>
                <c:pt idx="4440">
                  <c:v>3.7344259587488902E-2</c:v>
                </c:pt>
                <c:pt idx="4441">
                  <c:v>3.7344892788532001E-2</c:v>
                </c:pt>
                <c:pt idx="4442">
                  <c:v>3.7344971120655497E-2</c:v>
                </c:pt>
                <c:pt idx="4443">
                  <c:v>3.7345038832337203E-2</c:v>
                </c:pt>
                <c:pt idx="4444">
                  <c:v>3.7346185114346002E-2</c:v>
                </c:pt>
                <c:pt idx="4445">
                  <c:v>3.7347114749824203E-2</c:v>
                </c:pt>
                <c:pt idx="4446">
                  <c:v>3.7348769088945501E-2</c:v>
                </c:pt>
                <c:pt idx="4447">
                  <c:v>3.7349579942908002E-2</c:v>
                </c:pt>
                <c:pt idx="4448">
                  <c:v>3.7350069512759099E-2</c:v>
                </c:pt>
                <c:pt idx="4449">
                  <c:v>3.73504499478002E-2</c:v>
                </c:pt>
                <c:pt idx="4450">
                  <c:v>3.7352985797675403E-2</c:v>
                </c:pt>
                <c:pt idx="4451">
                  <c:v>3.7353504140347799E-2</c:v>
                </c:pt>
                <c:pt idx="4452">
                  <c:v>3.7355152772879298E-2</c:v>
                </c:pt>
                <c:pt idx="4453">
                  <c:v>3.73561024558852E-2</c:v>
                </c:pt>
                <c:pt idx="4454">
                  <c:v>3.7356411337420001E-2</c:v>
                </c:pt>
                <c:pt idx="4455">
                  <c:v>3.7357755286297097E-2</c:v>
                </c:pt>
                <c:pt idx="4456">
                  <c:v>3.7359298114313898E-2</c:v>
                </c:pt>
                <c:pt idx="4457">
                  <c:v>3.7360737779529099E-2</c:v>
                </c:pt>
                <c:pt idx="4458">
                  <c:v>3.73614309538697E-2</c:v>
                </c:pt>
                <c:pt idx="4459">
                  <c:v>3.7362523034307697E-2</c:v>
                </c:pt>
                <c:pt idx="4460">
                  <c:v>3.7363023200178098E-2</c:v>
                </c:pt>
                <c:pt idx="4461">
                  <c:v>3.7363599487228498E-2</c:v>
                </c:pt>
                <c:pt idx="4462">
                  <c:v>3.7364166436167599E-2</c:v>
                </c:pt>
                <c:pt idx="4463">
                  <c:v>3.73649588997777E-2</c:v>
                </c:pt>
                <c:pt idx="4464">
                  <c:v>3.73654386845646E-2</c:v>
                </c:pt>
                <c:pt idx="4465">
                  <c:v>3.7365465316719602E-2</c:v>
                </c:pt>
                <c:pt idx="4466">
                  <c:v>3.73655534854197E-2</c:v>
                </c:pt>
                <c:pt idx="4467">
                  <c:v>3.7367489748997403E-2</c:v>
                </c:pt>
                <c:pt idx="4468">
                  <c:v>3.7367616421877498E-2</c:v>
                </c:pt>
                <c:pt idx="4469">
                  <c:v>3.7368705740676599E-2</c:v>
                </c:pt>
                <c:pt idx="4470">
                  <c:v>3.7368709175792297E-2</c:v>
                </c:pt>
                <c:pt idx="4471">
                  <c:v>3.7369202407501897E-2</c:v>
                </c:pt>
                <c:pt idx="4472">
                  <c:v>3.7370206370597903E-2</c:v>
                </c:pt>
                <c:pt idx="4473">
                  <c:v>3.7370652135504397E-2</c:v>
                </c:pt>
                <c:pt idx="4474">
                  <c:v>3.7370844993816703E-2</c:v>
                </c:pt>
                <c:pt idx="4475">
                  <c:v>3.7371086484772803E-2</c:v>
                </c:pt>
                <c:pt idx="4476">
                  <c:v>3.7371299566754897E-2</c:v>
                </c:pt>
                <c:pt idx="4477">
                  <c:v>3.7371325244403598E-2</c:v>
                </c:pt>
                <c:pt idx="4478">
                  <c:v>3.7372044128770703E-2</c:v>
                </c:pt>
                <c:pt idx="4479">
                  <c:v>3.7372210775266403E-2</c:v>
                </c:pt>
                <c:pt idx="4480">
                  <c:v>3.7372418984698598E-2</c:v>
                </c:pt>
                <c:pt idx="4481">
                  <c:v>3.7372779671006003E-2</c:v>
                </c:pt>
                <c:pt idx="4482">
                  <c:v>3.73728990262647E-2</c:v>
                </c:pt>
                <c:pt idx="4483">
                  <c:v>3.7373728459617499E-2</c:v>
                </c:pt>
                <c:pt idx="4484">
                  <c:v>3.7374799643991201E-2</c:v>
                </c:pt>
                <c:pt idx="4485">
                  <c:v>3.7375031384336399E-2</c:v>
                </c:pt>
                <c:pt idx="4486">
                  <c:v>3.7375392050563998E-2</c:v>
                </c:pt>
                <c:pt idx="4487">
                  <c:v>3.7377667515430001E-2</c:v>
                </c:pt>
                <c:pt idx="4488">
                  <c:v>3.7377769965194999E-2</c:v>
                </c:pt>
                <c:pt idx="4489">
                  <c:v>3.7380129362519401E-2</c:v>
                </c:pt>
                <c:pt idx="4490">
                  <c:v>3.73803282645125E-2</c:v>
                </c:pt>
                <c:pt idx="4491">
                  <c:v>3.7381079701275001E-2</c:v>
                </c:pt>
                <c:pt idx="4492">
                  <c:v>3.73816818903141E-2</c:v>
                </c:pt>
                <c:pt idx="4493">
                  <c:v>3.7383009222094699E-2</c:v>
                </c:pt>
                <c:pt idx="4494">
                  <c:v>3.73836645367744E-2</c:v>
                </c:pt>
                <c:pt idx="4495">
                  <c:v>3.7383792413939201E-2</c:v>
                </c:pt>
                <c:pt idx="4496">
                  <c:v>3.7384629789679102E-2</c:v>
                </c:pt>
                <c:pt idx="4497">
                  <c:v>3.7384922234286702E-2</c:v>
                </c:pt>
                <c:pt idx="4498">
                  <c:v>3.7385320106016501E-2</c:v>
                </c:pt>
                <c:pt idx="4499">
                  <c:v>3.7386191736618099E-2</c:v>
                </c:pt>
                <c:pt idx="4500">
                  <c:v>3.7386234742493897E-2</c:v>
                </c:pt>
                <c:pt idx="4501">
                  <c:v>3.7386350526467403E-2</c:v>
                </c:pt>
                <c:pt idx="4502">
                  <c:v>3.7387444079972798E-2</c:v>
                </c:pt>
                <c:pt idx="4503">
                  <c:v>3.73901128645358E-2</c:v>
                </c:pt>
                <c:pt idx="4504">
                  <c:v>3.7390322894626203E-2</c:v>
                </c:pt>
                <c:pt idx="4505">
                  <c:v>3.7390329536976803E-2</c:v>
                </c:pt>
                <c:pt idx="4506">
                  <c:v>3.7390346954190003E-2</c:v>
                </c:pt>
                <c:pt idx="4507">
                  <c:v>3.7390515182696898E-2</c:v>
                </c:pt>
                <c:pt idx="4508">
                  <c:v>3.7390770570061002E-2</c:v>
                </c:pt>
                <c:pt idx="4509">
                  <c:v>3.7391012523373401E-2</c:v>
                </c:pt>
                <c:pt idx="4510">
                  <c:v>3.7392989249540098E-2</c:v>
                </c:pt>
                <c:pt idx="4511">
                  <c:v>3.7394544558843598E-2</c:v>
                </c:pt>
                <c:pt idx="4512">
                  <c:v>3.7394904097707203E-2</c:v>
                </c:pt>
                <c:pt idx="4513">
                  <c:v>3.7395599579492997E-2</c:v>
                </c:pt>
                <c:pt idx="4514">
                  <c:v>3.7395687365038503E-2</c:v>
                </c:pt>
                <c:pt idx="4515">
                  <c:v>3.73957844919817E-2</c:v>
                </c:pt>
                <c:pt idx="4516">
                  <c:v>3.7398262591633001E-2</c:v>
                </c:pt>
                <c:pt idx="4517">
                  <c:v>3.7398334582859599E-2</c:v>
                </c:pt>
                <c:pt idx="4518">
                  <c:v>3.7398434735170197E-2</c:v>
                </c:pt>
                <c:pt idx="4519">
                  <c:v>3.7398763199286797E-2</c:v>
                </c:pt>
                <c:pt idx="4520">
                  <c:v>3.73987644553909E-2</c:v>
                </c:pt>
                <c:pt idx="4521">
                  <c:v>3.7399479173576798E-2</c:v>
                </c:pt>
                <c:pt idx="4522">
                  <c:v>3.7399514649646498E-2</c:v>
                </c:pt>
                <c:pt idx="4523">
                  <c:v>3.7400880073590603E-2</c:v>
                </c:pt>
                <c:pt idx="4524">
                  <c:v>3.7401210114745002E-2</c:v>
                </c:pt>
                <c:pt idx="4525">
                  <c:v>3.7401259042381403E-2</c:v>
                </c:pt>
                <c:pt idx="4526">
                  <c:v>3.7402199902495603E-2</c:v>
                </c:pt>
                <c:pt idx="4527">
                  <c:v>3.7402656749768198E-2</c:v>
                </c:pt>
                <c:pt idx="4528">
                  <c:v>3.7402908293883201E-2</c:v>
                </c:pt>
                <c:pt idx="4529">
                  <c:v>3.7404713422303698E-2</c:v>
                </c:pt>
                <c:pt idx="4530">
                  <c:v>3.7404818554670302E-2</c:v>
                </c:pt>
                <c:pt idx="4531">
                  <c:v>3.7406301756024697E-2</c:v>
                </c:pt>
                <c:pt idx="4532">
                  <c:v>3.7406643672845998E-2</c:v>
                </c:pt>
                <c:pt idx="4533">
                  <c:v>3.7407282100883003E-2</c:v>
                </c:pt>
                <c:pt idx="4534">
                  <c:v>3.7407559521967101E-2</c:v>
                </c:pt>
                <c:pt idx="4535">
                  <c:v>3.7407580431588497E-2</c:v>
                </c:pt>
                <c:pt idx="4536">
                  <c:v>3.7408719857326397E-2</c:v>
                </c:pt>
                <c:pt idx="4537">
                  <c:v>3.7408951680136103E-2</c:v>
                </c:pt>
                <c:pt idx="4538">
                  <c:v>3.7408984993933803E-2</c:v>
                </c:pt>
                <c:pt idx="4539">
                  <c:v>3.7410298509737303E-2</c:v>
                </c:pt>
                <c:pt idx="4540">
                  <c:v>3.7410535781499797E-2</c:v>
                </c:pt>
                <c:pt idx="4541">
                  <c:v>3.7411617972337899E-2</c:v>
                </c:pt>
                <c:pt idx="4542">
                  <c:v>3.7412792617203101E-2</c:v>
                </c:pt>
                <c:pt idx="4543">
                  <c:v>3.7412901287984801E-2</c:v>
                </c:pt>
                <c:pt idx="4544">
                  <c:v>3.74131600199821E-2</c:v>
                </c:pt>
                <c:pt idx="4545">
                  <c:v>3.74134930710096E-2</c:v>
                </c:pt>
                <c:pt idx="4546">
                  <c:v>3.74135637475283E-2</c:v>
                </c:pt>
                <c:pt idx="4547">
                  <c:v>3.7413982477737598E-2</c:v>
                </c:pt>
                <c:pt idx="4548">
                  <c:v>3.7415711210909898E-2</c:v>
                </c:pt>
                <c:pt idx="4549">
                  <c:v>3.7416262574847099E-2</c:v>
                </c:pt>
                <c:pt idx="4550">
                  <c:v>3.74164676035183E-2</c:v>
                </c:pt>
                <c:pt idx="4551">
                  <c:v>3.7416680546553401E-2</c:v>
                </c:pt>
                <c:pt idx="4552">
                  <c:v>3.7417398796373E-2</c:v>
                </c:pt>
                <c:pt idx="4553">
                  <c:v>3.74175657805077E-2</c:v>
                </c:pt>
                <c:pt idx="4554">
                  <c:v>3.7418263056203403E-2</c:v>
                </c:pt>
                <c:pt idx="4555">
                  <c:v>3.7418639051976198E-2</c:v>
                </c:pt>
                <c:pt idx="4556">
                  <c:v>3.7418749713274899E-2</c:v>
                </c:pt>
                <c:pt idx="4557">
                  <c:v>3.7418894951261203E-2</c:v>
                </c:pt>
                <c:pt idx="4558">
                  <c:v>3.74190972162683E-2</c:v>
                </c:pt>
                <c:pt idx="4559">
                  <c:v>3.7419144734183597E-2</c:v>
                </c:pt>
                <c:pt idx="4560">
                  <c:v>3.74199577747516E-2</c:v>
                </c:pt>
                <c:pt idx="4561">
                  <c:v>3.7421714888823399E-2</c:v>
                </c:pt>
                <c:pt idx="4562">
                  <c:v>3.7422807932853602E-2</c:v>
                </c:pt>
                <c:pt idx="4563">
                  <c:v>3.7422813287390597E-2</c:v>
                </c:pt>
                <c:pt idx="4564">
                  <c:v>3.7426211358424999E-2</c:v>
                </c:pt>
                <c:pt idx="4565">
                  <c:v>3.7426705921620201E-2</c:v>
                </c:pt>
                <c:pt idx="4566">
                  <c:v>3.7428190822873797E-2</c:v>
                </c:pt>
                <c:pt idx="4567">
                  <c:v>3.7430771266994699E-2</c:v>
                </c:pt>
                <c:pt idx="4568">
                  <c:v>3.7431645170061603E-2</c:v>
                </c:pt>
                <c:pt idx="4569">
                  <c:v>3.7432832104446798E-2</c:v>
                </c:pt>
                <c:pt idx="4570">
                  <c:v>3.7432870332207803E-2</c:v>
                </c:pt>
                <c:pt idx="4571">
                  <c:v>3.7433372593138399E-2</c:v>
                </c:pt>
                <c:pt idx="4572">
                  <c:v>3.7433695552747198E-2</c:v>
                </c:pt>
                <c:pt idx="4573">
                  <c:v>3.7434329222631298E-2</c:v>
                </c:pt>
                <c:pt idx="4574">
                  <c:v>3.7434399043468701E-2</c:v>
                </c:pt>
                <c:pt idx="4575">
                  <c:v>3.74348570634052E-2</c:v>
                </c:pt>
                <c:pt idx="4576">
                  <c:v>3.7436191164686099E-2</c:v>
                </c:pt>
                <c:pt idx="4577">
                  <c:v>3.7436208702547401E-2</c:v>
                </c:pt>
                <c:pt idx="4578">
                  <c:v>3.7436236093768199E-2</c:v>
                </c:pt>
                <c:pt idx="4579">
                  <c:v>3.7436257449531801E-2</c:v>
                </c:pt>
                <c:pt idx="4580">
                  <c:v>3.7437868248934199E-2</c:v>
                </c:pt>
                <c:pt idx="4581">
                  <c:v>3.7438202331293802E-2</c:v>
                </c:pt>
                <c:pt idx="4582">
                  <c:v>3.7438390433278401E-2</c:v>
                </c:pt>
                <c:pt idx="4583">
                  <c:v>3.74399241854141E-2</c:v>
                </c:pt>
                <c:pt idx="4584">
                  <c:v>3.7441005464074702E-2</c:v>
                </c:pt>
                <c:pt idx="4585">
                  <c:v>3.7441580393405997E-2</c:v>
                </c:pt>
                <c:pt idx="4586">
                  <c:v>3.7441858510372898E-2</c:v>
                </c:pt>
                <c:pt idx="4587">
                  <c:v>3.7442243225371999E-2</c:v>
                </c:pt>
                <c:pt idx="4588">
                  <c:v>3.7442294325889199E-2</c:v>
                </c:pt>
                <c:pt idx="4589">
                  <c:v>3.7442978602808603E-2</c:v>
                </c:pt>
                <c:pt idx="4590">
                  <c:v>3.7443084479417001E-2</c:v>
                </c:pt>
                <c:pt idx="4591">
                  <c:v>3.7443902915856697E-2</c:v>
                </c:pt>
                <c:pt idx="4592">
                  <c:v>3.7444092235749099E-2</c:v>
                </c:pt>
                <c:pt idx="4593">
                  <c:v>3.7444210785813101E-2</c:v>
                </c:pt>
                <c:pt idx="4594">
                  <c:v>3.7444560567105899E-2</c:v>
                </c:pt>
                <c:pt idx="4595">
                  <c:v>3.7448388746012799E-2</c:v>
                </c:pt>
                <c:pt idx="4596">
                  <c:v>3.7448493202601699E-2</c:v>
                </c:pt>
                <c:pt idx="4597">
                  <c:v>3.7448626991626502E-2</c:v>
                </c:pt>
                <c:pt idx="4598">
                  <c:v>3.7449018053291698E-2</c:v>
                </c:pt>
                <c:pt idx="4599">
                  <c:v>3.74492538596067E-2</c:v>
                </c:pt>
                <c:pt idx="4600">
                  <c:v>3.7449347086583699E-2</c:v>
                </c:pt>
                <c:pt idx="4601">
                  <c:v>3.7449723502320502E-2</c:v>
                </c:pt>
                <c:pt idx="4602">
                  <c:v>3.7450049665823201E-2</c:v>
                </c:pt>
                <c:pt idx="4603">
                  <c:v>3.74505729153677E-2</c:v>
                </c:pt>
                <c:pt idx="4604">
                  <c:v>3.7453077294254199E-2</c:v>
                </c:pt>
                <c:pt idx="4605">
                  <c:v>3.7453299091817903E-2</c:v>
                </c:pt>
                <c:pt idx="4606">
                  <c:v>3.7453966904288698E-2</c:v>
                </c:pt>
                <c:pt idx="4607">
                  <c:v>3.74545176330352E-2</c:v>
                </c:pt>
                <c:pt idx="4608">
                  <c:v>3.7455077368421297E-2</c:v>
                </c:pt>
                <c:pt idx="4609">
                  <c:v>3.7455162520656199E-2</c:v>
                </c:pt>
                <c:pt idx="4610">
                  <c:v>3.7455524839124399E-2</c:v>
                </c:pt>
                <c:pt idx="4611">
                  <c:v>3.74560166973152E-2</c:v>
                </c:pt>
                <c:pt idx="4612">
                  <c:v>3.7456222661500498E-2</c:v>
                </c:pt>
                <c:pt idx="4613">
                  <c:v>3.7456599728276599E-2</c:v>
                </c:pt>
                <c:pt idx="4614">
                  <c:v>3.7457355412000799E-2</c:v>
                </c:pt>
                <c:pt idx="4615">
                  <c:v>3.74589181911213E-2</c:v>
                </c:pt>
                <c:pt idx="4616">
                  <c:v>3.7459692569403097E-2</c:v>
                </c:pt>
                <c:pt idx="4617">
                  <c:v>3.74605346476833E-2</c:v>
                </c:pt>
                <c:pt idx="4618">
                  <c:v>3.7460684175683302E-2</c:v>
                </c:pt>
                <c:pt idx="4619">
                  <c:v>3.74619879638389E-2</c:v>
                </c:pt>
                <c:pt idx="4620">
                  <c:v>3.7463118875071699E-2</c:v>
                </c:pt>
                <c:pt idx="4621">
                  <c:v>3.74634124546823E-2</c:v>
                </c:pt>
                <c:pt idx="4622">
                  <c:v>3.7463509127260403E-2</c:v>
                </c:pt>
                <c:pt idx="4623">
                  <c:v>3.7463575690158998E-2</c:v>
                </c:pt>
                <c:pt idx="4624">
                  <c:v>3.7464416879061303E-2</c:v>
                </c:pt>
                <c:pt idx="4625">
                  <c:v>3.74644590481161E-2</c:v>
                </c:pt>
                <c:pt idx="4626">
                  <c:v>3.7465377574501302E-2</c:v>
                </c:pt>
                <c:pt idx="4627">
                  <c:v>3.7465584190662198E-2</c:v>
                </c:pt>
                <c:pt idx="4628">
                  <c:v>3.7465641008715599E-2</c:v>
                </c:pt>
                <c:pt idx="4629">
                  <c:v>3.7467200969180603E-2</c:v>
                </c:pt>
                <c:pt idx="4630">
                  <c:v>3.7467352206816802E-2</c:v>
                </c:pt>
                <c:pt idx="4631">
                  <c:v>3.7467462349787602E-2</c:v>
                </c:pt>
                <c:pt idx="4632">
                  <c:v>3.7468137852922398E-2</c:v>
                </c:pt>
                <c:pt idx="4633">
                  <c:v>3.7470016306319298E-2</c:v>
                </c:pt>
                <c:pt idx="4634">
                  <c:v>3.7470311672241803E-2</c:v>
                </c:pt>
                <c:pt idx="4635">
                  <c:v>3.7470585624067E-2</c:v>
                </c:pt>
                <c:pt idx="4636">
                  <c:v>3.74717630567689E-2</c:v>
                </c:pt>
                <c:pt idx="4637">
                  <c:v>3.7473438153251201E-2</c:v>
                </c:pt>
                <c:pt idx="4638">
                  <c:v>3.7473505692097502E-2</c:v>
                </c:pt>
                <c:pt idx="4639">
                  <c:v>3.7473758687678001E-2</c:v>
                </c:pt>
                <c:pt idx="4640">
                  <c:v>3.7475019627167601E-2</c:v>
                </c:pt>
                <c:pt idx="4641">
                  <c:v>3.7476281942587703E-2</c:v>
                </c:pt>
                <c:pt idx="4642">
                  <c:v>3.7476387499997398E-2</c:v>
                </c:pt>
                <c:pt idx="4643">
                  <c:v>3.7477550391501198E-2</c:v>
                </c:pt>
                <c:pt idx="4644">
                  <c:v>3.7477940154848399E-2</c:v>
                </c:pt>
                <c:pt idx="4645">
                  <c:v>3.74781057463991E-2</c:v>
                </c:pt>
                <c:pt idx="4646">
                  <c:v>3.7478827365455998E-2</c:v>
                </c:pt>
                <c:pt idx="4647">
                  <c:v>3.7479274958802697E-2</c:v>
                </c:pt>
                <c:pt idx="4648">
                  <c:v>3.7480882175198099E-2</c:v>
                </c:pt>
                <c:pt idx="4649">
                  <c:v>3.7482487428702402E-2</c:v>
                </c:pt>
                <c:pt idx="4650">
                  <c:v>3.7482763595948897E-2</c:v>
                </c:pt>
                <c:pt idx="4651">
                  <c:v>3.7483824987550901E-2</c:v>
                </c:pt>
                <c:pt idx="4652">
                  <c:v>3.7484221116671802E-2</c:v>
                </c:pt>
                <c:pt idx="4653">
                  <c:v>3.7484436004746498E-2</c:v>
                </c:pt>
                <c:pt idx="4654">
                  <c:v>3.7484730041650698E-2</c:v>
                </c:pt>
                <c:pt idx="4655">
                  <c:v>3.7485443173354401E-2</c:v>
                </c:pt>
                <c:pt idx="4656">
                  <c:v>3.7485553771842303E-2</c:v>
                </c:pt>
                <c:pt idx="4657">
                  <c:v>3.7485557904065402E-2</c:v>
                </c:pt>
                <c:pt idx="4658">
                  <c:v>3.74858231595806E-2</c:v>
                </c:pt>
                <c:pt idx="4659">
                  <c:v>3.7486185804305398E-2</c:v>
                </c:pt>
                <c:pt idx="4660">
                  <c:v>3.74866102731072E-2</c:v>
                </c:pt>
                <c:pt idx="4661">
                  <c:v>3.7486700510543203E-2</c:v>
                </c:pt>
                <c:pt idx="4662">
                  <c:v>3.7486817830698398E-2</c:v>
                </c:pt>
                <c:pt idx="4663">
                  <c:v>3.7487177237167497E-2</c:v>
                </c:pt>
                <c:pt idx="4664">
                  <c:v>3.7487954864850903E-2</c:v>
                </c:pt>
                <c:pt idx="4665">
                  <c:v>3.7488531705374702E-2</c:v>
                </c:pt>
                <c:pt idx="4666">
                  <c:v>3.7491211753981499E-2</c:v>
                </c:pt>
                <c:pt idx="4667">
                  <c:v>3.7491755623001201E-2</c:v>
                </c:pt>
                <c:pt idx="4668">
                  <c:v>3.7491885037875997E-2</c:v>
                </c:pt>
                <c:pt idx="4669">
                  <c:v>3.7492260819004301E-2</c:v>
                </c:pt>
                <c:pt idx="4670">
                  <c:v>3.74923491099892E-2</c:v>
                </c:pt>
                <c:pt idx="4671">
                  <c:v>3.7494256731515498E-2</c:v>
                </c:pt>
                <c:pt idx="4672">
                  <c:v>3.7494257472002697E-2</c:v>
                </c:pt>
                <c:pt idx="4673">
                  <c:v>3.7494384088645201E-2</c:v>
                </c:pt>
                <c:pt idx="4674">
                  <c:v>3.7494506365907801E-2</c:v>
                </c:pt>
                <c:pt idx="4675">
                  <c:v>3.7496039111905702E-2</c:v>
                </c:pt>
                <c:pt idx="4676">
                  <c:v>3.7496210105051497E-2</c:v>
                </c:pt>
                <c:pt idx="4677">
                  <c:v>3.7496318508478697E-2</c:v>
                </c:pt>
                <c:pt idx="4678">
                  <c:v>3.74970394628708E-2</c:v>
                </c:pt>
                <c:pt idx="4679">
                  <c:v>3.7498010734797103E-2</c:v>
                </c:pt>
                <c:pt idx="4680">
                  <c:v>3.7498196974816399E-2</c:v>
                </c:pt>
                <c:pt idx="4681">
                  <c:v>3.7498598115252003E-2</c:v>
                </c:pt>
                <c:pt idx="4682">
                  <c:v>3.7499353155934799E-2</c:v>
                </c:pt>
                <c:pt idx="4683">
                  <c:v>3.7499437420471002E-2</c:v>
                </c:pt>
                <c:pt idx="4684">
                  <c:v>3.7499744437007897E-2</c:v>
                </c:pt>
                <c:pt idx="4685">
                  <c:v>3.7500028467102799E-2</c:v>
                </c:pt>
                <c:pt idx="4686">
                  <c:v>3.7500168624566198E-2</c:v>
                </c:pt>
                <c:pt idx="4687">
                  <c:v>3.7500654862630302E-2</c:v>
                </c:pt>
                <c:pt idx="4688">
                  <c:v>3.7502319091903401E-2</c:v>
                </c:pt>
                <c:pt idx="4689">
                  <c:v>3.7502522612014998E-2</c:v>
                </c:pt>
                <c:pt idx="4690">
                  <c:v>3.75026458402083E-2</c:v>
                </c:pt>
                <c:pt idx="4691">
                  <c:v>3.75036662863657E-2</c:v>
                </c:pt>
                <c:pt idx="4692">
                  <c:v>3.75047107393452E-2</c:v>
                </c:pt>
                <c:pt idx="4693">
                  <c:v>3.7505526836830602E-2</c:v>
                </c:pt>
                <c:pt idx="4694">
                  <c:v>3.7506130058105901E-2</c:v>
                </c:pt>
                <c:pt idx="4695">
                  <c:v>3.7506198194694397E-2</c:v>
                </c:pt>
                <c:pt idx="4696">
                  <c:v>3.7506799699537602E-2</c:v>
                </c:pt>
                <c:pt idx="4697">
                  <c:v>3.7507369361939699E-2</c:v>
                </c:pt>
                <c:pt idx="4698">
                  <c:v>3.7507712449384799E-2</c:v>
                </c:pt>
                <c:pt idx="4699">
                  <c:v>3.7508963115660501E-2</c:v>
                </c:pt>
                <c:pt idx="4700">
                  <c:v>3.7508983957332501E-2</c:v>
                </c:pt>
                <c:pt idx="4701">
                  <c:v>3.7509041366124402E-2</c:v>
                </c:pt>
                <c:pt idx="4702">
                  <c:v>3.7509298948701197E-2</c:v>
                </c:pt>
                <c:pt idx="4703">
                  <c:v>3.7510007297208103E-2</c:v>
                </c:pt>
                <c:pt idx="4704">
                  <c:v>3.7510062809530703E-2</c:v>
                </c:pt>
                <c:pt idx="4705">
                  <c:v>3.7510561331000003E-2</c:v>
                </c:pt>
                <c:pt idx="4706">
                  <c:v>3.7511646396936001E-2</c:v>
                </c:pt>
                <c:pt idx="4707">
                  <c:v>3.7511675194232999E-2</c:v>
                </c:pt>
                <c:pt idx="4708">
                  <c:v>3.7516095357842998E-2</c:v>
                </c:pt>
                <c:pt idx="4709">
                  <c:v>3.75174506899945E-2</c:v>
                </c:pt>
                <c:pt idx="4710">
                  <c:v>3.7517486407646697E-2</c:v>
                </c:pt>
                <c:pt idx="4711">
                  <c:v>3.7517603750656998E-2</c:v>
                </c:pt>
                <c:pt idx="4712">
                  <c:v>3.7517792857929798E-2</c:v>
                </c:pt>
                <c:pt idx="4713">
                  <c:v>3.7518227306567502E-2</c:v>
                </c:pt>
                <c:pt idx="4714">
                  <c:v>3.75190462263882E-2</c:v>
                </c:pt>
                <c:pt idx="4715">
                  <c:v>3.7519096889616799E-2</c:v>
                </c:pt>
                <c:pt idx="4716">
                  <c:v>3.75197514872277E-2</c:v>
                </c:pt>
                <c:pt idx="4717">
                  <c:v>3.7520581017260503E-2</c:v>
                </c:pt>
                <c:pt idx="4718">
                  <c:v>3.7522308901722597E-2</c:v>
                </c:pt>
                <c:pt idx="4719">
                  <c:v>3.75230676123018E-2</c:v>
                </c:pt>
                <c:pt idx="4720">
                  <c:v>3.7523792070185101E-2</c:v>
                </c:pt>
                <c:pt idx="4721">
                  <c:v>3.7524329653634898E-2</c:v>
                </c:pt>
                <c:pt idx="4722">
                  <c:v>3.7524854079442498E-2</c:v>
                </c:pt>
                <c:pt idx="4723">
                  <c:v>3.75252919161604E-2</c:v>
                </c:pt>
                <c:pt idx="4724">
                  <c:v>3.7525292229812601E-2</c:v>
                </c:pt>
                <c:pt idx="4725">
                  <c:v>3.7525401262407998E-2</c:v>
                </c:pt>
                <c:pt idx="4726">
                  <c:v>3.7525480897149202E-2</c:v>
                </c:pt>
                <c:pt idx="4727">
                  <c:v>3.7526405214626399E-2</c:v>
                </c:pt>
                <c:pt idx="4728">
                  <c:v>3.7526634909292401E-2</c:v>
                </c:pt>
                <c:pt idx="4729">
                  <c:v>3.7527255276127297E-2</c:v>
                </c:pt>
                <c:pt idx="4730">
                  <c:v>3.7528193315373201E-2</c:v>
                </c:pt>
                <c:pt idx="4731">
                  <c:v>3.7528320381519202E-2</c:v>
                </c:pt>
                <c:pt idx="4732">
                  <c:v>3.7528899585534799E-2</c:v>
                </c:pt>
                <c:pt idx="4733">
                  <c:v>3.7528986625557703E-2</c:v>
                </c:pt>
                <c:pt idx="4734">
                  <c:v>3.75293366459594E-2</c:v>
                </c:pt>
                <c:pt idx="4735">
                  <c:v>3.75295969499592E-2</c:v>
                </c:pt>
                <c:pt idx="4736">
                  <c:v>3.7529772755553997E-2</c:v>
                </c:pt>
                <c:pt idx="4737">
                  <c:v>3.7530218093255199E-2</c:v>
                </c:pt>
                <c:pt idx="4738">
                  <c:v>3.7530341141861601E-2</c:v>
                </c:pt>
                <c:pt idx="4739">
                  <c:v>3.7533036163685599E-2</c:v>
                </c:pt>
                <c:pt idx="4740">
                  <c:v>3.7533134825701801E-2</c:v>
                </c:pt>
                <c:pt idx="4741">
                  <c:v>3.7533886326625202E-2</c:v>
                </c:pt>
                <c:pt idx="4742">
                  <c:v>3.7533945935832501E-2</c:v>
                </c:pt>
                <c:pt idx="4743">
                  <c:v>3.75340006314894E-2</c:v>
                </c:pt>
                <c:pt idx="4744">
                  <c:v>3.7534246662076901E-2</c:v>
                </c:pt>
                <c:pt idx="4745">
                  <c:v>3.7534582023817098E-2</c:v>
                </c:pt>
                <c:pt idx="4746">
                  <c:v>3.75347146933213E-2</c:v>
                </c:pt>
                <c:pt idx="4747">
                  <c:v>3.7535127708727703E-2</c:v>
                </c:pt>
                <c:pt idx="4748">
                  <c:v>3.75354864992982E-2</c:v>
                </c:pt>
                <c:pt idx="4749">
                  <c:v>3.7535566226816502E-2</c:v>
                </c:pt>
                <c:pt idx="4750">
                  <c:v>3.7537004383119701E-2</c:v>
                </c:pt>
                <c:pt idx="4751">
                  <c:v>3.7537341940605998E-2</c:v>
                </c:pt>
                <c:pt idx="4752">
                  <c:v>3.7537351869696603E-2</c:v>
                </c:pt>
                <c:pt idx="4753">
                  <c:v>3.7537381638684503E-2</c:v>
                </c:pt>
                <c:pt idx="4754">
                  <c:v>3.7538213231347997E-2</c:v>
                </c:pt>
                <c:pt idx="4755">
                  <c:v>3.75398351078099E-2</c:v>
                </c:pt>
                <c:pt idx="4756">
                  <c:v>3.7541314802753398E-2</c:v>
                </c:pt>
                <c:pt idx="4757">
                  <c:v>3.7541437454488701E-2</c:v>
                </c:pt>
                <c:pt idx="4758">
                  <c:v>3.7541462901539903E-2</c:v>
                </c:pt>
                <c:pt idx="4759">
                  <c:v>3.75431182734823E-2</c:v>
                </c:pt>
                <c:pt idx="4760">
                  <c:v>3.7543211548649702E-2</c:v>
                </c:pt>
                <c:pt idx="4761">
                  <c:v>3.7543369114678302E-2</c:v>
                </c:pt>
                <c:pt idx="4762">
                  <c:v>3.7543585214811603E-2</c:v>
                </c:pt>
                <c:pt idx="4763">
                  <c:v>3.7545089921675101E-2</c:v>
                </c:pt>
                <c:pt idx="4764">
                  <c:v>3.7545298624979802E-2</c:v>
                </c:pt>
                <c:pt idx="4765">
                  <c:v>3.7545644987628898E-2</c:v>
                </c:pt>
                <c:pt idx="4766">
                  <c:v>3.7545884553990702E-2</c:v>
                </c:pt>
                <c:pt idx="4767">
                  <c:v>3.7546302789689699E-2</c:v>
                </c:pt>
                <c:pt idx="4768">
                  <c:v>3.7546911434954498E-2</c:v>
                </c:pt>
                <c:pt idx="4769">
                  <c:v>3.75471790228031E-2</c:v>
                </c:pt>
                <c:pt idx="4770">
                  <c:v>3.7548038521581298E-2</c:v>
                </c:pt>
                <c:pt idx="4771">
                  <c:v>3.75489206584824E-2</c:v>
                </c:pt>
                <c:pt idx="4772">
                  <c:v>3.7549046744007199E-2</c:v>
                </c:pt>
                <c:pt idx="4773">
                  <c:v>3.7550253694796698E-2</c:v>
                </c:pt>
                <c:pt idx="4774">
                  <c:v>3.75503221484976E-2</c:v>
                </c:pt>
                <c:pt idx="4775">
                  <c:v>3.7552442100941198E-2</c:v>
                </c:pt>
                <c:pt idx="4776">
                  <c:v>3.7553319429876199E-2</c:v>
                </c:pt>
                <c:pt idx="4777">
                  <c:v>3.7553520687273502E-2</c:v>
                </c:pt>
                <c:pt idx="4778">
                  <c:v>3.7554166463238399E-2</c:v>
                </c:pt>
                <c:pt idx="4779">
                  <c:v>3.75546915782057E-2</c:v>
                </c:pt>
                <c:pt idx="4780">
                  <c:v>3.75562058349568E-2</c:v>
                </c:pt>
                <c:pt idx="4781">
                  <c:v>3.7556741943294301E-2</c:v>
                </c:pt>
                <c:pt idx="4782">
                  <c:v>3.7557173812326601E-2</c:v>
                </c:pt>
                <c:pt idx="4783">
                  <c:v>3.7557902576255103E-2</c:v>
                </c:pt>
                <c:pt idx="4784">
                  <c:v>3.7558133431574103E-2</c:v>
                </c:pt>
                <c:pt idx="4785">
                  <c:v>3.7558973364103299E-2</c:v>
                </c:pt>
                <c:pt idx="4786">
                  <c:v>3.7560819078590199E-2</c:v>
                </c:pt>
                <c:pt idx="4787">
                  <c:v>3.7561419079980403E-2</c:v>
                </c:pt>
                <c:pt idx="4788">
                  <c:v>3.7561584601962898E-2</c:v>
                </c:pt>
                <c:pt idx="4789">
                  <c:v>3.7561748807386303E-2</c:v>
                </c:pt>
                <c:pt idx="4790">
                  <c:v>3.7562029765763803E-2</c:v>
                </c:pt>
                <c:pt idx="4791">
                  <c:v>3.7562595656995101E-2</c:v>
                </c:pt>
                <c:pt idx="4792">
                  <c:v>3.7564057361327202E-2</c:v>
                </c:pt>
                <c:pt idx="4793">
                  <c:v>3.7564206213592202E-2</c:v>
                </c:pt>
                <c:pt idx="4794">
                  <c:v>3.75644092038247E-2</c:v>
                </c:pt>
                <c:pt idx="4795">
                  <c:v>3.7566359648283802E-2</c:v>
                </c:pt>
                <c:pt idx="4796">
                  <c:v>3.7567391438815601E-2</c:v>
                </c:pt>
                <c:pt idx="4797">
                  <c:v>3.7567609793430698E-2</c:v>
                </c:pt>
                <c:pt idx="4798">
                  <c:v>3.7568418678466699E-2</c:v>
                </c:pt>
                <c:pt idx="4799">
                  <c:v>3.75692488503604E-2</c:v>
                </c:pt>
                <c:pt idx="4800">
                  <c:v>3.7569902604893797E-2</c:v>
                </c:pt>
                <c:pt idx="4801">
                  <c:v>3.7570208172490502E-2</c:v>
                </c:pt>
                <c:pt idx="4802">
                  <c:v>3.7570307485986998E-2</c:v>
                </c:pt>
                <c:pt idx="4803">
                  <c:v>3.7570334362578298E-2</c:v>
                </c:pt>
                <c:pt idx="4804">
                  <c:v>3.7570341863622701E-2</c:v>
                </c:pt>
                <c:pt idx="4805">
                  <c:v>3.7570715054863701E-2</c:v>
                </c:pt>
                <c:pt idx="4806">
                  <c:v>3.7571722980758698E-2</c:v>
                </c:pt>
                <c:pt idx="4807">
                  <c:v>3.7572108313757201E-2</c:v>
                </c:pt>
                <c:pt idx="4808">
                  <c:v>3.7572310213549898E-2</c:v>
                </c:pt>
                <c:pt idx="4809">
                  <c:v>3.7572473916393401E-2</c:v>
                </c:pt>
                <c:pt idx="4810">
                  <c:v>3.7572636377848301E-2</c:v>
                </c:pt>
                <c:pt idx="4811">
                  <c:v>3.7572642036208602E-2</c:v>
                </c:pt>
                <c:pt idx="4812">
                  <c:v>3.7572915711095403E-2</c:v>
                </c:pt>
                <c:pt idx="4813">
                  <c:v>3.7573511134596199E-2</c:v>
                </c:pt>
                <c:pt idx="4814">
                  <c:v>3.75735155722981E-2</c:v>
                </c:pt>
                <c:pt idx="4815">
                  <c:v>3.7573800124254701E-2</c:v>
                </c:pt>
                <c:pt idx="4816">
                  <c:v>3.75743135240834E-2</c:v>
                </c:pt>
                <c:pt idx="4817">
                  <c:v>3.7574887343629501E-2</c:v>
                </c:pt>
                <c:pt idx="4818">
                  <c:v>3.7575004781773898E-2</c:v>
                </c:pt>
                <c:pt idx="4819">
                  <c:v>3.7575458668750401E-2</c:v>
                </c:pt>
                <c:pt idx="4820">
                  <c:v>3.75755417343046E-2</c:v>
                </c:pt>
                <c:pt idx="4821">
                  <c:v>3.7575804631928701E-2</c:v>
                </c:pt>
                <c:pt idx="4822">
                  <c:v>3.75762524006431E-2</c:v>
                </c:pt>
                <c:pt idx="4823">
                  <c:v>3.7577312591808298E-2</c:v>
                </c:pt>
                <c:pt idx="4824">
                  <c:v>3.7577567522960001E-2</c:v>
                </c:pt>
                <c:pt idx="4825">
                  <c:v>3.7577679022592098E-2</c:v>
                </c:pt>
                <c:pt idx="4826">
                  <c:v>3.7577695373793997E-2</c:v>
                </c:pt>
                <c:pt idx="4827">
                  <c:v>3.7577913608317401E-2</c:v>
                </c:pt>
                <c:pt idx="4828">
                  <c:v>3.7578502088413103E-2</c:v>
                </c:pt>
                <c:pt idx="4829">
                  <c:v>3.7578581272504998E-2</c:v>
                </c:pt>
                <c:pt idx="4830">
                  <c:v>3.7578645137510101E-2</c:v>
                </c:pt>
                <c:pt idx="4831">
                  <c:v>3.7579195009237502E-2</c:v>
                </c:pt>
                <c:pt idx="4832">
                  <c:v>3.7579591458129703E-2</c:v>
                </c:pt>
                <c:pt idx="4833">
                  <c:v>3.7580774050258697E-2</c:v>
                </c:pt>
                <c:pt idx="4834">
                  <c:v>3.75807989043749E-2</c:v>
                </c:pt>
                <c:pt idx="4835">
                  <c:v>3.7583920664621497E-2</c:v>
                </c:pt>
                <c:pt idx="4836">
                  <c:v>3.75839921927495E-2</c:v>
                </c:pt>
                <c:pt idx="4837">
                  <c:v>3.7584067702281398E-2</c:v>
                </c:pt>
                <c:pt idx="4838">
                  <c:v>3.75845784169841E-2</c:v>
                </c:pt>
                <c:pt idx="4839">
                  <c:v>3.7585010790846599E-2</c:v>
                </c:pt>
                <c:pt idx="4840">
                  <c:v>3.7585078760048997E-2</c:v>
                </c:pt>
                <c:pt idx="4841">
                  <c:v>3.7585619686189099E-2</c:v>
                </c:pt>
                <c:pt idx="4842">
                  <c:v>3.75856838021374E-2</c:v>
                </c:pt>
                <c:pt idx="4843">
                  <c:v>3.7585896929146601E-2</c:v>
                </c:pt>
                <c:pt idx="4844">
                  <c:v>3.7586206294337003E-2</c:v>
                </c:pt>
                <c:pt idx="4845">
                  <c:v>3.7587696157797702E-2</c:v>
                </c:pt>
                <c:pt idx="4846">
                  <c:v>3.7589367822802901E-2</c:v>
                </c:pt>
                <c:pt idx="4847">
                  <c:v>3.7590962217964201E-2</c:v>
                </c:pt>
                <c:pt idx="4848">
                  <c:v>3.7591586400516901E-2</c:v>
                </c:pt>
                <c:pt idx="4849">
                  <c:v>3.7594034408444298E-2</c:v>
                </c:pt>
                <c:pt idx="4850">
                  <c:v>3.7594644996186297E-2</c:v>
                </c:pt>
                <c:pt idx="4851">
                  <c:v>3.7595052963211403E-2</c:v>
                </c:pt>
                <c:pt idx="4852">
                  <c:v>3.7595057997533099E-2</c:v>
                </c:pt>
                <c:pt idx="4853">
                  <c:v>3.7595074378937499E-2</c:v>
                </c:pt>
                <c:pt idx="4854">
                  <c:v>3.7595917702384997E-2</c:v>
                </c:pt>
                <c:pt idx="4855">
                  <c:v>3.7595928019675103E-2</c:v>
                </c:pt>
                <c:pt idx="4856">
                  <c:v>3.7596174452835203E-2</c:v>
                </c:pt>
                <c:pt idx="4857">
                  <c:v>3.7596678546377799E-2</c:v>
                </c:pt>
                <c:pt idx="4858">
                  <c:v>3.75977368280856E-2</c:v>
                </c:pt>
                <c:pt idx="4859">
                  <c:v>3.7599621809460297E-2</c:v>
                </c:pt>
                <c:pt idx="4860">
                  <c:v>3.7599697883720598E-2</c:v>
                </c:pt>
                <c:pt idx="4861">
                  <c:v>3.7600858554427803E-2</c:v>
                </c:pt>
                <c:pt idx="4862">
                  <c:v>3.7601522302309398E-2</c:v>
                </c:pt>
                <c:pt idx="4863">
                  <c:v>3.7601720674110599E-2</c:v>
                </c:pt>
                <c:pt idx="4864">
                  <c:v>3.7602781278521701E-2</c:v>
                </c:pt>
                <c:pt idx="4865">
                  <c:v>3.7603239841113502E-2</c:v>
                </c:pt>
                <c:pt idx="4866">
                  <c:v>3.7603835970594898E-2</c:v>
                </c:pt>
                <c:pt idx="4867">
                  <c:v>3.7603855967257599E-2</c:v>
                </c:pt>
                <c:pt idx="4868">
                  <c:v>3.7604072049520598E-2</c:v>
                </c:pt>
                <c:pt idx="4869">
                  <c:v>3.7604143874229903E-2</c:v>
                </c:pt>
                <c:pt idx="4870">
                  <c:v>3.7605314235864197E-2</c:v>
                </c:pt>
                <c:pt idx="4871">
                  <c:v>3.7605879539240397E-2</c:v>
                </c:pt>
                <c:pt idx="4872">
                  <c:v>3.7607730178299603E-2</c:v>
                </c:pt>
                <c:pt idx="4873">
                  <c:v>3.7609687794446497E-2</c:v>
                </c:pt>
                <c:pt idx="4874">
                  <c:v>3.7609847699164797E-2</c:v>
                </c:pt>
                <c:pt idx="4875">
                  <c:v>3.7611345033422401E-2</c:v>
                </c:pt>
                <c:pt idx="4876">
                  <c:v>3.7612198816654799E-2</c:v>
                </c:pt>
                <c:pt idx="4877">
                  <c:v>3.76130332041726E-2</c:v>
                </c:pt>
                <c:pt idx="4878">
                  <c:v>3.7616127666200899E-2</c:v>
                </c:pt>
                <c:pt idx="4879">
                  <c:v>3.7616386480327897E-2</c:v>
                </c:pt>
                <c:pt idx="4880">
                  <c:v>3.7617063855192298E-2</c:v>
                </c:pt>
                <c:pt idx="4881">
                  <c:v>3.7618060058973002E-2</c:v>
                </c:pt>
                <c:pt idx="4882">
                  <c:v>3.7618274805007103E-2</c:v>
                </c:pt>
                <c:pt idx="4883">
                  <c:v>3.76186584273955E-2</c:v>
                </c:pt>
                <c:pt idx="4884">
                  <c:v>3.7618720523949399E-2</c:v>
                </c:pt>
                <c:pt idx="4885">
                  <c:v>3.7619620561924298E-2</c:v>
                </c:pt>
                <c:pt idx="4886">
                  <c:v>3.7619763701165002E-2</c:v>
                </c:pt>
                <c:pt idx="4887">
                  <c:v>3.7620450389037899E-2</c:v>
                </c:pt>
                <c:pt idx="4888">
                  <c:v>3.7620589970261097E-2</c:v>
                </c:pt>
                <c:pt idx="4889">
                  <c:v>3.7621224475450403E-2</c:v>
                </c:pt>
                <c:pt idx="4890">
                  <c:v>3.7621481438971698E-2</c:v>
                </c:pt>
                <c:pt idx="4891">
                  <c:v>3.7621918292819398E-2</c:v>
                </c:pt>
                <c:pt idx="4892">
                  <c:v>3.7621971930011301E-2</c:v>
                </c:pt>
                <c:pt idx="4893">
                  <c:v>3.76232814500864E-2</c:v>
                </c:pt>
                <c:pt idx="4894">
                  <c:v>3.7623709559363699E-2</c:v>
                </c:pt>
                <c:pt idx="4895">
                  <c:v>3.76245431675412E-2</c:v>
                </c:pt>
                <c:pt idx="4896">
                  <c:v>3.7625066550893399E-2</c:v>
                </c:pt>
                <c:pt idx="4897">
                  <c:v>3.7626112583585503E-2</c:v>
                </c:pt>
                <c:pt idx="4898">
                  <c:v>3.7626438274610201E-2</c:v>
                </c:pt>
                <c:pt idx="4899">
                  <c:v>3.7626462573073199E-2</c:v>
                </c:pt>
                <c:pt idx="4900">
                  <c:v>3.76266512518353E-2</c:v>
                </c:pt>
                <c:pt idx="4901">
                  <c:v>3.76267005862395E-2</c:v>
                </c:pt>
                <c:pt idx="4902">
                  <c:v>3.7627052180432601E-2</c:v>
                </c:pt>
                <c:pt idx="4903">
                  <c:v>3.7627457308204298E-2</c:v>
                </c:pt>
                <c:pt idx="4904">
                  <c:v>3.7627487666556499E-2</c:v>
                </c:pt>
                <c:pt idx="4905">
                  <c:v>3.7628342302685899E-2</c:v>
                </c:pt>
                <c:pt idx="4906">
                  <c:v>3.7629013873737002E-2</c:v>
                </c:pt>
                <c:pt idx="4907">
                  <c:v>3.7629169402270797E-2</c:v>
                </c:pt>
                <c:pt idx="4908">
                  <c:v>3.7630021939374397E-2</c:v>
                </c:pt>
                <c:pt idx="4909">
                  <c:v>3.7632695577941001E-2</c:v>
                </c:pt>
                <c:pt idx="4910">
                  <c:v>3.7632908615024101E-2</c:v>
                </c:pt>
                <c:pt idx="4911">
                  <c:v>3.76347003118669E-2</c:v>
                </c:pt>
                <c:pt idx="4912">
                  <c:v>3.7634740494953502E-2</c:v>
                </c:pt>
                <c:pt idx="4913">
                  <c:v>3.7634766734694201E-2</c:v>
                </c:pt>
                <c:pt idx="4914">
                  <c:v>3.7635147974711597E-2</c:v>
                </c:pt>
                <c:pt idx="4915">
                  <c:v>3.7635248953154399E-2</c:v>
                </c:pt>
                <c:pt idx="4916">
                  <c:v>3.7635254474273398E-2</c:v>
                </c:pt>
                <c:pt idx="4917">
                  <c:v>3.7635761306837802E-2</c:v>
                </c:pt>
                <c:pt idx="4918">
                  <c:v>3.7635813167575E-2</c:v>
                </c:pt>
                <c:pt idx="4919">
                  <c:v>3.7636220936770999E-2</c:v>
                </c:pt>
                <c:pt idx="4920">
                  <c:v>3.76363225389637E-2</c:v>
                </c:pt>
                <c:pt idx="4921">
                  <c:v>3.7636457084286097E-2</c:v>
                </c:pt>
                <c:pt idx="4922">
                  <c:v>3.7637059201117498E-2</c:v>
                </c:pt>
                <c:pt idx="4923">
                  <c:v>3.7637841404185399E-2</c:v>
                </c:pt>
                <c:pt idx="4924">
                  <c:v>3.7638251028908103E-2</c:v>
                </c:pt>
                <c:pt idx="4925">
                  <c:v>3.7638495852467202E-2</c:v>
                </c:pt>
                <c:pt idx="4926">
                  <c:v>3.7639121092583799E-2</c:v>
                </c:pt>
                <c:pt idx="4927">
                  <c:v>3.76406289904712E-2</c:v>
                </c:pt>
                <c:pt idx="4928">
                  <c:v>3.7640801464538999E-2</c:v>
                </c:pt>
                <c:pt idx="4929">
                  <c:v>3.7641251689130198E-2</c:v>
                </c:pt>
                <c:pt idx="4930">
                  <c:v>3.7641266789611598E-2</c:v>
                </c:pt>
                <c:pt idx="4931">
                  <c:v>3.7641694688528703E-2</c:v>
                </c:pt>
                <c:pt idx="4932">
                  <c:v>3.7642079661685202E-2</c:v>
                </c:pt>
                <c:pt idx="4933">
                  <c:v>3.7644393989823798E-2</c:v>
                </c:pt>
                <c:pt idx="4934">
                  <c:v>3.76467549326788E-2</c:v>
                </c:pt>
                <c:pt idx="4935">
                  <c:v>3.7648731220532902E-2</c:v>
                </c:pt>
                <c:pt idx="4936">
                  <c:v>3.7649841324613798E-2</c:v>
                </c:pt>
                <c:pt idx="4937">
                  <c:v>3.7650313086180803E-2</c:v>
                </c:pt>
                <c:pt idx="4938">
                  <c:v>3.7651276415864098E-2</c:v>
                </c:pt>
                <c:pt idx="4939">
                  <c:v>3.7651684291918702E-2</c:v>
                </c:pt>
                <c:pt idx="4940">
                  <c:v>3.7651922812621801E-2</c:v>
                </c:pt>
                <c:pt idx="4941">
                  <c:v>3.7652021938932703E-2</c:v>
                </c:pt>
                <c:pt idx="4942">
                  <c:v>3.7652391160554202E-2</c:v>
                </c:pt>
                <c:pt idx="4943">
                  <c:v>3.7652542070500498E-2</c:v>
                </c:pt>
                <c:pt idx="4944">
                  <c:v>3.7652744967284602E-2</c:v>
                </c:pt>
                <c:pt idx="4945">
                  <c:v>3.7653163197669599E-2</c:v>
                </c:pt>
                <c:pt idx="4946">
                  <c:v>3.76533510915949E-2</c:v>
                </c:pt>
                <c:pt idx="4947">
                  <c:v>3.7654533617007303E-2</c:v>
                </c:pt>
                <c:pt idx="4948">
                  <c:v>3.7654571509110002E-2</c:v>
                </c:pt>
                <c:pt idx="4949">
                  <c:v>3.7654670898907498E-2</c:v>
                </c:pt>
                <c:pt idx="4950">
                  <c:v>3.7654947870582899E-2</c:v>
                </c:pt>
                <c:pt idx="4951">
                  <c:v>3.7655740472448802E-2</c:v>
                </c:pt>
                <c:pt idx="4952">
                  <c:v>3.7656891739508203E-2</c:v>
                </c:pt>
                <c:pt idx="4953">
                  <c:v>3.7657244794701297E-2</c:v>
                </c:pt>
                <c:pt idx="4954">
                  <c:v>3.7658328705185103E-2</c:v>
                </c:pt>
                <c:pt idx="4955">
                  <c:v>3.7658467504078197E-2</c:v>
                </c:pt>
                <c:pt idx="4956">
                  <c:v>3.7658860402565997E-2</c:v>
                </c:pt>
                <c:pt idx="4957">
                  <c:v>3.76589196509452E-2</c:v>
                </c:pt>
                <c:pt idx="4958">
                  <c:v>3.76591430144552E-2</c:v>
                </c:pt>
                <c:pt idx="4959">
                  <c:v>3.7659285831387897E-2</c:v>
                </c:pt>
                <c:pt idx="4960">
                  <c:v>3.7659302943903399E-2</c:v>
                </c:pt>
                <c:pt idx="4961">
                  <c:v>3.76601382838576E-2</c:v>
                </c:pt>
                <c:pt idx="4962">
                  <c:v>3.7660433527852498E-2</c:v>
                </c:pt>
                <c:pt idx="4963">
                  <c:v>3.7661679465402401E-2</c:v>
                </c:pt>
                <c:pt idx="4964">
                  <c:v>3.7662947652217303E-2</c:v>
                </c:pt>
                <c:pt idx="4965">
                  <c:v>3.7663019212237199E-2</c:v>
                </c:pt>
                <c:pt idx="4966">
                  <c:v>3.7664145704773E-2</c:v>
                </c:pt>
                <c:pt idx="4967">
                  <c:v>3.7664466432797201E-2</c:v>
                </c:pt>
                <c:pt idx="4968">
                  <c:v>3.7664579453032997E-2</c:v>
                </c:pt>
                <c:pt idx="4969">
                  <c:v>3.7664671517254701E-2</c:v>
                </c:pt>
                <c:pt idx="4970">
                  <c:v>3.7664785964035503E-2</c:v>
                </c:pt>
                <c:pt idx="4971">
                  <c:v>3.7665163509823997E-2</c:v>
                </c:pt>
                <c:pt idx="4972">
                  <c:v>3.76660366865905E-2</c:v>
                </c:pt>
                <c:pt idx="4973">
                  <c:v>3.7667240744452997E-2</c:v>
                </c:pt>
                <c:pt idx="4974">
                  <c:v>3.7668935511927702E-2</c:v>
                </c:pt>
                <c:pt idx="4975">
                  <c:v>3.7668966785549998E-2</c:v>
                </c:pt>
                <c:pt idx="4976">
                  <c:v>3.76693921088051E-2</c:v>
                </c:pt>
                <c:pt idx="4977">
                  <c:v>3.7670693267769798E-2</c:v>
                </c:pt>
                <c:pt idx="4978">
                  <c:v>3.7671445761155199E-2</c:v>
                </c:pt>
                <c:pt idx="4979">
                  <c:v>3.7671601330181298E-2</c:v>
                </c:pt>
                <c:pt idx="4980">
                  <c:v>3.7673193485170203E-2</c:v>
                </c:pt>
                <c:pt idx="4981">
                  <c:v>3.7674632781937903E-2</c:v>
                </c:pt>
                <c:pt idx="4982">
                  <c:v>3.7675026169384E-2</c:v>
                </c:pt>
                <c:pt idx="4983">
                  <c:v>3.7675037085359998E-2</c:v>
                </c:pt>
                <c:pt idx="4984">
                  <c:v>3.7675889754112499E-2</c:v>
                </c:pt>
                <c:pt idx="4985">
                  <c:v>3.7676937152550903E-2</c:v>
                </c:pt>
                <c:pt idx="4986">
                  <c:v>3.7677059371539201E-2</c:v>
                </c:pt>
                <c:pt idx="4987">
                  <c:v>3.76779689381447E-2</c:v>
                </c:pt>
                <c:pt idx="4988">
                  <c:v>3.7678521479389E-2</c:v>
                </c:pt>
                <c:pt idx="4989">
                  <c:v>3.7679788129861197E-2</c:v>
                </c:pt>
                <c:pt idx="4990">
                  <c:v>3.7680036929398898E-2</c:v>
                </c:pt>
                <c:pt idx="4991">
                  <c:v>3.7680956233002702E-2</c:v>
                </c:pt>
                <c:pt idx="4992">
                  <c:v>3.7681862367866401E-2</c:v>
                </c:pt>
                <c:pt idx="4993">
                  <c:v>3.7681919233275199E-2</c:v>
                </c:pt>
                <c:pt idx="4994">
                  <c:v>3.7682450490902103E-2</c:v>
                </c:pt>
                <c:pt idx="4995">
                  <c:v>3.7682893116714598E-2</c:v>
                </c:pt>
                <c:pt idx="4996">
                  <c:v>3.7683823129505502E-2</c:v>
                </c:pt>
                <c:pt idx="4997">
                  <c:v>3.7685002349319097E-2</c:v>
                </c:pt>
                <c:pt idx="4998">
                  <c:v>3.7685750574814297E-2</c:v>
                </c:pt>
                <c:pt idx="4999">
                  <c:v>3.7685750847628097E-2</c:v>
                </c:pt>
                <c:pt idx="5000">
                  <c:v>3.7687361198077002E-2</c:v>
                </c:pt>
                <c:pt idx="5001">
                  <c:v>3.76877432656278E-2</c:v>
                </c:pt>
                <c:pt idx="5002">
                  <c:v>3.7688212847737497E-2</c:v>
                </c:pt>
                <c:pt idx="5003">
                  <c:v>3.7689636636725199E-2</c:v>
                </c:pt>
                <c:pt idx="5004">
                  <c:v>3.7691228955698201E-2</c:v>
                </c:pt>
                <c:pt idx="5005">
                  <c:v>3.7691603002935899E-2</c:v>
                </c:pt>
                <c:pt idx="5006">
                  <c:v>3.7692206804448999E-2</c:v>
                </c:pt>
                <c:pt idx="5007">
                  <c:v>3.7693592620569698E-2</c:v>
                </c:pt>
                <c:pt idx="5008">
                  <c:v>3.7694976335863599E-2</c:v>
                </c:pt>
                <c:pt idx="5009">
                  <c:v>3.7695788161234103E-2</c:v>
                </c:pt>
                <c:pt idx="5010">
                  <c:v>3.7696357657265998E-2</c:v>
                </c:pt>
                <c:pt idx="5011">
                  <c:v>3.7697551466692403E-2</c:v>
                </c:pt>
                <c:pt idx="5012">
                  <c:v>3.7697720572260202E-2</c:v>
                </c:pt>
                <c:pt idx="5013">
                  <c:v>3.76982958681134E-2</c:v>
                </c:pt>
                <c:pt idx="5014">
                  <c:v>3.7699098213950302E-2</c:v>
                </c:pt>
                <c:pt idx="5015">
                  <c:v>3.7699780720096401E-2</c:v>
                </c:pt>
                <c:pt idx="5016">
                  <c:v>3.77002113455163E-2</c:v>
                </c:pt>
                <c:pt idx="5017">
                  <c:v>3.7700447620662998E-2</c:v>
                </c:pt>
                <c:pt idx="5018">
                  <c:v>3.7700990662980403E-2</c:v>
                </c:pt>
                <c:pt idx="5019">
                  <c:v>3.7701166236480101E-2</c:v>
                </c:pt>
                <c:pt idx="5020">
                  <c:v>3.7701305626465002E-2</c:v>
                </c:pt>
                <c:pt idx="5021">
                  <c:v>3.7701484819769301E-2</c:v>
                </c:pt>
                <c:pt idx="5022">
                  <c:v>3.7702230429415402E-2</c:v>
                </c:pt>
                <c:pt idx="5023">
                  <c:v>3.7702327279712199E-2</c:v>
                </c:pt>
                <c:pt idx="5024">
                  <c:v>3.7702975977709302E-2</c:v>
                </c:pt>
                <c:pt idx="5025">
                  <c:v>3.7703098274693203E-2</c:v>
                </c:pt>
                <c:pt idx="5026">
                  <c:v>3.7703493232958497E-2</c:v>
                </c:pt>
                <c:pt idx="5027">
                  <c:v>3.7704794387419402E-2</c:v>
                </c:pt>
                <c:pt idx="5028">
                  <c:v>3.7705551273466899E-2</c:v>
                </c:pt>
                <c:pt idx="5029">
                  <c:v>3.7707428434885198E-2</c:v>
                </c:pt>
                <c:pt idx="5030">
                  <c:v>3.7709400129005997E-2</c:v>
                </c:pt>
                <c:pt idx="5031">
                  <c:v>3.7711034590654599E-2</c:v>
                </c:pt>
                <c:pt idx="5032">
                  <c:v>3.7711150732339001E-2</c:v>
                </c:pt>
                <c:pt idx="5033">
                  <c:v>3.7711427979042297E-2</c:v>
                </c:pt>
                <c:pt idx="5034">
                  <c:v>3.7711479539551097E-2</c:v>
                </c:pt>
                <c:pt idx="5035">
                  <c:v>3.77117758042953E-2</c:v>
                </c:pt>
                <c:pt idx="5036">
                  <c:v>3.7711818596432703E-2</c:v>
                </c:pt>
                <c:pt idx="5037">
                  <c:v>3.7713133026856797E-2</c:v>
                </c:pt>
                <c:pt idx="5038">
                  <c:v>3.7713912705324697E-2</c:v>
                </c:pt>
                <c:pt idx="5039">
                  <c:v>3.7714395092533097E-2</c:v>
                </c:pt>
                <c:pt idx="5040">
                  <c:v>3.7714628139631799E-2</c:v>
                </c:pt>
                <c:pt idx="5041">
                  <c:v>3.7715087845853201E-2</c:v>
                </c:pt>
                <c:pt idx="5042">
                  <c:v>3.7715122654011002E-2</c:v>
                </c:pt>
                <c:pt idx="5043">
                  <c:v>3.7715524159295903E-2</c:v>
                </c:pt>
                <c:pt idx="5044">
                  <c:v>3.7715987947926202E-2</c:v>
                </c:pt>
                <c:pt idx="5045">
                  <c:v>3.7716057940279497E-2</c:v>
                </c:pt>
                <c:pt idx="5046">
                  <c:v>3.7716379486073197E-2</c:v>
                </c:pt>
                <c:pt idx="5047">
                  <c:v>3.7716952728380701E-2</c:v>
                </c:pt>
                <c:pt idx="5048">
                  <c:v>3.7719706793359703E-2</c:v>
                </c:pt>
                <c:pt idx="5049">
                  <c:v>3.7719734941992801E-2</c:v>
                </c:pt>
                <c:pt idx="5050">
                  <c:v>3.7720047528015298E-2</c:v>
                </c:pt>
                <c:pt idx="5051">
                  <c:v>3.7721234393238899E-2</c:v>
                </c:pt>
                <c:pt idx="5052">
                  <c:v>3.7721405931158698E-2</c:v>
                </c:pt>
                <c:pt idx="5053">
                  <c:v>3.7721681080527598E-2</c:v>
                </c:pt>
                <c:pt idx="5054">
                  <c:v>3.7722044487206501E-2</c:v>
                </c:pt>
                <c:pt idx="5055">
                  <c:v>3.7722069379011E-2</c:v>
                </c:pt>
                <c:pt idx="5056">
                  <c:v>3.7722573116313697E-2</c:v>
                </c:pt>
                <c:pt idx="5057">
                  <c:v>3.77239173205055E-2</c:v>
                </c:pt>
                <c:pt idx="5058">
                  <c:v>3.7725290036778499E-2</c:v>
                </c:pt>
                <c:pt idx="5059">
                  <c:v>3.7725752637289701E-2</c:v>
                </c:pt>
                <c:pt idx="5060">
                  <c:v>3.7726369100837903E-2</c:v>
                </c:pt>
                <c:pt idx="5061">
                  <c:v>3.77264321312046E-2</c:v>
                </c:pt>
                <c:pt idx="5062">
                  <c:v>3.7726506791574702E-2</c:v>
                </c:pt>
                <c:pt idx="5063">
                  <c:v>3.7728376982889299E-2</c:v>
                </c:pt>
                <c:pt idx="5064">
                  <c:v>3.7728534762226498E-2</c:v>
                </c:pt>
                <c:pt idx="5065">
                  <c:v>3.7729328502239902E-2</c:v>
                </c:pt>
                <c:pt idx="5066">
                  <c:v>3.7729530312501001E-2</c:v>
                </c:pt>
                <c:pt idx="5067">
                  <c:v>3.7729617333532799E-2</c:v>
                </c:pt>
                <c:pt idx="5068">
                  <c:v>3.7730390349013203E-2</c:v>
                </c:pt>
                <c:pt idx="5069">
                  <c:v>3.7730399890024899E-2</c:v>
                </c:pt>
                <c:pt idx="5070">
                  <c:v>3.7731133757601898E-2</c:v>
                </c:pt>
                <c:pt idx="5071">
                  <c:v>3.7732088362932598E-2</c:v>
                </c:pt>
                <c:pt idx="5072">
                  <c:v>3.7733087608732098E-2</c:v>
                </c:pt>
                <c:pt idx="5073">
                  <c:v>3.7733432508797501E-2</c:v>
                </c:pt>
                <c:pt idx="5074">
                  <c:v>3.7734504378736197E-2</c:v>
                </c:pt>
                <c:pt idx="5075">
                  <c:v>3.7735019986469401E-2</c:v>
                </c:pt>
                <c:pt idx="5076">
                  <c:v>3.7735138177077202E-2</c:v>
                </c:pt>
                <c:pt idx="5077">
                  <c:v>3.7735399496586698E-2</c:v>
                </c:pt>
                <c:pt idx="5078">
                  <c:v>3.7736467667063303E-2</c:v>
                </c:pt>
                <c:pt idx="5079">
                  <c:v>3.77365540911581E-2</c:v>
                </c:pt>
                <c:pt idx="5080">
                  <c:v>3.77369168397719E-2</c:v>
                </c:pt>
                <c:pt idx="5081">
                  <c:v>3.7737155629042597E-2</c:v>
                </c:pt>
                <c:pt idx="5082">
                  <c:v>3.7738097462097699E-2</c:v>
                </c:pt>
                <c:pt idx="5083">
                  <c:v>3.7739558850866599E-2</c:v>
                </c:pt>
                <c:pt idx="5084">
                  <c:v>3.7739585104257498E-2</c:v>
                </c:pt>
                <c:pt idx="5085">
                  <c:v>3.7740438109239501E-2</c:v>
                </c:pt>
                <c:pt idx="5086">
                  <c:v>3.7741397630030003E-2</c:v>
                </c:pt>
                <c:pt idx="5087">
                  <c:v>3.774195780484E-2</c:v>
                </c:pt>
                <c:pt idx="5088">
                  <c:v>3.7742287116479499E-2</c:v>
                </c:pt>
                <c:pt idx="5089">
                  <c:v>3.7743032124218402E-2</c:v>
                </c:pt>
                <c:pt idx="5090">
                  <c:v>3.7744147598940701E-2</c:v>
                </c:pt>
                <c:pt idx="5091">
                  <c:v>3.7744331248309698E-2</c:v>
                </c:pt>
                <c:pt idx="5092">
                  <c:v>3.7744740964826697E-2</c:v>
                </c:pt>
                <c:pt idx="5093">
                  <c:v>3.7744793327882602E-2</c:v>
                </c:pt>
                <c:pt idx="5094">
                  <c:v>3.7745257565014803E-2</c:v>
                </c:pt>
                <c:pt idx="5095">
                  <c:v>3.7747394962084901E-2</c:v>
                </c:pt>
                <c:pt idx="5096">
                  <c:v>3.7747884004781698E-2</c:v>
                </c:pt>
                <c:pt idx="5097">
                  <c:v>3.7748259419749998E-2</c:v>
                </c:pt>
                <c:pt idx="5098">
                  <c:v>3.7751273246943703E-2</c:v>
                </c:pt>
                <c:pt idx="5099">
                  <c:v>3.7751697507326598E-2</c:v>
                </c:pt>
                <c:pt idx="5100">
                  <c:v>3.7751906615483603E-2</c:v>
                </c:pt>
                <c:pt idx="5101">
                  <c:v>3.7752007957013403E-2</c:v>
                </c:pt>
                <c:pt idx="5102">
                  <c:v>3.7752354146449098E-2</c:v>
                </c:pt>
                <c:pt idx="5103">
                  <c:v>3.7752372589878999E-2</c:v>
                </c:pt>
                <c:pt idx="5104">
                  <c:v>3.7753391021213799E-2</c:v>
                </c:pt>
                <c:pt idx="5105">
                  <c:v>3.7754301049657601E-2</c:v>
                </c:pt>
                <c:pt idx="5106">
                  <c:v>3.7756157917801701E-2</c:v>
                </c:pt>
                <c:pt idx="5107">
                  <c:v>3.7756191897677399E-2</c:v>
                </c:pt>
                <c:pt idx="5108">
                  <c:v>3.7756455963036402E-2</c:v>
                </c:pt>
                <c:pt idx="5109">
                  <c:v>3.7757283559867502E-2</c:v>
                </c:pt>
                <c:pt idx="5110">
                  <c:v>3.7758007883090999E-2</c:v>
                </c:pt>
                <c:pt idx="5111">
                  <c:v>3.7758355122693397E-2</c:v>
                </c:pt>
                <c:pt idx="5112">
                  <c:v>3.7758378410583097E-2</c:v>
                </c:pt>
                <c:pt idx="5113">
                  <c:v>3.7759886943983197E-2</c:v>
                </c:pt>
                <c:pt idx="5114">
                  <c:v>3.7761364612381998E-2</c:v>
                </c:pt>
                <c:pt idx="5115">
                  <c:v>3.7762238499605E-2</c:v>
                </c:pt>
                <c:pt idx="5116">
                  <c:v>3.77627252589307E-2</c:v>
                </c:pt>
                <c:pt idx="5117">
                  <c:v>3.7763012177312899E-2</c:v>
                </c:pt>
                <c:pt idx="5118">
                  <c:v>3.7763285870794201E-2</c:v>
                </c:pt>
                <c:pt idx="5119">
                  <c:v>3.7763992556830099E-2</c:v>
                </c:pt>
                <c:pt idx="5120">
                  <c:v>3.77645905736528E-2</c:v>
                </c:pt>
                <c:pt idx="5121">
                  <c:v>3.7765993063904102E-2</c:v>
                </c:pt>
                <c:pt idx="5122">
                  <c:v>3.7766680665659802E-2</c:v>
                </c:pt>
                <c:pt idx="5123">
                  <c:v>3.77666847631421E-2</c:v>
                </c:pt>
                <c:pt idx="5124">
                  <c:v>3.7766792594674303E-2</c:v>
                </c:pt>
                <c:pt idx="5125">
                  <c:v>3.7767908446878697E-2</c:v>
                </c:pt>
                <c:pt idx="5126">
                  <c:v>3.77681181440866E-2</c:v>
                </c:pt>
                <c:pt idx="5127">
                  <c:v>3.7768348151074001E-2</c:v>
                </c:pt>
                <c:pt idx="5128">
                  <c:v>3.7768829069223298E-2</c:v>
                </c:pt>
                <c:pt idx="5129">
                  <c:v>3.7768958680763201E-2</c:v>
                </c:pt>
                <c:pt idx="5130">
                  <c:v>3.7769135924126299E-2</c:v>
                </c:pt>
                <c:pt idx="5131">
                  <c:v>3.7769245505846802E-2</c:v>
                </c:pt>
                <c:pt idx="5132">
                  <c:v>3.7770137190925403E-2</c:v>
                </c:pt>
                <c:pt idx="5133">
                  <c:v>3.7770509395009803E-2</c:v>
                </c:pt>
                <c:pt idx="5134">
                  <c:v>3.7771009787262402E-2</c:v>
                </c:pt>
                <c:pt idx="5135">
                  <c:v>3.77734182469825E-2</c:v>
                </c:pt>
                <c:pt idx="5136">
                  <c:v>3.7773934512478999E-2</c:v>
                </c:pt>
                <c:pt idx="5137">
                  <c:v>3.7774823655402599E-2</c:v>
                </c:pt>
                <c:pt idx="5138">
                  <c:v>3.7775274293865797E-2</c:v>
                </c:pt>
                <c:pt idx="5139">
                  <c:v>3.7776125302123598E-2</c:v>
                </c:pt>
                <c:pt idx="5140">
                  <c:v>3.7776244948403599E-2</c:v>
                </c:pt>
                <c:pt idx="5141">
                  <c:v>3.7776452533418499E-2</c:v>
                </c:pt>
                <c:pt idx="5142">
                  <c:v>3.77773538732517E-2</c:v>
                </c:pt>
                <c:pt idx="5143">
                  <c:v>3.77783951601426E-2</c:v>
                </c:pt>
                <c:pt idx="5144">
                  <c:v>3.7778420493508297E-2</c:v>
                </c:pt>
                <c:pt idx="5145">
                  <c:v>3.7778732199103299E-2</c:v>
                </c:pt>
                <c:pt idx="5146">
                  <c:v>3.7778802047785401E-2</c:v>
                </c:pt>
                <c:pt idx="5147">
                  <c:v>3.7779026474058897E-2</c:v>
                </c:pt>
                <c:pt idx="5148">
                  <c:v>3.7780346379781102E-2</c:v>
                </c:pt>
                <c:pt idx="5149">
                  <c:v>3.7781191148050397E-2</c:v>
                </c:pt>
                <c:pt idx="5150">
                  <c:v>3.7782601824230003E-2</c:v>
                </c:pt>
                <c:pt idx="5151">
                  <c:v>3.77826493852777E-2</c:v>
                </c:pt>
                <c:pt idx="5152">
                  <c:v>3.7783105446338901E-2</c:v>
                </c:pt>
                <c:pt idx="5153">
                  <c:v>3.7783597216795299E-2</c:v>
                </c:pt>
                <c:pt idx="5154">
                  <c:v>3.7783600268867602E-2</c:v>
                </c:pt>
                <c:pt idx="5155">
                  <c:v>3.7784112927244699E-2</c:v>
                </c:pt>
                <c:pt idx="5156">
                  <c:v>3.7784305062140297E-2</c:v>
                </c:pt>
                <c:pt idx="5157">
                  <c:v>3.7784828788169203E-2</c:v>
                </c:pt>
                <c:pt idx="5158">
                  <c:v>3.77862753055613E-2</c:v>
                </c:pt>
                <c:pt idx="5159">
                  <c:v>3.77864292670703E-2</c:v>
                </c:pt>
                <c:pt idx="5160">
                  <c:v>3.7786462202025202E-2</c:v>
                </c:pt>
                <c:pt idx="5161">
                  <c:v>3.77874574639772E-2</c:v>
                </c:pt>
                <c:pt idx="5162">
                  <c:v>3.7788997896512598E-2</c:v>
                </c:pt>
                <c:pt idx="5163">
                  <c:v>3.77900964586739E-2</c:v>
                </c:pt>
                <c:pt idx="5164">
                  <c:v>3.7791194763939301E-2</c:v>
                </c:pt>
                <c:pt idx="5165">
                  <c:v>3.77914137382247E-2</c:v>
                </c:pt>
                <c:pt idx="5166">
                  <c:v>3.77928823649736E-2</c:v>
                </c:pt>
                <c:pt idx="5167">
                  <c:v>3.7794134152697799E-2</c:v>
                </c:pt>
                <c:pt idx="5168">
                  <c:v>3.7795222606134098E-2</c:v>
                </c:pt>
                <c:pt idx="5169">
                  <c:v>3.77953058992858E-2</c:v>
                </c:pt>
                <c:pt idx="5170">
                  <c:v>3.7798988720752998E-2</c:v>
                </c:pt>
                <c:pt idx="5171">
                  <c:v>3.7799290659901598E-2</c:v>
                </c:pt>
                <c:pt idx="5172">
                  <c:v>3.7799379550490897E-2</c:v>
                </c:pt>
                <c:pt idx="5173">
                  <c:v>3.7799759831243902E-2</c:v>
                </c:pt>
                <c:pt idx="5174">
                  <c:v>3.7799941278871103E-2</c:v>
                </c:pt>
                <c:pt idx="5175">
                  <c:v>3.7800066912894503E-2</c:v>
                </c:pt>
                <c:pt idx="5176">
                  <c:v>3.7801282762746601E-2</c:v>
                </c:pt>
                <c:pt idx="5177">
                  <c:v>3.7801863589256003E-2</c:v>
                </c:pt>
                <c:pt idx="5178">
                  <c:v>3.7802374276626999E-2</c:v>
                </c:pt>
                <c:pt idx="5179">
                  <c:v>3.7802799444816598E-2</c:v>
                </c:pt>
                <c:pt idx="5180">
                  <c:v>3.7803257926867603E-2</c:v>
                </c:pt>
                <c:pt idx="5181">
                  <c:v>3.7803265445057202E-2</c:v>
                </c:pt>
                <c:pt idx="5182">
                  <c:v>3.7803568923151502E-2</c:v>
                </c:pt>
                <c:pt idx="5183">
                  <c:v>3.7805469536513599E-2</c:v>
                </c:pt>
                <c:pt idx="5184">
                  <c:v>3.7805624345757897E-2</c:v>
                </c:pt>
                <c:pt idx="5185">
                  <c:v>3.7806631939759403E-2</c:v>
                </c:pt>
                <c:pt idx="5186">
                  <c:v>3.7806640065001798E-2</c:v>
                </c:pt>
                <c:pt idx="5187">
                  <c:v>3.7807504479268499E-2</c:v>
                </c:pt>
                <c:pt idx="5188">
                  <c:v>3.7807617524031202E-2</c:v>
                </c:pt>
                <c:pt idx="5189">
                  <c:v>3.7808167931704099E-2</c:v>
                </c:pt>
                <c:pt idx="5190">
                  <c:v>3.7808192829076999E-2</c:v>
                </c:pt>
                <c:pt idx="5191">
                  <c:v>3.7809208525008901E-2</c:v>
                </c:pt>
                <c:pt idx="5192">
                  <c:v>3.7810000602431899E-2</c:v>
                </c:pt>
                <c:pt idx="5193">
                  <c:v>3.7810005209579903E-2</c:v>
                </c:pt>
                <c:pt idx="5194">
                  <c:v>3.7810410032098597E-2</c:v>
                </c:pt>
                <c:pt idx="5195">
                  <c:v>3.7810904975036801E-2</c:v>
                </c:pt>
                <c:pt idx="5196">
                  <c:v>3.7811837244298999E-2</c:v>
                </c:pt>
                <c:pt idx="5197">
                  <c:v>3.7811966994323001E-2</c:v>
                </c:pt>
                <c:pt idx="5198">
                  <c:v>3.78120371651555E-2</c:v>
                </c:pt>
                <c:pt idx="5199">
                  <c:v>3.7814399097195597E-2</c:v>
                </c:pt>
                <c:pt idx="5200">
                  <c:v>3.7815161167276699E-2</c:v>
                </c:pt>
                <c:pt idx="5201">
                  <c:v>3.7816632017737502E-2</c:v>
                </c:pt>
                <c:pt idx="5202">
                  <c:v>3.78182719579725E-2</c:v>
                </c:pt>
                <c:pt idx="5203">
                  <c:v>3.7821857851707698E-2</c:v>
                </c:pt>
                <c:pt idx="5204">
                  <c:v>3.7822095504301101E-2</c:v>
                </c:pt>
                <c:pt idx="5205">
                  <c:v>3.7822929892099399E-2</c:v>
                </c:pt>
                <c:pt idx="5206">
                  <c:v>3.7822957350563499E-2</c:v>
                </c:pt>
                <c:pt idx="5207">
                  <c:v>3.7823498984361201E-2</c:v>
                </c:pt>
                <c:pt idx="5208">
                  <c:v>3.7823924699051298E-2</c:v>
                </c:pt>
                <c:pt idx="5209">
                  <c:v>3.7824769130229897E-2</c:v>
                </c:pt>
                <c:pt idx="5210">
                  <c:v>3.7824940806216699E-2</c:v>
                </c:pt>
                <c:pt idx="5211">
                  <c:v>3.7825893779861397E-2</c:v>
                </c:pt>
                <c:pt idx="5212">
                  <c:v>3.7825914210261498E-2</c:v>
                </c:pt>
                <c:pt idx="5213">
                  <c:v>3.7826076167107703E-2</c:v>
                </c:pt>
                <c:pt idx="5214">
                  <c:v>3.7826076843470599E-2</c:v>
                </c:pt>
                <c:pt idx="5215">
                  <c:v>3.7826343737853298E-2</c:v>
                </c:pt>
                <c:pt idx="5216">
                  <c:v>3.7826438032874103E-2</c:v>
                </c:pt>
                <c:pt idx="5217">
                  <c:v>3.7826536756773603E-2</c:v>
                </c:pt>
                <c:pt idx="5218">
                  <c:v>3.7826699404580902E-2</c:v>
                </c:pt>
                <c:pt idx="5219">
                  <c:v>3.7827390215137202E-2</c:v>
                </c:pt>
                <c:pt idx="5220">
                  <c:v>3.7828367074776298E-2</c:v>
                </c:pt>
                <c:pt idx="5221">
                  <c:v>3.7829001216741903E-2</c:v>
                </c:pt>
                <c:pt idx="5222">
                  <c:v>3.7829134946454401E-2</c:v>
                </c:pt>
                <c:pt idx="5223">
                  <c:v>3.7831486167991799E-2</c:v>
                </c:pt>
                <c:pt idx="5224">
                  <c:v>3.7831626093380401E-2</c:v>
                </c:pt>
                <c:pt idx="5225">
                  <c:v>3.7832566112997797E-2</c:v>
                </c:pt>
                <c:pt idx="5226">
                  <c:v>3.7832641219887699E-2</c:v>
                </c:pt>
                <c:pt idx="5227">
                  <c:v>3.7833305341256701E-2</c:v>
                </c:pt>
                <c:pt idx="5228">
                  <c:v>3.7833773627819901E-2</c:v>
                </c:pt>
                <c:pt idx="5229">
                  <c:v>3.7833825428287803E-2</c:v>
                </c:pt>
                <c:pt idx="5230">
                  <c:v>3.7834090000561003E-2</c:v>
                </c:pt>
                <c:pt idx="5231">
                  <c:v>3.7834226870207002E-2</c:v>
                </c:pt>
                <c:pt idx="5232">
                  <c:v>3.7836888979964803E-2</c:v>
                </c:pt>
                <c:pt idx="5233">
                  <c:v>3.7836936755499401E-2</c:v>
                </c:pt>
                <c:pt idx="5234">
                  <c:v>3.7837263649191502E-2</c:v>
                </c:pt>
                <c:pt idx="5235">
                  <c:v>3.7837957580170202E-2</c:v>
                </c:pt>
                <c:pt idx="5236">
                  <c:v>3.7838821182678402E-2</c:v>
                </c:pt>
                <c:pt idx="5237">
                  <c:v>3.7838955313862999E-2</c:v>
                </c:pt>
                <c:pt idx="5238">
                  <c:v>3.78392538887454E-2</c:v>
                </c:pt>
                <c:pt idx="5239">
                  <c:v>3.7839388270474499E-2</c:v>
                </c:pt>
                <c:pt idx="5240">
                  <c:v>3.7840131068905297E-2</c:v>
                </c:pt>
                <c:pt idx="5241">
                  <c:v>3.7840164958801603E-2</c:v>
                </c:pt>
                <c:pt idx="5242">
                  <c:v>3.78405231458755E-2</c:v>
                </c:pt>
                <c:pt idx="5243">
                  <c:v>3.7841457560560197E-2</c:v>
                </c:pt>
                <c:pt idx="5244">
                  <c:v>3.7841653663554201E-2</c:v>
                </c:pt>
                <c:pt idx="5245">
                  <c:v>3.7842138316734698E-2</c:v>
                </c:pt>
                <c:pt idx="5246">
                  <c:v>3.7842565365663397E-2</c:v>
                </c:pt>
                <c:pt idx="5247">
                  <c:v>3.7843661964512998E-2</c:v>
                </c:pt>
                <c:pt idx="5248">
                  <c:v>3.7844273786817803E-2</c:v>
                </c:pt>
                <c:pt idx="5249">
                  <c:v>3.7844308249264401E-2</c:v>
                </c:pt>
                <c:pt idx="5250">
                  <c:v>3.7845604843246498E-2</c:v>
                </c:pt>
                <c:pt idx="5251">
                  <c:v>3.7845622691680597E-2</c:v>
                </c:pt>
                <c:pt idx="5252">
                  <c:v>3.7845703858628101E-2</c:v>
                </c:pt>
                <c:pt idx="5253">
                  <c:v>3.7845826844941803E-2</c:v>
                </c:pt>
                <c:pt idx="5254">
                  <c:v>3.7845892479055301E-2</c:v>
                </c:pt>
                <c:pt idx="5255">
                  <c:v>3.7845908795283698E-2</c:v>
                </c:pt>
                <c:pt idx="5256">
                  <c:v>3.7847070322449002E-2</c:v>
                </c:pt>
                <c:pt idx="5257">
                  <c:v>3.7847531399552201E-2</c:v>
                </c:pt>
                <c:pt idx="5258">
                  <c:v>3.7847716205373499E-2</c:v>
                </c:pt>
                <c:pt idx="5259">
                  <c:v>3.7848883638632702E-2</c:v>
                </c:pt>
                <c:pt idx="5260">
                  <c:v>3.7849107735239501E-2</c:v>
                </c:pt>
                <c:pt idx="5261">
                  <c:v>3.7850662114425199E-2</c:v>
                </c:pt>
                <c:pt idx="5262">
                  <c:v>3.78513675832323E-2</c:v>
                </c:pt>
                <c:pt idx="5263">
                  <c:v>3.7851719497285198E-2</c:v>
                </c:pt>
                <c:pt idx="5264">
                  <c:v>3.7852788036664101E-2</c:v>
                </c:pt>
                <c:pt idx="5265">
                  <c:v>3.7853315315191802E-2</c:v>
                </c:pt>
                <c:pt idx="5266">
                  <c:v>3.7853425687654298E-2</c:v>
                </c:pt>
                <c:pt idx="5267">
                  <c:v>3.7853496528836399E-2</c:v>
                </c:pt>
                <c:pt idx="5268">
                  <c:v>3.7854388046300202E-2</c:v>
                </c:pt>
                <c:pt idx="5269">
                  <c:v>3.7854516625063998E-2</c:v>
                </c:pt>
                <c:pt idx="5270">
                  <c:v>3.7854641517041203E-2</c:v>
                </c:pt>
                <c:pt idx="5271">
                  <c:v>3.7854773250392999E-2</c:v>
                </c:pt>
                <c:pt idx="5272">
                  <c:v>3.7855054725640901E-2</c:v>
                </c:pt>
                <c:pt idx="5273">
                  <c:v>3.7855661589417E-2</c:v>
                </c:pt>
                <c:pt idx="5274">
                  <c:v>3.7855729353345503E-2</c:v>
                </c:pt>
                <c:pt idx="5275">
                  <c:v>3.7858482700121501E-2</c:v>
                </c:pt>
                <c:pt idx="5276">
                  <c:v>3.7859076276583199E-2</c:v>
                </c:pt>
                <c:pt idx="5277">
                  <c:v>3.7859120245124903E-2</c:v>
                </c:pt>
                <c:pt idx="5278">
                  <c:v>3.7859850782906102E-2</c:v>
                </c:pt>
                <c:pt idx="5279">
                  <c:v>3.7860257210374199E-2</c:v>
                </c:pt>
                <c:pt idx="5280">
                  <c:v>3.7861413596712197E-2</c:v>
                </c:pt>
                <c:pt idx="5281">
                  <c:v>3.7861418806891499E-2</c:v>
                </c:pt>
                <c:pt idx="5282">
                  <c:v>3.7862272830202402E-2</c:v>
                </c:pt>
                <c:pt idx="5283">
                  <c:v>3.78632924939818E-2</c:v>
                </c:pt>
                <c:pt idx="5284">
                  <c:v>3.7863565244467101E-2</c:v>
                </c:pt>
                <c:pt idx="5285">
                  <c:v>3.78640392960303E-2</c:v>
                </c:pt>
                <c:pt idx="5286">
                  <c:v>3.78642910969164E-2</c:v>
                </c:pt>
                <c:pt idx="5287">
                  <c:v>3.7864523991817403E-2</c:v>
                </c:pt>
                <c:pt idx="5288">
                  <c:v>3.7865009218211398E-2</c:v>
                </c:pt>
                <c:pt idx="5289">
                  <c:v>3.78653089920424E-2</c:v>
                </c:pt>
                <c:pt idx="5290">
                  <c:v>3.7865320916183998E-2</c:v>
                </c:pt>
                <c:pt idx="5291">
                  <c:v>3.7865586157725499E-2</c:v>
                </c:pt>
                <c:pt idx="5292">
                  <c:v>3.7865890211288999E-2</c:v>
                </c:pt>
                <c:pt idx="5293">
                  <c:v>3.7866421455187101E-2</c:v>
                </c:pt>
                <c:pt idx="5294">
                  <c:v>3.7866909933220297E-2</c:v>
                </c:pt>
                <c:pt idx="5295">
                  <c:v>3.78672112929258E-2</c:v>
                </c:pt>
                <c:pt idx="5296">
                  <c:v>3.7867678270738801E-2</c:v>
                </c:pt>
                <c:pt idx="5297">
                  <c:v>3.7868094501839297E-2</c:v>
                </c:pt>
                <c:pt idx="5298">
                  <c:v>3.7870722419975099E-2</c:v>
                </c:pt>
                <c:pt idx="5299">
                  <c:v>3.7871419371809899E-2</c:v>
                </c:pt>
                <c:pt idx="5300">
                  <c:v>3.7872536593895501E-2</c:v>
                </c:pt>
                <c:pt idx="5301">
                  <c:v>3.7872605256943401E-2</c:v>
                </c:pt>
                <c:pt idx="5302">
                  <c:v>3.7873270041753199E-2</c:v>
                </c:pt>
                <c:pt idx="5303">
                  <c:v>3.7873602589803497E-2</c:v>
                </c:pt>
                <c:pt idx="5304">
                  <c:v>3.7874020133923603E-2</c:v>
                </c:pt>
                <c:pt idx="5305">
                  <c:v>3.78750594682618E-2</c:v>
                </c:pt>
                <c:pt idx="5306">
                  <c:v>3.7875200544733298E-2</c:v>
                </c:pt>
                <c:pt idx="5307">
                  <c:v>3.7876375900041198E-2</c:v>
                </c:pt>
                <c:pt idx="5308">
                  <c:v>3.78766077325055E-2</c:v>
                </c:pt>
                <c:pt idx="5309">
                  <c:v>3.7876648761640402E-2</c:v>
                </c:pt>
                <c:pt idx="5310">
                  <c:v>3.7877859567268697E-2</c:v>
                </c:pt>
                <c:pt idx="5311">
                  <c:v>3.78798054653025E-2</c:v>
                </c:pt>
                <c:pt idx="5312">
                  <c:v>3.7880862578768E-2</c:v>
                </c:pt>
                <c:pt idx="5313">
                  <c:v>3.7880930784404597E-2</c:v>
                </c:pt>
                <c:pt idx="5314">
                  <c:v>3.7881220266117399E-2</c:v>
                </c:pt>
                <c:pt idx="5315">
                  <c:v>3.7881407359602798E-2</c:v>
                </c:pt>
                <c:pt idx="5316">
                  <c:v>3.7881438231826201E-2</c:v>
                </c:pt>
                <c:pt idx="5317">
                  <c:v>3.7881529772469398E-2</c:v>
                </c:pt>
                <c:pt idx="5318">
                  <c:v>3.78816777581421E-2</c:v>
                </c:pt>
                <c:pt idx="5319">
                  <c:v>3.7882087163910103E-2</c:v>
                </c:pt>
                <c:pt idx="5320">
                  <c:v>3.7882145999582402E-2</c:v>
                </c:pt>
                <c:pt idx="5321">
                  <c:v>3.7882811753862003E-2</c:v>
                </c:pt>
                <c:pt idx="5322">
                  <c:v>3.7883044754075702E-2</c:v>
                </c:pt>
                <c:pt idx="5323">
                  <c:v>3.7883464132961397E-2</c:v>
                </c:pt>
                <c:pt idx="5324">
                  <c:v>3.7883932938917099E-2</c:v>
                </c:pt>
                <c:pt idx="5325">
                  <c:v>3.7884142010637702E-2</c:v>
                </c:pt>
                <c:pt idx="5326">
                  <c:v>3.7884273389031803E-2</c:v>
                </c:pt>
                <c:pt idx="5327">
                  <c:v>3.7884442080700999E-2</c:v>
                </c:pt>
                <c:pt idx="5328">
                  <c:v>3.7884802033577497E-2</c:v>
                </c:pt>
                <c:pt idx="5329">
                  <c:v>3.7886078155775001E-2</c:v>
                </c:pt>
                <c:pt idx="5330">
                  <c:v>3.7886123261098102E-2</c:v>
                </c:pt>
                <c:pt idx="5331">
                  <c:v>3.7887003942217501E-2</c:v>
                </c:pt>
                <c:pt idx="5332">
                  <c:v>3.7887054013379301E-2</c:v>
                </c:pt>
                <c:pt idx="5333">
                  <c:v>3.7887184736410798E-2</c:v>
                </c:pt>
                <c:pt idx="5334">
                  <c:v>3.7887878371437998E-2</c:v>
                </c:pt>
                <c:pt idx="5335">
                  <c:v>3.7888180570376198E-2</c:v>
                </c:pt>
                <c:pt idx="5336">
                  <c:v>3.7890518120123902E-2</c:v>
                </c:pt>
                <c:pt idx="5337">
                  <c:v>3.7891073328177899E-2</c:v>
                </c:pt>
                <c:pt idx="5338">
                  <c:v>3.7892273123550799E-2</c:v>
                </c:pt>
                <c:pt idx="5339">
                  <c:v>3.78938261527694E-2</c:v>
                </c:pt>
                <c:pt idx="5340">
                  <c:v>3.7894544927310703E-2</c:v>
                </c:pt>
                <c:pt idx="5341">
                  <c:v>3.7895464395490401E-2</c:v>
                </c:pt>
                <c:pt idx="5342">
                  <c:v>3.7895595116846398E-2</c:v>
                </c:pt>
                <c:pt idx="5343">
                  <c:v>3.7896576955681001E-2</c:v>
                </c:pt>
                <c:pt idx="5344">
                  <c:v>3.78966442811558E-2</c:v>
                </c:pt>
                <c:pt idx="5345">
                  <c:v>3.7897122298462198E-2</c:v>
                </c:pt>
                <c:pt idx="5346">
                  <c:v>3.7897960305704997E-2</c:v>
                </c:pt>
                <c:pt idx="5347">
                  <c:v>3.7898436915742302E-2</c:v>
                </c:pt>
                <c:pt idx="5348">
                  <c:v>3.7898596156936297E-2</c:v>
                </c:pt>
                <c:pt idx="5349">
                  <c:v>3.7898688932277498E-2</c:v>
                </c:pt>
                <c:pt idx="5350">
                  <c:v>3.7899462396487303E-2</c:v>
                </c:pt>
                <c:pt idx="5351">
                  <c:v>3.7899596443862399E-2</c:v>
                </c:pt>
                <c:pt idx="5352">
                  <c:v>3.7900311204040402E-2</c:v>
                </c:pt>
                <c:pt idx="5353">
                  <c:v>3.7900579867152603E-2</c:v>
                </c:pt>
                <c:pt idx="5354">
                  <c:v>3.7900843760117799E-2</c:v>
                </c:pt>
                <c:pt idx="5355">
                  <c:v>3.79013854143E-2</c:v>
                </c:pt>
                <c:pt idx="5356">
                  <c:v>3.7901392247560603E-2</c:v>
                </c:pt>
                <c:pt idx="5357">
                  <c:v>3.7901799885898702E-2</c:v>
                </c:pt>
                <c:pt idx="5358">
                  <c:v>3.7902106532863501E-2</c:v>
                </c:pt>
                <c:pt idx="5359">
                  <c:v>3.7903069607380602E-2</c:v>
                </c:pt>
                <c:pt idx="5360">
                  <c:v>3.79048118404227E-2</c:v>
                </c:pt>
                <c:pt idx="5361">
                  <c:v>3.7904892774361203E-2</c:v>
                </c:pt>
                <c:pt idx="5362">
                  <c:v>3.79053600537584E-2</c:v>
                </c:pt>
                <c:pt idx="5363">
                  <c:v>3.7905631100049297E-2</c:v>
                </c:pt>
                <c:pt idx="5364">
                  <c:v>3.79067615313382E-2</c:v>
                </c:pt>
                <c:pt idx="5365">
                  <c:v>3.7907215939623803E-2</c:v>
                </c:pt>
                <c:pt idx="5366">
                  <c:v>3.7907581012876897E-2</c:v>
                </c:pt>
                <c:pt idx="5367">
                  <c:v>3.7909071192111503E-2</c:v>
                </c:pt>
                <c:pt idx="5368">
                  <c:v>3.7909171093980697E-2</c:v>
                </c:pt>
                <c:pt idx="5369">
                  <c:v>3.7909403302584702E-2</c:v>
                </c:pt>
                <c:pt idx="5370">
                  <c:v>3.7909571012174702E-2</c:v>
                </c:pt>
                <c:pt idx="5371">
                  <c:v>3.7909693279429002E-2</c:v>
                </c:pt>
                <c:pt idx="5372">
                  <c:v>3.7909757167719403E-2</c:v>
                </c:pt>
                <c:pt idx="5373">
                  <c:v>3.79100605297839E-2</c:v>
                </c:pt>
                <c:pt idx="5374">
                  <c:v>3.7911109177840199E-2</c:v>
                </c:pt>
                <c:pt idx="5375">
                  <c:v>3.7911271792753901E-2</c:v>
                </c:pt>
                <c:pt idx="5376">
                  <c:v>3.7913888506787202E-2</c:v>
                </c:pt>
                <c:pt idx="5377">
                  <c:v>3.7914263205290601E-2</c:v>
                </c:pt>
                <c:pt idx="5378">
                  <c:v>3.7914270373120902E-2</c:v>
                </c:pt>
                <c:pt idx="5379">
                  <c:v>3.7914628387562703E-2</c:v>
                </c:pt>
                <c:pt idx="5380">
                  <c:v>3.7915686435838099E-2</c:v>
                </c:pt>
                <c:pt idx="5381">
                  <c:v>3.7916627143179102E-2</c:v>
                </c:pt>
                <c:pt idx="5382">
                  <c:v>3.7916644882139097E-2</c:v>
                </c:pt>
                <c:pt idx="5383">
                  <c:v>3.7919486673175198E-2</c:v>
                </c:pt>
                <c:pt idx="5384">
                  <c:v>3.79200161194315E-2</c:v>
                </c:pt>
                <c:pt idx="5385">
                  <c:v>3.7920256306754198E-2</c:v>
                </c:pt>
                <c:pt idx="5386">
                  <c:v>3.7921028407309001E-2</c:v>
                </c:pt>
                <c:pt idx="5387">
                  <c:v>3.7922162299978399E-2</c:v>
                </c:pt>
                <c:pt idx="5388">
                  <c:v>3.7923220411602898E-2</c:v>
                </c:pt>
                <c:pt idx="5389">
                  <c:v>3.7923622775757303E-2</c:v>
                </c:pt>
                <c:pt idx="5390">
                  <c:v>3.7923851952652202E-2</c:v>
                </c:pt>
                <c:pt idx="5391">
                  <c:v>3.7923982311458E-2</c:v>
                </c:pt>
                <c:pt idx="5392">
                  <c:v>3.7925072641237498E-2</c:v>
                </c:pt>
                <c:pt idx="5393">
                  <c:v>3.7925488793483002E-2</c:v>
                </c:pt>
                <c:pt idx="5394">
                  <c:v>3.7928220939291199E-2</c:v>
                </c:pt>
                <c:pt idx="5395">
                  <c:v>3.7928255915782499E-2</c:v>
                </c:pt>
                <c:pt idx="5396">
                  <c:v>3.7928337287239398E-2</c:v>
                </c:pt>
                <c:pt idx="5397">
                  <c:v>3.7928362050685401E-2</c:v>
                </c:pt>
                <c:pt idx="5398">
                  <c:v>3.7928751415205103E-2</c:v>
                </c:pt>
                <c:pt idx="5399">
                  <c:v>3.7928820927206099E-2</c:v>
                </c:pt>
                <c:pt idx="5400">
                  <c:v>3.79291675719386E-2</c:v>
                </c:pt>
                <c:pt idx="5401">
                  <c:v>3.7929398856969498E-2</c:v>
                </c:pt>
                <c:pt idx="5402">
                  <c:v>3.7929622992891203E-2</c:v>
                </c:pt>
                <c:pt idx="5403">
                  <c:v>3.7929736688642801E-2</c:v>
                </c:pt>
                <c:pt idx="5404">
                  <c:v>3.7930482628185602E-2</c:v>
                </c:pt>
                <c:pt idx="5405">
                  <c:v>3.7930588281130398E-2</c:v>
                </c:pt>
                <c:pt idx="5406">
                  <c:v>3.7931065266465502E-2</c:v>
                </c:pt>
                <c:pt idx="5407">
                  <c:v>3.7932310747300302E-2</c:v>
                </c:pt>
                <c:pt idx="5408">
                  <c:v>3.7934419648785002E-2</c:v>
                </c:pt>
                <c:pt idx="5409">
                  <c:v>3.7934422366197297E-2</c:v>
                </c:pt>
                <c:pt idx="5410">
                  <c:v>3.7934690027517599E-2</c:v>
                </c:pt>
                <c:pt idx="5411">
                  <c:v>3.7935618967583899E-2</c:v>
                </c:pt>
                <c:pt idx="5412">
                  <c:v>3.7935645771381199E-2</c:v>
                </c:pt>
                <c:pt idx="5413">
                  <c:v>3.7937044269296998E-2</c:v>
                </c:pt>
                <c:pt idx="5414">
                  <c:v>3.7937068657859001E-2</c:v>
                </c:pt>
                <c:pt idx="5415">
                  <c:v>3.7937496943840902E-2</c:v>
                </c:pt>
                <c:pt idx="5416">
                  <c:v>3.7937974177792197E-2</c:v>
                </c:pt>
                <c:pt idx="5417">
                  <c:v>3.7938115324386998E-2</c:v>
                </c:pt>
                <c:pt idx="5418">
                  <c:v>3.7939901828907302E-2</c:v>
                </c:pt>
                <c:pt idx="5419">
                  <c:v>3.7940268065098801E-2</c:v>
                </c:pt>
                <c:pt idx="5420">
                  <c:v>3.7940271601464001E-2</c:v>
                </c:pt>
                <c:pt idx="5421">
                  <c:v>3.7940787944397002E-2</c:v>
                </c:pt>
                <c:pt idx="5422">
                  <c:v>3.79409054694195E-2</c:v>
                </c:pt>
                <c:pt idx="5423">
                  <c:v>3.7941118044711002E-2</c:v>
                </c:pt>
                <c:pt idx="5424">
                  <c:v>3.7943089396452898E-2</c:v>
                </c:pt>
                <c:pt idx="5425">
                  <c:v>3.7943668331020197E-2</c:v>
                </c:pt>
                <c:pt idx="5426">
                  <c:v>3.7944511350209299E-2</c:v>
                </c:pt>
                <c:pt idx="5427">
                  <c:v>3.7944611526088003E-2</c:v>
                </c:pt>
                <c:pt idx="5428">
                  <c:v>3.79454579246176E-2</c:v>
                </c:pt>
                <c:pt idx="5429">
                  <c:v>3.7945709411777703E-2</c:v>
                </c:pt>
                <c:pt idx="5430">
                  <c:v>3.7946892436981898E-2</c:v>
                </c:pt>
                <c:pt idx="5431">
                  <c:v>3.7946990119570902E-2</c:v>
                </c:pt>
                <c:pt idx="5432">
                  <c:v>3.79471070219339E-2</c:v>
                </c:pt>
                <c:pt idx="5433">
                  <c:v>3.7949044813238901E-2</c:v>
                </c:pt>
                <c:pt idx="5434">
                  <c:v>3.7951058255658601E-2</c:v>
                </c:pt>
                <c:pt idx="5435">
                  <c:v>3.7951848286135501E-2</c:v>
                </c:pt>
                <c:pt idx="5436">
                  <c:v>3.79535428775018E-2</c:v>
                </c:pt>
                <c:pt idx="5437">
                  <c:v>3.79537091945647E-2</c:v>
                </c:pt>
                <c:pt idx="5438">
                  <c:v>3.7955246887277798E-2</c:v>
                </c:pt>
                <c:pt idx="5439">
                  <c:v>3.7955393056940401E-2</c:v>
                </c:pt>
                <c:pt idx="5440">
                  <c:v>3.7955557882131702E-2</c:v>
                </c:pt>
                <c:pt idx="5441">
                  <c:v>3.7956822497365199E-2</c:v>
                </c:pt>
                <c:pt idx="5442">
                  <c:v>3.7956854831443301E-2</c:v>
                </c:pt>
                <c:pt idx="5443">
                  <c:v>3.7958028006543097E-2</c:v>
                </c:pt>
                <c:pt idx="5444">
                  <c:v>3.7958145739257501E-2</c:v>
                </c:pt>
                <c:pt idx="5445">
                  <c:v>3.79589221611389E-2</c:v>
                </c:pt>
                <c:pt idx="5446">
                  <c:v>3.7959745969337703E-2</c:v>
                </c:pt>
                <c:pt idx="5447">
                  <c:v>3.7961992117963098E-2</c:v>
                </c:pt>
                <c:pt idx="5448">
                  <c:v>3.7962154838241099E-2</c:v>
                </c:pt>
                <c:pt idx="5449">
                  <c:v>3.7962644229203299E-2</c:v>
                </c:pt>
                <c:pt idx="5450">
                  <c:v>3.7962948255120602E-2</c:v>
                </c:pt>
                <c:pt idx="5451">
                  <c:v>3.7965415117507499E-2</c:v>
                </c:pt>
                <c:pt idx="5452">
                  <c:v>3.7965582068789798E-2</c:v>
                </c:pt>
                <c:pt idx="5453">
                  <c:v>3.7966118212461999E-2</c:v>
                </c:pt>
                <c:pt idx="5454">
                  <c:v>3.7966296967502401E-2</c:v>
                </c:pt>
                <c:pt idx="5455">
                  <c:v>3.7967022710503798E-2</c:v>
                </c:pt>
                <c:pt idx="5456">
                  <c:v>3.7967048472219801E-2</c:v>
                </c:pt>
                <c:pt idx="5457">
                  <c:v>3.7967991823677799E-2</c:v>
                </c:pt>
                <c:pt idx="5458">
                  <c:v>3.7968395127888702E-2</c:v>
                </c:pt>
                <c:pt idx="5459">
                  <c:v>3.7968524631634602E-2</c:v>
                </c:pt>
                <c:pt idx="5460">
                  <c:v>3.7969012679945298E-2</c:v>
                </c:pt>
                <c:pt idx="5461">
                  <c:v>3.7969769640773803E-2</c:v>
                </c:pt>
                <c:pt idx="5462">
                  <c:v>3.79700289942662E-2</c:v>
                </c:pt>
                <c:pt idx="5463">
                  <c:v>3.7970091015313401E-2</c:v>
                </c:pt>
                <c:pt idx="5464">
                  <c:v>3.7970362996909E-2</c:v>
                </c:pt>
                <c:pt idx="5465">
                  <c:v>3.7970367404795001E-2</c:v>
                </c:pt>
                <c:pt idx="5466">
                  <c:v>3.7972424103025502E-2</c:v>
                </c:pt>
                <c:pt idx="5467">
                  <c:v>3.7972871283852801E-2</c:v>
                </c:pt>
                <c:pt idx="5468">
                  <c:v>3.7973746668170501E-2</c:v>
                </c:pt>
                <c:pt idx="5469">
                  <c:v>3.7973809803259297E-2</c:v>
                </c:pt>
                <c:pt idx="5470">
                  <c:v>3.7974645520324E-2</c:v>
                </c:pt>
                <c:pt idx="5471">
                  <c:v>3.7974990562801597E-2</c:v>
                </c:pt>
                <c:pt idx="5472">
                  <c:v>3.79750384120255E-2</c:v>
                </c:pt>
                <c:pt idx="5473">
                  <c:v>3.7976719554052699E-2</c:v>
                </c:pt>
                <c:pt idx="5474">
                  <c:v>3.7977117104919002E-2</c:v>
                </c:pt>
                <c:pt idx="5475">
                  <c:v>3.7977131570829901E-2</c:v>
                </c:pt>
                <c:pt idx="5476">
                  <c:v>3.7977273661887599E-2</c:v>
                </c:pt>
                <c:pt idx="5477">
                  <c:v>3.7977305820523499E-2</c:v>
                </c:pt>
                <c:pt idx="5478">
                  <c:v>3.7978534794025E-2</c:v>
                </c:pt>
                <c:pt idx="5479">
                  <c:v>3.7978887869536203E-2</c:v>
                </c:pt>
                <c:pt idx="5480">
                  <c:v>3.7979088133482698E-2</c:v>
                </c:pt>
                <c:pt idx="5481">
                  <c:v>3.79794060324622E-2</c:v>
                </c:pt>
                <c:pt idx="5482">
                  <c:v>3.7980124816280797E-2</c:v>
                </c:pt>
                <c:pt idx="5483">
                  <c:v>3.79806055355148E-2</c:v>
                </c:pt>
                <c:pt idx="5484">
                  <c:v>3.7981570456348902E-2</c:v>
                </c:pt>
                <c:pt idx="5485">
                  <c:v>3.7982005290233899E-2</c:v>
                </c:pt>
                <c:pt idx="5486">
                  <c:v>3.7982441886916303E-2</c:v>
                </c:pt>
                <c:pt idx="5487">
                  <c:v>3.7983134268301098E-2</c:v>
                </c:pt>
                <c:pt idx="5488">
                  <c:v>3.7983978368694098E-2</c:v>
                </c:pt>
                <c:pt idx="5489">
                  <c:v>3.7984531836186497E-2</c:v>
                </c:pt>
                <c:pt idx="5490">
                  <c:v>3.7984707264025697E-2</c:v>
                </c:pt>
                <c:pt idx="5491">
                  <c:v>3.7984874574783299E-2</c:v>
                </c:pt>
                <c:pt idx="5492">
                  <c:v>3.7985629400489399E-2</c:v>
                </c:pt>
                <c:pt idx="5493">
                  <c:v>3.7986338220569897E-2</c:v>
                </c:pt>
                <c:pt idx="5494">
                  <c:v>3.79875085965483E-2</c:v>
                </c:pt>
                <c:pt idx="5495">
                  <c:v>3.7988794983125102E-2</c:v>
                </c:pt>
                <c:pt idx="5496">
                  <c:v>3.7989137254184201E-2</c:v>
                </c:pt>
                <c:pt idx="5497">
                  <c:v>3.7989632594067603E-2</c:v>
                </c:pt>
                <c:pt idx="5498">
                  <c:v>3.7990007191243701E-2</c:v>
                </c:pt>
                <c:pt idx="5499">
                  <c:v>3.7991905670143898E-2</c:v>
                </c:pt>
                <c:pt idx="5500">
                  <c:v>3.7992348578460101E-2</c:v>
                </c:pt>
                <c:pt idx="5501">
                  <c:v>3.7995276878222399E-2</c:v>
                </c:pt>
                <c:pt idx="5502">
                  <c:v>3.79954846933463E-2</c:v>
                </c:pt>
                <c:pt idx="5503">
                  <c:v>3.7995637923394998E-2</c:v>
                </c:pt>
                <c:pt idx="5504">
                  <c:v>3.7996047098307999E-2</c:v>
                </c:pt>
                <c:pt idx="5505">
                  <c:v>3.79962299869935E-2</c:v>
                </c:pt>
                <c:pt idx="5506">
                  <c:v>3.7996897710793197E-2</c:v>
                </c:pt>
                <c:pt idx="5507">
                  <c:v>3.7997217688578902E-2</c:v>
                </c:pt>
                <c:pt idx="5508">
                  <c:v>3.7997386818678203E-2</c:v>
                </c:pt>
                <c:pt idx="5509">
                  <c:v>3.7997484052547E-2</c:v>
                </c:pt>
                <c:pt idx="5510">
                  <c:v>3.79980455595154E-2</c:v>
                </c:pt>
                <c:pt idx="5511">
                  <c:v>3.7998066677653299E-2</c:v>
                </c:pt>
                <c:pt idx="5512">
                  <c:v>3.7998407460645103E-2</c:v>
                </c:pt>
                <c:pt idx="5513">
                  <c:v>3.7998823567724799E-2</c:v>
                </c:pt>
                <c:pt idx="5514">
                  <c:v>3.7998920318479797E-2</c:v>
                </c:pt>
                <c:pt idx="5515">
                  <c:v>3.7999104391618403E-2</c:v>
                </c:pt>
                <c:pt idx="5516">
                  <c:v>3.7999894454932501E-2</c:v>
                </c:pt>
                <c:pt idx="5517">
                  <c:v>3.8000435472865197E-2</c:v>
                </c:pt>
                <c:pt idx="5518">
                  <c:v>3.8001027279441997E-2</c:v>
                </c:pt>
                <c:pt idx="5519">
                  <c:v>3.8001364529630398E-2</c:v>
                </c:pt>
                <c:pt idx="5520">
                  <c:v>3.80016952235087E-2</c:v>
                </c:pt>
                <c:pt idx="5521">
                  <c:v>3.8002059608203999E-2</c:v>
                </c:pt>
                <c:pt idx="5522">
                  <c:v>3.8002673255849002E-2</c:v>
                </c:pt>
                <c:pt idx="5523">
                  <c:v>3.8002927826795499E-2</c:v>
                </c:pt>
                <c:pt idx="5524">
                  <c:v>3.8003040997873598E-2</c:v>
                </c:pt>
                <c:pt idx="5525">
                  <c:v>3.8003397963196302E-2</c:v>
                </c:pt>
                <c:pt idx="5526">
                  <c:v>3.8003447638312399E-2</c:v>
                </c:pt>
                <c:pt idx="5527">
                  <c:v>3.8003457033912599E-2</c:v>
                </c:pt>
                <c:pt idx="5528">
                  <c:v>3.80037850939818E-2</c:v>
                </c:pt>
                <c:pt idx="5529">
                  <c:v>3.8004632390852403E-2</c:v>
                </c:pt>
                <c:pt idx="5530">
                  <c:v>3.8004755004517103E-2</c:v>
                </c:pt>
                <c:pt idx="5531">
                  <c:v>3.8007190520443997E-2</c:v>
                </c:pt>
                <c:pt idx="5532">
                  <c:v>3.8008158768286102E-2</c:v>
                </c:pt>
                <c:pt idx="5533">
                  <c:v>3.8008191565136601E-2</c:v>
                </c:pt>
                <c:pt idx="5534">
                  <c:v>3.8008568849199099E-2</c:v>
                </c:pt>
                <c:pt idx="5535">
                  <c:v>3.8009325064362297E-2</c:v>
                </c:pt>
                <c:pt idx="5536">
                  <c:v>3.8011757543931303E-2</c:v>
                </c:pt>
                <c:pt idx="5537">
                  <c:v>3.8012450048023103E-2</c:v>
                </c:pt>
                <c:pt idx="5538">
                  <c:v>3.8012756900658903E-2</c:v>
                </c:pt>
                <c:pt idx="5539">
                  <c:v>3.8012992767558901E-2</c:v>
                </c:pt>
                <c:pt idx="5540">
                  <c:v>3.8013636284125601E-2</c:v>
                </c:pt>
                <c:pt idx="5541">
                  <c:v>3.8014883941496103E-2</c:v>
                </c:pt>
                <c:pt idx="5542">
                  <c:v>3.8016158790909103E-2</c:v>
                </c:pt>
                <c:pt idx="5543">
                  <c:v>3.80167201932037E-2</c:v>
                </c:pt>
                <c:pt idx="5544">
                  <c:v>3.80173274555951E-2</c:v>
                </c:pt>
                <c:pt idx="5545">
                  <c:v>3.8019309251861803E-2</c:v>
                </c:pt>
                <c:pt idx="5546">
                  <c:v>3.8019382242573799E-2</c:v>
                </c:pt>
                <c:pt idx="5547">
                  <c:v>3.8019899316421302E-2</c:v>
                </c:pt>
                <c:pt idx="5548">
                  <c:v>3.8020464881820301E-2</c:v>
                </c:pt>
                <c:pt idx="5549">
                  <c:v>3.8020693293822003E-2</c:v>
                </c:pt>
                <c:pt idx="5550">
                  <c:v>3.8020694517237497E-2</c:v>
                </c:pt>
                <c:pt idx="5551">
                  <c:v>3.8022548666287001E-2</c:v>
                </c:pt>
                <c:pt idx="5552">
                  <c:v>3.8023065690008399E-2</c:v>
                </c:pt>
                <c:pt idx="5553">
                  <c:v>3.80238841869419E-2</c:v>
                </c:pt>
                <c:pt idx="5554">
                  <c:v>3.8024721918149998E-2</c:v>
                </c:pt>
                <c:pt idx="5555">
                  <c:v>3.80256538548095E-2</c:v>
                </c:pt>
                <c:pt idx="5556">
                  <c:v>3.8025667022377897E-2</c:v>
                </c:pt>
                <c:pt idx="5557">
                  <c:v>3.8025888712740798E-2</c:v>
                </c:pt>
                <c:pt idx="5558">
                  <c:v>3.8026017396704401E-2</c:v>
                </c:pt>
                <c:pt idx="5559">
                  <c:v>3.8026136579350799E-2</c:v>
                </c:pt>
                <c:pt idx="5560">
                  <c:v>3.80267564854029E-2</c:v>
                </c:pt>
                <c:pt idx="5561">
                  <c:v>3.8027388470939102E-2</c:v>
                </c:pt>
                <c:pt idx="5562">
                  <c:v>3.8028634139107897E-2</c:v>
                </c:pt>
                <c:pt idx="5563">
                  <c:v>3.8029076760332799E-2</c:v>
                </c:pt>
                <c:pt idx="5564">
                  <c:v>3.8029103208962599E-2</c:v>
                </c:pt>
                <c:pt idx="5565">
                  <c:v>3.8029220517964098E-2</c:v>
                </c:pt>
                <c:pt idx="5566">
                  <c:v>3.8030093189559598E-2</c:v>
                </c:pt>
                <c:pt idx="5567">
                  <c:v>3.8030840422577698E-2</c:v>
                </c:pt>
                <c:pt idx="5568">
                  <c:v>3.8031933689059903E-2</c:v>
                </c:pt>
                <c:pt idx="5569">
                  <c:v>3.8033271047180899E-2</c:v>
                </c:pt>
                <c:pt idx="5570">
                  <c:v>3.8033646126482003E-2</c:v>
                </c:pt>
                <c:pt idx="5571">
                  <c:v>3.8033684585892701E-2</c:v>
                </c:pt>
                <c:pt idx="5572">
                  <c:v>3.80343640281555E-2</c:v>
                </c:pt>
                <c:pt idx="5573">
                  <c:v>3.8034557682169699E-2</c:v>
                </c:pt>
                <c:pt idx="5574">
                  <c:v>3.8034579672015602E-2</c:v>
                </c:pt>
                <c:pt idx="5575">
                  <c:v>3.8035088861255298E-2</c:v>
                </c:pt>
                <c:pt idx="5576">
                  <c:v>3.8035113284633999E-2</c:v>
                </c:pt>
                <c:pt idx="5577">
                  <c:v>3.8036263058531E-2</c:v>
                </c:pt>
                <c:pt idx="5578">
                  <c:v>3.8036281864980197E-2</c:v>
                </c:pt>
                <c:pt idx="5579">
                  <c:v>3.80370358044686E-2</c:v>
                </c:pt>
                <c:pt idx="5580">
                  <c:v>3.8037541991649E-2</c:v>
                </c:pt>
                <c:pt idx="5581">
                  <c:v>3.8037615884766202E-2</c:v>
                </c:pt>
                <c:pt idx="5582">
                  <c:v>3.80382143046386E-2</c:v>
                </c:pt>
                <c:pt idx="5583">
                  <c:v>3.8038834075262699E-2</c:v>
                </c:pt>
                <c:pt idx="5584">
                  <c:v>3.8039299855235298E-2</c:v>
                </c:pt>
                <c:pt idx="5585">
                  <c:v>3.8039385157159003E-2</c:v>
                </c:pt>
                <c:pt idx="5586">
                  <c:v>3.8039594523121001E-2</c:v>
                </c:pt>
                <c:pt idx="5587">
                  <c:v>3.8039674925233302E-2</c:v>
                </c:pt>
                <c:pt idx="5588">
                  <c:v>3.8039804846334999E-2</c:v>
                </c:pt>
                <c:pt idx="5589">
                  <c:v>3.8041721108006403E-2</c:v>
                </c:pt>
                <c:pt idx="5590">
                  <c:v>3.8041849544078202E-2</c:v>
                </c:pt>
                <c:pt idx="5591">
                  <c:v>3.8042708885040799E-2</c:v>
                </c:pt>
                <c:pt idx="5592">
                  <c:v>3.8042963002317999E-2</c:v>
                </c:pt>
                <c:pt idx="5593">
                  <c:v>3.8044560626071797E-2</c:v>
                </c:pt>
                <c:pt idx="5594">
                  <c:v>3.8044571727796503E-2</c:v>
                </c:pt>
                <c:pt idx="5595">
                  <c:v>3.80453406283911E-2</c:v>
                </c:pt>
                <c:pt idx="5596">
                  <c:v>3.8046285549871398E-2</c:v>
                </c:pt>
                <c:pt idx="5597">
                  <c:v>3.8046513867856999E-2</c:v>
                </c:pt>
                <c:pt idx="5598">
                  <c:v>3.8047260423610299E-2</c:v>
                </c:pt>
                <c:pt idx="5599">
                  <c:v>3.8047406451971702E-2</c:v>
                </c:pt>
                <c:pt idx="5600">
                  <c:v>3.8047615045293602E-2</c:v>
                </c:pt>
                <c:pt idx="5601">
                  <c:v>3.8048002669959301E-2</c:v>
                </c:pt>
                <c:pt idx="5602">
                  <c:v>3.80489670562391E-2</c:v>
                </c:pt>
                <c:pt idx="5603">
                  <c:v>3.8049203905624301E-2</c:v>
                </c:pt>
                <c:pt idx="5604">
                  <c:v>3.8050196770481402E-2</c:v>
                </c:pt>
                <c:pt idx="5605">
                  <c:v>3.8050275275949501E-2</c:v>
                </c:pt>
                <c:pt idx="5606">
                  <c:v>3.8050988977641198E-2</c:v>
                </c:pt>
                <c:pt idx="5607">
                  <c:v>3.8051442005182901E-2</c:v>
                </c:pt>
                <c:pt idx="5608">
                  <c:v>3.80515447283018E-2</c:v>
                </c:pt>
                <c:pt idx="5609">
                  <c:v>3.8052943803674397E-2</c:v>
                </c:pt>
                <c:pt idx="5610">
                  <c:v>3.8053135018310098E-2</c:v>
                </c:pt>
                <c:pt idx="5611">
                  <c:v>3.8053296721632303E-2</c:v>
                </c:pt>
                <c:pt idx="5612">
                  <c:v>3.8053339728114401E-2</c:v>
                </c:pt>
                <c:pt idx="5613">
                  <c:v>3.8054185843255997E-2</c:v>
                </c:pt>
                <c:pt idx="5614">
                  <c:v>3.8054247705730397E-2</c:v>
                </c:pt>
                <c:pt idx="5615">
                  <c:v>3.8054472458045802E-2</c:v>
                </c:pt>
                <c:pt idx="5616">
                  <c:v>3.8054552312964E-2</c:v>
                </c:pt>
                <c:pt idx="5617">
                  <c:v>3.8055020193239801E-2</c:v>
                </c:pt>
                <c:pt idx="5618">
                  <c:v>3.8056355189059497E-2</c:v>
                </c:pt>
                <c:pt idx="5619">
                  <c:v>3.8056830310461302E-2</c:v>
                </c:pt>
                <c:pt idx="5620">
                  <c:v>3.8057798515147602E-2</c:v>
                </c:pt>
                <c:pt idx="5621">
                  <c:v>3.8058759690557997E-2</c:v>
                </c:pt>
                <c:pt idx="5622">
                  <c:v>3.8058968953434601E-2</c:v>
                </c:pt>
                <c:pt idx="5623">
                  <c:v>3.8059104417561197E-2</c:v>
                </c:pt>
                <c:pt idx="5624">
                  <c:v>3.8059163943690202E-2</c:v>
                </c:pt>
                <c:pt idx="5625">
                  <c:v>3.8059729097472003E-2</c:v>
                </c:pt>
                <c:pt idx="5626">
                  <c:v>3.8060223946521997E-2</c:v>
                </c:pt>
                <c:pt idx="5627">
                  <c:v>3.8060316034852298E-2</c:v>
                </c:pt>
                <c:pt idx="5628">
                  <c:v>3.8061350995347999E-2</c:v>
                </c:pt>
                <c:pt idx="5629">
                  <c:v>3.80616764211376E-2</c:v>
                </c:pt>
                <c:pt idx="5630">
                  <c:v>3.8061811040720199E-2</c:v>
                </c:pt>
                <c:pt idx="5631">
                  <c:v>3.80619576221531E-2</c:v>
                </c:pt>
                <c:pt idx="5632">
                  <c:v>3.8062430447007502E-2</c:v>
                </c:pt>
                <c:pt idx="5633">
                  <c:v>3.8062452858650397E-2</c:v>
                </c:pt>
                <c:pt idx="5634">
                  <c:v>3.8062768329986701E-2</c:v>
                </c:pt>
                <c:pt idx="5635">
                  <c:v>3.8063116462409001E-2</c:v>
                </c:pt>
                <c:pt idx="5636">
                  <c:v>3.8064010658161097E-2</c:v>
                </c:pt>
                <c:pt idx="5637">
                  <c:v>3.8064234121833497E-2</c:v>
                </c:pt>
                <c:pt idx="5638">
                  <c:v>3.8066709240039097E-2</c:v>
                </c:pt>
                <c:pt idx="5639">
                  <c:v>3.80673793648207E-2</c:v>
                </c:pt>
                <c:pt idx="5640">
                  <c:v>3.8067760185415703E-2</c:v>
                </c:pt>
                <c:pt idx="5641">
                  <c:v>3.8067941651587701E-2</c:v>
                </c:pt>
                <c:pt idx="5642">
                  <c:v>3.8068123118066399E-2</c:v>
                </c:pt>
                <c:pt idx="5643">
                  <c:v>3.8068242901278797E-2</c:v>
                </c:pt>
                <c:pt idx="5644">
                  <c:v>3.8069818581324903E-2</c:v>
                </c:pt>
                <c:pt idx="5645">
                  <c:v>3.8070229577051001E-2</c:v>
                </c:pt>
                <c:pt idx="5646">
                  <c:v>3.8072569144132602E-2</c:v>
                </c:pt>
                <c:pt idx="5647">
                  <c:v>3.8072705771173297E-2</c:v>
                </c:pt>
                <c:pt idx="5648">
                  <c:v>3.8074636862464102E-2</c:v>
                </c:pt>
                <c:pt idx="5649">
                  <c:v>3.80749046063363E-2</c:v>
                </c:pt>
                <c:pt idx="5650">
                  <c:v>3.80751726884445E-2</c:v>
                </c:pt>
                <c:pt idx="5651">
                  <c:v>3.8075188308216497E-2</c:v>
                </c:pt>
                <c:pt idx="5652">
                  <c:v>3.8075278373538503E-2</c:v>
                </c:pt>
                <c:pt idx="5653">
                  <c:v>3.80766485342744E-2</c:v>
                </c:pt>
                <c:pt idx="5654">
                  <c:v>3.8076670668781398E-2</c:v>
                </c:pt>
                <c:pt idx="5655">
                  <c:v>3.80777389917469E-2</c:v>
                </c:pt>
                <c:pt idx="5656">
                  <c:v>3.8078016935329098E-2</c:v>
                </c:pt>
                <c:pt idx="5657">
                  <c:v>3.8078266209034102E-2</c:v>
                </c:pt>
                <c:pt idx="5658">
                  <c:v>3.8078338079017102E-2</c:v>
                </c:pt>
                <c:pt idx="5659">
                  <c:v>3.8081007584281998E-2</c:v>
                </c:pt>
                <c:pt idx="5660">
                  <c:v>3.8081761974761E-2</c:v>
                </c:pt>
                <c:pt idx="5661">
                  <c:v>3.8082719905205301E-2</c:v>
                </c:pt>
                <c:pt idx="5662">
                  <c:v>3.8083664059826203E-2</c:v>
                </c:pt>
                <c:pt idx="5663">
                  <c:v>3.8084121480781698E-2</c:v>
                </c:pt>
                <c:pt idx="5664">
                  <c:v>3.80848300233338E-2</c:v>
                </c:pt>
                <c:pt idx="5665">
                  <c:v>3.8086140281182797E-2</c:v>
                </c:pt>
                <c:pt idx="5666">
                  <c:v>3.8086344637857802E-2</c:v>
                </c:pt>
                <c:pt idx="5667">
                  <c:v>3.8086995138023202E-2</c:v>
                </c:pt>
                <c:pt idx="5668">
                  <c:v>3.8089161449150297E-2</c:v>
                </c:pt>
                <c:pt idx="5669">
                  <c:v>3.8090807631750399E-2</c:v>
                </c:pt>
                <c:pt idx="5670">
                  <c:v>3.80908134870152E-2</c:v>
                </c:pt>
                <c:pt idx="5671">
                  <c:v>3.8093101262584902E-2</c:v>
                </c:pt>
                <c:pt idx="5672">
                  <c:v>3.8093678139257799E-2</c:v>
                </c:pt>
                <c:pt idx="5673">
                  <c:v>3.8093785629577902E-2</c:v>
                </c:pt>
                <c:pt idx="5674">
                  <c:v>3.8094092130005801E-2</c:v>
                </c:pt>
                <c:pt idx="5675">
                  <c:v>3.8095418807893099E-2</c:v>
                </c:pt>
                <c:pt idx="5676">
                  <c:v>3.8095572645511201E-2</c:v>
                </c:pt>
                <c:pt idx="5677">
                  <c:v>3.8096001097012298E-2</c:v>
                </c:pt>
                <c:pt idx="5678">
                  <c:v>3.8097787889936501E-2</c:v>
                </c:pt>
                <c:pt idx="5679">
                  <c:v>3.8098049869873099E-2</c:v>
                </c:pt>
                <c:pt idx="5680">
                  <c:v>3.8098258708301899E-2</c:v>
                </c:pt>
                <c:pt idx="5681">
                  <c:v>3.8098329937287297E-2</c:v>
                </c:pt>
                <c:pt idx="5682">
                  <c:v>3.8099164881713297E-2</c:v>
                </c:pt>
                <c:pt idx="5683">
                  <c:v>3.8099199708416499E-2</c:v>
                </c:pt>
                <c:pt idx="5684">
                  <c:v>3.8099732582548E-2</c:v>
                </c:pt>
                <c:pt idx="5685">
                  <c:v>3.81009817012724E-2</c:v>
                </c:pt>
                <c:pt idx="5686">
                  <c:v>3.8101198792315397E-2</c:v>
                </c:pt>
                <c:pt idx="5687">
                  <c:v>3.8101393718528997E-2</c:v>
                </c:pt>
                <c:pt idx="5688">
                  <c:v>3.8101932073990999E-2</c:v>
                </c:pt>
                <c:pt idx="5689">
                  <c:v>3.8102267657083001E-2</c:v>
                </c:pt>
                <c:pt idx="5690">
                  <c:v>3.8103083466601399E-2</c:v>
                </c:pt>
                <c:pt idx="5691">
                  <c:v>3.8103293024041501E-2</c:v>
                </c:pt>
                <c:pt idx="5692">
                  <c:v>3.8104924916580997E-2</c:v>
                </c:pt>
                <c:pt idx="5693">
                  <c:v>3.8106021579552202E-2</c:v>
                </c:pt>
                <c:pt idx="5694">
                  <c:v>3.8107195640879499E-2</c:v>
                </c:pt>
                <c:pt idx="5695">
                  <c:v>3.8108305072488802E-2</c:v>
                </c:pt>
                <c:pt idx="5696">
                  <c:v>3.8108963520375301E-2</c:v>
                </c:pt>
                <c:pt idx="5697">
                  <c:v>3.8109288432802903E-2</c:v>
                </c:pt>
                <c:pt idx="5698">
                  <c:v>3.81099806168105E-2</c:v>
                </c:pt>
                <c:pt idx="5699">
                  <c:v>3.8110119766259297E-2</c:v>
                </c:pt>
                <c:pt idx="5700">
                  <c:v>3.8110541493299302E-2</c:v>
                </c:pt>
                <c:pt idx="5701">
                  <c:v>3.8110885466622599E-2</c:v>
                </c:pt>
                <c:pt idx="5702">
                  <c:v>3.81120220056771E-2</c:v>
                </c:pt>
                <c:pt idx="5703">
                  <c:v>3.8113660394548401E-2</c:v>
                </c:pt>
                <c:pt idx="5704">
                  <c:v>3.8114564169784398E-2</c:v>
                </c:pt>
                <c:pt idx="5705">
                  <c:v>3.8116550531345703E-2</c:v>
                </c:pt>
                <c:pt idx="5706">
                  <c:v>3.8117429632968602E-2</c:v>
                </c:pt>
                <c:pt idx="5707">
                  <c:v>3.8117479851848199E-2</c:v>
                </c:pt>
                <c:pt idx="5708">
                  <c:v>3.8118234777340998E-2</c:v>
                </c:pt>
                <c:pt idx="5709">
                  <c:v>3.8119079829683898E-2</c:v>
                </c:pt>
                <c:pt idx="5710">
                  <c:v>3.81192970967245E-2</c:v>
                </c:pt>
                <c:pt idx="5711">
                  <c:v>3.8119933466236898E-2</c:v>
                </c:pt>
                <c:pt idx="5712">
                  <c:v>3.81199714669491E-2</c:v>
                </c:pt>
                <c:pt idx="5713">
                  <c:v>3.8120374851183698E-2</c:v>
                </c:pt>
                <c:pt idx="5714">
                  <c:v>3.8120979220634399E-2</c:v>
                </c:pt>
                <c:pt idx="5715">
                  <c:v>3.8121411151318001E-2</c:v>
                </c:pt>
                <c:pt idx="5716">
                  <c:v>3.8122093348847502E-2</c:v>
                </c:pt>
                <c:pt idx="5717">
                  <c:v>3.8122354215077599E-2</c:v>
                </c:pt>
                <c:pt idx="5718">
                  <c:v>3.8123722202503402E-2</c:v>
                </c:pt>
                <c:pt idx="5719">
                  <c:v>3.8124102215726298E-2</c:v>
                </c:pt>
                <c:pt idx="5720">
                  <c:v>3.8124561610904301E-2</c:v>
                </c:pt>
                <c:pt idx="5721">
                  <c:v>3.8124950739252102E-2</c:v>
                </c:pt>
                <c:pt idx="5722">
                  <c:v>3.8125037818858599E-2</c:v>
                </c:pt>
                <c:pt idx="5723">
                  <c:v>3.8125165856288799E-2</c:v>
                </c:pt>
                <c:pt idx="5724">
                  <c:v>3.81258753208756E-2</c:v>
                </c:pt>
                <c:pt idx="5725">
                  <c:v>3.81261732645857E-2</c:v>
                </c:pt>
                <c:pt idx="5726">
                  <c:v>3.8126423773572199E-2</c:v>
                </c:pt>
                <c:pt idx="5727">
                  <c:v>3.8127137989367003E-2</c:v>
                </c:pt>
                <c:pt idx="5728">
                  <c:v>3.8127231695551801E-2</c:v>
                </c:pt>
                <c:pt idx="5729">
                  <c:v>3.8127388831313398E-2</c:v>
                </c:pt>
                <c:pt idx="5730">
                  <c:v>3.8127470274419803E-2</c:v>
                </c:pt>
                <c:pt idx="5731">
                  <c:v>3.8127766631414699E-2</c:v>
                </c:pt>
                <c:pt idx="5732">
                  <c:v>3.8128515458213101E-2</c:v>
                </c:pt>
                <c:pt idx="5733">
                  <c:v>3.81286685652703E-2</c:v>
                </c:pt>
                <c:pt idx="5734">
                  <c:v>3.8128823023424199E-2</c:v>
                </c:pt>
                <c:pt idx="5735">
                  <c:v>3.8129300541928202E-2</c:v>
                </c:pt>
                <c:pt idx="5736">
                  <c:v>3.8129355560218299E-2</c:v>
                </c:pt>
                <c:pt idx="5737">
                  <c:v>3.8129578100759502E-2</c:v>
                </c:pt>
                <c:pt idx="5738">
                  <c:v>3.8129607250629E-2</c:v>
                </c:pt>
                <c:pt idx="5739">
                  <c:v>3.8130690385928701E-2</c:v>
                </c:pt>
                <c:pt idx="5740">
                  <c:v>3.8130745293992498E-2</c:v>
                </c:pt>
                <c:pt idx="5741">
                  <c:v>3.8130970129120499E-2</c:v>
                </c:pt>
                <c:pt idx="5742">
                  <c:v>3.8131323660987003E-2</c:v>
                </c:pt>
                <c:pt idx="5743">
                  <c:v>3.8131328156860503E-2</c:v>
                </c:pt>
                <c:pt idx="5744">
                  <c:v>3.8131386242536001E-2</c:v>
                </c:pt>
                <c:pt idx="5745">
                  <c:v>3.8131664459373001E-2</c:v>
                </c:pt>
                <c:pt idx="5746">
                  <c:v>3.8133332326810002E-2</c:v>
                </c:pt>
                <c:pt idx="5747">
                  <c:v>3.8133435616243903E-2</c:v>
                </c:pt>
                <c:pt idx="5748">
                  <c:v>3.8133685212954897E-2</c:v>
                </c:pt>
                <c:pt idx="5749">
                  <c:v>3.8133890573411898E-2</c:v>
                </c:pt>
                <c:pt idx="5750">
                  <c:v>3.8134016734285098E-2</c:v>
                </c:pt>
                <c:pt idx="5751">
                  <c:v>3.8134582943675402E-2</c:v>
                </c:pt>
                <c:pt idx="5752">
                  <c:v>3.8134731548086803E-2</c:v>
                </c:pt>
                <c:pt idx="5753">
                  <c:v>3.8135150804921802E-2</c:v>
                </c:pt>
                <c:pt idx="5754">
                  <c:v>3.8135365882427399E-2</c:v>
                </c:pt>
                <c:pt idx="5755">
                  <c:v>3.8135412438588298E-2</c:v>
                </c:pt>
                <c:pt idx="5756">
                  <c:v>3.8135677398724102E-2</c:v>
                </c:pt>
                <c:pt idx="5757">
                  <c:v>3.8135713876750299E-2</c:v>
                </c:pt>
                <c:pt idx="5758">
                  <c:v>3.8136171358122202E-2</c:v>
                </c:pt>
                <c:pt idx="5759">
                  <c:v>3.8136741668854397E-2</c:v>
                </c:pt>
                <c:pt idx="5760">
                  <c:v>3.8137074807463998E-2</c:v>
                </c:pt>
                <c:pt idx="5761">
                  <c:v>3.8138005466091598E-2</c:v>
                </c:pt>
                <c:pt idx="5762">
                  <c:v>3.8138095957896502E-2</c:v>
                </c:pt>
                <c:pt idx="5763">
                  <c:v>3.8139316493365001E-2</c:v>
                </c:pt>
                <c:pt idx="5764">
                  <c:v>3.8142104606806698E-2</c:v>
                </c:pt>
                <c:pt idx="5765">
                  <c:v>3.8142923271170998E-2</c:v>
                </c:pt>
                <c:pt idx="5766">
                  <c:v>3.8143327024611498E-2</c:v>
                </c:pt>
                <c:pt idx="5767">
                  <c:v>3.8145245753962102E-2</c:v>
                </c:pt>
                <c:pt idx="5768">
                  <c:v>3.8145449070025303E-2</c:v>
                </c:pt>
                <c:pt idx="5769">
                  <c:v>3.8145527962555603E-2</c:v>
                </c:pt>
                <c:pt idx="5770">
                  <c:v>3.8146722820064101E-2</c:v>
                </c:pt>
                <c:pt idx="5771">
                  <c:v>3.8146870100920001E-2</c:v>
                </c:pt>
                <c:pt idx="5772">
                  <c:v>3.8147016994610802E-2</c:v>
                </c:pt>
                <c:pt idx="5773">
                  <c:v>3.81471499183961E-2</c:v>
                </c:pt>
                <c:pt idx="5774">
                  <c:v>3.8148544274240803E-2</c:v>
                </c:pt>
                <c:pt idx="5775">
                  <c:v>3.8148730773684601E-2</c:v>
                </c:pt>
                <c:pt idx="5776">
                  <c:v>3.8149400353478899E-2</c:v>
                </c:pt>
                <c:pt idx="5777">
                  <c:v>3.81494659832846E-2</c:v>
                </c:pt>
                <c:pt idx="5778">
                  <c:v>3.8150584696266303E-2</c:v>
                </c:pt>
                <c:pt idx="5779">
                  <c:v>3.8150688412378897E-2</c:v>
                </c:pt>
                <c:pt idx="5780">
                  <c:v>3.8151069538142901E-2</c:v>
                </c:pt>
                <c:pt idx="5781">
                  <c:v>3.8151291633422901E-2</c:v>
                </c:pt>
                <c:pt idx="5782">
                  <c:v>3.8151606067120099E-2</c:v>
                </c:pt>
                <c:pt idx="5783">
                  <c:v>3.8152397367404403E-2</c:v>
                </c:pt>
                <c:pt idx="5784">
                  <c:v>3.8152688540133602E-2</c:v>
                </c:pt>
                <c:pt idx="5785">
                  <c:v>3.8153710164935802E-2</c:v>
                </c:pt>
                <c:pt idx="5786">
                  <c:v>3.8154179221661498E-2</c:v>
                </c:pt>
                <c:pt idx="5787">
                  <c:v>3.8154636360789598E-2</c:v>
                </c:pt>
                <c:pt idx="5788">
                  <c:v>3.8155119104339899E-2</c:v>
                </c:pt>
                <c:pt idx="5789">
                  <c:v>3.81552580743608E-2</c:v>
                </c:pt>
                <c:pt idx="5790">
                  <c:v>3.8155758989620897E-2</c:v>
                </c:pt>
                <c:pt idx="5791">
                  <c:v>3.8156419929178002E-2</c:v>
                </c:pt>
                <c:pt idx="5792">
                  <c:v>3.8156893869346703E-2</c:v>
                </c:pt>
                <c:pt idx="5793">
                  <c:v>3.8156954548067598E-2</c:v>
                </c:pt>
                <c:pt idx="5794">
                  <c:v>3.8157118615169398E-2</c:v>
                </c:pt>
                <c:pt idx="5795">
                  <c:v>3.8159301491577598E-2</c:v>
                </c:pt>
                <c:pt idx="5796">
                  <c:v>3.8159435054361701E-2</c:v>
                </c:pt>
                <c:pt idx="5797">
                  <c:v>3.8159632571857498E-2</c:v>
                </c:pt>
                <c:pt idx="5798">
                  <c:v>3.8160580095352503E-2</c:v>
                </c:pt>
                <c:pt idx="5799">
                  <c:v>3.8160919098207603E-2</c:v>
                </c:pt>
                <c:pt idx="5800">
                  <c:v>3.8160935345287798E-2</c:v>
                </c:pt>
                <c:pt idx="5801">
                  <c:v>3.81611022499058E-2</c:v>
                </c:pt>
                <c:pt idx="5802">
                  <c:v>3.8162296300901101E-2</c:v>
                </c:pt>
                <c:pt idx="5803">
                  <c:v>3.8162437575982699E-2</c:v>
                </c:pt>
                <c:pt idx="5804">
                  <c:v>3.8162539280560501E-2</c:v>
                </c:pt>
                <c:pt idx="5805">
                  <c:v>3.81626271666346E-2</c:v>
                </c:pt>
                <c:pt idx="5806">
                  <c:v>3.8165272601417097E-2</c:v>
                </c:pt>
                <c:pt idx="5807">
                  <c:v>3.8165498658972098E-2</c:v>
                </c:pt>
                <c:pt idx="5808">
                  <c:v>3.8166003550623301E-2</c:v>
                </c:pt>
                <c:pt idx="5809">
                  <c:v>3.8167137443248303E-2</c:v>
                </c:pt>
                <c:pt idx="5810">
                  <c:v>3.81678633923489E-2</c:v>
                </c:pt>
                <c:pt idx="5811">
                  <c:v>3.81681681720583E-2</c:v>
                </c:pt>
                <c:pt idx="5812">
                  <c:v>3.8168631186266899E-2</c:v>
                </c:pt>
                <c:pt idx="5813">
                  <c:v>3.8170645445150302E-2</c:v>
                </c:pt>
                <c:pt idx="5814">
                  <c:v>3.81708240050605E-2</c:v>
                </c:pt>
                <c:pt idx="5815">
                  <c:v>3.8172521440385403E-2</c:v>
                </c:pt>
                <c:pt idx="5816">
                  <c:v>3.8173308406919397E-2</c:v>
                </c:pt>
                <c:pt idx="5817">
                  <c:v>3.8173983333331697E-2</c:v>
                </c:pt>
                <c:pt idx="5818">
                  <c:v>3.81747569373206E-2</c:v>
                </c:pt>
                <c:pt idx="5819">
                  <c:v>3.8174949624321303E-2</c:v>
                </c:pt>
                <c:pt idx="5820">
                  <c:v>3.8176594399093398E-2</c:v>
                </c:pt>
                <c:pt idx="5821">
                  <c:v>3.8176876022786702E-2</c:v>
                </c:pt>
                <c:pt idx="5822">
                  <c:v>3.81769915822745E-2</c:v>
                </c:pt>
                <c:pt idx="5823">
                  <c:v>3.81771508170414E-2</c:v>
                </c:pt>
                <c:pt idx="5824">
                  <c:v>3.8177640536762703E-2</c:v>
                </c:pt>
                <c:pt idx="5825">
                  <c:v>3.8177742402635002E-2</c:v>
                </c:pt>
                <c:pt idx="5826">
                  <c:v>3.81791910640824E-2</c:v>
                </c:pt>
                <c:pt idx="5827">
                  <c:v>3.8179345839223201E-2</c:v>
                </c:pt>
                <c:pt idx="5828">
                  <c:v>3.81806327076612E-2</c:v>
                </c:pt>
                <c:pt idx="5829">
                  <c:v>3.8181095880188899E-2</c:v>
                </c:pt>
                <c:pt idx="5830">
                  <c:v>3.8181107808015702E-2</c:v>
                </c:pt>
                <c:pt idx="5831">
                  <c:v>3.81815929406411E-2</c:v>
                </c:pt>
                <c:pt idx="5832">
                  <c:v>3.8181748127585999E-2</c:v>
                </c:pt>
                <c:pt idx="5833">
                  <c:v>3.8182099330502699E-2</c:v>
                </c:pt>
                <c:pt idx="5834">
                  <c:v>3.81824532745908E-2</c:v>
                </c:pt>
                <c:pt idx="5835">
                  <c:v>3.8182640843357298E-2</c:v>
                </c:pt>
                <c:pt idx="5836">
                  <c:v>3.8184396329986499E-2</c:v>
                </c:pt>
                <c:pt idx="5837">
                  <c:v>3.81845199776632E-2</c:v>
                </c:pt>
                <c:pt idx="5838">
                  <c:v>3.8184682886322603E-2</c:v>
                </c:pt>
                <c:pt idx="5839">
                  <c:v>3.8185087955022401E-2</c:v>
                </c:pt>
                <c:pt idx="5840">
                  <c:v>3.8186249191908002E-2</c:v>
                </c:pt>
                <c:pt idx="5841">
                  <c:v>3.8186664878093898E-2</c:v>
                </c:pt>
                <c:pt idx="5842">
                  <c:v>3.8187396819050999E-2</c:v>
                </c:pt>
                <c:pt idx="5843">
                  <c:v>3.81879064217195E-2</c:v>
                </c:pt>
                <c:pt idx="5844">
                  <c:v>3.8187907806117902E-2</c:v>
                </c:pt>
                <c:pt idx="5845">
                  <c:v>3.8189480333167998E-2</c:v>
                </c:pt>
                <c:pt idx="5846">
                  <c:v>3.8190131891220398E-2</c:v>
                </c:pt>
                <c:pt idx="5847">
                  <c:v>3.8190661384696997E-2</c:v>
                </c:pt>
                <c:pt idx="5848">
                  <c:v>3.8191119695666201E-2</c:v>
                </c:pt>
                <c:pt idx="5849">
                  <c:v>3.8191348194494899E-2</c:v>
                </c:pt>
                <c:pt idx="5850">
                  <c:v>3.8191600782330998E-2</c:v>
                </c:pt>
                <c:pt idx="5851">
                  <c:v>3.8192283159118899E-2</c:v>
                </c:pt>
                <c:pt idx="5852">
                  <c:v>3.8192302797453698E-2</c:v>
                </c:pt>
                <c:pt idx="5853">
                  <c:v>3.81926874029156E-2</c:v>
                </c:pt>
                <c:pt idx="5854">
                  <c:v>3.81936756733674E-2</c:v>
                </c:pt>
                <c:pt idx="5855">
                  <c:v>3.8194370837269197E-2</c:v>
                </c:pt>
                <c:pt idx="5856">
                  <c:v>3.8194672653191798E-2</c:v>
                </c:pt>
                <c:pt idx="5857">
                  <c:v>3.8195632935414899E-2</c:v>
                </c:pt>
                <c:pt idx="5858">
                  <c:v>3.8195781588588898E-2</c:v>
                </c:pt>
                <c:pt idx="5859">
                  <c:v>3.8196526892862397E-2</c:v>
                </c:pt>
                <c:pt idx="5860">
                  <c:v>3.8197065096366799E-2</c:v>
                </c:pt>
                <c:pt idx="5861">
                  <c:v>3.8197881948963099E-2</c:v>
                </c:pt>
                <c:pt idx="5862">
                  <c:v>3.8198056822551701E-2</c:v>
                </c:pt>
                <c:pt idx="5863">
                  <c:v>3.8198248321453299E-2</c:v>
                </c:pt>
                <c:pt idx="5864">
                  <c:v>3.81984261731994E-2</c:v>
                </c:pt>
                <c:pt idx="5865">
                  <c:v>3.8198493878827802E-2</c:v>
                </c:pt>
                <c:pt idx="5866">
                  <c:v>3.8198616947022902E-2</c:v>
                </c:pt>
                <c:pt idx="5867">
                  <c:v>3.8198848542884703E-2</c:v>
                </c:pt>
                <c:pt idx="5868">
                  <c:v>3.8198887280949702E-2</c:v>
                </c:pt>
                <c:pt idx="5869">
                  <c:v>3.8199392352432401E-2</c:v>
                </c:pt>
                <c:pt idx="5870">
                  <c:v>3.8199535416364998E-2</c:v>
                </c:pt>
                <c:pt idx="5871">
                  <c:v>3.8199662037414699E-2</c:v>
                </c:pt>
                <c:pt idx="5872">
                  <c:v>3.82008807092407E-2</c:v>
                </c:pt>
                <c:pt idx="5873">
                  <c:v>3.8201141273801302E-2</c:v>
                </c:pt>
                <c:pt idx="5874">
                  <c:v>3.8201660781659E-2</c:v>
                </c:pt>
                <c:pt idx="5875">
                  <c:v>3.8202523486672399E-2</c:v>
                </c:pt>
                <c:pt idx="5876">
                  <c:v>3.8202856326904101E-2</c:v>
                </c:pt>
                <c:pt idx="5877">
                  <c:v>3.8202867912378799E-2</c:v>
                </c:pt>
                <c:pt idx="5878">
                  <c:v>3.8203829514434198E-2</c:v>
                </c:pt>
                <c:pt idx="5879">
                  <c:v>3.8204390893084701E-2</c:v>
                </c:pt>
                <c:pt idx="5880">
                  <c:v>3.8205344941631803E-2</c:v>
                </c:pt>
                <c:pt idx="5881">
                  <c:v>3.8205493905496803E-2</c:v>
                </c:pt>
                <c:pt idx="5882">
                  <c:v>3.8206098165119599E-2</c:v>
                </c:pt>
                <c:pt idx="5883">
                  <c:v>3.8206120006761497E-2</c:v>
                </c:pt>
                <c:pt idx="5884">
                  <c:v>3.8206472179386698E-2</c:v>
                </c:pt>
                <c:pt idx="5885">
                  <c:v>3.82064912419742E-2</c:v>
                </c:pt>
                <c:pt idx="5886">
                  <c:v>3.82080256301024E-2</c:v>
                </c:pt>
                <c:pt idx="5887">
                  <c:v>3.8208059362558E-2</c:v>
                </c:pt>
                <c:pt idx="5888">
                  <c:v>3.8208729671672603E-2</c:v>
                </c:pt>
                <c:pt idx="5889">
                  <c:v>3.8208902065376998E-2</c:v>
                </c:pt>
                <c:pt idx="5890">
                  <c:v>3.8209086720965402E-2</c:v>
                </c:pt>
                <c:pt idx="5891">
                  <c:v>3.8210087136329798E-2</c:v>
                </c:pt>
                <c:pt idx="5892">
                  <c:v>3.8210092839169901E-2</c:v>
                </c:pt>
                <c:pt idx="5893">
                  <c:v>3.8210138177123702E-2</c:v>
                </c:pt>
                <c:pt idx="5894">
                  <c:v>3.8211609149182597E-2</c:v>
                </c:pt>
                <c:pt idx="5895">
                  <c:v>3.8211672987862301E-2</c:v>
                </c:pt>
                <c:pt idx="5896">
                  <c:v>3.82117826648503E-2</c:v>
                </c:pt>
                <c:pt idx="5897">
                  <c:v>3.8212075249270901E-2</c:v>
                </c:pt>
                <c:pt idx="5898">
                  <c:v>3.8212842411294801E-2</c:v>
                </c:pt>
                <c:pt idx="5899">
                  <c:v>3.8213059330789098E-2</c:v>
                </c:pt>
                <c:pt idx="5900">
                  <c:v>3.8213775844289297E-2</c:v>
                </c:pt>
                <c:pt idx="5901">
                  <c:v>3.8214350837405799E-2</c:v>
                </c:pt>
                <c:pt idx="5902">
                  <c:v>3.8215112803792098E-2</c:v>
                </c:pt>
                <c:pt idx="5903">
                  <c:v>3.8215446657499798E-2</c:v>
                </c:pt>
                <c:pt idx="5904">
                  <c:v>3.8216044293172602E-2</c:v>
                </c:pt>
                <c:pt idx="5905">
                  <c:v>3.8217088187529898E-2</c:v>
                </c:pt>
                <c:pt idx="5906">
                  <c:v>3.8217479142952003E-2</c:v>
                </c:pt>
                <c:pt idx="5907">
                  <c:v>3.8218826451591401E-2</c:v>
                </c:pt>
                <c:pt idx="5908">
                  <c:v>3.8219545227382398E-2</c:v>
                </c:pt>
                <c:pt idx="5909">
                  <c:v>3.8219732690798501E-2</c:v>
                </c:pt>
                <c:pt idx="5910">
                  <c:v>3.8219989563823498E-2</c:v>
                </c:pt>
                <c:pt idx="5911">
                  <c:v>3.8221251691881002E-2</c:v>
                </c:pt>
                <c:pt idx="5912">
                  <c:v>3.8222420960861002E-2</c:v>
                </c:pt>
                <c:pt idx="5913">
                  <c:v>3.8222758652879801E-2</c:v>
                </c:pt>
                <c:pt idx="5914">
                  <c:v>3.8223427963507597E-2</c:v>
                </c:pt>
                <c:pt idx="5915">
                  <c:v>3.8224677242767902E-2</c:v>
                </c:pt>
                <c:pt idx="5916">
                  <c:v>3.8225135790280897E-2</c:v>
                </c:pt>
                <c:pt idx="5917">
                  <c:v>3.8225776303004097E-2</c:v>
                </c:pt>
                <c:pt idx="5918">
                  <c:v>3.8226132923493299E-2</c:v>
                </c:pt>
                <c:pt idx="5919">
                  <c:v>3.8226273330138401E-2</c:v>
                </c:pt>
                <c:pt idx="5920">
                  <c:v>3.8227170572873198E-2</c:v>
                </c:pt>
                <c:pt idx="5921">
                  <c:v>3.8227252960995703E-2</c:v>
                </c:pt>
                <c:pt idx="5922">
                  <c:v>3.8228856208817601E-2</c:v>
                </c:pt>
                <c:pt idx="5923">
                  <c:v>3.8230815454552397E-2</c:v>
                </c:pt>
                <c:pt idx="5924">
                  <c:v>3.8231205335429702E-2</c:v>
                </c:pt>
                <c:pt idx="5925">
                  <c:v>3.8231416715012297E-2</c:v>
                </c:pt>
                <c:pt idx="5926">
                  <c:v>3.8231740339479299E-2</c:v>
                </c:pt>
                <c:pt idx="5927">
                  <c:v>3.8232569428097399E-2</c:v>
                </c:pt>
                <c:pt idx="5928">
                  <c:v>3.8232776195161501E-2</c:v>
                </c:pt>
                <c:pt idx="5929">
                  <c:v>3.8233759013716499E-2</c:v>
                </c:pt>
                <c:pt idx="5930">
                  <c:v>3.8233811565780602E-2</c:v>
                </c:pt>
                <c:pt idx="5931">
                  <c:v>3.8233972455892197E-2</c:v>
                </c:pt>
                <c:pt idx="5932">
                  <c:v>3.8234067608956902E-2</c:v>
                </c:pt>
                <c:pt idx="5933">
                  <c:v>3.8235400245967797E-2</c:v>
                </c:pt>
                <c:pt idx="5934">
                  <c:v>3.8236115070154598E-2</c:v>
                </c:pt>
                <c:pt idx="5935">
                  <c:v>3.82361381103105E-2</c:v>
                </c:pt>
                <c:pt idx="5936">
                  <c:v>3.8236431272055602E-2</c:v>
                </c:pt>
                <c:pt idx="5937">
                  <c:v>3.8236779732082497E-2</c:v>
                </c:pt>
                <c:pt idx="5938">
                  <c:v>3.8236798473225399E-2</c:v>
                </c:pt>
                <c:pt idx="5939">
                  <c:v>3.8237426534511197E-2</c:v>
                </c:pt>
                <c:pt idx="5940">
                  <c:v>3.8237931364532303E-2</c:v>
                </c:pt>
                <c:pt idx="5941">
                  <c:v>3.8238391512859099E-2</c:v>
                </c:pt>
                <c:pt idx="5942">
                  <c:v>3.8240293151410497E-2</c:v>
                </c:pt>
                <c:pt idx="5943">
                  <c:v>3.82406835491391E-2</c:v>
                </c:pt>
                <c:pt idx="5944">
                  <c:v>3.82407400195348E-2</c:v>
                </c:pt>
                <c:pt idx="5945">
                  <c:v>3.8240911874697102E-2</c:v>
                </c:pt>
                <c:pt idx="5946">
                  <c:v>3.8241308753013598E-2</c:v>
                </c:pt>
                <c:pt idx="5947">
                  <c:v>3.8241430734368198E-2</c:v>
                </c:pt>
                <c:pt idx="5948">
                  <c:v>3.8243334469418001E-2</c:v>
                </c:pt>
                <c:pt idx="5949">
                  <c:v>3.8245333213049501E-2</c:v>
                </c:pt>
                <c:pt idx="5950">
                  <c:v>3.8245627243012698E-2</c:v>
                </c:pt>
                <c:pt idx="5951">
                  <c:v>3.8245825462495997E-2</c:v>
                </c:pt>
                <c:pt idx="5952">
                  <c:v>3.8246051943755598E-2</c:v>
                </c:pt>
                <c:pt idx="5953">
                  <c:v>3.8246801519653602E-2</c:v>
                </c:pt>
                <c:pt idx="5954">
                  <c:v>3.82475075058019E-2</c:v>
                </c:pt>
                <c:pt idx="5955">
                  <c:v>3.8247903570466597E-2</c:v>
                </c:pt>
                <c:pt idx="5956">
                  <c:v>3.82496301762996E-2</c:v>
                </c:pt>
                <c:pt idx="5957">
                  <c:v>3.8249933224738297E-2</c:v>
                </c:pt>
                <c:pt idx="5958">
                  <c:v>3.8250121472615299E-2</c:v>
                </c:pt>
                <c:pt idx="5959">
                  <c:v>3.8250371771256099E-2</c:v>
                </c:pt>
                <c:pt idx="5960">
                  <c:v>3.82507744166408E-2</c:v>
                </c:pt>
                <c:pt idx="5961">
                  <c:v>3.8250877018778898E-2</c:v>
                </c:pt>
                <c:pt idx="5962">
                  <c:v>3.8251183670003602E-2</c:v>
                </c:pt>
                <c:pt idx="5963">
                  <c:v>3.8253793744649302E-2</c:v>
                </c:pt>
                <c:pt idx="5964">
                  <c:v>3.82538896178162E-2</c:v>
                </c:pt>
                <c:pt idx="5965">
                  <c:v>3.8254072829310502E-2</c:v>
                </c:pt>
                <c:pt idx="5966">
                  <c:v>3.8254313175366102E-2</c:v>
                </c:pt>
                <c:pt idx="5967">
                  <c:v>3.8254323513860398E-2</c:v>
                </c:pt>
                <c:pt idx="5968">
                  <c:v>3.8254700347929903E-2</c:v>
                </c:pt>
                <c:pt idx="5969">
                  <c:v>3.82558696099859E-2</c:v>
                </c:pt>
                <c:pt idx="5970">
                  <c:v>3.8255880537683501E-2</c:v>
                </c:pt>
                <c:pt idx="5971">
                  <c:v>3.8256557728223402E-2</c:v>
                </c:pt>
                <c:pt idx="5972">
                  <c:v>3.8256863410668099E-2</c:v>
                </c:pt>
                <c:pt idx="5973">
                  <c:v>3.8257637763727301E-2</c:v>
                </c:pt>
                <c:pt idx="5974">
                  <c:v>3.8258574164150301E-2</c:v>
                </c:pt>
                <c:pt idx="5975">
                  <c:v>3.8258672985245303E-2</c:v>
                </c:pt>
                <c:pt idx="5976">
                  <c:v>3.8259208079325202E-2</c:v>
                </c:pt>
                <c:pt idx="5977">
                  <c:v>3.8260459462070497E-2</c:v>
                </c:pt>
                <c:pt idx="5978">
                  <c:v>3.8261650380737401E-2</c:v>
                </c:pt>
                <c:pt idx="5979">
                  <c:v>3.8262482220714197E-2</c:v>
                </c:pt>
                <c:pt idx="5980">
                  <c:v>3.8263325207261001E-2</c:v>
                </c:pt>
                <c:pt idx="5981">
                  <c:v>3.8264697800025602E-2</c:v>
                </c:pt>
                <c:pt idx="5982">
                  <c:v>3.82684964811245E-2</c:v>
                </c:pt>
                <c:pt idx="5983">
                  <c:v>3.8268911646237601E-2</c:v>
                </c:pt>
                <c:pt idx="5984">
                  <c:v>3.8268957728789202E-2</c:v>
                </c:pt>
                <c:pt idx="5985">
                  <c:v>3.82689662134598E-2</c:v>
                </c:pt>
                <c:pt idx="5986">
                  <c:v>3.8269128176491002E-2</c:v>
                </c:pt>
                <c:pt idx="5987">
                  <c:v>3.8269435787545297E-2</c:v>
                </c:pt>
                <c:pt idx="5988">
                  <c:v>3.8269676654838797E-2</c:v>
                </c:pt>
                <c:pt idx="5989">
                  <c:v>3.8272725082839999E-2</c:v>
                </c:pt>
                <c:pt idx="5990">
                  <c:v>3.8273243489087103E-2</c:v>
                </c:pt>
                <c:pt idx="5991">
                  <c:v>3.8274097106540401E-2</c:v>
                </c:pt>
                <c:pt idx="5992">
                  <c:v>3.8274924834303697E-2</c:v>
                </c:pt>
                <c:pt idx="5993">
                  <c:v>3.8275002710644497E-2</c:v>
                </c:pt>
                <c:pt idx="5994">
                  <c:v>3.82754736467837E-2</c:v>
                </c:pt>
                <c:pt idx="5995">
                  <c:v>3.8276002116324703E-2</c:v>
                </c:pt>
                <c:pt idx="5996">
                  <c:v>3.8277196932639902E-2</c:v>
                </c:pt>
                <c:pt idx="5997">
                  <c:v>3.8277364015071702E-2</c:v>
                </c:pt>
                <c:pt idx="5998">
                  <c:v>3.8277424204436798E-2</c:v>
                </c:pt>
                <c:pt idx="5999">
                  <c:v>3.8277720993082902E-2</c:v>
                </c:pt>
                <c:pt idx="6000">
                  <c:v>3.8278409925383602E-2</c:v>
                </c:pt>
                <c:pt idx="6001">
                  <c:v>3.8280482099700697E-2</c:v>
                </c:pt>
                <c:pt idx="6002">
                  <c:v>3.8280725201668697E-2</c:v>
                </c:pt>
                <c:pt idx="6003">
                  <c:v>3.82808046426533E-2</c:v>
                </c:pt>
                <c:pt idx="6004">
                  <c:v>3.8280866401835201E-2</c:v>
                </c:pt>
                <c:pt idx="6005">
                  <c:v>3.8281116966433E-2</c:v>
                </c:pt>
                <c:pt idx="6006">
                  <c:v>3.8281792579566001E-2</c:v>
                </c:pt>
                <c:pt idx="6007">
                  <c:v>3.8284943886314003E-2</c:v>
                </c:pt>
                <c:pt idx="6008">
                  <c:v>3.8285101411730998E-2</c:v>
                </c:pt>
                <c:pt idx="6009">
                  <c:v>3.8285235133203303E-2</c:v>
                </c:pt>
                <c:pt idx="6010">
                  <c:v>3.8286423853577799E-2</c:v>
                </c:pt>
                <c:pt idx="6011">
                  <c:v>3.8288003889044298E-2</c:v>
                </c:pt>
                <c:pt idx="6012">
                  <c:v>3.8288198428821502E-2</c:v>
                </c:pt>
                <c:pt idx="6013">
                  <c:v>3.8288412982413103E-2</c:v>
                </c:pt>
                <c:pt idx="6014">
                  <c:v>3.8288577963121601E-2</c:v>
                </c:pt>
                <c:pt idx="6015">
                  <c:v>3.8289609297978797E-2</c:v>
                </c:pt>
                <c:pt idx="6016">
                  <c:v>3.8290053962034103E-2</c:v>
                </c:pt>
                <c:pt idx="6017">
                  <c:v>3.8290474481603297E-2</c:v>
                </c:pt>
                <c:pt idx="6018">
                  <c:v>3.8290854055246702E-2</c:v>
                </c:pt>
                <c:pt idx="6019">
                  <c:v>3.8291085237560397E-2</c:v>
                </c:pt>
                <c:pt idx="6020">
                  <c:v>3.8292002287766497E-2</c:v>
                </c:pt>
                <c:pt idx="6021">
                  <c:v>3.8292294213186598E-2</c:v>
                </c:pt>
                <c:pt idx="6022">
                  <c:v>3.8293746480421498E-2</c:v>
                </c:pt>
                <c:pt idx="6023">
                  <c:v>3.8293820935838697E-2</c:v>
                </c:pt>
                <c:pt idx="6024">
                  <c:v>3.8294158841077397E-2</c:v>
                </c:pt>
                <c:pt idx="6025">
                  <c:v>3.8294962251902299E-2</c:v>
                </c:pt>
                <c:pt idx="6026">
                  <c:v>3.8295588078035001E-2</c:v>
                </c:pt>
                <c:pt idx="6027">
                  <c:v>3.8296801585010101E-2</c:v>
                </c:pt>
                <c:pt idx="6028">
                  <c:v>3.8297007671801699E-2</c:v>
                </c:pt>
                <c:pt idx="6029">
                  <c:v>3.8297186515705198E-2</c:v>
                </c:pt>
                <c:pt idx="6030">
                  <c:v>3.82972297103178E-2</c:v>
                </c:pt>
                <c:pt idx="6031">
                  <c:v>3.8297619494259902E-2</c:v>
                </c:pt>
                <c:pt idx="6032">
                  <c:v>3.82976438267809E-2</c:v>
                </c:pt>
                <c:pt idx="6033">
                  <c:v>3.8297884750951798E-2</c:v>
                </c:pt>
                <c:pt idx="6034">
                  <c:v>3.8298328475314697E-2</c:v>
                </c:pt>
                <c:pt idx="6035">
                  <c:v>3.8298866017573298E-2</c:v>
                </c:pt>
                <c:pt idx="6036">
                  <c:v>3.8298900671663097E-2</c:v>
                </c:pt>
                <c:pt idx="6037">
                  <c:v>3.8299185768388498E-2</c:v>
                </c:pt>
                <c:pt idx="6038">
                  <c:v>3.8299809153544702E-2</c:v>
                </c:pt>
                <c:pt idx="6039">
                  <c:v>3.8299925564676297E-2</c:v>
                </c:pt>
                <c:pt idx="6040">
                  <c:v>3.8300022414653398E-2</c:v>
                </c:pt>
                <c:pt idx="6041">
                  <c:v>3.8300091517402698E-2</c:v>
                </c:pt>
                <c:pt idx="6042">
                  <c:v>3.8300479514436797E-2</c:v>
                </c:pt>
                <c:pt idx="6043">
                  <c:v>3.8300848273421603E-2</c:v>
                </c:pt>
                <c:pt idx="6044">
                  <c:v>3.8300890486539202E-2</c:v>
                </c:pt>
                <c:pt idx="6045">
                  <c:v>3.8301760106384801E-2</c:v>
                </c:pt>
                <c:pt idx="6046">
                  <c:v>3.8301822723425701E-2</c:v>
                </c:pt>
                <c:pt idx="6047">
                  <c:v>3.8302348829119801E-2</c:v>
                </c:pt>
                <c:pt idx="6048">
                  <c:v>3.8302889727722098E-2</c:v>
                </c:pt>
                <c:pt idx="6049">
                  <c:v>3.83047707583931E-2</c:v>
                </c:pt>
                <c:pt idx="6050">
                  <c:v>3.8305002848116498E-2</c:v>
                </c:pt>
                <c:pt idx="6051">
                  <c:v>3.8307061236948999E-2</c:v>
                </c:pt>
                <c:pt idx="6052">
                  <c:v>3.8308626896032899E-2</c:v>
                </c:pt>
                <c:pt idx="6053">
                  <c:v>3.8309081875865798E-2</c:v>
                </c:pt>
                <c:pt idx="6054">
                  <c:v>3.8309187177638898E-2</c:v>
                </c:pt>
                <c:pt idx="6055">
                  <c:v>3.8311192683448701E-2</c:v>
                </c:pt>
                <c:pt idx="6056">
                  <c:v>3.8313716270219199E-2</c:v>
                </c:pt>
                <c:pt idx="6057">
                  <c:v>3.83153509766073E-2</c:v>
                </c:pt>
                <c:pt idx="6058">
                  <c:v>3.8315551350381997E-2</c:v>
                </c:pt>
                <c:pt idx="6059">
                  <c:v>3.8316277875046503E-2</c:v>
                </c:pt>
                <c:pt idx="6060">
                  <c:v>3.8317887233370401E-2</c:v>
                </c:pt>
                <c:pt idx="6061">
                  <c:v>3.8319498398558902E-2</c:v>
                </c:pt>
                <c:pt idx="6062">
                  <c:v>3.8319602840768102E-2</c:v>
                </c:pt>
                <c:pt idx="6063">
                  <c:v>3.8320114514694303E-2</c:v>
                </c:pt>
                <c:pt idx="6064">
                  <c:v>3.8320763414146697E-2</c:v>
                </c:pt>
                <c:pt idx="6065">
                  <c:v>3.8320778792188398E-2</c:v>
                </c:pt>
                <c:pt idx="6066">
                  <c:v>3.8321233920504398E-2</c:v>
                </c:pt>
                <c:pt idx="6067">
                  <c:v>3.83224149043482E-2</c:v>
                </c:pt>
                <c:pt idx="6068">
                  <c:v>3.83225776865707E-2</c:v>
                </c:pt>
                <c:pt idx="6069">
                  <c:v>3.83232161759628E-2</c:v>
                </c:pt>
                <c:pt idx="6070">
                  <c:v>3.8324372273853297E-2</c:v>
                </c:pt>
                <c:pt idx="6071">
                  <c:v>3.8325006291757703E-2</c:v>
                </c:pt>
                <c:pt idx="6072">
                  <c:v>3.8325218757025201E-2</c:v>
                </c:pt>
                <c:pt idx="6073">
                  <c:v>3.83253961789803E-2</c:v>
                </c:pt>
                <c:pt idx="6074">
                  <c:v>3.8326772075942497E-2</c:v>
                </c:pt>
                <c:pt idx="6075">
                  <c:v>3.8328567755197301E-2</c:v>
                </c:pt>
                <c:pt idx="6076">
                  <c:v>3.8328938152066998E-2</c:v>
                </c:pt>
                <c:pt idx="6077">
                  <c:v>3.8329719677801202E-2</c:v>
                </c:pt>
                <c:pt idx="6078">
                  <c:v>3.83306209707093E-2</c:v>
                </c:pt>
                <c:pt idx="6079">
                  <c:v>3.8331804288562303E-2</c:v>
                </c:pt>
                <c:pt idx="6080">
                  <c:v>3.8331986909384198E-2</c:v>
                </c:pt>
                <c:pt idx="6081">
                  <c:v>3.8332127044188397E-2</c:v>
                </c:pt>
                <c:pt idx="6082">
                  <c:v>3.8332576343441303E-2</c:v>
                </c:pt>
                <c:pt idx="6083">
                  <c:v>3.83332171275544E-2</c:v>
                </c:pt>
                <c:pt idx="6084">
                  <c:v>3.8333280327244403E-2</c:v>
                </c:pt>
                <c:pt idx="6085">
                  <c:v>3.8333754861689703E-2</c:v>
                </c:pt>
                <c:pt idx="6086">
                  <c:v>3.8334362051674897E-2</c:v>
                </c:pt>
                <c:pt idx="6087">
                  <c:v>3.8335842729272603E-2</c:v>
                </c:pt>
                <c:pt idx="6088">
                  <c:v>3.8336756654996598E-2</c:v>
                </c:pt>
                <c:pt idx="6089">
                  <c:v>3.8336951031209099E-2</c:v>
                </c:pt>
                <c:pt idx="6090">
                  <c:v>3.8337865790223302E-2</c:v>
                </c:pt>
                <c:pt idx="6091">
                  <c:v>3.83384347353284E-2</c:v>
                </c:pt>
                <c:pt idx="6092">
                  <c:v>3.8338486062124699E-2</c:v>
                </c:pt>
                <c:pt idx="6093">
                  <c:v>3.8338882540165098E-2</c:v>
                </c:pt>
                <c:pt idx="6094">
                  <c:v>3.8340541357358503E-2</c:v>
                </c:pt>
                <c:pt idx="6095">
                  <c:v>3.8341708996293397E-2</c:v>
                </c:pt>
                <c:pt idx="6096">
                  <c:v>3.8341805316639999E-2</c:v>
                </c:pt>
                <c:pt idx="6097">
                  <c:v>3.83434305661014E-2</c:v>
                </c:pt>
                <c:pt idx="6098">
                  <c:v>3.83440029051558E-2</c:v>
                </c:pt>
                <c:pt idx="6099">
                  <c:v>3.8345874863775498E-2</c:v>
                </c:pt>
                <c:pt idx="6100">
                  <c:v>3.8347526618734203E-2</c:v>
                </c:pt>
                <c:pt idx="6101">
                  <c:v>3.8347640305631002E-2</c:v>
                </c:pt>
                <c:pt idx="6102">
                  <c:v>3.8348213389755199E-2</c:v>
                </c:pt>
                <c:pt idx="6103">
                  <c:v>3.83484516783218E-2</c:v>
                </c:pt>
                <c:pt idx="6104">
                  <c:v>3.83485369404932E-2</c:v>
                </c:pt>
                <c:pt idx="6105">
                  <c:v>3.8348953301138099E-2</c:v>
                </c:pt>
                <c:pt idx="6106">
                  <c:v>3.8353070440482702E-2</c:v>
                </c:pt>
                <c:pt idx="6107">
                  <c:v>3.8353796749076602E-2</c:v>
                </c:pt>
                <c:pt idx="6108">
                  <c:v>3.83541900863845E-2</c:v>
                </c:pt>
                <c:pt idx="6109">
                  <c:v>3.8354379164882997E-2</c:v>
                </c:pt>
                <c:pt idx="6110">
                  <c:v>3.8356293701360698E-2</c:v>
                </c:pt>
                <c:pt idx="6111">
                  <c:v>3.8357226373158901E-2</c:v>
                </c:pt>
                <c:pt idx="6112">
                  <c:v>3.8357492811731397E-2</c:v>
                </c:pt>
                <c:pt idx="6113">
                  <c:v>3.8357912626316798E-2</c:v>
                </c:pt>
                <c:pt idx="6114">
                  <c:v>3.8358384178763701E-2</c:v>
                </c:pt>
                <c:pt idx="6115">
                  <c:v>3.8358458245252601E-2</c:v>
                </c:pt>
                <c:pt idx="6116">
                  <c:v>3.8358504222778401E-2</c:v>
                </c:pt>
                <c:pt idx="6117">
                  <c:v>3.8358638145757303E-2</c:v>
                </c:pt>
                <c:pt idx="6118">
                  <c:v>3.8359378526985601E-2</c:v>
                </c:pt>
                <c:pt idx="6119">
                  <c:v>3.8359859752724497E-2</c:v>
                </c:pt>
                <c:pt idx="6120">
                  <c:v>3.8360712587741298E-2</c:v>
                </c:pt>
                <c:pt idx="6121">
                  <c:v>3.8361319762930897E-2</c:v>
                </c:pt>
                <c:pt idx="6122">
                  <c:v>3.8361947154189197E-2</c:v>
                </c:pt>
                <c:pt idx="6123">
                  <c:v>3.8362419145370398E-2</c:v>
                </c:pt>
                <c:pt idx="6124">
                  <c:v>3.8362893845578498E-2</c:v>
                </c:pt>
                <c:pt idx="6125">
                  <c:v>3.8363614685266799E-2</c:v>
                </c:pt>
                <c:pt idx="6126">
                  <c:v>3.8363893632591899E-2</c:v>
                </c:pt>
                <c:pt idx="6127">
                  <c:v>3.8363931666174002E-2</c:v>
                </c:pt>
                <c:pt idx="6128">
                  <c:v>3.8363961935938502E-2</c:v>
                </c:pt>
                <c:pt idx="6129">
                  <c:v>3.83644213891388E-2</c:v>
                </c:pt>
                <c:pt idx="6130">
                  <c:v>3.8364530657702199E-2</c:v>
                </c:pt>
                <c:pt idx="6131">
                  <c:v>3.83646698302407E-2</c:v>
                </c:pt>
                <c:pt idx="6132">
                  <c:v>3.8364685024647301E-2</c:v>
                </c:pt>
                <c:pt idx="6133">
                  <c:v>3.8364844047141203E-2</c:v>
                </c:pt>
                <c:pt idx="6134">
                  <c:v>3.8366712978193801E-2</c:v>
                </c:pt>
                <c:pt idx="6135">
                  <c:v>3.8367551165537098E-2</c:v>
                </c:pt>
                <c:pt idx="6136">
                  <c:v>3.8368794757817501E-2</c:v>
                </c:pt>
                <c:pt idx="6137">
                  <c:v>3.8369063342361898E-2</c:v>
                </c:pt>
                <c:pt idx="6138">
                  <c:v>3.8369246204484703E-2</c:v>
                </c:pt>
                <c:pt idx="6139">
                  <c:v>3.8369645064367401E-2</c:v>
                </c:pt>
                <c:pt idx="6140">
                  <c:v>3.8370062413634998E-2</c:v>
                </c:pt>
                <c:pt idx="6141">
                  <c:v>3.83705802543024E-2</c:v>
                </c:pt>
                <c:pt idx="6142">
                  <c:v>3.8370667078501099E-2</c:v>
                </c:pt>
                <c:pt idx="6143">
                  <c:v>3.83711955581338E-2</c:v>
                </c:pt>
                <c:pt idx="6144">
                  <c:v>3.8371498780890599E-2</c:v>
                </c:pt>
                <c:pt idx="6145">
                  <c:v>3.8371568408174898E-2</c:v>
                </c:pt>
                <c:pt idx="6146">
                  <c:v>3.8373521799238502E-2</c:v>
                </c:pt>
                <c:pt idx="6147">
                  <c:v>3.8374868792854198E-2</c:v>
                </c:pt>
                <c:pt idx="6148">
                  <c:v>3.8374956718838303E-2</c:v>
                </c:pt>
                <c:pt idx="6149">
                  <c:v>3.8375417836738299E-2</c:v>
                </c:pt>
                <c:pt idx="6150">
                  <c:v>3.8375494343984601E-2</c:v>
                </c:pt>
                <c:pt idx="6151">
                  <c:v>3.8375857907332202E-2</c:v>
                </c:pt>
                <c:pt idx="6152">
                  <c:v>3.8376481707016803E-2</c:v>
                </c:pt>
                <c:pt idx="6153">
                  <c:v>3.8376529197395898E-2</c:v>
                </c:pt>
                <c:pt idx="6154">
                  <c:v>3.83776685633863E-2</c:v>
                </c:pt>
                <c:pt idx="6155">
                  <c:v>3.8377927377130597E-2</c:v>
                </c:pt>
                <c:pt idx="6156">
                  <c:v>3.8378249010179999E-2</c:v>
                </c:pt>
                <c:pt idx="6157">
                  <c:v>3.8378486975331097E-2</c:v>
                </c:pt>
                <c:pt idx="6158">
                  <c:v>3.8378812266905399E-2</c:v>
                </c:pt>
                <c:pt idx="6159">
                  <c:v>3.8379632470986497E-2</c:v>
                </c:pt>
                <c:pt idx="6160">
                  <c:v>3.8380205876207898E-2</c:v>
                </c:pt>
                <c:pt idx="6161">
                  <c:v>3.83804110499808E-2</c:v>
                </c:pt>
                <c:pt idx="6162">
                  <c:v>3.8380676145109802E-2</c:v>
                </c:pt>
                <c:pt idx="6163">
                  <c:v>3.8380813373598603E-2</c:v>
                </c:pt>
                <c:pt idx="6164">
                  <c:v>3.8381494553669203E-2</c:v>
                </c:pt>
                <c:pt idx="6165">
                  <c:v>3.8381605279075102E-2</c:v>
                </c:pt>
                <c:pt idx="6166">
                  <c:v>3.8382026515055699E-2</c:v>
                </c:pt>
                <c:pt idx="6167">
                  <c:v>3.8382280501768999E-2</c:v>
                </c:pt>
                <c:pt idx="6168">
                  <c:v>3.8382777180937397E-2</c:v>
                </c:pt>
                <c:pt idx="6169">
                  <c:v>3.8383376303383003E-2</c:v>
                </c:pt>
                <c:pt idx="6170">
                  <c:v>3.8383953796455601E-2</c:v>
                </c:pt>
                <c:pt idx="6171">
                  <c:v>3.8384149735063197E-2</c:v>
                </c:pt>
                <c:pt idx="6172">
                  <c:v>3.83847441610621E-2</c:v>
                </c:pt>
                <c:pt idx="6173">
                  <c:v>3.83863933448211E-2</c:v>
                </c:pt>
                <c:pt idx="6174">
                  <c:v>3.83867912747222E-2</c:v>
                </c:pt>
                <c:pt idx="6175">
                  <c:v>3.8386863224602698E-2</c:v>
                </c:pt>
                <c:pt idx="6176">
                  <c:v>3.8387263505751702E-2</c:v>
                </c:pt>
                <c:pt idx="6177">
                  <c:v>3.8387268625743397E-2</c:v>
                </c:pt>
                <c:pt idx="6178">
                  <c:v>3.8387395220534498E-2</c:v>
                </c:pt>
                <c:pt idx="6179">
                  <c:v>3.8387554895234502E-2</c:v>
                </c:pt>
                <c:pt idx="6180">
                  <c:v>3.8387555938481102E-2</c:v>
                </c:pt>
                <c:pt idx="6181">
                  <c:v>3.8387748805156899E-2</c:v>
                </c:pt>
                <c:pt idx="6182">
                  <c:v>3.8387758506025701E-2</c:v>
                </c:pt>
                <c:pt idx="6183">
                  <c:v>3.8388555627162299E-2</c:v>
                </c:pt>
                <c:pt idx="6184">
                  <c:v>3.8388560752613203E-2</c:v>
                </c:pt>
                <c:pt idx="6185">
                  <c:v>3.8388867371313903E-2</c:v>
                </c:pt>
                <c:pt idx="6186">
                  <c:v>3.83894019782028E-2</c:v>
                </c:pt>
                <c:pt idx="6187">
                  <c:v>3.8391393342189897E-2</c:v>
                </c:pt>
                <c:pt idx="6188">
                  <c:v>3.8392212483158397E-2</c:v>
                </c:pt>
                <c:pt idx="6189">
                  <c:v>3.8392417848402999E-2</c:v>
                </c:pt>
                <c:pt idx="6190">
                  <c:v>3.8392767586796703E-2</c:v>
                </c:pt>
                <c:pt idx="6191">
                  <c:v>3.8393471377542197E-2</c:v>
                </c:pt>
                <c:pt idx="6192">
                  <c:v>3.8394377612683203E-2</c:v>
                </c:pt>
                <c:pt idx="6193">
                  <c:v>3.8395088384169697E-2</c:v>
                </c:pt>
                <c:pt idx="6194">
                  <c:v>3.8395437281729498E-2</c:v>
                </c:pt>
                <c:pt idx="6195">
                  <c:v>3.8395522570218797E-2</c:v>
                </c:pt>
                <c:pt idx="6196">
                  <c:v>3.8396087452860501E-2</c:v>
                </c:pt>
                <c:pt idx="6197">
                  <c:v>3.8396262738672499E-2</c:v>
                </c:pt>
                <c:pt idx="6198">
                  <c:v>3.8396687607630799E-2</c:v>
                </c:pt>
                <c:pt idx="6199">
                  <c:v>3.83969876365799E-2</c:v>
                </c:pt>
                <c:pt idx="6200">
                  <c:v>3.8397246065074997E-2</c:v>
                </c:pt>
                <c:pt idx="6201">
                  <c:v>3.8398021535354897E-2</c:v>
                </c:pt>
                <c:pt idx="6202">
                  <c:v>3.8402619536507497E-2</c:v>
                </c:pt>
                <c:pt idx="6203">
                  <c:v>3.84041325898083E-2</c:v>
                </c:pt>
                <c:pt idx="6204">
                  <c:v>3.8404428437943797E-2</c:v>
                </c:pt>
                <c:pt idx="6205">
                  <c:v>3.8405613423308699E-2</c:v>
                </c:pt>
                <c:pt idx="6206">
                  <c:v>3.8406300606795597E-2</c:v>
                </c:pt>
                <c:pt idx="6207">
                  <c:v>3.8406555656628698E-2</c:v>
                </c:pt>
                <c:pt idx="6208">
                  <c:v>3.8406830121708202E-2</c:v>
                </c:pt>
                <c:pt idx="6209">
                  <c:v>3.84068620778917E-2</c:v>
                </c:pt>
                <c:pt idx="6210">
                  <c:v>3.8408005912221703E-2</c:v>
                </c:pt>
                <c:pt idx="6211">
                  <c:v>3.8408017543695099E-2</c:v>
                </c:pt>
                <c:pt idx="6212">
                  <c:v>3.84084137581161E-2</c:v>
                </c:pt>
                <c:pt idx="6213">
                  <c:v>3.8408710974114399E-2</c:v>
                </c:pt>
                <c:pt idx="6214">
                  <c:v>3.8409782382499397E-2</c:v>
                </c:pt>
                <c:pt idx="6215">
                  <c:v>3.8410462541179198E-2</c:v>
                </c:pt>
                <c:pt idx="6216">
                  <c:v>3.8410915152130999E-2</c:v>
                </c:pt>
                <c:pt idx="6217">
                  <c:v>3.8411194705340802E-2</c:v>
                </c:pt>
                <c:pt idx="6218">
                  <c:v>3.8415505551219503E-2</c:v>
                </c:pt>
                <c:pt idx="6219">
                  <c:v>3.84169916035711E-2</c:v>
                </c:pt>
                <c:pt idx="6220">
                  <c:v>3.8418052891466499E-2</c:v>
                </c:pt>
                <c:pt idx="6221">
                  <c:v>3.8418166700009602E-2</c:v>
                </c:pt>
                <c:pt idx="6222">
                  <c:v>3.8418981205932297E-2</c:v>
                </c:pt>
                <c:pt idx="6223">
                  <c:v>3.8420923507486701E-2</c:v>
                </c:pt>
                <c:pt idx="6224">
                  <c:v>3.8421080208555801E-2</c:v>
                </c:pt>
                <c:pt idx="6225">
                  <c:v>3.8421192905785301E-2</c:v>
                </c:pt>
                <c:pt idx="6226">
                  <c:v>3.8421406726116797E-2</c:v>
                </c:pt>
                <c:pt idx="6227">
                  <c:v>3.8421808472252197E-2</c:v>
                </c:pt>
                <c:pt idx="6228">
                  <c:v>3.8422007648780197E-2</c:v>
                </c:pt>
                <c:pt idx="6229">
                  <c:v>3.8422267909449401E-2</c:v>
                </c:pt>
                <c:pt idx="6230">
                  <c:v>3.8422540266282203E-2</c:v>
                </c:pt>
                <c:pt idx="6231">
                  <c:v>3.8422670154235401E-2</c:v>
                </c:pt>
                <c:pt idx="6232">
                  <c:v>3.8424272716572699E-2</c:v>
                </c:pt>
                <c:pt idx="6233">
                  <c:v>3.8427274763377102E-2</c:v>
                </c:pt>
                <c:pt idx="6234">
                  <c:v>3.8428089770305998E-2</c:v>
                </c:pt>
                <c:pt idx="6235">
                  <c:v>3.8428462166210799E-2</c:v>
                </c:pt>
                <c:pt idx="6236">
                  <c:v>3.8428552900440199E-2</c:v>
                </c:pt>
                <c:pt idx="6237">
                  <c:v>3.8429293259127202E-2</c:v>
                </c:pt>
                <c:pt idx="6238">
                  <c:v>3.8431244149499499E-2</c:v>
                </c:pt>
                <c:pt idx="6239">
                  <c:v>3.84312461498105E-2</c:v>
                </c:pt>
                <c:pt idx="6240">
                  <c:v>3.8431709860334499E-2</c:v>
                </c:pt>
                <c:pt idx="6241">
                  <c:v>3.8431712301353498E-2</c:v>
                </c:pt>
                <c:pt idx="6242">
                  <c:v>3.8431889151744003E-2</c:v>
                </c:pt>
                <c:pt idx="6243">
                  <c:v>3.8432458565614301E-2</c:v>
                </c:pt>
                <c:pt idx="6244">
                  <c:v>3.8433057298237802E-2</c:v>
                </c:pt>
                <c:pt idx="6245">
                  <c:v>3.8433648599489098E-2</c:v>
                </c:pt>
                <c:pt idx="6246">
                  <c:v>3.8433686356380302E-2</c:v>
                </c:pt>
                <c:pt idx="6247">
                  <c:v>3.8434576770647003E-2</c:v>
                </c:pt>
                <c:pt idx="6248">
                  <c:v>3.8434854153991102E-2</c:v>
                </c:pt>
                <c:pt idx="6249">
                  <c:v>3.8435368454364398E-2</c:v>
                </c:pt>
                <c:pt idx="6250">
                  <c:v>3.84360836716389E-2</c:v>
                </c:pt>
                <c:pt idx="6251">
                  <c:v>3.8436752226724498E-2</c:v>
                </c:pt>
                <c:pt idx="6252">
                  <c:v>3.8436865479488803E-2</c:v>
                </c:pt>
                <c:pt idx="6253">
                  <c:v>3.8437236039535597E-2</c:v>
                </c:pt>
                <c:pt idx="6254">
                  <c:v>3.84378342765197E-2</c:v>
                </c:pt>
                <c:pt idx="6255">
                  <c:v>3.8438706598649099E-2</c:v>
                </c:pt>
                <c:pt idx="6256">
                  <c:v>3.8439489165520299E-2</c:v>
                </c:pt>
                <c:pt idx="6257">
                  <c:v>3.8441910236625798E-2</c:v>
                </c:pt>
                <c:pt idx="6258">
                  <c:v>3.8441997628371603E-2</c:v>
                </c:pt>
                <c:pt idx="6259">
                  <c:v>3.8442959886489998E-2</c:v>
                </c:pt>
                <c:pt idx="6260">
                  <c:v>3.8443075541429499E-2</c:v>
                </c:pt>
                <c:pt idx="6261">
                  <c:v>3.8445177117148503E-2</c:v>
                </c:pt>
                <c:pt idx="6262">
                  <c:v>3.8446113468889799E-2</c:v>
                </c:pt>
                <c:pt idx="6263">
                  <c:v>3.8446383668081702E-2</c:v>
                </c:pt>
                <c:pt idx="6264">
                  <c:v>3.8446499273507698E-2</c:v>
                </c:pt>
                <c:pt idx="6265">
                  <c:v>3.8446753048882197E-2</c:v>
                </c:pt>
                <c:pt idx="6266">
                  <c:v>3.8447593888637797E-2</c:v>
                </c:pt>
                <c:pt idx="6267">
                  <c:v>3.8448363670828899E-2</c:v>
                </c:pt>
                <c:pt idx="6268">
                  <c:v>3.8450095509908098E-2</c:v>
                </c:pt>
                <c:pt idx="6269">
                  <c:v>3.8451687339726003E-2</c:v>
                </c:pt>
                <c:pt idx="6270">
                  <c:v>3.8451829973317503E-2</c:v>
                </c:pt>
                <c:pt idx="6271">
                  <c:v>3.8452084190912499E-2</c:v>
                </c:pt>
                <c:pt idx="6272">
                  <c:v>3.8452396874382601E-2</c:v>
                </c:pt>
                <c:pt idx="6273">
                  <c:v>3.8453049223653502E-2</c:v>
                </c:pt>
                <c:pt idx="6274">
                  <c:v>3.8453551034689802E-2</c:v>
                </c:pt>
                <c:pt idx="6275">
                  <c:v>3.8453830913517999E-2</c:v>
                </c:pt>
                <c:pt idx="6276">
                  <c:v>3.8454577035586503E-2</c:v>
                </c:pt>
                <c:pt idx="6277">
                  <c:v>3.8454964128713902E-2</c:v>
                </c:pt>
                <c:pt idx="6278">
                  <c:v>3.8455064634143298E-2</c:v>
                </c:pt>
                <c:pt idx="6279">
                  <c:v>3.8455218280506798E-2</c:v>
                </c:pt>
                <c:pt idx="6280">
                  <c:v>3.8456634466361397E-2</c:v>
                </c:pt>
                <c:pt idx="6281">
                  <c:v>3.8456969261281303E-2</c:v>
                </c:pt>
                <c:pt idx="6282">
                  <c:v>3.8457210751063703E-2</c:v>
                </c:pt>
                <c:pt idx="6283">
                  <c:v>3.8457747565125801E-2</c:v>
                </c:pt>
                <c:pt idx="6284">
                  <c:v>3.8457900557279497E-2</c:v>
                </c:pt>
                <c:pt idx="6285">
                  <c:v>3.8457950233650298E-2</c:v>
                </c:pt>
                <c:pt idx="6286">
                  <c:v>3.8458994540703603E-2</c:v>
                </c:pt>
                <c:pt idx="6287">
                  <c:v>3.8459616737490099E-2</c:v>
                </c:pt>
                <c:pt idx="6288">
                  <c:v>3.8460470135459397E-2</c:v>
                </c:pt>
                <c:pt idx="6289">
                  <c:v>3.8460771730600599E-2</c:v>
                </c:pt>
                <c:pt idx="6290">
                  <c:v>3.8460961048645402E-2</c:v>
                </c:pt>
                <c:pt idx="6291">
                  <c:v>3.8461405908145403E-2</c:v>
                </c:pt>
                <c:pt idx="6292">
                  <c:v>3.8462543202994401E-2</c:v>
                </c:pt>
                <c:pt idx="6293">
                  <c:v>3.8463713735324701E-2</c:v>
                </c:pt>
                <c:pt idx="6294">
                  <c:v>3.8463762180517898E-2</c:v>
                </c:pt>
                <c:pt idx="6295">
                  <c:v>3.8464334749188499E-2</c:v>
                </c:pt>
                <c:pt idx="6296">
                  <c:v>3.8464864623887901E-2</c:v>
                </c:pt>
                <c:pt idx="6297">
                  <c:v>3.8465016212743897E-2</c:v>
                </c:pt>
                <c:pt idx="6298">
                  <c:v>3.8466217297433998E-2</c:v>
                </c:pt>
                <c:pt idx="6299">
                  <c:v>3.8466333302129598E-2</c:v>
                </c:pt>
                <c:pt idx="6300">
                  <c:v>3.8466365842549602E-2</c:v>
                </c:pt>
                <c:pt idx="6301">
                  <c:v>3.84670487866621E-2</c:v>
                </c:pt>
                <c:pt idx="6302">
                  <c:v>3.8467110105102099E-2</c:v>
                </c:pt>
                <c:pt idx="6303">
                  <c:v>3.8467877617868802E-2</c:v>
                </c:pt>
                <c:pt idx="6304">
                  <c:v>3.8468247585462897E-2</c:v>
                </c:pt>
                <c:pt idx="6305">
                  <c:v>3.84696846701836E-2</c:v>
                </c:pt>
                <c:pt idx="6306">
                  <c:v>3.84699400368647E-2</c:v>
                </c:pt>
                <c:pt idx="6307">
                  <c:v>3.8470886650801797E-2</c:v>
                </c:pt>
                <c:pt idx="6308">
                  <c:v>3.8472301797518899E-2</c:v>
                </c:pt>
                <c:pt idx="6309">
                  <c:v>3.8472820165579603E-2</c:v>
                </c:pt>
                <c:pt idx="6310">
                  <c:v>3.8474400213903401E-2</c:v>
                </c:pt>
                <c:pt idx="6311">
                  <c:v>3.8474801902162403E-2</c:v>
                </c:pt>
                <c:pt idx="6312">
                  <c:v>3.8475683382708903E-2</c:v>
                </c:pt>
                <c:pt idx="6313">
                  <c:v>3.8475989118462998E-2</c:v>
                </c:pt>
                <c:pt idx="6314">
                  <c:v>3.8476327099771002E-2</c:v>
                </c:pt>
                <c:pt idx="6315">
                  <c:v>3.8476572066215797E-2</c:v>
                </c:pt>
                <c:pt idx="6316">
                  <c:v>3.8476931328726503E-2</c:v>
                </c:pt>
                <c:pt idx="6317">
                  <c:v>3.8477413679357399E-2</c:v>
                </c:pt>
                <c:pt idx="6318">
                  <c:v>3.8478453567049799E-2</c:v>
                </c:pt>
                <c:pt idx="6319">
                  <c:v>3.8478629473551497E-2</c:v>
                </c:pt>
                <c:pt idx="6320">
                  <c:v>3.8479066049725702E-2</c:v>
                </c:pt>
                <c:pt idx="6321">
                  <c:v>3.8479215587485897E-2</c:v>
                </c:pt>
                <c:pt idx="6322">
                  <c:v>3.8479834625324998E-2</c:v>
                </c:pt>
                <c:pt idx="6323">
                  <c:v>3.8480217246495099E-2</c:v>
                </c:pt>
                <c:pt idx="6324">
                  <c:v>3.84803401303902E-2</c:v>
                </c:pt>
                <c:pt idx="6325">
                  <c:v>3.8481110539908901E-2</c:v>
                </c:pt>
                <c:pt idx="6326">
                  <c:v>3.8481239151977202E-2</c:v>
                </c:pt>
                <c:pt idx="6327">
                  <c:v>3.8482644727441298E-2</c:v>
                </c:pt>
                <c:pt idx="6328">
                  <c:v>3.8482721516987298E-2</c:v>
                </c:pt>
                <c:pt idx="6329">
                  <c:v>3.8483096706077198E-2</c:v>
                </c:pt>
                <c:pt idx="6330">
                  <c:v>3.84834919807217E-2</c:v>
                </c:pt>
                <c:pt idx="6331">
                  <c:v>3.8484022030880499E-2</c:v>
                </c:pt>
                <c:pt idx="6332">
                  <c:v>3.8484214034968801E-2</c:v>
                </c:pt>
                <c:pt idx="6333">
                  <c:v>3.8485685964054897E-2</c:v>
                </c:pt>
                <c:pt idx="6334">
                  <c:v>3.8486689174050299E-2</c:v>
                </c:pt>
                <c:pt idx="6335">
                  <c:v>3.8486856749664698E-2</c:v>
                </c:pt>
                <c:pt idx="6336">
                  <c:v>3.8486964836556101E-2</c:v>
                </c:pt>
                <c:pt idx="6337">
                  <c:v>3.8487440876133899E-2</c:v>
                </c:pt>
                <c:pt idx="6338">
                  <c:v>3.8488137749780202E-2</c:v>
                </c:pt>
                <c:pt idx="6339">
                  <c:v>3.8488255076667498E-2</c:v>
                </c:pt>
                <c:pt idx="6340">
                  <c:v>3.8489121642807399E-2</c:v>
                </c:pt>
                <c:pt idx="6341">
                  <c:v>3.8490507188318902E-2</c:v>
                </c:pt>
                <c:pt idx="6342">
                  <c:v>3.84907781373224E-2</c:v>
                </c:pt>
                <c:pt idx="6343">
                  <c:v>3.8491380231044897E-2</c:v>
                </c:pt>
                <c:pt idx="6344">
                  <c:v>3.8491662865300598E-2</c:v>
                </c:pt>
                <c:pt idx="6345">
                  <c:v>3.84928665495834E-2</c:v>
                </c:pt>
                <c:pt idx="6346">
                  <c:v>3.8493104878535099E-2</c:v>
                </c:pt>
                <c:pt idx="6347">
                  <c:v>3.8493401886413599E-2</c:v>
                </c:pt>
                <c:pt idx="6348">
                  <c:v>3.8495125217347603E-2</c:v>
                </c:pt>
                <c:pt idx="6349">
                  <c:v>3.8495323131242702E-2</c:v>
                </c:pt>
                <c:pt idx="6350">
                  <c:v>3.8496221686302297E-2</c:v>
                </c:pt>
                <c:pt idx="6351">
                  <c:v>3.8496369890822599E-2</c:v>
                </c:pt>
                <c:pt idx="6352">
                  <c:v>3.8496753548627798E-2</c:v>
                </c:pt>
                <c:pt idx="6353">
                  <c:v>3.8496945315147198E-2</c:v>
                </c:pt>
                <c:pt idx="6354">
                  <c:v>3.8497122264500298E-2</c:v>
                </c:pt>
                <c:pt idx="6355">
                  <c:v>3.8497225095969999E-2</c:v>
                </c:pt>
                <c:pt idx="6356">
                  <c:v>3.8497288475482602E-2</c:v>
                </c:pt>
                <c:pt idx="6357">
                  <c:v>3.8498501747024301E-2</c:v>
                </c:pt>
                <c:pt idx="6358">
                  <c:v>3.8498692895886498E-2</c:v>
                </c:pt>
                <c:pt idx="6359">
                  <c:v>3.8501541213555403E-2</c:v>
                </c:pt>
                <c:pt idx="6360">
                  <c:v>3.8502162685352198E-2</c:v>
                </c:pt>
                <c:pt idx="6361">
                  <c:v>3.8502595167057597E-2</c:v>
                </c:pt>
                <c:pt idx="6362">
                  <c:v>3.85034710430757E-2</c:v>
                </c:pt>
                <c:pt idx="6363">
                  <c:v>3.8504359301067298E-2</c:v>
                </c:pt>
                <c:pt idx="6364">
                  <c:v>3.8504417516445899E-2</c:v>
                </c:pt>
                <c:pt idx="6365">
                  <c:v>3.8505136171968199E-2</c:v>
                </c:pt>
                <c:pt idx="6366">
                  <c:v>3.8505380119881499E-2</c:v>
                </c:pt>
                <c:pt idx="6367">
                  <c:v>3.8505539753298401E-2</c:v>
                </c:pt>
                <c:pt idx="6368">
                  <c:v>3.85064375129065E-2</c:v>
                </c:pt>
                <c:pt idx="6369">
                  <c:v>3.8506926633005499E-2</c:v>
                </c:pt>
                <c:pt idx="6370">
                  <c:v>3.8507158485264599E-2</c:v>
                </c:pt>
                <c:pt idx="6371">
                  <c:v>3.8507167374768198E-2</c:v>
                </c:pt>
                <c:pt idx="6372">
                  <c:v>3.85079404070525E-2</c:v>
                </c:pt>
                <c:pt idx="6373">
                  <c:v>3.8508929941749002E-2</c:v>
                </c:pt>
                <c:pt idx="6374">
                  <c:v>3.85090728746834E-2</c:v>
                </c:pt>
                <c:pt idx="6375">
                  <c:v>3.8509323566149799E-2</c:v>
                </c:pt>
                <c:pt idx="6376">
                  <c:v>3.8509601075830999E-2</c:v>
                </c:pt>
                <c:pt idx="6377">
                  <c:v>3.8509626016398402E-2</c:v>
                </c:pt>
                <c:pt idx="6378">
                  <c:v>3.8509862903908197E-2</c:v>
                </c:pt>
                <c:pt idx="6379">
                  <c:v>3.85101538122892E-2</c:v>
                </c:pt>
                <c:pt idx="6380">
                  <c:v>3.8510285255880301E-2</c:v>
                </c:pt>
                <c:pt idx="6381">
                  <c:v>3.8510831786173101E-2</c:v>
                </c:pt>
                <c:pt idx="6382">
                  <c:v>3.8511009383763201E-2</c:v>
                </c:pt>
                <c:pt idx="6383">
                  <c:v>3.85119933879388E-2</c:v>
                </c:pt>
                <c:pt idx="6384">
                  <c:v>3.8512639149812601E-2</c:v>
                </c:pt>
                <c:pt idx="6385">
                  <c:v>3.8514224244999902E-2</c:v>
                </c:pt>
                <c:pt idx="6386">
                  <c:v>3.8516457271593599E-2</c:v>
                </c:pt>
                <c:pt idx="6387">
                  <c:v>3.8516619403817301E-2</c:v>
                </c:pt>
                <c:pt idx="6388">
                  <c:v>3.8517177235576898E-2</c:v>
                </c:pt>
                <c:pt idx="6389">
                  <c:v>3.85172468284984E-2</c:v>
                </c:pt>
                <c:pt idx="6390">
                  <c:v>3.8517292263052699E-2</c:v>
                </c:pt>
                <c:pt idx="6391">
                  <c:v>3.8517313480079203E-2</c:v>
                </c:pt>
                <c:pt idx="6392">
                  <c:v>3.8517735785867903E-2</c:v>
                </c:pt>
                <c:pt idx="6393">
                  <c:v>3.8518585463648503E-2</c:v>
                </c:pt>
                <c:pt idx="6394">
                  <c:v>3.8519036004471097E-2</c:v>
                </c:pt>
                <c:pt idx="6395">
                  <c:v>3.8519150523503597E-2</c:v>
                </c:pt>
                <c:pt idx="6396">
                  <c:v>3.8519797168543597E-2</c:v>
                </c:pt>
                <c:pt idx="6397">
                  <c:v>3.8521574498522303E-2</c:v>
                </c:pt>
                <c:pt idx="6398">
                  <c:v>3.85225194968008E-2</c:v>
                </c:pt>
                <c:pt idx="6399">
                  <c:v>3.8525440374302299E-2</c:v>
                </c:pt>
                <c:pt idx="6400">
                  <c:v>3.8525570177718099E-2</c:v>
                </c:pt>
                <c:pt idx="6401">
                  <c:v>3.8525799186706303E-2</c:v>
                </c:pt>
                <c:pt idx="6402">
                  <c:v>3.8525841999600997E-2</c:v>
                </c:pt>
                <c:pt idx="6403">
                  <c:v>3.8526017148643399E-2</c:v>
                </c:pt>
                <c:pt idx="6404">
                  <c:v>3.8526160151449197E-2</c:v>
                </c:pt>
                <c:pt idx="6405">
                  <c:v>3.8527273744001597E-2</c:v>
                </c:pt>
                <c:pt idx="6406">
                  <c:v>3.8527578886732701E-2</c:v>
                </c:pt>
                <c:pt idx="6407">
                  <c:v>3.8529151257234703E-2</c:v>
                </c:pt>
                <c:pt idx="6408">
                  <c:v>3.8529344913247499E-2</c:v>
                </c:pt>
                <c:pt idx="6409">
                  <c:v>3.8529947510634599E-2</c:v>
                </c:pt>
                <c:pt idx="6410">
                  <c:v>3.8530687403800501E-2</c:v>
                </c:pt>
                <c:pt idx="6411">
                  <c:v>3.8531325741499901E-2</c:v>
                </c:pt>
                <c:pt idx="6412">
                  <c:v>3.85316160764205E-2</c:v>
                </c:pt>
                <c:pt idx="6413">
                  <c:v>3.85329639604753E-2</c:v>
                </c:pt>
                <c:pt idx="6414">
                  <c:v>3.85330914012754E-2</c:v>
                </c:pt>
                <c:pt idx="6415">
                  <c:v>3.8533510084407301E-2</c:v>
                </c:pt>
                <c:pt idx="6416">
                  <c:v>3.85339857429415E-2</c:v>
                </c:pt>
                <c:pt idx="6417">
                  <c:v>3.8534182989061402E-2</c:v>
                </c:pt>
                <c:pt idx="6418">
                  <c:v>3.8535150164233603E-2</c:v>
                </c:pt>
                <c:pt idx="6419">
                  <c:v>3.8535923783565698E-2</c:v>
                </c:pt>
                <c:pt idx="6420">
                  <c:v>3.8536517803719299E-2</c:v>
                </c:pt>
                <c:pt idx="6421">
                  <c:v>3.8536580669924499E-2</c:v>
                </c:pt>
                <c:pt idx="6422">
                  <c:v>3.8536926359194597E-2</c:v>
                </c:pt>
                <c:pt idx="6423">
                  <c:v>3.85376917016724E-2</c:v>
                </c:pt>
                <c:pt idx="6424">
                  <c:v>3.85386198405296E-2</c:v>
                </c:pt>
                <c:pt idx="6425">
                  <c:v>3.8538636544969002E-2</c:v>
                </c:pt>
                <c:pt idx="6426">
                  <c:v>3.8538886315893597E-2</c:v>
                </c:pt>
                <c:pt idx="6427">
                  <c:v>3.8539428847146603E-2</c:v>
                </c:pt>
                <c:pt idx="6428">
                  <c:v>3.8539868781729901E-2</c:v>
                </c:pt>
                <c:pt idx="6429">
                  <c:v>3.8540535737404499E-2</c:v>
                </c:pt>
                <c:pt idx="6430">
                  <c:v>3.8540603422060199E-2</c:v>
                </c:pt>
                <c:pt idx="6431">
                  <c:v>3.85418581221149E-2</c:v>
                </c:pt>
                <c:pt idx="6432">
                  <c:v>3.8541951311834001E-2</c:v>
                </c:pt>
                <c:pt idx="6433">
                  <c:v>3.85420296015304E-2</c:v>
                </c:pt>
                <c:pt idx="6434">
                  <c:v>3.8542900304855299E-2</c:v>
                </c:pt>
                <c:pt idx="6435">
                  <c:v>3.8543158360954503E-2</c:v>
                </c:pt>
                <c:pt idx="6436">
                  <c:v>3.8543224477177E-2</c:v>
                </c:pt>
                <c:pt idx="6437">
                  <c:v>3.8543418455227303E-2</c:v>
                </c:pt>
                <c:pt idx="6438">
                  <c:v>3.8543647523767502E-2</c:v>
                </c:pt>
                <c:pt idx="6439">
                  <c:v>3.8543935063990398E-2</c:v>
                </c:pt>
                <c:pt idx="6440">
                  <c:v>3.8544073505650499E-2</c:v>
                </c:pt>
                <c:pt idx="6441">
                  <c:v>3.8544421734612998E-2</c:v>
                </c:pt>
                <c:pt idx="6442">
                  <c:v>3.8544795306875899E-2</c:v>
                </c:pt>
                <c:pt idx="6443">
                  <c:v>3.8545359970117099E-2</c:v>
                </c:pt>
                <c:pt idx="6444">
                  <c:v>3.8545803865253803E-2</c:v>
                </c:pt>
                <c:pt idx="6445">
                  <c:v>3.8546062379233997E-2</c:v>
                </c:pt>
                <c:pt idx="6446">
                  <c:v>3.8546220723089698E-2</c:v>
                </c:pt>
                <c:pt idx="6447">
                  <c:v>3.8546416458295797E-2</c:v>
                </c:pt>
                <c:pt idx="6448">
                  <c:v>3.8546808151925301E-2</c:v>
                </c:pt>
                <c:pt idx="6449">
                  <c:v>3.8547257660066898E-2</c:v>
                </c:pt>
                <c:pt idx="6450">
                  <c:v>3.8548298124276799E-2</c:v>
                </c:pt>
                <c:pt idx="6451">
                  <c:v>3.8548977579666403E-2</c:v>
                </c:pt>
                <c:pt idx="6452">
                  <c:v>3.8549503558023897E-2</c:v>
                </c:pt>
                <c:pt idx="6453">
                  <c:v>3.8549618394692002E-2</c:v>
                </c:pt>
                <c:pt idx="6454">
                  <c:v>3.8549652622645099E-2</c:v>
                </c:pt>
                <c:pt idx="6455">
                  <c:v>3.8551057622925197E-2</c:v>
                </c:pt>
                <c:pt idx="6456">
                  <c:v>3.8551905163242903E-2</c:v>
                </c:pt>
                <c:pt idx="6457">
                  <c:v>3.8552234340964699E-2</c:v>
                </c:pt>
                <c:pt idx="6458">
                  <c:v>3.8555186721414503E-2</c:v>
                </c:pt>
                <c:pt idx="6459">
                  <c:v>3.8556232052075097E-2</c:v>
                </c:pt>
                <c:pt idx="6460">
                  <c:v>3.8556265828033003E-2</c:v>
                </c:pt>
                <c:pt idx="6461">
                  <c:v>3.8557831303104702E-2</c:v>
                </c:pt>
                <c:pt idx="6462">
                  <c:v>3.8557960798990702E-2</c:v>
                </c:pt>
                <c:pt idx="6463">
                  <c:v>3.8559064891645803E-2</c:v>
                </c:pt>
                <c:pt idx="6464">
                  <c:v>3.8560389981855799E-2</c:v>
                </c:pt>
                <c:pt idx="6465">
                  <c:v>3.8561410775705803E-2</c:v>
                </c:pt>
                <c:pt idx="6466">
                  <c:v>3.8563103418970901E-2</c:v>
                </c:pt>
                <c:pt idx="6467">
                  <c:v>3.8563534211166699E-2</c:v>
                </c:pt>
                <c:pt idx="6468">
                  <c:v>3.8563877266992203E-2</c:v>
                </c:pt>
                <c:pt idx="6469">
                  <c:v>3.8564720091384799E-2</c:v>
                </c:pt>
                <c:pt idx="6470">
                  <c:v>3.8565852584043998E-2</c:v>
                </c:pt>
                <c:pt idx="6471">
                  <c:v>3.8565914705622602E-2</c:v>
                </c:pt>
                <c:pt idx="6472">
                  <c:v>3.8566165826605603E-2</c:v>
                </c:pt>
                <c:pt idx="6473">
                  <c:v>3.8566259266085298E-2</c:v>
                </c:pt>
                <c:pt idx="6474">
                  <c:v>3.8567476650476197E-2</c:v>
                </c:pt>
                <c:pt idx="6475">
                  <c:v>3.8567717563391501E-2</c:v>
                </c:pt>
                <c:pt idx="6476">
                  <c:v>3.8568303225667101E-2</c:v>
                </c:pt>
                <c:pt idx="6477">
                  <c:v>3.85701537882574E-2</c:v>
                </c:pt>
                <c:pt idx="6478">
                  <c:v>3.85707898217343E-2</c:v>
                </c:pt>
                <c:pt idx="6479">
                  <c:v>3.85711222601876E-2</c:v>
                </c:pt>
                <c:pt idx="6480">
                  <c:v>3.8571275581363702E-2</c:v>
                </c:pt>
                <c:pt idx="6481">
                  <c:v>3.85715267671237E-2</c:v>
                </c:pt>
                <c:pt idx="6482">
                  <c:v>3.8572143948867599E-2</c:v>
                </c:pt>
                <c:pt idx="6483">
                  <c:v>3.8572397119410497E-2</c:v>
                </c:pt>
                <c:pt idx="6484">
                  <c:v>3.8573256819385199E-2</c:v>
                </c:pt>
                <c:pt idx="6485">
                  <c:v>3.8573719485635101E-2</c:v>
                </c:pt>
                <c:pt idx="6486">
                  <c:v>3.8574471069135002E-2</c:v>
                </c:pt>
                <c:pt idx="6487">
                  <c:v>3.85750716684699E-2</c:v>
                </c:pt>
                <c:pt idx="6488">
                  <c:v>3.8575859083422301E-2</c:v>
                </c:pt>
                <c:pt idx="6489">
                  <c:v>3.8575948341167898E-2</c:v>
                </c:pt>
                <c:pt idx="6490">
                  <c:v>3.8576159187800503E-2</c:v>
                </c:pt>
                <c:pt idx="6491">
                  <c:v>3.8576239452854398E-2</c:v>
                </c:pt>
                <c:pt idx="6492">
                  <c:v>3.8576260334696799E-2</c:v>
                </c:pt>
                <c:pt idx="6493">
                  <c:v>3.8576428341874698E-2</c:v>
                </c:pt>
                <c:pt idx="6494">
                  <c:v>3.8577854497915599E-2</c:v>
                </c:pt>
                <c:pt idx="6495">
                  <c:v>3.8579236803549702E-2</c:v>
                </c:pt>
                <c:pt idx="6496">
                  <c:v>3.8579892223768703E-2</c:v>
                </c:pt>
                <c:pt idx="6497">
                  <c:v>3.8579905941688197E-2</c:v>
                </c:pt>
                <c:pt idx="6498">
                  <c:v>3.8580205891951498E-2</c:v>
                </c:pt>
                <c:pt idx="6499">
                  <c:v>3.8580823651687898E-2</c:v>
                </c:pt>
                <c:pt idx="6500">
                  <c:v>3.8580833071808103E-2</c:v>
                </c:pt>
                <c:pt idx="6501">
                  <c:v>3.8581613989059703E-2</c:v>
                </c:pt>
                <c:pt idx="6502">
                  <c:v>3.8581870030799999E-2</c:v>
                </c:pt>
                <c:pt idx="6503">
                  <c:v>3.8582131820892297E-2</c:v>
                </c:pt>
                <c:pt idx="6504">
                  <c:v>3.85821943099387E-2</c:v>
                </c:pt>
                <c:pt idx="6505">
                  <c:v>3.8582353085554202E-2</c:v>
                </c:pt>
                <c:pt idx="6506">
                  <c:v>3.8582526353256999E-2</c:v>
                </c:pt>
                <c:pt idx="6507">
                  <c:v>3.8583862892306899E-2</c:v>
                </c:pt>
                <c:pt idx="6508">
                  <c:v>3.8583930191443599E-2</c:v>
                </c:pt>
                <c:pt idx="6509">
                  <c:v>3.8583997457869501E-2</c:v>
                </c:pt>
                <c:pt idx="6510">
                  <c:v>3.8584634330302202E-2</c:v>
                </c:pt>
                <c:pt idx="6511">
                  <c:v>3.85850338342838E-2</c:v>
                </c:pt>
                <c:pt idx="6512">
                  <c:v>3.8586460369746799E-2</c:v>
                </c:pt>
                <c:pt idx="6513">
                  <c:v>3.8587554454719397E-2</c:v>
                </c:pt>
                <c:pt idx="6514">
                  <c:v>3.8587627250194802E-2</c:v>
                </c:pt>
                <c:pt idx="6515">
                  <c:v>3.8589266185419101E-2</c:v>
                </c:pt>
                <c:pt idx="6516">
                  <c:v>3.8589510268093097E-2</c:v>
                </c:pt>
                <c:pt idx="6517">
                  <c:v>3.8589542024670097E-2</c:v>
                </c:pt>
                <c:pt idx="6518">
                  <c:v>3.8589820907569697E-2</c:v>
                </c:pt>
                <c:pt idx="6519">
                  <c:v>3.85914129010093E-2</c:v>
                </c:pt>
                <c:pt idx="6520">
                  <c:v>3.8592535009381403E-2</c:v>
                </c:pt>
                <c:pt idx="6521">
                  <c:v>3.8592898577856E-2</c:v>
                </c:pt>
                <c:pt idx="6522">
                  <c:v>3.8593812634706397E-2</c:v>
                </c:pt>
                <c:pt idx="6523">
                  <c:v>3.8596213619312501E-2</c:v>
                </c:pt>
                <c:pt idx="6524">
                  <c:v>3.8596721350446998E-2</c:v>
                </c:pt>
                <c:pt idx="6525">
                  <c:v>3.8596738330434997E-2</c:v>
                </c:pt>
                <c:pt idx="6526">
                  <c:v>3.8603658834347403E-2</c:v>
                </c:pt>
                <c:pt idx="6527">
                  <c:v>3.8604212921527901E-2</c:v>
                </c:pt>
                <c:pt idx="6528">
                  <c:v>3.8604377381765399E-2</c:v>
                </c:pt>
                <c:pt idx="6529">
                  <c:v>3.8604644506223001E-2</c:v>
                </c:pt>
                <c:pt idx="6530">
                  <c:v>3.8604799127419799E-2</c:v>
                </c:pt>
                <c:pt idx="6531">
                  <c:v>3.8605559247461403E-2</c:v>
                </c:pt>
                <c:pt idx="6532">
                  <c:v>3.8606239972994699E-2</c:v>
                </c:pt>
                <c:pt idx="6533">
                  <c:v>3.86064459976986E-2</c:v>
                </c:pt>
                <c:pt idx="6534">
                  <c:v>3.8606512709333303E-2</c:v>
                </c:pt>
                <c:pt idx="6535">
                  <c:v>3.8607568924182399E-2</c:v>
                </c:pt>
                <c:pt idx="6536">
                  <c:v>3.8607722290071998E-2</c:v>
                </c:pt>
                <c:pt idx="6537">
                  <c:v>3.86095584768128E-2</c:v>
                </c:pt>
                <c:pt idx="6538">
                  <c:v>3.8609676334451601E-2</c:v>
                </c:pt>
                <c:pt idx="6539">
                  <c:v>3.8610087050875701E-2</c:v>
                </c:pt>
                <c:pt idx="6540">
                  <c:v>3.8610672953895198E-2</c:v>
                </c:pt>
                <c:pt idx="6541">
                  <c:v>3.86116439011931E-2</c:v>
                </c:pt>
                <c:pt idx="6542">
                  <c:v>3.8611735830142997E-2</c:v>
                </c:pt>
                <c:pt idx="6543">
                  <c:v>3.8612240795326498E-2</c:v>
                </c:pt>
                <c:pt idx="6544">
                  <c:v>3.86122440718853E-2</c:v>
                </c:pt>
                <c:pt idx="6545">
                  <c:v>3.8612751134857501E-2</c:v>
                </c:pt>
                <c:pt idx="6546">
                  <c:v>3.8613721856959202E-2</c:v>
                </c:pt>
                <c:pt idx="6547">
                  <c:v>3.86141400953516E-2</c:v>
                </c:pt>
                <c:pt idx="6548">
                  <c:v>3.8614461392510499E-2</c:v>
                </c:pt>
                <c:pt idx="6549">
                  <c:v>3.86146553018984E-2</c:v>
                </c:pt>
                <c:pt idx="6550">
                  <c:v>3.8617093810084602E-2</c:v>
                </c:pt>
                <c:pt idx="6551">
                  <c:v>3.8617134565665102E-2</c:v>
                </c:pt>
                <c:pt idx="6552">
                  <c:v>3.8618167335394499E-2</c:v>
                </c:pt>
                <c:pt idx="6553">
                  <c:v>3.8618256658394703E-2</c:v>
                </c:pt>
                <c:pt idx="6554">
                  <c:v>3.8619305855378303E-2</c:v>
                </c:pt>
                <c:pt idx="6555">
                  <c:v>3.8620348800313203E-2</c:v>
                </c:pt>
                <c:pt idx="6556">
                  <c:v>3.8620535984528699E-2</c:v>
                </c:pt>
                <c:pt idx="6557">
                  <c:v>3.8620814101921502E-2</c:v>
                </c:pt>
                <c:pt idx="6558">
                  <c:v>3.8621973963365197E-2</c:v>
                </c:pt>
                <c:pt idx="6559">
                  <c:v>3.86221178685833E-2</c:v>
                </c:pt>
                <c:pt idx="6560">
                  <c:v>3.8623214518218402E-2</c:v>
                </c:pt>
                <c:pt idx="6561">
                  <c:v>3.8623450260887503E-2</c:v>
                </c:pt>
                <c:pt idx="6562">
                  <c:v>3.8624468994835098E-2</c:v>
                </c:pt>
                <c:pt idx="6563">
                  <c:v>3.8624497174413498E-2</c:v>
                </c:pt>
                <c:pt idx="6564">
                  <c:v>3.8625025162946303E-2</c:v>
                </c:pt>
                <c:pt idx="6565">
                  <c:v>3.8625066165387197E-2</c:v>
                </c:pt>
                <c:pt idx="6566">
                  <c:v>3.8625391903532903E-2</c:v>
                </c:pt>
                <c:pt idx="6567">
                  <c:v>3.86255258732515E-2</c:v>
                </c:pt>
                <c:pt idx="6568">
                  <c:v>3.8625889836265297E-2</c:v>
                </c:pt>
                <c:pt idx="6569">
                  <c:v>3.8626471087274301E-2</c:v>
                </c:pt>
                <c:pt idx="6570">
                  <c:v>3.8626706306826603E-2</c:v>
                </c:pt>
                <c:pt idx="6571">
                  <c:v>3.8627905441621598E-2</c:v>
                </c:pt>
                <c:pt idx="6572">
                  <c:v>3.8628293860630401E-2</c:v>
                </c:pt>
                <c:pt idx="6573">
                  <c:v>3.8628554660699102E-2</c:v>
                </c:pt>
                <c:pt idx="6574">
                  <c:v>3.86289513062439E-2</c:v>
                </c:pt>
                <c:pt idx="6575">
                  <c:v>3.8629285271076202E-2</c:v>
                </c:pt>
                <c:pt idx="6576">
                  <c:v>3.8630382713606401E-2</c:v>
                </c:pt>
                <c:pt idx="6577">
                  <c:v>3.8630950391856198E-2</c:v>
                </c:pt>
                <c:pt idx="6578">
                  <c:v>3.8631215327855899E-2</c:v>
                </c:pt>
                <c:pt idx="6579">
                  <c:v>3.8631901032074603E-2</c:v>
                </c:pt>
                <c:pt idx="6580">
                  <c:v>3.8632556936032299E-2</c:v>
                </c:pt>
                <c:pt idx="6581">
                  <c:v>3.8634364159674098E-2</c:v>
                </c:pt>
                <c:pt idx="6582">
                  <c:v>3.8636215735388002E-2</c:v>
                </c:pt>
                <c:pt idx="6583">
                  <c:v>3.8636442146543201E-2</c:v>
                </c:pt>
                <c:pt idx="6584">
                  <c:v>3.8636499732816298E-2</c:v>
                </c:pt>
                <c:pt idx="6585">
                  <c:v>3.8639793935735703E-2</c:v>
                </c:pt>
                <c:pt idx="6586">
                  <c:v>3.86400625567744E-2</c:v>
                </c:pt>
                <c:pt idx="6587">
                  <c:v>3.8641281755871802E-2</c:v>
                </c:pt>
                <c:pt idx="6588">
                  <c:v>3.8641891175344903E-2</c:v>
                </c:pt>
                <c:pt idx="6589">
                  <c:v>3.8642009409378099E-2</c:v>
                </c:pt>
                <c:pt idx="6590">
                  <c:v>3.8642641471469702E-2</c:v>
                </c:pt>
                <c:pt idx="6591">
                  <c:v>3.8642794868419199E-2</c:v>
                </c:pt>
                <c:pt idx="6592">
                  <c:v>3.8645108819835697E-2</c:v>
                </c:pt>
                <c:pt idx="6593">
                  <c:v>3.8646169047706201E-2</c:v>
                </c:pt>
                <c:pt idx="6594">
                  <c:v>3.86466562570374E-2</c:v>
                </c:pt>
                <c:pt idx="6595">
                  <c:v>3.8648209386120902E-2</c:v>
                </c:pt>
                <c:pt idx="6596">
                  <c:v>3.86491499262119E-2</c:v>
                </c:pt>
                <c:pt idx="6597">
                  <c:v>3.8649301468288301E-2</c:v>
                </c:pt>
                <c:pt idx="6598">
                  <c:v>3.8650656014006503E-2</c:v>
                </c:pt>
                <c:pt idx="6599">
                  <c:v>3.8651253179534398E-2</c:v>
                </c:pt>
                <c:pt idx="6600">
                  <c:v>3.8652257787671097E-2</c:v>
                </c:pt>
                <c:pt idx="6601">
                  <c:v>3.8652497653496098E-2</c:v>
                </c:pt>
                <c:pt idx="6602">
                  <c:v>3.8652721369220301E-2</c:v>
                </c:pt>
                <c:pt idx="6603">
                  <c:v>3.8653101035299502E-2</c:v>
                </c:pt>
                <c:pt idx="6604">
                  <c:v>3.8653676081499E-2</c:v>
                </c:pt>
                <c:pt idx="6605">
                  <c:v>3.8653897933220598E-2</c:v>
                </c:pt>
                <c:pt idx="6606">
                  <c:v>3.8656450050738901E-2</c:v>
                </c:pt>
                <c:pt idx="6607">
                  <c:v>3.86568329573782E-2</c:v>
                </c:pt>
                <c:pt idx="6608">
                  <c:v>3.8657026658302299E-2</c:v>
                </c:pt>
                <c:pt idx="6609">
                  <c:v>3.8657185372883797E-2</c:v>
                </c:pt>
                <c:pt idx="6610">
                  <c:v>3.8657407625928397E-2</c:v>
                </c:pt>
                <c:pt idx="6611">
                  <c:v>3.8658019304377698E-2</c:v>
                </c:pt>
                <c:pt idx="6612">
                  <c:v>3.8658077747652099E-2</c:v>
                </c:pt>
                <c:pt idx="6613">
                  <c:v>3.8658688858253097E-2</c:v>
                </c:pt>
                <c:pt idx="6614">
                  <c:v>3.8658705522690698E-2</c:v>
                </c:pt>
                <c:pt idx="6615">
                  <c:v>3.8658971524586E-2</c:v>
                </c:pt>
                <c:pt idx="6616">
                  <c:v>3.8659880827049901E-2</c:v>
                </c:pt>
                <c:pt idx="6617">
                  <c:v>3.8661539467169201E-2</c:v>
                </c:pt>
                <c:pt idx="6618">
                  <c:v>3.8661784530259001E-2</c:v>
                </c:pt>
                <c:pt idx="6619">
                  <c:v>3.8662936571339603E-2</c:v>
                </c:pt>
                <c:pt idx="6620">
                  <c:v>3.8663247290298998E-2</c:v>
                </c:pt>
                <c:pt idx="6621">
                  <c:v>3.8663752504684498E-2</c:v>
                </c:pt>
                <c:pt idx="6622">
                  <c:v>3.8663763565133097E-2</c:v>
                </c:pt>
                <c:pt idx="6623">
                  <c:v>3.8664333305234298E-2</c:v>
                </c:pt>
                <c:pt idx="6624">
                  <c:v>3.86650801344912E-2</c:v>
                </c:pt>
                <c:pt idx="6625">
                  <c:v>3.8666774721174198E-2</c:v>
                </c:pt>
                <c:pt idx="6626">
                  <c:v>3.8667174691173797E-2</c:v>
                </c:pt>
                <c:pt idx="6627">
                  <c:v>3.86685718300065E-2</c:v>
                </c:pt>
                <c:pt idx="6628">
                  <c:v>3.8669158581888297E-2</c:v>
                </c:pt>
                <c:pt idx="6629">
                  <c:v>3.8669693352506702E-2</c:v>
                </c:pt>
                <c:pt idx="6630">
                  <c:v>3.8669712664806802E-2</c:v>
                </c:pt>
                <c:pt idx="6631">
                  <c:v>3.8669948479265699E-2</c:v>
                </c:pt>
                <c:pt idx="6632">
                  <c:v>3.8670159622175598E-2</c:v>
                </c:pt>
                <c:pt idx="6633">
                  <c:v>3.8670689175582799E-2</c:v>
                </c:pt>
                <c:pt idx="6634">
                  <c:v>3.8671513564420897E-2</c:v>
                </c:pt>
                <c:pt idx="6635">
                  <c:v>3.86716684903139E-2</c:v>
                </c:pt>
                <c:pt idx="6636">
                  <c:v>3.8671908381447198E-2</c:v>
                </c:pt>
                <c:pt idx="6637">
                  <c:v>3.8672651771211999E-2</c:v>
                </c:pt>
                <c:pt idx="6638">
                  <c:v>3.8672868327160097E-2</c:v>
                </c:pt>
                <c:pt idx="6639">
                  <c:v>3.8672882447948899E-2</c:v>
                </c:pt>
                <c:pt idx="6640">
                  <c:v>3.8673263482914798E-2</c:v>
                </c:pt>
                <c:pt idx="6641">
                  <c:v>3.8674038873640001E-2</c:v>
                </c:pt>
                <c:pt idx="6642">
                  <c:v>3.8674458563863597E-2</c:v>
                </c:pt>
                <c:pt idx="6643">
                  <c:v>3.8674787068207199E-2</c:v>
                </c:pt>
                <c:pt idx="6644">
                  <c:v>3.8675271669718202E-2</c:v>
                </c:pt>
                <c:pt idx="6645">
                  <c:v>3.8675926907983202E-2</c:v>
                </c:pt>
                <c:pt idx="6646">
                  <c:v>3.86759828772636E-2</c:v>
                </c:pt>
                <c:pt idx="6647">
                  <c:v>3.8677161192599799E-2</c:v>
                </c:pt>
                <c:pt idx="6648">
                  <c:v>3.8678281744583001E-2</c:v>
                </c:pt>
                <c:pt idx="6649">
                  <c:v>3.8678346954075501E-2</c:v>
                </c:pt>
                <c:pt idx="6650">
                  <c:v>3.86786412793306E-2</c:v>
                </c:pt>
                <c:pt idx="6651">
                  <c:v>3.8680856347145097E-2</c:v>
                </c:pt>
                <c:pt idx="6652">
                  <c:v>3.8681211263753998E-2</c:v>
                </c:pt>
                <c:pt idx="6653">
                  <c:v>3.8682300992209803E-2</c:v>
                </c:pt>
                <c:pt idx="6654">
                  <c:v>3.86830610225933E-2</c:v>
                </c:pt>
                <c:pt idx="6655">
                  <c:v>3.8683456487068002E-2</c:v>
                </c:pt>
                <c:pt idx="6656">
                  <c:v>3.8683953547843403E-2</c:v>
                </c:pt>
                <c:pt idx="6657">
                  <c:v>3.8684561458422403E-2</c:v>
                </c:pt>
                <c:pt idx="6658">
                  <c:v>3.8686585343919298E-2</c:v>
                </c:pt>
                <c:pt idx="6659">
                  <c:v>3.8688101185288697E-2</c:v>
                </c:pt>
                <c:pt idx="6660">
                  <c:v>3.8688458401885499E-2</c:v>
                </c:pt>
                <c:pt idx="6661">
                  <c:v>3.8689137776290503E-2</c:v>
                </c:pt>
                <c:pt idx="6662">
                  <c:v>3.8691739683319397E-2</c:v>
                </c:pt>
                <c:pt idx="6663">
                  <c:v>3.8692677278227797E-2</c:v>
                </c:pt>
                <c:pt idx="6664">
                  <c:v>3.8694220652999302E-2</c:v>
                </c:pt>
                <c:pt idx="6665">
                  <c:v>3.8694686860144399E-2</c:v>
                </c:pt>
                <c:pt idx="6666">
                  <c:v>3.8694923286645803E-2</c:v>
                </c:pt>
                <c:pt idx="6667">
                  <c:v>3.8695093348620702E-2</c:v>
                </c:pt>
                <c:pt idx="6668">
                  <c:v>3.8695840969681802E-2</c:v>
                </c:pt>
                <c:pt idx="6669">
                  <c:v>3.86971921374318E-2</c:v>
                </c:pt>
                <c:pt idx="6670">
                  <c:v>3.8697833429236203E-2</c:v>
                </c:pt>
                <c:pt idx="6671">
                  <c:v>3.86982583840609E-2</c:v>
                </c:pt>
                <c:pt idx="6672">
                  <c:v>3.8699102618505302E-2</c:v>
                </c:pt>
                <c:pt idx="6673">
                  <c:v>3.8699130079370703E-2</c:v>
                </c:pt>
                <c:pt idx="6674">
                  <c:v>3.8699175831848502E-2</c:v>
                </c:pt>
                <c:pt idx="6675">
                  <c:v>3.8701408699839998E-2</c:v>
                </c:pt>
                <c:pt idx="6676">
                  <c:v>3.8701420843908999E-2</c:v>
                </c:pt>
                <c:pt idx="6677">
                  <c:v>3.8702167652901402E-2</c:v>
                </c:pt>
                <c:pt idx="6678">
                  <c:v>3.8702914591735797E-2</c:v>
                </c:pt>
                <c:pt idx="6679">
                  <c:v>3.8704386934996199E-2</c:v>
                </c:pt>
                <c:pt idx="6680">
                  <c:v>3.8705440642357002E-2</c:v>
                </c:pt>
                <c:pt idx="6681">
                  <c:v>3.8705604360069999E-2</c:v>
                </c:pt>
                <c:pt idx="6682">
                  <c:v>3.87065360550592E-2</c:v>
                </c:pt>
                <c:pt idx="6683">
                  <c:v>3.8707123321860902E-2</c:v>
                </c:pt>
                <c:pt idx="6684">
                  <c:v>3.8707403081632903E-2</c:v>
                </c:pt>
                <c:pt idx="6685">
                  <c:v>3.8708067271020601E-2</c:v>
                </c:pt>
                <c:pt idx="6686">
                  <c:v>3.8708928772654999E-2</c:v>
                </c:pt>
                <c:pt idx="6687">
                  <c:v>3.8709094195212401E-2</c:v>
                </c:pt>
                <c:pt idx="6688">
                  <c:v>3.8709374498066003E-2</c:v>
                </c:pt>
                <c:pt idx="6689">
                  <c:v>3.8709503559121103E-2</c:v>
                </c:pt>
                <c:pt idx="6690">
                  <c:v>3.8710162596544098E-2</c:v>
                </c:pt>
                <c:pt idx="6691">
                  <c:v>3.87103266008492E-2</c:v>
                </c:pt>
                <c:pt idx="6692">
                  <c:v>3.8710482902545099E-2</c:v>
                </c:pt>
                <c:pt idx="6693">
                  <c:v>3.8710535128970998E-2</c:v>
                </c:pt>
                <c:pt idx="6694">
                  <c:v>3.8710890000486303E-2</c:v>
                </c:pt>
                <c:pt idx="6695">
                  <c:v>3.8711518540012702E-2</c:v>
                </c:pt>
                <c:pt idx="6696">
                  <c:v>3.8711786513732999E-2</c:v>
                </c:pt>
                <c:pt idx="6697">
                  <c:v>3.8712205263612201E-2</c:v>
                </c:pt>
                <c:pt idx="6698">
                  <c:v>3.8712207073945099E-2</c:v>
                </c:pt>
                <c:pt idx="6699">
                  <c:v>3.8712900164341299E-2</c:v>
                </c:pt>
                <c:pt idx="6700">
                  <c:v>3.87129571428598E-2</c:v>
                </c:pt>
                <c:pt idx="6701">
                  <c:v>3.8713583503413002E-2</c:v>
                </c:pt>
                <c:pt idx="6702">
                  <c:v>3.87142403846105E-2</c:v>
                </c:pt>
                <c:pt idx="6703">
                  <c:v>3.87145172533181E-2</c:v>
                </c:pt>
                <c:pt idx="6704">
                  <c:v>3.87151315944727E-2</c:v>
                </c:pt>
                <c:pt idx="6705">
                  <c:v>3.8715525831669498E-2</c:v>
                </c:pt>
                <c:pt idx="6706">
                  <c:v>3.8716413601333502E-2</c:v>
                </c:pt>
                <c:pt idx="6707">
                  <c:v>3.8717170601072701E-2</c:v>
                </c:pt>
                <c:pt idx="6708">
                  <c:v>3.8717271845717001E-2</c:v>
                </c:pt>
                <c:pt idx="6709">
                  <c:v>3.87179571323698E-2</c:v>
                </c:pt>
                <c:pt idx="6710">
                  <c:v>3.8718557271840003E-2</c:v>
                </c:pt>
                <c:pt idx="6711">
                  <c:v>3.87198819762904E-2</c:v>
                </c:pt>
                <c:pt idx="6712">
                  <c:v>3.8719990369772202E-2</c:v>
                </c:pt>
                <c:pt idx="6713">
                  <c:v>3.87202606447428E-2</c:v>
                </c:pt>
                <c:pt idx="6714">
                  <c:v>3.8721293307429697E-2</c:v>
                </c:pt>
                <c:pt idx="6715">
                  <c:v>3.8722004672907998E-2</c:v>
                </c:pt>
                <c:pt idx="6716">
                  <c:v>3.8722540747473402E-2</c:v>
                </c:pt>
                <c:pt idx="6717">
                  <c:v>3.8722731445544202E-2</c:v>
                </c:pt>
                <c:pt idx="6718">
                  <c:v>3.8723254641185999E-2</c:v>
                </c:pt>
                <c:pt idx="6719">
                  <c:v>3.8723934907918797E-2</c:v>
                </c:pt>
                <c:pt idx="6720">
                  <c:v>3.8724246257853E-2</c:v>
                </c:pt>
                <c:pt idx="6721">
                  <c:v>3.8725491347461803E-2</c:v>
                </c:pt>
                <c:pt idx="6722">
                  <c:v>3.8726706760564999E-2</c:v>
                </c:pt>
                <c:pt idx="6723">
                  <c:v>3.8727318393925299E-2</c:v>
                </c:pt>
                <c:pt idx="6724">
                  <c:v>3.8727702877351999E-2</c:v>
                </c:pt>
                <c:pt idx="6725">
                  <c:v>3.8729128744709802E-2</c:v>
                </c:pt>
                <c:pt idx="6726">
                  <c:v>3.8729298517289699E-2</c:v>
                </c:pt>
                <c:pt idx="6727">
                  <c:v>3.8729506971465703E-2</c:v>
                </c:pt>
                <c:pt idx="6728">
                  <c:v>3.87300615486297E-2</c:v>
                </c:pt>
                <c:pt idx="6729">
                  <c:v>3.8732603750249901E-2</c:v>
                </c:pt>
                <c:pt idx="6730">
                  <c:v>3.8733184835485698E-2</c:v>
                </c:pt>
                <c:pt idx="6731">
                  <c:v>3.8733834750296001E-2</c:v>
                </c:pt>
                <c:pt idx="6732">
                  <c:v>3.8734282301002301E-2</c:v>
                </c:pt>
                <c:pt idx="6733">
                  <c:v>3.8735673182426801E-2</c:v>
                </c:pt>
                <c:pt idx="6734">
                  <c:v>3.8735763587153298E-2</c:v>
                </c:pt>
                <c:pt idx="6735">
                  <c:v>3.8736664549011098E-2</c:v>
                </c:pt>
                <c:pt idx="6736">
                  <c:v>3.8736799761417598E-2</c:v>
                </c:pt>
                <c:pt idx="6737">
                  <c:v>3.8737080564993802E-2</c:v>
                </c:pt>
                <c:pt idx="6738">
                  <c:v>3.8738260878388699E-2</c:v>
                </c:pt>
                <c:pt idx="6739">
                  <c:v>3.8738623975327902E-2</c:v>
                </c:pt>
                <c:pt idx="6740">
                  <c:v>3.8739537586835598E-2</c:v>
                </c:pt>
                <c:pt idx="6741">
                  <c:v>3.8739987000668198E-2</c:v>
                </c:pt>
                <c:pt idx="6742">
                  <c:v>3.8740111337486803E-2</c:v>
                </c:pt>
                <c:pt idx="6743">
                  <c:v>3.8740270377963001E-2</c:v>
                </c:pt>
                <c:pt idx="6744">
                  <c:v>3.8740964160361303E-2</c:v>
                </c:pt>
                <c:pt idx="6745">
                  <c:v>3.8741854493166701E-2</c:v>
                </c:pt>
                <c:pt idx="6746">
                  <c:v>3.8742170884242602E-2</c:v>
                </c:pt>
                <c:pt idx="6747">
                  <c:v>3.8742634991091297E-2</c:v>
                </c:pt>
                <c:pt idx="6748">
                  <c:v>3.8743369491872501E-2</c:v>
                </c:pt>
                <c:pt idx="6749">
                  <c:v>3.8743908774807503E-2</c:v>
                </c:pt>
                <c:pt idx="6750">
                  <c:v>3.87440978521221E-2</c:v>
                </c:pt>
                <c:pt idx="6751">
                  <c:v>3.8745059689438997E-2</c:v>
                </c:pt>
                <c:pt idx="6752">
                  <c:v>3.8745432273281602E-2</c:v>
                </c:pt>
                <c:pt idx="6753">
                  <c:v>3.8745502800099599E-2</c:v>
                </c:pt>
                <c:pt idx="6754">
                  <c:v>3.8745505818316199E-2</c:v>
                </c:pt>
                <c:pt idx="6755">
                  <c:v>3.87463098635729E-2</c:v>
                </c:pt>
                <c:pt idx="6756">
                  <c:v>3.8746412030646597E-2</c:v>
                </c:pt>
                <c:pt idx="6757">
                  <c:v>3.8746721553361903E-2</c:v>
                </c:pt>
                <c:pt idx="6758">
                  <c:v>3.8746823025774202E-2</c:v>
                </c:pt>
                <c:pt idx="6759">
                  <c:v>3.8747402875249699E-2</c:v>
                </c:pt>
                <c:pt idx="6760">
                  <c:v>3.8748459960110601E-2</c:v>
                </c:pt>
                <c:pt idx="6761">
                  <c:v>3.8748487837990397E-2</c:v>
                </c:pt>
                <c:pt idx="6762">
                  <c:v>3.8749001925766399E-2</c:v>
                </c:pt>
                <c:pt idx="6763">
                  <c:v>3.8749336716127798E-2</c:v>
                </c:pt>
                <c:pt idx="6764">
                  <c:v>3.8749976769831697E-2</c:v>
                </c:pt>
                <c:pt idx="6765">
                  <c:v>3.8750083163752697E-2</c:v>
                </c:pt>
                <c:pt idx="6766">
                  <c:v>3.8750244011904002E-2</c:v>
                </c:pt>
                <c:pt idx="6767">
                  <c:v>3.8750336796000297E-2</c:v>
                </c:pt>
                <c:pt idx="6768">
                  <c:v>3.8750372429768601E-2</c:v>
                </c:pt>
                <c:pt idx="6769">
                  <c:v>3.8750654915590897E-2</c:v>
                </c:pt>
                <c:pt idx="6770">
                  <c:v>3.8750911932798102E-2</c:v>
                </c:pt>
                <c:pt idx="6771">
                  <c:v>3.8752590808324598E-2</c:v>
                </c:pt>
                <c:pt idx="6772">
                  <c:v>3.8753895196284999E-2</c:v>
                </c:pt>
                <c:pt idx="6773">
                  <c:v>3.8754431680121798E-2</c:v>
                </c:pt>
                <c:pt idx="6774">
                  <c:v>3.8755158435712402E-2</c:v>
                </c:pt>
                <c:pt idx="6775">
                  <c:v>3.8756447538753597E-2</c:v>
                </c:pt>
                <c:pt idx="6776">
                  <c:v>3.8756870287070297E-2</c:v>
                </c:pt>
                <c:pt idx="6777">
                  <c:v>3.8758189650719602E-2</c:v>
                </c:pt>
                <c:pt idx="6778">
                  <c:v>3.8758341854509E-2</c:v>
                </c:pt>
                <c:pt idx="6779">
                  <c:v>3.8758634035770997E-2</c:v>
                </c:pt>
                <c:pt idx="6780">
                  <c:v>3.8758851012119601E-2</c:v>
                </c:pt>
                <c:pt idx="6781">
                  <c:v>3.8759162363553E-2</c:v>
                </c:pt>
                <c:pt idx="6782">
                  <c:v>3.8760704993810402E-2</c:v>
                </c:pt>
                <c:pt idx="6783">
                  <c:v>3.8761042722743798E-2</c:v>
                </c:pt>
                <c:pt idx="6784">
                  <c:v>3.8761091390228597E-2</c:v>
                </c:pt>
                <c:pt idx="6785">
                  <c:v>3.8761483120081201E-2</c:v>
                </c:pt>
                <c:pt idx="6786">
                  <c:v>3.8762938987901702E-2</c:v>
                </c:pt>
                <c:pt idx="6787">
                  <c:v>3.87630740125793E-2</c:v>
                </c:pt>
                <c:pt idx="6788">
                  <c:v>3.8763192869868901E-2</c:v>
                </c:pt>
                <c:pt idx="6789">
                  <c:v>3.8763456344841102E-2</c:v>
                </c:pt>
                <c:pt idx="6790">
                  <c:v>3.8763997722276997E-2</c:v>
                </c:pt>
                <c:pt idx="6791">
                  <c:v>3.8764292319653303E-2</c:v>
                </c:pt>
                <c:pt idx="6792">
                  <c:v>3.8764730261911899E-2</c:v>
                </c:pt>
                <c:pt idx="6793">
                  <c:v>3.8765177211144398E-2</c:v>
                </c:pt>
                <c:pt idx="6794">
                  <c:v>3.8765847214346699E-2</c:v>
                </c:pt>
                <c:pt idx="6795">
                  <c:v>3.8766614062768698E-2</c:v>
                </c:pt>
                <c:pt idx="6796">
                  <c:v>3.8766971651977102E-2</c:v>
                </c:pt>
                <c:pt idx="6797">
                  <c:v>3.8768005705154103E-2</c:v>
                </c:pt>
                <c:pt idx="6798">
                  <c:v>3.8768151521247303E-2</c:v>
                </c:pt>
                <c:pt idx="6799">
                  <c:v>3.8768373313863E-2</c:v>
                </c:pt>
                <c:pt idx="6800">
                  <c:v>3.8768582761037798E-2</c:v>
                </c:pt>
                <c:pt idx="6801">
                  <c:v>3.8768734196739499E-2</c:v>
                </c:pt>
                <c:pt idx="6802">
                  <c:v>3.8768860216887399E-2</c:v>
                </c:pt>
                <c:pt idx="6803">
                  <c:v>3.8769295758541399E-2</c:v>
                </c:pt>
                <c:pt idx="6804">
                  <c:v>3.8769339776881198E-2</c:v>
                </c:pt>
                <c:pt idx="6805">
                  <c:v>3.8770599870255697E-2</c:v>
                </c:pt>
                <c:pt idx="6806">
                  <c:v>3.8770607657814697E-2</c:v>
                </c:pt>
                <c:pt idx="6807">
                  <c:v>3.8771556068812101E-2</c:v>
                </c:pt>
                <c:pt idx="6808">
                  <c:v>3.8772413626852298E-2</c:v>
                </c:pt>
                <c:pt idx="6809">
                  <c:v>3.8772618593526403E-2</c:v>
                </c:pt>
                <c:pt idx="6810">
                  <c:v>3.87743682043835E-2</c:v>
                </c:pt>
                <c:pt idx="6811">
                  <c:v>3.8775163922620703E-2</c:v>
                </c:pt>
                <c:pt idx="6812">
                  <c:v>3.8775789689243403E-2</c:v>
                </c:pt>
                <c:pt idx="6813">
                  <c:v>3.8775811708661803E-2</c:v>
                </c:pt>
                <c:pt idx="6814">
                  <c:v>3.8775913621202501E-2</c:v>
                </c:pt>
                <c:pt idx="6815">
                  <c:v>3.8778087545405099E-2</c:v>
                </c:pt>
                <c:pt idx="6816">
                  <c:v>3.8778101236092703E-2</c:v>
                </c:pt>
                <c:pt idx="6817">
                  <c:v>3.8778511864684097E-2</c:v>
                </c:pt>
                <c:pt idx="6818">
                  <c:v>3.8778823292146498E-2</c:v>
                </c:pt>
                <c:pt idx="6819">
                  <c:v>3.87809106165194E-2</c:v>
                </c:pt>
                <c:pt idx="6820">
                  <c:v>3.8780974020483798E-2</c:v>
                </c:pt>
                <c:pt idx="6821">
                  <c:v>3.8781168022040499E-2</c:v>
                </c:pt>
                <c:pt idx="6822">
                  <c:v>3.8781295788862198E-2</c:v>
                </c:pt>
                <c:pt idx="6823">
                  <c:v>3.8781449850506501E-2</c:v>
                </c:pt>
                <c:pt idx="6824">
                  <c:v>3.8781545728620102E-2</c:v>
                </c:pt>
                <c:pt idx="6825">
                  <c:v>3.8782497796926697E-2</c:v>
                </c:pt>
                <c:pt idx="6826">
                  <c:v>3.8782941476502401E-2</c:v>
                </c:pt>
                <c:pt idx="6827">
                  <c:v>3.8783015102436702E-2</c:v>
                </c:pt>
                <c:pt idx="6828">
                  <c:v>3.8783554939874502E-2</c:v>
                </c:pt>
                <c:pt idx="6829">
                  <c:v>3.8784073050206397E-2</c:v>
                </c:pt>
                <c:pt idx="6830">
                  <c:v>3.8785772639060197E-2</c:v>
                </c:pt>
                <c:pt idx="6831">
                  <c:v>3.8786592139154703E-2</c:v>
                </c:pt>
                <c:pt idx="6832">
                  <c:v>3.87867731975877E-2</c:v>
                </c:pt>
                <c:pt idx="6833">
                  <c:v>3.8786888662222997E-2</c:v>
                </c:pt>
                <c:pt idx="6834">
                  <c:v>3.8788609509057298E-2</c:v>
                </c:pt>
                <c:pt idx="6835">
                  <c:v>3.8788622912996701E-2</c:v>
                </c:pt>
                <c:pt idx="6836">
                  <c:v>3.8789707437178002E-2</c:v>
                </c:pt>
                <c:pt idx="6837">
                  <c:v>3.87897641506477E-2</c:v>
                </c:pt>
                <c:pt idx="6838">
                  <c:v>3.8790371919438099E-2</c:v>
                </c:pt>
                <c:pt idx="6839">
                  <c:v>3.8791362824025802E-2</c:v>
                </c:pt>
                <c:pt idx="6840">
                  <c:v>3.8791477388278997E-2</c:v>
                </c:pt>
                <c:pt idx="6841">
                  <c:v>3.8792611404387702E-2</c:v>
                </c:pt>
                <c:pt idx="6842">
                  <c:v>3.87931825389983E-2</c:v>
                </c:pt>
                <c:pt idx="6843">
                  <c:v>3.8793183345638999E-2</c:v>
                </c:pt>
                <c:pt idx="6844">
                  <c:v>3.8793783685151899E-2</c:v>
                </c:pt>
                <c:pt idx="6845">
                  <c:v>3.87938925913364E-2</c:v>
                </c:pt>
                <c:pt idx="6846">
                  <c:v>3.8794325079818899E-2</c:v>
                </c:pt>
                <c:pt idx="6847">
                  <c:v>3.8794343471346998E-2</c:v>
                </c:pt>
                <c:pt idx="6848">
                  <c:v>3.8795856996289201E-2</c:v>
                </c:pt>
                <c:pt idx="6849">
                  <c:v>3.8795962152364298E-2</c:v>
                </c:pt>
                <c:pt idx="6850">
                  <c:v>3.8797543013634098E-2</c:v>
                </c:pt>
                <c:pt idx="6851">
                  <c:v>3.8797716423100398E-2</c:v>
                </c:pt>
                <c:pt idx="6852">
                  <c:v>3.8798102477391003E-2</c:v>
                </c:pt>
                <c:pt idx="6853">
                  <c:v>3.8799011220857597E-2</c:v>
                </c:pt>
                <c:pt idx="6854">
                  <c:v>3.8799181772884099E-2</c:v>
                </c:pt>
                <c:pt idx="6855">
                  <c:v>3.8800006669197203E-2</c:v>
                </c:pt>
                <c:pt idx="6856">
                  <c:v>3.8800340010759E-2</c:v>
                </c:pt>
                <c:pt idx="6857">
                  <c:v>3.8800616645596003E-2</c:v>
                </c:pt>
                <c:pt idx="6858">
                  <c:v>3.8802189668486801E-2</c:v>
                </c:pt>
                <c:pt idx="6859">
                  <c:v>3.8803695467346702E-2</c:v>
                </c:pt>
                <c:pt idx="6860">
                  <c:v>3.8803895349993602E-2</c:v>
                </c:pt>
                <c:pt idx="6861">
                  <c:v>3.8804014289269502E-2</c:v>
                </c:pt>
                <c:pt idx="6862">
                  <c:v>3.8805106466859203E-2</c:v>
                </c:pt>
                <c:pt idx="6863">
                  <c:v>3.8806709959761397E-2</c:v>
                </c:pt>
                <c:pt idx="6864">
                  <c:v>3.88079919151436E-2</c:v>
                </c:pt>
                <c:pt idx="6865">
                  <c:v>3.8808967243057102E-2</c:v>
                </c:pt>
                <c:pt idx="6866">
                  <c:v>3.8809120091799501E-2</c:v>
                </c:pt>
                <c:pt idx="6867">
                  <c:v>3.8810472859066497E-2</c:v>
                </c:pt>
                <c:pt idx="6868">
                  <c:v>3.8810602307689998E-2</c:v>
                </c:pt>
                <c:pt idx="6869">
                  <c:v>3.8812591577163102E-2</c:v>
                </c:pt>
                <c:pt idx="6870">
                  <c:v>3.8813192598367997E-2</c:v>
                </c:pt>
                <c:pt idx="6871">
                  <c:v>3.8814190433318498E-2</c:v>
                </c:pt>
                <c:pt idx="6872">
                  <c:v>3.8814416023987899E-2</c:v>
                </c:pt>
                <c:pt idx="6873">
                  <c:v>3.8815114064587999E-2</c:v>
                </c:pt>
                <c:pt idx="6874">
                  <c:v>3.8817836745026403E-2</c:v>
                </c:pt>
                <c:pt idx="6875">
                  <c:v>3.8819159914568503E-2</c:v>
                </c:pt>
                <c:pt idx="6876">
                  <c:v>3.8820551493559799E-2</c:v>
                </c:pt>
                <c:pt idx="6877">
                  <c:v>3.8820764505228401E-2</c:v>
                </c:pt>
                <c:pt idx="6878">
                  <c:v>3.88216539241504E-2</c:v>
                </c:pt>
                <c:pt idx="6879">
                  <c:v>3.8822240554127398E-2</c:v>
                </c:pt>
                <c:pt idx="6880">
                  <c:v>3.8822604787632498E-2</c:v>
                </c:pt>
                <c:pt idx="6881">
                  <c:v>3.8822677470091903E-2</c:v>
                </c:pt>
                <c:pt idx="6882">
                  <c:v>3.88230603681353E-2</c:v>
                </c:pt>
                <c:pt idx="6883">
                  <c:v>3.8824305725012498E-2</c:v>
                </c:pt>
                <c:pt idx="6884">
                  <c:v>3.8824434180389097E-2</c:v>
                </c:pt>
                <c:pt idx="6885">
                  <c:v>3.8824859275752299E-2</c:v>
                </c:pt>
                <c:pt idx="6886">
                  <c:v>3.88254620575193E-2</c:v>
                </c:pt>
                <c:pt idx="6887">
                  <c:v>3.8825650805647698E-2</c:v>
                </c:pt>
                <c:pt idx="6888">
                  <c:v>3.8826024006433403E-2</c:v>
                </c:pt>
                <c:pt idx="6889">
                  <c:v>3.8827382652523203E-2</c:v>
                </c:pt>
                <c:pt idx="6890">
                  <c:v>3.8827614600779298E-2</c:v>
                </c:pt>
                <c:pt idx="6891">
                  <c:v>3.8827894985361898E-2</c:v>
                </c:pt>
                <c:pt idx="6892">
                  <c:v>3.8829022199014199E-2</c:v>
                </c:pt>
                <c:pt idx="6893">
                  <c:v>3.8829526676745697E-2</c:v>
                </c:pt>
                <c:pt idx="6894">
                  <c:v>3.8830098153892698E-2</c:v>
                </c:pt>
                <c:pt idx="6895">
                  <c:v>3.8831238055589502E-2</c:v>
                </c:pt>
                <c:pt idx="6896">
                  <c:v>3.8831524727401999E-2</c:v>
                </c:pt>
                <c:pt idx="6897">
                  <c:v>3.8832320776433803E-2</c:v>
                </c:pt>
                <c:pt idx="6898">
                  <c:v>3.8832737782005897E-2</c:v>
                </c:pt>
                <c:pt idx="6899">
                  <c:v>3.8832796517478299E-2</c:v>
                </c:pt>
                <c:pt idx="6900">
                  <c:v>3.8835081421341802E-2</c:v>
                </c:pt>
                <c:pt idx="6901">
                  <c:v>3.8835397180688902E-2</c:v>
                </c:pt>
                <c:pt idx="6902">
                  <c:v>3.8835694151757097E-2</c:v>
                </c:pt>
                <c:pt idx="6903">
                  <c:v>3.8835828467566003E-2</c:v>
                </c:pt>
                <c:pt idx="6904">
                  <c:v>3.8836923882131197E-2</c:v>
                </c:pt>
                <c:pt idx="6905">
                  <c:v>3.8838358202918602E-2</c:v>
                </c:pt>
                <c:pt idx="6906">
                  <c:v>3.8838496456225502E-2</c:v>
                </c:pt>
                <c:pt idx="6907">
                  <c:v>3.88396439876946E-2</c:v>
                </c:pt>
                <c:pt idx="6908">
                  <c:v>3.8839814745780098E-2</c:v>
                </c:pt>
                <c:pt idx="6909">
                  <c:v>3.8840170434316999E-2</c:v>
                </c:pt>
                <c:pt idx="6910">
                  <c:v>3.8840795538169701E-2</c:v>
                </c:pt>
                <c:pt idx="6911">
                  <c:v>3.8841116866074797E-2</c:v>
                </c:pt>
                <c:pt idx="6912">
                  <c:v>3.8842425073020603E-2</c:v>
                </c:pt>
                <c:pt idx="6913">
                  <c:v>3.8843736113336198E-2</c:v>
                </c:pt>
                <c:pt idx="6914">
                  <c:v>3.8845451074132099E-2</c:v>
                </c:pt>
                <c:pt idx="6915">
                  <c:v>3.8845532039767802E-2</c:v>
                </c:pt>
                <c:pt idx="6916">
                  <c:v>3.8846315814040397E-2</c:v>
                </c:pt>
                <c:pt idx="6917">
                  <c:v>3.8846430536858302E-2</c:v>
                </c:pt>
                <c:pt idx="6918">
                  <c:v>3.8847051278335903E-2</c:v>
                </c:pt>
                <c:pt idx="6919">
                  <c:v>3.8848528440367999E-2</c:v>
                </c:pt>
                <c:pt idx="6920">
                  <c:v>3.8849704099999799E-2</c:v>
                </c:pt>
                <c:pt idx="6921">
                  <c:v>3.8849780024086997E-2</c:v>
                </c:pt>
                <c:pt idx="6922">
                  <c:v>3.8850389713380097E-2</c:v>
                </c:pt>
                <c:pt idx="6923">
                  <c:v>3.88521624758097E-2</c:v>
                </c:pt>
                <c:pt idx="6924">
                  <c:v>3.8852510051435703E-2</c:v>
                </c:pt>
                <c:pt idx="6925">
                  <c:v>3.8852623372011501E-2</c:v>
                </c:pt>
                <c:pt idx="6926">
                  <c:v>3.8852639693870802E-2</c:v>
                </c:pt>
                <c:pt idx="6927">
                  <c:v>3.8853778384844599E-2</c:v>
                </c:pt>
                <c:pt idx="6928">
                  <c:v>3.8854827410531402E-2</c:v>
                </c:pt>
                <c:pt idx="6929">
                  <c:v>3.8855214015420102E-2</c:v>
                </c:pt>
                <c:pt idx="6930">
                  <c:v>3.88554778243657E-2</c:v>
                </c:pt>
                <c:pt idx="6931">
                  <c:v>3.8856838329951897E-2</c:v>
                </c:pt>
                <c:pt idx="6932">
                  <c:v>3.8857927870194098E-2</c:v>
                </c:pt>
                <c:pt idx="6933">
                  <c:v>3.8857931919668499E-2</c:v>
                </c:pt>
                <c:pt idx="6934">
                  <c:v>3.88588113880124E-2</c:v>
                </c:pt>
                <c:pt idx="6935">
                  <c:v>3.8858825640943603E-2</c:v>
                </c:pt>
                <c:pt idx="6936">
                  <c:v>3.8859117259508101E-2</c:v>
                </c:pt>
                <c:pt idx="6937">
                  <c:v>3.8860365434991002E-2</c:v>
                </c:pt>
                <c:pt idx="6938">
                  <c:v>3.8860441640998701E-2</c:v>
                </c:pt>
                <c:pt idx="6939">
                  <c:v>3.88611256121566E-2</c:v>
                </c:pt>
                <c:pt idx="6940">
                  <c:v>3.8861850010160202E-2</c:v>
                </c:pt>
                <c:pt idx="6941">
                  <c:v>3.8862000739491802E-2</c:v>
                </c:pt>
                <c:pt idx="6942">
                  <c:v>3.8862614492160101E-2</c:v>
                </c:pt>
                <c:pt idx="6943">
                  <c:v>3.8863058852571797E-2</c:v>
                </c:pt>
                <c:pt idx="6944">
                  <c:v>3.8863269233311397E-2</c:v>
                </c:pt>
                <c:pt idx="6945">
                  <c:v>3.8863981400056501E-2</c:v>
                </c:pt>
                <c:pt idx="6946">
                  <c:v>3.8864222098709898E-2</c:v>
                </c:pt>
                <c:pt idx="6947">
                  <c:v>3.8864230709705898E-2</c:v>
                </c:pt>
                <c:pt idx="6948">
                  <c:v>3.8864407127962498E-2</c:v>
                </c:pt>
                <c:pt idx="6949">
                  <c:v>3.8866797998899603E-2</c:v>
                </c:pt>
                <c:pt idx="6950">
                  <c:v>3.88674619160886E-2</c:v>
                </c:pt>
                <c:pt idx="6951">
                  <c:v>3.8868068453837903E-2</c:v>
                </c:pt>
                <c:pt idx="6952">
                  <c:v>3.8869304827901498E-2</c:v>
                </c:pt>
                <c:pt idx="6953">
                  <c:v>3.8870167922467301E-2</c:v>
                </c:pt>
                <c:pt idx="6954">
                  <c:v>3.8870196795854198E-2</c:v>
                </c:pt>
                <c:pt idx="6955">
                  <c:v>3.8870227807141902E-2</c:v>
                </c:pt>
                <c:pt idx="6956">
                  <c:v>3.88719936474827E-2</c:v>
                </c:pt>
                <c:pt idx="6957">
                  <c:v>3.8872573796661897E-2</c:v>
                </c:pt>
                <c:pt idx="6958">
                  <c:v>3.8872657704742998E-2</c:v>
                </c:pt>
                <c:pt idx="6959">
                  <c:v>3.8874009215711901E-2</c:v>
                </c:pt>
                <c:pt idx="6960">
                  <c:v>3.8874273263450103E-2</c:v>
                </c:pt>
                <c:pt idx="6961">
                  <c:v>3.8874855305332197E-2</c:v>
                </c:pt>
                <c:pt idx="6962">
                  <c:v>3.8875963464990101E-2</c:v>
                </c:pt>
                <c:pt idx="6963">
                  <c:v>3.88777048792752E-2</c:v>
                </c:pt>
                <c:pt idx="6964">
                  <c:v>3.8878123000558797E-2</c:v>
                </c:pt>
                <c:pt idx="6965">
                  <c:v>3.8878863785329502E-2</c:v>
                </c:pt>
                <c:pt idx="6966">
                  <c:v>3.8879657214747398E-2</c:v>
                </c:pt>
                <c:pt idx="6967">
                  <c:v>3.8879791244463197E-2</c:v>
                </c:pt>
                <c:pt idx="6968">
                  <c:v>3.8879874265524798E-2</c:v>
                </c:pt>
                <c:pt idx="6969">
                  <c:v>3.8879998597345401E-2</c:v>
                </c:pt>
                <c:pt idx="6970">
                  <c:v>3.8880124035656098E-2</c:v>
                </c:pt>
                <c:pt idx="6971">
                  <c:v>3.8880805986138203E-2</c:v>
                </c:pt>
                <c:pt idx="6972">
                  <c:v>3.8881394649435103E-2</c:v>
                </c:pt>
                <c:pt idx="6973">
                  <c:v>3.8881433092956698E-2</c:v>
                </c:pt>
                <c:pt idx="6974">
                  <c:v>3.8882126075454798E-2</c:v>
                </c:pt>
                <c:pt idx="6975">
                  <c:v>3.8882623271943403E-2</c:v>
                </c:pt>
                <c:pt idx="6976">
                  <c:v>3.8883195002094001E-2</c:v>
                </c:pt>
                <c:pt idx="6977">
                  <c:v>3.8884081142370998E-2</c:v>
                </c:pt>
                <c:pt idx="6978">
                  <c:v>3.8885650241626699E-2</c:v>
                </c:pt>
                <c:pt idx="6979">
                  <c:v>3.8885696899030202E-2</c:v>
                </c:pt>
                <c:pt idx="6980">
                  <c:v>3.8885701153078302E-2</c:v>
                </c:pt>
                <c:pt idx="6981">
                  <c:v>3.88862180015958E-2</c:v>
                </c:pt>
                <c:pt idx="6982">
                  <c:v>3.8886834377564398E-2</c:v>
                </c:pt>
                <c:pt idx="6983">
                  <c:v>3.8886953288391299E-2</c:v>
                </c:pt>
                <c:pt idx="6984">
                  <c:v>3.8888060007429802E-2</c:v>
                </c:pt>
                <c:pt idx="6985">
                  <c:v>3.8888366822070301E-2</c:v>
                </c:pt>
                <c:pt idx="6986">
                  <c:v>3.8888441824195701E-2</c:v>
                </c:pt>
                <c:pt idx="6987">
                  <c:v>3.8889273078040798E-2</c:v>
                </c:pt>
                <c:pt idx="6988">
                  <c:v>3.8890289547458802E-2</c:v>
                </c:pt>
                <c:pt idx="6989">
                  <c:v>3.8890910665291399E-2</c:v>
                </c:pt>
                <c:pt idx="6990">
                  <c:v>3.8892089765892097E-2</c:v>
                </c:pt>
                <c:pt idx="6991">
                  <c:v>3.8892127661962102E-2</c:v>
                </c:pt>
                <c:pt idx="6992">
                  <c:v>3.8893037200152802E-2</c:v>
                </c:pt>
                <c:pt idx="6993">
                  <c:v>3.8893120386176198E-2</c:v>
                </c:pt>
                <c:pt idx="6994">
                  <c:v>3.88935201810231E-2</c:v>
                </c:pt>
                <c:pt idx="6995">
                  <c:v>3.8894894348594403E-2</c:v>
                </c:pt>
                <c:pt idx="6996">
                  <c:v>3.8895795178641501E-2</c:v>
                </c:pt>
                <c:pt idx="6997">
                  <c:v>3.8895981278405801E-2</c:v>
                </c:pt>
                <c:pt idx="6998">
                  <c:v>3.8897297115704901E-2</c:v>
                </c:pt>
                <c:pt idx="6999">
                  <c:v>3.88978173802716E-2</c:v>
                </c:pt>
                <c:pt idx="7000">
                  <c:v>3.8897836181766898E-2</c:v>
                </c:pt>
                <c:pt idx="7001">
                  <c:v>3.8898166547705199E-2</c:v>
                </c:pt>
                <c:pt idx="7002">
                  <c:v>3.8898203969012397E-2</c:v>
                </c:pt>
                <c:pt idx="7003">
                  <c:v>3.8898842733340898E-2</c:v>
                </c:pt>
                <c:pt idx="7004">
                  <c:v>3.8898933298315001E-2</c:v>
                </c:pt>
                <c:pt idx="7005">
                  <c:v>3.8898983529316797E-2</c:v>
                </c:pt>
                <c:pt idx="7006">
                  <c:v>3.88992039105426E-2</c:v>
                </c:pt>
                <c:pt idx="7007">
                  <c:v>3.8899317322349899E-2</c:v>
                </c:pt>
                <c:pt idx="7008">
                  <c:v>3.88993785677096E-2</c:v>
                </c:pt>
                <c:pt idx="7009">
                  <c:v>3.8902602760167701E-2</c:v>
                </c:pt>
                <c:pt idx="7010">
                  <c:v>3.8905018323413802E-2</c:v>
                </c:pt>
                <c:pt idx="7011">
                  <c:v>3.8905140982159699E-2</c:v>
                </c:pt>
                <c:pt idx="7012">
                  <c:v>3.8905751134239101E-2</c:v>
                </c:pt>
                <c:pt idx="7013">
                  <c:v>3.8905912993422997E-2</c:v>
                </c:pt>
                <c:pt idx="7014">
                  <c:v>3.8906095633244098E-2</c:v>
                </c:pt>
                <c:pt idx="7015">
                  <c:v>3.8906944239604599E-2</c:v>
                </c:pt>
                <c:pt idx="7016">
                  <c:v>3.8907448295875301E-2</c:v>
                </c:pt>
                <c:pt idx="7017">
                  <c:v>3.8907637372620402E-2</c:v>
                </c:pt>
                <c:pt idx="7018">
                  <c:v>3.8907811713119897E-2</c:v>
                </c:pt>
                <c:pt idx="7019">
                  <c:v>3.8908322695551702E-2</c:v>
                </c:pt>
                <c:pt idx="7020">
                  <c:v>3.8908431130434497E-2</c:v>
                </c:pt>
                <c:pt idx="7021">
                  <c:v>3.8909741036189202E-2</c:v>
                </c:pt>
                <c:pt idx="7022">
                  <c:v>3.8911248953350498E-2</c:v>
                </c:pt>
                <c:pt idx="7023">
                  <c:v>3.8911318538454802E-2</c:v>
                </c:pt>
                <c:pt idx="7024">
                  <c:v>3.8911715341663398E-2</c:v>
                </c:pt>
                <c:pt idx="7025">
                  <c:v>3.8911914960696403E-2</c:v>
                </c:pt>
                <c:pt idx="7026">
                  <c:v>3.8912862777371701E-2</c:v>
                </c:pt>
                <c:pt idx="7027">
                  <c:v>3.8913281670450203E-2</c:v>
                </c:pt>
                <c:pt idx="7028">
                  <c:v>3.8914494493477197E-2</c:v>
                </c:pt>
                <c:pt idx="7029">
                  <c:v>3.8914514625461499E-2</c:v>
                </c:pt>
                <c:pt idx="7030">
                  <c:v>3.89155414412891E-2</c:v>
                </c:pt>
                <c:pt idx="7031">
                  <c:v>3.8915785801729101E-2</c:v>
                </c:pt>
                <c:pt idx="7032">
                  <c:v>3.8916133057687298E-2</c:v>
                </c:pt>
                <c:pt idx="7033">
                  <c:v>3.891791682437E-2</c:v>
                </c:pt>
                <c:pt idx="7034">
                  <c:v>3.8918276224052403E-2</c:v>
                </c:pt>
                <c:pt idx="7035">
                  <c:v>3.8919017717919502E-2</c:v>
                </c:pt>
                <c:pt idx="7036">
                  <c:v>3.8919140454714903E-2</c:v>
                </c:pt>
                <c:pt idx="7037">
                  <c:v>3.89194812216445E-2</c:v>
                </c:pt>
                <c:pt idx="7038">
                  <c:v>3.8920010158065801E-2</c:v>
                </c:pt>
                <c:pt idx="7039">
                  <c:v>3.8920537929243597E-2</c:v>
                </c:pt>
                <c:pt idx="7040">
                  <c:v>3.8920645368622997E-2</c:v>
                </c:pt>
                <c:pt idx="7041">
                  <c:v>3.8920731450001203E-2</c:v>
                </c:pt>
                <c:pt idx="7042">
                  <c:v>3.8921935221383097E-2</c:v>
                </c:pt>
                <c:pt idx="7043">
                  <c:v>3.8922962281359497E-2</c:v>
                </c:pt>
                <c:pt idx="7044">
                  <c:v>3.8923121933470001E-2</c:v>
                </c:pt>
                <c:pt idx="7045">
                  <c:v>3.8923320556096902E-2</c:v>
                </c:pt>
                <c:pt idx="7046">
                  <c:v>3.8923335173406598E-2</c:v>
                </c:pt>
                <c:pt idx="7047">
                  <c:v>3.8924686481436599E-2</c:v>
                </c:pt>
                <c:pt idx="7048">
                  <c:v>3.8924965157598801E-2</c:v>
                </c:pt>
                <c:pt idx="7049">
                  <c:v>3.8925195757224598E-2</c:v>
                </c:pt>
                <c:pt idx="7050">
                  <c:v>3.8925286764580701E-2</c:v>
                </c:pt>
                <c:pt idx="7051">
                  <c:v>3.8925566508227497E-2</c:v>
                </c:pt>
                <c:pt idx="7052">
                  <c:v>3.89256205306747E-2</c:v>
                </c:pt>
                <c:pt idx="7053">
                  <c:v>3.89271458717384E-2</c:v>
                </c:pt>
                <c:pt idx="7054">
                  <c:v>3.89284233572069E-2</c:v>
                </c:pt>
                <c:pt idx="7055">
                  <c:v>3.8928508224856599E-2</c:v>
                </c:pt>
                <c:pt idx="7056">
                  <c:v>3.8929391434478197E-2</c:v>
                </c:pt>
                <c:pt idx="7057">
                  <c:v>3.89294312020452E-2</c:v>
                </c:pt>
                <c:pt idx="7058">
                  <c:v>3.8930705831240101E-2</c:v>
                </c:pt>
                <c:pt idx="7059">
                  <c:v>3.8931136885508699E-2</c:v>
                </c:pt>
                <c:pt idx="7060">
                  <c:v>3.8931142502930498E-2</c:v>
                </c:pt>
                <c:pt idx="7061">
                  <c:v>3.8933334603697398E-2</c:v>
                </c:pt>
                <c:pt idx="7062">
                  <c:v>3.8934011369430602E-2</c:v>
                </c:pt>
                <c:pt idx="7063">
                  <c:v>3.89342625309625E-2</c:v>
                </c:pt>
                <c:pt idx="7064">
                  <c:v>3.8934517396967398E-2</c:v>
                </c:pt>
                <c:pt idx="7065">
                  <c:v>3.8937033026788602E-2</c:v>
                </c:pt>
                <c:pt idx="7066">
                  <c:v>3.8937203101962102E-2</c:v>
                </c:pt>
                <c:pt idx="7067">
                  <c:v>3.8937261176043299E-2</c:v>
                </c:pt>
                <c:pt idx="7068">
                  <c:v>3.8937292251345998E-2</c:v>
                </c:pt>
                <c:pt idx="7069">
                  <c:v>3.8938691554251101E-2</c:v>
                </c:pt>
                <c:pt idx="7070">
                  <c:v>3.8938986525908499E-2</c:v>
                </c:pt>
                <c:pt idx="7071">
                  <c:v>3.8939010040216201E-2</c:v>
                </c:pt>
                <c:pt idx="7072">
                  <c:v>3.89393845406397E-2</c:v>
                </c:pt>
                <c:pt idx="7073">
                  <c:v>3.89395128899616E-2</c:v>
                </c:pt>
                <c:pt idx="7074">
                  <c:v>3.8939539427403899E-2</c:v>
                </c:pt>
                <c:pt idx="7075">
                  <c:v>3.8940423059155897E-2</c:v>
                </c:pt>
                <c:pt idx="7076">
                  <c:v>3.8940552029714699E-2</c:v>
                </c:pt>
                <c:pt idx="7077">
                  <c:v>3.8941268693702402E-2</c:v>
                </c:pt>
                <c:pt idx="7078">
                  <c:v>3.89416030972215E-2</c:v>
                </c:pt>
                <c:pt idx="7079">
                  <c:v>3.8941694206099199E-2</c:v>
                </c:pt>
                <c:pt idx="7080">
                  <c:v>3.8943345492217903E-2</c:v>
                </c:pt>
                <c:pt idx="7081">
                  <c:v>3.89435665273783E-2</c:v>
                </c:pt>
                <c:pt idx="7082">
                  <c:v>3.89441742802474E-2</c:v>
                </c:pt>
                <c:pt idx="7083">
                  <c:v>3.8944530883168599E-2</c:v>
                </c:pt>
                <c:pt idx="7084">
                  <c:v>3.8945076733672798E-2</c:v>
                </c:pt>
                <c:pt idx="7085">
                  <c:v>3.8948180120558999E-2</c:v>
                </c:pt>
                <c:pt idx="7086">
                  <c:v>3.89487157567684E-2</c:v>
                </c:pt>
                <c:pt idx="7087">
                  <c:v>3.8949486006714801E-2</c:v>
                </c:pt>
                <c:pt idx="7088">
                  <c:v>3.8949809388678099E-2</c:v>
                </c:pt>
                <c:pt idx="7089">
                  <c:v>3.8950131500723503E-2</c:v>
                </c:pt>
                <c:pt idx="7090">
                  <c:v>3.8950669311419703E-2</c:v>
                </c:pt>
                <c:pt idx="7091">
                  <c:v>3.8951352802720801E-2</c:v>
                </c:pt>
                <c:pt idx="7092">
                  <c:v>3.8951353949314899E-2</c:v>
                </c:pt>
                <c:pt idx="7093">
                  <c:v>3.8951969478993799E-2</c:v>
                </c:pt>
                <c:pt idx="7094">
                  <c:v>3.89526468902417E-2</c:v>
                </c:pt>
                <c:pt idx="7095">
                  <c:v>3.8953393139945398E-2</c:v>
                </c:pt>
                <c:pt idx="7096">
                  <c:v>3.8953971508043903E-2</c:v>
                </c:pt>
                <c:pt idx="7097">
                  <c:v>3.89543845756413E-2</c:v>
                </c:pt>
                <c:pt idx="7098">
                  <c:v>3.8954592343313901E-2</c:v>
                </c:pt>
                <c:pt idx="7099">
                  <c:v>3.8956519954489399E-2</c:v>
                </c:pt>
                <c:pt idx="7100">
                  <c:v>3.8956934843188101E-2</c:v>
                </c:pt>
                <c:pt idx="7101">
                  <c:v>3.8956960190218597E-2</c:v>
                </c:pt>
                <c:pt idx="7102">
                  <c:v>3.89575507079752E-2</c:v>
                </c:pt>
                <c:pt idx="7103">
                  <c:v>3.8957711146999099E-2</c:v>
                </c:pt>
                <c:pt idx="7104">
                  <c:v>3.8958380039542301E-2</c:v>
                </c:pt>
                <c:pt idx="7105">
                  <c:v>3.8958669109359703E-2</c:v>
                </c:pt>
                <c:pt idx="7106">
                  <c:v>3.8959641077740297E-2</c:v>
                </c:pt>
                <c:pt idx="7107">
                  <c:v>3.89597322480792E-2</c:v>
                </c:pt>
                <c:pt idx="7108">
                  <c:v>3.8959932146711E-2</c:v>
                </c:pt>
                <c:pt idx="7109">
                  <c:v>3.8960974082756901E-2</c:v>
                </c:pt>
                <c:pt idx="7110">
                  <c:v>3.8961080389651501E-2</c:v>
                </c:pt>
                <c:pt idx="7111">
                  <c:v>3.8961117219160797E-2</c:v>
                </c:pt>
                <c:pt idx="7112">
                  <c:v>3.8961270427686802E-2</c:v>
                </c:pt>
                <c:pt idx="7113">
                  <c:v>3.8963741126108099E-2</c:v>
                </c:pt>
                <c:pt idx="7114">
                  <c:v>3.8963766645643501E-2</c:v>
                </c:pt>
                <c:pt idx="7115">
                  <c:v>3.8964115200450802E-2</c:v>
                </c:pt>
                <c:pt idx="7116">
                  <c:v>3.8964410919526703E-2</c:v>
                </c:pt>
                <c:pt idx="7117">
                  <c:v>3.8965013564468402E-2</c:v>
                </c:pt>
                <c:pt idx="7118">
                  <c:v>3.89652758647515E-2</c:v>
                </c:pt>
                <c:pt idx="7119">
                  <c:v>3.8965433213789098E-2</c:v>
                </c:pt>
                <c:pt idx="7120">
                  <c:v>3.8966222688079297E-2</c:v>
                </c:pt>
                <c:pt idx="7121">
                  <c:v>3.8966622668355801E-2</c:v>
                </c:pt>
                <c:pt idx="7122">
                  <c:v>3.8967835679759699E-2</c:v>
                </c:pt>
                <c:pt idx="7123">
                  <c:v>3.8967977497427697E-2</c:v>
                </c:pt>
                <c:pt idx="7124">
                  <c:v>3.8968093825004997E-2</c:v>
                </c:pt>
                <c:pt idx="7125">
                  <c:v>3.8968414720047598E-2</c:v>
                </c:pt>
                <c:pt idx="7126">
                  <c:v>3.8968651819314797E-2</c:v>
                </c:pt>
                <c:pt idx="7127">
                  <c:v>3.8969182275963597E-2</c:v>
                </c:pt>
                <c:pt idx="7128">
                  <c:v>3.8969508779145498E-2</c:v>
                </c:pt>
                <c:pt idx="7129">
                  <c:v>3.89697832771514E-2</c:v>
                </c:pt>
                <c:pt idx="7130">
                  <c:v>3.8970483205520497E-2</c:v>
                </c:pt>
                <c:pt idx="7131">
                  <c:v>3.8970961159581902E-2</c:v>
                </c:pt>
                <c:pt idx="7132">
                  <c:v>3.8971032689437198E-2</c:v>
                </c:pt>
                <c:pt idx="7133">
                  <c:v>3.8972218760088398E-2</c:v>
                </c:pt>
                <c:pt idx="7134">
                  <c:v>3.8974079860132502E-2</c:v>
                </c:pt>
                <c:pt idx="7135">
                  <c:v>3.8974356146632597E-2</c:v>
                </c:pt>
                <c:pt idx="7136">
                  <c:v>3.8974727836394801E-2</c:v>
                </c:pt>
                <c:pt idx="7137">
                  <c:v>3.8976557609410198E-2</c:v>
                </c:pt>
                <c:pt idx="7138">
                  <c:v>3.89775338649586E-2</c:v>
                </c:pt>
                <c:pt idx="7139">
                  <c:v>3.8977885833103798E-2</c:v>
                </c:pt>
                <c:pt idx="7140">
                  <c:v>3.89780759711243E-2</c:v>
                </c:pt>
                <c:pt idx="7141">
                  <c:v>3.89791088038852E-2</c:v>
                </c:pt>
                <c:pt idx="7142">
                  <c:v>3.8979245623992402E-2</c:v>
                </c:pt>
                <c:pt idx="7143">
                  <c:v>3.89799916436296E-2</c:v>
                </c:pt>
                <c:pt idx="7144">
                  <c:v>3.8980483742643401E-2</c:v>
                </c:pt>
                <c:pt idx="7145">
                  <c:v>3.8980672869180201E-2</c:v>
                </c:pt>
                <c:pt idx="7146">
                  <c:v>3.8980779041868897E-2</c:v>
                </c:pt>
                <c:pt idx="7147">
                  <c:v>3.8980908656664898E-2</c:v>
                </c:pt>
                <c:pt idx="7148">
                  <c:v>3.8980911067682901E-2</c:v>
                </c:pt>
                <c:pt idx="7149">
                  <c:v>3.8982772364014401E-2</c:v>
                </c:pt>
                <c:pt idx="7150">
                  <c:v>3.8983529541021703E-2</c:v>
                </c:pt>
                <c:pt idx="7151">
                  <c:v>3.8983866537314997E-2</c:v>
                </c:pt>
                <c:pt idx="7152">
                  <c:v>3.89840413706075E-2</c:v>
                </c:pt>
                <c:pt idx="7153">
                  <c:v>3.8984392364480001E-2</c:v>
                </c:pt>
                <c:pt idx="7154">
                  <c:v>3.8985077157490999E-2</c:v>
                </c:pt>
                <c:pt idx="7155">
                  <c:v>3.89852539727676E-2</c:v>
                </c:pt>
                <c:pt idx="7156">
                  <c:v>3.8985679630984503E-2</c:v>
                </c:pt>
                <c:pt idx="7157">
                  <c:v>3.898599377656E-2</c:v>
                </c:pt>
                <c:pt idx="7158">
                  <c:v>3.8986580925239399E-2</c:v>
                </c:pt>
                <c:pt idx="7159">
                  <c:v>3.8986950342539801E-2</c:v>
                </c:pt>
                <c:pt idx="7160">
                  <c:v>3.8987083519082803E-2</c:v>
                </c:pt>
                <c:pt idx="7161">
                  <c:v>3.8988468877911499E-2</c:v>
                </c:pt>
                <c:pt idx="7162">
                  <c:v>3.8989267009393397E-2</c:v>
                </c:pt>
                <c:pt idx="7163">
                  <c:v>3.8989793579791897E-2</c:v>
                </c:pt>
                <c:pt idx="7164">
                  <c:v>3.8991477677461001E-2</c:v>
                </c:pt>
                <c:pt idx="7165">
                  <c:v>3.89915799676624E-2</c:v>
                </c:pt>
                <c:pt idx="7166">
                  <c:v>3.8993602707448498E-2</c:v>
                </c:pt>
                <c:pt idx="7167">
                  <c:v>3.8994295819165199E-2</c:v>
                </c:pt>
                <c:pt idx="7168">
                  <c:v>3.8995032161106703E-2</c:v>
                </c:pt>
                <c:pt idx="7169">
                  <c:v>3.8995530423517402E-2</c:v>
                </c:pt>
                <c:pt idx="7170">
                  <c:v>3.8995565124790597E-2</c:v>
                </c:pt>
                <c:pt idx="7171">
                  <c:v>3.89956654798288E-2</c:v>
                </c:pt>
                <c:pt idx="7172">
                  <c:v>3.8995746794179699E-2</c:v>
                </c:pt>
                <c:pt idx="7173">
                  <c:v>3.8997044324750901E-2</c:v>
                </c:pt>
                <c:pt idx="7174">
                  <c:v>3.8997048910300897E-2</c:v>
                </c:pt>
                <c:pt idx="7175">
                  <c:v>3.8997975988060603E-2</c:v>
                </c:pt>
                <c:pt idx="7176">
                  <c:v>3.8998616570509299E-2</c:v>
                </c:pt>
                <c:pt idx="7177">
                  <c:v>3.8999235390256799E-2</c:v>
                </c:pt>
                <c:pt idx="7178">
                  <c:v>3.8999808160683297E-2</c:v>
                </c:pt>
                <c:pt idx="7179">
                  <c:v>3.8999876526786902E-2</c:v>
                </c:pt>
                <c:pt idx="7180">
                  <c:v>3.9000136507572697E-2</c:v>
                </c:pt>
                <c:pt idx="7181">
                  <c:v>3.9000581195778997E-2</c:v>
                </c:pt>
                <c:pt idx="7182">
                  <c:v>3.9001234968339897E-2</c:v>
                </c:pt>
                <c:pt idx="7183">
                  <c:v>3.9001566087472198E-2</c:v>
                </c:pt>
                <c:pt idx="7184">
                  <c:v>3.9001954426200698E-2</c:v>
                </c:pt>
                <c:pt idx="7185">
                  <c:v>3.9002196362712301E-2</c:v>
                </c:pt>
                <c:pt idx="7186">
                  <c:v>3.9002215916100098E-2</c:v>
                </c:pt>
                <c:pt idx="7187">
                  <c:v>3.9002982046398599E-2</c:v>
                </c:pt>
                <c:pt idx="7188">
                  <c:v>3.9003726257581799E-2</c:v>
                </c:pt>
                <c:pt idx="7189">
                  <c:v>3.9004412424239403E-2</c:v>
                </c:pt>
                <c:pt idx="7190">
                  <c:v>3.9004489551255697E-2</c:v>
                </c:pt>
                <c:pt idx="7191">
                  <c:v>3.9004585258008997E-2</c:v>
                </c:pt>
                <c:pt idx="7192">
                  <c:v>3.9004724652148097E-2</c:v>
                </c:pt>
                <c:pt idx="7193">
                  <c:v>3.90058278920659E-2</c:v>
                </c:pt>
                <c:pt idx="7194">
                  <c:v>3.9007675174315297E-2</c:v>
                </c:pt>
                <c:pt idx="7195">
                  <c:v>3.9008097185594698E-2</c:v>
                </c:pt>
                <c:pt idx="7196">
                  <c:v>3.9008566792632697E-2</c:v>
                </c:pt>
                <c:pt idx="7197">
                  <c:v>3.9009051003005397E-2</c:v>
                </c:pt>
                <c:pt idx="7198">
                  <c:v>3.9009376556086502E-2</c:v>
                </c:pt>
                <c:pt idx="7199">
                  <c:v>3.9011394528179102E-2</c:v>
                </c:pt>
                <c:pt idx="7200">
                  <c:v>3.90114402798157E-2</c:v>
                </c:pt>
                <c:pt idx="7201">
                  <c:v>3.9011598163387798E-2</c:v>
                </c:pt>
                <c:pt idx="7202">
                  <c:v>3.9012331150567098E-2</c:v>
                </c:pt>
                <c:pt idx="7203">
                  <c:v>3.9013662131955097E-2</c:v>
                </c:pt>
                <c:pt idx="7204">
                  <c:v>3.9013868457481199E-2</c:v>
                </c:pt>
                <c:pt idx="7205">
                  <c:v>3.9015655113011499E-2</c:v>
                </c:pt>
                <c:pt idx="7206">
                  <c:v>3.9015842664398802E-2</c:v>
                </c:pt>
                <c:pt idx="7207">
                  <c:v>3.9015869510244501E-2</c:v>
                </c:pt>
                <c:pt idx="7208">
                  <c:v>3.9016056962356903E-2</c:v>
                </c:pt>
                <c:pt idx="7209">
                  <c:v>3.9016217661993202E-2</c:v>
                </c:pt>
                <c:pt idx="7210">
                  <c:v>3.9016431453491797E-2</c:v>
                </c:pt>
                <c:pt idx="7211">
                  <c:v>3.9016678446407799E-2</c:v>
                </c:pt>
                <c:pt idx="7212">
                  <c:v>3.9016866643528499E-2</c:v>
                </c:pt>
                <c:pt idx="7213">
                  <c:v>3.9018076125300699E-2</c:v>
                </c:pt>
                <c:pt idx="7214">
                  <c:v>3.9018164448402198E-2</c:v>
                </c:pt>
                <c:pt idx="7215">
                  <c:v>3.9018970045964399E-2</c:v>
                </c:pt>
                <c:pt idx="7216">
                  <c:v>3.90190463701433E-2</c:v>
                </c:pt>
                <c:pt idx="7217">
                  <c:v>3.9020350368468799E-2</c:v>
                </c:pt>
                <c:pt idx="7218">
                  <c:v>3.9020572517445798E-2</c:v>
                </c:pt>
                <c:pt idx="7219">
                  <c:v>3.90210443871351E-2</c:v>
                </c:pt>
                <c:pt idx="7220">
                  <c:v>3.9021606582275402E-2</c:v>
                </c:pt>
                <c:pt idx="7221">
                  <c:v>3.9023215984545598E-2</c:v>
                </c:pt>
                <c:pt idx="7222">
                  <c:v>3.9023760576750499E-2</c:v>
                </c:pt>
                <c:pt idx="7223">
                  <c:v>3.9024745323082401E-2</c:v>
                </c:pt>
                <c:pt idx="7224">
                  <c:v>3.9024756347567399E-2</c:v>
                </c:pt>
                <c:pt idx="7225">
                  <c:v>3.9024862527230003E-2</c:v>
                </c:pt>
                <c:pt idx="7226">
                  <c:v>3.90253610815696E-2</c:v>
                </c:pt>
                <c:pt idx="7227">
                  <c:v>3.9027575416120397E-2</c:v>
                </c:pt>
                <c:pt idx="7228">
                  <c:v>3.9027681099273202E-2</c:v>
                </c:pt>
                <c:pt idx="7229">
                  <c:v>3.9028220890397702E-2</c:v>
                </c:pt>
                <c:pt idx="7230">
                  <c:v>3.9029654959711703E-2</c:v>
                </c:pt>
                <c:pt idx="7231">
                  <c:v>3.9029924954493998E-2</c:v>
                </c:pt>
                <c:pt idx="7232">
                  <c:v>3.9030120223682498E-2</c:v>
                </c:pt>
                <c:pt idx="7233">
                  <c:v>3.90302355419853E-2</c:v>
                </c:pt>
                <c:pt idx="7234">
                  <c:v>3.9030259439168102E-2</c:v>
                </c:pt>
                <c:pt idx="7235">
                  <c:v>3.9030502510735102E-2</c:v>
                </c:pt>
                <c:pt idx="7236">
                  <c:v>3.9031047508460703E-2</c:v>
                </c:pt>
                <c:pt idx="7237">
                  <c:v>3.9031448420406699E-2</c:v>
                </c:pt>
                <c:pt idx="7238">
                  <c:v>3.9031589781265197E-2</c:v>
                </c:pt>
                <c:pt idx="7239">
                  <c:v>3.9031878387910598E-2</c:v>
                </c:pt>
                <c:pt idx="7240">
                  <c:v>3.9032303409973199E-2</c:v>
                </c:pt>
                <c:pt idx="7241">
                  <c:v>3.9032852117915698E-2</c:v>
                </c:pt>
                <c:pt idx="7242">
                  <c:v>3.9033407887534101E-2</c:v>
                </c:pt>
                <c:pt idx="7243">
                  <c:v>3.9034800719465503E-2</c:v>
                </c:pt>
                <c:pt idx="7244">
                  <c:v>3.9035469595558099E-2</c:v>
                </c:pt>
                <c:pt idx="7245">
                  <c:v>3.9035628592017098E-2</c:v>
                </c:pt>
                <c:pt idx="7246">
                  <c:v>3.9035794216853097E-2</c:v>
                </c:pt>
                <c:pt idx="7247">
                  <c:v>3.9035956140467301E-2</c:v>
                </c:pt>
                <c:pt idx="7248">
                  <c:v>3.9036770755203003E-2</c:v>
                </c:pt>
                <c:pt idx="7249">
                  <c:v>3.9037294426816201E-2</c:v>
                </c:pt>
                <c:pt idx="7250">
                  <c:v>3.9038171881553001E-2</c:v>
                </c:pt>
                <c:pt idx="7251">
                  <c:v>3.90391919996151E-2</c:v>
                </c:pt>
                <c:pt idx="7252">
                  <c:v>3.9039364266547201E-2</c:v>
                </c:pt>
                <c:pt idx="7253">
                  <c:v>3.9039465711168002E-2</c:v>
                </c:pt>
                <c:pt idx="7254">
                  <c:v>3.9040390093807699E-2</c:v>
                </c:pt>
                <c:pt idx="7255">
                  <c:v>3.90417465591512E-2</c:v>
                </c:pt>
                <c:pt idx="7256">
                  <c:v>3.9042072402384803E-2</c:v>
                </c:pt>
                <c:pt idx="7257">
                  <c:v>3.9042277764513099E-2</c:v>
                </c:pt>
                <c:pt idx="7258">
                  <c:v>3.9042327798571197E-2</c:v>
                </c:pt>
                <c:pt idx="7259">
                  <c:v>3.90426412735429E-2</c:v>
                </c:pt>
                <c:pt idx="7260">
                  <c:v>3.9043061914651601E-2</c:v>
                </c:pt>
                <c:pt idx="7261">
                  <c:v>3.9043729000535599E-2</c:v>
                </c:pt>
                <c:pt idx="7262">
                  <c:v>3.9044445050729001E-2</c:v>
                </c:pt>
                <c:pt idx="7263">
                  <c:v>3.90446330439451E-2</c:v>
                </c:pt>
                <c:pt idx="7264">
                  <c:v>3.9045246644450297E-2</c:v>
                </c:pt>
                <c:pt idx="7265">
                  <c:v>3.9047737829949497E-2</c:v>
                </c:pt>
                <c:pt idx="7266">
                  <c:v>3.9047993339043102E-2</c:v>
                </c:pt>
                <c:pt idx="7267">
                  <c:v>3.9048322870177399E-2</c:v>
                </c:pt>
                <c:pt idx="7268">
                  <c:v>3.9048346788209301E-2</c:v>
                </c:pt>
                <c:pt idx="7269">
                  <c:v>3.9050728400364998E-2</c:v>
                </c:pt>
                <c:pt idx="7270">
                  <c:v>3.9050961537466899E-2</c:v>
                </c:pt>
                <c:pt idx="7271">
                  <c:v>3.9051139113725798E-2</c:v>
                </c:pt>
                <c:pt idx="7272">
                  <c:v>3.90520148761659E-2</c:v>
                </c:pt>
                <c:pt idx="7273">
                  <c:v>3.9052118999456702E-2</c:v>
                </c:pt>
                <c:pt idx="7274">
                  <c:v>3.9052240544714199E-2</c:v>
                </c:pt>
                <c:pt idx="7275">
                  <c:v>3.9052308100026203E-2</c:v>
                </c:pt>
                <c:pt idx="7276">
                  <c:v>3.9053107270954499E-2</c:v>
                </c:pt>
                <c:pt idx="7277">
                  <c:v>3.9053166724672898E-2</c:v>
                </c:pt>
                <c:pt idx="7278">
                  <c:v>3.9053346804526101E-2</c:v>
                </c:pt>
                <c:pt idx="7279">
                  <c:v>3.9053412684829099E-2</c:v>
                </c:pt>
                <c:pt idx="7280">
                  <c:v>3.9053984289019898E-2</c:v>
                </c:pt>
                <c:pt idx="7281">
                  <c:v>3.9054686895103503E-2</c:v>
                </c:pt>
                <c:pt idx="7282">
                  <c:v>3.9054958998489202E-2</c:v>
                </c:pt>
                <c:pt idx="7283">
                  <c:v>3.9057358152632199E-2</c:v>
                </c:pt>
                <c:pt idx="7284">
                  <c:v>3.9057719288618301E-2</c:v>
                </c:pt>
                <c:pt idx="7285">
                  <c:v>3.9057801378014498E-2</c:v>
                </c:pt>
                <c:pt idx="7286">
                  <c:v>3.9057808129999899E-2</c:v>
                </c:pt>
                <c:pt idx="7287">
                  <c:v>3.9057928574625797E-2</c:v>
                </c:pt>
                <c:pt idx="7288">
                  <c:v>3.9058813814258998E-2</c:v>
                </c:pt>
                <c:pt idx="7289">
                  <c:v>3.9059881443033802E-2</c:v>
                </c:pt>
                <c:pt idx="7290">
                  <c:v>3.9059892011516703E-2</c:v>
                </c:pt>
                <c:pt idx="7291">
                  <c:v>3.9060427702877799E-2</c:v>
                </c:pt>
                <c:pt idx="7292">
                  <c:v>3.9062359013069502E-2</c:v>
                </c:pt>
                <c:pt idx="7293">
                  <c:v>3.9062879313034801E-2</c:v>
                </c:pt>
                <c:pt idx="7294">
                  <c:v>3.9063073958442399E-2</c:v>
                </c:pt>
                <c:pt idx="7295">
                  <c:v>3.9063912440718898E-2</c:v>
                </c:pt>
                <c:pt idx="7296">
                  <c:v>3.9064290871451697E-2</c:v>
                </c:pt>
                <c:pt idx="7297">
                  <c:v>3.9064775871477803E-2</c:v>
                </c:pt>
                <c:pt idx="7298">
                  <c:v>3.9066367747689699E-2</c:v>
                </c:pt>
                <c:pt idx="7299">
                  <c:v>3.9066805073030599E-2</c:v>
                </c:pt>
                <c:pt idx="7300">
                  <c:v>3.9067198688464401E-2</c:v>
                </c:pt>
                <c:pt idx="7301">
                  <c:v>3.9067487748346098E-2</c:v>
                </c:pt>
                <c:pt idx="7302">
                  <c:v>3.9067755195927499E-2</c:v>
                </c:pt>
                <c:pt idx="7303">
                  <c:v>3.9068526675814799E-2</c:v>
                </c:pt>
                <c:pt idx="7304">
                  <c:v>3.90688337066901E-2</c:v>
                </c:pt>
                <c:pt idx="7305">
                  <c:v>3.9069057550112703E-2</c:v>
                </c:pt>
                <c:pt idx="7306">
                  <c:v>3.9069229761393598E-2</c:v>
                </c:pt>
                <c:pt idx="7307">
                  <c:v>3.9069566350842799E-2</c:v>
                </c:pt>
                <c:pt idx="7308">
                  <c:v>3.9069640327391499E-2</c:v>
                </c:pt>
                <c:pt idx="7309">
                  <c:v>3.9069745220891801E-2</c:v>
                </c:pt>
                <c:pt idx="7310">
                  <c:v>3.9070192198015503E-2</c:v>
                </c:pt>
                <c:pt idx="7311">
                  <c:v>3.9071275115807103E-2</c:v>
                </c:pt>
                <c:pt idx="7312">
                  <c:v>3.9071518897290602E-2</c:v>
                </c:pt>
                <c:pt idx="7313">
                  <c:v>3.9071795705930799E-2</c:v>
                </c:pt>
                <c:pt idx="7314">
                  <c:v>3.9072175828480001E-2</c:v>
                </c:pt>
                <c:pt idx="7315">
                  <c:v>3.9072245517978499E-2</c:v>
                </c:pt>
                <c:pt idx="7316">
                  <c:v>3.9072306784821001E-2</c:v>
                </c:pt>
                <c:pt idx="7317">
                  <c:v>3.9073857453863103E-2</c:v>
                </c:pt>
                <c:pt idx="7318">
                  <c:v>3.9074299021834499E-2</c:v>
                </c:pt>
                <c:pt idx="7319">
                  <c:v>3.9074483383426402E-2</c:v>
                </c:pt>
                <c:pt idx="7320">
                  <c:v>3.9074652626933E-2</c:v>
                </c:pt>
                <c:pt idx="7321">
                  <c:v>3.9076689474007401E-2</c:v>
                </c:pt>
                <c:pt idx="7322">
                  <c:v>3.9077869798086501E-2</c:v>
                </c:pt>
                <c:pt idx="7323">
                  <c:v>3.9078324488687297E-2</c:v>
                </c:pt>
                <c:pt idx="7324">
                  <c:v>3.9078869980686402E-2</c:v>
                </c:pt>
                <c:pt idx="7325">
                  <c:v>3.9079087448850698E-2</c:v>
                </c:pt>
                <c:pt idx="7326">
                  <c:v>3.9079876756613202E-2</c:v>
                </c:pt>
                <c:pt idx="7327">
                  <c:v>3.90799986854714E-2</c:v>
                </c:pt>
                <c:pt idx="7328">
                  <c:v>3.90808180991562E-2</c:v>
                </c:pt>
                <c:pt idx="7329">
                  <c:v>3.90815653552972E-2</c:v>
                </c:pt>
                <c:pt idx="7330">
                  <c:v>3.9081954155793401E-2</c:v>
                </c:pt>
                <c:pt idx="7331">
                  <c:v>3.9082454534085001E-2</c:v>
                </c:pt>
                <c:pt idx="7332">
                  <c:v>3.9082543934624701E-2</c:v>
                </c:pt>
                <c:pt idx="7333">
                  <c:v>3.9082855733881497E-2</c:v>
                </c:pt>
                <c:pt idx="7334">
                  <c:v>3.9083504817217299E-2</c:v>
                </c:pt>
                <c:pt idx="7335">
                  <c:v>3.9083917920061502E-2</c:v>
                </c:pt>
                <c:pt idx="7336">
                  <c:v>3.9083919160852701E-2</c:v>
                </c:pt>
                <c:pt idx="7337">
                  <c:v>3.9084417643433199E-2</c:v>
                </c:pt>
                <c:pt idx="7338">
                  <c:v>3.9085654437845903E-2</c:v>
                </c:pt>
                <c:pt idx="7339">
                  <c:v>3.9085826473454099E-2</c:v>
                </c:pt>
                <c:pt idx="7340">
                  <c:v>3.9086539262437499E-2</c:v>
                </c:pt>
                <c:pt idx="7341">
                  <c:v>3.9086542892067998E-2</c:v>
                </c:pt>
                <c:pt idx="7342">
                  <c:v>3.9087453186013803E-2</c:v>
                </c:pt>
                <c:pt idx="7343">
                  <c:v>3.9087686015447702E-2</c:v>
                </c:pt>
                <c:pt idx="7344">
                  <c:v>3.9088516592308498E-2</c:v>
                </c:pt>
                <c:pt idx="7345">
                  <c:v>3.9088567425050597E-2</c:v>
                </c:pt>
                <c:pt idx="7346">
                  <c:v>3.9088947555054397E-2</c:v>
                </c:pt>
                <c:pt idx="7347">
                  <c:v>3.9089685055955399E-2</c:v>
                </c:pt>
                <c:pt idx="7348">
                  <c:v>3.9089829954489397E-2</c:v>
                </c:pt>
                <c:pt idx="7349">
                  <c:v>3.9090254228097698E-2</c:v>
                </c:pt>
                <c:pt idx="7350">
                  <c:v>3.9090485466067602E-2</c:v>
                </c:pt>
                <c:pt idx="7351">
                  <c:v>3.9091112429392297E-2</c:v>
                </c:pt>
                <c:pt idx="7352">
                  <c:v>3.90916740223934E-2</c:v>
                </c:pt>
                <c:pt idx="7353">
                  <c:v>3.9091812666899699E-2</c:v>
                </c:pt>
                <c:pt idx="7354">
                  <c:v>3.9091868501310197E-2</c:v>
                </c:pt>
                <c:pt idx="7355">
                  <c:v>3.9091918671851598E-2</c:v>
                </c:pt>
                <c:pt idx="7356">
                  <c:v>3.9092594662477297E-2</c:v>
                </c:pt>
                <c:pt idx="7357">
                  <c:v>3.9092954757042199E-2</c:v>
                </c:pt>
                <c:pt idx="7358">
                  <c:v>3.9095214025449999E-2</c:v>
                </c:pt>
                <c:pt idx="7359">
                  <c:v>3.9097669508449999E-2</c:v>
                </c:pt>
                <c:pt idx="7360">
                  <c:v>3.9098364102747897E-2</c:v>
                </c:pt>
                <c:pt idx="7361">
                  <c:v>3.9099109501186703E-2</c:v>
                </c:pt>
                <c:pt idx="7362">
                  <c:v>3.9099501463032899E-2</c:v>
                </c:pt>
                <c:pt idx="7363">
                  <c:v>3.9100238701050803E-2</c:v>
                </c:pt>
                <c:pt idx="7364">
                  <c:v>3.9101385405912098E-2</c:v>
                </c:pt>
                <c:pt idx="7365">
                  <c:v>3.9101430542233903E-2</c:v>
                </c:pt>
                <c:pt idx="7366">
                  <c:v>3.9102133933018902E-2</c:v>
                </c:pt>
                <c:pt idx="7367">
                  <c:v>3.9102336749386103E-2</c:v>
                </c:pt>
                <c:pt idx="7368">
                  <c:v>3.91023821773301E-2</c:v>
                </c:pt>
                <c:pt idx="7369">
                  <c:v>3.9102389588670197E-2</c:v>
                </c:pt>
                <c:pt idx="7370">
                  <c:v>3.9102739773215399E-2</c:v>
                </c:pt>
                <c:pt idx="7371">
                  <c:v>3.91027725114182E-2</c:v>
                </c:pt>
                <c:pt idx="7372">
                  <c:v>3.9103076334551498E-2</c:v>
                </c:pt>
                <c:pt idx="7373">
                  <c:v>3.9103134520103201E-2</c:v>
                </c:pt>
                <c:pt idx="7374">
                  <c:v>3.9103136608940797E-2</c:v>
                </c:pt>
                <c:pt idx="7375">
                  <c:v>3.9103508492548102E-2</c:v>
                </c:pt>
                <c:pt idx="7376">
                  <c:v>3.9103718968662597E-2</c:v>
                </c:pt>
                <c:pt idx="7377">
                  <c:v>3.9104719897736402E-2</c:v>
                </c:pt>
                <c:pt idx="7378">
                  <c:v>3.9105628310182002E-2</c:v>
                </c:pt>
                <c:pt idx="7379">
                  <c:v>3.9105719080262502E-2</c:v>
                </c:pt>
                <c:pt idx="7380">
                  <c:v>3.9105737750786601E-2</c:v>
                </c:pt>
                <c:pt idx="7381">
                  <c:v>3.9105739561347198E-2</c:v>
                </c:pt>
                <c:pt idx="7382">
                  <c:v>3.91069969774063E-2</c:v>
                </c:pt>
                <c:pt idx="7383">
                  <c:v>3.91072431943831E-2</c:v>
                </c:pt>
                <c:pt idx="7384">
                  <c:v>3.9107975881628898E-2</c:v>
                </c:pt>
                <c:pt idx="7385">
                  <c:v>3.9108572141818003E-2</c:v>
                </c:pt>
                <c:pt idx="7386">
                  <c:v>3.9108993389504999E-2</c:v>
                </c:pt>
                <c:pt idx="7387">
                  <c:v>3.91094874510972E-2</c:v>
                </c:pt>
                <c:pt idx="7388">
                  <c:v>3.9110340093307799E-2</c:v>
                </c:pt>
                <c:pt idx="7389">
                  <c:v>3.9111218992655503E-2</c:v>
                </c:pt>
                <c:pt idx="7390">
                  <c:v>3.9111241918318697E-2</c:v>
                </c:pt>
                <c:pt idx="7391">
                  <c:v>3.9111879409124098E-2</c:v>
                </c:pt>
                <c:pt idx="7392">
                  <c:v>3.9112173201508699E-2</c:v>
                </c:pt>
                <c:pt idx="7393">
                  <c:v>3.91129487794546E-2</c:v>
                </c:pt>
                <c:pt idx="7394">
                  <c:v>3.9113749507583097E-2</c:v>
                </c:pt>
                <c:pt idx="7395">
                  <c:v>3.91139917817378E-2</c:v>
                </c:pt>
                <c:pt idx="7396">
                  <c:v>3.9114000005562997E-2</c:v>
                </c:pt>
                <c:pt idx="7397">
                  <c:v>3.9114050025860402E-2</c:v>
                </c:pt>
                <c:pt idx="7398">
                  <c:v>3.9114118980180003E-2</c:v>
                </c:pt>
                <c:pt idx="7399">
                  <c:v>3.9115677964103701E-2</c:v>
                </c:pt>
                <c:pt idx="7400">
                  <c:v>3.9116225553473501E-2</c:v>
                </c:pt>
                <c:pt idx="7401">
                  <c:v>3.91165387728288E-2</c:v>
                </c:pt>
                <c:pt idx="7402">
                  <c:v>3.9117257705431403E-2</c:v>
                </c:pt>
                <c:pt idx="7403">
                  <c:v>3.91184530147776E-2</c:v>
                </c:pt>
                <c:pt idx="7404">
                  <c:v>3.9118557193780198E-2</c:v>
                </c:pt>
                <c:pt idx="7405">
                  <c:v>3.9118687715684303E-2</c:v>
                </c:pt>
                <c:pt idx="7406">
                  <c:v>3.9119023154499499E-2</c:v>
                </c:pt>
                <c:pt idx="7407">
                  <c:v>3.9119965024995901E-2</c:v>
                </c:pt>
                <c:pt idx="7408">
                  <c:v>3.9121002602835402E-2</c:v>
                </c:pt>
                <c:pt idx="7409">
                  <c:v>3.9121040732488198E-2</c:v>
                </c:pt>
                <c:pt idx="7410">
                  <c:v>3.9121460125243701E-2</c:v>
                </c:pt>
                <c:pt idx="7411">
                  <c:v>3.9121479678682299E-2</c:v>
                </c:pt>
                <c:pt idx="7412">
                  <c:v>3.9122598701758902E-2</c:v>
                </c:pt>
                <c:pt idx="7413">
                  <c:v>3.9122700430509201E-2</c:v>
                </c:pt>
                <c:pt idx="7414">
                  <c:v>3.9124008631694997E-2</c:v>
                </c:pt>
                <c:pt idx="7415">
                  <c:v>3.9124937723713102E-2</c:v>
                </c:pt>
                <c:pt idx="7416">
                  <c:v>3.91266387494206E-2</c:v>
                </c:pt>
                <c:pt idx="7417">
                  <c:v>3.9126900907002202E-2</c:v>
                </c:pt>
                <c:pt idx="7418">
                  <c:v>3.9128236496574001E-2</c:v>
                </c:pt>
                <c:pt idx="7419">
                  <c:v>3.91286709075164E-2</c:v>
                </c:pt>
                <c:pt idx="7420">
                  <c:v>3.9128825723337403E-2</c:v>
                </c:pt>
                <c:pt idx="7421">
                  <c:v>3.9129040182971302E-2</c:v>
                </c:pt>
                <c:pt idx="7422">
                  <c:v>3.9129234428844598E-2</c:v>
                </c:pt>
                <c:pt idx="7423">
                  <c:v>3.9129314978930997E-2</c:v>
                </c:pt>
                <c:pt idx="7424">
                  <c:v>3.9129856335374601E-2</c:v>
                </c:pt>
                <c:pt idx="7425">
                  <c:v>3.9130212682512301E-2</c:v>
                </c:pt>
                <c:pt idx="7426">
                  <c:v>3.9130412455134003E-2</c:v>
                </c:pt>
                <c:pt idx="7427">
                  <c:v>3.9131129272883397E-2</c:v>
                </c:pt>
                <c:pt idx="7428">
                  <c:v>3.9131173196391297E-2</c:v>
                </c:pt>
                <c:pt idx="7429">
                  <c:v>3.9131193686139702E-2</c:v>
                </c:pt>
                <c:pt idx="7430">
                  <c:v>3.9131383501154297E-2</c:v>
                </c:pt>
                <c:pt idx="7431">
                  <c:v>3.91318460609563E-2</c:v>
                </c:pt>
                <c:pt idx="7432">
                  <c:v>3.9132083599785997E-2</c:v>
                </c:pt>
                <c:pt idx="7433">
                  <c:v>3.9133047559745303E-2</c:v>
                </c:pt>
                <c:pt idx="7434">
                  <c:v>3.9133437729788403E-2</c:v>
                </c:pt>
                <c:pt idx="7435">
                  <c:v>3.9134396330103502E-2</c:v>
                </c:pt>
                <c:pt idx="7436">
                  <c:v>3.9134640767235898E-2</c:v>
                </c:pt>
                <c:pt idx="7437">
                  <c:v>3.9135334376992098E-2</c:v>
                </c:pt>
                <c:pt idx="7438">
                  <c:v>3.9136943988518198E-2</c:v>
                </c:pt>
                <c:pt idx="7439">
                  <c:v>3.9137036209345298E-2</c:v>
                </c:pt>
                <c:pt idx="7440">
                  <c:v>3.9138072572448002E-2</c:v>
                </c:pt>
                <c:pt idx="7441">
                  <c:v>3.9138874342582501E-2</c:v>
                </c:pt>
                <c:pt idx="7442">
                  <c:v>3.9139189075038897E-2</c:v>
                </c:pt>
                <c:pt idx="7443">
                  <c:v>3.9139224553690101E-2</c:v>
                </c:pt>
                <c:pt idx="7444">
                  <c:v>3.9139254456077903E-2</c:v>
                </c:pt>
                <c:pt idx="7445">
                  <c:v>3.9139320657794303E-2</c:v>
                </c:pt>
                <c:pt idx="7446">
                  <c:v>3.9139700413120898E-2</c:v>
                </c:pt>
                <c:pt idx="7447">
                  <c:v>3.9140502358499502E-2</c:v>
                </c:pt>
                <c:pt idx="7448">
                  <c:v>3.9141586240599997E-2</c:v>
                </c:pt>
                <c:pt idx="7449">
                  <c:v>3.9141777898614102E-2</c:v>
                </c:pt>
                <c:pt idx="7450">
                  <c:v>3.9142342647121797E-2</c:v>
                </c:pt>
                <c:pt idx="7451">
                  <c:v>3.9143323649969301E-2</c:v>
                </c:pt>
                <c:pt idx="7452">
                  <c:v>3.91440814005658E-2</c:v>
                </c:pt>
                <c:pt idx="7453">
                  <c:v>3.9144499667391398E-2</c:v>
                </c:pt>
                <c:pt idx="7454">
                  <c:v>3.9144580350609103E-2</c:v>
                </c:pt>
                <c:pt idx="7455">
                  <c:v>3.9144604744667501E-2</c:v>
                </c:pt>
                <c:pt idx="7456">
                  <c:v>3.9144690143856201E-2</c:v>
                </c:pt>
                <c:pt idx="7457">
                  <c:v>3.9145350439433797E-2</c:v>
                </c:pt>
                <c:pt idx="7458">
                  <c:v>3.9145658866952399E-2</c:v>
                </c:pt>
                <c:pt idx="7459">
                  <c:v>3.9146013841633097E-2</c:v>
                </c:pt>
                <c:pt idx="7460">
                  <c:v>3.91462949615249E-2</c:v>
                </c:pt>
                <c:pt idx="7461">
                  <c:v>3.9146304102447703E-2</c:v>
                </c:pt>
                <c:pt idx="7462">
                  <c:v>3.9146656513359503E-2</c:v>
                </c:pt>
                <c:pt idx="7463">
                  <c:v>3.91472857492925E-2</c:v>
                </c:pt>
                <c:pt idx="7464">
                  <c:v>3.9148588744222702E-2</c:v>
                </c:pt>
                <c:pt idx="7465">
                  <c:v>3.91492654408961E-2</c:v>
                </c:pt>
                <c:pt idx="7466">
                  <c:v>3.9149354711437503E-2</c:v>
                </c:pt>
                <c:pt idx="7467">
                  <c:v>3.9149488907976197E-2</c:v>
                </c:pt>
                <c:pt idx="7468">
                  <c:v>3.9150851292370697E-2</c:v>
                </c:pt>
                <c:pt idx="7469">
                  <c:v>3.9150961669346902E-2</c:v>
                </c:pt>
                <c:pt idx="7470">
                  <c:v>3.9152713778703503E-2</c:v>
                </c:pt>
                <c:pt idx="7471">
                  <c:v>3.9152730060644E-2</c:v>
                </c:pt>
                <c:pt idx="7472">
                  <c:v>3.9153292548803398E-2</c:v>
                </c:pt>
                <c:pt idx="7473">
                  <c:v>3.9153507398232298E-2</c:v>
                </c:pt>
                <c:pt idx="7474">
                  <c:v>3.9154065993790503E-2</c:v>
                </c:pt>
                <c:pt idx="7475">
                  <c:v>3.9154820085132699E-2</c:v>
                </c:pt>
                <c:pt idx="7476">
                  <c:v>3.9154926722837699E-2</c:v>
                </c:pt>
                <c:pt idx="7477">
                  <c:v>3.91552008671045E-2</c:v>
                </c:pt>
                <c:pt idx="7478">
                  <c:v>3.9155677204553797E-2</c:v>
                </c:pt>
                <c:pt idx="7479">
                  <c:v>3.9156225801729901E-2</c:v>
                </c:pt>
                <c:pt idx="7480">
                  <c:v>3.9156334818976998E-2</c:v>
                </c:pt>
                <c:pt idx="7481">
                  <c:v>3.9156910473670398E-2</c:v>
                </c:pt>
                <c:pt idx="7482">
                  <c:v>3.9156938541756503E-2</c:v>
                </c:pt>
                <c:pt idx="7483">
                  <c:v>3.9158015098342699E-2</c:v>
                </c:pt>
                <c:pt idx="7484">
                  <c:v>3.9158971256978398E-2</c:v>
                </c:pt>
                <c:pt idx="7485">
                  <c:v>3.9159431640135703E-2</c:v>
                </c:pt>
                <c:pt idx="7486">
                  <c:v>3.9160152619221303E-2</c:v>
                </c:pt>
                <c:pt idx="7487">
                  <c:v>3.9160681388409897E-2</c:v>
                </c:pt>
                <c:pt idx="7488">
                  <c:v>3.9160833012445703E-2</c:v>
                </c:pt>
                <c:pt idx="7489">
                  <c:v>3.9161382346634903E-2</c:v>
                </c:pt>
                <c:pt idx="7490">
                  <c:v>3.9161904642233597E-2</c:v>
                </c:pt>
                <c:pt idx="7491">
                  <c:v>3.9162161155034098E-2</c:v>
                </c:pt>
                <c:pt idx="7492">
                  <c:v>3.9162220368464298E-2</c:v>
                </c:pt>
                <c:pt idx="7493">
                  <c:v>3.9162496548622E-2</c:v>
                </c:pt>
                <c:pt idx="7494">
                  <c:v>3.9162795223130098E-2</c:v>
                </c:pt>
                <c:pt idx="7495">
                  <c:v>3.9163126261469297E-2</c:v>
                </c:pt>
                <c:pt idx="7496">
                  <c:v>3.9164140717320099E-2</c:v>
                </c:pt>
                <c:pt idx="7497">
                  <c:v>3.9166104173900401E-2</c:v>
                </c:pt>
                <c:pt idx="7498">
                  <c:v>3.9167149084114901E-2</c:v>
                </c:pt>
                <c:pt idx="7499">
                  <c:v>3.9167289376693601E-2</c:v>
                </c:pt>
                <c:pt idx="7500">
                  <c:v>3.9167430785516898E-2</c:v>
                </c:pt>
                <c:pt idx="7501">
                  <c:v>3.9167953003480298E-2</c:v>
                </c:pt>
                <c:pt idx="7502">
                  <c:v>3.9169718300970401E-2</c:v>
                </c:pt>
                <c:pt idx="7503">
                  <c:v>3.9169799463783503E-2</c:v>
                </c:pt>
                <c:pt idx="7504">
                  <c:v>3.9170369859822099E-2</c:v>
                </c:pt>
                <c:pt idx="7505">
                  <c:v>3.9171636865173498E-2</c:v>
                </c:pt>
                <c:pt idx="7506">
                  <c:v>3.9171905652905598E-2</c:v>
                </c:pt>
                <c:pt idx="7507">
                  <c:v>3.9172344868794097E-2</c:v>
                </c:pt>
                <c:pt idx="7508">
                  <c:v>3.91729835772123E-2</c:v>
                </c:pt>
                <c:pt idx="7509">
                  <c:v>3.9173734331278798E-2</c:v>
                </c:pt>
                <c:pt idx="7510">
                  <c:v>3.9174639633384398E-2</c:v>
                </c:pt>
                <c:pt idx="7511">
                  <c:v>3.91748763244101E-2</c:v>
                </c:pt>
                <c:pt idx="7512">
                  <c:v>3.9175110114050997E-2</c:v>
                </c:pt>
                <c:pt idx="7513">
                  <c:v>3.9176313242342602E-2</c:v>
                </c:pt>
                <c:pt idx="7514">
                  <c:v>3.9176671502295903E-2</c:v>
                </c:pt>
                <c:pt idx="7515">
                  <c:v>3.9177114325624297E-2</c:v>
                </c:pt>
                <c:pt idx="7516">
                  <c:v>3.9177132820992701E-2</c:v>
                </c:pt>
                <c:pt idx="7517">
                  <c:v>3.9177394199929702E-2</c:v>
                </c:pt>
                <c:pt idx="7518">
                  <c:v>3.9179230110647098E-2</c:v>
                </c:pt>
                <c:pt idx="7519">
                  <c:v>3.9180316176519098E-2</c:v>
                </c:pt>
                <c:pt idx="7520">
                  <c:v>3.9180434015121002E-2</c:v>
                </c:pt>
                <c:pt idx="7521">
                  <c:v>3.9181878091429E-2</c:v>
                </c:pt>
                <c:pt idx="7522">
                  <c:v>3.9181943118782599E-2</c:v>
                </c:pt>
                <c:pt idx="7523">
                  <c:v>3.9182032502676802E-2</c:v>
                </c:pt>
                <c:pt idx="7524">
                  <c:v>3.9182179652644103E-2</c:v>
                </c:pt>
                <c:pt idx="7525">
                  <c:v>3.9182369442869402E-2</c:v>
                </c:pt>
                <c:pt idx="7526">
                  <c:v>3.9183327210904298E-2</c:v>
                </c:pt>
                <c:pt idx="7527">
                  <c:v>3.91844352405612E-2</c:v>
                </c:pt>
                <c:pt idx="7528">
                  <c:v>3.9185164686531902E-2</c:v>
                </c:pt>
                <c:pt idx="7529">
                  <c:v>3.9186362123865497E-2</c:v>
                </c:pt>
                <c:pt idx="7530">
                  <c:v>3.9188410795958702E-2</c:v>
                </c:pt>
                <c:pt idx="7531">
                  <c:v>3.9188525003417102E-2</c:v>
                </c:pt>
                <c:pt idx="7532">
                  <c:v>3.9189579631038203E-2</c:v>
                </c:pt>
                <c:pt idx="7533">
                  <c:v>3.9189832378287603E-2</c:v>
                </c:pt>
                <c:pt idx="7534">
                  <c:v>3.9190359115005798E-2</c:v>
                </c:pt>
                <c:pt idx="7535">
                  <c:v>3.9190414606212698E-2</c:v>
                </c:pt>
                <c:pt idx="7536">
                  <c:v>3.9190423616058699E-2</c:v>
                </c:pt>
                <c:pt idx="7537">
                  <c:v>3.91904955255949E-2</c:v>
                </c:pt>
                <c:pt idx="7538">
                  <c:v>3.9190525517891303E-2</c:v>
                </c:pt>
                <c:pt idx="7539">
                  <c:v>3.91915193553279E-2</c:v>
                </c:pt>
                <c:pt idx="7540">
                  <c:v>3.9192410894375002E-2</c:v>
                </c:pt>
                <c:pt idx="7541">
                  <c:v>3.9192597444520999E-2</c:v>
                </c:pt>
                <c:pt idx="7542">
                  <c:v>3.9193574571960703E-2</c:v>
                </c:pt>
                <c:pt idx="7543">
                  <c:v>3.9193977785853297E-2</c:v>
                </c:pt>
                <c:pt idx="7544">
                  <c:v>3.9194042705288402E-2</c:v>
                </c:pt>
                <c:pt idx="7545">
                  <c:v>3.9194580130639999E-2</c:v>
                </c:pt>
                <c:pt idx="7546">
                  <c:v>3.9196541147131198E-2</c:v>
                </c:pt>
                <c:pt idx="7547">
                  <c:v>3.9197032021208597E-2</c:v>
                </c:pt>
                <c:pt idx="7548">
                  <c:v>3.9197032790879299E-2</c:v>
                </c:pt>
                <c:pt idx="7549">
                  <c:v>3.9198316843342802E-2</c:v>
                </c:pt>
                <c:pt idx="7550">
                  <c:v>3.9199797702664602E-2</c:v>
                </c:pt>
                <c:pt idx="7551">
                  <c:v>3.9199906648548402E-2</c:v>
                </c:pt>
                <c:pt idx="7552">
                  <c:v>3.92019245415519E-2</c:v>
                </c:pt>
                <c:pt idx="7553">
                  <c:v>3.92019989182575E-2</c:v>
                </c:pt>
                <c:pt idx="7554">
                  <c:v>3.9202127536660497E-2</c:v>
                </c:pt>
                <c:pt idx="7555">
                  <c:v>3.9202669785461601E-2</c:v>
                </c:pt>
                <c:pt idx="7556">
                  <c:v>3.9202836684705401E-2</c:v>
                </c:pt>
                <c:pt idx="7557">
                  <c:v>3.9203036259233201E-2</c:v>
                </c:pt>
                <c:pt idx="7558">
                  <c:v>3.9203546373018199E-2</c:v>
                </c:pt>
                <c:pt idx="7559">
                  <c:v>3.9204116783233399E-2</c:v>
                </c:pt>
                <c:pt idx="7560">
                  <c:v>3.9204454829758803E-2</c:v>
                </c:pt>
                <c:pt idx="7561">
                  <c:v>3.9206040861278497E-2</c:v>
                </c:pt>
                <c:pt idx="7562">
                  <c:v>3.92072039277227E-2</c:v>
                </c:pt>
                <c:pt idx="7563">
                  <c:v>3.9207835628891803E-2</c:v>
                </c:pt>
                <c:pt idx="7564">
                  <c:v>3.9208171462969801E-2</c:v>
                </c:pt>
                <c:pt idx="7565">
                  <c:v>3.9208981413290801E-2</c:v>
                </c:pt>
                <c:pt idx="7566">
                  <c:v>3.9209648072617301E-2</c:v>
                </c:pt>
                <c:pt idx="7567">
                  <c:v>3.9210376714459101E-2</c:v>
                </c:pt>
                <c:pt idx="7568">
                  <c:v>3.9210453458905697E-2</c:v>
                </c:pt>
                <c:pt idx="7569">
                  <c:v>3.9213086406718299E-2</c:v>
                </c:pt>
                <c:pt idx="7570">
                  <c:v>3.9214805941096199E-2</c:v>
                </c:pt>
                <c:pt idx="7571">
                  <c:v>3.9215228369159701E-2</c:v>
                </c:pt>
                <c:pt idx="7572">
                  <c:v>3.9216217183606003E-2</c:v>
                </c:pt>
                <c:pt idx="7573">
                  <c:v>3.9216909892245203E-2</c:v>
                </c:pt>
                <c:pt idx="7574">
                  <c:v>3.9216997154444398E-2</c:v>
                </c:pt>
                <c:pt idx="7575">
                  <c:v>3.9217677452076799E-2</c:v>
                </c:pt>
                <c:pt idx="7576">
                  <c:v>3.9217827236770399E-2</c:v>
                </c:pt>
                <c:pt idx="7577">
                  <c:v>3.9217974858064497E-2</c:v>
                </c:pt>
                <c:pt idx="7578">
                  <c:v>3.9218514249325501E-2</c:v>
                </c:pt>
                <c:pt idx="7579">
                  <c:v>3.9219358355137103E-2</c:v>
                </c:pt>
                <c:pt idx="7580">
                  <c:v>3.92199777622022E-2</c:v>
                </c:pt>
                <c:pt idx="7581">
                  <c:v>3.9219987060965002E-2</c:v>
                </c:pt>
                <c:pt idx="7582">
                  <c:v>3.9220004467820598E-2</c:v>
                </c:pt>
                <c:pt idx="7583">
                  <c:v>3.9220440620390901E-2</c:v>
                </c:pt>
                <c:pt idx="7584">
                  <c:v>3.9221545866380499E-2</c:v>
                </c:pt>
                <c:pt idx="7585">
                  <c:v>3.9221837231601601E-2</c:v>
                </c:pt>
                <c:pt idx="7586">
                  <c:v>3.9222644748299798E-2</c:v>
                </c:pt>
                <c:pt idx="7587">
                  <c:v>3.9222955528857198E-2</c:v>
                </c:pt>
                <c:pt idx="7588">
                  <c:v>3.9223982361614403E-2</c:v>
                </c:pt>
                <c:pt idx="7589">
                  <c:v>3.9224155705890898E-2</c:v>
                </c:pt>
                <c:pt idx="7590">
                  <c:v>3.9224580518548498E-2</c:v>
                </c:pt>
                <c:pt idx="7591">
                  <c:v>3.9225541410055798E-2</c:v>
                </c:pt>
                <c:pt idx="7592">
                  <c:v>3.9226154627185102E-2</c:v>
                </c:pt>
                <c:pt idx="7593">
                  <c:v>3.9227527175434602E-2</c:v>
                </c:pt>
                <c:pt idx="7594">
                  <c:v>3.9230168417339797E-2</c:v>
                </c:pt>
                <c:pt idx="7595">
                  <c:v>3.9230269057376997E-2</c:v>
                </c:pt>
                <c:pt idx="7596">
                  <c:v>3.9230762701755503E-2</c:v>
                </c:pt>
                <c:pt idx="7597">
                  <c:v>3.9230847254054201E-2</c:v>
                </c:pt>
                <c:pt idx="7598">
                  <c:v>3.9231152139882298E-2</c:v>
                </c:pt>
                <c:pt idx="7599">
                  <c:v>3.9231260970049503E-2</c:v>
                </c:pt>
                <c:pt idx="7600">
                  <c:v>3.9231784190698303E-2</c:v>
                </c:pt>
                <c:pt idx="7601">
                  <c:v>3.9231822404656003E-2</c:v>
                </c:pt>
                <c:pt idx="7602">
                  <c:v>3.9232034664038802E-2</c:v>
                </c:pt>
                <c:pt idx="7603">
                  <c:v>3.9232722880654602E-2</c:v>
                </c:pt>
                <c:pt idx="7604">
                  <c:v>3.9232938824758402E-2</c:v>
                </c:pt>
                <c:pt idx="7605">
                  <c:v>3.9233931468296797E-2</c:v>
                </c:pt>
                <c:pt idx="7606">
                  <c:v>3.9234037150978097E-2</c:v>
                </c:pt>
                <c:pt idx="7607">
                  <c:v>3.9234137757278298E-2</c:v>
                </c:pt>
                <c:pt idx="7608">
                  <c:v>3.9234188417604003E-2</c:v>
                </c:pt>
                <c:pt idx="7609">
                  <c:v>3.9234423313202399E-2</c:v>
                </c:pt>
                <c:pt idx="7610">
                  <c:v>3.9235014666885698E-2</c:v>
                </c:pt>
                <c:pt idx="7611">
                  <c:v>3.9235177228768202E-2</c:v>
                </c:pt>
                <c:pt idx="7612">
                  <c:v>3.9235671225599497E-2</c:v>
                </c:pt>
                <c:pt idx="7613">
                  <c:v>3.92363820506045E-2</c:v>
                </c:pt>
                <c:pt idx="7614">
                  <c:v>3.9237265446754203E-2</c:v>
                </c:pt>
                <c:pt idx="7615">
                  <c:v>3.9237287721550197E-2</c:v>
                </c:pt>
                <c:pt idx="7616">
                  <c:v>3.9237383429941798E-2</c:v>
                </c:pt>
                <c:pt idx="7617">
                  <c:v>3.92379187002143E-2</c:v>
                </c:pt>
                <c:pt idx="7618">
                  <c:v>3.9238022102642198E-2</c:v>
                </c:pt>
                <c:pt idx="7619">
                  <c:v>3.9238048002258802E-2</c:v>
                </c:pt>
                <c:pt idx="7620">
                  <c:v>3.9238144930829798E-2</c:v>
                </c:pt>
                <c:pt idx="7621">
                  <c:v>3.9238286841740098E-2</c:v>
                </c:pt>
                <c:pt idx="7622">
                  <c:v>3.92385890650764E-2</c:v>
                </c:pt>
                <c:pt idx="7623">
                  <c:v>3.9239201500944898E-2</c:v>
                </c:pt>
                <c:pt idx="7624">
                  <c:v>3.9239901542246498E-2</c:v>
                </c:pt>
                <c:pt idx="7625">
                  <c:v>3.9240432969698598E-2</c:v>
                </c:pt>
                <c:pt idx="7626">
                  <c:v>3.9240861649174397E-2</c:v>
                </c:pt>
                <c:pt idx="7627">
                  <c:v>3.9241533223330002E-2</c:v>
                </c:pt>
                <c:pt idx="7628">
                  <c:v>3.9242093307011103E-2</c:v>
                </c:pt>
                <c:pt idx="7629">
                  <c:v>3.9242254832169497E-2</c:v>
                </c:pt>
                <c:pt idx="7630">
                  <c:v>3.9242554341485603E-2</c:v>
                </c:pt>
                <c:pt idx="7631">
                  <c:v>3.9243182072408803E-2</c:v>
                </c:pt>
                <c:pt idx="7632">
                  <c:v>3.9244327682010603E-2</c:v>
                </c:pt>
                <c:pt idx="7633">
                  <c:v>3.9245419229032401E-2</c:v>
                </c:pt>
                <c:pt idx="7634">
                  <c:v>3.9246918548602502E-2</c:v>
                </c:pt>
                <c:pt idx="7635">
                  <c:v>3.9248508867677799E-2</c:v>
                </c:pt>
                <c:pt idx="7636">
                  <c:v>3.9248680686853998E-2</c:v>
                </c:pt>
                <c:pt idx="7637">
                  <c:v>3.9249343485711498E-2</c:v>
                </c:pt>
                <c:pt idx="7638">
                  <c:v>3.92497075319529E-2</c:v>
                </c:pt>
                <c:pt idx="7639">
                  <c:v>3.92500205627948E-2</c:v>
                </c:pt>
                <c:pt idx="7640">
                  <c:v>3.9250033766258498E-2</c:v>
                </c:pt>
                <c:pt idx="7641">
                  <c:v>3.9250044722284799E-2</c:v>
                </c:pt>
                <c:pt idx="7642">
                  <c:v>3.9250224064000597E-2</c:v>
                </c:pt>
                <c:pt idx="7643">
                  <c:v>3.9252208735816599E-2</c:v>
                </c:pt>
                <c:pt idx="7644">
                  <c:v>3.9253711613157397E-2</c:v>
                </c:pt>
                <c:pt idx="7645">
                  <c:v>3.9254481249897798E-2</c:v>
                </c:pt>
                <c:pt idx="7646">
                  <c:v>3.9254616409787398E-2</c:v>
                </c:pt>
                <c:pt idx="7647">
                  <c:v>3.9255101267095902E-2</c:v>
                </c:pt>
                <c:pt idx="7648">
                  <c:v>3.9255112911455697E-2</c:v>
                </c:pt>
                <c:pt idx="7649">
                  <c:v>3.9255746834864901E-2</c:v>
                </c:pt>
                <c:pt idx="7650">
                  <c:v>3.9256160781300398E-2</c:v>
                </c:pt>
                <c:pt idx="7651">
                  <c:v>3.9257500111878903E-2</c:v>
                </c:pt>
                <c:pt idx="7652">
                  <c:v>3.9257509990039498E-2</c:v>
                </c:pt>
                <c:pt idx="7653">
                  <c:v>3.9258032331279502E-2</c:v>
                </c:pt>
                <c:pt idx="7654">
                  <c:v>3.9258225738796899E-2</c:v>
                </c:pt>
                <c:pt idx="7655">
                  <c:v>3.9258610200665997E-2</c:v>
                </c:pt>
                <c:pt idx="7656">
                  <c:v>3.9259208375476903E-2</c:v>
                </c:pt>
                <c:pt idx="7657">
                  <c:v>3.92599967783629E-2</c:v>
                </c:pt>
                <c:pt idx="7658">
                  <c:v>3.9262104886406302E-2</c:v>
                </c:pt>
                <c:pt idx="7659">
                  <c:v>3.9263643097452602E-2</c:v>
                </c:pt>
                <c:pt idx="7660">
                  <c:v>3.9263761380859699E-2</c:v>
                </c:pt>
                <c:pt idx="7661">
                  <c:v>3.9264228918936599E-2</c:v>
                </c:pt>
                <c:pt idx="7662">
                  <c:v>3.9264865828647702E-2</c:v>
                </c:pt>
                <c:pt idx="7663">
                  <c:v>3.9267759222242099E-2</c:v>
                </c:pt>
                <c:pt idx="7664">
                  <c:v>3.9269127182220698E-2</c:v>
                </c:pt>
                <c:pt idx="7665">
                  <c:v>3.92692078897732E-2</c:v>
                </c:pt>
                <c:pt idx="7666">
                  <c:v>3.9269379835366901E-2</c:v>
                </c:pt>
                <c:pt idx="7667">
                  <c:v>3.9269427868376998E-2</c:v>
                </c:pt>
                <c:pt idx="7668">
                  <c:v>3.9270415485156702E-2</c:v>
                </c:pt>
                <c:pt idx="7669">
                  <c:v>3.9270607184944399E-2</c:v>
                </c:pt>
                <c:pt idx="7670">
                  <c:v>3.9271550056802197E-2</c:v>
                </c:pt>
                <c:pt idx="7671">
                  <c:v>3.92730580760971E-2</c:v>
                </c:pt>
                <c:pt idx="7672">
                  <c:v>3.9273458141796697E-2</c:v>
                </c:pt>
                <c:pt idx="7673">
                  <c:v>3.9274831063121102E-2</c:v>
                </c:pt>
                <c:pt idx="7674">
                  <c:v>3.9275118844233001E-2</c:v>
                </c:pt>
                <c:pt idx="7675">
                  <c:v>3.9277257066375797E-2</c:v>
                </c:pt>
                <c:pt idx="7676">
                  <c:v>3.9277390424687697E-2</c:v>
                </c:pt>
                <c:pt idx="7677">
                  <c:v>3.9277395183352298E-2</c:v>
                </c:pt>
                <c:pt idx="7678">
                  <c:v>3.9277518356074098E-2</c:v>
                </c:pt>
                <c:pt idx="7679">
                  <c:v>3.9277994679344501E-2</c:v>
                </c:pt>
                <c:pt idx="7680">
                  <c:v>3.9278210849700498E-2</c:v>
                </c:pt>
                <c:pt idx="7681">
                  <c:v>3.9278483418277998E-2</c:v>
                </c:pt>
                <c:pt idx="7682">
                  <c:v>3.9278817569789702E-2</c:v>
                </c:pt>
                <c:pt idx="7683">
                  <c:v>3.92793465142285E-2</c:v>
                </c:pt>
                <c:pt idx="7684">
                  <c:v>3.9279406023323603E-2</c:v>
                </c:pt>
                <c:pt idx="7685">
                  <c:v>3.92800349864664E-2</c:v>
                </c:pt>
                <c:pt idx="7686">
                  <c:v>3.9280220197934403E-2</c:v>
                </c:pt>
                <c:pt idx="7687">
                  <c:v>3.9280267192498802E-2</c:v>
                </c:pt>
                <c:pt idx="7688">
                  <c:v>3.9281287778756099E-2</c:v>
                </c:pt>
                <c:pt idx="7689">
                  <c:v>3.92824620597097E-2</c:v>
                </c:pt>
                <c:pt idx="7690">
                  <c:v>3.92828120976303E-2</c:v>
                </c:pt>
                <c:pt idx="7691">
                  <c:v>3.9283230792287502E-2</c:v>
                </c:pt>
                <c:pt idx="7692">
                  <c:v>3.9283238090761299E-2</c:v>
                </c:pt>
                <c:pt idx="7693">
                  <c:v>3.9283339546733499E-2</c:v>
                </c:pt>
                <c:pt idx="7694">
                  <c:v>3.9283795631310299E-2</c:v>
                </c:pt>
                <c:pt idx="7695">
                  <c:v>3.9285556154529E-2</c:v>
                </c:pt>
                <c:pt idx="7696">
                  <c:v>3.9285564608044103E-2</c:v>
                </c:pt>
                <c:pt idx="7697">
                  <c:v>3.9285567538490197E-2</c:v>
                </c:pt>
                <c:pt idx="7698">
                  <c:v>3.9286024377572497E-2</c:v>
                </c:pt>
                <c:pt idx="7699">
                  <c:v>3.9286375498435298E-2</c:v>
                </c:pt>
                <c:pt idx="7700">
                  <c:v>3.92865065048442E-2</c:v>
                </c:pt>
                <c:pt idx="7701">
                  <c:v>3.9286580582033902E-2</c:v>
                </c:pt>
                <c:pt idx="7702">
                  <c:v>3.92880002417944E-2</c:v>
                </c:pt>
                <c:pt idx="7703">
                  <c:v>3.9288432618814297E-2</c:v>
                </c:pt>
                <c:pt idx="7704">
                  <c:v>3.9289877764934998E-2</c:v>
                </c:pt>
                <c:pt idx="7705">
                  <c:v>3.92900199326979E-2</c:v>
                </c:pt>
                <c:pt idx="7706">
                  <c:v>3.9290532474378498E-2</c:v>
                </c:pt>
                <c:pt idx="7707">
                  <c:v>3.9290646942434601E-2</c:v>
                </c:pt>
                <c:pt idx="7708">
                  <c:v>3.9291314831840202E-2</c:v>
                </c:pt>
                <c:pt idx="7709">
                  <c:v>3.9291666167571203E-2</c:v>
                </c:pt>
                <c:pt idx="7710">
                  <c:v>3.9292035725773403E-2</c:v>
                </c:pt>
                <c:pt idx="7711">
                  <c:v>3.9292161291795101E-2</c:v>
                </c:pt>
                <c:pt idx="7712">
                  <c:v>3.92922132232391E-2</c:v>
                </c:pt>
                <c:pt idx="7713">
                  <c:v>3.9292702018894198E-2</c:v>
                </c:pt>
                <c:pt idx="7714">
                  <c:v>3.92943141742624E-2</c:v>
                </c:pt>
                <c:pt idx="7715">
                  <c:v>3.9294983952895601E-2</c:v>
                </c:pt>
                <c:pt idx="7716">
                  <c:v>3.9295209404345298E-2</c:v>
                </c:pt>
                <c:pt idx="7717">
                  <c:v>3.9295332775058298E-2</c:v>
                </c:pt>
                <c:pt idx="7718">
                  <c:v>3.9296011817724297E-2</c:v>
                </c:pt>
                <c:pt idx="7719">
                  <c:v>3.9296520154709302E-2</c:v>
                </c:pt>
                <c:pt idx="7720">
                  <c:v>3.9297220707961003E-2</c:v>
                </c:pt>
                <c:pt idx="7721">
                  <c:v>3.9297668745672601E-2</c:v>
                </c:pt>
                <c:pt idx="7722">
                  <c:v>3.9297792145972399E-2</c:v>
                </c:pt>
                <c:pt idx="7723">
                  <c:v>3.9298770719416003E-2</c:v>
                </c:pt>
                <c:pt idx="7724">
                  <c:v>3.9299331001830501E-2</c:v>
                </c:pt>
                <c:pt idx="7725">
                  <c:v>3.9300506792311798E-2</c:v>
                </c:pt>
                <c:pt idx="7726">
                  <c:v>3.9300713952936897E-2</c:v>
                </c:pt>
                <c:pt idx="7727">
                  <c:v>3.9300751094659303E-2</c:v>
                </c:pt>
                <c:pt idx="7728">
                  <c:v>3.9300949487036899E-2</c:v>
                </c:pt>
                <c:pt idx="7729">
                  <c:v>3.9301295756306601E-2</c:v>
                </c:pt>
                <c:pt idx="7730">
                  <c:v>3.9301323796897498E-2</c:v>
                </c:pt>
                <c:pt idx="7731">
                  <c:v>3.9302747506652698E-2</c:v>
                </c:pt>
                <c:pt idx="7732">
                  <c:v>3.9302977323074501E-2</c:v>
                </c:pt>
                <c:pt idx="7733">
                  <c:v>3.9303221271413197E-2</c:v>
                </c:pt>
                <c:pt idx="7734">
                  <c:v>3.9303604565712101E-2</c:v>
                </c:pt>
                <c:pt idx="7735">
                  <c:v>3.9303847458347897E-2</c:v>
                </c:pt>
                <c:pt idx="7736">
                  <c:v>3.9304308405615801E-2</c:v>
                </c:pt>
                <c:pt idx="7737">
                  <c:v>3.9304325942285903E-2</c:v>
                </c:pt>
                <c:pt idx="7738">
                  <c:v>3.9305082893565199E-2</c:v>
                </c:pt>
                <c:pt idx="7739">
                  <c:v>3.9305365518303499E-2</c:v>
                </c:pt>
                <c:pt idx="7740">
                  <c:v>3.9306329428466499E-2</c:v>
                </c:pt>
                <c:pt idx="7741">
                  <c:v>3.93070952952135E-2</c:v>
                </c:pt>
                <c:pt idx="7742">
                  <c:v>3.9307173655014002E-2</c:v>
                </c:pt>
                <c:pt idx="7743">
                  <c:v>3.9307419335553401E-2</c:v>
                </c:pt>
                <c:pt idx="7744">
                  <c:v>3.9307595336625999E-2</c:v>
                </c:pt>
                <c:pt idx="7745">
                  <c:v>3.9309390486548697E-2</c:v>
                </c:pt>
                <c:pt idx="7746">
                  <c:v>3.9310432324276202E-2</c:v>
                </c:pt>
                <c:pt idx="7747">
                  <c:v>3.9310562675411699E-2</c:v>
                </c:pt>
                <c:pt idx="7748">
                  <c:v>3.93119376057793E-2</c:v>
                </c:pt>
                <c:pt idx="7749">
                  <c:v>3.9312663026313803E-2</c:v>
                </c:pt>
                <c:pt idx="7750">
                  <c:v>3.9312736773629502E-2</c:v>
                </c:pt>
                <c:pt idx="7751">
                  <c:v>3.93147806197056E-2</c:v>
                </c:pt>
                <c:pt idx="7752">
                  <c:v>3.93153593680238E-2</c:v>
                </c:pt>
                <c:pt idx="7753">
                  <c:v>3.9315664274337102E-2</c:v>
                </c:pt>
                <c:pt idx="7754">
                  <c:v>3.9316677247344799E-2</c:v>
                </c:pt>
                <c:pt idx="7755">
                  <c:v>3.9316678893144302E-2</c:v>
                </c:pt>
                <c:pt idx="7756">
                  <c:v>3.9317501752593E-2</c:v>
                </c:pt>
                <c:pt idx="7757">
                  <c:v>3.9317615494343199E-2</c:v>
                </c:pt>
                <c:pt idx="7758">
                  <c:v>3.9317665683222501E-2</c:v>
                </c:pt>
                <c:pt idx="7759">
                  <c:v>3.9317963522386402E-2</c:v>
                </c:pt>
                <c:pt idx="7760">
                  <c:v>3.9318020932254401E-2</c:v>
                </c:pt>
                <c:pt idx="7761">
                  <c:v>3.9319133474607401E-2</c:v>
                </c:pt>
                <c:pt idx="7762">
                  <c:v>3.9319387918844997E-2</c:v>
                </c:pt>
                <c:pt idx="7763">
                  <c:v>3.9321000077502999E-2</c:v>
                </c:pt>
                <c:pt idx="7764">
                  <c:v>3.9321127660812701E-2</c:v>
                </c:pt>
                <c:pt idx="7765">
                  <c:v>3.9322379407936002E-2</c:v>
                </c:pt>
                <c:pt idx="7766">
                  <c:v>3.9322586832929898E-2</c:v>
                </c:pt>
                <c:pt idx="7767">
                  <c:v>3.9322981641659503E-2</c:v>
                </c:pt>
                <c:pt idx="7768">
                  <c:v>3.9322996500233597E-2</c:v>
                </c:pt>
                <c:pt idx="7769">
                  <c:v>3.9324004387230702E-2</c:v>
                </c:pt>
                <c:pt idx="7770">
                  <c:v>3.9324311028859298E-2</c:v>
                </c:pt>
                <c:pt idx="7771">
                  <c:v>3.9325240950212698E-2</c:v>
                </c:pt>
                <c:pt idx="7772">
                  <c:v>3.9325433855122403E-2</c:v>
                </c:pt>
                <c:pt idx="7773">
                  <c:v>3.9325828243497202E-2</c:v>
                </c:pt>
                <c:pt idx="7774">
                  <c:v>3.9326100389102003E-2</c:v>
                </c:pt>
                <c:pt idx="7775">
                  <c:v>3.9327374132988299E-2</c:v>
                </c:pt>
                <c:pt idx="7776">
                  <c:v>3.9327918203286703E-2</c:v>
                </c:pt>
                <c:pt idx="7777">
                  <c:v>3.9330286832796199E-2</c:v>
                </c:pt>
                <c:pt idx="7778">
                  <c:v>3.9330657306541401E-2</c:v>
                </c:pt>
                <c:pt idx="7779">
                  <c:v>3.933066485851E-2</c:v>
                </c:pt>
                <c:pt idx="7780">
                  <c:v>3.9330744236299599E-2</c:v>
                </c:pt>
                <c:pt idx="7781">
                  <c:v>3.93307827271734E-2</c:v>
                </c:pt>
                <c:pt idx="7782">
                  <c:v>3.9331637770465701E-2</c:v>
                </c:pt>
                <c:pt idx="7783">
                  <c:v>3.9332381780161199E-2</c:v>
                </c:pt>
                <c:pt idx="7784">
                  <c:v>3.9332587118117997E-2</c:v>
                </c:pt>
                <c:pt idx="7785">
                  <c:v>3.9333671265943601E-2</c:v>
                </c:pt>
                <c:pt idx="7786">
                  <c:v>3.9334236029370397E-2</c:v>
                </c:pt>
                <c:pt idx="7787">
                  <c:v>3.9334271761105002E-2</c:v>
                </c:pt>
                <c:pt idx="7788">
                  <c:v>3.9334605106131203E-2</c:v>
                </c:pt>
                <c:pt idx="7789">
                  <c:v>3.9335345920352198E-2</c:v>
                </c:pt>
                <c:pt idx="7790">
                  <c:v>3.9335366362435703E-2</c:v>
                </c:pt>
                <c:pt idx="7791">
                  <c:v>3.9335475264497301E-2</c:v>
                </c:pt>
                <c:pt idx="7792">
                  <c:v>3.93361958365126E-2</c:v>
                </c:pt>
                <c:pt idx="7793">
                  <c:v>3.9336245840955901E-2</c:v>
                </c:pt>
                <c:pt idx="7794">
                  <c:v>3.93391445048029E-2</c:v>
                </c:pt>
                <c:pt idx="7795">
                  <c:v>3.9339245279002802E-2</c:v>
                </c:pt>
                <c:pt idx="7796">
                  <c:v>3.9339448033162999E-2</c:v>
                </c:pt>
                <c:pt idx="7797">
                  <c:v>3.9339494253427101E-2</c:v>
                </c:pt>
                <c:pt idx="7798">
                  <c:v>3.9339544496133298E-2</c:v>
                </c:pt>
                <c:pt idx="7799">
                  <c:v>3.9339750018584502E-2</c:v>
                </c:pt>
                <c:pt idx="7800">
                  <c:v>3.9340258406558401E-2</c:v>
                </c:pt>
                <c:pt idx="7801">
                  <c:v>3.9340490976334998E-2</c:v>
                </c:pt>
                <c:pt idx="7802">
                  <c:v>3.9340497928756497E-2</c:v>
                </c:pt>
                <c:pt idx="7803">
                  <c:v>3.9340997324066498E-2</c:v>
                </c:pt>
                <c:pt idx="7804">
                  <c:v>3.93428649757398E-2</c:v>
                </c:pt>
                <c:pt idx="7805">
                  <c:v>3.9343203523819502E-2</c:v>
                </c:pt>
                <c:pt idx="7806">
                  <c:v>3.9343334751816103E-2</c:v>
                </c:pt>
                <c:pt idx="7807">
                  <c:v>3.9344367563219497E-2</c:v>
                </c:pt>
                <c:pt idx="7808">
                  <c:v>3.93445410769191E-2</c:v>
                </c:pt>
                <c:pt idx="7809">
                  <c:v>3.9345004921111801E-2</c:v>
                </c:pt>
                <c:pt idx="7810">
                  <c:v>3.9345471087823401E-2</c:v>
                </c:pt>
                <c:pt idx="7811">
                  <c:v>3.93462063798381E-2</c:v>
                </c:pt>
                <c:pt idx="7812">
                  <c:v>3.9346533629538598E-2</c:v>
                </c:pt>
                <c:pt idx="7813">
                  <c:v>3.9346702104714103E-2</c:v>
                </c:pt>
                <c:pt idx="7814">
                  <c:v>3.93473580891242E-2</c:v>
                </c:pt>
                <c:pt idx="7815">
                  <c:v>3.9348433447766701E-2</c:v>
                </c:pt>
                <c:pt idx="7816">
                  <c:v>3.9349020737328003E-2</c:v>
                </c:pt>
                <c:pt idx="7817">
                  <c:v>3.93501042745227E-2</c:v>
                </c:pt>
                <c:pt idx="7818">
                  <c:v>3.9351660577913401E-2</c:v>
                </c:pt>
                <c:pt idx="7819">
                  <c:v>3.9351835122391599E-2</c:v>
                </c:pt>
                <c:pt idx="7820">
                  <c:v>3.9352158873348801E-2</c:v>
                </c:pt>
                <c:pt idx="7821">
                  <c:v>3.9353159635189101E-2</c:v>
                </c:pt>
                <c:pt idx="7822">
                  <c:v>3.9353618333496598E-2</c:v>
                </c:pt>
                <c:pt idx="7823">
                  <c:v>3.9353639808455597E-2</c:v>
                </c:pt>
                <c:pt idx="7824">
                  <c:v>3.9354198610492497E-2</c:v>
                </c:pt>
                <c:pt idx="7825">
                  <c:v>3.9355597170319098E-2</c:v>
                </c:pt>
                <c:pt idx="7826">
                  <c:v>3.9355914281514401E-2</c:v>
                </c:pt>
                <c:pt idx="7827">
                  <c:v>3.9356016650539498E-2</c:v>
                </c:pt>
                <c:pt idx="7828">
                  <c:v>3.9356054586688498E-2</c:v>
                </c:pt>
                <c:pt idx="7829">
                  <c:v>3.9356400208707898E-2</c:v>
                </c:pt>
                <c:pt idx="7830">
                  <c:v>3.9356415048072198E-2</c:v>
                </c:pt>
                <c:pt idx="7831">
                  <c:v>3.9356502905645997E-2</c:v>
                </c:pt>
                <c:pt idx="7832">
                  <c:v>3.9356744641023303E-2</c:v>
                </c:pt>
                <c:pt idx="7833">
                  <c:v>3.9356946724295197E-2</c:v>
                </c:pt>
                <c:pt idx="7834">
                  <c:v>3.93570349561842E-2</c:v>
                </c:pt>
                <c:pt idx="7835">
                  <c:v>3.9357341468935901E-2</c:v>
                </c:pt>
                <c:pt idx="7836">
                  <c:v>3.9358482353127E-2</c:v>
                </c:pt>
                <c:pt idx="7837">
                  <c:v>3.9359393169491497E-2</c:v>
                </c:pt>
                <c:pt idx="7838">
                  <c:v>3.9359966314084102E-2</c:v>
                </c:pt>
                <c:pt idx="7839">
                  <c:v>3.9360830231833899E-2</c:v>
                </c:pt>
                <c:pt idx="7840">
                  <c:v>3.9361595375024198E-2</c:v>
                </c:pt>
                <c:pt idx="7841">
                  <c:v>3.9362137001380498E-2</c:v>
                </c:pt>
                <c:pt idx="7842">
                  <c:v>3.9363627165268901E-2</c:v>
                </c:pt>
                <c:pt idx="7843">
                  <c:v>3.9364337747089903E-2</c:v>
                </c:pt>
                <c:pt idx="7844">
                  <c:v>3.9364897064530703E-2</c:v>
                </c:pt>
                <c:pt idx="7845">
                  <c:v>3.9365094046344799E-2</c:v>
                </c:pt>
                <c:pt idx="7846">
                  <c:v>3.9365679510110399E-2</c:v>
                </c:pt>
                <c:pt idx="7847">
                  <c:v>3.9366611776940799E-2</c:v>
                </c:pt>
                <c:pt idx="7848">
                  <c:v>3.9367192534271997E-2</c:v>
                </c:pt>
                <c:pt idx="7849">
                  <c:v>3.9367220945286503E-2</c:v>
                </c:pt>
                <c:pt idx="7850">
                  <c:v>3.9367555864039901E-2</c:v>
                </c:pt>
                <c:pt idx="7851">
                  <c:v>3.9368325026990399E-2</c:v>
                </c:pt>
                <c:pt idx="7852">
                  <c:v>3.9368401416089598E-2</c:v>
                </c:pt>
                <c:pt idx="7853">
                  <c:v>3.93686101966923E-2</c:v>
                </c:pt>
                <c:pt idx="7854">
                  <c:v>3.9369265264730502E-2</c:v>
                </c:pt>
                <c:pt idx="7855">
                  <c:v>3.9370048960310898E-2</c:v>
                </c:pt>
                <c:pt idx="7856">
                  <c:v>3.9370611293195502E-2</c:v>
                </c:pt>
                <c:pt idx="7857">
                  <c:v>3.9370961978917401E-2</c:v>
                </c:pt>
                <c:pt idx="7858">
                  <c:v>3.9372255921503001E-2</c:v>
                </c:pt>
                <c:pt idx="7859">
                  <c:v>3.93728085671416E-2</c:v>
                </c:pt>
                <c:pt idx="7860">
                  <c:v>3.9373081067124401E-2</c:v>
                </c:pt>
                <c:pt idx="7861">
                  <c:v>3.9374085248940198E-2</c:v>
                </c:pt>
                <c:pt idx="7862">
                  <c:v>3.9374589703318599E-2</c:v>
                </c:pt>
                <c:pt idx="7863">
                  <c:v>3.9375105263904697E-2</c:v>
                </c:pt>
                <c:pt idx="7864">
                  <c:v>3.9376060752323999E-2</c:v>
                </c:pt>
                <c:pt idx="7865">
                  <c:v>3.9378547349423997E-2</c:v>
                </c:pt>
                <c:pt idx="7866">
                  <c:v>3.9380143038500397E-2</c:v>
                </c:pt>
                <c:pt idx="7867">
                  <c:v>3.9380464452048201E-2</c:v>
                </c:pt>
                <c:pt idx="7868">
                  <c:v>3.9380554118557301E-2</c:v>
                </c:pt>
                <c:pt idx="7869">
                  <c:v>3.9380663842768497E-2</c:v>
                </c:pt>
                <c:pt idx="7870">
                  <c:v>3.9381176910161901E-2</c:v>
                </c:pt>
                <c:pt idx="7871">
                  <c:v>3.9381241408547797E-2</c:v>
                </c:pt>
                <c:pt idx="7872">
                  <c:v>3.9381363135193997E-2</c:v>
                </c:pt>
                <c:pt idx="7873">
                  <c:v>3.9381774780192703E-2</c:v>
                </c:pt>
                <c:pt idx="7874">
                  <c:v>3.9382469817721803E-2</c:v>
                </c:pt>
                <c:pt idx="7875">
                  <c:v>3.9382985362148799E-2</c:v>
                </c:pt>
                <c:pt idx="7876">
                  <c:v>3.9382991180410998E-2</c:v>
                </c:pt>
                <c:pt idx="7877">
                  <c:v>3.9384555663370797E-2</c:v>
                </c:pt>
                <c:pt idx="7878">
                  <c:v>3.9384838445299497E-2</c:v>
                </c:pt>
                <c:pt idx="7879">
                  <c:v>3.9385181306541901E-2</c:v>
                </c:pt>
                <c:pt idx="7880">
                  <c:v>3.9385191684956702E-2</c:v>
                </c:pt>
                <c:pt idx="7881">
                  <c:v>3.9385336240973998E-2</c:v>
                </c:pt>
                <c:pt idx="7882">
                  <c:v>3.9385465079463902E-2</c:v>
                </c:pt>
                <c:pt idx="7883">
                  <c:v>3.9385558671639197E-2</c:v>
                </c:pt>
                <c:pt idx="7884">
                  <c:v>3.9385887626172303E-2</c:v>
                </c:pt>
                <c:pt idx="7885">
                  <c:v>3.93864967901804E-2</c:v>
                </c:pt>
                <c:pt idx="7886">
                  <c:v>3.9386753289069001E-2</c:v>
                </c:pt>
                <c:pt idx="7887">
                  <c:v>3.93877466361554E-2</c:v>
                </c:pt>
                <c:pt idx="7888">
                  <c:v>3.9388519438036701E-2</c:v>
                </c:pt>
                <c:pt idx="7889">
                  <c:v>3.9388673421026303E-2</c:v>
                </c:pt>
                <c:pt idx="7890">
                  <c:v>3.9388987086246198E-2</c:v>
                </c:pt>
                <c:pt idx="7891">
                  <c:v>3.9389010383368402E-2</c:v>
                </c:pt>
                <c:pt idx="7892">
                  <c:v>3.9389172526885799E-2</c:v>
                </c:pt>
                <c:pt idx="7893">
                  <c:v>3.9389386812700697E-2</c:v>
                </c:pt>
                <c:pt idx="7894">
                  <c:v>3.9390827275385801E-2</c:v>
                </c:pt>
                <c:pt idx="7895">
                  <c:v>3.9391912681292302E-2</c:v>
                </c:pt>
                <c:pt idx="7896">
                  <c:v>3.9392529947692198E-2</c:v>
                </c:pt>
                <c:pt idx="7897">
                  <c:v>3.9392689001557298E-2</c:v>
                </c:pt>
                <c:pt idx="7898">
                  <c:v>3.9392829799685398E-2</c:v>
                </c:pt>
                <c:pt idx="7899">
                  <c:v>3.9393647700557997E-2</c:v>
                </c:pt>
                <c:pt idx="7900">
                  <c:v>3.9394038533282598E-2</c:v>
                </c:pt>
                <c:pt idx="7901">
                  <c:v>3.9394658446498802E-2</c:v>
                </c:pt>
                <c:pt idx="7902">
                  <c:v>3.9394961443168203E-2</c:v>
                </c:pt>
                <c:pt idx="7903">
                  <c:v>3.9395074839722398E-2</c:v>
                </c:pt>
                <c:pt idx="7904">
                  <c:v>3.9396517990611203E-2</c:v>
                </c:pt>
                <c:pt idx="7905">
                  <c:v>3.93970344780104E-2</c:v>
                </c:pt>
                <c:pt idx="7906">
                  <c:v>3.9397070325007701E-2</c:v>
                </c:pt>
                <c:pt idx="7907">
                  <c:v>3.9397382156346403E-2</c:v>
                </c:pt>
                <c:pt idx="7908">
                  <c:v>3.9398268902542499E-2</c:v>
                </c:pt>
                <c:pt idx="7909">
                  <c:v>3.9401044955891897E-2</c:v>
                </c:pt>
                <c:pt idx="7910">
                  <c:v>3.9401407995097698E-2</c:v>
                </c:pt>
                <c:pt idx="7911">
                  <c:v>3.9402237096274398E-2</c:v>
                </c:pt>
                <c:pt idx="7912">
                  <c:v>3.94025828349647E-2</c:v>
                </c:pt>
                <c:pt idx="7913">
                  <c:v>3.9403199904686097E-2</c:v>
                </c:pt>
                <c:pt idx="7914">
                  <c:v>3.9403530895146803E-2</c:v>
                </c:pt>
                <c:pt idx="7915">
                  <c:v>3.9403782930181999E-2</c:v>
                </c:pt>
                <c:pt idx="7916">
                  <c:v>3.9404236130956997E-2</c:v>
                </c:pt>
                <c:pt idx="7917">
                  <c:v>3.94051331141093E-2</c:v>
                </c:pt>
                <c:pt idx="7918">
                  <c:v>3.9406392723256502E-2</c:v>
                </c:pt>
                <c:pt idx="7919">
                  <c:v>3.9406518782996697E-2</c:v>
                </c:pt>
                <c:pt idx="7920">
                  <c:v>3.9406634986878103E-2</c:v>
                </c:pt>
                <c:pt idx="7921">
                  <c:v>3.9406849595044001E-2</c:v>
                </c:pt>
                <c:pt idx="7922">
                  <c:v>3.9407604848536601E-2</c:v>
                </c:pt>
                <c:pt idx="7923">
                  <c:v>3.9407683449713397E-2</c:v>
                </c:pt>
                <c:pt idx="7924">
                  <c:v>3.9407905203900299E-2</c:v>
                </c:pt>
                <c:pt idx="7925">
                  <c:v>3.9408167967947397E-2</c:v>
                </c:pt>
                <c:pt idx="7926">
                  <c:v>3.9408567351283001E-2</c:v>
                </c:pt>
                <c:pt idx="7927">
                  <c:v>3.9408952394680799E-2</c:v>
                </c:pt>
                <c:pt idx="7928">
                  <c:v>3.94093702105879E-2</c:v>
                </c:pt>
                <c:pt idx="7929">
                  <c:v>3.9409885796523901E-2</c:v>
                </c:pt>
                <c:pt idx="7930">
                  <c:v>3.9410060218979498E-2</c:v>
                </c:pt>
                <c:pt idx="7931">
                  <c:v>3.9410213042141602E-2</c:v>
                </c:pt>
                <c:pt idx="7932">
                  <c:v>3.9412081576167997E-2</c:v>
                </c:pt>
                <c:pt idx="7933">
                  <c:v>3.9412266538804697E-2</c:v>
                </c:pt>
                <c:pt idx="7934">
                  <c:v>3.9412355072584199E-2</c:v>
                </c:pt>
                <c:pt idx="7935">
                  <c:v>3.9413076431134397E-2</c:v>
                </c:pt>
                <c:pt idx="7936">
                  <c:v>3.9413450062741003E-2</c:v>
                </c:pt>
                <c:pt idx="7937">
                  <c:v>3.9413543343195002E-2</c:v>
                </c:pt>
                <c:pt idx="7938">
                  <c:v>3.9415568447910797E-2</c:v>
                </c:pt>
                <c:pt idx="7939">
                  <c:v>3.9415574749981398E-2</c:v>
                </c:pt>
                <c:pt idx="7940">
                  <c:v>3.9415700518842599E-2</c:v>
                </c:pt>
                <c:pt idx="7941">
                  <c:v>3.9415900265077401E-2</c:v>
                </c:pt>
                <c:pt idx="7942">
                  <c:v>3.9416370377758199E-2</c:v>
                </c:pt>
                <c:pt idx="7943">
                  <c:v>3.9417628202048402E-2</c:v>
                </c:pt>
                <c:pt idx="7944">
                  <c:v>3.9418752270654403E-2</c:v>
                </c:pt>
                <c:pt idx="7945">
                  <c:v>3.9418794723915601E-2</c:v>
                </c:pt>
                <c:pt idx="7946">
                  <c:v>3.9418934127560701E-2</c:v>
                </c:pt>
                <c:pt idx="7947">
                  <c:v>3.9419320017747297E-2</c:v>
                </c:pt>
                <c:pt idx="7948">
                  <c:v>3.9419908255914703E-2</c:v>
                </c:pt>
                <c:pt idx="7949">
                  <c:v>3.9420511750099398E-2</c:v>
                </c:pt>
                <c:pt idx="7950">
                  <c:v>3.9420987674943703E-2</c:v>
                </c:pt>
                <c:pt idx="7951">
                  <c:v>3.9421434668383298E-2</c:v>
                </c:pt>
                <c:pt idx="7952">
                  <c:v>3.9422090011214002E-2</c:v>
                </c:pt>
                <c:pt idx="7953">
                  <c:v>3.9422197088852903E-2</c:v>
                </c:pt>
                <c:pt idx="7954">
                  <c:v>3.9422648429940102E-2</c:v>
                </c:pt>
                <c:pt idx="7955">
                  <c:v>3.9422723274991599E-2</c:v>
                </c:pt>
                <c:pt idx="7956">
                  <c:v>3.9423028751599497E-2</c:v>
                </c:pt>
                <c:pt idx="7957">
                  <c:v>3.9423933787724401E-2</c:v>
                </c:pt>
                <c:pt idx="7958">
                  <c:v>3.9423987634777398E-2</c:v>
                </c:pt>
                <c:pt idx="7959">
                  <c:v>3.9424674556521197E-2</c:v>
                </c:pt>
                <c:pt idx="7960">
                  <c:v>3.9425081782790999E-2</c:v>
                </c:pt>
                <c:pt idx="7961">
                  <c:v>3.94251574577585E-2</c:v>
                </c:pt>
                <c:pt idx="7962">
                  <c:v>3.9425850190826901E-2</c:v>
                </c:pt>
                <c:pt idx="7963">
                  <c:v>3.9426078490397302E-2</c:v>
                </c:pt>
                <c:pt idx="7964">
                  <c:v>3.94276671706459E-2</c:v>
                </c:pt>
                <c:pt idx="7965">
                  <c:v>3.9427845897562798E-2</c:v>
                </c:pt>
                <c:pt idx="7966">
                  <c:v>3.9428169095894201E-2</c:v>
                </c:pt>
                <c:pt idx="7967">
                  <c:v>3.9429694425452098E-2</c:v>
                </c:pt>
                <c:pt idx="7968">
                  <c:v>3.9429991549046799E-2</c:v>
                </c:pt>
                <c:pt idx="7969">
                  <c:v>3.9430917463722702E-2</c:v>
                </c:pt>
                <c:pt idx="7970">
                  <c:v>3.9431481428657399E-2</c:v>
                </c:pt>
                <c:pt idx="7971">
                  <c:v>3.9432238387835702E-2</c:v>
                </c:pt>
                <c:pt idx="7972">
                  <c:v>3.9432243501770201E-2</c:v>
                </c:pt>
                <c:pt idx="7973">
                  <c:v>3.9432638603851003E-2</c:v>
                </c:pt>
                <c:pt idx="7974">
                  <c:v>3.94326721748278E-2</c:v>
                </c:pt>
                <c:pt idx="7975">
                  <c:v>3.9434479889287603E-2</c:v>
                </c:pt>
                <c:pt idx="7976">
                  <c:v>3.9434864968911201E-2</c:v>
                </c:pt>
                <c:pt idx="7977">
                  <c:v>3.9438023738584099E-2</c:v>
                </c:pt>
                <c:pt idx="7978">
                  <c:v>3.9439165847456201E-2</c:v>
                </c:pt>
                <c:pt idx="7979">
                  <c:v>3.94407161189217E-2</c:v>
                </c:pt>
                <c:pt idx="7980">
                  <c:v>3.9440770942781603E-2</c:v>
                </c:pt>
                <c:pt idx="7981">
                  <c:v>3.9440836842078698E-2</c:v>
                </c:pt>
                <c:pt idx="7982">
                  <c:v>3.9441493887166397E-2</c:v>
                </c:pt>
                <c:pt idx="7983">
                  <c:v>3.9441606955266599E-2</c:v>
                </c:pt>
                <c:pt idx="7984">
                  <c:v>3.9441660029771397E-2</c:v>
                </c:pt>
                <c:pt idx="7985">
                  <c:v>3.94427323271676E-2</c:v>
                </c:pt>
                <c:pt idx="7986">
                  <c:v>3.94439208034503E-2</c:v>
                </c:pt>
                <c:pt idx="7987">
                  <c:v>3.9444546365669297E-2</c:v>
                </c:pt>
                <c:pt idx="7988">
                  <c:v>3.94452104233202E-2</c:v>
                </c:pt>
                <c:pt idx="7989">
                  <c:v>3.9445808058454303E-2</c:v>
                </c:pt>
                <c:pt idx="7990">
                  <c:v>3.9445993218058598E-2</c:v>
                </c:pt>
                <c:pt idx="7991">
                  <c:v>3.9446115509765102E-2</c:v>
                </c:pt>
                <c:pt idx="7992">
                  <c:v>3.9446597900116703E-2</c:v>
                </c:pt>
                <c:pt idx="7993">
                  <c:v>3.9447564876991303E-2</c:v>
                </c:pt>
                <c:pt idx="7994">
                  <c:v>3.9448147711328201E-2</c:v>
                </c:pt>
                <c:pt idx="7995">
                  <c:v>3.9448393285272602E-2</c:v>
                </c:pt>
                <c:pt idx="7996">
                  <c:v>3.944848039637E-2</c:v>
                </c:pt>
                <c:pt idx="7997">
                  <c:v>3.9448576959059498E-2</c:v>
                </c:pt>
                <c:pt idx="7998">
                  <c:v>3.9448688948429803E-2</c:v>
                </c:pt>
                <c:pt idx="7999">
                  <c:v>3.9449155460484497E-2</c:v>
                </c:pt>
                <c:pt idx="8000">
                  <c:v>3.9449267725027597E-2</c:v>
                </c:pt>
                <c:pt idx="8001">
                  <c:v>3.9449297776929397E-2</c:v>
                </c:pt>
                <c:pt idx="8002">
                  <c:v>3.9449301937970901E-2</c:v>
                </c:pt>
                <c:pt idx="8003">
                  <c:v>3.9450777360842001E-2</c:v>
                </c:pt>
                <c:pt idx="8004">
                  <c:v>3.9450989468891799E-2</c:v>
                </c:pt>
                <c:pt idx="8005">
                  <c:v>3.94510425600237E-2</c:v>
                </c:pt>
                <c:pt idx="8006">
                  <c:v>3.9451308528911003E-2</c:v>
                </c:pt>
                <c:pt idx="8007">
                  <c:v>3.9451623210589599E-2</c:v>
                </c:pt>
                <c:pt idx="8008">
                  <c:v>3.9452072066027098E-2</c:v>
                </c:pt>
                <c:pt idx="8009">
                  <c:v>3.9452135612903803E-2</c:v>
                </c:pt>
                <c:pt idx="8010">
                  <c:v>3.9453249276053398E-2</c:v>
                </c:pt>
                <c:pt idx="8011">
                  <c:v>3.9453439715943402E-2</c:v>
                </c:pt>
                <c:pt idx="8012">
                  <c:v>3.9453552986741698E-2</c:v>
                </c:pt>
                <c:pt idx="8013">
                  <c:v>3.9453901428208697E-2</c:v>
                </c:pt>
                <c:pt idx="8014">
                  <c:v>3.9454257288268103E-2</c:v>
                </c:pt>
                <c:pt idx="8015">
                  <c:v>3.9454295152069101E-2</c:v>
                </c:pt>
                <c:pt idx="8016">
                  <c:v>3.9454597493401598E-2</c:v>
                </c:pt>
                <c:pt idx="8017">
                  <c:v>3.9455309834600598E-2</c:v>
                </c:pt>
                <c:pt idx="8018">
                  <c:v>3.9455707917898798E-2</c:v>
                </c:pt>
                <c:pt idx="8019">
                  <c:v>3.9456334134705902E-2</c:v>
                </c:pt>
                <c:pt idx="8020">
                  <c:v>3.9458614647968397E-2</c:v>
                </c:pt>
                <c:pt idx="8021">
                  <c:v>3.9458880718190301E-2</c:v>
                </c:pt>
                <c:pt idx="8022">
                  <c:v>3.9459114613531299E-2</c:v>
                </c:pt>
                <c:pt idx="8023">
                  <c:v>3.9460068566848798E-2</c:v>
                </c:pt>
                <c:pt idx="8024">
                  <c:v>3.94601430449395E-2</c:v>
                </c:pt>
                <c:pt idx="8025">
                  <c:v>3.9460824235849699E-2</c:v>
                </c:pt>
                <c:pt idx="8026">
                  <c:v>3.9461098097678303E-2</c:v>
                </c:pt>
                <c:pt idx="8027">
                  <c:v>3.9461233182025802E-2</c:v>
                </c:pt>
                <c:pt idx="8028">
                  <c:v>3.94613108234129E-2</c:v>
                </c:pt>
                <c:pt idx="8029">
                  <c:v>3.9461486167343997E-2</c:v>
                </c:pt>
                <c:pt idx="8030">
                  <c:v>3.9463033305371001E-2</c:v>
                </c:pt>
                <c:pt idx="8031">
                  <c:v>3.9463224840188799E-2</c:v>
                </c:pt>
                <c:pt idx="8032">
                  <c:v>3.9463734630826301E-2</c:v>
                </c:pt>
                <c:pt idx="8033">
                  <c:v>3.9463857399653801E-2</c:v>
                </c:pt>
                <c:pt idx="8034">
                  <c:v>3.9464222094200099E-2</c:v>
                </c:pt>
                <c:pt idx="8035">
                  <c:v>3.94644176642997E-2</c:v>
                </c:pt>
                <c:pt idx="8036">
                  <c:v>3.9464456322485401E-2</c:v>
                </c:pt>
                <c:pt idx="8037">
                  <c:v>3.9464839058704099E-2</c:v>
                </c:pt>
                <c:pt idx="8038">
                  <c:v>3.9465878781506598E-2</c:v>
                </c:pt>
                <c:pt idx="8039">
                  <c:v>3.9466851190412398E-2</c:v>
                </c:pt>
                <c:pt idx="8040">
                  <c:v>3.9467090384741901E-2</c:v>
                </c:pt>
                <c:pt idx="8041">
                  <c:v>3.9467313553724397E-2</c:v>
                </c:pt>
                <c:pt idx="8042">
                  <c:v>3.9467694630353503E-2</c:v>
                </c:pt>
                <c:pt idx="8043">
                  <c:v>3.9467815318484797E-2</c:v>
                </c:pt>
                <c:pt idx="8044">
                  <c:v>3.9467886912649797E-2</c:v>
                </c:pt>
                <c:pt idx="8045">
                  <c:v>3.94680422852546E-2</c:v>
                </c:pt>
                <c:pt idx="8046">
                  <c:v>3.9468267903015601E-2</c:v>
                </c:pt>
                <c:pt idx="8047">
                  <c:v>3.94686298431699E-2</c:v>
                </c:pt>
                <c:pt idx="8048">
                  <c:v>3.9469461400336199E-2</c:v>
                </c:pt>
                <c:pt idx="8049">
                  <c:v>3.9469730368896998E-2</c:v>
                </c:pt>
                <c:pt idx="8050">
                  <c:v>3.9469822892872902E-2</c:v>
                </c:pt>
                <c:pt idx="8051">
                  <c:v>3.9470193714970798E-2</c:v>
                </c:pt>
                <c:pt idx="8052">
                  <c:v>3.9470254825592799E-2</c:v>
                </c:pt>
                <c:pt idx="8053">
                  <c:v>3.9470583860546603E-2</c:v>
                </c:pt>
                <c:pt idx="8054">
                  <c:v>3.94711978096021E-2</c:v>
                </c:pt>
                <c:pt idx="8055">
                  <c:v>3.9471219382594402E-2</c:v>
                </c:pt>
                <c:pt idx="8056">
                  <c:v>3.9471388717000198E-2</c:v>
                </c:pt>
                <c:pt idx="8057">
                  <c:v>3.9471924566213297E-2</c:v>
                </c:pt>
                <c:pt idx="8058">
                  <c:v>3.9472616554598099E-2</c:v>
                </c:pt>
                <c:pt idx="8059">
                  <c:v>3.9473004922746399E-2</c:v>
                </c:pt>
                <c:pt idx="8060">
                  <c:v>3.9473505630450698E-2</c:v>
                </c:pt>
                <c:pt idx="8061">
                  <c:v>3.9473533686748198E-2</c:v>
                </c:pt>
                <c:pt idx="8062">
                  <c:v>3.9474039193364598E-2</c:v>
                </c:pt>
                <c:pt idx="8063">
                  <c:v>3.9474189075681503E-2</c:v>
                </c:pt>
                <c:pt idx="8064">
                  <c:v>3.9474283981552699E-2</c:v>
                </c:pt>
                <c:pt idx="8065">
                  <c:v>3.9474725019729297E-2</c:v>
                </c:pt>
                <c:pt idx="8066">
                  <c:v>3.9475572669414601E-2</c:v>
                </c:pt>
                <c:pt idx="8067">
                  <c:v>3.9476696600519501E-2</c:v>
                </c:pt>
                <c:pt idx="8068">
                  <c:v>3.9476877825999998E-2</c:v>
                </c:pt>
                <c:pt idx="8069">
                  <c:v>3.9477148542475297E-2</c:v>
                </c:pt>
                <c:pt idx="8070">
                  <c:v>3.9477491733831999E-2</c:v>
                </c:pt>
                <c:pt idx="8071">
                  <c:v>3.9477652521699699E-2</c:v>
                </c:pt>
                <c:pt idx="8072">
                  <c:v>3.9478013060293499E-2</c:v>
                </c:pt>
                <c:pt idx="8073">
                  <c:v>3.9479108119958001E-2</c:v>
                </c:pt>
                <c:pt idx="8074">
                  <c:v>3.9479467681160299E-2</c:v>
                </c:pt>
                <c:pt idx="8075">
                  <c:v>3.9479484988193501E-2</c:v>
                </c:pt>
                <c:pt idx="8076">
                  <c:v>3.9479542450952997E-2</c:v>
                </c:pt>
                <c:pt idx="8077">
                  <c:v>3.9480096877792997E-2</c:v>
                </c:pt>
                <c:pt idx="8078">
                  <c:v>3.9480579355842302E-2</c:v>
                </c:pt>
                <c:pt idx="8079">
                  <c:v>3.9481413186678797E-2</c:v>
                </c:pt>
                <c:pt idx="8080">
                  <c:v>3.9481901908762898E-2</c:v>
                </c:pt>
                <c:pt idx="8081">
                  <c:v>3.9482352044003501E-2</c:v>
                </c:pt>
                <c:pt idx="8082">
                  <c:v>3.94826937344099E-2</c:v>
                </c:pt>
                <c:pt idx="8083">
                  <c:v>3.9482944951063997E-2</c:v>
                </c:pt>
                <c:pt idx="8084">
                  <c:v>3.9483634663330498E-2</c:v>
                </c:pt>
                <c:pt idx="8085">
                  <c:v>3.9484572885002997E-2</c:v>
                </c:pt>
                <c:pt idx="8086">
                  <c:v>3.9485785632061503E-2</c:v>
                </c:pt>
                <c:pt idx="8087">
                  <c:v>3.9486435601898101E-2</c:v>
                </c:pt>
                <c:pt idx="8088">
                  <c:v>3.9486503865275698E-2</c:v>
                </c:pt>
                <c:pt idx="8089">
                  <c:v>3.9487500160814502E-2</c:v>
                </c:pt>
                <c:pt idx="8090">
                  <c:v>3.9488144308419598E-2</c:v>
                </c:pt>
                <c:pt idx="8091">
                  <c:v>3.94902194793504E-2</c:v>
                </c:pt>
                <c:pt idx="8092">
                  <c:v>3.9490870164822597E-2</c:v>
                </c:pt>
                <c:pt idx="8093">
                  <c:v>3.9491827541805399E-2</c:v>
                </c:pt>
                <c:pt idx="8094">
                  <c:v>3.9492238101644497E-2</c:v>
                </c:pt>
                <c:pt idx="8095">
                  <c:v>3.9492306062693001E-2</c:v>
                </c:pt>
                <c:pt idx="8096">
                  <c:v>3.9492378825044298E-2</c:v>
                </c:pt>
                <c:pt idx="8097">
                  <c:v>3.9494555822312302E-2</c:v>
                </c:pt>
                <c:pt idx="8098">
                  <c:v>3.9494999050091503E-2</c:v>
                </c:pt>
                <c:pt idx="8099">
                  <c:v>3.94951228716523E-2</c:v>
                </c:pt>
                <c:pt idx="8100">
                  <c:v>3.94953839686977E-2</c:v>
                </c:pt>
                <c:pt idx="8101">
                  <c:v>3.94954318487536E-2</c:v>
                </c:pt>
                <c:pt idx="8102">
                  <c:v>3.9496010664682203E-2</c:v>
                </c:pt>
                <c:pt idx="8103">
                  <c:v>3.9496701163925202E-2</c:v>
                </c:pt>
                <c:pt idx="8104">
                  <c:v>3.9496732276746001E-2</c:v>
                </c:pt>
                <c:pt idx="8105">
                  <c:v>3.9496872984063902E-2</c:v>
                </c:pt>
                <c:pt idx="8106">
                  <c:v>3.9497370420346699E-2</c:v>
                </c:pt>
                <c:pt idx="8107">
                  <c:v>3.9497528237465503E-2</c:v>
                </c:pt>
                <c:pt idx="8108">
                  <c:v>3.9498221051523598E-2</c:v>
                </c:pt>
                <c:pt idx="8109">
                  <c:v>3.94983052236993E-2</c:v>
                </c:pt>
                <c:pt idx="8110">
                  <c:v>3.9498708032531402E-2</c:v>
                </c:pt>
                <c:pt idx="8111">
                  <c:v>3.9498776981271203E-2</c:v>
                </c:pt>
                <c:pt idx="8112">
                  <c:v>3.9498867657924E-2</c:v>
                </c:pt>
                <c:pt idx="8113">
                  <c:v>3.9499914180534799E-2</c:v>
                </c:pt>
                <c:pt idx="8114">
                  <c:v>3.9502804790237503E-2</c:v>
                </c:pt>
                <c:pt idx="8115">
                  <c:v>3.9502962267644E-2</c:v>
                </c:pt>
                <c:pt idx="8116">
                  <c:v>3.9503520153818097E-2</c:v>
                </c:pt>
                <c:pt idx="8117">
                  <c:v>3.9503769549962403E-2</c:v>
                </c:pt>
                <c:pt idx="8118">
                  <c:v>3.9504483074077203E-2</c:v>
                </c:pt>
                <c:pt idx="8119">
                  <c:v>3.9504640669499998E-2</c:v>
                </c:pt>
                <c:pt idx="8120">
                  <c:v>3.9505373059966001E-2</c:v>
                </c:pt>
                <c:pt idx="8121">
                  <c:v>3.9505553671278199E-2</c:v>
                </c:pt>
                <c:pt idx="8122">
                  <c:v>3.9505742351864701E-2</c:v>
                </c:pt>
                <c:pt idx="8123">
                  <c:v>3.9505841632798099E-2</c:v>
                </c:pt>
                <c:pt idx="8124">
                  <c:v>3.9508555985119098E-2</c:v>
                </c:pt>
                <c:pt idx="8125">
                  <c:v>3.9509234739023798E-2</c:v>
                </c:pt>
                <c:pt idx="8126">
                  <c:v>3.95092449332545E-2</c:v>
                </c:pt>
                <c:pt idx="8127">
                  <c:v>3.9509671030309501E-2</c:v>
                </c:pt>
                <c:pt idx="8128">
                  <c:v>3.9510181901541701E-2</c:v>
                </c:pt>
                <c:pt idx="8129">
                  <c:v>3.9510559813838102E-2</c:v>
                </c:pt>
                <c:pt idx="8130">
                  <c:v>3.95109014678812E-2</c:v>
                </c:pt>
                <c:pt idx="8131">
                  <c:v>3.9511237338837997E-2</c:v>
                </c:pt>
                <c:pt idx="8132">
                  <c:v>3.9512135475429401E-2</c:v>
                </c:pt>
                <c:pt idx="8133">
                  <c:v>3.9513051872244499E-2</c:v>
                </c:pt>
                <c:pt idx="8134">
                  <c:v>3.9513323010355997E-2</c:v>
                </c:pt>
                <c:pt idx="8135">
                  <c:v>3.9513833798556802E-2</c:v>
                </c:pt>
                <c:pt idx="8136">
                  <c:v>3.9515496093321299E-2</c:v>
                </c:pt>
                <c:pt idx="8137">
                  <c:v>3.9516054649764598E-2</c:v>
                </c:pt>
                <c:pt idx="8138">
                  <c:v>3.9516705183466297E-2</c:v>
                </c:pt>
                <c:pt idx="8139">
                  <c:v>3.9518441561679801E-2</c:v>
                </c:pt>
                <c:pt idx="8140">
                  <c:v>3.9519645105764403E-2</c:v>
                </c:pt>
                <c:pt idx="8141">
                  <c:v>3.9519915810044499E-2</c:v>
                </c:pt>
                <c:pt idx="8142">
                  <c:v>3.9520724238751498E-2</c:v>
                </c:pt>
                <c:pt idx="8143">
                  <c:v>3.9521037227719401E-2</c:v>
                </c:pt>
                <c:pt idx="8144">
                  <c:v>3.9521142606581197E-2</c:v>
                </c:pt>
                <c:pt idx="8145">
                  <c:v>3.9521809784799897E-2</c:v>
                </c:pt>
                <c:pt idx="8146">
                  <c:v>3.9521960391638598E-2</c:v>
                </c:pt>
                <c:pt idx="8147">
                  <c:v>3.9522455466643798E-2</c:v>
                </c:pt>
                <c:pt idx="8148">
                  <c:v>3.9523882514865598E-2</c:v>
                </c:pt>
                <c:pt idx="8149">
                  <c:v>3.9524110341984699E-2</c:v>
                </c:pt>
                <c:pt idx="8150">
                  <c:v>3.9524636856921702E-2</c:v>
                </c:pt>
                <c:pt idx="8151">
                  <c:v>3.9524895306322097E-2</c:v>
                </c:pt>
                <c:pt idx="8152">
                  <c:v>3.9525462468813499E-2</c:v>
                </c:pt>
                <c:pt idx="8153">
                  <c:v>3.9525659675369099E-2</c:v>
                </c:pt>
                <c:pt idx="8154">
                  <c:v>3.9525818252497902E-2</c:v>
                </c:pt>
                <c:pt idx="8155">
                  <c:v>3.9525999880365301E-2</c:v>
                </c:pt>
                <c:pt idx="8156">
                  <c:v>3.9526685659936403E-2</c:v>
                </c:pt>
                <c:pt idx="8157">
                  <c:v>3.9526846155876899E-2</c:v>
                </c:pt>
                <c:pt idx="8158">
                  <c:v>3.9527019204870097E-2</c:v>
                </c:pt>
                <c:pt idx="8159">
                  <c:v>3.9527026542481997E-2</c:v>
                </c:pt>
                <c:pt idx="8160">
                  <c:v>3.9527789641455598E-2</c:v>
                </c:pt>
                <c:pt idx="8161">
                  <c:v>3.9528632638829199E-2</c:v>
                </c:pt>
                <c:pt idx="8162">
                  <c:v>3.9528734997865501E-2</c:v>
                </c:pt>
                <c:pt idx="8163">
                  <c:v>3.9529651017451498E-2</c:v>
                </c:pt>
                <c:pt idx="8164">
                  <c:v>3.9530421317598201E-2</c:v>
                </c:pt>
                <c:pt idx="8165">
                  <c:v>3.9530784073795198E-2</c:v>
                </c:pt>
                <c:pt idx="8166">
                  <c:v>3.9531387116046403E-2</c:v>
                </c:pt>
                <c:pt idx="8167">
                  <c:v>3.9531625887401403E-2</c:v>
                </c:pt>
                <c:pt idx="8168">
                  <c:v>3.9532344207040299E-2</c:v>
                </c:pt>
                <c:pt idx="8169">
                  <c:v>3.9532662684027699E-2</c:v>
                </c:pt>
                <c:pt idx="8170">
                  <c:v>3.9533470413358703E-2</c:v>
                </c:pt>
                <c:pt idx="8171">
                  <c:v>3.95341068300539E-2</c:v>
                </c:pt>
                <c:pt idx="8172">
                  <c:v>3.9534574001005997E-2</c:v>
                </c:pt>
                <c:pt idx="8173">
                  <c:v>3.95347552056457E-2</c:v>
                </c:pt>
                <c:pt idx="8174">
                  <c:v>3.9534832980870599E-2</c:v>
                </c:pt>
                <c:pt idx="8175">
                  <c:v>3.9535145027064303E-2</c:v>
                </c:pt>
                <c:pt idx="8176">
                  <c:v>3.9536366968729302E-2</c:v>
                </c:pt>
                <c:pt idx="8177">
                  <c:v>3.9537287005120103E-2</c:v>
                </c:pt>
                <c:pt idx="8178">
                  <c:v>3.9539670480786097E-2</c:v>
                </c:pt>
                <c:pt idx="8179">
                  <c:v>3.9539685907190099E-2</c:v>
                </c:pt>
                <c:pt idx="8180">
                  <c:v>3.9540014862570902E-2</c:v>
                </c:pt>
                <c:pt idx="8181">
                  <c:v>3.9540718423959197E-2</c:v>
                </c:pt>
                <c:pt idx="8182">
                  <c:v>3.95410497427384E-2</c:v>
                </c:pt>
                <c:pt idx="8183">
                  <c:v>3.95425366816523E-2</c:v>
                </c:pt>
                <c:pt idx="8184">
                  <c:v>3.9542906645393297E-2</c:v>
                </c:pt>
                <c:pt idx="8185">
                  <c:v>3.9542974047254702E-2</c:v>
                </c:pt>
                <c:pt idx="8186">
                  <c:v>3.9542999181407801E-2</c:v>
                </c:pt>
                <c:pt idx="8187">
                  <c:v>3.9543108295024901E-2</c:v>
                </c:pt>
                <c:pt idx="8188">
                  <c:v>3.95434681023994E-2</c:v>
                </c:pt>
                <c:pt idx="8189">
                  <c:v>3.9543884482675901E-2</c:v>
                </c:pt>
                <c:pt idx="8190">
                  <c:v>3.9545312517111901E-2</c:v>
                </c:pt>
                <c:pt idx="8191">
                  <c:v>3.95456550181955E-2</c:v>
                </c:pt>
                <c:pt idx="8192">
                  <c:v>3.9545913600986603E-2</c:v>
                </c:pt>
                <c:pt idx="8193">
                  <c:v>3.9546923812246497E-2</c:v>
                </c:pt>
                <c:pt idx="8194">
                  <c:v>3.9547415402755901E-2</c:v>
                </c:pt>
                <c:pt idx="8195">
                  <c:v>3.95475592893893E-2</c:v>
                </c:pt>
                <c:pt idx="8196">
                  <c:v>3.9547971842558101E-2</c:v>
                </c:pt>
                <c:pt idx="8197">
                  <c:v>3.9548370785359901E-2</c:v>
                </c:pt>
                <c:pt idx="8198">
                  <c:v>3.9549032081414803E-2</c:v>
                </c:pt>
                <c:pt idx="8199">
                  <c:v>3.9549252486749301E-2</c:v>
                </c:pt>
                <c:pt idx="8200">
                  <c:v>3.9550888410529603E-2</c:v>
                </c:pt>
                <c:pt idx="8201">
                  <c:v>3.9550898205973198E-2</c:v>
                </c:pt>
                <c:pt idx="8202">
                  <c:v>3.95522072454908E-2</c:v>
                </c:pt>
                <c:pt idx="8203">
                  <c:v>3.95522847175067E-2</c:v>
                </c:pt>
                <c:pt idx="8204">
                  <c:v>3.9553598285223902E-2</c:v>
                </c:pt>
                <c:pt idx="8205">
                  <c:v>3.9553984305744701E-2</c:v>
                </c:pt>
                <c:pt idx="8206">
                  <c:v>3.9554104395675298E-2</c:v>
                </c:pt>
                <c:pt idx="8207">
                  <c:v>3.9554958373735301E-2</c:v>
                </c:pt>
                <c:pt idx="8208">
                  <c:v>3.9555110278340903E-2</c:v>
                </c:pt>
                <c:pt idx="8209">
                  <c:v>3.95554680414439E-2</c:v>
                </c:pt>
                <c:pt idx="8210">
                  <c:v>3.9555680229148203E-2</c:v>
                </c:pt>
                <c:pt idx="8211">
                  <c:v>3.9555701762773302E-2</c:v>
                </c:pt>
                <c:pt idx="8212">
                  <c:v>3.95557360618356E-2</c:v>
                </c:pt>
                <c:pt idx="8213">
                  <c:v>3.95557460209182E-2</c:v>
                </c:pt>
                <c:pt idx="8214">
                  <c:v>3.9555768985812298E-2</c:v>
                </c:pt>
                <c:pt idx="8215">
                  <c:v>3.9555958062853301E-2</c:v>
                </c:pt>
                <c:pt idx="8216">
                  <c:v>3.9556377839575399E-2</c:v>
                </c:pt>
                <c:pt idx="8217">
                  <c:v>3.95572165323946E-2</c:v>
                </c:pt>
                <c:pt idx="8218">
                  <c:v>3.9557974371222299E-2</c:v>
                </c:pt>
                <c:pt idx="8219">
                  <c:v>3.9558274196601698E-2</c:v>
                </c:pt>
                <c:pt idx="8220">
                  <c:v>3.95585457023594E-2</c:v>
                </c:pt>
                <c:pt idx="8221">
                  <c:v>3.9558758589714901E-2</c:v>
                </c:pt>
                <c:pt idx="8222">
                  <c:v>3.9558764931933298E-2</c:v>
                </c:pt>
                <c:pt idx="8223">
                  <c:v>3.9558825576390802E-2</c:v>
                </c:pt>
                <c:pt idx="8224">
                  <c:v>3.9559146525719097E-2</c:v>
                </c:pt>
                <c:pt idx="8225">
                  <c:v>3.9559942673443302E-2</c:v>
                </c:pt>
                <c:pt idx="8226">
                  <c:v>3.95599985256712E-2</c:v>
                </c:pt>
                <c:pt idx="8227">
                  <c:v>3.9560331500500798E-2</c:v>
                </c:pt>
                <c:pt idx="8228">
                  <c:v>3.9561650108462403E-2</c:v>
                </c:pt>
                <c:pt idx="8229">
                  <c:v>3.9562525403616502E-2</c:v>
                </c:pt>
                <c:pt idx="8230">
                  <c:v>3.9562735605298799E-2</c:v>
                </c:pt>
                <c:pt idx="8231">
                  <c:v>3.9563287798595602E-2</c:v>
                </c:pt>
                <c:pt idx="8232">
                  <c:v>3.9563496976484903E-2</c:v>
                </c:pt>
                <c:pt idx="8233">
                  <c:v>3.9563626556043403E-2</c:v>
                </c:pt>
                <c:pt idx="8234">
                  <c:v>3.9564228003028397E-2</c:v>
                </c:pt>
                <c:pt idx="8235">
                  <c:v>3.9564340074276998E-2</c:v>
                </c:pt>
                <c:pt idx="8236">
                  <c:v>3.95648219271683E-2</c:v>
                </c:pt>
                <c:pt idx="8237">
                  <c:v>3.9565043203862997E-2</c:v>
                </c:pt>
                <c:pt idx="8238">
                  <c:v>3.9565819991350497E-2</c:v>
                </c:pt>
                <c:pt idx="8239">
                  <c:v>3.95658212794293E-2</c:v>
                </c:pt>
                <c:pt idx="8240">
                  <c:v>3.9568199555053099E-2</c:v>
                </c:pt>
                <c:pt idx="8241">
                  <c:v>3.9568638912715497E-2</c:v>
                </c:pt>
                <c:pt idx="8242">
                  <c:v>3.95693279824261E-2</c:v>
                </c:pt>
                <c:pt idx="8243">
                  <c:v>3.95702173670733E-2</c:v>
                </c:pt>
                <c:pt idx="8244">
                  <c:v>3.9570851021904802E-2</c:v>
                </c:pt>
                <c:pt idx="8245">
                  <c:v>3.9570896449674403E-2</c:v>
                </c:pt>
                <c:pt idx="8246">
                  <c:v>3.95710893919222E-2</c:v>
                </c:pt>
                <c:pt idx="8247">
                  <c:v>3.9572104457831797E-2</c:v>
                </c:pt>
                <c:pt idx="8248">
                  <c:v>3.9572118478574801E-2</c:v>
                </c:pt>
                <c:pt idx="8249">
                  <c:v>3.9572212201543097E-2</c:v>
                </c:pt>
                <c:pt idx="8250">
                  <c:v>3.9572403258412603E-2</c:v>
                </c:pt>
                <c:pt idx="8251">
                  <c:v>3.9572740878550602E-2</c:v>
                </c:pt>
                <c:pt idx="8252">
                  <c:v>3.9573140650808199E-2</c:v>
                </c:pt>
                <c:pt idx="8253">
                  <c:v>3.9573323202431697E-2</c:v>
                </c:pt>
                <c:pt idx="8254">
                  <c:v>3.9573632793335402E-2</c:v>
                </c:pt>
                <c:pt idx="8255">
                  <c:v>3.9576429425854001E-2</c:v>
                </c:pt>
                <c:pt idx="8256">
                  <c:v>3.95770529942834E-2</c:v>
                </c:pt>
                <c:pt idx="8257">
                  <c:v>3.9577209707081701E-2</c:v>
                </c:pt>
                <c:pt idx="8258">
                  <c:v>3.9580873178118897E-2</c:v>
                </c:pt>
                <c:pt idx="8259">
                  <c:v>3.9581734996684798E-2</c:v>
                </c:pt>
                <c:pt idx="8260">
                  <c:v>3.9582404337545701E-2</c:v>
                </c:pt>
                <c:pt idx="8261">
                  <c:v>3.95827439885292E-2</c:v>
                </c:pt>
                <c:pt idx="8262">
                  <c:v>3.9586239096089403E-2</c:v>
                </c:pt>
                <c:pt idx="8263">
                  <c:v>3.9586325733172001E-2</c:v>
                </c:pt>
                <c:pt idx="8264">
                  <c:v>3.9586803531758002E-2</c:v>
                </c:pt>
                <c:pt idx="8265">
                  <c:v>3.9587154814806E-2</c:v>
                </c:pt>
                <c:pt idx="8266">
                  <c:v>3.9587417018093297E-2</c:v>
                </c:pt>
                <c:pt idx="8267">
                  <c:v>3.9587472170309002E-2</c:v>
                </c:pt>
                <c:pt idx="8268">
                  <c:v>3.95875383272494E-2</c:v>
                </c:pt>
                <c:pt idx="8269">
                  <c:v>3.9587833546319701E-2</c:v>
                </c:pt>
                <c:pt idx="8270">
                  <c:v>3.9588663426796199E-2</c:v>
                </c:pt>
                <c:pt idx="8271">
                  <c:v>3.9588706161087298E-2</c:v>
                </c:pt>
                <c:pt idx="8272">
                  <c:v>3.9591033691168599E-2</c:v>
                </c:pt>
                <c:pt idx="8273">
                  <c:v>3.9591286716834102E-2</c:v>
                </c:pt>
                <c:pt idx="8274">
                  <c:v>3.9591339892177099E-2</c:v>
                </c:pt>
                <c:pt idx="8275">
                  <c:v>3.9592946638880203E-2</c:v>
                </c:pt>
                <c:pt idx="8276">
                  <c:v>3.9593173208131202E-2</c:v>
                </c:pt>
                <c:pt idx="8277">
                  <c:v>3.95932287230377E-2</c:v>
                </c:pt>
                <c:pt idx="8278">
                  <c:v>3.9594081219659703E-2</c:v>
                </c:pt>
                <c:pt idx="8279">
                  <c:v>3.9594381167663298E-2</c:v>
                </c:pt>
                <c:pt idx="8280">
                  <c:v>3.9595304132950003E-2</c:v>
                </c:pt>
                <c:pt idx="8281">
                  <c:v>3.9595484929746898E-2</c:v>
                </c:pt>
                <c:pt idx="8282">
                  <c:v>3.9595494801674201E-2</c:v>
                </c:pt>
                <c:pt idx="8283">
                  <c:v>3.9595916003024902E-2</c:v>
                </c:pt>
                <c:pt idx="8284">
                  <c:v>3.9596570594736299E-2</c:v>
                </c:pt>
                <c:pt idx="8285">
                  <c:v>3.9596573094385003E-2</c:v>
                </c:pt>
                <c:pt idx="8286">
                  <c:v>3.95970897897567E-2</c:v>
                </c:pt>
                <c:pt idx="8287">
                  <c:v>3.9597291100558603E-2</c:v>
                </c:pt>
                <c:pt idx="8288">
                  <c:v>3.9597402276404098E-2</c:v>
                </c:pt>
                <c:pt idx="8289">
                  <c:v>3.95976274309255E-2</c:v>
                </c:pt>
                <c:pt idx="8290">
                  <c:v>3.9597627917157402E-2</c:v>
                </c:pt>
                <c:pt idx="8291">
                  <c:v>3.9598863474387701E-2</c:v>
                </c:pt>
                <c:pt idx="8292">
                  <c:v>3.9598992976637902E-2</c:v>
                </c:pt>
                <c:pt idx="8293">
                  <c:v>3.9599533282573797E-2</c:v>
                </c:pt>
                <c:pt idx="8294">
                  <c:v>3.9599842846367202E-2</c:v>
                </c:pt>
                <c:pt idx="8295">
                  <c:v>3.9602213203448103E-2</c:v>
                </c:pt>
                <c:pt idx="8296">
                  <c:v>3.96023284142209E-2</c:v>
                </c:pt>
                <c:pt idx="8297">
                  <c:v>3.9602963244365803E-2</c:v>
                </c:pt>
                <c:pt idx="8298">
                  <c:v>3.96036015691704E-2</c:v>
                </c:pt>
                <c:pt idx="8299">
                  <c:v>3.9603732326301398E-2</c:v>
                </c:pt>
                <c:pt idx="8300">
                  <c:v>3.9603812058055202E-2</c:v>
                </c:pt>
                <c:pt idx="8301">
                  <c:v>3.9604296026550599E-2</c:v>
                </c:pt>
                <c:pt idx="8302">
                  <c:v>3.96051259316395E-2</c:v>
                </c:pt>
                <c:pt idx="8303">
                  <c:v>3.9606582998943901E-2</c:v>
                </c:pt>
                <c:pt idx="8304">
                  <c:v>3.9607109236938998E-2</c:v>
                </c:pt>
                <c:pt idx="8305">
                  <c:v>3.9607135363656003E-2</c:v>
                </c:pt>
                <c:pt idx="8306">
                  <c:v>3.9607249684545598E-2</c:v>
                </c:pt>
                <c:pt idx="8307">
                  <c:v>3.9608117492142103E-2</c:v>
                </c:pt>
                <c:pt idx="8308">
                  <c:v>3.9608823745988703E-2</c:v>
                </c:pt>
                <c:pt idx="8309">
                  <c:v>3.9609297296999101E-2</c:v>
                </c:pt>
                <c:pt idx="8310">
                  <c:v>3.9609608877710298E-2</c:v>
                </c:pt>
                <c:pt idx="8311">
                  <c:v>3.9609725817103099E-2</c:v>
                </c:pt>
                <c:pt idx="8312">
                  <c:v>3.9610169760922798E-2</c:v>
                </c:pt>
                <c:pt idx="8313">
                  <c:v>3.9611247794989701E-2</c:v>
                </c:pt>
                <c:pt idx="8314">
                  <c:v>3.9611711514084803E-2</c:v>
                </c:pt>
                <c:pt idx="8315">
                  <c:v>3.96119545499432E-2</c:v>
                </c:pt>
                <c:pt idx="8316">
                  <c:v>3.9612242341067701E-2</c:v>
                </c:pt>
                <c:pt idx="8317">
                  <c:v>3.9612868991013801E-2</c:v>
                </c:pt>
                <c:pt idx="8318">
                  <c:v>3.9613919309175703E-2</c:v>
                </c:pt>
                <c:pt idx="8319">
                  <c:v>3.9615511482904799E-2</c:v>
                </c:pt>
                <c:pt idx="8320">
                  <c:v>3.9616523530237202E-2</c:v>
                </c:pt>
                <c:pt idx="8321">
                  <c:v>3.9616780914709798E-2</c:v>
                </c:pt>
                <c:pt idx="8322">
                  <c:v>3.9617576312985403E-2</c:v>
                </c:pt>
                <c:pt idx="8323">
                  <c:v>3.96188248992227E-2</c:v>
                </c:pt>
                <c:pt idx="8324">
                  <c:v>3.9619798363732202E-2</c:v>
                </c:pt>
                <c:pt idx="8325">
                  <c:v>3.9619853972690799E-2</c:v>
                </c:pt>
                <c:pt idx="8326">
                  <c:v>3.9620344831045602E-2</c:v>
                </c:pt>
                <c:pt idx="8327">
                  <c:v>3.9620547375668502E-2</c:v>
                </c:pt>
                <c:pt idx="8328">
                  <c:v>3.9621457626541103E-2</c:v>
                </c:pt>
                <c:pt idx="8329">
                  <c:v>3.9621637440429298E-2</c:v>
                </c:pt>
                <c:pt idx="8330">
                  <c:v>3.9621767214398099E-2</c:v>
                </c:pt>
                <c:pt idx="8331">
                  <c:v>3.96221309327104E-2</c:v>
                </c:pt>
                <c:pt idx="8332">
                  <c:v>3.9622330144781399E-2</c:v>
                </c:pt>
                <c:pt idx="8333">
                  <c:v>3.9622995033244499E-2</c:v>
                </c:pt>
                <c:pt idx="8334">
                  <c:v>3.9623814662664299E-2</c:v>
                </c:pt>
                <c:pt idx="8335">
                  <c:v>3.9624344670584399E-2</c:v>
                </c:pt>
                <c:pt idx="8336">
                  <c:v>3.9624362131111701E-2</c:v>
                </c:pt>
                <c:pt idx="8337">
                  <c:v>3.9624390404360797E-2</c:v>
                </c:pt>
                <c:pt idx="8338">
                  <c:v>3.9624533594240098E-2</c:v>
                </c:pt>
                <c:pt idx="8339">
                  <c:v>3.9625979237774202E-2</c:v>
                </c:pt>
                <c:pt idx="8340">
                  <c:v>3.9627219706420698E-2</c:v>
                </c:pt>
                <c:pt idx="8341">
                  <c:v>3.9627480203281003E-2</c:v>
                </c:pt>
                <c:pt idx="8342">
                  <c:v>3.9628283025490797E-2</c:v>
                </c:pt>
                <c:pt idx="8343">
                  <c:v>3.9629824277991901E-2</c:v>
                </c:pt>
                <c:pt idx="8344">
                  <c:v>3.9629928629208902E-2</c:v>
                </c:pt>
                <c:pt idx="8345">
                  <c:v>3.9632614979138003E-2</c:v>
                </c:pt>
                <c:pt idx="8346">
                  <c:v>3.9632923371561497E-2</c:v>
                </c:pt>
                <c:pt idx="8347">
                  <c:v>3.96344048704503E-2</c:v>
                </c:pt>
                <c:pt idx="8348">
                  <c:v>3.9634409207079897E-2</c:v>
                </c:pt>
                <c:pt idx="8349">
                  <c:v>3.96346342786053E-2</c:v>
                </c:pt>
                <c:pt idx="8350">
                  <c:v>3.9635048040085698E-2</c:v>
                </c:pt>
                <c:pt idx="8351">
                  <c:v>3.9637645276212601E-2</c:v>
                </c:pt>
                <c:pt idx="8352">
                  <c:v>3.9637651904727497E-2</c:v>
                </c:pt>
                <c:pt idx="8353">
                  <c:v>3.9638514981082097E-2</c:v>
                </c:pt>
                <c:pt idx="8354">
                  <c:v>3.9638596617196098E-2</c:v>
                </c:pt>
                <c:pt idx="8355">
                  <c:v>3.9638605029242303E-2</c:v>
                </c:pt>
                <c:pt idx="8356">
                  <c:v>3.9638684468793803E-2</c:v>
                </c:pt>
                <c:pt idx="8357">
                  <c:v>3.9640141958965203E-2</c:v>
                </c:pt>
                <c:pt idx="8358">
                  <c:v>3.9640393472108598E-2</c:v>
                </c:pt>
                <c:pt idx="8359">
                  <c:v>3.9640428653780702E-2</c:v>
                </c:pt>
                <c:pt idx="8360">
                  <c:v>3.96410918938149E-2</c:v>
                </c:pt>
                <c:pt idx="8361">
                  <c:v>3.9641531783333503E-2</c:v>
                </c:pt>
                <c:pt idx="8362">
                  <c:v>3.9641620447896798E-2</c:v>
                </c:pt>
                <c:pt idx="8363">
                  <c:v>3.9641976412796903E-2</c:v>
                </c:pt>
                <c:pt idx="8364">
                  <c:v>3.9642476304358298E-2</c:v>
                </c:pt>
                <c:pt idx="8365">
                  <c:v>3.9642550649767003E-2</c:v>
                </c:pt>
                <c:pt idx="8366">
                  <c:v>3.9642602187445697E-2</c:v>
                </c:pt>
                <c:pt idx="8367">
                  <c:v>3.9642802103788302E-2</c:v>
                </c:pt>
                <c:pt idx="8368">
                  <c:v>3.96433497345424E-2</c:v>
                </c:pt>
                <c:pt idx="8369">
                  <c:v>3.9643404080981402E-2</c:v>
                </c:pt>
                <c:pt idx="8370">
                  <c:v>3.9643513137286902E-2</c:v>
                </c:pt>
                <c:pt idx="8371">
                  <c:v>3.9643798563722701E-2</c:v>
                </c:pt>
                <c:pt idx="8372">
                  <c:v>3.9644168876340299E-2</c:v>
                </c:pt>
                <c:pt idx="8373">
                  <c:v>3.9644335918288899E-2</c:v>
                </c:pt>
                <c:pt idx="8374">
                  <c:v>3.9644817863596797E-2</c:v>
                </c:pt>
                <c:pt idx="8375">
                  <c:v>3.9644875427228998E-2</c:v>
                </c:pt>
                <c:pt idx="8376">
                  <c:v>3.9645267406967402E-2</c:v>
                </c:pt>
                <c:pt idx="8377">
                  <c:v>3.9645448339077599E-2</c:v>
                </c:pt>
                <c:pt idx="8378">
                  <c:v>3.9645714469336797E-2</c:v>
                </c:pt>
                <c:pt idx="8379">
                  <c:v>3.9646193602512703E-2</c:v>
                </c:pt>
                <c:pt idx="8380">
                  <c:v>3.9646425841846702E-2</c:v>
                </c:pt>
                <c:pt idx="8381">
                  <c:v>3.9646556608233803E-2</c:v>
                </c:pt>
                <c:pt idx="8382">
                  <c:v>3.9646567702524803E-2</c:v>
                </c:pt>
                <c:pt idx="8383">
                  <c:v>3.9648543130835302E-2</c:v>
                </c:pt>
                <c:pt idx="8384">
                  <c:v>3.9648715920045097E-2</c:v>
                </c:pt>
                <c:pt idx="8385">
                  <c:v>3.9649846736000902E-2</c:v>
                </c:pt>
                <c:pt idx="8386">
                  <c:v>3.9650729367180997E-2</c:v>
                </c:pt>
                <c:pt idx="8387">
                  <c:v>3.9651306664462101E-2</c:v>
                </c:pt>
                <c:pt idx="8388">
                  <c:v>3.9651536910931498E-2</c:v>
                </c:pt>
                <c:pt idx="8389">
                  <c:v>3.9651638185189901E-2</c:v>
                </c:pt>
                <c:pt idx="8390">
                  <c:v>3.9652180018259202E-2</c:v>
                </c:pt>
                <c:pt idx="8391">
                  <c:v>3.96525301445411E-2</c:v>
                </c:pt>
                <c:pt idx="8392">
                  <c:v>3.9652540759813497E-2</c:v>
                </c:pt>
                <c:pt idx="8393">
                  <c:v>3.9652557396754197E-2</c:v>
                </c:pt>
                <c:pt idx="8394">
                  <c:v>3.9653135259978399E-2</c:v>
                </c:pt>
                <c:pt idx="8395">
                  <c:v>3.9653735660892697E-2</c:v>
                </c:pt>
                <c:pt idx="8396">
                  <c:v>3.9655130745577902E-2</c:v>
                </c:pt>
                <c:pt idx="8397">
                  <c:v>3.96553968699314E-2</c:v>
                </c:pt>
                <c:pt idx="8398">
                  <c:v>3.9658087070403698E-2</c:v>
                </c:pt>
                <c:pt idx="8399">
                  <c:v>3.9658114183125502E-2</c:v>
                </c:pt>
                <c:pt idx="8400">
                  <c:v>3.9658759597204198E-2</c:v>
                </c:pt>
                <c:pt idx="8401">
                  <c:v>3.9661472294159499E-2</c:v>
                </c:pt>
                <c:pt idx="8402">
                  <c:v>3.96617237712747E-2</c:v>
                </c:pt>
                <c:pt idx="8403">
                  <c:v>3.9663083771541402E-2</c:v>
                </c:pt>
                <c:pt idx="8404">
                  <c:v>3.9664225587253403E-2</c:v>
                </c:pt>
                <c:pt idx="8405">
                  <c:v>3.9664464186554699E-2</c:v>
                </c:pt>
                <c:pt idx="8406">
                  <c:v>3.9665069925174198E-2</c:v>
                </c:pt>
                <c:pt idx="8407">
                  <c:v>3.9665493562226498E-2</c:v>
                </c:pt>
                <c:pt idx="8408">
                  <c:v>3.9665568562644297E-2</c:v>
                </c:pt>
                <c:pt idx="8409">
                  <c:v>3.9666408729869797E-2</c:v>
                </c:pt>
                <c:pt idx="8410">
                  <c:v>3.9667147728884099E-2</c:v>
                </c:pt>
                <c:pt idx="8411">
                  <c:v>3.9667596163639497E-2</c:v>
                </c:pt>
                <c:pt idx="8412">
                  <c:v>3.9667647744571898E-2</c:v>
                </c:pt>
                <c:pt idx="8413">
                  <c:v>3.9668425721576299E-2</c:v>
                </c:pt>
                <c:pt idx="8414">
                  <c:v>3.9669149917685401E-2</c:v>
                </c:pt>
                <c:pt idx="8415">
                  <c:v>3.9669322955213103E-2</c:v>
                </c:pt>
                <c:pt idx="8416">
                  <c:v>3.9670173924256903E-2</c:v>
                </c:pt>
                <c:pt idx="8417">
                  <c:v>3.9670231240381999E-2</c:v>
                </c:pt>
                <c:pt idx="8418">
                  <c:v>3.9670319176101601E-2</c:v>
                </c:pt>
                <c:pt idx="8419">
                  <c:v>3.96703416827432E-2</c:v>
                </c:pt>
                <c:pt idx="8420">
                  <c:v>3.9670665847914198E-2</c:v>
                </c:pt>
                <c:pt idx="8421">
                  <c:v>3.9671023927332801E-2</c:v>
                </c:pt>
                <c:pt idx="8422">
                  <c:v>3.96716714211022E-2</c:v>
                </c:pt>
                <c:pt idx="8423">
                  <c:v>3.9672253248026597E-2</c:v>
                </c:pt>
                <c:pt idx="8424">
                  <c:v>3.9672565590949199E-2</c:v>
                </c:pt>
                <c:pt idx="8425">
                  <c:v>3.9674024109560099E-2</c:v>
                </c:pt>
                <c:pt idx="8426">
                  <c:v>3.9675373657128497E-2</c:v>
                </c:pt>
                <c:pt idx="8427">
                  <c:v>3.9676287190161502E-2</c:v>
                </c:pt>
                <c:pt idx="8428">
                  <c:v>3.9677730699177599E-2</c:v>
                </c:pt>
                <c:pt idx="8429">
                  <c:v>3.96777457304286E-2</c:v>
                </c:pt>
                <c:pt idx="8430">
                  <c:v>3.9677979734921903E-2</c:v>
                </c:pt>
                <c:pt idx="8431">
                  <c:v>3.9679567093410598E-2</c:v>
                </c:pt>
                <c:pt idx="8432">
                  <c:v>3.9679839309187601E-2</c:v>
                </c:pt>
                <c:pt idx="8433">
                  <c:v>3.9680171665144599E-2</c:v>
                </c:pt>
                <c:pt idx="8434">
                  <c:v>3.96804035608933E-2</c:v>
                </c:pt>
                <c:pt idx="8435">
                  <c:v>3.96810387446501E-2</c:v>
                </c:pt>
                <c:pt idx="8436">
                  <c:v>3.9681040823364197E-2</c:v>
                </c:pt>
                <c:pt idx="8437">
                  <c:v>3.9681929136358901E-2</c:v>
                </c:pt>
                <c:pt idx="8438">
                  <c:v>3.9682242389476201E-2</c:v>
                </c:pt>
                <c:pt idx="8439">
                  <c:v>3.9683527782199898E-2</c:v>
                </c:pt>
                <c:pt idx="8440">
                  <c:v>3.9684393056586401E-2</c:v>
                </c:pt>
                <c:pt idx="8441">
                  <c:v>3.9684907985050401E-2</c:v>
                </c:pt>
                <c:pt idx="8442">
                  <c:v>3.9685203670528198E-2</c:v>
                </c:pt>
                <c:pt idx="8443">
                  <c:v>3.9685631611048898E-2</c:v>
                </c:pt>
                <c:pt idx="8444">
                  <c:v>3.9686266868182898E-2</c:v>
                </c:pt>
                <c:pt idx="8445">
                  <c:v>3.9686506868395803E-2</c:v>
                </c:pt>
                <c:pt idx="8446">
                  <c:v>3.9686566998881102E-2</c:v>
                </c:pt>
                <c:pt idx="8447">
                  <c:v>3.9686666226354902E-2</c:v>
                </c:pt>
                <c:pt idx="8448">
                  <c:v>3.9686726626876202E-2</c:v>
                </c:pt>
                <c:pt idx="8449">
                  <c:v>3.9687025461604498E-2</c:v>
                </c:pt>
                <c:pt idx="8450">
                  <c:v>3.9687171394979001E-2</c:v>
                </c:pt>
                <c:pt idx="8451">
                  <c:v>3.9687665373251302E-2</c:v>
                </c:pt>
                <c:pt idx="8452">
                  <c:v>3.9688373315867997E-2</c:v>
                </c:pt>
                <c:pt idx="8453">
                  <c:v>3.9689326040928799E-2</c:v>
                </c:pt>
                <c:pt idx="8454">
                  <c:v>3.9689642370088402E-2</c:v>
                </c:pt>
                <c:pt idx="8455">
                  <c:v>3.9690633228237897E-2</c:v>
                </c:pt>
                <c:pt idx="8456">
                  <c:v>3.9690976722118902E-2</c:v>
                </c:pt>
                <c:pt idx="8457">
                  <c:v>3.9691599941907497E-2</c:v>
                </c:pt>
                <c:pt idx="8458">
                  <c:v>3.9691603425586197E-2</c:v>
                </c:pt>
                <c:pt idx="8459">
                  <c:v>3.9693161268332E-2</c:v>
                </c:pt>
                <c:pt idx="8460">
                  <c:v>3.96933706763727E-2</c:v>
                </c:pt>
                <c:pt idx="8461">
                  <c:v>3.96940407117677E-2</c:v>
                </c:pt>
                <c:pt idx="8462">
                  <c:v>3.9694326475286999E-2</c:v>
                </c:pt>
                <c:pt idx="8463">
                  <c:v>3.9694766204429903E-2</c:v>
                </c:pt>
                <c:pt idx="8464">
                  <c:v>3.9695687286368103E-2</c:v>
                </c:pt>
                <c:pt idx="8465">
                  <c:v>3.9696072136396497E-2</c:v>
                </c:pt>
                <c:pt idx="8466">
                  <c:v>3.9696101432516201E-2</c:v>
                </c:pt>
                <c:pt idx="8467">
                  <c:v>3.9697443618802397E-2</c:v>
                </c:pt>
                <c:pt idx="8468">
                  <c:v>3.9697546204274299E-2</c:v>
                </c:pt>
                <c:pt idx="8469">
                  <c:v>3.9698033910480199E-2</c:v>
                </c:pt>
                <c:pt idx="8470">
                  <c:v>3.9698285380278898E-2</c:v>
                </c:pt>
                <c:pt idx="8471">
                  <c:v>3.9700375293128497E-2</c:v>
                </c:pt>
                <c:pt idx="8472">
                  <c:v>3.9700515758120197E-2</c:v>
                </c:pt>
                <c:pt idx="8473">
                  <c:v>3.9700604877167402E-2</c:v>
                </c:pt>
                <c:pt idx="8474">
                  <c:v>3.9700929540474703E-2</c:v>
                </c:pt>
                <c:pt idx="8475">
                  <c:v>3.9702271665198401E-2</c:v>
                </c:pt>
                <c:pt idx="8476">
                  <c:v>3.97026046176428E-2</c:v>
                </c:pt>
                <c:pt idx="8477">
                  <c:v>3.9703336874578603E-2</c:v>
                </c:pt>
                <c:pt idx="8478">
                  <c:v>3.9703846371690797E-2</c:v>
                </c:pt>
                <c:pt idx="8479">
                  <c:v>3.9704339060341799E-2</c:v>
                </c:pt>
                <c:pt idx="8480">
                  <c:v>3.9705098269695503E-2</c:v>
                </c:pt>
                <c:pt idx="8481">
                  <c:v>3.97051260728008E-2</c:v>
                </c:pt>
                <c:pt idx="8482">
                  <c:v>3.9705425599111298E-2</c:v>
                </c:pt>
                <c:pt idx="8483">
                  <c:v>3.97055555879786E-2</c:v>
                </c:pt>
                <c:pt idx="8484">
                  <c:v>3.9706583966283703E-2</c:v>
                </c:pt>
                <c:pt idx="8485">
                  <c:v>3.9706934577465602E-2</c:v>
                </c:pt>
                <c:pt idx="8486">
                  <c:v>3.9708371039117701E-2</c:v>
                </c:pt>
                <c:pt idx="8487">
                  <c:v>3.9708803782520598E-2</c:v>
                </c:pt>
                <c:pt idx="8488">
                  <c:v>3.9708931490579899E-2</c:v>
                </c:pt>
                <c:pt idx="8489">
                  <c:v>3.97090225010742E-2</c:v>
                </c:pt>
                <c:pt idx="8490">
                  <c:v>3.97093293845001E-2</c:v>
                </c:pt>
                <c:pt idx="8491">
                  <c:v>3.9709593047911301E-2</c:v>
                </c:pt>
                <c:pt idx="8492">
                  <c:v>3.9711216821980901E-2</c:v>
                </c:pt>
                <c:pt idx="8493">
                  <c:v>3.9711958847179998E-2</c:v>
                </c:pt>
                <c:pt idx="8494">
                  <c:v>3.97129717402998E-2</c:v>
                </c:pt>
                <c:pt idx="8495">
                  <c:v>3.9713812869103297E-2</c:v>
                </c:pt>
                <c:pt idx="8496">
                  <c:v>3.9714317677848297E-2</c:v>
                </c:pt>
                <c:pt idx="8497">
                  <c:v>3.97168817399692E-2</c:v>
                </c:pt>
                <c:pt idx="8498">
                  <c:v>3.9716935838759702E-2</c:v>
                </c:pt>
                <c:pt idx="8499">
                  <c:v>3.97173795269022E-2</c:v>
                </c:pt>
                <c:pt idx="8500">
                  <c:v>3.9718579909070101E-2</c:v>
                </c:pt>
                <c:pt idx="8501">
                  <c:v>3.9719017738142702E-2</c:v>
                </c:pt>
                <c:pt idx="8502">
                  <c:v>3.97200380566207E-2</c:v>
                </c:pt>
                <c:pt idx="8503">
                  <c:v>3.97200724527468E-2</c:v>
                </c:pt>
                <c:pt idx="8504">
                  <c:v>3.9720120273288702E-2</c:v>
                </c:pt>
                <c:pt idx="8505">
                  <c:v>3.9720369171163901E-2</c:v>
                </c:pt>
                <c:pt idx="8506">
                  <c:v>3.9720420149517002E-2</c:v>
                </c:pt>
                <c:pt idx="8507">
                  <c:v>3.9720551850415002E-2</c:v>
                </c:pt>
                <c:pt idx="8508">
                  <c:v>3.97206103164763E-2</c:v>
                </c:pt>
                <c:pt idx="8509">
                  <c:v>3.9720905402925603E-2</c:v>
                </c:pt>
                <c:pt idx="8510">
                  <c:v>3.9721032874017501E-2</c:v>
                </c:pt>
                <c:pt idx="8511">
                  <c:v>3.9721354384047801E-2</c:v>
                </c:pt>
                <c:pt idx="8512">
                  <c:v>3.9722068487360103E-2</c:v>
                </c:pt>
                <c:pt idx="8513">
                  <c:v>3.9722510379824598E-2</c:v>
                </c:pt>
                <c:pt idx="8514">
                  <c:v>3.97227785749346E-2</c:v>
                </c:pt>
                <c:pt idx="8515">
                  <c:v>3.9722820471400598E-2</c:v>
                </c:pt>
                <c:pt idx="8516">
                  <c:v>3.9722921757971298E-2</c:v>
                </c:pt>
                <c:pt idx="8517">
                  <c:v>3.9723537821843298E-2</c:v>
                </c:pt>
                <c:pt idx="8518">
                  <c:v>3.9723615709944399E-2</c:v>
                </c:pt>
                <c:pt idx="8519">
                  <c:v>3.9723808852035698E-2</c:v>
                </c:pt>
                <c:pt idx="8520">
                  <c:v>3.9723911338504697E-2</c:v>
                </c:pt>
                <c:pt idx="8521">
                  <c:v>3.9724099973493597E-2</c:v>
                </c:pt>
                <c:pt idx="8522">
                  <c:v>3.9724347979278103E-2</c:v>
                </c:pt>
                <c:pt idx="8523">
                  <c:v>3.9724943636739403E-2</c:v>
                </c:pt>
                <c:pt idx="8524">
                  <c:v>3.9725189470066598E-2</c:v>
                </c:pt>
                <c:pt idx="8525">
                  <c:v>3.9725232751144701E-2</c:v>
                </c:pt>
                <c:pt idx="8526">
                  <c:v>3.9726352619954698E-2</c:v>
                </c:pt>
                <c:pt idx="8527">
                  <c:v>3.9726541159288198E-2</c:v>
                </c:pt>
                <c:pt idx="8528">
                  <c:v>3.9727041018093899E-2</c:v>
                </c:pt>
                <c:pt idx="8529">
                  <c:v>3.9727216560986101E-2</c:v>
                </c:pt>
                <c:pt idx="8530">
                  <c:v>3.9727490937176799E-2</c:v>
                </c:pt>
                <c:pt idx="8531">
                  <c:v>3.9728324976368697E-2</c:v>
                </c:pt>
                <c:pt idx="8532">
                  <c:v>3.9728793488322901E-2</c:v>
                </c:pt>
                <c:pt idx="8533">
                  <c:v>3.9729080337834601E-2</c:v>
                </c:pt>
                <c:pt idx="8534">
                  <c:v>3.9729380263291897E-2</c:v>
                </c:pt>
                <c:pt idx="8535">
                  <c:v>3.9730344465558197E-2</c:v>
                </c:pt>
                <c:pt idx="8536">
                  <c:v>3.9730833320830203E-2</c:v>
                </c:pt>
                <c:pt idx="8537">
                  <c:v>3.9732121824738599E-2</c:v>
                </c:pt>
                <c:pt idx="8538">
                  <c:v>3.9732182956015299E-2</c:v>
                </c:pt>
                <c:pt idx="8539">
                  <c:v>3.9733040702606602E-2</c:v>
                </c:pt>
                <c:pt idx="8540">
                  <c:v>3.9733284760472998E-2</c:v>
                </c:pt>
                <c:pt idx="8541">
                  <c:v>3.9733797729193297E-2</c:v>
                </c:pt>
                <c:pt idx="8542">
                  <c:v>3.9734242712378902E-2</c:v>
                </c:pt>
                <c:pt idx="8543">
                  <c:v>3.9734542017142903E-2</c:v>
                </c:pt>
                <c:pt idx="8544">
                  <c:v>3.9736012940880201E-2</c:v>
                </c:pt>
                <c:pt idx="8545">
                  <c:v>3.9737950325678298E-2</c:v>
                </c:pt>
                <c:pt idx="8546">
                  <c:v>3.9738978883353197E-2</c:v>
                </c:pt>
                <c:pt idx="8547">
                  <c:v>3.9739071762144203E-2</c:v>
                </c:pt>
                <c:pt idx="8548">
                  <c:v>3.9740271440365703E-2</c:v>
                </c:pt>
                <c:pt idx="8549">
                  <c:v>3.9741738182491798E-2</c:v>
                </c:pt>
                <c:pt idx="8550">
                  <c:v>3.9741978888364199E-2</c:v>
                </c:pt>
                <c:pt idx="8551">
                  <c:v>3.9742143461912099E-2</c:v>
                </c:pt>
                <c:pt idx="8552">
                  <c:v>3.9742524266547799E-2</c:v>
                </c:pt>
                <c:pt idx="8553">
                  <c:v>3.9742692021933597E-2</c:v>
                </c:pt>
                <c:pt idx="8554">
                  <c:v>3.9743594881367299E-2</c:v>
                </c:pt>
                <c:pt idx="8555">
                  <c:v>3.9743842099064799E-2</c:v>
                </c:pt>
                <c:pt idx="8556">
                  <c:v>3.9743934351580197E-2</c:v>
                </c:pt>
                <c:pt idx="8557">
                  <c:v>3.9744168280753799E-2</c:v>
                </c:pt>
                <c:pt idx="8558">
                  <c:v>3.9744497690571E-2</c:v>
                </c:pt>
                <c:pt idx="8559">
                  <c:v>3.9744926872043798E-2</c:v>
                </c:pt>
                <c:pt idx="8560">
                  <c:v>3.9745047631320002E-2</c:v>
                </c:pt>
                <c:pt idx="8561">
                  <c:v>3.9745185508152599E-2</c:v>
                </c:pt>
                <c:pt idx="8562">
                  <c:v>3.9746146861881403E-2</c:v>
                </c:pt>
                <c:pt idx="8563">
                  <c:v>3.9747022948350599E-2</c:v>
                </c:pt>
                <c:pt idx="8564">
                  <c:v>3.9747181386405997E-2</c:v>
                </c:pt>
                <c:pt idx="8565">
                  <c:v>3.9747899159326597E-2</c:v>
                </c:pt>
                <c:pt idx="8566">
                  <c:v>3.9748247755879498E-2</c:v>
                </c:pt>
                <c:pt idx="8567">
                  <c:v>3.9748608811201798E-2</c:v>
                </c:pt>
                <c:pt idx="8568">
                  <c:v>3.97488151312098E-2</c:v>
                </c:pt>
                <c:pt idx="8569">
                  <c:v>3.9749634870156002E-2</c:v>
                </c:pt>
                <c:pt idx="8570">
                  <c:v>3.9750092339426599E-2</c:v>
                </c:pt>
                <c:pt idx="8571">
                  <c:v>3.9750269085303498E-2</c:v>
                </c:pt>
                <c:pt idx="8572">
                  <c:v>3.9750760712433303E-2</c:v>
                </c:pt>
                <c:pt idx="8573">
                  <c:v>3.9751894033764397E-2</c:v>
                </c:pt>
                <c:pt idx="8574">
                  <c:v>3.9751964759453001E-2</c:v>
                </c:pt>
                <c:pt idx="8575">
                  <c:v>3.97530899123614E-2</c:v>
                </c:pt>
                <c:pt idx="8576">
                  <c:v>3.9753224495983501E-2</c:v>
                </c:pt>
                <c:pt idx="8577">
                  <c:v>3.9753260765470602E-2</c:v>
                </c:pt>
                <c:pt idx="8578">
                  <c:v>3.9753297299752098E-2</c:v>
                </c:pt>
                <c:pt idx="8579">
                  <c:v>3.9753665540973801E-2</c:v>
                </c:pt>
                <c:pt idx="8580">
                  <c:v>3.9754685737545599E-2</c:v>
                </c:pt>
                <c:pt idx="8581">
                  <c:v>3.97548130369366E-2</c:v>
                </c:pt>
                <c:pt idx="8582">
                  <c:v>3.9754912169407498E-2</c:v>
                </c:pt>
                <c:pt idx="8583">
                  <c:v>3.9756462321560403E-2</c:v>
                </c:pt>
                <c:pt idx="8584">
                  <c:v>3.9757420356034703E-2</c:v>
                </c:pt>
                <c:pt idx="8585">
                  <c:v>3.9757643723665102E-2</c:v>
                </c:pt>
                <c:pt idx="8586">
                  <c:v>3.97577486579552E-2</c:v>
                </c:pt>
                <c:pt idx="8587">
                  <c:v>3.9757908784811301E-2</c:v>
                </c:pt>
                <c:pt idx="8588">
                  <c:v>3.9758337370218298E-2</c:v>
                </c:pt>
                <c:pt idx="8589">
                  <c:v>3.9758758600503798E-2</c:v>
                </c:pt>
                <c:pt idx="8590">
                  <c:v>3.9761612856043099E-2</c:v>
                </c:pt>
                <c:pt idx="8591">
                  <c:v>3.9761957922347102E-2</c:v>
                </c:pt>
                <c:pt idx="8592">
                  <c:v>3.9762523060466098E-2</c:v>
                </c:pt>
                <c:pt idx="8593">
                  <c:v>3.9763193487782997E-2</c:v>
                </c:pt>
                <c:pt idx="8594">
                  <c:v>3.9764073008142602E-2</c:v>
                </c:pt>
                <c:pt idx="8595">
                  <c:v>3.9764133266755299E-2</c:v>
                </c:pt>
                <c:pt idx="8596">
                  <c:v>3.97641979645562E-2</c:v>
                </c:pt>
                <c:pt idx="8597">
                  <c:v>3.9764720228708202E-2</c:v>
                </c:pt>
                <c:pt idx="8598">
                  <c:v>3.9765549922485099E-2</c:v>
                </c:pt>
                <c:pt idx="8599">
                  <c:v>3.97656825067065E-2</c:v>
                </c:pt>
                <c:pt idx="8600">
                  <c:v>3.9765823661675297E-2</c:v>
                </c:pt>
                <c:pt idx="8601">
                  <c:v>3.9766412610799197E-2</c:v>
                </c:pt>
                <c:pt idx="8602">
                  <c:v>3.9766495534220202E-2</c:v>
                </c:pt>
                <c:pt idx="8603">
                  <c:v>3.97679755101348E-2</c:v>
                </c:pt>
                <c:pt idx="8604">
                  <c:v>3.97682548468829E-2</c:v>
                </c:pt>
                <c:pt idx="8605">
                  <c:v>3.9768485308615299E-2</c:v>
                </c:pt>
                <c:pt idx="8606">
                  <c:v>3.97702496083953E-2</c:v>
                </c:pt>
                <c:pt idx="8607">
                  <c:v>3.9772662600704702E-2</c:v>
                </c:pt>
                <c:pt idx="8608">
                  <c:v>3.9773247607754698E-2</c:v>
                </c:pt>
                <c:pt idx="8609">
                  <c:v>3.9774003731643297E-2</c:v>
                </c:pt>
                <c:pt idx="8610">
                  <c:v>3.9774471948975001E-2</c:v>
                </c:pt>
                <c:pt idx="8611">
                  <c:v>3.9775346520168897E-2</c:v>
                </c:pt>
                <c:pt idx="8612">
                  <c:v>3.9775893409251903E-2</c:v>
                </c:pt>
                <c:pt idx="8613">
                  <c:v>3.9776094052982998E-2</c:v>
                </c:pt>
                <c:pt idx="8614">
                  <c:v>3.9776178108069798E-2</c:v>
                </c:pt>
                <c:pt idx="8615">
                  <c:v>3.9776763752014901E-2</c:v>
                </c:pt>
                <c:pt idx="8616">
                  <c:v>3.97767759917095E-2</c:v>
                </c:pt>
                <c:pt idx="8617">
                  <c:v>3.9776896166187903E-2</c:v>
                </c:pt>
                <c:pt idx="8618">
                  <c:v>3.9776903771258698E-2</c:v>
                </c:pt>
                <c:pt idx="8619">
                  <c:v>3.9777136346837799E-2</c:v>
                </c:pt>
                <c:pt idx="8620">
                  <c:v>3.9777231423094098E-2</c:v>
                </c:pt>
                <c:pt idx="8621">
                  <c:v>3.9777563453177199E-2</c:v>
                </c:pt>
                <c:pt idx="8622">
                  <c:v>3.9778105056993099E-2</c:v>
                </c:pt>
                <c:pt idx="8623">
                  <c:v>3.9778106688573199E-2</c:v>
                </c:pt>
                <c:pt idx="8624">
                  <c:v>3.97783309355213E-2</c:v>
                </c:pt>
                <c:pt idx="8625">
                  <c:v>3.9779246355879698E-2</c:v>
                </c:pt>
                <c:pt idx="8626">
                  <c:v>3.9780524616471399E-2</c:v>
                </c:pt>
                <c:pt idx="8627">
                  <c:v>3.9781186583032702E-2</c:v>
                </c:pt>
                <c:pt idx="8628">
                  <c:v>3.9781859295861297E-2</c:v>
                </c:pt>
                <c:pt idx="8629">
                  <c:v>3.9781870897163001E-2</c:v>
                </c:pt>
                <c:pt idx="8630">
                  <c:v>3.9783908827706597E-2</c:v>
                </c:pt>
                <c:pt idx="8631">
                  <c:v>3.97858888957347E-2</c:v>
                </c:pt>
                <c:pt idx="8632">
                  <c:v>3.9786852724150001E-2</c:v>
                </c:pt>
                <c:pt idx="8633">
                  <c:v>3.9787613095083899E-2</c:v>
                </c:pt>
                <c:pt idx="8634">
                  <c:v>3.9788744482377701E-2</c:v>
                </c:pt>
                <c:pt idx="8635">
                  <c:v>3.9788934185402802E-2</c:v>
                </c:pt>
                <c:pt idx="8636">
                  <c:v>3.9790095304190601E-2</c:v>
                </c:pt>
                <c:pt idx="8637">
                  <c:v>3.9790207151502499E-2</c:v>
                </c:pt>
                <c:pt idx="8638">
                  <c:v>3.9790340634610101E-2</c:v>
                </c:pt>
                <c:pt idx="8639">
                  <c:v>3.9790706021298403E-2</c:v>
                </c:pt>
                <c:pt idx="8640">
                  <c:v>3.97914586582949E-2</c:v>
                </c:pt>
                <c:pt idx="8641">
                  <c:v>3.9792085716347597E-2</c:v>
                </c:pt>
                <c:pt idx="8642">
                  <c:v>3.9792445943409797E-2</c:v>
                </c:pt>
                <c:pt idx="8643">
                  <c:v>3.9792849902351102E-2</c:v>
                </c:pt>
                <c:pt idx="8644">
                  <c:v>3.9793450290488801E-2</c:v>
                </c:pt>
                <c:pt idx="8645">
                  <c:v>3.9795248912130203E-2</c:v>
                </c:pt>
                <c:pt idx="8646">
                  <c:v>3.9795602907499901E-2</c:v>
                </c:pt>
                <c:pt idx="8647">
                  <c:v>3.9795846981124698E-2</c:v>
                </c:pt>
                <c:pt idx="8648">
                  <c:v>3.9796440556130901E-2</c:v>
                </c:pt>
                <c:pt idx="8649">
                  <c:v>3.9796576952942898E-2</c:v>
                </c:pt>
                <c:pt idx="8650">
                  <c:v>3.9796826038715302E-2</c:v>
                </c:pt>
                <c:pt idx="8651">
                  <c:v>3.9796948239819899E-2</c:v>
                </c:pt>
                <c:pt idx="8652">
                  <c:v>3.9797632643016799E-2</c:v>
                </c:pt>
                <c:pt idx="8653">
                  <c:v>3.9797955014626303E-2</c:v>
                </c:pt>
                <c:pt idx="8654">
                  <c:v>3.97980604042232E-2</c:v>
                </c:pt>
                <c:pt idx="8655">
                  <c:v>3.9798251970509103E-2</c:v>
                </c:pt>
                <c:pt idx="8656">
                  <c:v>3.9799525513239002E-2</c:v>
                </c:pt>
                <c:pt idx="8657">
                  <c:v>3.9799778575275301E-2</c:v>
                </c:pt>
                <c:pt idx="8658">
                  <c:v>3.9799927740204903E-2</c:v>
                </c:pt>
                <c:pt idx="8659">
                  <c:v>3.98002902749095E-2</c:v>
                </c:pt>
                <c:pt idx="8660">
                  <c:v>3.9800635404520501E-2</c:v>
                </c:pt>
                <c:pt idx="8661">
                  <c:v>3.9800929323722103E-2</c:v>
                </c:pt>
                <c:pt idx="8662">
                  <c:v>3.9801140483203698E-2</c:v>
                </c:pt>
                <c:pt idx="8663">
                  <c:v>3.9801323460564399E-2</c:v>
                </c:pt>
                <c:pt idx="8664">
                  <c:v>3.9801848575950399E-2</c:v>
                </c:pt>
                <c:pt idx="8665">
                  <c:v>3.9802994997904503E-2</c:v>
                </c:pt>
                <c:pt idx="8666">
                  <c:v>3.9805535504243802E-2</c:v>
                </c:pt>
                <c:pt idx="8667">
                  <c:v>3.9805785750439297E-2</c:v>
                </c:pt>
                <c:pt idx="8668">
                  <c:v>3.9806837451695103E-2</c:v>
                </c:pt>
                <c:pt idx="8669">
                  <c:v>3.9807812317503598E-2</c:v>
                </c:pt>
                <c:pt idx="8670">
                  <c:v>3.9808151871683198E-2</c:v>
                </c:pt>
                <c:pt idx="8671">
                  <c:v>3.9808561982410701E-2</c:v>
                </c:pt>
                <c:pt idx="8672">
                  <c:v>3.9808895221227797E-2</c:v>
                </c:pt>
                <c:pt idx="8673">
                  <c:v>3.9810579879297599E-2</c:v>
                </c:pt>
                <c:pt idx="8674">
                  <c:v>3.9811996091461098E-2</c:v>
                </c:pt>
                <c:pt idx="8675">
                  <c:v>3.9812547439441397E-2</c:v>
                </c:pt>
                <c:pt idx="8676">
                  <c:v>3.9812662441088498E-2</c:v>
                </c:pt>
                <c:pt idx="8677">
                  <c:v>3.9813249055032598E-2</c:v>
                </c:pt>
                <c:pt idx="8678">
                  <c:v>3.9813694133826301E-2</c:v>
                </c:pt>
                <c:pt idx="8679">
                  <c:v>3.98137254015603E-2</c:v>
                </c:pt>
                <c:pt idx="8680">
                  <c:v>3.9813890746177499E-2</c:v>
                </c:pt>
                <c:pt idx="8681">
                  <c:v>3.9814286951231598E-2</c:v>
                </c:pt>
                <c:pt idx="8682">
                  <c:v>3.9814684448180697E-2</c:v>
                </c:pt>
                <c:pt idx="8683">
                  <c:v>3.9815965235441002E-2</c:v>
                </c:pt>
                <c:pt idx="8684">
                  <c:v>3.9816312716837499E-2</c:v>
                </c:pt>
                <c:pt idx="8685">
                  <c:v>3.9816516099307302E-2</c:v>
                </c:pt>
                <c:pt idx="8686">
                  <c:v>3.9816630002718303E-2</c:v>
                </c:pt>
                <c:pt idx="8687">
                  <c:v>3.9816764792669698E-2</c:v>
                </c:pt>
                <c:pt idx="8688">
                  <c:v>3.9818167416911798E-2</c:v>
                </c:pt>
                <c:pt idx="8689">
                  <c:v>3.9819398756608601E-2</c:v>
                </c:pt>
                <c:pt idx="8690">
                  <c:v>3.98202478492381E-2</c:v>
                </c:pt>
                <c:pt idx="8691">
                  <c:v>3.9820373811967298E-2</c:v>
                </c:pt>
                <c:pt idx="8692">
                  <c:v>3.9820737461351598E-2</c:v>
                </c:pt>
                <c:pt idx="8693">
                  <c:v>3.9821801087373501E-2</c:v>
                </c:pt>
                <c:pt idx="8694">
                  <c:v>3.98233026904381E-2</c:v>
                </c:pt>
                <c:pt idx="8695">
                  <c:v>3.9824267403241999E-2</c:v>
                </c:pt>
                <c:pt idx="8696">
                  <c:v>3.9824671596908202E-2</c:v>
                </c:pt>
                <c:pt idx="8697">
                  <c:v>3.98257108549461E-2</c:v>
                </c:pt>
                <c:pt idx="8698">
                  <c:v>3.9825859397214801E-2</c:v>
                </c:pt>
                <c:pt idx="8699">
                  <c:v>3.9825996676788399E-2</c:v>
                </c:pt>
                <c:pt idx="8700">
                  <c:v>3.9826315600710503E-2</c:v>
                </c:pt>
                <c:pt idx="8701">
                  <c:v>3.9826501856301301E-2</c:v>
                </c:pt>
                <c:pt idx="8702">
                  <c:v>3.9827172093344701E-2</c:v>
                </c:pt>
                <c:pt idx="8703">
                  <c:v>3.9827758646928099E-2</c:v>
                </c:pt>
                <c:pt idx="8704">
                  <c:v>3.9828060107870399E-2</c:v>
                </c:pt>
                <c:pt idx="8705">
                  <c:v>3.98296902746735E-2</c:v>
                </c:pt>
                <c:pt idx="8706">
                  <c:v>3.9829719704279898E-2</c:v>
                </c:pt>
                <c:pt idx="8707">
                  <c:v>3.9829863147166703E-2</c:v>
                </c:pt>
                <c:pt idx="8708">
                  <c:v>3.9830119987677701E-2</c:v>
                </c:pt>
                <c:pt idx="8709">
                  <c:v>3.9831109246056498E-2</c:v>
                </c:pt>
                <c:pt idx="8710">
                  <c:v>3.9831164424629799E-2</c:v>
                </c:pt>
                <c:pt idx="8711">
                  <c:v>3.9831425259403599E-2</c:v>
                </c:pt>
                <c:pt idx="8712">
                  <c:v>3.9832097267680597E-2</c:v>
                </c:pt>
                <c:pt idx="8713">
                  <c:v>3.9832252596519402E-2</c:v>
                </c:pt>
                <c:pt idx="8714">
                  <c:v>3.98323751585518E-2</c:v>
                </c:pt>
                <c:pt idx="8715">
                  <c:v>3.9833608203445198E-2</c:v>
                </c:pt>
                <c:pt idx="8716">
                  <c:v>3.9836742524399699E-2</c:v>
                </c:pt>
                <c:pt idx="8717">
                  <c:v>3.9838365716389802E-2</c:v>
                </c:pt>
                <c:pt idx="8718">
                  <c:v>3.9838707503977701E-2</c:v>
                </c:pt>
                <c:pt idx="8719">
                  <c:v>3.9839623741066602E-2</c:v>
                </c:pt>
                <c:pt idx="8720">
                  <c:v>3.9839856783375198E-2</c:v>
                </c:pt>
                <c:pt idx="8721">
                  <c:v>3.9840515811042698E-2</c:v>
                </c:pt>
                <c:pt idx="8722">
                  <c:v>3.9841104816094701E-2</c:v>
                </c:pt>
                <c:pt idx="8723">
                  <c:v>3.9841480488162002E-2</c:v>
                </c:pt>
                <c:pt idx="8724">
                  <c:v>3.98415914190548E-2</c:v>
                </c:pt>
                <c:pt idx="8725">
                  <c:v>3.9841861494720701E-2</c:v>
                </c:pt>
                <c:pt idx="8726">
                  <c:v>3.9842251011350603E-2</c:v>
                </c:pt>
                <c:pt idx="8727">
                  <c:v>3.9844820837161003E-2</c:v>
                </c:pt>
                <c:pt idx="8728">
                  <c:v>3.9845081996509199E-2</c:v>
                </c:pt>
                <c:pt idx="8729">
                  <c:v>3.9846098745538697E-2</c:v>
                </c:pt>
                <c:pt idx="8730">
                  <c:v>3.9846190388999801E-2</c:v>
                </c:pt>
                <c:pt idx="8731">
                  <c:v>3.9846797099972603E-2</c:v>
                </c:pt>
                <c:pt idx="8732">
                  <c:v>3.9847136763828103E-2</c:v>
                </c:pt>
                <c:pt idx="8733">
                  <c:v>3.9847374015202802E-2</c:v>
                </c:pt>
                <c:pt idx="8734">
                  <c:v>3.9847887095016701E-2</c:v>
                </c:pt>
                <c:pt idx="8735">
                  <c:v>3.98479903780454E-2</c:v>
                </c:pt>
                <c:pt idx="8736">
                  <c:v>3.9847999827855703E-2</c:v>
                </c:pt>
                <c:pt idx="8737">
                  <c:v>3.9848559164829503E-2</c:v>
                </c:pt>
                <c:pt idx="8738">
                  <c:v>3.9849322329692197E-2</c:v>
                </c:pt>
                <c:pt idx="8739">
                  <c:v>3.98495328498054E-2</c:v>
                </c:pt>
                <c:pt idx="8740">
                  <c:v>3.98507822045161E-2</c:v>
                </c:pt>
                <c:pt idx="8741">
                  <c:v>3.9852141331383699E-2</c:v>
                </c:pt>
                <c:pt idx="8742">
                  <c:v>3.9852762622224099E-2</c:v>
                </c:pt>
                <c:pt idx="8743">
                  <c:v>3.9852791981757001E-2</c:v>
                </c:pt>
                <c:pt idx="8744">
                  <c:v>3.9853134560748599E-2</c:v>
                </c:pt>
                <c:pt idx="8745">
                  <c:v>3.98535863389511E-2</c:v>
                </c:pt>
                <c:pt idx="8746">
                  <c:v>3.9854409940876703E-2</c:v>
                </c:pt>
                <c:pt idx="8747">
                  <c:v>3.9855711744144998E-2</c:v>
                </c:pt>
                <c:pt idx="8748">
                  <c:v>3.98564360961777E-2</c:v>
                </c:pt>
                <c:pt idx="8749">
                  <c:v>3.9856436763700299E-2</c:v>
                </c:pt>
                <c:pt idx="8750">
                  <c:v>3.9856509964696099E-2</c:v>
                </c:pt>
                <c:pt idx="8751">
                  <c:v>3.9857124883471297E-2</c:v>
                </c:pt>
                <c:pt idx="8752">
                  <c:v>3.9857858671388698E-2</c:v>
                </c:pt>
                <c:pt idx="8753">
                  <c:v>3.9861280510464697E-2</c:v>
                </c:pt>
                <c:pt idx="8754">
                  <c:v>3.9861310008222697E-2</c:v>
                </c:pt>
                <c:pt idx="8755">
                  <c:v>3.9862291458297297E-2</c:v>
                </c:pt>
                <c:pt idx="8756">
                  <c:v>3.9862937416956699E-2</c:v>
                </c:pt>
                <c:pt idx="8757">
                  <c:v>3.9863237531472702E-2</c:v>
                </c:pt>
                <c:pt idx="8758">
                  <c:v>3.9863412375807601E-2</c:v>
                </c:pt>
                <c:pt idx="8759">
                  <c:v>3.98651243459981E-2</c:v>
                </c:pt>
                <c:pt idx="8760">
                  <c:v>3.9865789186897101E-2</c:v>
                </c:pt>
                <c:pt idx="8761">
                  <c:v>3.9866946104154401E-2</c:v>
                </c:pt>
                <c:pt idx="8762">
                  <c:v>3.98670454147904E-2</c:v>
                </c:pt>
                <c:pt idx="8763">
                  <c:v>3.9867760468574001E-2</c:v>
                </c:pt>
                <c:pt idx="8764">
                  <c:v>3.9869040363319702E-2</c:v>
                </c:pt>
                <c:pt idx="8765">
                  <c:v>3.9869497706823603E-2</c:v>
                </c:pt>
                <c:pt idx="8766">
                  <c:v>3.9869696169242699E-2</c:v>
                </c:pt>
                <c:pt idx="8767">
                  <c:v>3.9870152763432698E-2</c:v>
                </c:pt>
                <c:pt idx="8768">
                  <c:v>3.9870582106046798E-2</c:v>
                </c:pt>
                <c:pt idx="8769">
                  <c:v>3.9870655863745198E-2</c:v>
                </c:pt>
                <c:pt idx="8770">
                  <c:v>3.9870964606087501E-2</c:v>
                </c:pt>
                <c:pt idx="8771">
                  <c:v>3.9870972632166497E-2</c:v>
                </c:pt>
                <c:pt idx="8772">
                  <c:v>3.9871560378534697E-2</c:v>
                </c:pt>
                <c:pt idx="8773">
                  <c:v>3.9871667207381903E-2</c:v>
                </c:pt>
                <c:pt idx="8774">
                  <c:v>3.9871685435822798E-2</c:v>
                </c:pt>
                <c:pt idx="8775">
                  <c:v>3.9872595899151403E-2</c:v>
                </c:pt>
                <c:pt idx="8776">
                  <c:v>3.9875505635198198E-2</c:v>
                </c:pt>
                <c:pt idx="8777">
                  <c:v>3.9875958458117297E-2</c:v>
                </c:pt>
                <c:pt idx="8778">
                  <c:v>3.98774091396015E-2</c:v>
                </c:pt>
                <c:pt idx="8779">
                  <c:v>3.9877639446669499E-2</c:v>
                </c:pt>
                <c:pt idx="8780">
                  <c:v>3.9878405958445197E-2</c:v>
                </c:pt>
                <c:pt idx="8781">
                  <c:v>3.9879362726835399E-2</c:v>
                </c:pt>
                <c:pt idx="8782">
                  <c:v>3.9880803670488102E-2</c:v>
                </c:pt>
                <c:pt idx="8783">
                  <c:v>3.9881360250445599E-2</c:v>
                </c:pt>
                <c:pt idx="8784">
                  <c:v>3.9881552862125899E-2</c:v>
                </c:pt>
                <c:pt idx="8785">
                  <c:v>3.9881678686609703E-2</c:v>
                </c:pt>
                <c:pt idx="8786">
                  <c:v>3.9882081271822002E-2</c:v>
                </c:pt>
                <c:pt idx="8787">
                  <c:v>3.9882106359921697E-2</c:v>
                </c:pt>
                <c:pt idx="8788">
                  <c:v>3.9882370008776903E-2</c:v>
                </c:pt>
                <c:pt idx="8789">
                  <c:v>3.9882541623111001E-2</c:v>
                </c:pt>
                <c:pt idx="8790">
                  <c:v>3.9882877556262401E-2</c:v>
                </c:pt>
                <c:pt idx="8791">
                  <c:v>3.9885158888242303E-2</c:v>
                </c:pt>
                <c:pt idx="8792">
                  <c:v>3.9885450100578798E-2</c:v>
                </c:pt>
                <c:pt idx="8793">
                  <c:v>3.9885518617702599E-2</c:v>
                </c:pt>
                <c:pt idx="8794">
                  <c:v>3.98857321970972E-2</c:v>
                </c:pt>
                <c:pt idx="8795">
                  <c:v>3.9885996408020298E-2</c:v>
                </c:pt>
                <c:pt idx="8796">
                  <c:v>3.98861032641252E-2</c:v>
                </c:pt>
                <c:pt idx="8797">
                  <c:v>3.9887526726235301E-2</c:v>
                </c:pt>
                <c:pt idx="8798">
                  <c:v>3.9888503806361698E-2</c:v>
                </c:pt>
                <c:pt idx="8799">
                  <c:v>3.9888955185128999E-2</c:v>
                </c:pt>
                <c:pt idx="8800">
                  <c:v>3.9890427996824997E-2</c:v>
                </c:pt>
                <c:pt idx="8801">
                  <c:v>3.9890711796354603E-2</c:v>
                </c:pt>
                <c:pt idx="8802">
                  <c:v>3.9890943487560199E-2</c:v>
                </c:pt>
                <c:pt idx="8803">
                  <c:v>3.9891656416128497E-2</c:v>
                </c:pt>
                <c:pt idx="8804">
                  <c:v>3.9892793425551201E-2</c:v>
                </c:pt>
                <c:pt idx="8805">
                  <c:v>3.98936654451163E-2</c:v>
                </c:pt>
                <c:pt idx="8806">
                  <c:v>3.9893913922350602E-2</c:v>
                </c:pt>
                <c:pt idx="8807">
                  <c:v>3.9895441581472603E-2</c:v>
                </c:pt>
                <c:pt idx="8808">
                  <c:v>3.9895542820940398E-2</c:v>
                </c:pt>
                <c:pt idx="8809">
                  <c:v>3.9895827984305798E-2</c:v>
                </c:pt>
                <c:pt idx="8810">
                  <c:v>3.9896887929249399E-2</c:v>
                </c:pt>
                <c:pt idx="8811">
                  <c:v>3.9897155988307897E-2</c:v>
                </c:pt>
                <c:pt idx="8812">
                  <c:v>3.9897450925111502E-2</c:v>
                </c:pt>
                <c:pt idx="8813">
                  <c:v>3.98978577980309E-2</c:v>
                </c:pt>
                <c:pt idx="8814">
                  <c:v>3.9898514051765199E-2</c:v>
                </c:pt>
                <c:pt idx="8815">
                  <c:v>3.9899395903491598E-2</c:v>
                </c:pt>
                <c:pt idx="8816">
                  <c:v>3.98994610315654E-2</c:v>
                </c:pt>
                <c:pt idx="8817">
                  <c:v>3.9899490124858702E-2</c:v>
                </c:pt>
                <c:pt idx="8818">
                  <c:v>3.9900019493452697E-2</c:v>
                </c:pt>
                <c:pt idx="8819">
                  <c:v>3.9900476879963898E-2</c:v>
                </c:pt>
                <c:pt idx="8820">
                  <c:v>3.99010727017328E-2</c:v>
                </c:pt>
                <c:pt idx="8821">
                  <c:v>3.9901370832590703E-2</c:v>
                </c:pt>
                <c:pt idx="8822">
                  <c:v>3.9901573009248903E-2</c:v>
                </c:pt>
                <c:pt idx="8823">
                  <c:v>3.9901873042355901E-2</c:v>
                </c:pt>
                <c:pt idx="8824">
                  <c:v>3.99022439516361E-2</c:v>
                </c:pt>
                <c:pt idx="8825">
                  <c:v>3.9902374817705401E-2</c:v>
                </c:pt>
                <c:pt idx="8826">
                  <c:v>3.9903502240333601E-2</c:v>
                </c:pt>
                <c:pt idx="8827">
                  <c:v>3.99036478044534E-2</c:v>
                </c:pt>
                <c:pt idx="8828">
                  <c:v>3.9904001122930903E-2</c:v>
                </c:pt>
                <c:pt idx="8829">
                  <c:v>3.9904123726762497E-2</c:v>
                </c:pt>
                <c:pt idx="8830">
                  <c:v>3.9904219910774703E-2</c:v>
                </c:pt>
                <c:pt idx="8831">
                  <c:v>3.99047124463833E-2</c:v>
                </c:pt>
                <c:pt idx="8832">
                  <c:v>3.99048006722365E-2</c:v>
                </c:pt>
                <c:pt idx="8833">
                  <c:v>3.9905297209305197E-2</c:v>
                </c:pt>
                <c:pt idx="8834">
                  <c:v>3.9905335795364198E-2</c:v>
                </c:pt>
                <c:pt idx="8835">
                  <c:v>3.9905848141152202E-2</c:v>
                </c:pt>
                <c:pt idx="8836">
                  <c:v>3.9907151667419601E-2</c:v>
                </c:pt>
                <c:pt idx="8837">
                  <c:v>3.9908873262073902E-2</c:v>
                </c:pt>
                <c:pt idx="8838">
                  <c:v>3.9909225492774598E-2</c:v>
                </c:pt>
                <c:pt idx="8839">
                  <c:v>3.9909323836695397E-2</c:v>
                </c:pt>
                <c:pt idx="8840">
                  <c:v>3.9909478130143103E-2</c:v>
                </c:pt>
                <c:pt idx="8841">
                  <c:v>3.9910183120180298E-2</c:v>
                </c:pt>
                <c:pt idx="8842">
                  <c:v>3.9910303669785999E-2</c:v>
                </c:pt>
                <c:pt idx="8843">
                  <c:v>3.99103811236401E-2</c:v>
                </c:pt>
                <c:pt idx="8844">
                  <c:v>3.99103952603444E-2</c:v>
                </c:pt>
                <c:pt idx="8845">
                  <c:v>3.9910879709429199E-2</c:v>
                </c:pt>
                <c:pt idx="8846">
                  <c:v>3.9911210439422098E-2</c:v>
                </c:pt>
                <c:pt idx="8847">
                  <c:v>3.9911820401170098E-2</c:v>
                </c:pt>
                <c:pt idx="8848">
                  <c:v>3.9912118911325303E-2</c:v>
                </c:pt>
                <c:pt idx="8849">
                  <c:v>3.9912233128715002E-2</c:v>
                </c:pt>
                <c:pt idx="8850">
                  <c:v>3.9913261172363303E-2</c:v>
                </c:pt>
                <c:pt idx="8851">
                  <c:v>3.9915129166579598E-2</c:v>
                </c:pt>
                <c:pt idx="8852">
                  <c:v>3.9915507108458897E-2</c:v>
                </c:pt>
                <c:pt idx="8853">
                  <c:v>3.9916498402030501E-2</c:v>
                </c:pt>
                <c:pt idx="8854">
                  <c:v>3.9917247617783501E-2</c:v>
                </c:pt>
                <c:pt idx="8855">
                  <c:v>3.9917723790830001E-2</c:v>
                </c:pt>
                <c:pt idx="8856">
                  <c:v>3.9918751872838297E-2</c:v>
                </c:pt>
                <c:pt idx="8857">
                  <c:v>3.9918907934002899E-2</c:v>
                </c:pt>
                <c:pt idx="8858">
                  <c:v>3.99192699068118E-2</c:v>
                </c:pt>
                <c:pt idx="8859">
                  <c:v>3.9920299840653199E-2</c:v>
                </c:pt>
                <c:pt idx="8860">
                  <c:v>3.9920431503486599E-2</c:v>
                </c:pt>
                <c:pt idx="8861">
                  <c:v>3.9921218581893701E-2</c:v>
                </c:pt>
                <c:pt idx="8862">
                  <c:v>3.9921531805215002E-2</c:v>
                </c:pt>
                <c:pt idx="8863">
                  <c:v>3.9923762928911297E-2</c:v>
                </c:pt>
                <c:pt idx="8864">
                  <c:v>3.9923776372102003E-2</c:v>
                </c:pt>
                <c:pt idx="8865">
                  <c:v>3.9925316410607398E-2</c:v>
                </c:pt>
                <c:pt idx="8866">
                  <c:v>3.9925336293763401E-2</c:v>
                </c:pt>
                <c:pt idx="8867">
                  <c:v>3.9925889455345802E-2</c:v>
                </c:pt>
                <c:pt idx="8868">
                  <c:v>3.9927032010900997E-2</c:v>
                </c:pt>
                <c:pt idx="8869">
                  <c:v>3.9927412657431299E-2</c:v>
                </c:pt>
                <c:pt idx="8870">
                  <c:v>3.9927882470637603E-2</c:v>
                </c:pt>
                <c:pt idx="8871">
                  <c:v>3.9927909607874602E-2</c:v>
                </c:pt>
                <c:pt idx="8872">
                  <c:v>3.9928189992172798E-2</c:v>
                </c:pt>
                <c:pt idx="8873">
                  <c:v>3.9928355663220103E-2</c:v>
                </c:pt>
                <c:pt idx="8874">
                  <c:v>3.9928475304439201E-2</c:v>
                </c:pt>
                <c:pt idx="8875">
                  <c:v>3.99299887589099E-2</c:v>
                </c:pt>
                <c:pt idx="8876">
                  <c:v>3.9930147004611803E-2</c:v>
                </c:pt>
                <c:pt idx="8877">
                  <c:v>3.99303231127889E-2</c:v>
                </c:pt>
                <c:pt idx="8878">
                  <c:v>3.9930438033491902E-2</c:v>
                </c:pt>
                <c:pt idx="8879">
                  <c:v>3.9930686619368203E-2</c:v>
                </c:pt>
                <c:pt idx="8880">
                  <c:v>3.9930861126484599E-2</c:v>
                </c:pt>
                <c:pt idx="8881">
                  <c:v>3.9930971335087703E-2</c:v>
                </c:pt>
                <c:pt idx="8882">
                  <c:v>3.9931355918414402E-2</c:v>
                </c:pt>
                <c:pt idx="8883">
                  <c:v>3.9931552694622202E-2</c:v>
                </c:pt>
                <c:pt idx="8884">
                  <c:v>3.9931668086056901E-2</c:v>
                </c:pt>
                <c:pt idx="8885">
                  <c:v>3.9931831738540799E-2</c:v>
                </c:pt>
                <c:pt idx="8886">
                  <c:v>3.99330007965253E-2</c:v>
                </c:pt>
                <c:pt idx="8887">
                  <c:v>3.9933442304825303E-2</c:v>
                </c:pt>
                <c:pt idx="8888">
                  <c:v>3.9934448851634302E-2</c:v>
                </c:pt>
                <c:pt idx="8889">
                  <c:v>3.99346020665379E-2</c:v>
                </c:pt>
                <c:pt idx="8890">
                  <c:v>3.9934863974888497E-2</c:v>
                </c:pt>
                <c:pt idx="8891">
                  <c:v>3.9935387972486101E-2</c:v>
                </c:pt>
                <c:pt idx="8892">
                  <c:v>3.9936354858869497E-2</c:v>
                </c:pt>
                <c:pt idx="8893">
                  <c:v>3.9936368824534697E-2</c:v>
                </c:pt>
                <c:pt idx="8894">
                  <c:v>3.9936435082449998E-2</c:v>
                </c:pt>
                <c:pt idx="8895">
                  <c:v>3.9937191106186203E-2</c:v>
                </c:pt>
                <c:pt idx="8896">
                  <c:v>3.9937995961522102E-2</c:v>
                </c:pt>
                <c:pt idx="8897">
                  <c:v>3.9938095454924501E-2</c:v>
                </c:pt>
                <c:pt idx="8898">
                  <c:v>3.9939073170243797E-2</c:v>
                </c:pt>
                <c:pt idx="8899">
                  <c:v>3.9939299516853703E-2</c:v>
                </c:pt>
                <c:pt idx="8900">
                  <c:v>3.9940191932598401E-2</c:v>
                </c:pt>
                <c:pt idx="8901">
                  <c:v>3.9940424101394097E-2</c:v>
                </c:pt>
                <c:pt idx="8902">
                  <c:v>3.9940815288846403E-2</c:v>
                </c:pt>
                <c:pt idx="8903">
                  <c:v>3.9940922457533702E-2</c:v>
                </c:pt>
                <c:pt idx="8904">
                  <c:v>3.9941121079916098E-2</c:v>
                </c:pt>
                <c:pt idx="8905">
                  <c:v>3.9942629894170599E-2</c:v>
                </c:pt>
                <c:pt idx="8906">
                  <c:v>3.9942717498821501E-2</c:v>
                </c:pt>
                <c:pt idx="8907">
                  <c:v>3.9944520547930698E-2</c:v>
                </c:pt>
                <c:pt idx="8908">
                  <c:v>3.99447336317275E-2</c:v>
                </c:pt>
                <c:pt idx="8909">
                  <c:v>3.9944886021321901E-2</c:v>
                </c:pt>
                <c:pt idx="8910">
                  <c:v>3.9945957449607397E-2</c:v>
                </c:pt>
                <c:pt idx="8911">
                  <c:v>3.9946656665844897E-2</c:v>
                </c:pt>
                <c:pt idx="8912">
                  <c:v>3.9946771847090799E-2</c:v>
                </c:pt>
                <c:pt idx="8913">
                  <c:v>3.9946897855079398E-2</c:v>
                </c:pt>
                <c:pt idx="8914">
                  <c:v>3.99469346028394E-2</c:v>
                </c:pt>
                <c:pt idx="8915">
                  <c:v>3.99473083420787E-2</c:v>
                </c:pt>
                <c:pt idx="8916">
                  <c:v>3.9948024403320202E-2</c:v>
                </c:pt>
                <c:pt idx="8917">
                  <c:v>3.9948107629210201E-2</c:v>
                </c:pt>
                <c:pt idx="8918">
                  <c:v>3.99483704600469E-2</c:v>
                </c:pt>
                <c:pt idx="8919">
                  <c:v>3.9949254474862798E-2</c:v>
                </c:pt>
                <c:pt idx="8920">
                  <c:v>3.9949361817999997E-2</c:v>
                </c:pt>
                <c:pt idx="8921">
                  <c:v>3.9949367104665297E-2</c:v>
                </c:pt>
                <c:pt idx="8922">
                  <c:v>3.9949882931114497E-2</c:v>
                </c:pt>
                <c:pt idx="8923">
                  <c:v>3.9950137968121802E-2</c:v>
                </c:pt>
                <c:pt idx="8924">
                  <c:v>3.9950832635232601E-2</c:v>
                </c:pt>
                <c:pt idx="8925">
                  <c:v>3.9951633116276003E-2</c:v>
                </c:pt>
                <c:pt idx="8926">
                  <c:v>3.9951912509009299E-2</c:v>
                </c:pt>
                <c:pt idx="8927">
                  <c:v>3.9952016670391097E-2</c:v>
                </c:pt>
                <c:pt idx="8928">
                  <c:v>3.9952691738675203E-2</c:v>
                </c:pt>
                <c:pt idx="8929">
                  <c:v>3.99530842305078E-2</c:v>
                </c:pt>
                <c:pt idx="8930">
                  <c:v>3.9954313121701397E-2</c:v>
                </c:pt>
                <c:pt idx="8931">
                  <c:v>3.99547643432904E-2</c:v>
                </c:pt>
                <c:pt idx="8932">
                  <c:v>3.99552742801427E-2</c:v>
                </c:pt>
                <c:pt idx="8933">
                  <c:v>3.9955622524140297E-2</c:v>
                </c:pt>
                <c:pt idx="8934">
                  <c:v>3.99559257503833E-2</c:v>
                </c:pt>
                <c:pt idx="8935">
                  <c:v>3.99562447723028E-2</c:v>
                </c:pt>
                <c:pt idx="8936">
                  <c:v>3.9956416331395801E-2</c:v>
                </c:pt>
                <c:pt idx="8937">
                  <c:v>3.9956742465109003E-2</c:v>
                </c:pt>
                <c:pt idx="8938">
                  <c:v>3.99571794025581E-2</c:v>
                </c:pt>
                <c:pt idx="8939">
                  <c:v>3.9957310939674001E-2</c:v>
                </c:pt>
                <c:pt idx="8940">
                  <c:v>3.9957911124918699E-2</c:v>
                </c:pt>
                <c:pt idx="8941">
                  <c:v>3.9957996560649002E-2</c:v>
                </c:pt>
                <c:pt idx="8942">
                  <c:v>3.9958044297478498E-2</c:v>
                </c:pt>
                <c:pt idx="8943">
                  <c:v>3.9958126068403703E-2</c:v>
                </c:pt>
                <c:pt idx="8944">
                  <c:v>3.99584993624219E-2</c:v>
                </c:pt>
                <c:pt idx="8945">
                  <c:v>3.9958729817821101E-2</c:v>
                </c:pt>
                <c:pt idx="8946">
                  <c:v>3.99597538133546E-2</c:v>
                </c:pt>
                <c:pt idx="8947">
                  <c:v>3.9960058397904202E-2</c:v>
                </c:pt>
                <c:pt idx="8948">
                  <c:v>3.9960832584928697E-2</c:v>
                </c:pt>
                <c:pt idx="8949">
                  <c:v>3.99612805492464E-2</c:v>
                </c:pt>
                <c:pt idx="8950">
                  <c:v>3.9961357339580998E-2</c:v>
                </c:pt>
                <c:pt idx="8951">
                  <c:v>3.9961666372210103E-2</c:v>
                </c:pt>
                <c:pt idx="8952">
                  <c:v>3.9961706802071499E-2</c:v>
                </c:pt>
                <c:pt idx="8953">
                  <c:v>3.9962064433324299E-2</c:v>
                </c:pt>
                <c:pt idx="8954">
                  <c:v>3.9962465612717601E-2</c:v>
                </c:pt>
                <c:pt idx="8955">
                  <c:v>3.9963013882760398E-2</c:v>
                </c:pt>
                <c:pt idx="8956">
                  <c:v>3.9963315475628501E-2</c:v>
                </c:pt>
                <c:pt idx="8957">
                  <c:v>3.9963431659935003E-2</c:v>
                </c:pt>
                <c:pt idx="8958">
                  <c:v>3.9963985763883401E-2</c:v>
                </c:pt>
                <c:pt idx="8959">
                  <c:v>3.9964414585882402E-2</c:v>
                </c:pt>
                <c:pt idx="8960">
                  <c:v>3.99650760718935E-2</c:v>
                </c:pt>
                <c:pt idx="8961">
                  <c:v>3.99654701484378E-2</c:v>
                </c:pt>
                <c:pt idx="8962">
                  <c:v>3.9966043403039803E-2</c:v>
                </c:pt>
                <c:pt idx="8963">
                  <c:v>3.99673727304777E-2</c:v>
                </c:pt>
                <c:pt idx="8964">
                  <c:v>3.9967425437087298E-2</c:v>
                </c:pt>
                <c:pt idx="8965">
                  <c:v>3.9967525303504198E-2</c:v>
                </c:pt>
                <c:pt idx="8966">
                  <c:v>3.99679937187764E-2</c:v>
                </c:pt>
                <c:pt idx="8967">
                  <c:v>3.9968365271217499E-2</c:v>
                </c:pt>
                <c:pt idx="8968">
                  <c:v>3.99684591588743E-2</c:v>
                </c:pt>
                <c:pt idx="8969">
                  <c:v>3.9968523459175898E-2</c:v>
                </c:pt>
                <c:pt idx="8970">
                  <c:v>3.9968542625621897E-2</c:v>
                </c:pt>
                <c:pt idx="8971">
                  <c:v>3.9969016785110799E-2</c:v>
                </c:pt>
                <c:pt idx="8972">
                  <c:v>3.9970190521349001E-2</c:v>
                </c:pt>
                <c:pt idx="8973">
                  <c:v>3.9970780975179802E-2</c:v>
                </c:pt>
                <c:pt idx="8974">
                  <c:v>3.9970997751892397E-2</c:v>
                </c:pt>
                <c:pt idx="8975">
                  <c:v>3.9972463122262603E-2</c:v>
                </c:pt>
                <c:pt idx="8976">
                  <c:v>3.9972636259543497E-2</c:v>
                </c:pt>
                <c:pt idx="8977">
                  <c:v>3.9972910697746097E-2</c:v>
                </c:pt>
                <c:pt idx="8978">
                  <c:v>3.9972946128162198E-2</c:v>
                </c:pt>
                <c:pt idx="8979">
                  <c:v>3.9973970946331497E-2</c:v>
                </c:pt>
                <c:pt idx="8980">
                  <c:v>3.9974548919422703E-2</c:v>
                </c:pt>
                <c:pt idx="8981">
                  <c:v>3.9974764147508002E-2</c:v>
                </c:pt>
                <c:pt idx="8982">
                  <c:v>3.9974879857356697E-2</c:v>
                </c:pt>
                <c:pt idx="8983">
                  <c:v>3.9974972370586399E-2</c:v>
                </c:pt>
                <c:pt idx="8984">
                  <c:v>3.9975168587295301E-2</c:v>
                </c:pt>
                <c:pt idx="8985">
                  <c:v>3.9975416436889899E-2</c:v>
                </c:pt>
                <c:pt idx="8986">
                  <c:v>3.9975722096925299E-2</c:v>
                </c:pt>
                <c:pt idx="8987">
                  <c:v>3.9975850166479497E-2</c:v>
                </c:pt>
                <c:pt idx="8988">
                  <c:v>3.9977461674423898E-2</c:v>
                </c:pt>
                <c:pt idx="8989">
                  <c:v>3.9978610727459597E-2</c:v>
                </c:pt>
                <c:pt idx="8990">
                  <c:v>3.99787962998348E-2</c:v>
                </c:pt>
                <c:pt idx="8991">
                  <c:v>3.99798235439505E-2</c:v>
                </c:pt>
                <c:pt idx="8992">
                  <c:v>3.9980080477519303E-2</c:v>
                </c:pt>
                <c:pt idx="8993">
                  <c:v>3.9981041865638202E-2</c:v>
                </c:pt>
                <c:pt idx="8994">
                  <c:v>3.9981367920120102E-2</c:v>
                </c:pt>
                <c:pt idx="8995">
                  <c:v>3.9981394852272298E-2</c:v>
                </c:pt>
                <c:pt idx="8996">
                  <c:v>3.9981932453091902E-2</c:v>
                </c:pt>
                <c:pt idx="8997">
                  <c:v>3.99819918340222E-2</c:v>
                </c:pt>
                <c:pt idx="8998">
                  <c:v>3.9982482269847297E-2</c:v>
                </c:pt>
                <c:pt idx="8999">
                  <c:v>3.9984602655267702E-2</c:v>
                </c:pt>
                <c:pt idx="9000">
                  <c:v>3.9985474642845797E-2</c:v>
                </c:pt>
                <c:pt idx="9001">
                  <c:v>3.9985837424071698E-2</c:v>
                </c:pt>
                <c:pt idx="9002">
                  <c:v>3.9986998927078299E-2</c:v>
                </c:pt>
                <c:pt idx="9003">
                  <c:v>3.9987057412643703E-2</c:v>
                </c:pt>
                <c:pt idx="9004">
                  <c:v>3.99871124372971E-2</c:v>
                </c:pt>
                <c:pt idx="9005">
                  <c:v>3.9987116134204297E-2</c:v>
                </c:pt>
                <c:pt idx="9006">
                  <c:v>3.9987487878038297E-2</c:v>
                </c:pt>
                <c:pt idx="9007">
                  <c:v>3.9987924956726699E-2</c:v>
                </c:pt>
                <c:pt idx="9008">
                  <c:v>3.9989562966277099E-2</c:v>
                </c:pt>
                <c:pt idx="9009">
                  <c:v>3.9989602464657902E-2</c:v>
                </c:pt>
                <c:pt idx="9010">
                  <c:v>3.9989775691216298E-2</c:v>
                </c:pt>
                <c:pt idx="9011">
                  <c:v>3.9989940849471703E-2</c:v>
                </c:pt>
                <c:pt idx="9012">
                  <c:v>3.9991100482782198E-2</c:v>
                </c:pt>
                <c:pt idx="9013">
                  <c:v>3.99916158400241E-2</c:v>
                </c:pt>
                <c:pt idx="9014">
                  <c:v>3.9991659514372301E-2</c:v>
                </c:pt>
                <c:pt idx="9015">
                  <c:v>3.9992418859151897E-2</c:v>
                </c:pt>
                <c:pt idx="9016">
                  <c:v>3.99925965527414E-2</c:v>
                </c:pt>
                <c:pt idx="9017">
                  <c:v>3.9992818228717399E-2</c:v>
                </c:pt>
                <c:pt idx="9018">
                  <c:v>3.9993233195133898E-2</c:v>
                </c:pt>
                <c:pt idx="9019">
                  <c:v>3.9995138474866798E-2</c:v>
                </c:pt>
                <c:pt idx="9020">
                  <c:v>3.9995788478734397E-2</c:v>
                </c:pt>
                <c:pt idx="9021">
                  <c:v>3.9996090804572698E-2</c:v>
                </c:pt>
                <c:pt idx="9022">
                  <c:v>3.9997158132542301E-2</c:v>
                </c:pt>
                <c:pt idx="9023">
                  <c:v>3.9997319696790198E-2</c:v>
                </c:pt>
                <c:pt idx="9024">
                  <c:v>3.9997423993362702E-2</c:v>
                </c:pt>
                <c:pt idx="9025">
                  <c:v>3.9999004435563E-2</c:v>
                </c:pt>
                <c:pt idx="9026">
                  <c:v>4.0000533908085403E-2</c:v>
                </c:pt>
                <c:pt idx="9027">
                  <c:v>4.0001960925531203E-2</c:v>
                </c:pt>
                <c:pt idx="9028">
                  <c:v>4.0003741585967402E-2</c:v>
                </c:pt>
                <c:pt idx="9029">
                  <c:v>4.0004073098053601E-2</c:v>
                </c:pt>
                <c:pt idx="9030">
                  <c:v>4.00048010810891E-2</c:v>
                </c:pt>
                <c:pt idx="9031">
                  <c:v>4.0004854310695698E-2</c:v>
                </c:pt>
                <c:pt idx="9032">
                  <c:v>4.0005160154902498E-2</c:v>
                </c:pt>
                <c:pt idx="9033">
                  <c:v>4.0005259113294299E-2</c:v>
                </c:pt>
                <c:pt idx="9034">
                  <c:v>4.00054003325696E-2</c:v>
                </c:pt>
                <c:pt idx="9035">
                  <c:v>4.0005641576074301E-2</c:v>
                </c:pt>
                <c:pt idx="9036">
                  <c:v>4.0006195948934502E-2</c:v>
                </c:pt>
                <c:pt idx="9037">
                  <c:v>4.0007209682538299E-2</c:v>
                </c:pt>
                <c:pt idx="9038">
                  <c:v>4.0007244565836902E-2</c:v>
                </c:pt>
                <c:pt idx="9039">
                  <c:v>4.0007742758218202E-2</c:v>
                </c:pt>
                <c:pt idx="9040">
                  <c:v>4.0008683033851203E-2</c:v>
                </c:pt>
                <c:pt idx="9041">
                  <c:v>4.0009306825193498E-2</c:v>
                </c:pt>
                <c:pt idx="9042">
                  <c:v>4.0009546924200202E-2</c:v>
                </c:pt>
                <c:pt idx="9043">
                  <c:v>4.0009676534334002E-2</c:v>
                </c:pt>
                <c:pt idx="9044">
                  <c:v>4.0009774102215699E-2</c:v>
                </c:pt>
                <c:pt idx="9045">
                  <c:v>4.0009887982693802E-2</c:v>
                </c:pt>
                <c:pt idx="9046">
                  <c:v>4.0009907686367703E-2</c:v>
                </c:pt>
                <c:pt idx="9047">
                  <c:v>4.0010039157206301E-2</c:v>
                </c:pt>
                <c:pt idx="9048">
                  <c:v>4.0010044420222997E-2</c:v>
                </c:pt>
                <c:pt idx="9049">
                  <c:v>4.0010728258490197E-2</c:v>
                </c:pt>
                <c:pt idx="9050">
                  <c:v>4.0010849262559101E-2</c:v>
                </c:pt>
                <c:pt idx="9051">
                  <c:v>4.0012589175636999E-2</c:v>
                </c:pt>
                <c:pt idx="9052">
                  <c:v>4.0013008550073899E-2</c:v>
                </c:pt>
                <c:pt idx="9053">
                  <c:v>4.00130517649138E-2</c:v>
                </c:pt>
                <c:pt idx="9054">
                  <c:v>4.0013568927866901E-2</c:v>
                </c:pt>
                <c:pt idx="9055">
                  <c:v>4.0013713454742798E-2</c:v>
                </c:pt>
                <c:pt idx="9056">
                  <c:v>4.0014117482997498E-2</c:v>
                </c:pt>
                <c:pt idx="9057">
                  <c:v>4.0014507865182403E-2</c:v>
                </c:pt>
                <c:pt idx="9058">
                  <c:v>4.0014596614829798E-2</c:v>
                </c:pt>
                <c:pt idx="9059">
                  <c:v>4.0015963457790599E-2</c:v>
                </c:pt>
                <c:pt idx="9060">
                  <c:v>4.0016069882337399E-2</c:v>
                </c:pt>
                <c:pt idx="9061">
                  <c:v>4.0016129060990099E-2</c:v>
                </c:pt>
                <c:pt idx="9062">
                  <c:v>4.0016233840415499E-2</c:v>
                </c:pt>
                <c:pt idx="9063">
                  <c:v>4.0016322043367497E-2</c:v>
                </c:pt>
                <c:pt idx="9064">
                  <c:v>4.00165135534939E-2</c:v>
                </c:pt>
                <c:pt idx="9065">
                  <c:v>4.0016551898565803E-2</c:v>
                </c:pt>
                <c:pt idx="9066">
                  <c:v>4.0016569292985402E-2</c:v>
                </c:pt>
                <c:pt idx="9067">
                  <c:v>4.0016769401292E-2</c:v>
                </c:pt>
                <c:pt idx="9068">
                  <c:v>4.0017317966757802E-2</c:v>
                </c:pt>
                <c:pt idx="9069">
                  <c:v>4.0017368302714899E-2</c:v>
                </c:pt>
                <c:pt idx="9070">
                  <c:v>4.0017396282397102E-2</c:v>
                </c:pt>
                <c:pt idx="9071">
                  <c:v>4.0017681005303098E-2</c:v>
                </c:pt>
                <c:pt idx="9072">
                  <c:v>4.0017976490182197E-2</c:v>
                </c:pt>
                <c:pt idx="9073">
                  <c:v>4.0018668990669699E-2</c:v>
                </c:pt>
                <c:pt idx="9074">
                  <c:v>4.0018819880095903E-2</c:v>
                </c:pt>
                <c:pt idx="9075">
                  <c:v>4.0019303509654602E-2</c:v>
                </c:pt>
                <c:pt idx="9076">
                  <c:v>4.0019528576039097E-2</c:v>
                </c:pt>
                <c:pt idx="9077">
                  <c:v>4.00195922051979E-2</c:v>
                </c:pt>
                <c:pt idx="9078">
                  <c:v>4.0019864345211299E-2</c:v>
                </c:pt>
                <c:pt idx="9079">
                  <c:v>4.0020134977282497E-2</c:v>
                </c:pt>
                <c:pt idx="9080">
                  <c:v>4.0021102997730401E-2</c:v>
                </c:pt>
                <c:pt idx="9081">
                  <c:v>4.0022447049080999E-2</c:v>
                </c:pt>
                <c:pt idx="9082">
                  <c:v>4.00234691571121E-2</c:v>
                </c:pt>
                <c:pt idx="9083">
                  <c:v>4.0025902720937603E-2</c:v>
                </c:pt>
                <c:pt idx="9084">
                  <c:v>4.0028000078152597E-2</c:v>
                </c:pt>
                <c:pt idx="9085">
                  <c:v>4.0028585507732903E-2</c:v>
                </c:pt>
                <c:pt idx="9086">
                  <c:v>4.0029014809521597E-2</c:v>
                </c:pt>
                <c:pt idx="9087">
                  <c:v>4.0029521599321501E-2</c:v>
                </c:pt>
                <c:pt idx="9088">
                  <c:v>4.0030208063326203E-2</c:v>
                </c:pt>
                <c:pt idx="9089">
                  <c:v>4.0031210450748901E-2</c:v>
                </c:pt>
                <c:pt idx="9090">
                  <c:v>4.0031354089567497E-2</c:v>
                </c:pt>
                <c:pt idx="9091">
                  <c:v>4.0031898850933903E-2</c:v>
                </c:pt>
                <c:pt idx="9092">
                  <c:v>4.0032267154481098E-2</c:v>
                </c:pt>
                <c:pt idx="9093">
                  <c:v>4.0032416057693199E-2</c:v>
                </c:pt>
                <c:pt idx="9094">
                  <c:v>4.0032806739008997E-2</c:v>
                </c:pt>
                <c:pt idx="9095">
                  <c:v>4.0033494085279703E-2</c:v>
                </c:pt>
                <c:pt idx="9096">
                  <c:v>4.0033627405389301E-2</c:v>
                </c:pt>
                <c:pt idx="9097">
                  <c:v>4.0035366074833802E-2</c:v>
                </c:pt>
                <c:pt idx="9098">
                  <c:v>4.00359698852931E-2</c:v>
                </c:pt>
                <c:pt idx="9099">
                  <c:v>4.0036217319966899E-2</c:v>
                </c:pt>
                <c:pt idx="9100">
                  <c:v>4.0036383892125597E-2</c:v>
                </c:pt>
                <c:pt idx="9101">
                  <c:v>4.0037997156388602E-2</c:v>
                </c:pt>
                <c:pt idx="9102">
                  <c:v>4.00388693206149E-2</c:v>
                </c:pt>
                <c:pt idx="9103">
                  <c:v>4.00404227495786E-2</c:v>
                </c:pt>
                <c:pt idx="9104">
                  <c:v>4.00409907436685E-2</c:v>
                </c:pt>
                <c:pt idx="9105">
                  <c:v>4.0042131698384498E-2</c:v>
                </c:pt>
                <c:pt idx="9106">
                  <c:v>4.00429129675067E-2</c:v>
                </c:pt>
                <c:pt idx="9107">
                  <c:v>4.0043739752130797E-2</c:v>
                </c:pt>
                <c:pt idx="9108">
                  <c:v>4.0044142041358498E-2</c:v>
                </c:pt>
                <c:pt idx="9109">
                  <c:v>4.0044341671306501E-2</c:v>
                </c:pt>
                <c:pt idx="9110">
                  <c:v>4.0044385665131597E-2</c:v>
                </c:pt>
                <c:pt idx="9111">
                  <c:v>4.00443894862762E-2</c:v>
                </c:pt>
                <c:pt idx="9112">
                  <c:v>4.0045048100752503E-2</c:v>
                </c:pt>
                <c:pt idx="9113">
                  <c:v>4.0045781136463003E-2</c:v>
                </c:pt>
                <c:pt idx="9114">
                  <c:v>4.0047140613408201E-2</c:v>
                </c:pt>
                <c:pt idx="9115">
                  <c:v>4.0048780399793503E-2</c:v>
                </c:pt>
                <c:pt idx="9116">
                  <c:v>4.0051155477174798E-2</c:v>
                </c:pt>
                <c:pt idx="9117">
                  <c:v>4.0052594214410799E-2</c:v>
                </c:pt>
                <c:pt idx="9118">
                  <c:v>4.0052846978470703E-2</c:v>
                </c:pt>
                <c:pt idx="9119">
                  <c:v>4.0052946074577198E-2</c:v>
                </c:pt>
                <c:pt idx="9120">
                  <c:v>4.0053020278424403E-2</c:v>
                </c:pt>
                <c:pt idx="9121">
                  <c:v>4.00530315415056E-2</c:v>
                </c:pt>
                <c:pt idx="9122">
                  <c:v>4.0055382115039499E-2</c:v>
                </c:pt>
                <c:pt idx="9123">
                  <c:v>4.0055787043367798E-2</c:v>
                </c:pt>
                <c:pt idx="9124">
                  <c:v>4.0056128040573298E-2</c:v>
                </c:pt>
                <c:pt idx="9125">
                  <c:v>4.0056821962963798E-2</c:v>
                </c:pt>
                <c:pt idx="9126">
                  <c:v>4.0057751540202101E-2</c:v>
                </c:pt>
                <c:pt idx="9127">
                  <c:v>4.00581997663505E-2</c:v>
                </c:pt>
                <c:pt idx="9128">
                  <c:v>4.0058399568127498E-2</c:v>
                </c:pt>
                <c:pt idx="9129">
                  <c:v>4.00584189922693E-2</c:v>
                </c:pt>
                <c:pt idx="9130">
                  <c:v>4.0059486192729803E-2</c:v>
                </c:pt>
                <c:pt idx="9131">
                  <c:v>4.0060499719535902E-2</c:v>
                </c:pt>
                <c:pt idx="9132">
                  <c:v>4.00606911086335E-2</c:v>
                </c:pt>
                <c:pt idx="9133">
                  <c:v>4.0061441137845599E-2</c:v>
                </c:pt>
                <c:pt idx="9134">
                  <c:v>4.0062236443535099E-2</c:v>
                </c:pt>
                <c:pt idx="9135">
                  <c:v>4.00627175668078E-2</c:v>
                </c:pt>
                <c:pt idx="9136">
                  <c:v>4.0063581509638901E-2</c:v>
                </c:pt>
                <c:pt idx="9137">
                  <c:v>4.0064123606849897E-2</c:v>
                </c:pt>
                <c:pt idx="9138">
                  <c:v>4.00642662509271E-2</c:v>
                </c:pt>
                <c:pt idx="9139">
                  <c:v>4.0064378813651498E-2</c:v>
                </c:pt>
                <c:pt idx="9140">
                  <c:v>4.0064703123023501E-2</c:v>
                </c:pt>
                <c:pt idx="9141">
                  <c:v>4.0064985858549299E-2</c:v>
                </c:pt>
                <c:pt idx="9142">
                  <c:v>4.0065175584389497E-2</c:v>
                </c:pt>
                <c:pt idx="9143">
                  <c:v>4.00658857953331E-2</c:v>
                </c:pt>
                <c:pt idx="9144">
                  <c:v>4.0067238993682301E-2</c:v>
                </c:pt>
                <c:pt idx="9145">
                  <c:v>4.0067448162357799E-2</c:v>
                </c:pt>
                <c:pt idx="9146">
                  <c:v>4.00675318955271E-2</c:v>
                </c:pt>
                <c:pt idx="9147">
                  <c:v>4.0067801023018199E-2</c:v>
                </c:pt>
                <c:pt idx="9148">
                  <c:v>4.0067914516927199E-2</c:v>
                </c:pt>
                <c:pt idx="9149">
                  <c:v>4.0068726646523202E-2</c:v>
                </c:pt>
                <c:pt idx="9150">
                  <c:v>4.0068801234294099E-2</c:v>
                </c:pt>
                <c:pt idx="9151">
                  <c:v>4.0070166833370197E-2</c:v>
                </c:pt>
                <c:pt idx="9152">
                  <c:v>4.0071871637346899E-2</c:v>
                </c:pt>
                <c:pt idx="9153">
                  <c:v>4.0073126503322697E-2</c:v>
                </c:pt>
                <c:pt idx="9154">
                  <c:v>4.0073606728051901E-2</c:v>
                </c:pt>
                <c:pt idx="9155">
                  <c:v>4.0073758567209197E-2</c:v>
                </c:pt>
                <c:pt idx="9156">
                  <c:v>4.0073968726733897E-2</c:v>
                </c:pt>
                <c:pt idx="9157">
                  <c:v>4.0074919323090701E-2</c:v>
                </c:pt>
                <c:pt idx="9158">
                  <c:v>4.0074953948600403E-2</c:v>
                </c:pt>
                <c:pt idx="9159">
                  <c:v>4.0075485361022303E-2</c:v>
                </c:pt>
                <c:pt idx="9160">
                  <c:v>4.0075558915033102E-2</c:v>
                </c:pt>
                <c:pt idx="9161">
                  <c:v>4.00761375061848E-2</c:v>
                </c:pt>
                <c:pt idx="9162">
                  <c:v>4.0076162929063103E-2</c:v>
                </c:pt>
                <c:pt idx="9163">
                  <c:v>4.00763365079113E-2</c:v>
                </c:pt>
                <c:pt idx="9164">
                  <c:v>4.0076522386288803E-2</c:v>
                </c:pt>
                <c:pt idx="9165">
                  <c:v>4.0076731193382203E-2</c:v>
                </c:pt>
                <c:pt idx="9166">
                  <c:v>4.0077305427642498E-2</c:v>
                </c:pt>
                <c:pt idx="9167">
                  <c:v>4.0077533290537197E-2</c:v>
                </c:pt>
                <c:pt idx="9168">
                  <c:v>4.0078128643104699E-2</c:v>
                </c:pt>
                <c:pt idx="9169">
                  <c:v>4.0078363995176003E-2</c:v>
                </c:pt>
                <c:pt idx="9170">
                  <c:v>4.0079495557479597E-2</c:v>
                </c:pt>
                <c:pt idx="9171">
                  <c:v>4.0080293225599903E-2</c:v>
                </c:pt>
                <c:pt idx="9172">
                  <c:v>4.0080461742399397E-2</c:v>
                </c:pt>
                <c:pt idx="9173">
                  <c:v>4.0080600008568203E-2</c:v>
                </c:pt>
                <c:pt idx="9174">
                  <c:v>4.00806601229503E-2</c:v>
                </c:pt>
                <c:pt idx="9175">
                  <c:v>4.0080687572025299E-2</c:v>
                </c:pt>
                <c:pt idx="9176">
                  <c:v>4.0082258775050901E-2</c:v>
                </c:pt>
                <c:pt idx="9177">
                  <c:v>4.00825209576273E-2</c:v>
                </c:pt>
                <c:pt idx="9178">
                  <c:v>4.0083929410781399E-2</c:v>
                </c:pt>
                <c:pt idx="9179">
                  <c:v>4.0085596967086697E-2</c:v>
                </c:pt>
                <c:pt idx="9180">
                  <c:v>4.0086054100139303E-2</c:v>
                </c:pt>
                <c:pt idx="9181">
                  <c:v>4.0086124351326601E-2</c:v>
                </c:pt>
                <c:pt idx="9182">
                  <c:v>4.0086177019896203E-2</c:v>
                </c:pt>
                <c:pt idx="9183">
                  <c:v>4.0086752506232698E-2</c:v>
                </c:pt>
                <c:pt idx="9184">
                  <c:v>4.0086773711710898E-2</c:v>
                </c:pt>
                <c:pt idx="9185">
                  <c:v>4.0087850185383501E-2</c:v>
                </c:pt>
                <c:pt idx="9186">
                  <c:v>4.0089211192683903E-2</c:v>
                </c:pt>
                <c:pt idx="9187">
                  <c:v>4.0089938765470699E-2</c:v>
                </c:pt>
                <c:pt idx="9188">
                  <c:v>4.00899963318005E-2</c:v>
                </c:pt>
                <c:pt idx="9189">
                  <c:v>4.00902267467644E-2</c:v>
                </c:pt>
                <c:pt idx="9190">
                  <c:v>4.0090266608836599E-2</c:v>
                </c:pt>
                <c:pt idx="9191">
                  <c:v>4.0090288875716897E-2</c:v>
                </c:pt>
                <c:pt idx="9192">
                  <c:v>4.00918821061741E-2</c:v>
                </c:pt>
                <c:pt idx="9193">
                  <c:v>4.0092272485319401E-2</c:v>
                </c:pt>
                <c:pt idx="9194">
                  <c:v>4.0092456744174297E-2</c:v>
                </c:pt>
                <c:pt idx="9195">
                  <c:v>4.0092763996545697E-2</c:v>
                </c:pt>
                <c:pt idx="9196">
                  <c:v>4.0094044357134498E-2</c:v>
                </c:pt>
                <c:pt idx="9197">
                  <c:v>4.0094306523182202E-2</c:v>
                </c:pt>
                <c:pt idx="9198">
                  <c:v>4.0094537501867603E-2</c:v>
                </c:pt>
                <c:pt idx="9199">
                  <c:v>4.0095878115281001E-2</c:v>
                </c:pt>
                <c:pt idx="9200">
                  <c:v>4.0096253143352002E-2</c:v>
                </c:pt>
                <c:pt idx="9201">
                  <c:v>4.0096683990028401E-2</c:v>
                </c:pt>
                <c:pt idx="9202">
                  <c:v>4.009682144803E-2</c:v>
                </c:pt>
                <c:pt idx="9203">
                  <c:v>4.0096983985493599E-2</c:v>
                </c:pt>
                <c:pt idx="9204">
                  <c:v>4.0098193085228599E-2</c:v>
                </c:pt>
                <c:pt idx="9205">
                  <c:v>4.00986864998545E-2</c:v>
                </c:pt>
                <c:pt idx="9206">
                  <c:v>4.0099585440514403E-2</c:v>
                </c:pt>
                <c:pt idx="9207">
                  <c:v>4.0099585488321897E-2</c:v>
                </c:pt>
                <c:pt idx="9208">
                  <c:v>4.0099840364240101E-2</c:v>
                </c:pt>
                <c:pt idx="9209">
                  <c:v>4.0099845937182702E-2</c:v>
                </c:pt>
                <c:pt idx="9210">
                  <c:v>4.0100396118598503E-2</c:v>
                </c:pt>
                <c:pt idx="9211">
                  <c:v>4.0101108840439E-2</c:v>
                </c:pt>
                <c:pt idx="9212">
                  <c:v>4.0101757545339199E-2</c:v>
                </c:pt>
                <c:pt idx="9213">
                  <c:v>4.0102319938485002E-2</c:v>
                </c:pt>
                <c:pt idx="9214">
                  <c:v>4.0102346411484302E-2</c:v>
                </c:pt>
                <c:pt idx="9215">
                  <c:v>4.0104163733330402E-2</c:v>
                </c:pt>
                <c:pt idx="9216">
                  <c:v>4.0104213753385902E-2</c:v>
                </c:pt>
                <c:pt idx="9217">
                  <c:v>4.01046926551685E-2</c:v>
                </c:pt>
                <c:pt idx="9218">
                  <c:v>4.0105610807085003E-2</c:v>
                </c:pt>
                <c:pt idx="9219">
                  <c:v>4.0106264039351601E-2</c:v>
                </c:pt>
                <c:pt idx="9220">
                  <c:v>4.0106500418532302E-2</c:v>
                </c:pt>
                <c:pt idx="9221">
                  <c:v>4.0108298499469397E-2</c:v>
                </c:pt>
                <c:pt idx="9222">
                  <c:v>4.0108532529407298E-2</c:v>
                </c:pt>
                <c:pt idx="9223">
                  <c:v>4.0108974046987197E-2</c:v>
                </c:pt>
                <c:pt idx="9224">
                  <c:v>4.0109291664103298E-2</c:v>
                </c:pt>
                <c:pt idx="9225">
                  <c:v>4.0109383858487599E-2</c:v>
                </c:pt>
                <c:pt idx="9226">
                  <c:v>4.0110444570774902E-2</c:v>
                </c:pt>
                <c:pt idx="9227">
                  <c:v>4.0110745509973803E-2</c:v>
                </c:pt>
                <c:pt idx="9228">
                  <c:v>4.0112792208379301E-2</c:v>
                </c:pt>
                <c:pt idx="9229">
                  <c:v>4.0113068118929299E-2</c:v>
                </c:pt>
                <c:pt idx="9230">
                  <c:v>4.01135936790155E-2</c:v>
                </c:pt>
                <c:pt idx="9231">
                  <c:v>4.0113960522743297E-2</c:v>
                </c:pt>
                <c:pt idx="9232">
                  <c:v>4.0115615378936501E-2</c:v>
                </c:pt>
                <c:pt idx="9233">
                  <c:v>4.0117954742237699E-2</c:v>
                </c:pt>
                <c:pt idx="9234">
                  <c:v>4.0118012304936203E-2</c:v>
                </c:pt>
                <c:pt idx="9235">
                  <c:v>4.0118162856469297E-2</c:v>
                </c:pt>
                <c:pt idx="9236">
                  <c:v>4.0118943014309197E-2</c:v>
                </c:pt>
                <c:pt idx="9237">
                  <c:v>4.0118984041724502E-2</c:v>
                </c:pt>
                <c:pt idx="9238">
                  <c:v>4.0119033576082597E-2</c:v>
                </c:pt>
                <c:pt idx="9239">
                  <c:v>4.0119922620522497E-2</c:v>
                </c:pt>
                <c:pt idx="9240">
                  <c:v>4.0120900870632498E-2</c:v>
                </c:pt>
                <c:pt idx="9241">
                  <c:v>4.01215477656304E-2</c:v>
                </c:pt>
                <c:pt idx="9242">
                  <c:v>4.0121891331349399E-2</c:v>
                </c:pt>
                <c:pt idx="9243">
                  <c:v>4.0123048360789899E-2</c:v>
                </c:pt>
                <c:pt idx="9244">
                  <c:v>4.0123466481575602E-2</c:v>
                </c:pt>
                <c:pt idx="9245">
                  <c:v>4.0124027887834701E-2</c:v>
                </c:pt>
                <c:pt idx="9246">
                  <c:v>4.0125189080118098E-2</c:v>
                </c:pt>
                <c:pt idx="9247">
                  <c:v>4.0125212121683303E-2</c:v>
                </c:pt>
                <c:pt idx="9248">
                  <c:v>4.0125631475093397E-2</c:v>
                </c:pt>
                <c:pt idx="9249">
                  <c:v>4.0126428345967302E-2</c:v>
                </c:pt>
                <c:pt idx="9250">
                  <c:v>4.0127060287658903E-2</c:v>
                </c:pt>
                <c:pt idx="9251">
                  <c:v>4.0127970124285303E-2</c:v>
                </c:pt>
                <c:pt idx="9252">
                  <c:v>4.0128445331182303E-2</c:v>
                </c:pt>
                <c:pt idx="9253">
                  <c:v>4.0128880165368697E-2</c:v>
                </c:pt>
                <c:pt idx="9254">
                  <c:v>4.0128969350489298E-2</c:v>
                </c:pt>
                <c:pt idx="9255">
                  <c:v>4.0129170121330202E-2</c:v>
                </c:pt>
                <c:pt idx="9256">
                  <c:v>4.0130490731104501E-2</c:v>
                </c:pt>
                <c:pt idx="9257">
                  <c:v>4.0130783595816802E-2</c:v>
                </c:pt>
                <c:pt idx="9258">
                  <c:v>4.0131667843318702E-2</c:v>
                </c:pt>
                <c:pt idx="9259">
                  <c:v>4.0131691544190502E-2</c:v>
                </c:pt>
                <c:pt idx="9260">
                  <c:v>4.0132178183582903E-2</c:v>
                </c:pt>
                <c:pt idx="9261">
                  <c:v>4.01328628211228E-2</c:v>
                </c:pt>
                <c:pt idx="9262">
                  <c:v>4.01332920393693E-2</c:v>
                </c:pt>
                <c:pt idx="9263">
                  <c:v>4.0133907037797803E-2</c:v>
                </c:pt>
                <c:pt idx="9264">
                  <c:v>4.01345839284631E-2</c:v>
                </c:pt>
                <c:pt idx="9265">
                  <c:v>4.0134770298062603E-2</c:v>
                </c:pt>
                <c:pt idx="9266">
                  <c:v>4.0135989701441402E-2</c:v>
                </c:pt>
                <c:pt idx="9267">
                  <c:v>4.0137338054411199E-2</c:v>
                </c:pt>
                <c:pt idx="9268">
                  <c:v>4.0137465184964798E-2</c:v>
                </c:pt>
                <c:pt idx="9269">
                  <c:v>4.0137709251603003E-2</c:v>
                </c:pt>
                <c:pt idx="9270">
                  <c:v>4.01384213654414E-2</c:v>
                </c:pt>
                <c:pt idx="9271">
                  <c:v>4.0139419090084297E-2</c:v>
                </c:pt>
                <c:pt idx="9272">
                  <c:v>4.01399021814587E-2</c:v>
                </c:pt>
                <c:pt idx="9273">
                  <c:v>4.0139981172619299E-2</c:v>
                </c:pt>
                <c:pt idx="9274">
                  <c:v>4.0140159767233098E-2</c:v>
                </c:pt>
                <c:pt idx="9275">
                  <c:v>4.0141831552735499E-2</c:v>
                </c:pt>
                <c:pt idx="9276">
                  <c:v>4.0142300188075901E-2</c:v>
                </c:pt>
                <c:pt idx="9277">
                  <c:v>4.0142455825213703E-2</c:v>
                </c:pt>
                <c:pt idx="9278">
                  <c:v>4.0142831360244102E-2</c:v>
                </c:pt>
                <c:pt idx="9279">
                  <c:v>4.01433378544701E-2</c:v>
                </c:pt>
                <c:pt idx="9280">
                  <c:v>4.0146114799451203E-2</c:v>
                </c:pt>
                <c:pt idx="9281">
                  <c:v>4.0146388706598903E-2</c:v>
                </c:pt>
                <c:pt idx="9282">
                  <c:v>4.0146587751179602E-2</c:v>
                </c:pt>
                <c:pt idx="9283">
                  <c:v>4.0148533809924399E-2</c:v>
                </c:pt>
                <c:pt idx="9284">
                  <c:v>4.0149331005302498E-2</c:v>
                </c:pt>
                <c:pt idx="9285">
                  <c:v>4.0149716247066598E-2</c:v>
                </c:pt>
                <c:pt idx="9286">
                  <c:v>4.0149820318362797E-2</c:v>
                </c:pt>
                <c:pt idx="9287">
                  <c:v>4.01504594783176E-2</c:v>
                </c:pt>
                <c:pt idx="9288">
                  <c:v>4.0150641313642203E-2</c:v>
                </c:pt>
                <c:pt idx="9289">
                  <c:v>4.0150759331868499E-2</c:v>
                </c:pt>
                <c:pt idx="9290">
                  <c:v>4.0150941867349597E-2</c:v>
                </c:pt>
                <c:pt idx="9291">
                  <c:v>4.0151575788995503E-2</c:v>
                </c:pt>
                <c:pt idx="9292">
                  <c:v>4.0153592000626202E-2</c:v>
                </c:pt>
                <c:pt idx="9293">
                  <c:v>4.0153608699712101E-2</c:v>
                </c:pt>
                <c:pt idx="9294">
                  <c:v>4.0153616926730903E-2</c:v>
                </c:pt>
                <c:pt idx="9295">
                  <c:v>4.0153644450395397E-2</c:v>
                </c:pt>
                <c:pt idx="9296">
                  <c:v>4.0153935122060398E-2</c:v>
                </c:pt>
                <c:pt idx="9297">
                  <c:v>4.0155614420403003E-2</c:v>
                </c:pt>
                <c:pt idx="9298">
                  <c:v>4.0156087419193902E-2</c:v>
                </c:pt>
                <c:pt idx="9299">
                  <c:v>4.0156402870021701E-2</c:v>
                </c:pt>
                <c:pt idx="9300">
                  <c:v>4.0157260522210102E-2</c:v>
                </c:pt>
                <c:pt idx="9301">
                  <c:v>4.0157986362963798E-2</c:v>
                </c:pt>
                <c:pt idx="9302">
                  <c:v>4.0159367144498498E-2</c:v>
                </c:pt>
                <c:pt idx="9303">
                  <c:v>4.0159387452932703E-2</c:v>
                </c:pt>
                <c:pt idx="9304">
                  <c:v>4.0159831362373097E-2</c:v>
                </c:pt>
                <c:pt idx="9305">
                  <c:v>4.0160403833108697E-2</c:v>
                </c:pt>
                <c:pt idx="9306">
                  <c:v>4.0160845882774597E-2</c:v>
                </c:pt>
                <c:pt idx="9307">
                  <c:v>4.0160932817781998E-2</c:v>
                </c:pt>
                <c:pt idx="9308">
                  <c:v>4.0161140535679998E-2</c:v>
                </c:pt>
                <c:pt idx="9309">
                  <c:v>4.0162539376562202E-2</c:v>
                </c:pt>
                <c:pt idx="9310">
                  <c:v>4.0162755170420603E-2</c:v>
                </c:pt>
                <c:pt idx="9311">
                  <c:v>4.0163858453347599E-2</c:v>
                </c:pt>
                <c:pt idx="9312">
                  <c:v>4.0164831955595601E-2</c:v>
                </c:pt>
                <c:pt idx="9313">
                  <c:v>4.0165501199505897E-2</c:v>
                </c:pt>
                <c:pt idx="9314">
                  <c:v>4.0166157442096298E-2</c:v>
                </c:pt>
                <c:pt idx="9315">
                  <c:v>4.0166175783607601E-2</c:v>
                </c:pt>
                <c:pt idx="9316">
                  <c:v>4.0166479244722199E-2</c:v>
                </c:pt>
                <c:pt idx="9317">
                  <c:v>4.01666062164081E-2</c:v>
                </c:pt>
                <c:pt idx="9318">
                  <c:v>4.0167956802333302E-2</c:v>
                </c:pt>
                <c:pt idx="9319">
                  <c:v>4.0168716585716899E-2</c:v>
                </c:pt>
                <c:pt idx="9320">
                  <c:v>4.0168724941991099E-2</c:v>
                </c:pt>
                <c:pt idx="9321">
                  <c:v>4.0170780251885897E-2</c:v>
                </c:pt>
                <c:pt idx="9322">
                  <c:v>4.0171897508666302E-2</c:v>
                </c:pt>
                <c:pt idx="9323">
                  <c:v>4.0171906125854397E-2</c:v>
                </c:pt>
                <c:pt idx="9324">
                  <c:v>4.01720290169022E-2</c:v>
                </c:pt>
                <c:pt idx="9325">
                  <c:v>4.01722109126278E-2</c:v>
                </c:pt>
                <c:pt idx="9326">
                  <c:v>4.0173677101433498E-2</c:v>
                </c:pt>
                <c:pt idx="9327">
                  <c:v>4.0174932439498302E-2</c:v>
                </c:pt>
                <c:pt idx="9328">
                  <c:v>4.0174959959183201E-2</c:v>
                </c:pt>
                <c:pt idx="9329">
                  <c:v>4.0175025197097897E-2</c:v>
                </c:pt>
                <c:pt idx="9330">
                  <c:v>4.0175904385570498E-2</c:v>
                </c:pt>
                <c:pt idx="9331">
                  <c:v>4.0175937315908503E-2</c:v>
                </c:pt>
                <c:pt idx="9332">
                  <c:v>4.0175975858782402E-2</c:v>
                </c:pt>
                <c:pt idx="9333">
                  <c:v>4.01761917955719E-2</c:v>
                </c:pt>
                <c:pt idx="9334">
                  <c:v>4.0176303045128599E-2</c:v>
                </c:pt>
                <c:pt idx="9335">
                  <c:v>4.0177167732421401E-2</c:v>
                </c:pt>
                <c:pt idx="9336">
                  <c:v>4.0177456210115897E-2</c:v>
                </c:pt>
                <c:pt idx="9337">
                  <c:v>4.0177868111032002E-2</c:v>
                </c:pt>
                <c:pt idx="9338">
                  <c:v>4.01784031228275E-2</c:v>
                </c:pt>
                <c:pt idx="9339">
                  <c:v>4.0179256626363902E-2</c:v>
                </c:pt>
                <c:pt idx="9340">
                  <c:v>4.0180241969667699E-2</c:v>
                </c:pt>
                <c:pt idx="9341">
                  <c:v>4.0180539172908702E-2</c:v>
                </c:pt>
                <c:pt idx="9342">
                  <c:v>4.01808692436149E-2</c:v>
                </c:pt>
                <c:pt idx="9343">
                  <c:v>4.0180994726523901E-2</c:v>
                </c:pt>
                <c:pt idx="9344">
                  <c:v>4.0181255612091099E-2</c:v>
                </c:pt>
                <c:pt idx="9345">
                  <c:v>4.0181511652012003E-2</c:v>
                </c:pt>
                <c:pt idx="9346">
                  <c:v>4.0182320906343202E-2</c:v>
                </c:pt>
                <c:pt idx="9347">
                  <c:v>4.0182935879503397E-2</c:v>
                </c:pt>
                <c:pt idx="9348">
                  <c:v>4.0183134443668098E-2</c:v>
                </c:pt>
                <c:pt idx="9349">
                  <c:v>4.0183325772988103E-2</c:v>
                </c:pt>
                <c:pt idx="9350">
                  <c:v>4.0183927626735401E-2</c:v>
                </c:pt>
                <c:pt idx="9351">
                  <c:v>4.0184909629110102E-2</c:v>
                </c:pt>
                <c:pt idx="9352">
                  <c:v>4.0186211841717598E-2</c:v>
                </c:pt>
                <c:pt idx="9353">
                  <c:v>4.0186240163431503E-2</c:v>
                </c:pt>
                <c:pt idx="9354">
                  <c:v>4.0187362605736798E-2</c:v>
                </c:pt>
                <c:pt idx="9355">
                  <c:v>4.0187837939497199E-2</c:v>
                </c:pt>
                <c:pt idx="9356">
                  <c:v>4.0187988884506497E-2</c:v>
                </c:pt>
                <c:pt idx="9357">
                  <c:v>4.0188832581442797E-2</c:v>
                </c:pt>
                <c:pt idx="9358">
                  <c:v>4.0189025980315103E-2</c:v>
                </c:pt>
                <c:pt idx="9359">
                  <c:v>4.0189092977618898E-2</c:v>
                </c:pt>
                <c:pt idx="9360">
                  <c:v>4.0189365037673501E-2</c:v>
                </c:pt>
                <c:pt idx="9361">
                  <c:v>4.0189393759880399E-2</c:v>
                </c:pt>
                <c:pt idx="9362">
                  <c:v>4.0189407635374902E-2</c:v>
                </c:pt>
                <c:pt idx="9363">
                  <c:v>4.0190343425089203E-2</c:v>
                </c:pt>
                <c:pt idx="9364">
                  <c:v>4.0190515470722797E-2</c:v>
                </c:pt>
                <c:pt idx="9365">
                  <c:v>4.0190574690430698E-2</c:v>
                </c:pt>
                <c:pt idx="9366">
                  <c:v>4.0191654313594297E-2</c:v>
                </c:pt>
                <c:pt idx="9367">
                  <c:v>4.0192762065613903E-2</c:v>
                </c:pt>
                <c:pt idx="9368">
                  <c:v>4.0192874448066102E-2</c:v>
                </c:pt>
                <c:pt idx="9369">
                  <c:v>4.0193165519362001E-2</c:v>
                </c:pt>
                <c:pt idx="9370">
                  <c:v>4.0195661721710997E-2</c:v>
                </c:pt>
                <c:pt idx="9371">
                  <c:v>4.0195861027469901E-2</c:v>
                </c:pt>
                <c:pt idx="9372">
                  <c:v>4.0196568180899103E-2</c:v>
                </c:pt>
                <c:pt idx="9373">
                  <c:v>4.01969852260824E-2</c:v>
                </c:pt>
                <c:pt idx="9374">
                  <c:v>4.0197206238245999E-2</c:v>
                </c:pt>
                <c:pt idx="9375">
                  <c:v>4.0197211770572797E-2</c:v>
                </c:pt>
                <c:pt idx="9376">
                  <c:v>4.0197654483893598E-2</c:v>
                </c:pt>
                <c:pt idx="9377">
                  <c:v>4.0197994178398699E-2</c:v>
                </c:pt>
                <c:pt idx="9378">
                  <c:v>4.0200425382129999E-2</c:v>
                </c:pt>
                <c:pt idx="9379">
                  <c:v>4.0200557363489799E-2</c:v>
                </c:pt>
                <c:pt idx="9380">
                  <c:v>4.0200715922239602E-2</c:v>
                </c:pt>
                <c:pt idx="9381">
                  <c:v>4.0200771921972397E-2</c:v>
                </c:pt>
                <c:pt idx="9382">
                  <c:v>4.0203102441884103E-2</c:v>
                </c:pt>
                <c:pt idx="9383">
                  <c:v>4.0203504370558203E-2</c:v>
                </c:pt>
                <c:pt idx="9384">
                  <c:v>4.0204427344363303E-2</c:v>
                </c:pt>
                <c:pt idx="9385">
                  <c:v>4.0205080462376697E-2</c:v>
                </c:pt>
                <c:pt idx="9386">
                  <c:v>4.02057142412885E-2</c:v>
                </c:pt>
                <c:pt idx="9387">
                  <c:v>4.0206416895519903E-2</c:v>
                </c:pt>
                <c:pt idx="9388">
                  <c:v>4.0206712449559499E-2</c:v>
                </c:pt>
                <c:pt idx="9389">
                  <c:v>4.0207035101176798E-2</c:v>
                </c:pt>
                <c:pt idx="9390">
                  <c:v>4.0207210349218502E-2</c:v>
                </c:pt>
                <c:pt idx="9391">
                  <c:v>4.0208248021690603E-2</c:v>
                </c:pt>
                <c:pt idx="9392">
                  <c:v>4.0208610271529201E-2</c:v>
                </c:pt>
                <c:pt idx="9393">
                  <c:v>4.0209110897569601E-2</c:v>
                </c:pt>
                <c:pt idx="9394">
                  <c:v>4.0209369665784103E-2</c:v>
                </c:pt>
                <c:pt idx="9395">
                  <c:v>4.0209638605086001E-2</c:v>
                </c:pt>
                <c:pt idx="9396">
                  <c:v>4.0211507228061598E-2</c:v>
                </c:pt>
                <c:pt idx="9397">
                  <c:v>4.0212339392961302E-2</c:v>
                </c:pt>
                <c:pt idx="9398">
                  <c:v>4.0212849495186498E-2</c:v>
                </c:pt>
                <c:pt idx="9399">
                  <c:v>4.0213383304019197E-2</c:v>
                </c:pt>
                <c:pt idx="9400">
                  <c:v>4.0214379614202399E-2</c:v>
                </c:pt>
                <c:pt idx="9401">
                  <c:v>4.0214603636317001E-2</c:v>
                </c:pt>
                <c:pt idx="9402">
                  <c:v>4.0215037917079602E-2</c:v>
                </c:pt>
                <c:pt idx="9403">
                  <c:v>4.0215391791896697E-2</c:v>
                </c:pt>
                <c:pt idx="9404">
                  <c:v>4.0215525194777502E-2</c:v>
                </c:pt>
                <c:pt idx="9405">
                  <c:v>4.0215917668702202E-2</c:v>
                </c:pt>
                <c:pt idx="9406">
                  <c:v>4.0216886784355699E-2</c:v>
                </c:pt>
                <c:pt idx="9407">
                  <c:v>4.0217875943112803E-2</c:v>
                </c:pt>
                <c:pt idx="9408">
                  <c:v>4.0217900279205403E-2</c:v>
                </c:pt>
                <c:pt idx="9409">
                  <c:v>4.0218336153250302E-2</c:v>
                </c:pt>
                <c:pt idx="9410">
                  <c:v>4.0218353185603697E-2</c:v>
                </c:pt>
                <c:pt idx="9411">
                  <c:v>4.0219081787773503E-2</c:v>
                </c:pt>
                <c:pt idx="9412">
                  <c:v>4.02199659675051E-2</c:v>
                </c:pt>
                <c:pt idx="9413">
                  <c:v>4.0220393844135997E-2</c:v>
                </c:pt>
                <c:pt idx="9414">
                  <c:v>4.0220497839583098E-2</c:v>
                </c:pt>
                <c:pt idx="9415">
                  <c:v>4.0220726477115401E-2</c:v>
                </c:pt>
                <c:pt idx="9416">
                  <c:v>4.0221480777283401E-2</c:v>
                </c:pt>
                <c:pt idx="9417">
                  <c:v>4.0221489960756598E-2</c:v>
                </c:pt>
                <c:pt idx="9418">
                  <c:v>4.02216638644168E-2</c:v>
                </c:pt>
                <c:pt idx="9419">
                  <c:v>4.0222267034898902E-2</c:v>
                </c:pt>
                <c:pt idx="9420">
                  <c:v>4.0222660745272303E-2</c:v>
                </c:pt>
                <c:pt idx="9421">
                  <c:v>4.0225039866584399E-2</c:v>
                </c:pt>
                <c:pt idx="9422">
                  <c:v>4.0225220241946497E-2</c:v>
                </c:pt>
                <c:pt idx="9423">
                  <c:v>4.0225300967165999E-2</c:v>
                </c:pt>
                <c:pt idx="9424">
                  <c:v>4.0225476536075701E-2</c:v>
                </c:pt>
                <c:pt idx="9425">
                  <c:v>4.0225886811805903E-2</c:v>
                </c:pt>
                <c:pt idx="9426">
                  <c:v>4.0225931384206597E-2</c:v>
                </c:pt>
                <c:pt idx="9427">
                  <c:v>4.0226850214472198E-2</c:v>
                </c:pt>
                <c:pt idx="9428">
                  <c:v>4.0226948703794903E-2</c:v>
                </c:pt>
                <c:pt idx="9429">
                  <c:v>4.0227803806806899E-2</c:v>
                </c:pt>
                <c:pt idx="9430">
                  <c:v>4.0228139408096802E-2</c:v>
                </c:pt>
                <c:pt idx="9431">
                  <c:v>4.0228289071879503E-2</c:v>
                </c:pt>
                <c:pt idx="9432">
                  <c:v>4.0228382368989103E-2</c:v>
                </c:pt>
                <c:pt idx="9433">
                  <c:v>4.0228724594110997E-2</c:v>
                </c:pt>
                <c:pt idx="9434">
                  <c:v>4.0228881544246399E-2</c:v>
                </c:pt>
                <c:pt idx="9435">
                  <c:v>4.0229462435553198E-2</c:v>
                </c:pt>
                <c:pt idx="9436">
                  <c:v>4.0231263773584797E-2</c:v>
                </c:pt>
                <c:pt idx="9437">
                  <c:v>4.0232325476614199E-2</c:v>
                </c:pt>
                <c:pt idx="9438">
                  <c:v>4.0232585571320797E-2</c:v>
                </c:pt>
                <c:pt idx="9439">
                  <c:v>4.0233217368716198E-2</c:v>
                </c:pt>
                <c:pt idx="9440">
                  <c:v>4.0233629088373898E-2</c:v>
                </c:pt>
                <c:pt idx="9441">
                  <c:v>4.0234567268908603E-2</c:v>
                </c:pt>
                <c:pt idx="9442">
                  <c:v>4.0234953247819498E-2</c:v>
                </c:pt>
                <c:pt idx="9443">
                  <c:v>4.0235807317324498E-2</c:v>
                </c:pt>
                <c:pt idx="9444">
                  <c:v>4.0236110653262699E-2</c:v>
                </c:pt>
                <c:pt idx="9445">
                  <c:v>4.0236143309460799E-2</c:v>
                </c:pt>
                <c:pt idx="9446">
                  <c:v>4.0236879729268898E-2</c:v>
                </c:pt>
                <c:pt idx="9447">
                  <c:v>4.0236910657470197E-2</c:v>
                </c:pt>
                <c:pt idx="9448">
                  <c:v>4.0237927674759102E-2</c:v>
                </c:pt>
                <c:pt idx="9449">
                  <c:v>4.0239000145846998E-2</c:v>
                </c:pt>
                <c:pt idx="9450">
                  <c:v>4.02392780682021E-2</c:v>
                </c:pt>
                <c:pt idx="9451">
                  <c:v>4.0239683158691301E-2</c:v>
                </c:pt>
                <c:pt idx="9452">
                  <c:v>4.02398503027252E-2</c:v>
                </c:pt>
                <c:pt idx="9453">
                  <c:v>4.0240077757633601E-2</c:v>
                </c:pt>
                <c:pt idx="9454">
                  <c:v>4.0241700500866902E-2</c:v>
                </c:pt>
                <c:pt idx="9455">
                  <c:v>4.0241982793084198E-2</c:v>
                </c:pt>
                <c:pt idx="9456">
                  <c:v>4.0242200310150002E-2</c:v>
                </c:pt>
                <c:pt idx="9457">
                  <c:v>4.0242907735243701E-2</c:v>
                </c:pt>
                <c:pt idx="9458">
                  <c:v>4.0242949417391802E-2</c:v>
                </c:pt>
                <c:pt idx="9459">
                  <c:v>4.0245426496833298E-2</c:v>
                </c:pt>
                <c:pt idx="9460">
                  <c:v>4.0245869327071998E-2</c:v>
                </c:pt>
                <c:pt idx="9461">
                  <c:v>4.0246068071086098E-2</c:v>
                </c:pt>
                <c:pt idx="9462">
                  <c:v>4.0246348592526598E-2</c:v>
                </c:pt>
                <c:pt idx="9463">
                  <c:v>4.0246480983359402E-2</c:v>
                </c:pt>
                <c:pt idx="9464">
                  <c:v>4.0246826032187398E-2</c:v>
                </c:pt>
                <c:pt idx="9465">
                  <c:v>4.02472401685042E-2</c:v>
                </c:pt>
                <c:pt idx="9466">
                  <c:v>4.0247658279757001E-2</c:v>
                </c:pt>
                <c:pt idx="9467">
                  <c:v>4.0247850675646499E-2</c:v>
                </c:pt>
                <c:pt idx="9468">
                  <c:v>4.02481598041462E-2</c:v>
                </c:pt>
                <c:pt idx="9469">
                  <c:v>4.0249087357635299E-2</c:v>
                </c:pt>
                <c:pt idx="9470">
                  <c:v>4.02491278382495E-2</c:v>
                </c:pt>
                <c:pt idx="9471">
                  <c:v>4.0249698282668799E-2</c:v>
                </c:pt>
                <c:pt idx="9472">
                  <c:v>4.0250610573365E-2</c:v>
                </c:pt>
                <c:pt idx="9473">
                  <c:v>4.02506643839287E-2</c:v>
                </c:pt>
                <c:pt idx="9474">
                  <c:v>4.0250752916365998E-2</c:v>
                </c:pt>
                <c:pt idx="9475">
                  <c:v>4.0251036298601002E-2</c:v>
                </c:pt>
                <c:pt idx="9476">
                  <c:v>4.0251039936624003E-2</c:v>
                </c:pt>
                <c:pt idx="9477">
                  <c:v>4.0252131408012898E-2</c:v>
                </c:pt>
                <c:pt idx="9478">
                  <c:v>4.0253660203994401E-2</c:v>
                </c:pt>
                <c:pt idx="9479">
                  <c:v>4.0253684534558701E-2</c:v>
                </c:pt>
                <c:pt idx="9480">
                  <c:v>4.0253980030569902E-2</c:v>
                </c:pt>
                <c:pt idx="9481">
                  <c:v>4.0254163382901997E-2</c:v>
                </c:pt>
                <c:pt idx="9482">
                  <c:v>4.02553774399372E-2</c:v>
                </c:pt>
                <c:pt idx="9483">
                  <c:v>4.0255788756244699E-2</c:v>
                </c:pt>
                <c:pt idx="9484">
                  <c:v>4.0256517360805398E-2</c:v>
                </c:pt>
                <c:pt idx="9485">
                  <c:v>4.0257470445639799E-2</c:v>
                </c:pt>
                <c:pt idx="9486">
                  <c:v>4.0259182797321297E-2</c:v>
                </c:pt>
                <c:pt idx="9487">
                  <c:v>4.0260093495548599E-2</c:v>
                </c:pt>
                <c:pt idx="9488">
                  <c:v>4.0260425886627503E-2</c:v>
                </c:pt>
                <c:pt idx="9489">
                  <c:v>4.0261016373622803E-2</c:v>
                </c:pt>
                <c:pt idx="9490">
                  <c:v>4.0261402409899998E-2</c:v>
                </c:pt>
                <c:pt idx="9491">
                  <c:v>4.0261421075086998E-2</c:v>
                </c:pt>
                <c:pt idx="9492">
                  <c:v>4.0261889022150402E-2</c:v>
                </c:pt>
                <c:pt idx="9493">
                  <c:v>4.0262959594093803E-2</c:v>
                </c:pt>
                <c:pt idx="9494">
                  <c:v>4.0263842767297303E-2</c:v>
                </c:pt>
                <c:pt idx="9495">
                  <c:v>4.0263979697290897E-2</c:v>
                </c:pt>
                <c:pt idx="9496">
                  <c:v>4.0264067234675398E-2</c:v>
                </c:pt>
                <c:pt idx="9497">
                  <c:v>4.0264437049946797E-2</c:v>
                </c:pt>
                <c:pt idx="9498">
                  <c:v>4.02646463292042E-2</c:v>
                </c:pt>
                <c:pt idx="9499">
                  <c:v>4.0265082518884797E-2</c:v>
                </c:pt>
                <c:pt idx="9500">
                  <c:v>4.0265570023809302E-2</c:v>
                </c:pt>
                <c:pt idx="9501">
                  <c:v>4.0266563072858703E-2</c:v>
                </c:pt>
                <c:pt idx="9502">
                  <c:v>4.0266708615277702E-2</c:v>
                </c:pt>
                <c:pt idx="9503">
                  <c:v>4.0266991361221999E-2</c:v>
                </c:pt>
                <c:pt idx="9504">
                  <c:v>4.0267584567792697E-2</c:v>
                </c:pt>
                <c:pt idx="9505">
                  <c:v>4.02680969317935E-2</c:v>
                </c:pt>
                <c:pt idx="9506">
                  <c:v>4.0268319992945001E-2</c:v>
                </c:pt>
                <c:pt idx="9507">
                  <c:v>4.0268515945236699E-2</c:v>
                </c:pt>
                <c:pt idx="9508">
                  <c:v>4.0269043750632602E-2</c:v>
                </c:pt>
                <c:pt idx="9509">
                  <c:v>4.0269332984676401E-2</c:v>
                </c:pt>
                <c:pt idx="9510">
                  <c:v>4.0269346905006401E-2</c:v>
                </c:pt>
                <c:pt idx="9511">
                  <c:v>4.0269504540683301E-2</c:v>
                </c:pt>
                <c:pt idx="9512">
                  <c:v>4.0269720425695002E-2</c:v>
                </c:pt>
                <c:pt idx="9513">
                  <c:v>4.0269737792554702E-2</c:v>
                </c:pt>
                <c:pt idx="9514">
                  <c:v>4.0270278177117903E-2</c:v>
                </c:pt>
                <c:pt idx="9515">
                  <c:v>4.0270487173372498E-2</c:v>
                </c:pt>
                <c:pt idx="9516">
                  <c:v>4.0271200326205098E-2</c:v>
                </c:pt>
                <c:pt idx="9517">
                  <c:v>4.0271885520440802E-2</c:v>
                </c:pt>
                <c:pt idx="9518">
                  <c:v>4.0273732949335797E-2</c:v>
                </c:pt>
                <c:pt idx="9519">
                  <c:v>4.0273997627625999E-2</c:v>
                </c:pt>
                <c:pt idx="9520">
                  <c:v>4.0274197882637898E-2</c:v>
                </c:pt>
                <c:pt idx="9521">
                  <c:v>4.0274860578842601E-2</c:v>
                </c:pt>
                <c:pt idx="9522">
                  <c:v>4.0275059609234998E-2</c:v>
                </c:pt>
                <c:pt idx="9523">
                  <c:v>4.0275279416178998E-2</c:v>
                </c:pt>
                <c:pt idx="9524">
                  <c:v>4.02760021820932E-2</c:v>
                </c:pt>
                <c:pt idx="9525">
                  <c:v>4.0276638329074098E-2</c:v>
                </c:pt>
                <c:pt idx="9526">
                  <c:v>4.0276666082067598E-2</c:v>
                </c:pt>
                <c:pt idx="9527">
                  <c:v>4.02767397754238E-2</c:v>
                </c:pt>
                <c:pt idx="9528">
                  <c:v>4.0276991086846403E-2</c:v>
                </c:pt>
                <c:pt idx="9529">
                  <c:v>4.0277123192618697E-2</c:v>
                </c:pt>
                <c:pt idx="9530">
                  <c:v>4.0277698290651899E-2</c:v>
                </c:pt>
                <c:pt idx="9531">
                  <c:v>4.0278017095440301E-2</c:v>
                </c:pt>
                <c:pt idx="9532">
                  <c:v>4.0278634943577599E-2</c:v>
                </c:pt>
                <c:pt idx="9533">
                  <c:v>4.0278698663585903E-2</c:v>
                </c:pt>
                <c:pt idx="9534">
                  <c:v>4.0278819763052899E-2</c:v>
                </c:pt>
                <c:pt idx="9535">
                  <c:v>4.0280008367777002E-2</c:v>
                </c:pt>
                <c:pt idx="9536">
                  <c:v>4.02801956813085E-2</c:v>
                </c:pt>
                <c:pt idx="9537">
                  <c:v>4.0280623947788599E-2</c:v>
                </c:pt>
                <c:pt idx="9538">
                  <c:v>4.0280810020880603E-2</c:v>
                </c:pt>
                <c:pt idx="9539">
                  <c:v>4.0281310429135901E-2</c:v>
                </c:pt>
                <c:pt idx="9540">
                  <c:v>4.02816956660208E-2</c:v>
                </c:pt>
                <c:pt idx="9541">
                  <c:v>4.02821918655593E-2</c:v>
                </c:pt>
                <c:pt idx="9542">
                  <c:v>4.0282719141937998E-2</c:v>
                </c:pt>
                <c:pt idx="9543">
                  <c:v>4.0283711562907998E-2</c:v>
                </c:pt>
                <c:pt idx="9544">
                  <c:v>4.0284593132425599E-2</c:v>
                </c:pt>
                <c:pt idx="9545">
                  <c:v>4.0285972560984297E-2</c:v>
                </c:pt>
                <c:pt idx="9546">
                  <c:v>4.0286052500080702E-2</c:v>
                </c:pt>
                <c:pt idx="9547">
                  <c:v>4.0286402746254203E-2</c:v>
                </c:pt>
                <c:pt idx="9548">
                  <c:v>4.0286458176814997E-2</c:v>
                </c:pt>
                <c:pt idx="9549">
                  <c:v>4.0286484682478703E-2</c:v>
                </c:pt>
                <c:pt idx="9550">
                  <c:v>4.0287516215252499E-2</c:v>
                </c:pt>
                <c:pt idx="9551">
                  <c:v>4.0287727643114397E-2</c:v>
                </c:pt>
                <c:pt idx="9552">
                  <c:v>4.0288741205877499E-2</c:v>
                </c:pt>
                <c:pt idx="9553">
                  <c:v>4.0288792525383699E-2</c:v>
                </c:pt>
                <c:pt idx="9554">
                  <c:v>4.0289992813977903E-2</c:v>
                </c:pt>
                <c:pt idx="9555">
                  <c:v>4.0290885300920502E-2</c:v>
                </c:pt>
                <c:pt idx="9556">
                  <c:v>4.0290968837005302E-2</c:v>
                </c:pt>
                <c:pt idx="9557">
                  <c:v>4.0291109083760698E-2</c:v>
                </c:pt>
                <c:pt idx="9558">
                  <c:v>4.0291306641282797E-2</c:v>
                </c:pt>
                <c:pt idx="9559">
                  <c:v>4.0292018399441999E-2</c:v>
                </c:pt>
                <c:pt idx="9560">
                  <c:v>4.0292077290912998E-2</c:v>
                </c:pt>
                <c:pt idx="9561">
                  <c:v>4.0293253106578698E-2</c:v>
                </c:pt>
                <c:pt idx="9562">
                  <c:v>4.0293371809564202E-2</c:v>
                </c:pt>
                <c:pt idx="9563">
                  <c:v>4.0293677039868303E-2</c:v>
                </c:pt>
                <c:pt idx="9564">
                  <c:v>4.0294355309785597E-2</c:v>
                </c:pt>
                <c:pt idx="9565">
                  <c:v>4.0295089497111802E-2</c:v>
                </c:pt>
                <c:pt idx="9566">
                  <c:v>4.0295496064762203E-2</c:v>
                </c:pt>
                <c:pt idx="9567">
                  <c:v>4.02976127193138E-2</c:v>
                </c:pt>
                <c:pt idx="9568">
                  <c:v>4.0298470040077299E-2</c:v>
                </c:pt>
                <c:pt idx="9569">
                  <c:v>4.02992356349412E-2</c:v>
                </c:pt>
                <c:pt idx="9570">
                  <c:v>4.0299562971645199E-2</c:v>
                </c:pt>
                <c:pt idx="9571">
                  <c:v>4.0299998500779602E-2</c:v>
                </c:pt>
                <c:pt idx="9572">
                  <c:v>4.0300038503836101E-2</c:v>
                </c:pt>
                <c:pt idx="9573">
                  <c:v>4.0300132881701402E-2</c:v>
                </c:pt>
                <c:pt idx="9574">
                  <c:v>4.0300553874630503E-2</c:v>
                </c:pt>
                <c:pt idx="9575">
                  <c:v>4.0301896473710103E-2</c:v>
                </c:pt>
                <c:pt idx="9576">
                  <c:v>4.0303131452005002E-2</c:v>
                </c:pt>
                <c:pt idx="9577">
                  <c:v>4.0303579379507598E-2</c:v>
                </c:pt>
                <c:pt idx="9578">
                  <c:v>4.0304706958706603E-2</c:v>
                </c:pt>
                <c:pt idx="9579">
                  <c:v>4.0304815787216001E-2</c:v>
                </c:pt>
                <c:pt idx="9580">
                  <c:v>4.03050490088901E-2</c:v>
                </c:pt>
                <c:pt idx="9581">
                  <c:v>4.0305965469533897E-2</c:v>
                </c:pt>
                <c:pt idx="9582">
                  <c:v>4.0306398331531101E-2</c:v>
                </c:pt>
                <c:pt idx="9583">
                  <c:v>4.0307482785751803E-2</c:v>
                </c:pt>
                <c:pt idx="9584">
                  <c:v>4.0307701860899603E-2</c:v>
                </c:pt>
                <c:pt idx="9585">
                  <c:v>4.0309063095357901E-2</c:v>
                </c:pt>
                <c:pt idx="9586">
                  <c:v>4.0309424149706799E-2</c:v>
                </c:pt>
                <c:pt idx="9587">
                  <c:v>4.0310275018141301E-2</c:v>
                </c:pt>
                <c:pt idx="9588">
                  <c:v>4.0310499601767497E-2</c:v>
                </c:pt>
                <c:pt idx="9589">
                  <c:v>4.0310554087039797E-2</c:v>
                </c:pt>
                <c:pt idx="9590">
                  <c:v>4.0310662921604297E-2</c:v>
                </c:pt>
                <c:pt idx="9591">
                  <c:v>4.0310816935028998E-2</c:v>
                </c:pt>
                <c:pt idx="9592">
                  <c:v>4.0311634896805199E-2</c:v>
                </c:pt>
                <c:pt idx="9593">
                  <c:v>4.0313497760129803E-2</c:v>
                </c:pt>
                <c:pt idx="9594">
                  <c:v>4.0313831232314398E-2</c:v>
                </c:pt>
                <c:pt idx="9595">
                  <c:v>4.0314438369578903E-2</c:v>
                </c:pt>
                <c:pt idx="9596">
                  <c:v>4.0314989303746503E-2</c:v>
                </c:pt>
                <c:pt idx="9597">
                  <c:v>4.0315535361167498E-2</c:v>
                </c:pt>
                <c:pt idx="9598">
                  <c:v>4.0316264141217299E-2</c:v>
                </c:pt>
                <c:pt idx="9599">
                  <c:v>4.0316694346312902E-2</c:v>
                </c:pt>
                <c:pt idx="9600">
                  <c:v>4.0317470929796102E-2</c:v>
                </c:pt>
                <c:pt idx="9601">
                  <c:v>4.0318895547954398E-2</c:v>
                </c:pt>
                <c:pt idx="9602">
                  <c:v>4.0318985550056703E-2</c:v>
                </c:pt>
                <c:pt idx="9603">
                  <c:v>4.03201666395459E-2</c:v>
                </c:pt>
                <c:pt idx="9604">
                  <c:v>4.03202398457242E-2</c:v>
                </c:pt>
                <c:pt idx="9605">
                  <c:v>4.0320567658152999E-2</c:v>
                </c:pt>
                <c:pt idx="9606">
                  <c:v>4.0321708448489299E-2</c:v>
                </c:pt>
                <c:pt idx="9607">
                  <c:v>4.0321757040943901E-2</c:v>
                </c:pt>
                <c:pt idx="9608">
                  <c:v>4.0321853214691401E-2</c:v>
                </c:pt>
                <c:pt idx="9609">
                  <c:v>4.0322372127897799E-2</c:v>
                </c:pt>
                <c:pt idx="9610">
                  <c:v>4.0322857320932097E-2</c:v>
                </c:pt>
                <c:pt idx="9611">
                  <c:v>4.0324284059659099E-2</c:v>
                </c:pt>
                <c:pt idx="9612">
                  <c:v>4.0324850027033003E-2</c:v>
                </c:pt>
                <c:pt idx="9613">
                  <c:v>4.0325655860830603E-2</c:v>
                </c:pt>
                <c:pt idx="9614">
                  <c:v>4.0327139293305003E-2</c:v>
                </c:pt>
                <c:pt idx="9615">
                  <c:v>4.0327463850837901E-2</c:v>
                </c:pt>
                <c:pt idx="9616">
                  <c:v>4.0327783182519499E-2</c:v>
                </c:pt>
                <c:pt idx="9617">
                  <c:v>4.0328073114285899E-2</c:v>
                </c:pt>
                <c:pt idx="9618">
                  <c:v>4.0329752334463197E-2</c:v>
                </c:pt>
                <c:pt idx="9619">
                  <c:v>4.0329808753943597E-2</c:v>
                </c:pt>
                <c:pt idx="9620">
                  <c:v>4.0330538680157103E-2</c:v>
                </c:pt>
                <c:pt idx="9621">
                  <c:v>4.0330879203211899E-2</c:v>
                </c:pt>
                <c:pt idx="9622">
                  <c:v>4.0331105271848099E-2</c:v>
                </c:pt>
                <c:pt idx="9623">
                  <c:v>4.0331589230455697E-2</c:v>
                </c:pt>
                <c:pt idx="9624">
                  <c:v>4.0331907505831197E-2</c:v>
                </c:pt>
                <c:pt idx="9625">
                  <c:v>4.0332238153109497E-2</c:v>
                </c:pt>
                <c:pt idx="9626">
                  <c:v>4.0332412094608097E-2</c:v>
                </c:pt>
                <c:pt idx="9627">
                  <c:v>4.0332512867413003E-2</c:v>
                </c:pt>
                <c:pt idx="9628">
                  <c:v>4.0333146100730501E-2</c:v>
                </c:pt>
                <c:pt idx="9629">
                  <c:v>4.0333684761752697E-2</c:v>
                </c:pt>
                <c:pt idx="9630">
                  <c:v>4.0335200973725401E-2</c:v>
                </c:pt>
                <c:pt idx="9631">
                  <c:v>4.0335685495893503E-2</c:v>
                </c:pt>
                <c:pt idx="9632">
                  <c:v>4.0338971690489701E-2</c:v>
                </c:pt>
                <c:pt idx="9633">
                  <c:v>4.03390311525159E-2</c:v>
                </c:pt>
                <c:pt idx="9634">
                  <c:v>4.03394201658029E-2</c:v>
                </c:pt>
                <c:pt idx="9635">
                  <c:v>4.0339523496775699E-2</c:v>
                </c:pt>
                <c:pt idx="9636">
                  <c:v>4.0340176417822102E-2</c:v>
                </c:pt>
                <c:pt idx="9637">
                  <c:v>4.0340182107450502E-2</c:v>
                </c:pt>
                <c:pt idx="9638">
                  <c:v>4.0340226409018201E-2</c:v>
                </c:pt>
                <c:pt idx="9639">
                  <c:v>4.0340524577697601E-2</c:v>
                </c:pt>
                <c:pt idx="9640">
                  <c:v>4.0340698221477497E-2</c:v>
                </c:pt>
                <c:pt idx="9641">
                  <c:v>4.0340783980916999E-2</c:v>
                </c:pt>
                <c:pt idx="9642">
                  <c:v>4.0341053709706198E-2</c:v>
                </c:pt>
                <c:pt idx="9643">
                  <c:v>4.03411030166278E-2</c:v>
                </c:pt>
                <c:pt idx="9644">
                  <c:v>4.0341344587888399E-2</c:v>
                </c:pt>
                <c:pt idx="9645">
                  <c:v>4.0342034098395499E-2</c:v>
                </c:pt>
                <c:pt idx="9646">
                  <c:v>4.0342289364564902E-2</c:v>
                </c:pt>
                <c:pt idx="9647">
                  <c:v>4.0342361358517799E-2</c:v>
                </c:pt>
                <c:pt idx="9648">
                  <c:v>4.0344108902238301E-2</c:v>
                </c:pt>
                <c:pt idx="9649">
                  <c:v>4.0346851071814703E-2</c:v>
                </c:pt>
                <c:pt idx="9650">
                  <c:v>4.0347662331637002E-2</c:v>
                </c:pt>
                <c:pt idx="9651">
                  <c:v>4.0347782122291002E-2</c:v>
                </c:pt>
                <c:pt idx="9652">
                  <c:v>4.0347921269583698E-2</c:v>
                </c:pt>
                <c:pt idx="9653">
                  <c:v>4.0348641048327499E-2</c:v>
                </c:pt>
                <c:pt idx="9654">
                  <c:v>4.03492093721163E-2</c:v>
                </c:pt>
                <c:pt idx="9655">
                  <c:v>4.0349287653654503E-2</c:v>
                </c:pt>
                <c:pt idx="9656">
                  <c:v>4.0349722399555997E-2</c:v>
                </c:pt>
                <c:pt idx="9657">
                  <c:v>4.0350299566114099E-2</c:v>
                </c:pt>
                <c:pt idx="9658">
                  <c:v>4.0350362231267402E-2</c:v>
                </c:pt>
                <c:pt idx="9659">
                  <c:v>4.0350980318833399E-2</c:v>
                </c:pt>
                <c:pt idx="9660">
                  <c:v>4.0351118976579399E-2</c:v>
                </c:pt>
                <c:pt idx="9661">
                  <c:v>4.0351253586584201E-2</c:v>
                </c:pt>
                <c:pt idx="9662">
                  <c:v>4.0352542878931898E-2</c:v>
                </c:pt>
                <c:pt idx="9663">
                  <c:v>4.03530172365014E-2</c:v>
                </c:pt>
                <c:pt idx="9664">
                  <c:v>4.0353749637953497E-2</c:v>
                </c:pt>
                <c:pt idx="9665">
                  <c:v>4.0354202892717302E-2</c:v>
                </c:pt>
                <c:pt idx="9666">
                  <c:v>4.0354476524124501E-2</c:v>
                </c:pt>
                <c:pt idx="9667">
                  <c:v>4.0355028596706803E-2</c:v>
                </c:pt>
                <c:pt idx="9668">
                  <c:v>4.0356164559462199E-2</c:v>
                </c:pt>
                <c:pt idx="9669">
                  <c:v>4.03565794702401E-2</c:v>
                </c:pt>
                <c:pt idx="9670">
                  <c:v>4.0357342835889001E-2</c:v>
                </c:pt>
                <c:pt idx="9671">
                  <c:v>4.0357681492523702E-2</c:v>
                </c:pt>
                <c:pt idx="9672">
                  <c:v>4.0358539848737003E-2</c:v>
                </c:pt>
                <c:pt idx="9673">
                  <c:v>4.0360229291791103E-2</c:v>
                </c:pt>
                <c:pt idx="9674">
                  <c:v>4.0360511468704501E-2</c:v>
                </c:pt>
                <c:pt idx="9675">
                  <c:v>4.0361126179639301E-2</c:v>
                </c:pt>
                <c:pt idx="9676">
                  <c:v>4.0361369660296298E-2</c:v>
                </c:pt>
                <c:pt idx="9677">
                  <c:v>4.0361522560694099E-2</c:v>
                </c:pt>
                <c:pt idx="9678">
                  <c:v>4.0361687588193397E-2</c:v>
                </c:pt>
                <c:pt idx="9679">
                  <c:v>4.0363840322947403E-2</c:v>
                </c:pt>
                <c:pt idx="9680">
                  <c:v>4.0364961439847698E-2</c:v>
                </c:pt>
                <c:pt idx="9681">
                  <c:v>4.0365554530405003E-2</c:v>
                </c:pt>
                <c:pt idx="9682">
                  <c:v>4.0366187673317497E-2</c:v>
                </c:pt>
                <c:pt idx="9683">
                  <c:v>4.03662752832624E-2</c:v>
                </c:pt>
                <c:pt idx="9684">
                  <c:v>4.0366595128359301E-2</c:v>
                </c:pt>
                <c:pt idx="9685">
                  <c:v>4.0367507944629601E-2</c:v>
                </c:pt>
                <c:pt idx="9686">
                  <c:v>4.0368015764567403E-2</c:v>
                </c:pt>
                <c:pt idx="9687">
                  <c:v>4.0368489356609097E-2</c:v>
                </c:pt>
                <c:pt idx="9688">
                  <c:v>4.0369797707073302E-2</c:v>
                </c:pt>
                <c:pt idx="9689">
                  <c:v>4.0370603023684802E-2</c:v>
                </c:pt>
                <c:pt idx="9690">
                  <c:v>4.03707252698456E-2</c:v>
                </c:pt>
                <c:pt idx="9691">
                  <c:v>4.0370803727619503E-2</c:v>
                </c:pt>
                <c:pt idx="9692">
                  <c:v>4.0370811427488502E-2</c:v>
                </c:pt>
                <c:pt idx="9693">
                  <c:v>4.0371308744744601E-2</c:v>
                </c:pt>
                <c:pt idx="9694">
                  <c:v>4.0371474378899701E-2</c:v>
                </c:pt>
                <c:pt idx="9695">
                  <c:v>4.0371495719031501E-2</c:v>
                </c:pt>
                <c:pt idx="9696">
                  <c:v>4.0372096862828603E-2</c:v>
                </c:pt>
                <c:pt idx="9697">
                  <c:v>4.0373245647129803E-2</c:v>
                </c:pt>
                <c:pt idx="9698">
                  <c:v>4.0373676812808998E-2</c:v>
                </c:pt>
                <c:pt idx="9699">
                  <c:v>4.0374165888477899E-2</c:v>
                </c:pt>
                <c:pt idx="9700">
                  <c:v>4.0374993092724798E-2</c:v>
                </c:pt>
                <c:pt idx="9701">
                  <c:v>4.03763649580813E-2</c:v>
                </c:pt>
                <c:pt idx="9702">
                  <c:v>4.0376531805854002E-2</c:v>
                </c:pt>
                <c:pt idx="9703">
                  <c:v>4.0376656192353998E-2</c:v>
                </c:pt>
                <c:pt idx="9704">
                  <c:v>4.0376900619909999E-2</c:v>
                </c:pt>
                <c:pt idx="9705">
                  <c:v>4.0377049164365901E-2</c:v>
                </c:pt>
                <c:pt idx="9706">
                  <c:v>4.0377115145599801E-2</c:v>
                </c:pt>
                <c:pt idx="9707">
                  <c:v>4.0377342626864397E-2</c:v>
                </c:pt>
                <c:pt idx="9708">
                  <c:v>4.0377344711317001E-2</c:v>
                </c:pt>
                <c:pt idx="9709">
                  <c:v>4.0377569642492103E-2</c:v>
                </c:pt>
                <c:pt idx="9710">
                  <c:v>4.0377824941232897E-2</c:v>
                </c:pt>
                <c:pt idx="9711">
                  <c:v>4.0378107821048302E-2</c:v>
                </c:pt>
                <c:pt idx="9712">
                  <c:v>4.0378541930178098E-2</c:v>
                </c:pt>
                <c:pt idx="9713">
                  <c:v>4.0379121828331199E-2</c:v>
                </c:pt>
                <c:pt idx="9714">
                  <c:v>4.0379667844790502E-2</c:v>
                </c:pt>
                <c:pt idx="9715">
                  <c:v>4.0379746096154197E-2</c:v>
                </c:pt>
                <c:pt idx="9716">
                  <c:v>4.0380059596967999E-2</c:v>
                </c:pt>
                <c:pt idx="9717">
                  <c:v>4.0380583446235102E-2</c:v>
                </c:pt>
                <c:pt idx="9718">
                  <c:v>4.0381402630603601E-2</c:v>
                </c:pt>
                <c:pt idx="9719">
                  <c:v>4.0382388340671503E-2</c:v>
                </c:pt>
                <c:pt idx="9720">
                  <c:v>4.0383135091582999E-2</c:v>
                </c:pt>
                <c:pt idx="9721">
                  <c:v>4.0383673752673398E-2</c:v>
                </c:pt>
                <c:pt idx="9722">
                  <c:v>4.0384983976091998E-2</c:v>
                </c:pt>
                <c:pt idx="9723">
                  <c:v>4.0385260289392801E-2</c:v>
                </c:pt>
                <c:pt idx="9724">
                  <c:v>4.0385845183483503E-2</c:v>
                </c:pt>
                <c:pt idx="9725">
                  <c:v>4.0385974952105601E-2</c:v>
                </c:pt>
                <c:pt idx="9726">
                  <c:v>4.03862564654143E-2</c:v>
                </c:pt>
                <c:pt idx="9727">
                  <c:v>4.0387891128943101E-2</c:v>
                </c:pt>
                <c:pt idx="9728">
                  <c:v>4.0388000422869302E-2</c:v>
                </c:pt>
                <c:pt idx="9729">
                  <c:v>4.0388482068296802E-2</c:v>
                </c:pt>
                <c:pt idx="9730">
                  <c:v>4.03894753051166E-2</c:v>
                </c:pt>
                <c:pt idx="9731">
                  <c:v>4.03895027450396E-2</c:v>
                </c:pt>
                <c:pt idx="9732">
                  <c:v>4.0389572336469601E-2</c:v>
                </c:pt>
                <c:pt idx="9733">
                  <c:v>4.0389737032534602E-2</c:v>
                </c:pt>
                <c:pt idx="9734">
                  <c:v>4.0390035391755202E-2</c:v>
                </c:pt>
                <c:pt idx="9735">
                  <c:v>4.0390173742194301E-2</c:v>
                </c:pt>
                <c:pt idx="9736">
                  <c:v>4.0390294068975603E-2</c:v>
                </c:pt>
                <c:pt idx="9737">
                  <c:v>4.0390609751670997E-2</c:v>
                </c:pt>
                <c:pt idx="9738">
                  <c:v>4.0390719448155699E-2</c:v>
                </c:pt>
                <c:pt idx="9739">
                  <c:v>4.0391421105249098E-2</c:v>
                </c:pt>
                <c:pt idx="9740">
                  <c:v>4.0392108442431303E-2</c:v>
                </c:pt>
                <c:pt idx="9741">
                  <c:v>4.0393182912054799E-2</c:v>
                </c:pt>
                <c:pt idx="9742">
                  <c:v>4.0393295742623798E-2</c:v>
                </c:pt>
                <c:pt idx="9743">
                  <c:v>4.0393824833708E-2</c:v>
                </c:pt>
                <c:pt idx="9744">
                  <c:v>4.03946208230914E-2</c:v>
                </c:pt>
                <c:pt idx="9745">
                  <c:v>4.0395718914700902E-2</c:v>
                </c:pt>
                <c:pt idx="9746">
                  <c:v>4.0397146655409097E-2</c:v>
                </c:pt>
                <c:pt idx="9747">
                  <c:v>4.0398154515553099E-2</c:v>
                </c:pt>
                <c:pt idx="9748">
                  <c:v>4.0399015741481699E-2</c:v>
                </c:pt>
                <c:pt idx="9749">
                  <c:v>4.03992050481944E-2</c:v>
                </c:pt>
                <c:pt idx="9750">
                  <c:v>4.03995038373373E-2</c:v>
                </c:pt>
                <c:pt idx="9751">
                  <c:v>4.0399914183176101E-2</c:v>
                </c:pt>
                <c:pt idx="9752">
                  <c:v>4.0400478405188303E-2</c:v>
                </c:pt>
                <c:pt idx="9753">
                  <c:v>4.04006117521006E-2</c:v>
                </c:pt>
                <c:pt idx="9754">
                  <c:v>4.0401577067090397E-2</c:v>
                </c:pt>
                <c:pt idx="9755">
                  <c:v>4.04021240645666E-2</c:v>
                </c:pt>
                <c:pt idx="9756">
                  <c:v>4.04024129113204E-2</c:v>
                </c:pt>
                <c:pt idx="9757">
                  <c:v>4.04026205239605E-2</c:v>
                </c:pt>
                <c:pt idx="9758">
                  <c:v>4.0402855962165897E-2</c:v>
                </c:pt>
                <c:pt idx="9759">
                  <c:v>4.0403568585042203E-2</c:v>
                </c:pt>
                <c:pt idx="9760">
                  <c:v>4.0403688165644998E-2</c:v>
                </c:pt>
                <c:pt idx="9761">
                  <c:v>4.040431649423E-2</c:v>
                </c:pt>
                <c:pt idx="9762">
                  <c:v>4.0404317256704701E-2</c:v>
                </c:pt>
                <c:pt idx="9763">
                  <c:v>4.0404541581629198E-2</c:v>
                </c:pt>
                <c:pt idx="9764">
                  <c:v>4.0404942552290102E-2</c:v>
                </c:pt>
                <c:pt idx="9765">
                  <c:v>4.0405035627069902E-2</c:v>
                </c:pt>
                <c:pt idx="9766">
                  <c:v>4.0405067344751203E-2</c:v>
                </c:pt>
                <c:pt idx="9767">
                  <c:v>4.0405405479209899E-2</c:v>
                </c:pt>
                <c:pt idx="9768">
                  <c:v>4.0406153341489198E-2</c:v>
                </c:pt>
                <c:pt idx="9769">
                  <c:v>4.04063946711129E-2</c:v>
                </c:pt>
                <c:pt idx="9770">
                  <c:v>4.0406755373120502E-2</c:v>
                </c:pt>
                <c:pt idx="9771">
                  <c:v>4.0406773592634899E-2</c:v>
                </c:pt>
                <c:pt idx="9772">
                  <c:v>4.0407777796286001E-2</c:v>
                </c:pt>
                <c:pt idx="9773">
                  <c:v>4.0407992685988499E-2</c:v>
                </c:pt>
                <c:pt idx="9774">
                  <c:v>4.0408232849368002E-2</c:v>
                </c:pt>
                <c:pt idx="9775">
                  <c:v>4.0409435095627999E-2</c:v>
                </c:pt>
                <c:pt idx="9776">
                  <c:v>4.0410572907116402E-2</c:v>
                </c:pt>
                <c:pt idx="9777">
                  <c:v>4.04111163639344E-2</c:v>
                </c:pt>
                <c:pt idx="9778">
                  <c:v>4.04115662166021E-2</c:v>
                </c:pt>
                <c:pt idx="9779">
                  <c:v>4.0411602516629501E-2</c:v>
                </c:pt>
                <c:pt idx="9780">
                  <c:v>4.0412598797152498E-2</c:v>
                </c:pt>
                <c:pt idx="9781">
                  <c:v>4.0413420106270602E-2</c:v>
                </c:pt>
                <c:pt idx="9782">
                  <c:v>4.0413716060804898E-2</c:v>
                </c:pt>
                <c:pt idx="9783">
                  <c:v>4.0413947449594201E-2</c:v>
                </c:pt>
                <c:pt idx="9784">
                  <c:v>4.0414351800906703E-2</c:v>
                </c:pt>
                <c:pt idx="9785">
                  <c:v>4.0414755150541902E-2</c:v>
                </c:pt>
                <c:pt idx="9786">
                  <c:v>4.0415575165453403E-2</c:v>
                </c:pt>
                <c:pt idx="9787">
                  <c:v>4.0415695119490599E-2</c:v>
                </c:pt>
                <c:pt idx="9788">
                  <c:v>4.0416254827999799E-2</c:v>
                </c:pt>
                <c:pt idx="9789">
                  <c:v>4.0416578734225397E-2</c:v>
                </c:pt>
                <c:pt idx="9790">
                  <c:v>4.04167809577324E-2</c:v>
                </c:pt>
                <c:pt idx="9791">
                  <c:v>4.0417008396840898E-2</c:v>
                </c:pt>
                <c:pt idx="9792">
                  <c:v>4.0418104310922798E-2</c:v>
                </c:pt>
                <c:pt idx="9793">
                  <c:v>4.0418259316363198E-2</c:v>
                </c:pt>
                <c:pt idx="9794">
                  <c:v>4.0418421403350002E-2</c:v>
                </c:pt>
                <c:pt idx="9795">
                  <c:v>4.0418496982906997E-2</c:v>
                </c:pt>
                <c:pt idx="9796">
                  <c:v>4.0419000077827803E-2</c:v>
                </c:pt>
                <c:pt idx="9797">
                  <c:v>4.0420326484567198E-2</c:v>
                </c:pt>
                <c:pt idx="9798">
                  <c:v>4.0420707708957497E-2</c:v>
                </c:pt>
                <c:pt idx="9799">
                  <c:v>4.04209646646028E-2</c:v>
                </c:pt>
                <c:pt idx="9800">
                  <c:v>4.0421725319874299E-2</c:v>
                </c:pt>
                <c:pt idx="9801">
                  <c:v>4.0422525595552698E-2</c:v>
                </c:pt>
                <c:pt idx="9802">
                  <c:v>4.0422825214216702E-2</c:v>
                </c:pt>
                <c:pt idx="9803">
                  <c:v>4.0423464821490097E-2</c:v>
                </c:pt>
                <c:pt idx="9804">
                  <c:v>4.0423682699782498E-2</c:v>
                </c:pt>
                <c:pt idx="9805">
                  <c:v>4.0423940293592503E-2</c:v>
                </c:pt>
                <c:pt idx="9806">
                  <c:v>4.0425498015641603E-2</c:v>
                </c:pt>
                <c:pt idx="9807">
                  <c:v>4.04264825855708E-2</c:v>
                </c:pt>
                <c:pt idx="9808">
                  <c:v>4.0426696039022998E-2</c:v>
                </c:pt>
                <c:pt idx="9809">
                  <c:v>4.0427404386573502E-2</c:v>
                </c:pt>
                <c:pt idx="9810">
                  <c:v>4.0428241322944203E-2</c:v>
                </c:pt>
                <c:pt idx="9811">
                  <c:v>4.0428483327589998E-2</c:v>
                </c:pt>
                <c:pt idx="9812">
                  <c:v>4.0429307349418603E-2</c:v>
                </c:pt>
                <c:pt idx="9813">
                  <c:v>4.0429824822753299E-2</c:v>
                </c:pt>
                <c:pt idx="9814">
                  <c:v>4.0430206778376401E-2</c:v>
                </c:pt>
                <c:pt idx="9815">
                  <c:v>4.0430228190580897E-2</c:v>
                </c:pt>
                <c:pt idx="9816">
                  <c:v>4.0431469751260503E-2</c:v>
                </c:pt>
                <c:pt idx="9817">
                  <c:v>4.0431862962553897E-2</c:v>
                </c:pt>
                <c:pt idx="9818">
                  <c:v>4.0432562607682701E-2</c:v>
                </c:pt>
                <c:pt idx="9819">
                  <c:v>4.0433584450578201E-2</c:v>
                </c:pt>
                <c:pt idx="9820">
                  <c:v>4.0433801228624201E-2</c:v>
                </c:pt>
                <c:pt idx="9821">
                  <c:v>4.0433819808520101E-2</c:v>
                </c:pt>
                <c:pt idx="9822">
                  <c:v>4.0436569268280403E-2</c:v>
                </c:pt>
                <c:pt idx="9823">
                  <c:v>4.04367333244985E-2</c:v>
                </c:pt>
                <c:pt idx="9824">
                  <c:v>4.0436950347089599E-2</c:v>
                </c:pt>
                <c:pt idx="9825">
                  <c:v>4.0437570029861897E-2</c:v>
                </c:pt>
                <c:pt idx="9826">
                  <c:v>4.0437783155962401E-2</c:v>
                </c:pt>
                <c:pt idx="9827">
                  <c:v>4.0438723700775503E-2</c:v>
                </c:pt>
                <c:pt idx="9828">
                  <c:v>4.04388413734037E-2</c:v>
                </c:pt>
                <c:pt idx="9829">
                  <c:v>4.0439483356588903E-2</c:v>
                </c:pt>
                <c:pt idx="9830">
                  <c:v>4.0440448261735103E-2</c:v>
                </c:pt>
                <c:pt idx="9831">
                  <c:v>4.0440592583445102E-2</c:v>
                </c:pt>
                <c:pt idx="9832">
                  <c:v>4.0440683554938697E-2</c:v>
                </c:pt>
                <c:pt idx="9833">
                  <c:v>4.0441064071667497E-2</c:v>
                </c:pt>
                <c:pt idx="9834">
                  <c:v>4.0441761355016398E-2</c:v>
                </c:pt>
                <c:pt idx="9835">
                  <c:v>4.04420206264344E-2</c:v>
                </c:pt>
                <c:pt idx="9836">
                  <c:v>4.0442196713339602E-2</c:v>
                </c:pt>
                <c:pt idx="9837">
                  <c:v>4.0443271733977403E-2</c:v>
                </c:pt>
                <c:pt idx="9838">
                  <c:v>4.0444678857361097E-2</c:v>
                </c:pt>
                <c:pt idx="9839">
                  <c:v>4.0445124693362602E-2</c:v>
                </c:pt>
                <c:pt idx="9840">
                  <c:v>4.0445280400366303E-2</c:v>
                </c:pt>
                <c:pt idx="9841">
                  <c:v>4.04455425890477E-2</c:v>
                </c:pt>
                <c:pt idx="9842">
                  <c:v>4.04466437642007E-2</c:v>
                </c:pt>
                <c:pt idx="9843">
                  <c:v>4.0448955216619002E-2</c:v>
                </c:pt>
                <c:pt idx="9844">
                  <c:v>4.0449324724404601E-2</c:v>
                </c:pt>
                <c:pt idx="9845">
                  <c:v>4.0449564370213097E-2</c:v>
                </c:pt>
                <c:pt idx="9846">
                  <c:v>4.04499685502775E-2</c:v>
                </c:pt>
                <c:pt idx="9847">
                  <c:v>4.0450786749185799E-2</c:v>
                </c:pt>
                <c:pt idx="9848">
                  <c:v>4.0450928894289202E-2</c:v>
                </c:pt>
                <c:pt idx="9849">
                  <c:v>4.0450940491227202E-2</c:v>
                </c:pt>
                <c:pt idx="9850">
                  <c:v>4.0451435134630502E-2</c:v>
                </c:pt>
                <c:pt idx="9851">
                  <c:v>4.0451588891379599E-2</c:v>
                </c:pt>
                <c:pt idx="9852">
                  <c:v>4.0451733696836897E-2</c:v>
                </c:pt>
                <c:pt idx="9853">
                  <c:v>4.04535997266222E-2</c:v>
                </c:pt>
                <c:pt idx="9854">
                  <c:v>4.0453633708173897E-2</c:v>
                </c:pt>
                <c:pt idx="9855">
                  <c:v>4.0453677558217903E-2</c:v>
                </c:pt>
                <c:pt idx="9856">
                  <c:v>4.0454379371606203E-2</c:v>
                </c:pt>
                <c:pt idx="9857">
                  <c:v>4.0454624278306497E-2</c:v>
                </c:pt>
                <c:pt idx="9858">
                  <c:v>4.0454772108675797E-2</c:v>
                </c:pt>
                <c:pt idx="9859">
                  <c:v>4.04578618891853E-2</c:v>
                </c:pt>
                <c:pt idx="9860">
                  <c:v>4.0458038928763297E-2</c:v>
                </c:pt>
                <c:pt idx="9861">
                  <c:v>4.0458494953694198E-2</c:v>
                </c:pt>
                <c:pt idx="9862">
                  <c:v>4.0458565706006699E-2</c:v>
                </c:pt>
                <c:pt idx="9863">
                  <c:v>4.04587005334099E-2</c:v>
                </c:pt>
                <c:pt idx="9864">
                  <c:v>4.0458967065838299E-2</c:v>
                </c:pt>
                <c:pt idx="9865">
                  <c:v>4.0459543601709398E-2</c:v>
                </c:pt>
                <c:pt idx="9866">
                  <c:v>4.0461839234401199E-2</c:v>
                </c:pt>
                <c:pt idx="9867">
                  <c:v>4.0462989286251298E-2</c:v>
                </c:pt>
                <c:pt idx="9868">
                  <c:v>4.0463199920388798E-2</c:v>
                </c:pt>
                <c:pt idx="9869">
                  <c:v>4.04632797370073E-2</c:v>
                </c:pt>
                <c:pt idx="9870">
                  <c:v>4.0464725688843697E-2</c:v>
                </c:pt>
                <c:pt idx="9871">
                  <c:v>4.0464999305355097E-2</c:v>
                </c:pt>
                <c:pt idx="9872">
                  <c:v>4.04651093032347E-2</c:v>
                </c:pt>
                <c:pt idx="9873">
                  <c:v>4.0467138118490502E-2</c:v>
                </c:pt>
                <c:pt idx="9874">
                  <c:v>4.0467763475954703E-2</c:v>
                </c:pt>
                <c:pt idx="9875">
                  <c:v>4.0467913889466099E-2</c:v>
                </c:pt>
                <c:pt idx="9876">
                  <c:v>4.0468161068014902E-2</c:v>
                </c:pt>
                <c:pt idx="9877">
                  <c:v>4.04683277992594E-2</c:v>
                </c:pt>
                <c:pt idx="9878">
                  <c:v>4.0468375112903299E-2</c:v>
                </c:pt>
                <c:pt idx="9879">
                  <c:v>4.0468740667287E-2</c:v>
                </c:pt>
                <c:pt idx="9880">
                  <c:v>4.0469301660988999E-2</c:v>
                </c:pt>
                <c:pt idx="9881">
                  <c:v>4.0469693446115299E-2</c:v>
                </c:pt>
                <c:pt idx="9882">
                  <c:v>4.0469826786083803E-2</c:v>
                </c:pt>
                <c:pt idx="9883">
                  <c:v>4.0469842208437697E-2</c:v>
                </c:pt>
                <c:pt idx="9884">
                  <c:v>4.0470004735402097E-2</c:v>
                </c:pt>
                <c:pt idx="9885">
                  <c:v>4.0470091246343098E-2</c:v>
                </c:pt>
                <c:pt idx="9886">
                  <c:v>4.0470554028197998E-2</c:v>
                </c:pt>
                <c:pt idx="9887">
                  <c:v>4.0471702523301199E-2</c:v>
                </c:pt>
                <c:pt idx="9888">
                  <c:v>4.0472065909747702E-2</c:v>
                </c:pt>
                <c:pt idx="9889">
                  <c:v>4.04721538228743E-2</c:v>
                </c:pt>
                <c:pt idx="9890">
                  <c:v>4.0472969157669798E-2</c:v>
                </c:pt>
                <c:pt idx="9891">
                  <c:v>4.0473808654505498E-2</c:v>
                </c:pt>
                <c:pt idx="9892">
                  <c:v>4.0474851808750302E-2</c:v>
                </c:pt>
                <c:pt idx="9893">
                  <c:v>4.0475683879532702E-2</c:v>
                </c:pt>
                <c:pt idx="9894">
                  <c:v>4.0476118892836803E-2</c:v>
                </c:pt>
                <c:pt idx="9895">
                  <c:v>4.0476387961757301E-2</c:v>
                </c:pt>
                <c:pt idx="9896">
                  <c:v>4.04764469009413E-2</c:v>
                </c:pt>
                <c:pt idx="9897">
                  <c:v>4.0476979682883898E-2</c:v>
                </c:pt>
                <c:pt idx="9898">
                  <c:v>4.0477449280423197E-2</c:v>
                </c:pt>
                <c:pt idx="9899">
                  <c:v>4.0477774144228498E-2</c:v>
                </c:pt>
                <c:pt idx="9900">
                  <c:v>4.04779510801253E-2</c:v>
                </c:pt>
                <c:pt idx="9901">
                  <c:v>4.0478051988587997E-2</c:v>
                </c:pt>
                <c:pt idx="9902">
                  <c:v>4.0478638924975198E-2</c:v>
                </c:pt>
                <c:pt idx="9903">
                  <c:v>4.0479087172926698E-2</c:v>
                </c:pt>
                <c:pt idx="9904">
                  <c:v>4.0479262110923897E-2</c:v>
                </c:pt>
                <c:pt idx="9905">
                  <c:v>4.0479529920851298E-2</c:v>
                </c:pt>
                <c:pt idx="9906">
                  <c:v>4.0481339536025097E-2</c:v>
                </c:pt>
                <c:pt idx="9907">
                  <c:v>4.0481397433844199E-2</c:v>
                </c:pt>
                <c:pt idx="9908">
                  <c:v>4.04814495571542E-2</c:v>
                </c:pt>
                <c:pt idx="9909">
                  <c:v>4.04814625186194E-2</c:v>
                </c:pt>
                <c:pt idx="9910">
                  <c:v>4.0481824674156598E-2</c:v>
                </c:pt>
                <c:pt idx="9911">
                  <c:v>4.04823343393199E-2</c:v>
                </c:pt>
                <c:pt idx="9912">
                  <c:v>4.0482687531732398E-2</c:v>
                </c:pt>
                <c:pt idx="9913">
                  <c:v>4.0484625401459397E-2</c:v>
                </c:pt>
                <c:pt idx="9914">
                  <c:v>4.0484647970898999E-2</c:v>
                </c:pt>
                <c:pt idx="9915">
                  <c:v>4.0485272618755098E-2</c:v>
                </c:pt>
                <c:pt idx="9916">
                  <c:v>4.04854548115057E-2</c:v>
                </c:pt>
                <c:pt idx="9917">
                  <c:v>4.0485668145906102E-2</c:v>
                </c:pt>
                <c:pt idx="9918">
                  <c:v>4.0486211904829199E-2</c:v>
                </c:pt>
                <c:pt idx="9919">
                  <c:v>4.0486443727869602E-2</c:v>
                </c:pt>
                <c:pt idx="9920">
                  <c:v>4.0486456049215497E-2</c:v>
                </c:pt>
                <c:pt idx="9921">
                  <c:v>4.0486605921594698E-2</c:v>
                </c:pt>
                <c:pt idx="9922">
                  <c:v>4.0489090379796901E-2</c:v>
                </c:pt>
                <c:pt idx="9923">
                  <c:v>4.04904222122313E-2</c:v>
                </c:pt>
                <c:pt idx="9924">
                  <c:v>4.0490750615238998E-2</c:v>
                </c:pt>
                <c:pt idx="9925">
                  <c:v>4.04921954452706E-2</c:v>
                </c:pt>
                <c:pt idx="9926">
                  <c:v>4.0493207056890003E-2</c:v>
                </c:pt>
                <c:pt idx="9927">
                  <c:v>4.0493655413949503E-2</c:v>
                </c:pt>
                <c:pt idx="9928">
                  <c:v>4.04940213869193E-2</c:v>
                </c:pt>
                <c:pt idx="9929">
                  <c:v>4.0495219580034797E-2</c:v>
                </c:pt>
                <c:pt idx="9930">
                  <c:v>4.04955655676843E-2</c:v>
                </c:pt>
                <c:pt idx="9931">
                  <c:v>4.0495931072185798E-2</c:v>
                </c:pt>
                <c:pt idx="9932">
                  <c:v>4.0496845526344999E-2</c:v>
                </c:pt>
                <c:pt idx="9933">
                  <c:v>4.0497231844893899E-2</c:v>
                </c:pt>
                <c:pt idx="9934">
                  <c:v>4.0498288311132197E-2</c:v>
                </c:pt>
                <c:pt idx="9935">
                  <c:v>4.0498815891421201E-2</c:v>
                </c:pt>
                <c:pt idx="9936">
                  <c:v>4.04988774156919E-2</c:v>
                </c:pt>
                <c:pt idx="9937">
                  <c:v>4.0499698870712898E-2</c:v>
                </c:pt>
                <c:pt idx="9938">
                  <c:v>4.05013285875791E-2</c:v>
                </c:pt>
                <c:pt idx="9939">
                  <c:v>4.0501427419639802E-2</c:v>
                </c:pt>
                <c:pt idx="9940">
                  <c:v>4.0501952115836598E-2</c:v>
                </c:pt>
                <c:pt idx="9941">
                  <c:v>4.0502019894171501E-2</c:v>
                </c:pt>
                <c:pt idx="9942">
                  <c:v>4.0502091150225898E-2</c:v>
                </c:pt>
                <c:pt idx="9943">
                  <c:v>4.0502251280076403E-2</c:v>
                </c:pt>
                <c:pt idx="9944">
                  <c:v>4.0502671544707797E-2</c:v>
                </c:pt>
                <c:pt idx="9945">
                  <c:v>4.05028434901843E-2</c:v>
                </c:pt>
                <c:pt idx="9946">
                  <c:v>4.0503688082941601E-2</c:v>
                </c:pt>
                <c:pt idx="9947">
                  <c:v>4.0503704741916897E-2</c:v>
                </c:pt>
                <c:pt idx="9948">
                  <c:v>4.0503809516290797E-2</c:v>
                </c:pt>
                <c:pt idx="9949">
                  <c:v>4.0506008506979503E-2</c:v>
                </c:pt>
                <c:pt idx="9950">
                  <c:v>4.0506379920490498E-2</c:v>
                </c:pt>
                <c:pt idx="9951">
                  <c:v>4.0506530771740101E-2</c:v>
                </c:pt>
                <c:pt idx="9952">
                  <c:v>4.0506594309377003E-2</c:v>
                </c:pt>
                <c:pt idx="9953">
                  <c:v>4.0506751669311399E-2</c:v>
                </c:pt>
                <c:pt idx="9954">
                  <c:v>4.0506845659154099E-2</c:v>
                </c:pt>
                <c:pt idx="9955">
                  <c:v>4.0507510081020402E-2</c:v>
                </c:pt>
                <c:pt idx="9956">
                  <c:v>4.0508743183699E-2</c:v>
                </c:pt>
                <c:pt idx="9957">
                  <c:v>4.0508964114030099E-2</c:v>
                </c:pt>
                <c:pt idx="9958">
                  <c:v>4.0509325525647899E-2</c:v>
                </c:pt>
                <c:pt idx="9959">
                  <c:v>4.0509913129413599E-2</c:v>
                </c:pt>
                <c:pt idx="9960">
                  <c:v>4.0510301358306897E-2</c:v>
                </c:pt>
                <c:pt idx="9961">
                  <c:v>4.0510844725638498E-2</c:v>
                </c:pt>
                <c:pt idx="9962">
                  <c:v>4.05113594711888E-2</c:v>
                </c:pt>
                <c:pt idx="9963">
                  <c:v>4.0511698681920297E-2</c:v>
                </c:pt>
                <c:pt idx="9964">
                  <c:v>4.0511712793876498E-2</c:v>
                </c:pt>
                <c:pt idx="9965">
                  <c:v>4.0511715088507802E-2</c:v>
                </c:pt>
                <c:pt idx="9966">
                  <c:v>4.0512259069175702E-2</c:v>
                </c:pt>
                <c:pt idx="9967">
                  <c:v>4.0512426056446803E-2</c:v>
                </c:pt>
                <c:pt idx="9968">
                  <c:v>4.0513371886784499E-2</c:v>
                </c:pt>
                <c:pt idx="9969">
                  <c:v>4.0515266991509799E-2</c:v>
                </c:pt>
                <c:pt idx="9970">
                  <c:v>4.0516099991246501E-2</c:v>
                </c:pt>
                <c:pt idx="9971">
                  <c:v>4.0517033468224203E-2</c:v>
                </c:pt>
                <c:pt idx="9972">
                  <c:v>4.0518873461147902E-2</c:v>
                </c:pt>
                <c:pt idx="9973">
                  <c:v>4.0519122253377698E-2</c:v>
                </c:pt>
                <c:pt idx="9974">
                  <c:v>4.0519681555120202E-2</c:v>
                </c:pt>
                <c:pt idx="9975">
                  <c:v>4.0520831378008097E-2</c:v>
                </c:pt>
                <c:pt idx="9976">
                  <c:v>4.0521277833072702E-2</c:v>
                </c:pt>
                <c:pt idx="9977">
                  <c:v>4.0522384882395297E-2</c:v>
                </c:pt>
                <c:pt idx="9978">
                  <c:v>4.0523083862882697E-2</c:v>
                </c:pt>
                <c:pt idx="9979">
                  <c:v>4.0524664981887303E-2</c:v>
                </c:pt>
                <c:pt idx="9980">
                  <c:v>4.0525084879573001E-2</c:v>
                </c:pt>
                <c:pt idx="9981">
                  <c:v>4.0525552343793299E-2</c:v>
                </c:pt>
                <c:pt idx="9982">
                  <c:v>4.0526119347213903E-2</c:v>
                </c:pt>
                <c:pt idx="9983">
                  <c:v>4.0526372995773899E-2</c:v>
                </c:pt>
                <c:pt idx="9984">
                  <c:v>4.0526627140620802E-2</c:v>
                </c:pt>
                <c:pt idx="9985">
                  <c:v>4.0526797588203198E-2</c:v>
                </c:pt>
                <c:pt idx="9986">
                  <c:v>4.05276829015115E-2</c:v>
                </c:pt>
                <c:pt idx="9987">
                  <c:v>4.0527706578313602E-2</c:v>
                </c:pt>
                <c:pt idx="9988">
                  <c:v>4.0527708397352903E-2</c:v>
                </c:pt>
                <c:pt idx="9989">
                  <c:v>4.05280239160173E-2</c:v>
                </c:pt>
                <c:pt idx="9990">
                  <c:v>4.0528214774604901E-2</c:v>
                </c:pt>
                <c:pt idx="9991">
                  <c:v>4.0528563366136097E-2</c:v>
                </c:pt>
                <c:pt idx="9992">
                  <c:v>4.0529189397648199E-2</c:v>
                </c:pt>
                <c:pt idx="9993">
                  <c:v>4.0529410621178603E-2</c:v>
                </c:pt>
                <c:pt idx="9994">
                  <c:v>4.0529549655972399E-2</c:v>
                </c:pt>
                <c:pt idx="9995">
                  <c:v>4.0529936837865203E-2</c:v>
                </c:pt>
                <c:pt idx="9996">
                  <c:v>4.0530247751377098E-2</c:v>
                </c:pt>
                <c:pt idx="9997">
                  <c:v>4.0530307419238097E-2</c:v>
                </c:pt>
                <c:pt idx="9998">
                  <c:v>4.0530360206369201E-2</c:v>
                </c:pt>
                <c:pt idx="9999">
                  <c:v>4.0530499287973698E-2</c:v>
                </c:pt>
                <c:pt idx="10000">
                  <c:v>4.0530941687281198E-2</c:v>
                </c:pt>
                <c:pt idx="10001">
                  <c:v>4.0531891489853297E-2</c:v>
                </c:pt>
                <c:pt idx="10002">
                  <c:v>4.0532431396763297E-2</c:v>
                </c:pt>
                <c:pt idx="10003">
                  <c:v>4.05324452528757E-2</c:v>
                </c:pt>
                <c:pt idx="10004">
                  <c:v>4.0532859282984501E-2</c:v>
                </c:pt>
                <c:pt idx="10005">
                  <c:v>4.0532928051940899E-2</c:v>
                </c:pt>
                <c:pt idx="10006">
                  <c:v>4.0533899976765701E-2</c:v>
                </c:pt>
                <c:pt idx="10007">
                  <c:v>4.0534024547289903E-2</c:v>
                </c:pt>
                <c:pt idx="10008">
                  <c:v>4.0534467045289103E-2</c:v>
                </c:pt>
                <c:pt idx="10009">
                  <c:v>4.0535322800596699E-2</c:v>
                </c:pt>
                <c:pt idx="10010">
                  <c:v>4.0536358652330497E-2</c:v>
                </c:pt>
                <c:pt idx="10011">
                  <c:v>4.0537540638374198E-2</c:v>
                </c:pt>
                <c:pt idx="10012">
                  <c:v>4.0537548612664898E-2</c:v>
                </c:pt>
                <c:pt idx="10013">
                  <c:v>4.0537613765657697E-2</c:v>
                </c:pt>
                <c:pt idx="10014">
                  <c:v>4.0538001314094498E-2</c:v>
                </c:pt>
                <c:pt idx="10015">
                  <c:v>4.0538275633539497E-2</c:v>
                </c:pt>
                <c:pt idx="10016">
                  <c:v>4.05401702577044E-2</c:v>
                </c:pt>
                <c:pt idx="10017">
                  <c:v>4.0540200056358798E-2</c:v>
                </c:pt>
                <c:pt idx="10018">
                  <c:v>4.0540299956900103E-2</c:v>
                </c:pt>
                <c:pt idx="10019">
                  <c:v>4.0542620824873199E-2</c:v>
                </c:pt>
                <c:pt idx="10020">
                  <c:v>4.0543332269064897E-2</c:v>
                </c:pt>
                <c:pt idx="10021">
                  <c:v>4.0543851881872497E-2</c:v>
                </c:pt>
                <c:pt idx="10022">
                  <c:v>4.0543863917290902E-2</c:v>
                </c:pt>
                <c:pt idx="10023">
                  <c:v>4.0544556984034003E-2</c:v>
                </c:pt>
                <c:pt idx="10024">
                  <c:v>4.05457213930265E-2</c:v>
                </c:pt>
                <c:pt idx="10025">
                  <c:v>4.0546683594203999E-2</c:v>
                </c:pt>
                <c:pt idx="10026">
                  <c:v>4.0547125339420703E-2</c:v>
                </c:pt>
                <c:pt idx="10027">
                  <c:v>4.054722892972E-2</c:v>
                </c:pt>
                <c:pt idx="10028">
                  <c:v>4.0549206108765903E-2</c:v>
                </c:pt>
                <c:pt idx="10029">
                  <c:v>4.0549815602102898E-2</c:v>
                </c:pt>
                <c:pt idx="10030">
                  <c:v>4.0550063473287601E-2</c:v>
                </c:pt>
                <c:pt idx="10031">
                  <c:v>4.0550656378512497E-2</c:v>
                </c:pt>
                <c:pt idx="10032">
                  <c:v>4.0550695707222799E-2</c:v>
                </c:pt>
                <c:pt idx="10033">
                  <c:v>4.0550765726677603E-2</c:v>
                </c:pt>
                <c:pt idx="10034">
                  <c:v>4.0551064541329201E-2</c:v>
                </c:pt>
                <c:pt idx="10035">
                  <c:v>4.0551508883687602E-2</c:v>
                </c:pt>
                <c:pt idx="10036">
                  <c:v>4.05532091655414E-2</c:v>
                </c:pt>
                <c:pt idx="10037">
                  <c:v>4.0553410032671398E-2</c:v>
                </c:pt>
                <c:pt idx="10038">
                  <c:v>4.0553578429652799E-2</c:v>
                </c:pt>
                <c:pt idx="10039">
                  <c:v>4.0553602752735202E-2</c:v>
                </c:pt>
                <c:pt idx="10040">
                  <c:v>4.0553631191477202E-2</c:v>
                </c:pt>
                <c:pt idx="10041">
                  <c:v>4.0553773706238402E-2</c:v>
                </c:pt>
                <c:pt idx="10042">
                  <c:v>4.0554095739555499E-2</c:v>
                </c:pt>
                <c:pt idx="10043">
                  <c:v>4.0554372241019897E-2</c:v>
                </c:pt>
                <c:pt idx="10044">
                  <c:v>4.0554878577366803E-2</c:v>
                </c:pt>
                <c:pt idx="10045">
                  <c:v>4.0555170559443701E-2</c:v>
                </c:pt>
                <c:pt idx="10046">
                  <c:v>4.0555874051925303E-2</c:v>
                </c:pt>
                <c:pt idx="10047">
                  <c:v>4.0556014754224101E-2</c:v>
                </c:pt>
                <c:pt idx="10048">
                  <c:v>4.0556132361965203E-2</c:v>
                </c:pt>
                <c:pt idx="10049">
                  <c:v>4.0556150301790203E-2</c:v>
                </c:pt>
                <c:pt idx="10050">
                  <c:v>4.0557180980212097E-2</c:v>
                </c:pt>
                <c:pt idx="10051">
                  <c:v>4.0558653402132598E-2</c:v>
                </c:pt>
                <c:pt idx="10052">
                  <c:v>4.05604414081654E-2</c:v>
                </c:pt>
                <c:pt idx="10053">
                  <c:v>4.0561447158281701E-2</c:v>
                </c:pt>
                <c:pt idx="10054">
                  <c:v>4.0561667385584303E-2</c:v>
                </c:pt>
                <c:pt idx="10055">
                  <c:v>4.0562349817810602E-2</c:v>
                </c:pt>
                <c:pt idx="10056">
                  <c:v>4.0562494919444997E-2</c:v>
                </c:pt>
                <c:pt idx="10057">
                  <c:v>4.0562727526100503E-2</c:v>
                </c:pt>
                <c:pt idx="10058">
                  <c:v>4.0563220932119899E-2</c:v>
                </c:pt>
                <c:pt idx="10059">
                  <c:v>4.0563451937741898E-2</c:v>
                </c:pt>
                <c:pt idx="10060">
                  <c:v>4.0563699986752397E-2</c:v>
                </c:pt>
                <c:pt idx="10061">
                  <c:v>4.0564462388510497E-2</c:v>
                </c:pt>
                <c:pt idx="10062">
                  <c:v>4.0565039379609001E-2</c:v>
                </c:pt>
                <c:pt idx="10063">
                  <c:v>4.0565747549874499E-2</c:v>
                </c:pt>
                <c:pt idx="10064">
                  <c:v>4.05659542423027E-2</c:v>
                </c:pt>
                <c:pt idx="10065">
                  <c:v>4.0566314104746398E-2</c:v>
                </c:pt>
                <c:pt idx="10066">
                  <c:v>4.05665638395327E-2</c:v>
                </c:pt>
                <c:pt idx="10067">
                  <c:v>4.0566867832313898E-2</c:v>
                </c:pt>
                <c:pt idx="10068">
                  <c:v>4.0566954241571099E-2</c:v>
                </c:pt>
                <c:pt idx="10069">
                  <c:v>4.0567031664951299E-2</c:v>
                </c:pt>
                <c:pt idx="10070">
                  <c:v>4.0568101562204001E-2</c:v>
                </c:pt>
                <c:pt idx="10071">
                  <c:v>4.05683081482607E-2</c:v>
                </c:pt>
                <c:pt idx="10072">
                  <c:v>4.0568393234167603E-2</c:v>
                </c:pt>
                <c:pt idx="10073">
                  <c:v>4.0569546511888203E-2</c:v>
                </c:pt>
                <c:pt idx="10074">
                  <c:v>4.0569962469810601E-2</c:v>
                </c:pt>
                <c:pt idx="10075">
                  <c:v>4.0570340717215797E-2</c:v>
                </c:pt>
                <c:pt idx="10076">
                  <c:v>4.0570552946542202E-2</c:v>
                </c:pt>
                <c:pt idx="10077">
                  <c:v>4.0570605535127903E-2</c:v>
                </c:pt>
                <c:pt idx="10078">
                  <c:v>4.05710018728992E-2</c:v>
                </c:pt>
                <c:pt idx="10079">
                  <c:v>4.0571601046278501E-2</c:v>
                </c:pt>
                <c:pt idx="10080">
                  <c:v>4.0572279847104202E-2</c:v>
                </c:pt>
                <c:pt idx="10081">
                  <c:v>4.0573157187912601E-2</c:v>
                </c:pt>
                <c:pt idx="10082">
                  <c:v>4.05740620883345E-2</c:v>
                </c:pt>
                <c:pt idx="10083">
                  <c:v>4.0574111689724898E-2</c:v>
                </c:pt>
                <c:pt idx="10084">
                  <c:v>4.0575398727519398E-2</c:v>
                </c:pt>
                <c:pt idx="10085">
                  <c:v>4.05764640087697E-2</c:v>
                </c:pt>
                <c:pt idx="10086">
                  <c:v>4.0576818901170403E-2</c:v>
                </c:pt>
                <c:pt idx="10087">
                  <c:v>4.05806381911109E-2</c:v>
                </c:pt>
                <c:pt idx="10088">
                  <c:v>4.05808738921518E-2</c:v>
                </c:pt>
                <c:pt idx="10089">
                  <c:v>4.0580942688169301E-2</c:v>
                </c:pt>
                <c:pt idx="10090">
                  <c:v>4.0581070456896497E-2</c:v>
                </c:pt>
                <c:pt idx="10091">
                  <c:v>4.05811225411623E-2</c:v>
                </c:pt>
                <c:pt idx="10092">
                  <c:v>4.0581140672619698E-2</c:v>
                </c:pt>
                <c:pt idx="10093">
                  <c:v>4.0581239735543E-2</c:v>
                </c:pt>
                <c:pt idx="10094">
                  <c:v>4.05818520893775E-2</c:v>
                </c:pt>
                <c:pt idx="10095">
                  <c:v>4.0581929613318801E-2</c:v>
                </c:pt>
                <c:pt idx="10096">
                  <c:v>4.0582096004043201E-2</c:v>
                </c:pt>
                <c:pt idx="10097">
                  <c:v>4.0582471702897797E-2</c:v>
                </c:pt>
                <c:pt idx="10098">
                  <c:v>4.0582528584790202E-2</c:v>
                </c:pt>
                <c:pt idx="10099">
                  <c:v>4.0583210101322799E-2</c:v>
                </c:pt>
                <c:pt idx="10100">
                  <c:v>4.05833738997032E-2</c:v>
                </c:pt>
                <c:pt idx="10101">
                  <c:v>4.0583549810769899E-2</c:v>
                </c:pt>
                <c:pt idx="10102">
                  <c:v>4.0583900405638702E-2</c:v>
                </c:pt>
                <c:pt idx="10103">
                  <c:v>4.0584052594065598E-2</c:v>
                </c:pt>
                <c:pt idx="10104">
                  <c:v>4.0584096754420498E-2</c:v>
                </c:pt>
                <c:pt idx="10105">
                  <c:v>4.0584902091248702E-2</c:v>
                </c:pt>
                <c:pt idx="10106">
                  <c:v>4.05849639083804E-2</c:v>
                </c:pt>
                <c:pt idx="10107">
                  <c:v>4.05849673803821E-2</c:v>
                </c:pt>
                <c:pt idx="10108">
                  <c:v>4.0585189470687198E-2</c:v>
                </c:pt>
                <c:pt idx="10109">
                  <c:v>4.05852067343246E-2</c:v>
                </c:pt>
                <c:pt idx="10110">
                  <c:v>4.0585843782426502E-2</c:v>
                </c:pt>
                <c:pt idx="10111">
                  <c:v>4.0586755544356201E-2</c:v>
                </c:pt>
                <c:pt idx="10112">
                  <c:v>4.0587590069516399E-2</c:v>
                </c:pt>
                <c:pt idx="10113">
                  <c:v>4.0588479058602397E-2</c:v>
                </c:pt>
                <c:pt idx="10114">
                  <c:v>4.0588481386436101E-2</c:v>
                </c:pt>
                <c:pt idx="10115">
                  <c:v>4.0588929859783199E-2</c:v>
                </c:pt>
                <c:pt idx="10116">
                  <c:v>4.0591646181388802E-2</c:v>
                </c:pt>
                <c:pt idx="10117">
                  <c:v>4.0591850771669498E-2</c:v>
                </c:pt>
                <c:pt idx="10118">
                  <c:v>4.05920068170815E-2</c:v>
                </c:pt>
                <c:pt idx="10119">
                  <c:v>4.0592797438485297E-2</c:v>
                </c:pt>
                <c:pt idx="10120">
                  <c:v>4.05931988653776E-2</c:v>
                </c:pt>
                <c:pt idx="10121">
                  <c:v>4.0594911047884999E-2</c:v>
                </c:pt>
                <c:pt idx="10122">
                  <c:v>4.0595205432286299E-2</c:v>
                </c:pt>
                <c:pt idx="10123">
                  <c:v>4.0595244789896699E-2</c:v>
                </c:pt>
                <c:pt idx="10124">
                  <c:v>4.0595651835529302E-2</c:v>
                </c:pt>
                <c:pt idx="10125">
                  <c:v>4.0595938767440998E-2</c:v>
                </c:pt>
                <c:pt idx="10126">
                  <c:v>4.05971242695011E-2</c:v>
                </c:pt>
                <c:pt idx="10127">
                  <c:v>4.0597547354962703E-2</c:v>
                </c:pt>
                <c:pt idx="10128">
                  <c:v>4.0598672795682501E-2</c:v>
                </c:pt>
                <c:pt idx="10129">
                  <c:v>4.0599178172384003E-2</c:v>
                </c:pt>
                <c:pt idx="10130">
                  <c:v>4.0599911728858198E-2</c:v>
                </c:pt>
                <c:pt idx="10131">
                  <c:v>4.0601490087759103E-2</c:v>
                </c:pt>
                <c:pt idx="10132">
                  <c:v>4.0601811287665199E-2</c:v>
                </c:pt>
                <c:pt idx="10133">
                  <c:v>4.0602471071778598E-2</c:v>
                </c:pt>
                <c:pt idx="10134">
                  <c:v>4.0603608730448403E-2</c:v>
                </c:pt>
                <c:pt idx="10135">
                  <c:v>4.0604048858160803E-2</c:v>
                </c:pt>
                <c:pt idx="10136">
                  <c:v>4.0604086901462499E-2</c:v>
                </c:pt>
                <c:pt idx="10137">
                  <c:v>4.0604553064607897E-2</c:v>
                </c:pt>
                <c:pt idx="10138">
                  <c:v>4.0604579003223999E-2</c:v>
                </c:pt>
                <c:pt idx="10139">
                  <c:v>4.0605005929668599E-2</c:v>
                </c:pt>
                <c:pt idx="10140">
                  <c:v>4.0605307044130602E-2</c:v>
                </c:pt>
                <c:pt idx="10141">
                  <c:v>4.0605386277485903E-2</c:v>
                </c:pt>
                <c:pt idx="10142">
                  <c:v>4.0605525634286002E-2</c:v>
                </c:pt>
                <c:pt idx="10143">
                  <c:v>4.06059000432707E-2</c:v>
                </c:pt>
                <c:pt idx="10144">
                  <c:v>4.0607091288740703E-2</c:v>
                </c:pt>
                <c:pt idx="10145">
                  <c:v>4.0608128776729001E-2</c:v>
                </c:pt>
                <c:pt idx="10146">
                  <c:v>4.0608774094299097E-2</c:v>
                </c:pt>
                <c:pt idx="10147">
                  <c:v>4.0608900336747897E-2</c:v>
                </c:pt>
                <c:pt idx="10148">
                  <c:v>4.0609385692469697E-2</c:v>
                </c:pt>
                <c:pt idx="10149">
                  <c:v>4.0609508690636099E-2</c:v>
                </c:pt>
                <c:pt idx="10150">
                  <c:v>4.0610365036399802E-2</c:v>
                </c:pt>
                <c:pt idx="10151">
                  <c:v>4.0610594493544303E-2</c:v>
                </c:pt>
                <c:pt idx="10152">
                  <c:v>4.0611464054925203E-2</c:v>
                </c:pt>
                <c:pt idx="10153">
                  <c:v>4.0611489461992001E-2</c:v>
                </c:pt>
                <c:pt idx="10154">
                  <c:v>4.0611626764505797E-2</c:v>
                </c:pt>
                <c:pt idx="10155">
                  <c:v>4.0612040294070499E-2</c:v>
                </c:pt>
                <c:pt idx="10156">
                  <c:v>4.0613105564027301E-2</c:v>
                </c:pt>
                <c:pt idx="10157">
                  <c:v>4.0613338406013597E-2</c:v>
                </c:pt>
                <c:pt idx="10158">
                  <c:v>4.0613866074001102E-2</c:v>
                </c:pt>
                <c:pt idx="10159">
                  <c:v>4.0614254058012E-2</c:v>
                </c:pt>
                <c:pt idx="10160">
                  <c:v>4.0614788384816497E-2</c:v>
                </c:pt>
                <c:pt idx="10161">
                  <c:v>4.0615025834594198E-2</c:v>
                </c:pt>
                <c:pt idx="10162">
                  <c:v>4.0615115850161199E-2</c:v>
                </c:pt>
                <c:pt idx="10163">
                  <c:v>4.0615296948242001E-2</c:v>
                </c:pt>
                <c:pt idx="10164">
                  <c:v>4.0615435477096097E-2</c:v>
                </c:pt>
                <c:pt idx="10165">
                  <c:v>4.0615521525673499E-2</c:v>
                </c:pt>
                <c:pt idx="10166">
                  <c:v>4.0616511711098799E-2</c:v>
                </c:pt>
                <c:pt idx="10167">
                  <c:v>4.0617583785679402E-2</c:v>
                </c:pt>
                <c:pt idx="10168">
                  <c:v>4.0618652494665099E-2</c:v>
                </c:pt>
                <c:pt idx="10169">
                  <c:v>4.0619194761474797E-2</c:v>
                </c:pt>
                <c:pt idx="10170">
                  <c:v>4.0619439480404203E-2</c:v>
                </c:pt>
                <c:pt idx="10171">
                  <c:v>4.06195207698163E-2</c:v>
                </c:pt>
                <c:pt idx="10172">
                  <c:v>4.0619911830122098E-2</c:v>
                </c:pt>
                <c:pt idx="10173">
                  <c:v>4.06200788150732E-2</c:v>
                </c:pt>
                <c:pt idx="10174">
                  <c:v>4.0620179038527701E-2</c:v>
                </c:pt>
                <c:pt idx="10175">
                  <c:v>4.0620219804985702E-2</c:v>
                </c:pt>
                <c:pt idx="10176">
                  <c:v>4.0620247266465299E-2</c:v>
                </c:pt>
                <c:pt idx="10177">
                  <c:v>4.0620367861754901E-2</c:v>
                </c:pt>
                <c:pt idx="10178">
                  <c:v>4.06206843985411E-2</c:v>
                </c:pt>
                <c:pt idx="10179">
                  <c:v>4.0621334913720102E-2</c:v>
                </c:pt>
                <c:pt idx="10180">
                  <c:v>4.0622728186337602E-2</c:v>
                </c:pt>
                <c:pt idx="10181">
                  <c:v>4.0624325899160298E-2</c:v>
                </c:pt>
                <c:pt idx="10182">
                  <c:v>4.0625071233282899E-2</c:v>
                </c:pt>
                <c:pt idx="10183">
                  <c:v>4.06254164542907E-2</c:v>
                </c:pt>
                <c:pt idx="10184">
                  <c:v>4.0627305579159299E-2</c:v>
                </c:pt>
                <c:pt idx="10185">
                  <c:v>4.06274758536041E-2</c:v>
                </c:pt>
                <c:pt idx="10186">
                  <c:v>4.06275659221359E-2</c:v>
                </c:pt>
                <c:pt idx="10187">
                  <c:v>4.0627768240160199E-2</c:v>
                </c:pt>
                <c:pt idx="10188">
                  <c:v>4.0628333342790299E-2</c:v>
                </c:pt>
                <c:pt idx="10189">
                  <c:v>4.0628996354356198E-2</c:v>
                </c:pt>
                <c:pt idx="10190">
                  <c:v>4.06297272332947E-2</c:v>
                </c:pt>
                <c:pt idx="10191">
                  <c:v>4.0629833658894297E-2</c:v>
                </c:pt>
                <c:pt idx="10192">
                  <c:v>4.06299277177904E-2</c:v>
                </c:pt>
                <c:pt idx="10193">
                  <c:v>4.0630561000161901E-2</c:v>
                </c:pt>
                <c:pt idx="10194">
                  <c:v>4.06313815047522E-2</c:v>
                </c:pt>
                <c:pt idx="10195">
                  <c:v>4.0631450710553497E-2</c:v>
                </c:pt>
                <c:pt idx="10196">
                  <c:v>4.0631816971649401E-2</c:v>
                </c:pt>
                <c:pt idx="10197">
                  <c:v>4.0631868451067102E-2</c:v>
                </c:pt>
                <c:pt idx="10198">
                  <c:v>4.0633725147386598E-2</c:v>
                </c:pt>
                <c:pt idx="10199">
                  <c:v>4.0634039285639197E-2</c:v>
                </c:pt>
                <c:pt idx="10200">
                  <c:v>4.0634263277907402E-2</c:v>
                </c:pt>
                <c:pt idx="10201">
                  <c:v>4.0634569504093103E-2</c:v>
                </c:pt>
                <c:pt idx="10202">
                  <c:v>4.0635552090437198E-2</c:v>
                </c:pt>
                <c:pt idx="10203">
                  <c:v>4.0636292421630901E-2</c:v>
                </c:pt>
                <c:pt idx="10204">
                  <c:v>4.06363062864359E-2</c:v>
                </c:pt>
                <c:pt idx="10205">
                  <c:v>4.0636815422370798E-2</c:v>
                </c:pt>
                <c:pt idx="10206">
                  <c:v>4.0636863265340099E-2</c:v>
                </c:pt>
                <c:pt idx="10207">
                  <c:v>4.0636946958062699E-2</c:v>
                </c:pt>
                <c:pt idx="10208">
                  <c:v>4.06376217266467E-2</c:v>
                </c:pt>
                <c:pt idx="10209">
                  <c:v>4.0639186964323899E-2</c:v>
                </c:pt>
                <c:pt idx="10210">
                  <c:v>4.0639851475689603E-2</c:v>
                </c:pt>
                <c:pt idx="10211">
                  <c:v>4.06400981395557E-2</c:v>
                </c:pt>
                <c:pt idx="10212">
                  <c:v>4.0640126209678697E-2</c:v>
                </c:pt>
                <c:pt idx="10213">
                  <c:v>4.0640324340320701E-2</c:v>
                </c:pt>
                <c:pt idx="10214">
                  <c:v>4.0640815338965498E-2</c:v>
                </c:pt>
                <c:pt idx="10215">
                  <c:v>4.0641526007319802E-2</c:v>
                </c:pt>
                <c:pt idx="10216">
                  <c:v>4.0642294206198297E-2</c:v>
                </c:pt>
                <c:pt idx="10217">
                  <c:v>4.0642417670075502E-2</c:v>
                </c:pt>
                <c:pt idx="10218">
                  <c:v>4.0642433458327597E-2</c:v>
                </c:pt>
                <c:pt idx="10219">
                  <c:v>4.0642862472177702E-2</c:v>
                </c:pt>
                <c:pt idx="10220">
                  <c:v>4.0643577975442699E-2</c:v>
                </c:pt>
                <c:pt idx="10221">
                  <c:v>4.0643587405165597E-2</c:v>
                </c:pt>
                <c:pt idx="10222">
                  <c:v>4.0644374295855601E-2</c:v>
                </c:pt>
                <c:pt idx="10223">
                  <c:v>4.0644744595161701E-2</c:v>
                </c:pt>
                <c:pt idx="10224">
                  <c:v>4.06455843908528E-2</c:v>
                </c:pt>
                <c:pt idx="10225">
                  <c:v>4.0645607637425599E-2</c:v>
                </c:pt>
                <c:pt idx="10226">
                  <c:v>4.0646133561273501E-2</c:v>
                </c:pt>
                <c:pt idx="10227">
                  <c:v>4.0646452224319701E-2</c:v>
                </c:pt>
                <c:pt idx="10228">
                  <c:v>4.0646569912514398E-2</c:v>
                </c:pt>
                <c:pt idx="10229">
                  <c:v>4.0646670760821103E-2</c:v>
                </c:pt>
                <c:pt idx="10230">
                  <c:v>4.0647672980760503E-2</c:v>
                </c:pt>
                <c:pt idx="10231">
                  <c:v>4.0648411622165599E-2</c:v>
                </c:pt>
                <c:pt idx="10232">
                  <c:v>4.0649221482138703E-2</c:v>
                </c:pt>
                <c:pt idx="10233">
                  <c:v>4.0650403383893099E-2</c:v>
                </c:pt>
                <c:pt idx="10234">
                  <c:v>4.0651667823992897E-2</c:v>
                </c:pt>
                <c:pt idx="10235">
                  <c:v>4.0652144467883698E-2</c:v>
                </c:pt>
                <c:pt idx="10236">
                  <c:v>4.0652857940584701E-2</c:v>
                </c:pt>
                <c:pt idx="10237">
                  <c:v>4.0653342935875601E-2</c:v>
                </c:pt>
                <c:pt idx="10238">
                  <c:v>4.0653863414714303E-2</c:v>
                </c:pt>
                <c:pt idx="10239">
                  <c:v>4.0654348384638501E-2</c:v>
                </c:pt>
                <c:pt idx="10240">
                  <c:v>4.0655148079730703E-2</c:v>
                </c:pt>
                <c:pt idx="10241">
                  <c:v>4.0655362797997599E-2</c:v>
                </c:pt>
                <c:pt idx="10242">
                  <c:v>4.0655613126993499E-2</c:v>
                </c:pt>
                <c:pt idx="10243">
                  <c:v>4.06560537708123E-2</c:v>
                </c:pt>
                <c:pt idx="10244">
                  <c:v>4.0656190012207299E-2</c:v>
                </c:pt>
                <c:pt idx="10245">
                  <c:v>4.0656335687381702E-2</c:v>
                </c:pt>
                <c:pt idx="10246">
                  <c:v>4.0658191098990097E-2</c:v>
                </c:pt>
                <c:pt idx="10247">
                  <c:v>4.0658317237960699E-2</c:v>
                </c:pt>
                <c:pt idx="10248">
                  <c:v>4.0659402042237197E-2</c:v>
                </c:pt>
                <c:pt idx="10249">
                  <c:v>4.0660667747658703E-2</c:v>
                </c:pt>
                <c:pt idx="10250">
                  <c:v>4.0661281577502102E-2</c:v>
                </c:pt>
                <c:pt idx="10251">
                  <c:v>4.06613805482905E-2</c:v>
                </c:pt>
                <c:pt idx="10252">
                  <c:v>4.0661643858204199E-2</c:v>
                </c:pt>
                <c:pt idx="10253">
                  <c:v>4.0662069544790902E-2</c:v>
                </c:pt>
                <c:pt idx="10254">
                  <c:v>4.0662597454973998E-2</c:v>
                </c:pt>
                <c:pt idx="10255">
                  <c:v>4.0662931597205E-2</c:v>
                </c:pt>
                <c:pt idx="10256">
                  <c:v>4.0662964480100199E-2</c:v>
                </c:pt>
                <c:pt idx="10257">
                  <c:v>4.0663951774129702E-2</c:v>
                </c:pt>
                <c:pt idx="10258">
                  <c:v>4.06639801311195E-2</c:v>
                </c:pt>
                <c:pt idx="10259">
                  <c:v>4.0664033237079802E-2</c:v>
                </c:pt>
                <c:pt idx="10260">
                  <c:v>4.0664751402925803E-2</c:v>
                </c:pt>
                <c:pt idx="10261">
                  <c:v>4.06653398364972E-2</c:v>
                </c:pt>
                <c:pt idx="10262">
                  <c:v>4.0666170467193098E-2</c:v>
                </c:pt>
                <c:pt idx="10263">
                  <c:v>4.0666460829725401E-2</c:v>
                </c:pt>
                <c:pt idx="10264">
                  <c:v>4.0666944019072303E-2</c:v>
                </c:pt>
                <c:pt idx="10265">
                  <c:v>4.0667584076696503E-2</c:v>
                </c:pt>
                <c:pt idx="10266">
                  <c:v>4.0668186597370697E-2</c:v>
                </c:pt>
                <c:pt idx="10267">
                  <c:v>4.0668702055156498E-2</c:v>
                </c:pt>
                <c:pt idx="10268">
                  <c:v>4.0669074317064402E-2</c:v>
                </c:pt>
                <c:pt idx="10269">
                  <c:v>4.0669286913081998E-2</c:v>
                </c:pt>
                <c:pt idx="10270">
                  <c:v>4.0671567093336997E-2</c:v>
                </c:pt>
                <c:pt idx="10271">
                  <c:v>4.0671770689145702E-2</c:v>
                </c:pt>
                <c:pt idx="10272">
                  <c:v>4.0671897903087097E-2</c:v>
                </c:pt>
                <c:pt idx="10273">
                  <c:v>4.0672097467476E-2</c:v>
                </c:pt>
                <c:pt idx="10274">
                  <c:v>4.0672603692822697E-2</c:v>
                </c:pt>
                <c:pt idx="10275">
                  <c:v>4.0673314087996203E-2</c:v>
                </c:pt>
                <c:pt idx="10276">
                  <c:v>4.0674370903154698E-2</c:v>
                </c:pt>
                <c:pt idx="10277">
                  <c:v>4.06749303306147E-2</c:v>
                </c:pt>
                <c:pt idx="10278">
                  <c:v>4.06759053336503E-2</c:v>
                </c:pt>
                <c:pt idx="10279">
                  <c:v>4.0676208756559903E-2</c:v>
                </c:pt>
                <c:pt idx="10280">
                  <c:v>4.0676383226908697E-2</c:v>
                </c:pt>
                <c:pt idx="10281">
                  <c:v>4.0676700456369098E-2</c:v>
                </c:pt>
                <c:pt idx="10282">
                  <c:v>4.0677809738135201E-2</c:v>
                </c:pt>
                <c:pt idx="10283">
                  <c:v>4.06779063585102E-2</c:v>
                </c:pt>
                <c:pt idx="10284">
                  <c:v>4.0678169743324701E-2</c:v>
                </c:pt>
                <c:pt idx="10285">
                  <c:v>4.0678372330476498E-2</c:v>
                </c:pt>
                <c:pt idx="10286">
                  <c:v>4.0678381662933E-2</c:v>
                </c:pt>
                <c:pt idx="10287">
                  <c:v>4.0678788099072397E-2</c:v>
                </c:pt>
                <c:pt idx="10288">
                  <c:v>4.0678944918138199E-2</c:v>
                </c:pt>
                <c:pt idx="10289">
                  <c:v>4.0679351407161599E-2</c:v>
                </c:pt>
                <c:pt idx="10290">
                  <c:v>4.0679365108121E-2</c:v>
                </c:pt>
                <c:pt idx="10291">
                  <c:v>4.0680660269370603E-2</c:v>
                </c:pt>
                <c:pt idx="10292">
                  <c:v>4.0680925829603198E-2</c:v>
                </c:pt>
                <c:pt idx="10293">
                  <c:v>4.0680977205051101E-2</c:v>
                </c:pt>
                <c:pt idx="10294">
                  <c:v>4.0681037287203098E-2</c:v>
                </c:pt>
                <c:pt idx="10295">
                  <c:v>4.0681067220204099E-2</c:v>
                </c:pt>
                <c:pt idx="10296">
                  <c:v>4.0681395411098102E-2</c:v>
                </c:pt>
                <c:pt idx="10297">
                  <c:v>4.06837168750704E-2</c:v>
                </c:pt>
                <c:pt idx="10298">
                  <c:v>4.0684230195466603E-2</c:v>
                </c:pt>
                <c:pt idx="10299">
                  <c:v>4.0685429238589102E-2</c:v>
                </c:pt>
                <c:pt idx="10300">
                  <c:v>4.0685672432323503E-2</c:v>
                </c:pt>
                <c:pt idx="10301">
                  <c:v>4.0685816539643302E-2</c:v>
                </c:pt>
                <c:pt idx="10302">
                  <c:v>4.0686385673359297E-2</c:v>
                </c:pt>
                <c:pt idx="10303">
                  <c:v>4.06877784260933E-2</c:v>
                </c:pt>
                <c:pt idx="10304">
                  <c:v>4.0688086444617501E-2</c:v>
                </c:pt>
                <c:pt idx="10305">
                  <c:v>4.0688217277348303E-2</c:v>
                </c:pt>
                <c:pt idx="10306">
                  <c:v>4.0688221579393502E-2</c:v>
                </c:pt>
                <c:pt idx="10307">
                  <c:v>4.0688297639377702E-2</c:v>
                </c:pt>
                <c:pt idx="10308">
                  <c:v>4.0688456005000498E-2</c:v>
                </c:pt>
                <c:pt idx="10309">
                  <c:v>4.0688558713128799E-2</c:v>
                </c:pt>
                <c:pt idx="10310">
                  <c:v>4.0689245326767397E-2</c:v>
                </c:pt>
                <c:pt idx="10311">
                  <c:v>4.0689278427994399E-2</c:v>
                </c:pt>
                <c:pt idx="10312">
                  <c:v>4.0690218491446301E-2</c:v>
                </c:pt>
                <c:pt idx="10313">
                  <c:v>4.0690326089466503E-2</c:v>
                </c:pt>
                <c:pt idx="10314">
                  <c:v>4.0690574300185203E-2</c:v>
                </c:pt>
                <c:pt idx="10315">
                  <c:v>4.06916990597486E-2</c:v>
                </c:pt>
                <c:pt idx="10316">
                  <c:v>4.0692437382389202E-2</c:v>
                </c:pt>
                <c:pt idx="10317">
                  <c:v>4.0692567488456503E-2</c:v>
                </c:pt>
                <c:pt idx="10318">
                  <c:v>4.0693306400728102E-2</c:v>
                </c:pt>
                <c:pt idx="10319">
                  <c:v>4.0693568415823597E-2</c:v>
                </c:pt>
                <c:pt idx="10320">
                  <c:v>4.0694397745216201E-2</c:v>
                </c:pt>
                <c:pt idx="10321">
                  <c:v>4.0694542362601997E-2</c:v>
                </c:pt>
                <c:pt idx="10322">
                  <c:v>4.0694816158688203E-2</c:v>
                </c:pt>
                <c:pt idx="10323">
                  <c:v>4.0694961985917898E-2</c:v>
                </c:pt>
                <c:pt idx="10324">
                  <c:v>4.0695104466589797E-2</c:v>
                </c:pt>
                <c:pt idx="10325">
                  <c:v>4.0695263091439102E-2</c:v>
                </c:pt>
                <c:pt idx="10326">
                  <c:v>4.0695306152074097E-2</c:v>
                </c:pt>
                <c:pt idx="10327">
                  <c:v>4.0695539705314802E-2</c:v>
                </c:pt>
                <c:pt idx="10328">
                  <c:v>4.0695769000620399E-2</c:v>
                </c:pt>
                <c:pt idx="10329">
                  <c:v>4.06957936088439E-2</c:v>
                </c:pt>
                <c:pt idx="10330">
                  <c:v>4.0696808494469702E-2</c:v>
                </c:pt>
                <c:pt idx="10331">
                  <c:v>4.06969439341755E-2</c:v>
                </c:pt>
                <c:pt idx="10332">
                  <c:v>4.0697143191594003E-2</c:v>
                </c:pt>
                <c:pt idx="10333">
                  <c:v>4.0698083121861198E-2</c:v>
                </c:pt>
                <c:pt idx="10334">
                  <c:v>4.06985007343219E-2</c:v>
                </c:pt>
                <c:pt idx="10335">
                  <c:v>4.0698604822194499E-2</c:v>
                </c:pt>
                <c:pt idx="10336">
                  <c:v>4.0698943025178597E-2</c:v>
                </c:pt>
                <c:pt idx="10337">
                  <c:v>4.0699302028284999E-2</c:v>
                </c:pt>
                <c:pt idx="10338">
                  <c:v>4.0699325421752398E-2</c:v>
                </c:pt>
                <c:pt idx="10339">
                  <c:v>4.0699647187948301E-2</c:v>
                </c:pt>
                <c:pt idx="10340">
                  <c:v>4.0699710989916899E-2</c:v>
                </c:pt>
                <c:pt idx="10341">
                  <c:v>4.06997980116812E-2</c:v>
                </c:pt>
                <c:pt idx="10342">
                  <c:v>4.07009557939935E-2</c:v>
                </c:pt>
                <c:pt idx="10343">
                  <c:v>4.0701002355777803E-2</c:v>
                </c:pt>
                <c:pt idx="10344">
                  <c:v>4.07010334824345E-2</c:v>
                </c:pt>
                <c:pt idx="10345">
                  <c:v>4.0701979825680697E-2</c:v>
                </c:pt>
                <c:pt idx="10346">
                  <c:v>4.0703218583227202E-2</c:v>
                </c:pt>
                <c:pt idx="10347">
                  <c:v>4.0703394601935797E-2</c:v>
                </c:pt>
                <c:pt idx="10348">
                  <c:v>4.0703849498385299E-2</c:v>
                </c:pt>
                <c:pt idx="10349">
                  <c:v>4.0703991366675601E-2</c:v>
                </c:pt>
                <c:pt idx="10350">
                  <c:v>4.07042378176466E-2</c:v>
                </c:pt>
                <c:pt idx="10351">
                  <c:v>4.07059641407874E-2</c:v>
                </c:pt>
                <c:pt idx="10352">
                  <c:v>4.07063246699534E-2</c:v>
                </c:pt>
                <c:pt idx="10353">
                  <c:v>4.0706483295145299E-2</c:v>
                </c:pt>
                <c:pt idx="10354">
                  <c:v>4.0706649446282599E-2</c:v>
                </c:pt>
                <c:pt idx="10355">
                  <c:v>4.07067256138543E-2</c:v>
                </c:pt>
                <c:pt idx="10356">
                  <c:v>4.0706759078220203E-2</c:v>
                </c:pt>
                <c:pt idx="10357">
                  <c:v>4.0707879305315997E-2</c:v>
                </c:pt>
                <c:pt idx="10358">
                  <c:v>4.0708221502147798E-2</c:v>
                </c:pt>
                <c:pt idx="10359">
                  <c:v>4.0709309380167598E-2</c:v>
                </c:pt>
                <c:pt idx="10360">
                  <c:v>4.0709945774970203E-2</c:v>
                </c:pt>
                <c:pt idx="10361">
                  <c:v>4.0710154237444902E-2</c:v>
                </c:pt>
                <c:pt idx="10362">
                  <c:v>4.0710322790328102E-2</c:v>
                </c:pt>
                <c:pt idx="10363">
                  <c:v>4.0710704029020398E-2</c:v>
                </c:pt>
                <c:pt idx="10364">
                  <c:v>4.0711770045187903E-2</c:v>
                </c:pt>
                <c:pt idx="10365">
                  <c:v>4.0711799606687901E-2</c:v>
                </c:pt>
                <c:pt idx="10366">
                  <c:v>4.07118748621942E-2</c:v>
                </c:pt>
                <c:pt idx="10367">
                  <c:v>4.0712304338365E-2</c:v>
                </c:pt>
                <c:pt idx="10368">
                  <c:v>4.0712667448554903E-2</c:v>
                </c:pt>
                <c:pt idx="10369">
                  <c:v>4.0713350390229802E-2</c:v>
                </c:pt>
                <c:pt idx="10370">
                  <c:v>4.0713491296321298E-2</c:v>
                </c:pt>
                <c:pt idx="10371">
                  <c:v>4.0715362445163598E-2</c:v>
                </c:pt>
                <c:pt idx="10372">
                  <c:v>4.0716212777103397E-2</c:v>
                </c:pt>
                <c:pt idx="10373">
                  <c:v>4.0716529647841497E-2</c:v>
                </c:pt>
                <c:pt idx="10374">
                  <c:v>4.0716838440728202E-2</c:v>
                </c:pt>
                <c:pt idx="10375">
                  <c:v>4.0717053180919303E-2</c:v>
                </c:pt>
                <c:pt idx="10376">
                  <c:v>4.0717273315072203E-2</c:v>
                </c:pt>
                <c:pt idx="10377">
                  <c:v>4.0717493581399498E-2</c:v>
                </c:pt>
                <c:pt idx="10378">
                  <c:v>4.0718369447204798E-2</c:v>
                </c:pt>
                <c:pt idx="10379">
                  <c:v>4.0719442292306E-2</c:v>
                </c:pt>
                <c:pt idx="10380">
                  <c:v>4.0719888704002498E-2</c:v>
                </c:pt>
                <c:pt idx="10381">
                  <c:v>4.0720823929035699E-2</c:v>
                </c:pt>
                <c:pt idx="10382">
                  <c:v>4.07216938278816E-2</c:v>
                </c:pt>
                <c:pt idx="10383">
                  <c:v>4.0722258968916E-2</c:v>
                </c:pt>
                <c:pt idx="10384">
                  <c:v>4.0722522954272901E-2</c:v>
                </c:pt>
                <c:pt idx="10385">
                  <c:v>4.0723446665453703E-2</c:v>
                </c:pt>
                <c:pt idx="10386">
                  <c:v>4.0723879457206902E-2</c:v>
                </c:pt>
                <c:pt idx="10387">
                  <c:v>4.0724080230158097E-2</c:v>
                </c:pt>
                <c:pt idx="10388">
                  <c:v>4.0724761337494801E-2</c:v>
                </c:pt>
                <c:pt idx="10389">
                  <c:v>4.0725424825198503E-2</c:v>
                </c:pt>
                <c:pt idx="10390">
                  <c:v>4.0726103436979098E-2</c:v>
                </c:pt>
                <c:pt idx="10391">
                  <c:v>4.0726234013536401E-2</c:v>
                </c:pt>
                <c:pt idx="10392">
                  <c:v>4.0726823187246998E-2</c:v>
                </c:pt>
                <c:pt idx="10393">
                  <c:v>4.0728099852438297E-2</c:v>
                </c:pt>
                <c:pt idx="10394">
                  <c:v>4.0728751548321299E-2</c:v>
                </c:pt>
                <c:pt idx="10395">
                  <c:v>4.0729499077736299E-2</c:v>
                </c:pt>
                <c:pt idx="10396">
                  <c:v>4.0730020433660301E-2</c:v>
                </c:pt>
                <c:pt idx="10397">
                  <c:v>4.0730145653923397E-2</c:v>
                </c:pt>
                <c:pt idx="10398">
                  <c:v>4.0730548741684802E-2</c:v>
                </c:pt>
                <c:pt idx="10399">
                  <c:v>4.0730737597929299E-2</c:v>
                </c:pt>
                <c:pt idx="10400">
                  <c:v>4.0731117319062898E-2</c:v>
                </c:pt>
                <c:pt idx="10401">
                  <c:v>4.0731498615065802E-2</c:v>
                </c:pt>
                <c:pt idx="10402">
                  <c:v>4.0732013085681799E-2</c:v>
                </c:pt>
                <c:pt idx="10403">
                  <c:v>4.0732409658775601E-2</c:v>
                </c:pt>
                <c:pt idx="10404">
                  <c:v>4.0732493336481199E-2</c:v>
                </c:pt>
                <c:pt idx="10405">
                  <c:v>4.0733277862571297E-2</c:v>
                </c:pt>
                <c:pt idx="10406">
                  <c:v>4.0733881082758203E-2</c:v>
                </c:pt>
                <c:pt idx="10407">
                  <c:v>4.0734094807368199E-2</c:v>
                </c:pt>
                <c:pt idx="10408">
                  <c:v>4.0735280654783199E-2</c:v>
                </c:pt>
                <c:pt idx="10409">
                  <c:v>4.0735521160865498E-2</c:v>
                </c:pt>
                <c:pt idx="10410">
                  <c:v>4.07365520816255E-2</c:v>
                </c:pt>
                <c:pt idx="10411">
                  <c:v>4.0737525692176701E-2</c:v>
                </c:pt>
                <c:pt idx="10412">
                  <c:v>4.0738855430093701E-2</c:v>
                </c:pt>
                <c:pt idx="10413">
                  <c:v>4.0739647885873802E-2</c:v>
                </c:pt>
                <c:pt idx="10414">
                  <c:v>4.0739818947859802E-2</c:v>
                </c:pt>
                <c:pt idx="10415">
                  <c:v>4.0740772157809198E-2</c:v>
                </c:pt>
                <c:pt idx="10416">
                  <c:v>4.0740835151422197E-2</c:v>
                </c:pt>
                <c:pt idx="10417">
                  <c:v>4.07409096364049E-2</c:v>
                </c:pt>
                <c:pt idx="10418">
                  <c:v>4.0742061663476097E-2</c:v>
                </c:pt>
                <c:pt idx="10419">
                  <c:v>4.0742152512934997E-2</c:v>
                </c:pt>
                <c:pt idx="10420">
                  <c:v>4.0742326236362598E-2</c:v>
                </c:pt>
                <c:pt idx="10421">
                  <c:v>4.0743612070009601E-2</c:v>
                </c:pt>
                <c:pt idx="10422">
                  <c:v>4.0744474029478298E-2</c:v>
                </c:pt>
                <c:pt idx="10423">
                  <c:v>4.0745096232246501E-2</c:v>
                </c:pt>
                <c:pt idx="10424">
                  <c:v>4.0746288414434097E-2</c:v>
                </c:pt>
                <c:pt idx="10425">
                  <c:v>4.07471396608554E-2</c:v>
                </c:pt>
                <c:pt idx="10426">
                  <c:v>4.0747244844773101E-2</c:v>
                </c:pt>
                <c:pt idx="10427">
                  <c:v>4.0747874523795198E-2</c:v>
                </c:pt>
                <c:pt idx="10428">
                  <c:v>4.0748094307671998E-2</c:v>
                </c:pt>
                <c:pt idx="10429">
                  <c:v>4.0748248751370703E-2</c:v>
                </c:pt>
                <c:pt idx="10430">
                  <c:v>4.0749219165576202E-2</c:v>
                </c:pt>
                <c:pt idx="10431">
                  <c:v>4.0749270288870501E-2</c:v>
                </c:pt>
                <c:pt idx="10432">
                  <c:v>4.0749627811283197E-2</c:v>
                </c:pt>
                <c:pt idx="10433">
                  <c:v>4.0750311582848801E-2</c:v>
                </c:pt>
                <c:pt idx="10434">
                  <c:v>4.0750414702466403E-2</c:v>
                </c:pt>
                <c:pt idx="10435">
                  <c:v>4.0750626433183897E-2</c:v>
                </c:pt>
                <c:pt idx="10436">
                  <c:v>4.0750679389044898E-2</c:v>
                </c:pt>
                <c:pt idx="10437">
                  <c:v>4.0752226321770599E-2</c:v>
                </c:pt>
                <c:pt idx="10438">
                  <c:v>4.0752275645567798E-2</c:v>
                </c:pt>
                <c:pt idx="10439">
                  <c:v>4.0752674577131803E-2</c:v>
                </c:pt>
                <c:pt idx="10440">
                  <c:v>4.0753491814916901E-2</c:v>
                </c:pt>
                <c:pt idx="10441">
                  <c:v>4.0753959121528197E-2</c:v>
                </c:pt>
                <c:pt idx="10442">
                  <c:v>4.07542455813815E-2</c:v>
                </c:pt>
                <c:pt idx="10443">
                  <c:v>4.0755059524675903E-2</c:v>
                </c:pt>
                <c:pt idx="10444">
                  <c:v>4.0755227078981798E-2</c:v>
                </c:pt>
                <c:pt idx="10445">
                  <c:v>4.0755294656805399E-2</c:v>
                </c:pt>
                <c:pt idx="10446">
                  <c:v>4.0755413848212102E-2</c:v>
                </c:pt>
                <c:pt idx="10447">
                  <c:v>4.07556405160448E-2</c:v>
                </c:pt>
                <c:pt idx="10448">
                  <c:v>4.0756491453215998E-2</c:v>
                </c:pt>
                <c:pt idx="10449">
                  <c:v>4.0756552581654198E-2</c:v>
                </c:pt>
                <c:pt idx="10450">
                  <c:v>4.0756949799150601E-2</c:v>
                </c:pt>
                <c:pt idx="10451">
                  <c:v>4.0759108904345101E-2</c:v>
                </c:pt>
                <c:pt idx="10452">
                  <c:v>4.0759371784717703E-2</c:v>
                </c:pt>
                <c:pt idx="10453">
                  <c:v>4.0759424836196302E-2</c:v>
                </c:pt>
                <c:pt idx="10454">
                  <c:v>4.0761761788154903E-2</c:v>
                </c:pt>
                <c:pt idx="10455">
                  <c:v>4.0762198402706902E-2</c:v>
                </c:pt>
                <c:pt idx="10456">
                  <c:v>4.0762824441880702E-2</c:v>
                </c:pt>
                <c:pt idx="10457">
                  <c:v>4.0763149760968398E-2</c:v>
                </c:pt>
                <c:pt idx="10458">
                  <c:v>4.0763412284328102E-2</c:v>
                </c:pt>
                <c:pt idx="10459">
                  <c:v>4.0765310027528499E-2</c:v>
                </c:pt>
                <c:pt idx="10460">
                  <c:v>4.07664655884473E-2</c:v>
                </c:pt>
                <c:pt idx="10461">
                  <c:v>4.0766591262967798E-2</c:v>
                </c:pt>
                <c:pt idx="10462">
                  <c:v>4.0767175993942903E-2</c:v>
                </c:pt>
                <c:pt idx="10463">
                  <c:v>4.0768115676540602E-2</c:v>
                </c:pt>
                <c:pt idx="10464">
                  <c:v>4.0768266762404103E-2</c:v>
                </c:pt>
                <c:pt idx="10465">
                  <c:v>4.07688266182673E-2</c:v>
                </c:pt>
                <c:pt idx="10466">
                  <c:v>4.0770297783112801E-2</c:v>
                </c:pt>
                <c:pt idx="10467">
                  <c:v>4.0770411512421702E-2</c:v>
                </c:pt>
                <c:pt idx="10468">
                  <c:v>4.0770571297674599E-2</c:v>
                </c:pt>
                <c:pt idx="10469">
                  <c:v>4.0771980521739797E-2</c:v>
                </c:pt>
                <c:pt idx="10470">
                  <c:v>4.0772045092574399E-2</c:v>
                </c:pt>
                <c:pt idx="10471">
                  <c:v>4.0772431675270497E-2</c:v>
                </c:pt>
                <c:pt idx="10472">
                  <c:v>4.0772507736991398E-2</c:v>
                </c:pt>
                <c:pt idx="10473">
                  <c:v>4.0772659782820103E-2</c:v>
                </c:pt>
                <c:pt idx="10474">
                  <c:v>4.07732421496598E-2</c:v>
                </c:pt>
                <c:pt idx="10475">
                  <c:v>4.0773973452553798E-2</c:v>
                </c:pt>
                <c:pt idx="10476">
                  <c:v>4.07753878706874E-2</c:v>
                </c:pt>
                <c:pt idx="10477">
                  <c:v>4.0775889993857201E-2</c:v>
                </c:pt>
                <c:pt idx="10478">
                  <c:v>4.0775893776558998E-2</c:v>
                </c:pt>
                <c:pt idx="10479">
                  <c:v>4.0776312344204702E-2</c:v>
                </c:pt>
                <c:pt idx="10480">
                  <c:v>4.0776439045372502E-2</c:v>
                </c:pt>
                <c:pt idx="10481">
                  <c:v>4.0776508546384697E-2</c:v>
                </c:pt>
                <c:pt idx="10482">
                  <c:v>4.0776869872737098E-2</c:v>
                </c:pt>
                <c:pt idx="10483">
                  <c:v>4.07773042487624E-2</c:v>
                </c:pt>
                <c:pt idx="10484">
                  <c:v>4.07774526782494E-2</c:v>
                </c:pt>
                <c:pt idx="10485">
                  <c:v>4.0777528078539398E-2</c:v>
                </c:pt>
                <c:pt idx="10486">
                  <c:v>4.0777655753656397E-2</c:v>
                </c:pt>
                <c:pt idx="10487">
                  <c:v>4.07779611389774E-2</c:v>
                </c:pt>
                <c:pt idx="10488">
                  <c:v>4.0778508801348499E-2</c:v>
                </c:pt>
                <c:pt idx="10489">
                  <c:v>4.0778661033178898E-2</c:v>
                </c:pt>
                <c:pt idx="10490">
                  <c:v>4.0778902997039103E-2</c:v>
                </c:pt>
                <c:pt idx="10491">
                  <c:v>4.0779141426184898E-2</c:v>
                </c:pt>
                <c:pt idx="10492">
                  <c:v>4.0779244182127902E-2</c:v>
                </c:pt>
                <c:pt idx="10493">
                  <c:v>4.0779942755198702E-2</c:v>
                </c:pt>
                <c:pt idx="10494">
                  <c:v>4.0780879585699599E-2</c:v>
                </c:pt>
                <c:pt idx="10495">
                  <c:v>4.0781143999546597E-2</c:v>
                </c:pt>
                <c:pt idx="10496">
                  <c:v>4.0781737996070003E-2</c:v>
                </c:pt>
                <c:pt idx="10497">
                  <c:v>4.07820391723651E-2</c:v>
                </c:pt>
                <c:pt idx="10498">
                  <c:v>4.0782098244107397E-2</c:v>
                </c:pt>
                <c:pt idx="10499">
                  <c:v>4.0783087766087897E-2</c:v>
                </c:pt>
                <c:pt idx="10500">
                  <c:v>4.0783301316349198E-2</c:v>
                </c:pt>
                <c:pt idx="10501">
                  <c:v>4.0783512325306699E-2</c:v>
                </c:pt>
                <c:pt idx="10502">
                  <c:v>4.0784450106422697E-2</c:v>
                </c:pt>
                <c:pt idx="10503">
                  <c:v>4.0784463732896001E-2</c:v>
                </c:pt>
                <c:pt idx="10504">
                  <c:v>4.0785622834081603E-2</c:v>
                </c:pt>
                <c:pt idx="10505">
                  <c:v>4.0785875711356598E-2</c:v>
                </c:pt>
                <c:pt idx="10506">
                  <c:v>4.0785922002318203E-2</c:v>
                </c:pt>
                <c:pt idx="10507">
                  <c:v>4.07860586910683E-2</c:v>
                </c:pt>
                <c:pt idx="10508">
                  <c:v>4.07871066338256E-2</c:v>
                </c:pt>
                <c:pt idx="10509">
                  <c:v>4.0787444398404801E-2</c:v>
                </c:pt>
                <c:pt idx="10510">
                  <c:v>4.0787488271992002E-2</c:v>
                </c:pt>
                <c:pt idx="10511">
                  <c:v>4.0788060324995601E-2</c:v>
                </c:pt>
                <c:pt idx="10512">
                  <c:v>4.0790170573596497E-2</c:v>
                </c:pt>
                <c:pt idx="10513">
                  <c:v>4.0790936511832597E-2</c:v>
                </c:pt>
                <c:pt idx="10514">
                  <c:v>4.07911087871985E-2</c:v>
                </c:pt>
                <c:pt idx="10515">
                  <c:v>4.0791585398868603E-2</c:v>
                </c:pt>
                <c:pt idx="10516">
                  <c:v>4.0791882120937303E-2</c:v>
                </c:pt>
                <c:pt idx="10517">
                  <c:v>4.0792806549757699E-2</c:v>
                </c:pt>
                <c:pt idx="10518">
                  <c:v>4.07940821673368E-2</c:v>
                </c:pt>
                <c:pt idx="10519">
                  <c:v>4.0794138691225501E-2</c:v>
                </c:pt>
                <c:pt idx="10520">
                  <c:v>4.0794843297729901E-2</c:v>
                </c:pt>
                <c:pt idx="10521">
                  <c:v>4.07950874010427E-2</c:v>
                </c:pt>
                <c:pt idx="10522">
                  <c:v>4.0795132007490999E-2</c:v>
                </c:pt>
                <c:pt idx="10523">
                  <c:v>4.0795134065059899E-2</c:v>
                </c:pt>
                <c:pt idx="10524">
                  <c:v>4.0795959009031699E-2</c:v>
                </c:pt>
                <c:pt idx="10525">
                  <c:v>4.0796483166324803E-2</c:v>
                </c:pt>
                <c:pt idx="10526">
                  <c:v>4.0796675390565598E-2</c:v>
                </c:pt>
                <c:pt idx="10527">
                  <c:v>4.0796729914985001E-2</c:v>
                </c:pt>
                <c:pt idx="10528">
                  <c:v>4.0797535858731297E-2</c:v>
                </c:pt>
                <c:pt idx="10529">
                  <c:v>4.0797669894354002E-2</c:v>
                </c:pt>
                <c:pt idx="10530">
                  <c:v>4.0798398977722798E-2</c:v>
                </c:pt>
                <c:pt idx="10531">
                  <c:v>4.0798651266999497E-2</c:v>
                </c:pt>
                <c:pt idx="10532">
                  <c:v>4.07993363334897E-2</c:v>
                </c:pt>
                <c:pt idx="10533">
                  <c:v>4.0799613155351397E-2</c:v>
                </c:pt>
                <c:pt idx="10534">
                  <c:v>4.0800158437575902E-2</c:v>
                </c:pt>
                <c:pt idx="10535">
                  <c:v>4.0800509384520102E-2</c:v>
                </c:pt>
                <c:pt idx="10536">
                  <c:v>4.0800677728550103E-2</c:v>
                </c:pt>
                <c:pt idx="10537">
                  <c:v>4.0800975257652999E-2</c:v>
                </c:pt>
                <c:pt idx="10538">
                  <c:v>4.0801139156966003E-2</c:v>
                </c:pt>
                <c:pt idx="10539">
                  <c:v>4.08014288975872E-2</c:v>
                </c:pt>
                <c:pt idx="10540">
                  <c:v>4.0803046683212503E-2</c:v>
                </c:pt>
                <c:pt idx="10541">
                  <c:v>4.08034890690692E-2</c:v>
                </c:pt>
                <c:pt idx="10542">
                  <c:v>4.08037444390974E-2</c:v>
                </c:pt>
                <c:pt idx="10543">
                  <c:v>4.0804018546865599E-2</c:v>
                </c:pt>
                <c:pt idx="10544">
                  <c:v>4.0804287023281198E-2</c:v>
                </c:pt>
                <c:pt idx="10545">
                  <c:v>4.0804368829204199E-2</c:v>
                </c:pt>
                <c:pt idx="10546">
                  <c:v>4.0805596748575902E-2</c:v>
                </c:pt>
                <c:pt idx="10547">
                  <c:v>4.0806699073440103E-2</c:v>
                </c:pt>
                <c:pt idx="10548">
                  <c:v>4.0807049728454899E-2</c:v>
                </c:pt>
                <c:pt idx="10549">
                  <c:v>4.0807521500020302E-2</c:v>
                </c:pt>
                <c:pt idx="10550">
                  <c:v>4.0807701522194803E-2</c:v>
                </c:pt>
                <c:pt idx="10551">
                  <c:v>4.0807719701152698E-2</c:v>
                </c:pt>
                <c:pt idx="10552">
                  <c:v>4.0808355284080201E-2</c:v>
                </c:pt>
                <c:pt idx="10553">
                  <c:v>4.0808401323118297E-2</c:v>
                </c:pt>
                <c:pt idx="10554">
                  <c:v>4.0808566428627797E-2</c:v>
                </c:pt>
                <c:pt idx="10555">
                  <c:v>4.0808586316628197E-2</c:v>
                </c:pt>
                <c:pt idx="10556">
                  <c:v>4.0808853957803301E-2</c:v>
                </c:pt>
                <c:pt idx="10557">
                  <c:v>4.0809087069457101E-2</c:v>
                </c:pt>
                <c:pt idx="10558">
                  <c:v>4.0809094618177798E-2</c:v>
                </c:pt>
                <c:pt idx="10559">
                  <c:v>4.0809168592475902E-2</c:v>
                </c:pt>
                <c:pt idx="10560">
                  <c:v>4.0809651464283503E-2</c:v>
                </c:pt>
                <c:pt idx="10561">
                  <c:v>4.0809691121913801E-2</c:v>
                </c:pt>
                <c:pt idx="10562">
                  <c:v>4.0810061613347402E-2</c:v>
                </c:pt>
                <c:pt idx="10563">
                  <c:v>4.0810822705442999E-2</c:v>
                </c:pt>
                <c:pt idx="10564">
                  <c:v>4.0810883615395102E-2</c:v>
                </c:pt>
                <c:pt idx="10565">
                  <c:v>4.08118707719788E-2</c:v>
                </c:pt>
                <c:pt idx="10566">
                  <c:v>4.0812235003121297E-2</c:v>
                </c:pt>
                <c:pt idx="10567">
                  <c:v>4.0812442924218997E-2</c:v>
                </c:pt>
                <c:pt idx="10568">
                  <c:v>4.0812503893742802E-2</c:v>
                </c:pt>
                <c:pt idx="10569">
                  <c:v>4.08147615638913E-2</c:v>
                </c:pt>
                <c:pt idx="10570">
                  <c:v>4.0816306695206001E-2</c:v>
                </c:pt>
                <c:pt idx="10571">
                  <c:v>4.0816625333725501E-2</c:v>
                </c:pt>
                <c:pt idx="10572">
                  <c:v>4.0817021534704699E-2</c:v>
                </c:pt>
                <c:pt idx="10573">
                  <c:v>4.0817607016282398E-2</c:v>
                </c:pt>
                <c:pt idx="10574">
                  <c:v>4.0817821172464699E-2</c:v>
                </c:pt>
                <c:pt idx="10575">
                  <c:v>4.0818343691856801E-2</c:v>
                </c:pt>
                <c:pt idx="10576">
                  <c:v>4.0818473099204597E-2</c:v>
                </c:pt>
                <c:pt idx="10577">
                  <c:v>4.0819033514074801E-2</c:v>
                </c:pt>
                <c:pt idx="10578">
                  <c:v>4.0819685301393703E-2</c:v>
                </c:pt>
                <c:pt idx="10579">
                  <c:v>4.0819745470897201E-2</c:v>
                </c:pt>
                <c:pt idx="10580">
                  <c:v>4.0820878980533097E-2</c:v>
                </c:pt>
                <c:pt idx="10581">
                  <c:v>4.08225680417902E-2</c:v>
                </c:pt>
                <c:pt idx="10582">
                  <c:v>4.08226448722913E-2</c:v>
                </c:pt>
                <c:pt idx="10583">
                  <c:v>4.0823842073744399E-2</c:v>
                </c:pt>
                <c:pt idx="10584">
                  <c:v>4.0824298601842099E-2</c:v>
                </c:pt>
                <c:pt idx="10585">
                  <c:v>4.0824357209212597E-2</c:v>
                </c:pt>
                <c:pt idx="10586">
                  <c:v>4.0824360409784002E-2</c:v>
                </c:pt>
                <c:pt idx="10587">
                  <c:v>4.0826257835708098E-2</c:v>
                </c:pt>
                <c:pt idx="10588">
                  <c:v>4.0826780888023599E-2</c:v>
                </c:pt>
                <c:pt idx="10589">
                  <c:v>4.0828249688831503E-2</c:v>
                </c:pt>
                <c:pt idx="10590">
                  <c:v>4.0828674047376001E-2</c:v>
                </c:pt>
                <c:pt idx="10591">
                  <c:v>4.0830426378317297E-2</c:v>
                </c:pt>
                <c:pt idx="10592">
                  <c:v>4.0830673505010497E-2</c:v>
                </c:pt>
                <c:pt idx="10593">
                  <c:v>4.08309089256828E-2</c:v>
                </c:pt>
                <c:pt idx="10594">
                  <c:v>4.0831209608142002E-2</c:v>
                </c:pt>
                <c:pt idx="10595">
                  <c:v>4.0831479106157899E-2</c:v>
                </c:pt>
                <c:pt idx="10596">
                  <c:v>4.0831604351674898E-2</c:v>
                </c:pt>
                <c:pt idx="10597">
                  <c:v>4.0831725585947998E-2</c:v>
                </c:pt>
                <c:pt idx="10598">
                  <c:v>4.08319492711684E-2</c:v>
                </c:pt>
                <c:pt idx="10599">
                  <c:v>4.0832435732992001E-2</c:v>
                </c:pt>
                <c:pt idx="10600">
                  <c:v>4.08333452685491E-2</c:v>
                </c:pt>
                <c:pt idx="10601">
                  <c:v>4.08335082558859E-2</c:v>
                </c:pt>
                <c:pt idx="10602">
                  <c:v>4.0833772602132098E-2</c:v>
                </c:pt>
                <c:pt idx="10603">
                  <c:v>4.0833774467023999E-2</c:v>
                </c:pt>
                <c:pt idx="10604">
                  <c:v>4.0834155101751701E-2</c:v>
                </c:pt>
                <c:pt idx="10605">
                  <c:v>4.0834356753107301E-2</c:v>
                </c:pt>
                <c:pt idx="10606">
                  <c:v>4.0835050050748702E-2</c:v>
                </c:pt>
                <c:pt idx="10607">
                  <c:v>4.0837065701160302E-2</c:v>
                </c:pt>
                <c:pt idx="10608">
                  <c:v>4.0837089237065201E-2</c:v>
                </c:pt>
                <c:pt idx="10609">
                  <c:v>4.0838408757960701E-2</c:v>
                </c:pt>
                <c:pt idx="10610">
                  <c:v>4.0838723691989501E-2</c:v>
                </c:pt>
                <c:pt idx="10611">
                  <c:v>4.0839122327387997E-2</c:v>
                </c:pt>
                <c:pt idx="10612">
                  <c:v>4.0839169095292498E-2</c:v>
                </c:pt>
                <c:pt idx="10613">
                  <c:v>4.0839212995906898E-2</c:v>
                </c:pt>
                <c:pt idx="10614">
                  <c:v>4.0840012836630003E-2</c:v>
                </c:pt>
                <c:pt idx="10615">
                  <c:v>4.08401244778855E-2</c:v>
                </c:pt>
                <c:pt idx="10616">
                  <c:v>4.08403025012559E-2</c:v>
                </c:pt>
                <c:pt idx="10617">
                  <c:v>4.0840626550434501E-2</c:v>
                </c:pt>
                <c:pt idx="10618">
                  <c:v>4.0843139240843603E-2</c:v>
                </c:pt>
                <c:pt idx="10619">
                  <c:v>4.0843255909392799E-2</c:v>
                </c:pt>
                <c:pt idx="10620">
                  <c:v>4.08435430653315E-2</c:v>
                </c:pt>
                <c:pt idx="10621">
                  <c:v>4.0843867222055401E-2</c:v>
                </c:pt>
                <c:pt idx="10622">
                  <c:v>4.0844544366403598E-2</c:v>
                </c:pt>
                <c:pt idx="10623">
                  <c:v>4.0845184684173197E-2</c:v>
                </c:pt>
                <c:pt idx="10624">
                  <c:v>4.0847351101965301E-2</c:v>
                </c:pt>
                <c:pt idx="10625">
                  <c:v>4.0847386003309297E-2</c:v>
                </c:pt>
                <c:pt idx="10626">
                  <c:v>4.0847613472491502E-2</c:v>
                </c:pt>
                <c:pt idx="10627">
                  <c:v>4.08481007337302E-2</c:v>
                </c:pt>
                <c:pt idx="10628">
                  <c:v>4.0849817798398899E-2</c:v>
                </c:pt>
                <c:pt idx="10629">
                  <c:v>4.08498748312775E-2</c:v>
                </c:pt>
                <c:pt idx="10630">
                  <c:v>4.0850482811617898E-2</c:v>
                </c:pt>
                <c:pt idx="10631">
                  <c:v>4.0851376575396302E-2</c:v>
                </c:pt>
                <c:pt idx="10632">
                  <c:v>4.0852420887856199E-2</c:v>
                </c:pt>
                <c:pt idx="10633">
                  <c:v>4.0852616902573503E-2</c:v>
                </c:pt>
                <c:pt idx="10634">
                  <c:v>4.0852702670731898E-2</c:v>
                </c:pt>
                <c:pt idx="10635">
                  <c:v>4.0853340360026601E-2</c:v>
                </c:pt>
                <c:pt idx="10636">
                  <c:v>4.0854460172764798E-2</c:v>
                </c:pt>
                <c:pt idx="10637">
                  <c:v>4.0855174665656302E-2</c:v>
                </c:pt>
                <c:pt idx="10638">
                  <c:v>4.0857191543368698E-2</c:v>
                </c:pt>
                <c:pt idx="10639">
                  <c:v>4.0857738457376599E-2</c:v>
                </c:pt>
                <c:pt idx="10640">
                  <c:v>4.08579258012692E-2</c:v>
                </c:pt>
                <c:pt idx="10641">
                  <c:v>4.0858207115433302E-2</c:v>
                </c:pt>
                <c:pt idx="10642">
                  <c:v>4.0858242050153697E-2</c:v>
                </c:pt>
                <c:pt idx="10643">
                  <c:v>4.0858777202887601E-2</c:v>
                </c:pt>
                <c:pt idx="10644">
                  <c:v>4.0858900767953801E-2</c:v>
                </c:pt>
                <c:pt idx="10645">
                  <c:v>4.0859065322596901E-2</c:v>
                </c:pt>
                <c:pt idx="10646">
                  <c:v>4.0859408554484999E-2</c:v>
                </c:pt>
                <c:pt idx="10647">
                  <c:v>4.0860612483783802E-2</c:v>
                </c:pt>
                <c:pt idx="10648">
                  <c:v>4.0861416246387498E-2</c:v>
                </c:pt>
                <c:pt idx="10649">
                  <c:v>4.0861579990637997E-2</c:v>
                </c:pt>
                <c:pt idx="10650">
                  <c:v>4.0861613635213602E-2</c:v>
                </c:pt>
                <c:pt idx="10651">
                  <c:v>4.0862898764573399E-2</c:v>
                </c:pt>
                <c:pt idx="10652">
                  <c:v>4.0863560104928802E-2</c:v>
                </c:pt>
                <c:pt idx="10653">
                  <c:v>4.0863965642492103E-2</c:v>
                </c:pt>
                <c:pt idx="10654">
                  <c:v>4.0864137180841101E-2</c:v>
                </c:pt>
                <c:pt idx="10655">
                  <c:v>4.0865512025333103E-2</c:v>
                </c:pt>
                <c:pt idx="10656">
                  <c:v>4.0865575892023102E-2</c:v>
                </c:pt>
                <c:pt idx="10657">
                  <c:v>4.0865724505654101E-2</c:v>
                </c:pt>
                <c:pt idx="10658">
                  <c:v>4.0865879207232003E-2</c:v>
                </c:pt>
                <c:pt idx="10659">
                  <c:v>4.0866024139867702E-2</c:v>
                </c:pt>
                <c:pt idx="10660">
                  <c:v>4.0866971565219103E-2</c:v>
                </c:pt>
                <c:pt idx="10661">
                  <c:v>4.0867576131905697E-2</c:v>
                </c:pt>
                <c:pt idx="10662">
                  <c:v>4.0867812239330198E-2</c:v>
                </c:pt>
                <c:pt idx="10663">
                  <c:v>4.0868194762698803E-2</c:v>
                </c:pt>
                <c:pt idx="10664">
                  <c:v>4.0868218088497402E-2</c:v>
                </c:pt>
                <c:pt idx="10665">
                  <c:v>4.0869996385315001E-2</c:v>
                </c:pt>
                <c:pt idx="10666">
                  <c:v>4.0870692240079498E-2</c:v>
                </c:pt>
                <c:pt idx="10667">
                  <c:v>4.0870853951252097E-2</c:v>
                </c:pt>
                <c:pt idx="10668">
                  <c:v>4.0871468795056098E-2</c:v>
                </c:pt>
                <c:pt idx="10669">
                  <c:v>4.0872035956688001E-2</c:v>
                </c:pt>
                <c:pt idx="10670">
                  <c:v>4.0873184654434597E-2</c:v>
                </c:pt>
                <c:pt idx="10671">
                  <c:v>4.0875280354795103E-2</c:v>
                </c:pt>
                <c:pt idx="10672">
                  <c:v>4.0875609944161201E-2</c:v>
                </c:pt>
                <c:pt idx="10673">
                  <c:v>4.08756249433204E-2</c:v>
                </c:pt>
                <c:pt idx="10674">
                  <c:v>4.0875899475804799E-2</c:v>
                </c:pt>
                <c:pt idx="10675">
                  <c:v>4.0875917647163897E-2</c:v>
                </c:pt>
                <c:pt idx="10676">
                  <c:v>4.0876502786566203E-2</c:v>
                </c:pt>
                <c:pt idx="10677">
                  <c:v>4.08771622823252E-2</c:v>
                </c:pt>
                <c:pt idx="10678">
                  <c:v>4.0877196734993598E-2</c:v>
                </c:pt>
                <c:pt idx="10679">
                  <c:v>4.0877414072595E-2</c:v>
                </c:pt>
                <c:pt idx="10680">
                  <c:v>4.0877983170291197E-2</c:v>
                </c:pt>
                <c:pt idx="10681">
                  <c:v>4.0878152434257603E-2</c:v>
                </c:pt>
                <c:pt idx="10682">
                  <c:v>4.0879356938605102E-2</c:v>
                </c:pt>
                <c:pt idx="10683">
                  <c:v>4.0879691182712299E-2</c:v>
                </c:pt>
                <c:pt idx="10684">
                  <c:v>4.0880204082035201E-2</c:v>
                </c:pt>
                <c:pt idx="10685">
                  <c:v>4.0880820379779699E-2</c:v>
                </c:pt>
                <c:pt idx="10686">
                  <c:v>4.0881204062063303E-2</c:v>
                </c:pt>
                <c:pt idx="10687">
                  <c:v>4.0881447184912698E-2</c:v>
                </c:pt>
                <c:pt idx="10688">
                  <c:v>4.08815744572949E-2</c:v>
                </c:pt>
                <c:pt idx="10689">
                  <c:v>4.0881681699618803E-2</c:v>
                </c:pt>
                <c:pt idx="10690">
                  <c:v>4.0882262417909897E-2</c:v>
                </c:pt>
                <c:pt idx="10691">
                  <c:v>4.0882518251889502E-2</c:v>
                </c:pt>
                <c:pt idx="10692">
                  <c:v>4.0882695022729502E-2</c:v>
                </c:pt>
                <c:pt idx="10693">
                  <c:v>4.0883150857017103E-2</c:v>
                </c:pt>
                <c:pt idx="10694">
                  <c:v>4.08834288309338E-2</c:v>
                </c:pt>
                <c:pt idx="10695">
                  <c:v>4.0883457849356597E-2</c:v>
                </c:pt>
                <c:pt idx="10696">
                  <c:v>4.0883830847041197E-2</c:v>
                </c:pt>
                <c:pt idx="10697">
                  <c:v>4.0884212149629902E-2</c:v>
                </c:pt>
                <c:pt idx="10698">
                  <c:v>4.0884238558217399E-2</c:v>
                </c:pt>
                <c:pt idx="10699">
                  <c:v>4.08847517424306E-2</c:v>
                </c:pt>
                <c:pt idx="10700">
                  <c:v>4.0884852383166997E-2</c:v>
                </c:pt>
                <c:pt idx="10701">
                  <c:v>4.0885431050774301E-2</c:v>
                </c:pt>
                <c:pt idx="10702">
                  <c:v>4.0886418857038101E-2</c:v>
                </c:pt>
                <c:pt idx="10703">
                  <c:v>4.0886481034231002E-2</c:v>
                </c:pt>
                <c:pt idx="10704">
                  <c:v>4.0886906582065598E-2</c:v>
                </c:pt>
                <c:pt idx="10705">
                  <c:v>4.08872486480003E-2</c:v>
                </c:pt>
                <c:pt idx="10706">
                  <c:v>4.0887301519889001E-2</c:v>
                </c:pt>
                <c:pt idx="10707">
                  <c:v>4.0887583422139898E-2</c:v>
                </c:pt>
                <c:pt idx="10708">
                  <c:v>4.0887897693849699E-2</c:v>
                </c:pt>
                <c:pt idx="10709">
                  <c:v>4.0888073526119499E-2</c:v>
                </c:pt>
                <c:pt idx="10710">
                  <c:v>4.0888619564195497E-2</c:v>
                </c:pt>
                <c:pt idx="10711">
                  <c:v>4.0888628319126201E-2</c:v>
                </c:pt>
                <c:pt idx="10712">
                  <c:v>4.08887018026622E-2</c:v>
                </c:pt>
                <c:pt idx="10713">
                  <c:v>4.0888727964041902E-2</c:v>
                </c:pt>
                <c:pt idx="10714">
                  <c:v>4.0888823558408803E-2</c:v>
                </c:pt>
                <c:pt idx="10715">
                  <c:v>4.0889689343106599E-2</c:v>
                </c:pt>
                <c:pt idx="10716">
                  <c:v>4.0891216394604697E-2</c:v>
                </c:pt>
                <c:pt idx="10717">
                  <c:v>4.0891841714985E-2</c:v>
                </c:pt>
                <c:pt idx="10718">
                  <c:v>4.0893028388570701E-2</c:v>
                </c:pt>
                <c:pt idx="10719">
                  <c:v>4.0893474054480197E-2</c:v>
                </c:pt>
                <c:pt idx="10720">
                  <c:v>4.0893941629971002E-2</c:v>
                </c:pt>
                <c:pt idx="10721">
                  <c:v>4.08943330773609E-2</c:v>
                </c:pt>
                <c:pt idx="10722">
                  <c:v>4.08976001836431E-2</c:v>
                </c:pt>
                <c:pt idx="10723">
                  <c:v>4.08981083717024E-2</c:v>
                </c:pt>
                <c:pt idx="10724">
                  <c:v>4.0898518795113199E-2</c:v>
                </c:pt>
                <c:pt idx="10725">
                  <c:v>4.0899162796536798E-2</c:v>
                </c:pt>
                <c:pt idx="10726">
                  <c:v>4.0899401043640503E-2</c:v>
                </c:pt>
                <c:pt idx="10727">
                  <c:v>4.0899505735757603E-2</c:v>
                </c:pt>
                <c:pt idx="10728">
                  <c:v>4.0899675007973098E-2</c:v>
                </c:pt>
                <c:pt idx="10729">
                  <c:v>4.0900631483670603E-2</c:v>
                </c:pt>
                <c:pt idx="10730">
                  <c:v>4.0900779767529198E-2</c:v>
                </c:pt>
                <c:pt idx="10731">
                  <c:v>4.0901031401988898E-2</c:v>
                </c:pt>
                <c:pt idx="10732">
                  <c:v>4.0901659350972799E-2</c:v>
                </c:pt>
                <c:pt idx="10733">
                  <c:v>4.0901879857245201E-2</c:v>
                </c:pt>
                <c:pt idx="10734">
                  <c:v>4.09020780270705E-2</c:v>
                </c:pt>
                <c:pt idx="10735">
                  <c:v>4.0902160181259598E-2</c:v>
                </c:pt>
                <c:pt idx="10736">
                  <c:v>4.0903544964363797E-2</c:v>
                </c:pt>
                <c:pt idx="10737">
                  <c:v>4.0904722078924503E-2</c:v>
                </c:pt>
                <c:pt idx="10738">
                  <c:v>4.0904855696586098E-2</c:v>
                </c:pt>
                <c:pt idx="10739">
                  <c:v>4.0904999034728003E-2</c:v>
                </c:pt>
                <c:pt idx="10740">
                  <c:v>4.0905113723108198E-2</c:v>
                </c:pt>
                <c:pt idx="10741">
                  <c:v>4.0905642584735599E-2</c:v>
                </c:pt>
                <c:pt idx="10742">
                  <c:v>4.0905846446682902E-2</c:v>
                </c:pt>
                <c:pt idx="10743">
                  <c:v>4.0906046951933797E-2</c:v>
                </c:pt>
                <c:pt idx="10744">
                  <c:v>4.0906889677492501E-2</c:v>
                </c:pt>
                <c:pt idx="10745">
                  <c:v>4.0907166578772303E-2</c:v>
                </c:pt>
                <c:pt idx="10746">
                  <c:v>4.0907645017350398E-2</c:v>
                </c:pt>
                <c:pt idx="10747">
                  <c:v>4.0907859640017301E-2</c:v>
                </c:pt>
                <c:pt idx="10748">
                  <c:v>4.0908930248448598E-2</c:v>
                </c:pt>
                <c:pt idx="10749">
                  <c:v>4.0909279015652798E-2</c:v>
                </c:pt>
                <c:pt idx="10750">
                  <c:v>4.09095800395139E-2</c:v>
                </c:pt>
                <c:pt idx="10751">
                  <c:v>4.0910013569610097E-2</c:v>
                </c:pt>
                <c:pt idx="10752">
                  <c:v>4.0910474822536097E-2</c:v>
                </c:pt>
                <c:pt idx="10753">
                  <c:v>4.0910489047809903E-2</c:v>
                </c:pt>
                <c:pt idx="10754">
                  <c:v>4.09117753106681E-2</c:v>
                </c:pt>
                <c:pt idx="10755">
                  <c:v>4.0911817525809802E-2</c:v>
                </c:pt>
                <c:pt idx="10756">
                  <c:v>4.0912172128648901E-2</c:v>
                </c:pt>
                <c:pt idx="10757">
                  <c:v>4.0912355988318702E-2</c:v>
                </c:pt>
                <c:pt idx="10758">
                  <c:v>4.0913124473295502E-2</c:v>
                </c:pt>
                <c:pt idx="10759">
                  <c:v>4.0913872658592899E-2</c:v>
                </c:pt>
                <c:pt idx="10760">
                  <c:v>4.0915240793036503E-2</c:v>
                </c:pt>
                <c:pt idx="10761">
                  <c:v>4.0916305918365099E-2</c:v>
                </c:pt>
                <c:pt idx="10762">
                  <c:v>4.0916741598297397E-2</c:v>
                </c:pt>
                <c:pt idx="10763">
                  <c:v>4.0917588120717802E-2</c:v>
                </c:pt>
                <c:pt idx="10764">
                  <c:v>4.0918051387927402E-2</c:v>
                </c:pt>
                <c:pt idx="10765">
                  <c:v>4.09182672440749E-2</c:v>
                </c:pt>
                <c:pt idx="10766">
                  <c:v>4.0918847101358097E-2</c:v>
                </c:pt>
                <c:pt idx="10767">
                  <c:v>4.0918955369474999E-2</c:v>
                </c:pt>
                <c:pt idx="10768">
                  <c:v>4.0919606080383503E-2</c:v>
                </c:pt>
                <c:pt idx="10769">
                  <c:v>4.0920424916284698E-2</c:v>
                </c:pt>
                <c:pt idx="10770">
                  <c:v>4.0920658378403398E-2</c:v>
                </c:pt>
                <c:pt idx="10771">
                  <c:v>4.0920838760769601E-2</c:v>
                </c:pt>
                <c:pt idx="10772">
                  <c:v>4.0922600907370398E-2</c:v>
                </c:pt>
                <c:pt idx="10773">
                  <c:v>4.09228562182537E-2</c:v>
                </c:pt>
                <c:pt idx="10774">
                  <c:v>4.0923397438692798E-2</c:v>
                </c:pt>
                <c:pt idx="10775">
                  <c:v>4.09239794063481E-2</c:v>
                </c:pt>
                <c:pt idx="10776">
                  <c:v>4.0923992081384801E-2</c:v>
                </c:pt>
                <c:pt idx="10777">
                  <c:v>4.0925652197341698E-2</c:v>
                </c:pt>
                <c:pt idx="10778">
                  <c:v>4.0926106793792098E-2</c:v>
                </c:pt>
                <c:pt idx="10779">
                  <c:v>4.0926147158899598E-2</c:v>
                </c:pt>
                <c:pt idx="10780">
                  <c:v>4.0926188464681698E-2</c:v>
                </c:pt>
                <c:pt idx="10781">
                  <c:v>4.0926727256232899E-2</c:v>
                </c:pt>
                <c:pt idx="10782">
                  <c:v>4.0926811161295401E-2</c:v>
                </c:pt>
                <c:pt idx="10783">
                  <c:v>4.0928054410847299E-2</c:v>
                </c:pt>
                <c:pt idx="10784">
                  <c:v>4.092865410622E-2</c:v>
                </c:pt>
                <c:pt idx="10785">
                  <c:v>4.09287116844122E-2</c:v>
                </c:pt>
                <c:pt idx="10786">
                  <c:v>4.0929257924412099E-2</c:v>
                </c:pt>
                <c:pt idx="10787">
                  <c:v>4.0929324343628198E-2</c:v>
                </c:pt>
                <c:pt idx="10788">
                  <c:v>4.0929503023516701E-2</c:v>
                </c:pt>
                <c:pt idx="10789">
                  <c:v>4.0929523761325498E-2</c:v>
                </c:pt>
                <c:pt idx="10790">
                  <c:v>4.0930095783575399E-2</c:v>
                </c:pt>
                <c:pt idx="10791">
                  <c:v>4.0930696686824301E-2</c:v>
                </c:pt>
                <c:pt idx="10792">
                  <c:v>4.0931765647823803E-2</c:v>
                </c:pt>
                <c:pt idx="10793">
                  <c:v>4.0932048374520399E-2</c:v>
                </c:pt>
                <c:pt idx="10794">
                  <c:v>4.0932196309547697E-2</c:v>
                </c:pt>
                <c:pt idx="10795">
                  <c:v>4.0932460104453602E-2</c:v>
                </c:pt>
                <c:pt idx="10796">
                  <c:v>4.0933101780890498E-2</c:v>
                </c:pt>
                <c:pt idx="10797">
                  <c:v>4.0933224232494E-2</c:v>
                </c:pt>
                <c:pt idx="10798">
                  <c:v>4.0933506143949E-2</c:v>
                </c:pt>
                <c:pt idx="10799">
                  <c:v>4.09335609535013E-2</c:v>
                </c:pt>
                <c:pt idx="10800">
                  <c:v>4.0933808912781602E-2</c:v>
                </c:pt>
                <c:pt idx="10801">
                  <c:v>4.0933893853788102E-2</c:v>
                </c:pt>
                <c:pt idx="10802">
                  <c:v>4.09340147798418E-2</c:v>
                </c:pt>
                <c:pt idx="10803">
                  <c:v>4.0934452404315799E-2</c:v>
                </c:pt>
                <c:pt idx="10804">
                  <c:v>4.0934458932925299E-2</c:v>
                </c:pt>
                <c:pt idx="10805">
                  <c:v>4.0934575275602597E-2</c:v>
                </c:pt>
                <c:pt idx="10806">
                  <c:v>4.0934692483085497E-2</c:v>
                </c:pt>
                <c:pt idx="10807">
                  <c:v>4.0935034693558803E-2</c:v>
                </c:pt>
                <c:pt idx="10808">
                  <c:v>4.0935493926457102E-2</c:v>
                </c:pt>
                <c:pt idx="10809">
                  <c:v>4.0935642029396702E-2</c:v>
                </c:pt>
                <c:pt idx="10810">
                  <c:v>4.09357013056749E-2</c:v>
                </c:pt>
                <c:pt idx="10811">
                  <c:v>4.0935950394751397E-2</c:v>
                </c:pt>
                <c:pt idx="10812">
                  <c:v>4.0936835277362298E-2</c:v>
                </c:pt>
                <c:pt idx="10813">
                  <c:v>4.0937005733346403E-2</c:v>
                </c:pt>
                <c:pt idx="10814">
                  <c:v>4.0937631153530503E-2</c:v>
                </c:pt>
                <c:pt idx="10815">
                  <c:v>4.0937922914757403E-2</c:v>
                </c:pt>
                <c:pt idx="10816">
                  <c:v>4.0939606310918197E-2</c:v>
                </c:pt>
                <c:pt idx="10817">
                  <c:v>4.0939807017488401E-2</c:v>
                </c:pt>
                <c:pt idx="10818">
                  <c:v>4.0940334772247303E-2</c:v>
                </c:pt>
                <c:pt idx="10819">
                  <c:v>4.0940985608429403E-2</c:v>
                </c:pt>
                <c:pt idx="10820">
                  <c:v>4.0941577874208497E-2</c:v>
                </c:pt>
                <c:pt idx="10821">
                  <c:v>4.09418687196468E-2</c:v>
                </c:pt>
                <c:pt idx="10822">
                  <c:v>4.0942745045234603E-2</c:v>
                </c:pt>
                <c:pt idx="10823">
                  <c:v>4.0942921380036301E-2</c:v>
                </c:pt>
                <c:pt idx="10824">
                  <c:v>4.09429884136185E-2</c:v>
                </c:pt>
                <c:pt idx="10825">
                  <c:v>4.0943195267960697E-2</c:v>
                </c:pt>
                <c:pt idx="10826">
                  <c:v>4.0943247350885302E-2</c:v>
                </c:pt>
                <c:pt idx="10827">
                  <c:v>4.0943620217047498E-2</c:v>
                </c:pt>
                <c:pt idx="10828">
                  <c:v>4.09440173352019E-2</c:v>
                </c:pt>
                <c:pt idx="10829">
                  <c:v>4.0944476356802498E-2</c:v>
                </c:pt>
                <c:pt idx="10830">
                  <c:v>4.0946011109081498E-2</c:v>
                </c:pt>
                <c:pt idx="10831">
                  <c:v>4.0946120744206699E-2</c:v>
                </c:pt>
                <c:pt idx="10832">
                  <c:v>4.0946162046718297E-2</c:v>
                </c:pt>
                <c:pt idx="10833">
                  <c:v>4.0946335393965999E-2</c:v>
                </c:pt>
                <c:pt idx="10834">
                  <c:v>4.0946944535443799E-2</c:v>
                </c:pt>
                <c:pt idx="10835">
                  <c:v>4.0947174829792501E-2</c:v>
                </c:pt>
                <c:pt idx="10836">
                  <c:v>4.0947890670228901E-2</c:v>
                </c:pt>
                <c:pt idx="10837">
                  <c:v>4.0947943078050698E-2</c:v>
                </c:pt>
                <c:pt idx="10838">
                  <c:v>4.0948157278426003E-2</c:v>
                </c:pt>
                <c:pt idx="10839">
                  <c:v>4.0949238789852301E-2</c:v>
                </c:pt>
                <c:pt idx="10840">
                  <c:v>4.0950889782341897E-2</c:v>
                </c:pt>
                <c:pt idx="10841">
                  <c:v>4.09511714218787E-2</c:v>
                </c:pt>
                <c:pt idx="10842">
                  <c:v>4.0951644735337002E-2</c:v>
                </c:pt>
                <c:pt idx="10843">
                  <c:v>4.0951838798157503E-2</c:v>
                </c:pt>
                <c:pt idx="10844">
                  <c:v>4.0955043893334001E-2</c:v>
                </c:pt>
                <c:pt idx="10845">
                  <c:v>4.0955842916675401E-2</c:v>
                </c:pt>
                <c:pt idx="10846">
                  <c:v>4.0960580913387598E-2</c:v>
                </c:pt>
                <c:pt idx="10847">
                  <c:v>4.0960795253800399E-2</c:v>
                </c:pt>
                <c:pt idx="10848">
                  <c:v>4.0961284454313802E-2</c:v>
                </c:pt>
                <c:pt idx="10849">
                  <c:v>4.0961427595837603E-2</c:v>
                </c:pt>
                <c:pt idx="10850">
                  <c:v>4.0962149132379701E-2</c:v>
                </c:pt>
                <c:pt idx="10851">
                  <c:v>4.0963464248113597E-2</c:v>
                </c:pt>
                <c:pt idx="10852">
                  <c:v>4.0963873680774601E-2</c:v>
                </c:pt>
                <c:pt idx="10853">
                  <c:v>4.0963932037661598E-2</c:v>
                </c:pt>
                <c:pt idx="10854">
                  <c:v>4.0964000084935899E-2</c:v>
                </c:pt>
                <c:pt idx="10855">
                  <c:v>4.0964294636163398E-2</c:v>
                </c:pt>
                <c:pt idx="10856">
                  <c:v>4.0964567262962902E-2</c:v>
                </c:pt>
                <c:pt idx="10857">
                  <c:v>4.0966390081719303E-2</c:v>
                </c:pt>
                <c:pt idx="10858">
                  <c:v>4.0966417004217902E-2</c:v>
                </c:pt>
                <c:pt idx="10859">
                  <c:v>4.0966829292830603E-2</c:v>
                </c:pt>
                <c:pt idx="10860">
                  <c:v>4.0966993199419002E-2</c:v>
                </c:pt>
                <c:pt idx="10861">
                  <c:v>4.09675672938314E-2</c:v>
                </c:pt>
                <c:pt idx="10862">
                  <c:v>4.0968252562979597E-2</c:v>
                </c:pt>
                <c:pt idx="10863">
                  <c:v>4.0968674175051199E-2</c:v>
                </c:pt>
                <c:pt idx="10864">
                  <c:v>4.09687583495391E-2</c:v>
                </c:pt>
                <c:pt idx="10865">
                  <c:v>4.0968767227526501E-2</c:v>
                </c:pt>
                <c:pt idx="10866">
                  <c:v>4.0969734988118997E-2</c:v>
                </c:pt>
                <c:pt idx="10867">
                  <c:v>4.0970670181119898E-2</c:v>
                </c:pt>
                <c:pt idx="10868">
                  <c:v>4.0970849045463401E-2</c:v>
                </c:pt>
                <c:pt idx="10869">
                  <c:v>4.0970930633809903E-2</c:v>
                </c:pt>
                <c:pt idx="10870">
                  <c:v>4.0973361166534099E-2</c:v>
                </c:pt>
                <c:pt idx="10871">
                  <c:v>4.09737585149825E-2</c:v>
                </c:pt>
                <c:pt idx="10872">
                  <c:v>4.0973852905276498E-2</c:v>
                </c:pt>
                <c:pt idx="10873">
                  <c:v>4.0974852378071698E-2</c:v>
                </c:pt>
                <c:pt idx="10874">
                  <c:v>4.0975382253852E-2</c:v>
                </c:pt>
                <c:pt idx="10875">
                  <c:v>4.09763122407657E-2</c:v>
                </c:pt>
                <c:pt idx="10876">
                  <c:v>4.0976433312863901E-2</c:v>
                </c:pt>
                <c:pt idx="10877">
                  <c:v>4.0977213906968797E-2</c:v>
                </c:pt>
                <c:pt idx="10878">
                  <c:v>4.0977847767931598E-2</c:v>
                </c:pt>
                <c:pt idx="10879">
                  <c:v>4.0978321407023101E-2</c:v>
                </c:pt>
                <c:pt idx="10880">
                  <c:v>4.0978546964229201E-2</c:v>
                </c:pt>
                <c:pt idx="10881">
                  <c:v>4.0978596857891098E-2</c:v>
                </c:pt>
                <c:pt idx="10882">
                  <c:v>4.0979793490377399E-2</c:v>
                </c:pt>
                <c:pt idx="10883">
                  <c:v>4.0980669413196703E-2</c:v>
                </c:pt>
                <c:pt idx="10884">
                  <c:v>4.0980785436761702E-2</c:v>
                </c:pt>
                <c:pt idx="10885">
                  <c:v>4.0981366068440002E-2</c:v>
                </c:pt>
                <c:pt idx="10886">
                  <c:v>4.0981672672605503E-2</c:v>
                </c:pt>
                <c:pt idx="10887">
                  <c:v>4.098172101349E-2</c:v>
                </c:pt>
                <c:pt idx="10888">
                  <c:v>4.0982589225988603E-2</c:v>
                </c:pt>
                <c:pt idx="10889">
                  <c:v>4.0982847637350599E-2</c:v>
                </c:pt>
                <c:pt idx="10890">
                  <c:v>4.0982938036017699E-2</c:v>
                </c:pt>
                <c:pt idx="10891">
                  <c:v>4.0983776705318303E-2</c:v>
                </c:pt>
                <c:pt idx="10892">
                  <c:v>4.0984082006570097E-2</c:v>
                </c:pt>
                <c:pt idx="10893">
                  <c:v>4.0984158664719897E-2</c:v>
                </c:pt>
                <c:pt idx="10894">
                  <c:v>4.0984678012228798E-2</c:v>
                </c:pt>
                <c:pt idx="10895">
                  <c:v>4.0986407011996601E-2</c:v>
                </c:pt>
                <c:pt idx="10896">
                  <c:v>4.0986470163574699E-2</c:v>
                </c:pt>
                <c:pt idx="10897">
                  <c:v>4.0986643229584001E-2</c:v>
                </c:pt>
                <c:pt idx="10898">
                  <c:v>4.0986665635064902E-2</c:v>
                </c:pt>
                <c:pt idx="10899">
                  <c:v>4.0987830970827102E-2</c:v>
                </c:pt>
                <c:pt idx="10900">
                  <c:v>4.0988019110016698E-2</c:v>
                </c:pt>
                <c:pt idx="10901">
                  <c:v>4.0988404465274103E-2</c:v>
                </c:pt>
                <c:pt idx="10902">
                  <c:v>4.0989105800182599E-2</c:v>
                </c:pt>
                <c:pt idx="10903">
                  <c:v>4.09894279964318E-2</c:v>
                </c:pt>
                <c:pt idx="10904">
                  <c:v>4.09905420315042E-2</c:v>
                </c:pt>
                <c:pt idx="10905">
                  <c:v>4.09907602380074E-2</c:v>
                </c:pt>
                <c:pt idx="10906">
                  <c:v>4.0991577578502601E-2</c:v>
                </c:pt>
                <c:pt idx="10907">
                  <c:v>4.0992351629709302E-2</c:v>
                </c:pt>
                <c:pt idx="10908">
                  <c:v>4.0992896063538897E-2</c:v>
                </c:pt>
                <c:pt idx="10909">
                  <c:v>4.09933219177714E-2</c:v>
                </c:pt>
                <c:pt idx="10910">
                  <c:v>4.0993337308151197E-2</c:v>
                </c:pt>
                <c:pt idx="10911">
                  <c:v>4.0993442356049098E-2</c:v>
                </c:pt>
                <c:pt idx="10912">
                  <c:v>4.0993467979242498E-2</c:v>
                </c:pt>
                <c:pt idx="10913">
                  <c:v>4.09935208556522E-2</c:v>
                </c:pt>
                <c:pt idx="10914">
                  <c:v>4.09936370937381E-2</c:v>
                </c:pt>
                <c:pt idx="10915">
                  <c:v>4.0993833301726401E-2</c:v>
                </c:pt>
                <c:pt idx="10916">
                  <c:v>4.0995104725356002E-2</c:v>
                </c:pt>
                <c:pt idx="10917">
                  <c:v>4.0995192998529301E-2</c:v>
                </c:pt>
                <c:pt idx="10918">
                  <c:v>4.0995315814787797E-2</c:v>
                </c:pt>
                <c:pt idx="10919">
                  <c:v>4.0995522596299898E-2</c:v>
                </c:pt>
                <c:pt idx="10920">
                  <c:v>4.09966218553868E-2</c:v>
                </c:pt>
                <c:pt idx="10921">
                  <c:v>4.0997996881077699E-2</c:v>
                </c:pt>
                <c:pt idx="10922">
                  <c:v>4.0998064664541402E-2</c:v>
                </c:pt>
                <c:pt idx="10923">
                  <c:v>4.09992106997615E-2</c:v>
                </c:pt>
                <c:pt idx="10924">
                  <c:v>4.0999467616816998E-2</c:v>
                </c:pt>
                <c:pt idx="10925">
                  <c:v>4.0999820586366698E-2</c:v>
                </c:pt>
                <c:pt idx="10926">
                  <c:v>4.1001284168423101E-2</c:v>
                </c:pt>
                <c:pt idx="10927">
                  <c:v>4.1001731660047398E-2</c:v>
                </c:pt>
                <c:pt idx="10928">
                  <c:v>4.1002443055442803E-2</c:v>
                </c:pt>
                <c:pt idx="10929">
                  <c:v>4.1002604407991597E-2</c:v>
                </c:pt>
                <c:pt idx="10930">
                  <c:v>4.1002637424068802E-2</c:v>
                </c:pt>
                <c:pt idx="10931">
                  <c:v>4.1002753903289897E-2</c:v>
                </c:pt>
                <c:pt idx="10932">
                  <c:v>4.1003151628469202E-2</c:v>
                </c:pt>
                <c:pt idx="10933">
                  <c:v>4.1005610870315103E-2</c:v>
                </c:pt>
                <c:pt idx="10934">
                  <c:v>4.1006018240591198E-2</c:v>
                </c:pt>
                <c:pt idx="10935">
                  <c:v>4.1006333238746903E-2</c:v>
                </c:pt>
                <c:pt idx="10936">
                  <c:v>4.1007057244597502E-2</c:v>
                </c:pt>
                <c:pt idx="10937">
                  <c:v>4.1007239836530401E-2</c:v>
                </c:pt>
                <c:pt idx="10938">
                  <c:v>4.1007280823442301E-2</c:v>
                </c:pt>
                <c:pt idx="10939">
                  <c:v>4.1007923474253097E-2</c:v>
                </c:pt>
                <c:pt idx="10940">
                  <c:v>4.1008212669611098E-2</c:v>
                </c:pt>
                <c:pt idx="10941">
                  <c:v>4.1009405952261602E-2</c:v>
                </c:pt>
                <c:pt idx="10942">
                  <c:v>4.1009722345475702E-2</c:v>
                </c:pt>
                <c:pt idx="10943">
                  <c:v>4.1010133984241297E-2</c:v>
                </c:pt>
                <c:pt idx="10944">
                  <c:v>4.1010209066818001E-2</c:v>
                </c:pt>
                <c:pt idx="10945">
                  <c:v>4.10102623139523E-2</c:v>
                </c:pt>
                <c:pt idx="10946">
                  <c:v>4.1011460879160702E-2</c:v>
                </c:pt>
                <c:pt idx="10947">
                  <c:v>4.1011524653913299E-2</c:v>
                </c:pt>
                <c:pt idx="10948">
                  <c:v>4.1011561017933601E-2</c:v>
                </c:pt>
                <c:pt idx="10949">
                  <c:v>4.10116772266765E-2</c:v>
                </c:pt>
                <c:pt idx="10950">
                  <c:v>4.1011942930610501E-2</c:v>
                </c:pt>
                <c:pt idx="10951">
                  <c:v>4.1013123442792697E-2</c:v>
                </c:pt>
                <c:pt idx="10952">
                  <c:v>4.1013930472948303E-2</c:v>
                </c:pt>
                <c:pt idx="10953">
                  <c:v>4.1014945266974003E-2</c:v>
                </c:pt>
                <c:pt idx="10954">
                  <c:v>4.1014968382263102E-2</c:v>
                </c:pt>
                <c:pt idx="10955">
                  <c:v>4.1015106302957502E-2</c:v>
                </c:pt>
                <c:pt idx="10956">
                  <c:v>4.1015185975353301E-2</c:v>
                </c:pt>
                <c:pt idx="10957">
                  <c:v>4.1016512241165599E-2</c:v>
                </c:pt>
                <c:pt idx="10958">
                  <c:v>4.1017183169178899E-2</c:v>
                </c:pt>
                <c:pt idx="10959">
                  <c:v>4.1017218883351698E-2</c:v>
                </c:pt>
                <c:pt idx="10960">
                  <c:v>4.1017431858991198E-2</c:v>
                </c:pt>
                <c:pt idx="10961">
                  <c:v>4.1018449051111003E-2</c:v>
                </c:pt>
                <c:pt idx="10962">
                  <c:v>4.10188095719628E-2</c:v>
                </c:pt>
                <c:pt idx="10963">
                  <c:v>4.1018851084785798E-2</c:v>
                </c:pt>
                <c:pt idx="10964">
                  <c:v>4.1018990588063797E-2</c:v>
                </c:pt>
                <c:pt idx="10965">
                  <c:v>4.1019489894749697E-2</c:v>
                </c:pt>
                <c:pt idx="10966">
                  <c:v>4.1019805461402499E-2</c:v>
                </c:pt>
                <c:pt idx="10967">
                  <c:v>4.1019942827627102E-2</c:v>
                </c:pt>
                <c:pt idx="10968">
                  <c:v>4.10204106045211E-2</c:v>
                </c:pt>
                <c:pt idx="10969">
                  <c:v>4.1020865202623998E-2</c:v>
                </c:pt>
                <c:pt idx="10970">
                  <c:v>4.1021150665038003E-2</c:v>
                </c:pt>
                <c:pt idx="10971">
                  <c:v>4.1021546123332003E-2</c:v>
                </c:pt>
                <c:pt idx="10972">
                  <c:v>4.10240285598336E-2</c:v>
                </c:pt>
                <c:pt idx="10973">
                  <c:v>4.1024189459262402E-2</c:v>
                </c:pt>
                <c:pt idx="10974">
                  <c:v>4.1025055177618897E-2</c:v>
                </c:pt>
                <c:pt idx="10975">
                  <c:v>4.1025365862623599E-2</c:v>
                </c:pt>
                <c:pt idx="10976">
                  <c:v>4.1026766986017899E-2</c:v>
                </c:pt>
                <c:pt idx="10977">
                  <c:v>4.1026979105015099E-2</c:v>
                </c:pt>
                <c:pt idx="10978">
                  <c:v>4.1027335094909599E-2</c:v>
                </c:pt>
                <c:pt idx="10979">
                  <c:v>4.1027785184152302E-2</c:v>
                </c:pt>
                <c:pt idx="10980">
                  <c:v>4.1028752288839503E-2</c:v>
                </c:pt>
                <c:pt idx="10981">
                  <c:v>4.1029100737304897E-2</c:v>
                </c:pt>
                <c:pt idx="10982">
                  <c:v>4.1029759886485002E-2</c:v>
                </c:pt>
                <c:pt idx="10983">
                  <c:v>4.10303291364413E-2</c:v>
                </c:pt>
                <c:pt idx="10984">
                  <c:v>4.1031685015121298E-2</c:v>
                </c:pt>
                <c:pt idx="10985">
                  <c:v>4.1031816590237601E-2</c:v>
                </c:pt>
                <c:pt idx="10986">
                  <c:v>4.1032078420786801E-2</c:v>
                </c:pt>
                <c:pt idx="10987">
                  <c:v>4.1032263141202903E-2</c:v>
                </c:pt>
                <c:pt idx="10988">
                  <c:v>4.10323514684139E-2</c:v>
                </c:pt>
                <c:pt idx="10989">
                  <c:v>4.1032712607214403E-2</c:v>
                </c:pt>
                <c:pt idx="10990">
                  <c:v>4.1033229719676101E-2</c:v>
                </c:pt>
                <c:pt idx="10991">
                  <c:v>4.1033730319278497E-2</c:v>
                </c:pt>
                <c:pt idx="10992">
                  <c:v>4.1033856609048201E-2</c:v>
                </c:pt>
                <c:pt idx="10993">
                  <c:v>4.1034038183716703E-2</c:v>
                </c:pt>
                <c:pt idx="10994">
                  <c:v>4.1034420851652001E-2</c:v>
                </c:pt>
                <c:pt idx="10995">
                  <c:v>4.1034434612720001E-2</c:v>
                </c:pt>
                <c:pt idx="10996">
                  <c:v>4.1035452311968298E-2</c:v>
                </c:pt>
                <c:pt idx="10997">
                  <c:v>4.1036000807718298E-2</c:v>
                </c:pt>
                <c:pt idx="10998">
                  <c:v>4.1037062785843299E-2</c:v>
                </c:pt>
                <c:pt idx="10999">
                  <c:v>4.1037919743224002E-2</c:v>
                </c:pt>
                <c:pt idx="11000">
                  <c:v>4.1037980533462401E-2</c:v>
                </c:pt>
                <c:pt idx="11001">
                  <c:v>4.10382554216836E-2</c:v>
                </c:pt>
                <c:pt idx="11002">
                  <c:v>4.1038377564625403E-2</c:v>
                </c:pt>
                <c:pt idx="11003">
                  <c:v>4.1040311498129298E-2</c:v>
                </c:pt>
                <c:pt idx="11004">
                  <c:v>4.1040454130949901E-2</c:v>
                </c:pt>
                <c:pt idx="11005">
                  <c:v>4.1040702239107697E-2</c:v>
                </c:pt>
                <c:pt idx="11006">
                  <c:v>4.1041275719284197E-2</c:v>
                </c:pt>
                <c:pt idx="11007">
                  <c:v>4.1041662261744001E-2</c:v>
                </c:pt>
                <c:pt idx="11008">
                  <c:v>4.1042161606759497E-2</c:v>
                </c:pt>
                <c:pt idx="11009">
                  <c:v>4.1042318442757603E-2</c:v>
                </c:pt>
                <c:pt idx="11010">
                  <c:v>4.10424115482362E-2</c:v>
                </c:pt>
                <c:pt idx="11011">
                  <c:v>4.1043180864574903E-2</c:v>
                </c:pt>
                <c:pt idx="11012">
                  <c:v>4.1043857034853297E-2</c:v>
                </c:pt>
                <c:pt idx="11013">
                  <c:v>4.1044316295076898E-2</c:v>
                </c:pt>
                <c:pt idx="11014">
                  <c:v>4.1044666729591103E-2</c:v>
                </c:pt>
                <c:pt idx="11015">
                  <c:v>4.1045160023693399E-2</c:v>
                </c:pt>
                <c:pt idx="11016">
                  <c:v>4.1045766440771403E-2</c:v>
                </c:pt>
                <c:pt idx="11017">
                  <c:v>4.1045928459838503E-2</c:v>
                </c:pt>
                <c:pt idx="11018">
                  <c:v>4.1046069812712298E-2</c:v>
                </c:pt>
                <c:pt idx="11019">
                  <c:v>4.1046207034292598E-2</c:v>
                </c:pt>
                <c:pt idx="11020">
                  <c:v>4.1046888542479398E-2</c:v>
                </c:pt>
                <c:pt idx="11021">
                  <c:v>4.1046952352256402E-2</c:v>
                </c:pt>
                <c:pt idx="11022">
                  <c:v>4.1047076173080198E-2</c:v>
                </c:pt>
                <c:pt idx="11023">
                  <c:v>4.1047336228076499E-2</c:v>
                </c:pt>
                <c:pt idx="11024">
                  <c:v>4.10477929204979E-2</c:v>
                </c:pt>
                <c:pt idx="11025">
                  <c:v>4.1048026798550297E-2</c:v>
                </c:pt>
                <c:pt idx="11026">
                  <c:v>4.1048342073396103E-2</c:v>
                </c:pt>
                <c:pt idx="11027">
                  <c:v>4.1048690974118097E-2</c:v>
                </c:pt>
                <c:pt idx="11028">
                  <c:v>4.1049259126978002E-2</c:v>
                </c:pt>
                <c:pt idx="11029">
                  <c:v>4.1049878575151702E-2</c:v>
                </c:pt>
                <c:pt idx="11030">
                  <c:v>4.1050865628248098E-2</c:v>
                </c:pt>
                <c:pt idx="11031">
                  <c:v>4.1050869968269899E-2</c:v>
                </c:pt>
                <c:pt idx="11032">
                  <c:v>4.1050910266398399E-2</c:v>
                </c:pt>
                <c:pt idx="11033">
                  <c:v>4.1051040986074198E-2</c:v>
                </c:pt>
                <c:pt idx="11034">
                  <c:v>4.1051353681061997E-2</c:v>
                </c:pt>
                <c:pt idx="11035">
                  <c:v>4.1052027452137402E-2</c:v>
                </c:pt>
                <c:pt idx="11036">
                  <c:v>4.1052159158929E-2</c:v>
                </c:pt>
                <c:pt idx="11037">
                  <c:v>4.1052589399610297E-2</c:v>
                </c:pt>
                <c:pt idx="11038">
                  <c:v>4.1052766475307E-2</c:v>
                </c:pt>
                <c:pt idx="11039">
                  <c:v>4.1053138917971903E-2</c:v>
                </c:pt>
                <c:pt idx="11040">
                  <c:v>4.1053509574929099E-2</c:v>
                </c:pt>
                <c:pt idx="11041">
                  <c:v>4.1053638110865001E-2</c:v>
                </c:pt>
                <c:pt idx="11042">
                  <c:v>4.1053888034711099E-2</c:v>
                </c:pt>
                <c:pt idx="11043">
                  <c:v>4.1054405520687801E-2</c:v>
                </c:pt>
                <c:pt idx="11044">
                  <c:v>4.1055182167761703E-2</c:v>
                </c:pt>
                <c:pt idx="11045">
                  <c:v>4.1055409587606499E-2</c:v>
                </c:pt>
                <c:pt idx="11046">
                  <c:v>4.1055668079658998E-2</c:v>
                </c:pt>
                <c:pt idx="11047">
                  <c:v>4.1055732498952002E-2</c:v>
                </c:pt>
                <c:pt idx="11048">
                  <c:v>4.1055938111545301E-2</c:v>
                </c:pt>
                <c:pt idx="11049">
                  <c:v>4.10561459080757E-2</c:v>
                </c:pt>
                <c:pt idx="11050">
                  <c:v>4.1057108197655498E-2</c:v>
                </c:pt>
                <c:pt idx="11051">
                  <c:v>4.1057415263230403E-2</c:v>
                </c:pt>
                <c:pt idx="11052">
                  <c:v>4.1057507032949601E-2</c:v>
                </c:pt>
                <c:pt idx="11053">
                  <c:v>4.10576546211553E-2</c:v>
                </c:pt>
                <c:pt idx="11054">
                  <c:v>4.1060245958381099E-2</c:v>
                </c:pt>
                <c:pt idx="11055">
                  <c:v>4.1060561132456902E-2</c:v>
                </c:pt>
                <c:pt idx="11056">
                  <c:v>4.1060678608226098E-2</c:v>
                </c:pt>
                <c:pt idx="11057">
                  <c:v>4.1061438524245902E-2</c:v>
                </c:pt>
                <c:pt idx="11058">
                  <c:v>4.1061471911365402E-2</c:v>
                </c:pt>
                <c:pt idx="11059">
                  <c:v>4.1061780740317098E-2</c:v>
                </c:pt>
                <c:pt idx="11060">
                  <c:v>4.1061852013950899E-2</c:v>
                </c:pt>
                <c:pt idx="11061">
                  <c:v>4.1062045483506802E-2</c:v>
                </c:pt>
                <c:pt idx="11062">
                  <c:v>4.10626387473901E-2</c:v>
                </c:pt>
                <c:pt idx="11063">
                  <c:v>4.1062639119276101E-2</c:v>
                </c:pt>
                <c:pt idx="11064">
                  <c:v>4.1063149276381203E-2</c:v>
                </c:pt>
                <c:pt idx="11065">
                  <c:v>4.1063310121487298E-2</c:v>
                </c:pt>
                <c:pt idx="11066">
                  <c:v>4.1063321180039303E-2</c:v>
                </c:pt>
                <c:pt idx="11067">
                  <c:v>4.1063391466359997E-2</c:v>
                </c:pt>
                <c:pt idx="11068">
                  <c:v>4.1063497521568001E-2</c:v>
                </c:pt>
                <c:pt idx="11069">
                  <c:v>4.1063505179698701E-2</c:v>
                </c:pt>
                <c:pt idx="11070">
                  <c:v>4.1064439424313898E-2</c:v>
                </c:pt>
                <c:pt idx="11071">
                  <c:v>4.1065350307251697E-2</c:v>
                </c:pt>
                <c:pt idx="11072">
                  <c:v>4.1065882093780003E-2</c:v>
                </c:pt>
                <c:pt idx="11073">
                  <c:v>4.1065952362280597E-2</c:v>
                </c:pt>
                <c:pt idx="11074">
                  <c:v>4.1066139576660998E-2</c:v>
                </c:pt>
                <c:pt idx="11075">
                  <c:v>4.1066439618718503E-2</c:v>
                </c:pt>
                <c:pt idx="11076">
                  <c:v>4.1066843954826203E-2</c:v>
                </c:pt>
                <c:pt idx="11077">
                  <c:v>4.1068971412237101E-2</c:v>
                </c:pt>
                <c:pt idx="11078">
                  <c:v>4.1069429394977597E-2</c:v>
                </c:pt>
                <c:pt idx="11079">
                  <c:v>4.1069625341795597E-2</c:v>
                </c:pt>
                <c:pt idx="11080">
                  <c:v>4.1070281724607E-2</c:v>
                </c:pt>
                <c:pt idx="11081">
                  <c:v>4.10709626426429E-2</c:v>
                </c:pt>
                <c:pt idx="11082">
                  <c:v>4.1072303063054601E-2</c:v>
                </c:pt>
                <c:pt idx="11083">
                  <c:v>4.1072552203377397E-2</c:v>
                </c:pt>
                <c:pt idx="11084">
                  <c:v>4.1072777790036298E-2</c:v>
                </c:pt>
                <c:pt idx="11085">
                  <c:v>4.10727962568588E-2</c:v>
                </c:pt>
                <c:pt idx="11086">
                  <c:v>4.1073006977432699E-2</c:v>
                </c:pt>
                <c:pt idx="11087">
                  <c:v>4.1073190100410599E-2</c:v>
                </c:pt>
                <c:pt idx="11088">
                  <c:v>4.1073996286261599E-2</c:v>
                </c:pt>
                <c:pt idx="11089">
                  <c:v>4.1074117591471997E-2</c:v>
                </c:pt>
                <c:pt idx="11090">
                  <c:v>4.1074273140425901E-2</c:v>
                </c:pt>
                <c:pt idx="11091">
                  <c:v>4.1075549219726601E-2</c:v>
                </c:pt>
                <c:pt idx="11092">
                  <c:v>4.1078423662461498E-2</c:v>
                </c:pt>
                <c:pt idx="11093">
                  <c:v>4.1078717786835299E-2</c:v>
                </c:pt>
                <c:pt idx="11094">
                  <c:v>4.10796065674843E-2</c:v>
                </c:pt>
                <c:pt idx="11095">
                  <c:v>4.1079765254085701E-2</c:v>
                </c:pt>
                <c:pt idx="11096">
                  <c:v>4.1079937305592E-2</c:v>
                </c:pt>
                <c:pt idx="11097">
                  <c:v>4.1080367664768497E-2</c:v>
                </c:pt>
                <c:pt idx="11098">
                  <c:v>4.1080537082011002E-2</c:v>
                </c:pt>
                <c:pt idx="11099">
                  <c:v>4.1082157651752799E-2</c:v>
                </c:pt>
                <c:pt idx="11100">
                  <c:v>4.1082614985595303E-2</c:v>
                </c:pt>
                <c:pt idx="11101">
                  <c:v>4.1084319138828103E-2</c:v>
                </c:pt>
                <c:pt idx="11102">
                  <c:v>4.1084519248739501E-2</c:v>
                </c:pt>
                <c:pt idx="11103">
                  <c:v>4.10846022419602E-2</c:v>
                </c:pt>
                <c:pt idx="11104">
                  <c:v>4.1085316802782899E-2</c:v>
                </c:pt>
                <c:pt idx="11105">
                  <c:v>4.1085935087794102E-2</c:v>
                </c:pt>
                <c:pt idx="11106">
                  <c:v>4.1086261237083498E-2</c:v>
                </c:pt>
                <c:pt idx="11107">
                  <c:v>4.1087010656676602E-2</c:v>
                </c:pt>
                <c:pt idx="11108">
                  <c:v>4.1087156371823703E-2</c:v>
                </c:pt>
                <c:pt idx="11109">
                  <c:v>4.1087195090843402E-2</c:v>
                </c:pt>
                <c:pt idx="11110">
                  <c:v>4.1087501048035602E-2</c:v>
                </c:pt>
                <c:pt idx="11111">
                  <c:v>4.1087756877121101E-2</c:v>
                </c:pt>
                <c:pt idx="11112">
                  <c:v>4.1088468719037201E-2</c:v>
                </c:pt>
                <c:pt idx="11113">
                  <c:v>4.1089243493837697E-2</c:v>
                </c:pt>
                <c:pt idx="11114">
                  <c:v>4.1089323114620498E-2</c:v>
                </c:pt>
                <c:pt idx="11115">
                  <c:v>4.1089764018883999E-2</c:v>
                </c:pt>
                <c:pt idx="11116">
                  <c:v>4.1090189578967602E-2</c:v>
                </c:pt>
                <c:pt idx="11117">
                  <c:v>4.1090224566006299E-2</c:v>
                </c:pt>
                <c:pt idx="11118">
                  <c:v>4.1090267052036097E-2</c:v>
                </c:pt>
                <c:pt idx="11119">
                  <c:v>4.1090542720382803E-2</c:v>
                </c:pt>
                <c:pt idx="11120">
                  <c:v>4.1090968219976397E-2</c:v>
                </c:pt>
                <c:pt idx="11121">
                  <c:v>4.1092429424238998E-2</c:v>
                </c:pt>
                <c:pt idx="11122">
                  <c:v>4.1092440632639497E-2</c:v>
                </c:pt>
                <c:pt idx="11123">
                  <c:v>4.1092882446130803E-2</c:v>
                </c:pt>
                <c:pt idx="11124">
                  <c:v>4.10931307323818E-2</c:v>
                </c:pt>
                <c:pt idx="11125">
                  <c:v>4.10937305826614E-2</c:v>
                </c:pt>
                <c:pt idx="11126">
                  <c:v>4.1093772130456903E-2</c:v>
                </c:pt>
                <c:pt idx="11127">
                  <c:v>4.1093921961831197E-2</c:v>
                </c:pt>
                <c:pt idx="11128">
                  <c:v>4.1093986813079297E-2</c:v>
                </c:pt>
                <c:pt idx="11129">
                  <c:v>4.1094128497182698E-2</c:v>
                </c:pt>
                <c:pt idx="11130">
                  <c:v>4.1094445164450599E-2</c:v>
                </c:pt>
                <c:pt idx="11131">
                  <c:v>4.1095239932204597E-2</c:v>
                </c:pt>
                <c:pt idx="11132">
                  <c:v>4.1095419660745397E-2</c:v>
                </c:pt>
                <c:pt idx="11133">
                  <c:v>4.1096574964230102E-2</c:v>
                </c:pt>
                <c:pt idx="11134">
                  <c:v>4.1097185128841099E-2</c:v>
                </c:pt>
                <c:pt idx="11135">
                  <c:v>4.1097455346230397E-2</c:v>
                </c:pt>
                <c:pt idx="11136">
                  <c:v>4.1097667476445401E-2</c:v>
                </c:pt>
                <c:pt idx="11137">
                  <c:v>4.1098086505423098E-2</c:v>
                </c:pt>
                <c:pt idx="11138">
                  <c:v>4.1098171713316999E-2</c:v>
                </c:pt>
                <c:pt idx="11139">
                  <c:v>4.10984929796318E-2</c:v>
                </c:pt>
                <c:pt idx="11140">
                  <c:v>4.10985818985816E-2</c:v>
                </c:pt>
                <c:pt idx="11141">
                  <c:v>4.1099313035930597E-2</c:v>
                </c:pt>
                <c:pt idx="11142">
                  <c:v>4.1100055440639098E-2</c:v>
                </c:pt>
                <c:pt idx="11143">
                  <c:v>4.1100229887810702E-2</c:v>
                </c:pt>
                <c:pt idx="11144">
                  <c:v>4.1100483318453201E-2</c:v>
                </c:pt>
                <c:pt idx="11145">
                  <c:v>4.11005657361007E-2</c:v>
                </c:pt>
                <c:pt idx="11146">
                  <c:v>4.1100619675721102E-2</c:v>
                </c:pt>
                <c:pt idx="11147">
                  <c:v>4.1100947443730398E-2</c:v>
                </c:pt>
                <c:pt idx="11148">
                  <c:v>4.1101273187868999E-2</c:v>
                </c:pt>
                <c:pt idx="11149">
                  <c:v>4.1101690577594302E-2</c:v>
                </c:pt>
                <c:pt idx="11150">
                  <c:v>4.1101697577214102E-2</c:v>
                </c:pt>
                <c:pt idx="11151">
                  <c:v>4.1101763932760799E-2</c:v>
                </c:pt>
                <c:pt idx="11152">
                  <c:v>4.1101809069920198E-2</c:v>
                </c:pt>
                <c:pt idx="11153">
                  <c:v>4.1102721914918802E-2</c:v>
                </c:pt>
                <c:pt idx="11154">
                  <c:v>4.1103204521289599E-2</c:v>
                </c:pt>
                <c:pt idx="11155">
                  <c:v>4.1104845382177402E-2</c:v>
                </c:pt>
                <c:pt idx="11156">
                  <c:v>4.1106939794031197E-2</c:v>
                </c:pt>
                <c:pt idx="11157">
                  <c:v>4.1107092949557597E-2</c:v>
                </c:pt>
                <c:pt idx="11158">
                  <c:v>4.1108716429015597E-2</c:v>
                </c:pt>
                <c:pt idx="11159">
                  <c:v>4.1109910585834297E-2</c:v>
                </c:pt>
                <c:pt idx="11160">
                  <c:v>4.1110449933181699E-2</c:v>
                </c:pt>
                <c:pt idx="11161">
                  <c:v>4.11109565081582E-2</c:v>
                </c:pt>
                <c:pt idx="11162">
                  <c:v>4.1111562760605798E-2</c:v>
                </c:pt>
                <c:pt idx="11163">
                  <c:v>4.1111605307455397E-2</c:v>
                </c:pt>
                <c:pt idx="11164">
                  <c:v>4.1111677691912901E-2</c:v>
                </c:pt>
                <c:pt idx="11165">
                  <c:v>4.11126878015627E-2</c:v>
                </c:pt>
                <c:pt idx="11166">
                  <c:v>4.1112750101632199E-2</c:v>
                </c:pt>
                <c:pt idx="11167">
                  <c:v>4.1113093409830999E-2</c:v>
                </c:pt>
                <c:pt idx="11168">
                  <c:v>4.1115417654228499E-2</c:v>
                </c:pt>
                <c:pt idx="11169">
                  <c:v>4.1115674749890301E-2</c:v>
                </c:pt>
                <c:pt idx="11170">
                  <c:v>4.11159825473651E-2</c:v>
                </c:pt>
                <c:pt idx="11171">
                  <c:v>4.1116207305216097E-2</c:v>
                </c:pt>
                <c:pt idx="11172">
                  <c:v>4.1116344874577902E-2</c:v>
                </c:pt>
                <c:pt idx="11173">
                  <c:v>4.11166693970242E-2</c:v>
                </c:pt>
                <c:pt idx="11174">
                  <c:v>4.1117114772731299E-2</c:v>
                </c:pt>
                <c:pt idx="11175">
                  <c:v>4.1117796669555E-2</c:v>
                </c:pt>
                <c:pt idx="11176">
                  <c:v>4.1118062774364701E-2</c:v>
                </c:pt>
                <c:pt idx="11177">
                  <c:v>4.11186765916405E-2</c:v>
                </c:pt>
                <c:pt idx="11178">
                  <c:v>4.1118929514519398E-2</c:v>
                </c:pt>
                <c:pt idx="11179">
                  <c:v>4.1119015039155098E-2</c:v>
                </c:pt>
                <c:pt idx="11180">
                  <c:v>4.1119108921506102E-2</c:v>
                </c:pt>
                <c:pt idx="11181">
                  <c:v>4.1119938119673703E-2</c:v>
                </c:pt>
                <c:pt idx="11182">
                  <c:v>4.1119991767853102E-2</c:v>
                </c:pt>
                <c:pt idx="11183">
                  <c:v>4.1120821631913003E-2</c:v>
                </c:pt>
                <c:pt idx="11184">
                  <c:v>4.1121950987177198E-2</c:v>
                </c:pt>
                <c:pt idx="11185">
                  <c:v>4.1122246514514897E-2</c:v>
                </c:pt>
                <c:pt idx="11186">
                  <c:v>4.1122506039638303E-2</c:v>
                </c:pt>
                <c:pt idx="11187">
                  <c:v>4.1122575097562702E-2</c:v>
                </c:pt>
                <c:pt idx="11188">
                  <c:v>4.1123110236952802E-2</c:v>
                </c:pt>
                <c:pt idx="11189">
                  <c:v>4.1124193296831403E-2</c:v>
                </c:pt>
                <c:pt idx="11190">
                  <c:v>4.1124760470913402E-2</c:v>
                </c:pt>
                <c:pt idx="11191">
                  <c:v>4.1127753443976803E-2</c:v>
                </c:pt>
                <c:pt idx="11192">
                  <c:v>4.1128797924593098E-2</c:v>
                </c:pt>
                <c:pt idx="11193">
                  <c:v>4.1129385396107797E-2</c:v>
                </c:pt>
                <c:pt idx="11194">
                  <c:v>4.1129802038141601E-2</c:v>
                </c:pt>
                <c:pt idx="11195">
                  <c:v>4.1130577662468901E-2</c:v>
                </c:pt>
                <c:pt idx="11196">
                  <c:v>4.1130690363939501E-2</c:v>
                </c:pt>
                <c:pt idx="11197">
                  <c:v>4.1131016813903E-2</c:v>
                </c:pt>
                <c:pt idx="11198">
                  <c:v>4.1131069038062497E-2</c:v>
                </c:pt>
                <c:pt idx="11199">
                  <c:v>4.1131808411884997E-2</c:v>
                </c:pt>
                <c:pt idx="11200">
                  <c:v>4.1132082586709903E-2</c:v>
                </c:pt>
                <c:pt idx="11201">
                  <c:v>4.1132380462621201E-2</c:v>
                </c:pt>
                <c:pt idx="11202">
                  <c:v>4.11324202180142E-2</c:v>
                </c:pt>
                <c:pt idx="11203">
                  <c:v>4.1132574524276398E-2</c:v>
                </c:pt>
                <c:pt idx="11204">
                  <c:v>4.1134907165809302E-2</c:v>
                </c:pt>
                <c:pt idx="11205">
                  <c:v>4.1135175837084002E-2</c:v>
                </c:pt>
                <c:pt idx="11206">
                  <c:v>4.1135570711772103E-2</c:v>
                </c:pt>
                <c:pt idx="11207">
                  <c:v>4.1135676844990199E-2</c:v>
                </c:pt>
                <c:pt idx="11208">
                  <c:v>4.1135709187877199E-2</c:v>
                </c:pt>
                <c:pt idx="11209">
                  <c:v>4.1136117769170803E-2</c:v>
                </c:pt>
                <c:pt idx="11210">
                  <c:v>4.1136290427714599E-2</c:v>
                </c:pt>
                <c:pt idx="11211">
                  <c:v>4.1137299799437303E-2</c:v>
                </c:pt>
                <c:pt idx="11212">
                  <c:v>4.11379450546537E-2</c:v>
                </c:pt>
                <c:pt idx="11213">
                  <c:v>4.1138898160537798E-2</c:v>
                </c:pt>
                <c:pt idx="11214">
                  <c:v>4.1139442225840601E-2</c:v>
                </c:pt>
                <c:pt idx="11215">
                  <c:v>4.1139749148736998E-2</c:v>
                </c:pt>
                <c:pt idx="11216">
                  <c:v>4.1140008884752298E-2</c:v>
                </c:pt>
                <c:pt idx="11217">
                  <c:v>4.1140136988149202E-2</c:v>
                </c:pt>
                <c:pt idx="11218">
                  <c:v>4.1140629533209697E-2</c:v>
                </c:pt>
                <c:pt idx="11219">
                  <c:v>4.1141113179880798E-2</c:v>
                </c:pt>
                <c:pt idx="11220">
                  <c:v>4.1141388211897403E-2</c:v>
                </c:pt>
                <c:pt idx="11221">
                  <c:v>4.1141531738818599E-2</c:v>
                </c:pt>
                <c:pt idx="11222">
                  <c:v>4.1142519938954701E-2</c:v>
                </c:pt>
                <c:pt idx="11223">
                  <c:v>4.1142646214468503E-2</c:v>
                </c:pt>
                <c:pt idx="11224">
                  <c:v>4.1142944152169E-2</c:v>
                </c:pt>
                <c:pt idx="11225">
                  <c:v>4.1142962342444897E-2</c:v>
                </c:pt>
                <c:pt idx="11226">
                  <c:v>4.11430679817371E-2</c:v>
                </c:pt>
                <c:pt idx="11227">
                  <c:v>4.1143460217304403E-2</c:v>
                </c:pt>
                <c:pt idx="11228">
                  <c:v>4.1145574424499301E-2</c:v>
                </c:pt>
                <c:pt idx="11229">
                  <c:v>4.1147276796453698E-2</c:v>
                </c:pt>
                <c:pt idx="11230">
                  <c:v>4.1148006331111597E-2</c:v>
                </c:pt>
                <c:pt idx="11231">
                  <c:v>4.1148504473843703E-2</c:v>
                </c:pt>
                <c:pt idx="11232">
                  <c:v>4.1148950840445002E-2</c:v>
                </c:pt>
                <c:pt idx="11233">
                  <c:v>4.1149109293036903E-2</c:v>
                </c:pt>
                <c:pt idx="11234">
                  <c:v>4.1150767032548601E-2</c:v>
                </c:pt>
                <c:pt idx="11235">
                  <c:v>4.1151462304555901E-2</c:v>
                </c:pt>
                <c:pt idx="11236">
                  <c:v>4.1152225875258901E-2</c:v>
                </c:pt>
                <c:pt idx="11237">
                  <c:v>4.11530809563279E-2</c:v>
                </c:pt>
                <c:pt idx="11238">
                  <c:v>4.1153229703896198E-2</c:v>
                </c:pt>
                <c:pt idx="11239">
                  <c:v>4.1154337018030999E-2</c:v>
                </c:pt>
                <c:pt idx="11240">
                  <c:v>4.11543803839301E-2</c:v>
                </c:pt>
                <c:pt idx="11241">
                  <c:v>4.1154621894885002E-2</c:v>
                </c:pt>
                <c:pt idx="11242">
                  <c:v>4.1154732755216403E-2</c:v>
                </c:pt>
                <c:pt idx="11243">
                  <c:v>4.1154798510829503E-2</c:v>
                </c:pt>
                <c:pt idx="11244">
                  <c:v>4.1155068657241597E-2</c:v>
                </c:pt>
                <c:pt idx="11245">
                  <c:v>4.1155166074299199E-2</c:v>
                </c:pt>
                <c:pt idx="11246">
                  <c:v>4.1155481034586501E-2</c:v>
                </c:pt>
                <c:pt idx="11247">
                  <c:v>4.1155745196686397E-2</c:v>
                </c:pt>
                <c:pt idx="11248">
                  <c:v>4.1156718792424302E-2</c:v>
                </c:pt>
                <c:pt idx="11249">
                  <c:v>4.1156744807295302E-2</c:v>
                </c:pt>
                <c:pt idx="11250">
                  <c:v>4.1157137367029598E-2</c:v>
                </c:pt>
                <c:pt idx="11251">
                  <c:v>4.1157255297257701E-2</c:v>
                </c:pt>
                <c:pt idx="11252">
                  <c:v>4.1157455360651102E-2</c:v>
                </c:pt>
                <c:pt idx="11253">
                  <c:v>4.1157565721940501E-2</c:v>
                </c:pt>
                <c:pt idx="11254">
                  <c:v>4.1157786860358897E-2</c:v>
                </c:pt>
                <c:pt idx="11255">
                  <c:v>4.1158265702765699E-2</c:v>
                </c:pt>
                <c:pt idx="11256">
                  <c:v>4.1158490094842001E-2</c:v>
                </c:pt>
                <c:pt idx="11257">
                  <c:v>4.1159111811492503E-2</c:v>
                </c:pt>
                <c:pt idx="11258">
                  <c:v>4.1161246416725902E-2</c:v>
                </c:pt>
                <c:pt idx="11259">
                  <c:v>4.1161777638901602E-2</c:v>
                </c:pt>
                <c:pt idx="11260">
                  <c:v>4.1162098202626202E-2</c:v>
                </c:pt>
                <c:pt idx="11261">
                  <c:v>4.1162463378324202E-2</c:v>
                </c:pt>
                <c:pt idx="11262">
                  <c:v>4.1162788697425998E-2</c:v>
                </c:pt>
                <c:pt idx="11263">
                  <c:v>4.1163560864972901E-2</c:v>
                </c:pt>
                <c:pt idx="11264">
                  <c:v>4.1164276889630903E-2</c:v>
                </c:pt>
                <c:pt idx="11265">
                  <c:v>4.1164346198205297E-2</c:v>
                </c:pt>
                <c:pt idx="11266">
                  <c:v>4.1165386467795398E-2</c:v>
                </c:pt>
                <c:pt idx="11267">
                  <c:v>4.1165728042046698E-2</c:v>
                </c:pt>
                <c:pt idx="11268">
                  <c:v>4.11657669672187E-2</c:v>
                </c:pt>
                <c:pt idx="11269">
                  <c:v>4.1167130136442603E-2</c:v>
                </c:pt>
                <c:pt idx="11270">
                  <c:v>4.11671340970012E-2</c:v>
                </c:pt>
                <c:pt idx="11271">
                  <c:v>4.1167447962531599E-2</c:v>
                </c:pt>
                <c:pt idx="11272">
                  <c:v>4.1167807916752099E-2</c:v>
                </c:pt>
                <c:pt idx="11273">
                  <c:v>4.1167862606227103E-2</c:v>
                </c:pt>
                <c:pt idx="11274">
                  <c:v>4.1168297484079901E-2</c:v>
                </c:pt>
                <c:pt idx="11275">
                  <c:v>4.1168607992332303E-2</c:v>
                </c:pt>
                <c:pt idx="11276">
                  <c:v>4.11691682848234E-2</c:v>
                </c:pt>
                <c:pt idx="11277">
                  <c:v>4.1169198591324001E-2</c:v>
                </c:pt>
                <c:pt idx="11278">
                  <c:v>4.1170921542450403E-2</c:v>
                </c:pt>
                <c:pt idx="11279">
                  <c:v>4.1171111461348803E-2</c:v>
                </c:pt>
                <c:pt idx="11280">
                  <c:v>4.1171621038063697E-2</c:v>
                </c:pt>
                <c:pt idx="11281">
                  <c:v>4.1172446971463897E-2</c:v>
                </c:pt>
                <c:pt idx="11282">
                  <c:v>4.1173002135028003E-2</c:v>
                </c:pt>
                <c:pt idx="11283">
                  <c:v>4.1174073755832603E-2</c:v>
                </c:pt>
                <c:pt idx="11284">
                  <c:v>4.11743181739814E-2</c:v>
                </c:pt>
                <c:pt idx="11285">
                  <c:v>4.1174527248807803E-2</c:v>
                </c:pt>
                <c:pt idx="11286">
                  <c:v>4.1174638602659797E-2</c:v>
                </c:pt>
                <c:pt idx="11287">
                  <c:v>4.1175148482797998E-2</c:v>
                </c:pt>
                <c:pt idx="11288">
                  <c:v>4.11755095408355E-2</c:v>
                </c:pt>
                <c:pt idx="11289">
                  <c:v>4.1176168056313703E-2</c:v>
                </c:pt>
                <c:pt idx="11290">
                  <c:v>4.1176396268017897E-2</c:v>
                </c:pt>
                <c:pt idx="11291">
                  <c:v>4.1177373458293698E-2</c:v>
                </c:pt>
                <c:pt idx="11292">
                  <c:v>4.1177851041602501E-2</c:v>
                </c:pt>
                <c:pt idx="11293">
                  <c:v>4.1178021278454803E-2</c:v>
                </c:pt>
                <c:pt idx="11294">
                  <c:v>4.1179289605924298E-2</c:v>
                </c:pt>
                <c:pt idx="11295">
                  <c:v>4.1179398417911503E-2</c:v>
                </c:pt>
                <c:pt idx="11296">
                  <c:v>4.1179403089043699E-2</c:v>
                </c:pt>
                <c:pt idx="11297">
                  <c:v>4.1180171631512302E-2</c:v>
                </c:pt>
                <c:pt idx="11298">
                  <c:v>4.1182002464983901E-2</c:v>
                </c:pt>
                <c:pt idx="11299">
                  <c:v>4.1182310724206701E-2</c:v>
                </c:pt>
                <c:pt idx="11300">
                  <c:v>4.1183288690011297E-2</c:v>
                </c:pt>
                <c:pt idx="11301">
                  <c:v>4.1183493587529298E-2</c:v>
                </c:pt>
                <c:pt idx="11302">
                  <c:v>4.1183826889624103E-2</c:v>
                </c:pt>
                <c:pt idx="11303">
                  <c:v>4.1185628647542799E-2</c:v>
                </c:pt>
                <c:pt idx="11304">
                  <c:v>4.1185638382814901E-2</c:v>
                </c:pt>
                <c:pt idx="11305">
                  <c:v>4.11860286399897E-2</c:v>
                </c:pt>
                <c:pt idx="11306">
                  <c:v>4.11873775185723E-2</c:v>
                </c:pt>
                <c:pt idx="11307">
                  <c:v>4.1187761866106398E-2</c:v>
                </c:pt>
                <c:pt idx="11308">
                  <c:v>4.11879135745098E-2</c:v>
                </c:pt>
                <c:pt idx="11309">
                  <c:v>4.1188103785272601E-2</c:v>
                </c:pt>
                <c:pt idx="11310">
                  <c:v>4.1188633506948798E-2</c:v>
                </c:pt>
                <c:pt idx="11311">
                  <c:v>4.1189293275118798E-2</c:v>
                </c:pt>
                <c:pt idx="11312">
                  <c:v>4.1189845436792202E-2</c:v>
                </c:pt>
                <c:pt idx="11313">
                  <c:v>4.1190208834995898E-2</c:v>
                </c:pt>
                <c:pt idx="11314">
                  <c:v>4.1190872934219497E-2</c:v>
                </c:pt>
                <c:pt idx="11315">
                  <c:v>4.1190876744083497E-2</c:v>
                </c:pt>
                <c:pt idx="11316">
                  <c:v>4.1191385029012102E-2</c:v>
                </c:pt>
                <c:pt idx="11317">
                  <c:v>4.1191403298700698E-2</c:v>
                </c:pt>
                <c:pt idx="11318">
                  <c:v>4.1191923065889299E-2</c:v>
                </c:pt>
                <c:pt idx="11319">
                  <c:v>4.11926146528383E-2</c:v>
                </c:pt>
                <c:pt idx="11320">
                  <c:v>4.1193575489272903E-2</c:v>
                </c:pt>
                <c:pt idx="11321">
                  <c:v>4.1194464420543399E-2</c:v>
                </c:pt>
                <c:pt idx="11322">
                  <c:v>4.1195292757512901E-2</c:v>
                </c:pt>
                <c:pt idx="11323">
                  <c:v>4.1195836295612402E-2</c:v>
                </c:pt>
                <c:pt idx="11324">
                  <c:v>4.1196286370495903E-2</c:v>
                </c:pt>
                <c:pt idx="11325">
                  <c:v>4.1196732092735902E-2</c:v>
                </c:pt>
                <c:pt idx="11326">
                  <c:v>4.1197619385610403E-2</c:v>
                </c:pt>
                <c:pt idx="11327">
                  <c:v>4.1198248644488601E-2</c:v>
                </c:pt>
                <c:pt idx="11328">
                  <c:v>4.11983464028172E-2</c:v>
                </c:pt>
                <c:pt idx="11329">
                  <c:v>4.11987965058003E-2</c:v>
                </c:pt>
                <c:pt idx="11330">
                  <c:v>4.1199480614539097E-2</c:v>
                </c:pt>
                <c:pt idx="11331">
                  <c:v>4.1199863434524898E-2</c:v>
                </c:pt>
                <c:pt idx="11332">
                  <c:v>4.1200249970740503E-2</c:v>
                </c:pt>
                <c:pt idx="11333">
                  <c:v>4.1200785199447497E-2</c:v>
                </c:pt>
                <c:pt idx="11334">
                  <c:v>4.1200897276225897E-2</c:v>
                </c:pt>
                <c:pt idx="11335">
                  <c:v>4.1201066866855603E-2</c:v>
                </c:pt>
                <c:pt idx="11336">
                  <c:v>4.1201067229286799E-2</c:v>
                </c:pt>
                <c:pt idx="11337">
                  <c:v>4.1201461899974402E-2</c:v>
                </c:pt>
                <c:pt idx="11338">
                  <c:v>4.1201952747513398E-2</c:v>
                </c:pt>
                <c:pt idx="11339">
                  <c:v>4.1203064051322902E-2</c:v>
                </c:pt>
                <c:pt idx="11340">
                  <c:v>4.1203265349310902E-2</c:v>
                </c:pt>
                <c:pt idx="11341">
                  <c:v>4.1204232426638801E-2</c:v>
                </c:pt>
                <c:pt idx="11342">
                  <c:v>4.1204345903923599E-2</c:v>
                </c:pt>
                <c:pt idx="11343">
                  <c:v>4.1206341036797198E-2</c:v>
                </c:pt>
                <c:pt idx="11344">
                  <c:v>4.1206854976800898E-2</c:v>
                </c:pt>
                <c:pt idx="11345">
                  <c:v>4.12073538754614E-2</c:v>
                </c:pt>
                <c:pt idx="11346">
                  <c:v>4.1209327683115297E-2</c:v>
                </c:pt>
                <c:pt idx="11347">
                  <c:v>4.12097297538093E-2</c:v>
                </c:pt>
                <c:pt idx="11348">
                  <c:v>4.1210039708072799E-2</c:v>
                </c:pt>
                <c:pt idx="11349">
                  <c:v>4.1210671563047599E-2</c:v>
                </c:pt>
                <c:pt idx="11350">
                  <c:v>4.1210988825729503E-2</c:v>
                </c:pt>
                <c:pt idx="11351">
                  <c:v>4.1211477530227303E-2</c:v>
                </c:pt>
                <c:pt idx="11352">
                  <c:v>4.1211770354641901E-2</c:v>
                </c:pt>
                <c:pt idx="11353">
                  <c:v>4.1211916086055997E-2</c:v>
                </c:pt>
                <c:pt idx="11354">
                  <c:v>4.1212175250289099E-2</c:v>
                </c:pt>
                <c:pt idx="11355">
                  <c:v>4.1212224028138303E-2</c:v>
                </c:pt>
                <c:pt idx="11356">
                  <c:v>4.1212281447133202E-2</c:v>
                </c:pt>
                <c:pt idx="11357">
                  <c:v>4.1212819072592999E-2</c:v>
                </c:pt>
                <c:pt idx="11358">
                  <c:v>4.1213235854143597E-2</c:v>
                </c:pt>
                <c:pt idx="11359">
                  <c:v>4.1213394798688401E-2</c:v>
                </c:pt>
                <c:pt idx="11360">
                  <c:v>4.1213430083636801E-2</c:v>
                </c:pt>
                <c:pt idx="11361">
                  <c:v>4.12135917247963E-2</c:v>
                </c:pt>
                <c:pt idx="11362">
                  <c:v>4.1214394657579798E-2</c:v>
                </c:pt>
                <c:pt idx="11363">
                  <c:v>4.1216097401195403E-2</c:v>
                </c:pt>
                <c:pt idx="11364">
                  <c:v>4.1216220428561302E-2</c:v>
                </c:pt>
                <c:pt idx="11365">
                  <c:v>4.1216430197064002E-2</c:v>
                </c:pt>
                <c:pt idx="11366">
                  <c:v>4.1216626153735302E-2</c:v>
                </c:pt>
                <c:pt idx="11367">
                  <c:v>4.1216910623611498E-2</c:v>
                </c:pt>
                <c:pt idx="11368">
                  <c:v>4.1217538704281999E-2</c:v>
                </c:pt>
                <c:pt idx="11369">
                  <c:v>4.1217882707486699E-2</c:v>
                </c:pt>
                <c:pt idx="11370">
                  <c:v>4.1217963533287903E-2</c:v>
                </c:pt>
                <c:pt idx="11371">
                  <c:v>4.1218828958197597E-2</c:v>
                </c:pt>
                <c:pt idx="11372">
                  <c:v>4.1219016932299103E-2</c:v>
                </c:pt>
                <c:pt idx="11373">
                  <c:v>4.1221245450094597E-2</c:v>
                </c:pt>
                <c:pt idx="11374">
                  <c:v>4.1221291179609702E-2</c:v>
                </c:pt>
                <c:pt idx="11375">
                  <c:v>4.12214005558596E-2</c:v>
                </c:pt>
                <c:pt idx="11376">
                  <c:v>4.1221631306453101E-2</c:v>
                </c:pt>
                <c:pt idx="11377">
                  <c:v>4.1221848119863902E-2</c:v>
                </c:pt>
                <c:pt idx="11378">
                  <c:v>4.12226963103366E-2</c:v>
                </c:pt>
                <c:pt idx="11379">
                  <c:v>4.12229529991089E-2</c:v>
                </c:pt>
                <c:pt idx="11380">
                  <c:v>4.12229690064711E-2</c:v>
                </c:pt>
                <c:pt idx="11381">
                  <c:v>4.1223162244306701E-2</c:v>
                </c:pt>
                <c:pt idx="11382">
                  <c:v>4.1223386471862099E-2</c:v>
                </c:pt>
                <c:pt idx="11383">
                  <c:v>4.1223415003979601E-2</c:v>
                </c:pt>
                <c:pt idx="11384">
                  <c:v>4.1223619649691103E-2</c:v>
                </c:pt>
                <c:pt idx="11385">
                  <c:v>4.1223751778169199E-2</c:v>
                </c:pt>
                <c:pt idx="11386">
                  <c:v>4.1224527286151703E-2</c:v>
                </c:pt>
                <c:pt idx="11387">
                  <c:v>4.1225745677638301E-2</c:v>
                </c:pt>
                <c:pt idx="11388">
                  <c:v>4.1226305486435598E-2</c:v>
                </c:pt>
                <c:pt idx="11389">
                  <c:v>4.1226451108206497E-2</c:v>
                </c:pt>
                <c:pt idx="11390">
                  <c:v>4.1226943959440501E-2</c:v>
                </c:pt>
                <c:pt idx="11391">
                  <c:v>4.1227150296985003E-2</c:v>
                </c:pt>
                <c:pt idx="11392">
                  <c:v>4.1227200342456999E-2</c:v>
                </c:pt>
                <c:pt idx="11393">
                  <c:v>4.1227400366608401E-2</c:v>
                </c:pt>
                <c:pt idx="11394">
                  <c:v>4.1227453340811203E-2</c:v>
                </c:pt>
                <c:pt idx="11395">
                  <c:v>4.1227824075692199E-2</c:v>
                </c:pt>
                <c:pt idx="11396">
                  <c:v>4.1227938967692598E-2</c:v>
                </c:pt>
                <c:pt idx="11397">
                  <c:v>4.1227958116675102E-2</c:v>
                </c:pt>
                <c:pt idx="11398">
                  <c:v>4.1228403398182199E-2</c:v>
                </c:pt>
                <c:pt idx="11399">
                  <c:v>4.1228746279749102E-2</c:v>
                </c:pt>
                <c:pt idx="11400">
                  <c:v>4.1229590982612099E-2</c:v>
                </c:pt>
                <c:pt idx="11401">
                  <c:v>4.1230089971650598E-2</c:v>
                </c:pt>
                <c:pt idx="11402">
                  <c:v>4.1231312352622299E-2</c:v>
                </c:pt>
                <c:pt idx="11403">
                  <c:v>4.12322162317839E-2</c:v>
                </c:pt>
                <c:pt idx="11404">
                  <c:v>4.12331523130356E-2</c:v>
                </c:pt>
                <c:pt idx="11405">
                  <c:v>4.1233426722892097E-2</c:v>
                </c:pt>
                <c:pt idx="11406">
                  <c:v>4.1233660908519397E-2</c:v>
                </c:pt>
                <c:pt idx="11407">
                  <c:v>4.12345016106474E-2</c:v>
                </c:pt>
                <c:pt idx="11408">
                  <c:v>4.1235724268046503E-2</c:v>
                </c:pt>
                <c:pt idx="11409">
                  <c:v>4.1235810245355602E-2</c:v>
                </c:pt>
                <c:pt idx="11410">
                  <c:v>4.1236151323309898E-2</c:v>
                </c:pt>
                <c:pt idx="11411">
                  <c:v>4.1238769976190998E-2</c:v>
                </c:pt>
                <c:pt idx="11412">
                  <c:v>4.1238938851230297E-2</c:v>
                </c:pt>
                <c:pt idx="11413">
                  <c:v>4.1238986276368399E-2</c:v>
                </c:pt>
                <c:pt idx="11414">
                  <c:v>4.12390635054121E-2</c:v>
                </c:pt>
                <c:pt idx="11415">
                  <c:v>4.1239284749908803E-2</c:v>
                </c:pt>
                <c:pt idx="11416">
                  <c:v>4.12394503977246E-2</c:v>
                </c:pt>
                <c:pt idx="11417">
                  <c:v>4.1239759793404898E-2</c:v>
                </c:pt>
                <c:pt idx="11418">
                  <c:v>4.1241486276281901E-2</c:v>
                </c:pt>
                <c:pt idx="11419">
                  <c:v>4.1241571335255099E-2</c:v>
                </c:pt>
                <c:pt idx="11420">
                  <c:v>4.1243072768052502E-2</c:v>
                </c:pt>
                <c:pt idx="11421">
                  <c:v>4.1243284747547897E-2</c:v>
                </c:pt>
                <c:pt idx="11422">
                  <c:v>4.1243441731954898E-2</c:v>
                </c:pt>
                <c:pt idx="11423">
                  <c:v>4.1244368417672997E-2</c:v>
                </c:pt>
                <c:pt idx="11424">
                  <c:v>4.1245151073069898E-2</c:v>
                </c:pt>
                <c:pt idx="11425">
                  <c:v>4.1245364585133303E-2</c:v>
                </c:pt>
                <c:pt idx="11426">
                  <c:v>4.1245420744136098E-2</c:v>
                </c:pt>
                <c:pt idx="11427">
                  <c:v>4.1245502289781501E-2</c:v>
                </c:pt>
                <c:pt idx="11428">
                  <c:v>4.1246180992482298E-2</c:v>
                </c:pt>
                <c:pt idx="11429">
                  <c:v>4.1246274007997803E-2</c:v>
                </c:pt>
                <c:pt idx="11430">
                  <c:v>4.1247490116249702E-2</c:v>
                </c:pt>
                <c:pt idx="11431">
                  <c:v>4.1247804926526702E-2</c:v>
                </c:pt>
                <c:pt idx="11432">
                  <c:v>4.1249776308131397E-2</c:v>
                </c:pt>
                <c:pt idx="11433">
                  <c:v>4.1249966264881803E-2</c:v>
                </c:pt>
                <c:pt idx="11434">
                  <c:v>4.1251158556441E-2</c:v>
                </c:pt>
                <c:pt idx="11435">
                  <c:v>4.1251996142566097E-2</c:v>
                </c:pt>
                <c:pt idx="11436">
                  <c:v>4.1252314462160197E-2</c:v>
                </c:pt>
                <c:pt idx="11437">
                  <c:v>4.1252627769554198E-2</c:v>
                </c:pt>
                <c:pt idx="11438">
                  <c:v>4.1253212231845401E-2</c:v>
                </c:pt>
                <c:pt idx="11439">
                  <c:v>4.1254840195422901E-2</c:v>
                </c:pt>
                <c:pt idx="11440">
                  <c:v>4.1255188156682998E-2</c:v>
                </c:pt>
                <c:pt idx="11441">
                  <c:v>4.1256111263626299E-2</c:v>
                </c:pt>
                <c:pt idx="11442">
                  <c:v>4.1256143161975303E-2</c:v>
                </c:pt>
                <c:pt idx="11443">
                  <c:v>4.1256599707931697E-2</c:v>
                </c:pt>
                <c:pt idx="11444">
                  <c:v>4.1256856205346103E-2</c:v>
                </c:pt>
                <c:pt idx="11445">
                  <c:v>4.12584533694626E-2</c:v>
                </c:pt>
                <c:pt idx="11446">
                  <c:v>4.12584799389909E-2</c:v>
                </c:pt>
                <c:pt idx="11447">
                  <c:v>4.1259402700170901E-2</c:v>
                </c:pt>
                <c:pt idx="11448">
                  <c:v>4.1260528854854699E-2</c:v>
                </c:pt>
                <c:pt idx="11449">
                  <c:v>4.1260833973066902E-2</c:v>
                </c:pt>
                <c:pt idx="11450">
                  <c:v>4.1261473983585401E-2</c:v>
                </c:pt>
                <c:pt idx="11451">
                  <c:v>4.1261885897084398E-2</c:v>
                </c:pt>
                <c:pt idx="11452">
                  <c:v>4.1261943477895101E-2</c:v>
                </c:pt>
                <c:pt idx="11453">
                  <c:v>4.12623253501673E-2</c:v>
                </c:pt>
                <c:pt idx="11454">
                  <c:v>4.1262926172338898E-2</c:v>
                </c:pt>
                <c:pt idx="11455">
                  <c:v>4.1263057822412998E-2</c:v>
                </c:pt>
                <c:pt idx="11456">
                  <c:v>4.1263063117095503E-2</c:v>
                </c:pt>
                <c:pt idx="11457">
                  <c:v>4.1263145253682902E-2</c:v>
                </c:pt>
                <c:pt idx="11458">
                  <c:v>4.1263308904692202E-2</c:v>
                </c:pt>
                <c:pt idx="11459">
                  <c:v>4.1264185978161699E-2</c:v>
                </c:pt>
                <c:pt idx="11460">
                  <c:v>4.12646169359525E-2</c:v>
                </c:pt>
                <c:pt idx="11461">
                  <c:v>4.1265076110129202E-2</c:v>
                </c:pt>
                <c:pt idx="11462">
                  <c:v>4.1266314189610499E-2</c:v>
                </c:pt>
                <c:pt idx="11463">
                  <c:v>4.1266616204488099E-2</c:v>
                </c:pt>
                <c:pt idx="11464">
                  <c:v>4.1266866203102798E-2</c:v>
                </c:pt>
                <c:pt idx="11465">
                  <c:v>4.1266991714995503E-2</c:v>
                </c:pt>
                <c:pt idx="11466">
                  <c:v>4.1267041994987097E-2</c:v>
                </c:pt>
                <c:pt idx="11467">
                  <c:v>4.1267130015446699E-2</c:v>
                </c:pt>
                <c:pt idx="11468">
                  <c:v>4.1268300880129803E-2</c:v>
                </c:pt>
                <c:pt idx="11469">
                  <c:v>4.12683456888739E-2</c:v>
                </c:pt>
                <c:pt idx="11470">
                  <c:v>4.1268467395213698E-2</c:v>
                </c:pt>
                <c:pt idx="11471">
                  <c:v>4.1268469629559698E-2</c:v>
                </c:pt>
                <c:pt idx="11472">
                  <c:v>4.1269683124101599E-2</c:v>
                </c:pt>
                <c:pt idx="11473">
                  <c:v>4.1269696019641103E-2</c:v>
                </c:pt>
                <c:pt idx="11474">
                  <c:v>4.1270078721074702E-2</c:v>
                </c:pt>
                <c:pt idx="11475">
                  <c:v>4.1271382691228202E-2</c:v>
                </c:pt>
                <c:pt idx="11476">
                  <c:v>4.1271772763455998E-2</c:v>
                </c:pt>
                <c:pt idx="11477">
                  <c:v>4.1271955205723798E-2</c:v>
                </c:pt>
                <c:pt idx="11478">
                  <c:v>4.1272530965524003E-2</c:v>
                </c:pt>
                <c:pt idx="11479">
                  <c:v>4.1272611134306997E-2</c:v>
                </c:pt>
                <c:pt idx="11480">
                  <c:v>4.1272614459979803E-2</c:v>
                </c:pt>
                <c:pt idx="11481">
                  <c:v>4.1272752025701298E-2</c:v>
                </c:pt>
                <c:pt idx="11482">
                  <c:v>4.1272865456831002E-2</c:v>
                </c:pt>
                <c:pt idx="11483">
                  <c:v>4.1272875176034098E-2</c:v>
                </c:pt>
                <c:pt idx="11484">
                  <c:v>4.1273338563522201E-2</c:v>
                </c:pt>
                <c:pt idx="11485">
                  <c:v>4.1274887811549497E-2</c:v>
                </c:pt>
                <c:pt idx="11486">
                  <c:v>4.1275134165596E-2</c:v>
                </c:pt>
                <c:pt idx="11487">
                  <c:v>4.1276291913590099E-2</c:v>
                </c:pt>
                <c:pt idx="11488">
                  <c:v>4.1276377165913203E-2</c:v>
                </c:pt>
                <c:pt idx="11489">
                  <c:v>4.1276829271069598E-2</c:v>
                </c:pt>
                <c:pt idx="11490">
                  <c:v>4.1277451783104303E-2</c:v>
                </c:pt>
                <c:pt idx="11491">
                  <c:v>4.1277616084831902E-2</c:v>
                </c:pt>
                <c:pt idx="11492">
                  <c:v>4.1277752278225603E-2</c:v>
                </c:pt>
                <c:pt idx="11493">
                  <c:v>4.1280092753368199E-2</c:v>
                </c:pt>
                <c:pt idx="11494">
                  <c:v>4.1280491629253999E-2</c:v>
                </c:pt>
                <c:pt idx="11495">
                  <c:v>4.1281076352274598E-2</c:v>
                </c:pt>
                <c:pt idx="11496">
                  <c:v>4.1281349107151803E-2</c:v>
                </c:pt>
                <c:pt idx="11497">
                  <c:v>4.1282329566659698E-2</c:v>
                </c:pt>
                <c:pt idx="11498">
                  <c:v>4.1283384817563003E-2</c:v>
                </c:pt>
                <c:pt idx="11499">
                  <c:v>4.1283772034155203E-2</c:v>
                </c:pt>
                <c:pt idx="11500">
                  <c:v>4.1283947110431402E-2</c:v>
                </c:pt>
                <c:pt idx="11501">
                  <c:v>4.12842972284014E-2</c:v>
                </c:pt>
                <c:pt idx="11502">
                  <c:v>4.1284787894288397E-2</c:v>
                </c:pt>
                <c:pt idx="11503">
                  <c:v>4.1285005385700499E-2</c:v>
                </c:pt>
                <c:pt idx="11504">
                  <c:v>4.1285512930259401E-2</c:v>
                </c:pt>
                <c:pt idx="11505">
                  <c:v>4.1285556741125197E-2</c:v>
                </c:pt>
                <c:pt idx="11506">
                  <c:v>4.1286812372744203E-2</c:v>
                </c:pt>
                <c:pt idx="11507">
                  <c:v>4.1290755367813403E-2</c:v>
                </c:pt>
                <c:pt idx="11508">
                  <c:v>4.1290849762680097E-2</c:v>
                </c:pt>
                <c:pt idx="11509">
                  <c:v>4.1291855911790097E-2</c:v>
                </c:pt>
                <c:pt idx="11510">
                  <c:v>4.1291856620168203E-2</c:v>
                </c:pt>
                <c:pt idx="11511">
                  <c:v>4.1291893034511397E-2</c:v>
                </c:pt>
                <c:pt idx="11512">
                  <c:v>4.1292562510226997E-2</c:v>
                </c:pt>
                <c:pt idx="11513">
                  <c:v>4.1292581513907599E-2</c:v>
                </c:pt>
                <c:pt idx="11514">
                  <c:v>4.1293846206166301E-2</c:v>
                </c:pt>
                <c:pt idx="11515">
                  <c:v>4.12958068167293E-2</c:v>
                </c:pt>
                <c:pt idx="11516">
                  <c:v>4.1296209663219598E-2</c:v>
                </c:pt>
                <c:pt idx="11517">
                  <c:v>4.1298924385868803E-2</c:v>
                </c:pt>
                <c:pt idx="11518">
                  <c:v>4.1299120484423302E-2</c:v>
                </c:pt>
                <c:pt idx="11519">
                  <c:v>4.1299838334353002E-2</c:v>
                </c:pt>
                <c:pt idx="11520">
                  <c:v>4.1299876537615403E-2</c:v>
                </c:pt>
                <c:pt idx="11521">
                  <c:v>4.1300912704340102E-2</c:v>
                </c:pt>
                <c:pt idx="11522">
                  <c:v>4.13016462063606E-2</c:v>
                </c:pt>
                <c:pt idx="11523">
                  <c:v>4.1302253760453503E-2</c:v>
                </c:pt>
                <c:pt idx="11524">
                  <c:v>4.1303747606048498E-2</c:v>
                </c:pt>
                <c:pt idx="11525">
                  <c:v>4.1303835899173899E-2</c:v>
                </c:pt>
                <c:pt idx="11526">
                  <c:v>4.1304789827318097E-2</c:v>
                </c:pt>
                <c:pt idx="11527">
                  <c:v>4.1305294272015701E-2</c:v>
                </c:pt>
                <c:pt idx="11528">
                  <c:v>4.1305353672357298E-2</c:v>
                </c:pt>
                <c:pt idx="11529">
                  <c:v>4.1305481694616002E-2</c:v>
                </c:pt>
                <c:pt idx="11530">
                  <c:v>4.1307485437404902E-2</c:v>
                </c:pt>
                <c:pt idx="11531">
                  <c:v>4.1307972741205498E-2</c:v>
                </c:pt>
                <c:pt idx="11532">
                  <c:v>4.1308524306170498E-2</c:v>
                </c:pt>
                <c:pt idx="11533">
                  <c:v>4.1308641747045398E-2</c:v>
                </c:pt>
                <c:pt idx="11534">
                  <c:v>4.1308652307765002E-2</c:v>
                </c:pt>
                <c:pt idx="11535">
                  <c:v>4.1308701661028097E-2</c:v>
                </c:pt>
                <c:pt idx="11536">
                  <c:v>4.1308894603265402E-2</c:v>
                </c:pt>
                <c:pt idx="11537">
                  <c:v>4.1309312394756402E-2</c:v>
                </c:pt>
                <c:pt idx="11538">
                  <c:v>4.1309611167870297E-2</c:v>
                </c:pt>
                <c:pt idx="11539">
                  <c:v>4.1310061782799098E-2</c:v>
                </c:pt>
                <c:pt idx="11540">
                  <c:v>4.1310579504050801E-2</c:v>
                </c:pt>
                <c:pt idx="11541">
                  <c:v>4.1310651460734399E-2</c:v>
                </c:pt>
                <c:pt idx="11542">
                  <c:v>4.1312140695694798E-2</c:v>
                </c:pt>
                <c:pt idx="11543">
                  <c:v>4.1312206536548997E-2</c:v>
                </c:pt>
                <c:pt idx="11544">
                  <c:v>4.13134980230387E-2</c:v>
                </c:pt>
                <c:pt idx="11545">
                  <c:v>4.1314135529276597E-2</c:v>
                </c:pt>
                <c:pt idx="11546">
                  <c:v>4.13143421522498E-2</c:v>
                </c:pt>
                <c:pt idx="11547">
                  <c:v>4.1314628189411701E-2</c:v>
                </c:pt>
                <c:pt idx="11548">
                  <c:v>4.13161693968409E-2</c:v>
                </c:pt>
                <c:pt idx="11549">
                  <c:v>4.1317141643034898E-2</c:v>
                </c:pt>
                <c:pt idx="11550">
                  <c:v>4.1317377105830402E-2</c:v>
                </c:pt>
                <c:pt idx="11551">
                  <c:v>4.1317711049443602E-2</c:v>
                </c:pt>
                <c:pt idx="11552">
                  <c:v>4.1318082388915302E-2</c:v>
                </c:pt>
                <c:pt idx="11553">
                  <c:v>4.1318085013198801E-2</c:v>
                </c:pt>
                <c:pt idx="11554">
                  <c:v>4.13187304546834E-2</c:v>
                </c:pt>
                <c:pt idx="11555">
                  <c:v>4.1318836650261301E-2</c:v>
                </c:pt>
                <c:pt idx="11556">
                  <c:v>4.1319483348237901E-2</c:v>
                </c:pt>
                <c:pt idx="11557">
                  <c:v>4.1320127570276803E-2</c:v>
                </c:pt>
                <c:pt idx="11558">
                  <c:v>4.1320496933545503E-2</c:v>
                </c:pt>
                <c:pt idx="11559">
                  <c:v>4.1320591254689197E-2</c:v>
                </c:pt>
                <c:pt idx="11560">
                  <c:v>4.1320700865137901E-2</c:v>
                </c:pt>
                <c:pt idx="11561">
                  <c:v>4.1320793650327599E-2</c:v>
                </c:pt>
                <c:pt idx="11562">
                  <c:v>4.1321900136396902E-2</c:v>
                </c:pt>
                <c:pt idx="11563">
                  <c:v>4.1322338361326698E-2</c:v>
                </c:pt>
                <c:pt idx="11564">
                  <c:v>4.1322999888558802E-2</c:v>
                </c:pt>
                <c:pt idx="11565">
                  <c:v>4.13235683487976E-2</c:v>
                </c:pt>
                <c:pt idx="11566">
                  <c:v>4.1324694593279698E-2</c:v>
                </c:pt>
                <c:pt idx="11567">
                  <c:v>4.1326825144280703E-2</c:v>
                </c:pt>
                <c:pt idx="11568">
                  <c:v>4.1327780958140499E-2</c:v>
                </c:pt>
                <c:pt idx="11569">
                  <c:v>4.1327988416452903E-2</c:v>
                </c:pt>
                <c:pt idx="11570">
                  <c:v>4.1328018545961902E-2</c:v>
                </c:pt>
                <c:pt idx="11571">
                  <c:v>4.1329038299605401E-2</c:v>
                </c:pt>
                <c:pt idx="11572">
                  <c:v>4.1329387651129701E-2</c:v>
                </c:pt>
                <c:pt idx="11573">
                  <c:v>4.1330097136593198E-2</c:v>
                </c:pt>
                <c:pt idx="11574">
                  <c:v>4.1330368109231401E-2</c:v>
                </c:pt>
                <c:pt idx="11575">
                  <c:v>4.1331518559543402E-2</c:v>
                </c:pt>
                <c:pt idx="11576">
                  <c:v>4.1333529122750803E-2</c:v>
                </c:pt>
                <c:pt idx="11577">
                  <c:v>4.1334249837370697E-2</c:v>
                </c:pt>
                <c:pt idx="11578">
                  <c:v>4.1334945600178502E-2</c:v>
                </c:pt>
                <c:pt idx="11579">
                  <c:v>4.1335094102002902E-2</c:v>
                </c:pt>
                <c:pt idx="11580">
                  <c:v>4.1335408252379399E-2</c:v>
                </c:pt>
                <c:pt idx="11581">
                  <c:v>4.13364784253787E-2</c:v>
                </c:pt>
                <c:pt idx="11582">
                  <c:v>4.1337084530247599E-2</c:v>
                </c:pt>
                <c:pt idx="11583">
                  <c:v>4.1337331882414501E-2</c:v>
                </c:pt>
                <c:pt idx="11584">
                  <c:v>4.1337345062546098E-2</c:v>
                </c:pt>
                <c:pt idx="11585">
                  <c:v>4.1338612552349698E-2</c:v>
                </c:pt>
                <c:pt idx="11586">
                  <c:v>4.1338876774931498E-2</c:v>
                </c:pt>
                <c:pt idx="11587">
                  <c:v>4.1338951287329902E-2</c:v>
                </c:pt>
                <c:pt idx="11588">
                  <c:v>4.1338992034968103E-2</c:v>
                </c:pt>
                <c:pt idx="11589">
                  <c:v>4.1339269140104898E-2</c:v>
                </c:pt>
                <c:pt idx="11590">
                  <c:v>4.1340283928838401E-2</c:v>
                </c:pt>
                <c:pt idx="11591">
                  <c:v>4.1340826852729003E-2</c:v>
                </c:pt>
                <c:pt idx="11592">
                  <c:v>4.1341007682828397E-2</c:v>
                </c:pt>
                <c:pt idx="11593">
                  <c:v>4.1342084303563897E-2</c:v>
                </c:pt>
                <c:pt idx="11594">
                  <c:v>4.1342203539836801E-2</c:v>
                </c:pt>
                <c:pt idx="11595">
                  <c:v>4.1342225612937003E-2</c:v>
                </c:pt>
                <c:pt idx="11596">
                  <c:v>4.1343427218702399E-2</c:v>
                </c:pt>
                <c:pt idx="11597">
                  <c:v>4.1343454429049603E-2</c:v>
                </c:pt>
                <c:pt idx="11598">
                  <c:v>4.1343927706945602E-2</c:v>
                </c:pt>
                <c:pt idx="11599">
                  <c:v>4.1347107053287299E-2</c:v>
                </c:pt>
                <c:pt idx="11600">
                  <c:v>4.1347455448265701E-2</c:v>
                </c:pt>
                <c:pt idx="11601">
                  <c:v>4.1348018916948601E-2</c:v>
                </c:pt>
                <c:pt idx="11602">
                  <c:v>4.13484854856387E-2</c:v>
                </c:pt>
                <c:pt idx="11603">
                  <c:v>4.1349650753379E-2</c:v>
                </c:pt>
                <c:pt idx="11604">
                  <c:v>4.1349747982662298E-2</c:v>
                </c:pt>
                <c:pt idx="11605">
                  <c:v>4.1350173644951402E-2</c:v>
                </c:pt>
                <c:pt idx="11606">
                  <c:v>4.1350205923210002E-2</c:v>
                </c:pt>
                <c:pt idx="11607">
                  <c:v>4.1350896963822797E-2</c:v>
                </c:pt>
                <c:pt idx="11608">
                  <c:v>4.1351115811251497E-2</c:v>
                </c:pt>
                <c:pt idx="11609">
                  <c:v>4.1352665874020499E-2</c:v>
                </c:pt>
                <c:pt idx="11610">
                  <c:v>4.1352957155002402E-2</c:v>
                </c:pt>
                <c:pt idx="11611">
                  <c:v>4.1352985146855897E-2</c:v>
                </c:pt>
                <c:pt idx="11612">
                  <c:v>4.1353536936188803E-2</c:v>
                </c:pt>
                <c:pt idx="11613">
                  <c:v>4.1354310838297298E-2</c:v>
                </c:pt>
                <c:pt idx="11614">
                  <c:v>4.1354952529678503E-2</c:v>
                </c:pt>
                <c:pt idx="11615">
                  <c:v>4.1355739755730002E-2</c:v>
                </c:pt>
                <c:pt idx="11616">
                  <c:v>4.1356423735891101E-2</c:v>
                </c:pt>
                <c:pt idx="11617">
                  <c:v>4.13565573207577E-2</c:v>
                </c:pt>
                <c:pt idx="11618">
                  <c:v>4.1357059184869899E-2</c:v>
                </c:pt>
                <c:pt idx="11619">
                  <c:v>4.1357092471592298E-2</c:v>
                </c:pt>
                <c:pt idx="11620">
                  <c:v>4.1357512458232597E-2</c:v>
                </c:pt>
                <c:pt idx="11621">
                  <c:v>4.1358051359640199E-2</c:v>
                </c:pt>
                <c:pt idx="11622">
                  <c:v>4.13586877988322E-2</c:v>
                </c:pt>
                <c:pt idx="11623">
                  <c:v>4.1360635249989598E-2</c:v>
                </c:pt>
                <c:pt idx="11624">
                  <c:v>4.1360712991059999E-2</c:v>
                </c:pt>
                <c:pt idx="11625">
                  <c:v>4.1361646630771298E-2</c:v>
                </c:pt>
                <c:pt idx="11626">
                  <c:v>4.1362065289036402E-2</c:v>
                </c:pt>
                <c:pt idx="11627">
                  <c:v>4.1362498467948997E-2</c:v>
                </c:pt>
                <c:pt idx="11628">
                  <c:v>4.1362780216745602E-2</c:v>
                </c:pt>
                <c:pt idx="11629">
                  <c:v>4.1363036737285301E-2</c:v>
                </c:pt>
                <c:pt idx="11630">
                  <c:v>4.1363531548038998E-2</c:v>
                </c:pt>
                <c:pt idx="11631">
                  <c:v>4.1363871393794299E-2</c:v>
                </c:pt>
                <c:pt idx="11632">
                  <c:v>4.1364824579904799E-2</c:v>
                </c:pt>
                <c:pt idx="11633">
                  <c:v>4.1364897475601098E-2</c:v>
                </c:pt>
                <c:pt idx="11634">
                  <c:v>4.1364906297045298E-2</c:v>
                </c:pt>
                <c:pt idx="11635">
                  <c:v>4.1365048791792501E-2</c:v>
                </c:pt>
                <c:pt idx="11636">
                  <c:v>4.1365330773021999E-2</c:v>
                </c:pt>
                <c:pt idx="11637">
                  <c:v>4.13653957606782E-2</c:v>
                </c:pt>
                <c:pt idx="11638">
                  <c:v>4.1366375861323697E-2</c:v>
                </c:pt>
                <c:pt idx="11639">
                  <c:v>4.1366609974776203E-2</c:v>
                </c:pt>
                <c:pt idx="11640">
                  <c:v>4.13681548463651E-2</c:v>
                </c:pt>
                <c:pt idx="11641">
                  <c:v>4.1368209596634599E-2</c:v>
                </c:pt>
                <c:pt idx="11642">
                  <c:v>4.13684179953938E-2</c:v>
                </c:pt>
                <c:pt idx="11643">
                  <c:v>4.1368710144908998E-2</c:v>
                </c:pt>
                <c:pt idx="11644">
                  <c:v>4.1369560634077499E-2</c:v>
                </c:pt>
                <c:pt idx="11645">
                  <c:v>4.1369612936206598E-2</c:v>
                </c:pt>
                <c:pt idx="11646">
                  <c:v>4.13700417408163E-2</c:v>
                </c:pt>
                <c:pt idx="11647">
                  <c:v>4.1370158153260603E-2</c:v>
                </c:pt>
                <c:pt idx="11648">
                  <c:v>4.1370451772314597E-2</c:v>
                </c:pt>
                <c:pt idx="11649">
                  <c:v>4.1371537819316802E-2</c:v>
                </c:pt>
                <c:pt idx="11650">
                  <c:v>4.1372807655801903E-2</c:v>
                </c:pt>
                <c:pt idx="11651">
                  <c:v>4.1373410923285198E-2</c:v>
                </c:pt>
                <c:pt idx="11652">
                  <c:v>4.1374412156890701E-2</c:v>
                </c:pt>
                <c:pt idx="11653">
                  <c:v>4.1374975248987603E-2</c:v>
                </c:pt>
                <c:pt idx="11654">
                  <c:v>4.1375161842326397E-2</c:v>
                </c:pt>
                <c:pt idx="11655">
                  <c:v>4.1375340150610299E-2</c:v>
                </c:pt>
                <c:pt idx="11656">
                  <c:v>4.1375483464470397E-2</c:v>
                </c:pt>
                <c:pt idx="11657">
                  <c:v>4.1376495903796599E-2</c:v>
                </c:pt>
                <c:pt idx="11658">
                  <c:v>4.1376502149760797E-2</c:v>
                </c:pt>
                <c:pt idx="11659">
                  <c:v>4.1376748380188802E-2</c:v>
                </c:pt>
                <c:pt idx="11660">
                  <c:v>4.1376887019803403E-2</c:v>
                </c:pt>
                <c:pt idx="11661">
                  <c:v>4.13771145278252E-2</c:v>
                </c:pt>
                <c:pt idx="11662">
                  <c:v>4.1377525214208302E-2</c:v>
                </c:pt>
                <c:pt idx="11663">
                  <c:v>4.1377921239503297E-2</c:v>
                </c:pt>
                <c:pt idx="11664">
                  <c:v>4.1378358185751703E-2</c:v>
                </c:pt>
                <c:pt idx="11665">
                  <c:v>4.1378596453700102E-2</c:v>
                </c:pt>
                <c:pt idx="11666">
                  <c:v>4.1378787498080001E-2</c:v>
                </c:pt>
                <c:pt idx="11667">
                  <c:v>4.1378947127337098E-2</c:v>
                </c:pt>
                <c:pt idx="11668">
                  <c:v>4.1379205449303E-2</c:v>
                </c:pt>
                <c:pt idx="11669">
                  <c:v>4.1379262000962501E-2</c:v>
                </c:pt>
                <c:pt idx="11670">
                  <c:v>4.1379655635485901E-2</c:v>
                </c:pt>
                <c:pt idx="11671">
                  <c:v>4.13799607577943E-2</c:v>
                </c:pt>
                <c:pt idx="11672">
                  <c:v>4.1380148483072997E-2</c:v>
                </c:pt>
                <c:pt idx="11673">
                  <c:v>4.1380855326921699E-2</c:v>
                </c:pt>
                <c:pt idx="11674">
                  <c:v>4.1381264429123897E-2</c:v>
                </c:pt>
                <c:pt idx="11675">
                  <c:v>4.1382780436014802E-2</c:v>
                </c:pt>
                <c:pt idx="11676">
                  <c:v>4.1382856055366998E-2</c:v>
                </c:pt>
                <c:pt idx="11677">
                  <c:v>4.1382858412545402E-2</c:v>
                </c:pt>
                <c:pt idx="11678">
                  <c:v>4.1383543538245603E-2</c:v>
                </c:pt>
                <c:pt idx="11679">
                  <c:v>4.1384221007311303E-2</c:v>
                </c:pt>
                <c:pt idx="11680">
                  <c:v>4.1384370187712502E-2</c:v>
                </c:pt>
                <c:pt idx="11681">
                  <c:v>4.1385081107370797E-2</c:v>
                </c:pt>
                <c:pt idx="11682">
                  <c:v>4.1385489623975702E-2</c:v>
                </c:pt>
                <c:pt idx="11683">
                  <c:v>4.1385502292459901E-2</c:v>
                </c:pt>
                <c:pt idx="11684">
                  <c:v>4.1385784606822601E-2</c:v>
                </c:pt>
                <c:pt idx="11685">
                  <c:v>4.1387038240019401E-2</c:v>
                </c:pt>
                <c:pt idx="11686">
                  <c:v>4.1387622062130397E-2</c:v>
                </c:pt>
                <c:pt idx="11687">
                  <c:v>4.1387726009579101E-2</c:v>
                </c:pt>
                <c:pt idx="11688">
                  <c:v>4.1387846658482497E-2</c:v>
                </c:pt>
                <c:pt idx="11689">
                  <c:v>4.1388502814312403E-2</c:v>
                </c:pt>
                <c:pt idx="11690">
                  <c:v>4.1388526052317798E-2</c:v>
                </c:pt>
                <c:pt idx="11691">
                  <c:v>4.13885392849676E-2</c:v>
                </c:pt>
                <c:pt idx="11692">
                  <c:v>4.1389942361907302E-2</c:v>
                </c:pt>
                <c:pt idx="11693">
                  <c:v>4.1390097883250501E-2</c:v>
                </c:pt>
                <c:pt idx="11694">
                  <c:v>4.1390796236787999E-2</c:v>
                </c:pt>
                <c:pt idx="11695">
                  <c:v>4.1391464812802203E-2</c:v>
                </c:pt>
                <c:pt idx="11696">
                  <c:v>4.13914978205661E-2</c:v>
                </c:pt>
                <c:pt idx="11697">
                  <c:v>4.1392060693600102E-2</c:v>
                </c:pt>
                <c:pt idx="11698">
                  <c:v>4.1392792513185402E-2</c:v>
                </c:pt>
                <c:pt idx="11699">
                  <c:v>4.1393267036094701E-2</c:v>
                </c:pt>
                <c:pt idx="11700">
                  <c:v>4.1394895783062102E-2</c:v>
                </c:pt>
                <c:pt idx="11701">
                  <c:v>4.1395695834995E-2</c:v>
                </c:pt>
                <c:pt idx="11702">
                  <c:v>4.13960221082421E-2</c:v>
                </c:pt>
                <c:pt idx="11703">
                  <c:v>4.1397027598002199E-2</c:v>
                </c:pt>
                <c:pt idx="11704">
                  <c:v>4.1397152660622299E-2</c:v>
                </c:pt>
                <c:pt idx="11705">
                  <c:v>4.13971645634892E-2</c:v>
                </c:pt>
                <c:pt idx="11706">
                  <c:v>4.1397502238451699E-2</c:v>
                </c:pt>
                <c:pt idx="11707">
                  <c:v>4.1397522183074097E-2</c:v>
                </c:pt>
                <c:pt idx="11708">
                  <c:v>4.1398127175476702E-2</c:v>
                </c:pt>
                <c:pt idx="11709">
                  <c:v>4.1398242887518699E-2</c:v>
                </c:pt>
                <c:pt idx="11710">
                  <c:v>4.1398853128943397E-2</c:v>
                </c:pt>
                <c:pt idx="11711">
                  <c:v>4.1399218227249401E-2</c:v>
                </c:pt>
                <c:pt idx="11712">
                  <c:v>4.1399989005234498E-2</c:v>
                </c:pt>
                <c:pt idx="11713">
                  <c:v>4.1400931251074503E-2</c:v>
                </c:pt>
                <c:pt idx="11714">
                  <c:v>4.1401182349095698E-2</c:v>
                </c:pt>
                <c:pt idx="11715">
                  <c:v>4.1403094877905403E-2</c:v>
                </c:pt>
                <c:pt idx="11716">
                  <c:v>4.14031394495286E-2</c:v>
                </c:pt>
                <c:pt idx="11717">
                  <c:v>4.1403877347138698E-2</c:v>
                </c:pt>
                <c:pt idx="11718">
                  <c:v>4.1404056517437303E-2</c:v>
                </c:pt>
                <c:pt idx="11719">
                  <c:v>4.1404111554150802E-2</c:v>
                </c:pt>
                <c:pt idx="11720">
                  <c:v>4.1404652656880703E-2</c:v>
                </c:pt>
                <c:pt idx="11721">
                  <c:v>4.1404702359649201E-2</c:v>
                </c:pt>
                <c:pt idx="11722">
                  <c:v>4.14048183183141E-2</c:v>
                </c:pt>
                <c:pt idx="11723">
                  <c:v>4.1405889149545197E-2</c:v>
                </c:pt>
                <c:pt idx="11724">
                  <c:v>4.1406126707902099E-2</c:v>
                </c:pt>
                <c:pt idx="11725">
                  <c:v>4.1407327998813699E-2</c:v>
                </c:pt>
                <c:pt idx="11726">
                  <c:v>4.1408027951985102E-2</c:v>
                </c:pt>
                <c:pt idx="11727">
                  <c:v>4.1408951299434303E-2</c:v>
                </c:pt>
                <c:pt idx="11728">
                  <c:v>4.1409431346076601E-2</c:v>
                </c:pt>
                <c:pt idx="11729">
                  <c:v>4.14096002357736E-2</c:v>
                </c:pt>
                <c:pt idx="11730">
                  <c:v>4.1409629189596703E-2</c:v>
                </c:pt>
                <c:pt idx="11731">
                  <c:v>4.1410796824616403E-2</c:v>
                </c:pt>
                <c:pt idx="11732">
                  <c:v>4.14118295191786E-2</c:v>
                </c:pt>
                <c:pt idx="11733">
                  <c:v>4.1412328192094998E-2</c:v>
                </c:pt>
                <c:pt idx="11734">
                  <c:v>4.1412385199202303E-2</c:v>
                </c:pt>
                <c:pt idx="11735">
                  <c:v>4.1413145954079397E-2</c:v>
                </c:pt>
                <c:pt idx="11736">
                  <c:v>4.1413206330123201E-2</c:v>
                </c:pt>
                <c:pt idx="11737">
                  <c:v>4.14133686814196E-2</c:v>
                </c:pt>
                <c:pt idx="11738">
                  <c:v>4.1413471939961602E-2</c:v>
                </c:pt>
                <c:pt idx="11739">
                  <c:v>4.1414062813843799E-2</c:v>
                </c:pt>
                <c:pt idx="11740">
                  <c:v>4.1414155040464903E-2</c:v>
                </c:pt>
                <c:pt idx="11741">
                  <c:v>4.1414243598967899E-2</c:v>
                </c:pt>
                <c:pt idx="11742">
                  <c:v>4.14147081331298E-2</c:v>
                </c:pt>
                <c:pt idx="11743">
                  <c:v>4.1415078355426099E-2</c:v>
                </c:pt>
                <c:pt idx="11744">
                  <c:v>4.1417076362142001E-2</c:v>
                </c:pt>
                <c:pt idx="11745">
                  <c:v>4.14171837140523E-2</c:v>
                </c:pt>
                <c:pt idx="11746">
                  <c:v>4.1417423944735E-2</c:v>
                </c:pt>
                <c:pt idx="11747">
                  <c:v>4.1417571240027498E-2</c:v>
                </c:pt>
                <c:pt idx="11748">
                  <c:v>4.1417615280144399E-2</c:v>
                </c:pt>
                <c:pt idx="11749">
                  <c:v>4.1418988131567303E-2</c:v>
                </c:pt>
                <c:pt idx="11750">
                  <c:v>4.1421467051754798E-2</c:v>
                </c:pt>
                <c:pt idx="11751">
                  <c:v>4.1422231228993703E-2</c:v>
                </c:pt>
                <c:pt idx="11752">
                  <c:v>4.1422334868064903E-2</c:v>
                </c:pt>
                <c:pt idx="11753">
                  <c:v>4.1422685262386898E-2</c:v>
                </c:pt>
                <c:pt idx="11754">
                  <c:v>4.1423525974753697E-2</c:v>
                </c:pt>
                <c:pt idx="11755">
                  <c:v>4.14241859158785E-2</c:v>
                </c:pt>
                <c:pt idx="11756">
                  <c:v>4.14245684435691E-2</c:v>
                </c:pt>
                <c:pt idx="11757">
                  <c:v>4.1424767151056897E-2</c:v>
                </c:pt>
                <c:pt idx="11758">
                  <c:v>4.14253543485689E-2</c:v>
                </c:pt>
                <c:pt idx="11759">
                  <c:v>4.1426728105980699E-2</c:v>
                </c:pt>
                <c:pt idx="11760">
                  <c:v>4.1426871366326397E-2</c:v>
                </c:pt>
                <c:pt idx="11761">
                  <c:v>4.1427831329480302E-2</c:v>
                </c:pt>
                <c:pt idx="11762">
                  <c:v>4.14279689934164E-2</c:v>
                </c:pt>
                <c:pt idx="11763">
                  <c:v>4.1428112778975103E-2</c:v>
                </c:pt>
                <c:pt idx="11764">
                  <c:v>4.1428154750980002E-2</c:v>
                </c:pt>
                <c:pt idx="11765">
                  <c:v>4.1428583381335898E-2</c:v>
                </c:pt>
                <c:pt idx="11766">
                  <c:v>4.1430292486753902E-2</c:v>
                </c:pt>
                <c:pt idx="11767">
                  <c:v>4.14312581820988E-2</c:v>
                </c:pt>
                <c:pt idx="11768">
                  <c:v>4.1431362903669201E-2</c:v>
                </c:pt>
                <c:pt idx="11769">
                  <c:v>4.1431875945598502E-2</c:v>
                </c:pt>
                <c:pt idx="11770">
                  <c:v>4.14320834213905E-2</c:v>
                </c:pt>
                <c:pt idx="11771">
                  <c:v>4.1432501006851398E-2</c:v>
                </c:pt>
                <c:pt idx="11772">
                  <c:v>4.1432930255331402E-2</c:v>
                </c:pt>
                <c:pt idx="11773">
                  <c:v>4.1433959898006398E-2</c:v>
                </c:pt>
                <c:pt idx="11774">
                  <c:v>4.14342810391434E-2</c:v>
                </c:pt>
                <c:pt idx="11775">
                  <c:v>4.1434301077671203E-2</c:v>
                </c:pt>
                <c:pt idx="11776">
                  <c:v>4.14350578942944E-2</c:v>
                </c:pt>
                <c:pt idx="11777">
                  <c:v>4.1435177549211603E-2</c:v>
                </c:pt>
                <c:pt idx="11778">
                  <c:v>4.1435315917873597E-2</c:v>
                </c:pt>
                <c:pt idx="11779">
                  <c:v>4.1436610654434602E-2</c:v>
                </c:pt>
                <c:pt idx="11780">
                  <c:v>4.14366757601368E-2</c:v>
                </c:pt>
                <c:pt idx="11781">
                  <c:v>4.1437114013355897E-2</c:v>
                </c:pt>
                <c:pt idx="11782">
                  <c:v>4.1438559889034297E-2</c:v>
                </c:pt>
                <c:pt idx="11783">
                  <c:v>4.14391619772971E-2</c:v>
                </c:pt>
                <c:pt idx="11784">
                  <c:v>4.1439225038028202E-2</c:v>
                </c:pt>
                <c:pt idx="11785">
                  <c:v>4.1439314366459999E-2</c:v>
                </c:pt>
                <c:pt idx="11786">
                  <c:v>4.1441782883774203E-2</c:v>
                </c:pt>
                <c:pt idx="11787">
                  <c:v>4.1442610727176199E-2</c:v>
                </c:pt>
                <c:pt idx="11788">
                  <c:v>4.1442892492766399E-2</c:v>
                </c:pt>
                <c:pt idx="11789">
                  <c:v>4.14430744035287E-2</c:v>
                </c:pt>
                <c:pt idx="11790">
                  <c:v>4.14431873745418E-2</c:v>
                </c:pt>
                <c:pt idx="11791">
                  <c:v>4.1444100132695998E-2</c:v>
                </c:pt>
                <c:pt idx="11792">
                  <c:v>4.1444440744384102E-2</c:v>
                </c:pt>
                <c:pt idx="11793">
                  <c:v>4.1445145045174603E-2</c:v>
                </c:pt>
                <c:pt idx="11794">
                  <c:v>4.1445349721942901E-2</c:v>
                </c:pt>
                <c:pt idx="11795">
                  <c:v>4.1445568104713303E-2</c:v>
                </c:pt>
                <c:pt idx="11796">
                  <c:v>4.1446080259111097E-2</c:v>
                </c:pt>
                <c:pt idx="11797">
                  <c:v>4.1446082320054797E-2</c:v>
                </c:pt>
                <c:pt idx="11798">
                  <c:v>4.14461602693693E-2</c:v>
                </c:pt>
                <c:pt idx="11799">
                  <c:v>4.14478740535364E-2</c:v>
                </c:pt>
                <c:pt idx="11800">
                  <c:v>4.1448546250016399E-2</c:v>
                </c:pt>
                <c:pt idx="11801">
                  <c:v>4.1448721787969697E-2</c:v>
                </c:pt>
                <c:pt idx="11802">
                  <c:v>4.1450655862233399E-2</c:v>
                </c:pt>
                <c:pt idx="11803">
                  <c:v>4.1451524316192298E-2</c:v>
                </c:pt>
                <c:pt idx="11804">
                  <c:v>4.1451724314286502E-2</c:v>
                </c:pt>
                <c:pt idx="11805">
                  <c:v>4.1451964691750498E-2</c:v>
                </c:pt>
                <c:pt idx="11806">
                  <c:v>4.1452455156986298E-2</c:v>
                </c:pt>
                <c:pt idx="11807">
                  <c:v>4.1453033866720501E-2</c:v>
                </c:pt>
                <c:pt idx="11808">
                  <c:v>4.1453500113389601E-2</c:v>
                </c:pt>
                <c:pt idx="11809">
                  <c:v>4.1453721191708703E-2</c:v>
                </c:pt>
                <c:pt idx="11810">
                  <c:v>4.1453726185688301E-2</c:v>
                </c:pt>
                <c:pt idx="11811">
                  <c:v>4.1454351987304398E-2</c:v>
                </c:pt>
                <c:pt idx="11812">
                  <c:v>4.1455249848044003E-2</c:v>
                </c:pt>
                <c:pt idx="11813">
                  <c:v>4.1455450593011103E-2</c:v>
                </c:pt>
                <c:pt idx="11814">
                  <c:v>4.1455797645951899E-2</c:v>
                </c:pt>
                <c:pt idx="11815">
                  <c:v>4.14559517171042E-2</c:v>
                </c:pt>
                <c:pt idx="11816">
                  <c:v>4.1455965269578197E-2</c:v>
                </c:pt>
                <c:pt idx="11817">
                  <c:v>4.1456303790105002E-2</c:v>
                </c:pt>
                <c:pt idx="11818">
                  <c:v>4.1456484655206197E-2</c:v>
                </c:pt>
                <c:pt idx="11819">
                  <c:v>4.1456971703138203E-2</c:v>
                </c:pt>
                <c:pt idx="11820">
                  <c:v>4.1457752734344301E-2</c:v>
                </c:pt>
                <c:pt idx="11821">
                  <c:v>4.1458100165582198E-2</c:v>
                </c:pt>
                <c:pt idx="11822">
                  <c:v>4.1458932955260701E-2</c:v>
                </c:pt>
                <c:pt idx="11823">
                  <c:v>4.1459014960816401E-2</c:v>
                </c:pt>
                <c:pt idx="11824">
                  <c:v>4.1461178631645897E-2</c:v>
                </c:pt>
                <c:pt idx="11825">
                  <c:v>4.1462119958359203E-2</c:v>
                </c:pt>
                <c:pt idx="11826">
                  <c:v>4.14629539836424E-2</c:v>
                </c:pt>
                <c:pt idx="11827">
                  <c:v>4.14636856523719E-2</c:v>
                </c:pt>
                <c:pt idx="11828">
                  <c:v>4.1463857849881297E-2</c:v>
                </c:pt>
                <c:pt idx="11829">
                  <c:v>4.14648337476426E-2</c:v>
                </c:pt>
                <c:pt idx="11830">
                  <c:v>4.1465176388557103E-2</c:v>
                </c:pt>
                <c:pt idx="11831">
                  <c:v>4.1465447014478497E-2</c:v>
                </c:pt>
                <c:pt idx="11832">
                  <c:v>4.1466374482764697E-2</c:v>
                </c:pt>
                <c:pt idx="11833">
                  <c:v>4.1468655942689302E-2</c:v>
                </c:pt>
                <c:pt idx="11834">
                  <c:v>4.1469811376946997E-2</c:v>
                </c:pt>
                <c:pt idx="11835">
                  <c:v>4.1471542006817103E-2</c:v>
                </c:pt>
                <c:pt idx="11836">
                  <c:v>4.1471591402340101E-2</c:v>
                </c:pt>
                <c:pt idx="11837">
                  <c:v>4.1473107358156999E-2</c:v>
                </c:pt>
                <c:pt idx="11838">
                  <c:v>4.1474156165414701E-2</c:v>
                </c:pt>
                <c:pt idx="11839">
                  <c:v>4.1475009246388597E-2</c:v>
                </c:pt>
                <c:pt idx="11840">
                  <c:v>4.1475554526981498E-2</c:v>
                </c:pt>
                <c:pt idx="11841">
                  <c:v>4.1475758024949898E-2</c:v>
                </c:pt>
                <c:pt idx="11842">
                  <c:v>4.1476083001678397E-2</c:v>
                </c:pt>
                <c:pt idx="11843">
                  <c:v>4.1476453918100502E-2</c:v>
                </c:pt>
                <c:pt idx="11844">
                  <c:v>4.1476878249474401E-2</c:v>
                </c:pt>
                <c:pt idx="11845">
                  <c:v>4.1477174548037801E-2</c:v>
                </c:pt>
                <c:pt idx="11846">
                  <c:v>4.1477439304294102E-2</c:v>
                </c:pt>
                <c:pt idx="11847">
                  <c:v>4.1477566543634298E-2</c:v>
                </c:pt>
                <c:pt idx="11848">
                  <c:v>4.1477808524780599E-2</c:v>
                </c:pt>
                <c:pt idx="11849">
                  <c:v>4.1477838688117899E-2</c:v>
                </c:pt>
                <c:pt idx="11850">
                  <c:v>4.1477884844533498E-2</c:v>
                </c:pt>
                <c:pt idx="11851">
                  <c:v>4.1477996420359702E-2</c:v>
                </c:pt>
                <c:pt idx="11852">
                  <c:v>4.1478001471838097E-2</c:v>
                </c:pt>
                <c:pt idx="11853">
                  <c:v>4.1478294348667899E-2</c:v>
                </c:pt>
                <c:pt idx="11854">
                  <c:v>4.1479299643538602E-2</c:v>
                </c:pt>
                <c:pt idx="11855">
                  <c:v>4.1479398073476198E-2</c:v>
                </c:pt>
                <c:pt idx="11856">
                  <c:v>4.1480437639076197E-2</c:v>
                </c:pt>
                <c:pt idx="11857">
                  <c:v>4.1480556994582897E-2</c:v>
                </c:pt>
                <c:pt idx="11858">
                  <c:v>4.1481068419985001E-2</c:v>
                </c:pt>
                <c:pt idx="11859">
                  <c:v>4.1481499536480199E-2</c:v>
                </c:pt>
                <c:pt idx="11860">
                  <c:v>4.1483123636414897E-2</c:v>
                </c:pt>
                <c:pt idx="11861">
                  <c:v>4.1483186949825702E-2</c:v>
                </c:pt>
                <c:pt idx="11862">
                  <c:v>4.1483345542973102E-2</c:v>
                </c:pt>
                <c:pt idx="11863">
                  <c:v>4.14842298207687E-2</c:v>
                </c:pt>
                <c:pt idx="11864">
                  <c:v>4.14848969786491E-2</c:v>
                </c:pt>
                <c:pt idx="11865">
                  <c:v>4.1485439145333002E-2</c:v>
                </c:pt>
                <c:pt idx="11866">
                  <c:v>4.1486232875317698E-2</c:v>
                </c:pt>
                <c:pt idx="11867">
                  <c:v>4.1486997635378102E-2</c:v>
                </c:pt>
                <c:pt idx="11868">
                  <c:v>4.1487184674606999E-2</c:v>
                </c:pt>
                <c:pt idx="11869">
                  <c:v>4.1487714405878E-2</c:v>
                </c:pt>
                <c:pt idx="11870">
                  <c:v>4.1488138024761E-2</c:v>
                </c:pt>
                <c:pt idx="11871">
                  <c:v>4.1488631175833401E-2</c:v>
                </c:pt>
                <c:pt idx="11872">
                  <c:v>4.1489665519422902E-2</c:v>
                </c:pt>
                <c:pt idx="11873">
                  <c:v>4.1490114989964501E-2</c:v>
                </c:pt>
                <c:pt idx="11874">
                  <c:v>4.1490610224556697E-2</c:v>
                </c:pt>
                <c:pt idx="11875">
                  <c:v>4.1491252187278997E-2</c:v>
                </c:pt>
                <c:pt idx="11876">
                  <c:v>4.14913356525917E-2</c:v>
                </c:pt>
                <c:pt idx="11877">
                  <c:v>4.1491664157805801E-2</c:v>
                </c:pt>
                <c:pt idx="11878">
                  <c:v>4.14919421586619E-2</c:v>
                </c:pt>
                <c:pt idx="11879">
                  <c:v>4.14923773516973E-2</c:v>
                </c:pt>
                <c:pt idx="11880">
                  <c:v>4.1492911363561501E-2</c:v>
                </c:pt>
                <c:pt idx="11881">
                  <c:v>4.14931378658214E-2</c:v>
                </c:pt>
                <c:pt idx="11882">
                  <c:v>4.14945149155646E-2</c:v>
                </c:pt>
                <c:pt idx="11883">
                  <c:v>4.14949956558473E-2</c:v>
                </c:pt>
                <c:pt idx="11884">
                  <c:v>4.1496111577207097E-2</c:v>
                </c:pt>
                <c:pt idx="11885">
                  <c:v>4.1496525391162699E-2</c:v>
                </c:pt>
                <c:pt idx="11886">
                  <c:v>4.1497010760371697E-2</c:v>
                </c:pt>
                <c:pt idx="11887">
                  <c:v>4.1497103458484397E-2</c:v>
                </c:pt>
                <c:pt idx="11888">
                  <c:v>4.1497425337450197E-2</c:v>
                </c:pt>
                <c:pt idx="11889">
                  <c:v>4.1497452574454703E-2</c:v>
                </c:pt>
                <c:pt idx="11890">
                  <c:v>4.1497736431495798E-2</c:v>
                </c:pt>
                <c:pt idx="11891">
                  <c:v>4.1497826247059E-2</c:v>
                </c:pt>
                <c:pt idx="11892">
                  <c:v>4.14978327961988E-2</c:v>
                </c:pt>
                <c:pt idx="11893">
                  <c:v>4.1497899432003299E-2</c:v>
                </c:pt>
                <c:pt idx="11894">
                  <c:v>4.1498684853447501E-2</c:v>
                </c:pt>
                <c:pt idx="11895">
                  <c:v>4.1498953387278298E-2</c:v>
                </c:pt>
                <c:pt idx="11896">
                  <c:v>4.14994673400986E-2</c:v>
                </c:pt>
                <c:pt idx="11897">
                  <c:v>4.1499596775938702E-2</c:v>
                </c:pt>
                <c:pt idx="11898">
                  <c:v>4.1500116668033799E-2</c:v>
                </c:pt>
                <c:pt idx="11899">
                  <c:v>4.1500383803289499E-2</c:v>
                </c:pt>
                <c:pt idx="11900">
                  <c:v>4.1500762618951401E-2</c:v>
                </c:pt>
                <c:pt idx="11901">
                  <c:v>4.1500958915334403E-2</c:v>
                </c:pt>
                <c:pt idx="11902">
                  <c:v>4.1501999814145298E-2</c:v>
                </c:pt>
                <c:pt idx="11903">
                  <c:v>4.1503071979243897E-2</c:v>
                </c:pt>
                <c:pt idx="11904">
                  <c:v>4.1503655001685999E-2</c:v>
                </c:pt>
                <c:pt idx="11905">
                  <c:v>4.1504088132353102E-2</c:v>
                </c:pt>
                <c:pt idx="11906">
                  <c:v>4.1504409083467503E-2</c:v>
                </c:pt>
                <c:pt idx="11907">
                  <c:v>4.1504479455960197E-2</c:v>
                </c:pt>
                <c:pt idx="11908">
                  <c:v>4.1505927992040503E-2</c:v>
                </c:pt>
                <c:pt idx="11909">
                  <c:v>4.1506142621844801E-2</c:v>
                </c:pt>
                <c:pt idx="11910">
                  <c:v>4.1506307956614703E-2</c:v>
                </c:pt>
                <c:pt idx="11911">
                  <c:v>4.1506324914550301E-2</c:v>
                </c:pt>
                <c:pt idx="11912">
                  <c:v>4.1506579516197899E-2</c:v>
                </c:pt>
                <c:pt idx="11913">
                  <c:v>4.1507224598854503E-2</c:v>
                </c:pt>
                <c:pt idx="11914">
                  <c:v>4.1507279174897702E-2</c:v>
                </c:pt>
                <c:pt idx="11915">
                  <c:v>4.15076879180621E-2</c:v>
                </c:pt>
                <c:pt idx="11916">
                  <c:v>4.1511138850631103E-2</c:v>
                </c:pt>
                <c:pt idx="11917">
                  <c:v>4.1511406391164997E-2</c:v>
                </c:pt>
                <c:pt idx="11918">
                  <c:v>4.1511437350315199E-2</c:v>
                </c:pt>
                <c:pt idx="11919">
                  <c:v>4.1512204053117098E-2</c:v>
                </c:pt>
                <c:pt idx="11920">
                  <c:v>4.1512857925059203E-2</c:v>
                </c:pt>
                <c:pt idx="11921">
                  <c:v>4.1513479129046703E-2</c:v>
                </c:pt>
                <c:pt idx="11922">
                  <c:v>4.1513829812124502E-2</c:v>
                </c:pt>
                <c:pt idx="11923">
                  <c:v>4.1514238753688398E-2</c:v>
                </c:pt>
                <c:pt idx="11924">
                  <c:v>4.1514540620606201E-2</c:v>
                </c:pt>
                <c:pt idx="11925">
                  <c:v>4.1516687233871898E-2</c:v>
                </c:pt>
                <c:pt idx="11926">
                  <c:v>4.1516738467437697E-2</c:v>
                </c:pt>
                <c:pt idx="11927">
                  <c:v>4.15175900716745E-2</c:v>
                </c:pt>
                <c:pt idx="11928">
                  <c:v>4.1517945784792197E-2</c:v>
                </c:pt>
                <c:pt idx="11929">
                  <c:v>4.1518206307334E-2</c:v>
                </c:pt>
                <c:pt idx="11930">
                  <c:v>4.1518259086594698E-2</c:v>
                </c:pt>
                <c:pt idx="11931">
                  <c:v>4.1518597474706202E-2</c:v>
                </c:pt>
                <c:pt idx="11932">
                  <c:v>4.1518804592044802E-2</c:v>
                </c:pt>
                <c:pt idx="11933">
                  <c:v>4.1518901347728003E-2</c:v>
                </c:pt>
                <c:pt idx="11934">
                  <c:v>4.1519817360307097E-2</c:v>
                </c:pt>
                <c:pt idx="11935">
                  <c:v>4.1521071876037499E-2</c:v>
                </c:pt>
                <c:pt idx="11936">
                  <c:v>4.1521078598997098E-2</c:v>
                </c:pt>
                <c:pt idx="11937">
                  <c:v>4.1521235047591899E-2</c:v>
                </c:pt>
                <c:pt idx="11938">
                  <c:v>4.1522101609552803E-2</c:v>
                </c:pt>
                <c:pt idx="11939">
                  <c:v>4.1522316290971098E-2</c:v>
                </c:pt>
                <c:pt idx="11940">
                  <c:v>4.1523245893209097E-2</c:v>
                </c:pt>
                <c:pt idx="11941">
                  <c:v>4.1525373115407299E-2</c:v>
                </c:pt>
                <c:pt idx="11942">
                  <c:v>4.1525438928034897E-2</c:v>
                </c:pt>
                <c:pt idx="11943">
                  <c:v>4.1526273709862102E-2</c:v>
                </c:pt>
                <c:pt idx="11944">
                  <c:v>4.1526354035330698E-2</c:v>
                </c:pt>
                <c:pt idx="11945">
                  <c:v>4.15294906369175E-2</c:v>
                </c:pt>
                <c:pt idx="11946">
                  <c:v>4.1530978320379497E-2</c:v>
                </c:pt>
                <c:pt idx="11947">
                  <c:v>4.1531142976074603E-2</c:v>
                </c:pt>
                <c:pt idx="11948">
                  <c:v>4.1531222739245199E-2</c:v>
                </c:pt>
                <c:pt idx="11949">
                  <c:v>4.1531607898128001E-2</c:v>
                </c:pt>
                <c:pt idx="11950">
                  <c:v>4.1532017504509799E-2</c:v>
                </c:pt>
                <c:pt idx="11951">
                  <c:v>4.1532116142203299E-2</c:v>
                </c:pt>
                <c:pt idx="11952">
                  <c:v>4.15326621976417E-2</c:v>
                </c:pt>
                <c:pt idx="11953">
                  <c:v>4.1533256366983802E-2</c:v>
                </c:pt>
                <c:pt idx="11954">
                  <c:v>4.1533357357698503E-2</c:v>
                </c:pt>
                <c:pt idx="11955">
                  <c:v>4.1533442604242903E-2</c:v>
                </c:pt>
                <c:pt idx="11956">
                  <c:v>4.1533527846675397E-2</c:v>
                </c:pt>
                <c:pt idx="11957">
                  <c:v>4.1534114522386603E-2</c:v>
                </c:pt>
                <c:pt idx="11958">
                  <c:v>4.1535115904393398E-2</c:v>
                </c:pt>
                <c:pt idx="11959">
                  <c:v>4.1535791735015301E-2</c:v>
                </c:pt>
                <c:pt idx="11960">
                  <c:v>4.1536197031200699E-2</c:v>
                </c:pt>
                <c:pt idx="11961">
                  <c:v>4.1536614268343597E-2</c:v>
                </c:pt>
                <c:pt idx="11962">
                  <c:v>4.1537450391608603E-2</c:v>
                </c:pt>
                <c:pt idx="11963">
                  <c:v>4.1539609922825599E-2</c:v>
                </c:pt>
                <c:pt idx="11964">
                  <c:v>4.1539866050867701E-2</c:v>
                </c:pt>
                <c:pt idx="11965">
                  <c:v>4.1540154260265097E-2</c:v>
                </c:pt>
                <c:pt idx="11966">
                  <c:v>4.1540243916161602E-2</c:v>
                </c:pt>
                <c:pt idx="11967">
                  <c:v>4.1540793916198103E-2</c:v>
                </c:pt>
                <c:pt idx="11968">
                  <c:v>4.1540833129090501E-2</c:v>
                </c:pt>
                <c:pt idx="11969">
                  <c:v>4.15411092099333E-2</c:v>
                </c:pt>
                <c:pt idx="11970">
                  <c:v>4.1541253116989502E-2</c:v>
                </c:pt>
                <c:pt idx="11971">
                  <c:v>4.1541629628245903E-2</c:v>
                </c:pt>
                <c:pt idx="11972">
                  <c:v>4.1542573050724903E-2</c:v>
                </c:pt>
                <c:pt idx="11973">
                  <c:v>4.1543088525461999E-2</c:v>
                </c:pt>
                <c:pt idx="11974">
                  <c:v>4.1543105805680498E-2</c:v>
                </c:pt>
                <c:pt idx="11975">
                  <c:v>4.1543368700009402E-2</c:v>
                </c:pt>
                <c:pt idx="11976">
                  <c:v>4.1543379515916502E-2</c:v>
                </c:pt>
                <c:pt idx="11977">
                  <c:v>4.1543750326167701E-2</c:v>
                </c:pt>
                <c:pt idx="11978">
                  <c:v>4.1543963808705897E-2</c:v>
                </c:pt>
                <c:pt idx="11979">
                  <c:v>4.15446398289432E-2</c:v>
                </c:pt>
                <c:pt idx="11980">
                  <c:v>4.1545337147529102E-2</c:v>
                </c:pt>
                <c:pt idx="11981">
                  <c:v>4.1546846666356302E-2</c:v>
                </c:pt>
                <c:pt idx="11982">
                  <c:v>4.1546956817719999E-2</c:v>
                </c:pt>
                <c:pt idx="11983">
                  <c:v>4.1547595026475197E-2</c:v>
                </c:pt>
                <c:pt idx="11984">
                  <c:v>4.1547806623309903E-2</c:v>
                </c:pt>
                <c:pt idx="11985">
                  <c:v>4.1548914800679598E-2</c:v>
                </c:pt>
                <c:pt idx="11986">
                  <c:v>4.1548957260988402E-2</c:v>
                </c:pt>
                <c:pt idx="11987">
                  <c:v>4.1549149044701403E-2</c:v>
                </c:pt>
                <c:pt idx="11988">
                  <c:v>4.1551107967819599E-2</c:v>
                </c:pt>
                <c:pt idx="11989">
                  <c:v>4.1551519460712297E-2</c:v>
                </c:pt>
                <c:pt idx="11990">
                  <c:v>4.15516557187878E-2</c:v>
                </c:pt>
                <c:pt idx="11991">
                  <c:v>4.15519375274098E-2</c:v>
                </c:pt>
                <c:pt idx="11992">
                  <c:v>4.1552151185693803E-2</c:v>
                </c:pt>
                <c:pt idx="11993">
                  <c:v>4.1553046075775098E-2</c:v>
                </c:pt>
                <c:pt idx="11994">
                  <c:v>4.1554460177753001E-2</c:v>
                </c:pt>
                <c:pt idx="11995">
                  <c:v>4.1555048244272703E-2</c:v>
                </c:pt>
                <c:pt idx="11996">
                  <c:v>4.1556309383269797E-2</c:v>
                </c:pt>
                <c:pt idx="11997">
                  <c:v>4.1558006975821203E-2</c:v>
                </c:pt>
                <c:pt idx="11998">
                  <c:v>4.1558253774848598E-2</c:v>
                </c:pt>
                <c:pt idx="11999">
                  <c:v>4.1558623071955597E-2</c:v>
                </c:pt>
                <c:pt idx="12000">
                  <c:v>4.1558646794636098E-2</c:v>
                </c:pt>
                <c:pt idx="12001">
                  <c:v>4.1558679759535401E-2</c:v>
                </c:pt>
                <c:pt idx="12002">
                  <c:v>4.1558715511039901E-2</c:v>
                </c:pt>
                <c:pt idx="12003">
                  <c:v>4.15588082799161E-2</c:v>
                </c:pt>
                <c:pt idx="12004">
                  <c:v>4.1559204544017299E-2</c:v>
                </c:pt>
                <c:pt idx="12005">
                  <c:v>4.1559576772283703E-2</c:v>
                </c:pt>
                <c:pt idx="12006">
                  <c:v>4.1559880353761999E-2</c:v>
                </c:pt>
                <c:pt idx="12007">
                  <c:v>4.1561211699567002E-2</c:v>
                </c:pt>
                <c:pt idx="12008">
                  <c:v>4.1562123354366098E-2</c:v>
                </c:pt>
                <c:pt idx="12009">
                  <c:v>4.1562892073513803E-2</c:v>
                </c:pt>
                <c:pt idx="12010">
                  <c:v>4.1563435535579098E-2</c:v>
                </c:pt>
                <c:pt idx="12011">
                  <c:v>4.1564681108879502E-2</c:v>
                </c:pt>
                <c:pt idx="12012">
                  <c:v>4.1564953511449301E-2</c:v>
                </c:pt>
                <c:pt idx="12013">
                  <c:v>4.1565292086885003E-2</c:v>
                </c:pt>
                <c:pt idx="12014">
                  <c:v>4.1565549609282298E-2</c:v>
                </c:pt>
                <c:pt idx="12015">
                  <c:v>4.1565784479846803E-2</c:v>
                </c:pt>
                <c:pt idx="12016">
                  <c:v>4.1566380898796301E-2</c:v>
                </c:pt>
                <c:pt idx="12017">
                  <c:v>4.1566491392122602E-2</c:v>
                </c:pt>
                <c:pt idx="12018">
                  <c:v>4.1566503099035999E-2</c:v>
                </c:pt>
                <c:pt idx="12019">
                  <c:v>4.1567298240384701E-2</c:v>
                </c:pt>
                <c:pt idx="12020">
                  <c:v>4.1567309702364399E-2</c:v>
                </c:pt>
                <c:pt idx="12021">
                  <c:v>4.1568265507524398E-2</c:v>
                </c:pt>
                <c:pt idx="12022">
                  <c:v>4.1568268231404602E-2</c:v>
                </c:pt>
                <c:pt idx="12023">
                  <c:v>4.1568450742317797E-2</c:v>
                </c:pt>
                <c:pt idx="12024">
                  <c:v>4.1568740753901302E-2</c:v>
                </c:pt>
                <c:pt idx="12025">
                  <c:v>4.1568908117103003E-2</c:v>
                </c:pt>
                <c:pt idx="12026">
                  <c:v>4.15691831010516E-2</c:v>
                </c:pt>
                <c:pt idx="12027">
                  <c:v>4.1569429199038797E-2</c:v>
                </c:pt>
                <c:pt idx="12028">
                  <c:v>4.1569875118180402E-2</c:v>
                </c:pt>
                <c:pt idx="12029">
                  <c:v>4.1570135136815498E-2</c:v>
                </c:pt>
                <c:pt idx="12030">
                  <c:v>4.1570319235254102E-2</c:v>
                </c:pt>
                <c:pt idx="12031">
                  <c:v>4.15704300381202E-2</c:v>
                </c:pt>
                <c:pt idx="12032">
                  <c:v>4.15709680693735E-2</c:v>
                </c:pt>
                <c:pt idx="12033">
                  <c:v>4.1571461016711699E-2</c:v>
                </c:pt>
                <c:pt idx="12034">
                  <c:v>4.1572610812428003E-2</c:v>
                </c:pt>
                <c:pt idx="12035">
                  <c:v>4.1572991428921201E-2</c:v>
                </c:pt>
                <c:pt idx="12036">
                  <c:v>4.1573462237409403E-2</c:v>
                </c:pt>
                <c:pt idx="12037">
                  <c:v>4.15738924583283E-2</c:v>
                </c:pt>
                <c:pt idx="12038">
                  <c:v>4.1574051677805202E-2</c:v>
                </c:pt>
                <c:pt idx="12039">
                  <c:v>4.1574973373169601E-2</c:v>
                </c:pt>
                <c:pt idx="12040">
                  <c:v>4.1575210093904399E-2</c:v>
                </c:pt>
                <c:pt idx="12041">
                  <c:v>4.1575269266988603E-2</c:v>
                </c:pt>
                <c:pt idx="12042">
                  <c:v>4.1576021719021902E-2</c:v>
                </c:pt>
                <c:pt idx="12043">
                  <c:v>4.1576021933419097E-2</c:v>
                </c:pt>
                <c:pt idx="12044">
                  <c:v>4.1576065891380097E-2</c:v>
                </c:pt>
                <c:pt idx="12045">
                  <c:v>4.1576809040392203E-2</c:v>
                </c:pt>
                <c:pt idx="12046">
                  <c:v>4.1578003996173001E-2</c:v>
                </c:pt>
                <c:pt idx="12047">
                  <c:v>4.1578570732548198E-2</c:v>
                </c:pt>
                <c:pt idx="12048">
                  <c:v>4.1578829650725797E-2</c:v>
                </c:pt>
                <c:pt idx="12049">
                  <c:v>4.1581390712646903E-2</c:v>
                </c:pt>
                <c:pt idx="12050">
                  <c:v>4.1581478524422198E-2</c:v>
                </c:pt>
                <c:pt idx="12051">
                  <c:v>4.1581764751506801E-2</c:v>
                </c:pt>
                <c:pt idx="12052">
                  <c:v>4.1582316413993001E-2</c:v>
                </c:pt>
                <c:pt idx="12053">
                  <c:v>4.1582618869512998E-2</c:v>
                </c:pt>
                <c:pt idx="12054">
                  <c:v>4.1583005042724698E-2</c:v>
                </c:pt>
                <c:pt idx="12055">
                  <c:v>4.1583382767284301E-2</c:v>
                </c:pt>
                <c:pt idx="12056">
                  <c:v>4.15834940856862E-2</c:v>
                </c:pt>
                <c:pt idx="12057">
                  <c:v>4.1584772420986099E-2</c:v>
                </c:pt>
                <c:pt idx="12058">
                  <c:v>4.1586706744009203E-2</c:v>
                </c:pt>
                <c:pt idx="12059">
                  <c:v>4.1587395253302302E-2</c:v>
                </c:pt>
                <c:pt idx="12060">
                  <c:v>4.1587628900401699E-2</c:v>
                </c:pt>
                <c:pt idx="12061">
                  <c:v>4.1587803536679499E-2</c:v>
                </c:pt>
                <c:pt idx="12062">
                  <c:v>4.1588596529608397E-2</c:v>
                </c:pt>
                <c:pt idx="12063">
                  <c:v>4.1588700778969499E-2</c:v>
                </c:pt>
                <c:pt idx="12064">
                  <c:v>4.1588744855111499E-2</c:v>
                </c:pt>
                <c:pt idx="12065">
                  <c:v>4.15887802403501E-2</c:v>
                </c:pt>
                <c:pt idx="12066">
                  <c:v>4.1588903505705203E-2</c:v>
                </c:pt>
                <c:pt idx="12067">
                  <c:v>4.1589352590916201E-2</c:v>
                </c:pt>
                <c:pt idx="12068">
                  <c:v>4.1589551265343701E-2</c:v>
                </c:pt>
                <c:pt idx="12069">
                  <c:v>4.1589625817554099E-2</c:v>
                </c:pt>
                <c:pt idx="12070">
                  <c:v>4.1589652910017899E-2</c:v>
                </c:pt>
                <c:pt idx="12071">
                  <c:v>4.1589851263571197E-2</c:v>
                </c:pt>
                <c:pt idx="12072">
                  <c:v>4.1590350583461597E-2</c:v>
                </c:pt>
                <c:pt idx="12073">
                  <c:v>4.1591635836742601E-2</c:v>
                </c:pt>
                <c:pt idx="12074">
                  <c:v>4.1591660595160798E-2</c:v>
                </c:pt>
                <c:pt idx="12075">
                  <c:v>4.1591787511509298E-2</c:v>
                </c:pt>
                <c:pt idx="12076">
                  <c:v>4.1591868042856597E-2</c:v>
                </c:pt>
                <c:pt idx="12077">
                  <c:v>4.1592481108432298E-2</c:v>
                </c:pt>
                <c:pt idx="12078">
                  <c:v>4.1592583169633102E-2</c:v>
                </c:pt>
                <c:pt idx="12079">
                  <c:v>4.1593211459414699E-2</c:v>
                </c:pt>
                <c:pt idx="12080">
                  <c:v>4.1593276706646899E-2</c:v>
                </c:pt>
                <c:pt idx="12081">
                  <c:v>4.1593568151992201E-2</c:v>
                </c:pt>
                <c:pt idx="12082">
                  <c:v>4.1593661128717097E-2</c:v>
                </c:pt>
                <c:pt idx="12083">
                  <c:v>4.1594568339354002E-2</c:v>
                </c:pt>
                <c:pt idx="12084">
                  <c:v>4.1594673053739997E-2</c:v>
                </c:pt>
                <c:pt idx="12085">
                  <c:v>4.15949970294704E-2</c:v>
                </c:pt>
                <c:pt idx="12086">
                  <c:v>4.1594998867606398E-2</c:v>
                </c:pt>
                <c:pt idx="12087">
                  <c:v>4.1595346231421998E-2</c:v>
                </c:pt>
                <c:pt idx="12088">
                  <c:v>4.1595496383863902E-2</c:v>
                </c:pt>
                <c:pt idx="12089">
                  <c:v>4.1595711634733697E-2</c:v>
                </c:pt>
                <c:pt idx="12090">
                  <c:v>4.1595979499229302E-2</c:v>
                </c:pt>
                <c:pt idx="12091">
                  <c:v>4.1596350463222097E-2</c:v>
                </c:pt>
                <c:pt idx="12092">
                  <c:v>4.1596724677340602E-2</c:v>
                </c:pt>
                <c:pt idx="12093">
                  <c:v>4.1598000494599698E-2</c:v>
                </c:pt>
                <c:pt idx="12094">
                  <c:v>4.1600584755782502E-2</c:v>
                </c:pt>
                <c:pt idx="12095">
                  <c:v>4.1601367678738697E-2</c:v>
                </c:pt>
                <c:pt idx="12096">
                  <c:v>4.16020797281609E-2</c:v>
                </c:pt>
                <c:pt idx="12097">
                  <c:v>4.1602894883866197E-2</c:v>
                </c:pt>
                <c:pt idx="12098">
                  <c:v>4.1602954845269498E-2</c:v>
                </c:pt>
                <c:pt idx="12099">
                  <c:v>4.1603076727316397E-2</c:v>
                </c:pt>
                <c:pt idx="12100">
                  <c:v>4.1603208887699999E-2</c:v>
                </c:pt>
                <c:pt idx="12101">
                  <c:v>4.1604815079046002E-2</c:v>
                </c:pt>
                <c:pt idx="12102">
                  <c:v>4.1605310396695697E-2</c:v>
                </c:pt>
                <c:pt idx="12103">
                  <c:v>4.1606011044571803E-2</c:v>
                </c:pt>
                <c:pt idx="12104">
                  <c:v>4.1606174628793999E-2</c:v>
                </c:pt>
                <c:pt idx="12105">
                  <c:v>4.1606872832727203E-2</c:v>
                </c:pt>
                <c:pt idx="12106">
                  <c:v>4.1607985110024899E-2</c:v>
                </c:pt>
                <c:pt idx="12107">
                  <c:v>4.1608332686479899E-2</c:v>
                </c:pt>
                <c:pt idx="12108">
                  <c:v>4.1609200198362797E-2</c:v>
                </c:pt>
                <c:pt idx="12109">
                  <c:v>4.1610203867944402E-2</c:v>
                </c:pt>
                <c:pt idx="12110">
                  <c:v>4.1610529501314199E-2</c:v>
                </c:pt>
                <c:pt idx="12111">
                  <c:v>4.1611851603780101E-2</c:v>
                </c:pt>
                <c:pt idx="12112">
                  <c:v>4.1612557899473102E-2</c:v>
                </c:pt>
                <c:pt idx="12113">
                  <c:v>4.1612984017435198E-2</c:v>
                </c:pt>
                <c:pt idx="12114">
                  <c:v>4.1612993617368699E-2</c:v>
                </c:pt>
                <c:pt idx="12115">
                  <c:v>4.1613054639225801E-2</c:v>
                </c:pt>
                <c:pt idx="12116">
                  <c:v>4.1613209329464503E-2</c:v>
                </c:pt>
                <c:pt idx="12117">
                  <c:v>4.1613655549370597E-2</c:v>
                </c:pt>
                <c:pt idx="12118">
                  <c:v>4.1614386206756199E-2</c:v>
                </c:pt>
                <c:pt idx="12119">
                  <c:v>4.1614469574380697E-2</c:v>
                </c:pt>
                <c:pt idx="12120">
                  <c:v>4.161487118111E-2</c:v>
                </c:pt>
                <c:pt idx="12121">
                  <c:v>4.1616201021186398E-2</c:v>
                </c:pt>
                <c:pt idx="12122">
                  <c:v>4.1616249782482601E-2</c:v>
                </c:pt>
                <c:pt idx="12123">
                  <c:v>4.1616631668679002E-2</c:v>
                </c:pt>
                <c:pt idx="12124">
                  <c:v>4.1617239393477098E-2</c:v>
                </c:pt>
                <c:pt idx="12125">
                  <c:v>4.1617651728439502E-2</c:v>
                </c:pt>
                <c:pt idx="12126">
                  <c:v>4.1618219976937099E-2</c:v>
                </c:pt>
                <c:pt idx="12127">
                  <c:v>4.1618369818766897E-2</c:v>
                </c:pt>
                <c:pt idx="12128">
                  <c:v>4.1618941459640499E-2</c:v>
                </c:pt>
                <c:pt idx="12129">
                  <c:v>4.1618949056483903E-2</c:v>
                </c:pt>
                <c:pt idx="12130">
                  <c:v>4.1620029249389998E-2</c:v>
                </c:pt>
                <c:pt idx="12131">
                  <c:v>4.1620197230153401E-2</c:v>
                </c:pt>
                <c:pt idx="12132">
                  <c:v>4.1620300259453402E-2</c:v>
                </c:pt>
                <c:pt idx="12133">
                  <c:v>4.16208291465507E-2</c:v>
                </c:pt>
                <c:pt idx="12134">
                  <c:v>4.1621250067245999E-2</c:v>
                </c:pt>
                <c:pt idx="12135">
                  <c:v>4.1621445377548999E-2</c:v>
                </c:pt>
                <c:pt idx="12136">
                  <c:v>4.1622527577328601E-2</c:v>
                </c:pt>
                <c:pt idx="12137">
                  <c:v>4.16230460035436E-2</c:v>
                </c:pt>
                <c:pt idx="12138">
                  <c:v>4.1623875892848501E-2</c:v>
                </c:pt>
                <c:pt idx="12139">
                  <c:v>4.1624346365746197E-2</c:v>
                </c:pt>
                <c:pt idx="12140">
                  <c:v>4.1624429356180499E-2</c:v>
                </c:pt>
                <c:pt idx="12141">
                  <c:v>4.16244866922112E-2</c:v>
                </c:pt>
                <c:pt idx="12142">
                  <c:v>4.1625264476237503E-2</c:v>
                </c:pt>
                <c:pt idx="12143">
                  <c:v>4.1625735525726397E-2</c:v>
                </c:pt>
                <c:pt idx="12144">
                  <c:v>4.1626398851678903E-2</c:v>
                </c:pt>
                <c:pt idx="12145">
                  <c:v>4.1627407209785597E-2</c:v>
                </c:pt>
                <c:pt idx="12146">
                  <c:v>4.1627874699574803E-2</c:v>
                </c:pt>
                <c:pt idx="12147">
                  <c:v>4.1628041177583897E-2</c:v>
                </c:pt>
                <c:pt idx="12148">
                  <c:v>4.1629087035948198E-2</c:v>
                </c:pt>
                <c:pt idx="12149">
                  <c:v>4.1629172084293703E-2</c:v>
                </c:pt>
                <c:pt idx="12150">
                  <c:v>4.1629444617090297E-2</c:v>
                </c:pt>
                <c:pt idx="12151">
                  <c:v>4.1630660692379799E-2</c:v>
                </c:pt>
                <c:pt idx="12152">
                  <c:v>4.1630993376603698E-2</c:v>
                </c:pt>
                <c:pt idx="12153">
                  <c:v>4.1631201738365001E-2</c:v>
                </c:pt>
                <c:pt idx="12154">
                  <c:v>4.1631316342805098E-2</c:v>
                </c:pt>
                <c:pt idx="12155">
                  <c:v>4.1631367298613997E-2</c:v>
                </c:pt>
                <c:pt idx="12156">
                  <c:v>4.1631647897550299E-2</c:v>
                </c:pt>
                <c:pt idx="12157">
                  <c:v>4.1632189085247899E-2</c:v>
                </c:pt>
                <c:pt idx="12158">
                  <c:v>4.16350534032238E-2</c:v>
                </c:pt>
                <c:pt idx="12159">
                  <c:v>4.1636674603709303E-2</c:v>
                </c:pt>
                <c:pt idx="12160">
                  <c:v>4.1636941194224397E-2</c:v>
                </c:pt>
                <c:pt idx="12161">
                  <c:v>4.16372253499303E-2</c:v>
                </c:pt>
                <c:pt idx="12162">
                  <c:v>4.1637599565296501E-2</c:v>
                </c:pt>
                <c:pt idx="12163">
                  <c:v>4.1637810054744803E-2</c:v>
                </c:pt>
                <c:pt idx="12164">
                  <c:v>4.1637916157778898E-2</c:v>
                </c:pt>
                <c:pt idx="12165">
                  <c:v>4.1638004734277201E-2</c:v>
                </c:pt>
                <c:pt idx="12166">
                  <c:v>4.1638063920377E-2</c:v>
                </c:pt>
                <c:pt idx="12167">
                  <c:v>4.16395979264612E-2</c:v>
                </c:pt>
                <c:pt idx="12168">
                  <c:v>4.1640990724417799E-2</c:v>
                </c:pt>
                <c:pt idx="12169">
                  <c:v>4.16411620585459E-2</c:v>
                </c:pt>
                <c:pt idx="12170">
                  <c:v>4.1642555481188302E-2</c:v>
                </c:pt>
                <c:pt idx="12171">
                  <c:v>4.1643955361615498E-2</c:v>
                </c:pt>
                <c:pt idx="12172">
                  <c:v>4.1644302687129903E-2</c:v>
                </c:pt>
                <c:pt idx="12173">
                  <c:v>4.16448308860684E-2</c:v>
                </c:pt>
                <c:pt idx="12174">
                  <c:v>4.1645334849791597E-2</c:v>
                </c:pt>
                <c:pt idx="12175">
                  <c:v>4.1645342758559203E-2</c:v>
                </c:pt>
                <c:pt idx="12176">
                  <c:v>4.1647442843051198E-2</c:v>
                </c:pt>
                <c:pt idx="12177">
                  <c:v>4.1647452890291897E-2</c:v>
                </c:pt>
                <c:pt idx="12178">
                  <c:v>4.1647595339370999E-2</c:v>
                </c:pt>
                <c:pt idx="12179">
                  <c:v>4.1647723479218302E-2</c:v>
                </c:pt>
                <c:pt idx="12180">
                  <c:v>4.1647749863437201E-2</c:v>
                </c:pt>
                <c:pt idx="12181">
                  <c:v>4.1648199291518001E-2</c:v>
                </c:pt>
                <c:pt idx="12182">
                  <c:v>4.1648445932137998E-2</c:v>
                </c:pt>
                <c:pt idx="12183">
                  <c:v>4.1649341844944003E-2</c:v>
                </c:pt>
                <c:pt idx="12184">
                  <c:v>4.1649501549518499E-2</c:v>
                </c:pt>
                <c:pt idx="12185">
                  <c:v>4.1650180633768297E-2</c:v>
                </c:pt>
                <c:pt idx="12186">
                  <c:v>4.1652443542463898E-2</c:v>
                </c:pt>
                <c:pt idx="12187">
                  <c:v>4.1652842942694002E-2</c:v>
                </c:pt>
                <c:pt idx="12188">
                  <c:v>4.1653037453575598E-2</c:v>
                </c:pt>
                <c:pt idx="12189">
                  <c:v>4.1653131417821197E-2</c:v>
                </c:pt>
                <c:pt idx="12190">
                  <c:v>4.1653586144319799E-2</c:v>
                </c:pt>
                <c:pt idx="12191">
                  <c:v>4.1654173738273702E-2</c:v>
                </c:pt>
                <c:pt idx="12192">
                  <c:v>4.1654498408899801E-2</c:v>
                </c:pt>
                <c:pt idx="12193">
                  <c:v>4.1655488887437399E-2</c:v>
                </c:pt>
                <c:pt idx="12194">
                  <c:v>4.1656606493950699E-2</c:v>
                </c:pt>
                <c:pt idx="12195">
                  <c:v>4.1657223424532999E-2</c:v>
                </c:pt>
                <c:pt idx="12196">
                  <c:v>4.1657499491832402E-2</c:v>
                </c:pt>
                <c:pt idx="12197">
                  <c:v>4.16579849560147E-2</c:v>
                </c:pt>
                <c:pt idx="12198">
                  <c:v>4.1658598472120202E-2</c:v>
                </c:pt>
                <c:pt idx="12199">
                  <c:v>4.1658627896219998E-2</c:v>
                </c:pt>
                <c:pt idx="12200">
                  <c:v>4.1659510471757699E-2</c:v>
                </c:pt>
                <c:pt idx="12201">
                  <c:v>4.1660307358044303E-2</c:v>
                </c:pt>
                <c:pt idx="12202">
                  <c:v>4.1661093796062899E-2</c:v>
                </c:pt>
                <c:pt idx="12203">
                  <c:v>4.1661267358563403E-2</c:v>
                </c:pt>
                <c:pt idx="12204">
                  <c:v>4.1662853012178598E-2</c:v>
                </c:pt>
                <c:pt idx="12205">
                  <c:v>4.1663126671994802E-2</c:v>
                </c:pt>
                <c:pt idx="12206">
                  <c:v>4.1665141461162201E-2</c:v>
                </c:pt>
                <c:pt idx="12207">
                  <c:v>4.16656528936485E-2</c:v>
                </c:pt>
                <c:pt idx="12208">
                  <c:v>4.1666145227107501E-2</c:v>
                </c:pt>
                <c:pt idx="12209">
                  <c:v>4.1666184156656703E-2</c:v>
                </c:pt>
                <c:pt idx="12210">
                  <c:v>4.16661936572802E-2</c:v>
                </c:pt>
                <c:pt idx="12211">
                  <c:v>4.1666530556970303E-2</c:v>
                </c:pt>
                <c:pt idx="12212">
                  <c:v>4.1666879216308399E-2</c:v>
                </c:pt>
                <c:pt idx="12213">
                  <c:v>4.1667204270821899E-2</c:v>
                </c:pt>
                <c:pt idx="12214">
                  <c:v>4.16672983512461E-2</c:v>
                </c:pt>
                <c:pt idx="12215">
                  <c:v>4.1667916779937697E-2</c:v>
                </c:pt>
                <c:pt idx="12216">
                  <c:v>4.1668637917838799E-2</c:v>
                </c:pt>
                <c:pt idx="12217">
                  <c:v>4.1669849020629098E-2</c:v>
                </c:pt>
                <c:pt idx="12218">
                  <c:v>4.1670123270711901E-2</c:v>
                </c:pt>
                <c:pt idx="12219">
                  <c:v>4.1670494112436202E-2</c:v>
                </c:pt>
                <c:pt idx="12220">
                  <c:v>4.1670670153704202E-2</c:v>
                </c:pt>
                <c:pt idx="12221">
                  <c:v>4.1671456458298797E-2</c:v>
                </c:pt>
                <c:pt idx="12222">
                  <c:v>4.1672039363277402E-2</c:v>
                </c:pt>
                <c:pt idx="12223">
                  <c:v>4.1672511068745498E-2</c:v>
                </c:pt>
                <c:pt idx="12224">
                  <c:v>4.1672519593591702E-2</c:v>
                </c:pt>
                <c:pt idx="12225">
                  <c:v>4.1673054229444999E-2</c:v>
                </c:pt>
                <c:pt idx="12226">
                  <c:v>4.16747514095306E-2</c:v>
                </c:pt>
                <c:pt idx="12227">
                  <c:v>4.1674848409867002E-2</c:v>
                </c:pt>
                <c:pt idx="12228">
                  <c:v>4.1675009026082101E-2</c:v>
                </c:pt>
                <c:pt idx="12229">
                  <c:v>4.1675479393894398E-2</c:v>
                </c:pt>
                <c:pt idx="12230">
                  <c:v>4.1675550585164797E-2</c:v>
                </c:pt>
                <c:pt idx="12231">
                  <c:v>4.1676125480728403E-2</c:v>
                </c:pt>
                <c:pt idx="12232">
                  <c:v>4.1676194439602597E-2</c:v>
                </c:pt>
                <c:pt idx="12233">
                  <c:v>4.1676565362417602E-2</c:v>
                </c:pt>
                <c:pt idx="12234">
                  <c:v>4.1677065550389698E-2</c:v>
                </c:pt>
                <c:pt idx="12235">
                  <c:v>4.1678255254685798E-2</c:v>
                </c:pt>
                <c:pt idx="12236">
                  <c:v>4.16789023452575E-2</c:v>
                </c:pt>
                <c:pt idx="12237">
                  <c:v>4.1679416050758103E-2</c:v>
                </c:pt>
                <c:pt idx="12238">
                  <c:v>4.1679664209773697E-2</c:v>
                </c:pt>
                <c:pt idx="12239">
                  <c:v>4.1680203620283199E-2</c:v>
                </c:pt>
                <c:pt idx="12240">
                  <c:v>4.1681159756458697E-2</c:v>
                </c:pt>
                <c:pt idx="12241">
                  <c:v>4.1681700252565602E-2</c:v>
                </c:pt>
                <c:pt idx="12242">
                  <c:v>4.1681817500350903E-2</c:v>
                </c:pt>
                <c:pt idx="12243">
                  <c:v>4.1681879594681399E-2</c:v>
                </c:pt>
                <c:pt idx="12244">
                  <c:v>4.1682012345572998E-2</c:v>
                </c:pt>
                <c:pt idx="12245">
                  <c:v>4.1682114526146799E-2</c:v>
                </c:pt>
                <c:pt idx="12246">
                  <c:v>4.1682172587665503E-2</c:v>
                </c:pt>
                <c:pt idx="12247">
                  <c:v>4.1683158656644702E-2</c:v>
                </c:pt>
                <c:pt idx="12248">
                  <c:v>4.16857463776973E-2</c:v>
                </c:pt>
                <c:pt idx="12249">
                  <c:v>4.1686416468073098E-2</c:v>
                </c:pt>
                <c:pt idx="12250">
                  <c:v>4.1686681034462998E-2</c:v>
                </c:pt>
                <c:pt idx="12251">
                  <c:v>4.1689755854631499E-2</c:v>
                </c:pt>
                <c:pt idx="12252">
                  <c:v>4.1690860290924399E-2</c:v>
                </c:pt>
                <c:pt idx="12253">
                  <c:v>4.1691019110385398E-2</c:v>
                </c:pt>
                <c:pt idx="12254">
                  <c:v>4.1691038000241903E-2</c:v>
                </c:pt>
                <c:pt idx="12255">
                  <c:v>4.1691448652671298E-2</c:v>
                </c:pt>
                <c:pt idx="12256">
                  <c:v>4.1693206704043799E-2</c:v>
                </c:pt>
                <c:pt idx="12257">
                  <c:v>4.1693267686002497E-2</c:v>
                </c:pt>
                <c:pt idx="12258">
                  <c:v>4.1693402227138798E-2</c:v>
                </c:pt>
                <c:pt idx="12259">
                  <c:v>4.1693859566419099E-2</c:v>
                </c:pt>
                <c:pt idx="12260">
                  <c:v>4.1695208729494601E-2</c:v>
                </c:pt>
                <c:pt idx="12261">
                  <c:v>4.1695601955878001E-2</c:v>
                </c:pt>
                <c:pt idx="12262">
                  <c:v>4.1695837558777697E-2</c:v>
                </c:pt>
                <c:pt idx="12263">
                  <c:v>4.1695977197702398E-2</c:v>
                </c:pt>
                <c:pt idx="12264">
                  <c:v>4.1699919181307797E-2</c:v>
                </c:pt>
                <c:pt idx="12265">
                  <c:v>4.1700399895192801E-2</c:v>
                </c:pt>
                <c:pt idx="12266">
                  <c:v>4.1701352346593799E-2</c:v>
                </c:pt>
                <c:pt idx="12267">
                  <c:v>4.1702715241887199E-2</c:v>
                </c:pt>
                <c:pt idx="12268">
                  <c:v>4.1703037475872597E-2</c:v>
                </c:pt>
                <c:pt idx="12269">
                  <c:v>4.1703464641681703E-2</c:v>
                </c:pt>
                <c:pt idx="12270">
                  <c:v>4.1704335994064798E-2</c:v>
                </c:pt>
                <c:pt idx="12271">
                  <c:v>4.1705463537546297E-2</c:v>
                </c:pt>
                <c:pt idx="12272">
                  <c:v>4.1705585924960799E-2</c:v>
                </c:pt>
                <c:pt idx="12273">
                  <c:v>4.1705645647744899E-2</c:v>
                </c:pt>
                <c:pt idx="12274">
                  <c:v>4.1706472969390299E-2</c:v>
                </c:pt>
                <c:pt idx="12275">
                  <c:v>4.1706681473512898E-2</c:v>
                </c:pt>
                <c:pt idx="12276">
                  <c:v>4.1707403215862998E-2</c:v>
                </c:pt>
                <c:pt idx="12277">
                  <c:v>4.1707583788869601E-2</c:v>
                </c:pt>
                <c:pt idx="12278">
                  <c:v>4.1707808125920801E-2</c:v>
                </c:pt>
                <c:pt idx="12279">
                  <c:v>4.1708863992064103E-2</c:v>
                </c:pt>
                <c:pt idx="12280">
                  <c:v>4.1710141630852203E-2</c:v>
                </c:pt>
                <c:pt idx="12281">
                  <c:v>4.1710204297886799E-2</c:v>
                </c:pt>
                <c:pt idx="12282">
                  <c:v>4.1712260660649599E-2</c:v>
                </c:pt>
                <c:pt idx="12283">
                  <c:v>4.1713103883471402E-2</c:v>
                </c:pt>
                <c:pt idx="12284">
                  <c:v>4.1713139687285801E-2</c:v>
                </c:pt>
                <c:pt idx="12285">
                  <c:v>4.1713538743888397E-2</c:v>
                </c:pt>
                <c:pt idx="12286">
                  <c:v>4.1714173730921102E-2</c:v>
                </c:pt>
                <c:pt idx="12287">
                  <c:v>4.17147306726387E-2</c:v>
                </c:pt>
                <c:pt idx="12288">
                  <c:v>4.1714970222707697E-2</c:v>
                </c:pt>
                <c:pt idx="12289">
                  <c:v>4.1715429966091101E-2</c:v>
                </c:pt>
                <c:pt idx="12290">
                  <c:v>4.1715770289530898E-2</c:v>
                </c:pt>
                <c:pt idx="12291">
                  <c:v>4.1716213734081603E-2</c:v>
                </c:pt>
                <c:pt idx="12292">
                  <c:v>4.1716312663077598E-2</c:v>
                </c:pt>
                <c:pt idx="12293">
                  <c:v>4.1716333325404503E-2</c:v>
                </c:pt>
                <c:pt idx="12294">
                  <c:v>4.1716716380450797E-2</c:v>
                </c:pt>
                <c:pt idx="12295">
                  <c:v>4.1716872022969302E-2</c:v>
                </c:pt>
                <c:pt idx="12296">
                  <c:v>4.1717792461922101E-2</c:v>
                </c:pt>
                <c:pt idx="12297">
                  <c:v>4.1718212114549E-2</c:v>
                </c:pt>
                <c:pt idx="12298">
                  <c:v>4.17182354685149E-2</c:v>
                </c:pt>
                <c:pt idx="12299">
                  <c:v>4.1719222743299297E-2</c:v>
                </c:pt>
                <c:pt idx="12300">
                  <c:v>4.1719963287784101E-2</c:v>
                </c:pt>
                <c:pt idx="12301">
                  <c:v>4.1720105305621598E-2</c:v>
                </c:pt>
                <c:pt idx="12302">
                  <c:v>4.1720249964672898E-2</c:v>
                </c:pt>
                <c:pt idx="12303">
                  <c:v>4.17202513051666E-2</c:v>
                </c:pt>
                <c:pt idx="12304">
                  <c:v>4.1720379843839903E-2</c:v>
                </c:pt>
                <c:pt idx="12305">
                  <c:v>4.1720607473793303E-2</c:v>
                </c:pt>
                <c:pt idx="12306">
                  <c:v>4.1720811090531801E-2</c:v>
                </c:pt>
                <c:pt idx="12307">
                  <c:v>4.1721615317047898E-2</c:v>
                </c:pt>
                <c:pt idx="12308">
                  <c:v>4.1722622527623703E-2</c:v>
                </c:pt>
                <c:pt idx="12309">
                  <c:v>4.1723226796078899E-2</c:v>
                </c:pt>
                <c:pt idx="12310">
                  <c:v>4.17259573871357E-2</c:v>
                </c:pt>
                <c:pt idx="12311">
                  <c:v>4.1726316666648403E-2</c:v>
                </c:pt>
                <c:pt idx="12312">
                  <c:v>4.1726652997940303E-2</c:v>
                </c:pt>
                <c:pt idx="12313">
                  <c:v>4.1727148491875199E-2</c:v>
                </c:pt>
                <c:pt idx="12314">
                  <c:v>4.1728512729808397E-2</c:v>
                </c:pt>
                <c:pt idx="12315">
                  <c:v>4.1729437726720199E-2</c:v>
                </c:pt>
                <c:pt idx="12316">
                  <c:v>4.17308145649107E-2</c:v>
                </c:pt>
                <c:pt idx="12317">
                  <c:v>4.1730966636344402E-2</c:v>
                </c:pt>
                <c:pt idx="12318">
                  <c:v>4.1731017829418099E-2</c:v>
                </c:pt>
                <c:pt idx="12319">
                  <c:v>4.17310679975883E-2</c:v>
                </c:pt>
                <c:pt idx="12320">
                  <c:v>4.17318757772559E-2</c:v>
                </c:pt>
                <c:pt idx="12321">
                  <c:v>4.17330592505172E-2</c:v>
                </c:pt>
                <c:pt idx="12322">
                  <c:v>4.1734559434987203E-2</c:v>
                </c:pt>
                <c:pt idx="12323">
                  <c:v>4.17356991561562E-2</c:v>
                </c:pt>
                <c:pt idx="12324">
                  <c:v>4.1736079817299897E-2</c:v>
                </c:pt>
                <c:pt idx="12325">
                  <c:v>4.1736922979296903E-2</c:v>
                </c:pt>
                <c:pt idx="12326">
                  <c:v>4.1737364213961702E-2</c:v>
                </c:pt>
                <c:pt idx="12327">
                  <c:v>4.1737504253946303E-2</c:v>
                </c:pt>
                <c:pt idx="12328">
                  <c:v>4.17375814887656E-2</c:v>
                </c:pt>
                <c:pt idx="12329">
                  <c:v>4.1738241935821097E-2</c:v>
                </c:pt>
                <c:pt idx="12330">
                  <c:v>4.1738565764678499E-2</c:v>
                </c:pt>
                <c:pt idx="12331">
                  <c:v>4.1739806162526698E-2</c:v>
                </c:pt>
                <c:pt idx="12332">
                  <c:v>4.17411508934145E-2</c:v>
                </c:pt>
                <c:pt idx="12333">
                  <c:v>4.1741373156309498E-2</c:v>
                </c:pt>
                <c:pt idx="12334">
                  <c:v>4.1741629776047201E-2</c:v>
                </c:pt>
                <c:pt idx="12335">
                  <c:v>4.1741631877267697E-2</c:v>
                </c:pt>
                <c:pt idx="12336">
                  <c:v>4.1744665667375697E-2</c:v>
                </c:pt>
                <c:pt idx="12337">
                  <c:v>4.1745515376170203E-2</c:v>
                </c:pt>
                <c:pt idx="12338">
                  <c:v>4.1746559501695403E-2</c:v>
                </c:pt>
                <c:pt idx="12339">
                  <c:v>4.1747079194264201E-2</c:v>
                </c:pt>
                <c:pt idx="12340">
                  <c:v>4.17479750769272E-2</c:v>
                </c:pt>
                <c:pt idx="12341">
                  <c:v>4.1748256526362097E-2</c:v>
                </c:pt>
                <c:pt idx="12342">
                  <c:v>4.1748379184905302E-2</c:v>
                </c:pt>
                <c:pt idx="12343">
                  <c:v>4.1748768386349597E-2</c:v>
                </c:pt>
                <c:pt idx="12344">
                  <c:v>4.1748796344263699E-2</c:v>
                </c:pt>
                <c:pt idx="12345">
                  <c:v>4.17489105105553E-2</c:v>
                </c:pt>
                <c:pt idx="12346">
                  <c:v>4.1749363712836197E-2</c:v>
                </c:pt>
                <c:pt idx="12347">
                  <c:v>4.1750026148081099E-2</c:v>
                </c:pt>
                <c:pt idx="12348">
                  <c:v>4.17500740766866E-2</c:v>
                </c:pt>
                <c:pt idx="12349">
                  <c:v>4.1751945117392601E-2</c:v>
                </c:pt>
                <c:pt idx="12350">
                  <c:v>4.1751981612226798E-2</c:v>
                </c:pt>
                <c:pt idx="12351">
                  <c:v>4.1752348696267198E-2</c:v>
                </c:pt>
                <c:pt idx="12352">
                  <c:v>4.1752508987036002E-2</c:v>
                </c:pt>
                <c:pt idx="12353">
                  <c:v>4.1752522706242003E-2</c:v>
                </c:pt>
                <c:pt idx="12354">
                  <c:v>4.1752688567722102E-2</c:v>
                </c:pt>
                <c:pt idx="12355">
                  <c:v>4.1754003488329701E-2</c:v>
                </c:pt>
                <c:pt idx="12356">
                  <c:v>4.17541175590945E-2</c:v>
                </c:pt>
                <c:pt idx="12357">
                  <c:v>4.17544764172815E-2</c:v>
                </c:pt>
                <c:pt idx="12358">
                  <c:v>4.1754988012709403E-2</c:v>
                </c:pt>
                <c:pt idx="12359">
                  <c:v>4.1755136599765902E-2</c:v>
                </c:pt>
                <c:pt idx="12360">
                  <c:v>4.1755286707868398E-2</c:v>
                </c:pt>
                <c:pt idx="12361">
                  <c:v>4.1756256600410102E-2</c:v>
                </c:pt>
                <c:pt idx="12362">
                  <c:v>4.1757714450855903E-2</c:v>
                </c:pt>
                <c:pt idx="12363">
                  <c:v>4.1757979728253999E-2</c:v>
                </c:pt>
                <c:pt idx="12364">
                  <c:v>4.1758215495928598E-2</c:v>
                </c:pt>
                <c:pt idx="12365">
                  <c:v>4.1758762889683401E-2</c:v>
                </c:pt>
                <c:pt idx="12366">
                  <c:v>4.1759438327408901E-2</c:v>
                </c:pt>
                <c:pt idx="12367">
                  <c:v>4.1759767656660798E-2</c:v>
                </c:pt>
                <c:pt idx="12368">
                  <c:v>4.1759960827653403E-2</c:v>
                </c:pt>
                <c:pt idx="12369">
                  <c:v>4.1760312965491403E-2</c:v>
                </c:pt>
                <c:pt idx="12370">
                  <c:v>4.1762804907931897E-2</c:v>
                </c:pt>
                <c:pt idx="12371">
                  <c:v>4.1763051595764697E-2</c:v>
                </c:pt>
                <c:pt idx="12372">
                  <c:v>4.1763476508881403E-2</c:v>
                </c:pt>
                <c:pt idx="12373">
                  <c:v>4.1763739747931801E-2</c:v>
                </c:pt>
                <c:pt idx="12374">
                  <c:v>4.17648514578942E-2</c:v>
                </c:pt>
                <c:pt idx="12375">
                  <c:v>4.17663000021644E-2</c:v>
                </c:pt>
                <c:pt idx="12376">
                  <c:v>4.1767197038566302E-2</c:v>
                </c:pt>
                <c:pt idx="12377">
                  <c:v>4.1767232267988001E-2</c:v>
                </c:pt>
                <c:pt idx="12378">
                  <c:v>4.1767894758031499E-2</c:v>
                </c:pt>
                <c:pt idx="12379">
                  <c:v>4.1768518084287901E-2</c:v>
                </c:pt>
                <c:pt idx="12380">
                  <c:v>4.1768521461308099E-2</c:v>
                </c:pt>
                <c:pt idx="12381">
                  <c:v>4.17686564242419E-2</c:v>
                </c:pt>
                <c:pt idx="12382">
                  <c:v>4.1768733805905497E-2</c:v>
                </c:pt>
                <c:pt idx="12383">
                  <c:v>4.1769919358211699E-2</c:v>
                </c:pt>
                <c:pt idx="12384">
                  <c:v>4.1770222153279697E-2</c:v>
                </c:pt>
                <c:pt idx="12385">
                  <c:v>4.17706815071021E-2</c:v>
                </c:pt>
                <c:pt idx="12386">
                  <c:v>4.1771001532870299E-2</c:v>
                </c:pt>
                <c:pt idx="12387">
                  <c:v>4.1771183562538498E-2</c:v>
                </c:pt>
                <c:pt idx="12388">
                  <c:v>4.1771412494451599E-2</c:v>
                </c:pt>
                <c:pt idx="12389">
                  <c:v>4.1773501857338503E-2</c:v>
                </c:pt>
                <c:pt idx="12390">
                  <c:v>4.1773802281438698E-2</c:v>
                </c:pt>
                <c:pt idx="12391">
                  <c:v>4.1773886120649903E-2</c:v>
                </c:pt>
                <c:pt idx="12392">
                  <c:v>4.1773928531493303E-2</c:v>
                </c:pt>
                <c:pt idx="12393">
                  <c:v>4.1774387928043701E-2</c:v>
                </c:pt>
                <c:pt idx="12394">
                  <c:v>4.17748068654848E-2</c:v>
                </c:pt>
                <c:pt idx="12395">
                  <c:v>4.1775273719705103E-2</c:v>
                </c:pt>
                <c:pt idx="12396">
                  <c:v>4.1775770465971203E-2</c:v>
                </c:pt>
                <c:pt idx="12397">
                  <c:v>4.1775833728867902E-2</c:v>
                </c:pt>
                <c:pt idx="12398">
                  <c:v>4.1776015027133698E-2</c:v>
                </c:pt>
                <c:pt idx="12399">
                  <c:v>4.17767294620962E-2</c:v>
                </c:pt>
                <c:pt idx="12400">
                  <c:v>4.1777020185989798E-2</c:v>
                </c:pt>
                <c:pt idx="12401">
                  <c:v>4.1777792184294997E-2</c:v>
                </c:pt>
                <c:pt idx="12402">
                  <c:v>4.1778182939963E-2</c:v>
                </c:pt>
                <c:pt idx="12403">
                  <c:v>4.1779847150269299E-2</c:v>
                </c:pt>
                <c:pt idx="12404">
                  <c:v>4.1780991351464902E-2</c:v>
                </c:pt>
                <c:pt idx="12405">
                  <c:v>4.1781374653661801E-2</c:v>
                </c:pt>
                <c:pt idx="12406">
                  <c:v>4.17816218995921E-2</c:v>
                </c:pt>
                <c:pt idx="12407">
                  <c:v>4.17821109437796E-2</c:v>
                </c:pt>
                <c:pt idx="12408">
                  <c:v>4.1783074695298301E-2</c:v>
                </c:pt>
                <c:pt idx="12409">
                  <c:v>4.1784246757907199E-2</c:v>
                </c:pt>
                <c:pt idx="12410">
                  <c:v>4.1784497471890898E-2</c:v>
                </c:pt>
                <c:pt idx="12411">
                  <c:v>4.17845081079882E-2</c:v>
                </c:pt>
                <c:pt idx="12412">
                  <c:v>4.1785447162924198E-2</c:v>
                </c:pt>
                <c:pt idx="12413">
                  <c:v>4.1786453792733901E-2</c:v>
                </c:pt>
                <c:pt idx="12414">
                  <c:v>4.1786687632699403E-2</c:v>
                </c:pt>
                <c:pt idx="12415">
                  <c:v>4.1787368166834399E-2</c:v>
                </c:pt>
                <c:pt idx="12416">
                  <c:v>4.1787379818151997E-2</c:v>
                </c:pt>
                <c:pt idx="12417">
                  <c:v>4.1788114792838803E-2</c:v>
                </c:pt>
                <c:pt idx="12418">
                  <c:v>4.1788147462608102E-2</c:v>
                </c:pt>
                <c:pt idx="12419">
                  <c:v>4.17892007076636E-2</c:v>
                </c:pt>
                <c:pt idx="12420">
                  <c:v>4.1789790559370502E-2</c:v>
                </c:pt>
                <c:pt idx="12421">
                  <c:v>4.1790332040967097E-2</c:v>
                </c:pt>
                <c:pt idx="12422">
                  <c:v>4.1791310612838799E-2</c:v>
                </c:pt>
                <c:pt idx="12423">
                  <c:v>4.1791637514923603E-2</c:v>
                </c:pt>
                <c:pt idx="12424">
                  <c:v>4.1792571325851402E-2</c:v>
                </c:pt>
                <c:pt idx="12425">
                  <c:v>4.17927235580417E-2</c:v>
                </c:pt>
                <c:pt idx="12426">
                  <c:v>4.1793304478909603E-2</c:v>
                </c:pt>
                <c:pt idx="12427">
                  <c:v>4.1794358297605597E-2</c:v>
                </c:pt>
                <c:pt idx="12428">
                  <c:v>4.17950143499011E-2</c:v>
                </c:pt>
                <c:pt idx="12429">
                  <c:v>4.1795526453937602E-2</c:v>
                </c:pt>
                <c:pt idx="12430">
                  <c:v>4.1795714399549197E-2</c:v>
                </c:pt>
                <c:pt idx="12431">
                  <c:v>4.1795762337171798E-2</c:v>
                </c:pt>
                <c:pt idx="12432">
                  <c:v>4.1796647716999501E-2</c:v>
                </c:pt>
                <c:pt idx="12433">
                  <c:v>4.1796799057686303E-2</c:v>
                </c:pt>
                <c:pt idx="12434">
                  <c:v>4.17984737919267E-2</c:v>
                </c:pt>
                <c:pt idx="12435">
                  <c:v>4.1799353358795997E-2</c:v>
                </c:pt>
                <c:pt idx="12436">
                  <c:v>4.1799786148667598E-2</c:v>
                </c:pt>
                <c:pt idx="12437">
                  <c:v>4.1801199914833602E-2</c:v>
                </c:pt>
                <c:pt idx="12438">
                  <c:v>4.1801244685064E-2</c:v>
                </c:pt>
                <c:pt idx="12439">
                  <c:v>4.18023965500674E-2</c:v>
                </c:pt>
                <c:pt idx="12440">
                  <c:v>4.1802627181452001E-2</c:v>
                </c:pt>
                <c:pt idx="12441">
                  <c:v>4.1802769814749202E-2</c:v>
                </c:pt>
                <c:pt idx="12442">
                  <c:v>4.1803461085529597E-2</c:v>
                </c:pt>
                <c:pt idx="12443">
                  <c:v>4.1805263744032303E-2</c:v>
                </c:pt>
                <c:pt idx="12444">
                  <c:v>4.1805282459325098E-2</c:v>
                </c:pt>
                <c:pt idx="12445">
                  <c:v>4.1805967544635302E-2</c:v>
                </c:pt>
                <c:pt idx="12446">
                  <c:v>4.1806214610325097E-2</c:v>
                </c:pt>
                <c:pt idx="12447">
                  <c:v>4.1806263753163098E-2</c:v>
                </c:pt>
                <c:pt idx="12448">
                  <c:v>4.18073165672306E-2</c:v>
                </c:pt>
                <c:pt idx="12449">
                  <c:v>4.1807515986608701E-2</c:v>
                </c:pt>
                <c:pt idx="12450">
                  <c:v>4.1807704228915998E-2</c:v>
                </c:pt>
                <c:pt idx="12451">
                  <c:v>4.1807727911718003E-2</c:v>
                </c:pt>
                <c:pt idx="12452">
                  <c:v>4.1808435240842802E-2</c:v>
                </c:pt>
                <c:pt idx="12453">
                  <c:v>4.1808436132375101E-2</c:v>
                </c:pt>
                <c:pt idx="12454">
                  <c:v>4.1808497233139598E-2</c:v>
                </c:pt>
                <c:pt idx="12455">
                  <c:v>4.1809986977032698E-2</c:v>
                </c:pt>
                <c:pt idx="12456">
                  <c:v>4.18103784775158E-2</c:v>
                </c:pt>
                <c:pt idx="12457">
                  <c:v>4.1810627764141697E-2</c:v>
                </c:pt>
                <c:pt idx="12458">
                  <c:v>4.1810750633167498E-2</c:v>
                </c:pt>
                <c:pt idx="12459">
                  <c:v>4.18108428291123E-2</c:v>
                </c:pt>
                <c:pt idx="12460">
                  <c:v>4.18109431844906E-2</c:v>
                </c:pt>
                <c:pt idx="12461">
                  <c:v>4.1811527404232197E-2</c:v>
                </c:pt>
                <c:pt idx="12462">
                  <c:v>4.1811606177143301E-2</c:v>
                </c:pt>
                <c:pt idx="12463">
                  <c:v>4.18136650434979E-2</c:v>
                </c:pt>
                <c:pt idx="12464">
                  <c:v>4.1814085754469703E-2</c:v>
                </c:pt>
                <c:pt idx="12465">
                  <c:v>4.1815045872172198E-2</c:v>
                </c:pt>
                <c:pt idx="12466">
                  <c:v>4.1815518187788801E-2</c:v>
                </c:pt>
                <c:pt idx="12467">
                  <c:v>4.18158937611866E-2</c:v>
                </c:pt>
                <c:pt idx="12468">
                  <c:v>4.1816491220091102E-2</c:v>
                </c:pt>
                <c:pt idx="12469">
                  <c:v>4.1817848852178603E-2</c:v>
                </c:pt>
                <c:pt idx="12470">
                  <c:v>4.1817992053742703E-2</c:v>
                </c:pt>
                <c:pt idx="12471">
                  <c:v>4.1818251849507097E-2</c:v>
                </c:pt>
                <c:pt idx="12472">
                  <c:v>4.1818549675270898E-2</c:v>
                </c:pt>
                <c:pt idx="12473">
                  <c:v>4.1818584635312898E-2</c:v>
                </c:pt>
                <c:pt idx="12474">
                  <c:v>4.1819715615745302E-2</c:v>
                </c:pt>
                <c:pt idx="12475">
                  <c:v>4.18214842339878E-2</c:v>
                </c:pt>
                <c:pt idx="12476">
                  <c:v>4.1821725543921398E-2</c:v>
                </c:pt>
                <c:pt idx="12477">
                  <c:v>4.1822710532755998E-2</c:v>
                </c:pt>
                <c:pt idx="12478">
                  <c:v>4.1822930659464998E-2</c:v>
                </c:pt>
                <c:pt idx="12479">
                  <c:v>4.1823162504463697E-2</c:v>
                </c:pt>
                <c:pt idx="12480">
                  <c:v>4.18238283279532E-2</c:v>
                </c:pt>
                <c:pt idx="12481">
                  <c:v>4.1823898239721602E-2</c:v>
                </c:pt>
                <c:pt idx="12482">
                  <c:v>4.1824190926626502E-2</c:v>
                </c:pt>
                <c:pt idx="12483">
                  <c:v>4.1824281973684797E-2</c:v>
                </c:pt>
                <c:pt idx="12484">
                  <c:v>4.1824437387117899E-2</c:v>
                </c:pt>
                <c:pt idx="12485">
                  <c:v>4.1824571195020803E-2</c:v>
                </c:pt>
                <c:pt idx="12486">
                  <c:v>4.1824727560967501E-2</c:v>
                </c:pt>
                <c:pt idx="12487">
                  <c:v>4.18250852055616E-2</c:v>
                </c:pt>
                <c:pt idx="12488">
                  <c:v>4.18262160729529E-2</c:v>
                </c:pt>
                <c:pt idx="12489">
                  <c:v>4.1826872164801097E-2</c:v>
                </c:pt>
                <c:pt idx="12490">
                  <c:v>4.1827013961302999E-2</c:v>
                </c:pt>
                <c:pt idx="12491">
                  <c:v>4.1827510769340402E-2</c:v>
                </c:pt>
                <c:pt idx="12492">
                  <c:v>4.1827705651983897E-2</c:v>
                </c:pt>
                <c:pt idx="12493">
                  <c:v>4.1829377598424602E-2</c:v>
                </c:pt>
                <c:pt idx="12494">
                  <c:v>4.18301850490874E-2</c:v>
                </c:pt>
                <c:pt idx="12495">
                  <c:v>4.18310366909233E-2</c:v>
                </c:pt>
                <c:pt idx="12496">
                  <c:v>4.1831095967640397E-2</c:v>
                </c:pt>
                <c:pt idx="12497">
                  <c:v>4.1831502854724797E-2</c:v>
                </c:pt>
                <c:pt idx="12498">
                  <c:v>4.1832062259619898E-2</c:v>
                </c:pt>
                <c:pt idx="12499">
                  <c:v>4.1833202116789897E-2</c:v>
                </c:pt>
                <c:pt idx="12500">
                  <c:v>4.18336357160351E-2</c:v>
                </c:pt>
                <c:pt idx="12501">
                  <c:v>4.1834017471912302E-2</c:v>
                </c:pt>
                <c:pt idx="12502">
                  <c:v>4.1834522974171798E-2</c:v>
                </c:pt>
                <c:pt idx="12503">
                  <c:v>4.1834668439645797E-2</c:v>
                </c:pt>
                <c:pt idx="12504">
                  <c:v>4.1835579953757501E-2</c:v>
                </c:pt>
                <c:pt idx="12505">
                  <c:v>4.18356333283742E-2</c:v>
                </c:pt>
                <c:pt idx="12506">
                  <c:v>4.18362422706922E-2</c:v>
                </c:pt>
                <c:pt idx="12507">
                  <c:v>4.1837120495223798E-2</c:v>
                </c:pt>
                <c:pt idx="12508">
                  <c:v>4.1837512565571798E-2</c:v>
                </c:pt>
                <c:pt idx="12509">
                  <c:v>4.1837834624617203E-2</c:v>
                </c:pt>
                <c:pt idx="12510">
                  <c:v>4.1838825033050003E-2</c:v>
                </c:pt>
                <c:pt idx="12511">
                  <c:v>4.1839192805510399E-2</c:v>
                </c:pt>
                <c:pt idx="12512">
                  <c:v>4.1839672600374099E-2</c:v>
                </c:pt>
                <c:pt idx="12513">
                  <c:v>4.1839912622340103E-2</c:v>
                </c:pt>
                <c:pt idx="12514">
                  <c:v>4.1840688112161399E-2</c:v>
                </c:pt>
                <c:pt idx="12515">
                  <c:v>4.1842330368265297E-2</c:v>
                </c:pt>
                <c:pt idx="12516">
                  <c:v>4.1843446606436498E-2</c:v>
                </c:pt>
                <c:pt idx="12517">
                  <c:v>4.1843549734389002E-2</c:v>
                </c:pt>
                <c:pt idx="12518">
                  <c:v>4.1844287652955003E-2</c:v>
                </c:pt>
                <c:pt idx="12519">
                  <c:v>4.1844369347470899E-2</c:v>
                </c:pt>
                <c:pt idx="12520">
                  <c:v>4.1844666536967501E-2</c:v>
                </c:pt>
                <c:pt idx="12521">
                  <c:v>4.1846811412511703E-2</c:v>
                </c:pt>
                <c:pt idx="12522">
                  <c:v>4.1846840777200703E-2</c:v>
                </c:pt>
                <c:pt idx="12523">
                  <c:v>4.1849596263279602E-2</c:v>
                </c:pt>
                <c:pt idx="12524">
                  <c:v>4.1849649513562001E-2</c:v>
                </c:pt>
                <c:pt idx="12525">
                  <c:v>4.18500141062631E-2</c:v>
                </c:pt>
                <c:pt idx="12526">
                  <c:v>4.1850231507712901E-2</c:v>
                </c:pt>
                <c:pt idx="12527">
                  <c:v>4.18502985198521E-2</c:v>
                </c:pt>
                <c:pt idx="12528">
                  <c:v>4.18503686746836E-2</c:v>
                </c:pt>
                <c:pt idx="12529">
                  <c:v>4.1851508777529203E-2</c:v>
                </c:pt>
                <c:pt idx="12530">
                  <c:v>4.1851676186745297E-2</c:v>
                </c:pt>
                <c:pt idx="12531">
                  <c:v>4.1851746170394402E-2</c:v>
                </c:pt>
                <c:pt idx="12532">
                  <c:v>4.1852372784671799E-2</c:v>
                </c:pt>
                <c:pt idx="12533">
                  <c:v>4.1852579073312003E-2</c:v>
                </c:pt>
                <c:pt idx="12534">
                  <c:v>4.18526107484204E-2</c:v>
                </c:pt>
                <c:pt idx="12535">
                  <c:v>4.1852874129965502E-2</c:v>
                </c:pt>
                <c:pt idx="12536">
                  <c:v>4.1852896099764197E-2</c:v>
                </c:pt>
                <c:pt idx="12537">
                  <c:v>4.1853459854093597E-2</c:v>
                </c:pt>
                <c:pt idx="12538">
                  <c:v>4.1854519289446702E-2</c:v>
                </c:pt>
                <c:pt idx="12539">
                  <c:v>4.1855017136861197E-2</c:v>
                </c:pt>
                <c:pt idx="12540">
                  <c:v>4.1856414131450997E-2</c:v>
                </c:pt>
                <c:pt idx="12541">
                  <c:v>4.1857328431577502E-2</c:v>
                </c:pt>
                <c:pt idx="12542">
                  <c:v>4.1857617012868699E-2</c:v>
                </c:pt>
                <c:pt idx="12543">
                  <c:v>4.1858731988436003E-2</c:v>
                </c:pt>
                <c:pt idx="12544">
                  <c:v>4.1858778367866098E-2</c:v>
                </c:pt>
                <c:pt idx="12545">
                  <c:v>4.1859428094812801E-2</c:v>
                </c:pt>
                <c:pt idx="12546">
                  <c:v>4.1860219318790803E-2</c:v>
                </c:pt>
                <c:pt idx="12547">
                  <c:v>4.1860691729463502E-2</c:v>
                </c:pt>
                <c:pt idx="12548">
                  <c:v>4.1861695360427199E-2</c:v>
                </c:pt>
                <c:pt idx="12549">
                  <c:v>4.1862033686098699E-2</c:v>
                </c:pt>
                <c:pt idx="12550">
                  <c:v>4.1862855008230102E-2</c:v>
                </c:pt>
                <c:pt idx="12551">
                  <c:v>4.1865110493308502E-2</c:v>
                </c:pt>
                <c:pt idx="12552">
                  <c:v>4.1865162157297499E-2</c:v>
                </c:pt>
                <c:pt idx="12553">
                  <c:v>4.1865797834188999E-2</c:v>
                </c:pt>
                <c:pt idx="12554">
                  <c:v>4.1865819512400003E-2</c:v>
                </c:pt>
                <c:pt idx="12555">
                  <c:v>4.1867109207546903E-2</c:v>
                </c:pt>
                <c:pt idx="12556">
                  <c:v>4.1867401516383802E-2</c:v>
                </c:pt>
                <c:pt idx="12557">
                  <c:v>4.1867933349448501E-2</c:v>
                </c:pt>
                <c:pt idx="12558">
                  <c:v>4.1867951475475403E-2</c:v>
                </c:pt>
                <c:pt idx="12559">
                  <c:v>4.1868217967482198E-2</c:v>
                </c:pt>
                <c:pt idx="12560">
                  <c:v>4.1868516605626099E-2</c:v>
                </c:pt>
                <c:pt idx="12561">
                  <c:v>4.1869781839906903E-2</c:v>
                </c:pt>
                <c:pt idx="12562">
                  <c:v>4.1869982241631E-2</c:v>
                </c:pt>
                <c:pt idx="12563">
                  <c:v>4.18706799369193E-2</c:v>
                </c:pt>
                <c:pt idx="12564">
                  <c:v>4.1871027633017199E-2</c:v>
                </c:pt>
                <c:pt idx="12565">
                  <c:v>4.18719165675999E-2</c:v>
                </c:pt>
                <c:pt idx="12566">
                  <c:v>4.1872249526657801E-2</c:v>
                </c:pt>
                <c:pt idx="12567">
                  <c:v>4.1872387590626801E-2</c:v>
                </c:pt>
                <c:pt idx="12568">
                  <c:v>4.1873997794418402E-2</c:v>
                </c:pt>
                <c:pt idx="12569">
                  <c:v>4.1874245000350502E-2</c:v>
                </c:pt>
                <c:pt idx="12570">
                  <c:v>4.1875599548073503E-2</c:v>
                </c:pt>
                <c:pt idx="12571">
                  <c:v>4.1875852142376199E-2</c:v>
                </c:pt>
                <c:pt idx="12572">
                  <c:v>4.1876123196912703E-2</c:v>
                </c:pt>
                <c:pt idx="12573">
                  <c:v>4.1876377668852098E-2</c:v>
                </c:pt>
                <c:pt idx="12574">
                  <c:v>4.1877324581024597E-2</c:v>
                </c:pt>
                <c:pt idx="12575">
                  <c:v>4.1877390115121899E-2</c:v>
                </c:pt>
                <c:pt idx="12576">
                  <c:v>4.1877400227425601E-2</c:v>
                </c:pt>
                <c:pt idx="12577">
                  <c:v>4.1877492621503101E-2</c:v>
                </c:pt>
                <c:pt idx="12578">
                  <c:v>4.1878295882507501E-2</c:v>
                </c:pt>
                <c:pt idx="12579">
                  <c:v>4.1878448662435799E-2</c:v>
                </c:pt>
                <c:pt idx="12580">
                  <c:v>4.18799472433415E-2</c:v>
                </c:pt>
                <c:pt idx="12581">
                  <c:v>4.18801047243939E-2</c:v>
                </c:pt>
                <c:pt idx="12582">
                  <c:v>4.1880617455213799E-2</c:v>
                </c:pt>
                <c:pt idx="12583">
                  <c:v>4.1880814210226103E-2</c:v>
                </c:pt>
                <c:pt idx="12584">
                  <c:v>4.1880943260811501E-2</c:v>
                </c:pt>
                <c:pt idx="12585">
                  <c:v>4.18817693647099E-2</c:v>
                </c:pt>
                <c:pt idx="12586">
                  <c:v>4.1881845419411097E-2</c:v>
                </c:pt>
                <c:pt idx="12587">
                  <c:v>4.18832502192686E-2</c:v>
                </c:pt>
                <c:pt idx="12588">
                  <c:v>4.1884350125859199E-2</c:v>
                </c:pt>
                <c:pt idx="12589">
                  <c:v>4.1884919228070597E-2</c:v>
                </c:pt>
                <c:pt idx="12590">
                  <c:v>4.1885133148764402E-2</c:v>
                </c:pt>
                <c:pt idx="12591">
                  <c:v>4.1887169334245397E-2</c:v>
                </c:pt>
                <c:pt idx="12592">
                  <c:v>4.1887766331823902E-2</c:v>
                </c:pt>
                <c:pt idx="12593">
                  <c:v>4.1887914036040599E-2</c:v>
                </c:pt>
                <c:pt idx="12594">
                  <c:v>4.1888099758830899E-2</c:v>
                </c:pt>
                <c:pt idx="12595">
                  <c:v>4.1888197567499202E-2</c:v>
                </c:pt>
                <c:pt idx="12596">
                  <c:v>4.1888369284368399E-2</c:v>
                </c:pt>
                <c:pt idx="12597">
                  <c:v>4.1889775132067299E-2</c:v>
                </c:pt>
                <c:pt idx="12598">
                  <c:v>4.18901392690786E-2</c:v>
                </c:pt>
                <c:pt idx="12599">
                  <c:v>4.1890334470885603E-2</c:v>
                </c:pt>
                <c:pt idx="12600">
                  <c:v>4.1890426450550099E-2</c:v>
                </c:pt>
                <c:pt idx="12601">
                  <c:v>4.1890435520312803E-2</c:v>
                </c:pt>
                <c:pt idx="12602">
                  <c:v>4.1890597114768398E-2</c:v>
                </c:pt>
                <c:pt idx="12603">
                  <c:v>4.1891009523872001E-2</c:v>
                </c:pt>
                <c:pt idx="12604">
                  <c:v>4.1891235940455303E-2</c:v>
                </c:pt>
                <c:pt idx="12605">
                  <c:v>4.1891915376192398E-2</c:v>
                </c:pt>
                <c:pt idx="12606">
                  <c:v>4.1892944364080399E-2</c:v>
                </c:pt>
                <c:pt idx="12607">
                  <c:v>4.18930338895862E-2</c:v>
                </c:pt>
                <c:pt idx="12608">
                  <c:v>4.18937487727871E-2</c:v>
                </c:pt>
                <c:pt idx="12609">
                  <c:v>4.1894106211794499E-2</c:v>
                </c:pt>
                <c:pt idx="12610">
                  <c:v>4.18941984542512E-2</c:v>
                </c:pt>
                <c:pt idx="12611">
                  <c:v>4.18947288259814E-2</c:v>
                </c:pt>
                <c:pt idx="12612">
                  <c:v>4.18951104617565E-2</c:v>
                </c:pt>
                <c:pt idx="12613">
                  <c:v>4.1895174161603002E-2</c:v>
                </c:pt>
                <c:pt idx="12614">
                  <c:v>4.1895373682259998E-2</c:v>
                </c:pt>
                <c:pt idx="12615">
                  <c:v>4.1896168357398803E-2</c:v>
                </c:pt>
                <c:pt idx="12616">
                  <c:v>4.1896321116734102E-2</c:v>
                </c:pt>
                <c:pt idx="12617">
                  <c:v>4.1896632913173602E-2</c:v>
                </c:pt>
                <c:pt idx="12618">
                  <c:v>4.1897187762584998E-2</c:v>
                </c:pt>
                <c:pt idx="12619">
                  <c:v>4.18972328028843E-2</c:v>
                </c:pt>
                <c:pt idx="12620">
                  <c:v>4.1899146120567797E-2</c:v>
                </c:pt>
                <c:pt idx="12621">
                  <c:v>4.1900051415783797E-2</c:v>
                </c:pt>
                <c:pt idx="12622">
                  <c:v>4.1902310246980302E-2</c:v>
                </c:pt>
                <c:pt idx="12623">
                  <c:v>4.1902512345886198E-2</c:v>
                </c:pt>
                <c:pt idx="12624">
                  <c:v>4.1903567491222198E-2</c:v>
                </c:pt>
                <c:pt idx="12625">
                  <c:v>4.1903608785850401E-2</c:v>
                </c:pt>
                <c:pt idx="12626">
                  <c:v>4.1903774212093299E-2</c:v>
                </c:pt>
                <c:pt idx="12627">
                  <c:v>4.1903775439928903E-2</c:v>
                </c:pt>
                <c:pt idx="12628">
                  <c:v>4.1904135559513701E-2</c:v>
                </c:pt>
                <c:pt idx="12629">
                  <c:v>4.1904719710243697E-2</c:v>
                </c:pt>
                <c:pt idx="12630">
                  <c:v>4.19051102786979E-2</c:v>
                </c:pt>
                <c:pt idx="12631">
                  <c:v>4.1905433882573798E-2</c:v>
                </c:pt>
                <c:pt idx="12632">
                  <c:v>4.1905633767077899E-2</c:v>
                </c:pt>
                <c:pt idx="12633">
                  <c:v>4.1907003392532803E-2</c:v>
                </c:pt>
                <c:pt idx="12634">
                  <c:v>4.1907598581424198E-2</c:v>
                </c:pt>
                <c:pt idx="12635">
                  <c:v>4.1907891775522801E-2</c:v>
                </c:pt>
                <c:pt idx="12636">
                  <c:v>4.1907894961071702E-2</c:v>
                </c:pt>
                <c:pt idx="12637">
                  <c:v>4.1908212792511702E-2</c:v>
                </c:pt>
                <c:pt idx="12638">
                  <c:v>4.19088658470557E-2</c:v>
                </c:pt>
                <c:pt idx="12639">
                  <c:v>4.19088896323489E-2</c:v>
                </c:pt>
                <c:pt idx="12640">
                  <c:v>4.1909594246515601E-2</c:v>
                </c:pt>
                <c:pt idx="12641">
                  <c:v>4.1909706788083798E-2</c:v>
                </c:pt>
                <c:pt idx="12642">
                  <c:v>4.1909999024218901E-2</c:v>
                </c:pt>
                <c:pt idx="12643">
                  <c:v>4.19105402788435E-2</c:v>
                </c:pt>
                <c:pt idx="12644">
                  <c:v>4.1911014091171601E-2</c:v>
                </c:pt>
                <c:pt idx="12645">
                  <c:v>4.1911502539393797E-2</c:v>
                </c:pt>
                <c:pt idx="12646">
                  <c:v>4.1912063097620703E-2</c:v>
                </c:pt>
                <c:pt idx="12647">
                  <c:v>4.1912081815560998E-2</c:v>
                </c:pt>
                <c:pt idx="12648">
                  <c:v>4.1912728806085903E-2</c:v>
                </c:pt>
                <c:pt idx="12649">
                  <c:v>4.1912945443410198E-2</c:v>
                </c:pt>
                <c:pt idx="12650">
                  <c:v>4.1912968471887302E-2</c:v>
                </c:pt>
                <c:pt idx="12651">
                  <c:v>4.1913201833018797E-2</c:v>
                </c:pt>
                <c:pt idx="12652">
                  <c:v>4.1913274220079302E-2</c:v>
                </c:pt>
                <c:pt idx="12653">
                  <c:v>4.1914102727560201E-2</c:v>
                </c:pt>
                <c:pt idx="12654">
                  <c:v>4.1914169354360598E-2</c:v>
                </c:pt>
                <c:pt idx="12655">
                  <c:v>4.1914178000921197E-2</c:v>
                </c:pt>
                <c:pt idx="12656">
                  <c:v>4.1914602298249698E-2</c:v>
                </c:pt>
                <c:pt idx="12657">
                  <c:v>4.1916061825276303E-2</c:v>
                </c:pt>
                <c:pt idx="12658">
                  <c:v>4.1916757860841897E-2</c:v>
                </c:pt>
                <c:pt idx="12659">
                  <c:v>4.1917702189643101E-2</c:v>
                </c:pt>
                <c:pt idx="12660">
                  <c:v>4.19177322674932E-2</c:v>
                </c:pt>
                <c:pt idx="12661">
                  <c:v>4.19182277513638E-2</c:v>
                </c:pt>
                <c:pt idx="12662">
                  <c:v>4.1918302395517297E-2</c:v>
                </c:pt>
                <c:pt idx="12663">
                  <c:v>4.1918672758221698E-2</c:v>
                </c:pt>
                <c:pt idx="12664">
                  <c:v>4.1918988147593803E-2</c:v>
                </c:pt>
                <c:pt idx="12665">
                  <c:v>4.1919004607184E-2</c:v>
                </c:pt>
                <c:pt idx="12666">
                  <c:v>4.19190769456406E-2</c:v>
                </c:pt>
                <c:pt idx="12667">
                  <c:v>4.1919236301753399E-2</c:v>
                </c:pt>
                <c:pt idx="12668">
                  <c:v>4.1919821537184397E-2</c:v>
                </c:pt>
                <c:pt idx="12669">
                  <c:v>4.19207331129689E-2</c:v>
                </c:pt>
                <c:pt idx="12670">
                  <c:v>4.1921460956951997E-2</c:v>
                </c:pt>
                <c:pt idx="12671">
                  <c:v>4.1923189784347899E-2</c:v>
                </c:pt>
                <c:pt idx="12672">
                  <c:v>4.1923434977097399E-2</c:v>
                </c:pt>
                <c:pt idx="12673">
                  <c:v>4.19236460914863E-2</c:v>
                </c:pt>
                <c:pt idx="12674">
                  <c:v>4.1923880089219497E-2</c:v>
                </c:pt>
                <c:pt idx="12675">
                  <c:v>4.1924735315729399E-2</c:v>
                </c:pt>
                <c:pt idx="12676">
                  <c:v>4.19247970405566E-2</c:v>
                </c:pt>
                <c:pt idx="12677">
                  <c:v>4.1926830623197103E-2</c:v>
                </c:pt>
                <c:pt idx="12678">
                  <c:v>4.1927907560831E-2</c:v>
                </c:pt>
                <c:pt idx="12679">
                  <c:v>4.1928914298862301E-2</c:v>
                </c:pt>
                <c:pt idx="12680">
                  <c:v>4.1929028076650297E-2</c:v>
                </c:pt>
                <c:pt idx="12681">
                  <c:v>4.1929137661237598E-2</c:v>
                </c:pt>
                <c:pt idx="12682">
                  <c:v>4.1930377722210699E-2</c:v>
                </c:pt>
                <c:pt idx="12683">
                  <c:v>4.19311209357381E-2</c:v>
                </c:pt>
                <c:pt idx="12684">
                  <c:v>4.1933305892854301E-2</c:v>
                </c:pt>
                <c:pt idx="12685">
                  <c:v>4.1933424573657799E-2</c:v>
                </c:pt>
                <c:pt idx="12686">
                  <c:v>4.19334600105222E-2</c:v>
                </c:pt>
                <c:pt idx="12687">
                  <c:v>4.1934035666931498E-2</c:v>
                </c:pt>
                <c:pt idx="12688">
                  <c:v>4.19350179874187E-2</c:v>
                </c:pt>
                <c:pt idx="12689">
                  <c:v>4.19352428308691E-2</c:v>
                </c:pt>
                <c:pt idx="12690">
                  <c:v>4.1935313587773901E-2</c:v>
                </c:pt>
                <c:pt idx="12691">
                  <c:v>4.1935736551814602E-2</c:v>
                </c:pt>
                <c:pt idx="12692">
                  <c:v>4.19370487851915E-2</c:v>
                </c:pt>
                <c:pt idx="12693">
                  <c:v>4.1937219134127103E-2</c:v>
                </c:pt>
                <c:pt idx="12694">
                  <c:v>4.1937292400546201E-2</c:v>
                </c:pt>
                <c:pt idx="12695">
                  <c:v>4.1937382684109098E-2</c:v>
                </c:pt>
                <c:pt idx="12696">
                  <c:v>4.1937725600824198E-2</c:v>
                </c:pt>
                <c:pt idx="12697">
                  <c:v>4.1938151744759199E-2</c:v>
                </c:pt>
                <c:pt idx="12698">
                  <c:v>4.1938189468744398E-2</c:v>
                </c:pt>
                <c:pt idx="12699">
                  <c:v>4.1938261888440999E-2</c:v>
                </c:pt>
                <c:pt idx="12700">
                  <c:v>4.1938384803882303E-2</c:v>
                </c:pt>
                <c:pt idx="12701">
                  <c:v>4.1938406149490397E-2</c:v>
                </c:pt>
                <c:pt idx="12702">
                  <c:v>4.1938953265398801E-2</c:v>
                </c:pt>
                <c:pt idx="12703">
                  <c:v>4.1939309122104799E-2</c:v>
                </c:pt>
                <c:pt idx="12704">
                  <c:v>4.1940856238251799E-2</c:v>
                </c:pt>
                <c:pt idx="12705">
                  <c:v>4.1941358481466399E-2</c:v>
                </c:pt>
                <c:pt idx="12706">
                  <c:v>4.1941502383725099E-2</c:v>
                </c:pt>
                <c:pt idx="12707">
                  <c:v>4.1941654903809002E-2</c:v>
                </c:pt>
                <c:pt idx="12708">
                  <c:v>4.1942053900812397E-2</c:v>
                </c:pt>
                <c:pt idx="12709">
                  <c:v>4.1942663576229798E-2</c:v>
                </c:pt>
                <c:pt idx="12710">
                  <c:v>4.19427754540928E-2</c:v>
                </c:pt>
                <c:pt idx="12711">
                  <c:v>4.1943423283692202E-2</c:v>
                </c:pt>
                <c:pt idx="12712">
                  <c:v>4.1944147870066902E-2</c:v>
                </c:pt>
                <c:pt idx="12713">
                  <c:v>4.1944249419005902E-2</c:v>
                </c:pt>
                <c:pt idx="12714">
                  <c:v>4.1944721614001097E-2</c:v>
                </c:pt>
                <c:pt idx="12715">
                  <c:v>4.1945081656626297E-2</c:v>
                </c:pt>
                <c:pt idx="12716">
                  <c:v>4.1946345739877502E-2</c:v>
                </c:pt>
                <c:pt idx="12717">
                  <c:v>4.1946482081359898E-2</c:v>
                </c:pt>
                <c:pt idx="12718">
                  <c:v>4.1946793695649999E-2</c:v>
                </c:pt>
                <c:pt idx="12719">
                  <c:v>4.1947143050774301E-2</c:v>
                </c:pt>
                <c:pt idx="12720">
                  <c:v>4.1948671351243298E-2</c:v>
                </c:pt>
                <c:pt idx="12721">
                  <c:v>4.1949130228823503E-2</c:v>
                </c:pt>
                <c:pt idx="12722">
                  <c:v>4.1949510121119603E-2</c:v>
                </c:pt>
                <c:pt idx="12723">
                  <c:v>4.1949926927931099E-2</c:v>
                </c:pt>
                <c:pt idx="12724">
                  <c:v>4.1949969646672101E-2</c:v>
                </c:pt>
                <c:pt idx="12725">
                  <c:v>4.1950816643741701E-2</c:v>
                </c:pt>
                <c:pt idx="12726">
                  <c:v>4.1950969699075698E-2</c:v>
                </c:pt>
                <c:pt idx="12727">
                  <c:v>4.19512532079242E-2</c:v>
                </c:pt>
                <c:pt idx="12728">
                  <c:v>4.1953329430689197E-2</c:v>
                </c:pt>
                <c:pt idx="12729">
                  <c:v>4.1953570205765497E-2</c:v>
                </c:pt>
                <c:pt idx="12730">
                  <c:v>4.1953635092388301E-2</c:v>
                </c:pt>
                <c:pt idx="12731">
                  <c:v>4.1954276805973099E-2</c:v>
                </c:pt>
                <c:pt idx="12732">
                  <c:v>4.1954304488160697E-2</c:v>
                </c:pt>
                <c:pt idx="12733">
                  <c:v>4.1954414755543901E-2</c:v>
                </c:pt>
                <c:pt idx="12734">
                  <c:v>4.1955684795524202E-2</c:v>
                </c:pt>
                <c:pt idx="12735">
                  <c:v>4.1955899658534301E-2</c:v>
                </c:pt>
                <c:pt idx="12736">
                  <c:v>4.1957453494452797E-2</c:v>
                </c:pt>
                <c:pt idx="12737">
                  <c:v>4.1958068605666803E-2</c:v>
                </c:pt>
                <c:pt idx="12738">
                  <c:v>4.1958099817307901E-2</c:v>
                </c:pt>
                <c:pt idx="12739">
                  <c:v>4.1958359193311097E-2</c:v>
                </c:pt>
                <c:pt idx="12740">
                  <c:v>4.1958850909305602E-2</c:v>
                </c:pt>
                <c:pt idx="12741">
                  <c:v>4.1959279579257998E-2</c:v>
                </c:pt>
                <c:pt idx="12742">
                  <c:v>4.1959693034123502E-2</c:v>
                </c:pt>
                <c:pt idx="12743">
                  <c:v>4.1959870179018199E-2</c:v>
                </c:pt>
                <c:pt idx="12744">
                  <c:v>4.1960451864753702E-2</c:v>
                </c:pt>
                <c:pt idx="12745">
                  <c:v>4.1960581767455499E-2</c:v>
                </c:pt>
                <c:pt idx="12746">
                  <c:v>4.19607510252379E-2</c:v>
                </c:pt>
                <c:pt idx="12747">
                  <c:v>4.1960983013257798E-2</c:v>
                </c:pt>
                <c:pt idx="12748">
                  <c:v>4.1961768641645199E-2</c:v>
                </c:pt>
                <c:pt idx="12749">
                  <c:v>4.1961875214209299E-2</c:v>
                </c:pt>
                <c:pt idx="12750">
                  <c:v>4.19626379498996E-2</c:v>
                </c:pt>
                <c:pt idx="12751">
                  <c:v>4.1962647244150997E-2</c:v>
                </c:pt>
                <c:pt idx="12752">
                  <c:v>4.19626589854286E-2</c:v>
                </c:pt>
                <c:pt idx="12753">
                  <c:v>4.1963117718289297E-2</c:v>
                </c:pt>
                <c:pt idx="12754">
                  <c:v>4.1964012132834898E-2</c:v>
                </c:pt>
                <c:pt idx="12755">
                  <c:v>4.1964668930218302E-2</c:v>
                </c:pt>
                <c:pt idx="12756">
                  <c:v>4.1964953894856903E-2</c:v>
                </c:pt>
                <c:pt idx="12757">
                  <c:v>4.1966460943405802E-2</c:v>
                </c:pt>
                <c:pt idx="12758">
                  <c:v>4.1967722311107597E-2</c:v>
                </c:pt>
                <c:pt idx="12759">
                  <c:v>4.1968105355423002E-2</c:v>
                </c:pt>
                <c:pt idx="12760">
                  <c:v>4.1968841601793198E-2</c:v>
                </c:pt>
                <c:pt idx="12761">
                  <c:v>4.1969046839839902E-2</c:v>
                </c:pt>
                <c:pt idx="12762">
                  <c:v>4.1969334405329801E-2</c:v>
                </c:pt>
                <c:pt idx="12763">
                  <c:v>4.1969342362336598E-2</c:v>
                </c:pt>
                <c:pt idx="12764">
                  <c:v>4.1969416147615499E-2</c:v>
                </c:pt>
                <c:pt idx="12765">
                  <c:v>4.1969740074666903E-2</c:v>
                </c:pt>
                <c:pt idx="12766">
                  <c:v>4.1969900025967399E-2</c:v>
                </c:pt>
                <c:pt idx="12767">
                  <c:v>4.1971628703079598E-2</c:v>
                </c:pt>
                <c:pt idx="12768">
                  <c:v>4.1972314297710499E-2</c:v>
                </c:pt>
                <c:pt idx="12769">
                  <c:v>4.19725036151943E-2</c:v>
                </c:pt>
                <c:pt idx="12770">
                  <c:v>4.1973481304075903E-2</c:v>
                </c:pt>
                <c:pt idx="12771">
                  <c:v>4.1973694547049099E-2</c:v>
                </c:pt>
                <c:pt idx="12772">
                  <c:v>4.1974247204725097E-2</c:v>
                </c:pt>
                <c:pt idx="12773">
                  <c:v>4.1975118869884101E-2</c:v>
                </c:pt>
                <c:pt idx="12774">
                  <c:v>4.1975321519469401E-2</c:v>
                </c:pt>
                <c:pt idx="12775">
                  <c:v>4.1976363421646297E-2</c:v>
                </c:pt>
                <c:pt idx="12776">
                  <c:v>4.1976365178954901E-2</c:v>
                </c:pt>
                <c:pt idx="12777">
                  <c:v>4.1978711451999197E-2</c:v>
                </c:pt>
                <c:pt idx="12778">
                  <c:v>4.1978939590281802E-2</c:v>
                </c:pt>
                <c:pt idx="12779">
                  <c:v>4.1979765575633703E-2</c:v>
                </c:pt>
                <c:pt idx="12780">
                  <c:v>4.1979997692304802E-2</c:v>
                </c:pt>
                <c:pt idx="12781">
                  <c:v>4.1980604580439E-2</c:v>
                </c:pt>
                <c:pt idx="12782">
                  <c:v>4.1980634272210701E-2</c:v>
                </c:pt>
                <c:pt idx="12783">
                  <c:v>4.1982153688531303E-2</c:v>
                </c:pt>
                <c:pt idx="12784">
                  <c:v>4.1982704365406902E-2</c:v>
                </c:pt>
                <c:pt idx="12785">
                  <c:v>4.1982801311269802E-2</c:v>
                </c:pt>
                <c:pt idx="12786">
                  <c:v>4.1983700700058003E-2</c:v>
                </c:pt>
                <c:pt idx="12787">
                  <c:v>4.1983800498965801E-2</c:v>
                </c:pt>
                <c:pt idx="12788">
                  <c:v>4.1984802375766198E-2</c:v>
                </c:pt>
                <c:pt idx="12789">
                  <c:v>4.1984941273850197E-2</c:v>
                </c:pt>
                <c:pt idx="12790">
                  <c:v>4.1984973511299803E-2</c:v>
                </c:pt>
                <c:pt idx="12791">
                  <c:v>4.19850994539233E-2</c:v>
                </c:pt>
                <c:pt idx="12792">
                  <c:v>4.1985522240512198E-2</c:v>
                </c:pt>
                <c:pt idx="12793">
                  <c:v>4.1986369442739903E-2</c:v>
                </c:pt>
                <c:pt idx="12794">
                  <c:v>4.1986528112678403E-2</c:v>
                </c:pt>
                <c:pt idx="12795">
                  <c:v>4.1986800546981298E-2</c:v>
                </c:pt>
                <c:pt idx="12796">
                  <c:v>4.1986963653736997E-2</c:v>
                </c:pt>
                <c:pt idx="12797">
                  <c:v>4.1987173948850001E-2</c:v>
                </c:pt>
                <c:pt idx="12798">
                  <c:v>4.1988666560883903E-2</c:v>
                </c:pt>
                <c:pt idx="12799">
                  <c:v>4.1988916283541199E-2</c:v>
                </c:pt>
                <c:pt idx="12800">
                  <c:v>4.1989234097431202E-2</c:v>
                </c:pt>
                <c:pt idx="12801">
                  <c:v>4.1989861172814599E-2</c:v>
                </c:pt>
                <c:pt idx="12802">
                  <c:v>4.19899795111719E-2</c:v>
                </c:pt>
                <c:pt idx="12803">
                  <c:v>4.19901475027065E-2</c:v>
                </c:pt>
                <c:pt idx="12804">
                  <c:v>4.1990389065246402E-2</c:v>
                </c:pt>
                <c:pt idx="12805">
                  <c:v>4.1990917748380201E-2</c:v>
                </c:pt>
                <c:pt idx="12806">
                  <c:v>4.1991979624847103E-2</c:v>
                </c:pt>
                <c:pt idx="12807">
                  <c:v>4.1992623673658101E-2</c:v>
                </c:pt>
                <c:pt idx="12808">
                  <c:v>4.1993862324218603E-2</c:v>
                </c:pt>
                <c:pt idx="12809">
                  <c:v>4.1994234889284797E-2</c:v>
                </c:pt>
                <c:pt idx="12810">
                  <c:v>4.1994919448063397E-2</c:v>
                </c:pt>
                <c:pt idx="12811">
                  <c:v>4.1996226295380502E-2</c:v>
                </c:pt>
                <c:pt idx="12812">
                  <c:v>4.1996312539923503E-2</c:v>
                </c:pt>
                <c:pt idx="12813">
                  <c:v>4.1996473995698697E-2</c:v>
                </c:pt>
                <c:pt idx="12814">
                  <c:v>4.19966150522878E-2</c:v>
                </c:pt>
                <c:pt idx="12815">
                  <c:v>4.1996915572231598E-2</c:v>
                </c:pt>
                <c:pt idx="12816">
                  <c:v>4.1997632444333702E-2</c:v>
                </c:pt>
                <c:pt idx="12817">
                  <c:v>4.1997996969068301E-2</c:v>
                </c:pt>
                <c:pt idx="12818">
                  <c:v>4.1998001809477201E-2</c:v>
                </c:pt>
                <c:pt idx="12819">
                  <c:v>4.1998353383758298E-2</c:v>
                </c:pt>
                <c:pt idx="12820">
                  <c:v>4.1998479837684899E-2</c:v>
                </c:pt>
                <c:pt idx="12821">
                  <c:v>4.1998500530398303E-2</c:v>
                </c:pt>
                <c:pt idx="12822">
                  <c:v>4.1998962713170503E-2</c:v>
                </c:pt>
                <c:pt idx="12823">
                  <c:v>4.1999071937627502E-2</c:v>
                </c:pt>
                <c:pt idx="12824">
                  <c:v>4.1999325211666397E-2</c:v>
                </c:pt>
                <c:pt idx="12825">
                  <c:v>4.1999829236513603E-2</c:v>
                </c:pt>
                <c:pt idx="12826">
                  <c:v>4.19999559738439E-2</c:v>
                </c:pt>
                <c:pt idx="12827">
                  <c:v>4.20000458846575E-2</c:v>
                </c:pt>
                <c:pt idx="12828">
                  <c:v>4.2000068298323E-2</c:v>
                </c:pt>
                <c:pt idx="12829">
                  <c:v>4.2000699882221701E-2</c:v>
                </c:pt>
                <c:pt idx="12830">
                  <c:v>4.2001082972322697E-2</c:v>
                </c:pt>
                <c:pt idx="12831">
                  <c:v>4.2001412639364799E-2</c:v>
                </c:pt>
                <c:pt idx="12832">
                  <c:v>4.2003588632621498E-2</c:v>
                </c:pt>
                <c:pt idx="12833">
                  <c:v>4.2003772189127903E-2</c:v>
                </c:pt>
                <c:pt idx="12834">
                  <c:v>4.20037944935115E-2</c:v>
                </c:pt>
                <c:pt idx="12835">
                  <c:v>4.2004116433437197E-2</c:v>
                </c:pt>
                <c:pt idx="12836">
                  <c:v>4.20041551817276E-2</c:v>
                </c:pt>
                <c:pt idx="12837">
                  <c:v>4.2004401588409998E-2</c:v>
                </c:pt>
                <c:pt idx="12838">
                  <c:v>4.2004497895507302E-2</c:v>
                </c:pt>
                <c:pt idx="12839">
                  <c:v>4.20063872622021E-2</c:v>
                </c:pt>
                <c:pt idx="12840">
                  <c:v>4.2006800206387598E-2</c:v>
                </c:pt>
                <c:pt idx="12841">
                  <c:v>4.2006907276937899E-2</c:v>
                </c:pt>
                <c:pt idx="12842">
                  <c:v>4.20075301660221E-2</c:v>
                </c:pt>
                <c:pt idx="12843">
                  <c:v>4.2008087423895599E-2</c:v>
                </c:pt>
                <c:pt idx="12844">
                  <c:v>4.2008743639398799E-2</c:v>
                </c:pt>
                <c:pt idx="12845">
                  <c:v>4.2009181778108001E-2</c:v>
                </c:pt>
                <c:pt idx="12846">
                  <c:v>4.2009326321199601E-2</c:v>
                </c:pt>
                <c:pt idx="12847">
                  <c:v>4.2009626595950499E-2</c:v>
                </c:pt>
                <c:pt idx="12848">
                  <c:v>4.2009950202587097E-2</c:v>
                </c:pt>
                <c:pt idx="12849">
                  <c:v>4.2009961881298602E-2</c:v>
                </c:pt>
                <c:pt idx="12850">
                  <c:v>4.2010170425309301E-2</c:v>
                </c:pt>
                <c:pt idx="12851">
                  <c:v>4.2010531384772301E-2</c:v>
                </c:pt>
                <c:pt idx="12852">
                  <c:v>4.2011274618139499E-2</c:v>
                </c:pt>
                <c:pt idx="12853">
                  <c:v>4.20120340742429E-2</c:v>
                </c:pt>
                <c:pt idx="12854">
                  <c:v>4.2012440109548403E-2</c:v>
                </c:pt>
                <c:pt idx="12855">
                  <c:v>4.2012626256909102E-2</c:v>
                </c:pt>
                <c:pt idx="12856">
                  <c:v>4.2013147330430899E-2</c:v>
                </c:pt>
                <c:pt idx="12857">
                  <c:v>4.20132985989531E-2</c:v>
                </c:pt>
                <c:pt idx="12858">
                  <c:v>4.2013309365162899E-2</c:v>
                </c:pt>
                <c:pt idx="12859">
                  <c:v>4.2013437643532797E-2</c:v>
                </c:pt>
                <c:pt idx="12860">
                  <c:v>4.20151478868903E-2</c:v>
                </c:pt>
                <c:pt idx="12861">
                  <c:v>4.2016722463032202E-2</c:v>
                </c:pt>
                <c:pt idx="12862">
                  <c:v>4.20168744586535E-2</c:v>
                </c:pt>
                <c:pt idx="12863">
                  <c:v>4.2017266392630002E-2</c:v>
                </c:pt>
                <c:pt idx="12864">
                  <c:v>4.2017434301784701E-2</c:v>
                </c:pt>
                <c:pt idx="12865">
                  <c:v>4.2017471438645697E-2</c:v>
                </c:pt>
                <c:pt idx="12866">
                  <c:v>4.2017879990085598E-2</c:v>
                </c:pt>
                <c:pt idx="12867">
                  <c:v>4.2018379492160703E-2</c:v>
                </c:pt>
                <c:pt idx="12868">
                  <c:v>4.2018478807916197E-2</c:v>
                </c:pt>
                <c:pt idx="12869">
                  <c:v>4.2018929348808298E-2</c:v>
                </c:pt>
                <c:pt idx="12870">
                  <c:v>4.2019155126592003E-2</c:v>
                </c:pt>
                <c:pt idx="12871">
                  <c:v>4.2019181546311297E-2</c:v>
                </c:pt>
                <c:pt idx="12872">
                  <c:v>4.2021036450236103E-2</c:v>
                </c:pt>
                <c:pt idx="12873">
                  <c:v>4.20215657004189E-2</c:v>
                </c:pt>
                <c:pt idx="12874">
                  <c:v>4.2021787517262099E-2</c:v>
                </c:pt>
                <c:pt idx="12875">
                  <c:v>4.2022878602795903E-2</c:v>
                </c:pt>
                <c:pt idx="12876">
                  <c:v>4.2022934134747503E-2</c:v>
                </c:pt>
                <c:pt idx="12877">
                  <c:v>4.2023350062279197E-2</c:v>
                </c:pt>
                <c:pt idx="12878">
                  <c:v>4.2023647600905399E-2</c:v>
                </c:pt>
                <c:pt idx="12879">
                  <c:v>4.2023925808360403E-2</c:v>
                </c:pt>
                <c:pt idx="12880">
                  <c:v>4.2024130915824201E-2</c:v>
                </c:pt>
                <c:pt idx="12881">
                  <c:v>4.2024378654570198E-2</c:v>
                </c:pt>
                <c:pt idx="12882">
                  <c:v>4.2024739402658398E-2</c:v>
                </c:pt>
                <c:pt idx="12883">
                  <c:v>4.2024782218347503E-2</c:v>
                </c:pt>
                <c:pt idx="12884">
                  <c:v>4.2024857918880498E-2</c:v>
                </c:pt>
                <c:pt idx="12885">
                  <c:v>4.20249202699126E-2</c:v>
                </c:pt>
                <c:pt idx="12886">
                  <c:v>4.2025672938269601E-2</c:v>
                </c:pt>
                <c:pt idx="12887">
                  <c:v>4.2025890450634602E-2</c:v>
                </c:pt>
                <c:pt idx="12888">
                  <c:v>4.2026428291557102E-2</c:v>
                </c:pt>
                <c:pt idx="12889">
                  <c:v>4.2026791299707898E-2</c:v>
                </c:pt>
                <c:pt idx="12890">
                  <c:v>4.2027113271825602E-2</c:v>
                </c:pt>
                <c:pt idx="12891">
                  <c:v>4.2027695123957098E-2</c:v>
                </c:pt>
                <c:pt idx="12892">
                  <c:v>4.2027796055611903E-2</c:v>
                </c:pt>
                <c:pt idx="12893">
                  <c:v>4.2028179962733399E-2</c:v>
                </c:pt>
                <c:pt idx="12894">
                  <c:v>4.20291561869112E-2</c:v>
                </c:pt>
                <c:pt idx="12895">
                  <c:v>4.2029374983193701E-2</c:v>
                </c:pt>
                <c:pt idx="12896">
                  <c:v>4.2029987411901303E-2</c:v>
                </c:pt>
                <c:pt idx="12897">
                  <c:v>4.2030048497580901E-2</c:v>
                </c:pt>
                <c:pt idx="12898">
                  <c:v>4.2030209020801901E-2</c:v>
                </c:pt>
                <c:pt idx="12899">
                  <c:v>4.2031331934472803E-2</c:v>
                </c:pt>
                <c:pt idx="12900">
                  <c:v>4.2031442189043498E-2</c:v>
                </c:pt>
                <c:pt idx="12901">
                  <c:v>4.2031467733927103E-2</c:v>
                </c:pt>
                <c:pt idx="12902">
                  <c:v>4.2031678714418597E-2</c:v>
                </c:pt>
                <c:pt idx="12903">
                  <c:v>4.2032177126334003E-2</c:v>
                </c:pt>
                <c:pt idx="12904">
                  <c:v>4.2032923867307802E-2</c:v>
                </c:pt>
                <c:pt idx="12905">
                  <c:v>4.2033594829757298E-2</c:v>
                </c:pt>
                <c:pt idx="12906">
                  <c:v>4.2034161454953797E-2</c:v>
                </c:pt>
                <c:pt idx="12907">
                  <c:v>4.2034339206882397E-2</c:v>
                </c:pt>
                <c:pt idx="12908">
                  <c:v>4.2034692889718499E-2</c:v>
                </c:pt>
                <c:pt idx="12909">
                  <c:v>4.2036106019469097E-2</c:v>
                </c:pt>
                <c:pt idx="12910">
                  <c:v>4.20362221290922E-2</c:v>
                </c:pt>
                <c:pt idx="12911">
                  <c:v>4.2036471491730197E-2</c:v>
                </c:pt>
                <c:pt idx="12912">
                  <c:v>4.2036893746293803E-2</c:v>
                </c:pt>
                <c:pt idx="12913">
                  <c:v>4.2037887954900398E-2</c:v>
                </c:pt>
                <c:pt idx="12914">
                  <c:v>4.20388950935792E-2</c:v>
                </c:pt>
                <c:pt idx="12915">
                  <c:v>4.2039718301785003E-2</c:v>
                </c:pt>
                <c:pt idx="12916">
                  <c:v>4.20406547924786E-2</c:v>
                </c:pt>
                <c:pt idx="12917">
                  <c:v>4.2040719383623602E-2</c:v>
                </c:pt>
                <c:pt idx="12918">
                  <c:v>4.20412148476563E-2</c:v>
                </c:pt>
                <c:pt idx="12919">
                  <c:v>4.2041510935422598E-2</c:v>
                </c:pt>
                <c:pt idx="12920">
                  <c:v>4.2042144820846797E-2</c:v>
                </c:pt>
                <c:pt idx="12921">
                  <c:v>4.2042752142666902E-2</c:v>
                </c:pt>
                <c:pt idx="12922">
                  <c:v>4.2043346129736599E-2</c:v>
                </c:pt>
                <c:pt idx="12923">
                  <c:v>4.20436721060687E-2</c:v>
                </c:pt>
                <c:pt idx="12924">
                  <c:v>4.2043893709317902E-2</c:v>
                </c:pt>
                <c:pt idx="12925">
                  <c:v>4.2044489100496803E-2</c:v>
                </c:pt>
                <c:pt idx="12926">
                  <c:v>4.2045573041238203E-2</c:v>
                </c:pt>
                <c:pt idx="12927">
                  <c:v>4.2045666540636198E-2</c:v>
                </c:pt>
                <c:pt idx="12928">
                  <c:v>4.2045809987200797E-2</c:v>
                </c:pt>
                <c:pt idx="12929">
                  <c:v>4.2045934230670601E-2</c:v>
                </c:pt>
                <c:pt idx="12930">
                  <c:v>4.2046002881862402E-2</c:v>
                </c:pt>
                <c:pt idx="12931">
                  <c:v>4.2046260864837301E-2</c:v>
                </c:pt>
                <c:pt idx="12932">
                  <c:v>4.2046300983629097E-2</c:v>
                </c:pt>
                <c:pt idx="12933">
                  <c:v>4.2046415909980303E-2</c:v>
                </c:pt>
                <c:pt idx="12934">
                  <c:v>4.20464581811794E-2</c:v>
                </c:pt>
                <c:pt idx="12935">
                  <c:v>4.2046840067511797E-2</c:v>
                </c:pt>
                <c:pt idx="12936">
                  <c:v>4.2047679737979897E-2</c:v>
                </c:pt>
                <c:pt idx="12937">
                  <c:v>4.2048280944932202E-2</c:v>
                </c:pt>
                <c:pt idx="12938">
                  <c:v>4.2049211775594099E-2</c:v>
                </c:pt>
                <c:pt idx="12939">
                  <c:v>4.2049282419175299E-2</c:v>
                </c:pt>
                <c:pt idx="12940">
                  <c:v>4.2050954400322499E-2</c:v>
                </c:pt>
                <c:pt idx="12941">
                  <c:v>4.2052341947236498E-2</c:v>
                </c:pt>
                <c:pt idx="12942">
                  <c:v>4.2054739682716898E-2</c:v>
                </c:pt>
                <c:pt idx="12943">
                  <c:v>4.2054810675352203E-2</c:v>
                </c:pt>
                <c:pt idx="12944">
                  <c:v>4.20562234238748E-2</c:v>
                </c:pt>
                <c:pt idx="12945">
                  <c:v>4.20563582617847E-2</c:v>
                </c:pt>
                <c:pt idx="12946">
                  <c:v>4.2056414662685997E-2</c:v>
                </c:pt>
                <c:pt idx="12947">
                  <c:v>4.2056463655359803E-2</c:v>
                </c:pt>
                <c:pt idx="12948">
                  <c:v>4.2056533428387798E-2</c:v>
                </c:pt>
                <c:pt idx="12949">
                  <c:v>4.2057792184925301E-2</c:v>
                </c:pt>
                <c:pt idx="12950">
                  <c:v>4.2057866342871099E-2</c:v>
                </c:pt>
                <c:pt idx="12951">
                  <c:v>4.2058218391511797E-2</c:v>
                </c:pt>
                <c:pt idx="12952">
                  <c:v>4.2058583988055301E-2</c:v>
                </c:pt>
                <c:pt idx="12953">
                  <c:v>4.2058607359264401E-2</c:v>
                </c:pt>
                <c:pt idx="12954">
                  <c:v>4.2058879495928202E-2</c:v>
                </c:pt>
                <c:pt idx="12955">
                  <c:v>4.206162690655E-2</c:v>
                </c:pt>
                <c:pt idx="12956">
                  <c:v>4.2061982382355902E-2</c:v>
                </c:pt>
                <c:pt idx="12957">
                  <c:v>4.2063468521948401E-2</c:v>
                </c:pt>
                <c:pt idx="12958">
                  <c:v>4.2064126977196602E-2</c:v>
                </c:pt>
                <c:pt idx="12959">
                  <c:v>4.2064666615744498E-2</c:v>
                </c:pt>
                <c:pt idx="12960">
                  <c:v>4.20659366699783E-2</c:v>
                </c:pt>
                <c:pt idx="12961">
                  <c:v>4.2066070177126803E-2</c:v>
                </c:pt>
                <c:pt idx="12962">
                  <c:v>4.2066384582547398E-2</c:v>
                </c:pt>
                <c:pt idx="12963">
                  <c:v>4.2068032073115498E-2</c:v>
                </c:pt>
                <c:pt idx="12964">
                  <c:v>4.2068199061264598E-2</c:v>
                </c:pt>
                <c:pt idx="12965">
                  <c:v>4.2068220057633297E-2</c:v>
                </c:pt>
                <c:pt idx="12966">
                  <c:v>4.2069282809744799E-2</c:v>
                </c:pt>
                <c:pt idx="12967">
                  <c:v>4.2070508696887103E-2</c:v>
                </c:pt>
                <c:pt idx="12968">
                  <c:v>4.2070579130618603E-2</c:v>
                </c:pt>
                <c:pt idx="12969">
                  <c:v>4.2071006563863297E-2</c:v>
                </c:pt>
                <c:pt idx="12970">
                  <c:v>4.20711677777287E-2</c:v>
                </c:pt>
                <c:pt idx="12971">
                  <c:v>4.2071461854786898E-2</c:v>
                </c:pt>
                <c:pt idx="12972">
                  <c:v>4.2071975475950499E-2</c:v>
                </c:pt>
                <c:pt idx="12973">
                  <c:v>4.2072394157113203E-2</c:v>
                </c:pt>
                <c:pt idx="12974">
                  <c:v>4.2073262025824197E-2</c:v>
                </c:pt>
                <c:pt idx="12975">
                  <c:v>4.20735073187814E-2</c:v>
                </c:pt>
                <c:pt idx="12976">
                  <c:v>4.20735225959947E-2</c:v>
                </c:pt>
                <c:pt idx="12977">
                  <c:v>4.2073802005093398E-2</c:v>
                </c:pt>
                <c:pt idx="12978">
                  <c:v>4.2074418596783798E-2</c:v>
                </c:pt>
                <c:pt idx="12979">
                  <c:v>4.2074670868500801E-2</c:v>
                </c:pt>
                <c:pt idx="12980">
                  <c:v>4.2074941362991398E-2</c:v>
                </c:pt>
                <c:pt idx="12981">
                  <c:v>4.2075103259940003E-2</c:v>
                </c:pt>
                <c:pt idx="12982">
                  <c:v>4.2075408803419097E-2</c:v>
                </c:pt>
                <c:pt idx="12983">
                  <c:v>4.2075703480276103E-2</c:v>
                </c:pt>
                <c:pt idx="12984">
                  <c:v>4.2076201606754599E-2</c:v>
                </c:pt>
                <c:pt idx="12985">
                  <c:v>4.20764614236585E-2</c:v>
                </c:pt>
                <c:pt idx="12986">
                  <c:v>4.2077094252008798E-2</c:v>
                </c:pt>
                <c:pt idx="12987">
                  <c:v>4.2077373558282997E-2</c:v>
                </c:pt>
                <c:pt idx="12988">
                  <c:v>4.2078044430364198E-2</c:v>
                </c:pt>
                <c:pt idx="12989">
                  <c:v>4.2078862685838901E-2</c:v>
                </c:pt>
                <c:pt idx="12990">
                  <c:v>4.2079249901531897E-2</c:v>
                </c:pt>
                <c:pt idx="12991">
                  <c:v>4.2079608136639399E-2</c:v>
                </c:pt>
                <c:pt idx="12992">
                  <c:v>4.2080482430718297E-2</c:v>
                </c:pt>
                <c:pt idx="12993">
                  <c:v>4.2081364174894602E-2</c:v>
                </c:pt>
                <c:pt idx="12994">
                  <c:v>4.2082123551400299E-2</c:v>
                </c:pt>
                <c:pt idx="12995">
                  <c:v>4.20822143697362E-2</c:v>
                </c:pt>
                <c:pt idx="12996">
                  <c:v>4.2082601289728801E-2</c:v>
                </c:pt>
                <c:pt idx="12997">
                  <c:v>4.2083959284569802E-2</c:v>
                </c:pt>
                <c:pt idx="12998">
                  <c:v>4.2084218831130497E-2</c:v>
                </c:pt>
                <c:pt idx="12999">
                  <c:v>4.2086235742668399E-2</c:v>
                </c:pt>
                <c:pt idx="13000">
                  <c:v>4.2087037523785301E-2</c:v>
                </c:pt>
                <c:pt idx="13001">
                  <c:v>4.20877507047763E-2</c:v>
                </c:pt>
                <c:pt idx="13002">
                  <c:v>4.2088149582271597E-2</c:v>
                </c:pt>
                <c:pt idx="13003">
                  <c:v>4.2089213115051198E-2</c:v>
                </c:pt>
                <c:pt idx="13004">
                  <c:v>4.2089544980332197E-2</c:v>
                </c:pt>
                <c:pt idx="13005">
                  <c:v>4.2089608876572301E-2</c:v>
                </c:pt>
                <c:pt idx="13006">
                  <c:v>4.2090025645821302E-2</c:v>
                </c:pt>
                <c:pt idx="13007">
                  <c:v>4.2090524468956302E-2</c:v>
                </c:pt>
                <c:pt idx="13008">
                  <c:v>4.2090725349011898E-2</c:v>
                </c:pt>
                <c:pt idx="13009">
                  <c:v>4.2091154168252598E-2</c:v>
                </c:pt>
                <c:pt idx="13010">
                  <c:v>4.2091320802125999E-2</c:v>
                </c:pt>
                <c:pt idx="13011">
                  <c:v>4.2092977368229798E-2</c:v>
                </c:pt>
                <c:pt idx="13012">
                  <c:v>4.2093131332583203E-2</c:v>
                </c:pt>
                <c:pt idx="13013">
                  <c:v>4.20936171081416E-2</c:v>
                </c:pt>
                <c:pt idx="13014">
                  <c:v>4.2094194473418597E-2</c:v>
                </c:pt>
                <c:pt idx="13015">
                  <c:v>4.2094659622571903E-2</c:v>
                </c:pt>
                <c:pt idx="13016">
                  <c:v>4.2095469908597999E-2</c:v>
                </c:pt>
                <c:pt idx="13017">
                  <c:v>4.2095870094611298E-2</c:v>
                </c:pt>
                <c:pt idx="13018">
                  <c:v>4.2095877641725898E-2</c:v>
                </c:pt>
                <c:pt idx="13019">
                  <c:v>4.2096078861608197E-2</c:v>
                </c:pt>
                <c:pt idx="13020">
                  <c:v>4.2096335648293702E-2</c:v>
                </c:pt>
                <c:pt idx="13021">
                  <c:v>4.2096458336517303E-2</c:v>
                </c:pt>
                <c:pt idx="13022">
                  <c:v>4.2097643773433099E-2</c:v>
                </c:pt>
                <c:pt idx="13023">
                  <c:v>4.2098027733223603E-2</c:v>
                </c:pt>
                <c:pt idx="13024">
                  <c:v>4.2098218998693197E-2</c:v>
                </c:pt>
                <c:pt idx="13025">
                  <c:v>4.2098678990317003E-2</c:v>
                </c:pt>
                <c:pt idx="13026">
                  <c:v>4.2098961960737501E-2</c:v>
                </c:pt>
                <c:pt idx="13027">
                  <c:v>4.2099221514036701E-2</c:v>
                </c:pt>
                <c:pt idx="13028">
                  <c:v>4.20996359705696E-2</c:v>
                </c:pt>
                <c:pt idx="13029">
                  <c:v>4.2099761179878403E-2</c:v>
                </c:pt>
                <c:pt idx="13030">
                  <c:v>4.2099774283405098E-2</c:v>
                </c:pt>
                <c:pt idx="13031">
                  <c:v>4.2100000248053597E-2</c:v>
                </c:pt>
                <c:pt idx="13032">
                  <c:v>4.2100720887526602E-2</c:v>
                </c:pt>
                <c:pt idx="13033">
                  <c:v>4.2100835539506602E-2</c:v>
                </c:pt>
                <c:pt idx="13034">
                  <c:v>4.2101751606387003E-2</c:v>
                </c:pt>
                <c:pt idx="13035">
                  <c:v>4.2102137100617699E-2</c:v>
                </c:pt>
                <c:pt idx="13036">
                  <c:v>4.2102387946266598E-2</c:v>
                </c:pt>
                <c:pt idx="13037">
                  <c:v>4.2105484619484199E-2</c:v>
                </c:pt>
                <c:pt idx="13038">
                  <c:v>4.2106422740782599E-2</c:v>
                </c:pt>
                <c:pt idx="13039">
                  <c:v>4.2106473039468198E-2</c:v>
                </c:pt>
                <c:pt idx="13040">
                  <c:v>4.2107254841518199E-2</c:v>
                </c:pt>
                <c:pt idx="13041">
                  <c:v>4.2107666663208899E-2</c:v>
                </c:pt>
                <c:pt idx="13042">
                  <c:v>4.2111007565156101E-2</c:v>
                </c:pt>
                <c:pt idx="13043">
                  <c:v>4.2111194700218298E-2</c:v>
                </c:pt>
                <c:pt idx="13044">
                  <c:v>4.2112574273800801E-2</c:v>
                </c:pt>
                <c:pt idx="13045">
                  <c:v>4.2112593314831803E-2</c:v>
                </c:pt>
                <c:pt idx="13046">
                  <c:v>4.2112983670674099E-2</c:v>
                </c:pt>
                <c:pt idx="13047">
                  <c:v>4.2113761805154797E-2</c:v>
                </c:pt>
                <c:pt idx="13048">
                  <c:v>4.2113908918915102E-2</c:v>
                </c:pt>
                <c:pt idx="13049">
                  <c:v>4.2114561272762502E-2</c:v>
                </c:pt>
                <c:pt idx="13050">
                  <c:v>4.2114895660505698E-2</c:v>
                </c:pt>
                <c:pt idx="13051">
                  <c:v>4.2114960121592701E-2</c:v>
                </c:pt>
                <c:pt idx="13052">
                  <c:v>4.2115191572754902E-2</c:v>
                </c:pt>
                <c:pt idx="13053">
                  <c:v>4.2115509309365202E-2</c:v>
                </c:pt>
                <c:pt idx="13054">
                  <c:v>4.2116939687314198E-2</c:v>
                </c:pt>
                <c:pt idx="13055">
                  <c:v>4.2117234710796002E-2</c:v>
                </c:pt>
                <c:pt idx="13056">
                  <c:v>4.2117975427089803E-2</c:v>
                </c:pt>
                <c:pt idx="13057">
                  <c:v>4.21186186386922E-2</c:v>
                </c:pt>
                <c:pt idx="13058">
                  <c:v>4.2118676320233903E-2</c:v>
                </c:pt>
                <c:pt idx="13059">
                  <c:v>4.2119419024859897E-2</c:v>
                </c:pt>
                <c:pt idx="13060">
                  <c:v>4.2120688995613699E-2</c:v>
                </c:pt>
                <c:pt idx="13061">
                  <c:v>4.2121683577656097E-2</c:v>
                </c:pt>
                <c:pt idx="13062">
                  <c:v>4.2121925556835298E-2</c:v>
                </c:pt>
                <c:pt idx="13063">
                  <c:v>4.21221317744866E-2</c:v>
                </c:pt>
                <c:pt idx="13064">
                  <c:v>4.2123695579817801E-2</c:v>
                </c:pt>
                <c:pt idx="13065">
                  <c:v>4.2124341508967801E-2</c:v>
                </c:pt>
                <c:pt idx="13066">
                  <c:v>4.21246668878772E-2</c:v>
                </c:pt>
                <c:pt idx="13067">
                  <c:v>4.2125898981430897E-2</c:v>
                </c:pt>
                <c:pt idx="13068">
                  <c:v>4.2125905397152601E-2</c:v>
                </c:pt>
                <c:pt idx="13069">
                  <c:v>4.21282508807721E-2</c:v>
                </c:pt>
                <c:pt idx="13070">
                  <c:v>4.2128734305104297E-2</c:v>
                </c:pt>
                <c:pt idx="13071">
                  <c:v>4.2129418738630603E-2</c:v>
                </c:pt>
                <c:pt idx="13072">
                  <c:v>4.2130479490309201E-2</c:v>
                </c:pt>
                <c:pt idx="13073">
                  <c:v>4.2130497340769103E-2</c:v>
                </c:pt>
                <c:pt idx="13074">
                  <c:v>4.2131549053592399E-2</c:v>
                </c:pt>
                <c:pt idx="13075">
                  <c:v>4.21338267998764E-2</c:v>
                </c:pt>
                <c:pt idx="13076">
                  <c:v>4.2133828193571102E-2</c:v>
                </c:pt>
                <c:pt idx="13077">
                  <c:v>4.21340367375556E-2</c:v>
                </c:pt>
                <c:pt idx="13078">
                  <c:v>4.2134223181839299E-2</c:v>
                </c:pt>
                <c:pt idx="13079">
                  <c:v>4.2134879636022499E-2</c:v>
                </c:pt>
                <c:pt idx="13080">
                  <c:v>4.2135397328500003E-2</c:v>
                </c:pt>
                <c:pt idx="13081">
                  <c:v>4.2135477439121501E-2</c:v>
                </c:pt>
                <c:pt idx="13082">
                  <c:v>4.2135885049194299E-2</c:v>
                </c:pt>
                <c:pt idx="13083">
                  <c:v>4.2136428520688302E-2</c:v>
                </c:pt>
                <c:pt idx="13084">
                  <c:v>4.21376219672666E-2</c:v>
                </c:pt>
                <c:pt idx="13085">
                  <c:v>4.2138681472943897E-2</c:v>
                </c:pt>
                <c:pt idx="13086">
                  <c:v>4.2139020862371597E-2</c:v>
                </c:pt>
                <c:pt idx="13087">
                  <c:v>4.2139571193837197E-2</c:v>
                </c:pt>
                <c:pt idx="13088">
                  <c:v>4.2139847332015597E-2</c:v>
                </c:pt>
                <c:pt idx="13089">
                  <c:v>4.2139850263094303E-2</c:v>
                </c:pt>
                <c:pt idx="13090">
                  <c:v>4.2139995685508601E-2</c:v>
                </c:pt>
                <c:pt idx="13091">
                  <c:v>4.21415042432777E-2</c:v>
                </c:pt>
                <c:pt idx="13092">
                  <c:v>4.2141871263647303E-2</c:v>
                </c:pt>
                <c:pt idx="13093">
                  <c:v>4.2142441423692202E-2</c:v>
                </c:pt>
                <c:pt idx="13094">
                  <c:v>4.2142570709334998E-2</c:v>
                </c:pt>
                <c:pt idx="13095">
                  <c:v>4.2143873663731402E-2</c:v>
                </c:pt>
                <c:pt idx="13096">
                  <c:v>4.2143947129699898E-2</c:v>
                </c:pt>
                <c:pt idx="13097">
                  <c:v>4.2143954400288099E-2</c:v>
                </c:pt>
                <c:pt idx="13098">
                  <c:v>4.2144200541640801E-2</c:v>
                </c:pt>
                <c:pt idx="13099">
                  <c:v>4.2144781138598902E-2</c:v>
                </c:pt>
                <c:pt idx="13100">
                  <c:v>4.2145037641159601E-2</c:v>
                </c:pt>
                <c:pt idx="13101">
                  <c:v>4.2145881364983102E-2</c:v>
                </c:pt>
                <c:pt idx="13102">
                  <c:v>4.2147822696440698E-2</c:v>
                </c:pt>
                <c:pt idx="13103">
                  <c:v>4.21482384600892E-2</c:v>
                </c:pt>
                <c:pt idx="13104">
                  <c:v>4.2150250507109001E-2</c:v>
                </c:pt>
                <c:pt idx="13105">
                  <c:v>4.2150806830845398E-2</c:v>
                </c:pt>
                <c:pt idx="13106">
                  <c:v>4.2151757180219802E-2</c:v>
                </c:pt>
                <c:pt idx="13107">
                  <c:v>4.2152916318245803E-2</c:v>
                </c:pt>
                <c:pt idx="13108">
                  <c:v>4.2153318805627303E-2</c:v>
                </c:pt>
                <c:pt idx="13109">
                  <c:v>4.2154262483647002E-2</c:v>
                </c:pt>
                <c:pt idx="13110">
                  <c:v>4.2154382691641797E-2</c:v>
                </c:pt>
                <c:pt idx="13111">
                  <c:v>4.2154780546980297E-2</c:v>
                </c:pt>
                <c:pt idx="13112">
                  <c:v>4.2154783725268298E-2</c:v>
                </c:pt>
                <c:pt idx="13113">
                  <c:v>4.2155102274186E-2</c:v>
                </c:pt>
                <c:pt idx="13114">
                  <c:v>4.2155167847911998E-2</c:v>
                </c:pt>
                <c:pt idx="13115">
                  <c:v>4.2155266853363502E-2</c:v>
                </c:pt>
                <c:pt idx="13116">
                  <c:v>4.2155811924516298E-2</c:v>
                </c:pt>
                <c:pt idx="13117">
                  <c:v>4.2156390441267497E-2</c:v>
                </c:pt>
                <c:pt idx="13118">
                  <c:v>4.2156537585946501E-2</c:v>
                </c:pt>
                <c:pt idx="13119">
                  <c:v>4.2157409299744798E-2</c:v>
                </c:pt>
                <c:pt idx="13120">
                  <c:v>4.2157545088505E-2</c:v>
                </c:pt>
                <c:pt idx="13121">
                  <c:v>4.2157675827975902E-2</c:v>
                </c:pt>
                <c:pt idx="13122">
                  <c:v>4.2158109036641501E-2</c:v>
                </c:pt>
                <c:pt idx="13123">
                  <c:v>4.2158371133795898E-2</c:v>
                </c:pt>
                <c:pt idx="13124">
                  <c:v>4.2158757401580198E-2</c:v>
                </c:pt>
                <c:pt idx="13125">
                  <c:v>4.2158791225391901E-2</c:v>
                </c:pt>
                <c:pt idx="13126">
                  <c:v>4.2159816387627301E-2</c:v>
                </c:pt>
                <c:pt idx="13127">
                  <c:v>4.2160735649504899E-2</c:v>
                </c:pt>
                <c:pt idx="13128">
                  <c:v>4.2161813444236501E-2</c:v>
                </c:pt>
                <c:pt idx="13129">
                  <c:v>4.2162062278212897E-2</c:v>
                </c:pt>
                <c:pt idx="13130">
                  <c:v>4.2162330796656197E-2</c:v>
                </c:pt>
                <c:pt idx="13131">
                  <c:v>4.2162570762728301E-2</c:v>
                </c:pt>
                <c:pt idx="13132">
                  <c:v>4.2163514264375299E-2</c:v>
                </c:pt>
                <c:pt idx="13133">
                  <c:v>4.2163723519908498E-2</c:v>
                </c:pt>
                <c:pt idx="13134">
                  <c:v>4.21644743029315E-2</c:v>
                </c:pt>
                <c:pt idx="13135">
                  <c:v>4.2165207863356098E-2</c:v>
                </c:pt>
                <c:pt idx="13136">
                  <c:v>4.2165280485955699E-2</c:v>
                </c:pt>
                <c:pt idx="13137">
                  <c:v>4.2166370172653497E-2</c:v>
                </c:pt>
                <c:pt idx="13138">
                  <c:v>4.2167292637782801E-2</c:v>
                </c:pt>
                <c:pt idx="13139">
                  <c:v>4.2169608706763E-2</c:v>
                </c:pt>
                <c:pt idx="13140">
                  <c:v>4.2169621366011302E-2</c:v>
                </c:pt>
                <c:pt idx="13141">
                  <c:v>4.21696260743262E-2</c:v>
                </c:pt>
                <c:pt idx="13142">
                  <c:v>4.2169737819777002E-2</c:v>
                </c:pt>
                <c:pt idx="13143">
                  <c:v>4.2170469458312203E-2</c:v>
                </c:pt>
                <c:pt idx="13144">
                  <c:v>4.2171306911919101E-2</c:v>
                </c:pt>
                <c:pt idx="13145">
                  <c:v>4.21715414871289E-2</c:v>
                </c:pt>
                <c:pt idx="13146">
                  <c:v>4.2172157140564902E-2</c:v>
                </c:pt>
                <c:pt idx="13147">
                  <c:v>4.2172278741701E-2</c:v>
                </c:pt>
                <c:pt idx="13148">
                  <c:v>4.2172879178127301E-2</c:v>
                </c:pt>
                <c:pt idx="13149">
                  <c:v>4.2174092773249398E-2</c:v>
                </c:pt>
                <c:pt idx="13150">
                  <c:v>4.2174150824780703E-2</c:v>
                </c:pt>
                <c:pt idx="13151">
                  <c:v>4.2174274078302203E-2</c:v>
                </c:pt>
                <c:pt idx="13152">
                  <c:v>4.2174416144746499E-2</c:v>
                </c:pt>
                <c:pt idx="13153">
                  <c:v>4.2174762605905899E-2</c:v>
                </c:pt>
                <c:pt idx="13154">
                  <c:v>4.2174797292779502E-2</c:v>
                </c:pt>
                <c:pt idx="13155">
                  <c:v>4.2175018111142097E-2</c:v>
                </c:pt>
                <c:pt idx="13156">
                  <c:v>4.2175382727090503E-2</c:v>
                </c:pt>
                <c:pt idx="13157">
                  <c:v>4.2175948596758002E-2</c:v>
                </c:pt>
                <c:pt idx="13158">
                  <c:v>4.2176026339245699E-2</c:v>
                </c:pt>
                <c:pt idx="13159">
                  <c:v>4.2176441135252901E-2</c:v>
                </c:pt>
                <c:pt idx="13160">
                  <c:v>4.2177073258011497E-2</c:v>
                </c:pt>
                <c:pt idx="13161">
                  <c:v>4.2177732747500203E-2</c:v>
                </c:pt>
                <c:pt idx="13162">
                  <c:v>4.2177789669454402E-2</c:v>
                </c:pt>
                <c:pt idx="13163">
                  <c:v>4.2177790868083799E-2</c:v>
                </c:pt>
                <c:pt idx="13164">
                  <c:v>4.2178405162950898E-2</c:v>
                </c:pt>
                <c:pt idx="13165">
                  <c:v>4.2178943047151203E-2</c:v>
                </c:pt>
                <c:pt idx="13166">
                  <c:v>4.2179404220588898E-2</c:v>
                </c:pt>
                <c:pt idx="13167">
                  <c:v>4.2179799125992998E-2</c:v>
                </c:pt>
                <c:pt idx="13168">
                  <c:v>4.2180417692392197E-2</c:v>
                </c:pt>
                <c:pt idx="13169">
                  <c:v>4.21808845964479E-2</c:v>
                </c:pt>
                <c:pt idx="13170">
                  <c:v>4.2181186617803998E-2</c:v>
                </c:pt>
                <c:pt idx="13171">
                  <c:v>4.2181191360450801E-2</c:v>
                </c:pt>
                <c:pt idx="13172">
                  <c:v>4.2181441188627503E-2</c:v>
                </c:pt>
                <c:pt idx="13173">
                  <c:v>4.21816327288679E-2</c:v>
                </c:pt>
                <c:pt idx="13174">
                  <c:v>4.2182357303176703E-2</c:v>
                </c:pt>
                <c:pt idx="13175">
                  <c:v>4.21824758661992E-2</c:v>
                </c:pt>
                <c:pt idx="13176">
                  <c:v>4.2182626883540797E-2</c:v>
                </c:pt>
                <c:pt idx="13177">
                  <c:v>4.2183341195921098E-2</c:v>
                </c:pt>
                <c:pt idx="13178">
                  <c:v>4.2183794551532802E-2</c:v>
                </c:pt>
                <c:pt idx="13179">
                  <c:v>4.2184314411245399E-2</c:v>
                </c:pt>
                <c:pt idx="13180">
                  <c:v>4.2185131865568298E-2</c:v>
                </c:pt>
                <c:pt idx="13181">
                  <c:v>4.21851611653438E-2</c:v>
                </c:pt>
                <c:pt idx="13182">
                  <c:v>4.2185437125677801E-2</c:v>
                </c:pt>
                <c:pt idx="13183">
                  <c:v>4.2185540487452197E-2</c:v>
                </c:pt>
                <c:pt idx="13184">
                  <c:v>4.2186482038949598E-2</c:v>
                </c:pt>
                <c:pt idx="13185">
                  <c:v>4.2186908140294299E-2</c:v>
                </c:pt>
                <c:pt idx="13186">
                  <c:v>4.2187025489176598E-2</c:v>
                </c:pt>
                <c:pt idx="13187">
                  <c:v>4.2187373449737102E-2</c:v>
                </c:pt>
                <c:pt idx="13188">
                  <c:v>4.2188115374386499E-2</c:v>
                </c:pt>
                <c:pt idx="13189">
                  <c:v>4.2188535048872301E-2</c:v>
                </c:pt>
                <c:pt idx="13190">
                  <c:v>4.2188909942710601E-2</c:v>
                </c:pt>
                <c:pt idx="13191">
                  <c:v>4.2191556917670403E-2</c:v>
                </c:pt>
                <c:pt idx="13192">
                  <c:v>4.2192214277288899E-2</c:v>
                </c:pt>
                <c:pt idx="13193">
                  <c:v>4.21923069954728E-2</c:v>
                </c:pt>
                <c:pt idx="13194">
                  <c:v>4.2192584952787798E-2</c:v>
                </c:pt>
                <c:pt idx="13195">
                  <c:v>4.2192735792934498E-2</c:v>
                </c:pt>
                <c:pt idx="13196">
                  <c:v>4.2193780535559E-2</c:v>
                </c:pt>
                <c:pt idx="13197">
                  <c:v>4.2194653301416002E-2</c:v>
                </c:pt>
                <c:pt idx="13198">
                  <c:v>4.2194889181610899E-2</c:v>
                </c:pt>
                <c:pt idx="13199">
                  <c:v>4.2195893843227E-2</c:v>
                </c:pt>
                <c:pt idx="13200">
                  <c:v>4.2196098714182097E-2</c:v>
                </c:pt>
                <c:pt idx="13201">
                  <c:v>4.2196207063102599E-2</c:v>
                </c:pt>
                <c:pt idx="13202">
                  <c:v>4.2196561607620503E-2</c:v>
                </c:pt>
                <c:pt idx="13203">
                  <c:v>4.2197128803428102E-2</c:v>
                </c:pt>
                <c:pt idx="13204">
                  <c:v>4.2197184107109903E-2</c:v>
                </c:pt>
                <c:pt idx="13205">
                  <c:v>4.2197214476439801E-2</c:v>
                </c:pt>
                <c:pt idx="13206">
                  <c:v>4.2197225398936403E-2</c:v>
                </c:pt>
                <c:pt idx="13207">
                  <c:v>4.2197779257989398E-2</c:v>
                </c:pt>
                <c:pt idx="13208">
                  <c:v>4.2197825336288297E-2</c:v>
                </c:pt>
                <c:pt idx="13209">
                  <c:v>4.2198454097938397E-2</c:v>
                </c:pt>
                <c:pt idx="13210">
                  <c:v>4.2198538766019103E-2</c:v>
                </c:pt>
                <c:pt idx="13211">
                  <c:v>4.2198852344640797E-2</c:v>
                </c:pt>
                <c:pt idx="13212">
                  <c:v>4.2199255456097602E-2</c:v>
                </c:pt>
                <c:pt idx="13213">
                  <c:v>4.2199456139817501E-2</c:v>
                </c:pt>
                <c:pt idx="13214">
                  <c:v>4.2199474725750197E-2</c:v>
                </c:pt>
                <c:pt idx="13215">
                  <c:v>4.22006616144424E-2</c:v>
                </c:pt>
                <c:pt idx="13216">
                  <c:v>4.2200772960541602E-2</c:v>
                </c:pt>
                <c:pt idx="13217">
                  <c:v>4.2200869287512703E-2</c:v>
                </c:pt>
                <c:pt idx="13218">
                  <c:v>4.22009584221259E-2</c:v>
                </c:pt>
                <c:pt idx="13219">
                  <c:v>4.22014213240791E-2</c:v>
                </c:pt>
                <c:pt idx="13220">
                  <c:v>4.2201434281306897E-2</c:v>
                </c:pt>
                <c:pt idx="13221">
                  <c:v>4.2201685345429001E-2</c:v>
                </c:pt>
                <c:pt idx="13222">
                  <c:v>4.2202032705074999E-2</c:v>
                </c:pt>
                <c:pt idx="13223">
                  <c:v>4.2202761438246798E-2</c:v>
                </c:pt>
                <c:pt idx="13224">
                  <c:v>4.2203527773995199E-2</c:v>
                </c:pt>
                <c:pt idx="13225">
                  <c:v>4.22037778963378E-2</c:v>
                </c:pt>
                <c:pt idx="13226">
                  <c:v>4.2203939664080897E-2</c:v>
                </c:pt>
                <c:pt idx="13227">
                  <c:v>4.2204296874539499E-2</c:v>
                </c:pt>
                <c:pt idx="13228">
                  <c:v>4.22046441773044E-2</c:v>
                </c:pt>
                <c:pt idx="13229">
                  <c:v>4.2204809382620702E-2</c:v>
                </c:pt>
                <c:pt idx="13230">
                  <c:v>4.2208236404674401E-2</c:v>
                </c:pt>
                <c:pt idx="13231">
                  <c:v>4.2208444587739903E-2</c:v>
                </c:pt>
                <c:pt idx="13232">
                  <c:v>4.2208751559518101E-2</c:v>
                </c:pt>
                <c:pt idx="13233">
                  <c:v>4.2208851570879002E-2</c:v>
                </c:pt>
                <c:pt idx="13234">
                  <c:v>4.2208918172247797E-2</c:v>
                </c:pt>
                <c:pt idx="13235">
                  <c:v>4.2209311409484501E-2</c:v>
                </c:pt>
                <c:pt idx="13236">
                  <c:v>4.2210303676358703E-2</c:v>
                </c:pt>
                <c:pt idx="13237">
                  <c:v>4.2210612068780802E-2</c:v>
                </c:pt>
                <c:pt idx="13238">
                  <c:v>4.2211346415854202E-2</c:v>
                </c:pt>
                <c:pt idx="13239">
                  <c:v>4.2211484944679301E-2</c:v>
                </c:pt>
                <c:pt idx="13240">
                  <c:v>4.2211963124104197E-2</c:v>
                </c:pt>
                <c:pt idx="13241">
                  <c:v>4.2212022639989702E-2</c:v>
                </c:pt>
                <c:pt idx="13242">
                  <c:v>4.22124329503469E-2</c:v>
                </c:pt>
                <c:pt idx="13243">
                  <c:v>4.2213345227432898E-2</c:v>
                </c:pt>
                <c:pt idx="13244">
                  <c:v>4.2213351077680698E-2</c:v>
                </c:pt>
                <c:pt idx="13245">
                  <c:v>4.2215286455532297E-2</c:v>
                </c:pt>
                <c:pt idx="13246">
                  <c:v>4.2215550213146102E-2</c:v>
                </c:pt>
                <c:pt idx="13247">
                  <c:v>4.2215612798666098E-2</c:v>
                </c:pt>
                <c:pt idx="13248">
                  <c:v>4.2215710137993703E-2</c:v>
                </c:pt>
                <c:pt idx="13249">
                  <c:v>4.22158476648892E-2</c:v>
                </c:pt>
                <c:pt idx="13250">
                  <c:v>4.2215920114290199E-2</c:v>
                </c:pt>
                <c:pt idx="13251">
                  <c:v>4.2218157622836303E-2</c:v>
                </c:pt>
                <c:pt idx="13252">
                  <c:v>4.2219547143240797E-2</c:v>
                </c:pt>
                <c:pt idx="13253">
                  <c:v>4.2219864643978103E-2</c:v>
                </c:pt>
                <c:pt idx="13254">
                  <c:v>4.2220157283940497E-2</c:v>
                </c:pt>
                <c:pt idx="13255">
                  <c:v>4.22209106980138E-2</c:v>
                </c:pt>
                <c:pt idx="13256">
                  <c:v>4.2221268385912399E-2</c:v>
                </c:pt>
                <c:pt idx="13257">
                  <c:v>4.2221564160359402E-2</c:v>
                </c:pt>
                <c:pt idx="13258">
                  <c:v>4.2221868005975501E-2</c:v>
                </c:pt>
                <c:pt idx="13259">
                  <c:v>4.2221981252860898E-2</c:v>
                </c:pt>
                <c:pt idx="13260">
                  <c:v>4.2222353508918203E-2</c:v>
                </c:pt>
                <c:pt idx="13261">
                  <c:v>4.2222698455068403E-2</c:v>
                </c:pt>
                <c:pt idx="13262">
                  <c:v>4.2222796485883902E-2</c:v>
                </c:pt>
                <c:pt idx="13263">
                  <c:v>4.2222816254894997E-2</c:v>
                </c:pt>
                <c:pt idx="13264">
                  <c:v>4.2222845008228899E-2</c:v>
                </c:pt>
                <c:pt idx="13265">
                  <c:v>4.2222925431753197E-2</c:v>
                </c:pt>
                <c:pt idx="13266">
                  <c:v>4.22230613927135E-2</c:v>
                </c:pt>
                <c:pt idx="13267">
                  <c:v>4.2223337558214301E-2</c:v>
                </c:pt>
                <c:pt idx="13268">
                  <c:v>4.2224732684530697E-2</c:v>
                </c:pt>
                <c:pt idx="13269">
                  <c:v>4.22248391815776E-2</c:v>
                </c:pt>
                <c:pt idx="13270">
                  <c:v>4.2225190470054602E-2</c:v>
                </c:pt>
                <c:pt idx="13271">
                  <c:v>4.2225935108205603E-2</c:v>
                </c:pt>
                <c:pt idx="13272">
                  <c:v>4.2226618324243799E-2</c:v>
                </c:pt>
                <c:pt idx="13273">
                  <c:v>4.2227733919411599E-2</c:v>
                </c:pt>
                <c:pt idx="13274">
                  <c:v>4.2227889698392897E-2</c:v>
                </c:pt>
                <c:pt idx="13275">
                  <c:v>4.2227956650344303E-2</c:v>
                </c:pt>
                <c:pt idx="13276">
                  <c:v>4.2229044664118101E-2</c:v>
                </c:pt>
                <c:pt idx="13277">
                  <c:v>4.2229215361647199E-2</c:v>
                </c:pt>
                <c:pt idx="13278">
                  <c:v>4.2230037596317598E-2</c:v>
                </c:pt>
                <c:pt idx="13279">
                  <c:v>4.2230088143034299E-2</c:v>
                </c:pt>
                <c:pt idx="13280">
                  <c:v>4.2230389728251799E-2</c:v>
                </c:pt>
                <c:pt idx="13281">
                  <c:v>4.22304677508177E-2</c:v>
                </c:pt>
                <c:pt idx="13282">
                  <c:v>4.22305624599578E-2</c:v>
                </c:pt>
                <c:pt idx="13283">
                  <c:v>4.2230630208978097E-2</c:v>
                </c:pt>
                <c:pt idx="13284">
                  <c:v>4.2231686497960198E-2</c:v>
                </c:pt>
                <c:pt idx="13285">
                  <c:v>4.2232183218542697E-2</c:v>
                </c:pt>
                <c:pt idx="13286">
                  <c:v>4.2232357306166202E-2</c:v>
                </c:pt>
                <c:pt idx="13287">
                  <c:v>4.2232979592483101E-2</c:v>
                </c:pt>
                <c:pt idx="13288">
                  <c:v>4.2233639829377799E-2</c:v>
                </c:pt>
                <c:pt idx="13289">
                  <c:v>4.2234242469394202E-2</c:v>
                </c:pt>
                <c:pt idx="13290">
                  <c:v>4.2234253112362702E-2</c:v>
                </c:pt>
                <c:pt idx="13291">
                  <c:v>4.2234389797034498E-2</c:v>
                </c:pt>
                <c:pt idx="13292">
                  <c:v>4.2234805451515298E-2</c:v>
                </c:pt>
                <c:pt idx="13293">
                  <c:v>4.22349728356664E-2</c:v>
                </c:pt>
                <c:pt idx="13294">
                  <c:v>4.2235089660690998E-2</c:v>
                </c:pt>
                <c:pt idx="13295">
                  <c:v>4.2235712612849599E-2</c:v>
                </c:pt>
                <c:pt idx="13296">
                  <c:v>4.2236377653249599E-2</c:v>
                </c:pt>
                <c:pt idx="13297">
                  <c:v>4.2236891044637903E-2</c:v>
                </c:pt>
                <c:pt idx="13298">
                  <c:v>4.2237435068872599E-2</c:v>
                </c:pt>
                <c:pt idx="13299">
                  <c:v>4.2237708934881102E-2</c:v>
                </c:pt>
                <c:pt idx="13300">
                  <c:v>4.22377713248469E-2</c:v>
                </c:pt>
                <c:pt idx="13301">
                  <c:v>4.22382628547225E-2</c:v>
                </c:pt>
                <c:pt idx="13302">
                  <c:v>4.2238345829101097E-2</c:v>
                </c:pt>
                <c:pt idx="13303">
                  <c:v>4.2238457677310097E-2</c:v>
                </c:pt>
                <c:pt idx="13304">
                  <c:v>4.2239456576884403E-2</c:v>
                </c:pt>
                <c:pt idx="13305">
                  <c:v>4.2239618607589E-2</c:v>
                </c:pt>
                <c:pt idx="13306">
                  <c:v>4.2240184641125902E-2</c:v>
                </c:pt>
                <c:pt idx="13307">
                  <c:v>4.2240726526927702E-2</c:v>
                </c:pt>
                <c:pt idx="13308">
                  <c:v>4.2240868689118798E-2</c:v>
                </c:pt>
                <c:pt idx="13309">
                  <c:v>4.2241892207694899E-2</c:v>
                </c:pt>
                <c:pt idx="13310">
                  <c:v>4.2242207990079897E-2</c:v>
                </c:pt>
                <c:pt idx="13311">
                  <c:v>4.2243233197342897E-2</c:v>
                </c:pt>
                <c:pt idx="13312">
                  <c:v>4.2243528668159003E-2</c:v>
                </c:pt>
                <c:pt idx="13313">
                  <c:v>4.2244109987581498E-2</c:v>
                </c:pt>
                <c:pt idx="13314">
                  <c:v>4.2244854144273397E-2</c:v>
                </c:pt>
                <c:pt idx="13315">
                  <c:v>4.2246316052673698E-2</c:v>
                </c:pt>
                <c:pt idx="13316">
                  <c:v>4.2247197654027298E-2</c:v>
                </c:pt>
                <c:pt idx="13317">
                  <c:v>4.2248769349262298E-2</c:v>
                </c:pt>
                <c:pt idx="13318">
                  <c:v>4.2248779072403798E-2</c:v>
                </c:pt>
                <c:pt idx="13319">
                  <c:v>4.2249136889093798E-2</c:v>
                </c:pt>
                <c:pt idx="13320">
                  <c:v>4.2249347598679703E-2</c:v>
                </c:pt>
                <c:pt idx="13321">
                  <c:v>4.2249779629599797E-2</c:v>
                </c:pt>
                <c:pt idx="13322">
                  <c:v>4.2250306695002203E-2</c:v>
                </c:pt>
                <c:pt idx="13323">
                  <c:v>4.2250342430946698E-2</c:v>
                </c:pt>
                <c:pt idx="13324">
                  <c:v>4.2250348987079099E-2</c:v>
                </c:pt>
                <c:pt idx="13325">
                  <c:v>4.2250508285029902E-2</c:v>
                </c:pt>
                <c:pt idx="13326">
                  <c:v>4.2251244799194801E-2</c:v>
                </c:pt>
                <c:pt idx="13327">
                  <c:v>4.2251341218503602E-2</c:v>
                </c:pt>
                <c:pt idx="13328">
                  <c:v>4.2253172942515002E-2</c:v>
                </c:pt>
                <c:pt idx="13329">
                  <c:v>4.2255300963715402E-2</c:v>
                </c:pt>
                <c:pt idx="13330">
                  <c:v>4.2256035864785699E-2</c:v>
                </c:pt>
                <c:pt idx="13331">
                  <c:v>4.2256484343327599E-2</c:v>
                </c:pt>
                <c:pt idx="13332">
                  <c:v>4.2256572350473101E-2</c:v>
                </c:pt>
                <c:pt idx="13333">
                  <c:v>4.2256983175313297E-2</c:v>
                </c:pt>
                <c:pt idx="13334">
                  <c:v>4.2257273480849997E-2</c:v>
                </c:pt>
                <c:pt idx="13335">
                  <c:v>4.2257697307686699E-2</c:v>
                </c:pt>
                <c:pt idx="13336">
                  <c:v>4.2258576064103499E-2</c:v>
                </c:pt>
                <c:pt idx="13337">
                  <c:v>4.2259092570147802E-2</c:v>
                </c:pt>
                <c:pt idx="13338">
                  <c:v>4.2261402263841098E-2</c:v>
                </c:pt>
                <c:pt idx="13339">
                  <c:v>4.2261593432986098E-2</c:v>
                </c:pt>
                <c:pt idx="13340">
                  <c:v>4.2261661429650502E-2</c:v>
                </c:pt>
                <c:pt idx="13341">
                  <c:v>4.2263427982311898E-2</c:v>
                </c:pt>
                <c:pt idx="13342">
                  <c:v>4.2263802687677203E-2</c:v>
                </c:pt>
                <c:pt idx="13343">
                  <c:v>4.2264274377976398E-2</c:v>
                </c:pt>
                <c:pt idx="13344">
                  <c:v>4.2264573836890397E-2</c:v>
                </c:pt>
                <c:pt idx="13345">
                  <c:v>4.22652845922485E-2</c:v>
                </c:pt>
                <c:pt idx="13346">
                  <c:v>4.2266177872584201E-2</c:v>
                </c:pt>
                <c:pt idx="13347">
                  <c:v>4.2266915902476498E-2</c:v>
                </c:pt>
                <c:pt idx="13348">
                  <c:v>4.2267648477433598E-2</c:v>
                </c:pt>
                <c:pt idx="13349">
                  <c:v>4.2269040376905598E-2</c:v>
                </c:pt>
                <c:pt idx="13350">
                  <c:v>4.2269484769393198E-2</c:v>
                </c:pt>
                <c:pt idx="13351">
                  <c:v>4.22694945131004E-2</c:v>
                </c:pt>
                <c:pt idx="13352">
                  <c:v>4.2270178092558001E-2</c:v>
                </c:pt>
                <c:pt idx="13353">
                  <c:v>4.22713844065227E-2</c:v>
                </c:pt>
                <c:pt idx="13354">
                  <c:v>4.22718229804252E-2</c:v>
                </c:pt>
                <c:pt idx="13355">
                  <c:v>4.2271969971631303E-2</c:v>
                </c:pt>
                <c:pt idx="13356">
                  <c:v>4.2272879121400903E-2</c:v>
                </c:pt>
                <c:pt idx="13357">
                  <c:v>4.2272995927378702E-2</c:v>
                </c:pt>
                <c:pt idx="13358">
                  <c:v>4.2273724311067899E-2</c:v>
                </c:pt>
                <c:pt idx="13359">
                  <c:v>4.2274457780776202E-2</c:v>
                </c:pt>
                <c:pt idx="13360">
                  <c:v>4.2275350908908702E-2</c:v>
                </c:pt>
                <c:pt idx="13361">
                  <c:v>4.2275741107634698E-2</c:v>
                </c:pt>
                <c:pt idx="13362">
                  <c:v>4.227630520845E-2</c:v>
                </c:pt>
                <c:pt idx="13363">
                  <c:v>4.22770012382103E-2</c:v>
                </c:pt>
                <c:pt idx="13364">
                  <c:v>4.22773605340604E-2</c:v>
                </c:pt>
                <c:pt idx="13365">
                  <c:v>4.2277381140665503E-2</c:v>
                </c:pt>
                <c:pt idx="13366">
                  <c:v>4.2277552222940801E-2</c:v>
                </c:pt>
                <c:pt idx="13367">
                  <c:v>4.2277616785362897E-2</c:v>
                </c:pt>
                <c:pt idx="13368">
                  <c:v>4.2277872359658498E-2</c:v>
                </c:pt>
                <c:pt idx="13369">
                  <c:v>4.2278220947639299E-2</c:v>
                </c:pt>
                <c:pt idx="13370">
                  <c:v>4.2278409410379802E-2</c:v>
                </c:pt>
                <c:pt idx="13371">
                  <c:v>4.2279888255396303E-2</c:v>
                </c:pt>
                <c:pt idx="13372">
                  <c:v>4.2280269475291697E-2</c:v>
                </c:pt>
                <c:pt idx="13373">
                  <c:v>4.2282473366265103E-2</c:v>
                </c:pt>
                <c:pt idx="13374">
                  <c:v>4.228267431853E-2</c:v>
                </c:pt>
                <c:pt idx="13375">
                  <c:v>4.2283185193346298E-2</c:v>
                </c:pt>
                <c:pt idx="13376">
                  <c:v>4.22834700926039E-2</c:v>
                </c:pt>
                <c:pt idx="13377">
                  <c:v>4.2285513841476802E-2</c:v>
                </c:pt>
                <c:pt idx="13378">
                  <c:v>4.2285838166295997E-2</c:v>
                </c:pt>
                <c:pt idx="13379">
                  <c:v>4.2285919970171698E-2</c:v>
                </c:pt>
                <c:pt idx="13380">
                  <c:v>4.2285962271512399E-2</c:v>
                </c:pt>
                <c:pt idx="13381">
                  <c:v>4.2286300261969403E-2</c:v>
                </c:pt>
                <c:pt idx="13382">
                  <c:v>4.22865310301105E-2</c:v>
                </c:pt>
                <c:pt idx="13383">
                  <c:v>4.2286636849009601E-2</c:v>
                </c:pt>
                <c:pt idx="13384">
                  <c:v>4.2286747843317901E-2</c:v>
                </c:pt>
                <c:pt idx="13385">
                  <c:v>4.2286914564712799E-2</c:v>
                </c:pt>
                <c:pt idx="13386">
                  <c:v>4.2287150695642303E-2</c:v>
                </c:pt>
                <c:pt idx="13387">
                  <c:v>4.2288816511875701E-2</c:v>
                </c:pt>
                <c:pt idx="13388">
                  <c:v>4.2289650324890002E-2</c:v>
                </c:pt>
                <c:pt idx="13389">
                  <c:v>4.22896934738487E-2</c:v>
                </c:pt>
                <c:pt idx="13390">
                  <c:v>4.2291435201020099E-2</c:v>
                </c:pt>
                <c:pt idx="13391">
                  <c:v>4.2291800752398197E-2</c:v>
                </c:pt>
                <c:pt idx="13392">
                  <c:v>4.2292573934072097E-2</c:v>
                </c:pt>
                <c:pt idx="13393">
                  <c:v>4.2293064683153699E-2</c:v>
                </c:pt>
                <c:pt idx="13394">
                  <c:v>4.2293757183545701E-2</c:v>
                </c:pt>
                <c:pt idx="13395">
                  <c:v>4.2294018469559297E-2</c:v>
                </c:pt>
                <c:pt idx="13396">
                  <c:v>4.2294620782258902E-2</c:v>
                </c:pt>
                <c:pt idx="13397">
                  <c:v>4.22954544771992E-2</c:v>
                </c:pt>
                <c:pt idx="13398">
                  <c:v>4.2296515104782002E-2</c:v>
                </c:pt>
                <c:pt idx="13399">
                  <c:v>4.22966484337641E-2</c:v>
                </c:pt>
                <c:pt idx="13400">
                  <c:v>4.22968608195377E-2</c:v>
                </c:pt>
                <c:pt idx="13401">
                  <c:v>4.2297281469089697E-2</c:v>
                </c:pt>
                <c:pt idx="13402">
                  <c:v>4.2297352034887201E-2</c:v>
                </c:pt>
                <c:pt idx="13403">
                  <c:v>4.22985611650359E-2</c:v>
                </c:pt>
                <c:pt idx="13404">
                  <c:v>4.2299258639911297E-2</c:v>
                </c:pt>
                <c:pt idx="13405">
                  <c:v>4.2300368928941998E-2</c:v>
                </c:pt>
                <c:pt idx="13406">
                  <c:v>4.2301752883249402E-2</c:v>
                </c:pt>
                <c:pt idx="13407">
                  <c:v>4.2301948388050001E-2</c:v>
                </c:pt>
                <c:pt idx="13408">
                  <c:v>4.2302327370872701E-2</c:v>
                </c:pt>
                <c:pt idx="13409">
                  <c:v>4.2302467641730297E-2</c:v>
                </c:pt>
                <c:pt idx="13410">
                  <c:v>4.2303000736734798E-2</c:v>
                </c:pt>
                <c:pt idx="13411">
                  <c:v>4.2303055901391301E-2</c:v>
                </c:pt>
                <c:pt idx="13412">
                  <c:v>4.2303077215217103E-2</c:v>
                </c:pt>
                <c:pt idx="13413">
                  <c:v>4.2303897929038499E-2</c:v>
                </c:pt>
                <c:pt idx="13414">
                  <c:v>4.2304061465863602E-2</c:v>
                </c:pt>
                <c:pt idx="13415">
                  <c:v>4.2304139254902402E-2</c:v>
                </c:pt>
                <c:pt idx="13416">
                  <c:v>4.2306246709966903E-2</c:v>
                </c:pt>
                <c:pt idx="13417">
                  <c:v>4.23069030101429E-2</c:v>
                </c:pt>
                <c:pt idx="13418">
                  <c:v>4.2307202593443498E-2</c:v>
                </c:pt>
                <c:pt idx="13419">
                  <c:v>4.2307724846070698E-2</c:v>
                </c:pt>
                <c:pt idx="13420">
                  <c:v>4.2307999576291701E-2</c:v>
                </c:pt>
                <c:pt idx="13421">
                  <c:v>4.2308346003978502E-2</c:v>
                </c:pt>
                <c:pt idx="13422">
                  <c:v>4.2309370878589797E-2</c:v>
                </c:pt>
                <c:pt idx="13423">
                  <c:v>4.23097037920021E-2</c:v>
                </c:pt>
                <c:pt idx="13424">
                  <c:v>4.2310029159210699E-2</c:v>
                </c:pt>
                <c:pt idx="13425">
                  <c:v>4.2310679193975097E-2</c:v>
                </c:pt>
                <c:pt idx="13426">
                  <c:v>4.2311014937636698E-2</c:v>
                </c:pt>
                <c:pt idx="13427">
                  <c:v>4.2312408948755598E-2</c:v>
                </c:pt>
                <c:pt idx="13428">
                  <c:v>4.2312483183272298E-2</c:v>
                </c:pt>
                <c:pt idx="13429">
                  <c:v>4.2313253640956103E-2</c:v>
                </c:pt>
                <c:pt idx="13430">
                  <c:v>4.23135621503326E-2</c:v>
                </c:pt>
                <c:pt idx="13431">
                  <c:v>4.2313633130739998E-2</c:v>
                </c:pt>
                <c:pt idx="13432">
                  <c:v>4.2313633463477301E-2</c:v>
                </c:pt>
                <c:pt idx="13433">
                  <c:v>4.2313783846574402E-2</c:v>
                </c:pt>
                <c:pt idx="13434">
                  <c:v>4.2314316708065597E-2</c:v>
                </c:pt>
                <c:pt idx="13435">
                  <c:v>4.2315482351361101E-2</c:v>
                </c:pt>
                <c:pt idx="13436">
                  <c:v>4.2316399486223497E-2</c:v>
                </c:pt>
                <c:pt idx="13437">
                  <c:v>4.2316439925462197E-2</c:v>
                </c:pt>
                <c:pt idx="13438">
                  <c:v>4.2317277008256798E-2</c:v>
                </c:pt>
                <c:pt idx="13439">
                  <c:v>4.2317346079653997E-2</c:v>
                </c:pt>
                <c:pt idx="13440">
                  <c:v>4.2317363345824602E-2</c:v>
                </c:pt>
                <c:pt idx="13441">
                  <c:v>4.2317492082538301E-2</c:v>
                </c:pt>
                <c:pt idx="13442">
                  <c:v>4.2318020492036597E-2</c:v>
                </c:pt>
                <c:pt idx="13443">
                  <c:v>4.2319430655184002E-2</c:v>
                </c:pt>
                <c:pt idx="13444">
                  <c:v>4.23198775820793E-2</c:v>
                </c:pt>
                <c:pt idx="13445">
                  <c:v>4.2319924322260803E-2</c:v>
                </c:pt>
                <c:pt idx="13446">
                  <c:v>4.2320011941526001E-2</c:v>
                </c:pt>
                <c:pt idx="13447">
                  <c:v>4.2320026987214203E-2</c:v>
                </c:pt>
                <c:pt idx="13448">
                  <c:v>4.2320635236706199E-2</c:v>
                </c:pt>
                <c:pt idx="13449">
                  <c:v>4.2320951787473499E-2</c:v>
                </c:pt>
                <c:pt idx="13450">
                  <c:v>4.2321134637651601E-2</c:v>
                </c:pt>
                <c:pt idx="13451">
                  <c:v>4.23237725919147E-2</c:v>
                </c:pt>
                <c:pt idx="13452">
                  <c:v>4.2324448987327699E-2</c:v>
                </c:pt>
                <c:pt idx="13453">
                  <c:v>4.2325534863937697E-2</c:v>
                </c:pt>
                <c:pt idx="13454">
                  <c:v>4.23256381293022E-2</c:v>
                </c:pt>
                <c:pt idx="13455">
                  <c:v>4.2325922614877498E-2</c:v>
                </c:pt>
                <c:pt idx="13456">
                  <c:v>4.2326141083278999E-2</c:v>
                </c:pt>
                <c:pt idx="13457">
                  <c:v>4.23263848084975E-2</c:v>
                </c:pt>
                <c:pt idx="13458">
                  <c:v>4.2326723236397898E-2</c:v>
                </c:pt>
                <c:pt idx="13459">
                  <c:v>4.2327691186778198E-2</c:v>
                </c:pt>
                <c:pt idx="13460">
                  <c:v>4.2327715923998303E-2</c:v>
                </c:pt>
                <c:pt idx="13461">
                  <c:v>4.23278565001389E-2</c:v>
                </c:pt>
                <c:pt idx="13462">
                  <c:v>4.2328419167453703E-2</c:v>
                </c:pt>
                <c:pt idx="13463">
                  <c:v>4.2329071190491903E-2</c:v>
                </c:pt>
                <c:pt idx="13464">
                  <c:v>4.2329312534163797E-2</c:v>
                </c:pt>
                <c:pt idx="13465">
                  <c:v>4.2330153984121002E-2</c:v>
                </c:pt>
                <c:pt idx="13466">
                  <c:v>4.2330175880566798E-2</c:v>
                </c:pt>
                <c:pt idx="13467">
                  <c:v>4.2330892431604698E-2</c:v>
                </c:pt>
                <c:pt idx="13468">
                  <c:v>4.2331319811563198E-2</c:v>
                </c:pt>
                <c:pt idx="13469">
                  <c:v>4.23314102389123E-2</c:v>
                </c:pt>
                <c:pt idx="13470">
                  <c:v>4.2331665337099797E-2</c:v>
                </c:pt>
                <c:pt idx="13471">
                  <c:v>4.2332045446640598E-2</c:v>
                </c:pt>
                <c:pt idx="13472">
                  <c:v>4.2332047716901702E-2</c:v>
                </c:pt>
                <c:pt idx="13473">
                  <c:v>4.2332414730692901E-2</c:v>
                </c:pt>
                <c:pt idx="13474">
                  <c:v>4.2332506682654203E-2</c:v>
                </c:pt>
                <c:pt idx="13475">
                  <c:v>4.23326288191559E-2</c:v>
                </c:pt>
                <c:pt idx="13476">
                  <c:v>4.2333395752011699E-2</c:v>
                </c:pt>
                <c:pt idx="13477">
                  <c:v>4.23335183059248E-2</c:v>
                </c:pt>
                <c:pt idx="13478">
                  <c:v>4.2334373454233701E-2</c:v>
                </c:pt>
                <c:pt idx="13479">
                  <c:v>4.23349417960351E-2</c:v>
                </c:pt>
                <c:pt idx="13480">
                  <c:v>4.2336615605888799E-2</c:v>
                </c:pt>
                <c:pt idx="13481">
                  <c:v>4.23367217311027E-2</c:v>
                </c:pt>
                <c:pt idx="13482">
                  <c:v>4.23371029056126E-2</c:v>
                </c:pt>
                <c:pt idx="13483">
                  <c:v>4.2337875344532698E-2</c:v>
                </c:pt>
                <c:pt idx="13484">
                  <c:v>4.2337899716253298E-2</c:v>
                </c:pt>
                <c:pt idx="13485">
                  <c:v>4.2339863600021101E-2</c:v>
                </c:pt>
                <c:pt idx="13486">
                  <c:v>4.23401740745388E-2</c:v>
                </c:pt>
                <c:pt idx="13487">
                  <c:v>4.2341384582306199E-2</c:v>
                </c:pt>
                <c:pt idx="13488">
                  <c:v>4.2342180990040099E-2</c:v>
                </c:pt>
                <c:pt idx="13489">
                  <c:v>4.2343498627062597E-2</c:v>
                </c:pt>
                <c:pt idx="13490">
                  <c:v>4.23435869102722E-2</c:v>
                </c:pt>
                <c:pt idx="13491">
                  <c:v>4.2344443399367597E-2</c:v>
                </c:pt>
                <c:pt idx="13492">
                  <c:v>4.2344531444855497E-2</c:v>
                </c:pt>
                <c:pt idx="13493">
                  <c:v>4.2344885236057797E-2</c:v>
                </c:pt>
                <c:pt idx="13494">
                  <c:v>4.2345274225301502E-2</c:v>
                </c:pt>
                <c:pt idx="13495">
                  <c:v>4.2345692906670902E-2</c:v>
                </c:pt>
                <c:pt idx="13496">
                  <c:v>4.23467199041088E-2</c:v>
                </c:pt>
                <c:pt idx="13497">
                  <c:v>4.2346965290145797E-2</c:v>
                </c:pt>
                <c:pt idx="13498">
                  <c:v>4.2347386373585698E-2</c:v>
                </c:pt>
                <c:pt idx="13499">
                  <c:v>4.2347974539749603E-2</c:v>
                </c:pt>
                <c:pt idx="13500">
                  <c:v>4.23482825083452E-2</c:v>
                </c:pt>
                <c:pt idx="13501">
                  <c:v>4.2348312210026003E-2</c:v>
                </c:pt>
                <c:pt idx="13502">
                  <c:v>4.2349377207697401E-2</c:v>
                </c:pt>
                <c:pt idx="13503">
                  <c:v>4.2349632499116198E-2</c:v>
                </c:pt>
                <c:pt idx="13504">
                  <c:v>4.2349660851533501E-2</c:v>
                </c:pt>
                <c:pt idx="13505">
                  <c:v>4.2350075308239699E-2</c:v>
                </c:pt>
                <c:pt idx="13506">
                  <c:v>4.2350282886454101E-2</c:v>
                </c:pt>
                <c:pt idx="13507">
                  <c:v>4.2350484953829398E-2</c:v>
                </c:pt>
                <c:pt idx="13508">
                  <c:v>4.23512778015811E-2</c:v>
                </c:pt>
                <c:pt idx="13509">
                  <c:v>4.2352368482736401E-2</c:v>
                </c:pt>
                <c:pt idx="13510">
                  <c:v>4.2352493980341403E-2</c:v>
                </c:pt>
                <c:pt idx="13511">
                  <c:v>4.2352936515397697E-2</c:v>
                </c:pt>
                <c:pt idx="13512">
                  <c:v>4.2353382019783503E-2</c:v>
                </c:pt>
                <c:pt idx="13513">
                  <c:v>4.2353424134062803E-2</c:v>
                </c:pt>
                <c:pt idx="13514">
                  <c:v>4.2353598978221302E-2</c:v>
                </c:pt>
                <c:pt idx="13515">
                  <c:v>4.2354366733158601E-2</c:v>
                </c:pt>
                <c:pt idx="13516">
                  <c:v>4.2354457262091402E-2</c:v>
                </c:pt>
                <c:pt idx="13517">
                  <c:v>4.2355952331309503E-2</c:v>
                </c:pt>
                <c:pt idx="13518">
                  <c:v>4.2357371676285699E-2</c:v>
                </c:pt>
                <c:pt idx="13519">
                  <c:v>4.2357397165593502E-2</c:v>
                </c:pt>
                <c:pt idx="13520">
                  <c:v>4.23588446827564E-2</c:v>
                </c:pt>
                <c:pt idx="13521">
                  <c:v>4.23592309881917E-2</c:v>
                </c:pt>
                <c:pt idx="13522">
                  <c:v>4.2359277576796403E-2</c:v>
                </c:pt>
                <c:pt idx="13523">
                  <c:v>4.2359760657485299E-2</c:v>
                </c:pt>
                <c:pt idx="13524">
                  <c:v>4.2361228705547899E-2</c:v>
                </c:pt>
                <c:pt idx="13525">
                  <c:v>4.2362201525857797E-2</c:v>
                </c:pt>
                <c:pt idx="13526">
                  <c:v>4.2363379810199497E-2</c:v>
                </c:pt>
                <c:pt idx="13527">
                  <c:v>4.2363804788695697E-2</c:v>
                </c:pt>
                <c:pt idx="13528">
                  <c:v>4.2363837098724301E-2</c:v>
                </c:pt>
                <c:pt idx="13529">
                  <c:v>4.2364704457629597E-2</c:v>
                </c:pt>
                <c:pt idx="13530">
                  <c:v>4.2365349390443403E-2</c:v>
                </c:pt>
                <c:pt idx="13531">
                  <c:v>4.2366830654507297E-2</c:v>
                </c:pt>
                <c:pt idx="13532">
                  <c:v>4.2367575946841998E-2</c:v>
                </c:pt>
                <c:pt idx="13533">
                  <c:v>4.2368280562523501E-2</c:v>
                </c:pt>
                <c:pt idx="13534">
                  <c:v>4.2369168840753597E-2</c:v>
                </c:pt>
                <c:pt idx="13535">
                  <c:v>4.2369315859294203E-2</c:v>
                </c:pt>
                <c:pt idx="13536">
                  <c:v>4.23694962293669E-2</c:v>
                </c:pt>
                <c:pt idx="13537">
                  <c:v>4.2369644150305197E-2</c:v>
                </c:pt>
                <c:pt idx="13538">
                  <c:v>4.2370600582722302E-2</c:v>
                </c:pt>
                <c:pt idx="13539">
                  <c:v>4.2371414693734198E-2</c:v>
                </c:pt>
                <c:pt idx="13540">
                  <c:v>4.2371773364210399E-2</c:v>
                </c:pt>
                <c:pt idx="13541">
                  <c:v>4.2372353672479199E-2</c:v>
                </c:pt>
                <c:pt idx="13542">
                  <c:v>4.2374529311361202E-2</c:v>
                </c:pt>
                <c:pt idx="13543">
                  <c:v>4.2380702070292098E-2</c:v>
                </c:pt>
                <c:pt idx="13544">
                  <c:v>4.2381163183688397E-2</c:v>
                </c:pt>
                <c:pt idx="13545">
                  <c:v>4.2382404718231098E-2</c:v>
                </c:pt>
                <c:pt idx="13546">
                  <c:v>4.2382517058269703E-2</c:v>
                </c:pt>
                <c:pt idx="13547">
                  <c:v>4.2382775563183699E-2</c:v>
                </c:pt>
                <c:pt idx="13548">
                  <c:v>4.2383852876784603E-2</c:v>
                </c:pt>
                <c:pt idx="13549">
                  <c:v>4.2384152013102701E-2</c:v>
                </c:pt>
                <c:pt idx="13550">
                  <c:v>4.2385726959847998E-2</c:v>
                </c:pt>
                <c:pt idx="13551">
                  <c:v>4.2386024371406601E-2</c:v>
                </c:pt>
                <c:pt idx="13552">
                  <c:v>4.2386566989397301E-2</c:v>
                </c:pt>
                <c:pt idx="13553">
                  <c:v>4.23867234739191E-2</c:v>
                </c:pt>
                <c:pt idx="13554">
                  <c:v>4.2386881565011303E-2</c:v>
                </c:pt>
                <c:pt idx="13555">
                  <c:v>4.2389588985545797E-2</c:v>
                </c:pt>
                <c:pt idx="13556">
                  <c:v>4.2389609509065999E-2</c:v>
                </c:pt>
                <c:pt idx="13557">
                  <c:v>4.2389886264649998E-2</c:v>
                </c:pt>
                <c:pt idx="13558">
                  <c:v>4.2390609936201099E-2</c:v>
                </c:pt>
                <c:pt idx="13559">
                  <c:v>4.23908335414327E-2</c:v>
                </c:pt>
                <c:pt idx="13560">
                  <c:v>4.2391082714609299E-2</c:v>
                </c:pt>
                <c:pt idx="13561">
                  <c:v>4.2391790811917698E-2</c:v>
                </c:pt>
                <c:pt idx="13562">
                  <c:v>4.23923248837993E-2</c:v>
                </c:pt>
                <c:pt idx="13563">
                  <c:v>4.2393114747265599E-2</c:v>
                </c:pt>
                <c:pt idx="13564">
                  <c:v>4.2393624968734202E-2</c:v>
                </c:pt>
                <c:pt idx="13565">
                  <c:v>4.2394315112964397E-2</c:v>
                </c:pt>
                <c:pt idx="13566">
                  <c:v>4.2395153228606798E-2</c:v>
                </c:pt>
                <c:pt idx="13567">
                  <c:v>4.23951814697313E-2</c:v>
                </c:pt>
                <c:pt idx="13568">
                  <c:v>4.2395314571054298E-2</c:v>
                </c:pt>
                <c:pt idx="13569">
                  <c:v>4.2395434022674199E-2</c:v>
                </c:pt>
                <c:pt idx="13570">
                  <c:v>4.2396267971826003E-2</c:v>
                </c:pt>
                <c:pt idx="13571">
                  <c:v>4.23963077627042E-2</c:v>
                </c:pt>
                <c:pt idx="13572">
                  <c:v>4.2396676718840301E-2</c:v>
                </c:pt>
                <c:pt idx="13573">
                  <c:v>4.2396889979891099E-2</c:v>
                </c:pt>
                <c:pt idx="13574">
                  <c:v>4.2397073540432997E-2</c:v>
                </c:pt>
                <c:pt idx="13575">
                  <c:v>4.2398149827347097E-2</c:v>
                </c:pt>
                <c:pt idx="13576">
                  <c:v>4.2398429979176103E-2</c:v>
                </c:pt>
                <c:pt idx="13577">
                  <c:v>4.2398571242145598E-2</c:v>
                </c:pt>
                <c:pt idx="13578">
                  <c:v>4.2400004796336099E-2</c:v>
                </c:pt>
                <c:pt idx="13579">
                  <c:v>4.2400154798891899E-2</c:v>
                </c:pt>
                <c:pt idx="13580">
                  <c:v>4.2400163057758802E-2</c:v>
                </c:pt>
                <c:pt idx="13581">
                  <c:v>4.24017579961182E-2</c:v>
                </c:pt>
                <c:pt idx="13582">
                  <c:v>4.24033641618521E-2</c:v>
                </c:pt>
                <c:pt idx="13583">
                  <c:v>4.2403726214188503E-2</c:v>
                </c:pt>
                <c:pt idx="13584">
                  <c:v>4.2403829673675099E-2</c:v>
                </c:pt>
                <c:pt idx="13585">
                  <c:v>4.2404036580301799E-2</c:v>
                </c:pt>
                <c:pt idx="13586">
                  <c:v>4.2405430228598801E-2</c:v>
                </c:pt>
                <c:pt idx="13587">
                  <c:v>4.2405718872034301E-2</c:v>
                </c:pt>
                <c:pt idx="13588">
                  <c:v>4.2407019928428102E-2</c:v>
                </c:pt>
                <c:pt idx="13589">
                  <c:v>4.2407448716904703E-2</c:v>
                </c:pt>
                <c:pt idx="13590">
                  <c:v>4.2408194897461199E-2</c:v>
                </c:pt>
                <c:pt idx="13591">
                  <c:v>4.2409227994185901E-2</c:v>
                </c:pt>
                <c:pt idx="13592">
                  <c:v>4.2409428011255801E-2</c:v>
                </c:pt>
                <c:pt idx="13593">
                  <c:v>4.24095165991486E-2</c:v>
                </c:pt>
                <c:pt idx="13594">
                  <c:v>4.24099146528292E-2</c:v>
                </c:pt>
                <c:pt idx="13595">
                  <c:v>4.2410088250606597E-2</c:v>
                </c:pt>
                <c:pt idx="13596">
                  <c:v>4.2410237902837697E-2</c:v>
                </c:pt>
                <c:pt idx="13597">
                  <c:v>4.2411248349475697E-2</c:v>
                </c:pt>
                <c:pt idx="13598">
                  <c:v>4.2413786130196397E-2</c:v>
                </c:pt>
                <c:pt idx="13599">
                  <c:v>4.2414094816731099E-2</c:v>
                </c:pt>
                <c:pt idx="13600">
                  <c:v>4.24145123926227E-2</c:v>
                </c:pt>
                <c:pt idx="13601">
                  <c:v>4.2415141341802499E-2</c:v>
                </c:pt>
                <c:pt idx="13602">
                  <c:v>4.2415201380566397E-2</c:v>
                </c:pt>
                <c:pt idx="13603">
                  <c:v>4.2416042080965902E-2</c:v>
                </c:pt>
                <c:pt idx="13604">
                  <c:v>4.2416427926031099E-2</c:v>
                </c:pt>
                <c:pt idx="13605">
                  <c:v>4.2416593449981402E-2</c:v>
                </c:pt>
                <c:pt idx="13606">
                  <c:v>4.2417066785357699E-2</c:v>
                </c:pt>
                <c:pt idx="13607">
                  <c:v>4.24173921471689E-2</c:v>
                </c:pt>
                <c:pt idx="13608">
                  <c:v>4.2417846038728203E-2</c:v>
                </c:pt>
                <c:pt idx="13609">
                  <c:v>4.2417883834847799E-2</c:v>
                </c:pt>
                <c:pt idx="13610">
                  <c:v>4.2419673099437602E-2</c:v>
                </c:pt>
                <c:pt idx="13611">
                  <c:v>4.2419984425848101E-2</c:v>
                </c:pt>
                <c:pt idx="13612">
                  <c:v>4.2420311549715803E-2</c:v>
                </c:pt>
                <c:pt idx="13613">
                  <c:v>4.2420315089137101E-2</c:v>
                </c:pt>
                <c:pt idx="13614">
                  <c:v>4.2421232603515997E-2</c:v>
                </c:pt>
                <c:pt idx="13615">
                  <c:v>4.2421586282066201E-2</c:v>
                </c:pt>
                <c:pt idx="13616">
                  <c:v>4.2422294259454103E-2</c:v>
                </c:pt>
                <c:pt idx="13617">
                  <c:v>4.2422317197083198E-2</c:v>
                </c:pt>
                <c:pt idx="13618">
                  <c:v>4.2422735013365701E-2</c:v>
                </c:pt>
                <c:pt idx="13619">
                  <c:v>4.2422973462582003E-2</c:v>
                </c:pt>
                <c:pt idx="13620">
                  <c:v>4.24233837885983E-2</c:v>
                </c:pt>
                <c:pt idx="13621">
                  <c:v>4.2424226693566498E-2</c:v>
                </c:pt>
                <c:pt idx="13622">
                  <c:v>4.2424866778908603E-2</c:v>
                </c:pt>
                <c:pt idx="13623">
                  <c:v>4.2425080161448699E-2</c:v>
                </c:pt>
                <c:pt idx="13624">
                  <c:v>4.2426325273712699E-2</c:v>
                </c:pt>
                <c:pt idx="13625">
                  <c:v>4.2426631760126003E-2</c:v>
                </c:pt>
                <c:pt idx="13626">
                  <c:v>4.2426703116311699E-2</c:v>
                </c:pt>
                <c:pt idx="13627">
                  <c:v>4.2426850109560398E-2</c:v>
                </c:pt>
                <c:pt idx="13628">
                  <c:v>4.2427109176856402E-2</c:v>
                </c:pt>
                <c:pt idx="13629">
                  <c:v>4.2428066340150401E-2</c:v>
                </c:pt>
                <c:pt idx="13630">
                  <c:v>4.2428638241181101E-2</c:v>
                </c:pt>
                <c:pt idx="13631">
                  <c:v>4.2428828376235198E-2</c:v>
                </c:pt>
                <c:pt idx="13632">
                  <c:v>4.2429221701546997E-2</c:v>
                </c:pt>
                <c:pt idx="13633">
                  <c:v>4.24297165551294E-2</c:v>
                </c:pt>
                <c:pt idx="13634">
                  <c:v>4.2429802758150899E-2</c:v>
                </c:pt>
                <c:pt idx="13635">
                  <c:v>4.2431178787173597E-2</c:v>
                </c:pt>
                <c:pt idx="13636">
                  <c:v>4.24318650793752E-2</c:v>
                </c:pt>
                <c:pt idx="13637">
                  <c:v>4.2432306916120703E-2</c:v>
                </c:pt>
                <c:pt idx="13638">
                  <c:v>4.2432817823211601E-2</c:v>
                </c:pt>
                <c:pt idx="13639">
                  <c:v>4.2432910381573798E-2</c:v>
                </c:pt>
                <c:pt idx="13640">
                  <c:v>4.2433022837599997E-2</c:v>
                </c:pt>
                <c:pt idx="13641">
                  <c:v>4.24334402202977E-2</c:v>
                </c:pt>
                <c:pt idx="13642">
                  <c:v>4.2433857012229702E-2</c:v>
                </c:pt>
                <c:pt idx="13643">
                  <c:v>4.2435085790177303E-2</c:v>
                </c:pt>
                <c:pt idx="13644">
                  <c:v>4.2435658735048398E-2</c:v>
                </c:pt>
                <c:pt idx="13645">
                  <c:v>4.24358767446118E-2</c:v>
                </c:pt>
                <c:pt idx="13646">
                  <c:v>4.2436105357921403E-2</c:v>
                </c:pt>
                <c:pt idx="13647">
                  <c:v>4.24373582757216E-2</c:v>
                </c:pt>
                <c:pt idx="13648">
                  <c:v>4.2437490188224097E-2</c:v>
                </c:pt>
                <c:pt idx="13649">
                  <c:v>4.2438116990477899E-2</c:v>
                </c:pt>
                <c:pt idx="13650">
                  <c:v>4.2439195016627601E-2</c:v>
                </c:pt>
                <c:pt idx="13651">
                  <c:v>4.2439480238081501E-2</c:v>
                </c:pt>
                <c:pt idx="13652">
                  <c:v>4.2439999711236603E-2</c:v>
                </c:pt>
                <c:pt idx="13653">
                  <c:v>4.2440093160374198E-2</c:v>
                </c:pt>
                <c:pt idx="13654">
                  <c:v>4.2440628156347901E-2</c:v>
                </c:pt>
                <c:pt idx="13655">
                  <c:v>4.2441458557207302E-2</c:v>
                </c:pt>
                <c:pt idx="13656">
                  <c:v>4.2441636825873798E-2</c:v>
                </c:pt>
                <c:pt idx="13657">
                  <c:v>4.2442055952368898E-2</c:v>
                </c:pt>
                <c:pt idx="13658">
                  <c:v>4.2442848977761599E-2</c:v>
                </c:pt>
                <c:pt idx="13659">
                  <c:v>4.2443573405322503E-2</c:v>
                </c:pt>
                <c:pt idx="13660">
                  <c:v>4.2444449274937297E-2</c:v>
                </c:pt>
                <c:pt idx="13661">
                  <c:v>4.2444462352156903E-2</c:v>
                </c:pt>
                <c:pt idx="13662">
                  <c:v>4.2444836590398403E-2</c:v>
                </c:pt>
                <c:pt idx="13663">
                  <c:v>4.2445205083566799E-2</c:v>
                </c:pt>
                <c:pt idx="13664">
                  <c:v>4.2447114688466701E-2</c:v>
                </c:pt>
                <c:pt idx="13665">
                  <c:v>4.2447236091738498E-2</c:v>
                </c:pt>
                <c:pt idx="13666">
                  <c:v>4.24474286162798E-2</c:v>
                </c:pt>
                <c:pt idx="13667">
                  <c:v>4.2448432888948298E-2</c:v>
                </c:pt>
                <c:pt idx="13668">
                  <c:v>4.2448717012035099E-2</c:v>
                </c:pt>
                <c:pt idx="13669">
                  <c:v>4.2449138139056597E-2</c:v>
                </c:pt>
                <c:pt idx="13670">
                  <c:v>4.2449461153185999E-2</c:v>
                </c:pt>
                <c:pt idx="13671">
                  <c:v>4.2450172843260699E-2</c:v>
                </c:pt>
                <c:pt idx="13672">
                  <c:v>4.2452914850450899E-2</c:v>
                </c:pt>
                <c:pt idx="13673">
                  <c:v>4.2452960508071402E-2</c:v>
                </c:pt>
                <c:pt idx="13674">
                  <c:v>4.24530171321632E-2</c:v>
                </c:pt>
                <c:pt idx="13675">
                  <c:v>4.2453407065854799E-2</c:v>
                </c:pt>
                <c:pt idx="13676">
                  <c:v>4.2453940970050799E-2</c:v>
                </c:pt>
                <c:pt idx="13677">
                  <c:v>4.2454361653330698E-2</c:v>
                </c:pt>
                <c:pt idx="13678">
                  <c:v>4.2455196569817701E-2</c:v>
                </c:pt>
                <c:pt idx="13679">
                  <c:v>4.2456262764059102E-2</c:v>
                </c:pt>
                <c:pt idx="13680">
                  <c:v>4.24562812395659E-2</c:v>
                </c:pt>
                <c:pt idx="13681">
                  <c:v>4.2457100801377899E-2</c:v>
                </c:pt>
                <c:pt idx="13682">
                  <c:v>4.2457452947744598E-2</c:v>
                </c:pt>
                <c:pt idx="13683">
                  <c:v>4.2458492516498601E-2</c:v>
                </c:pt>
                <c:pt idx="13684">
                  <c:v>4.2458826551481997E-2</c:v>
                </c:pt>
                <c:pt idx="13685">
                  <c:v>4.2460547102101599E-2</c:v>
                </c:pt>
                <c:pt idx="13686">
                  <c:v>4.2462673741235399E-2</c:v>
                </c:pt>
                <c:pt idx="13687">
                  <c:v>4.2462868733191703E-2</c:v>
                </c:pt>
                <c:pt idx="13688">
                  <c:v>4.2463824743947699E-2</c:v>
                </c:pt>
                <c:pt idx="13689">
                  <c:v>4.2464492203923197E-2</c:v>
                </c:pt>
                <c:pt idx="13690">
                  <c:v>4.2465090323704199E-2</c:v>
                </c:pt>
                <c:pt idx="13691">
                  <c:v>4.2465224416246602E-2</c:v>
                </c:pt>
                <c:pt idx="13692">
                  <c:v>4.24656172811761E-2</c:v>
                </c:pt>
                <c:pt idx="13693">
                  <c:v>4.2465782180316998E-2</c:v>
                </c:pt>
                <c:pt idx="13694">
                  <c:v>4.2465930990335202E-2</c:v>
                </c:pt>
                <c:pt idx="13695">
                  <c:v>4.2466859893962899E-2</c:v>
                </c:pt>
                <c:pt idx="13696">
                  <c:v>4.2467949118178298E-2</c:v>
                </c:pt>
                <c:pt idx="13697">
                  <c:v>4.2468204185634101E-2</c:v>
                </c:pt>
                <c:pt idx="13698">
                  <c:v>4.2468596239615297E-2</c:v>
                </c:pt>
                <c:pt idx="13699">
                  <c:v>4.2468899205323297E-2</c:v>
                </c:pt>
                <c:pt idx="13700">
                  <c:v>4.2469360886555597E-2</c:v>
                </c:pt>
                <c:pt idx="13701">
                  <c:v>4.2469380686322597E-2</c:v>
                </c:pt>
                <c:pt idx="13702">
                  <c:v>4.24694753037776E-2</c:v>
                </c:pt>
                <c:pt idx="13703">
                  <c:v>4.2469816327736901E-2</c:v>
                </c:pt>
                <c:pt idx="13704">
                  <c:v>4.2469824899271702E-2</c:v>
                </c:pt>
                <c:pt idx="13705">
                  <c:v>4.2469866671532699E-2</c:v>
                </c:pt>
                <c:pt idx="13706">
                  <c:v>4.2470606954751702E-2</c:v>
                </c:pt>
                <c:pt idx="13707">
                  <c:v>4.2470689750253601E-2</c:v>
                </c:pt>
                <c:pt idx="13708">
                  <c:v>4.2470775738033997E-2</c:v>
                </c:pt>
                <c:pt idx="13709">
                  <c:v>4.2470853021486697E-2</c:v>
                </c:pt>
                <c:pt idx="13710">
                  <c:v>4.2471996776998401E-2</c:v>
                </c:pt>
                <c:pt idx="13711">
                  <c:v>4.2472817463298701E-2</c:v>
                </c:pt>
                <c:pt idx="13712">
                  <c:v>4.2473455750889198E-2</c:v>
                </c:pt>
                <c:pt idx="13713">
                  <c:v>4.2473470833540999E-2</c:v>
                </c:pt>
                <c:pt idx="13714">
                  <c:v>4.2473969442924697E-2</c:v>
                </c:pt>
                <c:pt idx="13715">
                  <c:v>4.2474257162716002E-2</c:v>
                </c:pt>
                <c:pt idx="13716">
                  <c:v>4.2474575217179601E-2</c:v>
                </c:pt>
                <c:pt idx="13717">
                  <c:v>4.2474743584017399E-2</c:v>
                </c:pt>
                <c:pt idx="13718">
                  <c:v>4.2475294818463398E-2</c:v>
                </c:pt>
                <c:pt idx="13719">
                  <c:v>4.2475411579308897E-2</c:v>
                </c:pt>
                <c:pt idx="13720">
                  <c:v>4.2475587173508002E-2</c:v>
                </c:pt>
                <c:pt idx="13721">
                  <c:v>4.2477254294645599E-2</c:v>
                </c:pt>
                <c:pt idx="13722">
                  <c:v>4.2477720299871402E-2</c:v>
                </c:pt>
                <c:pt idx="13723">
                  <c:v>4.24780337096171E-2</c:v>
                </c:pt>
                <c:pt idx="13724">
                  <c:v>4.2478176922385799E-2</c:v>
                </c:pt>
                <c:pt idx="13725">
                  <c:v>4.2478575089398E-2</c:v>
                </c:pt>
                <c:pt idx="13726">
                  <c:v>4.2478909821322998E-2</c:v>
                </c:pt>
                <c:pt idx="13727">
                  <c:v>4.2479310080633999E-2</c:v>
                </c:pt>
                <c:pt idx="13728">
                  <c:v>4.2479314312085001E-2</c:v>
                </c:pt>
                <c:pt idx="13729">
                  <c:v>4.2479317630863503E-2</c:v>
                </c:pt>
                <c:pt idx="13730">
                  <c:v>4.24793963033386E-2</c:v>
                </c:pt>
                <c:pt idx="13731">
                  <c:v>4.24794605973767E-2</c:v>
                </c:pt>
                <c:pt idx="13732">
                  <c:v>4.2480200222397901E-2</c:v>
                </c:pt>
                <c:pt idx="13733">
                  <c:v>4.2480450129704098E-2</c:v>
                </c:pt>
                <c:pt idx="13734">
                  <c:v>4.2480692072588797E-2</c:v>
                </c:pt>
                <c:pt idx="13735">
                  <c:v>4.2480907927932597E-2</c:v>
                </c:pt>
                <c:pt idx="13736">
                  <c:v>4.2481448224078497E-2</c:v>
                </c:pt>
                <c:pt idx="13737">
                  <c:v>4.24822559255425E-2</c:v>
                </c:pt>
                <c:pt idx="13738">
                  <c:v>4.24822638756326E-2</c:v>
                </c:pt>
                <c:pt idx="13739">
                  <c:v>4.2483833628925403E-2</c:v>
                </c:pt>
                <c:pt idx="13740">
                  <c:v>4.2484960920844902E-2</c:v>
                </c:pt>
                <c:pt idx="13741">
                  <c:v>4.2485278245058898E-2</c:v>
                </c:pt>
                <c:pt idx="13742">
                  <c:v>4.2485319352781201E-2</c:v>
                </c:pt>
                <c:pt idx="13743">
                  <c:v>4.24857506372344E-2</c:v>
                </c:pt>
                <c:pt idx="13744">
                  <c:v>4.2485972897539498E-2</c:v>
                </c:pt>
                <c:pt idx="13745">
                  <c:v>4.24862181859205E-2</c:v>
                </c:pt>
                <c:pt idx="13746">
                  <c:v>4.2486369956028502E-2</c:v>
                </c:pt>
                <c:pt idx="13747">
                  <c:v>4.2486648407903498E-2</c:v>
                </c:pt>
                <c:pt idx="13748">
                  <c:v>4.2487221136870597E-2</c:v>
                </c:pt>
                <c:pt idx="13749">
                  <c:v>4.2487792880988903E-2</c:v>
                </c:pt>
                <c:pt idx="13750">
                  <c:v>4.2488731669672299E-2</c:v>
                </c:pt>
                <c:pt idx="13751">
                  <c:v>4.24888954888323E-2</c:v>
                </c:pt>
                <c:pt idx="13752">
                  <c:v>4.2489236457565603E-2</c:v>
                </c:pt>
                <c:pt idx="13753">
                  <c:v>4.2490803101956097E-2</c:v>
                </c:pt>
                <c:pt idx="13754">
                  <c:v>4.2492997635211603E-2</c:v>
                </c:pt>
                <c:pt idx="13755">
                  <c:v>4.2493385080218098E-2</c:v>
                </c:pt>
                <c:pt idx="13756">
                  <c:v>4.2495715256699401E-2</c:v>
                </c:pt>
                <c:pt idx="13757">
                  <c:v>4.2496374504413501E-2</c:v>
                </c:pt>
                <c:pt idx="13758">
                  <c:v>4.2496546173700502E-2</c:v>
                </c:pt>
                <c:pt idx="13759">
                  <c:v>4.2496930486859298E-2</c:v>
                </c:pt>
                <c:pt idx="13760">
                  <c:v>4.2497450183984202E-2</c:v>
                </c:pt>
                <c:pt idx="13761">
                  <c:v>4.2498313150178803E-2</c:v>
                </c:pt>
                <c:pt idx="13762">
                  <c:v>4.2498395420400202E-2</c:v>
                </c:pt>
                <c:pt idx="13763">
                  <c:v>4.2498630025878899E-2</c:v>
                </c:pt>
                <c:pt idx="13764">
                  <c:v>4.2498678348891303E-2</c:v>
                </c:pt>
                <c:pt idx="13765">
                  <c:v>4.2499129079840298E-2</c:v>
                </c:pt>
                <c:pt idx="13766">
                  <c:v>4.2499688832224797E-2</c:v>
                </c:pt>
                <c:pt idx="13767">
                  <c:v>4.2499754451966201E-2</c:v>
                </c:pt>
                <c:pt idx="13768">
                  <c:v>4.2500040784690198E-2</c:v>
                </c:pt>
                <c:pt idx="13769">
                  <c:v>4.2500164194310401E-2</c:v>
                </c:pt>
                <c:pt idx="13770">
                  <c:v>4.25011443515051E-2</c:v>
                </c:pt>
                <c:pt idx="13771">
                  <c:v>4.2501313602464799E-2</c:v>
                </c:pt>
                <c:pt idx="13772">
                  <c:v>4.2501418041220998E-2</c:v>
                </c:pt>
                <c:pt idx="13773">
                  <c:v>4.25018816150146E-2</c:v>
                </c:pt>
                <c:pt idx="13774">
                  <c:v>4.2502369464573503E-2</c:v>
                </c:pt>
                <c:pt idx="13775">
                  <c:v>4.2503423977651097E-2</c:v>
                </c:pt>
                <c:pt idx="13776">
                  <c:v>4.2503909291702099E-2</c:v>
                </c:pt>
                <c:pt idx="13777">
                  <c:v>4.2504803513593398E-2</c:v>
                </c:pt>
                <c:pt idx="13778">
                  <c:v>4.2505017121980002E-2</c:v>
                </c:pt>
                <c:pt idx="13779">
                  <c:v>4.2505629717902102E-2</c:v>
                </c:pt>
                <c:pt idx="13780">
                  <c:v>4.2507207732066399E-2</c:v>
                </c:pt>
                <c:pt idx="13781">
                  <c:v>4.2507722757774098E-2</c:v>
                </c:pt>
                <c:pt idx="13782">
                  <c:v>4.2508354406404297E-2</c:v>
                </c:pt>
                <c:pt idx="13783">
                  <c:v>4.2508495042712403E-2</c:v>
                </c:pt>
                <c:pt idx="13784">
                  <c:v>4.2509328574310203E-2</c:v>
                </c:pt>
                <c:pt idx="13785">
                  <c:v>4.2509706247164998E-2</c:v>
                </c:pt>
                <c:pt idx="13786">
                  <c:v>4.2511097912184201E-2</c:v>
                </c:pt>
                <c:pt idx="13787">
                  <c:v>4.2511213580055503E-2</c:v>
                </c:pt>
                <c:pt idx="13788">
                  <c:v>4.2511402769639897E-2</c:v>
                </c:pt>
                <c:pt idx="13789">
                  <c:v>4.2511782833345203E-2</c:v>
                </c:pt>
                <c:pt idx="13790">
                  <c:v>4.2512263363768697E-2</c:v>
                </c:pt>
                <c:pt idx="13791">
                  <c:v>4.2512391699373098E-2</c:v>
                </c:pt>
                <c:pt idx="13792">
                  <c:v>4.2514848677290003E-2</c:v>
                </c:pt>
                <c:pt idx="13793">
                  <c:v>4.2515617312652798E-2</c:v>
                </c:pt>
                <c:pt idx="13794">
                  <c:v>4.2516328513362199E-2</c:v>
                </c:pt>
                <c:pt idx="13795">
                  <c:v>4.2516430598930899E-2</c:v>
                </c:pt>
                <c:pt idx="13796">
                  <c:v>4.2516694037626798E-2</c:v>
                </c:pt>
                <c:pt idx="13797">
                  <c:v>4.2516988551537599E-2</c:v>
                </c:pt>
                <c:pt idx="13798">
                  <c:v>4.2517345118646403E-2</c:v>
                </c:pt>
                <c:pt idx="13799">
                  <c:v>4.2518368027444298E-2</c:v>
                </c:pt>
                <c:pt idx="13800">
                  <c:v>4.2518740473481899E-2</c:v>
                </c:pt>
                <c:pt idx="13801">
                  <c:v>4.2519040450693102E-2</c:v>
                </c:pt>
                <c:pt idx="13802">
                  <c:v>4.2519148118469498E-2</c:v>
                </c:pt>
                <c:pt idx="13803">
                  <c:v>4.2519154398447501E-2</c:v>
                </c:pt>
                <c:pt idx="13804">
                  <c:v>4.2519645939329102E-2</c:v>
                </c:pt>
                <c:pt idx="13805">
                  <c:v>4.2519673141614499E-2</c:v>
                </c:pt>
                <c:pt idx="13806">
                  <c:v>4.2520324192390498E-2</c:v>
                </c:pt>
                <c:pt idx="13807">
                  <c:v>4.2520409238457797E-2</c:v>
                </c:pt>
                <c:pt idx="13808">
                  <c:v>4.2520454909299003E-2</c:v>
                </c:pt>
                <c:pt idx="13809">
                  <c:v>4.2520602576097098E-2</c:v>
                </c:pt>
                <c:pt idx="13810">
                  <c:v>4.2521463306608699E-2</c:v>
                </c:pt>
                <c:pt idx="13811">
                  <c:v>4.2522035254294599E-2</c:v>
                </c:pt>
                <c:pt idx="13812">
                  <c:v>4.2522710201770002E-2</c:v>
                </c:pt>
                <c:pt idx="13813">
                  <c:v>4.2522717057594903E-2</c:v>
                </c:pt>
                <c:pt idx="13814">
                  <c:v>4.25231714742106E-2</c:v>
                </c:pt>
                <c:pt idx="13815">
                  <c:v>4.2523189588849E-2</c:v>
                </c:pt>
                <c:pt idx="13816">
                  <c:v>4.2524257010340197E-2</c:v>
                </c:pt>
                <c:pt idx="13817">
                  <c:v>4.2525537725293001E-2</c:v>
                </c:pt>
                <c:pt idx="13818">
                  <c:v>4.2525631289495797E-2</c:v>
                </c:pt>
                <c:pt idx="13819">
                  <c:v>4.25264306287991E-2</c:v>
                </c:pt>
                <c:pt idx="13820">
                  <c:v>4.2527911613237802E-2</c:v>
                </c:pt>
                <c:pt idx="13821">
                  <c:v>4.2528024170590602E-2</c:v>
                </c:pt>
                <c:pt idx="13822">
                  <c:v>4.2529312204948801E-2</c:v>
                </c:pt>
                <c:pt idx="13823">
                  <c:v>4.2529379814504997E-2</c:v>
                </c:pt>
                <c:pt idx="13824">
                  <c:v>4.2529635965476702E-2</c:v>
                </c:pt>
                <c:pt idx="13825">
                  <c:v>4.2530723915290197E-2</c:v>
                </c:pt>
                <c:pt idx="13826">
                  <c:v>4.2530854785990897E-2</c:v>
                </c:pt>
                <c:pt idx="13827">
                  <c:v>4.25315973091712E-2</c:v>
                </c:pt>
                <c:pt idx="13828">
                  <c:v>4.2531976657514597E-2</c:v>
                </c:pt>
                <c:pt idx="13829">
                  <c:v>4.25321658167871E-2</c:v>
                </c:pt>
                <c:pt idx="13830">
                  <c:v>4.2532581696961301E-2</c:v>
                </c:pt>
                <c:pt idx="13831">
                  <c:v>4.2533006962188598E-2</c:v>
                </c:pt>
                <c:pt idx="13832">
                  <c:v>4.2533486642616802E-2</c:v>
                </c:pt>
                <c:pt idx="13833">
                  <c:v>4.2533671556330303E-2</c:v>
                </c:pt>
                <c:pt idx="13834">
                  <c:v>4.2533995607755601E-2</c:v>
                </c:pt>
                <c:pt idx="13835">
                  <c:v>4.2534033336134897E-2</c:v>
                </c:pt>
                <c:pt idx="13836">
                  <c:v>4.25346127794822E-2</c:v>
                </c:pt>
                <c:pt idx="13837">
                  <c:v>4.2534891369965001E-2</c:v>
                </c:pt>
                <c:pt idx="13838">
                  <c:v>4.2534931024373897E-2</c:v>
                </c:pt>
                <c:pt idx="13839">
                  <c:v>4.2536129319894797E-2</c:v>
                </c:pt>
                <c:pt idx="13840">
                  <c:v>4.25371991767216E-2</c:v>
                </c:pt>
                <c:pt idx="13841">
                  <c:v>4.2537338914121897E-2</c:v>
                </c:pt>
                <c:pt idx="13842">
                  <c:v>4.25376954423742E-2</c:v>
                </c:pt>
                <c:pt idx="13843">
                  <c:v>4.2539177217540199E-2</c:v>
                </c:pt>
                <c:pt idx="13844">
                  <c:v>4.2540222696377798E-2</c:v>
                </c:pt>
                <c:pt idx="13845">
                  <c:v>4.2541637007152702E-2</c:v>
                </c:pt>
                <c:pt idx="13846">
                  <c:v>4.2541671139032601E-2</c:v>
                </c:pt>
                <c:pt idx="13847">
                  <c:v>4.2542371061448703E-2</c:v>
                </c:pt>
                <c:pt idx="13848">
                  <c:v>4.2543279351927199E-2</c:v>
                </c:pt>
                <c:pt idx="13849">
                  <c:v>4.2543483230809899E-2</c:v>
                </c:pt>
                <c:pt idx="13850">
                  <c:v>4.25435915707452E-2</c:v>
                </c:pt>
                <c:pt idx="13851">
                  <c:v>4.2543780937376499E-2</c:v>
                </c:pt>
                <c:pt idx="13852">
                  <c:v>4.2544101951502898E-2</c:v>
                </c:pt>
                <c:pt idx="13853">
                  <c:v>4.2547364585617302E-2</c:v>
                </c:pt>
                <c:pt idx="13854">
                  <c:v>4.2547816048478897E-2</c:v>
                </c:pt>
                <c:pt idx="13855">
                  <c:v>4.2548181412080902E-2</c:v>
                </c:pt>
                <c:pt idx="13856">
                  <c:v>4.2548378404341898E-2</c:v>
                </c:pt>
                <c:pt idx="13857">
                  <c:v>4.2549147774623597E-2</c:v>
                </c:pt>
                <c:pt idx="13858">
                  <c:v>4.2549762642333303E-2</c:v>
                </c:pt>
                <c:pt idx="13859">
                  <c:v>4.2550035590136398E-2</c:v>
                </c:pt>
                <c:pt idx="13860">
                  <c:v>4.2550626427088102E-2</c:v>
                </c:pt>
                <c:pt idx="13861">
                  <c:v>4.2552147310633698E-2</c:v>
                </c:pt>
                <c:pt idx="13862">
                  <c:v>4.2552273943548297E-2</c:v>
                </c:pt>
                <c:pt idx="13863">
                  <c:v>4.2552540098603202E-2</c:v>
                </c:pt>
                <c:pt idx="13864">
                  <c:v>4.2552667962472701E-2</c:v>
                </c:pt>
                <c:pt idx="13865">
                  <c:v>4.25529288786924E-2</c:v>
                </c:pt>
                <c:pt idx="13866">
                  <c:v>4.2552949770855601E-2</c:v>
                </c:pt>
                <c:pt idx="13867">
                  <c:v>4.2553322997346398E-2</c:v>
                </c:pt>
                <c:pt idx="13868">
                  <c:v>4.2553501599859399E-2</c:v>
                </c:pt>
                <c:pt idx="13869">
                  <c:v>4.2553681187480798E-2</c:v>
                </c:pt>
                <c:pt idx="13870">
                  <c:v>4.2553835140529697E-2</c:v>
                </c:pt>
                <c:pt idx="13871">
                  <c:v>4.2554329633248497E-2</c:v>
                </c:pt>
                <c:pt idx="13872">
                  <c:v>4.2554500257916197E-2</c:v>
                </c:pt>
                <c:pt idx="13873">
                  <c:v>4.2554882164676698E-2</c:v>
                </c:pt>
                <c:pt idx="13874">
                  <c:v>4.2555348896957002E-2</c:v>
                </c:pt>
                <c:pt idx="13875">
                  <c:v>4.2555675987785903E-2</c:v>
                </c:pt>
                <c:pt idx="13876">
                  <c:v>4.2556228885307502E-2</c:v>
                </c:pt>
                <c:pt idx="13877">
                  <c:v>4.2556244856037297E-2</c:v>
                </c:pt>
                <c:pt idx="13878">
                  <c:v>4.2556799038863502E-2</c:v>
                </c:pt>
                <c:pt idx="13879">
                  <c:v>4.2557699342865199E-2</c:v>
                </c:pt>
                <c:pt idx="13880">
                  <c:v>4.2558370849167998E-2</c:v>
                </c:pt>
                <c:pt idx="13881">
                  <c:v>4.2558449275143802E-2</c:v>
                </c:pt>
                <c:pt idx="13882">
                  <c:v>4.2558537235395301E-2</c:v>
                </c:pt>
                <c:pt idx="13883">
                  <c:v>4.2558921755734003E-2</c:v>
                </c:pt>
                <c:pt idx="13884">
                  <c:v>4.2559680979679403E-2</c:v>
                </c:pt>
                <c:pt idx="13885">
                  <c:v>4.2559885530592603E-2</c:v>
                </c:pt>
                <c:pt idx="13886">
                  <c:v>4.2559936717813301E-2</c:v>
                </c:pt>
                <c:pt idx="13887">
                  <c:v>4.25615802382006E-2</c:v>
                </c:pt>
                <c:pt idx="13888">
                  <c:v>4.2561695636789597E-2</c:v>
                </c:pt>
                <c:pt idx="13889">
                  <c:v>4.2561712336433501E-2</c:v>
                </c:pt>
                <c:pt idx="13890">
                  <c:v>4.2561835922502698E-2</c:v>
                </c:pt>
                <c:pt idx="13891">
                  <c:v>4.2561894297309701E-2</c:v>
                </c:pt>
                <c:pt idx="13892">
                  <c:v>4.2564705204769099E-2</c:v>
                </c:pt>
                <c:pt idx="13893">
                  <c:v>4.2565228943816501E-2</c:v>
                </c:pt>
                <c:pt idx="13894">
                  <c:v>4.2566181686928099E-2</c:v>
                </c:pt>
                <c:pt idx="13895">
                  <c:v>4.2566543321300797E-2</c:v>
                </c:pt>
                <c:pt idx="13896">
                  <c:v>4.25668453102351E-2</c:v>
                </c:pt>
                <c:pt idx="13897">
                  <c:v>4.2568856465533003E-2</c:v>
                </c:pt>
                <c:pt idx="13898">
                  <c:v>4.2569086933722501E-2</c:v>
                </c:pt>
                <c:pt idx="13899">
                  <c:v>4.2569855104088297E-2</c:v>
                </c:pt>
                <c:pt idx="13900">
                  <c:v>4.2569917100474398E-2</c:v>
                </c:pt>
                <c:pt idx="13901">
                  <c:v>4.25716024004252E-2</c:v>
                </c:pt>
                <c:pt idx="13902">
                  <c:v>4.2572788510215502E-2</c:v>
                </c:pt>
                <c:pt idx="13903">
                  <c:v>4.2572925735388803E-2</c:v>
                </c:pt>
                <c:pt idx="13904">
                  <c:v>4.25730000150569E-2</c:v>
                </c:pt>
                <c:pt idx="13905">
                  <c:v>4.25733872623991E-2</c:v>
                </c:pt>
                <c:pt idx="13906">
                  <c:v>4.2573670027963702E-2</c:v>
                </c:pt>
                <c:pt idx="13907">
                  <c:v>4.2573937321699201E-2</c:v>
                </c:pt>
                <c:pt idx="13908">
                  <c:v>4.2574033232703402E-2</c:v>
                </c:pt>
                <c:pt idx="13909">
                  <c:v>4.2574696697844798E-2</c:v>
                </c:pt>
                <c:pt idx="13910">
                  <c:v>4.2574913758138301E-2</c:v>
                </c:pt>
                <c:pt idx="13911">
                  <c:v>4.2575173102244103E-2</c:v>
                </c:pt>
                <c:pt idx="13912">
                  <c:v>4.2575291878978398E-2</c:v>
                </c:pt>
                <c:pt idx="13913">
                  <c:v>4.2575293568945002E-2</c:v>
                </c:pt>
                <c:pt idx="13914">
                  <c:v>4.2576422588444102E-2</c:v>
                </c:pt>
                <c:pt idx="13915">
                  <c:v>4.2576619970990999E-2</c:v>
                </c:pt>
                <c:pt idx="13916">
                  <c:v>4.25767247405422E-2</c:v>
                </c:pt>
                <c:pt idx="13917">
                  <c:v>4.2576726338336701E-2</c:v>
                </c:pt>
                <c:pt idx="13918">
                  <c:v>4.2577971544738802E-2</c:v>
                </c:pt>
                <c:pt idx="13919">
                  <c:v>4.2578789351899203E-2</c:v>
                </c:pt>
                <c:pt idx="13920">
                  <c:v>4.2579483998224102E-2</c:v>
                </c:pt>
                <c:pt idx="13921">
                  <c:v>4.2580173231452897E-2</c:v>
                </c:pt>
                <c:pt idx="13922">
                  <c:v>4.2580518550362101E-2</c:v>
                </c:pt>
                <c:pt idx="13923">
                  <c:v>4.2580892600343999E-2</c:v>
                </c:pt>
                <c:pt idx="13924">
                  <c:v>4.2580901848674003E-2</c:v>
                </c:pt>
                <c:pt idx="13925">
                  <c:v>4.2581777907251699E-2</c:v>
                </c:pt>
                <c:pt idx="13926">
                  <c:v>4.2581807745007902E-2</c:v>
                </c:pt>
                <c:pt idx="13927">
                  <c:v>4.2583133643547003E-2</c:v>
                </c:pt>
                <c:pt idx="13928">
                  <c:v>4.2583584801206699E-2</c:v>
                </c:pt>
                <c:pt idx="13929">
                  <c:v>4.2583702504153699E-2</c:v>
                </c:pt>
                <c:pt idx="13930">
                  <c:v>4.25842189570056E-2</c:v>
                </c:pt>
                <c:pt idx="13931">
                  <c:v>4.2584709478490301E-2</c:v>
                </c:pt>
                <c:pt idx="13932">
                  <c:v>4.2584958916472598E-2</c:v>
                </c:pt>
                <c:pt idx="13933">
                  <c:v>4.2585439668817199E-2</c:v>
                </c:pt>
                <c:pt idx="13934">
                  <c:v>4.25854495531778E-2</c:v>
                </c:pt>
                <c:pt idx="13935">
                  <c:v>4.2585757779238002E-2</c:v>
                </c:pt>
                <c:pt idx="13936">
                  <c:v>4.2585814221199302E-2</c:v>
                </c:pt>
                <c:pt idx="13937">
                  <c:v>4.2585951509752702E-2</c:v>
                </c:pt>
                <c:pt idx="13938">
                  <c:v>4.2586896997236799E-2</c:v>
                </c:pt>
                <c:pt idx="13939">
                  <c:v>4.2587276081220503E-2</c:v>
                </c:pt>
                <c:pt idx="13940">
                  <c:v>4.2588538612392701E-2</c:v>
                </c:pt>
                <c:pt idx="13941">
                  <c:v>4.2588990466621499E-2</c:v>
                </c:pt>
                <c:pt idx="13942">
                  <c:v>4.2589092904300997E-2</c:v>
                </c:pt>
                <c:pt idx="13943">
                  <c:v>4.2589203866856898E-2</c:v>
                </c:pt>
                <c:pt idx="13944">
                  <c:v>4.2589692650415699E-2</c:v>
                </c:pt>
                <c:pt idx="13945">
                  <c:v>4.2589814755293699E-2</c:v>
                </c:pt>
                <c:pt idx="13946">
                  <c:v>4.2590674883455998E-2</c:v>
                </c:pt>
                <c:pt idx="13947">
                  <c:v>4.25910489256126E-2</c:v>
                </c:pt>
                <c:pt idx="13948">
                  <c:v>4.2592543972850498E-2</c:v>
                </c:pt>
                <c:pt idx="13949">
                  <c:v>4.2593373934905102E-2</c:v>
                </c:pt>
                <c:pt idx="13950">
                  <c:v>4.2595672169769998E-2</c:v>
                </c:pt>
                <c:pt idx="13951">
                  <c:v>4.2596150334656802E-2</c:v>
                </c:pt>
                <c:pt idx="13952">
                  <c:v>4.2596191190786198E-2</c:v>
                </c:pt>
                <c:pt idx="13953">
                  <c:v>4.2597472991019597E-2</c:v>
                </c:pt>
                <c:pt idx="13954">
                  <c:v>4.2599160762976797E-2</c:v>
                </c:pt>
                <c:pt idx="13955">
                  <c:v>4.2600121017089099E-2</c:v>
                </c:pt>
                <c:pt idx="13956">
                  <c:v>4.2601163499283702E-2</c:v>
                </c:pt>
                <c:pt idx="13957">
                  <c:v>4.2601211384223903E-2</c:v>
                </c:pt>
                <c:pt idx="13958">
                  <c:v>4.2601762925829303E-2</c:v>
                </c:pt>
                <c:pt idx="13959">
                  <c:v>4.2602211136862599E-2</c:v>
                </c:pt>
                <c:pt idx="13960">
                  <c:v>4.2602706140262597E-2</c:v>
                </c:pt>
                <c:pt idx="13961">
                  <c:v>4.26029942412832E-2</c:v>
                </c:pt>
                <c:pt idx="13962">
                  <c:v>4.26030768070201E-2</c:v>
                </c:pt>
                <c:pt idx="13963">
                  <c:v>4.2604176365624101E-2</c:v>
                </c:pt>
                <c:pt idx="13964">
                  <c:v>4.2604329947384202E-2</c:v>
                </c:pt>
                <c:pt idx="13965">
                  <c:v>4.2607725893273697E-2</c:v>
                </c:pt>
                <c:pt idx="13966">
                  <c:v>4.26080422316348E-2</c:v>
                </c:pt>
                <c:pt idx="13967">
                  <c:v>4.26084925721327E-2</c:v>
                </c:pt>
                <c:pt idx="13968">
                  <c:v>4.2608614417185102E-2</c:v>
                </c:pt>
                <c:pt idx="13969">
                  <c:v>4.2608917547373198E-2</c:v>
                </c:pt>
                <c:pt idx="13970">
                  <c:v>4.2609463983375298E-2</c:v>
                </c:pt>
                <c:pt idx="13971">
                  <c:v>4.2609716827543102E-2</c:v>
                </c:pt>
                <c:pt idx="13972">
                  <c:v>4.2609839834097399E-2</c:v>
                </c:pt>
                <c:pt idx="13973">
                  <c:v>4.2609931976251701E-2</c:v>
                </c:pt>
                <c:pt idx="13974">
                  <c:v>4.2610290106335699E-2</c:v>
                </c:pt>
                <c:pt idx="13975">
                  <c:v>4.26106223491661E-2</c:v>
                </c:pt>
                <c:pt idx="13976">
                  <c:v>4.2610865288193397E-2</c:v>
                </c:pt>
                <c:pt idx="13977">
                  <c:v>4.2611195487176297E-2</c:v>
                </c:pt>
                <c:pt idx="13978">
                  <c:v>4.2611237337477799E-2</c:v>
                </c:pt>
                <c:pt idx="13979">
                  <c:v>4.2611462744426502E-2</c:v>
                </c:pt>
                <c:pt idx="13980">
                  <c:v>4.2611523192265702E-2</c:v>
                </c:pt>
                <c:pt idx="13981">
                  <c:v>4.2612134040437698E-2</c:v>
                </c:pt>
                <c:pt idx="13982">
                  <c:v>4.2612507288703402E-2</c:v>
                </c:pt>
                <c:pt idx="13983">
                  <c:v>4.2612778342326102E-2</c:v>
                </c:pt>
                <c:pt idx="13984">
                  <c:v>4.2612953261044799E-2</c:v>
                </c:pt>
                <c:pt idx="13985">
                  <c:v>4.2613502158899801E-2</c:v>
                </c:pt>
                <c:pt idx="13986">
                  <c:v>4.26136291652012E-2</c:v>
                </c:pt>
                <c:pt idx="13987">
                  <c:v>4.2614133629358897E-2</c:v>
                </c:pt>
                <c:pt idx="13988">
                  <c:v>4.2614311329992501E-2</c:v>
                </c:pt>
                <c:pt idx="13989">
                  <c:v>4.2614611982015001E-2</c:v>
                </c:pt>
                <c:pt idx="13990">
                  <c:v>4.2614628883021997E-2</c:v>
                </c:pt>
                <c:pt idx="13991">
                  <c:v>4.2615315032571703E-2</c:v>
                </c:pt>
                <c:pt idx="13992">
                  <c:v>4.26157126895041E-2</c:v>
                </c:pt>
                <c:pt idx="13993">
                  <c:v>4.26157520542478E-2</c:v>
                </c:pt>
                <c:pt idx="13994">
                  <c:v>4.2615983792020098E-2</c:v>
                </c:pt>
                <c:pt idx="13995">
                  <c:v>4.2616208114923802E-2</c:v>
                </c:pt>
                <c:pt idx="13996">
                  <c:v>4.2616462237128797E-2</c:v>
                </c:pt>
                <c:pt idx="13997">
                  <c:v>4.2617345586459701E-2</c:v>
                </c:pt>
                <c:pt idx="13998">
                  <c:v>4.2618890998170698E-2</c:v>
                </c:pt>
                <c:pt idx="13999">
                  <c:v>4.2619059042570802E-2</c:v>
                </c:pt>
                <c:pt idx="14000">
                  <c:v>4.2619833208305202E-2</c:v>
                </c:pt>
                <c:pt idx="14001">
                  <c:v>4.2620332879174098E-2</c:v>
                </c:pt>
                <c:pt idx="14002">
                  <c:v>4.26203357274169E-2</c:v>
                </c:pt>
                <c:pt idx="14003">
                  <c:v>4.2620542824983801E-2</c:v>
                </c:pt>
                <c:pt idx="14004">
                  <c:v>4.2620748494325802E-2</c:v>
                </c:pt>
                <c:pt idx="14005">
                  <c:v>4.2621469907082203E-2</c:v>
                </c:pt>
                <c:pt idx="14006">
                  <c:v>4.26218698410206E-2</c:v>
                </c:pt>
                <c:pt idx="14007">
                  <c:v>4.26231058172028E-2</c:v>
                </c:pt>
                <c:pt idx="14008">
                  <c:v>4.2623241600486403E-2</c:v>
                </c:pt>
                <c:pt idx="14009">
                  <c:v>4.2623409024659401E-2</c:v>
                </c:pt>
                <c:pt idx="14010">
                  <c:v>4.2624629810836603E-2</c:v>
                </c:pt>
                <c:pt idx="14011">
                  <c:v>4.2624979070483703E-2</c:v>
                </c:pt>
                <c:pt idx="14012">
                  <c:v>4.2627422487386699E-2</c:v>
                </c:pt>
                <c:pt idx="14013">
                  <c:v>4.2631516770023199E-2</c:v>
                </c:pt>
                <c:pt idx="14014">
                  <c:v>4.2631794989805197E-2</c:v>
                </c:pt>
                <c:pt idx="14015">
                  <c:v>4.2633235921868802E-2</c:v>
                </c:pt>
                <c:pt idx="14016">
                  <c:v>4.2633962586039E-2</c:v>
                </c:pt>
                <c:pt idx="14017">
                  <c:v>4.2634198466593699E-2</c:v>
                </c:pt>
                <c:pt idx="14018">
                  <c:v>4.26353254606801E-2</c:v>
                </c:pt>
                <c:pt idx="14019">
                  <c:v>4.2636013052027799E-2</c:v>
                </c:pt>
                <c:pt idx="14020">
                  <c:v>4.2636759328740802E-2</c:v>
                </c:pt>
                <c:pt idx="14021">
                  <c:v>4.2637467070111498E-2</c:v>
                </c:pt>
                <c:pt idx="14022">
                  <c:v>4.2637486134129397E-2</c:v>
                </c:pt>
                <c:pt idx="14023">
                  <c:v>4.26381040608926E-2</c:v>
                </c:pt>
                <c:pt idx="14024">
                  <c:v>4.2638264192336399E-2</c:v>
                </c:pt>
                <c:pt idx="14025">
                  <c:v>4.2638473163007E-2</c:v>
                </c:pt>
                <c:pt idx="14026">
                  <c:v>4.2639261475154497E-2</c:v>
                </c:pt>
                <c:pt idx="14027">
                  <c:v>4.2639639921813098E-2</c:v>
                </c:pt>
                <c:pt idx="14028">
                  <c:v>4.2639738558984001E-2</c:v>
                </c:pt>
                <c:pt idx="14029">
                  <c:v>4.2640639884184699E-2</c:v>
                </c:pt>
                <c:pt idx="14030">
                  <c:v>4.2641174495088002E-2</c:v>
                </c:pt>
                <c:pt idx="14031">
                  <c:v>4.2641678384958297E-2</c:v>
                </c:pt>
                <c:pt idx="14032">
                  <c:v>4.26416819586369E-2</c:v>
                </c:pt>
                <c:pt idx="14033">
                  <c:v>4.2642545789254603E-2</c:v>
                </c:pt>
                <c:pt idx="14034">
                  <c:v>4.2642634194074901E-2</c:v>
                </c:pt>
                <c:pt idx="14035">
                  <c:v>4.2644181575276101E-2</c:v>
                </c:pt>
                <c:pt idx="14036">
                  <c:v>4.2644499767626701E-2</c:v>
                </c:pt>
                <c:pt idx="14037">
                  <c:v>4.2645503101015197E-2</c:v>
                </c:pt>
                <c:pt idx="14038">
                  <c:v>4.2645980606137598E-2</c:v>
                </c:pt>
                <c:pt idx="14039">
                  <c:v>4.2646074357583802E-2</c:v>
                </c:pt>
                <c:pt idx="14040">
                  <c:v>4.2646104411459301E-2</c:v>
                </c:pt>
                <c:pt idx="14041">
                  <c:v>4.2646295390136001E-2</c:v>
                </c:pt>
                <c:pt idx="14042">
                  <c:v>4.26464824779203E-2</c:v>
                </c:pt>
                <c:pt idx="14043">
                  <c:v>4.2646550883587798E-2</c:v>
                </c:pt>
                <c:pt idx="14044">
                  <c:v>4.26481563773412E-2</c:v>
                </c:pt>
                <c:pt idx="14045">
                  <c:v>4.2648782302041499E-2</c:v>
                </c:pt>
                <c:pt idx="14046">
                  <c:v>4.26489316952645E-2</c:v>
                </c:pt>
                <c:pt idx="14047">
                  <c:v>4.2649194109221897E-2</c:v>
                </c:pt>
                <c:pt idx="14048">
                  <c:v>4.2649740914705303E-2</c:v>
                </c:pt>
                <c:pt idx="14049">
                  <c:v>4.26505393448239E-2</c:v>
                </c:pt>
                <c:pt idx="14050">
                  <c:v>4.26506409478217E-2</c:v>
                </c:pt>
                <c:pt idx="14051">
                  <c:v>4.2650902202263898E-2</c:v>
                </c:pt>
                <c:pt idx="14052">
                  <c:v>4.2650942799612901E-2</c:v>
                </c:pt>
                <c:pt idx="14053">
                  <c:v>4.2651084778689001E-2</c:v>
                </c:pt>
                <c:pt idx="14054">
                  <c:v>4.2651655657704603E-2</c:v>
                </c:pt>
                <c:pt idx="14055">
                  <c:v>4.2651744612074799E-2</c:v>
                </c:pt>
                <c:pt idx="14056">
                  <c:v>4.2653917034324099E-2</c:v>
                </c:pt>
                <c:pt idx="14057">
                  <c:v>4.2656073197915902E-2</c:v>
                </c:pt>
                <c:pt idx="14058">
                  <c:v>4.2657142419991502E-2</c:v>
                </c:pt>
                <c:pt idx="14059">
                  <c:v>4.2657555356689497E-2</c:v>
                </c:pt>
                <c:pt idx="14060">
                  <c:v>4.2657796337428597E-2</c:v>
                </c:pt>
                <c:pt idx="14061">
                  <c:v>4.26578071634338E-2</c:v>
                </c:pt>
                <c:pt idx="14062">
                  <c:v>4.2658025996552301E-2</c:v>
                </c:pt>
                <c:pt idx="14063">
                  <c:v>4.2658055291343797E-2</c:v>
                </c:pt>
                <c:pt idx="14064">
                  <c:v>4.2658094921736597E-2</c:v>
                </c:pt>
                <c:pt idx="14065">
                  <c:v>4.2658778336530097E-2</c:v>
                </c:pt>
                <c:pt idx="14066">
                  <c:v>4.2660322404685098E-2</c:v>
                </c:pt>
                <c:pt idx="14067">
                  <c:v>4.2660900188870303E-2</c:v>
                </c:pt>
                <c:pt idx="14068">
                  <c:v>4.2661195273350397E-2</c:v>
                </c:pt>
                <c:pt idx="14069">
                  <c:v>4.2663761680254E-2</c:v>
                </c:pt>
                <c:pt idx="14070">
                  <c:v>4.2663825399797697E-2</c:v>
                </c:pt>
                <c:pt idx="14071">
                  <c:v>4.2664055851365498E-2</c:v>
                </c:pt>
                <c:pt idx="14072">
                  <c:v>4.26643970279071E-2</c:v>
                </c:pt>
                <c:pt idx="14073">
                  <c:v>4.2664432095941E-2</c:v>
                </c:pt>
                <c:pt idx="14074">
                  <c:v>4.2665029780357903E-2</c:v>
                </c:pt>
                <c:pt idx="14075">
                  <c:v>4.2665221240962198E-2</c:v>
                </c:pt>
                <c:pt idx="14076">
                  <c:v>4.2666105798421498E-2</c:v>
                </c:pt>
                <c:pt idx="14077">
                  <c:v>4.2666325343618E-2</c:v>
                </c:pt>
                <c:pt idx="14078">
                  <c:v>4.2666359118682301E-2</c:v>
                </c:pt>
                <c:pt idx="14079">
                  <c:v>4.26664128485333E-2</c:v>
                </c:pt>
                <c:pt idx="14080">
                  <c:v>4.26664629055876E-2</c:v>
                </c:pt>
                <c:pt idx="14081">
                  <c:v>4.26678754110104E-2</c:v>
                </c:pt>
                <c:pt idx="14082">
                  <c:v>4.2667910694358602E-2</c:v>
                </c:pt>
                <c:pt idx="14083">
                  <c:v>4.26690558210105E-2</c:v>
                </c:pt>
                <c:pt idx="14084">
                  <c:v>4.26700151316627E-2</c:v>
                </c:pt>
                <c:pt idx="14085">
                  <c:v>4.2670407764048797E-2</c:v>
                </c:pt>
                <c:pt idx="14086">
                  <c:v>4.2670546119596101E-2</c:v>
                </c:pt>
                <c:pt idx="14087">
                  <c:v>4.2670568765153502E-2</c:v>
                </c:pt>
                <c:pt idx="14088">
                  <c:v>4.2670941427415197E-2</c:v>
                </c:pt>
                <c:pt idx="14089">
                  <c:v>4.2671203494580603E-2</c:v>
                </c:pt>
                <c:pt idx="14090">
                  <c:v>4.2671243961054497E-2</c:v>
                </c:pt>
                <c:pt idx="14091">
                  <c:v>4.26712844429094E-2</c:v>
                </c:pt>
                <c:pt idx="14092">
                  <c:v>4.2671479038012099E-2</c:v>
                </c:pt>
                <c:pt idx="14093">
                  <c:v>4.2671535808946802E-2</c:v>
                </c:pt>
                <c:pt idx="14094">
                  <c:v>4.26717721050918E-2</c:v>
                </c:pt>
                <c:pt idx="14095">
                  <c:v>4.2672341445886497E-2</c:v>
                </c:pt>
                <c:pt idx="14096">
                  <c:v>4.2672502753800703E-2</c:v>
                </c:pt>
                <c:pt idx="14097">
                  <c:v>4.2672780787311203E-2</c:v>
                </c:pt>
                <c:pt idx="14098">
                  <c:v>4.2673253609464099E-2</c:v>
                </c:pt>
                <c:pt idx="14099">
                  <c:v>4.26738920774722E-2</c:v>
                </c:pt>
                <c:pt idx="14100">
                  <c:v>4.2675515894210599E-2</c:v>
                </c:pt>
                <c:pt idx="14101">
                  <c:v>4.2675575354214998E-2</c:v>
                </c:pt>
                <c:pt idx="14102">
                  <c:v>4.2676344221359498E-2</c:v>
                </c:pt>
                <c:pt idx="14103">
                  <c:v>4.2677946311006597E-2</c:v>
                </c:pt>
                <c:pt idx="14104">
                  <c:v>4.2678394777273601E-2</c:v>
                </c:pt>
                <c:pt idx="14105">
                  <c:v>4.2678447594422901E-2</c:v>
                </c:pt>
                <c:pt idx="14106">
                  <c:v>4.2678490075423597E-2</c:v>
                </c:pt>
                <c:pt idx="14107">
                  <c:v>4.2678708930416802E-2</c:v>
                </c:pt>
                <c:pt idx="14108">
                  <c:v>4.26787090952905E-2</c:v>
                </c:pt>
                <c:pt idx="14109">
                  <c:v>4.2678752329775603E-2</c:v>
                </c:pt>
                <c:pt idx="14110">
                  <c:v>4.26788384960919E-2</c:v>
                </c:pt>
                <c:pt idx="14111">
                  <c:v>4.2679054089298597E-2</c:v>
                </c:pt>
                <c:pt idx="14112">
                  <c:v>4.2679657530045302E-2</c:v>
                </c:pt>
                <c:pt idx="14113">
                  <c:v>4.2680293255905999E-2</c:v>
                </c:pt>
                <c:pt idx="14114">
                  <c:v>4.2680533554649097E-2</c:v>
                </c:pt>
                <c:pt idx="14115">
                  <c:v>4.2680860953089303E-2</c:v>
                </c:pt>
                <c:pt idx="14116">
                  <c:v>4.2681102125448699E-2</c:v>
                </c:pt>
                <c:pt idx="14117">
                  <c:v>4.2682346797575203E-2</c:v>
                </c:pt>
                <c:pt idx="14118">
                  <c:v>4.2682412331565597E-2</c:v>
                </c:pt>
                <c:pt idx="14119">
                  <c:v>4.2683299533226901E-2</c:v>
                </c:pt>
                <c:pt idx="14120">
                  <c:v>4.2683340498843599E-2</c:v>
                </c:pt>
                <c:pt idx="14121">
                  <c:v>4.2683492951345603E-2</c:v>
                </c:pt>
                <c:pt idx="14122">
                  <c:v>4.26858341987391E-2</c:v>
                </c:pt>
                <c:pt idx="14123">
                  <c:v>4.2686329808968998E-2</c:v>
                </c:pt>
                <c:pt idx="14124">
                  <c:v>4.2686354759516001E-2</c:v>
                </c:pt>
                <c:pt idx="14125">
                  <c:v>4.2686629985894203E-2</c:v>
                </c:pt>
                <c:pt idx="14126">
                  <c:v>4.2687054748849901E-2</c:v>
                </c:pt>
                <c:pt idx="14127">
                  <c:v>4.2687522931889203E-2</c:v>
                </c:pt>
                <c:pt idx="14128">
                  <c:v>4.2687837889905197E-2</c:v>
                </c:pt>
                <c:pt idx="14129">
                  <c:v>4.2688575560704198E-2</c:v>
                </c:pt>
                <c:pt idx="14130">
                  <c:v>4.2689850491993801E-2</c:v>
                </c:pt>
                <c:pt idx="14131">
                  <c:v>4.26939645171922E-2</c:v>
                </c:pt>
                <c:pt idx="14132">
                  <c:v>4.26950107586022E-2</c:v>
                </c:pt>
                <c:pt idx="14133">
                  <c:v>4.26953902739442E-2</c:v>
                </c:pt>
                <c:pt idx="14134">
                  <c:v>4.2695661656092898E-2</c:v>
                </c:pt>
                <c:pt idx="14135">
                  <c:v>4.2695796146621799E-2</c:v>
                </c:pt>
                <c:pt idx="14136">
                  <c:v>4.2696401519751903E-2</c:v>
                </c:pt>
                <c:pt idx="14137">
                  <c:v>4.2697810083311E-2</c:v>
                </c:pt>
                <c:pt idx="14138">
                  <c:v>4.2697953796533399E-2</c:v>
                </c:pt>
                <c:pt idx="14139">
                  <c:v>4.2698181618972202E-2</c:v>
                </c:pt>
                <c:pt idx="14140">
                  <c:v>4.2698190448949097E-2</c:v>
                </c:pt>
                <c:pt idx="14141">
                  <c:v>4.2699744069088399E-2</c:v>
                </c:pt>
                <c:pt idx="14142">
                  <c:v>4.2699754229436802E-2</c:v>
                </c:pt>
                <c:pt idx="14143">
                  <c:v>4.2700618761200203E-2</c:v>
                </c:pt>
                <c:pt idx="14144">
                  <c:v>4.2700712235627603E-2</c:v>
                </c:pt>
                <c:pt idx="14145">
                  <c:v>4.2700768375913897E-2</c:v>
                </c:pt>
                <c:pt idx="14146">
                  <c:v>4.2701323946210901E-2</c:v>
                </c:pt>
                <c:pt idx="14147">
                  <c:v>4.2701435004718902E-2</c:v>
                </c:pt>
                <c:pt idx="14148">
                  <c:v>4.2701594279445997E-2</c:v>
                </c:pt>
                <c:pt idx="14149">
                  <c:v>4.2701857758179501E-2</c:v>
                </c:pt>
                <c:pt idx="14150">
                  <c:v>4.2703054057230697E-2</c:v>
                </c:pt>
                <c:pt idx="14151">
                  <c:v>4.2704180588825198E-2</c:v>
                </c:pt>
                <c:pt idx="14152">
                  <c:v>4.2704391602181299E-2</c:v>
                </c:pt>
                <c:pt idx="14153">
                  <c:v>4.27046815176607E-2</c:v>
                </c:pt>
                <c:pt idx="14154">
                  <c:v>4.2704784466862301E-2</c:v>
                </c:pt>
                <c:pt idx="14155">
                  <c:v>4.2704910034987401E-2</c:v>
                </c:pt>
                <c:pt idx="14156">
                  <c:v>4.2705572495313898E-2</c:v>
                </c:pt>
                <c:pt idx="14157">
                  <c:v>4.2705875059051199E-2</c:v>
                </c:pt>
                <c:pt idx="14158">
                  <c:v>4.2707163397506902E-2</c:v>
                </c:pt>
                <c:pt idx="14159">
                  <c:v>4.2707694521825698E-2</c:v>
                </c:pt>
                <c:pt idx="14160">
                  <c:v>4.2707709901012803E-2</c:v>
                </c:pt>
                <c:pt idx="14161">
                  <c:v>4.2708198245989697E-2</c:v>
                </c:pt>
                <c:pt idx="14162">
                  <c:v>4.2708378046562301E-2</c:v>
                </c:pt>
                <c:pt idx="14163">
                  <c:v>4.2708417737561101E-2</c:v>
                </c:pt>
                <c:pt idx="14164">
                  <c:v>4.2708456127549602E-2</c:v>
                </c:pt>
                <c:pt idx="14165">
                  <c:v>4.2708668449888999E-2</c:v>
                </c:pt>
                <c:pt idx="14166">
                  <c:v>4.2709520361633599E-2</c:v>
                </c:pt>
                <c:pt idx="14167">
                  <c:v>4.27098272144837E-2</c:v>
                </c:pt>
                <c:pt idx="14168">
                  <c:v>4.2710066353434502E-2</c:v>
                </c:pt>
                <c:pt idx="14169">
                  <c:v>4.2710240585921697E-2</c:v>
                </c:pt>
                <c:pt idx="14170">
                  <c:v>4.2711317353899901E-2</c:v>
                </c:pt>
                <c:pt idx="14171">
                  <c:v>4.2712211969201198E-2</c:v>
                </c:pt>
                <c:pt idx="14172">
                  <c:v>4.27134293436396E-2</c:v>
                </c:pt>
                <c:pt idx="14173">
                  <c:v>4.2714362486412298E-2</c:v>
                </c:pt>
                <c:pt idx="14174">
                  <c:v>4.2714502211853002E-2</c:v>
                </c:pt>
                <c:pt idx="14175">
                  <c:v>4.2715155315880902E-2</c:v>
                </c:pt>
                <c:pt idx="14176">
                  <c:v>4.2715527239620098E-2</c:v>
                </c:pt>
                <c:pt idx="14177">
                  <c:v>4.2715765433581097E-2</c:v>
                </c:pt>
                <c:pt idx="14178">
                  <c:v>4.2716707028388999E-2</c:v>
                </c:pt>
                <c:pt idx="14179">
                  <c:v>4.2716768758707099E-2</c:v>
                </c:pt>
                <c:pt idx="14180">
                  <c:v>4.2717989422469599E-2</c:v>
                </c:pt>
                <c:pt idx="14181">
                  <c:v>4.2718491449382202E-2</c:v>
                </c:pt>
                <c:pt idx="14182">
                  <c:v>4.2719008055750698E-2</c:v>
                </c:pt>
                <c:pt idx="14183">
                  <c:v>4.27194236460013E-2</c:v>
                </c:pt>
                <c:pt idx="14184">
                  <c:v>4.27198134784295E-2</c:v>
                </c:pt>
                <c:pt idx="14185">
                  <c:v>4.2719858313531797E-2</c:v>
                </c:pt>
                <c:pt idx="14186">
                  <c:v>4.27203056636421E-2</c:v>
                </c:pt>
                <c:pt idx="14187">
                  <c:v>4.2720783577525803E-2</c:v>
                </c:pt>
                <c:pt idx="14188">
                  <c:v>4.2721140230007698E-2</c:v>
                </c:pt>
                <c:pt idx="14189">
                  <c:v>4.2723656486985097E-2</c:v>
                </c:pt>
                <c:pt idx="14190">
                  <c:v>4.2724454545830501E-2</c:v>
                </c:pt>
                <c:pt idx="14191">
                  <c:v>4.2725606113092597E-2</c:v>
                </c:pt>
                <c:pt idx="14192">
                  <c:v>4.2725927741899102E-2</c:v>
                </c:pt>
                <c:pt idx="14193">
                  <c:v>4.27267475622038E-2</c:v>
                </c:pt>
                <c:pt idx="14194">
                  <c:v>4.2728208609822002E-2</c:v>
                </c:pt>
                <c:pt idx="14195">
                  <c:v>4.2728277421648697E-2</c:v>
                </c:pt>
                <c:pt idx="14196">
                  <c:v>4.2729126583326102E-2</c:v>
                </c:pt>
                <c:pt idx="14197">
                  <c:v>4.2729497247119302E-2</c:v>
                </c:pt>
                <c:pt idx="14198">
                  <c:v>4.2729591359117601E-2</c:v>
                </c:pt>
                <c:pt idx="14199">
                  <c:v>4.2729791100431597E-2</c:v>
                </c:pt>
                <c:pt idx="14200">
                  <c:v>4.2730743308329502E-2</c:v>
                </c:pt>
                <c:pt idx="14201">
                  <c:v>4.2731689153710901E-2</c:v>
                </c:pt>
                <c:pt idx="14202">
                  <c:v>4.2732324670727198E-2</c:v>
                </c:pt>
                <c:pt idx="14203">
                  <c:v>4.2733707724196698E-2</c:v>
                </c:pt>
                <c:pt idx="14204">
                  <c:v>4.2733991993021497E-2</c:v>
                </c:pt>
                <c:pt idx="14205">
                  <c:v>4.2734260644294503E-2</c:v>
                </c:pt>
                <c:pt idx="14206">
                  <c:v>4.2734492903640703E-2</c:v>
                </c:pt>
                <c:pt idx="14207">
                  <c:v>4.2735541970781998E-2</c:v>
                </c:pt>
                <c:pt idx="14208">
                  <c:v>4.2735659361360603E-2</c:v>
                </c:pt>
                <c:pt idx="14209">
                  <c:v>4.2735852618173302E-2</c:v>
                </c:pt>
                <c:pt idx="14210">
                  <c:v>4.2737059715225498E-2</c:v>
                </c:pt>
                <c:pt idx="14211">
                  <c:v>4.2738861248983802E-2</c:v>
                </c:pt>
                <c:pt idx="14212">
                  <c:v>4.2738983055107697E-2</c:v>
                </c:pt>
                <c:pt idx="14213">
                  <c:v>4.27391067825207E-2</c:v>
                </c:pt>
                <c:pt idx="14214">
                  <c:v>4.2739230446211703E-2</c:v>
                </c:pt>
                <c:pt idx="14215">
                  <c:v>4.2739241838180599E-2</c:v>
                </c:pt>
                <c:pt idx="14216">
                  <c:v>4.2739350688009901E-2</c:v>
                </c:pt>
                <c:pt idx="14217">
                  <c:v>4.27396258088453E-2</c:v>
                </c:pt>
                <c:pt idx="14218">
                  <c:v>4.2740108442659602E-2</c:v>
                </c:pt>
                <c:pt idx="14219">
                  <c:v>4.2740247122696598E-2</c:v>
                </c:pt>
                <c:pt idx="14220">
                  <c:v>4.2741619510403499E-2</c:v>
                </c:pt>
                <c:pt idx="14221">
                  <c:v>4.2741780942068E-2</c:v>
                </c:pt>
                <c:pt idx="14222">
                  <c:v>4.27429835305142E-2</c:v>
                </c:pt>
                <c:pt idx="14223">
                  <c:v>4.2743189646053503E-2</c:v>
                </c:pt>
                <c:pt idx="14224">
                  <c:v>4.2744556888614303E-2</c:v>
                </c:pt>
                <c:pt idx="14225">
                  <c:v>4.2745966801114699E-2</c:v>
                </c:pt>
                <c:pt idx="14226">
                  <c:v>4.2746064655670699E-2</c:v>
                </c:pt>
                <c:pt idx="14227">
                  <c:v>4.27461459868635E-2</c:v>
                </c:pt>
                <c:pt idx="14228">
                  <c:v>4.2746722101221497E-2</c:v>
                </c:pt>
                <c:pt idx="14229">
                  <c:v>4.2747459323401599E-2</c:v>
                </c:pt>
                <c:pt idx="14230">
                  <c:v>4.27481329054753E-2</c:v>
                </c:pt>
                <c:pt idx="14231">
                  <c:v>4.2748437369028301E-2</c:v>
                </c:pt>
                <c:pt idx="14232">
                  <c:v>4.27490333179565E-2</c:v>
                </c:pt>
                <c:pt idx="14233">
                  <c:v>4.2749548745310499E-2</c:v>
                </c:pt>
                <c:pt idx="14234">
                  <c:v>4.2749782160354702E-2</c:v>
                </c:pt>
                <c:pt idx="14235">
                  <c:v>4.2750318961498397E-2</c:v>
                </c:pt>
                <c:pt idx="14236">
                  <c:v>4.2751490492049599E-2</c:v>
                </c:pt>
                <c:pt idx="14237">
                  <c:v>4.2752000783493303E-2</c:v>
                </c:pt>
                <c:pt idx="14238">
                  <c:v>4.2752520578633199E-2</c:v>
                </c:pt>
                <c:pt idx="14239">
                  <c:v>4.2752522318295599E-2</c:v>
                </c:pt>
                <c:pt idx="14240">
                  <c:v>4.2753112067073502E-2</c:v>
                </c:pt>
                <c:pt idx="14241">
                  <c:v>4.2753535148097203E-2</c:v>
                </c:pt>
                <c:pt idx="14242">
                  <c:v>4.2755322052549199E-2</c:v>
                </c:pt>
                <c:pt idx="14243">
                  <c:v>4.2755362196707898E-2</c:v>
                </c:pt>
                <c:pt idx="14244">
                  <c:v>4.2756675019409003E-2</c:v>
                </c:pt>
                <c:pt idx="14245">
                  <c:v>4.27568491898399E-2</c:v>
                </c:pt>
                <c:pt idx="14246">
                  <c:v>4.2756909887503199E-2</c:v>
                </c:pt>
                <c:pt idx="14247">
                  <c:v>4.2756952476745699E-2</c:v>
                </c:pt>
                <c:pt idx="14248">
                  <c:v>4.2757239163649E-2</c:v>
                </c:pt>
                <c:pt idx="14249">
                  <c:v>4.2757503980799902E-2</c:v>
                </c:pt>
                <c:pt idx="14250">
                  <c:v>4.2758264720678202E-2</c:v>
                </c:pt>
                <c:pt idx="14251">
                  <c:v>4.2758502606528602E-2</c:v>
                </c:pt>
                <c:pt idx="14252">
                  <c:v>4.27593320890765E-2</c:v>
                </c:pt>
                <c:pt idx="14253">
                  <c:v>4.2759417657531003E-2</c:v>
                </c:pt>
                <c:pt idx="14254">
                  <c:v>4.2759573247147097E-2</c:v>
                </c:pt>
                <c:pt idx="14255">
                  <c:v>4.2759579657428E-2</c:v>
                </c:pt>
                <c:pt idx="14256">
                  <c:v>4.2761829007632E-2</c:v>
                </c:pt>
                <c:pt idx="14257">
                  <c:v>4.2762842360722302E-2</c:v>
                </c:pt>
                <c:pt idx="14258">
                  <c:v>4.2763666680616701E-2</c:v>
                </c:pt>
                <c:pt idx="14259">
                  <c:v>4.2763669923318398E-2</c:v>
                </c:pt>
                <c:pt idx="14260">
                  <c:v>4.27641121049053E-2</c:v>
                </c:pt>
                <c:pt idx="14261">
                  <c:v>4.2764309507604001E-2</c:v>
                </c:pt>
                <c:pt idx="14262">
                  <c:v>4.2764663887614102E-2</c:v>
                </c:pt>
                <c:pt idx="14263">
                  <c:v>4.2764849576615999E-2</c:v>
                </c:pt>
                <c:pt idx="14264">
                  <c:v>4.2764892528793098E-2</c:v>
                </c:pt>
                <c:pt idx="14265">
                  <c:v>4.2765087645125502E-2</c:v>
                </c:pt>
                <c:pt idx="14266">
                  <c:v>4.2765341097285997E-2</c:v>
                </c:pt>
                <c:pt idx="14267">
                  <c:v>4.2766214327973999E-2</c:v>
                </c:pt>
                <c:pt idx="14268">
                  <c:v>4.2767449583437103E-2</c:v>
                </c:pt>
                <c:pt idx="14269">
                  <c:v>4.27680715447952E-2</c:v>
                </c:pt>
                <c:pt idx="14270">
                  <c:v>4.27690664824808E-2</c:v>
                </c:pt>
                <c:pt idx="14271">
                  <c:v>4.2769524066907302E-2</c:v>
                </c:pt>
                <c:pt idx="14272">
                  <c:v>4.2769623730656701E-2</c:v>
                </c:pt>
                <c:pt idx="14273">
                  <c:v>4.2770548526980499E-2</c:v>
                </c:pt>
                <c:pt idx="14274">
                  <c:v>4.2772140078609397E-2</c:v>
                </c:pt>
                <c:pt idx="14275">
                  <c:v>4.2772459506508702E-2</c:v>
                </c:pt>
                <c:pt idx="14276">
                  <c:v>4.2773947303939297E-2</c:v>
                </c:pt>
                <c:pt idx="14277">
                  <c:v>4.2774017519179398E-2</c:v>
                </c:pt>
                <c:pt idx="14278">
                  <c:v>4.2774697223772397E-2</c:v>
                </c:pt>
                <c:pt idx="14279">
                  <c:v>4.2775237786007697E-2</c:v>
                </c:pt>
                <c:pt idx="14280">
                  <c:v>4.2775721697988801E-2</c:v>
                </c:pt>
                <c:pt idx="14281">
                  <c:v>4.2775799328898197E-2</c:v>
                </c:pt>
                <c:pt idx="14282">
                  <c:v>4.2776327384888901E-2</c:v>
                </c:pt>
                <c:pt idx="14283">
                  <c:v>4.27763652884511E-2</c:v>
                </c:pt>
                <c:pt idx="14284">
                  <c:v>4.2776709166049698E-2</c:v>
                </c:pt>
                <c:pt idx="14285">
                  <c:v>4.2776800830095198E-2</c:v>
                </c:pt>
                <c:pt idx="14286">
                  <c:v>4.2777140779736503E-2</c:v>
                </c:pt>
                <c:pt idx="14287">
                  <c:v>4.2777219937388297E-2</c:v>
                </c:pt>
                <c:pt idx="14288">
                  <c:v>4.2777952960303102E-2</c:v>
                </c:pt>
                <c:pt idx="14289">
                  <c:v>4.2779448386718898E-2</c:v>
                </c:pt>
                <c:pt idx="14290">
                  <c:v>4.2779681916018698E-2</c:v>
                </c:pt>
                <c:pt idx="14291">
                  <c:v>4.2780812900834297E-2</c:v>
                </c:pt>
                <c:pt idx="14292">
                  <c:v>4.27810951478493E-2</c:v>
                </c:pt>
                <c:pt idx="14293">
                  <c:v>4.2781372572498297E-2</c:v>
                </c:pt>
                <c:pt idx="14294">
                  <c:v>4.27820612572219E-2</c:v>
                </c:pt>
                <c:pt idx="14295">
                  <c:v>4.2782803067884699E-2</c:v>
                </c:pt>
                <c:pt idx="14296">
                  <c:v>4.2783611789930599E-2</c:v>
                </c:pt>
                <c:pt idx="14297">
                  <c:v>4.2783735198482102E-2</c:v>
                </c:pt>
                <c:pt idx="14298">
                  <c:v>4.2784199337253102E-2</c:v>
                </c:pt>
                <c:pt idx="14299">
                  <c:v>4.2784691126342603E-2</c:v>
                </c:pt>
                <c:pt idx="14300">
                  <c:v>4.2784896617299603E-2</c:v>
                </c:pt>
                <c:pt idx="14301">
                  <c:v>4.2785026339982199E-2</c:v>
                </c:pt>
                <c:pt idx="14302">
                  <c:v>4.2785249493784601E-2</c:v>
                </c:pt>
                <c:pt idx="14303">
                  <c:v>4.2785980952058801E-2</c:v>
                </c:pt>
                <c:pt idx="14304">
                  <c:v>4.2786456212545301E-2</c:v>
                </c:pt>
                <c:pt idx="14305">
                  <c:v>4.2786660550512598E-2</c:v>
                </c:pt>
                <c:pt idx="14306">
                  <c:v>4.278719034194E-2</c:v>
                </c:pt>
                <c:pt idx="14307">
                  <c:v>4.2787501650708902E-2</c:v>
                </c:pt>
                <c:pt idx="14308">
                  <c:v>4.2788259631814998E-2</c:v>
                </c:pt>
                <c:pt idx="14309">
                  <c:v>4.27888313798978E-2</c:v>
                </c:pt>
                <c:pt idx="14310">
                  <c:v>4.2789758951758301E-2</c:v>
                </c:pt>
                <c:pt idx="14311">
                  <c:v>4.2789880945321303E-2</c:v>
                </c:pt>
                <c:pt idx="14312">
                  <c:v>4.2789901532688399E-2</c:v>
                </c:pt>
                <c:pt idx="14313">
                  <c:v>4.27900476147349E-2</c:v>
                </c:pt>
                <c:pt idx="14314">
                  <c:v>4.27907354291703E-2</c:v>
                </c:pt>
                <c:pt idx="14315">
                  <c:v>4.2790835234138902E-2</c:v>
                </c:pt>
                <c:pt idx="14316">
                  <c:v>4.2790990707174403E-2</c:v>
                </c:pt>
                <c:pt idx="14317">
                  <c:v>4.2791903910083799E-2</c:v>
                </c:pt>
                <c:pt idx="14318">
                  <c:v>4.2792023318167401E-2</c:v>
                </c:pt>
                <c:pt idx="14319">
                  <c:v>4.2792944413215302E-2</c:v>
                </c:pt>
                <c:pt idx="14320">
                  <c:v>4.2793334446598601E-2</c:v>
                </c:pt>
                <c:pt idx="14321">
                  <c:v>4.2793343039853403E-2</c:v>
                </c:pt>
                <c:pt idx="14322">
                  <c:v>4.2793347066177601E-2</c:v>
                </c:pt>
                <c:pt idx="14323">
                  <c:v>4.2793740753001297E-2</c:v>
                </c:pt>
                <c:pt idx="14324">
                  <c:v>4.2793751075995201E-2</c:v>
                </c:pt>
                <c:pt idx="14325">
                  <c:v>4.2793773522724399E-2</c:v>
                </c:pt>
                <c:pt idx="14326">
                  <c:v>4.2794049035045703E-2</c:v>
                </c:pt>
                <c:pt idx="14327">
                  <c:v>4.2794426391825298E-2</c:v>
                </c:pt>
                <c:pt idx="14328">
                  <c:v>4.2794465294030297E-2</c:v>
                </c:pt>
                <c:pt idx="14329">
                  <c:v>4.2795603546398601E-2</c:v>
                </c:pt>
                <c:pt idx="14330">
                  <c:v>4.2795649455089103E-2</c:v>
                </c:pt>
                <c:pt idx="14331">
                  <c:v>4.27956851584336E-2</c:v>
                </c:pt>
                <c:pt idx="14332">
                  <c:v>4.2796017215670397E-2</c:v>
                </c:pt>
                <c:pt idx="14333">
                  <c:v>4.2796052915344898E-2</c:v>
                </c:pt>
                <c:pt idx="14334">
                  <c:v>4.2796185187997098E-2</c:v>
                </c:pt>
                <c:pt idx="14335">
                  <c:v>4.2797948202463097E-2</c:v>
                </c:pt>
                <c:pt idx="14336">
                  <c:v>4.2798654306305903E-2</c:v>
                </c:pt>
                <c:pt idx="14337">
                  <c:v>4.2799054262573202E-2</c:v>
                </c:pt>
                <c:pt idx="14338">
                  <c:v>4.2801693651820301E-2</c:v>
                </c:pt>
                <c:pt idx="14339">
                  <c:v>4.2803080017272503E-2</c:v>
                </c:pt>
                <c:pt idx="14340">
                  <c:v>4.2803345187106497E-2</c:v>
                </c:pt>
                <c:pt idx="14341">
                  <c:v>4.2803614156397302E-2</c:v>
                </c:pt>
                <c:pt idx="14342">
                  <c:v>4.2804389507096599E-2</c:v>
                </c:pt>
                <c:pt idx="14343">
                  <c:v>4.28064190806728E-2</c:v>
                </c:pt>
                <c:pt idx="14344">
                  <c:v>4.2806556854962499E-2</c:v>
                </c:pt>
                <c:pt idx="14345">
                  <c:v>4.2807242684649999E-2</c:v>
                </c:pt>
                <c:pt idx="14346">
                  <c:v>4.28074385852256E-2</c:v>
                </c:pt>
                <c:pt idx="14347">
                  <c:v>4.2807557518233501E-2</c:v>
                </c:pt>
                <c:pt idx="14348">
                  <c:v>4.2808656096307303E-2</c:v>
                </c:pt>
                <c:pt idx="14349">
                  <c:v>4.2809101801178598E-2</c:v>
                </c:pt>
                <c:pt idx="14350">
                  <c:v>4.2809185814989902E-2</c:v>
                </c:pt>
                <c:pt idx="14351">
                  <c:v>4.2810081462749797E-2</c:v>
                </c:pt>
                <c:pt idx="14352">
                  <c:v>4.2810859329757298E-2</c:v>
                </c:pt>
                <c:pt idx="14353">
                  <c:v>4.2811669129911002E-2</c:v>
                </c:pt>
                <c:pt idx="14354">
                  <c:v>4.2812119884977802E-2</c:v>
                </c:pt>
                <c:pt idx="14355">
                  <c:v>4.2812179021346299E-2</c:v>
                </c:pt>
                <c:pt idx="14356">
                  <c:v>4.2812214582897301E-2</c:v>
                </c:pt>
                <c:pt idx="14357">
                  <c:v>4.2812282623806902E-2</c:v>
                </c:pt>
                <c:pt idx="14358">
                  <c:v>4.2812686900703098E-2</c:v>
                </c:pt>
                <c:pt idx="14359">
                  <c:v>4.2813438957327997E-2</c:v>
                </c:pt>
                <c:pt idx="14360">
                  <c:v>4.2813707387328599E-2</c:v>
                </c:pt>
                <c:pt idx="14361">
                  <c:v>4.2814083687887E-2</c:v>
                </c:pt>
                <c:pt idx="14362">
                  <c:v>4.2814442733940097E-2</c:v>
                </c:pt>
                <c:pt idx="14363">
                  <c:v>4.2814930258398602E-2</c:v>
                </c:pt>
                <c:pt idx="14364">
                  <c:v>4.28153287600226E-2</c:v>
                </c:pt>
                <c:pt idx="14365">
                  <c:v>4.2816652047974101E-2</c:v>
                </c:pt>
                <c:pt idx="14366">
                  <c:v>4.2816774052150799E-2</c:v>
                </c:pt>
                <c:pt idx="14367">
                  <c:v>4.2816877519059798E-2</c:v>
                </c:pt>
                <c:pt idx="14368">
                  <c:v>4.2816915068238898E-2</c:v>
                </c:pt>
                <c:pt idx="14369">
                  <c:v>4.2816915460928598E-2</c:v>
                </c:pt>
                <c:pt idx="14370">
                  <c:v>4.2816997798124402E-2</c:v>
                </c:pt>
                <c:pt idx="14371">
                  <c:v>4.2818459410031498E-2</c:v>
                </c:pt>
                <c:pt idx="14372">
                  <c:v>4.2818806451437597E-2</c:v>
                </c:pt>
                <c:pt idx="14373">
                  <c:v>4.2819597904206398E-2</c:v>
                </c:pt>
                <c:pt idx="14374">
                  <c:v>4.2820164450542E-2</c:v>
                </c:pt>
                <c:pt idx="14375">
                  <c:v>4.2820616016424999E-2</c:v>
                </c:pt>
                <c:pt idx="14376">
                  <c:v>4.2820972334609603E-2</c:v>
                </c:pt>
                <c:pt idx="14377">
                  <c:v>4.2821003526396798E-2</c:v>
                </c:pt>
                <c:pt idx="14378">
                  <c:v>4.28229621294237E-2</c:v>
                </c:pt>
                <c:pt idx="14379">
                  <c:v>4.2823271405673602E-2</c:v>
                </c:pt>
                <c:pt idx="14380">
                  <c:v>4.2823339864238197E-2</c:v>
                </c:pt>
                <c:pt idx="14381">
                  <c:v>4.28234546286946E-2</c:v>
                </c:pt>
                <c:pt idx="14382">
                  <c:v>4.28235348523507E-2</c:v>
                </c:pt>
                <c:pt idx="14383">
                  <c:v>4.2823651513987697E-2</c:v>
                </c:pt>
                <c:pt idx="14384">
                  <c:v>4.2823739581514197E-2</c:v>
                </c:pt>
                <c:pt idx="14385">
                  <c:v>4.2823872845931997E-2</c:v>
                </c:pt>
                <c:pt idx="14386">
                  <c:v>4.2824902652856899E-2</c:v>
                </c:pt>
                <c:pt idx="14387">
                  <c:v>4.2827302196689697E-2</c:v>
                </c:pt>
                <c:pt idx="14388">
                  <c:v>4.2827455373954298E-2</c:v>
                </c:pt>
                <c:pt idx="14389">
                  <c:v>4.2827747595636997E-2</c:v>
                </c:pt>
                <c:pt idx="14390">
                  <c:v>4.2828281717890597E-2</c:v>
                </c:pt>
                <c:pt idx="14391">
                  <c:v>4.2828688133338497E-2</c:v>
                </c:pt>
                <c:pt idx="14392">
                  <c:v>4.2829000951201499E-2</c:v>
                </c:pt>
                <c:pt idx="14393">
                  <c:v>4.2829129248064299E-2</c:v>
                </c:pt>
                <c:pt idx="14394">
                  <c:v>4.2829303163568401E-2</c:v>
                </c:pt>
                <c:pt idx="14395">
                  <c:v>4.2829703166445798E-2</c:v>
                </c:pt>
                <c:pt idx="14396">
                  <c:v>4.2829890329524403E-2</c:v>
                </c:pt>
                <c:pt idx="14397">
                  <c:v>4.2830196754383897E-2</c:v>
                </c:pt>
                <c:pt idx="14398">
                  <c:v>4.2830496007029498E-2</c:v>
                </c:pt>
                <c:pt idx="14399">
                  <c:v>4.28313689702636E-2</c:v>
                </c:pt>
                <c:pt idx="14400">
                  <c:v>4.2831995422779497E-2</c:v>
                </c:pt>
                <c:pt idx="14401">
                  <c:v>4.2832465853208997E-2</c:v>
                </c:pt>
                <c:pt idx="14402">
                  <c:v>4.2832556417370701E-2</c:v>
                </c:pt>
                <c:pt idx="14403">
                  <c:v>4.2832662943008401E-2</c:v>
                </c:pt>
                <c:pt idx="14404">
                  <c:v>4.2833450565881399E-2</c:v>
                </c:pt>
                <c:pt idx="14405">
                  <c:v>4.2833514966457799E-2</c:v>
                </c:pt>
                <c:pt idx="14406">
                  <c:v>4.2833788770277402E-2</c:v>
                </c:pt>
                <c:pt idx="14407">
                  <c:v>4.2833957715460003E-2</c:v>
                </c:pt>
                <c:pt idx="14408">
                  <c:v>4.2834113880250602E-2</c:v>
                </c:pt>
                <c:pt idx="14409">
                  <c:v>4.2834818457496301E-2</c:v>
                </c:pt>
                <c:pt idx="14410">
                  <c:v>4.2834938059911003E-2</c:v>
                </c:pt>
                <c:pt idx="14411">
                  <c:v>4.28355579513253E-2</c:v>
                </c:pt>
                <c:pt idx="14412">
                  <c:v>4.2836165970425798E-2</c:v>
                </c:pt>
                <c:pt idx="14413">
                  <c:v>4.2836372962955602E-2</c:v>
                </c:pt>
                <c:pt idx="14414">
                  <c:v>4.2836871493421802E-2</c:v>
                </c:pt>
                <c:pt idx="14415">
                  <c:v>4.2837278885334298E-2</c:v>
                </c:pt>
                <c:pt idx="14416">
                  <c:v>4.2838523098048302E-2</c:v>
                </c:pt>
                <c:pt idx="14417">
                  <c:v>4.2838696560591798E-2</c:v>
                </c:pt>
                <c:pt idx="14418">
                  <c:v>4.28386993265778E-2</c:v>
                </c:pt>
                <c:pt idx="14419">
                  <c:v>4.2838840052387597E-2</c:v>
                </c:pt>
                <c:pt idx="14420">
                  <c:v>4.2839021536480497E-2</c:v>
                </c:pt>
                <c:pt idx="14421">
                  <c:v>4.2839200854088197E-2</c:v>
                </c:pt>
                <c:pt idx="14422">
                  <c:v>4.2839557523593502E-2</c:v>
                </c:pt>
                <c:pt idx="14423">
                  <c:v>4.2840259845771798E-2</c:v>
                </c:pt>
                <c:pt idx="14424">
                  <c:v>4.2841021285769498E-2</c:v>
                </c:pt>
                <c:pt idx="14425">
                  <c:v>4.2841479400346202E-2</c:v>
                </c:pt>
                <c:pt idx="14426">
                  <c:v>4.2842561931992901E-2</c:v>
                </c:pt>
                <c:pt idx="14427">
                  <c:v>4.28428198493708E-2</c:v>
                </c:pt>
                <c:pt idx="14428">
                  <c:v>4.2843423288760799E-2</c:v>
                </c:pt>
                <c:pt idx="14429">
                  <c:v>4.2844039341945403E-2</c:v>
                </c:pt>
                <c:pt idx="14430">
                  <c:v>4.2844960243634801E-2</c:v>
                </c:pt>
                <c:pt idx="14431">
                  <c:v>4.2845181090536803E-2</c:v>
                </c:pt>
                <c:pt idx="14432">
                  <c:v>4.2845506809332197E-2</c:v>
                </c:pt>
                <c:pt idx="14433">
                  <c:v>4.2846702569249502E-2</c:v>
                </c:pt>
                <c:pt idx="14434">
                  <c:v>4.2846894191902803E-2</c:v>
                </c:pt>
                <c:pt idx="14435">
                  <c:v>4.2847295167875499E-2</c:v>
                </c:pt>
                <c:pt idx="14436">
                  <c:v>4.2849610521910601E-2</c:v>
                </c:pt>
                <c:pt idx="14437">
                  <c:v>4.2850150924767599E-2</c:v>
                </c:pt>
                <c:pt idx="14438">
                  <c:v>4.2850459524945199E-2</c:v>
                </c:pt>
                <c:pt idx="14439">
                  <c:v>4.2850548536344901E-2</c:v>
                </c:pt>
                <c:pt idx="14440">
                  <c:v>4.2850768695493098E-2</c:v>
                </c:pt>
                <c:pt idx="14441">
                  <c:v>4.2851460852633701E-2</c:v>
                </c:pt>
                <c:pt idx="14442">
                  <c:v>4.2851988600410097E-2</c:v>
                </c:pt>
                <c:pt idx="14443">
                  <c:v>4.2852191166268802E-2</c:v>
                </c:pt>
                <c:pt idx="14444">
                  <c:v>4.2853338429717398E-2</c:v>
                </c:pt>
                <c:pt idx="14445">
                  <c:v>4.2853518811274902E-2</c:v>
                </c:pt>
                <c:pt idx="14446">
                  <c:v>4.2853867350491202E-2</c:v>
                </c:pt>
                <c:pt idx="14447">
                  <c:v>4.28542149712446E-2</c:v>
                </c:pt>
                <c:pt idx="14448">
                  <c:v>4.2855680177762999E-2</c:v>
                </c:pt>
                <c:pt idx="14449">
                  <c:v>4.2855935146296001E-2</c:v>
                </c:pt>
                <c:pt idx="14450">
                  <c:v>4.2856069565111003E-2</c:v>
                </c:pt>
                <c:pt idx="14451">
                  <c:v>4.2858093869637202E-2</c:v>
                </c:pt>
                <c:pt idx="14452">
                  <c:v>4.2858426397057399E-2</c:v>
                </c:pt>
                <c:pt idx="14453">
                  <c:v>4.2858729653436303E-2</c:v>
                </c:pt>
                <c:pt idx="14454">
                  <c:v>4.2859406722699597E-2</c:v>
                </c:pt>
                <c:pt idx="14455">
                  <c:v>4.2860290799418402E-2</c:v>
                </c:pt>
                <c:pt idx="14456">
                  <c:v>4.28605240486018E-2</c:v>
                </c:pt>
                <c:pt idx="14457">
                  <c:v>4.28611400665454E-2</c:v>
                </c:pt>
                <c:pt idx="14458">
                  <c:v>4.2861591419671198E-2</c:v>
                </c:pt>
                <c:pt idx="14459">
                  <c:v>4.2861888540798199E-2</c:v>
                </c:pt>
                <c:pt idx="14460">
                  <c:v>4.2862109210865897E-2</c:v>
                </c:pt>
                <c:pt idx="14461">
                  <c:v>4.28654555246663E-2</c:v>
                </c:pt>
                <c:pt idx="14462">
                  <c:v>4.28662210294126E-2</c:v>
                </c:pt>
                <c:pt idx="14463">
                  <c:v>4.28666821584451E-2</c:v>
                </c:pt>
                <c:pt idx="14464">
                  <c:v>4.2866686197153503E-2</c:v>
                </c:pt>
                <c:pt idx="14465">
                  <c:v>4.28668446069514E-2</c:v>
                </c:pt>
                <c:pt idx="14466">
                  <c:v>4.2866846793305602E-2</c:v>
                </c:pt>
                <c:pt idx="14467">
                  <c:v>4.2868083209521901E-2</c:v>
                </c:pt>
                <c:pt idx="14468">
                  <c:v>4.2868305940039798E-2</c:v>
                </c:pt>
                <c:pt idx="14469">
                  <c:v>4.2868420320387901E-2</c:v>
                </c:pt>
                <c:pt idx="14470">
                  <c:v>4.2869977500586597E-2</c:v>
                </c:pt>
                <c:pt idx="14471">
                  <c:v>4.2870143431471303E-2</c:v>
                </c:pt>
                <c:pt idx="14472">
                  <c:v>4.2870283481344099E-2</c:v>
                </c:pt>
                <c:pt idx="14473">
                  <c:v>4.2870597359445102E-2</c:v>
                </c:pt>
                <c:pt idx="14474">
                  <c:v>4.2872445052101797E-2</c:v>
                </c:pt>
                <c:pt idx="14475">
                  <c:v>4.2873351664215797E-2</c:v>
                </c:pt>
                <c:pt idx="14476">
                  <c:v>4.2873637607765601E-2</c:v>
                </c:pt>
                <c:pt idx="14477">
                  <c:v>4.2875092891348797E-2</c:v>
                </c:pt>
                <c:pt idx="14478">
                  <c:v>4.2875161762272899E-2</c:v>
                </c:pt>
                <c:pt idx="14479">
                  <c:v>4.2877922224770201E-2</c:v>
                </c:pt>
                <c:pt idx="14480">
                  <c:v>4.2879811896155202E-2</c:v>
                </c:pt>
                <c:pt idx="14481">
                  <c:v>4.2879901815873499E-2</c:v>
                </c:pt>
                <c:pt idx="14482">
                  <c:v>4.2880473305833999E-2</c:v>
                </c:pt>
                <c:pt idx="14483">
                  <c:v>4.2880972027988302E-2</c:v>
                </c:pt>
                <c:pt idx="14484">
                  <c:v>4.28810115928734E-2</c:v>
                </c:pt>
                <c:pt idx="14485">
                  <c:v>4.2881382137961097E-2</c:v>
                </c:pt>
                <c:pt idx="14486">
                  <c:v>4.2882182709992098E-2</c:v>
                </c:pt>
                <c:pt idx="14487">
                  <c:v>4.2882243926843602E-2</c:v>
                </c:pt>
                <c:pt idx="14488">
                  <c:v>4.2882866993090497E-2</c:v>
                </c:pt>
                <c:pt idx="14489">
                  <c:v>4.28835208551996E-2</c:v>
                </c:pt>
                <c:pt idx="14490">
                  <c:v>4.2885279617679101E-2</c:v>
                </c:pt>
                <c:pt idx="14491">
                  <c:v>4.2885420666874202E-2</c:v>
                </c:pt>
                <c:pt idx="14492">
                  <c:v>4.2885527770152497E-2</c:v>
                </c:pt>
                <c:pt idx="14493">
                  <c:v>4.2885902644281097E-2</c:v>
                </c:pt>
                <c:pt idx="14494">
                  <c:v>4.28864154591201E-2</c:v>
                </c:pt>
                <c:pt idx="14495">
                  <c:v>4.2887565819636798E-2</c:v>
                </c:pt>
                <c:pt idx="14496">
                  <c:v>4.2888186792918198E-2</c:v>
                </c:pt>
                <c:pt idx="14497">
                  <c:v>4.2888439988163697E-2</c:v>
                </c:pt>
                <c:pt idx="14498">
                  <c:v>4.2888788440458701E-2</c:v>
                </c:pt>
                <c:pt idx="14499">
                  <c:v>4.2890345047105601E-2</c:v>
                </c:pt>
                <c:pt idx="14500">
                  <c:v>4.2890456168134999E-2</c:v>
                </c:pt>
                <c:pt idx="14501">
                  <c:v>4.28923017821752E-2</c:v>
                </c:pt>
                <c:pt idx="14502">
                  <c:v>4.2892927956889898E-2</c:v>
                </c:pt>
                <c:pt idx="14503">
                  <c:v>4.2893085839656703E-2</c:v>
                </c:pt>
                <c:pt idx="14504">
                  <c:v>4.2895166436485201E-2</c:v>
                </c:pt>
                <c:pt idx="14505">
                  <c:v>4.2896986849177997E-2</c:v>
                </c:pt>
                <c:pt idx="14506">
                  <c:v>4.2897103525884099E-2</c:v>
                </c:pt>
                <c:pt idx="14507">
                  <c:v>4.2897319574533403E-2</c:v>
                </c:pt>
                <c:pt idx="14508">
                  <c:v>4.28975516237061E-2</c:v>
                </c:pt>
                <c:pt idx="14509">
                  <c:v>4.2897643776068403E-2</c:v>
                </c:pt>
                <c:pt idx="14510">
                  <c:v>4.2898032949204398E-2</c:v>
                </c:pt>
                <c:pt idx="14511">
                  <c:v>4.2898311497967502E-2</c:v>
                </c:pt>
                <c:pt idx="14512">
                  <c:v>4.2899385706074197E-2</c:v>
                </c:pt>
                <c:pt idx="14513">
                  <c:v>4.2899732749876497E-2</c:v>
                </c:pt>
                <c:pt idx="14514">
                  <c:v>4.2899807222186698E-2</c:v>
                </c:pt>
                <c:pt idx="14515">
                  <c:v>4.2899860321413401E-2</c:v>
                </c:pt>
                <c:pt idx="14516">
                  <c:v>4.2900656958346897E-2</c:v>
                </c:pt>
                <c:pt idx="14517">
                  <c:v>4.2900895205245398E-2</c:v>
                </c:pt>
                <c:pt idx="14518">
                  <c:v>4.2901121384551003E-2</c:v>
                </c:pt>
                <c:pt idx="14519">
                  <c:v>4.2901360752541702E-2</c:v>
                </c:pt>
                <c:pt idx="14520">
                  <c:v>4.29015489534234E-2</c:v>
                </c:pt>
                <c:pt idx="14521">
                  <c:v>4.2903966388267503E-2</c:v>
                </c:pt>
                <c:pt idx="14522">
                  <c:v>4.2904506733472299E-2</c:v>
                </c:pt>
                <c:pt idx="14523">
                  <c:v>4.2905390238323703E-2</c:v>
                </c:pt>
                <c:pt idx="14524">
                  <c:v>4.2906363207686503E-2</c:v>
                </c:pt>
                <c:pt idx="14525">
                  <c:v>4.2906583656958298E-2</c:v>
                </c:pt>
                <c:pt idx="14526">
                  <c:v>4.2907401227740401E-2</c:v>
                </c:pt>
                <c:pt idx="14527">
                  <c:v>4.2907434290337401E-2</c:v>
                </c:pt>
                <c:pt idx="14528">
                  <c:v>4.2907491631384097E-2</c:v>
                </c:pt>
                <c:pt idx="14529">
                  <c:v>4.2907734544666599E-2</c:v>
                </c:pt>
                <c:pt idx="14530">
                  <c:v>4.2908322684775201E-2</c:v>
                </c:pt>
                <c:pt idx="14531">
                  <c:v>4.2908382554844103E-2</c:v>
                </c:pt>
                <c:pt idx="14532">
                  <c:v>4.2909490739311398E-2</c:v>
                </c:pt>
                <c:pt idx="14533">
                  <c:v>4.29095575258788E-2</c:v>
                </c:pt>
                <c:pt idx="14534">
                  <c:v>4.2909838614690603E-2</c:v>
                </c:pt>
                <c:pt idx="14535">
                  <c:v>4.29100085154333E-2</c:v>
                </c:pt>
                <c:pt idx="14536">
                  <c:v>4.2910619251488702E-2</c:v>
                </c:pt>
                <c:pt idx="14537">
                  <c:v>4.2910713969083802E-2</c:v>
                </c:pt>
                <c:pt idx="14538">
                  <c:v>4.2910833989158501E-2</c:v>
                </c:pt>
                <c:pt idx="14539">
                  <c:v>4.2912125296031597E-2</c:v>
                </c:pt>
                <c:pt idx="14540">
                  <c:v>4.2912517179498601E-2</c:v>
                </c:pt>
                <c:pt idx="14541">
                  <c:v>4.2913132783872397E-2</c:v>
                </c:pt>
                <c:pt idx="14542">
                  <c:v>4.2913630412560903E-2</c:v>
                </c:pt>
                <c:pt idx="14543">
                  <c:v>4.29139976929961E-2</c:v>
                </c:pt>
                <c:pt idx="14544">
                  <c:v>4.2914119451253702E-2</c:v>
                </c:pt>
                <c:pt idx="14545">
                  <c:v>4.2914556507104101E-2</c:v>
                </c:pt>
                <c:pt idx="14546">
                  <c:v>4.2914785159098197E-2</c:v>
                </c:pt>
                <c:pt idx="14547">
                  <c:v>4.2915397229696298E-2</c:v>
                </c:pt>
                <c:pt idx="14548">
                  <c:v>4.2916228357097602E-2</c:v>
                </c:pt>
                <c:pt idx="14549">
                  <c:v>4.2916732143340297E-2</c:v>
                </c:pt>
                <c:pt idx="14550">
                  <c:v>4.2916925760431698E-2</c:v>
                </c:pt>
                <c:pt idx="14551">
                  <c:v>4.2917028756219798E-2</c:v>
                </c:pt>
                <c:pt idx="14552">
                  <c:v>4.2917384617675802E-2</c:v>
                </c:pt>
                <c:pt idx="14553">
                  <c:v>4.2917542366388998E-2</c:v>
                </c:pt>
                <c:pt idx="14554">
                  <c:v>4.2918050183078697E-2</c:v>
                </c:pt>
                <c:pt idx="14555">
                  <c:v>4.2919148603566402E-2</c:v>
                </c:pt>
                <c:pt idx="14556">
                  <c:v>4.29195923993895E-2</c:v>
                </c:pt>
                <c:pt idx="14557">
                  <c:v>4.2919625653612799E-2</c:v>
                </c:pt>
                <c:pt idx="14558">
                  <c:v>4.29201791647046E-2</c:v>
                </c:pt>
                <c:pt idx="14559">
                  <c:v>4.2920214057816097E-2</c:v>
                </c:pt>
                <c:pt idx="14560">
                  <c:v>4.2920385078509399E-2</c:v>
                </c:pt>
                <c:pt idx="14561">
                  <c:v>4.2920992333394803E-2</c:v>
                </c:pt>
                <c:pt idx="14562">
                  <c:v>4.2921269650727498E-2</c:v>
                </c:pt>
                <c:pt idx="14563">
                  <c:v>4.2921774421762898E-2</c:v>
                </c:pt>
                <c:pt idx="14564">
                  <c:v>4.2923515581597099E-2</c:v>
                </c:pt>
                <c:pt idx="14565">
                  <c:v>4.2924194903157901E-2</c:v>
                </c:pt>
                <c:pt idx="14566">
                  <c:v>4.2925353002483603E-2</c:v>
                </c:pt>
                <c:pt idx="14567">
                  <c:v>4.2926180276774598E-2</c:v>
                </c:pt>
                <c:pt idx="14568">
                  <c:v>4.2926695750232703E-2</c:v>
                </c:pt>
                <c:pt idx="14569">
                  <c:v>4.29267498863928E-2</c:v>
                </c:pt>
                <c:pt idx="14570">
                  <c:v>4.2927581833766701E-2</c:v>
                </c:pt>
                <c:pt idx="14571">
                  <c:v>4.2928163516579097E-2</c:v>
                </c:pt>
                <c:pt idx="14572">
                  <c:v>4.2928437369709103E-2</c:v>
                </c:pt>
                <c:pt idx="14573">
                  <c:v>4.292965836603E-2</c:v>
                </c:pt>
                <c:pt idx="14574">
                  <c:v>4.2930271399907897E-2</c:v>
                </c:pt>
                <c:pt idx="14575">
                  <c:v>4.2931152876079903E-2</c:v>
                </c:pt>
                <c:pt idx="14576">
                  <c:v>4.2931824584268398E-2</c:v>
                </c:pt>
                <c:pt idx="14577">
                  <c:v>4.2932595713477698E-2</c:v>
                </c:pt>
                <c:pt idx="14578">
                  <c:v>4.2933353625522197E-2</c:v>
                </c:pt>
                <c:pt idx="14579">
                  <c:v>4.2933687013279903E-2</c:v>
                </c:pt>
                <c:pt idx="14580">
                  <c:v>4.2934298576488297E-2</c:v>
                </c:pt>
                <c:pt idx="14581">
                  <c:v>4.2936344788459799E-2</c:v>
                </c:pt>
                <c:pt idx="14582">
                  <c:v>4.29370324317715E-2</c:v>
                </c:pt>
                <c:pt idx="14583">
                  <c:v>4.2937290907822501E-2</c:v>
                </c:pt>
                <c:pt idx="14584">
                  <c:v>4.2939008715862398E-2</c:v>
                </c:pt>
                <c:pt idx="14585">
                  <c:v>4.2939075704048597E-2</c:v>
                </c:pt>
                <c:pt idx="14586">
                  <c:v>4.2940014385699998E-2</c:v>
                </c:pt>
                <c:pt idx="14587">
                  <c:v>4.2940815923722703E-2</c:v>
                </c:pt>
                <c:pt idx="14588">
                  <c:v>4.2942168948051897E-2</c:v>
                </c:pt>
                <c:pt idx="14589">
                  <c:v>4.2942481746899297E-2</c:v>
                </c:pt>
                <c:pt idx="14590">
                  <c:v>4.2943477609311997E-2</c:v>
                </c:pt>
                <c:pt idx="14591">
                  <c:v>4.2943557164201E-2</c:v>
                </c:pt>
                <c:pt idx="14592">
                  <c:v>4.2944306329216003E-2</c:v>
                </c:pt>
                <c:pt idx="14593">
                  <c:v>4.2945102000408297E-2</c:v>
                </c:pt>
                <c:pt idx="14594">
                  <c:v>4.2945558790323003E-2</c:v>
                </c:pt>
                <c:pt idx="14595">
                  <c:v>4.29462884128314E-2</c:v>
                </c:pt>
                <c:pt idx="14596">
                  <c:v>4.2946601316040001E-2</c:v>
                </c:pt>
                <c:pt idx="14597">
                  <c:v>4.29467693170104E-2</c:v>
                </c:pt>
                <c:pt idx="14598">
                  <c:v>4.2947501496714599E-2</c:v>
                </c:pt>
                <c:pt idx="14599">
                  <c:v>4.2947685392217098E-2</c:v>
                </c:pt>
                <c:pt idx="14600">
                  <c:v>4.29479786825833E-2</c:v>
                </c:pt>
                <c:pt idx="14601">
                  <c:v>4.2949388486020298E-2</c:v>
                </c:pt>
                <c:pt idx="14602">
                  <c:v>4.29511590720556E-2</c:v>
                </c:pt>
                <c:pt idx="14603">
                  <c:v>4.2951163262050597E-2</c:v>
                </c:pt>
                <c:pt idx="14604">
                  <c:v>4.2951281389354598E-2</c:v>
                </c:pt>
                <c:pt idx="14605">
                  <c:v>4.2952808590746398E-2</c:v>
                </c:pt>
                <c:pt idx="14606">
                  <c:v>4.2952840167230603E-2</c:v>
                </c:pt>
                <c:pt idx="14607">
                  <c:v>4.29546462900929E-2</c:v>
                </c:pt>
                <c:pt idx="14608">
                  <c:v>4.2955324163440597E-2</c:v>
                </c:pt>
                <c:pt idx="14609">
                  <c:v>4.2955686041642099E-2</c:v>
                </c:pt>
                <c:pt idx="14610">
                  <c:v>4.2955818154913797E-2</c:v>
                </c:pt>
                <c:pt idx="14611">
                  <c:v>4.29560493448835E-2</c:v>
                </c:pt>
                <c:pt idx="14612">
                  <c:v>4.29563155989897E-2</c:v>
                </c:pt>
                <c:pt idx="14613">
                  <c:v>4.29579930096258E-2</c:v>
                </c:pt>
                <c:pt idx="14614">
                  <c:v>4.2958242839822601E-2</c:v>
                </c:pt>
                <c:pt idx="14615">
                  <c:v>4.2958275440422501E-2</c:v>
                </c:pt>
                <c:pt idx="14616">
                  <c:v>4.2958689082496802E-2</c:v>
                </c:pt>
                <c:pt idx="14617">
                  <c:v>4.2958920373835099E-2</c:v>
                </c:pt>
                <c:pt idx="14618">
                  <c:v>4.2959405311604602E-2</c:v>
                </c:pt>
                <c:pt idx="14619">
                  <c:v>4.2959418596289899E-2</c:v>
                </c:pt>
                <c:pt idx="14620">
                  <c:v>4.2961397463566899E-2</c:v>
                </c:pt>
                <c:pt idx="14621">
                  <c:v>4.2961548395621899E-2</c:v>
                </c:pt>
                <c:pt idx="14622">
                  <c:v>4.2962050013127202E-2</c:v>
                </c:pt>
                <c:pt idx="14623">
                  <c:v>4.2962057016600101E-2</c:v>
                </c:pt>
                <c:pt idx="14624">
                  <c:v>4.2963183418819398E-2</c:v>
                </c:pt>
                <c:pt idx="14625">
                  <c:v>4.2964423156766102E-2</c:v>
                </c:pt>
                <c:pt idx="14626">
                  <c:v>4.2964431778630997E-2</c:v>
                </c:pt>
                <c:pt idx="14627">
                  <c:v>4.2964533520647497E-2</c:v>
                </c:pt>
                <c:pt idx="14628">
                  <c:v>4.2964788777410202E-2</c:v>
                </c:pt>
                <c:pt idx="14629">
                  <c:v>4.2965178614355698E-2</c:v>
                </c:pt>
                <c:pt idx="14630">
                  <c:v>4.2966170859842202E-2</c:v>
                </c:pt>
                <c:pt idx="14631">
                  <c:v>4.2966710947433803E-2</c:v>
                </c:pt>
                <c:pt idx="14632">
                  <c:v>4.2967328782433901E-2</c:v>
                </c:pt>
                <c:pt idx="14633">
                  <c:v>4.2968251224556102E-2</c:v>
                </c:pt>
                <c:pt idx="14634">
                  <c:v>4.29686528661163E-2</c:v>
                </c:pt>
                <c:pt idx="14635">
                  <c:v>4.2969731284980599E-2</c:v>
                </c:pt>
                <c:pt idx="14636">
                  <c:v>4.2969802712489902E-2</c:v>
                </c:pt>
                <c:pt idx="14637">
                  <c:v>4.2969829364422903E-2</c:v>
                </c:pt>
                <c:pt idx="14638">
                  <c:v>4.2969944503541697E-2</c:v>
                </c:pt>
                <c:pt idx="14639">
                  <c:v>4.2970055990183401E-2</c:v>
                </c:pt>
                <c:pt idx="14640">
                  <c:v>4.2970172044894298E-2</c:v>
                </c:pt>
                <c:pt idx="14641">
                  <c:v>4.2970617673871697E-2</c:v>
                </c:pt>
                <c:pt idx="14642">
                  <c:v>4.2971513244797303E-2</c:v>
                </c:pt>
                <c:pt idx="14643">
                  <c:v>4.2971924232791697E-2</c:v>
                </c:pt>
                <c:pt idx="14644">
                  <c:v>4.2972306953489497E-2</c:v>
                </c:pt>
                <c:pt idx="14645">
                  <c:v>4.2972544400120702E-2</c:v>
                </c:pt>
                <c:pt idx="14646">
                  <c:v>4.29725748599614E-2</c:v>
                </c:pt>
                <c:pt idx="14647">
                  <c:v>4.2975256625283703E-2</c:v>
                </c:pt>
                <c:pt idx="14648">
                  <c:v>4.2975567796102399E-2</c:v>
                </c:pt>
                <c:pt idx="14649">
                  <c:v>4.2975616853245698E-2</c:v>
                </c:pt>
                <c:pt idx="14650">
                  <c:v>4.2976931604259E-2</c:v>
                </c:pt>
                <c:pt idx="14651">
                  <c:v>4.2977422142122197E-2</c:v>
                </c:pt>
                <c:pt idx="14652">
                  <c:v>4.2977778274448798E-2</c:v>
                </c:pt>
                <c:pt idx="14653">
                  <c:v>4.2978808229805397E-2</c:v>
                </c:pt>
                <c:pt idx="14654">
                  <c:v>4.2979113313607903E-2</c:v>
                </c:pt>
                <c:pt idx="14655">
                  <c:v>4.2979412648466102E-2</c:v>
                </c:pt>
                <c:pt idx="14656">
                  <c:v>4.2980285047684301E-2</c:v>
                </c:pt>
                <c:pt idx="14657">
                  <c:v>4.2980340931295997E-2</c:v>
                </c:pt>
                <c:pt idx="14658">
                  <c:v>4.2981456256047199E-2</c:v>
                </c:pt>
                <c:pt idx="14659">
                  <c:v>4.2981680620650199E-2</c:v>
                </c:pt>
                <c:pt idx="14660">
                  <c:v>4.2981836643853098E-2</c:v>
                </c:pt>
                <c:pt idx="14661">
                  <c:v>4.2981931549715698E-2</c:v>
                </c:pt>
                <c:pt idx="14662">
                  <c:v>4.2982503947817198E-2</c:v>
                </c:pt>
                <c:pt idx="14663">
                  <c:v>4.2983860704555003E-2</c:v>
                </c:pt>
                <c:pt idx="14664">
                  <c:v>4.2983866506782299E-2</c:v>
                </c:pt>
                <c:pt idx="14665">
                  <c:v>4.2984116729546898E-2</c:v>
                </c:pt>
                <c:pt idx="14666">
                  <c:v>4.2984965532866799E-2</c:v>
                </c:pt>
                <c:pt idx="14667">
                  <c:v>4.2985979559219303E-2</c:v>
                </c:pt>
                <c:pt idx="14668">
                  <c:v>4.29864443206893E-2</c:v>
                </c:pt>
                <c:pt idx="14669">
                  <c:v>4.2986515213840198E-2</c:v>
                </c:pt>
                <c:pt idx="14670">
                  <c:v>4.29866458374355E-2</c:v>
                </c:pt>
                <c:pt idx="14671">
                  <c:v>4.2989008893778997E-2</c:v>
                </c:pt>
                <c:pt idx="14672">
                  <c:v>4.29891067508444E-2</c:v>
                </c:pt>
                <c:pt idx="14673">
                  <c:v>4.2989974058041502E-2</c:v>
                </c:pt>
                <c:pt idx="14674">
                  <c:v>4.2990479480418703E-2</c:v>
                </c:pt>
                <c:pt idx="14675">
                  <c:v>4.29906598981196E-2</c:v>
                </c:pt>
                <c:pt idx="14676">
                  <c:v>4.2990704230812297E-2</c:v>
                </c:pt>
                <c:pt idx="14677">
                  <c:v>4.2991051585788802E-2</c:v>
                </c:pt>
                <c:pt idx="14678">
                  <c:v>4.2991525126562603E-2</c:v>
                </c:pt>
                <c:pt idx="14679">
                  <c:v>4.2991887940170601E-2</c:v>
                </c:pt>
                <c:pt idx="14680">
                  <c:v>4.2992108753380102E-2</c:v>
                </c:pt>
                <c:pt idx="14681">
                  <c:v>4.2992746814639E-2</c:v>
                </c:pt>
                <c:pt idx="14682">
                  <c:v>4.2993548823573702E-2</c:v>
                </c:pt>
                <c:pt idx="14683">
                  <c:v>4.2993889090980099E-2</c:v>
                </c:pt>
                <c:pt idx="14684">
                  <c:v>4.2993915368418102E-2</c:v>
                </c:pt>
                <c:pt idx="14685">
                  <c:v>4.2994622918325197E-2</c:v>
                </c:pt>
                <c:pt idx="14686">
                  <c:v>4.2996048334993799E-2</c:v>
                </c:pt>
                <c:pt idx="14687">
                  <c:v>4.2996220123214399E-2</c:v>
                </c:pt>
                <c:pt idx="14688">
                  <c:v>4.2997000058551699E-2</c:v>
                </c:pt>
                <c:pt idx="14689">
                  <c:v>4.2997931232814E-2</c:v>
                </c:pt>
                <c:pt idx="14690">
                  <c:v>4.2997965637537397E-2</c:v>
                </c:pt>
                <c:pt idx="14691">
                  <c:v>4.2998791998406803E-2</c:v>
                </c:pt>
                <c:pt idx="14692">
                  <c:v>4.2999517467071403E-2</c:v>
                </c:pt>
                <c:pt idx="14693">
                  <c:v>4.3000182170834102E-2</c:v>
                </c:pt>
                <c:pt idx="14694">
                  <c:v>4.3000485162646901E-2</c:v>
                </c:pt>
                <c:pt idx="14695">
                  <c:v>4.3001135949781603E-2</c:v>
                </c:pt>
                <c:pt idx="14696">
                  <c:v>4.3001646148536E-2</c:v>
                </c:pt>
                <c:pt idx="14697">
                  <c:v>4.3001658938428E-2</c:v>
                </c:pt>
                <c:pt idx="14698">
                  <c:v>4.3002360508126898E-2</c:v>
                </c:pt>
                <c:pt idx="14699">
                  <c:v>4.3002769944582998E-2</c:v>
                </c:pt>
                <c:pt idx="14700">
                  <c:v>4.3002771521203499E-2</c:v>
                </c:pt>
                <c:pt idx="14701">
                  <c:v>4.30032316757182E-2</c:v>
                </c:pt>
                <c:pt idx="14702">
                  <c:v>4.3003906721399997E-2</c:v>
                </c:pt>
                <c:pt idx="14703">
                  <c:v>4.3003915071115402E-2</c:v>
                </c:pt>
                <c:pt idx="14704">
                  <c:v>4.3004214342936303E-2</c:v>
                </c:pt>
                <c:pt idx="14705">
                  <c:v>4.3004478028561E-2</c:v>
                </c:pt>
                <c:pt idx="14706">
                  <c:v>4.3005409393054798E-2</c:v>
                </c:pt>
                <c:pt idx="14707">
                  <c:v>4.3005765300404397E-2</c:v>
                </c:pt>
                <c:pt idx="14708">
                  <c:v>4.3006250577310598E-2</c:v>
                </c:pt>
                <c:pt idx="14709">
                  <c:v>4.3006310189941999E-2</c:v>
                </c:pt>
                <c:pt idx="14710">
                  <c:v>4.3006462138825599E-2</c:v>
                </c:pt>
                <c:pt idx="14711">
                  <c:v>4.3007900079981502E-2</c:v>
                </c:pt>
                <c:pt idx="14712">
                  <c:v>4.3008325746879301E-2</c:v>
                </c:pt>
                <c:pt idx="14713">
                  <c:v>4.3008949721766401E-2</c:v>
                </c:pt>
                <c:pt idx="14714">
                  <c:v>4.3009403523219802E-2</c:v>
                </c:pt>
                <c:pt idx="14715">
                  <c:v>4.3010037563867801E-2</c:v>
                </c:pt>
                <c:pt idx="14716">
                  <c:v>4.30101531379792E-2</c:v>
                </c:pt>
                <c:pt idx="14717">
                  <c:v>4.3010384469027697E-2</c:v>
                </c:pt>
                <c:pt idx="14718">
                  <c:v>4.3011597084353197E-2</c:v>
                </c:pt>
                <c:pt idx="14719">
                  <c:v>4.3013670758826401E-2</c:v>
                </c:pt>
                <c:pt idx="14720">
                  <c:v>4.3014042821551898E-2</c:v>
                </c:pt>
                <c:pt idx="14721">
                  <c:v>4.3014538783181303E-2</c:v>
                </c:pt>
                <c:pt idx="14722">
                  <c:v>4.3014650202845402E-2</c:v>
                </c:pt>
                <c:pt idx="14723">
                  <c:v>4.3015193156225602E-2</c:v>
                </c:pt>
                <c:pt idx="14724">
                  <c:v>4.3017138627638299E-2</c:v>
                </c:pt>
                <c:pt idx="14725">
                  <c:v>4.3017689824141003E-2</c:v>
                </c:pt>
                <c:pt idx="14726">
                  <c:v>4.30187045982455E-2</c:v>
                </c:pt>
                <c:pt idx="14727">
                  <c:v>4.3019508480626398E-2</c:v>
                </c:pt>
                <c:pt idx="14728">
                  <c:v>4.3019731667847998E-2</c:v>
                </c:pt>
                <c:pt idx="14729">
                  <c:v>4.3019865662104001E-2</c:v>
                </c:pt>
                <c:pt idx="14730">
                  <c:v>4.3020993535374502E-2</c:v>
                </c:pt>
                <c:pt idx="14731">
                  <c:v>4.3021116364782903E-2</c:v>
                </c:pt>
                <c:pt idx="14732">
                  <c:v>4.30213924445048E-2</c:v>
                </c:pt>
                <c:pt idx="14733">
                  <c:v>4.3021633045975498E-2</c:v>
                </c:pt>
                <c:pt idx="14734">
                  <c:v>4.3021921532077498E-2</c:v>
                </c:pt>
                <c:pt idx="14735">
                  <c:v>4.3021942283271698E-2</c:v>
                </c:pt>
                <c:pt idx="14736">
                  <c:v>4.3023494149708498E-2</c:v>
                </c:pt>
                <c:pt idx="14737">
                  <c:v>4.3023514494526398E-2</c:v>
                </c:pt>
                <c:pt idx="14738">
                  <c:v>4.3024084021381401E-2</c:v>
                </c:pt>
                <c:pt idx="14739">
                  <c:v>4.3024787481246697E-2</c:v>
                </c:pt>
                <c:pt idx="14740">
                  <c:v>4.3025218905195402E-2</c:v>
                </c:pt>
                <c:pt idx="14741">
                  <c:v>4.3026223268521901E-2</c:v>
                </c:pt>
                <c:pt idx="14742">
                  <c:v>4.3026772464480598E-2</c:v>
                </c:pt>
                <c:pt idx="14743">
                  <c:v>4.3027505573063403E-2</c:v>
                </c:pt>
                <c:pt idx="14744">
                  <c:v>4.3027656377390103E-2</c:v>
                </c:pt>
                <c:pt idx="14745">
                  <c:v>4.3027744550469801E-2</c:v>
                </c:pt>
                <c:pt idx="14746">
                  <c:v>4.30284976667955E-2</c:v>
                </c:pt>
                <c:pt idx="14747">
                  <c:v>4.3028541378267803E-2</c:v>
                </c:pt>
                <c:pt idx="14748">
                  <c:v>4.3028752476780202E-2</c:v>
                </c:pt>
                <c:pt idx="14749">
                  <c:v>4.30289070583127E-2</c:v>
                </c:pt>
                <c:pt idx="14750">
                  <c:v>4.3029416125316002E-2</c:v>
                </c:pt>
                <c:pt idx="14751">
                  <c:v>4.3030247455811001E-2</c:v>
                </c:pt>
                <c:pt idx="14752">
                  <c:v>4.3030397744134898E-2</c:v>
                </c:pt>
                <c:pt idx="14753">
                  <c:v>4.30313341148294E-2</c:v>
                </c:pt>
                <c:pt idx="14754">
                  <c:v>4.30329448399875E-2</c:v>
                </c:pt>
                <c:pt idx="14755">
                  <c:v>4.3033298920406297E-2</c:v>
                </c:pt>
                <c:pt idx="14756">
                  <c:v>4.3033832286362102E-2</c:v>
                </c:pt>
                <c:pt idx="14757">
                  <c:v>4.3033944953768E-2</c:v>
                </c:pt>
                <c:pt idx="14758">
                  <c:v>4.3034009139138303E-2</c:v>
                </c:pt>
                <c:pt idx="14759">
                  <c:v>4.3034164682231001E-2</c:v>
                </c:pt>
                <c:pt idx="14760">
                  <c:v>4.3034212327397799E-2</c:v>
                </c:pt>
                <c:pt idx="14761">
                  <c:v>4.3034880436999601E-2</c:v>
                </c:pt>
                <c:pt idx="14762">
                  <c:v>4.3035107435323898E-2</c:v>
                </c:pt>
                <c:pt idx="14763">
                  <c:v>4.3035247898796397E-2</c:v>
                </c:pt>
                <c:pt idx="14764">
                  <c:v>4.3035903320637302E-2</c:v>
                </c:pt>
                <c:pt idx="14765">
                  <c:v>4.3036405468799901E-2</c:v>
                </c:pt>
                <c:pt idx="14766">
                  <c:v>4.30378361573448E-2</c:v>
                </c:pt>
                <c:pt idx="14767">
                  <c:v>4.3038704232120202E-2</c:v>
                </c:pt>
                <c:pt idx="14768">
                  <c:v>4.3038736495762099E-2</c:v>
                </c:pt>
                <c:pt idx="14769">
                  <c:v>4.3038975138316199E-2</c:v>
                </c:pt>
                <c:pt idx="14770">
                  <c:v>4.3039041326825997E-2</c:v>
                </c:pt>
                <c:pt idx="14771">
                  <c:v>4.3039291073829901E-2</c:v>
                </c:pt>
                <c:pt idx="14772">
                  <c:v>4.3039353791998997E-2</c:v>
                </c:pt>
                <c:pt idx="14773">
                  <c:v>4.3039987084702601E-2</c:v>
                </c:pt>
                <c:pt idx="14774">
                  <c:v>4.3040116292207803E-2</c:v>
                </c:pt>
                <c:pt idx="14775">
                  <c:v>4.3040929431257702E-2</c:v>
                </c:pt>
                <c:pt idx="14776">
                  <c:v>4.3041312288639402E-2</c:v>
                </c:pt>
                <c:pt idx="14777">
                  <c:v>4.3041489663027697E-2</c:v>
                </c:pt>
                <c:pt idx="14778">
                  <c:v>4.30417206622161E-2</c:v>
                </c:pt>
                <c:pt idx="14779">
                  <c:v>4.3042041343073399E-2</c:v>
                </c:pt>
                <c:pt idx="14780">
                  <c:v>4.3042322559189501E-2</c:v>
                </c:pt>
                <c:pt idx="14781">
                  <c:v>4.3042472149121602E-2</c:v>
                </c:pt>
                <c:pt idx="14782">
                  <c:v>4.3042618829934702E-2</c:v>
                </c:pt>
                <c:pt idx="14783">
                  <c:v>4.3042655020466197E-2</c:v>
                </c:pt>
                <c:pt idx="14784">
                  <c:v>4.3044760133330501E-2</c:v>
                </c:pt>
                <c:pt idx="14785">
                  <c:v>4.3046386561404699E-2</c:v>
                </c:pt>
                <c:pt idx="14786">
                  <c:v>4.3048496135548599E-2</c:v>
                </c:pt>
                <c:pt idx="14787">
                  <c:v>4.3048500759988097E-2</c:v>
                </c:pt>
                <c:pt idx="14788">
                  <c:v>4.3050326328110997E-2</c:v>
                </c:pt>
                <c:pt idx="14789">
                  <c:v>4.3050785468898199E-2</c:v>
                </c:pt>
                <c:pt idx="14790">
                  <c:v>4.30513960039699E-2</c:v>
                </c:pt>
                <c:pt idx="14791">
                  <c:v>4.30518348529964E-2</c:v>
                </c:pt>
                <c:pt idx="14792">
                  <c:v>4.3052409108097399E-2</c:v>
                </c:pt>
                <c:pt idx="14793">
                  <c:v>4.3052854182664899E-2</c:v>
                </c:pt>
                <c:pt idx="14794">
                  <c:v>4.30531703607595E-2</c:v>
                </c:pt>
                <c:pt idx="14795">
                  <c:v>4.3053492626571599E-2</c:v>
                </c:pt>
                <c:pt idx="14796">
                  <c:v>4.3054267356403199E-2</c:v>
                </c:pt>
                <c:pt idx="14797">
                  <c:v>4.3054687828116299E-2</c:v>
                </c:pt>
                <c:pt idx="14798">
                  <c:v>4.3054688186990799E-2</c:v>
                </c:pt>
                <c:pt idx="14799">
                  <c:v>4.3055306196793097E-2</c:v>
                </c:pt>
                <c:pt idx="14800">
                  <c:v>4.3056116386605503E-2</c:v>
                </c:pt>
                <c:pt idx="14801">
                  <c:v>4.3056556231953098E-2</c:v>
                </c:pt>
                <c:pt idx="14802">
                  <c:v>4.3056649777238297E-2</c:v>
                </c:pt>
                <c:pt idx="14803">
                  <c:v>4.3059900391424002E-2</c:v>
                </c:pt>
                <c:pt idx="14804">
                  <c:v>4.3060160514468503E-2</c:v>
                </c:pt>
                <c:pt idx="14805">
                  <c:v>4.3060293128438301E-2</c:v>
                </c:pt>
                <c:pt idx="14806">
                  <c:v>4.3060744783824101E-2</c:v>
                </c:pt>
                <c:pt idx="14807">
                  <c:v>4.3061386648253201E-2</c:v>
                </c:pt>
                <c:pt idx="14808">
                  <c:v>4.3061518456132201E-2</c:v>
                </c:pt>
                <c:pt idx="14809">
                  <c:v>4.3062069686449399E-2</c:v>
                </c:pt>
                <c:pt idx="14810">
                  <c:v>4.3062076164390901E-2</c:v>
                </c:pt>
                <c:pt idx="14811">
                  <c:v>4.3062165072691998E-2</c:v>
                </c:pt>
                <c:pt idx="14812">
                  <c:v>4.3063405012148899E-2</c:v>
                </c:pt>
                <c:pt idx="14813">
                  <c:v>4.3063427014095899E-2</c:v>
                </c:pt>
                <c:pt idx="14814">
                  <c:v>4.3063488933524602E-2</c:v>
                </c:pt>
                <c:pt idx="14815">
                  <c:v>4.3063745865832302E-2</c:v>
                </c:pt>
                <c:pt idx="14816">
                  <c:v>4.3064186452285498E-2</c:v>
                </c:pt>
                <c:pt idx="14817">
                  <c:v>4.3064216029540699E-2</c:v>
                </c:pt>
                <c:pt idx="14818">
                  <c:v>4.3064300176664301E-2</c:v>
                </c:pt>
                <c:pt idx="14819">
                  <c:v>4.3064429317365802E-2</c:v>
                </c:pt>
                <c:pt idx="14820">
                  <c:v>4.3064845713312101E-2</c:v>
                </c:pt>
                <c:pt idx="14821">
                  <c:v>4.3065060427016001E-2</c:v>
                </c:pt>
                <c:pt idx="14822">
                  <c:v>4.3065078321250602E-2</c:v>
                </c:pt>
                <c:pt idx="14823">
                  <c:v>4.3065539084523298E-2</c:v>
                </c:pt>
                <c:pt idx="14824">
                  <c:v>4.30661150151763E-2</c:v>
                </c:pt>
                <c:pt idx="14825">
                  <c:v>4.3066209587914898E-2</c:v>
                </c:pt>
                <c:pt idx="14826">
                  <c:v>4.3066512467584098E-2</c:v>
                </c:pt>
                <c:pt idx="14827">
                  <c:v>4.3066682530585598E-2</c:v>
                </c:pt>
                <c:pt idx="14828">
                  <c:v>4.3068013417531102E-2</c:v>
                </c:pt>
                <c:pt idx="14829">
                  <c:v>4.3068060828071901E-2</c:v>
                </c:pt>
                <c:pt idx="14830">
                  <c:v>4.3068151136554697E-2</c:v>
                </c:pt>
                <c:pt idx="14831">
                  <c:v>4.3068694003119197E-2</c:v>
                </c:pt>
                <c:pt idx="14832">
                  <c:v>4.3068899301896002E-2</c:v>
                </c:pt>
                <c:pt idx="14833">
                  <c:v>4.3069734642736203E-2</c:v>
                </c:pt>
                <c:pt idx="14834">
                  <c:v>4.3071231965927201E-2</c:v>
                </c:pt>
                <c:pt idx="14835">
                  <c:v>4.3071767986698102E-2</c:v>
                </c:pt>
                <c:pt idx="14836">
                  <c:v>4.3072106243785498E-2</c:v>
                </c:pt>
                <c:pt idx="14837">
                  <c:v>4.3072288542826999E-2</c:v>
                </c:pt>
                <c:pt idx="14838">
                  <c:v>4.3072479247119502E-2</c:v>
                </c:pt>
                <c:pt idx="14839">
                  <c:v>4.3072727413336898E-2</c:v>
                </c:pt>
                <c:pt idx="14840">
                  <c:v>4.3072753616289698E-2</c:v>
                </c:pt>
                <c:pt idx="14841">
                  <c:v>4.3072866237214603E-2</c:v>
                </c:pt>
                <c:pt idx="14842">
                  <c:v>4.30729002983571E-2</c:v>
                </c:pt>
                <c:pt idx="14843">
                  <c:v>4.30730595658654E-2</c:v>
                </c:pt>
                <c:pt idx="14844">
                  <c:v>4.3073166907456203E-2</c:v>
                </c:pt>
                <c:pt idx="14845">
                  <c:v>4.30734900410965E-2</c:v>
                </c:pt>
                <c:pt idx="14846">
                  <c:v>4.3074549587457898E-2</c:v>
                </c:pt>
                <c:pt idx="14847">
                  <c:v>4.30755172996811E-2</c:v>
                </c:pt>
                <c:pt idx="14848">
                  <c:v>4.3076168640011403E-2</c:v>
                </c:pt>
                <c:pt idx="14849">
                  <c:v>4.3076996264766201E-2</c:v>
                </c:pt>
                <c:pt idx="14850">
                  <c:v>4.3077683021226797E-2</c:v>
                </c:pt>
                <c:pt idx="14851">
                  <c:v>4.3078153512755998E-2</c:v>
                </c:pt>
                <c:pt idx="14852">
                  <c:v>4.3078603254645902E-2</c:v>
                </c:pt>
                <c:pt idx="14853">
                  <c:v>4.3079152575880797E-2</c:v>
                </c:pt>
                <c:pt idx="14854">
                  <c:v>4.3079525527969301E-2</c:v>
                </c:pt>
                <c:pt idx="14855">
                  <c:v>4.30798716793349E-2</c:v>
                </c:pt>
                <c:pt idx="14856">
                  <c:v>4.3080674608955302E-2</c:v>
                </c:pt>
                <c:pt idx="14857">
                  <c:v>4.30816903005143E-2</c:v>
                </c:pt>
                <c:pt idx="14858">
                  <c:v>4.30817496146794E-2</c:v>
                </c:pt>
                <c:pt idx="14859">
                  <c:v>4.3082132023318703E-2</c:v>
                </c:pt>
                <c:pt idx="14860">
                  <c:v>4.3082400355786303E-2</c:v>
                </c:pt>
                <c:pt idx="14861">
                  <c:v>4.3082563883771297E-2</c:v>
                </c:pt>
                <c:pt idx="14862">
                  <c:v>4.3082900453975802E-2</c:v>
                </c:pt>
                <c:pt idx="14863">
                  <c:v>4.3082976401175102E-2</c:v>
                </c:pt>
                <c:pt idx="14864">
                  <c:v>4.3085149610746699E-2</c:v>
                </c:pt>
                <c:pt idx="14865">
                  <c:v>4.3085718104145999E-2</c:v>
                </c:pt>
                <c:pt idx="14866">
                  <c:v>4.3086303084441398E-2</c:v>
                </c:pt>
                <c:pt idx="14867">
                  <c:v>4.3086426402978002E-2</c:v>
                </c:pt>
                <c:pt idx="14868">
                  <c:v>4.3086448548184102E-2</c:v>
                </c:pt>
                <c:pt idx="14869">
                  <c:v>4.3087246138033601E-2</c:v>
                </c:pt>
                <c:pt idx="14870">
                  <c:v>4.3087356129080601E-2</c:v>
                </c:pt>
                <c:pt idx="14871">
                  <c:v>4.3087847579470699E-2</c:v>
                </c:pt>
                <c:pt idx="14872">
                  <c:v>4.30883573412058E-2</c:v>
                </c:pt>
                <c:pt idx="14873">
                  <c:v>4.3088738166747298E-2</c:v>
                </c:pt>
                <c:pt idx="14874">
                  <c:v>4.3089312777323897E-2</c:v>
                </c:pt>
                <c:pt idx="14875">
                  <c:v>4.3090042486043097E-2</c:v>
                </c:pt>
                <c:pt idx="14876">
                  <c:v>4.3090178123537097E-2</c:v>
                </c:pt>
                <c:pt idx="14877">
                  <c:v>4.30902098217332E-2</c:v>
                </c:pt>
                <c:pt idx="14878">
                  <c:v>4.3090436949309197E-2</c:v>
                </c:pt>
                <c:pt idx="14879">
                  <c:v>4.3090888483936003E-2</c:v>
                </c:pt>
                <c:pt idx="14880">
                  <c:v>4.3092449198379498E-2</c:v>
                </c:pt>
                <c:pt idx="14881">
                  <c:v>4.3093516064673897E-2</c:v>
                </c:pt>
                <c:pt idx="14882">
                  <c:v>4.30937424473E-2</c:v>
                </c:pt>
                <c:pt idx="14883">
                  <c:v>4.3094082027735403E-2</c:v>
                </c:pt>
                <c:pt idx="14884">
                  <c:v>4.3097425617185603E-2</c:v>
                </c:pt>
                <c:pt idx="14885">
                  <c:v>4.3097589270986301E-2</c:v>
                </c:pt>
                <c:pt idx="14886">
                  <c:v>4.3098330371997499E-2</c:v>
                </c:pt>
                <c:pt idx="14887">
                  <c:v>4.3099333256419299E-2</c:v>
                </c:pt>
                <c:pt idx="14888">
                  <c:v>4.31002972673485E-2</c:v>
                </c:pt>
                <c:pt idx="14889">
                  <c:v>4.3101065174451399E-2</c:v>
                </c:pt>
                <c:pt idx="14890">
                  <c:v>4.31017084391839E-2</c:v>
                </c:pt>
                <c:pt idx="14891">
                  <c:v>4.3101908533216202E-2</c:v>
                </c:pt>
                <c:pt idx="14892">
                  <c:v>4.3102287330454701E-2</c:v>
                </c:pt>
                <c:pt idx="14893">
                  <c:v>4.3103300226175499E-2</c:v>
                </c:pt>
                <c:pt idx="14894">
                  <c:v>4.3103359710255397E-2</c:v>
                </c:pt>
                <c:pt idx="14895">
                  <c:v>4.3105137420570601E-2</c:v>
                </c:pt>
                <c:pt idx="14896">
                  <c:v>4.3105505958572501E-2</c:v>
                </c:pt>
                <c:pt idx="14897">
                  <c:v>4.3106019541712802E-2</c:v>
                </c:pt>
                <c:pt idx="14898">
                  <c:v>4.3107141953007203E-2</c:v>
                </c:pt>
                <c:pt idx="14899">
                  <c:v>4.31076011940697E-2</c:v>
                </c:pt>
                <c:pt idx="14900">
                  <c:v>4.3108358792837101E-2</c:v>
                </c:pt>
                <c:pt idx="14901">
                  <c:v>4.31086089593639E-2</c:v>
                </c:pt>
                <c:pt idx="14902">
                  <c:v>4.3109208238844898E-2</c:v>
                </c:pt>
                <c:pt idx="14903">
                  <c:v>4.3109777823256999E-2</c:v>
                </c:pt>
                <c:pt idx="14904">
                  <c:v>4.3109956208779998E-2</c:v>
                </c:pt>
                <c:pt idx="14905">
                  <c:v>4.3110864991308201E-2</c:v>
                </c:pt>
                <c:pt idx="14906">
                  <c:v>4.3111573568666697E-2</c:v>
                </c:pt>
                <c:pt idx="14907">
                  <c:v>4.3111904905322303E-2</c:v>
                </c:pt>
                <c:pt idx="14908">
                  <c:v>4.3111935583161197E-2</c:v>
                </c:pt>
                <c:pt idx="14909">
                  <c:v>4.31121415177892E-2</c:v>
                </c:pt>
                <c:pt idx="14910">
                  <c:v>4.31124541839875E-2</c:v>
                </c:pt>
                <c:pt idx="14911">
                  <c:v>4.31131633179654E-2</c:v>
                </c:pt>
                <c:pt idx="14912">
                  <c:v>4.3113195535721197E-2</c:v>
                </c:pt>
                <c:pt idx="14913">
                  <c:v>4.3113886664999899E-2</c:v>
                </c:pt>
                <c:pt idx="14914">
                  <c:v>4.3114068101567302E-2</c:v>
                </c:pt>
                <c:pt idx="14915">
                  <c:v>4.3114368734555097E-2</c:v>
                </c:pt>
                <c:pt idx="14916">
                  <c:v>4.3114425424791797E-2</c:v>
                </c:pt>
                <c:pt idx="14917">
                  <c:v>4.3115671435240803E-2</c:v>
                </c:pt>
                <c:pt idx="14918">
                  <c:v>4.3115752371837297E-2</c:v>
                </c:pt>
                <c:pt idx="14919">
                  <c:v>4.3116389569623902E-2</c:v>
                </c:pt>
                <c:pt idx="14920">
                  <c:v>4.3116685991688802E-2</c:v>
                </c:pt>
                <c:pt idx="14921">
                  <c:v>4.3117053815194199E-2</c:v>
                </c:pt>
                <c:pt idx="14922">
                  <c:v>4.3117288091385098E-2</c:v>
                </c:pt>
                <c:pt idx="14923">
                  <c:v>4.3118111909010999E-2</c:v>
                </c:pt>
                <c:pt idx="14924">
                  <c:v>4.31203486067794E-2</c:v>
                </c:pt>
                <c:pt idx="14925">
                  <c:v>4.3120890825784401E-2</c:v>
                </c:pt>
                <c:pt idx="14926">
                  <c:v>4.31212733814492E-2</c:v>
                </c:pt>
                <c:pt idx="14927">
                  <c:v>4.3121373420148303E-2</c:v>
                </c:pt>
                <c:pt idx="14928">
                  <c:v>4.3121416122920399E-2</c:v>
                </c:pt>
                <c:pt idx="14929">
                  <c:v>4.3122201013318401E-2</c:v>
                </c:pt>
                <c:pt idx="14930">
                  <c:v>4.3122394548653999E-2</c:v>
                </c:pt>
                <c:pt idx="14931">
                  <c:v>4.3124762733360002E-2</c:v>
                </c:pt>
                <c:pt idx="14932">
                  <c:v>4.3126149496968198E-2</c:v>
                </c:pt>
                <c:pt idx="14933">
                  <c:v>4.3126318472211302E-2</c:v>
                </c:pt>
                <c:pt idx="14934">
                  <c:v>4.3126588249800202E-2</c:v>
                </c:pt>
                <c:pt idx="14935">
                  <c:v>4.3127834644581399E-2</c:v>
                </c:pt>
                <c:pt idx="14936">
                  <c:v>4.3128096898962097E-2</c:v>
                </c:pt>
                <c:pt idx="14937">
                  <c:v>4.31289940082875E-2</c:v>
                </c:pt>
                <c:pt idx="14938">
                  <c:v>4.3129082117556401E-2</c:v>
                </c:pt>
                <c:pt idx="14939">
                  <c:v>4.3129742171296101E-2</c:v>
                </c:pt>
                <c:pt idx="14940">
                  <c:v>4.3129790746516197E-2</c:v>
                </c:pt>
                <c:pt idx="14941">
                  <c:v>4.3129835966208598E-2</c:v>
                </c:pt>
                <c:pt idx="14942">
                  <c:v>4.3131005786671998E-2</c:v>
                </c:pt>
                <c:pt idx="14943">
                  <c:v>4.3131024951875402E-2</c:v>
                </c:pt>
                <c:pt idx="14944">
                  <c:v>4.3132382802791198E-2</c:v>
                </c:pt>
                <c:pt idx="14945">
                  <c:v>4.31337266952527E-2</c:v>
                </c:pt>
                <c:pt idx="14946">
                  <c:v>4.3134432453313103E-2</c:v>
                </c:pt>
                <c:pt idx="14947">
                  <c:v>4.3134656572387998E-2</c:v>
                </c:pt>
                <c:pt idx="14948">
                  <c:v>4.31346727626521E-2</c:v>
                </c:pt>
                <c:pt idx="14949">
                  <c:v>4.3134708096629899E-2</c:v>
                </c:pt>
                <c:pt idx="14950">
                  <c:v>4.3134879207305798E-2</c:v>
                </c:pt>
                <c:pt idx="14951">
                  <c:v>4.3135849398290599E-2</c:v>
                </c:pt>
                <c:pt idx="14952">
                  <c:v>4.3135907402106398E-2</c:v>
                </c:pt>
                <c:pt idx="14953">
                  <c:v>4.3136232691042803E-2</c:v>
                </c:pt>
                <c:pt idx="14954">
                  <c:v>4.3136782249800498E-2</c:v>
                </c:pt>
                <c:pt idx="14955">
                  <c:v>4.3138380028453299E-2</c:v>
                </c:pt>
                <c:pt idx="14956">
                  <c:v>4.3140694627711598E-2</c:v>
                </c:pt>
                <c:pt idx="14957">
                  <c:v>4.3141053789299E-2</c:v>
                </c:pt>
                <c:pt idx="14958">
                  <c:v>4.31411140254521E-2</c:v>
                </c:pt>
                <c:pt idx="14959">
                  <c:v>4.3141262916719901E-2</c:v>
                </c:pt>
                <c:pt idx="14960">
                  <c:v>4.31417075422042E-2</c:v>
                </c:pt>
                <c:pt idx="14961">
                  <c:v>4.3142485485995502E-2</c:v>
                </c:pt>
                <c:pt idx="14962">
                  <c:v>4.3142536048112003E-2</c:v>
                </c:pt>
                <c:pt idx="14963">
                  <c:v>4.3143443193258399E-2</c:v>
                </c:pt>
                <c:pt idx="14964">
                  <c:v>4.3143818298694597E-2</c:v>
                </c:pt>
                <c:pt idx="14965">
                  <c:v>4.3143862518224503E-2</c:v>
                </c:pt>
                <c:pt idx="14966">
                  <c:v>4.3144302024027303E-2</c:v>
                </c:pt>
                <c:pt idx="14967">
                  <c:v>4.3144810297180099E-2</c:v>
                </c:pt>
                <c:pt idx="14968">
                  <c:v>4.3144847468682503E-2</c:v>
                </c:pt>
                <c:pt idx="14969">
                  <c:v>4.3145949019324101E-2</c:v>
                </c:pt>
                <c:pt idx="14970">
                  <c:v>4.31467370859187E-2</c:v>
                </c:pt>
                <c:pt idx="14971">
                  <c:v>4.3147255284960398E-2</c:v>
                </c:pt>
                <c:pt idx="14972">
                  <c:v>4.3147331359528203E-2</c:v>
                </c:pt>
                <c:pt idx="14973">
                  <c:v>4.3148333918050598E-2</c:v>
                </c:pt>
                <c:pt idx="14974">
                  <c:v>4.3148514557009202E-2</c:v>
                </c:pt>
                <c:pt idx="14975">
                  <c:v>4.3148716409386202E-2</c:v>
                </c:pt>
                <c:pt idx="14976">
                  <c:v>4.3149166636568898E-2</c:v>
                </c:pt>
                <c:pt idx="14977">
                  <c:v>4.3150502205058103E-2</c:v>
                </c:pt>
                <c:pt idx="14978">
                  <c:v>4.3150601450590298E-2</c:v>
                </c:pt>
                <c:pt idx="14979">
                  <c:v>4.3150747896039801E-2</c:v>
                </c:pt>
                <c:pt idx="14980">
                  <c:v>4.3151031372331498E-2</c:v>
                </c:pt>
                <c:pt idx="14981">
                  <c:v>4.3151139165817698E-2</c:v>
                </c:pt>
                <c:pt idx="14982">
                  <c:v>4.3151199818736802E-2</c:v>
                </c:pt>
                <c:pt idx="14983">
                  <c:v>4.3151305821302E-2</c:v>
                </c:pt>
                <c:pt idx="14984">
                  <c:v>4.3151479785903099E-2</c:v>
                </c:pt>
                <c:pt idx="14985">
                  <c:v>4.3153129859419201E-2</c:v>
                </c:pt>
                <c:pt idx="14986">
                  <c:v>4.3153396632390498E-2</c:v>
                </c:pt>
                <c:pt idx="14987">
                  <c:v>4.3153791786372103E-2</c:v>
                </c:pt>
                <c:pt idx="14988">
                  <c:v>4.3154845028343103E-2</c:v>
                </c:pt>
                <c:pt idx="14989">
                  <c:v>4.31565106015439E-2</c:v>
                </c:pt>
                <c:pt idx="14990">
                  <c:v>4.3156914494294298E-2</c:v>
                </c:pt>
                <c:pt idx="14991">
                  <c:v>4.3157256785340797E-2</c:v>
                </c:pt>
                <c:pt idx="14992">
                  <c:v>4.31576234871048E-2</c:v>
                </c:pt>
                <c:pt idx="14993">
                  <c:v>4.3157628554886203E-2</c:v>
                </c:pt>
                <c:pt idx="14994">
                  <c:v>4.3157820064252901E-2</c:v>
                </c:pt>
                <c:pt idx="14995">
                  <c:v>4.31579163067723E-2</c:v>
                </c:pt>
                <c:pt idx="14996">
                  <c:v>4.3157994733190402E-2</c:v>
                </c:pt>
                <c:pt idx="14997">
                  <c:v>4.3158194061724602E-2</c:v>
                </c:pt>
                <c:pt idx="14998">
                  <c:v>4.3158901260086001E-2</c:v>
                </c:pt>
                <c:pt idx="14999">
                  <c:v>4.3159670295998098E-2</c:v>
                </c:pt>
                <c:pt idx="15000">
                  <c:v>4.3159817399410397E-2</c:v>
                </c:pt>
                <c:pt idx="15001">
                  <c:v>4.3160733898389203E-2</c:v>
                </c:pt>
                <c:pt idx="15002">
                  <c:v>4.3161320723525999E-2</c:v>
                </c:pt>
                <c:pt idx="15003">
                  <c:v>4.31615523826906E-2</c:v>
                </c:pt>
                <c:pt idx="15004">
                  <c:v>4.3161669542393998E-2</c:v>
                </c:pt>
                <c:pt idx="15005">
                  <c:v>4.3162415221493902E-2</c:v>
                </c:pt>
                <c:pt idx="15006">
                  <c:v>4.3162999631140501E-2</c:v>
                </c:pt>
                <c:pt idx="15007">
                  <c:v>4.3163222264325299E-2</c:v>
                </c:pt>
                <c:pt idx="15008">
                  <c:v>4.31636980058204E-2</c:v>
                </c:pt>
                <c:pt idx="15009">
                  <c:v>4.3163817808237602E-2</c:v>
                </c:pt>
                <c:pt idx="15010">
                  <c:v>4.3163931930506001E-2</c:v>
                </c:pt>
                <c:pt idx="15011">
                  <c:v>4.31651582927342E-2</c:v>
                </c:pt>
                <c:pt idx="15012">
                  <c:v>4.3165328970214398E-2</c:v>
                </c:pt>
                <c:pt idx="15013">
                  <c:v>4.3165469296946798E-2</c:v>
                </c:pt>
                <c:pt idx="15014">
                  <c:v>4.3165963963921201E-2</c:v>
                </c:pt>
                <c:pt idx="15015">
                  <c:v>4.3166558403245001E-2</c:v>
                </c:pt>
                <c:pt idx="15016">
                  <c:v>4.3166773724834198E-2</c:v>
                </c:pt>
                <c:pt idx="15017">
                  <c:v>4.3166849745702902E-2</c:v>
                </c:pt>
                <c:pt idx="15018">
                  <c:v>4.3167058844106897E-2</c:v>
                </c:pt>
                <c:pt idx="15019">
                  <c:v>4.3167316092967999E-2</c:v>
                </c:pt>
                <c:pt idx="15020">
                  <c:v>4.3168436617373698E-2</c:v>
                </c:pt>
                <c:pt idx="15021">
                  <c:v>4.31685912254577E-2</c:v>
                </c:pt>
                <c:pt idx="15022">
                  <c:v>4.3169479225557097E-2</c:v>
                </c:pt>
                <c:pt idx="15023">
                  <c:v>4.3170177617813797E-2</c:v>
                </c:pt>
                <c:pt idx="15024">
                  <c:v>4.3171848406136602E-2</c:v>
                </c:pt>
                <c:pt idx="15025">
                  <c:v>4.3172121878379599E-2</c:v>
                </c:pt>
                <c:pt idx="15026">
                  <c:v>4.3172179604227499E-2</c:v>
                </c:pt>
                <c:pt idx="15027">
                  <c:v>4.3173131084313497E-2</c:v>
                </c:pt>
                <c:pt idx="15028">
                  <c:v>4.3173364948003799E-2</c:v>
                </c:pt>
                <c:pt idx="15029">
                  <c:v>4.3173499570260697E-2</c:v>
                </c:pt>
                <c:pt idx="15030">
                  <c:v>4.3173771747998697E-2</c:v>
                </c:pt>
                <c:pt idx="15031">
                  <c:v>4.3175956048061799E-2</c:v>
                </c:pt>
                <c:pt idx="15032">
                  <c:v>4.31759980728827E-2</c:v>
                </c:pt>
                <c:pt idx="15033">
                  <c:v>4.3176566318413101E-2</c:v>
                </c:pt>
                <c:pt idx="15034">
                  <c:v>4.3177977032004801E-2</c:v>
                </c:pt>
                <c:pt idx="15035">
                  <c:v>4.3178259678482003E-2</c:v>
                </c:pt>
                <c:pt idx="15036">
                  <c:v>4.3178883142238701E-2</c:v>
                </c:pt>
                <c:pt idx="15037">
                  <c:v>4.3179210155554301E-2</c:v>
                </c:pt>
                <c:pt idx="15038">
                  <c:v>4.3180158809703599E-2</c:v>
                </c:pt>
                <c:pt idx="15039">
                  <c:v>4.3181303148667499E-2</c:v>
                </c:pt>
                <c:pt idx="15040">
                  <c:v>4.31820156994503E-2</c:v>
                </c:pt>
                <c:pt idx="15041">
                  <c:v>4.31821415666446E-2</c:v>
                </c:pt>
                <c:pt idx="15042">
                  <c:v>4.3182156011394301E-2</c:v>
                </c:pt>
                <c:pt idx="15043">
                  <c:v>4.3182661631478297E-2</c:v>
                </c:pt>
                <c:pt idx="15044">
                  <c:v>4.3184718897050001E-2</c:v>
                </c:pt>
                <c:pt idx="15045">
                  <c:v>4.3185489452120099E-2</c:v>
                </c:pt>
                <c:pt idx="15046">
                  <c:v>4.3185754552032399E-2</c:v>
                </c:pt>
                <c:pt idx="15047">
                  <c:v>4.3186601449934199E-2</c:v>
                </c:pt>
                <c:pt idx="15048">
                  <c:v>4.3186757385854098E-2</c:v>
                </c:pt>
                <c:pt idx="15049">
                  <c:v>4.3186977662742598E-2</c:v>
                </c:pt>
                <c:pt idx="15050">
                  <c:v>4.31871886742978E-2</c:v>
                </c:pt>
                <c:pt idx="15051">
                  <c:v>4.31872322158251E-2</c:v>
                </c:pt>
                <c:pt idx="15052">
                  <c:v>4.3187326266877997E-2</c:v>
                </c:pt>
                <c:pt idx="15053">
                  <c:v>4.3187824235125398E-2</c:v>
                </c:pt>
                <c:pt idx="15054">
                  <c:v>4.3187858649014199E-2</c:v>
                </c:pt>
                <c:pt idx="15055">
                  <c:v>4.3188557879252201E-2</c:v>
                </c:pt>
                <c:pt idx="15056">
                  <c:v>4.3188899928905101E-2</c:v>
                </c:pt>
                <c:pt idx="15057">
                  <c:v>4.31895415513215E-2</c:v>
                </c:pt>
                <c:pt idx="15058">
                  <c:v>4.3191430950026997E-2</c:v>
                </c:pt>
                <c:pt idx="15059">
                  <c:v>4.3191730011276401E-2</c:v>
                </c:pt>
                <c:pt idx="15060">
                  <c:v>4.3191995890047699E-2</c:v>
                </c:pt>
                <c:pt idx="15061">
                  <c:v>4.3192309743694299E-2</c:v>
                </c:pt>
                <c:pt idx="15062">
                  <c:v>4.31926446407562E-2</c:v>
                </c:pt>
                <c:pt idx="15063">
                  <c:v>4.31943013133105E-2</c:v>
                </c:pt>
                <c:pt idx="15064">
                  <c:v>4.3194575488771397E-2</c:v>
                </c:pt>
                <c:pt idx="15065">
                  <c:v>4.3196697469350301E-2</c:v>
                </c:pt>
                <c:pt idx="15066">
                  <c:v>4.3197873377827198E-2</c:v>
                </c:pt>
                <c:pt idx="15067">
                  <c:v>4.3198252557028999E-2</c:v>
                </c:pt>
                <c:pt idx="15068">
                  <c:v>4.3199628940665202E-2</c:v>
                </c:pt>
                <c:pt idx="15069">
                  <c:v>4.3199748010749099E-2</c:v>
                </c:pt>
                <c:pt idx="15070">
                  <c:v>4.3200597544548199E-2</c:v>
                </c:pt>
                <c:pt idx="15071">
                  <c:v>4.3203010621838699E-2</c:v>
                </c:pt>
                <c:pt idx="15072">
                  <c:v>4.3203147597980399E-2</c:v>
                </c:pt>
                <c:pt idx="15073">
                  <c:v>4.3203169106037498E-2</c:v>
                </c:pt>
                <c:pt idx="15074">
                  <c:v>4.3204111109064698E-2</c:v>
                </c:pt>
                <c:pt idx="15075">
                  <c:v>4.3204572507989203E-2</c:v>
                </c:pt>
                <c:pt idx="15076">
                  <c:v>4.3204951176366801E-2</c:v>
                </c:pt>
                <c:pt idx="15077">
                  <c:v>4.3205033666174703E-2</c:v>
                </c:pt>
                <c:pt idx="15078">
                  <c:v>4.3206579198236901E-2</c:v>
                </c:pt>
                <c:pt idx="15079">
                  <c:v>4.32067174353735E-2</c:v>
                </c:pt>
                <c:pt idx="15080">
                  <c:v>4.3206989777019297E-2</c:v>
                </c:pt>
                <c:pt idx="15081">
                  <c:v>4.3207634460457597E-2</c:v>
                </c:pt>
                <c:pt idx="15082">
                  <c:v>4.3207651298659798E-2</c:v>
                </c:pt>
                <c:pt idx="15083">
                  <c:v>4.3207938818829103E-2</c:v>
                </c:pt>
                <c:pt idx="15084">
                  <c:v>4.3208180477758699E-2</c:v>
                </c:pt>
                <c:pt idx="15085">
                  <c:v>4.3208569111213603E-2</c:v>
                </c:pt>
                <c:pt idx="15086">
                  <c:v>4.3209431436496498E-2</c:v>
                </c:pt>
                <c:pt idx="15087">
                  <c:v>4.3210593707371299E-2</c:v>
                </c:pt>
                <c:pt idx="15088">
                  <c:v>4.3211807058674299E-2</c:v>
                </c:pt>
                <c:pt idx="15089">
                  <c:v>4.3211861097167903E-2</c:v>
                </c:pt>
                <c:pt idx="15090">
                  <c:v>4.3213451116365501E-2</c:v>
                </c:pt>
                <c:pt idx="15091">
                  <c:v>4.3214525101112199E-2</c:v>
                </c:pt>
                <c:pt idx="15092">
                  <c:v>4.3215578536486998E-2</c:v>
                </c:pt>
                <c:pt idx="15093">
                  <c:v>4.3215873618419998E-2</c:v>
                </c:pt>
                <c:pt idx="15094">
                  <c:v>4.3216794686280903E-2</c:v>
                </c:pt>
                <c:pt idx="15095">
                  <c:v>4.3217467070746099E-2</c:v>
                </c:pt>
                <c:pt idx="15096">
                  <c:v>4.3218100719242702E-2</c:v>
                </c:pt>
                <c:pt idx="15097">
                  <c:v>4.3218137115775698E-2</c:v>
                </c:pt>
                <c:pt idx="15098">
                  <c:v>4.3218826596963501E-2</c:v>
                </c:pt>
                <c:pt idx="15099">
                  <c:v>4.3220333988445402E-2</c:v>
                </c:pt>
                <c:pt idx="15100">
                  <c:v>4.3220630713154198E-2</c:v>
                </c:pt>
                <c:pt idx="15101">
                  <c:v>4.3220983862964801E-2</c:v>
                </c:pt>
                <c:pt idx="15102">
                  <c:v>4.3221049414967398E-2</c:v>
                </c:pt>
                <c:pt idx="15103">
                  <c:v>4.3221409754000399E-2</c:v>
                </c:pt>
                <c:pt idx="15104">
                  <c:v>4.3223176477489897E-2</c:v>
                </c:pt>
                <c:pt idx="15105">
                  <c:v>4.3223524362557497E-2</c:v>
                </c:pt>
                <c:pt idx="15106">
                  <c:v>4.3223564160810801E-2</c:v>
                </c:pt>
                <c:pt idx="15107">
                  <c:v>4.3223789463737297E-2</c:v>
                </c:pt>
                <c:pt idx="15108">
                  <c:v>4.3223990896617701E-2</c:v>
                </c:pt>
                <c:pt idx="15109">
                  <c:v>4.3224125078469497E-2</c:v>
                </c:pt>
                <c:pt idx="15110">
                  <c:v>4.32243235594994E-2</c:v>
                </c:pt>
                <c:pt idx="15111">
                  <c:v>4.3225617430768297E-2</c:v>
                </c:pt>
                <c:pt idx="15112">
                  <c:v>4.3227012200254399E-2</c:v>
                </c:pt>
                <c:pt idx="15113">
                  <c:v>4.32283870339535E-2</c:v>
                </c:pt>
                <c:pt idx="15114">
                  <c:v>4.3229527880434902E-2</c:v>
                </c:pt>
                <c:pt idx="15115">
                  <c:v>4.3230212880347098E-2</c:v>
                </c:pt>
                <c:pt idx="15116">
                  <c:v>4.3230640612526697E-2</c:v>
                </c:pt>
                <c:pt idx="15117">
                  <c:v>4.3231557579168897E-2</c:v>
                </c:pt>
                <c:pt idx="15118">
                  <c:v>4.3232028624570498E-2</c:v>
                </c:pt>
                <c:pt idx="15119">
                  <c:v>4.3232417526129899E-2</c:v>
                </c:pt>
                <c:pt idx="15120">
                  <c:v>4.3234189253869001E-2</c:v>
                </c:pt>
                <c:pt idx="15121">
                  <c:v>4.3234589367639999E-2</c:v>
                </c:pt>
                <c:pt idx="15122">
                  <c:v>4.3234681380093502E-2</c:v>
                </c:pt>
                <c:pt idx="15123">
                  <c:v>4.3235428383520999E-2</c:v>
                </c:pt>
                <c:pt idx="15124">
                  <c:v>4.3235442628621501E-2</c:v>
                </c:pt>
                <c:pt idx="15125">
                  <c:v>4.3236510047895499E-2</c:v>
                </c:pt>
                <c:pt idx="15126">
                  <c:v>4.3237455644183603E-2</c:v>
                </c:pt>
                <c:pt idx="15127">
                  <c:v>4.3238125880198E-2</c:v>
                </c:pt>
                <c:pt idx="15128">
                  <c:v>4.32383274281469E-2</c:v>
                </c:pt>
                <c:pt idx="15129">
                  <c:v>4.3238379834690803E-2</c:v>
                </c:pt>
                <c:pt idx="15130">
                  <c:v>4.3238913678180502E-2</c:v>
                </c:pt>
                <c:pt idx="15131">
                  <c:v>4.32396126040318E-2</c:v>
                </c:pt>
                <c:pt idx="15132">
                  <c:v>4.3239723605962302E-2</c:v>
                </c:pt>
                <c:pt idx="15133">
                  <c:v>4.3240076286394799E-2</c:v>
                </c:pt>
                <c:pt idx="15134">
                  <c:v>4.3240382946383202E-2</c:v>
                </c:pt>
                <c:pt idx="15135">
                  <c:v>4.3240662045486697E-2</c:v>
                </c:pt>
                <c:pt idx="15136">
                  <c:v>4.3240943486983999E-2</c:v>
                </c:pt>
                <c:pt idx="15137">
                  <c:v>4.3241588698281999E-2</c:v>
                </c:pt>
                <c:pt idx="15138">
                  <c:v>4.3242698874211297E-2</c:v>
                </c:pt>
                <c:pt idx="15139">
                  <c:v>4.3243021348393799E-2</c:v>
                </c:pt>
                <c:pt idx="15140">
                  <c:v>4.3243211829848402E-2</c:v>
                </c:pt>
                <c:pt idx="15141">
                  <c:v>4.3243540888812701E-2</c:v>
                </c:pt>
                <c:pt idx="15142">
                  <c:v>4.3243870417919099E-2</c:v>
                </c:pt>
                <c:pt idx="15143">
                  <c:v>4.3244657936906301E-2</c:v>
                </c:pt>
                <c:pt idx="15144">
                  <c:v>4.3245017314703503E-2</c:v>
                </c:pt>
                <c:pt idx="15145">
                  <c:v>4.3245159451248398E-2</c:v>
                </c:pt>
                <c:pt idx="15146">
                  <c:v>4.32457810235298E-2</c:v>
                </c:pt>
                <c:pt idx="15147">
                  <c:v>4.3245949236254397E-2</c:v>
                </c:pt>
                <c:pt idx="15148">
                  <c:v>4.3246177710775803E-2</c:v>
                </c:pt>
                <c:pt idx="15149">
                  <c:v>4.3246329001622098E-2</c:v>
                </c:pt>
                <c:pt idx="15150">
                  <c:v>4.32474929976173E-2</c:v>
                </c:pt>
                <c:pt idx="15151">
                  <c:v>4.3247653580559403E-2</c:v>
                </c:pt>
                <c:pt idx="15152">
                  <c:v>4.3248055623243603E-2</c:v>
                </c:pt>
                <c:pt idx="15153">
                  <c:v>4.32486606931008E-2</c:v>
                </c:pt>
                <c:pt idx="15154">
                  <c:v>4.3248764767526801E-2</c:v>
                </c:pt>
                <c:pt idx="15155">
                  <c:v>4.3248973524411802E-2</c:v>
                </c:pt>
                <c:pt idx="15156">
                  <c:v>4.32500008737704E-2</c:v>
                </c:pt>
                <c:pt idx="15157">
                  <c:v>4.3250262730146899E-2</c:v>
                </c:pt>
                <c:pt idx="15158">
                  <c:v>4.3250338689836597E-2</c:v>
                </c:pt>
                <c:pt idx="15159">
                  <c:v>4.3250650874465502E-2</c:v>
                </c:pt>
                <c:pt idx="15160">
                  <c:v>4.3251018468829998E-2</c:v>
                </c:pt>
                <c:pt idx="15161">
                  <c:v>4.3251139226200497E-2</c:v>
                </c:pt>
                <c:pt idx="15162">
                  <c:v>4.3251226140523701E-2</c:v>
                </c:pt>
                <c:pt idx="15163">
                  <c:v>4.3251779174192997E-2</c:v>
                </c:pt>
                <c:pt idx="15164">
                  <c:v>4.3251831214524999E-2</c:v>
                </c:pt>
                <c:pt idx="15165">
                  <c:v>4.3251957314951898E-2</c:v>
                </c:pt>
                <c:pt idx="15166">
                  <c:v>4.3252440362084803E-2</c:v>
                </c:pt>
                <c:pt idx="15167">
                  <c:v>4.3252735098801502E-2</c:v>
                </c:pt>
                <c:pt idx="15168">
                  <c:v>4.3253022990689602E-2</c:v>
                </c:pt>
                <c:pt idx="15169">
                  <c:v>4.3253059657576698E-2</c:v>
                </c:pt>
                <c:pt idx="15170">
                  <c:v>4.3253336840271502E-2</c:v>
                </c:pt>
                <c:pt idx="15171">
                  <c:v>4.3253629127966903E-2</c:v>
                </c:pt>
                <c:pt idx="15172">
                  <c:v>4.3254714929580697E-2</c:v>
                </c:pt>
                <c:pt idx="15173">
                  <c:v>4.3254867956672702E-2</c:v>
                </c:pt>
                <c:pt idx="15174">
                  <c:v>4.3255866998447502E-2</c:v>
                </c:pt>
                <c:pt idx="15175">
                  <c:v>4.3256496844334399E-2</c:v>
                </c:pt>
                <c:pt idx="15176">
                  <c:v>4.32575961606343E-2</c:v>
                </c:pt>
                <c:pt idx="15177">
                  <c:v>4.3258049112440099E-2</c:v>
                </c:pt>
                <c:pt idx="15178">
                  <c:v>4.3258722032118703E-2</c:v>
                </c:pt>
                <c:pt idx="15179">
                  <c:v>4.3259608034549701E-2</c:v>
                </c:pt>
                <c:pt idx="15180">
                  <c:v>4.3259777968972402E-2</c:v>
                </c:pt>
                <c:pt idx="15181">
                  <c:v>4.3261249007918702E-2</c:v>
                </c:pt>
                <c:pt idx="15182">
                  <c:v>4.3262109632414003E-2</c:v>
                </c:pt>
                <c:pt idx="15183">
                  <c:v>4.32625612215536E-2</c:v>
                </c:pt>
                <c:pt idx="15184">
                  <c:v>4.3263227308283699E-2</c:v>
                </c:pt>
                <c:pt idx="15185">
                  <c:v>4.3264310181066398E-2</c:v>
                </c:pt>
                <c:pt idx="15186">
                  <c:v>4.3264544562568598E-2</c:v>
                </c:pt>
                <c:pt idx="15187">
                  <c:v>4.3265237870936599E-2</c:v>
                </c:pt>
                <c:pt idx="15188">
                  <c:v>4.3266900543176501E-2</c:v>
                </c:pt>
                <c:pt idx="15189">
                  <c:v>4.3267292226083998E-2</c:v>
                </c:pt>
                <c:pt idx="15190">
                  <c:v>4.3267965714315099E-2</c:v>
                </c:pt>
                <c:pt idx="15191">
                  <c:v>4.3268134316866297E-2</c:v>
                </c:pt>
                <c:pt idx="15192">
                  <c:v>4.32681714396769E-2</c:v>
                </c:pt>
                <c:pt idx="15193">
                  <c:v>4.3268502750516698E-2</c:v>
                </c:pt>
                <c:pt idx="15194">
                  <c:v>4.3268603255059199E-2</c:v>
                </c:pt>
                <c:pt idx="15195">
                  <c:v>4.3268689974502499E-2</c:v>
                </c:pt>
                <c:pt idx="15196">
                  <c:v>4.3269156783900101E-2</c:v>
                </c:pt>
                <c:pt idx="15197">
                  <c:v>4.32692100582052E-2</c:v>
                </c:pt>
                <c:pt idx="15198">
                  <c:v>4.32692812897802E-2</c:v>
                </c:pt>
                <c:pt idx="15199">
                  <c:v>4.3269963924458303E-2</c:v>
                </c:pt>
                <c:pt idx="15200">
                  <c:v>4.3271034617032501E-2</c:v>
                </c:pt>
                <c:pt idx="15201">
                  <c:v>4.3271782903848199E-2</c:v>
                </c:pt>
                <c:pt idx="15202">
                  <c:v>4.3271908149378098E-2</c:v>
                </c:pt>
                <c:pt idx="15203">
                  <c:v>4.3272118192823603E-2</c:v>
                </c:pt>
                <c:pt idx="15204">
                  <c:v>4.32721952800421E-2</c:v>
                </c:pt>
                <c:pt idx="15205">
                  <c:v>4.3272804571148599E-2</c:v>
                </c:pt>
                <c:pt idx="15206">
                  <c:v>4.3272811669303898E-2</c:v>
                </c:pt>
                <c:pt idx="15207">
                  <c:v>4.3273503746072597E-2</c:v>
                </c:pt>
                <c:pt idx="15208">
                  <c:v>4.3273875734261898E-2</c:v>
                </c:pt>
                <c:pt idx="15209">
                  <c:v>4.32749672420416E-2</c:v>
                </c:pt>
                <c:pt idx="15210">
                  <c:v>4.32760059591277E-2</c:v>
                </c:pt>
                <c:pt idx="15211">
                  <c:v>4.3276372503267602E-2</c:v>
                </c:pt>
                <c:pt idx="15212">
                  <c:v>4.3276523793105898E-2</c:v>
                </c:pt>
                <c:pt idx="15213">
                  <c:v>4.3276942105860403E-2</c:v>
                </c:pt>
                <c:pt idx="15214">
                  <c:v>4.3277918114976097E-2</c:v>
                </c:pt>
                <c:pt idx="15215">
                  <c:v>4.32785316973405E-2</c:v>
                </c:pt>
                <c:pt idx="15216">
                  <c:v>4.3279326078484802E-2</c:v>
                </c:pt>
                <c:pt idx="15217">
                  <c:v>4.3280159977485001E-2</c:v>
                </c:pt>
                <c:pt idx="15218">
                  <c:v>4.3280287092558399E-2</c:v>
                </c:pt>
                <c:pt idx="15219">
                  <c:v>4.3281162229586903E-2</c:v>
                </c:pt>
                <c:pt idx="15220">
                  <c:v>4.3281628872433503E-2</c:v>
                </c:pt>
                <c:pt idx="15221">
                  <c:v>4.3281770141336003E-2</c:v>
                </c:pt>
                <c:pt idx="15222">
                  <c:v>4.3282461069192001E-2</c:v>
                </c:pt>
                <c:pt idx="15223">
                  <c:v>4.3282888039081903E-2</c:v>
                </c:pt>
                <c:pt idx="15224">
                  <c:v>4.3283400229965199E-2</c:v>
                </c:pt>
                <c:pt idx="15225">
                  <c:v>4.3283816957632497E-2</c:v>
                </c:pt>
                <c:pt idx="15226">
                  <c:v>4.3283922167439301E-2</c:v>
                </c:pt>
                <c:pt idx="15227">
                  <c:v>4.32840334823082E-2</c:v>
                </c:pt>
                <c:pt idx="15228">
                  <c:v>4.3285287108065E-2</c:v>
                </c:pt>
                <c:pt idx="15229">
                  <c:v>4.3285292152073801E-2</c:v>
                </c:pt>
                <c:pt idx="15230">
                  <c:v>4.3286544842480297E-2</c:v>
                </c:pt>
                <c:pt idx="15231">
                  <c:v>4.3289843223652202E-2</c:v>
                </c:pt>
                <c:pt idx="15232">
                  <c:v>4.3290951103864897E-2</c:v>
                </c:pt>
                <c:pt idx="15233">
                  <c:v>4.3291696022038702E-2</c:v>
                </c:pt>
                <c:pt idx="15234">
                  <c:v>4.3292019946782799E-2</c:v>
                </c:pt>
                <c:pt idx="15235">
                  <c:v>4.3293002606867699E-2</c:v>
                </c:pt>
                <c:pt idx="15236">
                  <c:v>4.3294708612675599E-2</c:v>
                </c:pt>
                <c:pt idx="15237">
                  <c:v>4.3295837288105203E-2</c:v>
                </c:pt>
                <c:pt idx="15238">
                  <c:v>4.32966983996615E-2</c:v>
                </c:pt>
                <c:pt idx="15239">
                  <c:v>4.32969380793711E-2</c:v>
                </c:pt>
                <c:pt idx="15240">
                  <c:v>4.3297306334401403E-2</c:v>
                </c:pt>
                <c:pt idx="15241">
                  <c:v>4.3297551813056299E-2</c:v>
                </c:pt>
                <c:pt idx="15242">
                  <c:v>4.3298081361528698E-2</c:v>
                </c:pt>
                <c:pt idx="15243">
                  <c:v>4.3298237436831699E-2</c:v>
                </c:pt>
                <c:pt idx="15244">
                  <c:v>4.3298630981360199E-2</c:v>
                </c:pt>
                <c:pt idx="15245">
                  <c:v>4.32987243802056E-2</c:v>
                </c:pt>
                <c:pt idx="15246">
                  <c:v>4.3299239871265598E-2</c:v>
                </c:pt>
                <c:pt idx="15247">
                  <c:v>4.3299525783982697E-2</c:v>
                </c:pt>
                <c:pt idx="15248">
                  <c:v>4.32999594708047E-2</c:v>
                </c:pt>
                <c:pt idx="15249">
                  <c:v>4.3300938224330503E-2</c:v>
                </c:pt>
                <c:pt idx="15250">
                  <c:v>4.3301242214460502E-2</c:v>
                </c:pt>
                <c:pt idx="15251">
                  <c:v>4.3301555429138799E-2</c:v>
                </c:pt>
                <c:pt idx="15252">
                  <c:v>4.3302480721140298E-2</c:v>
                </c:pt>
                <c:pt idx="15253">
                  <c:v>4.3303285451936201E-2</c:v>
                </c:pt>
                <c:pt idx="15254">
                  <c:v>4.33037576486568E-2</c:v>
                </c:pt>
                <c:pt idx="15255">
                  <c:v>4.3303880619689698E-2</c:v>
                </c:pt>
                <c:pt idx="15256">
                  <c:v>4.3305230700762899E-2</c:v>
                </c:pt>
                <c:pt idx="15257">
                  <c:v>4.3305993409261202E-2</c:v>
                </c:pt>
                <c:pt idx="15258">
                  <c:v>4.3309764693456897E-2</c:v>
                </c:pt>
                <c:pt idx="15259">
                  <c:v>4.3310022112092499E-2</c:v>
                </c:pt>
                <c:pt idx="15260">
                  <c:v>4.3311046828248302E-2</c:v>
                </c:pt>
                <c:pt idx="15261">
                  <c:v>4.3311552706663099E-2</c:v>
                </c:pt>
                <c:pt idx="15262">
                  <c:v>4.3311579566626103E-2</c:v>
                </c:pt>
                <c:pt idx="15263">
                  <c:v>4.3312787751308097E-2</c:v>
                </c:pt>
                <c:pt idx="15264">
                  <c:v>4.3312917565800399E-2</c:v>
                </c:pt>
                <c:pt idx="15265">
                  <c:v>4.33133476867468E-2</c:v>
                </c:pt>
                <c:pt idx="15266">
                  <c:v>4.3313380358414103E-2</c:v>
                </c:pt>
                <c:pt idx="15267">
                  <c:v>4.33135328500402E-2</c:v>
                </c:pt>
                <c:pt idx="15268">
                  <c:v>4.3313658541015598E-2</c:v>
                </c:pt>
                <c:pt idx="15269">
                  <c:v>4.3313898905917601E-2</c:v>
                </c:pt>
                <c:pt idx="15270">
                  <c:v>4.3314348180506099E-2</c:v>
                </c:pt>
                <c:pt idx="15271">
                  <c:v>4.3314465068335001E-2</c:v>
                </c:pt>
                <c:pt idx="15272">
                  <c:v>4.33155890622536E-2</c:v>
                </c:pt>
                <c:pt idx="15273">
                  <c:v>4.3316007175916403E-2</c:v>
                </c:pt>
                <c:pt idx="15274">
                  <c:v>4.3316068726023102E-2</c:v>
                </c:pt>
                <c:pt idx="15275">
                  <c:v>4.3316540811325001E-2</c:v>
                </c:pt>
                <c:pt idx="15276">
                  <c:v>4.3316968689170898E-2</c:v>
                </c:pt>
                <c:pt idx="15277">
                  <c:v>4.3317113873217801E-2</c:v>
                </c:pt>
                <c:pt idx="15278">
                  <c:v>4.3317690807395497E-2</c:v>
                </c:pt>
                <c:pt idx="15279">
                  <c:v>4.331795225066E-2</c:v>
                </c:pt>
                <c:pt idx="15280">
                  <c:v>4.3318502247887199E-2</c:v>
                </c:pt>
                <c:pt idx="15281">
                  <c:v>4.3318586988087701E-2</c:v>
                </c:pt>
                <c:pt idx="15282">
                  <c:v>4.3318741567730301E-2</c:v>
                </c:pt>
                <c:pt idx="15283">
                  <c:v>4.3319029432921E-2</c:v>
                </c:pt>
                <c:pt idx="15284">
                  <c:v>4.3319422893469697E-2</c:v>
                </c:pt>
                <c:pt idx="15285">
                  <c:v>4.3320030255170998E-2</c:v>
                </c:pt>
                <c:pt idx="15286">
                  <c:v>4.3320802456272602E-2</c:v>
                </c:pt>
                <c:pt idx="15287">
                  <c:v>4.3322098014130797E-2</c:v>
                </c:pt>
                <c:pt idx="15288">
                  <c:v>4.3322105201912299E-2</c:v>
                </c:pt>
                <c:pt idx="15289">
                  <c:v>4.3322467785768898E-2</c:v>
                </c:pt>
                <c:pt idx="15290">
                  <c:v>4.3322770363364002E-2</c:v>
                </c:pt>
                <c:pt idx="15291">
                  <c:v>4.3322823808229702E-2</c:v>
                </c:pt>
                <c:pt idx="15292">
                  <c:v>4.3322863649367598E-2</c:v>
                </c:pt>
                <c:pt idx="15293">
                  <c:v>4.3323198789694803E-2</c:v>
                </c:pt>
                <c:pt idx="15294">
                  <c:v>4.3323446989470403E-2</c:v>
                </c:pt>
                <c:pt idx="15295">
                  <c:v>4.3323583622444102E-2</c:v>
                </c:pt>
                <c:pt idx="15296">
                  <c:v>4.3323837041360898E-2</c:v>
                </c:pt>
                <c:pt idx="15297">
                  <c:v>4.33247772982676E-2</c:v>
                </c:pt>
                <c:pt idx="15298">
                  <c:v>4.3324930491801299E-2</c:v>
                </c:pt>
                <c:pt idx="15299">
                  <c:v>4.3325959734439597E-2</c:v>
                </c:pt>
                <c:pt idx="15300">
                  <c:v>4.3326881890696597E-2</c:v>
                </c:pt>
                <c:pt idx="15301">
                  <c:v>4.3326918143755402E-2</c:v>
                </c:pt>
                <c:pt idx="15302">
                  <c:v>4.3328341369077199E-2</c:v>
                </c:pt>
                <c:pt idx="15303">
                  <c:v>4.3331265579141902E-2</c:v>
                </c:pt>
                <c:pt idx="15304">
                  <c:v>4.3331377984891901E-2</c:v>
                </c:pt>
                <c:pt idx="15305">
                  <c:v>4.3332712136224402E-2</c:v>
                </c:pt>
                <c:pt idx="15306">
                  <c:v>4.3333746689957001E-2</c:v>
                </c:pt>
                <c:pt idx="15307">
                  <c:v>4.3334171803350599E-2</c:v>
                </c:pt>
                <c:pt idx="15308">
                  <c:v>4.3335328531912097E-2</c:v>
                </c:pt>
                <c:pt idx="15309">
                  <c:v>4.3335960363792399E-2</c:v>
                </c:pt>
                <c:pt idx="15310">
                  <c:v>4.3336522158610197E-2</c:v>
                </c:pt>
                <c:pt idx="15311">
                  <c:v>4.3337046614511598E-2</c:v>
                </c:pt>
                <c:pt idx="15312">
                  <c:v>4.3337605050409303E-2</c:v>
                </c:pt>
                <c:pt idx="15313">
                  <c:v>4.3337851616069997E-2</c:v>
                </c:pt>
                <c:pt idx="15314">
                  <c:v>4.3337955038225601E-2</c:v>
                </c:pt>
                <c:pt idx="15315">
                  <c:v>4.3338843016638498E-2</c:v>
                </c:pt>
                <c:pt idx="15316">
                  <c:v>4.3339357900224001E-2</c:v>
                </c:pt>
                <c:pt idx="15317">
                  <c:v>4.33395556481522E-2</c:v>
                </c:pt>
                <c:pt idx="15318">
                  <c:v>4.3339659747310598E-2</c:v>
                </c:pt>
                <c:pt idx="15319">
                  <c:v>4.3340114476711399E-2</c:v>
                </c:pt>
                <c:pt idx="15320">
                  <c:v>4.3340235035721701E-2</c:v>
                </c:pt>
                <c:pt idx="15321">
                  <c:v>4.3340279764323503E-2</c:v>
                </c:pt>
                <c:pt idx="15322">
                  <c:v>4.3341351898966603E-2</c:v>
                </c:pt>
                <c:pt idx="15323">
                  <c:v>4.3342070628436903E-2</c:v>
                </c:pt>
                <c:pt idx="15324">
                  <c:v>4.3343047164286302E-2</c:v>
                </c:pt>
                <c:pt idx="15325">
                  <c:v>4.3343137598514998E-2</c:v>
                </c:pt>
                <c:pt idx="15326">
                  <c:v>4.3343584658386503E-2</c:v>
                </c:pt>
                <c:pt idx="15327">
                  <c:v>4.3344037211199199E-2</c:v>
                </c:pt>
                <c:pt idx="15328">
                  <c:v>4.3344174949464097E-2</c:v>
                </c:pt>
                <c:pt idx="15329">
                  <c:v>4.3344280917025503E-2</c:v>
                </c:pt>
                <c:pt idx="15330">
                  <c:v>4.3345852381034597E-2</c:v>
                </c:pt>
                <c:pt idx="15331">
                  <c:v>4.3346175568048297E-2</c:v>
                </c:pt>
                <c:pt idx="15332">
                  <c:v>4.3346359673186702E-2</c:v>
                </c:pt>
                <c:pt idx="15333">
                  <c:v>4.33474493879153E-2</c:v>
                </c:pt>
                <c:pt idx="15334">
                  <c:v>4.3347984720648401E-2</c:v>
                </c:pt>
                <c:pt idx="15335">
                  <c:v>4.3348281577002802E-2</c:v>
                </c:pt>
                <c:pt idx="15336">
                  <c:v>4.3349134542800802E-2</c:v>
                </c:pt>
                <c:pt idx="15337">
                  <c:v>4.3349571817706697E-2</c:v>
                </c:pt>
                <c:pt idx="15338">
                  <c:v>4.3349761209065397E-2</c:v>
                </c:pt>
                <c:pt idx="15339">
                  <c:v>4.3350108843032899E-2</c:v>
                </c:pt>
                <c:pt idx="15340">
                  <c:v>4.3350309503022301E-2</c:v>
                </c:pt>
                <c:pt idx="15341">
                  <c:v>4.33505967933389E-2</c:v>
                </c:pt>
                <c:pt idx="15342">
                  <c:v>4.3350611958503198E-2</c:v>
                </c:pt>
                <c:pt idx="15343">
                  <c:v>4.3350716359918703E-2</c:v>
                </c:pt>
                <c:pt idx="15344">
                  <c:v>4.33512225837469E-2</c:v>
                </c:pt>
                <c:pt idx="15345">
                  <c:v>4.3351388417539702E-2</c:v>
                </c:pt>
                <c:pt idx="15346">
                  <c:v>4.3352670323578001E-2</c:v>
                </c:pt>
                <c:pt idx="15347">
                  <c:v>4.3352962858060499E-2</c:v>
                </c:pt>
                <c:pt idx="15348">
                  <c:v>4.3353603605335501E-2</c:v>
                </c:pt>
                <c:pt idx="15349">
                  <c:v>4.3354504772474503E-2</c:v>
                </c:pt>
                <c:pt idx="15350">
                  <c:v>4.33549532822761E-2</c:v>
                </c:pt>
                <c:pt idx="15351">
                  <c:v>4.3355129265377497E-2</c:v>
                </c:pt>
                <c:pt idx="15352">
                  <c:v>4.3355411364174597E-2</c:v>
                </c:pt>
                <c:pt idx="15353">
                  <c:v>4.3355529007949298E-2</c:v>
                </c:pt>
                <c:pt idx="15354">
                  <c:v>4.3355782576379398E-2</c:v>
                </c:pt>
                <c:pt idx="15355">
                  <c:v>4.3355998153519301E-2</c:v>
                </c:pt>
                <c:pt idx="15356">
                  <c:v>4.3356037771142497E-2</c:v>
                </c:pt>
                <c:pt idx="15357">
                  <c:v>4.3356149467051297E-2</c:v>
                </c:pt>
                <c:pt idx="15358">
                  <c:v>4.3356293832353197E-2</c:v>
                </c:pt>
                <c:pt idx="15359">
                  <c:v>4.3356887914774697E-2</c:v>
                </c:pt>
                <c:pt idx="15360">
                  <c:v>4.3359380148950702E-2</c:v>
                </c:pt>
                <c:pt idx="15361">
                  <c:v>4.3359544813932102E-2</c:v>
                </c:pt>
                <c:pt idx="15362">
                  <c:v>4.3359683230851903E-2</c:v>
                </c:pt>
                <c:pt idx="15363">
                  <c:v>4.3359872872035597E-2</c:v>
                </c:pt>
                <c:pt idx="15364">
                  <c:v>4.3360482246517201E-2</c:v>
                </c:pt>
                <c:pt idx="15365">
                  <c:v>4.3361520725667797E-2</c:v>
                </c:pt>
                <c:pt idx="15366">
                  <c:v>4.3362847336673997E-2</c:v>
                </c:pt>
                <c:pt idx="15367">
                  <c:v>4.33634019191061E-2</c:v>
                </c:pt>
                <c:pt idx="15368">
                  <c:v>4.3365394237043199E-2</c:v>
                </c:pt>
                <c:pt idx="15369">
                  <c:v>4.3366038014996597E-2</c:v>
                </c:pt>
                <c:pt idx="15370">
                  <c:v>4.3367080565591597E-2</c:v>
                </c:pt>
                <c:pt idx="15371">
                  <c:v>4.33671447153565E-2</c:v>
                </c:pt>
                <c:pt idx="15372">
                  <c:v>4.3368100085326398E-2</c:v>
                </c:pt>
                <c:pt idx="15373">
                  <c:v>4.3368649534439099E-2</c:v>
                </c:pt>
                <c:pt idx="15374">
                  <c:v>4.33692054454747E-2</c:v>
                </c:pt>
                <c:pt idx="15375">
                  <c:v>4.3370479185623402E-2</c:v>
                </c:pt>
                <c:pt idx="15376">
                  <c:v>4.3370500525591001E-2</c:v>
                </c:pt>
                <c:pt idx="15377">
                  <c:v>4.3370503514712E-2</c:v>
                </c:pt>
                <c:pt idx="15378">
                  <c:v>4.3371039536792E-2</c:v>
                </c:pt>
                <c:pt idx="15379">
                  <c:v>4.3371505687048902E-2</c:v>
                </c:pt>
                <c:pt idx="15380">
                  <c:v>4.3371713984598902E-2</c:v>
                </c:pt>
                <c:pt idx="15381">
                  <c:v>4.3373085972807202E-2</c:v>
                </c:pt>
                <c:pt idx="15382">
                  <c:v>4.3373159118685903E-2</c:v>
                </c:pt>
                <c:pt idx="15383">
                  <c:v>4.3373305989169997E-2</c:v>
                </c:pt>
                <c:pt idx="15384">
                  <c:v>4.3373516551447701E-2</c:v>
                </c:pt>
                <c:pt idx="15385">
                  <c:v>4.3375306263949497E-2</c:v>
                </c:pt>
                <c:pt idx="15386">
                  <c:v>4.3375978424084603E-2</c:v>
                </c:pt>
                <c:pt idx="15387">
                  <c:v>4.3376804120923401E-2</c:v>
                </c:pt>
                <c:pt idx="15388">
                  <c:v>4.3378097936651601E-2</c:v>
                </c:pt>
                <c:pt idx="15389">
                  <c:v>4.3378563167319403E-2</c:v>
                </c:pt>
                <c:pt idx="15390">
                  <c:v>4.3379254997118102E-2</c:v>
                </c:pt>
                <c:pt idx="15391">
                  <c:v>4.3380422479732103E-2</c:v>
                </c:pt>
                <c:pt idx="15392">
                  <c:v>4.3380535045536003E-2</c:v>
                </c:pt>
                <c:pt idx="15393">
                  <c:v>4.3381132647761701E-2</c:v>
                </c:pt>
                <c:pt idx="15394">
                  <c:v>4.3381159315662401E-2</c:v>
                </c:pt>
                <c:pt idx="15395">
                  <c:v>4.3381201893371399E-2</c:v>
                </c:pt>
                <c:pt idx="15396">
                  <c:v>4.3381358313005297E-2</c:v>
                </c:pt>
                <c:pt idx="15397">
                  <c:v>4.3381657007277703E-2</c:v>
                </c:pt>
                <c:pt idx="15398">
                  <c:v>4.3382038054629798E-2</c:v>
                </c:pt>
                <c:pt idx="15399">
                  <c:v>4.33822711087615E-2</c:v>
                </c:pt>
                <c:pt idx="15400">
                  <c:v>4.3382331691498299E-2</c:v>
                </c:pt>
                <c:pt idx="15401">
                  <c:v>4.3382357531774302E-2</c:v>
                </c:pt>
                <c:pt idx="15402">
                  <c:v>4.3382847142712698E-2</c:v>
                </c:pt>
                <c:pt idx="15403">
                  <c:v>4.33830026069369E-2</c:v>
                </c:pt>
                <c:pt idx="15404">
                  <c:v>4.3383892904522901E-2</c:v>
                </c:pt>
                <c:pt idx="15405">
                  <c:v>4.3383944904739902E-2</c:v>
                </c:pt>
                <c:pt idx="15406">
                  <c:v>4.3383981406861297E-2</c:v>
                </c:pt>
                <c:pt idx="15407">
                  <c:v>4.3384731542246202E-2</c:v>
                </c:pt>
                <c:pt idx="15408">
                  <c:v>4.3385179543891102E-2</c:v>
                </c:pt>
                <c:pt idx="15409">
                  <c:v>4.33852333887874E-2</c:v>
                </c:pt>
                <c:pt idx="15410">
                  <c:v>4.33859477699668E-2</c:v>
                </c:pt>
                <c:pt idx="15411">
                  <c:v>4.3386059151784603E-2</c:v>
                </c:pt>
                <c:pt idx="15412">
                  <c:v>4.3386172083375397E-2</c:v>
                </c:pt>
                <c:pt idx="15413">
                  <c:v>4.3387875845937299E-2</c:v>
                </c:pt>
                <c:pt idx="15414">
                  <c:v>4.3388645362610098E-2</c:v>
                </c:pt>
                <c:pt idx="15415">
                  <c:v>4.3388708122666597E-2</c:v>
                </c:pt>
                <c:pt idx="15416">
                  <c:v>4.3388794108863898E-2</c:v>
                </c:pt>
                <c:pt idx="15417">
                  <c:v>4.3389264085402002E-2</c:v>
                </c:pt>
                <c:pt idx="15418">
                  <c:v>4.3389454713092003E-2</c:v>
                </c:pt>
                <c:pt idx="15419">
                  <c:v>4.3390166729064698E-2</c:v>
                </c:pt>
                <c:pt idx="15420">
                  <c:v>4.3390174514637302E-2</c:v>
                </c:pt>
                <c:pt idx="15421">
                  <c:v>4.33902835909101E-2</c:v>
                </c:pt>
                <c:pt idx="15422">
                  <c:v>4.3390895961628401E-2</c:v>
                </c:pt>
                <c:pt idx="15423">
                  <c:v>4.3391466893341897E-2</c:v>
                </c:pt>
                <c:pt idx="15424">
                  <c:v>4.3392428408588202E-2</c:v>
                </c:pt>
                <c:pt idx="15425">
                  <c:v>4.3392968645217099E-2</c:v>
                </c:pt>
                <c:pt idx="15426">
                  <c:v>4.3393932072859402E-2</c:v>
                </c:pt>
                <c:pt idx="15427">
                  <c:v>4.3394270713708501E-2</c:v>
                </c:pt>
                <c:pt idx="15428">
                  <c:v>4.33949154305001E-2</c:v>
                </c:pt>
                <c:pt idx="15429">
                  <c:v>4.3395197282952401E-2</c:v>
                </c:pt>
                <c:pt idx="15430">
                  <c:v>4.3395951054725102E-2</c:v>
                </c:pt>
                <c:pt idx="15431">
                  <c:v>4.3396614183948697E-2</c:v>
                </c:pt>
                <c:pt idx="15432">
                  <c:v>4.3398831182787798E-2</c:v>
                </c:pt>
                <c:pt idx="15433">
                  <c:v>4.3399412895877502E-2</c:v>
                </c:pt>
                <c:pt idx="15434">
                  <c:v>4.3399542306162497E-2</c:v>
                </c:pt>
                <c:pt idx="15435">
                  <c:v>4.3399582534598802E-2</c:v>
                </c:pt>
                <c:pt idx="15436">
                  <c:v>4.3400715862452803E-2</c:v>
                </c:pt>
                <c:pt idx="15437">
                  <c:v>4.3400897928444003E-2</c:v>
                </c:pt>
                <c:pt idx="15438">
                  <c:v>4.3401397440203597E-2</c:v>
                </c:pt>
                <c:pt idx="15439">
                  <c:v>4.3401423562600697E-2</c:v>
                </c:pt>
                <c:pt idx="15440">
                  <c:v>4.3401504984355598E-2</c:v>
                </c:pt>
                <c:pt idx="15441">
                  <c:v>4.3402314424663802E-2</c:v>
                </c:pt>
                <c:pt idx="15442">
                  <c:v>4.3402322206265401E-2</c:v>
                </c:pt>
                <c:pt idx="15443">
                  <c:v>4.3402327417613198E-2</c:v>
                </c:pt>
                <c:pt idx="15444">
                  <c:v>4.3402389537646399E-2</c:v>
                </c:pt>
                <c:pt idx="15445">
                  <c:v>4.3402557937196398E-2</c:v>
                </c:pt>
                <c:pt idx="15446">
                  <c:v>4.34029277781212E-2</c:v>
                </c:pt>
                <c:pt idx="15447">
                  <c:v>4.3403015769438898E-2</c:v>
                </c:pt>
                <c:pt idx="15448">
                  <c:v>4.34037030807757E-2</c:v>
                </c:pt>
                <c:pt idx="15449">
                  <c:v>4.3403878517645801E-2</c:v>
                </c:pt>
                <c:pt idx="15450">
                  <c:v>4.3403936775850999E-2</c:v>
                </c:pt>
                <c:pt idx="15451">
                  <c:v>4.3404892997451601E-2</c:v>
                </c:pt>
                <c:pt idx="15452">
                  <c:v>4.3405737769920301E-2</c:v>
                </c:pt>
                <c:pt idx="15453">
                  <c:v>4.3406409278953E-2</c:v>
                </c:pt>
                <c:pt idx="15454">
                  <c:v>4.3406745938808097E-2</c:v>
                </c:pt>
                <c:pt idx="15455">
                  <c:v>4.3406950061778901E-2</c:v>
                </c:pt>
                <c:pt idx="15456">
                  <c:v>4.3407220518354897E-2</c:v>
                </c:pt>
                <c:pt idx="15457">
                  <c:v>4.3407496956493798E-2</c:v>
                </c:pt>
                <c:pt idx="15458">
                  <c:v>4.3407885125766002E-2</c:v>
                </c:pt>
                <c:pt idx="15459">
                  <c:v>4.3407897416445101E-2</c:v>
                </c:pt>
                <c:pt idx="15460">
                  <c:v>4.3408891996156197E-2</c:v>
                </c:pt>
                <c:pt idx="15461">
                  <c:v>4.3408896216846002E-2</c:v>
                </c:pt>
                <c:pt idx="15462">
                  <c:v>4.3409326831080099E-2</c:v>
                </c:pt>
                <c:pt idx="15463">
                  <c:v>4.3409507837787298E-2</c:v>
                </c:pt>
                <c:pt idx="15464">
                  <c:v>4.34095875703557E-2</c:v>
                </c:pt>
                <c:pt idx="15465">
                  <c:v>4.3409922906015502E-2</c:v>
                </c:pt>
                <c:pt idx="15466">
                  <c:v>4.3411445358875901E-2</c:v>
                </c:pt>
                <c:pt idx="15467">
                  <c:v>4.3411449742271402E-2</c:v>
                </c:pt>
                <c:pt idx="15468">
                  <c:v>4.34124029210914E-2</c:v>
                </c:pt>
                <c:pt idx="15469">
                  <c:v>4.3412476329160801E-2</c:v>
                </c:pt>
                <c:pt idx="15470">
                  <c:v>4.3412622143970798E-2</c:v>
                </c:pt>
                <c:pt idx="15471">
                  <c:v>4.34131278117591E-2</c:v>
                </c:pt>
                <c:pt idx="15472">
                  <c:v>4.3414095788122602E-2</c:v>
                </c:pt>
                <c:pt idx="15473">
                  <c:v>4.3415635625451997E-2</c:v>
                </c:pt>
                <c:pt idx="15474">
                  <c:v>4.34156434483252E-2</c:v>
                </c:pt>
                <c:pt idx="15475">
                  <c:v>4.3415667474893498E-2</c:v>
                </c:pt>
                <c:pt idx="15476">
                  <c:v>4.3415770785976797E-2</c:v>
                </c:pt>
                <c:pt idx="15477">
                  <c:v>4.3416108948133601E-2</c:v>
                </c:pt>
                <c:pt idx="15478">
                  <c:v>4.3416112476085303E-2</c:v>
                </c:pt>
                <c:pt idx="15479">
                  <c:v>4.3416119627520101E-2</c:v>
                </c:pt>
                <c:pt idx="15480">
                  <c:v>4.3416377785929001E-2</c:v>
                </c:pt>
                <c:pt idx="15481">
                  <c:v>4.3416805961066403E-2</c:v>
                </c:pt>
                <c:pt idx="15482">
                  <c:v>4.3416828382975302E-2</c:v>
                </c:pt>
                <c:pt idx="15483">
                  <c:v>4.3417633485938099E-2</c:v>
                </c:pt>
                <c:pt idx="15484">
                  <c:v>4.3419256668631397E-2</c:v>
                </c:pt>
                <c:pt idx="15485">
                  <c:v>4.34195413457623E-2</c:v>
                </c:pt>
                <c:pt idx="15486">
                  <c:v>4.34195933608061E-2</c:v>
                </c:pt>
                <c:pt idx="15487">
                  <c:v>4.3420391914346997E-2</c:v>
                </c:pt>
                <c:pt idx="15488">
                  <c:v>4.3420617779963401E-2</c:v>
                </c:pt>
                <c:pt idx="15489">
                  <c:v>4.3421078846794303E-2</c:v>
                </c:pt>
                <c:pt idx="15490">
                  <c:v>4.3421518313624501E-2</c:v>
                </c:pt>
                <c:pt idx="15491">
                  <c:v>4.3421682823963997E-2</c:v>
                </c:pt>
                <c:pt idx="15492">
                  <c:v>4.3424453334559701E-2</c:v>
                </c:pt>
                <c:pt idx="15493">
                  <c:v>4.3425049346070298E-2</c:v>
                </c:pt>
                <c:pt idx="15494">
                  <c:v>4.34251266354218E-2</c:v>
                </c:pt>
                <c:pt idx="15495">
                  <c:v>4.3426895410991803E-2</c:v>
                </c:pt>
                <c:pt idx="15496">
                  <c:v>4.3427830616829199E-2</c:v>
                </c:pt>
                <c:pt idx="15497">
                  <c:v>4.34279795452156E-2</c:v>
                </c:pt>
                <c:pt idx="15498">
                  <c:v>4.34280201979175E-2</c:v>
                </c:pt>
                <c:pt idx="15499">
                  <c:v>4.3428270027163998E-2</c:v>
                </c:pt>
                <c:pt idx="15500">
                  <c:v>4.3429759544615899E-2</c:v>
                </c:pt>
                <c:pt idx="15501">
                  <c:v>4.3430741027005698E-2</c:v>
                </c:pt>
                <c:pt idx="15502">
                  <c:v>4.3431741463272402E-2</c:v>
                </c:pt>
                <c:pt idx="15503">
                  <c:v>4.34319266194685E-2</c:v>
                </c:pt>
                <c:pt idx="15504">
                  <c:v>4.3432719251840397E-2</c:v>
                </c:pt>
                <c:pt idx="15505">
                  <c:v>4.3432772540737997E-2</c:v>
                </c:pt>
                <c:pt idx="15506">
                  <c:v>4.3434775817477997E-2</c:v>
                </c:pt>
                <c:pt idx="15507">
                  <c:v>4.3436119017079E-2</c:v>
                </c:pt>
                <c:pt idx="15508">
                  <c:v>4.3436373388134199E-2</c:v>
                </c:pt>
                <c:pt idx="15509">
                  <c:v>4.3436958280105402E-2</c:v>
                </c:pt>
                <c:pt idx="15510">
                  <c:v>4.3437211737134003E-2</c:v>
                </c:pt>
                <c:pt idx="15511">
                  <c:v>4.3438501287542897E-2</c:v>
                </c:pt>
                <c:pt idx="15512">
                  <c:v>4.3438534883013198E-2</c:v>
                </c:pt>
                <c:pt idx="15513">
                  <c:v>4.3439390278264503E-2</c:v>
                </c:pt>
                <c:pt idx="15514">
                  <c:v>4.3439832026686297E-2</c:v>
                </c:pt>
                <c:pt idx="15515">
                  <c:v>4.3439912054328303E-2</c:v>
                </c:pt>
                <c:pt idx="15516">
                  <c:v>4.3440248764539301E-2</c:v>
                </c:pt>
                <c:pt idx="15517">
                  <c:v>4.3440528440865399E-2</c:v>
                </c:pt>
                <c:pt idx="15518">
                  <c:v>4.3441449510884099E-2</c:v>
                </c:pt>
                <c:pt idx="15519">
                  <c:v>4.3441656873848898E-2</c:v>
                </c:pt>
                <c:pt idx="15520">
                  <c:v>4.34420986214352E-2</c:v>
                </c:pt>
                <c:pt idx="15521">
                  <c:v>4.3442203000325398E-2</c:v>
                </c:pt>
                <c:pt idx="15522">
                  <c:v>4.3442704350964E-2</c:v>
                </c:pt>
                <c:pt idx="15523">
                  <c:v>4.3442902483109003E-2</c:v>
                </c:pt>
                <c:pt idx="15524">
                  <c:v>4.3443038586895202E-2</c:v>
                </c:pt>
                <c:pt idx="15525">
                  <c:v>4.34432514055181E-2</c:v>
                </c:pt>
                <c:pt idx="15526">
                  <c:v>4.3444140509914297E-2</c:v>
                </c:pt>
                <c:pt idx="15527">
                  <c:v>4.34451608551518E-2</c:v>
                </c:pt>
                <c:pt idx="15528">
                  <c:v>4.3446457435517102E-2</c:v>
                </c:pt>
                <c:pt idx="15529">
                  <c:v>4.3448766148198099E-2</c:v>
                </c:pt>
                <c:pt idx="15530">
                  <c:v>4.3449280629956497E-2</c:v>
                </c:pt>
                <c:pt idx="15531">
                  <c:v>4.3449706157861499E-2</c:v>
                </c:pt>
                <c:pt idx="15532">
                  <c:v>4.34500798606344E-2</c:v>
                </c:pt>
                <c:pt idx="15533">
                  <c:v>4.3450315850435302E-2</c:v>
                </c:pt>
                <c:pt idx="15534">
                  <c:v>4.3451062724476401E-2</c:v>
                </c:pt>
                <c:pt idx="15535">
                  <c:v>4.3451109323028203E-2</c:v>
                </c:pt>
                <c:pt idx="15536">
                  <c:v>4.3452077618572497E-2</c:v>
                </c:pt>
                <c:pt idx="15537">
                  <c:v>4.3452329901388802E-2</c:v>
                </c:pt>
                <c:pt idx="15538">
                  <c:v>4.3453430749294697E-2</c:v>
                </c:pt>
                <c:pt idx="15539">
                  <c:v>4.3453478694143802E-2</c:v>
                </c:pt>
                <c:pt idx="15540">
                  <c:v>4.3453515803014799E-2</c:v>
                </c:pt>
                <c:pt idx="15541">
                  <c:v>4.3454510574623698E-2</c:v>
                </c:pt>
                <c:pt idx="15542">
                  <c:v>4.34548244448444E-2</c:v>
                </c:pt>
                <c:pt idx="15543">
                  <c:v>4.34557079509547E-2</c:v>
                </c:pt>
                <c:pt idx="15544">
                  <c:v>4.3455889487899801E-2</c:v>
                </c:pt>
                <c:pt idx="15545">
                  <c:v>4.3456014222831199E-2</c:v>
                </c:pt>
                <c:pt idx="15546">
                  <c:v>4.3458199840590898E-2</c:v>
                </c:pt>
                <c:pt idx="15547">
                  <c:v>4.3458640721566598E-2</c:v>
                </c:pt>
                <c:pt idx="15548">
                  <c:v>4.3459223121513499E-2</c:v>
                </c:pt>
                <c:pt idx="15549">
                  <c:v>4.3459335587689503E-2</c:v>
                </c:pt>
                <c:pt idx="15550">
                  <c:v>4.3461042661445799E-2</c:v>
                </c:pt>
                <c:pt idx="15551">
                  <c:v>4.3461151949780903E-2</c:v>
                </c:pt>
                <c:pt idx="15552">
                  <c:v>4.34620422742081E-2</c:v>
                </c:pt>
                <c:pt idx="15553">
                  <c:v>4.3462612053296601E-2</c:v>
                </c:pt>
                <c:pt idx="15554">
                  <c:v>4.3463347167279703E-2</c:v>
                </c:pt>
                <c:pt idx="15555">
                  <c:v>4.3463809013555101E-2</c:v>
                </c:pt>
                <c:pt idx="15556">
                  <c:v>4.3464267843622797E-2</c:v>
                </c:pt>
                <c:pt idx="15557">
                  <c:v>4.3464501956278198E-2</c:v>
                </c:pt>
                <c:pt idx="15558">
                  <c:v>4.3464737445769799E-2</c:v>
                </c:pt>
                <c:pt idx="15559">
                  <c:v>4.34654006417904E-2</c:v>
                </c:pt>
                <c:pt idx="15560">
                  <c:v>4.3465490865168398E-2</c:v>
                </c:pt>
                <c:pt idx="15561">
                  <c:v>4.3465679656296198E-2</c:v>
                </c:pt>
                <c:pt idx="15562">
                  <c:v>4.3466479893808502E-2</c:v>
                </c:pt>
                <c:pt idx="15563">
                  <c:v>4.3466909982963702E-2</c:v>
                </c:pt>
                <c:pt idx="15564">
                  <c:v>4.3467104813592297E-2</c:v>
                </c:pt>
                <c:pt idx="15565">
                  <c:v>4.3467277086898702E-2</c:v>
                </c:pt>
                <c:pt idx="15566">
                  <c:v>4.3467560348131699E-2</c:v>
                </c:pt>
                <c:pt idx="15567">
                  <c:v>4.3468461465779602E-2</c:v>
                </c:pt>
                <c:pt idx="15568">
                  <c:v>4.3468638530246503E-2</c:v>
                </c:pt>
                <c:pt idx="15569">
                  <c:v>4.3468652823152203E-2</c:v>
                </c:pt>
                <c:pt idx="15570">
                  <c:v>4.3469235030664397E-2</c:v>
                </c:pt>
                <c:pt idx="15571">
                  <c:v>4.3469851039381099E-2</c:v>
                </c:pt>
                <c:pt idx="15572">
                  <c:v>4.3470094500637303E-2</c:v>
                </c:pt>
                <c:pt idx="15573">
                  <c:v>4.3471146847508101E-2</c:v>
                </c:pt>
                <c:pt idx="15574">
                  <c:v>4.3471293410495299E-2</c:v>
                </c:pt>
                <c:pt idx="15575">
                  <c:v>4.3472422144626301E-2</c:v>
                </c:pt>
                <c:pt idx="15576">
                  <c:v>4.3474331658860901E-2</c:v>
                </c:pt>
                <c:pt idx="15577">
                  <c:v>4.3474882776118003E-2</c:v>
                </c:pt>
                <c:pt idx="15578">
                  <c:v>4.3474961454488599E-2</c:v>
                </c:pt>
                <c:pt idx="15579">
                  <c:v>4.34752094379178E-2</c:v>
                </c:pt>
                <c:pt idx="15580">
                  <c:v>4.3476121016985697E-2</c:v>
                </c:pt>
                <c:pt idx="15581">
                  <c:v>4.3476588659492797E-2</c:v>
                </c:pt>
                <c:pt idx="15582">
                  <c:v>4.3476786468959E-2</c:v>
                </c:pt>
                <c:pt idx="15583">
                  <c:v>4.3476798269340103E-2</c:v>
                </c:pt>
                <c:pt idx="15584">
                  <c:v>4.34770736090846E-2</c:v>
                </c:pt>
                <c:pt idx="15585">
                  <c:v>4.3478582430997802E-2</c:v>
                </c:pt>
                <c:pt idx="15586">
                  <c:v>4.3478963902410302E-2</c:v>
                </c:pt>
                <c:pt idx="15587">
                  <c:v>4.3479449096245702E-2</c:v>
                </c:pt>
                <c:pt idx="15588">
                  <c:v>4.3479735498677799E-2</c:v>
                </c:pt>
                <c:pt idx="15589">
                  <c:v>4.34809133434301E-2</c:v>
                </c:pt>
                <c:pt idx="15590">
                  <c:v>4.34811516923055E-2</c:v>
                </c:pt>
                <c:pt idx="15591">
                  <c:v>4.34813206660567E-2</c:v>
                </c:pt>
                <c:pt idx="15592">
                  <c:v>4.3481770543793603E-2</c:v>
                </c:pt>
                <c:pt idx="15593">
                  <c:v>4.3482367052197199E-2</c:v>
                </c:pt>
                <c:pt idx="15594">
                  <c:v>4.34830442062576E-2</c:v>
                </c:pt>
                <c:pt idx="15595">
                  <c:v>4.3483156126095102E-2</c:v>
                </c:pt>
                <c:pt idx="15596">
                  <c:v>4.3483330548328897E-2</c:v>
                </c:pt>
                <c:pt idx="15597">
                  <c:v>4.3484329251346598E-2</c:v>
                </c:pt>
                <c:pt idx="15598">
                  <c:v>4.3484489505407203E-2</c:v>
                </c:pt>
                <c:pt idx="15599">
                  <c:v>4.3484844977093297E-2</c:v>
                </c:pt>
                <c:pt idx="15600">
                  <c:v>4.3485337390218898E-2</c:v>
                </c:pt>
                <c:pt idx="15601">
                  <c:v>4.34856510715705E-2</c:v>
                </c:pt>
                <c:pt idx="15602">
                  <c:v>4.3486092522023199E-2</c:v>
                </c:pt>
                <c:pt idx="15603">
                  <c:v>4.34863101903138E-2</c:v>
                </c:pt>
                <c:pt idx="15604">
                  <c:v>4.3487285564780397E-2</c:v>
                </c:pt>
                <c:pt idx="15605">
                  <c:v>4.3487835744296897E-2</c:v>
                </c:pt>
                <c:pt idx="15606">
                  <c:v>4.3487898620191499E-2</c:v>
                </c:pt>
                <c:pt idx="15607">
                  <c:v>4.3488133105695402E-2</c:v>
                </c:pt>
                <c:pt idx="15608">
                  <c:v>4.3488163009397701E-2</c:v>
                </c:pt>
                <c:pt idx="15609">
                  <c:v>4.3488390927709203E-2</c:v>
                </c:pt>
                <c:pt idx="15610">
                  <c:v>4.3488463852447402E-2</c:v>
                </c:pt>
                <c:pt idx="15611">
                  <c:v>4.3489815464104797E-2</c:v>
                </c:pt>
                <c:pt idx="15612">
                  <c:v>4.3490298611047501E-2</c:v>
                </c:pt>
                <c:pt idx="15613">
                  <c:v>4.3490681524517898E-2</c:v>
                </c:pt>
                <c:pt idx="15614">
                  <c:v>4.3490907695906897E-2</c:v>
                </c:pt>
                <c:pt idx="15615">
                  <c:v>4.3492270941042403E-2</c:v>
                </c:pt>
                <c:pt idx="15616">
                  <c:v>4.3492622549589799E-2</c:v>
                </c:pt>
                <c:pt idx="15617">
                  <c:v>4.3492851664191798E-2</c:v>
                </c:pt>
                <c:pt idx="15618">
                  <c:v>4.3493006028027602E-2</c:v>
                </c:pt>
                <c:pt idx="15619">
                  <c:v>4.3493286224128701E-2</c:v>
                </c:pt>
                <c:pt idx="15620">
                  <c:v>4.3493805463799502E-2</c:v>
                </c:pt>
                <c:pt idx="15621">
                  <c:v>4.34947864796063E-2</c:v>
                </c:pt>
                <c:pt idx="15622">
                  <c:v>4.3494990551352697E-2</c:v>
                </c:pt>
                <c:pt idx="15623">
                  <c:v>4.3495118043243401E-2</c:v>
                </c:pt>
                <c:pt idx="15624">
                  <c:v>4.3495591732668801E-2</c:v>
                </c:pt>
                <c:pt idx="15625">
                  <c:v>4.3495918853251998E-2</c:v>
                </c:pt>
                <c:pt idx="15626">
                  <c:v>4.3496567997611202E-2</c:v>
                </c:pt>
                <c:pt idx="15627">
                  <c:v>4.3497335036196502E-2</c:v>
                </c:pt>
                <c:pt idx="15628">
                  <c:v>4.3497694047485901E-2</c:v>
                </c:pt>
                <c:pt idx="15629">
                  <c:v>4.3497698156688198E-2</c:v>
                </c:pt>
                <c:pt idx="15630">
                  <c:v>4.34980157090116E-2</c:v>
                </c:pt>
                <c:pt idx="15631">
                  <c:v>4.3499184201550398E-2</c:v>
                </c:pt>
                <c:pt idx="15632">
                  <c:v>4.3499491712935698E-2</c:v>
                </c:pt>
                <c:pt idx="15633">
                  <c:v>4.3500504363080401E-2</c:v>
                </c:pt>
                <c:pt idx="15634">
                  <c:v>4.3501956218997502E-2</c:v>
                </c:pt>
                <c:pt idx="15635">
                  <c:v>4.3501986085254601E-2</c:v>
                </c:pt>
                <c:pt idx="15636">
                  <c:v>4.3502664117708097E-2</c:v>
                </c:pt>
                <c:pt idx="15637">
                  <c:v>4.35035060516945E-2</c:v>
                </c:pt>
                <c:pt idx="15638">
                  <c:v>4.35044355412414E-2</c:v>
                </c:pt>
                <c:pt idx="15639">
                  <c:v>4.3504752234100497E-2</c:v>
                </c:pt>
                <c:pt idx="15640">
                  <c:v>4.3504820466128198E-2</c:v>
                </c:pt>
                <c:pt idx="15641">
                  <c:v>4.3504892758502701E-2</c:v>
                </c:pt>
                <c:pt idx="15642">
                  <c:v>4.3505964819563502E-2</c:v>
                </c:pt>
                <c:pt idx="15643">
                  <c:v>4.3506094029848202E-2</c:v>
                </c:pt>
                <c:pt idx="15644">
                  <c:v>4.3506154702352001E-2</c:v>
                </c:pt>
                <c:pt idx="15645">
                  <c:v>4.3506185710802003E-2</c:v>
                </c:pt>
                <c:pt idx="15646">
                  <c:v>4.35066721417584E-2</c:v>
                </c:pt>
                <c:pt idx="15647">
                  <c:v>4.3508443788745299E-2</c:v>
                </c:pt>
                <c:pt idx="15648">
                  <c:v>4.35086218007395E-2</c:v>
                </c:pt>
                <c:pt idx="15649">
                  <c:v>4.3508950716174201E-2</c:v>
                </c:pt>
                <c:pt idx="15650">
                  <c:v>4.3509091283759002E-2</c:v>
                </c:pt>
                <c:pt idx="15651">
                  <c:v>4.3510462054646801E-2</c:v>
                </c:pt>
                <c:pt idx="15652">
                  <c:v>4.3511447022525497E-2</c:v>
                </c:pt>
                <c:pt idx="15653">
                  <c:v>4.3511598832428097E-2</c:v>
                </c:pt>
                <c:pt idx="15654">
                  <c:v>4.3511714550932903E-2</c:v>
                </c:pt>
                <c:pt idx="15655">
                  <c:v>4.3512649515136899E-2</c:v>
                </c:pt>
                <c:pt idx="15656">
                  <c:v>4.3513917916109597E-2</c:v>
                </c:pt>
                <c:pt idx="15657">
                  <c:v>4.3513950167626901E-2</c:v>
                </c:pt>
                <c:pt idx="15658">
                  <c:v>4.3514238814430797E-2</c:v>
                </c:pt>
                <c:pt idx="15659">
                  <c:v>4.3514735241246098E-2</c:v>
                </c:pt>
                <c:pt idx="15660">
                  <c:v>4.35150628547138E-2</c:v>
                </c:pt>
                <c:pt idx="15661">
                  <c:v>4.3515998862804398E-2</c:v>
                </c:pt>
                <c:pt idx="15662">
                  <c:v>4.3516359976414003E-2</c:v>
                </c:pt>
                <c:pt idx="15663">
                  <c:v>4.3516509303247401E-2</c:v>
                </c:pt>
                <c:pt idx="15664">
                  <c:v>4.3516688297578501E-2</c:v>
                </c:pt>
                <c:pt idx="15665">
                  <c:v>4.3517140252566401E-2</c:v>
                </c:pt>
                <c:pt idx="15666">
                  <c:v>4.3518007501613998E-2</c:v>
                </c:pt>
                <c:pt idx="15667">
                  <c:v>4.3518109595117697E-2</c:v>
                </c:pt>
                <c:pt idx="15668">
                  <c:v>4.35181745951864E-2</c:v>
                </c:pt>
                <c:pt idx="15669">
                  <c:v>4.35199661999746E-2</c:v>
                </c:pt>
                <c:pt idx="15670">
                  <c:v>4.3521104241645098E-2</c:v>
                </c:pt>
                <c:pt idx="15671">
                  <c:v>4.3521416274145498E-2</c:v>
                </c:pt>
                <c:pt idx="15672">
                  <c:v>4.3522367886325998E-2</c:v>
                </c:pt>
                <c:pt idx="15673">
                  <c:v>4.3522730310501703E-2</c:v>
                </c:pt>
                <c:pt idx="15674">
                  <c:v>4.35229939379932E-2</c:v>
                </c:pt>
                <c:pt idx="15675">
                  <c:v>4.3523233638731798E-2</c:v>
                </c:pt>
                <c:pt idx="15676">
                  <c:v>4.3523681088395501E-2</c:v>
                </c:pt>
                <c:pt idx="15677">
                  <c:v>4.3524289782350803E-2</c:v>
                </c:pt>
                <c:pt idx="15678">
                  <c:v>4.3524418853303701E-2</c:v>
                </c:pt>
                <c:pt idx="15679">
                  <c:v>4.3524547684593802E-2</c:v>
                </c:pt>
                <c:pt idx="15680">
                  <c:v>4.3524827365226802E-2</c:v>
                </c:pt>
                <c:pt idx="15681">
                  <c:v>4.3525140479601897E-2</c:v>
                </c:pt>
                <c:pt idx="15682">
                  <c:v>4.35259928789727E-2</c:v>
                </c:pt>
                <c:pt idx="15683">
                  <c:v>4.3526024335711802E-2</c:v>
                </c:pt>
                <c:pt idx="15684">
                  <c:v>4.3526423013664002E-2</c:v>
                </c:pt>
                <c:pt idx="15685">
                  <c:v>4.3526481658139403E-2</c:v>
                </c:pt>
                <c:pt idx="15686">
                  <c:v>4.3526682198353102E-2</c:v>
                </c:pt>
                <c:pt idx="15687">
                  <c:v>4.35279211264291E-2</c:v>
                </c:pt>
                <c:pt idx="15688">
                  <c:v>4.3528847875911499E-2</c:v>
                </c:pt>
                <c:pt idx="15689">
                  <c:v>4.3529070928594801E-2</c:v>
                </c:pt>
                <c:pt idx="15690">
                  <c:v>4.3529177019827198E-2</c:v>
                </c:pt>
                <c:pt idx="15691">
                  <c:v>4.3532837086699999E-2</c:v>
                </c:pt>
                <c:pt idx="15692">
                  <c:v>4.3533892514753599E-2</c:v>
                </c:pt>
                <c:pt idx="15693">
                  <c:v>4.3534978804977198E-2</c:v>
                </c:pt>
                <c:pt idx="15694">
                  <c:v>4.3535136548792597E-2</c:v>
                </c:pt>
                <c:pt idx="15695">
                  <c:v>4.3535367272006097E-2</c:v>
                </c:pt>
                <c:pt idx="15696">
                  <c:v>4.3536224721653798E-2</c:v>
                </c:pt>
                <c:pt idx="15697">
                  <c:v>4.35369114410478E-2</c:v>
                </c:pt>
                <c:pt idx="15698">
                  <c:v>4.3537207389928903E-2</c:v>
                </c:pt>
                <c:pt idx="15699">
                  <c:v>4.3538334400280897E-2</c:v>
                </c:pt>
                <c:pt idx="15700">
                  <c:v>4.3538617868946201E-2</c:v>
                </c:pt>
                <c:pt idx="15701">
                  <c:v>4.3538717630290998E-2</c:v>
                </c:pt>
                <c:pt idx="15702">
                  <c:v>4.3539165884210203E-2</c:v>
                </c:pt>
                <c:pt idx="15703">
                  <c:v>4.3539412444329698E-2</c:v>
                </c:pt>
                <c:pt idx="15704">
                  <c:v>4.3539833633623598E-2</c:v>
                </c:pt>
                <c:pt idx="15705">
                  <c:v>4.3540522734925702E-2</c:v>
                </c:pt>
                <c:pt idx="15706">
                  <c:v>4.3540897967626301E-2</c:v>
                </c:pt>
                <c:pt idx="15707">
                  <c:v>4.3541752609711097E-2</c:v>
                </c:pt>
                <c:pt idx="15708">
                  <c:v>4.35419579942408E-2</c:v>
                </c:pt>
                <c:pt idx="15709">
                  <c:v>4.35419728449025E-2</c:v>
                </c:pt>
                <c:pt idx="15710">
                  <c:v>4.3542377264516499E-2</c:v>
                </c:pt>
                <c:pt idx="15711">
                  <c:v>4.3542620595811203E-2</c:v>
                </c:pt>
                <c:pt idx="15712">
                  <c:v>4.3543136778710502E-2</c:v>
                </c:pt>
                <c:pt idx="15713">
                  <c:v>4.3544008540510597E-2</c:v>
                </c:pt>
                <c:pt idx="15714">
                  <c:v>4.3545307019499498E-2</c:v>
                </c:pt>
                <c:pt idx="15715">
                  <c:v>4.3545548542505301E-2</c:v>
                </c:pt>
                <c:pt idx="15716">
                  <c:v>4.3545916312446899E-2</c:v>
                </c:pt>
                <c:pt idx="15717">
                  <c:v>4.3546228649744598E-2</c:v>
                </c:pt>
                <c:pt idx="15718">
                  <c:v>4.3547628224768403E-2</c:v>
                </c:pt>
                <c:pt idx="15719">
                  <c:v>4.3547891053258903E-2</c:v>
                </c:pt>
                <c:pt idx="15720">
                  <c:v>4.3548400073799003E-2</c:v>
                </c:pt>
                <c:pt idx="15721">
                  <c:v>4.3548515439045102E-2</c:v>
                </c:pt>
                <c:pt idx="15722">
                  <c:v>4.3548982517484597E-2</c:v>
                </c:pt>
                <c:pt idx="15723">
                  <c:v>4.3549339643425701E-2</c:v>
                </c:pt>
                <c:pt idx="15724">
                  <c:v>4.3549614872759997E-2</c:v>
                </c:pt>
                <c:pt idx="15725">
                  <c:v>4.35499497851193E-2</c:v>
                </c:pt>
                <c:pt idx="15726">
                  <c:v>4.3550299404958401E-2</c:v>
                </c:pt>
                <c:pt idx="15727">
                  <c:v>4.3550795596692803E-2</c:v>
                </c:pt>
                <c:pt idx="15728">
                  <c:v>4.3551731632327902E-2</c:v>
                </c:pt>
                <c:pt idx="15729">
                  <c:v>4.3552251927946498E-2</c:v>
                </c:pt>
                <c:pt idx="15730">
                  <c:v>4.3552476133172598E-2</c:v>
                </c:pt>
                <c:pt idx="15731">
                  <c:v>4.3553001719814098E-2</c:v>
                </c:pt>
                <c:pt idx="15732">
                  <c:v>4.35535637542456E-2</c:v>
                </c:pt>
                <c:pt idx="15733">
                  <c:v>4.3553647957335698E-2</c:v>
                </c:pt>
                <c:pt idx="15734">
                  <c:v>4.3554043320445802E-2</c:v>
                </c:pt>
                <c:pt idx="15735">
                  <c:v>4.3555000166861299E-2</c:v>
                </c:pt>
                <c:pt idx="15736">
                  <c:v>4.355790636806E-2</c:v>
                </c:pt>
                <c:pt idx="15737">
                  <c:v>4.3558930276772302E-2</c:v>
                </c:pt>
                <c:pt idx="15738">
                  <c:v>4.3560805974105998E-2</c:v>
                </c:pt>
                <c:pt idx="15739">
                  <c:v>4.3561552243205202E-2</c:v>
                </c:pt>
                <c:pt idx="15740">
                  <c:v>4.3561717572932E-2</c:v>
                </c:pt>
                <c:pt idx="15741">
                  <c:v>4.35619515610636E-2</c:v>
                </c:pt>
                <c:pt idx="15742">
                  <c:v>4.3562300424682399E-2</c:v>
                </c:pt>
                <c:pt idx="15743">
                  <c:v>4.3562409133298403E-2</c:v>
                </c:pt>
                <c:pt idx="15744">
                  <c:v>4.3562548730304698E-2</c:v>
                </c:pt>
                <c:pt idx="15745">
                  <c:v>4.3562624520496397E-2</c:v>
                </c:pt>
                <c:pt idx="15746">
                  <c:v>4.35630616775044E-2</c:v>
                </c:pt>
                <c:pt idx="15747">
                  <c:v>4.3563238079915301E-2</c:v>
                </c:pt>
                <c:pt idx="15748">
                  <c:v>4.3563299599620603E-2</c:v>
                </c:pt>
                <c:pt idx="15749">
                  <c:v>4.35636271195032E-2</c:v>
                </c:pt>
                <c:pt idx="15750">
                  <c:v>4.3564255145573001E-2</c:v>
                </c:pt>
                <c:pt idx="15751">
                  <c:v>4.35645688783146E-2</c:v>
                </c:pt>
                <c:pt idx="15752">
                  <c:v>4.3564962067030401E-2</c:v>
                </c:pt>
                <c:pt idx="15753">
                  <c:v>4.3565515584720403E-2</c:v>
                </c:pt>
                <c:pt idx="15754">
                  <c:v>4.3565564915036201E-2</c:v>
                </c:pt>
                <c:pt idx="15755">
                  <c:v>4.35655934229029E-2</c:v>
                </c:pt>
                <c:pt idx="15756">
                  <c:v>4.3566011194544903E-2</c:v>
                </c:pt>
                <c:pt idx="15757">
                  <c:v>4.3566691306538598E-2</c:v>
                </c:pt>
                <c:pt idx="15758">
                  <c:v>4.3567880836834202E-2</c:v>
                </c:pt>
                <c:pt idx="15759">
                  <c:v>4.3569492932802101E-2</c:v>
                </c:pt>
                <c:pt idx="15760">
                  <c:v>4.3570912857081798E-2</c:v>
                </c:pt>
                <c:pt idx="15761">
                  <c:v>4.3571613652031098E-2</c:v>
                </c:pt>
                <c:pt idx="15762">
                  <c:v>4.3572117670099199E-2</c:v>
                </c:pt>
                <c:pt idx="15763">
                  <c:v>4.3573471671945002E-2</c:v>
                </c:pt>
                <c:pt idx="15764">
                  <c:v>4.3576451781074999E-2</c:v>
                </c:pt>
                <c:pt idx="15765">
                  <c:v>4.3577009942797902E-2</c:v>
                </c:pt>
                <c:pt idx="15766">
                  <c:v>4.3577755502186601E-2</c:v>
                </c:pt>
                <c:pt idx="15767">
                  <c:v>4.3578756027971399E-2</c:v>
                </c:pt>
                <c:pt idx="15768">
                  <c:v>4.3578873339669297E-2</c:v>
                </c:pt>
                <c:pt idx="15769">
                  <c:v>4.3579194788576303E-2</c:v>
                </c:pt>
                <c:pt idx="15770">
                  <c:v>4.3579378587747103E-2</c:v>
                </c:pt>
                <c:pt idx="15771">
                  <c:v>4.3579895461304502E-2</c:v>
                </c:pt>
                <c:pt idx="15772">
                  <c:v>4.3580744609217299E-2</c:v>
                </c:pt>
                <c:pt idx="15773">
                  <c:v>4.35816692725845E-2</c:v>
                </c:pt>
                <c:pt idx="15774">
                  <c:v>4.3581796333997197E-2</c:v>
                </c:pt>
                <c:pt idx="15775">
                  <c:v>4.3583183296268597E-2</c:v>
                </c:pt>
                <c:pt idx="15776">
                  <c:v>4.3583228124967698E-2</c:v>
                </c:pt>
                <c:pt idx="15777">
                  <c:v>4.35850169836293E-2</c:v>
                </c:pt>
                <c:pt idx="15778">
                  <c:v>4.3585934229473697E-2</c:v>
                </c:pt>
                <c:pt idx="15779">
                  <c:v>4.3587621507856E-2</c:v>
                </c:pt>
                <c:pt idx="15780">
                  <c:v>4.3587667685490501E-2</c:v>
                </c:pt>
                <c:pt idx="15781">
                  <c:v>4.3588510417323499E-2</c:v>
                </c:pt>
                <c:pt idx="15782">
                  <c:v>4.3588646772144302E-2</c:v>
                </c:pt>
                <c:pt idx="15783">
                  <c:v>4.3588688062939598E-2</c:v>
                </c:pt>
                <c:pt idx="15784">
                  <c:v>4.3588865689408798E-2</c:v>
                </c:pt>
                <c:pt idx="15785">
                  <c:v>4.3590009544249901E-2</c:v>
                </c:pt>
                <c:pt idx="15786">
                  <c:v>4.35901231204327E-2</c:v>
                </c:pt>
                <c:pt idx="15787">
                  <c:v>4.3590291027644203E-2</c:v>
                </c:pt>
                <c:pt idx="15788">
                  <c:v>4.3592251873835301E-2</c:v>
                </c:pt>
                <c:pt idx="15789">
                  <c:v>4.3592550925277702E-2</c:v>
                </c:pt>
                <c:pt idx="15790">
                  <c:v>4.3593102639143302E-2</c:v>
                </c:pt>
                <c:pt idx="15791">
                  <c:v>4.3593500694463598E-2</c:v>
                </c:pt>
                <c:pt idx="15792">
                  <c:v>4.3593545891649599E-2</c:v>
                </c:pt>
                <c:pt idx="15793">
                  <c:v>4.3593829230969203E-2</c:v>
                </c:pt>
                <c:pt idx="15794">
                  <c:v>4.3594408772932899E-2</c:v>
                </c:pt>
                <c:pt idx="15795">
                  <c:v>4.3596186292861903E-2</c:v>
                </c:pt>
                <c:pt idx="15796">
                  <c:v>4.3597281629099198E-2</c:v>
                </c:pt>
                <c:pt idx="15797">
                  <c:v>4.3598820609997202E-2</c:v>
                </c:pt>
                <c:pt idx="15798">
                  <c:v>4.3598902747534002E-2</c:v>
                </c:pt>
                <c:pt idx="15799">
                  <c:v>4.3599087576869699E-2</c:v>
                </c:pt>
                <c:pt idx="15800">
                  <c:v>4.3599235747491097E-2</c:v>
                </c:pt>
                <c:pt idx="15801">
                  <c:v>4.3600492784089E-2</c:v>
                </c:pt>
                <c:pt idx="15802">
                  <c:v>4.3601177293085797E-2</c:v>
                </c:pt>
                <c:pt idx="15803">
                  <c:v>4.3602192983572798E-2</c:v>
                </c:pt>
                <c:pt idx="15804">
                  <c:v>4.3603610638009702E-2</c:v>
                </c:pt>
                <c:pt idx="15805">
                  <c:v>4.3603622577212502E-2</c:v>
                </c:pt>
                <c:pt idx="15806">
                  <c:v>4.36037591257636E-2</c:v>
                </c:pt>
                <c:pt idx="15807">
                  <c:v>4.3603892191312603E-2</c:v>
                </c:pt>
                <c:pt idx="15808">
                  <c:v>4.3603966479219998E-2</c:v>
                </c:pt>
                <c:pt idx="15809">
                  <c:v>4.3604897533265602E-2</c:v>
                </c:pt>
                <c:pt idx="15810">
                  <c:v>4.3604909349821599E-2</c:v>
                </c:pt>
                <c:pt idx="15811">
                  <c:v>4.3604926390885701E-2</c:v>
                </c:pt>
                <c:pt idx="15812">
                  <c:v>4.3605082366263002E-2</c:v>
                </c:pt>
                <c:pt idx="15813">
                  <c:v>4.3605362051111797E-2</c:v>
                </c:pt>
                <c:pt idx="15814">
                  <c:v>4.3605957638375097E-2</c:v>
                </c:pt>
                <c:pt idx="15815">
                  <c:v>4.3607075575205899E-2</c:v>
                </c:pt>
                <c:pt idx="15816">
                  <c:v>4.3607375850188299E-2</c:v>
                </c:pt>
                <c:pt idx="15817">
                  <c:v>4.3607500976523599E-2</c:v>
                </c:pt>
                <c:pt idx="15818">
                  <c:v>4.3607757171737503E-2</c:v>
                </c:pt>
                <c:pt idx="15819">
                  <c:v>4.3608292711629297E-2</c:v>
                </c:pt>
                <c:pt idx="15820">
                  <c:v>4.3608778395953202E-2</c:v>
                </c:pt>
                <c:pt idx="15821">
                  <c:v>4.3609776140999701E-2</c:v>
                </c:pt>
                <c:pt idx="15822">
                  <c:v>4.36103618295067E-2</c:v>
                </c:pt>
                <c:pt idx="15823">
                  <c:v>4.36105535015886E-2</c:v>
                </c:pt>
                <c:pt idx="15824">
                  <c:v>4.3611506797045299E-2</c:v>
                </c:pt>
                <c:pt idx="15825">
                  <c:v>4.36125676534296E-2</c:v>
                </c:pt>
                <c:pt idx="15826">
                  <c:v>4.3612742175898798E-2</c:v>
                </c:pt>
                <c:pt idx="15827">
                  <c:v>4.36129193787494E-2</c:v>
                </c:pt>
                <c:pt idx="15828">
                  <c:v>4.3613393693177002E-2</c:v>
                </c:pt>
                <c:pt idx="15829">
                  <c:v>4.36136916371948E-2</c:v>
                </c:pt>
                <c:pt idx="15830">
                  <c:v>4.36144769464464E-2</c:v>
                </c:pt>
                <c:pt idx="15831">
                  <c:v>4.3614640411964702E-2</c:v>
                </c:pt>
                <c:pt idx="15832">
                  <c:v>4.3614815634954202E-2</c:v>
                </c:pt>
                <c:pt idx="15833">
                  <c:v>4.3615317476590698E-2</c:v>
                </c:pt>
                <c:pt idx="15834">
                  <c:v>4.3615476431437698E-2</c:v>
                </c:pt>
                <c:pt idx="15835">
                  <c:v>4.3615495390096799E-2</c:v>
                </c:pt>
                <c:pt idx="15836">
                  <c:v>4.36155536136765E-2</c:v>
                </c:pt>
                <c:pt idx="15837">
                  <c:v>4.36167114089221E-2</c:v>
                </c:pt>
                <c:pt idx="15838">
                  <c:v>4.3617178382847503E-2</c:v>
                </c:pt>
                <c:pt idx="15839">
                  <c:v>4.3617937955283098E-2</c:v>
                </c:pt>
                <c:pt idx="15840">
                  <c:v>4.3618484410035602E-2</c:v>
                </c:pt>
                <c:pt idx="15841">
                  <c:v>4.3619268958934601E-2</c:v>
                </c:pt>
                <c:pt idx="15842">
                  <c:v>4.36208224024408E-2</c:v>
                </c:pt>
                <c:pt idx="15843">
                  <c:v>4.3620966355801698E-2</c:v>
                </c:pt>
                <c:pt idx="15844">
                  <c:v>4.36214848082054E-2</c:v>
                </c:pt>
                <c:pt idx="15845">
                  <c:v>4.3621636237065803E-2</c:v>
                </c:pt>
                <c:pt idx="15846">
                  <c:v>4.3621814973427597E-2</c:v>
                </c:pt>
                <c:pt idx="15847">
                  <c:v>4.3622188280751602E-2</c:v>
                </c:pt>
                <c:pt idx="15848">
                  <c:v>4.3623249305814397E-2</c:v>
                </c:pt>
                <c:pt idx="15849">
                  <c:v>4.3623419894778699E-2</c:v>
                </c:pt>
                <c:pt idx="15850">
                  <c:v>4.3623978884501299E-2</c:v>
                </c:pt>
                <c:pt idx="15851">
                  <c:v>4.3624713691267997E-2</c:v>
                </c:pt>
                <c:pt idx="15852">
                  <c:v>4.3625561510681497E-2</c:v>
                </c:pt>
                <c:pt idx="15853">
                  <c:v>4.3626321327663101E-2</c:v>
                </c:pt>
                <c:pt idx="15854">
                  <c:v>4.36267988945045E-2</c:v>
                </c:pt>
                <c:pt idx="15855">
                  <c:v>4.36298152903008E-2</c:v>
                </c:pt>
                <c:pt idx="15856">
                  <c:v>4.3630417393717799E-2</c:v>
                </c:pt>
                <c:pt idx="15857">
                  <c:v>4.3630510098211901E-2</c:v>
                </c:pt>
                <c:pt idx="15858">
                  <c:v>4.3631187764095802E-2</c:v>
                </c:pt>
                <c:pt idx="15859">
                  <c:v>4.3631481599183397E-2</c:v>
                </c:pt>
                <c:pt idx="15860">
                  <c:v>4.3631548672069503E-2</c:v>
                </c:pt>
                <c:pt idx="15861">
                  <c:v>4.3631622069225502E-2</c:v>
                </c:pt>
                <c:pt idx="15862">
                  <c:v>4.36318139276934E-2</c:v>
                </c:pt>
                <c:pt idx="15863">
                  <c:v>4.3631971767839998E-2</c:v>
                </c:pt>
                <c:pt idx="15864">
                  <c:v>4.3632755443477597E-2</c:v>
                </c:pt>
                <c:pt idx="15865">
                  <c:v>4.3633784317830202E-2</c:v>
                </c:pt>
                <c:pt idx="15866">
                  <c:v>4.3633812116339502E-2</c:v>
                </c:pt>
                <c:pt idx="15867">
                  <c:v>4.3634216691965197E-2</c:v>
                </c:pt>
                <c:pt idx="15868">
                  <c:v>4.36343207277596E-2</c:v>
                </c:pt>
                <c:pt idx="15869">
                  <c:v>4.3634494004942001E-2</c:v>
                </c:pt>
                <c:pt idx="15870">
                  <c:v>4.3635461141824199E-2</c:v>
                </c:pt>
                <c:pt idx="15871">
                  <c:v>4.3635964045611798E-2</c:v>
                </c:pt>
                <c:pt idx="15872">
                  <c:v>4.3635967316511599E-2</c:v>
                </c:pt>
                <c:pt idx="15873">
                  <c:v>4.3636382807758597E-2</c:v>
                </c:pt>
                <c:pt idx="15874">
                  <c:v>4.3636679396963002E-2</c:v>
                </c:pt>
                <c:pt idx="15875">
                  <c:v>4.3636849951282003E-2</c:v>
                </c:pt>
                <c:pt idx="15876">
                  <c:v>4.36376388849571E-2</c:v>
                </c:pt>
                <c:pt idx="15877">
                  <c:v>4.3638086181469402E-2</c:v>
                </c:pt>
                <c:pt idx="15878">
                  <c:v>4.3638344655952503E-2</c:v>
                </c:pt>
                <c:pt idx="15879">
                  <c:v>4.3639130738124997E-2</c:v>
                </c:pt>
                <c:pt idx="15880">
                  <c:v>4.3639317239802702E-2</c:v>
                </c:pt>
                <c:pt idx="15881">
                  <c:v>4.3639783082739497E-2</c:v>
                </c:pt>
                <c:pt idx="15882">
                  <c:v>4.3639841099566201E-2</c:v>
                </c:pt>
                <c:pt idx="15883">
                  <c:v>4.3641250635499403E-2</c:v>
                </c:pt>
                <c:pt idx="15884">
                  <c:v>4.3641262430965902E-2</c:v>
                </c:pt>
                <c:pt idx="15885">
                  <c:v>4.3641879256907101E-2</c:v>
                </c:pt>
                <c:pt idx="15886">
                  <c:v>4.3641889759048501E-2</c:v>
                </c:pt>
                <c:pt idx="15887">
                  <c:v>4.3642089866679001E-2</c:v>
                </c:pt>
                <c:pt idx="15888">
                  <c:v>4.3642634341265599E-2</c:v>
                </c:pt>
                <c:pt idx="15889">
                  <c:v>4.3642752199256001E-2</c:v>
                </c:pt>
                <c:pt idx="15890">
                  <c:v>4.3644492164881803E-2</c:v>
                </c:pt>
                <c:pt idx="15891">
                  <c:v>4.3644520857019899E-2</c:v>
                </c:pt>
                <c:pt idx="15892">
                  <c:v>4.36471990214456E-2</c:v>
                </c:pt>
                <c:pt idx="15893">
                  <c:v>4.3647709787841202E-2</c:v>
                </c:pt>
                <c:pt idx="15894">
                  <c:v>4.3648773702364099E-2</c:v>
                </c:pt>
                <c:pt idx="15895">
                  <c:v>4.3649312715495603E-2</c:v>
                </c:pt>
                <c:pt idx="15896">
                  <c:v>4.36495381685598E-2</c:v>
                </c:pt>
                <c:pt idx="15897">
                  <c:v>4.3650477652208898E-2</c:v>
                </c:pt>
                <c:pt idx="15898">
                  <c:v>4.3651750938445102E-2</c:v>
                </c:pt>
                <c:pt idx="15899">
                  <c:v>4.36517715205295E-2</c:v>
                </c:pt>
                <c:pt idx="15900">
                  <c:v>4.36531958235052E-2</c:v>
                </c:pt>
                <c:pt idx="15901">
                  <c:v>4.3653425769866201E-2</c:v>
                </c:pt>
                <c:pt idx="15902">
                  <c:v>4.3654191699834602E-2</c:v>
                </c:pt>
                <c:pt idx="15903">
                  <c:v>4.3655335353180003E-2</c:v>
                </c:pt>
                <c:pt idx="15904">
                  <c:v>4.3656021110295498E-2</c:v>
                </c:pt>
                <c:pt idx="15905">
                  <c:v>4.3656057721913902E-2</c:v>
                </c:pt>
                <c:pt idx="15906">
                  <c:v>4.3657093136578402E-2</c:v>
                </c:pt>
                <c:pt idx="15907">
                  <c:v>4.3657472207760797E-2</c:v>
                </c:pt>
                <c:pt idx="15908">
                  <c:v>4.3659846691948202E-2</c:v>
                </c:pt>
                <c:pt idx="15909">
                  <c:v>4.3660318507465601E-2</c:v>
                </c:pt>
                <c:pt idx="15910">
                  <c:v>4.3660870553614201E-2</c:v>
                </c:pt>
                <c:pt idx="15911">
                  <c:v>4.3661594106290003E-2</c:v>
                </c:pt>
                <c:pt idx="15912">
                  <c:v>4.3662670065298503E-2</c:v>
                </c:pt>
                <c:pt idx="15913">
                  <c:v>4.3662675626259598E-2</c:v>
                </c:pt>
                <c:pt idx="15914">
                  <c:v>4.3663525321654802E-2</c:v>
                </c:pt>
                <c:pt idx="15915">
                  <c:v>4.3663661953534098E-2</c:v>
                </c:pt>
                <c:pt idx="15916">
                  <c:v>4.3663676037794398E-2</c:v>
                </c:pt>
                <c:pt idx="15917">
                  <c:v>4.3664153915688703E-2</c:v>
                </c:pt>
                <c:pt idx="15918">
                  <c:v>4.3664166370826402E-2</c:v>
                </c:pt>
                <c:pt idx="15919">
                  <c:v>4.3664256954709803E-2</c:v>
                </c:pt>
                <c:pt idx="15920">
                  <c:v>4.3665122786242197E-2</c:v>
                </c:pt>
                <c:pt idx="15921">
                  <c:v>4.3665241385672897E-2</c:v>
                </c:pt>
                <c:pt idx="15922">
                  <c:v>4.3666242439376599E-2</c:v>
                </c:pt>
                <c:pt idx="15923">
                  <c:v>4.3667788489130097E-2</c:v>
                </c:pt>
                <c:pt idx="15924">
                  <c:v>4.3667936298736602E-2</c:v>
                </c:pt>
                <c:pt idx="15925">
                  <c:v>4.3668873129557403E-2</c:v>
                </c:pt>
                <c:pt idx="15926">
                  <c:v>4.36693126907872E-2</c:v>
                </c:pt>
                <c:pt idx="15927">
                  <c:v>4.3670781026704297E-2</c:v>
                </c:pt>
                <c:pt idx="15928">
                  <c:v>4.3672488260812999E-2</c:v>
                </c:pt>
                <c:pt idx="15929">
                  <c:v>4.36725175079518E-2</c:v>
                </c:pt>
                <c:pt idx="15930">
                  <c:v>4.3672540420012299E-2</c:v>
                </c:pt>
                <c:pt idx="15931">
                  <c:v>4.3673129219240603E-2</c:v>
                </c:pt>
                <c:pt idx="15932">
                  <c:v>4.3673273870232801E-2</c:v>
                </c:pt>
                <c:pt idx="15933">
                  <c:v>4.36742387038958E-2</c:v>
                </c:pt>
                <c:pt idx="15934">
                  <c:v>4.3674441184660399E-2</c:v>
                </c:pt>
                <c:pt idx="15935">
                  <c:v>4.3675075420440503E-2</c:v>
                </c:pt>
                <c:pt idx="15936">
                  <c:v>4.36752950714549E-2</c:v>
                </c:pt>
                <c:pt idx="15937">
                  <c:v>4.3675434116008903E-2</c:v>
                </c:pt>
                <c:pt idx="15938">
                  <c:v>4.3676104544354097E-2</c:v>
                </c:pt>
                <c:pt idx="15939">
                  <c:v>4.3676206274112603E-2</c:v>
                </c:pt>
                <c:pt idx="15940">
                  <c:v>4.3678063279078097E-2</c:v>
                </c:pt>
                <c:pt idx="15941">
                  <c:v>4.3678672173155797E-2</c:v>
                </c:pt>
                <c:pt idx="15942">
                  <c:v>4.3678956406132098E-2</c:v>
                </c:pt>
                <c:pt idx="15943">
                  <c:v>4.36790387951091E-2</c:v>
                </c:pt>
                <c:pt idx="15944">
                  <c:v>4.3679197652049098E-2</c:v>
                </c:pt>
                <c:pt idx="15945">
                  <c:v>4.3679685871440797E-2</c:v>
                </c:pt>
                <c:pt idx="15946">
                  <c:v>4.3679858251244597E-2</c:v>
                </c:pt>
                <c:pt idx="15947">
                  <c:v>4.3681371757132499E-2</c:v>
                </c:pt>
                <c:pt idx="15948">
                  <c:v>4.3682398468309201E-2</c:v>
                </c:pt>
                <c:pt idx="15949">
                  <c:v>4.3682836288709802E-2</c:v>
                </c:pt>
                <c:pt idx="15950">
                  <c:v>4.3683548481894603E-2</c:v>
                </c:pt>
                <c:pt idx="15951">
                  <c:v>4.3683954189258897E-2</c:v>
                </c:pt>
                <c:pt idx="15952">
                  <c:v>4.3684506679792401E-2</c:v>
                </c:pt>
                <c:pt idx="15953">
                  <c:v>4.36845963140685E-2</c:v>
                </c:pt>
                <c:pt idx="15954">
                  <c:v>4.36865970182264E-2</c:v>
                </c:pt>
                <c:pt idx="15955">
                  <c:v>4.3686796322305502E-2</c:v>
                </c:pt>
                <c:pt idx="15956">
                  <c:v>4.36886126744006E-2</c:v>
                </c:pt>
                <c:pt idx="15957">
                  <c:v>4.3688883419920999E-2</c:v>
                </c:pt>
                <c:pt idx="15958">
                  <c:v>4.3688923852400599E-2</c:v>
                </c:pt>
                <c:pt idx="15959">
                  <c:v>4.3689145607587201E-2</c:v>
                </c:pt>
                <c:pt idx="15960">
                  <c:v>4.36896295922947E-2</c:v>
                </c:pt>
                <c:pt idx="15961">
                  <c:v>4.3689660805355197E-2</c:v>
                </c:pt>
                <c:pt idx="15962">
                  <c:v>4.36896996339729E-2</c:v>
                </c:pt>
                <c:pt idx="15963">
                  <c:v>4.3690394165159803E-2</c:v>
                </c:pt>
                <c:pt idx="15964">
                  <c:v>4.3690831534988601E-2</c:v>
                </c:pt>
                <c:pt idx="15965">
                  <c:v>4.3691612585812403E-2</c:v>
                </c:pt>
                <c:pt idx="15966">
                  <c:v>4.36916469198603E-2</c:v>
                </c:pt>
                <c:pt idx="15967">
                  <c:v>4.3691923140412398E-2</c:v>
                </c:pt>
                <c:pt idx="15968">
                  <c:v>4.3692053935400002E-2</c:v>
                </c:pt>
                <c:pt idx="15969">
                  <c:v>4.3694553154242102E-2</c:v>
                </c:pt>
                <c:pt idx="15970">
                  <c:v>4.3694591341796499E-2</c:v>
                </c:pt>
                <c:pt idx="15971">
                  <c:v>4.3695022806139398E-2</c:v>
                </c:pt>
                <c:pt idx="15972">
                  <c:v>4.3697891583183601E-2</c:v>
                </c:pt>
                <c:pt idx="15973">
                  <c:v>4.3698797182406601E-2</c:v>
                </c:pt>
                <c:pt idx="15974">
                  <c:v>4.3700195929421801E-2</c:v>
                </c:pt>
                <c:pt idx="15975">
                  <c:v>4.3700380588430697E-2</c:v>
                </c:pt>
                <c:pt idx="15976">
                  <c:v>4.3701026730117498E-2</c:v>
                </c:pt>
                <c:pt idx="15977">
                  <c:v>4.37012339657624E-2</c:v>
                </c:pt>
                <c:pt idx="15978">
                  <c:v>4.3701718845914998E-2</c:v>
                </c:pt>
                <c:pt idx="15979">
                  <c:v>4.3701783209557699E-2</c:v>
                </c:pt>
                <c:pt idx="15980">
                  <c:v>4.3701826588128198E-2</c:v>
                </c:pt>
                <c:pt idx="15981">
                  <c:v>4.37019068373685E-2</c:v>
                </c:pt>
                <c:pt idx="15982">
                  <c:v>4.37032565351382E-2</c:v>
                </c:pt>
                <c:pt idx="15983">
                  <c:v>4.3703274241838501E-2</c:v>
                </c:pt>
                <c:pt idx="15984">
                  <c:v>4.3703583254409303E-2</c:v>
                </c:pt>
                <c:pt idx="15985">
                  <c:v>4.3704940623184502E-2</c:v>
                </c:pt>
                <c:pt idx="15986">
                  <c:v>4.3705040110927497E-2</c:v>
                </c:pt>
                <c:pt idx="15987">
                  <c:v>4.3706441508175299E-2</c:v>
                </c:pt>
                <c:pt idx="15988">
                  <c:v>4.3706661630006798E-2</c:v>
                </c:pt>
                <c:pt idx="15989">
                  <c:v>4.37069192201072E-2</c:v>
                </c:pt>
                <c:pt idx="15990">
                  <c:v>4.3707193287815797E-2</c:v>
                </c:pt>
                <c:pt idx="15991">
                  <c:v>4.3707981568071097E-2</c:v>
                </c:pt>
                <c:pt idx="15992">
                  <c:v>4.3709313424598099E-2</c:v>
                </c:pt>
                <c:pt idx="15993">
                  <c:v>4.37095478927369E-2</c:v>
                </c:pt>
                <c:pt idx="15994">
                  <c:v>4.3709857753668403E-2</c:v>
                </c:pt>
                <c:pt idx="15995">
                  <c:v>4.3710871829729901E-2</c:v>
                </c:pt>
                <c:pt idx="15996">
                  <c:v>4.3712427143356297E-2</c:v>
                </c:pt>
                <c:pt idx="15997">
                  <c:v>4.3712640335265299E-2</c:v>
                </c:pt>
                <c:pt idx="15998">
                  <c:v>4.3713005707154903E-2</c:v>
                </c:pt>
                <c:pt idx="15999">
                  <c:v>4.3713608972054403E-2</c:v>
                </c:pt>
                <c:pt idx="16000">
                  <c:v>4.3714230969665001E-2</c:v>
                </c:pt>
                <c:pt idx="16001">
                  <c:v>4.37147332429332E-2</c:v>
                </c:pt>
                <c:pt idx="16002">
                  <c:v>4.3714739726583497E-2</c:v>
                </c:pt>
                <c:pt idx="16003">
                  <c:v>4.3715861525074701E-2</c:v>
                </c:pt>
                <c:pt idx="16004">
                  <c:v>4.37161504623403E-2</c:v>
                </c:pt>
                <c:pt idx="16005">
                  <c:v>4.37167733535615E-2</c:v>
                </c:pt>
                <c:pt idx="16006">
                  <c:v>4.3717566885013E-2</c:v>
                </c:pt>
                <c:pt idx="16007">
                  <c:v>4.3717692406462803E-2</c:v>
                </c:pt>
                <c:pt idx="16008">
                  <c:v>4.3718037332301299E-2</c:v>
                </c:pt>
                <c:pt idx="16009">
                  <c:v>4.3718344506917597E-2</c:v>
                </c:pt>
                <c:pt idx="16010">
                  <c:v>4.3719072753264497E-2</c:v>
                </c:pt>
                <c:pt idx="16011">
                  <c:v>4.3720009740228001E-2</c:v>
                </c:pt>
                <c:pt idx="16012">
                  <c:v>4.3720564849380701E-2</c:v>
                </c:pt>
                <c:pt idx="16013">
                  <c:v>4.3721024237518502E-2</c:v>
                </c:pt>
                <c:pt idx="16014">
                  <c:v>4.3721339954882497E-2</c:v>
                </c:pt>
                <c:pt idx="16015">
                  <c:v>4.3721344863825902E-2</c:v>
                </c:pt>
                <c:pt idx="16016">
                  <c:v>4.3721841290963799E-2</c:v>
                </c:pt>
                <c:pt idx="16017">
                  <c:v>4.3722321928681501E-2</c:v>
                </c:pt>
                <c:pt idx="16018">
                  <c:v>4.3722653859704801E-2</c:v>
                </c:pt>
                <c:pt idx="16019">
                  <c:v>4.3722713993469102E-2</c:v>
                </c:pt>
                <c:pt idx="16020">
                  <c:v>4.3723755020424797E-2</c:v>
                </c:pt>
                <c:pt idx="16021">
                  <c:v>4.3724816803888303E-2</c:v>
                </c:pt>
                <c:pt idx="16022">
                  <c:v>4.3726163498524297E-2</c:v>
                </c:pt>
                <c:pt idx="16023">
                  <c:v>4.3726333184223802E-2</c:v>
                </c:pt>
                <c:pt idx="16024">
                  <c:v>4.3726730113221299E-2</c:v>
                </c:pt>
                <c:pt idx="16025">
                  <c:v>4.3727414085850597E-2</c:v>
                </c:pt>
                <c:pt idx="16026">
                  <c:v>4.3728245580510097E-2</c:v>
                </c:pt>
                <c:pt idx="16027">
                  <c:v>4.3729096173704102E-2</c:v>
                </c:pt>
                <c:pt idx="16028">
                  <c:v>4.3729313609243203E-2</c:v>
                </c:pt>
                <c:pt idx="16029">
                  <c:v>4.37294918619935E-2</c:v>
                </c:pt>
                <c:pt idx="16030">
                  <c:v>4.3730041756333299E-2</c:v>
                </c:pt>
                <c:pt idx="16031">
                  <c:v>4.3731410635250698E-2</c:v>
                </c:pt>
                <c:pt idx="16032">
                  <c:v>4.3732103765376201E-2</c:v>
                </c:pt>
                <c:pt idx="16033">
                  <c:v>4.37322919933937E-2</c:v>
                </c:pt>
                <c:pt idx="16034">
                  <c:v>4.37327061198114E-2</c:v>
                </c:pt>
                <c:pt idx="16035">
                  <c:v>4.3733592722942402E-2</c:v>
                </c:pt>
                <c:pt idx="16036">
                  <c:v>4.3733633731176197E-2</c:v>
                </c:pt>
                <c:pt idx="16037">
                  <c:v>4.3734530634394302E-2</c:v>
                </c:pt>
                <c:pt idx="16038">
                  <c:v>4.3734781417174698E-2</c:v>
                </c:pt>
                <c:pt idx="16039">
                  <c:v>4.3735241458370502E-2</c:v>
                </c:pt>
                <c:pt idx="16040">
                  <c:v>4.37354374861431E-2</c:v>
                </c:pt>
                <c:pt idx="16041">
                  <c:v>4.3735867216832099E-2</c:v>
                </c:pt>
                <c:pt idx="16042">
                  <c:v>4.37363901158579E-2</c:v>
                </c:pt>
                <c:pt idx="16043">
                  <c:v>4.3736427928825303E-2</c:v>
                </c:pt>
                <c:pt idx="16044">
                  <c:v>4.3736672790587301E-2</c:v>
                </c:pt>
                <c:pt idx="16045">
                  <c:v>4.3737073991357601E-2</c:v>
                </c:pt>
                <c:pt idx="16046">
                  <c:v>4.3737519783549901E-2</c:v>
                </c:pt>
                <c:pt idx="16047">
                  <c:v>4.3738554188016601E-2</c:v>
                </c:pt>
                <c:pt idx="16048">
                  <c:v>4.3739545250366899E-2</c:v>
                </c:pt>
                <c:pt idx="16049">
                  <c:v>4.3739657804540699E-2</c:v>
                </c:pt>
                <c:pt idx="16050">
                  <c:v>4.3740119880450901E-2</c:v>
                </c:pt>
                <c:pt idx="16051">
                  <c:v>4.3740248578265098E-2</c:v>
                </c:pt>
                <c:pt idx="16052">
                  <c:v>4.3741722832368803E-2</c:v>
                </c:pt>
                <c:pt idx="16053">
                  <c:v>4.3741818572160099E-2</c:v>
                </c:pt>
                <c:pt idx="16054">
                  <c:v>4.3742337674866301E-2</c:v>
                </c:pt>
                <c:pt idx="16055">
                  <c:v>4.3742481158837603E-2</c:v>
                </c:pt>
                <c:pt idx="16056">
                  <c:v>4.3742562378205299E-2</c:v>
                </c:pt>
                <c:pt idx="16057">
                  <c:v>4.3742923428899801E-2</c:v>
                </c:pt>
                <c:pt idx="16058">
                  <c:v>4.3743025008927003E-2</c:v>
                </c:pt>
                <c:pt idx="16059">
                  <c:v>4.37431903212454E-2</c:v>
                </c:pt>
                <c:pt idx="16060">
                  <c:v>4.3744531459510502E-2</c:v>
                </c:pt>
                <c:pt idx="16061">
                  <c:v>4.3744959099846097E-2</c:v>
                </c:pt>
                <c:pt idx="16062">
                  <c:v>4.37452447267472E-2</c:v>
                </c:pt>
                <c:pt idx="16063">
                  <c:v>4.37458779884035E-2</c:v>
                </c:pt>
                <c:pt idx="16064">
                  <c:v>4.3746152699925697E-2</c:v>
                </c:pt>
                <c:pt idx="16065">
                  <c:v>4.3747261887840998E-2</c:v>
                </c:pt>
                <c:pt idx="16066">
                  <c:v>4.3747619985133102E-2</c:v>
                </c:pt>
                <c:pt idx="16067">
                  <c:v>4.3747628923929201E-2</c:v>
                </c:pt>
                <c:pt idx="16068">
                  <c:v>4.3748085040759402E-2</c:v>
                </c:pt>
                <c:pt idx="16069">
                  <c:v>4.3748395823010697E-2</c:v>
                </c:pt>
                <c:pt idx="16070">
                  <c:v>4.3748920755972198E-2</c:v>
                </c:pt>
                <c:pt idx="16071">
                  <c:v>4.3749087233013399E-2</c:v>
                </c:pt>
                <c:pt idx="16072">
                  <c:v>4.3749118078575303E-2</c:v>
                </c:pt>
                <c:pt idx="16073">
                  <c:v>4.3750502449346397E-2</c:v>
                </c:pt>
                <c:pt idx="16074">
                  <c:v>4.3750803047036102E-2</c:v>
                </c:pt>
                <c:pt idx="16075">
                  <c:v>4.3751124461343903E-2</c:v>
                </c:pt>
                <c:pt idx="16076">
                  <c:v>4.37513386692992E-2</c:v>
                </c:pt>
                <c:pt idx="16077">
                  <c:v>4.3751834549313598E-2</c:v>
                </c:pt>
                <c:pt idx="16078">
                  <c:v>4.3752600552610099E-2</c:v>
                </c:pt>
                <c:pt idx="16079">
                  <c:v>4.3752815984267598E-2</c:v>
                </c:pt>
                <c:pt idx="16080">
                  <c:v>4.3753190807351003E-2</c:v>
                </c:pt>
                <c:pt idx="16081">
                  <c:v>4.3753405006526899E-2</c:v>
                </c:pt>
                <c:pt idx="16082">
                  <c:v>4.3754253569005301E-2</c:v>
                </c:pt>
                <c:pt idx="16083">
                  <c:v>4.3754549517133499E-2</c:v>
                </c:pt>
                <c:pt idx="16084">
                  <c:v>4.3754561922962197E-2</c:v>
                </c:pt>
                <c:pt idx="16085">
                  <c:v>4.3754630099811599E-2</c:v>
                </c:pt>
                <c:pt idx="16086">
                  <c:v>4.3754907484187797E-2</c:v>
                </c:pt>
                <c:pt idx="16087">
                  <c:v>4.3754915975890901E-2</c:v>
                </c:pt>
                <c:pt idx="16088">
                  <c:v>4.3755115803100202E-2</c:v>
                </c:pt>
                <c:pt idx="16089">
                  <c:v>4.3756093675000503E-2</c:v>
                </c:pt>
                <c:pt idx="16090">
                  <c:v>4.3756648854034401E-2</c:v>
                </c:pt>
                <c:pt idx="16091">
                  <c:v>4.3756985298492097E-2</c:v>
                </c:pt>
                <c:pt idx="16092">
                  <c:v>4.3759235908165599E-2</c:v>
                </c:pt>
                <c:pt idx="16093">
                  <c:v>4.37594079910303E-2</c:v>
                </c:pt>
                <c:pt idx="16094">
                  <c:v>4.3759994708976999E-2</c:v>
                </c:pt>
                <c:pt idx="16095">
                  <c:v>4.3761788457138899E-2</c:v>
                </c:pt>
                <c:pt idx="16096">
                  <c:v>4.3763154960607599E-2</c:v>
                </c:pt>
                <c:pt idx="16097">
                  <c:v>4.3764292540161502E-2</c:v>
                </c:pt>
                <c:pt idx="16098">
                  <c:v>4.3764569417090102E-2</c:v>
                </c:pt>
                <c:pt idx="16099">
                  <c:v>4.3764649446207803E-2</c:v>
                </c:pt>
                <c:pt idx="16100">
                  <c:v>4.3765046979248302E-2</c:v>
                </c:pt>
                <c:pt idx="16101">
                  <c:v>4.3765499152701601E-2</c:v>
                </c:pt>
                <c:pt idx="16102">
                  <c:v>4.3766145721653403E-2</c:v>
                </c:pt>
                <c:pt idx="16103">
                  <c:v>4.37677647357574E-2</c:v>
                </c:pt>
                <c:pt idx="16104">
                  <c:v>4.3767774120155603E-2</c:v>
                </c:pt>
                <c:pt idx="16105">
                  <c:v>4.3767841874176198E-2</c:v>
                </c:pt>
                <c:pt idx="16106">
                  <c:v>4.3768135922677497E-2</c:v>
                </c:pt>
                <c:pt idx="16107">
                  <c:v>4.3768503195759E-2</c:v>
                </c:pt>
                <c:pt idx="16108">
                  <c:v>4.3768620157377203E-2</c:v>
                </c:pt>
                <c:pt idx="16109">
                  <c:v>4.3768772872252899E-2</c:v>
                </c:pt>
                <c:pt idx="16110">
                  <c:v>4.3769724453642599E-2</c:v>
                </c:pt>
                <c:pt idx="16111">
                  <c:v>4.3769865553026303E-2</c:v>
                </c:pt>
                <c:pt idx="16112">
                  <c:v>4.3769939269805998E-2</c:v>
                </c:pt>
                <c:pt idx="16113">
                  <c:v>4.37703752737508E-2</c:v>
                </c:pt>
                <c:pt idx="16114">
                  <c:v>4.3771433784850697E-2</c:v>
                </c:pt>
                <c:pt idx="16115">
                  <c:v>4.3771589531298602E-2</c:v>
                </c:pt>
                <c:pt idx="16116">
                  <c:v>4.3771957657596998E-2</c:v>
                </c:pt>
                <c:pt idx="16117">
                  <c:v>4.3772620984210697E-2</c:v>
                </c:pt>
                <c:pt idx="16118">
                  <c:v>4.3772783169893699E-2</c:v>
                </c:pt>
                <c:pt idx="16119">
                  <c:v>4.3772907183696398E-2</c:v>
                </c:pt>
                <c:pt idx="16120">
                  <c:v>4.3773212157821297E-2</c:v>
                </c:pt>
                <c:pt idx="16121">
                  <c:v>4.3773375835059802E-2</c:v>
                </c:pt>
                <c:pt idx="16122">
                  <c:v>4.3773718641712603E-2</c:v>
                </c:pt>
                <c:pt idx="16123">
                  <c:v>4.3774616468807002E-2</c:v>
                </c:pt>
                <c:pt idx="16124">
                  <c:v>4.3774820072143998E-2</c:v>
                </c:pt>
                <c:pt idx="16125">
                  <c:v>4.3774877644183002E-2</c:v>
                </c:pt>
                <c:pt idx="16126">
                  <c:v>4.37749056408775E-2</c:v>
                </c:pt>
                <c:pt idx="16127">
                  <c:v>4.3776201492766703E-2</c:v>
                </c:pt>
                <c:pt idx="16128">
                  <c:v>4.37767594911362E-2</c:v>
                </c:pt>
                <c:pt idx="16129">
                  <c:v>4.37778166466802E-2</c:v>
                </c:pt>
                <c:pt idx="16130">
                  <c:v>4.3777827757992799E-2</c:v>
                </c:pt>
                <c:pt idx="16131">
                  <c:v>4.3778246506598603E-2</c:v>
                </c:pt>
                <c:pt idx="16132">
                  <c:v>4.3778698600179002E-2</c:v>
                </c:pt>
                <c:pt idx="16133">
                  <c:v>4.37791516300714E-2</c:v>
                </c:pt>
                <c:pt idx="16134">
                  <c:v>4.3780179247364298E-2</c:v>
                </c:pt>
                <c:pt idx="16135">
                  <c:v>4.3780659684063902E-2</c:v>
                </c:pt>
                <c:pt idx="16136">
                  <c:v>4.3783883283825299E-2</c:v>
                </c:pt>
                <c:pt idx="16137">
                  <c:v>4.3784097195509297E-2</c:v>
                </c:pt>
                <c:pt idx="16138">
                  <c:v>4.3784618485060697E-2</c:v>
                </c:pt>
                <c:pt idx="16139">
                  <c:v>4.3785342928192098E-2</c:v>
                </c:pt>
                <c:pt idx="16140">
                  <c:v>4.3787620962491003E-2</c:v>
                </c:pt>
                <c:pt idx="16141">
                  <c:v>4.3787696981566399E-2</c:v>
                </c:pt>
                <c:pt idx="16142">
                  <c:v>4.3788315401848799E-2</c:v>
                </c:pt>
                <c:pt idx="16143">
                  <c:v>4.3789726644039399E-2</c:v>
                </c:pt>
                <c:pt idx="16144">
                  <c:v>4.3789890060507097E-2</c:v>
                </c:pt>
                <c:pt idx="16145">
                  <c:v>4.3791704377062202E-2</c:v>
                </c:pt>
                <c:pt idx="16146">
                  <c:v>4.3792295650604898E-2</c:v>
                </c:pt>
                <c:pt idx="16147">
                  <c:v>4.3792990544807398E-2</c:v>
                </c:pt>
                <c:pt idx="16148">
                  <c:v>4.3793186007815399E-2</c:v>
                </c:pt>
                <c:pt idx="16149">
                  <c:v>4.3793201584103103E-2</c:v>
                </c:pt>
                <c:pt idx="16150">
                  <c:v>4.3793335776752103E-2</c:v>
                </c:pt>
                <c:pt idx="16151">
                  <c:v>4.3793504216212698E-2</c:v>
                </c:pt>
                <c:pt idx="16152">
                  <c:v>4.3793921639003697E-2</c:v>
                </c:pt>
                <c:pt idx="16153">
                  <c:v>4.3794028574823701E-2</c:v>
                </c:pt>
                <c:pt idx="16154">
                  <c:v>4.3794330013451503E-2</c:v>
                </c:pt>
                <c:pt idx="16155">
                  <c:v>4.3794647429208702E-2</c:v>
                </c:pt>
                <c:pt idx="16156">
                  <c:v>4.37947322604764E-2</c:v>
                </c:pt>
                <c:pt idx="16157">
                  <c:v>4.3794789915582201E-2</c:v>
                </c:pt>
                <c:pt idx="16158">
                  <c:v>4.37954975995581E-2</c:v>
                </c:pt>
                <c:pt idx="16159">
                  <c:v>4.3796028739313701E-2</c:v>
                </c:pt>
                <c:pt idx="16160">
                  <c:v>4.3796397283149498E-2</c:v>
                </c:pt>
                <c:pt idx="16161">
                  <c:v>4.3796518818897401E-2</c:v>
                </c:pt>
                <c:pt idx="16162">
                  <c:v>4.3797413063820199E-2</c:v>
                </c:pt>
                <c:pt idx="16163">
                  <c:v>4.3800255435494297E-2</c:v>
                </c:pt>
                <c:pt idx="16164">
                  <c:v>4.3800281137111902E-2</c:v>
                </c:pt>
                <c:pt idx="16165">
                  <c:v>4.3800327099780698E-2</c:v>
                </c:pt>
                <c:pt idx="16166">
                  <c:v>4.3800927172732297E-2</c:v>
                </c:pt>
                <c:pt idx="16167">
                  <c:v>4.3801072311195802E-2</c:v>
                </c:pt>
                <c:pt idx="16168">
                  <c:v>4.3801113235740097E-2</c:v>
                </c:pt>
                <c:pt idx="16169">
                  <c:v>4.3801628130995897E-2</c:v>
                </c:pt>
                <c:pt idx="16170">
                  <c:v>4.3801823665904398E-2</c:v>
                </c:pt>
                <c:pt idx="16171">
                  <c:v>4.3803155923827601E-2</c:v>
                </c:pt>
                <c:pt idx="16172">
                  <c:v>4.3803594331843602E-2</c:v>
                </c:pt>
                <c:pt idx="16173">
                  <c:v>4.3803679241739099E-2</c:v>
                </c:pt>
                <c:pt idx="16174">
                  <c:v>4.3804161489774902E-2</c:v>
                </c:pt>
                <c:pt idx="16175">
                  <c:v>4.3805560058562398E-2</c:v>
                </c:pt>
                <c:pt idx="16176">
                  <c:v>4.3806115440001202E-2</c:v>
                </c:pt>
                <c:pt idx="16177">
                  <c:v>4.3806219356618999E-2</c:v>
                </c:pt>
                <c:pt idx="16178">
                  <c:v>4.3806842772504601E-2</c:v>
                </c:pt>
                <c:pt idx="16179">
                  <c:v>4.3807402602053298E-2</c:v>
                </c:pt>
                <c:pt idx="16180">
                  <c:v>4.3807682484870998E-2</c:v>
                </c:pt>
                <c:pt idx="16181">
                  <c:v>4.3809045056226903E-2</c:v>
                </c:pt>
                <c:pt idx="16182">
                  <c:v>4.3809626508403601E-2</c:v>
                </c:pt>
                <c:pt idx="16183">
                  <c:v>4.3809952217839399E-2</c:v>
                </c:pt>
                <c:pt idx="16184">
                  <c:v>4.3812048533402898E-2</c:v>
                </c:pt>
                <c:pt idx="16185">
                  <c:v>4.3812107714624002E-2</c:v>
                </c:pt>
                <c:pt idx="16186">
                  <c:v>4.3812229319870201E-2</c:v>
                </c:pt>
                <c:pt idx="16187">
                  <c:v>4.3812348150598798E-2</c:v>
                </c:pt>
                <c:pt idx="16188">
                  <c:v>4.3812584876268199E-2</c:v>
                </c:pt>
                <c:pt idx="16189">
                  <c:v>4.3812754647290002E-2</c:v>
                </c:pt>
                <c:pt idx="16190">
                  <c:v>4.3812897277306799E-2</c:v>
                </c:pt>
                <c:pt idx="16191">
                  <c:v>4.3813619087176403E-2</c:v>
                </c:pt>
                <c:pt idx="16192">
                  <c:v>4.3813886623454097E-2</c:v>
                </c:pt>
                <c:pt idx="16193">
                  <c:v>4.3814113201794097E-2</c:v>
                </c:pt>
                <c:pt idx="16194">
                  <c:v>4.3814630369626399E-2</c:v>
                </c:pt>
                <c:pt idx="16195">
                  <c:v>4.3814962093531397E-2</c:v>
                </c:pt>
                <c:pt idx="16196">
                  <c:v>4.38149759506253E-2</c:v>
                </c:pt>
                <c:pt idx="16197">
                  <c:v>4.3815486405257703E-2</c:v>
                </c:pt>
                <c:pt idx="16198">
                  <c:v>4.3816290287569497E-2</c:v>
                </c:pt>
                <c:pt idx="16199">
                  <c:v>4.3816649639917597E-2</c:v>
                </c:pt>
                <c:pt idx="16200">
                  <c:v>4.3816728768880903E-2</c:v>
                </c:pt>
                <c:pt idx="16201">
                  <c:v>4.3817326418767399E-2</c:v>
                </c:pt>
                <c:pt idx="16202">
                  <c:v>4.3817453589754397E-2</c:v>
                </c:pt>
                <c:pt idx="16203">
                  <c:v>4.38180332415644E-2</c:v>
                </c:pt>
                <c:pt idx="16204">
                  <c:v>4.3818702415877001E-2</c:v>
                </c:pt>
                <c:pt idx="16205">
                  <c:v>4.3818823860690803E-2</c:v>
                </c:pt>
                <c:pt idx="16206">
                  <c:v>4.3819233119690298E-2</c:v>
                </c:pt>
                <c:pt idx="16207">
                  <c:v>4.3819570348652997E-2</c:v>
                </c:pt>
                <c:pt idx="16208">
                  <c:v>4.3819962056905498E-2</c:v>
                </c:pt>
                <c:pt idx="16209">
                  <c:v>4.3822826530636801E-2</c:v>
                </c:pt>
                <c:pt idx="16210">
                  <c:v>4.3823457302760299E-2</c:v>
                </c:pt>
                <c:pt idx="16211">
                  <c:v>4.3823548559834002E-2</c:v>
                </c:pt>
                <c:pt idx="16212">
                  <c:v>4.3824685451838701E-2</c:v>
                </c:pt>
                <c:pt idx="16213">
                  <c:v>4.382503164972E-2</c:v>
                </c:pt>
                <c:pt idx="16214">
                  <c:v>4.3826542319762199E-2</c:v>
                </c:pt>
                <c:pt idx="16215">
                  <c:v>4.3826866315647799E-2</c:v>
                </c:pt>
                <c:pt idx="16216">
                  <c:v>4.38278777044461E-2</c:v>
                </c:pt>
                <c:pt idx="16217">
                  <c:v>4.3828247827244003E-2</c:v>
                </c:pt>
                <c:pt idx="16218">
                  <c:v>4.3828255648554297E-2</c:v>
                </c:pt>
                <c:pt idx="16219">
                  <c:v>4.3828303135624899E-2</c:v>
                </c:pt>
                <c:pt idx="16220">
                  <c:v>4.3828608916542597E-2</c:v>
                </c:pt>
                <c:pt idx="16221">
                  <c:v>4.38287857613276E-2</c:v>
                </c:pt>
                <c:pt idx="16222">
                  <c:v>4.3829882094445799E-2</c:v>
                </c:pt>
                <c:pt idx="16223">
                  <c:v>4.3830007231449898E-2</c:v>
                </c:pt>
                <c:pt idx="16224">
                  <c:v>4.3832304855007699E-2</c:v>
                </c:pt>
                <c:pt idx="16225">
                  <c:v>4.3832935242826901E-2</c:v>
                </c:pt>
                <c:pt idx="16226">
                  <c:v>4.3834806789698699E-2</c:v>
                </c:pt>
                <c:pt idx="16227">
                  <c:v>4.3835127882114702E-2</c:v>
                </c:pt>
                <c:pt idx="16228">
                  <c:v>4.3836243085709402E-2</c:v>
                </c:pt>
                <c:pt idx="16229">
                  <c:v>4.3836411210679202E-2</c:v>
                </c:pt>
                <c:pt idx="16230">
                  <c:v>4.3837061154213403E-2</c:v>
                </c:pt>
                <c:pt idx="16231">
                  <c:v>4.3838195747188703E-2</c:v>
                </c:pt>
                <c:pt idx="16232">
                  <c:v>4.3838476114360703E-2</c:v>
                </c:pt>
                <c:pt idx="16233">
                  <c:v>4.3838723268843402E-2</c:v>
                </c:pt>
                <c:pt idx="16234">
                  <c:v>4.3839032422408698E-2</c:v>
                </c:pt>
                <c:pt idx="16235">
                  <c:v>4.3839492627730299E-2</c:v>
                </c:pt>
                <c:pt idx="16236">
                  <c:v>4.3840190249155302E-2</c:v>
                </c:pt>
                <c:pt idx="16237">
                  <c:v>4.3840801301334102E-2</c:v>
                </c:pt>
                <c:pt idx="16238">
                  <c:v>4.3841128473966103E-2</c:v>
                </c:pt>
                <c:pt idx="16239">
                  <c:v>4.3841132445997501E-2</c:v>
                </c:pt>
                <c:pt idx="16240">
                  <c:v>4.3841158916360701E-2</c:v>
                </c:pt>
                <c:pt idx="16241">
                  <c:v>4.3841353337131302E-2</c:v>
                </c:pt>
                <c:pt idx="16242">
                  <c:v>4.3842260553468897E-2</c:v>
                </c:pt>
                <c:pt idx="16243">
                  <c:v>4.3842556640446201E-2</c:v>
                </c:pt>
                <c:pt idx="16244">
                  <c:v>4.3842749586841402E-2</c:v>
                </c:pt>
                <c:pt idx="16245">
                  <c:v>4.3843025206571198E-2</c:v>
                </c:pt>
                <c:pt idx="16246">
                  <c:v>4.38431701689765E-2</c:v>
                </c:pt>
                <c:pt idx="16247">
                  <c:v>4.3843205790996702E-2</c:v>
                </c:pt>
                <c:pt idx="16248">
                  <c:v>4.3843389489307598E-2</c:v>
                </c:pt>
                <c:pt idx="16249">
                  <c:v>4.3844169003504997E-2</c:v>
                </c:pt>
                <c:pt idx="16250">
                  <c:v>4.3845391121956602E-2</c:v>
                </c:pt>
                <c:pt idx="16251">
                  <c:v>4.3845449588833602E-2</c:v>
                </c:pt>
                <c:pt idx="16252">
                  <c:v>4.3846104760624699E-2</c:v>
                </c:pt>
                <c:pt idx="16253">
                  <c:v>4.3846226314318101E-2</c:v>
                </c:pt>
                <c:pt idx="16254">
                  <c:v>4.3846617567242202E-2</c:v>
                </c:pt>
                <c:pt idx="16255">
                  <c:v>4.3847234672282603E-2</c:v>
                </c:pt>
                <c:pt idx="16256">
                  <c:v>4.3848157110553898E-2</c:v>
                </c:pt>
                <c:pt idx="16257">
                  <c:v>4.3848546135752599E-2</c:v>
                </c:pt>
                <c:pt idx="16258">
                  <c:v>4.3848953076859903E-2</c:v>
                </c:pt>
                <c:pt idx="16259">
                  <c:v>4.3850425556461299E-2</c:v>
                </c:pt>
                <c:pt idx="16260">
                  <c:v>4.3851572086524897E-2</c:v>
                </c:pt>
                <c:pt idx="16261">
                  <c:v>4.3851993906892303E-2</c:v>
                </c:pt>
                <c:pt idx="16262">
                  <c:v>4.3853604605154098E-2</c:v>
                </c:pt>
                <c:pt idx="16263">
                  <c:v>4.3854409300661E-2</c:v>
                </c:pt>
                <c:pt idx="16264">
                  <c:v>4.3854864144677701E-2</c:v>
                </c:pt>
                <c:pt idx="16265">
                  <c:v>4.3855746381983501E-2</c:v>
                </c:pt>
                <c:pt idx="16266">
                  <c:v>4.3855847328461803E-2</c:v>
                </c:pt>
                <c:pt idx="16267">
                  <c:v>4.3856104779246598E-2</c:v>
                </c:pt>
                <c:pt idx="16268">
                  <c:v>4.3857139904499097E-2</c:v>
                </c:pt>
                <c:pt idx="16269">
                  <c:v>4.38572010967175E-2</c:v>
                </c:pt>
                <c:pt idx="16270">
                  <c:v>4.38579198625847E-2</c:v>
                </c:pt>
                <c:pt idx="16271">
                  <c:v>4.38581333907654E-2</c:v>
                </c:pt>
                <c:pt idx="16272">
                  <c:v>4.3858408285144299E-2</c:v>
                </c:pt>
                <c:pt idx="16273">
                  <c:v>4.3858809384035698E-2</c:v>
                </c:pt>
                <c:pt idx="16274">
                  <c:v>4.3860069136442997E-2</c:v>
                </c:pt>
                <c:pt idx="16275">
                  <c:v>4.3860333513408997E-2</c:v>
                </c:pt>
                <c:pt idx="16276">
                  <c:v>4.3860491827547303E-2</c:v>
                </c:pt>
                <c:pt idx="16277">
                  <c:v>4.38606874947923E-2</c:v>
                </c:pt>
                <c:pt idx="16278">
                  <c:v>4.3860904547045602E-2</c:v>
                </c:pt>
                <c:pt idx="16279">
                  <c:v>4.3861372143976798E-2</c:v>
                </c:pt>
                <c:pt idx="16280">
                  <c:v>4.3861608823718798E-2</c:v>
                </c:pt>
                <c:pt idx="16281">
                  <c:v>4.3861770649015197E-2</c:v>
                </c:pt>
                <c:pt idx="16282">
                  <c:v>4.3862372885460403E-2</c:v>
                </c:pt>
                <c:pt idx="16283">
                  <c:v>4.3863174828376601E-2</c:v>
                </c:pt>
                <c:pt idx="16284">
                  <c:v>4.3863788322089897E-2</c:v>
                </c:pt>
                <c:pt idx="16285">
                  <c:v>4.3864127811324503E-2</c:v>
                </c:pt>
                <c:pt idx="16286">
                  <c:v>4.3864699915118002E-2</c:v>
                </c:pt>
                <c:pt idx="16287">
                  <c:v>4.3864726610706402E-2</c:v>
                </c:pt>
                <c:pt idx="16288">
                  <c:v>4.3865132854681001E-2</c:v>
                </c:pt>
                <c:pt idx="16289">
                  <c:v>4.3865778554450299E-2</c:v>
                </c:pt>
                <c:pt idx="16290">
                  <c:v>4.38657897662586E-2</c:v>
                </c:pt>
                <c:pt idx="16291">
                  <c:v>4.3868295536503399E-2</c:v>
                </c:pt>
                <c:pt idx="16292">
                  <c:v>4.3868377449080002E-2</c:v>
                </c:pt>
                <c:pt idx="16293">
                  <c:v>4.3868887337067099E-2</c:v>
                </c:pt>
                <c:pt idx="16294">
                  <c:v>4.3868969246413703E-2</c:v>
                </c:pt>
                <c:pt idx="16295">
                  <c:v>4.3869020633872102E-2</c:v>
                </c:pt>
                <c:pt idx="16296">
                  <c:v>4.3869395713396001E-2</c:v>
                </c:pt>
                <c:pt idx="16297">
                  <c:v>4.3870383755630599E-2</c:v>
                </c:pt>
                <c:pt idx="16298">
                  <c:v>4.3870420558929597E-2</c:v>
                </c:pt>
                <c:pt idx="16299">
                  <c:v>4.3870580258228202E-2</c:v>
                </c:pt>
                <c:pt idx="16300">
                  <c:v>4.3870948132757603E-2</c:v>
                </c:pt>
                <c:pt idx="16301">
                  <c:v>4.3872477487978102E-2</c:v>
                </c:pt>
                <c:pt idx="16302">
                  <c:v>4.3872498999014901E-2</c:v>
                </c:pt>
                <c:pt idx="16303">
                  <c:v>4.3872572027622299E-2</c:v>
                </c:pt>
                <c:pt idx="16304">
                  <c:v>4.3872796985271599E-2</c:v>
                </c:pt>
                <c:pt idx="16305">
                  <c:v>4.3873595339251198E-2</c:v>
                </c:pt>
                <c:pt idx="16306">
                  <c:v>4.3875011564119298E-2</c:v>
                </c:pt>
                <c:pt idx="16307">
                  <c:v>4.3875405534885302E-2</c:v>
                </c:pt>
                <c:pt idx="16308">
                  <c:v>4.3875759771543101E-2</c:v>
                </c:pt>
                <c:pt idx="16309">
                  <c:v>4.3875776307453901E-2</c:v>
                </c:pt>
                <c:pt idx="16310">
                  <c:v>4.3876244314008897E-2</c:v>
                </c:pt>
                <c:pt idx="16311">
                  <c:v>4.3876453623883399E-2</c:v>
                </c:pt>
                <c:pt idx="16312">
                  <c:v>4.3876779624102198E-2</c:v>
                </c:pt>
                <c:pt idx="16313">
                  <c:v>4.3876827679566702E-2</c:v>
                </c:pt>
                <c:pt idx="16314">
                  <c:v>4.3878231186867102E-2</c:v>
                </c:pt>
                <c:pt idx="16315">
                  <c:v>4.3878436325950801E-2</c:v>
                </c:pt>
                <c:pt idx="16316">
                  <c:v>4.3878529967121202E-2</c:v>
                </c:pt>
                <c:pt idx="16317">
                  <c:v>4.3878644386100799E-2</c:v>
                </c:pt>
                <c:pt idx="16318">
                  <c:v>4.3879362012353998E-2</c:v>
                </c:pt>
                <c:pt idx="16319">
                  <c:v>4.38794995961048E-2</c:v>
                </c:pt>
                <c:pt idx="16320">
                  <c:v>4.38797096363489E-2</c:v>
                </c:pt>
                <c:pt idx="16321">
                  <c:v>4.38798585660772E-2</c:v>
                </c:pt>
                <c:pt idx="16322">
                  <c:v>4.3879868569014102E-2</c:v>
                </c:pt>
                <c:pt idx="16323">
                  <c:v>4.3880227833281403E-2</c:v>
                </c:pt>
                <c:pt idx="16324">
                  <c:v>4.38820247717965E-2</c:v>
                </c:pt>
                <c:pt idx="16325">
                  <c:v>4.3882328842295398E-2</c:v>
                </c:pt>
                <c:pt idx="16326">
                  <c:v>4.3883448753714499E-2</c:v>
                </c:pt>
                <c:pt idx="16327">
                  <c:v>4.3883494121181497E-2</c:v>
                </c:pt>
                <c:pt idx="16328">
                  <c:v>4.38838247041103E-2</c:v>
                </c:pt>
                <c:pt idx="16329">
                  <c:v>4.3883826081145799E-2</c:v>
                </c:pt>
                <c:pt idx="16330">
                  <c:v>4.3885128517695098E-2</c:v>
                </c:pt>
                <c:pt idx="16331">
                  <c:v>4.3885763911545E-2</c:v>
                </c:pt>
                <c:pt idx="16332">
                  <c:v>4.38859768544521E-2</c:v>
                </c:pt>
                <c:pt idx="16333">
                  <c:v>4.3886375272487697E-2</c:v>
                </c:pt>
                <c:pt idx="16334">
                  <c:v>4.38869482316449E-2</c:v>
                </c:pt>
                <c:pt idx="16335">
                  <c:v>4.3887593019513997E-2</c:v>
                </c:pt>
                <c:pt idx="16336">
                  <c:v>4.3888813858661502E-2</c:v>
                </c:pt>
                <c:pt idx="16337">
                  <c:v>4.38898800447034E-2</c:v>
                </c:pt>
                <c:pt idx="16338">
                  <c:v>4.3890048476386903E-2</c:v>
                </c:pt>
                <c:pt idx="16339">
                  <c:v>4.3890269096339397E-2</c:v>
                </c:pt>
                <c:pt idx="16340">
                  <c:v>4.3891243135011998E-2</c:v>
                </c:pt>
                <c:pt idx="16341">
                  <c:v>4.3891512249050899E-2</c:v>
                </c:pt>
                <c:pt idx="16342">
                  <c:v>4.3891721619409102E-2</c:v>
                </c:pt>
                <c:pt idx="16343">
                  <c:v>4.3892838580741202E-2</c:v>
                </c:pt>
                <c:pt idx="16344">
                  <c:v>4.3893348177817398E-2</c:v>
                </c:pt>
                <c:pt idx="16345">
                  <c:v>4.3893903274587497E-2</c:v>
                </c:pt>
                <c:pt idx="16346">
                  <c:v>4.3894925178801003E-2</c:v>
                </c:pt>
                <c:pt idx="16347">
                  <c:v>4.3895116757950603E-2</c:v>
                </c:pt>
                <c:pt idx="16348">
                  <c:v>4.38954211187065E-2</c:v>
                </c:pt>
                <c:pt idx="16349">
                  <c:v>4.3895877651676303E-2</c:v>
                </c:pt>
                <c:pt idx="16350">
                  <c:v>4.38963583606738E-2</c:v>
                </c:pt>
                <c:pt idx="16351">
                  <c:v>4.3897077712838899E-2</c:v>
                </c:pt>
                <c:pt idx="16352">
                  <c:v>4.3898239819750599E-2</c:v>
                </c:pt>
                <c:pt idx="16353">
                  <c:v>4.3898495004273799E-2</c:v>
                </c:pt>
                <c:pt idx="16354">
                  <c:v>4.3899018049631998E-2</c:v>
                </c:pt>
                <c:pt idx="16355">
                  <c:v>4.3899147253749299E-2</c:v>
                </c:pt>
                <c:pt idx="16356">
                  <c:v>4.3899955973966502E-2</c:v>
                </c:pt>
                <c:pt idx="16357">
                  <c:v>4.3899985952175098E-2</c:v>
                </c:pt>
                <c:pt idx="16358">
                  <c:v>4.3900814230501198E-2</c:v>
                </c:pt>
                <c:pt idx="16359">
                  <c:v>4.3901571352263601E-2</c:v>
                </c:pt>
                <c:pt idx="16360">
                  <c:v>4.3901760361482599E-2</c:v>
                </c:pt>
                <c:pt idx="16361">
                  <c:v>4.3902471352022299E-2</c:v>
                </c:pt>
                <c:pt idx="16362">
                  <c:v>4.3902883186872702E-2</c:v>
                </c:pt>
                <c:pt idx="16363">
                  <c:v>4.3902960779766097E-2</c:v>
                </c:pt>
                <c:pt idx="16364">
                  <c:v>4.39032331950681E-2</c:v>
                </c:pt>
                <c:pt idx="16365">
                  <c:v>4.3903237975371198E-2</c:v>
                </c:pt>
                <c:pt idx="16366">
                  <c:v>4.39033538983589E-2</c:v>
                </c:pt>
                <c:pt idx="16367">
                  <c:v>4.3903630626896901E-2</c:v>
                </c:pt>
                <c:pt idx="16368">
                  <c:v>4.3903693136683498E-2</c:v>
                </c:pt>
                <c:pt idx="16369">
                  <c:v>4.3904257854551397E-2</c:v>
                </c:pt>
                <c:pt idx="16370">
                  <c:v>4.3905499031446298E-2</c:v>
                </c:pt>
                <c:pt idx="16371">
                  <c:v>4.3905532341261003E-2</c:v>
                </c:pt>
                <c:pt idx="16372">
                  <c:v>4.3906813801927201E-2</c:v>
                </c:pt>
                <c:pt idx="16373">
                  <c:v>4.3907028765874302E-2</c:v>
                </c:pt>
                <c:pt idx="16374">
                  <c:v>4.3907101732841201E-2</c:v>
                </c:pt>
                <c:pt idx="16375">
                  <c:v>4.3907430961752501E-2</c:v>
                </c:pt>
                <c:pt idx="16376">
                  <c:v>4.39074746590448E-2</c:v>
                </c:pt>
                <c:pt idx="16377">
                  <c:v>4.3908698028461098E-2</c:v>
                </c:pt>
                <c:pt idx="16378">
                  <c:v>4.3909134076971099E-2</c:v>
                </c:pt>
                <c:pt idx="16379">
                  <c:v>4.3909434903246003E-2</c:v>
                </c:pt>
                <c:pt idx="16380">
                  <c:v>4.3910023005323602E-2</c:v>
                </c:pt>
                <c:pt idx="16381">
                  <c:v>4.3911033521097299E-2</c:v>
                </c:pt>
                <c:pt idx="16382">
                  <c:v>4.3911329369655999E-2</c:v>
                </c:pt>
                <c:pt idx="16383">
                  <c:v>4.39120733753324E-2</c:v>
                </c:pt>
                <c:pt idx="16384">
                  <c:v>4.3912439480681097E-2</c:v>
                </c:pt>
                <c:pt idx="16385">
                  <c:v>4.3913341931741803E-2</c:v>
                </c:pt>
                <c:pt idx="16386">
                  <c:v>4.3913553435320399E-2</c:v>
                </c:pt>
                <c:pt idx="16387">
                  <c:v>4.3913629123309997E-2</c:v>
                </c:pt>
                <c:pt idx="16388">
                  <c:v>4.3915299651717497E-2</c:v>
                </c:pt>
                <c:pt idx="16389">
                  <c:v>4.3915778412951002E-2</c:v>
                </c:pt>
                <c:pt idx="16390">
                  <c:v>4.3916331889057997E-2</c:v>
                </c:pt>
                <c:pt idx="16391">
                  <c:v>4.3916637823848803E-2</c:v>
                </c:pt>
                <c:pt idx="16392">
                  <c:v>4.3918970147022098E-2</c:v>
                </c:pt>
                <c:pt idx="16393">
                  <c:v>4.39195492879677E-2</c:v>
                </c:pt>
                <c:pt idx="16394">
                  <c:v>4.3919628470547901E-2</c:v>
                </c:pt>
                <c:pt idx="16395">
                  <c:v>4.3919777607803002E-2</c:v>
                </c:pt>
                <c:pt idx="16396">
                  <c:v>4.3920096070951001E-2</c:v>
                </c:pt>
                <c:pt idx="16397">
                  <c:v>4.3920979468530803E-2</c:v>
                </c:pt>
                <c:pt idx="16398">
                  <c:v>4.3921655657819102E-2</c:v>
                </c:pt>
                <c:pt idx="16399">
                  <c:v>4.3921691370412901E-2</c:v>
                </c:pt>
                <c:pt idx="16400">
                  <c:v>4.3921885718107401E-2</c:v>
                </c:pt>
                <c:pt idx="16401">
                  <c:v>4.39230714190137E-2</c:v>
                </c:pt>
                <c:pt idx="16402">
                  <c:v>4.3923143823057703E-2</c:v>
                </c:pt>
                <c:pt idx="16403">
                  <c:v>4.3923552337591702E-2</c:v>
                </c:pt>
                <c:pt idx="16404">
                  <c:v>4.3924624785592503E-2</c:v>
                </c:pt>
                <c:pt idx="16405">
                  <c:v>4.3924930994495702E-2</c:v>
                </c:pt>
                <c:pt idx="16406">
                  <c:v>4.3925624947158903E-2</c:v>
                </c:pt>
                <c:pt idx="16407">
                  <c:v>4.3925923818479998E-2</c:v>
                </c:pt>
                <c:pt idx="16408">
                  <c:v>4.3926937536835797E-2</c:v>
                </c:pt>
                <c:pt idx="16409">
                  <c:v>4.3927265751709799E-2</c:v>
                </c:pt>
                <c:pt idx="16410">
                  <c:v>4.3927459892962803E-2</c:v>
                </c:pt>
                <c:pt idx="16411">
                  <c:v>4.39284777857381E-2</c:v>
                </c:pt>
                <c:pt idx="16412">
                  <c:v>4.39297554698461E-2</c:v>
                </c:pt>
                <c:pt idx="16413">
                  <c:v>4.3930220864110497E-2</c:v>
                </c:pt>
                <c:pt idx="16414">
                  <c:v>4.3930879927807899E-2</c:v>
                </c:pt>
                <c:pt idx="16415">
                  <c:v>4.3931380982153302E-2</c:v>
                </c:pt>
                <c:pt idx="16416">
                  <c:v>4.3931465808523799E-2</c:v>
                </c:pt>
                <c:pt idx="16417">
                  <c:v>4.3932575756860999E-2</c:v>
                </c:pt>
                <c:pt idx="16418">
                  <c:v>4.3934193952246299E-2</c:v>
                </c:pt>
                <c:pt idx="16419">
                  <c:v>4.3934361624282901E-2</c:v>
                </c:pt>
                <c:pt idx="16420">
                  <c:v>4.39345189721407E-2</c:v>
                </c:pt>
                <c:pt idx="16421">
                  <c:v>4.3934933560408798E-2</c:v>
                </c:pt>
                <c:pt idx="16422">
                  <c:v>4.3935076110915898E-2</c:v>
                </c:pt>
                <c:pt idx="16423">
                  <c:v>4.3935145935024997E-2</c:v>
                </c:pt>
                <c:pt idx="16424">
                  <c:v>4.3936061408134497E-2</c:v>
                </c:pt>
                <c:pt idx="16425">
                  <c:v>4.3936164181814799E-2</c:v>
                </c:pt>
                <c:pt idx="16426">
                  <c:v>4.3936233784058101E-2</c:v>
                </c:pt>
                <c:pt idx="16427">
                  <c:v>4.3936249824225497E-2</c:v>
                </c:pt>
                <c:pt idx="16428">
                  <c:v>4.3936449996243999E-2</c:v>
                </c:pt>
                <c:pt idx="16429">
                  <c:v>4.39376890283028E-2</c:v>
                </c:pt>
                <c:pt idx="16430">
                  <c:v>4.39381072321961E-2</c:v>
                </c:pt>
                <c:pt idx="16431">
                  <c:v>4.3938332002615502E-2</c:v>
                </c:pt>
                <c:pt idx="16432">
                  <c:v>4.3938633032154097E-2</c:v>
                </c:pt>
                <c:pt idx="16433">
                  <c:v>4.3939007645751801E-2</c:v>
                </c:pt>
                <c:pt idx="16434">
                  <c:v>4.3939091342539198E-2</c:v>
                </c:pt>
                <c:pt idx="16435">
                  <c:v>4.3940029103973502E-2</c:v>
                </c:pt>
                <c:pt idx="16436">
                  <c:v>4.3940123823092501E-2</c:v>
                </c:pt>
                <c:pt idx="16437">
                  <c:v>4.3940199155738102E-2</c:v>
                </c:pt>
                <c:pt idx="16438">
                  <c:v>4.3941351207703899E-2</c:v>
                </c:pt>
                <c:pt idx="16439">
                  <c:v>4.3941542155578397E-2</c:v>
                </c:pt>
                <c:pt idx="16440">
                  <c:v>4.39421371837663E-2</c:v>
                </c:pt>
                <c:pt idx="16441">
                  <c:v>4.3942424089671403E-2</c:v>
                </c:pt>
                <c:pt idx="16442">
                  <c:v>4.3942930209136401E-2</c:v>
                </c:pt>
                <c:pt idx="16443">
                  <c:v>4.3943003281701698E-2</c:v>
                </c:pt>
                <c:pt idx="16444">
                  <c:v>4.3943194419673502E-2</c:v>
                </c:pt>
                <c:pt idx="16445">
                  <c:v>4.3944439535754103E-2</c:v>
                </c:pt>
                <c:pt idx="16446">
                  <c:v>4.3944692798527397E-2</c:v>
                </c:pt>
                <c:pt idx="16447">
                  <c:v>4.39449341716227E-2</c:v>
                </c:pt>
                <c:pt idx="16448">
                  <c:v>4.3945097970334697E-2</c:v>
                </c:pt>
                <c:pt idx="16449">
                  <c:v>4.39467812761134E-2</c:v>
                </c:pt>
                <c:pt idx="16450">
                  <c:v>4.39468594050441E-2</c:v>
                </c:pt>
                <c:pt idx="16451">
                  <c:v>4.3947143718319502E-2</c:v>
                </c:pt>
                <c:pt idx="16452">
                  <c:v>4.3947184903080999E-2</c:v>
                </c:pt>
                <c:pt idx="16453">
                  <c:v>4.3947457454524899E-2</c:v>
                </c:pt>
                <c:pt idx="16454">
                  <c:v>4.3947477474521102E-2</c:v>
                </c:pt>
                <c:pt idx="16455">
                  <c:v>4.3948888222838697E-2</c:v>
                </c:pt>
                <c:pt idx="16456">
                  <c:v>4.3949157073449902E-2</c:v>
                </c:pt>
                <c:pt idx="16457">
                  <c:v>4.3949464778875499E-2</c:v>
                </c:pt>
                <c:pt idx="16458">
                  <c:v>4.3949562017003001E-2</c:v>
                </c:pt>
                <c:pt idx="16459">
                  <c:v>4.3951109273115199E-2</c:v>
                </c:pt>
                <c:pt idx="16460">
                  <c:v>4.3951594904919698E-2</c:v>
                </c:pt>
                <c:pt idx="16461">
                  <c:v>4.3951632614452098E-2</c:v>
                </c:pt>
                <c:pt idx="16462">
                  <c:v>4.3953371020797598E-2</c:v>
                </c:pt>
                <c:pt idx="16463">
                  <c:v>4.3953579603092E-2</c:v>
                </c:pt>
                <c:pt idx="16464">
                  <c:v>4.3953665635639502E-2</c:v>
                </c:pt>
                <c:pt idx="16465">
                  <c:v>4.3953797754947899E-2</c:v>
                </c:pt>
                <c:pt idx="16466">
                  <c:v>4.39538224132884E-2</c:v>
                </c:pt>
                <c:pt idx="16467">
                  <c:v>4.3954103811417303E-2</c:v>
                </c:pt>
                <c:pt idx="16468">
                  <c:v>4.3954385756778402E-2</c:v>
                </c:pt>
                <c:pt idx="16469">
                  <c:v>4.3954416341117103E-2</c:v>
                </c:pt>
                <c:pt idx="16470">
                  <c:v>4.3955095465859802E-2</c:v>
                </c:pt>
                <c:pt idx="16471">
                  <c:v>4.39559320624874E-2</c:v>
                </c:pt>
                <c:pt idx="16472">
                  <c:v>4.3956235846323397E-2</c:v>
                </c:pt>
                <c:pt idx="16473">
                  <c:v>4.3956452609345498E-2</c:v>
                </c:pt>
                <c:pt idx="16474">
                  <c:v>4.3956713513420599E-2</c:v>
                </c:pt>
                <c:pt idx="16475">
                  <c:v>4.3957224953647303E-2</c:v>
                </c:pt>
                <c:pt idx="16476">
                  <c:v>4.3957240173070102E-2</c:v>
                </c:pt>
                <c:pt idx="16477">
                  <c:v>4.3957560883893E-2</c:v>
                </c:pt>
                <c:pt idx="16478">
                  <c:v>4.3958154961721903E-2</c:v>
                </c:pt>
                <c:pt idx="16479">
                  <c:v>4.3958872424467499E-2</c:v>
                </c:pt>
                <c:pt idx="16480">
                  <c:v>4.3959111267001701E-2</c:v>
                </c:pt>
                <c:pt idx="16481">
                  <c:v>4.3959494762352898E-2</c:v>
                </c:pt>
                <c:pt idx="16482">
                  <c:v>4.3961596192454301E-2</c:v>
                </c:pt>
                <c:pt idx="16483">
                  <c:v>4.3961853738150002E-2</c:v>
                </c:pt>
                <c:pt idx="16484">
                  <c:v>4.39623033820951E-2</c:v>
                </c:pt>
                <c:pt idx="16485">
                  <c:v>4.3962366050292502E-2</c:v>
                </c:pt>
                <c:pt idx="16486">
                  <c:v>4.3962890356352001E-2</c:v>
                </c:pt>
                <c:pt idx="16487">
                  <c:v>4.3962936484925101E-2</c:v>
                </c:pt>
                <c:pt idx="16488">
                  <c:v>4.3965946662135498E-2</c:v>
                </c:pt>
                <c:pt idx="16489">
                  <c:v>4.3966050766018602E-2</c:v>
                </c:pt>
                <c:pt idx="16490">
                  <c:v>4.3968552584785103E-2</c:v>
                </c:pt>
                <c:pt idx="16491">
                  <c:v>4.3968746742978897E-2</c:v>
                </c:pt>
                <c:pt idx="16492">
                  <c:v>4.39693185609712E-2</c:v>
                </c:pt>
                <c:pt idx="16493">
                  <c:v>4.3969892675645203E-2</c:v>
                </c:pt>
                <c:pt idx="16494">
                  <c:v>4.3970286126622099E-2</c:v>
                </c:pt>
                <c:pt idx="16495">
                  <c:v>4.3970361673398503E-2</c:v>
                </c:pt>
                <c:pt idx="16496">
                  <c:v>4.3971577256649803E-2</c:v>
                </c:pt>
                <c:pt idx="16497">
                  <c:v>4.3971584887771802E-2</c:v>
                </c:pt>
                <c:pt idx="16498">
                  <c:v>4.3972114884808899E-2</c:v>
                </c:pt>
                <c:pt idx="16499">
                  <c:v>4.3972470764681797E-2</c:v>
                </c:pt>
                <c:pt idx="16500">
                  <c:v>4.3973739212445802E-2</c:v>
                </c:pt>
                <c:pt idx="16501">
                  <c:v>4.3974234085032003E-2</c:v>
                </c:pt>
                <c:pt idx="16502">
                  <c:v>4.3974301693246703E-2</c:v>
                </c:pt>
                <c:pt idx="16503">
                  <c:v>4.3974542726090603E-2</c:v>
                </c:pt>
                <c:pt idx="16504">
                  <c:v>4.3974813865080002E-2</c:v>
                </c:pt>
                <c:pt idx="16505">
                  <c:v>4.3975532570680702E-2</c:v>
                </c:pt>
                <c:pt idx="16506">
                  <c:v>4.3975673208399998E-2</c:v>
                </c:pt>
                <c:pt idx="16507">
                  <c:v>4.3976399622778301E-2</c:v>
                </c:pt>
                <c:pt idx="16508">
                  <c:v>4.3976615318673397E-2</c:v>
                </c:pt>
                <c:pt idx="16509">
                  <c:v>4.3976659512937999E-2</c:v>
                </c:pt>
                <c:pt idx="16510">
                  <c:v>4.3976669382097801E-2</c:v>
                </c:pt>
                <c:pt idx="16511">
                  <c:v>4.3976773613973202E-2</c:v>
                </c:pt>
                <c:pt idx="16512">
                  <c:v>4.3976828848155097E-2</c:v>
                </c:pt>
                <c:pt idx="16513">
                  <c:v>4.3977482414758899E-2</c:v>
                </c:pt>
                <c:pt idx="16514">
                  <c:v>4.3978106899591897E-2</c:v>
                </c:pt>
                <c:pt idx="16515">
                  <c:v>4.3978218385990898E-2</c:v>
                </c:pt>
                <c:pt idx="16516">
                  <c:v>4.3978537659523698E-2</c:v>
                </c:pt>
                <c:pt idx="16517">
                  <c:v>4.3978764697162699E-2</c:v>
                </c:pt>
                <c:pt idx="16518">
                  <c:v>4.39788083534551E-2</c:v>
                </c:pt>
                <c:pt idx="16519">
                  <c:v>4.3978867283917797E-2</c:v>
                </c:pt>
                <c:pt idx="16520">
                  <c:v>4.3979212631112902E-2</c:v>
                </c:pt>
                <c:pt idx="16521">
                  <c:v>4.3979359495043301E-2</c:v>
                </c:pt>
                <c:pt idx="16522">
                  <c:v>4.3979436423859999E-2</c:v>
                </c:pt>
                <c:pt idx="16523">
                  <c:v>4.3980543596176501E-2</c:v>
                </c:pt>
                <c:pt idx="16524">
                  <c:v>4.39805732774275E-2</c:v>
                </c:pt>
                <c:pt idx="16525">
                  <c:v>4.3981596671977097E-2</c:v>
                </c:pt>
                <c:pt idx="16526">
                  <c:v>4.39818989708783E-2</c:v>
                </c:pt>
                <c:pt idx="16527">
                  <c:v>4.3982115811346797E-2</c:v>
                </c:pt>
                <c:pt idx="16528">
                  <c:v>4.39824836705544E-2</c:v>
                </c:pt>
                <c:pt idx="16529">
                  <c:v>4.3982645180111503E-2</c:v>
                </c:pt>
                <c:pt idx="16530">
                  <c:v>4.39831158388794E-2</c:v>
                </c:pt>
                <c:pt idx="16531">
                  <c:v>4.3983471735587899E-2</c:v>
                </c:pt>
                <c:pt idx="16532">
                  <c:v>4.3983752156183997E-2</c:v>
                </c:pt>
                <c:pt idx="16533">
                  <c:v>4.3984201991497503E-2</c:v>
                </c:pt>
                <c:pt idx="16534">
                  <c:v>4.3984868223705301E-2</c:v>
                </c:pt>
                <c:pt idx="16535">
                  <c:v>4.3985007530042398E-2</c:v>
                </c:pt>
                <c:pt idx="16536">
                  <c:v>4.3985017281690901E-2</c:v>
                </c:pt>
                <c:pt idx="16537">
                  <c:v>4.3985099049921803E-2</c:v>
                </c:pt>
                <c:pt idx="16538">
                  <c:v>4.3986117338070001E-2</c:v>
                </c:pt>
                <c:pt idx="16539">
                  <c:v>4.3986236274712501E-2</c:v>
                </c:pt>
                <c:pt idx="16540">
                  <c:v>4.3987833143002399E-2</c:v>
                </c:pt>
                <c:pt idx="16541">
                  <c:v>4.3988916183035402E-2</c:v>
                </c:pt>
                <c:pt idx="16542">
                  <c:v>4.3989024488668697E-2</c:v>
                </c:pt>
                <c:pt idx="16543">
                  <c:v>4.3989600050339202E-2</c:v>
                </c:pt>
                <c:pt idx="16544">
                  <c:v>4.3989617494424697E-2</c:v>
                </c:pt>
                <c:pt idx="16545">
                  <c:v>4.3989723295711797E-2</c:v>
                </c:pt>
                <c:pt idx="16546">
                  <c:v>4.3989910927406201E-2</c:v>
                </c:pt>
                <c:pt idx="16547">
                  <c:v>4.3990084973866403E-2</c:v>
                </c:pt>
                <c:pt idx="16548">
                  <c:v>4.39906750451717E-2</c:v>
                </c:pt>
                <c:pt idx="16549">
                  <c:v>4.39921149262507E-2</c:v>
                </c:pt>
                <c:pt idx="16550">
                  <c:v>4.3993846109811899E-2</c:v>
                </c:pt>
                <c:pt idx="16551">
                  <c:v>4.3994135935504802E-2</c:v>
                </c:pt>
                <c:pt idx="16552">
                  <c:v>4.3994549731191199E-2</c:v>
                </c:pt>
                <c:pt idx="16553">
                  <c:v>4.39950319561613E-2</c:v>
                </c:pt>
                <c:pt idx="16554">
                  <c:v>4.3995580931620398E-2</c:v>
                </c:pt>
                <c:pt idx="16555">
                  <c:v>4.3995842010693301E-2</c:v>
                </c:pt>
                <c:pt idx="16556">
                  <c:v>4.3996609546774701E-2</c:v>
                </c:pt>
                <c:pt idx="16557">
                  <c:v>4.3997111478871503E-2</c:v>
                </c:pt>
                <c:pt idx="16558">
                  <c:v>4.39971989956554E-2</c:v>
                </c:pt>
                <c:pt idx="16559">
                  <c:v>4.3997499765735602E-2</c:v>
                </c:pt>
                <c:pt idx="16560">
                  <c:v>4.3997871882421602E-2</c:v>
                </c:pt>
                <c:pt idx="16561">
                  <c:v>4.3999082390677298E-2</c:v>
                </c:pt>
                <c:pt idx="16562">
                  <c:v>4.3999336512119798E-2</c:v>
                </c:pt>
                <c:pt idx="16563">
                  <c:v>4.39999390077805E-2</c:v>
                </c:pt>
                <c:pt idx="16564">
                  <c:v>4.4000332545545202E-2</c:v>
                </c:pt>
                <c:pt idx="16565">
                  <c:v>4.4001219741677998E-2</c:v>
                </c:pt>
                <c:pt idx="16566">
                  <c:v>4.40019345129226E-2</c:v>
                </c:pt>
                <c:pt idx="16567">
                  <c:v>4.4002323756427299E-2</c:v>
                </c:pt>
                <c:pt idx="16568">
                  <c:v>4.4002454753594898E-2</c:v>
                </c:pt>
                <c:pt idx="16569">
                  <c:v>4.4003170452436798E-2</c:v>
                </c:pt>
                <c:pt idx="16570">
                  <c:v>4.4003875760526001E-2</c:v>
                </c:pt>
                <c:pt idx="16571">
                  <c:v>4.4004531378328701E-2</c:v>
                </c:pt>
                <c:pt idx="16572">
                  <c:v>4.40046492761548E-2</c:v>
                </c:pt>
                <c:pt idx="16573">
                  <c:v>4.4006238631832797E-2</c:v>
                </c:pt>
                <c:pt idx="16574">
                  <c:v>4.4006670350877401E-2</c:v>
                </c:pt>
                <c:pt idx="16575">
                  <c:v>4.4007905109508597E-2</c:v>
                </c:pt>
                <c:pt idx="16576">
                  <c:v>4.4008631406887801E-2</c:v>
                </c:pt>
                <c:pt idx="16577">
                  <c:v>4.4008642663491401E-2</c:v>
                </c:pt>
                <c:pt idx="16578">
                  <c:v>4.4008689068393503E-2</c:v>
                </c:pt>
                <c:pt idx="16579">
                  <c:v>4.40092748595333E-2</c:v>
                </c:pt>
                <c:pt idx="16580">
                  <c:v>4.4010295252307798E-2</c:v>
                </c:pt>
                <c:pt idx="16581">
                  <c:v>4.4011171116932903E-2</c:v>
                </c:pt>
                <c:pt idx="16582">
                  <c:v>4.40122946063757E-2</c:v>
                </c:pt>
                <c:pt idx="16583">
                  <c:v>4.4013338476522099E-2</c:v>
                </c:pt>
                <c:pt idx="16584">
                  <c:v>4.4014665995947097E-2</c:v>
                </c:pt>
                <c:pt idx="16585">
                  <c:v>4.4014872068827399E-2</c:v>
                </c:pt>
                <c:pt idx="16586">
                  <c:v>4.4017018219360701E-2</c:v>
                </c:pt>
                <c:pt idx="16587">
                  <c:v>4.40177783171673E-2</c:v>
                </c:pt>
                <c:pt idx="16588">
                  <c:v>4.4018035187858399E-2</c:v>
                </c:pt>
                <c:pt idx="16589">
                  <c:v>4.4018618187356903E-2</c:v>
                </c:pt>
                <c:pt idx="16590">
                  <c:v>4.4018892007287098E-2</c:v>
                </c:pt>
                <c:pt idx="16591">
                  <c:v>4.4018987512660902E-2</c:v>
                </c:pt>
                <c:pt idx="16592">
                  <c:v>4.4019288828847002E-2</c:v>
                </c:pt>
                <c:pt idx="16593">
                  <c:v>4.4019602924105401E-2</c:v>
                </c:pt>
                <c:pt idx="16594">
                  <c:v>4.4019813114090998E-2</c:v>
                </c:pt>
                <c:pt idx="16595">
                  <c:v>4.4020331946545997E-2</c:v>
                </c:pt>
                <c:pt idx="16596">
                  <c:v>4.4022043409325501E-2</c:v>
                </c:pt>
                <c:pt idx="16597">
                  <c:v>4.4023234796057603E-2</c:v>
                </c:pt>
                <c:pt idx="16598">
                  <c:v>4.4023256190275799E-2</c:v>
                </c:pt>
                <c:pt idx="16599">
                  <c:v>4.4023925101267403E-2</c:v>
                </c:pt>
                <c:pt idx="16600">
                  <c:v>4.4024320479929199E-2</c:v>
                </c:pt>
                <c:pt idx="16601">
                  <c:v>4.40243462548306E-2</c:v>
                </c:pt>
                <c:pt idx="16602">
                  <c:v>4.4024626393883798E-2</c:v>
                </c:pt>
                <c:pt idx="16603">
                  <c:v>4.4025858064187399E-2</c:v>
                </c:pt>
                <c:pt idx="16604">
                  <c:v>4.4026935879478202E-2</c:v>
                </c:pt>
                <c:pt idx="16605">
                  <c:v>4.4027002380615403E-2</c:v>
                </c:pt>
                <c:pt idx="16606">
                  <c:v>4.4027012770345098E-2</c:v>
                </c:pt>
                <c:pt idx="16607">
                  <c:v>4.4027129825921697E-2</c:v>
                </c:pt>
                <c:pt idx="16608">
                  <c:v>4.4027166007668102E-2</c:v>
                </c:pt>
                <c:pt idx="16609">
                  <c:v>4.4027497527090002E-2</c:v>
                </c:pt>
                <c:pt idx="16610">
                  <c:v>4.4027537740405499E-2</c:v>
                </c:pt>
                <c:pt idx="16611">
                  <c:v>4.4027588594254298E-2</c:v>
                </c:pt>
                <c:pt idx="16612">
                  <c:v>4.4028067462703602E-2</c:v>
                </c:pt>
                <c:pt idx="16613">
                  <c:v>4.4028391068071701E-2</c:v>
                </c:pt>
                <c:pt idx="16614">
                  <c:v>4.4028834609327397E-2</c:v>
                </c:pt>
                <c:pt idx="16615">
                  <c:v>4.4029439939471102E-2</c:v>
                </c:pt>
                <c:pt idx="16616">
                  <c:v>4.4029932686356903E-2</c:v>
                </c:pt>
                <c:pt idx="16617">
                  <c:v>4.4030570385649399E-2</c:v>
                </c:pt>
                <c:pt idx="16618">
                  <c:v>4.4031230112511498E-2</c:v>
                </c:pt>
                <c:pt idx="16619">
                  <c:v>4.4031263104590698E-2</c:v>
                </c:pt>
                <c:pt idx="16620">
                  <c:v>4.40322962039843E-2</c:v>
                </c:pt>
                <c:pt idx="16621">
                  <c:v>4.4033285365427999E-2</c:v>
                </c:pt>
                <c:pt idx="16622">
                  <c:v>4.4033940904722797E-2</c:v>
                </c:pt>
                <c:pt idx="16623">
                  <c:v>4.4034141332991002E-2</c:v>
                </c:pt>
                <c:pt idx="16624">
                  <c:v>4.4034636861546898E-2</c:v>
                </c:pt>
                <c:pt idx="16625">
                  <c:v>4.4034709218588403E-2</c:v>
                </c:pt>
                <c:pt idx="16626">
                  <c:v>4.4035398211041001E-2</c:v>
                </c:pt>
                <c:pt idx="16627">
                  <c:v>4.40360925769731E-2</c:v>
                </c:pt>
                <c:pt idx="16628">
                  <c:v>4.4036886977939602E-2</c:v>
                </c:pt>
                <c:pt idx="16629">
                  <c:v>4.4037876472495199E-2</c:v>
                </c:pt>
                <c:pt idx="16630">
                  <c:v>4.4038424739772597E-2</c:v>
                </c:pt>
                <c:pt idx="16631">
                  <c:v>4.40387962455027E-2</c:v>
                </c:pt>
                <c:pt idx="16632">
                  <c:v>4.4039232417152303E-2</c:v>
                </c:pt>
                <c:pt idx="16633">
                  <c:v>4.4039250916351899E-2</c:v>
                </c:pt>
                <c:pt idx="16634">
                  <c:v>4.40394532545276E-2</c:v>
                </c:pt>
                <c:pt idx="16635">
                  <c:v>4.4039852969923597E-2</c:v>
                </c:pt>
                <c:pt idx="16636">
                  <c:v>4.4040185918739101E-2</c:v>
                </c:pt>
                <c:pt idx="16637">
                  <c:v>4.40402410669503E-2</c:v>
                </c:pt>
                <c:pt idx="16638">
                  <c:v>4.4040416011254802E-2</c:v>
                </c:pt>
                <c:pt idx="16639">
                  <c:v>4.4040484765162299E-2</c:v>
                </c:pt>
                <c:pt idx="16640">
                  <c:v>4.4040918477352899E-2</c:v>
                </c:pt>
                <c:pt idx="16641">
                  <c:v>4.4041366509827103E-2</c:v>
                </c:pt>
                <c:pt idx="16642">
                  <c:v>4.4041534425539201E-2</c:v>
                </c:pt>
                <c:pt idx="16643">
                  <c:v>4.4042958237977797E-2</c:v>
                </c:pt>
                <c:pt idx="16644">
                  <c:v>4.4043012481982398E-2</c:v>
                </c:pt>
                <c:pt idx="16645">
                  <c:v>4.4043050467155898E-2</c:v>
                </c:pt>
                <c:pt idx="16646">
                  <c:v>4.4044357231787297E-2</c:v>
                </c:pt>
                <c:pt idx="16647">
                  <c:v>4.4044447588426197E-2</c:v>
                </c:pt>
                <c:pt idx="16648">
                  <c:v>4.4044512853660497E-2</c:v>
                </c:pt>
                <c:pt idx="16649">
                  <c:v>4.40445376336508E-2</c:v>
                </c:pt>
                <c:pt idx="16650">
                  <c:v>4.4044613684173402E-2</c:v>
                </c:pt>
                <c:pt idx="16651">
                  <c:v>4.4044638685556803E-2</c:v>
                </c:pt>
                <c:pt idx="16652">
                  <c:v>4.40447813893051E-2</c:v>
                </c:pt>
                <c:pt idx="16653">
                  <c:v>4.4044877991397002E-2</c:v>
                </c:pt>
                <c:pt idx="16654">
                  <c:v>4.4045764441982597E-2</c:v>
                </c:pt>
                <c:pt idx="16655">
                  <c:v>4.4046015738809501E-2</c:v>
                </c:pt>
                <c:pt idx="16656">
                  <c:v>4.4046150096272198E-2</c:v>
                </c:pt>
                <c:pt idx="16657">
                  <c:v>4.4046464030262501E-2</c:v>
                </c:pt>
                <c:pt idx="16658">
                  <c:v>4.4046813685842803E-2</c:v>
                </c:pt>
                <c:pt idx="16659">
                  <c:v>4.4046876595542003E-2</c:v>
                </c:pt>
                <c:pt idx="16660">
                  <c:v>4.4047496421854397E-2</c:v>
                </c:pt>
                <c:pt idx="16661">
                  <c:v>4.4048157715819602E-2</c:v>
                </c:pt>
                <c:pt idx="16662">
                  <c:v>4.40482364041581E-2</c:v>
                </c:pt>
                <c:pt idx="16663">
                  <c:v>4.4049097474184E-2</c:v>
                </c:pt>
                <c:pt idx="16664">
                  <c:v>4.40491879868301E-2</c:v>
                </c:pt>
                <c:pt idx="16665">
                  <c:v>4.4050312836999998E-2</c:v>
                </c:pt>
                <c:pt idx="16666">
                  <c:v>4.4051163316931902E-2</c:v>
                </c:pt>
                <c:pt idx="16667">
                  <c:v>4.4052486510578498E-2</c:v>
                </c:pt>
                <c:pt idx="16668">
                  <c:v>4.4052516546687001E-2</c:v>
                </c:pt>
                <c:pt idx="16669">
                  <c:v>4.4052977059024501E-2</c:v>
                </c:pt>
                <c:pt idx="16670">
                  <c:v>4.4053219926256201E-2</c:v>
                </c:pt>
                <c:pt idx="16671">
                  <c:v>4.4053696989360902E-2</c:v>
                </c:pt>
                <c:pt idx="16672">
                  <c:v>4.4054287733241902E-2</c:v>
                </c:pt>
                <c:pt idx="16673">
                  <c:v>4.4054616506519401E-2</c:v>
                </c:pt>
                <c:pt idx="16674">
                  <c:v>4.4054732928362997E-2</c:v>
                </c:pt>
                <c:pt idx="16675">
                  <c:v>4.4055924176837999E-2</c:v>
                </c:pt>
                <c:pt idx="16676">
                  <c:v>4.4057172759424598E-2</c:v>
                </c:pt>
                <c:pt idx="16677">
                  <c:v>4.4057326850587102E-2</c:v>
                </c:pt>
                <c:pt idx="16678">
                  <c:v>4.4057806849472601E-2</c:v>
                </c:pt>
                <c:pt idx="16679">
                  <c:v>4.4058461539703803E-2</c:v>
                </c:pt>
                <c:pt idx="16680">
                  <c:v>4.40594993613483E-2</c:v>
                </c:pt>
                <c:pt idx="16681">
                  <c:v>4.4060087905786798E-2</c:v>
                </c:pt>
                <c:pt idx="16682">
                  <c:v>4.4060322367928E-2</c:v>
                </c:pt>
                <c:pt idx="16683">
                  <c:v>4.4060479102256599E-2</c:v>
                </c:pt>
                <c:pt idx="16684">
                  <c:v>4.4060510839768398E-2</c:v>
                </c:pt>
                <c:pt idx="16685">
                  <c:v>4.4060523840140899E-2</c:v>
                </c:pt>
                <c:pt idx="16686">
                  <c:v>4.40607566993481E-2</c:v>
                </c:pt>
                <c:pt idx="16687">
                  <c:v>4.40608040435213E-2</c:v>
                </c:pt>
                <c:pt idx="16688">
                  <c:v>4.4060869834101499E-2</c:v>
                </c:pt>
                <c:pt idx="16689">
                  <c:v>4.4061528764884297E-2</c:v>
                </c:pt>
                <c:pt idx="16690">
                  <c:v>4.4061840639108903E-2</c:v>
                </c:pt>
                <c:pt idx="16691">
                  <c:v>4.4062093804649302E-2</c:v>
                </c:pt>
                <c:pt idx="16692">
                  <c:v>4.4062227792955398E-2</c:v>
                </c:pt>
                <c:pt idx="16693">
                  <c:v>4.4062980400883398E-2</c:v>
                </c:pt>
                <c:pt idx="16694">
                  <c:v>4.4063569552934001E-2</c:v>
                </c:pt>
                <c:pt idx="16695">
                  <c:v>4.4063601887733297E-2</c:v>
                </c:pt>
                <c:pt idx="16696">
                  <c:v>4.4063928192885897E-2</c:v>
                </c:pt>
                <c:pt idx="16697">
                  <c:v>4.4064222098298002E-2</c:v>
                </c:pt>
                <c:pt idx="16698">
                  <c:v>4.4064250768416198E-2</c:v>
                </c:pt>
                <c:pt idx="16699">
                  <c:v>4.4066246986524199E-2</c:v>
                </c:pt>
                <c:pt idx="16700">
                  <c:v>4.40671479089534E-2</c:v>
                </c:pt>
                <c:pt idx="16701">
                  <c:v>4.4067153568524697E-2</c:v>
                </c:pt>
                <c:pt idx="16702">
                  <c:v>4.4067260645315597E-2</c:v>
                </c:pt>
                <c:pt idx="16703">
                  <c:v>4.40681555507672E-2</c:v>
                </c:pt>
                <c:pt idx="16704">
                  <c:v>4.40681838258037E-2</c:v>
                </c:pt>
                <c:pt idx="16705">
                  <c:v>4.4068256294285499E-2</c:v>
                </c:pt>
                <c:pt idx="16706">
                  <c:v>4.4068393790209902E-2</c:v>
                </c:pt>
                <c:pt idx="16707">
                  <c:v>4.4068822584661799E-2</c:v>
                </c:pt>
                <c:pt idx="16708">
                  <c:v>4.4069205223930402E-2</c:v>
                </c:pt>
                <c:pt idx="16709">
                  <c:v>4.4069689099508001E-2</c:v>
                </c:pt>
                <c:pt idx="16710">
                  <c:v>4.4070416108719999E-2</c:v>
                </c:pt>
                <c:pt idx="16711">
                  <c:v>4.4071128687978203E-2</c:v>
                </c:pt>
                <c:pt idx="16712">
                  <c:v>4.4071214843883801E-2</c:v>
                </c:pt>
                <c:pt idx="16713">
                  <c:v>4.4072134125693697E-2</c:v>
                </c:pt>
                <c:pt idx="16714">
                  <c:v>4.40722190287266E-2</c:v>
                </c:pt>
                <c:pt idx="16715">
                  <c:v>4.4072490456025799E-2</c:v>
                </c:pt>
                <c:pt idx="16716">
                  <c:v>4.40730533866164E-2</c:v>
                </c:pt>
                <c:pt idx="16717">
                  <c:v>4.4073398171815999E-2</c:v>
                </c:pt>
                <c:pt idx="16718">
                  <c:v>4.4073697901917099E-2</c:v>
                </c:pt>
                <c:pt idx="16719">
                  <c:v>4.4073948946505903E-2</c:v>
                </c:pt>
                <c:pt idx="16720">
                  <c:v>4.4074026645045498E-2</c:v>
                </c:pt>
                <c:pt idx="16721">
                  <c:v>4.4074505347241798E-2</c:v>
                </c:pt>
                <c:pt idx="16722">
                  <c:v>4.4074738704224799E-2</c:v>
                </c:pt>
                <c:pt idx="16723">
                  <c:v>4.4074805129057301E-2</c:v>
                </c:pt>
                <c:pt idx="16724">
                  <c:v>4.4074944027664098E-2</c:v>
                </c:pt>
                <c:pt idx="16725">
                  <c:v>4.4075137238874899E-2</c:v>
                </c:pt>
                <c:pt idx="16726">
                  <c:v>4.4076001287974599E-2</c:v>
                </c:pt>
                <c:pt idx="16727">
                  <c:v>4.4076706188098898E-2</c:v>
                </c:pt>
                <c:pt idx="16728">
                  <c:v>4.4076718436636401E-2</c:v>
                </c:pt>
                <c:pt idx="16729">
                  <c:v>4.4077365544835198E-2</c:v>
                </c:pt>
                <c:pt idx="16730">
                  <c:v>4.40774452084947E-2</c:v>
                </c:pt>
                <c:pt idx="16731">
                  <c:v>4.4078538683965898E-2</c:v>
                </c:pt>
                <c:pt idx="16732">
                  <c:v>4.4079764242854001E-2</c:v>
                </c:pt>
                <c:pt idx="16733">
                  <c:v>4.4080025294525003E-2</c:v>
                </c:pt>
                <c:pt idx="16734">
                  <c:v>4.4080700438621903E-2</c:v>
                </c:pt>
                <c:pt idx="16735">
                  <c:v>4.4082187696721502E-2</c:v>
                </c:pt>
                <c:pt idx="16736">
                  <c:v>4.4083257897504002E-2</c:v>
                </c:pt>
                <c:pt idx="16737">
                  <c:v>4.4083266460414397E-2</c:v>
                </c:pt>
                <c:pt idx="16738">
                  <c:v>4.4083394339158602E-2</c:v>
                </c:pt>
                <c:pt idx="16739">
                  <c:v>4.4083752890812899E-2</c:v>
                </c:pt>
                <c:pt idx="16740">
                  <c:v>4.4083917746213799E-2</c:v>
                </c:pt>
                <c:pt idx="16741">
                  <c:v>4.4084460292593199E-2</c:v>
                </c:pt>
                <c:pt idx="16742">
                  <c:v>4.4084648036748601E-2</c:v>
                </c:pt>
                <c:pt idx="16743">
                  <c:v>4.4084693788980903E-2</c:v>
                </c:pt>
                <c:pt idx="16744">
                  <c:v>4.4084917952879797E-2</c:v>
                </c:pt>
                <c:pt idx="16745">
                  <c:v>4.40876692928244E-2</c:v>
                </c:pt>
                <c:pt idx="16746">
                  <c:v>4.4087784226557798E-2</c:v>
                </c:pt>
                <c:pt idx="16747">
                  <c:v>4.4088172655524102E-2</c:v>
                </c:pt>
                <c:pt idx="16748">
                  <c:v>4.4088372810061602E-2</c:v>
                </c:pt>
                <c:pt idx="16749">
                  <c:v>4.4088749874027999E-2</c:v>
                </c:pt>
                <c:pt idx="16750">
                  <c:v>4.4089589686661303E-2</c:v>
                </c:pt>
                <c:pt idx="16751">
                  <c:v>4.4089639170928702E-2</c:v>
                </c:pt>
                <c:pt idx="16752">
                  <c:v>4.4090259985317799E-2</c:v>
                </c:pt>
                <c:pt idx="16753">
                  <c:v>4.4090277290494299E-2</c:v>
                </c:pt>
                <c:pt idx="16754">
                  <c:v>4.4090777112236801E-2</c:v>
                </c:pt>
                <c:pt idx="16755">
                  <c:v>4.4092276673467601E-2</c:v>
                </c:pt>
                <c:pt idx="16756">
                  <c:v>4.4092495453183597E-2</c:v>
                </c:pt>
                <c:pt idx="16757">
                  <c:v>4.4093092905624999E-2</c:v>
                </c:pt>
                <c:pt idx="16758">
                  <c:v>4.4093991478839398E-2</c:v>
                </c:pt>
                <c:pt idx="16759">
                  <c:v>4.4094035720601797E-2</c:v>
                </c:pt>
                <c:pt idx="16760">
                  <c:v>4.4094791041137997E-2</c:v>
                </c:pt>
                <c:pt idx="16761">
                  <c:v>4.4094850781580597E-2</c:v>
                </c:pt>
                <c:pt idx="16762">
                  <c:v>4.4094959354996403E-2</c:v>
                </c:pt>
                <c:pt idx="16763">
                  <c:v>4.4095466607031897E-2</c:v>
                </c:pt>
                <c:pt idx="16764">
                  <c:v>4.4096008977697797E-2</c:v>
                </c:pt>
                <c:pt idx="16765">
                  <c:v>4.4096188982578097E-2</c:v>
                </c:pt>
                <c:pt idx="16766">
                  <c:v>4.4098086977826197E-2</c:v>
                </c:pt>
                <c:pt idx="16767">
                  <c:v>4.4101768880901199E-2</c:v>
                </c:pt>
                <c:pt idx="16768">
                  <c:v>4.41018603002672E-2</c:v>
                </c:pt>
                <c:pt idx="16769">
                  <c:v>4.4101992789146699E-2</c:v>
                </c:pt>
                <c:pt idx="16770">
                  <c:v>4.4102358153324202E-2</c:v>
                </c:pt>
                <c:pt idx="16771">
                  <c:v>4.4102541774959501E-2</c:v>
                </c:pt>
                <c:pt idx="16772">
                  <c:v>4.41036861022246E-2</c:v>
                </c:pt>
                <c:pt idx="16773">
                  <c:v>4.4105514890289799E-2</c:v>
                </c:pt>
                <c:pt idx="16774">
                  <c:v>4.4105651452152402E-2</c:v>
                </c:pt>
                <c:pt idx="16775">
                  <c:v>4.4106703528946099E-2</c:v>
                </c:pt>
                <c:pt idx="16776">
                  <c:v>4.41067262904873E-2</c:v>
                </c:pt>
                <c:pt idx="16777">
                  <c:v>4.4107522967653801E-2</c:v>
                </c:pt>
                <c:pt idx="16778">
                  <c:v>4.4110669885425897E-2</c:v>
                </c:pt>
                <c:pt idx="16779">
                  <c:v>4.4111421197032798E-2</c:v>
                </c:pt>
                <c:pt idx="16780">
                  <c:v>4.4111600439263599E-2</c:v>
                </c:pt>
                <c:pt idx="16781">
                  <c:v>4.4111857541959197E-2</c:v>
                </c:pt>
                <c:pt idx="16782">
                  <c:v>4.4112203327483897E-2</c:v>
                </c:pt>
                <c:pt idx="16783">
                  <c:v>4.4113344611153203E-2</c:v>
                </c:pt>
                <c:pt idx="16784">
                  <c:v>4.41134013999352E-2</c:v>
                </c:pt>
                <c:pt idx="16785">
                  <c:v>4.4113704363218299E-2</c:v>
                </c:pt>
                <c:pt idx="16786">
                  <c:v>4.4114142396806597E-2</c:v>
                </c:pt>
                <c:pt idx="16787">
                  <c:v>4.4115197180039999E-2</c:v>
                </c:pt>
                <c:pt idx="16788">
                  <c:v>4.4116100467851402E-2</c:v>
                </c:pt>
                <c:pt idx="16789">
                  <c:v>4.4116607665324402E-2</c:v>
                </c:pt>
                <c:pt idx="16790">
                  <c:v>4.4117052706232097E-2</c:v>
                </c:pt>
                <c:pt idx="16791">
                  <c:v>4.4117377659570897E-2</c:v>
                </c:pt>
                <c:pt idx="16792">
                  <c:v>4.4117406647477299E-2</c:v>
                </c:pt>
                <c:pt idx="16793">
                  <c:v>4.4118008397273298E-2</c:v>
                </c:pt>
                <c:pt idx="16794">
                  <c:v>4.4118061323387199E-2</c:v>
                </c:pt>
                <c:pt idx="16795">
                  <c:v>4.4119508175776798E-2</c:v>
                </c:pt>
                <c:pt idx="16796">
                  <c:v>4.4119532943537501E-2</c:v>
                </c:pt>
                <c:pt idx="16797">
                  <c:v>4.4121657228681103E-2</c:v>
                </c:pt>
                <c:pt idx="16798">
                  <c:v>4.4122019269443799E-2</c:v>
                </c:pt>
                <c:pt idx="16799">
                  <c:v>4.4122431962479003E-2</c:v>
                </c:pt>
                <c:pt idx="16800">
                  <c:v>4.4123856101633899E-2</c:v>
                </c:pt>
                <c:pt idx="16801">
                  <c:v>4.4123913776581099E-2</c:v>
                </c:pt>
                <c:pt idx="16802">
                  <c:v>4.4123983016234998E-2</c:v>
                </c:pt>
                <c:pt idx="16803">
                  <c:v>4.4124170702862099E-2</c:v>
                </c:pt>
                <c:pt idx="16804">
                  <c:v>4.4124990053668198E-2</c:v>
                </c:pt>
                <c:pt idx="16805">
                  <c:v>4.4126406125667601E-2</c:v>
                </c:pt>
                <c:pt idx="16806">
                  <c:v>4.4126625431896799E-2</c:v>
                </c:pt>
                <c:pt idx="16807">
                  <c:v>4.4127200857359002E-2</c:v>
                </c:pt>
                <c:pt idx="16808">
                  <c:v>4.41274076228877E-2</c:v>
                </c:pt>
                <c:pt idx="16809">
                  <c:v>4.41274398847235E-2</c:v>
                </c:pt>
                <c:pt idx="16810">
                  <c:v>4.4127517962836899E-2</c:v>
                </c:pt>
                <c:pt idx="16811">
                  <c:v>4.4127918361950798E-2</c:v>
                </c:pt>
                <c:pt idx="16812">
                  <c:v>4.4128927247090603E-2</c:v>
                </c:pt>
                <c:pt idx="16813">
                  <c:v>4.4129440244907399E-2</c:v>
                </c:pt>
                <c:pt idx="16814">
                  <c:v>4.41303858069369E-2</c:v>
                </c:pt>
                <c:pt idx="16815">
                  <c:v>4.4130780243831602E-2</c:v>
                </c:pt>
                <c:pt idx="16816">
                  <c:v>4.4131161859500098E-2</c:v>
                </c:pt>
                <c:pt idx="16817">
                  <c:v>4.4131976811008999E-2</c:v>
                </c:pt>
                <c:pt idx="16818">
                  <c:v>4.4132196500542599E-2</c:v>
                </c:pt>
                <c:pt idx="16819">
                  <c:v>4.4132375985884702E-2</c:v>
                </c:pt>
                <c:pt idx="16820">
                  <c:v>4.4133113878528002E-2</c:v>
                </c:pt>
                <c:pt idx="16821">
                  <c:v>4.4134447279520997E-2</c:v>
                </c:pt>
                <c:pt idx="16822">
                  <c:v>4.4136692332852202E-2</c:v>
                </c:pt>
                <c:pt idx="16823">
                  <c:v>4.4136831366039797E-2</c:v>
                </c:pt>
                <c:pt idx="16824">
                  <c:v>4.4137509735222798E-2</c:v>
                </c:pt>
                <c:pt idx="16825">
                  <c:v>4.4137626265933698E-2</c:v>
                </c:pt>
                <c:pt idx="16826">
                  <c:v>4.4139275811233898E-2</c:v>
                </c:pt>
                <c:pt idx="16827">
                  <c:v>4.4139680950912301E-2</c:v>
                </c:pt>
                <c:pt idx="16828">
                  <c:v>4.4140802616055103E-2</c:v>
                </c:pt>
                <c:pt idx="16829">
                  <c:v>4.4140890886412897E-2</c:v>
                </c:pt>
                <c:pt idx="16830">
                  <c:v>4.4141079457354203E-2</c:v>
                </c:pt>
                <c:pt idx="16831">
                  <c:v>4.4142110431715002E-2</c:v>
                </c:pt>
                <c:pt idx="16832">
                  <c:v>4.4142623525840002E-2</c:v>
                </c:pt>
                <c:pt idx="16833">
                  <c:v>4.4143890549567598E-2</c:v>
                </c:pt>
                <c:pt idx="16834">
                  <c:v>4.4144384962954898E-2</c:v>
                </c:pt>
                <c:pt idx="16835">
                  <c:v>4.4144509717569898E-2</c:v>
                </c:pt>
                <c:pt idx="16836">
                  <c:v>4.4144892643965997E-2</c:v>
                </c:pt>
                <c:pt idx="16837">
                  <c:v>4.4145648379854199E-2</c:v>
                </c:pt>
                <c:pt idx="16838">
                  <c:v>4.4146174265618197E-2</c:v>
                </c:pt>
                <c:pt idx="16839">
                  <c:v>4.4146255260912003E-2</c:v>
                </c:pt>
                <c:pt idx="16840">
                  <c:v>4.4146500713681598E-2</c:v>
                </c:pt>
                <c:pt idx="16841">
                  <c:v>4.4146642152472999E-2</c:v>
                </c:pt>
                <c:pt idx="16842">
                  <c:v>4.4147058334420501E-2</c:v>
                </c:pt>
                <c:pt idx="16843">
                  <c:v>4.4147115485140699E-2</c:v>
                </c:pt>
                <c:pt idx="16844">
                  <c:v>4.4147991023386901E-2</c:v>
                </c:pt>
                <c:pt idx="16845">
                  <c:v>4.41480581716037E-2</c:v>
                </c:pt>
                <c:pt idx="16846">
                  <c:v>4.4148145449472397E-2</c:v>
                </c:pt>
                <c:pt idx="16847">
                  <c:v>4.4148752430136502E-2</c:v>
                </c:pt>
                <c:pt idx="16848">
                  <c:v>4.4148876151482101E-2</c:v>
                </c:pt>
                <c:pt idx="16849">
                  <c:v>4.4149647316243101E-2</c:v>
                </c:pt>
                <c:pt idx="16850">
                  <c:v>4.4150536211374103E-2</c:v>
                </c:pt>
                <c:pt idx="16851">
                  <c:v>4.4151488804227097E-2</c:v>
                </c:pt>
                <c:pt idx="16852">
                  <c:v>4.4152295405242403E-2</c:v>
                </c:pt>
                <c:pt idx="16853">
                  <c:v>4.4153510042426097E-2</c:v>
                </c:pt>
                <c:pt idx="16854">
                  <c:v>4.4153650164733001E-2</c:v>
                </c:pt>
                <c:pt idx="16855">
                  <c:v>4.41536856051725E-2</c:v>
                </c:pt>
                <c:pt idx="16856">
                  <c:v>4.4154490604204198E-2</c:v>
                </c:pt>
                <c:pt idx="16857">
                  <c:v>4.4155044944964097E-2</c:v>
                </c:pt>
                <c:pt idx="16858">
                  <c:v>4.4155564244977401E-2</c:v>
                </c:pt>
                <c:pt idx="16859">
                  <c:v>4.41558460747839E-2</c:v>
                </c:pt>
                <c:pt idx="16860">
                  <c:v>4.4156209553781599E-2</c:v>
                </c:pt>
                <c:pt idx="16861">
                  <c:v>4.4156579709299197E-2</c:v>
                </c:pt>
                <c:pt idx="16862">
                  <c:v>4.41568883013903E-2</c:v>
                </c:pt>
                <c:pt idx="16863">
                  <c:v>4.4157661808412102E-2</c:v>
                </c:pt>
                <c:pt idx="16864">
                  <c:v>4.4157837843230699E-2</c:v>
                </c:pt>
                <c:pt idx="16865">
                  <c:v>4.4158374229220698E-2</c:v>
                </c:pt>
                <c:pt idx="16866">
                  <c:v>4.4158775774642799E-2</c:v>
                </c:pt>
                <c:pt idx="16867">
                  <c:v>4.4158893875086702E-2</c:v>
                </c:pt>
                <c:pt idx="16868">
                  <c:v>4.4159393260031501E-2</c:v>
                </c:pt>
                <c:pt idx="16869">
                  <c:v>4.4159489736629198E-2</c:v>
                </c:pt>
                <c:pt idx="16870">
                  <c:v>4.4160045005082797E-2</c:v>
                </c:pt>
                <c:pt idx="16871">
                  <c:v>4.4160224726314298E-2</c:v>
                </c:pt>
                <c:pt idx="16872">
                  <c:v>4.4160421637898101E-2</c:v>
                </c:pt>
                <c:pt idx="16873">
                  <c:v>4.4160604990291098E-2</c:v>
                </c:pt>
                <c:pt idx="16874">
                  <c:v>4.41608755181448E-2</c:v>
                </c:pt>
                <c:pt idx="16875">
                  <c:v>4.4161932942019602E-2</c:v>
                </c:pt>
                <c:pt idx="16876">
                  <c:v>4.4162293440227499E-2</c:v>
                </c:pt>
                <c:pt idx="16877">
                  <c:v>4.41636616381429E-2</c:v>
                </c:pt>
                <c:pt idx="16878">
                  <c:v>4.41637073393812E-2</c:v>
                </c:pt>
                <c:pt idx="16879">
                  <c:v>4.4163899808821599E-2</c:v>
                </c:pt>
                <c:pt idx="16880">
                  <c:v>4.4164539198320099E-2</c:v>
                </c:pt>
                <c:pt idx="16881">
                  <c:v>4.41648708094095E-2</c:v>
                </c:pt>
                <c:pt idx="16882">
                  <c:v>4.41651058443965E-2</c:v>
                </c:pt>
                <c:pt idx="16883">
                  <c:v>4.4165339938294398E-2</c:v>
                </c:pt>
                <c:pt idx="16884">
                  <c:v>4.4165571823464797E-2</c:v>
                </c:pt>
                <c:pt idx="16885">
                  <c:v>4.4165928961732902E-2</c:v>
                </c:pt>
                <c:pt idx="16886">
                  <c:v>4.4166219960216302E-2</c:v>
                </c:pt>
                <c:pt idx="16887">
                  <c:v>4.4166695196715601E-2</c:v>
                </c:pt>
                <c:pt idx="16888">
                  <c:v>4.4167037701025501E-2</c:v>
                </c:pt>
                <c:pt idx="16889">
                  <c:v>4.41671911496457E-2</c:v>
                </c:pt>
                <c:pt idx="16890">
                  <c:v>4.41678152048098E-2</c:v>
                </c:pt>
                <c:pt idx="16891">
                  <c:v>4.4167848969538702E-2</c:v>
                </c:pt>
                <c:pt idx="16892">
                  <c:v>4.4167924461531199E-2</c:v>
                </c:pt>
                <c:pt idx="16893">
                  <c:v>4.4168380218312403E-2</c:v>
                </c:pt>
                <c:pt idx="16894">
                  <c:v>4.4168749461591099E-2</c:v>
                </c:pt>
                <c:pt idx="16895">
                  <c:v>4.41688188783292E-2</c:v>
                </c:pt>
                <c:pt idx="16896">
                  <c:v>4.4170035231475599E-2</c:v>
                </c:pt>
                <c:pt idx="16897">
                  <c:v>4.4170040434330197E-2</c:v>
                </c:pt>
                <c:pt idx="16898">
                  <c:v>4.41711448447068E-2</c:v>
                </c:pt>
                <c:pt idx="16899">
                  <c:v>4.41719756984639E-2</c:v>
                </c:pt>
                <c:pt idx="16900">
                  <c:v>4.41726516244145E-2</c:v>
                </c:pt>
                <c:pt idx="16901">
                  <c:v>4.4172983907775402E-2</c:v>
                </c:pt>
                <c:pt idx="16902">
                  <c:v>4.4173120189295201E-2</c:v>
                </c:pt>
                <c:pt idx="16903">
                  <c:v>4.4173141876833397E-2</c:v>
                </c:pt>
                <c:pt idx="16904">
                  <c:v>4.4174346004284902E-2</c:v>
                </c:pt>
                <c:pt idx="16905">
                  <c:v>4.4174679246315303E-2</c:v>
                </c:pt>
                <c:pt idx="16906">
                  <c:v>4.4175757111171401E-2</c:v>
                </c:pt>
                <c:pt idx="16907">
                  <c:v>4.4176163838960399E-2</c:v>
                </c:pt>
                <c:pt idx="16908">
                  <c:v>4.4176170617680199E-2</c:v>
                </c:pt>
                <c:pt idx="16909">
                  <c:v>4.4177099231477397E-2</c:v>
                </c:pt>
                <c:pt idx="16910">
                  <c:v>4.4178344081518897E-2</c:v>
                </c:pt>
                <c:pt idx="16911">
                  <c:v>4.4179447319066902E-2</c:v>
                </c:pt>
                <c:pt idx="16912">
                  <c:v>4.4180579368649199E-2</c:v>
                </c:pt>
                <c:pt idx="16913">
                  <c:v>4.4180647965299497E-2</c:v>
                </c:pt>
                <c:pt idx="16914">
                  <c:v>4.41810619209985E-2</c:v>
                </c:pt>
                <c:pt idx="16915">
                  <c:v>4.4181859405150799E-2</c:v>
                </c:pt>
                <c:pt idx="16916">
                  <c:v>4.4182118053199597E-2</c:v>
                </c:pt>
                <c:pt idx="16917">
                  <c:v>4.4182999121562601E-2</c:v>
                </c:pt>
                <c:pt idx="16918">
                  <c:v>4.4183480287742702E-2</c:v>
                </c:pt>
                <c:pt idx="16919">
                  <c:v>4.4183692676610702E-2</c:v>
                </c:pt>
                <c:pt idx="16920">
                  <c:v>4.4183729149971998E-2</c:v>
                </c:pt>
                <c:pt idx="16921">
                  <c:v>4.4184970478630799E-2</c:v>
                </c:pt>
                <c:pt idx="16922">
                  <c:v>4.4185096570299703E-2</c:v>
                </c:pt>
                <c:pt idx="16923">
                  <c:v>4.4186254182969002E-2</c:v>
                </c:pt>
                <c:pt idx="16924">
                  <c:v>4.4186777149420299E-2</c:v>
                </c:pt>
                <c:pt idx="16925">
                  <c:v>4.4186803317408797E-2</c:v>
                </c:pt>
                <c:pt idx="16926">
                  <c:v>4.4187315744226699E-2</c:v>
                </c:pt>
                <c:pt idx="16927">
                  <c:v>4.4188289682163803E-2</c:v>
                </c:pt>
                <c:pt idx="16928">
                  <c:v>4.4188753056354703E-2</c:v>
                </c:pt>
                <c:pt idx="16929">
                  <c:v>4.4190352478203403E-2</c:v>
                </c:pt>
                <c:pt idx="16930">
                  <c:v>4.4191404886792698E-2</c:v>
                </c:pt>
                <c:pt idx="16931">
                  <c:v>4.4193986727971098E-2</c:v>
                </c:pt>
                <c:pt idx="16932">
                  <c:v>4.4194043146255302E-2</c:v>
                </c:pt>
                <c:pt idx="16933">
                  <c:v>4.4194320689285999E-2</c:v>
                </c:pt>
                <c:pt idx="16934">
                  <c:v>4.4194770397238202E-2</c:v>
                </c:pt>
                <c:pt idx="16935">
                  <c:v>4.4194884681824899E-2</c:v>
                </c:pt>
                <c:pt idx="16936">
                  <c:v>4.4196785903529302E-2</c:v>
                </c:pt>
                <c:pt idx="16937">
                  <c:v>4.4199590686287003E-2</c:v>
                </c:pt>
                <c:pt idx="16938">
                  <c:v>4.4200015499553803E-2</c:v>
                </c:pt>
                <c:pt idx="16939">
                  <c:v>4.4202310909172801E-2</c:v>
                </c:pt>
                <c:pt idx="16940">
                  <c:v>4.4202398852890699E-2</c:v>
                </c:pt>
                <c:pt idx="16941">
                  <c:v>4.4202497808786101E-2</c:v>
                </c:pt>
                <c:pt idx="16942">
                  <c:v>4.4202511640792697E-2</c:v>
                </c:pt>
                <c:pt idx="16943">
                  <c:v>4.4202656085193803E-2</c:v>
                </c:pt>
                <c:pt idx="16944">
                  <c:v>4.4202913023446803E-2</c:v>
                </c:pt>
                <c:pt idx="16945">
                  <c:v>4.4204899887719903E-2</c:v>
                </c:pt>
                <c:pt idx="16946">
                  <c:v>4.4205540370591698E-2</c:v>
                </c:pt>
                <c:pt idx="16947">
                  <c:v>4.4206624598717797E-2</c:v>
                </c:pt>
                <c:pt idx="16948">
                  <c:v>4.4206655558828301E-2</c:v>
                </c:pt>
                <c:pt idx="16949">
                  <c:v>4.4207229756679199E-2</c:v>
                </c:pt>
                <c:pt idx="16950">
                  <c:v>4.42075816902242E-2</c:v>
                </c:pt>
                <c:pt idx="16951">
                  <c:v>4.4208042024344897E-2</c:v>
                </c:pt>
                <c:pt idx="16952">
                  <c:v>4.4208793318546297E-2</c:v>
                </c:pt>
                <c:pt idx="16953">
                  <c:v>4.4208885580681E-2</c:v>
                </c:pt>
                <c:pt idx="16954">
                  <c:v>4.4209085157417997E-2</c:v>
                </c:pt>
                <c:pt idx="16955">
                  <c:v>4.4210656769652003E-2</c:v>
                </c:pt>
                <c:pt idx="16956">
                  <c:v>4.4211047706948801E-2</c:v>
                </c:pt>
                <c:pt idx="16957">
                  <c:v>4.4211130871426099E-2</c:v>
                </c:pt>
                <c:pt idx="16958">
                  <c:v>4.4212836711851097E-2</c:v>
                </c:pt>
                <c:pt idx="16959">
                  <c:v>4.42130521850028E-2</c:v>
                </c:pt>
                <c:pt idx="16960">
                  <c:v>4.4214167998941803E-2</c:v>
                </c:pt>
                <c:pt idx="16961">
                  <c:v>4.4214225826021601E-2</c:v>
                </c:pt>
                <c:pt idx="16962">
                  <c:v>4.4214284492700602E-2</c:v>
                </c:pt>
                <c:pt idx="16963">
                  <c:v>4.4214762729338497E-2</c:v>
                </c:pt>
                <c:pt idx="16964">
                  <c:v>4.4215649161654602E-2</c:v>
                </c:pt>
                <c:pt idx="16965">
                  <c:v>4.4217177773766103E-2</c:v>
                </c:pt>
                <c:pt idx="16966">
                  <c:v>4.4217843014142097E-2</c:v>
                </c:pt>
                <c:pt idx="16967">
                  <c:v>4.4217861092716103E-2</c:v>
                </c:pt>
                <c:pt idx="16968">
                  <c:v>4.4218144285812999E-2</c:v>
                </c:pt>
                <c:pt idx="16969">
                  <c:v>4.4218271653881001E-2</c:v>
                </c:pt>
                <c:pt idx="16970">
                  <c:v>4.4218455693366097E-2</c:v>
                </c:pt>
                <c:pt idx="16971">
                  <c:v>4.4218635614001599E-2</c:v>
                </c:pt>
                <c:pt idx="16972">
                  <c:v>4.4219977728653402E-2</c:v>
                </c:pt>
                <c:pt idx="16973">
                  <c:v>4.4220035257337698E-2</c:v>
                </c:pt>
                <c:pt idx="16974">
                  <c:v>4.4220885823268399E-2</c:v>
                </c:pt>
                <c:pt idx="16975">
                  <c:v>4.4222389005106402E-2</c:v>
                </c:pt>
                <c:pt idx="16976">
                  <c:v>4.4222484145599601E-2</c:v>
                </c:pt>
                <c:pt idx="16977">
                  <c:v>4.42233726324128E-2</c:v>
                </c:pt>
                <c:pt idx="16978">
                  <c:v>4.4224432376320698E-2</c:v>
                </c:pt>
                <c:pt idx="16979">
                  <c:v>4.4224508691952803E-2</c:v>
                </c:pt>
                <c:pt idx="16980">
                  <c:v>4.4224604516036298E-2</c:v>
                </c:pt>
                <c:pt idx="16981">
                  <c:v>4.4224654708166299E-2</c:v>
                </c:pt>
                <c:pt idx="16982">
                  <c:v>4.4224938807743697E-2</c:v>
                </c:pt>
                <c:pt idx="16983">
                  <c:v>4.4225117298082602E-2</c:v>
                </c:pt>
                <c:pt idx="16984">
                  <c:v>4.4226729065321102E-2</c:v>
                </c:pt>
                <c:pt idx="16985">
                  <c:v>4.42272365939234E-2</c:v>
                </c:pt>
                <c:pt idx="16986">
                  <c:v>4.42283860491655E-2</c:v>
                </c:pt>
                <c:pt idx="16987">
                  <c:v>4.4230341621858599E-2</c:v>
                </c:pt>
                <c:pt idx="16988">
                  <c:v>4.4230882791628699E-2</c:v>
                </c:pt>
                <c:pt idx="16989">
                  <c:v>4.4230890287541597E-2</c:v>
                </c:pt>
                <c:pt idx="16990">
                  <c:v>4.4231605750994898E-2</c:v>
                </c:pt>
                <c:pt idx="16991">
                  <c:v>4.4231909530125797E-2</c:v>
                </c:pt>
                <c:pt idx="16992">
                  <c:v>4.4232956352789302E-2</c:v>
                </c:pt>
                <c:pt idx="16993">
                  <c:v>4.4233599496892498E-2</c:v>
                </c:pt>
                <c:pt idx="16994">
                  <c:v>4.4234832860600801E-2</c:v>
                </c:pt>
                <c:pt idx="16995">
                  <c:v>4.4235082526192203E-2</c:v>
                </c:pt>
                <c:pt idx="16996">
                  <c:v>4.4235915830834298E-2</c:v>
                </c:pt>
                <c:pt idx="16997">
                  <c:v>4.4236644903155202E-2</c:v>
                </c:pt>
                <c:pt idx="16998">
                  <c:v>4.4237876449192901E-2</c:v>
                </c:pt>
                <c:pt idx="16999">
                  <c:v>4.4238172498235598E-2</c:v>
                </c:pt>
                <c:pt idx="17000">
                  <c:v>4.4238235429309603E-2</c:v>
                </c:pt>
                <c:pt idx="17001">
                  <c:v>4.4238697383662498E-2</c:v>
                </c:pt>
                <c:pt idx="17002">
                  <c:v>4.42390836655914E-2</c:v>
                </c:pt>
                <c:pt idx="17003">
                  <c:v>4.42397513457835E-2</c:v>
                </c:pt>
                <c:pt idx="17004">
                  <c:v>4.42403626900085E-2</c:v>
                </c:pt>
                <c:pt idx="17005">
                  <c:v>4.4240510321565799E-2</c:v>
                </c:pt>
                <c:pt idx="17006">
                  <c:v>4.4241028039927598E-2</c:v>
                </c:pt>
                <c:pt idx="17007">
                  <c:v>4.42451339132411E-2</c:v>
                </c:pt>
                <c:pt idx="17008">
                  <c:v>4.4245744915398802E-2</c:v>
                </c:pt>
                <c:pt idx="17009">
                  <c:v>4.4248187502512103E-2</c:v>
                </c:pt>
                <c:pt idx="17010">
                  <c:v>4.4248533040138503E-2</c:v>
                </c:pt>
                <c:pt idx="17011">
                  <c:v>4.4248876398609797E-2</c:v>
                </c:pt>
                <c:pt idx="17012">
                  <c:v>4.4249774040185E-2</c:v>
                </c:pt>
                <c:pt idx="17013">
                  <c:v>4.4250124997292299E-2</c:v>
                </c:pt>
                <c:pt idx="17014">
                  <c:v>4.4250658313196703E-2</c:v>
                </c:pt>
                <c:pt idx="17015">
                  <c:v>4.4251260170331298E-2</c:v>
                </c:pt>
                <c:pt idx="17016">
                  <c:v>4.4251768125604697E-2</c:v>
                </c:pt>
                <c:pt idx="17017">
                  <c:v>4.42522185464201E-2</c:v>
                </c:pt>
                <c:pt idx="17018">
                  <c:v>4.4253748556724502E-2</c:v>
                </c:pt>
                <c:pt idx="17019">
                  <c:v>4.4254023227886997E-2</c:v>
                </c:pt>
                <c:pt idx="17020">
                  <c:v>4.4254247614774103E-2</c:v>
                </c:pt>
                <c:pt idx="17021">
                  <c:v>4.4254310345146701E-2</c:v>
                </c:pt>
                <c:pt idx="17022">
                  <c:v>4.4255114278440998E-2</c:v>
                </c:pt>
                <c:pt idx="17023">
                  <c:v>4.4255134015829901E-2</c:v>
                </c:pt>
                <c:pt idx="17024">
                  <c:v>4.4255475114575803E-2</c:v>
                </c:pt>
                <c:pt idx="17025">
                  <c:v>4.4256610206698202E-2</c:v>
                </c:pt>
                <c:pt idx="17026">
                  <c:v>4.42567235611546E-2</c:v>
                </c:pt>
                <c:pt idx="17027">
                  <c:v>4.42572134258866E-2</c:v>
                </c:pt>
                <c:pt idx="17028">
                  <c:v>4.4257399107146198E-2</c:v>
                </c:pt>
                <c:pt idx="17029">
                  <c:v>4.4258566011118002E-2</c:v>
                </c:pt>
                <c:pt idx="17030">
                  <c:v>4.42588689671264E-2</c:v>
                </c:pt>
                <c:pt idx="17031">
                  <c:v>4.4260166854354001E-2</c:v>
                </c:pt>
                <c:pt idx="17032">
                  <c:v>4.4260620707830101E-2</c:v>
                </c:pt>
                <c:pt idx="17033">
                  <c:v>4.42610607301651E-2</c:v>
                </c:pt>
                <c:pt idx="17034">
                  <c:v>4.42616165793756E-2</c:v>
                </c:pt>
                <c:pt idx="17035">
                  <c:v>4.4261908616848498E-2</c:v>
                </c:pt>
                <c:pt idx="17036">
                  <c:v>4.4262170790877797E-2</c:v>
                </c:pt>
                <c:pt idx="17037">
                  <c:v>4.4262306954226401E-2</c:v>
                </c:pt>
                <c:pt idx="17038">
                  <c:v>4.4262723012999799E-2</c:v>
                </c:pt>
                <c:pt idx="17039">
                  <c:v>4.4263497460144699E-2</c:v>
                </c:pt>
                <c:pt idx="17040">
                  <c:v>4.4263524421084201E-2</c:v>
                </c:pt>
                <c:pt idx="17041">
                  <c:v>4.4263760370372301E-2</c:v>
                </c:pt>
                <c:pt idx="17042">
                  <c:v>4.4264527576282402E-2</c:v>
                </c:pt>
                <c:pt idx="17043">
                  <c:v>4.4265994765083902E-2</c:v>
                </c:pt>
                <c:pt idx="17044">
                  <c:v>4.4266080625189497E-2</c:v>
                </c:pt>
                <c:pt idx="17045">
                  <c:v>4.4266192869181799E-2</c:v>
                </c:pt>
                <c:pt idx="17046">
                  <c:v>4.4267251833289403E-2</c:v>
                </c:pt>
                <c:pt idx="17047">
                  <c:v>4.4267804927705302E-2</c:v>
                </c:pt>
                <c:pt idx="17048">
                  <c:v>4.4267857148481402E-2</c:v>
                </c:pt>
                <c:pt idx="17049">
                  <c:v>4.4269488267824203E-2</c:v>
                </c:pt>
                <c:pt idx="17050">
                  <c:v>4.4269508477861798E-2</c:v>
                </c:pt>
                <c:pt idx="17051">
                  <c:v>4.4269847109235601E-2</c:v>
                </c:pt>
                <c:pt idx="17052">
                  <c:v>4.4270073212355099E-2</c:v>
                </c:pt>
                <c:pt idx="17053">
                  <c:v>4.4270184736691399E-2</c:v>
                </c:pt>
                <c:pt idx="17054">
                  <c:v>4.4270525391482303E-2</c:v>
                </c:pt>
                <c:pt idx="17055">
                  <c:v>4.4270590588080097E-2</c:v>
                </c:pt>
                <c:pt idx="17056">
                  <c:v>4.4270980948181701E-2</c:v>
                </c:pt>
                <c:pt idx="17057">
                  <c:v>4.4271323734960198E-2</c:v>
                </c:pt>
                <c:pt idx="17058">
                  <c:v>4.4271789931183997E-2</c:v>
                </c:pt>
                <c:pt idx="17059">
                  <c:v>4.4272514843769102E-2</c:v>
                </c:pt>
                <c:pt idx="17060">
                  <c:v>4.42740391066812E-2</c:v>
                </c:pt>
                <c:pt idx="17061">
                  <c:v>4.4275190648901203E-2</c:v>
                </c:pt>
                <c:pt idx="17062">
                  <c:v>4.4276457929724601E-2</c:v>
                </c:pt>
                <c:pt idx="17063">
                  <c:v>4.4277492081495E-2</c:v>
                </c:pt>
                <c:pt idx="17064">
                  <c:v>4.4277960543198797E-2</c:v>
                </c:pt>
                <c:pt idx="17065">
                  <c:v>4.4278555699976699E-2</c:v>
                </c:pt>
                <c:pt idx="17066">
                  <c:v>4.4278811802751498E-2</c:v>
                </c:pt>
                <c:pt idx="17067">
                  <c:v>4.4279120625512702E-2</c:v>
                </c:pt>
                <c:pt idx="17068">
                  <c:v>4.4280169844833697E-2</c:v>
                </c:pt>
                <c:pt idx="17069">
                  <c:v>4.4281909408812298E-2</c:v>
                </c:pt>
                <c:pt idx="17070">
                  <c:v>4.4282877099581799E-2</c:v>
                </c:pt>
                <c:pt idx="17071">
                  <c:v>4.4283630386295202E-2</c:v>
                </c:pt>
                <c:pt idx="17072">
                  <c:v>4.4284426814175597E-2</c:v>
                </c:pt>
                <c:pt idx="17073">
                  <c:v>4.4284895463274902E-2</c:v>
                </c:pt>
                <c:pt idx="17074">
                  <c:v>4.4285008493407503E-2</c:v>
                </c:pt>
                <c:pt idx="17075">
                  <c:v>4.42850621262579E-2</c:v>
                </c:pt>
                <c:pt idx="17076">
                  <c:v>4.4285556298966897E-2</c:v>
                </c:pt>
                <c:pt idx="17077">
                  <c:v>4.4287140221964297E-2</c:v>
                </c:pt>
                <c:pt idx="17078">
                  <c:v>4.42885859354629E-2</c:v>
                </c:pt>
                <c:pt idx="17079">
                  <c:v>4.4289307450295801E-2</c:v>
                </c:pt>
                <c:pt idx="17080">
                  <c:v>4.4289930000780998E-2</c:v>
                </c:pt>
                <c:pt idx="17081">
                  <c:v>4.4290065544731902E-2</c:v>
                </c:pt>
                <c:pt idx="17082">
                  <c:v>4.4290924884672803E-2</c:v>
                </c:pt>
                <c:pt idx="17083">
                  <c:v>4.4291942128141901E-2</c:v>
                </c:pt>
                <c:pt idx="17084">
                  <c:v>4.4292100917969701E-2</c:v>
                </c:pt>
                <c:pt idx="17085">
                  <c:v>4.4292198593591299E-2</c:v>
                </c:pt>
                <c:pt idx="17086">
                  <c:v>4.4292639473326803E-2</c:v>
                </c:pt>
                <c:pt idx="17087">
                  <c:v>4.4293030546660103E-2</c:v>
                </c:pt>
                <c:pt idx="17088">
                  <c:v>4.4293577925071298E-2</c:v>
                </c:pt>
                <c:pt idx="17089">
                  <c:v>4.42936128230976E-2</c:v>
                </c:pt>
                <c:pt idx="17090">
                  <c:v>4.4293707889629698E-2</c:v>
                </c:pt>
                <c:pt idx="17091">
                  <c:v>4.4294829295177099E-2</c:v>
                </c:pt>
                <c:pt idx="17092">
                  <c:v>4.4295088866121601E-2</c:v>
                </c:pt>
                <c:pt idx="17093">
                  <c:v>4.4295370712485002E-2</c:v>
                </c:pt>
                <c:pt idx="17094">
                  <c:v>4.4296193517403902E-2</c:v>
                </c:pt>
                <c:pt idx="17095">
                  <c:v>4.4296365564517402E-2</c:v>
                </c:pt>
                <c:pt idx="17096">
                  <c:v>4.4296400746077602E-2</c:v>
                </c:pt>
                <c:pt idx="17097">
                  <c:v>4.4298220104344199E-2</c:v>
                </c:pt>
                <c:pt idx="17098">
                  <c:v>4.4298435411277801E-2</c:v>
                </c:pt>
                <c:pt idx="17099">
                  <c:v>4.4298490320794102E-2</c:v>
                </c:pt>
                <c:pt idx="17100">
                  <c:v>4.4299187142136098E-2</c:v>
                </c:pt>
                <c:pt idx="17101">
                  <c:v>4.4299207563120897E-2</c:v>
                </c:pt>
                <c:pt idx="17102">
                  <c:v>4.4299359499407401E-2</c:v>
                </c:pt>
                <c:pt idx="17103">
                  <c:v>4.4299534724196697E-2</c:v>
                </c:pt>
                <c:pt idx="17104">
                  <c:v>4.4300151803042503E-2</c:v>
                </c:pt>
                <c:pt idx="17105">
                  <c:v>4.4300903026881701E-2</c:v>
                </c:pt>
                <c:pt idx="17106">
                  <c:v>4.4300979830173497E-2</c:v>
                </c:pt>
                <c:pt idx="17107">
                  <c:v>4.4301325403594501E-2</c:v>
                </c:pt>
                <c:pt idx="17108">
                  <c:v>4.43014224439673E-2</c:v>
                </c:pt>
                <c:pt idx="17109">
                  <c:v>4.4302637693513697E-2</c:v>
                </c:pt>
                <c:pt idx="17110">
                  <c:v>4.4303316602414398E-2</c:v>
                </c:pt>
                <c:pt idx="17111">
                  <c:v>4.4304101105215501E-2</c:v>
                </c:pt>
                <c:pt idx="17112">
                  <c:v>4.4305663075872997E-2</c:v>
                </c:pt>
                <c:pt idx="17113">
                  <c:v>4.43057033063506E-2</c:v>
                </c:pt>
                <c:pt idx="17114">
                  <c:v>4.4305819940352403E-2</c:v>
                </c:pt>
                <c:pt idx="17115">
                  <c:v>4.4306008730088303E-2</c:v>
                </c:pt>
                <c:pt idx="17116">
                  <c:v>4.4306029480835799E-2</c:v>
                </c:pt>
                <c:pt idx="17117">
                  <c:v>4.4306068117323197E-2</c:v>
                </c:pt>
                <c:pt idx="17118">
                  <c:v>4.4306560644321001E-2</c:v>
                </c:pt>
                <c:pt idx="17119">
                  <c:v>4.4307501857050097E-2</c:v>
                </c:pt>
                <c:pt idx="17120">
                  <c:v>4.4307910598579602E-2</c:v>
                </c:pt>
                <c:pt idx="17121">
                  <c:v>4.4308659971283498E-2</c:v>
                </c:pt>
                <c:pt idx="17122">
                  <c:v>4.4309133643408299E-2</c:v>
                </c:pt>
                <c:pt idx="17123">
                  <c:v>4.4309288627322002E-2</c:v>
                </c:pt>
                <c:pt idx="17124">
                  <c:v>4.43094439362441E-2</c:v>
                </c:pt>
                <c:pt idx="17125">
                  <c:v>4.4310773635813899E-2</c:v>
                </c:pt>
                <c:pt idx="17126">
                  <c:v>4.4312259688890999E-2</c:v>
                </c:pt>
                <c:pt idx="17127">
                  <c:v>4.4312541667655803E-2</c:v>
                </c:pt>
                <c:pt idx="17128">
                  <c:v>4.4312590734413099E-2</c:v>
                </c:pt>
                <c:pt idx="17129">
                  <c:v>4.4313891556303997E-2</c:v>
                </c:pt>
                <c:pt idx="17130">
                  <c:v>4.4313954661071998E-2</c:v>
                </c:pt>
                <c:pt idx="17131">
                  <c:v>4.4316593466212001E-2</c:v>
                </c:pt>
                <c:pt idx="17132">
                  <c:v>4.4317443374245202E-2</c:v>
                </c:pt>
                <c:pt idx="17133">
                  <c:v>4.43179828195557E-2</c:v>
                </c:pt>
                <c:pt idx="17134">
                  <c:v>4.4319076847382503E-2</c:v>
                </c:pt>
                <c:pt idx="17135">
                  <c:v>4.4319873060129501E-2</c:v>
                </c:pt>
                <c:pt idx="17136">
                  <c:v>4.43200245974045E-2</c:v>
                </c:pt>
                <c:pt idx="17137">
                  <c:v>4.4320565294149697E-2</c:v>
                </c:pt>
                <c:pt idx="17138">
                  <c:v>4.4320669576498398E-2</c:v>
                </c:pt>
                <c:pt idx="17139">
                  <c:v>4.4320695367016098E-2</c:v>
                </c:pt>
                <c:pt idx="17140">
                  <c:v>4.4320857492975603E-2</c:v>
                </c:pt>
                <c:pt idx="17141">
                  <c:v>4.4321115573638797E-2</c:v>
                </c:pt>
                <c:pt idx="17142">
                  <c:v>4.4321471741509903E-2</c:v>
                </c:pt>
                <c:pt idx="17143">
                  <c:v>4.4322175914867902E-2</c:v>
                </c:pt>
                <c:pt idx="17144">
                  <c:v>4.43223292624274E-2</c:v>
                </c:pt>
                <c:pt idx="17145">
                  <c:v>4.4322448990683397E-2</c:v>
                </c:pt>
                <c:pt idx="17146">
                  <c:v>4.4324026834837597E-2</c:v>
                </c:pt>
                <c:pt idx="17147">
                  <c:v>4.4324751099860199E-2</c:v>
                </c:pt>
                <c:pt idx="17148">
                  <c:v>4.4325283264801903E-2</c:v>
                </c:pt>
                <c:pt idx="17149">
                  <c:v>4.4325491848057501E-2</c:v>
                </c:pt>
                <c:pt idx="17150">
                  <c:v>4.4325621224859099E-2</c:v>
                </c:pt>
                <c:pt idx="17151">
                  <c:v>4.4325786264378199E-2</c:v>
                </c:pt>
                <c:pt idx="17152">
                  <c:v>4.4327233760437103E-2</c:v>
                </c:pt>
                <c:pt idx="17153">
                  <c:v>4.43275368041878E-2</c:v>
                </c:pt>
                <c:pt idx="17154">
                  <c:v>4.4327590470237897E-2</c:v>
                </c:pt>
                <c:pt idx="17155">
                  <c:v>4.4327747241028503E-2</c:v>
                </c:pt>
                <c:pt idx="17156">
                  <c:v>4.4328224869109499E-2</c:v>
                </c:pt>
                <c:pt idx="17157">
                  <c:v>4.4328873008065497E-2</c:v>
                </c:pt>
                <c:pt idx="17158">
                  <c:v>4.4329397907407503E-2</c:v>
                </c:pt>
                <c:pt idx="17159">
                  <c:v>4.4329636149893999E-2</c:v>
                </c:pt>
                <c:pt idx="17160">
                  <c:v>4.4330094698059201E-2</c:v>
                </c:pt>
                <c:pt idx="17161">
                  <c:v>4.4330409055021301E-2</c:v>
                </c:pt>
                <c:pt idx="17162">
                  <c:v>4.4330775589887503E-2</c:v>
                </c:pt>
                <c:pt idx="17163">
                  <c:v>4.4332669108544998E-2</c:v>
                </c:pt>
                <c:pt idx="17164">
                  <c:v>4.43333976786663E-2</c:v>
                </c:pt>
                <c:pt idx="17165">
                  <c:v>4.4333567889530502E-2</c:v>
                </c:pt>
                <c:pt idx="17166">
                  <c:v>4.4333990323981803E-2</c:v>
                </c:pt>
                <c:pt idx="17167">
                  <c:v>4.4334278895394E-2</c:v>
                </c:pt>
                <c:pt idx="17168">
                  <c:v>4.43348507880751E-2</c:v>
                </c:pt>
                <c:pt idx="17169">
                  <c:v>4.4335048237486498E-2</c:v>
                </c:pt>
                <c:pt idx="17170">
                  <c:v>4.4335154417223598E-2</c:v>
                </c:pt>
                <c:pt idx="17171">
                  <c:v>4.4337037710480802E-2</c:v>
                </c:pt>
                <c:pt idx="17172">
                  <c:v>4.4337053583445397E-2</c:v>
                </c:pt>
                <c:pt idx="17173">
                  <c:v>4.4337656104077999E-2</c:v>
                </c:pt>
                <c:pt idx="17174">
                  <c:v>4.4338365307053602E-2</c:v>
                </c:pt>
                <c:pt idx="17175">
                  <c:v>4.4339046949895301E-2</c:v>
                </c:pt>
                <c:pt idx="17176">
                  <c:v>4.4339064426733202E-2</c:v>
                </c:pt>
                <c:pt idx="17177">
                  <c:v>4.4340500944072998E-2</c:v>
                </c:pt>
                <c:pt idx="17178">
                  <c:v>4.43405197724785E-2</c:v>
                </c:pt>
                <c:pt idx="17179">
                  <c:v>4.43412973694048E-2</c:v>
                </c:pt>
                <c:pt idx="17180">
                  <c:v>4.4341662580122398E-2</c:v>
                </c:pt>
                <c:pt idx="17181">
                  <c:v>4.4341924858782501E-2</c:v>
                </c:pt>
                <c:pt idx="17182">
                  <c:v>4.4342366032024197E-2</c:v>
                </c:pt>
                <c:pt idx="17183">
                  <c:v>4.4343438910380999E-2</c:v>
                </c:pt>
                <c:pt idx="17184">
                  <c:v>4.4343687475449797E-2</c:v>
                </c:pt>
                <c:pt idx="17185">
                  <c:v>4.4344081699341599E-2</c:v>
                </c:pt>
                <c:pt idx="17186">
                  <c:v>4.4344328628456602E-2</c:v>
                </c:pt>
                <c:pt idx="17187">
                  <c:v>4.4347232810110597E-2</c:v>
                </c:pt>
                <c:pt idx="17188">
                  <c:v>4.4347518446797102E-2</c:v>
                </c:pt>
                <c:pt idx="17189">
                  <c:v>4.4347935657711703E-2</c:v>
                </c:pt>
                <c:pt idx="17190">
                  <c:v>4.4348582473710103E-2</c:v>
                </c:pt>
                <c:pt idx="17191">
                  <c:v>4.4348743783869098E-2</c:v>
                </c:pt>
                <c:pt idx="17192">
                  <c:v>4.4350115386078803E-2</c:v>
                </c:pt>
                <c:pt idx="17193">
                  <c:v>4.4350221767751802E-2</c:v>
                </c:pt>
                <c:pt idx="17194">
                  <c:v>4.4350940669828802E-2</c:v>
                </c:pt>
                <c:pt idx="17195">
                  <c:v>4.4351413431386197E-2</c:v>
                </c:pt>
                <c:pt idx="17196">
                  <c:v>4.4351489761960197E-2</c:v>
                </c:pt>
                <c:pt idx="17197">
                  <c:v>4.4352873040321199E-2</c:v>
                </c:pt>
                <c:pt idx="17198">
                  <c:v>4.4353145811097297E-2</c:v>
                </c:pt>
                <c:pt idx="17199">
                  <c:v>4.4353210500254502E-2</c:v>
                </c:pt>
                <c:pt idx="17200">
                  <c:v>4.43542142291979E-2</c:v>
                </c:pt>
                <c:pt idx="17201">
                  <c:v>4.4354227546064898E-2</c:v>
                </c:pt>
                <c:pt idx="17202">
                  <c:v>4.4354342722721402E-2</c:v>
                </c:pt>
                <c:pt idx="17203">
                  <c:v>4.43544209584417E-2</c:v>
                </c:pt>
                <c:pt idx="17204">
                  <c:v>4.4354440133175903E-2</c:v>
                </c:pt>
                <c:pt idx="17205">
                  <c:v>4.4354827378455697E-2</c:v>
                </c:pt>
                <c:pt idx="17206">
                  <c:v>4.4355782716991698E-2</c:v>
                </c:pt>
                <c:pt idx="17207">
                  <c:v>4.4355868072734797E-2</c:v>
                </c:pt>
                <c:pt idx="17208">
                  <c:v>4.4356492542942202E-2</c:v>
                </c:pt>
                <c:pt idx="17209">
                  <c:v>4.4357103836979501E-2</c:v>
                </c:pt>
                <c:pt idx="17210">
                  <c:v>4.4357529638073198E-2</c:v>
                </c:pt>
                <c:pt idx="17211">
                  <c:v>4.43577652107724E-2</c:v>
                </c:pt>
                <c:pt idx="17212">
                  <c:v>4.4358191297507198E-2</c:v>
                </c:pt>
                <c:pt idx="17213">
                  <c:v>4.4358284561204997E-2</c:v>
                </c:pt>
                <c:pt idx="17214">
                  <c:v>4.4359775406275698E-2</c:v>
                </c:pt>
                <c:pt idx="17215">
                  <c:v>4.43602670717516E-2</c:v>
                </c:pt>
                <c:pt idx="17216">
                  <c:v>4.4362037620960602E-2</c:v>
                </c:pt>
                <c:pt idx="17217">
                  <c:v>4.4362148160692297E-2</c:v>
                </c:pt>
                <c:pt idx="17218">
                  <c:v>4.4362322896333198E-2</c:v>
                </c:pt>
                <c:pt idx="17219">
                  <c:v>4.4362622034608799E-2</c:v>
                </c:pt>
                <c:pt idx="17220">
                  <c:v>4.4363090467529898E-2</c:v>
                </c:pt>
                <c:pt idx="17221">
                  <c:v>4.4363261552287203E-2</c:v>
                </c:pt>
                <c:pt idx="17222">
                  <c:v>4.4363272180159501E-2</c:v>
                </c:pt>
                <c:pt idx="17223">
                  <c:v>4.43633933938739E-2</c:v>
                </c:pt>
                <c:pt idx="17224">
                  <c:v>4.4363950158008099E-2</c:v>
                </c:pt>
                <c:pt idx="17225">
                  <c:v>4.4364547363771697E-2</c:v>
                </c:pt>
                <c:pt idx="17226">
                  <c:v>4.4364576216943001E-2</c:v>
                </c:pt>
                <c:pt idx="17227">
                  <c:v>4.4365679880015503E-2</c:v>
                </c:pt>
                <c:pt idx="17228">
                  <c:v>4.4366592303794403E-2</c:v>
                </c:pt>
                <c:pt idx="17229">
                  <c:v>4.43667506661167E-2</c:v>
                </c:pt>
                <c:pt idx="17230">
                  <c:v>4.4367080145377102E-2</c:v>
                </c:pt>
                <c:pt idx="17231">
                  <c:v>4.4368633155768597E-2</c:v>
                </c:pt>
                <c:pt idx="17232">
                  <c:v>4.4369312597153099E-2</c:v>
                </c:pt>
                <c:pt idx="17233">
                  <c:v>4.4369343183578297E-2</c:v>
                </c:pt>
                <c:pt idx="17234">
                  <c:v>4.4369955500567999E-2</c:v>
                </c:pt>
                <c:pt idx="17235">
                  <c:v>4.4370797833699599E-2</c:v>
                </c:pt>
                <c:pt idx="17236">
                  <c:v>4.4371048171523098E-2</c:v>
                </c:pt>
                <c:pt idx="17237">
                  <c:v>4.43724586580568E-2</c:v>
                </c:pt>
                <c:pt idx="17238">
                  <c:v>4.4373414440124902E-2</c:v>
                </c:pt>
                <c:pt idx="17239">
                  <c:v>4.4375568132254899E-2</c:v>
                </c:pt>
                <c:pt idx="17240">
                  <c:v>4.4375835799113E-2</c:v>
                </c:pt>
                <c:pt idx="17241">
                  <c:v>4.4376398441808899E-2</c:v>
                </c:pt>
                <c:pt idx="17242">
                  <c:v>4.4377218145196101E-2</c:v>
                </c:pt>
                <c:pt idx="17243">
                  <c:v>4.4378374626965499E-2</c:v>
                </c:pt>
                <c:pt idx="17244">
                  <c:v>4.4379443762026898E-2</c:v>
                </c:pt>
                <c:pt idx="17245">
                  <c:v>4.4380803409491999E-2</c:v>
                </c:pt>
                <c:pt idx="17246">
                  <c:v>4.4380866264604302E-2</c:v>
                </c:pt>
                <c:pt idx="17247">
                  <c:v>4.4381146936211098E-2</c:v>
                </c:pt>
                <c:pt idx="17248">
                  <c:v>4.4381572004408197E-2</c:v>
                </c:pt>
                <c:pt idx="17249">
                  <c:v>4.4381896789953502E-2</c:v>
                </c:pt>
                <c:pt idx="17250">
                  <c:v>4.4382226953626501E-2</c:v>
                </c:pt>
                <c:pt idx="17251">
                  <c:v>4.4383855719139102E-2</c:v>
                </c:pt>
                <c:pt idx="17252">
                  <c:v>4.4383925581333597E-2</c:v>
                </c:pt>
                <c:pt idx="17253">
                  <c:v>4.43839948551479E-2</c:v>
                </c:pt>
                <c:pt idx="17254">
                  <c:v>4.4385920461319998E-2</c:v>
                </c:pt>
                <c:pt idx="17255">
                  <c:v>4.4386291000076898E-2</c:v>
                </c:pt>
                <c:pt idx="17256">
                  <c:v>4.43865273198501E-2</c:v>
                </c:pt>
                <c:pt idx="17257">
                  <c:v>4.4386753672290599E-2</c:v>
                </c:pt>
                <c:pt idx="17258">
                  <c:v>4.4386898790495698E-2</c:v>
                </c:pt>
                <c:pt idx="17259">
                  <c:v>4.4388431836118902E-2</c:v>
                </c:pt>
                <c:pt idx="17260">
                  <c:v>4.4388499922100401E-2</c:v>
                </c:pt>
                <c:pt idx="17261">
                  <c:v>4.4388684592945801E-2</c:v>
                </c:pt>
                <c:pt idx="17262">
                  <c:v>4.4389642897885599E-2</c:v>
                </c:pt>
                <c:pt idx="17263">
                  <c:v>4.4389969501552398E-2</c:v>
                </c:pt>
                <c:pt idx="17264">
                  <c:v>4.4390238680598298E-2</c:v>
                </c:pt>
                <c:pt idx="17265">
                  <c:v>4.43906202022539E-2</c:v>
                </c:pt>
                <c:pt idx="17266">
                  <c:v>4.43966806702151E-2</c:v>
                </c:pt>
                <c:pt idx="17267">
                  <c:v>4.4396834761455402E-2</c:v>
                </c:pt>
                <c:pt idx="17268">
                  <c:v>4.4396863774597103E-2</c:v>
                </c:pt>
                <c:pt idx="17269">
                  <c:v>4.4396897351832602E-2</c:v>
                </c:pt>
                <c:pt idx="17270">
                  <c:v>4.4397094227611497E-2</c:v>
                </c:pt>
                <c:pt idx="17271">
                  <c:v>4.4397826722519802E-2</c:v>
                </c:pt>
                <c:pt idx="17272">
                  <c:v>4.43981779748455E-2</c:v>
                </c:pt>
                <c:pt idx="17273">
                  <c:v>4.43990363747628E-2</c:v>
                </c:pt>
                <c:pt idx="17274">
                  <c:v>4.4399222118919598E-2</c:v>
                </c:pt>
                <c:pt idx="17275">
                  <c:v>4.4400041544843297E-2</c:v>
                </c:pt>
                <c:pt idx="17276">
                  <c:v>4.4400172603731101E-2</c:v>
                </c:pt>
                <c:pt idx="17277">
                  <c:v>4.4400397219883501E-2</c:v>
                </c:pt>
                <c:pt idx="17278">
                  <c:v>4.4400886286493302E-2</c:v>
                </c:pt>
                <c:pt idx="17279">
                  <c:v>4.4401118081105903E-2</c:v>
                </c:pt>
                <c:pt idx="17280">
                  <c:v>4.4401206523162699E-2</c:v>
                </c:pt>
                <c:pt idx="17281">
                  <c:v>4.4403160721008701E-2</c:v>
                </c:pt>
                <c:pt idx="17282">
                  <c:v>4.4405037072488301E-2</c:v>
                </c:pt>
                <c:pt idx="17283">
                  <c:v>4.4405265583217501E-2</c:v>
                </c:pt>
                <c:pt idx="17284">
                  <c:v>4.4405978604703099E-2</c:v>
                </c:pt>
                <c:pt idx="17285">
                  <c:v>4.4406367888551103E-2</c:v>
                </c:pt>
                <c:pt idx="17286">
                  <c:v>4.4407552945892499E-2</c:v>
                </c:pt>
                <c:pt idx="17287">
                  <c:v>4.4407967960495599E-2</c:v>
                </c:pt>
                <c:pt idx="17288">
                  <c:v>4.4409862182929097E-2</c:v>
                </c:pt>
                <c:pt idx="17289">
                  <c:v>4.4409928321863197E-2</c:v>
                </c:pt>
                <c:pt idx="17290">
                  <c:v>4.4410108835198997E-2</c:v>
                </c:pt>
                <c:pt idx="17291">
                  <c:v>4.4410232137483997E-2</c:v>
                </c:pt>
                <c:pt idx="17292">
                  <c:v>4.4410347825792999E-2</c:v>
                </c:pt>
                <c:pt idx="17293">
                  <c:v>4.4410680176139299E-2</c:v>
                </c:pt>
                <c:pt idx="17294">
                  <c:v>4.4410692024837599E-2</c:v>
                </c:pt>
                <c:pt idx="17295">
                  <c:v>4.4411409165731303E-2</c:v>
                </c:pt>
                <c:pt idx="17296">
                  <c:v>4.44115220274598E-2</c:v>
                </c:pt>
                <c:pt idx="17297">
                  <c:v>4.4411562283031197E-2</c:v>
                </c:pt>
                <c:pt idx="17298">
                  <c:v>4.4412288029748601E-2</c:v>
                </c:pt>
                <c:pt idx="17299">
                  <c:v>4.4413565057693699E-2</c:v>
                </c:pt>
                <c:pt idx="17300">
                  <c:v>4.44136496877316E-2</c:v>
                </c:pt>
                <c:pt idx="17301">
                  <c:v>4.4413772305749999E-2</c:v>
                </c:pt>
                <c:pt idx="17302">
                  <c:v>4.4414097498368499E-2</c:v>
                </c:pt>
                <c:pt idx="17303">
                  <c:v>4.4414205818587897E-2</c:v>
                </c:pt>
                <c:pt idx="17304">
                  <c:v>4.4414230730160001E-2</c:v>
                </c:pt>
                <c:pt idx="17305">
                  <c:v>4.4414755979754E-2</c:v>
                </c:pt>
                <c:pt idx="17306">
                  <c:v>4.44151990654751E-2</c:v>
                </c:pt>
                <c:pt idx="17307">
                  <c:v>4.4415551243509203E-2</c:v>
                </c:pt>
                <c:pt idx="17308">
                  <c:v>4.4415735656864998E-2</c:v>
                </c:pt>
                <c:pt idx="17309">
                  <c:v>4.4415853634649997E-2</c:v>
                </c:pt>
                <c:pt idx="17310">
                  <c:v>4.4416107531244101E-2</c:v>
                </c:pt>
                <c:pt idx="17311">
                  <c:v>4.4416649847249197E-2</c:v>
                </c:pt>
                <c:pt idx="17312">
                  <c:v>4.44168474140057E-2</c:v>
                </c:pt>
                <c:pt idx="17313">
                  <c:v>4.4417444841149602E-2</c:v>
                </c:pt>
                <c:pt idx="17314">
                  <c:v>4.4417474332950603E-2</c:v>
                </c:pt>
                <c:pt idx="17315">
                  <c:v>4.4418532427455297E-2</c:v>
                </c:pt>
                <c:pt idx="17316">
                  <c:v>4.4418626004057701E-2</c:v>
                </c:pt>
                <c:pt idx="17317">
                  <c:v>4.4419059622249103E-2</c:v>
                </c:pt>
                <c:pt idx="17318">
                  <c:v>4.4419550433749497E-2</c:v>
                </c:pt>
                <c:pt idx="17319">
                  <c:v>4.4420017222104598E-2</c:v>
                </c:pt>
                <c:pt idx="17320">
                  <c:v>4.4420723889798702E-2</c:v>
                </c:pt>
                <c:pt idx="17321">
                  <c:v>4.4420896783204301E-2</c:v>
                </c:pt>
                <c:pt idx="17322">
                  <c:v>4.44210368998878E-2</c:v>
                </c:pt>
                <c:pt idx="17323">
                  <c:v>4.4422394563603501E-2</c:v>
                </c:pt>
                <c:pt idx="17324">
                  <c:v>4.4422661337338201E-2</c:v>
                </c:pt>
                <c:pt idx="17325">
                  <c:v>4.4423273977394102E-2</c:v>
                </c:pt>
                <c:pt idx="17326">
                  <c:v>4.44236291959954E-2</c:v>
                </c:pt>
                <c:pt idx="17327">
                  <c:v>4.4424284464817401E-2</c:v>
                </c:pt>
                <c:pt idx="17328">
                  <c:v>4.44249072626502E-2</c:v>
                </c:pt>
                <c:pt idx="17329">
                  <c:v>4.4425134694325297E-2</c:v>
                </c:pt>
                <c:pt idx="17330">
                  <c:v>4.4425395102110202E-2</c:v>
                </c:pt>
                <c:pt idx="17331">
                  <c:v>4.4426076392264903E-2</c:v>
                </c:pt>
                <c:pt idx="17332">
                  <c:v>4.44261473277952E-2</c:v>
                </c:pt>
                <c:pt idx="17333">
                  <c:v>4.4426459280523002E-2</c:v>
                </c:pt>
                <c:pt idx="17334">
                  <c:v>4.4426485966582399E-2</c:v>
                </c:pt>
                <c:pt idx="17335">
                  <c:v>4.4426696397454099E-2</c:v>
                </c:pt>
                <c:pt idx="17336">
                  <c:v>4.4426811091144901E-2</c:v>
                </c:pt>
                <c:pt idx="17337">
                  <c:v>4.4427042897837297E-2</c:v>
                </c:pt>
                <c:pt idx="17338">
                  <c:v>4.4428462342579897E-2</c:v>
                </c:pt>
                <c:pt idx="17339">
                  <c:v>4.4428917913706102E-2</c:v>
                </c:pt>
                <c:pt idx="17340">
                  <c:v>4.4430383336302101E-2</c:v>
                </c:pt>
                <c:pt idx="17341">
                  <c:v>4.4431799962905798E-2</c:v>
                </c:pt>
                <c:pt idx="17342">
                  <c:v>4.4432829354833697E-2</c:v>
                </c:pt>
                <c:pt idx="17343">
                  <c:v>4.4433642091461098E-2</c:v>
                </c:pt>
                <c:pt idx="17344">
                  <c:v>4.4433770573580701E-2</c:v>
                </c:pt>
                <c:pt idx="17345">
                  <c:v>4.4433964680087798E-2</c:v>
                </c:pt>
                <c:pt idx="17346">
                  <c:v>4.4434006722687602E-2</c:v>
                </c:pt>
                <c:pt idx="17347">
                  <c:v>4.4434245313769202E-2</c:v>
                </c:pt>
                <c:pt idx="17348">
                  <c:v>4.4434345170704298E-2</c:v>
                </c:pt>
                <c:pt idx="17349">
                  <c:v>4.4436519875210398E-2</c:v>
                </c:pt>
                <c:pt idx="17350">
                  <c:v>4.4436855806353003E-2</c:v>
                </c:pt>
                <c:pt idx="17351">
                  <c:v>4.4436984967619997E-2</c:v>
                </c:pt>
                <c:pt idx="17352">
                  <c:v>4.4437109366343097E-2</c:v>
                </c:pt>
                <c:pt idx="17353">
                  <c:v>4.4437214865425102E-2</c:v>
                </c:pt>
                <c:pt idx="17354">
                  <c:v>4.4437628208797098E-2</c:v>
                </c:pt>
                <c:pt idx="17355">
                  <c:v>4.4438662500259601E-2</c:v>
                </c:pt>
                <c:pt idx="17356">
                  <c:v>4.4439566924194797E-2</c:v>
                </c:pt>
                <c:pt idx="17357">
                  <c:v>4.4439815659059703E-2</c:v>
                </c:pt>
                <c:pt idx="17358">
                  <c:v>4.44403908272002E-2</c:v>
                </c:pt>
                <c:pt idx="17359">
                  <c:v>4.44411280385721E-2</c:v>
                </c:pt>
                <c:pt idx="17360">
                  <c:v>4.4441934907958398E-2</c:v>
                </c:pt>
                <c:pt idx="17361">
                  <c:v>4.44420124630103E-2</c:v>
                </c:pt>
                <c:pt idx="17362">
                  <c:v>4.4442250568914897E-2</c:v>
                </c:pt>
                <c:pt idx="17363">
                  <c:v>4.4442391306147397E-2</c:v>
                </c:pt>
                <c:pt idx="17364">
                  <c:v>4.44429186686758E-2</c:v>
                </c:pt>
                <c:pt idx="17365">
                  <c:v>4.4443405182870099E-2</c:v>
                </c:pt>
                <c:pt idx="17366">
                  <c:v>4.4444269897046799E-2</c:v>
                </c:pt>
                <c:pt idx="17367">
                  <c:v>4.44448077685725E-2</c:v>
                </c:pt>
                <c:pt idx="17368">
                  <c:v>4.4446763710810598E-2</c:v>
                </c:pt>
                <c:pt idx="17369">
                  <c:v>4.4446807589217201E-2</c:v>
                </c:pt>
                <c:pt idx="17370">
                  <c:v>4.4447872877490899E-2</c:v>
                </c:pt>
                <c:pt idx="17371">
                  <c:v>4.4447939506309E-2</c:v>
                </c:pt>
                <c:pt idx="17372">
                  <c:v>4.4448202853706202E-2</c:v>
                </c:pt>
                <c:pt idx="17373">
                  <c:v>4.44490426483269E-2</c:v>
                </c:pt>
                <c:pt idx="17374">
                  <c:v>4.4451699366151003E-2</c:v>
                </c:pt>
                <c:pt idx="17375">
                  <c:v>4.4452776026137099E-2</c:v>
                </c:pt>
                <c:pt idx="17376">
                  <c:v>4.4453225560441102E-2</c:v>
                </c:pt>
                <c:pt idx="17377">
                  <c:v>4.4453478479818898E-2</c:v>
                </c:pt>
                <c:pt idx="17378">
                  <c:v>4.4453840994908303E-2</c:v>
                </c:pt>
                <c:pt idx="17379">
                  <c:v>4.44564410217866E-2</c:v>
                </c:pt>
                <c:pt idx="17380">
                  <c:v>4.4456894804151499E-2</c:v>
                </c:pt>
                <c:pt idx="17381">
                  <c:v>4.4457493877771301E-2</c:v>
                </c:pt>
                <c:pt idx="17382">
                  <c:v>4.44584754561929E-2</c:v>
                </c:pt>
                <c:pt idx="17383">
                  <c:v>4.4458507853954499E-2</c:v>
                </c:pt>
                <c:pt idx="17384">
                  <c:v>4.4458578615021102E-2</c:v>
                </c:pt>
                <c:pt idx="17385">
                  <c:v>4.44593056381355E-2</c:v>
                </c:pt>
                <c:pt idx="17386">
                  <c:v>4.4460987144369898E-2</c:v>
                </c:pt>
                <c:pt idx="17387">
                  <c:v>4.4461699669452799E-2</c:v>
                </c:pt>
                <c:pt idx="17388">
                  <c:v>4.4462016447372202E-2</c:v>
                </c:pt>
                <c:pt idx="17389">
                  <c:v>4.4462376745361201E-2</c:v>
                </c:pt>
                <c:pt idx="17390">
                  <c:v>4.44625028407373E-2</c:v>
                </c:pt>
                <c:pt idx="17391">
                  <c:v>4.4465418176559197E-2</c:v>
                </c:pt>
                <c:pt idx="17392">
                  <c:v>4.4465877919713202E-2</c:v>
                </c:pt>
                <c:pt idx="17393">
                  <c:v>4.4466751404334801E-2</c:v>
                </c:pt>
                <c:pt idx="17394">
                  <c:v>4.4466852342228601E-2</c:v>
                </c:pt>
                <c:pt idx="17395">
                  <c:v>4.4467000317844903E-2</c:v>
                </c:pt>
                <c:pt idx="17396">
                  <c:v>4.4467903389502898E-2</c:v>
                </c:pt>
                <c:pt idx="17397">
                  <c:v>4.4468135433114203E-2</c:v>
                </c:pt>
                <c:pt idx="17398">
                  <c:v>4.4468417452146199E-2</c:v>
                </c:pt>
                <c:pt idx="17399">
                  <c:v>4.4468938119702497E-2</c:v>
                </c:pt>
                <c:pt idx="17400">
                  <c:v>4.4472262681583698E-2</c:v>
                </c:pt>
                <c:pt idx="17401">
                  <c:v>4.44734239039987E-2</c:v>
                </c:pt>
                <c:pt idx="17402">
                  <c:v>4.4474056878931099E-2</c:v>
                </c:pt>
                <c:pt idx="17403">
                  <c:v>4.4474881873541698E-2</c:v>
                </c:pt>
                <c:pt idx="17404">
                  <c:v>4.4475796126751503E-2</c:v>
                </c:pt>
                <c:pt idx="17405">
                  <c:v>4.4476045139472002E-2</c:v>
                </c:pt>
                <c:pt idx="17406">
                  <c:v>4.4476414618274403E-2</c:v>
                </c:pt>
                <c:pt idx="17407">
                  <c:v>4.4477016011899101E-2</c:v>
                </c:pt>
                <c:pt idx="17408">
                  <c:v>4.4477499162822502E-2</c:v>
                </c:pt>
                <c:pt idx="17409">
                  <c:v>4.4477780519798997E-2</c:v>
                </c:pt>
                <c:pt idx="17410">
                  <c:v>4.4477881505101603E-2</c:v>
                </c:pt>
                <c:pt idx="17411">
                  <c:v>4.4478476713371302E-2</c:v>
                </c:pt>
                <c:pt idx="17412">
                  <c:v>4.4478616936761098E-2</c:v>
                </c:pt>
                <c:pt idx="17413">
                  <c:v>4.4478780657528E-2</c:v>
                </c:pt>
                <c:pt idx="17414">
                  <c:v>4.4479047969411802E-2</c:v>
                </c:pt>
                <c:pt idx="17415">
                  <c:v>4.4480043149738503E-2</c:v>
                </c:pt>
                <c:pt idx="17416">
                  <c:v>4.4480304688498597E-2</c:v>
                </c:pt>
                <c:pt idx="17417">
                  <c:v>4.44807670658331E-2</c:v>
                </c:pt>
                <c:pt idx="17418">
                  <c:v>4.44810862419582E-2</c:v>
                </c:pt>
                <c:pt idx="17419">
                  <c:v>4.4481509880723497E-2</c:v>
                </c:pt>
                <c:pt idx="17420">
                  <c:v>4.4482080501816297E-2</c:v>
                </c:pt>
                <c:pt idx="17421">
                  <c:v>4.4482275115726402E-2</c:v>
                </c:pt>
                <c:pt idx="17422">
                  <c:v>4.4484502859758898E-2</c:v>
                </c:pt>
                <c:pt idx="17423">
                  <c:v>4.4484516312804701E-2</c:v>
                </c:pt>
                <c:pt idx="17424">
                  <c:v>4.4484698428960599E-2</c:v>
                </c:pt>
                <c:pt idx="17425">
                  <c:v>4.4484940728491698E-2</c:v>
                </c:pt>
                <c:pt idx="17426">
                  <c:v>4.4485290965360101E-2</c:v>
                </c:pt>
                <c:pt idx="17427">
                  <c:v>4.4486363139391402E-2</c:v>
                </c:pt>
                <c:pt idx="17428">
                  <c:v>4.4488029767036301E-2</c:v>
                </c:pt>
                <c:pt idx="17429">
                  <c:v>4.4489190116008999E-2</c:v>
                </c:pt>
                <c:pt idx="17430">
                  <c:v>4.4489787229460398E-2</c:v>
                </c:pt>
                <c:pt idx="17431">
                  <c:v>4.4490256972200597E-2</c:v>
                </c:pt>
                <c:pt idx="17432">
                  <c:v>4.4491373477827598E-2</c:v>
                </c:pt>
                <c:pt idx="17433">
                  <c:v>4.4491602281188598E-2</c:v>
                </c:pt>
                <c:pt idx="17434">
                  <c:v>4.4491796306566002E-2</c:v>
                </c:pt>
                <c:pt idx="17435">
                  <c:v>4.4492506623166297E-2</c:v>
                </c:pt>
                <c:pt idx="17436">
                  <c:v>4.4493161643876102E-2</c:v>
                </c:pt>
                <c:pt idx="17437">
                  <c:v>4.4494365224440502E-2</c:v>
                </c:pt>
                <c:pt idx="17438">
                  <c:v>4.4494820213475401E-2</c:v>
                </c:pt>
                <c:pt idx="17439">
                  <c:v>4.4495610232617999E-2</c:v>
                </c:pt>
                <c:pt idx="17440">
                  <c:v>4.4496067449981198E-2</c:v>
                </c:pt>
                <c:pt idx="17441">
                  <c:v>4.44964221368917E-2</c:v>
                </c:pt>
                <c:pt idx="17442">
                  <c:v>4.4496707750127797E-2</c:v>
                </c:pt>
                <c:pt idx="17443">
                  <c:v>4.4497358252861899E-2</c:v>
                </c:pt>
                <c:pt idx="17444">
                  <c:v>4.4497429666486697E-2</c:v>
                </c:pt>
                <c:pt idx="17445">
                  <c:v>4.4498045783421897E-2</c:v>
                </c:pt>
                <c:pt idx="17446">
                  <c:v>4.4498467631270897E-2</c:v>
                </c:pt>
                <c:pt idx="17447">
                  <c:v>4.4498645806894797E-2</c:v>
                </c:pt>
                <c:pt idx="17448">
                  <c:v>4.44996579168618E-2</c:v>
                </c:pt>
                <c:pt idx="17449">
                  <c:v>4.44996625801636E-2</c:v>
                </c:pt>
                <c:pt idx="17450">
                  <c:v>4.4500706714785898E-2</c:v>
                </c:pt>
                <c:pt idx="17451">
                  <c:v>4.45016320264148E-2</c:v>
                </c:pt>
                <c:pt idx="17452">
                  <c:v>4.4502360836501199E-2</c:v>
                </c:pt>
                <c:pt idx="17453">
                  <c:v>4.4502385817222198E-2</c:v>
                </c:pt>
                <c:pt idx="17454">
                  <c:v>4.4502783400320399E-2</c:v>
                </c:pt>
                <c:pt idx="17455">
                  <c:v>4.4503547316960303E-2</c:v>
                </c:pt>
                <c:pt idx="17456">
                  <c:v>4.4504695881887497E-2</c:v>
                </c:pt>
                <c:pt idx="17457">
                  <c:v>4.4504756973724802E-2</c:v>
                </c:pt>
                <c:pt idx="17458">
                  <c:v>4.4504840191329303E-2</c:v>
                </c:pt>
                <c:pt idx="17459">
                  <c:v>4.4506384209554599E-2</c:v>
                </c:pt>
                <c:pt idx="17460">
                  <c:v>4.4506694330333302E-2</c:v>
                </c:pt>
                <c:pt idx="17461">
                  <c:v>4.4506734154327897E-2</c:v>
                </c:pt>
                <c:pt idx="17462">
                  <c:v>4.4507327618664799E-2</c:v>
                </c:pt>
                <c:pt idx="17463">
                  <c:v>4.45079213239487E-2</c:v>
                </c:pt>
                <c:pt idx="17464">
                  <c:v>4.4508928248266799E-2</c:v>
                </c:pt>
                <c:pt idx="17465">
                  <c:v>4.4509541695250301E-2</c:v>
                </c:pt>
                <c:pt idx="17466">
                  <c:v>4.4510255142042897E-2</c:v>
                </c:pt>
                <c:pt idx="17467">
                  <c:v>4.4512102530768899E-2</c:v>
                </c:pt>
                <c:pt idx="17468">
                  <c:v>4.4514141327617503E-2</c:v>
                </c:pt>
                <c:pt idx="17469">
                  <c:v>4.4514176366906501E-2</c:v>
                </c:pt>
                <c:pt idx="17470">
                  <c:v>4.4514199954045097E-2</c:v>
                </c:pt>
                <c:pt idx="17471">
                  <c:v>4.4515450333155099E-2</c:v>
                </c:pt>
                <c:pt idx="17472">
                  <c:v>4.4515568669121597E-2</c:v>
                </c:pt>
                <c:pt idx="17473">
                  <c:v>4.4516039390987298E-2</c:v>
                </c:pt>
                <c:pt idx="17474">
                  <c:v>4.4516421358473002E-2</c:v>
                </c:pt>
                <c:pt idx="17475">
                  <c:v>4.4516824994251601E-2</c:v>
                </c:pt>
                <c:pt idx="17476">
                  <c:v>4.4518012479045403E-2</c:v>
                </c:pt>
                <c:pt idx="17477">
                  <c:v>4.4518489290042103E-2</c:v>
                </c:pt>
                <c:pt idx="17478">
                  <c:v>4.4518766798346099E-2</c:v>
                </c:pt>
                <c:pt idx="17479">
                  <c:v>4.4518816404174898E-2</c:v>
                </c:pt>
                <c:pt idx="17480">
                  <c:v>4.4519243547276502E-2</c:v>
                </c:pt>
                <c:pt idx="17481">
                  <c:v>4.4519574855860999E-2</c:v>
                </c:pt>
                <c:pt idx="17482">
                  <c:v>4.45200071073081E-2</c:v>
                </c:pt>
                <c:pt idx="17483">
                  <c:v>4.4520238712893602E-2</c:v>
                </c:pt>
                <c:pt idx="17484">
                  <c:v>4.4520723958960999E-2</c:v>
                </c:pt>
                <c:pt idx="17485">
                  <c:v>4.4521468446277801E-2</c:v>
                </c:pt>
                <c:pt idx="17486">
                  <c:v>4.45215211941856E-2</c:v>
                </c:pt>
                <c:pt idx="17487">
                  <c:v>4.4522267872918499E-2</c:v>
                </c:pt>
                <c:pt idx="17488">
                  <c:v>4.4523302848763803E-2</c:v>
                </c:pt>
                <c:pt idx="17489">
                  <c:v>4.4524405404459601E-2</c:v>
                </c:pt>
                <c:pt idx="17490">
                  <c:v>4.4525725911789799E-2</c:v>
                </c:pt>
                <c:pt idx="17491">
                  <c:v>4.45259625497973E-2</c:v>
                </c:pt>
                <c:pt idx="17492">
                  <c:v>4.4526083802323098E-2</c:v>
                </c:pt>
                <c:pt idx="17493">
                  <c:v>4.4526610323517499E-2</c:v>
                </c:pt>
                <c:pt idx="17494">
                  <c:v>4.4528493926975297E-2</c:v>
                </c:pt>
                <c:pt idx="17495">
                  <c:v>4.4528679962599599E-2</c:v>
                </c:pt>
                <c:pt idx="17496">
                  <c:v>4.4529502614691199E-2</c:v>
                </c:pt>
                <c:pt idx="17497">
                  <c:v>4.4530294133612702E-2</c:v>
                </c:pt>
                <c:pt idx="17498">
                  <c:v>4.4531508828107198E-2</c:v>
                </c:pt>
                <c:pt idx="17499">
                  <c:v>4.4531783930205703E-2</c:v>
                </c:pt>
                <c:pt idx="17500">
                  <c:v>4.4532082396491798E-2</c:v>
                </c:pt>
                <c:pt idx="17501">
                  <c:v>4.4532639277801898E-2</c:v>
                </c:pt>
                <c:pt idx="17502">
                  <c:v>4.45327194824571E-2</c:v>
                </c:pt>
                <c:pt idx="17503">
                  <c:v>4.4532787699948603E-2</c:v>
                </c:pt>
                <c:pt idx="17504">
                  <c:v>4.4532883642865097E-2</c:v>
                </c:pt>
                <c:pt idx="17505">
                  <c:v>4.4533037419282703E-2</c:v>
                </c:pt>
                <c:pt idx="17506">
                  <c:v>4.4533086255100399E-2</c:v>
                </c:pt>
                <c:pt idx="17507">
                  <c:v>4.4533908267741201E-2</c:v>
                </c:pt>
                <c:pt idx="17508">
                  <c:v>4.45339657750808E-2</c:v>
                </c:pt>
                <c:pt idx="17509">
                  <c:v>4.4534148862193597E-2</c:v>
                </c:pt>
                <c:pt idx="17510">
                  <c:v>4.4535465786591601E-2</c:v>
                </c:pt>
                <c:pt idx="17511">
                  <c:v>4.4535578076912601E-2</c:v>
                </c:pt>
                <c:pt idx="17512">
                  <c:v>4.4535605728676098E-2</c:v>
                </c:pt>
                <c:pt idx="17513">
                  <c:v>4.4536178403762998E-2</c:v>
                </c:pt>
                <c:pt idx="17514">
                  <c:v>4.45363986982312E-2</c:v>
                </c:pt>
                <c:pt idx="17515">
                  <c:v>4.4536599971524503E-2</c:v>
                </c:pt>
                <c:pt idx="17516">
                  <c:v>4.4536769779947097E-2</c:v>
                </c:pt>
                <c:pt idx="17517">
                  <c:v>4.4537152360423098E-2</c:v>
                </c:pt>
                <c:pt idx="17518">
                  <c:v>4.4537930862223699E-2</c:v>
                </c:pt>
                <c:pt idx="17519">
                  <c:v>4.4538344355814302E-2</c:v>
                </c:pt>
                <c:pt idx="17520">
                  <c:v>4.4538596548770501E-2</c:v>
                </c:pt>
                <c:pt idx="17521">
                  <c:v>4.4538748159014999E-2</c:v>
                </c:pt>
                <c:pt idx="17522">
                  <c:v>4.4539664107828503E-2</c:v>
                </c:pt>
                <c:pt idx="17523">
                  <c:v>4.4540279172777197E-2</c:v>
                </c:pt>
                <c:pt idx="17524">
                  <c:v>4.4541009132591798E-2</c:v>
                </c:pt>
                <c:pt idx="17525">
                  <c:v>4.45420210462769E-2</c:v>
                </c:pt>
                <c:pt idx="17526">
                  <c:v>4.45421500744939E-2</c:v>
                </c:pt>
                <c:pt idx="17527">
                  <c:v>4.4542319722229599E-2</c:v>
                </c:pt>
                <c:pt idx="17528">
                  <c:v>4.4543362892350002E-2</c:v>
                </c:pt>
                <c:pt idx="17529">
                  <c:v>4.4544218103358499E-2</c:v>
                </c:pt>
                <c:pt idx="17530">
                  <c:v>4.4544385479487102E-2</c:v>
                </c:pt>
                <c:pt idx="17531">
                  <c:v>4.4545790988146899E-2</c:v>
                </c:pt>
                <c:pt idx="17532">
                  <c:v>4.4546726252891099E-2</c:v>
                </c:pt>
                <c:pt idx="17533">
                  <c:v>4.4547524799715403E-2</c:v>
                </c:pt>
                <c:pt idx="17534">
                  <c:v>4.4547545181905998E-2</c:v>
                </c:pt>
                <c:pt idx="17535">
                  <c:v>4.4549729505352999E-2</c:v>
                </c:pt>
                <c:pt idx="17536">
                  <c:v>4.4550286149136399E-2</c:v>
                </c:pt>
                <c:pt idx="17537">
                  <c:v>4.4550646845874099E-2</c:v>
                </c:pt>
                <c:pt idx="17538">
                  <c:v>4.4551234613327703E-2</c:v>
                </c:pt>
                <c:pt idx="17539">
                  <c:v>4.45514052502477E-2</c:v>
                </c:pt>
                <c:pt idx="17540">
                  <c:v>4.4553833956935497E-2</c:v>
                </c:pt>
                <c:pt idx="17541">
                  <c:v>4.4554235238925398E-2</c:v>
                </c:pt>
                <c:pt idx="17542">
                  <c:v>4.4554958874822297E-2</c:v>
                </c:pt>
                <c:pt idx="17543">
                  <c:v>4.4556796293184098E-2</c:v>
                </c:pt>
                <c:pt idx="17544">
                  <c:v>4.4556932992640901E-2</c:v>
                </c:pt>
                <c:pt idx="17545">
                  <c:v>4.4557431315846101E-2</c:v>
                </c:pt>
                <c:pt idx="17546">
                  <c:v>4.4558774339019502E-2</c:v>
                </c:pt>
                <c:pt idx="17547">
                  <c:v>4.4559429443250198E-2</c:v>
                </c:pt>
                <c:pt idx="17548">
                  <c:v>4.4559697809319003E-2</c:v>
                </c:pt>
                <c:pt idx="17549">
                  <c:v>4.4559714639301098E-2</c:v>
                </c:pt>
                <c:pt idx="17550">
                  <c:v>4.4560538044790703E-2</c:v>
                </c:pt>
                <c:pt idx="17551">
                  <c:v>4.4561533615832601E-2</c:v>
                </c:pt>
                <c:pt idx="17552">
                  <c:v>4.4562773556204402E-2</c:v>
                </c:pt>
                <c:pt idx="17553">
                  <c:v>4.4563353977184098E-2</c:v>
                </c:pt>
                <c:pt idx="17554">
                  <c:v>4.4563867330849098E-2</c:v>
                </c:pt>
                <c:pt idx="17555">
                  <c:v>4.4565275782928002E-2</c:v>
                </c:pt>
                <c:pt idx="17556">
                  <c:v>4.4566054700017302E-2</c:v>
                </c:pt>
                <c:pt idx="17557">
                  <c:v>4.4566494460655699E-2</c:v>
                </c:pt>
                <c:pt idx="17558">
                  <c:v>4.4566550749148698E-2</c:v>
                </c:pt>
                <c:pt idx="17559">
                  <c:v>4.4567199904319101E-2</c:v>
                </c:pt>
                <c:pt idx="17560">
                  <c:v>4.4567544041948702E-2</c:v>
                </c:pt>
                <c:pt idx="17561">
                  <c:v>4.4567715060227303E-2</c:v>
                </c:pt>
                <c:pt idx="17562">
                  <c:v>4.4567744885422103E-2</c:v>
                </c:pt>
                <c:pt idx="17563">
                  <c:v>4.4568758474929498E-2</c:v>
                </c:pt>
                <c:pt idx="17564">
                  <c:v>4.4569049144252998E-2</c:v>
                </c:pt>
                <c:pt idx="17565">
                  <c:v>4.4569236517237598E-2</c:v>
                </c:pt>
                <c:pt idx="17566">
                  <c:v>4.45692398125907E-2</c:v>
                </c:pt>
                <c:pt idx="17567">
                  <c:v>4.45694702721183E-2</c:v>
                </c:pt>
                <c:pt idx="17568">
                  <c:v>4.4570518794059898E-2</c:v>
                </c:pt>
                <c:pt idx="17569">
                  <c:v>4.4570570249398103E-2</c:v>
                </c:pt>
                <c:pt idx="17570">
                  <c:v>4.4570763592147102E-2</c:v>
                </c:pt>
                <c:pt idx="17571">
                  <c:v>4.4571700869953997E-2</c:v>
                </c:pt>
                <c:pt idx="17572">
                  <c:v>4.4572262483082603E-2</c:v>
                </c:pt>
                <c:pt idx="17573">
                  <c:v>4.4572540560341101E-2</c:v>
                </c:pt>
                <c:pt idx="17574">
                  <c:v>4.4572563280257299E-2</c:v>
                </c:pt>
                <c:pt idx="17575">
                  <c:v>4.45735320734287E-2</c:v>
                </c:pt>
                <c:pt idx="17576">
                  <c:v>4.4575145021903899E-2</c:v>
                </c:pt>
                <c:pt idx="17577">
                  <c:v>4.4575177106733199E-2</c:v>
                </c:pt>
                <c:pt idx="17578">
                  <c:v>4.45752069017313E-2</c:v>
                </c:pt>
                <c:pt idx="17579">
                  <c:v>4.4576678897344998E-2</c:v>
                </c:pt>
                <c:pt idx="17580">
                  <c:v>4.4576716162150302E-2</c:v>
                </c:pt>
                <c:pt idx="17581">
                  <c:v>4.4576757884586898E-2</c:v>
                </c:pt>
                <c:pt idx="17582">
                  <c:v>4.4577285754035099E-2</c:v>
                </c:pt>
                <c:pt idx="17583">
                  <c:v>4.4577666618178802E-2</c:v>
                </c:pt>
                <c:pt idx="17584">
                  <c:v>4.4578356757885101E-2</c:v>
                </c:pt>
                <c:pt idx="17585">
                  <c:v>4.4579710203688998E-2</c:v>
                </c:pt>
                <c:pt idx="17586">
                  <c:v>4.4580771401076497E-2</c:v>
                </c:pt>
                <c:pt idx="17587">
                  <c:v>4.4581359161257099E-2</c:v>
                </c:pt>
                <c:pt idx="17588">
                  <c:v>4.4581913380178903E-2</c:v>
                </c:pt>
                <c:pt idx="17589">
                  <c:v>4.4582512922443897E-2</c:v>
                </c:pt>
                <c:pt idx="17590">
                  <c:v>4.4582982252883797E-2</c:v>
                </c:pt>
                <c:pt idx="17591">
                  <c:v>4.4584170284134902E-2</c:v>
                </c:pt>
                <c:pt idx="17592">
                  <c:v>4.4584542528235502E-2</c:v>
                </c:pt>
                <c:pt idx="17593">
                  <c:v>4.4586512624505199E-2</c:v>
                </c:pt>
                <c:pt idx="17594">
                  <c:v>4.4587572522166101E-2</c:v>
                </c:pt>
                <c:pt idx="17595">
                  <c:v>4.4587600094928799E-2</c:v>
                </c:pt>
                <c:pt idx="17596">
                  <c:v>4.4588191933610799E-2</c:v>
                </c:pt>
                <c:pt idx="17597">
                  <c:v>4.4588879965827999E-2</c:v>
                </c:pt>
                <c:pt idx="17598">
                  <c:v>4.4590115143235499E-2</c:v>
                </c:pt>
                <c:pt idx="17599">
                  <c:v>4.4590489331345802E-2</c:v>
                </c:pt>
                <c:pt idx="17600">
                  <c:v>4.4590840845867598E-2</c:v>
                </c:pt>
                <c:pt idx="17601">
                  <c:v>4.4591255532686599E-2</c:v>
                </c:pt>
                <c:pt idx="17602">
                  <c:v>4.4591528885263298E-2</c:v>
                </c:pt>
                <c:pt idx="17603">
                  <c:v>4.4591574862871602E-2</c:v>
                </c:pt>
                <c:pt idx="17604">
                  <c:v>4.4593700743234099E-2</c:v>
                </c:pt>
                <c:pt idx="17605">
                  <c:v>4.4593744166609002E-2</c:v>
                </c:pt>
                <c:pt idx="17606">
                  <c:v>4.45938478351472E-2</c:v>
                </c:pt>
                <c:pt idx="17607">
                  <c:v>4.4594852925623499E-2</c:v>
                </c:pt>
                <c:pt idx="17608">
                  <c:v>4.45949642635E-2</c:v>
                </c:pt>
                <c:pt idx="17609">
                  <c:v>4.4595877486271598E-2</c:v>
                </c:pt>
                <c:pt idx="17610">
                  <c:v>4.45969815411714E-2</c:v>
                </c:pt>
                <c:pt idx="17611">
                  <c:v>4.4597062437399901E-2</c:v>
                </c:pt>
                <c:pt idx="17612">
                  <c:v>4.45976582175985E-2</c:v>
                </c:pt>
                <c:pt idx="17613">
                  <c:v>4.4599311622378297E-2</c:v>
                </c:pt>
                <c:pt idx="17614">
                  <c:v>4.4599380935572398E-2</c:v>
                </c:pt>
                <c:pt idx="17615">
                  <c:v>4.4599564184521601E-2</c:v>
                </c:pt>
                <c:pt idx="17616">
                  <c:v>4.4600809312833903E-2</c:v>
                </c:pt>
                <c:pt idx="17617">
                  <c:v>4.4600866702698201E-2</c:v>
                </c:pt>
                <c:pt idx="17618">
                  <c:v>4.4602202937403301E-2</c:v>
                </c:pt>
                <c:pt idx="17619">
                  <c:v>4.4602277284674703E-2</c:v>
                </c:pt>
                <c:pt idx="17620">
                  <c:v>4.4603716823754198E-2</c:v>
                </c:pt>
                <c:pt idx="17621">
                  <c:v>4.4604029083391103E-2</c:v>
                </c:pt>
                <c:pt idx="17622">
                  <c:v>4.4604171537449902E-2</c:v>
                </c:pt>
                <c:pt idx="17623">
                  <c:v>4.4604895405199602E-2</c:v>
                </c:pt>
                <c:pt idx="17624">
                  <c:v>4.4605079904351599E-2</c:v>
                </c:pt>
                <c:pt idx="17625">
                  <c:v>4.4605122244557802E-2</c:v>
                </c:pt>
                <c:pt idx="17626">
                  <c:v>4.4607517623940898E-2</c:v>
                </c:pt>
                <c:pt idx="17627">
                  <c:v>4.4608084912276497E-2</c:v>
                </c:pt>
                <c:pt idx="17628">
                  <c:v>4.46085184784452E-2</c:v>
                </c:pt>
                <c:pt idx="17629">
                  <c:v>4.4608870676750401E-2</c:v>
                </c:pt>
                <c:pt idx="17630">
                  <c:v>4.4608930886347202E-2</c:v>
                </c:pt>
                <c:pt idx="17631">
                  <c:v>4.4609428050933202E-2</c:v>
                </c:pt>
                <c:pt idx="17632">
                  <c:v>4.4610025684091302E-2</c:v>
                </c:pt>
                <c:pt idx="17633">
                  <c:v>4.4610121210433298E-2</c:v>
                </c:pt>
                <c:pt idx="17634">
                  <c:v>4.4610242162496899E-2</c:v>
                </c:pt>
                <c:pt idx="17635">
                  <c:v>4.4610942213433501E-2</c:v>
                </c:pt>
                <c:pt idx="17636">
                  <c:v>4.4612127043898199E-2</c:v>
                </c:pt>
                <c:pt idx="17637">
                  <c:v>4.4612147535493002E-2</c:v>
                </c:pt>
                <c:pt idx="17638">
                  <c:v>4.46129040566648E-2</c:v>
                </c:pt>
                <c:pt idx="17639">
                  <c:v>4.4613329419261202E-2</c:v>
                </c:pt>
                <c:pt idx="17640">
                  <c:v>4.4613729174407098E-2</c:v>
                </c:pt>
                <c:pt idx="17641">
                  <c:v>4.4614678799685503E-2</c:v>
                </c:pt>
                <c:pt idx="17642">
                  <c:v>4.4615131002733698E-2</c:v>
                </c:pt>
                <c:pt idx="17643">
                  <c:v>4.46157067847891E-2</c:v>
                </c:pt>
                <c:pt idx="17644">
                  <c:v>4.4615900552873802E-2</c:v>
                </c:pt>
                <c:pt idx="17645">
                  <c:v>4.4616262448955897E-2</c:v>
                </c:pt>
                <c:pt idx="17646">
                  <c:v>4.4616843145595601E-2</c:v>
                </c:pt>
                <c:pt idx="17647">
                  <c:v>4.4616923089809503E-2</c:v>
                </c:pt>
                <c:pt idx="17648">
                  <c:v>4.4616975456017997E-2</c:v>
                </c:pt>
                <c:pt idx="17649">
                  <c:v>4.4617281662908001E-2</c:v>
                </c:pt>
                <c:pt idx="17650">
                  <c:v>4.4617767734657698E-2</c:v>
                </c:pt>
                <c:pt idx="17651">
                  <c:v>4.4617777304055702E-2</c:v>
                </c:pt>
                <c:pt idx="17652">
                  <c:v>4.4618199010740302E-2</c:v>
                </c:pt>
                <c:pt idx="17653">
                  <c:v>4.46190836555184E-2</c:v>
                </c:pt>
                <c:pt idx="17654">
                  <c:v>4.46199052243249E-2</c:v>
                </c:pt>
                <c:pt idx="17655">
                  <c:v>4.4620040577051497E-2</c:v>
                </c:pt>
                <c:pt idx="17656">
                  <c:v>4.4621022921802603E-2</c:v>
                </c:pt>
                <c:pt idx="17657">
                  <c:v>4.4622274903333502E-2</c:v>
                </c:pt>
                <c:pt idx="17658">
                  <c:v>4.4624722435575803E-2</c:v>
                </c:pt>
                <c:pt idx="17659">
                  <c:v>4.46247861570188E-2</c:v>
                </c:pt>
                <c:pt idx="17660">
                  <c:v>4.4624972515658098E-2</c:v>
                </c:pt>
                <c:pt idx="17661">
                  <c:v>4.4625370178408702E-2</c:v>
                </c:pt>
                <c:pt idx="17662">
                  <c:v>4.4625584020988998E-2</c:v>
                </c:pt>
                <c:pt idx="17663">
                  <c:v>4.4626582935854302E-2</c:v>
                </c:pt>
                <c:pt idx="17664">
                  <c:v>4.4626731513518599E-2</c:v>
                </c:pt>
                <c:pt idx="17665">
                  <c:v>4.4627224902032199E-2</c:v>
                </c:pt>
                <c:pt idx="17666">
                  <c:v>4.4627692775001497E-2</c:v>
                </c:pt>
                <c:pt idx="17667">
                  <c:v>4.4628503640990198E-2</c:v>
                </c:pt>
                <c:pt idx="17668">
                  <c:v>4.4628587030592297E-2</c:v>
                </c:pt>
                <c:pt idx="17669">
                  <c:v>4.4629021649758897E-2</c:v>
                </c:pt>
                <c:pt idx="17670">
                  <c:v>4.46291293521957E-2</c:v>
                </c:pt>
                <c:pt idx="17671">
                  <c:v>4.4629850468487997E-2</c:v>
                </c:pt>
                <c:pt idx="17672">
                  <c:v>4.4630338824163202E-2</c:v>
                </c:pt>
                <c:pt idx="17673">
                  <c:v>4.4630684295843603E-2</c:v>
                </c:pt>
                <c:pt idx="17674">
                  <c:v>4.4631776559604201E-2</c:v>
                </c:pt>
                <c:pt idx="17675">
                  <c:v>4.4632022955563802E-2</c:v>
                </c:pt>
                <c:pt idx="17676">
                  <c:v>4.4632176609598298E-2</c:v>
                </c:pt>
                <c:pt idx="17677">
                  <c:v>4.4632395424334101E-2</c:v>
                </c:pt>
                <c:pt idx="17678">
                  <c:v>4.4632502024250703E-2</c:v>
                </c:pt>
                <c:pt idx="17679">
                  <c:v>4.4634489711165903E-2</c:v>
                </c:pt>
                <c:pt idx="17680">
                  <c:v>4.4636704145787999E-2</c:v>
                </c:pt>
                <c:pt idx="17681">
                  <c:v>4.4637593095323003E-2</c:v>
                </c:pt>
                <c:pt idx="17682">
                  <c:v>4.4637703602125697E-2</c:v>
                </c:pt>
                <c:pt idx="17683">
                  <c:v>4.4638158868089001E-2</c:v>
                </c:pt>
                <c:pt idx="17684">
                  <c:v>4.46387350352766E-2</c:v>
                </c:pt>
                <c:pt idx="17685">
                  <c:v>4.4638896747147702E-2</c:v>
                </c:pt>
                <c:pt idx="17686">
                  <c:v>4.4641635791019499E-2</c:v>
                </c:pt>
                <c:pt idx="17687">
                  <c:v>4.4642585995363401E-2</c:v>
                </c:pt>
                <c:pt idx="17688">
                  <c:v>4.4642611908436797E-2</c:v>
                </c:pt>
                <c:pt idx="17689">
                  <c:v>4.4642913747927997E-2</c:v>
                </c:pt>
                <c:pt idx="17690">
                  <c:v>4.4644350926253802E-2</c:v>
                </c:pt>
                <c:pt idx="17691">
                  <c:v>4.4644710437294302E-2</c:v>
                </c:pt>
                <c:pt idx="17692">
                  <c:v>4.46452800139173E-2</c:v>
                </c:pt>
                <c:pt idx="17693">
                  <c:v>4.4646726495770499E-2</c:v>
                </c:pt>
                <c:pt idx="17694">
                  <c:v>4.4646751405062197E-2</c:v>
                </c:pt>
                <c:pt idx="17695">
                  <c:v>4.4647585015964698E-2</c:v>
                </c:pt>
                <c:pt idx="17696">
                  <c:v>4.4647779213547602E-2</c:v>
                </c:pt>
                <c:pt idx="17697">
                  <c:v>4.4648274146283702E-2</c:v>
                </c:pt>
                <c:pt idx="17698">
                  <c:v>4.4648621993076697E-2</c:v>
                </c:pt>
                <c:pt idx="17699">
                  <c:v>4.4648949052180399E-2</c:v>
                </c:pt>
                <c:pt idx="17700">
                  <c:v>4.4649372855609298E-2</c:v>
                </c:pt>
                <c:pt idx="17701">
                  <c:v>4.4649840646494701E-2</c:v>
                </c:pt>
                <c:pt idx="17702">
                  <c:v>4.4650123638786003E-2</c:v>
                </c:pt>
                <c:pt idx="17703">
                  <c:v>4.46510690360735E-2</c:v>
                </c:pt>
                <c:pt idx="17704">
                  <c:v>4.46515113737838E-2</c:v>
                </c:pt>
                <c:pt idx="17705">
                  <c:v>4.46515260209433E-2</c:v>
                </c:pt>
                <c:pt idx="17706">
                  <c:v>4.4651996160574199E-2</c:v>
                </c:pt>
                <c:pt idx="17707">
                  <c:v>4.4652713841818799E-2</c:v>
                </c:pt>
                <c:pt idx="17708">
                  <c:v>4.4653255464936398E-2</c:v>
                </c:pt>
                <c:pt idx="17709">
                  <c:v>4.4653483122265601E-2</c:v>
                </c:pt>
                <c:pt idx="17710">
                  <c:v>4.4653612719017202E-2</c:v>
                </c:pt>
                <c:pt idx="17711">
                  <c:v>4.4654714972687297E-2</c:v>
                </c:pt>
                <c:pt idx="17712">
                  <c:v>4.4655249669299499E-2</c:v>
                </c:pt>
                <c:pt idx="17713">
                  <c:v>4.46554986711898E-2</c:v>
                </c:pt>
                <c:pt idx="17714">
                  <c:v>4.46564860230384E-2</c:v>
                </c:pt>
                <c:pt idx="17715">
                  <c:v>4.4656573271042201E-2</c:v>
                </c:pt>
                <c:pt idx="17716">
                  <c:v>4.46572505769917E-2</c:v>
                </c:pt>
                <c:pt idx="17717">
                  <c:v>4.46581885958428E-2</c:v>
                </c:pt>
                <c:pt idx="17718">
                  <c:v>4.4658388060425103E-2</c:v>
                </c:pt>
                <c:pt idx="17719">
                  <c:v>4.4658663550819801E-2</c:v>
                </c:pt>
                <c:pt idx="17720">
                  <c:v>4.4658950002619602E-2</c:v>
                </c:pt>
                <c:pt idx="17721">
                  <c:v>4.4660005333584003E-2</c:v>
                </c:pt>
                <c:pt idx="17722">
                  <c:v>4.4660531429295401E-2</c:v>
                </c:pt>
                <c:pt idx="17723">
                  <c:v>4.4660684570860303E-2</c:v>
                </c:pt>
                <c:pt idx="17724">
                  <c:v>4.46617581881983E-2</c:v>
                </c:pt>
                <c:pt idx="17725">
                  <c:v>4.4661930291673597E-2</c:v>
                </c:pt>
                <c:pt idx="17726">
                  <c:v>4.4662135231319497E-2</c:v>
                </c:pt>
                <c:pt idx="17727">
                  <c:v>4.4662478254730902E-2</c:v>
                </c:pt>
                <c:pt idx="17728">
                  <c:v>4.46638003847716E-2</c:v>
                </c:pt>
                <c:pt idx="17729">
                  <c:v>4.4665805094627899E-2</c:v>
                </c:pt>
                <c:pt idx="17730">
                  <c:v>4.4667048001315199E-2</c:v>
                </c:pt>
                <c:pt idx="17731">
                  <c:v>4.4667577451062798E-2</c:v>
                </c:pt>
                <c:pt idx="17732">
                  <c:v>4.4669246552449401E-2</c:v>
                </c:pt>
                <c:pt idx="17733">
                  <c:v>4.46696058283386E-2</c:v>
                </c:pt>
                <c:pt idx="17734">
                  <c:v>4.4670062982844302E-2</c:v>
                </c:pt>
                <c:pt idx="17735">
                  <c:v>4.4670471529683398E-2</c:v>
                </c:pt>
                <c:pt idx="17736">
                  <c:v>4.4671065230500497E-2</c:v>
                </c:pt>
                <c:pt idx="17737">
                  <c:v>4.4671779726951001E-2</c:v>
                </c:pt>
                <c:pt idx="17738">
                  <c:v>4.4672018828829201E-2</c:v>
                </c:pt>
                <c:pt idx="17739">
                  <c:v>4.4672248491289902E-2</c:v>
                </c:pt>
                <c:pt idx="17740">
                  <c:v>4.4672722571300602E-2</c:v>
                </c:pt>
                <c:pt idx="17741">
                  <c:v>4.4673526475346302E-2</c:v>
                </c:pt>
                <c:pt idx="17742">
                  <c:v>4.4674781866929802E-2</c:v>
                </c:pt>
                <c:pt idx="17743">
                  <c:v>4.4674981547077802E-2</c:v>
                </c:pt>
                <c:pt idx="17744">
                  <c:v>4.4675957936684399E-2</c:v>
                </c:pt>
                <c:pt idx="17745">
                  <c:v>4.4676065556243899E-2</c:v>
                </c:pt>
                <c:pt idx="17746">
                  <c:v>4.4676203602875698E-2</c:v>
                </c:pt>
                <c:pt idx="17747">
                  <c:v>4.4676782166104899E-2</c:v>
                </c:pt>
                <c:pt idx="17748">
                  <c:v>4.4676869219216098E-2</c:v>
                </c:pt>
                <c:pt idx="17749">
                  <c:v>4.4677605019991198E-2</c:v>
                </c:pt>
                <c:pt idx="17750">
                  <c:v>4.46788618060543E-2</c:v>
                </c:pt>
                <c:pt idx="17751">
                  <c:v>4.4679947602852703E-2</c:v>
                </c:pt>
                <c:pt idx="17752">
                  <c:v>4.4680302461737403E-2</c:v>
                </c:pt>
                <c:pt idx="17753">
                  <c:v>4.46826222409459E-2</c:v>
                </c:pt>
                <c:pt idx="17754">
                  <c:v>4.4682715977682898E-2</c:v>
                </c:pt>
                <c:pt idx="17755">
                  <c:v>4.4682799651565103E-2</c:v>
                </c:pt>
                <c:pt idx="17756">
                  <c:v>4.4684646711662501E-2</c:v>
                </c:pt>
                <c:pt idx="17757">
                  <c:v>4.4685290097613503E-2</c:v>
                </c:pt>
                <c:pt idx="17758">
                  <c:v>4.4687317610396002E-2</c:v>
                </c:pt>
                <c:pt idx="17759">
                  <c:v>4.4687709147061702E-2</c:v>
                </c:pt>
                <c:pt idx="17760">
                  <c:v>4.4687710300857303E-2</c:v>
                </c:pt>
                <c:pt idx="17761">
                  <c:v>4.4687743068022097E-2</c:v>
                </c:pt>
                <c:pt idx="17762">
                  <c:v>4.4687754815820498E-2</c:v>
                </c:pt>
                <c:pt idx="17763">
                  <c:v>4.4687950554550999E-2</c:v>
                </c:pt>
                <c:pt idx="17764">
                  <c:v>4.4688799018495699E-2</c:v>
                </c:pt>
                <c:pt idx="17765">
                  <c:v>4.4688898876246899E-2</c:v>
                </c:pt>
                <c:pt idx="17766">
                  <c:v>4.4689241015963901E-2</c:v>
                </c:pt>
                <c:pt idx="17767">
                  <c:v>4.4689424553060103E-2</c:v>
                </c:pt>
                <c:pt idx="17768">
                  <c:v>4.4689430634768601E-2</c:v>
                </c:pt>
                <c:pt idx="17769">
                  <c:v>4.4689634139936103E-2</c:v>
                </c:pt>
                <c:pt idx="17770">
                  <c:v>4.4691335249904998E-2</c:v>
                </c:pt>
                <c:pt idx="17771">
                  <c:v>4.46921076634881E-2</c:v>
                </c:pt>
                <c:pt idx="17772">
                  <c:v>4.46933129394496E-2</c:v>
                </c:pt>
                <c:pt idx="17773">
                  <c:v>4.4693747018814102E-2</c:v>
                </c:pt>
                <c:pt idx="17774">
                  <c:v>4.4694133289075302E-2</c:v>
                </c:pt>
                <c:pt idx="17775">
                  <c:v>4.4695564160487998E-2</c:v>
                </c:pt>
                <c:pt idx="17776">
                  <c:v>4.4695999633532497E-2</c:v>
                </c:pt>
                <c:pt idx="17777">
                  <c:v>4.4696081794801799E-2</c:v>
                </c:pt>
                <c:pt idx="17778">
                  <c:v>4.4697327092248898E-2</c:v>
                </c:pt>
                <c:pt idx="17779">
                  <c:v>4.4697348323347798E-2</c:v>
                </c:pt>
                <c:pt idx="17780">
                  <c:v>4.4698144184624297E-2</c:v>
                </c:pt>
                <c:pt idx="17781">
                  <c:v>4.4698401182077699E-2</c:v>
                </c:pt>
                <c:pt idx="17782">
                  <c:v>4.4698675193342197E-2</c:v>
                </c:pt>
                <c:pt idx="17783">
                  <c:v>4.4699390299484901E-2</c:v>
                </c:pt>
                <c:pt idx="17784">
                  <c:v>4.4700323679528697E-2</c:v>
                </c:pt>
                <c:pt idx="17785">
                  <c:v>4.4700433153651201E-2</c:v>
                </c:pt>
                <c:pt idx="17786">
                  <c:v>4.4700818590517402E-2</c:v>
                </c:pt>
                <c:pt idx="17787">
                  <c:v>4.47010107990755E-2</c:v>
                </c:pt>
                <c:pt idx="17788">
                  <c:v>4.4701075910489198E-2</c:v>
                </c:pt>
                <c:pt idx="17789">
                  <c:v>4.4701130488410401E-2</c:v>
                </c:pt>
                <c:pt idx="17790">
                  <c:v>4.4701743974180301E-2</c:v>
                </c:pt>
                <c:pt idx="17791">
                  <c:v>4.4701992085536497E-2</c:v>
                </c:pt>
                <c:pt idx="17792">
                  <c:v>4.4703368683920101E-2</c:v>
                </c:pt>
                <c:pt idx="17793">
                  <c:v>4.4704552705964497E-2</c:v>
                </c:pt>
                <c:pt idx="17794">
                  <c:v>4.4704808157436E-2</c:v>
                </c:pt>
                <c:pt idx="17795">
                  <c:v>4.4705194783644701E-2</c:v>
                </c:pt>
                <c:pt idx="17796">
                  <c:v>4.4705207785654601E-2</c:v>
                </c:pt>
                <c:pt idx="17797">
                  <c:v>4.4705282459577597E-2</c:v>
                </c:pt>
                <c:pt idx="17798">
                  <c:v>4.4705478101019103E-2</c:v>
                </c:pt>
                <c:pt idx="17799">
                  <c:v>4.4706061944585603E-2</c:v>
                </c:pt>
                <c:pt idx="17800">
                  <c:v>4.4706475853208402E-2</c:v>
                </c:pt>
                <c:pt idx="17801">
                  <c:v>4.4707907967673099E-2</c:v>
                </c:pt>
                <c:pt idx="17802">
                  <c:v>4.47081903434286E-2</c:v>
                </c:pt>
                <c:pt idx="17803">
                  <c:v>4.4708595289475697E-2</c:v>
                </c:pt>
                <c:pt idx="17804">
                  <c:v>4.4710210290160902E-2</c:v>
                </c:pt>
                <c:pt idx="17805">
                  <c:v>4.4710743173383798E-2</c:v>
                </c:pt>
                <c:pt idx="17806">
                  <c:v>4.4711555650003197E-2</c:v>
                </c:pt>
                <c:pt idx="17807">
                  <c:v>4.4712661802796601E-2</c:v>
                </c:pt>
                <c:pt idx="17808">
                  <c:v>4.4712696369616903E-2</c:v>
                </c:pt>
                <c:pt idx="17809">
                  <c:v>4.4714366658891301E-2</c:v>
                </c:pt>
                <c:pt idx="17810">
                  <c:v>4.47154837555079E-2</c:v>
                </c:pt>
                <c:pt idx="17811">
                  <c:v>4.4716702297289801E-2</c:v>
                </c:pt>
                <c:pt idx="17812">
                  <c:v>4.4716897807846497E-2</c:v>
                </c:pt>
                <c:pt idx="17813">
                  <c:v>4.4717674325335403E-2</c:v>
                </c:pt>
                <c:pt idx="17814">
                  <c:v>4.4717789437449501E-2</c:v>
                </c:pt>
                <c:pt idx="17815">
                  <c:v>4.4717851468066103E-2</c:v>
                </c:pt>
                <c:pt idx="17816">
                  <c:v>4.4720000780100799E-2</c:v>
                </c:pt>
                <c:pt idx="17817">
                  <c:v>4.4720055824098097E-2</c:v>
                </c:pt>
                <c:pt idx="17818">
                  <c:v>4.4720811848224601E-2</c:v>
                </c:pt>
                <c:pt idx="17819">
                  <c:v>4.4721176679906202E-2</c:v>
                </c:pt>
                <c:pt idx="17820">
                  <c:v>4.4721589415020503E-2</c:v>
                </c:pt>
                <c:pt idx="17821">
                  <c:v>4.4721608464639601E-2</c:v>
                </c:pt>
                <c:pt idx="17822">
                  <c:v>4.4721758031699303E-2</c:v>
                </c:pt>
                <c:pt idx="17823">
                  <c:v>4.47219096166847E-2</c:v>
                </c:pt>
                <c:pt idx="17824">
                  <c:v>4.4722103958506301E-2</c:v>
                </c:pt>
                <c:pt idx="17825">
                  <c:v>4.47224172300709E-2</c:v>
                </c:pt>
                <c:pt idx="17826">
                  <c:v>4.4722618524150597E-2</c:v>
                </c:pt>
                <c:pt idx="17827">
                  <c:v>4.4723851924020397E-2</c:v>
                </c:pt>
                <c:pt idx="17828">
                  <c:v>4.4724433671301099E-2</c:v>
                </c:pt>
                <c:pt idx="17829">
                  <c:v>4.4724840228979199E-2</c:v>
                </c:pt>
                <c:pt idx="17830">
                  <c:v>4.47252353913134E-2</c:v>
                </c:pt>
                <c:pt idx="17831">
                  <c:v>4.4725373219543403E-2</c:v>
                </c:pt>
                <c:pt idx="17832">
                  <c:v>4.4725572664693701E-2</c:v>
                </c:pt>
                <c:pt idx="17833">
                  <c:v>4.4726344966880598E-2</c:v>
                </c:pt>
                <c:pt idx="17834">
                  <c:v>4.4726443614789502E-2</c:v>
                </c:pt>
                <c:pt idx="17835">
                  <c:v>4.4727167194922798E-2</c:v>
                </c:pt>
                <c:pt idx="17836">
                  <c:v>4.4727492669871499E-2</c:v>
                </c:pt>
                <c:pt idx="17837">
                  <c:v>4.4727576231712897E-2</c:v>
                </c:pt>
                <c:pt idx="17838">
                  <c:v>4.4727893755123697E-2</c:v>
                </c:pt>
                <c:pt idx="17839">
                  <c:v>4.4728346765258803E-2</c:v>
                </c:pt>
                <c:pt idx="17840">
                  <c:v>4.4729243848477297E-2</c:v>
                </c:pt>
                <c:pt idx="17841">
                  <c:v>4.4729717382295898E-2</c:v>
                </c:pt>
                <c:pt idx="17842">
                  <c:v>4.4729997773904601E-2</c:v>
                </c:pt>
                <c:pt idx="17843">
                  <c:v>4.4731183152079898E-2</c:v>
                </c:pt>
                <c:pt idx="17844">
                  <c:v>4.4731366790557198E-2</c:v>
                </c:pt>
                <c:pt idx="17845">
                  <c:v>4.4731551470127397E-2</c:v>
                </c:pt>
                <c:pt idx="17846">
                  <c:v>4.4732073098868903E-2</c:v>
                </c:pt>
                <c:pt idx="17847">
                  <c:v>4.4732246555951503E-2</c:v>
                </c:pt>
                <c:pt idx="17848">
                  <c:v>4.4732332713673398E-2</c:v>
                </c:pt>
                <c:pt idx="17849">
                  <c:v>4.4733141712523898E-2</c:v>
                </c:pt>
                <c:pt idx="17850">
                  <c:v>4.4733209313451698E-2</c:v>
                </c:pt>
                <c:pt idx="17851">
                  <c:v>4.4734084371088501E-2</c:v>
                </c:pt>
                <c:pt idx="17852">
                  <c:v>4.4734151670210699E-2</c:v>
                </c:pt>
                <c:pt idx="17853">
                  <c:v>4.47349949754383E-2</c:v>
                </c:pt>
                <c:pt idx="17854">
                  <c:v>4.4735648243797201E-2</c:v>
                </c:pt>
                <c:pt idx="17855">
                  <c:v>4.4736211341064099E-2</c:v>
                </c:pt>
                <c:pt idx="17856">
                  <c:v>4.4736328688598399E-2</c:v>
                </c:pt>
                <c:pt idx="17857">
                  <c:v>4.4736955296075603E-2</c:v>
                </c:pt>
                <c:pt idx="17858">
                  <c:v>4.4737187752828998E-2</c:v>
                </c:pt>
                <c:pt idx="17859">
                  <c:v>4.4739291388486598E-2</c:v>
                </c:pt>
                <c:pt idx="17860">
                  <c:v>4.4740100739013501E-2</c:v>
                </c:pt>
                <c:pt idx="17861">
                  <c:v>4.4740630230065803E-2</c:v>
                </c:pt>
                <c:pt idx="17862">
                  <c:v>4.4740762913394697E-2</c:v>
                </c:pt>
                <c:pt idx="17863">
                  <c:v>4.4741884710028497E-2</c:v>
                </c:pt>
                <c:pt idx="17864">
                  <c:v>4.4742176443918903E-2</c:v>
                </c:pt>
                <c:pt idx="17865">
                  <c:v>4.4742302849155202E-2</c:v>
                </c:pt>
                <c:pt idx="17866">
                  <c:v>4.4742873505322203E-2</c:v>
                </c:pt>
                <c:pt idx="17867">
                  <c:v>4.4744058827727397E-2</c:v>
                </c:pt>
                <c:pt idx="17868">
                  <c:v>4.4744664044662298E-2</c:v>
                </c:pt>
                <c:pt idx="17869">
                  <c:v>4.4745146529764697E-2</c:v>
                </c:pt>
                <c:pt idx="17870">
                  <c:v>4.4745689750456598E-2</c:v>
                </c:pt>
                <c:pt idx="17871">
                  <c:v>4.4746045956768302E-2</c:v>
                </c:pt>
                <c:pt idx="17872">
                  <c:v>4.4746564628082498E-2</c:v>
                </c:pt>
                <c:pt idx="17873">
                  <c:v>4.4747130710962799E-2</c:v>
                </c:pt>
                <c:pt idx="17874">
                  <c:v>4.4748336495550899E-2</c:v>
                </c:pt>
                <c:pt idx="17875">
                  <c:v>4.47497841291256E-2</c:v>
                </c:pt>
                <c:pt idx="17876">
                  <c:v>4.4749863717228902E-2</c:v>
                </c:pt>
                <c:pt idx="17877">
                  <c:v>4.4749924199995399E-2</c:v>
                </c:pt>
                <c:pt idx="17878">
                  <c:v>4.4750248982994699E-2</c:v>
                </c:pt>
                <c:pt idx="17879">
                  <c:v>4.4750858885281998E-2</c:v>
                </c:pt>
                <c:pt idx="17880">
                  <c:v>4.47512478960361E-2</c:v>
                </c:pt>
                <c:pt idx="17881">
                  <c:v>4.4751384774530098E-2</c:v>
                </c:pt>
                <c:pt idx="17882">
                  <c:v>4.4751663497034799E-2</c:v>
                </c:pt>
                <c:pt idx="17883">
                  <c:v>4.4754164621878E-2</c:v>
                </c:pt>
                <c:pt idx="17884">
                  <c:v>4.4755858909877801E-2</c:v>
                </c:pt>
                <c:pt idx="17885">
                  <c:v>4.4757246193248598E-2</c:v>
                </c:pt>
                <c:pt idx="17886">
                  <c:v>4.4757846122810398E-2</c:v>
                </c:pt>
                <c:pt idx="17887">
                  <c:v>4.4757920166603703E-2</c:v>
                </c:pt>
                <c:pt idx="17888">
                  <c:v>4.4759047287352999E-2</c:v>
                </c:pt>
                <c:pt idx="17889">
                  <c:v>4.4759252506159898E-2</c:v>
                </c:pt>
                <c:pt idx="17890">
                  <c:v>4.4759598205919002E-2</c:v>
                </c:pt>
                <c:pt idx="17891">
                  <c:v>4.4761657120873898E-2</c:v>
                </c:pt>
                <c:pt idx="17892">
                  <c:v>4.4761847127808001E-2</c:v>
                </c:pt>
                <c:pt idx="17893">
                  <c:v>4.4762126328408397E-2</c:v>
                </c:pt>
                <c:pt idx="17894">
                  <c:v>4.4762732463356998E-2</c:v>
                </c:pt>
                <c:pt idx="17895">
                  <c:v>4.4763636932729299E-2</c:v>
                </c:pt>
                <c:pt idx="17896">
                  <c:v>4.4763700220621899E-2</c:v>
                </c:pt>
                <c:pt idx="17897">
                  <c:v>4.4764069575669099E-2</c:v>
                </c:pt>
                <c:pt idx="17898">
                  <c:v>4.4766754119918199E-2</c:v>
                </c:pt>
                <c:pt idx="17899">
                  <c:v>4.47674129974511E-2</c:v>
                </c:pt>
                <c:pt idx="17900">
                  <c:v>4.47684757444047E-2</c:v>
                </c:pt>
                <c:pt idx="17901">
                  <c:v>4.4769379319032097E-2</c:v>
                </c:pt>
                <c:pt idx="17902">
                  <c:v>4.4769411933938401E-2</c:v>
                </c:pt>
                <c:pt idx="17903">
                  <c:v>4.47698932968634E-2</c:v>
                </c:pt>
                <c:pt idx="17904">
                  <c:v>4.4770332384917497E-2</c:v>
                </c:pt>
                <c:pt idx="17905">
                  <c:v>4.4770755105244697E-2</c:v>
                </c:pt>
                <c:pt idx="17906">
                  <c:v>4.4771439647923801E-2</c:v>
                </c:pt>
                <c:pt idx="17907">
                  <c:v>4.4771603873226297E-2</c:v>
                </c:pt>
                <c:pt idx="17908">
                  <c:v>4.4771925270237697E-2</c:v>
                </c:pt>
                <c:pt idx="17909">
                  <c:v>4.4772060562414798E-2</c:v>
                </c:pt>
                <c:pt idx="17910">
                  <c:v>4.4773325946539599E-2</c:v>
                </c:pt>
                <c:pt idx="17911">
                  <c:v>4.47736868473095E-2</c:v>
                </c:pt>
                <c:pt idx="17912">
                  <c:v>4.4774185771458398E-2</c:v>
                </c:pt>
                <c:pt idx="17913">
                  <c:v>4.4775189789264397E-2</c:v>
                </c:pt>
                <c:pt idx="17914">
                  <c:v>4.4775510951384198E-2</c:v>
                </c:pt>
                <c:pt idx="17915">
                  <c:v>4.4776667266585697E-2</c:v>
                </c:pt>
                <c:pt idx="17916">
                  <c:v>4.4776766982102E-2</c:v>
                </c:pt>
                <c:pt idx="17917">
                  <c:v>4.4778593266299599E-2</c:v>
                </c:pt>
                <c:pt idx="17918">
                  <c:v>4.4778713722151899E-2</c:v>
                </c:pt>
                <c:pt idx="17919">
                  <c:v>4.4779230296285402E-2</c:v>
                </c:pt>
                <c:pt idx="17920">
                  <c:v>4.4780718912632099E-2</c:v>
                </c:pt>
                <c:pt idx="17921">
                  <c:v>4.4782203124695302E-2</c:v>
                </c:pt>
                <c:pt idx="17922">
                  <c:v>4.4782418635536399E-2</c:v>
                </c:pt>
                <c:pt idx="17923">
                  <c:v>4.4782455961545897E-2</c:v>
                </c:pt>
                <c:pt idx="17924">
                  <c:v>4.4783298652819201E-2</c:v>
                </c:pt>
                <c:pt idx="17925">
                  <c:v>4.47835703644568E-2</c:v>
                </c:pt>
                <c:pt idx="17926">
                  <c:v>4.4783849125389401E-2</c:v>
                </c:pt>
                <c:pt idx="17927">
                  <c:v>4.4784200457694802E-2</c:v>
                </c:pt>
                <c:pt idx="17928">
                  <c:v>4.4784549825395502E-2</c:v>
                </c:pt>
                <c:pt idx="17929">
                  <c:v>4.4784629128971701E-2</c:v>
                </c:pt>
                <c:pt idx="17930">
                  <c:v>4.47863536654554E-2</c:v>
                </c:pt>
                <c:pt idx="17931">
                  <c:v>4.4786734604274299E-2</c:v>
                </c:pt>
                <c:pt idx="17932">
                  <c:v>4.4787215950264303E-2</c:v>
                </c:pt>
                <c:pt idx="17933">
                  <c:v>4.4787267387674197E-2</c:v>
                </c:pt>
                <c:pt idx="17934">
                  <c:v>4.4789255350966402E-2</c:v>
                </c:pt>
                <c:pt idx="17935">
                  <c:v>4.4790419700046803E-2</c:v>
                </c:pt>
                <c:pt idx="17936">
                  <c:v>4.4790582966998303E-2</c:v>
                </c:pt>
                <c:pt idx="17937">
                  <c:v>4.4792097821770398E-2</c:v>
                </c:pt>
                <c:pt idx="17938">
                  <c:v>4.4792809283436603E-2</c:v>
                </c:pt>
                <c:pt idx="17939">
                  <c:v>4.4793486631733201E-2</c:v>
                </c:pt>
                <c:pt idx="17940">
                  <c:v>4.4794313529289503E-2</c:v>
                </c:pt>
                <c:pt idx="17941">
                  <c:v>4.4795360814954499E-2</c:v>
                </c:pt>
                <c:pt idx="17942">
                  <c:v>4.4797875560713803E-2</c:v>
                </c:pt>
                <c:pt idx="17943">
                  <c:v>4.4798245365601203E-2</c:v>
                </c:pt>
                <c:pt idx="17944">
                  <c:v>4.4798985526808603E-2</c:v>
                </c:pt>
                <c:pt idx="17945">
                  <c:v>4.4800253024858197E-2</c:v>
                </c:pt>
                <c:pt idx="17946">
                  <c:v>4.4800379363042403E-2</c:v>
                </c:pt>
                <c:pt idx="17947">
                  <c:v>4.4800577184818703E-2</c:v>
                </c:pt>
                <c:pt idx="17948">
                  <c:v>4.4800637385040101E-2</c:v>
                </c:pt>
                <c:pt idx="17949">
                  <c:v>4.4800992046713103E-2</c:v>
                </c:pt>
                <c:pt idx="17950">
                  <c:v>4.4801008469237798E-2</c:v>
                </c:pt>
                <c:pt idx="17951">
                  <c:v>4.4801047606794903E-2</c:v>
                </c:pt>
                <c:pt idx="17952">
                  <c:v>4.4801202028433601E-2</c:v>
                </c:pt>
                <c:pt idx="17953">
                  <c:v>4.4801960634299698E-2</c:v>
                </c:pt>
                <c:pt idx="17954">
                  <c:v>4.4802308863912302E-2</c:v>
                </c:pt>
                <c:pt idx="17955">
                  <c:v>4.4802342370683403E-2</c:v>
                </c:pt>
                <c:pt idx="17956">
                  <c:v>4.48028111188154E-2</c:v>
                </c:pt>
                <c:pt idx="17957">
                  <c:v>4.4803316694350198E-2</c:v>
                </c:pt>
                <c:pt idx="17958">
                  <c:v>4.4803862585431502E-2</c:v>
                </c:pt>
                <c:pt idx="17959">
                  <c:v>4.4804302654860698E-2</c:v>
                </c:pt>
                <c:pt idx="17960">
                  <c:v>4.4806182093706098E-2</c:v>
                </c:pt>
                <c:pt idx="17961">
                  <c:v>4.4806363798473803E-2</c:v>
                </c:pt>
                <c:pt idx="17962">
                  <c:v>4.4807047806285201E-2</c:v>
                </c:pt>
                <c:pt idx="17963">
                  <c:v>4.4807783807479101E-2</c:v>
                </c:pt>
                <c:pt idx="17964">
                  <c:v>4.4809142466275799E-2</c:v>
                </c:pt>
                <c:pt idx="17965">
                  <c:v>4.4809993212976101E-2</c:v>
                </c:pt>
                <c:pt idx="17966">
                  <c:v>4.4810306511651E-2</c:v>
                </c:pt>
                <c:pt idx="17967">
                  <c:v>4.4810369969021602E-2</c:v>
                </c:pt>
                <c:pt idx="17968">
                  <c:v>4.4810712989044703E-2</c:v>
                </c:pt>
                <c:pt idx="17969">
                  <c:v>4.48125510765073E-2</c:v>
                </c:pt>
                <c:pt idx="17970">
                  <c:v>4.4812687706215999E-2</c:v>
                </c:pt>
                <c:pt idx="17971">
                  <c:v>4.4813316996822603E-2</c:v>
                </c:pt>
                <c:pt idx="17972">
                  <c:v>4.4813427606800099E-2</c:v>
                </c:pt>
                <c:pt idx="17973">
                  <c:v>4.4813524941034501E-2</c:v>
                </c:pt>
                <c:pt idx="17974">
                  <c:v>4.4814701195364598E-2</c:v>
                </c:pt>
                <c:pt idx="17975">
                  <c:v>4.4814882014650101E-2</c:v>
                </c:pt>
                <c:pt idx="17976">
                  <c:v>4.4815333266167698E-2</c:v>
                </c:pt>
                <c:pt idx="17977">
                  <c:v>4.4815922173405603E-2</c:v>
                </c:pt>
                <c:pt idx="17978">
                  <c:v>4.4816241592843302E-2</c:v>
                </c:pt>
                <c:pt idx="17979">
                  <c:v>4.4817284167197102E-2</c:v>
                </c:pt>
                <c:pt idx="17980">
                  <c:v>4.4817611516912902E-2</c:v>
                </c:pt>
                <c:pt idx="17981">
                  <c:v>4.4817777593215397E-2</c:v>
                </c:pt>
                <c:pt idx="17982">
                  <c:v>4.4817822124675999E-2</c:v>
                </c:pt>
                <c:pt idx="17983">
                  <c:v>4.4818119838630897E-2</c:v>
                </c:pt>
                <c:pt idx="17984">
                  <c:v>4.4818147760399503E-2</c:v>
                </c:pt>
                <c:pt idx="17985">
                  <c:v>4.4819903999742602E-2</c:v>
                </c:pt>
                <c:pt idx="17986">
                  <c:v>4.48216380835018E-2</c:v>
                </c:pt>
                <c:pt idx="17987">
                  <c:v>4.4824186830683302E-2</c:v>
                </c:pt>
                <c:pt idx="17988">
                  <c:v>4.4824355399511198E-2</c:v>
                </c:pt>
                <c:pt idx="17989">
                  <c:v>4.4824798072451599E-2</c:v>
                </c:pt>
                <c:pt idx="17990">
                  <c:v>4.48267626907611E-2</c:v>
                </c:pt>
                <c:pt idx="17991">
                  <c:v>4.4826991856036003E-2</c:v>
                </c:pt>
                <c:pt idx="17992">
                  <c:v>4.4827052693071003E-2</c:v>
                </c:pt>
                <c:pt idx="17993">
                  <c:v>4.4827225739076597E-2</c:v>
                </c:pt>
                <c:pt idx="17994">
                  <c:v>4.48277911756799E-2</c:v>
                </c:pt>
                <c:pt idx="17995">
                  <c:v>4.4828008563435898E-2</c:v>
                </c:pt>
                <c:pt idx="17996">
                  <c:v>4.4829830303771703E-2</c:v>
                </c:pt>
                <c:pt idx="17997">
                  <c:v>4.4830046808015098E-2</c:v>
                </c:pt>
                <c:pt idx="17998">
                  <c:v>4.4830156014961202E-2</c:v>
                </c:pt>
                <c:pt idx="17999">
                  <c:v>4.4831033902310601E-2</c:v>
                </c:pt>
                <c:pt idx="18000">
                  <c:v>4.4831647275657499E-2</c:v>
                </c:pt>
                <c:pt idx="18001">
                  <c:v>4.4831782537875398E-2</c:v>
                </c:pt>
                <c:pt idx="18002">
                  <c:v>4.4832178887162302E-2</c:v>
                </c:pt>
                <c:pt idx="18003">
                  <c:v>4.4834495085403499E-2</c:v>
                </c:pt>
                <c:pt idx="18004">
                  <c:v>4.4834511264378797E-2</c:v>
                </c:pt>
                <c:pt idx="18005">
                  <c:v>4.4834907806162699E-2</c:v>
                </c:pt>
                <c:pt idx="18006">
                  <c:v>4.4835258045850597E-2</c:v>
                </c:pt>
                <c:pt idx="18007">
                  <c:v>4.4835935855612401E-2</c:v>
                </c:pt>
                <c:pt idx="18008">
                  <c:v>4.4836694157365499E-2</c:v>
                </c:pt>
                <c:pt idx="18009">
                  <c:v>4.4836781856154001E-2</c:v>
                </c:pt>
                <c:pt idx="18010">
                  <c:v>4.4837064210286402E-2</c:v>
                </c:pt>
                <c:pt idx="18011">
                  <c:v>4.48370750783985E-2</c:v>
                </c:pt>
                <c:pt idx="18012">
                  <c:v>4.4837119710493298E-2</c:v>
                </c:pt>
                <c:pt idx="18013">
                  <c:v>4.48386268121653E-2</c:v>
                </c:pt>
                <c:pt idx="18014">
                  <c:v>4.48387359435432E-2</c:v>
                </c:pt>
                <c:pt idx="18015">
                  <c:v>4.4838972680065703E-2</c:v>
                </c:pt>
                <c:pt idx="18016">
                  <c:v>4.4839042218799197E-2</c:v>
                </c:pt>
                <c:pt idx="18017">
                  <c:v>4.4840993788367103E-2</c:v>
                </c:pt>
                <c:pt idx="18018">
                  <c:v>4.4841208964370001E-2</c:v>
                </c:pt>
                <c:pt idx="18019">
                  <c:v>4.4841273420799403E-2</c:v>
                </c:pt>
                <c:pt idx="18020">
                  <c:v>4.4842051452094203E-2</c:v>
                </c:pt>
                <c:pt idx="18021">
                  <c:v>4.4842077729759802E-2</c:v>
                </c:pt>
                <c:pt idx="18022">
                  <c:v>4.4842305771310799E-2</c:v>
                </c:pt>
                <c:pt idx="18023">
                  <c:v>4.4842575684361098E-2</c:v>
                </c:pt>
                <c:pt idx="18024">
                  <c:v>4.4842920791186097E-2</c:v>
                </c:pt>
                <c:pt idx="18025">
                  <c:v>4.4843235591792201E-2</c:v>
                </c:pt>
                <c:pt idx="18026">
                  <c:v>4.4844007615858501E-2</c:v>
                </c:pt>
                <c:pt idx="18027">
                  <c:v>4.4844087926984903E-2</c:v>
                </c:pt>
                <c:pt idx="18028">
                  <c:v>4.4844851426100299E-2</c:v>
                </c:pt>
                <c:pt idx="18029">
                  <c:v>4.4844948447155697E-2</c:v>
                </c:pt>
                <c:pt idx="18030">
                  <c:v>4.4845634207454799E-2</c:v>
                </c:pt>
                <c:pt idx="18031">
                  <c:v>4.4846465574711801E-2</c:v>
                </c:pt>
                <c:pt idx="18032">
                  <c:v>4.4846947160205902E-2</c:v>
                </c:pt>
                <c:pt idx="18033">
                  <c:v>4.48473906652598E-2</c:v>
                </c:pt>
                <c:pt idx="18034">
                  <c:v>4.4848344873405999E-2</c:v>
                </c:pt>
                <c:pt idx="18035">
                  <c:v>4.48502383370055E-2</c:v>
                </c:pt>
                <c:pt idx="18036">
                  <c:v>4.4850973759489599E-2</c:v>
                </c:pt>
                <c:pt idx="18037">
                  <c:v>4.4852154873965003E-2</c:v>
                </c:pt>
                <c:pt idx="18038">
                  <c:v>4.4852311492400397E-2</c:v>
                </c:pt>
                <c:pt idx="18039">
                  <c:v>4.4853455283420003E-2</c:v>
                </c:pt>
                <c:pt idx="18040">
                  <c:v>4.4854155865270098E-2</c:v>
                </c:pt>
                <c:pt idx="18041">
                  <c:v>4.4854313898164001E-2</c:v>
                </c:pt>
                <c:pt idx="18042">
                  <c:v>4.4855084920763101E-2</c:v>
                </c:pt>
                <c:pt idx="18043">
                  <c:v>4.4855950324794398E-2</c:v>
                </c:pt>
                <c:pt idx="18044">
                  <c:v>4.4856347700311799E-2</c:v>
                </c:pt>
                <c:pt idx="18045">
                  <c:v>4.48566151559028E-2</c:v>
                </c:pt>
                <c:pt idx="18046">
                  <c:v>4.4856932730709002E-2</c:v>
                </c:pt>
                <c:pt idx="18047">
                  <c:v>4.4857010964774902E-2</c:v>
                </c:pt>
                <c:pt idx="18048">
                  <c:v>4.48578376259825E-2</c:v>
                </c:pt>
                <c:pt idx="18049">
                  <c:v>4.4859317511436202E-2</c:v>
                </c:pt>
                <c:pt idx="18050">
                  <c:v>4.4859530134063803E-2</c:v>
                </c:pt>
                <c:pt idx="18051">
                  <c:v>4.4860620598167499E-2</c:v>
                </c:pt>
                <c:pt idx="18052">
                  <c:v>4.4860704682765699E-2</c:v>
                </c:pt>
                <c:pt idx="18053">
                  <c:v>4.4864571597254099E-2</c:v>
                </c:pt>
                <c:pt idx="18054">
                  <c:v>4.4864906355724002E-2</c:v>
                </c:pt>
                <c:pt idx="18055">
                  <c:v>4.4865272549397997E-2</c:v>
                </c:pt>
                <c:pt idx="18056">
                  <c:v>4.4865661260761802E-2</c:v>
                </c:pt>
                <c:pt idx="18057">
                  <c:v>4.4868801963751502E-2</c:v>
                </c:pt>
                <c:pt idx="18058">
                  <c:v>4.4869879384963299E-2</c:v>
                </c:pt>
                <c:pt idx="18059">
                  <c:v>4.4870166476649903E-2</c:v>
                </c:pt>
                <c:pt idx="18060">
                  <c:v>4.4870275580788099E-2</c:v>
                </c:pt>
                <c:pt idx="18061">
                  <c:v>4.4870559859066801E-2</c:v>
                </c:pt>
                <c:pt idx="18062">
                  <c:v>4.48710648023831E-2</c:v>
                </c:pt>
                <c:pt idx="18063">
                  <c:v>4.48718644011845E-2</c:v>
                </c:pt>
                <c:pt idx="18064">
                  <c:v>4.4872390000031501E-2</c:v>
                </c:pt>
                <c:pt idx="18065">
                  <c:v>4.4872629695076702E-2</c:v>
                </c:pt>
                <c:pt idx="18066">
                  <c:v>4.4873787671109097E-2</c:v>
                </c:pt>
                <c:pt idx="18067">
                  <c:v>4.48742662446679E-2</c:v>
                </c:pt>
                <c:pt idx="18068">
                  <c:v>4.4875218210464397E-2</c:v>
                </c:pt>
                <c:pt idx="18069">
                  <c:v>4.4875735303757401E-2</c:v>
                </c:pt>
                <c:pt idx="18070">
                  <c:v>4.4875828850921701E-2</c:v>
                </c:pt>
                <c:pt idx="18071">
                  <c:v>4.4876664075581697E-2</c:v>
                </c:pt>
                <c:pt idx="18072">
                  <c:v>4.4878503914147397E-2</c:v>
                </c:pt>
                <c:pt idx="18073">
                  <c:v>4.4880962941838097E-2</c:v>
                </c:pt>
                <c:pt idx="18074">
                  <c:v>4.4881244660411497E-2</c:v>
                </c:pt>
                <c:pt idx="18075">
                  <c:v>4.4881677091711203E-2</c:v>
                </c:pt>
                <c:pt idx="18076">
                  <c:v>4.4882278031844899E-2</c:v>
                </c:pt>
                <c:pt idx="18077">
                  <c:v>4.4882755111154402E-2</c:v>
                </c:pt>
                <c:pt idx="18078">
                  <c:v>4.4884404254229598E-2</c:v>
                </c:pt>
                <c:pt idx="18079">
                  <c:v>4.4884827950758599E-2</c:v>
                </c:pt>
                <c:pt idx="18080">
                  <c:v>4.4884967955770697E-2</c:v>
                </c:pt>
                <c:pt idx="18081">
                  <c:v>4.4886527208192702E-2</c:v>
                </c:pt>
                <c:pt idx="18082">
                  <c:v>4.4886903071863701E-2</c:v>
                </c:pt>
                <c:pt idx="18083">
                  <c:v>4.4887084352510702E-2</c:v>
                </c:pt>
                <c:pt idx="18084">
                  <c:v>4.4888151779472002E-2</c:v>
                </c:pt>
                <c:pt idx="18085">
                  <c:v>4.4888591044204298E-2</c:v>
                </c:pt>
                <c:pt idx="18086">
                  <c:v>4.48890396039269E-2</c:v>
                </c:pt>
                <c:pt idx="18087">
                  <c:v>4.4889176310182403E-2</c:v>
                </c:pt>
                <c:pt idx="18088">
                  <c:v>4.4889191157809802E-2</c:v>
                </c:pt>
                <c:pt idx="18089">
                  <c:v>4.4890002686675902E-2</c:v>
                </c:pt>
                <c:pt idx="18090">
                  <c:v>4.4890082503160102E-2</c:v>
                </c:pt>
                <c:pt idx="18091">
                  <c:v>4.4891694785549899E-2</c:v>
                </c:pt>
                <c:pt idx="18092">
                  <c:v>4.4892233975349999E-2</c:v>
                </c:pt>
                <c:pt idx="18093">
                  <c:v>4.4892547347368202E-2</c:v>
                </c:pt>
                <c:pt idx="18094">
                  <c:v>4.4893204547672302E-2</c:v>
                </c:pt>
                <c:pt idx="18095">
                  <c:v>4.4893769490912699E-2</c:v>
                </c:pt>
                <c:pt idx="18096">
                  <c:v>4.4893928985642102E-2</c:v>
                </c:pt>
                <c:pt idx="18097">
                  <c:v>4.48941048679787E-2</c:v>
                </c:pt>
                <c:pt idx="18098">
                  <c:v>4.4894436931987199E-2</c:v>
                </c:pt>
                <c:pt idx="18099">
                  <c:v>4.4894938140182597E-2</c:v>
                </c:pt>
                <c:pt idx="18100">
                  <c:v>4.4895514861951098E-2</c:v>
                </c:pt>
                <c:pt idx="18101">
                  <c:v>4.4895676719695403E-2</c:v>
                </c:pt>
                <c:pt idx="18102">
                  <c:v>4.4895882457063899E-2</c:v>
                </c:pt>
                <c:pt idx="18103">
                  <c:v>4.4896552745151898E-2</c:v>
                </c:pt>
                <c:pt idx="18104">
                  <c:v>4.4896814423539003E-2</c:v>
                </c:pt>
                <c:pt idx="18105">
                  <c:v>4.4897309234523598E-2</c:v>
                </c:pt>
                <c:pt idx="18106">
                  <c:v>4.4897923180050002E-2</c:v>
                </c:pt>
                <c:pt idx="18107">
                  <c:v>4.4898231606343299E-2</c:v>
                </c:pt>
                <c:pt idx="18108">
                  <c:v>4.4900123661416803E-2</c:v>
                </c:pt>
                <c:pt idx="18109">
                  <c:v>4.4900344223417099E-2</c:v>
                </c:pt>
                <c:pt idx="18110">
                  <c:v>4.490049338826E-2</c:v>
                </c:pt>
                <c:pt idx="18111">
                  <c:v>4.4900637855896403E-2</c:v>
                </c:pt>
                <c:pt idx="18112">
                  <c:v>4.49023026372199E-2</c:v>
                </c:pt>
                <c:pt idx="18113">
                  <c:v>4.4903230473491797E-2</c:v>
                </c:pt>
                <c:pt idx="18114">
                  <c:v>4.4903311800776502E-2</c:v>
                </c:pt>
                <c:pt idx="18115">
                  <c:v>4.4903475772847097E-2</c:v>
                </c:pt>
                <c:pt idx="18116">
                  <c:v>4.4903546185772601E-2</c:v>
                </c:pt>
                <c:pt idx="18117">
                  <c:v>4.4903823389471499E-2</c:v>
                </c:pt>
                <c:pt idx="18118">
                  <c:v>4.4904347182475303E-2</c:v>
                </c:pt>
                <c:pt idx="18119">
                  <c:v>4.49046096425798E-2</c:v>
                </c:pt>
                <c:pt idx="18120">
                  <c:v>4.4905025073519601E-2</c:v>
                </c:pt>
                <c:pt idx="18121">
                  <c:v>4.4905092436436797E-2</c:v>
                </c:pt>
                <c:pt idx="18122">
                  <c:v>4.4905585434224599E-2</c:v>
                </c:pt>
                <c:pt idx="18123">
                  <c:v>4.4905595193259103E-2</c:v>
                </c:pt>
                <c:pt idx="18124">
                  <c:v>4.4905978018667102E-2</c:v>
                </c:pt>
                <c:pt idx="18125">
                  <c:v>4.4906551967306203E-2</c:v>
                </c:pt>
                <c:pt idx="18126">
                  <c:v>4.4906745570589698E-2</c:v>
                </c:pt>
                <c:pt idx="18127">
                  <c:v>4.4906869518669797E-2</c:v>
                </c:pt>
                <c:pt idx="18128">
                  <c:v>4.4907103416242301E-2</c:v>
                </c:pt>
                <c:pt idx="18129">
                  <c:v>4.4907513906671102E-2</c:v>
                </c:pt>
                <c:pt idx="18130">
                  <c:v>4.49082579926482E-2</c:v>
                </c:pt>
                <c:pt idx="18131">
                  <c:v>4.4908303829636703E-2</c:v>
                </c:pt>
                <c:pt idx="18132">
                  <c:v>4.4908715599505003E-2</c:v>
                </c:pt>
                <c:pt idx="18133">
                  <c:v>4.4910414979747598E-2</c:v>
                </c:pt>
                <c:pt idx="18134">
                  <c:v>4.49109879550404E-2</c:v>
                </c:pt>
                <c:pt idx="18135">
                  <c:v>4.4911076273550399E-2</c:v>
                </c:pt>
                <c:pt idx="18136">
                  <c:v>4.4911284573820202E-2</c:v>
                </c:pt>
                <c:pt idx="18137">
                  <c:v>4.4911498345873602E-2</c:v>
                </c:pt>
                <c:pt idx="18138">
                  <c:v>4.4912227821704599E-2</c:v>
                </c:pt>
                <c:pt idx="18139">
                  <c:v>4.4912971387911699E-2</c:v>
                </c:pt>
                <c:pt idx="18140">
                  <c:v>4.4913326444590902E-2</c:v>
                </c:pt>
                <c:pt idx="18141">
                  <c:v>4.4913449028368801E-2</c:v>
                </c:pt>
                <c:pt idx="18142">
                  <c:v>4.4913573612898099E-2</c:v>
                </c:pt>
                <c:pt idx="18143">
                  <c:v>4.4913957789809299E-2</c:v>
                </c:pt>
                <c:pt idx="18144">
                  <c:v>4.4913978053001402E-2</c:v>
                </c:pt>
                <c:pt idx="18145">
                  <c:v>4.4914200983042399E-2</c:v>
                </c:pt>
                <c:pt idx="18146">
                  <c:v>4.4914241189898903E-2</c:v>
                </c:pt>
                <c:pt idx="18147">
                  <c:v>4.4917271148429E-2</c:v>
                </c:pt>
                <c:pt idx="18148">
                  <c:v>4.4917542496546899E-2</c:v>
                </c:pt>
                <c:pt idx="18149">
                  <c:v>4.4917606554855598E-2</c:v>
                </c:pt>
                <c:pt idx="18150">
                  <c:v>4.49188711958316E-2</c:v>
                </c:pt>
                <c:pt idx="18151">
                  <c:v>4.4919083161588998E-2</c:v>
                </c:pt>
                <c:pt idx="18152">
                  <c:v>4.4919194656518599E-2</c:v>
                </c:pt>
                <c:pt idx="18153">
                  <c:v>4.4922147718064097E-2</c:v>
                </c:pt>
                <c:pt idx="18154">
                  <c:v>4.4922787139763297E-2</c:v>
                </c:pt>
                <c:pt idx="18155">
                  <c:v>4.4922796703350198E-2</c:v>
                </c:pt>
                <c:pt idx="18156">
                  <c:v>4.4922879170775198E-2</c:v>
                </c:pt>
                <c:pt idx="18157">
                  <c:v>4.4923405733677098E-2</c:v>
                </c:pt>
                <c:pt idx="18158">
                  <c:v>4.4923778103730501E-2</c:v>
                </c:pt>
                <c:pt idx="18159">
                  <c:v>4.4923844659604001E-2</c:v>
                </c:pt>
                <c:pt idx="18160">
                  <c:v>4.4924080175149102E-2</c:v>
                </c:pt>
                <c:pt idx="18161">
                  <c:v>4.4924477679606799E-2</c:v>
                </c:pt>
                <c:pt idx="18162">
                  <c:v>4.4924873598012699E-2</c:v>
                </c:pt>
                <c:pt idx="18163">
                  <c:v>4.4925570473186897E-2</c:v>
                </c:pt>
                <c:pt idx="18164">
                  <c:v>4.49266365099295E-2</c:v>
                </c:pt>
                <c:pt idx="18165">
                  <c:v>4.4926937758813103E-2</c:v>
                </c:pt>
                <c:pt idx="18166">
                  <c:v>4.4927557523378701E-2</c:v>
                </c:pt>
                <c:pt idx="18167">
                  <c:v>4.4928408777893301E-2</c:v>
                </c:pt>
                <c:pt idx="18168">
                  <c:v>4.4928544063626397E-2</c:v>
                </c:pt>
                <c:pt idx="18169">
                  <c:v>4.4928703014492602E-2</c:v>
                </c:pt>
                <c:pt idx="18170">
                  <c:v>4.4928809587933299E-2</c:v>
                </c:pt>
                <c:pt idx="18171">
                  <c:v>4.4928818247237802E-2</c:v>
                </c:pt>
                <c:pt idx="18172">
                  <c:v>4.4929705168747801E-2</c:v>
                </c:pt>
                <c:pt idx="18173">
                  <c:v>4.4929845868433599E-2</c:v>
                </c:pt>
                <c:pt idx="18174">
                  <c:v>4.4930182931490897E-2</c:v>
                </c:pt>
                <c:pt idx="18175">
                  <c:v>4.49304239095972E-2</c:v>
                </c:pt>
                <c:pt idx="18176">
                  <c:v>4.49308828152662E-2</c:v>
                </c:pt>
                <c:pt idx="18177">
                  <c:v>4.4931528812465399E-2</c:v>
                </c:pt>
                <c:pt idx="18178">
                  <c:v>4.4933029176624499E-2</c:v>
                </c:pt>
                <c:pt idx="18179">
                  <c:v>4.4934002462523701E-2</c:v>
                </c:pt>
                <c:pt idx="18180">
                  <c:v>4.4934150438835599E-2</c:v>
                </c:pt>
                <c:pt idx="18181">
                  <c:v>4.4934203928064E-2</c:v>
                </c:pt>
                <c:pt idx="18182">
                  <c:v>4.4934859799041597E-2</c:v>
                </c:pt>
                <c:pt idx="18183">
                  <c:v>4.4934920962430999E-2</c:v>
                </c:pt>
                <c:pt idx="18184">
                  <c:v>4.4935756026550797E-2</c:v>
                </c:pt>
                <c:pt idx="18185">
                  <c:v>4.4936647142008297E-2</c:v>
                </c:pt>
                <c:pt idx="18186">
                  <c:v>4.4937436332791098E-2</c:v>
                </c:pt>
                <c:pt idx="18187">
                  <c:v>4.4937521392543901E-2</c:v>
                </c:pt>
                <c:pt idx="18188">
                  <c:v>4.4937721697543398E-2</c:v>
                </c:pt>
                <c:pt idx="18189">
                  <c:v>4.4937844889531203E-2</c:v>
                </c:pt>
                <c:pt idx="18190">
                  <c:v>4.4938959583728497E-2</c:v>
                </c:pt>
                <c:pt idx="18191">
                  <c:v>4.4938972022249203E-2</c:v>
                </c:pt>
                <c:pt idx="18192">
                  <c:v>4.4939180680709997E-2</c:v>
                </c:pt>
                <c:pt idx="18193">
                  <c:v>4.4939239250109002E-2</c:v>
                </c:pt>
                <c:pt idx="18194">
                  <c:v>4.4940479913348097E-2</c:v>
                </c:pt>
                <c:pt idx="18195">
                  <c:v>4.4942524508857502E-2</c:v>
                </c:pt>
                <c:pt idx="18196">
                  <c:v>4.4943087144507801E-2</c:v>
                </c:pt>
                <c:pt idx="18197">
                  <c:v>4.4943211822835498E-2</c:v>
                </c:pt>
                <c:pt idx="18198">
                  <c:v>4.4943303693589197E-2</c:v>
                </c:pt>
                <c:pt idx="18199">
                  <c:v>4.4943460007467198E-2</c:v>
                </c:pt>
                <c:pt idx="18200">
                  <c:v>4.4944671746006401E-2</c:v>
                </c:pt>
                <c:pt idx="18201">
                  <c:v>4.4944793827842597E-2</c:v>
                </c:pt>
                <c:pt idx="18202">
                  <c:v>4.49458759014046E-2</c:v>
                </c:pt>
                <c:pt idx="18203">
                  <c:v>4.4946690132239599E-2</c:v>
                </c:pt>
                <c:pt idx="18204">
                  <c:v>4.4947265349825898E-2</c:v>
                </c:pt>
                <c:pt idx="18205">
                  <c:v>4.4947930153652602E-2</c:v>
                </c:pt>
                <c:pt idx="18206">
                  <c:v>4.4948265460866298E-2</c:v>
                </c:pt>
                <c:pt idx="18207">
                  <c:v>4.49485715548033E-2</c:v>
                </c:pt>
                <c:pt idx="18208">
                  <c:v>4.4948753972884399E-2</c:v>
                </c:pt>
                <c:pt idx="18209">
                  <c:v>4.4948826206350698E-2</c:v>
                </c:pt>
                <c:pt idx="18210">
                  <c:v>4.4949370223762303E-2</c:v>
                </c:pt>
                <c:pt idx="18211">
                  <c:v>4.4950158349413703E-2</c:v>
                </c:pt>
                <c:pt idx="18212">
                  <c:v>4.4950821866572697E-2</c:v>
                </c:pt>
                <c:pt idx="18213">
                  <c:v>4.4951971812484399E-2</c:v>
                </c:pt>
                <c:pt idx="18214">
                  <c:v>4.4953095823700301E-2</c:v>
                </c:pt>
                <c:pt idx="18215">
                  <c:v>4.4953205784805897E-2</c:v>
                </c:pt>
                <c:pt idx="18216">
                  <c:v>4.4955180187884997E-2</c:v>
                </c:pt>
                <c:pt idx="18217">
                  <c:v>4.4955457429532698E-2</c:v>
                </c:pt>
                <c:pt idx="18218">
                  <c:v>4.4955829696186098E-2</c:v>
                </c:pt>
                <c:pt idx="18219">
                  <c:v>4.4955955111424702E-2</c:v>
                </c:pt>
                <c:pt idx="18220">
                  <c:v>4.4956008941727597E-2</c:v>
                </c:pt>
                <c:pt idx="18221">
                  <c:v>4.4956122463591097E-2</c:v>
                </c:pt>
                <c:pt idx="18222">
                  <c:v>4.4956914548460902E-2</c:v>
                </c:pt>
                <c:pt idx="18223">
                  <c:v>4.49570404079873E-2</c:v>
                </c:pt>
                <c:pt idx="18224">
                  <c:v>4.4957580510510298E-2</c:v>
                </c:pt>
                <c:pt idx="18225">
                  <c:v>4.4957713022027099E-2</c:v>
                </c:pt>
                <c:pt idx="18226">
                  <c:v>4.4958597452354102E-2</c:v>
                </c:pt>
                <c:pt idx="18227">
                  <c:v>4.4959572337357798E-2</c:v>
                </c:pt>
                <c:pt idx="18228">
                  <c:v>4.4960296647579397E-2</c:v>
                </c:pt>
                <c:pt idx="18229">
                  <c:v>4.4960754114657199E-2</c:v>
                </c:pt>
                <c:pt idx="18230">
                  <c:v>4.4961915842648498E-2</c:v>
                </c:pt>
                <c:pt idx="18231">
                  <c:v>4.4961957670982398E-2</c:v>
                </c:pt>
                <c:pt idx="18232">
                  <c:v>4.49621350810624E-2</c:v>
                </c:pt>
                <c:pt idx="18233">
                  <c:v>4.4962161604589497E-2</c:v>
                </c:pt>
                <c:pt idx="18234">
                  <c:v>4.49622539871736E-2</c:v>
                </c:pt>
                <c:pt idx="18235">
                  <c:v>4.4963010821720703E-2</c:v>
                </c:pt>
                <c:pt idx="18236">
                  <c:v>4.4963635826328299E-2</c:v>
                </c:pt>
                <c:pt idx="18237">
                  <c:v>4.4964500911227299E-2</c:v>
                </c:pt>
                <c:pt idx="18238">
                  <c:v>4.4964608748004203E-2</c:v>
                </c:pt>
                <c:pt idx="18239">
                  <c:v>4.4964779653990698E-2</c:v>
                </c:pt>
                <c:pt idx="18240">
                  <c:v>4.4965317529241398E-2</c:v>
                </c:pt>
                <c:pt idx="18241">
                  <c:v>4.4965343062619602E-2</c:v>
                </c:pt>
                <c:pt idx="18242">
                  <c:v>4.4965779863986997E-2</c:v>
                </c:pt>
                <c:pt idx="18243">
                  <c:v>4.4966203835654403E-2</c:v>
                </c:pt>
                <c:pt idx="18244">
                  <c:v>4.4966611816438802E-2</c:v>
                </c:pt>
                <c:pt idx="18245">
                  <c:v>4.4966778919708503E-2</c:v>
                </c:pt>
                <c:pt idx="18246">
                  <c:v>4.4966815834618999E-2</c:v>
                </c:pt>
                <c:pt idx="18247">
                  <c:v>4.4966956555657502E-2</c:v>
                </c:pt>
                <c:pt idx="18248">
                  <c:v>4.4967360020081198E-2</c:v>
                </c:pt>
                <c:pt idx="18249">
                  <c:v>4.4967873494541399E-2</c:v>
                </c:pt>
                <c:pt idx="18250">
                  <c:v>4.4968315430740702E-2</c:v>
                </c:pt>
                <c:pt idx="18251">
                  <c:v>4.4968535081483497E-2</c:v>
                </c:pt>
                <c:pt idx="18252">
                  <c:v>4.4969060416384703E-2</c:v>
                </c:pt>
                <c:pt idx="18253">
                  <c:v>4.4970130615881801E-2</c:v>
                </c:pt>
                <c:pt idx="18254">
                  <c:v>4.4970915533720998E-2</c:v>
                </c:pt>
                <c:pt idx="18255">
                  <c:v>4.4971041539861402E-2</c:v>
                </c:pt>
                <c:pt idx="18256">
                  <c:v>4.49717482965903E-2</c:v>
                </c:pt>
                <c:pt idx="18257">
                  <c:v>4.4972106961324698E-2</c:v>
                </c:pt>
                <c:pt idx="18258">
                  <c:v>4.4972150187314298E-2</c:v>
                </c:pt>
                <c:pt idx="18259">
                  <c:v>4.4972643503736698E-2</c:v>
                </c:pt>
                <c:pt idx="18260">
                  <c:v>4.4972644191814501E-2</c:v>
                </c:pt>
                <c:pt idx="18261">
                  <c:v>4.4973062985328799E-2</c:v>
                </c:pt>
                <c:pt idx="18262">
                  <c:v>4.4973129902860003E-2</c:v>
                </c:pt>
                <c:pt idx="18263">
                  <c:v>4.4973618810169598E-2</c:v>
                </c:pt>
                <c:pt idx="18264">
                  <c:v>4.49753980340332E-2</c:v>
                </c:pt>
                <c:pt idx="18265">
                  <c:v>4.4976045200409098E-2</c:v>
                </c:pt>
                <c:pt idx="18266">
                  <c:v>4.49761737818338E-2</c:v>
                </c:pt>
                <c:pt idx="18267">
                  <c:v>4.4976650507185502E-2</c:v>
                </c:pt>
                <c:pt idx="18268">
                  <c:v>4.4976787055505403E-2</c:v>
                </c:pt>
                <c:pt idx="18269">
                  <c:v>4.4977079070014803E-2</c:v>
                </c:pt>
                <c:pt idx="18270">
                  <c:v>4.4977701746478298E-2</c:v>
                </c:pt>
                <c:pt idx="18271">
                  <c:v>4.4978965641049397E-2</c:v>
                </c:pt>
                <c:pt idx="18272">
                  <c:v>4.4980814002730199E-2</c:v>
                </c:pt>
                <c:pt idx="18273">
                  <c:v>4.4982189311032102E-2</c:v>
                </c:pt>
                <c:pt idx="18274">
                  <c:v>4.4982326684002899E-2</c:v>
                </c:pt>
                <c:pt idx="18275">
                  <c:v>4.4982960366664201E-2</c:v>
                </c:pt>
                <c:pt idx="18276">
                  <c:v>4.4983210342788203E-2</c:v>
                </c:pt>
                <c:pt idx="18277">
                  <c:v>4.4984114330291203E-2</c:v>
                </c:pt>
                <c:pt idx="18278">
                  <c:v>4.4984673503797E-2</c:v>
                </c:pt>
                <c:pt idx="18279">
                  <c:v>4.4984872970884403E-2</c:v>
                </c:pt>
                <c:pt idx="18280">
                  <c:v>4.4985900502911499E-2</c:v>
                </c:pt>
                <c:pt idx="18281">
                  <c:v>4.4986471250121597E-2</c:v>
                </c:pt>
                <c:pt idx="18282">
                  <c:v>4.4986501165908598E-2</c:v>
                </c:pt>
                <c:pt idx="18283">
                  <c:v>4.49876618809101E-2</c:v>
                </c:pt>
                <c:pt idx="18284">
                  <c:v>4.4988532036161398E-2</c:v>
                </c:pt>
                <c:pt idx="18285">
                  <c:v>4.4989379548268399E-2</c:v>
                </c:pt>
                <c:pt idx="18286">
                  <c:v>4.4989471419706703E-2</c:v>
                </c:pt>
                <c:pt idx="18287">
                  <c:v>4.4990264186205303E-2</c:v>
                </c:pt>
                <c:pt idx="18288">
                  <c:v>4.4990324971582098E-2</c:v>
                </c:pt>
                <c:pt idx="18289">
                  <c:v>4.4990531969568599E-2</c:v>
                </c:pt>
                <c:pt idx="18290">
                  <c:v>4.4990664361564403E-2</c:v>
                </c:pt>
                <c:pt idx="18291">
                  <c:v>4.4990935126686997E-2</c:v>
                </c:pt>
                <c:pt idx="18292">
                  <c:v>4.4992118748712798E-2</c:v>
                </c:pt>
                <c:pt idx="18293">
                  <c:v>4.4992286553798097E-2</c:v>
                </c:pt>
                <c:pt idx="18294">
                  <c:v>4.49930569536066E-2</c:v>
                </c:pt>
                <c:pt idx="18295">
                  <c:v>4.4993408319048897E-2</c:v>
                </c:pt>
                <c:pt idx="18296">
                  <c:v>4.49948882847531E-2</c:v>
                </c:pt>
                <c:pt idx="18297">
                  <c:v>4.4995037800931399E-2</c:v>
                </c:pt>
                <c:pt idx="18298">
                  <c:v>4.4995632948659103E-2</c:v>
                </c:pt>
                <c:pt idx="18299">
                  <c:v>4.4996303256651597E-2</c:v>
                </c:pt>
                <c:pt idx="18300">
                  <c:v>4.4996931445351503E-2</c:v>
                </c:pt>
                <c:pt idx="18301">
                  <c:v>4.49969573916758E-2</c:v>
                </c:pt>
                <c:pt idx="18302">
                  <c:v>4.4999227737364297E-2</c:v>
                </c:pt>
                <c:pt idx="18303">
                  <c:v>4.5000198443486003E-2</c:v>
                </c:pt>
                <c:pt idx="18304">
                  <c:v>4.5000924861541697E-2</c:v>
                </c:pt>
                <c:pt idx="18305">
                  <c:v>4.5001071023521903E-2</c:v>
                </c:pt>
                <c:pt idx="18306">
                  <c:v>4.5001434269455902E-2</c:v>
                </c:pt>
                <c:pt idx="18307">
                  <c:v>4.50015157504478E-2</c:v>
                </c:pt>
                <c:pt idx="18308">
                  <c:v>4.5001682814277799E-2</c:v>
                </c:pt>
                <c:pt idx="18309">
                  <c:v>4.5004122711090097E-2</c:v>
                </c:pt>
                <c:pt idx="18310">
                  <c:v>4.5005075552138299E-2</c:v>
                </c:pt>
                <c:pt idx="18311">
                  <c:v>4.5005688032147897E-2</c:v>
                </c:pt>
                <c:pt idx="18312">
                  <c:v>4.5006207777561501E-2</c:v>
                </c:pt>
                <c:pt idx="18313">
                  <c:v>4.50068253027196E-2</c:v>
                </c:pt>
                <c:pt idx="18314">
                  <c:v>4.5006954527989501E-2</c:v>
                </c:pt>
                <c:pt idx="18315">
                  <c:v>4.5007907577614803E-2</c:v>
                </c:pt>
                <c:pt idx="18316">
                  <c:v>4.5008097156630199E-2</c:v>
                </c:pt>
                <c:pt idx="18317">
                  <c:v>4.5009394877798703E-2</c:v>
                </c:pt>
                <c:pt idx="18318">
                  <c:v>4.5010526409359403E-2</c:v>
                </c:pt>
                <c:pt idx="18319">
                  <c:v>4.50105295734659E-2</c:v>
                </c:pt>
                <c:pt idx="18320">
                  <c:v>4.5011556630506898E-2</c:v>
                </c:pt>
                <c:pt idx="18321">
                  <c:v>4.5011576858350902E-2</c:v>
                </c:pt>
                <c:pt idx="18322">
                  <c:v>4.5011962771211E-2</c:v>
                </c:pt>
                <c:pt idx="18323">
                  <c:v>4.5012037490074701E-2</c:v>
                </c:pt>
                <c:pt idx="18324">
                  <c:v>4.5012140257448402E-2</c:v>
                </c:pt>
                <c:pt idx="18325">
                  <c:v>4.5014415261236701E-2</c:v>
                </c:pt>
                <c:pt idx="18326">
                  <c:v>4.5015651513738798E-2</c:v>
                </c:pt>
                <c:pt idx="18327">
                  <c:v>4.5016486815716197E-2</c:v>
                </c:pt>
                <c:pt idx="18328">
                  <c:v>4.5016665065138899E-2</c:v>
                </c:pt>
                <c:pt idx="18329">
                  <c:v>4.5018438716427397E-2</c:v>
                </c:pt>
                <c:pt idx="18330">
                  <c:v>4.5018495070759001E-2</c:v>
                </c:pt>
                <c:pt idx="18331">
                  <c:v>4.5018578847462298E-2</c:v>
                </c:pt>
                <c:pt idx="18332">
                  <c:v>4.5018757206012602E-2</c:v>
                </c:pt>
                <c:pt idx="18333">
                  <c:v>4.50190835023105E-2</c:v>
                </c:pt>
                <c:pt idx="18334">
                  <c:v>4.5019693092235899E-2</c:v>
                </c:pt>
                <c:pt idx="18335">
                  <c:v>4.5019735345276202E-2</c:v>
                </c:pt>
                <c:pt idx="18336">
                  <c:v>4.50198832959064E-2</c:v>
                </c:pt>
                <c:pt idx="18337">
                  <c:v>4.5020166151766003E-2</c:v>
                </c:pt>
                <c:pt idx="18338">
                  <c:v>4.50210386476022E-2</c:v>
                </c:pt>
                <c:pt idx="18339">
                  <c:v>4.5022852548464401E-2</c:v>
                </c:pt>
                <c:pt idx="18340">
                  <c:v>4.5023343310495102E-2</c:v>
                </c:pt>
                <c:pt idx="18341">
                  <c:v>4.5024221942845097E-2</c:v>
                </c:pt>
                <c:pt idx="18342">
                  <c:v>4.5024304613764998E-2</c:v>
                </c:pt>
                <c:pt idx="18343">
                  <c:v>4.50249753364593E-2</c:v>
                </c:pt>
                <c:pt idx="18344">
                  <c:v>4.5025451736221897E-2</c:v>
                </c:pt>
                <c:pt idx="18345">
                  <c:v>4.5026091603755002E-2</c:v>
                </c:pt>
                <c:pt idx="18346">
                  <c:v>4.5026328040619498E-2</c:v>
                </c:pt>
                <c:pt idx="18347">
                  <c:v>4.5027759224127099E-2</c:v>
                </c:pt>
                <c:pt idx="18348">
                  <c:v>4.5027846302217102E-2</c:v>
                </c:pt>
                <c:pt idx="18349">
                  <c:v>4.5028267372211203E-2</c:v>
                </c:pt>
                <c:pt idx="18350">
                  <c:v>4.5029478133293901E-2</c:v>
                </c:pt>
                <c:pt idx="18351">
                  <c:v>4.5029580700551797E-2</c:v>
                </c:pt>
                <c:pt idx="18352">
                  <c:v>4.5031673273368197E-2</c:v>
                </c:pt>
                <c:pt idx="18353">
                  <c:v>4.5032580038111301E-2</c:v>
                </c:pt>
                <c:pt idx="18354">
                  <c:v>4.5033560249745801E-2</c:v>
                </c:pt>
                <c:pt idx="18355">
                  <c:v>4.5033721730039E-2</c:v>
                </c:pt>
                <c:pt idx="18356">
                  <c:v>4.50338425610146E-2</c:v>
                </c:pt>
                <c:pt idx="18357">
                  <c:v>4.50350056806397E-2</c:v>
                </c:pt>
                <c:pt idx="18358">
                  <c:v>4.5035096667354703E-2</c:v>
                </c:pt>
                <c:pt idx="18359">
                  <c:v>4.50372325977254E-2</c:v>
                </c:pt>
                <c:pt idx="18360">
                  <c:v>4.5037776091308497E-2</c:v>
                </c:pt>
                <c:pt idx="18361">
                  <c:v>4.5037928953846403E-2</c:v>
                </c:pt>
                <c:pt idx="18362">
                  <c:v>4.5039651190106403E-2</c:v>
                </c:pt>
                <c:pt idx="18363">
                  <c:v>4.5039752280603799E-2</c:v>
                </c:pt>
                <c:pt idx="18364">
                  <c:v>4.5039878650064299E-2</c:v>
                </c:pt>
                <c:pt idx="18365">
                  <c:v>4.5040298758347003E-2</c:v>
                </c:pt>
                <c:pt idx="18366">
                  <c:v>4.5040536407899297E-2</c:v>
                </c:pt>
                <c:pt idx="18367">
                  <c:v>4.5040986247512203E-2</c:v>
                </c:pt>
                <c:pt idx="18368">
                  <c:v>4.5041508999403901E-2</c:v>
                </c:pt>
                <c:pt idx="18369">
                  <c:v>4.5041524821257298E-2</c:v>
                </c:pt>
                <c:pt idx="18370">
                  <c:v>4.5041719765396497E-2</c:v>
                </c:pt>
                <c:pt idx="18371">
                  <c:v>4.5041868891088299E-2</c:v>
                </c:pt>
                <c:pt idx="18372">
                  <c:v>4.5041999105343997E-2</c:v>
                </c:pt>
                <c:pt idx="18373">
                  <c:v>4.5043398938561602E-2</c:v>
                </c:pt>
                <c:pt idx="18374">
                  <c:v>4.50444226031608E-2</c:v>
                </c:pt>
                <c:pt idx="18375">
                  <c:v>4.50447100242862E-2</c:v>
                </c:pt>
                <c:pt idx="18376">
                  <c:v>4.5045160491343501E-2</c:v>
                </c:pt>
                <c:pt idx="18377">
                  <c:v>4.50457569332436E-2</c:v>
                </c:pt>
                <c:pt idx="18378">
                  <c:v>4.5045885286138003E-2</c:v>
                </c:pt>
                <c:pt idx="18379">
                  <c:v>4.5046730805522302E-2</c:v>
                </c:pt>
                <c:pt idx="18380">
                  <c:v>4.5046790261847297E-2</c:v>
                </c:pt>
                <c:pt idx="18381">
                  <c:v>4.5047599265801402E-2</c:v>
                </c:pt>
                <c:pt idx="18382">
                  <c:v>4.50478454128522E-2</c:v>
                </c:pt>
                <c:pt idx="18383">
                  <c:v>4.5048160415893802E-2</c:v>
                </c:pt>
                <c:pt idx="18384">
                  <c:v>4.5048833321184097E-2</c:v>
                </c:pt>
                <c:pt idx="18385">
                  <c:v>4.50493344830191E-2</c:v>
                </c:pt>
                <c:pt idx="18386">
                  <c:v>4.5049369407003201E-2</c:v>
                </c:pt>
                <c:pt idx="18387">
                  <c:v>4.5051254387569302E-2</c:v>
                </c:pt>
                <c:pt idx="18388">
                  <c:v>4.5051587597234502E-2</c:v>
                </c:pt>
                <c:pt idx="18389">
                  <c:v>4.50519995618784E-2</c:v>
                </c:pt>
                <c:pt idx="18390">
                  <c:v>4.5053006052692197E-2</c:v>
                </c:pt>
                <c:pt idx="18391">
                  <c:v>4.5053268620127498E-2</c:v>
                </c:pt>
                <c:pt idx="18392">
                  <c:v>4.5053785616234597E-2</c:v>
                </c:pt>
                <c:pt idx="18393">
                  <c:v>4.5053961438557E-2</c:v>
                </c:pt>
                <c:pt idx="18394">
                  <c:v>4.5054062184780003E-2</c:v>
                </c:pt>
                <c:pt idx="18395">
                  <c:v>4.5054324925302799E-2</c:v>
                </c:pt>
                <c:pt idx="18396">
                  <c:v>4.5055536920295798E-2</c:v>
                </c:pt>
                <c:pt idx="18397">
                  <c:v>4.50555451018749E-2</c:v>
                </c:pt>
                <c:pt idx="18398">
                  <c:v>4.50562140491702E-2</c:v>
                </c:pt>
                <c:pt idx="18399">
                  <c:v>4.5056672995008103E-2</c:v>
                </c:pt>
                <c:pt idx="18400">
                  <c:v>4.5056729706228697E-2</c:v>
                </c:pt>
                <c:pt idx="18401">
                  <c:v>4.5056910616274801E-2</c:v>
                </c:pt>
                <c:pt idx="18402">
                  <c:v>4.5057414677126401E-2</c:v>
                </c:pt>
                <c:pt idx="18403">
                  <c:v>4.5057584825551097E-2</c:v>
                </c:pt>
                <c:pt idx="18404">
                  <c:v>4.5058574137560203E-2</c:v>
                </c:pt>
                <c:pt idx="18405">
                  <c:v>4.5058804514484498E-2</c:v>
                </c:pt>
                <c:pt idx="18406">
                  <c:v>4.5058830531940403E-2</c:v>
                </c:pt>
                <c:pt idx="18407">
                  <c:v>4.5059605967329101E-2</c:v>
                </c:pt>
                <c:pt idx="18408">
                  <c:v>4.5061352776336903E-2</c:v>
                </c:pt>
                <c:pt idx="18409">
                  <c:v>4.5061984419121702E-2</c:v>
                </c:pt>
                <c:pt idx="18410">
                  <c:v>4.5063495916576497E-2</c:v>
                </c:pt>
                <c:pt idx="18411">
                  <c:v>4.5064050658095101E-2</c:v>
                </c:pt>
                <c:pt idx="18412">
                  <c:v>4.5064296005534903E-2</c:v>
                </c:pt>
                <c:pt idx="18413">
                  <c:v>4.5064533961647099E-2</c:v>
                </c:pt>
                <c:pt idx="18414">
                  <c:v>4.5064776700451697E-2</c:v>
                </c:pt>
                <c:pt idx="18415">
                  <c:v>4.5065071849761502E-2</c:v>
                </c:pt>
                <c:pt idx="18416">
                  <c:v>4.5067814378871897E-2</c:v>
                </c:pt>
                <c:pt idx="18417">
                  <c:v>4.5067978775230701E-2</c:v>
                </c:pt>
                <c:pt idx="18418">
                  <c:v>4.5068247173539799E-2</c:v>
                </c:pt>
                <c:pt idx="18419">
                  <c:v>4.5068521263872202E-2</c:v>
                </c:pt>
                <c:pt idx="18420">
                  <c:v>4.5068548366136101E-2</c:v>
                </c:pt>
                <c:pt idx="18421">
                  <c:v>4.5068684200711702E-2</c:v>
                </c:pt>
                <c:pt idx="18422">
                  <c:v>4.5069424028381197E-2</c:v>
                </c:pt>
                <c:pt idx="18423">
                  <c:v>4.5070286309663997E-2</c:v>
                </c:pt>
                <c:pt idx="18424">
                  <c:v>4.5070955025947199E-2</c:v>
                </c:pt>
                <c:pt idx="18425">
                  <c:v>4.5071603824656303E-2</c:v>
                </c:pt>
                <c:pt idx="18426">
                  <c:v>4.5071610748877E-2</c:v>
                </c:pt>
                <c:pt idx="18427">
                  <c:v>4.5071999251254401E-2</c:v>
                </c:pt>
                <c:pt idx="18428">
                  <c:v>4.5074411547808502E-2</c:v>
                </c:pt>
                <c:pt idx="18429">
                  <c:v>4.5074897435210502E-2</c:v>
                </c:pt>
                <c:pt idx="18430">
                  <c:v>4.5075004063902503E-2</c:v>
                </c:pt>
                <c:pt idx="18431">
                  <c:v>4.5076153066847501E-2</c:v>
                </c:pt>
                <c:pt idx="18432">
                  <c:v>4.50763524573497E-2</c:v>
                </c:pt>
                <c:pt idx="18433">
                  <c:v>4.5076373452334E-2</c:v>
                </c:pt>
                <c:pt idx="18434">
                  <c:v>4.5076604716241302E-2</c:v>
                </c:pt>
                <c:pt idx="18435">
                  <c:v>4.50766358153794E-2</c:v>
                </c:pt>
                <c:pt idx="18436">
                  <c:v>4.5077101222346302E-2</c:v>
                </c:pt>
                <c:pt idx="18437">
                  <c:v>4.5077102368839599E-2</c:v>
                </c:pt>
                <c:pt idx="18438">
                  <c:v>4.5077296637583399E-2</c:v>
                </c:pt>
                <c:pt idx="18439">
                  <c:v>4.5078470793800701E-2</c:v>
                </c:pt>
                <c:pt idx="18440">
                  <c:v>4.5078900945324199E-2</c:v>
                </c:pt>
                <c:pt idx="18441">
                  <c:v>4.5079102934615797E-2</c:v>
                </c:pt>
                <c:pt idx="18442">
                  <c:v>4.5079113736601499E-2</c:v>
                </c:pt>
                <c:pt idx="18443">
                  <c:v>4.5079217858933603E-2</c:v>
                </c:pt>
                <c:pt idx="18444">
                  <c:v>4.50798082342138E-2</c:v>
                </c:pt>
                <c:pt idx="18445">
                  <c:v>4.5080768932996902E-2</c:v>
                </c:pt>
                <c:pt idx="18446">
                  <c:v>4.5082951189633499E-2</c:v>
                </c:pt>
                <c:pt idx="18447">
                  <c:v>4.50834567933888E-2</c:v>
                </c:pt>
                <c:pt idx="18448">
                  <c:v>4.5083490359873697E-2</c:v>
                </c:pt>
                <c:pt idx="18449">
                  <c:v>4.5083893486815699E-2</c:v>
                </c:pt>
                <c:pt idx="18450">
                  <c:v>4.50844476822208E-2</c:v>
                </c:pt>
                <c:pt idx="18451">
                  <c:v>4.5084537736556803E-2</c:v>
                </c:pt>
                <c:pt idx="18452">
                  <c:v>4.5084681890907398E-2</c:v>
                </c:pt>
                <c:pt idx="18453">
                  <c:v>4.5085198420842403E-2</c:v>
                </c:pt>
                <c:pt idx="18454">
                  <c:v>4.5085458874282301E-2</c:v>
                </c:pt>
                <c:pt idx="18455">
                  <c:v>4.5086190790722298E-2</c:v>
                </c:pt>
                <c:pt idx="18456">
                  <c:v>4.50868245801175E-2</c:v>
                </c:pt>
                <c:pt idx="18457">
                  <c:v>4.5087272151995803E-2</c:v>
                </c:pt>
                <c:pt idx="18458">
                  <c:v>4.5087687044635297E-2</c:v>
                </c:pt>
                <c:pt idx="18459">
                  <c:v>4.5087691310730899E-2</c:v>
                </c:pt>
                <c:pt idx="18460">
                  <c:v>4.50877582644129E-2</c:v>
                </c:pt>
                <c:pt idx="18461">
                  <c:v>4.5088037227070402E-2</c:v>
                </c:pt>
                <c:pt idx="18462">
                  <c:v>4.5088764183586601E-2</c:v>
                </c:pt>
                <c:pt idx="18463">
                  <c:v>4.5088924066494999E-2</c:v>
                </c:pt>
                <c:pt idx="18464">
                  <c:v>4.5089108807994799E-2</c:v>
                </c:pt>
                <c:pt idx="18465">
                  <c:v>4.5089450481329903E-2</c:v>
                </c:pt>
                <c:pt idx="18466">
                  <c:v>4.5089958906555497E-2</c:v>
                </c:pt>
                <c:pt idx="18467">
                  <c:v>4.5090959149777503E-2</c:v>
                </c:pt>
                <c:pt idx="18468">
                  <c:v>4.5091221783641E-2</c:v>
                </c:pt>
                <c:pt idx="18469">
                  <c:v>4.5091623247095702E-2</c:v>
                </c:pt>
                <c:pt idx="18470">
                  <c:v>4.5091914083190701E-2</c:v>
                </c:pt>
                <c:pt idx="18471">
                  <c:v>4.5092625714280299E-2</c:v>
                </c:pt>
                <c:pt idx="18472">
                  <c:v>4.5092843588495198E-2</c:v>
                </c:pt>
                <c:pt idx="18473">
                  <c:v>4.5093091267272102E-2</c:v>
                </c:pt>
                <c:pt idx="18474">
                  <c:v>4.5094267057155503E-2</c:v>
                </c:pt>
                <c:pt idx="18475">
                  <c:v>4.5094351026913899E-2</c:v>
                </c:pt>
                <c:pt idx="18476">
                  <c:v>4.5094377581006297E-2</c:v>
                </c:pt>
                <c:pt idx="18477">
                  <c:v>4.5094949539617998E-2</c:v>
                </c:pt>
                <c:pt idx="18478">
                  <c:v>4.50966529119931E-2</c:v>
                </c:pt>
                <c:pt idx="18479">
                  <c:v>4.5096962425378202E-2</c:v>
                </c:pt>
                <c:pt idx="18480">
                  <c:v>4.5098009932296103E-2</c:v>
                </c:pt>
                <c:pt idx="18481">
                  <c:v>4.5098126202461598E-2</c:v>
                </c:pt>
                <c:pt idx="18482">
                  <c:v>4.5099219446179499E-2</c:v>
                </c:pt>
                <c:pt idx="18483">
                  <c:v>4.5101275453725699E-2</c:v>
                </c:pt>
                <c:pt idx="18484">
                  <c:v>4.51014216319661E-2</c:v>
                </c:pt>
                <c:pt idx="18485">
                  <c:v>4.5103309539420197E-2</c:v>
                </c:pt>
                <c:pt idx="18486">
                  <c:v>4.5103417347481599E-2</c:v>
                </c:pt>
                <c:pt idx="18487">
                  <c:v>4.5104155952078201E-2</c:v>
                </c:pt>
                <c:pt idx="18488">
                  <c:v>4.51049374773283E-2</c:v>
                </c:pt>
                <c:pt idx="18489">
                  <c:v>4.5104989170423902E-2</c:v>
                </c:pt>
                <c:pt idx="18490">
                  <c:v>4.5106183761778301E-2</c:v>
                </c:pt>
                <c:pt idx="18491">
                  <c:v>4.5107054069164799E-2</c:v>
                </c:pt>
                <c:pt idx="18492">
                  <c:v>4.5107133408306202E-2</c:v>
                </c:pt>
                <c:pt idx="18493">
                  <c:v>4.5107199825699197E-2</c:v>
                </c:pt>
                <c:pt idx="18494">
                  <c:v>4.5107661688877101E-2</c:v>
                </c:pt>
                <c:pt idx="18495">
                  <c:v>4.5109024179453297E-2</c:v>
                </c:pt>
                <c:pt idx="18496">
                  <c:v>4.5109081919977402E-2</c:v>
                </c:pt>
                <c:pt idx="18497">
                  <c:v>4.5110163196025302E-2</c:v>
                </c:pt>
                <c:pt idx="18498">
                  <c:v>4.5110360096007503E-2</c:v>
                </c:pt>
                <c:pt idx="18499">
                  <c:v>4.5111040307377198E-2</c:v>
                </c:pt>
                <c:pt idx="18500">
                  <c:v>4.5111240702224199E-2</c:v>
                </c:pt>
                <c:pt idx="18501">
                  <c:v>4.5113678296749699E-2</c:v>
                </c:pt>
                <c:pt idx="18502">
                  <c:v>4.5114984252296798E-2</c:v>
                </c:pt>
                <c:pt idx="18503">
                  <c:v>4.5115611180651098E-2</c:v>
                </c:pt>
                <c:pt idx="18504">
                  <c:v>4.5115996213217699E-2</c:v>
                </c:pt>
                <c:pt idx="18505">
                  <c:v>4.5116079249079101E-2</c:v>
                </c:pt>
                <c:pt idx="18506">
                  <c:v>4.5116844413789901E-2</c:v>
                </c:pt>
                <c:pt idx="18507">
                  <c:v>4.5118417533001401E-2</c:v>
                </c:pt>
                <c:pt idx="18508">
                  <c:v>4.51185338572117E-2</c:v>
                </c:pt>
                <c:pt idx="18509">
                  <c:v>4.5118852163777201E-2</c:v>
                </c:pt>
                <c:pt idx="18510">
                  <c:v>4.5119292637256503E-2</c:v>
                </c:pt>
                <c:pt idx="18511">
                  <c:v>4.5120723631315703E-2</c:v>
                </c:pt>
                <c:pt idx="18512">
                  <c:v>4.5121263354217102E-2</c:v>
                </c:pt>
                <c:pt idx="18513">
                  <c:v>4.51217395278262E-2</c:v>
                </c:pt>
                <c:pt idx="18514">
                  <c:v>4.5122595028824999E-2</c:v>
                </c:pt>
                <c:pt idx="18515">
                  <c:v>4.5122840354240502E-2</c:v>
                </c:pt>
                <c:pt idx="18516">
                  <c:v>4.5122884386215603E-2</c:v>
                </c:pt>
                <c:pt idx="18517">
                  <c:v>4.5122909694660499E-2</c:v>
                </c:pt>
                <c:pt idx="18518">
                  <c:v>4.51235074821549E-2</c:v>
                </c:pt>
                <c:pt idx="18519">
                  <c:v>4.51246100529126E-2</c:v>
                </c:pt>
                <c:pt idx="18520">
                  <c:v>4.5127758932845201E-2</c:v>
                </c:pt>
                <c:pt idx="18521">
                  <c:v>4.5129066052513302E-2</c:v>
                </c:pt>
                <c:pt idx="18522">
                  <c:v>4.5129962880268E-2</c:v>
                </c:pt>
                <c:pt idx="18523">
                  <c:v>4.5130202094865297E-2</c:v>
                </c:pt>
                <c:pt idx="18524">
                  <c:v>4.5130295479873503E-2</c:v>
                </c:pt>
                <c:pt idx="18525">
                  <c:v>4.5130516523163702E-2</c:v>
                </c:pt>
                <c:pt idx="18526">
                  <c:v>4.5131173092754599E-2</c:v>
                </c:pt>
                <c:pt idx="18527">
                  <c:v>4.5131696999450702E-2</c:v>
                </c:pt>
                <c:pt idx="18528">
                  <c:v>4.5131705052993402E-2</c:v>
                </c:pt>
                <c:pt idx="18529">
                  <c:v>4.51317435758005E-2</c:v>
                </c:pt>
                <c:pt idx="18530">
                  <c:v>4.5131782875816998E-2</c:v>
                </c:pt>
                <c:pt idx="18531">
                  <c:v>4.5132407554427698E-2</c:v>
                </c:pt>
                <c:pt idx="18532">
                  <c:v>4.5132888014501001E-2</c:v>
                </c:pt>
                <c:pt idx="18533">
                  <c:v>4.51330182529864E-2</c:v>
                </c:pt>
                <c:pt idx="18534">
                  <c:v>4.5133050468876799E-2</c:v>
                </c:pt>
                <c:pt idx="18535">
                  <c:v>4.5133410926437197E-2</c:v>
                </c:pt>
                <c:pt idx="18536">
                  <c:v>4.5133456757617103E-2</c:v>
                </c:pt>
                <c:pt idx="18537">
                  <c:v>4.5133496763549497E-2</c:v>
                </c:pt>
                <c:pt idx="18538">
                  <c:v>4.51337092088707E-2</c:v>
                </c:pt>
                <c:pt idx="18539">
                  <c:v>4.51337686438757E-2</c:v>
                </c:pt>
                <c:pt idx="18540">
                  <c:v>4.5134004934237797E-2</c:v>
                </c:pt>
                <c:pt idx="18541">
                  <c:v>4.5134075781426197E-2</c:v>
                </c:pt>
                <c:pt idx="18542">
                  <c:v>4.5134204678200097E-2</c:v>
                </c:pt>
                <c:pt idx="18543">
                  <c:v>4.5136439864970401E-2</c:v>
                </c:pt>
                <c:pt idx="18544">
                  <c:v>4.5137360571108003E-2</c:v>
                </c:pt>
                <c:pt idx="18545">
                  <c:v>4.5139641611952101E-2</c:v>
                </c:pt>
                <c:pt idx="18546">
                  <c:v>4.5141200207190098E-2</c:v>
                </c:pt>
                <c:pt idx="18547">
                  <c:v>4.51413085262201E-2</c:v>
                </c:pt>
                <c:pt idx="18548">
                  <c:v>4.5141573433675197E-2</c:v>
                </c:pt>
                <c:pt idx="18549">
                  <c:v>4.5142400363344097E-2</c:v>
                </c:pt>
                <c:pt idx="18550">
                  <c:v>4.5142682540044797E-2</c:v>
                </c:pt>
                <c:pt idx="18551">
                  <c:v>4.5142874561821797E-2</c:v>
                </c:pt>
                <c:pt idx="18552">
                  <c:v>4.5143633489262099E-2</c:v>
                </c:pt>
                <c:pt idx="18553">
                  <c:v>4.5143912201066297E-2</c:v>
                </c:pt>
                <c:pt idx="18554">
                  <c:v>4.5143914551745899E-2</c:v>
                </c:pt>
                <c:pt idx="18555">
                  <c:v>4.5144210400117103E-2</c:v>
                </c:pt>
                <c:pt idx="18556">
                  <c:v>4.5144650158914799E-2</c:v>
                </c:pt>
                <c:pt idx="18557">
                  <c:v>4.5146912312379703E-2</c:v>
                </c:pt>
                <c:pt idx="18558">
                  <c:v>4.5150152443936303E-2</c:v>
                </c:pt>
                <c:pt idx="18559">
                  <c:v>4.5150679298957802E-2</c:v>
                </c:pt>
                <c:pt idx="18560">
                  <c:v>4.51510591799422E-2</c:v>
                </c:pt>
                <c:pt idx="18561">
                  <c:v>4.5153222761012399E-2</c:v>
                </c:pt>
                <c:pt idx="18562">
                  <c:v>4.5153342040571399E-2</c:v>
                </c:pt>
                <c:pt idx="18563">
                  <c:v>4.5153705698520799E-2</c:v>
                </c:pt>
                <c:pt idx="18564">
                  <c:v>4.5153730898745602E-2</c:v>
                </c:pt>
                <c:pt idx="18565">
                  <c:v>4.5154854402110603E-2</c:v>
                </c:pt>
                <c:pt idx="18566">
                  <c:v>4.5156053717913501E-2</c:v>
                </c:pt>
                <c:pt idx="18567">
                  <c:v>4.5156748815875301E-2</c:v>
                </c:pt>
                <c:pt idx="18568">
                  <c:v>4.5156762646101398E-2</c:v>
                </c:pt>
                <c:pt idx="18569">
                  <c:v>4.5157938577030397E-2</c:v>
                </c:pt>
                <c:pt idx="18570">
                  <c:v>4.5158268994413699E-2</c:v>
                </c:pt>
                <c:pt idx="18571">
                  <c:v>4.5159175677671699E-2</c:v>
                </c:pt>
                <c:pt idx="18572">
                  <c:v>4.5160715065146399E-2</c:v>
                </c:pt>
                <c:pt idx="18573">
                  <c:v>4.5162281195282102E-2</c:v>
                </c:pt>
                <c:pt idx="18574">
                  <c:v>4.5162531161913801E-2</c:v>
                </c:pt>
                <c:pt idx="18575">
                  <c:v>4.5162779120944602E-2</c:v>
                </c:pt>
                <c:pt idx="18576">
                  <c:v>4.5162817678195001E-2</c:v>
                </c:pt>
                <c:pt idx="18577">
                  <c:v>4.5163095268794598E-2</c:v>
                </c:pt>
                <c:pt idx="18578">
                  <c:v>4.5163257450538903E-2</c:v>
                </c:pt>
                <c:pt idx="18579">
                  <c:v>4.5163405252460397E-2</c:v>
                </c:pt>
                <c:pt idx="18580">
                  <c:v>4.51634145850911E-2</c:v>
                </c:pt>
                <c:pt idx="18581">
                  <c:v>4.5164169186876497E-2</c:v>
                </c:pt>
                <c:pt idx="18582">
                  <c:v>4.5164898921527197E-2</c:v>
                </c:pt>
                <c:pt idx="18583">
                  <c:v>4.5165034294357198E-2</c:v>
                </c:pt>
                <c:pt idx="18584">
                  <c:v>4.5166109406117899E-2</c:v>
                </c:pt>
                <c:pt idx="18585">
                  <c:v>4.5166699204609702E-2</c:v>
                </c:pt>
                <c:pt idx="18586">
                  <c:v>4.5166831799181802E-2</c:v>
                </c:pt>
                <c:pt idx="18587">
                  <c:v>4.5167631783417699E-2</c:v>
                </c:pt>
                <c:pt idx="18588">
                  <c:v>4.5167927611978798E-2</c:v>
                </c:pt>
                <c:pt idx="18589">
                  <c:v>4.5168778435451501E-2</c:v>
                </c:pt>
                <c:pt idx="18590">
                  <c:v>4.5169384917729101E-2</c:v>
                </c:pt>
                <c:pt idx="18591">
                  <c:v>4.5170651642503203E-2</c:v>
                </c:pt>
                <c:pt idx="18592">
                  <c:v>4.5172962451729297E-2</c:v>
                </c:pt>
                <c:pt idx="18593">
                  <c:v>4.5173075632653201E-2</c:v>
                </c:pt>
                <c:pt idx="18594">
                  <c:v>4.5173437803384002E-2</c:v>
                </c:pt>
                <c:pt idx="18595">
                  <c:v>4.51735557286497E-2</c:v>
                </c:pt>
                <c:pt idx="18596">
                  <c:v>4.5173921474409302E-2</c:v>
                </c:pt>
                <c:pt idx="18597">
                  <c:v>4.51756562616824E-2</c:v>
                </c:pt>
                <c:pt idx="18598">
                  <c:v>4.5176039825134198E-2</c:v>
                </c:pt>
                <c:pt idx="18599">
                  <c:v>4.5176404302861198E-2</c:v>
                </c:pt>
                <c:pt idx="18600">
                  <c:v>4.5176705455176699E-2</c:v>
                </c:pt>
                <c:pt idx="18601">
                  <c:v>4.5177231070255397E-2</c:v>
                </c:pt>
                <c:pt idx="18602">
                  <c:v>4.5177698944233499E-2</c:v>
                </c:pt>
                <c:pt idx="18603">
                  <c:v>4.5178022311264797E-2</c:v>
                </c:pt>
                <c:pt idx="18604">
                  <c:v>4.5178154374660599E-2</c:v>
                </c:pt>
                <c:pt idx="18605">
                  <c:v>4.5178195250476103E-2</c:v>
                </c:pt>
                <c:pt idx="18606">
                  <c:v>4.5178637002676401E-2</c:v>
                </c:pt>
                <c:pt idx="18607">
                  <c:v>4.5178645310444299E-2</c:v>
                </c:pt>
                <c:pt idx="18608">
                  <c:v>4.5178756907939599E-2</c:v>
                </c:pt>
                <c:pt idx="18609">
                  <c:v>4.5179748581872202E-2</c:v>
                </c:pt>
                <c:pt idx="18610">
                  <c:v>4.5179774871204899E-2</c:v>
                </c:pt>
                <c:pt idx="18611">
                  <c:v>4.5181623190003899E-2</c:v>
                </c:pt>
                <c:pt idx="18612">
                  <c:v>4.5181647309582497E-2</c:v>
                </c:pt>
                <c:pt idx="18613">
                  <c:v>4.51816766346868E-2</c:v>
                </c:pt>
                <c:pt idx="18614">
                  <c:v>4.5182356780927697E-2</c:v>
                </c:pt>
                <c:pt idx="18615">
                  <c:v>4.5183301731513699E-2</c:v>
                </c:pt>
                <c:pt idx="18616">
                  <c:v>4.5184340979132397E-2</c:v>
                </c:pt>
                <c:pt idx="18617">
                  <c:v>4.5184591452827702E-2</c:v>
                </c:pt>
                <c:pt idx="18618">
                  <c:v>4.5184783971933297E-2</c:v>
                </c:pt>
                <c:pt idx="18619">
                  <c:v>4.5184796307868202E-2</c:v>
                </c:pt>
                <c:pt idx="18620">
                  <c:v>4.5185047251837397E-2</c:v>
                </c:pt>
                <c:pt idx="18621">
                  <c:v>4.5185139434386901E-2</c:v>
                </c:pt>
                <c:pt idx="18622">
                  <c:v>4.5185268044146999E-2</c:v>
                </c:pt>
                <c:pt idx="18623">
                  <c:v>4.5185353097968797E-2</c:v>
                </c:pt>
                <c:pt idx="18624">
                  <c:v>4.5185590657562801E-2</c:v>
                </c:pt>
                <c:pt idx="18625">
                  <c:v>4.5187235275759803E-2</c:v>
                </c:pt>
                <c:pt idx="18626">
                  <c:v>4.5187540101384698E-2</c:v>
                </c:pt>
                <c:pt idx="18627">
                  <c:v>4.5188524294221703E-2</c:v>
                </c:pt>
                <c:pt idx="18628">
                  <c:v>4.5189262695773003E-2</c:v>
                </c:pt>
                <c:pt idx="18629">
                  <c:v>4.5189684886859698E-2</c:v>
                </c:pt>
                <c:pt idx="18630">
                  <c:v>4.5190918927413302E-2</c:v>
                </c:pt>
                <c:pt idx="18631">
                  <c:v>4.51910251969697E-2</c:v>
                </c:pt>
                <c:pt idx="18632">
                  <c:v>4.5191257733854302E-2</c:v>
                </c:pt>
                <c:pt idx="18633">
                  <c:v>4.5191365785667299E-2</c:v>
                </c:pt>
                <c:pt idx="18634">
                  <c:v>4.5191858979562897E-2</c:v>
                </c:pt>
                <c:pt idx="18635">
                  <c:v>4.5192158785389201E-2</c:v>
                </c:pt>
                <c:pt idx="18636">
                  <c:v>4.5192606928892098E-2</c:v>
                </c:pt>
                <c:pt idx="18637">
                  <c:v>4.5192648048458302E-2</c:v>
                </c:pt>
                <c:pt idx="18638">
                  <c:v>4.5193181894514801E-2</c:v>
                </c:pt>
                <c:pt idx="18639">
                  <c:v>4.5194173298905897E-2</c:v>
                </c:pt>
                <c:pt idx="18640">
                  <c:v>4.5195407888776198E-2</c:v>
                </c:pt>
                <c:pt idx="18641">
                  <c:v>4.51954367877348E-2</c:v>
                </c:pt>
                <c:pt idx="18642">
                  <c:v>4.5196562171905402E-2</c:v>
                </c:pt>
                <c:pt idx="18643">
                  <c:v>4.5197290908399503E-2</c:v>
                </c:pt>
                <c:pt idx="18644">
                  <c:v>4.5197633507234901E-2</c:v>
                </c:pt>
                <c:pt idx="18645">
                  <c:v>4.5197894711847798E-2</c:v>
                </c:pt>
                <c:pt idx="18646">
                  <c:v>4.5197961271503398E-2</c:v>
                </c:pt>
                <c:pt idx="18647">
                  <c:v>4.5199392300671E-2</c:v>
                </c:pt>
                <c:pt idx="18648">
                  <c:v>4.5199951714313097E-2</c:v>
                </c:pt>
                <c:pt idx="18649">
                  <c:v>4.5199970750702798E-2</c:v>
                </c:pt>
                <c:pt idx="18650">
                  <c:v>4.5200009590461998E-2</c:v>
                </c:pt>
                <c:pt idx="18651">
                  <c:v>4.5201030453694703E-2</c:v>
                </c:pt>
                <c:pt idx="18652">
                  <c:v>4.5201169725663799E-2</c:v>
                </c:pt>
                <c:pt idx="18653">
                  <c:v>4.5201833406764598E-2</c:v>
                </c:pt>
                <c:pt idx="18654">
                  <c:v>4.52019021600846E-2</c:v>
                </c:pt>
                <c:pt idx="18655">
                  <c:v>4.5203180305985399E-2</c:v>
                </c:pt>
                <c:pt idx="18656">
                  <c:v>4.5203847726614101E-2</c:v>
                </c:pt>
                <c:pt idx="18657">
                  <c:v>4.5205797858786798E-2</c:v>
                </c:pt>
                <c:pt idx="18658">
                  <c:v>4.5205997116601802E-2</c:v>
                </c:pt>
                <c:pt idx="18659">
                  <c:v>4.5207965281066999E-2</c:v>
                </c:pt>
                <c:pt idx="18660">
                  <c:v>4.52080724235496E-2</c:v>
                </c:pt>
                <c:pt idx="18661">
                  <c:v>4.5208339562532E-2</c:v>
                </c:pt>
                <c:pt idx="18662">
                  <c:v>4.5208954539113701E-2</c:v>
                </c:pt>
                <c:pt idx="18663">
                  <c:v>4.5208997532015002E-2</c:v>
                </c:pt>
                <c:pt idx="18664">
                  <c:v>4.52091098155704E-2</c:v>
                </c:pt>
                <c:pt idx="18665">
                  <c:v>4.5209485184433899E-2</c:v>
                </c:pt>
                <c:pt idx="18666">
                  <c:v>4.5209711224192498E-2</c:v>
                </c:pt>
                <c:pt idx="18667">
                  <c:v>4.5210210734425202E-2</c:v>
                </c:pt>
                <c:pt idx="18668">
                  <c:v>4.52107086669448E-2</c:v>
                </c:pt>
                <c:pt idx="18669">
                  <c:v>4.5210883823858898E-2</c:v>
                </c:pt>
                <c:pt idx="18670">
                  <c:v>4.5211480142351997E-2</c:v>
                </c:pt>
                <c:pt idx="18671">
                  <c:v>4.5211499780188999E-2</c:v>
                </c:pt>
                <c:pt idx="18672">
                  <c:v>4.5211525193912E-2</c:v>
                </c:pt>
                <c:pt idx="18673">
                  <c:v>4.5212363150337803E-2</c:v>
                </c:pt>
                <c:pt idx="18674">
                  <c:v>4.5212993180331597E-2</c:v>
                </c:pt>
                <c:pt idx="18675">
                  <c:v>4.5214703373049898E-2</c:v>
                </c:pt>
                <c:pt idx="18676">
                  <c:v>4.5215768753746097E-2</c:v>
                </c:pt>
                <c:pt idx="18677">
                  <c:v>4.5215954072039703E-2</c:v>
                </c:pt>
                <c:pt idx="18678">
                  <c:v>4.5216027318486299E-2</c:v>
                </c:pt>
                <c:pt idx="18679">
                  <c:v>4.5216228180875999E-2</c:v>
                </c:pt>
                <c:pt idx="18680">
                  <c:v>4.5216996724215502E-2</c:v>
                </c:pt>
                <c:pt idx="18681">
                  <c:v>4.5217111761081397E-2</c:v>
                </c:pt>
                <c:pt idx="18682">
                  <c:v>4.5219449434058902E-2</c:v>
                </c:pt>
                <c:pt idx="18683">
                  <c:v>4.5219560678975097E-2</c:v>
                </c:pt>
                <c:pt idx="18684">
                  <c:v>4.5220019540976E-2</c:v>
                </c:pt>
                <c:pt idx="18685">
                  <c:v>4.5220491652208698E-2</c:v>
                </c:pt>
                <c:pt idx="18686">
                  <c:v>4.52212383858989E-2</c:v>
                </c:pt>
                <c:pt idx="18687">
                  <c:v>4.5221456053804801E-2</c:v>
                </c:pt>
                <c:pt idx="18688">
                  <c:v>4.5221457701398397E-2</c:v>
                </c:pt>
                <c:pt idx="18689">
                  <c:v>4.5221906491424699E-2</c:v>
                </c:pt>
                <c:pt idx="18690">
                  <c:v>4.5222217761876897E-2</c:v>
                </c:pt>
                <c:pt idx="18691">
                  <c:v>4.5223137795532997E-2</c:v>
                </c:pt>
                <c:pt idx="18692">
                  <c:v>4.5223422225297301E-2</c:v>
                </c:pt>
                <c:pt idx="18693">
                  <c:v>4.52237611714476E-2</c:v>
                </c:pt>
                <c:pt idx="18694">
                  <c:v>4.5224282514040502E-2</c:v>
                </c:pt>
                <c:pt idx="18695">
                  <c:v>4.5224767170326398E-2</c:v>
                </c:pt>
                <c:pt idx="18696">
                  <c:v>4.5225710548696799E-2</c:v>
                </c:pt>
                <c:pt idx="18697">
                  <c:v>4.52258085399437E-2</c:v>
                </c:pt>
                <c:pt idx="18698">
                  <c:v>4.5225850821639602E-2</c:v>
                </c:pt>
                <c:pt idx="18699">
                  <c:v>4.5226218174662797E-2</c:v>
                </c:pt>
                <c:pt idx="18700">
                  <c:v>4.5226291770279599E-2</c:v>
                </c:pt>
                <c:pt idx="18701">
                  <c:v>4.52272218227526E-2</c:v>
                </c:pt>
                <c:pt idx="18702">
                  <c:v>4.5228126253430298E-2</c:v>
                </c:pt>
                <c:pt idx="18703">
                  <c:v>4.52284056578117E-2</c:v>
                </c:pt>
                <c:pt idx="18704">
                  <c:v>4.5228565173508699E-2</c:v>
                </c:pt>
                <c:pt idx="18705">
                  <c:v>4.5229049422811501E-2</c:v>
                </c:pt>
                <c:pt idx="18706">
                  <c:v>4.5229428361466498E-2</c:v>
                </c:pt>
                <c:pt idx="18707">
                  <c:v>4.5230935001441597E-2</c:v>
                </c:pt>
                <c:pt idx="18708">
                  <c:v>4.5232718214443302E-2</c:v>
                </c:pt>
                <c:pt idx="18709">
                  <c:v>4.5232838950740803E-2</c:v>
                </c:pt>
                <c:pt idx="18710">
                  <c:v>4.5233094722238201E-2</c:v>
                </c:pt>
                <c:pt idx="18711">
                  <c:v>4.5233224109709397E-2</c:v>
                </c:pt>
                <c:pt idx="18712">
                  <c:v>4.52334352941813E-2</c:v>
                </c:pt>
                <c:pt idx="18713">
                  <c:v>4.5233691015162697E-2</c:v>
                </c:pt>
                <c:pt idx="18714">
                  <c:v>4.5233771409359698E-2</c:v>
                </c:pt>
                <c:pt idx="18715">
                  <c:v>4.5234791485018598E-2</c:v>
                </c:pt>
                <c:pt idx="18716">
                  <c:v>4.5235638792940597E-2</c:v>
                </c:pt>
                <c:pt idx="18717">
                  <c:v>4.5236232440860898E-2</c:v>
                </c:pt>
                <c:pt idx="18718">
                  <c:v>4.5236966596586999E-2</c:v>
                </c:pt>
                <c:pt idx="18719">
                  <c:v>4.5237179967091097E-2</c:v>
                </c:pt>
                <c:pt idx="18720">
                  <c:v>4.5237195523252997E-2</c:v>
                </c:pt>
                <c:pt idx="18721">
                  <c:v>4.52373271204944E-2</c:v>
                </c:pt>
                <c:pt idx="18722">
                  <c:v>4.5237953360626401E-2</c:v>
                </c:pt>
                <c:pt idx="18723">
                  <c:v>4.5237954441600399E-2</c:v>
                </c:pt>
                <c:pt idx="18724">
                  <c:v>4.5238087372525E-2</c:v>
                </c:pt>
                <c:pt idx="18725">
                  <c:v>4.5239486191682998E-2</c:v>
                </c:pt>
                <c:pt idx="18726">
                  <c:v>4.5240862085252298E-2</c:v>
                </c:pt>
                <c:pt idx="18727">
                  <c:v>4.5241068531912197E-2</c:v>
                </c:pt>
                <c:pt idx="18728">
                  <c:v>4.52417331944256E-2</c:v>
                </c:pt>
                <c:pt idx="18729">
                  <c:v>4.5241758758190302E-2</c:v>
                </c:pt>
                <c:pt idx="18730">
                  <c:v>4.5241987558195897E-2</c:v>
                </c:pt>
                <c:pt idx="18731">
                  <c:v>4.52427435976889E-2</c:v>
                </c:pt>
                <c:pt idx="18732">
                  <c:v>4.52430167855477E-2</c:v>
                </c:pt>
                <c:pt idx="18733">
                  <c:v>4.5243234612122797E-2</c:v>
                </c:pt>
                <c:pt idx="18734">
                  <c:v>4.5243634441037898E-2</c:v>
                </c:pt>
                <c:pt idx="18735">
                  <c:v>4.5244097627412203E-2</c:v>
                </c:pt>
                <c:pt idx="18736">
                  <c:v>4.52445431801244E-2</c:v>
                </c:pt>
                <c:pt idx="18737">
                  <c:v>4.5244667984154899E-2</c:v>
                </c:pt>
                <c:pt idx="18738">
                  <c:v>4.52447515231005E-2</c:v>
                </c:pt>
                <c:pt idx="18739">
                  <c:v>4.5245474843409697E-2</c:v>
                </c:pt>
                <c:pt idx="18740">
                  <c:v>4.5246019536905498E-2</c:v>
                </c:pt>
                <c:pt idx="18741">
                  <c:v>4.5246397195305897E-2</c:v>
                </c:pt>
                <c:pt idx="18742">
                  <c:v>4.5247936117430602E-2</c:v>
                </c:pt>
                <c:pt idx="18743">
                  <c:v>4.5248922142584302E-2</c:v>
                </c:pt>
                <c:pt idx="18744">
                  <c:v>4.5249838699032E-2</c:v>
                </c:pt>
                <c:pt idx="18745">
                  <c:v>4.5250650051362598E-2</c:v>
                </c:pt>
                <c:pt idx="18746">
                  <c:v>4.5251044465343997E-2</c:v>
                </c:pt>
                <c:pt idx="18747">
                  <c:v>4.5251111161770698E-2</c:v>
                </c:pt>
                <c:pt idx="18748">
                  <c:v>4.5251502100225903E-2</c:v>
                </c:pt>
                <c:pt idx="18749">
                  <c:v>4.5251583852252399E-2</c:v>
                </c:pt>
                <c:pt idx="18750">
                  <c:v>4.5251824985814697E-2</c:v>
                </c:pt>
                <c:pt idx="18751">
                  <c:v>4.5253294828478598E-2</c:v>
                </c:pt>
                <c:pt idx="18752">
                  <c:v>4.5255487846253398E-2</c:v>
                </c:pt>
                <c:pt idx="18753">
                  <c:v>4.5255620224869099E-2</c:v>
                </c:pt>
                <c:pt idx="18754">
                  <c:v>4.5255721337208003E-2</c:v>
                </c:pt>
                <c:pt idx="18755">
                  <c:v>4.5255851662358897E-2</c:v>
                </c:pt>
                <c:pt idx="18756">
                  <c:v>4.5257046483704502E-2</c:v>
                </c:pt>
                <c:pt idx="18757">
                  <c:v>4.5257121691621501E-2</c:v>
                </c:pt>
                <c:pt idx="18758">
                  <c:v>4.5257462366951502E-2</c:v>
                </c:pt>
                <c:pt idx="18759">
                  <c:v>4.5257733711760499E-2</c:v>
                </c:pt>
                <c:pt idx="18760">
                  <c:v>4.5257797303658899E-2</c:v>
                </c:pt>
                <c:pt idx="18761">
                  <c:v>4.5257839068459801E-2</c:v>
                </c:pt>
                <c:pt idx="18762">
                  <c:v>4.5258972793666898E-2</c:v>
                </c:pt>
                <c:pt idx="18763">
                  <c:v>4.5259921944008401E-2</c:v>
                </c:pt>
                <c:pt idx="18764">
                  <c:v>4.5260231630568699E-2</c:v>
                </c:pt>
                <c:pt idx="18765">
                  <c:v>4.52606784715988E-2</c:v>
                </c:pt>
                <c:pt idx="18766">
                  <c:v>4.5261508368259998E-2</c:v>
                </c:pt>
                <c:pt idx="18767">
                  <c:v>4.5261518180312703E-2</c:v>
                </c:pt>
                <c:pt idx="18768">
                  <c:v>4.52619364986434E-2</c:v>
                </c:pt>
                <c:pt idx="18769">
                  <c:v>4.5261987186914501E-2</c:v>
                </c:pt>
                <c:pt idx="18770">
                  <c:v>4.5263045080530098E-2</c:v>
                </c:pt>
                <c:pt idx="18771">
                  <c:v>4.5263571535766302E-2</c:v>
                </c:pt>
                <c:pt idx="18772">
                  <c:v>4.5263677531093498E-2</c:v>
                </c:pt>
                <c:pt idx="18773">
                  <c:v>4.5263743223058997E-2</c:v>
                </c:pt>
                <c:pt idx="18774">
                  <c:v>4.5264591107166498E-2</c:v>
                </c:pt>
                <c:pt idx="18775">
                  <c:v>4.5265405216347601E-2</c:v>
                </c:pt>
                <c:pt idx="18776">
                  <c:v>4.5266039259182697E-2</c:v>
                </c:pt>
                <c:pt idx="18777">
                  <c:v>4.52661522798753E-2</c:v>
                </c:pt>
                <c:pt idx="18778">
                  <c:v>4.5266167526125098E-2</c:v>
                </c:pt>
                <c:pt idx="18779">
                  <c:v>4.5266222682447198E-2</c:v>
                </c:pt>
                <c:pt idx="18780">
                  <c:v>4.52669058216792E-2</c:v>
                </c:pt>
                <c:pt idx="18781">
                  <c:v>4.5266999054969899E-2</c:v>
                </c:pt>
                <c:pt idx="18782">
                  <c:v>4.5267496898642498E-2</c:v>
                </c:pt>
                <c:pt idx="18783">
                  <c:v>4.5268404913777802E-2</c:v>
                </c:pt>
                <c:pt idx="18784">
                  <c:v>4.5268482235565101E-2</c:v>
                </c:pt>
                <c:pt idx="18785">
                  <c:v>4.5270817387475099E-2</c:v>
                </c:pt>
                <c:pt idx="18786">
                  <c:v>4.5271623109793803E-2</c:v>
                </c:pt>
                <c:pt idx="18787">
                  <c:v>4.5273059715207502E-2</c:v>
                </c:pt>
                <c:pt idx="18788">
                  <c:v>4.5273773425163998E-2</c:v>
                </c:pt>
                <c:pt idx="18789">
                  <c:v>4.5273904745810098E-2</c:v>
                </c:pt>
                <c:pt idx="18790">
                  <c:v>4.5274138684966297E-2</c:v>
                </c:pt>
                <c:pt idx="18791">
                  <c:v>4.52745004448038E-2</c:v>
                </c:pt>
                <c:pt idx="18792">
                  <c:v>4.5274866264923497E-2</c:v>
                </c:pt>
                <c:pt idx="18793">
                  <c:v>4.5275418709222998E-2</c:v>
                </c:pt>
                <c:pt idx="18794">
                  <c:v>4.5275766934848499E-2</c:v>
                </c:pt>
                <c:pt idx="18795">
                  <c:v>4.5277157051447602E-2</c:v>
                </c:pt>
                <c:pt idx="18796">
                  <c:v>4.5277564894392899E-2</c:v>
                </c:pt>
                <c:pt idx="18797">
                  <c:v>4.5278371365707303E-2</c:v>
                </c:pt>
                <c:pt idx="18798">
                  <c:v>4.5278987034372303E-2</c:v>
                </c:pt>
                <c:pt idx="18799">
                  <c:v>4.5279252675856599E-2</c:v>
                </c:pt>
                <c:pt idx="18800">
                  <c:v>4.5279673645330497E-2</c:v>
                </c:pt>
                <c:pt idx="18801">
                  <c:v>4.5279749000647899E-2</c:v>
                </c:pt>
                <c:pt idx="18802">
                  <c:v>4.5279965146514903E-2</c:v>
                </c:pt>
                <c:pt idx="18803">
                  <c:v>4.5280187980941702E-2</c:v>
                </c:pt>
                <c:pt idx="18804">
                  <c:v>4.5280437776401498E-2</c:v>
                </c:pt>
                <c:pt idx="18805">
                  <c:v>4.5280438235282099E-2</c:v>
                </c:pt>
                <c:pt idx="18806">
                  <c:v>4.52806629240457E-2</c:v>
                </c:pt>
                <c:pt idx="18807">
                  <c:v>4.52809238696079E-2</c:v>
                </c:pt>
                <c:pt idx="18808">
                  <c:v>4.5281231778261398E-2</c:v>
                </c:pt>
                <c:pt idx="18809">
                  <c:v>4.5281560845700203E-2</c:v>
                </c:pt>
                <c:pt idx="18810">
                  <c:v>4.5281891681332197E-2</c:v>
                </c:pt>
                <c:pt idx="18811">
                  <c:v>4.5282066799385803E-2</c:v>
                </c:pt>
                <c:pt idx="18812">
                  <c:v>4.52820725571879E-2</c:v>
                </c:pt>
                <c:pt idx="18813">
                  <c:v>4.5282143498287498E-2</c:v>
                </c:pt>
                <c:pt idx="18814">
                  <c:v>4.5283204172945901E-2</c:v>
                </c:pt>
                <c:pt idx="18815">
                  <c:v>4.5283472365408403E-2</c:v>
                </c:pt>
                <c:pt idx="18816">
                  <c:v>4.5283516682949401E-2</c:v>
                </c:pt>
                <c:pt idx="18817">
                  <c:v>4.5284097466126501E-2</c:v>
                </c:pt>
                <c:pt idx="18818">
                  <c:v>4.5284266166805899E-2</c:v>
                </c:pt>
                <c:pt idx="18819">
                  <c:v>4.5284297712079299E-2</c:v>
                </c:pt>
                <c:pt idx="18820">
                  <c:v>4.5284577613798102E-2</c:v>
                </c:pt>
                <c:pt idx="18821">
                  <c:v>4.5286546162981299E-2</c:v>
                </c:pt>
                <c:pt idx="18822">
                  <c:v>4.5286793011142697E-2</c:v>
                </c:pt>
                <c:pt idx="18823">
                  <c:v>4.5287522082193603E-2</c:v>
                </c:pt>
                <c:pt idx="18824">
                  <c:v>4.5288223556631799E-2</c:v>
                </c:pt>
                <c:pt idx="18825">
                  <c:v>4.5290192112042903E-2</c:v>
                </c:pt>
                <c:pt idx="18826">
                  <c:v>4.5290687444989201E-2</c:v>
                </c:pt>
                <c:pt idx="18827">
                  <c:v>4.5291282127884198E-2</c:v>
                </c:pt>
                <c:pt idx="18828">
                  <c:v>4.5293775530403098E-2</c:v>
                </c:pt>
                <c:pt idx="18829">
                  <c:v>4.5293803180546897E-2</c:v>
                </c:pt>
                <c:pt idx="18830">
                  <c:v>4.5293856073979101E-2</c:v>
                </c:pt>
                <c:pt idx="18831">
                  <c:v>4.5294241318612302E-2</c:v>
                </c:pt>
                <c:pt idx="18832">
                  <c:v>4.5294562224195797E-2</c:v>
                </c:pt>
                <c:pt idx="18833">
                  <c:v>4.5294714661219697E-2</c:v>
                </c:pt>
                <c:pt idx="18834">
                  <c:v>4.5295193283134798E-2</c:v>
                </c:pt>
                <c:pt idx="18835">
                  <c:v>4.5295698792251003E-2</c:v>
                </c:pt>
                <c:pt idx="18836">
                  <c:v>4.5295703897625002E-2</c:v>
                </c:pt>
                <c:pt idx="18837">
                  <c:v>4.52962223386464E-2</c:v>
                </c:pt>
                <c:pt idx="18838">
                  <c:v>4.5296288764004197E-2</c:v>
                </c:pt>
                <c:pt idx="18839">
                  <c:v>4.5296513724523799E-2</c:v>
                </c:pt>
                <c:pt idx="18840">
                  <c:v>4.5296904168064298E-2</c:v>
                </c:pt>
                <c:pt idx="18841">
                  <c:v>4.5296934396723498E-2</c:v>
                </c:pt>
                <c:pt idx="18842">
                  <c:v>4.5298381791425597E-2</c:v>
                </c:pt>
                <c:pt idx="18843">
                  <c:v>4.5298919114450699E-2</c:v>
                </c:pt>
                <c:pt idx="18844">
                  <c:v>4.5298952466529298E-2</c:v>
                </c:pt>
                <c:pt idx="18845">
                  <c:v>4.52995373170859E-2</c:v>
                </c:pt>
                <c:pt idx="18846">
                  <c:v>4.5301644270568701E-2</c:v>
                </c:pt>
                <c:pt idx="18847">
                  <c:v>4.5301654686178298E-2</c:v>
                </c:pt>
                <c:pt idx="18848">
                  <c:v>4.5302143537394902E-2</c:v>
                </c:pt>
                <c:pt idx="18849">
                  <c:v>4.5302525746165702E-2</c:v>
                </c:pt>
                <c:pt idx="18850">
                  <c:v>4.5302593013022197E-2</c:v>
                </c:pt>
                <c:pt idx="18851">
                  <c:v>4.53032155264022E-2</c:v>
                </c:pt>
                <c:pt idx="18852">
                  <c:v>4.5303248635899698E-2</c:v>
                </c:pt>
                <c:pt idx="18853">
                  <c:v>4.53057055575809E-2</c:v>
                </c:pt>
                <c:pt idx="18854">
                  <c:v>4.5305915334432199E-2</c:v>
                </c:pt>
                <c:pt idx="18855">
                  <c:v>4.5306284968421102E-2</c:v>
                </c:pt>
                <c:pt idx="18856">
                  <c:v>4.5306740514212102E-2</c:v>
                </c:pt>
                <c:pt idx="18857">
                  <c:v>4.5307161163762502E-2</c:v>
                </c:pt>
                <c:pt idx="18858">
                  <c:v>4.5307327260689097E-2</c:v>
                </c:pt>
                <c:pt idx="18859">
                  <c:v>4.5308577192341999E-2</c:v>
                </c:pt>
                <c:pt idx="18860">
                  <c:v>4.5309453785467503E-2</c:v>
                </c:pt>
                <c:pt idx="18861">
                  <c:v>4.5309823261926001E-2</c:v>
                </c:pt>
                <c:pt idx="18862">
                  <c:v>4.5310854945375498E-2</c:v>
                </c:pt>
                <c:pt idx="18863">
                  <c:v>4.5310980569072699E-2</c:v>
                </c:pt>
                <c:pt idx="18864">
                  <c:v>4.5312642254173502E-2</c:v>
                </c:pt>
                <c:pt idx="18865">
                  <c:v>4.5314130402027801E-2</c:v>
                </c:pt>
                <c:pt idx="18866">
                  <c:v>4.5314293650971199E-2</c:v>
                </c:pt>
                <c:pt idx="18867">
                  <c:v>4.5314868809607799E-2</c:v>
                </c:pt>
                <c:pt idx="18868">
                  <c:v>4.53154699821052E-2</c:v>
                </c:pt>
                <c:pt idx="18869">
                  <c:v>4.5315896990460701E-2</c:v>
                </c:pt>
                <c:pt idx="18870">
                  <c:v>4.5316678565634899E-2</c:v>
                </c:pt>
                <c:pt idx="18871">
                  <c:v>4.5316846080438303E-2</c:v>
                </c:pt>
                <c:pt idx="18872">
                  <c:v>4.5317288213015797E-2</c:v>
                </c:pt>
                <c:pt idx="18873">
                  <c:v>4.5318021084556202E-2</c:v>
                </c:pt>
                <c:pt idx="18874">
                  <c:v>4.53183618730384E-2</c:v>
                </c:pt>
                <c:pt idx="18875">
                  <c:v>4.53185463107139E-2</c:v>
                </c:pt>
                <c:pt idx="18876">
                  <c:v>4.5318923794090998E-2</c:v>
                </c:pt>
                <c:pt idx="18877">
                  <c:v>4.5319288016891002E-2</c:v>
                </c:pt>
                <c:pt idx="18878">
                  <c:v>4.5319443898620797E-2</c:v>
                </c:pt>
                <c:pt idx="18879">
                  <c:v>4.5319658553133198E-2</c:v>
                </c:pt>
                <c:pt idx="18880">
                  <c:v>4.5320486321071302E-2</c:v>
                </c:pt>
                <c:pt idx="18881">
                  <c:v>4.5322342799112098E-2</c:v>
                </c:pt>
                <c:pt idx="18882">
                  <c:v>4.5322379198900399E-2</c:v>
                </c:pt>
                <c:pt idx="18883">
                  <c:v>4.5322703751120699E-2</c:v>
                </c:pt>
                <c:pt idx="18884">
                  <c:v>4.5323395520805797E-2</c:v>
                </c:pt>
                <c:pt idx="18885">
                  <c:v>4.5323770441454699E-2</c:v>
                </c:pt>
                <c:pt idx="18886">
                  <c:v>4.53242641832175E-2</c:v>
                </c:pt>
                <c:pt idx="18887">
                  <c:v>4.5324296045868503E-2</c:v>
                </c:pt>
                <c:pt idx="18888">
                  <c:v>4.5324331460841603E-2</c:v>
                </c:pt>
                <c:pt idx="18889">
                  <c:v>4.5325223804921398E-2</c:v>
                </c:pt>
                <c:pt idx="18890">
                  <c:v>4.5325642795648498E-2</c:v>
                </c:pt>
                <c:pt idx="18891">
                  <c:v>4.5326890289935001E-2</c:v>
                </c:pt>
                <c:pt idx="18892">
                  <c:v>4.5327102790081397E-2</c:v>
                </c:pt>
                <c:pt idx="18893">
                  <c:v>4.5327392624025603E-2</c:v>
                </c:pt>
                <c:pt idx="18894">
                  <c:v>4.5327650102759402E-2</c:v>
                </c:pt>
                <c:pt idx="18895">
                  <c:v>4.5327728288568403E-2</c:v>
                </c:pt>
                <c:pt idx="18896">
                  <c:v>4.5328121192858402E-2</c:v>
                </c:pt>
                <c:pt idx="18897">
                  <c:v>4.5329215947496802E-2</c:v>
                </c:pt>
                <c:pt idx="18898">
                  <c:v>4.5329461421408E-2</c:v>
                </c:pt>
                <c:pt idx="18899">
                  <c:v>4.5330395081952302E-2</c:v>
                </c:pt>
                <c:pt idx="18900">
                  <c:v>4.5330977264106599E-2</c:v>
                </c:pt>
                <c:pt idx="18901">
                  <c:v>4.5331400812244203E-2</c:v>
                </c:pt>
                <c:pt idx="18902">
                  <c:v>4.5331863263227398E-2</c:v>
                </c:pt>
                <c:pt idx="18903">
                  <c:v>4.5332320746165999E-2</c:v>
                </c:pt>
                <c:pt idx="18904">
                  <c:v>4.53324686133409E-2</c:v>
                </c:pt>
                <c:pt idx="18905">
                  <c:v>4.5332625409625703E-2</c:v>
                </c:pt>
                <c:pt idx="18906">
                  <c:v>4.5333899505937497E-2</c:v>
                </c:pt>
                <c:pt idx="18907">
                  <c:v>4.5334046410876502E-2</c:v>
                </c:pt>
                <c:pt idx="18908">
                  <c:v>4.5334300360133299E-2</c:v>
                </c:pt>
                <c:pt idx="18909">
                  <c:v>4.5334484158833198E-2</c:v>
                </c:pt>
                <c:pt idx="18910">
                  <c:v>4.5334575052984799E-2</c:v>
                </c:pt>
                <c:pt idx="18911">
                  <c:v>4.5334588203012699E-2</c:v>
                </c:pt>
                <c:pt idx="18912">
                  <c:v>4.5335046475277703E-2</c:v>
                </c:pt>
                <c:pt idx="18913">
                  <c:v>4.5335243688482199E-2</c:v>
                </c:pt>
                <c:pt idx="18914">
                  <c:v>4.5335259252826103E-2</c:v>
                </c:pt>
                <c:pt idx="18915">
                  <c:v>4.5335649405420002E-2</c:v>
                </c:pt>
                <c:pt idx="18916">
                  <c:v>4.5337095634033202E-2</c:v>
                </c:pt>
                <c:pt idx="18917">
                  <c:v>4.5337130966328E-2</c:v>
                </c:pt>
                <c:pt idx="18918">
                  <c:v>4.5337201678813499E-2</c:v>
                </c:pt>
                <c:pt idx="18919">
                  <c:v>4.5337285928252001E-2</c:v>
                </c:pt>
                <c:pt idx="18920">
                  <c:v>4.5338727861609501E-2</c:v>
                </c:pt>
                <c:pt idx="18921">
                  <c:v>4.5339751635349E-2</c:v>
                </c:pt>
                <c:pt idx="18922">
                  <c:v>4.5341197817470397E-2</c:v>
                </c:pt>
                <c:pt idx="18923">
                  <c:v>4.5341612106236003E-2</c:v>
                </c:pt>
                <c:pt idx="18924">
                  <c:v>4.5343434689488302E-2</c:v>
                </c:pt>
                <c:pt idx="18925">
                  <c:v>4.5343438477264401E-2</c:v>
                </c:pt>
                <c:pt idx="18926">
                  <c:v>4.5343455037950099E-2</c:v>
                </c:pt>
                <c:pt idx="18927">
                  <c:v>4.53435152183135E-2</c:v>
                </c:pt>
                <c:pt idx="18928">
                  <c:v>4.5343862234033298E-2</c:v>
                </c:pt>
                <c:pt idx="18929">
                  <c:v>4.5344012056633902E-2</c:v>
                </c:pt>
                <c:pt idx="18930">
                  <c:v>4.5346678703979598E-2</c:v>
                </c:pt>
                <c:pt idx="18931">
                  <c:v>4.5346773986038501E-2</c:v>
                </c:pt>
                <c:pt idx="18932">
                  <c:v>4.5346839414484898E-2</c:v>
                </c:pt>
                <c:pt idx="18933">
                  <c:v>4.5347982611634502E-2</c:v>
                </c:pt>
                <c:pt idx="18934">
                  <c:v>4.5348194335523298E-2</c:v>
                </c:pt>
                <c:pt idx="18935">
                  <c:v>4.5349027380693401E-2</c:v>
                </c:pt>
                <c:pt idx="18936">
                  <c:v>4.5349719051579598E-2</c:v>
                </c:pt>
                <c:pt idx="18937">
                  <c:v>4.5349742053933197E-2</c:v>
                </c:pt>
                <c:pt idx="18938">
                  <c:v>4.5349975012077201E-2</c:v>
                </c:pt>
                <c:pt idx="18939">
                  <c:v>4.5350781943283999E-2</c:v>
                </c:pt>
                <c:pt idx="18940">
                  <c:v>4.5351077753068902E-2</c:v>
                </c:pt>
                <c:pt idx="18941">
                  <c:v>4.5352354074652698E-2</c:v>
                </c:pt>
                <c:pt idx="18942">
                  <c:v>4.5353045921480102E-2</c:v>
                </c:pt>
                <c:pt idx="18943">
                  <c:v>4.53548651511873E-2</c:v>
                </c:pt>
                <c:pt idx="18944">
                  <c:v>4.5355021498135903E-2</c:v>
                </c:pt>
                <c:pt idx="18945">
                  <c:v>4.5355480386703902E-2</c:v>
                </c:pt>
                <c:pt idx="18946">
                  <c:v>4.53555177956423E-2</c:v>
                </c:pt>
                <c:pt idx="18947">
                  <c:v>4.5356157918853501E-2</c:v>
                </c:pt>
                <c:pt idx="18948">
                  <c:v>4.5356606640236302E-2</c:v>
                </c:pt>
                <c:pt idx="18949">
                  <c:v>4.5356934058513598E-2</c:v>
                </c:pt>
                <c:pt idx="18950">
                  <c:v>4.53570868689432E-2</c:v>
                </c:pt>
                <c:pt idx="18951">
                  <c:v>4.53570894539186E-2</c:v>
                </c:pt>
                <c:pt idx="18952">
                  <c:v>4.5359874335203797E-2</c:v>
                </c:pt>
                <c:pt idx="18953">
                  <c:v>4.5360562429858899E-2</c:v>
                </c:pt>
                <c:pt idx="18954">
                  <c:v>4.5360860010731502E-2</c:v>
                </c:pt>
                <c:pt idx="18955">
                  <c:v>4.5361481916388002E-2</c:v>
                </c:pt>
                <c:pt idx="18956">
                  <c:v>4.5362073197413103E-2</c:v>
                </c:pt>
                <c:pt idx="18957">
                  <c:v>4.5362499261504902E-2</c:v>
                </c:pt>
                <c:pt idx="18958">
                  <c:v>4.5364585416917999E-2</c:v>
                </c:pt>
                <c:pt idx="18959">
                  <c:v>4.5364629321518801E-2</c:v>
                </c:pt>
                <c:pt idx="18960">
                  <c:v>4.5365188333868899E-2</c:v>
                </c:pt>
                <c:pt idx="18961">
                  <c:v>4.5365603385535802E-2</c:v>
                </c:pt>
                <c:pt idx="18962">
                  <c:v>4.5365763668280601E-2</c:v>
                </c:pt>
                <c:pt idx="18963">
                  <c:v>4.5366252307734702E-2</c:v>
                </c:pt>
                <c:pt idx="18964">
                  <c:v>4.5366435596617002E-2</c:v>
                </c:pt>
                <c:pt idx="18965">
                  <c:v>4.53668160911153E-2</c:v>
                </c:pt>
                <c:pt idx="18966">
                  <c:v>4.5366859324169097E-2</c:v>
                </c:pt>
                <c:pt idx="18967">
                  <c:v>4.5367480793584998E-2</c:v>
                </c:pt>
                <c:pt idx="18968">
                  <c:v>4.5367701871286997E-2</c:v>
                </c:pt>
                <c:pt idx="18969">
                  <c:v>4.5369203010300098E-2</c:v>
                </c:pt>
                <c:pt idx="18970">
                  <c:v>4.53693056475283E-2</c:v>
                </c:pt>
                <c:pt idx="18971">
                  <c:v>4.5369365644288097E-2</c:v>
                </c:pt>
                <c:pt idx="18972">
                  <c:v>4.5369547684176198E-2</c:v>
                </c:pt>
                <c:pt idx="18973">
                  <c:v>4.5369938716067697E-2</c:v>
                </c:pt>
                <c:pt idx="18974">
                  <c:v>4.5370091079062397E-2</c:v>
                </c:pt>
                <c:pt idx="18975">
                  <c:v>4.5370343152249297E-2</c:v>
                </c:pt>
                <c:pt idx="18976">
                  <c:v>4.5370477362100002E-2</c:v>
                </c:pt>
                <c:pt idx="18977">
                  <c:v>4.5370702126459002E-2</c:v>
                </c:pt>
                <c:pt idx="18978">
                  <c:v>4.5371020535415398E-2</c:v>
                </c:pt>
                <c:pt idx="18979">
                  <c:v>4.5371515986648299E-2</c:v>
                </c:pt>
                <c:pt idx="18980">
                  <c:v>4.5371560435459098E-2</c:v>
                </c:pt>
                <c:pt idx="18981">
                  <c:v>4.5372106543755897E-2</c:v>
                </c:pt>
                <c:pt idx="18982">
                  <c:v>4.5372311991357002E-2</c:v>
                </c:pt>
                <c:pt idx="18983">
                  <c:v>4.5372931337866101E-2</c:v>
                </c:pt>
                <c:pt idx="18984">
                  <c:v>4.5373523845408999E-2</c:v>
                </c:pt>
                <c:pt idx="18985">
                  <c:v>4.5374059326514199E-2</c:v>
                </c:pt>
                <c:pt idx="18986">
                  <c:v>4.5374533346271298E-2</c:v>
                </c:pt>
                <c:pt idx="18987">
                  <c:v>4.53756928378505E-2</c:v>
                </c:pt>
                <c:pt idx="18988">
                  <c:v>4.5376470157620898E-2</c:v>
                </c:pt>
                <c:pt idx="18989">
                  <c:v>4.5377792554988097E-2</c:v>
                </c:pt>
                <c:pt idx="18990">
                  <c:v>4.53785161057806E-2</c:v>
                </c:pt>
                <c:pt idx="18991">
                  <c:v>4.53787533603279E-2</c:v>
                </c:pt>
                <c:pt idx="18992">
                  <c:v>4.5379421682748201E-2</c:v>
                </c:pt>
                <c:pt idx="18993">
                  <c:v>4.5379609815981201E-2</c:v>
                </c:pt>
                <c:pt idx="18994">
                  <c:v>4.5380455568211298E-2</c:v>
                </c:pt>
                <c:pt idx="18995">
                  <c:v>4.5380667048476701E-2</c:v>
                </c:pt>
                <c:pt idx="18996">
                  <c:v>4.5381910480116999E-2</c:v>
                </c:pt>
                <c:pt idx="18997">
                  <c:v>4.53822953728251E-2</c:v>
                </c:pt>
                <c:pt idx="18998">
                  <c:v>4.5383166855477802E-2</c:v>
                </c:pt>
                <c:pt idx="18999">
                  <c:v>4.5383296442923798E-2</c:v>
                </c:pt>
                <c:pt idx="19000">
                  <c:v>4.53833384238767E-2</c:v>
                </c:pt>
                <c:pt idx="19001">
                  <c:v>4.5383463819048599E-2</c:v>
                </c:pt>
                <c:pt idx="19002">
                  <c:v>4.5383600788622303E-2</c:v>
                </c:pt>
                <c:pt idx="19003">
                  <c:v>4.5383623976406003E-2</c:v>
                </c:pt>
                <c:pt idx="19004">
                  <c:v>4.5383780141718899E-2</c:v>
                </c:pt>
                <c:pt idx="19005">
                  <c:v>4.5384401638365303E-2</c:v>
                </c:pt>
                <c:pt idx="19006">
                  <c:v>4.5384746599755603E-2</c:v>
                </c:pt>
                <c:pt idx="19007">
                  <c:v>4.5385710168117599E-2</c:v>
                </c:pt>
                <c:pt idx="19008">
                  <c:v>4.5386199320132603E-2</c:v>
                </c:pt>
                <c:pt idx="19009">
                  <c:v>4.5386631856965502E-2</c:v>
                </c:pt>
                <c:pt idx="19010">
                  <c:v>4.5386799054457097E-2</c:v>
                </c:pt>
                <c:pt idx="19011">
                  <c:v>4.5386819971748198E-2</c:v>
                </c:pt>
                <c:pt idx="19012">
                  <c:v>4.5387283145763999E-2</c:v>
                </c:pt>
                <c:pt idx="19013">
                  <c:v>4.53873560968589E-2</c:v>
                </c:pt>
                <c:pt idx="19014">
                  <c:v>4.5387960595831597E-2</c:v>
                </c:pt>
                <c:pt idx="19015">
                  <c:v>4.5388136344655501E-2</c:v>
                </c:pt>
                <c:pt idx="19016">
                  <c:v>4.5388822574624101E-2</c:v>
                </c:pt>
                <c:pt idx="19017">
                  <c:v>4.5390768948860898E-2</c:v>
                </c:pt>
                <c:pt idx="19018">
                  <c:v>4.5391103234498097E-2</c:v>
                </c:pt>
                <c:pt idx="19019">
                  <c:v>4.5391266339724498E-2</c:v>
                </c:pt>
                <c:pt idx="19020">
                  <c:v>4.5391794683702601E-2</c:v>
                </c:pt>
                <c:pt idx="19021">
                  <c:v>4.5392095294798901E-2</c:v>
                </c:pt>
                <c:pt idx="19022">
                  <c:v>4.5392166665272002E-2</c:v>
                </c:pt>
                <c:pt idx="19023">
                  <c:v>4.5392367349704199E-2</c:v>
                </c:pt>
                <c:pt idx="19024">
                  <c:v>4.53927238190324E-2</c:v>
                </c:pt>
                <c:pt idx="19025">
                  <c:v>4.5392955039280501E-2</c:v>
                </c:pt>
                <c:pt idx="19026">
                  <c:v>4.5393137478536801E-2</c:v>
                </c:pt>
                <c:pt idx="19027">
                  <c:v>4.5393689243189199E-2</c:v>
                </c:pt>
                <c:pt idx="19028">
                  <c:v>4.5394802718241603E-2</c:v>
                </c:pt>
                <c:pt idx="19029">
                  <c:v>4.53953291355223E-2</c:v>
                </c:pt>
                <c:pt idx="19030">
                  <c:v>4.5395484076401801E-2</c:v>
                </c:pt>
                <c:pt idx="19031">
                  <c:v>4.53954983771317E-2</c:v>
                </c:pt>
                <c:pt idx="19032">
                  <c:v>4.5396486326821403E-2</c:v>
                </c:pt>
                <c:pt idx="19033">
                  <c:v>4.5397020645668001E-2</c:v>
                </c:pt>
                <c:pt idx="19034">
                  <c:v>4.5397126110134099E-2</c:v>
                </c:pt>
                <c:pt idx="19035">
                  <c:v>4.5398715053165603E-2</c:v>
                </c:pt>
                <c:pt idx="19036">
                  <c:v>4.5398985822094097E-2</c:v>
                </c:pt>
                <c:pt idx="19037">
                  <c:v>4.53995453115493E-2</c:v>
                </c:pt>
                <c:pt idx="19038">
                  <c:v>4.5399771414626401E-2</c:v>
                </c:pt>
                <c:pt idx="19039">
                  <c:v>4.53999670006291E-2</c:v>
                </c:pt>
                <c:pt idx="19040">
                  <c:v>4.5400007355775998E-2</c:v>
                </c:pt>
                <c:pt idx="19041">
                  <c:v>4.5401037805601299E-2</c:v>
                </c:pt>
                <c:pt idx="19042">
                  <c:v>4.5401101748802498E-2</c:v>
                </c:pt>
                <c:pt idx="19043">
                  <c:v>4.5403183132237498E-2</c:v>
                </c:pt>
                <c:pt idx="19044">
                  <c:v>4.5403686599130001E-2</c:v>
                </c:pt>
                <c:pt idx="19045">
                  <c:v>4.5403867711732403E-2</c:v>
                </c:pt>
                <c:pt idx="19046">
                  <c:v>4.54039946969255E-2</c:v>
                </c:pt>
                <c:pt idx="19047">
                  <c:v>4.5404234157767002E-2</c:v>
                </c:pt>
                <c:pt idx="19048">
                  <c:v>4.5404545726330299E-2</c:v>
                </c:pt>
                <c:pt idx="19049">
                  <c:v>4.5404893277509198E-2</c:v>
                </c:pt>
                <c:pt idx="19050">
                  <c:v>4.54050481599374E-2</c:v>
                </c:pt>
                <c:pt idx="19051">
                  <c:v>4.5405383573203603E-2</c:v>
                </c:pt>
                <c:pt idx="19052">
                  <c:v>4.54080055917249E-2</c:v>
                </c:pt>
                <c:pt idx="19053">
                  <c:v>4.5408285347704497E-2</c:v>
                </c:pt>
                <c:pt idx="19054">
                  <c:v>4.54088871664741E-2</c:v>
                </c:pt>
                <c:pt idx="19055">
                  <c:v>4.5408949115090497E-2</c:v>
                </c:pt>
                <c:pt idx="19056">
                  <c:v>4.5410053871668403E-2</c:v>
                </c:pt>
                <c:pt idx="19057">
                  <c:v>4.54109483667079E-2</c:v>
                </c:pt>
                <c:pt idx="19058">
                  <c:v>4.5411200247863E-2</c:v>
                </c:pt>
                <c:pt idx="19059">
                  <c:v>4.5412256074588299E-2</c:v>
                </c:pt>
                <c:pt idx="19060">
                  <c:v>4.5416124790999803E-2</c:v>
                </c:pt>
                <c:pt idx="19061">
                  <c:v>4.54165730217167E-2</c:v>
                </c:pt>
                <c:pt idx="19062">
                  <c:v>4.5416963670274403E-2</c:v>
                </c:pt>
                <c:pt idx="19063">
                  <c:v>4.5417338044829503E-2</c:v>
                </c:pt>
                <c:pt idx="19064">
                  <c:v>4.54180642539821E-2</c:v>
                </c:pt>
                <c:pt idx="19065">
                  <c:v>4.5418289370680598E-2</c:v>
                </c:pt>
                <c:pt idx="19066">
                  <c:v>4.5419568534089398E-2</c:v>
                </c:pt>
                <c:pt idx="19067">
                  <c:v>4.5420025773778197E-2</c:v>
                </c:pt>
                <c:pt idx="19068">
                  <c:v>4.5420634329167903E-2</c:v>
                </c:pt>
                <c:pt idx="19069">
                  <c:v>4.5422706597469401E-2</c:v>
                </c:pt>
                <c:pt idx="19070">
                  <c:v>4.54228552270243E-2</c:v>
                </c:pt>
                <c:pt idx="19071">
                  <c:v>4.5423003841433697E-2</c:v>
                </c:pt>
                <c:pt idx="19072">
                  <c:v>4.5423046010980503E-2</c:v>
                </c:pt>
                <c:pt idx="19073">
                  <c:v>4.5423225269892203E-2</c:v>
                </c:pt>
                <c:pt idx="19074">
                  <c:v>4.5423638284691897E-2</c:v>
                </c:pt>
                <c:pt idx="19075">
                  <c:v>4.5424587609759703E-2</c:v>
                </c:pt>
                <c:pt idx="19076">
                  <c:v>4.54247203153893E-2</c:v>
                </c:pt>
                <c:pt idx="19077">
                  <c:v>4.5425312474128898E-2</c:v>
                </c:pt>
                <c:pt idx="19078">
                  <c:v>4.5425432329168999E-2</c:v>
                </c:pt>
                <c:pt idx="19079">
                  <c:v>4.5425584116797098E-2</c:v>
                </c:pt>
                <c:pt idx="19080">
                  <c:v>4.5426072115260202E-2</c:v>
                </c:pt>
                <c:pt idx="19081">
                  <c:v>4.5427027672464003E-2</c:v>
                </c:pt>
                <c:pt idx="19082">
                  <c:v>4.5427241627418902E-2</c:v>
                </c:pt>
                <c:pt idx="19083">
                  <c:v>4.5427265989273997E-2</c:v>
                </c:pt>
                <c:pt idx="19084">
                  <c:v>4.5428734844547999E-2</c:v>
                </c:pt>
                <c:pt idx="19085">
                  <c:v>4.5428881252856101E-2</c:v>
                </c:pt>
                <c:pt idx="19086">
                  <c:v>4.5428925312500597E-2</c:v>
                </c:pt>
                <c:pt idx="19087">
                  <c:v>4.54298773717998E-2</c:v>
                </c:pt>
                <c:pt idx="19088">
                  <c:v>4.5430400228075103E-2</c:v>
                </c:pt>
                <c:pt idx="19089">
                  <c:v>4.5430727856173601E-2</c:v>
                </c:pt>
                <c:pt idx="19090">
                  <c:v>4.5430896697509097E-2</c:v>
                </c:pt>
                <c:pt idx="19091">
                  <c:v>4.5431099811899897E-2</c:v>
                </c:pt>
                <c:pt idx="19092">
                  <c:v>4.5432384827899602E-2</c:v>
                </c:pt>
                <c:pt idx="19093">
                  <c:v>4.5432653034402901E-2</c:v>
                </c:pt>
                <c:pt idx="19094">
                  <c:v>4.54331054337953E-2</c:v>
                </c:pt>
                <c:pt idx="19095">
                  <c:v>4.5433302875865597E-2</c:v>
                </c:pt>
                <c:pt idx="19096">
                  <c:v>4.5433496854469201E-2</c:v>
                </c:pt>
                <c:pt idx="19097">
                  <c:v>4.5433927472902001E-2</c:v>
                </c:pt>
                <c:pt idx="19098">
                  <c:v>4.54342530742462E-2</c:v>
                </c:pt>
                <c:pt idx="19099">
                  <c:v>4.54347247110371E-2</c:v>
                </c:pt>
                <c:pt idx="19100">
                  <c:v>4.5434798129064403E-2</c:v>
                </c:pt>
                <c:pt idx="19101">
                  <c:v>4.5434854728587902E-2</c:v>
                </c:pt>
                <c:pt idx="19102">
                  <c:v>4.5435722114182897E-2</c:v>
                </c:pt>
                <c:pt idx="19103">
                  <c:v>4.5436127055776099E-2</c:v>
                </c:pt>
                <c:pt idx="19104">
                  <c:v>4.5436519989418202E-2</c:v>
                </c:pt>
                <c:pt idx="19105">
                  <c:v>4.5437782834172998E-2</c:v>
                </c:pt>
                <c:pt idx="19106">
                  <c:v>4.5437828621439899E-2</c:v>
                </c:pt>
                <c:pt idx="19107">
                  <c:v>4.5438387915220098E-2</c:v>
                </c:pt>
                <c:pt idx="19108">
                  <c:v>4.5438423386090401E-2</c:v>
                </c:pt>
                <c:pt idx="19109">
                  <c:v>4.5439631894387801E-2</c:v>
                </c:pt>
                <c:pt idx="19110">
                  <c:v>4.54398326576195E-2</c:v>
                </c:pt>
                <c:pt idx="19111">
                  <c:v>4.5439982183544197E-2</c:v>
                </c:pt>
                <c:pt idx="19112">
                  <c:v>4.5440309213906301E-2</c:v>
                </c:pt>
                <c:pt idx="19113">
                  <c:v>4.5441327821472401E-2</c:v>
                </c:pt>
                <c:pt idx="19114">
                  <c:v>4.5441866730723403E-2</c:v>
                </c:pt>
                <c:pt idx="19115">
                  <c:v>4.5442472321028701E-2</c:v>
                </c:pt>
                <c:pt idx="19116">
                  <c:v>4.5442697562952897E-2</c:v>
                </c:pt>
                <c:pt idx="19117">
                  <c:v>4.5443237852408301E-2</c:v>
                </c:pt>
                <c:pt idx="19118">
                  <c:v>4.5443446976183001E-2</c:v>
                </c:pt>
                <c:pt idx="19119">
                  <c:v>4.5443465977646098E-2</c:v>
                </c:pt>
                <c:pt idx="19120">
                  <c:v>4.5443511390221202E-2</c:v>
                </c:pt>
                <c:pt idx="19121">
                  <c:v>4.5444948921362499E-2</c:v>
                </c:pt>
                <c:pt idx="19122">
                  <c:v>4.5444978763909703E-2</c:v>
                </c:pt>
                <c:pt idx="19123">
                  <c:v>4.5444999040011903E-2</c:v>
                </c:pt>
                <c:pt idx="19124">
                  <c:v>4.5446082903036901E-2</c:v>
                </c:pt>
                <c:pt idx="19125">
                  <c:v>4.5446784260328402E-2</c:v>
                </c:pt>
                <c:pt idx="19126">
                  <c:v>4.5447152757501302E-2</c:v>
                </c:pt>
                <c:pt idx="19127">
                  <c:v>4.5447295834289199E-2</c:v>
                </c:pt>
                <c:pt idx="19128">
                  <c:v>4.5447529060567898E-2</c:v>
                </c:pt>
                <c:pt idx="19129">
                  <c:v>4.5447889816965799E-2</c:v>
                </c:pt>
                <c:pt idx="19130">
                  <c:v>4.5448697643730898E-2</c:v>
                </c:pt>
                <c:pt idx="19131">
                  <c:v>4.5449480447872302E-2</c:v>
                </c:pt>
                <c:pt idx="19132">
                  <c:v>4.5451408914192297E-2</c:v>
                </c:pt>
                <c:pt idx="19133">
                  <c:v>4.5451890505692601E-2</c:v>
                </c:pt>
                <c:pt idx="19134">
                  <c:v>4.5454050789438503E-2</c:v>
                </c:pt>
                <c:pt idx="19135">
                  <c:v>4.5454678835291203E-2</c:v>
                </c:pt>
                <c:pt idx="19136">
                  <c:v>4.5454838271975398E-2</c:v>
                </c:pt>
                <c:pt idx="19137">
                  <c:v>4.5456337749877097E-2</c:v>
                </c:pt>
                <c:pt idx="19138">
                  <c:v>4.5457332896805501E-2</c:v>
                </c:pt>
                <c:pt idx="19139">
                  <c:v>4.5457675521509103E-2</c:v>
                </c:pt>
                <c:pt idx="19140">
                  <c:v>4.5459007912926203E-2</c:v>
                </c:pt>
                <c:pt idx="19141">
                  <c:v>4.54593572019222E-2</c:v>
                </c:pt>
                <c:pt idx="19142">
                  <c:v>4.5459860329900001E-2</c:v>
                </c:pt>
                <c:pt idx="19143">
                  <c:v>4.54605891290151E-2</c:v>
                </c:pt>
                <c:pt idx="19144">
                  <c:v>4.5460781775322902E-2</c:v>
                </c:pt>
                <c:pt idx="19145">
                  <c:v>4.5461232976654602E-2</c:v>
                </c:pt>
                <c:pt idx="19146">
                  <c:v>4.5461996125931797E-2</c:v>
                </c:pt>
                <c:pt idx="19147">
                  <c:v>4.54623509228681E-2</c:v>
                </c:pt>
                <c:pt idx="19148">
                  <c:v>4.5462758860834403E-2</c:v>
                </c:pt>
                <c:pt idx="19149">
                  <c:v>4.5463022509366499E-2</c:v>
                </c:pt>
                <c:pt idx="19150">
                  <c:v>4.5463281270300901E-2</c:v>
                </c:pt>
                <c:pt idx="19151">
                  <c:v>4.54636605343786E-2</c:v>
                </c:pt>
                <c:pt idx="19152">
                  <c:v>4.5464061829311203E-2</c:v>
                </c:pt>
                <c:pt idx="19153">
                  <c:v>4.5464369964069599E-2</c:v>
                </c:pt>
                <c:pt idx="19154">
                  <c:v>4.5465203069119497E-2</c:v>
                </c:pt>
                <c:pt idx="19155">
                  <c:v>4.5465489163390597E-2</c:v>
                </c:pt>
                <c:pt idx="19156">
                  <c:v>4.54665609290709E-2</c:v>
                </c:pt>
                <c:pt idx="19157">
                  <c:v>4.5467249890763298E-2</c:v>
                </c:pt>
                <c:pt idx="19158">
                  <c:v>4.5467301541176099E-2</c:v>
                </c:pt>
                <c:pt idx="19159">
                  <c:v>4.5467921463444798E-2</c:v>
                </c:pt>
                <c:pt idx="19160">
                  <c:v>4.5467950491047002E-2</c:v>
                </c:pt>
                <c:pt idx="19161">
                  <c:v>4.5468680653528E-2</c:v>
                </c:pt>
                <c:pt idx="19162">
                  <c:v>4.5469632299174501E-2</c:v>
                </c:pt>
                <c:pt idx="19163">
                  <c:v>4.5470146171879999E-2</c:v>
                </c:pt>
                <c:pt idx="19164">
                  <c:v>4.5470378208807102E-2</c:v>
                </c:pt>
                <c:pt idx="19165">
                  <c:v>4.5471378320400997E-2</c:v>
                </c:pt>
                <c:pt idx="19166">
                  <c:v>4.54719373766398E-2</c:v>
                </c:pt>
                <c:pt idx="19167">
                  <c:v>4.5473540647463701E-2</c:v>
                </c:pt>
                <c:pt idx="19168">
                  <c:v>4.5473643463774402E-2</c:v>
                </c:pt>
                <c:pt idx="19169">
                  <c:v>4.5474185913391703E-2</c:v>
                </c:pt>
                <c:pt idx="19170">
                  <c:v>4.5475312081974403E-2</c:v>
                </c:pt>
                <c:pt idx="19171">
                  <c:v>4.5475688380045003E-2</c:v>
                </c:pt>
                <c:pt idx="19172">
                  <c:v>4.5476175806048E-2</c:v>
                </c:pt>
                <c:pt idx="19173">
                  <c:v>4.5477632020888802E-2</c:v>
                </c:pt>
                <c:pt idx="19174">
                  <c:v>4.5477637504619597E-2</c:v>
                </c:pt>
                <c:pt idx="19175">
                  <c:v>4.5477774749237601E-2</c:v>
                </c:pt>
                <c:pt idx="19176">
                  <c:v>4.5477833853852997E-2</c:v>
                </c:pt>
                <c:pt idx="19177">
                  <c:v>4.5479354366873302E-2</c:v>
                </c:pt>
                <c:pt idx="19178">
                  <c:v>4.5479461948477899E-2</c:v>
                </c:pt>
                <c:pt idx="19179">
                  <c:v>4.5480665550009999E-2</c:v>
                </c:pt>
                <c:pt idx="19180">
                  <c:v>4.5481129361776201E-2</c:v>
                </c:pt>
                <c:pt idx="19181">
                  <c:v>4.5481507533763101E-2</c:v>
                </c:pt>
                <c:pt idx="19182">
                  <c:v>4.54817882037232E-2</c:v>
                </c:pt>
                <c:pt idx="19183">
                  <c:v>4.5481885572495898E-2</c:v>
                </c:pt>
                <c:pt idx="19184">
                  <c:v>4.54824117572704E-2</c:v>
                </c:pt>
                <c:pt idx="19185">
                  <c:v>4.54833120691715E-2</c:v>
                </c:pt>
                <c:pt idx="19186">
                  <c:v>4.54835608952689E-2</c:v>
                </c:pt>
                <c:pt idx="19187">
                  <c:v>4.5484283493445903E-2</c:v>
                </c:pt>
                <c:pt idx="19188">
                  <c:v>4.5484951455927201E-2</c:v>
                </c:pt>
                <c:pt idx="19189">
                  <c:v>4.5485994259339302E-2</c:v>
                </c:pt>
                <c:pt idx="19190">
                  <c:v>4.5488393405850598E-2</c:v>
                </c:pt>
                <c:pt idx="19191">
                  <c:v>4.5490018384714601E-2</c:v>
                </c:pt>
                <c:pt idx="19192">
                  <c:v>4.5490430915996097E-2</c:v>
                </c:pt>
                <c:pt idx="19193">
                  <c:v>4.5490926252596903E-2</c:v>
                </c:pt>
                <c:pt idx="19194">
                  <c:v>4.54911188706454E-2</c:v>
                </c:pt>
                <c:pt idx="19195">
                  <c:v>4.5491361938535903E-2</c:v>
                </c:pt>
                <c:pt idx="19196">
                  <c:v>4.5491623293760698E-2</c:v>
                </c:pt>
                <c:pt idx="19197">
                  <c:v>4.5491952309466802E-2</c:v>
                </c:pt>
                <c:pt idx="19198">
                  <c:v>4.5492249367352501E-2</c:v>
                </c:pt>
                <c:pt idx="19199">
                  <c:v>4.5492669786188898E-2</c:v>
                </c:pt>
                <c:pt idx="19200">
                  <c:v>4.5493544739971803E-2</c:v>
                </c:pt>
                <c:pt idx="19201">
                  <c:v>4.5495089889620297E-2</c:v>
                </c:pt>
                <c:pt idx="19202">
                  <c:v>4.5496220902930699E-2</c:v>
                </c:pt>
                <c:pt idx="19203">
                  <c:v>4.5496302371140399E-2</c:v>
                </c:pt>
                <c:pt idx="19204">
                  <c:v>4.5496907882508299E-2</c:v>
                </c:pt>
                <c:pt idx="19205">
                  <c:v>4.5497655889566897E-2</c:v>
                </c:pt>
                <c:pt idx="19206">
                  <c:v>4.5498224015118403E-2</c:v>
                </c:pt>
                <c:pt idx="19207">
                  <c:v>4.5498609482886303E-2</c:v>
                </c:pt>
                <c:pt idx="19208">
                  <c:v>4.5499128188353097E-2</c:v>
                </c:pt>
                <c:pt idx="19209">
                  <c:v>4.5499553817345502E-2</c:v>
                </c:pt>
                <c:pt idx="19210">
                  <c:v>4.5500174681999801E-2</c:v>
                </c:pt>
                <c:pt idx="19211">
                  <c:v>4.5500256198596503E-2</c:v>
                </c:pt>
                <c:pt idx="19212">
                  <c:v>4.5500508764580498E-2</c:v>
                </c:pt>
                <c:pt idx="19213">
                  <c:v>4.5500858160643802E-2</c:v>
                </c:pt>
                <c:pt idx="19214">
                  <c:v>4.55009206257199E-2</c:v>
                </c:pt>
                <c:pt idx="19215">
                  <c:v>4.5501329424418903E-2</c:v>
                </c:pt>
                <c:pt idx="19216">
                  <c:v>4.5501341015645701E-2</c:v>
                </c:pt>
                <c:pt idx="19217">
                  <c:v>4.5501511739524297E-2</c:v>
                </c:pt>
                <c:pt idx="19218">
                  <c:v>4.55016038902376E-2</c:v>
                </c:pt>
                <c:pt idx="19219">
                  <c:v>4.5501961043504797E-2</c:v>
                </c:pt>
                <c:pt idx="19220">
                  <c:v>4.5502369845913999E-2</c:v>
                </c:pt>
                <c:pt idx="19221">
                  <c:v>4.5502511525674298E-2</c:v>
                </c:pt>
                <c:pt idx="19222">
                  <c:v>4.5503397672849999E-2</c:v>
                </c:pt>
                <c:pt idx="19223">
                  <c:v>4.5503770394377203E-2</c:v>
                </c:pt>
                <c:pt idx="19224">
                  <c:v>4.5503878618591002E-2</c:v>
                </c:pt>
                <c:pt idx="19225">
                  <c:v>4.5503925570291398E-2</c:v>
                </c:pt>
                <c:pt idx="19226">
                  <c:v>4.5504736408441403E-2</c:v>
                </c:pt>
                <c:pt idx="19227">
                  <c:v>4.5504786552397897E-2</c:v>
                </c:pt>
                <c:pt idx="19228">
                  <c:v>4.5504857550551399E-2</c:v>
                </c:pt>
                <c:pt idx="19229">
                  <c:v>4.5505274288406901E-2</c:v>
                </c:pt>
                <c:pt idx="19230">
                  <c:v>4.5505528199201499E-2</c:v>
                </c:pt>
                <c:pt idx="19231">
                  <c:v>4.5506340173929197E-2</c:v>
                </c:pt>
                <c:pt idx="19232">
                  <c:v>4.5506567480347801E-2</c:v>
                </c:pt>
                <c:pt idx="19233">
                  <c:v>4.5507122681795097E-2</c:v>
                </c:pt>
                <c:pt idx="19234">
                  <c:v>4.5508265760072802E-2</c:v>
                </c:pt>
                <c:pt idx="19235">
                  <c:v>4.5508612664545901E-2</c:v>
                </c:pt>
                <c:pt idx="19236">
                  <c:v>4.5508627734992702E-2</c:v>
                </c:pt>
                <c:pt idx="19237">
                  <c:v>4.5509213584943198E-2</c:v>
                </c:pt>
                <c:pt idx="19238">
                  <c:v>4.5509842954545403E-2</c:v>
                </c:pt>
                <c:pt idx="19239">
                  <c:v>4.5509937090815397E-2</c:v>
                </c:pt>
                <c:pt idx="19240">
                  <c:v>4.55102729631136E-2</c:v>
                </c:pt>
                <c:pt idx="19241">
                  <c:v>4.5510289957280702E-2</c:v>
                </c:pt>
                <c:pt idx="19242">
                  <c:v>4.5511174261384603E-2</c:v>
                </c:pt>
                <c:pt idx="19243">
                  <c:v>4.5513499221842703E-2</c:v>
                </c:pt>
                <c:pt idx="19244">
                  <c:v>4.5515264799540003E-2</c:v>
                </c:pt>
                <c:pt idx="19245">
                  <c:v>4.5516400550654999E-2</c:v>
                </c:pt>
                <c:pt idx="19246">
                  <c:v>4.5517634650286201E-2</c:v>
                </c:pt>
                <c:pt idx="19247">
                  <c:v>4.5517974379048802E-2</c:v>
                </c:pt>
                <c:pt idx="19248">
                  <c:v>4.5519115064555603E-2</c:v>
                </c:pt>
                <c:pt idx="19249">
                  <c:v>4.5521319003182299E-2</c:v>
                </c:pt>
                <c:pt idx="19250">
                  <c:v>4.5521390173993599E-2</c:v>
                </c:pt>
                <c:pt idx="19251">
                  <c:v>4.5521639920895599E-2</c:v>
                </c:pt>
                <c:pt idx="19252">
                  <c:v>4.5521674097261502E-2</c:v>
                </c:pt>
                <c:pt idx="19253">
                  <c:v>4.5522435297130501E-2</c:v>
                </c:pt>
                <c:pt idx="19254">
                  <c:v>4.5524077453451099E-2</c:v>
                </c:pt>
                <c:pt idx="19255">
                  <c:v>4.5524660802205297E-2</c:v>
                </c:pt>
                <c:pt idx="19256">
                  <c:v>4.5524938265289097E-2</c:v>
                </c:pt>
                <c:pt idx="19257">
                  <c:v>4.5525752452426203E-2</c:v>
                </c:pt>
                <c:pt idx="19258">
                  <c:v>4.5526458309686497E-2</c:v>
                </c:pt>
                <c:pt idx="19259">
                  <c:v>4.5526639489519599E-2</c:v>
                </c:pt>
                <c:pt idx="19260">
                  <c:v>4.5526665710683603E-2</c:v>
                </c:pt>
                <c:pt idx="19261">
                  <c:v>4.5527298152494303E-2</c:v>
                </c:pt>
                <c:pt idx="19262">
                  <c:v>4.5527698150573399E-2</c:v>
                </c:pt>
                <c:pt idx="19263">
                  <c:v>4.5529147715894801E-2</c:v>
                </c:pt>
                <c:pt idx="19264">
                  <c:v>4.5530029713501501E-2</c:v>
                </c:pt>
                <c:pt idx="19265">
                  <c:v>4.5530487608394399E-2</c:v>
                </c:pt>
                <c:pt idx="19266">
                  <c:v>4.5530518259170198E-2</c:v>
                </c:pt>
                <c:pt idx="19267">
                  <c:v>4.5530589918082197E-2</c:v>
                </c:pt>
                <c:pt idx="19268">
                  <c:v>4.5530895143803103E-2</c:v>
                </c:pt>
                <c:pt idx="19269">
                  <c:v>4.5532330747652602E-2</c:v>
                </c:pt>
                <c:pt idx="19270">
                  <c:v>4.5532357573846598E-2</c:v>
                </c:pt>
                <c:pt idx="19271">
                  <c:v>4.5533000464727399E-2</c:v>
                </c:pt>
                <c:pt idx="19272">
                  <c:v>4.5534252401389197E-2</c:v>
                </c:pt>
                <c:pt idx="19273">
                  <c:v>4.5534650733534597E-2</c:v>
                </c:pt>
                <c:pt idx="19274">
                  <c:v>4.5537059442330899E-2</c:v>
                </c:pt>
                <c:pt idx="19275">
                  <c:v>4.5538459589995299E-2</c:v>
                </c:pt>
                <c:pt idx="19276">
                  <c:v>4.5538934468970102E-2</c:v>
                </c:pt>
                <c:pt idx="19277">
                  <c:v>4.5539096990312097E-2</c:v>
                </c:pt>
                <c:pt idx="19278">
                  <c:v>4.5540883858173897E-2</c:v>
                </c:pt>
                <c:pt idx="19279">
                  <c:v>4.5540904728912798E-2</c:v>
                </c:pt>
                <c:pt idx="19280">
                  <c:v>4.5542005478585203E-2</c:v>
                </c:pt>
                <c:pt idx="19281">
                  <c:v>4.55420649008208E-2</c:v>
                </c:pt>
                <c:pt idx="19282">
                  <c:v>4.55436444700901E-2</c:v>
                </c:pt>
                <c:pt idx="19283">
                  <c:v>4.5543994998882398E-2</c:v>
                </c:pt>
                <c:pt idx="19284">
                  <c:v>4.5545265208533497E-2</c:v>
                </c:pt>
                <c:pt idx="19285">
                  <c:v>4.5545350358161103E-2</c:v>
                </c:pt>
                <c:pt idx="19286">
                  <c:v>4.5545427832150799E-2</c:v>
                </c:pt>
                <c:pt idx="19287">
                  <c:v>4.55468413032937E-2</c:v>
                </c:pt>
                <c:pt idx="19288">
                  <c:v>4.5547136567777299E-2</c:v>
                </c:pt>
                <c:pt idx="19289">
                  <c:v>4.5547236406934699E-2</c:v>
                </c:pt>
                <c:pt idx="19290">
                  <c:v>4.5548074208045998E-2</c:v>
                </c:pt>
                <c:pt idx="19291">
                  <c:v>4.5548941350193002E-2</c:v>
                </c:pt>
                <c:pt idx="19292">
                  <c:v>4.5549332578773798E-2</c:v>
                </c:pt>
                <c:pt idx="19293">
                  <c:v>4.5549405974589098E-2</c:v>
                </c:pt>
                <c:pt idx="19294">
                  <c:v>4.5550222620691798E-2</c:v>
                </c:pt>
                <c:pt idx="19295">
                  <c:v>4.55510683952507E-2</c:v>
                </c:pt>
                <c:pt idx="19296">
                  <c:v>4.5551129476587397E-2</c:v>
                </c:pt>
                <c:pt idx="19297">
                  <c:v>4.5551428567089498E-2</c:v>
                </c:pt>
                <c:pt idx="19298">
                  <c:v>4.5551564972502498E-2</c:v>
                </c:pt>
                <c:pt idx="19299">
                  <c:v>4.55518064129029E-2</c:v>
                </c:pt>
                <c:pt idx="19300">
                  <c:v>4.5552015045319902E-2</c:v>
                </c:pt>
                <c:pt idx="19301">
                  <c:v>4.5552148139445602E-2</c:v>
                </c:pt>
                <c:pt idx="19302">
                  <c:v>4.55532817219284E-2</c:v>
                </c:pt>
                <c:pt idx="19303">
                  <c:v>4.5555466168025298E-2</c:v>
                </c:pt>
                <c:pt idx="19304">
                  <c:v>4.5555568314024603E-2</c:v>
                </c:pt>
                <c:pt idx="19305">
                  <c:v>4.5556553266984899E-2</c:v>
                </c:pt>
                <c:pt idx="19306">
                  <c:v>4.5556949162870702E-2</c:v>
                </c:pt>
                <c:pt idx="19307">
                  <c:v>4.5557477180089401E-2</c:v>
                </c:pt>
                <c:pt idx="19308">
                  <c:v>4.5557736353460603E-2</c:v>
                </c:pt>
                <c:pt idx="19309">
                  <c:v>4.5557765873094701E-2</c:v>
                </c:pt>
                <c:pt idx="19310">
                  <c:v>4.5558763022862797E-2</c:v>
                </c:pt>
                <c:pt idx="19311">
                  <c:v>4.5558960104542197E-2</c:v>
                </c:pt>
                <c:pt idx="19312">
                  <c:v>4.5559108432395398E-2</c:v>
                </c:pt>
                <c:pt idx="19313">
                  <c:v>4.5559456776979299E-2</c:v>
                </c:pt>
                <c:pt idx="19314">
                  <c:v>4.5559949610146602E-2</c:v>
                </c:pt>
                <c:pt idx="19315">
                  <c:v>4.5560051568036102E-2</c:v>
                </c:pt>
                <c:pt idx="19316">
                  <c:v>4.5563231126783003E-2</c:v>
                </c:pt>
                <c:pt idx="19317">
                  <c:v>4.5563397604176603E-2</c:v>
                </c:pt>
                <c:pt idx="19318">
                  <c:v>4.5563727155670197E-2</c:v>
                </c:pt>
                <c:pt idx="19319">
                  <c:v>4.5564001959378E-2</c:v>
                </c:pt>
                <c:pt idx="19320">
                  <c:v>4.5564321006007401E-2</c:v>
                </c:pt>
                <c:pt idx="19321">
                  <c:v>4.5564479985554303E-2</c:v>
                </c:pt>
                <c:pt idx="19322">
                  <c:v>4.5564610011642699E-2</c:v>
                </c:pt>
                <c:pt idx="19323">
                  <c:v>4.5564909522254997E-2</c:v>
                </c:pt>
                <c:pt idx="19324">
                  <c:v>4.5565079213843097E-2</c:v>
                </c:pt>
                <c:pt idx="19325">
                  <c:v>4.5565852326351401E-2</c:v>
                </c:pt>
                <c:pt idx="19326">
                  <c:v>4.5566410090639803E-2</c:v>
                </c:pt>
                <c:pt idx="19327">
                  <c:v>4.5566811564970298E-2</c:v>
                </c:pt>
                <c:pt idx="19328">
                  <c:v>4.5567561284007102E-2</c:v>
                </c:pt>
                <c:pt idx="19329">
                  <c:v>4.5568697674423203E-2</c:v>
                </c:pt>
                <c:pt idx="19330">
                  <c:v>4.5569092292927903E-2</c:v>
                </c:pt>
                <c:pt idx="19331">
                  <c:v>4.5569174102338697E-2</c:v>
                </c:pt>
                <c:pt idx="19332">
                  <c:v>4.5569920265900697E-2</c:v>
                </c:pt>
                <c:pt idx="19333">
                  <c:v>4.55700479910323E-2</c:v>
                </c:pt>
                <c:pt idx="19334">
                  <c:v>4.5571871859907798E-2</c:v>
                </c:pt>
                <c:pt idx="19335">
                  <c:v>4.5572658091958797E-2</c:v>
                </c:pt>
                <c:pt idx="19336">
                  <c:v>4.55749292071779E-2</c:v>
                </c:pt>
                <c:pt idx="19337">
                  <c:v>4.5574943632494098E-2</c:v>
                </c:pt>
                <c:pt idx="19338">
                  <c:v>4.55759028279848E-2</c:v>
                </c:pt>
                <c:pt idx="19339">
                  <c:v>4.5580859728967499E-2</c:v>
                </c:pt>
                <c:pt idx="19340">
                  <c:v>4.5581055821489601E-2</c:v>
                </c:pt>
                <c:pt idx="19341">
                  <c:v>4.5581113633472801E-2</c:v>
                </c:pt>
                <c:pt idx="19342">
                  <c:v>4.5581787417324597E-2</c:v>
                </c:pt>
                <c:pt idx="19343">
                  <c:v>4.55829362229647E-2</c:v>
                </c:pt>
                <c:pt idx="19344">
                  <c:v>4.55837191612294E-2</c:v>
                </c:pt>
                <c:pt idx="19345">
                  <c:v>4.5584487051777998E-2</c:v>
                </c:pt>
                <c:pt idx="19346">
                  <c:v>4.5586060758238497E-2</c:v>
                </c:pt>
                <c:pt idx="19347">
                  <c:v>4.5586067192921902E-2</c:v>
                </c:pt>
                <c:pt idx="19348">
                  <c:v>4.5586803807774197E-2</c:v>
                </c:pt>
                <c:pt idx="19349">
                  <c:v>4.5586993606939297E-2</c:v>
                </c:pt>
                <c:pt idx="19350">
                  <c:v>4.5587505156093701E-2</c:v>
                </c:pt>
                <c:pt idx="19351">
                  <c:v>4.5589019828597102E-2</c:v>
                </c:pt>
                <c:pt idx="19352">
                  <c:v>4.55896729566444E-2</c:v>
                </c:pt>
                <c:pt idx="19353">
                  <c:v>4.5590018178968801E-2</c:v>
                </c:pt>
                <c:pt idx="19354">
                  <c:v>4.5591808521369098E-2</c:v>
                </c:pt>
                <c:pt idx="19355">
                  <c:v>4.5591953417606197E-2</c:v>
                </c:pt>
                <c:pt idx="19356">
                  <c:v>4.5592502262052102E-2</c:v>
                </c:pt>
                <c:pt idx="19357">
                  <c:v>4.5592890486079299E-2</c:v>
                </c:pt>
                <c:pt idx="19358">
                  <c:v>4.5593076758143801E-2</c:v>
                </c:pt>
                <c:pt idx="19359">
                  <c:v>4.5593586380407801E-2</c:v>
                </c:pt>
                <c:pt idx="19360">
                  <c:v>4.5594469544899E-2</c:v>
                </c:pt>
                <c:pt idx="19361">
                  <c:v>4.55950176656892E-2</c:v>
                </c:pt>
                <c:pt idx="19362">
                  <c:v>4.5595445931259797E-2</c:v>
                </c:pt>
                <c:pt idx="19363">
                  <c:v>4.5595893183516603E-2</c:v>
                </c:pt>
                <c:pt idx="19364">
                  <c:v>4.5595899770130698E-2</c:v>
                </c:pt>
                <c:pt idx="19365">
                  <c:v>4.5596549032832299E-2</c:v>
                </c:pt>
                <c:pt idx="19366">
                  <c:v>4.5596956020500803E-2</c:v>
                </c:pt>
                <c:pt idx="19367">
                  <c:v>4.5597246906144598E-2</c:v>
                </c:pt>
                <c:pt idx="19368">
                  <c:v>4.5597719527132902E-2</c:v>
                </c:pt>
                <c:pt idx="19369">
                  <c:v>4.5598373527518797E-2</c:v>
                </c:pt>
                <c:pt idx="19370">
                  <c:v>4.5598380695977901E-2</c:v>
                </c:pt>
                <c:pt idx="19371">
                  <c:v>4.5598851569797802E-2</c:v>
                </c:pt>
                <c:pt idx="19372">
                  <c:v>4.5599717326479501E-2</c:v>
                </c:pt>
                <c:pt idx="19373">
                  <c:v>4.56008024482027E-2</c:v>
                </c:pt>
                <c:pt idx="19374">
                  <c:v>4.5601997282038502E-2</c:v>
                </c:pt>
                <c:pt idx="19375">
                  <c:v>4.5603162924995798E-2</c:v>
                </c:pt>
                <c:pt idx="19376">
                  <c:v>4.5603457119082903E-2</c:v>
                </c:pt>
                <c:pt idx="19377">
                  <c:v>4.5604673035644201E-2</c:v>
                </c:pt>
                <c:pt idx="19378">
                  <c:v>4.5605558870244201E-2</c:v>
                </c:pt>
                <c:pt idx="19379">
                  <c:v>4.5606001129668103E-2</c:v>
                </c:pt>
                <c:pt idx="19380">
                  <c:v>4.5606114112725402E-2</c:v>
                </c:pt>
                <c:pt idx="19381">
                  <c:v>4.5606380859663197E-2</c:v>
                </c:pt>
                <c:pt idx="19382">
                  <c:v>4.5607185222521399E-2</c:v>
                </c:pt>
                <c:pt idx="19383">
                  <c:v>4.5607685115266701E-2</c:v>
                </c:pt>
                <c:pt idx="19384">
                  <c:v>4.5607778549691398E-2</c:v>
                </c:pt>
                <c:pt idx="19385">
                  <c:v>4.5608364614127699E-2</c:v>
                </c:pt>
                <c:pt idx="19386">
                  <c:v>4.5609773876141103E-2</c:v>
                </c:pt>
                <c:pt idx="19387">
                  <c:v>4.5610384004210101E-2</c:v>
                </c:pt>
                <c:pt idx="19388">
                  <c:v>4.5611627282379399E-2</c:v>
                </c:pt>
                <c:pt idx="19389">
                  <c:v>4.56118781626478E-2</c:v>
                </c:pt>
                <c:pt idx="19390">
                  <c:v>4.5612231472948503E-2</c:v>
                </c:pt>
                <c:pt idx="19391">
                  <c:v>4.5612333599482198E-2</c:v>
                </c:pt>
                <c:pt idx="19392">
                  <c:v>4.56126130915155E-2</c:v>
                </c:pt>
                <c:pt idx="19393">
                  <c:v>4.5614628059143097E-2</c:v>
                </c:pt>
                <c:pt idx="19394">
                  <c:v>4.56149006138118E-2</c:v>
                </c:pt>
                <c:pt idx="19395">
                  <c:v>4.5614966705096703E-2</c:v>
                </c:pt>
                <c:pt idx="19396">
                  <c:v>4.5615351753968802E-2</c:v>
                </c:pt>
                <c:pt idx="19397">
                  <c:v>4.5616765123807801E-2</c:v>
                </c:pt>
                <c:pt idx="19398">
                  <c:v>4.5616991925204901E-2</c:v>
                </c:pt>
                <c:pt idx="19399">
                  <c:v>4.5618204615529297E-2</c:v>
                </c:pt>
                <c:pt idx="19400">
                  <c:v>4.5620209399061799E-2</c:v>
                </c:pt>
                <c:pt idx="19401">
                  <c:v>4.5620779512333197E-2</c:v>
                </c:pt>
                <c:pt idx="19402">
                  <c:v>4.5621866170990698E-2</c:v>
                </c:pt>
                <c:pt idx="19403">
                  <c:v>4.5621949382567299E-2</c:v>
                </c:pt>
                <c:pt idx="19404">
                  <c:v>4.5621972656050599E-2</c:v>
                </c:pt>
                <c:pt idx="19405">
                  <c:v>4.5622749401172197E-2</c:v>
                </c:pt>
                <c:pt idx="19406">
                  <c:v>4.5622820301685997E-2</c:v>
                </c:pt>
                <c:pt idx="19407">
                  <c:v>4.5624013163942198E-2</c:v>
                </c:pt>
                <c:pt idx="19408">
                  <c:v>4.5624030057005299E-2</c:v>
                </c:pt>
                <c:pt idx="19409">
                  <c:v>4.5624556487237601E-2</c:v>
                </c:pt>
                <c:pt idx="19410">
                  <c:v>4.56247749528811E-2</c:v>
                </c:pt>
                <c:pt idx="19411">
                  <c:v>4.5625416729905797E-2</c:v>
                </c:pt>
                <c:pt idx="19412">
                  <c:v>4.5625717302123898E-2</c:v>
                </c:pt>
                <c:pt idx="19413">
                  <c:v>4.5625730380473101E-2</c:v>
                </c:pt>
                <c:pt idx="19414">
                  <c:v>4.5625866977008003E-2</c:v>
                </c:pt>
                <c:pt idx="19415">
                  <c:v>4.5626003156472701E-2</c:v>
                </c:pt>
                <c:pt idx="19416">
                  <c:v>4.5626076283936397E-2</c:v>
                </c:pt>
                <c:pt idx="19417">
                  <c:v>4.5626683379413502E-2</c:v>
                </c:pt>
                <c:pt idx="19418">
                  <c:v>4.5627148097464598E-2</c:v>
                </c:pt>
                <c:pt idx="19419">
                  <c:v>4.5628174581773602E-2</c:v>
                </c:pt>
                <c:pt idx="19420">
                  <c:v>4.5628349223591901E-2</c:v>
                </c:pt>
                <c:pt idx="19421">
                  <c:v>4.5629275923531401E-2</c:v>
                </c:pt>
                <c:pt idx="19422">
                  <c:v>4.5629421184517703E-2</c:v>
                </c:pt>
                <c:pt idx="19423">
                  <c:v>4.5630402912189803E-2</c:v>
                </c:pt>
                <c:pt idx="19424">
                  <c:v>4.5630773220010398E-2</c:v>
                </c:pt>
                <c:pt idx="19425">
                  <c:v>4.5630982011716399E-2</c:v>
                </c:pt>
                <c:pt idx="19426">
                  <c:v>4.56318368301196E-2</c:v>
                </c:pt>
                <c:pt idx="19427">
                  <c:v>4.56331297364473E-2</c:v>
                </c:pt>
                <c:pt idx="19428">
                  <c:v>4.5633396387117997E-2</c:v>
                </c:pt>
                <c:pt idx="19429">
                  <c:v>4.5633507484505002E-2</c:v>
                </c:pt>
                <c:pt idx="19430">
                  <c:v>4.5635952588949799E-2</c:v>
                </c:pt>
                <c:pt idx="19431">
                  <c:v>4.5636475668160197E-2</c:v>
                </c:pt>
                <c:pt idx="19432">
                  <c:v>4.5636876645404903E-2</c:v>
                </c:pt>
                <c:pt idx="19433">
                  <c:v>4.5637827835834498E-2</c:v>
                </c:pt>
                <c:pt idx="19434">
                  <c:v>4.5638422501879702E-2</c:v>
                </c:pt>
                <c:pt idx="19435">
                  <c:v>4.5639438218229002E-2</c:v>
                </c:pt>
                <c:pt idx="19436">
                  <c:v>4.56417956639898E-2</c:v>
                </c:pt>
                <c:pt idx="19437">
                  <c:v>4.5642069542568102E-2</c:v>
                </c:pt>
                <c:pt idx="19438">
                  <c:v>4.5642494362722198E-2</c:v>
                </c:pt>
                <c:pt idx="19439">
                  <c:v>4.5642579066597203E-2</c:v>
                </c:pt>
                <c:pt idx="19440">
                  <c:v>4.5643517041844203E-2</c:v>
                </c:pt>
                <c:pt idx="19441">
                  <c:v>4.5643775302943702E-2</c:v>
                </c:pt>
                <c:pt idx="19442">
                  <c:v>4.5643822032228297E-2</c:v>
                </c:pt>
                <c:pt idx="19443">
                  <c:v>4.5644081415676802E-2</c:v>
                </c:pt>
                <c:pt idx="19444">
                  <c:v>4.5645174633403902E-2</c:v>
                </c:pt>
                <c:pt idx="19445">
                  <c:v>4.5646091721979698E-2</c:v>
                </c:pt>
                <c:pt idx="19446">
                  <c:v>4.5646891321836497E-2</c:v>
                </c:pt>
                <c:pt idx="19447">
                  <c:v>4.5647188646883698E-2</c:v>
                </c:pt>
                <c:pt idx="19448">
                  <c:v>4.5647548486737702E-2</c:v>
                </c:pt>
                <c:pt idx="19449">
                  <c:v>4.5647699656711699E-2</c:v>
                </c:pt>
                <c:pt idx="19450">
                  <c:v>4.56479207227517E-2</c:v>
                </c:pt>
                <c:pt idx="19451">
                  <c:v>4.5647959640104499E-2</c:v>
                </c:pt>
                <c:pt idx="19452">
                  <c:v>4.5648638679325899E-2</c:v>
                </c:pt>
                <c:pt idx="19453">
                  <c:v>4.56498260391126E-2</c:v>
                </c:pt>
                <c:pt idx="19454">
                  <c:v>4.5649895631201899E-2</c:v>
                </c:pt>
                <c:pt idx="19455">
                  <c:v>4.5650739535846203E-2</c:v>
                </c:pt>
                <c:pt idx="19456">
                  <c:v>4.5650755495762398E-2</c:v>
                </c:pt>
                <c:pt idx="19457">
                  <c:v>4.5650842427917497E-2</c:v>
                </c:pt>
                <c:pt idx="19458">
                  <c:v>4.5651049083872901E-2</c:v>
                </c:pt>
                <c:pt idx="19459">
                  <c:v>4.5651111616123501E-2</c:v>
                </c:pt>
                <c:pt idx="19460">
                  <c:v>4.5651233065998602E-2</c:v>
                </c:pt>
                <c:pt idx="19461">
                  <c:v>4.5651525378988297E-2</c:v>
                </c:pt>
                <c:pt idx="19462">
                  <c:v>4.5651629758059399E-2</c:v>
                </c:pt>
                <c:pt idx="19463">
                  <c:v>4.5652220029541703E-2</c:v>
                </c:pt>
                <c:pt idx="19464">
                  <c:v>4.5652513987796503E-2</c:v>
                </c:pt>
                <c:pt idx="19465">
                  <c:v>4.5652855977609097E-2</c:v>
                </c:pt>
                <c:pt idx="19466">
                  <c:v>4.5653026559224603E-2</c:v>
                </c:pt>
                <c:pt idx="19467">
                  <c:v>4.5653856821964399E-2</c:v>
                </c:pt>
                <c:pt idx="19468">
                  <c:v>4.5653905535910901E-2</c:v>
                </c:pt>
                <c:pt idx="19469">
                  <c:v>4.5654441958374502E-2</c:v>
                </c:pt>
                <c:pt idx="19470">
                  <c:v>4.56548251581433E-2</c:v>
                </c:pt>
                <c:pt idx="19471">
                  <c:v>4.5655186530597802E-2</c:v>
                </c:pt>
                <c:pt idx="19472">
                  <c:v>4.5655365904587901E-2</c:v>
                </c:pt>
                <c:pt idx="19473">
                  <c:v>4.56555548352061E-2</c:v>
                </c:pt>
                <c:pt idx="19474">
                  <c:v>4.5655648030132799E-2</c:v>
                </c:pt>
                <c:pt idx="19475">
                  <c:v>4.5655898536504098E-2</c:v>
                </c:pt>
                <c:pt idx="19476">
                  <c:v>4.5656129206725703E-2</c:v>
                </c:pt>
                <c:pt idx="19477">
                  <c:v>4.5656548812461402E-2</c:v>
                </c:pt>
                <c:pt idx="19478">
                  <c:v>4.5656652536868299E-2</c:v>
                </c:pt>
                <c:pt idx="19479">
                  <c:v>4.5657032144277201E-2</c:v>
                </c:pt>
                <c:pt idx="19480">
                  <c:v>4.5657403446356597E-2</c:v>
                </c:pt>
                <c:pt idx="19481">
                  <c:v>4.5660016414388598E-2</c:v>
                </c:pt>
                <c:pt idx="19482">
                  <c:v>4.5660209990708703E-2</c:v>
                </c:pt>
                <c:pt idx="19483">
                  <c:v>4.5660607795261897E-2</c:v>
                </c:pt>
                <c:pt idx="19484">
                  <c:v>4.5661017622054802E-2</c:v>
                </c:pt>
                <c:pt idx="19485">
                  <c:v>4.5661073847939E-2</c:v>
                </c:pt>
                <c:pt idx="19486">
                  <c:v>4.5661379542646201E-2</c:v>
                </c:pt>
                <c:pt idx="19487">
                  <c:v>4.5661499241256398E-2</c:v>
                </c:pt>
                <c:pt idx="19488">
                  <c:v>4.5662005747142201E-2</c:v>
                </c:pt>
                <c:pt idx="19489">
                  <c:v>4.5662710860104198E-2</c:v>
                </c:pt>
                <c:pt idx="19490">
                  <c:v>4.5662787144097203E-2</c:v>
                </c:pt>
                <c:pt idx="19491">
                  <c:v>4.5663333909751101E-2</c:v>
                </c:pt>
                <c:pt idx="19492">
                  <c:v>4.5664152378047301E-2</c:v>
                </c:pt>
                <c:pt idx="19493">
                  <c:v>4.56647795538822E-2</c:v>
                </c:pt>
                <c:pt idx="19494">
                  <c:v>4.5665486871237497E-2</c:v>
                </c:pt>
                <c:pt idx="19495">
                  <c:v>4.5666236375977103E-2</c:v>
                </c:pt>
                <c:pt idx="19496">
                  <c:v>4.5667671604430402E-2</c:v>
                </c:pt>
                <c:pt idx="19497">
                  <c:v>4.5667973839050698E-2</c:v>
                </c:pt>
                <c:pt idx="19498">
                  <c:v>4.56680518421528E-2</c:v>
                </c:pt>
                <c:pt idx="19499">
                  <c:v>4.5669539362150402E-2</c:v>
                </c:pt>
                <c:pt idx="19500">
                  <c:v>4.5669872813075302E-2</c:v>
                </c:pt>
                <c:pt idx="19501">
                  <c:v>4.56700161644817E-2</c:v>
                </c:pt>
                <c:pt idx="19502">
                  <c:v>4.5670859256890302E-2</c:v>
                </c:pt>
                <c:pt idx="19503">
                  <c:v>4.5671308914847698E-2</c:v>
                </c:pt>
                <c:pt idx="19504">
                  <c:v>4.5672116683501802E-2</c:v>
                </c:pt>
                <c:pt idx="19505">
                  <c:v>4.5672726002538702E-2</c:v>
                </c:pt>
                <c:pt idx="19506">
                  <c:v>4.5673296132186597E-2</c:v>
                </c:pt>
                <c:pt idx="19507">
                  <c:v>4.5673300550657901E-2</c:v>
                </c:pt>
                <c:pt idx="19508">
                  <c:v>4.5673757947201299E-2</c:v>
                </c:pt>
                <c:pt idx="19509">
                  <c:v>4.5673817202222397E-2</c:v>
                </c:pt>
                <c:pt idx="19510">
                  <c:v>4.5674121327106701E-2</c:v>
                </c:pt>
                <c:pt idx="19511">
                  <c:v>4.5674592055666999E-2</c:v>
                </c:pt>
                <c:pt idx="19512">
                  <c:v>4.5675776133445901E-2</c:v>
                </c:pt>
                <c:pt idx="19513">
                  <c:v>4.5675845091495401E-2</c:v>
                </c:pt>
                <c:pt idx="19514">
                  <c:v>4.5676123480871099E-2</c:v>
                </c:pt>
                <c:pt idx="19515">
                  <c:v>4.5677153855737E-2</c:v>
                </c:pt>
                <c:pt idx="19516">
                  <c:v>4.56773060771518E-2</c:v>
                </c:pt>
                <c:pt idx="19517">
                  <c:v>4.5680136901962799E-2</c:v>
                </c:pt>
                <c:pt idx="19518">
                  <c:v>4.5680649084257403E-2</c:v>
                </c:pt>
                <c:pt idx="19519">
                  <c:v>4.5680813163130697E-2</c:v>
                </c:pt>
                <c:pt idx="19520">
                  <c:v>4.5680980889008002E-2</c:v>
                </c:pt>
                <c:pt idx="19521">
                  <c:v>4.5680986901907798E-2</c:v>
                </c:pt>
                <c:pt idx="19522">
                  <c:v>4.5681339350248103E-2</c:v>
                </c:pt>
                <c:pt idx="19523">
                  <c:v>4.5681861480159298E-2</c:v>
                </c:pt>
                <c:pt idx="19524">
                  <c:v>4.5681958470722102E-2</c:v>
                </c:pt>
                <c:pt idx="19525">
                  <c:v>4.5682482800178399E-2</c:v>
                </c:pt>
                <c:pt idx="19526">
                  <c:v>4.5682506045727503E-2</c:v>
                </c:pt>
                <c:pt idx="19527">
                  <c:v>4.5682655983297099E-2</c:v>
                </c:pt>
                <c:pt idx="19528">
                  <c:v>4.5682796501428098E-2</c:v>
                </c:pt>
                <c:pt idx="19529">
                  <c:v>4.56829821574882E-2</c:v>
                </c:pt>
                <c:pt idx="19530">
                  <c:v>4.5683170944288899E-2</c:v>
                </c:pt>
                <c:pt idx="19531">
                  <c:v>4.5683546064961E-2</c:v>
                </c:pt>
                <c:pt idx="19532">
                  <c:v>4.5683851910583301E-2</c:v>
                </c:pt>
                <c:pt idx="19533">
                  <c:v>4.5687569122970499E-2</c:v>
                </c:pt>
                <c:pt idx="19534">
                  <c:v>4.5687630628179703E-2</c:v>
                </c:pt>
                <c:pt idx="19535">
                  <c:v>4.56877347115957E-2</c:v>
                </c:pt>
                <c:pt idx="19536">
                  <c:v>4.5688273669221097E-2</c:v>
                </c:pt>
                <c:pt idx="19537">
                  <c:v>4.5690045873702297E-2</c:v>
                </c:pt>
                <c:pt idx="19538">
                  <c:v>4.5690068002351397E-2</c:v>
                </c:pt>
                <c:pt idx="19539">
                  <c:v>4.5690713248820597E-2</c:v>
                </c:pt>
                <c:pt idx="19540">
                  <c:v>4.5690764079717103E-2</c:v>
                </c:pt>
                <c:pt idx="19541">
                  <c:v>4.5691552556460499E-2</c:v>
                </c:pt>
                <c:pt idx="19542">
                  <c:v>4.5692287655271002E-2</c:v>
                </c:pt>
                <c:pt idx="19543">
                  <c:v>4.5693156436475701E-2</c:v>
                </c:pt>
                <c:pt idx="19544">
                  <c:v>4.5693188274860699E-2</c:v>
                </c:pt>
                <c:pt idx="19545">
                  <c:v>4.5693609426709601E-2</c:v>
                </c:pt>
                <c:pt idx="19546">
                  <c:v>4.5694215850664903E-2</c:v>
                </c:pt>
                <c:pt idx="19547">
                  <c:v>4.56942561467392E-2</c:v>
                </c:pt>
                <c:pt idx="19548">
                  <c:v>4.56953929923576E-2</c:v>
                </c:pt>
                <c:pt idx="19549">
                  <c:v>4.5695393070169003E-2</c:v>
                </c:pt>
                <c:pt idx="19550">
                  <c:v>4.5695548507424799E-2</c:v>
                </c:pt>
                <c:pt idx="19551">
                  <c:v>4.5695583751456798E-2</c:v>
                </c:pt>
                <c:pt idx="19552">
                  <c:v>4.5695846453736401E-2</c:v>
                </c:pt>
                <c:pt idx="19553">
                  <c:v>4.5696053239675197E-2</c:v>
                </c:pt>
                <c:pt idx="19554">
                  <c:v>4.56975059284246E-2</c:v>
                </c:pt>
                <c:pt idx="19555">
                  <c:v>4.5697978748057602E-2</c:v>
                </c:pt>
                <c:pt idx="19556">
                  <c:v>4.5698221357267803E-2</c:v>
                </c:pt>
                <c:pt idx="19557">
                  <c:v>4.5698227606865399E-2</c:v>
                </c:pt>
                <c:pt idx="19558">
                  <c:v>4.56999866908765E-2</c:v>
                </c:pt>
                <c:pt idx="19559">
                  <c:v>4.5700047680366999E-2</c:v>
                </c:pt>
                <c:pt idx="19560">
                  <c:v>4.5700343332630802E-2</c:v>
                </c:pt>
                <c:pt idx="19561">
                  <c:v>4.5700510289066798E-2</c:v>
                </c:pt>
                <c:pt idx="19562">
                  <c:v>4.5701503754495103E-2</c:v>
                </c:pt>
                <c:pt idx="19563">
                  <c:v>4.5701742105856702E-2</c:v>
                </c:pt>
                <c:pt idx="19564">
                  <c:v>4.57028601144297E-2</c:v>
                </c:pt>
                <c:pt idx="19565">
                  <c:v>4.5703256243158401E-2</c:v>
                </c:pt>
                <c:pt idx="19566">
                  <c:v>4.5704294088640199E-2</c:v>
                </c:pt>
                <c:pt idx="19567">
                  <c:v>4.5704612811210701E-2</c:v>
                </c:pt>
                <c:pt idx="19568">
                  <c:v>4.5705262244081397E-2</c:v>
                </c:pt>
                <c:pt idx="19569">
                  <c:v>4.5705745010726599E-2</c:v>
                </c:pt>
                <c:pt idx="19570">
                  <c:v>4.57073335328229E-2</c:v>
                </c:pt>
                <c:pt idx="19571">
                  <c:v>4.5708468612035501E-2</c:v>
                </c:pt>
                <c:pt idx="19572">
                  <c:v>4.5708584287633601E-2</c:v>
                </c:pt>
                <c:pt idx="19573">
                  <c:v>4.5709804929572703E-2</c:v>
                </c:pt>
                <c:pt idx="19574">
                  <c:v>4.5710030929274302E-2</c:v>
                </c:pt>
                <c:pt idx="19575">
                  <c:v>4.5711504993821497E-2</c:v>
                </c:pt>
                <c:pt idx="19576">
                  <c:v>4.5711603977513199E-2</c:v>
                </c:pt>
                <c:pt idx="19577">
                  <c:v>4.5711723807832998E-2</c:v>
                </c:pt>
                <c:pt idx="19578">
                  <c:v>4.5711877650414498E-2</c:v>
                </c:pt>
                <c:pt idx="19579">
                  <c:v>4.5711929460169901E-2</c:v>
                </c:pt>
                <c:pt idx="19580">
                  <c:v>4.5712060838082998E-2</c:v>
                </c:pt>
                <c:pt idx="19581">
                  <c:v>4.5712297812834597E-2</c:v>
                </c:pt>
                <c:pt idx="19582">
                  <c:v>4.5712912083116002E-2</c:v>
                </c:pt>
                <c:pt idx="19583">
                  <c:v>4.5712935461622403E-2</c:v>
                </c:pt>
                <c:pt idx="19584">
                  <c:v>4.5713319732128603E-2</c:v>
                </c:pt>
                <c:pt idx="19585">
                  <c:v>4.5713497488620101E-2</c:v>
                </c:pt>
                <c:pt idx="19586">
                  <c:v>4.5713884968830901E-2</c:v>
                </c:pt>
                <c:pt idx="19587">
                  <c:v>4.5714856753167797E-2</c:v>
                </c:pt>
                <c:pt idx="19588">
                  <c:v>4.5715668447236402E-2</c:v>
                </c:pt>
                <c:pt idx="19589">
                  <c:v>4.5715931445861703E-2</c:v>
                </c:pt>
                <c:pt idx="19590">
                  <c:v>4.5716206667729201E-2</c:v>
                </c:pt>
                <c:pt idx="19591">
                  <c:v>4.5716502323313202E-2</c:v>
                </c:pt>
                <c:pt idx="19592">
                  <c:v>4.5716875270799998E-2</c:v>
                </c:pt>
                <c:pt idx="19593">
                  <c:v>4.5717028507303401E-2</c:v>
                </c:pt>
                <c:pt idx="19594">
                  <c:v>4.5717060627120498E-2</c:v>
                </c:pt>
                <c:pt idx="19595">
                  <c:v>4.5717339051009401E-2</c:v>
                </c:pt>
                <c:pt idx="19596">
                  <c:v>4.5717359992162199E-2</c:v>
                </c:pt>
                <c:pt idx="19597">
                  <c:v>4.5717430664904198E-2</c:v>
                </c:pt>
                <c:pt idx="19598">
                  <c:v>4.5717476472669903E-2</c:v>
                </c:pt>
                <c:pt idx="19599">
                  <c:v>4.5717813079742299E-2</c:v>
                </c:pt>
                <c:pt idx="19600">
                  <c:v>4.5717829040050999E-2</c:v>
                </c:pt>
                <c:pt idx="19601">
                  <c:v>4.5718782621159401E-2</c:v>
                </c:pt>
                <c:pt idx="19602">
                  <c:v>4.5720559499421297E-2</c:v>
                </c:pt>
                <c:pt idx="19603">
                  <c:v>4.5720713714437797E-2</c:v>
                </c:pt>
                <c:pt idx="19604">
                  <c:v>4.5722672636470701E-2</c:v>
                </c:pt>
                <c:pt idx="19605">
                  <c:v>4.57227047659228E-2</c:v>
                </c:pt>
                <c:pt idx="19606">
                  <c:v>4.5723265866306102E-2</c:v>
                </c:pt>
                <c:pt idx="19607">
                  <c:v>4.5723517376176102E-2</c:v>
                </c:pt>
                <c:pt idx="19608">
                  <c:v>4.57237171858925E-2</c:v>
                </c:pt>
                <c:pt idx="19609">
                  <c:v>4.5723953734572699E-2</c:v>
                </c:pt>
                <c:pt idx="19610">
                  <c:v>4.5724071627723503E-2</c:v>
                </c:pt>
                <c:pt idx="19611">
                  <c:v>4.5724177843391597E-2</c:v>
                </c:pt>
                <c:pt idx="19612">
                  <c:v>4.5724806731893802E-2</c:v>
                </c:pt>
                <c:pt idx="19613">
                  <c:v>4.5725709091452703E-2</c:v>
                </c:pt>
                <c:pt idx="19614">
                  <c:v>4.5725924452842903E-2</c:v>
                </c:pt>
                <c:pt idx="19615">
                  <c:v>4.5726174014776702E-2</c:v>
                </c:pt>
                <c:pt idx="19616">
                  <c:v>4.5726872243154797E-2</c:v>
                </c:pt>
                <c:pt idx="19617">
                  <c:v>4.5727717945869398E-2</c:v>
                </c:pt>
                <c:pt idx="19618">
                  <c:v>4.5727820314492101E-2</c:v>
                </c:pt>
                <c:pt idx="19619">
                  <c:v>4.5728844488896997E-2</c:v>
                </c:pt>
                <c:pt idx="19620">
                  <c:v>4.5730153144820603E-2</c:v>
                </c:pt>
                <c:pt idx="19621">
                  <c:v>4.5730426865460597E-2</c:v>
                </c:pt>
                <c:pt idx="19622">
                  <c:v>4.5731195467083499E-2</c:v>
                </c:pt>
                <c:pt idx="19623">
                  <c:v>4.5732678677847999E-2</c:v>
                </c:pt>
                <c:pt idx="19624">
                  <c:v>4.5733276324065701E-2</c:v>
                </c:pt>
                <c:pt idx="19625">
                  <c:v>4.57344577797308E-2</c:v>
                </c:pt>
                <c:pt idx="19626">
                  <c:v>4.5735372109115602E-2</c:v>
                </c:pt>
                <c:pt idx="19627">
                  <c:v>4.5735423510373498E-2</c:v>
                </c:pt>
                <c:pt idx="19628">
                  <c:v>4.5736881909221497E-2</c:v>
                </c:pt>
                <c:pt idx="19629">
                  <c:v>4.5737250285857303E-2</c:v>
                </c:pt>
                <c:pt idx="19630">
                  <c:v>4.5737865024219199E-2</c:v>
                </c:pt>
                <c:pt idx="19631">
                  <c:v>4.5738208755157501E-2</c:v>
                </c:pt>
                <c:pt idx="19632">
                  <c:v>4.5738477770042398E-2</c:v>
                </c:pt>
                <c:pt idx="19633">
                  <c:v>4.5738783916147198E-2</c:v>
                </c:pt>
                <c:pt idx="19634">
                  <c:v>4.5739235665132202E-2</c:v>
                </c:pt>
                <c:pt idx="19635">
                  <c:v>4.5739735244239701E-2</c:v>
                </c:pt>
                <c:pt idx="19636">
                  <c:v>4.5740868293403202E-2</c:v>
                </c:pt>
                <c:pt idx="19637">
                  <c:v>4.5740885034175997E-2</c:v>
                </c:pt>
                <c:pt idx="19638">
                  <c:v>4.5741033425436999E-2</c:v>
                </c:pt>
                <c:pt idx="19639">
                  <c:v>4.5741581101405998E-2</c:v>
                </c:pt>
                <c:pt idx="19640">
                  <c:v>4.5741791643949398E-2</c:v>
                </c:pt>
                <c:pt idx="19641">
                  <c:v>4.5741925680004E-2</c:v>
                </c:pt>
                <c:pt idx="19642">
                  <c:v>4.5742033235538E-2</c:v>
                </c:pt>
                <c:pt idx="19643">
                  <c:v>4.5742323066677699E-2</c:v>
                </c:pt>
                <c:pt idx="19644">
                  <c:v>4.5742415900171002E-2</c:v>
                </c:pt>
                <c:pt idx="19645">
                  <c:v>4.5742619302609498E-2</c:v>
                </c:pt>
                <c:pt idx="19646">
                  <c:v>4.5742929492675097E-2</c:v>
                </c:pt>
                <c:pt idx="19647">
                  <c:v>4.5743995940846299E-2</c:v>
                </c:pt>
                <c:pt idx="19648">
                  <c:v>4.5744974183687601E-2</c:v>
                </c:pt>
                <c:pt idx="19649">
                  <c:v>4.5745479925523601E-2</c:v>
                </c:pt>
                <c:pt idx="19650">
                  <c:v>4.5745896866921702E-2</c:v>
                </c:pt>
                <c:pt idx="19651">
                  <c:v>4.5748870308269102E-2</c:v>
                </c:pt>
                <c:pt idx="19652">
                  <c:v>4.5749186822256399E-2</c:v>
                </c:pt>
                <c:pt idx="19653">
                  <c:v>4.5749907004479201E-2</c:v>
                </c:pt>
                <c:pt idx="19654">
                  <c:v>4.5750959018969799E-2</c:v>
                </c:pt>
                <c:pt idx="19655">
                  <c:v>4.5750964063628198E-2</c:v>
                </c:pt>
                <c:pt idx="19656">
                  <c:v>4.57517355872398E-2</c:v>
                </c:pt>
                <c:pt idx="19657">
                  <c:v>4.5752935461192003E-2</c:v>
                </c:pt>
                <c:pt idx="19658">
                  <c:v>4.5753047167344699E-2</c:v>
                </c:pt>
                <c:pt idx="19659">
                  <c:v>4.5753484096549099E-2</c:v>
                </c:pt>
                <c:pt idx="19660">
                  <c:v>4.5753676375198497E-2</c:v>
                </c:pt>
                <c:pt idx="19661">
                  <c:v>4.5753902823571398E-2</c:v>
                </c:pt>
                <c:pt idx="19662">
                  <c:v>4.5754296206656102E-2</c:v>
                </c:pt>
                <c:pt idx="19663">
                  <c:v>4.575511162116E-2</c:v>
                </c:pt>
                <c:pt idx="19664">
                  <c:v>4.5756512991024997E-2</c:v>
                </c:pt>
                <c:pt idx="19665">
                  <c:v>4.5757133079073101E-2</c:v>
                </c:pt>
                <c:pt idx="19666">
                  <c:v>4.57575558191032E-2</c:v>
                </c:pt>
                <c:pt idx="19667">
                  <c:v>4.5758973381929698E-2</c:v>
                </c:pt>
                <c:pt idx="19668">
                  <c:v>4.5759536861218801E-2</c:v>
                </c:pt>
                <c:pt idx="19669">
                  <c:v>4.57597144490468E-2</c:v>
                </c:pt>
                <c:pt idx="19670">
                  <c:v>4.5759862298219101E-2</c:v>
                </c:pt>
                <c:pt idx="19671">
                  <c:v>4.5760402705249899E-2</c:v>
                </c:pt>
                <c:pt idx="19672">
                  <c:v>4.5760687134974998E-2</c:v>
                </c:pt>
                <c:pt idx="19673">
                  <c:v>4.5761520238260703E-2</c:v>
                </c:pt>
                <c:pt idx="19674">
                  <c:v>4.5761711163930199E-2</c:v>
                </c:pt>
                <c:pt idx="19675">
                  <c:v>4.5762433220587401E-2</c:v>
                </c:pt>
                <c:pt idx="19676">
                  <c:v>4.5762669110386497E-2</c:v>
                </c:pt>
                <c:pt idx="19677">
                  <c:v>4.5762702675388997E-2</c:v>
                </c:pt>
                <c:pt idx="19678">
                  <c:v>4.5762912732144903E-2</c:v>
                </c:pt>
                <c:pt idx="19679">
                  <c:v>4.5763332302804598E-2</c:v>
                </c:pt>
                <c:pt idx="19680">
                  <c:v>4.57646291754732E-2</c:v>
                </c:pt>
                <c:pt idx="19681">
                  <c:v>4.5765534324370701E-2</c:v>
                </c:pt>
                <c:pt idx="19682">
                  <c:v>4.5765799152448799E-2</c:v>
                </c:pt>
                <c:pt idx="19683">
                  <c:v>4.57660871543214E-2</c:v>
                </c:pt>
                <c:pt idx="19684">
                  <c:v>4.5766099547077603E-2</c:v>
                </c:pt>
                <c:pt idx="19685">
                  <c:v>4.5766747283617598E-2</c:v>
                </c:pt>
                <c:pt idx="19686">
                  <c:v>4.5767049739790698E-2</c:v>
                </c:pt>
                <c:pt idx="19687">
                  <c:v>4.5767097372948803E-2</c:v>
                </c:pt>
                <c:pt idx="19688">
                  <c:v>4.5767442753321903E-2</c:v>
                </c:pt>
                <c:pt idx="19689">
                  <c:v>4.57679189314084E-2</c:v>
                </c:pt>
                <c:pt idx="19690">
                  <c:v>4.5768115902806897E-2</c:v>
                </c:pt>
                <c:pt idx="19691">
                  <c:v>4.5768543207786401E-2</c:v>
                </c:pt>
                <c:pt idx="19692">
                  <c:v>4.5769119450383103E-2</c:v>
                </c:pt>
                <c:pt idx="19693">
                  <c:v>4.5769381116885999E-2</c:v>
                </c:pt>
                <c:pt idx="19694">
                  <c:v>4.5769953323317202E-2</c:v>
                </c:pt>
                <c:pt idx="19695">
                  <c:v>4.5770286589810402E-2</c:v>
                </c:pt>
                <c:pt idx="19696">
                  <c:v>4.5770543875817797E-2</c:v>
                </c:pt>
                <c:pt idx="19697">
                  <c:v>4.5772983744111102E-2</c:v>
                </c:pt>
                <c:pt idx="19698">
                  <c:v>4.5774055996731601E-2</c:v>
                </c:pt>
                <c:pt idx="19699">
                  <c:v>4.5774677470897501E-2</c:v>
                </c:pt>
                <c:pt idx="19700">
                  <c:v>4.5775317359809199E-2</c:v>
                </c:pt>
                <c:pt idx="19701">
                  <c:v>4.5775439392617898E-2</c:v>
                </c:pt>
                <c:pt idx="19702">
                  <c:v>4.57757145631527E-2</c:v>
                </c:pt>
                <c:pt idx="19703">
                  <c:v>4.5777135451491702E-2</c:v>
                </c:pt>
                <c:pt idx="19704">
                  <c:v>4.5777804406891401E-2</c:v>
                </c:pt>
                <c:pt idx="19705">
                  <c:v>4.5778189422209799E-2</c:v>
                </c:pt>
                <c:pt idx="19706">
                  <c:v>4.5778313977974397E-2</c:v>
                </c:pt>
                <c:pt idx="19707">
                  <c:v>4.5778485093817399E-2</c:v>
                </c:pt>
                <c:pt idx="19708">
                  <c:v>4.5779183751375803E-2</c:v>
                </c:pt>
                <c:pt idx="19709">
                  <c:v>4.57796713647372E-2</c:v>
                </c:pt>
                <c:pt idx="19710">
                  <c:v>4.5780346279301498E-2</c:v>
                </c:pt>
                <c:pt idx="19711">
                  <c:v>4.5781266112755202E-2</c:v>
                </c:pt>
                <c:pt idx="19712">
                  <c:v>4.5781320205071099E-2</c:v>
                </c:pt>
                <c:pt idx="19713">
                  <c:v>4.5781407574977701E-2</c:v>
                </c:pt>
                <c:pt idx="19714">
                  <c:v>4.5781692125760103E-2</c:v>
                </c:pt>
                <c:pt idx="19715">
                  <c:v>4.5783203782634299E-2</c:v>
                </c:pt>
                <c:pt idx="19716">
                  <c:v>4.5784636928851902E-2</c:v>
                </c:pt>
                <c:pt idx="19717">
                  <c:v>4.5785165327443998E-2</c:v>
                </c:pt>
                <c:pt idx="19718">
                  <c:v>4.57857010409672E-2</c:v>
                </c:pt>
                <c:pt idx="19719">
                  <c:v>4.5785963980054002E-2</c:v>
                </c:pt>
                <c:pt idx="19720">
                  <c:v>4.5786247714750899E-2</c:v>
                </c:pt>
                <c:pt idx="19721">
                  <c:v>4.5787507996229201E-2</c:v>
                </c:pt>
                <c:pt idx="19722">
                  <c:v>4.5787770270297901E-2</c:v>
                </c:pt>
                <c:pt idx="19723">
                  <c:v>4.5788006650739198E-2</c:v>
                </c:pt>
                <c:pt idx="19724">
                  <c:v>4.5788355157365901E-2</c:v>
                </c:pt>
                <c:pt idx="19725">
                  <c:v>4.5788691525242203E-2</c:v>
                </c:pt>
                <c:pt idx="19726">
                  <c:v>4.5788945396067801E-2</c:v>
                </c:pt>
                <c:pt idx="19727">
                  <c:v>4.5789124964994203E-2</c:v>
                </c:pt>
                <c:pt idx="19728">
                  <c:v>4.5789384180320997E-2</c:v>
                </c:pt>
                <c:pt idx="19729">
                  <c:v>4.5790195544742097E-2</c:v>
                </c:pt>
                <c:pt idx="19730">
                  <c:v>4.5790955845367701E-2</c:v>
                </c:pt>
                <c:pt idx="19731">
                  <c:v>4.5791651155023802E-2</c:v>
                </c:pt>
                <c:pt idx="19732">
                  <c:v>4.5791846414734903E-2</c:v>
                </c:pt>
                <c:pt idx="19733">
                  <c:v>4.57926599113209E-2</c:v>
                </c:pt>
                <c:pt idx="19734">
                  <c:v>4.5793838444255101E-2</c:v>
                </c:pt>
                <c:pt idx="19735">
                  <c:v>4.5794048612625003E-2</c:v>
                </c:pt>
                <c:pt idx="19736">
                  <c:v>4.5794108397567403E-2</c:v>
                </c:pt>
                <c:pt idx="19737">
                  <c:v>4.5794659196753497E-2</c:v>
                </c:pt>
                <c:pt idx="19738">
                  <c:v>4.5794943854120203E-2</c:v>
                </c:pt>
                <c:pt idx="19739">
                  <c:v>4.5795194540259897E-2</c:v>
                </c:pt>
                <c:pt idx="19740">
                  <c:v>4.5795354030371403E-2</c:v>
                </c:pt>
                <c:pt idx="19741">
                  <c:v>4.5796036311674101E-2</c:v>
                </c:pt>
                <c:pt idx="19742">
                  <c:v>4.5797429419365897E-2</c:v>
                </c:pt>
                <c:pt idx="19743">
                  <c:v>4.5799054041213802E-2</c:v>
                </c:pt>
                <c:pt idx="19744">
                  <c:v>4.5800738604968E-2</c:v>
                </c:pt>
                <c:pt idx="19745">
                  <c:v>4.5801812441078803E-2</c:v>
                </c:pt>
                <c:pt idx="19746">
                  <c:v>4.5802153072515998E-2</c:v>
                </c:pt>
                <c:pt idx="19747">
                  <c:v>4.5803054662585399E-2</c:v>
                </c:pt>
                <c:pt idx="19748">
                  <c:v>4.58035962799348E-2</c:v>
                </c:pt>
                <c:pt idx="19749">
                  <c:v>4.5803673066580397E-2</c:v>
                </c:pt>
                <c:pt idx="19750">
                  <c:v>4.5805144242626397E-2</c:v>
                </c:pt>
                <c:pt idx="19751">
                  <c:v>4.5805472943208997E-2</c:v>
                </c:pt>
                <c:pt idx="19752">
                  <c:v>4.5805559832593497E-2</c:v>
                </c:pt>
                <c:pt idx="19753">
                  <c:v>4.5806063177288997E-2</c:v>
                </c:pt>
                <c:pt idx="19754">
                  <c:v>4.5806173045954003E-2</c:v>
                </c:pt>
                <c:pt idx="19755">
                  <c:v>4.58074704298976E-2</c:v>
                </c:pt>
                <c:pt idx="19756">
                  <c:v>4.5807498392695899E-2</c:v>
                </c:pt>
                <c:pt idx="19757">
                  <c:v>4.5807704581091402E-2</c:v>
                </c:pt>
                <c:pt idx="19758">
                  <c:v>4.5809122715337297E-2</c:v>
                </c:pt>
                <c:pt idx="19759">
                  <c:v>4.5809582825335399E-2</c:v>
                </c:pt>
                <c:pt idx="19760">
                  <c:v>4.5809648325150297E-2</c:v>
                </c:pt>
                <c:pt idx="19761">
                  <c:v>4.5809843126549503E-2</c:v>
                </c:pt>
                <c:pt idx="19762">
                  <c:v>4.5809931210200397E-2</c:v>
                </c:pt>
                <c:pt idx="19763">
                  <c:v>4.5810064767901802E-2</c:v>
                </c:pt>
                <c:pt idx="19764">
                  <c:v>4.58103737555694E-2</c:v>
                </c:pt>
                <c:pt idx="19765">
                  <c:v>4.5810694317949201E-2</c:v>
                </c:pt>
                <c:pt idx="19766">
                  <c:v>4.5811191235461499E-2</c:v>
                </c:pt>
                <c:pt idx="19767">
                  <c:v>4.5811689823916597E-2</c:v>
                </c:pt>
                <c:pt idx="19768">
                  <c:v>4.58117067712994E-2</c:v>
                </c:pt>
                <c:pt idx="19769">
                  <c:v>4.5812515642544897E-2</c:v>
                </c:pt>
                <c:pt idx="19770">
                  <c:v>4.5812791811999903E-2</c:v>
                </c:pt>
                <c:pt idx="19771">
                  <c:v>4.5812876689633103E-2</c:v>
                </c:pt>
                <c:pt idx="19772">
                  <c:v>4.5813115889825902E-2</c:v>
                </c:pt>
                <c:pt idx="19773">
                  <c:v>4.5813225755138701E-2</c:v>
                </c:pt>
                <c:pt idx="19774">
                  <c:v>4.5814058270938297E-2</c:v>
                </c:pt>
                <c:pt idx="19775">
                  <c:v>4.5817877288871801E-2</c:v>
                </c:pt>
                <c:pt idx="19776">
                  <c:v>4.5819619191832799E-2</c:v>
                </c:pt>
                <c:pt idx="19777">
                  <c:v>4.5819645983372202E-2</c:v>
                </c:pt>
                <c:pt idx="19778">
                  <c:v>4.5820970072546797E-2</c:v>
                </c:pt>
                <c:pt idx="19779">
                  <c:v>4.5821766522324503E-2</c:v>
                </c:pt>
                <c:pt idx="19780">
                  <c:v>4.5822250779161501E-2</c:v>
                </c:pt>
                <c:pt idx="19781">
                  <c:v>4.5822289972522599E-2</c:v>
                </c:pt>
                <c:pt idx="19782">
                  <c:v>4.5822900177692201E-2</c:v>
                </c:pt>
                <c:pt idx="19783">
                  <c:v>4.5823387519048998E-2</c:v>
                </c:pt>
                <c:pt idx="19784">
                  <c:v>4.5823392596016303E-2</c:v>
                </c:pt>
                <c:pt idx="19785">
                  <c:v>4.5823831177728098E-2</c:v>
                </c:pt>
                <c:pt idx="19786">
                  <c:v>4.5824280210110403E-2</c:v>
                </c:pt>
                <c:pt idx="19787">
                  <c:v>4.5824604249808401E-2</c:v>
                </c:pt>
                <c:pt idx="19788">
                  <c:v>4.5825704199977897E-2</c:v>
                </c:pt>
                <c:pt idx="19789">
                  <c:v>4.5826434117736403E-2</c:v>
                </c:pt>
                <c:pt idx="19790">
                  <c:v>4.5826669130315599E-2</c:v>
                </c:pt>
                <c:pt idx="19791">
                  <c:v>4.5826981350032998E-2</c:v>
                </c:pt>
                <c:pt idx="19792">
                  <c:v>4.5827234023852199E-2</c:v>
                </c:pt>
                <c:pt idx="19793">
                  <c:v>4.5828042994789403E-2</c:v>
                </c:pt>
                <c:pt idx="19794">
                  <c:v>4.5828420928689002E-2</c:v>
                </c:pt>
                <c:pt idx="19795">
                  <c:v>4.5828448276349201E-2</c:v>
                </c:pt>
                <c:pt idx="19796">
                  <c:v>4.5828895050411898E-2</c:v>
                </c:pt>
                <c:pt idx="19797">
                  <c:v>4.5829288872313301E-2</c:v>
                </c:pt>
                <c:pt idx="19798">
                  <c:v>4.5831293299746501E-2</c:v>
                </c:pt>
                <c:pt idx="19799">
                  <c:v>4.5831843257951498E-2</c:v>
                </c:pt>
                <c:pt idx="19800">
                  <c:v>4.5832414430056201E-2</c:v>
                </c:pt>
                <c:pt idx="19801">
                  <c:v>4.5832653530248797E-2</c:v>
                </c:pt>
                <c:pt idx="19802">
                  <c:v>4.5832769876718402E-2</c:v>
                </c:pt>
                <c:pt idx="19803">
                  <c:v>4.5833488245403099E-2</c:v>
                </c:pt>
                <c:pt idx="19804">
                  <c:v>4.5834801155662998E-2</c:v>
                </c:pt>
                <c:pt idx="19805">
                  <c:v>4.5835101209502398E-2</c:v>
                </c:pt>
                <c:pt idx="19806">
                  <c:v>4.5835706325867198E-2</c:v>
                </c:pt>
                <c:pt idx="19807">
                  <c:v>4.5835856173223402E-2</c:v>
                </c:pt>
                <c:pt idx="19808">
                  <c:v>4.5837481194362803E-2</c:v>
                </c:pt>
                <c:pt idx="19809">
                  <c:v>4.5839585594726E-2</c:v>
                </c:pt>
                <c:pt idx="19810">
                  <c:v>4.5840011027815701E-2</c:v>
                </c:pt>
                <c:pt idx="19811">
                  <c:v>4.5840665330710698E-2</c:v>
                </c:pt>
                <c:pt idx="19812">
                  <c:v>4.5841424476873102E-2</c:v>
                </c:pt>
                <c:pt idx="19813">
                  <c:v>4.5841625436573497E-2</c:v>
                </c:pt>
                <c:pt idx="19814">
                  <c:v>4.5841950963721401E-2</c:v>
                </c:pt>
                <c:pt idx="19815">
                  <c:v>4.5842736440112497E-2</c:v>
                </c:pt>
                <c:pt idx="19816">
                  <c:v>4.5844343431185097E-2</c:v>
                </c:pt>
                <c:pt idx="19817">
                  <c:v>4.5844591363971801E-2</c:v>
                </c:pt>
                <c:pt idx="19818">
                  <c:v>4.58446748301704E-2</c:v>
                </c:pt>
                <c:pt idx="19819">
                  <c:v>4.5846192730821703E-2</c:v>
                </c:pt>
                <c:pt idx="19820">
                  <c:v>4.58462245741681E-2</c:v>
                </c:pt>
                <c:pt idx="19821">
                  <c:v>4.58473210763648E-2</c:v>
                </c:pt>
                <c:pt idx="19822">
                  <c:v>4.5847826620314398E-2</c:v>
                </c:pt>
                <c:pt idx="19823">
                  <c:v>4.58490437887892E-2</c:v>
                </c:pt>
                <c:pt idx="19824">
                  <c:v>4.58493027316349E-2</c:v>
                </c:pt>
                <c:pt idx="19825">
                  <c:v>4.5849350781979499E-2</c:v>
                </c:pt>
                <c:pt idx="19826">
                  <c:v>4.5850153934921298E-2</c:v>
                </c:pt>
                <c:pt idx="19827">
                  <c:v>4.5851190940446797E-2</c:v>
                </c:pt>
                <c:pt idx="19828">
                  <c:v>4.5852068990412803E-2</c:v>
                </c:pt>
                <c:pt idx="19829">
                  <c:v>4.5852173571182799E-2</c:v>
                </c:pt>
                <c:pt idx="19830">
                  <c:v>4.5852182412768103E-2</c:v>
                </c:pt>
                <c:pt idx="19831">
                  <c:v>4.5852492914470397E-2</c:v>
                </c:pt>
                <c:pt idx="19832">
                  <c:v>4.5853765436519797E-2</c:v>
                </c:pt>
                <c:pt idx="19833">
                  <c:v>4.5853918867822703E-2</c:v>
                </c:pt>
                <c:pt idx="19834">
                  <c:v>4.58549540267809E-2</c:v>
                </c:pt>
                <c:pt idx="19835">
                  <c:v>4.5856012641795299E-2</c:v>
                </c:pt>
                <c:pt idx="19836">
                  <c:v>4.58562645876084E-2</c:v>
                </c:pt>
                <c:pt idx="19837">
                  <c:v>4.5856432615172797E-2</c:v>
                </c:pt>
                <c:pt idx="19838">
                  <c:v>4.5856591294724698E-2</c:v>
                </c:pt>
                <c:pt idx="19839">
                  <c:v>4.5857088624591202E-2</c:v>
                </c:pt>
                <c:pt idx="19840">
                  <c:v>4.5857140380832301E-2</c:v>
                </c:pt>
                <c:pt idx="19841">
                  <c:v>4.5857297382639203E-2</c:v>
                </c:pt>
                <c:pt idx="19842">
                  <c:v>4.5857444370675099E-2</c:v>
                </c:pt>
                <c:pt idx="19843">
                  <c:v>4.58580495444375E-2</c:v>
                </c:pt>
                <c:pt idx="19844">
                  <c:v>4.5858290383573398E-2</c:v>
                </c:pt>
                <c:pt idx="19845">
                  <c:v>4.5858859314254999E-2</c:v>
                </c:pt>
                <c:pt idx="19846">
                  <c:v>4.5860723474635101E-2</c:v>
                </c:pt>
                <c:pt idx="19847">
                  <c:v>4.5861102989313597E-2</c:v>
                </c:pt>
                <c:pt idx="19848">
                  <c:v>4.5861349471538998E-2</c:v>
                </c:pt>
                <c:pt idx="19849">
                  <c:v>4.5862879022683302E-2</c:v>
                </c:pt>
                <c:pt idx="19850">
                  <c:v>4.5863641900399099E-2</c:v>
                </c:pt>
                <c:pt idx="19851">
                  <c:v>4.5864547149266202E-2</c:v>
                </c:pt>
                <c:pt idx="19852">
                  <c:v>4.58649776325845E-2</c:v>
                </c:pt>
                <c:pt idx="19853">
                  <c:v>4.5865485783748002E-2</c:v>
                </c:pt>
                <c:pt idx="19854">
                  <c:v>4.5865791826569899E-2</c:v>
                </c:pt>
                <c:pt idx="19855">
                  <c:v>4.5867180944448901E-2</c:v>
                </c:pt>
                <c:pt idx="19856">
                  <c:v>4.5867643311975598E-2</c:v>
                </c:pt>
                <c:pt idx="19857">
                  <c:v>4.5867751097331003E-2</c:v>
                </c:pt>
                <c:pt idx="19858">
                  <c:v>4.5868187687143902E-2</c:v>
                </c:pt>
                <c:pt idx="19859">
                  <c:v>4.58685312390738E-2</c:v>
                </c:pt>
                <c:pt idx="19860">
                  <c:v>4.5869080612036199E-2</c:v>
                </c:pt>
                <c:pt idx="19861">
                  <c:v>4.5869408479091198E-2</c:v>
                </c:pt>
                <c:pt idx="19862">
                  <c:v>4.5870426439072201E-2</c:v>
                </c:pt>
                <c:pt idx="19863">
                  <c:v>4.5870469509109703E-2</c:v>
                </c:pt>
                <c:pt idx="19864">
                  <c:v>4.58708151254619E-2</c:v>
                </c:pt>
                <c:pt idx="19865">
                  <c:v>4.5870962552059899E-2</c:v>
                </c:pt>
                <c:pt idx="19866">
                  <c:v>4.5871618942547002E-2</c:v>
                </c:pt>
                <c:pt idx="19867">
                  <c:v>4.5872642690204003E-2</c:v>
                </c:pt>
                <c:pt idx="19868">
                  <c:v>4.5873620513974298E-2</c:v>
                </c:pt>
                <c:pt idx="19869">
                  <c:v>4.5873759983148799E-2</c:v>
                </c:pt>
                <c:pt idx="19870">
                  <c:v>4.5873955448666501E-2</c:v>
                </c:pt>
                <c:pt idx="19871">
                  <c:v>4.5875012454677302E-2</c:v>
                </c:pt>
                <c:pt idx="19872">
                  <c:v>4.5875169567511101E-2</c:v>
                </c:pt>
                <c:pt idx="19873">
                  <c:v>4.5876160804128999E-2</c:v>
                </c:pt>
                <c:pt idx="19874">
                  <c:v>4.5876512966916499E-2</c:v>
                </c:pt>
                <c:pt idx="19875">
                  <c:v>4.5876619148812199E-2</c:v>
                </c:pt>
                <c:pt idx="19876">
                  <c:v>4.5876779819971403E-2</c:v>
                </c:pt>
                <c:pt idx="19877">
                  <c:v>4.5877302711599899E-2</c:v>
                </c:pt>
                <c:pt idx="19878">
                  <c:v>4.5878224854275097E-2</c:v>
                </c:pt>
                <c:pt idx="19879">
                  <c:v>4.5879458152083302E-2</c:v>
                </c:pt>
                <c:pt idx="19880">
                  <c:v>4.5879622221844399E-2</c:v>
                </c:pt>
                <c:pt idx="19881">
                  <c:v>4.5879706109379498E-2</c:v>
                </c:pt>
                <c:pt idx="19882">
                  <c:v>4.5879758600719703E-2</c:v>
                </c:pt>
                <c:pt idx="19883">
                  <c:v>4.5880193192424597E-2</c:v>
                </c:pt>
                <c:pt idx="19884">
                  <c:v>4.5881669050200899E-2</c:v>
                </c:pt>
                <c:pt idx="19885">
                  <c:v>4.5881748597838203E-2</c:v>
                </c:pt>
                <c:pt idx="19886">
                  <c:v>4.58832037517755E-2</c:v>
                </c:pt>
                <c:pt idx="19887">
                  <c:v>4.5883427295659598E-2</c:v>
                </c:pt>
                <c:pt idx="19888">
                  <c:v>4.5883852924090099E-2</c:v>
                </c:pt>
                <c:pt idx="19889">
                  <c:v>4.5885509614147398E-2</c:v>
                </c:pt>
                <c:pt idx="19890">
                  <c:v>4.5886065705001998E-2</c:v>
                </c:pt>
                <c:pt idx="19891">
                  <c:v>4.5886071220622097E-2</c:v>
                </c:pt>
                <c:pt idx="19892">
                  <c:v>4.5886083767008597E-2</c:v>
                </c:pt>
                <c:pt idx="19893">
                  <c:v>4.5886204607486998E-2</c:v>
                </c:pt>
                <c:pt idx="19894">
                  <c:v>4.5886497812165597E-2</c:v>
                </c:pt>
                <c:pt idx="19895">
                  <c:v>4.5886699361250699E-2</c:v>
                </c:pt>
                <c:pt idx="19896">
                  <c:v>4.5886818689890599E-2</c:v>
                </c:pt>
                <c:pt idx="19897">
                  <c:v>4.5887283973265802E-2</c:v>
                </c:pt>
                <c:pt idx="19898">
                  <c:v>4.5887620736772203E-2</c:v>
                </c:pt>
                <c:pt idx="19899">
                  <c:v>4.5887778950755298E-2</c:v>
                </c:pt>
                <c:pt idx="19900">
                  <c:v>4.58878549912769E-2</c:v>
                </c:pt>
                <c:pt idx="19901">
                  <c:v>4.5888229396472302E-2</c:v>
                </c:pt>
                <c:pt idx="19902">
                  <c:v>4.5888444234354502E-2</c:v>
                </c:pt>
                <c:pt idx="19903">
                  <c:v>4.5889531062464801E-2</c:v>
                </c:pt>
                <c:pt idx="19904">
                  <c:v>4.5890413931774697E-2</c:v>
                </c:pt>
                <c:pt idx="19905">
                  <c:v>4.5890513569221303E-2</c:v>
                </c:pt>
                <c:pt idx="19906">
                  <c:v>4.5890693302262198E-2</c:v>
                </c:pt>
                <c:pt idx="19907">
                  <c:v>4.5890809360484897E-2</c:v>
                </c:pt>
                <c:pt idx="19908">
                  <c:v>4.5891902718291001E-2</c:v>
                </c:pt>
                <c:pt idx="19909">
                  <c:v>4.5892179722331602E-2</c:v>
                </c:pt>
                <c:pt idx="19910">
                  <c:v>4.5892466065572603E-2</c:v>
                </c:pt>
                <c:pt idx="19911">
                  <c:v>4.5892561492722403E-2</c:v>
                </c:pt>
                <c:pt idx="19912">
                  <c:v>4.5893015836981001E-2</c:v>
                </c:pt>
                <c:pt idx="19913">
                  <c:v>4.5893772424350603E-2</c:v>
                </c:pt>
                <c:pt idx="19914">
                  <c:v>4.5895701034053299E-2</c:v>
                </c:pt>
                <c:pt idx="19915">
                  <c:v>4.5895765286528799E-2</c:v>
                </c:pt>
                <c:pt idx="19916">
                  <c:v>4.5896317053815597E-2</c:v>
                </c:pt>
                <c:pt idx="19917">
                  <c:v>4.5898018879117E-2</c:v>
                </c:pt>
                <c:pt idx="19918">
                  <c:v>4.5898816364228601E-2</c:v>
                </c:pt>
                <c:pt idx="19919">
                  <c:v>4.5899571129362902E-2</c:v>
                </c:pt>
                <c:pt idx="19920">
                  <c:v>4.5899944522641997E-2</c:v>
                </c:pt>
                <c:pt idx="19921">
                  <c:v>4.5900190997366003E-2</c:v>
                </c:pt>
                <c:pt idx="19922">
                  <c:v>4.59012987760151E-2</c:v>
                </c:pt>
                <c:pt idx="19923">
                  <c:v>4.59015864051441E-2</c:v>
                </c:pt>
                <c:pt idx="19924">
                  <c:v>4.5902038760442097E-2</c:v>
                </c:pt>
                <c:pt idx="19925">
                  <c:v>4.5902982441064798E-2</c:v>
                </c:pt>
                <c:pt idx="19926">
                  <c:v>4.59036865375054E-2</c:v>
                </c:pt>
                <c:pt idx="19927">
                  <c:v>4.59045433049977E-2</c:v>
                </c:pt>
                <c:pt idx="19928">
                  <c:v>4.5905003943551501E-2</c:v>
                </c:pt>
                <c:pt idx="19929">
                  <c:v>4.5905393104173901E-2</c:v>
                </c:pt>
                <c:pt idx="19930">
                  <c:v>4.5906462169377799E-2</c:v>
                </c:pt>
                <c:pt idx="19931">
                  <c:v>4.5906714063830803E-2</c:v>
                </c:pt>
                <c:pt idx="19932">
                  <c:v>4.5907930502741202E-2</c:v>
                </c:pt>
                <c:pt idx="19933">
                  <c:v>4.5909062668724097E-2</c:v>
                </c:pt>
                <c:pt idx="19934">
                  <c:v>4.5909302323729001E-2</c:v>
                </c:pt>
                <c:pt idx="19935">
                  <c:v>4.5911322755768799E-2</c:v>
                </c:pt>
                <c:pt idx="19936">
                  <c:v>4.5911339598025701E-2</c:v>
                </c:pt>
                <c:pt idx="19937">
                  <c:v>4.59118014072913E-2</c:v>
                </c:pt>
                <c:pt idx="19938">
                  <c:v>4.5912038416979897E-2</c:v>
                </c:pt>
                <c:pt idx="19939">
                  <c:v>4.5912933193655997E-2</c:v>
                </c:pt>
                <c:pt idx="19940">
                  <c:v>4.5913698410713202E-2</c:v>
                </c:pt>
                <c:pt idx="19941">
                  <c:v>4.5913987269834797E-2</c:v>
                </c:pt>
                <c:pt idx="19942">
                  <c:v>4.5915640573018203E-2</c:v>
                </c:pt>
                <c:pt idx="19943">
                  <c:v>4.5915758849026399E-2</c:v>
                </c:pt>
                <c:pt idx="19944">
                  <c:v>4.5916048716000302E-2</c:v>
                </c:pt>
                <c:pt idx="19945">
                  <c:v>4.5916974957808297E-2</c:v>
                </c:pt>
                <c:pt idx="19946">
                  <c:v>4.5917443991986197E-2</c:v>
                </c:pt>
                <c:pt idx="19947">
                  <c:v>4.5918024555279199E-2</c:v>
                </c:pt>
                <c:pt idx="19948">
                  <c:v>4.5918853949866001E-2</c:v>
                </c:pt>
                <c:pt idx="19949">
                  <c:v>4.5919801126346797E-2</c:v>
                </c:pt>
                <c:pt idx="19950">
                  <c:v>4.59203737994986E-2</c:v>
                </c:pt>
                <c:pt idx="19951">
                  <c:v>4.5920565382579298E-2</c:v>
                </c:pt>
                <c:pt idx="19952">
                  <c:v>4.5920571562754801E-2</c:v>
                </c:pt>
                <c:pt idx="19953">
                  <c:v>4.5921057977659802E-2</c:v>
                </c:pt>
                <c:pt idx="19954">
                  <c:v>4.5921222790324297E-2</c:v>
                </c:pt>
                <c:pt idx="19955">
                  <c:v>4.5921269685889402E-2</c:v>
                </c:pt>
                <c:pt idx="19956">
                  <c:v>4.5921404887530499E-2</c:v>
                </c:pt>
                <c:pt idx="19957">
                  <c:v>4.59249955672403E-2</c:v>
                </c:pt>
                <c:pt idx="19958">
                  <c:v>4.5926544620287703E-2</c:v>
                </c:pt>
                <c:pt idx="19959">
                  <c:v>4.5926605386638002E-2</c:v>
                </c:pt>
                <c:pt idx="19960">
                  <c:v>4.59269537862649E-2</c:v>
                </c:pt>
                <c:pt idx="19961">
                  <c:v>4.59271688156042E-2</c:v>
                </c:pt>
                <c:pt idx="19962">
                  <c:v>4.5928058906377897E-2</c:v>
                </c:pt>
                <c:pt idx="19963">
                  <c:v>4.5928386212508901E-2</c:v>
                </c:pt>
                <c:pt idx="19964">
                  <c:v>4.5929759514374897E-2</c:v>
                </c:pt>
                <c:pt idx="19965">
                  <c:v>4.5930415004780602E-2</c:v>
                </c:pt>
                <c:pt idx="19966">
                  <c:v>4.5931328923856499E-2</c:v>
                </c:pt>
                <c:pt idx="19967">
                  <c:v>4.5931635650275998E-2</c:v>
                </c:pt>
                <c:pt idx="19968">
                  <c:v>4.5932355899685702E-2</c:v>
                </c:pt>
                <c:pt idx="19969">
                  <c:v>4.59328954694396E-2</c:v>
                </c:pt>
                <c:pt idx="19970">
                  <c:v>4.5933866866762402E-2</c:v>
                </c:pt>
                <c:pt idx="19971">
                  <c:v>4.59342499561207E-2</c:v>
                </c:pt>
                <c:pt idx="19972">
                  <c:v>4.5934725381292001E-2</c:v>
                </c:pt>
                <c:pt idx="19973">
                  <c:v>4.5934925833738899E-2</c:v>
                </c:pt>
                <c:pt idx="19974">
                  <c:v>4.5934990382615698E-2</c:v>
                </c:pt>
                <c:pt idx="19975">
                  <c:v>4.5935096815329E-2</c:v>
                </c:pt>
                <c:pt idx="19976">
                  <c:v>4.5935354687518297E-2</c:v>
                </c:pt>
                <c:pt idx="19977">
                  <c:v>4.5935358768641403E-2</c:v>
                </c:pt>
                <c:pt idx="19978">
                  <c:v>4.5935740525037697E-2</c:v>
                </c:pt>
                <c:pt idx="19979">
                  <c:v>4.5935848688111597E-2</c:v>
                </c:pt>
                <c:pt idx="19980">
                  <c:v>4.5935904110487903E-2</c:v>
                </c:pt>
                <c:pt idx="19981">
                  <c:v>4.5936190270644398E-2</c:v>
                </c:pt>
                <c:pt idx="19982">
                  <c:v>4.5936396110489802E-2</c:v>
                </c:pt>
                <c:pt idx="19983">
                  <c:v>4.5936848256665198E-2</c:v>
                </c:pt>
                <c:pt idx="19984">
                  <c:v>4.5939039864222098E-2</c:v>
                </c:pt>
                <c:pt idx="19985">
                  <c:v>4.5939098954534602E-2</c:v>
                </c:pt>
                <c:pt idx="19986">
                  <c:v>4.59392253291592E-2</c:v>
                </c:pt>
                <c:pt idx="19987">
                  <c:v>4.5939559772686697E-2</c:v>
                </c:pt>
                <c:pt idx="19988">
                  <c:v>4.5940202925894798E-2</c:v>
                </c:pt>
                <c:pt idx="19989">
                  <c:v>4.5941138308618103E-2</c:v>
                </c:pt>
                <c:pt idx="19990">
                  <c:v>4.5941588800866101E-2</c:v>
                </c:pt>
                <c:pt idx="19991">
                  <c:v>4.5941913317598997E-2</c:v>
                </c:pt>
                <c:pt idx="19992">
                  <c:v>4.5941969508430901E-2</c:v>
                </c:pt>
                <c:pt idx="19993">
                  <c:v>4.5942296340371599E-2</c:v>
                </c:pt>
                <c:pt idx="19994">
                  <c:v>4.5942398665810097E-2</c:v>
                </c:pt>
                <c:pt idx="19995">
                  <c:v>4.59424511771944E-2</c:v>
                </c:pt>
                <c:pt idx="19996">
                  <c:v>4.5943669440916803E-2</c:v>
                </c:pt>
                <c:pt idx="19997">
                  <c:v>4.5944709273739399E-2</c:v>
                </c:pt>
                <c:pt idx="19998">
                  <c:v>4.5945101483662702E-2</c:v>
                </c:pt>
                <c:pt idx="19999">
                  <c:v>4.5945611939998701E-2</c:v>
                </c:pt>
                <c:pt idx="20000">
                  <c:v>4.5945631615959999E-2</c:v>
                </c:pt>
                <c:pt idx="20001">
                  <c:v>4.59458701234359E-2</c:v>
                </c:pt>
                <c:pt idx="20002">
                  <c:v>4.5946819567040401E-2</c:v>
                </c:pt>
                <c:pt idx="20003">
                  <c:v>4.5946964697205203E-2</c:v>
                </c:pt>
                <c:pt idx="20004">
                  <c:v>4.5947107171110502E-2</c:v>
                </c:pt>
                <c:pt idx="20005">
                  <c:v>4.5947249000116402E-2</c:v>
                </c:pt>
                <c:pt idx="20006">
                  <c:v>4.59475495286953E-2</c:v>
                </c:pt>
                <c:pt idx="20007">
                  <c:v>4.5947934647879198E-2</c:v>
                </c:pt>
                <c:pt idx="20008">
                  <c:v>4.5948312524868001E-2</c:v>
                </c:pt>
                <c:pt idx="20009">
                  <c:v>4.5948972165421903E-2</c:v>
                </c:pt>
                <c:pt idx="20010">
                  <c:v>4.59490725678946E-2</c:v>
                </c:pt>
                <c:pt idx="20011">
                  <c:v>4.5949388267087297E-2</c:v>
                </c:pt>
                <c:pt idx="20012">
                  <c:v>4.5949588125516402E-2</c:v>
                </c:pt>
                <c:pt idx="20013">
                  <c:v>4.5952291239206501E-2</c:v>
                </c:pt>
                <c:pt idx="20014">
                  <c:v>4.5952709339623601E-2</c:v>
                </c:pt>
                <c:pt idx="20015">
                  <c:v>4.59528729221177E-2</c:v>
                </c:pt>
                <c:pt idx="20016">
                  <c:v>4.59534600449992E-2</c:v>
                </c:pt>
                <c:pt idx="20017">
                  <c:v>4.59543387170653E-2</c:v>
                </c:pt>
                <c:pt idx="20018">
                  <c:v>4.5955573033112998E-2</c:v>
                </c:pt>
                <c:pt idx="20019">
                  <c:v>4.5956060326429599E-2</c:v>
                </c:pt>
                <c:pt idx="20020">
                  <c:v>4.5957725585310999E-2</c:v>
                </c:pt>
                <c:pt idx="20021">
                  <c:v>4.5958096921083297E-2</c:v>
                </c:pt>
                <c:pt idx="20022">
                  <c:v>4.5958204460583303E-2</c:v>
                </c:pt>
                <c:pt idx="20023">
                  <c:v>4.5958627255214199E-2</c:v>
                </c:pt>
                <c:pt idx="20024">
                  <c:v>4.5958954652197598E-2</c:v>
                </c:pt>
                <c:pt idx="20025">
                  <c:v>4.5959153735939201E-2</c:v>
                </c:pt>
                <c:pt idx="20026">
                  <c:v>4.5959716314911303E-2</c:v>
                </c:pt>
                <c:pt idx="20027">
                  <c:v>4.5959744138020703E-2</c:v>
                </c:pt>
                <c:pt idx="20028">
                  <c:v>4.5960162254604801E-2</c:v>
                </c:pt>
                <c:pt idx="20029">
                  <c:v>4.5960230456880802E-2</c:v>
                </c:pt>
                <c:pt idx="20030">
                  <c:v>4.5960262657667998E-2</c:v>
                </c:pt>
                <c:pt idx="20031">
                  <c:v>4.5960718862695198E-2</c:v>
                </c:pt>
                <c:pt idx="20032">
                  <c:v>4.5961348905510499E-2</c:v>
                </c:pt>
                <c:pt idx="20033">
                  <c:v>4.5962689840458801E-2</c:v>
                </c:pt>
                <c:pt idx="20034">
                  <c:v>4.5962709570363698E-2</c:v>
                </c:pt>
                <c:pt idx="20035">
                  <c:v>4.5963065916614899E-2</c:v>
                </c:pt>
                <c:pt idx="20036">
                  <c:v>4.5963115970667198E-2</c:v>
                </c:pt>
                <c:pt idx="20037">
                  <c:v>4.5964312434952602E-2</c:v>
                </c:pt>
                <c:pt idx="20038">
                  <c:v>4.5964958096460597E-2</c:v>
                </c:pt>
                <c:pt idx="20039">
                  <c:v>4.5965665784768198E-2</c:v>
                </c:pt>
                <c:pt idx="20040">
                  <c:v>4.5966005385977497E-2</c:v>
                </c:pt>
                <c:pt idx="20041">
                  <c:v>4.5966181251799999E-2</c:v>
                </c:pt>
                <c:pt idx="20042">
                  <c:v>4.5967246977232201E-2</c:v>
                </c:pt>
                <c:pt idx="20043">
                  <c:v>4.5967264455026302E-2</c:v>
                </c:pt>
                <c:pt idx="20044">
                  <c:v>4.5967306641923902E-2</c:v>
                </c:pt>
                <c:pt idx="20045">
                  <c:v>4.59677545534155E-2</c:v>
                </c:pt>
                <c:pt idx="20046">
                  <c:v>4.5969685970090199E-2</c:v>
                </c:pt>
                <c:pt idx="20047">
                  <c:v>4.5969767869964401E-2</c:v>
                </c:pt>
                <c:pt idx="20048">
                  <c:v>4.5971134107316097E-2</c:v>
                </c:pt>
                <c:pt idx="20049">
                  <c:v>4.5971143087884601E-2</c:v>
                </c:pt>
                <c:pt idx="20050">
                  <c:v>4.5972360435946998E-2</c:v>
                </c:pt>
                <c:pt idx="20051">
                  <c:v>4.5972532039144101E-2</c:v>
                </c:pt>
                <c:pt idx="20052">
                  <c:v>4.5973760870203197E-2</c:v>
                </c:pt>
                <c:pt idx="20053">
                  <c:v>4.5974018628767599E-2</c:v>
                </c:pt>
                <c:pt idx="20054">
                  <c:v>4.59740753531254E-2</c:v>
                </c:pt>
                <c:pt idx="20055">
                  <c:v>4.5974913189920197E-2</c:v>
                </c:pt>
                <c:pt idx="20056">
                  <c:v>4.59752138589812E-2</c:v>
                </c:pt>
                <c:pt idx="20057">
                  <c:v>4.5976368217781803E-2</c:v>
                </c:pt>
                <c:pt idx="20058">
                  <c:v>4.5977641586311201E-2</c:v>
                </c:pt>
                <c:pt idx="20059">
                  <c:v>4.5977770818493802E-2</c:v>
                </c:pt>
                <c:pt idx="20060">
                  <c:v>4.5979615471407803E-2</c:v>
                </c:pt>
                <c:pt idx="20061">
                  <c:v>4.5979644062397997E-2</c:v>
                </c:pt>
                <c:pt idx="20062">
                  <c:v>4.59803972130233E-2</c:v>
                </c:pt>
                <c:pt idx="20063">
                  <c:v>4.5980476108681799E-2</c:v>
                </c:pt>
                <c:pt idx="20064">
                  <c:v>4.5980702228461498E-2</c:v>
                </c:pt>
                <c:pt idx="20065">
                  <c:v>4.5981551207457297E-2</c:v>
                </c:pt>
                <c:pt idx="20066">
                  <c:v>4.5981999104910701E-2</c:v>
                </c:pt>
                <c:pt idx="20067">
                  <c:v>4.5983072135535999E-2</c:v>
                </c:pt>
                <c:pt idx="20068">
                  <c:v>4.5983115288317E-2</c:v>
                </c:pt>
                <c:pt idx="20069">
                  <c:v>4.5983733047298997E-2</c:v>
                </c:pt>
                <c:pt idx="20070">
                  <c:v>4.59857179204399E-2</c:v>
                </c:pt>
                <c:pt idx="20071">
                  <c:v>4.5986931700862203E-2</c:v>
                </c:pt>
                <c:pt idx="20072">
                  <c:v>4.5987080106776199E-2</c:v>
                </c:pt>
                <c:pt idx="20073">
                  <c:v>4.5988202502448901E-2</c:v>
                </c:pt>
                <c:pt idx="20074">
                  <c:v>4.59882977933758E-2</c:v>
                </c:pt>
                <c:pt idx="20075">
                  <c:v>4.5988941561443002E-2</c:v>
                </c:pt>
                <c:pt idx="20076">
                  <c:v>4.59890640917473E-2</c:v>
                </c:pt>
                <c:pt idx="20077">
                  <c:v>4.5989452547951497E-2</c:v>
                </c:pt>
                <c:pt idx="20078">
                  <c:v>4.5989457364900503E-2</c:v>
                </c:pt>
                <c:pt idx="20079">
                  <c:v>4.5989774006483602E-2</c:v>
                </c:pt>
                <c:pt idx="20080">
                  <c:v>4.5989930946505303E-2</c:v>
                </c:pt>
                <c:pt idx="20081">
                  <c:v>4.59902405361233E-2</c:v>
                </c:pt>
                <c:pt idx="20082">
                  <c:v>4.5992710704783502E-2</c:v>
                </c:pt>
                <c:pt idx="20083">
                  <c:v>4.59931174219382E-2</c:v>
                </c:pt>
                <c:pt idx="20084">
                  <c:v>4.5993224224075202E-2</c:v>
                </c:pt>
                <c:pt idx="20085">
                  <c:v>4.5993279585558697E-2</c:v>
                </c:pt>
                <c:pt idx="20086">
                  <c:v>4.5993941127544999E-2</c:v>
                </c:pt>
                <c:pt idx="20087">
                  <c:v>4.5993980894456901E-2</c:v>
                </c:pt>
                <c:pt idx="20088">
                  <c:v>4.5994425311433502E-2</c:v>
                </c:pt>
                <c:pt idx="20089">
                  <c:v>4.5994630144831301E-2</c:v>
                </c:pt>
                <c:pt idx="20090">
                  <c:v>4.5994828935127297E-2</c:v>
                </c:pt>
                <c:pt idx="20091">
                  <c:v>4.5995366049717198E-2</c:v>
                </c:pt>
                <c:pt idx="20092">
                  <c:v>4.5995418996565597E-2</c:v>
                </c:pt>
                <c:pt idx="20093">
                  <c:v>4.59957178244478E-2</c:v>
                </c:pt>
                <c:pt idx="20094">
                  <c:v>4.5996465481089301E-2</c:v>
                </c:pt>
                <c:pt idx="20095">
                  <c:v>4.5996848943971103E-2</c:v>
                </c:pt>
                <c:pt idx="20096">
                  <c:v>4.5997297494551198E-2</c:v>
                </c:pt>
                <c:pt idx="20097">
                  <c:v>4.5997678480961701E-2</c:v>
                </c:pt>
                <c:pt idx="20098">
                  <c:v>4.5997729564980001E-2</c:v>
                </c:pt>
                <c:pt idx="20099">
                  <c:v>4.59987983878649E-2</c:v>
                </c:pt>
                <c:pt idx="20100">
                  <c:v>4.5998869983886297E-2</c:v>
                </c:pt>
                <c:pt idx="20101">
                  <c:v>4.5999281074698598E-2</c:v>
                </c:pt>
                <c:pt idx="20102">
                  <c:v>4.6000192588735299E-2</c:v>
                </c:pt>
                <c:pt idx="20103">
                  <c:v>4.6004349950920301E-2</c:v>
                </c:pt>
                <c:pt idx="20104">
                  <c:v>4.6005152156538998E-2</c:v>
                </c:pt>
                <c:pt idx="20105">
                  <c:v>4.60054488794285E-2</c:v>
                </c:pt>
                <c:pt idx="20106">
                  <c:v>4.60057934733267E-2</c:v>
                </c:pt>
                <c:pt idx="20107">
                  <c:v>4.6006088344990398E-2</c:v>
                </c:pt>
                <c:pt idx="20108">
                  <c:v>4.6006804659417699E-2</c:v>
                </c:pt>
                <c:pt idx="20109">
                  <c:v>4.6006993238747497E-2</c:v>
                </c:pt>
                <c:pt idx="20110">
                  <c:v>4.6008453189478701E-2</c:v>
                </c:pt>
                <c:pt idx="20111">
                  <c:v>4.6008668612790599E-2</c:v>
                </c:pt>
                <c:pt idx="20112">
                  <c:v>4.6008722131137103E-2</c:v>
                </c:pt>
                <c:pt idx="20113">
                  <c:v>4.6011004581240703E-2</c:v>
                </c:pt>
                <c:pt idx="20114">
                  <c:v>4.60111257769888E-2</c:v>
                </c:pt>
                <c:pt idx="20115">
                  <c:v>4.6011274075443101E-2</c:v>
                </c:pt>
                <c:pt idx="20116">
                  <c:v>4.6011456839919897E-2</c:v>
                </c:pt>
                <c:pt idx="20117">
                  <c:v>4.6012025857491999E-2</c:v>
                </c:pt>
                <c:pt idx="20118">
                  <c:v>4.6012054975807098E-2</c:v>
                </c:pt>
                <c:pt idx="20119">
                  <c:v>4.6013117049712803E-2</c:v>
                </c:pt>
                <c:pt idx="20120">
                  <c:v>4.60149427168235E-2</c:v>
                </c:pt>
                <c:pt idx="20121">
                  <c:v>4.6015904041085499E-2</c:v>
                </c:pt>
                <c:pt idx="20122">
                  <c:v>4.6016671544134503E-2</c:v>
                </c:pt>
                <c:pt idx="20123">
                  <c:v>4.6017347759361699E-2</c:v>
                </c:pt>
                <c:pt idx="20124">
                  <c:v>4.6019074472234398E-2</c:v>
                </c:pt>
                <c:pt idx="20125">
                  <c:v>4.6019632715222102E-2</c:v>
                </c:pt>
                <c:pt idx="20126">
                  <c:v>4.6020323584682402E-2</c:v>
                </c:pt>
                <c:pt idx="20127">
                  <c:v>4.6021080075126397E-2</c:v>
                </c:pt>
                <c:pt idx="20128">
                  <c:v>4.6021443485378399E-2</c:v>
                </c:pt>
                <c:pt idx="20129">
                  <c:v>4.60215627005328E-2</c:v>
                </c:pt>
                <c:pt idx="20130">
                  <c:v>4.6021702124729898E-2</c:v>
                </c:pt>
                <c:pt idx="20131">
                  <c:v>4.6021886888663897E-2</c:v>
                </c:pt>
                <c:pt idx="20132">
                  <c:v>4.6022788303688E-2</c:v>
                </c:pt>
                <c:pt idx="20133">
                  <c:v>4.6023263851164703E-2</c:v>
                </c:pt>
                <c:pt idx="20134">
                  <c:v>4.6023507412866198E-2</c:v>
                </c:pt>
                <c:pt idx="20135">
                  <c:v>4.60237329536618E-2</c:v>
                </c:pt>
                <c:pt idx="20136">
                  <c:v>4.6024095937396203E-2</c:v>
                </c:pt>
                <c:pt idx="20137">
                  <c:v>4.6024240235886603E-2</c:v>
                </c:pt>
                <c:pt idx="20138">
                  <c:v>4.6024863226209203E-2</c:v>
                </c:pt>
                <c:pt idx="20139">
                  <c:v>4.60252007324813E-2</c:v>
                </c:pt>
                <c:pt idx="20140">
                  <c:v>4.6025333620227399E-2</c:v>
                </c:pt>
                <c:pt idx="20141">
                  <c:v>4.6025374798716698E-2</c:v>
                </c:pt>
                <c:pt idx="20142">
                  <c:v>4.6025688008757899E-2</c:v>
                </c:pt>
                <c:pt idx="20143">
                  <c:v>4.6026180327216899E-2</c:v>
                </c:pt>
                <c:pt idx="20144">
                  <c:v>4.6026657532710603E-2</c:v>
                </c:pt>
                <c:pt idx="20145">
                  <c:v>4.6027400908277102E-2</c:v>
                </c:pt>
                <c:pt idx="20146">
                  <c:v>4.6027932096599403E-2</c:v>
                </c:pt>
                <c:pt idx="20147">
                  <c:v>4.6028305928852098E-2</c:v>
                </c:pt>
                <c:pt idx="20148">
                  <c:v>4.6029364561280497E-2</c:v>
                </c:pt>
                <c:pt idx="20149">
                  <c:v>4.6029611587294003E-2</c:v>
                </c:pt>
                <c:pt idx="20150">
                  <c:v>4.6029849955864698E-2</c:v>
                </c:pt>
                <c:pt idx="20151">
                  <c:v>4.6029984097977997E-2</c:v>
                </c:pt>
                <c:pt idx="20152">
                  <c:v>4.6030173568642897E-2</c:v>
                </c:pt>
                <c:pt idx="20153">
                  <c:v>4.6030595846565402E-2</c:v>
                </c:pt>
                <c:pt idx="20154">
                  <c:v>4.6031031614107799E-2</c:v>
                </c:pt>
                <c:pt idx="20155">
                  <c:v>4.6034201146653603E-2</c:v>
                </c:pt>
                <c:pt idx="20156">
                  <c:v>4.6034214734772601E-2</c:v>
                </c:pt>
                <c:pt idx="20157">
                  <c:v>4.6036339774348602E-2</c:v>
                </c:pt>
                <c:pt idx="20158">
                  <c:v>4.6036889199710399E-2</c:v>
                </c:pt>
                <c:pt idx="20159">
                  <c:v>4.6037397331796598E-2</c:v>
                </c:pt>
                <c:pt idx="20160">
                  <c:v>4.6038168253066697E-2</c:v>
                </c:pt>
                <c:pt idx="20161">
                  <c:v>4.60391499634554E-2</c:v>
                </c:pt>
                <c:pt idx="20162">
                  <c:v>4.6040454522453297E-2</c:v>
                </c:pt>
                <c:pt idx="20163">
                  <c:v>4.6041189308834801E-2</c:v>
                </c:pt>
                <c:pt idx="20164">
                  <c:v>4.6041861112331703E-2</c:v>
                </c:pt>
                <c:pt idx="20165">
                  <c:v>4.6041978043324397E-2</c:v>
                </c:pt>
                <c:pt idx="20166">
                  <c:v>4.6042062218547397E-2</c:v>
                </c:pt>
                <c:pt idx="20167">
                  <c:v>4.6042092237367702E-2</c:v>
                </c:pt>
                <c:pt idx="20168">
                  <c:v>4.6042660926960098E-2</c:v>
                </c:pt>
                <c:pt idx="20169">
                  <c:v>4.6043670606543498E-2</c:v>
                </c:pt>
                <c:pt idx="20170">
                  <c:v>4.60439345817307E-2</c:v>
                </c:pt>
                <c:pt idx="20171">
                  <c:v>4.6044084035671201E-2</c:v>
                </c:pt>
                <c:pt idx="20172">
                  <c:v>4.6044487238849498E-2</c:v>
                </c:pt>
                <c:pt idx="20173">
                  <c:v>4.6045661336018499E-2</c:v>
                </c:pt>
                <c:pt idx="20174">
                  <c:v>4.6045864549378299E-2</c:v>
                </c:pt>
                <c:pt idx="20175">
                  <c:v>4.6046168739462601E-2</c:v>
                </c:pt>
                <c:pt idx="20176">
                  <c:v>4.6046254839013097E-2</c:v>
                </c:pt>
                <c:pt idx="20177">
                  <c:v>4.6046775821063098E-2</c:v>
                </c:pt>
                <c:pt idx="20178">
                  <c:v>4.6047628187271199E-2</c:v>
                </c:pt>
                <c:pt idx="20179">
                  <c:v>4.6048119812336301E-2</c:v>
                </c:pt>
                <c:pt idx="20180">
                  <c:v>4.60499424922148E-2</c:v>
                </c:pt>
                <c:pt idx="20181">
                  <c:v>4.6050231764404398E-2</c:v>
                </c:pt>
                <c:pt idx="20182">
                  <c:v>4.6050909995795197E-2</c:v>
                </c:pt>
                <c:pt idx="20183">
                  <c:v>4.6051084419531201E-2</c:v>
                </c:pt>
                <c:pt idx="20184">
                  <c:v>4.6051188943109202E-2</c:v>
                </c:pt>
                <c:pt idx="20185">
                  <c:v>4.6055426699970398E-2</c:v>
                </c:pt>
                <c:pt idx="20186">
                  <c:v>4.6055519533268599E-2</c:v>
                </c:pt>
                <c:pt idx="20187">
                  <c:v>4.6056090695042101E-2</c:v>
                </c:pt>
                <c:pt idx="20188">
                  <c:v>4.6058006952662697E-2</c:v>
                </c:pt>
                <c:pt idx="20189">
                  <c:v>4.6058072986256499E-2</c:v>
                </c:pt>
                <c:pt idx="20190">
                  <c:v>4.6058287339717001E-2</c:v>
                </c:pt>
                <c:pt idx="20191">
                  <c:v>4.6058774741796003E-2</c:v>
                </c:pt>
                <c:pt idx="20192">
                  <c:v>4.6058779868940601E-2</c:v>
                </c:pt>
                <c:pt idx="20193">
                  <c:v>4.6058848092699098E-2</c:v>
                </c:pt>
                <c:pt idx="20194">
                  <c:v>4.60596782979509E-2</c:v>
                </c:pt>
                <c:pt idx="20195">
                  <c:v>4.6059718752155601E-2</c:v>
                </c:pt>
                <c:pt idx="20196">
                  <c:v>4.6060393475241199E-2</c:v>
                </c:pt>
                <c:pt idx="20197">
                  <c:v>4.6061312077116702E-2</c:v>
                </c:pt>
                <c:pt idx="20198">
                  <c:v>4.6062033603641798E-2</c:v>
                </c:pt>
                <c:pt idx="20199">
                  <c:v>4.6063110923516302E-2</c:v>
                </c:pt>
                <c:pt idx="20200">
                  <c:v>4.6064325216196203E-2</c:v>
                </c:pt>
                <c:pt idx="20201">
                  <c:v>4.60650405302412E-2</c:v>
                </c:pt>
                <c:pt idx="20202">
                  <c:v>4.60650996113263E-2</c:v>
                </c:pt>
                <c:pt idx="20203">
                  <c:v>4.6065924015264999E-2</c:v>
                </c:pt>
                <c:pt idx="20204">
                  <c:v>4.60659939700283E-2</c:v>
                </c:pt>
                <c:pt idx="20205">
                  <c:v>4.60663734441581E-2</c:v>
                </c:pt>
                <c:pt idx="20206">
                  <c:v>4.60664904671578E-2</c:v>
                </c:pt>
                <c:pt idx="20207">
                  <c:v>4.6066579021563803E-2</c:v>
                </c:pt>
                <c:pt idx="20208">
                  <c:v>4.6066789866110201E-2</c:v>
                </c:pt>
                <c:pt idx="20209">
                  <c:v>4.60670136270813E-2</c:v>
                </c:pt>
                <c:pt idx="20210">
                  <c:v>4.6067439645958302E-2</c:v>
                </c:pt>
                <c:pt idx="20211">
                  <c:v>4.6067506326977398E-2</c:v>
                </c:pt>
                <c:pt idx="20212">
                  <c:v>4.6068661902311597E-2</c:v>
                </c:pt>
                <c:pt idx="20213">
                  <c:v>4.6069273393208099E-2</c:v>
                </c:pt>
                <c:pt idx="20214">
                  <c:v>4.6069446656024103E-2</c:v>
                </c:pt>
                <c:pt idx="20215">
                  <c:v>4.6069815726943998E-2</c:v>
                </c:pt>
                <c:pt idx="20216">
                  <c:v>4.6069857602486802E-2</c:v>
                </c:pt>
                <c:pt idx="20217">
                  <c:v>4.6070441526105302E-2</c:v>
                </c:pt>
                <c:pt idx="20218">
                  <c:v>4.60727081154403E-2</c:v>
                </c:pt>
                <c:pt idx="20219">
                  <c:v>4.6072941672083798E-2</c:v>
                </c:pt>
                <c:pt idx="20220">
                  <c:v>4.6073870180482403E-2</c:v>
                </c:pt>
                <c:pt idx="20221">
                  <c:v>4.6074191001905997E-2</c:v>
                </c:pt>
                <c:pt idx="20222">
                  <c:v>4.6074351287906802E-2</c:v>
                </c:pt>
                <c:pt idx="20223">
                  <c:v>4.6074479029083203E-2</c:v>
                </c:pt>
                <c:pt idx="20224">
                  <c:v>4.6075007887535602E-2</c:v>
                </c:pt>
                <c:pt idx="20225">
                  <c:v>4.6075189523178003E-2</c:v>
                </c:pt>
                <c:pt idx="20226">
                  <c:v>4.60758395769107E-2</c:v>
                </c:pt>
                <c:pt idx="20227">
                  <c:v>4.6076046891440098E-2</c:v>
                </c:pt>
                <c:pt idx="20228">
                  <c:v>4.6076358835391497E-2</c:v>
                </c:pt>
                <c:pt idx="20229">
                  <c:v>4.6077023895258702E-2</c:v>
                </c:pt>
                <c:pt idx="20230">
                  <c:v>4.6077171639877602E-2</c:v>
                </c:pt>
                <c:pt idx="20231">
                  <c:v>4.6077364622608197E-2</c:v>
                </c:pt>
                <c:pt idx="20232">
                  <c:v>4.60774479229955E-2</c:v>
                </c:pt>
                <c:pt idx="20233">
                  <c:v>4.60775536028157E-2</c:v>
                </c:pt>
                <c:pt idx="20234">
                  <c:v>4.6078423699514502E-2</c:v>
                </c:pt>
                <c:pt idx="20235">
                  <c:v>4.6078481158295999E-2</c:v>
                </c:pt>
                <c:pt idx="20236">
                  <c:v>4.6079311913621301E-2</c:v>
                </c:pt>
                <c:pt idx="20237">
                  <c:v>4.6079365288291103E-2</c:v>
                </c:pt>
                <c:pt idx="20238">
                  <c:v>4.6079580810449897E-2</c:v>
                </c:pt>
                <c:pt idx="20239">
                  <c:v>4.6079731007537601E-2</c:v>
                </c:pt>
                <c:pt idx="20240">
                  <c:v>4.6079960906066697E-2</c:v>
                </c:pt>
                <c:pt idx="20241">
                  <c:v>4.6079980404344099E-2</c:v>
                </c:pt>
                <c:pt idx="20242">
                  <c:v>4.6080205266920603E-2</c:v>
                </c:pt>
                <c:pt idx="20243">
                  <c:v>4.6080414097839202E-2</c:v>
                </c:pt>
                <c:pt idx="20244">
                  <c:v>4.6080420356292603E-2</c:v>
                </c:pt>
                <c:pt idx="20245">
                  <c:v>4.6082531490673602E-2</c:v>
                </c:pt>
                <c:pt idx="20246">
                  <c:v>4.6083451848805503E-2</c:v>
                </c:pt>
                <c:pt idx="20247">
                  <c:v>4.6084844274698097E-2</c:v>
                </c:pt>
                <c:pt idx="20248">
                  <c:v>4.6085974065136703E-2</c:v>
                </c:pt>
                <c:pt idx="20249">
                  <c:v>4.6086184541979103E-2</c:v>
                </c:pt>
                <c:pt idx="20250">
                  <c:v>4.60870985587492E-2</c:v>
                </c:pt>
                <c:pt idx="20251">
                  <c:v>4.6087921397402101E-2</c:v>
                </c:pt>
                <c:pt idx="20252">
                  <c:v>4.60886238913241E-2</c:v>
                </c:pt>
                <c:pt idx="20253">
                  <c:v>4.60889175126818E-2</c:v>
                </c:pt>
                <c:pt idx="20254">
                  <c:v>4.6089151898072299E-2</c:v>
                </c:pt>
                <c:pt idx="20255">
                  <c:v>4.6089170866045401E-2</c:v>
                </c:pt>
                <c:pt idx="20256">
                  <c:v>4.6089822926033301E-2</c:v>
                </c:pt>
                <c:pt idx="20257">
                  <c:v>4.6089851439568098E-2</c:v>
                </c:pt>
                <c:pt idx="20258">
                  <c:v>4.6090256192441198E-2</c:v>
                </c:pt>
                <c:pt idx="20259">
                  <c:v>4.6090901001397698E-2</c:v>
                </c:pt>
                <c:pt idx="20260">
                  <c:v>4.6091210844058199E-2</c:v>
                </c:pt>
                <c:pt idx="20261">
                  <c:v>4.6092330775847297E-2</c:v>
                </c:pt>
                <c:pt idx="20262">
                  <c:v>4.6093403311483302E-2</c:v>
                </c:pt>
                <c:pt idx="20263">
                  <c:v>4.6093634625959397E-2</c:v>
                </c:pt>
                <c:pt idx="20264">
                  <c:v>4.6094585411880898E-2</c:v>
                </c:pt>
                <c:pt idx="20265">
                  <c:v>4.6094612232813803E-2</c:v>
                </c:pt>
                <c:pt idx="20266">
                  <c:v>4.6094978668976598E-2</c:v>
                </c:pt>
                <c:pt idx="20267">
                  <c:v>4.6095631480854202E-2</c:v>
                </c:pt>
                <c:pt idx="20268">
                  <c:v>4.6095761843626598E-2</c:v>
                </c:pt>
                <c:pt idx="20269">
                  <c:v>4.6096104618158197E-2</c:v>
                </c:pt>
                <c:pt idx="20270">
                  <c:v>4.60963039748239E-2</c:v>
                </c:pt>
                <c:pt idx="20271">
                  <c:v>4.6097202906464803E-2</c:v>
                </c:pt>
                <c:pt idx="20272">
                  <c:v>4.6097264764275898E-2</c:v>
                </c:pt>
                <c:pt idx="20273">
                  <c:v>4.6097585029726398E-2</c:v>
                </c:pt>
                <c:pt idx="20274">
                  <c:v>4.6097902953475198E-2</c:v>
                </c:pt>
                <c:pt idx="20275">
                  <c:v>4.6097983751077203E-2</c:v>
                </c:pt>
                <c:pt idx="20276">
                  <c:v>4.6098611995644898E-2</c:v>
                </c:pt>
                <c:pt idx="20277">
                  <c:v>4.6098774383942602E-2</c:v>
                </c:pt>
                <c:pt idx="20278">
                  <c:v>4.6099583218352599E-2</c:v>
                </c:pt>
                <c:pt idx="20279">
                  <c:v>4.6099590707640997E-2</c:v>
                </c:pt>
                <c:pt idx="20280">
                  <c:v>4.6100200623817401E-2</c:v>
                </c:pt>
                <c:pt idx="20281">
                  <c:v>4.6100517090462999E-2</c:v>
                </c:pt>
                <c:pt idx="20282">
                  <c:v>4.6101217578944899E-2</c:v>
                </c:pt>
                <c:pt idx="20283">
                  <c:v>4.6101419221590799E-2</c:v>
                </c:pt>
                <c:pt idx="20284">
                  <c:v>4.6101453097761202E-2</c:v>
                </c:pt>
                <c:pt idx="20285">
                  <c:v>4.6102131742849897E-2</c:v>
                </c:pt>
                <c:pt idx="20286">
                  <c:v>4.61027552727667E-2</c:v>
                </c:pt>
                <c:pt idx="20287">
                  <c:v>4.6103346535299301E-2</c:v>
                </c:pt>
                <c:pt idx="20288">
                  <c:v>4.61037033322267E-2</c:v>
                </c:pt>
                <c:pt idx="20289">
                  <c:v>4.6103819404861697E-2</c:v>
                </c:pt>
                <c:pt idx="20290">
                  <c:v>4.6103897655989802E-2</c:v>
                </c:pt>
                <c:pt idx="20291">
                  <c:v>4.6104052807632398E-2</c:v>
                </c:pt>
                <c:pt idx="20292">
                  <c:v>4.6104684540107903E-2</c:v>
                </c:pt>
                <c:pt idx="20293">
                  <c:v>4.6104990869052898E-2</c:v>
                </c:pt>
                <c:pt idx="20294">
                  <c:v>4.6105076842767899E-2</c:v>
                </c:pt>
                <c:pt idx="20295">
                  <c:v>4.6105854458592999E-2</c:v>
                </c:pt>
                <c:pt idx="20296">
                  <c:v>4.61061836852458E-2</c:v>
                </c:pt>
                <c:pt idx="20297">
                  <c:v>4.6106564189666202E-2</c:v>
                </c:pt>
                <c:pt idx="20298">
                  <c:v>4.61068180343263E-2</c:v>
                </c:pt>
                <c:pt idx="20299">
                  <c:v>4.6108079873930598E-2</c:v>
                </c:pt>
                <c:pt idx="20300">
                  <c:v>4.6108666262842803E-2</c:v>
                </c:pt>
                <c:pt idx="20301">
                  <c:v>4.6109154641844799E-2</c:v>
                </c:pt>
                <c:pt idx="20302">
                  <c:v>4.6109747607337402E-2</c:v>
                </c:pt>
                <c:pt idx="20303">
                  <c:v>4.6109759948048903E-2</c:v>
                </c:pt>
                <c:pt idx="20304">
                  <c:v>4.6110175264388001E-2</c:v>
                </c:pt>
                <c:pt idx="20305">
                  <c:v>4.6110224821659301E-2</c:v>
                </c:pt>
                <c:pt idx="20306">
                  <c:v>4.61103258002886E-2</c:v>
                </c:pt>
                <c:pt idx="20307">
                  <c:v>4.6110454607205399E-2</c:v>
                </c:pt>
                <c:pt idx="20308">
                  <c:v>4.6111645902225301E-2</c:v>
                </c:pt>
                <c:pt idx="20309">
                  <c:v>4.6112600279351601E-2</c:v>
                </c:pt>
                <c:pt idx="20310">
                  <c:v>4.61143344370957E-2</c:v>
                </c:pt>
                <c:pt idx="20311">
                  <c:v>4.6114597873678498E-2</c:v>
                </c:pt>
                <c:pt idx="20312">
                  <c:v>4.6114830427345398E-2</c:v>
                </c:pt>
                <c:pt idx="20313">
                  <c:v>4.6115323513602001E-2</c:v>
                </c:pt>
                <c:pt idx="20314">
                  <c:v>4.6116173279130097E-2</c:v>
                </c:pt>
                <c:pt idx="20315">
                  <c:v>4.6116913457694801E-2</c:v>
                </c:pt>
                <c:pt idx="20316">
                  <c:v>4.6116974490861697E-2</c:v>
                </c:pt>
                <c:pt idx="20317">
                  <c:v>4.6117417632232302E-2</c:v>
                </c:pt>
                <c:pt idx="20318">
                  <c:v>4.6117673406443002E-2</c:v>
                </c:pt>
                <c:pt idx="20319">
                  <c:v>4.6117732938987903E-2</c:v>
                </c:pt>
                <c:pt idx="20320">
                  <c:v>4.6117897955267599E-2</c:v>
                </c:pt>
                <c:pt idx="20321">
                  <c:v>4.6118370620241399E-2</c:v>
                </c:pt>
                <c:pt idx="20322">
                  <c:v>4.6118418305002601E-2</c:v>
                </c:pt>
                <c:pt idx="20323">
                  <c:v>4.61191464374031E-2</c:v>
                </c:pt>
                <c:pt idx="20324">
                  <c:v>4.6119646672136701E-2</c:v>
                </c:pt>
                <c:pt idx="20325">
                  <c:v>4.6119824059538503E-2</c:v>
                </c:pt>
                <c:pt idx="20326">
                  <c:v>4.61211083404022E-2</c:v>
                </c:pt>
                <c:pt idx="20327">
                  <c:v>4.61219429477377E-2</c:v>
                </c:pt>
                <c:pt idx="20328">
                  <c:v>4.6122002505257803E-2</c:v>
                </c:pt>
                <c:pt idx="20329">
                  <c:v>4.6123377615070203E-2</c:v>
                </c:pt>
                <c:pt idx="20330">
                  <c:v>4.6123908197294297E-2</c:v>
                </c:pt>
                <c:pt idx="20331">
                  <c:v>4.6124104073328502E-2</c:v>
                </c:pt>
                <c:pt idx="20332">
                  <c:v>4.6124162125736397E-2</c:v>
                </c:pt>
                <c:pt idx="20333">
                  <c:v>4.61250241331412E-2</c:v>
                </c:pt>
                <c:pt idx="20334">
                  <c:v>4.6125381371764702E-2</c:v>
                </c:pt>
                <c:pt idx="20335">
                  <c:v>4.6125492693353698E-2</c:v>
                </c:pt>
                <c:pt idx="20336">
                  <c:v>4.6125696391905897E-2</c:v>
                </c:pt>
                <c:pt idx="20337">
                  <c:v>4.6125748571538998E-2</c:v>
                </c:pt>
                <c:pt idx="20338">
                  <c:v>4.61260300131624E-2</c:v>
                </c:pt>
                <c:pt idx="20339">
                  <c:v>4.6126335221232898E-2</c:v>
                </c:pt>
                <c:pt idx="20340">
                  <c:v>4.61264491291873E-2</c:v>
                </c:pt>
                <c:pt idx="20341">
                  <c:v>4.6127891636362398E-2</c:v>
                </c:pt>
                <c:pt idx="20342">
                  <c:v>4.6128568034429697E-2</c:v>
                </c:pt>
                <c:pt idx="20343">
                  <c:v>4.6129251907505997E-2</c:v>
                </c:pt>
                <c:pt idx="20344">
                  <c:v>4.6129561294932099E-2</c:v>
                </c:pt>
                <c:pt idx="20345">
                  <c:v>4.6129904188628099E-2</c:v>
                </c:pt>
                <c:pt idx="20346">
                  <c:v>4.6130537806090999E-2</c:v>
                </c:pt>
                <c:pt idx="20347">
                  <c:v>4.6130593713449297E-2</c:v>
                </c:pt>
                <c:pt idx="20348">
                  <c:v>4.6131599395281497E-2</c:v>
                </c:pt>
                <c:pt idx="20349">
                  <c:v>4.6131623540377198E-2</c:v>
                </c:pt>
                <c:pt idx="20350">
                  <c:v>4.6131826912844898E-2</c:v>
                </c:pt>
                <c:pt idx="20351">
                  <c:v>4.6132177383220903E-2</c:v>
                </c:pt>
                <c:pt idx="20352">
                  <c:v>4.6132377810016702E-2</c:v>
                </c:pt>
                <c:pt idx="20353">
                  <c:v>4.6132774164534103E-2</c:v>
                </c:pt>
                <c:pt idx="20354">
                  <c:v>4.61344799930897E-2</c:v>
                </c:pt>
                <c:pt idx="20355">
                  <c:v>4.6135063063019101E-2</c:v>
                </c:pt>
                <c:pt idx="20356">
                  <c:v>4.6135297617974802E-2</c:v>
                </c:pt>
                <c:pt idx="20357">
                  <c:v>4.61353635827517E-2</c:v>
                </c:pt>
                <c:pt idx="20358">
                  <c:v>4.6135763586624398E-2</c:v>
                </c:pt>
                <c:pt idx="20359">
                  <c:v>4.6136294404308699E-2</c:v>
                </c:pt>
                <c:pt idx="20360">
                  <c:v>4.6136339995932703E-2</c:v>
                </c:pt>
                <c:pt idx="20361">
                  <c:v>4.6136392759714699E-2</c:v>
                </c:pt>
                <c:pt idx="20362">
                  <c:v>4.6139398030789598E-2</c:v>
                </c:pt>
                <c:pt idx="20363">
                  <c:v>4.6139716561007099E-2</c:v>
                </c:pt>
                <c:pt idx="20364">
                  <c:v>4.6139783072501203E-2</c:v>
                </c:pt>
                <c:pt idx="20365">
                  <c:v>4.61403549032997E-2</c:v>
                </c:pt>
                <c:pt idx="20366">
                  <c:v>4.6140361587687702E-2</c:v>
                </c:pt>
                <c:pt idx="20367">
                  <c:v>4.6140740711263797E-2</c:v>
                </c:pt>
                <c:pt idx="20368">
                  <c:v>4.6140836030332803E-2</c:v>
                </c:pt>
                <c:pt idx="20369">
                  <c:v>4.6141601282361201E-2</c:v>
                </c:pt>
                <c:pt idx="20370">
                  <c:v>4.6141733306969503E-2</c:v>
                </c:pt>
                <c:pt idx="20371">
                  <c:v>4.6141822107891597E-2</c:v>
                </c:pt>
                <c:pt idx="20372">
                  <c:v>4.6143766722553999E-2</c:v>
                </c:pt>
                <c:pt idx="20373">
                  <c:v>4.6144043268008E-2</c:v>
                </c:pt>
                <c:pt idx="20374">
                  <c:v>4.6144577423038201E-2</c:v>
                </c:pt>
                <c:pt idx="20375">
                  <c:v>4.6145437036731601E-2</c:v>
                </c:pt>
                <c:pt idx="20376">
                  <c:v>4.6145716144863798E-2</c:v>
                </c:pt>
                <c:pt idx="20377">
                  <c:v>4.6146090404950699E-2</c:v>
                </c:pt>
                <c:pt idx="20378">
                  <c:v>4.6146384555812103E-2</c:v>
                </c:pt>
                <c:pt idx="20379">
                  <c:v>4.6147077611208599E-2</c:v>
                </c:pt>
                <c:pt idx="20380">
                  <c:v>4.6147252692967398E-2</c:v>
                </c:pt>
                <c:pt idx="20381">
                  <c:v>4.61476967864239E-2</c:v>
                </c:pt>
                <c:pt idx="20382">
                  <c:v>4.6147757153791602E-2</c:v>
                </c:pt>
                <c:pt idx="20383">
                  <c:v>4.6147774568278302E-2</c:v>
                </c:pt>
                <c:pt idx="20384">
                  <c:v>4.6147904617717603E-2</c:v>
                </c:pt>
                <c:pt idx="20385">
                  <c:v>4.6148640052588702E-2</c:v>
                </c:pt>
                <c:pt idx="20386">
                  <c:v>4.61487768781777E-2</c:v>
                </c:pt>
                <c:pt idx="20387">
                  <c:v>4.6149169447541903E-2</c:v>
                </c:pt>
                <c:pt idx="20388">
                  <c:v>4.6149295832657498E-2</c:v>
                </c:pt>
                <c:pt idx="20389">
                  <c:v>4.6149509724283701E-2</c:v>
                </c:pt>
                <c:pt idx="20390">
                  <c:v>4.61497963894291E-2</c:v>
                </c:pt>
                <c:pt idx="20391">
                  <c:v>4.6149819978090798E-2</c:v>
                </c:pt>
                <c:pt idx="20392">
                  <c:v>4.61505510955885E-2</c:v>
                </c:pt>
                <c:pt idx="20393">
                  <c:v>4.6150693844102801E-2</c:v>
                </c:pt>
                <c:pt idx="20394">
                  <c:v>4.6152152135046497E-2</c:v>
                </c:pt>
                <c:pt idx="20395">
                  <c:v>4.6152155395339803E-2</c:v>
                </c:pt>
                <c:pt idx="20396">
                  <c:v>4.6154440153380202E-2</c:v>
                </c:pt>
                <c:pt idx="20397">
                  <c:v>4.6154492350458598E-2</c:v>
                </c:pt>
                <c:pt idx="20398">
                  <c:v>4.6154505791441099E-2</c:v>
                </c:pt>
                <c:pt idx="20399">
                  <c:v>4.6154742063290399E-2</c:v>
                </c:pt>
                <c:pt idx="20400">
                  <c:v>4.6155768414350602E-2</c:v>
                </c:pt>
                <c:pt idx="20401">
                  <c:v>4.6155813173169698E-2</c:v>
                </c:pt>
                <c:pt idx="20402">
                  <c:v>4.6155821179321099E-2</c:v>
                </c:pt>
                <c:pt idx="20403">
                  <c:v>4.6156016906173901E-2</c:v>
                </c:pt>
                <c:pt idx="20404">
                  <c:v>4.6156130734855402E-2</c:v>
                </c:pt>
                <c:pt idx="20405">
                  <c:v>4.6157267960948399E-2</c:v>
                </c:pt>
                <c:pt idx="20406">
                  <c:v>4.61577626782552E-2</c:v>
                </c:pt>
                <c:pt idx="20407">
                  <c:v>4.6158748677674201E-2</c:v>
                </c:pt>
                <c:pt idx="20408">
                  <c:v>4.6158882987828199E-2</c:v>
                </c:pt>
                <c:pt idx="20409">
                  <c:v>4.6159877436402701E-2</c:v>
                </c:pt>
                <c:pt idx="20410">
                  <c:v>4.6159948974556497E-2</c:v>
                </c:pt>
                <c:pt idx="20411">
                  <c:v>4.6160782779999299E-2</c:v>
                </c:pt>
                <c:pt idx="20412">
                  <c:v>4.6160899772044801E-2</c:v>
                </c:pt>
                <c:pt idx="20413">
                  <c:v>4.61622130438471E-2</c:v>
                </c:pt>
                <c:pt idx="20414">
                  <c:v>4.6165113786207898E-2</c:v>
                </c:pt>
                <c:pt idx="20415">
                  <c:v>4.6165403296512697E-2</c:v>
                </c:pt>
                <c:pt idx="20416">
                  <c:v>4.6165874417254803E-2</c:v>
                </c:pt>
                <c:pt idx="20417">
                  <c:v>4.6165994819455998E-2</c:v>
                </c:pt>
                <c:pt idx="20418">
                  <c:v>4.6168268006958398E-2</c:v>
                </c:pt>
                <c:pt idx="20419">
                  <c:v>4.6168319517823998E-2</c:v>
                </c:pt>
                <c:pt idx="20420">
                  <c:v>4.61689697358229E-2</c:v>
                </c:pt>
                <c:pt idx="20421">
                  <c:v>4.6169016215058999E-2</c:v>
                </c:pt>
                <c:pt idx="20422">
                  <c:v>4.6169861131419097E-2</c:v>
                </c:pt>
                <c:pt idx="20423">
                  <c:v>4.6170202762832999E-2</c:v>
                </c:pt>
                <c:pt idx="20424">
                  <c:v>4.6171696643904199E-2</c:v>
                </c:pt>
                <c:pt idx="20425">
                  <c:v>4.6171939617587601E-2</c:v>
                </c:pt>
                <c:pt idx="20426">
                  <c:v>4.6172016952993798E-2</c:v>
                </c:pt>
                <c:pt idx="20427">
                  <c:v>4.6172257431191702E-2</c:v>
                </c:pt>
                <c:pt idx="20428">
                  <c:v>4.6173128071329297E-2</c:v>
                </c:pt>
                <c:pt idx="20429">
                  <c:v>4.6173203789339298E-2</c:v>
                </c:pt>
                <c:pt idx="20430">
                  <c:v>4.6173401852644E-2</c:v>
                </c:pt>
                <c:pt idx="20431">
                  <c:v>4.6173481905550498E-2</c:v>
                </c:pt>
                <c:pt idx="20432">
                  <c:v>4.6173750053436803E-2</c:v>
                </c:pt>
                <c:pt idx="20433">
                  <c:v>4.6174706274033903E-2</c:v>
                </c:pt>
                <c:pt idx="20434">
                  <c:v>4.6175090093663301E-2</c:v>
                </c:pt>
                <c:pt idx="20435">
                  <c:v>4.6175236050805299E-2</c:v>
                </c:pt>
                <c:pt idx="20436">
                  <c:v>4.6175525995891198E-2</c:v>
                </c:pt>
                <c:pt idx="20437">
                  <c:v>4.61759873277292E-2</c:v>
                </c:pt>
                <c:pt idx="20438">
                  <c:v>4.61766065281888E-2</c:v>
                </c:pt>
                <c:pt idx="20439">
                  <c:v>4.6176613954449802E-2</c:v>
                </c:pt>
                <c:pt idx="20440">
                  <c:v>4.6176638735289301E-2</c:v>
                </c:pt>
                <c:pt idx="20441">
                  <c:v>4.6177368708623399E-2</c:v>
                </c:pt>
                <c:pt idx="20442">
                  <c:v>4.6178403588040297E-2</c:v>
                </c:pt>
                <c:pt idx="20443">
                  <c:v>4.6179570099327001E-2</c:v>
                </c:pt>
                <c:pt idx="20444">
                  <c:v>4.61816796787618E-2</c:v>
                </c:pt>
                <c:pt idx="20445">
                  <c:v>4.6185645598943198E-2</c:v>
                </c:pt>
                <c:pt idx="20446">
                  <c:v>4.6186241869998E-2</c:v>
                </c:pt>
                <c:pt idx="20447">
                  <c:v>4.6186341053755998E-2</c:v>
                </c:pt>
                <c:pt idx="20448">
                  <c:v>4.6186346206863703E-2</c:v>
                </c:pt>
                <c:pt idx="20449">
                  <c:v>4.61869272915068E-2</c:v>
                </c:pt>
                <c:pt idx="20450">
                  <c:v>4.61878877301782E-2</c:v>
                </c:pt>
                <c:pt idx="20451">
                  <c:v>4.6188649090005397E-2</c:v>
                </c:pt>
                <c:pt idx="20452">
                  <c:v>4.6189191701384198E-2</c:v>
                </c:pt>
                <c:pt idx="20453">
                  <c:v>4.6189914057396898E-2</c:v>
                </c:pt>
                <c:pt idx="20454">
                  <c:v>4.6189997620416499E-2</c:v>
                </c:pt>
                <c:pt idx="20455">
                  <c:v>4.6190263325622302E-2</c:v>
                </c:pt>
                <c:pt idx="20456">
                  <c:v>4.6190398810346603E-2</c:v>
                </c:pt>
                <c:pt idx="20457">
                  <c:v>4.6190642106483999E-2</c:v>
                </c:pt>
                <c:pt idx="20458">
                  <c:v>4.6190797369160499E-2</c:v>
                </c:pt>
                <c:pt idx="20459">
                  <c:v>4.6191319245040503E-2</c:v>
                </c:pt>
                <c:pt idx="20460">
                  <c:v>4.6191706917549397E-2</c:v>
                </c:pt>
                <c:pt idx="20461">
                  <c:v>4.6191790795935397E-2</c:v>
                </c:pt>
                <c:pt idx="20462">
                  <c:v>4.6192046062158397E-2</c:v>
                </c:pt>
                <c:pt idx="20463">
                  <c:v>4.6192055620075202E-2</c:v>
                </c:pt>
                <c:pt idx="20464">
                  <c:v>4.6192245603205402E-2</c:v>
                </c:pt>
                <c:pt idx="20465">
                  <c:v>4.6192360150235402E-2</c:v>
                </c:pt>
                <c:pt idx="20466">
                  <c:v>4.61930632731486E-2</c:v>
                </c:pt>
                <c:pt idx="20467">
                  <c:v>4.6193133956374803E-2</c:v>
                </c:pt>
                <c:pt idx="20468">
                  <c:v>4.6193434179414197E-2</c:v>
                </c:pt>
                <c:pt idx="20469">
                  <c:v>4.6193810046928102E-2</c:v>
                </c:pt>
                <c:pt idx="20470">
                  <c:v>4.6193969371866601E-2</c:v>
                </c:pt>
                <c:pt idx="20471">
                  <c:v>4.6195786300061797E-2</c:v>
                </c:pt>
                <c:pt idx="20472">
                  <c:v>4.6196580962951601E-2</c:v>
                </c:pt>
                <c:pt idx="20473">
                  <c:v>4.6196663415563E-2</c:v>
                </c:pt>
                <c:pt idx="20474">
                  <c:v>4.6196728033917597E-2</c:v>
                </c:pt>
                <c:pt idx="20475">
                  <c:v>4.61970408420549E-2</c:v>
                </c:pt>
                <c:pt idx="20476">
                  <c:v>4.6198391960599397E-2</c:v>
                </c:pt>
                <c:pt idx="20477">
                  <c:v>4.6198821790551299E-2</c:v>
                </c:pt>
                <c:pt idx="20478">
                  <c:v>4.6199578321892802E-2</c:v>
                </c:pt>
                <c:pt idx="20479">
                  <c:v>4.6200074994467398E-2</c:v>
                </c:pt>
                <c:pt idx="20480">
                  <c:v>4.6200888792655798E-2</c:v>
                </c:pt>
                <c:pt idx="20481">
                  <c:v>4.6201564125047598E-2</c:v>
                </c:pt>
                <c:pt idx="20482">
                  <c:v>4.6202150325134299E-2</c:v>
                </c:pt>
                <c:pt idx="20483">
                  <c:v>4.6202199873575302E-2</c:v>
                </c:pt>
                <c:pt idx="20484">
                  <c:v>4.6203297449637401E-2</c:v>
                </c:pt>
                <c:pt idx="20485">
                  <c:v>4.6203819360404401E-2</c:v>
                </c:pt>
                <c:pt idx="20486">
                  <c:v>4.6203987942047102E-2</c:v>
                </c:pt>
                <c:pt idx="20487">
                  <c:v>4.6204000371064098E-2</c:v>
                </c:pt>
                <c:pt idx="20488">
                  <c:v>4.6204134992461399E-2</c:v>
                </c:pt>
                <c:pt idx="20489">
                  <c:v>4.6204965175444701E-2</c:v>
                </c:pt>
                <c:pt idx="20490">
                  <c:v>4.6205065012826799E-2</c:v>
                </c:pt>
                <c:pt idx="20491">
                  <c:v>4.6207413862239602E-2</c:v>
                </c:pt>
                <c:pt idx="20492">
                  <c:v>4.6207654894068001E-2</c:v>
                </c:pt>
                <c:pt idx="20493">
                  <c:v>4.6207966285610698E-2</c:v>
                </c:pt>
                <c:pt idx="20494">
                  <c:v>4.6211705978914802E-2</c:v>
                </c:pt>
                <c:pt idx="20495">
                  <c:v>4.6212339494198999E-2</c:v>
                </c:pt>
                <c:pt idx="20496">
                  <c:v>4.6212578922645603E-2</c:v>
                </c:pt>
                <c:pt idx="20497">
                  <c:v>4.6213204455907098E-2</c:v>
                </c:pt>
                <c:pt idx="20498">
                  <c:v>4.6213226939971999E-2</c:v>
                </c:pt>
                <c:pt idx="20499">
                  <c:v>4.6213331500521301E-2</c:v>
                </c:pt>
                <c:pt idx="20500">
                  <c:v>4.6213596769968203E-2</c:v>
                </c:pt>
                <c:pt idx="20501">
                  <c:v>4.6213729363458203E-2</c:v>
                </c:pt>
                <c:pt idx="20502">
                  <c:v>4.6214047878442202E-2</c:v>
                </c:pt>
                <c:pt idx="20503">
                  <c:v>4.6214238932323903E-2</c:v>
                </c:pt>
                <c:pt idx="20504">
                  <c:v>4.6214357477706698E-2</c:v>
                </c:pt>
                <c:pt idx="20505">
                  <c:v>4.6214752488060201E-2</c:v>
                </c:pt>
                <c:pt idx="20506">
                  <c:v>4.6215349026332501E-2</c:v>
                </c:pt>
                <c:pt idx="20507">
                  <c:v>4.6216086770023097E-2</c:v>
                </c:pt>
                <c:pt idx="20508">
                  <c:v>4.6216792545118103E-2</c:v>
                </c:pt>
                <c:pt idx="20509">
                  <c:v>4.6216909328590898E-2</c:v>
                </c:pt>
                <c:pt idx="20510">
                  <c:v>4.62185513317038E-2</c:v>
                </c:pt>
                <c:pt idx="20511">
                  <c:v>4.6218708956980499E-2</c:v>
                </c:pt>
                <c:pt idx="20512">
                  <c:v>4.6218817485858397E-2</c:v>
                </c:pt>
                <c:pt idx="20513">
                  <c:v>4.6219254716523897E-2</c:v>
                </c:pt>
                <c:pt idx="20514">
                  <c:v>4.6222284259318298E-2</c:v>
                </c:pt>
                <c:pt idx="20515">
                  <c:v>4.6222498838463903E-2</c:v>
                </c:pt>
                <c:pt idx="20516">
                  <c:v>4.6222651992340401E-2</c:v>
                </c:pt>
                <c:pt idx="20517">
                  <c:v>4.6223507318016999E-2</c:v>
                </c:pt>
                <c:pt idx="20518">
                  <c:v>4.6224884314272602E-2</c:v>
                </c:pt>
                <c:pt idx="20519">
                  <c:v>4.6225457031960897E-2</c:v>
                </c:pt>
                <c:pt idx="20520">
                  <c:v>4.6226060245182402E-2</c:v>
                </c:pt>
                <c:pt idx="20521">
                  <c:v>4.62271895948973E-2</c:v>
                </c:pt>
                <c:pt idx="20522">
                  <c:v>4.6227317981222101E-2</c:v>
                </c:pt>
                <c:pt idx="20523">
                  <c:v>4.6227404747871903E-2</c:v>
                </c:pt>
                <c:pt idx="20524">
                  <c:v>4.6227683142520501E-2</c:v>
                </c:pt>
                <c:pt idx="20525">
                  <c:v>4.6228465750498299E-2</c:v>
                </c:pt>
                <c:pt idx="20526">
                  <c:v>4.6228703125196197E-2</c:v>
                </c:pt>
                <c:pt idx="20527">
                  <c:v>4.6228796545494298E-2</c:v>
                </c:pt>
                <c:pt idx="20528">
                  <c:v>4.6229556167351998E-2</c:v>
                </c:pt>
                <c:pt idx="20529">
                  <c:v>4.6230547024737299E-2</c:v>
                </c:pt>
                <c:pt idx="20530">
                  <c:v>4.6230554841343197E-2</c:v>
                </c:pt>
                <c:pt idx="20531">
                  <c:v>4.6231677725103698E-2</c:v>
                </c:pt>
                <c:pt idx="20532">
                  <c:v>4.6233266486381E-2</c:v>
                </c:pt>
                <c:pt idx="20533">
                  <c:v>4.6233271679199398E-2</c:v>
                </c:pt>
                <c:pt idx="20534">
                  <c:v>4.6234486455398398E-2</c:v>
                </c:pt>
                <c:pt idx="20535">
                  <c:v>4.6234587467268003E-2</c:v>
                </c:pt>
                <c:pt idx="20536">
                  <c:v>4.6234641175639399E-2</c:v>
                </c:pt>
                <c:pt idx="20537">
                  <c:v>4.62349416198332E-2</c:v>
                </c:pt>
                <c:pt idx="20538">
                  <c:v>4.6235315117299697E-2</c:v>
                </c:pt>
                <c:pt idx="20539">
                  <c:v>4.6236491240795798E-2</c:v>
                </c:pt>
                <c:pt idx="20540">
                  <c:v>4.6236649126380799E-2</c:v>
                </c:pt>
                <c:pt idx="20541">
                  <c:v>4.6236862662758303E-2</c:v>
                </c:pt>
                <c:pt idx="20542">
                  <c:v>4.6237557356874903E-2</c:v>
                </c:pt>
                <c:pt idx="20543">
                  <c:v>4.6238785222882203E-2</c:v>
                </c:pt>
                <c:pt idx="20544">
                  <c:v>4.6239006178848699E-2</c:v>
                </c:pt>
                <c:pt idx="20545">
                  <c:v>4.6240268041033199E-2</c:v>
                </c:pt>
                <c:pt idx="20546">
                  <c:v>4.6242048413864797E-2</c:v>
                </c:pt>
                <c:pt idx="20547">
                  <c:v>4.6242347926104502E-2</c:v>
                </c:pt>
                <c:pt idx="20548">
                  <c:v>4.6244607752916701E-2</c:v>
                </c:pt>
                <c:pt idx="20549">
                  <c:v>4.6244902797364297E-2</c:v>
                </c:pt>
                <c:pt idx="20550">
                  <c:v>4.62449563164243E-2</c:v>
                </c:pt>
                <c:pt idx="20551">
                  <c:v>4.62456357121507E-2</c:v>
                </c:pt>
                <c:pt idx="20552">
                  <c:v>4.6246065818983197E-2</c:v>
                </c:pt>
                <c:pt idx="20553">
                  <c:v>4.6246573054075202E-2</c:v>
                </c:pt>
                <c:pt idx="20554">
                  <c:v>4.6246934272670903E-2</c:v>
                </c:pt>
                <c:pt idx="20555">
                  <c:v>4.6246974414977202E-2</c:v>
                </c:pt>
                <c:pt idx="20556">
                  <c:v>4.6247898218447402E-2</c:v>
                </c:pt>
                <c:pt idx="20557">
                  <c:v>4.6248126378176699E-2</c:v>
                </c:pt>
                <c:pt idx="20558">
                  <c:v>4.6248514835612001E-2</c:v>
                </c:pt>
                <c:pt idx="20559">
                  <c:v>4.6248952718185701E-2</c:v>
                </c:pt>
                <c:pt idx="20560">
                  <c:v>4.6249077527998499E-2</c:v>
                </c:pt>
                <c:pt idx="20561">
                  <c:v>4.6250448178456798E-2</c:v>
                </c:pt>
                <c:pt idx="20562">
                  <c:v>4.6252323308603002E-2</c:v>
                </c:pt>
                <c:pt idx="20563">
                  <c:v>4.6252647241271497E-2</c:v>
                </c:pt>
                <c:pt idx="20564">
                  <c:v>4.6252915940700197E-2</c:v>
                </c:pt>
                <c:pt idx="20565">
                  <c:v>4.62534636468733E-2</c:v>
                </c:pt>
                <c:pt idx="20566">
                  <c:v>4.6253485682898297E-2</c:v>
                </c:pt>
                <c:pt idx="20567">
                  <c:v>4.6254678613094603E-2</c:v>
                </c:pt>
                <c:pt idx="20568">
                  <c:v>4.6255944514637097E-2</c:v>
                </c:pt>
                <c:pt idx="20569">
                  <c:v>4.6257678475939701E-2</c:v>
                </c:pt>
                <c:pt idx="20570">
                  <c:v>4.62578677318395E-2</c:v>
                </c:pt>
                <c:pt idx="20571">
                  <c:v>4.6258875943689097E-2</c:v>
                </c:pt>
                <c:pt idx="20572">
                  <c:v>4.6259168604559697E-2</c:v>
                </c:pt>
                <c:pt idx="20573">
                  <c:v>4.6259471317476701E-2</c:v>
                </c:pt>
                <c:pt idx="20574">
                  <c:v>4.6260158481487498E-2</c:v>
                </c:pt>
                <c:pt idx="20575">
                  <c:v>4.6260773288473798E-2</c:v>
                </c:pt>
                <c:pt idx="20576">
                  <c:v>4.6261119488083001E-2</c:v>
                </c:pt>
                <c:pt idx="20577">
                  <c:v>4.6262038878887302E-2</c:v>
                </c:pt>
                <c:pt idx="20578">
                  <c:v>4.6262798388105597E-2</c:v>
                </c:pt>
                <c:pt idx="20579">
                  <c:v>4.6262832650481797E-2</c:v>
                </c:pt>
                <c:pt idx="20580">
                  <c:v>4.6263146072906602E-2</c:v>
                </c:pt>
                <c:pt idx="20581">
                  <c:v>4.62632127694396E-2</c:v>
                </c:pt>
                <c:pt idx="20582">
                  <c:v>4.6264443376527097E-2</c:v>
                </c:pt>
                <c:pt idx="20583">
                  <c:v>4.6265062231328501E-2</c:v>
                </c:pt>
                <c:pt idx="20584">
                  <c:v>4.62654246709924E-2</c:v>
                </c:pt>
                <c:pt idx="20585">
                  <c:v>4.6265681656701203E-2</c:v>
                </c:pt>
                <c:pt idx="20586">
                  <c:v>4.6265992886598398E-2</c:v>
                </c:pt>
                <c:pt idx="20587">
                  <c:v>4.62662760084009E-2</c:v>
                </c:pt>
                <c:pt idx="20588">
                  <c:v>4.6266778665613198E-2</c:v>
                </c:pt>
                <c:pt idx="20589">
                  <c:v>4.6267336622693001E-2</c:v>
                </c:pt>
                <c:pt idx="20590">
                  <c:v>4.6268680961328398E-2</c:v>
                </c:pt>
                <c:pt idx="20591">
                  <c:v>4.6268927767529097E-2</c:v>
                </c:pt>
                <c:pt idx="20592">
                  <c:v>4.6268962446037898E-2</c:v>
                </c:pt>
                <c:pt idx="20593">
                  <c:v>4.6270332653021599E-2</c:v>
                </c:pt>
                <c:pt idx="20594">
                  <c:v>4.62707945102293E-2</c:v>
                </c:pt>
                <c:pt idx="20595">
                  <c:v>4.6270972252556997E-2</c:v>
                </c:pt>
                <c:pt idx="20596">
                  <c:v>4.6271871770390702E-2</c:v>
                </c:pt>
                <c:pt idx="20597">
                  <c:v>4.6271988896934603E-2</c:v>
                </c:pt>
                <c:pt idx="20598">
                  <c:v>4.62730028675278E-2</c:v>
                </c:pt>
                <c:pt idx="20599">
                  <c:v>4.6273137585224701E-2</c:v>
                </c:pt>
                <c:pt idx="20600">
                  <c:v>4.6273185635215E-2</c:v>
                </c:pt>
                <c:pt idx="20601">
                  <c:v>4.6273359744557499E-2</c:v>
                </c:pt>
                <c:pt idx="20602">
                  <c:v>4.6274558150270997E-2</c:v>
                </c:pt>
                <c:pt idx="20603">
                  <c:v>4.6274684077523498E-2</c:v>
                </c:pt>
                <c:pt idx="20604">
                  <c:v>4.6274789054897597E-2</c:v>
                </c:pt>
                <c:pt idx="20605">
                  <c:v>4.6275222351625497E-2</c:v>
                </c:pt>
                <c:pt idx="20606">
                  <c:v>4.6275321214219803E-2</c:v>
                </c:pt>
                <c:pt idx="20607">
                  <c:v>4.6275719768645501E-2</c:v>
                </c:pt>
                <c:pt idx="20608">
                  <c:v>4.6276393202797202E-2</c:v>
                </c:pt>
                <c:pt idx="20609">
                  <c:v>4.6276847033231899E-2</c:v>
                </c:pt>
                <c:pt idx="20610">
                  <c:v>4.6276923198462799E-2</c:v>
                </c:pt>
                <c:pt idx="20611">
                  <c:v>4.6277268521545997E-2</c:v>
                </c:pt>
                <c:pt idx="20612">
                  <c:v>4.6277414900609902E-2</c:v>
                </c:pt>
                <c:pt idx="20613">
                  <c:v>4.6278030633519103E-2</c:v>
                </c:pt>
                <c:pt idx="20614">
                  <c:v>4.62782644366675E-2</c:v>
                </c:pt>
                <c:pt idx="20615">
                  <c:v>4.6278406945062203E-2</c:v>
                </c:pt>
                <c:pt idx="20616">
                  <c:v>4.62786096080798E-2</c:v>
                </c:pt>
                <c:pt idx="20617">
                  <c:v>4.6278743428487597E-2</c:v>
                </c:pt>
                <c:pt idx="20618">
                  <c:v>4.6279395234165299E-2</c:v>
                </c:pt>
                <c:pt idx="20619">
                  <c:v>4.6279818999158499E-2</c:v>
                </c:pt>
                <c:pt idx="20620">
                  <c:v>4.6280907334138699E-2</c:v>
                </c:pt>
                <c:pt idx="20621">
                  <c:v>4.62809615306616E-2</c:v>
                </c:pt>
                <c:pt idx="20622">
                  <c:v>4.62820240775524E-2</c:v>
                </c:pt>
                <c:pt idx="20623">
                  <c:v>4.6282716022466301E-2</c:v>
                </c:pt>
                <c:pt idx="20624">
                  <c:v>4.6282785600878201E-2</c:v>
                </c:pt>
                <c:pt idx="20625">
                  <c:v>4.62829539231202E-2</c:v>
                </c:pt>
                <c:pt idx="20626">
                  <c:v>4.6283275502940299E-2</c:v>
                </c:pt>
                <c:pt idx="20627">
                  <c:v>4.6284867099030999E-2</c:v>
                </c:pt>
                <c:pt idx="20628">
                  <c:v>4.6285084704205802E-2</c:v>
                </c:pt>
                <c:pt idx="20629">
                  <c:v>4.62857981028282E-2</c:v>
                </c:pt>
                <c:pt idx="20630">
                  <c:v>4.6286903324178501E-2</c:v>
                </c:pt>
                <c:pt idx="20631">
                  <c:v>4.6287257818898801E-2</c:v>
                </c:pt>
                <c:pt idx="20632">
                  <c:v>4.6287334098677399E-2</c:v>
                </c:pt>
                <c:pt idx="20633">
                  <c:v>4.6288183914775897E-2</c:v>
                </c:pt>
                <c:pt idx="20634">
                  <c:v>4.6288711775726098E-2</c:v>
                </c:pt>
                <c:pt idx="20635">
                  <c:v>4.62889928695066E-2</c:v>
                </c:pt>
                <c:pt idx="20636">
                  <c:v>4.6289885087707303E-2</c:v>
                </c:pt>
                <c:pt idx="20637">
                  <c:v>4.6291637621021502E-2</c:v>
                </c:pt>
                <c:pt idx="20638">
                  <c:v>4.6293335067581903E-2</c:v>
                </c:pt>
                <c:pt idx="20639">
                  <c:v>4.6293552678110202E-2</c:v>
                </c:pt>
                <c:pt idx="20640">
                  <c:v>4.6293737037472603E-2</c:v>
                </c:pt>
                <c:pt idx="20641">
                  <c:v>4.6295033659066301E-2</c:v>
                </c:pt>
                <c:pt idx="20642">
                  <c:v>4.62951436053569E-2</c:v>
                </c:pt>
                <c:pt idx="20643">
                  <c:v>4.6296194988182902E-2</c:v>
                </c:pt>
                <c:pt idx="20644">
                  <c:v>4.6296582730004698E-2</c:v>
                </c:pt>
                <c:pt idx="20645">
                  <c:v>4.6296874720886803E-2</c:v>
                </c:pt>
                <c:pt idx="20646">
                  <c:v>4.62982304485813E-2</c:v>
                </c:pt>
                <c:pt idx="20647">
                  <c:v>4.6298475032802003E-2</c:v>
                </c:pt>
                <c:pt idx="20648">
                  <c:v>4.6298849774626699E-2</c:v>
                </c:pt>
                <c:pt idx="20649">
                  <c:v>4.6299068786105103E-2</c:v>
                </c:pt>
                <c:pt idx="20650">
                  <c:v>4.63001508341069E-2</c:v>
                </c:pt>
                <c:pt idx="20651">
                  <c:v>4.6300701197802198E-2</c:v>
                </c:pt>
                <c:pt idx="20652">
                  <c:v>4.6301654389925999E-2</c:v>
                </c:pt>
                <c:pt idx="20653">
                  <c:v>4.6301847920728098E-2</c:v>
                </c:pt>
                <c:pt idx="20654">
                  <c:v>4.6301892912204899E-2</c:v>
                </c:pt>
                <c:pt idx="20655">
                  <c:v>4.6302706533014402E-2</c:v>
                </c:pt>
                <c:pt idx="20656">
                  <c:v>4.6303078301659403E-2</c:v>
                </c:pt>
                <c:pt idx="20657">
                  <c:v>4.6304336027068599E-2</c:v>
                </c:pt>
                <c:pt idx="20658">
                  <c:v>4.6304933699507597E-2</c:v>
                </c:pt>
                <c:pt idx="20659">
                  <c:v>4.63050337759561E-2</c:v>
                </c:pt>
                <c:pt idx="20660">
                  <c:v>4.6305187432993999E-2</c:v>
                </c:pt>
                <c:pt idx="20661">
                  <c:v>4.6305262639291397E-2</c:v>
                </c:pt>
                <c:pt idx="20662">
                  <c:v>4.6305991028168798E-2</c:v>
                </c:pt>
                <c:pt idx="20663">
                  <c:v>4.6306416637162902E-2</c:v>
                </c:pt>
                <c:pt idx="20664">
                  <c:v>4.6306998082334197E-2</c:v>
                </c:pt>
                <c:pt idx="20665">
                  <c:v>4.6307084122902499E-2</c:v>
                </c:pt>
                <c:pt idx="20666">
                  <c:v>4.6308755318835298E-2</c:v>
                </c:pt>
                <c:pt idx="20667">
                  <c:v>4.6308875851566497E-2</c:v>
                </c:pt>
                <c:pt idx="20668">
                  <c:v>4.6311365413844299E-2</c:v>
                </c:pt>
                <c:pt idx="20669">
                  <c:v>4.6311955465745402E-2</c:v>
                </c:pt>
                <c:pt idx="20670">
                  <c:v>4.6312075813010702E-2</c:v>
                </c:pt>
                <c:pt idx="20671">
                  <c:v>4.6312434317842301E-2</c:v>
                </c:pt>
                <c:pt idx="20672">
                  <c:v>4.6312613051982997E-2</c:v>
                </c:pt>
                <c:pt idx="20673">
                  <c:v>4.6313250614840797E-2</c:v>
                </c:pt>
                <c:pt idx="20674">
                  <c:v>4.6313392409299103E-2</c:v>
                </c:pt>
                <c:pt idx="20675">
                  <c:v>4.63135488549868E-2</c:v>
                </c:pt>
                <c:pt idx="20676">
                  <c:v>4.6314524616420799E-2</c:v>
                </c:pt>
                <c:pt idx="20677">
                  <c:v>4.6314856029347297E-2</c:v>
                </c:pt>
                <c:pt idx="20678">
                  <c:v>4.6315339347202097E-2</c:v>
                </c:pt>
                <c:pt idx="20679">
                  <c:v>4.6315709014062997E-2</c:v>
                </c:pt>
                <c:pt idx="20680">
                  <c:v>4.6315961584292999E-2</c:v>
                </c:pt>
                <c:pt idx="20681">
                  <c:v>4.6317048167767098E-2</c:v>
                </c:pt>
                <c:pt idx="20682">
                  <c:v>4.6317726971527799E-2</c:v>
                </c:pt>
                <c:pt idx="20683">
                  <c:v>4.6318468319848698E-2</c:v>
                </c:pt>
                <c:pt idx="20684">
                  <c:v>4.6319166109470303E-2</c:v>
                </c:pt>
                <c:pt idx="20685">
                  <c:v>4.6319200296586302E-2</c:v>
                </c:pt>
                <c:pt idx="20686">
                  <c:v>4.6319251544995901E-2</c:v>
                </c:pt>
                <c:pt idx="20687">
                  <c:v>4.63197133030896E-2</c:v>
                </c:pt>
                <c:pt idx="20688">
                  <c:v>4.6320674459721503E-2</c:v>
                </c:pt>
                <c:pt idx="20689">
                  <c:v>4.6321728580329999E-2</c:v>
                </c:pt>
                <c:pt idx="20690">
                  <c:v>4.6322193517872097E-2</c:v>
                </c:pt>
                <c:pt idx="20691">
                  <c:v>4.6322496986993297E-2</c:v>
                </c:pt>
                <c:pt idx="20692">
                  <c:v>4.6323017027799597E-2</c:v>
                </c:pt>
                <c:pt idx="20693">
                  <c:v>4.6324151204339997E-2</c:v>
                </c:pt>
                <c:pt idx="20694">
                  <c:v>4.6324577572204602E-2</c:v>
                </c:pt>
                <c:pt idx="20695">
                  <c:v>4.63247120917651E-2</c:v>
                </c:pt>
                <c:pt idx="20696">
                  <c:v>4.6325154789133099E-2</c:v>
                </c:pt>
                <c:pt idx="20697">
                  <c:v>4.6325522315923802E-2</c:v>
                </c:pt>
                <c:pt idx="20698">
                  <c:v>4.6326643100005997E-2</c:v>
                </c:pt>
                <c:pt idx="20699">
                  <c:v>4.6328433652335001E-2</c:v>
                </c:pt>
                <c:pt idx="20700">
                  <c:v>4.6328563677630101E-2</c:v>
                </c:pt>
                <c:pt idx="20701">
                  <c:v>4.6328829175678002E-2</c:v>
                </c:pt>
                <c:pt idx="20702">
                  <c:v>4.6328947994722001E-2</c:v>
                </c:pt>
                <c:pt idx="20703">
                  <c:v>4.6330048418882497E-2</c:v>
                </c:pt>
                <c:pt idx="20704">
                  <c:v>4.6330296010072998E-2</c:v>
                </c:pt>
                <c:pt idx="20705">
                  <c:v>4.6331025046107498E-2</c:v>
                </c:pt>
                <c:pt idx="20706">
                  <c:v>4.6331550425031502E-2</c:v>
                </c:pt>
                <c:pt idx="20707">
                  <c:v>4.6331675917223099E-2</c:v>
                </c:pt>
                <c:pt idx="20708">
                  <c:v>4.6332097182674101E-2</c:v>
                </c:pt>
                <c:pt idx="20709">
                  <c:v>4.6332275139852698E-2</c:v>
                </c:pt>
                <c:pt idx="20710">
                  <c:v>4.6332340741757801E-2</c:v>
                </c:pt>
                <c:pt idx="20711">
                  <c:v>4.63327407120619E-2</c:v>
                </c:pt>
                <c:pt idx="20712">
                  <c:v>4.6332787546539002E-2</c:v>
                </c:pt>
                <c:pt idx="20713">
                  <c:v>4.6333164422271499E-2</c:v>
                </c:pt>
                <c:pt idx="20714">
                  <c:v>4.63333789728409E-2</c:v>
                </c:pt>
                <c:pt idx="20715">
                  <c:v>4.63336945266037E-2</c:v>
                </c:pt>
                <c:pt idx="20716">
                  <c:v>4.6333713300659801E-2</c:v>
                </c:pt>
                <c:pt idx="20717">
                  <c:v>4.6336164800198802E-2</c:v>
                </c:pt>
                <c:pt idx="20718">
                  <c:v>4.6336472859578301E-2</c:v>
                </c:pt>
                <c:pt idx="20719">
                  <c:v>4.6336957354605898E-2</c:v>
                </c:pt>
                <c:pt idx="20720">
                  <c:v>4.6337331291332301E-2</c:v>
                </c:pt>
                <c:pt idx="20721">
                  <c:v>4.6337957736730898E-2</c:v>
                </c:pt>
                <c:pt idx="20722">
                  <c:v>4.6340438256192003E-2</c:v>
                </c:pt>
                <c:pt idx="20723">
                  <c:v>4.63413160847072E-2</c:v>
                </c:pt>
                <c:pt idx="20724">
                  <c:v>4.6341740166192802E-2</c:v>
                </c:pt>
                <c:pt idx="20725">
                  <c:v>4.6342418244039299E-2</c:v>
                </c:pt>
                <c:pt idx="20726">
                  <c:v>4.6342419393836098E-2</c:v>
                </c:pt>
                <c:pt idx="20727">
                  <c:v>4.6343153117151099E-2</c:v>
                </c:pt>
                <c:pt idx="20728">
                  <c:v>4.6345169242816599E-2</c:v>
                </c:pt>
                <c:pt idx="20729">
                  <c:v>4.6345533414945003E-2</c:v>
                </c:pt>
                <c:pt idx="20730">
                  <c:v>4.6347031258412497E-2</c:v>
                </c:pt>
                <c:pt idx="20731">
                  <c:v>4.6347609007495197E-2</c:v>
                </c:pt>
                <c:pt idx="20732">
                  <c:v>4.6348530290340202E-2</c:v>
                </c:pt>
                <c:pt idx="20733">
                  <c:v>4.6349397362694597E-2</c:v>
                </c:pt>
                <c:pt idx="20734">
                  <c:v>4.6349890776132899E-2</c:v>
                </c:pt>
                <c:pt idx="20735">
                  <c:v>4.6350090964021498E-2</c:v>
                </c:pt>
                <c:pt idx="20736">
                  <c:v>4.6351108569304203E-2</c:v>
                </c:pt>
                <c:pt idx="20737">
                  <c:v>4.63519602301821E-2</c:v>
                </c:pt>
                <c:pt idx="20738">
                  <c:v>4.6352774449122898E-2</c:v>
                </c:pt>
                <c:pt idx="20739">
                  <c:v>4.63528490790662E-2</c:v>
                </c:pt>
                <c:pt idx="20740">
                  <c:v>4.6352974731932499E-2</c:v>
                </c:pt>
                <c:pt idx="20741">
                  <c:v>4.6353575241816602E-2</c:v>
                </c:pt>
                <c:pt idx="20742">
                  <c:v>4.6355446720598999E-2</c:v>
                </c:pt>
                <c:pt idx="20743">
                  <c:v>4.6355496883606698E-2</c:v>
                </c:pt>
                <c:pt idx="20744">
                  <c:v>4.6355518086776001E-2</c:v>
                </c:pt>
                <c:pt idx="20745">
                  <c:v>4.6355918538843098E-2</c:v>
                </c:pt>
                <c:pt idx="20746">
                  <c:v>4.63566918673671E-2</c:v>
                </c:pt>
                <c:pt idx="20747">
                  <c:v>4.6357558639701597E-2</c:v>
                </c:pt>
                <c:pt idx="20748">
                  <c:v>4.63578132420868E-2</c:v>
                </c:pt>
                <c:pt idx="20749">
                  <c:v>4.6358644527616601E-2</c:v>
                </c:pt>
                <c:pt idx="20750">
                  <c:v>4.6358726828054399E-2</c:v>
                </c:pt>
                <c:pt idx="20751">
                  <c:v>4.6359641353381199E-2</c:v>
                </c:pt>
                <c:pt idx="20752">
                  <c:v>4.6360436041524601E-2</c:v>
                </c:pt>
                <c:pt idx="20753">
                  <c:v>4.6361293852052302E-2</c:v>
                </c:pt>
                <c:pt idx="20754">
                  <c:v>4.6361513711576499E-2</c:v>
                </c:pt>
                <c:pt idx="20755">
                  <c:v>4.6361706542344797E-2</c:v>
                </c:pt>
                <c:pt idx="20756">
                  <c:v>4.6364294400489003E-2</c:v>
                </c:pt>
                <c:pt idx="20757">
                  <c:v>4.6364384567373997E-2</c:v>
                </c:pt>
                <c:pt idx="20758">
                  <c:v>4.63653529937334E-2</c:v>
                </c:pt>
                <c:pt idx="20759">
                  <c:v>4.6365353641485703E-2</c:v>
                </c:pt>
                <c:pt idx="20760">
                  <c:v>4.6366155184628E-2</c:v>
                </c:pt>
                <c:pt idx="20761">
                  <c:v>4.6366638335503599E-2</c:v>
                </c:pt>
                <c:pt idx="20762">
                  <c:v>4.6367370097963399E-2</c:v>
                </c:pt>
                <c:pt idx="20763">
                  <c:v>4.6368218049316803E-2</c:v>
                </c:pt>
                <c:pt idx="20764">
                  <c:v>4.6368944373292503E-2</c:v>
                </c:pt>
                <c:pt idx="20765">
                  <c:v>4.6369113792206103E-2</c:v>
                </c:pt>
                <c:pt idx="20766">
                  <c:v>4.6370911366908303E-2</c:v>
                </c:pt>
                <c:pt idx="20767">
                  <c:v>4.6371013324271598E-2</c:v>
                </c:pt>
                <c:pt idx="20768">
                  <c:v>4.6371322077752797E-2</c:v>
                </c:pt>
                <c:pt idx="20769">
                  <c:v>4.6371993933351001E-2</c:v>
                </c:pt>
                <c:pt idx="20770">
                  <c:v>4.6372223840242699E-2</c:v>
                </c:pt>
                <c:pt idx="20771">
                  <c:v>4.6372417672681E-2</c:v>
                </c:pt>
                <c:pt idx="20772">
                  <c:v>4.6372686170379797E-2</c:v>
                </c:pt>
                <c:pt idx="20773">
                  <c:v>4.6372928814662699E-2</c:v>
                </c:pt>
                <c:pt idx="20774">
                  <c:v>4.6374104790598697E-2</c:v>
                </c:pt>
                <c:pt idx="20775">
                  <c:v>4.6375502868949897E-2</c:v>
                </c:pt>
                <c:pt idx="20776">
                  <c:v>4.6375642235955E-2</c:v>
                </c:pt>
                <c:pt idx="20777">
                  <c:v>4.6376947448191298E-2</c:v>
                </c:pt>
                <c:pt idx="20778">
                  <c:v>4.6377422542065103E-2</c:v>
                </c:pt>
                <c:pt idx="20779">
                  <c:v>4.6377853355007201E-2</c:v>
                </c:pt>
                <c:pt idx="20780">
                  <c:v>4.6377897397393397E-2</c:v>
                </c:pt>
                <c:pt idx="20781">
                  <c:v>4.6379230832565801E-2</c:v>
                </c:pt>
                <c:pt idx="20782">
                  <c:v>4.6379368476271499E-2</c:v>
                </c:pt>
                <c:pt idx="20783">
                  <c:v>4.6379612438148102E-2</c:v>
                </c:pt>
                <c:pt idx="20784">
                  <c:v>4.6380373280409302E-2</c:v>
                </c:pt>
                <c:pt idx="20785">
                  <c:v>4.6380621925793203E-2</c:v>
                </c:pt>
                <c:pt idx="20786">
                  <c:v>4.6380639481982101E-2</c:v>
                </c:pt>
                <c:pt idx="20787">
                  <c:v>4.6380714388829097E-2</c:v>
                </c:pt>
                <c:pt idx="20788">
                  <c:v>4.6380956299537403E-2</c:v>
                </c:pt>
                <c:pt idx="20789">
                  <c:v>4.6382524026326401E-2</c:v>
                </c:pt>
                <c:pt idx="20790">
                  <c:v>4.6383544511327902E-2</c:v>
                </c:pt>
                <c:pt idx="20791">
                  <c:v>4.6385581030599199E-2</c:v>
                </c:pt>
                <c:pt idx="20792">
                  <c:v>4.6386032628346903E-2</c:v>
                </c:pt>
                <c:pt idx="20793">
                  <c:v>4.6386159836849003E-2</c:v>
                </c:pt>
                <c:pt idx="20794">
                  <c:v>4.6387235483104201E-2</c:v>
                </c:pt>
                <c:pt idx="20795">
                  <c:v>4.6387450592719502E-2</c:v>
                </c:pt>
                <c:pt idx="20796">
                  <c:v>4.6387615313759199E-2</c:v>
                </c:pt>
                <c:pt idx="20797">
                  <c:v>4.63885239113331E-2</c:v>
                </c:pt>
                <c:pt idx="20798">
                  <c:v>4.6389425903457099E-2</c:v>
                </c:pt>
                <c:pt idx="20799">
                  <c:v>4.6390457912224299E-2</c:v>
                </c:pt>
                <c:pt idx="20800">
                  <c:v>4.6390523424750897E-2</c:v>
                </c:pt>
                <c:pt idx="20801">
                  <c:v>4.63911735994696E-2</c:v>
                </c:pt>
                <c:pt idx="20802">
                  <c:v>4.6391652286914997E-2</c:v>
                </c:pt>
                <c:pt idx="20803">
                  <c:v>4.6392167690783102E-2</c:v>
                </c:pt>
                <c:pt idx="20804">
                  <c:v>4.6392587022094103E-2</c:v>
                </c:pt>
                <c:pt idx="20805">
                  <c:v>4.6393644715650703E-2</c:v>
                </c:pt>
                <c:pt idx="20806">
                  <c:v>4.6393858839274701E-2</c:v>
                </c:pt>
                <c:pt idx="20807">
                  <c:v>4.6395566249367803E-2</c:v>
                </c:pt>
                <c:pt idx="20808">
                  <c:v>4.6395762091030003E-2</c:v>
                </c:pt>
                <c:pt idx="20809">
                  <c:v>4.6395956651642603E-2</c:v>
                </c:pt>
                <c:pt idx="20810">
                  <c:v>4.63962133689979E-2</c:v>
                </c:pt>
                <c:pt idx="20811">
                  <c:v>4.6398497687154698E-2</c:v>
                </c:pt>
                <c:pt idx="20812">
                  <c:v>4.6398592103597001E-2</c:v>
                </c:pt>
                <c:pt idx="20813">
                  <c:v>4.6398809131003603E-2</c:v>
                </c:pt>
                <c:pt idx="20814">
                  <c:v>4.6399056922571097E-2</c:v>
                </c:pt>
                <c:pt idx="20815">
                  <c:v>4.6399326858638699E-2</c:v>
                </c:pt>
                <c:pt idx="20816">
                  <c:v>4.6400313747676003E-2</c:v>
                </c:pt>
                <c:pt idx="20817">
                  <c:v>4.6401015141085702E-2</c:v>
                </c:pt>
                <c:pt idx="20818">
                  <c:v>4.6401102909657599E-2</c:v>
                </c:pt>
                <c:pt idx="20819">
                  <c:v>4.6401915316137701E-2</c:v>
                </c:pt>
                <c:pt idx="20820">
                  <c:v>4.64034307263523E-2</c:v>
                </c:pt>
                <c:pt idx="20821">
                  <c:v>4.6403588656765402E-2</c:v>
                </c:pt>
                <c:pt idx="20822">
                  <c:v>4.6403735096687902E-2</c:v>
                </c:pt>
                <c:pt idx="20823">
                  <c:v>4.6405770817052598E-2</c:v>
                </c:pt>
                <c:pt idx="20824">
                  <c:v>4.6408038678512502E-2</c:v>
                </c:pt>
                <c:pt idx="20825">
                  <c:v>4.64081093686112E-2</c:v>
                </c:pt>
                <c:pt idx="20826">
                  <c:v>4.6409623723309E-2</c:v>
                </c:pt>
                <c:pt idx="20827">
                  <c:v>4.6410447126014699E-2</c:v>
                </c:pt>
                <c:pt idx="20828">
                  <c:v>4.6410696825218603E-2</c:v>
                </c:pt>
                <c:pt idx="20829">
                  <c:v>4.6411574216952099E-2</c:v>
                </c:pt>
                <c:pt idx="20830">
                  <c:v>4.64115852338872E-2</c:v>
                </c:pt>
                <c:pt idx="20831">
                  <c:v>4.6412171204589403E-2</c:v>
                </c:pt>
                <c:pt idx="20832">
                  <c:v>4.6412795191165999E-2</c:v>
                </c:pt>
                <c:pt idx="20833">
                  <c:v>4.64131690091533E-2</c:v>
                </c:pt>
                <c:pt idx="20834">
                  <c:v>4.6413446648925702E-2</c:v>
                </c:pt>
                <c:pt idx="20835">
                  <c:v>4.6413511243326197E-2</c:v>
                </c:pt>
                <c:pt idx="20836">
                  <c:v>4.6415109725360802E-2</c:v>
                </c:pt>
                <c:pt idx="20837">
                  <c:v>4.6415520126572699E-2</c:v>
                </c:pt>
                <c:pt idx="20838">
                  <c:v>4.6415799999780301E-2</c:v>
                </c:pt>
                <c:pt idx="20839">
                  <c:v>4.6416619655532898E-2</c:v>
                </c:pt>
                <c:pt idx="20840">
                  <c:v>4.6416726701249397E-2</c:v>
                </c:pt>
                <c:pt idx="20841">
                  <c:v>4.6417084807519202E-2</c:v>
                </c:pt>
                <c:pt idx="20842">
                  <c:v>4.6418518920788902E-2</c:v>
                </c:pt>
                <c:pt idx="20843">
                  <c:v>4.6418902984415901E-2</c:v>
                </c:pt>
                <c:pt idx="20844">
                  <c:v>4.6419224702871999E-2</c:v>
                </c:pt>
                <c:pt idx="20845">
                  <c:v>4.6419724779366699E-2</c:v>
                </c:pt>
                <c:pt idx="20846">
                  <c:v>4.6419944626703499E-2</c:v>
                </c:pt>
                <c:pt idx="20847">
                  <c:v>4.6419990369413598E-2</c:v>
                </c:pt>
                <c:pt idx="20848">
                  <c:v>4.6420543370732599E-2</c:v>
                </c:pt>
                <c:pt idx="20849">
                  <c:v>4.6420691454694997E-2</c:v>
                </c:pt>
                <c:pt idx="20850">
                  <c:v>4.6421039129451502E-2</c:v>
                </c:pt>
                <c:pt idx="20851">
                  <c:v>4.6421806581651598E-2</c:v>
                </c:pt>
                <c:pt idx="20852">
                  <c:v>4.6421980909818902E-2</c:v>
                </c:pt>
                <c:pt idx="20853">
                  <c:v>4.6422168022380403E-2</c:v>
                </c:pt>
                <c:pt idx="20854">
                  <c:v>4.64224626362571E-2</c:v>
                </c:pt>
                <c:pt idx="20855">
                  <c:v>4.6422580060942999E-2</c:v>
                </c:pt>
                <c:pt idx="20856">
                  <c:v>4.6423247239118101E-2</c:v>
                </c:pt>
                <c:pt idx="20857">
                  <c:v>4.6423709052831601E-2</c:v>
                </c:pt>
                <c:pt idx="20858">
                  <c:v>4.6424172953538699E-2</c:v>
                </c:pt>
                <c:pt idx="20859">
                  <c:v>4.6424763483623899E-2</c:v>
                </c:pt>
                <c:pt idx="20860">
                  <c:v>4.6425014097463302E-2</c:v>
                </c:pt>
                <c:pt idx="20861">
                  <c:v>4.6425496768697103E-2</c:v>
                </c:pt>
                <c:pt idx="20862">
                  <c:v>4.6426363874420798E-2</c:v>
                </c:pt>
                <c:pt idx="20863">
                  <c:v>4.6427562063547798E-2</c:v>
                </c:pt>
                <c:pt idx="20864">
                  <c:v>4.64281893918468E-2</c:v>
                </c:pt>
                <c:pt idx="20865">
                  <c:v>4.6428750166465901E-2</c:v>
                </c:pt>
                <c:pt idx="20866">
                  <c:v>4.64288092516792E-2</c:v>
                </c:pt>
                <c:pt idx="20867">
                  <c:v>4.6429322037355197E-2</c:v>
                </c:pt>
                <c:pt idx="20868">
                  <c:v>4.64293685201108E-2</c:v>
                </c:pt>
                <c:pt idx="20869">
                  <c:v>4.64295038452169E-2</c:v>
                </c:pt>
                <c:pt idx="20870">
                  <c:v>4.6429689922502203E-2</c:v>
                </c:pt>
                <c:pt idx="20871">
                  <c:v>4.6430791508513501E-2</c:v>
                </c:pt>
                <c:pt idx="20872">
                  <c:v>4.6431003281115199E-2</c:v>
                </c:pt>
                <c:pt idx="20873">
                  <c:v>4.6431261434934402E-2</c:v>
                </c:pt>
                <c:pt idx="20874">
                  <c:v>4.6431358179144601E-2</c:v>
                </c:pt>
                <c:pt idx="20875">
                  <c:v>4.6432520849575699E-2</c:v>
                </c:pt>
                <c:pt idx="20876">
                  <c:v>4.6433062318360703E-2</c:v>
                </c:pt>
                <c:pt idx="20877">
                  <c:v>4.6433356419143798E-2</c:v>
                </c:pt>
                <c:pt idx="20878">
                  <c:v>4.6433462017513E-2</c:v>
                </c:pt>
                <c:pt idx="20879">
                  <c:v>4.6433574528644099E-2</c:v>
                </c:pt>
                <c:pt idx="20880">
                  <c:v>4.6433887416441597E-2</c:v>
                </c:pt>
                <c:pt idx="20881">
                  <c:v>4.64342112633854E-2</c:v>
                </c:pt>
                <c:pt idx="20882">
                  <c:v>4.64350777426564E-2</c:v>
                </c:pt>
                <c:pt idx="20883">
                  <c:v>4.6435443118862399E-2</c:v>
                </c:pt>
                <c:pt idx="20884">
                  <c:v>4.6435642020564299E-2</c:v>
                </c:pt>
                <c:pt idx="20885">
                  <c:v>4.6436077911101201E-2</c:v>
                </c:pt>
                <c:pt idx="20886">
                  <c:v>4.6436246832818301E-2</c:v>
                </c:pt>
                <c:pt idx="20887">
                  <c:v>4.6436575455990697E-2</c:v>
                </c:pt>
                <c:pt idx="20888">
                  <c:v>4.64367831269357E-2</c:v>
                </c:pt>
                <c:pt idx="20889">
                  <c:v>4.6437108462552099E-2</c:v>
                </c:pt>
                <c:pt idx="20890">
                  <c:v>4.6437575006266399E-2</c:v>
                </c:pt>
                <c:pt idx="20891">
                  <c:v>4.6439336484747303E-2</c:v>
                </c:pt>
                <c:pt idx="20892">
                  <c:v>4.6441004066499599E-2</c:v>
                </c:pt>
                <c:pt idx="20893">
                  <c:v>4.6441511642688199E-2</c:v>
                </c:pt>
                <c:pt idx="20894">
                  <c:v>4.6441834658743603E-2</c:v>
                </c:pt>
                <c:pt idx="20895">
                  <c:v>4.6442147040843602E-2</c:v>
                </c:pt>
                <c:pt idx="20896">
                  <c:v>4.6443158557585802E-2</c:v>
                </c:pt>
                <c:pt idx="20897">
                  <c:v>4.6443978541766601E-2</c:v>
                </c:pt>
                <c:pt idx="20898">
                  <c:v>4.6444888615215202E-2</c:v>
                </c:pt>
                <c:pt idx="20899">
                  <c:v>4.64450335789761E-2</c:v>
                </c:pt>
                <c:pt idx="20900">
                  <c:v>4.6445875953374099E-2</c:v>
                </c:pt>
                <c:pt idx="20901">
                  <c:v>4.6445972616811999E-2</c:v>
                </c:pt>
                <c:pt idx="20902">
                  <c:v>4.6446035383751097E-2</c:v>
                </c:pt>
                <c:pt idx="20903">
                  <c:v>4.6447184505850503E-2</c:v>
                </c:pt>
                <c:pt idx="20904">
                  <c:v>4.6448769604086899E-2</c:v>
                </c:pt>
                <c:pt idx="20905">
                  <c:v>4.6449398058214901E-2</c:v>
                </c:pt>
                <c:pt idx="20906">
                  <c:v>4.6449802619711003E-2</c:v>
                </c:pt>
                <c:pt idx="20907">
                  <c:v>4.6452432392609301E-2</c:v>
                </c:pt>
                <c:pt idx="20908">
                  <c:v>4.6452815958441501E-2</c:v>
                </c:pt>
                <c:pt idx="20909">
                  <c:v>4.6453271165915203E-2</c:v>
                </c:pt>
                <c:pt idx="20910">
                  <c:v>4.64543794042446E-2</c:v>
                </c:pt>
                <c:pt idx="20911">
                  <c:v>4.6454569146267499E-2</c:v>
                </c:pt>
                <c:pt idx="20912">
                  <c:v>4.6456350922655598E-2</c:v>
                </c:pt>
                <c:pt idx="20913">
                  <c:v>4.6456612507188702E-2</c:v>
                </c:pt>
                <c:pt idx="20914">
                  <c:v>4.6456706171037802E-2</c:v>
                </c:pt>
                <c:pt idx="20915">
                  <c:v>4.6456931387391799E-2</c:v>
                </c:pt>
                <c:pt idx="20916">
                  <c:v>4.6457022204003301E-2</c:v>
                </c:pt>
                <c:pt idx="20917">
                  <c:v>4.6457048804400103E-2</c:v>
                </c:pt>
                <c:pt idx="20918">
                  <c:v>4.6457314463359503E-2</c:v>
                </c:pt>
                <c:pt idx="20919">
                  <c:v>4.6458225166546803E-2</c:v>
                </c:pt>
                <c:pt idx="20920">
                  <c:v>4.6459144537631697E-2</c:v>
                </c:pt>
                <c:pt idx="20921">
                  <c:v>4.64593546818114E-2</c:v>
                </c:pt>
                <c:pt idx="20922">
                  <c:v>4.6459725246479497E-2</c:v>
                </c:pt>
                <c:pt idx="20923">
                  <c:v>4.64605291283572E-2</c:v>
                </c:pt>
                <c:pt idx="20924">
                  <c:v>4.64609215921548E-2</c:v>
                </c:pt>
                <c:pt idx="20925">
                  <c:v>4.6461110629492E-2</c:v>
                </c:pt>
                <c:pt idx="20926">
                  <c:v>4.6461799240684103E-2</c:v>
                </c:pt>
                <c:pt idx="20927">
                  <c:v>4.64620944108914E-2</c:v>
                </c:pt>
                <c:pt idx="20928">
                  <c:v>4.6462915302954599E-2</c:v>
                </c:pt>
                <c:pt idx="20929">
                  <c:v>4.6463349958371099E-2</c:v>
                </c:pt>
                <c:pt idx="20930">
                  <c:v>4.64637181513229E-2</c:v>
                </c:pt>
                <c:pt idx="20931">
                  <c:v>4.6463874911604003E-2</c:v>
                </c:pt>
                <c:pt idx="20932">
                  <c:v>4.6464052925563097E-2</c:v>
                </c:pt>
                <c:pt idx="20933">
                  <c:v>4.64649333768977E-2</c:v>
                </c:pt>
                <c:pt idx="20934">
                  <c:v>4.6466649177021001E-2</c:v>
                </c:pt>
                <c:pt idx="20935">
                  <c:v>4.6467320739707697E-2</c:v>
                </c:pt>
                <c:pt idx="20936">
                  <c:v>4.64678727402974E-2</c:v>
                </c:pt>
                <c:pt idx="20937">
                  <c:v>4.6467936180761199E-2</c:v>
                </c:pt>
                <c:pt idx="20938">
                  <c:v>4.6468432280757498E-2</c:v>
                </c:pt>
                <c:pt idx="20939">
                  <c:v>4.6468479156534397E-2</c:v>
                </c:pt>
                <c:pt idx="20940">
                  <c:v>4.6468869836605198E-2</c:v>
                </c:pt>
                <c:pt idx="20941">
                  <c:v>4.6468908020437003E-2</c:v>
                </c:pt>
                <c:pt idx="20942">
                  <c:v>4.6469149520955502E-2</c:v>
                </c:pt>
                <c:pt idx="20943">
                  <c:v>4.6469988188441398E-2</c:v>
                </c:pt>
                <c:pt idx="20944">
                  <c:v>4.6470032052034801E-2</c:v>
                </c:pt>
                <c:pt idx="20945">
                  <c:v>4.6470208514832197E-2</c:v>
                </c:pt>
                <c:pt idx="20946">
                  <c:v>4.6471271028419102E-2</c:v>
                </c:pt>
                <c:pt idx="20947">
                  <c:v>4.6472217380746798E-2</c:v>
                </c:pt>
                <c:pt idx="20948">
                  <c:v>4.6472418995294897E-2</c:v>
                </c:pt>
                <c:pt idx="20949">
                  <c:v>4.6472563841218999E-2</c:v>
                </c:pt>
                <c:pt idx="20950">
                  <c:v>4.6473279556816897E-2</c:v>
                </c:pt>
                <c:pt idx="20951">
                  <c:v>4.64741596731785E-2</c:v>
                </c:pt>
                <c:pt idx="20952">
                  <c:v>4.6474525315527801E-2</c:v>
                </c:pt>
                <c:pt idx="20953">
                  <c:v>4.6475612679191002E-2</c:v>
                </c:pt>
                <c:pt idx="20954">
                  <c:v>4.6475823613721802E-2</c:v>
                </c:pt>
                <c:pt idx="20955">
                  <c:v>4.6475861973960197E-2</c:v>
                </c:pt>
                <c:pt idx="20956">
                  <c:v>4.6476182829217297E-2</c:v>
                </c:pt>
                <c:pt idx="20957">
                  <c:v>4.6476314716922998E-2</c:v>
                </c:pt>
                <c:pt idx="20958">
                  <c:v>4.6478019470104902E-2</c:v>
                </c:pt>
                <c:pt idx="20959">
                  <c:v>4.6478161708624198E-2</c:v>
                </c:pt>
                <c:pt idx="20960">
                  <c:v>4.6478267523535899E-2</c:v>
                </c:pt>
                <c:pt idx="20961">
                  <c:v>4.6478308552977299E-2</c:v>
                </c:pt>
                <c:pt idx="20962">
                  <c:v>4.6479391267129203E-2</c:v>
                </c:pt>
                <c:pt idx="20963">
                  <c:v>4.6479999264911302E-2</c:v>
                </c:pt>
                <c:pt idx="20964">
                  <c:v>4.6480643407733099E-2</c:v>
                </c:pt>
                <c:pt idx="20965">
                  <c:v>4.6480843892957799E-2</c:v>
                </c:pt>
                <c:pt idx="20966">
                  <c:v>4.6480902600012197E-2</c:v>
                </c:pt>
                <c:pt idx="20967">
                  <c:v>4.6480951391616697E-2</c:v>
                </c:pt>
                <c:pt idx="20968">
                  <c:v>4.6481463370267498E-2</c:v>
                </c:pt>
                <c:pt idx="20969">
                  <c:v>4.6481693867020397E-2</c:v>
                </c:pt>
                <c:pt idx="20970">
                  <c:v>4.6481785313215597E-2</c:v>
                </c:pt>
                <c:pt idx="20971">
                  <c:v>4.6482322109052301E-2</c:v>
                </c:pt>
                <c:pt idx="20972">
                  <c:v>4.6482327648617802E-2</c:v>
                </c:pt>
                <c:pt idx="20973">
                  <c:v>4.6482757507295198E-2</c:v>
                </c:pt>
                <c:pt idx="20974">
                  <c:v>4.64827634573357E-2</c:v>
                </c:pt>
                <c:pt idx="20975">
                  <c:v>4.6482784621060501E-2</c:v>
                </c:pt>
                <c:pt idx="20976">
                  <c:v>4.6483576275249898E-2</c:v>
                </c:pt>
                <c:pt idx="20977">
                  <c:v>4.64837974668217E-2</c:v>
                </c:pt>
                <c:pt idx="20978">
                  <c:v>4.64838568834363E-2</c:v>
                </c:pt>
                <c:pt idx="20979">
                  <c:v>4.6484225060672797E-2</c:v>
                </c:pt>
                <c:pt idx="20980">
                  <c:v>4.6484925339497697E-2</c:v>
                </c:pt>
                <c:pt idx="20981">
                  <c:v>4.6485902529632098E-2</c:v>
                </c:pt>
                <c:pt idx="20982">
                  <c:v>4.6486151320443099E-2</c:v>
                </c:pt>
                <c:pt idx="20983">
                  <c:v>4.6486759611122301E-2</c:v>
                </c:pt>
                <c:pt idx="20984">
                  <c:v>4.64875936183098E-2</c:v>
                </c:pt>
                <c:pt idx="20985">
                  <c:v>4.64877418636572E-2</c:v>
                </c:pt>
                <c:pt idx="20986">
                  <c:v>4.6487899704650601E-2</c:v>
                </c:pt>
                <c:pt idx="20987">
                  <c:v>4.6488050357318303E-2</c:v>
                </c:pt>
                <c:pt idx="20988">
                  <c:v>4.6488307411530198E-2</c:v>
                </c:pt>
                <c:pt idx="20989">
                  <c:v>4.6488847968912998E-2</c:v>
                </c:pt>
                <c:pt idx="20990">
                  <c:v>4.6489698116066798E-2</c:v>
                </c:pt>
                <c:pt idx="20991">
                  <c:v>4.6490525586229299E-2</c:v>
                </c:pt>
                <c:pt idx="20992">
                  <c:v>4.6491004430040499E-2</c:v>
                </c:pt>
                <c:pt idx="20993">
                  <c:v>4.6491184883111498E-2</c:v>
                </c:pt>
                <c:pt idx="20994">
                  <c:v>4.6491280791772401E-2</c:v>
                </c:pt>
                <c:pt idx="20995">
                  <c:v>4.6491511462346299E-2</c:v>
                </c:pt>
                <c:pt idx="20996">
                  <c:v>4.64928118495102E-2</c:v>
                </c:pt>
                <c:pt idx="20997">
                  <c:v>4.6493381816459699E-2</c:v>
                </c:pt>
                <c:pt idx="20998">
                  <c:v>4.64938463078211E-2</c:v>
                </c:pt>
                <c:pt idx="20999">
                  <c:v>4.6495287745003999E-2</c:v>
                </c:pt>
                <c:pt idx="21000">
                  <c:v>4.6495671156653803E-2</c:v>
                </c:pt>
                <c:pt idx="21001">
                  <c:v>4.6495900400241298E-2</c:v>
                </c:pt>
                <c:pt idx="21002">
                  <c:v>4.6496028370003897E-2</c:v>
                </c:pt>
                <c:pt idx="21003">
                  <c:v>4.6496213874789798E-2</c:v>
                </c:pt>
                <c:pt idx="21004">
                  <c:v>4.6496931587224698E-2</c:v>
                </c:pt>
                <c:pt idx="21005">
                  <c:v>4.6497736972008999E-2</c:v>
                </c:pt>
                <c:pt idx="21006">
                  <c:v>4.6497947376889497E-2</c:v>
                </c:pt>
                <c:pt idx="21007">
                  <c:v>4.64988104866986E-2</c:v>
                </c:pt>
                <c:pt idx="21008">
                  <c:v>4.6498923234470503E-2</c:v>
                </c:pt>
                <c:pt idx="21009">
                  <c:v>4.6499837467675102E-2</c:v>
                </c:pt>
                <c:pt idx="21010">
                  <c:v>4.6500436744374402E-2</c:v>
                </c:pt>
                <c:pt idx="21011">
                  <c:v>4.6501158685042503E-2</c:v>
                </c:pt>
                <c:pt idx="21012">
                  <c:v>4.6502601534565403E-2</c:v>
                </c:pt>
                <c:pt idx="21013">
                  <c:v>4.6507075562302901E-2</c:v>
                </c:pt>
                <c:pt idx="21014">
                  <c:v>4.6507638320783203E-2</c:v>
                </c:pt>
                <c:pt idx="21015">
                  <c:v>4.6509908927857398E-2</c:v>
                </c:pt>
                <c:pt idx="21016">
                  <c:v>4.6510016660444103E-2</c:v>
                </c:pt>
                <c:pt idx="21017">
                  <c:v>4.6511372997129298E-2</c:v>
                </c:pt>
                <c:pt idx="21018">
                  <c:v>4.6511557206934201E-2</c:v>
                </c:pt>
                <c:pt idx="21019">
                  <c:v>4.6512739919602697E-2</c:v>
                </c:pt>
                <c:pt idx="21020">
                  <c:v>4.6512817740297002E-2</c:v>
                </c:pt>
                <c:pt idx="21021">
                  <c:v>4.65134123202295E-2</c:v>
                </c:pt>
                <c:pt idx="21022">
                  <c:v>4.6513918298290699E-2</c:v>
                </c:pt>
                <c:pt idx="21023">
                  <c:v>4.6514327180088397E-2</c:v>
                </c:pt>
                <c:pt idx="21024">
                  <c:v>4.6514509673697399E-2</c:v>
                </c:pt>
                <c:pt idx="21025">
                  <c:v>4.6514604860379803E-2</c:v>
                </c:pt>
                <c:pt idx="21026">
                  <c:v>4.65146189234674E-2</c:v>
                </c:pt>
                <c:pt idx="21027">
                  <c:v>4.6514659388338903E-2</c:v>
                </c:pt>
                <c:pt idx="21028">
                  <c:v>4.6515354134057697E-2</c:v>
                </c:pt>
                <c:pt idx="21029">
                  <c:v>4.6515638300182599E-2</c:v>
                </c:pt>
                <c:pt idx="21030">
                  <c:v>4.6515655336227299E-2</c:v>
                </c:pt>
                <c:pt idx="21031">
                  <c:v>4.6516114138719103E-2</c:v>
                </c:pt>
                <c:pt idx="21032">
                  <c:v>4.65162922217148E-2</c:v>
                </c:pt>
                <c:pt idx="21033">
                  <c:v>4.65166348298785E-2</c:v>
                </c:pt>
                <c:pt idx="21034">
                  <c:v>4.6516969248586899E-2</c:v>
                </c:pt>
                <c:pt idx="21035">
                  <c:v>4.6517403125263201E-2</c:v>
                </c:pt>
                <c:pt idx="21036">
                  <c:v>4.6517607398111699E-2</c:v>
                </c:pt>
                <c:pt idx="21037">
                  <c:v>4.6517893293072501E-2</c:v>
                </c:pt>
                <c:pt idx="21038">
                  <c:v>4.6517902456999098E-2</c:v>
                </c:pt>
                <c:pt idx="21039">
                  <c:v>4.6517962324624698E-2</c:v>
                </c:pt>
                <c:pt idx="21040">
                  <c:v>4.65185297431795E-2</c:v>
                </c:pt>
                <c:pt idx="21041">
                  <c:v>4.6518671355016097E-2</c:v>
                </c:pt>
                <c:pt idx="21042">
                  <c:v>4.6518930305877497E-2</c:v>
                </c:pt>
                <c:pt idx="21043">
                  <c:v>4.6519243314565403E-2</c:v>
                </c:pt>
                <c:pt idx="21044">
                  <c:v>4.65195482992838E-2</c:v>
                </c:pt>
                <c:pt idx="21045">
                  <c:v>4.6519953166383098E-2</c:v>
                </c:pt>
                <c:pt idx="21046">
                  <c:v>4.6520006207557703E-2</c:v>
                </c:pt>
                <c:pt idx="21047">
                  <c:v>4.6520973224366297E-2</c:v>
                </c:pt>
                <c:pt idx="21048">
                  <c:v>4.6521640995018099E-2</c:v>
                </c:pt>
                <c:pt idx="21049">
                  <c:v>4.6522322677211903E-2</c:v>
                </c:pt>
                <c:pt idx="21050">
                  <c:v>4.65223605455675E-2</c:v>
                </c:pt>
                <c:pt idx="21051">
                  <c:v>4.6522458258223799E-2</c:v>
                </c:pt>
                <c:pt idx="21052">
                  <c:v>4.6522794393376997E-2</c:v>
                </c:pt>
                <c:pt idx="21053">
                  <c:v>4.6523658868936099E-2</c:v>
                </c:pt>
                <c:pt idx="21054">
                  <c:v>4.6524347973538903E-2</c:v>
                </c:pt>
                <c:pt idx="21055">
                  <c:v>4.6524811090000999E-2</c:v>
                </c:pt>
                <c:pt idx="21056">
                  <c:v>4.6526281534176699E-2</c:v>
                </c:pt>
                <c:pt idx="21057">
                  <c:v>4.6527505391138403E-2</c:v>
                </c:pt>
                <c:pt idx="21058">
                  <c:v>4.6528286679824601E-2</c:v>
                </c:pt>
                <c:pt idx="21059">
                  <c:v>4.65287577887196E-2</c:v>
                </c:pt>
                <c:pt idx="21060">
                  <c:v>4.6528863176396901E-2</c:v>
                </c:pt>
                <c:pt idx="21061">
                  <c:v>4.6530694020139901E-2</c:v>
                </c:pt>
                <c:pt idx="21062">
                  <c:v>4.6531442137364397E-2</c:v>
                </c:pt>
                <c:pt idx="21063">
                  <c:v>4.6531637797965902E-2</c:v>
                </c:pt>
                <c:pt idx="21064">
                  <c:v>4.6531807349468102E-2</c:v>
                </c:pt>
                <c:pt idx="21065">
                  <c:v>4.6533249914319397E-2</c:v>
                </c:pt>
                <c:pt idx="21066">
                  <c:v>4.65341029599445E-2</c:v>
                </c:pt>
                <c:pt idx="21067">
                  <c:v>4.6534903277076801E-2</c:v>
                </c:pt>
                <c:pt idx="21068">
                  <c:v>4.6534911713417899E-2</c:v>
                </c:pt>
                <c:pt idx="21069">
                  <c:v>4.6534987369942597E-2</c:v>
                </c:pt>
                <c:pt idx="21070">
                  <c:v>4.6535103422459798E-2</c:v>
                </c:pt>
                <c:pt idx="21071">
                  <c:v>4.6535108123263898E-2</c:v>
                </c:pt>
                <c:pt idx="21072">
                  <c:v>4.6535297527913702E-2</c:v>
                </c:pt>
                <c:pt idx="21073">
                  <c:v>4.6535806825144299E-2</c:v>
                </c:pt>
                <c:pt idx="21074">
                  <c:v>4.6536263637317901E-2</c:v>
                </c:pt>
                <c:pt idx="21075">
                  <c:v>4.6536291640429002E-2</c:v>
                </c:pt>
                <c:pt idx="21076">
                  <c:v>4.6537235513125198E-2</c:v>
                </c:pt>
                <c:pt idx="21077">
                  <c:v>4.6538233564239397E-2</c:v>
                </c:pt>
                <c:pt idx="21078">
                  <c:v>4.6538620741350803E-2</c:v>
                </c:pt>
                <c:pt idx="21079">
                  <c:v>4.6538719334607799E-2</c:v>
                </c:pt>
                <c:pt idx="21080">
                  <c:v>4.6539252937764099E-2</c:v>
                </c:pt>
                <c:pt idx="21081">
                  <c:v>4.6539657246455098E-2</c:v>
                </c:pt>
                <c:pt idx="21082">
                  <c:v>4.6540171431271399E-2</c:v>
                </c:pt>
                <c:pt idx="21083">
                  <c:v>4.65402954672667E-2</c:v>
                </c:pt>
                <c:pt idx="21084">
                  <c:v>4.6541246819989598E-2</c:v>
                </c:pt>
                <c:pt idx="21085">
                  <c:v>4.6541298584408503E-2</c:v>
                </c:pt>
                <c:pt idx="21086">
                  <c:v>4.6542340216644003E-2</c:v>
                </c:pt>
                <c:pt idx="21087">
                  <c:v>4.6542349033495203E-2</c:v>
                </c:pt>
                <c:pt idx="21088">
                  <c:v>4.6543024884658203E-2</c:v>
                </c:pt>
                <c:pt idx="21089">
                  <c:v>4.6543586873750702E-2</c:v>
                </c:pt>
                <c:pt idx="21090">
                  <c:v>4.6544489079836403E-2</c:v>
                </c:pt>
                <c:pt idx="21091">
                  <c:v>4.6544585588423802E-2</c:v>
                </c:pt>
                <c:pt idx="21092">
                  <c:v>4.6545723301814099E-2</c:v>
                </c:pt>
                <c:pt idx="21093">
                  <c:v>4.6546502552278497E-2</c:v>
                </c:pt>
                <c:pt idx="21094">
                  <c:v>4.6546944979234797E-2</c:v>
                </c:pt>
                <c:pt idx="21095">
                  <c:v>4.6547534871521898E-2</c:v>
                </c:pt>
                <c:pt idx="21096">
                  <c:v>4.6548048184265799E-2</c:v>
                </c:pt>
                <c:pt idx="21097">
                  <c:v>4.6548561694076999E-2</c:v>
                </c:pt>
                <c:pt idx="21098">
                  <c:v>4.6548760448688199E-2</c:v>
                </c:pt>
                <c:pt idx="21099">
                  <c:v>4.6549306951860603E-2</c:v>
                </c:pt>
                <c:pt idx="21100">
                  <c:v>4.6551209329971102E-2</c:v>
                </c:pt>
                <c:pt idx="21101">
                  <c:v>4.65513762189999E-2</c:v>
                </c:pt>
                <c:pt idx="21102">
                  <c:v>4.65519800736416E-2</c:v>
                </c:pt>
                <c:pt idx="21103">
                  <c:v>4.6552437123427097E-2</c:v>
                </c:pt>
                <c:pt idx="21104">
                  <c:v>4.6552853887816298E-2</c:v>
                </c:pt>
                <c:pt idx="21105">
                  <c:v>4.6552872453987898E-2</c:v>
                </c:pt>
                <c:pt idx="21106">
                  <c:v>4.6553008377749901E-2</c:v>
                </c:pt>
                <c:pt idx="21107">
                  <c:v>4.6553300499241501E-2</c:v>
                </c:pt>
                <c:pt idx="21108">
                  <c:v>4.6555139013395197E-2</c:v>
                </c:pt>
                <c:pt idx="21109">
                  <c:v>4.6555680571258501E-2</c:v>
                </c:pt>
                <c:pt idx="21110">
                  <c:v>4.6555913692005402E-2</c:v>
                </c:pt>
                <c:pt idx="21111">
                  <c:v>4.6556449837437099E-2</c:v>
                </c:pt>
                <c:pt idx="21112">
                  <c:v>4.6556657974865502E-2</c:v>
                </c:pt>
                <c:pt idx="21113">
                  <c:v>4.65573167278968E-2</c:v>
                </c:pt>
                <c:pt idx="21114">
                  <c:v>4.6558313629267899E-2</c:v>
                </c:pt>
                <c:pt idx="21115">
                  <c:v>4.6558481820964601E-2</c:v>
                </c:pt>
                <c:pt idx="21116">
                  <c:v>4.6558597682246697E-2</c:v>
                </c:pt>
                <c:pt idx="21117">
                  <c:v>4.6559784197534503E-2</c:v>
                </c:pt>
                <c:pt idx="21118">
                  <c:v>4.6560350637394499E-2</c:v>
                </c:pt>
                <c:pt idx="21119">
                  <c:v>4.6560406317661902E-2</c:v>
                </c:pt>
                <c:pt idx="21120">
                  <c:v>4.6560617786156097E-2</c:v>
                </c:pt>
                <c:pt idx="21121">
                  <c:v>4.6560708125717699E-2</c:v>
                </c:pt>
                <c:pt idx="21122">
                  <c:v>4.6560751559244801E-2</c:v>
                </c:pt>
                <c:pt idx="21123">
                  <c:v>4.6560959854260099E-2</c:v>
                </c:pt>
                <c:pt idx="21124">
                  <c:v>4.6562121376099899E-2</c:v>
                </c:pt>
                <c:pt idx="21125">
                  <c:v>4.6562158636359298E-2</c:v>
                </c:pt>
                <c:pt idx="21126">
                  <c:v>4.6562545333248197E-2</c:v>
                </c:pt>
                <c:pt idx="21127">
                  <c:v>4.6562578671271698E-2</c:v>
                </c:pt>
                <c:pt idx="21128">
                  <c:v>4.6563085815462903E-2</c:v>
                </c:pt>
                <c:pt idx="21129">
                  <c:v>4.6564052593103998E-2</c:v>
                </c:pt>
                <c:pt idx="21130">
                  <c:v>4.6564332906731197E-2</c:v>
                </c:pt>
                <c:pt idx="21131">
                  <c:v>4.6564690724567502E-2</c:v>
                </c:pt>
                <c:pt idx="21132">
                  <c:v>4.6564849931874999E-2</c:v>
                </c:pt>
                <c:pt idx="21133">
                  <c:v>4.65649786045352E-2</c:v>
                </c:pt>
                <c:pt idx="21134">
                  <c:v>4.6566025968582399E-2</c:v>
                </c:pt>
                <c:pt idx="21135">
                  <c:v>4.65661949843248E-2</c:v>
                </c:pt>
                <c:pt idx="21136">
                  <c:v>4.65662208212217E-2</c:v>
                </c:pt>
                <c:pt idx="21137">
                  <c:v>4.6566308084940097E-2</c:v>
                </c:pt>
                <c:pt idx="21138">
                  <c:v>4.6567059134913297E-2</c:v>
                </c:pt>
                <c:pt idx="21139">
                  <c:v>4.6567540651899199E-2</c:v>
                </c:pt>
                <c:pt idx="21140">
                  <c:v>4.6567640299909903E-2</c:v>
                </c:pt>
                <c:pt idx="21141">
                  <c:v>4.6568629326690897E-2</c:v>
                </c:pt>
                <c:pt idx="21142">
                  <c:v>4.6569437632705497E-2</c:v>
                </c:pt>
                <c:pt idx="21143">
                  <c:v>4.6569902885028797E-2</c:v>
                </c:pt>
                <c:pt idx="21144">
                  <c:v>4.6570083800153199E-2</c:v>
                </c:pt>
                <c:pt idx="21145">
                  <c:v>4.6570099604332303E-2</c:v>
                </c:pt>
                <c:pt idx="21146">
                  <c:v>4.6570144394394997E-2</c:v>
                </c:pt>
                <c:pt idx="21147">
                  <c:v>4.6570325259616401E-2</c:v>
                </c:pt>
                <c:pt idx="21148">
                  <c:v>4.6571680010207998E-2</c:v>
                </c:pt>
                <c:pt idx="21149">
                  <c:v>4.6573293437702799E-2</c:v>
                </c:pt>
                <c:pt idx="21150">
                  <c:v>4.65737803246817E-2</c:v>
                </c:pt>
                <c:pt idx="21151">
                  <c:v>4.6573847766260702E-2</c:v>
                </c:pt>
                <c:pt idx="21152">
                  <c:v>4.6574071241500599E-2</c:v>
                </c:pt>
                <c:pt idx="21153">
                  <c:v>4.6574655124381199E-2</c:v>
                </c:pt>
                <c:pt idx="21154">
                  <c:v>4.65750031739873E-2</c:v>
                </c:pt>
                <c:pt idx="21155">
                  <c:v>4.6575316245209199E-2</c:v>
                </c:pt>
                <c:pt idx="21156">
                  <c:v>4.6575558805518502E-2</c:v>
                </c:pt>
                <c:pt idx="21157">
                  <c:v>4.6575699902995198E-2</c:v>
                </c:pt>
                <c:pt idx="21158">
                  <c:v>4.6575775138784303E-2</c:v>
                </c:pt>
                <c:pt idx="21159">
                  <c:v>4.6575818555976999E-2</c:v>
                </c:pt>
                <c:pt idx="21160">
                  <c:v>4.6576649122744701E-2</c:v>
                </c:pt>
                <c:pt idx="21161">
                  <c:v>4.6577054496582997E-2</c:v>
                </c:pt>
                <c:pt idx="21162">
                  <c:v>4.6577168890322498E-2</c:v>
                </c:pt>
                <c:pt idx="21163">
                  <c:v>4.6578008812868298E-2</c:v>
                </c:pt>
                <c:pt idx="21164">
                  <c:v>4.65785076321166E-2</c:v>
                </c:pt>
                <c:pt idx="21165">
                  <c:v>4.6579934806266203E-2</c:v>
                </c:pt>
                <c:pt idx="21166">
                  <c:v>4.6579980090950997E-2</c:v>
                </c:pt>
                <c:pt idx="21167">
                  <c:v>4.6579992059109898E-2</c:v>
                </c:pt>
                <c:pt idx="21168">
                  <c:v>4.6580102320721503E-2</c:v>
                </c:pt>
                <c:pt idx="21169">
                  <c:v>4.65803596489286E-2</c:v>
                </c:pt>
                <c:pt idx="21170">
                  <c:v>4.6580550902017299E-2</c:v>
                </c:pt>
                <c:pt idx="21171">
                  <c:v>4.65824897325232E-2</c:v>
                </c:pt>
                <c:pt idx="21172">
                  <c:v>4.6583456756797197E-2</c:v>
                </c:pt>
                <c:pt idx="21173">
                  <c:v>4.6583642534743203E-2</c:v>
                </c:pt>
                <c:pt idx="21174">
                  <c:v>4.6583821927603603E-2</c:v>
                </c:pt>
                <c:pt idx="21175">
                  <c:v>4.6584059042952097E-2</c:v>
                </c:pt>
                <c:pt idx="21176">
                  <c:v>4.6584197735855801E-2</c:v>
                </c:pt>
                <c:pt idx="21177">
                  <c:v>4.6584344317593597E-2</c:v>
                </c:pt>
                <c:pt idx="21178">
                  <c:v>4.6585322941957198E-2</c:v>
                </c:pt>
                <c:pt idx="21179">
                  <c:v>4.6586411203405301E-2</c:v>
                </c:pt>
                <c:pt idx="21180">
                  <c:v>4.6587290922399702E-2</c:v>
                </c:pt>
                <c:pt idx="21181">
                  <c:v>4.6587582612575E-2</c:v>
                </c:pt>
                <c:pt idx="21182">
                  <c:v>4.65880664312492E-2</c:v>
                </c:pt>
                <c:pt idx="21183">
                  <c:v>4.6588793146540297E-2</c:v>
                </c:pt>
                <c:pt idx="21184">
                  <c:v>4.65888142033258E-2</c:v>
                </c:pt>
                <c:pt idx="21185">
                  <c:v>4.6588984277748297E-2</c:v>
                </c:pt>
                <c:pt idx="21186">
                  <c:v>4.6590591503931203E-2</c:v>
                </c:pt>
                <c:pt idx="21187">
                  <c:v>4.6590760544248599E-2</c:v>
                </c:pt>
                <c:pt idx="21188">
                  <c:v>4.6591043524966798E-2</c:v>
                </c:pt>
                <c:pt idx="21189">
                  <c:v>4.6591600040426097E-2</c:v>
                </c:pt>
                <c:pt idx="21190">
                  <c:v>4.6592267847785501E-2</c:v>
                </c:pt>
                <c:pt idx="21191">
                  <c:v>4.6592303561286803E-2</c:v>
                </c:pt>
                <c:pt idx="21192">
                  <c:v>4.65929822872755E-2</c:v>
                </c:pt>
                <c:pt idx="21193">
                  <c:v>4.6593196622720698E-2</c:v>
                </c:pt>
                <c:pt idx="21194">
                  <c:v>4.6593715419802999E-2</c:v>
                </c:pt>
                <c:pt idx="21195">
                  <c:v>4.6594279828934E-2</c:v>
                </c:pt>
                <c:pt idx="21196">
                  <c:v>4.6594595180903302E-2</c:v>
                </c:pt>
                <c:pt idx="21197">
                  <c:v>4.6594797402890499E-2</c:v>
                </c:pt>
                <c:pt idx="21198">
                  <c:v>4.6596007875452997E-2</c:v>
                </c:pt>
                <c:pt idx="21199">
                  <c:v>4.6596608298518201E-2</c:v>
                </c:pt>
                <c:pt idx="21200">
                  <c:v>4.6597099610539601E-2</c:v>
                </c:pt>
                <c:pt idx="21201">
                  <c:v>4.6597342163941798E-2</c:v>
                </c:pt>
                <c:pt idx="21202">
                  <c:v>4.6598910289995001E-2</c:v>
                </c:pt>
                <c:pt idx="21203">
                  <c:v>4.6598937483396198E-2</c:v>
                </c:pt>
                <c:pt idx="21204">
                  <c:v>4.6599886638551101E-2</c:v>
                </c:pt>
                <c:pt idx="21205">
                  <c:v>4.66003721696635E-2</c:v>
                </c:pt>
                <c:pt idx="21206">
                  <c:v>4.66005275841435E-2</c:v>
                </c:pt>
                <c:pt idx="21207">
                  <c:v>4.6601610982128498E-2</c:v>
                </c:pt>
                <c:pt idx="21208">
                  <c:v>4.6601809057650399E-2</c:v>
                </c:pt>
                <c:pt idx="21209">
                  <c:v>4.6602436466168698E-2</c:v>
                </c:pt>
                <c:pt idx="21210">
                  <c:v>4.6602780115260603E-2</c:v>
                </c:pt>
                <c:pt idx="21211">
                  <c:v>4.6602920724258597E-2</c:v>
                </c:pt>
                <c:pt idx="21212">
                  <c:v>4.6603800863831701E-2</c:v>
                </c:pt>
                <c:pt idx="21213">
                  <c:v>4.6605186235657403E-2</c:v>
                </c:pt>
                <c:pt idx="21214">
                  <c:v>4.6605787759747601E-2</c:v>
                </c:pt>
                <c:pt idx="21215">
                  <c:v>4.6606452109537198E-2</c:v>
                </c:pt>
                <c:pt idx="21216">
                  <c:v>4.6606838517866803E-2</c:v>
                </c:pt>
                <c:pt idx="21217">
                  <c:v>4.66075583646035E-2</c:v>
                </c:pt>
                <c:pt idx="21218">
                  <c:v>4.6607690233289499E-2</c:v>
                </c:pt>
                <c:pt idx="21219">
                  <c:v>4.6607710644779601E-2</c:v>
                </c:pt>
                <c:pt idx="21220">
                  <c:v>4.6608419096338297E-2</c:v>
                </c:pt>
                <c:pt idx="21221">
                  <c:v>4.6608541486578399E-2</c:v>
                </c:pt>
                <c:pt idx="21222">
                  <c:v>4.6608784371176E-2</c:v>
                </c:pt>
                <c:pt idx="21223">
                  <c:v>4.6609083240930903E-2</c:v>
                </c:pt>
                <c:pt idx="21224">
                  <c:v>4.6609495190210903E-2</c:v>
                </c:pt>
                <c:pt idx="21225">
                  <c:v>4.6609792132216402E-2</c:v>
                </c:pt>
                <c:pt idx="21226">
                  <c:v>4.6610011691815702E-2</c:v>
                </c:pt>
                <c:pt idx="21227">
                  <c:v>4.6610635934631897E-2</c:v>
                </c:pt>
                <c:pt idx="21228">
                  <c:v>4.6611863511689902E-2</c:v>
                </c:pt>
                <c:pt idx="21229">
                  <c:v>4.6612205351513801E-2</c:v>
                </c:pt>
                <c:pt idx="21230">
                  <c:v>4.6614946164618198E-2</c:v>
                </c:pt>
                <c:pt idx="21231">
                  <c:v>4.6615411827640299E-2</c:v>
                </c:pt>
                <c:pt idx="21232">
                  <c:v>4.6616999450788503E-2</c:v>
                </c:pt>
                <c:pt idx="21233">
                  <c:v>4.6617327147674102E-2</c:v>
                </c:pt>
                <c:pt idx="21234">
                  <c:v>4.6617633762642399E-2</c:v>
                </c:pt>
                <c:pt idx="21235">
                  <c:v>4.6617910534762802E-2</c:v>
                </c:pt>
                <c:pt idx="21236">
                  <c:v>4.66182456088464E-2</c:v>
                </c:pt>
                <c:pt idx="21237">
                  <c:v>4.6619705227977398E-2</c:v>
                </c:pt>
                <c:pt idx="21238">
                  <c:v>4.66206298153568E-2</c:v>
                </c:pt>
                <c:pt idx="21239">
                  <c:v>4.6621332299593997E-2</c:v>
                </c:pt>
                <c:pt idx="21240">
                  <c:v>4.6621677016350303E-2</c:v>
                </c:pt>
                <c:pt idx="21241">
                  <c:v>4.6622644031958101E-2</c:v>
                </c:pt>
                <c:pt idx="21242">
                  <c:v>4.66228149536171E-2</c:v>
                </c:pt>
                <c:pt idx="21243">
                  <c:v>4.6623740773798002E-2</c:v>
                </c:pt>
                <c:pt idx="21244">
                  <c:v>4.6623870890959401E-2</c:v>
                </c:pt>
                <c:pt idx="21245">
                  <c:v>4.66239034672754E-2</c:v>
                </c:pt>
                <c:pt idx="21246">
                  <c:v>4.6624659574077902E-2</c:v>
                </c:pt>
                <c:pt idx="21247">
                  <c:v>4.6625061816234298E-2</c:v>
                </c:pt>
                <c:pt idx="21248">
                  <c:v>4.6625697777942697E-2</c:v>
                </c:pt>
                <c:pt idx="21249">
                  <c:v>4.6625700193345901E-2</c:v>
                </c:pt>
                <c:pt idx="21250">
                  <c:v>4.6625986517323997E-2</c:v>
                </c:pt>
                <c:pt idx="21251">
                  <c:v>4.6626080354597997E-2</c:v>
                </c:pt>
                <c:pt idx="21252">
                  <c:v>4.6627092016340299E-2</c:v>
                </c:pt>
                <c:pt idx="21253">
                  <c:v>4.6627108068412797E-2</c:v>
                </c:pt>
                <c:pt idx="21254">
                  <c:v>4.66271331466942E-2</c:v>
                </c:pt>
                <c:pt idx="21255">
                  <c:v>4.6627642533553101E-2</c:v>
                </c:pt>
                <c:pt idx="21256">
                  <c:v>4.6628069486359502E-2</c:v>
                </c:pt>
                <c:pt idx="21257">
                  <c:v>4.6628512833765699E-2</c:v>
                </c:pt>
                <c:pt idx="21258">
                  <c:v>4.6628585993011097E-2</c:v>
                </c:pt>
                <c:pt idx="21259">
                  <c:v>4.6629227872221297E-2</c:v>
                </c:pt>
                <c:pt idx="21260">
                  <c:v>4.66294839805457E-2</c:v>
                </c:pt>
                <c:pt idx="21261">
                  <c:v>4.6629955026203602E-2</c:v>
                </c:pt>
                <c:pt idx="21262">
                  <c:v>4.6630376910209798E-2</c:v>
                </c:pt>
                <c:pt idx="21263">
                  <c:v>4.6630710996924098E-2</c:v>
                </c:pt>
                <c:pt idx="21264">
                  <c:v>4.6630936387732101E-2</c:v>
                </c:pt>
                <c:pt idx="21265">
                  <c:v>4.6631049985098399E-2</c:v>
                </c:pt>
                <c:pt idx="21266">
                  <c:v>4.6631826846901002E-2</c:v>
                </c:pt>
                <c:pt idx="21267">
                  <c:v>4.6632498523565102E-2</c:v>
                </c:pt>
                <c:pt idx="21268">
                  <c:v>4.6634080754670501E-2</c:v>
                </c:pt>
                <c:pt idx="21269">
                  <c:v>4.6635120060843999E-2</c:v>
                </c:pt>
                <c:pt idx="21270">
                  <c:v>4.6635211469248601E-2</c:v>
                </c:pt>
                <c:pt idx="21271">
                  <c:v>4.6636012846055799E-2</c:v>
                </c:pt>
                <c:pt idx="21272">
                  <c:v>4.6636100801724902E-2</c:v>
                </c:pt>
                <c:pt idx="21273">
                  <c:v>4.6637054338701002E-2</c:v>
                </c:pt>
                <c:pt idx="21274">
                  <c:v>4.6637647135151498E-2</c:v>
                </c:pt>
                <c:pt idx="21275">
                  <c:v>4.6638337192245E-2</c:v>
                </c:pt>
                <c:pt idx="21276">
                  <c:v>4.6638620514831398E-2</c:v>
                </c:pt>
                <c:pt idx="21277">
                  <c:v>4.6638888317106997E-2</c:v>
                </c:pt>
                <c:pt idx="21278">
                  <c:v>4.6639599667639899E-2</c:v>
                </c:pt>
                <c:pt idx="21279">
                  <c:v>4.6639711934866303E-2</c:v>
                </c:pt>
                <c:pt idx="21280">
                  <c:v>4.6639791106164598E-2</c:v>
                </c:pt>
                <c:pt idx="21281">
                  <c:v>4.6639836484562103E-2</c:v>
                </c:pt>
                <c:pt idx="21282">
                  <c:v>4.6640591343794301E-2</c:v>
                </c:pt>
                <c:pt idx="21283">
                  <c:v>4.6642138533492E-2</c:v>
                </c:pt>
                <c:pt idx="21284">
                  <c:v>4.6642275067260201E-2</c:v>
                </c:pt>
                <c:pt idx="21285">
                  <c:v>4.6643390752614998E-2</c:v>
                </c:pt>
                <c:pt idx="21286">
                  <c:v>4.6643419376010901E-2</c:v>
                </c:pt>
                <c:pt idx="21287">
                  <c:v>4.6643438891063899E-2</c:v>
                </c:pt>
                <c:pt idx="21288">
                  <c:v>4.6643577105175797E-2</c:v>
                </c:pt>
                <c:pt idx="21289">
                  <c:v>4.6644212339997597E-2</c:v>
                </c:pt>
                <c:pt idx="21290">
                  <c:v>4.6644752165534098E-2</c:v>
                </c:pt>
                <c:pt idx="21291">
                  <c:v>4.6645027449417897E-2</c:v>
                </c:pt>
                <c:pt idx="21292">
                  <c:v>4.6645882209130997E-2</c:v>
                </c:pt>
                <c:pt idx="21293">
                  <c:v>4.6646073128052599E-2</c:v>
                </c:pt>
                <c:pt idx="21294">
                  <c:v>4.6646280174975997E-2</c:v>
                </c:pt>
                <c:pt idx="21295">
                  <c:v>4.6646360461784102E-2</c:v>
                </c:pt>
                <c:pt idx="21296">
                  <c:v>4.6646841633001597E-2</c:v>
                </c:pt>
                <c:pt idx="21297">
                  <c:v>4.6647507993672503E-2</c:v>
                </c:pt>
                <c:pt idx="21298">
                  <c:v>4.6648778369152301E-2</c:v>
                </c:pt>
                <c:pt idx="21299">
                  <c:v>4.6650257201858898E-2</c:v>
                </c:pt>
                <c:pt idx="21300">
                  <c:v>4.6651475114510801E-2</c:v>
                </c:pt>
                <c:pt idx="21301">
                  <c:v>4.66519419104372E-2</c:v>
                </c:pt>
                <c:pt idx="21302">
                  <c:v>4.6652086256779801E-2</c:v>
                </c:pt>
                <c:pt idx="21303">
                  <c:v>4.6652606819699197E-2</c:v>
                </c:pt>
                <c:pt idx="21304">
                  <c:v>4.6653325626054398E-2</c:v>
                </c:pt>
                <c:pt idx="21305">
                  <c:v>4.66534892767273E-2</c:v>
                </c:pt>
                <c:pt idx="21306">
                  <c:v>4.6653892040298399E-2</c:v>
                </c:pt>
                <c:pt idx="21307">
                  <c:v>4.6654779097136903E-2</c:v>
                </c:pt>
                <c:pt idx="21308">
                  <c:v>4.6655433517733103E-2</c:v>
                </c:pt>
                <c:pt idx="21309">
                  <c:v>4.6656260767757501E-2</c:v>
                </c:pt>
                <c:pt idx="21310">
                  <c:v>4.6657493834988698E-2</c:v>
                </c:pt>
                <c:pt idx="21311">
                  <c:v>4.6657980401146701E-2</c:v>
                </c:pt>
                <c:pt idx="21312">
                  <c:v>4.6658189095405797E-2</c:v>
                </c:pt>
                <c:pt idx="21313">
                  <c:v>4.6659100591105999E-2</c:v>
                </c:pt>
                <c:pt idx="21314">
                  <c:v>4.6659346074085201E-2</c:v>
                </c:pt>
                <c:pt idx="21315">
                  <c:v>4.6659435901576798E-2</c:v>
                </c:pt>
                <c:pt idx="21316">
                  <c:v>4.6660762238645702E-2</c:v>
                </c:pt>
                <c:pt idx="21317">
                  <c:v>4.6661519187220502E-2</c:v>
                </c:pt>
                <c:pt idx="21318">
                  <c:v>4.6662631860581699E-2</c:v>
                </c:pt>
                <c:pt idx="21319">
                  <c:v>4.6663704042302301E-2</c:v>
                </c:pt>
                <c:pt idx="21320">
                  <c:v>4.6664011237384097E-2</c:v>
                </c:pt>
                <c:pt idx="21321">
                  <c:v>4.66649752595708E-2</c:v>
                </c:pt>
                <c:pt idx="21322">
                  <c:v>4.6665372894078599E-2</c:v>
                </c:pt>
                <c:pt idx="21323">
                  <c:v>4.6665930644437699E-2</c:v>
                </c:pt>
                <c:pt idx="21324">
                  <c:v>4.6666127763334002E-2</c:v>
                </c:pt>
                <c:pt idx="21325">
                  <c:v>4.6666707229186297E-2</c:v>
                </c:pt>
                <c:pt idx="21326">
                  <c:v>4.6667110547605299E-2</c:v>
                </c:pt>
                <c:pt idx="21327">
                  <c:v>4.6667346631152198E-2</c:v>
                </c:pt>
                <c:pt idx="21328">
                  <c:v>4.6667922292471499E-2</c:v>
                </c:pt>
                <c:pt idx="21329">
                  <c:v>4.6668141990528697E-2</c:v>
                </c:pt>
                <c:pt idx="21330">
                  <c:v>4.6668839361053503E-2</c:v>
                </c:pt>
                <c:pt idx="21331">
                  <c:v>4.6669292138564598E-2</c:v>
                </c:pt>
                <c:pt idx="21332">
                  <c:v>4.6669519203446003E-2</c:v>
                </c:pt>
                <c:pt idx="21333">
                  <c:v>4.6669537517566001E-2</c:v>
                </c:pt>
                <c:pt idx="21334">
                  <c:v>4.6669750049071701E-2</c:v>
                </c:pt>
                <c:pt idx="21335">
                  <c:v>4.6670867489490897E-2</c:v>
                </c:pt>
                <c:pt idx="21336">
                  <c:v>4.6671086687913997E-2</c:v>
                </c:pt>
                <c:pt idx="21337">
                  <c:v>4.6671953604812098E-2</c:v>
                </c:pt>
                <c:pt idx="21338">
                  <c:v>4.6673707240755098E-2</c:v>
                </c:pt>
                <c:pt idx="21339">
                  <c:v>4.6673729983339698E-2</c:v>
                </c:pt>
                <c:pt idx="21340">
                  <c:v>4.6673769049210001E-2</c:v>
                </c:pt>
                <c:pt idx="21341">
                  <c:v>4.66742177022837E-2</c:v>
                </c:pt>
                <c:pt idx="21342">
                  <c:v>4.6674448448749697E-2</c:v>
                </c:pt>
                <c:pt idx="21343">
                  <c:v>4.6675013914834501E-2</c:v>
                </c:pt>
                <c:pt idx="21344">
                  <c:v>4.6675931449374798E-2</c:v>
                </c:pt>
                <c:pt idx="21345">
                  <c:v>4.6676691458306802E-2</c:v>
                </c:pt>
                <c:pt idx="21346">
                  <c:v>4.6678249445017798E-2</c:v>
                </c:pt>
                <c:pt idx="21347">
                  <c:v>4.6678866596120298E-2</c:v>
                </c:pt>
                <c:pt idx="21348">
                  <c:v>4.6679432255874898E-2</c:v>
                </c:pt>
                <c:pt idx="21349">
                  <c:v>4.6679971427986099E-2</c:v>
                </c:pt>
                <c:pt idx="21350">
                  <c:v>4.6680880254446701E-2</c:v>
                </c:pt>
                <c:pt idx="21351">
                  <c:v>4.6682303875833601E-2</c:v>
                </c:pt>
                <c:pt idx="21352">
                  <c:v>4.6682323682171997E-2</c:v>
                </c:pt>
                <c:pt idx="21353">
                  <c:v>4.6682655833270997E-2</c:v>
                </c:pt>
                <c:pt idx="21354">
                  <c:v>4.6682910992052101E-2</c:v>
                </c:pt>
                <c:pt idx="21355">
                  <c:v>4.6685988016540302E-2</c:v>
                </c:pt>
                <c:pt idx="21356">
                  <c:v>4.6686234715141398E-2</c:v>
                </c:pt>
                <c:pt idx="21357">
                  <c:v>4.66863597626897E-2</c:v>
                </c:pt>
                <c:pt idx="21358">
                  <c:v>4.6686602196973501E-2</c:v>
                </c:pt>
                <c:pt idx="21359">
                  <c:v>4.6687008475631002E-2</c:v>
                </c:pt>
                <c:pt idx="21360">
                  <c:v>4.6687877193056303E-2</c:v>
                </c:pt>
                <c:pt idx="21361">
                  <c:v>4.6688100434345001E-2</c:v>
                </c:pt>
                <c:pt idx="21362">
                  <c:v>4.6688161696967198E-2</c:v>
                </c:pt>
                <c:pt idx="21363">
                  <c:v>4.6688527901987603E-2</c:v>
                </c:pt>
                <c:pt idx="21364">
                  <c:v>4.6688868291541001E-2</c:v>
                </c:pt>
                <c:pt idx="21365">
                  <c:v>4.6689296820847999E-2</c:v>
                </c:pt>
                <c:pt idx="21366">
                  <c:v>4.6689338734157801E-2</c:v>
                </c:pt>
                <c:pt idx="21367">
                  <c:v>4.6689760789201201E-2</c:v>
                </c:pt>
                <c:pt idx="21368">
                  <c:v>4.6689918793879598E-2</c:v>
                </c:pt>
                <c:pt idx="21369">
                  <c:v>4.6691091193041399E-2</c:v>
                </c:pt>
                <c:pt idx="21370">
                  <c:v>4.6691556151065801E-2</c:v>
                </c:pt>
                <c:pt idx="21371">
                  <c:v>4.6691800816726699E-2</c:v>
                </c:pt>
                <c:pt idx="21372">
                  <c:v>4.6692618627468603E-2</c:v>
                </c:pt>
                <c:pt idx="21373">
                  <c:v>4.6693623557910499E-2</c:v>
                </c:pt>
                <c:pt idx="21374">
                  <c:v>4.6694088643084698E-2</c:v>
                </c:pt>
                <c:pt idx="21375">
                  <c:v>4.66945593648267E-2</c:v>
                </c:pt>
                <c:pt idx="21376">
                  <c:v>4.6694768766757003E-2</c:v>
                </c:pt>
                <c:pt idx="21377">
                  <c:v>4.6694989462337202E-2</c:v>
                </c:pt>
                <c:pt idx="21378">
                  <c:v>4.6695733000517603E-2</c:v>
                </c:pt>
                <c:pt idx="21379">
                  <c:v>4.6695999491440397E-2</c:v>
                </c:pt>
                <c:pt idx="21380">
                  <c:v>4.6696043762068297E-2</c:v>
                </c:pt>
                <c:pt idx="21381">
                  <c:v>4.6696294486706397E-2</c:v>
                </c:pt>
                <c:pt idx="21382">
                  <c:v>4.6696704097865298E-2</c:v>
                </c:pt>
                <c:pt idx="21383">
                  <c:v>4.6697267626414102E-2</c:v>
                </c:pt>
                <c:pt idx="21384">
                  <c:v>4.6697683456277297E-2</c:v>
                </c:pt>
                <c:pt idx="21385">
                  <c:v>4.6698027545345903E-2</c:v>
                </c:pt>
                <c:pt idx="21386">
                  <c:v>4.66981014047873E-2</c:v>
                </c:pt>
                <c:pt idx="21387">
                  <c:v>4.6701660986134999E-2</c:v>
                </c:pt>
                <c:pt idx="21388">
                  <c:v>4.67025810199087E-2</c:v>
                </c:pt>
                <c:pt idx="21389">
                  <c:v>4.6702866010437501E-2</c:v>
                </c:pt>
                <c:pt idx="21390">
                  <c:v>4.6703004605317802E-2</c:v>
                </c:pt>
                <c:pt idx="21391">
                  <c:v>4.6703166072346897E-2</c:v>
                </c:pt>
                <c:pt idx="21392">
                  <c:v>4.6706804953964197E-2</c:v>
                </c:pt>
                <c:pt idx="21393">
                  <c:v>4.6707448458482799E-2</c:v>
                </c:pt>
                <c:pt idx="21394">
                  <c:v>4.6707571040797598E-2</c:v>
                </c:pt>
                <c:pt idx="21395">
                  <c:v>4.6708007612565897E-2</c:v>
                </c:pt>
                <c:pt idx="21396">
                  <c:v>4.67093658185661E-2</c:v>
                </c:pt>
                <c:pt idx="21397">
                  <c:v>4.6709470000898798E-2</c:v>
                </c:pt>
                <c:pt idx="21398">
                  <c:v>4.6710004029578103E-2</c:v>
                </c:pt>
                <c:pt idx="21399">
                  <c:v>4.67102574525931E-2</c:v>
                </c:pt>
                <c:pt idx="21400">
                  <c:v>4.6711418457831902E-2</c:v>
                </c:pt>
                <c:pt idx="21401">
                  <c:v>4.6711751947305501E-2</c:v>
                </c:pt>
                <c:pt idx="21402">
                  <c:v>4.6712325673160998E-2</c:v>
                </c:pt>
                <c:pt idx="21403">
                  <c:v>4.6714633402164502E-2</c:v>
                </c:pt>
                <c:pt idx="21404">
                  <c:v>4.67150448564412E-2</c:v>
                </c:pt>
                <c:pt idx="21405">
                  <c:v>4.6715226018726901E-2</c:v>
                </c:pt>
                <c:pt idx="21406">
                  <c:v>4.6715891788168602E-2</c:v>
                </c:pt>
                <c:pt idx="21407">
                  <c:v>4.6716388384451898E-2</c:v>
                </c:pt>
                <c:pt idx="21408">
                  <c:v>4.6717078732125501E-2</c:v>
                </c:pt>
                <c:pt idx="21409">
                  <c:v>4.6717256567800597E-2</c:v>
                </c:pt>
                <c:pt idx="21410">
                  <c:v>4.6717350035391902E-2</c:v>
                </c:pt>
                <c:pt idx="21411">
                  <c:v>4.67177686321157E-2</c:v>
                </c:pt>
                <c:pt idx="21412">
                  <c:v>4.6718255186525802E-2</c:v>
                </c:pt>
                <c:pt idx="21413">
                  <c:v>4.6719144951024701E-2</c:v>
                </c:pt>
                <c:pt idx="21414">
                  <c:v>4.6719263493297997E-2</c:v>
                </c:pt>
                <c:pt idx="21415">
                  <c:v>4.6719515673824499E-2</c:v>
                </c:pt>
                <c:pt idx="21416">
                  <c:v>4.6720318141082601E-2</c:v>
                </c:pt>
                <c:pt idx="21417">
                  <c:v>4.6720537447954798E-2</c:v>
                </c:pt>
                <c:pt idx="21418">
                  <c:v>4.6720729523387003E-2</c:v>
                </c:pt>
                <c:pt idx="21419">
                  <c:v>4.6720776637916801E-2</c:v>
                </c:pt>
                <c:pt idx="21420">
                  <c:v>4.6720856153654802E-2</c:v>
                </c:pt>
                <c:pt idx="21421">
                  <c:v>4.6721374625435498E-2</c:v>
                </c:pt>
                <c:pt idx="21422">
                  <c:v>4.6722023838596298E-2</c:v>
                </c:pt>
                <c:pt idx="21423">
                  <c:v>4.6722580513146997E-2</c:v>
                </c:pt>
                <c:pt idx="21424">
                  <c:v>4.67236869177984E-2</c:v>
                </c:pt>
                <c:pt idx="21425">
                  <c:v>4.6723730229084798E-2</c:v>
                </c:pt>
                <c:pt idx="21426">
                  <c:v>4.6724254535437999E-2</c:v>
                </c:pt>
                <c:pt idx="21427">
                  <c:v>4.6724349697556303E-2</c:v>
                </c:pt>
                <c:pt idx="21428">
                  <c:v>4.6725943711808403E-2</c:v>
                </c:pt>
                <c:pt idx="21429">
                  <c:v>4.6725957749163403E-2</c:v>
                </c:pt>
                <c:pt idx="21430">
                  <c:v>4.67277023062381E-2</c:v>
                </c:pt>
                <c:pt idx="21431">
                  <c:v>4.6728763037528501E-2</c:v>
                </c:pt>
                <c:pt idx="21432">
                  <c:v>4.6728983840349299E-2</c:v>
                </c:pt>
                <c:pt idx="21433">
                  <c:v>4.6729830932448098E-2</c:v>
                </c:pt>
                <c:pt idx="21434">
                  <c:v>4.6730313613499601E-2</c:v>
                </c:pt>
                <c:pt idx="21435">
                  <c:v>4.6730385576299598E-2</c:v>
                </c:pt>
                <c:pt idx="21436">
                  <c:v>4.6730468708112899E-2</c:v>
                </c:pt>
                <c:pt idx="21437">
                  <c:v>4.6730670816493097E-2</c:v>
                </c:pt>
                <c:pt idx="21438">
                  <c:v>4.67314581923245E-2</c:v>
                </c:pt>
                <c:pt idx="21439">
                  <c:v>4.6731561754766698E-2</c:v>
                </c:pt>
                <c:pt idx="21440">
                  <c:v>4.67315659211993E-2</c:v>
                </c:pt>
                <c:pt idx="21441">
                  <c:v>4.6732883097017799E-2</c:v>
                </c:pt>
                <c:pt idx="21442">
                  <c:v>4.6734046240926898E-2</c:v>
                </c:pt>
                <c:pt idx="21443">
                  <c:v>4.67341848209415E-2</c:v>
                </c:pt>
                <c:pt idx="21444">
                  <c:v>4.6734227556994599E-2</c:v>
                </c:pt>
                <c:pt idx="21445">
                  <c:v>4.6734635563070802E-2</c:v>
                </c:pt>
                <c:pt idx="21446">
                  <c:v>4.6734938107189199E-2</c:v>
                </c:pt>
                <c:pt idx="21447">
                  <c:v>4.67350664638021E-2</c:v>
                </c:pt>
                <c:pt idx="21448">
                  <c:v>4.6735700861020697E-2</c:v>
                </c:pt>
                <c:pt idx="21449">
                  <c:v>4.6736206804816098E-2</c:v>
                </c:pt>
                <c:pt idx="21450">
                  <c:v>4.6736337711306697E-2</c:v>
                </c:pt>
                <c:pt idx="21451">
                  <c:v>4.6737021250744498E-2</c:v>
                </c:pt>
                <c:pt idx="21452">
                  <c:v>4.67370536481636E-2</c:v>
                </c:pt>
                <c:pt idx="21453">
                  <c:v>4.6737350083997299E-2</c:v>
                </c:pt>
                <c:pt idx="21454">
                  <c:v>4.6737659094308999E-2</c:v>
                </c:pt>
                <c:pt idx="21455">
                  <c:v>4.6738151574825998E-2</c:v>
                </c:pt>
                <c:pt idx="21456">
                  <c:v>4.67395462591325E-2</c:v>
                </c:pt>
                <c:pt idx="21457">
                  <c:v>4.6740587543307899E-2</c:v>
                </c:pt>
                <c:pt idx="21458">
                  <c:v>4.6741470616754897E-2</c:v>
                </c:pt>
                <c:pt idx="21459">
                  <c:v>4.6742877872692698E-2</c:v>
                </c:pt>
                <c:pt idx="21460">
                  <c:v>4.6744050202111399E-2</c:v>
                </c:pt>
                <c:pt idx="21461">
                  <c:v>4.6744091232304101E-2</c:v>
                </c:pt>
                <c:pt idx="21462">
                  <c:v>4.6744123888388403E-2</c:v>
                </c:pt>
                <c:pt idx="21463">
                  <c:v>4.67445246021699E-2</c:v>
                </c:pt>
                <c:pt idx="21464">
                  <c:v>4.6744820529019598E-2</c:v>
                </c:pt>
                <c:pt idx="21465">
                  <c:v>4.6745271054450699E-2</c:v>
                </c:pt>
                <c:pt idx="21466">
                  <c:v>4.6745787016032499E-2</c:v>
                </c:pt>
                <c:pt idx="21467">
                  <c:v>4.6746007832254098E-2</c:v>
                </c:pt>
                <c:pt idx="21468">
                  <c:v>4.67471151235248E-2</c:v>
                </c:pt>
                <c:pt idx="21469">
                  <c:v>4.67473607502705E-2</c:v>
                </c:pt>
                <c:pt idx="21470">
                  <c:v>4.6748063121313299E-2</c:v>
                </c:pt>
                <c:pt idx="21471">
                  <c:v>4.6748229234783001E-2</c:v>
                </c:pt>
                <c:pt idx="21472">
                  <c:v>4.6748481649174403E-2</c:v>
                </c:pt>
                <c:pt idx="21473">
                  <c:v>4.6748661382946699E-2</c:v>
                </c:pt>
                <c:pt idx="21474">
                  <c:v>4.67494355930873E-2</c:v>
                </c:pt>
                <c:pt idx="21475">
                  <c:v>4.6749859237190501E-2</c:v>
                </c:pt>
                <c:pt idx="21476">
                  <c:v>4.6750695321551197E-2</c:v>
                </c:pt>
                <c:pt idx="21477">
                  <c:v>4.67512847722679E-2</c:v>
                </c:pt>
                <c:pt idx="21478">
                  <c:v>4.6752355234441399E-2</c:v>
                </c:pt>
                <c:pt idx="21479">
                  <c:v>4.6753010582559297E-2</c:v>
                </c:pt>
                <c:pt idx="21480">
                  <c:v>4.67534769761258E-2</c:v>
                </c:pt>
                <c:pt idx="21481">
                  <c:v>4.67537633585587E-2</c:v>
                </c:pt>
                <c:pt idx="21482">
                  <c:v>4.67541271760182E-2</c:v>
                </c:pt>
                <c:pt idx="21483">
                  <c:v>4.6756128709391401E-2</c:v>
                </c:pt>
                <c:pt idx="21484">
                  <c:v>4.6756291071351701E-2</c:v>
                </c:pt>
                <c:pt idx="21485">
                  <c:v>4.6756329665877998E-2</c:v>
                </c:pt>
                <c:pt idx="21486">
                  <c:v>4.6757126613165702E-2</c:v>
                </c:pt>
                <c:pt idx="21487">
                  <c:v>4.6757502282909001E-2</c:v>
                </c:pt>
                <c:pt idx="21488">
                  <c:v>4.6757911966595803E-2</c:v>
                </c:pt>
                <c:pt idx="21489">
                  <c:v>4.6758169551466798E-2</c:v>
                </c:pt>
                <c:pt idx="21490">
                  <c:v>4.6758293162975903E-2</c:v>
                </c:pt>
                <c:pt idx="21491">
                  <c:v>4.6758360087393397E-2</c:v>
                </c:pt>
                <c:pt idx="21492">
                  <c:v>4.6758979645001197E-2</c:v>
                </c:pt>
                <c:pt idx="21493">
                  <c:v>4.6760028757928299E-2</c:v>
                </c:pt>
                <c:pt idx="21494">
                  <c:v>4.6760662289661803E-2</c:v>
                </c:pt>
                <c:pt idx="21495">
                  <c:v>4.6760899509253301E-2</c:v>
                </c:pt>
                <c:pt idx="21496">
                  <c:v>4.6760909271167099E-2</c:v>
                </c:pt>
                <c:pt idx="21497">
                  <c:v>4.67633835395369E-2</c:v>
                </c:pt>
                <c:pt idx="21498">
                  <c:v>4.6764357940649003E-2</c:v>
                </c:pt>
                <c:pt idx="21499">
                  <c:v>4.6764436902772703E-2</c:v>
                </c:pt>
                <c:pt idx="21500">
                  <c:v>4.6765187098928997E-2</c:v>
                </c:pt>
                <c:pt idx="21501">
                  <c:v>4.6765332810099501E-2</c:v>
                </c:pt>
                <c:pt idx="21502">
                  <c:v>4.6765471075806898E-2</c:v>
                </c:pt>
                <c:pt idx="21503">
                  <c:v>4.6765792068372301E-2</c:v>
                </c:pt>
                <c:pt idx="21504">
                  <c:v>4.67658023523079E-2</c:v>
                </c:pt>
                <c:pt idx="21505">
                  <c:v>4.6766971632229301E-2</c:v>
                </c:pt>
                <c:pt idx="21506">
                  <c:v>4.6767400491230203E-2</c:v>
                </c:pt>
                <c:pt idx="21507">
                  <c:v>4.6768184803483097E-2</c:v>
                </c:pt>
                <c:pt idx="21508">
                  <c:v>4.6768793758268298E-2</c:v>
                </c:pt>
                <c:pt idx="21509">
                  <c:v>4.6768895316456699E-2</c:v>
                </c:pt>
                <c:pt idx="21510">
                  <c:v>4.67694415517571E-2</c:v>
                </c:pt>
                <c:pt idx="21511">
                  <c:v>4.6769462645835903E-2</c:v>
                </c:pt>
                <c:pt idx="21512">
                  <c:v>4.6770341955981697E-2</c:v>
                </c:pt>
                <c:pt idx="21513">
                  <c:v>4.6770690052684902E-2</c:v>
                </c:pt>
                <c:pt idx="21514">
                  <c:v>4.6771185422158003E-2</c:v>
                </c:pt>
                <c:pt idx="21515">
                  <c:v>4.6772367164443697E-2</c:v>
                </c:pt>
                <c:pt idx="21516">
                  <c:v>4.6772402441619898E-2</c:v>
                </c:pt>
                <c:pt idx="21517">
                  <c:v>4.6773643064977999E-2</c:v>
                </c:pt>
                <c:pt idx="21518">
                  <c:v>4.6774106139042003E-2</c:v>
                </c:pt>
                <c:pt idx="21519">
                  <c:v>4.6774137637273498E-2</c:v>
                </c:pt>
                <c:pt idx="21520">
                  <c:v>4.6774498341454501E-2</c:v>
                </c:pt>
                <c:pt idx="21521">
                  <c:v>4.6775099592241701E-2</c:v>
                </c:pt>
                <c:pt idx="21522">
                  <c:v>4.6776081007400098E-2</c:v>
                </c:pt>
                <c:pt idx="21523">
                  <c:v>4.6776267306208902E-2</c:v>
                </c:pt>
                <c:pt idx="21524">
                  <c:v>4.6776306584533203E-2</c:v>
                </c:pt>
                <c:pt idx="21525">
                  <c:v>4.6776656875788698E-2</c:v>
                </c:pt>
                <c:pt idx="21526">
                  <c:v>4.6777350521126602E-2</c:v>
                </c:pt>
                <c:pt idx="21527">
                  <c:v>4.6777405417128798E-2</c:v>
                </c:pt>
                <c:pt idx="21528">
                  <c:v>4.6778602564229603E-2</c:v>
                </c:pt>
                <c:pt idx="21529">
                  <c:v>4.6780146114204398E-2</c:v>
                </c:pt>
                <c:pt idx="21530">
                  <c:v>4.6781097400306802E-2</c:v>
                </c:pt>
                <c:pt idx="21531">
                  <c:v>4.6781322853246203E-2</c:v>
                </c:pt>
                <c:pt idx="21532">
                  <c:v>4.6782415376982502E-2</c:v>
                </c:pt>
                <c:pt idx="21533">
                  <c:v>4.6783717867968699E-2</c:v>
                </c:pt>
                <c:pt idx="21534">
                  <c:v>4.6784420301811201E-2</c:v>
                </c:pt>
                <c:pt idx="21535">
                  <c:v>4.6784935161651303E-2</c:v>
                </c:pt>
                <c:pt idx="21536">
                  <c:v>4.67851714498961E-2</c:v>
                </c:pt>
                <c:pt idx="21537">
                  <c:v>4.6785393670314403E-2</c:v>
                </c:pt>
                <c:pt idx="21538">
                  <c:v>4.67854106387754E-2</c:v>
                </c:pt>
                <c:pt idx="21539">
                  <c:v>4.6785692335885497E-2</c:v>
                </c:pt>
                <c:pt idx="21540">
                  <c:v>4.6785763108975899E-2</c:v>
                </c:pt>
                <c:pt idx="21541">
                  <c:v>4.6786191987562301E-2</c:v>
                </c:pt>
                <c:pt idx="21542">
                  <c:v>4.6786377154661302E-2</c:v>
                </c:pt>
                <c:pt idx="21543">
                  <c:v>4.67869350939214E-2</c:v>
                </c:pt>
                <c:pt idx="21544">
                  <c:v>4.6787922599423402E-2</c:v>
                </c:pt>
                <c:pt idx="21545">
                  <c:v>4.67881172867783E-2</c:v>
                </c:pt>
                <c:pt idx="21546">
                  <c:v>4.6788257144885603E-2</c:v>
                </c:pt>
                <c:pt idx="21547">
                  <c:v>4.6789336078509297E-2</c:v>
                </c:pt>
                <c:pt idx="21548">
                  <c:v>4.6789532488735699E-2</c:v>
                </c:pt>
                <c:pt idx="21549">
                  <c:v>4.6789577338459697E-2</c:v>
                </c:pt>
                <c:pt idx="21550">
                  <c:v>4.6789638672683598E-2</c:v>
                </c:pt>
                <c:pt idx="21551">
                  <c:v>4.6789781423367302E-2</c:v>
                </c:pt>
                <c:pt idx="21552">
                  <c:v>4.6790249072036702E-2</c:v>
                </c:pt>
                <c:pt idx="21553">
                  <c:v>4.67905117943829E-2</c:v>
                </c:pt>
                <c:pt idx="21554">
                  <c:v>4.6790662778414503E-2</c:v>
                </c:pt>
                <c:pt idx="21555">
                  <c:v>4.6791152343854399E-2</c:v>
                </c:pt>
                <c:pt idx="21556">
                  <c:v>4.67920548185978E-2</c:v>
                </c:pt>
                <c:pt idx="21557">
                  <c:v>4.6792522492667597E-2</c:v>
                </c:pt>
                <c:pt idx="21558">
                  <c:v>4.6792539974932497E-2</c:v>
                </c:pt>
                <c:pt idx="21559">
                  <c:v>4.6793622859345699E-2</c:v>
                </c:pt>
                <c:pt idx="21560">
                  <c:v>4.6793703423727198E-2</c:v>
                </c:pt>
                <c:pt idx="21561">
                  <c:v>4.6793760511522599E-2</c:v>
                </c:pt>
                <c:pt idx="21562">
                  <c:v>4.6794314297333099E-2</c:v>
                </c:pt>
                <c:pt idx="21563">
                  <c:v>4.6794587584628101E-2</c:v>
                </c:pt>
                <c:pt idx="21564">
                  <c:v>4.6795046717174799E-2</c:v>
                </c:pt>
                <c:pt idx="21565">
                  <c:v>4.6795386696315E-2</c:v>
                </c:pt>
                <c:pt idx="21566">
                  <c:v>4.6796618021750801E-2</c:v>
                </c:pt>
                <c:pt idx="21567">
                  <c:v>4.6796680354094303E-2</c:v>
                </c:pt>
                <c:pt idx="21568">
                  <c:v>4.6797338736200102E-2</c:v>
                </c:pt>
                <c:pt idx="21569">
                  <c:v>4.6797864173541003E-2</c:v>
                </c:pt>
                <c:pt idx="21570">
                  <c:v>4.6798692064265499E-2</c:v>
                </c:pt>
                <c:pt idx="21571">
                  <c:v>4.67986996553892E-2</c:v>
                </c:pt>
                <c:pt idx="21572">
                  <c:v>4.6799374136015301E-2</c:v>
                </c:pt>
                <c:pt idx="21573">
                  <c:v>4.6799383144835498E-2</c:v>
                </c:pt>
                <c:pt idx="21574">
                  <c:v>4.6799926445519197E-2</c:v>
                </c:pt>
                <c:pt idx="21575">
                  <c:v>4.6800390362059498E-2</c:v>
                </c:pt>
                <c:pt idx="21576">
                  <c:v>4.6800942205156099E-2</c:v>
                </c:pt>
                <c:pt idx="21577">
                  <c:v>4.6801646200366198E-2</c:v>
                </c:pt>
                <c:pt idx="21578">
                  <c:v>4.6801678409479297E-2</c:v>
                </c:pt>
                <c:pt idx="21579">
                  <c:v>4.68036053423403E-2</c:v>
                </c:pt>
                <c:pt idx="21580">
                  <c:v>4.6803933448923501E-2</c:v>
                </c:pt>
                <c:pt idx="21581">
                  <c:v>4.6804186774916698E-2</c:v>
                </c:pt>
                <c:pt idx="21582">
                  <c:v>4.6804607200609097E-2</c:v>
                </c:pt>
                <c:pt idx="21583">
                  <c:v>4.6804706493406498E-2</c:v>
                </c:pt>
                <c:pt idx="21584">
                  <c:v>4.6805152090240797E-2</c:v>
                </c:pt>
                <c:pt idx="21585">
                  <c:v>4.6805689743173999E-2</c:v>
                </c:pt>
                <c:pt idx="21586">
                  <c:v>4.6806626870580098E-2</c:v>
                </c:pt>
                <c:pt idx="21587">
                  <c:v>4.6807103810522901E-2</c:v>
                </c:pt>
                <c:pt idx="21588">
                  <c:v>4.6808254514282201E-2</c:v>
                </c:pt>
                <c:pt idx="21589">
                  <c:v>4.6808422650705901E-2</c:v>
                </c:pt>
                <c:pt idx="21590">
                  <c:v>4.6808508682447202E-2</c:v>
                </c:pt>
                <c:pt idx="21591">
                  <c:v>4.6809301592465401E-2</c:v>
                </c:pt>
                <c:pt idx="21592">
                  <c:v>4.6810073040734201E-2</c:v>
                </c:pt>
                <c:pt idx="21593">
                  <c:v>4.6811965337762801E-2</c:v>
                </c:pt>
                <c:pt idx="21594">
                  <c:v>4.6812474917191003E-2</c:v>
                </c:pt>
                <c:pt idx="21595">
                  <c:v>4.6813547313163298E-2</c:v>
                </c:pt>
                <c:pt idx="21596">
                  <c:v>4.6813628301971201E-2</c:v>
                </c:pt>
                <c:pt idx="21597">
                  <c:v>4.68141000366371E-2</c:v>
                </c:pt>
                <c:pt idx="21598">
                  <c:v>4.6814145885769598E-2</c:v>
                </c:pt>
                <c:pt idx="21599">
                  <c:v>4.6814365181515299E-2</c:v>
                </c:pt>
                <c:pt idx="21600">
                  <c:v>4.6814381931728599E-2</c:v>
                </c:pt>
                <c:pt idx="21601">
                  <c:v>4.6814610713584698E-2</c:v>
                </c:pt>
                <c:pt idx="21602">
                  <c:v>4.6814742183731002E-2</c:v>
                </c:pt>
                <c:pt idx="21603">
                  <c:v>4.6814749411110697E-2</c:v>
                </c:pt>
                <c:pt idx="21604">
                  <c:v>4.6815125785964001E-2</c:v>
                </c:pt>
                <c:pt idx="21605">
                  <c:v>4.6817119611411599E-2</c:v>
                </c:pt>
                <c:pt idx="21606">
                  <c:v>4.6817604291056698E-2</c:v>
                </c:pt>
                <c:pt idx="21607">
                  <c:v>4.68180405712601E-2</c:v>
                </c:pt>
                <c:pt idx="21608">
                  <c:v>4.68188453213748E-2</c:v>
                </c:pt>
                <c:pt idx="21609">
                  <c:v>4.6820175082130197E-2</c:v>
                </c:pt>
                <c:pt idx="21610">
                  <c:v>4.6820251233966298E-2</c:v>
                </c:pt>
                <c:pt idx="21611">
                  <c:v>4.6820509834485602E-2</c:v>
                </c:pt>
                <c:pt idx="21612">
                  <c:v>4.68205380080218E-2</c:v>
                </c:pt>
                <c:pt idx="21613">
                  <c:v>4.6820911922884498E-2</c:v>
                </c:pt>
                <c:pt idx="21614">
                  <c:v>4.68222227343629E-2</c:v>
                </c:pt>
                <c:pt idx="21615">
                  <c:v>4.68223136777208E-2</c:v>
                </c:pt>
                <c:pt idx="21616">
                  <c:v>4.6824900400160602E-2</c:v>
                </c:pt>
                <c:pt idx="21617">
                  <c:v>4.6827315879783497E-2</c:v>
                </c:pt>
                <c:pt idx="21618">
                  <c:v>4.6827686245034097E-2</c:v>
                </c:pt>
                <c:pt idx="21619">
                  <c:v>4.6828572696528202E-2</c:v>
                </c:pt>
                <c:pt idx="21620">
                  <c:v>4.6829028737601398E-2</c:v>
                </c:pt>
                <c:pt idx="21621">
                  <c:v>4.68290338483517E-2</c:v>
                </c:pt>
                <c:pt idx="21622">
                  <c:v>4.6829211698418402E-2</c:v>
                </c:pt>
                <c:pt idx="21623">
                  <c:v>4.6829647662128902E-2</c:v>
                </c:pt>
                <c:pt idx="21624">
                  <c:v>4.6831194215003598E-2</c:v>
                </c:pt>
                <c:pt idx="21625">
                  <c:v>4.68317202802324E-2</c:v>
                </c:pt>
                <c:pt idx="21626">
                  <c:v>4.6831730008265099E-2</c:v>
                </c:pt>
                <c:pt idx="21627">
                  <c:v>4.68319834060359E-2</c:v>
                </c:pt>
                <c:pt idx="21628">
                  <c:v>4.6833728308876998E-2</c:v>
                </c:pt>
                <c:pt idx="21629">
                  <c:v>4.6834066085408299E-2</c:v>
                </c:pt>
                <c:pt idx="21630">
                  <c:v>4.6834859727393797E-2</c:v>
                </c:pt>
                <c:pt idx="21631">
                  <c:v>4.6835515949877997E-2</c:v>
                </c:pt>
                <c:pt idx="21632">
                  <c:v>4.68362924479152E-2</c:v>
                </c:pt>
                <c:pt idx="21633">
                  <c:v>4.6836554416291899E-2</c:v>
                </c:pt>
                <c:pt idx="21634">
                  <c:v>4.6838814444142701E-2</c:v>
                </c:pt>
                <c:pt idx="21635">
                  <c:v>4.6839012576089502E-2</c:v>
                </c:pt>
                <c:pt idx="21636">
                  <c:v>4.6839433004364099E-2</c:v>
                </c:pt>
                <c:pt idx="21637">
                  <c:v>4.68400172738992E-2</c:v>
                </c:pt>
                <c:pt idx="21638">
                  <c:v>4.6840644056682298E-2</c:v>
                </c:pt>
                <c:pt idx="21639">
                  <c:v>4.6843106043922299E-2</c:v>
                </c:pt>
                <c:pt idx="21640">
                  <c:v>4.6843722583187399E-2</c:v>
                </c:pt>
                <c:pt idx="21641">
                  <c:v>4.6844097206464701E-2</c:v>
                </c:pt>
                <c:pt idx="21642">
                  <c:v>4.6844851285217599E-2</c:v>
                </c:pt>
                <c:pt idx="21643">
                  <c:v>4.6845513686059499E-2</c:v>
                </c:pt>
                <c:pt idx="21644">
                  <c:v>4.6845977704738598E-2</c:v>
                </c:pt>
                <c:pt idx="21645">
                  <c:v>4.684599898189E-2</c:v>
                </c:pt>
                <c:pt idx="21646">
                  <c:v>4.6846001909402503E-2</c:v>
                </c:pt>
                <c:pt idx="21647">
                  <c:v>4.6846318362881799E-2</c:v>
                </c:pt>
                <c:pt idx="21648">
                  <c:v>4.6846633302165298E-2</c:v>
                </c:pt>
                <c:pt idx="21649">
                  <c:v>4.6847170928944998E-2</c:v>
                </c:pt>
                <c:pt idx="21650">
                  <c:v>4.6848033537285602E-2</c:v>
                </c:pt>
                <c:pt idx="21651">
                  <c:v>4.6849217302865599E-2</c:v>
                </c:pt>
                <c:pt idx="21652">
                  <c:v>4.68499177866806E-2</c:v>
                </c:pt>
                <c:pt idx="21653">
                  <c:v>4.6850315491155897E-2</c:v>
                </c:pt>
                <c:pt idx="21654">
                  <c:v>4.6850521728702597E-2</c:v>
                </c:pt>
                <c:pt idx="21655">
                  <c:v>4.6851398055434597E-2</c:v>
                </c:pt>
                <c:pt idx="21656">
                  <c:v>4.6853132405534501E-2</c:v>
                </c:pt>
                <c:pt idx="21657">
                  <c:v>4.6853386688933497E-2</c:v>
                </c:pt>
                <c:pt idx="21658">
                  <c:v>4.6853412997363099E-2</c:v>
                </c:pt>
                <c:pt idx="21659">
                  <c:v>4.6853732135225902E-2</c:v>
                </c:pt>
                <c:pt idx="21660">
                  <c:v>4.6853759564197198E-2</c:v>
                </c:pt>
                <c:pt idx="21661">
                  <c:v>4.6853912143381402E-2</c:v>
                </c:pt>
                <c:pt idx="21662">
                  <c:v>4.6854473665003997E-2</c:v>
                </c:pt>
                <c:pt idx="21663">
                  <c:v>4.6854496893264E-2</c:v>
                </c:pt>
                <c:pt idx="21664">
                  <c:v>4.6854874748592998E-2</c:v>
                </c:pt>
                <c:pt idx="21665">
                  <c:v>4.6856961280761597E-2</c:v>
                </c:pt>
                <c:pt idx="21666">
                  <c:v>4.6857131229509602E-2</c:v>
                </c:pt>
                <c:pt idx="21667">
                  <c:v>4.6857302084997901E-2</c:v>
                </c:pt>
                <c:pt idx="21668">
                  <c:v>4.6858009626613899E-2</c:v>
                </c:pt>
                <c:pt idx="21669">
                  <c:v>4.6858268667712602E-2</c:v>
                </c:pt>
                <c:pt idx="21670">
                  <c:v>4.6859423045585498E-2</c:v>
                </c:pt>
                <c:pt idx="21671">
                  <c:v>4.6859483303640703E-2</c:v>
                </c:pt>
                <c:pt idx="21672">
                  <c:v>4.6860191471700403E-2</c:v>
                </c:pt>
                <c:pt idx="21673">
                  <c:v>4.6860561648060198E-2</c:v>
                </c:pt>
                <c:pt idx="21674">
                  <c:v>4.68612805539547E-2</c:v>
                </c:pt>
                <c:pt idx="21675">
                  <c:v>4.6861787839574301E-2</c:v>
                </c:pt>
                <c:pt idx="21676">
                  <c:v>4.6861789965750703E-2</c:v>
                </c:pt>
                <c:pt idx="21677">
                  <c:v>4.6861937557945502E-2</c:v>
                </c:pt>
                <c:pt idx="21678">
                  <c:v>4.6862232518075801E-2</c:v>
                </c:pt>
                <c:pt idx="21679">
                  <c:v>4.6862838183858897E-2</c:v>
                </c:pt>
                <c:pt idx="21680">
                  <c:v>4.6863076780843997E-2</c:v>
                </c:pt>
                <c:pt idx="21681">
                  <c:v>4.6863773960105298E-2</c:v>
                </c:pt>
                <c:pt idx="21682">
                  <c:v>4.6865516272454402E-2</c:v>
                </c:pt>
                <c:pt idx="21683">
                  <c:v>4.68662215942462E-2</c:v>
                </c:pt>
                <c:pt idx="21684">
                  <c:v>4.6866647105659701E-2</c:v>
                </c:pt>
                <c:pt idx="21685">
                  <c:v>4.6867679500321897E-2</c:v>
                </c:pt>
                <c:pt idx="21686">
                  <c:v>4.68684266184861E-2</c:v>
                </c:pt>
                <c:pt idx="21687">
                  <c:v>4.6868504803790297E-2</c:v>
                </c:pt>
                <c:pt idx="21688">
                  <c:v>4.6869111588290602E-2</c:v>
                </c:pt>
                <c:pt idx="21689">
                  <c:v>4.6869380463400001E-2</c:v>
                </c:pt>
                <c:pt idx="21690">
                  <c:v>4.6870235798966403E-2</c:v>
                </c:pt>
                <c:pt idx="21691">
                  <c:v>4.6870856501142803E-2</c:v>
                </c:pt>
                <c:pt idx="21692">
                  <c:v>4.6871796336521998E-2</c:v>
                </c:pt>
                <c:pt idx="21693">
                  <c:v>4.6871880758344302E-2</c:v>
                </c:pt>
                <c:pt idx="21694">
                  <c:v>4.6872022134331802E-2</c:v>
                </c:pt>
                <c:pt idx="21695">
                  <c:v>4.6872983837509999E-2</c:v>
                </c:pt>
                <c:pt idx="21696">
                  <c:v>4.6874020865627003E-2</c:v>
                </c:pt>
                <c:pt idx="21697">
                  <c:v>4.6874825152283098E-2</c:v>
                </c:pt>
                <c:pt idx="21698">
                  <c:v>4.6875222819099401E-2</c:v>
                </c:pt>
                <c:pt idx="21699">
                  <c:v>4.6876544339515602E-2</c:v>
                </c:pt>
                <c:pt idx="21700">
                  <c:v>4.6877851645555003E-2</c:v>
                </c:pt>
                <c:pt idx="21701">
                  <c:v>4.6877971018031803E-2</c:v>
                </c:pt>
                <c:pt idx="21702">
                  <c:v>4.68795010440387E-2</c:v>
                </c:pt>
                <c:pt idx="21703">
                  <c:v>4.6880076732575701E-2</c:v>
                </c:pt>
                <c:pt idx="21704">
                  <c:v>4.6880356099702702E-2</c:v>
                </c:pt>
                <c:pt idx="21705">
                  <c:v>4.6881968704552898E-2</c:v>
                </c:pt>
                <c:pt idx="21706">
                  <c:v>4.6883306173736497E-2</c:v>
                </c:pt>
                <c:pt idx="21707">
                  <c:v>4.6883572210746301E-2</c:v>
                </c:pt>
                <c:pt idx="21708">
                  <c:v>4.6883950121891803E-2</c:v>
                </c:pt>
                <c:pt idx="21709">
                  <c:v>4.6884197579723202E-2</c:v>
                </c:pt>
                <c:pt idx="21710">
                  <c:v>4.6884629522587998E-2</c:v>
                </c:pt>
                <c:pt idx="21711">
                  <c:v>4.68857787156702E-2</c:v>
                </c:pt>
                <c:pt idx="21712">
                  <c:v>4.6886685518309802E-2</c:v>
                </c:pt>
                <c:pt idx="21713">
                  <c:v>4.6886732845243001E-2</c:v>
                </c:pt>
                <c:pt idx="21714">
                  <c:v>4.6887172973118299E-2</c:v>
                </c:pt>
                <c:pt idx="21715">
                  <c:v>4.6887393684035099E-2</c:v>
                </c:pt>
                <c:pt idx="21716">
                  <c:v>4.6889631466938003E-2</c:v>
                </c:pt>
                <c:pt idx="21717">
                  <c:v>4.6890982529075802E-2</c:v>
                </c:pt>
                <c:pt idx="21718">
                  <c:v>4.68911726149926E-2</c:v>
                </c:pt>
                <c:pt idx="21719">
                  <c:v>4.6891396941268197E-2</c:v>
                </c:pt>
                <c:pt idx="21720">
                  <c:v>4.6891777262405801E-2</c:v>
                </c:pt>
                <c:pt idx="21721">
                  <c:v>4.6891940473815202E-2</c:v>
                </c:pt>
                <c:pt idx="21722">
                  <c:v>4.6892093075427202E-2</c:v>
                </c:pt>
                <c:pt idx="21723">
                  <c:v>4.68924914913601E-2</c:v>
                </c:pt>
                <c:pt idx="21724">
                  <c:v>4.6892547962366499E-2</c:v>
                </c:pt>
                <c:pt idx="21725">
                  <c:v>4.6894150162469603E-2</c:v>
                </c:pt>
                <c:pt idx="21726">
                  <c:v>4.6894903730105103E-2</c:v>
                </c:pt>
                <c:pt idx="21727">
                  <c:v>4.6895505549381301E-2</c:v>
                </c:pt>
                <c:pt idx="21728">
                  <c:v>4.6895845887667702E-2</c:v>
                </c:pt>
                <c:pt idx="21729">
                  <c:v>4.68958922329673E-2</c:v>
                </c:pt>
                <c:pt idx="21730">
                  <c:v>4.6897366987004099E-2</c:v>
                </c:pt>
                <c:pt idx="21731">
                  <c:v>4.6899652716912203E-2</c:v>
                </c:pt>
                <c:pt idx="21732">
                  <c:v>4.6900157754240203E-2</c:v>
                </c:pt>
                <c:pt idx="21733">
                  <c:v>4.69002947818754E-2</c:v>
                </c:pt>
                <c:pt idx="21734">
                  <c:v>4.6900339343492997E-2</c:v>
                </c:pt>
                <c:pt idx="21735">
                  <c:v>4.6901916110849699E-2</c:v>
                </c:pt>
                <c:pt idx="21736">
                  <c:v>4.6901941694337E-2</c:v>
                </c:pt>
                <c:pt idx="21737">
                  <c:v>4.6902274999889103E-2</c:v>
                </c:pt>
                <c:pt idx="21738">
                  <c:v>4.6902562346089402E-2</c:v>
                </c:pt>
                <c:pt idx="21739">
                  <c:v>4.6902885001031402E-2</c:v>
                </c:pt>
                <c:pt idx="21740">
                  <c:v>4.6903055974135202E-2</c:v>
                </c:pt>
                <c:pt idx="21741">
                  <c:v>4.69031021565674E-2</c:v>
                </c:pt>
                <c:pt idx="21742">
                  <c:v>4.69036375106388E-2</c:v>
                </c:pt>
                <c:pt idx="21743">
                  <c:v>4.6905486383697903E-2</c:v>
                </c:pt>
                <c:pt idx="21744">
                  <c:v>4.6905555134601998E-2</c:v>
                </c:pt>
                <c:pt idx="21745">
                  <c:v>4.6905647609458201E-2</c:v>
                </c:pt>
                <c:pt idx="21746">
                  <c:v>4.6905851439015003E-2</c:v>
                </c:pt>
                <c:pt idx="21747">
                  <c:v>4.69058531723704E-2</c:v>
                </c:pt>
                <c:pt idx="21748">
                  <c:v>4.6906104722029003E-2</c:v>
                </c:pt>
                <c:pt idx="21749">
                  <c:v>4.6906267078052399E-2</c:v>
                </c:pt>
                <c:pt idx="21750">
                  <c:v>4.69070899429372E-2</c:v>
                </c:pt>
                <c:pt idx="21751">
                  <c:v>4.6907188364827497E-2</c:v>
                </c:pt>
                <c:pt idx="21752">
                  <c:v>4.69080363498285E-2</c:v>
                </c:pt>
                <c:pt idx="21753">
                  <c:v>4.6908691357614898E-2</c:v>
                </c:pt>
                <c:pt idx="21754">
                  <c:v>4.6909696904176297E-2</c:v>
                </c:pt>
                <c:pt idx="21755">
                  <c:v>4.6910048682908198E-2</c:v>
                </c:pt>
                <c:pt idx="21756">
                  <c:v>4.6910073276540502E-2</c:v>
                </c:pt>
                <c:pt idx="21757">
                  <c:v>4.6910235310846198E-2</c:v>
                </c:pt>
                <c:pt idx="21758">
                  <c:v>4.6910389408226498E-2</c:v>
                </c:pt>
                <c:pt idx="21759">
                  <c:v>4.6910523508146902E-2</c:v>
                </c:pt>
                <c:pt idx="21760">
                  <c:v>4.69106309544342E-2</c:v>
                </c:pt>
                <c:pt idx="21761">
                  <c:v>4.69111096032628E-2</c:v>
                </c:pt>
                <c:pt idx="21762">
                  <c:v>4.6911197578887703E-2</c:v>
                </c:pt>
                <c:pt idx="21763">
                  <c:v>4.6913327722010803E-2</c:v>
                </c:pt>
                <c:pt idx="21764">
                  <c:v>4.69134005004119E-2</c:v>
                </c:pt>
                <c:pt idx="21765">
                  <c:v>4.69142693581482E-2</c:v>
                </c:pt>
                <c:pt idx="21766">
                  <c:v>4.6915470935551797E-2</c:v>
                </c:pt>
                <c:pt idx="21767">
                  <c:v>4.6915844602456402E-2</c:v>
                </c:pt>
                <c:pt idx="21768">
                  <c:v>4.6916576084580698E-2</c:v>
                </c:pt>
                <c:pt idx="21769">
                  <c:v>4.6916702670820001E-2</c:v>
                </c:pt>
                <c:pt idx="21770">
                  <c:v>4.6916832234336001E-2</c:v>
                </c:pt>
                <c:pt idx="21771">
                  <c:v>4.6917239423423199E-2</c:v>
                </c:pt>
                <c:pt idx="21772">
                  <c:v>4.6917450893394101E-2</c:v>
                </c:pt>
                <c:pt idx="21773">
                  <c:v>4.6917623945786101E-2</c:v>
                </c:pt>
                <c:pt idx="21774">
                  <c:v>4.6917682643885399E-2</c:v>
                </c:pt>
                <c:pt idx="21775">
                  <c:v>4.6918949156381402E-2</c:v>
                </c:pt>
                <c:pt idx="21776">
                  <c:v>4.6919055715264002E-2</c:v>
                </c:pt>
                <c:pt idx="21777">
                  <c:v>4.6919918873294102E-2</c:v>
                </c:pt>
                <c:pt idx="21778">
                  <c:v>4.6920434725195297E-2</c:v>
                </c:pt>
                <c:pt idx="21779">
                  <c:v>4.69219592294641E-2</c:v>
                </c:pt>
                <c:pt idx="21780">
                  <c:v>4.6922244047292699E-2</c:v>
                </c:pt>
                <c:pt idx="21781">
                  <c:v>4.6922397123220903E-2</c:v>
                </c:pt>
                <c:pt idx="21782">
                  <c:v>4.6922728381206098E-2</c:v>
                </c:pt>
                <c:pt idx="21783">
                  <c:v>4.6923466725159201E-2</c:v>
                </c:pt>
                <c:pt idx="21784">
                  <c:v>4.69238714325717E-2</c:v>
                </c:pt>
                <c:pt idx="21785">
                  <c:v>4.6924739457456503E-2</c:v>
                </c:pt>
                <c:pt idx="21786">
                  <c:v>4.6925023866257097E-2</c:v>
                </c:pt>
                <c:pt idx="21787">
                  <c:v>4.6925425876198697E-2</c:v>
                </c:pt>
                <c:pt idx="21788">
                  <c:v>4.69257692181448E-2</c:v>
                </c:pt>
                <c:pt idx="21789">
                  <c:v>4.6926618741633397E-2</c:v>
                </c:pt>
                <c:pt idx="21790">
                  <c:v>4.6927289211018297E-2</c:v>
                </c:pt>
                <c:pt idx="21791">
                  <c:v>4.6928067570049303E-2</c:v>
                </c:pt>
                <c:pt idx="21792">
                  <c:v>4.6928753972526598E-2</c:v>
                </c:pt>
                <c:pt idx="21793">
                  <c:v>4.6929307422968101E-2</c:v>
                </c:pt>
                <c:pt idx="21794">
                  <c:v>4.69307806503911E-2</c:v>
                </c:pt>
                <c:pt idx="21795">
                  <c:v>4.6931438774985602E-2</c:v>
                </c:pt>
                <c:pt idx="21796">
                  <c:v>4.6931583940264497E-2</c:v>
                </c:pt>
                <c:pt idx="21797">
                  <c:v>4.69318173020968E-2</c:v>
                </c:pt>
                <c:pt idx="21798">
                  <c:v>4.6932396078387E-2</c:v>
                </c:pt>
                <c:pt idx="21799">
                  <c:v>4.6933958690811101E-2</c:v>
                </c:pt>
                <c:pt idx="21800">
                  <c:v>4.6934383768710203E-2</c:v>
                </c:pt>
                <c:pt idx="21801">
                  <c:v>4.6935601598148198E-2</c:v>
                </c:pt>
                <c:pt idx="21802">
                  <c:v>4.6935603128148699E-2</c:v>
                </c:pt>
                <c:pt idx="21803">
                  <c:v>4.6937398515262199E-2</c:v>
                </c:pt>
                <c:pt idx="21804">
                  <c:v>4.6938149961743801E-2</c:v>
                </c:pt>
                <c:pt idx="21805">
                  <c:v>4.6938208157177898E-2</c:v>
                </c:pt>
                <c:pt idx="21806">
                  <c:v>4.6938606728734802E-2</c:v>
                </c:pt>
                <c:pt idx="21807">
                  <c:v>4.69387327422836E-2</c:v>
                </c:pt>
                <c:pt idx="21808">
                  <c:v>4.6939058931182998E-2</c:v>
                </c:pt>
                <c:pt idx="21809">
                  <c:v>4.6939165518601798E-2</c:v>
                </c:pt>
                <c:pt idx="21810">
                  <c:v>4.6939841916777303E-2</c:v>
                </c:pt>
                <c:pt idx="21811">
                  <c:v>4.6939987741601998E-2</c:v>
                </c:pt>
                <c:pt idx="21812">
                  <c:v>4.6940086579934599E-2</c:v>
                </c:pt>
                <c:pt idx="21813">
                  <c:v>4.6941003789854302E-2</c:v>
                </c:pt>
                <c:pt idx="21814">
                  <c:v>4.6941078582384499E-2</c:v>
                </c:pt>
                <c:pt idx="21815">
                  <c:v>4.6942442055882702E-2</c:v>
                </c:pt>
                <c:pt idx="21816">
                  <c:v>4.6942515262878397E-2</c:v>
                </c:pt>
                <c:pt idx="21817">
                  <c:v>4.6943011503941499E-2</c:v>
                </c:pt>
                <c:pt idx="21818">
                  <c:v>4.6943099529005099E-2</c:v>
                </c:pt>
                <c:pt idx="21819">
                  <c:v>4.6943174053930802E-2</c:v>
                </c:pt>
                <c:pt idx="21820">
                  <c:v>4.6943559580629297E-2</c:v>
                </c:pt>
                <c:pt idx="21821">
                  <c:v>4.6944703354447698E-2</c:v>
                </c:pt>
                <c:pt idx="21822">
                  <c:v>4.6945094683839998E-2</c:v>
                </c:pt>
                <c:pt idx="21823">
                  <c:v>4.6945645896133002E-2</c:v>
                </c:pt>
                <c:pt idx="21824">
                  <c:v>4.6945651563786397E-2</c:v>
                </c:pt>
                <c:pt idx="21825">
                  <c:v>4.6946277800675298E-2</c:v>
                </c:pt>
                <c:pt idx="21826">
                  <c:v>4.6947414040706001E-2</c:v>
                </c:pt>
                <c:pt idx="21827">
                  <c:v>4.6947858920909698E-2</c:v>
                </c:pt>
                <c:pt idx="21828">
                  <c:v>4.6948158234390497E-2</c:v>
                </c:pt>
                <c:pt idx="21829">
                  <c:v>4.6948606321828797E-2</c:v>
                </c:pt>
                <c:pt idx="21830">
                  <c:v>4.6950179978675601E-2</c:v>
                </c:pt>
                <c:pt idx="21831">
                  <c:v>4.6950675884389802E-2</c:v>
                </c:pt>
                <c:pt idx="21832">
                  <c:v>4.6951375164237301E-2</c:v>
                </c:pt>
                <c:pt idx="21833">
                  <c:v>4.6951385678491102E-2</c:v>
                </c:pt>
                <c:pt idx="21834">
                  <c:v>4.6951389087715803E-2</c:v>
                </c:pt>
                <c:pt idx="21835">
                  <c:v>4.69522969596292E-2</c:v>
                </c:pt>
                <c:pt idx="21836">
                  <c:v>4.6953611637720397E-2</c:v>
                </c:pt>
                <c:pt idx="21837">
                  <c:v>4.6953834534542403E-2</c:v>
                </c:pt>
                <c:pt idx="21838">
                  <c:v>4.6955120983488197E-2</c:v>
                </c:pt>
                <c:pt idx="21839">
                  <c:v>4.6955189082585003E-2</c:v>
                </c:pt>
                <c:pt idx="21840">
                  <c:v>4.6955317184466501E-2</c:v>
                </c:pt>
                <c:pt idx="21841">
                  <c:v>4.6956422108749202E-2</c:v>
                </c:pt>
                <c:pt idx="21842">
                  <c:v>4.69578046466088E-2</c:v>
                </c:pt>
                <c:pt idx="21843">
                  <c:v>4.6958312872359902E-2</c:v>
                </c:pt>
                <c:pt idx="21844">
                  <c:v>4.6958333135473998E-2</c:v>
                </c:pt>
                <c:pt idx="21845">
                  <c:v>4.6958485014199698E-2</c:v>
                </c:pt>
                <c:pt idx="21846">
                  <c:v>4.6958892485593998E-2</c:v>
                </c:pt>
                <c:pt idx="21847">
                  <c:v>4.6959085715496701E-2</c:v>
                </c:pt>
                <c:pt idx="21848">
                  <c:v>4.6959501879326203E-2</c:v>
                </c:pt>
                <c:pt idx="21849">
                  <c:v>4.6959647205195902E-2</c:v>
                </c:pt>
                <c:pt idx="21850">
                  <c:v>4.69608455720157E-2</c:v>
                </c:pt>
                <c:pt idx="21851">
                  <c:v>4.6961948045309697E-2</c:v>
                </c:pt>
                <c:pt idx="21852">
                  <c:v>4.6962236616418303E-2</c:v>
                </c:pt>
                <c:pt idx="21853">
                  <c:v>4.6963495839411402E-2</c:v>
                </c:pt>
                <c:pt idx="21854">
                  <c:v>4.6965009350275498E-2</c:v>
                </c:pt>
                <c:pt idx="21855">
                  <c:v>4.6965427543184897E-2</c:v>
                </c:pt>
                <c:pt idx="21856">
                  <c:v>4.6965547140855199E-2</c:v>
                </c:pt>
                <c:pt idx="21857">
                  <c:v>4.6966532647968101E-2</c:v>
                </c:pt>
                <c:pt idx="21858">
                  <c:v>4.6966555660937603E-2</c:v>
                </c:pt>
                <c:pt idx="21859">
                  <c:v>4.6966596628441298E-2</c:v>
                </c:pt>
                <c:pt idx="21860">
                  <c:v>4.6967466323093003E-2</c:v>
                </c:pt>
                <c:pt idx="21861">
                  <c:v>4.6967691496942403E-2</c:v>
                </c:pt>
                <c:pt idx="21862">
                  <c:v>4.6968305162458597E-2</c:v>
                </c:pt>
                <c:pt idx="21863">
                  <c:v>4.6968396915055097E-2</c:v>
                </c:pt>
                <c:pt idx="21864">
                  <c:v>4.6970016610123101E-2</c:v>
                </c:pt>
                <c:pt idx="21865">
                  <c:v>4.6970829926943597E-2</c:v>
                </c:pt>
                <c:pt idx="21866">
                  <c:v>4.6970850988560298E-2</c:v>
                </c:pt>
                <c:pt idx="21867">
                  <c:v>4.6971219867114403E-2</c:v>
                </c:pt>
                <c:pt idx="21868">
                  <c:v>4.6971257687644402E-2</c:v>
                </c:pt>
                <c:pt idx="21869">
                  <c:v>4.6971622520237198E-2</c:v>
                </c:pt>
                <c:pt idx="21870">
                  <c:v>4.6971962694620402E-2</c:v>
                </c:pt>
                <c:pt idx="21871">
                  <c:v>4.6972106420246601E-2</c:v>
                </c:pt>
                <c:pt idx="21872">
                  <c:v>4.6972869945819701E-2</c:v>
                </c:pt>
                <c:pt idx="21873">
                  <c:v>4.6973698763029897E-2</c:v>
                </c:pt>
                <c:pt idx="21874">
                  <c:v>4.6974080185708499E-2</c:v>
                </c:pt>
                <c:pt idx="21875">
                  <c:v>4.6974802830916797E-2</c:v>
                </c:pt>
                <c:pt idx="21876">
                  <c:v>4.6976304090141502E-2</c:v>
                </c:pt>
                <c:pt idx="21877">
                  <c:v>4.6976538900170201E-2</c:v>
                </c:pt>
                <c:pt idx="21878">
                  <c:v>4.6977124166184901E-2</c:v>
                </c:pt>
                <c:pt idx="21879">
                  <c:v>4.6977225801781597E-2</c:v>
                </c:pt>
                <c:pt idx="21880">
                  <c:v>4.6977695185619797E-2</c:v>
                </c:pt>
                <c:pt idx="21881">
                  <c:v>4.69781846769192E-2</c:v>
                </c:pt>
                <c:pt idx="21882">
                  <c:v>4.6978364794859999E-2</c:v>
                </c:pt>
                <c:pt idx="21883">
                  <c:v>4.6978935228816701E-2</c:v>
                </c:pt>
                <c:pt idx="21884">
                  <c:v>4.6979660254073602E-2</c:v>
                </c:pt>
                <c:pt idx="21885">
                  <c:v>4.6980585281865002E-2</c:v>
                </c:pt>
                <c:pt idx="21886">
                  <c:v>4.69815124353479E-2</c:v>
                </c:pt>
                <c:pt idx="21887">
                  <c:v>4.6982414579882899E-2</c:v>
                </c:pt>
                <c:pt idx="21888">
                  <c:v>4.6982739379332297E-2</c:v>
                </c:pt>
                <c:pt idx="21889">
                  <c:v>4.6983539602392099E-2</c:v>
                </c:pt>
                <c:pt idx="21890">
                  <c:v>4.6983741995181599E-2</c:v>
                </c:pt>
                <c:pt idx="21891">
                  <c:v>4.6983757238978803E-2</c:v>
                </c:pt>
                <c:pt idx="21892">
                  <c:v>4.6983920784048797E-2</c:v>
                </c:pt>
                <c:pt idx="21893">
                  <c:v>4.6983966964974803E-2</c:v>
                </c:pt>
                <c:pt idx="21894">
                  <c:v>4.6984259533401303E-2</c:v>
                </c:pt>
                <c:pt idx="21895">
                  <c:v>4.6984346633091201E-2</c:v>
                </c:pt>
                <c:pt idx="21896">
                  <c:v>4.6985440991756E-2</c:v>
                </c:pt>
                <c:pt idx="21897">
                  <c:v>4.69885567913629E-2</c:v>
                </c:pt>
                <c:pt idx="21898">
                  <c:v>4.6988592382002502E-2</c:v>
                </c:pt>
                <c:pt idx="21899">
                  <c:v>4.6988720538701803E-2</c:v>
                </c:pt>
                <c:pt idx="21900">
                  <c:v>4.69895292300068E-2</c:v>
                </c:pt>
                <c:pt idx="21901">
                  <c:v>4.69895949054875E-2</c:v>
                </c:pt>
                <c:pt idx="21902">
                  <c:v>4.6989726597157999E-2</c:v>
                </c:pt>
                <c:pt idx="21903">
                  <c:v>4.6991182370472402E-2</c:v>
                </c:pt>
                <c:pt idx="21904">
                  <c:v>4.6992221076297899E-2</c:v>
                </c:pt>
                <c:pt idx="21905">
                  <c:v>4.6992873833020303E-2</c:v>
                </c:pt>
                <c:pt idx="21906">
                  <c:v>4.6993050739735497E-2</c:v>
                </c:pt>
                <c:pt idx="21907">
                  <c:v>4.69932181228052E-2</c:v>
                </c:pt>
                <c:pt idx="21908">
                  <c:v>4.6993233917327397E-2</c:v>
                </c:pt>
                <c:pt idx="21909">
                  <c:v>4.6993868554555299E-2</c:v>
                </c:pt>
                <c:pt idx="21910">
                  <c:v>4.6997315464421097E-2</c:v>
                </c:pt>
                <c:pt idx="21911">
                  <c:v>4.6997578832554301E-2</c:v>
                </c:pt>
                <c:pt idx="21912">
                  <c:v>4.6997752434574998E-2</c:v>
                </c:pt>
                <c:pt idx="21913">
                  <c:v>4.6998167770317498E-2</c:v>
                </c:pt>
                <c:pt idx="21914">
                  <c:v>4.6998202894647199E-2</c:v>
                </c:pt>
                <c:pt idx="21915">
                  <c:v>4.6998572292985701E-2</c:v>
                </c:pt>
                <c:pt idx="21916">
                  <c:v>4.6998856601378002E-2</c:v>
                </c:pt>
                <c:pt idx="21917">
                  <c:v>4.6999120589836699E-2</c:v>
                </c:pt>
                <c:pt idx="21918">
                  <c:v>4.6999130092943098E-2</c:v>
                </c:pt>
                <c:pt idx="21919">
                  <c:v>4.6999398457788999E-2</c:v>
                </c:pt>
                <c:pt idx="21920">
                  <c:v>4.6999723906195001E-2</c:v>
                </c:pt>
                <c:pt idx="21921">
                  <c:v>4.70005042871506E-2</c:v>
                </c:pt>
                <c:pt idx="21922">
                  <c:v>4.7000538173605201E-2</c:v>
                </c:pt>
                <c:pt idx="21923">
                  <c:v>4.7001520318935598E-2</c:v>
                </c:pt>
                <c:pt idx="21924">
                  <c:v>4.70017050122742E-2</c:v>
                </c:pt>
                <c:pt idx="21925">
                  <c:v>4.7003041154360603E-2</c:v>
                </c:pt>
                <c:pt idx="21926">
                  <c:v>4.7003154566951602E-2</c:v>
                </c:pt>
                <c:pt idx="21927">
                  <c:v>4.70032274968901E-2</c:v>
                </c:pt>
                <c:pt idx="21928">
                  <c:v>4.7004427019096101E-2</c:v>
                </c:pt>
                <c:pt idx="21929">
                  <c:v>4.7004806263870498E-2</c:v>
                </c:pt>
                <c:pt idx="21930">
                  <c:v>4.7005174469272597E-2</c:v>
                </c:pt>
                <c:pt idx="21931">
                  <c:v>4.7006212852592301E-2</c:v>
                </c:pt>
                <c:pt idx="21932">
                  <c:v>4.7006468161297998E-2</c:v>
                </c:pt>
                <c:pt idx="21933">
                  <c:v>4.7006521283971099E-2</c:v>
                </c:pt>
                <c:pt idx="21934">
                  <c:v>4.7006776315130797E-2</c:v>
                </c:pt>
                <c:pt idx="21935">
                  <c:v>4.7006906457655803E-2</c:v>
                </c:pt>
                <c:pt idx="21936">
                  <c:v>4.7006976180756999E-2</c:v>
                </c:pt>
                <c:pt idx="21937">
                  <c:v>4.7007357832130003E-2</c:v>
                </c:pt>
                <c:pt idx="21938">
                  <c:v>4.7007485756969898E-2</c:v>
                </c:pt>
                <c:pt idx="21939">
                  <c:v>4.7008046847769297E-2</c:v>
                </c:pt>
                <c:pt idx="21940">
                  <c:v>4.7008521609606897E-2</c:v>
                </c:pt>
                <c:pt idx="21941">
                  <c:v>4.7008722177426202E-2</c:v>
                </c:pt>
                <c:pt idx="21942">
                  <c:v>4.7009202463976198E-2</c:v>
                </c:pt>
                <c:pt idx="21943">
                  <c:v>4.7010197506270703E-2</c:v>
                </c:pt>
                <c:pt idx="21944">
                  <c:v>4.7010309707694098E-2</c:v>
                </c:pt>
                <c:pt idx="21945">
                  <c:v>4.7011297038270998E-2</c:v>
                </c:pt>
                <c:pt idx="21946">
                  <c:v>4.7012258886572199E-2</c:v>
                </c:pt>
                <c:pt idx="21947">
                  <c:v>4.7012400585411597E-2</c:v>
                </c:pt>
                <c:pt idx="21948">
                  <c:v>4.7012475364051003E-2</c:v>
                </c:pt>
                <c:pt idx="21949">
                  <c:v>4.7013042124074797E-2</c:v>
                </c:pt>
                <c:pt idx="21950">
                  <c:v>4.7013361364758602E-2</c:v>
                </c:pt>
                <c:pt idx="21951">
                  <c:v>4.7013967051951801E-2</c:v>
                </c:pt>
                <c:pt idx="21952">
                  <c:v>4.7014504876012199E-2</c:v>
                </c:pt>
                <c:pt idx="21953">
                  <c:v>4.70150736829687E-2</c:v>
                </c:pt>
                <c:pt idx="21954">
                  <c:v>4.7015204385401403E-2</c:v>
                </c:pt>
                <c:pt idx="21955">
                  <c:v>4.7016535553963498E-2</c:v>
                </c:pt>
                <c:pt idx="21956">
                  <c:v>4.7016984616332698E-2</c:v>
                </c:pt>
                <c:pt idx="21957">
                  <c:v>4.70169999434146E-2</c:v>
                </c:pt>
                <c:pt idx="21958">
                  <c:v>4.7017373431036603E-2</c:v>
                </c:pt>
                <c:pt idx="21959">
                  <c:v>4.70181148482373E-2</c:v>
                </c:pt>
                <c:pt idx="21960">
                  <c:v>4.7018408482282399E-2</c:v>
                </c:pt>
                <c:pt idx="21961">
                  <c:v>4.7018642757980803E-2</c:v>
                </c:pt>
                <c:pt idx="21962">
                  <c:v>4.7018665210922503E-2</c:v>
                </c:pt>
                <c:pt idx="21963">
                  <c:v>4.7018731441745697E-2</c:v>
                </c:pt>
                <c:pt idx="21964">
                  <c:v>4.7019177980762203E-2</c:v>
                </c:pt>
                <c:pt idx="21965">
                  <c:v>4.7019538435096098E-2</c:v>
                </c:pt>
                <c:pt idx="21966">
                  <c:v>4.7019670685652701E-2</c:v>
                </c:pt>
                <c:pt idx="21967">
                  <c:v>4.7020234222401501E-2</c:v>
                </c:pt>
                <c:pt idx="21968">
                  <c:v>4.7021328288430503E-2</c:v>
                </c:pt>
                <c:pt idx="21969">
                  <c:v>4.7021871451489797E-2</c:v>
                </c:pt>
                <c:pt idx="21970">
                  <c:v>4.7022190849648197E-2</c:v>
                </c:pt>
                <c:pt idx="21971">
                  <c:v>4.7022666601703601E-2</c:v>
                </c:pt>
                <c:pt idx="21972">
                  <c:v>4.7023074483352002E-2</c:v>
                </c:pt>
                <c:pt idx="21973">
                  <c:v>4.7023304025614603E-2</c:v>
                </c:pt>
                <c:pt idx="21974">
                  <c:v>4.7023333599731897E-2</c:v>
                </c:pt>
                <c:pt idx="21975">
                  <c:v>4.7023918588661499E-2</c:v>
                </c:pt>
                <c:pt idx="21976">
                  <c:v>4.7024442833471701E-2</c:v>
                </c:pt>
                <c:pt idx="21977">
                  <c:v>4.7024819185320997E-2</c:v>
                </c:pt>
                <c:pt idx="21978">
                  <c:v>4.7025786085256101E-2</c:v>
                </c:pt>
                <c:pt idx="21979">
                  <c:v>4.70268962583925E-2</c:v>
                </c:pt>
                <c:pt idx="21980">
                  <c:v>4.7027520548142E-2</c:v>
                </c:pt>
                <c:pt idx="21981">
                  <c:v>4.7028991154585101E-2</c:v>
                </c:pt>
                <c:pt idx="21982">
                  <c:v>4.70295063541393E-2</c:v>
                </c:pt>
                <c:pt idx="21983">
                  <c:v>4.7029992642315797E-2</c:v>
                </c:pt>
                <c:pt idx="21984">
                  <c:v>4.7030223909630499E-2</c:v>
                </c:pt>
                <c:pt idx="21985">
                  <c:v>4.7031576582590502E-2</c:v>
                </c:pt>
                <c:pt idx="21986">
                  <c:v>4.7031770274866803E-2</c:v>
                </c:pt>
                <c:pt idx="21987">
                  <c:v>4.7032070888284497E-2</c:v>
                </c:pt>
                <c:pt idx="21988">
                  <c:v>4.7032646057124497E-2</c:v>
                </c:pt>
                <c:pt idx="21989">
                  <c:v>4.70348913972524E-2</c:v>
                </c:pt>
                <c:pt idx="21990">
                  <c:v>4.70358192113303E-2</c:v>
                </c:pt>
                <c:pt idx="21991">
                  <c:v>4.7036461877468003E-2</c:v>
                </c:pt>
                <c:pt idx="21992">
                  <c:v>4.7036589074317299E-2</c:v>
                </c:pt>
                <c:pt idx="21993">
                  <c:v>4.7037493544446897E-2</c:v>
                </c:pt>
                <c:pt idx="21994">
                  <c:v>4.70375556445169E-2</c:v>
                </c:pt>
                <c:pt idx="21995">
                  <c:v>4.7038746491939898E-2</c:v>
                </c:pt>
                <c:pt idx="21996">
                  <c:v>4.7038845710711201E-2</c:v>
                </c:pt>
                <c:pt idx="21997">
                  <c:v>4.7039279436765898E-2</c:v>
                </c:pt>
                <c:pt idx="21998">
                  <c:v>4.7039800220799302E-2</c:v>
                </c:pt>
                <c:pt idx="21999">
                  <c:v>4.7040567594659799E-2</c:v>
                </c:pt>
                <c:pt idx="22000">
                  <c:v>4.7041959640341802E-2</c:v>
                </c:pt>
                <c:pt idx="22001">
                  <c:v>4.7042557540071299E-2</c:v>
                </c:pt>
                <c:pt idx="22002">
                  <c:v>4.7042591593230099E-2</c:v>
                </c:pt>
                <c:pt idx="22003">
                  <c:v>4.7042634991306599E-2</c:v>
                </c:pt>
                <c:pt idx="22004">
                  <c:v>4.7042749148970102E-2</c:v>
                </c:pt>
                <c:pt idx="22005">
                  <c:v>4.7042784124419097E-2</c:v>
                </c:pt>
                <c:pt idx="22006">
                  <c:v>4.7043182339010801E-2</c:v>
                </c:pt>
                <c:pt idx="22007">
                  <c:v>4.7043834837478697E-2</c:v>
                </c:pt>
                <c:pt idx="22008">
                  <c:v>4.7044127533196103E-2</c:v>
                </c:pt>
                <c:pt idx="22009">
                  <c:v>4.7044264577938699E-2</c:v>
                </c:pt>
                <c:pt idx="22010">
                  <c:v>4.7044323871482698E-2</c:v>
                </c:pt>
                <c:pt idx="22011">
                  <c:v>4.7044325370708698E-2</c:v>
                </c:pt>
                <c:pt idx="22012">
                  <c:v>4.70449407839467E-2</c:v>
                </c:pt>
                <c:pt idx="22013">
                  <c:v>4.7045316691484401E-2</c:v>
                </c:pt>
                <c:pt idx="22014">
                  <c:v>4.7045453919474997E-2</c:v>
                </c:pt>
                <c:pt idx="22015">
                  <c:v>4.7046229444511499E-2</c:v>
                </c:pt>
                <c:pt idx="22016">
                  <c:v>4.7046303277306203E-2</c:v>
                </c:pt>
                <c:pt idx="22017">
                  <c:v>4.70463850045688E-2</c:v>
                </c:pt>
                <c:pt idx="22018">
                  <c:v>4.7046520702313598E-2</c:v>
                </c:pt>
                <c:pt idx="22019">
                  <c:v>4.7046721075942502E-2</c:v>
                </c:pt>
                <c:pt idx="22020">
                  <c:v>4.7047108195716697E-2</c:v>
                </c:pt>
                <c:pt idx="22021">
                  <c:v>4.7047192927884202E-2</c:v>
                </c:pt>
                <c:pt idx="22022">
                  <c:v>4.7047357057918397E-2</c:v>
                </c:pt>
                <c:pt idx="22023">
                  <c:v>4.7047388540689399E-2</c:v>
                </c:pt>
                <c:pt idx="22024">
                  <c:v>4.7047918568980898E-2</c:v>
                </c:pt>
                <c:pt idx="22025">
                  <c:v>4.7047976610921603E-2</c:v>
                </c:pt>
                <c:pt idx="22026">
                  <c:v>4.7049035436466102E-2</c:v>
                </c:pt>
                <c:pt idx="22027">
                  <c:v>4.7049653834956698E-2</c:v>
                </c:pt>
                <c:pt idx="22028">
                  <c:v>4.7050358974542003E-2</c:v>
                </c:pt>
                <c:pt idx="22029">
                  <c:v>4.7050396750530701E-2</c:v>
                </c:pt>
                <c:pt idx="22030">
                  <c:v>4.7051398534783399E-2</c:v>
                </c:pt>
                <c:pt idx="22031">
                  <c:v>4.7051898808968901E-2</c:v>
                </c:pt>
                <c:pt idx="22032">
                  <c:v>4.7052141066081299E-2</c:v>
                </c:pt>
                <c:pt idx="22033">
                  <c:v>4.7052246496326999E-2</c:v>
                </c:pt>
                <c:pt idx="22034">
                  <c:v>4.7052467786129898E-2</c:v>
                </c:pt>
                <c:pt idx="22035">
                  <c:v>4.7053968763195703E-2</c:v>
                </c:pt>
                <c:pt idx="22036">
                  <c:v>4.7053993123435098E-2</c:v>
                </c:pt>
                <c:pt idx="22037">
                  <c:v>4.7054528935212697E-2</c:v>
                </c:pt>
                <c:pt idx="22038">
                  <c:v>4.7054911874965098E-2</c:v>
                </c:pt>
                <c:pt idx="22039">
                  <c:v>4.7055288857581201E-2</c:v>
                </c:pt>
                <c:pt idx="22040">
                  <c:v>4.7055348711617498E-2</c:v>
                </c:pt>
                <c:pt idx="22041">
                  <c:v>4.7055409197596702E-2</c:v>
                </c:pt>
                <c:pt idx="22042">
                  <c:v>4.7055970457000398E-2</c:v>
                </c:pt>
                <c:pt idx="22043">
                  <c:v>4.7056429153334599E-2</c:v>
                </c:pt>
                <c:pt idx="22044">
                  <c:v>4.7056685070247101E-2</c:v>
                </c:pt>
                <c:pt idx="22045">
                  <c:v>4.7056955198070599E-2</c:v>
                </c:pt>
                <c:pt idx="22046">
                  <c:v>4.7057526144426098E-2</c:v>
                </c:pt>
                <c:pt idx="22047">
                  <c:v>4.7058797188867102E-2</c:v>
                </c:pt>
                <c:pt idx="22048">
                  <c:v>4.7059393308493097E-2</c:v>
                </c:pt>
                <c:pt idx="22049">
                  <c:v>4.7062033540739998E-2</c:v>
                </c:pt>
                <c:pt idx="22050">
                  <c:v>4.7062174689730403E-2</c:v>
                </c:pt>
                <c:pt idx="22051">
                  <c:v>4.7062436625056797E-2</c:v>
                </c:pt>
                <c:pt idx="22052">
                  <c:v>4.7062543664698697E-2</c:v>
                </c:pt>
                <c:pt idx="22053">
                  <c:v>4.70626096155368E-2</c:v>
                </c:pt>
                <c:pt idx="22054">
                  <c:v>4.7062652046534398E-2</c:v>
                </c:pt>
                <c:pt idx="22055">
                  <c:v>4.7062924790654298E-2</c:v>
                </c:pt>
                <c:pt idx="22056">
                  <c:v>4.7063198701726698E-2</c:v>
                </c:pt>
                <c:pt idx="22057">
                  <c:v>4.7063205559706299E-2</c:v>
                </c:pt>
                <c:pt idx="22058">
                  <c:v>4.7063395617134199E-2</c:v>
                </c:pt>
                <c:pt idx="22059">
                  <c:v>4.7066070445743097E-2</c:v>
                </c:pt>
                <c:pt idx="22060">
                  <c:v>4.7066119278835701E-2</c:v>
                </c:pt>
                <c:pt idx="22061">
                  <c:v>4.7066930162995603E-2</c:v>
                </c:pt>
                <c:pt idx="22062">
                  <c:v>4.70675299001201E-2</c:v>
                </c:pt>
                <c:pt idx="22063">
                  <c:v>4.7067547337740601E-2</c:v>
                </c:pt>
                <c:pt idx="22064">
                  <c:v>4.70685698223378E-2</c:v>
                </c:pt>
                <c:pt idx="22065">
                  <c:v>4.7068658390099397E-2</c:v>
                </c:pt>
                <c:pt idx="22066">
                  <c:v>4.70701974903317E-2</c:v>
                </c:pt>
                <c:pt idx="22067">
                  <c:v>4.7072768921569502E-2</c:v>
                </c:pt>
                <c:pt idx="22068">
                  <c:v>4.7073126653583999E-2</c:v>
                </c:pt>
                <c:pt idx="22069">
                  <c:v>4.7073148192349798E-2</c:v>
                </c:pt>
                <c:pt idx="22070">
                  <c:v>4.7073452029574199E-2</c:v>
                </c:pt>
                <c:pt idx="22071">
                  <c:v>4.7073502015469698E-2</c:v>
                </c:pt>
                <c:pt idx="22072">
                  <c:v>4.7073567269545397E-2</c:v>
                </c:pt>
                <c:pt idx="22073">
                  <c:v>4.70738287704425E-2</c:v>
                </c:pt>
                <c:pt idx="22074">
                  <c:v>4.7074106467620197E-2</c:v>
                </c:pt>
                <c:pt idx="22075">
                  <c:v>4.7074168768762699E-2</c:v>
                </c:pt>
                <c:pt idx="22076">
                  <c:v>4.7074924547880398E-2</c:v>
                </c:pt>
                <c:pt idx="22077">
                  <c:v>4.7074990815862597E-2</c:v>
                </c:pt>
                <c:pt idx="22078">
                  <c:v>4.70757815430079E-2</c:v>
                </c:pt>
                <c:pt idx="22079">
                  <c:v>4.7076775549670997E-2</c:v>
                </c:pt>
                <c:pt idx="22080">
                  <c:v>4.7077227606977301E-2</c:v>
                </c:pt>
                <c:pt idx="22081">
                  <c:v>4.7077503862152398E-2</c:v>
                </c:pt>
                <c:pt idx="22082">
                  <c:v>4.7078296674388398E-2</c:v>
                </c:pt>
                <c:pt idx="22083">
                  <c:v>4.7078301997360197E-2</c:v>
                </c:pt>
                <c:pt idx="22084">
                  <c:v>4.7078632667127703E-2</c:v>
                </c:pt>
                <c:pt idx="22085">
                  <c:v>4.7080234101998103E-2</c:v>
                </c:pt>
                <c:pt idx="22086">
                  <c:v>4.7080597443963597E-2</c:v>
                </c:pt>
                <c:pt idx="22087">
                  <c:v>4.7081516195702597E-2</c:v>
                </c:pt>
                <c:pt idx="22088">
                  <c:v>4.7081780748537201E-2</c:v>
                </c:pt>
                <c:pt idx="22089">
                  <c:v>4.7082454377031797E-2</c:v>
                </c:pt>
                <c:pt idx="22090">
                  <c:v>4.7082702704240302E-2</c:v>
                </c:pt>
                <c:pt idx="22091">
                  <c:v>4.7082741223278997E-2</c:v>
                </c:pt>
                <c:pt idx="22092">
                  <c:v>4.7082900574778902E-2</c:v>
                </c:pt>
                <c:pt idx="22093">
                  <c:v>4.7085238636109299E-2</c:v>
                </c:pt>
                <c:pt idx="22094">
                  <c:v>4.7085532507957502E-2</c:v>
                </c:pt>
                <c:pt idx="22095">
                  <c:v>4.7085847304318099E-2</c:v>
                </c:pt>
                <c:pt idx="22096">
                  <c:v>4.7087428960665499E-2</c:v>
                </c:pt>
                <c:pt idx="22097">
                  <c:v>4.70881223914634E-2</c:v>
                </c:pt>
                <c:pt idx="22098">
                  <c:v>4.7088148577272601E-2</c:v>
                </c:pt>
                <c:pt idx="22099">
                  <c:v>4.7088563228314902E-2</c:v>
                </c:pt>
                <c:pt idx="22100">
                  <c:v>4.7088870367135202E-2</c:v>
                </c:pt>
                <c:pt idx="22101">
                  <c:v>4.7089722709353597E-2</c:v>
                </c:pt>
                <c:pt idx="22102">
                  <c:v>4.70898698178931E-2</c:v>
                </c:pt>
                <c:pt idx="22103">
                  <c:v>4.70902325691036E-2</c:v>
                </c:pt>
                <c:pt idx="22104">
                  <c:v>4.7091203317554703E-2</c:v>
                </c:pt>
                <c:pt idx="22105">
                  <c:v>4.70919578791274E-2</c:v>
                </c:pt>
                <c:pt idx="22106">
                  <c:v>4.7092027761836103E-2</c:v>
                </c:pt>
                <c:pt idx="22107">
                  <c:v>4.7092779556111498E-2</c:v>
                </c:pt>
                <c:pt idx="22108">
                  <c:v>4.70942536578653E-2</c:v>
                </c:pt>
                <c:pt idx="22109">
                  <c:v>4.7094421371989298E-2</c:v>
                </c:pt>
                <c:pt idx="22110">
                  <c:v>4.7094453323038098E-2</c:v>
                </c:pt>
                <c:pt idx="22111">
                  <c:v>4.7094532980875799E-2</c:v>
                </c:pt>
                <c:pt idx="22112">
                  <c:v>4.7095022920952197E-2</c:v>
                </c:pt>
                <c:pt idx="22113">
                  <c:v>4.7096061593102402E-2</c:v>
                </c:pt>
                <c:pt idx="22114">
                  <c:v>4.7097972993629597E-2</c:v>
                </c:pt>
                <c:pt idx="22115">
                  <c:v>4.70981612289166E-2</c:v>
                </c:pt>
                <c:pt idx="22116">
                  <c:v>4.70991704231171E-2</c:v>
                </c:pt>
                <c:pt idx="22117">
                  <c:v>4.7100195421586902E-2</c:v>
                </c:pt>
                <c:pt idx="22118">
                  <c:v>4.7102007234892197E-2</c:v>
                </c:pt>
                <c:pt idx="22119">
                  <c:v>4.7102908484434498E-2</c:v>
                </c:pt>
                <c:pt idx="22120">
                  <c:v>4.7103520730722603E-2</c:v>
                </c:pt>
                <c:pt idx="22121">
                  <c:v>4.7104295331524403E-2</c:v>
                </c:pt>
                <c:pt idx="22122">
                  <c:v>4.7104807534010702E-2</c:v>
                </c:pt>
                <c:pt idx="22123">
                  <c:v>4.71048269596821E-2</c:v>
                </c:pt>
                <c:pt idx="22124">
                  <c:v>4.7105357875418398E-2</c:v>
                </c:pt>
                <c:pt idx="22125">
                  <c:v>4.7106209605307099E-2</c:v>
                </c:pt>
                <c:pt idx="22126">
                  <c:v>4.7106575744855599E-2</c:v>
                </c:pt>
                <c:pt idx="22127">
                  <c:v>4.7106790387678697E-2</c:v>
                </c:pt>
                <c:pt idx="22128">
                  <c:v>4.7107267431258502E-2</c:v>
                </c:pt>
                <c:pt idx="22129">
                  <c:v>4.7107354443094697E-2</c:v>
                </c:pt>
                <c:pt idx="22130">
                  <c:v>4.7107874969688303E-2</c:v>
                </c:pt>
                <c:pt idx="22131">
                  <c:v>4.7108492979328599E-2</c:v>
                </c:pt>
                <c:pt idx="22132">
                  <c:v>4.7110302682110701E-2</c:v>
                </c:pt>
                <c:pt idx="22133">
                  <c:v>4.7110307974154601E-2</c:v>
                </c:pt>
                <c:pt idx="22134">
                  <c:v>4.7110641273629399E-2</c:v>
                </c:pt>
                <c:pt idx="22135">
                  <c:v>4.7110802157944998E-2</c:v>
                </c:pt>
                <c:pt idx="22136">
                  <c:v>4.71121426759522E-2</c:v>
                </c:pt>
                <c:pt idx="22137">
                  <c:v>4.7114055191091797E-2</c:v>
                </c:pt>
                <c:pt idx="22138">
                  <c:v>4.7114082289164402E-2</c:v>
                </c:pt>
                <c:pt idx="22139">
                  <c:v>4.7114659419355699E-2</c:v>
                </c:pt>
                <c:pt idx="22140">
                  <c:v>4.7115029514990102E-2</c:v>
                </c:pt>
                <c:pt idx="22141">
                  <c:v>4.7115505027146898E-2</c:v>
                </c:pt>
                <c:pt idx="22142">
                  <c:v>4.7116130975179499E-2</c:v>
                </c:pt>
                <c:pt idx="22143">
                  <c:v>4.7116271350767402E-2</c:v>
                </c:pt>
                <c:pt idx="22144">
                  <c:v>4.7116729043568298E-2</c:v>
                </c:pt>
                <c:pt idx="22145">
                  <c:v>4.7118262082918201E-2</c:v>
                </c:pt>
                <c:pt idx="22146">
                  <c:v>4.7119431414705801E-2</c:v>
                </c:pt>
                <c:pt idx="22147">
                  <c:v>4.7119452179741901E-2</c:v>
                </c:pt>
                <c:pt idx="22148">
                  <c:v>4.7120182051589403E-2</c:v>
                </c:pt>
                <c:pt idx="22149">
                  <c:v>4.7120474160836603E-2</c:v>
                </c:pt>
                <c:pt idx="22150">
                  <c:v>4.71210770799965E-2</c:v>
                </c:pt>
                <c:pt idx="22151">
                  <c:v>4.7121086875279702E-2</c:v>
                </c:pt>
                <c:pt idx="22152">
                  <c:v>4.7121245696821801E-2</c:v>
                </c:pt>
                <c:pt idx="22153">
                  <c:v>4.7122035585312402E-2</c:v>
                </c:pt>
                <c:pt idx="22154">
                  <c:v>4.7122086102913303E-2</c:v>
                </c:pt>
                <c:pt idx="22155">
                  <c:v>4.7123037189982002E-2</c:v>
                </c:pt>
                <c:pt idx="22156">
                  <c:v>4.7123515970677703E-2</c:v>
                </c:pt>
                <c:pt idx="22157">
                  <c:v>4.7123525513811097E-2</c:v>
                </c:pt>
                <c:pt idx="22158">
                  <c:v>4.7123678557078497E-2</c:v>
                </c:pt>
                <c:pt idx="22159">
                  <c:v>4.7125262329358403E-2</c:v>
                </c:pt>
                <c:pt idx="22160">
                  <c:v>4.71256503515163E-2</c:v>
                </c:pt>
                <c:pt idx="22161">
                  <c:v>4.71259899696998E-2</c:v>
                </c:pt>
                <c:pt idx="22162">
                  <c:v>4.7126015762631E-2</c:v>
                </c:pt>
                <c:pt idx="22163">
                  <c:v>4.71260564521526E-2</c:v>
                </c:pt>
                <c:pt idx="22164">
                  <c:v>4.7127007509820802E-2</c:v>
                </c:pt>
                <c:pt idx="22165">
                  <c:v>4.7127158003635802E-2</c:v>
                </c:pt>
                <c:pt idx="22166">
                  <c:v>4.7128233881751698E-2</c:v>
                </c:pt>
                <c:pt idx="22167">
                  <c:v>4.7129017352211602E-2</c:v>
                </c:pt>
                <c:pt idx="22168">
                  <c:v>4.71299721063798E-2</c:v>
                </c:pt>
                <c:pt idx="22169">
                  <c:v>4.7130144806495598E-2</c:v>
                </c:pt>
                <c:pt idx="22170">
                  <c:v>4.7130271680753899E-2</c:v>
                </c:pt>
                <c:pt idx="22171">
                  <c:v>4.7131854262576198E-2</c:v>
                </c:pt>
                <c:pt idx="22172">
                  <c:v>4.7132408599764801E-2</c:v>
                </c:pt>
                <c:pt idx="22173">
                  <c:v>4.7133674663117499E-2</c:v>
                </c:pt>
                <c:pt idx="22174">
                  <c:v>4.71348832768601E-2</c:v>
                </c:pt>
                <c:pt idx="22175">
                  <c:v>4.71349547154441E-2</c:v>
                </c:pt>
                <c:pt idx="22176">
                  <c:v>4.7135325501152403E-2</c:v>
                </c:pt>
                <c:pt idx="22177">
                  <c:v>4.7135569424948599E-2</c:v>
                </c:pt>
                <c:pt idx="22178">
                  <c:v>4.7135762907958602E-2</c:v>
                </c:pt>
                <c:pt idx="22179">
                  <c:v>4.7136353684562197E-2</c:v>
                </c:pt>
                <c:pt idx="22180">
                  <c:v>4.7138466132701402E-2</c:v>
                </c:pt>
                <c:pt idx="22181">
                  <c:v>4.7138785135648897E-2</c:v>
                </c:pt>
                <c:pt idx="22182">
                  <c:v>4.7140042596092099E-2</c:v>
                </c:pt>
                <c:pt idx="22183">
                  <c:v>4.7140089578747497E-2</c:v>
                </c:pt>
                <c:pt idx="22184">
                  <c:v>4.71404148291696E-2</c:v>
                </c:pt>
                <c:pt idx="22185">
                  <c:v>4.7140541803233897E-2</c:v>
                </c:pt>
                <c:pt idx="22186">
                  <c:v>4.7140659648723902E-2</c:v>
                </c:pt>
                <c:pt idx="22187">
                  <c:v>4.7141035764545501E-2</c:v>
                </c:pt>
                <c:pt idx="22188">
                  <c:v>4.7141099629952901E-2</c:v>
                </c:pt>
                <c:pt idx="22189">
                  <c:v>4.7141203279719698E-2</c:v>
                </c:pt>
                <c:pt idx="22190">
                  <c:v>4.71421315304855E-2</c:v>
                </c:pt>
                <c:pt idx="22191">
                  <c:v>4.7142452257206403E-2</c:v>
                </c:pt>
                <c:pt idx="22192">
                  <c:v>4.7143079193948501E-2</c:v>
                </c:pt>
                <c:pt idx="22193">
                  <c:v>4.7143239031199297E-2</c:v>
                </c:pt>
                <c:pt idx="22194">
                  <c:v>4.71432967392603E-2</c:v>
                </c:pt>
                <c:pt idx="22195">
                  <c:v>4.7144170721132597E-2</c:v>
                </c:pt>
                <c:pt idx="22196">
                  <c:v>4.7144283026881999E-2</c:v>
                </c:pt>
                <c:pt idx="22197">
                  <c:v>4.71442991964574E-2</c:v>
                </c:pt>
                <c:pt idx="22198">
                  <c:v>4.7145286891376099E-2</c:v>
                </c:pt>
                <c:pt idx="22199">
                  <c:v>4.7146366417487297E-2</c:v>
                </c:pt>
                <c:pt idx="22200">
                  <c:v>4.7146849888541301E-2</c:v>
                </c:pt>
                <c:pt idx="22201">
                  <c:v>4.7147276119586301E-2</c:v>
                </c:pt>
                <c:pt idx="22202">
                  <c:v>4.7147330011324998E-2</c:v>
                </c:pt>
                <c:pt idx="22203">
                  <c:v>4.7147691406707999E-2</c:v>
                </c:pt>
                <c:pt idx="22204">
                  <c:v>4.71482495565482E-2</c:v>
                </c:pt>
                <c:pt idx="22205">
                  <c:v>4.71484313279939E-2</c:v>
                </c:pt>
                <c:pt idx="22206">
                  <c:v>4.7148632060003602E-2</c:v>
                </c:pt>
                <c:pt idx="22207">
                  <c:v>4.7148753908533701E-2</c:v>
                </c:pt>
                <c:pt idx="22208">
                  <c:v>4.71490482992813E-2</c:v>
                </c:pt>
                <c:pt idx="22209">
                  <c:v>4.7151164040138499E-2</c:v>
                </c:pt>
                <c:pt idx="22210">
                  <c:v>4.7151209679879701E-2</c:v>
                </c:pt>
                <c:pt idx="22211">
                  <c:v>4.7151439899696203E-2</c:v>
                </c:pt>
                <c:pt idx="22212">
                  <c:v>4.7151448531418901E-2</c:v>
                </c:pt>
                <c:pt idx="22213">
                  <c:v>4.7151833069467297E-2</c:v>
                </c:pt>
                <c:pt idx="22214">
                  <c:v>4.7153640039318399E-2</c:v>
                </c:pt>
                <c:pt idx="22215">
                  <c:v>4.7153967174222003E-2</c:v>
                </c:pt>
                <c:pt idx="22216">
                  <c:v>4.7154186199488503E-2</c:v>
                </c:pt>
                <c:pt idx="22217">
                  <c:v>4.7154196259434497E-2</c:v>
                </c:pt>
                <c:pt idx="22218">
                  <c:v>4.7154483027578201E-2</c:v>
                </c:pt>
                <c:pt idx="22219">
                  <c:v>4.7155280902340703E-2</c:v>
                </c:pt>
                <c:pt idx="22220">
                  <c:v>4.7157684913086001E-2</c:v>
                </c:pt>
                <c:pt idx="22221">
                  <c:v>4.7158028967439702E-2</c:v>
                </c:pt>
                <c:pt idx="22222">
                  <c:v>4.7158145720874803E-2</c:v>
                </c:pt>
                <c:pt idx="22223">
                  <c:v>4.7158742686429403E-2</c:v>
                </c:pt>
                <c:pt idx="22224">
                  <c:v>4.7159216435394398E-2</c:v>
                </c:pt>
                <c:pt idx="22225">
                  <c:v>4.7159399617545297E-2</c:v>
                </c:pt>
                <c:pt idx="22226">
                  <c:v>4.7163191744611803E-2</c:v>
                </c:pt>
                <c:pt idx="22227">
                  <c:v>4.7164904705836203E-2</c:v>
                </c:pt>
                <c:pt idx="22228">
                  <c:v>4.7165074340317997E-2</c:v>
                </c:pt>
                <c:pt idx="22229">
                  <c:v>4.71661781731436E-2</c:v>
                </c:pt>
                <c:pt idx="22230">
                  <c:v>4.71693001181238E-2</c:v>
                </c:pt>
                <c:pt idx="22231">
                  <c:v>4.7169697143127902E-2</c:v>
                </c:pt>
                <c:pt idx="22232">
                  <c:v>4.7170267099000303E-2</c:v>
                </c:pt>
                <c:pt idx="22233">
                  <c:v>4.7170825133008097E-2</c:v>
                </c:pt>
                <c:pt idx="22234">
                  <c:v>4.7170935967883902E-2</c:v>
                </c:pt>
                <c:pt idx="22235">
                  <c:v>4.7171029969073901E-2</c:v>
                </c:pt>
                <c:pt idx="22236">
                  <c:v>4.7171207569746999E-2</c:v>
                </c:pt>
                <c:pt idx="22237">
                  <c:v>4.7171512648111098E-2</c:v>
                </c:pt>
                <c:pt idx="22238">
                  <c:v>4.7172247670742198E-2</c:v>
                </c:pt>
                <c:pt idx="22239">
                  <c:v>4.7172352074834098E-2</c:v>
                </c:pt>
                <c:pt idx="22240">
                  <c:v>4.71726020975414E-2</c:v>
                </c:pt>
                <c:pt idx="22241">
                  <c:v>4.7172860513274899E-2</c:v>
                </c:pt>
                <c:pt idx="22242">
                  <c:v>4.7172876870170903E-2</c:v>
                </c:pt>
                <c:pt idx="22243">
                  <c:v>4.7172956158257499E-2</c:v>
                </c:pt>
                <c:pt idx="22244">
                  <c:v>4.7173179098727001E-2</c:v>
                </c:pt>
                <c:pt idx="22245">
                  <c:v>4.7173748620182698E-2</c:v>
                </c:pt>
                <c:pt idx="22246">
                  <c:v>4.7174902602639401E-2</c:v>
                </c:pt>
                <c:pt idx="22247">
                  <c:v>4.7177007578786803E-2</c:v>
                </c:pt>
                <c:pt idx="22248">
                  <c:v>4.7177311864052399E-2</c:v>
                </c:pt>
                <c:pt idx="22249">
                  <c:v>4.7177441020538502E-2</c:v>
                </c:pt>
                <c:pt idx="22250">
                  <c:v>4.7178579488416403E-2</c:v>
                </c:pt>
                <c:pt idx="22251">
                  <c:v>4.7178672070548197E-2</c:v>
                </c:pt>
                <c:pt idx="22252">
                  <c:v>4.7178769142319797E-2</c:v>
                </c:pt>
                <c:pt idx="22253">
                  <c:v>4.7178866683521503E-2</c:v>
                </c:pt>
                <c:pt idx="22254">
                  <c:v>4.7179170671660602E-2</c:v>
                </c:pt>
                <c:pt idx="22255">
                  <c:v>4.7179345557911902E-2</c:v>
                </c:pt>
                <c:pt idx="22256">
                  <c:v>4.7180294150716298E-2</c:v>
                </c:pt>
                <c:pt idx="22257">
                  <c:v>4.7180671426884799E-2</c:v>
                </c:pt>
                <c:pt idx="22258">
                  <c:v>4.7181024502834699E-2</c:v>
                </c:pt>
                <c:pt idx="22259">
                  <c:v>4.7181481766245099E-2</c:v>
                </c:pt>
                <c:pt idx="22260">
                  <c:v>4.71815370990602E-2</c:v>
                </c:pt>
                <c:pt idx="22261">
                  <c:v>4.7183211025466298E-2</c:v>
                </c:pt>
                <c:pt idx="22262">
                  <c:v>4.7183369756283899E-2</c:v>
                </c:pt>
                <c:pt idx="22263">
                  <c:v>4.7183903482891497E-2</c:v>
                </c:pt>
                <c:pt idx="22264">
                  <c:v>4.7184269157618801E-2</c:v>
                </c:pt>
                <c:pt idx="22265">
                  <c:v>4.7184434605431702E-2</c:v>
                </c:pt>
                <c:pt idx="22266">
                  <c:v>4.7185271536819201E-2</c:v>
                </c:pt>
                <c:pt idx="22267">
                  <c:v>4.7185746780663E-2</c:v>
                </c:pt>
                <c:pt idx="22268">
                  <c:v>4.7186166890536903E-2</c:v>
                </c:pt>
                <c:pt idx="22269">
                  <c:v>4.7186907377039497E-2</c:v>
                </c:pt>
                <c:pt idx="22270">
                  <c:v>4.7187194578937899E-2</c:v>
                </c:pt>
                <c:pt idx="22271">
                  <c:v>4.7187470805936597E-2</c:v>
                </c:pt>
                <c:pt idx="22272">
                  <c:v>4.7188487083291299E-2</c:v>
                </c:pt>
                <c:pt idx="22273">
                  <c:v>4.7188666213992501E-2</c:v>
                </c:pt>
                <c:pt idx="22274">
                  <c:v>4.7188970783796302E-2</c:v>
                </c:pt>
                <c:pt idx="22275">
                  <c:v>4.7189056825326599E-2</c:v>
                </c:pt>
                <c:pt idx="22276">
                  <c:v>4.7189404721839301E-2</c:v>
                </c:pt>
                <c:pt idx="22277">
                  <c:v>4.7191084896519603E-2</c:v>
                </c:pt>
                <c:pt idx="22278">
                  <c:v>4.7192060525853799E-2</c:v>
                </c:pt>
                <c:pt idx="22279">
                  <c:v>4.7192321704711E-2</c:v>
                </c:pt>
                <c:pt idx="22280">
                  <c:v>4.7195354431453902E-2</c:v>
                </c:pt>
                <c:pt idx="22281">
                  <c:v>4.7195960472218898E-2</c:v>
                </c:pt>
                <c:pt idx="22282">
                  <c:v>4.7197000528975297E-2</c:v>
                </c:pt>
                <c:pt idx="22283">
                  <c:v>4.7197192072559499E-2</c:v>
                </c:pt>
                <c:pt idx="22284">
                  <c:v>4.7197397406116698E-2</c:v>
                </c:pt>
                <c:pt idx="22285">
                  <c:v>4.7199195434715797E-2</c:v>
                </c:pt>
                <c:pt idx="22286">
                  <c:v>4.7199353829914602E-2</c:v>
                </c:pt>
                <c:pt idx="22287">
                  <c:v>4.7199808893754698E-2</c:v>
                </c:pt>
                <c:pt idx="22288">
                  <c:v>4.7200454519437801E-2</c:v>
                </c:pt>
                <c:pt idx="22289">
                  <c:v>4.7200915374722097E-2</c:v>
                </c:pt>
                <c:pt idx="22290">
                  <c:v>4.7201093076798102E-2</c:v>
                </c:pt>
                <c:pt idx="22291">
                  <c:v>4.7201425511891701E-2</c:v>
                </c:pt>
                <c:pt idx="22292">
                  <c:v>4.7201873637189903E-2</c:v>
                </c:pt>
                <c:pt idx="22293">
                  <c:v>4.7202232701587403E-2</c:v>
                </c:pt>
                <c:pt idx="22294">
                  <c:v>4.7202275637698098E-2</c:v>
                </c:pt>
                <c:pt idx="22295">
                  <c:v>4.7202398451303203E-2</c:v>
                </c:pt>
                <c:pt idx="22296">
                  <c:v>4.7202736673604501E-2</c:v>
                </c:pt>
                <c:pt idx="22297">
                  <c:v>4.7203457136360802E-2</c:v>
                </c:pt>
                <c:pt idx="22298">
                  <c:v>4.7203499961545999E-2</c:v>
                </c:pt>
                <c:pt idx="22299">
                  <c:v>4.7203809455366202E-2</c:v>
                </c:pt>
                <c:pt idx="22300">
                  <c:v>4.7203885691553697E-2</c:v>
                </c:pt>
                <c:pt idx="22301">
                  <c:v>4.7204127059569598E-2</c:v>
                </c:pt>
                <c:pt idx="22302">
                  <c:v>4.7205097136125203E-2</c:v>
                </c:pt>
                <c:pt idx="22303">
                  <c:v>4.7205201363280998E-2</c:v>
                </c:pt>
                <c:pt idx="22304">
                  <c:v>4.7205391315920997E-2</c:v>
                </c:pt>
                <c:pt idx="22305">
                  <c:v>4.7206148992294701E-2</c:v>
                </c:pt>
                <c:pt idx="22306">
                  <c:v>4.7206578119370297E-2</c:v>
                </c:pt>
                <c:pt idx="22307">
                  <c:v>4.7206671406507E-2</c:v>
                </c:pt>
                <c:pt idx="22308">
                  <c:v>4.7207277901104301E-2</c:v>
                </c:pt>
                <c:pt idx="22309">
                  <c:v>4.7207449632152801E-2</c:v>
                </c:pt>
                <c:pt idx="22310">
                  <c:v>4.72091929028143E-2</c:v>
                </c:pt>
                <c:pt idx="22311">
                  <c:v>4.72093710303308E-2</c:v>
                </c:pt>
                <c:pt idx="22312">
                  <c:v>4.7210296787195197E-2</c:v>
                </c:pt>
                <c:pt idx="22313">
                  <c:v>4.7211161389564098E-2</c:v>
                </c:pt>
                <c:pt idx="22314">
                  <c:v>4.7211205719010101E-2</c:v>
                </c:pt>
                <c:pt idx="22315">
                  <c:v>4.7212261889610301E-2</c:v>
                </c:pt>
                <c:pt idx="22316">
                  <c:v>4.7212999773405498E-2</c:v>
                </c:pt>
                <c:pt idx="22317">
                  <c:v>4.72131860820049E-2</c:v>
                </c:pt>
                <c:pt idx="22318">
                  <c:v>4.7214665021378402E-2</c:v>
                </c:pt>
                <c:pt idx="22319">
                  <c:v>4.7214753971244403E-2</c:v>
                </c:pt>
                <c:pt idx="22320">
                  <c:v>4.7214788793193699E-2</c:v>
                </c:pt>
                <c:pt idx="22321">
                  <c:v>4.7215536140351899E-2</c:v>
                </c:pt>
                <c:pt idx="22322">
                  <c:v>4.7216691284664603E-2</c:v>
                </c:pt>
                <c:pt idx="22323">
                  <c:v>4.7217039334809398E-2</c:v>
                </c:pt>
                <c:pt idx="22324">
                  <c:v>4.7218142624009002E-2</c:v>
                </c:pt>
                <c:pt idx="22325">
                  <c:v>4.7218230295786097E-2</c:v>
                </c:pt>
                <c:pt idx="22326">
                  <c:v>4.7218599385330802E-2</c:v>
                </c:pt>
                <c:pt idx="22327">
                  <c:v>4.7219744564332498E-2</c:v>
                </c:pt>
                <c:pt idx="22328">
                  <c:v>4.7220037694363198E-2</c:v>
                </c:pt>
                <c:pt idx="22329">
                  <c:v>4.72202217911789E-2</c:v>
                </c:pt>
                <c:pt idx="22330">
                  <c:v>4.7221246316930199E-2</c:v>
                </c:pt>
                <c:pt idx="22331">
                  <c:v>4.7221896014221103E-2</c:v>
                </c:pt>
                <c:pt idx="22332">
                  <c:v>4.7222080647776901E-2</c:v>
                </c:pt>
                <c:pt idx="22333">
                  <c:v>4.7222516269610902E-2</c:v>
                </c:pt>
                <c:pt idx="22334">
                  <c:v>4.72230260144147E-2</c:v>
                </c:pt>
                <c:pt idx="22335">
                  <c:v>4.7223815195996902E-2</c:v>
                </c:pt>
                <c:pt idx="22336">
                  <c:v>4.7224346223904701E-2</c:v>
                </c:pt>
                <c:pt idx="22337">
                  <c:v>4.7225388967243299E-2</c:v>
                </c:pt>
                <c:pt idx="22338">
                  <c:v>4.7226040601969603E-2</c:v>
                </c:pt>
                <c:pt idx="22339">
                  <c:v>4.7226353822861597E-2</c:v>
                </c:pt>
                <c:pt idx="22340">
                  <c:v>4.7227288122272497E-2</c:v>
                </c:pt>
                <c:pt idx="22341">
                  <c:v>4.7227494050922997E-2</c:v>
                </c:pt>
                <c:pt idx="22342">
                  <c:v>4.7228057688705298E-2</c:v>
                </c:pt>
                <c:pt idx="22343">
                  <c:v>4.7228979160553998E-2</c:v>
                </c:pt>
                <c:pt idx="22344">
                  <c:v>4.7229034935536401E-2</c:v>
                </c:pt>
                <c:pt idx="22345">
                  <c:v>4.72292205680079E-2</c:v>
                </c:pt>
                <c:pt idx="22346">
                  <c:v>4.72298615504557E-2</c:v>
                </c:pt>
                <c:pt idx="22347">
                  <c:v>4.72300200002021E-2</c:v>
                </c:pt>
                <c:pt idx="22348">
                  <c:v>4.7230856731139102E-2</c:v>
                </c:pt>
                <c:pt idx="22349">
                  <c:v>4.7230867777193798E-2</c:v>
                </c:pt>
                <c:pt idx="22350">
                  <c:v>4.7231002061591199E-2</c:v>
                </c:pt>
                <c:pt idx="22351">
                  <c:v>4.7231056009602597E-2</c:v>
                </c:pt>
                <c:pt idx="22352">
                  <c:v>4.7231334071340003E-2</c:v>
                </c:pt>
                <c:pt idx="22353">
                  <c:v>4.7231950834416898E-2</c:v>
                </c:pt>
                <c:pt idx="22354">
                  <c:v>4.7232350437300598E-2</c:v>
                </c:pt>
                <c:pt idx="22355">
                  <c:v>4.7232390850646101E-2</c:v>
                </c:pt>
                <c:pt idx="22356">
                  <c:v>4.7233181735612501E-2</c:v>
                </c:pt>
                <c:pt idx="22357">
                  <c:v>4.7233192981356198E-2</c:v>
                </c:pt>
                <c:pt idx="22358">
                  <c:v>4.7233720830623403E-2</c:v>
                </c:pt>
                <c:pt idx="22359">
                  <c:v>4.7234556560323299E-2</c:v>
                </c:pt>
                <c:pt idx="22360">
                  <c:v>4.7234665764621299E-2</c:v>
                </c:pt>
                <c:pt idx="22361">
                  <c:v>4.72351893020896E-2</c:v>
                </c:pt>
                <c:pt idx="22362">
                  <c:v>4.72353571602529E-2</c:v>
                </c:pt>
                <c:pt idx="22363">
                  <c:v>4.7236593790943797E-2</c:v>
                </c:pt>
                <c:pt idx="22364">
                  <c:v>4.7237399561101699E-2</c:v>
                </c:pt>
                <c:pt idx="22365">
                  <c:v>4.7237806331667603E-2</c:v>
                </c:pt>
                <c:pt idx="22366">
                  <c:v>4.7237929779067503E-2</c:v>
                </c:pt>
                <c:pt idx="22367">
                  <c:v>4.7238697745616502E-2</c:v>
                </c:pt>
                <c:pt idx="22368">
                  <c:v>4.7239386674076699E-2</c:v>
                </c:pt>
                <c:pt idx="22369">
                  <c:v>4.7239600420244797E-2</c:v>
                </c:pt>
                <c:pt idx="22370">
                  <c:v>4.7240252681569499E-2</c:v>
                </c:pt>
                <c:pt idx="22371">
                  <c:v>4.7240954154673498E-2</c:v>
                </c:pt>
                <c:pt idx="22372">
                  <c:v>4.7242385053675097E-2</c:v>
                </c:pt>
                <c:pt idx="22373">
                  <c:v>4.7242592683795798E-2</c:v>
                </c:pt>
                <c:pt idx="22374">
                  <c:v>4.7243171527044499E-2</c:v>
                </c:pt>
                <c:pt idx="22375">
                  <c:v>4.7243335303276797E-2</c:v>
                </c:pt>
                <c:pt idx="22376">
                  <c:v>4.7244146883090303E-2</c:v>
                </c:pt>
                <c:pt idx="22377">
                  <c:v>4.7245023340608802E-2</c:v>
                </c:pt>
                <c:pt idx="22378">
                  <c:v>4.7245046797348901E-2</c:v>
                </c:pt>
                <c:pt idx="22379">
                  <c:v>4.7245242131038E-2</c:v>
                </c:pt>
                <c:pt idx="22380">
                  <c:v>4.7245633753833102E-2</c:v>
                </c:pt>
                <c:pt idx="22381">
                  <c:v>4.7246894906776901E-2</c:v>
                </c:pt>
                <c:pt idx="22382">
                  <c:v>4.7246920524531999E-2</c:v>
                </c:pt>
                <c:pt idx="22383">
                  <c:v>4.7247827929122597E-2</c:v>
                </c:pt>
                <c:pt idx="22384">
                  <c:v>4.7247866985299397E-2</c:v>
                </c:pt>
                <c:pt idx="22385">
                  <c:v>4.7248426448835E-2</c:v>
                </c:pt>
                <c:pt idx="22386">
                  <c:v>4.7248890289989E-2</c:v>
                </c:pt>
                <c:pt idx="22387">
                  <c:v>4.7249641932335898E-2</c:v>
                </c:pt>
                <c:pt idx="22388">
                  <c:v>4.7249852187904701E-2</c:v>
                </c:pt>
                <c:pt idx="22389">
                  <c:v>4.7250041169471499E-2</c:v>
                </c:pt>
                <c:pt idx="22390">
                  <c:v>4.7251658581649203E-2</c:v>
                </c:pt>
                <c:pt idx="22391">
                  <c:v>4.7253296230171001E-2</c:v>
                </c:pt>
                <c:pt idx="22392">
                  <c:v>4.7253572074633501E-2</c:v>
                </c:pt>
                <c:pt idx="22393">
                  <c:v>4.7254080529661298E-2</c:v>
                </c:pt>
                <c:pt idx="22394">
                  <c:v>4.7254251995593501E-2</c:v>
                </c:pt>
                <c:pt idx="22395">
                  <c:v>4.7254986070459998E-2</c:v>
                </c:pt>
                <c:pt idx="22396">
                  <c:v>4.7255178888499901E-2</c:v>
                </c:pt>
                <c:pt idx="22397">
                  <c:v>4.72556862677996E-2</c:v>
                </c:pt>
                <c:pt idx="22398">
                  <c:v>4.7256687066207399E-2</c:v>
                </c:pt>
                <c:pt idx="22399">
                  <c:v>4.7257335283196797E-2</c:v>
                </c:pt>
                <c:pt idx="22400">
                  <c:v>4.7259657492562002E-2</c:v>
                </c:pt>
                <c:pt idx="22401">
                  <c:v>4.7259772753975797E-2</c:v>
                </c:pt>
                <c:pt idx="22402">
                  <c:v>4.7260159258552703E-2</c:v>
                </c:pt>
                <c:pt idx="22403">
                  <c:v>4.7260245239141602E-2</c:v>
                </c:pt>
                <c:pt idx="22404">
                  <c:v>4.72612858704924E-2</c:v>
                </c:pt>
                <c:pt idx="22405">
                  <c:v>4.7262024340500003E-2</c:v>
                </c:pt>
                <c:pt idx="22406">
                  <c:v>4.72624235840041E-2</c:v>
                </c:pt>
                <c:pt idx="22407">
                  <c:v>4.7264085636692502E-2</c:v>
                </c:pt>
                <c:pt idx="22408">
                  <c:v>4.7264606424479799E-2</c:v>
                </c:pt>
                <c:pt idx="22409">
                  <c:v>4.72647902792869E-2</c:v>
                </c:pt>
                <c:pt idx="22410">
                  <c:v>4.7265075026373601E-2</c:v>
                </c:pt>
                <c:pt idx="22411">
                  <c:v>4.7265226101200701E-2</c:v>
                </c:pt>
                <c:pt idx="22412">
                  <c:v>4.7265345046677003E-2</c:v>
                </c:pt>
                <c:pt idx="22413">
                  <c:v>4.7265505498446603E-2</c:v>
                </c:pt>
                <c:pt idx="22414">
                  <c:v>4.7267070201324098E-2</c:v>
                </c:pt>
                <c:pt idx="22415">
                  <c:v>4.7267210485998003E-2</c:v>
                </c:pt>
                <c:pt idx="22416">
                  <c:v>4.7267512941832998E-2</c:v>
                </c:pt>
                <c:pt idx="22417">
                  <c:v>4.7268416476784703E-2</c:v>
                </c:pt>
                <c:pt idx="22418">
                  <c:v>4.7268863070535898E-2</c:v>
                </c:pt>
                <c:pt idx="22419">
                  <c:v>4.7269215024218499E-2</c:v>
                </c:pt>
                <c:pt idx="22420">
                  <c:v>4.7269583969344199E-2</c:v>
                </c:pt>
                <c:pt idx="22421">
                  <c:v>4.7269589530768E-2</c:v>
                </c:pt>
                <c:pt idx="22422">
                  <c:v>4.7269976745693998E-2</c:v>
                </c:pt>
                <c:pt idx="22423">
                  <c:v>4.7274129315791398E-2</c:v>
                </c:pt>
                <c:pt idx="22424">
                  <c:v>4.7274360189327902E-2</c:v>
                </c:pt>
                <c:pt idx="22425">
                  <c:v>4.7274765012748E-2</c:v>
                </c:pt>
                <c:pt idx="22426">
                  <c:v>4.7275180139068097E-2</c:v>
                </c:pt>
                <c:pt idx="22427">
                  <c:v>4.7275596157616701E-2</c:v>
                </c:pt>
                <c:pt idx="22428">
                  <c:v>4.7276087170759498E-2</c:v>
                </c:pt>
                <c:pt idx="22429">
                  <c:v>4.7276309699283203E-2</c:v>
                </c:pt>
                <c:pt idx="22430">
                  <c:v>4.7276503658724503E-2</c:v>
                </c:pt>
                <c:pt idx="22431">
                  <c:v>4.7277435417746698E-2</c:v>
                </c:pt>
                <c:pt idx="22432">
                  <c:v>4.7279043585142601E-2</c:v>
                </c:pt>
                <c:pt idx="22433">
                  <c:v>4.7279388186310799E-2</c:v>
                </c:pt>
                <c:pt idx="22434">
                  <c:v>4.7279705972732497E-2</c:v>
                </c:pt>
                <c:pt idx="22435">
                  <c:v>4.7280471919105303E-2</c:v>
                </c:pt>
                <c:pt idx="22436">
                  <c:v>4.7280666798177703E-2</c:v>
                </c:pt>
                <c:pt idx="22437">
                  <c:v>4.7281011116543398E-2</c:v>
                </c:pt>
                <c:pt idx="22438">
                  <c:v>4.7281021744026999E-2</c:v>
                </c:pt>
                <c:pt idx="22439">
                  <c:v>4.72820683146674E-2</c:v>
                </c:pt>
                <c:pt idx="22440">
                  <c:v>4.7282173445608297E-2</c:v>
                </c:pt>
                <c:pt idx="22441">
                  <c:v>4.7282307639430497E-2</c:v>
                </c:pt>
                <c:pt idx="22442">
                  <c:v>4.7283391449112998E-2</c:v>
                </c:pt>
                <c:pt idx="22443">
                  <c:v>4.7283449801385199E-2</c:v>
                </c:pt>
                <c:pt idx="22444">
                  <c:v>4.7283454802308097E-2</c:v>
                </c:pt>
                <c:pt idx="22445">
                  <c:v>4.7283593148746798E-2</c:v>
                </c:pt>
                <c:pt idx="22446">
                  <c:v>4.7283639065764597E-2</c:v>
                </c:pt>
                <c:pt idx="22447">
                  <c:v>4.7284850638208399E-2</c:v>
                </c:pt>
                <c:pt idx="22448">
                  <c:v>4.7284975216939702E-2</c:v>
                </c:pt>
                <c:pt idx="22449">
                  <c:v>4.7285152435604501E-2</c:v>
                </c:pt>
                <c:pt idx="22450">
                  <c:v>4.7285209858685201E-2</c:v>
                </c:pt>
                <c:pt idx="22451">
                  <c:v>4.7285275011465101E-2</c:v>
                </c:pt>
                <c:pt idx="22452">
                  <c:v>4.7285476443101902E-2</c:v>
                </c:pt>
                <c:pt idx="22453">
                  <c:v>4.7285558224856999E-2</c:v>
                </c:pt>
                <c:pt idx="22454">
                  <c:v>4.7286034593139299E-2</c:v>
                </c:pt>
                <c:pt idx="22455">
                  <c:v>4.7286686775517797E-2</c:v>
                </c:pt>
                <c:pt idx="22456">
                  <c:v>4.7287758839222399E-2</c:v>
                </c:pt>
                <c:pt idx="22457">
                  <c:v>4.7287936215918903E-2</c:v>
                </c:pt>
                <c:pt idx="22458">
                  <c:v>4.7288000302699397E-2</c:v>
                </c:pt>
                <c:pt idx="22459">
                  <c:v>4.7288497380788698E-2</c:v>
                </c:pt>
                <c:pt idx="22460">
                  <c:v>4.7289111918268602E-2</c:v>
                </c:pt>
                <c:pt idx="22461">
                  <c:v>4.7289894783246203E-2</c:v>
                </c:pt>
                <c:pt idx="22462">
                  <c:v>4.7290028873055397E-2</c:v>
                </c:pt>
                <c:pt idx="22463">
                  <c:v>4.7290044269948803E-2</c:v>
                </c:pt>
                <c:pt idx="22464">
                  <c:v>4.7290127116557501E-2</c:v>
                </c:pt>
                <c:pt idx="22465">
                  <c:v>4.7290429844703497E-2</c:v>
                </c:pt>
                <c:pt idx="22466">
                  <c:v>4.7291114854421203E-2</c:v>
                </c:pt>
                <c:pt idx="22467">
                  <c:v>4.7291121103607198E-2</c:v>
                </c:pt>
                <c:pt idx="22468">
                  <c:v>4.7293350244035297E-2</c:v>
                </c:pt>
                <c:pt idx="22469">
                  <c:v>4.7293386619223401E-2</c:v>
                </c:pt>
                <c:pt idx="22470">
                  <c:v>4.72936487700608E-2</c:v>
                </c:pt>
                <c:pt idx="22471">
                  <c:v>4.7293884006461902E-2</c:v>
                </c:pt>
                <c:pt idx="22472">
                  <c:v>4.7294009653275598E-2</c:v>
                </c:pt>
                <c:pt idx="22473">
                  <c:v>4.7294203124039903E-2</c:v>
                </c:pt>
                <c:pt idx="22474">
                  <c:v>4.7295238566700301E-2</c:v>
                </c:pt>
                <c:pt idx="22475">
                  <c:v>4.7295268345775902E-2</c:v>
                </c:pt>
                <c:pt idx="22476">
                  <c:v>4.7295380073335301E-2</c:v>
                </c:pt>
                <c:pt idx="22477">
                  <c:v>4.7295423715142997E-2</c:v>
                </c:pt>
                <c:pt idx="22478">
                  <c:v>4.7295822597421301E-2</c:v>
                </c:pt>
                <c:pt idx="22479">
                  <c:v>4.7296096011381301E-2</c:v>
                </c:pt>
                <c:pt idx="22480">
                  <c:v>4.7296143510460298E-2</c:v>
                </c:pt>
                <c:pt idx="22481">
                  <c:v>4.7296843972846003E-2</c:v>
                </c:pt>
                <c:pt idx="22482">
                  <c:v>4.7296974932833101E-2</c:v>
                </c:pt>
                <c:pt idx="22483">
                  <c:v>4.7297995483182302E-2</c:v>
                </c:pt>
                <c:pt idx="22484">
                  <c:v>4.72988736424566E-2</c:v>
                </c:pt>
                <c:pt idx="22485">
                  <c:v>4.7300105657583802E-2</c:v>
                </c:pt>
                <c:pt idx="22486">
                  <c:v>4.7300978969732101E-2</c:v>
                </c:pt>
                <c:pt idx="22487">
                  <c:v>4.7301570837998803E-2</c:v>
                </c:pt>
                <c:pt idx="22488">
                  <c:v>4.7302513051139E-2</c:v>
                </c:pt>
                <c:pt idx="22489">
                  <c:v>4.7303343338218999E-2</c:v>
                </c:pt>
                <c:pt idx="22490">
                  <c:v>4.7303402276905299E-2</c:v>
                </c:pt>
                <c:pt idx="22491">
                  <c:v>4.73034840153983E-2</c:v>
                </c:pt>
                <c:pt idx="22492">
                  <c:v>4.7303909752243599E-2</c:v>
                </c:pt>
                <c:pt idx="22493">
                  <c:v>4.7303919084597801E-2</c:v>
                </c:pt>
                <c:pt idx="22494">
                  <c:v>4.7304481897652503E-2</c:v>
                </c:pt>
                <c:pt idx="22495">
                  <c:v>4.73053780378839E-2</c:v>
                </c:pt>
                <c:pt idx="22496">
                  <c:v>4.73054077958023E-2</c:v>
                </c:pt>
                <c:pt idx="22497">
                  <c:v>4.73068170665598E-2</c:v>
                </c:pt>
                <c:pt idx="22498">
                  <c:v>4.73068414001949E-2</c:v>
                </c:pt>
                <c:pt idx="22499">
                  <c:v>4.7308221994315003E-2</c:v>
                </c:pt>
                <c:pt idx="22500">
                  <c:v>4.73085220606227E-2</c:v>
                </c:pt>
                <c:pt idx="22501">
                  <c:v>4.7309598470052699E-2</c:v>
                </c:pt>
                <c:pt idx="22502">
                  <c:v>4.7310890619681002E-2</c:v>
                </c:pt>
                <c:pt idx="22503">
                  <c:v>4.7311983169438798E-2</c:v>
                </c:pt>
                <c:pt idx="22504">
                  <c:v>4.73120562535847E-2</c:v>
                </c:pt>
                <c:pt idx="22505">
                  <c:v>4.7312099658363999E-2</c:v>
                </c:pt>
                <c:pt idx="22506">
                  <c:v>4.7313209890568697E-2</c:v>
                </c:pt>
                <c:pt idx="22507">
                  <c:v>4.7313791378253103E-2</c:v>
                </c:pt>
                <c:pt idx="22508">
                  <c:v>4.7313856646006403E-2</c:v>
                </c:pt>
                <c:pt idx="22509">
                  <c:v>4.7314108790954199E-2</c:v>
                </c:pt>
                <c:pt idx="22510">
                  <c:v>4.7314219375870298E-2</c:v>
                </c:pt>
                <c:pt idx="22511">
                  <c:v>4.7314561812020602E-2</c:v>
                </c:pt>
                <c:pt idx="22512">
                  <c:v>4.73145859220159E-2</c:v>
                </c:pt>
                <c:pt idx="22513">
                  <c:v>4.7315297532987799E-2</c:v>
                </c:pt>
                <c:pt idx="22514">
                  <c:v>4.73168674787105E-2</c:v>
                </c:pt>
                <c:pt idx="22515">
                  <c:v>4.73174298641049E-2</c:v>
                </c:pt>
                <c:pt idx="22516">
                  <c:v>4.7317729684198999E-2</c:v>
                </c:pt>
                <c:pt idx="22517">
                  <c:v>4.7318708882752802E-2</c:v>
                </c:pt>
                <c:pt idx="22518">
                  <c:v>4.73188170225693E-2</c:v>
                </c:pt>
                <c:pt idx="22519">
                  <c:v>4.7319096373258401E-2</c:v>
                </c:pt>
                <c:pt idx="22520">
                  <c:v>4.73194942831721E-2</c:v>
                </c:pt>
                <c:pt idx="22521">
                  <c:v>4.7319749872392E-2</c:v>
                </c:pt>
                <c:pt idx="22522">
                  <c:v>4.7319802874672599E-2</c:v>
                </c:pt>
                <c:pt idx="22523">
                  <c:v>4.7319940561507803E-2</c:v>
                </c:pt>
                <c:pt idx="22524">
                  <c:v>4.7320825553539003E-2</c:v>
                </c:pt>
                <c:pt idx="22525">
                  <c:v>4.7321010406163898E-2</c:v>
                </c:pt>
                <c:pt idx="22526">
                  <c:v>4.7321098367490003E-2</c:v>
                </c:pt>
                <c:pt idx="22527">
                  <c:v>4.7322627969657402E-2</c:v>
                </c:pt>
                <c:pt idx="22528">
                  <c:v>4.7322831475076897E-2</c:v>
                </c:pt>
                <c:pt idx="22529">
                  <c:v>4.7323036024728003E-2</c:v>
                </c:pt>
                <c:pt idx="22530">
                  <c:v>4.7323044223263097E-2</c:v>
                </c:pt>
                <c:pt idx="22531">
                  <c:v>4.7324617845266398E-2</c:v>
                </c:pt>
                <c:pt idx="22532">
                  <c:v>4.7325412835318E-2</c:v>
                </c:pt>
                <c:pt idx="22533">
                  <c:v>4.7325817083881699E-2</c:v>
                </c:pt>
                <c:pt idx="22534">
                  <c:v>4.7326026646839603E-2</c:v>
                </c:pt>
                <c:pt idx="22535">
                  <c:v>4.7326666059478703E-2</c:v>
                </c:pt>
                <c:pt idx="22536">
                  <c:v>4.73274058353075E-2</c:v>
                </c:pt>
                <c:pt idx="22537">
                  <c:v>4.7327519810333403E-2</c:v>
                </c:pt>
                <c:pt idx="22538">
                  <c:v>4.7327776815792498E-2</c:v>
                </c:pt>
                <c:pt idx="22539">
                  <c:v>4.73281233913357E-2</c:v>
                </c:pt>
                <c:pt idx="22540">
                  <c:v>4.73281762159432E-2</c:v>
                </c:pt>
                <c:pt idx="22541">
                  <c:v>4.7330234296276502E-2</c:v>
                </c:pt>
                <c:pt idx="22542">
                  <c:v>4.7330420107509902E-2</c:v>
                </c:pt>
                <c:pt idx="22543">
                  <c:v>4.73305798479162E-2</c:v>
                </c:pt>
                <c:pt idx="22544">
                  <c:v>4.7330905904530297E-2</c:v>
                </c:pt>
                <c:pt idx="22545">
                  <c:v>4.7330992789458202E-2</c:v>
                </c:pt>
                <c:pt idx="22546">
                  <c:v>4.7331091093259101E-2</c:v>
                </c:pt>
                <c:pt idx="22547">
                  <c:v>4.7331188760920399E-2</c:v>
                </c:pt>
                <c:pt idx="22548">
                  <c:v>4.7331548642689097E-2</c:v>
                </c:pt>
                <c:pt idx="22549">
                  <c:v>4.7331625687894598E-2</c:v>
                </c:pt>
                <c:pt idx="22550">
                  <c:v>4.7331642675004497E-2</c:v>
                </c:pt>
                <c:pt idx="22551">
                  <c:v>4.7332009583554803E-2</c:v>
                </c:pt>
                <c:pt idx="22552">
                  <c:v>4.7332716320988399E-2</c:v>
                </c:pt>
                <c:pt idx="22553">
                  <c:v>4.7333755127990498E-2</c:v>
                </c:pt>
                <c:pt idx="22554">
                  <c:v>4.7334139409536499E-2</c:v>
                </c:pt>
                <c:pt idx="22555">
                  <c:v>4.7334234361465798E-2</c:v>
                </c:pt>
                <c:pt idx="22556">
                  <c:v>4.7334769380027002E-2</c:v>
                </c:pt>
                <c:pt idx="22557">
                  <c:v>4.7334871977019299E-2</c:v>
                </c:pt>
                <c:pt idx="22558">
                  <c:v>4.7335380493666902E-2</c:v>
                </c:pt>
                <c:pt idx="22559">
                  <c:v>4.7335669668771098E-2</c:v>
                </c:pt>
                <c:pt idx="22560">
                  <c:v>4.73362466689961E-2</c:v>
                </c:pt>
                <c:pt idx="22561">
                  <c:v>4.7339624371531601E-2</c:v>
                </c:pt>
                <c:pt idx="22562">
                  <c:v>4.7339959765216003E-2</c:v>
                </c:pt>
                <c:pt idx="22563">
                  <c:v>4.7340103250118497E-2</c:v>
                </c:pt>
                <c:pt idx="22564">
                  <c:v>4.7340977951122798E-2</c:v>
                </c:pt>
                <c:pt idx="22565">
                  <c:v>4.7341724131535402E-2</c:v>
                </c:pt>
                <c:pt idx="22566">
                  <c:v>4.7343053703157202E-2</c:v>
                </c:pt>
                <c:pt idx="22567">
                  <c:v>4.7343077518750699E-2</c:v>
                </c:pt>
                <c:pt idx="22568">
                  <c:v>4.7343314262616801E-2</c:v>
                </c:pt>
                <c:pt idx="22569">
                  <c:v>4.7344030361853501E-2</c:v>
                </c:pt>
                <c:pt idx="22570">
                  <c:v>4.7344138124809601E-2</c:v>
                </c:pt>
                <c:pt idx="22571">
                  <c:v>4.7344260092433997E-2</c:v>
                </c:pt>
                <c:pt idx="22572">
                  <c:v>4.7345119521043803E-2</c:v>
                </c:pt>
                <c:pt idx="22573">
                  <c:v>4.7345813078549702E-2</c:v>
                </c:pt>
                <c:pt idx="22574">
                  <c:v>4.734650171272E-2</c:v>
                </c:pt>
                <c:pt idx="22575">
                  <c:v>4.73466936265396E-2</c:v>
                </c:pt>
                <c:pt idx="22576">
                  <c:v>4.7346697881601202E-2</c:v>
                </c:pt>
                <c:pt idx="22577">
                  <c:v>4.73482120224335E-2</c:v>
                </c:pt>
                <c:pt idx="22578">
                  <c:v>4.7349268886618799E-2</c:v>
                </c:pt>
                <c:pt idx="22579">
                  <c:v>4.7349359042508997E-2</c:v>
                </c:pt>
                <c:pt idx="22580">
                  <c:v>4.7350299628204598E-2</c:v>
                </c:pt>
                <c:pt idx="22581">
                  <c:v>4.7351670474236197E-2</c:v>
                </c:pt>
                <c:pt idx="22582">
                  <c:v>4.7351827259530598E-2</c:v>
                </c:pt>
                <c:pt idx="22583">
                  <c:v>4.73520120006077E-2</c:v>
                </c:pt>
                <c:pt idx="22584">
                  <c:v>4.7352483395552397E-2</c:v>
                </c:pt>
                <c:pt idx="22585">
                  <c:v>4.7352491937578498E-2</c:v>
                </c:pt>
                <c:pt idx="22586">
                  <c:v>4.7352823153996103E-2</c:v>
                </c:pt>
                <c:pt idx="22587">
                  <c:v>4.73531237462246E-2</c:v>
                </c:pt>
                <c:pt idx="22588">
                  <c:v>4.7353420294618899E-2</c:v>
                </c:pt>
                <c:pt idx="22589">
                  <c:v>4.7353421818146398E-2</c:v>
                </c:pt>
                <c:pt idx="22590">
                  <c:v>4.73538484887382E-2</c:v>
                </c:pt>
                <c:pt idx="22591">
                  <c:v>4.7355686569186803E-2</c:v>
                </c:pt>
                <c:pt idx="22592">
                  <c:v>4.7357067058166398E-2</c:v>
                </c:pt>
                <c:pt idx="22593">
                  <c:v>4.7357792984158598E-2</c:v>
                </c:pt>
                <c:pt idx="22594">
                  <c:v>4.7357873408037703E-2</c:v>
                </c:pt>
                <c:pt idx="22595">
                  <c:v>4.7358208794701102E-2</c:v>
                </c:pt>
                <c:pt idx="22596">
                  <c:v>4.73583813020369E-2</c:v>
                </c:pt>
                <c:pt idx="22597">
                  <c:v>4.7358473671977902E-2</c:v>
                </c:pt>
                <c:pt idx="22598">
                  <c:v>4.7358920720480001E-2</c:v>
                </c:pt>
                <c:pt idx="22599">
                  <c:v>4.7359536335688401E-2</c:v>
                </c:pt>
                <c:pt idx="22600">
                  <c:v>4.7360085934536798E-2</c:v>
                </c:pt>
                <c:pt idx="22601">
                  <c:v>4.7360638003267702E-2</c:v>
                </c:pt>
                <c:pt idx="22602">
                  <c:v>4.7360697250918397E-2</c:v>
                </c:pt>
                <c:pt idx="22603">
                  <c:v>4.7362675273241402E-2</c:v>
                </c:pt>
                <c:pt idx="22604">
                  <c:v>4.7363189590003199E-2</c:v>
                </c:pt>
                <c:pt idx="22605">
                  <c:v>4.7364064750451997E-2</c:v>
                </c:pt>
                <c:pt idx="22606">
                  <c:v>4.7364750231088999E-2</c:v>
                </c:pt>
                <c:pt idx="22607">
                  <c:v>4.7365415736300397E-2</c:v>
                </c:pt>
                <c:pt idx="22608">
                  <c:v>4.7365700704327003E-2</c:v>
                </c:pt>
                <c:pt idx="22609">
                  <c:v>4.7367260243680501E-2</c:v>
                </c:pt>
                <c:pt idx="22610">
                  <c:v>4.7367403567406798E-2</c:v>
                </c:pt>
                <c:pt idx="22611">
                  <c:v>4.7367500745830002E-2</c:v>
                </c:pt>
                <c:pt idx="22612">
                  <c:v>4.7369216032129798E-2</c:v>
                </c:pt>
                <c:pt idx="22613">
                  <c:v>4.7369796962200401E-2</c:v>
                </c:pt>
                <c:pt idx="22614">
                  <c:v>4.73700052739408E-2</c:v>
                </c:pt>
                <c:pt idx="22615">
                  <c:v>4.73704703373104E-2</c:v>
                </c:pt>
                <c:pt idx="22616">
                  <c:v>4.7371207234025901E-2</c:v>
                </c:pt>
                <c:pt idx="22617">
                  <c:v>4.7372314091188202E-2</c:v>
                </c:pt>
                <c:pt idx="22618">
                  <c:v>4.7373432466294399E-2</c:v>
                </c:pt>
                <c:pt idx="22619">
                  <c:v>4.7373437911768998E-2</c:v>
                </c:pt>
                <c:pt idx="22620">
                  <c:v>4.7374094113056799E-2</c:v>
                </c:pt>
                <c:pt idx="22621">
                  <c:v>4.7374157500691301E-2</c:v>
                </c:pt>
                <c:pt idx="22622">
                  <c:v>4.7374229201111097E-2</c:v>
                </c:pt>
                <c:pt idx="22623">
                  <c:v>4.7374705802704802E-2</c:v>
                </c:pt>
                <c:pt idx="22624">
                  <c:v>4.73749753586079E-2</c:v>
                </c:pt>
                <c:pt idx="22625">
                  <c:v>4.7375077771620797E-2</c:v>
                </c:pt>
                <c:pt idx="22626">
                  <c:v>4.7377411534340198E-2</c:v>
                </c:pt>
                <c:pt idx="22627">
                  <c:v>4.7377509233331297E-2</c:v>
                </c:pt>
                <c:pt idx="22628">
                  <c:v>4.7377675233778498E-2</c:v>
                </c:pt>
                <c:pt idx="22629">
                  <c:v>4.73777807159248E-2</c:v>
                </c:pt>
                <c:pt idx="22630">
                  <c:v>4.7377969244482197E-2</c:v>
                </c:pt>
                <c:pt idx="22631">
                  <c:v>4.7378360510071799E-2</c:v>
                </c:pt>
                <c:pt idx="22632">
                  <c:v>4.73789527153251E-2</c:v>
                </c:pt>
                <c:pt idx="22633">
                  <c:v>4.7379029038484101E-2</c:v>
                </c:pt>
                <c:pt idx="22634">
                  <c:v>4.7379147613543102E-2</c:v>
                </c:pt>
                <c:pt idx="22635">
                  <c:v>4.7379966629191403E-2</c:v>
                </c:pt>
                <c:pt idx="22636">
                  <c:v>4.7380378769404298E-2</c:v>
                </c:pt>
                <c:pt idx="22637">
                  <c:v>4.7381393447853103E-2</c:v>
                </c:pt>
                <c:pt idx="22638">
                  <c:v>4.7381537703795898E-2</c:v>
                </c:pt>
                <c:pt idx="22639">
                  <c:v>4.7381761893219902E-2</c:v>
                </c:pt>
                <c:pt idx="22640">
                  <c:v>4.7382572159771499E-2</c:v>
                </c:pt>
                <c:pt idx="22641">
                  <c:v>4.7382667190658999E-2</c:v>
                </c:pt>
                <c:pt idx="22642">
                  <c:v>4.7383082004628103E-2</c:v>
                </c:pt>
                <c:pt idx="22643">
                  <c:v>4.7383994701973402E-2</c:v>
                </c:pt>
                <c:pt idx="22644">
                  <c:v>4.73840352817698E-2</c:v>
                </c:pt>
                <c:pt idx="22645">
                  <c:v>4.7384585771594802E-2</c:v>
                </c:pt>
                <c:pt idx="22646">
                  <c:v>4.7385351718953903E-2</c:v>
                </c:pt>
                <c:pt idx="22647">
                  <c:v>4.7385873448224501E-2</c:v>
                </c:pt>
                <c:pt idx="22648">
                  <c:v>4.7386734053561398E-2</c:v>
                </c:pt>
                <c:pt idx="22649">
                  <c:v>4.7386770521623697E-2</c:v>
                </c:pt>
                <c:pt idx="22650">
                  <c:v>4.7387414007401402E-2</c:v>
                </c:pt>
                <c:pt idx="22651">
                  <c:v>4.7388201521000303E-2</c:v>
                </c:pt>
                <c:pt idx="22652">
                  <c:v>4.7388364775914599E-2</c:v>
                </c:pt>
                <c:pt idx="22653">
                  <c:v>4.7389383044948503E-2</c:v>
                </c:pt>
                <c:pt idx="22654">
                  <c:v>4.7390057279947002E-2</c:v>
                </c:pt>
                <c:pt idx="22655">
                  <c:v>4.7391161584544303E-2</c:v>
                </c:pt>
                <c:pt idx="22656">
                  <c:v>4.7391855899660398E-2</c:v>
                </c:pt>
                <c:pt idx="22657">
                  <c:v>4.7391908735972002E-2</c:v>
                </c:pt>
                <c:pt idx="22658">
                  <c:v>4.7392279386970798E-2</c:v>
                </c:pt>
                <c:pt idx="22659">
                  <c:v>4.7392308541342999E-2</c:v>
                </c:pt>
                <c:pt idx="22660">
                  <c:v>4.7392396312632597E-2</c:v>
                </c:pt>
                <c:pt idx="22661">
                  <c:v>4.7392690176595101E-2</c:v>
                </c:pt>
                <c:pt idx="22662">
                  <c:v>4.7393786731216699E-2</c:v>
                </c:pt>
                <c:pt idx="22663">
                  <c:v>4.7394162819462897E-2</c:v>
                </c:pt>
                <c:pt idx="22664">
                  <c:v>4.7394814626915402E-2</c:v>
                </c:pt>
                <c:pt idx="22665">
                  <c:v>4.7395660913330299E-2</c:v>
                </c:pt>
                <c:pt idx="22666">
                  <c:v>4.7396171555999997E-2</c:v>
                </c:pt>
                <c:pt idx="22667">
                  <c:v>4.73970893701392E-2</c:v>
                </c:pt>
                <c:pt idx="22668">
                  <c:v>4.7398006906222499E-2</c:v>
                </c:pt>
                <c:pt idx="22669">
                  <c:v>4.7398215504377401E-2</c:v>
                </c:pt>
                <c:pt idx="22670">
                  <c:v>4.73985046456461E-2</c:v>
                </c:pt>
                <c:pt idx="22671">
                  <c:v>4.7399006505710398E-2</c:v>
                </c:pt>
                <c:pt idx="22672">
                  <c:v>4.7399306879754598E-2</c:v>
                </c:pt>
                <c:pt idx="22673">
                  <c:v>4.7399440083849401E-2</c:v>
                </c:pt>
                <c:pt idx="22674">
                  <c:v>4.7399565433643598E-2</c:v>
                </c:pt>
                <c:pt idx="22675">
                  <c:v>4.7399850234360497E-2</c:v>
                </c:pt>
                <c:pt idx="22676">
                  <c:v>4.7400064648128903E-2</c:v>
                </c:pt>
                <c:pt idx="22677">
                  <c:v>4.7401412614557797E-2</c:v>
                </c:pt>
                <c:pt idx="22678">
                  <c:v>4.7402538326005397E-2</c:v>
                </c:pt>
                <c:pt idx="22679">
                  <c:v>4.7402719650990001E-2</c:v>
                </c:pt>
                <c:pt idx="22680">
                  <c:v>4.7402775648858197E-2</c:v>
                </c:pt>
                <c:pt idx="22681">
                  <c:v>4.7403207746072401E-2</c:v>
                </c:pt>
                <c:pt idx="22682">
                  <c:v>4.7403659312714397E-2</c:v>
                </c:pt>
                <c:pt idx="22683">
                  <c:v>4.7403666208436099E-2</c:v>
                </c:pt>
                <c:pt idx="22684">
                  <c:v>4.7404375668653798E-2</c:v>
                </c:pt>
                <c:pt idx="22685">
                  <c:v>4.7405262346185001E-2</c:v>
                </c:pt>
                <c:pt idx="22686">
                  <c:v>4.7405743470303699E-2</c:v>
                </c:pt>
                <c:pt idx="22687">
                  <c:v>4.7406217298048101E-2</c:v>
                </c:pt>
                <c:pt idx="22688">
                  <c:v>4.7406257483540402E-2</c:v>
                </c:pt>
                <c:pt idx="22689">
                  <c:v>4.74065611085367E-2</c:v>
                </c:pt>
                <c:pt idx="22690">
                  <c:v>4.74070567619954E-2</c:v>
                </c:pt>
                <c:pt idx="22691">
                  <c:v>4.7407129150730302E-2</c:v>
                </c:pt>
                <c:pt idx="22692">
                  <c:v>4.7407308024901902E-2</c:v>
                </c:pt>
                <c:pt idx="22693">
                  <c:v>4.7407806602779198E-2</c:v>
                </c:pt>
                <c:pt idx="22694">
                  <c:v>4.7409687112412599E-2</c:v>
                </c:pt>
                <c:pt idx="22695">
                  <c:v>4.7409954945797098E-2</c:v>
                </c:pt>
                <c:pt idx="22696">
                  <c:v>4.7410099972546103E-2</c:v>
                </c:pt>
                <c:pt idx="22697">
                  <c:v>4.7410826917286999E-2</c:v>
                </c:pt>
                <c:pt idx="22698">
                  <c:v>4.7411848094853701E-2</c:v>
                </c:pt>
                <c:pt idx="22699">
                  <c:v>4.7413053151417403E-2</c:v>
                </c:pt>
                <c:pt idx="22700">
                  <c:v>4.7413227606519601E-2</c:v>
                </c:pt>
                <c:pt idx="22701">
                  <c:v>4.7413241558994797E-2</c:v>
                </c:pt>
                <c:pt idx="22702">
                  <c:v>4.7413612998704398E-2</c:v>
                </c:pt>
                <c:pt idx="22703">
                  <c:v>4.7414670433749598E-2</c:v>
                </c:pt>
                <c:pt idx="22704">
                  <c:v>4.74147138561593E-2</c:v>
                </c:pt>
                <c:pt idx="22705">
                  <c:v>4.7414806297255203E-2</c:v>
                </c:pt>
                <c:pt idx="22706">
                  <c:v>4.7415325693192199E-2</c:v>
                </c:pt>
                <c:pt idx="22707">
                  <c:v>4.7415432312845E-2</c:v>
                </c:pt>
                <c:pt idx="22708">
                  <c:v>4.7415741786714601E-2</c:v>
                </c:pt>
                <c:pt idx="22709">
                  <c:v>4.7417330359379499E-2</c:v>
                </c:pt>
                <c:pt idx="22710">
                  <c:v>4.7417493968563401E-2</c:v>
                </c:pt>
                <c:pt idx="22711">
                  <c:v>4.7418059212085598E-2</c:v>
                </c:pt>
                <c:pt idx="22712">
                  <c:v>4.7418275045581999E-2</c:v>
                </c:pt>
                <c:pt idx="22713">
                  <c:v>4.7418444706653899E-2</c:v>
                </c:pt>
                <c:pt idx="22714">
                  <c:v>4.7418638087797102E-2</c:v>
                </c:pt>
                <c:pt idx="22715">
                  <c:v>4.7419607474887701E-2</c:v>
                </c:pt>
                <c:pt idx="22716">
                  <c:v>4.7420194419406599E-2</c:v>
                </c:pt>
                <c:pt idx="22717">
                  <c:v>4.7420447395237798E-2</c:v>
                </c:pt>
                <c:pt idx="22718">
                  <c:v>4.7421606334962098E-2</c:v>
                </c:pt>
                <c:pt idx="22719">
                  <c:v>4.7421710371145398E-2</c:v>
                </c:pt>
                <c:pt idx="22720">
                  <c:v>4.7422486316849997E-2</c:v>
                </c:pt>
                <c:pt idx="22721">
                  <c:v>4.7422992615722998E-2</c:v>
                </c:pt>
                <c:pt idx="22722">
                  <c:v>4.7423047320799397E-2</c:v>
                </c:pt>
                <c:pt idx="22723">
                  <c:v>4.7423518527782198E-2</c:v>
                </c:pt>
                <c:pt idx="22724">
                  <c:v>4.7423784453750999E-2</c:v>
                </c:pt>
                <c:pt idx="22725">
                  <c:v>4.7424080731537498E-2</c:v>
                </c:pt>
                <c:pt idx="22726">
                  <c:v>4.7424792339945697E-2</c:v>
                </c:pt>
                <c:pt idx="22727">
                  <c:v>4.7425160812678002E-2</c:v>
                </c:pt>
                <c:pt idx="22728">
                  <c:v>4.74251876465136E-2</c:v>
                </c:pt>
                <c:pt idx="22729">
                  <c:v>4.7425200152315598E-2</c:v>
                </c:pt>
                <c:pt idx="22730">
                  <c:v>4.74257068260905E-2</c:v>
                </c:pt>
                <c:pt idx="22731">
                  <c:v>4.7426171799348597E-2</c:v>
                </c:pt>
                <c:pt idx="22732">
                  <c:v>4.7426573848882998E-2</c:v>
                </c:pt>
                <c:pt idx="22733">
                  <c:v>4.7427526889421097E-2</c:v>
                </c:pt>
                <c:pt idx="22734">
                  <c:v>4.7427665423577299E-2</c:v>
                </c:pt>
                <c:pt idx="22735">
                  <c:v>4.7427980533722901E-2</c:v>
                </c:pt>
                <c:pt idx="22736">
                  <c:v>4.7429336839871203E-2</c:v>
                </c:pt>
                <c:pt idx="22737">
                  <c:v>4.7432238481137798E-2</c:v>
                </c:pt>
                <c:pt idx="22738">
                  <c:v>4.7432896215656002E-2</c:v>
                </c:pt>
                <c:pt idx="22739">
                  <c:v>4.7433458713873097E-2</c:v>
                </c:pt>
                <c:pt idx="22740">
                  <c:v>4.7433496199744303E-2</c:v>
                </c:pt>
                <c:pt idx="22741">
                  <c:v>4.7433701242741197E-2</c:v>
                </c:pt>
                <c:pt idx="22742">
                  <c:v>4.7434328702136999E-2</c:v>
                </c:pt>
                <c:pt idx="22743">
                  <c:v>4.7435129066685899E-2</c:v>
                </c:pt>
                <c:pt idx="22744">
                  <c:v>4.7435378535243003E-2</c:v>
                </c:pt>
                <c:pt idx="22745">
                  <c:v>4.7435503513277501E-2</c:v>
                </c:pt>
                <c:pt idx="22746">
                  <c:v>4.7436103315818698E-2</c:v>
                </c:pt>
                <c:pt idx="22747">
                  <c:v>4.7436289546248497E-2</c:v>
                </c:pt>
                <c:pt idx="22748">
                  <c:v>4.7437431142181997E-2</c:v>
                </c:pt>
                <c:pt idx="22749">
                  <c:v>4.7437534035086798E-2</c:v>
                </c:pt>
                <c:pt idx="22750">
                  <c:v>4.7437743681594903E-2</c:v>
                </c:pt>
                <c:pt idx="22751">
                  <c:v>4.74378292855119E-2</c:v>
                </c:pt>
                <c:pt idx="22752">
                  <c:v>4.7438533414391602E-2</c:v>
                </c:pt>
                <c:pt idx="22753">
                  <c:v>4.7439048174893798E-2</c:v>
                </c:pt>
                <c:pt idx="22754">
                  <c:v>4.7439268761737298E-2</c:v>
                </c:pt>
                <c:pt idx="22755">
                  <c:v>4.74397848327687E-2</c:v>
                </c:pt>
                <c:pt idx="22756">
                  <c:v>4.7439916736912703E-2</c:v>
                </c:pt>
                <c:pt idx="22757">
                  <c:v>4.7440297420513901E-2</c:v>
                </c:pt>
                <c:pt idx="22758">
                  <c:v>4.7440495781584699E-2</c:v>
                </c:pt>
                <c:pt idx="22759">
                  <c:v>4.7440577674788903E-2</c:v>
                </c:pt>
                <c:pt idx="22760">
                  <c:v>4.7441112379527202E-2</c:v>
                </c:pt>
                <c:pt idx="22761">
                  <c:v>4.7441853048890502E-2</c:v>
                </c:pt>
                <c:pt idx="22762">
                  <c:v>4.7442500213548101E-2</c:v>
                </c:pt>
                <c:pt idx="22763">
                  <c:v>4.7442926504213799E-2</c:v>
                </c:pt>
                <c:pt idx="22764">
                  <c:v>4.74447511757101E-2</c:v>
                </c:pt>
                <c:pt idx="22765">
                  <c:v>4.74459031150639E-2</c:v>
                </c:pt>
                <c:pt idx="22766">
                  <c:v>4.7446242261555499E-2</c:v>
                </c:pt>
                <c:pt idx="22767">
                  <c:v>4.7446540153490598E-2</c:v>
                </c:pt>
                <c:pt idx="22768">
                  <c:v>4.7446560922979199E-2</c:v>
                </c:pt>
                <c:pt idx="22769">
                  <c:v>4.7448743480271303E-2</c:v>
                </c:pt>
                <c:pt idx="22770">
                  <c:v>4.7449473169093599E-2</c:v>
                </c:pt>
                <c:pt idx="22771">
                  <c:v>4.7451121001446502E-2</c:v>
                </c:pt>
                <c:pt idx="22772">
                  <c:v>4.7452641827953702E-2</c:v>
                </c:pt>
                <c:pt idx="22773">
                  <c:v>4.7453195658480898E-2</c:v>
                </c:pt>
                <c:pt idx="22774">
                  <c:v>4.7453672254863501E-2</c:v>
                </c:pt>
                <c:pt idx="22775">
                  <c:v>4.7453912286469398E-2</c:v>
                </c:pt>
                <c:pt idx="22776">
                  <c:v>4.7453923215670497E-2</c:v>
                </c:pt>
                <c:pt idx="22777">
                  <c:v>4.7454752403050297E-2</c:v>
                </c:pt>
                <c:pt idx="22778">
                  <c:v>4.7456664972550598E-2</c:v>
                </c:pt>
                <c:pt idx="22779">
                  <c:v>4.7457877265360798E-2</c:v>
                </c:pt>
                <c:pt idx="22780">
                  <c:v>4.7458320263176403E-2</c:v>
                </c:pt>
                <c:pt idx="22781">
                  <c:v>4.7458865943434403E-2</c:v>
                </c:pt>
                <c:pt idx="22782">
                  <c:v>4.7458977423958298E-2</c:v>
                </c:pt>
                <c:pt idx="22783">
                  <c:v>4.7459721005613298E-2</c:v>
                </c:pt>
                <c:pt idx="22784">
                  <c:v>4.7459956913112701E-2</c:v>
                </c:pt>
                <c:pt idx="22785">
                  <c:v>4.7460066843597597E-2</c:v>
                </c:pt>
                <c:pt idx="22786">
                  <c:v>4.7460645737627198E-2</c:v>
                </c:pt>
                <c:pt idx="22787">
                  <c:v>4.74608434108241E-2</c:v>
                </c:pt>
                <c:pt idx="22788">
                  <c:v>4.7461405520388897E-2</c:v>
                </c:pt>
                <c:pt idx="22789">
                  <c:v>4.7461565646288999E-2</c:v>
                </c:pt>
                <c:pt idx="22790">
                  <c:v>4.74633841028375E-2</c:v>
                </c:pt>
                <c:pt idx="22791">
                  <c:v>4.7463904947365597E-2</c:v>
                </c:pt>
                <c:pt idx="22792">
                  <c:v>4.7463924082141402E-2</c:v>
                </c:pt>
                <c:pt idx="22793">
                  <c:v>4.74647731156599E-2</c:v>
                </c:pt>
                <c:pt idx="22794">
                  <c:v>4.7464776724643297E-2</c:v>
                </c:pt>
                <c:pt idx="22795">
                  <c:v>4.74647967528464E-2</c:v>
                </c:pt>
                <c:pt idx="22796">
                  <c:v>4.7465574772150299E-2</c:v>
                </c:pt>
                <c:pt idx="22797">
                  <c:v>4.7466153866157802E-2</c:v>
                </c:pt>
                <c:pt idx="22798">
                  <c:v>4.7466180097199002E-2</c:v>
                </c:pt>
                <c:pt idx="22799">
                  <c:v>4.7466291348583399E-2</c:v>
                </c:pt>
                <c:pt idx="22800">
                  <c:v>4.7466521843981903E-2</c:v>
                </c:pt>
                <c:pt idx="22801">
                  <c:v>4.7467580006383299E-2</c:v>
                </c:pt>
                <c:pt idx="22802">
                  <c:v>4.74679769489137E-2</c:v>
                </c:pt>
                <c:pt idx="22803">
                  <c:v>4.74683092987047E-2</c:v>
                </c:pt>
                <c:pt idx="22804">
                  <c:v>4.7468701592901001E-2</c:v>
                </c:pt>
                <c:pt idx="22805">
                  <c:v>4.7469051253806002E-2</c:v>
                </c:pt>
                <c:pt idx="22806">
                  <c:v>4.7470265675560598E-2</c:v>
                </c:pt>
                <c:pt idx="22807">
                  <c:v>4.7470573617077599E-2</c:v>
                </c:pt>
                <c:pt idx="22808">
                  <c:v>4.7470978024720903E-2</c:v>
                </c:pt>
                <c:pt idx="22809">
                  <c:v>4.7471112344388701E-2</c:v>
                </c:pt>
                <c:pt idx="22810">
                  <c:v>4.7472636883078498E-2</c:v>
                </c:pt>
                <c:pt idx="22811">
                  <c:v>4.7473249753483097E-2</c:v>
                </c:pt>
                <c:pt idx="22812">
                  <c:v>4.7473626828623099E-2</c:v>
                </c:pt>
                <c:pt idx="22813">
                  <c:v>4.74739544514894E-2</c:v>
                </c:pt>
                <c:pt idx="22814">
                  <c:v>4.7474449358890898E-2</c:v>
                </c:pt>
                <c:pt idx="22815">
                  <c:v>4.7474472012588698E-2</c:v>
                </c:pt>
                <c:pt idx="22816">
                  <c:v>4.7476750700174299E-2</c:v>
                </c:pt>
                <c:pt idx="22817">
                  <c:v>4.7477158915415797E-2</c:v>
                </c:pt>
                <c:pt idx="22818">
                  <c:v>4.7477520873369899E-2</c:v>
                </c:pt>
                <c:pt idx="22819">
                  <c:v>4.7477714368159701E-2</c:v>
                </c:pt>
                <c:pt idx="22820">
                  <c:v>4.7477881805460802E-2</c:v>
                </c:pt>
                <c:pt idx="22821">
                  <c:v>4.7478061797360901E-2</c:v>
                </c:pt>
                <c:pt idx="22822">
                  <c:v>4.7478510058406503E-2</c:v>
                </c:pt>
                <c:pt idx="22823">
                  <c:v>4.7480725248586597E-2</c:v>
                </c:pt>
                <c:pt idx="22824">
                  <c:v>4.74809887419953E-2</c:v>
                </c:pt>
                <c:pt idx="22825">
                  <c:v>4.74820391363798E-2</c:v>
                </c:pt>
                <c:pt idx="22826">
                  <c:v>4.7482957698166697E-2</c:v>
                </c:pt>
                <c:pt idx="22827">
                  <c:v>4.74831622414486E-2</c:v>
                </c:pt>
                <c:pt idx="22828">
                  <c:v>4.7484273635876102E-2</c:v>
                </c:pt>
                <c:pt idx="22829">
                  <c:v>4.7486200534603201E-2</c:v>
                </c:pt>
                <c:pt idx="22830">
                  <c:v>4.7486958516013401E-2</c:v>
                </c:pt>
                <c:pt idx="22831">
                  <c:v>4.7487259201258902E-2</c:v>
                </c:pt>
                <c:pt idx="22832">
                  <c:v>4.7487315090911898E-2</c:v>
                </c:pt>
                <c:pt idx="22833">
                  <c:v>4.7489728738467102E-2</c:v>
                </c:pt>
                <c:pt idx="22834">
                  <c:v>4.7490694564534502E-2</c:v>
                </c:pt>
                <c:pt idx="22835">
                  <c:v>4.7490891784712698E-2</c:v>
                </c:pt>
                <c:pt idx="22836">
                  <c:v>4.74909946462031E-2</c:v>
                </c:pt>
                <c:pt idx="22837">
                  <c:v>4.7491713452248799E-2</c:v>
                </c:pt>
                <c:pt idx="22838">
                  <c:v>4.74936012586121E-2</c:v>
                </c:pt>
                <c:pt idx="22839">
                  <c:v>4.7493989039513698E-2</c:v>
                </c:pt>
                <c:pt idx="22840">
                  <c:v>4.7495228934177298E-2</c:v>
                </c:pt>
                <c:pt idx="22841">
                  <c:v>4.7495965787711703E-2</c:v>
                </c:pt>
                <c:pt idx="22842">
                  <c:v>4.7495974483335701E-2</c:v>
                </c:pt>
                <c:pt idx="22843">
                  <c:v>4.7496358692055402E-2</c:v>
                </c:pt>
                <c:pt idx="22844">
                  <c:v>4.7496570661773999E-2</c:v>
                </c:pt>
                <c:pt idx="22845">
                  <c:v>4.7496988247173202E-2</c:v>
                </c:pt>
                <c:pt idx="22846">
                  <c:v>4.7497125091662401E-2</c:v>
                </c:pt>
                <c:pt idx="22847">
                  <c:v>4.7497203083047897E-2</c:v>
                </c:pt>
                <c:pt idx="22848">
                  <c:v>4.7498438424278602E-2</c:v>
                </c:pt>
                <c:pt idx="22849">
                  <c:v>4.74995586865836E-2</c:v>
                </c:pt>
                <c:pt idx="22850">
                  <c:v>4.7499894512258299E-2</c:v>
                </c:pt>
                <c:pt idx="22851">
                  <c:v>4.7500424347247001E-2</c:v>
                </c:pt>
                <c:pt idx="22852">
                  <c:v>4.7500468650743997E-2</c:v>
                </c:pt>
                <c:pt idx="22853">
                  <c:v>4.7500842722008399E-2</c:v>
                </c:pt>
                <c:pt idx="22854">
                  <c:v>4.7501273732575303E-2</c:v>
                </c:pt>
                <c:pt idx="22855">
                  <c:v>4.7501456486118199E-2</c:v>
                </c:pt>
                <c:pt idx="22856">
                  <c:v>4.7501981272532502E-2</c:v>
                </c:pt>
                <c:pt idx="22857">
                  <c:v>4.7502468493273498E-2</c:v>
                </c:pt>
                <c:pt idx="22858">
                  <c:v>4.7504683980600197E-2</c:v>
                </c:pt>
                <c:pt idx="22859">
                  <c:v>4.7504747725385703E-2</c:v>
                </c:pt>
                <c:pt idx="22860">
                  <c:v>4.7504771726305302E-2</c:v>
                </c:pt>
                <c:pt idx="22861">
                  <c:v>4.7505173706499398E-2</c:v>
                </c:pt>
                <c:pt idx="22862">
                  <c:v>4.7505227577106297E-2</c:v>
                </c:pt>
                <c:pt idx="22863">
                  <c:v>4.7505768390085697E-2</c:v>
                </c:pt>
                <c:pt idx="22864">
                  <c:v>4.7506145138352399E-2</c:v>
                </c:pt>
                <c:pt idx="22865">
                  <c:v>4.7506852831266697E-2</c:v>
                </c:pt>
                <c:pt idx="22866">
                  <c:v>4.7506868172114802E-2</c:v>
                </c:pt>
                <c:pt idx="22867">
                  <c:v>4.7508608981080003E-2</c:v>
                </c:pt>
                <c:pt idx="22868">
                  <c:v>4.7508809566821401E-2</c:v>
                </c:pt>
                <c:pt idx="22869">
                  <c:v>4.7508820964242401E-2</c:v>
                </c:pt>
                <c:pt idx="22870">
                  <c:v>4.7509866620926697E-2</c:v>
                </c:pt>
                <c:pt idx="22871">
                  <c:v>4.75127912594282E-2</c:v>
                </c:pt>
                <c:pt idx="22872">
                  <c:v>4.7513129069800597E-2</c:v>
                </c:pt>
                <c:pt idx="22873">
                  <c:v>4.7513619393704597E-2</c:v>
                </c:pt>
                <c:pt idx="22874">
                  <c:v>4.7514588458915603E-2</c:v>
                </c:pt>
                <c:pt idx="22875">
                  <c:v>4.7515654212085E-2</c:v>
                </c:pt>
                <c:pt idx="22876">
                  <c:v>4.75166539339879E-2</c:v>
                </c:pt>
                <c:pt idx="22877">
                  <c:v>4.7516691964697898E-2</c:v>
                </c:pt>
                <c:pt idx="22878">
                  <c:v>4.7516754103928097E-2</c:v>
                </c:pt>
                <c:pt idx="22879">
                  <c:v>4.7516773573382999E-2</c:v>
                </c:pt>
                <c:pt idx="22880">
                  <c:v>4.7516904792854898E-2</c:v>
                </c:pt>
                <c:pt idx="22881">
                  <c:v>4.75170787331421E-2</c:v>
                </c:pt>
                <c:pt idx="22882">
                  <c:v>4.75193641459574E-2</c:v>
                </c:pt>
                <c:pt idx="22883">
                  <c:v>4.7519441200602197E-2</c:v>
                </c:pt>
                <c:pt idx="22884">
                  <c:v>4.7519560911951302E-2</c:v>
                </c:pt>
                <c:pt idx="22885">
                  <c:v>4.75208769536727E-2</c:v>
                </c:pt>
                <c:pt idx="22886">
                  <c:v>4.7521144329333999E-2</c:v>
                </c:pt>
                <c:pt idx="22887">
                  <c:v>4.7521166559116902E-2</c:v>
                </c:pt>
                <c:pt idx="22888">
                  <c:v>4.7521300051389499E-2</c:v>
                </c:pt>
                <c:pt idx="22889">
                  <c:v>4.7521824649441803E-2</c:v>
                </c:pt>
                <c:pt idx="22890">
                  <c:v>4.7522144562828501E-2</c:v>
                </c:pt>
                <c:pt idx="22891">
                  <c:v>4.75244928919209E-2</c:v>
                </c:pt>
                <c:pt idx="22892">
                  <c:v>4.75249776998228E-2</c:v>
                </c:pt>
                <c:pt idx="22893">
                  <c:v>4.75252765594762E-2</c:v>
                </c:pt>
                <c:pt idx="22894">
                  <c:v>4.7525473014551699E-2</c:v>
                </c:pt>
                <c:pt idx="22895">
                  <c:v>4.7525557848175699E-2</c:v>
                </c:pt>
                <c:pt idx="22896">
                  <c:v>4.7525998451847802E-2</c:v>
                </c:pt>
                <c:pt idx="22897">
                  <c:v>4.75263684079043E-2</c:v>
                </c:pt>
                <c:pt idx="22898">
                  <c:v>4.7527149499632902E-2</c:v>
                </c:pt>
                <c:pt idx="22899">
                  <c:v>4.7527354486352903E-2</c:v>
                </c:pt>
                <c:pt idx="22900">
                  <c:v>4.7528121595840099E-2</c:v>
                </c:pt>
                <c:pt idx="22901">
                  <c:v>4.7529131197538398E-2</c:v>
                </c:pt>
                <c:pt idx="22902">
                  <c:v>4.7530192899606298E-2</c:v>
                </c:pt>
                <c:pt idx="22903">
                  <c:v>4.7530703928841303E-2</c:v>
                </c:pt>
                <c:pt idx="22904">
                  <c:v>4.75315344146712E-2</c:v>
                </c:pt>
                <c:pt idx="22905">
                  <c:v>4.7531553278080799E-2</c:v>
                </c:pt>
                <c:pt idx="22906">
                  <c:v>4.7532414966371402E-2</c:v>
                </c:pt>
                <c:pt idx="22907">
                  <c:v>4.7532649833995397E-2</c:v>
                </c:pt>
                <c:pt idx="22908">
                  <c:v>4.7532899031190498E-2</c:v>
                </c:pt>
                <c:pt idx="22909">
                  <c:v>4.7533105754255497E-2</c:v>
                </c:pt>
                <c:pt idx="22910">
                  <c:v>4.7533143589411998E-2</c:v>
                </c:pt>
                <c:pt idx="22911">
                  <c:v>4.7534378009426302E-2</c:v>
                </c:pt>
                <c:pt idx="22912">
                  <c:v>4.7534579602346999E-2</c:v>
                </c:pt>
                <c:pt idx="22913">
                  <c:v>4.7534761873128301E-2</c:v>
                </c:pt>
                <c:pt idx="22914">
                  <c:v>4.7535014465349898E-2</c:v>
                </c:pt>
                <c:pt idx="22915">
                  <c:v>4.7535666570852397E-2</c:v>
                </c:pt>
                <c:pt idx="22916">
                  <c:v>4.7536718660345201E-2</c:v>
                </c:pt>
                <c:pt idx="22917">
                  <c:v>4.7536810121328099E-2</c:v>
                </c:pt>
                <c:pt idx="22918">
                  <c:v>4.7537164109924798E-2</c:v>
                </c:pt>
                <c:pt idx="22919">
                  <c:v>4.75371856440122E-2</c:v>
                </c:pt>
                <c:pt idx="22920">
                  <c:v>4.7537877675037497E-2</c:v>
                </c:pt>
                <c:pt idx="22921">
                  <c:v>4.7537893927306799E-2</c:v>
                </c:pt>
                <c:pt idx="22922">
                  <c:v>4.7538702655960302E-2</c:v>
                </c:pt>
                <c:pt idx="22923">
                  <c:v>4.7538990687628097E-2</c:v>
                </c:pt>
                <c:pt idx="22924">
                  <c:v>4.75395684961454E-2</c:v>
                </c:pt>
                <c:pt idx="22925">
                  <c:v>4.7539858545996898E-2</c:v>
                </c:pt>
                <c:pt idx="22926">
                  <c:v>4.75408858151187E-2</c:v>
                </c:pt>
                <c:pt idx="22927">
                  <c:v>4.75419683460842E-2</c:v>
                </c:pt>
                <c:pt idx="22928">
                  <c:v>4.7543063076451099E-2</c:v>
                </c:pt>
                <c:pt idx="22929">
                  <c:v>4.7543249807907299E-2</c:v>
                </c:pt>
                <c:pt idx="22930">
                  <c:v>4.7543384909728502E-2</c:v>
                </c:pt>
                <c:pt idx="22931">
                  <c:v>4.7543535292612599E-2</c:v>
                </c:pt>
                <c:pt idx="22932">
                  <c:v>4.7544886356951997E-2</c:v>
                </c:pt>
                <c:pt idx="22933">
                  <c:v>4.7545372741552801E-2</c:v>
                </c:pt>
                <c:pt idx="22934">
                  <c:v>4.7545863462139598E-2</c:v>
                </c:pt>
                <c:pt idx="22935">
                  <c:v>4.7545934953194702E-2</c:v>
                </c:pt>
                <c:pt idx="22936">
                  <c:v>4.7546293239702303E-2</c:v>
                </c:pt>
                <c:pt idx="22937">
                  <c:v>4.7546762914688102E-2</c:v>
                </c:pt>
                <c:pt idx="22938">
                  <c:v>4.7546878200993903E-2</c:v>
                </c:pt>
                <c:pt idx="22939">
                  <c:v>4.75475902824515E-2</c:v>
                </c:pt>
                <c:pt idx="22940">
                  <c:v>4.7548018825446202E-2</c:v>
                </c:pt>
                <c:pt idx="22941">
                  <c:v>4.7549260084662801E-2</c:v>
                </c:pt>
                <c:pt idx="22942">
                  <c:v>4.7550316940957002E-2</c:v>
                </c:pt>
                <c:pt idx="22943">
                  <c:v>4.75506157738496E-2</c:v>
                </c:pt>
                <c:pt idx="22944">
                  <c:v>4.7551040694032799E-2</c:v>
                </c:pt>
                <c:pt idx="22945">
                  <c:v>4.7552222933832898E-2</c:v>
                </c:pt>
                <c:pt idx="22946">
                  <c:v>4.7555625678327801E-2</c:v>
                </c:pt>
                <c:pt idx="22947">
                  <c:v>4.7555664741960303E-2</c:v>
                </c:pt>
                <c:pt idx="22948">
                  <c:v>4.7555696049315602E-2</c:v>
                </c:pt>
                <c:pt idx="22949">
                  <c:v>4.7556077231271698E-2</c:v>
                </c:pt>
                <c:pt idx="22950">
                  <c:v>4.7556709465784303E-2</c:v>
                </c:pt>
                <c:pt idx="22951">
                  <c:v>4.7557089536370403E-2</c:v>
                </c:pt>
                <c:pt idx="22952">
                  <c:v>4.7557470188192397E-2</c:v>
                </c:pt>
                <c:pt idx="22953">
                  <c:v>4.7557495319695803E-2</c:v>
                </c:pt>
                <c:pt idx="22954">
                  <c:v>4.7558948136924697E-2</c:v>
                </c:pt>
                <c:pt idx="22955">
                  <c:v>4.7559816177805199E-2</c:v>
                </c:pt>
                <c:pt idx="22956">
                  <c:v>4.7559818858635403E-2</c:v>
                </c:pt>
                <c:pt idx="22957">
                  <c:v>4.7560243132090403E-2</c:v>
                </c:pt>
                <c:pt idx="22958">
                  <c:v>4.7560632056870798E-2</c:v>
                </c:pt>
                <c:pt idx="22959">
                  <c:v>4.7560847963990398E-2</c:v>
                </c:pt>
                <c:pt idx="22960">
                  <c:v>4.7561465213287198E-2</c:v>
                </c:pt>
                <c:pt idx="22961">
                  <c:v>4.7562787048730397E-2</c:v>
                </c:pt>
                <c:pt idx="22962">
                  <c:v>4.75628441994633E-2</c:v>
                </c:pt>
                <c:pt idx="22963">
                  <c:v>4.7563522757384298E-2</c:v>
                </c:pt>
                <c:pt idx="22964">
                  <c:v>4.75652243179105E-2</c:v>
                </c:pt>
                <c:pt idx="22965">
                  <c:v>4.7565796389372098E-2</c:v>
                </c:pt>
                <c:pt idx="22966">
                  <c:v>4.7565904358851503E-2</c:v>
                </c:pt>
                <c:pt idx="22967">
                  <c:v>4.7566953777724803E-2</c:v>
                </c:pt>
                <c:pt idx="22968">
                  <c:v>4.7567523694125598E-2</c:v>
                </c:pt>
                <c:pt idx="22969">
                  <c:v>4.7567544343978703E-2</c:v>
                </c:pt>
                <c:pt idx="22970">
                  <c:v>4.7567948531175797E-2</c:v>
                </c:pt>
                <c:pt idx="22971">
                  <c:v>4.7568477549625503E-2</c:v>
                </c:pt>
                <c:pt idx="22972">
                  <c:v>4.7569732637529498E-2</c:v>
                </c:pt>
                <c:pt idx="22973">
                  <c:v>4.7569952775297603E-2</c:v>
                </c:pt>
                <c:pt idx="22974">
                  <c:v>4.7570623334458002E-2</c:v>
                </c:pt>
                <c:pt idx="22975">
                  <c:v>4.7571396732285699E-2</c:v>
                </c:pt>
                <c:pt idx="22976">
                  <c:v>4.7571820713375103E-2</c:v>
                </c:pt>
                <c:pt idx="22977">
                  <c:v>4.7572551750107599E-2</c:v>
                </c:pt>
                <c:pt idx="22978">
                  <c:v>4.7573579735368902E-2</c:v>
                </c:pt>
                <c:pt idx="22979">
                  <c:v>4.7573683712609498E-2</c:v>
                </c:pt>
                <c:pt idx="22980">
                  <c:v>4.7573900165766403E-2</c:v>
                </c:pt>
                <c:pt idx="22981">
                  <c:v>4.7573983245909099E-2</c:v>
                </c:pt>
                <c:pt idx="22982">
                  <c:v>4.7574200300202998E-2</c:v>
                </c:pt>
                <c:pt idx="22983">
                  <c:v>4.7574307715056503E-2</c:v>
                </c:pt>
                <c:pt idx="22984">
                  <c:v>4.7574524873291703E-2</c:v>
                </c:pt>
                <c:pt idx="22985">
                  <c:v>4.7575484684127999E-2</c:v>
                </c:pt>
                <c:pt idx="22986">
                  <c:v>4.7575745941095503E-2</c:v>
                </c:pt>
                <c:pt idx="22987">
                  <c:v>4.7576072004587897E-2</c:v>
                </c:pt>
                <c:pt idx="22988">
                  <c:v>4.75762547251391E-2</c:v>
                </c:pt>
                <c:pt idx="22989">
                  <c:v>4.7576428598757402E-2</c:v>
                </c:pt>
                <c:pt idx="22990">
                  <c:v>4.7576736819893502E-2</c:v>
                </c:pt>
                <c:pt idx="22991">
                  <c:v>4.7578688863077603E-2</c:v>
                </c:pt>
                <c:pt idx="22992">
                  <c:v>4.7580129574761897E-2</c:v>
                </c:pt>
                <c:pt idx="22993">
                  <c:v>4.7581167968997903E-2</c:v>
                </c:pt>
                <c:pt idx="22994">
                  <c:v>4.75849792344024E-2</c:v>
                </c:pt>
                <c:pt idx="22995">
                  <c:v>4.7585231635124202E-2</c:v>
                </c:pt>
                <c:pt idx="22996">
                  <c:v>4.7585372888524699E-2</c:v>
                </c:pt>
                <c:pt idx="22997">
                  <c:v>4.7585948272766097E-2</c:v>
                </c:pt>
                <c:pt idx="22998">
                  <c:v>4.7586541637934299E-2</c:v>
                </c:pt>
                <c:pt idx="22999">
                  <c:v>4.75872648480066E-2</c:v>
                </c:pt>
                <c:pt idx="23000">
                  <c:v>4.7587267210301099E-2</c:v>
                </c:pt>
                <c:pt idx="23001">
                  <c:v>4.7588250916131898E-2</c:v>
                </c:pt>
                <c:pt idx="23002">
                  <c:v>4.7589573613496597E-2</c:v>
                </c:pt>
                <c:pt idx="23003">
                  <c:v>4.7589683803845297E-2</c:v>
                </c:pt>
                <c:pt idx="23004">
                  <c:v>4.7590004943477197E-2</c:v>
                </c:pt>
                <c:pt idx="23005">
                  <c:v>4.75910080594487E-2</c:v>
                </c:pt>
                <c:pt idx="23006">
                  <c:v>4.7592370252642201E-2</c:v>
                </c:pt>
                <c:pt idx="23007">
                  <c:v>4.7593727661299497E-2</c:v>
                </c:pt>
                <c:pt idx="23008">
                  <c:v>4.7593766531905002E-2</c:v>
                </c:pt>
                <c:pt idx="23009">
                  <c:v>4.7594498521951897E-2</c:v>
                </c:pt>
                <c:pt idx="23010">
                  <c:v>4.7594905210830603E-2</c:v>
                </c:pt>
                <c:pt idx="23011">
                  <c:v>4.7594920940466197E-2</c:v>
                </c:pt>
                <c:pt idx="23012">
                  <c:v>4.7595517218127999E-2</c:v>
                </c:pt>
                <c:pt idx="23013">
                  <c:v>4.7596168997890299E-2</c:v>
                </c:pt>
                <c:pt idx="23014">
                  <c:v>4.7596726036694001E-2</c:v>
                </c:pt>
                <c:pt idx="23015">
                  <c:v>4.7598144487776002E-2</c:v>
                </c:pt>
                <c:pt idx="23016">
                  <c:v>4.7598356910112202E-2</c:v>
                </c:pt>
                <c:pt idx="23017">
                  <c:v>4.7598788555142102E-2</c:v>
                </c:pt>
                <c:pt idx="23018">
                  <c:v>4.7598897930073998E-2</c:v>
                </c:pt>
                <c:pt idx="23019">
                  <c:v>4.7599267484322597E-2</c:v>
                </c:pt>
                <c:pt idx="23020">
                  <c:v>4.7599513127938399E-2</c:v>
                </c:pt>
                <c:pt idx="23021">
                  <c:v>4.75995679550235E-2</c:v>
                </c:pt>
                <c:pt idx="23022">
                  <c:v>4.7599866710019902E-2</c:v>
                </c:pt>
                <c:pt idx="23023">
                  <c:v>4.7600338492878001E-2</c:v>
                </c:pt>
                <c:pt idx="23024">
                  <c:v>4.7600834922780298E-2</c:v>
                </c:pt>
                <c:pt idx="23025">
                  <c:v>4.7601125804739401E-2</c:v>
                </c:pt>
                <c:pt idx="23026">
                  <c:v>4.7601220472072298E-2</c:v>
                </c:pt>
                <c:pt idx="23027">
                  <c:v>4.76013673573513E-2</c:v>
                </c:pt>
                <c:pt idx="23028">
                  <c:v>4.7601942595602499E-2</c:v>
                </c:pt>
                <c:pt idx="23029">
                  <c:v>4.76021364371184E-2</c:v>
                </c:pt>
                <c:pt idx="23030">
                  <c:v>4.7602962104150298E-2</c:v>
                </c:pt>
                <c:pt idx="23031">
                  <c:v>4.7603414241550797E-2</c:v>
                </c:pt>
                <c:pt idx="23032">
                  <c:v>4.7604233890001298E-2</c:v>
                </c:pt>
                <c:pt idx="23033">
                  <c:v>4.7605517945405698E-2</c:v>
                </c:pt>
                <c:pt idx="23034">
                  <c:v>4.7605855729585998E-2</c:v>
                </c:pt>
                <c:pt idx="23035">
                  <c:v>4.7607017047432802E-2</c:v>
                </c:pt>
                <c:pt idx="23036">
                  <c:v>4.7609169224402302E-2</c:v>
                </c:pt>
                <c:pt idx="23037">
                  <c:v>4.7610941205467001E-2</c:v>
                </c:pt>
                <c:pt idx="23038">
                  <c:v>4.7611529608457798E-2</c:v>
                </c:pt>
                <c:pt idx="23039">
                  <c:v>4.7611783547586099E-2</c:v>
                </c:pt>
                <c:pt idx="23040">
                  <c:v>4.7612077626684603E-2</c:v>
                </c:pt>
                <c:pt idx="23041">
                  <c:v>4.7612272452340697E-2</c:v>
                </c:pt>
                <c:pt idx="23042">
                  <c:v>4.7612865358150298E-2</c:v>
                </c:pt>
                <c:pt idx="23043">
                  <c:v>4.7614071378833001E-2</c:v>
                </c:pt>
                <c:pt idx="23044">
                  <c:v>4.76152746523179E-2</c:v>
                </c:pt>
                <c:pt idx="23045">
                  <c:v>4.7615447042647301E-2</c:v>
                </c:pt>
                <c:pt idx="23046">
                  <c:v>4.7615953058767903E-2</c:v>
                </c:pt>
                <c:pt idx="23047">
                  <c:v>4.7616032709431801E-2</c:v>
                </c:pt>
                <c:pt idx="23048">
                  <c:v>4.7616191994112697E-2</c:v>
                </c:pt>
                <c:pt idx="23049">
                  <c:v>4.7617662533938399E-2</c:v>
                </c:pt>
                <c:pt idx="23050">
                  <c:v>4.7617930883203499E-2</c:v>
                </c:pt>
                <c:pt idx="23051">
                  <c:v>4.76185454071235E-2</c:v>
                </c:pt>
                <c:pt idx="23052">
                  <c:v>4.7619990972100602E-2</c:v>
                </c:pt>
                <c:pt idx="23053">
                  <c:v>4.76201346506641E-2</c:v>
                </c:pt>
                <c:pt idx="23054">
                  <c:v>4.7620239297012E-2</c:v>
                </c:pt>
                <c:pt idx="23055">
                  <c:v>4.7620530149398599E-2</c:v>
                </c:pt>
                <c:pt idx="23056">
                  <c:v>4.76208725239144E-2</c:v>
                </c:pt>
                <c:pt idx="23057">
                  <c:v>4.7621131437831601E-2</c:v>
                </c:pt>
                <c:pt idx="23058">
                  <c:v>4.7621143553901998E-2</c:v>
                </c:pt>
                <c:pt idx="23059">
                  <c:v>4.7621503381038599E-2</c:v>
                </c:pt>
                <c:pt idx="23060">
                  <c:v>4.7621700357100602E-2</c:v>
                </c:pt>
                <c:pt idx="23061">
                  <c:v>4.7622533188441701E-2</c:v>
                </c:pt>
                <c:pt idx="23062">
                  <c:v>4.7624296336057297E-2</c:v>
                </c:pt>
                <c:pt idx="23063">
                  <c:v>4.7624707655664102E-2</c:v>
                </c:pt>
                <c:pt idx="23064">
                  <c:v>4.7625951765308303E-2</c:v>
                </c:pt>
                <c:pt idx="23065">
                  <c:v>4.7626003505691898E-2</c:v>
                </c:pt>
                <c:pt idx="23066">
                  <c:v>4.76262019866069E-2</c:v>
                </c:pt>
                <c:pt idx="23067">
                  <c:v>4.7626226053020998E-2</c:v>
                </c:pt>
                <c:pt idx="23068">
                  <c:v>4.76263295081851E-2</c:v>
                </c:pt>
                <c:pt idx="23069">
                  <c:v>4.7626493413279798E-2</c:v>
                </c:pt>
                <c:pt idx="23070">
                  <c:v>4.7626496103305903E-2</c:v>
                </c:pt>
                <c:pt idx="23071">
                  <c:v>4.76270257744403E-2</c:v>
                </c:pt>
                <c:pt idx="23072">
                  <c:v>4.7627499303574898E-2</c:v>
                </c:pt>
                <c:pt idx="23073">
                  <c:v>4.7629182767327902E-2</c:v>
                </c:pt>
                <c:pt idx="23074">
                  <c:v>4.7629307799844298E-2</c:v>
                </c:pt>
                <c:pt idx="23075">
                  <c:v>4.7630897235479197E-2</c:v>
                </c:pt>
                <c:pt idx="23076">
                  <c:v>4.7631117562761303E-2</c:v>
                </c:pt>
                <c:pt idx="23077">
                  <c:v>4.76311495887339E-2</c:v>
                </c:pt>
                <c:pt idx="23078">
                  <c:v>4.76317366568648E-2</c:v>
                </c:pt>
                <c:pt idx="23079">
                  <c:v>4.76333914288916E-2</c:v>
                </c:pt>
                <c:pt idx="23080">
                  <c:v>4.7633440663260897E-2</c:v>
                </c:pt>
                <c:pt idx="23081">
                  <c:v>4.7634480535881998E-2</c:v>
                </c:pt>
                <c:pt idx="23082">
                  <c:v>4.7634846104224603E-2</c:v>
                </c:pt>
                <c:pt idx="23083">
                  <c:v>4.7635064079904699E-2</c:v>
                </c:pt>
                <c:pt idx="23084">
                  <c:v>4.7635209622044199E-2</c:v>
                </c:pt>
                <c:pt idx="23085">
                  <c:v>4.7636082410023699E-2</c:v>
                </c:pt>
                <c:pt idx="23086">
                  <c:v>4.7636935946727202E-2</c:v>
                </c:pt>
                <c:pt idx="23087">
                  <c:v>4.7637112832344002E-2</c:v>
                </c:pt>
                <c:pt idx="23088">
                  <c:v>4.7637124402267299E-2</c:v>
                </c:pt>
                <c:pt idx="23089">
                  <c:v>4.7637888879480499E-2</c:v>
                </c:pt>
                <c:pt idx="23090">
                  <c:v>4.7637910002158002E-2</c:v>
                </c:pt>
                <c:pt idx="23091">
                  <c:v>4.7638132343177701E-2</c:v>
                </c:pt>
                <c:pt idx="23092">
                  <c:v>4.7638582173696299E-2</c:v>
                </c:pt>
                <c:pt idx="23093">
                  <c:v>4.7638806475090202E-2</c:v>
                </c:pt>
                <c:pt idx="23094">
                  <c:v>4.7640155453191203E-2</c:v>
                </c:pt>
                <c:pt idx="23095">
                  <c:v>4.7641468232523902E-2</c:v>
                </c:pt>
                <c:pt idx="23096">
                  <c:v>4.76417163970888E-2</c:v>
                </c:pt>
                <c:pt idx="23097">
                  <c:v>4.7642306113151497E-2</c:v>
                </c:pt>
                <c:pt idx="23098">
                  <c:v>4.76437961144986E-2</c:v>
                </c:pt>
                <c:pt idx="23099">
                  <c:v>4.7643858972997097E-2</c:v>
                </c:pt>
                <c:pt idx="23100">
                  <c:v>4.7644627376463702E-2</c:v>
                </c:pt>
                <c:pt idx="23101">
                  <c:v>4.7644827098693297E-2</c:v>
                </c:pt>
                <c:pt idx="23102">
                  <c:v>4.76462806712004E-2</c:v>
                </c:pt>
                <c:pt idx="23103">
                  <c:v>4.7647633759369402E-2</c:v>
                </c:pt>
                <c:pt idx="23104">
                  <c:v>4.7648182872286199E-2</c:v>
                </c:pt>
                <c:pt idx="23105">
                  <c:v>4.7648784416538303E-2</c:v>
                </c:pt>
                <c:pt idx="23106">
                  <c:v>4.7649077510835802E-2</c:v>
                </c:pt>
                <c:pt idx="23107">
                  <c:v>4.7649350198078297E-2</c:v>
                </c:pt>
                <c:pt idx="23108">
                  <c:v>4.7649772835370197E-2</c:v>
                </c:pt>
                <c:pt idx="23109">
                  <c:v>4.7650317676158099E-2</c:v>
                </c:pt>
                <c:pt idx="23110">
                  <c:v>4.7650530286563297E-2</c:v>
                </c:pt>
                <c:pt idx="23111">
                  <c:v>4.7650534078637598E-2</c:v>
                </c:pt>
                <c:pt idx="23112">
                  <c:v>4.7650772323720399E-2</c:v>
                </c:pt>
                <c:pt idx="23113">
                  <c:v>4.76511821416261E-2</c:v>
                </c:pt>
                <c:pt idx="23114">
                  <c:v>4.7652064217064402E-2</c:v>
                </c:pt>
                <c:pt idx="23115">
                  <c:v>4.7653247135761898E-2</c:v>
                </c:pt>
                <c:pt idx="23116">
                  <c:v>4.7653287346700102E-2</c:v>
                </c:pt>
                <c:pt idx="23117">
                  <c:v>4.7653672317533598E-2</c:v>
                </c:pt>
                <c:pt idx="23118">
                  <c:v>4.7654160043718898E-2</c:v>
                </c:pt>
                <c:pt idx="23119">
                  <c:v>4.7654488276344401E-2</c:v>
                </c:pt>
                <c:pt idx="23120">
                  <c:v>4.7654747358952698E-2</c:v>
                </c:pt>
                <c:pt idx="23121">
                  <c:v>4.7654978905678401E-2</c:v>
                </c:pt>
                <c:pt idx="23122">
                  <c:v>4.7655414259123598E-2</c:v>
                </c:pt>
                <c:pt idx="23123">
                  <c:v>4.7658668813990702E-2</c:v>
                </c:pt>
                <c:pt idx="23124">
                  <c:v>4.7658735080641397E-2</c:v>
                </c:pt>
                <c:pt idx="23125">
                  <c:v>4.7658749166355298E-2</c:v>
                </c:pt>
                <c:pt idx="23126">
                  <c:v>4.7659277166966003E-2</c:v>
                </c:pt>
                <c:pt idx="23127">
                  <c:v>4.7659473915429802E-2</c:v>
                </c:pt>
                <c:pt idx="23128">
                  <c:v>4.76596134639432E-2</c:v>
                </c:pt>
                <c:pt idx="23129">
                  <c:v>4.7659881297805899E-2</c:v>
                </c:pt>
                <c:pt idx="23130">
                  <c:v>4.7661129403959702E-2</c:v>
                </c:pt>
                <c:pt idx="23131">
                  <c:v>4.7661187041402098E-2</c:v>
                </c:pt>
                <c:pt idx="23132">
                  <c:v>4.7661212913110602E-2</c:v>
                </c:pt>
                <c:pt idx="23133">
                  <c:v>4.7662632027147302E-2</c:v>
                </c:pt>
                <c:pt idx="23134">
                  <c:v>4.7664434922525797E-2</c:v>
                </c:pt>
                <c:pt idx="23135">
                  <c:v>4.7665277638581902E-2</c:v>
                </c:pt>
                <c:pt idx="23136">
                  <c:v>4.7665711958196397E-2</c:v>
                </c:pt>
                <c:pt idx="23137">
                  <c:v>4.7667107995227401E-2</c:v>
                </c:pt>
                <c:pt idx="23138">
                  <c:v>4.7667197329299603E-2</c:v>
                </c:pt>
                <c:pt idx="23139">
                  <c:v>4.7667769060365899E-2</c:v>
                </c:pt>
                <c:pt idx="23140">
                  <c:v>4.7668391316436097E-2</c:v>
                </c:pt>
                <c:pt idx="23141">
                  <c:v>4.7670776313112201E-2</c:v>
                </c:pt>
                <c:pt idx="23142">
                  <c:v>4.7670947933971398E-2</c:v>
                </c:pt>
                <c:pt idx="23143">
                  <c:v>4.7671146914333301E-2</c:v>
                </c:pt>
                <c:pt idx="23144">
                  <c:v>4.7671601641005097E-2</c:v>
                </c:pt>
                <c:pt idx="23145">
                  <c:v>4.7672200619239401E-2</c:v>
                </c:pt>
                <c:pt idx="23146">
                  <c:v>4.76726777323499E-2</c:v>
                </c:pt>
                <c:pt idx="23147">
                  <c:v>4.7673067834341103E-2</c:v>
                </c:pt>
                <c:pt idx="23148">
                  <c:v>4.7673081637701002E-2</c:v>
                </c:pt>
                <c:pt idx="23149">
                  <c:v>4.76738723972287E-2</c:v>
                </c:pt>
                <c:pt idx="23150">
                  <c:v>4.76741666461225E-2</c:v>
                </c:pt>
                <c:pt idx="23151">
                  <c:v>4.7674750137090299E-2</c:v>
                </c:pt>
                <c:pt idx="23152">
                  <c:v>4.7674819108466597E-2</c:v>
                </c:pt>
                <c:pt idx="23153">
                  <c:v>4.7675710318487302E-2</c:v>
                </c:pt>
                <c:pt idx="23154">
                  <c:v>4.7675721584727999E-2</c:v>
                </c:pt>
                <c:pt idx="23155">
                  <c:v>4.7676578444906699E-2</c:v>
                </c:pt>
                <c:pt idx="23156">
                  <c:v>4.76768581880056E-2</c:v>
                </c:pt>
                <c:pt idx="23157">
                  <c:v>4.7678113300234901E-2</c:v>
                </c:pt>
                <c:pt idx="23158">
                  <c:v>4.7678523915067501E-2</c:v>
                </c:pt>
                <c:pt idx="23159">
                  <c:v>4.7678966077511903E-2</c:v>
                </c:pt>
                <c:pt idx="23160">
                  <c:v>4.7679775286313002E-2</c:v>
                </c:pt>
                <c:pt idx="23161">
                  <c:v>4.7679872042407603E-2</c:v>
                </c:pt>
                <c:pt idx="23162">
                  <c:v>4.76813079548941E-2</c:v>
                </c:pt>
                <c:pt idx="23163">
                  <c:v>4.7681939768052801E-2</c:v>
                </c:pt>
                <c:pt idx="23164">
                  <c:v>4.7683566719471701E-2</c:v>
                </c:pt>
                <c:pt idx="23165">
                  <c:v>4.7683868982414501E-2</c:v>
                </c:pt>
                <c:pt idx="23166">
                  <c:v>4.76848024011493E-2</c:v>
                </c:pt>
                <c:pt idx="23167">
                  <c:v>4.7685514609826098E-2</c:v>
                </c:pt>
                <c:pt idx="23168">
                  <c:v>4.7685810933980097E-2</c:v>
                </c:pt>
                <c:pt idx="23169">
                  <c:v>4.7686682311352299E-2</c:v>
                </c:pt>
                <c:pt idx="23170">
                  <c:v>4.7687883855896701E-2</c:v>
                </c:pt>
                <c:pt idx="23171">
                  <c:v>4.7689230606907697E-2</c:v>
                </c:pt>
                <c:pt idx="23172">
                  <c:v>4.7689406479691401E-2</c:v>
                </c:pt>
                <c:pt idx="23173">
                  <c:v>4.76905901792396E-2</c:v>
                </c:pt>
                <c:pt idx="23174">
                  <c:v>4.7690646689300599E-2</c:v>
                </c:pt>
                <c:pt idx="23175">
                  <c:v>4.7690810833322397E-2</c:v>
                </c:pt>
                <c:pt idx="23176">
                  <c:v>4.7691079721311203E-2</c:v>
                </c:pt>
                <c:pt idx="23177">
                  <c:v>4.7691551498544399E-2</c:v>
                </c:pt>
                <c:pt idx="23178">
                  <c:v>4.76926137414962E-2</c:v>
                </c:pt>
                <c:pt idx="23179">
                  <c:v>4.7693295652373902E-2</c:v>
                </c:pt>
                <c:pt idx="23180">
                  <c:v>4.7694377527550902E-2</c:v>
                </c:pt>
                <c:pt idx="23181">
                  <c:v>4.7694543973299003E-2</c:v>
                </c:pt>
                <c:pt idx="23182">
                  <c:v>4.7694638843257697E-2</c:v>
                </c:pt>
                <c:pt idx="23183">
                  <c:v>4.7694775906175997E-2</c:v>
                </c:pt>
                <c:pt idx="23184">
                  <c:v>4.7695524839663397E-2</c:v>
                </c:pt>
                <c:pt idx="23185">
                  <c:v>4.7695708342308303E-2</c:v>
                </c:pt>
                <c:pt idx="23186">
                  <c:v>4.7696687071989798E-2</c:v>
                </c:pt>
                <c:pt idx="23187">
                  <c:v>4.7697755046390199E-2</c:v>
                </c:pt>
                <c:pt idx="23188">
                  <c:v>4.7699957510577498E-2</c:v>
                </c:pt>
                <c:pt idx="23189">
                  <c:v>4.7701667116350897E-2</c:v>
                </c:pt>
                <c:pt idx="23190">
                  <c:v>4.7701722230924698E-2</c:v>
                </c:pt>
                <c:pt idx="23191">
                  <c:v>4.7702122450255298E-2</c:v>
                </c:pt>
                <c:pt idx="23192">
                  <c:v>4.7702198008805902E-2</c:v>
                </c:pt>
                <c:pt idx="23193">
                  <c:v>4.7702540416437497E-2</c:v>
                </c:pt>
                <c:pt idx="23194">
                  <c:v>4.7702957615967698E-2</c:v>
                </c:pt>
                <c:pt idx="23195">
                  <c:v>4.7703357501407202E-2</c:v>
                </c:pt>
                <c:pt idx="23196">
                  <c:v>4.7703453715340897E-2</c:v>
                </c:pt>
                <c:pt idx="23197">
                  <c:v>4.77041098063428E-2</c:v>
                </c:pt>
                <c:pt idx="23198">
                  <c:v>4.7705366512781899E-2</c:v>
                </c:pt>
                <c:pt idx="23199">
                  <c:v>4.7706071125275501E-2</c:v>
                </c:pt>
                <c:pt idx="23200">
                  <c:v>4.7706862745397503E-2</c:v>
                </c:pt>
                <c:pt idx="23201">
                  <c:v>4.7707156629931198E-2</c:v>
                </c:pt>
                <c:pt idx="23202">
                  <c:v>4.77075707946919E-2</c:v>
                </c:pt>
                <c:pt idx="23203">
                  <c:v>4.7707623269539597E-2</c:v>
                </c:pt>
                <c:pt idx="23204">
                  <c:v>4.7707660492811603E-2</c:v>
                </c:pt>
                <c:pt idx="23205">
                  <c:v>4.7708076227639999E-2</c:v>
                </c:pt>
                <c:pt idx="23206">
                  <c:v>4.7708088401520798E-2</c:v>
                </c:pt>
                <c:pt idx="23207">
                  <c:v>4.7708214268185799E-2</c:v>
                </c:pt>
                <c:pt idx="23208">
                  <c:v>4.7708452417078599E-2</c:v>
                </c:pt>
                <c:pt idx="23209">
                  <c:v>4.7708471405089797E-2</c:v>
                </c:pt>
                <c:pt idx="23210">
                  <c:v>4.7709058151741902E-2</c:v>
                </c:pt>
                <c:pt idx="23211">
                  <c:v>4.77097476230069E-2</c:v>
                </c:pt>
                <c:pt idx="23212">
                  <c:v>4.7710040819114598E-2</c:v>
                </c:pt>
                <c:pt idx="23213">
                  <c:v>4.7711032044892701E-2</c:v>
                </c:pt>
                <c:pt idx="23214">
                  <c:v>4.77112707780009E-2</c:v>
                </c:pt>
                <c:pt idx="23215">
                  <c:v>4.7711461915646299E-2</c:v>
                </c:pt>
                <c:pt idx="23216">
                  <c:v>4.7711893220768603E-2</c:v>
                </c:pt>
                <c:pt idx="23217">
                  <c:v>4.7712430274653099E-2</c:v>
                </c:pt>
                <c:pt idx="23218">
                  <c:v>4.77131211590354E-2</c:v>
                </c:pt>
                <c:pt idx="23219">
                  <c:v>4.77132785375982E-2</c:v>
                </c:pt>
                <c:pt idx="23220">
                  <c:v>4.7715090341019999E-2</c:v>
                </c:pt>
                <c:pt idx="23221">
                  <c:v>4.7715541440070702E-2</c:v>
                </c:pt>
                <c:pt idx="23222">
                  <c:v>4.7716144778480601E-2</c:v>
                </c:pt>
                <c:pt idx="23223">
                  <c:v>4.7716189544390199E-2</c:v>
                </c:pt>
                <c:pt idx="23224">
                  <c:v>4.7716244422147003E-2</c:v>
                </c:pt>
                <c:pt idx="23225">
                  <c:v>4.7716548287571499E-2</c:v>
                </c:pt>
                <c:pt idx="23226">
                  <c:v>4.7716721256916998E-2</c:v>
                </c:pt>
                <c:pt idx="23227">
                  <c:v>4.7716986121683402E-2</c:v>
                </c:pt>
                <c:pt idx="23228">
                  <c:v>4.7718577000734501E-2</c:v>
                </c:pt>
                <c:pt idx="23229">
                  <c:v>4.7719583892704802E-2</c:v>
                </c:pt>
                <c:pt idx="23230">
                  <c:v>4.7720796937351297E-2</c:v>
                </c:pt>
                <c:pt idx="23231">
                  <c:v>4.7722161086741703E-2</c:v>
                </c:pt>
                <c:pt idx="23232">
                  <c:v>4.7722539928256001E-2</c:v>
                </c:pt>
                <c:pt idx="23233">
                  <c:v>4.77234444191676E-2</c:v>
                </c:pt>
                <c:pt idx="23234">
                  <c:v>4.77248428356737E-2</c:v>
                </c:pt>
                <c:pt idx="23235">
                  <c:v>4.7724895080369499E-2</c:v>
                </c:pt>
                <c:pt idx="23236">
                  <c:v>4.7726063900619599E-2</c:v>
                </c:pt>
                <c:pt idx="23237">
                  <c:v>4.7726404952177899E-2</c:v>
                </c:pt>
                <c:pt idx="23238">
                  <c:v>4.7726660433113702E-2</c:v>
                </c:pt>
                <c:pt idx="23239">
                  <c:v>4.77274385071772E-2</c:v>
                </c:pt>
                <c:pt idx="23240">
                  <c:v>4.7729387202263399E-2</c:v>
                </c:pt>
                <c:pt idx="23241">
                  <c:v>4.7729484567392698E-2</c:v>
                </c:pt>
                <c:pt idx="23242">
                  <c:v>4.7730251131141203E-2</c:v>
                </c:pt>
                <c:pt idx="23243">
                  <c:v>4.77304874016913E-2</c:v>
                </c:pt>
                <c:pt idx="23244">
                  <c:v>4.7730854955405903E-2</c:v>
                </c:pt>
                <c:pt idx="23245">
                  <c:v>4.7731079292757501E-2</c:v>
                </c:pt>
                <c:pt idx="23246">
                  <c:v>4.77317755274482E-2</c:v>
                </c:pt>
                <c:pt idx="23247">
                  <c:v>4.7732366865674697E-2</c:v>
                </c:pt>
                <c:pt idx="23248">
                  <c:v>4.7733965669801502E-2</c:v>
                </c:pt>
                <c:pt idx="23249">
                  <c:v>4.77357187059608E-2</c:v>
                </c:pt>
                <c:pt idx="23250">
                  <c:v>4.7736034928016903E-2</c:v>
                </c:pt>
                <c:pt idx="23251">
                  <c:v>4.7736216970376902E-2</c:v>
                </c:pt>
                <c:pt idx="23252">
                  <c:v>4.77373574627857E-2</c:v>
                </c:pt>
                <c:pt idx="23253">
                  <c:v>4.7737457849950302E-2</c:v>
                </c:pt>
                <c:pt idx="23254">
                  <c:v>4.77377584826316E-2</c:v>
                </c:pt>
                <c:pt idx="23255">
                  <c:v>4.77386104032375E-2</c:v>
                </c:pt>
                <c:pt idx="23256">
                  <c:v>4.77388418089357E-2</c:v>
                </c:pt>
                <c:pt idx="23257">
                  <c:v>4.7739498481153497E-2</c:v>
                </c:pt>
                <c:pt idx="23258">
                  <c:v>4.7739512683754801E-2</c:v>
                </c:pt>
                <c:pt idx="23259">
                  <c:v>4.7739611775199697E-2</c:v>
                </c:pt>
                <c:pt idx="23260">
                  <c:v>4.7739866923245E-2</c:v>
                </c:pt>
                <c:pt idx="23261">
                  <c:v>4.7740077077543901E-2</c:v>
                </c:pt>
                <c:pt idx="23262">
                  <c:v>4.7740318472064003E-2</c:v>
                </c:pt>
                <c:pt idx="23263">
                  <c:v>4.77409870296302E-2</c:v>
                </c:pt>
                <c:pt idx="23264">
                  <c:v>4.7741060764128401E-2</c:v>
                </c:pt>
                <c:pt idx="23265">
                  <c:v>4.7741787898195602E-2</c:v>
                </c:pt>
                <c:pt idx="23266">
                  <c:v>4.7741987825549302E-2</c:v>
                </c:pt>
                <c:pt idx="23267">
                  <c:v>4.7742046992877402E-2</c:v>
                </c:pt>
                <c:pt idx="23268">
                  <c:v>4.7742714356728402E-2</c:v>
                </c:pt>
                <c:pt idx="23269">
                  <c:v>4.7743103288713999E-2</c:v>
                </c:pt>
                <c:pt idx="23270">
                  <c:v>4.7743200521722699E-2</c:v>
                </c:pt>
                <c:pt idx="23271">
                  <c:v>4.7743350708165398E-2</c:v>
                </c:pt>
                <c:pt idx="23272">
                  <c:v>4.7744726157376197E-2</c:v>
                </c:pt>
                <c:pt idx="23273">
                  <c:v>4.7745406591773301E-2</c:v>
                </c:pt>
                <c:pt idx="23274">
                  <c:v>4.7746536362147297E-2</c:v>
                </c:pt>
                <c:pt idx="23275">
                  <c:v>4.7746923989488599E-2</c:v>
                </c:pt>
                <c:pt idx="23276">
                  <c:v>4.77483258105518E-2</c:v>
                </c:pt>
                <c:pt idx="23277">
                  <c:v>4.7748968674486303E-2</c:v>
                </c:pt>
                <c:pt idx="23278">
                  <c:v>4.7749024872142901E-2</c:v>
                </c:pt>
                <c:pt idx="23279">
                  <c:v>4.7749342729626297E-2</c:v>
                </c:pt>
                <c:pt idx="23280">
                  <c:v>4.7750317705376397E-2</c:v>
                </c:pt>
                <c:pt idx="23281">
                  <c:v>4.7750618501165798E-2</c:v>
                </c:pt>
                <c:pt idx="23282">
                  <c:v>4.7751456433665698E-2</c:v>
                </c:pt>
                <c:pt idx="23283">
                  <c:v>4.7751685549033702E-2</c:v>
                </c:pt>
                <c:pt idx="23284">
                  <c:v>4.7752266922777002E-2</c:v>
                </c:pt>
                <c:pt idx="23285">
                  <c:v>4.7752917994960398E-2</c:v>
                </c:pt>
                <c:pt idx="23286">
                  <c:v>4.7753215087832299E-2</c:v>
                </c:pt>
                <c:pt idx="23287">
                  <c:v>4.7753698563463898E-2</c:v>
                </c:pt>
                <c:pt idx="23288">
                  <c:v>4.7754097878071701E-2</c:v>
                </c:pt>
                <c:pt idx="23289">
                  <c:v>4.7754218441651598E-2</c:v>
                </c:pt>
                <c:pt idx="23290">
                  <c:v>4.7754540765456099E-2</c:v>
                </c:pt>
                <c:pt idx="23291">
                  <c:v>4.7754941488298203E-2</c:v>
                </c:pt>
                <c:pt idx="23292">
                  <c:v>4.7754956044769002E-2</c:v>
                </c:pt>
                <c:pt idx="23293">
                  <c:v>4.7755355585212503E-2</c:v>
                </c:pt>
                <c:pt idx="23294">
                  <c:v>4.7756422461060398E-2</c:v>
                </c:pt>
                <c:pt idx="23295">
                  <c:v>4.7756957853099399E-2</c:v>
                </c:pt>
                <c:pt idx="23296">
                  <c:v>4.77574682509284E-2</c:v>
                </c:pt>
                <c:pt idx="23297">
                  <c:v>4.7757546069635198E-2</c:v>
                </c:pt>
                <c:pt idx="23298">
                  <c:v>4.7757651509209E-2</c:v>
                </c:pt>
                <c:pt idx="23299">
                  <c:v>4.7757846139858201E-2</c:v>
                </c:pt>
                <c:pt idx="23300">
                  <c:v>4.7758333053862199E-2</c:v>
                </c:pt>
                <c:pt idx="23301">
                  <c:v>4.7761117690572397E-2</c:v>
                </c:pt>
                <c:pt idx="23302">
                  <c:v>4.7762537466317298E-2</c:v>
                </c:pt>
                <c:pt idx="23303">
                  <c:v>4.7762890709622897E-2</c:v>
                </c:pt>
                <c:pt idx="23304">
                  <c:v>4.7763230734302803E-2</c:v>
                </c:pt>
                <c:pt idx="23305">
                  <c:v>4.7763607870628097E-2</c:v>
                </c:pt>
                <c:pt idx="23306">
                  <c:v>4.7763776044325301E-2</c:v>
                </c:pt>
                <c:pt idx="23307">
                  <c:v>4.7764058453650102E-2</c:v>
                </c:pt>
                <c:pt idx="23308">
                  <c:v>4.7764364678139701E-2</c:v>
                </c:pt>
                <c:pt idx="23309">
                  <c:v>4.7765358134095701E-2</c:v>
                </c:pt>
                <c:pt idx="23310">
                  <c:v>4.7765805496558497E-2</c:v>
                </c:pt>
                <c:pt idx="23311">
                  <c:v>4.7767013860895102E-2</c:v>
                </c:pt>
                <c:pt idx="23312">
                  <c:v>4.77670293070004E-2</c:v>
                </c:pt>
                <c:pt idx="23313">
                  <c:v>4.7767511713389797E-2</c:v>
                </c:pt>
                <c:pt idx="23314">
                  <c:v>4.7767620108370802E-2</c:v>
                </c:pt>
                <c:pt idx="23315">
                  <c:v>4.7767701905839802E-2</c:v>
                </c:pt>
                <c:pt idx="23316">
                  <c:v>4.7767737747910599E-2</c:v>
                </c:pt>
                <c:pt idx="23317">
                  <c:v>4.77696577217889E-2</c:v>
                </c:pt>
                <c:pt idx="23318">
                  <c:v>4.7770386911671597E-2</c:v>
                </c:pt>
                <c:pt idx="23319">
                  <c:v>4.7771839810741998E-2</c:v>
                </c:pt>
                <c:pt idx="23320">
                  <c:v>4.7774242809751601E-2</c:v>
                </c:pt>
                <c:pt idx="23321">
                  <c:v>4.7774393853656401E-2</c:v>
                </c:pt>
                <c:pt idx="23322">
                  <c:v>4.7775689872929503E-2</c:v>
                </c:pt>
                <c:pt idx="23323">
                  <c:v>4.7775733888064498E-2</c:v>
                </c:pt>
                <c:pt idx="23324">
                  <c:v>4.7775794226523498E-2</c:v>
                </c:pt>
                <c:pt idx="23325">
                  <c:v>4.7776273488672902E-2</c:v>
                </c:pt>
                <c:pt idx="23326">
                  <c:v>4.7776538680136697E-2</c:v>
                </c:pt>
                <c:pt idx="23327">
                  <c:v>4.7777758022712301E-2</c:v>
                </c:pt>
                <c:pt idx="23328">
                  <c:v>4.77779099349014E-2</c:v>
                </c:pt>
                <c:pt idx="23329">
                  <c:v>4.7779870209244998E-2</c:v>
                </c:pt>
                <c:pt idx="23330">
                  <c:v>4.7780546893256101E-2</c:v>
                </c:pt>
                <c:pt idx="23331">
                  <c:v>4.7780758231616302E-2</c:v>
                </c:pt>
                <c:pt idx="23332">
                  <c:v>4.7780919714592099E-2</c:v>
                </c:pt>
                <c:pt idx="23333">
                  <c:v>4.77809467169324E-2</c:v>
                </c:pt>
                <c:pt idx="23334">
                  <c:v>4.7781839786256802E-2</c:v>
                </c:pt>
                <c:pt idx="23335">
                  <c:v>4.7782694526162101E-2</c:v>
                </c:pt>
                <c:pt idx="23336">
                  <c:v>4.77842165521076E-2</c:v>
                </c:pt>
                <c:pt idx="23337">
                  <c:v>4.77843240093931E-2</c:v>
                </c:pt>
                <c:pt idx="23338">
                  <c:v>4.7784360930341302E-2</c:v>
                </c:pt>
                <c:pt idx="23339">
                  <c:v>4.7784408508823401E-2</c:v>
                </c:pt>
                <c:pt idx="23340">
                  <c:v>4.7784893340576402E-2</c:v>
                </c:pt>
                <c:pt idx="23341">
                  <c:v>4.7785570079273101E-2</c:v>
                </c:pt>
                <c:pt idx="23342">
                  <c:v>4.7786326561550803E-2</c:v>
                </c:pt>
                <c:pt idx="23343">
                  <c:v>4.7787168344467203E-2</c:v>
                </c:pt>
                <c:pt idx="23344">
                  <c:v>4.7787287921353797E-2</c:v>
                </c:pt>
                <c:pt idx="23345">
                  <c:v>4.77874287905121E-2</c:v>
                </c:pt>
                <c:pt idx="23346">
                  <c:v>4.7787628268774703E-2</c:v>
                </c:pt>
                <c:pt idx="23347">
                  <c:v>4.7787896796174401E-2</c:v>
                </c:pt>
                <c:pt idx="23348">
                  <c:v>4.7788754727428398E-2</c:v>
                </c:pt>
                <c:pt idx="23349">
                  <c:v>4.77891158859063E-2</c:v>
                </c:pt>
                <c:pt idx="23350">
                  <c:v>4.7790208721240103E-2</c:v>
                </c:pt>
                <c:pt idx="23351">
                  <c:v>4.77908336352258E-2</c:v>
                </c:pt>
                <c:pt idx="23352">
                  <c:v>4.7791312117822497E-2</c:v>
                </c:pt>
                <c:pt idx="23353">
                  <c:v>4.7791935911683001E-2</c:v>
                </c:pt>
                <c:pt idx="23354">
                  <c:v>4.7792160591769599E-2</c:v>
                </c:pt>
                <c:pt idx="23355">
                  <c:v>4.7793024701976203E-2</c:v>
                </c:pt>
                <c:pt idx="23356">
                  <c:v>4.7793224572728603E-2</c:v>
                </c:pt>
                <c:pt idx="23357">
                  <c:v>4.77933537874606E-2</c:v>
                </c:pt>
                <c:pt idx="23358">
                  <c:v>4.7793627340812897E-2</c:v>
                </c:pt>
                <c:pt idx="23359">
                  <c:v>4.7794457271717501E-2</c:v>
                </c:pt>
                <c:pt idx="23360">
                  <c:v>4.7795961146189801E-2</c:v>
                </c:pt>
                <c:pt idx="23361">
                  <c:v>4.7796047492256501E-2</c:v>
                </c:pt>
                <c:pt idx="23362">
                  <c:v>4.7796479885558601E-2</c:v>
                </c:pt>
                <c:pt idx="23363">
                  <c:v>4.7797131990809497E-2</c:v>
                </c:pt>
                <c:pt idx="23364">
                  <c:v>4.7798346165132198E-2</c:v>
                </c:pt>
                <c:pt idx="23365">
                  <c:v>4.7798820786968697E-2</c:v>
                </c:pt>
                <c:pt idx="23366">
                  <c:v>4.7800779260452099E-2</c:v>
                </c:pt>
                <c:pt idx="23367">
                  <c:v>4.7801780225766699E-2</c:v>
                </c:pt>
                <c:pt idx="23368">
                  <c:v>4.7803641825230198E-2</c:v>
                </c:pt>
                <c:pt idx="23369">
                  <c:v>4.7809699390807502E-2</c:v>
                </c:pt>
                <c:pt idx="23370">
                  <c:v>4.7811012913389697E-2</c:v>
                </c:pt>
                <c:pt idx="23371">
                  <c:v>4.7811694020870203E-2</c:v>
                </c:pt>
                <c:pt idx="23372">
                  <c:v>4.7812970928725898E-2</c:v>
                </c:pt>
                <c:pt idx="23373">
                  <c:v>4.7813295135677503E-2</c:v>
                </c:pt>
                <c:pt idx="23374">
                  <c:v>4.7813384588050102E-2</c:v>
                </c:pt>
                <c:pt idx="23375">
                  <c:v>4.7814736997349797E-2</c:v>
                </c:pt>
                <c:pt idx="23376">
                  <c:v>4.7814951734222802E-2</c:v>
                </c:pt>
                <c:pt idx="23377">
                  <c:v>4.7814963509122801E-2</c:v>
                </c:pt>
                <c:pt idx="23378">
                  <c:v>4.7815119080843502E-2</c:v>
                </c:pt>
                <c:pt idx="23379">
                  <c:v>4.78155882961405E-2</c:v>
                </c:pt>
                <c:pt idx="23380">
                  <c:v>4.7816592792943799E-2</c:v>
                </c:pt>
                <c:pt idx="23381">
                  <c:v>4.7817033259096503E-2</c:v>
                </c:pt>
                <c:pt idx="23382">
                  <c:v>4.7817094155128401E-2</c:v>
                </c:pt>
                <c:pt idx="23383">
                  <c:v>4.7817427206671502E-2</c:v>
                </c:pt>
                <c:pt idx="23384">
                  <c:v>4.7817554093983999E-2</c:v>
                </c:pt>
                <c:pt idx="23385">
                  <c:v>4.7817894119580803E-2</c:v>
                </c:pt>
                <c:pt idx="23386">
                  <c:v>4.7818731115367802E-2</c:v>
                </c:pt>
                <c:pt idx="23387">
                  <c:v>4.7820029914471401E-2</c:v>
                </c:pt>
                <c:pt idx="23388">
                  <c:v>4.7820170854649797E-2</c:v>
                </c:pt>
                <c:pt idx="23389">
                  <c:v>4.7820549321987003E-2</c:v>
                </c:pt>
                <c:pt idx="23390">
                  <c:v>4.7820563775657597E-2</c:v>
                </c:pt>
                <c:pt idx="23391">
                  <c:v>4.7821877683040699E-2</c:v>
                </c:pt>
                <c:pt idx="23392">
                  <c:v>4.7822845219401298E-2</c:v>
                </c:pt>
                <c:pt idx="23393">
                  <c:v>4.78228852868769E-2</c:v>
                </c:pt>
                <c:pt idx="23394">
                  <c:v>4.7822977082333802E-2</c:v>
                </c:pt>
                <c:pt idx="23395">
                  <c:v>4.78233966060813E-2</c:v>
                </c:pt>
                <c:pt idx="23396">
                  <c:v>4.78237814529388E-2</c:v>
                </c:pt>
                <c:pt idx="23397">
                  <c:v>4.7825510546183198E-2</c:v>
                </c:pt>
                <c:pt idx="23398">
                  <c:v>4.7825615012084897E-2</c:v>
                </c:pt>
                <c:pt idx="23399">
                  <c:v>4.7826548823618802E-2</c:v>
                </c:pt>
                <c:pt idx="23400">
                  <c:v>4.7827469854903298E-2</c:v>
                </c:pt>
                <c:pt idx="23401">
                  <c:v>4.7828642191831701E-2</c:v>
                </c:pt>
                <c:pt idx="23402">
                  <c:v>4.7829440737473403E-2</c:v>
                </c:pt>
                <c:pt idx="23403">
                  <c:v>4.78294960118196E-2</c:v>
                </c:pt>
                <c:pt idx="23404">
                  <c:v>4.7830910702229702E-2</c:v>
                </c:pt>
                <c:pt idx="23405">
                  <c:v>4.7831335298669703E-2</c:v>
                </c:pt>
                <c:pt idx="23406">
                  <c:v>4.7831502352631498E-2</c:v>
                </c:pt>
                <c:pt idx="23407">
                  <c:v>4.7832711692516398E-2</c:v>
                </c:pt>
                <c:pt idx="23408">
                  <c:v>4.7834318198158698E-2</c:v>
                </c:pt>
                <c:pt idx="23409">
                  <c:v>4.7835174763511498E-2</c:v>
                </c:pt>
                <c:pt idx="23410">
                  <c:v>4.7835562631633202E-2</c:v>
                </c:pt>
                <c:pt idx="23411">
                  <c:v>4.7835629072410901E-2</c:v>
                </c:pt>
                <c:pt idx="23412">
                  <c:v>4.7835653012051303E-2</c:v>
                </c:pt>
                <c:pt idx="23413">
                  <c:v>4.7835789285655198E-2</c:v>
                </c:pt>
                <c:pt idx="23414">
                  <c:v>4.7838644697102403E-2</c:v>
                </c:pt>
                <c:pt idx="23415">
                  <c:v>4.7840432158798303E-2</c:v>
                </c:pt>
                <c:pt idx="23416">
                  <c:v>4.78414982960126E-2</c:v>
                </c:pt>
                <c:pt idx="23417">
                  <c:v>4.7841832883565999E-2</c:v>
                </c:pt>
                <c:pt idx="23418">
                  <c:v>4.7842460856332203E-2</c:v>
                </c:pt>
                <c:pt idx="23419">
                  <c:v>4.7842495486392099E-2</c:v>
                </c:pt>
                <c:pt idx="23420">
                  <c:v>4.7842670297694297E-2</c:v>
                </c:pt>
                <c:pt idx="23421">
                  <c:v>4.7842883047821298E-2</c:v>
                </c:pt>
                <c:pt idx="23422">
                  <c:v>4.7843639790453897E-2</c:v>
                </c:pt>
                <c:pt idx="23423">
                  <c:v>4.7843718942174998E-2</c:v>
                </c:pt>
                <c:pt idx="23424">
                  <c:v>4.7844745173477699E-2</c:v>
                </c:pt>
                <c:pt idx="23425">
                  <c:v>4.7845434607488101E-2</c:v>
                </c:pt>
                <c:pt idx="23426">
                  <c:v>4.7845815875471098E-2</c:v>
                </c:pt>
                <c:pt idx="23427">
                  <c:v>4.7845839018201899E-2</c:v>
                </c:pt>
                <c:pt idx="23428">
                  <c:v>4.7846580342975703E-2</c:v>
                </c:pt>
                <c:pt idx="23429">
                  <c:v>4.7849217710613901E-2</c:v>
                </c:pt>
                <c:pt idx="23430">
                  <c:v>4.7849219681649499E-2</c:v>
                </c:pt>
                <c:pt idx="23431">
                  <c:v>4.78494318658228E-2</c:v>
                </c:pt>
                <c:pt idx="23432">
                  <c:v>4.7850288604322298E-2</c:v>
                </c:pt>
                <c:pt idx="23433">
                  <c:v>4.7850540257203603E-2</c:v>
                </c:pt>
                <c:pt idx="23434">
                  <c:v>4.7852056655566001E-2</c:v>
                </c:pt>
                <c:pt idx="23435">
                  <c:v>4.7854361181380103E-2</c:v>
                </c:pt>
                <c:pt idx="23436">
                  <c:v>4.7854564553827403E-2</c:v>
                </c:pt>
                <c:pt idx="23437">
                  <c:v>4.7854895739195102E-2</c:v>
                </c:pt>
                <c:pt idx="23438">
                  <c:v>4.7856060754824799E-2</c:v>
                </c:pt>
                <c:pt idx="23439">
                  <c:v>4.7858536304944799E-2</c:v>
                </c:pt>
                <c:pt idx="23440">
                  <c:v>4.7860230424395002E-2</c:v>
                </c:pt>
                <c:pt idx="23441">
                  <c:v>4.7860759669077102E-2</c:v>
                </c:pt>
                <c:pt idx="23442">
                  <c:v>4.78627714506622E-2</c:v>
                </c:pt>
                <c:pt idx="23443">
                  <c:v>4.7862855958628901E-2</c:v>
                </c:pt>
                <c:pt idx="23444">
                  <c:v>4.7863369642567002E-2</c:v>
                </c:pt>
                <c:pt idx="23445">
                  <c:v>4.7863581673000997E-2</c:v>
                </c:pt>
                <c:pt idx="23446">
                  <c:v>4.7863737690284798E-2</c:v>
                </c:pt>
                <c:pt idx="23447">
                  <c:v>4.7864628290501199E-2</c:v>
                </c:pt>
                <c:pt idx="23448">
                  <c:v>4.7864699879372301E-2</c:v>
                </c:pt>
                <c:pt idx="23449">
                  <c:v>4.7864808607907101E-2</c:v>
                </c:pt>
                <c:pt idx="23450">
                  <c:v>4.7865746050484999E-2</c:v>
                </c:pt>
                <c:pt idx="23451">
                  <c:v>4.7866056739508001E-2</c:v>
                </c:pt>
                <c:pt idx="23452">
                  <c:v>4.7866296234142298E-2</c:v>
                </c:pt>
                <c:pt idx="23453">
                  <c:v>4.7866346594815798E-2</c:v>
                </c:pt>
                <c:pt idx="23454">
                  <c:v>4.7866927504454398E-2</c:v>
                </c:pt>
                <c:pt idx="23455">
                  <c:v>4.7867503043948698E-2</c:v>
                </c:pt>
                <c:pt idx="23456">
                  <c:v>4.7867548073370597E-2</c:v>
                </c:pt>
                <c:pt idx="23457">
                  <c:v>4.7870575220414102E-2</c:v>
                </c:pt>
                <c:pt idx="23458">
                  <c:v>4.7871463013332699E-2</c:v>
                </c:pt>
                <c:pt idx="23459">
                  <c:v>4.7871580555802498E-2</c:v>
                </c:pt>
                <c:pt idx="23460">
                  <c:v>4.7872277189148098E-2</c:v>
                </c:pt>
                <c:pt idx="23461">
                  <c:v>4.7872323087465099E-2</c:v>
                </c:pt>
                <c:pt idx="23462">
                  <c:v>4.7872336767553501E-2</c:v>
                </c:pt>
                <c:pt idx="23463">
                  <c:v>4.7872372190755103E-2</c:v>
                </c:pt>
                <c:pt idx="23464">
                  <c:v>4.7872372586166501E-2</c:v>
                </c:pt>
                <c:pt idx="23465">
                  <c:v>4.7872588220807102E-2</c:v>
                </c:pt>
                <c:pt idx="23466">
                  <c:v>4.7873289928569297E-2</c:v>
                </c:pt>
                <c:pt idx="23467">
                  <c:v>4.78735064994633E-2</c:v>
                </c:pt>
                <c:pt idx="23468">
                  <c:v>4.78743341166291E-2</c:v>
                </c:pt>
                <c:pt idx="23469">
                  <c:v>4.78745174510962E-2</c:v>
                </c:pt>
                <c:pt idx="23470">
                  <c:v>4.7874537547349001E-2</c:v>
                </c:pt>
                <c:pt idx="23471">
                  <c:v>4.7876383553740999E-2</c:v>
                </c:pt>
                <c:pt idx="23472">
                  <c:v>4.7876887952283897E-2</c:v>
                </c:pt>
                <c:pt idx="23473">
                  <c:v>4.7876945179712499E-2</c:v>
                </c:pt>
                <c:pt idx="23474">
                  <c:v>4.7878063260722602E-2</c:v>
                </c:pt>
                <c:pt idx="23475">
                  <c:v>4.7878546442373902E-2</c:v>
                </c:pt>
                <c:pt idx="23476">
                  <c:v>4.7879402487792301E-2</c:v>
                </c:pt>
                <c:pt idx="23477">
                  <c:v>4.7880068128499903E-2</c:v>
                </c:pt>
                <c:pt idx="23478">
                  <c:v>4.7880145386218202E-2</c:v>
                </c:pt>
                <c:pt idx="23479">
                  <c:v>4.7880748197448399E-2</c:v>
                </c:pt>
                <c:pt idx="23480">
                  <c:v>4.7881127099025297E-2</c:v>
                </c:pt>
                <c:pt idx="23481">
                  <c:v>4.7881309592464803E-2</c:v>
                </c:pt>
                <c:pt idx="23482">
                  <c:v>4.7881472267497102E-2</c:v>
                </c:pt>
                <c:pt idx="23483">
                  <c:v>4.7881856173544103E-2</c:v>
                </c:pt>
                <c:pt idx="23484">
                  <c:v>4.78819681489763E-2</c:v>
                </c:pt>
                <c:pt idx="23485">
                  <c:v>4.7882114652039398E-2</c:v>
                </c:pt>
                <c:pt idx="23486">
                  <c:v>4.7882414217352703E-2</c:v>
                </c:pt>
                <c:pt idx="23487">
                  <c:v>4.7882760463732597E-2</c:v>
                </c:pt>
                <c:pt idx="23488">
                  <c:v>4.7883575933963703E-2</c:v>
                </c:pt>
                <c:pt idx="23489">
                  <c:v>4.7884585500895499E-2</c:v>
                </c:pt>
                <c:pt idx="23490">
                  <c:v>4.7884603538127901E-2</c:v>
                </c:pt>
                <c:pt idx="23491">
                  <c:v>4.7885141968760599E-2</c:v>
                </c:pt>
                <c:pt idx="23492">
                  <c:v>4.7885203073372497E-2</c:v>
                </c:pt>
                <c:pt idx="23493">
                  <c:v>4.7886207688333203E-2</c:v>
                </c:pt>
                <c:pt idx="23494">
                  <c:v>4.7886374356375001E-2</c:v>
                </c:pt>
                <c:pt idx="23495">
                  <c:v>4.7886585092256698E-2</c:v>
                </c:pt>
                <c:pt idx="23496">
                  <c:v>4.7886587879580403E-2</c:v>
                </c:pt>
                <c:pt idx="23497">
                  <c:v>4.7887714510939497E-2</c:v>
                </c:pt>
                <c:pt idx="23498">
                  <c:v>4.7887715966631599E-2</c:v>
                </c:pt>
                <c:pt idx="23499">
                  <c:v>4.78884819634703E-2</c:v>
                </c:pt>
                <c:pt idx="23500">
                  <c:v>4.7888802335338598E-2</c:v>
                </c:pt>
                <c:pt idx="23501">
                  <c:v>4.7888936892211499E-2</c:v>
                </c:pt>
                <c:pt idx="23502">
                  <c:v>4.7889135628211003E-2</c:v>
                </c:pt>
                <c:pt idx="23503">
                  <c:v>4.7889471750653299E-2</c:v>
                </c:pt>
                <c:pt idx="23504">
                  <c:v>4.7889478481679897E-2</c:v>
                </c:pt>
                <c:pt idx="23505">
                  <c:v>4.78896268486435E-2</c:v>
                </c:pt>
                <c:pt idx="23506">
                  <c:v>4.78903351646277E-2</c:v>
                </c:pt>
                <c:pt idx="23507">
                  <c:v>4.7890722700693097E-2</c:v>
                </c:pt>
                <c:pt idx="23508">
                  <c:v>4.7890963022849398E-2</c:v>
                </c:pt>
                <c:pt idx="23509">
                  <c:v>4.7891264826547097E-2</c:v>
                </c:pt>
                <c:pt idx="23510">
                  <c:v>4.7891383861489799E-2</c:v>
                </c:pt>
                <c:pt idx="23511">
                  <c:v>4.7891422289539402E-2</c:v>
                </c:pt>
                <c:pt idx="23512">
                  <c:v>4.7892637740113202E-2</c:v>
                </c:pt>
                <c:pt idx="23513">
                  <c:v>4.7892775576978797E-2</c:v>
                </c:pt>
                <c:pt idx="23514">
                  <c:v>4.7892906180872899E-2</c:v>
                </c:pt>
                <c:pt idx="23515">
                  <c:v>4.78934210303213E-2</c:v>
                </c:pt>
                <c:pt idx="23516">
                  <c:v>4.7895634420636102E-2</c:v>
                </c:pt>
                <c:pt idx="23517">
                  <c:v>4.7895688619885503E-2</c:v>
                </c:pt>
                <c:pt idx="23518">
                  <c:v>4.7896139149839798E-2</c:v>
                </c:pt>
                <c:pt idx="23519">
                  <c:v>4.7896835958698598E-2</c:v>
                </c:pt>
                <c:pt idx="23520">
                  <c:v>4.78979081589367E-2</c:v>
                </c:pt>
                <c:pt idx="23521">
                  <c:v>4.7898404610099997E-2</c:v>
                </c:pt>
                <c:pt idx="23522">
                  <c:v>4.7898693644097497E-2</c:v>
                </c:pt>
                <c:pt idx="23523">
                  <c:v>4.78989023084887E-2</c:v>
                </c:pt>
                <c:pt idx="23524">
                  <c:v>4.7899127036692697E-2</c:v>
                </c:pt>
                <c:pt idx="23525">
                  <c:v>4.7899198828292501E-2</c:v>
                </c:pt>
                <c:pt idx="23526">
                  <c:v>4.7899436537904502E-2</c:v>
                </c:pt>
                <c:pt idx="23527">
                  <c:v>4.7900036169780898E-2</c:v>
                </c:pt>
                <c:pt idx="23528">
                  <c:v>4.7900675998932697E-2</c:v>
                </c:pt>
                <c:pt idx="23529">
                  <c:v>4.7901592091554299E-2</c:v>
                </c:pt>
                <c:pt idx="23530">
                  <c:v>4.7901808585661801E-2</c:v>
                </c:pt>
                <c:pt idx="23531">
                  <c:v>4.7902105876180399E-2</c:v>
                </c:pt>
                <c:pt idx="23532">
                  <c:v>4.7902200028429397E-2</c:v>
                </c:pt>
                <c:pt idx="23533">
                  <c:v>4.7902340981295102E-2</c:v>
                </c:pt>
                <c:pt idx="23534">
                  <c:v>4.7903604486095798E-2</c:v>
                </c:pt>
                <c:pt idx="23535">
                  <c:v>4.7903983335550501E-2</c:v>
                </c:pt>
                <c:pt idx="23536">
                  <c:v>4.7904648605756203E-2</c:v>
                </c:pt>
                <c:pt idx="23537">
                  <c:v>4.7904839359450398E-2</c:v>
                </c:pt>
                <c:pt idx="23538">
                  <c:v>4.79054572546493E-2</c:v>
                </c:pt>
                <c:pt idx="23539">
                  <c:v>4.7905707508246499E-2</c:v>
                </c:pt>
                <c:pt idx="23540">
                  <c:v>4.7906488545728002E-2</c:v>
                </c:pt>
                <c:pt idx="23541">
                  <c:v>4.7907699598790501E-2</c:v>
                </c:pt>
                <c:pt idx="23542">
                  <c:v>4.7908329041197101E-2</c:v>
                </c:pt>
                <c:pt idx="23543">
                  <c:v>4.79087140323671E-2</c:v>
                </c:pt>
                <c:pt idx="23544">
                  <c:v>4.7908979212844302E-2</c:v>
                </c:pt>
                <c:pt idx="23545">
                  <c:v>4.7909087027661001E-2</c:v>
                </c:pt>
                <c:pt idx="23546">
                  <c:v>4.7910747736880602E-2</c:v>
                </c:pt>
                <c:pt idx="23547">
                  <c:v>4.7912849933432602E-2</c:v>
                </c:pt>
                <c:pt idx="23548">
                  <c:v>4.7913518525737997E-2</c:v>
                </c:pt>
                <c:pt idx="23549">
                  <c:v>4.79137832711077E-2</c:v>
                </c:pt>
                <c:pt idx="23550">
                  <c:v>4.7914725136042002E-2</c:v>
                </c:pt>
                <c:pt idx="23551">
                  <c:v>4.7915334978067201E-2</c:v>
                </c:pt>
                <c:pt idx="23552">
                  <c:v>4.7915790173704002E-2</c:v>
                </c:pt>
                <c:pt idx="23553">
                  <c:v>4.7916277551613803E-2</c:v>
                </c:pt>
                <c:pt idx="23554">
                  <c:v>4.7917016256129201E-2</c:v>
                </c:pt>
                <c:pt idx="23555">
                  <c:v>4.7918635792384603E-2</c:v>
                </c:pt>
                <c:pt idx="23556">
                  <c:v>4.7919029512791901E-2</c:v>
                </c:pt>
                <c:pt idx="23557">
                  <c:v>4.7919472100256599E-2</c:v>
                </c:pt>
                <c:pt idx="23558">
                  <c:v>4.7919776795494397E-2</c:v>
                </c:pt>
                <c:pt idx="23559">
                  <c:v>4.7919795621637402E-2</c:v>
                </c:pt>
                <c:pt idx="23560">
                  <c:v>4.7920790538314301E-2</c:v>
                </c:pt>
                <c:pt idx="23561">
                  <c:v>4.7922242026661399E-2</c:v>
                </c:pt>
                <c:pt idx="23562">
                  <c:v>4.7922407703347797E-2</c:v>
                </c:pt>
                <c:pt idx="23563">
                  <c:v>4.7922498421556201E-2</c:v>
                </c:pt>
                <c:pt idx="23564">
                  <c:v>4.79235785874252E-2</c:v>
                </c:pt>
                <c:pt idx="23565">
                  <c:v>4.7923691159282203E-2</c:v>
                </c:pt>
                <c:pt idx="23566">
                  <c:v>4.79248048504669E-2</c:v>
                </c:pt>
                <c:pt idx="23567">
                  <c:v>4.79253044612684E-2</c:v>
                </c:pt>
                <c:pt idx="23568">
                  <c:v>4.7925443739514302E-2</c:v>
                </c:pt>
                <c:pt idx="23569">
                  <c:v>4.7925677592607303E-2</c:v>
                </c:pt>
                <c:pt idx="23570">
                  <c:v>4.79263797083785E-2</c:v>
                </c:pt>
                <c:pt idx="23571">
                  <c:v>4.79263959531461E-2</c:v>
                </c:pt>
                <c:pt idx="23572">
                  <c:v>4.7926624972920502E-2</c:v>
                </c:pt>
                <c:pt idx="23573">
                  <c:v>4.7927338912511899E-2</c:v>
                </c:pt>
                <c:pt idx="23574">
                  <c:v>4.7927428562651697E-2</c:v>
                </c:pt>
                <c:pt idx="23575">
                  <c:v>4.7928871187662703E-2</c:v>
                </c:pt>
                <c:pt idx="23576">
                  <c:v>4.7929946018178002E-2</c:v>
                </c:pt>
                <c:pt idx="23577">
                  <c:v>4.7930119436043098E-2</c:v>
                </c:pt>
                <c:pt idx="23578">
                  <c:v>4.7930171365287801E-2</c:v>
                </c:pt>
                <c:pt idx="23579">
                  <c:v>4.7930329526851098E-2</c:v>
                </c:pt>
                <c:pt idx="23580">
                  <c:v>4.79306219412792E-2</c:v>
                </c:pt>
                <c:pt idx="23581">
                  <c:v>4.7931084013279099E-2</c:v>
                </c:pt>
                <c:pt idx="23582">
                  <c:v>4.79318986854377E-2</c:v>
                </c:pt>
                <c:pt idx="23583">
                  <c:v>4.7932734056107498E-2</c:v>
                </c:pt>
                <c:pt idx="23584">
                  <c:v>4.7933807663192697E-2</c:v>
                </c:pt>
                <c:pt idx="23585">
                  <c:v>4.7933981059280303E-2</c:v>
                </c:pt>
                <c:pt idx="23586">
                  <c:v>4.79339902513033E-2</c:v>
                </c:pt>
                <c:pt idx="23587">
                  <c:v>4.7936995590911399E-2</c:v>
                </c:pt>
                <c:pt idx="23588">
                  <c:v>4.7937302304671803E-2</c:v>
                </c:pt>
                <c:pt idx="23589">
                  <c:v>4.7937441947288599E-2</c:v>
                </c:pt>
                <c:pt idx="23590">
                  <c:v>4.7939866414188098E-2</c:v>
                </c:pt>
                <c:pt idx="23591">
                  <c:v>4.7941350880407997E-2</c:v>
                </c:pt>
                <c:pt idx="23592">
                  <c:v>4.7943574120593198E-2</c:v>
                </c:pt>
                <c:pt idx="23593">
                  <c:v>4.7943912403509897E-2</c:v>
                </c:pt>
                <c:pt idx="23594">
                  <c:v>4.7944667150232399E-2</c:v>
                </c:pt>
                <c:pt idx="23595">
                  <c:v>4.79447179102509E-2</c:v>
                </c:pt>
                <c:pt idx="23596">
                  <c:v>4.7944789000357202E-2</c:v>
                </c:pt>
                <c:pt idx="23597">
                  <c:v>4.7944822974373899E-2</c:v>
                </c:pt>
                <c:pt idx="23598">
                  <c:v>4.7945255664850597E-2</c:v>
                </c:pt>
                <c:pt idx="23599">
                  <c:v>4.7945465195038603E-2</c:v>
                </c:pt>
                <c:pt idx="23600">
                  <c:v>4.7947430830495102E-2</c:v>
                </c:pt>
                <c:pt idx="23601">
                  <c:v>4.7947790052611003E-2</c:v>
                </c:pt>
                <c:pt idx="23602">
                  <c:v>4.7948158251378298E-2</c:v>
                </c:pt>
                <c:pt idx="23603">
                  <c:v>4.7948378779168598E-2</c:v>
                </c:pt>
                <c:pt idx="23604">
                  <c:v>4.7949337616427203E-2</c:v>
                </c:pt>
                <c:pt idx="23605">
                  <c:v>4.79501628010085E-2</c:v>
                </c:pt>
                <c:pt idx="23606">
                  <c:v>4.7950265282706503E-2</c:v>
                </c:pt>
                <c:pt idx="23607">
                  <c:v>4.79505747472527E-2</c:v>
                </c:pt>
                <c:pt idx="23608">
                  <c:v>4.7950973001634499E-2</c:v>
                </c:pt>
                <c:pt idx="23609">
                  <c:v>4.79511331000297E-2</c:v>
                </c:pt>
                <c:pt idx="23610">
                  <c:v>4.7951644588701499E-2</c:v>
                </c:pt>
                <c:pt idx="23611">
                  <c:v>4.7953008558426401E-2</c:v>
                </c:pt>
                <c:pt idx="23612">
                  <c:v>4.7953164068199598E-2</c:v>
                </c:pt>
                <c:pt idx="23613">
                  <c:v>4.79533172597316E-2</c:v>
                </c:pt>
                <c:pt idx="23614">
                  <c:v>4.7953765918664501E-2</c:v>
                </c:pt>
                <c:pt idx="23615">
                  <c:v>4.7954659411669799E-2</c:v>
                </c:pt>
                <c:pt idx="23616">
                  <c:v>4.7955088512675798E-2</c:v>
                </c:pt>
                <c:pt idx="23617">
                  <c:v>4.7955853270224301E-2</c:v>
                </c:pt>
                <c:pt idx="23618">
                  <c:v>4.7955952046244102E-2</c:v>
                </c:pt>
                <c:pt idx="23619">
                  <c:v>4.7956108223559897E-2</c:v>
                </c:pt>
                <c:pt idx="23620">
                  <c:v>4.7956898237584901E-2</c:v>
                </c:pt>
                <c:pt idx="23621">
                  <c:v>4.7957488530029402E-2</c:v>
                </c:pt>
                <c:pt idx="23622">
                  <c:v>4.7957781409403301E-2</c:v>
                </c:pt>
                <c:pt idx="23623">
                  <c:v>4.7958338404824101E-2</c:v>
                </c:pt>
                <c:pt idx="23624">
                  <c:v>4.7958475149218402E-2</c:v>
                </c:pt>
                <c:pt idx="23625">
                  <c:v>4.7958685181444402E-2</c:v>
                </c:pt>
                <c:pt idx="23626">
                  <c:v>4.7958711790354901E-2</c:v>
                </c:pt>
                <c:pt idx="23627">
                  <c:v>4.7959041779318798E-2</c:v>
                </c:pt>
                <c:pt idx="23628">
                  <c:v>4.7959365313324898E-2</c:v>
                </c:pt>
                <c:pt idx="23629">
                  <c:v>4.7959410661864703E-2</c:v>
                </c:pt>
                <c:pt idx="23630">
                  <c:v>4.7962312141039798E-2</c:v>
                </c:pt>
                <c:pt idx="23631">
                  <c:v>4.7962503029982902E-2</c:v>
                </c:pt>
                <c:pt idx="23632">
                  <c:v>4.7962731615505502E-2</c:v>
                </c:pt>
                <c:pt idx="23633">
                  <c:v>4.7962758759936601E-2</c:v>
                </c:pt>
                <c:pt idx="23634">
                  <c:v>4.7964234689822097E-2</c:v>
                </c:pt>
                <c:pt idx="23635">
                  <c:v>4.79642515598043E-2</c:v>
                </c:pt>
                <c:pt idx="23636">
                  <c:v>4.7964262681431898E-2</c:v>
                </c:pt>
                <c:pt idx="23637">
                  <c:v>4.7964646012265702E-2</c:v>
                </c:pt>
                <c:pt idx="23638">
                  <c:v>4.7965589006305397E-2</c:v>
                </c:pt>
                <c:pt idx="23639">
                  <c:v>4.7965743230474901E-2</c:v>
                </c:pt>
                <c:pt idx="23640">
                  <c:v>4.7966350945635797E-2</c:v>
                </c:pt>
                <c:pt idx="23641">
                  <c:v>4.7966620103892098E-2</c:v>
                </c:pt>
                <c:pt idx="23642">
                  <c:v>4.7967162509012402E-2</c:v>
                </c:pt>
                <c:pt idx="23643">
                  <c:v>4.7967359928097399E-2</c:v>
                </c:pt>
                <c:pt idx="23644">
                  <c:v>4.7967447860945603E-2</c:v>
                </c:pt>
                <c:pt idx="23645">
                  <c:v>4.79675551506746E-2</c:v>
                </c:pt>
                <c:pt idx="23646">
                  <c:v>4.7967756589820103E-2</c:v>
                </c:pt>
                <c:pt idx="23647">
                  <c:v>4.7968088395741001E-2</c:v>
                </c:pt>
                <c:pt idx="23648">
                  <c:v>4.7968696525639801E-2</c:v>
                </c:pt>
                <c:pt idx="23649">
                  <c:v>4.7968842054999801E-2</c:v>
                </c:pt>
                <c:pt idx="23650">
                  <c:v>4.7968956203433999E-2</c:v>
                </c:pt>
                <c:pt idx="23651">
                  <c:v>4.79692267974332E-2</c:v>
                </c:pt>
                <c:pt idx="23652">
                  <c:v>4.79699848027898E-2</c:v>
                </c:pt>
                <c:pt idx="23653">
                  <c:v>4.7970680207736698E-2</c:v>
                </c:pt>
                <c:pt idx="23654">
                  <c:v>4.7971196543347999E-2</c:v>
                </c:pt>
                <c:pt idx="23655">
                  <c:v>4.7971351160545399E-2</c:v>
                </c:pt>
                <c:pt idx="23656">
                  <c:v>4.7971887946801198E-2</c:v>
                </c:pt>
                <c:pt idx="23657">
                  <c:v>4.7972122443221098E-2</c:v>
                </c:pt>
                <c:pt idx="23658">
                  <c:v>4.7972418899346898E-2</c:v>
                </c:pt>
                <c:pt idx="23659">
                  <c:v>4.7973024632196201E-2</c:v>
                </c:pt>
                <c:pt idx="23660">
                  <c:v>4.7973530832973198E-2</c:v>
                </c:pt>
                <c:pt idx="23661">
                  <c:v>4.7974019982862999E-2</c:v>
                </c:pt>
                <c:pt idx="23662">
                  <c:v>4.7975499658067397E-2</c:v>
                </c:pt>
                <c:pt idx="23663">
                  <c:v>4.7976250480414297E-2</c:v>
                </c:pt>
                <c:pt idx="23664">
                  <c:v>4.7976257059320598E-2</c:v>
                </c:pt>
                <c:pt idx="23665">
                  <c:v>4.7976274576367203E-2</c:v>
                </c:pt>
                <c:pt idx="23666">
                  <c:v>4.7976336122718302E-2</c:v>
                </c:pt>
                <c:pt idx="23667">
                  <c:v>4.7976494912616699E-2</c:v>
                </c:pt>
                <c:pt idx="23668">
                  <c:v>4.7976541840365199E-2</c:v>
                </c:pt>
                <c:pt idx="23669">
                  <c:v>4.7977712419108698E-2</c:v>
                </c:pt>
                <c:pt idx="23670">
                  <c:v>4.7978037176565597E-2</c:v>
                </c:pt>
                <c:pt idx="23671">
                  <c:v>4.79780846949684E-2</c:v>
                </c:pt>
                <c:pt idx="23672">
                  <c:v>4.7978427079398603E-2</c:v>
                </c:pt>
                <c:pt idx="23673">
                  <c:v>4.7978666187448601E-2</c:v>
                </c:pt>
                <c:pt idx="23674">
                  <c:v>4.7978776472644501E-2</c:v>
                </c:pt>
                <c:pt idx="23675">
                  <c:v>4.7978992670814999E-2</c:v>
                </c:pt>
                <c:pt idx="23676">
                  <c:v>4.7979529376378401E-2</c:v>
                </c:pt>
                <c:pt idx="23677">
                  <c:v>4.7979673058398203E-2</c:v>
                </c:pt>
                <c:pt idx="23678">
                  <c:v>4.7980196216934501E-2</c:v>
                </c:pt>
                <c:pt idx="23679">
                  <c:v>4.79806545851535E-2</c:v>
                </c:pt>
                <c:pt idx="23680">
                  <c:v>4.7981198534768003E-2</c:v>
                </c:pt>
                <c:pt idx="23681">
                  <c:v>4.7981475403516202E-2</c:v>
                </c:pt>
                <c:pt idx="23682">
                  <c:v>4.79815464384203E-2</c:v>
                </c:pt>
                <c:pt idx="23683">
                  <c:v>4.79819049460889E-2</c:v>
                </c:pt>
                <c:pt idx="23684">
                  <c:v>4.7982138330120903E-2</c:v>
                </c:pt>
                <c:pt idx="23685">
                  <c:v>4.7982308903780399E-2</c:v>
                </c:pt>
                <c:pt idx="23686">
                  <c:v>4.7982748011483202E-2</c:v>
                </c:pt>
                <c:pt idx="23687">
                  <c:v>4.7983104411120699E-2</c:v>
                </c:pt>
                <c:pt idx="23688">
                  <c:v>4.7983402211785098E-2</c:v>
                </c:pt>
                <c:pt idx="23689">
                  <c:v>4.7983811848265299E-2</c:v>
                </c:pt>
                <c:pt idx="23690">
                  <c:v>4.7985456185457201E-2</c:v>
                </c:pt>
                <c:pt idx="23691">
                  <c:v>4.79859505038766E-2</c:v>
                </c:pt>
                <c:pt idx="23692">
                  <c:v>4.7986239561283103E-2</c:v>
                </c:pt>
                <c:pt idx="23693">
                  <c:v>4.7987007153479998E-2</c:v>
                </c:pt>
                <c:pt idx="23694">
                  <c:v>4.7987189047841099E-2</c:v>
                </c:pt>
                <c:pt idx="23695">
                  <c:v>4.79880310750187E-2</c:v>
                </c:pt>
                <c:pt idx="23696">
                  <c:v>4.7988453907365301E-2</c:v>
                </c:pt>
                <c:pt idx="23697">
                  <c:v>4.79890562297412E-2</c:v>
                </c:pt>
                <c:pt idx="23698">
                  <c:v>4.79891606739941E-2</c:v>
                </c:pt>
                <c:pt idx="23699">
                  <c:v>4.7989458429658502E-2</c:v>
                </c:pt>
                <c:pt idx="23700">
                  <c:v>4.79907349814351E-2</c:v>
                </c:pt>
                <c:pt idx="23701">
                  <c:v>4.7990884098046603E-2</c:v>
                </c:pt>
                <c:pt idx="23702">
                  <c:v>4.7990981621653203E-2</c:v>
                </c:pt>
                <c:pt idx="23703">
                  <c:v>4.7991064055824997E-2</c:v>
                </c:pt>
                <c:pt idx="23704">
                  <c:v>4.7991111319248797E-2</c:v>
                </c:pt>
                <c:pt idx="23705">
                  <c:v>4.7991243304896299E-2</c:v>
                </c:pt>
                <c:pt idx="23706">
                  <c:v>4.7991934759955598E-2</c:v>
                </c:pt>
                <c:pt idx="23707">
                  <c:v>4.7991976183704002E-2</c:v>
                </c:pt>
                <c:pt idx="23708">
                  <c:v>4.7992001239710202E-2</c:v>
                </c:pt>
                <c:pt idx="23709">
                  <c:v>4.7992578692654303E-2</c:v>
                </c:pt>
                <c:pt idx="23710">
                  <c:v>4.7993292622104201E-2</c:v>
                </c:pt>
                <c:pt idx="23711">
                  <c:v>4.799354063933E-2</c:v>
                </c:pt>
                <c:pt idx="23712">
                  <c:v>4.7994541815892397E-2</c:v>
                </c:pt>
                <c:pt idx="23713">
                  <c:v>4.7994702728189599E-2</c:v>
                </c:pt>
                <c:pt idx="23714">
                  <c:v>4.7994876919441397E-2</c:v>
                </c:pt>
                <c:pt idx="23715">
                  <c:v>4.7995626926865403E-2</c:v>
                </c:pt>
                <c:pt idx="23716">
                  <c:v>4.7995809113290697E-2</c:v>
                </c:pt>
                <c:pt idx="23717">
                  <c:v>4.7996345288769199E-2</c:v>
                </c:pt>
                <c:pt idx="23718">
                  <c:v>4.7997357781976599E-2</c:v>
                </c:pt>
                <c:pt idx="23719">
                  <c:v>4.7997974807601901E-2</c:v>
                </c:pt>
                <c:pt idx="23720">
                  <c:v>4.7998793203810598E-2</c:v>
                </c:pt>
                <c:pt idx="23721">
                  <c:v>4.7998799949683098E-2</c:v>
                </c:pt>
                <c:pt idx="23722">
                  <c:v>4.80001164297401E-2</c:v>
                </c:pt>
                <c:pt idx="23723">
                  <c:v>4.80001630685543E-2</c:v>
                </c:pt>
                <c:pt idx="23724">
                  <c:v>4.8000450319310703E-2</c:v>
                </c:pt>
                <c:pt idx="23725">
                  <c:v>4.8000470101647499E-2</c:v>
                </c:pt>
                <c:pt idx="23726">
                  <c:v>4.8000595591194503E-2</c:v>
                </c:pt>
                <c:pt idx="23727">
                  <c:v>4.8000636755708502E-2</c:v>
                </c:pt>
                <c:pt idx="23728">
                  <c:v>4.8001512310283101E-2</c:v>
                </c:pt>
                <c:pt idx="23729">
                  <c:v>4.8002681295125603E-2</c:v>
                </c:pt>
                <c:pt idx="23730">
                  <c:v>4.8003168812926898E-2</c:v>
                </c:pt>
                <c:pt idx="23731">
                  <c:v>4.8003278718040901E-2</c:v>
                </c:pt>
                <c:pt idx="23732">
                  <c:v>4.8004430718078701E-2</c:v>
                </c:pt>
                <c:pt idx="23733">
                  <c:v>4.8005936557862602E-2</c:v>
                </c:pt>
                <c:pt idx="23734">
                  <c:v>4.8005989863953401E-2</c:v>
                </c:pt>
                <c:pt idx="23735">
                  <c:v>4.8006652879262202E-2</c:v>
                </c:pt>
                <c:pt idx="23736">
                  <c:v>4.8006898598011702E-2</c:v>
                </c:pt>
                <c:pt idx="23737">
                  <c:v>4.8007300606511497E-2</c:v>
                </c:pt>
                <c:pt idx="23738">
                  <c:v>4.8007383642069502E-2</c:v>
                </c:pt>
                <c:pt idx="23739">
                  <c:v>4.8008116985492399E-2</c:v>
                </c:pt>
                <c:pt idx="23740">
                  <c:v>4.80086675693846E-2</c:v>
                </c:pt>
                <c:pt idx="23741">
                  <c:v>4.8009309409582E-2</c:v>
                </c:pt>
                <c:pt idx="23742">
                  <c:v>4.8010799671188403E-2</c:v>
                </c:pt>
                <c:pt idx="23743">
                  <c:v>4.8010907148284397E-2</c:v>
                </c:pt>
                <c:pt idx="23744">
                  <c:v>4.8011075178878697E-2</c:v>
                </c:pt>
                <c:pt idx="23745">
                  <c:v>4.80112126580046E-2</c:v>
                </c:pt>
                <c:pt idx="23746">
                  <c:v>4.8012042947453502E-2</c:v>
                </c:pt>
                <c:pt idx="23747">
                  <c:v>4.8012217362485801E-2</c:v>
                </c:pt>
                <c:pt idx="23748">
                  <c:v>4.8013239653913298E-2</c:v>
                </c:pt>
                <c:pt idx="23749">
                  <c:v>4.8013318540266303E-2</c:v>
                </c:pt>
                <c:pt idx="23750">
                  <c:v>4.80134183093208E-2</c:v>
                </c:pt>
                <c:pt idx="23751">
                  <c:v>4.8013835331930398E-2</c:v>
                </c:pt>
                <c:pt idx="23752">
                  <c:v>4.8013943811501501E-2</c:v>
                </c:pt>
                <c:pt idx="23753">
                  <c:v>4.8014164533977201E-2</c:v>
                </c:pt>
                <c:pt idx="23754">
                  <c:v>4.8014496096845702E-2</c:v>
                </c:pt>
                <c:pt idx="23755">
                  <c:v>4.8015419916887001E-2</c:v>
                </c:pt>
                <c:pt idx="23756">
                  <c:v>4.8015570820632202E-2</c:v>
                </c:pt>
                <c:pt idx="23757">
                  <c:v>4.80162472398677E-2</c:v>
                </c:pt>
                <c:pt idx="23758">
                  <c:v>4.8016746328422101E-2</c:v>
                </c:pt>
                <c:pt idx="23759">
                  <c:v>4.8017079092268697E-2</c:v>
                </c:pt>
                <c:pt idx="23760">
                  <c:v>4.8018759494812199E-2</c:v>
                </c:pt>
                <c:pt idx="23761">
                  <c:v>4.8019139255836299E-2</c:v>
                </c:pt>
                <c:pt idx="23762">
                  <c:v>4.8019295142646599E-2</c:v>
                </c:pt>
                <c:pt idx="23763">
                  <c:v>4.8019751167686801E-2</c:v>
                </c:pt>
                <c:pt idx="23764">
                  <c:v>4.80200585554941E-2</c:v>
                </c:pt>
                <c:pt idx="23765">
                  <c:v>4.8020158382013699E-2</c:v>
                </c:pt>
                <c:pt idx="23766">
                  <c:v>4.8020609128914198E-2</c:v>
                </c:pt>
                <c:pt idx="23767">
                  <c:v>4.8021237011713701E-2</c:v>
                </c:pt>
                <c:pt idx="23768">
                  <c:v>4.80232034618744E-2</c:v>
                </c:pt>
                <c:pt idx="23769">
                  <c:v>4.8023363813678797E-2</c:v>
                </c:pt>
                <c:pt idx="23770">
                  <c:v>4.8023369561798999E-2</c:v>
                </c:pt>
                <c:pt idx="23771">
                  <c:v>4.8023898935389199E-2</c:v>
                </c:pt>
                <c:pt idx="23772">
                  <c:v>4.8025095067955499E-2</c:v>
                </c:pt>
                <c:pt idx="23773">
                  <c:v>4.8025928599562201E-2</c:v>
                </c:pt>
                <c:pt idx="23774">
                  <c:v>4.8026086694032799E-2</c:v>
                </c:pt>
                <c:pt idx="23775">
                  <c:v>4.8026347146020103E-2</c:v>
                </c:pt>
                <c:pt idx="23776">
                  <c:v>4.80271077001748E-2</c:v>
                </c:pt>
                <c:pt idx="23777">
                  <c:v>4.8027237582160903E-2</c:v>
                </c:pt>
                <c:pt idx="23778">
                  <c:v>4.8027822091259199E-2</c:v>
                </c:pt>
                <c:pt idx="23779">
                  <c:v>4.8028176769073297E-2</c:v>
                </c:pt>
                <c:pt idx="23780">
                  <c:v>4.8029135304824798E-2</c:v>
                </c:pt>
                <c:pt idx="23781">
                  <c:v>4.8029658662802503E-2</c:v>
                </c:pt>
                <c:pt idx="23782">
                  <c:v>4.8030071325109502E-2</c:v>
                </c:pt>
                <c:pt idx="23783">
                  <c:v>4.8030168232375998E-2</c:v>
                </c:pt>
                <c:pt idx="23784">
                  <c:v>4.8032309503121498E-2</c:v>
                </c:pt>
                <c:pt idx="23785">
                  <c:v>4.8032567750478102E-2</c:v>
                </c:pt>
                <c:pt idx="23786">
                  <c:v>4.8032918551800599E-2</c:v>
                </c:pt>
                <c:pt idx="23787">
                  <c:v>4.8033072503798402E-2</c:v>
                </c:pt>
                <c:pt idx="23788">
                  <c:v>4.8033948308531298E-2</c:v>
                </c:pt>
                <c:pt idx="23789">
                  <c:v>4.8034104931702203E-2</c:v>
                </c:pt>
                <c:pt idx="23790">
                  <c:v>4.8034223879319701E-2</c:v>
                </c:pt>
                <c:pt idx="23791">
                  <c:v>4.80345862701878E-2</c:v>
                </c:pt>
                <c:pt idx="23792">
                  <c:v>4.8034593638726399E-2</c:v>
                </c:pt>
                <c:pt idx="23793">
                  <c:v>4.8034912063656503E-2</c:v>
                </c:pt>
                <c:pt idx="23794">
                  <c:v>4.8034931671330001E-2</c:v>
                </c:pt>
                <c:pt idx="23795">
                  <c:v>4.8035845992877198E-2</c:v>
                </c:pt>
                <c:pt idx="23796">
                  <c:v>4.8036453957247899E-2</c:v>
                </c:pt>
                <c:pt idx="23797">
                  <c:v>4.8036632994817002E-2</c:v>
                </c:pt>
                <c:pt idx="23798">
                  <c:v>4.8036810799084298E-2</c:v>
                </c:pt>
                <c:pt idx="23799">
                  <c:v>4.8036863492611701E-2</c:v>
                </c:pt>
                <c:pt idx="23800">
                  <c:v>4.8036890320660101E-2</c:v>
                </c:pt>
                <c:pt idx="23801">
                  <c:v>4.8037094452755898E-2</c:v>
                </c:pt>
                <c:pt idx="23802">
                  <c:v>4.8038746364026101E-2</c:v>
                </c:pt>
                <c:pt idx="23803">
                  <c:v>4.8039345270812703E-2</c:v>
                </c:pt>
                <c:pt idx="23804">
                  <c:v>4.80395170974958E-2</c:v>
                </c:pt>
                <c:pt idx="23805">
                  <c:v>4.8041272164120602E-2</c:v>
                </c:pt>
                <c:pt idx="23806">
                  <c:v>4.8041499045271503E-2</c:v>
                </c:pt>
                <c:pt idx="23807">
                  <c:v>4.8041827421094897E-2</c:v>
                </c:pt>
                <c:pt idx="23808">
                  <c:v>4.8042550885306803E-2</c:v>
                </c:pt>
                <c:pt idx="23809">
                  <c:v>4.8043333527229497E-2</c:v>
                </c:pt>
                <c:pt idx="23810">
                  <c:v>4.8043576871481898E-2</c:v>
                </c:pt>
                <c:pt idx="23811">
                  <c:v>4.8043957145140197E-2</c:v>
                </c:pt>
                <c:pt idx="23812">
                  <c:v>4.8044515390305499E-2</c:v>
                </c:pt>
                <c:pt idx="23813">
                  <c:v>4.80452476227076E-2</c:v>
                </c:pt>
                <c:pt idx="23814">
                  <c:v>4.8045659229091403E-2</c:v>
                </c:pt>
                <c:pt idx="23815">
                  <c:v>4.8045710317876397E-2</c:v>
                </c:pt>
                <c:pt idx="23816">
                  <c:v>4.8046129166505497E-2</c:v>
                </c:pt>
                <c:pt idx="23817">
                  <c:v>4.8046408241124099E-2</c:v>
                </c:pt>
                <c:pt idx="23818">
                  <c:v>4.8046745965610899E-2</c:v>
                </c:pt>
                <c:pt idx="23819">
                  <c:v>4.80499870842101E-2</c:v>
                </c:pt>
                <c:pt idx="23820">
                  <c:v>4.8050267784181297E-2</c:v>
                </c:pt>
                <c:pt idx="23821">
                  <c:v>4.8050590302570903E-2</c:v>
                </c:pt>
                <c:pt idx="23822">
                  <c:v>4.8050619049747001E-2</c:v>
                </c:pt>
                <c:pt idx="23823">
                  <c:v>4.8050963060778697E-2</c:v>
                </c:pt>
                <c:pt idx="23824">
                  <c:v>4.80511299535476E-2</c:v>
                </c:pt>
                <c:pt idx="23825">
                  <c:v>4.8051550563731497E-2</c:v>
                </c:pt>
                <c:pt idx="23826">
                  <c:v>4.8052571298698298E-2</c:v>
                </c:pt>
                <c:pt idx="23827">
                  <c:v>4.8052594065149501E-2</c:v>
                </c:pt>
                <c:pt idx="23828">
                  <c:v>4.8053704762906803E-2</c:v>
                </c:pt>
                <c:pt idx="23829">
                  <c:v>4.8056151972567102E-2</c:v>
                </c:pt>
                <c:pt idx="23830">
                  <c:v>4.8057011733483097E-2</c:v>
                </c:pt>
                <c:pt idx="23831">
                  <c:v>4.8057393789267502E-2</c:v>
                </c:pt>
                <c:pt idx="23832">
                  <c:v>4.8057728320641098E-2</c:v>
                </c:pt>
                <c:pt idx="23833">
                  <c:v>4.8057900652749598E-2</c:v>
                </c:pt>
                <c:pt idx="23834">
                  <c:v>4.80580629063002E-2</c:v>
                </c:pt>
                <c:pt idx="23835">
                  <c:v>4.8058371434269199E-2</c:v>
                </c:pt>
                <c:pt idx="23836">
                  <c:v>4.8059818872421202E-2</c:v>
                </c:pt>
                <c:pt idx="23837">
                  <c:v>4.8060585629414398E-2</c:v>
                </c:pt>
                <c:pt idx="23838">
                  <c:v>4.8060591861448801E-2</c:v>
                </c:pt>
                <c:pt idx="23839">
                  <c:v>4.8060900221945799E-2</c:v>
                </c:pt>
                <c:pt idx="23840">
                  <c:v>4.8062133243538099E-2</c:v>
                </c:pt>
                <c:pt idx="23841">
                  <c:v>4.8062548737977398E-2</c:v>
                </c:pt>
                <c:pt idx="23842">
                  <c:v>4.8063023258474002E-2</c:v>
                </c:pt>
                <c:pt idx="23843">
                  <c:v>4.8063122571603098E-2</c:v>
                </c:pt>
                <c:pt idx="23844">
                  <c:v>4.8063809262276998E-2</c:v>
                </c:pt>
                <c:pt idx="23845">
                  <c:v>4.8065038319036399E-2</c:v>
                </c:pt>
                <c:pt idx="23846">
                  <c:v>4.8065267413072002E-2</c:v>
                </c:pt>
                <c:pt idx="23847">
                  <c:v>4.8065365965609702E-2</c:v>
                </c:pt>
                <c:pt idx="23848">
                  <c:v>4.8065765532189698E-2</c:v>
                </c:pt>
                <c:pt idx="23849">
                  <c:v>4.80659838611232E-2</c:v>
                </c:pt>
                <c:pt idx="23850">
                  <c:v>4.8066318871772297E-2</c:v>
                </c:pt>
                <c:pt idx="23851">
                  <c:v>4.8066493091103502E-2</c:v>
                </c:pt>
                <c:pt idx="23852">
                  <c:v>4.8066925321732297E-2</c:v>
                </c:pt>
                <c:pt idx="23853">
                  <c:v>4.8067639819903502E-2</c:v>
                </c:pt>
                <c:pt idx="23854">
                  <c:v>4.8068226617465799E-2</c:v>
                </c:pt>
                <c:pt idx="23855">
                  <c:v>4.80697299059374E-2</c:v>
                </c:pt>
                <c:pt idx="23856">
                  <c:v>4.8070569864208899E-2</c:v>
                </c:pt>
                <c:pt idx="23857">
                  <c:v>4.8070726184999399E-2</c:v>
                </c:pt>
                <c:pt idx="23858">
                  <c:v>4.8070947966666701E-2</c:v>
                </c:pt>
                <c:pt idx="23859">
                  <c:v>4.8071022034250399E-2</c:v>
                </c:pt>
                <c:pt idx="23860">
                  <c:v>4.80711492878848E-2</c:v>
                </c:pt>
                <c:pt idx="23861">
                  <c:v>4.8071357090185299E-2</c:v>
                </c:pt>
                <c:pt idx="23862">
                  <c:v>4.8071915072643003E-2</c:v>
                </c:pt>
                <c:pt idx="23863">
                  <c:v>4.8072321366351901E-2</c:v>
                </c:pt>
                <c:pt idx="23864">
                  <c:v>4.8072740154579199E-2</c:v>
                </c:pt>
                <c:pt idx="23865">
                  <c:v>4.8072871408488198E-2</c:v>
                </c:pt>
                <c:pt idx="23866">
                  <c:v>4.8073066091676997E-2</c:v>
                </c:pt>
                <c:pt idx="23867">
                  <c:v>4.8073244350036098E-2</c:v>
                </c:pt>
                <c:pt idx="23868">
                  <c:v>4.8073455474001499E-2</c:v>
                </c:pt>
                <c:pt idx="23869">
                  <c:v>4.8073653320163598E-2</c:v>
                </c:pt>
                <c:pt idx="23870">
                  <c:v>4.8074337980875702E-2</c:v>
                </c:pt>
                <c:pt idx="23871">
                  <c:v>4.8075421958412502E-2</c:v>
                </c:pt>
                <c:pt idx="23872">
                  <c:v>4.8076097120709399E-2</c:v>
                </c:pt>
                <c:pt idx="23873">
                  <c:v>4.8076243217099898E-2</c:v>
                </c:pt>
                <c:pt idx="23874">
                  <c:v>4.8076436878571903E-2</c:v>
                </c:pt>
                <c:pt idx="23875">
                  <c:v>4.8078355290283502E-2</c:v>
                </c:pt>
                <c:pt idx="23876">
                  <c:v>4.8080116338055097E-2</c:v>
                </c:pt>
                <c:pt idx="23877">
                  <c:v>4.8080190706224497E-2</c:v>
                </c:pt>
                <c:pt idx="23878">
                  <c:v>4.8080288975729003E-2</c:v>
                </c:pt>
                <c:pt idx="23879">
                  <c:v>4.8080885524966699E-2</c:v>
                </c:pt>
                <c:pt idx="23880">
                  <c:v>4.8082590663924799E-2</c:v>
                </c:pt>
                <c:pt idx="23881">
                  <c:v>4.8084507878203099E-2</c:v>
                </c:pt>
                <c:pt idx="23882">
                  <c:v>4.8085102634370103E-2</c:v>
                </c:pt>
                <c:pt idx="23883">
                  <c:v>4.80851657851449E-2</c:v>
                </c:pt>
                <c:pt idx="23884">
                  <c:v>4.8087267107096099E-2</c:v>
                </c:pt>
                <c:pt idx="23885">
                  <c:v>4.8087364785502802E-2</c:v>
                </c:pt>
                <c:pt idx="23886">
                  <c:v>4.8087704258799498E-2</c:v>
                </c:pt>
                <c:pt idx="23887">
                  <c:v>4.8087946778486497E-2</c:v>
                </c:pt>
                <c:pt idx="23888">
                  <c:v>4.8091285889921703E-2</c:v>
                </c:pt>
                <c:pt idx="23889">
                  <c:v>4.8091364368956301E-2</c:v>
                </c:pt>
                <c:pt idx="23890">
                  <c:v>4.8091816352029103E-2</c:v>
                </c:pt>
                <c:pt idx="23891">
                  <c:v>4.8092443589736501E-2</c:v>
                </c:pt>
                <c:pt idx="23892">
                  <c:v>4.8092630457164498E-2</c:v>
                </c:pt>
                <c:pt idx="23893">
                  <c:v>4.8093279420596803E-2</c:v>
                </c:pt>
                <c:pt idx="23894">
                  <c:v>4.8093772999473698E-2</c:v>
                </c:pt>
                <c:pt idx="23895">
                  <c:v>4.8094868041018403E-2</c:v>
                </c:pt>
                <c:pt idx="23896">
                  <c:v>4.8095068024206801E-2</c:v>
                </c:pt>
                <c:pt idx="23897">
                  <c:v>4.8095436545457601E-2</c:v>
                </c:pt>
                <c:pt idx="23898">
                  <c:v>4.8096042186213002E-2</c:v>
                </c:pt>
                <c:pt idx="23899">
                  <c:v>4.8096567278890501E-2</c:v>
                </c:pt>
                <c:pt idx="23900">
                  <c:v>4.8096965130019799E-2</c:v>
                </c:pt>
                <c:pt idx="23901">
                  <c:v>4.8097511248082099E-2</c:v>
                </c:pt>
                <c:pt idx="23902">
                  <c:v>4.8099999596829597E-2</c:v>
                </c:pt>
                <c:pt idx="23903">
                  <c:v>4.8100502871049999E-2</c:v>
                </c:pt>
                <c:pt idx="23904">
                  <c:v>4.8101357279645499E-2</c:v>
                </c:pt>
                <c:pt idx="23905">
                  <c:v>4.8101816119364198E-2</c:v>
                </c:pt>
                <c:pt idx="23906">
                  <c:v>4.8102430173166497E-2</c:v>
                </c:pt>
                <c:pt idx="23907">
                  <c:v>4.8103050232920601E-2</c:v>
                </c:pt>
                <c:pt idx="23908">
                  <c:v>4.81032665034202E-2</c:v>
                </c:pt>
                <c:pt idx="23909">
                  <c:v>4.8103945714577503E-2</c:v>
                </c:pt>
                <c:pt idx="23910">
                  <c:v>4.8103999323315202E-2</c:v>
                </c:pt>
                <c:pt idx="23911">
                  <c:v>4.8104213459901402E-2</c:v>
                </c:pt>
                <c:pt idx="23912">
                  <c:v>4.8104521562555E-2</c:v>
                </c:pt>
                <c:pt idx="23913">
                  <c:v>4.8104636790116402E-2</c:v>
                </c:pt>
                <c:pt idx="23914">
                  <c:v>4.8105775974679098E-2</c:v>
                </c:pt>
                <c:pt idx="23915">
                  <c:v>4.8106110331567697E-2</c:v>
                </c:pt>
                <c:pt idx="23916">
                  <c:v>4.8106147723151201E-2</c:v>
                </c:pt>
                <c:pt idx="23917">
                  <c:v>4.8106343664973697E-2</c:v>
                </c:pt>
                <c:pt idx="23918">
                  <c:v>4.8107041660450302E-2</c:v>
                </c:pt>
                <c:pt idx="23919">
                  <c:v>4.8107267176002298E-2</c:v>
                </c:pt>
                <c:pt idx="23920">
                  <c:v>4.8107835533659701E-2</c:v>
                </c:pt>
                <c:pt idx="23921">
                  <c:v>4.8108198721243098E-2</c:v>
                </c:pt>
                <c:pt idx="23922">
                  <c:v>4.8110188893756498E-2</c:v>
                </c:pt>
                <c:pt idx="23923">
                  <c:v>4.81103340401665E-2</c:v>
                </c:pt>
                <c:pt idx="23924">
                  <c:v>4.81105453887197E-2</c:v>
                </c:pt>
                <c:pt idx="23925">
                  <c:v>4.8110684590703501E-2</c:v>
                </c:pt>
                <c:pt idx="23926">
                  <c:v>4.8110981006390503E-2</c:v>
                </c:pt>
                <c:pt idx="23927">
                  <c:v>4.8111249360094401E-2</c:v>
                </c:pt>
                <c:pt idx="23928">
                  <c:v>4.8112789068721899E-2</c:v>
                </c:pt>
                <c:pt idx="23929">
                  <c:v>4.8113374649659299E-2</c:v>
                </c:pt>
                <c:pt idx="23930">
                  <c:v>4.81143586165391E-2</c:v>
                </c:pt>
                <c:pt idx="23931">
                  <c:v>4.81162893428227E-2</c:v>
                </c:pt>
                <c:pt idx="23932">
                  <c:v>4.8116517074389499E-2</c:v>
                </c:pt>
                <c:pt idx="23933">
                  <c:v>4.8118866035985197E-2</c:v>
                </c:pt>
                <c:pt idx="23934">
                  <c:v>4.8119374876270597E-2</c:v>
                </c:pt>
                <c:pt idx="23935">
                  <c:v>4.8119657303885101E-2</c:v>
                </c:pt>
                <c:pt idx="23936">
                  <c:v>4.8121202229152497E-2</c:v>
                </c:pt>
                <c:pt idx="23937">
                  <c:v>4.8121734264688798E-2</c:v>
                </c:pt>
                <c:pt idx="23938">
                  <c:v>4.8122581092183599E-2</c:v>
                </c:pt>
                <c:pt idx="23939">
                  <c:v>4.8123045009277797E-2</c:v>
                </c:pt>
                <c:pt idx="23940">
                  <c:v>4.8123970884221497E-2</c:v>
                </c:pt>
                <c:pt idx="23941">
                  <c:v>4.8123992624739001E-2</c:v>
                </c:pt>
                <c:pt idx="23942">
                  <c:v>4.8126732184039303E-2</c:v>
                </c:pt>
                <c:pt idx="23943">
                  <c:v>4.8128828992267197E-2</c:v>
                </c:pt>
                <c:pt idx="23944">
                  <c:v>4.81288895080682E-2</c:v>
                </c:pt>
                <c:pt idx="23945">
                  <c:v>4.81295800116412E-2</c:v>
                </c:pt>
                <c:pt idx="23946">
                  <c:v>4.81308606199876E-2</c:v>
                </c:pt>
                <c:pt idx="23947">
                  <c:v>4.8130981648117403E-2</c:v>
                </c:pt>
                <c:pt idx="23948">
                  <c:v>4.81327641632915E-2</c:v>
                </c:pt>
                <c:pt idx="23949">
                  <c:v>4.8133068250619901E-2</c:v>
                </c:pt>
                <c:pt idx="23950">
                  <c:v>4.8133313519018901E-2</c:v>
                </c:pt>
                <c:pt idx="23951">
                  <c:v>4.8133519259378199E-2</c:v>
                </c:pt>
                <c:pt idx="23952">
                  <c:v>4.8133584605037999E-2</c:v>
                </c:pt>
                <c:pt idx="23953">
                  <c:v>4.8133988584174003E-2</c:v>
                </c:pt>
                <c:pt idx="23954">
                  <c:v>4.81348710305688E-2</c:v>
                </c:pt>
                <c:pt idx="23955">
                  <c:v>4.8134991204522998E-2</c:v>
                </c:pt>
                <c:pt idx="23956">
                  <c:v>4.8135411857144803E-2</c:v>
                </c:pt>
                <c:pt idx="23957">
                  <c:v>4.81358060512087E-2</c:v>
                </c:pt>
                <c:pt idx="23958">
                  <c:v>4.8136838789901402E-2</c:v>
                </c:pt>
                <c:pt idx="23959">
                  <c:v>4.8136843887061999E-2</c:v>
                </c:pt>
                <c:pt idx="23960">
                  <c:v>4.8137110693385603E-2</c:v>
                </c:pt>
                <c:pt idx="23961">
                  <c:v>4.8137751075696997E-2</c:v>
                </c:pt>
                <c:pt idx="23962">
                  <c:v>4.8138306657549298E-2</c:v>
                </c:pt>
                <c:pt idx="23963">
                  <c:v>4.8138845062793201E-2</c:v>
                </c:pt>
                <c:pt idx="23964">
                  <c:v>4.8139201705136199E-2</c:v>
                </c:pt>
                <c:pt idx="23965">
                  <c:v>4.8140154250478399E-2</c:v>
                </c:pt>
                <c:pt idx="23966">
                  <c:v>4.8140721906195102E-2</c:v>
                </c:pt>
                <c:pt idx="23967">
                  <c:v>4.8142097915744801E-2</c:v>
                </c:pt>
                <c:pt idx="23968">
                  <c:v>4.8142575657878703E-2</c:v>
                </c:pt>
                <c:pt idx="23969">
                  <c:v>4.8142782953192097E-2</c:v>
                </c:pt>
                <c:pt idx="23970">
                  <c:v>4.8142852714500799E-2</c:v>
                </c:pt>
                <c:pt idx="23971">
                  <c:v>4.8144248833744997E-2</c:v>
                </c:pt>
                <c:pt idx="23972">
                  <c:v>4.8145159787324698E-2</c:v>
                </c:pt>
                <c:pt idx="23973">
                  <c:v>4.8145177358713501E-2</c:v>
                </c:pt>
                <c:pt idx="23974">
                  <c:v>4.8146078859069102E-2</c:v>
                </c:pt>
                <c:pt idx="23975">
                  <c:v>4.8146603046837697E-2</c:v>
                </c:pt>
                <c:pt idx="23976">
                  <c:v>4.8146783365676099E-2</c:v>
                </c:pt>
                <c:pt idx="23977">
                  <c:v>4.8147019492327303E-2</c:v>
                </c:pt>
                <c:pt idx="23978">
                  <c:v>4.81479361135305E-2</c:v>
                </c:pt>
                <c:pt idx="23979">
                  <c:v>4.8148105893644301E-2</c:v>
                </c:pt>
                <c:pt idx="23980">
                  <c:v>4.8149779053970998E-2</c:v>
                </c:pt>
                <c:pt idx="23981">
                  <c:v>4.8150934312799099E-2</c:v>
                </c:pt>
                <c:pt idx="23982">
                  <c:v>4.8151854761095202E-2</c:v>
                </c:pt>
                <c:pt idx="23983">
                  <c:v>4.8152095452828003E-2</c:v>
                </c:pt>
                <c:pt idx="23984">
                  <c:v>4.8152714615747202E-2</c:v>
                </c:pt>
                <c:pt idx="23985">
                  <c:v>4.8153773051775997E-2</c:v>
                </c:pt>
                <c:pt idx="23986">
                  <c:v>4.8156185037021099E-2</c:v>
                </c:pt>
                <c:pt idx="23987">
                  <c:v>4.8157002757326803E-2</c:v>
                </c:pt>
                <c:pt idx="23988">
                  <c:v>4.8158299959218498E-2</c:v>
                </c:pt>
                <c:pt idx="23989">
                  <c:v>4.8158458224745702E-2</c:v>
                </c:pt>
                <c:pt idx="23990">
                  <c:v>4.81595717556553E-2</c:v>
                </c:pt>
                <c:pt idx="23991">
                  <c:v>4.8160678362538498E-2</c:v>
                </c:pt>
                <c:pt idx="23992">
                  <c:v>4.8161058319498302E-2</c:v>
                </c:pt>
                <c:pt idx="23993">
                  <c:v>4.8162124422142197E-2</c:v>
                </c:pt>
                <c:pt idx="23994">
                  <c:v>4.8162583814594498E-2</c:v>
                </c:pt>
                <c:pt idx="23995">
                  <c:v>4.8162842893094103E-2</c:v>
                </c:pt>
                <c:pt idx="23996">
                  <c:v>4.8162916692065398E-2</c:v>
                </c:pt>
                <c:pt idx="23997">
                  <c:v>4.81629515351873E-2</c:v>
                </c:pt>
                <c:pt idx="23998">
                  <c:v>4.8163920398775199E-2</c:v>
                </c:pt>
                <c:pt idx="23999">
                  <c:v>4.8163931570632097E-2</c:v>
                </c:pt>
                <c:pt idx="24000">
                  <c:v>4.8163940959496498E-2</c:v>
                </c:pt>
                <c:pt idx="24001">
                  <c:v>4.8164140381692498E-2</c:v>
                </c:pt>
                <c:pt idx="24002">
                  <c:v>4.81647267440935E-2</c:v>
                </c:pt>
                <c:pt idx="24003">
                  <c:v>4.8165066142179899E-2</c:v>
                </c:pt>
                <c:pt idx="24004">
                  <c:v>4.8165315237801501E-2</c:v>
                </c:pt>
                <c:pt idx="24005">
                  <c:v>4.8165337629788502E-2</c:v>
                </c:pt>
                <c:pt idx="24006">
                  <c:v>4.8166303572587998E-2</c:v>
                </c:pt>
                <c:pt idx="24007">
                  <c:v>4.8166389692525499E-2</c:v>
                </c:pt>
                <c:pt idx="24008">
                  <c:v>4.8166702723540698E-2</c:v>
                </c:pt>
                <c:pt idx="24009">
                  <c:v>4.8166805514340202E-2</c:v>
                </c:pt>
                <c:pt idx="24010">
                  <c:v>4.8167309882851901E-2</c:v>
                </c:pt>
                <c:pt idx="24011">
                  <c:v>4.81687101222577E-2</c:v>
                </c:pt>
                <c:pt idx="24012">
                  <c:v>4.8169407240251497E-2</c:v>
                </c:pt>
                <c:pt idx="24013">
                  <c:v>4.8169506064616799E-2</c:v>
                </c:pt>
                <c:pt idx="24014">
                  <c:v>4.8170168675163098E-2</c:v>
                </c:pt>
                <c:pt idx="24015">
                  <c:v>4.81709188537476E-2</c:v>
                </c:pt>
                <c:pt idx="24016">
                  <c:v>4.8170973411123301E-2</c:v>
                </c:pt>
                <c:pt idx="24017">
                  <c:v>4.8171333060084601E-2</c:v>
                </c:pt>
                <c:pt idx="24018">
                  <c:v>4.81720792279079E-2</c:v>
                </c:pt>
                <c:pt idx="24019">
                  <c:v>4.81728761857712E-2</c:v>
                </c:pt>
                <c:pt idx="24020">
                  <c:v>4.81732664238506E-2</c:v>
                </c:pt>
                <c:pt idx="24021">
                  <c:v>4.8173549662517197E-2</c:v>
                </c:pt>
                <c:pt idx="24022">
                  <c:v>4.8174202371307401E-2</c:v>
                </c:pt>
                <c:pt idx="24023">
                  <c:v>4.8175247564618898E-2</c:v>
                </c:pt>
                <c:pt idx="24024">
                  <c:v>4.8175505337135403E-2</c:v>
                </c:pt>
                <c:pt idx="24025">
                  <c:v>4.8175855089184802E-2</c:v>
                </c:pt>
                <c:pt idx="24026">
                  <c:v>4.81760388005779E-2</c:v>
                </c:pt>
                <c:pt idx="24027">
                  <c:v>4.8176079907835401E-2</c:v>
                </c:pt>
                <c:pt idx="24028">
                  <c:v>4.8176536131796802E-2</c:v>
                </c:pt>
                <c:pt idx="24029">
                  <c:v>4.8176881316628402E-2</c:v>
                </c:pt>
                <c:pt idx="24030">
                  <c:v>4.8176995252390803E-2</c:v>
                </c:pt>
                <c:pt idx="24031">
                  <c:v>4.81772615825561E-2</c:v>
                </c:pt>
                <c:pt idx="24032">
                  <c:v>4.8178169530010702E-2</c:v>
                </c:pt>
                <c:pt idx="24033">
                  <c:v>4.8178636320672E-2</c:v>
                </c:pt>
                <c:pt idx="24034">
                  <c:v>4.8178883092064098E-2</c:v>
                </c:pt>
                <c:pt idx="24035">
                  <c:v>4.8179096661115098E-2</c:v>
                </c:pt>
                <c:pt idx="24036">
                  <c:v>4.8179105820696802E-2</c:v>
                </c:pt>
                <c:pt idx="24037">
                  <c:v>4.8179315844104502E-2</c:v>
                </c:pt>
                <c:pt idx="24038">
                  <c:v>4.8179696579878799E-2</c:v>
                </c:pt>
                <c:pt idx="24039">
                  <c:v>4.8180357722660397E-2</c:v>
                </c:pt>
                <c:pt idx="24040">
                  <c:v>4.8181641304774397E-2</c:v>
                </c:pt>
                <c:pt idx="24041">
                  <c:v>4.8182077592200299E-2</c:v>
                </c:pt>
                <c:pt idx="24042">
                  <c:v>4.81823363051491E-2</c:v>
                </c:pt>
                <c:pt idx="24043">
                  <c:v>4.8182645960880101E-2</c:v>
                </c:pt>
                <c:pt idx="24044">
                  <c:v>4.8182649893463603E-2</c:v>
                </c:pt>
                <c:pt idx="24045">
                  <c:v>4.8183772731729503E-2</c:v>
                </c:pt>
                <c:pt idx="24046">
                  <c:v>4.8184459249247302E-2</c:v>
                </c:pt>
                <c:pt idx="24047">
                  <c:v>4.8184662611703802E-2</c:v>
                </c:pt>
                <c:pt idx="24048">
                  <c:v>4.8185049107566602E-2</c:v>
                </c:pt>
                <c:pt idx="24049">
                  <c:v>4.8186474139301001E-2</c:v>
                </c:pt>
                <c:pt idx="24050">
                  <c:v>4.8186600677859799E-2</c:v>
                </c:pt>
                <c:pt idx="24051">
                  <c:v>4.8188488411579501E-2</c:v>
                </c:pt>
                <c:pt idx="24052">
                  <c:v>4.8188963408094102E-2</c:v>
                </c:pt>
                <c:pt idx="24053">
                  <c:v>4.8189856143015401E-2</c:v>
                </c:pt>
                <c:pt idx="24054">
                  <c:v>4.8190223078318897E-2</c:v>
                </c:pt>
                <c:pt idx="24055">
                  <c:v>4.8192898662842799E-2</c:v>
                </c:pt>
                <c:pt idx="24056">
                  <c:v>4.8194888124337497E-2</c:v>
                </c:pt>
                <c:pt idx="24057">
                  <c:v>4.8195980848791203E-2</c:v>
                </c:pt>
                <c:pt idx="24058">
                  <c:v>4.8196830629427798E-2</c:v>
                </c:pt>
                <c:pt idx="24059">
                  <c:v>4.8196933345131997E-2</c:v>
                </c:pt>
                <c:pt idx="24060">
                  <c:v>4.8197636693339499E-2</c:v>
                </c:pt>
                <c:pt idx="24061">
                  <c:v>4.8197676417228101E-2</c:v>
                </c:pt>
                <c:pt idx="24062">
                  <c:v>4.8198587357070603E-2</c:v>
                </c:pt>
                <c:pt idx="24063">
                  <c:v>4.8200026927124703E-2</c:v>
                </c:pt>
                <c:pt idx="24064">
                  <c:v>4.8200227086431499E-2</c:v>
                </c:pt>
                <c:pt idx="24065">
                  <c:v>4.8201566185552103E-2</c:v>
                </c:pt>
                <c:pt idx="24066">
                  <c:v>4.8202129611368702E-2</c:v>
                </c:pt>
                <c:pt idx="24067">
                  <c:v>4.8203361770357903E-2</c:v>
                </c:pt>
                <c:pt idx="24068">
                  <c:v>4.8203686244072501E-2</c:v>
                </c:pt>
                <c:pt idx="24069">
                  <c:v>4.8205111001038199E-2</c:v>
                </c:pt>
                <c:pt idx="24070">
                  <c:v>4.8205418211395998E-2</c:v>
                </c:pt>
                <c:pt idx="24071">
                  <c:v>4.8205568613941902E-2</c:v>
                </c:pt>
                <c:pt idx="24072">
                  <c:v>4.8206239834594301E-2</c:v>
                </c:pt>
                <c:pt idx="24073">
                  <c:v>4.8206449835049597E-2</c:v>
                </c:pt>
                <c:pt idx="24074">
                  <c:v>4.8206595971487201E-2</c:v>
                </c:pt>
                <c:pt idx="24075">
                  <c:v>4.8207695163571401E-2</c:v>
                </c:pt>
                <c:pt idx="24076">
                  <c:v>4.8208399964154901E-2</c:v>
                </c:pt>
                <c:pt idx="24077">
                  <c:v>4.8208636193128901E-2</c:v>
                </c:pt>
                <c:pt idx="24078">
                  <c:v>4.8208819061087198E-2</c:v>
                </c:pt>
                <c:pt idx="24079">
                  <c:v>4.8209146745706102E-2</c:v>
                </c:pt>
                <c:pt idx="24080">
                  <c:v>4.8209647845117901E-2</c:v>
                </c:pt>
                <c:pt idx="24081">
                  <c:v>4.8210972377980298E-2</c:v>
                </c:pt>
                <c:pt idx="24082">
                  <c:v>4.8211493956523403E-2</c:v>
                </c:pt>
                <c:pt idx="24083">
                  <c:v>4.82124702394367E-2</c:v>
                </c:pt>
                <c:pt idx="24084">
                  <c:v>4.82129819937126E-2</c:v>
                </c:pt>
                <c:pt idx="24085">
                  <c:v>4.82133786269738E-2</c:v>
                </c:pt>
                <c:pt idx="24086">
                  <c:v>4.8213777605752503E-2</c:v>
                </c:pt>
                <c:pt idx="24087">
                  <c:v>4.8213828958030197E-2</c:v>
                </c:pt>
                <c:pt idx="24088">
                  <c:v>4.8214186006000297E-2</c:v>
                </c:pt>
                <c:pt idx="24089">
                  <c:v>4.82161634527941E-2</c:v>
                </c:pt>
                <c:pt idx="24090">
                  <c:v>4.8216397161341198E-2</c:v>
                </c:pt>
                <c:pt idx="24091">
                  <c:v>4.8217197616787902E-2</c:v>
                </c:pt>
                <c:pt idx="24092">
                  <c:v>4.8217447850909097E-2</c:v>
                </c:pt>
                <c:pt idx="24093">
                  <c:v>4.8217946457463898E-2</c:v>
                </c:pt>
                <c:pt idx="24094">
                  <c:v>4.8218316870606098E-2</c:v>
                </c:pt>
                <c:pt idx="24095">
                  <c:v>4.8218323354270003E-2</c:v>
                </c:pt>
                <c:pt idx="24096">
                  <c:v>4.8218646999237502E-2</c:v>
                </c:pt>
                <c:pt idx="24097">
                  <c:v>4.82191185538954E-2</c:v>
                </c:pt>
                <c:pt idx="24098">
                  <c:v>4.8219636883058199E-2</c:v>
                </c:pt>
                <c:pt idx="24099">
                  <c:v>4.8220000182595701E-2</c:v>
                </c:pt>
                <c:pt idx="24100">
                  <c:v>4.8220375650264498E-2</c:v>
                </c:pt>
                <c:pt idx="24101">
                  <c:v>4.8220580014570399E-2</c:v>
                </c:pt>
                <c:pt idx="24102">
                  <c:v>4.8222504394785697E-2</c:v>
                </c:pt>
                <c:pt idx="24103">
                  <c:v>4.8222539961648402E-2</c:v>
                </c:pt>
                <c:pt idx="24104">
                  <c:v>4.8222835382179301E-2</c:v>
                </c:pt>
                <c:pt idx="24105">
                  <c:v>4.8222852056735002E-2</c:v>
                </c:pt>
                <c:pt idx="24106">
                  <c:v>4.8223490879382699E-2</c:v>
                </c:pt>
                <c:pt idx="24107">
                  <c:v>4.8224514200858298E-2</c:v>
                </c:pt>
                <c:pt idx="24108">
                  <c:v>4.8225130449818E-2</c:v>
                </c:pt>
                <c:pt idx="24109">
                  <c:v>4.8226097987926299E-2</c:v>
                </c:pt>
                <c:pt idx="24110">
                  <c:v>4.8226742822572798E-2</c:v>
                </c:pt>
                <c:pt idx="24111">
                  <c:v>4.8226755002135399E-2</c:v>
                </c:pt>
                <c:pt idx="24112">
                  <c:v>4.8228371966158798E-2</c:v>
                </c:pt>
                <c:pt idx="24113">
                  <c:v>4.8228868418272099E-2</c:v>
                </c:pt>
                <c:pt idx="24114">
                  <c:v>4.8229174335367199E-2</c:v>
                </c:pt>
                <c:pt idx="24115">
                  <c:v>4.8229179264786599E-2</c:v>
                </c:pt>
                <c:pt idx="24116">
                  <c:v>4.8229826798895599E-2</c:v>
                </c:pt>
                <c:pt idx="24117">
                  <c:v>4.82300566576419E-2</c:v>
                </c:pt>
                <c:pt idx="24118">
                  <c:v>4.8230619670347898E-2</c:v>
                </c:pt>
                <c:pt idx="24119">
                  <c:v>4.8230740952707497E-2</c:v>
                </c:pt>
                <c:pt idx="24120">
                  <c:v>4.8230742267876603E-2</c:v>
                </c:pt>
                <c:pt idx="24121">
                  <c:v>4.8231424216993203E-2</c:v>
                </c:pt>
                <c:pt idx="24122">
                  <c:v>4.8231467681814598E-2</c:v>
                </c:pt>
                <c:pt idx="24123">
                  <c:v>4.8232305669420897E-2</c:v>
                </c:pt>
                <c:pt idx="24124">
                  <c:v>4.8232438016418702E-2</c:v>
                </c:pt>
                <c:pt idx="24125">
                  <c:v>4.8233395612164102E-2</c:v>
                </c:pt>
                <c:pt idx="24126">
                  <c:v>4.8234160897244402E-2</c:v>
                </c:pt>
                <c:pt idx="24127">
                  <c:v>4.8235250288759399E-2</c:v>
                </c:pt>
                <c:pt idx="24128">
                  <c:v>4.8235749279076999E-2</c:v>
                </c:pt>
                <c:pt idx="24129">
                  <c:v>4.8236976662929601E-2</c:v>
                </c:pt>
                <c:pt idx="24130">
                  <c:v>4.8237487807813499E-2</c:v>
                </c:pt>
                <c:pt idx="24131">
                  <c:v>4.8237667503227798E-2</c:v>
                </c:pt>
                <c:pt idx="24132">
                  <c:v>4.8237789685012598E-2</c:v>
                </c:pt>
                <c:pt idx="24133">
                  <c:v>4.8239183302929103E-2</c:v>
                </c:pt>
                <c:pt idx="24134">
                  <c:v>4.8240432226729697E-2</c:v>
                </c:pt>
                <c:pt idx="24135">
                  <c:v>4.8240647259374603E-2</c:v>
                </c:pt>
                <c:pt idx="24136">
                  <c:v>4.8240771903596998E-2</c:v>
                </c:pt>
                <c:pt idx="24137">
                  <c:v>4.8241289528017997E-2</c:v>
                </c:pt>
                <c:pt idx="24138">
                  <c:v>4.8241291602205999E-2</c:v>
                </c:pt>
                <c:pt idx="24139">
                  <c:v>4.8241346818473099E-2</c:v>
                </c:pt>
                <c:pt idx="24140">
                  <c:v>4.8241691833444601E-2</c:v>
                </c:pt>
                <c:pt idx="24141">
                  <c:v>4.82418456495892E-2</c:v>
                </c:pt>
                <c:pt idx="24142">
                  <c:v>4.82418774052564E-2</c:v>
                </c:pt>
                <c:pt idx="24143">
                  <c:v>4.8243068694737497E-2</c:v>
                </c:pt>
                <c:pt idx="24144">
                  <c:v>4.82438759834617E-2</c:v>
                </c:pt>
                <c:pt idx="24145">
                  <c:v>4.8244093191243002E-2</c:v>
                </c:pt>
                <c:pt idx="24146">
                  <c:v>4.8245379881074898E-2</c:v>
                </c:pt>
                <c:pt idx="24147">
                  <c:v>4.82468327903912E-2</c:v>
                </c:pt>
                <c:pt idx="24148">
                  <c:v>4.82480259279323E-2</c:v>
                </c:pt>
                <c:pt idx="24149">
                  <c:v>4.8248419111375201E-2</c:v>
                </c:pt>
                <c:pt idx="24150">
                  <c:v>4.82484372114853E-2</c:v>
                </c:pt>
                <c:pt idx="24151">
                  <c:v>4.8249269759731102E-2</c:v>
                </c:pt>
                <c:pt idx="24152">
                  <c:v>4.8249754742767499E-2</c:v>
                </c:pt>
                <c:pt idx="24153">
                  <c:v>4.82506475773639E-2</c:v>
                </c:pt>
                <c:pt idx="24154">
                  <c:v>4.8250981894583801E-2</c:v>
                </c:pt>
                <c:pt idx="24155">
                  <c:v>4.8252231562641502E-2</c:v>
                </c:pt>
                <c:pt idx="24156">
                  <c:v>4.8252424921001201E-2</c:v>
                </c:pt>
                <c:pt idx="24157">
                  <c:v>4.8253241515609203E-2</c:v>
                </c:pt>
                <c:pt idx="24158">
                  <c:v>4.8253597233152597E-2</c:v>
                </c:pt>
                <c:pt idx="24159">
                  <c:v>4.8255164314712599E-2</c:v>
                </c:pt>
                <c:pt idx="24160">
                  <c:v>4.8255557096900499E-2</c:v>
                </c:pt>
                <c:pt idx="24161">
                  <c:v>4.8255862535895602E-2</c:v>
                </c:pt>
                <c:pt idx="24162">
                  <c:v>4.8257055699006499E-2</c:v>
                </c:pt>
                <c:pt idx="24163">
                  <c:v>4.82581919321525E-2</c:v>
                </c:pt>
                <c:pt idx="24164">
                  <c:v>4.8258499421515999E-2</c:v>
                </c:pt>
                <c:pt idx="24165">
                  <c:v>4.82585982434445E-2</c:v>
                </c:pt>
                <c:pt idx="24166">
                  <c:v>4.82591352751282E-2</c:v>
                </c:pt>
                <c:pt idx="24167">
                  <c:v>4.8259200320710197E-2</c:v>
                </c:pt>
                <c:pt idx="24168">
                  <c:v>4.8259297043496803E-2</c:v>
                </c:pt>
                <c:pt idx="24169">
                  <c:v>4.8259301172541597E-2</c:v>
                </c:pt>
                <c:pt idx="24170">
                  <c:v>4.8260005559456302E-2</c:v>
                </c:pt>
                <c:pt idx="24171">
                  <c:v>4.8260894547927501E-2</c:v>
                </c:pt>
                <c:pt idx="24172">
                  <c:v>4.8261009246418698E-2</c:v>
                </c:pt>
                <c:pt idx="24173">
                  <c:v>4.8261361166241398E-2</c:v>
                </c:pt>
                <c:pt idx="24174">
                  <c:v>4.8261659390776299E-2</c:v>
                </c:pt>
                <c:pt idx="24175">
                  <c:v>4.8261795075541403E-2</c:v>
                </c:pt>
                <c:pt idx="24176">
                  <c:v>4.8263249667480697E-2</c:v>
                </c:pt>
                <c:pt idx="24177">
                  <c:v>4.8263479512013298E-2</c:v>
                </c:pt>
                <c:pt idx="24178">
                  <c:v>4.8265238317609399E-2</c:v>
                </c:pt>
                <c:pt idx="24179">
                  <c:v>4.8268910868330697E-2</c:v>
                </c:pt>
                <c:pt idx="24180">
                  <c:v>4.8269274981616497E-2</c:v>
                </c:pt>
                <c:pt idx="24181">
                  <c:v>4.8269745501589897E-2</c:v>
                </c:pt>
                <c:pt idx="24182">
                  <c:v>4.8270219135091198E-2</c:v>
                </c:pt>
                <c:pt idx="24183">
                  <c:v>4.8271888659612197E-2</c:v>
                </c:pt>
                <c:pt idx="24184">
                  <c:v>4.8273399761474101E-2</c:v>
                </c:pt>
                <c:pt idx="24185">
                  <c:v>4.82740628732094E-2</c:v>
                </c:pt>
                <c:pt idx="24186">
                  <c:v>4.827407164493E-2</c:v>
                </c:pt>
                <c:pt idx="24187">
                  <c:v>4.82748306569191E-2</c:v>
                </c:pt>
                <c:pt idx="24188">
                  <c:v>4.82750308484447E-2</c:v>
                </c:pt>
                <c:pt idx="24189">
                  <c:v>4.8275168103486497E-2</c:v>
                </c:pt>
                <c:pt idx="24190">
                  <c:v>4.8275234787479901E-2</c:v>
                </c:pt>
                <c:pt idx="24191">
                  <c:v>4.8275386467589602E-2</c:v>
                </c:pt>
                <c:pt idx="24192">
                  <c:v>4.8277332236894302E-2</c:v>
                </c:pt>
                <c:pt idx="24193">
                  <c:v>4.8277418554512702E-2</c:v>
                </c:pt>
                <c:pt idx="24194">
                  <c:v>4.8277510201282403E-2</c:v>
                </c:pt>
                <c:pt idx="24195">
                  <c:v>4.8278319490742301E-2</c:v>
                </c:pt>
                <c:pt idx="24196">
                  <c:v>4.8278489031400598E-2</c:v>
                </c:pt>
                <c:pt idx="24197">
                  <c:v>4.8278517160209602E-2</c:v>
                </c:pt>
                <c:pt idx="24198">
                  <c:v>4.8279021167578297E-2</c:v>
                </c:pt>
                <c:pt idx="24199">
                  <c:v>4.82790546357846E-2</c:v>
                </c:pt>
                <c:pt idx="24200">
                  <c:v>4.8279577387234401E-2</c:v>
                </c:pt>
                <c:pt idx="24201">
                  <c:v>4.8279905011979499E-2</c:v>
                </c:pt>
                <c:pt idx="24202">
                  <c:v>4.8279991440547197E-2</c:v>
                </c:pt>
                <c:pt idx="24203">
                  <c:v>4.8280173884319197E-2</c:v>
                </c:pt>
                <c:pt idx="24204">
                  <c:v>4.8280235265630897E-2</c:v>
                </c:pt>
                <c:pt idx="24205">
                  <c:v>4.8280283822065298E-2</c:v>
                </c:pt>
                <c:pt idx="24206">
                  <c:v>4.8280597836775997E-2</c:v>
                </c:pt>
                <c:pt idx="24207">
                  <c:v>4.8281036483202498E-2</c:v>
                </c:pt>
                <c:pt idx="24208">
                  <c:v>4.8281409124366799E-2</c:v>
                </c:pt>
                <c:pt idx="24209">
                  <c:v>4.8281477074975397E-2</c:v>
                </c:pt>
                <c:pt idx="24210">
                  <c:v>4.8281915590433197E-2</c:v>
                </c:pt>
                <c:pt idx="24211">
                  <c:v>4.82824127737259E-2</c:v>
                </c:pt>
                <c:pt idx="24212">
                  <c:v>4.8282804957672697E-2</c:v>
                </c:pt>
                <c:pt idx="24213">
                  <c:v>4.8283261427300703E-2</c:v>
                </c:pt>
                <c:pt idx="24214">
                  <c:v>4.82845296612728E-2</c:v>
                </c:pt>
                <c:pt idx="24215">
                  <c:v>4.8284577148836903E-2</c:v>
                </c:pt>
                <c:pt idx="24216">
                  <c:v>4.8285430596192599E-2</c:v>
                </c:pt>
                <c:pt idx="24217">
                  <c:v>4.8286081644897602E-2</c:v>
                </c:pt>
                <c:pt idx="24218">
                  <c:v>4.8286337392410103E-2</c:v>
                </c:pt>
                <c:pt idx="24219">
                  <c:v>4.8286392671832698E-2</c:v>
                </c:pt>
                <c:pt idx="24220">
                  <c:v>4.8287284372462297E-2</c:v>
                </c:pt>
                <c:pt idx="24221">
                  <c:v>4.8288355200954501E-2</c:v>
                </c:pt>
                <c:pt idx="24222">
                  <c:v>4.8288817664776003E-2</c:v>
                </c:pt>
                <c:pt idx="24223">
                  <c:v>4.8289237377323102E-2</c:v>
                </c:pt>
                <c:pt idx="24224">
                  <c:v>4.8289953073473398E-2</c:v>
                </c:pt>
                <c:pt idx="24225">
                  <c:v>4.8290222225549601E-2</c:v>
                </c:pt>
                <c:pt idx="24226">
                  <c:v>4.8290886869672103E-2</c:v>
                </c:pt>
                <c:pt idx="24227">
                  <c:v>4.8291021367422998E-2</c:v>
                </c:pt>
                <c:pt idx="24228">
                  <c:v>4.8291313472582101E-2</c:v>
                </c:pt>
                <c:pt idx="24229">
                  <c:v>4.8291628597158499E-2</c:v>
                </c:pt>
                <c:pt idx="24230">
                  <c:v>4.8292163894679503E-2</c:v>
                </c:pt>
                <c:pt idx="24231">
                  <c:v>4.8292237168390699E-2</c:v>
                </c:pt>
                <c:pt idx="24232">
                  <c:v>4.8292320422755997E-2</c:v>
                </c:pt>
                <c:pt idx="24233">
                  <c:v>4.8292377649544103E-2</c:v>
                </c:pt>
                <c:pt idx="24234">
                  <c:v>4.8293272772148899E-2</c:v>
                </c:pt>
                <c:pt idx="24235">
                  <c:v>4.82947530320358E-2</c:v>
                </c:pt>
                <c:pt idx="24236">
                  <c:v>4.82948357001102E-2</c:v>
                </c:pt>
                <c:pt idx="24237">
                  <c:v>4.8295335272237297E-2</c:v>
                </c:pt>
                <c:pt idx="24238">
                  <c:v>4.8296000195392701E-2</c:v>
                </c:pt>
                <c:pt idx="24239">
                  <c:v>4.8296441596384299E-2</c:v>
                </c:pt>
                <c:pt idx="24240">
                  <c:v>4.8296447351206598E-2</c:v>
                </c:pt>
                <c:pt idx="24241">
                  <c:v>4.82966987704707E-2</c:v>
                </c:pt>
                <c:pt idx="24242">
                  <c:v>4.8297230168449397E-2</c:v>
                </c:pt>
                <c:pt idx="24243">
                  <c:v>4.8297755085587799E-2</c:v>
                </c:pt>
                <c:pt idx="24244">
                  <c:v>4.8298000504430699E-2</c:v>
                </c:pt>
                <c:pt idx="24245">
                  <c:v>4.82982828459467E-2</c:v>
                </c:pt>
                <c:pt idx="24246">
                  <c:v>4.8301280672016299E-2</c:v>
                </c:pt>
                <c:pt idx="24247">
                  <c:v>4.8302334136068902E-2</c:v>
                </c:pt>
                <c:pt idx="24248">
                  <c:v>4.8303213161696099E-2</c:v>
                </c:pt>
                <c:pt idx="24249">
                  <c:v>4.8303270708658197E-2</c:v>
                </c:pt>
                <c:pt idx="24250">
                  <c:v>4.83048789825005E-2</c:v>
                </c:pt>
                <c:pt idx="24251">
                  <c:v>4.83051210160775E-2</c:v>
                </c:pt>
                <c:pt idx="24252">
                  <c:v>4.8305677591468803E-2</c:v>
                </c:pt>
                <c:pt idx="24253">
                  <c:v>4.8305695622198101E-2</c:v>
                </c:pt>
                <c:pt idx="24254">
                  <c:v>4.8305810244209497E-2</c:v>
                </c:pt>
                <c:pt idx="24255">
                  <c:v>4.83065395094349E-2</c:v>
                </c:pt>
                <c:pt idx="24256">
                  <c:v>4.8308251912909203E-2</c:v>
                </c:pt>
                <c:pt idx="24257">
                  <c:v>4.8309336613228303E-2</c:v>
                </c:pt>
                <c:pt idx="24258">
                  <c:v>4.8309672415181602E-2</c:v>
                </c:pt>
                <c:pt idx="24259">
                  <c:v>4.8309785264322398E-2</c:v>
                </c:pt>
                <c:pt idx="24260">
                  <c:v>4.8310614645410199E-2</c:v>
                </c:pt>
                <c:pt idx="24261">
                  <c:v>4.8311594977127503E-2</c:v>
                </c:pt>
                <c:pt idx="24262">
                  <c:v>4.83118972499154E-2</c:v>
                </c:pt>
                <c:pt idx="24263">
                  <c:v>4.8312067396231999E-2</c:v>
                </c:pt>
                <c:pt idx="24264">
                  <c:v>4.8312075071062499E-2</c:v>
                </c:pt>
                <c:pt idx="24265">
                  <c:v>4.8312374203750202E-2</c:v>
                </c:pt>
                <c:pt idx="24266">
                  <c:v>4.8313396326595502E-2</c:v>
                </c:pt>
                <c:pt idx="24267">
                  <c:v>4.8313540510698999E-2</c:v>
                </c:pt>
                <c:pt idx="24268">
                  <c:v>4.8315691334945801E-2</c:v>
                </c:pt>
                <c:pt idx="24269">
                  <c:v>4.8316832858648497E-2</c:v>
                </c:pt>
                <c:pt idx="24270">
                  <c:v>4.8317154504345199E-2</c:v>
                </c:pt>
                <c:pt idx="24271">
                  <c:v>4.8317671288664203E-2</c:v>
                </c:pt>
                <c:pt idx="24272">
                  <c:v>4.8318461726301797E-2</c:v>
                </c:pt>
                <c:pt idx="24273">
                  <c:v>4.8319345698466298E-2</c:v>
                </c:pt>
                <c:pt idx="24274">
                  <c:v>4.8319602021228002E-2</c:v>
                </c:pt>
                <c:pt idx="24275">
                  <c:v>4.8319743578228401E-2</c:v>
                </c:pt>
                <c:pt idx="24276">
                  <c:v>4.8321664832769798E-2</c:v>
                </c:pt>
                <c:pt idx="24277">
                  <c:v>4.8321718953868699E-2</c:v>
                </c:pt>
                <c:pt idx="24278">
                  <c:v>4.8323062588619299E-2</c:v>
                </c:pt>
                <c:pt idx="24279">
                  <c:v>4.8323512215655298E-2</c:v>
                </c:pt>
                <c:pt idx="24280">
                  <c:v>4.8324095125308199E-2</c:v>
                </c:pt>
                <c:pt idx="24281">
                  <c:v>4.83245056347903E-2</c:v>
                </c:pt>
                <c:pt idx="24282">
                  <c:v>4.8324887559512003E-2</c:v>
                </c:pt>
                <c:pt idx="24283">
                  <c:v>4.8325400955931803E-2</c:v>
                </c:pt>
                <c:pt idx="24284">
                  <c:v>4.8326838828176399E-2</c:v>
                </c:pt>
                <c:pt idx="24285">
                  <c:v>4.8327923285461503E-2</c:v>
                </c:pt>
                <c:pt idx="24286">
                  <c:v>4.8327930354606502E-2</c:v>
                </c:pt>
                <c:pt idx="24287">
                  <c:v>4.8328393504603197E-2</c:v>
                </c:pt>
                <c:pt idx="24288">
                  <c:v>4.8328396646763298E-2</c:v>
                </c:pt>
                <c:pt idx="24289">
                  <c:v>4.8328655518419097E-2</c:v>
                </c:pt>
                <c:pt idx="24290">
                  <c:v>4.8329268805502597E-2</c:v>
                </c:pt>
                <c:pt idx="24291">
                  <c:v>4.83297895112524E-2</c:v>
                </c:pt>
                <c:pt idx="24292">
                  <c:v>4.8331230697747501E-2</c:v>
                </c:pt>
                <c:pt idx="24293">
                  <c:v>4.8333111078736703E-2</c:v>
                </c:pt>
                <c:pt idx="24294">
                  <c:v>4.8333685003627197E-2</c:v>
                </c:pt>
                <c:pt idx="24295">
                  <c:v>4.8334562489978201E-2</c:v>
                </c:pt>
                <c:pt idx="24296">
                  <c:v>4.8334690390746601E-2</c:v>
                </c:pt>
                <c:pt idx="24297">
                  <c:v>4.8335594215676403E-2</c:v>
                </c:pt>
                <c:pt idx="24298">
                  <c:v>4.8335636383715901E-2</c:v>
                </c:pt>
                <c:pt idx="24299">
                  <c:v>4.8336584571428802E-2</c:v>
                </c:pt>
                <c:pt idx="24300">
                  <c:v>4.8336947648628399E-2</c:v>
                </c:pt>
                <c:pt idx="24301">
                  <c:v>4.8337508953737299E-2</c:v>
                </c:pt>
                <c:pt idx="24302">
                  <c:v>4.8337852251334697E-2</c:v>
                </c:pt>
                <c:pt idx="24303">
                  <c:v>4.8338541383955901E-2</c:v>
                </c:pt>
                <c:pt idx="24304">
                  <c:v>4.8338571090143799E-2</c:v>
                </c:pt>
                <c:pt idx="24305">
                  <c:v>4.8339023230874301E-2</c:v>
                </c:pt>
                <c:pt idx="24306">
                  <c:v>4.8340739249268599E-2</c:v>
                </c:pt>
                <c:pt idx="24307">
                  <c:v>4.8341547893996598E-2</c:v>
                </c:pt>
                <c:pt idx="24308">
                  <c:v>4.8341779112391299E-2</c:v>
                </c:pt>
                <c:pt idx="24309">
                  <c:v>4.8342569506489297E-2</c:v>
                </c:pt>
                <c:pt idx="24310">
                  <c:v>4.83433279441483E-2</c:v>
                </c:pt>
                <c:pt idx="24311">
                  <c:v>4.8343860913207498E-2</c:v>
                </c:pt>
                <c:pt idx="24312">
                  <c:v>4.8344160979475602E-2</c:v>
                </c:pt>
                <c:pt idx="24313">
                  <c:v>4.8344725599600499E-2</c:v>
                </c:pt>
                <c:pt idx="24314">
                  <c:v>4.8345239224975099E-2</c:v>
                </c:pt>
                <c:pt idx="24315">
                  <c:v>4.83454253467549E-2</c:v>
                </c:pt>
                <c:pt idx="24316">
                  <c:v>4.8345458742513898E-2</c:v>
                </c:pt>
                <c:pt idx="24317">
                  <c:v>4.8345563487929497E-2</c:v>
                </c:pt>
                <c:pt idx="24318">
                  <c:v>4.8346447120954997E-2</c:v>
                </c:pt>
                <c:pt idx="24319">
                  <c:v>4.83467217690665E-2</c:v>
                </c:pt>
                <c:pt idx="24320">
                  <c:v>4.8347102799898102E-2</c:v>
                </c:pt>
                <c:pt idx="24321">
                  <c:v>4.83475814185889E-2</c:v>
                </c:pt>
                <c:pt idx="24322">
                  <c:v>4.8347721757086903E-2</c:v>
                </c:pt>
                <c:pt idx="24323">
                  <c:v>4.8348872288992102E-2</c:v>
                </c:pt>
                <c:pt idx="24324">
                  <c:v>4.8349826470573398E-2</c:v>
                </c:pt>
                <c:pt idx="24325">
                  <c:v>4.83500235166772E-2</c:v>
                </c:pt>
                <c:pt idx="24326">
                  <c:v>4.8351300067464402E-2</c:v>
                </c:pt>
                <c:pt idx="24327">
                  <c:v>4.8351745504003701E-2</c:v>
                </c:pt>
                <c:pt idx="24328">
                  <c:v>4.8351991096964898E-2</c:v>
                </c:pt>
                <c:pt idx="24329">
                  <c:v>4.8353051645097601E-2</c:v>
                </c:pt>
                <c:pt idx="24330">
                  <c:v>4.83532715791389E-2</c:v>
                </c:pt>
                <c:pt idx="24331">
                  <c:v>4.8353322851005798E-2</c:v>
                </c:pt>
                <c:pt idx="24332">
                  <c:v>4.8353757514627699E-2</c:v>
                </c:pt>
                <c:pt idx="24333">
                  <c:v>4.8354116834269101E-2</c:v>
                </c:pt>
                <c:pt idx="24334">
                  <c:v>4.83541648469153E-2</c:v>
                </c:pt>
                <c:pt idx="24335">
                  <c:v>4.8354307817449697E-2</c:v>
                </c:pt>
                <c:pt idx="24336">
                  <c:v>4.8354725362891898E-2</c:v>
                </c:pt>
                <c:pt idx="24337">
                  <c:v>4.8354736701772101E-2</c:v>
                </c:pt>
                <c:pt idx="24338">
                  <c:v>4.8356077398193101E-2</c:v>
                </c:pt>
                <c:pt idx="24339">
                  <c:v>4.8356119586002701E-2</c:v>
                </c:pt>
                <c:pt idx="24340">
                  <c:v>4.8356321299397403E-2</c:v>
                </c:pt>
                <c:pt idx="24341">
                  <c:v>4.83566906008875E-2</c:v>
                </c:pt>
                <c:pt idx="24342">
                  <c:v>4.8357099806388103E-2</c:v>
                </c:pt>
                <c:pt idx="24343">
                  <c:v>4.8358084246461201E-2</c:v>
                </c:pt>
                <c:pt idx="24344">
                  <c:v>4.8358148448228999E-2</c:v>
                </c:pt>
                <c:pt idx="24345">
                  <c:v>4.83583198481293E-2</c:v>
                </c:pt>
                <c:pt idx="24346">
                  <c:v>4.8358353540862598E-2</c:v>
                </c:pt>
                <c:pt idx="24347">
                  <c:v>4.8358811049157298E-2</c:v>
                </c:pt>
                <c:pt idx="24348">
                  <c:v>4.8359551305592899E-2</c:v>
                </c:pt>
                <c:pt idx="24349">
                  <c:v>4.8360291128558802E-2</c:v>
                </c:pt>
                <c:pt idx="24350">
                  <c:v>4.8361419170917901E-2</c:v>
                </c:pt>
                <c:pt idx="24351">
                  <c:v>4.8361520724451601E-2</c:v>
                </c:pt>
                <c:pt idx="24352">
                  <c:v>4.83616436953185E-2</c:v>
                </c:pt>
                <c:pt idx="24353">
                  <c:v>4.8363554150532E-2</c:v>
                </c:pt>
                <c:pt idx="24354">
                  <c:v>4.8364525870092302E-2</c:v>
                </c:pt>
                <c:pt idx="24355">
                  <c:v>4.8364649801336097E-2</c:v>
                </c:pt>
                <c:pt idx="24356">
                  <c:v>4.8365595266009399E-2</c:v>
                </c:pt>
                <c:pt idx="24357">
                  <c:v>4.8366437046236797E-2</c:v>
                </c:pt>
                <c:pt idx="24358">
                  <c:v>4.8366550633537397E-2</c:v>
                </c:pt>
                <c:pt idx="24359">
                  <c:v>4.8366698964145902E-2</c:v>
                </c:pt>
                <c:pt idx="24360">
                  <c:v>4.8366721551701901E-2</c:v>
                </c:pt>
                <c:pt idx="24361">
                  <c:v>4.8366805311261002E-2</c:v>
                </c:pt>
                <c:pt idx="24362">
                  <c:v>4.8367117203411497E-2</c:v>
                </c:pt>
                <c:pt idx="24363">
                  <c:v>4.8367614205497601E-2</c:v>
                </c:pt>
                <c:pt idx="24364">
                  <c:v>4.83699189928712E-2</c:v>
                </c:pt>
                <c:pt idx="24365">
                  <c:v>4.8370785990613799E-2</c:v>
                </c:pt>
                <c:pt idx="24366">
                  <c:v>4.8370797812458899E-2</c:v>
                </c:pt>
                <c:pt idx="24367">
                  <c:v>4.8371480192877299E-2</c:v>
                </c:pt>
                <c:pt idx="24368">
                  <c:v>4.8371701086428097E-2</c:v>
                </c:pt>
                <c:pt idx="24369">
                  <c:v>4.8371712482405897E-2</c:v>
                </c:pt>
                <c:pt idx="24370">
                  <c:v>4.8372565204237203E-2</c:v>
                </c:pt>
                <c:pt idx="24371">
                  <c:v>4.83726932923189E-2</c:v>
                </c:pt>
                <c:pt idx="24372">
                  <c:v>4.8373559232537097E-2</c:v>
                </c:pt>
                <c:pt idx="24373">
                  <c:v>4.8373651198431303E-2</c:v>
                </c:pt>
                <c:pt idx="24374">
                  <c:v>4.8374794017591698E-2</c:v>
                </c:pt>
                <c:pt idx="24375">
                  <c:v>4.8374929449189502E-2</c:v>
                </c:pt>
                <c:pt idx="24376">
                  <c:v>4.8375022192371497E-2</c:v>
                </c:pt>
                <c:pt idx="24377">
                  <c:v>4.8375505683432102E-2</c:v>
                </c:pt>
                <c:pt idx="24378">
                  <c:v>4.8375904052362598E-2</c:v>
                </c:pt>
                <c:pt idx="24379">
                  <c:v>4.8376723829937601E-2</c:v>
                </c:pt>
                <c:pt idx="24380">
                  <c:v>4.8376759698021098E-2</c:v>
                </c:pt>
                <c:pt idx="24381">
                  <c:v>4.8377053294901398E-2</c:v>
                </c:pt>
                <c:pt idx="24382">
                  <c:v>4.8377395558653398E-2</c:v>
                </c:pt>
                <c:pt idx="24383">
                  <c:v>4.8377864141407302E-2</c:v>
                </c:pt>
                <c:pt idx="24384">
                  <c:v>4.8378096023021303E-2</c:v>
                </c:pt>
                <c:pt idx="24385">
                  <c:v>4.8380113553878598E-2</c:v>
                </c:pt>
                <c:pt idx="24386">
                  <c:v>4.8380441611616101E-2</c:v>
                </c:pt>
                <c:pt idx="24387">
                  <c:v>4.8381293699884101E-2</c:v>
                </c:pt>
                <c:pt idx="24388">
                  <c:v>4.8381369967381599E-2</c:v>
                </c:pt>
                <c:pt idx="24389">
                  <c:v>4.83820145462402E-2</c:v>
                </c:pt>
                <c:pt idx="24390">
                  <c:v>4.8382150453378597E-2</c:v>
                </c:pt>
                <c:pt idx="24391">
                  <c:v>4.8382259311485501E-2</c:v>
                </c:pt>
                <c:pt idx="24392">
                  <c:v>4.83829467916062E-2</c:v>
                </c:pt>
                <c:pt idx="24393">
                  <c:v>4.8382964254344303E-2</c:v>
                </c:pt>
                <c:pt idx="24394">
                  <c:v>4.8383388254329002E-2</c:v>
                </c:pt>
                <c:pt idx="24395">
                  <c:v>4.8385287185856801E-2</c:v>
                </c:pt>
                <c:pt idx="24396">
                  <c:v>4.8385952834726603E-2</c:v>
                </c:pt>
                <c:pt idx="24397">
                  <c:v>4.8386078198680897E-2</c:v>
                </c:pt>
                <c:pt idx="24398">
                  <c:v>4.8386497396541203E-2</c:v>
                </c:pt>
                <c:pt idx="24399">
                  <c:v>4.8386853748514098E-2</c:v>
                </c:pt>
                <c:pt idx="24400">
                  <c:v>4.8387819947780603E-2</c:v>
                </c:pt>
                <c:pt idx="24401">
                  <c:v>4.8387995785341503E-2</c:v>
                </c:pt>
                <c:pt idx="24402">
                  <c:v>4.8388214415201303E-2</c:v>
                </c:pt>
                <c:pt idx="24403">
                  <c:v>4.8390027482183802E-2</c:v>
                </c:pt>
                <c:pt idx="24404">
                  <c:v>4.8391243847148303E-2</c:v>
                </c:pt>
                <c:pt idx="24405">
                  <c:v>4.83915061481704E-2</c:v>
                </c:pt>
                <c:pt idx="24406">
                  <c:v>4.8392191197523401E-2</c:v>
                </c:pt>
                <c:pt idx="24407">
                  <c:v>4.8394019626281398E-2</c:v>
                </c:pt>
                <c:pt idx="24408">
                  <c:v>4.8394860400776903E-2</c:v>
                </c:pt>
                <c:pt idx="24409">
                  <c:v>4.8395008636264503E-2</c:v>
                </c:pt>
                <c:pt idx="24410">
                  <c:v>4.8395725886497001E-2</c:v>
                </c:pt>
                <c:pt idx="24411">
                  <c:v>4.83970949048615E-2</c:v>
                </c:pt>
                <c:pt idx="24412">
                  <c:v>4.8397251331840301E-2</c:v>
                </c:pt>
                <c:pt idx="24413">
                  <c:v>4.8397589104313098E-2</c:v>
                </c:pt>
                <c:pt idx="24414">
                  <c:v>4.8398423967447E-2</c:v>
                </c:pt>
                <c:pt idx="24415">
                  <c:v>4.8399951696635697E-2</c:v>
                </c:pt>
                <c:pt idx="24416">
                  <c:v>4.8400330300793E-2</c:v>
                </c:pt>
                <c:pt idx="24417">
                  <c:v>4.8401479138351598E-2</c:v>
                </c:pt>
                <c:pt idx="24418">
                  <c:v>4.8402784290851E-2</c:v>
                </c:pt>
                <c:pt idx="24419">
                  <c:v>4.8402848810578498E-2</c:v>
                </c:pt>
                <c:pt idx="24420">
                  <c:v>4.8403798592536698E-2</c:v>
                </c:pt>
                <c:pt idx="24421">
                  <c:v>4.8404398743019501E-2</c:v>
                </c:pt>
                <c:pt idx="24422">
                  <c:v>4.8405786927585702E-2</c:v>
                </c:pt>
                <c:pt idx="24423">
                  <c:v>4.8406475410012501E-2</c:v>
                </c:pt>
                <c:pt idx="24424">
                  <c:v>4.8406637940120699E-2</c:v>
                </c:pt>
                <c:pt idx="24425">
                  <c:v>4.8406795250022602E-2</c:v>
                </c:pt>
                <c:pt idx="24426">
                  <c:v>4.8408961759717199E-2</c:v>
                </c:pt>
                <c:pt idx="24427">
                  <c:v>4.8409107862381E-2</c:v>
                </c:pt>
                <c:pt idx="24428">
                  <c:v>4.8409218708678599E-2</c:v>
                </c:pt>
                <c:pt idx="24429">
                  <c:v>4.8409259313890902E-2</c:v>
                </c:pt>
                <c:pt idx="24430">
                  <c:v>4.8411100367778001E-2</c:v>
                </c:pt>
                <c:pt idx="24431">
                  <c:v>4.8411996240188798E-2</c:v>
                </c:pt>
                <c:pt idx="24432">
                  <c:v>4.8412027863240101E-2</c:v>
                </c:pt>
                <c:pt idx="24433">
                  <c:v>4.84125193936863E-2</c:v>
                </c:pt>
                <c:pt idx="24434">
                  <c:v>4.84148381404753E-2</c:v>
                </c:pt>
                <c:pt idx="24435">
                  <c:v>4.8415097456011601E-2</c:v>
                </c:pt>
                <c:pt idx="24436">
                  <c:v>4.8415117544506503E-2</c:v>
                </c:pt>
                <c:pt idx="24437">
                  <c:v>4.8415443574538697E-2</c:v>
                </c:pt>
                <c:pt idx="24438">
                  <c:v>4.8415623368455299E-2</c:v>
                </c:pt>
                <c:pt idx="24439">
                  <c:v>4.8417458989549099E-2</c:v>
                </c:pt>
                <c:pt idx="24440">
                  <c:v>4.8417960418168003E-2</c:v>
                </c:pt>
                <c:pt idx="24441">
                  <c:v>4.8418091986270902E-2</c:v>
                </c:pt>
                <c:pt idx="24442">
                  <c:v>4.8418280204452803E-2</c:v>
                </c:pt>
                <c:pt idx="24443">
                  <c:v>4.8419317170943103E-2</c:v>
                </c:pt>
                <c:pt idx="24444">
                  <c:v>4.8420079145946197E-2</c:v>
                </c:pt>
                <c:pt idx="24445">
                  <c:v>4.84201885937861E-2</c:v>
                </c:pt>
                <c:pt idx="24446">
                  <c:v>4.8421418722673401E-2</c:v>
                </c:pt>
                <c:pt idx="24447">
                  <c:v>4.8422367990274502E-2</c:v>
                </c:pt>
                <c:pt idx="24448">
                  <c:v>4.8423203635130502E-2</c:v>
                </c:pt>
                <c:pt idx="24449">
                  <c:v>4.8423458488023902E-2</c:v>
                </c:pt>
                <c:pt idx="24450">
                  <c:v>4.84244145365329E-2</c:v>
                </c:pt>
                <c:pt idx="24451">
                  <c:v>4.8424773982619199E-2</c:v>
                </c:pt>
                <c:pt idx="24452">
                  <c:v>4.8425702432561203E-2</c:v>
                </c:pt>
                <c:pt idx="24453">
                  <c:v>4.84259069923322E-2</c:v>
                </c:pt>
                <c:pt idx="24454">
                  <c:v>4.8427224422396102E-2</c:v>
                </c:pt>
                <c:pt idx="24455">
                  <c:v>4.8427316561046999E-2</c:v>
                </c:pt>
                <c:pt idx="24456">
                  <c:v>4.8427697229228399E-2</c:v>
                </c:pt>
                <c:pt idx="24457">
                  <c:v>4.8427978157031801E-2</c:v>
                </c:pt>
                <c:pt idx="24458">
                  <c:v>4.8428153652876602E-2</c:v>
                </c:pt>
                <c:pt idx="24459">
                  <c:v>4.8428454812809003E-2</c:v>
                </c:pt>
                <c:pt idx="24460">
                  <c:v>4.8429327244128698E-2</c:v>
                </c:pt>
                <c:pt idx="24461">
                  <c:v>4.8429381653985797E-2</c:v>
                </c:pt>
                <c:pt idx="24462">
                  <c:v>4.84298819311084E-2</c:v>
                </c:pt>
                <c:pt idx="24463">
                  <c:v>4.8430226657641101E-2</c:v>
                </c:pt>
                <c:pt idx="24464">
                  <c:v>4.8430715558516801E-2</c:v>
                </c:pt>
                <c:pt idx="24465">
                  <c:v>4.8430764799977398E-2</c:v>
                </c:pt>
                <c:pt idx="24466">
                  <c:v>4.8431269252157398E-2</c:v>
                </c:pt>
                <c:pt idx="24467">
                  <c:v>4.8431878568450402E-2</c:v>
                </c:pt>
                <c:pt idx="24468">
                  <c:v>4.8432394030964797E-2</c:v>
                </c:pt>
                <c:pt idx="24469">
                  <c:v>4.84325822983055E-2</c:v>
                </c:pt>
                <c:pt idx="24470">
                  <c:v>4.8432872447049302E-2</c:v>
                </c:pt>
                <c:pt idx="24471">
                  <c:v>4.8432888316901103E-2</c:v>
                </c:pt>
                <c:pt idx="24472">
                  <c:v>4.8434239966915302E-2</c:v>
                </c:pt>
                <c:pt idx="24473">
                  <c:v>4.8434275483539797E-2</c:v>
                </c:pt>
                <c:pt idx="24474">
                  <c:v>4.8436397136177499E-2</c:v>
                </c:pt>
                <c:pt idx="24475">
                  <c:v>4.8436405136223597E-2</c:v>
                </c:pt>
                <c:pt idx="24476">
                  <c:v>4.8436475579707101E-2</c:v>
                </c:pt>
                <c:pt idx="24477">
                  <c:v>4.8436598314020599E-2</c:v>
                </c:pt>
                <c:pt idx="24478">
                  <c:v>4.8436915083102501E-2</c:v>
                </c:pt>
                <c:pt idx="24479">
                  <c:v>4.8437320652748098E-2</c:v>
                </c:pt>
                <c:pt idx="24480">
                  <c:v>4.8437979472409298E-2</c:v>
                </c:pt>
                <c:pt idx="24481">
                  <c:v>4.8438178525472997E-2</c:v>
                </c:pt>
                <c:pt idx="24482">
                  <c:v>4.84382933206461E-2</c:v>
                </c:pt>
                <c:pt idx="24483">
                  <c:v>4.8438660648470598E-2</c:v>
                </c:pt>
                <c:pt idx="24484">
                  <c:v>4.8439714308223497E-2</c:v>
                </c:pt>
                <c:pt idx="24485">
                  <c:v>4.8439765916725899E-2</c:v>
                </c:pt>
                <c:pt idx="24486">
                  <c:v>4.8440024087350202E-2</c:v>
                </c:pt>
                <c:pt idx="24487">
                  <c:v>4.8440141275848399E-2</c:v>
                </c:pt>
                <c:pt idx="24488">
                  <c:v>4.8440787542947901E-2</c:v>
                </c:pt>
                <c:pt idx="24489">
                  <c:v>4.8441047363546902E-2</c:v>
                </c:pt>
                <c:pt idx="24490">
                  <c:v>4.8441179858103402E-2</c:v>
                </c:pt>
                <c:pt idx="24491">
                  <c:v>4.8441243141092001E-2</c:v>
                </c:pt>
                <c:pt idx="24492">
                  <c:v>4.8441523201827201E-2</c:v>
                </c:pt>
                <c:pt idx="24493">
                  <c:v>4.8442227269858203E-2</c:v>
                </c:pt>
                <c:pt idx="24494">
                  <c:v>4.8442327580278097E-2</c:v>
                </c:pt>
                <c:pt idx="24495">
                  <c:v>4.8443438771638099E-2</c:v>
                </c:pt>
                <c:pt idx="24496">
                  <c:v>4.8443880375064599E-2</c:v>
                </c:pt>
                <c:pt idx="24497">
                  <c:v>4.8444462133252403E-2</c:v>
                </c:pt>
                <c:pt idx="24498">
                  <c:v>4.84447890154385E-2</c:v>
                </c:pt>
                <c:pt idx="24499">
                  <c:v>4.8445221334318903E-2</c:v>
                </c:pt>
                <c:pt idx="24500">
                  <c:v>4.8445652893784698E-2</c:v>
                </c:pt>
                <c:pt idx="24501">
                  <c:v>4.8445750920688702E-2</c:v>
                </c:pt>
                <c:pt idx="24502">
                  <c:v>4.8446841477292203E-2</c:v>
                </c:pt>
                <c:pt idx="24503">
                  <c:v>4.8447207571748502E-2</c:v>
                </c:pt>
                <c:pt idx="24504">
                  <c:v>4.8447220581327E-2</c:v>
                </c:pt>
                <c:pt idx="24505">
                  <c:v>4.8447742294769197E-2</c:v>
                </c:pt>
                <c:pt idx="24506">
                  <c:v>4.8448506414589101E-2</c:v>
                </c:pt>
                <c:pt idx="24507">
                  <c:v>4.84494567302741E-2</c:v>
                </c:pt>
                <c:pt idx="24508">
                  <c:v>4.8449847707686101E-2</c:v>
                </c:pt>
                <c:pt idx="24509">
                  <c:v>4.8450063783288602E-2</c:v>
                </c:pt>
                <c:pt idx="24510">
                  <c:v>4.8451395973525498E-2</c:v>
                </c:pt>
                <c:pt idx="24511">
                  <c:v>4.8451733184080997E-2</c:v>
                </c:pt>
                <c:pt idx="24512">
                  <c:v>4.8453067997364499E-2</c:v>
                </c:pt>
                <c:pt idx="24513">
                  <c:v>4.8453786935586302E-2</c:v>
                </c:pt>
                <c:pt idx="24514">
                  <c:v>4.84539525385565E-2</c:v>
                </c:pt>
                <c:pt idx="24515">
                  <c:v>4.84541057600592E-2</c:v>
                </c:pt>
                <c:pt idx="24516">
                  <c:v>4.8454194440750602E-2</c:v>
                </c:pt>
                <c:pt idx="24517">
                  <c:v>4.8455986073361303E-2</c:v>
                </c:pt>
                <c:pt idx="24518">
                  <c:v>4.8456050518142099E-2</c:v>
                </c:pt>
                <c:pt idx="24519">
                  <c:v>4.84567043676392E-2</c:v>
                </c:pt>
                <c:pt idx="24520">
                  <c:v>4.8457577834988198E-2</c:v>
                </c:pt>
                <c:pt idx="24521">
                  <c:v>4.8458630212426697E-2</c:v>
                </c:pt>
                <c:pt idx="24522">
                  <c:v>4.8459209434879101E-2</c:v>
                </c:pt>
                <c:pt idx="24523">
                  <c:v>4.84601252494892E-2</c:v>
                </c:pt>
                <c:pt idx="24524">
                  <c:v>4.8460939983908102E-2</c:v>
                </c:pt>
                <c:pt idx="24525">
                  <c:v>4.84614386491415E-2</c:v>
                </c:pt>
                <c:pt idx="24526">
                  <c:v>4.8461599047123501E-2</c:v>
                </c:pt>
                <c:pt idx="24527">
                  <c:v>4.8461872771675199E-2</c:v>
                </c:pt>
                <c:pt idx="24528">
                  <c:v>4.8462671110821698E-2</c:v>
                </c:pt>
                <c:pt idx="24529">
                  <c:v>4.84632135312952E-2</c:v>
                </c:pt>
                <c:pt idx="24530">
                  <c:v>4.8464224775028597E-2</c:v>
                </c:pt>
                <c:pt idx="24531">
                  <c:v>4.8464859152858003E-2</c:v>
                </c:pt>
                <c:pt idx="24532">
                  <c:v>4.8465064511231802E-2</c:v>
                </c:pt>
                <c:pt idx="24533">
                  <c:v>4.8465088642883597E-2</c:v>
                </c:pt>
                <c:pt idx="24534">
                  <c:v>4.84653648874281E-2</c:v>
                </c:pt>
                <c:pt idx="24535">
                  <c:v>4.8465398474053498E-2</c:v>
                </c:pt>
                <c:pt idx="24536">
                  <c:v>4.8465642699935599E-2</c:v>
                </c:pt>
                <c:pt idx="24537">
                  <c:v>4.84658288880307E-2</c:v>
                </c:pt>
                <c:pt idx="24538">
                  <c:v>4.8465990692565901E-2</c:v>
                </c:pt>
                <c:pt idx="24539">
                  <c:v>4.8466391496033698E-2</c:v>
                </c:pt>
                <c:pt idx="24540">
                  <c:v>4.8466562416845001E-2</c:v>
                </c:pt>
                <c:pt idx="24541">
                  <c:v>4.8466588891823301E-2</c:v>
                </c:pt>
                <c:pt idx="24542">
                  <c:v>4.8466605595270003E-2</c:v>
                </c:pt>
                <c:pt idx="24543">
                  <c:v>4.8466788478645398E-2</c:v>
                </c:pt>
                <c:pt idx="24544">
                  <c:v>4.8466952946740902E-2</c:v>
                </c:pt>
                <c:pt idx="24545">
                  <c:v>4.8467291992694998E-2</c:v>
                </c:pt>
                <c:pt idx="24546">
                  <c:v>4.8467606179517703E-2</c:v>
                </c:pt>
                <c:pt idx="24547">
                  <c:v>4.8468149580833397E-2</c:v>
                </c:pt>
                <c:pt idx="24548">
                  <c:v>4.8468614761675098E-2</c:v>
                </c:pt>
                <c:pt idx="24549">
                  <c:v>4.8468669858159903E-2</c:v>
                </c:pt>
                <c:pt idx="24550">
                  <c:v>4.8468679985404897E-2</c:v>
                </c:pt>
                <c:pt idx="24551">
                  <c:v>4.8468777189574E-2</c:v>
                </c:pt>
                <c:pt idx="24552">
                  <c:v>4.8470990344954702E-2</c:v>
                </c:pt>
                <c:pt idx="24553">
                  <c:v>4.8471177090048098E-2</c:v>
                </c:pt>
                <c:pt idx="24554">
                  <c:v>4.8472791832884499E-2</c:v>
                </c:pt>
                <c:pt idx="24555">
                  <c:v>4.8473994048276701E-2</c:v>
                </c:pt>
                <c:pt idx="24556">
                  <c:v>4.8475266854745701E-2</c:v>
                </c:pt>
                <c:pt idx="24557">
                  <c:v>4.8476153375194501E-2</c:v>
                </c:pt>
                <c:pt idx="24558">
                  <c:v>4.8476616387902502E-2</c:v>
                </c:pt>
                <c:pt idx="24559">
                  <c:v>4.8477011226071301E-2</c:v>
                </c:pt>
                <c:pt idx="24560">
                  <c:v>4.8477521093963097E-2</c:v>
                </c:pt>
                <c:pt idx="24561">
                  <c:v>4.8477815242562602E-2</c:v>
                </c:pt>
                <c:pt idx="24562">
                  <c:v>4.8477962076105899E-2</c:v>
                </c:pt>
                <c:pt idx="24563">
                  <c:v>4.8478356366917302E-2</c:v>
                </c:pt>
                <c:pt idx="24564">
                  <c:v>4.8478626589663697E-2</c:v>
                </c:pt>
                <c:pt idx="24565">
                  <c:v>4.8479149851364499E-2</c:v>
                </c:pt>
                <c:pt idx="24566">
                  <c:v>4.8479643400104501E-2</c:v>
                </c:pt>
                <c:pt idx="24567">
                  <c:v>4.8479760740058601E-2</c:v>
                </c:pt>
                <c:pt idx="24568">
                  <c:v>4.8480070393065802E-2</c:v>
                </c:pt>
                <c:pt idx="24569">
                  <c:v>4.8480424610361797E-2</c:v>
                </c:pt>
                <c:pt idx="24570">
                  <c:v>4.84818278845369E-2</c:v>
                </c:pt>
                <c:pt idx="24571">
                  <c:v>4.84824361671101E-2</c:v>
                </c:pt>
                <c:pt idx="24572">
                  <c:v>4.8482885004998803E-2</c:v>
                </c:pt>
                <c:pt idx="24573">
                  <c:v>4.84829563702514E-2</c:v>
                </c:pt>
                <c:pt idx="24574">
                  <c:v>4.8483244369423799E-2</c:v>
                </c:pt>
                <c:pt idx="24575">
                  <c:v>4.8483283340601903E-2</c:v>
                </c:pt>
                <c:pt idx="24576">
                  <c:v>4.8483444619863203E-2</c:v>
                </c:pt>
                <c:pt idx="24577">
                  <c:v>4.8484363859630099E-2</c:v>
                </c:pt>
                <c:pt idx="24578">
                  <c:v>4.84853065737842E-2</c:v>
                </c:pt>
                <c:pt idx="24579">
                  <c:v>4.8486436419952303E-2</c:v>
                </c:pt>
                <c:pt idx="24580">
                  <c:v>4.8486728762923599E-2</c:v>
                </c:pt>
                <c:pt idx="24581">
                  <c:v>4.8487445282765197E-2</c:v>
                </c:pt>
                <c:pt idx="24582">
                  <c:v>4.8489251796284702E-2</c:v>
                </c:pt>
                <c:pt idx="24583">
                  <c:v>4.8489494914929501E-2</c:v>
                </c:pt>
                <c:pt idx="24584">
                  <c:v>4.8489655205497403E-2</c:v>
                </c:pt>
                <c:pt idx="24585">
                  <c:v>4.8490165771746398E-2</c:v>
                </c:pt>
                <c:pt idx="24586">
                  <c:v>4.84903181179724E-2</c:v>
                </c:pt>
                <c:pt idx="24587">
                  <c:v>4.8491438559674402E-2</c:v>
                </c:pt>
                <c:pt idx="24588">
                  <c:v>4.8491466042634497E-2</c:v>
                </c:pt>
                <c:pt idx="24589">
                  <c:v>4.8491797712780997E-2</c:v>
                </c:pt>
                <c:pt idx="24590">
                  <c:v>4.8492186566327498E-2</c:v>
                </c:pt>
                <c:pt idx="24591">
                  <c:v>4.8492715532299897E-2</c:v>
                </c:pt>
                <c:pt idx="24592">
                  <c:v>4.8493047089944501E-2</c:v>
                </c:pt>
                <c:pt idx="24593">
                  <c:v>4.8494452092250097E-2</c:v>
                </c:pt>
                <c:pt idx="24594">
                  <c:v>4.8495862333506098E-2</c:v>
                </c:pt>
                <c:pt idx="24595">
                  <c:v>4.8495989682771197E-2</c:v>
                </c:pt>
                <c:pt idx="24596">
                  <c:v>4.8496470036909899E-2</c:v>
                </c:pt>
                <c:pt idx="24597">
                  <c:v>4.8496585259673097E-2</c:v>
                </c:pt>
                <c:pt idx="24598">
                  <c:v>4.8496640452454498E-2</c:v>
                </c:pt>
                <c:pt idx="24599">
                  <c:v>4.8496962405221097E-2</c:v>
                </c:pt>
                <c:pt idx="24600">
                  <c:v>4.8497527052100302E-2</c:v>
                </c:pt>
                <c:pt idx="24601">
                  <c:v>4.8498531332413698E-2</c:v>
                </c:pt>
                <c:pt idx="24602">
                  <c:v>4.8499311211688899E-2</c:v>
                </c:pt>
                <c:pt idx="24603">
                  <c:v>4.8500206522904897E-2</c:v>
                </c:pt>
                <c:pt idx="24604">
                  <c:v>4.8501344470168101E-2</c:v>
                </c:pt>
                <c:pt idx="24605">
                  <c:v>4.8501345744026501E-2</c:v>
                </c:pt>
                <c:pt idx="24606">
                  <c:v>4.8501808287724199E-2</c:v>
                </c:pt>
                <c:pt idx="24607">
                  <c:v>4.85021346952609E-2</c:v>
                </c:pt>
                <c:pt idx="24608">
                  <c:v>4.8502896595996103E-2</c:v>
                </c:pt>
                <c:pt idx="24609">
                  <c:v>4.85029843754919E-2</c:v>
                </c:pt>
                <c:pt idx="24610">
                  <c:v>4.8503760520138099E-2</c:v>
                </c:pt>
                <c:pt idx="24611">
                  <c:v>4.85041859505334E-2</c:v>
                </c:pt>
                <c:pt idx="24612">
                  <c:v>4.8504285479724601E-2</c:v>
                </c:pt>
                <c:pt idx="24613">
                  <c:v>4.8504507730842902E-2</c:v>
                </c:pt>
                <c:pt idx="24614">
                  <c:v>4.85056577815186E-2</c:v>
                </c:pt>
                <c:pt idx="24615">
                  <c:v>4.8505811266557397E-2</c:v>
                </c:pt>
                <c:pt idx="24616">
                  <c:v>4.8505917762308198E-2</c:v>
                </c:pt>
                <c:pt idx="24617">
                  <c:v>4.8506052329362399E-2</c:v>
                </c:pt>
                <c:pt idx="24618">
                  <c:v>4.8506763657468303E-2</c:v>
                </c:pt>
                <c:pt idx="24619">
                  <c:v>4.8507292022841299E-2</c:v>
                </c:pt>
                <c:pt idx="24620">
                  <c:v>4.8507391151417202E-2</c:v>
                </c:pt>
                <c:pt idx="24621">
                  <c:v>4.8507463238692497E-2</c:v>
                </c:pt>
                <c:pt idx="24622">
                  <c:v>4.8508621199753403E-2</c:v>
                </c:pt>
                <c:pt idx="24623">
                  <c:v>4.8508869164692797E-2</c:v>
                </c:pt>
                <c:pt idx="24624">
                  <c:v>4.85093740019443E-2</c:v>
                </c:pt>
                <c:pt idx="24625">
                  <c:v>4.8509772591961903E-2</c:v>
                </c:pt>
                <c:pt idx="24626">
                  <c:v>4.8510266244908902E-2</c:v>
                </c:pt>
                <c:pt idx="24627">
                  <c:v>4.8510766987483502E-2</c:v>
                </c:pt>
                <c:pt idx="24628">
                  <c:v>4.8510873968279099E-2</c:v>
                </c:pt>
                <c:pt idx="24629">
                  <c:v>4.8511023058931201E-2</c:v>
                </c:pt>
                <c:pt idx="24630">
                  <c:v>4.8511633327962198E-2</c:v>
                </c:pt>
                <c:pt idx="24631">
                  <c:v>4.8512471920602603E-2</c:v>
                </c:pt>
                <c:pt idx="24632">
                  <c:v>4.8512514592708798E-2</c:v>
                </c:pt>
                <c:pt idx="24633">
                  <c:v>4.8513004681793599E-2</c:v>
                </c:pt>
                <c:pt idx="24634">
                  <c:v>4.8513967696770202E-2</c:v>
                </c:pt>
                <c:pt idx="24635">
                  <c:v>4.8514004838767798E-2</c:v>
                </c:pt>
                <c:pt idx="24636">
                  <c:v>4.8514336472856703E-2</c:v>
                </c:pt>
                <c:pt idx="24637">
                  <c:v>4.8514893059426002E-2</c:v>
                </c:pt>
                <c:pt idx="24638">
                  <c:v>4.85167123108214E-2</c:v>
                </c:pt>
                <c:pt idx="24639">
                  <c:v>4.8516861156106497E-2</c:v>
                </c:pt>
                <c:pt idx="24640">
                  <c:v>4.8519214211699302E-2</c:v>
                </c:pt>
                <c:pt idx="24641">
                  <c:v>4.8519873164240598E-2</c:v>
                </c:pt>
                <c:pt idx="24642">
                  <c:v>4.8520487100640199E-2</c:v>
                </c:pt>
                <c:pt idx="24643">
                  <c:v>4.8521470455325399E-2</c:v>
                </c:pt>
                <c:pt idx="24644">
                  <c:v>4.8522494488496798E-2</c:v>
                </c:pt>
                <c:pt idx="24645">
                  <c:v>4.8522556722752498E-2</c:v>
                </c:pt>
                <c:pt idx="24646">
                  <c:v>4.8522891106332497E-2</c:v>
                </c:pt>
                <c:pt idx="24647">
                  <c:v>4.8522915886945003E-2</c:v>
                </c:pt>
                <c:pt idx="24648">
                  <c:v>4.8522995371913701E-2</c:v>
                </c:pt>
                <c:pt idx="24649">
                  <c:v>4.8523150017276702E-2</c:v>
                </c:pt>
                <c:pt idx="24650">
                  <c:v>4.8523582179032999E-2</c:v>
                </c:pt>
                <c:pt idx="24651">
                  <c:v>4.8524994381582802E-2</c:v>
                </c:pt>
                <c:pt idx="24652">
                  <c:v>4.8525764395193099E-2</c:v>
                </c:pt>
                <c:pt idx="24653">
                  <c:v>4.8526414071487299E-2</c:v>
                </c:pt>
                <c:pt idx="24654">
                  <c:v>4.8526579023125599E-2</c:v>
                </c:pt>
                <c:pt idx="24655">
                  <c:v>4.8529253040035497E-2</c:v>
                </c:pt>
                <c:pt idx="24656">
                  <c:v>4.8529458341533799E-2</c:v>
                </c:pt>
                <c:pt idx="24657">
                  <c:v>4.8529724163595002E-2</c:v>
                </c:pt>
                <c:pt idx="24658">
                  <c:v>4.8529820253600801E-2</c:v>
                </c:pt>
                <c:pt idx="24659">
                  <c:v>4.8530066238150003E-2</c:v>
                </c:pt>
                <c:pt idx="24660">
                  <c:v>4.8530162967375799E-2</c:v>
                </c:pt>
                <c:pt idx="24661">
                  <c:v>4.8530211964176798E-2</c:v>
                </c:pt>
                <c:pt idx="24662">
                  <c:v>4.85315101754243E-2</c:v>
                </c:pt>
                <c:pt idx="24663">
                  <c:v>4.8532647975392799E-2</c:v>
                </c:pt>
                <c:pt idx="24664">
                  <c:v>4.8533489322198101E-2</c:v>
                </c:pt>
                <c:pt idx="24665">
                  <c:v>4.8533835716479699E-2</c:v>
                </c:pt>
                <c:pt idx="24666">
                  <c:v>4.8534680141151101E-2</c:v>
                </c:pt>
                <c:pt idx="24667">
                  <c:v>4.8534934308322501E-2</c:v>
                </c:pt>
                <c:pt idx="24668">
                  <c:v>4.8536531734168997E-2</c:v>
                </c:pt>
                <c:pt idx="24669">
                  <c:v>4.8536759896304099E-2</c:v>
                </c:pt>
                <c:pt idx="24670">
                  <c:v>4.8537964562833498E-2</c:v>
                </c:pt>
                <c:pt idx="24671">
                  <c:v>4.8538058455778799E-2</c:v>
                </c:pt>
                <c:pt idx="24672">
                  <c:v>4.8539372240500797E-2</c:v>
                </c:pt>
                <c:pt idx="24673">
                  <c:v>4.85409372292325E-2</c:v>
                </c:pt>
                <c:pt idx="24674">
                  <c:v>4.85414292062138E-2</c:v>
                </c:pt>
                <c:pt idx="24675">
                  <c:v>4.8541598067809402E-2</c:v>
                </c:pt>
                <c:pt idx="24676">
                  <c:v>4.8541639133937199E-2</c:v>
                </c:pt>
                <c:pt idx="24677">
                  <c:v>4.8541656633913903E-2</c:v>
                </c:pt>
                <c:pt idx="24678">
                  <c:v>4.8541850610237497E-2</c:v>
                </c:pt>
                <c:pt idx="24679">
                  <c:v>4.8542074552121603E-2</c:v>
                </c:pt>
                <c:pt idx="24680">
                  <c:v>4.8542094428971103E-2</c:v>
                </c:pt>
                <c:pt idx="24681">
                  <c:v>4.85433011753705E-2</c:v>
                </c:pt>
                <c:pt idx="24682">
                  <c:v>4.8543339561474302E-2</c:v>
                </c:pt>
                <c:pt idx="24683">
                  <c:v>4.8543749180277498E-2</c:v>
                </c:pt>
                <c:pt idx="24684">
                  <c:v>4.8544835297690402E-2</c:v>
                </c:pt>
                <c:pt idx="24685">
                  <c:v>4.8544924123089403E-2</c:v>
                </c:pt>
                <c:pt idx="24686">
                  <c:v>4.8545727434945798E-2</c:v>
                </c:pt>
                <c:pt idx="24687">
                  <c:v>4.8545768285853497E-2</c:v>
                </c:pt>
                <c:pt idx="24688">
                  <c:v>4.8546123043451302E-2</c:v>
                </c:pt>
                <c:pt idx="24689">
                  <c:v>4.8547142578687003E-2</c:v>
                </c:pt>
                <c:pt idx="24690">
                  <c:v>4.8547152352570802E-2</c:v>
                </c:pt>
                <c:pt idx="24691">
                  <c:v>4.8548153571491698E-2</c:v>
                </c:pt>
                <c:pt idx="24692">
                  <c:v>4.8548698160289797E-2</c:v>
                </c:pt>
                <c:pt idx="24693">
                  <c:v>4.8548851206558503E-2</c:v>
                </c:pt>
                <c:pt idx="24694">
                  <c:v>4.8549857933422799E-2</c:v>
                </c:pt>
                <c:pt idx="24695">
                  <c:v>4.8552256992666298E-2</c:v>
                </c:pt>
                <c:pt idx="24696">
                  <c:v>4.85522631830363E-2</c:v>
                </c:pt>
                <c:pt idx="24697">
                  <c:v>4.8552625717115702E-2</c:v>
                </c:pt>
                <c:pt idx="24698">
                  <c:v>4.8552837752415999E-2</c:v>
                </c:pt>
                <c:pt idx="24699">
                  <c:v>4.8553077131125597E-2</c:v>
                </c:pt>
                <c:pt idx="24700">
                  <c:v>4.8553199794527102E-2</c:v>
                </c:pt>
                <c:pt idx="24701">
                  <c:v>4.8553511820126002E-2</c:v>
                </c:pt>
                <c:pt idx="24702">
                  <c:v>4.8553577593551597E-2</c:v>
                </c:pt>
                <c:pt idx="24703">
                  <c:v>4.8554119246844898E-2</c:v>
                </c:pt>
                <c:pt idx="24704">
                  <c:v>4.8555199095017702E-2</c:v>
                </c:pt>
                <c:pt idx="24705">
                  <c:v>4.8555580229828102E-2</c:v>
                </c:pt>
                <c:pt idx="24706">
                  <c:v>4.8555732067428997E-2</c:v>
                </c:pt>
                <c:pt idx="24707">
                  <c:v>4.85563038152221E-2</c:v>
                </c:pt>
                <c:pt idx="24708">
                  <c:v>4.8556610945576097E-2</c:v>
                </c:pt>
                <c:pt idx="24709">
                  <c:v>4.8556866571971197E-2</c:v>
                </c:pt>
                <c:pt idx="24710">
                  <c:v>4.8556985681069802E-2</c:v>
                </c:pt>
                <c:pt idx="24711">
                  <c:v>4.8557317528245401E-2</c:v>
                </c:pt>
                <c:pt idx="24712">
                  <c:v>4.8557698003918098E-2</c:v>
                </c:pt>
                <c:pt idx="24713">
                  <c:v>4.8558545907803098E-2</c:v>
                </c:pt>
                <c:pt idx="24714">
                  <c:v>4.85588981701938E-2</c:v>
                </c:pt>
                <c:pt idx="24715">
                  <c:v>4.85595457711007E-2</c:v>
                </c:pt>
                <c:pt idx="24716">
                  <c:v>4.8559570143434698E-2</c:v>
                </c:pt>
                <c:pt idx="24717">
                  <c:v>4.8559765735499902E-2</c:v>
                </c:pt>
                <c:pt idx="24718">
                  <c:v>4.8559840025277003E-2</c:v>
                </c:pt>
                <c:pt idx="24719">
                  <c:v>4.8560081025913901E-2</c:v>
                </c:pt>
                <c:pt idx="24720">
                  <c:v>4.8561946834880201E-2</c:v>
                </c:pt>
                <c:pt idx="24721">
                  <c:v>4.8562587804721197E-2</c:v>
                </c:pt>
                <c:pt idx="24722">
                  <c:v>4.8562868957401098E-2</c:v>
                </c:pt>
                <c:pt idx="24723">
                  <c:v>4.8562871047589301E-2</c:v>
                </c:pt>
                <c:pt idx="24724">
                  <c:v>4.8562945305892002E-2</c:v>
                </c:pt>
                <c:pt idx="24725">
                  <c:v>4.8563126825136201E-2</c:v>
                </c:pt>
                <c:pt idx="24726">
                  <c:v>4.85645470544896E-2</c:v>
                </c:pt>
                <c:pt idx="24727">
                  <c:v>4.8566003729366501E-2</c:v>
                </c:pt>
                <c:pt idx="24728">
                  <c:v>4.8566239138958599E-2</c:v>
                </c:pt>
                <c:pt idx="24729">
                  <c:v>4.8566697803273003E-2</c:v>
                </c:pt>
                <c:pt idx="24730">
                  <c:v>4.8566864663859101E-2</c:v>
                </c:pt>
                <c:pt idx="24731">
                  <c:v>4.8568021098428699E-2</c:v>
                </c:pt>
                <c:pt idx="24732">
                  <c:v>4.8568636298443803E-2</c:v>
                </c:pt>
                <c:pt idx="24733">
                  <c:v>4.8568995063649499E-2</c:v>
                </c:pt>
                <c:pt idx="24734">
                  <c:v>4.8569901204222901E-2</c:v>
                </c:pt>
                <c:pt idx="24735">
                  <c:v>4.8571177287100302E-2</c:v>
                </c:pt>
                <c:pt idx="24736">
                  <c:v>4.8571685002326503E-2</c:v>
                </c:pt>
                <c:pt idx="24737">
                  <c:v>4.8572224755127298E-2</c:v>
                </c:pt>
                <c:pt idx="24738">
                  <c:v>4.8574114597066398E-2</c:v>
                </c:pt>
                <c:pt idx="24739">
                  <c:v>4.8575675006230203E-2</c:v>
                </c:pt>
                <c:pt idx="24740">
                  <c:v>4.8575709043251702E-2</c:v>
                </c:pt>
                <c:pt idx="24741">
                  <c:v>4.8575928642047697E-2</c:v>
                </c:pt>
                <c:pt idx="24742">
                  <c:v>4.8576593026231497E-2</c:v>
                </c:pt>
                <c:pt idx="24743">
                  <c:v>4.8576717203205499E-2</c:v>
                </c:pt>
                <c:pt idx="24744">
                  <c:v>4.8576924630209802E-2</c:v>
                </c:pt>
                <c:pt idx="24745">
                  <c:v>4.8576983853236798E-2</c:v>
                </c:pt>
                <c:pt idx="24746">
                  <c:v>4.8578396916391701E-2</c:v>
                </c:pt>
                <c:pt idx="24747">
                  <c:v>4.8578878338050198E-2</c:v>
                </c:pt>
                <c:pt idx="24748">
                  <c:v>4.8581039071755303E-2</c:v>
                </c:pt>
                <c:pt idx="24749">
                  <c:v>4.8581311216299002E-2</c:v>
                </c:pt>
                <c:pt idx="24750">
                  <c:v>4.8581683028765699E-2</c:v>
                </c:pt>
                <c:pt idx="24751">
                  <c:v>4.8581760658250497E-2</c:v>
                </c:pt>
                <c:pt idx="24752">
                  <c:v>4.8582083002802298E-2</c:v>
                </c:pt>
                <c:pt idx="24753">
                  <c:v>4.85824191518473E-2</c:v>
                </c:pt>
                <c:pt idx="24754">
                  <c:v>4.8582890198579101E-2</c:v>
                </c:pt>
                <c:pt idx="24755">
                  <c:v>4.8585749971721597E-2</c:v>
                </c:pt>
                <c:pt idx="24756">
                  <c:v>4.8586541571407703E-2</c:v>
                </c:pt>
                <c:pt idx="24757">
                  <c:v>4.8586946279482603E-2</c:v>
                </c:pt>
                <c:pt idx="24758">
                  <c:v>4.8589320836847902E-2</c:v>
                </c:pt>
                <c:pt idx="24759">
                  <c:v>4.85896001334679E-2</c:v>
                </c:pt>
                <c:pt idx="24760">
                  <c:v>4.8589618887657803E-2</c:v>
                </c:pt>
                <c:pt idx="24761">
                  <c:v>4.8589633416509098E-2</c:v>
                </c:pt>
                <c:pt idx="24762">
                  <c:v>4.8590629700436302E-2</c:v>
                </c:pt>
                <c:pt idx="24763">
                  <c:v>4.8591316264010899E-2</c:v>
                </c:pt>
                <c:pt idx="24764">
                  <c:v>4.8591842470952898E-2</c:v>
                </c:pt>
                <c:pt idx="24765">
                  <c:v>4.8594118063770703E-2</c:v>
                </c:pt>
                <c:pt idx="24766">
                  <c:v>4.8594178345021902E-2</c:v>
                </c:pt>
                <c:pt idx="24767">
                  <c:v>4.85947563318447E-2</c:v>
                </c:pt>
                <c:pt idx="24768">
                  <c:v>4.8595281280289497E-2</c:v>
                </c:pt>
                <c:pt idx="24769">
                  <c:v>4.8596335487971799E-2</c:v>
                </c:pt>
                <c:pt idx="24770">
                  <c:v>4.8597698697563099E-2</c:v>
                </c:pt>
                <c:pt idx="24771">
                  <c:v>4.8598769806028501E-2</c:v>
                </c:pt>
                <c:pt idx="24772">
                  <c:v>4.85990585731986E-2</c:v>
                </c:pt>
                <c:pt idx="24773">
                  <c:v>4.85995691902689E-2</c:v>
                </c:pt>
                <c:pt idx="24774">
                  <c:v>4.8600953125187502E-2</c:v>
                </c:pt>
                <c:pt idx="24775">
                  <c:v>4.8601133642441001E-2</c:v>
                </c:pt>
                <c:pt idx="24776">
                  <c:v>4.8601256738029897E-2</c:v>
                </c:pt>
                <c:pt idx="24777">
                  <c:v>4.8601807214050399E-2</c:v>
                </c:pt>
                <c:pt idx="24778">
                  <c:v>4.8602784467922801E-2</c:v>
                </c:pt>
                <c:pt idx="24779">
                  <c:v>4.8602911816909199E-2</c:v>
                </c:pt>
                <c:pt idx="24780">
                  <c:v>4.8603167795924197E-2</c:v>
                </c:pt>
                <c:pt idx="24781">
                  <c:v>4.8603287113498497E-2</c:v>
                </c:pt>
                <c:pt idx="24782">
                  <c:v>4.86038384031722E-2</c:v>
                </c:pt>
                <c:pt idx="24783">
                  <c:v>4.8606283300440603E-2</c:v>
                </c:pt>
                <c:pt idx="24784">
                  <c:v>4.8607045272384602E-2</c:v>
                </c:pt>
                <c:pt idx="24785">
                  <c:v>4.8607292311415001E-2</c:v>
                </c:pt>
                <c:pt idx="24786">
                  <c:v>4.8607358113966402E-2</c:v>
                </c:pt>
                <c:pt idx="24787">
                  <c:v>4.86073751799374E-2</c:v>
                </c:pt>
                <c:pt idx="24788">
                  <c:v>4.86076085098536E-2</c:v>
                </c:pt>
                <c:pt idx="24789">
                  <c:v>4.8609158187941898E-2</c:v>
                </c:pt>
                <c:pt idx="24790">
                  <c:v>4.8609237983971799E-2</c:v>
                </c:pt>
                <c:pt idx="24791">
                  <c:v>4.8609457681842799E-2</c:v>
                </c:pt>
                <c:pt idx="24792">
                  <c:v>4.8609631911175302E-2</c:v>
                </c:pt>
                <c:pt idx="24793">
                  <c:v>4.8609822961462198E-2</c:v>
                </c:pt>
                <c:pt idx="24794">
                  <c:v>4.8610200586915502E-2</c:v>
                </c:pt>
                <c:pt idx="24795">
                  <c:v>4.86102981681708E-2</c:v>
                </c:pt>
                <c:pt idx="24796">
                  <c:v>4.8610376134799203E-2</c:v>
                </c:pt>
                <c:pt idx="24797">
                  <c:v>4.8610525554171703E-2</c:v>
                </c:pt>
                <c:pt idx="24798">
                  <c:v>4.8611828523559102E-2</c:v>
                </c:pt>
                <c:pt idx="24799">
                  <c:v>4.86118708080766E-2</c:v>
                </c:pt>
                <c:pt idx="24800">
                  <c:v>4.8612093379943197E-2</c:v>
                </c:pt>
                <c:pt idx="24801">
                  <c:v>4.8612481265342997E-2</c:v>
                </c:pt>
                <c:pt idx="24802">
                  <c:v>4.8612914347677602E-2</c:v>
                </c:pt>
                <c:pt idx="24803">
                  <c:v>4.86136205025769E-2</c:v>
                </c:pt>
                <c:pt idx="24804">
                  <c:v>4.8614151527289498E-2</c:v>
                </c:pt>
                <c:pt idx="24805">
                  <c:v>4.8614396189871401E-2</c:v>
                </c:pt>
                <c:pt idx="24806">
                  <c:v>4.8614822233435599E-2</c:v>
                </c:pt>
                <c:pt idx="24807">
                  <c:v>4.8615440841239102E-2</c:v>
                </c:pt>
                <c:pt idx="24808">
                  <c:v>4.8615508145460798E-2</c:v>
                </c:pt>
                <c:pt idx="24809">
                  <c:v>4.8616580009672797E-2</c:v>
                </c:pt>
                <c:pt idx="24810">
                  <c:v>4.8616827925491102E-2</c:v>
                </c:pt>
                <c:pt idx="24811">
                  <c:v>4.8616914504155298E-2</c:v>
                </c:pt>
                <c:pt idx="24812">
                  <c:v>4.8617018204559097E-2</c:v>
                </c:pt>
                <c:pt idx="24813">
                  <c:v>4.8617214711046297E-2</c:v>
                </c:pt>
                <c:pt idx="24814">
                  <c:v>4.86173240978858E-2</c:v>
                </c:pt>
                <c:pt idx="24815">
                  <c:v>4.8617425942946602E-2</c:v>
                </c:pt>
                <c:pt idx="24816">
                  <c:v>4.8617488364718499E-2</c:v>
                </c:pt>
                <c:pt idx="24817">
                  <c:v>4.8618053608988701E-2</c:v>
                </c:pt>
                <c:pt idx="24818">
                  <c:v>4.8618305874008401E-2</c:v>
                </c:pt>
                <c:pt idx="24819">
                  <c:v>4.8618601469907E-2</c:v>
                </c:pt>
                <c:pt idx="24820">
                  <c:v>4.8620948216023398E-2</c:v>
                </c:pt>
                <c:pt idx="24821">
                  <c:v>4.8621909701902603E-2</c:v>
                </c:pt>
                <c:pt idx="24822">
                  <c:v>4.8623386094745903E-2</c:v>
                </c:pt>
                <c:pt idx="24823">
                  <c:v>4.86238754376472E-2</c:v>
                </c:pt>
                <c:pt idx="24824">
                  <c:v>4.8624294605582E-2</c:v>
                </c:pt>
                <c:pt idx="24825">
                  <c:v>4.8625201524658997E-2</c:v>
                </c:pt>
                <c:pt idx="24826">
                  <c:v>4.8625264470822001E-2</c:v>
                </c:pt>
                <c:pt idx="24827">
                  <c:v>4.8625851751844397E-2</c:v>
                </c:pt>
                <c:pt idx="24828">
                  <c:v>4.8625953295116403E-2</c:v>
                </c:pt>
                <c:pt idx="24829">
                  <c:v>4.8626158374885098E-2</c:v>
                </c:pt>
                <c:pt idx="24830">
                  <c:v>4.8627402463360302E-2</c:v>
                </c:pt>
                <c:pt idx="24831">
                  <c:v>4.8627478967547502E-2</c:v>
                </c:pt>
                <c:pt idx="24832">
                  <c:v>4.86275024650809E-2</c:v>
                </c:pt>
                <c:pt idx="24833">
                  <c:v>4.8627589643225902E-2</c:v>
                </c:pt>
                <c:pt idx="24834">
                  <c:v>4.8628732647952803E-2</c:v>
                </c:pt>
                <c:pt idx="24835">
                  <c:v>4.8629008736420697E-2</c:v>
                </c:pt>
                <c:pt idx="24836">
                  <c:v>4.8629545907828003E-2</c:v>
                </c:pt>
                <c:pt idx="24837">
                  <c:v>4.86302765642809E-2</c:v>
                </c:pt>
                <c:pt idx="24838">
                  <c:v>4.8630504341559397E-2</c:v>
                </c:pt>
                <c:pt idx="24839">
                  <c:v>4.8631106579099699E-2</c:v>
                </c:pt>
                <c:pt idx="24840">
                  <c:v>4.8631118775371997E-2</c:v>
                </c:pt>
                <c:pt idx="24841">
                  <c:v>4.8631897123999498E-2</c:v>
                </c:pt>
                <c:pt idx="24842">
                  <c:v>4.86351071478116E-2</c:v>
                </c:pt>
                <c:pt idx="24843">
                  <c:v>4.8635489056877701E-2</c:v>
                </c:pt>
                <c:pt idx="24844">
                  <c:v>4.8636928307868102E-2</c:v>
                </c:pt>
                <c:pt idx="24845">
                  <c:v>4.8637946363056302E-2</c:v>
                </c:pt>
                <c:pt idx="24846">
                  <c:v>4.8638071786205099E-2</c:v>
                </c:pt>
                <c:pt idx="24847">
                  <c:v>4.8638590565582299E-2</c:v>
                </c:pt>
                <c:pt idx="24848">
                  <c:v>4.8638994248266697E-2</c:v>
                </c:pt>
                <c:pt idx="24849">
                  <c:v>4.86391294073278E-2</c:v>
                </c:pt>
                <c:pt idx="24850">
                  <c:v>4.8639368028220602E-2</c:v>
                </c:pt>
                <c:pt idx="24851">
                  <c:v>4.8639879819039201E-2</c:v>
                </c:pt>
                <c:pt idx="24852">
                  <c:v>4.8639921565948901E-2</c:v>
                </c:pt>
                <c:pt idx="24853">
                  <c:v>4.8639927150970298E-2</c:v>
                </c:pt>
                <c:pt idx="24854">
                  <c:v>4.8640072430021997E-2</c:v>
                </c:pt>
                <c:pt idx="24855">
                  <c:v>4.8641472853438998E-2</c:v>
                </c:pt>
                <c:pt idx="24856">
                  <c:v>4.8641599979246997E-2</c:v>
                </c:pt>
                <c:pt idx="24857">
                  <c:v>4.8641679398211402E-2</c:v>
                </c:pt>
                <c:pt idx="24858">
                  <c:v>4.8641711568083099E-2</c:v>
                </c:pt>
                <c:pt idx="24859">
                  <c:v>4.8642031947106402E-2</c:v>
                </c:pt>
                <c:pt idx="24860">
                  <c:v>4.8643520326639302E-2</c:v>
                </c:pt>
                <c:pt idx="24861">
                  <c:v>4.8644426620189203E-2</c:v>
                </c:pt>
                <c:pt idx="24862">
                  <c:v>4.8644540094950998E-2</c:v>
                </c:pt>
                <c:pt idx="24863">
                  <c:v>4.8644620829733601E-2</c:v>
                </c:pt>
                <c:pt idx="24864">
                  <c:v>4.86453408291007E-2</c:v>
                </c:pt>
                <c:pt idx="24865">
                  <c:v>4.8646028459766802E-2</c:v>
                </c:pt>
                <c:pt idx="24866">
                  <c:v>4.8646772348992999E-2</c:v>
                </c:pt>
                <c:pt idx="24867">
                  <c:v>4.8647061675923503E-2</c:v>
                </c:pt>
                <c:pt idx="24868">
                  <c:v>4.8647456843391002E-2</c:v>
                </c:pt>
                <c:pt idx="24869">
                  <c:v>4.8648727382024297E-2</c:v>
                </c:pt>
                <c:pt idx="24870">
                  <c:v>4.8650130204106697E-2</c:v>
                </c:pt>
                <c:pt idx="24871">
                  <c:v>4.8650290340864003E-2</c:v>
                </c:pt>
                <c:pt idx="24872">
                  <c:v>4.8653128891604301E-2</c:v>
                </c:pt>
                <c:pt idx="24873">
                  <c:v>4.8654836218056503E-2</c:v>
                </c:pt>
                <c:pt idx="24874">
                  <c:v>4.8655325280228798E-2</c:v>
                </c:pt>
                <c:pt idx="24875">
                  <c:v>4.86566733986801E-2</c:v>
                </c:pt>
                <c:pt idx="24876">
                  <c:v>4.8656689581598897E-2</c:v>
                </c:pt>
                <c:pt idx="24877">
                  <c:v>4.8657190548385597E-2</c:v>
                </c:pt>
                <c:pt idx="24878">
                  <c:v>4.8657847199924699E-2</c:v>
                </c:pt>
                <c:pt idx="24879">
                  <c:v>4.8657876397619503E-2</c:v>
                </c:pt>
                <c:pt idx="24880">
                  <c:v>4.8657965638698203E-2</c:v>
                </c:pt>
                <c:pt idx="24881">
                  <c:v>4.8659097391179303E-2</c:v>
                </c:pt>
                <c:pt idx="24882">
                  <c:v>4.8659391349570397E-2</c:v>
                </c:pt>
                <c:pt idx="24883">
                  <c:v>4.86605985265917E-2</c:v>
                </c:pt>
                <c:pt idx="24884">
                  <c:v>4.8660791213081603E-2</c:v>
                </c:pt>
                <c:pt idx="24885">
                  <c:v>4.8661546327297599E-2</c:v>
                </c:pt>
                <c:pt idx="24886">
                  <c:v>4.8662008789872702E-2</c:v>
                </c:pt>
                <c:pt idx="24887">
                  <c:v>4.8662277315605899E-2</c:v>
                </c:pt>
                <c:pt idx="24888">
                  <c:v>4.8663195452493299E-2</c:v>
                </c:pt>
                <c:pt idx="24889">
                  <c:v>4.8663875575348403E-2</c:v>
                </c:pt>
                <c:pt idx="24890">
                  <c:v>4.8665584507917997E-2</c:v>
                </c:pt>
                <c:pt idx="24891">
                  <c:v>4.8666158205855001E-2</c:v>
                </c:pt>
                <c:pt idx="24892">
                  <c:v>4.8667296872025603E-2</c:v>
                </c:pt>
                <c:pt idx="24893">
                  <c:v>4.8667506849241302E-2</c:v>
                </c:pt>
                <c:pt idx="24894">
                  <c:v>4.8668270469096102E-2</c:v>
                </c:pt>
                <c:pt idx="24895">
                  <c:v>4.8668482658100698E-2</c:v>
                </c:pt>
                <c:pt idx="24896">
                  <c:v>4.8670063654539998E-2</c:v>
                </c:pt>
                <c:pt idx="24897">
                  <c:v>4.8672266515875202E-2</c:v>
                </c:pt>
                <c:pt idx="24898">
                  <c:v>4.8673182822182998E-2</c:v>
                </c:pt>
                <c:pt idx="24899">
                  <c:v>4.8673287364079401E-2</c:v>
                </c:pt>
                <c:pt idx="24900">
                  <c:v>4.8673700590938597E-2</c:v>
                </c:pt>
                <c:pt idx="24901">
                  <c:v>4.8674037950198298E-2</c:v>
                </c:pt>
                <c:pt idx="24902">
                  <c:v>4.86749835589569E-2</c:v>
                </c:pt>
                <c:pt idx="24903">
                  <c:v>4.8676080412000097E-2</c:v>
                </c:pt>
                <c:pt idx="24904">
                  <c:v>4.8676844246601701E-2</c:v>
                </c:pt>
                <c:pt idx="24905">
                  <c:v>4.8677202935917603E-2</c:v>
                </c:pt>
                <c:pt idx="24906">
                  <c:v>4.8677659670370702E-2</c:v>
                </c:pt>
                <c:pt idx="24907">
                  <c:v>4.8677754355008401E-2</c:v>
                </c:pt>
                <c:pt idx="24908">
                  <c:v>4.8680120865578297E-2</c:v>
                </c:pt>
                <c:pt idx="24909">
                  <c:v>4.8680666553679003E-2</c:v>
                </c:pt>
                <c:pt idx="24910">
                  <c:v>4.8682483010581798E-2</c:v>
                </c:pt>
                <c:pt idx="24911">
                  <c:v>4.8684056629173598E-2</c:v>
                </c:pt>
                <c:pt idx="24912">
                  <c:v>4.8685160368623498E-2</c:v>
                </c:pt>
                <c:pt idx="24913">
                  <c:v>4.8685657704071801E-2</c:v>
                </c:pt>
                <c:pt idx="24914">
                  <c:v>4.8685729561275502E-2</c:v>
                </c:pt>
                <c:pt idx="24915">
                  <c:v>4.8685912476089499E-2</c:v>
                </c:pt>
                <c:pt idx="24916">
                  <c:v>4.86859192900631E-2</c:v>
                </c:pt>
                <c:pt idx="24917">
                  <c:v>4.8685927566608202E-2</c:v>
                </c:pt>
                <c:pt idx="24918">
                  <c:v>4.8686908184989698E-2</c:v>
                </c:pt>
                <c:pt idx="24919">
                  <c:v>4.8687452624914002E-2</c:v>
                </c:pt>
                <c:pt idx="24920">
                  <c:v>4.8688526862800501E-2</c:v>
                </c:pt>
                <c:pt idx="24921">
                  <c:v>4.8688627391162899E-2</c:v>
                </c:pt>
                <c:pt idx="24922">
                  <c:v>4.8690509383228699E-2</c:v>
                </c:pt>
                <c:pt idx="24923">
                  <c:v>4.8691329058837697E-2</c:v>
                </c:pt>
                <c:pt idx="24924">
                  <c:v>4.8691763945896201E-2</c:v>
                </c:pt>
                <c:pt idx="24925">
                  <c:v>4.8692061834198101E-2</c:v>
                </c:pt>
                <c:pt idx="24926">
                  <c:v>4.8692381243664901E-2</c:v>
                </c:pt>
                <c:pt idx="24927">
                  <c:v>4.86925025516926E-2</c:v>
                </c:pt>
                <c:pt idx="24928">
                  <c:v>4.8694063126770902E-2</c:v>
                </c:pt>
                <c:pt idx="24929">
                  <c:v>4.8694414608517499E-2</c:v>
                </c:pt>
                <c:pt idx="24930">
                  <c:v>4.8694649772667402E-2</c:v>
                </c:pt>
                <c:pt idx="24931">
                  <c:v>4.8694674376524298E-2</c:v>
                </c:pt>
                <c:pt idx="24932">
                  <c:v>4.8694677023730697E-2</c:v>
                </c:pt>
                <c:pt idx="24933">
                  <c:v>4.8696320707190197E-2</c:v>
                </c:pt>
                <c:pt idx="24934">
                  <c:v>4.8696615296314097E-2</c:v>
                </c:pt>
                <c:pt idx="24935">
                  <c:v>4.8697339242263799E-2</c:v>
                </c:pt>
                <c:pt idx="24936">
                  <c:v>4.8697435183202901E-2</c:v>
                </c:pt>
                <c:pt idx="24937">
                  <c:v>4.8697553274472602E-2</c:v>
                </c:pt>
                <c:pt idx="24938">
                  <c:v>4.8697946640095198E-2</c:v>
                </c:pt>
                <c:pt idx="24939">
                  <c:v>4.8698894893079298E-2</c:v>
                </c:pt>
                <c:pt idx="24940">
                  <c:v>4.86997855434275E-2</c:v>
                </c:pt>
                <c:pt idx="24941">
                  <c:v>4.87004846023441E-2</c:v>
                </c:pt>
                <c:pt idx="24942">
                  <c:v>4.87010528071464E-2</c:v>
                </c:pt>
                <c:pt idx="24943">
                  <c:v>4.8701816424007602E-2</c:v>
                </c:pt>
                <c:pt idx="24944">
                  <c:v>4.8702847658998703E-2</c:v>
                </c:pt>
                <c:pt idx="24945">
                  <c:v>4.8703316595578097E-2</c:v>
                </c:pt>
                <c:pt idx="24946">
                  <c:v>4.8704016242407999E-2</c:v>
                </c:pt>
                <c:pt idx="24947">
                  <c:v>4.8704482445984701E-2</c:v>
                </c:pt>
                <c:pt idx="24948">
                  <c:v>4.8705456981925202E-2</c:v>
                </c:pt>
                <c:pt idx="24949">
                  <c:v>4.8706219499336102E-2</c:v>
                </c:pt>
                <c:pt idx="24950">
                  <c:v>4.8706290114951999E-2</c:v>
                </c:pt>
                <c:pt idx="24951">
                  <c:v>4.87066973826943E-2</c:v>
                </c:pt>
                <c:pt idx="24952">
                  <c:v>4.8707434036327303E-2</c:v>
                </c:pt>
                <c:pt idx="24953">
                  <c:v>4.8707497989658698E-2</c:v>
                </c:pt>
                <c:pt idx="24954">
                  <c:v>4.8707799222281398E-2</c:v>
                </c:pt>
                <c:pt idx="24955">
                  <c:v>4.8707853633792403E-2</c:v>
                </c:pt>
                <c:pt idx="24956">
                  <c:v>4.8707974468134498E-2</c:v>
                </c:pt>
                <c:pt idx="24957">
                  <c:v>4.8709020000776398E-2</c:v>
                </c:pt>
                <c:pt idx="24958">
                  <c:v>4.8709783782890398E-2</c:v>
                </c:pt>
                <c:pt idx="24959">
                  <c:v>4.8710208855439897E-2</c:v>
                </c:pt>
                <c:pt idx="24960">
                  <c:v>4.8711067576064401E-2</c:v>
                </c:pt>
                <c:pt idx="24961">
                  <c:v>4.8711796836428199E-2</c:v>
                </c:pt>
                <c:pt idx="24962">
                  <c:v>4.8712353814069E-2</c:v>
                </c:pt>
                <c:pt idx="24963">
                  <c:v>4.8712640624791803E-2</c:v>
                </c:pt>
                <c:pt idx="24964">
                  <c:v>4.8712957348111499E-2</c:v>
                </c:pt>
                <c:pt idx="24965">
                  <c:v>4.8712972506686103E-2</c:v>
                </c:pt>
                <c:pt idx="24966">
                  <c:v>4.8713146968291897E-2</c:v>
                </c:pt>
                <c:pt idx="24967">
                  <c:v>4.87138666742283E-2</c:v>
                </c:pt>
                <c:pt idx="24968">
                  <c:v>4.8713887304697799E-2</c:v>
                </c:pt>
                <c:pt idx="24969">
                  <c:v>4.87141444045361E-2</c:v>
                </c:pt>
                <c:pt idx="24970">
                  <c:v>4.8716383223190503E-2</c:v>
                </c:pt>
                <c:pt idx="24971">
                  <c:v>4.8716396492350399E-2</c:v>
                </c:pt>
                <c:pt idx="24972">
                  <c:v>4.8716505343005902E-2</c:v>
                </c:pt>
                <c:pt idx="24973">
                  <c:v>4.8716577124576298E-2</c:v>
                </c:pt>
                <c:pt idx="24974">
                  <c:v>4.87168498840507E-2</c:v>
                </c:pt>
                <c:pt idx="24975">
                  <c:v>4.8716961417913499E-2</c:v>
                </c:pt>
                <c:pt idx="24976">
                  <c:v>4.8717480050538699E-2</c:v>
                </c:pt>
                <c:pt idx="24977">
                  <c:v>4.8717496395975099E-2</c:v>
                </c:pt>
                <c:pt idx="24978">
                  <c:v>4.8718408425223202E-2</c:v>
                </c:pt>
                <c:pt idx="24979">
                  <c:v>4.8718774038561299E-2</c:v>
                </c:pt>
                <c:pt idx="24980">
                  <c:v>4.8719073441479403E-2</c:v>
                </c:pt>
                <c:pt idx="24981">
                  <c:v>4.8719305976063297E-2</c:v>
                </c:pt>
                <c:pt idx="24982">
                  <c:v>4.8719426848311702E-2</c:v>
                </c:pt>
                <c:pt idx="24983">
                  <c:v>4.8719692389969801E-2</c:v>
                </c:pt>
                <c:pt idx="24984">
                  <c:v>4.8719879560750003E-2</c:v>
                </c:pt>
                <c:pt idx="24985">
                  <c:v>4.8720451453075297E-2</c:v>
                </c:pt>
                <c:pt idx="24986">
                  <c:v>4.8720642352411303E-2</c:v>
                </c:pt>
                <c:pt idx="24987">
                  <c:v>4.8721233776861501E-2</c:v>
                </c:pt>
                <c:pt idx="24988">
                  <c:v>4.8722406411081803E-2</c:v>
                </c:pt>
                <c:pt idx="24989">
                  <c:v>4.8722510846363101E-2</c:v>
                </c:pt>
                <c:pt idx="24990">
                  <c:v>4.8722933702724097E-2</c:v>
                </c:pt>
                <c:pt idx="24991">
                  <c:v>4.8723094508468297E-2</c:v>
                </c:pt>
                <c:pt idx="24992">
                  <c:v>4.87232693725052E-2</c:v>
                </c:pt>
                <c:pt idx="24993">
                  <c:v>4.8723952447477799E-2</c:v>
                </c:pt>
                <c:pt idx="24994">
                  <c:v>4.87244803658951E-2</c:v>
                </c:pt>
                <c:pt idx="24995">
                  <c:v>4.8724778328771701E-2</c:v>
                </c:pt>
                <c:pt idx="24996">
                  <c:v>4.87253602294693E-2</c:v>
                </c:pt>
                <c:pt idx="24997">
                  <c:v>4.8725968543547798E-2</c:v>
                </c:pt>
                <c:pt idx="24998">
                  <c:v>4.8726369926602599E-2</c:v>
                </c:pt>
                <c:pt idx="24999">
                  <c:v>4.8726633963113303E-2</c:v>
                </c:pt>
                <c:pt idx="25000">
                  <c:v>4.8727318819440001E-2</c:v>
                </c:pt>
                <c:pt idx="25001">
                  <c:v>4.8728119068914999E-2</c:v>
                </c:pt>
                <c:pt idx="25002">
                  <c:v>4.8728189451187703E-2</c:v>
                </c:pt>
                <c:pt idx="25003">
                  <c:v>4.8728894261442703E-2</c:v>
                </c:pt>
                <c:pt idx="25004">
                  <c:v>4.8729298218702297E-2</c:v>
                </c:pt>
                <c:pt idx="25005">
                  <c:v>4.8730045380919303E-2</c:v>
                </c:pt>
                <c:pt idx="25006">
                  <c:v>4.8730109701960303E-2</c:v>
                </c:pt>
                <c:pt idx="25007">
                  <c:v>4.8730331182706997E-2</c:v>
                </c:pt>
                <c:pt idx="25008">
                  <c:v>4.8730880749573803E-2</c:v>
                </c:pt>
                <c:pt idx="25009">
                  <c:v>4.8731056617991902E-2</c:v>
                </c:pt>
                <c:pt idx="25010">
                  <c:v>4.8732134999745699E-2</c:v>
                </c:pt>
                <c:pt idx="25011">
                  <c:v>4.8732361813478203E-2</c:v>
                </c:pt>
                <c:pt idx="25012">
                  <c:v>4.8732568401657503E-2</c:v>
                </c:pt>
                <c:pt idx="25013">
                  <c:v>4.8733169226836098E-2</c:v>
                </c:pt>
                <c:pt idx="25014">
                  <c:v>4.8733618843491998E-2</c:v>
                </c:pt>
                <c:pt idx="25015">
                  <c:v>4.8735254809431999E-2</c:v>
                </c:pt>
                <c:pt idx="25016">
                  <c:v>4.8735393199107198E-2</c:v>
                </c:pt>
                <c:pt idx="25017">
                  <c:v>4.8735413749907301E-2</c:v>
                </c:pt>
                <c:pt idx="25018">
                  <c:v>4.8735551730427103E-2</c:v>
                </c:pt>
                <c:pt idx="25019">
                  <c:v>4.8735897354873103E-2</c:v>
                </c:pt>
                <c:pt idx="25020">
                  <c:v>4.8736027090772203E-2</c:v>
                </c:pt>
                <c:pt idx="25021">
                  <c:v>4.8736040355828403E-2</c:v>
                </c:pt>
                <c:pt idx="25022">
                  <c:v>4.8736416865454303E-2</c:v>
                </c:pt>
                <c:pt idx="25023">
                  <c:v>4.8737030498741403E-2</c:v>
                </c:pt>
                <c:pt idx="25024">
                  <c:v>4.8737129558871703E-2</c:v>
                </c:pt>
                <c:pt idx="25025">
                  <c:v>4.8738010429869999E-2</c:v>
                </c:pt>
                <c:pt idx="25026">
                  <c:v>4.8738357942953101E-2</c:v>
                </c:pt>
                <c:pt idx="25027">
                  <c:v>4.8738502447187297E-2</c:v>
                </c:pt>
                <c:pt idx="25028">
                  <c:v>4.8738812071378902E-2</c:v>
                </c:pt>
                <c:pt idx="25029">
                  <c:v>4.87392781471572E-2</c:v>
                </c:pt>
                <c:pt idx="25030">
                  <c:v>4.8739943906758398E-2</c:v>
                </c:pt>
                <c:pt idx="25031">
                  <c:v>4.87416349932051E-2</c:v>
                </c:pt>
                <c:pt idx="25032">
                  <c:v>4.8741746469442203E-2</c:v>
                </c:pt>
                <c:pt idx="25033">
                  <c:v>4.8742455849197203E-2</c:v>
                </c:pt>
                <c:pt idx="25034">
                  <c:v>4.87429146728275E-2</c:v>
                </c:pt>
                <c:pt idx="25035">
                  <c:v>4.8742978996497502E-2</c:v>
                </c:pt>
                <c:pt idx="25036">
                  <c:v>4.8743574034006802E-2</c:v>
                </c:pt>
                <c:pt idx="25037">
                  <c:v>4.8743780859829403E-2</c:v>
                </c:pt>
                <c:pt idx="25038">
                  <c:v>4.8744953509172601E-2</c:v>
                </c:pt>
                <c:pt idx="25039">
                  <c:v>4.8745069777135497E-2</c:v>
                </c:pt>
                <c:pt idx="25040">
                  <c:v>4.8745102537175497E-2</c:v>
                </c:pt>
                <c:pt idx="25041">
                  <c:v>4.8747206680704501E-2</c:v>
                </c:pt>
                <c:pt idx="25042">
                  <c:v>4.8747894847821202E-2</c:v>
                </c:pt>
                <c:pt idx="25043">
                  <c:v>4.8748655395591402E-2</c:v>
                </c:pt>
                <c:pt idx="25044">
                  <c:v>4.8750413534636099E-2</c:v>
                </c:pt>
                <c:pt idx="25045">
                  <c:v>4.8751424098269699E-2</c:v>
                </c:pt>
                <c:pt idx="25046">
                  <c:v>4.8751555379457197E-2</c:v>
                </c:pt>
                <c:pt idx="25047">
                  <c:v>4.8752206174818798E-2</c:v>
                </c:pt>
                <c:pt idx="25048">
                  <c:v>4.8753613415930201E-2</c:v>
                </c:pt>
                <c:pt idx="25049">
                  <c:v>4.8753774821777597E-2</c:v>
                </c:pt>
                <c:pt idx="25050">
                  <c:v>4.8754332070693997E-2</c:v>
                </c:pt>
                <c:pt idx="25051">
                  <c:v>4.8755320555853202E-2</c:v>
                </c:pt>
                <c:pt idx="25052">
                  <c:v>4.8755961206226398E-2</c:v>
                </c:pt>
                <c:pt idx="25053">
                  <c:v>4.8756321637269603E-2</c:v>
                </c:pt>
                <c:pt idx="25054">
                  <c:v>4.8757745984599102E-2</c:v>
                </c:pt>
                <c:pt idx="25055">
                  <c:v>4.8757769255523997E-2</c:v>
                </c:pt>
                <c:pt idx="25056">
                  <c:v>4.8757793811037099E-2</c:v>
                </c:pt>
                <c:pt idx="25057">
                  <c:v>4.8757907525759502E-2</c:v>
                </c:pt>
                <c:pt idx="25058">
                  <c:v>4.8758411616798003E-2</c:v>
                </c:pt>
                <c:pt idx="25059">
                  <c:v>4.8758617456193101E-2</c:v>
                </c:pt>
                <c:pt idx="25060">
                  <c:v>4.8758958599565597E-2</c:v>
                </c:pt>
                <c:pt idx="25061">
                  <c:v>4.8760857142097998E-2</c:v>
                </c:pt>
                <c:pt idx="25062">
                  <c:v>4.8763014086185497E-2</c:v>
                </c:pt>
                <c:pt idx="25063">
                  <c:v>4.8763320659587703E-2</c:v>
                </c:pt>
                <c:pt idx="25064">
                  <c:v>4.87633436672456E-2</c:v>
                </c:pt>
                <c:pt idx="25065">
                  <c:v>4.8763343834773001E-2</c:v>
                </c:pt>
                <c:pt idx="25066">
                  <c:v>4.8764054357808402E-2</c:v>
                </c:pt>
                <c:pt idx="25067">
                  <c:v>4.8764268179376499E-2</c:v>
                </c:pt>
                <c:pt idx="25068">
                  <c:v>4.8764891635202597E-2</c:v>
                </c:pt>
                <c:pt idx="25069">
                  <c:v>4.8765301817165999E-2</c:v>
                </c:pt>
                <c:pt idx="25070">
                  <c:v>4.8765331821477798E-2</c:v>
                </c:pt>
                <c:pt idx="25071">
                  <c:v>4.87658418453428E-2</c:v>
                </c:pt>
                <c:pt idx="25072">
                  <c:v>4.8766123980122499E-2</c:v>
                </c:pt>
                <c:pt idx="25073">
                  <c:v>4.8766758653554197E-2</c:v>
                </c:pt>
                <c:pt idx="25074">
                  <c:v>4.8767275636038797E-2</c:v>
                </c:pt>
                <c:pt idx="25075">
                  <c:v>4.87676920744173E-2</c:v>
                </c:pt>
                <c:pt idx="25076">
                  <c:v>4.8767750116268403E-2</c:v>
                </c:pt>
                <c:pt idx="25077">
                  <c:v>4.8768253338220401E-2</c:v>
                </c:pt>
                <c:pt idx="25078">
                  <c:v>4.8770760184541302E-2</c:v>
                </c:pt>
                <c:pt idx="25079">
                  <c:v>4.8771078296172603E-2</c:v>
                </c:pt>
                <c:pt idx="25080">
                  <c:v>4.87711047035881E-2</c:v>
                </c:pt>
                <c:pt idx="25081">
                  <c:v>4.8771547008839199E-2</c:v>
                </c:pt>
                <c:pt idx="25082">
                  <c:v>4.8772817984069801E-2</c:v>
                </c:pt>
                <c:pt idx="25083">
                  <c:v>4.8773092286253802E-2</c:v>
                </c:pt>
                <c:pt idx="25084">
                  <c:v>4.8773508280516499E-2</c:v>
                </c:pt>
                <c:pt idx="25085">
                  <c:v>4.8773920234647897E-2</c:v>
                </c:pt>
                <c:pt idx="25086">
                  <c:v>4.87744698037689E-2</c:v>
                </c:pt>
                <c:pt idx="25087">
                  <c:v>4.8775365644894798E-2</c:v>
                </c:pt>
                <c:pt idx="25088">
                  <c:v>4.87767992870256E-2</c:v>
                </c:pt>
                <c:pt idx="25089">
                  <c:v>4.8777035436974002E-2</c:v>
                </c:pt>
                <c:pt idx="25090">
                  <c:v>4.8777090898867101E-2</c:v>
                </c:pt>
                <c:pt idx="25091">
                  <c:v>4.8778366275881599E-2</c:v>
                </c:pt>
                <c:pt idx="25092">
                  <c:v>4.8779228081788799E-2</c:v>
                </c:pt>
                <c:pt idx="25093">
                  <c:v>4.8779893638082099E-2</c:v>
                </c:pt>
                <c:pt idx="25094">
                  <c:v>4.8780346216888898E-2</c:v>
                </c:pt>
                <c:pt idx="25095">
                  <c:v>4.8780413149677002E-2</c:v>
                </c:pt>
                <c:pt idx="25096">
                  <c:v>4.8781314910412599E-2</c:v>
                </c:pt>
                <c:pt idx="25097">
                  <c:v>4.8782616157970901E-2</c:v>
                </c:pt>
                <c:pt idx="25098">
                  <c:v>4.8783267615585803E-2</c:v>
                </c:pt>
                <c:pt idx="25099">
                  <c:v>4.8783272474196698E-2</c:v>
                </c:pt>
                <c:pt idx="25100">
                  <c:v>4.8783523082607201E-2</c:v>
                </c:pt>
                <c:pt idx="25101">
                  <c:v>4.8783732231164001E-2</c:v>
                </c:pt>
                <c:pt idx="25102">
                  <c:v>4.8784861432648E-2</c:v>
                </c:pt>
                <c:pt idx="25103">
                  <c:v>4.8785624730848499E-2</c:v>
                </c:pt>
                <c:pt idx="25104">
                  <c:v>4.87873646044788E-2</c:v>
                </c:pt>
                <c:pt idx="25105">
                  <c:v>4.8787545996648099E-2</c:v>
                </c:pt>
                <c:pt idx="25106">
                  <c:v>4.8787561759447998E-2</c:v>
                </c:pt>
                <c:pt idx="25107">
                  <c:v>4.8787611542174099E-2</c:v>
                </c:pt>
                <c:pt idx="25108">
                  <c:v>4.8788836562840499E-2</c:v>
                </c:pt>
                <c:pt idx="25109">
                  <c:v>4.8789675062008903E-2</c:v>
                </c:pt>
                <c:pt idx="25110">
                  <c:v>4.8790151803394202E-2</c:v>
                </c:pt>
                <c:pt idx="25111">
                  <c:v>4.8790253746843502E-2</c:v>
                </c:pt>
                <c:pt idx="25112">
                  <c:v>4.8790561580568798E-2</c:v>
                </c:pt>
                <c:pt idx="25113">
                  <c:v>4.8791225998758903E-2</c:v>
                </c:pt>
                <c:pt idx="25114">
                  <c:v>4.8791444133200003E-2</c:v>
                </c:pt>
                <c:pt idx="25115">
                  <c:v>4.8791861385087003E-2</c:v>
                </c:pt>
                <c:pt idx="25116">
                  <c:v>4.8792705213589103E-2</c:v>
                </c:pt>
                <c:pt idx="25117">
                  <c:v>4.8793542453280297E-2</c:v>
                </c:pt>
                <c:pt idx="25118">
                  <c:v>4.8793651255563002E-2</c:v>
                </c:pt>
                <c:pt idx="25119">
                  <c:v>4.8793988303824101E-2</c:v>
                </c:pt>
                <c:pt idx="25120">
                  <c:v>4.8794307450340697E-2</c:v>
                </c:pt>
                <c:pt idx="25121">
                  <c:v>4.8794767108685397E-2</c:v>
                </c:pt>
                <c:pt idx="25122">
                  <c:v>4.8794876914941297E-2</c:v>
                </c:pt>
                <c:pt idx="25123">
                  <c:v>4.8795427874745098E-2</c:v>
                </c:pt>
                <c:pt idx="25124">
                  <c:v>4.8795440059597302E-2</c:v>
                </c:pt>
                <c:pt idx="25125">
                  <c:v>4.8796623752372599E-2</c:v>
                </c:pt>
                <c:pt idx="25126">
                  <c:v>4.8797030883219801E-2</c:v>
                </c:pt>
                <c:pt idx="25127">
                  <c:v>4.8797500458539797E-2</c:v>
                </c:pt>
                <c:pt idx="25128">
                  <c:v>4.8797606232508901E-2</c:v>
                </c:pt>
                <c:pt idx="25129">
                  <c:v>4.8797835709042697E-2</c:v>
                </c:pt>
                <c:pt idx="25130">
                  <c:v>4.87996713550903E-2</c:v>
                </c:pt>
                <c:pt idx="25131">
                  <c:v>4.8800222329549003E-2</c:v>
                </c:pt>
                <c:pt idx="25132">
                  <c:v>4.8800777033889201E-2</c:v>
                </c:pt>
                <c:pt idx="25133">
                  <c:v>4.88009278974358E-2</c:v>
                </c:pt>
                <c:pt idx="25134">
                  <c:v>4.8801827874955198E-2</c:v>
                </c:pt>
                <c:pt idx="25135">
                  <c:v>4.88022646342718E-2</c:v>
                </c:pt>
                <c:pt idx="25136">
                  <c:v>4.8802579998529202E-2</c:v>
                </c:pt>
                <c:pt idx="25137">
                  <c:v>4.8802797863415702E-2</c:v>
                </c:pt>
                <c:pt idx="25138">
                  <c:v>4.8804017792459103E-2</c:v>
                </c:pt>
                <c:pt idx="25139">
                  <c:v>4.8804303879363603E-2</c:v>
                </c:pt>
                <c:pt idx="25140">
                  <c:v>4.8804347923374403E-2</c:v>
                </c:pt>
                <c:pt idx="25141">
                  <c:v>4.8804545499774699E-2</c:v>
                </c:pt>
                <c:pt idx="25142">
                  <c:v>4.8806494857561403E-2</c:v>
                </c:pt>
                <c:pt idx="25143">
                  <c:v>4.8807008423680298E-2</c:v>
                </c:pt>
                <c:pt idx="25144">
                  <c:v>4.88074149038712E-2</c:v>
                </c:pt>
                <c:pt idx="25145">
                  <c:v>4.8808041361399303E-2</c:v>
                </c:pt>
                <c:pt idx="25146">
                  <c:v>4.8809022677320603E-2</c:v>
                </c:pt>
                <c:pt idx="25147">
                  <c:v>4.88091634174182E-2</c:v>
                </c:pt>
                <c:pt idx="25148">
                  <c:v>4.8809514266080899E-2</c:v>
                </c:pt>
                <c:pt idx="25149">
                  <c:v>4.88100002969191E-2</c:v>
                </c:pt>
                <c:pt idx="25150">
                  <c:v>4.8812018237992902E-2</c:v>
                </c:pt>
                <c:pt idx="25151">
                  <c:v>4.8813867980813497E-2</c:v>
                </c:pt>
                <c:pt idx="25152">
                  <c:v>4.8815387545299502E-2</c:v>
                </c:pt>
                <c:pt idx="25153">
                  <c:v>4.8815927955426497E-2</c:v>
                </c:pt>
                <c:pt idx="25154">
                  <c:v>4.8815953978474998E-2</c:v>
                </c:pt>
                <c:pt idx="25155">
                  <c:v>4.8815967680098403E-2</c:v>
                </c:pt>
                <c:pt idx="25156">
                  <c:v>4.8816133547469102E-2</c:v>
                </c:pt>
                <c:pt idx="25157">
                  <c:v>4.8816784973088598E-2</c:v>
                </c:pt>
                <c:pt idx="25158">
                  <c:v>4.8817559877766703E-2</c:v>
                </c:pt>
                <c:pt idx="25159">
                  <c:v>4.8817741600362299E-2</c:v>
                </c:pt>
                <c:pt idx="25160">
                  <c:v>4.8818176034324E-2</c:v>
                </c:pt>
                <c:pt idx="25161">
                  <c:v>4.8820994405967898E-2</c:v>
                </c:pt>
                <c:pt idx="25162">
                  <c:v>4.8821750420962401E-2</c:v>
                </c:pt>
                <c:pt idx="25163">
                  <c:v>4.8821827580832797E-2</c:v>
                </c:pt>
                <c:pt idx="25164">
                  <c:v>4.88229666877577E-2</c:v>
                </c:pt>
                <c:pt idx="25165">
                  <c:v>4.88230239163139E-2</c:v>
                </c:pt>
                <c:pt idx="25166">
                  <c:v>4.88231854375515E-2</c:v>
                </c:pt>
                <c:pt idx="25167">
                  <c:v>4.8823205381056903E-2</c:v>
                </c:pt>
                <c:pt idx="25168">
                  <c:v>4.8824318229006597E-2</c:v>
                </c:pt>
                <c:pt idx="25169">
                  <c:v>4.8826357304156097E-2</c:v>
                </c:pt>
                <c:pt idx="25170">
                  <c:v>4.8827019690174202E-2</c:v>
                </c:pt>
                <c:pt idx="25171">
                  <c:v>4.8827267526268599E-2</c:v>
                </c:pt>
                <c:pt idx="25172">
                  <c:v>4.88284144414841E-2</c:v>
                </c:pt>
                <c:pt idx="25173">
                  <c:v>4.88293175378176E-2</c:v>
                </c:pt>
                <c:pt idx="25174">
                  <c:v>4.8830012784330003E-2</c:v>
                </c:pt>
                <c:pt idx="25175">
                  <c:v>4.8831033140382799E-2</c:v>
                </c:pt>
                <c:pt idx="25176">
                  <c:v>4.8831568225795499E-2</c:v>
                </c:pt>
                <c:pt idx="25177">
                  <c:v>4.8831611256545802E-2</c:v>
                </c:pt>
                <c:pt idx="25178">
                  <c:v>4.8832603248338699E-2</c:v>
                </c:pt>
                <c:pt idx="25179">
                  <c:v>4.8832611250591199E-2</c:v>
                </c:pt>
                <c:pt idx="25180">
                  <c:v>4.8834314456644198E-2</c:v>
                </c:pt>
                <c:pt idx="25181">
                  <c:v>4.8834803974252203E-2</c:v>
                </c:pt>
                <c:pt idx="25182">
                  <c:v>4.8835650688985099E-2</c:v>
                </c:pt>
                <c:pt idx="25183">
                  <c:v>4.8836302015576601E-2</c:v>
                </c:pt>
                <c:pt idx="25184">
                  <c:v>4.8836704807130399E-2</c:v>
                </c:pt>
                <c:pt idx="25185">
                  <c:v>4.88380018917998E-2</c:v>
                </c:pt>
                <c:pt idx="25186">
                  <c:v>4.8838062897986798E-2</c:v>
                </c:pt>
                <c:pt idx="25187">
                  <c:v>4.8839056630247499E-2</c:v>
                </c:pt>
                <c:pt idx="25188">
                  <c:v>4.8839837656902203E-2</c:v>
                </c:pt>
                <c:pt idx="25189">
                  <c:v>4.8840184179292902E-2</c:v>
                </c:pt>
                <c:pt idx="25190">
                  <c:v>4.8840248186600599E-2</c:v>
                </c:pt>
                <c:pt idx="25191">
                  <c:v>4.8841396510775799E-2</c:v>
                </c:pt>
                <c:pt idx="25192">
                  <c:v>4.88418413081265E-2</c:v>
                </c:pt>
                <c:pt idx="25193">
                  <c:v>4.8842756634953598E-2</c:v>
                </c:pt>
                <c:pt idx="25194">
                  <c:v>4.8844179932583297E-2</c:v>
                </c:pt>
                <c:pt idx="25195">
                  <c:v>4.88444622469381E-2</c:v>
                </c:pt>
                <c:pt idx="25196">
                  <c:v>4.8844648730897201E-2</c:v>
                </c:pt>
                <c:pt idx="25197">
                  <c:v>4.8845709069254797E-2</c:v>
                </c:pt>
                <c:pt idx="25198">
                  <c:v>4.88467831134154E-2</c:v>
                </c:pt>
                <c:pt idx="25199">
                  <c:v>4.8847154304040803E-2</c:v>
                </c:pt>
                <c:pt idx="25200">
                  <c:v>4.8847428634875498E-2</c:v>
                </c:pt>
                <c:pt idx="25201">
                  <c:v>4.8850153084513903E-2</c:v>
                </c:pt>
                <c:pt idx="25202">
                  <c:v>4.8850851826927499E-2</c:v>
                </c:pt>
                <c:pt idx="25203">
                  <c:v>4.88516782613862E-2</c:v>
                </c:pt>
                <c:pt idx="25204">
                  <c:v>4.8851952850284999E-2</c:v>
                </c:pt>
                <c:pt idx="25205">
                  <c:v>4.8852901343527801E-2</c:v>
                </c:pt>
                <c:pt idx="25206">
                  <c:v>4.8853182148566099E-2</c:v>
                </c:pt>
                <c:pt idx="25207">
                  <c:v>4.8853935001322797E-2</c:v>
                </c:pt>
                <c:pt idx="25208">
                  <c:v>4.8854406453972099E-2</c:v>
                </c:pt>
                <c:pt idx="25209">
                  <c:v>4.8854517540198303E-2</c:v>
                </c:pt>
                <c:pt idx="25210">
                  <c:v>4.8854563480832697E-2</c:v>
                </c:pt>
                <c:pt idx="25211">
                  <c:v>4.8855417101355603E-2</c:v>
                </c:pt>
                <c:pt idx="25212">
                  <c:v>4.8855622812197998E-2</c:v>
                </c:pt>
                <c:pt idx="25213">
                  <c:v>4.8856250066165001E-2</c:v>
                </c:pt>
                <c:pt idx="25214">
                  <c:v>4.8856590943072403E-2</c:v>
                </c:pt>
                <c:pt idx="25215">
                  <c:v>4.8859133329172598E-2</c:v>
                </c:pt>
                <c:pt idx="25216">
                  <c:v>4.8859244941396998E-2</c:v>
                </c:pt>
                <c:pt idx="25217">
                  <c:v>4.8860343278685298E-2</c:v>
                </c:pt>
                <c:pt idx="25218">
                  <c:v>4.8860821089398702E-2</c:v>
                </c:pt>
                <c:pt idx="25219">
                  <c:v>4.8860824481991097E-2</c:v>
                </c:pt>
                <c:pt idx="25220">
                  <c:v>4.88612380830259E-2</c:v>
                </c:pt>
                <c:pt idx="25221">
                  <c:v>4.8862139721330099E-2</c:v>
                </c:pt>
                <c:pt idx="25222">
                  <c:v>4.8863253705510402E-2</c:v>
                </c:pt>
                <c:pt idx="25223">
                  <c:v>4.8864187611151903E-2</c:v>
                </c:pt>
                <c:pt idx="25224">
                  <c:v>4.8864966451950501E-2</c:v>
                </c:pt>
                <c:pt idx="25225">
                  <c:v>4.8865004623547703E-2</c:v>
                </c:pt>
                <c:pt idx="25226">
                  <c:v>4.8865062223029498E-2</c:v>
                </c:pt>
                <c:pt idx="25227">
                  <c:v>4.8865328596338499E-2</c:v>
                </c:pt>
                <c:pt idx="25228">
                  <c:v>4.8865402482874701E-2</c:v>
                </c:pt>
                <c:pt idx="25229">
                  <c:v>4.8868011881725501E-2</c:v>
                </c:pt>
                <c:pt idx="25230">
                  <c:v>4.88687709700064E-2</c:v>
                </c:pt>
                <c:pt idx="25231">
                  <c:v>4.8868951421113298E-2</c:v>
                </c:pt>
                <c:pt idx="25232">
                  <c:v>4.88692082141923E-2</c:v>
                </c:pt>
                <c:pt idx="25233">
                  <c:v>4.8870043584075401E-2</c:v>
                </c:pt>
                <c:pt idx="25234">
                  <c:v>4.8870976478933702E-2</c:v>
                </c:pt>
                <c:pt idx="25235">
                  <c:v>4.8871831131330701E-2</c:v>
                </c:pt>
                <c:pt idx="25236">
                  <c:v>4.8872648009322298E-2</c:v>
                </c:pt>
                <c:pt idx="25237">
                  <c:v>4.8874188834868597E-2</c:v>
                </c:pt>
                <c:pt idx="25238">
                  <c:v>4.8874562876479399E-2</c:v>
                </c:pt>
                <c:pt idx="25239">
                  <c:v>4.8874568266540103E-2</c:v>
                </c:pt>
                <c:pt idx="25240">
                  <c:v>4.8875890426743597E-2</c:v>
                </c:pt>
                <c:pt idx="25241">
                  <c:v>4.8876361444677698E-2</c:v>
                </c:pt>
                <c:pt idx="25242">
                  <c:v>4.8876613804852698E-2</c:v>
                </c:pt>
                <c:pt idx="25243">
                  <c:v>4.8878209332713099E-2</c:v>
                </c:pt>
                <c:pt idx="25244">
                  <c:v>4.8878723041188399E-2</c:v>
                </c:pt>
                <c:pt idx="25245">
                  <c:v>4.8878797125325502E-2</c:v>
                </c:pt>
                <c:pt idx="25246">
                  <c:v>4.8879308506109498E-2</c:v>
                </c:pt>
                <c:pt idx="25247">
                  <c:v>4.8880345140803999E-2</c:v>
                </c:pt>
                <c:pt idx="25248">
                  <c:v>4.8880743545690199E-2</c:v>
                </c:pt>
                <c:pt idx="25249">
                  <c:v>4.8881606843540398E-2</c:v>
                </c:pt>
                <c:pt idx="25250">
                  <c:v>4.88817663804696E-2</c:v>
                </c:pt>
                <c:pt idx="25251">
                  <c:v>4.8882037936258102E-2</c:v>
                </c:pt>
                <c:pt idx="25252">
                  <c:v>4.8882071445152601E-2</c:v>
                </c:pt>
                <c:pt idx="25253">
                  <c:v>4.88822739333915E-2</c:v>
                </c:pt>
                <c:pt idx="25254">
                  <c:v>4.8882799047686297E-2</c:v>
                </c:pt>
                <c:pt idx="25255">
                  <c:v>4.8883171290559399E-2</c:v>
                </c:pt>
                <c:pt idx="25256">
                  <c:v>4.8883787258297097E-2</c:v>
                </c:pt>
                <c:pt idx="25257">
                  <c:v>4.8884259102110202E-2</c:v>
                </c:pt>
                <c:pt idx="25258">
                  <c:v>4.8884540005189402E-2</c:v>
                </c:pt>
                <c:pt idx="25259">
                  <c:v>4.8884596039861603E-2</c:v>
                </c:pt>
                <c:pt idx="25260">
                  <c:v>4.8885484834164397E-2</c:v>
                </c:pt>
                <c:pt idx="25261">
                  <c:v>4.8886202748381999E-2</c:v>
                </c:pt>
                <c:pt idx="25262">
                  <c:v>4.8886935668677599E-2</c:v>
                </c:pt>
                <c:pt idx="25263">
                  <c:v>4.8889482089392602E-2</c:v>
                </c:pt>
                <c:pt idx="25264">
                  <c:v>4.88897789798751E-2</c:v>
                </c:pt>
                <c:pt idx="25265">
                  <c:v>4.8890068356622102E-2</c:v>
                </c:pt>
                <c:pt idx="25266">
                  <c:v>4.8890372806919102E-2</c:v>
                </c:pt>
                <c:pt idx="25267">
                  <c:v>4.88910157004133E-2</c:v>
                </c:pt>
                <c:pt idx="25268">
                  <c:v>4.8892338823557598E-2</c:v>
                </c:pt>
                <c:pt idx="25269">
                  <c:v>4.8892358075086101E-2</c:v>
                </c:pt>
                <c:pt idx="25270">
                  <c:v>4.8892560428592399E-2</c:v>
                </c:pt>
                <c:pt idx="25271">
                  <c:v>4.8895134454847999E-2</c:v>
                </c:pt>
                <c:pt idx="25272">
                  <c:v>4.88952782669193E-2</c:v>
                </c:pt>
                <c:pt idx="25273">
                  <c:v>4.8895622561774203E-2</c:v>
                </c:pt>
                <c:pt idx="25274">
                  <c:v>4.88956856969152E-2</c:v>
                </c:pt>
                <c:pt idx="25275">
                  <c:v>4.8895713287989702E-2</c:v>
                </c:pt>
                <c:pt idx="25276">
                  <c:v>4.8896688758940002E-2</c:v>
                </c:pt>
                <c:pt idx="25277">
                  <c:v>4.8897629071244703E-2</c:v>
                </c:pt>
                <c:pt idx="25278">
                  <c:v>4.88980368778065E-2</c:v>
                </c:pt>
                <c:pt idx="25279">
                  <c:v>4.8898214499263001E-2</c:v>
                </c:pt>
                <c:pt idx="25280">
                  <c:v>4.8899263009167401E-2</c:v>
                </c:pt>
                <c:pt idx="25281">
                  <c:v>4.8900205547301699E-2</c:v>
                </c:pt>
                <c:pt idx="25282">
                  <c:v>4.8901404993513101E-2</c:v>
                </c:pt>
                <c:pt idx="25283">
                  <c:v>4.8901440058624498E-2</c:v>
                </c:pt>
                <c:pt idx="25284">
                  <c:v>4.8903101530507302E-2</c:v>
                </c:pt>
                <c:pt idx="25285">
                  <c:v>4.8903356555514199E-2</c:v>
                </c:pt>
                <c:pt idx="25286">
                  <c:v>4.8904212653344201E-2</c:v>
                </c:pt>
                <c:pt idx="25287">
                  <c:v>4.8906097538563897E-2</c:v>
                </c:pt>
                <c:pt idx="25288">
                  <c:v>4.8906656890313802E-2</c:v>
                </c:pt>
                <c:pt idx="25289">
                  <c:v>4.8907548478935199E-2</c:v>
                </c:pt>
                <c:pt idx="25290">
                  <c:v>4.8907611365199298E-2</c:v>
                </c:pt>
                <c:pt idx="25291">
                  <c:v>4.8908046128585701E-2</c:v>
                </c:pt>
                <c:pt idx="25292">
                  <c:v>4.8908632002943403E-2</c:v>
                </c:pt>
                <c:pt idx="25293">
                  <c:v>4.8910585246145402E-2</c:v>
                </c:pt>
                <c:pt idx="25294">
                  <c:v>4.8910971944729903E-2</c:v>
                </c:pt>
                <c:pt idx="25295">
                  <c:v>4.8911215410304798E-2</c:v>
                </c:pt>
                <c:pt idx="25296">
                  <c:v>4.8911625856228401E-2</c:v>
                </c:pt>
                <c:pt idx="25297">
                  <c:v>4.8912387884087097E-2</c:v>
                </c:pt>
                <c:pt idx="25298">
                  <c:v>4.89130776927931E-2</c:v>
                </c:pt>
                <c:pt idx="25299">
                  <c:v>4.8913247678247299E-2</c:v>
                </c:pt>
                <c:pt idx="25300">
                  <c:v>4.8913589947401699E-2</c:v>
                </c:pt>
                <c:pt idx="25301">
                  <c:v>4.8913925305670798E-2</c:v>
                </c:pt>
                <c:pt idx="25302">
                  <c:v>4.8915166130133303E-2</c:v>
                </c:pt>
                <c:pt idx="25303">
                  <c:v>4.8916871079896798E-2</c:v>
                </c:pt>
                <c:pt idx="25304">
                  <c:v>4.8916877559986201E-2</c:v>
                </c:pt>
                <c:pt idx="25305">
                  <c:v>4.8917287372333099E-2</c:v>
                </c:pt>
                <c:pt idx="25306">
                  <c:v>4.8917376343532097E-2</c:v>
                </c:pt>
                <c:pt idx="25307">
                  <c:v>4.8917850209543798E-2</c:v>
                </c:pt>
                <c:pt idx="25308">
                  <c:v>4.8918294865469801E-2</c:v>
                </c:pt>
                <c:pt idx="25309">
                  <c:v>4.8918445945568802E-2</c:v>
                </c:pt>
                <c:pt idx="25310">
                  <c:v>4.8919213661252701E-2</c:v>
                </c:pt>
                <c:pt idx="25311">
                  <c:v>4.8919398366910699E-2</c:v>
                </c:pt>
                <c:pt idx="25312">
                  <c:v>4.8920359137716897E-2</c:v>
                </c:pt>
                <c:pt idx="25313">
                  <c:v>4.8920853865957098E-2</c:v>
                </c:pt>
                <c:pt idx="25314">
                  <c:v>4.8921115471283E-2</c:v>
                </c:pt>
                <c:pt idx="25315">
                  <c:v>4.8921244774307399E-2</c:v>
                </c:pt>
                <c:pt idx="25316">
                  <c:v>4.8921514783248403E-2</c:v>
                </c:pt>
                <c:pt idx="25317">
                  <c:v>4.8921526375835203E-2</c:v>
                </c:pt>
                <c:pt idx="25318">
                  <c:v>4.89220074732147E-2</c:v>
                </c:pt>
                <c:pt idx="25319">
                  <c:v>4.8922134805751298E-2</c:v>
                </c:pt>
                <c:pt idx="25320">
                  <c:v>4.8922827619250403E-2</c:v>
                </c:pt>
                <c:pt idx="25321">
                  <c:v>4.8922990597559599E-2</c:v>
                </c:pt>
                <c:pt idx="25322">
                  <c:v>4.8923057391184799E-2</c:v>
                </c:pt>
                <c:pt idx="25323">
                  <c:v>4.8923655472872099E-2</c:v>
                </c:pt>
                <c:pt idx="25324">
                  <c:v>4.8923977528409997E-2</c:v>
                </c:pt>
                <c:pt idx="25325">
                  <c:v>4.8924358931919001E-2</c:v>
                </c:pt>
                <c:pt idx="25326">
                  <c:v>4.8924610752547303E-2</c:v>
                </c:pt>
                <c:pt idx="25327">
                  <c:v>4.8925409482267201E-2</c:v>
                </c:pt>
                <c:pt idx="25328">
                  <c:v>4.8926897252148202E-2</c:v>
                </c:pt>
                <c:pt idx="25329">
                  <c:v>4.8926973943088897E-2</c:v>
                </c:pt>
                <c:pt idx="25330">
                  <c:v>4.8927078331151598E-2</c:v>
                </c:pt>
                <c:pt idx="25331">
                  <c:v>4.8927118816237999E-2</c:v>
                </c:pt>
                <c:pt idx="25332">
                  <c:v>4.89271330656968E-2</c:v>
                </c:pt>
                <c:pt idx="25333">
                  <c:v>4.8927245237297301E-2</c:v>
                </c:pt>
                <c:pt idx="25334">
                  <c:v>4.8927273463955499E-2</c:v>
                </c:pt>
                <c:pt idx="25335">
                  <c:v>4.8927407833475503E-2</c:v>
                </c:pt>
                <c:pt idx="25336">
                  <c:v>4.8927637429891403E-2</c:v>
                </c:pt>
                <c:pt idx="25337">
                  <c:v>4.89283388971389E-2</c:v>
                </c:pt>
                <c:pt idx="25338">
                  <c:v>4.8928453997603198E-2</c:v>
                </c:pt>
                <c:pt idx="25339">
                  <c:v>4.8928540448186397E-2</c:v>
                </c:pt>
                <c:pt idx="25340">
                  <c:v>4.8928718231824202E-2</c:v>
                </c:pt>
                <c:pt idx="25341">
                  <c:v>4.8929606303402699E-2</c:v>
                </c:pt>
                <c:pt idx="25342">
                  <c:v>4.8929782692838597E-2</c:v>
                </c:pt>
                <c:pt idx="25343">
                  <c:v>4.8931223131634498E-2</c:v>
                </c:pt>
                <c:pt idx="25344">
                  <c:v>4.8931887457345002E-2</c:v>
                </c:pt>
                <c:pt idx="25345">
                  <c:v>4.8932482402980801E-2</c:v>
                </c:pt>
                <c:pt idx="25346">
                  <c:v>4.8933459889123697E-2</c:v>
                </c:pt>
                <c:pt idx="25347">
                  <c:v>4.8934508903710199E-2</c:v>
                </c:pt>
                <c:pt idx="25348">
                  <c:v>4.8935314291889E-2</c:v>
                </c:pt>
                <c:pt idx="25349">
                  <c:v>4.8936080533660997E-2</c:v>
                </c:pt>
                <c:pt idx="25350">
                  <c:v>4.8937343243705203E-2</c:v>
                </c:pt>
                <c:pt idx="25351">
                  <c:v>4.89382742300793E-2</c:v>
                </c:pt>
                <c:pt idx="25352">
                  <c:v>4.8939865792349199E-2</c:v>
                </c:pt>
                <c:pt idx="25353">
                  <c:v>4.89409982823064E-2</c:v>
                </c:pt>
                <c:pt idx="25354">
                  <c:v>4.8941689122537997E-2</c:v>
                </c:pt>
                <c:pt idx="25355">
                  <c:v>4.8941862319254903E-2</c:v>
                </c:pt>
                <c:pt idx="25356">
                  <c:v>4.8942128118952301E-2</c:v>
                </c:pt>
                <c:pt idx="25357">
                  <c:v>4.8943485937003199E-2</c:v>
                </c:pt>
                <c:pt idx="25358">
                  <c:v>4.8944098026755402E-2</c:v>
                </c:pt>
                <c:pt idx="25359">
                  <c:v>4.8944210122559902E-2</c:v>
                </c:pt>
                <c:pt idx="25360">
                  <c:v>4.8944784644432797E-2</c:v>
                </c:pt>
                <c:pt idx="25361">
                  <c:v>4.8944812701013397E-2</c:v>
                </c:pt>
                <c:pt idx="25362">
                  <c:v>4.8945566090445397E-2</c:v>
                </c:pt>
                <c:pt idx="25363">
                  <c:v>4.8946122012621003E-2</c:v>
                </c:pt>
                <c:pt idx="25364">
                  <c:v>4.8946237291457598E-2</c:v>
                </c:pt>
                <c:pt idx="25365">
                  <c:v>4.8947864913863402E-2</c:v>
                </c:pt>
                <c:pt idx="25366">
                  <c:v>4.8947968591256601E-2</c:v>
                </c:pt>
                <c:pt idx="25367">
                  <c:v>4.8948396764587697E-2</c:v>
                </c:pt>
                <c:pt idx="25368">
                  <c:v>4.8948712925861497E-2</c:v>
                </c:pt>
                <c:pt idx="25369">
                  <c:v>4.89491453978185E-2</c:v>
                </c:pt>
                <c:pt idx="25370">
                  <c:v>4.8950492747108103E-2</c:v>
                </c:pt>
                <c:pt idx="25371">
                  <c:v>4.8951945711677103E-2</c:v>
                </c:pt>
                <c:pt idx="25372">
                  <c:v>4.8952077207800503E-2</c:v>
                </c:pt>
                <c:pt idx="25373">
                  <c:v>4.8954428959304901E-2</c:v>
                </c:pt>
                <c:pt idx="25374">
                  <c:v>4.8954890738810701E-2</c:v>
                </c:pt>
                <c:pt idx="25375">
                  <c:v>4.8957462119834802E-2</c:v>
                </c:pt>
                <c:pt idx="25376">
                  <c:v>4.8957745279232898E-2</c:v>
                </c:pt>
                <c:pt idx="25377">
                  <c:v>4.8957864922738799E-2</c:v>
                </c:pt>
                <c:pt idx="25378">
                  <c:v>4.8958425737009301E-2</c:v>
                </c:pt>
                <c:pt idx="25379">
                  <c:v>4.8959057325194198E-2</c:v>
                </c:pt>
                <c:pt idx="25380">
                  <c:v>4.8959226891936103E-2</c:v>
                </c:pt>
                <c:pt idx="25381">
                  <c:v>4.8959642260356498E-2</c:v>
                </c:pt>
                <c:pt idx="25382">
                  <c:v>4.8959766568121302E-2</c:v>
                </c:pt>
                <c:pt idx="25383">
                  <c:v>4.8961509518001697E-2</c:v>
                </c:pt>
                <c:pt idx="25384">
                  <c:v>4.8963944169496301E-2</c:v>
                </c:pt>
                <c:pt idx="25385">
                  <c:v>4.8965708197610799E-2</c:v>
                </c:pt>
                <c:pt idx="25386">
                  <c:v>4.8965790595200301E-2</c:v>
                </c:pt>
                <c:pt idx="25387">
                  <c:v>4.8966183422575603E-2</c:v>
                </c:pt>
                <c:pt idx="25388">
                  <c:v>4.89662206580746E-2</c:v>
                </c:pt>
                <c:pt idx="25389">
                  <c:v>4.8967199909216497E-2</c:v>
                </c:pt>
                <c:pt idx="25390">
                  <c:v>4.8968159795620199E-2</c:v>
                </c:pt>
                <c:pt idx="25391">
                  <c:v>4.8968194763784001E-2</c:v>
                </c:pt>
                <c:pt idx="25392">
                  <c:v>4.8968347697106299E-2</c:v>
                </c:pt>
                <c:pt idx="25393">
                  <c:v>4.8968507710978E-2</c:v>
                </c:pt>
                <c:pt idx="25394">
                  <c:v>4.8968752174594503E-2</c:v>
                </c:pt>
                <c:pt idx="25395">
                  <c:v>4.8969107790505603E-2</c:v>
                </c:pt>
                <c:pt idx="25396">
                  <c:v>4.89699798721294E-2</c:v>
                </c:pt>
                <c:pt idx="25397">
                  <c:v>4.8970028584596897E-2</c:v>
                </c:pt>
                <c:pt idx="25398">
                  <c:v>4.89703074146636E-2</c:v>
                </c:pt>
                <c:pt idx="25399">
                  <c:v>4.8971107491505898E-2</c:v>
                </c:pt>
                <c:pt idx="25400">
                  <c:v>4.8973192362135702E-2</c:v>
                </c:pt>
                <c:pt idx="25401">
                  <c:v>4.89737675623537E-2</c:v>
                </c:pt>
                <c:pt idx="25402">
                  <c:v>4.8974074593097702E-2</c:v>
                </c:pt>
                <c:pt idx="25403">
                  <c:v>4.8974934560800203E-2</c:v>
                </c:pt>
                <c:pt idx="25404">
                  <c:v>4.8975152864881098E-2</c:v>
                </c:pt>
                <c:pt idx="25405">
                  <c:v>4.8975513394970999E-2</c:v>
                </c:pt>
                <c:pt idx="25406">
                  <c:v>4.8977491499644303E-2</c:v>
                </c:pt>
                <c:pt idx="25407">
                  <c:v>4.8978806350228103E-2</c:v>
                </c:pt>
                <c:pt idx="25408">
                  <c:v>4.8979107945756502E-2</c:v>
                </c:pt>
                <c:pt idx="25409">
                  <c:v>4.8979402605097103E-2</c:v>
                </c:pt>
                <c:pt idx="25410">
                  <c:v>4.8979658713302399E-2</c:v>
                </c:pt>
                <c:pt idx="25411">
                  <c:v>4.89806759915151E-2</c:v>
                </c:pt>
                <c:pt idx="25412">
                  <c:v>4.8981274036208902E-2</c:v>
                </c:pt>
                <c:pt idx="25413">
                  <c:v>4.8981774217278298E-2</c:v>
                </c:pt>
                <c:pt idx="25414">
                  <c:v>4.8982536858652601E-2</c:v>
                </c:pt>
                <c:pt idx="25415">
                  <c:v>4.8982958925546903E-2</c:v>
                </c:pt>
                <c:pt idx="25416">
                  <c:v>4.8983804822378699E-2</c:v>
                </c:pt>
                <c:pt idx="25417">
                  <c:v>4.89842570660265E-2</c:v>
                </c:pt>
                <c:pt idx="25418">
                  <c:v>4.8984640686951297E-2</c:v>
                </c:pt>
                <c:pt idx="25419">
                  <c:v>4.8985806267415499E-2</c:v>
                </c:pt>
                <c:pt idx="25420">
                  <c:v>4.8986866482457897E-2</c:v>
                </c:pt>
                <c:pt idx="25421">
                  <c:v>4.8987781654155703E-2</c:v>
                </c:pt>
                <c:pt idx="25422">
                  <c:v>4.8988139155449001E-2</c:v>
                </c:pt>
                <c:pt idx="25423">
                  <c:v>4.8988577605326197E-2</c:v>
                </c:pt>
                <c:pt idx="25424">
                  <c:v>4.8988876877338203E-2</c:v>
                </c:pt>
                <c:pt idx="25425">
                  <c:v>4.8989102692422598E-2</c:v>
                </c:pt>
                <c:pt idx="25426">
                  <c:v>4.8989271539651498E-2</c:v>
                </c:pt>
                <c:pt idx="25427">
                  <c:v>4.8990531241023198E-2</c:v>
                </c:pt>
                <c:pt idx="25428">
                  <c:v>4.8991307719203202E-2</c:v>
                </c:pt>
                <c:pt idx="25429">
                  <c:v>4.8992664885576798E-2</c:v>
                </c:pt>
                <c:pt idx="25430">
                  <c:v>4.8992935936559602E-2</c:v>
                </c:pt>
                <c:pt idx="25431">
                  <c:v>4.8994199676797599E-2</c:v>
                </c:pt>
                <c:pt idx="25432">
                  <c:v>4.8997115830160601E-2</c:v>
                </c:pt>
                <c:pt idx="25433">
                  <c:v>4.89989131448458E-2</c:v>
                </c:pt>
                <c:pt idx="25434">
                  <c:v>4.89991955560794E-2</c:v>
                </c:pt>
                <c:pt idx="25435">
                  <c:v>4.8999373520742698E-2</c:v>
                </c:pt>
                <c:pt idx="25436">
                  <c:v>4.9000268508104398E-2</c:v>
                </c:pt>
                <c:pt idx="25437">
                  <c:v>4.9000680171974301E-2</c:v>
                </c:pt>
                <c:pt idx="25438">
                  <c:v>4.9001649953677999E-2</c:v>
                </c:pt>
                <c:pt idx="25439">
                  <c:v>4.9002167378070602E-2</c:v>
                </c:pt>
                <c:pt idx="25440">
                  <c:v>4.9002283793093897E-2</c:v>
                </c:pt>
                <c:pt idx="25441">
                  <c:v>4.9002356173280998E-2</c:v>
                </c:pt>
                <c:pt idx="25442">
                  <c:v>4.9003775176780603E-2</c:v>
                </c:pt>
                <c:pt idx="25443">
                  <c:v>4.9005188276345202E-2</c:v>
                </c:pt>
                <c:pt idx="25444">
                  <c:v>4.9006103260729697E-2</c:v>
                </c:pt>
                <c:pt idx="25445">
                  <c:v>4.9006672252936298E-2</c:v>
                </c:pt>
                <c:pt idx="25446">
                  <c:v>4.9007092232932703E-2</c:v>
                </c:pt>
                <c:pt idx="25447">
                  <c:v>4.9007743620262299E-2</c:v>
                </c:pt>
                <c:pt idx="25448">
                  <c:v>4.9008827532921698E-2</c:v>
                </c:pt>
                <c:pt idx="25449">
                  <c:v>4.9009903054192103E-2</c:v>
                </c:pt>
                <c:pt idx="25450">
                  <c:v>4.9009921754102098E-2</c:v>
                </c:pt>
                <c:pt idx="25451">
                  <c:v>4.9010022174366799E-2</c:v>
                </c:pt>
                <c:pt idx="25452">
                  <c:v>4.9010458425942698E-2</c:v>
                </c:pt>
                <c:pt idx="25453">
                  <c:v>4.9011485696896701E-2</c:v>
                </c:pt>
                <c:pt idx="25454">
                  <c:v>4.9011698047216799E-2</c:v>
                </c:pt>
                <c:pt idx="25455">
                  <c:v>4.90119184391586E-2</c:v>
                </c:pt>
                <c:pt idx="25456">
                  <c:v>4.9012188711568698E-2</c:v>
                </c:pt>
                <c:pt idx="25457">
                  <c:v>4.9013019291077597E-2</c:v>
                </c:pt>
                <c:pt idx="25458">
                  <c:v>4.9013659011395698E-2</c:v>
                </c:pt>
                <c:pt idx="25459">
                  <c:v>4.9013943480542999E-2</c:v>
                </c:pt>
                <c:pt idx="25460">
                  <c:v>4.9014157377363997E-2</c:v>
                </c:pt>
                <c:pt idx="25461">
                  <c:v>4.9014930545427098E-2</c:v>
                </c:pt>
                <c:pt idx="25462">
                  <c:v>4.9016994299222898E-2</c:v>
                </c:pt>
                <c:pt idx="25463">
                  <c:v>4.9017052116085598E-2</c:v>
                </c:pt>
                <c:pt idx="25464">
                  <c:v>4.90175297468202E-2</c:v>
                </c:pt>
                <c:pt idx="25465">
                  <c:v>4.9018531956528499E-2</c:v>
                </c:pt>
                <c:pt idx="25466">
                  <c:v>4.9020579664481298E-2</c:v>
                </c:pt>
                <c:pt idx="25467">
                  <c:v>4.9021066933475403E-2</c:v>
                </c:pt>
                <c:pt idx="25468">
                  <c:v>4.9022222011271897E-2</c:v>
                </c:pt>
                <c:pt idx="25469">
                  <c:v>4.90261188280132E-2</c:v>
                </c:pt>
                <c:pt idx="25470">
                  <c:v>4.9026278591380798E-2</c:v>
                </c:pt>
                <c:pt idx="25471">
                  <c:v>4.9026704018406898E-2</c:v>
                </c:pt>
                <c:pt idx="25472">
                  <c:v>4.9026952795959998E-2</c:v>
                </c:pt>
                <c:pt idx="25473">
                  <c:v>4.9027125210200903E-2</c:v>
                </c:pt>
                <c:pt idx="25474">
                  <c:v>4.9027382996578703E-2</c:v>
                </c:pt>
                <c:pt idx="25475">
                  <c:v>4.9028161223562197E-2</c:v>
                </c:pt>
                <c:pt idx="25476">
                  <c:v>4.9030741530576599E-2</c:v>
                </c:pt>
                <c:pt idx="25477">
                  <c:v>4.9031936091974697E-2</c:v>
                </c:pt>
                <c:pt idx="25478">
                  <c:v>4.9032860528802701E-2</c:v>
                </c:pt>
                <c:pt idx="25479">
                  <c:v>4.9033249239075198E-2</c:v>
                </c:pt>
                <c:pt idx="25480">
                  <c:v>4.90334217903707E-2</c:v>
                </c:pt>
                <c:pt idx="25481">
                  <c:v>4.9034130504752603E-2</c:v>
                </c:pt>
                <c:pt idx="25482">
                  <c:v>4.9034292240214702E-2</c:v>
                </c:pt>
                <c:pt idx="25483">
                  <c:v>4.9034938064710001E-2</c:v>
                </c:pt>
                <c:pt idx="25484">
                  <c:v>4.9035274228737297E-2</c:v>
                </c:pt>
                <c:pt idx="25485">
                  <c:v>4.90355491029048E-2</c:v>
                </c:pt>
                <c:pt idx="25486">
                  <c:v>4.9035757171540802E-2</c:v>
                </c:pt>
                <c:pt idx="25487">
                  <c:v>4.9036623663263203E-2</c:v>
                </c:pt>
                <c:pt idx="25488">
                  <c:v>4.90368284347222E-2</c:v>
                </c:pt>
                <c:pt idx="25489">
                  <c:v>4.9036880673496701E-2</c:v>
                </c:pt>
                <c:pt idx="25490">
                  <c:v>4.9036884943099199E-2</c:v>
                </c:pt>
                <c:pt idx="25491">
                  <c:v>4.9036896693741401E-2</c:v>
                </c:pt>
                <c:pt idx="25492">
                  <c:v>4.9038945625515001E-2</c:v>
                </c:pt>
                <c:pt idx="25493">
                  <c:v>4.9039938623102901E-2</c:v>
                </c:pt>
                <c:pt idx="25494">
                  <c:v>4.9040191410482603E-2</c:v>
                </c:pt>
                <c:pt idx="25495">
                  <c:v>4.9040533747686597E-2</c:v>
                </c:pt>
                <c:pt idx="25496">
                  <c:v>4.9041260133763899E-2</c:v>
                </c:pt>
                <c:pt idx="25497">
                  <c:v>4.9041525988300499E-2</c:v>
                </c:pt>
                <c:pt idx="25498">
                  <c:v>4.9041700648789502E-2</c:v>
                </c:pt>
                <c:pt idx="25499">
                  <c:v>4.9041938980377099E-2</c:v>
                </c:pt>
                <c:pt idx="25500">
                  <c:v>4.90422658466746E-2</c:v>
                </c:pt>
                <c:pt idx="25501">
                  <c:v>4.9043574471054403E-2</c:v>
                </c:pt>
                <c:pt idx="25502">
                  <c:v>4.9044130383753999E-2</c:v>
                </c:pt>
                <c:pt idx="25503">
                  <c:v>4.9046121546781098E-2</c:v>
                </c:pt>
                <c:pt idx="25504">
                  <c:v>4.9046438585000303E-2</c:v>
                </c:pt>
                <c:pt idx="25505">
                  <c:v>4.9046494495523299E-2</c:v>
                </c:pt>
                <c:pt idx="25506">
                  <c:v>4.9046605302769199E-2</c:v>
                </c:pt>
                <c:pt idx="25507">
                  <c:v>4.9046931936140202E-2</c:v>
                </c:pt>
                <c:pt idx="25508">
                  <c:v>4.9047085215492302E-2</c:v>
                </c:pt>
                <c:pt idx="25509">
                  <c:v>4.9047824973347698E-2</c:v>
                </c:pt>
                <c:pt idx="25510">
                  <c:v>4.9049137581111603E-2</c:v>
                </c:pt>
                <c:pt idx="25511">
                  <c:v>4.9049793387713397E-2</c:v>
                </c:pt>
                <c:pt idx="25512">
                  <c:v>4.9050282379819399E-2</c:v>
                </c:pt>
                <c:pt idx="25513">
                  <c:v>4.9052131090621301E-2</c:v>
                </c:pt>
                <c:pt idx="25514">
                  <c:v>4.90543940221684E-2</c:v>
                </c:pt>
                <c:pt idx="25515">
                  <c:v>4.9054481614228297E-2</c:v>
                </c:pt>
                <c:pt idx="25516">
                  <c:v>4.9054485320503202E-2</c:v>
                </c:pt>
                <c:pt idx="25517">
                  <c:v>4.9054893728538197E-2</c:v>
                </c:pt>
                <c:pt idx="25518">
                  <c:v>4.9055147716149897E-2</c:v>
                </c:pt>
                <c:pt idx="25519">
                  <c:v>4.9055381796981497E-2</c:v>
                </c:pt>
                <c:pt idx="25520">
                  <c:v>4.9055649279154803E-2</c:v>
                </c:pt>
                <c:pt idx="25521">
                  <c:v>4.90562127022693E-2</c:v>
                </c:pt>
                <c:pt idx="25522">
                  <c:v>4.9058100509161297E-2</c:v>
                </c:pt>
                <c:pt idx="25523">
                  <c:v>4.90582733939336E-2</c:v>
                </c:pt>
                <c:pt idx="25524">
                  <c:v>4.9058869854116102E-2</c:v>
                </c:pt>
                <c:pt idx="25525">
                  <c:v>4.9060280382340997E-2</c:v>
                </c:pt>
                <c:pt idx="25526">
                  <c:v>4.9061484492531497E-2</c:v>
                </c:pt>
                <c:pt idx="25527">
                  <c:v>4.90615865585E-2</c:v>
                </c:pt>
                <c:pt idx="25528">
                  <c:v>4.90616108850669E-2</c:v>
                </c:pt>
                <c:pt idx="25529">
                  <c:v>4.9062183513944001E-2</c:v>
                </c:pt>
                <c:pt idx="25530">
                  <c:v>4.9062782416616803E-2</c:v>
                </c:pt>
                <c:pt idx="25531">
                  <c:v>4.9062893297801703E-2</c:v>
                </c:pt>
                <c:pt idx="25532">
                  <c:v>4.9063213226102402E-2</c:v>
                </c:pt>
                <c:pt idx="25533">
                  <c:v>4.9063808663680902E-2</c:v>
                </c:pt>
                <c:pt idx="25534">
                  <c:v>4.9065136537981197E-2</c:v>
                </c:pt>
                <c:pt idx="25535">
                  <c:v>4.9067766144070803E-2</c:v>
                </c:pt>
                <c:pt idx="25536">
                  <c:v>4.90686660491488E-2</c:v>
                </c:pt>
                <c:pt idx="25537">
                  <c:v>4.9069255213656397E-2</c:v>
                </c:pt>
                <c:pt idx="25538">
                  <c:v>4.9069766960167099E-2</c:v>
                </c:pt>
                <c:pt idx="25539">
                  <c:v>4.9070082471716799E-2</c:v>
                </c:pt>
                <c:pt idx="25540">
                  <c:v>4.9070142919482702E-2</c:v>
                </c:pt>
                <c:pt idx="25541">
                  <c:v>4.9070523083295702E-2</c:v>
                </c:pt>
                <c:pt idx="25542">
                  <c:v>4.9071421525004398E-2</c:v>
                </c:pt>
                <c:pt idx="25543">
                  <c:v>4.9071781100745802E-2</c:v>
                </c:pt>
                <c:pt idx="25544">
                  <c:v>4.9072832648968098E-2</c:v>
                </c:pt>
                <c:pt idx="25545">
                  <c:v>4.9073416097541102E-2</c:v>
                </c:pt>
                <c:pt idx="25546">
                  <c:v>4.9073859240940897E-2</c:v>
                </c:pt>
                <c:pt idx="25547">
                  <c:v>4.9073938057749802E-2</c:v>
                </c:pt>
                <c:pt idx="25548">
                  <c:v>4.9074275631092297E-2</c:v>
                </c:pt>
                <c:pt idx="25549">
                  <c:v>4.9074664827025903E-2</c:v>
                </c:pt>
                <c:pt idx="25550">
                  <c:v>4.9075667211264398E-2</c:v>
                </c:pt>
                <c:pt idx="25551">
                  <c:v>4.9076700140994502E-2</c:v>
                </c:pt>
                <c:pt idx="25552">
                  <c:v>4.9077374538993003E-2</c:v>
                </c:pt>
                <c:pt idx="25553">
                  <c:v>4.9077443670330997E-2</c:v>
                </c:pt>
                <c:pt idx="25554">
                  <c:v>4.9078093774108197E-2</c:v>
                </c:pt>
                <c:pt idx="25555">
                  <c:v>4.9078560180705201E-2</c:v>
                </c:pt>
                <c:pt idx="25556">
                  <c:v>4.9079213788880097E-2</c:v>
                </c:pt>
                <c:pt idx="25557">
                  <c:v>4.9079282537301698E-2</c:v>
                </c:pt>
                <c:pt idx="25558">
                  <c:v>4.9080167926452797E-2</c:v>
                </c:pt>
                <c:pt idx="25559">
                  <c:v>4.90805266632914E-2</c:v>
                </c:pt>
                <c:pt idx="25560">
                  <c:v>4.9082539651306899E-2</c:v>
                </c:pt>
                <c:pt idx="25561">
                  <c:v>4.9082983192663299E-2</c:v>
                </c:pt>
                <c:pt idx="25562">
                  <c:v>4.9084070030091798E-2</c:v>
                </c:pt>
                <c:pt idx="25563">
                  <c:v>4.9084999153947401E-2</c:v>
                </c:pt>
                <c:pt idx="25564">
                  <c:v>4.9086043668787702E-2</c:v>
                </c:pt>
                <c:pt idx="25565">
                  <c:v>4.90865224235126E-2</c:v>
                </c:pt>
                <c:pt idx="25566">
                  <c:v>4.90882594678572E-2</c:v>
                </c:pt>
                <c:pt idx="25567">
                  <c:v>4.9088469747603503E-2</c:v>
                </c:pt>
                <c:pt idx="25568">
                  <c:v>4.9090782041134699E-2</c:v>
                </c:pt>
                <c:pt idx="25569">
                  <c:v>4.9091181280102099E-2</c:v>
                </c:pt>
                <c:pt idx="25570">
                  <c:v>4.9091188642245397E-2</c:v>
                </c:pt>
                <c:pt idx="25571">
                  <c:v>4.9091931101676298E-2</c:v>
                </c:pt>
                <c:pt idx="25572">
                  <c:v>4.9092146332931998E-2</c:v>
                </c:pt>
                <c:pt idx="25573">
                  <c:v>4.9092244944822998E-2</c:v>
                </c:pt>
                <c:pt idx="25574">
                  <c:v>4.90922508290954E-2</c:v>
                </c:pt>
                <c:pt idx="25575">
                  <c:v>4.90928770966007E-2</c:v>
                </c:pt>
                <c:pt idx="25576">
                  <c:v>4.90930100570421E-2</c:v>
                </c:pt>
                <c:pt idx="25577">
                  <c:v>4.9093081428547597E-2</c:v>
                </c:pt>
                <c:pt idx="25578">
                  <c:v>4.9093114091011802E-2</c:v>
                </c:pt>
                <c:pt idx="25579">
                  <c:v>4.9093172783864297E-2</c:v>
                </c:pt>
                <c:pt idx="25580">
                  <c:v>4.9093435992065199E-2</c:v>
                </c:pt>
                <c:pt idx="25581">
                  <c:v>4.90936599267233E-2</c:v>
                </c:pt>
                <c:pt idx="25582">
                  <c:v>4.9093817540905201E-2</c:v>
                </c:pt>
                <c:pt idx="25583">
                  <c:v>4.9094157129590199E-2</c:v>
                </c:pt>
                <c:pt idx="25584">
                  <c:v>4.9094377257808602E-2</c:v>
                </c:pt>
                <c:pt idx="25585">
                  <c:v>4.9094513570379798E-2</c:v>
                </c:pt>
                <c:pt idx="25586">
                  <c:v>4.9096183273709897E-2</c:v>
                </c:pt>
                <c:pt idx="25587">
                  <c:v>4.9096200138187503E-2</c:v>
                </c:pt>
                <c:pt idx="25588">
                  <c:v>4.9097712831650903E-2</c:v>
                </c:pt>
                <c:pt idx="25589">
                  <c:v>4.9098960439942302E-2</c:v>
                </c:pt>
                <c:pt idx="25590">
                  <c:v>4.9099254121572102E-2</c:v>
                </c:pt>
                <c:pt idx="25591">
                  <c:v>4.9099914356971697E-2</c:v>
                </c:pt>
                <c:pt idx="25592">
                  <c:v>4.9100839517833499E-2</c:v>
                </c:pt>
                <c:pt idx="25593">
                  <c:v>4.9102351461555602E-2</c:v>
                </c:pt>
                <c:pt idx="25594">
                  <c:v>4.9102985180619098E-2</c:v>
                </c:pt>
                <c:pt idx="25595">
                  <c:v>4.9103002822946003E-2</c:v>
                </c:pt>
                <c:pt idx="25596">
                  <c:v>4.9103257450085001E-2</c:v>
                </c:pt>
                <c:pt idx="25597">
                  <c:v>4.9104352360511999E-2</c:v>
                </c:pt>
                <c:pt idx="25598">
                  <c:v>4.9104694893065001E-2</c:v>
                </c:pt>
                <c:pt idx="25599">
                  <c:v>4.9105607000562997E-2</c:v>
                </c:pt>
                <c:pt idx="25600">
                  <c:v>4.9105881057074703E-2</c:v>
                </c:pt>
                <c:pt idx="25601">
                  <c:v>4.9105940067521198E-2</c:v>
                </c:pt>
                <c:pt idx="25602">
                  <c:v>4.9106142500508501E-2</c:v>
                </c:pt>
                <c:pt idx="25603">
                  <c:v>4.9107376448523699E-2</c:v>
                </c:pt>
                <c:pt idx="25604">
                  <c:v>4.9107743769389298E-2</c:v>
                </c:pt>
                <c:pt idx="25605">
                  <c:v>4.9107969776789898E-2</c:v>
                </c:pt>
                <c:pt idx="25606">
                  <c:v>4.9108939496788899E-2</c:v>
                </c:pt>
                <c:pt idx="25607">
                  <c:v>4.9109090441366597E-2</c:v>
                </c:pt>
                <c:pt idx="25608">
                  <c:v>4.91098872884781E-2</c:v>
                </c:pt>
                <c:pt idx="25609">
                  <c:v>4.9110585666074499E-2</c:v>
                </c:pt>
                <c:pt idx="25610">
                  <c:v>4.9111945701268103E-2</c:v>
                </c:pt>
                <c:pt idx="25611">
                  <c:v>4.9113825064708599E-2</c:v>
                </c:pt>
                <c:pt idx="25612">
                  <c:v>4.91143497663016E-2</c:v>
                </c:pt>
                <c:pt idx="25613">
                  <c:v>4.9114561673188603E-2</c:v>
                </c:pt>
                <c:pt idx="25614">
                  <c:v>4.9114665740952697E-2</c:v>
                </c:pt>
                <c:pt idx="25615">
                  <c:v>4.91169110366955E-2</c:v>
                </c:pt>
                <c:pt idx="25616">
                  <c:v>4.9117555271975998E-2</c:v>
                </c:pt>
                <c:pt idx="25617">
                  <c:v>4.9118018632784498E-2</c:v>
                </c:pt>
                <c:pt idx="25618">
                  <c:v>4.9118322085014501E-2</c:v>
                </c:pt>
                <c:pt idx="25619">
                  <c:v>4.9120608183961897E-2</c:v>
                </c:pt>
                <c:pt idx="25620">
                  <c:v>4.9120968894550802E-2</c:v>
                </c:pt>
                <c:pt idx="25621">
                  <c:v>4.9122674612199602E-2</c:v>
                </c:pt>
                <c:pt idx="25622">
                  <c:v>4.91229512832905E-2</c:v>
                </c:pt>
                <c:pt idx="25623">
                  <c:v>4.91229575430146E-2</c:v>
                </c:pt>
                <c:pt idx="25624">
                  <c:v>4.9123630986762201E-2</c:v>
                </c:pt>
                <c:pt idx="25625">
                  <c:v>4.9124008764042902E-2</c:v>
                </c:pt>
                <c:pt idx="25626">
                  <c:v>4.9124328324800202E-2</c:v>
                </c:pt>
                <c:pt idx="25627">
                  <c:v>4.9125346728588502E-2</c:v>
                </c:pt>
                <c:pt idx="25628">
                  <c:v>4.9125421029747797E-2</c:v>
                </c:pt>
                <c:pt idx="25629">
                  <c:v>4.9126450434324301E-2</c:v>
                </c:pt>
                <c:pt idx="25630">
                  <c:v>4.9127064383789998E-2</c:v>
                </c:pt>
                <c:pt idx="25631">
                  <c:v>4.9127605671290202E-2</c:v>
                </c:pt>
                <c:pt idx="25632">
                  <c:v>4.9127945180546202E-2</c:v>
                </c:pt>
                <c:pt idx="25633">
                  <c:v>4.9128232197299303E-2</c:v>
                </c:pt>
                <c:pt idx="25634">
                  <c:v>4.9129327730940898E-2</c:v>
                </c:pt>
                <c:pt idx="25635">
                  <c:v>4.9129453129353101E-2</c:v>
                </c:pt>
                <c:pt idx="25636">
                  <c:v>4.9129622999263302E-2</c:v>
                </c:pt>
                <c:pt idx="25637">
                  <c:v>4.9129680078463502E-2</c:v>
                </c:pt>
                <c:pt idx="25638">
                  <c:v>4.9130100375709897E-2</c:v>
                </c:pt>
                <c:pt idx="25639">
                  <c:v>4.9131199857129097E-2</c:v>
                </c:pt>
                <c:pt idx="25640">
                  <c:v>4.9132066135488199E-2</c:v>
                </c:pt>
                <c:pt idx="25641">
                  <c:v>4.9133580320879201E-2</c:v>
                </c:pt>
                <c:pt idx="25642">
                  <c:v>4.9133889098647097E-2</c:v>
                </c:pt>
                <c:pt idx="25643">
                  <c:v>4.9134046600475698E-2</c:v>
                </c:pt>
                <c:pt idx="25644">
                  <c:v>4.9134660378975799E-2</c:v>
                </c:pt>
                <c:pt idx="25645">
                  <c:v>4.9135568902753897E-2</c:v>
                </c:pt>
                <c:pt idx="25646">
                  <c:v>4.91357956887917E-2</c:v>
                </c:pt>
                <c:pt idx="25647">
                  <c:v>4.9139839228395897E-2</c:v>
                </c:pt>
                <c:pt idx="25648">
                  <c:v>4.9140268201008197E-2</c:v>
                </c:pt>
                <c:pt idx="25649">
                  <c:v>4.9140906596010697E-2</c:v>
                </c:pt>
                <c:pt idx="25650">
                  <c:v>4.9142238705692502E-2</c:v>
                </c:pt>
                <c:pt idx="25651">
                  <c:v>4.9144955093391E-2</c:v>
                </c:pt>
                <c:pt idx="25652">
                  <c:v>4.9145842952311301E-2</c:v>
                </c:pt>
                <c:pt idx="25653">
                  <c:v>4.9146585517912997E-2</c:v>
                </c:pt>
                <c:pt idx="25654">
                  <c:v>4.9147687041464903E-2</c:v>
                </c:pt>
                <c:pt idx="25655">
                  <c:v>4.9149080167839601E-2</c:v>
                </c:pt>
                <c:pt idx="25656">
                  <c:v>4.9149564367787703E-2</c:v>
                </c:pt>
                <c:pt idx="25657">
                  <c:v>4.9149767620252402E-2</c:v>
                </c:pt>
                <c:pt idx="25658">
                  <c:v>4.91510444082092E-2</c:v>
                </c:pt>
                <c:pt idx="25659">
                  <c:v>4.9151090893716602E-2</c:v>
                </c:pt>
                <c:pt idx="25660">
                  <c:v>4.9151331929863998E-2</c:v>
                </c:pt>
                <c:pt idx="25661">
                  <c:v>4.9152679159744701E-2</c:v>
                </c:pt>
                <c:pt idx="25662">
                  <c:v>4.9153682978529997E-2</c:v>
                </c:pt>
                <c:pt idx="25663">
                  <c:v>4.9153786532764997E-2</c:v>
                </c:pt>
                <c:pt idx="25664">
                  <c:v>4.9154666930646997E-2</c:v>
                </c:pt>
                <c:pt idx="25665">
                  <c:v>4.9155041389781197E-2</c:v>
                </c:pt>
                <c:pt idx="25666">
                  <c:v>4.91554268243663E-2</c:v>
                </c:pt>
                <c:pt idx="25667">
                  <c:v>4.9155506339209898E-2</c:v>
                </c:pt>
                <c:pt idx="25668">
                  <c:v>4.9155686954040601E-2</c:v>
                </c:pt>
                <c:pt idx="25669">
                  <c:v>4.9156035910812301E-2</c:v>
                </c:pt>
                <c:pt idx="25670">
                  <c:v>4.9156573381243601E-2</c:v>
                </c:pt>
                <c:pt idx="25671">
                  <c:v>4.9156661120340103E-2</c:v>
                </c:pt>
                <c:pt idx="25672">
                  <c:v>4.9156705305337701E-2</c:v>
                </c:pt>
                <c:pt idx="25673">
                  <c:v>4.9157476849748201E-2</c:v>
                </c:pt>
                <c:pt idx="25674">
                  <c:v>4.9157553886220298E-2</c:v>
                </c:pt>
                <c:pt idx="25675">
                  <c:v>4.9157792323101801E-2</c:v>
                </c:pt>
                <c:pt idx="25676">
                  <c:v>4.9158047444054297E-2</c:v>
                </c:pt>
                <c:pt idx="25677">
                  <c:v>4.9158714675587002E-2</c:v>
                </c:pt>
                <c:pt idx="25678">
                  <c:v>4.9159412464966697E-2</c:v>
                </c:pt>
                <c:pt idx="25679">
                  <c:v>4.9160196439208402E-2</c:v>
                </c:pt>
                <c:pt idx="25680">
                  <c:v>4.9161328186528103E-2</c:v>
                </c:pt>
                <c:pt idx="25681">
                  <c:v>4.9161393511165503E-2</c:v>
                </c:pt>
                <c:pt idx="25682">
                  <c:v>4.91615133337584E-2</c:v>
                </c:pt>
                <c:pt idx="25683">
                  <c:v>4.9162234837184397E-2</c:v>
                </c:pt>
                <c:pt idx="25684">
                  <c:v>4.91626011052873E-2</c:v>
                </c:pt>
                <c:pt idx="25685">
                  <c:v>4.91640940675553E-2</c:v>
                </c:pt>
                <c:pt idx="25686">
                  <c:v>4.9165001069012497E-2</c:v>
                </c:pt>
                <c:pt idx="25687">
                  <c:v>4.91651241304581E-2</c:v>
                </c:pt>
                <c:pt idx="25688">
                  <c:v>4.9165637661418501E-2</c:v>
                </c:pt>
                <c:pt idx="25689">
                  <c:v>4.9165646021119801E-2</c:v>
                </c:pt>
                <c:pt idx="25690">
                  <c:v>4.91656863439019E-2</c:v>
                </c:pt>
                <c:pt idx="25691">
                  <c:v>4.9167414514313099E-2</c:v>
                </c:pt>
                <c:pt idx="25692">
                  <c:v>4.9167512253209797E-2</c:v>
                </c:pt>
                <c:pt idx="25693">
                  <c:v>4.9167606248934202E-2</c:v>
                </c:pt>
                <c:pt idx="25694">
                  <c:v>4.9167787387826699E-2</c:v>
                </c:pt>
                <c:pt idx="25695">
                  <c:v>4.9168105256486898E-2</c:v>
                </c:pt>
                <c:pt idx="25696">
                  <c:v>4.9168472590906197E-2</c:v>
                </c:pt>
                <c:pt idx="25697">
                  <c:v>4.9168594474331299E-2</c:v>
                </c:pt>
                <c:pt idx="25698">
                  <c:v>4.9169050381392701E-2</c:v>
                </c:pt>
                <c:pt idx="25699">
                  <c:v>4.91690888829397E-2</c:v>
                </c:pt>
                <c:pt idx="25700">
                  <c:v>4.9169288138284098E-2</c:v>
                </c:pt>
                <c:pt idx="25701">
                  <c:v>4.9169563237950902E-2</c:v>
                </c:pt>
                <c:pt idx="25702">
                  <c:v>4.9169861742948302E-2</c:v>
                </c:pt>
                <c:pt idx="25703">
                  <c:v>4.9170187349224397E-2</c:v>
                </c:pt>
                <c:pt idx="25704">
                  <c:v>4.9170280328016798E-2</c:v>
                </c:pt>
                <c:pt idx="25705">
                  <c:v>4.9171155062807302E-2</c:v>
                </c:pt>
                <c:pt idx="25706">
                  <c:v>4.9171876395390897E-2</c:v>
                </c:pt>
                <c:pt idx="25707">
                  <c:v>4.9172350446052497E-2</c:v>
                </c:pt>
                <c:pt idx="25708">
                  <c:v>4.9172847250048703E-2</c:v>
                </c:pt>
                <c:pt idx="25709">
                  <c:v>4.9176128665691397E-2</c:v>
                </c:pt>
                <c:pt idx="25710">
                  <c:v>4.9176192143917802E-2</c:v>
                </c:pt>
                <c:pt idx="25711">
                  <c:v>4.9177109820778199E-2</c:v>
                </c:pt>
                <c:pt idx="25712">
                  <c:v>4.91773879132704E-2</c:v>
                </c:pt>
                <c:pt idx="25713">
                  <c:v>4.9177644538960903E-2</c:v>
                </c:pt>
                <c:pt idx="25714">
                  <c:v>4.9178429692440198E-2</c:v>
                </c:pt>
                <c:pt idx="25715">
                  <c:v>4.9178485884763201E-2</c:v>
                </c:pt>
                <c:pt idx="25716">
                  <c:v>4.9178831703274001E-2</c:v>
                </c:pt>
                <c:pt idx="25717">
                  <c:v>4.91789250622627E-2</c:v>
                </c:pt>
                <c:pt idx="25718">
                  <c:v>4.9179158548203303E-2</c:v>
                </c:pt>
                <c:pt idx="25719">
                  <c:v>4.9179372687334598E-2</c:v>
                </c:pt>
                <c:pt idx="25720">
                  <c:v>4.9180590077925898E-2</c:v>
                </c:pt>
                <c:pt idx="25721">
                  <c:v>4.9181238015484699E-2</c:v>
                </c:pt>
                <c:pt idx="25722">
                  <c:v>4.91813292785543E-2</c:v>
                </c:pt>
                <c:pt idx="25723">
                  <c:v>4.9182342004581298E-2</c:v>
                </c:pt>
                <c:pt idx="25724">
                  <c:v>4.9182345007875897E-2</c:v>
                </c:pt>
                <c:pt idx="25725">
                  <c:v>4.9183620124096099E-2</c:v>
                </c:pt>
                <c:pt idx="25726">
                  <c:v>4.9183753177498998E-2</c:v>
                </c:pt>
                <c:pt idx="25727">
                  <c:v>4.9184426552089003E-2</c:v>
                </c:pt>
                <c:pt idx="25728">
                  <c:v>4.9184839628204101E-2</c:v>
                </c:pt>
                <c:pt idx="25729">
                  <c:v>4.9185193301527E-2</c:v>
                </c:pt>
                <c:pt idx="25730">
                  <c:v>4.9185903715763701E-2</c:v>
                </c:pt>
                <c:pt idx="25731">
                  <c:v>4.9187778698190798E-2</c:v>
                </c:pt>
                <c:pt idx="25732">
                  <c:v>4.9188050147050098E-2</c:v>
                </c:pt>
                <c:pt idx="25733">
                  <c:v>4.9188276198038797E-2</c:v>
                </c:pt>
                <c:pt idx="25734">
                  <c:v>4.9188723789207099E-2</c:v>
                </c:pt>
                <c:pt idx="25735">
                  <c:v>4.9190029416556501E-2</c:v>
                </c:pt>
                <c:pt idx="25736">
                  <c:v>4.9190604251277997E-2</c:v>
                </c:pt>
                <c:pt idx="25737">
                  <c:v>4.91908377465217E-2</c:v>
                </c:pt>
                <c:pt idx="25738">
                  <c:v>4.9191912258220602E-2</c:v>
                </c:pt>
                <c:pt idx="25739">
                  <c:v>4.91925484770862E-2</c:v>
                </c:pt>
                <c:pt idx="25740">
                  <c:v>4.9192577908359902E-2</c:v>
                </c:pt>
                <c:pt idx="25741">
                  <c:v>4.9192950316120101E-2</c:v>
                </c:pt>
                <c:pt idx="25742">
                  <c:v>4.9193324174631299E-2</c:v>
                </c:pt>
                <c:pt idx="25743">
                  <c:v>4.9194217614944399E-2</c:v>
                </c:pt>
                <c:pt idx="25744">
                  <c:v>4.9195165555546899E-2</c:v>
                </c:pt>
                <c:pt idx="25745">
                  <c:v>4.9195710890208501E-2</c:v>
                </c:pt>
                <c:pt idx="25746">
                  <c:v>4.9196042890050702E-2</c:v>
                </c:pt>
                <c:pt idx="25747">
                  <c:v>4.9196122247057501E-2</c:v>
                </c:pt>
                <c:pt idx="25748">
                  <c:v>4.9196450418485402E-2</c:v>
                </c:pt>
                <c:pt idx="25749">
                  <c:v>4.9198213378724501E-2</c:v>
                </c:pt>
                <c:pt idx="25750">
                  <c:v>4.9198359357231998E-2</c:v>
                </c:pt>
                <c:pt idx="25751">
                  <c:v>4.9199088816061602E-2</c:v>
                </c:pt>
                <c:pt idx="25752">
                  <c:v>4.91994785937266E-2</c:v>
                </c:pt>
                <c:pt idx="25753">
                  <c:v>4.9200185430819103E-2</c:v>
                </c:pt>
                <c:pt idx="25754">
                  <c:v>4.9200872871391799E-2</c:v>
                </c:pt>
                <c:pt idx="25755">
                  <c:v>4.9201010881175497E-2</c:v>
                </c:pt>
                <c:pt idx="25756">
                  <c:v>4.9202560055614401E-2</c:v>
                </c:pt>
                <c:pt idx="25757">
                  <c:v>4.9202627566691699E-2</c:v>
                </c:pt>
                <c:pt idx="25758">
                  <c:v>4.9202689603583899E-2</c:v>
                </c:pt>
                <c:pt idx="25759">
                  <c:v>4.92027483860858E-2</c:v>
                </c:pt>
                <c:pt idx="25760">
                  <c:v>4.9202891418891302E-2</c:v>
                </c:pt>
                <c:pt idx="25761">
                  <c:v>4.9203085850324298E-2</c:v>
                </c:pt>
                <c:pt idx="25762">
                  <c:v>4.9203397010164102E-2</c:v>
                </c:pt>
                <c:pt idx="25763">
                  <c:v>4.9204108154129199E-2</c:v>
                </c:pt>
                <c:pt idx="25764">
                  <c:v>4.9205331299183197E-2</c:v>
                </c:pt>
                <c:pt idx="25765">
                  <c:v>4.9206169473079299E-2</c:v>
                </c:pt>
                <c:pt idx="25766">
                  <c:v>4.9206386396403498E-2</c:v>
                </c:pt>
                <c:pt idx="25767">
                  <c:v>4.92071294603132E-2</c:v>
                </c:pt>
                <c:pt idx="25768">
                  <c:v>4.9207143447922097E-2</c:v>
                </c:pt>
                <c:pt idx="25769">
                  <c:v>4.9207148267569001E-2</c:v>
                </c:pt>
                <c:pt idx="25770">
                  <c:v>4.9207614233497302E-2</c:v>
                </c:pt>
                <c:pt idx="25771">
                  <c:v>4.92076618867806E-2</c:v>
                </c:pt>
                <c:pt idx="25772">
                  <c:v>4.9208242984388299E-2</c:v>
                </c:pt>
                <c:pt idx="25773">
                  <c:v>4.9209021142488298E-2</c:v>
                </c:pt>
                <c:pt idx="25774">
                  <c:v>4.9209528041882403E-2</c:v>
                </c:pt>
                <c:pt idx="25775">
                  <c:v>4.9210566614398099E-2</c:v>
                </c:pt>
                <c:pt idx="25776">
                  <c:v>4.9211333465492599E-2</c:v>
                </c:pt>
                <c:pt idx="25777">
                  <c:v>4.9211944447595399E-2</c:v>
                </c:pt>
                <c:pt idx="25778">
                  <c:v>4.9213354692319099E-2</c:v>
                </c:pt>
                <c:pt idx="25779">
                  <c:v>4.9213927549948799E-2</c:v>
                </c:pt>
                <c:pt idx="25780">
                  <c:v>4.9214262917384899E-2</c:v>
                </c:pt>
                <c:pt idx="25781">
                  <c:v>4.9214988373521097E-2</c:v>
                </c:pt>
                <c:pt idx="25782">
                  <c:v>4.9216193190895E-2</c:v>
                </c:pt>
                <c:pt idx="25783">
                  <c:v>4.9218627503840102E-2</c:v>
                </c:pt>
                <c:pt idx="25784">
                  <c:v>4.9218904008110603E-2</c:v>
                </c:pt>
                <c:pt idx="25785">
                  <c:v>4.9218969669401098E-2</c:v>
                </c:pt>
                <c:pt idx="25786">
                  <c:v>4.9219174605605501E-2</c:v>
                </c:pt>
                <c:pt idx="25787">
                  <c:v>4.9219252903423397E-2</c:v>
                </c:pt>
                <c:pt idx="25788">
                  <c:v>4.9219442649447699E-2</c:v>
                </c:pt>
                <c:pt idx="25789">
                  <c:v>4.9220119730167003E-2</c:v>
                </c:pt>
                <c:pt idx="25790">
                  <c:v>4.9220203038787297E-2</c:v>
                </c:pt>
                <c:pt idx="25791">
                  <c:v>4.9220333222491898E-2</c:v>
                </c:pt>
                <c:pt idx="25792">
                  <c:v>4.92204774534672E-2</c:v>
                </c:pt>
                <c:pt idx="25793">
                  <c:v>4.9220815783814702E-2</c:v>
                </c:pt>
                <c:pt idx="25794">
                  <c:v>4.9220992940498698E-2</c:v>
                </c:pt>
                <c:pt idx="25795">
                  <c:v>4.9221260071688998E-2</c:v>
                </c:pt>
                <c:pt idx="25796">
                  <c:v>4.9221818003435398E-2</c:v>
                </c:pt>
                <c:pt idx="25797">
                  <c:v>4.9222136087808198E-2</c:v>
                </c:pt>
                <c:pt idx="25798">
                  <c:v>4.9224183558465598E-2</c:v>
                </c:pt>
                <c:pt idx="25799">
                  <c:v>4.9224249321689902E-2</c:v>
                </c:pt>
                <c:pt idx="25800">
                  <c:v>4.9224423704655303E-2</c:v>
                </c:pt>
                <c:pt idx="25801">
                  <c:v>4.9224439801134702E-2</c:v>
                </c:pt>
                <c:pt idx="25802">
                  <c:v>4.9224601246294498E-2</c:v>
                </c:pt>
                <c:pt idx="25803">
                  <c:v>4.9225007546287197E-2</c:v>
                </c:pt>
                <c:pt idx="25804">
                  <c:v>4.92275240038497E-2</c:v>
                </c:pt>
                <c:pt idx="25805">
                  <c:v>4.9228736757396897E-2</c:v>
                </c:pt>
                <c:pt idx="25806">
                  <c:v>4.9228752975772401E-2</c:v>
                </c:pt>
                <c:pt idx="25807">
                  <c:v>4.9228807227318497E-2</c:v>
                </c:pt>
                <c:pt idx="25808">
                  <c:v>4.9229782739276702E-2</c:v>
                </c:pt>
                <c:pt idx="25809">
                  <c:v>4.9229877221553003E-2</c:v>
                </c:pt>
                <c:pt idx="25810">
                  <c:v>4.9230169019024897E-2</c:v>
                </c:pt>
                <c:pt idx="25811">
                  <c:v>4.9231141103647097E-2</c:v>
                </c:pt>
                <c:pt idx="25812">
                  <c:v>4.9231177287457101E-2</c:v>
                </c:pt>
                <c:pt idx="25813">
                  <c:v>4.9231788952301597E-2</c:v>
                </c:pt>
                <c:pt idx="25814">
                  <c:v>4.9231813824965401E-2</c:v>
                </c:pt>
                <c:pt idx="25815">
                  <c:v>4.9232620182815698E-2</c:v>
                </c:pt>
                <c:pt idx="25816">
                  <c:v>4.9232899329614603E-2</c:v>
                </c:pt>
                <c:pt idx="25817">
                  <c:v>4.92331432238075E-2</c:v>
                </c:pt>
                <c:pt idx="25818">
                  <c:v>4.9234085655595602E-2</c:v>
                </c:pt>
                <c:pt idx="25819">
                  <c:v>4.9234776383578802E-2</c:v>
                </c:pt>
                <c:pt idx="25820">
                  <c:v>4.9235856272459397E-2</c:v>
                </c:pt>
                <c:pt idx="25821">
                  <c:v>4.9236500038025599E-2</c:v>
                </c:pt>
                <c:pt idx="25822">
                  <c:v>4.9236755933805401E-2</c:v>
                </c:pt>
                <c:pt idx="25823">
                  <c:v>4.92373771778239E-2</c:v>
                </c:pt>
                <c:pt idx="25824">
                  <c:v>4.9238171075376903E-2</c:v>
                </c:pt>
                <c:pt idx="25825">
                  <c:v>4.9238735436824797E-2</c:v>
                </c:pt>
                <c:pt idx="25826">
                  <c:v>4.92394248674256E-2</c:v>
                </c:pt>
                <c:pt idx="25827">
                  <c:v>4.9240120924319099E-2</c:v>
                </c:pt>
                <c:pt idx="25828">
                  <c:v>4.9240631611731103E-2</c:v>
                </c:pt>
                <c:pt idx="25829">
                  <c:v>4.9240966911459703E-2</c:v>
                </c:pt>
                <c:pt idx="25830">
                  <c:v>4.92413434266257E-2</c:v>
                </c:pt>
                <c:pt idx="25831">
                  <c:v>4.9242902104158097E-2</c:v>
                </c:pt>
                <c:pt idx="25832">
                  <c:v>4.9242983065118297E-2</c:v>
                </c:pt>
                <c:pt idx="25833">
                  <c:v>4.9243263364474897E-2</c:v>
                </c:pt>
                <c:pt idx="25834">
                  <c:v>4.9244193158101003E-2</c:v>
                </c:pt>
                <c:pt idx="25835">
                  <c:v>4.9244218998332E-2</c:v>
                </c:pt>
                <c:pt idx="25836">
                  <c:v>4.9245345414099403E-2</c:v>
                </c:pt>
                <c:pt idx="25837">
                  <c:v>4.9246690223147302E-2</c:v>
                </c:pt>
                <c:pt idx="25838">
                  <c:v>4.92468483395163E-2</c:v>
                </c:pt>
                <c:pt idx="25839">
                  <c:v>4.9247128195209697E-2</c:v>
                </c:pt>
                <c:pt idx="25840">
                  <c:v>4.9247329561936497E-2</c:v>
                </c:pt>
                <c:pt idx="25841">
                  <c:v>4.92483102358693E-2</c:v>
                </c:pt>
                <c:pt idx="25842">
                  <c:v>4.9248441109017403E-2</c:v>
                </c:pt>
                <c:pt idx="25843">
                  <c:v>4.9248487801222901E-2</c:v>
                </c:pt>
                <c:pt idx="25844">
                  <c:v>4.9248519103936898E-2</c:v>
                </c:pt>
                <c:pt idx="25845">
                  <c:v>4.9248750124996202E-2</c:v>
                </c:pt>
                <c:pt idx="25846">
                  <c:v>4.9248764443163701E-2</c:v>
                </c:pt>
                <c:pt idx="25847">
                  <c:v>4.9248847980288397E-2</c:v>
                </c:pt>
                <c:pt idx="25848">
                  <c:v>4.9249198130586702E-2</c:v>
                </c:pt>
                <c:pt idx="25849">
                  <c:v>4.92496815907928E-2</c:v>
                </c:pt>
                <c:pt idx="25850">
                  <c:v>4.9250741207263297E-2</c:v>
                </c:pt>
                <c:pt idx="25851">
                  <c:v>4.9251169116242603E-2</c:v>
                </c:pt>
                <c:pt idx="25852">
                  <c:v>4.9251188272788099E-2</c:v>
                </c:pt>
                <c:pt idx="25853">
                  <c:v>4.9251234068410102E-2</c:v>
                </c:pt>
                <c:pt idx="25854">
                  <c:v>4.9252703305423903E-2</c:v>
                </c:pt>
                <c:pt idx="25855">
                  <c:v>4.92533808533685E-2</c:v>
                </c:pt>
                <c:pt idx="25856">
                  <c:v>4.9253551352749197E-2</c:v>
                </c:pt>
                <c:pt idx="25857">
                  <c:v>4.9254914333150601E-2</c:v>
                </c:pt>
                <c:pt idx="25858">
                  <c:v>4.9255479218269803E-2</c:v>
                </c:pt>
                <c:pt idx="25859">
                  <c:v>4.925569942211E-2</c:v>
                </c:pt>
                <c:pt idx="25860">
                  <c:v>4.9255890388708E-2</c:v>
                </c:pt>
                <c:pt idx="25861">
                  <c:v>4.9255964820804903E-2</c:v>
                </c:pt>
                <c:pt idx="25862">
                  <c:v>4.92561125253854E-2</c:v>
                </c:pt>
                <c:pt idx="25863">
                  <c:v>4.9256572287394898E-2</c:v>
                </c:pt>
                <c:pt idx="25864">
                  <c:v>4.9257512431544997E-2</c:v>
                </c:pt>
                <c:pt idx="25865">
                  <c:v>4.9257576321497201E-2</c:v>
                </c:pt>
                <c:pt idx="25866">
                  <c:v>4.9258490014004501E-2</c:v>
                </c:pt>
                <c:pt idx="25867">
                  <c:v>4.9258719848014998E-2</c:v>
                </c:pt>
                <c:pt idx="25868">
                  <c:v>4.9258730705043198E-2</c:v>
                </c:pt>
                <c:pt idx="25869">
                  <c:v>4.9258767355096399E-2</c:v>
                </c:pt>
                <c:pt idx="25870">
                  <c:v>4.9258928974959898E-2</c:v>
                </c:pt>
                <c:pt idx="25871">
                  <c:v>4.9260204810824597E-2</c:v>
                </c:pt>
                <c:pt idx="25872">
                  <c:v>4.92604451159687E-2</c:v>
                </c:pt>
                <c:pt idx="25873">
                  <c:v>4.9261750320679698E-2</c:v>
                </c:pt>
                <c:pt idx="25874">
                  <c:v>4.9261885105469201E-2</c:v>
                </c:pt>
                <c:pt idx="25875">
                  <c:v>4.9262033651303098E-2</c:v>
                </c:pt>
                <c:pt idx="25876">
                  <c:v>4.9262755606302902E-2</c:v>
                </c:pt>
                <c:pt idx="25877">
                  <c:v>4.9262768738838898E-2</c:v>
                </c:pt>
                <c:pt idx="25878">
                  <c:v>4.9263118141643102E-2</c:v>
                </c:pt>
                <c:pt idx="25879">
                  <c:v>4.9263968148850298E-2</c:v>
                </c:pt>
                <c:pt idx="25880">
                  <c:v>4.9264068634112798E-2</c:v>
                </c:pt>
                <c:pt idx="25881">
                  <c:v>4.9265540845131302E-2</c:v>
                </c:pt>
                <c:pt idx="25882">
                  <c:v>4.9265866446302299E-2</c:v>
                </c:pt>
                <c:pt idx="25883">
                  <c:v>4.9266568656304702E-2</c:v>
                </c:pt>
                <c:pt idx="25884">
                  <c:v>4.9267509669074901E-2</c:v>
                </c:pt>
                <c:pt idx="25885">
                  <c:v>4.9268135964884698E-2</c:v>
                </c:pt>
                <c:pt idx="25886">
                  <c:v>4.9268640405139202E-2</c:v>
                </c:pt>
                <c:pt idx="25887">
                  <c:v>4.9268734799230801E-2</c:v>
                </c:pt>
                <c:pt idx="25888">
                  <c:v>4.9270328551329602E-2</c:v>
                </c:pt>
                <c:pt idx="25889">
                  <c:v>4.9270619107415703E-2</c:v>
                </c:pt>
                <c:pt idx="25890">
                  <c:v>4.92727067014622E-2</c:v>
                </c:pt>
                <c:pt idx="25891">
                  <c:v>4.9272885855093103E-2</c:v>
                </c:pt>
                <c:pt idx="25892">
                  <c:v>4.9273388688238599E-2</c:v>
                </c:pt>
                <c:pt idx="25893">
                  <c:v>4.9275461147680798E-2</c:v>
                </c:pt>
                <c:pt idx="25894">
                  <c:v>4.92756643200934E-2</c:v>
                </c:pt>
                <c:pt idx="25895">
                  <c:v>4.9275988747038098E-2</c:v>
                </c:pt>
                <c:pt idx="25896">
                  <c:v>4.92764532702945E-2</c:v>
                </c:pt>
                <c:pt idx="25897">
                  <c:v>4.9278499036965101E-2</c:v>
                </c:pt>
                <c:pt idx="25898">
                  <c:v>4.92795160707983E-2</c:v>
                </c:pt>
                <c:pt idx="25899">
                  <c:v>4.9279841262474797E-2</c:v>
                </c:pt>
                <c:pt idx="25900">
                  <c:v>4.9280382999110597E-2</c:v>
                </c:pt>
                <c:pt idx="25901">
                  <c:v>4.9280683714183697E-2</c:v>
                </c:pt>
                <c:pt idx="25902">
                  <c:v>4.9282078508337601E-2</c:v>
                </c:pt>
                <c:pt idx="25903">
                  <c:v>4.9283097832248601E-2</c:v>
                </c:pt>
                <c:pt idx="25904">
                  <c:v>4.92832243968978E-2</c:v>
                </c:pt>
                <c:pt idx="25905">
                  <c:v>4.9283358211085197E-2</c:v>
                </c:pt>
                <c:pt idx="25906">
                  <c:v>4.9283498135822598E-2</c:v>
                </c:pt>
                <c:pt idx="25907">
                  <c:v>4.9284744174269701E-2</c:v>
                </c:pt>
                <c:pt idx="25908">
                  <c:v>4.9284998348753897E-2</c:v>
                </c:pt>
                <c:pt idx="25909">
                  <c:v>4.92854682965558E-2</c:v>
                </c:pt>
                <c:pt idx="25910">
                  <c:v>4.9286109734826097E-2</c:v>
                </c:pt>
                <c:pt idx="25911">
                  <c:v>4.9287576640391899E-2</c:v>
                </c:pt>
                <c:pt idx="25912">
                  <c:v>4.92878424049411E-2</c:v>
                </c:pt>
                <c:pt idx="25913">
                  <c:v>4.9287861443402102E-2</c:v>
                </c:pt>
                <c:pt idx="25914">
                  <c:v>4.9288155322630998E-2</c:v>
                </c:pt>
                <c:pt idx="25915">
                  <c:v>4.9288257736526599E-2</c:v>
                </c:pt>
                <c:pt idx="25916">
                  <c:v>4.92887636938499E-2</c:v>
                </c:pt>
                <c:pt idx="25917">
                  <c:v>4.92890259044362E-2</c:v>
                </c:pt>
                <c:pt idx="25918">
                  <c:v>4.9289341440760498E-2</c:v>
                </c:pt>
                <c:pt idx="25919">
                  <c:v>4.9289745127394001E-2</c:v>
                </c:pt>
                <c:pt idx="25920">
                  <c:v>4.9290527082342099E-2</c:v>
                </c:pt>
                <c:pt idx="25921">
                  <c:v>4.9291226519253002E-2</c:v>
                </c:pt>
                <c:pt idx="25922">
                  <c:v>4.9291614992759997E-2</c:v>
                </c:pt>
                <c:pt idx="25923">
                  <c:v>4.92916295676573E-2</c:v>
                </c:pt>
                <c:pt idx="25924">
                  <c:v>4.9291769450669598E-2</c:v>
                </c:pt>
                <c:pt idx="25925">
                  <c:v>4.9292217207429198E-2</c:v>
                </c:pt>
                <c:pt idx="25926">
                  <c:v>4.9293171531123101E-2</c:v>
                </c:pt>
                <c:pt idx="25927">
                  <c:v>4.9293197120825E-2</c:v>
                </c:pt>
                <c:pt idx="25928">
                  <c:v>4.9293389298876299E-2</c:v>
                </c:pt>
                <c:pt idx="25929">
                  <c:v>4.9294672030428303E-2</c:v>
                </c:pt>
                <c:pt idx="25930">
                  <c:v>4.9294854776747402E-2</c:v>
                </c:pt>
                <c:pt idx="25931">
                  <c:v>4.9295099653334402E-2</c:v>
                </c:pt>
                <c:pt idx="25932">
                  <c:v>4.9297161698593002E-2</c:v>
                </c:pt>
                <c:pt idx="25933">
                  <c:v>4.9298314918509098E-2</c:v>
                </c:pt>
                <c:pt idx="25934">
                  <c:v>4.92983950495922E-2</c:v>
                </c:pt>
                <c:pt idx="25935">
                  <c:v>4.9301622203760699E-2</c:v>
                </c:pt>
                <c:pt idx="25936">
                  <c:v>4.9301982091828803E-2</c:v>
                </c:pt>
                <c:pt idx="25937">
                  <c:v>4.9303135541373097E-2</c:v>
                </c:pt>
                <c:pt idx="25938">
                  <c:v>4.9305746082951199E-2</c:v>
                </c:pt>
                <c:pt idx="25939">
                  <c:v>4.9305763790227601E-2</c:v>
                </c:pt>
                <c:pt idx="25940">
                  <c:v>4.9308186610315198E-2</c:v>
                </c:pt>
                <c:pt idx="25941">
                  <c:v>4.9309090326776502E-2</c:v>
                </c:pt>
                <c:pt idx="25942">
                  <c:v>4.93112033908202E-2</c:v>
                </c:pt>
                <c:pt idx="25943">
                  <c:v>4.9311555633797702E-2</c:v>
                </c:pt>
                <c:pt idx="25944">
                  <c:v>4.9312140353828103E-2</c:v>
                </c:pt>
                <c:pt idx="25945">
                  <c:v>4.9313852713421202E-2</c:v>
                </c:pt>
                <c:pt idx="25946">
                  <c:v>4.93142284218753E-2</c:v>
                </c:pt>
                <c:pt idx="25947">
                  <c:v>4.9314456320830598E-2</c:v>
                </c:pt>
                <c:pt idx="25948">
                  <c:v>4.9314813635790301E-2</c:v>
                </c:pt>
                <c:pt idx="25949">
                  <c:v>4.9315308846727302E-2</c:v>
                </c:pt>
                <c:pt idx="25950">
                  <c:v>4.93162134000718E-2</c:v>
                </c:pt>
                <c:pt idx="25951">
                  <c:v>4.9316848337635402E-2</c:v>
                </c:pt>
                <c:pt idx="25952">
                  <c:v>4.9317846132416902E-2</c:v>
                </c:pt>
                <c:pt idx="25953">
                  <c:v>4.9318961946396699E-2</c:v>
                </c:pt>
                <c:pt idx="25954">
                  <c:v>4.9319038814838803E-2</c:v>
                </c:pt>
                <c:pt idx="25955">
                  <c:v>4.9319144133316201E-2</c:v>
                </c:pt>
                <c:pt idx="25956">
                  <c:v>4.9319391103050503E-2</c:v>
                </c:pt>
                <c:pt idx="25957">
                  <c:v>4.93196617227247E-2</c:v>
                </c:pt>
                <c:pt idx="25958">
                  <c:v>4.9320020142345398E-2</c:v>
                </c:pt>
                <c:pt idx="25959">
                  <c:v>4.93205647467947E-2</c:v>
                </c:pt>
                <c:pt idx="25960">
                  <c:v>4.9320622922430599E-2</c:v>
                </c:pt>
                <c:pt idx="25961">
                  <c:v>4.9320746380114799E-2</c:v>
                </c:pt>
                <c:pt idx="25962">
                  <c:v>4.9320788164044699E-2</c:v>
                </c:pt>
                <c:pt idx="25963">
                  <c:v>4.9320983023899499E-2</c:v>
                </c:pt>
                <c:pt idx="25964">
                  <c:v>4.9321255791167098E-2</c:v>
                </c:pt>
                <c:pt idx="25965">
                  <c:v>4.9321291938586698E-2</c:v>
                </c:pt>
                <c:pt idx="25966">
                  <c:v>4.9321334639211102E-2</c:v>
                </c:pt>
                <c:pt idx="25967">
                  <c:v>4.9321515156695001E-2</c:v>
                </c:pt>
                <c:pt idx="25968">
                  <c:v>4.9321524923078001E-2</c:v>
                </c:pt>
                <c:pt idx="25969">
                  <c:v>4.9321950573153903E-2</c:v>
                </c:pt>
                <c:pt idx="25970">
                  <c:v>4.9323240666663201E-2</c:v>
                </c:pt>
                <c:pt idx="25971">
                  <c:v>4.9324036276458601E-2</c:v>
                </c:pt>
                <c:pt idx="25972">
                  <c:v>4.9324204598603198E-2</c:v>
                </c:pt>
                <c:pt idx="25973">
                  <c:v>4.9324392157768099E-2</c:v>
                </c:pt>
                <c:pt idx="25974">
                  <c:v>4.9325183339000003E-2</c:v>
                </c:pt>
                <c:pt idx="25975">
                  <c:v>4.9326960827773297E-2</c:v>
                </c:pt>
                <c:pt idx="25976">
                  <c:v>4.9328142731279799E-2</c:v>
                </c:pt>
                <c:pt idx="25977">
                  <c:v>4.93284294865051E-2</c:v>
                </c:pt>
                <c:pt idx="25978">
                  <c:v>4.9328564344923602E-2</c:v>
                </c:pt>
                <c:pt idx="25979">
                  <c:v>4.9329767765480197E-2</c:v>
                </c:pt>
                <c:pt idx="25980">
                  <c:v>4.9330260050486199E-2</c:v>
                </c:pt>
                <c:pt idx="25981">
                  <c:v>4.93304224098529E-2</c:v>
                </c:pt>
                <c:pt idx="25982">
                  <c:v>4.9330889957166203E-2</c:v>
                </c:pt>
                <c:pt idx="25983">
                  <c:v>4.9331407384132699E-2</c:v>
                </c:pt>
                <c:pt idx="25984">
                  <c:v>4.9331547016613499E-2</c:v>
                </c:pt>
                <c:pt idx="25985">
                  <c:v>4.93324948640241E-2</c:v>
                </c:pt>
                <c:pt idx="25986">
                  <c:v>4.9333541913790302E-2</c:v>
                </c:pt>
                <c:pt idx="25987">
                  <c:v>4.9334777597252098E-2</c:v>
                </c:pt>
                <c:pt idx="25988">
                  <c:v>4.9335117957669698E-2</c:v>
                </c:pt>
                <c:pt idx="25989">
                  <c:v>4.9336868779764398E-2</c:v>
                </c:pt>
                <c:pt idx="25990">
                  <c:v>4.9337037838506598E-2</c:v>
                </c:pt>
                <c:pt idx="25991">
                  <c:v>4.9337252091659602E-2</c:v>
                </c:pt>
                <c:pt idx="25992">
                  <c:v>4.9338444043394401E-2</c:v>
                </c:pt>
                <c:pt idx="25993">
                  <c:v>4.9338540120861502E-2</c:v>
                </c:pt>
                <c:pt idx="25994">
                  <c:v>4.9338550770083298E-2</c:v>
                </c:pt>
                <c:pt idx="25995">
                  <c:v>4.9340095008868497E-2</c:v>
                </c:pt>
                <c:pt idx="25996">
                  <c:v>4.9341122295299598E-2</c:v>
                </c:pt>
                <c:pt idx="25997">
                  <c:v>4.9341208387507503E-2</c:v>
                </c:pt>
                <c:pt idx="25998">
                  <c:v>4.9343557285825901E-2</c:v>
                </c:pt>
                <c:pt idx="25999">
                  <c:v>4.9343819089849202E-2</c:v>
                </c:pt>
                <c:pt idx="26000">
                  <c:v>4.9343836787439102E-2</c:v>
                </c:pt>
                <c:pt idx="26001">
                  <c:v>4.9344320070436598E-2</c:v>
                </c:pt>
                <c:pt idx="26002">
                  <c:v>4.9346213043846301E-2</c:v>
                </c:pt>
                <c:pt idx="26003">
                  <c:v>4.9346334971875197E-2</c:v>
                </c:pt>
                <c:pt idx="26004">
                  <c:v>4.9346786409606803E-2</c:v>
                </c:pt>
                <c:pt idx="26005">
                  <c:v>4.9347888462062998E-2</c:v>
                </c:pt>
                <c:pt idx="26006">
                  <c:v>4.93485998867879E-2</c:v>
                </c:pt>
                <c:pt idx="26007">
                  <c:v>4.9349536960128899E-2</c:v>
                </c:pt>
                <c:pt idx="26008">
                  <c:v>4.9351105069888497E-2</c:v>
                </c:pt>
                <c:pt idx="26009">
                  <c:v>4.9352278438703399E-2</c:v>
                </c:pt>
                <c:pt idx="26010">
                  <c:v>4.9352541458512797E-2</c:v>
                </c:pt>
                <c:pt idx="26011">
                  <c:v>4.93533691085771E-2</c:v>
                </c:pt>
                <c:pt idx="26012">
                  <c:v>4.9354574074778702E-2</c:v>
                </c:pt>
                <c:pt idx="26013">
                  <c:v>4.9355602670520103E-2</c:v>
                </c:pt>
                <c:pt idx="26014">
                  <c:v>4.9355898369829003E-2</c:v>
                </c:pt>
                <c:pt idx="26015">
                  <c:v>4.9356382643335701E-2</c:v>
                </c:pt>
                <c:pt idx="26016">
                  <c:v>4.9356479694593197E-2</c:v>
                </c:pt>
                <c:pt idx="26017">
                  <c:v>4.9356866364561797E-2</c:v>
                </c:pt>
                <c:pt idx="26018">
                  <c:v>4.9356930317769603E-2</c:v>
                </c:pt>
                <c:pt idx="26019">
                  <c:v>4.9359437210452502E-2</c:v>
                </c:pt>
                <c:pt idx="26020">
                  <c:v>4.93604213592772E-2</c:v>
                </c:pt>
                <c:pt idx="26021">
                  <c:v>4.9361214647243197E-2</c:v>
                </c:pt>
                <c:pt idx="26022">
                  <c:v>4.9361605021298702E-2</c:v>
                </c:pt>
                <c:pt idx="26023">
                  <c:v>4.9362740960187397E-2</c:v>
                </c:pt>
                <c:pt idx="26024">
                  <c:v>4.9363097142495399E-2</c:v>
                </c:pt>
                <c:pt idx="26025">
                  <c:v>4.9364391988743303E-2</c:v>
                </c:pt>
                <c:pt idx="26026">
                  <c:v>4.9364706134974103E-2</c:v>
                </c:pt>
                <c:pt idx="26027">
                  <c:v>4.93668728805658E-2</c:v>
                </c:pt>
                <c:pt idx="26028">
                  <c:v>4.9367653385119697E-2</c:v>
                </c:pt>
                <c:pt idx="26029">
                  <c:v>4.9367671358558199E-2</c:v>
                </c:pt>
                <c:pt idx="26030">
                  <c:v>4.9367684880391199E-2</c:v>
                </c:pt>
                <c:pt idx="26031">
                  <c:v>4.9368524684663899E-2</c:v>
                </c:pt>
                <c:pt idx="26032">
                  <c:v>4.9369141703361E-2</c:v>
                </c:pt>
                <c:pt idx="26033">
                  <c:v>4.93714323054825E-2</c:v>
                </c:pt>
                <c:pt idx="26034">
                  <c:v>4.9371436808792302E-2</c:v>
                </c:pt>
                <c:pt idx="26035">
                  <c:v>4.93730162620164E-2</c:v>
                </c:pt>
                <c:pt idx="26036">
                  <c:v>4.9374572864859599E-2</c:v>
                </c:pt>
                <c:pt idx="26037">
                  <c:v>4.93746519899389E-2</c:v>
                </c:pt>
                <c:pt idx="26038">
                  <c:v>4.9375121536492497E-2</c:v>
                </c:pt>
                <c:pt idx="26039">
                  <c:v>4.9375528979855601E-2</c:v>
                </c:pt>
                <c:pt idx="26040">
                  <c:v>4.9375788140770802E-2</c:v>
                </c:pt>
                <c:pt idx="26041">
                  <c:v>4.9376714733859003E-2</c:v>
                </c:pt>
                <c:pt idx="26042">
                  <c:v>4.9377014616715897E-2</c:v>
                </c:pt>
                <c:pt idx="26043">
                  <c:v>4.93777852981949E-2</c:v>
                </c:pt>
                <c:pt idx="26044">
                  <c:v>4.9378901439060797E-2</c:v>
                </c:pt>
                <c:pt idx="26045">
                  <c:v>4.9378946348888897E-2</c:v>
                </c:pt>
                <c:pt idx="26046">
                  <c:v>4.9381828254131697E-2</c:v>
                </c:pt>
                <c:pt idx="26047">
                  <c:v>4.9382444569812299E-2</c:v>
                </c:pt>
                <c:pt idx="26048">
                  <c:v>4.9383223093588002E-2</c:v>
                </c:pt>
                <c:pt idx="26049">
                  <c:v>4.9383251883293899E-2</c:v>
                </c:pt>
                <c:pt idx="26050">
                  <c:v>4.9384319939306899E-2</c:v>
                </c:pt>
                <c:pt idx="26051">
                  <c:v>4.9384499470627501E-2</c:v>
                </c:pt>
                <c:pt idx="26052">
                  <c:v>4.9384988528281798E-2</c:v>
                </c:pt>
                <c:pt idx="26053">
                  <c:v>4.9389185518294097E-2</c:v>
                </c:pt>
                <c:pt idx="26054">
                  <c:v>4.9390106698710197E-2</c:v>
                </c:pt>
                <c:pt idx="26055">
                  <c:v>4.9390994666044602E-2</c:v>
                </c:pt>
                <c:pt idx="26056">
                  <c:v>4.9391019984748298E-2</c:v>
                </c:pt>
                <c:pt idx="26057">
                  <c:v>4.9391420802734599E-2</c:v>
                </c:pt>
                <c:pt idx="26058">
                  <c:v>4.9392260106739E-2</c:v>
                </c:pt>
                <c:pt idx="26059">
                  <c:v>4.9394268653248703E-2</c:v>
                </c:pt>
                <c:pt idx="26060">
                  <c:v>4.9394502524390198E-2</c:v>
                </c:pt>
                <c:pt idx="26061">
                  <c:v>4.9394728342618398E-2</c:v>
                </c:pt>
                <c:pt idx="26062">
                  <c:v>4.9394757973747198E-2</c:v>
                </c:pt>
                <c:pt idx="26063">
                  <c:v>4.9394982175213098E-2</c:v>
                </c:pt>
                <c:pt idx="26064">
                  <c:v>4.9395445211863703E-2</c:v>
                </c:pt>
                <c:pt idx="26065">
                  <c:v>4.9396022766334299E-2</c:v>
                </c:pt>
                <c:pt idx="26066">
                  <c:v>4.9396366294857399E-2</c:v>
                </c:pt>
                <c:pt idx="26067">
                  <c:v>4.9396650335074899E-2</c:v>
                </c:pt>
                <c:pt idx="26068">
                  <c:v>4.9396696988799199E-2</c:v>
                </c:pt>
                <c:pt idx="26069">
                  <c:v>4.9396800074094603E-2</c:v>
                </c:pt>
                <c:pt idx="26070">
                  <c:v>4.9398237344776399E-2</c:v>
                </c:pt>
                <c:pt idx="26071">
                  <c:v>4.9398315685044401E-2</c:v>
                </c:pt>
                <c:pt idx="26072">
                  <c:v>4.9398510539198498E-2</c:v>
                </c:pt>
                <c:pt idx="26073">
                  <c:v>4.9398736814981102E-2</c:v>
                </c:pt>
                <c:pt idx="26074">
                  <c:v>4.93988890406417E-2</c:v>
                </c:pt>
                <c:pt idx="26075">
                  <c:v>4.9398947916013097E-2</c:v>
                </c:pt>
                <c:pt idx="26076">
                  <c:v>4.93990125905681E-2</c:v>
                </c:pt>
                <c:pt idx="26077">
                  <c:v>4.9399708297339501E-2</c:v>
                </c:pt>
                <c:pt idx="26078">
                  <c:v>4.9400803552585401E-2</c:v>
                </c:pt>
                <c:pt idx="26079">
                  <c:v>4.9402336681065799E-2</c:v>
                </c:pt>
                <c:pt idx="26080">
                  <c:v>4.94029028163364E-2</c:v>
                </c:pt>
                <c:pt idx="26081">
                  <c:v>4.9403525330066797E-2</c:v>
                </c:pt>
                <c:pt idx="26082">
                  <c:v>4.9403947615404099E-2</c:v>
                </c:pt>
                <c:pt idx="26083">
                  <c:v>4.9404880322781099E-2</c:v>
                </c:pt>
                <c:pt idx="26084">
                  <c:v>4.94050957654679E-2</c:v>
                </c:pt>
                <c:pt idx="26085">
                  <c:v>4.9405351082702602E-2</c:v>
                </c:pt>
                <c:pt idx="26086">
                  <c:v>4.9406388574354101E-2</c:v>
                </c:pt>
                <c:pt idx="26087">
                  <c:v>4.9406703948999701E-2</c:v>
                </c:pt>
                <c:pt idx="26088">
                  <c:v>4.9407646624283499E-2</c:v>
                </c:pt>
                <c:pt idx="26089">
                  <c:v>4.9408725868932801E-2</c:v>
                </c:pt>
                <c:pt idx="26090">
                  <c:v>4.9409021926178201E-2</c:v>
                </c:pt>
                <c:pt idx="26091">
                  <c:v>4.9409113912742199E-2</c:v>
                </c:pt>
                <c:pt idx="26092">
                  <c:v>4.9410060273632199E-2</c:v>
                </c:pt>
                <c:pt idx="26093">
                  <c:v>4.9411105195874598E-2</c:v>
                </c:pt>
                <c:pt idx="26094">
                  <c:v>4.94111081573144E-2</c:v>
                </c:pt>
                <c:pt idx="26095">
                  <c:v>4.94119534172505E-2</c:v>
                </c:pt>
                <c:pt idx="26096">
                  <c:v>4.9412696758540098E-2</c:v>
                </c:pt>
                <c:pt idx="26097">
                  <c:v>4.9414642708381397E-2</c:v>
                </c:pt>
                <c:pt idx="26098">
                  <c:v>4.9414890531385897E-2</c:v>
                </c:pt>
                <c:pt idx="26099">
                  <c:v>4.9415073089256301E-2</c:v>
                </c:pt>
                <c:pt idx="26100">
                  <c:v>4.9416403428361698E-2</c:v>
                </c:pt>
                <c:pt idx="26101">
                  <c:v>4.9417983247321197E-2</c:v>
                </c:pt>
                <c:pt idx="26102">
                  <c:v>4.9419931220837703E-2</c:v>
                </c:pt>
                <c:pt idx="26103">
                  <c:v>4.9419960077287502E-2</c:v>
                </c:pt>
                <c:pt idx="26104">
                  <c:v>4.9420508908037702E-2</c:v>
                </c:pt>
                <c:pt idx="26105">
                  <c:v>4.9421612631623098E-2</c:v>
                </c:pt>
                <c:pt idx="26106">
                  <c:v>4.94223071572958E-2</c:v>
                </c:pt>
                <c:pt idx="26107">
                  <c:v>4.9424491417761798E-2</c:v>
                </c:pt>
                <c:pt idx="26108">
                  <c:v>4.9425324950188497E-2</c:v>
                </c:pt>
                <c:pt idx="26109">
                  <c:v>4.9425975762141902E-2</c:v>
                </c:pt>
                <c:pt idx="26110">
                  <c:v>4.9427434730297801E-2</c:v>
                </c:pt>
                <c:pt idx="26111">
                  <c:v>4.9428335243919902E-2</c:v>
                </c:pt>
                <c:pt idx="26112">
                  <c:v>4.9429430555999403E-2</c:v>
                </c:pt>
                <c:pt idx="26113">
                  <c:v>4.9429612039417301E-2</c:v>
                </c:pt>
                <c:pt idx="26114">
                  <c:v>4.9430404940811398E-2</c:v>
                </c:pt>
                <c:pt idx="26115">
                  <c:v>4.9431164577731397E-2</c:v>
                </c:pt>
                <c:pt idx="26116">
                  <c:v>4.9431306510745197E-2</c:v>
                </c:pt>
                <c:pt idx="26117">
                  <c:v>4.9431769235756602E-2</c:v>
                </c:pt>
                <c:pt idx="26118">
                  <c:v>4.94323340249909E-2</c:v>
                </c:pt>
                <c:pt idx="26119">
                  <c:v>4.9432560100785401E-2</c:v>
                </c:pt>
                <c:pt idx="26120">
                  <c:v>4.9432778956898897E-2</c:v>
                </c:pt>
                <c:pt idx="26121">
                  <c:v>4.9432882863916797E-2</c:v>
                </c:pt>
                <c:pt idx="26122">
                  <c:v>4.9433680415767699E-2</c:v>
                </c:pt>
                <c:pt idx="26123">
                  <c:v>4.9434059130173798E-2</c:v>
                </c:pt>
                <c:pt idx="26124">
                  <c:v>4.9436190882864398E-2</c:v>
                </c:pt>
                <c:pt idx="26125">
                  <c:v>4.94362900794326E-2</c:v>
                </c:pt>
                <c:pt idx="26126">
                  <c:v>4.9436696158246099E-2</c:v>
                </c:pt>
                <c:pt idx="26127">
                  <c:v>4.9437272972182499E-2</c:v>
                </c:pt>
                <c:pt idx="26128">
                  <c:v>4.9438772048244699E-2</c:v>
                </c:pt>
                <c:pt idx="26129">
                  <c:v>4.94393232704236E-2</c:v>
                </c:pt>
                <c:pt idx="26130">
                  <c:v>4.94398762256636E-2</c:v>
                </c:pt>
                <c:pt idx="26131">
                  <c:v>4.94406185636126E-2</c:v>
                </c:pt>
                <c:pt idx="26132">
                  <c:v>4.9441075873230399E-2</c:v>
                </c:pt>
                <c:pt idx="26133">
                  <c:v>4.9442484984644701E-2</c:v>
                </c:pt>
                <c:pt idx="26134">
                  <c:v>4.9442546347967901E-2</c:v>
                </c:pt>
                <c:pt idx="26135">
                  <c:v>4.9444081100915499E-2</c:v>
                </c:pt>
                <c:pt idx="26136">
                  <c:v>4.9444211033805703E-2</c:v>
                </c:pt>
                <c:pt idx="26137">
                  <c:v>4.9444560729263398E-2</c:v>
                </c:pt>
                <c:pt idx="26138">
                  <c:v>4.9445223166706902E-2</c:v>
                </c:pt>
                <c:pt idx="26139">
                  <c:v>4.94452508917234E-2</c:v>
                </c:pt>
                <c:pt idx="26140">
                  <c:v>4.9446326227417001E-2</c:v>
                </c:pt>
                <c:pt idx="26141">
                  <c:v>4.9446565455796197E-2</c:v>
                </c:pt>
                <c:pt idx="26142">
                  <c:v>4.9447027684409402E-2</c:v>
                </c:pt>
                <c:pt idx="26143">
                  <c:v>4.9447682185309802E-2</c:v>
                </c:pt>
                <c:pt idx="26144">
                  <c:v>4.9449391053463902E-2</c:v>
                </c:pt>
                <c:pt idx="26145">
                  <c:v>4.9449683896588797E-2</c:v>
                </c:pt>
                <c:pt idx="26146">
                  <c:v>4.9450113153142003E-2</c:v>
                </c:pt>
                <c:pt idx="26147">
                  <c:v>4.9450562152252998E-2</c:v>
                </c:pt>
                <c:pt idx="26148">
                  <c:v>4.94507537817825E-2</c:v>
                </c:pt>
                <c:pt idx="26149">
                  <c:v>4.94546413890741E-2</c:v>
                </c:pt>
                <c:pt idx="26150">
                  <c:v>4.9454823094119797E-2</c:v>
                </c:pt>
                <c:pt idx="26151">
                  <c:v>4.9455540109989198E-2</c:v>
                </c:pt>
                <c:pt idx="26152">
                  <c:v>4.9457023709465399E-2</c:v>
                </c:pt>
                <c:pt idx="26153">
                  <c:v>4.9457247602466198E-2</c:v>
                </c:pt>
                <c:pt idx="26154">
                  <c:v>4.9458528848477699E-2</c:v>
                </c:pt>
                <c:pt idx="26155">
                  <c:v>4.9459540894394499E-2</c:v>
                </c:pt>
                <c:pt idx="26156">
                  <c:v>4.9460972849168901E-2</c:v>
                </c:pt>
                <c:pt idx="26157">
                  <c:v>4.94611345527389E-2</c:v>
                </c:pt>
                <c:pt idx="26158">
                  <c:v>4.9461490623088397E-2</c:v>
                </c:pt>
                <c:pt idx="26159">
                  <c:v>4.9462826201979601E-2</c:v>
                </c:pt>
                <c:pt idx="26160">
                  <c:v>4.94635542522208E-2</c:v>
                </c:pt>
                <c:pt idx="26161">
                  <c:v>4.9463561793064499E-2</c:v>
                </c:pt>
                <c:pt idx="26162">
                  <c:v>4.9463627690831402E-2</c:v>
                </c:pt>
                <c:pt idx="26163">
                  <c:v>4.9463647424261903E-2</c:v>
                </c:pt>
                <c:pt idx="26164">
                  <c:v>4.94644317077041E-2</c:v>
                </c:pt>
                <c:pt idx="26165">
                  <c:v>4.9464541366303898E-2</c:v>
                </c:pt>
                <c:pt idx="26166">
                  <c:v>4.9465039321712603E-2</c:v>
                </c:pt>
                <c:pt idx="26167">
                  <c:v>4.94656235332884E-2</c:v>
                </c:pt>
                <c:pt idx="26168">
                  <c:v>4.94661630120369E-2</c:v>
                </c:pt>
                <c:pt idx="26169">
                  <c:v>4.94662792030666E-2</c:v>
                </c:pt>
                <c:pt idx="26170">
                  <c:v>4.9466943698181699E-2</c:v>
                </c:pt>
                <c:pt idx="26171">
                  <c:v>4.9467748226564703E-2</c:v>
                </c:pt>
                <c:pt idx="26172">
                  <c:v>4.9468123384229401E-2</c:v>
                </c:pt>
                <c:pt idx="26173">
                  <c:v>4.9468518852300698E-2</c:v>
                </c:pt>
                <c:pt idx="26174">
                  <c:v>4.94688241039732E-2</c:v>
                </c:pt>
                <c:pt idx="26175">
                  <c:v>4.9470185175959601E-2</c:v>
                </c:pt>
                <c:pt idx="26176">
                  <c:v>4.9471636010925898E-2</c:v>
                </c:pt>
                <c:pt idx="26177">
                  <c:v>4.94717029212106E-2</c:v>
                </c:pt>
                <c:pt idx="26178">
                  <c:v>4.9472285365615001E-2</c:v>
                </c:pt>
                <c:pt idx="26179">
                  <c:v>4.9472336042912401E-2</c:v>
                </c:pt>
                <c:pt idx="26180">
                  <c:v>4.94724568840453E-2</c:v>
                </c:pt>
                <c:pt idx="26181">
                  <c:v>4.9472881415136602E-2</c:v>
                </c:pt>
                <c:pt idx="26182">
                  <c:v>4.9473133931401798E-2</c:v>
                </c:pt>
                <c:pt idx="26183">
                  <c:v>4.9473554998008498E-2</c:v>
                </c:pt>
                <c:pt idx="26184">
                  <c:v>4.9473991111380698E-2</c:v>
                </c:pt>
                <c:pt idx="26185">
                  <c:v>4.9474330721793802E-2</c:v>
                </c:pt>
                <c:pt idx="26186">
                  <c:v>4.9474735690355702E-2</c:v>
                </c:pt>
                <c:pt idx="26187">
                  <c:v>4.9475165542250399E-2</c:v>
                </c:pt>
                <c:pt idx="26188">
                  <c:v>4.94769290949819E-2</c:v>
                </c:pt>
                <c:pt idx="26189">
                  <c:v>4.94769663650102E-2</c:v>
                </c:pt>
                <c:pt idx="26190">
                  <c:v>4.9477605399035299E-2</c:v>
                </c:pt>
                <c:pt idx="26191">
                  <c:v>4.9478568907176501E-2</c:v>
                </c:pt>
                <c:pt idx="26192">
                  <c:v>4.9479116017964397E-2</c:v>
                </c:pt>
                <c:pt idx="26193">
                  <c:v>4.9479149533367101E-2</c:v>
                </c:pt>
                <c:pt idx="26194">
                  <c:v>4.94791962602837E-2</c:v>
                </c:pt>
                <c:pt idx="26195">
                  <c:v>4.9479416864341201E-2</c:v>
                </c:pt>
                <c:pt idx="26196">
                  <c:v>4.9479578458181399E-2</c:v>
                </c:pt>
                <c:pt idx="26197">
                  <c:v>4.9480245858601501E-2</c:v>
                </c:pt>
                <c:pt idx="26198">
                  <c:v>4.9482495008173803E-2</c:v>
                </c:pt>
                <c:pt idx="26199">
                  <c:v>4.9482713199661299E-2</c:v>
                </c:pt>
                <c:pt idx="26200">
                  <c:v>4.9483297672036901E-2</c:v>
                </c:pt>
                <c:pt idx="26201">
                  <c:v>4.9483365471210697E-2</c:v>
                </c:pt>
                <c:pt idx="26202">
                  <c:v>4.9483590244286703E-2</c:v>
                </c:pt>
                <c:pt idx="26203">
                  <c:v>4.94839516664543E-2</c:v>
                </c:pt>
                <c:pt idx="26204">
                  <c:v>4.9484057928644201E-2</c:v>
                </c:pt>
                <c:pt idx="26205">
                  <c:v>4.94840611713699E-2</c:v>
                </c:pt>
                <c:pt idx="26206">
                  <c:v>4.9485753079746897E-2</c:v>
                </c:pt>
                <c:pt idx="26207">
                  <c:v>4.9486030257904802E-2</c:v>
                </c:pt>
                <c:pt idx="26208">
                  <c:v>4.9486279915693598E-2</c:v>
                </c:pt>
                <c:pt idx="26209">
                  <c:v>4.94876361402352E-2</c:v>
                </c:pt>
                <c:pt idx="26210">
                  <c:v>4.9487708610282399E-2</c:v>
                </c:pt>
                <c:pt idx="26211">
                  <c:v>4.9490445207994498E-2</c:v>
                </c:pt>
                <c:pt idx="26212">
                  <c:v>4.9491592910729597E-2</c:v>
                </c:pt>
                <c:pt idx="26213">
                  <c:v>4.9491595948034102E-2</c:v>
                </c:pt>
                <c:pt idx="26214">
                  <c:v>4.9492038144611603E-2</c:v>
                </c:pt>
                <c:pt idx="26215">
                  <c:v>4.9493574144795702E-2</c:v>
                </c:pt>
                <c:pt idx="26216">
                  <c:v>4.9494990795198597E-2</c:v>
                </c:pt>
                <c:pt idx="26217">
                  <c:v>4.9495362795260803E-2</c:v>
                </c:pt>
                <c:pt idx="26218">
                  <c:v>4.9495617290756702E-2</c:v>
                </c:pt>
                <c:pt idx="26219">
                  <c:v>4.9495830682616197E-2</c:v>
                </c:pt>
                <c:pt idx="26220">
                  <c:v>4.9497154523001297E-2</c:v>
                </c:pt>
                <c:pt idx="26221">
                  <c:v>4.9498588051929797E-2</c:v>
                </c:pt>
                <c:pt idx="26222">
                  <c:v>4.94986359624923E-2</c:v>
                </c:pt>
                <c:pt idx="26223">
                  <c:v>4.9498765075270297E-2</c:v>
                </c:pt>
                <c:pt idx="26224">
                  <c:v>4.9499490569390299E-2</c:v>
                </c:pt>
                <c:pt idx="26225">
                  <c:v>4.95001255446244E-2</c:v>
                </c:pt>
                <c:pt idx="26226">
                  <c:v>4.9500433034307303E-2</c:v>
                </c:pt>
                <c:pt idx="26227">
                  <c:v>4.9501394946322899E-2</c:v>
                </c:pt>
                <c:pt idx="26228">
                  <c:v>4.9501596097985101E-2</c:v>
                </c:pt>
                <c:pt idx="26229">
                  <c:v>4.9502049483538701E-2</c:v>
                </c:pt>
                <c:pt idx="26230">
                  <c:v>4.95022064915824E-2</c:v>
                </c:pt>
                <c:pt idx="26231">
                  <c:v>4.9503922631506499E-2</c:v>
                </c:pt>
                <c:pt idx="26232">
                  <c:v>4.95058191925161E-2</c:v>
                </c:pt>
                <c:pt idx="26233">
                  <c:v>4.9505990552386803E-2</c:v>
                </c:pt>
                <c:pt idx="26234">
                  <c:v>4.9506915847314002E-2</c:v>
                </c:pt>
                <c:pt idx="26235">
                  <c:v>4.9507206365517503E-2</c:v>
                </c:pt>
                <c:pt idx="26236">
                  <c:v>4.9507234435705802E-2</c:v>
                </c:pt>
                <c:pt idx="26237">
                  <c:v>4.9508375120866699E-2</c:v>
                </c:pt>
                <c:pt idx="26238">
                  <c:v>4.9509070564259301E-2</c:v>
                </c:pt>
                <c:pt idx="26239">
                  <c:v>4.9509239566999201E-2</c:v>
                </c:pt>
                <c:pt idx="26240">
                  <c:v>4.9510145875601E-2</c:v>
                </c:pt>
                <c:pt idx="26241">
                  <c:v>4.9510432772804001E-2</c:v>
                </c:pt>
                <c:pt idx="26242">
                  <c:v>4.9510477381078798E-2</c:v>
                </c:pt>
                <c:pt idx="26243">
                  <c:v>4.9510628904972598E-2</c:v>
                </c:pt>
                <c:pt idx="26244">
                  <c:v>4.9512177232291697E-2</c:v>
                </c:pt>
                <c:pt idx="26245">
                  <c:v>4.95132583532353E-2</c:v>
                </c:pt>
                <c:pt idx="26246">
                  <c:v>4.9513312524811198E-2</c:v>
                </c:pt>
                <c:pt idx="26247">
                  <c:v>4.9513748644440303E-2</c:v>
                </c:pt>
                <c:pt idx="26248">
                  <c:v>4.9513968042218699E-2</c:v>
                </c:pt>
                <c:pt idx="26249">
                  <c:v>4.9514759939554502E-2</c:v>
                </c:pt>
                <c:pt idx="26250">
                  <c:v>4.9515340418397502E-2</c:v>
                </c:pt>
                <c:pt idx="26251">
                  <c:v>4.9515925601307E-2</c:v>
                </c:pt>
                <c:pt idx="26252">
                  <c:v>4.9516066194816397E-2</c:v>
                </c:pt>
                <c:pt idx="26253">
                  <c:v>4.9517756762261299E-2</c:v>
                </c:pt>
                <c:pt idx="26254">
                  <c:v>4.9518739153184298E-2</c:v>
                </c:pt>
                <c:pt idx="26255">
                  <c:v>4.9518838548814302E-2</c:v>
                </c:pt>
                <c:pt idx="26256">
                  <c:v>4.9523619705246102E-2</c:v>
                </c:pt>
                <c:pt idx="26257">
                  <c:v>4.9524083054628597E-2</c:v>
                </c:pt>
                <c:pt idx="26258">
                  <c:v>4.9524666114847897E-2</c:v>
                </c:pt>
                <c:pt idx="26259">
                  <c:v>4.9526971508961799E-2</c:v>
                </c:pt>
                <c:pt idx="26260">
                  <c:v>4.952766141171E-2</c:v>
                </c:pt>
                <c:pt idx="26261">
                  <c:v>4.9527783158932699E-2</c:v>
                </c:pt>
                <c:pt idx="26262">
                  <c:v>4.9527824466087597E-2</c:v>
                </c:pt>
                <c:pt idx="26263">
                  <c:v>4.9528118677671401E-2</c:v>
                </c:pt>
                <c:pt idx="26264">
                  <c:v>4.95283536124521E-2</c:v>
                </c:pt>
                <c:pt idx="26265">
                  <c:v>4.9528795202266898E-2</c:v>
                </c:pt>
                <c:pt idx="26266">
                  <c:v>4.9528855278186602E-2</c:v>
                </c:pt>
                <c:pt idx="26267">
                  <c:v>4.9529168131529203E-2</c:v>
                </c:pt>
                <c:pt idx="26268">
                  <c:v>4.9529492227977298E-2</c:v>
                </c:pt>
                <c:pt idx="26269">
                  <c:v>4.9529771638004802E-2</c:v>
                </c:pt>
                <c:pt idx="26270">
                  <c:v>4.9530830672206802E-2</c:v>
                </c:pt>
                <c:pt idx="26271">
                  <c:v>4.9531305134446202E-2</c:v>
                </c:pt>
                <c:pt idx="26272">
                  <c:v>4.9531389490649003E-2</c:v>
                </c:pt>
                <c:pt idx="26273">
                  <c:v>4.9531602820716399E-2</c:v>
                </c:pt>
                <c:pt idx="26274">
                  <c:v>4.9532034541977597E-2</c:v>
                </c:pt>
                <c:pt idx="26275">
                  <c:v>4.9532172783787201E-2</c:v>
                </c:pt>
                <c:pt idx="26276">
                  <c:v>4.9532649242288E-2</c:v>
                </c:pt>
                <c:pt idx="26277">
                  <c:v>4.9532728063220503E-2</c:v>
                </c:pt>
                <c:pt idx="26278">
                  <c:v>4.9532824043387401E-2</c:v>
                </c:pt>
                <c:pt idx="26279">
                  <c:v>4.9533327761498498E-2</c:v>
                </c:pt>
                <c:pt idx="26280">
                  <c:v>4.9533441786008499E-2</c:v>
                </c:pt>
                <c:pt idx="26281">
                  <c:v>4.9533490155690502E-2</c:v>
                </c:pt>
                <c:pt idx="26282">
                  <c:v>4.9533596539452003E-2</c:v>
                </c:pt>
                <c:pt idx="26283">
                  <c:v>4.9534109593223602E-2</c:v>
                </c:pt>
                <c:pt idx="26284">
                  <c:v>4.9534225524701901E-2</c:v>
                </c:pt>
                <c:pt idx="26285">
                  <c:v>4.9534248740692899E-2</c:v>
                </c:pt>
                <c:pt idx="26286">
                  <c:v>4.9535462464173799E-2</c:v>
                </c:pt>
                <c:pt idx="26287">
                  <c:v>4.9536134999626398E-2</c:v>
                </c:pt>
                <c:pt idx="26288">
                  <c:v>4.9537537465316403E-2</c:v>
                </c:pt>
                <c:pt idx="26289">
                  <c:v>4.9537784392862001E-2</c:v>
                </c:pt>
                <c:pt idx="26290">
                  <c:v>4.9537865630339503E-2</c:v>
                </c:pt>
                <c:pt idx="26291">
                  <c:v>4.9538136326064901E-2</c:v>
                </c:pt>
                <c:pt idx="26292">
                  <c:v>4.9538192506933601E-2</c:v>
                </c:pt>
                <c:pt idx="26293">
                  <c:v>4.95390604784735E-2</c:v>
                </c:pt>
                <c:pt idx="26294">
                  <c:v>4.9540269305995401E-2</c:v>
                </c:pt>
                <c:pt idx="26295">
                  <c:v>4.9540679342446201E-2</c:v>
                </c:pt>
                <c:pt idx="26296">
                  <c:v>4.9543075650135403E-2</c:v>
                </c:pt>
                <c:pt idx="26297">
                  <c:v>4.9543301432413797E-2</c:v>
                </c:pt>
                <c:pt idx="26298">
                  <c:v>4.9545257755103198E-2</c:v>
                </c:pt>
                <c:pt idx="26299">
                  <c:v>4.9546161295248699E-2</c:v>
                </c:pt>
                <c:pt idx="26300">
                  <c:v>4.9546716201434499E-2</c:v>
                </c:pt>
                <c:pt idx="26301">
                  <c:v>4.9546722775745497E-2</c:v>
                </c:pt>
                <c:pt idx="26302">
                  <c:v>4.9547199982425703E-2</c:v>
                </c:pt>
                <c:pt idx="26303">
                  <c:v>4.9547310628618897E-2</c:v>
                </c:pt>
                <c:pt idx="26304">
                  <c:v>4.9547667046106199E-2</c:v>
                </c:pt>
                <c:pt idx="26305">
                  <c:v>4.9548751543379198E-2</c:v>
                </c:pt>
                <c:pt idx="26306">
                  <c:v>4.9549382057170903E-2</c:v>
                </c:pt>
                <c:pt idx="26307">
                  <c:v>4.9549692095496402E-2</c:v>
                </c:pt>
                <c:pt idx="26308">
                  <c:v>4.9550520490384498E-2</c:v>
                </c:pt>
                <c:pt idx="26309">
                  <c:v>4.9551246274936803E-2</c:v>
                </c:pt>
                <c:pt idx="26310">
                  <c:v>4.9552567734009297E-2</c:v>
                </c:pt>
                <c:pt idx="26311">
                  <c:v>4.9554940875285003E-2</c:v>
                </c:pt>
                <c:pt idx="26312">
                  <c:v>4.9555055122519301E-2</c:v>
                </c:pt>
                <c:pt idx="26313">
                  <c:v>4.9555488275477601E-2</c:v>
                </c:pt>
                <c:pt idx="26314">
                  <c:v>4.9555704017528103E-2</c:v>
                </c:pt>
                <c:pt idx="26315">
                  <c:v>4.9556330950967703E-2</c:v>
                </c:pt>
                <c:pt idx="26316">
                  <c:v>4.9556585679319802E-2</c:v>
                </c:pt>
                <c:pt idx="26317">
                  <c:v>4.9557215756126503E-2</c:v>
                </c:pt>
                <c:pt idx="26318">
                  <c:v>4.9559116474626901E-2</c:v>
                </c:pt>
                <c:pt idx="26319">
                  <c:v>4.9559271176543601E-2</c:v>
                </c:pt>
                <c:pt idx="26320">
                  <c:v>4.9559889861585597E-2</c:v>
                </c:pt>
                <c:pt idx="26321">
                  <c:v>4.9561244714828201E-2</c:v>
                </c:pt>
                <c:pt idx="26322">
                  <c:v>4.95642813568134E-2</c:v>
                </c:pt>
                <c:pt idx="26323">
                  <c:v>4.9564321952378199E-2</c:v>
                </c:pt>
                <c:pt idx="26324">
                  <c:v>4.95653031432879E-2</c:v>
                </c:pt>
                <c:pt idx="26325">
                  <c:v>4.9565605799610203E-2</c:v>
                </c:pt>
                <c:pt idx="26326">
                  <c:v>4.9567115870700298E-2</c:v>
                </c:pt>
                <c:pt idx="26327">
                  <c:v>4.9567486750197301E-2</c:v>
                </c:pt>
                <c:pt idx="26328">
                  <c:v>4.9568033511847499E-2</c:v>
                </c:pt>
                <c:pt idx="26329">
                  <c:v>4.9570657533838297E-2</c:v>
                </c:pt>
                <c:pt idx="26330">
                  <c:v>4.9570818842247399E-2</c:v>
                </c:pt>
                <c:pt idx="26331">
                  <c:v>4.9574084097738599E-2</c:v>
                </c:pt>
                <c:pt idx="26332">
                  <c:v>4.9574675115008598E-2</c:v>
                </c:pt>
                <c:pt idx="26333">
                  <c:v>4.9574726409004802E-2</c:v>
                </c:pt>
                <c:pt idx="26334">
                  <c:v>4.9575066568522702E-2</c:v>
                </c:pt>
                <c:pt idx="26335">
                  <c:v>4.9575864758819699E-2</c:v>
                </c:pt>
                <c:pt idx="26336">
                  <c:v>4.9577034259475301E-2</c:v>
                </c:pt>
                <c:pt idx="26337">
                  <c:v>4.9577047310348697E-2</c:v>
                </c:pt>
                <c:pt idx="26338">
                  <c:v>4.9577203275538002E-2</c:v>
                </c:pt>
                <c:pt idx="26339">
                  <c:v>4.9578418941585101E-2</c:v>
                </c:pt>
                <c:pt idx="26340">
                  <c:v>4.9579235777519798E-2</c:v>
                </c:pt>
                <c:pt idx="26341">
                  <c:v>4.9579652098445399E-2</c:v>
                </c:pt>
                <c:pt idx="26342">
                  <c:v>4.9579839482932299E-2</c:v>
                </c:pt>
                <c:pt idx="26343">
                  <c:v>4.9579937197368598E-2</c:v>
                </c:pt>
                <c:pt idx="26344">
                  <c:v>4.9580346721996203E-2</c:v>
                </c:pt>
                <c:pt idx="26345">
                  <c:v>4.9580517194607897E-2</c:v>
                </c:pt>
                <c:pt idx="26346">
                  <c:v>4.9581640255566203E-2</c:v>
                </c:pt>
                <c:pt idx="26347">
                  <c:v>4.9582543487141799E-2</c:v>
                </c:pt>
                <c:pt idx="26348">
                  <c:v>4.9583428392877001E-2</c:v>
                </c:pt>
                <c:pt idx="26349">
                  <c:v>4.95834311749992E-2</c:v>
                </c:pt>
                <c:pt idx="26350">
                  <c:v>4.9583520278957502E-2</c:v>
                </c:pt>
                <c:pt idx="26351">
                  <c:v>4.9583908849620897E-2</c:v>
                </c:pt>
                <c:pt idx="26352">
                  <c:v>4.95865026956787E-2</c:v>
                </c:pt>
                <c:pt idx="26353">
                  <c:v>4.9587489449914798E-2</c:v>
                </c:pt>
                <c:pt idx="26354">
                  <c:v>4.9587566535800202E-2</c:v>
                </c:pt>
                <c:pt idx="26355">
                  <c:v>4.9588744506273999E-2</c:v>
                </c:pt>
                <c:pt idx="26356">
                  <c:v>4.9588785697099499E-2</c:v>
                </c:pt>
                <c:pt idx="26357">
                  <c:v>4.9589037800618803E-2</c:v>
                </c:pt>
                <c:pt idx="26358">
                  <c:v>4.9589331292643299E-2</c:v>
                </c:pt>
                <c:pt idx="26359">
                  <c:v>4.9589602834864098E-2</c:v>
                </c:pt>
                <c:pt idx="26360">
                  <c:v>4.9589722089801898E-2</c:v>
                </c:pt>
                <c:pt idx="26361">
                  <c:v>4.95912053814501E-2</c:v>
                </c:pt>
                <c:pt idx="26362">
                  <c:v>4.9591647701258498E-2</c:v>
                </c:pt>
                <c:pt idx="26363">
                  <c:v>4.9591668677800002E-2</c:v>
                </c:pt>
                <c:pt idx="26364">
                  <c:v>4.9592533561407401E-2</c:v>
                </c:pt>
                <c:pt idx="26365">
                  <c:v>4.9592855660179402E-2</c:v>
                </c:pt>
                <c:pt idx="26366">
                  <c:v>4.9592899228405297E-2</c:v>
                </c:pt>
                <c:pt idx="26367">
                  <c:v>4.9592987380410902E-2</c:v>
                </c:pt>
                <c:pt idx="26368">
                  <c:v>4.9593322284091197E-2</c:v>
                </c:pt>
                <c:pt idx="26369">
                  <c:v>4.9593329082165599E-2</c:v>
                </c:pt>
                <c:pt idx="26370">
                  <c:v>4.9593424502099998E-2</c:v>
                </c:pt>
                <c:pt idx="26371">
                  <c:v>4.9593612192237201E-2</c:v>
                </c:pt>
                <c:pt idx="26372">
                  <c:v>4.9595758016034601E-2</c:v>
                </c:pt>
                <c:pt idx="26373">
                  <c:v>4.9595994987983803E-2</c:v>
                </c:pt>
                <c:pt idx="26374">
                  <c:v>4.9596625074170203E-2</c:v>
                </c:pt>
                <c:pt idx="26375">
                  <c:v>4.95968640123442E-2</c:v>
                </c:pt>
                <c:pt idx="26376">
                  <c:v>4.95973072956526E-2</c:v>
                </c:pt>
                <c:pt idx="26377">
                  <c:v>4.9597953539030799E-2</c:v>
                </c:pt>
                <c:pt idx="26378">
                  <c:v>4.9597964773525002E-2</c:v>
                </c:pt>
                <c:pt idx="26379">
                  <c:v>4.9598401994979599E-2</c:v>
                </c:pt>
                <c:pt idx="26380">
                  <c:v>4.9598808986559502E-2</c:v>
                </c:pt>
                <c:pt idx="26381">
                  <c:v>4.9599330733684902E-2</c:v>
                </c:pt>
                <c:pt idx="26382">
                  <c:v>4.9599612016594602E-2</c:v>
                </c:pt>
                <c:pt idx="26383">
                  <c:v>4.96001028240243E-2</c:v>
                </c:pt>
                <c:pt idx="26384">
                  <c:v>4.9600948263030298E-2</c:v>
                </c:pt>
                <c:pt idx="26385">
                  <c:v>4.9600953238247703E-2</c:v>
                </c:pt>
                <c:pt idx="26386">
                  <c:v>4.9601042481399703E-2</c:v>
                </c:pt>
                <c:pt idx="26387">
                  <c:v>4.9601244942141298E-2</c:v>
                </c:pt>
                <c:pt idx="26388">
                  <c:v>4.9601754682767299E-2</c:v>
                </c:pt>
                <c:pt idx="26389">
                  <c:v>4.9601860882673002E-2</c:v>
                </c:pt>
                <c:pt idx="26390">
                  <c:v>4.9602476200794297E-2</c:v>
                </c:pt>
                <c:pt idx="26391">
                  <c:v>4.9602519815996497E-2</c:v>
                </c:pt>
                <c:pt idx="26392">
                  <c:v>4.9602561699120001E-2</c:v>
                </c:pt>
                <c:pt idx="26393">
                  <c:v>4.9603164281636497E-2</c:v>
                </c:pt>
                <c:pt idx="26394">
                  <c:v>4.9605574159414197E-2</c:v>
                </c:pt>
                <c:pt idx="26395">
                  <c:v>4.9606058192069202E-2</c:v>
                </c:pt>
                <c:pt idx="26396">
                  <c:v>4.9606399540455003E-2</c:v>
                </c:pt>
                <c:pt idx="26397">
                  <c:v>4.9606748633175698E-2</c:v>
                </c:pt>
                <c:pt idx="26398">
                  <c:v>4.9608019702490701E-2</c:v>
                </c:pt>
                <c:pt idx="26399">
                  <c:v>4.96080785302064E-2</c:v>
                </c:pt>
                <c:pt idx="26400">
                  <c:v>4.9609031036739401E-2</c:v>
                </c:pt>
                <c:pt idx="26401">
                  <c:v>4.9609162162661001E-2</c:v>
                </c:pt>
                <c:pt idx="26402">
                  <c:v>4.9609180907671899E-2</c:v>
                </c:pt>
                <c:pt idx="26403">
                  <c:v>4.9610787258459597E-2</c:v>
                </c:pt>
                <c:pt idx="26404">
                  <c:v>4.9611026052662502E-2</c:v>
                </c:pt>
                <c:pt idx="26405">
                  <c:v>4.96110459395602E-2</c:v>
                </c:pt>
                <c:pt idx="26406">
                  <c:v>4.9613019620806699E-2</c:v>
                </c:pt>
                <c:pt idx="26407">
                  <c:v>4.9613932850875599E-2</c:v>
                </c:pt>
                <c:pt idx="26408">
                  <c:v>4.9615564075120903E-2</c:v>
                </c:pt>
                <c:pt idx="26409">
                  <c:v>4.9616430068295601E-2</c:v>
                </c:pt>
                <c:pt idx="26410">
                  <c:v>4.9617999971387099E-2</c:v>
                </c:pt>
                <c:pt idx="26411">
                  <c:v>4.9618422579770498E-2</c:v>
                </c:pt>
                <c:pt idx="26412">
                  <c:v>4.9619173521152499E-2</c:v>
                </c:pt>
                <c:pt idx="26413">
                  <c:v>4.96193268696433E-2</c:v>
                </c:pt>
                <c:pt idx="26414">
                  <c:v>4.96198919901212E-2</c:v>
                </c:pt>
                <c:pt idx="26415">
                  <c:v>4.9620724148448099E-2</c:v>
                </c:pt>
                <c:pt idx="26416">
                  <c:v>4.9621037897242697E-2</c:v>
                </c:pt>
                <c:pt idx="26417">
                  <c:v>4.9621126669076601E-2</c:v>
                </c:pt>
                <c:pt idx="26418">
                  <c:v>4.9621175577808797E-2</c:v>
                </c:pt>
                <c:pt idx="26419">
                  <c:v>4.9621496511249003E-2</c:v>
                </c:pt>
                <c:pt idx="26420">
                  <c:v>4.9621527549559702E-2</c:v>
                </c:pt>
                <c:pt idx="26421">
                  <c:v>4.96224289052625E-2</c:v>
                </c:pt>
                <c:pt idx="26422">
                  <c:v>4.9622449653222003E-2</c:v>
                </c:pt>
                <c:pt idx="26423">
                  <c:v>4.9622491721765298E-2</c:v>
                </c:pt>
                <c:pt idx="26424">
                  <c:v>4.9622947469850201E-2</c:v>
                </c:pt>
                <c:pt idx="26425">
                  <c:v>4.9623690925748497E-2</c:v>
                </c:pt>
                <c:pt idx="26426">
                  <c:v>4.9623875958754102E-2</c:v>
                </c:pt>
                <c:pt idx="26427">
                  <c:v>4.9624408232658498E-2</c:v>
                </c:pt>
                <c:pt idx="26428">
                  <c:v>4.9624544966670701E-2</c:v>
                </c:pt>
                <c:pt idx="26429">
                  <c:v>4.9625547227093399E-2</c:v>
                </c:pt>
                <c:pt idx="26430">
                  <c:v>4.9626145940119402E-2</c:v>
                </c:pt>
                <c:pt idx="26431">
                  <c:v>4.9630496496858398E-2</c:v>
                </c:pt>
                <c:pt idx="26432">
                  <c:v>4.9631842639449503E-2</c:v>
                </c:pt>
                <c:pt idx="26433">
                  <c:v>4.96324419403067E-2</c:v>
                </c:pt>
                <c:pt idx="26434">
                  <c:v>4.96335138904372E-2</c:v>
                </c:pt>
                <c:pt idx="26435">
                  <c:v>4.9633817105787702E-2</c:v>
                </c:pt>
                <c:pt idx="26436">
                  <c:v>4.96348797903126E-2</c:v>
                </c:pt>
                <c:pt idx="26437">
                  <c:v>4.9634902689835197E-2</c:v>
                </c:pt>
                <c:pt idx="26438">
                  <c:v>4.9635467530712497E-2</c:v>
                </c:pt>
                <c:pt idx="26439">
                  <c:v>4.9636443391527403E-2</c:v>
                </c:pt>
                <c:pt idx="26440">
                  <c:v>4.9636863953533297E-2</c:v>
                </c:pt>
                <c:pt idx="26441">
                  <c:v>4.9637540194950203E-2</c:v>
                </c:pt>
                <c:pt idx="26442">
                  <c:v>4.9637953180028803E-2</c:v>
                </c:pt>
                <c:pt idx="26443">
                  <c:v>4.96382799888965E-2</c:v>
                </c:pt>
                <c:pt idx="26444">
                  <c:v>4.9638343697008702E-2</c:v>
                </c:pt>
                <c:pt idx="26445">
                  <c:v>4.9639075161132799E-2</c:v>
                </c:pt>
                <c:pt idx="26446">
                  <c:v>4.96391966144238E-2</c:v>
                </c:pt>
                <c:pt idx="26447">
                  <c:v>4.9639547654121097E-2</c:v>
                </c:pt>
                <c:pt idx="26448">
                  <c:v>4.9640000279276203E-2</c:v>
                </c:pt>
                <c:pt idx="26449">
                  <c:v>4.96406046974249E-2</c:v>
                </c:pt>
                <c:pt idx="26450">
                  <c:v>4.9640691017522498E-2</c:v>
                </c:pt>
                <c:pt idx="26451">
                  <c:v>4.9640839361419199E-2</c:v>
                </c:pt>
                <c:pt idx="26452">
                  <c:v>4.9641102681268597E-2</c:v>
                </c:pt>
                <c:pt idx="26453">
                  <c:v>4.9641694599184799E-2</c:v>
                </c:pt>
                <c:pt idx="26454">
                  <c:v>4.9643936053691301E-2</c:v>
                </c:pt>
                <c:pt idx="26455">
                  <c:v>4.9645373531688797E-2</c:v>
                </c:pt>
                <c:pt idx="26456">
                  <c:v>4.9645862358511803E-2</c:v>
                </c:pt>
                <c:pt idx="26457">
                  <c:v>4.9646331423487101E-2</c:v>
                </c:pt>
                <c:pt idx="26458">
                  <c:v>4.9646502987595702E-2</c:v>
                </c:pt>
                <c:pt idx="26459">
                  <c:v>4.9646621585205997E-2</c:v>
                </c:pt>
                <c:pt idx="26460">
                  <c:v>4.96475175997299E-2</c:v>
                </c:pt>
                <c:pt idx="26461">
                  <c:v>4.9647608083016097E-2</c:v>
                </c:pt>
                <c:pt idx="26462">
                  <c:v>4.9649653821108801E-2</c:v>
                </c:pt>
                <c:pt idx="26463">
                  <c:v>4.9650255173220602E-2</c:v>
                </c:pt>
                <c:pt idx="26464">
                  <c:v>4.9650996409045002E-2</c:v>
                </c:pt>
                <c:pt idx="26465">
                  <c:v>4.96512708725333E-2</c:v>
                </c:pt>
                <c:pt idx="26466">
                  <c:v>4.9652299706668498E-2</c:v>
                </c:pt>
                <c:pt idx="26467">
                  <c:v>4.96527862400803E-2</c:v>
                </c:pt>
                <c:pt idx="26468">
                  <c:v>4.9652816860927998E-2</c:v>
                </c:pt>
                <c:pt idx="26469">
                  <c:v>4.9652966030831497E-2</c:v>
                </c:pt>
                <c:pt idx="26470">
                  <c:v>4.9653706432687003E-2</c:v>
                </c:pt>
                <c:pt idx="26471">
                  <c:v>4.96547342204917E-2</c:v>
                </c:pt>
                <c:pt idx="26472">
                  <c:v>4.9655261154626998E-2</c:v>
                </c:pt>
                <c:pt idx="26473">
                  <c:v>4.9655470161969799E-2</c:v>
                </c:pt>
                <c:pt idx="26474">
                  <c:v>4.9656052162865102E-2</c:v>
                </c:pt>
                <c:pt idx="26475">
                  <c:v>4.9656610765870003E-2</c:v>
                </c:pt>
                <c:pt idx="26476">
                  <c:v>4.9657219106178797E-2</c:v>
                </c:pt>
                <c:pt idx="26477">
                  <c:v>4.9657228391012803E-2</c:v>
                </c:pt>
                <c:pt idx="26478">
                  <c:v>4.9658378240530002E-2</c:v>
                </c:pt>
                <c:pt idx="26479">
                  <c:v>4.96588739742269E-2</c:v>
                </c:pt>
                <c:pt idx="26480">
                  <c:v>4.9659081540436703E-2</c:v>
                </c:pt>
                <c:pt idx="26481">
                  <c:v>4.9659772306750401E-2</c:v>
                </c:pt>
                <c:pt idx="26482">
                  <c:v>4.9660853012986401E-2</c:v>
                </c:pt>
                <c:pt idx="26483">
                  <c:v>4.96615443913722E-2</c:v>
                </c:pt>
                <c:pt idx="26484">
                  <c:v>4.9661871265476602E-2</c:v>
                </c:pt>
                <c:pt idx="26485">
                  <c:v>4.96618774234086E-2</c:v>
                </c:pt>
                <c:pt idx="26486">
                  <c:v>4.9662012693266401E-2</c:v>
                </c:pt>
                <c:pt idx="26487">
                  <c:v>4.9662110531973301E-2</c:v>
                </c:pt>
                <c:pt idx="26488">
                  <c:v>4.9662809915173398E-2</c:v>
                </c:pt>
                <c:pt idx="26489">
                  <c:v>4.9663395414837497E-2</c:v>
                </c:pt>
                <c:pt idx="26490">
                  <c:v>4.9663858125877799E-2</c:v>
                </c:pt>
                <c:pt idx="26491">
                  <c:v>4.9664760964939297E-2</c:v>
                </c:pt>
                <c:pt idx="26492">
                  <c:v>4.9665082441280199E-2</c:v>
                </c:pt>
                <c:pt idx="26493">
                  <c:v>4.9665955205586997E-2</c:v>
                </c:pt>
                <c:pt idx="26494">
                  <c:v>4.9667929821196E-2</c:v>
                </c:pt>
                <c:pt idx="26495">
                  <c:v>4.9668824883678499E-2</c:v>
                </c:pt>
                <c:pt idx="26496">
                  <c:v>4.9669042183835499E-2</c:v>
                </c:pt>
                <c:pt idx="26497">
                  <c:v>4.9670018803102498E-2</c:v>
                </c:pt>
                <c:pt idx="26498">
                  <c:v>4.9670325377184403E-2</c:v>
                </c:pt>
                <c:pt idx="26499">
                  <c:v>4.9670501937178403E-2</c:v>
                </c:pt>
                <c:pt idx="26500">
                  <c:v>4.96718206719362E-2</c:v>
                </c:pt>
                <c:pt idx="26501">
                  <c:v>4.9672128189991699E-2</c:v>
                </c:pt>
                <c:pt idx="26502">
                  <c:v>4.9672388104880498E-2</c:v>
                </c:pt>
                <c:pt idx="26503">
                  <c:v>4.9673304839811902E-2</c:v>
                </c:pt>
                <c:pt idx="26504">
                  <c:v>4.9673368143359299E-2</c:v>
                </c:pt>
                <c:pt idx="26505">
                  <c:v>4.9673392216837503E-2</c:v>
                </c:pt>
                <c:pt idx="26506">
                  <c:v>4.9674062134902899E-2</c:v>
                </c:pt>
                <c:pt idx="26507">
                  <c:v>4.9674535874048902E-2</c:v>
                </c:pt>
                <c:pt idx="26508">
                  <c:v>4.9674564457242602E-2</c:v>
                </c:pt>
                <c:pt idx="26509">
                  <c:v>4.9675618283975501E-2</c:v>
                </c:pt>
                <c:pt idx="26510">
                  <c:v>4.9676224067756701E-2</c:v>
                </c:pt>
                <c:pt idx="26511">
                  <c:v>4.9677659079675002E-2</c:v>
                </c:pt>
                <c:pt idx="26512">
                  <c:v>4.9678009838445399E-2</c:v>
                </c:pt>
                <c:pt idx="26513">
                  <c:v>4.9678044002785901E-2</c:v>
                </c:pt>
                <c:pt idx="26514">
                  <c:v>4.9678865720485403E-2</c:v>
                </c:pt>
                <c:pt idx="26515">
                  <c:v>4.9679498495601701E-2</c:v>
                </c:pt>
                <c:pt idx="26516">
                  <c:v>4.96804436646908E-2</c:v>
                </c:pt>
                <c:pt idx="26517">
                  <c:v>4.9681075195978398E-2</c:v>
                </c:pt>
                <c:pt idx="26518">
                  <c:v>4.9681304737394703E-2</c:v>
                </c:pt>
                <c:pt idx="26519">
                  <c:v>4.96814636659446E-2</c:v>
                </c:pt>
                <c:pt idx="26520">
                  <c:v>4.9681685348532803E-2</c:v>
                </c:pt>
                <c:pt idx="26521">
                  <c:v>4.9682357730852202E-2</c:v>
                </c:pt>
                <c:pt idx="26522">
                  <c:v>4.9682471296868799E-2</c:v>
                </c:pt>
                <c:pt idx="26523">
                  <c:v>4.96831410967815E-2</c:v>
                </c:pt>
                <c:pt idx="26524">
                  <c:v>4.9683178127084199E-2</c:v>
                </c:pt>
                <c:pt idx="26525">
                  <c:v>4.9684641935623997E-2</c:v>
                </c:pt>
                <c:pt idx="26526">
                  <c:v>4.9685507125787301E-2</c:v>
                </c:pt>
                <c:pt idx="26527">
                  <c:v>4.9685712930134802E-2</c:v>
                </c:pt>
                <c:pt idx="26528">
                  <c:v>4.9685718469379803E-2</c:v>
                </c:pt>
                <c:pt idx="26529">
                  <c:v>4.9685762625399199E-2</c:v>
                </c:pt>
                <c:pt idx="26530">
                  <c:v>4.9687377036955201E-2</c:v>
                </c:pt>
                <c:pt idx="26531">
                  <c:v>4.9687909646625998E-2</c:v>
                </c:pt>
                <c:pt idx="26532">
                  <c:v>4.9687961300998298E-2</c:v>
                </c:pt>
                <c:pt idx="26533">
                  <c:v>4.96885537826878E-2</c:v>
                </c:pt>
                <c:pt idx="26534">
                  <c:v>4.9688703516442903E-2</c:v>
                </c:pt>
                <c:pt idx="26535">
                  <c:v>4.9689370606092201E-2</c:v>
                </c:pt>
                <c:pt idx="26536">
                  <c:v>4.9689845678407903E-2</c:v>
                </c:pt>
                <c:pt idx="26537">
                  <c:v>4.9690029243548102E-2</c:v>
                </c:pt>
                <c:pt idx="26538">
                  <c:v>4.9690611134588399E-2</c:v>
                </c:pt>
                <c:pt idx="26539">
                  <c:v>4.9691596052062602E-2</c:v>
                </c:pt>
                <c:pt idx="26540">
                  <c:v>4.9691762467216898E-2</c:v>
                </c:pt>
                <c:pt idx="26541">
                  <c:v>4.96928893421252E-2</c:v>
                </c:pt>
                <c:pt idx="26542">
                  <c:v>4.9693366011567097E-2</c:v>
                </c:pt>
                <c:pt idx="26543">
                  <c:v>4.9694093538755202E-2</c:v>
                </c:pt>
                <c:pt idx="26544">
                  <c:v>4.9694292737137803E-2</c:v>
                </c:pt>
                <c:pt idx="26545">
                  <c:v>4.9694776195566698E-2</c:v>
                </c:pt>
                <c:pt idx="26546">
                  <c:v>4.9695078064961998E-2</c:v>
                </c:pt>
                <c:pt idx="26547">
                  <c:v>4.9695964389845498E-2</c:v>
                </c:pt>
                <c:pt idx="26548">
                  <c:v>4.9696101898731797E-2</c:v>
                </c:pt>
                <c:pt idx="26549">
                  <c:v>4.96966549272485E-2</c:v>
                </c:pt>
                <c:pt idx="26550">
                  <c:v>4.9697102488262597E-2</c:v>
                </c:pt>
                <c:pt idx="26551">
                  <c:v>4.9697250441837801E-2</c:v>
                </c:pt>
                <c:pt idx="26552">
                  <c:v>4.9697552141067698E-2</c:v>
                </c:pt>
                <c:pt idx="26553">
                  <c:v>4.96978343427927E-2</c:v>
                </c:pt>
                <c:pt idx="26554">
                  <c:v>4.9698304898979001E-2</c:v>
                </c:pt>
                <c:pt idx="26555">
                  <c:v>4.9698906916740497E-2</c:v>
                </c:pt>
                <c:pt idx="26556">
                  <c:v>4.9699347830918499E-2</c:v>
                </c:pt>
                <c:pt idx="26557">
                  <c:v>4.9700133011357402E-2</c:v>
                </c:pt>
                <c:pt idx="26558">
                  <c:v>4.9700351208843203E-2</c:v>
                </c:pt>
                <c:pt idx="26559">
                  <c:v>4.9701295129385099E-2</c:v>
                </c:pt>
                <c:pt idx="26560">
                  <c:v>4.9702857767039497E-2</c:v>
                </c:pt>
                <c:pt idx="26561">
                  <c:v>4.9703093767707401E-2</c:v>
                </c:pt>
                <c:pt idx="26562">
                  <c:v>4.9703599639382798E-2</c:v>
                </c:pt>
                <c:pt idx="26563">
                  <c:v>4.9704023178721697E-2</c:v>
                </c:pt>
                <c:pt idx="26564">
                  <c:v>4.9704321134817903E-2</c:v>
                </c:pt>
                <c:pt idx="26565">
                  <c:v>4.9705429763822501E-2</c:v>
                </c:pt>
                <c:pt idx="26566">
                  <c:v>4.9705602290554401E-2</c:v>
                </c:pt>
                <c:pt idx="26567">
                  <c:v>4.9706176669019199E-2</c:v>
                </c:pt>
                <c:pt idx="26568">
                  <c:v>4.9707444593534898E-2</c:v>
                </c:pt>
                <c:pt idx="26569">
                  <c:v>4.97081793424589E-2</c:v>
                </c:pt>
                <c:pt idx="26570">
                  <c:v>4.9708737998299397E-2</c:v>
                </c:pt>
                <c:pt idx="26571">
                  <c:v>4.9709154702771798E-2</c:v>
                </c:pt>
                <c:pt idx="26572">
                  <c:v>4.9710217687559698E-2</c:v>
                </c:pt>
                <c:pt idx="26573">
                  <c:v>4.9710219671037899E-2</c:v>
                </c:pt>
                <c:pt idx="26574">
                  <c:v>4.9710925372547003E-2</c:v>
                </c:pt>
                <c:pt idx="26575">
                  <c:v>4.9711022894027797E-2</c:v>
                </c:pt>
                <c:pt idx="26576">
                  <c:v>4.9712648094607001E-2</c:v>
                </c:pt>
                <c:pt idx="26577">
                  <c:v>4.97128820547365E-2</c:v>
                </c:pt>
                <c:pt idx="26578">
                  <c:v>4.9713258293731598E-2</c:v>
                </c:pt>
                <c:pt idx="26579">
                  <c:v>4.97135920303741E-2</c:v>
                </c:pt>
                <c:pt idx="26580">
                  <c:v>4.97142917310281E-2</c:v>
                </c:pt>
                <c:pt idx="26581">
                  <c:v>4.9714440627806701E-2</c:v>
                </c:pt>
                <c:pt idx="26582">
                  <c:v>4.9714968474167703E-2</c:v>
                </c:pt>
                <c:pt idx="26583">
                  <c:v>4.9715183872309499E-2</c:v>
                </c:pt>
                <c:pt idx="26584">
                  <c:v>4.9715389828666502E-2</c:v>
                </c:pt>
                <c:pt idx="26585">
                  <c:v>4.9716485536030003E-2</c:v>
                </c:pt>
                <c:pt idx="26586">
                  <c:v>4.9717343780323699E-2</c:v>
                </c:pt>
                <c:pt idx="26587">
                  <c:v>4.9718912703902697E-2</c:v>
                </c:pt>
                <c:pt idx="26588">
                  <c:v>4.9719285631895399E-2</c:v>
                </c:pt>
                <c:pt idx="26589">
                  <c:v>4.9719864315126802E-2</c:v>
                </c:pt>
                <c:pt idx="26590">
                  <c:v>4.9719976911078503E-2</c:v>
                </c:pt>
                <c:pt idx="26591">
                  <c:v>4.9720039933042998E-2</c:v>
                </c:pt>
                <c:pt idx="26592">
                  <c:v>4.9720333372256099E-2</c:v>
                </c:pt>
                <c:pt idx="26593">
                  <c:v>4.9720376146662901E-2</c:v>
                </c:pt>
                <c:pt idx="26594">
                  <c:v>4.9720419758991101E-2</c:v>
                </c:pt>
                <c:pt idx="26595">
                  <c:v>4.9720718200842902E-2</c:v>
                </c:pt>
                <c:pt idx="26596">
                  <c:v>4.97210770006511E-2</c:v>
                </c:pt>
                <c:pt idx="26597">
                  <c:v>4.9721791928904399E-2</c:v>
                </c:pt>
                <c:pt idx="26598">
                  <c:v>4.9724035550057603E-2</c:v>
                </c:pt>
                <c:pt idx="26599">
                  <c:v>4.9724846755993798E-2</c:v>
                </c:pt>
                <c:pt idx="26600">
                  <c:v>4.9725055492527599E-2</c:v>
                </c:pt>
                <c:pt idx="26601">
                  <c:v>4.9725457587587597E-2</c:v>
                </c:pt>
                <c:pt idx="26602">
                  <c:v>4.9729086114696001E-2</c:v>
                </c:pt>
                <c:pt idx="26603">
                  <c:v>4.9730561778827502E-2</c:v>
                </c:pt>
                <c:pt idx="26604">
                  <c:v>4.97309346173503E-2</c:v>
                </c:pt>
                <c:pt idx="26605">
                  <c:v>4.9731851131356898E-2</c:v>
                </c:pt>
                <c:pt idx="26606">
                  <c:v>4.9731947524133298E-2</c:v>
                </c:pt>
                <c:pt idx="26607">
                  <c:v>4.9732586968968102E-2</c:v>
                </c:pt>
                <c:pt idx="26608">
                  <c:v>4.9732678793310697E-2</c:v>
                </c:pt>
                <c:pt idx="26609">
                  <c:v>4.9732986248026197E-2</c:v>
                </c:pt>
                <c:pt idx="26610">
                  <c:v>4.9733039647360699E-2</c:v>
                </c:pt>
                <c:pt idx="26611">
                  <c:v>4.9733682963582999E-2</c:v>
                </c:pt>
                <c:pt idx="26612">
                  <c:v>4.9734720970921999E-2</c:v>
                </c:pt>
                <c:pt idx="26613">
                  <c:v>4.9734794867466701E-2</c:v>
                </c:pt>
                <c:pt idx="26614">
                  <c:v>4.9735043418840698E-2</c:v>
                </c:pt>
                <c:pt idx="26615">
                  <c:v>4.9735525953589897E-2</c:v>
                </c:pt>
                <c:pt idx="26616">
                  <c:v>4.9736034963252303E-2</c:v>
                </c:pt>
                <c:pt idx="26617">
                  <c:v>4.9736108609653003E-2</c:v>
                </c:pt>
                <c:pt idx="26618">
                  <c:v>4.9736319139210602E-2</c:v>
                </c:pt>
                <c:pt idx="26619">
                  <c:v>4.9736648176233599E-2</c:v>
                </c:pt>
                <c:pt idx="26620">
                  <c:v>4.9736683200483502E-2</c:v>
                </c:pt>
                <c:pt idx="26621">
                  <c:v>4.9736742807514597E-2</c:v>
                </c:pt>
                <c:pt idx="26622">
                  <c:v>4.9736763485789197E-2</c:v>
                </c:pt>
                <c:pt idx="26623">
                  <c:v>4.9738000425740399E-2</c:v>
                </c:pt>
                <c:pt idx="26624">
                  <c:v>4.9738051475355503E-2</c:v>
                </c:pt>
                <c:pt idx="26625">
                  <c:v>4.9738163328264702E-2</c:v>
                </c:pt>
                <c:pt idx="26626">
                  <c:v>4.9739181218105999E-2</c:v>
                </c:pt>
                <c:pt idx="26627">
                  <c:v>4.9739706304576498E-2</c:v>
                </c:pt>
                <c:pt idx="26628">
                  <c:v>4.97397774014832E-2</c:v>
                </c:pt>
                <c:pt idx="26629">
                  <c:v>4.9741109067774202E-2</c:v>
                </c:pt>
                <c:pt idx="26630">
                  <c:v>4.9741871410262803E-2</c:v>
                </c:pt>
                <c:pt idx="26631">
                  <c:v>4.9742674769903399E-2</c:v>
                </c:pt>
                <c:pt idx="26632">
                  <c:v>4.9743370646259798E-2</c:v>
                </c:pt>
                <c:pt idx="26633">
                  <c:v>4.9743575790190397E-2</c:v>
                </c:pt>
                <c:pt idx="26634">
                  <c:v>4.97443129706783E-2</c:v>
                </c:pt>
                <c:pt idx="26635">
                  <c:v>4.9746468431741499E-2</c:v>
                </c:pt>
                <c:pt idx="26636">
                  <c:v>4.9746929566462698E-2</c:v>
                </c:pt>
                <c:pt idx="26637">
                  <c:v>4.9747201086474499E-2</c:v>
                </c:pt>
                <c:pt idx="26638">
                  <c:v>4.9747229075573003E-2</c:v>
                </c:pt>
                <c:pt idx="26639">
                  <c:v>4.9747446344062203E-2</c:v>
                </c:pt>
                <c:pt idx="26640">
                  <c:v>4.9747754191955901E-2</c:v>
                </c:pt>
                <c:pt idx="26641">
                  <c:v>4.9748143608540699E-2</c:v>
                </c:pt>
                <c:pt idx="26642">
                  <c:v>4.9748312230642897E-2</c:v>
                </c:pt>
                <c:pt idx="26643">
                  <c:v>4.9748513285296198E-2</c:v>
                </c:pt>
                <c:pt idx="26644">
                  <c:v>4.9748802534673599E-2</c:v>
                </c:pt>
                <c:pt idx="26645">
                  <c:v>4.9749362825081501E-2</c:v>
                </c:pt>
                <c:pt idx="26646">
                  <c:v>4.9749422953382597E-2</c:v>
                </c:pt>
                <c:pt idx="26647">
                  <c:v>4.9750474550292897E-2</c:v>
                </c:pt>
                <c:pt idx="26648">
                  <c:v>4.9750595477807198E-2</c:v>
                </c:pt>
                <c:pt idx="26649">
                  <c:v>4.9751105719475601E-2</c:v>
                </c:pt>
                <c:pt idx="26650">
                  <c:v>4.9751407341355601E-2</c:v>
                </c:pt>
                <c:pt idx="26651">
                  <c:v>4.9752195775276502E-2</c:v>
                </c:pt>
                <c:pt idx="26652">
                  <c:v>4.97534466075088E-2</c:v>
                </c:pt>
                <c:pt idx="26653">
                  <c:v>4.9753450550567603E-2</c:v>
                </c:pt>
                <c:pt idx="26654">
                  <c:v>4.9753607548827801E-2</c:v>
                </c:pt>
                <c:pt idx="26655">
                  <c:v>4.9754680876378E-2</c:v>
                </c:pt>
                <c:pt idx="26656">
                  <c:v>4.97549078581506E-2</c:v>
                </c:pt>
                <c:pt idx="26657">
                  <c:v>4.9755094383875403E-2</c:v>
                </c:pt>
                <c:pt idx="26658">
                  <c:v>4.9756053123678798E-2</c:v>
                </c:pt>
                <c:pt idx="26659">
                  <c:v>4.9758146213796199E-2</c:v>
                </c:pt>
                <c:pt idx="26660">
                  <c:v>4.9758384460226103E-2</c:v>
                </c:pt>
                <c:pt idx="26661">
                  <c:v>4.9758740594533703E-2</c:v>
                </c:pt>
                <c:pt idx="26662">
                  <c:v>4.9758762999464301E-2</c:v>
                </c:pt>
                <c:pt idx="26663">
                  <c:v>4.9759355430230398E-2</c:v>
                </c:pt>
                <c:pt idx="26664">
                  <c:v>4.97595663793882E-2</c:v>
                </c:pt>
                <c:pt idx="26665">
                  <c:v>4.9759649282879299E-2</c:v>
                </c:pt>
                <c:pt idx="26666">
                  <c:v>4.9761138278930903E-2</c:v>
                </c:pt>
                <c:pt idx="26667">
                  <c:v>4.9761729412785498E-2</c:v>
                </c:pt>
                <c:pt idx="26668">
                  <c:v>4.9761808180419802E-2</c:v>
                </c:pt>
                <c:pt idx="26669">
                  <c:v>4.9762061055320703E-2</c:v>
                </c:pt>
                <c:pt idx="26670">
                  <c:v>4.9762170179317097E-2</c:v>
                </c:pt>
                <c:pt idx="26671">
                  <c:v>4.9762577088208498E-2</c:v>
                </c:pt>
                <c:pt idx="26672">
                  <c:v>4.9762984379782903E-2</c:v>
                </c:pt>
                <c:pt idx="26673">
                  <c:v>4.9763607978370601E-2</c:v>
                </c:pt>
                <c:pt idx="26674">
                  <c:v>4.9764060472425903E-2</c:v>
                </c:pt>
                <c:pt idx="26675">
                  <c:v>4.9764879030182299E-2</c:v>
                </c:pt>
                <c:pt idx="26676">
                  <c:v>4.9765087805658997E-2</c:v>
                </c:pt>
                <c:pt idx="26677">
                  <c:v>4.9765120628858198E-2</c:v>
                </c:pt>
                <c:pt idx="26678">
                  <c:v>4.9766631806879E-2</c:v>
                </c:pt>
                <c:pt idx="26679">
                  <c:v>4.9767227539432697E-2</c:v>
                </c:pt>
                <c:pt idx="26680">
                  <c:v>4.9767291632270602E-2</c:v>
                </c:pt>
                <c:pt idx="26681">
                  <c:v>4.9767426745593001E-2</c:v>
                </c:pt>
                <c:pt idx="26682">
                  <c:v>4.9767498303055498E-2</c:v>
                </c:pt>
                <c:pt idx="26683">
                  <c:v>4.9768095509522603E-2</c:v>
                </c:pt>
                <c:pt idx="26684">
                  <c:v>4.9768149906899303E-2</c:v>
                </c:pt>
                <c:pt idx="26685">
                  <c:v>4.9768976464043303E-2</c:v>
                </c:pt>
                <c:pt idx="26686">
                  <c:v>4.9769962037075503E-2</c:v>
                </c:pt>
                <c:pt idx="26687">
                  <c:v>4.9770164548562097E-2</c:v>
                </c:pt>
                <c:pt idx="26688">
                  <c:v>4.9771247952263203E-2</c:v>
                </c:pt>
                <c:pt idx="26689">
                  <c:v>4.9773032704670497E-2</c:v>
                </c:pt>
                <c:pt idx="26690">
                  <c:v>4.9774039092889799E-2</c:v>
                </c:pt>
                <c:pt idx="26691">
                  <c:v>4.9775873447625497E-2</c:v>
                </c:pt>
                <c:pt idx="26692">
                  <c:v>4.9776212854104503E-2</c:v>
                </c:pt>
                <c:pt idx="26693">
                  <c:v>4.9778772186054601E-2</c:v>
                </c:pt>
                <c:pt idx="26694">
                  <c:v>4.9779012299053398E-2</c:v>
                </c:pt>
                <c:pt idx="26695">
                  <c:v>4.9781165385551301E-2</c:v>
                </c:pt>
                <c:pt idx="26696">
                  <c:v>4.9781633770069202E-2</c:v>
                </c:pt>
                <c:pt idx="26697">
                  <c:v>4.9782013201706998E-2</c:v>
                </c:pt>
                <c:pt idx="26698">
                  <c:v>4.97824301168769E-2</c:v>
                </c:pt>
                <c:pt idx="26699">
                  <c:v>4.9782743434382597E-2</c:v>
                </c:pt>
                <c:pt idx="26700">
                  <c:v>4.9782969225758797E-2</c:v>
                </c:pt>
                <c:pt idx="26701">
                  <c:v>4.9785045526151102E-2</c:v>
                </c:pt>
                <c:pt idx="26702">
                  <c:v>4.9785264080788601E-2</c:v>
                </c:pt>
                <c:pt idx="26703">
                  <c:v>4.9785401244034203E-2</c:v>
                </c:pt>
                <c:pt idx="26704">
                  <c:v>4.9785912188201699E-2</c:v>
                </c:pt>
                <c:pt idx="26705">
                  <c:v>4.9786275064975703E-2</c:v>
                </c:pt>
                <c:pt idx="26706">
                  <c:v>4.9787569921868897E-2</c:v>
                </c:pt>
                <c:pt idx="26707">
                  <c:v>4.9787618428584798E-2</c:v>
                </c:pt>
                <c:pt idx="26708">
                  <c:v>4.9787711380507201E-2</c:v>
                </c:pt>
                <c:pt idx="26709">
                  <c:v>4.9789244889269599E-2</c:v>
                </c:pt>
                <c:pt idx="26710">
                  <c:v>4.9789345468844802E-2</c:v>
                </c:pt>
                <c:pt idx="26711">
                  <c:v>4.9789558361855897E-2</c:v>
                </c:pt>
                <c:pt idx="26712">
                  <c:v>4.9789952677827598E-2</c:v>
                </c:pt>
                <c:pt idx="26713">
                  <c:v>4.9790197381322898E-2</c:v>
                </c:pt>
                <c:pt idx="26714">
                  <c:v>4.9790250501442798E-2</c:v>
                </c:pt>
                <c:pt idx="26715">
                  <c:v>4.9790436930184902E-2</c:v>
                </c:pt>
                <c:pt idx="26716">
                  <c:v>4.9790743641378497E-2</c:v>
                </c:pt>
                <c:pt idx="26717">
                  <c:v>4.9792292979582597E-2</c:v>
                </c:pt>
                <c:pt idx="26718">
                  <c:v>4.9792673811997097E-2</c:v>
                </c:pt>
                <c:pt idx="26719">
                  <c:v>4.9792817843480101E-2</c:v>
                </c:pt>
                <c:pt idx="26720">
                  <c:v>4.9794256095729003E-2</c:v>
                </c:pt>
                <c:pt idx="26721">
                  <c:v>4.9797197402167898E-2</c:v>
                </c:pt>
                <c:pt idx="26722">
                  <c:v>4.9797815833592399E-2</c:v>
                </c:pt>
                <c:pt idx="26723">
                  <c:v>4.9797996575431901E-2</c:v>
                </c:pt>
                <c:pt idx="26724">
                  <c:v>4.97995512389603E-2</c:v>
                </c:pt>
                <c:pt idx="26725">
                  <c:v>4.9800165405941801E-2</c:v>
                </c:pt>
                <c:pt idx="26726">
                  <c:v>4.9800421844734502E-2</c:v>
                </c:pt>
                <c:pt idx="26727">
                  <c:v>4.9800762125931597E-2</c:v>
                </c:pt>
                <c:pt idx="26728">
                  <c:v>4.9801985257260102E-2</c:v>
                </c:pt>
                <c:pt idx="26729">
                  <c:v>4.9802026473221503E-2</c:v>
                </c:pt>
                <c:pt idx="26730">
                  <c:v>4.9802767452049701E-2</c:v>
                </c:pt>
                <c:pt idx="26731">
                  <c:v>4.9803421049232001E-2</c:v>
                </c:pt>
                <c:pt idx="26732">
                  <c:v>4.9803592664510801E-2</c:v>
                </c:pt>
                <c:pt idx="26733">
                  <c:v>4.9803709566576003E-2</c:v>
                </c:pt>
                <c:pt idx="26734">
                  <c:v>4.9805140558547498E-2</c:v>
                </c:pt>
                <c:pt idx="26735">
                  <c:v>4.9807591311461501E-2</c:v>
                </c:pt>
                <c:pt idx="26736">
                  <c:v>4.9808040775106997E-2</c:v>
                </c:pt>
                <c:pt idx="26737">
                  <c:v>4.98080608954991E-2</c:v>
                </c:pt>
                <c:pt idx="26738">
                  <c:v>4.9809148069755303E-2</c:v>
                </c:pt>
                <c:pt idx="26739">
                  <c:v>4.9809388220708302E-2</c:v>
                </c:pt>
                <c:pt idx="26740">
                  <c:v>4.9809650414096802E-2</c:v>
                </c:pt>
                <c:pt idx="26741">
                  <c:v>4.9810332487278397E-2</c:v>
                </c:pt>
                <c:pt idx="26742">
                  <c:v>4.9810829061051699E-2</c:v>
                </c:pt>
                <c:pt idx="26743">
                  <c:v>4.9811285488155901E-2</c:v>
                </c:pt>
                <c:pt idx="26744">
                  <c:v>4.9813229053545398E-2</c:v>
                </c:pt>
                <c:pt idx="26745">
                  <c:v>4.9813529560464302E-2</c:v>
                </c:pt>
                <c:pt idx="26746">
                  <c:v>4.9815000351276097E-2</c:v>
                </c:pt>
                <c:pt idx="26747">
                  <c:v>4.98150699263471E-2</c:v>
                </c:pt>
                <c:pt idx="26748">
                  <c:v>4.98160003429899E-2</c:v>
                </c:pt>
                <c:pt idx="26749">
                  <c:v>4.98170110711154E-2</c:v>
                </c:pt>
                <c:pt idx="26750">
                  <c:v>4.9817050938599401E-2</c:v>
                </c:pt>
                <c:pt idx="26751">
                  <c:v>4.9817191609397501E-2</c:v>
                </c:pt>
                <c:pt idx="26752">
                  <c:v>4.9817408633609998E-2</c:v>
                </c:pt>
                <c:pt idx="26753">
                  <c:v>4.9817756481436798E-2</c:v>
                </c:pt>
                <c:pt idx="26754">
                  <c:v>4.9818182303855797E-2</c:v>
                </c:pt>
                <c:pt idx="26755">
                  <c:v>4.9818562344857799E-2</c:v>
                </c:pt>
                <c:pt idx="26756">
                  <c:v>4.9819185218084899E-2</c:v>
                </c:pt>
                <c:pt idx="26757">
                  <c:v>4.9819369724428499E-2</c:v>
                </c:pt>
                <c:pt idx="26758">
                  <c:v>4.98194644674907E-2</c:v>
                </c:pt>
                <c:pt idx="26759">
                  <c:v>4.9819581703122E-2</c:v>
                </c:pt>
                <c:pt idx="26760">
                  <c:v>4.9820003213217098E-2</c:v>
                </c:pt>
                <c:pt idx="26761">
                  <c:v>4.98205607852144E-2</c:v>
                </c:pt>
                <c:pt idx="26762">
                  <c:v>4.98216653875731E-2</c:v>
                </c:pt>
                <c:pt idx="26763">
                  <c:v>4.9822450537056202E-2</c:v>
                </c:pt>
                <c:pt idx="26764">
                  <c:v>4.9823247033906101E-2</c:v>
                </c:pt>
                <c:pt idx="26765">
                  <c:v>4.98234568365125E-2</c:v>
                </c:pt>
                <c:pt idx="26766">
                  <c:v>4.9823706042062599E-2</c:v>
                </c:pt>
                <c:pt idx="26767">
                  <c:v>4.9825355632672402E-2</c:v>
                </c:pt>
                <c:pt idx="26768">
                  <c:v>4.9826486967148198E-2</c:v>
                </c:pt>
                <c:pt idx="26769">
                  <c:v>4.9827541164665201E-2</c:v>
                </c:pt>
                <c:pt idx="26770">
                  <c:v>4.98278397106975E-2</c:v>
                </c:pt>
                <c:pt idx="26771">
                  <c:v>4.9828030753744701E-2</c:v>
                </c:pt>
                <c:pt idx="26772">
                  <c:v>4.98282127661797E-2</c:v>
                </c:pt>
                <c:pt idx="26773">
                  <c:v>4.9828229135674501E-2</c:v>
                </c:pt>
                <c:pt idx="26774">
                  <c:v>4.9828623507014801E-2</c:v>
                </c:pt>
                <c:pt idx="26775">
                  <c:v>4.9828879740128298E-2</c:v>
                </c:pt>
                <c:pt idx="26776">
                  <c:v>4.9829006239240997E-2</c:v>
                </c:pt>
                <c:pt idx="26777">
                  <c:v>4.9829038914881302E-2</c:v>
                </c:pt>
                <c:pt idx="26778">
                  <c:v>4.9829060049999797E-2</c:v>
                </c:pt>
                <c:pt idx="26779">
                  <c:v>4.9830959527116803E-2</c:v>
                </c:pt>
                <c:pt idx="26780">
                  <c:v>4.9831313563182697E-2</c:v>
                </c:pt>
                <c:pt idx="26781">
                  <c:v>4.9832057993513E-2</c:v>
                </c:pt>
                <c:pt idx="26782">
                  <c:v>4.9832743053059403E-2</c:v>
                </c:pt>
                <c:pt idx="26783">
                  <c:v>4.9833139315967202E-2</c:v>
                </c:pt>
                <c:pt idx="26784">
                  <c:v>4.9833608947807702E-2</c:v>
                </c:pt>
                <c:pt idx="26785">
                  <c:v>4.9833686825921597E-2</c:v>
                </c:pt>
                <c:pt idx="26786">
                  <c:v>4.9834385630487303E-2</c:v>
                </c:pt>
                <c:pt idx="26787">
                  <c:v>4.9834485348417799E-2</c:v>
                </c:pt>
                <c:pt idx="26788">
                  <c:v>4.9836073316657903E-2</c:v>
                </c:pt>
                <c:pt idx="26789">
                  <c:v>4.9836664605047098E-2</c:v>
                </c:pt>
                <c:pt idx="26790">
                  <c:v>4.9837209644224202E-2</c:v>
                </c:pt>
                <c:pt idx="26791">
                  <c:v>4.9837580035079897E-2</c:v>
                </c:pt>
                <c:pt idx="26792">
                  <c:v>4.9838073808524702E-2</c:v>
                </c:pt>
                <c:pt idx="26793">
                  <c:v>4.9838334909769202E-2</c:v>
                </c:pt>
                <c:pt idx="26794">
                  <c:v>4.9838597679865503E-2</c:v>
                </c:pt>
                <c:pt idx="26795">
                  <c:v>4.9838607078340903E-2</c:v>
                </c:pt>
                <c:pt idx="26796">
                  <c:v>4.98392052002967E-2</c:v>
                </c:pt>
                <c:pt idx="26797">
                  <c:v>4.9839269623424803E-2</c:v>
                </c:pt>
                <c:pt idx="26798">
                  <c:v>4.9839299450280101E-2</c:v>
                </c:pt>
                <c:pt idx="26799">
                  <c:v>4.9839833030440803E-2</c:v>
                </c:pt>
                <c:pt idx="26800">
                  <c:v>4.98403376965076E-2</c:v>
                </c:pt>
                <c:pt idx="26801">
                  <c:v>4.9840569257651901E-2</c:v>
                </c:pt>
                <c:pt idx="26802">
                  <c:v>4.9840611858484998E-2</c:v>
                </c:pt>
                <c:pt idx="26803">
                  <c:v>4.9840778017557201E-2</c:v>
                </c:pt>
                <c:pt idx="26804">
                  <c:v>4.9841932926166899E-2</c:v>
                </c:pt>
                <c:pt idx="26805">
                  <c:v>4.9842157059754297E-2</c:v>
                </c:pt>
                <c:pt idx="26806">
                  <c:v>4.9842238714488701E-2</c:v>
                </c:pt>
                <c:pt idx="26807">
                  <c:v>4.9842710260502097E-2</c:v>
                </c:pt>
                <c:pt idx="26808">
                  <c:v>4.9843650837928299E-2</c:v>
                </c:pt>
                <c:pt idx="26809">
                  <c:v>4.9845229985365003E-2</c:v>
                </c:pt>
                <c:pt idx="26810">
                  <c:v>4.9845359641344698E-2</c:v>
                </c:pt>
                <c:pt idx="26811">
                  <c:v>4.9846364793159202E-2</c:v>
                </c:pt>
                <c:pt idx="26812">
                  <c:v>4.9846568740226901E-2</c:v>
                </c:pt>
                <c:pt idx="26813">
                  <c:v>4.98469458972884E-2</c:v>
                </c:pt>
                <c:pt idx="26814">
                  <c:v>4.9848001673645802E-2</c:v>
                </c:pt>
                <c:pt idx="26815">
                  <c:v>4.9848197035572001E-2</c:v>
                </c:pt>
                <c:pt idx="26816">
                  <c:v>4.9848924078859901E-2</c:v>
                </c:pt>
                <c:pt idx="26817">
                  <c:v>4.9849082961642699E-2</c:v>
                </c:pt>
                <c:pt idx="26818">
                  <c:v>4.9849578553308502E-2</c:v>
                </c:pt>
                <c:pt idx="26819">
                  <c:v>4.9849737336987103E-2</c:v>
                </c:pt>
                <c:pt idx="26820">
                  <c:v>4.9851168392225302E-2</c:v>
                </c:pt>
                <c:pt idx="26821">
                  <c:v>4.9852337086325103E-2</c:v>
                </c:pt>
                <c:pt idx="26822">
                  <c:v>4.98540581825603E-2</c:v>
                </c:pt>
                <c:pt idx="26823">
                  <c:v>4.9855328483180202E-2</c:v>
                </c:pt>
                <c:pt idx="26824">
                  <c:v>4.9855939054642799E-2</c:v>
                </c:pt>
                <c:pt idx="26825">
                  <c:v>4.9856645788911899E-2</c:v>
                </c:pt>
                <c:pt idx="26826">
                  <c:v>4.9857109800458203E-2</c:v>
                </c:pt>
                <c:pt idx="26827">
                  <c:v>4.9858442392168599E-2</c:v>
                </c:pt>
                <c:pt idx="26828">
                  <c:v>4.9858491217694402E-2</c:v>
                </c:pt>
                <c:pt idx="26829">
                  <c:v>4.9859779536528898E-2</c:v>
                </c:pt>
                <c:pt idx="26830">
                  <c:v>4.9860166789905701E-2</c:v>
                </c:pt>
                <c:pt idx="26831">
                  <c:v>4.9860699042799203E-2</c:v>
                </c:pt>
                <c:pt idx="26832">
                  <c:v>4.9862545033341303E-2</c:v>
                </c:pt>
                <c:pt idx="26833">
                  <c:v>4.9864785966769097E-2</c:v>
                </c:pt>
                <c:pt idx="26834">
                  <c:v>4.9864814155501598E-2</c:v>
                </c:pt>
                <c:pt idx="26835">
                  <c:v>4.9865346419504998E-2</c:v>
                </c:pt>
                <c:pt idx="26836">
                  <c:v>4.98654566435911E-2</c:v>
                </c:pt>
                <c:pt idx="26837">
                  <c:v>4.9865909356339298E-2</c:v>
                </c:pt>
                <c:pt idx="26838">
                  <c:v>4.9866277749661798E-2</c:v>
                </c:pt>
                <c:pt idx="26839">
                  <c:v>4.9866486350509102E-2</c:v>
                </c:pt>
                <c:pt idx="26840">
                  <c:v>4.9866881267327301E-2</c:v>
                </c:pt>
                <c:pt idx="26841">
                  <c:v>4.9868524422149202E-2</c:v>
                </c:pt>
                <c:pt idx="26842">
                  <c:v>4.98689047485293E-2</c:v>
                </c:pt>
                <c:pt idx="26843">
                  <c:v>4.98709251228205E-2</c:v>
                </c:pt>
                <c:pt idx="26844">
                  <c:v>4.9871101580376401E-2</c:v>
                </c:pt>
                <c:pt idx="26845">
                  <c:v>4.9871602271585699E-2</c:v>
                </c:pt>
                <c:pt idx="26846">
                  <c:v>4.9871898742630399E-2</c:v>
                </c:pt>
                <c:pt idx="26847">
                  <c:v>4.9871926550141298E-2</c:v>
                </c:pt>
                <c:pt idx="26848">
                  <c:v>4.9872128418864001E-2</c:v>
                </c:pt>
                <c:pt idx="26849">
                  <c:v>4.9872316181309197E-2</c:v>
                </c:pt>
                <c:pt idx="26850">
                  <c:v>4.9872472336146702E-2</c:v>
                </c:pt>
                <c:pt idx="26851">
                  <c:v>4.9872493515380201E-2</c:v>
                </c:pt>
                <c:pt idx="26852">
                  <c:v>4.9873395359685602E-2</c:v>
                </c:pt>
                <c:pt idx="26853">
                  <c:v>4.9873664962617602E-2</c:v>
                </c:pt>
                <c:pt idx="26854">
                  <c:v>4.9874961019168697E-2</c:v>
                </c:pt>
                <c:pt idx="26855">
                  <c:v>4.9875626261984898E-2</c:v>
                </c:pt>
                <c:pt idx="26856">
                  <c:v>4.9876758865582002E-2</c:v>
                </c:pt>
                <c:pt idx="26857">
                  <c:v>4.98778314956261E-2</c:v>
                </c:pt>
                <c:pt idx="26858">
                  <c:v>4.9878027106928902E-2</c:v>
                </c:pt>
                <c:pt idx="26859">
                  <c:v>4.98786730162014E-2</c:v>
                </c:pt>
                <c:pt idx="26860">
                  <c:v>4.98795688823188E-2</c:v>
                </c:pt>
                <c:pt idx="26861">
                  <c:v>4.9880197650648501E-2</c:v>
                </c:pt>
                <c:pt idx="26862">
                  <c:v>4.9880305435958498E-2</c:v>
                </c:pt>
                <c:pt idx="26863">
                  <c:v>4.9881655975023399E-2</c:v>
                </c:pt>
                <c:pt idx="26864">
                  <c:v>4.9881834624333703E-2</c:v>
                </c:pt>
                <c:pt idx="26865">
                  <c:v>4.9881885835567998E-2</c:v>
                </c:pt>
                <c:pt idx="26866">
                  <c:v>4.9882408255437598E-2</c:v>
                </c:pt>
                <c:pt idx="26867">
                  <c:v>4.98832240297249E-2</c:v>
                </c:pt>
                <c:pt idx="26868">
                  <c:v>4.9883636903220702E-2</c:v>
                </c:pt>
                <c:pt idx="26869">
                  <c:v>4.9884514388186398E-2</c:v>
                </c:pt>
                <c:pt idx="26870">
                  <c:v>4.9885717989698097E-2</c:v>
                </c:pt>
                <c:pt idx="26871">
                  <c:v>4.9885809069789497E-2</c:v>
                </c:pt>
                <c:pt idx="26872">
                  <c:v>4.98874173441307E-2</c:v>
                </c:pt>
                <c:pt idx="26873">
                  <c:v>4.9887480440259702E-2</c:v>
                </c:pt>
                <c:pt idx="26874">
                  <c:v>4.9887536101208801E-2</c:v>
                </c:pt>
                <c:pt idx="26875">
                  <c:v>4.9890707705550902E-2</c:v>
                </c:pt>
                <c:pt idx="26876">
                  <c:v>4.9891304706098399E-2</c:v>
                </c:pt>
                <c:pt idx="26877">
                  <c:v>4.98914950837454E-2</c:v>
                </c:pt>
                <c:pt idx="26878">
                  <c:v>4.9891699786878602E-2</c:v>
                </c:pt>
                <c:pt idx="26879">
                  <c:v>4.9891951469032601E-2</c:v>
                </c:pt>
                <c:pt idx="26880">
                  <c:v>4.9892671895023499E-2</c:v>
                </c:pt>
                <c:pt idx="26881">
                  <c:v>4.9893565916418803E-2</c:v>
                </c:pt>
                <c:pt idx="26882">
                  <c:v>4.9893637119734699E-2</c:v>
                </c:pt>
                <c:pt idx="26883">
                  <c:v>4.9894241084177803E-2</c:v>
                </c:pt>
                <c:pt idx="26884">
                  <c:v>4.98951070295129E-2</c:v>
                </c:pt>
                <c:pt idx="26885">
                  <c:v>4.9895234134118602E-2</c:v>
                </c:pt>
                <c:pt idx="26886">
                  <c:v>4.9896279380110299E-2</c:v>
                </c:pt>
                <c:pt idx="26887">
                  <c:v>4.9896431849225202E-2</c:v>
                </c:pt>
                <c:pt idx="26888">
                  <c:v>4.98968435362101E-2</c:v>
                </c:pt>
                <c:pt idx="26889">
                  <c:v>4.9897273545463097E-2</c:v>
                </c:pt>
                <c:pt idx="26890">
                  <c:v>4.9897530504933701E-2</c:v>
                </c:pt>
                <c:pt idx="26891">
                  <c:v>4.9899992982119598E-2</c:v>
                </c:pt>
                <c:pt idx="26892">
                  <c:v>4.9900161657331403E-2</c:v>
                </c:pt>
                <c:pt idx="26893">
                  <c:v>4.99004765303269E-2</c:v>
                </c:pt>
                <c:pt idx="26894">
                  <c:v>4.9901341400346001E-2</c:v>
                </c:pt>
                <c:pt idx="26895">
                  <c:v>4.99017099011142E-2</c:v>
                </c:pt>
                <c:pt idx="26896">
                  <c:v>4.9901855640243499E-2</c:v>
                </c:pt>
                <c:pt idx="26897">
                  <c:v>4.9903216606308899E-2</c:v>
                </c:pt>
                <c:pt idx="26898">
                  <c:v>4.9903441368585502E-2</c:v>
                </c:pt>
                <c:pt idx="26899">
                  <c:v>4.9903619311104E-2</c:v>
                </c:pt>
                <c:pt idx="26900">
                  <c:v>4.9903858067839701E-2</c:v>
                </c:pt>
                <c:pt idx="26901">
                  <c:v>4.9904488394736199E-2</c:v>
                </c:pt>
                <c:pt idx="26902">
                  <c:v>4.9904579586424198E-2</c:v>
                </c:pt>
                <c:pt idx="26903">
                  <c:v>4.9904997563105402E-2</c:v>
                </c:pt>
                <c:pt idx="26904">
                  <c:v>4.9905126097147701E-2</c:v>
                </c:pt>
                <c:pt idx="26905">
                  <c:v>4.9906339829572703E-2</c:v>
                </c:pt>
                <c:pt idx="26906">
                  <c:v>4.9907016243052597E-2</c:v>
                </c:pt>
                <c:pt idx="26907">
                  <c:v>4.9908242206182597E-2</c:v>
                </c:pt>
                <c:pt idx="26908">
                  <c:v>4.9908299475280402E-2</c:v>
                </c:pt>
                <c:pt idx="26909">
                  <c:v>4.9909240038444297E-2</c:v>
                </c:pt>
                <c:pt idx="26910">
                  <c:v>4.99092995551014E-2</c:v>
                </c:pt>
                <c:pt idx="26911">
                  <c:v>4.9909468735609301E-2</c:v>
                </c:pt>
                <c:pt idx="26912">
                  <c:v>4.9909585847825198E-2</c:v>
                </c:pt>
                <c:pt idx="26913">
                  <c:v>4.9910216547807799E-2</c:v>
                </c:pt>
                <c:pt idx="26914">
                  <c:v>4.9910227769106502E-2</c:v>
                </c:pt>
                <c:pt idx="26915">
                  <c:v>4.9910986659943701E-2</c:v>
                </c:pt>
                <c:pt idx="26916">
                  <c:v>4.9911289883412001E-2</c:v>
                </c:pt>
                <c:pt idx="26917">
                  <c:v>4.9911968996198097E-2</c:v>
                </c:pt>
                <c:pt idx="26918">
                  <c:v>4.99122749004609E-2</c:v>
                </c:pt>
                <c:pt idx="26919">
                  <c:v>4.9912760956663603E-2</c:v>
                </c:pt>
                <c:pt idx="26920">
                  <c:v>4.9913532221055698E-2</c:v>
                </c:pt>
                <c:pt idx="26921">
                  <c:v>4.9913724446365999E-2</c:v>
                </c:pt>
                <c:pt idx="26922">
                  <c:v>4.9914751913832399E-2</c:v>
                </c:pt>
                <c:pt idx="26923">
                  <c:v>4.9915042155734099E-2</c:v>
                </c:pt>
                <c:pt idx="26924">
                  <c:v>4.9915105246829697E-2</c:v>
                </c:pt>
                <c:pt idx="26925">
                  <c:v>4.9915106986310603E-2</c:v>
                </c:pt>
                <c:pt idx="26926">
                  <c:v>4.9917102488755798E-2</c:v>
                </c:pt>
                <c:pt idx="26927">
                  <c:v>4.9917438412799102E-2</c:v>
                </c:pt>
                <c:pt idx="26928">
                  <c:v>4.9919043391396002E-2</c:v>
                </c:pt>
                <c:pt idx="26929">
                  <c:v>4.9919880430969697E-2</c:v>
                </c:pt>
                <c:pt idx="26930">
                  <c:v>4.9920162931159702E-2</c:v>
                </c:pt>
                <c:pt idx="26931">
                  <c:v>4.9920264278179902E-2</c:v>
                </c:pt>
                <c:pt idx="26932">
                  <c:v>4.9920640679197402E-2</c:v>
                </c:pt>
                <c:pt idx="26933">
                  <c:v>4.9920841231314003E-2</c:v>
                </c:pt>
                <c:pt idx="26934">
                  <c:v>4.9923146669790197E-2</c:v>
                </c:pt>
                <c:pt idx="26935">
                  <c:v>4.9923358249073499E-2</c:v>
                </c:pt>
                <c:pt idx="26936">
                  <c:v>4.9923665798012697E-2</c:v>
                </c:pt>
                <c:pt idx="26937">
                  <c:v>4.9925060937355097E-2</c:v>
                </c:pt>
                <c:pt idx="26938">
                  <c:v>4.9925818222224701E-2</c:v>
                </c:pt>
                <c:pt idx="26939">
                  <c:v>4.9927250213678699E-2</c:v>
                </c:pt>
                <c:pt idx="26940">
                  <c:v>4.9927353776611297E-2</c:v>
                </c:pt>
                <c:pt idx="26941">
                  <c:v>4.99274242756488E-2</c:v>
                </c:pt>
                <c:pt idx="26942">
                  <c:v>4.9928475182564602E-2</c:v>
                </c:pt>
                <c:pt idx="26943">
                  <c:v>4.9928828163056403E-2</c:v>
                </c:pt>
                <c:pt idx="26944">
                  <c:v>4.9928989550842698E-2</c:v>
                </c:pt>
                <c:pt idx="26945">
                  <c:v>4.9930144341686397E-2</c:v>
                </c:pt>
                <c:pt idx="26946">
                  <c:v>4.9930631232038399E-2</c:v>
                </c:pt>
                <c:pt idx="26947">
                  <c:v>4.9930893801884799E-2</c:v>
                </c:pt>
                <c:pt idx="26948">
                  <c:v>4.9930895633947002E-2</c:v>
                </c:pt>
                <c:pt idx="26949">
                  <c:v>4.9931761550683303E-2</c:v>
                </c:pt>
                <c:pt idx="26950">
                  <c:v>4.99329361957149E-2</c:v>
                </c:pt>
                <c:pt idx="26951">
                  <c:v>4.9933264234325599E-2</c:v>
                </c:pt>
                <c:pt idx="26952">
                  <c:v>4.9935061727976897E-2</c:v>
                </c:pt>
                <c:pt idx="26953">
                  <c:v>4.9935757595945401E-2</c:v>
                </c:pt>
                <c:pt idx="26954">
                  <c:v>4.9935893599049298E-2</c:v>
                </c:pt>
                <c:pt idx="26955">
                  <c:v>4.9936882171176297E-2</c:v>
                </c:pt>
                <c:pt idx="26956">
                  <c:v>4.9937109794244601E-2</c:v>
                </c:pt>
                <c:pt idx="26957">
                  <c:v>4.9939255493724799E-2</c:v>
                </c:pt>
                <c:pt idx="26958">
                  <c:v>4.9939635449971299E-2</c:v>
                </c:pt>
                <c:pt idx="26959">
                  <c:v>4.9940144607718603E-2</c:v>
                </c:pt>
                <c:pt idx="26960">
                  <c:v>4.9941007061807201E-2</c:v>
                </c:pt>
                <c:pt idx="26961">
                  <c:v>4.9941450833095799E-2</c:v>
                </c:pt>
                <c:pt idx="26962">
                  <c:v>4.9942411477312598E-2</c:v>
                </c:pt>
                <c:pt idx="26963">
                  <c:v>4.9942569689530897E-2</c:v>
                </c:pt>
                <c:pt idx="26964">
                  <c:v>4.9942791280025198E-2</c:v>
                </c:pt>
                <c:pt idx="26965">
                  <c:v>4.9943086085645502E-2</c:v>
                </c:pt>
                <c:pt idx="26966">
                  <c:v>4.9943858939781899E-2</c:v>
                </c:pt>
                <c:pt idx="26967">
                  <c:v>4.9944389488875203E-2</c:v>
                </c:pt>
                <c:pt idx="26968">
                  <c:v>4.9944733682729198E-2</c:v>
                </c:pt>
                <c:pt idx="26969">
                  <c:v>4.9945039822288602E-2</c:v>
                </c:pt>
                <c:pt idx="26970">
                  <c:v>4.9945776573419899E-2</c:v>
                </c:pt>
                <c:pt idx="26971">
                  <c:v>4.9947053988385601E-2</c:v>
                </c:pt>
                <c:pt idx="26972">
                  <c:v>4.9947404901614798E-2</c:v>
                </c:pt>
                <c:pt idx="26973">
                  <c:v>4.99475817497348E-2</c:v>
                </c:pt>
                <c:pt idx="26974">
                  <c:v>4.9947902643715E-2</c:v>
                </c:pt>
                <c:pt idx="26975">
                  <c:v>4.9948582316840698E-2</c:v>
                </c:pt>
                <c:pt idx="26976">
                  <c:v>4.99490289338975E-2</c:v>
                </c:pt>
                <c:pt idx="26977">
                  <c:v>4.9949136529299602E-2</c:v>
                </c:pt>
                <c:pt idx="26978">
                  <c:v>4.9951764548325998E-2</c:v>
                </c:pt>
                <c:pt idx="26979">
                  <c:v>4.9951894829404E-2</c:v>
                </c:pt>
                <c:pt idx="26980">
                  <c:v>4.9952307994559901E-2</c:v>
                </c:pt>
                <c:pt idx="26981">
                  <c:v>4.9953041919914697E-2</c:v>
                </c:pt>
                <c:pt idx="26982">
                  <c:v>4.9953071481944597E-2</c:v>
                </c:pt>
                <c:pt idx="26983">
                  <c:v>4.9954339724441597E-2</c:v>
                </c:pt>
                <c:pt idx="26984">
                  <c:v>4.9954682168690201E-2</c:v>
                </c:pt>
                <c:pt idx="26985">
                  <c:v>4.9954779239102902E-2</c:v>
                </c:pt>
                <c:pt idx="26986">
                  <c:v>4.9954940646711098E-2</c:v>
                </c:pt>
                <c:pt idx="26987">
                  <c:v>4.9955146451702202E-2</c:v>
                </c:pt>
                <c:pt idx="26988">
                  <c:v>4.9955571293126402E-2</c:v>
                </c:pt>
                <c:pt idx="26989">
                  <c:v>4.9956078175474802E-2</c:v>
                </c:pt>
                <c:pt idx="26990">
                  <c:v>4.9956415527274999E-2</c:v>
                </c:pt>
                <c:pt idx="26991">
                  <c:v>4.9956516915941801E-2</c:v>
                </c:pt>
                <c:pt idx="26992">
                  <c:v>4.9957107213134698E-2</c:v>
                </c:pt>
                <c:pt idx="26993">
                  <c:v>4.9957681948217501E-2</c:v>
                </c:pt>
                <c:pt idx="26994">
                  <c:v>4.9957854805901702E-2</c:v>
                </c:pt>
                <c:pt idx="26995">
                  <c:v>4.99593976341818E-2</c:v>
                </c:pt>
                <c:pt idx="26996">
                  <c:v>4.9959680056023199E-2</c:v>
                </c:pt>
                <c:pt idx="26997">
                  <c:v>4.9959830094728902E-2</c:v>
                </c:pt>
                <c:pt idx="26998">
                  <c:v>4.99609093755818E-2</c:v>
                </c:pt>
                <c:pt idx="26999">
                  <c:v>4.9961818085655703E-2</c:v>
                </c:pt>
                <c:pt idx="27000">
                  <c:v>4.9963133752346997E-2</c:v>
                </c:pt>
                <c:pt idx="27001">
                  <c:v>4.9964491862742801E-2</c:v>
                </c:pt>
                <c:pt idx="27002">
                  <c:v>4.9964983570141598E-2</c:v>
                </c:pt>
                <c:pt idx="27003">
                  <c:v>4.9965701894311897E-2</c:v>
                </c:pt>
                <c:pt idx="27004">
                  <c:v>4.9965877539490403E-2</c:v>
                </c:pt>
                <c:pt idx="27005">
                  <c:v>4.9967320848178398E-2</c:v>
                </c:pt>
                <c:pt idx="27006">
                  <c:v>4.99675125872878E-2</c:v>
                </c:pt>
                <c:pt idx="27007">
                  <c:v>4.9968006520039701E-2</c:v>
                </c:pt>
                <c:pt idx="27008">
                  <c:v>4.9969063117764598E-2</c:v>
                </c:pt>
                <c:pt idx="27009">
                  <c:v>4.9969173154129402E-2</c:v>
                </c:pt>
                <c:pt idx="27010">
                  <c:v>4.99693755035946E-2</c:v>
                </c:pt>
                <c:pt idx="27011">
                  <c:v>4.9969453698937301E-2</c:v>
                </c:pt>
                <c:pt idx="27012">
                  <c:v>4.9969828043479901E-2</c:v>
                </c:pt>
                <c:pt idx="27013">
                  <c:v>4.9971084816605102E-2</c:v>
                </c:pt>
                <c:pt idx="27014">
                  <c:v>4.9971251216119797E-2</c:v>
                </c:pt>
                <c:pt idx="27015">
                  <c:v>4.9973455291452598E-2</c:v>
                </c:pt>
                <c:pt idx="27016">
                  <c:v>4.9973542903193502E-2</c:v>
                </c:pt>
                <c:pt idx="27017">
                  <c:v>4.9974311849595603E-2</c:v>
                </c:pt>
                <c:pt idx="27018">
                  <c:v>4.9974992512289401E-2</c:v>
                </c:pt>
                <c:pt idx="27019">
                  <c:v>4.99750438309381E-2</c:v>
                </c:pt>
                <c:pt idx="27020">
                  <c:v>4.9975847432489097E-2</c:v>
                </c:pt>
                <c:pt idx="27021">
                  <c:v>4.9977232678411199E-2</c:v>
                </c:pt>
                <c:pt idx="27022">
                  <c:v>4.99775488957332E-2</c:v>
                </c:pt>
                <c:pt idx="27023">
                  <c:v>4.9980423140733303E-2</c:v>
                </c:pt>
                <c:pt idx="27024">
                  <c:v>4.9980915028328902E-2</c:v>
                </c:pt>
                <c:pt idx="27025">
                  <c:v>4.9980976850405E-2</c:v>
                </c:pt>
                <c:pt idx="27026">
                  <c:v>4.99811841559228E-2</c:v>
                </c:pt>
                <c:pt idx="27027">
                  <c:v>4.9981240762735003E-2</c:v>
                </c:pt>
                <c:pt idx="27028">
                  <c:v>4.9982325500616501E-2</c:v>
                </c:pt>
                <c:pt idx="27029">
                  <c:v>4.9982670486236801E-2</c:v>
                </c:pt>
                <c:pt idx="27030">
                  <c:v>4.9983480369044E-2</c:v>
                </c:pt>
                <c:pt idx="27031">
                  <c:v>4.9983833824958697E-2</c:v>
                </c:pt>
                <c:pt idx="27032">
                  <c:v>4.99838524183557E-2</c:v>
                </c:pt>
                <c:pt idx="27033">
                  <c:v>4.9984974321465897E-2</c:v>
                </c:pt>
                <c:pt idx="27034">
                  <c:v>4.9985438523067201E-2</c:v>
                </c:pt>
                <c:pt idx="27035">
                  <c:v>4.9985485208387803E-2</c:v>
                </c:pt>
                <c:pt idx="27036">
                  <c:v>4.9986119252825603E-2</c:v>
                </c:pt>
                <c:pt idx="27037">
                  <c:v>4.99877299469043E-2</c:v>
                </c:pt>
                <c:pt idx="27038">
                  <c:v>4.9988527491926601E-2</c:v>
                </c:pt>
                <c:pt idx="27039">
                  <c:v>4.9989969103078499E-2</c:v>
                </c:pt>
                <c:pt idx="27040">
                  <c:v>4.9990376962045502E-2</c:v>
                </c:pt>
                <c:pt idx="27041">
                  <c:v>4.9992078953194498E-2</c:v>
                </c:pt>
                <c:pt idx="27042">
                  <c:v>4.9992331241049397E-2</c:v>
                </c:pt>
                <c:pt idx="27043">
                  <c:v>4.9992599997929897E-2</c:v>
                </c:pt>
                <c:pt idx="27044">
                  <c:v>4.9993370173959099E-2</c:v>
                </c:pt>
                <c:pt idx="27045">
                  <c:v>4.9995968384775498E-2</c:v>
                </c:pt>
                <c:pt idx="27046">
                  <c:v>4.9996254075669398E-2</c:v>
                </c:pt>
                <c:pt idx="27047">
                  <c:v>4.9996258987113802E-2</c:v>
                </c:pt>
                <c:pt idx="27048">
                  <c:v>4.9996451457895101E-2</c:v>
                </c:pt>
                <c:pt idx="27049">
                  <c:v>4.9996460396289799E-2</c:v>
                </c:pt>
                <c:pt idx="27050">
                  <c:v>4.9997958996099198E-2</c:v>
                </c:pt>
                <c:pt idx="27051">
                  <c:v>4.9998584240367697E-2</c:v>
                </c:pt>
                <c:pt idx="27052">
                  <c:v>4.9999098965429999E-2</c:v>
                </c:pt>
                <c:pt idx="27053">
                  <c:v>4.9999648317039597E-2</c:v>
                </c:pt>
                <c:pt idx="27054">
                  <c:v>4.9999800625235999E-2</c:v>
                </c:pt>
                <c:pt idx="27055">
                  <c:v>5.0000312983931497E-2</c:v>
                </c:pt>
                <c:pt idx="27056">
                  <c:v>5.00007886741064E-2</c:v>
                </c:pt>
                <c:pt idx="27057">
                  <c:v>5.0002090149602697E-2</c:v>
                </c:pt>
                <c:pt idx="27058">
                  <c:v>5.00025885452135E-2</c:v>
                </c:pt>
                <c:pt idx="27059">
                  <c:v>5.0002995869628697E-2</c:v>
                </c:pt>
                <c:pt idx="27060">
                  <c:v>5.0003417923617802E-2</c:v>
                </c:pt>
                <c:pt idx="27061">
                  <c:v>5.0004432982383301E-2</c:v>
                </c:pt>
                <c:pt idx="27062">
                  <c:v>5.0005040255397197E-2</c:v>
                </c:pt>
                <c:pt idx="27063">
                  <c:v>5.0006931809036599E-2</c:v>
                </c:pt>
                <c:pt idx="27064">
                  <c:v>5.00072331429188E-2</c:v>
                </c:pt>
                <c:pt idx="27065">
                  <c:v>5.0010632075289503E-2</c:v>
                </c:pt>
                <c:pt idx="27066">
                  <c:v>5.0011971224281797E-2</c:v>
                </c:pt>
                <c:pt idx="27067">
                  <c:v>5.0012979268425503E-2</c:v>
                </c:pt>
                <c:pt idx="27068">
                  <c:v>5.0013106399181897E-2</c:v>
                </c:pt>
                <c:pt idx="27069">
                  <c:v>5.0013275197926803E-2</c:v>
                </c:pt>
                <c:pt idx="27070">
                  <c:v>5.00136613636393E-2</c:v>
                </c:pt>
                <c:pt idx="27071">
                  <c:v>5.0014192814629203E-2</c:v>
                </c:pt>
                <c:pt idx="27072">
                  <c:v>5.0014284852275499E-2</c:v>
                </c:pt>
                <c:pt idx="27073">
                  <c:v>5.0015889548651701E-2</c:v>
                </c:pt>
                <c:pt idx="27074">
                  <c:v>5.0016125095177402E-2</c:v>
                </c:pt>
                <c:pt idx="27075">
                  <c:v>5.0016218073924201E-2</c:v>
                </c:pt>
                <c:pt idx="27076">
                  <c:v>5.0016998492965599E-2</c:v>
                </c:pt>
                <c:pt idx="27077">
                  <c:v>5.0018527273530899E-2</c:v>
                </c:pt>
                <c:pt idx="27078">
                  <c:v>5.0018591865227703E-2</c:v>
                </c:pt>
                <c:pt idx="27079">
                  <c:v>5.0018915855095103E-2</c:v>
                </c:pt>
                <c:pt idx="27080">
                  <c:v>5.00189946831767E-2</c:v>
                </c:pt>
                <c:pt idx="27081">
                  <c:v>5.0019781473673898E-2</c:v>
                </c:pt>
                <c:pt idx="27082">
                  <c:v>5.0019889059325903E-2</c:v>
                </c:pt>
                <c:pt idx="27083">
                  <c:v>5.0020058002237099E-2</c:v>
                </c:pt>
                <c:pt idx="27084">
                  <c:v>5.0020743423668697E-2</c:v>
                </c:pt>
                <c:pt idx="27085">
                  <c:v>5.0020915335594301E-2</c:v>
                </c:pt>
                <c:pt idx="27086">
                  <c:v>5.0021314676677101E-2</c:v>
                </c:pt>
                <c:pt idx="27087">
                  <c:v>5.0021521494237497E-2</c:v>
                </c:pt>
                <c:pt idx="27088">
                  <c:v>5.0021642854347202E-2</c:v>
                </c:pt>
                <c:pt idx="27089">
                  <c:v>5.0021777453365897E-2</c:v>
                </c:pt>
                <c:pt idx="27090">
                  <c:v>5.0024185854425099E-2</c:v>
                </c:pt>
                <c:pt idx="27091">
                  <c:v>5.0025306632770598E-2</c:v>
                </c:pt>
                <c:pt idx="27092">
                  <c:v>5.0025569329718703E-2</c:v>
                </c:pt>
                <c:pt idx="27093">
                  <c:v>5.0025731518521903E-2</c:v>
                </c:pt>
                <c:pt idx="27094">
                  <c:v>5.0026124227371599E-2</c:v>
                </c:pt>
                <c:pt idx="27095">
                  <c:v>5.0026712272885902E-2</c:v>
                </c:pt>
                <c:pt idx="27096">
                  <c:v>5.0027880419885498E-2</c:v>
                </c:pt>
                <c:pt idx="27097">
                  <c:v>5.0027883232451401E-2</c:v>
                </c:pt>
                <c:pt idx="27098">
                  <c:v>5.00285646619835E-2</c:v>
                </c:pt>
                <c:pt idx="27099">
                  <c:v>5.0028948336469502E-2</c:v>
                </c:pt>
                <c:pt idx="27100">
                  <c:v>5.0030187346232102E-2</c:v>
                </c:pt>
                <c:pt idx="27101">
                  <c:v>5.0030392485149199E-2</c:v>
                </c:pt>
                <c:pt idx="27102">
                  <c:v>5.0032013453222397E-2</c:v>
                </c:pt>
                <c:pt idx="27103">
                  <c:v>5.00323790451647E-2</c:v>
                </c:pt>
                <c:pt idx="27104">
                  <c:v>5.0032777829837297E-2</c:v>
                </c:pt>
                <c:pt idx="27105">
                  <c:v>5.0034042796446798E-2</c:v>
                </c:pt>
                <c:pt idx="27106">
                  <c:v>5.0034338015941898E-2</c:v>
                </c:pt>
                <c:pt idx="27107">
                  <c:v>5.0034606054625702E-2</c:v>
                </c:pt>
                <c:pt idx="27108">
                  <c:v>5.0034873633978398E-2</c:v>
                </c:pt>
                <c:pt idx="27109">
                  <c:v>5.00349391718947E-2</c:v>
                </c:pt>
                <c:pt idx="27110">
                  <c:v>5.0035427307267101E-2</c:v>
                </c:pt>
                <c:pt idx="27111">
                  <c:v>5.0036450906741602E-2</c:v>
                </c:pt>
                <c:pt idx="27112">
                  <c:v>5.0036469485467097E-2</c:v>
                </c:pt>
                <c:pt idx="27113">
                  <c:v>5.0036479040215798E-2</c:v>
                </c:pt>
                <c:pt idx="27114">
                  <c:v>5.0036832779032099E-2</c:v>
                </c:pt>
                <c:pt idx="27115">
                  <c:v>5.00375618752638E-2</c:v>
                </c:pt>
                <c:pt idx="27116">
                  <c:v>5.0038093386636298E-2</c:v>
                </c:pt>
                <c:pt idx="27117">
                  <c:v>5.0038098825793798E-2</c:v>
                </c:pt>
                <c:pt idx="27118">
                  <c:v>5.0039861354264199E-2</c:v>
                </c:pt>
                <c:pt idx="27119">
                  <c:v>5.0039947026366098E-2</c:v>
                </c:pt>
                <c:pt idx="27120">
                  <c:v>5.0040029062892302E-2</c:v>
                </c:pt>
                <c:pt idx="27121">
                  <c:v>5.0040517798351399E-2</c:v>
                </c:pt>
                <c:pt idx="27122">
                  <c:v>5.0041148226054398E-2</c:v>
                </c:pt>
                <c:pt idx="27123">
                  <c:v>5.0042732013785403E-2</c:v>
                </c:pt>
                <c:pt idx="27124">
                  <c:v>5.0045415625093403E-2</c:v>
                </c:pt>
                <c:pt idx="27125">
                  <c:v>5.0045718254175198E-2</c:v>
                </c:pt>
                <c:pt idx="27126">
                  <c:v>5.0046983712706397E-2</c:v>
                </c:pt>
                <c:pt idx="27127">
                  <c:v>5.0047579980689601E-2</c:v>
                </c:pt>
                <c:pt idx="27128">
                  <c:v>5.0048286555893003E-2</c:v>
                </c:pt>
                <c:pt idx="27129">
                  <c:v>5.0049268097484501E-2</c:v>
                </c:pt>
                <c:pt idx="27130">
                  <c:v>5.0050176809743503E-2</c:v>
                </c:pt>
                <c:pt idx="27131">
                  <c:v>5.0050224088908801E-2</c:v>
                </c:pt>
                <c:pt idx="27132">
                  <c:v>5.0051139521931597E-2</c:v>
                </c:pt>
                <c:pt idx="27133">
                  <c:v>5.0051681455087899E-2</c:v>
                </c:pt>
                <c:pt idx="27134">
                  <c:v>5.0053379973080597E-2</c:v>
                </c:pt>
                <c:pt idx="27135">
                  <c:v>5.00538282358335E-2</c:v>
                </c:pt>
                <c:pt idx="27136">
                  <c:v>5.0054209624045103E-2</c:v>
                </c:pt>
                <c:pt idx="27137">
                  <c:v>5.0055530078340002E-2</c:v>
                </c:pt>
                <c:pt idx="27138">
                  <c:v>5.0055628475766299E-2</c:v>
                </c:pt>
                <c:pt idx="27139">
                  <c:v>5.0057767721336903E-2</c:v>
                </c:pt>
                <c:pt idx="27140">
                  <c:v>5.0058093386929202E-2</c:v>
                </c:pt>
                <c:pt idx="27141">
                  <c:v>5.0058824096128697E-2</c:v>
                </c:pt>
                <c:pt idx="27142">
                  <c:v>5.0058910534400099E-2</c:v>
                </c:pt>
                <c:pt idx="27143">
                  <c:v>5.00597300701228E-2</c:v>
                </c:pt>
                <c:pt idx="27144">
                  <c:v>5.0060063054723103E-2</c:v>
                </c:pt>
                <c:pt idx="27145">
                  <c:v>5.0061212897813401E-2</c:v>
                </c:pt>
                <c:pt idx="27146">
                  <c:v>5.0062160997486803E-2</c:v>
                </c:pt>
                <c:pt idx="27147">
                  <c:v>5.0063610878307498E-2</c:v>
                </c:pt>
                <c:pt idx="27148">
                  <c:v>5.0063866344481699E-2</c:v>
                </c:pt>
                <c:pt idx="27149">
                  <c:v>5.0065124833585599E-2</c:v>
                </c:pt>
                <c:pt idx="27150">
                  <c:v>5.0065423856347303E-2</c:v>
                </c:pt>
                <c:pt idx="27151">
                  <c:v>5.0065512359150799E-2</c:v>
                </c:pt>
                <c:pt idx="27152">
                  <c:v>5.0066745058098702E-2</c:v>
                </c:pt>
                <c:pt idx="27153">
                  <c:v>5.0066908337180999E-2</c:v>
                </c:pt>
                <c:pt idx="27154">
                  <c:v>5.0066963105701301E-2</c:v>
                </c:pt>
                <c:pt idx="27155">
                  <c:v>5.00671929501375E-2</c:v>
                </c:pt>
                <c:pt idx="27156">
                  <c:v>5.0067849030361003E-2</c:v>
                </c:pt>
                <c:pt idx="27157">
                  <c:v>5.0069487912294298E-2</c:v>
                </c:pt>
                <c:pt idx="27158">
                  <c:v>5.0069561373409802E-2</c:v>
                </c:pt>
                <c:pt idx="27159">
                  <c:v>5.0071858601121302E-2</c:v>
                </c:pt>
                <c:pt idx="27160">
                  <c:v>5.0072269115467402E-2</c:v>
                </c:pt>
                <c:pt idx="27161">
                  <c:v>5.0072621930324697E-2</c:v>
                </c:pt>
                <c:pt idx="27162">
                  <c:v>5.0073798953459002E-2</c:v>
                </c:pt>
                <c:pt idx="27163">
                  <c:v>5.00745710772997E-2</c:v>
                </c:pt>
                <c:pt idx="27164">
                  <c:v>5.0075208785786599E-2</c:v>
                </c:pt>
                <c:pt idx="27165">
                  <c:v>5.00754095794207E-2</c:v>
                </c:pt>
                <c:pt idx="27166">
                  <c:v>5.0076787839988299E-2</c:v>
                </c:pt>
                <c:pt idx="27167">
                  <c:v>5.0076936634822301E-2</c:v>
                </c:pt>
                <c:pt idx="27168">
                  <c:v>5.0077777528479701E-2</c:v>
                </c:pt>
                <c:pt idx="27169">
                  <c:v>5.0078123753917798E-2</c:v>
                </c:pt>
                <c:pt idx="27170">
                  <c:v>5.0078245538326398E-2</c:v>
                </c:pt>
                <c:pt idx="27171">
                  <c:v>5.0078304055743601E-2</c:v>
                </c:pt>
                <c:pt idx="27172">
                  <c:v>5.0079466859788202E-2</c:v>
                </c:pt>
                <c:pt idx="27173">
                  <c:v>5.0079522560673898E-2</c:v>
                </c:pt>
                <c:pt idx="27174">
                  <c:v>5.0079667019190602E-2</c:v>
                </c:pt>
                <c:pt idx="27175">
                  <c:v>5.0080420859935998E-2</c:v>
                </c:pt>
                <c:pt idx="27176">
                  <c:v>5.0082394721146999E-2</c:v>
                </c:pt>
                <c:pt idx="27177">
                  <c:v>5.0082673649579398E-2</c:v>
                </c:pt>
                <c:pt idx="27178">
                  <c:v>5.0082921523133199E-2</c:v>
                </c:pt>
                <c:pt idx="27179">
                  <c:v>5.0084163285806699E-2</c:v>
                </c:pt>
                <c:pt idx="27180">
                  <c:v>5.0084852638680302E-2</c:v>
                </c:pt>
                <c:pt idx="27181">
                  <c:v>5.0084958551093302E-2</c:v>
                </c:pt>
                <c:pt idx="27182">
                  <c:v>5.0086893658118602E-2</c:v>
                </c:pt>
                <c:pt idx="27183">
                  <c:v>5.0087592738909802E-2</c:v>
                </c:pt>
                <c:pt idx="27184">
                  <c:v>5.0088929642454101E-2</c:v>
                </c:pt>
                <c:pt idx="27185">
                  <c:v>5.0089003612617998E-2</c:v>
                </c:pt>
                <c:pt idx="27186">
                  <c:v>5.00891618905474E-2</c:v>
                </c:pt>
                <c:pt idx="27187">
                  <c:v>5.0090296468074599E-2</c:v>
                </c:pt>
                <c:pt idx="27188">
                  <c:v>5.0090447719482498E-2</c:v>
                </c:pt>
                <c:pt idx="27189">
                  <c:v>5.0092205229004198E-2</c:v>
                </c:pt>
                <c:pt idx="27190">
                  <c:v>5.0093424270617498E-2</c:v>
                </c:pt>
                <c:pt idx="27191">
                  <c:v>5.0094388323611301E-2</c:v>
                </c:pt>
                <c:pt idx="27192">
                  <c:v>5.0094724515454499E-2</c:v>
                </c:pt>
                <c:pt idx="27193">
                  <c:v>5.0096424794218698E-2</c:v>
                </c:pt>
                <c:pt idx="27194">
                  <c:v>5.00965794240067E-2</c:v>
                </c:pt>
                <c:pt idx="27195">
                  <c:v>5.0097373481505503E-2</c:v>
                </c:pt>
                <c:pt idx="27196">
                  <c:v>5.00983516871999E-2</c:v>
                </c:pt>
                <c:pt idx="27197">
                  <c:v>5.00993729696627E-2</c:v>
                </c:pt>
                <c:pt idx="27198">
                  <c:v>5.0099597460818199E-2</c:v>
                </c:pt>
                <c:pt idx="27199">
                  <c:v>5.0100306439157798E-2</c:v>
                </c:pt>
                <c:pt idx="27200">
                  <c:v>5.0104481802617902E-2</c:v>
                </c:pt>
                <c:pt idx="27201">
                  <c:v>5.0104580715827303E-2</c:v>
                </c:pt>
                <c:pt idx="27202">
                  <c:v>5.01064501042102E-2</c:v>
                </c:pt>
                <c:pt idx="27203">
                  <c:v>5.0106888959463497E-2</c:v>
                </c:pt>
                <c:pt idx="27204">
                  <c:v>5.0107529098282103E-2</c:v>
                </c:pt>
                <c:pt idx="27205">
                  <c:v>5.0108311777149701E-2</c:v>
                </c:pt>
                <c:pt idx="27206">
                  <c:v>5.01093757159259E-2</c:v>
                </c:pt>
                <c:pt idx="27207">
                  <c:v>5.0110805548104702E-2</c:v>
                </c:pt>
                <c:pt idx="27208">
                  <c:v>5.0114125325484198E-2</c:v>
                </c:pt>
                <c:pt idx="27209">
                  <c:v>5.0114246740796099E-2</c:v>
                </c:pt>
                <c:pt idx="27210">
                  <c:v>5.0114334830010002E-2</c:v>
                </c:pt>
                <c:pt idx="27211">
                  <c:v>5.0115814081437803E-2</c:v>
                </c:pt>
                <c:pt idx="27212">
                  <c:v>5.0115846286726599E-2</c:v>
                </c:pt>
                <c:pt idx="27213">
                  <c:v>5.0115865737854398E-2</c:v>
                </c:pt>
                <c:pt idx="27214">
                  <c:v>5.0116516808564902E-2</c:v>
                </c:pt>
                <c:pt idx="27215">
                  <c:v>5.0119027026192399E-2</c:v>
                </c:pt>
                <c:pt idx="27216">
                  <c:v>5.0120641812818903E-2</c:v>
                </c:pt>
                <c:pt idx="27217">
                  <c:v>5.0120749731442399E-2</c:v>
                </c:pt>
                <c:pt idx="27218">
                  <c:v>5.0121849299896902E-2</c:v>
                </c:pt>
                <c:pt idx="27219">
                  <c:v>5.01222350093143E-2</c:v>
                </c:pt>
                <c:pt idx="27220">
                  <c:v>5.0122915255778298E-2</c:v>
                </c:pt>
                <c:pt idx="27221">
                  <c:v>5.0122969700725703E-2</c:v>
                </c:pt>
                <c:pt idx="27222">
                  <c:v>5.0123415439769198E-2</c:v>
                </c:pt>
                <c:pt idx="27223">
                  <c:v>5.0123595580675202E-2</c:v>
                </c:pt>
                <c:pt idx="27224">
                  <c:v>5.0123835066424101E-2</c:v>
                </c:pt>
                <c:pt idx="27225">
                  <c:v>5.0124082563751698E-2</c:v>
                </c:pt>
                <c:pt idx="27226">
                  <c:v>5.0125133273259903E-2</c:v>
                </c:pt>
                <c:pt idx="27227">
                  <c:v>5.0126419865082997E-2</c:v>
                </c:pt>
                <c:pt idx="27228">
                  <c:v>5.0127010348787603E-2</c:v>
                </c:pt>
                <c:pt idx="27229">
                  <c:v>5.0127296435468899E-2</c:v>
                </c:pt>
                <c:pt idx="27230">
                  <c:v>5.01277630517468E-2</c:v>
                </c:pt>
                <c:pt idx="27231">
                  <c:v>5.0128080899381602E-2</c:v>
                </c:pt>
                <c:pt idx="27232">
                  <c:v>5.0129390344656702E-2</c:v>
                </c:pt>
                <c:pt idx="27233">
                  <c:v>5.01296369303059E-2</c:v>
                </c:pt>
                <c:pt idx="27234">
                  <c:v>5.0129863864473399E-2</c:v>
                </c:pt>
                <c:pt idx="27235">
                  <c:v>5.0130085669134898E-2</c:v>
                </c:pt>
                <c:pt idx="27236">
                  <c:v>5.0130620839547203E-2</c:v>
                </c:pt>
                <c:pt idx="27237">
                  <c:v>5.0130966276274697E-2</c:v>
                </c:pt>
                <c:pt idx="27238">
                  <c:v>5.0131536428713E-2</c:v>
                </c:pt>
                <c:pt idx="27239">
                  <c:v>5.0131732636219402E-2</c:v>
                </c:pt>
                <c:pt idx="27240">
                  <c:v>5.01328944737355E-2</c:v>
                </c:pt>
                <c:pt idx="27241">
                  <c:v>5.01331130576139E-2</c:v>
                </c:pt>
                <c:pt idx="27242">
                  <c:v>5.0133513832967998E-2</c:v>
                </c:pt>
                <c:pt idx="27243">
                  <c:v>5.0133680520350103E-2</c:v>
                </c:pt>
                <c:pt idx="27244">
                  <c:v>5.0133700412980903E-2</c:v>
                </c:pt>
                <c:pt idx="27245">
                  <c:v>5.0135060577170397E-2</c:v>
                </c:pt>
                <c:pt idx="27246">
                  <c:v>5.0135657916164797E-2</c:v>
                </c:pt>
                <c:pt idx="27247">
                  <c:v>5.0136067450294898E-2</c:v>
                </c:pt>
                <c:pt idx="27248">
                  <c:v>5.0136272776452398E-2</c:v>
                </c:pt>
                <c:pt idx="27249">
                  <c:v>5.0136745356306502E-2</c:v>
                </c:pt>
                <c:pt idx="27250">
                  <c:v>5.0137911859539697E-2</c:v>
                </c:pt>
                <c:pt idx="27251">
                  <c:v>5.0137999199842298E-2</c:v>
                </c:pt>
                <c:pt idx="27252">
                  <c:v>5.0138222363959602E-2</c:v>
                </c:pt>
                <c:pt idx="27253">
                  <c:v>5.01402875433066E-2</c:v>
                </c:pt>
                <c:pt idx="27254">
                  <c:v>5.01411878269672E-2</c:v>
                </c:pt>
                <c:pt idx="27255">
                  <c:v>5.0141521207406399E-2</c:v>
                </c:pt>
                <c:pt idx="27256">
                  <c:v>5.01420624230638E-2</c:v>
                </c:pt>
                <c:pt idx="27257">
                  <c:v>5.01421070450601E-2</c:v>
                </c:pt>
                <c:pt idx="27258">
                  <c:v>5.0142474211431101E-2</c:v>
                </c:pt>
                <c:pt idx="27259">
                  <c:v>5.0143145682779201E-2</c:v>
                </c:pt>
                <c:pt idx="27260">
                  <c:v>5.01450935487643E-2</c:v>
                </c:pt>
                <c:pt idx="27261">
                  <c:v>5.01453228930267E-2</c:v>
                </c:pt>
                <c:pt idx="27262">
                  <c:v>5.0145604016584397E-2</c:v>
                </c:pt>
                <c:pt idx="27263">
                  <c:v>5.0145721587718697E-2</c:v>
                </c:pt>
                <c:pt idx="27264">
                  <c:v>5.0145761894629701E-2</c:v>
                </c:pt>
                <c:pt idx="27265">
                  <c:v>5.0146057692705602E-2</c:v>
                </c:pt>
                <c:pt idx="27266">
                  <c:v>5.0146108908470703E-2</c:v>
                </c:pt>
                <c:pt idx="27267">
                  <c:v>5.0149296842239198E-2</c:v>
                </c:pt>
                <c:pt idx="27268">
                  <c:v>5.0149863648421299E-2</c:v>
                </c:pt>
                <c:pt idx="27269">
                  <c:v>5.0150301580108601E-2</c:v>
                </c:pt>
                <c:pt idx="27270">
                  <c:v>5.0150652499929199E-2</c:v>
                </c:pt>
                <c:pt idx="27271">
                  <c:v>5.0151108904942898E-2</c:v>
                </c:pt>
                <c:pt idx="27272">
                  <c:v>5.01526259594057E-2</c:v>
                </c:pt>
                <c:pt idx="27273">
                  <c:v>5.0153023383557302E-2</c:v>
                </c:pt>
                <c:pt idx="27274">
                  <c:v>5.0153025696130699E-2</c:v>
                </c:pt>
                <c:pt idx="27275">
                  <c:v>5.0153865318414398E-2</c:v>
                </c:pt>
                <c:pt idx="27276">
                  <c:v>5.0154016153705197E-2</c:v>
                </c:pt>
                <c:pt idx="27277">
                  <c:v>5.0154642178404998E-2</c:v>
                </c:pt>
                <c:pt idx="27278">
                  <c:v>5.01555160767281E-2</c:v>
                </c:pt>
                <c:pt idx="27279">
                  <c:v>5.0155763439447797E-2</c:v>
                </c:pt>
                <c:pt idx="27280">
                  <c:v>5.0155947433046098E-2</c:v>
                </c:pt>
                <c:pt idx="27281">
                  <c:v>5.0156090478761101E-2</c:v>
                </c:pt>
                <c:pt idx="27282">
                  <c:v>5.0156937544694198E-2</c:v>
                </c:pt>
                <c:pt idx="27283">
                  <c:v>5.0157017056786997E-2</c:v>
                </c:pt>
                <c:pt idx="27284">
                  <c:v>5.0158433693910702E-2</c:v>
                </c:pt>
                <c:pt idx="27285">
                  <c:v>5.0158441480560402E-2</c:v>
                </c:pt>
                <c:pt idx="27286">
                  <c:v>5.0158507075719803E-2</c:v>
                </c:pt>
                <c:pt idx="27287">
                  <c:v>5.01588534935953E-2</c:v>
                </c:pt>
                <c:pt idx="27288">
                  <c:v>5.0159300188143803E-2</c:v>
                </c:pt>
                <c:pt idx="27289">
                  <c:v>5.0159539206555498E-2</c:v>
                </c:pt>
                <c:pt idx="27290">
                  <c:v>5.0160566431539898E-2</c:v>
                </c:pt>
                <c:pt idx="27291">
                  <c:v>5.0160650395706302E-2</c:v>
                </c:pt>
                <c:pt idx="27292">
                  <c:v>5.0160945423027598E-2</c:v>
                </c:pt>
                <c:pt idx="27293">
                  <c:v>5.0163014747849698E-2</c:v>
                </c:pt>
                <c:pt idx="27294">
                  <c:v>5.01637184791709E-2</c:v>
                </c:pt>
                <c:pt idx="27295">
                  <c:v>5.0164086178876299E-2</c:v>
                </c:pt>
                <c:pt idx="27296">
                  <c:v>5.0165221427914401E-2</c:v>
                </c:pt>
                <c:pt idx="27297">
                  <c:v>5.0165561733970299E-2</c:v>
                </c:pt>
                <c:pt idx="27298">
                  <c:v>5.01661055976124E-2</c:v>
                </c:pt>
                <c:pt idx="27299">
                  <c:v>5.0166575141243598E-2</c:v>
                </c:pt>
                <c:pt idx="27300">
                  <c:v>5.0168195798147602E-2</c:v>
                </c:pt>
                <c:pt idx="27301">
                  <c:v>5.01685542340638E-2</c:v>
                </c:pt>
                <c:pt idx="27302">
                  <c:v>5.0168561233641398E-2</c:v>
                </c:pt>
                <c:pt idx="27303">
                  <c:v>5.0168725356923599E-2</c:v>
                </c:pt>
                <c:pt idx="27304">
                  <c:v>5.0170039920017902E-2</c:v>
                </c:pt>
                <c:pt idx="27305">
                  <c:v>5.01703922146974E-2</c:v>
                </c:pt>
                <c:pt idx="27306">
                  <c:v>5.0170652552338997E-2</c:v>
                </c:pt>
                <c:pt idx="27307">
                  <c:v>5.0170679887542903E-2</c:v>
                </c:pt>
                <c:pt idx="27308">
                  <c:v>5.0173096929879597E-2</c:v>
                </c:pt>
                <c:pt idx="27309">
                  <c:v>5.0173642265508599E-2</c:v>
                </c:pt>
                <c:pt idx="27310">
                  <c:v>5.0174819377125299E-2</c:v>
                </c:pt>
                <c:pt idx="27311">
                  <c:v>5.01763956690508E-2</c:v>
                </c:pt>
                <c:pt idx="27312">
                  <c:v>5.0177628429917798E-2</c:v>
                </c:pt>
                <c:pt idx="27313">
                  <c:v>5.0179546570564497E-2</c:v>
                </c:pt>
                <c:pt idx="27314">
                  <c:v>5.01801353123272E-2</c:v>
                </c:pt>
                <c:pt idx="27315">
                  <c:v>5.0180327854399097E-2</c:v>
                </c:pt>
                <c:pt idx="27316">
                  <c:v>5.0181317588563201E-2</c:v>
                </c:pt>
                <c:pt idx="27317">
                  <c:v>5.0183362981236199E-2</c:v>
                </c:pt>
                <c:pt idx="27318">
                  <c:v>5.0184400023326803E-2</c:v>
                </c:pt>
                <c:pt idx="27319">
                  <c:v>5.01847621491259E-2</c:v>
                </c:pt>
                <c:pt idx="27320">
                  <c:v>5.0185727689758597E-2</c:v>
                </c:pt>
                <c:pt idx="27321">
                  <c:v>5.01862361006871E-2</c:v>
                </c:pt>
                <c:pt idx="27322">
                  <c:v>5.0187149051475102E-2</c:v>
                </c:pt>
                <c:pt idx="27323">
                  <c:v>5.0188106218753602E-2</c:v>
                </c:pt>
                <c:pt idx="27324">
                  <c:v>5.0188417906953102E-2</c:v>
                </c:pt>
                <c:pt idx="27325">
                  <c:v>5.0188814211061403E-2</c:v>
                </c:pt>
                <c:pt idx="27326">
                  <c:v>5.01891425731784E-2</c:v>
                </c:pt>
                <c:pt idx="27327">
                  <c:v>5.0189429233652001E-2</c:v>
                </c:pt>
                <c:pt idx="27328">
                  <c:v>5.0189590802191097E-2</c:v>
                </c:pt>
                <c:pt idx="27329">
                  <c:v>5.0189735957573499E-2</c:v>
                </c:pt>
                <c:pt idx="27330">
                  <c:v>5.0191387142591401E-2</c:v>
                </c:pt>
                <c:pt idx="27331">
                  <c:v>5.0191768145180199E-2</c:v>
                </c:pt>
                <c:pt idx="27332">
                  <c:v>5.0192578633787698E-2</c:v>
                </c:pt>
                <c:pt idx="27333">
                  <c:v>5.0192909914819103E-2</c:v>
                </c:pt>
                <c:pt idx="27334">
                  <c:v>5.0193089505453203E-2</c:v>
                </c:pt>
                <c:pt idx="27335">
                  <c:v>5.0194063088136003E-2</c:v>
                </c:pt>
                <c:pt idx="27336">
                  <c:v>5.01943746085294E-2</c:v>
                </c:pt>
                <c:pt idx="27337">
                  <c:v>5.0194547839103598E-2</c:v>
                </c:pt>
                <c:pt idx="27338">
                  <c:v>5.0194626163522202E-2</c:v>
                </c:pt>
                <c:pt idx="27339">
                  <c:v>5.0196687241268703E-2</c:v>
                </c:pt>
                <c:pt idx="27340">
                  <c:v>5.0197488062223197E-2</c:v>
                </c:pt>
                <c:pt idx="27341">
                  <c:v>5.0198408184829998E-2</c:v>
                </c:pt>
                <c:pt idx="27342">
                  <c:v>5.0198690539363801E-2</c:v>
                </c:pt>
                <c:pt idx="27343">
                  <c:v>5.0199704376058703E-2</c:v>
                </c:pt>
                <c:pt idx="27344">
                  <c:v>5.0199998364074898E-2</c:v>
                </c:pt>
                <c:pt idx="27345">
                  <c:v>5.02000826447737E-2</c:v>
                </c:pt>
                <c:pt idx="27346">
                  <c:v>5.0200507936701E-2</c:v>
                </c:pt>
                <c:pt idx="27347">
                  <c:v>5.0201477673070503E-2</c:v>
                </c:pt>
                <c:pt idx="27348">
                  <c:v>5.0202353136454901E-2</c:v>
                </c:pt>
                <c:pt idx="27349">
                  <c:v>5.0202418197110098E-2</c:v>
                </c:pt>
                <c:pt idx="27350">
                  <c:v>5.02031348967222E-2</c:v>
                </c:pt>
                <c:pt idx="27351">
                  <c:v>5.0203477667840897E-2</c:v>
                </c:pt>
                <c:pt idx="27352">
                  <c:v>5.0203547349721003E-2</c:v>
                </c:pt>
                <c:pt idx="27353">
                  <c:v>5.0203947044905002E-2</c:v>
                </c:pt>
                <c:pt idx="27354">
                  <c:v>5.0205254860661797E-2</c:v>
                </c:pt>
                <c:pt idx="27355">
                  <c:v>5.0205291440357902E-2</c:v>
                </c:pt>
                <c:pt idx="27356">
                  <c:v>5.0205396002002897E-2</c:v>
                </c:pt>
                <c:pt idx="27357">
                  <c:v>5.02058728655356E-2</c:v>
                </c:pt>
                <c:pt idx="27358">
                  <c:v>5.0206164202525001E-2</c:v>
                </c:pt>
                <c:pt idx="27359">
                  <c:v>5.0206479981781599E-2</c:v>
                </c:pt>
                <c:pt idx="27360">
                  <c:v>5.0206699244999702E-2</c:v>
                </c:pt>
                <c:pt idx="27361">
                  <c:v>5.0206706352901198E-2</c:v>
                </c:pt>
                <c:pt idx="27362">
                  <c:v>5.02067969648331E-2</c:v>
                </c:pt>
                <c:pt idx="27363">
                  <c:v>5.0206846859519198E-2</c:v>
                </c:pt>
                <c:pt idx="27364">
                  <c:v>5.0207608247243497E-2</c:v>
                </c:pt>
                <c:pt idx="27365">
                  <c:v>5.0207720218266597E-2</c:v>
                </c:pt>
                <c:pt idx="27366">
                  <c:v>5.02079134343743E-2</c:v>
                </c:pt>
                <c:pt idx="27367">
                  <c:v>5.02081341825074E-2</c:v>
                </c:pt>
                <c:pt idx="27368">
                  <c:v>5.0208611003324098E-2</c:v>
                </c:pt>
                <c:pt idx="27369">
                  <c:v>5.0208849668921897E-2</c:v>
                </c:pt>
                <c:pt idx="27370">
                  <c:v>5.02091437340536E-2</c:v>
                </c:pt>
                <c:pt idx="27371">
                  <c:v>5.0209596722833399E-2</c:v>
                </c:pt>
                <c:pt idx="27372">
                  <c:v>5.0211211335312998E-2</c:v>
                </c:pt>
                <c:pt idx="27373">
                  <c:v>5.0211829417862799E-2</c:v>
                </c:pt>
                <c:pt idx="27374">
                  <c:v>5.0212466105488102E-2</c:v>
                </c:pt>
                <c:pt idx="27375">
                  <c:v>5.0213146702985198E-2</c:v>
                </c:pt>
                <c:pt idx="27376">
                  <c:v>5.0213622617358497E-2</c:v>
                </c:pt>
                <c:pt idx="27377">
                  <c:v>5.0214355684061698E-2</c:v>
                </c:pt>
                <c:pt idx="27378">
                  <c:v>5.0214577149706299E-2</c:v>
                </c:pt>
                <c:pt idx="27379">
                  <c:v>5.0215050921652002E-2</c:v>
                </c:pt>
                <c:pt idx="27380">
                  <c:v>5.0215196319967501E-2</c:v>
                </c:pt>
                <c:pt idx="27381">
                  <c:v>5.0216287812606501E-2</c:v>
                </c:pt>
                <c:pt idx="27382">
                  <c:v>5.0216449252231697E-2</c:v>
                </c:pt>
                <c:pt idx="27383">
                  <c:v>5.0216798382255803E-2</c:v>
                </c:pt>
                <c:pt idx="27384">
                  <c:v>5.0217226366508202E-2</c:v>
                </c:pt>
                <c:pt idx="27385">
                  <c:v>5.0217401725617401E-2</c:v>
                </c:pt>
                <c:pt idx="27386">
                  <c:v>5.02176538721055E-2</c:v>
                </c:pt>
                <c:pt idx="27387">
                  <c:v>5.0218579586043199E-2</c:v>
                </c:pt>
                <c:pt idx="27388">
                  <c:v>5.0218918882335102E-2</c:v>
                </c:pt>
                <c:pt idx="27389">
                  <c:v>5.0218955776749001E-2</c:v>
                </c:pt>
                <c:pt idx="27390">
                  <c:v>5.0219290052560803E-2</c:v>
                </c:pt>
                <c:pt idx="27391">
                  <c:v>5.0219574873888798E-2</c:v>
                </c:pt>
                <c:pt idx="27392">
                  <c:v>5.0220248683367899E-2</c:v>
                </c:pt>
                <c:pt idx="27393">
                  <c:v>5.0220549891500703E-2</c:v>
                </c:pt>
                <c:pt idx="27394">
                  <c:v>5.0220894941139599E-2</c:v>
                </c:pt>
                <c:pt idx="27395">
                  <c:v>5.0221315262805197E-2</c:v>
                </c:pt>
                <c:pt idx="27396">
                  <c:v>5.0221446297993098E-2</c:v>
                </c:pt>
                <c:pt idx="27397">
                  <c:v>5.0221872070542802E-2</c:v>
                </c:pt>
                <c:pt idx="27398">
                  <c:v>5.0222184158691903E-2</c:v>
                </c:pt>
                <c:pt idx="27399">
                  <c:v>5.0222694325584703E-2</c:v>
                </c:pt>
                <c:pt idx="27400">
                  <c:v>5.0222743371733103E-2</c:v>
                </c:pt>
                <c:pt idx="27401">
                  <c:v>5.0223127448438501E-2</c:v>
                </c:pt>
                <c:pt idx="27402">
                  <c:v>5.02232617989192E-2</c:v>
                </c:pt>
                <c:pt idx="27403">
                  <c:v>5.0224313451570003E-2</c:v>
                </c:pt>
                <c:pt idx="27404">
                  <c:v>5.02246371920173E-2</c:v>
                </c:pt>
                <c:pt idx="27405">
                  <c:v>5.02256977199248E-2</c:v>
                </c:pt>
                <c:pt idx="27406">
                  <c:v>5.0226450420792101E-2</c:v>
                </c:pt>
                <c:pt idx="27407">
                  <c:v>5.0226986969809699E-2</c:v>
                </c:pt>
                <c:pt idx="27408">
                  <c:v>5.0227025793255602E-2</c:v>
                </c:pt>
                <c:pt idx="27409">
                  <c:v>5.0227677917089202E-2</c:v>
                </c:pt>
                <c:pt idx="27410">
                  <c:v>5.02278666952145E-2</c:v>
                </c:pt>
                <c:pt idx="27411">
                  <c:v>5.0228408092194601E-2</c:v>
                </c:pt>
                <c:pt idx="27412">
                  <c:v>5.0228534072256997E-2</c:v>
                </c:pt>
                <c:pt idx="27413">
                  <c:v>5.0229314730390599E-2</c:v>
                </c:pt>
                <c:pt idx="27414">
                  <c:v>5.0229671873969199E-2</c:v>
                </c:pt>
                <c:pt idx="27415">
                  <c:v>5.0230828098366001E-2</c:v>
                </c:pt>
                <c:pt idx="27416">
                  <c:v>5.0230863386735797E-2</c:v>
                </c:pt>
                <c:pt idx="27417">
                  <c:v>5.02309609762146E-2</c:v>
                </c:pt>
                <c:pt idx="27418">
                  <c:v>5.0232399368988399E-2</c:v>
                </c:pt>
                <c:pt idx="27419">
                  <c:v>5.0232841844177901E-2</c:v>
                </c:pt>
                <c:pt idx="27420">
                  <c:v>5.0234029273970401E-2</c:v>
                </c:pt>
                <c:pt idx="27421">
                  <c:v>5.0234447557843197E-2</c:v>
                </c:pt>
                <c:pt idx="27422">
                  <c:v>5.0234680527811403E-2</c:v>
                </c:pt>
                <c:pt idx="27423">
                  <c:v>5.02348603257095E-2</c:v>
                </c:pt>
                <c:pt idx="27424">
                  <c:v>5.0235687027513902E-2</c:v>
                </c:pt>
                <c:pt idx="27425">
                  <c:v>5.0236912772608402E-2</c:v>
                </c:pt>
                <c:pt idx="27426">
                  <c:v>5.0237230693851102E-2</c:v>
                </c:pt>
                <c:pt idx="27427">
                  <c:v>5.0237770717583903E-2</c:v>
                </c:pt>
                <c:pt idx="27428">
                  <c:v>5.0238113465421001E-2</c:v>
                </c:pt>
                <c:pt idx="27429">
                  <c:v>5.0238302997938501E-2</c:v>
                </c:pt>
                <c:pt idx="27430">
                  <c:v>5.0240130421396301E-2</c:v>
                </c:pt>
                <c:pt idx="27431">
                  <c:v>5.0240136981750901E-2</c:v>
                </c:pt>
                <c:pt idx="27432">
                  <c:v>5.0240310427607397E-2</c:v>
                </c:pt>
                <c:pt idx="27433">
                  <c:v>5.0241388552963298E-2</c:v>
                </c:pt>
                <c:pt idx="27434">
                  <c:v>5.0241584845057898E-2</c:v>
                </c:pt>
                <c:pt idx="27435">
                  <c:v>5.0243185525348101E-2</c:v>
                </c:pt>
                <c:pt idx="27436">
                  <c:v>5.0243397446612902E-2</c:v>
                </c:pt>
                <c:pt idx="27437">
                  <c:v>5.0243552495415698E-2</c:v>
                </c:pt>
                <c:pt idx="27438">
                  <c:v>5.0244054388418002E-2</c:v>
                </c:pt>
                <c:pt idx="27439">
                  <c:v>5.0244625795423298E-2</c:v>
                </c:pt>
                <c:pt idx="27440">
                  <c:v>5.0245652491947998E-2</c:v>
                </c:pt>
                <c:pt idx="27441">
                  <c:v>5.0246674368443399E-2</c:v>
                </c:pt>
                <c:pt idx="27442">
                  <c:v>5.0247353137209898E-2</c:v>
                </c:pt>
                <c:pt idx="27443">
                  <c:v>5.0247811567409602E-2</c:v>
                </c:pt>
                <c:pt idx="27444">
                  <c:v>5.0248541908989398E-2</c:v>
                </c:pt>
                <c:pt idx="27445">
                  <c:v>5.02495635470811E-2</c:v>
                </c:pt>
                <c:pt idx="27446">
                  <c:v>5.0249936372063299E-2</c:v>
                </c:pt>
                <c:pt idx="27447">
                  <c:v>5.0249990560410497E-2</c:v>
                </c:pt>
                <c:pt idx="27448">
                  <c:v>5.0250349446659202E-2</c:v>
                </c:pt>
                <c:pt idx="27449">
                  <c:v>5.0250875083754198E-2</c:v>
                </c:pt>
                <c:pt idx="27450">
                  <c:v>5.0250959219566897E-2</c:v>
                </c:pt>
                <c:pt idx="27451">
                  <c:v>5.0251475605677498E-2</c:v>
                </c:pt>
                <c:pt idx="27452">
                  <c:v>5.0251870070658101E-2</c:v>
                </c:pt>
                <c:pt idx="27453">
                  <c:v>5.0252218729477299E-2</c:v>
                </c:pt>
                <c:pt idx="27454">
                  <c:v>5.0252769910373897E-2</c:v>
                </c:pt>
                <c:pt idx="27455">
                  <c:v>5.0253446624438099E-2</c:v>
                </c:pt>
                <c:pt idx="27456">
                  <c:v>5.0253504875415397E-2</c:v>
                </c:pt>
                <c:pt idx="27457">
                  <c:v>5.0254554321180298E-2</c:v>
                </c:pt>
                <c:pt idx="27458">
                  <c:v>5.0255802655782701E-2</c:v>
                </c:pt>
                <c:pt idx="27459">
                  <c:v>5.0255989859105898E-2</c:v>
                </c:pt>
                <c:pt idx="27460">
                  <c:v>5.0256593098685597E-2</c:v>
                </c:pt>
                <c:pt idx="27461">
                  <c:v>5.0256977750296097E-2</c:v>
                </c:pt>
                <c:pt idx="27462">
                  <c:v>5.0257620198868903E-2</c:v>
                </c:pt>
                <c:pt idx="27463">
                  <c:v>5.0257928464680898E-2</c:v>
                </c:pt>
                <c:pt idx="27464">
                  <c:v>5.0258692304972999E-2</c:v>
                </c:pt>
                <c:pt idx="27465">
                  <c:v>5.0258700177917198E-2</c:v>
                </c:pt>
                <c:pt idx="27466">
                  <c:v>5.02601422718136E-2</c:v>
                </c:pt>
                <c:pt idx="27467">
                  <c:v>5.0260905692739201E-2</c:v>
                </c:pt>
                <c:pt idx="27468">
                  <c:v>5.0261405453117802E-2</c:v>
                </c:pt>
                <c:pt idx="27469">
                  <c:v>5.0261623627457098E-2</c:v>
                </c:pt>
                <c:pt idx="27470">
                  <c:v>5.0261766000345799E-2</c:v>
                </c:pt>
                <c:pt idx="27471">
                  <c:v>5.0262918099050501E-2</c:v>
                </c:pt>
                <c:pt idx="27472">
                  <c:v>5.0263962321072803E-2</c:v>
                </c:pt>
                <c:pt idx="27473">
                  <c:v>5.0264845527595699E-2</c:v>
                </c:pt>
                <c:pt idx="27474">
                  <c:v>5.0265106792552E-2</c:v>
                </c:pt>
                <c:pt idx="27475">
                  <c:v>5.0265274676662197E-2</c:v>
                </c:pt>
                <c:pt idx="27476">
                  <c:v>5.0265505563572802E-2</c:v>
                </c:pt>
                <c:pt idx="27477">
                  <c:v>5.0265579838694403E-2</c:v>
                </c:pt>
                <c:pt idx="27478">
                  <c:v>5.0265877859620098E-2</c:v>
                </c:pt>
                <c:pt idx="27479">
                  <c:v>5.0266089807288097E-2</c:v>
                </c:pt>
                <c:pt idx="27480">
                  <c:v>5.0266452468236203E-2</c:v>
                </c:pt>
                <c:pt idx="27481">
                  <c:v>5.0266518875675001E-2</c:v>
                </c:pt>
                <c:pt idx="27482">
                  <c:v>5.02671340945244E-2</c:v>
                </c:pt>
                <c:pt idx="27483">
                  <c:v>5.0267585781216498E-2</c:v>
                </c:pt>
                <c:pt idx="27484">
                  <c:v>5.0267728693708401E-2</c:v>
                </c:pt>
                <c:pt idx="27485">
                  <c:v>5.0268423921634303E-2</c:v>
                </c:pt>
                <c:pt idx="27486">
                  <c:v>5.0268547164687698E-2</c:v>
                </c:pt>
                <c:pt idx="27487">
                  <c:v>5.0268798961360099E-2</c:v>
                </c:pt>
                <c:pt idx="27488">
                  <c:v>5.0269254742324701E-2</c:v>
                </c:pt>
                <c:pt idx="27489">
                  <c:v>5.02697327619121E-2</c:v>
                </c:pt>
                <c:pt idx="27490">
                  <c:v>5.02697635879766E-2</c:v>
                </c:pt>
                <c:pt idx="27491">
                  <c:v>5.0270013300593601E-2</c:v>
                </c:pt>
                <c:pt idx="27492">
                  <c:v>5.0270606704580501E-2</c:v>
                </c:pt>
                <c:pt idx="27493">
                  <c:v>5.0270763139703099E-2</c:v>
                </c:pt>
                <c:pt idx="27494">
                  <c:v>5.0271949351421402E-2</c:v>
                </c:pt>
                <c:pt idx="27495">
                  <c:v>5.0273007917912602E-2</c:v>
                </c:pt>
                <c:pt idx="27496">
                  <c:v>5.02734227876033E-2</c:v>
                </c:pt>
                <c:pt idx="27497">
                  <c:v>5.02751356717124E-2</c:v>
                </c:pt>
                <c:pt idx="27498">
                  <c:v>5.0275516632800901E-2</c:v>
                </c:pt>
                <c:pt idx="27499">
                  <c:v>5.0275891663272398E-2</c:v>
                </c:pt>
                <c:pt idx="27500">
                  <c:v>5.0275954378216803E-2</c:v>
                </c:pt>
                <c:pt idx="27501">
                  <c:v>5.02763970595657E-2</c:v>
                </c:pt>
                <c:pt idx="27502">
                  <c:v>5.0276782674097201E-2</c:v>
                </c:pt>
                <c:pt idx="27503">
                  <c:v>5.0276895629209603E-2</c:v>
                </c:pt>
                <c:pt idx="27504">
                  <c:v>5.02770603776121E-2</c:v>
                </c:pt>
                <c:pt idx="27505">
                  <c:v>5.02778953891777E-2</c:v>
                </c:pt>
                <c:pt idx="27506">
                  <c:v>5.0277900843672903E-2</c:v>
                </c:pt>
                <c:pt idx="27507">
                  <c:v>5.0279242928107398E-2</c:v>
                </c:pt>
                <c:pt idx="27508">
                  <c:v>5.0279575718307101E-2</c:v>
                </c:pt>
                <c:pt idx="27509">
                  <c:v>5.02797546958604E-2</c:v>
                </c:pt>
                <c:pt idx="27510">
                  <c:v>5.0279804805166299E-2</c:v>
                </c:pt>
                <c:pt idx="27511">
                  <c:v>5.0279888580691802E-2</c:v>
                </c:pt>
                <c:pt idx="27512">
                  <c:v>5.0281947391133397E-2</c:v>
                </c:pt>
                <c:pt idx="27513">
                  <c:v>5.0283127881208797E-2</c:v>
                </c:pt>
                <c:pt idx="27514">
                  <c:v>5.0285167243271797E-2</c:v>
                </c:pt>
                <c:pt idx="27515">
                  <c:v>5.0285399888985401E-2</c:v>
                </c:pt>
                <c:pt idx="27516">
                  <c:v>5.0285433572804697E-2</c:v>
                </c:pt>
                <c:pt idx="27517">
                  <c:v>5.02885800697144E-2</c:v>
                </c:pt>
                <c:pt idx="27518">
                  <c:v>5.0288595254935703E-2</c:v>
                </c:pt>
                <c:pt idx="27519">
                  <c:v>5.0290974528930901E-2</c:v>
                </c:pt>
                <c:pt idx="27520">
                  <c:v>5.0291272733133503E-2</c:v>
                </c:pt>
                <c:pt idx="27521">
                  <c:v>5.0291334177057098E-2</c:v>
                </c:pt>
                <c:pt idx="27522">
                  <c:v>5.0291884050874397E-2</c:v>
                </c:pt>
                <c:pt idx="27523">
                  <c:v>5.0291933280244699E-2</c:v>
                </c:pt>
                <c:pt idx="27524">
                  <c:v>5.0294494466298002E-2</c:v>
                </c:pt>
                <c:pt idx="27525">
                  <c:v>5.0295941012231199E-2</c:v>
                </c:pt>
                <c:pt idx="27526">
                  <c:v>5.0296603045848598E-2</c:v>
                </c:pt>
                <c:pt idx="27527">
                  <c:v>5.0297059712170002E-2</c:v>
                </c:pt>
                <c:pt idx="27528">
                  <c:v>5.0297342768207701E-2</c:v>
                </c:pt>
                <c:pt idx="27529">
                  <c:v>5.0298602509735599E-2</c:v>
                </c:pt>
                <c:pt idx="27530">
                  <c:v>5.0298926320917599E-2</c:v>
                </c:pt>
                <c:pt idx="27531">
                  <c:v>5.0299121450722802E-2</c:v>
                </c:pt>
                <c:pt idx="27532">
                  <c:v>5.03000625400482E-2</c:v>
                </c:pt>
                <c:pt idx="27533">
                  <c:v>5.0300482431581799E-2</c:v>
                </c:pt>
                <c:pt idx="27534">
                  <c:v>5.0300870974557203E-2</c:v>
                </c:pt>
                <c:pt idx="27535">
                  <c:v>5.0301913658254503E-2</c:v>
                </c:pt>
                <c:pt idx="27536">
                  <c:v>5.0301975000284098E-2</c:v>
                </c:pt>
                <c:pt idx="27537">
                  <c:v>5.0302463752319997E-2</c:v>
                </c:pt>
                <c:pt idx="27538">
                  <c:v>5.0303042450304002E-2</c:v>
                </c:pt>
                <c:pt idx="27539">
                  <c:v>5.0304199235191097E-2</c:v>
                </c:pt>
                <c:pt idx="27540">
                  <c:v>5.0304564155770101E-2</c:v>
                </c:pt>
                <c:pt idx="27541">
                  <c:v>5.0305406555889998E-2</c:v>
                </c:pt>
                <c:pt idx="27542">
                  <c:v>5.0305799477004698E-2</c:v>
                </c:pt>
                <c:pt idx="27543">
                  <c:v>5.0306614920777197E-2</c:v>
                </c:pt>
                <c:pt idx="27544">
                  <c:v>5.03068006026198E-2</c:v>
                </c:pt>
                <c:pt idx="27545">
                  <c:v>5.0306895301684203E-2</c:v>
                </c:pt>
                <c:pt idx="27546">
                  <c:v>5.0307149627169798E-2</c:v>
                </c:pt>
                <c:pt idx="27547">
                  <c:v>5.0307265461251402E-2</c:v>
                </c:pt>
                <c:pt idx="27548">
                  <c:v>5.0308841670816701E-2</c:v>
                </c:pt>
                <c:pt idx="27549">
                  <c:v>5.0309001466463603E-2</c:v>
                </c:pt>
                <c:pt idx="27550">
                  <c:v>5.0309622308484299E-2</c:v>
                </c:pt>
                <c:pt idx="27551">
                  <c:v>5.0309976094910697E-2</c:v>
                </c:pt>
                <c:pt idx="27552">
                  <c:v>5.0311413594897499E-2</c:v>
                </c:pt>
                <c:pt idx="27553">
                  <c:v>5.0311476543928903E-2</c:v>
                </c:pt>
                <c:pt idx="27554">
                  <c:v>5.0312339219930398E-2</c:v>
                </c:pt>
                <c:pt idx="27555">
                  <c:v>5.0312429756044302E-2</c:v>
                </c:pt>
                <c:pt idx="27556">
                  <c:v>5.0313563771438301E-2</c:v>
                </c:pt>
                <c:pt idx="27557">
                  <c:v>5.0314006509833503E-2</c:v>
                </c:pt>
                <c:pt idx="27558">
                  <c:v>5.0314550594287098E-2</c:v>
                </c:pt>
                <c:pt idx="27559">
                  <c:v>5.0314885663860498E-2</c:v>
                </c:pt>
                <c:pt idx="27560">
                  <c:v>5.03171547603736E-2</c:v>
                </c:pt>
                <c:pt idx="27561">
                  <c:v>5.0317451477437901E-2</c:v>
                </c:pt>
                <c:pt idx="27562">
                  <c:v>5.0318017336695102E-2</c:v>
                </c:pt>
                <c:pt idx="27563">
                  <c:v>5.0318965733419103E-2</c:v>
                </c:pt>
                <c:pt idx="27564">
                  <c:v>5.0319190741164102E-2</c:v>
                </c:pt>
                <c:pt idx="27565">
                  <c:v>5.0319405793572698E-2</c:v>
                </c:pt>
                <c:pt idx="27566">
                  <c:v>5.0319994706608001E-2</c:v>
                </c:pt>
                <c:pt idx="27567">
                  <c:v>5.0320906184312099E-2</c:v>
                </c:pt>
                <c:pt idx="27568">
                  <c:v>5.0321252829449603E-2</c:v>
                </c:pt>
                <c:pt idx="27569">
                  <c:v>5.0321606245037002E-2</c:v>
                </c:pt>
                <c:pt idx="27570">
                  <c:v>5.0322577740696699E-2</c:v>
                </c:pt>
                <c:pt idx="27571">
                  <c:v>5.0322644517385301E-2</c:v>
                </c:pt>
                <c:pt idx="27572">
                  <c:v>5.0323952293692603E-2</c:v>
                </c:pt>
                <c:pt idx="27573">
                  <c:v>5.0324034518086397E-2</c:v>
                </c:pt>
                <c:pt idx="27574">
                  <c:v>5.0324169968620498E-2</c:v>
                </c:pt>
                <c:pt idx="27575">
                  <c:v>5.0324408665897602E-2</c:v>
                </c:pt>
                <c:pt idx="27576">
                  <c:v>5.0324692107489098E-2</c:v>
                </c:pt>
                <c:pt idx="27577">
                  <c:v>5.0324863419532198E-2</c:v>
                </c:pt>
                <c:pt idx="27578">
                  <c:v>5.03252346466408E-2</c:v>
                </c:pt>
                <c:pt idx="27579">
                  <c:v>5.03252527720865E-2</c:v>
                </c:pt>
                <c:pt idx="27580">
                  <c:v>5.0325876881602102E-2</c:v>
                </c:pt>
                <c:pt idx="27581">
                  <c:v>5.0326311938922397E-2</c:v>
                </c:pt>
                <c:pt idx="27582">
                  <c:v>5.0327138992308E-2</c:v>
                </c:pt>
                <c:pt idx="27583">
                  <c:v>5.0327842776538803E-2</c:v>
                </c:pt>
                <c:pt idx="27584">
                  <c:v>5.0328061682381499E-2</c:v>
                </c:pt>
                <c:pt idx="27585">
                  <c:v>5.0328314174229997E-2</c:v>
                </c:pt>
                <c:pt idx="27586">
                  <c:v>5.0328809659836597E-2</c:v>
                </c:pt>
                <c:pt idx="27587">
                  <c:v>5.0328864326062497E-2</c:v>
                </c:pt>
                <c:pt idx="27588">
                  <c:v>5.0328981061563603E-2</c:v>
                </c:pt>
                <c:pt idx="27589">
                  <c:v>5.0329047382525097E-2</c:v>
                </c:pt>
                <c:pt idx="27590">
                  <c:v>5.0330770979977998E-2</c:v>
                </c:pt>
                <c:pt idx="27591">
                  <c:v>5.0331736491931102E-2</c:v>
                </c:pt>
                <c:pt idx="27592">
                  <c:v>5.03328162756378E-2</c:v>
                </c:pt>
                <c:pt idx="27593">
                  <c:v>5.03328590005266E-2</c:v>
                </c:pt>
                <c:pt idx="27594">
                  <c:v>5.0332969566337399E-2</c:v>
                </c:pt>
                <c:pt idx="27595">
                  <c:v>5.0334986474339399E-2</c:v>
                </c:pt>
                <c:pt idx="27596">
                  <c:v>5.0335069294561399E-2</c:v>
                </c:pt>
                <c:pt idx="27597">
                  <c:v>5.03358753107103E-2</c:v>
                </c:pt>
                <c:pt idx="27598">
                  <c:v>5.0336167755406197E-2</c:v>
                </c:pt>
                <c:pt idx="27599">
                  <c:v>5.0337587773218798E-2</c:v>
                </c:pt>
                <c:pt idx="27600">
                  <c:v>5.03377591535328E-2</c:v>
                </c:pt>
                <c:pt idx="27601">
                  <c:v>5.0338833566609502E-2</c:v>
                </c:pt>
                <c:pt idx="27602">
                  <c:v>5.0339241582787901E-2</c:v>
                </c:pt>
                <c:pt idx="27603">
                  <c:v>5.0339511081246201E-2</c:v>
                </c:pt>
                <c:pt idx="27604">
                  <c:v>5.0339604553067199E-2</c:v>
                </c:pt>
                <c:pt idx="27605">
                  <c:v>5.0339654076313398E-2</c:v>
                </c:pt>
                <c:pt idx="27606">
                  <c:v>5.0340782833781003E-2</c:v>
                </c:pt>
                <c:pt idx="27607">
                  <c:v>5.0340820243369402E-2</c:v>
                </c:pt>
                <c:pt idx="27608">
                  <c:v>5.0340926976903899E-2</c:v>
                </c:pt>
                <c:pt idx="27609">
                  <c:v>5.0341864002183802E-2</c:v>
                </c:pt>
                <c:pt idx="27610">
                  <c:v>5.0342056271529198E-2</c:v>
                </c:pt>
                <c:pt idx="27611">
                  <c:v>5.0342180845810998E-2</c:v>
                </c:pt>
                <c:pt idx="27612">
                  <c:v>5.0342573355474901E-2</c:v>
                </c:pt>
                <c:pt idx="27613">
                  <c:v>5.0343433227595401E-2</c:v>
                </c:pt>
                <c:pt idx="27614">
                  <c:v>5.0343582044733201E-2</c:v>
                </c:pt>
                <c:pt idx="27615">
                  <c:v>5.0344296772840198E-2</c:v>
                </c:pt>
                <c:pt idx="27616">
                  <c:v>5.0345637773522099E-2</c:v>
                </c:pt>
                <c:pt idx="27617">
                  <c:v>5.0345959201309701E-2</c:v>
                </c:pt>
                <c:pt idx="27618">
                  <c:v>5.0346255368249201E-2</c:v>
                </c:pt>
                <c:pt idx="27619">
                  <c:v>5.0346330573574301E-2</c:v>
                </c:pt>
                <c:pt idx="27620">
                  <c:v>5.0346373995827899E-2</c:v>
                </c:pt>
                <c:pt idx="27621">
                  <c:v>5.0348133771509998E-2</c:v>
                </c:pt>
                <c:pt idx="27622">
                  <c:v>5.03483558631828E-2</c:v>
                </c:pt>
                <c:pt idx="27623">
                  <c:v>5.0348919847465701E-2</c:v>
                </c:pt>
                <c:pt idx="27624">
                  <c:v>5.0349208812942699E-2</c:v>
                </c:pt>
                <c:pt idx="27625">
                  <c:v>5.0351863904867303E-2</c:v>
                </c:pt>
                <c:pt idx="27626">
                  <c:v>5.0354813551752503E-2</c:v>
                </c:pt>
                <c:pt idx="27627">
                  <c:v>5.0354848256243201E-2</c:v>
                </c:pt>
                <c:pt idx="27628">
                  <c:v>5.0356484159894299E-2</c:v>
                </c:pt>
                <c:pt idx="27629">
                  <c:v>5.0357672313149297E-2</c:v>
                </c:pt>
                <c:pt idx="27630">
                  <c:v>5.0358679489607802E-2</c:v>
                </c:pt>
                <c:pt idx="27631">
                  <c:v>5.0358781672253099E-2</c:v>
                </c:pt>
                <c:pt idx="27632">
                  <c:v>5.0359027540958799E-2</c:v>
                </c:pt>
                <c:pt idx="27633">
                  <c:v>5.03595504560993E-2</c:v>
                </c:pt>
                <c:pt idx="27634">
                  <c:v>5.0360216690482899E-2</c:v>
                </c:pt>
                <c:pt idx="27635">
                  <c:v>5.0360267212985699E-2</c:v>
                </c:pt>
                <c:pt idx="27636">
                  <c:v>5.0360599637963598E-2</c:v>
                </c:pt>
                <c:pt idx="27637">
                  <c:v>5.0361706612229197E-2</c:v>
                </c:pt>
                <c:pt idx="27638">
                  <c:v>5.0362157151186498E-2</c:v>
                </c:pt>
                <c:pt idx="27639">
                  <c:v>5.0363071963234099E-2</c:v>
                </c:pt>
                <c:pt idx="27640">
                  <c:v>5.0363098635631702E-2</c:v>
                </c:pt>
                <c:pt idx="27641">
                  <c:v>5.0363415648958403E-2</c:v>
                </c:pt>
                <c:pt idx="27642">
                  <c:v>5.0363549925624501E-2</c:v>
                </c:pt>
                <c:pt idx="27643">
                  <c:v>5.0364025058792297E-2</c:v>
                </c:pt>
                <c:pt idx="27644">
                  <c:v>5.0364149824034199E-2</c:v>
                </c:pt>
                <c:pt idx="27645">
                  <c:v>5.0364502401818903E-2</c:v>
                </c:pt>
                <c:pt idx="27646">
                  <c:v>5.0367201339139599E-2</c:v>
                </c:pt>
                <c:pt idx="27647">
                  <c:v>5.03672283555711E-2</c:v>
                </c:pt>
                <c:pt idx="27648">
                  <c:v>5.0369036568790597E-2</c:v>
                </c:pt>
                <c:pt idx="27649">
                  <c:v>5.0369045689239098E-2</c:v>
                </c:pt>
                <c:pt idx="27650">
                  <c:v>5.0369497327689798E-2</c:v>
                </c:pt>
                <c:pt idx="27651">
                  <c:v>5.0369919204306703E-2</c:v>
                </c:pt>
                <c:pt idx="27652">
                  <c:v>5.0370166921895998E-2</c:v>
                </c:pt>
                <c:pt idx="27653">
                  <c:v>5.0370691871354699E-2</c:v>
                </c:pt>
                <c:pt idx="27654">
                  <c:v>5.0370957365059997E-2</c:v>
                </c:pt>
                <c:pt idx="27655">
                  <c:v>5.0371571178336502E-2</c:v>
                </c:pt>
                <c:pt idx="27656">
                  <c:v>5.0371789948966003E-2</c:v>
                </c:pt>
                <c:pt idx="27657">
                  <c:v>5.0371999424230603E-2</c:v>
                </c:pt>
                <c:pt idx="27658">
                  <c:v>5.0372004994037899E-2</c:v>
                </c:pt>
                <c:pt idx="27659">
                  <c:v>5.0372339677956401E-2</c:v>
                </c:pt>
                <c:pt idx="27660">
                  <c:v>5.0372683819034897E-2</c:v>
                </c:pt>
                <c:pt idx="27661">
                  <c:v>5.0373474987100098E-2</c:v>
                </c:pt>
                <c:pt idx="27662">
                  <c:v>5.0375588189414601E-2</c:v>
                </c:pt>
                <c:pt idx="27663">
                  <c:v>5.0376063345454802E-2</c:v>
                </c:pt>
                <c:pt idx="27664">
                  <c:v>5.0376576874312802E-2</c:v>
                </c:pt>
                <c:pt idx="27665">
                  <c:v>5.03767007702942E-2</c:v>
                </c:pt>
                <c:pt idx="27666">
                  <c:v>5.0377337425835701E-2</c:v>
                </c:pt>
                <c:pt idx="27667">
                  <c:v>5.0377842014547501E-2</c:v>
                </c:pt>
                <c:pt idx="27668">
                  <c:v>5.0378625466683501E-2</c:v>
                </c:pt>
                <c:pt idx="27669">
                  <c:v>5.0379771657553099E-2</c:v>
                </c:pt>
                <c:pt idx="27670">
                  <c:v>5.03798459191575E-2</c:v>
                </c:pt>
                <c:pt idx="27671">
                  <c:v>5.0380260939641201E-2</c:v>
                </c:pt>
                <c:pt idx="27672">
                  <c:v>5.0380632689306197E-2</c:v>
                </c:pt>
                <c:pt idx="27673">
                  <c:v>5.0381598608550703E-2</c:v>
                </c:pt>
                <c:pt idx="27674">
                  <c:v>5.0381888701388898E-2</c:v>
                </c:pt>
                <c:pt idx="27675">
                  <c:v>5.0382417283284402E-2</c:v>
                </c:pt>
                <c:pt idx="27676">
                  <c:v>5.0382721387884202E-2</c:v>
                </c:pt>
                <c:pt idx="27677">
                  <c:v>5.03830076726818E-2</c:v>
                </c:pt>
                <c:pt idx="27678">
                  <c:v>5.0383449841974001E-2</c:v>
                </c:pt>
                <c:pt idx="27679">
                  <c:v>5.0384246719966802E-2</c:v>
                </c:pt>
                <c:pt idx="27680">
                  <c:v>5.0386030666152798E-2</c:v>
                </c:pt>
                <c:pt idx="27681">
                  <c:v>5.0386715655461697E-2</c:v>
                </c:pt>
                <c:pt idx="27682">
                  <c:v>5.0387252790246299E-2</c:v>
                </c:pt>
                <c:pt idx="27683">
                  <c:v>5.0388372987781101E-2</c:v>
                </c:pt>
                <c:pt idx="27684">
                  <c:v>5.03906658725395E-2</c:v>
                </c:pt>
                <c:pt idx="27685">
                  <c:v>5.0391427258067299E-2</c:v>
                </c:pt>
                <c:pt idx="27686">
                  <c:v>5.0391700967849298E-2</c:v>
                </c:pt>
                <c:pt idx="27687">
                  <c:v>5.0392508424757003E-2</c:v>
                </c:pt>
                <c:pt idx="27688">
                  <c:v>5.03928174738675E-2</c:v>
                </c:pt>
                <c:pt idx="27689">
                  <c:v>5.03931213201253E-2</c:v>
                </c:pt>
                <c:pt idx="27690">
                  <c:v>5.0393615974017703E-2</c:v>
                </c:pt>
                <c:pt idx="27691">
                  <c:v>5.0393641683235901E-2</c:v>
                </c:pt>
                <c:pt idx="27692">
                  <c:v>5.03942348938844E-2</c:v>
                </c:pt>
                <c:pt idx="27693">
                  <c:v>5.0394737441731299E-2</c:v>
                </c:pt>
                <c:pt idx="27694">
                  <c:v>5.0395071918253799E-2</c:v>
                </c:pt>
                <c:pt idx="27695">
                  <c:v>5.0395403286656398E-2</c:v>
                </c:pt>
                <c:pt idx="27696">
                  <c:v>5.0395406970148597E-2</c:v>
                </c:pt>
                <c:pt idx="27697">
                  <c:v>5.03954806289078E-2</c:v>
                </c:pt>
                <c:pt idx="27698">
                  <c:v>5.0395504366315499E-2</c:v>
                </c:pt>
                <c:pt idx="27699">
                  <c:v>5.0395597921257897E-2</c:v>
                </c:pt>
                <c:pt idx="27700">
                  <c:v>5.0396000854977703E-2</c:v>
                </c:pt>
                <c:pt idx="27701">
                  <c:v>5.0396275594586398E-2</c:v>
                </c:pt>
                <c:pt idx="27702">
                  <c:v>5.0396531803503501E-2</c:v>
                </c:pt>
                <c:pt idx="27703">
                  <c:v>5.0396588617552397E-2</c:v>
                </c:pt>
                <c:pt idx="27704">
                  <c:v>5.0397244361447997E-2</c:v>
                </c:pt>
                <c:pt idx="27705">
                  <c:v>5.0399384142409298E-2</c:v>
                </c:pt>
                <c:pt idx="27706">
                  <c:v>5.0399996880804099E-2</c:v>
                </c:pt>
                <c:pt idx="27707">
                  <c:v>5.0401307498095203E-2</c:v>
                </c:pt>
                <c:pt idx="27708">
                  <c:v>5.0401328838468498E-2</c:v>
                </c:pt>
                <c:pt idx="27709">
                  <c:v>5.04015456562018E-2</c:v>
                </c:pt>
                <c:pt idx="27710">
                  <c:v>5.0401774732904303E-2</c:v>
                </c:pt>
                <c:pt idx="27711">
                  <c:v>5.0402391938827999E-2</c:v>
                </c:pt>
                <c:pt idx="27712">
                  <c:v>5.0403055077194898E-2</c:v>
                </c:pt>
                <c:pt idx="27713">
                  <c:v>5.0403166274324299E-2</c:v>
                </c:pt>
                <c:pt idx="27714">
                  <c:v>5.0403447111364699E-2</c:v>
                </c:pt>
                <c:pt idx="27715">
                  <c:v>5.04047073200488E-2</c:v>
                </c:pt>
                <c:pt idx="27716">
                  <c:v>5.04051996633329E-2</c:v>
                </c:pt>
                <c:pt idx="27717">
                  <c:v>5.0407412248035202E-2</c:v>
                </c:pt>
                <c:pt idx="27718">
                  <c:v>5.0407668002671699E-2</c:v>
                </c:pt>
                <c:pt idx="27719">
                  <c:v>5.0408420474862298E-2</c:v>
                </c:pt>
                <c:pt idx="27720">
                  <c:v>5.0408660974491697E-2</c:v>
                </c:pt>
                <c:pt idx="27721">
                  <c:v>5.0408734819116702E-2</c:v>
                </c:pt>
                <c:pt idx="27722">
                  <c:v>5.0409363058355999E-2</c:v>
                </c:pt>
                <c:pt idx="27723">
                  <c:v>5.0409703777324101E-2</c:v>
                </c:pt>
                <c:pt idx="27724">
                  <c:v>5.0410224066887797E-2</c:v>
                </c:pt>
                <c:pt idx="27725">
                  <c:v>5.0410581494316598E-2</c:v>
                </c:pt>
                <c:pt idx="27726">
                  <c:v>5.04126204393456E-2</c:v>
                </c:pt>
                <c:pt idx="27727">
                  <c:v>5.04132359136081E-2</c:v>
                </c:pt>
                <c:pt idx="27728">
                  <c:v>5.04133716912838E-2</c:v>
                </c:pt>
                <c:pt idx="27729">
                  <c:v>5.0413455014606097E-2</c:v>
                </c:pt>
                <c:pt idx="27730">
                  <c:v>5.0413724729578203E-2</c:v>
                </c:pt>
                <c:pt idx="27731">
                  <c:v>5.04142702547229E-2</c:v>
                </c:pt>
                <c:pt idx="27732">
                  <c:v>5.0416224534500002E-2</c:v>
                </c:pt>
                <c:pt idx="27733">
                  <c:v>5.0416857942593499E-2</c:v>
                </c:pt>
                <c:pt idx="27734">
                  <c:v>5.04172801014292E-2</c:v>
                </c:pt>
                <c:pt idx="27735">
                  <c:v>5.0417286072115701E-2</c:v>
                </c:pt>
                <c:pt idx="27736">
                  <c:v>5.0417432623568403E-2</c:v>
                </c:pt>
                <c:pt idx="27737">
                  <c:v>5.0418211961843297E-2</c:v>
                </c:pt>
                <c:pt idx="27738">
                  <c:v>5.0418342132832E-2</c:v>
                </c:pt>
                <c:pt idx="27739">
                  <c:v>5.0418826517827503E-2</c:v>
                </c:pt>
                <c:pt idx="27740">
                  <c:v>5.04188347691156E-2</c:v>
                </c:pt>
                <c:pt idx="27741">
                  <c:v>5.0419010147816398E-2</c:v>
                </c:pt>
                <c:pt idx="27742">
                  <c:v>5.0419465412658897E-2</c:v>
                </c:pt>
                <c:pt idx="27743">
                  <c:v>5.0419516970558298E-2</c:v>
                </c:pt>
                <c:pt idx="27744">
                  <c:v>5.0420540717437803E-2</c:v>
                </c:pt>
                <c:pt idx="27745">
                  <c:v>5.0420676708851302E-2</c:v>
                </c:pt>
                <c:pt idx="27746">
                  <c:v>5.0420750103144202E-2</c:v>
                </c:pt>
                <c:pt idx="27747">
                  <c:v>5.0421484422017902E-2</c:v>
                </c:pt>
                <c:pt idx="27748">
                  <c:v>5.0421718462653899E-2</c:v>
                </c:pt>
                <c:pt idx="27749">
                  <c:v>5.0421772166374002E-2</c:v>
                </c:pt>
                <c:pt idx="27750">
                  <c:v>5.0421939334908697E-2</c:v>
                </c:pt>
                <c:pt idx="27751">
                  <c:v>5.0422554219169503E-2</c:v>
                </c:pt>
                <c:pt idx="27752">
                  <c:v>5.04245285795294E-2</c:v>
                </c:pt>
                <c:pt idx="27753">
                  <c:v>5.0426963083942802E-2</c:v>
                </c:pt>
                <c:pt idx="27754">
                  <c:v>5.04274881200963E-2</c:v>
                </c:pt>
                <c:pt idx="27755">
                  <c:v>5.0429218342229298E-2</c:v>
                </c:pt>
                <c:pt idx="27756">
                  <c:v>5.0429485275410399E-2</c:v>
                </c:pt>
                <c:pt idx="27757">
                  <c:v>5.0429820069742101E-2</c:v>
                </c:pt>
                <c:pt idx="27758">
                  <c:v>5.0429970128448999E-2</c:v>
                </c:pt>
                <c:pt idx="27759">
                  <c:v>5.0431602746760201E-2</c:v>
                </c:pt>
                <c:pt idx="27760">
                  <c:v>5.0432304133909103E-2</c:v>
                </c:pt>
                <c:pt idx="27761">
                  <c:v>5.04327681454926E-2</c:v>
                </c:pt>
                <c:pt idx="27762">
                  <c:v>5.0433257000125298E-2</c:v>
                </c:pt>
                <c:pt idx="27763">
                  <c:v>5.0433430852433597E-2</c:v>
                </c:pt>
                <c:pt idx="27764">
                  <c:v>5.0434299262607798E-2</c:v>
                </c:pt>
                <c:pt idx="27765">
                  <c:v>5.0434507399195902E-2</c:v>
                </c:pt>
                <c:pt idx="27766">
                  <c:v>5.0434970310104903E-2</c:v>
                </c:pt>
                <c:pt idx="27767">
                  <c:v>5.0435156479924803E-2</c:v>
                </c:pt>
                <c:pt idx="27768">
                  <c:v>5.0435364734573503E-2</c:v>
                </c:pt>
                <c:pt idx="27769">
                  <c:v>5.0435401136393797E-2</c:v>
                </c:pt>
                <c:pt idx="27770">
                  <c:v>5.0435497771557002E-2</c:v>
                </c:pt>
                <c:pt idx="27771">
                  <c:v>5.0437038765233498E-2</c:v>
                </c:pt>
                <c:pt idx="27772">
                  <c:v>5.0437168223911998E-2</c:v>
                </c:pt>
                <c:pt idx="27773">
                  <c:v>5.0439266191744402E-2</c:v>
                </c:pt>
                <c:pt idx="27774">
                  <c:v>5.0439290076524701E-2</c:v>
                </c:pt>
                <c:pt idx="27775">
                  <c:v>5.0439310597502701E-2</c:v>
                </c:pt>
                <c:pt idx="27776">
                  <c:v>5.0439719013039098E-2</c:v>
                </c:pt>
                <c:pt idx="27777">
                  <c:v>5.0440839864564803E-2</c:v>
                </c:pt>
                <c:pt idx="27778">
                  <c:v>5.0441627861440699E-2</c:v>
                </c:pt>
                <c:pt idx="27779">
                  <c:v>5.0441648101343599E-2</c:v>
                </c:pt>
                <c:pt idx="27780">
                  <c:v>5.0441959407508202E-2</c:v>
                </c:pt>
                <c:pt idx="27781">
                  <c:v>5.0442734906215099E-2</c:v>
                </c:pt>
                <c:pt idx="27782">
                  <c:v>5.0443204110471797E-2</c:v>
                </c:pt>
                <c:pt idx="27783">
                  <c:v>5.0444000864859902E-2</c:v>
                </c:pt>
                <c:pt idx="27784">
                  <c:v>5.0444409053864797E-2</c:v>
                </c:pt>
                <c:pt idx="27785">
                  <c:v>5.0444562469654598E-2</c:v>
                </c:pt>
                <c:pt idx="27786">
                  <c:v>5.0444890322676003E-2</c:v>
                </c:pt>
                <c:pt idx="27787">
                  <c:v>5.0445054481902202E-2</c:v>
                </c:pt>
                <c:pt idx="27788">
                  <c:v>5.0445844311362703E-2</c:v>
                </c:pt>
                <c:pt idx="27789">
                  <c:v>5.0446022885454203E-2</c:v>
                </c:pt>
                <c:pt idx="27790">
                  <c:v>5.0446706984220602E-2</c:v>
                </c:pt>
                <c:pt idx="27791">
                  <c:v>5.0446893477534199E-2</c:v>
                </c:pt>
                <c:pt idx="27792">
                  <c:v>5.0447306470615703E-2</c:v>
                </c:pt>
                <c:pt idx="27793">
                  <c:v>5.0447622294132799E-2</c:v>
                </c:pt>
                <c:pt idx="27794">
                  <c:v>5.0447648367237599E-2</c:v>
                </c:pt>
                <c:pt idx="27795">
                  <c:v>5.0447790558298698E-2</c:v>
                </c:pt>
                <c:pt idx="27796">
                  <c:v>5.0448428873745399E-2</c:v>
                </c:pt>
                <c:pt idx="27797">
                  <c:v>5.0448969180192101E-2</c:v>
                </c:pt>
                <c:pt idx="27798">
                  <c:v>5.04498107767384E-2</c:v>
                </c:pt>
                <c:pt idx="27799">
                  <c:v>5.0449998571002602E-2</c:v>
                </c:pt>
                <c:pt idx="27800">
                  <c:v>5.04502232799263E-2</c:v>
                </c:pt>
                <c:pt idx="27801">
                  <c:v>5.04502960797397E-2</c:v>
                </c:pt>
                <c:pt idx="27802">
                  <c:v>5.0450360503721203E-2</c:v>
                </c:pt>
                <c:pt idx="27803">
                  <c:v>5.0452017082739102E-2</c:v>
                </c:pt>
                <c:pt idx="27804">
                  <c:v>5.0452058145232202E-2</c:v>
                </c:pt>
                <c:pt idx="27805">
                  <c:v>5.0452255600609397E-2</c:v>
                </c:pt>
                <c:pt idx="27806">
                  <c:v>5.0452643714159501E-2</c:v>
                </c:pt>
                <c:pt idx="27807">
                  <c:v>5.04530804950983E-2</c:v>
                </c:pt>
                <c:pt idx="27808">
                  <c:v>5.0453948931047203E-2</c:v>
                </c:pt>
                <c:pt idx="27809">
                  <c:v>5.04540077045912E-2</c:v>
                </c:pt>
                <c:pt idx="27810">
                  <c:v>5.0454019449812301E-2</c:v>
                </c:pt>
                <c:pt idx="27811">
                  <c:v>5.04544360036824E-2</c:v>
                </c:pt>
                <c:pt idx="27812">
                  <c:v>5.04544560591349E-2</c:v>
                </c:pt>
                <c:pt idx="27813">
                  <c:v>5.0455501754036701E-2</c:v>
                </c:pt>
                <c:pt idx="27814">
                  <c:v>5.04569129951941E-2</c:v>
                </c:pt>
                <c:pt idx="27815">
                  <c:v>5.0457189900937401E-2</c:v>
                </c:pt>
                <c:pt idx="27816">
                  <c:v>5.0458009580117903E-2</c:v>
                </c:pt>
                <c:pt idx="27817">
                  <c:v>5.0458747418388399E-2</c:v>
                </c:pt>
                <c:pt idx="27818">
                  <c:v>5.0459430021690198E-2</c:v>
                </c:pt>
                <c:pt idx="27819">
                  <c:v>5.0460797604447598E-2</c:v>
                </c:pt>
                <c:pt idx="27820">
                  <c:v>5.0460986048889503E-2</c:v>
                </c:pt>
                <c:pt idx="27821">
                  <c:v>5.04611427539201E-2</c:v>
                </c:pt>
                <c:pt idx="27822">
                  <c:v>5.04621122178565E-2</c:v>
                </c:pt>
                <c:pt idx="27823">
                  <c:v>5.04624745062381E-2</c:v>
                </c:pt>
                <c:pt idx="27824">
                  <c:v>5.0463395713095598E-2</c:v>
                </c:pt>
                <c:pt idx="27825">
                  <c:v>5.0466039177962697E-2</c:v>
                </c:pt>
                <c:pt idx="27826">
                  <c:v>5.0466350931609498E-2</c:v>
                </c:pt>
                <c:pt idx="27827">
                  <c:v>5.0468145536683599E-2</c:v>
                </c:pt>
                <c:pt idx="27828">
                  <c:v>5.0468918833204597E-2</c:v>
                </c:pt>
                <c:pt idx="27829">
                  <c:v>5.0468931234591799E-2</c:v>
                </c:pt>
                <c:pt idx="27830">
                  <c:v>5.0470286097815398E-2</c:v>
                </c:pt>
                <c:pt idx="27831">
                  <c:v>5.0470561088806799E-2</c:v>
                </c:pt>
                <c:pt idx="27832">
                  <c:v>5.0470849788394098E-2</c:v>
                </c:pt>
                <c:pt idx="27833">
                  <c:v>5.0473246758102101E-2</c:v>
                </c:pt>
                <c:pt idx="27834">
                  <c:v>5.0473374489237999E-2</c:v>
                </c:pt>
                <c:pt idx="27835">
                  <c:v>5.0474223027023701E-2</c:v>
                </c:pt>
                <c:pt idx="27836">
                  <c:v>5.0474428148753699E-2</c:v>
                </c:pt>
                <c:pt idx="27837">
                  <c:v>5.0477405540366498E-2</c:v>
                </c:pt>
                <c:pt idx="27838">
                  <c:v>5.0478224519990803E-2</c:v>
                </c:pt>
                <c:pt idx="27839">
                  <c:v>5.0478504947865099E-2</c:v>
                </c:pt>
                <c:pt idx="27840">
                  <c:v>5.0478826365962202E-2</c:v>
                </c:pt>
                <c:pt idx="27841">
                  <c:v>5.0479213049389501E-2</c:v>
                </c:pt>
                <c:pt idx="27842">
                  <c:v>5.0479890395826697E-2</c:v>
                </c:pt>
                <c:pt idx="27843">
                  <c:v>5.0480019644955097E-2</c:v>
                </c:pt>
                <c:pt idx="27844">
                  <c:v>5.0480509389242798E-2</c:v>
                </c:pt>
                <c:pt idx="27845">
                  <c:v>5.0480775058478998E-2</c:v>
                </c:pt>
                <c:pt idx="27846">
                  <c:v>5.0480865440216398E-2</c:v>
                </c:pt>
                <c:pt idx="27847">
                  <c:v>5.04810784678335E-2</c:v>
                </c:pt>
                <c:pt idx="27848">
                  <c:v>5.0481381310307202E-2</c:v>
                </c:pt>
                <c:pt idx="27849">
                  <c:v>5.04815984541684E-2</c:v>
                </c:pt>
                <c:pt idx="27850">
                  <c:v>5.0482856862972103E-2</c:v>
                </c:pt>
                <c:pt idx="27851">
                  <c:v>5.0483326007825402E-2</c:v>
                </c:pt>
                <c:pt idx="27852">
                  <c:v>5.0483604448877901E-2</c:v>
                </c:pt>
                <c:pt idx="27853">
                  <c:v>5.0483644687012198E-2</c:v>
                </c:pt>
                <c:pt idx="27854">
                  <c:v>5.0483863409236003E-2</c:v>
                </c:pt>
                <c:pt idx="27855">
                  <c:v>5.0484663531799701E-2</c:v>
                </c:pt>
                <c:pt idx="27856">
                  <c:v>5.0484838810402097E-2</c:v>
                </c:pt>
                <c:pt idx="27857">
                  <c:v>5.0485440426557802E-2</c:v>
                </c:pt>
                <c:pt idx="27858">
                  <c:v>5.0485671372797698E-2</c:v>
                </c:pt>
                <c:pt idx="27859">
                  <c:v>5.0486439420942303E-2</c:v>
                </c:pt>
                <c:pt idx="27860">
                  <c:v>5.0486992409253202E-2</c:v>
                </c:pt>
                <c:pt idx="27861">
                  <c:v>5.0487496663165397E-2</c:v>
                </c:pt>
                <c:pt idx="27862">
                  <c:v>5.0490428771662502E-2</c:v>
                </c:pt>
                <c:pt idx="27863">
                  <c:v>5.0491609262734202E-2</c:v>
                </c:pt>
                <c:pt idx="27864">
                  <c:v>5.0491726422006902E-2</c:v>
                </c:pt>
                <c:pt idx="27865">
                  <c:v>5.0491775021566702E-2</c:v>
                </c:pt>
                <c:pt idx="27866">
                  <c:v>5.04920715319747E-2</c:v>
                </c:pt>
                <c:pt idx="27867">
                  <c:v>5.0493147575921299E-2</c:v>
                </c:pt>
                <c:pt idx="27868">
                  <c:v>5.04932299095898E-2</c:v>
                </c:pt>
                <c:pt idx="27869">
                  <c:v>5.0494618602823199E-2</c:v>
                </c:pt>
                <c:pt idx="27870">
                  <c:v>5.0495577519263098E-2</c:v>
                </c:pt>
                <c:pt idx="27871">
                  <c:v>5.0496645604066401E-2</c:v>
                </c:pt>
                <c:pt idx="27872">
                  <c:v>5.0497534299221498E-2</c:v>
                </c:pt>
                <c:pt idx="27873">
                  <c:v>5.0498060512027799E-2</c:v>
                </c:pt>
                <c:pt idx="27874">
                  <c:v>5.0498546870377803E-2</c:v>
                </c:pt>
                <c:pt idx="27875">
                  <c:v>5.0498734928588598E-2</c:v>
                </c:pt>
                <c:pt idx="27876">
                  <c:v>5.0499125567175403E-2</c:v>
                </c:pt>
                <c:pt idx="27877">
                  <c:v>5.0499317901388403E-2</c:v>
                </c:pt>
                <c:pt idx="27878">
                  <c:v>5.0499644301493701E-2</c:v>
                </c:pt>
                <c:pt idx="27879">
                  <c:v>5.0501381017737497E-2</c:v>
                </c:pt>
                <c:pt idx="27880">
                  <c:v>5.0503266019525199E-2</c:v>
                </c:pt>
                <c:pt idx="27881">
                  <c:v>5.0503835247814301E-2</c:v>
                </c:pt>
                <c:pt idx="27882">
                  <c:v>5.0504330758030402E-2</c:v>
                </c:pt>
                <c:pt idx="27883">
                  <c:v>5.0504438050670397E-2</c:v>
                </c:pt>
                <c:pt idx="27884">
                  <c:v>5.0504702612967897E-2</c:v>
                </c:pt>
                <c:pt idx="27885">
                  <c:v>5.0507698995575299E-2</c:v>
                </c:pt>
                <c:pt idx="27886">
                  <c:v>5.0509330821402999E-2</c:v>
                </c:pt>
                <c:pt idx="27887">
                  <c:v>5.0510551532831099E-2</c:v>
                </c:pt>
                <c:pt idx="27888">
                  <c:v>5.0511885646043801E-2</c:v>
                </c:pt>
                <c:pt idx="27889">
                  <c:v>5.0511910428401301E-2</c:v>
                </c:pt>
                <c:pt idx="27890">
                  <c:v>5.05120690133294E-2</c:v>
                </c:pt>
                <c:pt idx="27891">
                  <c:v>5.0512345323686599E-2</c:v>
                </c:pt>
                <c:pt idx="27892">
                  <c:v>5.05124965827373E-2</c:v>
                </c:pt>
                <c:pt idx="27893">
                  <c:v>5.0512736147883597E-2</c:v>
                </c:pt>
                <c:pt idx="27894">
                  <c:v>5.0513308491738802E-2</c:v>
                </c:pt>
                <c:pt idx="27895">
                  <c:v>5.0513538386054602E-2</c:v>
                </c:pt>
                <c:pt idx="27896">
                  <c:v>5.05141401078055E-2</c:v>
                </c:pt>
                <c:pt idx="27897">
                  <c:v>5.0515498196620101E-2</c:v>
                </c:pt>
                <c:pt idx="27898">
                  <c:v>5.0517974076203703E-2</c:v>
                </c:pt>
                <c:pt idx="27899">
                  <c:v>5.05180590644888E-2</c:v>
                </c:pt>
                <c:pt idx="27900">
                  <c:v>5.0518129222917103E-2</c:v>
                </c:pt>
                <c:pt idx="27901">
                  <c:v>5.0518443882108202E-2</c:v>
                </c:pt>
                <c:pt idx="27902">
                  <c:v>5.0520490261009798E-2</c:v>
                </c:pt>
                <c:pt idx="27903">
                  <c:v>5.05210302925986E-2</c:v>
                </c:pt>
                <c:pt idx="27904">
                  <c:v>5.05216237566374E-2</c:v>
                </c:pt>
                <c:pt idx="27905">
                  <c:v>5.05221685420476E-2</c:v>
                </c:pt>
                <c:pt idx="27906">
                  <c:v>5.0523188787009503E-2</c:v>
                </c:pt>
                <c:pt idx="27907">
                  <c:v>5.0523452150767499E-2</c:v>
                </c:pt>
                <c:pt idx="27908">
                  <c:v>5.05236394053514E-2</c:v>
                </c:pt>
                <c:pt idx="27909">
                  <c:v>5.05237485140934E-2</c:v>
                </c:pt>
                <c:pt idx="27910">
                  <c:v>5.0524459462242002E-2</c:v>
                </c:pt>
                <c:pt idx="27911">
                  <c:v>5.0525767828228298E-2</c:v>
                </c:pt>
                <c:pt idx="27912">
                  <c:v>5.0526768162085102E-2</c:v>
                </c:pt>
                <c:pt idx="27913">
                  <c:v>5.0526915402602901E-2</c:v>
                </c:pt>
                <c:pt idx="27914">
                  <c:v>5.0527415983546098E-2</c:v>
                </c:pt>
                <c:pt idx="27915">
                  <c:v>5.0528584844542201E-2</c:v>
                </c:pt>
                <c:pt idx="27916">
                  <c:v>5.05286539840437E-2</c:v>
                </c:pt>
                <c:pt idx="27917">
                  <c:v>5.05291752725016E-2</c:v>
                </c:pt>
                <c:pt idx="27918">
                  <c:v>5.0529344165934E-2</c:v>
                </c:pt>
                <c:pt idx="27919">
                  <c:v>5.05299686125745E-2</c:v>
                </c:pt>
                <c:pt idx="27920">
                  <c:v>5.0530059987614603E-2</c:v>
                </c:pt>
                <c:pt idx="27921">
                  <c:v>5.0531624310185597E-2</c:v>
                </c:pt>
                <c:pt idx="27922">
                  <c:v>5.0532424184484601E-2</c:v>
                </c:pt>
                <c:pt idx="27923">
                  <c:v>5.05328356158323E-2</c:v>
                </c:pt>
                <c:pt idx="27924">
                  <c:v>5.0534223994819001E-2</c:v>
                </c:pt>
                <c:pt idx="27925">
                  <c:v>5.0534778552517E-2</c:v>
                </c:pt>
                <c:pt idx="27926">
                  <c:v>5.0535034609879299E-2</c:v>
                </c:pt>
                <c:pt idx="27927">
                  <c:v>5.05365575276659E-2</c:v>
                </c:pt>
                <c:pt idx="27928">
                  <c:v>5.0536588028063399E-2</c:v>
                </c:pt>
                <c:pt idx="27929">
                  <c:v>5.0537402166444798E-2</c:v>
                </c:pt>
                <c:pt idx="27930">
                  <c:v>5.05376393804913E-2</c:v>
                </c:pt>
                <c:pt idx="27931">
                  <c:v>5.0538053911161E-2</c:v>
                </c:pt>
                <c:pt idx="27932">
                  <c:v>5.0538285777566597E-2</c:v>
                </c:pt>
                <c:pt idx="27933">
                  <c:v>5.0538882318843702E-2</c:v>
                </c:pt>
                <c:pt idx="27934">
                  <c:v>5.05391543065574E-2</c:v>
                </c:pt>
                <c:pt idx="27935">
                  <c:v>5.0539384884369799E-2</c:v>
                </c:pt>
                <c:pt idx="27936">
                  <c:v>5.0540002012576697E-2</c:v>
                </c:pt>
                <c:pt idx="27937">
                  <c:v>5.0540221219279403E-2</c:v>
                </c:pt>
                <c:pt idx="27938">
                  <c:v>5.05420022751518E-2</c:v>
                </c:pt>
                <c:pt idx="27939">
                  <c:v>5.0542833265005797E-2</c:v>
                </c:pt>
                <c:pt idx="27940">
                  <c:v>5.0543887130058598E-2</c:v>
                </c:pt>
                <c:pt idx="27941">
                  <c:v>5.0545151208376299E-2</c:v>
                </c:pt>
                <c:pt idx="27942">
                  <c:v>5.0545445938699501E-2</c:v>
                </c:pt>
                <c:pt idx="27943">
                  <c:v>5.0545533022101199E-2</c:v>
                </c:pt>
                <c:pt idx="27944">
                  <c:v>5.0545878321868298E-2</c:v>
                </c:pt>
                <c:pt idx="27945">
                  <c:v>5.0545895959841901E-2</c:v>
                </c:pt>
                <c:pt idx="27946">
                  <c:v>5.0546863544989898E-2</c:v>
                </c:pt>
                <c:pt idx="27947">
                  <c:v>5.05475496864582E-2</c:v>
                </c:pt>
                <c:pt idx="27948">
                  <c:v>5.0549118487836803E-2</c:v>
                </c:pt>
                <c:pt idx="27949">
                  <c:v>5.0549916432144203E-2</c:v>
                </c:pt>
                <c:pt idx="27950">
                  <c:v>5.0551708004278099E-2</c:v>
                </c:pt>
                <c:pt idx="27951">
                  <c:v>5.05520215080216E-2</c:v>
                </c:pt>
                <c:pt idx="27952">
                  <c:v>5.0552069256703802E-2</c:v>
                </c:pt>
                <c:pt idx="27953">
                  <c:v>5.0552271566494902E-2</c:v>
                </c:pt>
                <c:pt idx="27954">
                  <c:v>5.0552352241679102E-2</c:v>
                </c:pt>
                <c:pt idx="27955">
                  <c:v>5.0552736191901503E-2</c:v>
                </c:pt>
                <c:pt idx="27956">
                  <c:v>5.0552760999495197E-2</c:v>
                </c:pt>
                <c:pt idx="27957">
                  <c:v>5.0553287881566801E-2</c:v>
                </c:pt>
                <c:pt idx="27958">
                  <c:v>5.0553553786222803E-2</c:v>
                </c:pt>
                <c:pt idx="27959">
                  <c:v>5.0556299313471699E-2</c:v>
                </c:pt>
                <c:pt idx="27960">
                  <c:v>5.0556533049610698E-2</c:v>
                </c:pt>
                <c:pt idx="27961">
                  <c:v>5.0556715094685498E-2</c:v>
                </c:pt>
                <c:pt idx="27962">
                  <c:v>5.0557132941582601E-2</c:v>
                </c:pt>
                <c:pt idx="27963">
                  <c:v>5.0558562675925803E-2</c:v>
                </c:pt>
                <c:pt idx="27964">
                  <c:v>5.0559509996328897E-2</c:v>
                </c:pt>
                <c:pt idx="27965">
                  <c:v>5.0559523309275899E-2</c:v>
                </c:pt>
                <c:pt idx="27966">
                  <c:v>5.0560289987077199E-2</c:v>
                </c:pt>
                <c:pt idx="27967">
                  <c:v>5.05603133781607E-2</c:v>
                </c:pt>
                <c:pt idx="27968">
                  <c:v>5.05608170304368E-2</c:v>
                </c:pt>
                <c:pt idx="27969">
                  <c:v>5.0560831209765497E-2</c:v>
                </c:pt>
                <c:pt idx="27970">
                  <c:v>5.0562270970667102E-2</c:v>
                </c:pt>
                <c:pt idx="27971">
                  <c:v>5.0562519269902399E-2</c:v>
                </c:pt>
                <c:pt idx="27972">
                  <c:v>5.0563879770883197E-2</c:v>
                </c:pt>
                <c:pt idx="27973">
                  <c:v>5.0564547996728701E-2</c:v>
                </c:pt>
                <c:pt idx="27974">
                  <c:v>5.0564945768132002E-2</c:v>
                </c:pt>
                <c:pt idx="27975">
                  <c:v>5.05654038313917E-2</c:v>
                </c:pt>
                <c:pt idx="27976">
                  <c:v>5.0567481072781098E-2</c:v>
                </c:pt>
                <c:pt idx="27977">
                  <c:v>5.0568142677799501E-2</c:v>
                </c:pt>
                <c:pt idx="27978">
                  <c:v>5.0568529730441202E-2</c:v>
                </c:pt>
                <c:pt idx="27979">
                  <c:v>5.0568823927334701E-2</c:v>
                </c:pt>
                <c:pt idx="27980">
                  <c:v>5.0568927767146998E-2</c:v>
                </c:pt>
                <c:pt idx="27981">
                  <c:v>5.0569376066085803E-2</c:v>
                </c:pt>
                <c:pt idx="27982">
                  <c:v>5.0569510675036497E-2</c:v>
                </c:pt>
                <c:pt idx="27983">
                  <c:v>5.05697847754892E-2</c:v>
                </c:pt>
                <c:pt idx="27984">
                  <c:v>5.0569825958773497E-2</c:v>
                </c:pt>
                <c:pt idx="27985">
                  <c:v>5.0569927762332698E-2</c:v>
                </c:pt>
                <c:pt idx="27986">
                  <c:v>5.0570345569085497E-2</c:v>
                </c:pt>
                <c:pt idx="27987">
                  <c:v>5.0570627024099903E-2</c:v>
                </c:pt>
                <c:pt idx="27988">
                  <c:v>5.0570638038435797E-2</c:v>
                </c:pt>
                <c:pt idx="27989">
                  <c:v>5.0571614780912599E-2</c:v>
                </c:pt>
                <c:pt idx="27990">
                  <c:v>5.0573706317651297E-2</c:v>
                </c:pt>
                <c:pt idx="27991">
                  <c:v>5.0574236179593703E-2</c:v>
                </c:pt>
                <c:pt idx="27992">
                  <c:v>5.0574865515356601E-2</c:v>
                </c:pt>
                <c:pt idx="27993">
                  <c:v>5.0575658764891299E-2</c:v>
                </c:pt>
                <c:pt idx="27994">
                  <c:v>5.0575682004949801E-2</c:v>
                </c:pt>
                <c:pt idx="27995">
                  <c:v>5.0575693094521298E-2</c:v>
                </c:pt>
                <c:pt idx="27996">
                  <c:v>5.0575763425937899E-2</c:v>
                </c:pt>
                <c:pt idx="27997">
                  <c:v>5.0576012457056001E-2</c:v>
                </c:pt>
                <c:pt idx="27998">
                  <c:v>5.0577254916397897E-2</c:v>
                </c:pt>
                <c:pt idx="27999">
                  <c:v>5.0577775195865302E-2</c:v>
                </c:pt>
                <c:pt idx="28000">
                  <c:v>5.0577873952014303E-2</c:v>
                </c:pt>
                <c:pt idx="28001">
                  <c:v>5.0578905456193798E-2</c:v>
                </c:pt>
                <c:pt idx="28002">
                  <c:v>5.0579393217782001E-2</c:v>
                </c:pt>
                <c:pt idx="28003">
                  <c:v>5.0579680019925598E-2</c:v>
                </c:pt>
                <c:pt idx="28004">
                  <c:v>5.0579754779335198E-2</c:v>
                </c:pt>
                <c:pt idx="28005">
                  <c:v>5.0580179675470099E-2</c:v>
                </c:pt>
                <c:pt idx="28006">
                  <c:v>5.0580455295551698E-2</c:v>
                </c:pt>
                <c:pt idx="28007">
                  <c:v>5.05806011896206E-2</c:v>
                </c:pt>
                <c:pt idx="28008">
                  <c:v>5.0581409705145901E-2</c:v>
                </c:pt>
                <c:pt idx="28009">
                  <c:v>5.0582315144641003E-2</c:v>
                </c:pt>
                <c:pt idx="28010">
                  <c:v>5.05830865127673E-2</c:v>
                </c:pt>
                <c:pt idx="28011">
                  <c:v>5.0583737735686599E-2</c:v>
                </c:pt>
                <c:pt idx="28012">
                  <c:v>5.0584048967689803E-2</c:v>
                </c:pt>
                <c:pt idx="28013">
                  <c:v>5.0588101780375899E-2</c:v>
                </c:pt>
                <c:pt idx="28014">
                  <c:v>5.05882321740211E-2</c:v>
                </c:pt>
                <c:pt idx="28015">
                  <c:v>5.0588353725990597E-2</c:v>
                </c:pt>
                <c:pt idx="28016">
                  <c:v>5.0588501149625799E-2</c:v>
                </c:pt>
                <c:pt idx="28017">
                  <c:v>5.0589130537135402E-2</c:v>
                </c:pt>
                <c:pt idx="28018">
                  <c:v>5.0590175661471698E-2</c:v>
                </c:pt>
                <c:pt idx="28019">
                  <c:v>5.0591003666828102E-2</c:v>
                </c:pt>
                <c:pt idx="28020">
                  <c:v>5.0591612424056499E-2</c:v>
                </c:pt>
                <c:pt idx="28021">
                  <c:v>5.0591714115826802E-2</c:v>
                </c:pt>
                <c:pt idx="28022">
                  <c:v>5.0591821615156997E-2</c:v>
                </c:pt>
                <c:pt idx="28023">
                  <c:v>5.0592123698911202E-2</c:v>
                </c:pt>
                <c:pt idx="28024">
                  <c:v>5.0592218566658298E-2</c:v>
                </c:pt>
                <c:pt idx="28025">
                  <c:v>5.0592630691606397E-2</c:v>
                </c:pt>
                <c:pt idx="28026">
                  <c:v>5.0592954560257301E-2</c:v>
                </c:pt>
                <c:pt idx="28027">
                  <c:v>5.05931369167439E-2</c:v>
                </c:pt>
                <c:pt idx="28028">
                  <c:v>5.0593465864668397E-2</c:v>
                </c:pt>
                <c:pt idx="28029">
                  <c:v>5.0593612549352303E-2</c:v>
                </c:pt>
                <c:pt idx="28030">
                  <c:v>5.0593846223008998E-2</c:v>
                </c:pt>
                <c:pt idx="28031">
                  <c:v>5.0594265934311003E-2</c:v>
                </c:pt>
                <c:pt idx="28032">
                  <c:v>5.0597164150061803E-2</c:v>
                </c:pt>
                <c:pt idx="28033">
                  <c:v>5.0597580140019E-2</c:v>
                </c:pt>
                <c:pt idx="28034">
                  <c:v>5.0598813817111399E-2</c:v>
                </c:pt>
                <c:pt idx="28035">
                  <c:v>5.0598999222551698E-2</c:v>
                </c:pt>
                <c:pt idx="28036">
                  <c:v>5.0599659131855497E-2</c:v>
                </c:pt>
                <c:pt idx="28037">
                  <c:v>5.0600053524264901E-2</c:v>
                </c:pt>
                <c:pt idx="28038">
                  <c:v>5.0600681095751998E-2</c:v>
                </c:pt>
                <c:pt idx="28039">
                  <c:v>5.0603337349175902E-2</c:v>
                </c:pt>
                <c:pt idx="28040">
                  <c:v>5.0603709868423698E-2</c:v>
                </c:pt>
                <c:pt idx="28041">
                  <c:v>5.0604705734197397E-2</c:v>
                </c:pt>
                <c:pt idx="28042">
                  <c:v>5.0605025484996097E-2</c:v>
                </c:pt>
                <c:pt idx="28043">
                  <c:v>5.0606072622557403E-2</c:v>
                </c:pt>
                <c:pt idx="28044">
                  <c:v>5.0606426388832497E-2</c:v>
                </c:pt>
                <c:pt idx="28045">
                  <c:v>5.0606824823044301E-2</c:v>
                </c:pt>
                <c:pt idx="28046">
                  <c:v>5.0607417454812197E-2</c:v>
                </c:pt>
                <c:pt idx="28047">
                  <c:v>5.0607493564238097E-2</c:v>
                </c:pt>
                <c:pt idx="28048">
                  <c:v>5.0607861874308303E-2</c:v>
                </c:pt>
                <c:pt idx="28049">
                  <c:v>5.0608008712631297E-2</c:v>
                </c:pt>
                <c:pt idx="28050">
                  <c:v>5.0608631673697099E-2</c:v>
                </c:pt>
                <c:pt idx="28051">
                  <c:v>5.0609012297419799E-2</c:v>
                </c:pt>
                <c:pt idx="28052">
                  <c:v>5.0609628069435399E-2</c:v>
                </c:pt>
                <c:pt idx="28053">
                  <c:v>5.0610336497201099E-2</c:v>
                </c:pt>
                <c:pt idx="28054">
                  <c:v>5.0612744668585098E-2</c:v>
                </c:pt>
                <c:pt idx="28055">
                  <c:v>5.0612898939907197E-2</c:v>
                </c:pt>
                <c:pt idx="28056">
                  <c:v>5.0613634687838298E-2</c:v>
                </c:pt>
                <c:pt idx="28057">
                  <c:v>5.0613745168980102E-2</c:v>
                </c:pt>
                <c:pt idx="28058">
                  <c:v>5.0613886838405599E-2</c:v>
                </c:pt>
                <c:pt idx="28059">
                  <c:v>5.0613941180464098E-2</c:v>
                </c:pt>
                <c:pt idx="28060">
                  <c:v>5.0614362494154401E-2</c:v>
                </c:pt>
                <c:pt idx="28061">
                  <c:v>5.0614680055499101E-2</c:v>
                </c:pt>
                <c:pt idx="28062">
                  <c:v>5.0616253024962102E-2</c:v>
                </c:pt>
                <c:pt idx="28063">
                  <c:v>5.0617457842858399E-2</c:v>
                </c:pt>
                <c:pt idx="28064">
                  <c:v>5.06180313129172E-2</c:v>
                </c:pt>
                <c:pt idx="28065">
                  <c:v>5.0618381283455798E-2</c:v>
                </c:pt>
                <c:pt idx="28066">
                  <c:v>5.0618481406839097E-2</c:v>
                </c:pt>
                <c:pt idx="28067">
                  <c:v>5.06186440905039E-2</c:v>
                </c:pt>
                <c:pt idx="28068">
                  <c:v>5.0619516824503101E-2</c:v>
                </c:pt>
                <c:pt idx="28069">
                  <c:v>5.0620045529267098E-2</c:v>
                </c:pt>
                <c:pt idx="28070">
                  <c:v>5.0620195665405897E-2</c:v>
                </c:pt>
                <c:pt idx="28071">
                  <c:v>5.0621650273522903E-2</c:v>
                </c:pt>
                <c:pt idx="28072">
                  <c:v>5.0621668878131701E-2</c:v>
                </c:pt>
                <c:pt idx="28073">
                  <c:v>5.0622577602654303E-2</c:v>
                </c:pt>
                <c:pt idx="28074">
                  <c:v>5.0624350727554002E-2</c:v>
                </c:pt>
                <c:pt idx="28075">
                  <c:v>5.0624389898908197E-2</c:v>
                </c:pt>
                <c:pt idx="28076">
                  <c:v>5.0625405294610203E-2</c:v>
                </c:pt>
                <c:pt idx="28077">
                  <c:v>5.0625472150496599E-2</c:v>
                </c:pt>
                <c:pt idx="28078">
                  <c:v>5.0626811566796999E-2</c:v>
                </c:pt>
                <c:pt idx="28079">
                  <c:v>5.0627256619160399E-2</c:v>
                </c:pt>
                <c:pt idx="28080">
                  <c:v>5.0628100479790897E-2</c:v>
                </c:pt>
                <c:pt idx="28081">
                  <c:v>5.0628585057160801E-2</c:v>
                </c:pt>
                <c:pt idx="28082">
                  <c:v>5.0629471267868702E-2</c:v>
                </c:pt>
                <c:pt idx="28083">
                  <c:v>5.06306269510957E-2</c:v>
                </c:pt>
                <c:pt idx="28084">
                  <c:v>5.0630786861621202E-2</c:v>
                </c:pt>
                <c:pt idx="28085">
                  <c:v>5.0631195361622597E-2</c:v>
                </c:pt>
                <c:pt idx="28086">
                  <c:v>5.0631647670785498E-2</c:v>
                </c:pt>
                <c:pt idx="28087">
                  <c:v>5.0631999278983E-2</c:v>
                </c:pt>
                <c:pt idx="28088">
                  <c:v>5.0632397424194703E-2</c:v>
                </c:pt>
                <c:pt idx="28089">
                  <c:v>5.06329915907461E-2</c:v>
                </c:pt>
                <c:pt idx="28090">
                  <c:v>5.0633410966003101E-2</c:v>
                </c:pt>
                <c:pt idx="28091">
                  <c:v>5.0633621998807998E-2</c:v>
                </c:pt>
                <c:pt idx="28092">
                  <c:v>5.0633914244059101E-2</c:v>
                </c:pt>
                <c:pt idx="28093">
                  <c:v>5.0633921853027203E-2</c:v>
                </c:pt>
                <c:pt idx="28094">
                  <c:v>5.0635006701261802E-2</c:v>
                </c:pt>
                <c:pt idx="28095">
                  <c:v>5.0635466860347603E-2</c:v>
                </c:pt>
                <c:pt idx="28096">
                  <c:v>5.06376878886729E-2</c:v>
                </c:pt>
                <c:pt idx="28097">
                  <c:v>5.0639246693843003E-2</c:v>
                </c:pt>
                <c:pt idx="28098">
                  <c:v>5.0640043409814199E-2</c:v>
                </c:pt>
                <c:pt idx="28099">
                  <c:v>5.0640715239016698E-2</c:v>
                </c:pt>
                <c:pt idx="28100">
                  <c:v>5.0640865642933103E-2</c:v>
                </c:pt>
                <c:pt idx="28101">
                  <c:v>5.0640989600992198E-2</c:v>
                </c:pt>
                <c:pt idx="28102">
                  <c:v>5.0641635469384598E-2</c:v>
                </c:pt>
                <c:pt idx="28103">
                  <c:v>5.0642025939878002E-2</c:v>
                </c:pt>
                <c:pt idx="28104">
                  <c:v>5.0643873654895602E-2</c:v>
                </c:pt>
                <c:pt idx="28105">
                  <c:v>5.0645551981031003E-2</c:v>
                </c:pt>
                <c:pt idx="28106">
                  <c:v>5.0647009928466699E-2</c:v>
                </c:pt>
                <c:pt idx="28107">
                  <c:v>5.0648280725406399E-2</c:v>
                </c:pt>
                <c:pt idx="28108">
                  <c:v>5.0648539140362499E-2</c:v>
                </c:pt>
                <c:pt idx="28109">
                  <c:v>5.06492021941614E-2</c:v>
                </c:pt>
                <c:pt idx="28110">
                  <c:v>5.0649349000329698E-2</c:v>
                </c:pt>
                <c:pt idx="28111">
                  <c:v>5.0649447081737201E-2</c:v>
                </c:pt>
                <c:pt idx="28112">
                  <c:v>5.0650660916560598E-2</c:v>
                </c:pt>
                <c:pt idx="28113">
                  <c:v>5.0651154136365902E-2</c:v>
                </c:pt>
                <c:pt idx="28114">
                  <c:v>5.0651843036391399E-2</c:v>
                </c:pt>
                <c:pt idx="28115">
                  <c:v>5.0652450725687401E-2</c:v>
                </c:pt>
                <c:pt idx="28116">
                  <c:v>5.0655084654828299E-2</c:v>
                </c:pt>
                <c:pt idx="28117">
                  <c:v>5.0655329552185699E-2</c:v>
                </c:pt>
                <c:pt idx="28118">
                  <c:v>5.0658847828528697E-2</c:v>
                </c:pt>
                <c:pt idx="28119">
                  <c:v>5.0659093246086202E-2</c:v>
                </c:pt>
                <c:pt idx="28120">
                  <c:v>5.0659764855164997E-2</c:v>
                </c:pt>
                <c:pt idx="28121">
                  <c:v>5.0659966981275999E-2</c:v>
                </c:pt>
                <c:pt idx="28122">
                  <c:v>5.0660158019857203E-2</c:v>
                </c:pt>
                <c:pt idx="28123">
                  <c:v>5.0660392887472698E-2</c:v>
                </c:pt>
                <c:pt idx="28124">
                  <c:v>5.0660529070922403E-2</c:v>
                </c:pt>
                <c:pt idx="28125">
                  <c:v>5.0660864672093298E-2</c:v>
                </c:pt>
                <c:pt idx="28126">
                  <c:v>5.0661484448300501E-2</c:v>
                </c:pt>
                <c:pt idx="28127">
                  <c:v>5.06621346838321E-2</c:v>
                </c:pt>
                <c:pt idx="28128">
                  <c:v>5.06629787053079E-2</c:v>
                </c:pt>
                <c:pt idx="28129">
                  <c:v>5.06635029272147E-2</c:v>
                </c:pt>
                <c:pt idx="28130">
                  <c:v>5.0663970964127898E-2</c:v>
                </c:pt>
                <c:pt idx="28131">
                  <c:v>5.0664616880113297E-2</c:v>
                </c:pt>
                <c:pt idx="28132">
                  <c:v>5.0665462627920502E-2</c:v>
                </c:pt>
                <c:pt idx="28133">
                  <c:v>5.0667420925668498E-2</c:v>
                </c:pt>
                <c:pt idx="28134">
                  <c:v>5.0668510784669898E-2</c:v>
                </c:pt>
                <c:pt idx="28135">
                  <c:v>5.0669015033275998E-2</c:v>
                </c:pt>
                <c:pt idx="28136">
                  <c:v>5.0669124579282403E-2</c:v>
                </c:pt>
                <c:pt idx="28137">
                  <c:v>5.0669467164013798E-2</c:v>
                </c:pt>
                <c:pt idx="28138">
                  <c:v>5.0669908824307802E-2</c:v>
                </c:pt>
                <c:pt idx="28139">
                  <c:v>5.0670644734247497E-2</c:v>
                </c:pt>
                <c:pt idx="28140">
                  <c:v>5.06712313084072E-2</c:v>
                </c:pt>
                <c:pt idx="28141">
                  <c:v>5.0671530329633202E-2</c:v>
                </c:pt>
                <c:pt idx="28142">
                  <c:v>5.0671687426917703E-2</c:v>
                </c:pt>
                <c:pt idx="28143">
                  <c:v>5.0672426996193898E-2</c:v>
                </c:pt>
                <c:pt idx="28144">
                  <c:v>5.0673353149970402E-2</c:v>
                </c:pt>
                <c:pt idx="28145">
                  <c:v>5.0673454772609601E-2</c:v>
                </c:pt>
                <c:pt idx="28146">
                  <c:v>5.0675838662658498E-2</c:v>
                </c:pt>
                <c:pt idx="28147">
                  <c:v>5.0676674844380203E-2</c:v>
                </c:pt>
                <c:pt idx="28148">
                  <c:v>5.0677173988897699E-2</c:v>
                </c:pt>
                <c:pt idx="28149">
                  <c:v>5.0677688198671203E-2</c:v>
                </c:pt>
                <c:pt idx="28150">
                  <c:v>5.06778095144894E-2</c:v>
                </c:pt>
                <c:pt idx="28151">
                  <c:v>5.0678519383671801E-2</c:v>
                </c:pt>
                <c:pt idx="28152">
                  <c:v>5.0679096386794298E-2</c:v>
                </c:pt>
                <c:pt idx="28153">
                  <c:v>5.0680533986119998E-2</c:v>
                </c:pt>
                <c:pt idx="28154">
                  <c:v>5.0681505740277702E-2</c:v>
                </c:pt>
                <c:pt idx="28155">
                  <c:v>5.0681565557295902E-2</c:v>
                </c:pt>
                <c:pt idx="28156">
                  <c:v>5.0681857204892197E-2</c:v>
                </c:pt>
                <c:pt idx="28157">
                  <c:v>5.0681995216957702E-2</c:v>
                </c:pt>
                <c:pt idx="28158">
                  <c:v>5.0682091922164801E-2</c:v>
                </c:pt>
                <c:pt idx="28159">
                  <c:v>5.0682253278795997E-2</c:v>
                </c:pt>
                <c:pt idx="28160">
                  <c:v>5.0682974181101799E-2</c:v>
                </c:pt>
                <c:pt idx="28161">
                  <c:v>5.0682975245031001E-2</c:v>
                </c:pt>
                <c:pt idx="28162">
                  <c:v>5.0683409683975902E-2</c:v>
                </c:pt>
                <c:pt idx="28163">
                  <c:v>5.06843473276253E-2</c:v>
                </c:pt>
                <c:pt idx="28164">
                  <c:v>5.0684373111570598E-2</c:v>
                </c:pt>
                <c:pt idx="28165">
                  <c:v>5.0685513506660403E-2</c:v>
                </c:pt>
                <c:pt idx="28166">
                  <c:v>5.0686697886804001E-2</c:v>
                </c:pt>
                <c:pt idx="28167">
                  <c:v>5.0687312177787498E-2</c:v>
                </c:pt>
                <c:pt idx="28168">
                  <c:v>5.0687358628021803E-2</c:v>
                </c:pt>
                <c:pt idx="28169">
                  <c:v>5.06875829226947E-2</c:v>
                </c:pt>
                <c:pt idx="28170">
                  <c:v>5.0688033327057798E-2</c:v>
                </c:pt>
                <c:pt idx="28171">
                  <c:v>5.0688632689728799E-2</c:v>
                </c:pt>
                <c:pt idx="28172">
                  <c:v>5.0689160336986498E-2</c:v>
                </c:pt>
                <c:pt idx="28173">
                  <c:v>5.06898141300057E-2</c:v>
                </c:pt>
                <c:pt idx="28174">
                  <c:v>5.0690255701846702E-2</c:v>
                </c:pt>
                <c:pt idx="28175">
                  <c:v>5.06902931449957E-2</c:v>
                </c:pt>
                <c:pt idx="28176">
                  <c:v>5.0690444031521301E-2</c:v>
                </c:pt>
                <c:pt idx="28177">
                  <c:v>5.0691333694029402E-2</c:v>
                </c:pt>
                <c:pt idx="28178">
                  <c:v>5.0691649581067498E-2</c:v>
                </c:pt>
                <c:pt idx="28179">
                  <c:v>5.0691673704743499E-2</c:v>
                </c:pt>
                <c:pt idx="28180">
                  <c:v>5.0692045896695702E-2</c:v>
                </c:pt>
                <c:pt idx="28181">
                  <c:v>5.0692370389827997E-2</c:v>
                </c:pt>
                <c:pt idx="28182">
                  <c:v>5.0692644415003499E-2</c:v>
                </c:pt>
                <c:pt idx="28183">
                  <c:v>5.0692691508990098E-2</c:v>
                </c:pt>
                <c:pt idx="28184">
                  <c:v>5.0694058408895702E-2</c:v>
                </c:pt>
                <c:pt idx="28185">
                  <c:v>5.0694325106676E-2</c:v>
                </c:pt>
                <c:pt idx="28186">
                  <c:v>5.0694344584318297E-2</c:v>
                </c:pt>
                <c:pt idx="28187">
                  <c:v>5.0694696390324798E-2</c:v>
                </c:pt>
                <c:pt idx="28188">
                  <c:v>5.0695125768535597E-2</c:v>
                </c:pt>
                <c:pt idx="28189">
                  <c:v>5.0696080042577502E-2</c:v>
                </c:pt>
                <c:pt idx="28190">
                  <c:v>5.0697644400781103E-2</c:v>
                </c:pt>
                <c:pt idx="28191">
                  <c:v>5.0698152824728997E-2</c:v>
                </c:pt>
                <c:pt idx="28192">
                  <c:v>5.0698443180720601E-2</c:v>
                </c:pt>
                <c:pt idx="28193">
                  <c:v>5.0700214101449897E-2</c:v>
                </c:pt>
                <c:pt idx="28194">
                  <c:v>5.0700406641990603E-2</c:v>
                </c:pt>
                <c:pt idx="28195">
                  <c:v>5.07006086655587E-2</c:v>
                </c:pt>
                <c:pt idx="28196">
                  <c:v>5.0701818488339399E-2</c:v>
                </c:pt>
                <c:pt idx="28197">
                  <c:v>5.0702174275744499E-2</c:v>
                </c:pt>
                <c:pt idx="28198">
                  <c:v>5.07027384971259E-2</c:v>
                </c:pt>
                <c:pt idx="28199">
                  <c:v>5.0704031770931503E-2</c:v>
                </c:pt>
                <c:pt idx="28200">
                  <c:v>5.0704381523786902E-2</c:v>
                </c:pt>
                <c:pt idx="28201">
                  <c:v>5.0704660167402701E-2</c:v>
                </c:pt>
                <c:pt idx="28202">
                  <c:v>5.0705197136970297E-2</c:v>
                </c:pt>
                <c:pt idx="28203">
                  <c:v>5.0705534253661602E-2</c:v>
                </c:pt>
                <c:pt idx="28204">
                  <c:v>5.0706507607710602E-2</c:v>
                </c:pt>
                <c:pt idx="28205">
                  <c:v>5.0707532690346398E-2</c:v>
                </c:pt>
                <c:pt idx="28206">
                  <c:v>5.0707923813331897E-2</c:v>
                </c:pt>
                <c:pt idx="28207">
                  <c:v>5.0707941630369797E-2</c:v>
                </c:pt>
                <c:pt idx="28208">
                  <c:v>5.0709527302152897E-2</c:v>
                </c:pt>
                <c:pt idx="28209">
                  <c:v>5.07096471465616E-2</c:v>
                </c:pt>
                <c:pt idx="28210">
                  <c:v>5.07098752780182E-2</c:v>
                </c:pt>
                <c:pt idx="28211">
                  <c:v>5.0711115423571297E-2</c:v>
                </c:pt>
                <c:pt idx="28212">
                  <c:v>5.0711396787265897E-2</c:v>
                </c:pt>
                <c:pt idx="28213">
                  <c:v>5.07116223305892E-2</c:v>
                </c:pt>
                <c:pt idx="28214">
                  <c:v>5.0712002126314902E-2</c:v>
                </c:pt>
                <c:pt idx="28215">
                  <c:v>5.0712227706479499E-2</c:v>
                </c:pt>
                <c:pt idx="28216">
                  <c:v>5.0712996359824403E-2</c:v>
                </c:pt>
                <c:pt idx="28217">
                  <c:v>5.0713606053713903E-2</c:v>
                </c:pt>
                <c:pt idx="28218">
                  <c:v>5.0715552974982599E-2</c:v>
                </c:pt>
                <c:pt idx="28219">
                  <c:v>5.0716528998541198E-2</c:v>
                </c:pt>
                <c:pt idx="28220">
                  <c:v>5.0716680615721002E-2</c:v>
                </c:pt>
                <c:pt idx="28221">
                  <c:v>5.0718058662656301E-2</c:v>
                </c:pt>
                <c:pt idx="28222">
                  <c:v>5.0718748540010301E-2</c:v>
                </c:pt>
                <c:pt idx="28223">
                  <c:v>5.07188348584054E-2</c:v>
                </c:pt>
                <c:pt idx="28224">
                  <c:v>5.0719453506328303E-2</c:v>
                </c:pt>
                <c:pt idx="28225">
                  <c:v>5.0719544832874303E-2</c:v>
                </c:pt>
                <c:pt idx="28226">
                  <c:v>5.0719813227975301E-2</c:v>
                </c:pt>
                <c:pt idx="28227">
                  <c:v>5.0720190430127599E-2</c:v>
                </c:pt>
                <c:pt idx="28228">
                  <c:v>5.0721262626805999E-2</c:v>
                </c:pt>
                <c:pt idx="28229">
                  <c:v>5.07214643744857E-2</c:v>
                </c:pt>
                <c:pt idx="28230">
                  <c:v>5.0721703616394297E-2</c:v>
                </c:pt>
                <c:pt idx="28231">
                  <c:v>5.0721797281645699E-2</c:v>
                </c:pt>
                <c:pt idx="28232">
                  <c:v>5.0721940978452E-2</c:v>
                </c:pt>
                <c:pt idx="28233">
                  <c:v>5.0722519933578701E-2</c:v>
                </c:pt>
                <c:pt idx="28234">
                  <c:v>5.0722819370515801E-2</c:v>
                </c:pt>
                <c:pt idx="28235">
                  <c:v>5.0723642247469003E-2</c:v>
                </c:pt>
                <c:pt idx="28236">
                  <c:v>5.0724081424266897E-2</c:v>
                </c:pt>
                <c:pt idx="28237">
                  <c:v>5.0724383959519302E-2</c:v>
                </c:pt>
                <c:pt idx="28238">
                  <c:v>5.0725521268187197E-2</c:v>
                </c:pt>
                <c:pt idx="28239">
                  <c:v>5.0726149164993503E-2</c:v>
                </c:pt>
                <c:pt idx="28240">
                  <c:v>5.0726573342601201E-2</c:v>
                </c:pt>
                <c:pt idx="28241">
                  <c:v>5.0727085093870201E-2</c:v>
                </c:pt>
                <c:pt idx="28242">
                  <c:v>5.0727638319432E-2</c:v>
                </c:pt>
                <c:pt idx="28243">
                  <c:v>5.0728160700248201E-2</c:v>
                </c:pt>
                <c:pt idx="28244">
                  <c:v>5.0728176785310497E-2</c:v>
                </c:pt>
                <c:pt idx="28245">
                  <c:v>5.0728326949571398E-2</c:v>
                </c:pt>
                <c:pt idx="28246">
                  <c:v>5.0730094120011698E-2</c:v>
                </c:pt>
                <c:pt idx="28247">
                  <c:v>5.0730521503359799E-2</c:v>
                </c:pt>
                <c:pt idx="28248">
                  <c:v>5.07312874566542E-2</c:v>
                </c:pt>
                <c:pt idx="28249">
                  <c:v>5.0731382046324297E-2</c:v>
                </c:pt>
                <c:pt idx="28250">
                  <c:v>5.0731779333924303E-2</c:v>
                </c:pt>
                <c:pt idx="28251">
                  <c:v>5.0732375962345901E-2</c:v>
                </c:pt>
                <c:pt idx="28252">
                  <c:v>5.0732536595382301E-2</c:v>
                </c:pt>
                <c:pt idx="28253">
                  <c:v>5.0733033002531402E-2</c:v>
                </c:pt>
                <c:pt idx="28254">
                  <c:v>5.0736324978225097E-2</c:v>
                </c:pt>
                <c:pt idx="28255">
                  <c:v>5.0736946592165898E-2</c:v>
                </c:pt>
                <c:pt idx="28256">
                  <c:v>5.0737382784470202E-2</c:v>
                </c:pt>
                <c:pt idx="28257">
                  <c:v>5.0737401888465601E-2</c:v>
                </c:pt>
                <c:pt idx="28258">
                  <c:v>5.0737868209955898E-2</c:v>
                </c:pt>
                <c:pt idx="28259">
                  <c:v>5.0737934184571898E-2</c:v>
                </c:pt>
                <c:pt idx="28260">
                  <c:v>5.0738540791324498E-2</c:v>
                </c:pt>
                <c:pt idx="28261">
                  <c:v>5.07392007356397E-2</c:v>
                </c:pt>
                <c:pt idx="28262">
                  <c:v>5.0740667868829199E-2</c:v>
                </c:pt>
                <c:pt idx="28263">
                  <c:v>5.0740964892919599E-2</c:v>
                </c:pt>
                <c:pt idx="28264">
                  <c:v>5.0741745628174101E-2</c:v>
                </c:pt>
                <c:pt idx="28265">
                  <c:v>5.0742312950522103E-2</c:v>
                </c:pt>
                <c:pt idx="28266">
                  <c:v>5.0742355701447799E-2</c:v>
                </c:pt>
                <c:pt idx="28267">
                  <c:v>5.0742729213106998E-2</c:v>
                </c:pt>
                <c:pt idx="28268">
                  <c:v>5.0743190384677603E-2</c:v>
                </c:pt>
                <c:pt idx="28269">
                  <c:v>5.0743356965368303E-2</c:v>
                </c:pt>
                <c:pt idx="28270">
                  <c:v>5.0744490971860401E-2</c:v>
                </c:pt>
                <c:pt idx="28271">
                  <c:v>5.0744957539165601E-2</c:v>
                </c:pt>
                <c:pt idx="28272">
                  <c:v>5.0748143836713597E-2</c:v>
                </c:pt>
                <c:pt idx="28273">
                  <c:v>5.07481669623518E-2</c:v>
                </c:pt>
                <c:pt idx="28274">
                  <c:v>5.0748850211539701E-2</c:v>
                </c:pt>
                <c:pt idx="28275">
                  <c:v>5.0748962833808899E-2</c:v>
                </c:pt>
                <c:pt idx="28276">
                  <c:v>5.0749580181184299E-2</c:v>
                </c:pt>
                <c:pt idx="28277">
                  <c:v>5.0749636166109599E-2</c:v>
                </c:pt>
                <c:pt idx="28278">
                  <c:v>5.0749845002636698E-2</c:v>
                </c:pt>
                <c:pt idx="28279">
                  <c:v>5.0751031897536297E-2</c:v>
                </c:pt>
                <c:pt idx="28280">
                  <c:v>5.0751568010216297E-2</c:v>
                </c:pt>
                <c:pt idx="28281">
                  <c:v>5.0751934065136901E-2</c:v>
                </c:pt>
                <c:pt idx="28282">
                  <c:v>5.0752514797772201E-2</c:v>
                </c:pt>
                <c:pt idx="28283">
                  <c:v>5.07526751819211E-2</c:v>
                </c:pt>
                <c:pt idx="28284">
                  <c:v>5.0753571192116001E-2</c:v>
                </c:pt>
                <c:pt idx="28285">
                  <c:v>5.0754740615336399E-2</c:v>
                </c:pt>
                <c:pt idx="28286">
                  <c:v>5.0754802143259503E-2</c:v>
                </c:pt>
                <c:pt idx="28287">
                  <c:v>5.07556410392936E-2</c:v>
                </c:pt>
                <c:pt idx="28288">
                  <c:v>5.0757038811720001E-2</c:v>
                </c:pt>
                <c:pt idx="28289">
                  <c:v>5.0757272126774798E-2</c:v>
                </c:pt>
                <c:pt idx="28290">
                  <c:v>5.0758076346715399E-2</c:v>
                </c:pt>
                <c:pt idx="28291">
                  <c:v>5.0759009042444403E-2</c:v>
                </c:pt>
                <c:pt idx="28292">
                  <c:v>5.0759211086746303E-2</c:v>
                </c:pt>
                <c:pt idx="28293">
                  <c:v>5.0761482847545697E-2</c:v>
                </c:pt>
                <c:pt idx="28294">
                  <c:v>5.07648742355905E-2</c:v>
                </c:pt>
                <c:pt idx="28295">
                  <c:v>5.0765071135762098E-2</c:v>
                </c:pt>
                <c:pt idx="28296">
                  <c:v>5.0765944500693397E-2</c:v>
                </c:pt>
                <c:pt idx="28297">
                  <c:v>5.0766143998157098E-2</c:v>
                </c:pt>
                <c:pt idx="28298">
                  <c:v>5.0766409169814099E-2</c:v>
                </c:pt>
                <c:pt idx="28299">
                  <c:v>5.0767555365068502E-2</c:v>
                </c:pt>
                <c:pt idx="28300">
                  <c:v>5.0767800482493401E-2</c:v>
                </c:pt>
                <c:pt idx="28301">
                  <c:v>5.07680051576219E-2</c:v>
                </c:pt>
                <c:pt idx="28302">
                  <c:v>5.0772185579892E-2</c:v>
                </c:pt>
                <c:pt idx="28303">
                  <c:v>5.0772562474001401E-2</c:v>
                </c:pt>
                <c:pt idx="28304">
                  <c:v>5.0773176806462698E-2</c:v>
                </c:pt>
                <c:pt idx="28305">
                  <c:v>5.0775032895936302E-2</c:v>
                </c:pt>
                <c:pt idx="28306">
                  <c:v>5.0775222843833699E-2</c:v>
                </c:pt>
                <c:pt idx="28307">
                  <c:v>5.0776653140000898E-2</c:v>
                </c:pt>
                <c:pt idx="28308">
                  <c:v>5.0777006077117201E-2</c:v>
                </c:pt>
                <c:pt idx="28309">
                  <c:v>5.0779132770951203E-2</c:v>
                </c:pt>
                <c:pt idx="28310">
                  <c:v>5.0779265217930802E-2</c:v>
                </c:pt>
                <c:pt idx="28311">
                  <c:v>5.0781118275507499E-2</c:v>
                </c:pt>
                <c:pt idx="28312">
                  <c:v>5.0781380577431798E-2</c:v>
                </c:pt>
                <c:pt idx="28313">
                  <c:v>5.07814155313457E-2</c:v>
                </c:pt>
                <c:pt idx="28314">
                  <c:v>5.0781917854100703E-2</c:v>
                </c:pt>
                <c:pt idx="28315">
                  <c:v>5.0782527955918998E-2</c:v>
                </c:pt>
                <c:pt idx="28316">
                  <c:v>5.0783538034885202E-2</c:v>
                </c:pt>
                <c:pt idx="28317">
                  <c:v>5.0783723739424802E-2</c:v>
                </c:pt>
                <c:pt idx="28318">
                  <c:v>5.0783917337617397E-2</c:v>
                </c:pt>
                <c:pt idx="28319">
                  <c:v>5.0784355643793098E-2</c:v>
                </c:pt>
                <c:pt idx="28320">
                  <c:v>5.0784593056141303E-2</c:v>
                </c:pt>
                <c:pt idx="28321">
                  <c:v>5.0785782401189097E-2</c:v>
                </c:pt>
                <c:pt idx="28322">
                  <c:v>5.0786228401419102E-2</c:v>
                </c:pt>
                <c:pt idx="28323">
                  <c:v>5.0786467616794499E-2</c:v>
                </c:pt>
                <c:pt idx="28324">
                  <c:v>5.0786986194695197E-2</c:v>
                </c:pt>
                <c:pt idx="28325">
                  <c:v>5.07879376499277E-2</c:v>
                </c:pt>
                <c:pt idx="28326">
                  <c:v>5.0788353474735898E-2</c:v>
                </c:pt>
                <c:pt idx="28327">
                  <c:v>5.0788417037643002E-2</c:v>
                </c:pt>
                <c:pt idx="28328">
                  <c:v>5.0788528424467003E-2</c:v>
                </c:pt>
                <c:pt idx="28329">
                  <c:v>5.0788695085626299E-2</c:v>
                </c:pt>
                <c:pt idx="28330">
                  <c:v>5.0788708111548703E-2</c:v>
                </c:pt>
                <c:pt idx="28331">
                  <c:v>5.0789499323169902E-2</c:v>
                </c:pt>
                <c:pt idx="28332">
                  <c:v>5.0790170379611199E-2</c:v>
                </c:pt>
                <c:pt idx="28333">
                  <c:v>5.0790175490497497E-2</c:v>
                </c:pt>
                <c:pt idx="28334">
                  <c:v>5.0790308038428399E-2</c:v>
                </c:pt>
                <c:pt idx="28335">
                  <c:v>5.07903317773723E-2</c:v>
                </c:pt>
                <c:pt idx="28336">
                  <c:v>5.0790506791614697E-2</c:v>
                </c:pt>
                <c:pt idx="28337">
                  <c:v>5.0791711951779402E-2</c:v>
                </c:pt>
                <c:pt idx="28338">
                  <c:v>5.0793028236317102E-2</c:v>
                </c:pt>
                <c:pt idx="28339">
                  <c:v>5.0793211577497999E-2</c:v>
                </c:pt>
                <c:pt idx="28340">
                  <c:v>5.0793396620134199E-2</c:v>
                </c:pt>
                <c:pt idx="28341">
                  <c:v>5.0793658320604798E-2</c:v>
                </c:pt>
                <c:pt idx="28342">
                  <c:v>5.0794032441158099E-2</c:v>
                </c:pt>
                <c:pt idx="28343">
                  <c:v>5.0794104318012401E-2</c:v>
                </c:pt>
                <c:pt idx="28344">
                  <c:v>5.0795621849129897E-2</c:v>
                </c:pt>
                <c:pt idx="28345">
                  <c:v>5.07975616072774E-2</c:v>
                </c:pt>
                <c:pt idx="28346">
                  <c:v>5.0798503425831698E-2</c:v>
                </c:pt>
                <c:pt idx="28347">
                  <c:v>5.0798905969656499E-2</c:v>
                </c:pt>
                <c:pt idx="28348">
                  <c:v>5.0800482643259898E-2</c:v>
                </c:pt>
                <c:pt idx="28349">
                  <c:v>5.0800779222710798E-2</c:v>
                </c:pt>
                <c:pt idx="28350">
                  <c:v>5.0800889460991802E-2</c:v>
                </c:pt>
                <c:pt idx="28351">
                  <c:v>5.0801296642578701E-2</c:v>
                </c:pt>
                <c:pt idx="28352">
                  <c:v>5.0801544142032799E-2</c:v>
                </c:pt>
                <c:pt idx="28353">
                  <c:v>5.08025547692013E-2</c:v>
                </c:pt>
                <c:pt idx="28354">
                  <c:v>5.0802818431754097E-2</c:v>
                </c:pt>
                <c:pt idx="28355">
                  <c:v>5.0802838074457499E-2</c:v>
                </c:pt>
                <c:pt idx="28356">
                  <c:v>5.0803298890856198E-2</c:v>
                </c:pt>
                <c:pt idx="28357">
                  <c:v>5.0804938677003302E-2</c:v>
                </c:pt>
                <c:pt idx="28358">
                  <c:v>5.0805982292928403E-2</c:v>
                </c:pt>
                <c:pt idx="28359">
                  <c:v>5.0806253758573297E-2</c:v>
                </c:pt>
                <c:pt idx="28360">
                  <c:v>5.08067339008847E-2</c:v>
                </c:pt>
                <c:pt idx="28361">
                  <c:v>5.08073318845252E-2</c:v>
                </c:pt>
                <c:pt idx="28362">
                  <c:v>5.08073530793728E-2</c:v>
                </c:pt>
                <c:pt idx="28363">
                  <c:v>5.0807825125783898E-2</c:v>
                </c:pt>
                <c:pt idx="28364">
                  <c:v>5.0807986017181901E-2</c:v>
                </c:pt>
                <c:pt idx="28365">
                  <c:v>5.0808215267627202E-2</c:v>
                </c:pt>
                <c:pt idx="28366">
                  <c:v>5.0808390341852201E-2</c:v>
                </c:pt>
                <c:pt idx="28367">
                  <c:v>5.0808622853690699E-2</c:v>
                </c:pt>
                <c:pt idx="28368">
                  <c:v>5.0809266796656198E-2</c:v>
                </c:pt>
                <c:pt idx="28369">
                  <c:v>5.0809469512620803E-2</c:v>
                </c:pt>
                <c:pt idx="28370">
                  <c:v>5.0809809732941802E-2</c:v>
                </c:pt>
                <c:pt idx="28371">
                  <c:v>5.0812481720566099E-2</c:v>
                </c:pt>
                <c:pt idx="28372">
                  <c:v>5.0812987757236798E-2</c:v>
                </c:pt>
                <c:pt idx="28373">
                  <c:v>5.0813069333859498E-2</c:v>
                </c:pt>
                <c:pt idx="28374">
                  <c:v>5.0813413465460998E-2</c:v>
                </c:pt>
                <c:pt idx="28375">
                  <c:v>5.0813449973389997E-2</c:v>
                </c:pt>
                <c:pt idx="28376">
                  <c:v>5.0813665888256199E-2</c:v>
                </c:pt>
                <c:pt idx="28377">
                  <c:v>5.08147983234324E-2</c:v>
                </c:pt>
                <c:pt idx="28378">
                  <c:v>5.0816671677630203E-2</c:v>
                </c:pt>
                <c:pt idx="28379">
                  <c:v>5.0817298918974199E-2</c:v>
                </c:pt>
                <c:pt idx="28380">
                  <c:v>5.0818455258555301E-2</c:v>
                </c:pt>
                <c:pt idx="28381">
                  <c:v>5.08186407040188E-2</c:v>
                </c:pt>
                <c:pt idx="28382">
                  <c:v>5.0820099264725797E-2</c:v>
                </c:pt>
                <c:pt idx="28383">
                  <c:v>5.0820624076108697E-2</c:v>
                </c:pt>
                <c:pt idx="28384">
                  <c:v>5.0820898811432598E-2</c:v>
                </c:pt>
                <c:pt idx="28385">
                  <c:v>5.0824538116810702E-2</c:v>
                </c:pt>
                <c:pt idx="28386">
                  <c:v>5.0824865475476599E-2</c:v>
                </c:pt>
                <c:pt idx="28387">
                  <c:v>5.0825677927049402E-2</c:v>
                </c:pt>
                <c:pt idx="28388">
                  <c:v>5.0826565966501001E-2</c:v>
                </c:pt>
                <c:pt idx="28389">
                  <c:v>5.0827176980714699E-2</c:v>
                </c:pt>
                <c:pt idx="28390">
                  <c:v>5.0827889227266998E-2</c:v>
                </c:pt>
                <c:pt idx="28391">
                  <c:v>5.0828319742397897E-2</c:v>
                </c:pt>
                <c:pt idx="28392">
                  <c:v>5.0829696283421502E-2</c:v>
                </c:pt>
                <c:pt idx="28393">
                  <c:v>5.0830658891110998E-2</c:v>
                </c:pt>
                <c:pt idx="28394">
                  <c:v>5.0831927469559099E-2</c:v>
                </c:pt>
                <c:pt idx="28395">
                  <c:v>5.0832391091054002E-2</c:v>
                </c:pt>
                <c:pt idx="28396">
                  <c:v>5.0832512899398101E-2</c:v>
                </c:pt>
                <c:pt idx="28397">
                  <c:v>5.08329926244303E-2</c:v>
                </c:pt>
                <c:pt idx="28398">
                  <c:v>5.0833215644914602E-2</c:v>
                </c:pt>
                <c:pt idx="28399">
                  <c:v>5.0834538019671402E-2</c:v>
                </c:pt>
                <c:pt idx="28400">
                  <c:v>5.0836950195313903E-2</c:v>
                </c:pt>
                <c:pt idx="28401">
                  <c:v>5.08370516802557E-2</c:v>
                </c:pt>
                <c:pt idx="28402">
                  <c:v>5.0837337588715899E-2</c:v>
                </c:pt>
                <c:pt idx="28403">
                  <c:v>5.0837837322000999E-2</c:v>
                </c:pt>
                <c:pt idx="28404">
                  <c:v>5.0839046579941399E-2</c:v>
                </c:pt>
                <c:pt idx="28405">
                  <c:v>5.08402662855824E-2</c:v>
                </c:pt>
                <c:pt idx="28406">
                  <c:v>5.0840715574917199E-2</c:v>
                </c:pt>
                <c:pt idx="28407">
                  <c:v>5.0840857763411698E-2</c:v>
                </c:pt>
                <c:pt idx="28408">
                  <c:v>5.0840861655285098E-2</c:v>
                </c:pt>
                <c:pt idx="28409">
                  <c:v>5.0840880252136497E-2</c:v>
                </c:pt>
                <c:pt idx="28410">
                  <c:v>5.0841731490533899E-2</c:v>
                </c:pt>
                <c:pt idx="28411">
                  <c:v>5.0844897787726703E-2</c:v>
                </c:pt>
                <c:pt idx="28412">
                  <c:v>5.0845315567609697E-2</c:v>
                </c:pt>
                <c:pt idx="28413">
                  <c:v>5.08454209356397E-2</c:v>
                </c:pt>
                <c:pt idx="28414">
                  <c:v>5.0845927725677503E-2</c:v>
                </c:pt>
                <c:pt idx="28415">
                  <c:v>5.08473808231222E-2</c:v>
                </c:pt>
                <c:pt idx="28416">
                  <c:v>5.0847659877240201E-2</c:v>
                </c:pt>
                <c:pt idx="28417">
                  <c:v>5.0848136494552797E-2</c:v>
                </c:pt>
                <c:pt idx="28418">
                  <c:v>5.0848700821509399E-2</c:v>
                </c:pt>
                <c:pt idx="28419">
                  <c:v>5.0849025731989697E-2</c:v>
                </c:pt>
                <c:pt idx="28420">
                  <c:v>5.0849135053591399E-2</c:v>
                </c:pt>
                <c:pt idx="28421">
                  <c:v>5.0849335635767899E-2</c:v>
                </c:pt>
                <c:pt idx="28422">
                  <c:v>5.0849627768988603E-2</c:v>
                </c:pt>
                <c:pt idx="28423">
                  <c:v>5.0850574973212201E-2</c:v>
                </c:pt>
                <c:pt idx="28424">
                  <c:v>5.08514277270554E-2</c:v>
                </c:pt>
                <c:pt idx="28425">
                  <c:v>5.0852334702586099E-2</c:v>
                </c:pt>
                <c:pt idx="28426">
                  <c:v>5.08524687960758E-2</c:v>
                </c:pt>
                <c:pt idx="28427">
                  <c:v>5.0853070160293001E-2</c:v>
                </c:pt>
                <c:pt idx="28428">
                  <c:v>5.0853809644176698E-2</c:v>
                </c:pt>
                <c:pt idx="28429">
                  <c:v>5.0854067305445297E-2</c:v>
                </c:pt>
                <c:pt idx="28430">
                  <c:v>5.0854532209845101E-2</c:v>
                </c:pt>
                <c:pt idx="28431">
                  <c:v>5.0854818674338699E-2</c:v>
                </c:pt>
                <c:pt idx="28432">
                  <c:v>5.0854830444525899E-2</c:v>
                </c:pt>
                <c:pt idx="28433">
                  <c:v>5.08552891726059E-2</c:v>
                </c:pt>
                <c:pt idx="28434">
                  <c:v>5.08559798123977E-2</c:v>
                </c:pt>
                <c:pt idx="28435">
                  <c:v>5.08563861009017E-2</c:v>
                </c:pt>
                <c:pt idx="28436">
                  <c:v>5.08569300827812E-2</c:v>
                </c:pt>
                <c:pt idx="28437">
                  <c:v>5.08576028634097E-2</c:v>
                </c:pt>
                <c:pt idx="28438">
                  <c:v>5.08586788244541E-2</c:v>
                </c:pt>
                <c:pt idx="28439">
                  <c:v>5.0858760798734498E-2</c:v>
                </c:pt>
                <c:pt idx="28440">
                  <c:v>5.08588333237531E-2</c:v>
                </c:pt>
                <c:pt idx="28441">
                  <c:v>5.08594985495852E-2</c:v>
                </c:pt>
                <c:pt idx="28442">
                  <c:v>5.0859777446943102E-2</c:v>
                </c:pt>
                <c:pt idx="28443">
                  <c:v>5.0860065181783001E-2</c:v>
                </c:pt>
                <c:pt idx="28444">
                  <c:v>5.0861229922106899E-2</c:v>
                </c:pt>
                <c:pt idx="28445">
                  <c:v>5.0861953504848102E-2</c:v>
                </c:pt>
                <c:pt idx="28446">
                  <c:v>5.0862281030068297E-2</c:v>
                </c:pt>
                <c:pt idx="28447">
                  <c:v>5.0862286236295899E-2</c:v>
                </c:pt>
                <c:pt idx="28448">
                  <c:v>5.0862845285846302E-2</c:v>
                </c:pt>
                <c:pt idx="28449">
                  <c:v>5.0863022455519498E-2</c:v>
                </c:pt>
                <c:pt idx="28450">
                  <c:v>5.0864090502595098E-2</c:v>
                </c:pt>
                <c:pt idx="28451">
                  <c:v>5.0864217446875901E-2</c:v>
                </c:pt>
                <c:pt idx="28452">
                  <c:v>5.08654440414412E-2</c:v>
                </c:pt>
                <c:pt idx="28453">
                  <c:v>5.08656760336463E-2</c:v>
                </c:pt>
                <c:pt idx="28454">
                  <c:v>5.0865785919706898E-2</c:v>
                </c:pt>
                <c:pt idx="28455">
                  <c:v>5.0866424480285603E-2</c:v>
                </c:pt>
                <c:pt idx="28456">
                  <c:v>5.0867502692764299E-2</c:v>
                </c:pt>
                <c:pt idx="28457">
                  <c:v>5.0867933778114299E-2</c:v>
                </c:pt>
                <c:pt idx="28458">
                  <c:v>5.0868326799974099E-2</c:v>
                </c:pt>
                <c:pt idx="28459">
                  <c:v>5.0869746891195403E-2</c:v>
                </c:pt>
                <c:pt idx="28460">
                  <c:v>5.0871758446825302E-2</c:v>
                </c:pt>
                <c:pt idx="28461">
                  <c:v>5.0871960109360299E-2</c:v>
                </c:pt>
                <c:pt idx="28462">
                  <c:v>5.0872372463899897E-2</c:v>
                </c:pt>
                <c:pt idx="28463">
                  <c:v>5.0872590570614801E-2</c:v>
                </c:pt>
                <c:pt idx="28464">
                  <c:v>5.0873974310152899E-2</c:v>
                </c:pt>
                <c:pt idx="28465">
                  <c:v>5.0874095177138E-2</c:v>
                </c:pt>
                <c:pt idx="28466">
                  <c:v>5.0876074908903897E-2</c:v>
                </c:pt>
                <c:pt idx="28467">
                  <c:v>5.0876298784161098E-2</c:v>
                </c:pt>
                <c:pt idx="28468">
                  <c:v>5.0876348768213099E-2</c:v>
                </c:pt>
                <c:pt idx="28469">
                  <c:v>5.0876640660671803E-2</c:v>
                </c:pt>
                <c:pt idx="28470">
                  <c:v>5.0876866505819802E-2</c:v>
                </c:pt>
                <c:pt idx="28471">
                  <c:v>5.0879355153364302E-2</c:v>
                </c:pt>
                <c:pt idx="28472">
                  <c:v>5.0880527508255002E-2</c:v>
                </c:pt>
                <c:pt idx="28473">
                  <c:v>5.0880636443373199E-2</c:v>
                </c:pt>
                <c:pt idx="28474">
                  <c:v>5.0881257064210102E-2</c:v>
                </c:pt>
                <c:pt idx="28475">
                  <c:v>5.0881705649653199E-2</c:v>
                </c:pt>
                <c:pt idx="28476">
                  <c:v>5.0882011963307501E-2</c:v>
                </c:pt>
                <c:pt idx="28477">
                  <c:v>5.08829369241647E-2</c:v>
                </c:pt>
                <c:pt idx="28478">
                  <c:v>5.0883368806036999E-2</c:v>
                </c:pt>
                <c:pt idx="28479">
                  <c:v>5.0883639455372102E-2</c:v>
                </c:pt>
                <c:pt idx="28480">
                  <c:v>5.0883789296817999E-2</c:v>
                </c:pt>
                <c:pt idx="28481">
                  <c:v>5.0883855323746598E-2</c:v>
                </c:pt>
                <c:pt idx="28482">
                  <c:v>5.0883978892827302E-2</c:v>
                </c:pt>
                <c:pt idx="28483">
                  <c:v>5.0884050214302499E-2</c:v>
                </c:pt>
                <c:pt idx="28484">
                  <c:v>5.0885787694989401E-2</c:v>
                </c:pt>
                <c:pt idx="28485">
                  <c:v>5.08862203956243E-2</c:v>
                </c:pt>
                <c:pt idx="28486">
                  <c:v>5.0886278125421097E-2</c:v>
                </c:pt>
                <c:pt idx="28487">
                  <c:v>5.0887226834859897E-2</c:v>
                </c:pt>
                <c:pt idx="28488">
                  <c:v>5.0887435235223502E-2</c:v>
                </c:pt>
                <c:pt idx="28489">
                  <c:v>5.0888709267862403E-2</c:v>
                </c:pt>
                <c:pt idx="28490">
                  <c:v>5.08888478401298E-2</c:v>
                </c:pt>
                <c:pt idx="28491">
                  <c:v>5.0890464388538899E-2</c:v>
                </c:pt>
                <c:pt idx="28492">
                  <c:v>5.0890756560244797E-2</c:v>
                </c:pt>
                <c:pt idx="28493">
                  <c:v>5.0892986514732702E-2</c:v>
                </c:pt>
                <c:pt idx="28494">
                  <c:v>5.0893621700184397E-2</c:v>
                </c:pt>
                <c:pt idx="28495">
                  <c:v>5.0893841645279297E-2</c:v>
                </c:pt>
                <c:pt idx="28496">
                  <c:v>5.0897604165509501E-2</c:v>
                </c:pt>
                <c:pt idx="28497">
                  <c:v>5.0900815932383298E-2</c:v>
                </c:pt>
                <c:pt idx="28498">
                  <c:v>5.0901354762500399E-2</c:v>
                </c:pt>
                <c:pt idx="28499">
                  <c:v>5.09018677723913E-2</c:v>
                </c:pt>
                <c:pt idx="28500">
                  <c:v>5.0901913860462597E-2</c:v>
                </c:pt>
                <c:pt idx="28501">
                  <c:v>5.0903319199853997E-2</c:v>
                </c:pt>
                <c:pt idx="28502">
                  <c:v>5.0903976483040202E-2</c:v>
                </c:pt>
                <c:pt idx="28503">
                  <c:v>5.09043124550774E-2</c:v>
                </c:pt>
                <c:pt idx="28504">
                  <c:v>5.0904759410926301E-2</c:v>
                </c:pt>
                <c:pt idx="28505">
                  <c:v>5.0905638853030101E-2</c:v>
                </c:pt>
                <c:pt idx="28506">
                  <c:v>5.0905776163159597E-2</c:v>
                </c:pt>
                <c:pt idx="28507">
                  <c:v>5.09068321584452E-2</c:v>
                </c:pt>
                <c:pt idx="28508">
                  <c:v>5.0907231846354498E-2</c:v>
                </c:pt>
                <c:pt idx="28509">
                  <c:v>5.0907812796192102E-2</c:v>
                </c:pt>
                <c:pt idx="28510">
                  <c:v>5.0907912545391398E-2</c:v>
                </c:pt>
                <c:pt idx="28511">
                  <c:v>5.0908108693396299E-2</c:v>
                </c:pt>
                <c:pt idx="28512">
                  <c:v>5.0908328871420799E-2</c:v>
                </c:pt>
                <c:pt idx="28513">
                  <c:v>5.0908884349977798E-2</c:v>
                </c:pt>
                <c:pt idx="28514">
                  <c:v>5.0909215741340601E-2</c:v>
                </c:pt>
                <c:pt idx="28515">
                  <c:v>5.0909421270140899E-2</c:v>
                </c:pt>
                <c:pt idx="28516">
                  <c:v>5.0909528912200297E-2</c:v>
                </c:pt>
                <c:pt idx="28517">
                  <c:v>5.0910140728063699E-2</c:v>
                </c:pt>
                <c:pt idx="28518">
                  <c:v>5.0910279220273601E-2</c:v>
                </c:pt>
                <c:pt idx="28519">
                  <c:v>5.0910603441797202E-2</c:v>
                </c:pt>
                <c:pt idx="28520">
                  <c:v>5.0910825252925201E-2</c:v>
                </c:pt>
                <c:pt idx="28521">
                  <c:v>5.0912001308155298E-2</c:v>
                </c:pt>
                <c:pt idx="28522">
                  <c:v>5.0912121085329401E-2</c:v>
                </c:pt>
                <c:pt idx="28523">
                  <c:v>5.0912135530345903E-2</c:v>
                </c:pt>
                <c:pt idx="28524">
                  <c:v>5.0912148138168599E-2</c:v>
                </c:pt>
                <c:pt idx="28525">
                  <c:v>5.0912374969233502E-2</c:v>
                </c:pt>
                <c:pt idx="28526">
                  <c:v>5.09125197625288E-2</c:v>
                </c:pt>
                <c:pt idx="28527">
                  <c:v>5.0912948590883897E-2</c:v>
                </c:pt>
                <c:pt idx="28528">
                  <c:v>5.0912990563617803E-2</c:v>
                </c:pt>
                <c:pt idx="28529">
                  <c:v>5.0913352257967802E-2</c:v>
                </c:pt>
                <c:pt idx="28530">
                  <c:v>5.0914550203633897E-2</c:v>
                </c:pt>
                <c:pt idx="28531">
                  <c:v>5.0914617457385999E-2</c:v>
                </c:pt>
                <c:pt idx="28532">
                  <c:v>5.0914716665768002E-2</c:v>
                </c:pt>
                <c:pt idx="28533">
                  <c:v>5.0915252464577801E-2</c:v>
                </c:pt>
                <c:pt idx="28534">
                  <c:v>5.0915728421965803E-2</c:v>
                </c:pt>
                <c:pt idx="28535">
                  <c:v>5.0916151818423398E-2</c:v>
                </c:pt>
                <c:pt idx="28536">
                  <c:v>5.0917279642110201E-2</c:v>
                </c:pt>
                <c:pt idx="28537">
                  <c:v>5.09173719540107E-2</c:v>
                </c:pt>
                <c:pt idx="28538">
                  <c:v>5.0917739404776598E-2</c:v>
                </c:pt>
                <c:pt idx="28539">
                  <c:v>5.0917909990772697E-2</c:v>
                </c:pt>
                <c:pt idx="28540">
                  <c:v>5.0918145519762301E-2</c:v>
                </c:pt>
                <c:pt idx="28541">
                  <c:v>5.0918202231684202E-2</c:v>
                </c:pt>
                <c:pt idx="28542">
                  <c:v>5.0919403653981003E-2</c:v>
                </c:pt>
                <c:pt idx="28543">
                  <c:v>5.0919427383395097E-2</c:v>
                </c:pt>
                <c:pt idx="28544">
                  <c:v>5.0920410168530203E-2</c:v>
                </c:pt>
                <c:pt idx="28545">
                  <c:v>5.0920497468114098E-2</c:v>
                </c:pt>
                <c:pt idx="28546">
                  <c:v>5.0920527607979903E-2</c:v>
                </c:pt>
                <c:pt idx="28547">
                  <c:v>5.0921008731729701E-2</c:v>
                </c:pt>
                <c:pt idx="28548">
                  <c:v>5.0921425619078899E-2</c:v>
                </c:pt>
                <c:pt idx="28549">
                  <c:v>5.0921737493253801E-2</c:v>
                </c:pt>
                <c:pt idx="28550">
                  <c:v>5.0922030403947799E-2</c:v>
                </c:pt>
                <c:pt idx="28551">
                  <c:v>5.0922188199926999E-2</c:v>
                </c:pt>
                <c:pt idx="28552">
                  <c:v>5.0922441648767802E-2</c:v>
                </c:pt>
                <c:pt idx="28553">
                  <c:v>5.0923103591331502E-2</c:v>
                </c:pt>
                <c:pt idx="28554">
                  <c:v>5.0923338573951697E-2</c:v>
                </c:pt>
                <c:pt idx="28555">
                  <c:v>5.0923416522661399E-2</c:v>
                </c:pt>
                <c:pt idx="28556">
                  <c:v>5.0924092261000801E-2</c:v>
                </c:pt>
                <c:pt idx="28557">
                  <c:v>5.0924252285282898E-2</c:v>
                </c:pt>
                <c:pt idx="28558">
                  <c:v>5.0924810941421997E-2</c:v>
                </c:pt>
                <c:pt idx="28559">
                  <c:v>5.0925410995955302E-2</c:v>
                </c:pt>
                <c:pt idx="28560">
                  <c:v>5.0925983538432897E-2</c:v>
                </c:pt>
                <c:pt idx="28561">
                  <c:v>5.0927806394429197E-2</c:v>
                </c:pt>
                <c:pt idx="28562">
                  <c:v>5.0928014903645798E-2</c:v>
                </c:pt>
                <c:pt idx="28563">
                  <c:v>5.0928234262843097E-2</c:v>
                </c:pt>
                <c:pt idx="28564">
                  <c:v>5.0928470205551503E-2</c:v>
                </c:pt>
                <c:pt idx="28565">
                  <c:v>5.0928658578704697E-2</c:v>
                </c:pt>
                <c:pt idx="28566">
                  <c:v>5.0929239174254702E-2</c:v>
                </c:pt>
                <c:pt idx="28567">
                  <c:v>5.0929269082204499E-2</c:v>
                </c:pt>
                <c:pt idx="28568">
                  <c:v>5.0929636439188797E-2</c:v>
                </c:pt>
                <c:pt idx="28569">
                  <c:v>5.0930021587468399E-2</c:v>
                </c:pt>
                <c:pt idx="28570">
                  <c:v>5.0930097927172499E-2</c:v>
                </c:pt>
                <c:pt idx="28571">
                  <c:v>5.09305148100253E-2</c:v>
                </c:pt>
                <c:pt idx="28572">
                  <c:v>5.0930727520499999E-2</c:v>
                </c:pt>
                <c:pt idx="28573">
                  <c:v>5.0931160468135797E-2</c:v>
                </c:pt>
                <c:pt idx="28574">
                  <c:v>5.0931590287458202E-2</c:v>
                </c:pt>
                <c:pt idx="28575">
                  <c:v>5.0932113666299003E-2</c:v>
                </c:pt>
                <c:pt idx="28576">
                  <c:v>5.0932762540942998E-2</c:v>
                </c:pt>
                <c:pt idx="28577">
                  <c:v>5.0933405824243501E-2</c:v>
                </c:pt>
                <c:pt idx="28578">
                  <c:v>5.0934196688311E-2</c:v>
                </c:pt>
                <c:pt idx="28579">
                  <c:v>5.0934400797934397E-2</c:v>
                </c:pt>
                <c:pt idx="28580">
                  <c:v>5.0935431555859098E-2</c:v>
                </c:pt>
                <c:pt idx="28581">
                  <c:v>5.0936562833891301E-2</c:v>
                </c:pt>
                <c:pt idx="28582">
                  <c:v>5.0937530501021303E-2</c:v>
                </c:pt>
                <c:pt idx="28583">
                  <c:v>5.09382387884659E-2</c:v>
                </c:pt>
                <c:pt idx="28584">
                  <c:v>5.09382962463657E-2</c:v>
                </c:pt>
                <c:pt idx="28585">
                  <c:v>5.09383403784038E-2</c:v>
                </c:pt>
                <c:pt idx="28586">
                  <c:v>5.0938735235448701E-2</c:v>
                </c:pt>
                <c:pt idx="28587">
                  <c:v>5.0939235275498602E-2</c:v>
                </c:pt>
                <c:pt idx="28588">
                  <c:v>5.0940059765370603E-2</c:v>
                </c:pt>
                <c:pt idx="28589">
                  <c:v>5.0940091420818998E-2</c:v>
                </c:pt>
                <c:pt idx="28590">
                  <c:v>5.0940298951672999E-2</c:v>
                </c:pt>
                <c:pt idx="28591">
                  <c:v>5.09405219395224E-2</c:v>
                </c:pt>
                <c:pt idx="28592">
                  <c:v>5.0942259348077001E-2</c:v>
                </c:pt>
                <c:pt idx="28593">
                  <c:v>5.0943761419119202E-2</c:v>
                </c:pt>
                <c:pt idx="28594">
                  <c:v>5.09438034791398E-2</c:v>
                </c:pt>
                <c:pt idx="28595">
                  <c:v>5.0943871892575598E-2</c:v>
                </c:pt>
                <c:pt idx="28596">
                  <c:v>5.0944666320573199E-2</c:v>
                </c:pt>
                <c:pt idx="28597">
                  <c:v>5.09455256506691E-2</c:v>
                </c:pt>
                <c:pt idx="28598">
                  <c:v>5.0949195389159901E-2</c:v>
                </c:pt>
                <c:pt idx="28599">
                  <c:v>5.09494373362568E-2</c:v>
                </c:pt>
                <c:pt idx="28600">
                  <c:v>5.0951586181284897E-2</c:v>
                </c:pt>
                <c:pt idx="28601">
                  <c:v>5.09531006933992E-2</c:v>
                </c:pt>
                <c:pt idx="28602">
                  <c:v>5.0953323040874701E-2</c:v>
                </c:pt>
                <c:pt idx="28603">
                  <c:v>5.0953378405864197E-2</c:v>
                </c:pt>
                <c:pt idx="28604">
                  <c:v>5.0953561383677203E-2</c:v>
                </c:pt>
                <c:pt idx="28605">
                  <c:v>5.0953730737416901E-2</c:v>
                </c:pt>
                <c:pt idx="28606">
                  <c:v>5.0953822935933299E-2</c:v>
                </c:pt>
                <c:pt idx="28607">
                  <c:v>5.0954352073916E-2</c:v>
                </c:pt>
                <c:pt idx="28608">
                  <c:v>5.0954798284274398E-2</c:v>
                </c:pt>
                <c:pt idx="28609">
                  <c:v>5.0955057514489303E-2</c:v>
                </c:pt>
                <c:pt idx="28610">
                  <c:v>5.0955108344414697E-2</c:v>
                </c:pt>
                <c:pt idx="28611">
                  <c:v>5.0956195730931998E-2</c:v>
                </c:pt>
                <c:pt idx="28612">
                  <c:v>5.0956307668532701E-2</c:v>
                </c:pt>
                <c:pt idx="28613">
                  <c:v>5.0956822835294999E-2</c:v>
                </c:pt>
                <c:pt idx="28614">
                  <c:v>5.0957301443006399E-2</c:v>
                </c:pt>
                <c:pt idx="28615">
                  <c:v>5.0959495761911E-2</c:v>
                </c:pt>
                <c:pt idx="28616">
                  <c:v>5.0959742385387301E-2</c:v>
                </c:pt>
                <c:pt idx="28617">
                  <c:v>5.0960089908791799E-2</c:v>
                </c:pt>
                <c:pt idx="28618">
                  <c:v>5.0960931040729997E-2</c:v>
                </c:pt>
                <c:pt idx="28619">
                  <c:v>5.0962018387358997E-2</c:v>
                </c:pt>
                <c:pt idx="28620">
                  <c:v>5.09631205607868E-2</c:v>
                </c:pt>
                <c:pt idx="28621">
                  <c:v>5.0964461718458899E-2</c:v>
                </c:pt>
                <c:pt idx="28622">
                  <c:v>5.0965527927307901E-2</c:v>
                </c:pt>
                <c:pt idx="28623">
                  <c:v>5.0965754050064101E-2</c:v>
                </c:pt>
                <c:pt idx="28624">
                  <c:v>5.0965810119733897E-2</c:v>
                </c:pt>
                <c:pt idx="28625">
                  <c:v>5.0966593630608702E-2</c:v>
                </c:pt>
                <c:pt idx="28626">
                  <c:v>5.0967288967112098E-2</c:v>
                </c:pt>
                <c:pt idx="28627">
                  <c:v>5.0967927573102201E-2</c:v>
                </c:pt>
                <c:pt idx="28628">
                  <c:v>5.0968960052394499E-2</c:v>
                </c:pt>
                <c:pt idx="28629">
                  <c:v>5.0969536830621498E-2</c:v>
                </c:pt>
                <c:pt idx="28630">
                  <c:v>5.0969671358987501E-2</c:v>
                </c:pt>
                <c:pt idx="28631">
                  <c:v>5.0969972728990703E-2</c:v>
                </c:pt>
                <c:pt idx="28632">
                  <c:v>5.09703504690402E-2</c:v>
                </c:pt>
                <c:pt idx="28633">
                  <c:v>5.0970665481756598E-2</c:v>
                </c:pt>
                <c:pt idx="28634">
                  <c:v>5.0970735848572798E-2</c:v>
                </c:pt>
                <c:pt idx="28635">
                  <c:v>5.0971655965034501E-2</c:v>
                </c:pt>
                <c:pt idx="28636">
                  <c:v>5.0972013073797499E-2</c:v>
                </c:pt>
                <c:pt idx="28637">
                  <c:v>5.09721352191446E-2</c:v>
                </c:pt>
                <c:pt idx="28638">
                  <c:v>5.0972907141651203E-2</c:v>
                </c:pt>
                <c:pt idx="28639">
                  <c:v>5.0975172314426297E-2</c:v>
                </c:pt>
                <c:pt idx="28640">
                  <c:v>5.0976241622242999E-2</c:v>
                </c:pt>
                <c:pt idx="28641">
                  <c:v>5.0976525488526797E-2</c:v>
                </c:pt>
                <c:pt idx="28642">
                  <c:v>5.0978774070702601E-2</c:v>
                </c:pt>
                <c:pt idx="28643">
                  <c:v>5.0980319173543003E-2</c:v>
                </c:pt>
                <c:pt idx="28644">
                  <c:v>5.0980437642467E-2</c:v>
                </c:pt>
                <c:pt idx="28645">
                  <c:v>5.0980494373556701E-2</c:v>
                </c:pt>
                <c:pt idx="28646">
                  <c:v>5.0980692211906903E-2</c:v>
                </c:pt>
                <c:pt idx="28647">
                  <c:v>5.0982204983917097E-2</c:v>
                </c:pt>
                <c:pt idx="28648">
                  <c:v>5.0982709547550499E-2</c:v>
                </c:pt>
                <c:pt idx="28649">
                  <c:v>5.0983445891143703E-2</c:v>
                </c:pt>
                <c:pt idx="28650">
                  <c:v>5.0984613127000297E-2</c:v>
                </c:pt>
                <c:pt idx="28651">
                  <c:v>5.09858013404643E-2</c:v>
                </c:pt>
                <c:pt idx="28652">
                  <c:v>5.0987812393976699E-2</c:v>
                </c:pt>
                <c:pt idx="28653">
                  <c:v>5.0990319106927098E-2</c:v>
                </c:pt>
                <c:pt idx="28654">
                  <c:v>5.0990856809966803E-2</c:v>
                </c:pt>
                <c:pt idx="28655">
                  <c:v>5.0991726239311197E-2</c:v>
                </c:pt>
                <c:pt idx="28656">
                  <c:v>5.0992140580907903E-2</c:v>
                </c:pt>
                <c:pt idx="28657">
                  <c:v>5.0993692297325602E-2</c:v>
                </c:pt>
                <c:pt idx="28658">
                  <c:v>5.0994607026926403E-2</c:v>
                </c:pt>
                <c:pt idx="28659">
                  <c:v>5.09947116863314E-2</c:v>
                </c:pt>
                <c:pt idx="28660">
                  <c:v>5.0994720469758899E-2</c:v>
                </c:pt>
                <c:pt idx="28661">
                  <c:v>5.09953244391965E-2</c:v>
                </c:pt>
                <c:pt idx="28662">
                  <c:v>5.0995599123289798E-2</c:v>
                </c:pt>
                <c:pt idx="28663">
                  <c:v>5.09960140362965E-2</c:v>
                </c:pt>
                <c:pt idx="28664">
                  <c:v>5.0996075837059798E-2</c:v>
                </c:pt>
                <c:pt idx="28665">
                  <c:v>5.0997305053346202E-2</c:v>
                </c:pt>
                <c:pt idx="28666">
                  <c:v>5.0997541451908698E-2</c:v>
                </c:pt>
                <c:pt idx="28667">
                  <c:v>5.0997788897422999E-2</c:v>
                </c:pt>
                <c:pt idx="28668">
                  <c:v>5.0997900694909101E-2</c:v>
                </c:pt>
                <c:pt idx="28669">
                  <c:v>5.0998340022937898E-2</c:v>
                </c:pt>
                <c:pt idx="28670">
                  <c:v>5.0999396691009898E-2</c:v>
                </c:pt>
                <c:pt idx="28671">
                  <c:v>5.1000828598798398E-2</c:v>
                </c:pt>
                <c:pt idx="28672">
                  <c:v>5.10008394061221E-2</c:v>
                </c:pt>
                <c:pt idx="28673">
                  <c:v>5.1001357564603701E-2</c:v>
                </c:pt>
                <c:pt idx="28674">
                  <c:v>5.1001800117603198E-2</c:v>
                </c:pt>
                <c:pt idx="28675">
                  <c:v>5.1004632541347197E-2</c:v>
                </c:pt>
                <c:pt idx="28676">
                  <c:v>5.10057142871344E-2</c:v>
                </c:pt>
                <c:pt idx="28677">
                  <c:v>5.1006354963406601E-2</c:v>
                </c:pt>
                <c:pt idx="28678">
                  <c:v>5.1006781051597998E-2</c:v>
                </c:pt>
                <c:pt idx="28679">
                  <c:v>5.10074681261403E-2</c:v>
                </c:pt>
                <c:pt idx="28680">
                  <c:v>5.1007571469061902E-2</c:v>
                </c:pt>
                <c:pt idx="28681">
                  <c:v>5.10080130637603E-2</c:v>
                </c:pt>
                <c:pt idx="28682">
                  <c:v>5.1008046338117001E-2</c:v>
                </c:pt>
                <c:pt idx="28683">
                  <c:v>5.1008157032504102E-2</c:v>
                </c:pt>
                <c:pt idx="28684">
                  <c:v>5.10088733325407E-2</c:v>
                </c:pt>
                <c:pt idx="28685">
                  <c:v>5.1009941428797501E-2</c:v>
                </c:pt>
                <c:pt idx="28686">
                  <c:v>5.1010385042160503E-2</c:v>
                </c:pt>
                <c:pt idx="28687">
                  <c:v>5.1010708442456101E-2</c:v>
                </c:pt>
                <c:pt idx="28688">
                  <c:v>5.1011014017985197E-2</c:v>
                </c:pt>
                <c:pt idx="28689">
                  <c:v>5.1011829998375398E-2</c:v>
                </c:pt>
                <c:pt idx="28690">
                  <c:v>5.1012236045155403E-2</c:v>
                </c:pt>
                <c:pt idx="28691">
                  <c:v>5.1013883703809902E-2</c:v>
                </c:pt>
                <c:pt idx="28692">
                  <c:v>5.10143684731637E-2</c:v>
                </c:pt>
                <c:pt idx="28693">
                  <c:v>5.1016284841221199E-2</c:v>
                </c:pt>
                <c:pt idx="28694">
                  <c:v>5.1016435837058498E-2</c:v>
                </c:pt>
                <c:pt idx="28695">
                  <c:v>5.1017488053909599E-2</c:v>
                </c:pt>
                <c:pt idx="28696">
                  <c:v>5.1017488098839998E-2</c:v>
                </c:pt>
                <c:pt idx="28697">
                  <c:v>5.1018701892577498E-2</c:v>
                </c:pt>
                <c:pt idx="28698">
                  <c:v>5.10187572193554E-2</c:v>
                </c:pt>
                <c:pt idx="28699">
                  <c:v>5.1019141901485002E-2</c:v>
                </c:pt>
                <c:pt idx="28700">
                  <c:v>5.1019503395754902E-2</c:v>
                </c:pt>
                <c:pt idx="28701">
                  <c:v>5.10207173820586E-2</c:v>
                </c:pt>
                <c:pt idx="28702">
                  <c:v>5.1020966668285102E-2</c:v>
                </c:pt>
                <c:pt idx="28703">
                  <c:v>5.1021101982747001E-2</c:v>
                </c:pt>
                <c:pt idx="28704">
                  <c:v>5.1023302267980498E-2</c:v>
                </c:pt>
                <c:pt idx="28705">
                  <c:v>5.1023421846709098E-2</c:v>
                </c:pt>
                <c:pt idx="28706">
                  <c:v>5.1024938704197602E-2</c:v>
                </c:pt>
                <c:pt idx="28707">
                  <c:v>5.1025519909289302E-2</c:v>
                </c:pt>
                <c:pt idx="28708">
                  <c:v>5.1025928487554897E-2</c:v>
                </c:pt>
                <c:pt idx="28709">
                  <c:v>5.1026945774026999E-2</c:v>
                </c:pt>
                <c:pt idx="28710">
                  <c:v>5.1027226675692802E-2</c:v>
                </c:pt>
                <c:pt idx="28711">
                  <c:v>5.1027818205236899E-2</c:v>
                </c:pt>
                <c:pt idx="28712">
                  <c:v>5.1028311401647E-2</c:v>
                </c:pt>
                <c:pt idx="28713">
                  <c:v>5.1028606717590803E-2</c:v>
                </c:pt>
                <c:pt idx="28714">
                  <c:v>5.1028840630612998E-2</c:v>
                </c:pt>
                <c:pt idx="28715">
                  <c:v>5.1029519728223199E-2</c:v>
                </c:pt>
                <c:pt idx="28716">
                  <c:v>5.1029547338952999E-2</c:v>
                </c:pt>
                <c:pt idx="28717">
                  <c:v>5.1029850471397603E-2</c:v>
                </c:pt>
                <c:pt idx="28718">
                  <c:v>5.1031509994042303E-2</c:v>
                </c:pt>
                <c:pt idx="28719">
                  <c:v>5.1031700175425798E-2</c:v>
                </c:pt>
                <c:pt idx="28720">
                  <c:v>5.1033196911448898E-2</c:v>
                </c:pt>
                <c:pt idx="28721">
                  <c:v>5.1033614878177203E-2</c:v>
                </c:pt>
                <c:pt idx="28722">
                  <c:v>5.103625743035E-2</c:v>
                </c:pt>
                <c:pt idx="28723">
                  <c:v>5.1036622663440598E-2</c:v>
                </c:pt>
                <c:pt idx="28724">
                  <c:v>5.1038966097568597E-2</c:v>
                </c:pt>
                <c:pt idx="28725">
                  <c:v>5.1039763384808E-2</c:v>
                </c:pt>
                <c:pt idx="28726">
                  <c:v>5.1040652516231397E-2</c:v>
                </c:pt>
                <c:pt idx="28727">
                  <c:v>5.10408421006774E-2</c:v>
                </c:pt>
                <c:pt idx="28728">
                  <c:v>5.1041292180159903E-2</c:v>
                </c:pt>
                <c:pt idx="28729">
                  <c:v>5.1042855079368503E-2</c:v>
                </c:pt>
                <c:pt idx="28730">
                  <c:v>5.1042993741395398E-2</c:v>
                </c:pt>
                <c:pt idx="28731">
                  <c:v>5.1043947553632001E-2</c:v>
                </c:pt>
                <c:pt idx="28732">
                  <c:v>5.1044142435798003E-2</c:v>
                </c:pt>
                <c:pt idx="28733">
                  <c:v>5.1044199380124902E-2</c:v>
                </c:pt>
                <c:pt idx="28734">
                  <c:v>5.1044556282758898E-2</c:v>
                </c:pt>
                <c:pt idx="28735">
                  <c:v>5.1045270012421998E-2</c:v>
                </c:pt>
                <c:pt idx="28736">
                  <c:v>5.1047168942994402E-2</c:v>
                </c:pt>
                <c:pt idx="28737">
                  <c:v>5.10475306121334E-2</c:v>
                </c:pt>
                <c:pt idx="28738">
                  <c:v>5.1047818447789099E-2</c:v>
                </c:pt>
                <c:pt idx="28739">
                  <c:v>5.1048332518938401E-2</c:v>
                </c:pt>
                <c:pt idx="28740">
                  <c:v>5.1049008178801002E-2</c:v>
                </c:pt>
                <c:pt idx="28741">
                  <c:v>5.1049960772501797E-2</c:v>
                </c:pt>
                <c:pt idx="28742">
                  <c:v>5.1050008689561499E-2</c:v>
                </c:pt>
                <c:pt idx="28743">
                  <c:v>5.1051400827934003E-2</c:v>
                </c:pt>
                <c:pt idx="28744">
                  <c:v>5.1052197434951103E-2</c:v>
                </c:pt>
                <c:pt idx="28745">
                  <c:v>5.1052467593581903E-2</c:v>
                </c:pt>
                <c:pt idx="28746">
                  <c:v>5.1053016395936797E-2</c:v>
                </c:pt>
                <c:pt idx="28747">
                  <c:v>5.1053513115924397E-2</c:v>
                </c:pt>
                <c:pt idx="28748">
                  <c:v>5.1053824617159897E-2</c:v>
                </c:pt>
                <c:pt idx="28749">
                  <c:v>5.1054818147841102E-2</c:v>
                </c:pt>
                <c:pt idx="28750">
                  <c:v>5.10548525248316E-2</c:v>
                </c:pt>
                <c:pt idx="28751">
                  <c:v>5.1055717165293203E-2</c:v>
                </c:pt>
                <c:pt idx="28752">
                  <c:v>5.1056048332980102E-2</c:v>
                </c:pt>
                <c:pt idx="28753">
                  <c:v>5.1056163619773803E-2</c:v>
                </c:pt>
                <c:pt idx="28754">
                  <c:v>5.1056692285244697E-2</c:v>
                </c:pt>
                <c:pt idx="28755">
                  <c:v>5.1056801903581799E-2</c:v>
                </c:pt>
                <c:pt idx="28756">
                  <c:v>5.1057292595692999E-2</c:v>
                </c:pt>
                <c:pt idx="28757">
                  <c:v>5.1059019213966203E-2</c:v>
                </c:pt>
                <c:pt idx="28758">
                  <c:v>5.10591108130002E-2</c:v>
                </c:pt>
                <c:pt idx="28759">
                  <c:v>5.1059161980420702E-2</c:v>
                </c:pt>
                <c:pt idx="28760">
                  <c:v>5.1059333278592203E-2</c:v>
                </c:pt>
                <c:pt idx="28761">
                  <c:v>5.1059891651443298E-2</c:v>
                </c:pt>
                <c:pt idx="28762">
                  <c:v>5.1060056639778202E-2</c:v>
                </c:pt>
                <c:pt idx="28763">
                  <c:v>5.1060396901858998E-2</c:v>
                </c:pt>
                <c:pt idx="28764">
                  <c:v>5.1061159101361803E-2</c:v>
                </c:pt>
                <c:pt idx="28765">
                  <c:v>5.1061454464353097E-2</c:v>
                </c:pt>
                <c:pt idx="28766">
                  <c:v>5.1062490669677101E-2</c:v>
                </c:pt>
                <c:pt idx="28767">
                  <c:v>5.1063005885471899E-2</c:v>
                </c:pt>
                <c:pt idx="28768">
                  <c:v>5.1064383905913703E-2</c:v>
                </c:pt>
                <c:pt idx="28769">
                  <c:v>5.1066262699274903E-2</c:v>
                </c:pt>
                <c:pt idx="28770">
                  <c:v>5.1066775759293803E-2</c:v>
                </c:pt>
                <c:pt idx="28771">
                  <c:v>5.1066929386258501E-2</c:v>
                </c:pt>
                <c:pt idx="28772">
                  <c:v>5.1066931342589897E-2</c:v>
                </c:pt>
                <c:pt idx="28773">
                  <c:v>5.1067132276597399E-2</c:v>
                </c:pt>
                <c:pt idx="28774">
                  <c:v>5.1067367806236101E-2</c:v>
                </c:pt>
                <c:pt idx="28775">
                  <c:v>5.1067742545668003E-2</c:v>
                </c:pt>
                <c:pt idx="28776">
                  <c:v>5.1067792079923603E-2</c:v>
                </c:pt>
                <c:pt idx="28777">
                  <c:v>5.1067998318746602E-2</c:v>
                </c:pt>
                <c:pt idx="28778">
                  <c:v>5.1068204243508698E-2</c:v>
                </c:pt>
                <c:pt idx="28779">
                  <c:v>5.1069343747910501E-2</c:v>
                </c:pt>
                <c:pt idx="28780">
                  <c:v>5.10695407937388E-2</c:v>
                </c:pt>
                <c:pt idx="28781">
                  <c:v>5.1070349929519199E-2</c:v>
                </c:pt>
                <c:pt idx="28782">
                  <c:v>5.1070915878027902E-2</c:v>
                </c:pt>
                <c:pt idx="28783">
                  <c:v>5.1072011323522702E-2</c:v>
                </c:pt>
                <c:pt idx="28784">
                  <c:v>5.1072558092387699E-2</c:v>
                </c:pt>
                <c:pt idx="28785">
                  <c:v>5.1072597546514602E-2</c:v>
                </c:pt>
                <c:pt idx="28786">
                  <c:v>5.10742978788793E-2</c:v>
                </c:pt>
                <c:pt idx="28787">
                  <c:v>5.1075357307517E-2</c:v>
                </c:pt>
                <c:pt idx="28788">
                  <c:v>5.10756738913513E-2</c:v>
                </c:pt>
                <c:pt idx="28789">
                  <c:v>5.1075715603287601E-2</c:v>
                </c:pt>
                <c:pt idx="28790">
                  <c:v>5.1077612305340997E-2</c:v>
                </c:pt>
                <c:pt idx="28791">
                  <c:v>5.1078410469756703E-2</c:v>
                </c:pt>
                <c:pt idx="28792">
                  <c:v>5.1078462498579703E-2</c:v>
                </c:pt>
                <c:pt idx="28793">
                  <c:v>5.1078556237329001E-2</c:v>
                </c:pt>
                <c:pt idx="28794">
                  <c:v>5.1078854334416099E-2</c:v>
                </c:pt>
                <c:pt idx="28795">
                  <c:v>5.1079486632939798E-2</c:v>
                </c:pt>
                <c:pt idx="28796">
                  <c:v>5.1079506240271598E-2</c:v>
                </c:pt>
                <c:pt idx="28797">
                  <c:v>5.1080640488870697E-2</c:v>
                </c:pt>
                <c:pt idx="28798">
                  <c:v>5.1083147630483397E-2</c:v>
                </c:pt>
                <c:pt idx="28799">
                  <c:v>5.1085256517874197E-2</c:v>
                </c:pt>
                <c:pt idx="28800">
                  <c:v>5.1085885602359701E-2</c:v>
                </c:pt>
                <c:pt idx="28801">
                  <c:v>5.1086857589356702E-2</c:v>
                </c:pt>
                <c:pt idx="28802">
                  <c:v>5.1086951066858503E-2</c:v>
                </c:pt>
                <c:pt idx="28803">
                  <c:v>5.1087295970076302E-2</c:v>
                </c:pt>
                <c:pt idx="28804">
                  <c:v>5.1087728895274999E-2</c:v>
                </c:pt>
                <c:pt idx="28805">
                  <c:v>5.1087798680023798E-2</c:v>
                </c:pt>
                <c:pt idx="28806">
                  <c:v>5.1088012526542999E-2</c:v>
                </c:pt>
                <c:pt idx="28807">
                  <c:v>5.1088049268372397E-2</c:v>
                </c:pt>
                <c:pt idx="28808">
                  <c:v>5.1088100771279697E-2</c:v>
                </c:pt>
                <c:pt idx="28809">
                  <c:v>5.1089175952570599E-2</c:v>
                </c:pt>
                <c:pt idx="28810">
                  <c:v>5.1090041637644398E-2</c:v>
                </c:pt>
                <c:pt idx="28811">
                  <c:v>5.1090114331486899E-2</c:v>
                </c:pt>
                <c:pt idx="28812">
                  <c:v>5.1090262179629198E-2</c:v>
                </c:pt>
                <c:pt idx="28813">
                  <c:v>5.1090513023767901E-2</c:v>
                </c:pt>
                <c:pt idx="28814">
                  <c:v>5.1091043395998598E-2</c:v>
                </c:pt>
                <c:pt idx="28815">
                  <c:v>5.1092373012356702E-2</c:v>
                </c:pt>
                <c:pt idx="28816">
                  <c:v>5.1093060196401099E-2</c:v>
                </c:pt>
                <c:pt idx="28817">
                  <c:v>5.1093167637876198E-2</c:v>
                </c:pt>
                <c:pt idx="28818">
                  <c:v>5.1093824037402098E-2</c:v>
                </c:pt>
                <c:pt idx="28819">
                  <c:v>5.1094009122896897E-2</c:v>
                </c:pt>
                <c:pt idx="28820">
                  <c:v>5.1094276857491197E-2</c:v>
                </c:pt>
                <c:pt idx="28821">
                  <c:v>5.1095774518145599E-2</c:v>
                </c:pt>
                <c:pt idx="28822">
                  <c:v>5.1095830217154303E-2</c:v>
                </c:pt>
                <c:pt idx="28823">
                  <c:v>5.1096034734716599E-2</c:v>
                </c:pt>
                <c:pt idx="28824">
                  <c:v>5.1096142919474299E-2</c:v>
                </c:pt>
                <c:pt idx="28825">
                  <c:v>5.1096146530985799E-2</c:v>
                </c:pt>
                <c:pt idx="28826">
                  <c:v>5.1096472145468197E-2</c:v>
                </c:pt>
                <c:pt idx="28827">
                  <c:v>5.1098363882827402E-2</c:v>
                </c:pt>
                <c:pt idx="28828">
                  <c:v>5.1098987219842303E-2</c:v>
                </c:pt>
                <c:pt idx="28829">
                  <c:v>5.1099939716663698E-2</c:v>
                </c:pt>
                <c:pt idx="28830">
                  <c:v>5.11002033815647E-2</c:v>
                </c:pt>
                <c:pt idx="28831">
                  <c:v>5.1102779015012402E-2</c:v>
                </c:pt>
                <c:pt idx="28832">
                  <c:v>5.11040283958481E-2</c:v>
                </c:pt>
                <c:pt idx="28833">
                  <c:v>5.1104041986907399E-2</c:v>
                </c:pt>
                <c:pt idx="28834">
                  <c:v>5.1104573024646299E-2</c:v>
                </c:pt>
                <c:pt idx="28835">
                  <c:v>5.11046126684939E-2</c:v>
                </c:pt>
                <c:pt idx="28836">
                  <c:v>5.1105925479418703E-2</c:v>
                </c:pt>
                <c:pt idx="28837">
                  <c:v>5.1106120334636303E-2</c:v>
                </c:pt>
                <c:pt idx="28838">
                  <c:v>5.1106433051004999E-2</c:v>
                </c:pt>
                <c:pt idx="28839">
                  <c:v>5.1106522385563999E-2</c:v>
                </c:pt>
                <c:pt idx="28840">
                  <c:v>5.11065798292493E-2</c:v>
                </c:pt>
                <c:pt idx="28841">
                  <c:v>5.1107183488607703E-2</c:v>
                </c:pt>
                <c:pt idx="28842">
                  <c:v>5.1107273049869097E-2</c:v>
                </c:pt>
                <c:pt idx="28843">
                  <c:v>5.11076212525306E-2</c:v>
                </c:pt>
                <c:pt idx="28844">
                  <c:v>5.1107641161610297E-2</c:v>
                </c:pt>
                <c:pt idx="28845">
                  <c:v>5.1108320873042901E-2</c:v>
                </c:pt>
                <c:pt idx="28846">
                  <c:v>5.1108706880688103E-2</c:v>
                </c:pt>
                <c:pt idx="28847">
                  <c:v>5.1110548832071098E-2</c:v>
                </c:pt>
                <c:pt idx="28848">
                  <c:v>5.1111969941399701E-2</c:v>
                </c:pt>
                <c:pt idx="28849">
                  <c:v>5.1113505482064198E-2</c:v>
                </c:pt>
                <c:pt idx="28850">
                  <c:v>5.1113979923520597E-2</c:v>
                </c:pt>
                <c:pt idx="28851">
                  <c:v>5.1115160979028601E-2</c:v>
                </c:pt>
                <c:pt idx="28852">
                  <c:v>5.1115571529036202E-2</c:v>
                </c:pt>
                <c:pt idx="28853">
                  <c:v>5.1115660938091799E-2</c:v>
                </c:pt>
                <c:pt idx="28854">
                  <c:v>5.1116019760699398E-2</c:v>
                </c:pt>
                <c:pt idx="28855">
                  <c:v>5.1116944512427598E-2</c:v>
                </c:pt>
                <c:pt idx="28856">
                  <c:v>5.1117268902799697E-2</c:v>
                </c:pt>
                <c:pt idx="28857">
                  <c:v>5.11185146259917E-2</c:v>
                </c:pt>
                <c:pt idx="28858">
                  <c:v>5.1118844189496998E-2</c:v>
                </c:pt>
                <c:pt idx="28859">
                  <c:v>5.1119035539202197E-2</c:v>
                </c:pt>
                <c:pt idx="28860">
                  <c:v>5.1119323971370999E-2</c:v>
                </c:pt>
                <c:pt idx="28861">
                  <c:v>5.1119332606926297E-2</c:v>
                </c:pt>
                <c:pt idx="28862">
                  <c:v>5.1119888438375997E-2</c:v>
                </c:pt>
                <c:pt idx="28863">
                  <c:v>5.11204815652972E-2</c:v>
                </c:pt>
                <c:pt idx="28864">
                  <c:v>5.1121736690316798E-2</c:v>
                </c:pt>
                <c:pt idx="28865">
                  <c:v>5.11217673014134E-2</c:v>
                </c:pt>
                <c:pt idx="28866">
                  <c:v>5.112216733931E-2</c:v>
                </c:pt>
                <c:pt idx="28867">
                  <c:v>5.1122309791607798E-2</c:v>
                </c:pt>
                <c:pt idx="28868">
                  <c:v>5.11225653679898E-2</c:v>
                </c:pt>
                <c:pt idx="28869">
                  <c:v>5.1122671324275698E-2</c:v>
                </c:pt>
                <c:pt idx="28870">
                  <c:v>5.1122979895300402E-2</c:v>
                </c:pt>
                <c:pt idx="28871">
                  <c:v>5.1124156687563101E-2</c:v>
                </c:pt>
                <c:pt idx="28872">
                  <c:v>5.1124770120140897E-2</c:v>
                </c:pt>
                <c:pt idx="28873">
                  <c:v>5.1124795512099502E-2</c:v>
                </c:pt>
                <c:pt idx="28874">
                  <c:v>5.11252015322727E-2</c:v>
                </c:pt>
                <c:pt idx="28875">
                  <c:v>5.1126288393887602E-2</c:v>
                </c:pt>
                <c:pt idx="28876">
                  <c:v>5.1126401565131797E-2</c:v>
                </c:pt>
                <c:pt idx="28877">
                  <c:v>5.1126735495629301E-2</c:v>
                </c:pt>
                <c:pt idx="28878">
                  <c:v>5.1127066782387598E-2</c:v>
                </c:pt>
                <c:pt idx="28879">
                  <c:v>5.1127914017733998E-2</c:v>
                </c:pt>
                <c:pt idx="28880">
                  <c:v>5.1130474749819098E-2</c:v>
                </c:pt>
                <c:pt idx="28881">
                  <c:v>5.1130650076987701E-2</c:v>
                </c:pt>
                <c:pt idx="28882">
                  <c:v>5.1130763717602098E-2</c:v>
                </c:pt>
                <c:pt idx="28883">
                  <c:v>5.1131263901174298E-2</c:v>
                </c:pt>
                <c:pt idx="28884">
                  <c:v>5.1131484666641698E-2</c:v>
                </c:pt>
                <c:pt idx="28885">
                  <c:v>5.1132783726231597E-2</c:v>
                </c:pt>
                <c:pt idx="28886">
                  <c:v>5.1132959834350102E-2</c:v>
                </c:pt>
                <c:pt idx="28887">
                  <c:v>5.1135544307024099E-2</c:v>
                </c:pt>
                <c:pt idx="28888">
                  <c:v>5.1136403953135103E-2</c:v>
                </c:pt>
                <c:pt idx="28889">
                  <c:v>5.1137447458079403E-2</c:v>
                </c:pt>
                <c:pt idx="28890">
                  <c:v>5.1137720028020701E-2</c:v>
                </c:pt>
                <c:pt idx="28891">
                  <c:v>5.11391774487467E-2</c:v>
                </c:pt>
                <c:pt idx="28892">
                  <c:v>5.1140790998107498E-2</c:v>
                </c:pt>
                <c:pt idx="28893">
                  <c:v>5.1141048096800201E-2</c:v>
                </c:pt>
                <c:pt idx="28894">
                  <c:v>5.1142673550523599E-2</c:v>
                </c:pt>
                <c:pt idx="28895">
                  <c:v>5.1142699042050203E-2</c:v>
                </c:pt>
                <c:pt idx="28896">
                  <c:v>5.11432499225144E-2</c:v>
                </c:pt>
                <c:pt idx="28897">
                  <c:v>5.1144116708549299E-2</c:v>
                </c:pt>
                <c:pt idx="28898">
                  <c:v>5.1145220874218099E-2</c:v>
                </c:pt>
                <c:pt idx="28899">
                  <c:v>5.1145575178068101E-2</c:v>
                </c:pt>
                <c:pt idx="28900">
                  <c:v>5.1147394912945898E-2</c:v>
                </c:pt>
                <c:pt idx="28901">
                  <c:v>5.1147594878496502E-2</c:v>
                </c:pt>
                <c:pt idx="28902">
                  <c:v>5.1149372183789801E-2</c:v>
                </c:pt>
                <c:pt idx="28903">
                  <c:v>5.1149544881481199E-2</c:v>
                </c:pt>
                <c:pt idx="28904">
                  <c:v>5.1149611569317903E-2</c:v>
                </c:pt>
                <c:pt idx="28905">
                  <c:v>5.1149887670498301E-2</c:v>
                </c:pt>
                <c:pt idx="28906">
                  <c:v>5.1150157479620699E-2</c:v>
                </c:pt>
                <c:pt idx="28907">
                  <c:v>5.1150287457622602E-2</c:v>
                </c:pt>
                <c:pt idx="28908">
                  <c:v>5.1150733593634201E-2</c:v>
                </c:pt>
                <c:pt idx="28909">
                  <c:v>5.11525435304616E-2</c:v>
                </c:pt>
                <c:pt idx="28910">
                  <c:v>5.11525631081758E-2</c:v>
                </c:pt>
                <c:pt idx="28911">
                  <c:v>5.1154167993516603E-2</c:v>
                </c:pt>
                <c:pt idx="28912">
                  <c:v>5.1154420717982999E-2</c:v>
                </c:pt>
                <c:pt idx="28913">
                  <c:v>5.1154701333483099E-2</c:v>
                </c:pt>
                <c:pt idx="28914">
                  <c:v>5.1155413694146903E-2</c:v>
                </c:pt>
                <c:pt idx="28915">
                  <c:v>5.1156005479879002E-2</c:v>
                </c:pt>
                <c:pt idx="28916">
                  <c:v>5.1156089739886099E-2</c:v>
                </c:pt>
                <c:pt idx="28917">
                  <c:v>5.1156114116221098E-2</c:v>
                </c:pt>
                <c:pt idx="28918">
                  <c:v>5.1156247961659997E-2</c:v>
                </c:pt>
                <c:pt idx="28919">
                  <c:v>5.1156656611427702E-2</c:v>
                </c:pt>
                <c:pt idx="28920">
                  <c:v>5.1156988792970703E-2</c:v>
                </c:pt>
                <c:pt idx="28921">
                  <c:v>5.1157667337775901E-2</c:v>
                </c:pt>
                <c:pt idx="28922">
                  <c:v>5.1157753958216E-2</c:v>
                </c:pt>
                <c:pt idx="28923">
                  <c:v>5.1158674675976401E-2</c:v>
                </c:pt>
                <c:pt idx="28924">
                  <c:v>5.1158930232332998E-2</c:v>
                </c:pt>
                <c:pt idx="28925">
                  <c:v>5.11590839795108E-2</c:v>
                </c:pt>
                <c:pt idx="28926">
                  <c:v>5.1159148425585603E-2</c:v>
                </c:pt>
                <c:pt idx="28927">
                  <c:v>5.1159259934695799E-2</c:v>
                </c:pt>
                <c:pt idx="28928">
                  <c:v>5.1159268342224201E-2</c:v>
                </c:pt>
                <c:pt idx="28929">
                  <c:v>5.1160560882148598E-2</c:v>
                </c:pt>
                <c:pt idx="28930">
                  <c:v>5.1160844047746901E-2</c:v>
                </c:pt>
                <c:pt idx="28931">
                  <c:v>5.1161536690271202E-2</c:v>
                </c:pt>
                <c:pt idx="28932">
                  <c:v>5.1162091055410697E-2</c:v>
                </c:pt>
                <c:pt idx="28933">
                  <c:v>5.1163078317282E-2</c:v>
                </c:pt>
                <c:pt idx="28934">
                  <c:v>5.1163210503659198E-2</c:v>
                </c:pt>
                <c:pt idx="28935">
                  <c:v>5.1164074065872998E-2</c:v>
                </c:pt>
                <c:pt idx="28936">
                  <c:v>5.1164176524571198E-2</c:v>
                </c:pt>
                <c:pt idx="28937">
                  <c:v>5.1164182563031103E-2</c:v>
                </c:pt>
                <c:pt idx="28938">
                  <c:v>5.1164959183151698E-2</c:v>
                </c:pt>
                <c:pt idx="28939">
                  <c:v>5.1165225105374398E-2</c:v>
                </c:pt>
                <c:pt idx="28940">
                  <c:v>5.1165357251465697E-2</c:v>
                </c:pt>
                <c:pt idx="28941">
                  <c:v>5.1166235874374702E-2</c:v>
                </c:pt>
                <c:pt idx="28942">
                  <c:v>5.1167066280190403E-2</c:v>
                </c:pt>
                <c:pt idx="28943">
                  <c:v>5.1167278015812903E-2</c:v>
                </c:pt>
                <c:pt idx="28944">
                  <c:v>5.1168705530139101E-2</c:v>
                </c:pt>
                <c:pt idx="28945">
                  <c:v>5.11693647557106E-2</c:v>
                </c:pt>
                <c:pt idx="28946">
                  <c:v>5.1170656945180699E-2</c:v>
                </c:pt>
                <c:pt idx="28947">
                  <c:v>5.1170756304006498E-2</c:v>
                </c:pt>
                <c:pt idx="28948">
                  <c:v>5.1172412751128001E-2</c:v>
                </c:pt>
                <c:pt idx="28949">
                  <c:v>5.1172529638704799E-2</c:v>
                </c:pt>
                <c:pt idx="28950">
                  <c:v>5.1173757974033299E-2</c:v>
                </c:pt>
                <c:pt idx="28951">
                  <c:v>5.1175694699661899E-2</c:v>
                </c:pt>
                <c:pt idx="28952">
                  <c:v>5.1176000823691899E-2</c:v>
                </c:pt>
                <c:pt idx="28953">
                  <c:v>5.1177255702620703E-2</c:v>
                </c:pt>
                <c:pt idx="28954">
                  <c:v>5.1177493355548401E-2</c:v>
                </c:pt>
                <c:pt idx="28955">
                  <c:v>5.11776058288127E-2</c:v>
                </c:pt>
                <c:pt idx="28956">
                  <c:v>5.1177937748141097E-2</c:v>
                </c:pt>
                <c:pt idx="28957">
                  <c:v>5.1178157043333297E-2</c:v>
                </c:pt>
                <c:pt idx="28958">
                  <c:v>5.1179206866455197E-2</c:v>
                </c:pt>
                <c:pt idx="28959">
                  <c:v>5.1180542531190101E-2</c:v>
                </c:pt>
                <c:pt idx="28960">
                  <c:v>5.1181637719578302E-2</c:v>
                </c:pt>
                <c:pt idx="28961">
                  <c:v>5.1181802663016099E-2</c:v>
                </c:pt>
                <c:pt idx="28962">
                  <c:v>5.1182454407841103E-2</c:v>
                </c:pt>
                <c:pt idx="28963">
                  <c:v>5.1183149820594603E-2</c:v>
                </c:pt>
                <c:pt idx="28964">
                  <c:v>5.1184278578597399E-2</c:v>
                </c:pt>
                <c:pt idx="28965">
                  <c:v>5.1185149571239902E-2</c:v>
                </c:pt>
                <c:pt idx="28966">
                  <c:v>5.1186751816323303E-2</c:v>
                </c:pt>
                <c:pt idx="28967">
                  <c:v>5.1187094201588297E-2</c:v>
                </c:pt>
                <c:pt idx="28968">
                  <c:v>5.11871992568734E-2</c:v>
                </c:pt>
                <c:pt idx="28969">
                  <c:v>5.1187687702313897E-2</c:v>
                </c:pt>
                <c:pt idx="28970">
                  <c:v>5.1188111525289799E-2</c:v>
                </c:pt>
                <c:pt idx="28971">
                  <c:v>5.1188347684144202E-2</c:v>
                </c:pt>
                <c:pt idx="28972">
                  <c:v>5.1188503646269097E-2</c:v>
                </c:pt>
                <c:pt idx="28973">
                  <c:v>5.11885424689483E-2</c:v>
                </c:pt>
                <c:pt idx="28974">
                  <c:v>5.11892240116908E-2</c:v>
                </c:pt>
                <c:pt idx="28975">
                  <c:v>5.1190301168439999E-2</c:v>
                </c:pt>
                <c:pt idx="28976">
                  <c:v>5.1191112308028502E-2</c:v>
                </c:pt>
                <c:pt idx="28977">
                  <c:v>5.1191237366827499E-2</c:v>
                </c:pt>
                <c:pt idx="28978">
                  <c:v>5.11914303177151E-2</c:v>
                </c:pt>
                <c:pt idx="28979">
                  <c:v>5.1191748559602401E-2</c:v>
                </c:pt>
                <c:pt idx="28980">
                  <c:v>5.1193302184704803E-2</c:v>
                </c:pt>
                <c:pt idx="28981">
                  <c:v>5.1194402433241699E-2</c:v>
                </c:pt>
                <c:pt idx="28982">
                  <c:v>5.1195020177800803E-2</c:v>
                </c:pt>
                <c:pt idx="28983">
                  <c:v>5.11953381067956E-2</c:v>
                </c:pt>
                <c:pt idx="28984">
                  <c:v>5.1195391776615903E-2</c:v>
                </c:pt>
                <c:pt idx="28985">
                  <c:v>5.1195912708013297E-2</c:v>
                </c:pt>
                <c:pt idx="28986">
                  <c:v>5.1196067351215499E-2</c:v>
                </c:pt>
                <c:pt idx="28987">
                  <c:v>5.1198993458847403E-2</c:v>
                </c:pt>
                <c:pt idx="28988">
                  <c:v>5.1199417305614003E-2</c:v>
                </c:pt>
                <c:pt idx="28989">
                  <c:v>5.1199977316951598E-2</c:v>
                </c:pt>
                <c:pt idx="28990">
                  <c:v>5.1200209464957201E-2</c:v>
                </c:pt>
                <c:pt idx="28991">
                  <c:v>5.1200299360495E-2</c:v>
                </c:pt>
                <c:pt idx="28992">
                  <c:v>5.1203690580205401E-2</c:v>
                </c:pt>
                <c:pt idx="28993">
                  <c:v>5.1205651539876898E-2</c:v>
                </c:pt>
                <c:pt idx="28994">
                  <c:v>5.1206187540151202E-2</c:v>
                </c:pt>
                <c:pt idx="28995">
                  <c:v>5.1206925713342302E-2</c:v>
                </c:pt>
                <c:pt idx="28996">
                  <c:v>5.1209159051891003E-2</c:v>
                </c:pt>
                <c:pt idx="28997">
                  <c:v>5.1210259354984099E-2</c:v>
                </c:pt>
                <c:pt idx="28998">
                  <c:v>5.1211505444771203E-2</c:v>
                </c:pt>
                <c:pt idx="28999">
                  <c:v>5.1212599340452997E-2</c:v>
                </c:pt>
                <c:pt idx="29000">
                  <c:v>5.12130025911973E-2</c:v>
                </c:pt>
                <c:pt idx="29001">
                  <c:v>5.1214754102046803E-2</c:v>
                </c:pt>
                <c:pt idx="29002">
                  <c:v>5.1215067994871702E-2</c:v>
                </c:pt>
                <c:pt idx="29003">
                  <c:v>5.1215131431861398E-2</c:v>
                </c:pt>
                <c:pt idx="29004">
                  <c:v>5.1215325268301901E-2</c:v>
                </c:pt>
                <c:pt idx="29005">
                  <c:v>5.1216265116437801E-2</c:v>
                </c:pt>
                <c:pt idx="29006">
                  <c:v>5.1217146486367E-2</c:v>
                </c:pt>
                <c:pt idx="29007">
                  <c:v>5.1217409974130303E-2</c:v>
                </c:pt>
                <c:pt idx="29008">
                  <c:v>5.1218385206952897E-2</c:v>
                </c:pt>
                <c:pt idx="29009">
                  <c:v>5.12198738427991E-2</c:v>
                </c:pt>
                <c:pt idx="29010">
                  <c:v>5.1220508119116902E-2</c:v>
                </c:pt>
                <c:pt idx="29011">
                  <c:v>5.1221632600049999E-2</c:v>
                </c:pt>
                <c:pt idx="29012">
                  <c:v>5.1222660155211701E-2</c:v>
                </c:pt>
                <c:pt idx="29013">
                  <c:v>5.12230978469288E-2</c:v>
                </c:pt>
                <c:pt idx="29014">
                  <c:v>5.1223243196759603E-2</c:v>
                </c:pt>
                <c:pt idx="29015">
                  <c:v>5.1224002837062597E-2</c:v>
                </c:pt>
                <c:pt idx="29016">
                  <c:v>5.1224878332539601E-2</c:v>
                </c:pt>
                <c:pt idx="29017">
                  <c:v>5.1224903714269E-2</c:v>
                </c:pt>
                <c:pt idx="29018">
                  <c:v>5.1224935595871601E-2</c:v>
                </c:pt>
                <c:pt idx="29019">
                  <c:v>5.1225647312224502E-2</c:v>
                </c:pt>
                <c:pt idx="29020">
                  <c:v>5.12256672918193E-2</c:v>
                </c:pt>
                <c:pt idx="29021">
                  <c:v>5.1225705142778299E-2</c:v>
                </c:pt>
                <c:pt idx="29022">
                  <c:v>5.1226641198202298E-2</c:v>
                </c:pt>
                <c:pt idx="29023">
                  <c:v>5.1226729389459803E-2</c:v>
                </c:pt>
                <c:pt idx="29024">
                  <c:v>5.1227095082386598E-2</c:v>
                </c:pt>
                <c:pt idx="29025">
                  <c:v>5.1227405086642301E-2</c:v>
                </c:pt>
                <c:pt idx="29026">
                  <c:v>5.1228024327497602E-2</c:v>
                </c:pt>
                <c:pt idx="29027">
                  <c:v>5.1228390821082499E-2</c:v>
                </c:pt>
                <c:pt idx="29028">
                  <c:v>5.1229302633584599E-2</c:v>
                </c:pt>
                <c:pt idx="29029">
                  <c:v>5.1229302870215702E-2</c:v>
                </c:pt>
                <c:pt idx="29030">
                  <c:v>5.1230304387859499E-2</c:v>
                </c:pt>
                <c:pt idx="29031">
                  <c:v>5.1230638797764697E-2</c:v>
                </c:pt>
                <c:pt idx="29032">
                  <c:v>5.12310812600607E-2</c:v>
                </c:pt>
                <c:pt idx="29033">
                  <c:v>5.1231997150365201E-2</c:v>
                </c:pt>
                <c:pt idx="29034">
                  <c:v>5.1232138133107001E-2</c:v>
                </c:pt>
                <c:pt idx="29035">
                  <c:v>5.1234051005982599E-2</c:v>
                </c:pt>
                <c:pt idx="29036">
                  <c:v>5.12343937434191E-2</c:v>
                </c:pt>
                <c:pt idx="29037">
                  <c:v>5.1234609506696602E-2</c:v>
                </c:pt>
                <c:pt idx="29038">
                  <c:v>5.1236205659281102E-2</c:v>
                </c:pt>
                <c:pt idx="29039">
                  <c:v>5.1236651841186198E-2</c:v>
                </c:pt>
                <c:pt idx="29040">
                  <c:v>5.1238255551356901E-2</c:v>
                </c:pt>
                <c:pt idx="29041">
                  <c:v>5.1239930443845103E-2</c:v>
                </c:pt>
                <c:pt idx="29042">
                  <c:v>5.1240068141347198E-2</c:v>
                </c:pt>
                <c:pt idx="29043">
                  <c:v>5.1240480947200601E-2</c:v>
                </c:pt>
                <c:pt idx="29044">
                  <c:v>5.1241479762912399E-2</c:v>
                </c:pt>
                <c:pt idx="29045">
                  <c:v>5.1242362454186001E-2</c:v>
                </c:pt>
                <c:pt idx="29046">
                  <c:v>5.1242761337058698E-2</c:v>
                </c:pt>
                <c:pt idx="29047">
                  <c:v>5.1243912437713098E-2</c:v>
                </c:pt>
                <c:pt idx="29048">
                  <c:v>5.1244189045705497E-2</c:v>
                </c:pt>
                <c:pt idx="29049">
                  <c:v>5.1245490484158399E-2</c:v>
                </c:pt>
                <c:pt idx="29050">
                  <c:v>5.1246198046680902E-2</c:v>
                </c:pt>
                <c:pt idx="29051">
                  <c:v>5.1247413950865503E-2</c:v>
                </c:pt>
                <c:pt idx="29052">
                  <c:v>5.1247766387264602E-2</c:v>
                </c:pt>
                <c:pt idx="29053">
                  <c:v>5.1248465183118701E-2</c:v>
                </c:pt>
                <c:pt idx="29054">
                  <c:v>5.1248699277433599E-2</c:v>
                </c:pt>
                <c:pt idx="29055">
                  <c:v>5.1248863239891002E-2</c:v>
                </c:pt>
                <c:pt idx="29056">
                  <c:v>5.1248878573669499E-2</c:v>
                </c:pt>
                <c:pt idx="29057">
                  <c:v>5.1249607442264103E-2</c:v>
                </c:pt>
                <c:pt idx="29058">
                  <c:v>5.1249844995314403E-2</c:v>
                </c:pt>
                <c:pt idx="29059">
                  <c:v>5.1250968953594503E-2</c:v>
                </c:pt>
                <c:pt idx="29060">
                  <c:v>5.1251345580260101E-2</c:v>
                </c:pt>
                <c:pt idx="29061">
                  <c:v>5.1251477848920798E-2</c:v>
                </c:pt>
                <c:pt idx="29062">
                  <c:v>5.1251754628397102E-2</c:v>
                </c:pt>
                <c:pt idx="29063">
                  <c:v>5.1251826173962602E-2</c:v>
                </c:pt>
                <c:pt idx="29064">
                  <c:v>5.1252004795483301E-2</c:v>
                </c:pt>
                <c:pt idx="29065">
                  <c:v>5.12537003219131E-2</c:v>
                </c:pt>
                <c:pt idx="29066">
                  <c:v>5.12543272681368E-2</c:v>
                </c:pt>
                <c:pt idx="29067">
                  <c:v>5.1254767876758298E-2</c:v>
                </c:pt>
                <c:pt idx="29068">
                  <c:v>5.12551931299597E-2</c:v>
                </c:pt>
                <c:pt idx="29069">
                  <c:v>5.1255276518857501E-2</c:v>
                </c:pt>
                <c:pt idx="29070">
                  <c:v>5.1259031632770603E-2</c:v>
                </c:pt>
                <c:pt idx="29071">
                  <c:v>5.1259915803723202E-2</c:v>
                </c:pt>
                <c:pt idx="29072">
                  <c:v>5.1260031984306197E-2</c:v>
                </c:pt>
                <c:pt idx="29073">
                  <c:v>5.12604304613168E-2</c:v>
                </c:pt>
                <c:pt idx="29074">
                  <c:v>5.1260796420209503E-2</c:v>
                </c:pt>
                <c:pt idx="29075">
                  <c:v>5.1261625053591997E-2</c:v>
                </c:pt>
                <c:pt idx="29076">
                  <c:v>5.12625334563463E-2</c:v>
                </c:pt>
                <c:pt idx="29077">
                  <c:v>5.1262649772081302E-2</c:v>
                </c:pt>
                <c:pt idx="29078">
                  <c:v>5.12636764780076E-2</c:v>
                </c:pt>
                <c:pt idx="29079">
                  <c:v>5.1264719293592297E-2</c:v>
                </c:pt>
                <c:pt idx="29080">
                  <c:v>5.1265477411360498E-2</c:v>
                </c:pt>
                <c:pt idx="29081">
                  <c:v>5.1265819383905897E-2</c:v>
                </c:pt>
                <c:pt idx="29082">
                  <c:v>5.12675987718662E-2</c:v>
                </c:pt>
                <c:pt idx="29083">
                  <c:v>5.1267724529055203E-2</c:v>
                </c:pt>
                <c:pt idx="29084">
                  <c:v>5.1268155343111299E-2</c:v>
                </c:pt>
                <c:pt idx="29085">
                  <c:v>5.1268842964582298E-2</c:v>
                </c:pt>
                <c:pt idx="29086">
                  <c:v>5.1269742331601899E-2</c:v>
                </c:pt>
                <c:pt idx="29087">
                  <c:v>5.1269860015291303E-2</c:v>
                </c:pt>
                <c:pt idx="29088">
                  <c:v>5.1269897813567902E-2</c:v>
                </c:pt>
                <c:pt idx="29089">
                  <c:v>5.1270115992541998E-2</c:v>
                </c:pt>
                <c:pt idx="29090">
                  <c:v>5.1270282053613503E-2</c:v>
                </c:pt>
                <c:pt idx="29091">
                  <c:v>5.12704130702571E-2</c:v>
                </c:pt>
                <c:pt idx="29092">
                  <c:v>5.1270830712130497E-2</c:v>
                </c:pt>
                <c:pt idx="29093">
                  <c:v>5.1271446112012398E-2</c:v>
                </c:pt>
                <c:pt idx="29094">
                  <c:v>5.12718804108587E-2</c:v>
                </c:pt>
                <c:pt idx="29095">
                  <c:v>5.1272321655164099E-2</c:v>
                </c:pt>
                <c:pt idx="29096">
                  <c:v>5.1272612545733599E-2</c:v>
                </c:pt>
                <c:pt idx="29097">
                  <c:v>5.1272995598134197E-2</c:v>
                </c:pt>
                <c:pt idx="29098">
                  <c:v>5.1273551030151701E-2</c:v>
                </c:pt>
                <c:pt idx="29099">
                  <c:v>5.1274480416515202E-2</c:v>
                </c:pt>
                <c:pt idx="29100">
                  <c:v>5.1274867541238701E-2</c:v>
                </c:pt>
                <c:pt idx="29101">
                  <c:v>5.1275234081798703E-2</c:v>
                </c:pt>
                <c:pt idx="29102">
                  <c:v>5.1275441733413397E-2</c:v>
                </c:pt>
                <c:pt idx="29103">
                  <c:v>5.1276075967791199E-2</c:v>
                </c:pt>
                <c:pt idx="29104">
                  <c:v>5.1277231762880897E-2</c:v>
                </c:pt>
                <c:pt idx="29105">
                  <c:v>5.1277778906606002E-2</c:v>
                </c:pt>
                <c:pt idx="29106">
                  <c:v>5.1279148913842498E-2</c:v>
                </c:pt>
                <c:pt idx="29107">
                  <c:v>5.1279254441967702E-2</c:v>
                </c:pt>
                <c:pt idx="29108">
                  <c:v>5.1279776205673498E-2</c:v>
                </c:pt>
                <c:pt idx="29109">
                  <c:v>5.1280096693581301E-2</c:v>
                </c:pt>
                <c:pt idx="29110">
                  <c:v>5.1280125768117399E-2</c:v>
                </c:pt>
                <c:pt idx="29111">
                  <c:v>5.1280810841330203E-2</c:v>
                </c:pt>
                <c:pt idx="29112">
                  <c:v>5.1280859167765702E-2</c:v>
                </c:pt>
                <c:pt idx="29113">
                  <c:v>5.1282250167265897E-2</c:v>
                </c:pt>
                <c:pt idx="29114">
                  <c:v>5.1283073809109E-2</c:v>
                </c:pt>
                <c:pt idx="29115">
                  <c:v>5.1284614649979798E-2</c:v>
                </c:pt>
                <c:pt idx="29116">
                  <c:v>5.1284657144807101E-2</c:v>
                </c:pt>
                <c:pt idx="29117">
                  <c:v>5.12859790502335E-2</c:v>
                </c:pt>
                <c:pt idx="29118">
                  <c:v>5.12862874906947E-2</c:v>
                </c:pt>
                <c:pt idx="29119">
                  <c:v>5.1286941795801497E-2</c:v>
                </c:pt>
                <c:pt idx="29120">
                  <c:v>5.12873536341188E-2</c:v>
                </c:pt>
                <c:pt idx="29121">
                  <c:v>5.1287618605055402E-2</c:v>
                </c:pt>
                <c:pt idx="29122">
                  <c:v>5.1288808271812397E-2</c:v>
                </c:pt>
                <c:pt idx="29123">
                  <c:v>5.1289094204049902E-2</c:v>
                </c:pt>
                <c:pt idx="29124">
                  <c:v>5.1290218625367701E-2</c:v>
                </c:pt>
                <c:pt idx="29125">
                  <c:v>5.1291089069068901E-2</c:v>
                </c:pt>
                <c:pt idx="29126">
                  <c:v>5.1291690842867201E-2</c:v>
                </c:pt>
                <c:pt idx="29127">
                  <c:v>5.1291777961112103E-2</c:v>
                </c:pt>
                <c:pt idx="29128">
                  <c:v>5.1291845001913798E-2</c:v>
                </c:pt>
                <c:pt idx="29129">
                  <c:v>5.1291942639227601E-2</c:v>
                </c:pt>
                <c:pt idx="29130">
                  <c:v>5.1292850379775198E-2</c:v>
                </c:pt>
                <c:pt idx="29131">
                  <c:v>5.1292988490100999E-2</c:v>
                </c:pt>
                <c:pt idx="29132">
                  <c:v>5.12933199303836E-2</c:v>
                </c:pt>
                <c:pt idx="29133">
                  <c:v>5.1293879727631497E-2</c:v>
                </c:pt>
                <c:pt idx="29134">
                  <c:v>5.1294162407573403E-2</c:v>
                </c:pt>
                <c:pt idx="29135">
                  <c:v>5.1294920362910099E-2</c:v>
                </c:pt>
                <c:pt idx="29136">
                  <c:v>5.1295272620586398E-2</c:v>
                </c:pt>
                <c:pt idx="29137">
                  <c:v>5.1295351371681203E-2</c:v>
                </c:pt>
                <c:pt idx="29138">
                  <c:v>5.12953658177418E-2</c:v>
                </c:pt>
                <c:pt idx="29139">
                  <c:v>5.1296098017671203E-2</c:v>
                </c:pt>
                <c:pt idx="29140">
                  <c:v>5.1296134562786803E-2</c:v>
                </c:pt>
                <c:pt idx="29141">
                  <c:v>5.1296816594231298E-2</c:v>
                </c:pt>
                <c:pt idx="29142">
                  <c:v>5.1297402683171803E-2</c:v>
                </c:pt>
                <c:pt idx="29143">
                  <c:v>5.1298652192330298E-2</c:v>
                </c:pt>
                <c:pt idx="29144">
                  <c:v>5.1298976485671999E-2</c:v>
                </c:pt>
                <c:pt idx="29145">
                  <c:v>5.1299379045591897E-2</c:v>
                </c:pt>
                <c:pt idx="29146">
                  <c:v>5.1299731651254898E-2</c:v>
                </c:pt>
                <c:pt idx="29147">
                  <c:v>5.12998801130813E-2</c:v>
                </c:pt>
                <c:pt idx="29148">
                  <c:v>5.1299977659200198E-2</c:v>
                </c:pt>
                <c:pt idx="29149">
                  <c:v>5.1300235686131901E-2</c:v>
                </c:pt>
                <c:pt idx="29150">
                  <c:v>5.1300690367803298E-2</c:v>
                </c:pt>
                <c:pt idx="29151">
                  <c:v>5.1301428970711202E-2</c:v>
                </c:pt>
                <c:pt idx="29152">
                  <c:v>5.1301474773022E-2</c:v>
                </c:pt>
                <c:pt idx="29153">
                  <c:v>5.13018922391466E-2</c:v>
                </c:pt>
                <c:pt idx="29154">
                  <c:v>5.1302068956721202E-2</c:v>
                </c:pt>
                <c:pt idx="29155">
                  <c:v>5.1302858894627497E-2</c:v>
                </c:pt>
                <c:pt idx="29156">
                  <c:v>5.1303435818920003E-2</c:v>
                </c:pt>
                <c:pt idx="29157">
                  <c:v>5.13036770135058E-2</c:v>
                </c:pt>
                <c:pt idx="29158">
                  <c:v>5.1304603723071801E-2</c:v>
                </c:pt>
                <c:pt idx="29159">
                  <c:v>5.1304726290642998E-2</c:v>
                </c:pt>
                <c:pt idx="29160">
                  <c:v>5.1304965348897898E-2</c:v>
                </c:pt>
                <c:pt idx="29161">
                  <c:v>5.1305107594207998E-2</c:v>
                </c:pt>
                <c:pt idx="29162">
                  <c:v>5.1305308202279E-2</c:v>
                </c:pt>
                <c:pt idx="29163">
                  <c:v>5.13057224640159E-2</c:v>
                </c:pt>
                <c:pt idx="29164">
                  <c:v>5.1306528134308901E-2</c:v>
                </c:pt>
                <c:pt idx="29165">
                  <c:v>5.1307411913940601E-2</c:v>
                </c:pt>
                <c:pt idx="29166">
                  <c:v>5.1307665809040899E-2</c:v>
                </c:pt>
                <c:pt idx="29167">
                  <c:v>5.1307725301371399E-2</c:v>
                </c:pt>
                <c:pt idx="29168">
                  <c:v>5.13079732430596E-2</c:v>
                </c:pt>
                <c:pt idx="29169">
                  <c:v>5.13086454428444E-2</c:v>
                </c:pt>
                <c:pt idx="29170">
                  <c:v>5.1310433941230402E-2</c:v>
                </c:pt>
                <c:pt idx="29171">
                  <c:v>5.1311855243701202E-2</c:v>
                </c:pt>
                <c:pt idx="29172">
                  <c:v>5.13134981664582E-2</c:v>
                </c:pt>
                <c:pt idx="29173">
                  <c:v>5.1313706958126301E-2</c:v>
                </c:pt>
                <c:pt idx="29174">
                  <c:v>5.1314441179554901E-2</c:v>
                </c:pt>
                <c:pt idx="29175">
                  <c:v>5.1315819641684898E-2</c:v>
                </c:pt>
                <c:pt idx="29176">
                  <c:v>5.1315964761412598E-2</c:v>
                </c:pt>
                <c:pt idx="29177">
                  <c:v>5.1317224213560601E-2</c:v>
                </c:pt>
                <c:pt idx="29178">
                  <c:v>5.1317392961626303E-2</c:v>
                </c:pt>
                <c:pt idx="29179">
                  <c:v>5.13179734843957E-2</c:v>
                </c:pt>
                <c:pt idx="29180">
                  <c:v>5.13192099848628E-2</c:v>
                </c:pt>
                <c:pt idx="29181">
                  <c:v>5.1319350167640998E-2</c:v>
                </c:pt>
                <c:pt idx="29182">
                  <c:v>5.1320682215404798E-2</c:v>
                </c:pt>
                <c:pt idx="29183">
                  <c:v>5.1320690069741499E-2</c:v>
                </c:pt>
                <c:pt idx="29184">
                  <c:v>5.1321909263031998E-2</c:v>
                </c:pt>
                <c:pt idx="29185">
                  <c:v>5.1321961835729998E-2</c:v>
                </c:pt>
                <c:pt idx="29186">
                  <c:v>5.13235220408466E-2</c:v>
                </c:pt>
                <c:pt idx="29187">
                  <c:v>5.1324031842830603E-2</c:v>
                </c:pt>
                <c:pt idx="29188">
                  <c:v>5.1324145521774202E-2</c:v>
                </c:pt>
                <c:pt idx="29189">
                  <c:v>5.1324982786648703E-2</c:v>
                </c:pt>
                <c:pt idx="29190">
                  <c:v>5.1325123435252903E-2</c:v>
                </c:pt>
                <c:pt idx="29191">
                  <c:v>5.1325406765541301E-2</c:v>
                </c:pt>
                <c:pt idx="29192">
                  <c:v>5.1326043643195797E-2</c:v>
                </c:pt>
                <c:pt idx="29193">
                  <c:v>5.1326823331621599E-2</c:v>
                </c:pt>
                <c:pt idx="29194">
                  <c:v>5.1327166839471E-2</c:v>
                </c:pt>
                <c:pt idx="29195">
                  <c:v>5.1327980993679898E-2</c:v>
                </c:pt>
                <c:pt idx="29196">
                  <c:v>5.13282119419331E-2</c:v>
                </c:pt>
                <c:pt idx="29197">
                  <c:v>5.1328337700113302E-2</c:v>
                </c:pt>
                <c:pt idx="29198">
                  <c:v>5.1328943086076897E-2</c:v>
                </c:pt>
                <c:pt idx="29199">
                  <c:v>5.1329083040781202E-2</c:v>
                </c:pt>
                <c:pt idx="29200">
                  <c:v>5.1329486874513199E-2</c:v>
                </c:pt>
                <c:pt idx="29201">
                  <c:v>5.1330239077639402E-2</c:v>
                </c:pt>
                <c:pt idx="29202">
                  <c:v>5.1330358687909597E-2</c:v>
                </c:pt>
                <c:pt idx="29203">
                  <c:v>5.1330453028675699E-2</c:v>
                </c:pt>
                <c:pt idx="29204">
                  <c:v>5.1330486826534197E-2</c:v>
                </c:pt>
                <c:pt idx="29205">
                  <c:v>5.1330920450070802E-2</c:v>
                </c:pt>
                <c:pt idx="29206">
                  <c:v>5.1331904166753699E-2</c:v>
                </c:pt>
                <c:pt idx="29207">
                  <c:v>5.1332130385818797E-2</c:v>
                </c:pt>
                <c:pt idx="29208">
                  <c:v>5.1332848333832101E-2</c:v>
                </c:pt>
                <c:pt idx="29209">
                  <c:v>5.1333498229899903E-2</c:v>
                </c:pt>
                <c:pt idx="29210">
                  <c:v>5.1334129016072302E-2</c:v>
                </c:pt>
                <c:pt idx="29211">
                  <c:v>5.13360921268846E-2</c:v>
                </c:pt>
                <c:pt idx="29212">
                  <c:v>5.1337690854957298E-2</c:v>
                </c:pt>
                <c:pt idx="29213">
                  <c:v>5.1337802166874599E-2</c:v>
                </c:pt>
                <c:pt idx="29214">
                  <c:v>5.1337858785284698E-2</c:v>
                </c:pt>
                <c:pt idx="29215">
                  <c:v>5.1338131032836701E-2</c:v>
                </c:pt>
                <c:pt idx="29216">
                  <c:v>5.1339185351023497E-2</c:v>
                </c:pt>
                <c:pt idx="29217">
                  <c:v>5.1339514415431699E-2</c:v>
                </c:pt>
                <c:pt idx="29218">
                  <c:v>5.1340417188875297E-2</c:v>
                </c:pt>
                <c:pt idx="29219">
                  <c:v>5.1341170746945101E-2</c:v>
                </c:pt>
                <c:pt idx="29220">
                  <c:v>5.1341589418275102E-2</c:v>
                </c:pt>
                <c:pt idx="29221">
                  <c:v>5.1342791905258402E-2</c:v>
                </c:pt>
                <c:pt idx="29222">
                  <c:v>5.13429391349794E-2</c:v>
                </c:pt>
                <c:pt idx="29223">
                  <c:v>5.13442352254979E-2</c:v>
                </c:pt>
                <c:pt idx="29224">
                  <c:v>5.1345019249405897E-2</c:v>
                </c:pt>
                <c:pt idx="29225">
                  <c:v>5.1345631581236499E-2</c:v>
                </c:pt>
                <c:pt idx="29226">
                  <c:v>5.1346404963503102E-2</c:v>
                </c:pt>
                <c:pt idx="29227">
                  <c:v>5.1347443080387502E-2</c:v>
                </c:pt>
                <c:pt idx="29228">
                  <c:v>5.13481474006343E-2</c:v>
                </c:pt>
                <c:pt idx="29229">
                  <c:v>5.13484184734442E-2</c:v>
                </c:pt>
                <c:pt idx="29230">
                  <c:v>5.1348753517599301E-2</c:v>
                </c:pt>
                <c:pt idx="29231">
                  <c:v>5.1349543970175403E-2</c:v>
                </c:pt>
                <c:pt idx="29232">
                  <c:v>5.1349660061474102E-2</c:v>
                </c:pt>
                <c:pt idx="29233">
                  <c:v>5.1350018917054402E-2</c:v>
                </c:pt>
                <c:pt idx="29234">
                  <c:v>5.1350116850786498E-2</c:v>
                </c:pt>
                <c:pt idx="29235">
                  <c:v>5.1350854083797103E-2</c:v>
                </c:pt>
                <c:pt idx="29236">
                  <c:v>5.1350889134832302E-2</c:v>
                </c:pt>
                <c:pt idx="29237">
                  <c:v>5.1351198237104399E-2</c:v>
                </c:pt>
                <c:pt idx="29238">
                  <c:v>5.1351265186560698E-2</c:v>
                </c:pt>
                <c:pt idx="29239">
                  <c:v>5.1351495569625198E-2</c:v>
                </c:pt>
                <c:pt idx="29240">
                  <c:v>5.1352449566081003E-2</c:v>
                </c:pt>
                <c:pt idx="29241">
                  <c:v>5.1353810215935602E-2</c:v>
                </c:pt>
                <c:pt idx="29242">
                  <c:v>5.1353992284939698E-2</c:v>
                </c:pt>
                <c:pt idx="29243">
                  <c:v>5.1355088673835501E-2</c:v>
                </c:pt>
                <c:pt idx="29244">
                  <c:v>5.1355576224118397E-2</c:v>
                </c:pt>
                <c:pt idx="29245">
                  <c:v>5.1356213751520101E-2</c:v>
                </c:pt>
                <c:pt idx="29246">
                  <c:v>5.1356626828746303E-2</c:v>
                </c:pt>
                <c:pt idx="29247">
                  <c:v>5.1357486561729601E-2</c:v>
                </c:pt>
                <c:pt idx="29248">
                  <c:v>5.1357620460504801E-2</c:v>
                </c:pt>
                <c:pt idx="29249">
                  <c:v>5.1357876345415297E-2</c:v>
                </c:pt>
                <c:pt idx="29250">
                  <c:v>5.13579185705864E-2</c:v>
                </c:pt>
                <c:pt idx="29251">
                  <c:v>5.1358437753294503E-2</c:v>
                </c:pt>
                <c:pt idx="29252">
                  <c:v>5.13586657024322E-2</c:v>
                </c:pt>
                <c:pt idx="29253">
                  <c:v>5.1359098406348003E-2</c:v>
                </c:pt>
                <c:pt idx="29254">
                  <c:v>5.1359206591249998E-2</c:v>
                </c:pt>
                <c:pt idx="29255">
                  <c:v>5.1359336346734799E-2</c:v>
                </c:pt>
                <c:pt idx="29256">
                  <c:v>5.13594168523109E-2</c:v>
                </c:pt>
                <c:pt idx="29257">
                  <c:v>5.1360328597736003E-2</c:v>
                </c:pt>
                <c:pt idx="29258">
                  <c:v>5.1361740004860601E-2</c:v>
                </c:pt>
                <c:pt idx="29259">
                  <c:v>5.1361813143188197E-2</c:v>
                </c:pt>
                <c:pt idx="29260">
                  <c:v>5.1362225771862301E-2</c:v>
                </c:pt>
                <c:pt idx="29261">
                  <c:v>5.1363150331554301E-2</c:v>
                </c:pt>
                <c:pt idx="29262">
                  <c:v>5.1363511514108798E-2</c:v>
                </c:pt>
                <c:pt idx="29263">
                  <c:v>5.1364168408259102E-2</c:v>
                </c:pt>
                <c:pt idx="29264">
                  <c:v>5.1364937416926298E-2</c:v>
                </c:pt>
                <c:pt idx="29265">
                  <c:v>5.1367833531148703E-2</c:v>
                </c:pt>
                <c:pt idx="29266">
                  <c:v>5.1368726743182699E-2</c:v>
                </c:pt>
                <c:pt idx="29267">
                  <c:v>5.1370608569279899E-2</c:v>
                </c:pt>
                <c:pt idx="29268">
                  <c:v>5.1371081556113099E-2</c:v>
                </c:pt>
                <c:pt idx="29269">
                  <c:v>5.1371344117894902E-2</c:v>
                </c:pt>
                <c:pt idx="29270">
                  <c:v>5.1372625826080598E-2</c:v>
                </c:pt>
                <c:pt idx="29271">
                  <c:v>5.13739161499321E-2</c:v>
                </c:pt>
                <c:pt idx="29272">
                  <c:v>5.1374157115263497E-2</c:v>
                </c:pt>
                <c:pt idx="29273">
                  <c:v>5.1375384111916098E-2</c:v>
                </c:pt>
                <c:pt idx="29274">
                  <c:v>5.1375888543547098E-2</c:v>
                </c:pt>
                <c:pt idx="29275">
                  <c:v>5.1376155474044199E-2</c:v>
                </c:pt>
                <c:pt idx="29276">
                  <c:v>5.1376573545187001E-2</c:v>
                </c:pt>
                <c:pt idx="29277">
                  <c:v>5.1376972828619201E-2</c:v>
                </c:pt>
                <c:pt idx="29278">
                  <c:v>5.1377126191728698E-2</c:v>
                </c:pt>
                <c:pt idx="29279">
                  <c:v>5.1377329656760402E-2</c:v>
                </c:pt>
                <c:pt idx="29280">
                  <c:v>5.13776162809663E-2</c:v>
                </c:pt>
                <c:pt idx="29281">
                  <c:v>5.1378059232680302E-2</c:v>
                </c:pt>
                <c:pt idx="29282">
                  <c:v>5.1378505812867403E-2</c:v>
                </c:pt>
                <c:pt idx="29283">
                  <c:v>5.13790031093821E-2</c:v>
                </c:pt>
                <c:pt idx="29284">
                  <c:v>5.13797009776399E-2</c:v>
                </c:pt>
                <c:pt idx="29285">
                  <c:v>5.1380070520713902E-2</c:v>
                </c:pt>
                <c:pt idx="29286">
                  <c:v>5.1380462950483298E-2</c:v>
                </c:pt>
                <c:pt idx="29287">
                  <c:v>5.1381126787776399E-2</c:v>
                </c:pt>
                <c:pt idx="29288">
                  <c:v>5.1382669288832498E-2</c:v>
                </c:pt>
                <c:pt idx="29289">
                  <c:v>5.1382910208709297E-2</c:v>
                </c:pt>
                <c:pt idx="29290">
                  <c:v>5.1383089129791698E-2</c:v>
                </c:pt>
                <c:pt idx="29291">
                  <c:v>5.1383357496552998E-2</c:v>
                </c:pt>
                <c:pt idx="29292">
                  <c:v>5.1383589411006E-2</c:v>
                </c:pt>
                <c:pt idx="29293">
                  <c:v>5.1384023182224701E-2</c:v>
                </c:pt>
                <c:pt idx="29294">
                  <c:v>5.13864435458148E-2</c:v>
                </c:pt>
                <c:pt idx="29295">
                  <c:v>5.1386843180412999E-2</c:v>
                </c:pt>
                <c:pt idx="29296">
                  <c:v>5.1386893835150702E-2</c:v>
                </c:pt>
                <c:pt idx="29297">
                  <c:v>5.1389670723267097E-2</c:v>
                </c:pt>
                <c:pt idx="29298">
                  <c:v>5.13899823168084E-2</c:v>
                </c:pt>
                <c:pt idx="29299">
                  <c:v>5.1390017507944599E-2</c:v>
                </c:pt>
                <c:pt idx="29300">
                  <c:v>5.1390309784642402E-2</c:v>
                </c:pt>
                <c:pt idx="29301">
                  <c:v>5.1390623469734803E-2</c:v>
                </c:pt>
                <c:pt idx="29302">
                  <c:v>5.1392559298187597E-2</c:v>
                </c:pt>
                <c:pt idx="29303">
                  <c:v>5.13936544954482E-2</c:v>
                </c:pt>
                <c:pt idx="29304">
                  <c:v>5.1394036641645303E-2</c:v>
                </c:pt>
                <c:pt idx="29305">
                  <c:v>5.1394590065069301E-2</c:v>
                </c:pt>
                <c:pt idx="29306">
                  <c:v>5.1395042278702702E-2</c:v>
                </c:pt>
                <c:pt idx="29307">
                  <c:v>5.1395103210158E-2</c:v>
                </c:pt>
                <c:pt idx="29308">
                  <c:v>5.1395560113987201E-2</c:v>
                </c:pt>
                <c:pt idx="29309">
                  <c:v>5.1395589390623102E-2</c:v>
                </c:pt>
                <c:pt idx="29310">
                  <c:v>5.1395794499713002E-2</c:v>
                </c:pt>
                <c:pt idx="29311">
                  <c:v>5.1396261437587798E-2</c:v>
                </c:pt>
                <c:pt idx="29312">
                  <c:v>5.1396851625484997E-2</c:v>
                </c:pt>
                <c:pt idx="29313">
                  <c:v>5.1397422518791001E-2</c:v>
                </c:pt>
                <c:pt idx="29314">
                  <c:v>5.1397797462512503E-2</c:v>
                </c:pt>
                <c:pt idx="29315">
                  <c:v>5.1398455166327697E-2</c:v>
                </c:pt>
                <c:pt idx="29316">
                  <c:v>5.1398705245246597E-2</c:v>
                </c:pt>
                <c:pt idx="29317">
                  <c:v>5.1399152847031497E-2</c:v>
                </c:pt>
                <c:pt idx="29318">
                  <c:v>5.1400056155747602E-2</c:v>
                </c:pt>
                <c:pt idx="29319">
                  <c:v>5.1400203484383102E-2</c:v>
                </c:pt>
                <c:pt idx="29320">
                  <c:v>5.1400455384187797E-2</c:v>
                </c:pt>
                <c:pt idx="29321">
                  <c:v>5.1400923947025702E-2</c:v>
                </c:pt>
                <c:pt idx="29322">
                  <c:v>5.14010614097496E-2</c:v>
                </c:pt>
                <c:pt idx="29323">
                  <c:v>5.14018413324481E-2</c:v>
                </c:pt>
                <c:pt idx="29324">
                  <c:v>5.1402072779694302E-2</c:v>
                </c:pt>
                <c:pt idx="29325">
                  <c:v>5.1402422367102102E-2</c:v>
                </c:pt>
                <c:pt idx="29326">
                  <c:v>5.1402470688823497E-2</c:v>
                </c:pt>
                <c:pt idx="29327">
                  <c:v>5.1403081389881401E-2</c:v>
                </c:pt>
                <c:pt idx="29328">
                  <c:v>5.1404511300553297E-2</c:v>
                </c:pt>
                <c:pt idx="29329">
                  <c:v>5.1405069008948902E-2</c:v>
                </c:pt>
                <c:pt idx="29330">
                  <c:v>5.1405237835890398E-2</c:v>
                </c:pt>
                <c:pt idx="29331">
                  <c:v>5.1405271365264397E-2</c:v>
                </c:pt>
                <c:pt idx="29332">
                  <c:v>5.1405306034152803E-2</c:v>
                </c:pt>
                <c:pt idx="29333">
                  <c:v>5.1405340977239602E-2</c:v>
                </c:pt>
                <c:pt idx="29334">
                  <c:v>5.14054210767666E-2</c:v>
                </c:pt>
                <c:pt idx="29335">
                  <c:v>5.14055538948269E-2</c:v>
                </c:pt>
                <c:pt idx="29336">
                  <c:v>5.1405664840947898E-2</c:v>
                </c:pt>
                <c:pt idx="29337">
                  <c:v>5.14063155065125E-2</c:v>
                </c:pt>
                <c:pt idx="29338">
                  <c:v>5.1407699637527601E-2</c:v>
                </c:pt>
                <c:pt idx="29339">
                  <c:v>5.1408070722036403E-2</c:v>
                </c:pt>
                <c:pt idx="29340">
                  <c:v>5.1410243285324203E-2</c:v>
                </c:pt>
                <c:pt idx="29341">
                  <c:v>5.1410542134553303E-2</c:v>
                </c:pt>
                <c:pt idx="29342">
                  <c:v>5.1411030951114899E-2</c:v>
                </c:pt>
                <c:pt idx="29343">
                  <c:v>5.1411371580491701E-2</c:v>
                </c:pt>
                <c:pt idx="29344">
                  <c:v>5.1413563652593801E-2</c:v>
                </c:pt>
                <c:pt idx="29345">
                  <c:v>5.1414496305624599E-2</c:v>
                </c:pt>
                <c:pt idx="29346">
                  <c:v>5.1414764213264103E-2</c:v>
                </c:pt>
                <c:pt idx="29347">
                  <c:v>5.1417512926556802E-2</c:v>
                </c:pt>
                <c:pt idx="29348">
                  <c:v>5.1418015792270899E-2</c:v>
                </c:pt>
                <c:pt idx="29349">
                  <c:v>5.14208009800705E-2</c:v>
                </c:pt>
                <c:pt idx="29350">
                  <c:v>5.14208289371633E-2</c:v>
                </c:pt>
                <c:pt idx="29351">
                  <c:v>5.14214095803966E-2</c:v>
                </c:pt>
                <c:pt idx="29352">
                  <c:v>5.1422311830113802E-2</c:v>
                </c:pt>
                <c:pt idx="29353">
                  <c:v>5.1422380947466602E-2</c:v>
                </c:pt>
                <c:pt idx="29354">
                  <c:v>5.14232924216321E-2</c:v>
                </c:pt>
                <c:pt idx="29355">
                  <c:v>5.1423459626913699E-2</c:v>
                </c:pt>
                <c:pt idx="29356">
                  <c:v>5.1424360721287497E-2</c:v>
                </c:pt>
                <c:pt idx="29357">
                  <c:v>5.1424383885975998E-2</c:v>
                </c:pt>
                <c:pt idx="29358">
                  <c:v>5.1424484530915901E-2</c:v>
                </c:pt>
                <c:pt idx="29359">
                  <c:v>5.1425053739881599E-2</c:v>
                </c:pt>
                <c:pt idx="29360">
                  <c:v>5.1425720847340997E-2</c:v>
                </c:pt>
                <c:pt idx="29361">
                  <c:v>5.1427751834598003E-2</c:v>
                </c:pt>
                <c:pt idx="29362">
                  <c:v>5.1428093445983897E-2</c:v>
                </c:pt>
                <c:pt idx="29363">
                  <c:v>5.1428479724152501E-2</c:v>
                </c:pt>
                <c:pt idx="29364">
                  <c:v>5.1428811221424599E-2</c:v>
                </c:pt>
                <c:pt idx="29365">
                  <c:v>5.1429845300031099E-2</c:v>
                </c:pt>
                <c:pt idx="29366">
                  <c:v>5.1430027682507297E-2</c:v>
                </c:pt>
                <c:pt idx="29367">
                  <c:v>5.1430119718121801E-2</c:v>
                </c:pt>
                <c:pt idx="29368">
                  <c:v>5.14313280999402E-2</c:v>
                </c:pt>
                <c:pt idx="29369">
                  <c:v>5.1431364934162602E-2</c:v>
                </c:pt>
                <c:pt idx="29370">
                  <c:v>5.1432703598170801E-2</c:v>
                </c:pt>
                <c:pt idx="29371">
                  <c:v>5.1433559398713601E-2</c:v>
                </c:pt>
                <c:pt idx="29372">
                  <c:v>5.1433758952844098E-2</c:v>
                </c:pt>
                <c:pt idx="29373">
                  <c:v>5.1433938866415903E-2</c:v>
                </c:pt>
                <c:pt idx="29374">
                  <c:v>5.1434970369227603E-2</c:v>
                </c:pt>
                <c:pt idx="29375">
                  <c:v>5.1436308823045999E-2</c:v>
                </c:pt>
                <c:pt idx="29376">
                  <c:v>5.1436480630692498E-2</c:v>
                </c:pt>
                <c:pt idx="29377">
                  <c:v>5.1436517810907703E-2</c:v>
                </c:pt>
                <c:pt idx="29378">
                  <c:v>5.14365846199029E-2</c:v>
                </c:pt>
                <c:pt idx="29379">
                  <c:v>5.1437206400244302E-2</c:v>
                </c:pt>
                <c:pt idx="29380">
                  <c:v>5.1437869793643301E-2</c:v>
                </c:pt>
                <c:pt idx="29381">
                  <c:v>5.1438238495225497E-2</c:v>
                </c:pt>
                <c:pt idx="29382">
                  <c:v>5.1438393597781303E-2</c:v>
                </c:pt>
                <c:pt idx="29383">
                  <c:v>5.1438502715830899E-2</c:v>
                </c:pt>
                <c:pt idx="29384">
                  <c:v>5.1438800716219299E-2</c:v>
                </c:pt>
                <c:pt idx="29385">
                  <c:v>5.1439125109652102E-2</c:v>
                </c:pt>
                <c:pt idx="29386">
                  <c:v>5.1439395666845501E-2</c:v>
                </c:pt>
                <c:pt idx="29387">
                  <c:v>5.1441181755458497E-2</c:v>
                </c:pt>
                <c:pt idx="29388">
                  <c:v>5.1441572920701902E-2</c:v>
                </c:pt>
                <c:pt idx="29389">
                  <c:v>5.1442546600491301E-2</c:v>
                </c:pt>
                <c:pt idx="29390">
                  <c:v>5.14436240662966E-2</c:v>
                </c:pt>
                <c:pt idx="29391">
                  <c:v>5.1444658702617899E-2</c:v>
                </c:pt>
                <c:pt idx="29392">
                  <c:v>5.1444899621809898E-2</c:v>
                </c:pt>
                <c:pt idx="29393">
                  <c:v>5.1445919331076999E-2</c:v>
                </c:pt>
                <c:pt idx="29394">
                  <c:v>5.1446750497718498E-2</c:v>
                </c:pt>
                <c:pt idx="29395">
                  <c:v>5.1447066853899499E-2</c:v>
                </c:pt>
                <c:pt idx="29396">
                  <c:v>5.1447073712897799E-2</c:v>
                </c:pt>
                <c:pt idx="29397">
                  <c:v>5.1449661664862999E-2</c:v>
                </c:pt>
                <c:pt idx="29398">
                  <c:v>5.1450633435157697E-2</c:v>
                </c:pt>
                <c:pt idx="29399">
                  <c:v>5.1451342060393E-2</c:v>
                </c:pt>
                <c:pt idx="29400">
                  <c:v>5.1451558648867697E-2</c:v>
                </c:pt>
                <c:pt idx="29401">
                  <c:v>5.1453750437865597E-2</c:v>
                </c:pt>
                <c:pt idx="29402">
                  <c:v>5.1453940769520201E-2</c:v>
                </c:pt>
                <c:pt idx="29403">
                  <c:v>5.1454389212204202E-2</c:v>
                </c:pt>
                <c:pt idx="29404">
                  <c:v>5.1454471720367698E-2</c:v>
                </c:pt>
                <c:pt idx="29405">
                  <c:v>5.1455843019992203E-2</c:v>
                </c:pt>
                <c:pt idx="29406">
                  <c:v>5.1456743844236798E-2</c:v>
                </c:pt>
                <c:pt idx="29407">
                  <c:v>5.1457175926090899E-2</c:v>
                </c:pt>
                <c:pt idx="29408">
                  <c:v>5.1458406666862903E-2</c:v>
                </c:pt>
                <c:pt idx="29409">
                  <c:v>5.1458625832674097E-2</c:v>
                </c:pt>
                <c:pt idx="29410">
                  <c:v>5.1458870274606001E-2</c:v>
                </c:pt>
                <c:pt idx="29411">
                  <c:v>5.1459452315736599E-2</c:v>
                </c:pt>
                <c:pt idx="29412">
                  <c:v>5.1460125544986197E-2</c:v>
                </c:pt>
                <c:pt idx="29413">
                  <c:v>5.14611082087598E-2</c:v>
                </c:pt>
                <c:pt idx="29414">
                  <c:v>5.1461142099430701E-2</c:v>
                </c:pt>
                <c:pt idx="29415">
                  <c:v>5.1462441950016098E-2</c:v>
                </c:pt>
                <c:pt idx="29416">
                  <c:v>5.1463549727207597E-2</c:v>
                </c:pt>
                <c:pt idx="29417">
                  <c:v>5.1464134443860998E-2</c:v>
                </c:pt>
                <c:pt idx="29418">
                  <c:v>5.1464541207522502E-2</c:v>
                </c:pt>
                <c:pt idx="29419">
                  <c:v>5.14646655312401E-2</c:v>
                </c:pt>
                <c:pt idx="29420">
                  <c:v>5.1464678839714097E-2</c:v>
                </c:pt>
                <c:pt idx="29421">
                  <c:v>5.1465040265873202E-2</c:v>
                </c:pt>
                <c:pt idx="29422">
                  <c:v>5.1465247862269303E-2</c:v>
                </c:pt>
                <c:pt idx="29423">
                  <c:v>5.1465343540733399E-2</c:v>
                </c:pt>
                <c:pt idx="29424">
                  <c:v>5.1466377584462701E-2</c:v>
                </c:pt>
                <c:pt idx="29425">
                  <c:v>5.14689408018228E-2</c:v>
                </c:pt>
                <c:pt idx="29426">
                  <c:v>5.1469560372178501E-2</c:v>
                </c:pt>
                <c:pt idx="29427">
                  <c:v>5.1469927680746201E-2</c:v>
                </c:pt>
                <c:pt idx="29428">
                  <c:v>5.1469945002058003E-2</c:v>
                </c:pt>
                <c:pt idx="29429">
                  <c:v>5.1470080524626503E-2</c:v>
                </c:pt>
                <c:pt idx="29430">
                  <c:v>5.1470660688432902E-2</c:v>
                </c:pt>
                <c:pt idx="29431">
                  <c:v>5.1470768145341801E-2</c:v>
                </c:pt>
                <c:pt idx="29432">
                  <c:v>5.1470951468753398E-2</c:v>
                </c:pt>
                <c:pt idx="29433">
                  <c:v>5.1471027889929702E-2</c:v>
                </c:pt>
                <c:pt idx="29434">
                  <c:v>5.1473118004789299E-2</c:v>
                </c:pt>
                <c:pt idx="29435">
                  <c:v>5.1474044393492603E-2</c:v>
                </c:pt>
                <c:pt idx="29436">
                  <c:v>5.14742482540263E-2</c:v>
                </c:pt>
                <c:pt idx="29437">
                  <c:v>5.1477219571734401E-2</c:v>
                </c:pt>
                <c:pt idx="29438">
                  <c:v>5.1478327181678399E-2</c:v>
                </c:pt>
                <c:pt idx="29439">
                  <c:v>5.1478387500856003E-2</c:v>
                </c:pt>
                <c:pt idx="29440">
                  <c:v>5.1478693802754001E-2</c:v>
                </c:pt>
                <c:pt idx="29441">
                  <c:v>5.1478736122595098E-2</c:v>
                </c:pt>
                <c:pt idx="29442">
                  <c:v>5.1479409972423097E-2</c:v>
                </c:pt>
                <c:pt idx="29443">
                  <c:v>5.1480500653954403E-2</c:v>
                </c:pt>
                <c:pt idx="29444">
                  <c:v>5.1480529458462203E-2</c:v>
                </c:pt>
                <c:pt idx="29445">
                  <c:v>5.1480656641970199E-2</c:v>
                </c:pt>
                <c:pt idx="29446">
                  <c:v>5.1480851598865202E-2</c:v>
                </c:pt>
                <c:pt idx="29447">
                  <c:v>5.1481333180158698E-2</c:v>
                </c:pt>
                <c:pt idx="29448">
                  <c:v>5.1481874134033399E-2</c:v>
                </c:pt>
                <c:pt idx="29449">
                  <c:v>5.1481912054067401E-2</c:v>
                </c:pt>
                <c:pt idx="29450">
                  <c:v>5.14823106340229E-2</c:v>
                </c:pt>
                <c:pt idx="29451">
                  <c:v>5.14841487859393E-2</c:v>
                </c:pt>
                <c:pt idx="29452">
                  <c:v>5.1485250050120501E-2</c:v>
                </c:pt>
                <c:pt idx="29453">
                  <c:v>5.14858998856682E-2</c:v>
                </c:pt>
                <c:pt idx="29454">
                  <c:v>5.1486147678682002E-2</c:v>
                </c:pt>
                <c:pt idx="29455">
                  <c:v>5.1486558989023698E-2</c:v>
                </c:pt>
                <c:pt idx="29456">
                  <c:v>5.1487109115369502E-2</c:v>
                </c:pt>
                <c:pt idx="29457">
                  <c:v>5.1487923304423699E-2</c:v>
                </c:pt>
                <c:pt idx="29458">
                  <c:v>5.1488088271931499E-2</c:v>
                </c:pt>
                <c:pt idx="29459">
                  <c:v>5.1488222271908898E-2</c:v>
                </c:pt>
                <c:pt idx="29460">
                  <c:v>5.1489266387201901E-2</c:v>
                </c:pt>
                <c:pt idx="29461">
                  <c:v>5.1489297947127297E-2</c:v>
                </c:pt>
                <c:pt idx="29462">
                  <c:v>5.1489474316405E-2</c:v>
                </c:pt>
                <c:pt idx="29463">
                  <c:v>5.1490823593650599E-2</c:v>
                </c:pt>
                <c:pt idx="29464">
                  <c:v>5.1491184467123197E-2</c:v>
                </c:pt>
                <c:pt idx="29465">
                  <c:v>5.1491247774914102E-2</c:v>
                </c:pt>
                <c:pt idx="29466">
                  <c:v>5.1491478532272997E-2</c:v>
                </c:pt>
                <c:pt idx="29467">
                  <c:v>5.1491931832337197E-2</c:v>
                </c:pt>
                <c:pt idx="29468">
                  <c:v>5.1492357938668902E-2</c:v>
                </c:pt>
                <c:pt idx="29469">
                  <c:v>5.14935140223882E-2</c:v>
                </c:pt>
                <c:pt idx="29470">
                  <c:v>5.1493559726971901E-2</c:v>
                </c:pt>
                <c:pt idx="29471">
                  <c:v>5.1493706244250502E-2</c:v>
                </c:pt>
                <c:pt idx="29472">
                  <c:v>5.1494283392392398E-2</c:v>
                </c:pt>
                <c:pt idx="29473">
                  <c:v>5.1494625504696898E-2</c:v>
                </c:pt>
                <c:pt idx="29474">
                  <c:v>5.1495279952419502E-2</c:v>
                </c:pt>
                <c:pt idx="29475">
                  <c:v>5.1495798771578699E-2</c:v>
                </c:pt>
                <c:pt idx="29476">
                  <c:v>5.14960836161227E-2</c:v>
                </c:pt>
                <c:pt idx="29477">
                  <c:v>5.1496555109294101E-2</c:v>
                </c:pt>
                <c:pt idx="29478">
                  <c:v>5.1497067611945301E-2</c:v>
                </c:pt>
                <c:pt idx="29479">
                  <c:v>5.1497109835938602E-2</c:v>
                </c:pt>
                <c:pt idx="29480">
                  <c:v>5.1497393652264897E-2</c:v>
                </c:pt>
                <c:pt idx="29481">
                  <c:v>5.1497621256612398E-2</c:v>
                </c:pt>
                <c:pt idx="29482">
                  <c:v>5.1498170511410798E-2</c:v>
                </c:pt>
                <c:pt idx="29483">
                  <c:v>5.1498341608590098E-2</c:v>
                </c:pt>
                <c:pt idx="29484">
                  <c:v>5.1498592809393902E-2</c:v>
                </c:pt>
                <c:pt idx="29485">
                  <c:v>5.14988858222249E-2</c:v>
                </c:pt>
                <c:pt idx="29486">
                  <c:v>5.1499323170557498E-2</c:v>
                </c:pt>
                <c:pt idx="29487">
                  <c:v>5.1499711320887501E-2</c:v>
                </c:pt>
                <c:pt idx="29488">
                  <c:v>5.1500671606968099E-2</c:v>
                </c:pt>
                <c:pt idx="29489">
                  <c:v>5.15007411923867E-2</c:v>
                </c:pt>
                <c:pt idx="29490">
                  <c:v>5.1500989318145701E-2</c:v>
                </c:pt>
                <c:pt idx="29491">
                  <c:v>5.15012846410354E-2</c:v>
                </c:pt>
                <c:pt idx="29492">
                  <c:v>5.1501961167460301E-2</c:v>
                </c:pt>
                <c:pt idx="29493">
                  <c:v>5.1502387685375003E-2</c:v>
                </c:pt>
                <c:pt idx="29494">
                  <c:v>5.1504872231684602E-2</c:v>
                </c:pt>
                <c:pt idx="29495">
                  <c:v>5.1505219351398297E-2</c:v>
                </c:pt>
                <c:pt idx="29496">
                  <c:v>5.1506361560283098E-2</c:v>
                </c:pt>
                <c:pt idx="29497">
                  <c:v>5.1506794629639599E-2</c:v>
                </c:pt>
                <c:pt idx="29498">
                  <c:v>5.1507134504291202E-2</c:v>
                </c:pt>
                <c:pt idx="29499">
                  <c:v>5.1507434910068498E-2</c:v>
                </c:pt>
                <c:pt idx="29500">
                  <c:v>5.1508141536834799E-2</c:v>
                </c:pt>
                <c:pt idx="29501">
                  <c:v>5.1508206967115798E-2</c:v>
                </c:pt>
                <c:pt idx="29502">
                  <c:v>5.1508641483516103E-2</c:v>
                </c:pt>
                <c:pt idx="29503">
                  <c:v>5.1508827301234503E-2</c:v>
                </c:pt>
                <c:pt idx="29504">
                  <c:v>5.15100260562351E-2</c:v>
                </c:pt>
                <c:pt idx="29505">
                  <c:v>5.1510408308693599E-2</c:v>
                </c:pt>
                <c:pt idx="29506">
                  <c:v>5.1511099436671197E-2</c:v>
                </c:pt>
                <c:pt idx="29507">
                  <c:v>5.1511434634681497E-2</c:v>
                </c:pt>
                <c:pt idx="29508">
                  <c:v>5.1511579805475098E-2</c:v>
                </c:pt>
                <c:pt idx="29509">
                  <c:v>5.1512805757008701E-2</c:v>
                </c:pt>
                <c:pt idx="29510">
                  <c:v>5.1513347604439499E-2</c:v>
                </c:pt>
                <c:pt idx="29511">
                  <c:v>5.1513509897050697E-2</c:v>
                </c:pt>
                <c:pt idx="29512">
                  <c:v>5.1513537638892597E-2</c:v>
                </c:pt>
                <c:pt idx="29513">
                  <c:v>5.15139882935658E-2</c:v>
                </c:pt>
                <c:pt idx="29514">
                  <c:v>5.1514952808372601E-2</c:v>
                </c:pt>
                <c:pt idx="29515">
                  <c:v>5.1515932296486697E-2</c:v>
                </c:pt>
                <c:pt idx="29516">
                  <c:v>5.1516581021975601E-2</c:v>
                </c:pt>
                <c:pt idx="29517">
                  <c:v>5.1516825185849498E-2</c:v>
                </c:pt>
                <c:pt idx="29518">
                  <c:v>5.1518971751331001E-2</c:v>
                </c:pt>
                <c:pt idx="29519">
                  <c:v>5.1519893058612203E-2</c:v>
                </c:pt>
                <c:pt idx="29520">
                  <c:v>5.1520925350426003E-2</c:v>
                </c:pt>
                <c:pt idx="29521">
                  <c:v>5.1521120924039397E-2</c:v>
                </c:pt>
                <c:pt idx="29522">
                  <c:v>5.1522423324211898E-2</c:v>
                </c:pt>
                <c:pt idx="29523">
                  <c:v>5.1522584813099397E-2</c:v>
                </c:pt>
                <c:pt idx="29524">
                  <c:v>5.1522971755058898E-2</c:v>
                </c:pt>
                <c:pt idx="29525">
                  <c:v>5.1523249497720101E-2</c:v>
                </c:pt>
                <c:pt idx="29526">
                  <c:v>5.1524180845329698E-2</c:v>
                </c:pt>
                <c:pt idx="29527">
                  <c:v>5.1524320994031099E-2</c:v>
                </c:pt>
                <c:pt idx="29528">
                  <c:v>5.1524436512287802E-2</c:v>
                </c:pt>
                <c:pt idx="29529">
                  <c:v>5.1525395742295997E-2</c:v>
                </c:pt>
                <c:pt idx="29530">
                  <c:v>5.1526189276368199E-2</c:v>
                </c:pt>
                <c:pt idx="29531">
                  <c:v>5.1526389161542202E-2</c:v>
                </c:pt>
                <c:pt idx="29532">
                  <c:v>5.1528362241200602E-2</c:v>
                </c:pt>
                <c:pt idx="29533">
                  <c:v>5.1528402621553303E-2</c:v>
                </c:pt>
                <c:pt idx="29534">
                  <c:v>5.1528669577678397E-2</c:v>
                </c:pt>
                <c:pt idx="29535">
                  <c:v>5.1529070569347399E-2</c:v>
                </c:pt>
                <c:pt idx="29536">
                  <c:v>5.1529840105843501E-2</c:v>
                </c:pt>
                <c:pt idx="29537">
                  <c:v>5.1530061199773103E-2</c:v>
                </c:pt>
                <c:pt idx="29538">
                  <c:v>5.1530065449843301E-2</c:v>
                </c:pt>
                <c:pt idx="29539">
                  <c:v>5.1530956770275499E-2</c:v>
                </c:pt>
                <c:pt idx="29540">
                  <c:v>5.1531444137172602E-2</c:v>
                </c:pt>
                <c:pt idx="29541">
                  <c:v>5.1531697349462502E-2</c:v>
                </c:pt>
                <c:pt idx="29542">
                  <c:v>5.1532086973579798E-2</c:v>
                </c:pt>
                <c:pt idx="29543">
                  <c:v>5.1532164923436298E-2</c:v>
                </c:pt>
                <c:pt idx="29544">
                  <c:v>5.1532312876691001E-2</c:v>
                </c:pt>
                <c:pt idx="29545">
                  <c:v>5.15333376882154E-2</c:v>
                </c:pt>
                <c:pt idx="29546">
                  <c:v>5.1534169606457701E-2</c:v>
                </c:pt>
                <c:pt idx="29547">
                  <c:v>5.1537691506934498E-2</c:v>
                </c:pt>
                <c:pt idx="29548">
                  <c:v>5.1537864229269703E-2</c:v>
                </c:pt>
                <c:pt idx="29549">
                  <c:v>5.1538063195073702E-2</c:v>
                </c:pt>
                <c:pt idx="29550">
                  <c:v>5.1538218929549198E-2</c:v>
                </c:pt>
                <c:pt idx="29551">
                  <c:v>5.1538398034118103E-2</c:v>
                </c:pt>
                <c:pt idx="29552">
                  <c:v>5.1539983781762298E-2</c:v>
                </c:pt>
                <c:pt idx="29553">
                  <c:v>5.1540920783999397E-2</c:v>
                </c:pt>
                <c:pt idx="29554">
                  <c:v>5.1541160859115399E-2</c:v>
                </c:pt>
                <c:pt idx="29555">
                  <c:v>5.1541187939798901E-2</c:v>
                </c:pt>
                <c:pt idx="29556">
                  <c:v>5.1541572096931401E-2</c:v>
                </c:pt>
                <c:pt idx="29557">
                  <c:v>5.1543045762328897E-2</c:v>
                </c:pt>
                <c:pt idx="29558">
                  <c:v>5.15431049003022E-2</c:v>
                </c:pt>
                <c:pt idx="29559">
                  <c:v>5.15437166403016E-2</c:v>
                </c:pt>
                <c:pt idx="29560">
                  <c:v>5.1543814860243599E-2</c:v>
                </c:pt>
                <c:pt idx="29561">
                  <c:v>5.15438293878469E-2</c:v>
                </c:pt>
                <c:pt idx="29562">
                  <c:v>5.1543847131420698E-2</c:v>
                </c:pt>
                <c:pt idx="29563">
                  <c:v>5.1546195945462399E-2</c:v>
                </c:pt>
                <c:pt idx="29564">
                  <c:v>5.1546549366328298E-2</c:v>
                </c:pt>
                <c:pt idx="29565">
                  <c:v>5.1546787266114398E-2</c:v>
                </c:pt>
                <c:pt idx="29566">
                  <c:v>5.1547845284404398E-2</c:v>
                </c:pt>
                <c:pt idx="29567">
                  <c:v>5.1548047079340201E-2</c:v>
                </c:pt>
                <c:pt idx="29568">
                  <c:v>5.1549153588643697E-2</c:v>
                </c:pt>
                <c:pt idx="29569">
                  <c:v>5.15492653306538E-2</c:v>
                </c:pt>
                <c:pt idx="29570">
                  <c:v>5.15494399436578E-2</c:v>
                </c:pt>
                <c:pt idx="29571">
                  <c:v>5.1549526721297999E-2</c:v>
                </c:pt>
                <c:pt idx="29572">
                  <c:v>5.1549788458479497E-2</c:v>
                </c:pt>
                <c:pt idx="29573">
                  <c:v>5.1550776105626799E-2</c:v>
                </c:pt>
                <c:pt idx="29574">
                  <c:v>5.1550914366180797E-2</c:v>
                </c:pt>
                <c:pt idx="29575">
                  <c:v>5.1551079177033901E-2</c:v>
                </c:pt>
                <c:pt idx="29576">
                  <c:v>5.15514494165819E-2</c:v>
                </c:pt>
                <c:pt idx="29577">
                  <c:v>5.1553476943637301E-2</c:v>
                </c:pt>
                <c:pt idx="29578">
                  <c:v>5.1553596075349498E-2</c:v>
                </c:pt>
                <c:pt idx="29579">
                  <c:v>5.1553828701706397E-2</c:v>
                </c:pt>
                <c:pt idx="29580">
                  <c:v>5.1554036479168799E-2</c:v>
                </c:pt>
                <c:pt idx="29581">
                  <c:v>5.1554057406095297E-2</c:v>
                </c:pt>
                <c:pt idx="29582">
                  <c:v>5.1554148203500502E-2</c:v>
                </c:pt>
                <c:pt idx="29583">
                  <c:v>5.15542169366425E-2</c:v>
                </c:pt>
                <c:pt idx="29584">
                  <c:v>5.1554791690684797E-2</c:v>
                </c:pt>
                <c:pt idx="29585">
                  <c:v>5.1555336934742201E-2</c:v>
                </c:pt>
                <c:pt idx="29586">
                  <c:v>5.1555495689610299E-2</c:v>
                </c:pt>
                <c:pt idx="29587">
                  <c:v>5.1555778615657903E-2</c:v>
                </c:pt>
                <c:pt idx="29588">
                  <c:v>5.1555999399139303E-2</c:v>
                </c:pt>
                <c:pt idx="29589">
                  <c:v>5.1556012782599497E-2</c:v>
                </c:pt>
                <c:pt idx="29590">
                  <c:v>5.1557183504152802E-2</c:v>
                </c:pt>
                <c:pt idx="29591">
                  <c:v>5.1557762542061202E-2</c:v>
                </c:pt>
                <c:pt idx="29592">
                  <c:v>5.1557819238838898E-2</c:v>
                </c:pt>
                <c:pt idx="29593">
                  <c:v>5.1558798117656998E-2</c:v>
                </c:pt>
                <c:pt idx="29594">
                  <c:v>5.1559570975308597E-2</c:v>
                </c:pt>
                <c:pt idx="29595">
                  <c:v>5.15597115876009E-2</c:v>
                </c:pt>
                <c:pt idx="29596">
                  <c:v>5.1561680221799903E-2</c:v>
                </c:pt>
                <c:pt idx="29597">
                  <c:v>5.1561866178948E-2</c:v>
                </c:pt>
                <c:pt idx="29598">
                  <c:v>5.1563006271942498E-2</c:v>
                </c:pt>
                <c:pt idx="29599">
                  <c:v>5.1564405711915E-2</c:v>
                </c:pt>
                <c:pt idx="29600">
                  <c:v>5.1566371903096597E-2</c:v>
                </c:pt>
                <c:pt idx="29601">
                  <c:v>5.1566522831031199E-2</c:v>
                </c:pt>
                <c:pt idx="29602">
                  <c:v>5.1567932688981202E-2</c:v>
                </c:pt>
                <c:pt idx="29603">
                  <c:v>5.1569406984826399E-2</c:v>
                </c:pt>
                <c:pt idx="29604">
                  <c:v>5.15695673828016E-2</c:v>
                </c:pt>
                <c:pt idx="29605">
                  <c:v>5.1569950665225503E-2</c:v>
                </c:pt>
                <c:pt idx="29606">
                  <c:v>5.1570473515218103E-2</c:v>
                </c:pt>
                <c:pt idx="29607">
                  <c:v>5.15710912960426E-2</c:v>
                </c:pt>
                <c:pt idx="29608">
                  <c:v>5.1571933405965303E-2</c:v>
                </c:pt>
                <c:pt idx="29609">
                  <c:v>5.1572503422191301E-2</c:v>
                </c:pt>
                <c:pt idx="29610">
                  <c:v>5.1572671307876301E-2</c:v>
                </c:pt>
                <c:pt idx="29611">
                  <c:v>5.1573026154011103E-2</c:v>
                </c:pt>
                <c:pt idx="29612">
                  <c:v>5.1573292662401501E-2</c:v>
                </c:pt>
                <c:pt idx="29613">
                  <c:v>5.1573399493444701E-2</c:v>
                </c:pt>
                <c:pt idx="29614">
                  <c:v>5.1573668850197603E-2</c:v>
                </c:pt>
                <c:pt idx="29615">
                  <c:v>5.1574056556536803E-2</c:v>
                </c:pt>
                <c:pt idx="29616">
                  <c:v>5.1574505921763797E-2</c:v>
                </c:pt>
                <c:pt idx="29617">
                  <c:v>5.1575281610721398E-2</c:v>
                </c:pt>
                <c:pt idx="29618">
                  <c:v>5.1575617006289001E-2</c:v>
                </c:pt>
                <c:pt idx="29619">
                  <c:v>5.1576841127878303E-2</c:v>
                </c:pt>
                <c:pt idx="29620">
                  <c:v>5.1578716946044503E-2</c:v>
                </c:pt>
                <c:pt idx="29621">
                  <c:v>5.1579157766868798E-2</c:v>
                </c:pt>
                <c:pt idx="29622">
                  <c:v>5.1579475677700097E-2</c:v>
                </c:pt>
                <c:pt idx="29623">
                  <c:v>5.1581137732389197E-2</c:v>
                </c:pt>
                <c:pt idx="29624">
                  <c:v>5.15811982044403E-2</c:v>
                </c:pt>
                <c:pt idx="29625">
                  <c:v>5.1581625739096998E-2</c:v>
                </c:pt>
                <c:pt idx="29626">
                  <c:v>5.15821177135357E-2</c:v>
                </c:pt>
                <c:pt idx="29627">
                  <c:v>5.1582192554910998E-2</c:v>
                </c:pt>
                <c:pt idx="29628">
                  <c:v>5.1583267562415498E-2</c:v>
                </c:pt>
                <c:pt idx="29629">
                  <c:v>5.15838209695745E-2</c:v>
                </c:pt>
                <c:pt idx="29630">
                  <c:v>5.1583910635201902E-2</c:v>
                </c:pt>
                <c:pt idx="29631">
                  <c:v>5.1584130279454798E-2</c:v>
                </c:pt>
                <c:pt idx="29632">
                  <c:v>5.1584297210413799E-2</c:v>
                </c:pt>
                <c:pt idx="29633">
                  <c:v>5.15855490180041E-2</c:v>
                </c:pt>
                <c:pt idx="29634">
                  <c:v>5.1587629491330403E-2</c:v>
                </c:pt>
                <c:pt idx="29635">
                  <c:v>5.1587866944976697E-2</c:v>
                </c:pt>
                <c:pt idx="29636">
                  <c:v>5.1588376552013697E-2</c:v>
                </c:pt>
                <c:pt idx="29637">
                  <c:v>5.1588644824812402E-2</c:v>
                </c:pt>
                <c:pt idx="29638">
                  <c:v>5.1588694877048702E-2</c:v>
                </c:pt>
                <c:pt idx="29639">
                  <c:v>5.1589572239934101E-2</c:v>
                </c:pt>
                <c:pt idx="29640">
                  <c:v>5.1592811079328699E-2</c:v>
                </c:pt>
                <c:pt idx="29641">
                  <c:v>5.1593046670335603E-2</c:v>
                </c:pt>
                <c:pt idx="29642">
                  <c:v>5.1593362714410701E-2</c:v>
                </c:pt>
                <c:pt idx="29643">
                  <c:v>5.1595990623624299E-2</c:v>
                </c:pt>
                <c:pt idx="29644">
                  <c:v>5.1596097155198598E-2</c:v>
                </c:pt>
                <c:pt idx="29645">
                  <c:v>5.1597198760999198E-2</c:v>
                </c:pt>
                <c:pt idx="29646">
                  <c:v>5.1597260534773898E-2</c:v>
                </c:pt>
                <c:pt idx="29647">
                  <c:v>5.1597996996838799E-2</c:v>
                </c:pt>
                <c:pt idx="29648">
                  <c:v>5.1598094013095702E-2</c:v>
                </c:pt>
                <c:pt idx="29649">
                  <c:v>5.1598843196544501E-2</c:v>
                </c:pt>
                <c:pt idx="29650">
                  <c:v>5.1600767952565997E-2</c:v>
                </c:pt>
                <c:pt idx="29651">
                  <c:v>5.1600865191359299E-2</c:v>
                </c:pt>
                <c:pt idx="29652">
                  <c:v>5.1601104092146903E-2</c:v>
                </c:pt>
                <c:pt idx="29653">
                  <c:v>5.1602466079660597E-2</c:v>
                </c:pt>
                <c:pt idx="29654">
                  <c:v>5.1602978375981601E-2</c:v>
                </c:pt>
                <c:pt idx="29655">
                  <c:v>5.1603415068420803E-2</c:v>
                </c:pt>
                <c:pt idx="29656">
                  <c:v>5.16038587015588E-2</c:v>
                </c:pt>
                <c:pt idx="29657">
                  <c:v>5.1604167930600797E-2</c:v>
                </c:pt>
                <c:pt idx="29658">
                  <c:v>5.1604212043794402E-2</c:v>
                </c:pt>
                <c:pt idx="29659">
                  <c:v>5.1604405057096098E-2</c:v>
                </c:pt>
                <c:pt idx="29660">
                  <c:v>5.1604565882176497E-2</c:v>
                </c:pt>
                <c:pt idx="29661">
                  <c:v>5.1606386813355699E-2</c:v>
                </c:pt>
                <c:pt idx="29662">
                  <c:v>5.1606488002352902E-2</c:v>
                </c:pt>
                <c:pt idx="29663">
                  <c:v>5.16068006758564E-2</c:v>
                </c:pt>
                <c:pt idx="29664">
                  <c:v>5.1607966780129397E-2</c:v>
                </c:pt>
                <c:pt idx="29665">
                  <c:v>5.1608289859179098E-2</c:v>
                </c:pt>
                <c:pt idx="29666">
                  <c:v>5.1608585295599599E-2</c:v>
                </c:pt>
                <c:pt idx="29667">
                  <c:v>5.1608905773084197E-2</c:v>
                </c:pt>
                <c:pt idx="29668">
                  <c:v>5.1609183655572398E-2</c:v>
                </c:pt>
                <c:pt idx="29669">
                  <c:v>5.16099191273479E-2</c:v>
                </c:pt>
                <c:pt idx="29670">
                  <c:v>5.16101166755569E-2</c:v>
                </c:pt>
                <c:pt idx="29671">
                  <c:v>5.1610120205849402E-2</c:v>
                </c:pt>
                <c:pt idx="29672">
                  <c:v>5.1611178817744997E-2</c:v>
                </c:pt>
                <c:pt idx="29673">
                  <c:v>5.1611622781081598E-2</c:v>
                </c:pt>
                <c:pt idx="29674">
                  <c:v>5.1611791287842802E-2</c:v>
                </c:pt>
                <c:pt idx="29675">
                  <c:v>5.1612083899896299E-2</c:v>
                </c:pt>
                <c:pt idx="29676">
                  <c:v>5.1613219652652302E-2</c:v>
                </c:pt>
                <c:pt idx="29677">
                  <c:v>5.1613537123671997E-2</c:v>
                </c:pt>
                <c:pt idx="29678">
                  <c:v>5.1613580919962501E-2</c:v>
                </c:pt>
                <c:pt idx="29679">
                  <c:v>5.16146873073614E-2</c:v>
                </c:pt>
                <c:pt idx="29680">
                  <c:v>5.16150543247378E-2</c:v>
                </c:pt>
                <c:pt idx="29681">
                  <c:v>5.1615287261601903E-2</c:v>
                </c:pt>
                <c:pt idx="29682">
                  <c:v>5.1615432684113498E-2</c:v>
                </c:pt>
                <c:pt idx="29683">
                  <c:v>5.1615827375629801E-2</c:v>
                </c:pt>
                <c:pt idx="29684">
                  <c:v>5.1616107986397E-2</c:v>
                </c:pt>
                <c:pt idx="29685">
                  <c:v>5.1616697162600998E-2</c:v>
                </c:pt>
                <c:pt idx="29686">
                  <c:v>5.1616770915545E-2</c:v>
                </c:pt>
                <c:pt idx="29687">
                  <c:v>5.1617146540487803E-2</c:v>
                </c:pt>
                <c:pt idx="29688">
                  <c:v>5.16176433394364E-2</c:v>
                </c:pt>
                <c:pt idx="29689">
                  <c:v>5.1618446645475803E-2</c:v>
                </c:pt>
                <c:pt idx="29690">
                  <c:v>5.1619043745376098E-2</c:v>
                </c:pt>
                <c:pt idx="29691">
                  <c:v>5.1619643017456397E-2</c:v>
                </c:pt>
                <c:pt idx="29692">
                  <c:v>5.1619953585266103E-2</c:v>
                </c:pt>
                <c:pt idx="29693">
                  <c:v>5.1622485602618798E-2</c:v>
                </c:pt>
                <c:pt idx="29694">
                  <c:v>5.1623345327298203E-2</c:v>
                </c:pt>
                <c:pt idx="29695">
                  <c:v>5.16293984002738E-2</c:v>
                </c:pt>
                <c:pt idx="29696">
                  <c:v>5.1629766522666098E-2</c:v>
                </c:pt>
                <c:pt idx="29697">
                  <c:v>5.16302916757784E-2</c:v>
                </c:pt>
                <c:pt idx="29698">
                  <c:v>5.1631506861840003E-2</c:v>
                </c:pt>
                <c:pt idx="29699">
                  <c:v>5.16317453838624E-2</c:v>
                </c:pt>
                <c:pt idx="29700">
                  <c:v>5.1633443026213803E-2</c:v>
                </c:pt>
                <c:pt idx="29701">
                  <c:v>5.1633685432726797E-2</c:v>
                </c:pt>
                <c:pt idx="29702">
                  <c:v>5.16342315740035E-2</c:v>
                </c:pt>
                <c:pt idx="29703">
                  <c:v>5.1634661366116698E-2</c:v>
                </c:pt>
                <c:pt idx="29704">
                  <c:v>5.1636683429604903E-2</c:v>
                </c:pt>
                <c:pt idx="29705">
                  <c:v>5.1636730524613698E-2</c:v>
                </c:pt>
                <c:pt idx="29706">
                  <c:v>5.1636952146920601E-2</c:v>
                </c:pt>
                <c:pt idx="29707">
                  <c:v>5.1637193685543002E-2</c:v>
                </c:pt>
                <c:pt idx="29708">
                  <c:v>5.16386264022239E-2</c:v>
                </c:pt>
                <c:pt idx="29709">
                  <c:v>5.1639512799048999E-2</c:v>
                </c:pt>
                <c:pt idx="29710">
                  <c:v>5.1639804064522302E-2</c:v>
                </c:pt>
                <c:pt idx="29711">
                  <c:v>5.1640383210256303E-2</c:v>
                </c:pt>
                <c:pt idx="29712">
                  <c:v>5.1640728395132098E-2</c:v>
                </c:pt>
                <c:pt idx="29713">
                  <c:v>5.1640750967898399E-2</c:v>
                </c:pt>
                <c:pt idx="29714">
                  <c:v>5.1641114051997297E-2</c:v>
                </c:pt>
                <c:pt idx="29715">
                  <c:v>5.164134119535E-2</c:v>
                </c:pt>
                <c:pt idx="29716">
                  <c:v>5.16414432485632E-2</c:v>
                </c:pt>
                <c:pt idx="29717">
                  <c:v>5.1641971144569997E-2</c:v>
                </c:pt>
                <c:pt idx="29718">
                  <c:v>5.1642150734529803E-2</c:v>
                </c:pt>
                <c:pt idx="29719">
                  <c:v>5.1642868156379099E-2</c:v>
                </c:pt>
                <c:pt idx="29720">
                  <c:v>5.1644171754095698E-2</c:v>
                </c:pt>
                <c:pt idx="29721">
                  <c:v>5.1644339438923402E-2</c:v>
                </c:pt>
                <c:pt idx="29722">
                  <c:v>5.1644461817012398E-2</c:v>
                </c:pt>
                <c:pt idx="29723">
                  <c:v>5.16447752280886E-2</c:v>
                </c:pt>
                <c:pt idx="29724">
                  <c:v>5.1644811479719298E-2</c:v>
                </c:pt>
                <c:pt idx="29725">
                  <c:v>5.1645920602015498E-2</c:v>
                </c:pt>
                <c:pt idx="29726">
                  <c:v>5.1646509245538E-2</c:v>
                </c:pt>
                <c:pt idx="29727">
                  <c:v>5.1646774648199098E-2</c:v>
                </c:pt>
                <c:pt idx="29728">
                  <c:v>5.1647057213056097E-2</c:v>
                </c:pt>
                <c:pt idx="29729">
                  <c:v>5.1647483901194301E-2</c:v>
                </c:pt>
                <c:pt idx="29730">
                  <c:v>5.16474943223202E-2</c:v>
                </c:pt>
                <c:pt idx="29731">
                  <c:v>5.16475159218443E-2</c:v>
                </c:pt>
                <c:pt idx="29732">
                  <c:v>5.16494926589222E-2</c:v>
                </c:pt>
                <c:pt idx="29733">
                  <c:v>5.1649956110711E-2</c:v>
                </c:pt>
                <c:pt idx="29734">
                  <c:v>5.16501529519625E-2</c:v>
                </c:pt>
                <c:pt idx="29735">
                  <c:v>5.16509472857875E-2</c:v>
                </c:pt>
                <c:pt idx="29736">
                  <c:v>5.1651383503770798E-2</c:v>
                </c:pt>
                <c:pt idx="29737">
                  <c:v>5.1651625298737597E-2</c:v>
                </c:pt>
                <c:pt idx="29738">
                  <c:v>5.16519434756385E-2</c:v>
                </c:pt>
                <c:pt idx="29739">
                  <c:v>5.1652344861114398E-2</c:v>
                </c:pt>
                <c:pt idx="29740">
                  <c:v>5.1652492860218897E-2</c:v>
                </c:pt>
                <c:pt idx="29741">
                  <c:v>5.1652718725971401E-2</c:v>
                </c:pt>
                <c:pt idx="29742">
                  <c:v>5.1653822980619803E-2</c:v>
                </c:pt>
                <c:pt idx="29743">
                  <c:v>5.1653964929126703E-2</c:v>
                </c:pt>
                <c:pt idx="29744">
                  <c:v>5.1654323460059798E-2</c:v>
                </c:pt>
                <c:pt idx="29745">
                  <c:v>5.1656163842931702E-2</c:v>
                </c:pt>
                <c:pt idx="29746">
                  <c:v>5.1656946281839797E-2</c:v>
                </c:pt>
                <c:pt idx="29747">
                  <c:v>5.1657093099729198E-2</c:v>
                </c:pt>
                <c:pt idx="29748">
                  <c:v>5.1657554287061098E-2</c:v>
                </c:pt>
                <c:pt idx="29749">
                  <c:v>5.1661778414749997E-2</c:v>
                </c:pt>
                <c:pt idx="29750">
                  <c:v>5.1662422993816598E-2</c:v>
                </c:pt>
                <c:pt idx="29751">
                  <c:v>5.1662448281025702E-2</c:v>
                </c:pt>
                <c:pt idx="29752">
                  <c:v>5.1662651721211102E-2</c:v>
                </c:pt>
                <c:pt idx="29753">
                  <c:v>5.1662746745510899E-2</c:v>
                </c:pt>
                <c:pt idx="29754">
                  <c:v>5.1663128229701802E-2</c:v>
                </c:pt>
                <c:pt idx="29755">
                  <c:v>5.1663457515612597E-2</c:v>
                </c:pt>
                <c:pt idx="29756">
                  <c:v>5.1663523383101602E-2</c:v>
                </c:pt>
                <c:pt idx="29757">
                  <c:v>5.1663721798017398E-2</c:v>
                </c:pt>
                <c:pt idx="29758">
                  <c:v>5.1663966784123203E-2</c:v>
                </c:pt>
                <c:pt idx="29759">
                  <c:v>5.16650361398414E-2</c:v>
                </c:pt>
                <c:pt idx="29760">
                  <c:v>5.1666595092123097E-2</c:v>
                </c:pt>
                <c:pt idx="29761">
                  <c:v>5.1666816248978099E-2</c:v>
                </c:pt>
                <c:pt idx="29762">
                  <c:v>5.1667115426309203E-2</c:v>
                </c:pt>
                <c:pt idx="29763">
                  <c:v>5.1667268508838002E-2</c:v>
                </c:pt>
                <c:pt idx="29764">
                  <c:v>5.1667995579456401E-2</c:v>
                </c:pt>
                <c:pt idx="29765">
                  <c:v>5.1668317905427898E-2</c:v>
                </c:pt>
                <c:pt idx="29766">
                  <c:v>5.1668830011744701E-2</c:v>
                </c:pt>
                <c:pt idx="29767">
                  <c:v>5.1669129472977901E-2</c:v>
                </c:pt>
                <c:pt idx="29768">
                  <c:v>5.1669697339449899E-2</c:v>
                </c:pt>
                <c:pt idx="29769">
                  <c:v>5.1672580971994099E-2</c:v>
                </c:pt>
                <c:pt idx="29770">
                  <c:v>5.1674883187836203E-2</c:v>
                </c:pt>
                <c:pt idx="29771">
                  <c:v>5.1675350147917201E-2</c:v>
                </c:pt>
                <c:pt idx="29772">
                  <c:v>5.1676517124566397E-2</c:v>
                </c:pt>
                <c:pt idx="29773">
                  <c:v>5.1676973545435802E-2</c:v>
                </c:pt>
                <c:pt idx="29774">
                  <c:v>5.1677015861711799E-2</c:v>
                </c:pt>
                <c:pt idx="29775">
                  <c:v>5.1677319048750697E-2</c:v>
                </c:pt>
                <c:pt idx="29776">
                  <c:v>5.1677417772395401E-2</c:v>
                </c:pt>
                <c:pt idx="29777">
                  <c:v>5.1679214176950997E-2</c:v>
                </c:pt>
                <c:pt idx="29778">
                  <c:v>5.1679582966903101E-2</c:v>
                </c:pt>
                <c:pt idx="29779">
                  <c:v>5.1679692953576599E-2</c:v>
                </c:pt>
                <c:pt idx="29780">
                  <c:v>5.1679910139380898E-2</c:v>
                </c:pt>
                <c:pt idx="29781">
                  <c:v>5.1680145397853303E-2</c:v>
                </c:pt>
                <c:pt idx="29782">
                  <c:v>5.1681091291630198E-2</c:v>
                </c:pt>
                <c:pt idx="29783">
                  <c:v>5.1685007284392098E-2</c:v>
                </c:pt>
                <c:pt idx="29784">
                  <c:v>5.1685376984210503E-2</c:v>
                </c:pt>
                <c:pt idx="29785">
                  <c:v>5.1685579150799001E-2</c:v>
                </c:pt>
                <c:pt idx="29786">
                  <c:v>5.1685715945058198E-2</c:v>
                </c:pt>
                <c:pt idx="29787">
                  <c:v>5.1686295888420997E-2</c:v>
                </c:pt>
                <c:pt idx="29788">
                  <c:v>5.1687516300106803E-2</c:v>
                </c:pt>
                <c:pt idx="29789">
                  <c:v>5.1688129893908301E-2</c:v>
                </c:pt>
                <c:pt idx="29790">
                  <c:v>5.1688165174916402E-2</c:v>
                </c:pt>
                <c:pt idx="29791">
                  <c:v>5.1693941568131001E-2</c:v>
                </c:pt>
                <c:pt idx="29792">
                  <c:v>5.16939575509935E-2</c:v>
                </c:pt>
                <c:pt idx="29793">
                  <c:v>5.1694005350415399E-2</c:v>
                </c:pt>
                <c:pt idx="29794">
                  <c:v>5.1694089966336697E-2</c:v>
                </c:pt>
                <c:pt idx="29795">
                  <c:v>5.16947078686672E-2</c:v>
                </c:pt>
                <c:pt idx="29796">
                  <c:v>5.1694797944720601E-2</c:v>
                </c:pt>
                <c:pt idx="29797">
                  <c:v>5.1695187362687897E-2</c:v>
                </c:pt>
                <c:pt idx="29798">
                  <c:v>5.1696113058781502E-2</c:v>
                </c:pt>
                <c:pt idx="29799">
                  <c:v>5.1696656129636601E-2</c:v>
                </c:pt>
                <c:pt idx="29800">
                  <c:v>5.16972214191289E-2</c:v>
                </c:pt>
                <c:pt idx="29801">
                  <c:v>5.1698531060163103E-2</c:v>
                </c:pt>
                <c:pt idx="29802">
                  <c:v>5.17003587697576E-2</c:v>
                </c:pt>
                <c:pt idx="29803">
                  <c:v>5.1700560045863798E-2</c:v>
                </c:pt>
                <c:pt idx="29804">
                  <c:v>5.1701003807238202E-2</c:v>
                </c:pt>
                <c:pt idx="29805">
                  <c:v>5.1702095133344998E-2</c:v>
                </c:pt>
                <c:pt idx="29806">
                  <c:v>5.1702113762935001E-2</c:v>
                </c:pt>
                <c:pt idx="29807">
                  <c:v>5.1702362100515098E-2</c:v>
                </c:pt>
                <c:pt idx="29808">
                  <c:v>5.1702730014689703E-2</c:v>
                </c:pt>
                <c:pt idx="29809">
                  <c:v>5.1702951649334097E-2</c:v>
                </c:pt>
                <c:pt idx="29810">
                  <c:v>5.1704399369850898E-2</c:v>
                </c:pt>
                <c:pt idx="29811">
                  <c:v>5.1704555057931201E-2</c:v>
                </c:pt>
                <c:pt idx="29812">
                  <c:v>5.1706385500395802E-2</c:v>
                </c:pt>
                <c:pt idx="29813">
                  <c:v>5.1706849107154902E-2</c:v>
                </c:pt>
                <c:pt idx="29814">
                  <c:v>5.1707481443280703E-2</c:v>
                </c:pt>
                <c:pt idx="29815">
                  <c:v>5.1707952782737501E-2</c:v>
                </c:pt>
                <c:pt idx="29816">
                  <c:v>5.1708522234309599E-2</c:v>
                </c:pt>
                <c:pt idx="29817">
                  <c:v>5.1709123040304603E-2</c:v>
                </c:pt>
                <c:pt idx="29818">
                  <c:v>5.1709671135673298E-2</c:v>
                </c:pt>
                <c:pt idx="29819">
                  <c:v>5.1709943708220497E-2</c:v>
                </c:pt>
                <c:pt idx="29820">
                  <c:v>5.1710337508709202E-2</c:v>
                </c:pt>
                <c:pt idx="29821">
                  <c:v>5.1711092087475201E-2</c:v>
                </c:pt>
                <c:pt idx="29822">
                  <c:v>5.1711225397723298E-2</c:v>
                </c:pt>
                <c:pt idx="29823">
                  <c:v>5.1712354639697103E-2</c:v>
                </c:pt>
                <c:pt idx="29824">
                  <c:v>5.1712358149244797E-2</c:v>
                </c:pt>
                <c:pt idx="29825">
                  <c:v>5.1712822258402E-2</c:v>
                </c:pt>
                <c:pt idx="29826">
                  <c:v>5.17131802479203E-2</c:v>
                </c:pt>
                <c:pt idx="29827">
                  <c:v>5.1713350699655998E-2</c:v>
                </c:pt>
                <c:pt idx="29828">
                  <c:v>5.1714639787106997E-2</c:v>
                </c:pt>
                <c:pt idx="29829">
                  <c:v>5.1715082404053397E-2</c:v>
                </c:pt>
                <c:pt idx="29830">
                  <c:v>5.1716201555029297E-2</c:v>
                </c:pt>
                <c:pt idx="29831">
                  <c:v>5.17167111696464E-2</c:v>
                </c:pt>
                <c:pt idx="29832">
                  <c:v>5.1717092615091602E-2</c:v>
                </c:pt>
                <c:pt idx="29833">
                  <c:v>5.1718608742125E-2</c:v>
                </c:pt>
                <c:pt idx="29834">
                  <c:v>5.17194500652789E-2</c:v>
                </c:pt>
                <c:pt idx="29835">
                  <c:v>5.17195434364957E-2</c:v>
                </c:pt>
                <c:pt idx="29836">
                  <c:v>5.1720254283290898E-2</c:v>
                </c:pt>
                <c:pt idx="29837">
                  <c:v>5.17203472582171E-2</c:v>
                </c:pt>
                <c:pt idx="29838">
                  <c:v>5.1720794968699899E-2</c:v>
                </c:pt>
                <c:pt idx="29839">
                  <c:v>5.1721674294390597E-2</c:v>
                </c:pt>
                <c:pt idx="29840">
                  <c:v>5.1721690324181002E-2</c:v>
                </c:pt>
                <c:pt idx="29841">
                  <c:v>5.17241092995167E-2</c:v>
                </c:pt>
                <c:pt idx="29842">
                  <c:v>5.1724238175665398E-2</c:v>
                </c:pt>
                <c:pt idx="29843">
                  <c:v>5.1725097563426997E-2</c:v>
                </c:pt>
                <c:pt idx="29844">
                  <c:v>5.1725626649976299E-2</c:v>
                </c:pt>
                <c:pt idx="29845">
                  <c:v>5.1726801744470002E-2</c:v>
                </c:pt>
                <c:pt idx="29846">
                  <c:v>5.1728593528088701E-2</c:v>
                </c:pt>
                <c:pt idx="29847">
                  <c:v>5.1729025884815198E-2</c:v>
                </c:pt>
                <c:pt idx="29848">
                  <c:v>5.1730083221072101E-2</c:v>
                </c:pt>
                <c:pt idx="29849">
                  <c:v>5.1730583247163099E-2</c:v>
                </c:pt>
                <c:pt idx="29850">
                  <c:v>5.1730807820008197E-2</c:v>
                </c:pt>
                <c:pt idx="29851">
                  <c:v>5.1731239671137998E-2</c:v>
                </c:pt>
                <c:pt idx="29852">
                  <c:v>5.1731300306556101E-2</c:v>
                </c:pt>
                <c:pt idx="29853">
                  <c:v>5.1733033078709301E-2</c:v>
                </c:pt>
                <c:pt idx="29854">
                  <c:v>5.1733690222988002E-2</c:v>
                </c:pt>
                <c:pt idx="29855">
                  <c:v>5.1734088247478202E-2</c:v>
                </c:pt>
                <c:pt idx="29856">
                  <c:v>5.17344977576377E-2</c:v>
                </c:pt>
                <c:pt idx="29857">
                  <c:v>5.1735729303920598E-2</c:v>
                </c:pt>
                <c:pt idx="29858">
                  <c:v>5.1735734827867703E-2</c:v>
                </c:pt>
                <c:pt idx="29859">
                  <c:v>5.1736807798169401E-2</c:v>
                </c:pt>
                <c:pt idx="29860">
                  <c:v>5.1737007759772802E-2</c:v>
                </c:pt>
                <c:pt idx="29861">
                  <c:v>5.1737884725414102E-2</c:v>
                </c:pt>
                <c:pt idx="29862">
                  <c:v>5.1739447301007303E-2</c:v>
                </c:pt>
                <c:pt idx="29863">
                  <c:v>5.1739909664557902E-2</c:v>
                </c:pt>
                <c:pt idx="29864">
                  <c:v>5.17424810611486E-2</c:v>
                </c:pt>
                <c:pt idx="29865">
                  <c:v>5.1743019648421998E-2</c:v>
                </c:pt>
                <c:pt idx="29866">
                  <c:v>5.1743387985867903E-2</c:v>
                </c:pt>
                <c:pt idx="29867">
                  <c:v>5.1744070093884403E-2</c:v>
                </c:pt>
                <c:pt idx="29868">
                  <c:v>5.1744142965475103E-2</c:v>
                </c:pt>
                <c:pt idx="29869">
                  <c:v>5.1744355764425001E-2</c:v>
                </c:pt>
                <c:pt idx="29870">
                  <c:v>5.1744822147165102E-2</c:v>
                </c:pt>
                <c:pt idx="29871">
                  <c:v>5.1745414543763801E-2</c:v>
                </c:pt>
                <c:pt idx="29872">
                  <c:v>5.1745778115575798E-2</c:v>
                </c:pt>
                <c:pt idx="29873">
                  <c:v>5.1746033079551002E-2</c:v>
                </c:pt>
                <c:pt idx="29874">
                  <c:v>5.1746241481923E-2</c:v>
                </c:pt>
                <c:pt idx="29875">
                  <c:v>5.1746567234896297E-2</c:v>
                </c:pt>
                <c:pt idx="29876">
                  <c:v>5.1746671544087797E-2</c:v>
                </c:pt>
                <c:pt idx="29877">
                  <c:v>5.1746802788396898E-2</c:v>
                </c:pt>
                <c:pt idx="29878">
                  <c:v>5.1746999142567598E-2</c:v>
                </c:pt>
                <c:pt idx="29879">
                  <c:v>5.1747821558736397E-2</c:v>
                </c:pt>
                <c:pt idx="29880">
                  <c:v>5.17492373739653E-2</c:v>
                </c:pt>
                <c:pt idx="29881">
                  <c:v>5.1750572332511999E-2</c:v>
                </c:pt>
                <c:pt idx="29882">
                  <c:v>5.1751685184042599E-2</c:v>
                </c:pt>
                <c:pt idx="29883">
                  <c:v>5.17518498352793E-2</c:v>
                </c:pt>
                <c:pt idx="29884">
                  <c:v>5.1752814297999501E-2</c:v>
                </c:pt>
                <c:pt idx="29885">
                  <c:v>5.1753694514605701E-2</c:v>
                </c:pt>
                <c:pt idx="29886">
                  <c:v>5.1754109840737701E-2</c:v>
                </c:pt>
                <c:pt idx="29887">
                  <c:v>5.1754252244982799E-2</c:v>
                </c:pt>
                <c:pt idx="29888">
                  <c:v>5.1754909473782001E-2</c:v>
                </c:pt>
                <c:pt idx="29889">
                  <c:v>5.1758390922451297E-2</c:v>
                </c:pt>
                <c:pt idx="29890">
                  <c:v>5.1758856072620103E-2</c:v>
                </c:pt>
                <c:pt idx="29891">
                  <c:v>5.1759548425630297E-2</c:v>
                </c:pt>
                <c:pt idx="29892">
                  <c:v>5.1760358753433301E-2</c:v>
                </c:pt>
                <c:pt idx="29893">
                  <c:v>5.1761062395464498E-2</c:v>
                </c:pt>
                <c:pt idx="29894">
                  <c:v>5.1761274889646498E-2</c:v>
                </c:pt>
                <c:pt idx="29895">
                  <c:v>5.1761958308065202E-2</c:v>
                </c:pt>
                <c:pt idx="29896">
                  <c:v>5.17621525347269E-2</c:v>
                </c:pt>
                <c:pt idx="29897">
                  <c:v>5.1762542384457898E-2</c:v>
                </c:pt>
                <c:pt idx="29898">
                  <c:v>5.1762550957090397E-2</c:v>
                </c:pt>
                <c:pt idx="29899">
                  <c:v>5.1763266769860698E-2</c:v>
                </c:pt>
                <c:pt idx="29900">
                  <c:v>5.17639287970178E-2</c:v>
                </c:pt>
                <c:pt idx="29901">
                  <c:v>5.17642730617476E-2</c:v>
                </c:pt>
                <c:pt idx="29902">
                  <c:v>5.1764347501602401E-2</c:v>
                </c:pt>
                <c:pt idx="29903">
                  <c:v>5.17644340823082E-2</c:v>
                </c:pt>
                <c:pt idx="29904">
                  <c:v>5.1765157164550102E-2</c:v>
                </c:pt>
                <c:pt idx="29905">
                  <c:v>5.1765294405627799E-2</c:v>
                </c:pt>
                <c:pt idx="29906">
                  <c:v>5.1765862386442998E-2</c:v>
                </c:pt>
                <c:pt idx="29907">
                  <c:v>5.1766378003129603E-2</c:v>
                </c:pt>
                <c:pt idx="29908">
                  <c:v>5.1766689270176497E-2</c:v>
                </c:pt>
                <c:pt idx="29909">
                  <c:v>5.1767498389119801E-2</c:v>
                </c:pt>
                <c:pt idx="29910">
                  <c:v>5.17686767305299E-2</c:v>
                </c:pt>
                <c:pt idx="29911">
                  <c:v>5.1769415343362601E-2</c:v>
                </c:pt>
                <c:pt idx="29912">
                  <c:v>5.17701590655643E-2</c:v>
                </c:pt>
                <c:pt idx="29913">
                  <c:v>5.1770430865017501E-2</c:v>
                </c:pt>
                <c:pt idx="29914">
                  <c:v>5.1771450622516799E-2</c:v>
                </c:pt>
                <c:pt idx="29915">
                  <c:v>5.1771544267966603E-2</c:v>
                </c:pt>
                <c:pt idx="29916">
                  <c:v>5.1771841567562801E-2</c:v>
                </c:pt>
                <c:pt idx="29917">
                  <c:v>5.1772787925094203E-2</c:v>
                </c:pt>
                <c:pt idx="29918">
                  <c:v>5.1773204171644299E-2</c:v>
                </c:pt>
                <c:pt idx="29919">
                  <c:v>5.1773647781945098E-2</c:v>
                </c:pt>
                <c:pt idx="29920">
                  <c:v>5.1774109796720799E-2</c:v>
                </c:pt>
                <c:pt idx="29921">
                  <c:v>5.1774478018244398E-2</c:v>
                </c:pt>
                <c:pt idx="29922">
                  <c:v>5.1776348157462897E-2</c:v>
                </c:pt>
                <c:pt idx="29923">
                  <c:v>5.17788900885989E-2</c:v>
                </c:pt>
                <c:pt idx="29924">
                  <c:v>5.1779763666683902E-2</c:v>
                </c:pt>
                <c:pt idx="29925">
                  <c:v>5.1779859241114702E-2</c:v>
                </c:pt>
                <c:pt idx="29926">
                  <c:v>5.1780598857282797E-2</c:v>
                </c:pt>
                <c:pt idx="29927">
                  <c:v>5.1781057714590198E-2</c:v>
                </c:pt>
                <c:pt idx="29928">
                  <c:v>5.1781791580164001E-2</c:v>
                </c:pt>
                <c:pt idx="29929">
                  <c:v>5.1782030960498597E-2</c:v>
                </c:pt>
                <c:pt idx="29930">
                  <c:v>5.1782806044314601E-2</c:v>
                </c:pt>
                <c:pt idx="29931">
                  <c:v>5.1784290219863797E-2</c:v>
                </c:pt>
                <c:pt idx="29932">
                  <c:v>5.1784299900899999E-2</c:v>
                </c:pt>
                <c:pt idx="29933">
                  <c:v>5.1784669655108903E-2</c:v>
                </c:pt>
                <c:pt idx="29934">
                  <c:v>5.1785105480572899E-2</c:v>
                </c:pt>
                <c:pt idx="29935">
                  <c:v>5.1785222747039797E-2</c:v>
                </c:pt>
                <c:pt idx="29936">
                  <c:v>5.1787065426963597E-2</c:v>
                </c:pt>
                <c:pt idx="29937">
                  <c:v>5.1788242766734702E-2</c:v>
                </c:pt>
                <c:pt idx="29938">
                  <c:v>5.1788757349303501E-2</c:v>
                </c:pt>
                <c:pt idx="29939">
                  <c:v>5.1788767995091099E-2</c:v>
                </c:pt>
                <c:pt idx="29940">
                  <c:v>5.1789277803269897E-2</c:v>
                </c:pt>
                <c:pt idx="29941">
                  <c:v>5.17899812493424E-2</c:v>
                </c:pt>
                <c:pt idx="29942">
                  <c:v>5.1789994864898603E-2</c:v>
                </c:pt>
                <c:pt idx="29943">
                  <c:v>5.17904939829738E-2</c:v>
                </c:pt>
                <c:pt idx="29944">
                  <c:v>5.1790929011612703E-2</c:v>
                </c:pt>
                <c:pt idx="29945">
                  <c:v>5.1791723995173497E-2</c:v>
                </c:pt>
                <c:pt idx="29946">
                  <c:v>5.1791745922131101E-2</c:v>
                </c:pt>
                <c:pt idx="29947">
                  <c:v>5.1791915285566599E-2</c:v>
                </c:pt>
                <c:pt idx="29948">
                  <c:v>5.1792290253140597E-2</c:v>
                </c:pt>
                <c:pt idx="29949">
                  <c:v>5.1793252103386603E-2</c:v>
                </c:pt>
                <c:pt idx="29950">
                  <c:v>5.1793583919623097E-2</c:v>
                </c:pt>
                <c:pt idx="29951">
                  <c:v>5.1793626900371002E-2</c:v>
                </c:pt>
                <c:pt idx="29952">
                  <c:v>5.1795197909694099E-2</c:v>
                </c:pt>
                <c:pt idx="29953">
                  <c:v>5.1795469222456599E-2</c:v>
                </c:pt>
                <c:pt idx="29954">
                  <c:v>5.1795538412426498E-2</c:v>
                </c:pt>
                <c:pt idx="29955">
                  <c:v>5.1796380562864001E-2</c:v>
                </c:pt>
                <c:pt idx="29956">
                  <c:v>5.18006231728163E-2</c:v>
                </c:pt>
                <c:pt idx="29957">
                  <c:v>5.1800702542416401E-2</c:v>
                </c:pt>
                <c:pt idx="29958">
                  <c:v>5.18009449013608E-2</c:v>
                </c:pt>
                <c:pt idx="29959">
                  <c:v>5.1802045995449901E-2</c:v>
                </c:pt>
                <c:pt idx="29960">
                  <c:v>5.1802097258313001E-2</c:v>
                </c:pt>
                <c:pt idx="29961">
                  <c:v>5.18027022110479E-2</c:v>
                </c:pt>
                <c:pt idx="29962">
                  <c:v>5.1803470753552697E-2</c:v>
                </c:pt>
                <c:pt idx="29963">
                  <c:v>5.1805000353503702E-2</c:v>
                </c:pt>
                <c:pt idx="29964">
                  <c:v>5.1806993982979603E-2</c:v>
                </c:pt>
                <c:pt idx="29965">
                  <c:v>5.1808440703710101E-2</c:v>
                </c:pt>
                <c:pt idx="29966">
                  <c:v>5.18093473242816E-2</c:v>
                </c:pt>
                <c:pt idx="29967">
                  <c:v>5.1809967166791503E-2</c:v>
                </c:pt>
                <c:pt idx="29968">
                  <c:v>5.1809996335665701E-2</c:v>
                </c:pt>
                <c:pt idx="29969">
                  <c:v>5.1810686401602198E-2</c:v>
                </c:pt>
                <c:pt idx="29970">
                  <c:v>5.1810753001196398E-2</c:v>
                </c:pt>
                <c:pt idx="29971">
                  <c:v>5.1811115172669897E-2</c:v>
                </c:pt>
                <c:pt idx="29972">
                  <c:v>5.1812109487119798E-2</c:v>
                </c:pt>
                <c:pt idx="29973">
                  <c:v>5.1812160061079401E-2</c:v>
                </c:pt>
                <c:pt idx="29974">
                  <c:v>5.1812392073332297E-2</c:v>
                </c:pt>
                <c:pt idx="29975">
                  <c:v>5.1813098706457603E-2</c:v>
                </c:pt>
                <c:pt idx="29976">
                  <c:v>5.1813885678151199E-2</c:v>
                </c:pt>
                <c:pt idx="29977">
                  <c:v>5.1815203985759201E-2</c:v>
                </c:pt>
                <c:pt idx="29978">
                  <c:v>5.1815238302327302E-2</c:v>
                </c:pt>
                <c:pt idx="29979">
                  <c:v>5.1815612727998103E-2</c:v>
                </c:pt>
                <c:pt idx="29980">
                  <c:v>5.1815849103850897E-2</c:v>
                </c:pt>
                <c:pt idx="29981">
                  <c:v>5.1816071135424698E-2</c:v>
                </c:pt>
                <c:pt idx="29982">
                  <c:v>5.18164225674052E-2</c:v>
                </c:pt>
                <c:pt idx="29983">
                  <c:v>5.1816545344109302E-2</c:v>
                </c:pt>
                <c:pt idx="29984">
                  <c:v>5.18170618526793E-2</c:v>
                </c:pt>
                <c:pt idx="29985">
                  <c:v>5.1818091604918598E-2</c:v>
                </c:pt>
                <c:pt idx="29986">
                  <c:v>5.1818173481378099E-2</c:v>
                </c:pt>
                <c:pt idx="29987">
                  <c:v>5.1818492523703602E-2</c:v>
                </c:pt>
                <c:pt idx="29988">
                  <c:v>5.1818523422398698E-2</c:v>
                </c:pt>
                <c:pt idx="29989">
                  <c:v>5.1818574569577003E-2</c:v>
                </c:pt>
                <c:pt idx="29990">
                  <c:v>5.18189721448548E-2</c:v>
                </c:pt>
                <c:pt idx="29991">
                  <c:v>5.1819063719217399E-2</c:v>
                </c:pt>
                <c:pt idx="29992">
                  <c:v>5.1819370872931002E-2</c:v>
                </c:pt>
                <c:pt idx="29993">
                  <c:v>5.1821419612399097E-2</c:v>
                </c:pt>
                <c:pt idx="29994">
                  <c:v>5.1821561725607701E-2</c:v>
                </c:pt>
                <c:pt idx="29995">
                  <c:v>5.1821752864589898E-2</c:v>
                </c:pt>
                <c:pt idx="29996">
                  <c:v>5.1822632484853803E-2</c:v>
                </c:pt>
                <c:pt idx="29997">
                  <c:v>5.1823386767117799E-2</c:v>
                </c:pt>
                <c:pt idx="29998">
                  <c:v>5.1823894686341701E-2</c:v>
                </c:pt>
                <c:pt idx="29999">
                  <c:v>5.1824293606113001E-2</c:v>
                </c:pt>
                <c:pt idx="30000">
                  <c:v>5.1825114675379202E-2</c:v>
                </c:pt>
                <c:pt idx="30001">
                  <c:v>5.1825330130971702E-2</c:v>
                </c:pt>
                <c:pt idx="30002">
                  <c:v>5.1825714687294099E-2</c:v>
                </c:pt>
                <c:pt idx="30003">
                  <c:v>5.1826231168821901E-2</c:v>
                </c:pt>
                <c:pt idx="30004">
                  <c:v>5.1828060829489098E-2</c:v>
                </c:pt>
                <c:pt idx="30005">
                  <c:v>5.1828496848903297E-2</c:v>
                </c:pt>
                <c:pt idx="30006">
                  <c:v>5.1829424546629102E-2</c:v>
                </c:pt>
                <c:pt idx="30007">
                  <c:v>5.1830065010922903E-2</c:v>
                </c:pt>
                <c:pt idx="30008">
                  <c:v>5.1830312074428397E-2</c:v>
                </c:pt>
                <c:pt idx="30009">
                  <c:v>5.1831862131946398E-2</c:v>
                </c:pt>
                <c:pt idx="30010">
                  <c:v>5.18318767520436E-2</c:v>
                </c:pt>
                <c:pt idx="30011">
                  <c:v>5.1833111256008001E-2</c:v>
                </c:pt>
                <c:pt idx="30012">
                  <c:v>5.1833263668358297E-2</c:v>
                </c:pt>
                <c:pt idx="30013">
                  <c:v>5.1833625603590103E-2</c:v>
                </c:pt>
                <c:pt idx="30014">
                  <c:v>5.1833727389750998E-2</c:v>
                </c:pt>
                <c:pt idx="30015">
                  <c:v>5.1833882043582503E-2</c:v>
                </c:pt>
                <c:pt idx="30016">
                  <c:v>5.1834093194995497E-2</c:v>
                </c:pt>
                <c:pt idx="30017">
                  <c:v>5.1834186810427001E-2</c:v>
                </c:pt>
                <c:pt idx="30018">
                  <c:v>5.1834955147828599E-2</c:v>
                </c:pt>
                <c:pt idx="30019">
                  <c:v>5.1834987723402101E-2</c:v>
                </c:pt>
                <c:pt idx="30020">
                  <c:v>5.1835495412659298E-2</c:v>
                </c:pt>
                <c:pt idx="30021">
                  <c:v>5.1835990696269298E-2</c:v>
                </c:pt>
                <c:pt idx="30022">
                  <c:v>5.1837134031221498E-2</c:v>
                </c:pt>
                <c:pt idx="30023">
                  <c:v>5.18401339556653E-2</c:v>
                </c:pt>
                <c:pt idx="30024">
                  <c:v>5.1841131227525997E-2</c:v>
                </c:pt>
                <c:pt idx="30025">
                  <c:v>5.1841311051913301E-2</c:v>
                </c:pt>
                <c:pt idx="30026">
                  <c:v>5.1842335728081002E-2</c:v>
                </c:pt>
                <c:pt idx="30027">
                  <c:v>5.1843873006425803E-2</c:v>
                </c:pt>
                <c:pt idx="30028">
                  <c:v>5.1846434951942098E-2</c:v>
                </c:pt>
                <c:pt idx="30029">
                  <c:v>5.1848741439544502E-2</c:v>
                </c:pt>
                <c:pt idx="30030">
                  <c:v>5.1848868546977199E-2</c:v>
                </c:pt>
                <c:pt idx="30031">
                  <c:v>5.1848904512917203E-2</c:v>
                </c:pt>
                <c:pt idx="30032">
                  <c:v>5.1849574765206297E-2</c:v>
                </c:pt>
                <c:pt idx="30033">
                  <c:v>5.1849706306816602E-2</c:v>
                </c:pt>
                <c:pt idx="30034">
                  <c:v>5.1850743656394901E-2</c:v>
                </c:pt>
                <c:pt idx="30035">
                  <c:v>5.1852799715220901E-2</c:v>
                </c:pt>
                <c:pt idx="30036">
                  <c:v>5.1853252995922201E-2</c:v>
                </c:pt>
                <c:pt idx="30037">
                  <c:v>5.1853342042700097E-2</c:v>
                </c:pt>
                <c:pt idx="30038">
                  <c:v>5.1854192865774203E-2</c:v>
                </c:pt>
                <c:pt idx="30039">
                  <c:v>5.18542126000998E-2</c:v>
                </c:pt>
                <c:pt idx="30040">
                  <c:v>5.18552549348891E-2</c:v>
                </c:pt>
                <c:pt idx="30041">
                  <c:v>5.1855296555493202E-2</c:v>
                </c:pt>
                <c:pt idx="30042">
                  <c:v>5.1855420446417298E-2</c:v>
                </c:pt>
                <c:pt idx="30043">
                  <c:v>5.1855434456774201E-2</c:v>
                </c:pt>
                <c:pt idx="30044">
                  <c:v>5.18558276691043E-2</c:v>
                </c:pt>
                <c:pt idx="30045">
                  <c:v>5.1856360258137502E-2</c:v>
                </c:pt>
                <c:pt idx="30046">
                  <c:v>5.1857004857743902E-2</c:v>
                </c:pt>
                <c:pt idx="30047">
                  <c:v>5.18577720273923E-2</c:v>
                </c:pt>
                <c:pt idx="30048">
                  <c:v>5.1858193831482602E-2</c:v>
                </c:pt>
                <c:pt idx="30049">
                  <c:v>5.1858628568231001E-2</c:v>
                </c:pt>
                <c:pt idx="30050">
                  <c:v>5.1859517760255901E-2</c:v>
                </c:pt>
                <c:pt idx="30051">
                  <c:v>5.1859536016028003E-2</c:v>
                </c:pt>
                <c:pt idx="30052">
                  <c:v>5.1861425179743202E-2</c:v>
                </c:pt>
                <c:pt idx="30053">
                  <c:v>5.1861916436688797E-2</c:v>
                </c:pt>
                <c:pt idx="30054">
                  <c:v>5.1862658576518499E-2</c:v>
                </c:pt>
                <c:pt idx="30055">
                  <c:v>5.1864740942114802E-2</c:v>
                </c:pt>
                <c:pt idx="30056">
                  <c:v>5.1865234987245497E-2</c:v>
                </c:pt>
                <c:pt idx="30057">
                  <c:v>5.1865785361509799E-2</c:v>
                </c:pt>
                <c:pt idx="30058">
                  <c:v>5.1865852287733702E-2</c:v>
                </c:pt>
                <c:pt idx="30059">
                  <c:v>5.18659358937213E-2</c:v>
                </c:pt>
                <c:pt idx="30060">
                  <c:v>5.18667599020474E-2</c:v>
                </c:pt>
                <c:pt idx="30061">
                  <c:v>5.1869804053693E-2</c:v>
                </c:pt>
                <c:pt idx="30062">
                  <c:v>5.18699393777435E-2</c:v>
                </c:pt>
                <c:pt idx="30063">
                  <c:v>5.1870047912430203E-2</c:v>
                </c:pt>
                <c:pt idx="30064">
                  <c:v>5.1870277693186299E-2</c:v>
                </c:pt>
                <c:pt idx="30065">
                  <c:v>5.1871144986425199E-2</c:v>
                </c:pt>
                <c:pt idx="30066">
                  <c:v>5.18721642199962E-2</c:v>
                </c:pt>
                <c:pt idx="30067">
                  <c:v>5.1873172046523398E-2</c:v>
                </c:pt>
                <c:pt idx="30068">
                  <c:v>5.1875015840144902E-2</c:v>
                </c:pt>
                <c:pt idx="30069">
                  <c:v>5.1875729636387098E-2</c:v>
                </c:pt>
                <c:pt idx="30070">
                  <c:v>5.1875942394740901E-2</c:v>
                </c:pt>
                <c:pt idx="30071">
                  <c:v>5.1876404557283602E-2</c:v>
                </c:pt>
                <c:pt idx="30072">
                  <c:v>5.1876689489441297E-2</c:v>
                </c:pt>
                <c:pt idx="30073">
                  <c:v>5.1877669622983402E-2</c:v>
                </c:pt>
                <c:pt idx="30074">
                  <c:v>5.1877748371648401E-2</c:v>
                </c:pt>
                <c:pt idx="30075">
                  <c:v>5.1877882288581298E-2</c:v>
                </c:pt>
                <c:pt idx="30076">
                  <c:v>5.1878893807331503E-2</c:v>
                </c:pt>
                <c:pt idx="30077">
                  <c:v>5.1881500324994702E-2</c:v>
                </c:pt>
                <c:pt idx="30078">
                  <c:v>5.1881593793722397E-2</c:v>
                </c:pt>
                <c:pt idx="30079">
                  <c:v>5.1882463683556403E-2</c:v>
                </c:pt>
                <c:pt idx="30080">
                  <c:v>5.1884861700852498E-2</c:v>
                </c:pt>
                <c:pt idx="30081">
                  <c:v>5.1885898543304103E-2</c:v>
                </c:pt>
                <c:pt idx="30082">
                  <c:v>5.1889018337729999E-2</c:v>
                </c:pt>
                <c:pt idx="30083">
                  <c:v>5.1889214342773299E-2</c:v>
                </c:pt>
                <c:pt idx="30084">
                  <c:v>5.1889332575910399E-2</c:v>
                </c:pt>
                <c:pt idx="30085">
                  <c:v>5.1889675288754003E-2</c:v>
                </c:pt>
                <c:pt idx="30086">
                  <c:v>5.1889756796464202E-2</c:v>
                </c:pt>
                <c:pt idx="30087">
                  <c:v>5.1890132490232797E-2</c:v>
                </c:pt>
                <c:pt idx="30088">
                  <c:v>5.1890520902585099E-2</c:v>
                </c:pt>
                <c:pt idx="30089">
                  <c:v>5.1891063554318398E-2</c:v>
                </c:pt>
                <c:pt idx="30090">
                  <c:v>5.18917327407067E-2</c:v>
                </c:pt>
                <c:pt idx="30091">
                  <c:v>5.1891847732611102E-2</c:v>
                </c:pt>
                <c:pt idx="30092">
                  <c:v>5.18933120825774E-2</c:v>
                </c:pt>
                <c:pt idx="30093">
                  <c:v>5.1893526446480397E-2</c:v>
                </c:pt>
                <c:pt idx="30094">
                  <c:v>5.1894196170912697E-2</c:v>
                </c:pt>
                <c:pt idx="30095">
                  <c:v>5.1894573747848297E-2</c:v>
                </c:pt>
                <c:pt idx="30096">
                  <c:v>5.1894646675793299E-2</c:v>
                </c:pt>
                <c:pt idx="30097">
                  <c:v>5.1895373863621898E-2</c:v>
                </c:pt>
                <c:pt idx="30098">
                  <c:v>5.1897694914324499E-2</c:v>
                </c:pt>
                <c:pt idx="30099">
                  <c:v>5.18977875739891E-2</c:v>
                </c:pt>
                <c:pt idx="30100">
                  <c:v>5.18979199822533E-2</c:v>
                </c:pt>
                <c:pt idx="30101">
                  <c:v>5.1899134205420402E-2</c:v>
                </c:pt>
                <c:pt idx="30102">
                  <c:v>5.1899418753812397E-2</c:v>
                </c:pt>
                <c:pt idx="30103">
                  <c:v>5.1899632162376703E-2</c:v>
                </c:pt>
                <c:pt idx="30104">
                  <c:v>5.19004881843926E-2</c:v>
                </c:pt>
                <c:pt idx="30105">
                  <c:v>5.1901027294019297E-2</c:v>
                </c:pt>
                <c:pt idx="30106">
                  <c:v>5.1901096108811703E-2</c:v>
                </c:pt>
                <c:pt idx="30107">
                  <c:v>5.1901556027904E-2</c:v>
                </c:pt>
                <c:pt idx="30108">
                  <c:v>5.19016343068468E-2</c:v>
                </c:pt>
                <c:pt idx="30109">
                  <c:v>5.19018799693933E-2</c:v>
                </c:pt>
                <c:pt idx="30110">
                  <c:v>5.1902271321732099E-2</c:v>
                </c:pt>
                <c:pt idx="30111">
                  <c:v>5.1902291973942499E-2</c:v>
                </c:pt>
                <c:pt idx="30112">
                  <c:v>5.1902777902919903E-2</c:v>
                </c:pt>
                <c:pt idx="30113">
                  <c:v>5.1903587271154503E-2</c:v>
                </c:pt>
                <c:pt idx="30114">
                  <c:v>5.19042355258768E-2</c:v>
                </c:pt>
                <c:pt idx="30115">
                  <c:v>5.1904265278786499E-2</c:v>
                </c:pt>
                <c:pt idx="30116">
                  <c:v>5.1904659357011503E-2</c:v>
                </c:pt>
                <c:pt idx="30117">
                  <c:v>5.1905514633318599E-2</c:v>
                </c:pt>
                <c:pt idx="30118">
                  <c:v>5.1907562039593597E-2</c:v>
                </c:pt>
                <c:pt idx="30119">
                  <c:v>5.19077251094942E-2</c:v>
                </c:pt>
                <c:pt idx="30120">
                  <c:v>5.1908520315631201E-2</c:v>
                </c:pt>
                <c:pt idx="30121">
                  <c:v>5.1909029922684299E-2</c:v>
                </c:pt>
                <c:pt idx="30122">
                  <c:v>5.1909709633232902E-2</c:v>
                </c:pt>
                <c:pt idx="30123">
                  <c:v>5.1910418528197999E-2</c:v>
                </c:pt>
                <c:pt idx="30124">
                  <c:v>5.1911347339627802E-2</c:v>
                </c:pt>
                <c:pt idx="30125">
                  <c:v>5.1911418129095901E-2</c:v>
                </c:pt>
                <c:pt idx="30126">
                  <c:v>5.1911991570218897E-2</c:v>
                </c:pt>
                <c:pt idx="30127">
                  <c:v>5.1912956133099201E-2</c:v>
                </c:pt>
                <c:pt idx="30128">
                  <c:v>5.1913435361864102E-2</c:v>
                </c:pt>
                <c:pt idx="30129">
                  <c:v>5.19142584997387E-2</c:v>
                </c:pt>
                <c:pt idx="30130">
                  <c:v>5.1916411949853698E-2</c:v>
                </c:pt>
                <c:pt idx="30131">
                  <c:v>5.1916967755940902E-2</c:v>
                </c:pt>
                <c:pt idx="30132">
                  <c:v>5.19172999094068E-2</c:v>
                </c:pt>
                <c:pt idx="30133">
                  <c:v>5.1917362282750998E-2</c:v>
                </c:pt>
                <c:pt idx="30134">
                  <c:v>5.1918560651623702E-2</c:v>
                </c:pt>
                <c:pt idx="30135">
                  <c:v>5.1919798676951998E-2</c:v>
                </c:pt>
                <c:pt idx="30136">
                  <c:v>5.1920134614987103E-2</c:v>
                </c:pt>
                <c:pt idx="30137">
                  <c:v>5.1920500054820601E-2</c:v>
                </c:pt>
                <c:pt idx="30138">
                  <c:v>5.1920639797874403E-2</c:v>
                </c:pt>
                <c:pt idx="30139">
                  <c:v>5.1920791656317598E-2</c:v>
                </c:pt>
                <c:pt idx="30140">
                  <c:v>5.1921235687239199E-2</c:v>
                </c:pt>
                <c:pt idx="30141">
                  <c:v>5.1924190849633199E-2</c:v>
                </c:pt>
                <c:pt idx="30142">
                  <c:v>5.1924803262202703E-2</c:v>
                </c:pt>
                <c:pt idx="30143">
                  <c:v>5.1925936411884997E-2</c:v>
                </c:pt>
                <c:pt idx="30144">
                  <c:v>5.1926017067950699E-2</c:v>
                </c:pt>
                <c:pt idx="30145">
                  <c:v>5.1926021151487499E-2</c:v>
                </c:pt>
                <c:pt idx="30146">
                  <c:v>5.1926366289947998E-2</c:v>
                </c:pt>
                <c:pt idx="30147">
                  <c:v>5.1926712601397897E-2</c:v>
                </c:pt>
                <c:pt idx="30148">
                  <c:v>5.1926870008918401E-2</c:v>
                </c:pt>
                <c:pt idx="30149">
                  <c:v>5.1927239364672799E-2</c:v>
                </c:pt>
                <c:pt idx="30150">
                  <c:v>5.1927460718047998E-2</c:v>
                </c:pt>
                <c:pt idx="30151">
                  <c:v>5.1928021427429603E-2</c:v>
                </c:pt>
                <c:pt idx="30152">
                  <c:v>5.1928391282423401E-2</c:v>
                </c:pt>
                <c:pt idx="30153">
                  <c:v>5.1929516539610698E-2</c:v>
                </c:pt>
                <c:pt idx="30154">
                  <c:v>5.1931231920322597E-2</c:v>
                </c:pt>
                <c:pt idx="30155">
                  <c:v>5.1931771333353298E-2</c:v>
                </c:pt>
                <c:pt idx="30156">
                  <c:v>5.1931950599537903E-2</c:v>
                </c:pt>
                <c:pt idx="30157">
                  <c:v>5.1931995099178098E-2</c:v>
                </c:pt>
                <c:pt idx="30158">
                  <c:v>5.1932136198665498E-2</c:v>
                </c:pt>
                <c:pt idx="30159">
                  <c:v>5.19322157760638E-2</c:v>
                </c:pt>
                <c:pt idx="30160">
                  <c:v>5.1933419226476103E-2</c:v>
                </c:pt>
                <c:pt idx="30161">
                  <c:v>5.1935719817541602E-2</c:v>
                </c:pt>
                <c:pt idx="30162">
                  <c:v>5.1936958149686401E-2</c:v>
                </c:pt>
                <c:pt idx="30163">
                  <c:v>5.1937918208122998E-2</c:v>
                </c:pt>
                <c:pt idx="30164">
                  <c:v>5.1938332520431001E-2</c:v>
                </c:pt>
                <c:pt idx="30165">
                  <c:v>5.1939218666339097E-2</c:v>
                </c:pt>
                <c:pt idx="30166">
                  <c:v>5.1940127195450499E-2</c:v>
                </c:pt>
                <c:pt idx="30167">
                  <c:v>5.1940848964372399E-2</c:v>
                </c:pt>
                <c:pt idx="30168">
                  <c:v>5.1940957694334398E-2</c:v>
                </c:pt>
                <c:pt idx="30169">
                  <c:v>5.19413649648316E-2</c:v>
                </c:pt>
                <c:pt idx="30170">
                  <c:v>5.19426583476486E-2</c:v>
                </c:pt>
                <c:pt idx="30171">
                  <c:v>5.19439714012856E-2</c:v>
                </c:pt>
                <c:pt idx="30172">
                  <c:v>5.1945033832929498E-2</c:v>
                </c:pt>
                <c:pt idx="30173">
                  <c:v>5.1946687273166099E-2</c:v>
                </c:pt>
                <c:pt idx="30174">
                  <c:v>5.19475730485165E-2</c:v>
                </c:pt>
                <c:pt idx="30175">
                  <c:v>5.1948551168563097E-2</c:v>
                </c:pt>
                <c:pt idx="30176">
                  <c:v>5.19496657063135E-2</c:v>
                </c:pt>
                <c:pt idx="30177">
                  <c:v>5.19498764751E-2</c:v>
                </c:pt>
                <c:pt idx="30178">
                  <c:v>5.1950753016429402E-2</c:v>
                </c:pt>
                <c:pt idx="30179">
                  <c:v>5.1952485128396599E-2</c:v>
                </c:pt>
                <c:pt idx="30180">
                  <c:v>5.1953673709711198E-2</c:v>
                </c:pt>
                <c:pt idx="30181">
                  <c:v>5.1954913811825099E-2</c:v>
                </c:pt>
                <c:pt idx="30182">
                  <c:v>5.1955516720802897E-2</c:v>
                </c:pt>
                <c:pt idx="30183">
                  <c:v>5.1956763132284901E-2</c:v>
                </c:pt>
                <c:pt idx="30184">
                  <c:v>5.1957580346487599E-2</c:v>
                </c:pt>
                <c:pt idx="30185">
                  <c:v>5.1958639950471799E-2</c:v>
                </c:pt>
                <c:pt idx="30186">
                  <c:v>5.1959067825064903E-2</c:v>
                </c:pt>
                <c:pt idx="30187">
                  <c:v>5.1959138194377502E-2</c:v>
                </c:pt>
                <c:pt idx="30188">
                  <c:v>5.1959376662354E-2</c:v>
                </c:pt>
                <c:pt idx="30189">
                  <c:v>5.1960541506446897E-2</c:v>
                </c:pt>
                <c:pt idx="30190">
                  <c:v>5.1960674683932902E-2</c:v>
                </c:pt>
                <c:pt idx="30191">
                  <c:v>5.1961966008700698E-2</c:v>
                </c:pt>
                <c:pt idx="30192">
                  <c:v>5.1963380783772502E-2</c:v>
                </c:pt>
                <c:pt idx="30193">
                  <c:v>5.1965624598554298E-2</c:v>
                </c:pt>
                <c:pt idx="30194">
                  <c:v>5.1966409209625898E-2</c:v>
                </c:pt>
                <c:pt idx="30195">
                  <c:v>5.1966954507433903E-2</c:v>
                </c:pt>
                <c:pt idx="30196">
                  <c:v>5.1967334909268602E-2</c:v>
                </c:pt>
                <c:pt idx="30197">
                  <c:v>5.19675948340204E-2</c:v>
                </c:pt>
                <c:pt idx="30198">
                  <c:v>5.1968224587460199E-2</c:v>
                </c:pt>
                <c:pt idx="30199">
                  <c:v>5.1970286929629003E-2</c:v>
                </c:pt>
                <c:pt idx="30200">
                  <c:v>5.1970703785989898E-2</c:v>
                </c:pt>
                <c:pt idx="30201">
                  <c:v>5.1971029944684097E-2</c:v>
                </c:pt>
                <c:pt idx="30202">
                  <c:v>5.1972388037228603E-2</c:v>
                </c:pt>
                <c:pt idx="30203">
                  <c:v>5.1973535200100097E-2</c:v>
                </c:pt>
                <c:pt idx="30204">
                  <c:v>5.1973727850084701E-2</c:v>
                </c:pt>
                <c:pt idx="30205">
                  <c:v>5.1974245085619798E-2</c:v>
                </c:pt>
                <c:pt idx="30206">
                  <c:v>5.1974360406949499E-2</c:v>
                </c:pt>
                <c:pt idx="30207">
                  <c:v>5.19770591818427E-2</c:v>
                </c:pt>
                <c:pt idx="30208">
                  <c:v>5.1977390603070599E-2</c:v>
                </c:pt>
                <c:pt idx="30209">
                  <c:v>5.19779158807172E-2</c:v>
                </c:pt>
                <c:pt idx="30210">
                  <c:v>5.1978324136812699E-2</c:v>
                </c:pt>
                <c:pt idx="30211">
                  <c:v>5.1978792322212301E-2</c:v>
                </c:pt>
                <c:pt idx="30212">
                  <c:v>5.1980291677646097E-2</c:v>
                </c:pt>
                <c:pt idx="30213">
                  <c:v>5.1980387767808701E-2</c:v>
                </c:pt>
                <c:pt idx="30214">
                  <c:v>5.1980939486832002E-2</c:v>
                </c:pt>
                <c:pt idx="30215">
                  <c:v>5.19831635770465E-2</c:v>
                </c:pt>
                <c:pt idx="30216">
                  <c:v>5.1983641035614897E-2</c:v>
                </c:pt>
                <c:pt idx="30217">
                  <c:v>5.1984119081355799E-2</c:v>
                </c:pt>
                <c:pt idx="30218">
                  <c:v>5.1984141134443503E-2</c:v>
                </c:pt>
                <c:pt idx="30219">
                  <c:v>5.1985731206300401E-2</c:v>
                </c:pt>
                <c:pt idx="30220">
                  <c:v>5.1985744214565102E-2</c:v>
                </c:pt>
                <c:pt idx="30221">
                  <c:v>5.1986468976424498E-2</c:v>
                </c:pt>
                <c:pt idx="30222">
                  <c:v>5.1986906023129498E-2</c:v>
                </c:pt>
                <c:pt idx="30223">
                  <c:v>5.1987866411571999E-2</c:v>
                </c:pt>
                <c:pt idx="30224">
                  <c:v>5.1989441141894598E-2</c:v>
                </c:pt>
                <c:pt idx="30225">
                  <c:v>5.1989739719058403E-2</c:v>
                </c:pt>
                <c:pt idx="30226">
                  <c:v>5.1989771705603302E-2</c:v>
                </c:pt>
                <c:pt idx="30227">
                  <c:v>5.19900053445383E-2</c:v>
                </c:pt>
                <c:pt idx="30228">
                  <c:v>5.19906823708721E-2</c:v>
                </c:pt>
                <c:pt idx="30229">
                  <c:v>5.1991145015970103E-2</c:v>
                </c:pt>
                <c:pt idx="30230">
                  <c:v>5.1991400234213003E-2</c:v>
                </c:pt>
                <c:pt idx="30231">
                  <c:v>5.1991691370357501E-2</c:v>
                </c:pt>
                <c:pt idx="30232">
                  <c:v>5.1991780992735402E-2</c:v>
                </c:pt>
                <c:pt idx="30233">
                  <c:v>5.1992476410347897E-2</c:v>
                </c:pt>
                <c:pt idx="30234">
                  <c:v>5.1993058696083602E-2</c:v>
                </c:pt>
                <c:pt idx="30235">
                  <c:v>5.19937596039758E-2</c:v>
                </c:pt>
                <c:pt idx="30236">
                  <c:v>5.1994502493694597E-2</c:v>
                </c:pt>
                <c:pt idx="30237">
                  <c:v>5.1994846607921398E-2</c:v>
                </c:pt>
                <c:pt idx="30238">
                  <c:v>5.1995082860664003E-2</c:v>
                </c:pt>
                <c:pt idx="30239">
                  <c:v>5.1995163849776101E-2</c:v>
                </c:pt>
                <c:pt idx="30240">
                  <c:v>5.1995423611822397E-2</c:v>
                </c:pt>
                <c:pt idx="30241">
                  <c:v>5.19957320135047E-2</c:v>
                </c:pt>
                <c:pt idx="30242">
                  <c:v>5.1999139524295801E-2</c:v>
                </c:pt>
                <c:pt idx="30243">
                  <c:v>5.1999356902309599E-2</c:v>
                </c:pt>
                <c:pt idx="30244">
                  <c:v>5.2000736400888099E-2</c:v>
                </c:pt>
                <c:pt idx="30245">
                  <c:v>5.2001231278243298E-2</c:v>
                </c:pt>
                <c:pt idx="30246">
                  <c:v>5.2003243160357003E-2</c:v>
                </c:pt>
                <c:pt idx="30247">
                  <c:v>5.2003452517489897E-2</c:v>
                </c:pt>
                <c:pt idx="30248">
                  <c:v>5.20044210709227E-2</c:v>
                </c:pt>
                <c:pt idx="30249">
                  <c:v>5.2004450059597598E-2</c:v>
                </c:pt>
                <c:pt idx="30250">
                  <c:v>5.2004464130833997E-2</c:v>
                </c:pt>
                <c:pt idx="30251">
                  <c:v>5.2005014734280597E-2</c:v>
                </c:pt>
                <c:pt idx="30252">
                  <c:v>5.20055593743887E-2</c:v>
                </c:pt>
                <c:pt idx="30253">
                  <c:v>5.2006132315723597E-2</c:v>
                </c:pt>
                <c:pt idx="30254">
                  <c:v>5.2006357841463298E-2</c:v>
                </c:pt>
                <c:pt idx="30255">
                  <c:v>5.2006421575712197E-2</c:v>
                </c:pt>
                <c:pt idx="30256">
                  <c:v>5.2007164418545401E-2</c:v>
                </c:pt>
                <c:pt idx="30257">
                  <c:v>5.2007625660232301E-2</c:v>
                </c:pt>
                <c:pt idx="30258">
                  <c:v>5.2007883438429103E-2</c:v>
                </c:pt>
                <c:pt idx="30259">
                  <c:v>5.20079453430215E-2</c:v>
                </c:pt>
                <c:pt idx="30260">
                  <c:v>5.2008077835684202E-2</c:v>
                </c:pt>
                <c:pt idx="30261">
                  <c:v>5.2008495960584898E-2</c:v>
                </c:pt>
                <c:pt idx="30262">
                  <c:v>5.2008608227494403E-2</c:v>
                </c:pt>
                <c:pt idx="30263">
                  <c:v>5.2009993079563499E-2</c:v>
                </c:pt>
                <c:pt idx="30264">
                  <c:v>5.2010009499575897E-2</c:v>
                </c:pt>
                <c:pt idx="30265">
                  <c:v>5.2011308137258398E-2</c:v>
                </c:pt>
                <c:pt idx="30266">
                  <c:v>5.2011592168231598E-2</c:v>
                </c:pt>
                <c:pt idx="30267">
                  <c:v>5.2011750110099897E-2</c:v>
                </c:pt>
                <c:pt idx="30268">
                  <c:v>5.2013084989709898E-2</c:v>
                </c:pt>
                <c:pt idx="30269">
                  <c:v>5.2014002383723897E-2</c:v>
                </c:pt>
                <c:pt idx="30270">
                  <c:v>5.2014023157463299E-2</c:v>
                </c:pt>
                <c:pt idx="30271">
                  <c:v>5.2014784921989202E-2</c:v>
                </c:pt>
                <c:pt idx="30272">
                  <c:v>5.2015086365379597E-2</c:v>
                </c:pt>
                <c:pt idx="30273">
                  <c:v>5.2016827971109E-2</c:v>
                </c:pt>
                <c:pt idx="30274">
                  <c:v>5.2016998972281799E-2</c:v>
                </c:pt>
                <c:pt idx="30275">
                  <c:v>5.2017161208361501E-2</c:v>
                </c:pt>
                <c:pt idx="30276">
                  <c:v>5.2019342767001098E-2</c:v>
                </c:pt>
                <c:pt idx="30277">
                  <c:v>5.20193599288028E-2</c:v>
                </c:pt>
                <c:pt idx="30278">
                  <c:v>5.2019927821019198E-2</c:v>
                </c:pt>
                <c:pt idx="30279">
                  <c:v>5.2020426223708602E-2</c:v>
                </c:pt>
                <c:pt idx="30280">
                  <c:v>5.20204898570625E-2</c:v>
                </c:pt>
                <c:pt idx="30281">
                  <c:v>5.2021186018094003E-2</c:v>
                </c:pt>
                <c:pt idx="30282">
                  <c:v>5.2021580012246701E-2</c:v>
                </c:pt>
                <c:pt idx="30283">
                  <c:v>5.20216847909655E-2</c:v>
                </c:pt>
                <c:pt idx="30284">
                  <c:v>5.2021705730092502E-2</c:v>
                </c:pt>
                <c:pt idx="30285">
                  <c:v>5.2022385193703197E-2</c:v>
                </c:pt>
                <c:pt idx="30286">
                  <c:v>5.2022941001979302E-2</c:v>
                </c:pt>
                <c:pt idx="30287">
                  <c:v>5.2023195584433898E-2</c:v>
                </c:pt>
                <c:pt idx="30288">
                  <c:v>5.2023391655281498E-2</c:v>
                </c:pt>
                <c:pt idx="30289">
                  <c:v>5.2023509785359703E-2</c:v>
                </c:pt>
                <c:pt idx="30290">
                  <c:v>5.2023856395257598E-2</c:v>
                </c:pt>
                <c:pt idx="30291">
                  <c:v>5.2024165668607701E-2</c:v>
                </c:pt>
                <c:pt idx="30292">
                  <c:v>5.2024990799269602E-2</c:v>
                </c:pt>
                <c:pt idx="30293">
                  <c:v>5.2025131141211101E-2</c:v>
                </c:pt>
                <c:pt idx="30294">
                  <c:v>5.20258348505101E-2</c:v>
                </c:pt>
                <c:pt idx="30295">
                  <c:v>5.2027546147840803E-2</c:v>
                </c:pt>
                <c:pt idx="30296">
                  <c:v>5.2027893699053099E-2</c:v>
                </c:pt>
                <c:pt idx="30297">
                  <c:v>5.20281557248191E-2</c:v>
                </c:pt>
                <c:pt idx="30298">
                  <c:v>5.20282767681211E-2</c:v>
                </c:pt>
                <c:pt idx="30299">
                  <c:v>5.2028435243882801E-2</c:v>
                </c:pt>
                <c:pt idx="30300">
                  <c:v>5.2029105867260297E-2</c:v>
                </c:pt>
                <c:pt idx="30301">
                  <c:v>5.20296994278584E-2</c:v>
                </c:pt>
                <c:pt idx="30302">
                  <c:v>5.2030567541453E-2</c:v>
                </c:pt>
                <c:pt idx="30303">
                  <c:v>5.2030854103363597E-2</c:v>
                </c:pt>
                <c:pt idx="30304">
                  <c:v>5.2031643719433598E-2</c:v>
                </c:pt>
                <c:pt idx="30305">
                  <c:v>5.2031803133883101E-2</c:v>
                </c:pt>
                <c:pt idx="30306">
                  <c:v>5.2032696262865899E-2</c:v>
                </c:pt>
                <c:pt idx="30307">
                  <c:v>5.2032892698291297E-2</c:v>
                </c:pt>
                <c:pt idx="30308">
                  <c:v>5.2033350082728601E-2</c:v>
                </c:pt>
                <c:pt idx="30309">
                  <c:v>5.2034152497321101E-2</c:v>
                </c:pt>
                <c:pt idx="30310">
                  <c:v>5.2034753212407699E-2</c:v>
                </c:pt>
                <c:pt idx="30311">
                  <c:v>5.2035047728558E-2</c:v>
                </c:pt>
                <c:pt idx="30312">
                  <c:v>5.2035705204194801E-2</c:v>
                </c:pt>
                <c:pt idx="30313">
                  <c:v>5.20366634356094E-2</c:v>
                </c:pt>
                <c:pt idx="30314">
                  <c:v>5.2036671629504302E-2</c:v>
                </c:pt>
                <c:pt idx="30315">
                  <c:v>5.2039070926718702E-2</c:v>
                </c:pt>
                <c:pt idx="30316">
                  <c:v>5.2039349869871299E-2</c:v>
                </c:pt>
                <c:pt idx="30317">
                  <c:v>5.2039535684229303E-2</c:v>
                </c:pt>
                <c:pt idx="30318">
                  <c:v>5.2039604270566003E-2</c:v>
                </c:pt>
                <c:pt idx="30319">
                  <c:v>5.2039625727934399E-2</c:v>
                </c:pt>
                <c:pt idx="30320">
                  <c:v>5.2039693142780098E-2</c:v>
                </c:pt>
                <c:pt idx="30321">
                  <c:v>5.2039902818251098E-2</c:v>
                </c:pt>
                <c:pt idx="30322">
                  <c:v>5.2040710525808401E-2</c:v>
                </c:pt>
                <c:pt idx="30323">
                  <c:v>5.20418260544942E-2</c:v>
                </c:pt>
                <c:pt idx="30324">
                  <c:v>5.2042053092581697E-2</c:v>
                </c:pt>
                <c:pt idx="30325">
                  <c:v>5.2042067872233297E-2</c:v>
                </c:pt>
                <c:pt idx="30326">
                  <c:v>5.2042982220723802E-2</c:v>
                </c:pt>
                <c:pt idx="30327">
                  <c:v>5.20430481184753E-2</c:v>
                </c:pt>
                <c:pt idx="30328">
                  <c:v>5.2043127764483298E-2</c:v>
                </c:pt>
                <c:pt idx="30329">
                  <c:v>5.2043482009268997E-2</c:v>
                </c:pt>
                <c:pt idx="30330">
                  <c:v>5.2044221277968303E-2</c:v>
                </c:pt>
                <c:pt idx="30331">
                  <c:v>5.2045269122005001E-2</c:v>
                </c:pt>
                <c:pt idx="30332">
                  <c:v>5.2045808068165597E-2</c:v>
                </c:pt>
                <c:pt idx="30333">
                  <c:v>5.2045936611216197E-2</c:v>
                </c:pt>
                <c:pt idx="30334">
                  <c:v>5.2046725568207497E-2</c:v>
                </c:pt>
                <c:pt idx="30335">
                  <c:v>5.2048457859149799E-2</c:v>
                </c:pt>
                <c:pt idx="30336">
                  <c:v>5.2048786510560399E-2</c:v>
                </c:pt>
                <c:pt idx="30337">
                  <c:v>5.2048946994749198E-2</c:v>
                </c:pt>
                <c:pt idx="30338">
                  <c:v>5.2049919987127498E-2</c:v>
                </c:pt>
                <c:pt idx="30339">
                  <c:v>5.20500435637265E-2</c:v>
                </c:pt>
                <c:pt idx="30340">
                  <c:v>5.2050153933099301E-2</c:v>
                </c:pt>
                <c:pt idx="30341">
                  <c:v>5.2050356442012398E-2</c:v>
                </c:pt>
                <c:pt idx="30342">
                  <c:v>5.2050698407802097E-2</c:v>
                </c:pt>
                <c:pt idx="30343">
                  <c:v>5.20507394411832E-2</c:v>
                </c:pt>
                <c:pt idx="30344">
                  <c:v>5.2051263099198497E-2</c:v>
                </c:pt>
                <c:pt idx="30345">
                  <c:v>5.2051355840565097E-2</c:v>
                </c:pt>
                <c:pt idx="30346">
                  <c:v>5.2051439122002899E-2</c:v>
                </c:pt>
                <c:pt idx="30347">
                  <c:v>5.2051454980471097E-2</c:v>
                </c:pt>
                <c:pt idx="30348">
                  <c:v>5.2051779490957399E-2</c:v>
                </c:pt>
                <c:pt idx="30349">
                  <c:v>5.2051870881179997E-2</c:v>
                </c:pt>
                <c:pt idx="30350">
                  <c:v>5.2052518584787502E-2</c:v>
                </c:pt>
                <c:pt idx="30351">
                  <c:v>5.2053281907097397E-2</c:v>
                </c:pt>
                <c:pt idx="30352">
                  <c:v>5.2053329472826197E-2</c:v>
                </c:pt>
                <c:pt idx="30353">
                  <c:v>5.2053753553508497E-2</c:v>
                </c:pt>
                <c:pt idx="30354">
                  <c:v>5.2053873547673303E-2</c:v>
                </c:pt>
                <c:pt idx="30355">
                  <c:v>5.2055179093721399E-2</c:v>
                </c:pt>
                <c:pt idx="30356">
                  <c:v>5.2055914571335897E-2</c:v>
                </c:pt>
                <c:pt idx="30357">
                  <c:v>5.2057019776238E-2</c:v>
                </c:pt>
                <c:pt idx="30358">
                  <c:v>5.2057073953368699E-2</c:v>
                </c:pt>
                <c:pt idx="30359">
                  <c:v>5.2057314434222297E-2</c:v>
                </c:pt>
                <c:pt idx="30360">
                  <c:v>5.2059357843715702E-2</c:v>
                </c:pt>
                <c:pt idx="30361">
                  <c:v>5.2059738705163401E-2</c:v>
                </c:pt>
                <c:pt idx="30362">
                  <c:v>5.2059913179580301E-2</c:v>
                </c:pt>
                <c:pt idx="30363">
                  <c:v>5.20601511540182E-2</c:v>
                </c:pt>
                <c:pt idx="30364">
                  <c:v>5.2060153255283799E-2</c:v>
                </c:pt>
                <c:pt idx="30365">
                  <c:v>5.2060577503812898E-2</c:v>
                </c:pt>
                <c:pt idx="30366">
                  <c:v>5.2061293737584301E-2</c:v>
                </c:pt>
                <c:pt idx="30367">
                  <c:v>5.2061466922748899E-2</c:v>
                </c:pt>
                <c:pt idx="30368">
                  <c:v>5.2061881853990903E-2</c:v>
                </c:pt>
                <c:pt idx="30369">
                  <c:v>5.2061907158273697E-2</c:v>
                </c:pt>
                <c:pt idx="30370">
                  <c:v>5.2062716641089898E-2</c:v>
                </c:pt>
                <c:pt idx="30371">
                  <c:v>5.2064242433664802E-2</c:v>
                </c:pt>
                <c:pt idx="30372">
                  <c:v>5.2064599055033703E-2</c:v>
                </c:pt>
                <c:pt idx="30373">
                  <c:v>5.2064859514272699E-2</c:v>
                </c:pt>
                <c:pt idx="30374">
                  <c:v>5.2065281618160202E-2</c:v>
                </c:pt>
                <c:pt idx="30375">
                  <c:v>5.2065294970396497E-2</c:v>
                </c:pt>
                <c:pt idx="30376">
                  <c:v>5.2065774783185803E-2</c:v>
                </c:pt>
                <c:pt idx="30377">
                  <c:v>5.2066369932989999E-2</c:v>
                </c:pt>
                <c:pt idx="30378">
                  <c:v>5.20670118776368E-2</c:v>
                </c:pt>
                <c:pt idx="30379">
                  <c:v>5.20676294114523E-2</c:v>
                </c:pt>
                <c:pt idx="30380">
                  <c:v>5.2069203749012603E-2</c:v>
                </c:pt>
                <c:pt idx="30381">
                  <c:v>5.2069408313464099E-2</c:v>
                </c:pt>
                <c:pt idx="30382">
                  <c:v>5.2069994001266703E-2</c:v>
                </c:pt>
                <c:pt idx="30383">
                  <c:v>5.2070212444491698E-2</c:v>
                </c:pt>
                <c:pt idx="30384">
                  <c:v>5.2070251156996698E-2</c:v>
                </c:pt>
                <c:pt idx="30385">
                  <c:v>5.2070323882604297E-2</c:v>
                </c:pt>
                <c:pt idx="30386">
                  <c:v>5.2070843925557803E-2</c:v>
                </c:pt>
                <c:pt idx="30387">
                  <c:v>5.2070907438074902E-2</c:v>
                </c:pt>
                <c:pt idx="30388">
                  <c:v>5.2072371762190199E-2</c:v>
                </c:pt>
                <c:pt idx="30389">
                  <c:v>5.2074570235843901E-2</c:v>
                </c:pt>
                <c:pt idx="30390">
                  <c:v>5.2075337493447602E-2</c:v>
                </c:pt>
                <c:pt idx="30391">
                  <c:v>5.2075378747908602E-2</c:v>
                </c:pt>
                <c:pt idx="30392">
                  <c:v>5.2075543176218E-2</c:v>
                </c:pt>
                <c:pt idx="30393">
                  <c:v>5.2075874239033398E-2</c:v>
                </c:pt>
                <c:pt idx="30394">
                  <c:v>5.2076905413283497E-2</c:v>
                </c:pt>
                <c:pt idx="30395">
                  <c:v>5.2077096408918097E-2</c:v>
                </c:pt>
                <c:pt idx="30396">
                  <c:v>5.2077759295555297E-2</c:v>
                </c:pt>
                <c:pt idx="30397">
                  <c:v>5.2079162544278801E-2</c:v>
                </c:pt>
                <c:pt idx="30398">
                  <c:v>5.2079765981889799E-2</c:v>
                </c:pt>
                <c:pt idx="30399">
                  <c:v>5.2080316053628999E-2</c:v>
                </c:pt>
                <c:pt idx="30400">
                  <c:v>5.2080580564442203E-2</c:v>
                </c:pt>
                <c:pt idx="30401">
                  <c:v>5.2080872756797E-2</c:v>
                </c:pt>
                <c:pt idx="30402">
                  <c:v>5.2080951776734302E-2</c:v>
                </c:pt>
                <c:pt idx="30403">
                  <c:v>5.20812499477269E-2</c:v>
                </c:pt>
                <c:pt idx="30404">
                  <c:v>5.20826109212481E-2</c:v>
                </c:pt>
                <c:pt idx="30405">
                  <c:v>5.2083758794607901E-2</c:v>
                </c:pt>
                <c:pt idx="30406">
                  <c:v>5.2084098897849297E-2</c:v>
                </c:pt>
                <c:pt idx="30407">
                  <c:v>5.2085190550755299E-2</c:v>
                </c:pt>
                <c:pt idx="30408">
                  <c:v>5.2085200299857297E-2</c:v>
                </c:pt>
                <c:pt idx="30409">
                  <c:v>5.2085700814881897E-2</c:v>
                </c:pt>
                <c:pt idx="30410">
                  <c:v>5.2086607631874997E-2</c:v>
                </c:pt>
                <c:pt idx="30411">
                  <c:v>5.2087041217871499E-2</c:v>
                </c:pt>
                <c:pt idx="30412">
                  <c:v>5.2087137690673697E-2</c:v>
                </c:pt>
                <c:pt idx="30413">
                  <c:v>5.2087268483159602E-2</c:v>
                </c:pt>
                <c:pt idx="30414">
                  <c:v>5.2087778869866E-2</c:v>
                </c:pt>
                <c:pt idx="30415">
                  <c:v>5.2088550928991499E-2</c:v>
                </c:pt>
                <c:pt idx="30416">
                  <c:v>5.20890762984361E-2</c:v>
                </c:pt>
                <c:pt idx="30417">
                  <c:v>5.2089342834884603E-2</c:v>
                </c:pt>
                <c:pt idx="30418">
                  <c:v>5.2090183811066101E-2</c:v>
                </c:pt>
                <c:pt idx="30419">
                  <c:v>5.2091588797119698E-2</c:v>
                </c:pt>
                <c:pt idx="30420">
                  <c:v>5.2091660548808698E-2</c:v>
                </c:pt>
                <c:pt idx="30421">
                  <c:v>5.2092851170654299E-2</c:v>
                </c:pt>
                <c:pt idx="30422">
                  <c:v>5.2093911659553599E-2</c:v>
                </c:pt>
                <c:pt idx="30423">
                  <c:v>5.2094431764539401E-2</c:v>
                </c:pt>
                <c:pt idx="30424">
                  <c:v>5.2094448403584598E-2</c:v>
                </c:pt>
                <c:pt idx="30425">
                  <c:v>5.2094454387612503E-2</c:v>
                </c:pt>
                <c:pt idx="30426">
                  <c:v>5.2095825590308897E-2</c:v>
                </c:pt>
                <c:pt idx="30427">
                  <c:v>5.2095916439039103E-2</c:v>
                </c:pt>
                <c:pt idx="30428">
                  <c:v>5.2096589824131199E-2</c:v>
                </c:pt>
                <c:pt idx="30429">
                  <c:v>5.20966592589154E-2</c:v>
                </c:pt>
                <c:pt idx="30430">
                  <c:v>5.2097064083298499E-2</c:v>
                </c:pt>
                <c:pt idx="30431">
                  <c:v>5.2097887117569498E-2</c:v>
                </c:pt>
                <c:pt idx="30432">
                  <c:v>5.2097893773269698E-2</c:v>
                </c:pt>
                <c:pt idx="30433">
                  <c:v>5.2098080192448097E-2</c:v>
                </c:pt>
                <c:pt idx="30434">
                  <c:v>5.2100100759377502E-2</c:v>
                </c:pt>
                <c:pt idx="30435">
                  <c:v>5.2101063372445001E-2</c:v>
                </c:pt>
                <c:pt idx="30436">
                  <c:v>5.2101229691940303E-2</c:v>
                </c:pt>
                <c:pt idx="30437">
                  <c:v>5.2101493964163297E-2</c:v>
                </c:pt>
                <c:pt idx="30438">
                  <c:v>5.2101812207283903E-2</c:v>
                </c:pt>
                <c:pt idx="30439">
                  <c:v>5.2102301632699799E-2</c:v>
                </c:pt>
                <c:pt idx="30440">
                  <c:v>5.2102548644711297E-2</c:v>
                </c:pt>
                <c:pt idx="30441">
                  <c:v>5.2103490131533897E-2</c:v>
                </c:pt>
                <c:pt idx="30442">
                  <c:v>5.2103732169248997E-2</c:v>
                </c:pt>
                <c:pt idx="30443">
                  <c:v>5.2107252497612402E-2</c:v>
                </c:pt>
                <c:pt idx="30444">
                  <c:v>5.2107854333192802E-2</c:v>
                </c:pt>
                <c:pt idx="30445">
                  <c:v>5.2107857197990402E-2</c:v>
                </c:pt>
                <c:pt idx="30446">
                  <c:v>5.2108007892908197E-2</c:v>
                </c:pt>
                <c:pt idx="30447">
                  <c:v>5.2108486998722503E-2</c:v>
                </c:pt>
                <c:pt idx="30448">
                  <c:v>5.2108802647649097E-2</c:v>
                </c:pt>
                <c:pt idx="30449">
                  <c:v>5.2109504378860201E-2</c:v>
                </c:pt>
                <c:pt idx="30450">
                  <c:v>5.2110376736739697E-2</c:v>
                </c:pt>
                <c:pt idx="30451">
                  <c:v>5.21104599949632E-2</c:v>
                </c:pt>
                <c:pt idx="30452">
                  <c:v>5.2110694558286798E-2</c:v>
                </c:pt>
                <c:pt idx="30453">
                  <c:v>5.2111142469860303E-2</c:v>
                </c:pt>
                <c:pt idx="30454">
                  <c:v>5.21118044503679E-2</c:v>
                </c:pt>
                <c:pt idx="30455">
                  <c:v>5.2112185762638298E-2</c:v>
                </c:pt>
                <c:pt idx="30456">
                  <c:v>5.2112457878566998E-2</c:v>
                </c:pt>
                <c:pt idx="30457">
                  <c:v>5.2113835586100797E-2</c:v>
                </c:pt>
                <c:pt idx="30458">
                  <c:v>5.2113928064777798E-2</c:v>
                </c:pt>
                <c:pt idx="30459">
                  <c:v>5.2114941730068802E-2</c:v>
                </c:pt>
                <c:pt idx="30460">
                  <c:v>5.2115503868377801E-2</c:v>
                </c:pt>
                <c:pt idx="30461">
                  <c:v>5.2116350795100998E-2</c:v>
                </c:pt>
                <c:pt idx="30462">
                  <c:v>5.21164156039794E-2</c:v>
                </c:pt>
                <c:pt idx="30463">
                  <c:v>5.2116417142449301E-2</c:v>
                </c:pt>
                <c:pt idx="30464">
                  <c:v>5.2119333521327998E-2</c:v>
                </c:pt>
                <c:pt idx="30465">
                  <c:v>5.2119459094112197E-2</c:v>
                </c:pt>
                <c:pt idx="30466">
                  <c:v>5.2120003648902999E-2</c:v>
                </c:pt>
                <c:pt idx="30467">
                  <c:v>5.2120674205510698E-2</c:v>
                </c:pt>
                <c:pt idx="30468">
                  <c:v>5.2121195615826697E-2</c:v>
                </c:pt>
                <c:pt idx="30469">
                  <c:v>5.2124355692649199E-2</c:v>
                </c:pt>
                <c:pt idx="30470">
                  <c:v>5.21249310760422E-2</c:v>
                </c:pt>
                <c:pt idx="30471">
                  <c:v>5.2127455756053001E-2</c:v>
                </c:pt>
                <c:pt idx="30472">
                  <c:v>5.21276979342781E-2</c:v>
                </c:pt>
                <c:pt idx="30473">
                  <c:v>5.21283055817909E-2</c:v>
                </c:pt>
                <c:pt idx="30474">
                  <c:v>5.2129277399432301E-2</c:v>
                </c:pt>
                <c:pt idx="30475">
                  <c:v>5.2131194870706402E-2</c:v>
                </c:pt>
                <c:pt idx="30476">
                  <c:v>5.2131581529455698E-2</c:v>
                </c:pt>
                <c:pt idx="30477">
                  <c:v>5.2132155901160701E-2</c:v>
                </c:pt>
                <c:pt idx="30478">
                  <c:v>5.21338681711895E-2</c:v>
                </c:pt>
                <c:pt idx="30479">
                  <c:v>5.2134011118854101E-2</c:v>
                </c:pt>
                <c:pt idx="30480">
                  <c:v>5.2134018870185497E-2</c:v>
                </c:pt>
                <c:pt idx="30481">
                  <c:v>5.2134058101142002E-2</c:v>
                </c:pt>
                <c:pt idx="30482">
                  <c:v>5.2134302911702998E-2</c:v>
                </c:pt>
                <c:pt idx="30483">
                  <c:v>5.2134712471847998E-2</c:v>
                </c:pt>
                <c:pt idx="30484">
                  <c:v>5.2134857877788598E-2</c:v>
                </c:pt>
                <c:pt idx="30485">
                  <c:v>5.2135164287018199E-2</c:v>
                </c:pt>
                <c:pt idx="30486">
                  <c:v>5.2136091388103899E-2</c:v>
                </c:pt>
                <c:pt idx="30487">
                  <c:v>5.2138266462315903E-2</c:v>
                </c:pt>
                <c:pt idx="30488">
                  <c:v>5.2138679622168199E-2</c:v>
                </c:pt>
                <c:pt idx="30489">
                  <c:v>5.2138865800719698E-2</c:v>
                </c:pt>
                <c:pt idx="30490">
                  <c:v>5.2139605418470999E-2</c:v>
                </c:pt>
                <c:pt idx="30491">
                  <c:v>5.2139666250001201E-2</c:v>
                </c:pt>
                <c:pt idx="30492">
                  <c:v>5.2139960761606902E-2</c:v>
                </c:pt>
                <c:pt idx="30493">
                  <c:v>5.2140218175632101E-2</c:v>
                </c:pt>
                <c:pt idx="30494">
                  <c:v>5.2141228016906599E-2</c:v>
                </c:pt>
                <c:pt idx="30495">
                  <c:v>5.2141278781457003E-2</c:v>
                </c:pt>
                <c:pt idx="30496">
                  <c:v>5.2141440732874002E-2</c:v>
                </c:pt>
                <c:pt idx="30497">
                  <c:v>5.2142448100002001E-2</c:v>
                </c:pt>
                <c:pt idx="30498">
                  <c:v>5.21438469840977E-2</c:v>
                </c:pt>
                <c:pt idx="30499">
                  <c:v>5.2145875142051698E-2</c:v>
                </c:pt>
                <c:pt idx="30500">
                  <c:v>5.2146076666100702E-2</c:v>
                </c:pt>
                <c:pt idx="30501">
                  <c:v>5.2147931842531497E-2</c:v>
                </c:pt>
                <c:pt idx="30502">
                  <c:v>5.2148077897815899E-2</c:v>
                </c:pt>
                <c:pt idx="30503">
                  <c:v>5.2148681096687202E-2</c:v>
                </c:pt>
                <c:pt idx="30504">
                  <c:v>5.2148878606062501E-2</c:v>
                </c:pt>
                <c:pt idx="30505">
                  <c:v>5.2150727444623901E-2</c:v>
                </c:pt>
                <c:pt idx="30506">
                  <c:v>5.2151526598544301E-2</c:v>
                </c:pt>
                <c:pt idx="30507">
                  <c:v>5.2152099562092498E-2</c:v>
                </c:pt>
                <c:pt idx="30508">
                  <c:v>5.2152271793841E-2</c:v>
                </c:pt>
                <c:pt idx="30509">
                  <c:v>5.2153347247684702E-2</c:v>
                </c:pt>
                <c:pt idx="30510">
                  <c:v>5.2154133315257797E-2</c:v>
                </c:pt>
                <c:pt idx="30511">
                  <c:v>5.21542680289774E-2</c:v>
                </c:pt>
                <c:pt idx="30512">
                  <c:v>5.2154645523316098E-2</c:v>
                </c:pt>
                <c:pt idx="30513">
                  <c:v>5.2154702297540698E-2</c:v>
                </c:pt>
                <c:pt idx="30514">
                  <c:v>5.2154927379784201E-2</c:v>
                </c:pt>
                <c:pt idx="30515">
                  <c:v>5.2155671649942198E-2</c:v>
                </c:pt>
                <c:pt idx="30516">
                  <c:v>5.2156091573069198E-2</c:v>
                </c:pt>
                <c:pt idx="30517">
                  <c:v>5.2157163970967001E-2</c:v>
                </c:pt>
                <c:pt idx="30518">
                  <c:v>5.2157497288616302E-2</c:v>
                </c:pt>
                <c:pt idx="30519">
                  <c:v>5.21578966807952E-2</c:v>
                </c:pt>
                <c:pt idx="30520">
                  <c:v>5.2158328121716703E-2</c:v>
                </c:pt>
                <c:pt idx="30521">
                  <c:v>5.2158718555179201E-2</c:v>
                </c:pt>
                <c:pt idx="30522">
                  <c:v>5.2158906351852399E-2</c:v>
                </c:pt>
                <c:pt idx="30523">
                  <c:v>5.2159488322687797E-2</c:v>
                </c:pt>
                <c:pt idx="30524">
                  <c:v>5.2159490122305703E-2</c:v>
                </c:pt>
                <c:pt idx="30525">
                  <c:v>5.2160468373519099E-2</c:v>
                </c:pt>
                <c:pt idx="30526">
                  <c:v>5.2161587067995903E-2</c:v>
                </c:pt>
                <c:pt idx="30527">
                  <c:v>5.2162273525139802E-2</c:v>
                </c:pt>
                <c:pt idx="30528">
                  <c:v>5.2162323460331499E-2</c:v>
                </c:pt>
                <c:pt idx="30529">
                  <c:v>5.21629488304328E-2</c:v>
                </c:pt>
                <c:pt idx="30530">
                  <c:v>5.2163801850212903E-2</c:v>
                </c:pt>
                <c:pt idx="30531">
                  <c:v>5.2164102448658697E-2</c:v>
                </c:pt>
                <c:pt idx="30532">
                  <c:v>5.2164499677394498E-2</c:v>
                </c:pt>
                <c:pt idx="30533">
                  <c:v>5.2165020941522901E-2</c:v>
                </c:pt>
                <c:pt idx="30534">
                  <c:v>5.2165217517169897E-2</c:v>
                </c:pt>
                <c:pt idx="30535">
                  <c:v>5.2167879710386701E-2</c:v>
                </c:pt>
                <c:pt idx="30536">
                  <c:v>5.21682677136171E-2</c:v>
                </c:pt>
                <c:pt idx="30537">
                  <c:v>5.2171319331312402E-2</c:v>
                </c:pt>
                <c:pt idx="30538">
                  <c:v>5.2172297356083801E-2</c:v>
                </c:pt>
                <c:pt idx="30539">
                  <c:v>5.2172450470564298E-2</c:v>
                </c:pt>
                <c:pt idx="30540">
                  <c:v>5.21726011556733E-2</c:v>
                </c:pt>
                <c:pt idx="30541">
                  <c:v>5.2172899353105803E-2</c:v>
                </c:pt>
                <c:pt idx="30542">
                  <c:v>5.2173464318869198E-2</c:v>
                </c:pt>
                <c:pt idx="30543">
                  <c:v>5.2173546317369202E-2</c:v>
                </c:pt>
                <c:pt idx="30544">
                  <c:v>5.2173742166001701E-2</c:v>
                </c:pt>
                <c:pt idx="30545">
                  <c:v>5.2174385888934999E-2</c:v>
                </c:pt>
                <c:pt idx="30546">
                  <c:v>5.2174601673923099E-2</c:v>
                </c:pt>
                <c:pt idx="30547">
                  <c:v>5.2175125284292398E-2</c:v>
                </c:pt>
                <c:pt idx="30548">
                  <c:v>5.2175253611071802E-2</c:v>
                </c:pt>
                <c:pt idx="30549">
                  <c:v>5.2175448282376503E-2</c:v>
                </c:pt>
                <c:pt idx="30550">
                  <c:v>5.2175449408464303E-2</c:v>
                </c:pt>
                <c:pt idx="30551">
                  <c:v>5.2175473115418501E-2</c:v>
                </c:pt>
                <c:pt idx="30552">
                  <c:v>5.2175569231183203E-2</c:v>
                </c:pt>
                <c:pt idx="30553">
                  <c:v>5.2176494526755997E-2</c:v>
                </c:pt>
                <c:pt idx="30554">
                  <c:v>5.2176636918448302E-2</c:v>
                </c:pt>
                <c:pt idx="30555">
                  <c:v>5.2176967573897802E-2</c:v>
                </c:pt>
                <c:pt idx="30556">
                  <c:v>5.2180049247169603E-2</c:v>
                </c:pt>
                <c:pt idx="30557">
                  <c:v>5.21806783417499E-2</c:v>
                </c:pt>
                <c:pt idx="30558">
                  <c:v>5.2181140617738202E-2</c:v>
                </c:pt>
                <c:pt idx="30559">
                  <c:v>5.2181752697991697E-2</c:v>
                </c:pt>
                <c:pt idx="30560">
                  <c:v>5.2182511984422801E-2</c:v>
                </c:pt>
                <c:pt idx="30561">
                  <c:v>5.21826359497463E-2</c:v>
                </c:pt>
                <c:pt idx="30562">
                  <c:v>5.2183380470424E-2</c:v>
                </c:pt>
                <c:pt idx="30563">
                  <c:v>5.2184121621765299E-2</c:v>
                </c:pt>
                <c:pt idx="30564">
                  <c:v>5.2184468814647098E-2</c:v>
                </c:pt>
                <c:pt idx="30565">
                  <c:v>5.2184691580141399E-2</c:v>
                </c:pt>
                <c:pt idx="30566">
                  <c:v>5.2185292757165498E-2</c:v>
                </c:pt>
                <c:pt idx="30567">
                  <c:v>5.2185588459953497E-2</c:v>
                </c:pt>
                <c:pt idx="30568">
                  <c:v>5.2186506402639103E-2</c:v>
                </c:pt>
                <c:pt idx="30569">
                  <c:v>5.2187897922873101E-2</c:v>
                </c:pt>
                <c:pt idx="30570">
                  <c:v>5.2188252175322997E-2</c:v>
                </c:pt>
                <c:pt idx="30571">
                  <c:v>5.2189703136794302E-2</c:v>
                </c:pt>
                <c:pt idx="30572">
                  <c:v>5.2190076232373497E-2</c:v>
                </c:pt>
                <c:pt idx="30573">
                  <c:v>5.2190959577763797E-2</c:v>
                </c:pt>
                <c:pt idx="30574">
                  <c:v>5.2191335432170499E-2</c:v>
                </c:pt>
                <c:pt idx="30575">
                  <c:v>5.2191586791612399E-2</c:v>
                </c:pt>
                <c:pt idx="30576">
                  <c:v>5.2192231583154898E-2</c:v>
                </c:pt>
                <c:pt idx="30577">
                  <c:v>5.21924070244488E-2</c:v>
                </c:pt>
                <c:pt idx="30578">
                  <c:v>5.2192431243311903E-2</c:v>
                </c:pt>
                <c:pt idx="30579">
                  <c:v>5.2192517549056003E-2</c:v>
                </c:pt>
                <c:pt idx="30580">
                  <c:v>5.2193023305818299E-2</c:v>
                </c:pt>
                <c:pt idx="30581">
                  <c:v>5.2193744316638001E-2</c:v>
                </c:pt>
                <c:pt idx="30582">
                  <c:v>5.2194347993969402E-2</c:v>
                </c:pt>
                <c:pt idx="30583">
                  <c:v>5.2194368827212297E-2</c:v>
                </c:pt>
                <c:pt idx="30584">
                  <c:v>5.21948261616045E-2</c:v>
                </c:pt>
                <c:pt idx="30585">
                  <c:v>5.2195633953986798E-2</c:v>
                </c:pt>
                <c:pt idx="30586">
                  <c:v>5.219593271109E-2</c:v>
                </c:pt>
                <c:pt idx="30587">
                  <c:v>5.2196758070968498E-2</c:v>
                </c:pt>
                <c:pt idx="30588">
                  <c:v>5.2197165611729199E-2</c:v>
                </c:pt>
                <c:pt idx="30589">
                  <c:v>5.21974102966287E-2</c:v>
                </c:pt>
                <c:pt idx="30590">
                  <c:v>5.2197430500184397E-2</c:v>
                </c:pt>
                <c:pt idx="30591">
                  <c:v>5.2197846926744701E-2</c:v>
                </c:pt>
                <c:pt idx="30592">
                  <c:v>5.2198578197545198E-2</c:v>
                </c:pt>
                <c:pt idx="30593">
                  <c:v>5.2198586918023801E-2</c:v>
                </c:pt>
                <c:pt idx="30594">
                  <c:v>5.2198933843983102E-2</c:v>
                </c:pt>
                <c:pt idx="30595">
                  <c:v>5.2199018501886699E-2</c:v>
                </c:pt>
                <c:pt idx="30596">
                  <c:v>5.2200119744141397E-2</c:v>
                </c:pt>
                <c:pt idx="30597">
                  <c:v>5.2201319959939201E-2</c:v>
                </c:pt>
                <c:pt idx="30598">
                  <c:v>5.2202627658923403E-2</c:v>
                </c:pt>
                <c:pt idx="30599">
                  <c:v>5.2203441765291798E-2</c:v>
                </c:pt>
                <c:pt idx="30600">
                  <c:v>5.2203885363767903E-2</c:v>
                </c:pt>
                <c:pt idx="30601">
                  <c:v>5.2204002420261499E-2</c:v>
                </c:pt>
                <c:pt idx="30602">
                  <c:v>5.2204509705669901E-2</c:v>
                </c:pt>
                <c:pt idx="30603">
                  <c:v>5.2205844416445102E-2</c:v>
                </c:pt>
                <c:pt idx="30604">
                  <c:v>5.2206115283992799E-2</c:v>
                </c:pt>
                <c:pt idx="30605">
                  <c:v>5.2207248020990603E-2</c:v>
                </c:pt>
                <c:pt idx="30606">
                  <c:v>5.2207601492158702E-2</c:v>
                </c:pt>
                <c:pt idx="30607">
                  <c:v>5.2207968636612402E-2</c:v>
                </c:pt>
                <c:pt idx="30608">
                  <c:v>5.2207992250752303E-2</c:v>
                </c:pt>
                <c:pt idx="30609">
                  <c:v>5.2208308793696298E-2</c:v>
                </c:pt>
                <c:pt idx="30610">
                  <c:v>5.2208543848418498E-2</c:v>
                </c:pt>
                <c:pt idx="30611">
                  <c:v>5.2208574413844903E-2</c:v>
                </c:pt>
                <c:pt idx="30612">
                  <c:v>5.2208974194921501E-2</c:v>
                </c:pt>
                <c:pt idx="30613">
                  <c:v>5.2210447860245597E-2</c:v>
                </c:pt>
                <c:pt idx="30614">
                  <c:v>5.2211095536717197E-2</c:v>
                </c:pt>
                <c:pt idx="30615">
                  <c:v>5.22120315859676E-2</c:v>
                </c:pt>
                <c:pt idx="30616">
                  <c:v>5.2212518108002703E-2</c:v>
                </c:pt>
                <c:pt idx="30617">
                  <c:v>5.2213742384020302E-2</c:v>
                </c:pt>
                <c:pt idx="30618">
                  <c:v>5.2214039084818101E-2</c:v>
                </c:pt>
                <c:pt idx="30619">
                  <c:v>5.2214660938774901E-2</c:v>
                </c:pt>
                <c:pt idx="30620">
                  <c:v>5.22153570958587E-2</c:v>
                </c:pt>
                <c:pt idx="30621">
                  <c:v>5.2215602817074103E-2</c:v>
                </c:pt>
                <c:pt idx="30622">
                  <c:v>5.2216577916637301E-2</c:v>
                </c:pt>
                <c:pt idx="30623">
                  <c:v>5.2216883073380002E-2</c:v>
                </c:pt>
                <c:pt idx="30624">
                  <c:v>5.2217773081385102E-2</c:v>
                </c:pt>
                <c:pt idx="30625">
                  <c:v>5.2218054268528102E-2</c:v>
                </c:pt>
                <c:pt idx="30626">
                  <c:v>5.2219033482285099E-2</c:v>
                </c:pt>
                <c:pt idx="30627">
                  <c:v>5.22190697252463E-2</c:v>
                </c:pt>
                <c:pt idx="30628">
                  <c:v>5.2219293193352098E-2</c:v>
                </c:pt>
                <c:pt idx="30629">
                  <c:v>5.2219811513205497E-2</c:v>
                </c:pt>
                <c:pt idx="30630">
                  <c:v>5.2222205830275301E-2</c:v>
                </c:pt>
                <c:pt idx="30631">
                  <c:v>5.2222618056597697E-2</c:v>
                </c:pt>
                <c:pt idx="30632">
                  <c:v>5.2222959558902798E-2</c:v>
                </c:pt>
                <c:pt idx="30633">
                  <c:v>5.2223343779699199E-2</c:v>
                </c:pt>
                <c:pt idx="30634">
                  <c:v>5.2223394774985499E-2</c:v>
                </c:pt>
                <c:pt idx="30635">
                  <c:v>5.22243977671513E-2</c:v>
                </c:pt>
                <c:pt idx="30636">
                  <c:v>5.2224537626952901E-2</c:v>
                </c:pt>
                <c:pt idx="30637">
                  <c:v>5.22256230495639E-2</c:v>
                </c:pt>
                <c:pt idx="30638">
                  <c:v>5.2225996406683399E-2</c:v>
                </c:pt>
                <c:pt idx="30639">
                  <c:v>5.2226021692157197E-2</c:v>
                </c:pt>
                <c:pt idx="30640">
                  <c:v>5.22260756877648E-2</c:v>
                </c:pt>
                <c:pt idx="30641">
                  <c:v>5.2226180833193497E-2</c:v>
                </c:pt>
                <c:pt idx="30642">
                  <c:v>5.2226598132254103E-2</c:v>
                </c:pt>
                <c:pt idx="30643">
                  <c:v>5.2228935658079498E-2</c:v>
                </c:pt>
                <c:pt idx="30644">
                  <c:v>5.2229344918226797E-2</c:v>
                </c:pt>
                <c:pt idx="30645">
                  <c:v>5.2229405515430302E-2</c:v>
                </c:pt>
                <c:pt idx="30646">
                  <c:v>5.2230163391779501E-2</c:v>
                </c:pt>
                <c:pt idx="30647">
                  <c:v>5.2230299728139501E-2</c:v>
                </c:pt>
                <c:pt idx="30648">
                  <c:v>5.22317279464692E-2</c:v>
                </c:pt>
                <c:pt idx="30649">
                  <c:v>5.22345278457036E-2</c:v>
                </c:pt>
                <c:pt idx="30650">
                  <c:v>5.2234768824935003E-2</c:v>
                </c:pt>
                <c:pt idx="30651">
                  <c:v>5.2235609716119201E-2</c:v>
                </c:pt>
                <c:pt idx="30652">
                  <c:v>5.2235693272953798E-2</c:v>
                </c:pt>
                <c:pt idx="30653">
                  <c:v>5.2235693575965303E-2</c:v>
                </c:pt>
                <c:pt idx="30654">
                  <c:v>5.2235959559070899E-2</c:v>
                </c:pt>
                <c:pt idx="30655">
                  <c:v>5.22360973900661E-2</c:v>
                </c:pt>
                <c:pt idx="30656">
                  <c:v>5.2236429194776397E-2</c:v>
                </c:pt>
                <c:pt idx="30657">
                  <c:v>5.2236599086895999E-2</c:v>
                </c:pt>
                <c:pt idx="30658">
                  <c:v>5.2236913012012602E-2</c:v>
                </c:pt>
                <c:pt idx="30659">
                  <c:v>5.22372436647109E-2</c:v>
                </c:pt>
                <c:pt idx="30660">
                  <c:v>5.22379531954952E-2</c:v>
                </c:pt>
                <c:pt idx="30661">
                  <c:v>5.2238903542948301E-2</c:v>
                </c:pt>
                <c:pt idx="30662">
                  <c:v>5.2239285700060999E-2</c:v>
                </c:pt>
                <c:pt idx="30663">
                  <c:v>5.2240343263847099E-2</c:v>
                </c:pt>
                <c:pt idx="30664">
                  <c:v>5.22404084894715E-2</c:v>
                </c:pt>
                <c:pt idx="30665">
                  <c:v>5.2240409843850102E-2</c:v>
                </c:pt>
                <c:pt idx="30666">
                  <c:v>5.22408864156087E-2</c:v>
                </c:pt>
                <c:pt idx="30667">
                  <c:v>5.2241816499605499E-2</c:v>
                </c:pt>
                <c:pt idx="30668">
                  <c:v>5.2241939492665902E-2</c:v>
                </c:pt>
                <c:pt idx="30669">
                  <c:v>5.2242547807834099E-2</c:v>
                </c:pt>
                <c:pt idx="30670">
                  <c:v>5.2242654608139497E-2</c:v>
                </c:pt>
                <c:pt idx="30671">
                  <c:v>5.2242679231968903E-2</c:v>
                </c:pt>
                <c:pt idx="30672">
                  <c:v>5.2242806231278201E-2</c:v>
                </c:pt>
                <c:pt idx="30673">
                  <c:v>5.2243278905347398E-2</c:v>
                </c:pt>
                <c:pt idx="30674">
                  <c:v>5.22438166591409E-2</c:v>
                </c:pt>
                <c:pt idx="30675">
                  <c:v>5.2244337306994702E-2</c:v>
                </c:pt>
                <c:pt idx="30676">
                  <c:v>5.2244342403541699E-2</c:v>
                </c:pt>
                <c:pt idx="30677">
                  <c:v>5.22444825476924E-2</c:v>
                </c:pt>
                <c:pt idx="30678">
                  <c:v>5.2244668381899603E-2</c:v>
                </c:pt>
                <c:pt idx="30679">
                  <c:v>5.2244759628274302E-2</c:v>
                </c:pt>
                <c:pt idx="30680">
                  <c:v>5.2246045322709399E-2</c:v>
                </c:pt>
                <c:pt idx="30681">
                  <c:v>5.2246525397789803E-2</c:v>
                </c:pt>
                <c:pt idx="30682">
                  <c:v>5.2248360317974397E-2</c:v>
                </c:pt>
                <c:pt idx="30683">
                  <c:v>5.2248648936719197E-2</c:v>
                </c:pt>
                <c:pt idx="30684">
                  <c:v>5.22494357977163E-2</c:v>
                </c:pt>
                <c:pt idx="30685">
                  <c:v>5.2249811249355398E-2</c:v>
                </c:pt>
                <c:pt idx="30686">
                  <c:v>5.2250754956034998E-2</c:v>
                </c:pt>
                <c:pt idx="30687">
                  <c:v>5.2251040203300403E-2</c:v>
                </c:pt>
                <c:pt idx="30688">
                  <c:v>5.2251396059081703E-2</c:v>
                </c:pt>
                <c:pt idx="30689">
                  <c:v>5.22515797657125E-2</c:v>
                </c:pt>
                <c:pt idx="30690">
                  <c:v>5.22517041805238E-2</c:v>
                </c:pt>
                <c:pt idx="30691">
                  <c:v>5.2251707461933798E-2</c:v>
                </c:pt>
                <c:pt idx="30692">
                  <c:v>5.2252924809873098E-2</c:v>
                </c:pt>
                <c:pt idx="30693">
                  <c:v>5.2253422279755699E-2</c:v>
                </c:pt>
                <c:pt idx="30694">
                  <c:v>5.2254125012380102E-2</c:v>
                </c:pt>
                <c:pt idx="30695">
                  <c:v>5.2254613808568197E-2</c:v>
                </c:pt>
                <c:pt idx="30696">
                  <c:v>5.22546208758684E-2</c:v>
                </c:pt>
                <c:pt idx="30697">
                  <c:v>5.2254947304475899E-2</c:v>
                </c:pt>
                <c:pt idx="30698">
                  <c:v>5.2255676177009901E-2</c:v>
                </c:pt>
                <c:pt idx="30699">
                  <c:v>5.2255990025960201E-2</c:v>
                </c:pt>
                <c:pt idx="30700">
                  <c:v>5.22559901457222E-2</c:v>
                </c:pt>
                <c:pt idx="30701">
                  <c:v>5.2255996482548903E-2</c:v>
                </c:pt>
                <c:pt idx="30702">
                  <c:v>5.2256267024876901E-2</c:v>
                </c:pt>
                <c:pt idx="30703">
                  <c:v>5.2256375311298897E-2</c:v>
                </c:pt>
                <c:pt idx="30704">
                  <c:v>5.2256420597166398E-2</c:v>
                </c:pt>
                <c:pt idx="30705">
                  <c:v>5.2257291294865602E-2</c:v>
                </c:pt>
                <c:pt idx="30706">
                  <c:v>5.22610753121922E-2</c:v>
                </c:pt>
                <c:pt idx="30707">
                  <c:v>5.2261185982327298E-2</c:v>
                </c:pt>
                <c:pt idx="30708">
                  <c:v>5.2262069924596699E-2</c:v>
                </c:pt>
                <c:pt idx="30709">
                  <c:v>5.2262459803932702E-2</c:v>
                </c:pt>
                <c:pt idx="30710">
                  <c:v>5.2262559862685999E-2</c:v>
                </c:pt>
                <c:pt idx="30711">
                  <c:v>5.2262714909180198E-2</c:v>
                </c:pt>
                <c:pt idx="30712">
                  <c:v>5.2262820722330003E-2</c:v>
                </c:pt>
                <c:pt idx="30713">
                  <c:v>5.2263137808978302E-2</c:v>
                </c:pt>
                <c:pt idx="30714">
                  <c:v>5.2263175691984E-2</c:v>
                </c:pt>
                <c:pt idx="30715">
                  <c:v>5.2263260150055502E-2</c:v>
                </c:pt>
                <c:pt idx="30716">
                  <c:v>5.22643952144283E-2</c:v>
                </c:pt>
                <c:pt idx="30717">
                  <c:v>5.2264428676855101E-2</c:v>
                </c:pt>
                <c:pt idx="30718">
                  <c:v>5.2264627225107801E-2</c:v>
                </c:pt>
                <c:pt idx="30719">
                  <c:v>5.2265352143070001E-2</c:v>
                </c:pt>
                <c:pt idx="30720">
                  <c:v>5.2265490081166002E-2</c:v>
                </c:pt>
                <c:pt idx="30721">
                  <c:v>5.2266362685232097E-2</c:v>
                </c:pt>
                <c:pt idx="30722">
                  <c:v>5.2266384489801102E-2</c:v>
                </c:pt>
                <c:pt idx="30723">
                  <c:v>5.22665946955179E-2</c:v>
                </c:pt>
                <c:pt idx="30724">
                  <c:v>5.22666016090906E-2</c:v>
                </c:pt>
                <c:pt idx="30725">
                  <c:v>5.2268122270772301E-2</c:v>
                </c:pt>
                <c:pt idx="30726">
                  <c:v>5.2268210061837801E-2</c:v>
                </c:pt>
                <c:pt idx="30727">
                  <c:v>5.2269368280906801E-2</c:v>
                </c:pt>
                <c:pt idx="30728">
                  <c:v>5.2269490321725398E-2</c:v>
                </c:pt>
                <c:pt idx="30729">
                  <c:v>5.22705015850271E-2</c:v>
                </c:pt>
                <c:pt idx="30730">
                  <c:v>5.2271522379259798E-2</c:v>
                </c:pt>
                <c:pt idx="30731">
                  <c:v>5.2271752275753897E-2</c:v>
                </c:pt>
                <c:pt idx="30732">
                  <c:v>5.2271923719659399E-2</c:v>
                </c:pt>
                <c:pt idx="30733">
                  <c:v>5.2271948578650897E-2</c:v>
                </c:pt>
                <c:pt idx="30734">
                  <c:v>5.2272144745109599E-2</c:v>
                </c:pt>
                <c:pt idx="30735">
                  <c:v>5.2272166029111201E-2</c:v>
                </c:pt>
                <c:pt idx="30736">
                  <c:v>5.2273725455103101E-2</c:v>
                </c:pt>
                <c:pt idx="30737">
                  <c:v>5.22738025750921E-2</c:v>
                </c:pt>
                <c:pt idx="30738">
                  <c:v>5.2274304436269098E-2</c:v>
                </c:pt>
                <c:pt idx="30739">
                  <c:v>5.2275103409313503E-2</c:v>
                </c:pt>
                <c:pt idx="30740">
                  <c:v>5.2275182201509403E-2</c:v>
                </c:pt>
                <c:pt idx="30741">
                  <c:v>5.2275214598748801E-2</c:v>
                </c:pt>
                <c:pt idx="30742">
                  <c:v>5.2275761476290102E-2</c:v>
                </c:pt>
                <c:pt idx="30743">
                  <c:v>5.2276866758841398E-2</c:v>
                </c:pt>
                <c:pt idx="30744">
                  <c:v>5.2277673119937002E-2</c:v>
                </c:pt>
                <c:pt idx="30745">
                  <c:v>5.2277955484759303E-2</c:v>
                </c:pt>
                <c:pt idx="30746">
                  <c:v>5.2278639545764803E-2</c:v>
                </c:pt>
                <c:pt idx="30747">
                  <c:v>5.2279842251335001E-2</c:v>
                </c:pt>
                <c:pt idx="30748">
                  <c:v>5.2280510363848003E-2</c:v>
                </c:pt>
                <c:pt idx="30749">
                  <c:v>5.22810535494646E-2</c:v>
                </c:pt>
                <c:pt idx="30750">
                  <c:v>5.2281922887517103E-2</c:v>
                </c:pt>
                <c:pt idx="30751">
                  <c:v>5.2282170736557901E-2</c:v>
                </c:pt>
                <c:pt idx="30752">
                  <c:v>5.2282463037523097E-2</c:v>
                </c:pt>
                <c:pt idx="30753">
                  <c:v>5.2282939112586503E-2</c:v>
                </c:pt>
                <c:pt idx="30754">
                  <c:v>5.2283339656805601E-2</c:v>
                </c:pt>
                <c:pt idx="30755">
                  <c:v>5.2284017655823398E-2</c:v>
                </c:pt>
                <c:pt idx="30756">
                  <c:v>5.2284183150710498E-2</c:v>
                </c:pt>
                <c:pt idx="30757">
                  <c:v>5.2284385853686298E-2</c:v>
                </c:pt>
                <c:pt idx="30758">
                  <c:v>5.2285184550331897E-2</c:v>
                </c:pt>
                <c:pt idx="30759">
                  <c:v>5.2285518046534703E-2</c:v>
                </c:pt>
                <c:pt idx="30760">
                  <c:v>5.2286402443969801E-2</c:v>
                </c:pt>
                <c:pt idx="30761">
                  <c:v>5.2286646207342503E-2</c:v>
                </c:pt>
                <c:pt idx="30762">
                  <c:v>5.2286937259348E-2</c:v>
                </c:pt>
                <c:pt idx="30763">
                  <c:v>5.2287330218859902E-2</c:v>
                </c:pt>
                <c:pt idx="30764">
                  <c:v>5.2287647914607702E-2</c:v>
                </c:pt>
                <c:pt idx="30765">
                  <c:v>5.2288154313698099E-2</c:v>
                </c:pt>
                <c:pt idx="30766">
                  <c:v>5.2288389067765097E-2</c:v>
                </c:pt>
                <c:pt idx="30767">
                  <c:v>5.2289186078645501E-2</c:v>
                </c:pt>
                <c:pt idx="30768">
                  <c:v>5.2289294309850902E-2</c:v>
                </c:pt>
                <c:pt idx="30769">
                  <c:v>5.2289678826204403E-2</c:v>
                </c:pt>
                <c:pt idx="30770">
                  <c:v>5.2289805557691797E-2</c:v>
                </c:pt>
                <c:pt idx="30771">
                  <c:v>5.2290105350588097E-2</c:v>
                </c:pt>
                <c:pt idx="30772">
                  <c:v>5.2290419844241397E-2</c:v>
                </c:pt>
                <c:pt idx="30773">
                  <c:v>5.2292251461085799E-2</c:v>
                </c:pt>
                <c:pt idx="30774">
                  <c:v>5.2292554571324097E-2</c:v>
                </c:pt>
                <c:pt idx="30775">
                  <c:v>5.22925879753314E-2</c:v>
                </c:pt>
                <c:pt idx="30776">
                  <c:v>5.2292605327131599E-2</c:v>
                </c:pt>
                <c:pt idx="30777">
                  <c:v>5.22934206363979E-2</c:v>
                </c:pt>
                <c:pt idx="30778">
                  <c:v>5.2293892766633203E-2</c:v>
                </c:pt>
                <c:pt idx="30779">
                  <c:v>5.2293906322082799E-2</c:v>
                </c:pt>
                <c:pt idx="30780">
                  <c:v>5.22940551596019E-2</c:v>
                </c:pt>
                <c:pt idx="30781">
                  <c:v>5.2294176553565198E-2</c:v>
                </c:pt>
                <c:pt idx="30782">
                  <c:v>5.2294914944058898E-2</c:v>
                </c:pt>
                <c:pt idx="30783">
                  <c:v>5.22951302860468E-2</c:v>
                </c:pt>
                <c:pt idx="30784">
                  <c:v>5.2297060708171798E-2</c:v>
                </c:pt>
                <c:pt idx="30785">
                  <c:v>5.2298292670575598E-2</c:v>
                </c:pt>
                <c:pt idx="30786">
                  <c:v>5.2298979186584299E-2</c:v>
                </c:pt>
                <c:pt idx="30787">
                  <c:v>5.2299339385407102E-2</c:v>
                </c:pt>
                <c:pt idx="30788">
                  <c:v>5.2299658226426703E-2</c:v>
                </c:pt>
                <c:pt idx="30789">
                  <c:v>5.23000530631378E-2</c:v>
                </c:pt>
                <c:pt idx="30790">
                  <c:v>5.2300664006466199E-2</c:v>
                </c:pt>
                <c:pt idx="30791">
                  <c:v>5.2301954525841798E-2</c:v>
                </c:pt>
                <c:pt idx="30792">
                  <c:v>5.23026767782417E-2</c:v>
                </c:pt>
                <c:pt idx="30793">
                  <c:v>5.2302958203063701E-2</c:v>
                </c:pt>
                <c:pt idx="30794">
                  <c:v>5.2304689281440601E-2</c:v>
                </c:pt>
                <c:pt idx="30795">
                  <c:v>5.2305106110560502E-2</c:v>
                </c:pt>
                <c:pt idx="30796">
                  <c:v>5.23052612152917E-2</c:v>
                </c:pt>
                <c:pt idx="30797">
                  <c:v>5.2306284556726097E-2</c:v>
                </c:pt>
                <c:pt idx="30798">
                  <c:v>5.2306933496562097E-2</c:v>
                </c:pt>
                <c:pt idx="30799">
                  <c:v>5.2308851798470703E-2</c:v>
                </c:pt>
                <c:pt idx="30800">
                  <c:v>5.2308929014606202E-2</c:v>
                </c:pt>
                <c:pt idx="30801">
                  <c:v>5.23089388682835E-2</c:v>
                </c:pt>
                <c:pt idx="30802">
                  <c:v>5.2309152999469199E-2</c:v>
                </c:pt>
                <c:pt idx="30803">
                  <c:v>5.23101499276774E-2</c:v>
                </c:pt>
                <c:pt idx="30804">
                  <c:v>5.2310172129556E-2</c:v>
                </c:pt>
                <c:pt idx="30805">
                  <c:v>5.2310935814602298E-2</c:v>
                </c:pt>
                <c:pt idx="30806">
                  <c:v>5.2311914450890201E-2</c:v>
                </c:pt>
                <c:pt idx="30807">
                  <c:v>5.2312632356309598E-2</c:v>
                </c:pt>
                <c:pt idx="30808">
                  <c:v>5.2312961157919703E-2</c:v>
                </c:pt>
                <c:pt idx="30809">
                  <c:v>5.2312989922787198E-2</c:v>
                </c:pt>
                <c:pt idx="30810">
                  <c:v>5.2313180589781301E-2</c:v>
                </c:pt>
                <c:pt idx="30811">
                  <c:v>5.2313447933987803E-2</c:v>
                </c:pt>
                <c:pt idx="30812">
                  <c:v>5.2313638104955901E-2</c:v>
                </c:pt>
                <c:pt idx="30813">
                  <c:v>5.23150279731689E-2</c:v>
                </c:pt>
                <c:pt idx="30814">
                  <c:v>5.2315295892335703E-2</c:v>
                </c:pt>
                <c:pt idx="30815">
                  <c:v>5.2315817509646499E-2</c:v>
                </c:pt>
                <c:pt idx="30816">
                  <c:v>5.2316132516045902E-2</c:v>
                </c:pt>
                <c:pt idx="30817">
                  <c:v>5.2316605536838097E-2</c:v>
                </c:pt>
                <c:pt idx="30818">
                  <c:v>5.2317274261630201E-2</c:v>
                </c:pt>
                <c:pt idx="30819">
                  <c:v>5.2317319681519002E-2</c:v>
                </c:pt>
                <c:pt idx="30820">
                  <c:v>5.23182031521056E-2</c:v>
                </c:pt>
                <c:pt idx="30821">
                  <c:v>5.2320113159230797E-2</c:v>
                </c:pt>
                <c:pt idx="30822">
                  <c:v>5.2320173800262999E-2</c:v>
                </c:pt>
                <c:pt idx="30823">
                  <c:v>5.2322246551348803E-2</c:v>
                </c:pt>
                <c:pt idx="30824">
                  <c:v>5.2322477541789598E-2</c:v>
                </c:pt>
                <c:pt idx="30825">
                  <c:v>5.2323740198777197E-2</c:v>
                </c:pt>
                <c:pt idx="30826">
                  <c:v>5.2325212662164E-2</c:v>
                </c:pt>
                <c:pt idx="30827">
                  <c:v>5.2326740322589098E-2</c:v>
                </c:pt>
                <c:pt idx="30828">
                  <c:v>5.2327141357486701E-2</c:v>
                </c:pt>
                <c:pt idx="30829">
                  <c:v>5.2327173063129701E-2</c:v>
                </c:pt>
                <c:pt idx="30830">
                  <c:v>5.2330061473928498E-2</c:v>
                </c:pt>
                <c:pt idx="30831">
                  <c:v>5.2330732577835999E-2</c:v>
                </c:pt>
                <c:pt idx="30832">
                  <c:v>5.2330786645648698E-2</c:v>
                </c:pt>
                <c:pt idx="30833">
                  <c:v>5.2330896287489E-2</c:v>
                </c:pt>
                <c:pt idx="30834">
                  <c:v>5.2330943252114501E-2</c:v>
                </c:pt>
                <c:pt idx="30835">
                  <c:v>5.2331295382715297E-2</c:v>
                </c:pt>
                <c:pt idx="30836">
                  <c:v>5.2331350685337397E-2</c:v>
                </c:pt>
                <c:pt idx="30837">
                  <c:v>5.2331609744915797E-2</c:v>
                </c:pt>
                <c:pt idx="30838">
                  <c:v>5.23317492463624E-2</c:v>
                </c:pt>
                <c:pt idx="30839">
                  <c:v>5.2332481073028903E-2</c:v>
                </c:pt>
                <c:pt idx="30840">
                  <c:v>5.2333301328141901E-2</c:v>
                </c:pt>
                <c:pt idx="30841">
                  <c:v>5.2333437869296902E-2</c:v>
                </c:pt>
                <c:pt idx="30842">
                  <c:v>5.2334406367886901E-2</c:v>
                </c:pt>
                <c:pt idx="30843">
                  <c:v>5.2335546465604503E-2</c:v>
                </c:pt>
                <c:pt idx="30844">
                  <c:v>5.2337277840687098E-2</c:v>
                </c:pt>
                <c:pt idx="30845">
                  <c:v>5.2337917211834402E-2</c:v>
                </c:pt>
                <c:pt idx="30846">
                  <c:v>5.2337971352873602E-2</c:v>
                </c:pt>
                <c:pt idx="30847">
                  <c:v>5.2339451509981601E-2</c:v>
                </c:pt>
                <c:pt idx="30848">
                  <c:v>5.23396663883018E-2</c:v>
                </c:pt>
                <c:pt idx="30849">
                  <c:v>5.2342230382888197E-2</c:v>
                </c:pt>
                <c:pt idx="30850">
                  <c:v>5.2342490152965403E-2</c:v>
                </c:pt>
                <c:pt idx="30851">
                  <c:v>5.23436408486685E-2</c:v>
                </c:pt>
                <c:pt idx="30852">
                  <c:v>5.2343714337854397E-2</c:v>
                </c:pt>
                <c:pt idx="30853">
                  <c:v>5.2343879342561198E-2</c:v>
                </c:pt>
                <c:pt idx="30854">
                  <c:v>5.2344062047578001E-2</c:v>
                </c:pt>
                <c:pt idx="30855">
                  <c:v>5.2344759959479702E-2</c:v>
                </c:pt>
                <c:pt idx="30856">
                  <c:v>5.2345125757473597E-2</c:v>
                </c:pt>
                <c:pt idx="30857">
                  <c:v>5.2345393656659502E-2</c:v>
                </c:pt>
                <c:pt idx="30858">
                  <c:v>5.23465439978133E-2</c:v>
                </c:pt>
                <c:pt idx="30859">
                  <c:v>5.2346865932448597E-2</c:v>
                </c:pt>
                <c:pt idx="30860">
                  <c:v>5.2347615068140001E-2</c:v>
                </c:pt>
                <c:pt idx="30861">
                  <c:v>5.2348152333124502E-2</c:v>
                </c:pt>
                <c:pt idx="30862">
                  <c:v>5.2348395867638897E-2</c:v>
                </c:pt>
                <c:pt idx="30863">
                  <c:v>5.2348985185194902E-2</c:v>
                </c:pt>
                <c:pt idx="30864">
                  <c:v>5.2350317204904503E-2</c:v>
                </c:pt>
                <c:pt idx="30865">
                  <c:v>5.2353052252556001E-2</c:v>
                </c:pt>
                <c:pt idx="30866">
                  <c:v>5.2353729747656799E-2</c:v>
                </c:pt>
                <c:pt idx="30867">
                  <c:v>5.2353775978474897E-2</c:v>
                </c:pt>
                <c:pt idx="30868">
                  <c:v>5.2354533287691997E-2</c:v>
                </c:pt>
                <c:pt idx="30869">
                  <c:v>5.23548039580203E-2</c:v>
                </c:pt>
                <c:pt idx="30870">
                  <c:v>5.2355085660420499E-2</c:v>
                </c:pt>
                <c:pt idx="30871">
                  <c:v>5.2355256092929903E-2</c:v>
                </c:pt>
                <c:pt idx="30872">
                  <c:v>5.2356275081606E-2</c:v>
                </c:pt>
                <c:pt idx="30873">
                  <c:v>5.23566593679844E-2</c:v>
                </c:pt>
                <c:pt idx="30874">
                  <c:v>5.2357404477189902E-2</c:v>
                </c:pt>
                <c:pt idx="30875">
                  <c:v>5.2358054547127303E-2</c:v>
                </c:pt>
                <c:pt idx="30876">
                  <c:v>5.2358481628231902E-2</c:v>
                </c:pt>
                <c:pt idx="30877">
                  <c:v>5.2359959596883797E-2</c:v>
                </c:pt>
                <c:pt idx="30878">
                  <c:v>5.2360570632505897E-2</c:v>
                </c:pt>
                <c:pt idx="30879">
                  <c:v>5.2361314981169402E-2</c:v>
                </c:pt>
                <c:pt idx="30880">
                  <c:v>5.2361702773828497E-2</c:v>
                </c:pt>
                <c:pt idx="30881">
                  <c:v>5.23623045715663E-2</c:v>
                </c:pt>
                <c:pt idx="30882">
                  <c:v>5.2362449135257297E-2</c:v>
                </c:pt>
                <c:pt idx="30883">
                  <c:v>5.2363938317598002E-2</c:v>
                </c:pt>
                <c:pt idx="30884">
                  <c:v>5.2365163432865298E-2</c:v>
                </c:pt>
                <c:pt idx="30885">
                  <c:v>5.2365582874649597E-2</c:v>
                </c:pt>
                <c:pt idx="30886">
                  <c:v>5.2366210876600101E-2</c:v>
                </c:pt>
                <c:pt idx="30887">
                  <c:v>5.2366643793204E-2</c:v>
                </c:pt>
                <c:pt idx="30888">
                  <c:v>5.2367356506799898E-2</c:v>
                </c:pt>
                <c:pt idx="30889">
                  <c:v>5.2367685209294898E-2</c:v>
                </c:pt>
                <c:pt idx="30890">
                  <c:v>5.2367729022186303E-2</c:v>
                </c:pt>
                <c:pt idx="30891">
                  <c:v>5.2369083468678503E-2</c:v>
                </c:pt>
                <c:pt idx="30892">
                  <c:v>5.2369642280033997E-2</c:v>
                </c:pt>
                <c:pt idx="30893">
                  <c:v>5.2369822511724402E-2</c:v>
                </c:pt>
                <c:pt idx="30894">
                  <c:v>5.2369825727660198E-2</c:v>
                </c:pt>
                <c:pt idx="30895">
                  <c:v>5.2370197069368199E-2</c:v>
                </c:pt>
                <c:pt idx="30896">
                  <c:v>5.2374039078574498E-2</c:v>
                </c:pt>
                <c:pt idx="30897">
                  <c:v>5.2374591755829002E-2</c:v>
                </c:pt>
                <c:pt idx="30898">
                  <c:v>5.2374834550812398E-2</c:v>
                </c:pt>
                <c:pt idx="30899">
                  <c:v>5.2374891697228997E-2</c:v>
                </c:pt>
                <c:pt idx="30900">
                  <c:v>5.2374970466530897E-2</c:v>
                </c:pt>
                <c:pt idx="30901">
                  <c:v>5.2376113120572297E-2</c:v>
                </c:pt>
                <c:pt idx="30902">
                  <c:v>5.23761441916741E-2</c:v>
                </c:pt>
                <c:pt idx="30903">
                  <c:v>5.23763055592825E-2</c:v>
                </c:pt>
                <c:pt idx="30904">
                  <c:v>5.2376728905599301E-2</c:v>
                </c:pt>
                <c:pt idx="30905">
                  <c:v>5.23789292043201E-2</c:v>
                </c:pt>
                <c:pt idx="30906">
                  <c:v>5.2379376193197401E-2</c:v>
                </c:pt>
                <c:pt idx="30907">
                  <c:v>5.2379616792892603E-2</c:v>
                </c:pt>
                <c:pt idx="30908">
                  <c:v>5.2379633891350502E-2</c:v>
                </c:pt>
                <c:pt idx="30909">
                  <c:v>5.2380339609279E-2</c:v>
                </c:pt>
                <c:pt idx="30910">
                  <c:v>5.2381085594265499E-2</c:v>
                </c:pt>
                <c:pt idx="30911">
                  <c:v>5.2382113297510198E-2</c:v>
                </c:pt>
                <c:pt idx="30912">
                  <c:v>5.2383762091935002E-2</c:v>
                </c:pt>
                <c:pt idx="30913">
                  <c:v>5.23849055952419E-2</c:v>
                </c:pt>
                <c:pt idx="30914">
                  <c:v>5.2385566645118897E-2</c:v>
                </c:pt>
                <c:pt idx="30915">
                  <c:v>5.2385843227595798E-2</c:v>
                </c:pt>
                <c:pt idx="30916">
                  <c:v>5.23862919929758E-2</c:v>
                </c:pt>
                <c:pt idx="30917">
                  <c:v>5.2388180649708301E-2</c:v>
                </c:pt>
                <c:pt idx="30918">
                  <c:v>5.23882856634681E-2</c:v>
                </c:pt>
                <c:pt idx="30919">
                  <c:v>5.2388585753689203E-2</c:v>
                </c:pt>
                <c:pt idx="30920">
                  <c:v>5.2389884121306698E-2</c:v>
                </c:pt>
                <c:pt idx="30921">
                  <c:v>5.23905314178644E-2</c:v>
                </c:pt>
                <c:pt idx="30922">
                  <c:v>5.23909359122538E-2</c:v>
                </c:pt>
                <c:pt idx="30923">
                  <c:v>5.2391545806044403E-2</c:v>
                </c:pt>
                <c:pt idx="30924">
                  <c:v>5.2391586982090697E-2</c:v>
                </c:pt>
                <c:pt idx="30925">
                  <c:v>5.2392069028417698E-2</c:v>
                </c:pt>
                <c:pt idx="30926">
                  <c:v>5.2392156116086802E-2</c:v>
                </c:pt>
                <c:pt idx="30927">
                  <c:v>5.2392222617084899E-2</c:v>
                </c:pt>
                <c:pt idx="30928">
                  <c:v>5.23927926301824E-2</c:v>
                </c:pt>
                <c:pt idx="30929">
                  <c:v>5.2392812959149902E-2</c:v>
                </c:pt>
                <c:pt idx="30930">
                  <c:v>5.2393847945446798E-2</c:v>
                </c:pt>
                <c:pt idx="30931">
                  <c:v>5.2394103474788199E-2</c:v>
                </c:pt>
                <c:pt idx="30932">
                  <c:v>5.2395059338252399E-2</c:v>
                </c:pt>
                <c:pt idx="30933">
                  <c:v>5.23954486859739E-2</c:v>
                </c:pt>
                <c:pt idx="30934">
                  <c:v>5.2397224406128602E-2</c:v>
                </c:pt>
                <c:pt idx="30935">
                  <c:v>5.2397429833741599E-2</c:v>
                </c:pt>
                <c:pt idx="30936">
                  <c:v>5.2398545161450198E-2</c:v>
                </c:pt>
                <c:pt idx="30937">
                  <c:v>5.2399165923173001E-2</c:v>
                </c:pt>
                <c:pt idx="30938">
                  <c:v>5.2400412106539403E-2</c:v>
                </c:pt>
                <c:pt idx="30939">
                  <c:v>5.2401176149718801E-2</c:v>
                </c:pt>
                <c:pt idx="30940">
                  <c:v>5.24020186591291E-2</c:v>
                </c:pt>
                <c:pt idx="30941">
                  <c:v>5.2402646687486301E-2</c:v>
                </c:pt>
                <c:pt idx="30942">
                  <c:v>5.2402942921863503E-2</c:v>
                </c:pt>
                <c:pt idx="30943">
                  <c:v>5.2403312682739997E-2</c:v>
                </c:pt>
                <c:pt idx="30944">
                  <c:v>5.2403741289252501E-2</c:v>
                </c:pt>
                <c:pt idx="30945">
                  <c:v>5.2405249222477503E-2</c:v>
                </c:pt>
                <c:pt idx="30946">
                  <c:v>5.2405745724301199E-2</c:v>
                </c:pt>
                <c:pt idx="30947">
                  <c:v>5.24064112545191E-2</c:v>
                </c:pt>
                <c:pt idx="30948">
                  <c:v>5.2407022064110999E-2</c:v>
                </c:pt>
                <c:pt idx="30949">
                  <c:v>5.2407728451494502E-2</c:v>
                </c:pt>
                <c:pt idx="30950">
                  <c:v>5.2408007119493297E-2</c:v>
                </c:pt>
                <c:pt idx="30951">
                  <c:v>5.2408348411899897E-2</c:v>
                </c:pt>
                <c:pt idx="30952">
                  <c:v>5.2408885744766001E-2</c:v>
                </c:pt>
                <c:pt idx="30953">
                  <c:v>5.2409463196568001E-2</c:v>
                </c:pt>
                <c:pt idx="30954">
                  <c:v>5.2409475451015999E-2</c:v>
                </c:pt>
                <c:pt idx="30955">
                  <c:v>5.2409746919377498E-2</c:v>
                </c:pt>
                <c:pt idx="30956">
                  <c:v>5.2409848058194597E-2</c:v>
                </c:pt>
                <c:pt idx="30957">
                  <c:v>5.2410205591581098E-2</c:v>
                </c:pt>
                <c:pt idx="30958">
                  <c:v>5.2410517643356101E-2</c:v>
                </c:pt>
                <c:pt idx="30959">
                  <c:v>5.2410808271369201E-2</c:v>
                </c:pt>
                <c:pt idx="30960">
                  <c:v>5.2411042625764397E-2</c:v>
                </c:pt>
                <c:pt idx="30961">
                  <c:v>5.24117012556077E-2</c:v>
                </c:pt>
                <c:pt idx="30962">
                  <c:v>5.2412972875918402E-2</c:v>
                </c:pt>
                <c:pt idx="30963">
                  <c:v>5.2413897272594802E-2</c:v>
                </c:pt>
                <c:pt idx="30964">
                  <c:v>5.2416147250655999E-2</c:v>
                </c:pt>
                <c:pt idx="30965">
                  <c:v>5.2417564746121997E-2</c:v>
                </c:pt>
                <c:pt idx="30966">
                  <c:v>5.2418137547624803E-2</c:v>
                </c:pt>
                <c:pt idx="30967">
                  <c:v>5.2419908002887601E-2</c:v>
                </c:pt>
                <c:pt idx="30968">
                  <c:v>5.2421178570892103E-2</c:v>
                </c:pt>
                <c:pt idx="30969">
                  <c:v>5.24225543154683E-2</c:v>
                </c:pt>
                <c:pt idx="30970">
                  <c:v>5.2422631659500001E-2</c:v>
                </c:pt>
                <c:pt idx="30971">
                  <c:v>5.2423417918717498E-2</c:v>
                </c:pt>
                <c:pt idx="30972">
                  <c:v>5.2424146625282102E-2</c:v>
                </c:pt>
                <c:pt idx="30973">
                  <c:v>5.2424216337743502E-2</c:v>
                </c:pt>
                <c:pt idx="30974">
                  <c:v>5.2425885454979997E-2</c:v>
                </c:pt>
                <c:pt idx="30975">
                  <c:v>5.24262097814071E-2</c:v>
                </c:pt>
                <c:pt idx="30976">
                  <c:v>5.2426286441409099E-2</c:v>
                </c:pt>
                <c:pt idx="30977">
                  <c:v>5.2427578447453001E-2</c:v>
                </c:pt>
                <c:pt idx="30978">
                  <c:v>5.2427853969519503E-2</c:v>
                </c:pt>
                <c:pt idx="30979">
                  <c:v>5.2430093918286097E-2</c:v>
                </c:pt>
                <c:pt idx="30980">
                  <c:v>5.2430214168049299E-2</c:v>
                </c:pt>
                <c:pt idx="30981">
                  <c:v>5.2430553757230901E-2</c:v>
                </c:pt>
                <c:pt idx="30982">
                  <c:v>5.2430758504821803E-2</c:v>
                </c:pt>
                <c:pt idx="30983">
                  <c:v>5.2431129856595503E-2</c:v>
                </c:pt>
                <c:pt idx="30984">
                  <c:v>5.2432375808350501E-2</c:v>
                </c:pt>
                <c:pt idx="30985">
                  <c:v>5.2432900115063699E-2</c:v>
                </c:pt>
                <c:pt idx="30986">
                  <c:v>5.2433284495912801E-2</c:v>
                </c:pt>
                <c:pt idx="30987">
                  <c:v>5.2434084576810598E-2</c:v>
                </c:pt>
                <c:pt idx="30988">
                  <c:v>5.2434508832578698E-2</c:v>
                </c:pt>
                <c:pt idx="30989">
                  <c:v>5.2436102833640398E-2</c:v>
                </c:pt>
                <c:pt idx="30990">
                  <c:v>5.2436139179515701E-2</c:v>
                </c:pt>
                <c:pt idx="30991">
                  <c:v>5.2437355624997198E-2</c:v>
                </c:pt>
                <c:pt idx="30992">
                  <c:v>5.2437642766235901E-2</c:v>
                </c:pt>
                <c:pt idx="30993">
                  <c:v>5.2438151974164703E-2</c:v>
                </c:pt>
                <c:pt idx="30994">
                  <c:v>5.2438608540183299E-2</c:v>
                </c:pt>
                <c:pt idx="30995">
                  <c:v>5.2439447712774201E-2</c:v>
                </c:pt>
                <c:pt idx="30996">
                  <c:v>5.24397549883521E-2</c:v>
                </c:pt>
                <c:pt idx="30997">
                  <c:v>5.2440070504175797E-2</c:v>
                </c:pt>
                <c:pt idx="30998">
                  <c:v>5.2440534487116199E-2</c:v>
                </c:pt>
                <c:pt idx="30999">
                  <c:v>5.2441174410207098E-2</c:v>
                </c:pt>
                <c:pt idx="31000">
                  <c:v>5.2441808185245103E-2</c:v>
                </c:pt>
                <c:pt idx="31001">
                  <c:v>5.2442280593313503E-2</c:v>
                </c:pt>
                <c:pt idx="31002">
                  <c:v>5.2443804972509001E-2</c:v>
                </c:pt>
                <c:pt idx="31003">
                  <c:v>5.2443876663338503E-2</c:v>
                </c:pt>
                <c:pt idx="31004">
                  <c:v>5.2443903253803298E-2</c:v>
                </c:pt>
                <c:pt idx="31005">
                  <c:v>5.2445727854089699E-2</c:v>
                </c:pt>
                <c:pt idx="31006">
                  <c:v>5.2445906568530098E-2</c:v>
                </c:pt>
                <c:pt idx="31007">
                  <c:v>5.24460949146748E-2</c:v>
                </c:pt>
                <c:pt idx="31008">
                  <c:v>5.2446219227957599E-2</c:v>
                </c:pt>
                <c:pt idx="31009">
                  <c:v>5.2446379143479403E-2</c:v>
                </c:pt>
                <c:pt idx="31010">
                  <c:v>5.2446586975355397E-2</c:v>
                </c:pt>
                <c:pt idx="31011">
                  <c:v>5.2447120176643103E-2</c:v>
                </c:pt>
                <c:pt idx="31012">
                  <c:v>5.2447203376908197E-2</c:v>
                </c:pt>
                <c:pt idx="31013">
                  <c:v>5.2447539796428001E-2</c:v>
                </c:pt>
                <c:pt idx="31014">
                  <c:v>5.2447795226837103E-2</c:v>
                </c:pt>
                <c:pt idx="31015">
                  <c:v>5.2449658862012603E-2</c:v>
                </c:pt>
                <c:pt idx="31016">
                  <c:v>5.2450757398378199E-2</c:v>
                </c:pt>
                <c:pt idx="31017">
                  <c:v>5.2451022138538798E-2</c:v>
                </c:pt>
                <c:pt idx="31018">
                  <c:v>5.2451025250769598E-2</c:v>
                </c:pt>
                <c:pt idx="31019">
                  <c:v>5.2451172344718897E-2</c:v>
                </c:pt>
                <c:pt idx="31020">
                  <c:v>5.2451249325860698E-2</c:v>
                </c:pt>
                <c:pt idx="31021">
                  <c:v>5.2451359745195998E-2</c:v>
                </c:pt>
                <c:pt idx="31022">
                  <c:v>5.24516367827247E-2</c:v>
                </c:pt>
                <c:pt idx="31023">
                  <c:v>5.2451887047877399E-2</c:v>
                </c:pt>
                <c:pt idx="31024">
                  <c:v>5.2452505573601503E-2</c:v>
                </c:pt>
                <c:pt idx="31025">
                  <c:v>5.2452866186444201E-2</c:v>
                </c:pt>
                <c:pt idx="31026">
                  <c:v>5.2453779139642102E-2</c:v>
                </c:pt>
                <c:pt idx="31027">
                  <c:v>5.2453889769393303E-2</c:v>
                </c:pt>
                <c:pt idx="31028">
                  <c:v>5.24542969847469E-2</c:v>
                </c:pt>
                <c:pt idx="31029">
                  <c:v>5.2454659328160402E-2</c:v>
                </c:pt>
                <c:pt idx="31030">
                  <c:v>5.2456858294209499E-2</c:v>
                </c:pt>
                <c:pt idx="31031">
                  <c:v>5.2457080782018398E-2</c:v>
                </c:pt>
                <c:pt idx="31032">
                  <c:v>5.2457695656580303E-2</c:v>
                </c:pt>
                <c:pt idx="31033">
                  <c:v>5.2458589775539299E-2</c:v>
                </c:pt>
                <c:pt idx="31034">
                  <c:v>5.2458797706634301E-2</c:v>
                </c:pt>
                <c:pt idx="31035">
                  <c:v>5.24587990650369E-2</c:v>
                </c:pt>
                <c:pt idx="31036">
                  <c:v>5.24589278997417E-2</c:v>
                </c:pt>
                <c:pt idx="31037">
                  <c:v>5.2459082307110001E-2</c:v>
                </c:pt>
                <c:pt idx="31038">
                  <c:v>5.24594995331885E-2</c:v>
                </c:pt>
                <c:pt idx="31039">
                  <c:v>5.2459945852421301E-2</c:v>
                </c:pt>
                <c:pt idx="31040">
                  <c:v>5.24602411523434E-2</c:v>
                </c:pt>
                <c:pt idx="31041">
                  <c:v>5.2460334390749298E-2</c:v>
                </c:pt>
                <c:pt idx="31042">
                  <c:v>5.2461602672260597E-2</c:v>
                </c:pt>
                <c:pt idx="31043">
                  <c:v>5.24619015020895E-2</c:v>
                </c:pt>
                <c:pt idx="31044">
                  <c:v>5.2462088289570302E-2</c:v>
                </c:pt>
                <c:pt idx="31045">
                  <c:v>5.2462197159780302E-2</c:v>
                </c:pt>
                <c:pt idx="31046">
                  <c:v>5.2462229742849503E-2</c:v>
                </c:pt>
                <c:pt idx="31047">
                  <c:v>5.2462461654620499E-2</c:v>
                </c:pt>
                <c:pt idx="31048">
                  <c:v>5.2462712298346502E-2</c:v>
                </c:pt>
                <c:pt idx="31049">
                  <c:v>5.2463119015813499E-2</c:v>
                </c:pt>
                <c:pt idx="31050">
                  <c:v>5.2463371592463198E-2</c:v>
                </c:pt>
                <c:pt idx="31051">
                  <c:v>5.24637185809705E-2</c:v>
                </c:pt>
                <c:pt idx="31052">
                  <c:v>5.2464544701805997E-2</c:v>
                </c:pt>
                <c:pt idx="31053">
                  <c:v>5.2465172424548699E-2</c:v>
                </c:pt>
                <c:pt idx="31054">
                  <c:v>5.24651836709265E-2</c:v>
                </c:pt>
                <c:pt idx="31055">
                  <c:v>5.24657801082931E-2</c:v>
                </c:pt>
                <c:pt idx="31056">
                  <c:v>5.24659968244231E-2</c:v>
                </c:pt>
                <c:pt idx="31057">
                  <c:v>5.24674418880441E-2</c:v>
                </c:pt>
                <c:pt idx="31058">
                  <c:v>5.2468283024891101E-2</c:v>
                </c:pt>
                <c:pt idx="31059">
                  <c:v>5.2468909504988101E-2</c:v>
                </c:pt>
                <c:pt idx="31060">
                  <c:v>5.2469884186863797E-2</c:v>
                </c:pt>
                <c:pt idx="31061">
                  <c:v>5.2470280229261201E-2</c:v>
                </c:pt>
                <c:pt idx="31062">
                  <c:v>5.2471252563174003E-2</c:v>
                </c:pt>
                <c:pt idx="31063">
                  <c:v>5.2472716987079698E-2</c:v>
                </c:pt>
                <c:pt idx="31064">
                  <c:v>5.2475066765960997E-2</c:v>
                </c:pt>
                <c:pt idx="31065">
                  <c:v>5.2475116766035702E-2</c:v>
                </c:pt>
                <c:pt idx="31066">
                  <c:v>5.2476803459901702E-2</c:v>
                </c:pt>
                <c:pt idx="31067">
                  <c:v>5.2476968308643998E-2</c:v>
                </c:pt>
                <c:pt idx="31068">
                  <c:v>5.24774842523782E-2</c:v>
                </c:pt>
                <c:pt idx="31069">
                  <c:v>5.2477657468173601E-2</c:v>
                </c:pt>
                <c:pt idx="31070">
                  <c:v>5.24793857560613E-2</c:v>
                </c:pt>
                <c:pt idx="31071">
                  <c:v>5.2480001095480101E-2</c:v>
                </c:pt>
                <c:pt idx="31072">
                  <c:v>5.2480274997099403E-2</c:v>
                </c:pt>
                <c:pt idx="31073">
                  <c:v>5.2481815221330497E-2</c:v>
                </c:pt>
                <c:pt idx="31074">
                  <c:v>5.2482382946633203E-2</c:v>
                </c:pt>
                <c:pt idx="31075">
                  <c:v>5.2483536794801097E-2</c:v>
                </c:pt>
                <c:pt idx="31076">
                  <c:v>5.2483606852661999E-2</c:v>
                </c:pt>
                <c:pt idx="31077">
                  <c:v>5.2484381669725001E-2</c:v>
                </c:pt>
                <c:pt idx="31078">
                  <c:v>5.2484475036798199E-2</c:v>
                </c:pt>
                <c:pt idx="31079">
                  <c:v>5.2485450297555698E-2</c:v>
                </c:pt>
                <c:pt idx="31080">
                  <c:v>5.2488551988819798E-2</c:v>
                </c:pt>
                <c:pt idx="31081">
                  <c:v>5.2488600382768598E-2</c:v>
                </c:pt>
                <c:pt idx="31082">
                  <c:v>5.2488937190018001E-2</c:v>
                </c:pt>
                <c:pt idx="31083">
                  <c:v>5.2490005643197397E-2</c:v>
                </c:pt>
                <c:pt idx="31084">
                  <c:v>5.24911421784073E-2</c:v>
                </c:pt>
                <c:pt idx="31085">
                  <c:v>5.24917016546965E-2</c:v>
                </c:pt>
                <c:pt idx="31086">
                  <c:v>5.2493304269135899E-2</c:v>
                </c:pt>
                <c:pt idx="31087">
                  <c:v>5.2493834130336703E-2</c:v>
                </c:pt>
                <c:pt idx="31088">
                  <c:v>5.2494378557803499E-2</c:v>
                </c:pt>
                <c:pt idx="31089">
                  <c:v>5.2494441315663998E-2</c:v>
                </c:pt>
                <c:pt idx="31090">
                  <c:v>5.2494981893150397E-2</c:v>
                </c:pt>
                <c:pt idx="31091">
                  <c:v>5.2496337169074203E-2</c:v>
                </c:pt>
                <c:pt idx="31092">
                  <c:v>5.24969396749582E-2</c:v>
                </c:pt>
                <c:pt idx="31093">
                  <c:v>5.24977151394403E-2</c:v>
                </c:pt>
                <c:pt idx="31094">
                  <c:v>5.2498130260387001E-2</c:v>
                </c:pt>
                <c:pt idx="31095">
                  <c:v>5.2498314385181599E-2</c:v>
                </c:pt>
                <c:pt idx="31096">
                  <c:v>5.2498554657495797E-2</c:v>
                </c:pt>
                <c:pt idx="31097">
                  <c:v>5.2499610009261399E-2</c:v>
                </c:pt>
                <c:pt idx="31098">
                  <c:v>5.2501170635263002E-2</c:v>
                </c:pt>
                <c:pt idx="31099">
                  <c:v>5.2503115077971702E-2</c:v>
                </c:pt>
                <c:pt idx="31100">
                  <c:v>5.2503371240600401E-2</c:v>
                </c:pt>
                <c:pt idx="31101">
                  <c:v>5.2503648129212301E-2</c:v>
                </c:pt>
                <c:pt idx="31102">
                  <c:v>5.2504703552226098E-2</c:v>
                </c:pt>
                <c:pt idx="31103">
                  <c:v>5.2504866373261003E-2</c:v>
                </c:pt>
                <c:pt idx="31104">
                  <c:v>5.2505477065204503E-2</c:v>
                </c:pt>
                <c:pt idx="31105">
                  <c:v>5.2506389817976701E-2</c:v>
                </c:pt>
                <c:pt idx="31106">
                  <c:v>5.2506903202785199E-2</c:v>
                </c:pt>
                <c:pt idx="31107">
                  <c:v>5.2507235625883601E-2</c:v>
                </c:pt>
                <c:pt idx="31108">
                  <c:v>5.2507720352282398E-2</c:v>
                </c:pt>
                <c:pt idx="31109">
                  <c:v>5.25079549103998E-2</c:v>
                </c:pt>
                <c:pt idx="31110">
                  <c:v>5.2509201146422602E-2</c:v>
                </c:pt>
                <c:pt idx="31111">
                  <c:v>5.2509280951259903E-2</c:v>
                </c:pt>
                <c:pt idx="31112">
                  <c:v>5.2509752042132297E-2</c:v>
                </c:pt>
                <c:pt idx="31113">
                  <c:v>5.2510042202879699E-2</c:v>
                </c:pt>
                <c:pt idx="31114">
                  <c:v>5.2511076198540597E-2</c:v>
                </c:pt>
                <c:pt idx="31115">
                  <c:v>5.2512719592891402E-2</c:v>
                </c:pt>
                <c:pt idx="31116">
                  <c:v>5.2512965635656002E-2</c:v>
                </c:pt>
                <c:pt idx="31117">
                  <c:v>5.2513322333970699E-2</c:v>
                </c:pt>
                <c:pt idx="31118">
                  <c:v>5.2513852569042403E-2</c:v>
                </c:pt>
                <c:pt idx="31119">
                  <c:v>5.2515343580692202E-2</c:v>
                </c:pt>
                <c:pt idx="31120">
                  <c:v>5.251733001166E-2</c:v>
                </c:pt>
                <c:pt idx="31121">
                  <c:v>5.2517463562147502E-2</c:v>
                </c:pt>
                <c:pt idx="31122">
                  <c:v>5.2519057472425502E-2</c:v>
                </c:pt>
                <c:pt idx="31123">
                  <c:v>5.2519121182508198E-2</c:v>
                </c:pt>
                <c:pt idx="31124">
                  <c:v>5.2519442427867803E-2</c:v>
                </c:pt>
                <c:pt idx="31125">
                  <c:v>5.2520707996433699E-2</c:v>
                </c:pt>
                <c:pt idx="31126">
                  <c:v>5.2521689861536401E-2</c:v>
                </c:pt>
                <c:pt idx="31127">
                  <c:v>5.2522029604305097E-2</c:v>
                </c:pt>
                <c:pt idx="31128">
                  <c:v>5.25221149674912E-2</c:v>
                </c:pt>
                <c:pt idx="31129">
                  <c:v>5.2523059798506598E-2</c:v>
                </c:pt>
                <c:pt idx="31130">
                  <c:v>5.2523808522736901E-2</c:v>
                </c:pt>
                <c:pt idx="31131">
                  <c:v>5.25241356489103E-2</c:v>
                </c:pt>
                <c:pt idx="31132">
                  <c:v>5.25243525338637E-2</c:v>
                </c:pt>
                <c:pt idx="31133">
                  <c:v>5.2524785226300302E-2</c:v>
                </c:pt>
                <c:pt idx="31134">
                  <c:v>5.2526877934089999E-2</c:v>
                </c:pt>
                <c:pt idx="31135">
                  <c:v>5.2527010254071999E-2</c:v>
                </c:pt>
                <c:pt idx="31136">
                  <c:v>5.25277305637675E-2</c:v>
                </c:pt>
                <c:pt idx="31137">
                  <c:v>5.25304516035058E-2</c:v>
                </c:pt>
                <c:pt idx="31138">
                  <c:v>5.2531265552793499E-2</c:v>
                </c:pt>
                <c:pt idx="31139">
                  <c:v>5.2532965661919201E-2</c:v>
                </c:pt>
                <c:pt idx="31140">
                  <c:v>5.2533474341659697E-2</c:v>
                </c:pt>
                <c:pt idx="31141">
                  <c:v>5.2533540290982797E-2</c:v>
                </c:pt>
                <c:pt idx="31142">
                  <c:v>5.2535437156997301E-2</c:v>
                </c:pt>
                <c:pt idx="31143">
                  <c:v>5.2535547942974402E-2</c:v>
                </c:pt>
                <c:pt idx="31144">
                  <c:v>5.2535642369786903E-2</c:v>
                </c:pt>
                <c:pt idx="31145">
                  <c:v>5.2535836108726301E-2</c:v>
                </c:pt>
                <c:pt idx="31146">
                  <c:v>5.2536170247007498E-2</c:v>
                </c:pt>
                <c:pt idx="31147">
                  <c:v>5.2537039707264102E-2</c:v>
                </c:pt>
                <c:pt idx="31148">
                  <c:v>5.2537424508845902E-2</c:v>
                </c:pt>
                <c:pt idx="31149">
                  <c:v>5.2538657755041497E-2</c:v>
                </c:pt>
                <c:pt idx="31150">
                  <c:v>5.2538879186229299E-2</c:v>
                </c:pt>
                <c:pt idx="31151">
                  <c:v>5.25391478455507E-2</c:v>
                </c:pt>
                <c:pt idx="31152">
                  <c:v>5.2539322704706397E-2</c:v>
                </c:pt>
                <c:pt idx="31153">
                  <c:v>5.2540702463638497E-2</c:v>
                </c:pt>
                <c:pt idx="31154">
                  <c:v>5.2540968616874698E-2</c:v>
                </c:pt>
                <c:pt idx="31155">
                  <c:v>5.2542288818022198E-2</c:v>
                </c:pt>
                <c:pt idx="31156">
                  <c:v>5.2542935178114397E-2</c:v>
                </c:pt>
                <c:pt idx="31157">
                  <c:v>5.25453686657966E-2</c:v>
                </c:pt>
                <c:pt idx="31158">
                  <c:v>5.2545650464539503E-2</c:v>
                </c:pt>
                <c:pt idx="31159">
                  <c:v>5.2547921244171701E-2</c:v>
                </c:pt>
                <c:pt idx="31160">
                  <c:v>5.25484578398119E-2</c:v>
                </c:pt>
                <c:pt idx="31161">
                  <c:v>5.2548873982885803E-2</c:v>
                </c:pt>
                <c:pt idx="31162">
                  <c:v>5.2549754290083003E-2</c:v>
                </c:pt>
                <c:pt idx="31163">
                  <c:v>5.2550628699859298E-2</c:v>
                </c:pt>
                <c:pt idx="31164">
                  <c:v>5.2550673487452397E-2</c:v>
                </c:pt>
                <c:pt idx="31165">
                  <c:v>5.2550925583419499E-2</c:v>
                </c:pt>
                <c:pt idx="31166">
                  <c:v>5.2551060230289201E-2</c:v>
                </c:pt>
                <c:pt idx="31167">
                  <c:v>5.2551392596715998E-2</c:v>
                </c:pt>
                <c:pt idx="31168">
                  <c:v>5.25523467787486E-2</c:v>
                </c:pt>
                <c:pt idx="31169">
                  <c:v>5.2553485759446801E-2</c:v>
                </c:pt>
                <c:pt idx="31170">
                  <c:v>5.2553632882665E-2</c:v>
                </c:pt>
                <c:pt idx="31171">
                  <c:v>5.2553713422100801E-2</c:v>
                </c:pt>
                <c:pt idx="31172">
                  <c:v>5.2554593729064902E-2</c:v>
                </c:pt>
                <c:pt idx="31173">
                  <c:v>5.2556250626530202E-2</c:v>
                </c:pt>
                <c:pt idx="31174">
                  <c:v>5.2556829992522001E-2</c:v>
                </c:pt>
                <c:pt idx="31175">
                  <c:v>5.2557117921993898E-2</c:v>
                </c:pt>
                <c:pt idx="31176">
                  <c:v>5.2557247430194701E-2</c:v>
                </c:pt>
                <c:pt idx="31177">
                  <c:v>5.2558538592630599E-2</c:v>
                </c:pt>
                <c:pt idx="31178">
                  <c:v>5.2559109274198698E-2</c:v>
                </c:pt>
                <c:pt idx="31179">
                  <c:v>5.2559719259267002E-2</c:v>
                </c:pt>
                <c:pt idx="31180">
                  <c:v>5.2560226083593703E-2</c:v>
                </c:pt>
                <c:pt idx="31181">
                  <c:v>5.2560831364734599E-2</c:v>
                </c:pt>
                <c:pt idx="31182">
                  <c:v>5.25610406328514E-2</c:v>
                </c:pt>
                <c:pt idx="31183">
                  <c:v>5.2561502876815797E-2</c:v>
                </c:pt>
                <c:pt idx="31184">
                  <c:v>5.2561637518863301E-2</c:v>
                </c:pt>
                <c:pt idx="31185">
                  <c:v>5.2561798458266702E-2</c:v>
                </c:pt>
                <c:pt idx="31186">
                  <c:v>5.2562249666590198E-2</c:v>
                </c:pt>
                <c:pt idx="31187">
                  <c:v>5.2563021632638901E-2</c:v>
                </c:pt>
                <c:pt idx="31188">
                  <c:v>5.2563074292699997E-2</c:v>
                </c:pt>
                <c:pt idx="31189">
                  <c:v>5.25644440144655E-2</c:v>
                </c:pt>
                <c:pt idx="31190">
                  <c:v>5.2564732312730802E-2</c:v>
                </c:pt>
                <c:pt idx="31191">
                  <c:v>5.2565233271818397E-2</c:v>
                </c:pt>
                <c:pt idx="31192">
                  <c:v>5.25661008641609E-2</c:v>
                </c:pt>
                <c:pt idx="31193">
                  <c:v>5.2567856720253797E-2</c:v>
                </c:pt>
                <c:pt idx="31194">
                  <c:v>5.2568137058247803E-2</c:v>
                </c:pt>
                <c:pt idx="31195">
                  <c:v>5.25684043777601E-2</c:v>
                </c:pt>
                <c:pt idx="31196">
                  <c:v>5.2568553663699003E-2</c:v>
                </c:pt>
                <c:pt idx="31197">
                  <c:v>5.2569350986312102E-2</c:v>
                </c:pt>
                <c:pt idx="31198">
                  <c:v>5.2569758215584003E-2</c:v>
                </c:pt>
                <c:pt idx="31199">
                  <c:v>5.2569953223817703E-2</c:v>
                </c:pt>
                <c:pt idx="31200">
                  <c:v>5.2572420639603101E-2</c:v>
                </c:pt>
                <c:pt idx="31201">
                  <c:v>5.2573030558209499E-2</c:v>
                </c:pt>
                <c:pt idx="31202">
                  <c:v>5.2573292186401603E-2</c:v>
                </c:pt>
                <c:pt idx="31203">
                  <c:v>5.2574048991430603E-2</c:v>
                </c:pt>
                <c:pt idx="31204">
                  <c:v>5.2574615637877797E-2</c:v>
                </c:pt>
                <c:pt idx="31205">
                  <c:v>5.2574661842453602E-2</c:v>
                </c:pt>
                <c:pt idx="31206">
                  <c:v>5.2576411856603403E-2</c:v>
                </c:pt>
                <c:pt idx="31207">
                  <c:v>5.2577320714487001E-2</c:v>
                </c:pt>
                <c:pt idx="31208">
                  <c:v>5.2578186712802802E-2</c:v>
                </c:pt>
                <c:pt idx="31209">
                  <c:v>5.2579041611893598E-2</c:v>
                </c:pt>
                <c:pt idx="31210">
                  <c:v>5.2579190188627799E-2</c:v>
                </c:pt>
                <c:pt idx="31211">
                  <c:v>5.2580320471229597E-2</c:v>
                </c:pt>
                <c:pt idx="31212">
                  <c:v>5.2580410017331401E-2</c:v>
                </c:pt>
                <c:pt idx="31213">
                  <c:v>5.2581289594418303E-2</c:v>
                </c:pt>
                <c:pt idx="31214">
                  <c:v>5.2581761144668601E-2</c:v>
                </c:pt>
                <c:pt idx="31215">
                  <c:v>5.2581920656391098E-2</c:v>
                </c:pt>
                <c:pt idx="31216">
                  <c:v>5.2581936706696197E-2</c:v>
                </c:pt>
                <c:pt idx="31217">
                  <c:v>5.2582063267570998E-2</c:v>
                </c:pt>
                <c:pt idx="31218">
                  <c:v>5.2582571315589799E-2</c:v>
                </c:pt>
                <c:pt idx="31219">
                  <c:v>5.2582732362818602E-2</c:v>
                </c:pt>
                <c:pt idx="31220">
                  <c:v>5.2583463174258403E-2</c:v>
                </c:pt>
                <c:pt idx="31221">
                  <c:v>5.25835937420608E-2</c:v>
                </c:pt>
                <c:pt idx="31222">
                  <c:v>5.2584805747819797E-2</c:v>
                </c:pt>
                <c:pt idx="31223">
                  <c:v>5.2585768905116799E-2</c:v>
                </c:pt>
                <c:pt idx="31224">
                  <c:v>5.2586445415202E-2</c:v>
                </c:pt>
                <c:pt idx="31225">
                  <c:v>5.2586492471509198E-2</c:v>
                </c:pt>
                <c:pt idx="31226">
                  <c:v>5.2587128372095601E-2</c:v>
                </c:pt>
                <c:pt idx="31227">
                  <c:v>5.2587574480558598E-2</c:v>
                </c:pt>
                <c:pt idx="31228">
                  <c:v>5.2588695555645701E-2</c:v>
                </c:pt>
                <c:pt idx="31229">
                  <c:v>5.2589147510043302E-2</c:v>
                </c:pt>
                <c:pt idx="31230">
                  <c:v>5.2589173853551503E-2</c:v>
                </c:pt>
                <c:pt idx="31231">
                  <c:v>5.2589294679348898E-2</c:v>
                </c:pt>
                <c:pt idx="31232">
                  <c:v>5.2590353686571001E-2</c:v>
                </c:pt>
                <c:pt idx="31233">
                  <c:v>5.2590626796403001E-2</c:v>
                </c:pt>
                <c:pt idx="31234">
                  <c:v>5.2591631727031303E-2</c:v>
                </c:pt>
                <c:pt idx="31235">
                  <c:v>5.2592931745305098E-2</c:v>
                </c:pt>
                <c:pt idx="31236">
                  <c:v>5.2593161859050101E-2</c:v>
                </c:pt>
                <c:pt idx="31237">
                  <c:v>5.2593690720397997E-2</c:v>
                </c:pt>
                <c:pt idx="31238">
                  <c:v>5.2593822465913702E-2</c:v>
                </c:pt>
                <c:pt idx="31239">
                  <c:v>5.2594284514009097E-2</c:v>
                </c:pt>
                <c:pt idx="31240">
                  <c:v>5.2595682771978798E-2</c:v>
                </c:pt>
                <c:pt idx="31241">
                  <c:v>5.2596096490248899E-2</c:v>
                </c:pt>
                <c:pt idx="31242">
                  <c:v>5.2597119147533497E-2</c:v>
                </c:pt>
                <c:pt idx="31243">
                  <c:v>5.2597210037865202E-2</c:v>
                </c:pt>
                <c:pt idx="31244">
                  <c:v>5.2597554721005697E-2</c:v>
                </c:pt>
                <c:pt idx="31245">
                  <c:v>5.25982110333141E-2</c:v>
                </c:pt>
                <c:pt idx="31246">
                  <c:v>5.2599593228504299E-2</c:v>
                </c:pt>
                <c:pt idx="31247">
                  <c:v>5.2600577395804503E-2</c:v>
                </c:pt>
                <c:pt idx="31248">
                  <c:v>5.2600591375500098E-2</c:v>
                </c:pt>
                <c:pt idx="31249">
                  <c:v>5.2602707454445903E-2</c:v>
                </c:pt>
                <c:pt idx="31250">
                  <c:v>5.2603762433188997E-2</c:v>
                </c:pt>
                <c:pt idx="31251">
                  <c:v>5.26045002693903E-2</c:v>
                </c:pt>
                <c:pt idx="31252">
                  <c:v>5.2604688402031897E-2</c:v>
                </c:pt>
                <c:pt idx="31253">
                  <c:v>5.2604856083052202E-2</c:v>
                </c:pt>
                <c:pt idx="31254">
                  <c:v>5.2605474425427998E-2</c:v>
                </c:pt>
                <c:pt idx="31255">
                  <c:v>5.2605484489323902E-2</c:v>
                </c:pt>
                <c:pt idx="31256">
                  <c:v>5.2606617187673697E-2</c:v>
                </c:pt>
                <c:pt idx="31257">
                  <c:v>5.2606926658707698E-2</c:v>
                </c:pt>
                <c:pt idx="31258">
                  <c:v>5.2607500478564398E-2</c:v>
                </c:pt>
                <c:pt idx="31259">
                  <c:v>5.2607575759924002E-2</c:v>
                </c:pt>
                <c:pt idx="31260">
                  <c:v>5.2607935163092E-2</c:v>
                </c:pt>
                <c:pt idx="31261">
                  <c:v>5.2608071341260103E-2</c:v>
                </c:pt>
                <c:pt idx="31262">
                  <c:v>5.2609739367137698E-2</c:v>
                </c:pt>
                <c:pt idx="31263">
                  <c:v>5.2611403498296003E-2</c:v>
                </c:pt>
                <c:pt idx="31264">
                  <c:v>5.2611587411588501E-2</c:v>
                </c:pt>
                <c:pt idx="31265">
                  <c:v>5.2612715169116898E-2</c:v>
                </c:pt>
                <c:pt idx="31266">
                  <c:v>5.2612827774138601E-2</c:v>
                </c:pt>
                <c:pt idx="31267">
                  <c:v>5.2613710935595803E-2</c:v>
                </c:pt>
                <c:pt idx="31268">
                  <c:v>5.2615316096202E-2</c:v>
                </c:pt>
                <c:pt idx="31269">
                  <c:v>5.2615569994938202E-2</c:v>
                </c:pt>
                <c:pt idx="31270">
                  <c:v>5.2616632313763602E-2</c:v>
                </c:pt>
                <c:pt idx="31271">
                  <c:v>5.2617938735081499E-2</c:v>
                </c:pt>
                <c:pt idx="31272">
                  <c:v>5.2618071082849202E-2</c:v>
                </c:pt>
                <c:pt idx="31273">
                  <c:v>5.2618099390336001E-2</c:v>
                </c:pt>
                <c:pt idx="31274">
                  <c:v>5.2619295648449797E-2</c:v>
                </c:pt>
                <c:pt idx="31275">
                  <c:v>5.26210202448072E-2</c:v>
                </c:pt>
                <c:pt idx="31276">
                  <c:v>5.2621341345949202E-2</c:v>
                </c:pt>
                <c:pt idx="31277">
                  <c:v>5.2621342849694698E-2</c:v>
                </c:pt>
                <c:pt idx="31278">
                  <c:v>5.2622096902917602E-2</c:v>
                </c:pt>
                <c:pt idx="31279">
                  <c:v>5.2623164901492998E-2</c:v>
                </c:pt>
                <c:pt idx="31280">
                  <c:v>5.26239595259912E-2</c:v>
                </c:pt>
                <c:pt idx="31281">
                  <c:v>5.2624924671280902E-2</c:v>
                </c:pt>
                <c:pt idx="31282">
                  <c:v>5.2624953790464099E-2</c:v>
                </c:pt>
                <c:pt idx="31283">
                  <c:v>5.26254911360673E-2</c:v>
                </c:pt>
                <c:pt idx="31284">
                  <c:v>5.2625749679033197E-2</c:v>
                </c:pt>
                <c:pt idx="31285">
                  <c:v>5.2626077976237702E-2</c:v>
                </c:pt>
                <c:pt idx="31286">
                  <c:v>5.2626570050743698E-2</c:v>
                </c:pt>
                <c:pt idx="31287">
                  <c:v>5.2626573400167097E-2</c:v>
                </c:pt>
                <c:pt idx="31288">
                  <c:v>5.26287319767808E-2</c:v>
                </c:pt>
                <c:pt idx="31289">
                  <c:v>5.2630754604359002E-2</c:v>
                </c:pt>
                <c:pt idx="31290">
                  <c:v>5.2630789643545499E-2</c:v>
                </c:pt>
                <c:pt idx="31291">
                  <c:v>5.2631776484414798E-2</c:v>
                </c:pt>
                <c:pt idx="31292">
                  <c:v>5.2632094063356803E-2</c:v>
                </c:pt>
                <c:pt idx="31293">
                  <c:v>5.2632715244378597E-2</c:v>
                </c:pt>
                <c:pt idx="31294">
                  <c:v>5.2634053065843997E-2</c:v>
                </c:pt>
                <c:pt idx="31295">
                  <c:v>5.2634392967683102E-2</c:v>
                </c:pt>
                <c:pt idx="31296">
                  <c:v>5.2635052726380797E-2</c:v>
                </c:pt>
                <c:pt idx="31297">
                  <c:v>5.2636381932440898E-2</c:v>
                </c:pt>
                <c:pt idx="31298">
                  <c:v>5.2636382133763801E-2</c:v>
                </c:pt>
                <c:pt idx="31299">
                  <c:v>5.2637022523134298E-2</c:v>
                </c:pt>
                <c:pt idx="31300">
                  <c:v>5.2637027236079797E-2</c:v>
                </c:pt>
                <c:pt idx="31301">
                  <c:v>5.2637140492914403E-2</c:v>
                </c:pt>
                <c:pt idx="31302">
                  <c:v>5.2637259768033899E-2</c:v>
                </c:pt>
                <c:pt idx="31303">
                  <c:v>5.2637542706234101E-2</c:v>
                </c:pt>
                <c:pt idx="31304">
                  <c:v>5.2637900758018101E-2</c:v>
                </c:pt>
                <c:pt idx="31305">
                  <c:v>5.2638101295433101E-2</c:v>
                </c:pt>
                <c:pt idx="31306">
                  <c:v>5.2638349455204798E-2</c:v>
                </c:pt>
                <c:pt idx="31307">
                  <c:v>5.2638449082922201E-2</c:v>
                </c:pt>
                <c:pt idx="31308">
                  <c:v>5.2638749919389501E-2</c:v>
                </c:pt>
                <c:pt idx="31309">
                  <c:v>5.2638758068088903E-2</c:v>
                </c:pt>
                <c:pt idx="31310">
                  <c:v>5.2639178750301198E-2</c:v>
                </c:pt>
                <c:pt idx="31311">
                  <c:v>5.2639255635981499E-2</c:v>
                </c:pt>
                <c:pt idx="31312">
                  <c:v>5.2640104131516097E-2</c:v>
                </c:pt>
                <c:pt idx="31313">
                  <c:v>5.2640250527860297E-2</c:v>
                </c:pt>
                <c:pt idx="31314">
                  <c:v>5.26414302794566E-2</c:v>
                </c:pt>
                <c:pt idx="31315">
                  <c:v>5.2642665094563203E-2</c:v>
                </c:pt>
                <c:pt idx="31316">
                  <c:v>5.2643145821681503E-2</c:v>
                </c:pt>
                <c:pt idx="31317">
                  <c:v>5.2643677173391003E-2</c:v>
                </c:pt>
                <c:pt idx="31318">
                  <c:v>5.26438934115636E-2</c:v>
                </c:pt>
                <c:pt idx="31319">
                  <c:v>5.2645360624094702E-2</c:v>
                </c:pt>
                <c:pt idx="31320">
                  <c:v>5.2645403220417199E-2</c:v>
                </c:pt>
                <c:pt idx="31321">
                  <c:v>5.2647020970006897E-2</c:v>
                </c:pt>
                <c:pt idx="31322">
                  <c:v>5.26475023709033E-2</c:v>
                </c:pt>
                <c:pt idx="31323">
                  <c:v>5.2647717000213E-2</c:v>
                </c:pt>
                <c:pt idx="31324">
                  <c:v>5.2648639177176902E-2</c:v>
                </c:pt>
                <c:pt idx="31325">
                  <c:v>5.2649217680907197E-2</c:v>
                </c:pt>
                <c:pt idx="31326">
                  <c:v>5.2649286984260697E-2</c:v>
                </c:pt>
                <c:pt idx="31327">
                  <c:v>5.26528495315043E-2</c:v>
                </c:pt>
                <c:pt idx="31328">
                  <c:v>5.2653115295023999E-2</c:v>
                </c:pt>
                <c:pt idx="31329">
                  <c:v>5.2653222934458697E-2</c:v>
                </c:pt>
                <c:pt idx="31330">
                  <c:v>5.2653371943287598E-2</c:v>
                </c:pt>
                <c:pt idx="31331">
                  <c:v>5.2653392934668801E-2</c:v>
                </c:pt>
                <c:pt idx="31332">
                  <c:v>5.2653757076902001E-2</c:v>
                </c:pt>
                <c:pt idx="31333">
                  <c:v>5.26540411966245E-2</c:v>
                </c:pt>
                <c:pt idx="31334">
                  <c:v>5.2654343273124703E-2</c:v>
                </c:pt>
                <c:pt idx="31335">
                  <c:v>5.2656273922370697E-2</c:v>
                </c:pt>
                <c:pt idx="31336">
                  <c:v>5.2657732080440098E-2</c:v>
                </c:pt>
                <c:pt idx="31337">
                  <c:v>5.2658220146242697E-2</c:v>
                </c:pt>
                <c:pt idx="31338">
                  <c:v>5.2658650236445899E-2</c:v>
                </c:pt>
                <c:pt idx="31339">
                  <c:v>5.2658949239848298E-2</c:v>
                </c:pt>
                <c:pt idx="31340">
                  <c:v>5.2659345368378303E-2</c:v>
                </c:pt>
                <c:pt idx="31341">
                  <c:v>5.26600070466876E-2</c:v>
                </c:pt>
                <c:pt idx="31342">
                  <c:v>5.2660102097371403E-2</c:v>
                </c:pt>
                <c:pt idx="31343">
                  <c:v>5.26605358619254E-2</c:v>
                </c:pt>
                <c:pt idx="31344">
                  <c:v>5.2660860380809298E-2</c:v>
                </c:pt>
                <c:pt idx="31345">
                  <c:v>5.2661524162415402E-2</c:v>
                </c:pt>
                <c:pt idx="31346">
                  <c:v>5.2662689179313299E-2</c:v>
                </c:pt>
                <c:pt idx="31347">
                  <c:v>5.26640929198358E-2</c:v>
                </c:pt>
                <c:pt idx="31348">
                  <c:v>5.2664392239045302E-2</c:v>
                </c:pt>
                <c:pt idx="31349">
                  <c:v>5.2664486051374998E-2</c:v>
                </c:pt>
                <c:pt idx="31350">
                  <c:v>5.2665075296551699E-2</c:v>
                </c:pt>
                <c:pt idx="31351">
                  <c:v>5.2665112281846803E-2</c:v>
                </c:pt>
                <c:pt idx="31352">
                  <c:v>5.2665254310817998E-2</c:v>
                </c:pt>
                <c:pt idx="31353">
                  <c:v>5.2665975706694297E-2</c:v>
                </c:pt>
                <c:pt idx="31354">
                  <c:v>5.2667135718242802E-2</c:v>
                </c:pt>
                <c:pt idx="31355">
                  <c:v>5.2667356472381001E-2</c:v>
                </c:pt>
                <c:pt idx="31356">
                  <c:v>5.2667793999784697E-2</c:v>
                </c:pt>
                <c:pt idx="31357">
                  <c:v>5.2669272765757898E-2</c:v>
                </c:pt>
                <c:pt idx="31358">
                  <c:v>5.2669548851735797E-2</c:v>
                </c:pt>
                <c:pt idx="31359">
                  <c:v>5.26696782403532E-2</c:v>
                </c:pt>
                <c:pt idx="31360">
                  <c:v>5.2671121207384403E-2</c:v>
                </c:pt>
                <c:pt idx="31361">
                  <c:v>5.2671597734437803E-2</c:v>
                </c:pt>
                <c:pt idx="31362">
                  <c:v>5.26726374206926E-2</c:v>
                </c:pt>
                <c:pt idx="31363">
                  <c:v>5.2673064096633998E-2</c:v>
                </c:pt>
                <c:pt idx="31364">
                  <c:v>5.26736688507679E-2</c:v>
                </c:pt>
                <c:pt idx="31365">
                  <c:v>5.2674887973057402E-2</c:v>
                </c:pt>
                <c:pt idx="31366">
                  <c:v>5.2675142950919497E-2</c:v>
                </c:pt>
                <c:pt idx="31367">
                  <c:v>5.2676677431641103E-2</c:v>
                </c:pt>
                <c:pt idx="31368">
                  <c:v>5.2676885474946401E-2</c:v>
                </c:pt>
                <c:pt idx="31369">
                  <c:v>5.2677820747020501E-2</c:v>
                </c:pt>
                <c:pt idx="31370">
                  <c:v>5.2677853801310702E-2</c:v>
                </c:pt>
                <c:pt idx="31371">
                  <c:v>5.2677958414715099E-2</c:v>
                </c:pt>
                <c:pt idx="31372">
                  <c:v>5.26781105351374E-2</c:v>
                </c:pt>
                <c:pt idx="31373">
                  <c:v>5.2678729384542003E-2</c:v>
                </c:pt>
                <c:pt idx="31374">
                  <c:v>5.2680290492598099E-2</c:v>
                </c:pt>
                <c:pt idx="31375">
                  <c:v>5.2680351635869802E-2</c:v>
                </c:pt>
                <c:pt idx="31376">
                  <c:v>5.26805356259296E-2</c:v>
                </c:pt>
                <c:pt idx="31377">
                  <c:v>5.2680911706083397E-2</c:v>
                </c:pt>
                <c:pt idx="31378">
                  <c:v>5.26813000547076E-2</c:v>
                </c:pt>
                <c:pt idx="31379">
                  <c:v>5.2681694502249299E-2</c:v>
                </c:pt>
                <c:pt idx="31380">
                  <c:v>5.2681961430738299E-2</c:v>
                </c:pt>
                <c:pt idx="31381">
                  <c:v>5.2682406266964001E-2</c:v>
                </c:pt>
                <c:pt idx="31382">
                  <c:v>5.2683198737994499E-2</c:v>
                </c:pt>
                <c:pt idx="31383">
                  <c:v>5.2684538574336498E-2</c:v>
                </c:pt>
                <c:pt idx="31384">
                  <c:v>5.2684842798917497E-2</c:v>
                </c:pt>
                <c:pt idx="31385">
                  <c:v>5.26852093138351E-2</c:v>
                </c:pt>
                <c:pt idx="31386">
                  <c:v>5.2686702092822502E-2</c:v>
                </c:pt>
                <c:pt idx="31387">
                  <c:v>5.2687316282048299E-2</c:v>
                </c:pt>
                <c:pt idx="31388">
                  <c:v>5.2687998313224203E-2</c:v>
                </c:pt>
                <c:pt idx="31389">
                  <c:v>5.2688867777170002E-2</c:v>
                </c:pt>
                <c:pt idx="31390">
                  <c:v>5.2689653560890198E-2</c:v>
                </c:pt>
                <c:pt idx="31391">
                  <c:v>5.26905818828967E-2</c:v>
                </c:pt>
                <c:pt idx="31392">
                  <c:v>5.2691697116168397E-2</c:v>
                </c:pt>
                <c:pt idx="31393">
                  <c:v>5.2692042384210998E-2</c:v>
                </c:pt>
                <c:pt idx="31394">
                  <c:v>5.2692781561154603E-2</c:v>
                </c:pt>
                <c:pt idx="31395">
                  <c:v>5.2694501573678297E-2</c:v>
                </c:pt>
                <c:pt idx="31396">
                  <c:v>5.2694695822410098E-2</c:v>
                </c:pt>
                <c:pt idx="31397">
                  <c:v>5.2695332462812799E-2</c:v>
                </c:pt>
                <c:pt idx="31398">
                  <c:v>5.2695838053605899E-2</c:v>
                </c:pt>
                <c:pt idx="31399">
                  <c:v>5.26972676934623E-2</c:v>
                </c:pt>
                <c:pt idx="31400">
                  <c:v>5.26974803604318E-2</c:v>
                </c:pt>
                <c:pt idx="31401">
                  <c:v>5.2698183283200202E-2</c:v>
                </c:pt>
                <c:pt idx="31402">
                  <c:v>5.26982983392007E-2</c:v>
                </c:pt>
                <c:pt idx="31403">
                  <c:v>5.2698717156762297E-2</c:v>
                </c:pt>
                <c:pt idx="31404">
                  <c:v>5.26999358951485E-2</c:v>
                </c:pt>
                <c:pt idx="31405">
                  <c:v>5.2700274377841701E-2</c:v>
                </c:pt>
                <c:pt idx="31406">
                  <c:v>5.2700566504615701E-2</c:v>
                </c:pt>
                <c:pt idx="31407">
                  <c:v>5.2701447697935E-2</c:v>
                </c:pt>
                <c:pt idx="31408">
                  <c:v>5.2702956609989297E-2</c:v>
                </c:pt>
                <c:pt idx="31409">
                  <c:v>5.2703928883407997E-2</c:v>
                </c:pt>
                <c:pt idx="31410">
                  <c:v>5.2706459665742902E-2</c:v>
                </c:pt>
                <c:pt idx="31411">
                  <c:v>5.2707198649753199E-2</c:v>
                </c:pt>
                <c:pt idx="31412">
                  <c:v>5.2707288177024803E-2</c:v>
                </c:pt>
                <c:pt idx="31413">
                  <c:v>5.2707534754211201E-2</c:v>
                </c:pt>
                <c:pt idx="31414">
                  <c:v>5.2708437215343802E-2</c:v>
                </c:pt>
                <c:pt idx="31415">
                  <c:v>5.2709606041611103E-2</c:v>
                </c:pt>
                <c:pt idx="31416">
                  <c:v>5.27100341997652E-2</c:v>
                </c:pt>
                <c:pt idx="31417">
                  <c:v>5.2710802894805897E-2</c:v>
                </c:pt>
                <c:pt idx="31418">
                  <c:v>5.2711722775794903E-2</c:v>
                </c:pt>
                <c:pt idx="31419">
                  <c:v>5.27121413817545E-2</c:v>
                </c:pt>
                <c:pt idx="31420">
                  <c:v>5.2712382166234702E-2</c:v>
                </c:pt>
                <c:pt idx="31421">
                  <c:v>5.27128427620926E-2</c:v>
                </c:pt>
                <c:pt idx="31422">
                  <c:v>5.2713456623332502E-2</c:v>
                </c:pt>
                <c:pt idx="31423">
                  <c:v>5.2713780408834697E-2</c:v>
                </c:pt>
                <c:pt idx="31424">
                  <c:v>5.2716001628484901E-2</c:v>
                </c:pt>
                <c:pt idx="31425">
                  <c:v>5.27167114048432E-2</c:v>
                </c:pt>
                <c:pt idx="31426">
                  <c:v>5.2717281359066198E-2</c:v>
                </c:pt>
                <c:pt idx="31427">
                  <c:v>5.2718610384410003E-2</c:v>
                </c:pt>
                <c:pt idx="31428">
                  <c:v>5.2718627032772102E-2</c:v>
                </c:pt>
                <c:pt idx="31429">
                  <c:v>5.2719176963210698E-2</c:v>
                </c:pt>
                <c:pt idx="31430">
                  <c:v>5.2720106074083201E-2</c:v>
                </c:pt>
                <c:pt idx="31431">
                  <c:v>5.2720168472861699E-2</c:v>
                </c:pt>
                <c:pt idx="31432">
                  <c:v>5.2720631870789202E-2</c:v>
                </c:pt>
                <c:pt idx="31433">
                  <c:v>5.2721778219646798E-2</c:v>
                </c:pt>
                <c:pt idx="31434">
                  <c:v>5.2721783374727403E-2</c:v>
                </c:pt>
                <c:pt idx="31435">
                  <c:v>5.2722086863770203E-2</c:v>
                </c:pt>
                <c:pt idx="31436">
                  <c:v>5.2722107697016601E-2</c:v>
                </c:pt>
                <c:pt idx="31437">
                  <c:v>5.2722338046153401E-2</c:v>
                </c:pt>
                <c:pt idx="31438">
                  <c:v>5.2722607416407302E-2</c:v>
                </c:pt>
                <c:pt idx="31439">
                  <c:v>5.2723458123417201E-2</c:v>
                </c:pt>
                <c:pt idx="31440">
                  <c:v>5.2724407984781799E-2</c:v>
                </c:pt>
                <c:pt idx="31441">
                  <c:v>5.2725311886665099E-2</c:v>
                </c:pt>
                <c:pt idx="31442">
                  <c:v>5.2725490709687003E-2</c:v>
                </c:pt>
                <c:pt idx="31443">
                  <c:v>5.2725744155667199E-2</c:v>
                </c:pt>
                <c:pt idx="31444">
                  <c:v>5.2726133249648199E-2</c:v>
                </c:pt>
                <c:pt idx="31445">
                  <c:v>5.2726562229095199E-2</c:v>
                </c:pt>
                <c:pt idx="31446">
                  <c:v>5.2726704051844001E-2</c:v>
                </c:pt>
                <c:pt idx="31447">
                  <c:v>5.2727214747224999E-2</c:v>
                </c:pt>
                <c:pt idx="31448">
                  <c:v>5.27277571474618E-2</c:v>
                </c:pt>
                <c:pt idx="31449">
                  <c:v>5.2728287999243201E-2</c:v>
                </c:pt>
                <c:pt idx="31450">
                  <c:v>5.2728362835913298E-2</c:v>
                </c:pt>
                <c:pt idx="31451">
                  <c:v>5.2728869811606197E-2</c:v>
                </c:pt>
                <c:pt idx="31452">
                  <c:v>5.2729306324828903E-2</c:v>
                </c:pt>
                <c:pt idx="31453">
                  <c:v>5.2730947632337398E-2</c:v>
                </c:pt>
                <c:pt idx="31454">
                  <c:v>5.2731576895762598E-2</c:v>
                </c:pt>
                <c:pt idx="31455">
                  <c:v>5.2731990793034103E-2</c:v>
                </c:pt>
                <c:pt idx="31456">
                  <c:v>5.27325746287697E-2</c:v>
                </c:pt>
                <c:pt idx="31457">
                  <c:v>5.2734553666149202E-2</c:v>
                </c:pt>
                <c:pt idx="31458">
                  <c:v>5.2734983579682003E-2</c:v>
                </c:pt>
                <c:pt idx="31459">
                  <c:v>5.2736739837276801E-2</c:v>
                </c:pt>
                <c:pt idx="31460">
                  <c:v>5.2736954927963001E-2</c:v>
                </c:pt>
                <c:pt idx="31461">
                  <c:v>5.2737071571174701E-2</c:v>
                </c:pt>
                <c:pt idx="31462">
                  <c:v>5.2737093278916798E-2</c:v>
                </c:pt>
                <c:pt idx="31463">
                  <c:v>5.2740900247421403E-2</c:v>
                </c:pt>
                <c:pt idx="31464">
                  <c:v>5.2741929089988697E-2</c:v>
                </c:pt>
                <c:pt idx="31465">
                  <c:v>5.27425491608218E-2</c:v>
                </c:pt>
                <c:pt idx="31466">
                  <c:v>5.2743178762824902E-2</c:v>
                </c:pt>
                <c:pt idx="31467">
                  <c:v>5.2743917773768897E-2</c:v>
                </c:pt>
                <c:pt idx="31468">
                  <c:v>5.2744246141217199E-2</c:v>
                </c:pt>
                <c:pt idx="31469">
                  <c:v>5.2744859819747497E-2</c:v>
                </c:pt>
                <c:pt idx="31470">
                  <c:v>5.2744988901164302E-2</c:v>
                </c:pt>
                <c:pt idx="31471">
                  <c:v>5.2745291417622901E-2</c:v>
                </c:pt>
                <c:pt idx="31472">
                  <c:v>5.2745559964976402E-2</c:v>
                </c:pt>
                <c:pt idx="31473">
                  <c:v>5.2745981562687498E-2</c:v>
                </c:pt>
                <c:pt idx="31474">
                  <c:v>5.2747698702142097E-2</c:v>
                </c:pt>
                <c:pt idx="31475">
                  <c:v>5.2747768194055598E-2</c:v>
                </c:pt>
                <c:pt idx="31476">
                  <c:v>5.2748550617805298E-2</c:v>
                </c:pt>
                <c:pt idx="31477">
                  <c:v>5.2749081369451001E-2</c:v>
                </c:pt>
                <c:pt idx="31478">
                  <c:v>5.2749117927327401E-2</c:v>
                </c:pt>
                <c:pt idx="31479">
                  <c:v>5.2750037121306499E-2</c:v>
                </c:pt>
                <c:pt idx="31480">
                  <c:v>5.2751078555679801E-2</c:v>
                </c:pt>
                <c:pt idx="31481">
                  <c:v>5.2751571201174997E-2</c:v>
                </c:pt>
                <c:pt idx="31482">
                  <c:v>5.2752254403087499E-2</c:v>
                </c:pt>
                <c:pt idx="31483">
                  <c:v>5.2753206280907398E-2</c:v>
                </c:pt>
                <c:pt idx="31484">
                  <c:v>5.2754667609345302E-2</c:v>
                </c:pt>
                <c:pt idx="31485">
                  <c:v>5.2755172286488398E-2</c:v>
                </c:pt>
                <c:pt idx="31486">
                  <c:v>5.2755269135482299E-2</c:v>
                </c:pt>
                <c:pt idx="31487">
                  <c:v>5.2755348583972198E-2</c:v>
                </c:pt>
                <c:pt idx="31488">
                  <c:v>5.27553552771719E-2</c:v>
                </c:pt>
                <c:pt idx="31489">
                  <c:v>5.27568271648442E-2</c:v>
                </c:pt>
                <c:pt idx="31490">
                  <c:v>5.27575930397476E-2</c:v>
                </c:pt>
                <c:pt idx="31491">
                  <c:v>5.2757925434138299E-2</c:v>
                </c:pt>
                <c:pt idx="31492">
                  <c:v>5.2758071868651502E-2</c:v>
                </c:pt>
                <c:pt idx="31493">
                  <c:v>5.2758204967808697E-2</c:v>
                </c:pt>
                <c:pt idx="31494">
                  <c:v>5.2758668729406301E-2</c:v>
                </c:pt>
                <c:pt idx="31495">
                  <c:v>5.2759283479083999E-2</c:v>
                </c:pt>
                <c:pt idx="31496">
                  <c:v>5.2761092346903099E-2</c:v>
                </c:pt>
                <c:pt idx="31497">
                  <c:v>5.2761409652955497E-2</c:v>
                </c:pt>
                <c:pt idx="31498">
                  <c:v>5.2762028772827402E-2</c:v>
                </c:pt>
                <c:pt idx="31499">
                  <c:v>5.2762301492000098E-2</c:v>
                </c:pt>
                <c:pt idx="31500">
                  <c:v>5.2765221590517497E-2</c:v>
                </c:pt>
                <c:pt idx="31501">
                  <c:v>5.2765679528188697E-2</c:v>
                </c:pt>
                <c:pt idx="31502">
                  <c:v>5.2766205831713799E-2</c:v>
                </c:pt>
                <c:pt idx="31503">
                  <c:v>5.2768367884923E-2</c:v>
                </c:pt>
                <c:pt idx="31504">
                  <c:v>5.2768922430770797E-2</c:v>
                </c:pt>
                <c:pt idx="31505">
                  <c:v>5.2769102191197702E-2</c:v>
                </c:pt>
                <c:pt idx="31506">
                  <c:v>5.2769544162355499E-2</c:v>
                </c:pt>
                <c:pt idx="31507">
                  <c:v>5.27700118058562E-2</c:v>
                </c:pt>
                <c:pt idx="31508">
                  <c:v>5.2770502737793497E-2</c:v>
                </c:pt>
                <c:pt idx="31509">
                  <c:v>5.2773403140341103E-2</c:v>
                </c:pt>
                <c:pt idx="31510">
                  <c:v>5.2773952273381101E-2</c:v>
                </c:pt>
                <c:pt idx="31511">
                  <c:v>5.27745338890643E-2</c:v>
                </c:pt>
                <c:pt idx="31512">
                  <c:v>5.2775346644836602E-2</c:v>
                </c:pt>
                <c:pt idx="31513">
                  <c:v>5.2775665514714298E-2</c:v>
                </c:pt>
                <c:pt idx="31514">
                  <c:v>5.2776194602965003E-2</c:v>
                </c:pt>
                <c:pt idx="31515">
                  <c:v>5.2777174298523799E-2</c:v>
                </c:pt>
                <c:pt idx="31516">
                  <c:v>5.2777285971541202E-2</c:v>
                </c:pt>
                <c:pt idx="31517">
                  <c:v>5.2777609485937897E-2</c:v>
                </c:pt>
                <c:pt idx="31518">
                  <c:v>5.2777673430061102E-2</c:v>
                </c:pt>
                <c:pt idx="31519">
                  <c:v>5.2779487543984503E-2</c:v>
                </c:pt>
                <c:pt idx="31520">
                  <c:v>5.2780965368046197E-2</c:v>
                </c:pt>
                <c:pt idx="31521">
                  <c:v>5.2780976707960503E-2</c:v>
                </c:pt>
                <c:pt idx="31522">
                  <c:v>5.27815057053901E-2</c:v>
                </c:pt>
                <c:pt idx="31523">
                  <c:v>5.2782125333624599E-2</c:v>
                </c:pt>
                <c:pt idx="31524">
                  <c:v>5.2783908970372002E-2</c:v>
                </c:pt>
                <c:pt idx="31525">
                  <c:v>5.2784057663309097E-2</c:v>
                </c:pt>
                <c:pt idx="31526">
                  <c:v>5.2784258765286203E-2</c:v>
                </c:pt>
                <c:pt idx="31527">
                  <c:v>5.2784290353661403E-2</c:v>
                </c:pt>
                <c:pt idx="31528">
                  <c:v>5.2784822405068203E-2</c:v>
                </c:pt>
                <c:pt idx="31529">
                  <c:v>5.27859163368175E-2</c:v>
                </c:pt>
                <c:pt idx="31530">
                  <c:v>5.2786080426752799E-2</c:v>
                </c:pt>
                <c:pt idx="31531">
                  <c:v>5.2786272873252403E-2</c:v>
                </c:pt>
                <c:pt idx="31532">
                  <c:v>5.2786464677523202E-2</c:v>
                </c:pt>
                <c:pt idx="31533">
                  <c:v>5.2786942713574397E-2</c:v>
                </c:pt>
                <c:pt idx="31534">
                  <c:v>5.2787293125851502E-2</c:v>
                </c:pt>
                <c:pt idx="31535">
                  <c:v>5.2787432463991701E-2</c:v>
                </c:pt>
                <c:pt idx="31536">
                  <c:v>5.2787590630754999E-2</c:v>
                </c:pt>
                <c:pt idx="31537">
                  <c:v>5.2787698043277903E-2</c:v>
                </c:pt>
                <c:pt idx="31538">
                  <c:v>5.2790210316653902E-2</c:v>
                </c:pt>
                <c:pt idx="31539">
                  <c:v>5.27907346525648E-2</c:v>
                </c:pt>
                <c:pt idx="31540">
                  <c:v>5.2790883969625398E-2</c:v>
                </c:pt>
                <c:pt idx="31541">
                  <c:v>5.2791323639155403E-2</c:v>
                </c:pt>
                <c:pt idx="31542">
                  <c:v>5.2791615054525003E-2</c:v>
                </c:pt>
                <c:pt idx="31543">
                  <c:v>5.2791996590245097E-2</c:v>
                </c:pt>
                <c:pt idx="31544">
                  <c:v>5.2792428631677803E-2</c:v>
                </c:pt>
                <c:pt idx="31545">
                  <c:v>5.2792771471222501E-2</c:v>
                </c:pt>
                <c:pt idx="31546">
                  <c:v>5.2792949827466303E-2</c:v>
                </c:pt>
                <c:pt idx="31547">
                  <c:v>5.2793663481167402E-2</c:v>
                </c:pt>
                <c:pt idx="31548">
                  <c:v>5.2794919629949102E-2</c:v>
                </c:pt>
                <c:pt idx="31549">
                  <c:v>5.2795105051487497E-2</c:v>
                </c:pt>
                <c:pt idx="31550">
                  <c:v>5.2795509397433903E-2</c:v>
                </c:pt>
                <c:pt idx="31551">
                  <c:v>5.2795638087152E-2</c:v>
                </c:pt>
                <c:pt idx="31552">
                  <c:v>5.2795670267212699E-2</c:v>
                </c:pt>
                <c:pt idx="31553">
                  <c:v>5.27963692649175E-2</c:v>
                </c:pt>
                <c:pt idx="31554">
                  <c:v>5.2796989449876798E-2</c:v>
                </c:pt>
                <c:pt idx="31555">
                  <c:v>5.2797293907355998E-2</c:v>
                </c:pt>
                <c:pt idx="31556">
                  <c:v>5.2797520878966497E-2</c:v>
                </c:pt>
                <c:pt idx="31557">
                  <c:v>5.2798140589648997E-2</c:v>
                </c:pt>
                <c:pt idx="31558">
                  <c:v>5.2799326930260702E-2</c:v>
                </c:pt>
                <c:pt idx="31559">
                  <c:v>5.2799748895474397E-2</c:v>
                </c:pt>
                <c:pt idx="31560">
                  <c:v>5.2801131961050997E-2</c:v>
                </c:pt>
                <c:pt idx="31561">
                  <c:v>5.2801342830792297E-2</c:v>
                </c:pt>
                <c:pt idx="31562">
                  <c:v>5.2802971275587002E-2</c:v>
                </c:pt>
                <c:pt idx="31563">
                  <c:v>5.2803061411056E-2</c:v>
                </c:pt>
                <c:pt idx="31564">
                  <c:v>5.2804327554523002E-2</c:v>
                </c:pt>
                <c:pt idx="31565">
                  <c:v>5.28049196681427E-2</c:v>
                </c:pt>
                <c:pt idx="31566">
                  <c:v>5.2805030945460803E-2</c:v>
                </c:pt>
                <c:pt idx="31567">
                  <c:v>5.28053892379843E-2</c:v>
                </c:pt>
                <c:pt idx="31568">
                  <c:v>5.28068900199333E-2</c:v>
                </c:pt>
                <c:pt idx="31569">
                  <c:v>5.2807041038827697E-2</c:v>
                </c:pt>
                <c:pt idx="31570">
                  <c:v>5.2807096505959002E-2</c:v>
                </c:pt>
                <c:pt idx="31571">
                  <c:v>5.28071275613635E-2</c:v>
                </c:pt>
                <c:pt idx="31572">
                  <c:v>5.2807557689893002E-2</c:v>
                </c:pt>
                <c:pt idx="31573">
                  <c:v>5.2808294287464502E-2</c:v>
                </c:pt>
                <c:pt idx="31574">
                  <c:v>5.2809504563858099E-2</c:v>
                </c:pt>
                <c:pt idx="31575">
                  <c:v>5.2812997993983597E-2</c:v>
                </c:pt>
                <c:pt idx="31576">
                  <c:v>5.2814595040869501E-2</c:v>
                </c:pt>
                <c:pt idx="31577">
                  <c:v>5.2814895843082299E-2</c:v>
                </c:pt>
                <c:pt idx="31578">
                  <c:v>5.2815091731836898E-2</c:v>
                </c:pt>
                <c:pt idx="31579">
                  <c:v>5.2815720142587702E-2</c:v>
                </c:pt>
                <c:pt idx="31580">
                  <c:v>5.2817938545190402E-2</c:v>
                </c:pt>
                <c:pt idx="31581">
                  <c:v>5.2818340471181099E-2</c:v>
                </c:pt>
                <c:pt idx="31582">
                  <c:v>5.2819279728488003E-2</c:v>
                </c:pt>
                <c:pt idx="31583">
                  <c:v>5.2819711198855E-2</c:v>
                </c:pt>
                <c:pt idx="31584">
                  <c:v>5.2821229991664699E-2</c:v>
                </c:pt>
                <c:pt idx="31585">
                  <c:v>5.2821521502731901E-2</c:v>
                </c:pt>
                <c:pt idx="31586">
                  <c:v>5.2821988637925602E-2</c:v>
                </c:pt>
                <c:pt idx="31587">
                  <c:v>5.2822051969648398E-2</c:v>
                </c:pt>
                <c:pt idx="31588">
                  <c:v>5.2822331136846701E-2</c:v>
                </c:pt>
                <c:pt idx="31589">
                  <c:v>5.2822569553874502E-2</c:v>
                </c:pt>
                <c:pt idx="31590">
                  <c:v>5.2823295757420903E-2</c:v>
                </c:pt>
                <c:pt idx="31591">
                  <c:v>5.2823520340449202E-2</c:v>
                </c:pt>
                <c:pt idx="31592">
                  <c:v>5.2823829824804901E-2</c:v>
                </c:pt>
                <c:pt idx="31593">
                  <c:v>5.2824727187948901E-2</c:v>
                </c:pt>
                <c:pt idx="31594">
                  <c:v>5.2825568961797201E-2</c:v>
                </c:pt>
                <c:pt idx="31595">
                  <c:v>5.2827225916704697E-2</c:v>
                </c:pt>
                <c:pt idx="31596">
                  <c:v>5.2827573793010597E-2</c:v>
                </c:pt>
                <c:pt idx="31597">
                  <c:v>5.28279774965063E-2</c:v>
                </c:pt>
                <c:pt idx="31598">
                  <c:v>5.2828060210992102E-2</c:v>
                </c:pt>
                <c:pt idx="31599">
                  <c:v>5.2828699651810501E-2</c:v>
                </c:pt>
                <c:pt idx="31600">
                  <c:v>5.2829532256353097E-2</c:v>
                </c:pt>
                <c:pt idx="31601">
                  <c:v>5.28302566537764E-2</c:v>
                </c:pt>
                <c:pt idx="31602">
                  <c:v>5.2830392548085602E-2</c:v>
                </c:pt>
                <c:pt idx="31603">
                  <c:v>5.28305688903144E-2</c:v>
                </c:pt>
                <c:pt idx="31604">
                  <c:v>5.2830653917500102E-2</c:v>
                </c:pt>
                <c:pt idx="31605">
                  <c:v>5.2831063218968299E-2</c:v>
                </c:pt>
                <c:pt idx="31606">
                  <c:v>5.2831407036316003E-2</c:v>
                </c:pt>
                <c:pt idx="31607">
                  <c:v>5.2831608847145398E-2</c:v>
                </c:pt>
                <c:pt idx="31608">
                  <c:v>5.2831784390948801E-2</c:v>
                </c:pt>
                <c:pt idx="31609">
                  <c:v>5.2832382424291897E-2</c:v>
                </c:pt>
                <c:pt idx="31610">
                  <c:v>5.2832414545671703E-2</c:v>
                </c:pt>
                <c:pt idx="31611">
                  <c:v>5.2833481626690902E-2</c:v>
                </c:pt>
                <c:pt idx="31612">
                  <c:v>5.2833499957736597E-2</c:v>
                </c:pt>
                <c:pt idx="31613">
                  <c:v>5.28339103611749E-2</c:v>
                </c:pt>
                <c:pt idx="31614">
                  <c:v>5.2834181781842501E-2</c:v>
                </c:pt>
                <c:pt idx="31615">
                  <c:v>5.2834886575516597E-2</c:v>
                </c:pt>
                <c:pt idx="31616">
                  <c:v>5.2835470513501799E-2</c:v>
                </c:pt>
                <c:pt idx="31617">
                  <c:v>5.2835925490515002E-2</c:v>
                </c:pt>
                <c:pt idx="31618">
                  <c:v>5.2837574132925502E-2</c:v>
                </c:pt>
                <c:pt idx="31619">
                  <c:v>5.2837590241290998E-2</c:v>
                </c:pt>
                <c:pt idx="31620">
                  <c:v>5.2838372089741098E-2</c:v>
                </c:pt>
                <c:pt idx="31621">
                  <c:v>5.2839009585743099E-2</c:v>
                </c:pt>
                <c:pt idx="31622">
                  <c:v>5.28394705162668E-2</c:v>
                </c:pt>
                <c:pt idx="31623">
                  <c:v>5.2840143738696603E-2</c:v>
                </c:pt>
                <c:pt idx="31624">
                  <c:v>5.2842606528403203E-2</c:v>
                </c:pt>
                <c:pt idx="31625">
                  <c:v>5.28444819803668E-2</c:v>
                </c:pt>
                <c:pt idx="31626">
                  <c:v>5.2844580010620298E-2</c:v>
                </c:pt>
                <c:pt idx="31627">
                  <c:v>5.2844584843861203E-2</c:v>
                </c:pt>
                <c:pt idx="31628">
                  <c:v>5.2846008216806697E-2</c:v>
                </c:pt>
                <c:pt idx="31629">
                  <c:v>5.2846369319357302E-2</c:v>
                </c:pt>
                <c:pt idx="31630">
                  <c:v>5.2847202161019999E-2</c:v>
                </c:pt>
                <c:pt idx="31631">
                  <c:v>5.2847402575724199E-2</c:v>
                </c:pt>
                <c:pt idx="31632">
                  <c:v>5.2848184184667898E-2</c:v>
                </c:pt>
                <c:pt idx="31633">
                  <c:v>5.2848493847139799E-2</c:v>
                </c:pt>
                <c:pt idx="31634">
                  <c:v>5.2849301841691301E-2</c:v>
                </c:pt>
                <c:pt idx="31635">
                  <c:v>5.2850826575373003E-2</c:v>
                </c:pt>
                <c:pt idx="31636">
                  <c:v>5.285091542973E-2</c:v>
                </c:pt>
                <c:pt idx="31637">
                  <c:v>5.2851155272807003E-2</c:v>
                </c:pt>
                <c:pt idx="31638">
                  <c:v>5.2851757798196598E-2</c:v>
                </c:pt>
                <c:pt idx="31639">
                  <c:v>5.2851929987082102E-2</c:v>
                </c:pt>
                <c:pt idx="31640">
                  <c:v>5.2853180081037399E-2</c:v>
                </c:pt>
                <c:pt idx="31641">
                  <c:v>5.2853294928714101E-2</c:v>
                </c:pt>
                <c:pt idx="31642">
                  <c:v>5.2853640542301898E-2</c:v>
                </c:pt>
                <c:pt idx="31643">
                  <c:v>5.28544492482192E-2</c:v>
                </c:pt>
                <c:pt idx="31644">
                  <c:v>5.28545042754291E-2</c:v>
                </c:pt>
                <c:pt idx="31645">
                  <c:v>5.2854921175956901E-2</c:v>
                </c:pt>
                <c:pt idx="31646">
                  <c:v>5.2855057615883903E-2</c:v>
                </c:pt>
                <c:pt idx="31647">
                  <c:v>5.2856823076782099E-2</c:v>
                </c:pt>
                <c:pt idx="31648">
                  <c:v>5.2857244822669201E-2</c:v>
                </c:pt>
                <c:pt idx="31649">
                  <c:v>5.2857504952593101E-2</c:v>
                </c:pt>
                <c:pt idx="31650">
                  <c:v>5.2857579025888897E-2</c:v>
                </c:pt>
                <c:pt idx="31651">
                  <c:v>5.28575951309685E-2</c:v>
                </c:pt>
                <c:pt idx="31652">
                  <c:v>5.2859079828689301E-2</c:v>
                </c:pt>
                <c:pt idx="31653">
                  <c:v>5.2859400975647897E-2</c:v>
                </c:pt>
                <c:pt idx="31654">
                  <c:v>5.28594086863357E-2</c:v>
                </c:pt>
                <c:pt idx="31655">
                  <c:v>5.28594404319793E-2</c:v>
                </c:pt>
                <c:pt idx="31656">
                  <c:v>5.2860951660000002E-2</c:v>
                </c:pt>
                <c:pt idx="31657">
                  <c:v>5.2861014673708698E-2</c:v>
                </c:pt>
                <c:pt idx="31658">
                  <c:v>5.2861031569559097E-2</c:v>
                </c:pt>
                <c:pt idx="31659">
                  <c:v>5.2862398334606403E-2</c:v>
                </c:pt>
                <c:pt idx="31660">
                  <c:v>5.28632011869287E-2</c:v>
                </c:pt>
                <c:pt idx="31661">
                  <c:v>5.2864622676847002E-2</c:v>
                </c:pt>
                <c:pt idx="31662">
                  <c:v>5.2866382590767001E-2</c:v>
                </c:pt>
                <c:pt idx="31663">
                  <c:v>5.2866492987854903E-2</c:v>
                </c:pt>
                <c:pt idx="31664">
                  <c:v>5.2868164402017401E-2</c:v>
                </c:pt>
                <c:pt idx="31665">
                  <c:v>5.2868302061856998E-2</c:v>
                </c:pt>
                <c:pt idx="31666">
                  <c:v>5.2870005510504199E-2</c:v>
                </c:pt>
                <c:pt idx="31667">
                  <c:v>5.2870077485353599E-2</c:v>
                </c:pt>
                <c:pt idx="31668">
                  <c:v>5.2870118243405602E-2</c:v>
                </c:pt>
                <c:pt idx="31669">
                  <c:v>5.2870498919755801E-2</c:v>
                </c:pt>
                <c:pt idx="31670">
                  <c:v>5.2870669888262799E-2</c:v>
                </c:pt>
                <c:pt idx="31671">
                  <c:v>5.28710983660294E-2</c:v>
                </c:pt>
                <c:pt idx="31672">
                  <c:v>5.2871112320188297E-2</c:v>
                </c:pt>
                <c:pt idx="31673">
                  <c:v>5.28713502280952E-2</c:v>
                </c:pt>
                <c:pt idx="31674">
                  <c:v>5.2871759543619702E-2</c:v>
                </c:pt>
                <c:pt idx="31675">
                  <c:v>5.28723071692093E-2</c:v>
                </c:pt>
                <c:pt idx="31676">
                  <c:v>5.2874324905473898E-2</c:v>
                </c:pt>
                <c:pt idx="31677">
                  <c:v>5.2874689867376402E-2</c:v>
                </c:pt>
                <c:pt idx="31678">
                  <c:v>5.2875060742628197E-2</c:v>
                </c:pt>
                <c:pt idx="31679">
                  <c:v>5.2875458025732597E-2</c:v>
                </c:pt>
                <c:pt idx="31680">
                  <c:v>5.2877152469743102E-2</c:v>
                </c:pt>
                <c:pt idx="31681">
                  <c:v>5.2878563577517801E-2</c:v>
                </c:pt>
                <c:pt idx="31682">
                  <c:v>5.2878665001835502E-2</c:v>
                </c:pt>
                <c:pt idx="31683">
                  <c:v>5.28798538213801E-2</c:v>
                </c:pt>
                <c:pt idx="31684">
                  <c:v>5.2881492135929797E-2</c:v>
                </c:pt>
                <c:pt idx="31685">
                  <c:v>5.2881874952118803E-2</c:v>
                </c:pt>
                <c:pt idx="31686">
                  <c:v>5.2882723113016603E-2</c:v>
                </c:pt>
                <c:pt idx="31687">
                  <c:v>5.2882971548957401E-2</c:v>
                </c:pt>
                <c:pt idx="31688">
                  <c:v>5.2883299572168002E-2</c:v>
                </c:pt>
                <c:pt idx="31689">
                  <c:v>5.28844301382798E-2</c:v>
                </c:pt>
                <c:pt idx="31690">
                  <c:v>5.2884692238123199E-2</c:v>
                </c:pt>
                <c:pt idx="31691">
                  <c:v>5.2884954586137498E-2</c:v>
                </c:pt>
                <c:pt idx="31692">
                  <c:v>5.2885221862853403E-2</c:v>
                </c:pt>
                <c:pt idx="31693">
                  <c:v>5.2885863203227003E-2</c:v>
                </c:pt>
                <c:pt idx="31694">
                  <c:v>5.2886868841191703E-2</c:v>
                </c:pt>
                <c:pt idx="31695">
                  <c:v>5.2886993261342503E-2</c:v>
                </c:pt>
                <c:pt idx="31696">
                  <c:v>5.2887249398055197E-2</c:v>
                </c:pt>
                <c:pt idx="31697">
                  <c:v>5.2888070909565599E-2</c:v>
                </c:pt>
                <c:pt idx="31698">
                  <c:v>5.28896520451528E-2</c:v>
                </c:pt>
                <c:pt idx="31699">
                  <c:v>5.28904284273638E-2</c:v>
                </c:pt>
                <c:pt idx="31700">
                  <c:v>5.2890653731215799E-2</c:v>
                </c:pt>
                <c:pt idx="31701">
                  <c:v>5.2892869939238599E-2</c:v>
                </c:pt>
                <c:pt idx="31702">
                  <c:v>5.28929337432835E-2</c:v>
                </c:pt>
                <c:pt idx="31703">
                  <c:v>5.2894026797227101E-2</c:v>
                </c:pt>
                <c:pt idx="31704">
                  <c:v>5.2894037614895702E-2</c:v>
                </c:pt>
                <c:pt idx="31705">
                  <c:v>5.2895412072082398E-2</c:v>
                </c:pt>
                <c:pt idx="31706">
                  <c:v>5.2895755292360097E-2</c:v>
                </c:pt>
                <c:pt idx="31707">
                  <c:v>5.2896318500444899E-2</c:v>
                </c:pt>
                <c:pt idx="31708">
                  <c:v>5.2896971508213597E-2</c:v>
                </c:pt>
                <c:pt idx="31709">
                  <c:v>5.2897084956550301E-2</c:v>
                </c:pt>
                <c:pt idx="31710">
                  <c:v>5.2898898434763302E-2</c:v>
                </c:pt>
                <c:pt idx="31711">
                  <c:v>5.2899511999624602E-2</c:v>
                </c:pt>
                <c:pt idx="31712">
                  <c:v>5.2900824557859702E-2</c:v>
                </c:pt>
                <c:pt idx="31713">
                  <c:v>5.2901111323143103E-2</c:v>
                </c:pt>
                <c:pt idx="31714">
                  <c:v>5.2901705948656001E-2</c:v>
                </c:pt>
                <c:pt idx="31715">
                  <c:v>5.2902424990131598E-2</c:v>
                </c:pt>
                <c:pt idx="31716">
                  <c:v>5.2903776542036797E-2</c:v>
                </c:pt>
                <c:pt idx="31717">
                  <c:v>5.29039758852098E-2</c:v>
                </c:pt>
                <c:pt idx="31718">
                  <c:v>5.29043220071512E-2</c:v>
                </c:pt>
                <c:pt idx="31719">
                  <c:v>5.2904879083137402E-2</c:v>
                </c:pt>
                <c:pt idx="31720">
                  <c:v>5.2906666648432597E-2</c:v>
                </c:pt>
                <c:pt idx="31721">
                  <c:v>5.2907171377851697E-2</c:v>
                </c:pt>
                <c:pt idx="31722">
                  <c:v>5.2907923828993203E-2</c:v>
                </c:pt>
                <c:pt idx="31723">
                  <c:v>5.29083582656798E-2</c:v>
                </c:pt>
                <c:pt idx="31724">
                  <c:v>5.29088026937269E-2</c:v>
                </c:pt>
                <c:pt idx="31725">
                  <c:v>5.2910146459774099E-2</c:v>
                </c:pt>
                <c:pt idx="31726">
                  <c:v>5.2911063668967501E-2</c:v>
                </c:pt>
                <c:pt idx="31727">
                  <c:v>5.2911288071353299E-2</c:v>
                </c:pt>
                <c:pt idx="31728">
                  <c:v>5.29113141593162E-2</c:v>
                </c:pt>
                <c:pt idx="31729">
                  <c:v>5.29113635567156E-2</c:v>
                </c:pt>
                <c:pt idx="31730">
                  <c:v>5.2911828113304603E-2</c:v>
                </c:pt>
                <c:pt idx="31731">
                  <c:v>5.2913538972130497E-2</c:v>
                </c:pt>
                <c:pt idx="31732">
                  <c:v>5.29149306000022E-2</c:v>
                </c:pt>
                <c:pt idx="31733">
                  <c:v>5.2915309882779697E-2</c:v>
                </c:pt>
                <c:pt idx="31734">
                  <c:v>5.2917201421991002E-2</c:v>
                </c:pt>
                <c:pt idx="31735">
                  <c:v>5.2917931711282097E-2</c:v>
                </c:pt>
                <c:pt idx="31736">
                  <c:v>5.2918170582875797E-2</c:v>
                </c:pt>
                <c:pt idx="31737">
                  <c:v>5.2919816628655303E-2</c:v>
                </c:pt>
                <c:pt idx="31738">
                  <c:v>5.29213360945835E-2</c:v>
                </c:pt>
                <c:pt idx="31739">
                  <c:v>5.2922033551819798E-2</c:v>
                </c:pt>
                <c:pt idx="31740">
                  <c:v>5.2922058252619697E-2</c:v>
                </c:pt>
                <c:pt idx="31741">
                  <c:v>5.2922848033379703E-2</c:v>
                </c:pt>
                <c:pt idx="31742">
                  <c:v>5.2927110785255402E-2</c:v>
                </c:pt>
                <c:pt idx="31743">
                  <c:v>5.2928883874862102E-2</c:v>
                </c:pt>
                <c:pt idx="31744">
                  <c:v>5.2929662482826101E-2</c:v>
                </c:pt>
                <c:pt idx="31745">
                  <c:v>5.2929790060902197E-2</c:v>
                </c:pt>
                <c:pt idx="31746">
                  <c:v>5.2929833314507103E-2</c:v>
                </c:pt>
                <c:pt idx="31747">
                  <c:v>5.2930002261629298E-2</c:v>
                </c:pt>
                <c:pt idx="31748">
                  <c:v>5.2930234620190801E-2</c:v>
                </c:pt>
                <c:pt idx="31749">
                  <c:v>5.2932067074052402E-2</c:v>
                </c:pt>
                <c:pt idx="31750">
                  <c:v>5.2932295656225002E-2</c:v>
                </c:pt>
                <c:pt idx="31751">
                  <c:v>5.2932513498887002E-2</c:v>
                </c:pt>
                <c:pt idx="31752">
                  <c:v>5.2932826592344898E-2</c:v>
                </c:pt>
                <c:pt idx="31753">
                  <c:v>5.2932987520388802E-2</c:v>
                </c:pt>
                <c:pt idx="31754">
                  <c:v>5.2933631344939301E-2</c:v>
                </c:pt>
                <c:pt idx="31755">
                  <c:v>5.2933758142495797E-2</c:v>
                </c:pt>
                <c:pt idx="31756">
                  <c:v>5.2933790948820399E-2</c:v>
                </c:pt>
                <c:pt idx="31757">
                  <c:v>5.2935013671187303E-2</c:v>
                </c:pt>
                <c:pt idx="31758">
                  <c:v>5.2935090136996599E-2</c:v>
                </c:pt>
                <c:pt idx="31759">
                  <c:v>5.2936029006416301E-2</c:v>
                </c:pt>
                <c:pt idx="31760">
                  <c:v>5.2936197134543499E-2</c:v>
                </c:pt>
                <c:pt idx="31761">
                  <c:v>5.2936246374046599E-2</c:v>
                </c:pt>
                <c:pt idx="31762">
                  <c:v>5.2937063563677E-2</c:v>
                </c:pt>
                <c:pt idx="31763">
                  <c:v>5.29384349456355E-2</c:v>
                </c:pt>
                <c:pt idx="31764">
                  <c:v>5.2940595351667299E-2</c:v>
                </c:pt>
                <c:pt idx="31765">
                  <c:v>5.2941150498190197E-2</c:v>
                </c:pt>
                <c:pt idx="31766">
                  <c:v>5.2941228985654898E-2</c:v>
                </c:pt>
                <c:pt idx="31767">
                  <c:v>5.2942418754709702E-2</c:v>
                </c:pt>
                <c:pt idx="31768">
                  <c:v>5.2942570616383598E-2</c:v>
                </c:pt>
                <c:pt idx="31769">
                  <c:v>5.2942868513275301E-2</c:v>
                </c:pt>
                <c:pt idx="31770">
                  <c:v>5.2943166335839002E-2</c:v>
                </c:pt>
                <c:pt idx="31771">
                  <c:v>5.2943367777539302E-2</c:v>
                </c:pt>
                <c:pt idx="31772">
                  <c:v>5.2943408357686801E-2</c:v>
                </c:pt>
                <c:pt idx="31773">
                  <c:v>5.2943781239953497E-2</c:v>
                </c:pt>
                <c:pt idx="31774">
                  <c:v>5.2943837135039501E-2</c:v>
                </c:pt>
                <c:pt idx="31775">
                  <c:v>5.29442289876495E-2</c:v>
                </c:pt>
                <c:pt idx="31776">
                  <c:v>5.2945138128312301E-2</c:v>
                </c:pt>
                <c:pt idx="31777">
                  <c:v>5.29462387134082E-2</c:v>
                </c:pt>
                <c:pt idx="31778">
                  <c:v>5.2947683695990497E-2</c:v>
                </c:pt>
                <c:pt idx="31779">
                  <c:v>5.2949038944263199E-2</c:v>
                </c:pt>
                <c:pt idx="31780">
                  <c:v>5.2950852928638797E-2</c:v>
                </c:pt>
                <c:pt idx="31781">
                  <c:v>5.2950943703472697E-2</c:v>
                </c:pt>
                <c:pt idx="31782">
                  <c:v>5.2950958555461898E-2</c:v>
                </c:pt>
                <c:pt idx="31783">
                  <c:v>5.29532925361995E-2</c:v>
                </c:pt>
                <c:pt idx="31784">
                  <c:v>5.2953550719151497E-2</c:v>
                </c:pt>
                <c:pt idx="31785">
                  <c:v>5.2956468790348002E-2</c:v>
                </c:pt>
                <c:pt idx="31786">
                  <c:v>5.29566308032609E-2</c:v>
                </c:pt>
                <c:pt idx="31787">
                  <c:v>5.2956705942364402E-2</c:v>
                </c:pt>
                <c:pt idx="31788">
                  <c:v>5.2956740257157499E-2</c:v>
                </c:pt>
                <c:pt idx="31789">
                  <c:v>5.2957223875501398E-2</c:v>
                </c:pt>
                <c:pt idx="31790">
                  <c:v>5.2958426935856603E-2</c:v>
                </c:pt>
                <c:pt idx="31791">
                  <c:v>5.2959191720298802E-2</c:v>
                </c:pt>
                <c:pt idx="31792">
                  <c:v>5.29603676469238E-2</c:v>
                </c:pt>
                <c:pt idx="31793">
                  <c:v>5.2960747524554902E-2</c:v>
                </c:pt>
                <c:pt idx="31794">
                  <c:v>5.2961627322643097E-2</c:v>
                </c:pt>
                <c:pt idx="31795">
                  <c:v>5.2961688329124401E-2</c:v>
                </c:pt>
                <c:pt idx="31796">
                  <c:v>5.29629453248271E-2</c:v>
                </c:pt>
                <c:pt idx="31797">
                  <c:v>5.2964728820037499E-2</c:v>
                </c:pt>
                <c:pt idx="31798">
                  <c:v>5.2965333876879399E-2</c:v>
                </c:pt>
                <c:pt idx="31799">
                  <c:v>5.2965676938488103E-2</c:v>
                </c:pt>
                <c:pt idx="31800">
                  <c:v>5.2966150052467298E-2</c:v>
                </c:pt>
                <c:pt idx="31801">
                  <c:v>5.2966446196991798E-2</c:v>
                </c:pt>
                <c:pt idx="31802">
                  <c:v>5.2966468855304497E-2</c:v>
                </c:pt>
                <c:pt idx="31803">
                  <c:v>5.2967650028809002E-2</c:v>
                </c:pt>
                <c:pt idx="31804">
                  <c:v>5.29691368734845E-2</c:v>
                </c:pt>
                <c:pt idx="31805">
                  <c:v>5.29693034075445E-2</c:v>
                </c:pt>
                <c:pt idx="31806">
                  <c:v>5.29697618980065E-2</c:v>
                </c:pt>
                <c:pt idx="31807">
                  <c:v>5.2969858932496498E-2</c:v>
                </c:pt>
                <c:pt idx="31808">
                  <c:v>5.2970139659126801E-2</c:v>
                </c:pt>
                <c:pt idx="31809">
                  <c:v>5.2970647402828197E-2</c:v>
                </c:pt>
                <c:pt idx="31810">
                  <c:v>5.2971180987198802E-2</c:v>
                </c:pt>
                <c:pt idx="31811">
                  <c:v>5.2971695553607402E-2</c:v>
                </c:pt>
                <c:pt idx="31812">
                  <c:v>5.2972287441847801E-2</c:v>
                </c:pt>
                <c:pt idx="31813">
                  <c:v>5.2973259663428203E-2</c:v>
                </c:pt>
                <c:pt idx="31814">
                  <c:v>5.2974419105862799E-2</c:v>
                </c:pt>
                <c:pt idx="31815">
                  <c:v>5.2975284941694997E-2</c:v>
                </c:pt>
                <c:pt idx="31816">
                  <c:v>5.2976035131027797E-2</c:v>
                </c:pt>
                <c:pt idx="31817">
                  <c:v>5.2976667742056401E-2</c:v>
                </c:pt>
                <c:pt idx="31818">
                  <c:v>5.2976718756669199E-2</c:v>
                </c:pt>
                <c:pt idx="31819">
                  <c:v>5.2977278838411399E-2</c:v>
                </c:pt>
                <c:pt idx="31820">
                  <c:v>5.2977854162818097E-2</c:v>
                </c:pt>
                <c:pt idx="31821">
                  <c:v>5.29790017650828E-2</c:v>
                </c:pt>
                <c:pt idx="31822">
                  <c:v>5.2979156656706897E-2</c:v>
                </c:pt>
                <c:pt idx="31823">
                  <c:v>5.2979289903637601E-2</c:v>
                </c:pt>
                <c:pt idx="31824">
                  <c:v>5.2979649864332297E-2</c:v>
                </c:pt>
                <c:pt idx="31825">
                  <c:v>5.2980995901730103E-2</c:v>
                </c:pt>
                <c:pt idx="31826">
                  <c:v>5.2982389561495702E-2</c:v>
                </c:pt>
                <c:pt idx="31827">
                  <c:v>5.2982869811417602E-2</c:v>
                </c:pt>
                <c:pt idx="31828">
                  <c:v>5.2983136854926498E-2</c:v>
                </c:pt>
                <c:pt idx="31829">
                  <c:v>5.2983439297106701E-2</c:v>
                </c:pt>
                <c:pt idx="31830">
                  <c:v>5.2984745350043098E-2</c:v>
                </c:pt>
                <c:pt idx="31831">
                  <c:v>5.2985925808385098E-2</c:v>
                </c:pt>
                <c:pt idx="31832">
                  <c:v>5.29868783693032E-2</c:v>
                </c:pt>
                <c:pt idx="31833">
                  <c:v>5.2987198648196898E-2</c:v>
                </c:pt>
                <c:pt idx="31834">
                  <c:v>5.29877850895909E-2</c:v>
                </c:pt>
                <c:pt idx="31835">
                  <c:v>5.2988128776662903E-2</c:v>
                </c:pt>
                <c:pt idx="31836">
                  <c:v>5.2988358036352198E-2</c:v>
                </c:pt>
                <c:pt idx="31837">
                  <c:v>5.2989507929669499E-2</c:v>
                </c:pt>
                <c:pt idx="31838">
                  <c:v>5.2989627933086599E-2</c:v>
                </c:pt>
                <c:pt idx="31839">
                  <c:v>5.2991370622970997E-2</c:v>
                </c:pt>
                <c:pt idx="31840">
                  <c:v>5.2994158257713898E-2</c:v>
                </c:pt>
                <c:pt idx="31841">
                  <c:v>5.29943372289658E-2</c:v>
                </c:pt>
                <c:pt idx="31842">
                  <c:v>5.2997452615510698E-2</c:v>
                </c:pt>
                <c:pt idx="31843">
                  <c:v>5.2997929608758397E-2</c:v>
                </c:pt>
                <c:pt idx="31844">
                  <c:v>5.2998137144572098E-2</c:v>
                </c:pt>
                <c:pt idx="31845">
                  <c:v>5.2998356164417101E-2</c:v>
                </c:pt>
                <c:pt idx="31846">
                  <c:v>5.2998531615814998E-2</c:v>
                </c:pt>
                <c:pt idx="31847">
                  <c:v>5.2999005221161903E-2</c:v>
                </c:pt>
                <c:pt idx="31848">
                  <c:v>5.2999378397516603E-2</c:v>
                </c:pt>
                <c:pt idx="31849">
                  <c:v>5.2999630207136599E-2</c:v>
                </c:pt>
                <c:pt idx="31850">
                  <c:v>5.3001282851139503E-2</c:v>
                </c:pt>
                <c:pt idx="31851">
                  <c:v>5.30019038158289E-2</c:v>
                </c:pt>
                <c:pt idx="31852">
                  <c:v>5.3003111722685098E-2</c:v>
                </c:pt>
                <c:pt idx="31853">
                  <c:v>5.3003434914546697E-2</c:v>
                </c:pt>
                <c:pt idx="31854">
                  <c:v>5.3003545942256598E-2</c:v>
                </c:pt>
                <c:pt idx="31855">
                  <c:v>5.3004510865752599E-2</c:v>
                </c:pt>
                <c:pt idx="31856">
                  <c:v>5.3005006359037002E-2</c:v>
                </c:pt>
                <c:pt idx="31857">
                  <c:v>5.3005299632458897E-2</c:v>
                </c:pt>
                <c:pt idx="31858">
                  <c:v>5.3005416117943897E-2</c:v>
                </c:pt>
                <c:pt idx="31859">
                  <c:v>5.30059985328225E-2</c:v>
                </c:pt>
                <c:pt idx="31860">
                  <c:v>5.3006594667147397E-2</c:v>
                </c:pt>
                <c:pt idx="31861">
                  <c:v>5.3007262847686601E-2</c:v>
                </c:pt>
                <c:pt idx="31862">
                  <c:v>5.3007284372694502E-2</c:v>
                </c:pt>
                <c:pt idx="31863">
                  <c:v>5.3009133791805503E-2</c:v>
                </c:pt>
                <c:pt idx="31864">
                  <c:v>5.3009615403457902E-2</c:v>
                </c:pt>
                <c:pt idx="31865">
                  <c:v>5.3009670852059702E-2</c:v>
                </c:pt>
                <c:pt idx="31866">
                  <c:v>5.3009786622935103E-2</c:v>
                </c:pt>
                <c:pt idx="31867">
                  <c:v>5.3009814566407097E-2</c:v>
                </c:pt>
                <c:pt idx="31868">
                  <c:v>5.3009896644383901E-2</c:v>
                </c:pt>
                <c:pt idx="31869">
                  <c:v>5.3010303073879599E-2</c:v>
                </c:pt>
                <c:pt idx="31870">
                  <c:v>5.3010494030390203E-2</c:v>
                </c:pt>
                <c:pt idx="31871">
                  <c:v>5.3011828488762403E-2</c:v>
                </c:pt>
                <c:pt idx="31872">
                  <c:v>5.3014630843670502E-2</c:v>
                </c:pt>
                <c:pt idx="31873">
                  <c:v>5.3015958273652602E-2</c:v>
                </c:pt>
                <c:pt idx="31874">
                  <c:v>5.3016270692295898E-2</c:v>
                </c:pt>
                <c:pt idx="31875">
                  <c:v>5.30163750721779E-2</c:v>
                </c:pt>
                <c:pt idx="31876">
                  <c:v>5.3016518150181498E-2</c:v>
                </c:pt>
                <c:pt idx="31877">
                  <c:v>5.3016969403799498E-2</c:v>
                </c:pt>
                <c:pt idx="31878">
                  <c:v>5.3017152099910897E-2</c:v>
                </c:pt>
                <c:pt idx="31879">
                  <c:v>5.3017209846836402E-2</c:v>
                </c:pt>
                <c:pt idx="31880">
                  <c:v>5.3017248943809499E-2</c:v>
                </c:pt>
                <c:pt idx="31881">
                  <c:v>5.3017829192730501E-2</c:v>
                </c:pt>
                <c:pt idx="31882">
                  <c:v>5.3018359911516502E-2</c:v>
                </c:pt>
                <c:pt idx="31883">
                  <c:v>5.3018716261796897E-2</c:v>
                </c:pt>
                <c:pt idx="31884">
                  <c:v>5.3019956024888598E-2</c:v>
                </c:pt>
                <c:pt idx="31885">
                  <c:v>5.30203177867637E-2</c:v>
                </c:pt>
                <c:pt idx="31886">
                  <c:v>5.3020912079011599E-2</c:v>
                </c:pt>
                <c:pt idx="31887">
                  <c:v>5.3021202387677602E-2</c:v>
                </c:pt>
                <c:pt idx="31888">
                  <c:v>5.3022402858289699E-2</c:v>
                </c:pt>
                <c:pt idx="31889">
                  <c:v>5.3023530414196003E-2</c:v>
                </c:pt>
                <c:pt idx="31890">
                  <c:v>5.3023921268601698E-2</c:v>
                </c:pt>
                <c:pt idx="31891">
                  <c:v>5.3024108025886599E-2</c:v>
                </c:pt>
                <c:pt idx="31892">
                  <c:v>5.3024537367654299E-2</c:v>
                </c:pt>
                <c:pt idx="31893">
                  <c:v>5.3024767058625799E-2</c:v>
                </c:pt>
                <c:pt idx="31894">
                  <c:v>5.3027838603226497E-2</c:v>
                </c:pt>
                <c:pt idx="31895">
                  <c:v>5.3028469135576302E-2</c:v>
                </c:pt>
                <c:pt idx="31896">
                  <c:v>5.3028764880282402E-2</c:v>
                </c:pt>
                <c:pt idx="31897">
                  <c:v>5.3029916051994502E-2</c:v>
                </c:pt>
                <c:pt idx="31898">
                  <c:v>5.3029938771654399E-2</c:v>
                </c:pt>
                <c:pt idx="31899">
                  <c:v>5.3031865435188202E-2</c:v>
                </c:pt>
                <c:pt idx="31900">
                  <c:v>5.3032304244672E-2</c:v>
                </c:pt>
                <c:pt idx="31901">
                  <c:v>5.30337904670794E-2</c:v>
                </c:pt>
                <c:pt idx="31902">
                  <c:v>5.3034238310906402E-2</c:v>
                </c:pt>
                <c:pt idx="31903">
                  <c:v>5.30351885116132E-2</c:v>
                </c:pt>
                <c:pt idx="31904">
                  <c:v>5.3037041362571202E-2</c:v>
                </c:pt>
                <c:pt idx="31905">
                  <c:v>5.3037281772766703E-2</c:v>
                </c:pt>
                <c:pt idx="31906">
                  <c:v>5.3037413501234303E-2</c:v>
                </c:pt>
                <c:pt idx="31907">
                  <c:v>5.3038677337386E-2</c:v>
                </c:pt>
                <c:pt idx="31908">
                  <c:v>5.3038705094299102E-2</c:v>
                </c:pt>
                <c:pt idx="31909">
                  <c:v>5.30397811544953E-2</c:v>
                </c:pt>
                <c:pt idx="31910">
                  <c:v>5.3040452431797801E-2</c:v>
                </c:pt>
                <c:pt idx="31911">
                  <c:v>5.3040483585243901E-2</c:v>
                </c:pt>
                <c:pt idx="31912">
                  <c:v>5.3041465974312203E-2</c:v>
                </c:pt>
                <c:pt idx="31913">
                  <c:v>5.3041647027051601E-2</c:v>
                </c:pt>
                <c:pt idx="31914">
                  <c:v>5.3042069958918699E-2</c:v>
                </c:pt>
                <c:pt idx="31915">
                  <c:v>5.3042357598539598E-2</c:v>
                </c:pt>
                <c:pt idx="31916">
                  <c:v>5.3042725228437303E-2</c:v>
                </c:pt>
                <c:pt idx="31917">
                  <c:v>5.30438180317978E-2</c:v>
                </c:pt>
                <c:pt idx="31918">
                  <c:v>5.3044032315575702E-2</c:v>
                </c:pt>
                <c:pt idx="31919">
                  <c:v>5.3044409963726197E-2</c:v>
                </c:pt>
                <c:pt idx="31920">
                  <c:v>5.3045106010828E-2</c:v>
                </c:pt>
                <c:pt idx="31921">
                  <c:v>5.3045780293213399E-2</c:v>
                </c:pt>
                <c:pt idx="31922">
                  <c:v>5.3045954688493498E-2</c:v>
                </c:pt>
                <c:pt idx="31923">
                  <c:v>5.3046589394014097E-2</c:v>
                </c:pt>
                <c:pt idx="31924">
                  <c:v>5.3046667197283397E-2</c:v>
                </c:pt>
                <c:pt idx="31925">
                  <c:v>5.30471607505675E-2</c:v>
                </c:pt>
                <c:pt idx="31926">
                  <c:v>5.3047851780863499E-2</c:v>
                </c:pt>
                <c:pt idx="31927">
                  <c:v>5.3048689793818E-2</c:v>
                </c:pt>
                <c:pt idx="31928">
                  <c:v>5.3049358668267398E-2</c:v>
                </c:pt>
                <c:pt idx="31929">
                  <c:v>5.3050055075015097E-2</c:v>
                </c:pt>
                <c:pt idx="31930">
                  <c:v>5.3050114548540903E-2</c:v>
                </c:pt>
                <c:pt idx="31931">
                  <c:v>5.3050317821168903E-2</c:v>
                </c:pt>
                <c:pt idx="31932">
                  <c:v>5.3051549657933302E-2</c:v>
                </c:pt>
                <c:pt idx="31933">
                  <c:v>5.30518405020333E-2</c:v>
                </c:pt>
                <c:pt idx="31934">
                  <c:v>5.3053032163859898E-2</c:v>
                </c:pt>
                <c:pt idx="31935">
                  <c:v>5.3053653176344702E-2</c:v>
                </c:pt>
                <c:pt idx="31936">
                  <c:v>5.3054425860295698E-2</c:v>
                </c:pt>
                <c:pt idx="31937">
                  <c:v>5.3054781025979901E-2</c:v>
                </c:pt>
                <c:pt idx="31938">
                  <c:v>5.3056169000799999E-2</c:v>
                </c:pt>
                <c:pt idx="31939">
                  <c:v>5.3056835483831902E-2</c:v>
                </c:pt>
                <c:pt idx="31940">
                  <c:v>5.3057067241108299E-2</c:v>
                </c:pt>
                <c:pt idx="31941">
                  <c:v>5.3057111905169103E-2</c:v>
                </c:pt>
                <c:pt idx="31942">
                  <c:v>5.3058589808982697E-2</c:v>
                </c:pt>
                <c:pt idx="31943">
                  <c:v>5.3060250604488199E-2</c:v>
                </c:pt>
                <c:pt idx="31944">
                  <c:v>5.3061107215722401E-2</c:v>
                </c:pt>
                <c:pt idx="31945">
                  <c:v>5.3061291685456501E-2</c:v>
                </c:pt>
                <c:pt idx="31946">
                  <c:v>5.3063830577425503E-2</c:v>
                </c:pt>
                <c:pt idx="31947">
                  <c:v>5.3064310656564702E-2</c:v>
                </c:pt>
                <c:pt idx="31948">
                  <c:v>5.3064824502477098E-2</c:v>
                </c:pt>
                <c:pt idx="31949">
                  <c:v>5.3065368507015001E-2</c:v>
                </c:pt>
                <c:pt idx="31950">
                  <c:v>5.3065504810284103E-2</c:v>
                </c:pt>
                <c:pt idx="31951">
                  <c:v>5.3066105807896502E-2</c:v>
                </c:pt>
                <c:pt idx="31952">
                  <c:v>5.3066440048045997E-2</c:v>
                </c:pt>
                <c:pt idx="31953">
                  <c:v>5.3066648863043402E-2</c:v>
                </c:pt>
                <c:pt idx="31954">
                  <c:v>5.3068068275730802E-2</c:v>
                </c:pt>
                <c:pt idx="31955">
                  <c:v>5.30691319409414E-2</c:v>
                </c:pt>
                <c:pt idx="31956">
                  <c:v>5.3069406682501097E-2</c:v>
                </c:pt>
                <c:pt idx="31957">
                  <c:v>5.3070662718069997E-2</c:v>
                </c:pt>
                <c:pt idx="31958">
                  <c:v>5.30720947617472E-2</c:v>
                </c:pt>
                <c:pt idx="31959">
                  <c:v>5.3073109575378502E-2</c:v>
                </c:pt>
                <c:pt idx="31960">
                  <c:v>5.3073114123255903E-2</c:v>
                </c:pt>
                <c:pt idx="31961">
                  <c:v>5.30735336801254E-2</c:v>
                </c:pt>
                <c:pt idx="31962">
                  <c:v>5.3074910362398198E-2</c:v>
                </c:pt>
                <c:pt idx="31963">
                  <c:v>5.3075791628645598E-2</c:v>
                </c:pt>
                <c:pt idx="31964">
                  <c:v>5.3076141818264401E-2</c:v>
                </c:pt>
                <c:pt idx="31965">
                  <c:v>5.30773761930948E-2</c:v>
                </c:pt>
                <c:pt idx="31966">
                  <c:v>5.3077839738255403E-2</c:v>
                </c:pt>
                <c:pt idx="31967">
                  <c:v>5.3078485405746403E-2</c:v>
                </c:pt>
                <c:pt idx="31968">
                  <c:v>5.3078899558734897E-2</c:v>
                </c:pt>
                <c:pt idx="31969">
                  <c:v>5.30791391215591E-2</c:v>
                </c:pt>
                <c:pt idx="31970">
                  <c:v>5.3079981554397498E-2</c:v>
                </c:pt>
                <c:pt idx="31971">
                  <c:v>5.3080165153547403E-2</c:v>
                </c:pt>
                <c:pt idx="31972">
                  <c:v>5.30802537931052E-2</c:v>
                </c:pt>
                <c:pt idx="31973">
                  <c:v>5.3080890893471899E-2</c:v>
                </c:pt>
                <c:pt idx="31974">
                  <c:v>5.3081903004149798E-2</c:v>
                </c:pt>
                <c:pt idx="31975">
                  <c:v>5.3084020133550097E-2</c:v>
                </c:pt>
                <c:pt idx="31976">
                  <c:v>5.3084085682804601E-2</c:v>
                </c:pt>
                <c:pt idx="31977">
                  <c:v>5.3084741823782998E-2</c:v>
                </c:pt>
                <c:pt idx="31978">
                  <c:v>5.3084770457436897E-2</c:v>
                </c:pt>
                <c:pt idx="31979">
                  <c:v>5.3084944852061298E-2</c:v>
                </c:pt>
                <c:pt idx="31980">
                  <c:v>5.3085276146998303E-2</c:v>
                </c:pt>
                <c:pt idx="31981">
                  <c:v>5.3085606101905602E-2</c:v>
                </c:pt>
                <c:pt idx="31982">
                  <c:v>5.30878846855646E-2</c:v>
                </c:pt>
                <c:pt idx="31983">
                  <c:v>5.3089702641318098E-2</c:v>
                </c:pt>
                <c:pt idx="31984">
                  <c:v>5.3089729604647598E-2</c:v>
                </c:pt>
                <c:pt idx="31985">
                  <c:v>5.3090753092583903E-2</c:v>
                </c:pt>
                <c:pt idx="31986">
                  <c:v>5.3091038679667801E-2</c:v>
                </c:pt>
                <c:pt idx="31987">
                  <c:v>5.3091103552448997E-2</c:v>
                </c:pt>
                <c:pt idx="31988">
                  <c:v>5.3091499955581802E-2</c:v>
                </c:pt>
                <c:pt idx="31989">
                  <c:v>5.3091671289888002E-2</c:v>
                </c:pt>
                <c:pt idx="31990">
                  <c:v>5.3093559848056901E-2</c:v>
                </c:pt>
                <c:pt idx="31991">
                  <c:v>5.30937516810394E-2</c:v>
                </c:pt>
                <c:pt idx="31992">
                  <c:v>5.3093844155758199E-2</c:v>
                </c:pt>
                <c:pt idx="31993">
                  <c:v>5.3093929682524701E-2</c:v>
                </c:pt>
                <c:pt idx="31994">
                  <c:v>5.3095108400790597E-2</c:v>
                </c:pt>
                <c:pt idx="31995">
                  <c:v>5.3095264754108598E-2</c:v>
                </c:pt>
                <c:pt idx="31996">
                  <c:v>5.3095762147443798E-2</c:v>
                </c:pt>
                <c:pt idx="31997">
                  <c:v>5.3096050328616202E-2</c:v>
                </c:pt>
                <c:pt idx="31998">
                  <c:v>5.3096142721223101E-2</c:v>
                </c:pt>
                <c:pt idx="31999">
                  <c:v>5.30963884599552E-2</c:v>
                </c:pt>
                <c:pt idx="32000">
                  <c:v>5.30969730788328E-2</c:v>
                </c:pt>
                <c:pt idx="32001">
                  <c:v>5.3098201786438398E-2</c:v>
                </c:pt>
                <c:pt idx="32002">
                  <c:v>5.3098909991212397E-2</c:v>
                </c:pt>
                <c:pt idx="32003">
                  <c:v>5.3100053713553599E-2</c:v>
                </c:pt>
                <c:pt idx="32004">
                  <c:v>5.3100126889466998E-2</c:v>
                </c:pt>
                <c:pt idx="32005">
                  <c:v>5.3100304495727398E-2</c:v>
                </c:pt>
                <c:pt idx="32006">
                  <c:v>5.3101878474770901E-2</c:v>
                </c:pt>
                <c:pt idx="32007">
                  <c:v>5.3102133955682897E-2</c:v>
                </c:pt>
                <c:pt idx="32008">
                  <c:v>5.3102195864128399E-2</c:v>
                </c:pt>
                <c:pt idx="32009">
                  <c:v>5.3104356175270401E-2</c:v>
                </c:pt>
                <c:pt idx="32010">
                  <c:v>5.3104423700658501E-2</c:v>
                </c:pt>
                <c:pt idx="32011">
                  <c:v>5.31044355615619E-2</c:v>
                </c:pt>
                <c:pt idx="32012">
                  <c:v>5.3105553825226498E-2</c:v>
                </c:pt>
                <c:pt idx="32013">
                  <c:v>5.3107488193789201E-2</c:v>
                </c:pt>
                <c:pt idx="32014">
                  <c:v>5.3108746490306301E-2</c:v>
                </c:pt>
                <c:pt idx="32015">
                  <c:v>5.3109108532743803E-2</c:v>
                </c:pt>
                <c:pt idx="32016">
                  <c:v>5.31100288477281E-2</c:v>
                </c:pt>
                <c:pt idx="32017">
                  <c:v>5.3110598785093603E-2</c:v>
                </c:pt>
                <c:pt idx="32018">
                  <c:v>5.3110865351267002E-2</c:v>
                </c:pt>
                <c:pt idx="32019">
                  <c:v>5.31109142748089E-2</c:v>
                </c:pt>
                <c:pt idx="32020">
                  <c:v>5.3112488508364003E-2</c:v>
                </c:pt>
                <c:pt idx="32021">
                  <c:v>5.3113372026574297E-2</c:v>
                </c:pt>
                <c:pt idx="32022">
                  <c:v>5.3113911662902601E-2</c:v>
                </c:pt>
                <c:pt idx="32023">
                  <c:v>5.3114113653760703E-2</c:v>
                </c:pt>
                <c:pt idx="32024">
                  <c:v>5.3114173393902897E-2</c:v>
                </c:pt>
                <c:pt idx="32025">
                  <c:v>5.3114687007266098E-2</c:v>
                </c:pt>
                <c:pt idx="32026">
                  <c:v>5.3115032412828E-2</c:v>
                </c:pt>
                <c:pt idx="32027">
                  <c:v>5.3115133256222399E-2</c:v>
                </c:pt>
                <c:pt idx="32028">
                  <c:v>5.3115150139847703E-2</c:v>
                </c:pt>
                <c:pt idx="32029">
                  <c:v>5.3115220893532801E-2</c:v>
                </c:pt>
                <c:pt idx="32030">
                  <c:v>5.31157453941562E-2</c:v>
                </c:pt>
                <c:pt idx="32031">
                  <c:v>5.3116881112842601E-2</c:v>
                </c:pt>
                <c:pt idx="32032">
                  <c:v>5.3117728325751602E-2</c:v>
                </c:pt>
                <c:pt idx="32033">
                  <c:v>5.3118666970209401E-2</c:v>
                </c:pt>
                <c:pt idx="32034">
                  <c:v>5.3118728687859898E-2</c:v>
                </c:pt>
                <c:pt idx="32035">
                  <c:v>5.3119407350450003E-2</c:v>
                </c:pt>
                <c:pt idx="32036">
                  <c:v>5.3119746485127198E-2</c:v>
                </c:pt>
                <c:pt idx="32037">
                  <c:v>5.3121177462034798E-2</c:v>
                </c:pt>
                <c:pt idx="32038">
                  <c:v>5.3121311785542101E-2</c:v>
                </c:pt>
                <c:pt idx="32039">
                  <c:v>5.31230476035962E-2</c:v>
                </c:pt>
                <c:pt idx="32040">
                  <c:v>5.31239785070289E-2</c:v>
                </c:pt>
                <c:pt idx="32041">
                  <c:v>5.3124976719995803E-2</c:v>
                </c:pt>
                <c:pt idx="32042">
                  <c:v>5.3125099899701302E-2</c:v>
                </c:pt>
                <c:pt idx="32043">
                  <c:v>5.3126255898568502E-2</c:v>
                </c:pt>
                <c:pt idx="32044">
                  <c:v>5.3127114432526698E-2</c:v>
                </c:pt>
                <c:pt idx="32045">
                  <c:v>5.3128916502793999E-2</c:v>
                </c:pt>
                <c:pt idx="32046">
                  <c:v>5.3131967607152997E-2</c:v>
                </c:pt>
                <c:pt idx="32047">
                  <c:v>5.3132353070413599E-2</c:v>
                </c:pt>
                <c:pt idx="32048">
                  <c:v>5.3132536331672198E-2</c:v>
                </c:pt>
                <c:pt idx="32049">
                  <c:v>5.3132868337763803E-2</c:v>
                </c:pt>
                <c:pt idx="32050">
                  <c:v>5.3133105268180103E-2</c:v>
                </c:pt>
                <c:pt idx="32051">
                  <c:v>5.3133392530387999E-2</c:v>
                </c:pt>
                <c:pt idx="32052">
                  <c:v>5.3134557293487601E-2</c:v>
                </c:pt>
                <c:pt idx="32053">
                  <c:v>5.3134962265518899E-2</c:v>
                </c:pt>
                <c:pt idx="32054">
                  <c:v>5.3135211800711901E-2</c:v>
                </c:pt>
                <c:pt idx="32055">
                  <c:v>5.31365697292428E-2</c:v>
                </c:pt>
                <c:pt idx="32056">
                  <c:v>5.3137476385898698E-2</c:v>
                </c:pt>
                <c:pt idx="32057">
                  <c:v>5.3137495066167002E-2</c:v>
                </c:pt>
                <c:pt idx="32058">
                  <c:v>5.31375383620388E-2</c:v>
                </c:pt>
                <c:pt idx="32059">
                  <c:v>5.3137659348744697E-2</c:v>
                </c:pt>
                <c:pt idx="32060">
                  <c:v>5.3138137811155901E-2</c:v>
                </c:pt>
                <c:pt idx="32061">
                  <c:v>5.3139922322719503E-2</c:v>
                </c:pt>
                <c:pt idx="32062">
                  <c:v>5.31406656898031E-2</c:v>
                </c:pt>
                <c:pt idx="32063">
                  <c:v>5.3140867850302698E-2</c:v>
                </c:pt>
                <c:pt idx="32064">
                  <c:v>5.3141217493222599E-2</c:v>
                </c:pt>
                <c:pt idx="32065">
                  <c:v>5.3141759857228098E-2</c:v>
                </c:pt>
                <c:pt idx="32066">
                  <c:v>5.3142329013157803E-2</c:v>
                </c:pt>
                <c:pt idx="32067">
                  <c:v>5.3142958088570197E-2</c:v>
                </c:pt>
                <c:pt idx="32068">
                  <c:v>5.3143268074517198E-2</c:v>
                </c:pt>
                <c:pt idx="32069">
                  <c:v>5.3143709387171501E-2</c:v>
                </c:pt>
                <c:pt idx="32070">
                  <c:v>5.3145518802743499E-2</c:v>
                </c:pt>
                <c:pt idx="32071">
                  <c:v>5.3146047719543503E-2</c:v>
                </c:pt>
                <c:pt idx="32072">
                  <c:v>5.3146614975828399E-2</c:v>
                </c:pt>
                <c:pt idx="32073">
                  <c:v>5.3147373291902701E-2</c:v>
                </c:pt>
                <c:pt idx="32074">
                  <c:v>5.31477517397871E-2</c:v>
                </c:pt>
                <c:pt idx="32075">
                  <c:v>5.31478213432027E-2</c:v>
                </c:pt>
                <c:pt idx="32076">
                  <c:v>5.3149904236643897E-2</c:v>
                </c:pt>
                <c:pt idx="32077">
                  <c:v>5.31503282586335E-2</c:v>
                </c:pt>
                <c:pt idx="32078">
                  <c:v>5.3150580374972903E-2</c:v>
                </c:pt>
                <c:pt idx="32079">
                  <c:v>5.3151536246064002E-2</c:v>
                </c:pt>
                <c:pt idx="32080">
                  <c:v>5.3151654636431997E-2</c:v>
                </c:pt>
                <c:pt idx="32081">
                  <c:v>5.3154607929653597E-2</c:v>
                </c:pt>
                <c:pt idx="32082">
                  <c:v>5.31550768913093E-2</c:v>
                </c:pt>
                <c:pt idx="32083">
                  <c:v>5.3155211740692598E-2</c:v>
                </c:pt>
                <c:pt idx="32084">
                  <c:v>5.3156515442403497E-2</c:v>
                </c:pt>
                <c:pt idx="32085">
                  <c:v>5.3157598246740198E-2</c:v>
                </c:pt>
                <c:pt idx="32086">
                  <c:v>5.3158588668434897E-2</c:v>
                </c:pt>
                <c:pt idx="32087">
                  <c:v>5.3159083964875897E-2</c:v>
                </c:pt>
                <c:pt idx="32088">
                  <c:v>5.3159588865642399E-2</c:v>
                </c:pt>
                <c:pt idx="32089">
                  <c:v>5.3160551318458003E-2</c:v>
                </c:pt>
                <c:pt idx="32090">
                  <c:v>5.3162292062798898E-2</c:v>
                </c:pt>
                <c:pt idx="32091">
                  <c:v>5.3162407870942702E-2</c:v>
                </c:pt>
                <c:pt idx="32092">
                  <c:v>5.3163081127427798E-2</c:v>
                </c:pt>
                <c:pt idx="32093">
                  <c:v>5.3163214489295701E-2</c:v>
                </c:pt>
                <c:pt idx="32094">
                  <c:v>5.3163314134507901E-2</c:v>
                </c:pt>
                <c:pt idx="32095">
                  <c:v>5.3163453672541099E-2</c:v>
                </c:pt>
                <c:pt idx="32096">
                  <c:v>5.31638638055296E-2</c:v>
                </c:pt>
                <c:pt idx="32097">
                  <c:v>5.31649123101441E-2</c:v>
                </c:pt>
                <c:pt idx="32098">
                  <c:v>5.3164990875536902E-2</c:v>
                </c:pt>
                <c:pt idx="32099">
                  <c:v>5.3165645748774901E-2</c:v>
                </c:pt>
                <c:pt idx="32100">
                  <c:v>5.3166061491564998E-2</c:v>
                </c:pt>
                <c:pt idx="32101">
                  <c:v>5.3168480727530901E-2</c:v>
                </c:pt>
                <c:pt idx="32102">
                  <c:v>5.3168586408026498E-2</c:v>
                </c:pt>
                <c:pt idx="32103">
                  <c:v>5.31690966412003E-2</c:v>
                </c:pt>
                <c:pt idx="32104">
                  <c:v>5.3169099886869201E-2</c:v>
                </c:pt>
                <c:pt idx="32105">
                  <c:v>5.3170643316065899E-2</c:v>
                </c:pt>
                <c:pt idx="32106">
                  <c:v>5.3170791618490303E-2</c:v>
                </c:pt>
                <c:pt idx="32107">
                  <c:v>5.3171056264364497E-2</c:v>
                </c:pt>
                <c:pt idx="32108">
                  <c:v>5.3171992189403501E-2</c:v>
                </c:pt>
                <c:pt idx="32109">
                  <c:v>5.3172339875681401E-2</c:v>
                </c:pt>
                <c:pt idx="32110">
                  <c:v>5.3173199316143303E-2</c:v>
                </c:pt>
                <c:pt idx="32111">
                  <c:v>5.3175386919538298E-2</c:v>
                </c:pt>
                <c:pt idx="32112">
                  <c:v>5.3175820602056799E-2</c:v>
                </c:pt>
                <c:pt idx="32113">
                  <c:v>5.3175851861335499E-2</c:v>
                </c:pt>
                <c:pt idx="32114">
                  <c:v>5.3176403502641398E-2</c:v>
                </c:pt>
                <c:pt idx="32115">
                  <c:v>5.3176586145840303E-2</c:v>
                </c:pt>
                <c:pt idx="32116">
                  <c:v>5.3177007216253E-2</c:v>
                </c:pt>
                <c:pt idx="32117">
                  <c:v>5.3179199334160501E-2</c:v>
                </c:pt>
                <c:pt idx="32118">
                  <c:v>5.3179324409904E-2</c:v>
                </c:pt>
                <c:pt idx="32119">
                  <c:v>5.3179359376984897E-2</c:v>
                </c:pt>
                <c:pt idx="32120">
                  <c:v>5.3181163669915502E-2</c:v>
                </c:pt>
                <c:pt idx="32121">
                  <c:v>5.3181912554426801E-2</c:v>
                </c:pt>
                <c:pt idx="32122">
                  <c:v>5.31826093461693E-2</c:v>
                </c:pt>
                <c:pt idx="32123">
                  <c:v>5.3182951932793002E-2</c:v>
                </c:pt>
                <c:pt idx="32124">
                  <c:v>5.3184560282354298E-2</c:v>
                </c:pt>
                <c:pt idx="32125">
                  <c:v>5.3184965854626197E-2</c:v>
                </c:pt>
                <c:pt idx="32126">
                  <c:v>5.3185992226848701E-2</c:v>
                </c:pt>
                <c:pt idx="32127">
                  <c:v>5.3186609549132499E-2</c:v>
                </c:pt>
                <c:pt idx="32128">
                  <c:v>5.3187052259036798E-2</c:v>
                </c:pt>
                <c:pt idx="32129">
                  <c:v>5.3187187770567301E-2</c:v>
                </c:pt>
                <c:pt idx="32130">
                  <c:v>5.31873983131868E-2</c:v>
                </c:pt>
                <c:pt idx="32131">
                  <c:v>5.3187545969272602E-2</c:v>
                </c:pt>
                <c:pt idx="32132">
                  <c:v>5.3187808708406101E-2</c:v>
                </c:pt>
                <c:pt idx="32133">
                  <c:v>5.3188287441065803E-2</c:v>
                </c:pt>
                <c:pt idx="32134">
                  <c:v>5.3188969690226601E-2</c:v>
                </c:pt>
                <c:pt idx="32135">
                  <c:v>5.3189302231926097E-2</c:v>
                </c:pt>
                <c:pt idx="32136">
                  <c:v>5.3189977385081799E-2</c:v>
                </c:pt>
                <c:pt idx="32137">
                  <c:v>5.3190119418547802E-2</c:v>
                </c:pt>
                <c:pt idx="32138">
                  <c:v>5.3190299675045703E-2</c:v>
                </c:pt>
                <c:pt idx="32139">
                  <c:v>5.3190756249018298E-2</c:v>
                </c:pt>
                <c:pt idx="32140">
                  <c:v>5.3192603931530698E-2</c:v>
                </c:pt>
                <c:pt idx="32141">
                  <c:v>5.31928220688885E-2</c:v>
                </c:pt>
                <c:pt idx="32142">
                  <c:v>5.3193479581367102E-2</c:v>
                </c:pt>
                <c:pt idx="32143">
                  <c:v>5.3194822332906302E-2</c:v>
                </c:pt>
                <c:pt idx="32144">
                  <c:v>5.3195027695462499E-2</c:v>
                </c:pt>
                <c:pt idx="32145">
                  <c:v>5.3196465599648503E-2</c:v>
                </c:pt>
                <c:pt idx="32146">
                  <c:v>5.3196864531378098E-2</c:v>
                </c:pt>
                <c:pt idx="32147">
                  <c:v>5.3196922007422598E-2</c:v>
                </c:pt>
                <c:pt idx="32148">
                  <c:v>5.3197296785273997E-2</c:v>
                </c:pt>
                <c:pt idx="32149">
                  <c:v>5.3197419815965902E-2</c:v>
                </c:pt>
                <c:pt idx="32150">
                  <c:v>5.3197563821755299E-2</c:v>
                </c:pt>
                <c:pt idx="32151">
                  <c:v>5.3197759363547398E-2</c:v>
                </c:pt>
                <c:pt idx="32152">
                  <c:v>5.31984312560181E-2</c:v>
                </c:pt>
                <c:pt idx="32153">
                  <c:v>5.3199188916700599E-2</c:v>
                </c:pt>
                <c:pt idx="32154">
                  <c:v>5.3199410004607199E-2</c:v>
                </c:pt>
                <c:pt idx="32155">
                  <c:v>5.3199427161090003E-2</c:v>
                </c:pt>
                <c:pt idx="32156">
                  <c:v>5.3199664148731701E-2</c:v>
                </c:pt>
                <c:pt idx="32157">
                  <c:v>5.3199746689857802E-2</c:v>
                </c:pt>
                <c:pt idx="32158">
                  <c:v>5.3200179357229302E-2</c:v>
                </c:pt>
                <c:pt idx="32159">
                  <c:v>5.3200236714300901E-2</c:v>
                </c:pt>
                <c:pt idx="32160">
                  <c:v>5.3200384542339503E-2</c:v>
                </c:pt>
                <c:pt idx="32161">
                  <c:v>5.32013220057573E-2</c:v>
                </c:pt>
                <c:pt idx="32162">
                  <c:v>5.3201487517284297E-2</c:v>
                </c:pt>
                <c:pt idx="32163">
                  <c:v>5.3201585538350298E-2</c:v>
                </c:pt>
                <c:pt idx="32164">
                  <c:v>5.3202490098068801E-2</c:v>
                </c:pt>
                <c:pt idx="32165">
                  <c:v>5.3202728029338398E-2</c:v>
                </c:pt>
                <c:pt idx="32166">
                  <c:v>5.3202988687327903E-2</c:v>
                </c:pt>
                <c:pt idx="32167">
                  <c:v>5.3205098264581502E-2</c:v>
                </c:pt>
                <c:pt idx="32168">
                  <c:v>5.3205709113936801E-2</c:v>
                </c:pt>
                <c:pt idx="32169">
                  <c:v>5.32070043413456E-2</c:v>
                </c:pt>
                <c:pt idx="32170">
                  <c:v>5.3208172946773401E-2</c:v>
                </c:pt>
                <c:pt idx="32171">
                  <c:v>5.32087781158967E-2</c:v>
                </c:pt>
                <c:pt idx="32172">
                  <c:v>5.3208946323166403E-2</c:v>
                </c:pt>
                <c:pt idx="32173">
                  <c:v>5.3210050411541698E-2</c:v>
                </c:pt>
                <c:pt idx="32174">
                  <c:v>5.3210301207182897E-2</c:v>
                </c:pt>
                <c:pt idx="32175">
                  <c:v>5.3210618678874597E-2</c:v>
                </c:pt>
                <c:pt idx="32176">
                  <c:v>5.3211280837804499E-2</c:v>
                </c:pt>
                <c:pt idx="32177">
                  <c:v>5.3211552661526398E-2</c:v>
                </c:pt>
                <c:pt idx="32178">
                  <c:v>5.3212040968587303E-2</c:v>
                </c:pt>
                <c:pt idx="32179">
                  <c:v>5.3212233573820503E-2</c:v>
                </c:pt>
                <c:pt idx="32180">
                  <c:v>5.3212686737835503E-2</c:v>
                </c:pt>
                <c:pt idx="32181">
                  <c:v>5.3213031063375299E-2</c:v>
                </c:pt>
                <c:pt idx="32182">
                  <c:v>5.3213310669809097E-2</c:v>
                </c:pt>
                <c:pt idx="32183">
                  <c:v>5.3216558313988603E-2</c:v>
                </c:pt>
                <c:pt idx="32184">
                  <c:v>5.3216581689163898E-2</c:v>
                </c:pt>
                <c:pt idx="32185">
                  <c:v>5.3217090126688099E-2</c:v>
                </c:pt>
                <c:pt idx="32186">
                  <c:v>5.3217513976477698E-2</c:v>
                </c:pt>
                <c:pt idx="32187">
                  <c:v>5.3217616647616102E-2</c:v>
                </c:pt>
                <c:pt idx="32188">
                  <c:v>5.32182206730826E-2</c:v>
                </c:pt>
                <c:pt idx="32189">
                  <c:v>5.3218486859491002E-2</c:v>
                </c:pt>
                <c:pt idx="32190">
                  <c:v>5.3219372725090898E-2</c:v>
                </c:pt>
                <c:pt idx="32191">
                  <c:v>5.3220629963050298E-2</c:v>
                </c:pt>
                <c:pt idx="32192">
                  <c:v>5.3221096958272499E-2</c:v>
                </c:pt>
                <c:pt idx="32193">
                  <c:v>5.3222526816369499E-2</c:v>
                </c:pt>
                <c:pt idx="32194">
                  <c:v>5.3222830688459802E-2</c:v>
                </c:pt>
                <c:pt idx="32195">
                  <c:v>5.3223140532866302E-2</c:v>
                </c:pt>
                <c:pt idx="32196">
                  <c:v>5.3223306257666497E-2</c:v>
                </c:pt>
                <c:pt idx="32197">
                  <c:v>5.3223330725926901E-2</c:v>
                </c:pt>
                <c:pt idx="32198">
                  <c:v>5.3224272157513401E-2</c:v>
                </c:pt>
                <c:pt idx="32199">
                  <c:v>5.3225229198310499E-2</c:v>
                </c:pt>
                <c:pt idx="32200">
                  <c:v>5.3225611886484399E-2</c:v>
                </c:pt>
                <c:pt idx="32201">
                  <c:v>5.3225959284223301E-2</c:v>
                </c:pt>
                <c:pt idx="32202">
                  <c:v>5.32264922587369E-2</c:v>
                </c:pt>
                <c:pt idx="32203">
                  <c:v>5.3226845026702697E-2</c:v>
                </c:pt>
                <c:pt idx="32204">
                  <c:v>5.3226981026224598E-2</c:v>
                </c:pt>
                <c:pt idx="32205">
                  <c:v>5.3229059114223598E-2</c:v>
                </c:pt>
                <c:pt idx="32206">
                  <c:v>5.3230345851122497E-2</c:v>
                </c:pt>
                <c:pt idx="32207">
                  <c:v>5.3230373585465098E-2</c:v>
                </c:pt>
                <c:pt idx="32208">
                  <c:v>5.3230654028097402E-2</c:v>
                </c:pt>
                <c:pt idx="32209">
                  <c:v>5.3231156678293097E-2</c:v>
                </c:pt>
                <c:pt idx="32210">
                  <c:v>5.3231574211584601E-2</c:v>
                </c:pt>
                <c:pt idx="32211">
                  <c:v>5.32325805398541E-2</c:v>
                </c:pt>
                <c:pt idx="32212">
                  <c:v>5.32334803389896E-2</c:v>
                </c:pt>
                <c:pt idx="32213">
                  <c:v>5.3233674621001197E-2</c:v>
                </c:pt>
                <c:pt idx="32214">
                  <c:v>5.3234404239221898E-2</c:v>
                </c:pt>
                <c:pt idx="32215">
                  <c:v>5.3234845447491602E-2</c:v>
                </c:pt>
                <c:pt idx="32216">
                  <c:v>5.3234878163175403E-2</c:v>
                </c:pt>
                <c:pt idx="32217">
                  <c:v>5.3237292174896499E-2</c:v>
                </c:pt>
                <c:pt idx="32218">
                  <c:v>5.32405842641386E-2</c:v>
                </c:pt>
                <c:pt idx="32219">
                  <c:v>5.3240774720329898E-2</c:v>
                </c:pt>
                <c:pt idx="32220">
                  <c:v>5.3241389115101102E-2</c:v>
                </c:pt>
                <c:pt idx="32221">
                  <c:v>5.3241604722567101E-2</c:v>
                </c:pt>
                <c:pt idx="32222">
                  <c:v>5.3241626613909201E-2</c:v>
                </c:pt>
                <c:pt idx="32223">
                  <c:v>5.32421325633195E-2</c:v>
                </c:pt>
                <c:pt idx="32224">
                  <c:v>5.3242426330664602E-2</c:v>
                </c:pt>
                <c:pt idx="32225">
                  <c:v>5.3242471502416601E-2</c:v>
                </c:pt>
                <c:pt idx="32226">
                  <c:v>5.3243096414954103E-2</c:v>
                </c:pt>
                <c:pt idx="32227">
                  <c:v>5.3243212530505402E-2</c:v>
                </c:pt>
                <c:pt idx="32228">
                  <c:v>5.3243761112680602E-2</c:v>
                </c:pt>
                <c:pt idx="32229">
                  <c:v>5.3244093432278802E-2</c:v>
                </c:pt>
                <c:pt idx="32230">
                  <c:v>5.32450010892443E-2</c:v>
                </c:pt>
                <c:pt idx="32231">
                  <c:v>5.3245301479158902E-2</c:v>
                </c:pt>
                <c:pt idx="32232">
                  <c:v>5.3246430197302602E-2</c:v>
                </c:pt>
                <c:pt idx="32233">
                  <c:v>5.3247226159129697E-2</c:v>
                </c:pt>
                <c:pt idx="32234">
                  <c:v>5.3247310805812402E-2</c:v>
                </c:pt>
                <c:pt idx="32235">
                  <c:v>5.3247398167867999E-2</c:v>
                </c:pt>
                <c:pt idx="32236">
                  <c:v>5.3247982984513401E-2</c:v>
                </c:pt>
                <c:pt idx="32237">
                  <c:v>5.32487267236239E-2</c:v>
                </c:pt>
                <c:pt idx="32238">
                  <c:v>5.3249471144704699E-2</c:v>
                </c:pt>
                <c:pt idx="32239">
                  <c:v>5.3250020744785E-2</c:v>
                </c:pt>
                <c:pt idx="32240">
                  <c:v>5.3250421701717801E-2</c:v>
                </c:pt>
                <c:pt idx="32241">
                  <c:v>5.3250667827104199E-2</c:v>
                </c:pt>
                <c:pt idx="32242">
                  <c:v>5.32510143830216E-2</c:v>
                </c:pt>
                <c:pt idx="32243">
                  <c:v>5.3252318959017303E-2</c:v>
                </c:pt>
                <c:pt idx="32244">
                  <c:v>5.3254307994231899E-2</c:v>
                </c:pt>
                <c:pt idx="32245">
                  <c:v>5.3254432039674802E-2</c:v>
                </c:pt>
                <c:pt idx="32246">
                  <c:v>5.3254555761488201E-2</c:v>
                </c:pt>
                <c:pt idx="32247">
                  <c:v>5.3255669854837699E-2</c:v>
                </c:pt>
                <c:pt idx="32248">
                  <c:v>5.3255983944567799E-2</c:v>
                </c:pt>
                <c:pt idx="32249">
                  <c:v>5.3256681031975298E-2</c:v>
                </c:pt>
                <c:pt idx="32250">
                  <c:v>5.3258105682015798E-2</c:v>
                </c:pt>
                <c:pt idx="32251">
                  <c:v>5.32584600936079E-2</c:v>
                </c:pt>
                <c:pt idx="32252">
                  <c:v>5.3259054221564801E-2</c:v>
                </c:pt>
                <c:pt idx="32253">
                  <c:v>5.3259899106631398E-2</c:v>
                </c:pt>
                <c:pt idx="32254">
                  <c:v>5.3260157651069701E-2</c:v>
                </c:pt>
                <c:pt idx="32255">
                  <c:v>5.3260168877892401E-2</c:v>
                </c:pt>
                <c:pt idx="32256">
                  <c:v>5.3260628644653502E-2</c:v>
                </c:pt>
                <c:pt idx="32257">
                  <c:v>5.3262733065206E-2</c:v>
                </c:pt>
                <c:pt idx="32258">
                  <c:v>5.3264260597572298E-2</c:v>
                </c:pt>
                <c:pt idx="32259">
                  <c:v>5.3264877939063301E-2</c:v>
                </c:pt>
                <c:pt idx="32260">
                  <c:v>5.32650851720365E-2</c:v>
                </c:pt>
                <c:pt idx="32261">
                  <c:v>5.3265803244921799E-2</c:v>
                </c:pt>
                <c:pt idx="32262">
                  <c:v>5.3267083118156103E-2</c:v>
                </c:pt>
                <c:pt idx="32263">
                  <c:v>5.3267382183221502E-2</c:v>
                </c:pt>
                <c:pt idx="32264">
                  <c:v>5.32675451475959E-2</c:v>
                </c:pt>
                <c:pt idx="32265">
                  <c:v>5.3268547528174198E-2</c:v>
                </c:pt>
                <c:pt idx="32266">
                  <c:v>5.3268924647183802E-2</c:v>
                </c:pt>
                <c:pt idx="32267">
                  <c:v>5.3269375939122898E-2</c:v>
                </c:pt>
                <c:pt idx="32268">
                  <c:v>5.3270079889945997E-2</c:v>
                </c:pt>
                <c:pt idx="32269">
                  <c:v>5.32702045898934E-2</c:v>
                </c:pt>
                <c:pt idx="32270">
                  <c:v>5.3271360551922997E-2</c:v>
                </c:pt>
                <c:pt idx="32271">
                  <c:v>5.3271587053983903E-2</c:v>
                </c:pt>
                <c:pt idx="32272">
                  <c:v>5.32726632256426E-2</c:v>
                </c:pt>
                <c:pt idx="32273">
                  <c:v>5.3273528941479499E-2</c:v>
                </c:pt>
                <c:pt idx="32274">
                  <c:v>5.3275735465659897E-2</c:v>
                </c:pt>
                <c:pt idx="32275">
                  <c:v>5.3276913315930097E-2</c:v>
                </c:pt>
                <c:pt idx="32276">
                  <c:v>5.3279992913609402E-2</c:v>
                </c:pt>
                <c:pt idx="32277">
                  <c:v>5.3280650007520698E-2</c:v>
                </c:pt>
                <c:pt idx="32278">
                  <c:v>5.3280895519311797E-2</c:v>
                </c:pt>
                <c:pt idx="32279">
                  <c:v>5.3281032421923002E-2</c:v>
                </c:pt>
                <c:pt idx="32280">
                  <c:v>5.3281201177835899E-2</c:v>
                </c:pt>
                <c:pt idx="32281">
                  <c:v>5.3281579010169902E-2</c:v>
                </c:pt>
                <c:pt idx="32282">
                  <c:v>5.3281921243836197E-2</c:v>
                </c:pt>
                <c:pt idx="32283">
                  <c:v>5.3282387917927998E-2</c:v>
                </c:pt>
                <c:pt idx="32284">
                  <c:v>5.3282850130646202E-2</c:v>
                </c:pt>
                <c:pt idx="32285">
                  <c:v>5.32834404405165E-2</c:v>
                </c:pt>
                <c:pt idx="32286">
                  <c:v>5.3284025547620899E-2</c:v>
                </c:pt>
                <c:pt idx="32287">
                  <c:v>5.3284505014872301E-2</c:v>
                </c:pt>
                <c:pt idx="32288">
                  <c:v>5.3285167171197398E-2</c:v>
                </c:pt>
                <c:pt idx="32289">
                  <c:v>5.3285334855266299E-2</c:v>
                </c:pt>
                <c:pt idx="32290">
                  <c:v>5.3287664686448397E-2</c:v>
                </c:pt>
                <c:pt idx="32291">
                  <c:v>5.32892722988988E-2</c:v>
                </c:pt>
                <c:pt idx="32292">
                  <c:v>5.3289579797469601E-2</c:v>
                </c:pt>
                <c:pt idx="32293">
                  <c:v>5.3289853284695203E-2</c:v>
                </c:pt>
                <c:pt idx="32294">
                  <c:v>5.3290461119159499E-2</c:v>
                </c:pt>
                <c:pt idx="32295">
                  <c:v>5.3293022852163099E-2</c:v>
                </c:pt>
                <c:pt idx="32296">
                  <c:v>5.3293842374674202E-2</c:v>
                </c:pt>
                <c:pt idx="32297">
                  <c:v>5.3296548783185502E-2</c:v>
                </c:pt>
                <c:pt idx="32298">
                  <c:v>5.3296699619680997E-2</c:v>
                </c:pt>
                <c:pt idx="32299">
                  <c:v>5.3296801971197898E-2</c:v>
                </c:pt>
                <c:pt idx="32300">
                  <c:v>5.3298050952169398E-2</c:v>
                </c:pt>
                <c:pt idx="32301">
                  <c:v>5.3298423514122797E-2</c:v>
                </c:pt>
                <c:pt idx="32302">
                  <c:v>5.3300300065673697E-2</c:v>
                </c:pt>
                <c:pt idx="32303">
                  <c:v>5.3301602445176198E-2</c:v>
                </c:pt>
                <c:pt idx="32304">
                  <c:v>5.3301630003297802E-2</c:v>
                </c:pt>
                <c:pt idx="32305">
                  <c:v>5.3303363622007702E-2</c:v>
                </c:pt>
                <c:pt idx="32306">
                  <c:v>5.33047633873747E-2</c:v>
                </c:pt>
                <c:pt idx="32307">
                  <c:v>5.3304826631586401E-2</c:v>
                </c:pt>
                <c:pt idx="32308">
                  <c:v>5.33048957647567E-2</c:v>
                </c:pt>
                <c:pt idx="32309">
                  <c:v>5.3305364752488801E-2</c:v>
                </c:pt>
                <c:pt idx="32310">
                  <c:v>5.3306058766198101E-2</c:v>
                </c:pt>
                <c:pt idx="32311">
                  <c:v>5.33061108394619E-2</c:v>
                </c:pt>
                <c:pt idx="32312">
                  <c:v>5.3306260963036103E-2</c:v>
                </c:pt>
                <c:pt idx="32313">
                  <c:v>5.3307312684390797E-2</c:v>
                </c:pt>
                <c:pt idx="32314">
                  <c:v>5.3307437932281002E-2</c:v>
                </c:pt>
                <c:pt idx="32315">
                  <c:v>5.3308789133880902E-2</c:v>
                </c:pt>
                <c:pt idx="32316">
                  <c:v>5.3308838706281697E-2</c:v>
                </c:pt>
                <c:pt idx="32317">
                  <c:v>5.33100848954857E-2</c:v>
                </c:pt>
                <c:pt idx="32318">
                  <c:v>5.3311741662176899E-2</c:v>
                </c:pt>
                <c:pt idx="32319">
                  <c:v>5.3312605992237798E-2</c:v>
                </c:pt>
                <c:pt idx="32320">
                  <c:v>5.3313423146013901E-2</c:v>
                </c:pt>
                <c:pt idx="32321">
                  <c:v>5.3314205565059399E-2</c:v>
                </c:pt>
                <c:pt idx="32322">
                  <c:v>5.3315260448537703E-2</c:v>
                </c:pt>
                <c:pt idx="32323">
                  <c:v>5.3316074922781703E-2</c:v>
                </c:pt>
                <c:pt idx="32324">
                  <c:v>5.3316855829930197E-2</c:v>
                </c:pt>
                <c:pt idx="32325">
                  <c:v>5.3317323328790703E-2</c:v>
                </c:pt>
                <c:pt idx="32326">
                  <c:v>5.3318883201787799E-2</c:v>
                </c:pt>
                <c:pt idx="32327">
                  <c:v>5.3319736422830999E-2</c:v>
                </c:pt>
                <c:pt idx="32328">
                  <c:v>5.3320122123969901E-2</c:v>
                </c:pt>
                <c:pt idx="32329">
                  <c:v>5.3320356181870601E-2</c:v>
                </c:pt>
                <c:pt idx="32330">
                  <c:v>5.33206777276043E-2</c:v>
                </c:pt>
                <c:pt idx="32331">
                  <c:v>5.3323021395038403E-2</c:v>
                </c:pt>
                <c:pt idx="32332">
                  <c:v>5.3324223714271902E-2</c:v>
                </c:pt>
                <c:pt idx="32333">
                  <c:v>5.3325761046593E-2</c:v>
                </c:pt>
                <c:pt idx="32334">
                  <c:v>5.3329446978267699E-2</c:v>
                </c:pt>
                <c:pt idx="32335">
                  <c:v>5.3329725571318799E-2</c:v>
                </c:pt>
                <c:pt idx="32336">
                  <c:v>5.3330767496934398E-2</c:v>
                </c:pt>
                <c:pt idx="32337">
                  <c:v>5.3330793167331102E-2</c:v>
                </c:pt>
                <c:pt idx="32338">
                  <c:v>5.3330965740229802E-2</c:v>
                </c:pt>
                <c:pt idx="32339">
                  <c:v>5.3331591012160298E-2</c:v>
                </c:pt>
                <c:pt idx="32340">
                  <c:v>5.33322074305096E-2</c:v>
                </c:pt>
                <c:pt idx="32341">
                  <c:v>5.3332345801453199E-2</c:v>
                </c:pt>
                <c:pt idx="32342">
                  <c:v>5.33326588823088E-2</c:v>
                </c:pt>
                <c:pt idx="32343">
                  <c:v>5.3333463316714798E-2</c:v>
                </c:pt>
                <c:pt idx="32344">
                  <c:v>5.3334898089222503E-2</c:v>
                </c:pt>
                <c:pt idx="32345">
                  <c:v>5.3335564832178398E-2</c:v>
                </c:pt>
                <c:pt idx="32346">
                  <c:v>5.3335954025007702E-2</c:v>
                </c:pt>
                <c:pt idx="32347">
                  <c:v>5.33360528620632E-2</c:v>
                </c:pt>
                <c:pt idx="32348">
                  <c:v>5.3336671570845401E-2</c:v>
                </c:pt>
                <c:pt idx="32349">
                  <c:v>5.3336707157884099E-2</c:v>
                </c:pt>
                <c:pt idx="32350">
                  <c:v>5.3336974108415397E-2</c:v>
                </c:pt>
                <c:pt idx="32351">
                  <c:v>5.3337100453589401E-2</c:v>
                </c:pt>
                <c:pt idx="32352">
                  <c:v>5.3338555049120898E-2</c:v>
                </c:pt>
                <c:pt idx="32353">
                  <c:v>5.3339010858227898E-2</c:v>
                </c:pt>
                <c:pt idx="32354">
                  <c:v>5.3340432754976602E-2</c:v>
                </c:pt>
                <c:pt idx="32355">
                  <c:v>5.33411013726314E-2</c:v>
                </c:pt>
                <c:pt idx="32356">
                  <c:v>5.3341802156976897E-2</c:v>
                </c:pt>
                <c:pt idx="32357">
                  <c:v>5.3341998588114198E-2</c:v>
                </c:pt>
                <c:pt idx="32358">
                  <c:v>5.3342099809360499E-2</c:v>
                </c:pt>
                <c:pt idx="32359">
                  <c:v>5.3342451403747902E-2</c:v>
                </c:pt>
                <c:pt idx="32360">
                  <c:v>5.3343928531243798E-2</c:v>
                </c:pt>
                <c:pt idx="32361">
                  <c:v>5.3344405541583297E-2</c:v>
                </c:pt>
                <c:pt idx="32362">
                  <c:v>5.3344470312875897E-2</c:v>
                </c:pt>
                <c:pt idx="32363">
                  <c:v>5.3345282873844997E-2</c:v>
                </c:pt>
                <c:pt idx="32364">
                  <c:v>5.3346597468634599E-2</c:v>
                </c:pt>
                <c:pt idx="32365">
                  <c:v>5.3350215890164802E-2</c:v>
                </c:pt>
                <c:pt idx="32366">
                  <c:v>5.3351366367109701E-2</c:v>
                </c:pt>
                <c:pt idx="32367">
                  <c:v>5.3351557147818501E-2</c:v>
                </c:pt>
                <c:pt idx="32368">
                  <c:v>5.3351821045729497E-2</c:v>
                </c:pt>
                <c:pt idx="32369">
                  <c:v>5.3353016981604599E-2</c:v>
                </c:pt>
                <c:pt idx="32370">
                  <c:v>5.3353044058483998E-2</c:v>
                </c:pt>
                <c:pt idx="32371">
                  <c:v>5.3353535316905197E-2</c:v>
                </c:pt>
                <c:pt idx="32372">
                  <c:v>5.3353560549855898E-2</c:v>
                </c:pt>
                <c:pt idx="32373">
                  <c:v>5.3353791440624201E-2</c:v>
                </c:pt>
                <c:pt idx="32374">
                  <c:v>5.3356153829799802E-2</c:v>
                </c:pt>
                <c:pt idx="32375">
                  <c:v>5.33563883976629E-2</c:v>
                </c:pt>
                <c:pt idx="32376">
                  <c:v>5.3357593291897799E-2</c:v>
                </c:pt>
                <c:pt idx="32377">
                  <c:v>5.33578097130964E-2</c:v>
                </c:pt>
                <c:pt idx="32378">
                  <c:v>5.3357997086018599E-2</c:v>
                </c:pt>
                <c:pt idx="32379">
                  <c:v>5.3358108911723698E-2</c:v>
                </c:pt>
                <c:pt idx="32380">
                  <c:v>5.3358642912714201E-2</c:v>
                </c:pt>
                <c:pt idx="32381">
                  <c:v>5.3358651338373198E-2</c:v>
                </c:pt>
                <c:pt idx="32382">
                  <c:v>5.3358744518337498E-2</c:v>
                </c:pt>
                <c:pt idx="32383">
                  <c:v>5.3359260562881497E-2</c:v>
                </c:pt>
                <c:pt idx="32384">
                  <c:v>5.3359338314132497E-2</c:v>
                </c:pt>
                <c:pt idx="32385">
                  <c:v>5.3361200402300697E-2</c:v>
                </c:pt>
                <c:pt idx="32386">
                  <c:v>5.3361705376867401E-2</c:v>
                </c:pt>
                <c:pt idx="32387">
                  <c:v>5.3363600938760802E-2</c:v>
                </c:pt>
                <c:pt idx="32388">
                  <c:v>5.3363820524235599E-2</c:v>
                </c:pt>
                <c:pt idx="32389">
                  <c:v>5.3364450967640698E-2</c:v>
                </c:pt>
                <c:pt idx="32390">
                  <c:v>5.3364501693852699E-2</c:v>
                </c:pt>
                <c:pt idx="32391">
                  <c:v>5.3365804586076197E-2</c:v>
                </c:pt>
                <c:pt idx="32392">
                  <c:v>5.3366055446197998E-2</c:v>
                </c:pt>
                <c:pt idx="32393">
                  <c:v>5.3366252473793001E-2</c:v>
                </c:pt>
                <c:pt idx="32394">
                  <c:v>5.3366265187185798E-2</c:v>
                </c:pt>
                <c:pt idx="32395">
                  <c:v>5.3366431190501697E-2</c:v>
                </c:pt>
                <c:pt idx="32396">
                  <c:v>5.3366470645162298E-2</c:v>
                </c:pt>
                <c:pt idx="32397">
                  <c:v>5.3367058831928001E-2</c:v>
                </c:pt>
                <c:pt idx="32398">
                  <c:v>5.3367751676342903E-2</c:v>
                </c:pt>
                <c:pt idx="32399">
                  <c:v>5.3368332259961702E-2</c:v>
                </c:pt>
                <c:pt idx="32400">
                  <c:v>5.3368563264191697E-2</c:v>
                </c:pt>
                <c:pt idx="32401">
                  <c:v>5.3369134650935901E-2</c:v>
                </c:pt>
                <c:pt idx="32402">
                  <c:v>5.3369812916339097E-2</c:v>
                </c:pt>
                <c:pt idx="32403">
                  <c:v>5.3370027307400598E-2</c:v>
                </c:pt>
                <c:pt idx="32404">
                  <c:v>5.3370145652905099E-2</c:v>
                </c:pt>
                <c:pt idx="32405">
                  <c:v>5.3370561432705001E-2</c:v>
                </c:pt>
                <c:pt idx="32406">
                  <c:v>5.3370813128846797E-2</c:v>
                </c:pt>
                <c:pt idx="32407">
                  <c:v>5.3371347223003698E-2</c:v>
                </c:pt>
                <c:pt idx="32408">
                  <c:v>5.3371413095750997E-2</c:v>
                </c:pt>
                <c:pt idx="32409">
                  <c:v>5.3371655925549703E-2</c:v>
                </c:pt>
                <c:pt idx="32410">
                  <c:v>5.3371728722600598E-2</c:v>
                </c:pt>
                <c:pt idx="32411">
                  <c:v>5.3372006469196598E-2</c:v>
                </c:pt>
                <c:pt idx="32412">
                  <c:v>5.3373099649593497E-2</c:v>
                </c:pt>
                <c:pt idx="32413">
                  <c:v>5.3373541251852702E-2</c:v>
                </c:pt>
                <c:pt idx="32414">
                  <c:v>5.3374811920933497E-2</c:v>
                </c:pt>
                <c:pt idx="32415">
                  <c:v>5.3374938370278097E-2</c:v>
                </c:pt>
                <c:pt idx="32416">
                  <c:v>5.3375193515064097E-2</c:v>
                </c:pt>
                <c:pt idx="32417">
                  <c:v>5.3376300204880101E-2</c:v>
                </c:pt>
                <c:pt idx="32418">
                  <c:v>5.3376679294566298E-2</c:v>
                </c:pt>
                <c:pt idx="32419">
                  <c:v>5.3376879998598199E-2</c:v>
                </c:pt>
                <c:pt idx="32420">
                  <c:v>5.3377309429855399E-2</c:v>
                </c:pt>
                <c:pt idx="32421">
                  <c:v>5.33782623444604E-2</c:v>
                </c:pt>
                <c:pt idx="32422">
                  <c:v>5.3380538048447897E-2</c:v>
                </c:pt>
                <c:pt idx="32423">
                  <c:v>5.3380870920438903E-2</c:v>
                </c:pt>
                <c:pt idx="32424">
                  <c:v>5.3382320808329997E-2</c:v>
                </c:pt>
                <c:pt idx="32425">
                  <c:v>5.3382323273511098E-2</c:v>
                </c:pt>
                <c:pt idx="32426">
                  <c:v>5.3384089386427101E-2</c:v>
                </c:pt>
                <c:pt idx="32427">
                  <c:v>5.33841131273999E-2</c:v>
                </c:pt>
                <c:pt idx="32428">
                  <c:v>5.3384487489126602E-2</c:v>
                </c:pt>
                <c:pt idx="32429">
                  <c:v>5.3384883769356697E-2</c:v>
                </c:pt>
                <c:pt idx="32430">
                  <c:v>5.3387354337968602E-2</c:v>
                </c:pt>
                <c:pt idx="32431">
                  <c:v>5.3387650849771602E-2</c:v>
                </c:pt>
                <c:pt idx="32432">
                  <c:v>5.3387889261841202E-2</c:v>
                </c:pt>
                <c:pt idx="32433">
                  <c:v>5.3390085994245502E-2</c:v>
                </c:pt>
                <c:pt idx="32434">
                  <c:v>5.3391468864421303E-2</c:v>
                </c:pt>
                <c:pt idx="32435">
                  <c:v>5.3391541409180697E-2</c:v>
                </c:pt>
                <c:pt idx="32436">
                  <c:v>5.3391762578045003E-2</c:v>
                </c:pt>
                <c:pt idx="32437">
                  <c:v>5.3394391903712098E-2</c:v>
                </c:pt>
                <c:pt idx="32438">
                  <c:v>5.3394739713780302E-2</c:v>
                </c:pt>
                <c:pt idx="32439">
                  <c:v>5.3397915189071901E-2</c:v>
                </c:pt>
                <c:pt idx="32440">
                  <c:v>5.3398831400261103E-2</c:v>
                </c:pt>
                <c:pt idx="32441">
                  <c:v>5.33989780700398E-2</c:v>
                </c:pt>
                <c:pt idx="32442">
                  <c:v>5.3399088814551902E-2</c:v>
                </c:pt>
                <c:pt idx="32443">
                  <c:v>5.3400031296722203E-2</c:v>
                </c:pt>
                <c:pt idx="32444">
                  <c:v>5.3401843558302499E-2</c:v>
                </c:pt>
                <c:pt idx="32445">
                  <c:v>5.3403875348921603E-2</c:v>
                </c:pt>
                <c:pt idx="32446">
                  <c:v>5.3404149129834301E-2</c:v>
                </c:pt>
                <c:pt idx="32447">
                  <c:v>5.3404371054998998E-2</c:v>
                </c:pt>
                <c:pt idx="32448">
                  <c:v>5.3406569006000701E-2</c:v>
                </c:pt>
                <c:pt idx="32449">
                  <c:v>5.3407706054865299E-2</c:v>
                </c:pt>
                <c:pt idx="32450">
                  <c:v>5.3409214722596798E-2</c:v>
                </c:pt>
                <c:pt idx="32451">
                  <c:v>5.3409772214852401E-2</c:v>
                </c:pt>
                <c:pt idx="32452">
                  <c:v>5.3410591416824998E-2</c:v>
                </c:pt>
                <c:pt idx="32453">
                  <c:v>5.3411125529474898E-2</c:v>
                </c:pt>
                <c:pt idx="32454">
                  <c:v>5.3411219401208999E-2</c:v>
                </c:pt>
                <c:pt idx="32455">
                  <c:v>5.3411999372635098E-2</c:v>
                </c:pt>
                <c:pt idx="32456">
                  <c:v>5.3413013256611699E-2</c:v>
                </c:pt>
                <c:pt idx="32457">
                  <c:v>5.3413810043720901E-2</c:v>
                </c:pt>
                <c:pt idx="32458">
                  <c:v>5.3413894101000697E-2</c:v>
                </c:pt>
                <c:pt idx="32459">
                  <c:v>5.3414218701494202E-2</c:v>
                </c:pt>
                <c:pt idx="32460">
                  <c:v>5.3414265588523101E-2</c:v>
                </c:pt>
                <c:pt idx="32461">
                  <c:v>5.3414594549158902E-2</c:v>
                </c:pt>
                <c:pt idx="32462">
                  <c:v>5.3416201379795497E-2</c:v>
                </c:pt>
                <c:pt idx="32463">
                  <c:v>5.3416288252283402E-2</c:v>
                </c:pt>
                <c:pt idx="32464">
                  <c:v>5.3417255133951597E-2</c:v>
                </c:pt>
                <c:pt idx="32465">
                  <c:v>5.3417945012699697E-2</c:v>
                </c:pt>
                <c:pt idx="32466">
                  <c:v>5.3420646106757799E-2</c:v>
                </c:pt>
                <c:pt idx="32467">
                  <c:v>5.3420887481231097E-2</c:v>
                </c:pt>
                <c:pt idx="32468">
                  <c:v>5.3422667223239802E-2</c:v>
                </c:pt>
                <c:pt idx="32469">
                  <c:v>5.3422899282576097E-2</c:v>
                </c:pt>
                <c:pt idx="32470">
                  <c:v>5.3423438347815502E-2</c:v>
                </c:pt>
                <c:pt idx="32471">
                  <c:v>5.3424614463067101E-2</c:v>
                </c:pt>
                <c:pt idx="32472">
                  <c:v>5.3424838353934398E-2</c:v>
                </c:pt>
                <c:pt idx="32473">
                  <c:v>5.3425004823977398E-2</c:v>
                </c:pt>
                <c:pt idx="32474">
                  <c:v>5.3427299390416301E-2</c:v>
                </c:pt>
                <c:pt idx="32475">
                  <c:v>5.3429261756654002E-2</c:v>
                </c:pt>
                <c:pt idx="32476">
                  <c:v>5.3429434214867601E-2</c:v>
                </c:pt>
                <c:pt idx="32477">
                  <c:v>5.3429606496443099E-2</c:v>
                </c:pt>
                <c:pt idx="32478">
                  <c:v>5.3429941498965197E-2</c:v>
                </c:pt>
                <c:pt idx="32479">
                  <c:v>5.3431611122374802E-2</c:v>
                </c:pt>
                <c:pt idx="32480">
                  <c:v>5.3431658008665603E-2</c:v>
                </c:pt>
                <c:pt idx="32481">
                  <c:v>5.3432523341723402E-2</c:v>
                </c:pt>
                <c:pt idx="32482">
                  <c:v>5.34352298175573E-2</c:v>
                </c:pt>
                <c:pt idx="32483">
                  <c:v>5.3435873415965403E-2</c:v>
                </c:pt>
                <c:pt idx="32484">
                  <c:v>5.3435911823802397E-2</c:v>
                </c:pt>
                <c:pt idx="32485">
                  <c:v>5.3437225240242199E-2</c:v>
                </c:pt>
                <c:pt idx="32486">
                  <c:v>5.34380649062473E-2</c:v>
                </c:pt>
                <c:pt idx="32487">
                  <c:v>5.3438705295468202E-2</c:v>
                </c:pt>
                <c:pt idx="32488">
                  <c:v>5.34387312698252E-2</c:v>
                </c:pt>
                <c:pt idx="32489">
                  <c:v>5.3439360560016497E-2</c:v>
                </c:pt>
                <c:pt idx="32490">
                  <c:v>5.3439762164938301E-2</c:v>
                </c:pt>
                <c:pt idx="32491">
                  <c:v>5.3441434636012898E-2</c:v>
                </c:pt>
                <c:pt idx="32492">
                  <c:v>5.3442095789954902E-2</c:v>
                </c:pt>
                <c:pt idx="32493">
                  <c:v>5.34427074926936E-2</c:v>
                </c:pt>
                <c:pt idx="32494">
                  <c:v>5.3443229682503299E-2</c:v>
                </c:pt>
                <c:pt idx="32495">
                  <c:v>5.3443669850734198E-2</c:v>
                </c:pt>
                <c:pt idx="32496">
                  <c:v>5.3444502348898401E-2</c:v>
                </c:pt>
                <c:pt idx="32497">
                  <c:v>5.3445554906086302E-2</c:v>
                </c:pt>
                <c:pt idx="32498">
                  <c:v>5.3445691149942402E-2</c:v>
                </c:pt>
                <c:pt idx="32499">
                  <c:v>5.34459337232564E-2</c:v>
                </c:pt>
                <c:pt idx="32500">
                  <c:v>5.3446417253458098E-2</c:v>
                </c:pt>
                <c:pt idx="32501">
                  <c:v>5.3447249420808501E-2</c:v>
                </c:pt>
                <c:pt idx="32502">
                  <c:v>5.3448157127147698E-2</c:v>
                </c:pt>
                <c:pt idx="32503">
                  <c:v>5.3450919938859198E-2</c:v>
                </c:pt>
                <c:pt idx="32504">
                  <c:v>5.3452324836599202E-2</c:v>
                </c:pt>
                <c:pt idx="32505">
                  <c:v>5.3452506533915499E-2</c:v>
                </c:pt>
                <c:pt idx="32506">
                  <c:v>5.3452953276571701E-2</c:v>
                </c:pt>
                <c:pt idx="32507">
                  <c:v>5.3453175043458298E-2</c:v>
                </c:pt>
                <c:pt idx="32508">
                  <c:v>5.3453179652640903E-2</c:v>
                </c:pt>
                <c:pt idx="32509">
                  <c:v>5.3454538098613801E-2</c:v>
                </c:pt>
                <c:pt idx="32510">
                  <c:v>5.3454691009264699E-2</c:v>
                </c:pt>
                <c:pt idx="32511">
                  <c:v>5.3458179529518798E-2</c:v>
                </c:pt>
                <c:pt idx="32512">
                  <c:v>5.3458331648318702E-2</c:v>
                </c:pt>
                <c:pt idx="32513">
                  <c:v>5.3458626172365499E-2</c:v>
                </c:pt>
                <c:pt idx="32514">
                  <c:v>5.3458880454155103E-2</c:v>
                </c:pt>
                <c:pt idx="32515">
                  <c:v>5.3459087453832099E-2</c:v>
                </c:pt>
                <c:pt idx="32516">
                  <c:v>5.34593429650667E-2</c:v>
                </c:pt>
                <c:pt idx="32517">
                  <c:v>5.3460166385759698E-2</c:v>
                </c:pt>
                <c:pt idx="32518">
                  <c:v>5.3461310159400997E-2</c:v>
                </c:pt>
                <c:pt idx="32519">
                  <c:v>5.3461917498414897E-2</c:v>
                </c:pt>
                <c:pt idx="32520">
                  <c:v>5.3463452334433503E-2</c:v>
                </c:pt>
                <c:pt idx="32521">
                  <c:v>5.3463805984090597E-2</c:v>
                </c:pt>
                <c:pt idx="32522">
                  <c:v>5.3464414219932997E-2</c:v>
                </c:pt>
                <c:pt idx="32523">
                  <c:v>5.34646432485687E-2</c:v>
                </c:pt>
                <c:pt idx="32524">
                  <c:v>5.34651990714817E-2</c:v>
                </c:pt>
                <c:pt idx="32525">
                  <c:v>5.34653394136144E-2</c:v>
                </c:pt>
                <c:pt idx="32526">
                  <c:v>5.3465654251195802E-2</c:v>
                </c:pt>
                <c:pt idx="32527">
                  <c:v>5.3467033526184898E-2</c:v>
                </c:pt>
                <c:pt idx="32528">
                  <c:v>5.3467621301045903E-2</c:v>
                </c:pt>
                <c:pt idx="32529">
                  <c:v>5.3469271514907102E-2</c:v>
                </c:pt>
                <c:pt idx="32530">
                  <c:v>5.34716303045953E-2</c:v>
                </c:pt>
                <c:pt idx="32531">
                  <c:v>5.3471786096521701E-2</c:v>
                </c:pt>
                <c:pt idx="32532">
                  <c:v>5.3471973048370099E-2</c:v>
                </c:pt>
                <c:pt idx="32533">
                  <c:v>5.3472436925573297E-2</c:v>
                </c:pt>
                <c:pt idx="32534">
                  <c:v>5.3472481406637601E-2</c:v>
                </c:pt>
                <c:pt idx="32535">
                  <c:v>5.3473257949486798E-2</c:v>
                </c:pt>
                <c:pt idx="32536">
                  <c:v>5.3473634878408102E-2</c:v>
                </c:pt>
                <c:pt idx="32537">
                  <c:v>5.3473904039757401E-2</c:v>
                </c:pt>
                <c:pt idx="32538">
                  <c:v>5.3475263867709698E-2</c:v>
                </c:pt>
                <c:pt idx="32539">
                  <c:v>5.3476988271034198E-2</c:v>
                </c:pt>
                <c:pt idx="32540">
                  <c:v>5.3477363538205702E-2</c:v>
                </c:pt>
                <c:pt idx="32541">
                  <c:v>5.3478061671185899E-2</c:v>
                </c:pt>
                <c:pt idx="32542">
                  <c:v>5.34789340355337E-2</c:v>
                </c:pt>
                <c:pt idx="32543">
                  <c:v>5.3479143512437002E-2</c:v>
                </c:pt>
                <c:pt idx="32544">
                  <c:v>5.3480613368703897E-2</c:v>
                </c:pt>
                <c:pt idx="32545">
                  <c:v>5.3481741788719103E-2</c:v>
                </c:pt>
                <c:pt idx="32546">
                  <c:v>5.34822768917185E-2</c:v>
                </c:pt>
                <c:pt idx="32547">
                  <c:v>5.3482321611954299E-2</c:v>
                </c:pt>
                <c:pt idx="32548">
                  <c:v>5.3483265639175097E-2</c:v>
                </c:pt>
                <c:pt idx="32549">
                  <c:v>5.3483394155670098E-2</c:v>
                </c:pt>
                <c:pt idx="32550">
                  <c:v>5.3483605959196302E-2</c:v>
                </c:pt>
                <c:pt idx="32551">
                  <c:v>5.34846922220579E-2</c:v>
                </c:pt>
                <c:pt idx="32552">
                  <c:v>5.3485127555189298E-2</c:v>
                </c:pt>
                <c:pt idx="32553">
                  <c:v>5.3485625552855597E-2</c:v>
                </c:pt>
                <c:pt idx="32554">
                  <c:v>5.34870247257224E-2</c:v>
                </c:pt>
                <c:pt idx="32555">
                  <c:v>5.3487853295902797E-2</c:v>
                </c:pt>
                <c:pt idx="32556">
                  <c:v>5.34880551881853E-2</c:v>
                </c:pt>
                <c:pt idx="32557">
                  <c:v>5.3488313316654199E-2</c:v>
                </c:pt>
                <c:pt idx="32558">
                  <c:v>5.3488449918620902E-2</c:v>
                </c:pt>
                <c:pt idx="32559">
                  <c:v>5.3490704292143802E-2</c:v>
                </c:pt>
                <c:pt idx="32560">
                  <c:v>5.3491134897131101E-2</c:v>
                </c:pt>
                <c:pt idx="32561">
                  <c:v>5.3491457893945299E-2</c:v>
                </c:pt>
                <c:pt idx="32562">
                  <c:v>5.3492535523397E-2</c:v>
                </c:pt>
                <c:pt idx="32563">
                  <c:v>5.3493739300190503E-2</c:v>
                </c:pt>
                <c:pt idx="32564">
                  <c:v>5.34951127421152E-2</c:v>
                </c:pt>
                <c:pt idx="32565">
                  <c:v>5.3495152973798102E-2</c:v>
                </c:pt>
                <c:pt idx="32566">
                  <c:v>5.3495894479057997E-2</c:v>
                </c:pt>
                <c:pt idx="32567">
                  <c:v>5.34975655934928E-2</c:v>
                </c:pt>
                <c:pt idx="32568">
                  <c:v>5.3499311077065098E-2</c:v>
                </c:pt>
                <c:pt idx="32569">
                  <c:v>5.34999339184489E-2</c:v>
                </c:pt>
                <c:pt idx="32570">
                  <c:v>5.35003135213706E-2</c:v>
                </c:pt>
                <c:pt idx="32571">
                  <c:v>5.3501420599329802E-2</c:v>
                </c:pt>
                <c:pt idx="32572">
                  <c:v>5.3503215936017999E-2</c:v>
                </c:pt>
                <c:pt idx="32573">
                  <c:v>5.3504026701925098E-2</c:v>
                </c:pt>
                <c:pt idx="32574">
                  <c:v>5.3504440418229098E-2</c:v>
                </c:pt>
                <c:pt idx="32575">
                  <c:v>5.3505150863827199E-2</c:v>
                </c:pt>
                <c:pt idx="32576">
                  <c:v>5.3505442954021099E-2</c:v>
                </c:pt>
                <c:pt idx="32577">
                  <c:v>5.3505506322090203E-2</c:v>
                </c:pt>
                <c:pt idx="32578">
                  <c:v>5.3507204157577398E-2</c:v>
                </c:pt>
                <c:pt idx="32579">
                  <c:v>5.3507210311993597E-2</c:v>
                </c:pt>
                <c:pt idx="32580">
                  <c:v>5.3507343561137503E-2</c:v>
                </c:pt>
                <c:pt idx="32581">
                  <c:v>5.3508283549760102E-2</c:v>
                </c:pt>
                <c:pt idx="32582">
                  <c:v>5.3508415371424797E-2</c:v>
                </c:pt>
                <c:pt idx="32583">
                  <c:v>5.3511914757942501E-2</c:v>
                </c:pt>
                <c:pt idx="32584">
                  <c:v>5.3512970628305699E-2</c:v>
                </c:pt>
                <c:pt idx="32585">
                  <c:v>5.3513845032142397E-2</c:v>
                </c:pt>
                <c:pt idx="32586">
                  <c:v>5.3515026861909801E-2</c:v>
                </c:pt>
                <c:pt idx="32587">
                  <c:v>5.3515418178605501E-2</c:v>
                </c:pt>
                <c:pt idx="32588">
                  <c:v>5.3516396037302898E-2</c:v>
                </c:pt>
                <c:pt idx="32589">
                  <c:v>5.3517356227592697E-2</c:v>
                </c:pt>
                <c:pt idx="32590">
                  <c:v>5.3518161183994897E-2</c:v>
                </c:pt>
                <c:pt idx="32591">
                  <c:v>5.35181988469553E-2</c:v>
                </c:pt>
                <c:pt idx="32592">
                  <c:v>5.3518737289743101E-2</c:v>
                </c:pt>
                <c:pt idx="32593">
                  <c:v>5.3519626903818701E-2</c:v>
                </c:pt>
                <c:pt idx="32594">
                  <c:v>5.3520159004070499E-2</c:v>
                </c:pt>
                <c:pt idx="32595">
                  <c:v>5.3522131849692303E-2</c:v>
                </c:pt>
                <c:pt idx="32596">
                  <c:v>5.3522185800705703E-2</c:v>
                </c:pt>
                <c:pt idx="32597">
                  <c:v>5.3522670457613802E-2</c:v>
                </c:pt>
                <c:pt idx="32598">
                  <c:v>5.3523029362112902E-2</c:v>
                </c:pt>
                <c:pt idx="32599">
                  <c:v>5.3523056472023697E-2</c:v>
                </c:pt>
                <c:pt idx="32600">
                  <c:v>5.3523202493978801E-2</c:v>
                </c:pt>
                <c:pt idx="32601">
                  <c:v>5.3523616320672603E-2</c:v>
                </c:pt>
                <c:pt idx="32602">
                  <c:v>5.35242597309704E-2</c:v>
                </c:pt>
                <c:pt idx="32603">
                  <c:v>5.35253447370823E-2</c:v>
                </c:pt>
                <c:pt idx="32604">
                  <c:v>5.3527250054172699E-2</c:v>
                </c:pt>
                <c:pt idx="32605">
                  <c:v>5.3527751714870397E-2</c:v>
                </c:pt>
                <c:pt idx="32606">
                  <c:v>5.3527915708896E-2</c:v>
                </c:pt>
                <c:pt idx="32607">
                  <c:v>5.3529837067033403E-2</c:v>
                </c:pt>
                <c:pt idx="32608">
                  <c:v>5.3530140820765203E-2</c:v>
                </c:pt>
                <c:pt idx="32609">
                  <c:v>5.3530299655087897E-2</c:v>
                </c:pt>
                <c:pt idx="32610">
                  <c:v>5.3531177499428297E-2</c:v>
                </c:pt>
                <c:pt idx="32611">
                  <c:v>5.3532434471398403E-2</c:v>
                </c:pt>
                <c:pt idx="32612">
                  <c:v>5.3532672442724E-2</c:v>
                </c:pt>
                <c:pt idx="32613">
                  <c:v>5.3533171841463098E-2</c:v>
                </c:pt>
                <c:pt idx="32614">
                  <c:v>5.3533719893361899E-2</c:v>
                </c:pt>
                <c:pt idx="32615">
                  <c:v>5.3534096390969198E-2</c:v>
                </c:pt>
                <c:pt idx="32616">
                  <c:v>5.35344956997326E-2</c:v>
                </c:pt>
                <c:pt idx="32617">
                  <c:v>5.3534552249946701E-2</c:v>
                </c:pt>
                <c:pt idx="32618">
                  <c:v>5.3535090087972498E-2</c:v>
                </c:pt>
                <c:pt idx="32619">
                  <c:v>5.3536416327439801E-2</c:v>
                </c:pt>
                <c:pt idx="32620">
                  <c:v>5.3537745504963603E-2</c:v>
                </c:pt>
                <c:pt idx="32621">
                  <c:v>5.3537806573216003E-2</c:v>
                </c:pt>
                <c:pt idx="32622">
                  <c:v>5.3539428496463801E-2</c:v>
                </c:pt>
                <c:pt idx="32623">
                  <c:v>5.3539686761893801E-2</c:v>
                </c:pt>
                <c:pt idx="32624">
                  <c:v>5.35409392447357E-2</c:v>
                </c:pt>
                <c:pt idx="32625">
                  <c:v>5.3541577190081201E-2</c:v>
                </c:pt>
                <c:pt idx="32626">
                  <c:v>5.3542016309537997E-2</c:v>
                </c:pt>
                <c:pt idx="32627">
                  <c:v>5.3542551144100899E-2</c:v>
                </c:pt>
                <c:pt idx="32628">
                  <c:v>5.3542998238260503E-2</c:v>
                </c:pt>
                <c:pt idx="32629">
                  <c:v>5.3543545401640198E-2</c:v>
                </c:pt>
                <c:pt idx="32630">
                  <c:v>5.35448930615725E-2</c:v>
                </c:pt>
                <c:pt idx="32631">
                  <c:v>5.3545634122101497E-2</c:v>
                </c:pt>
                <c:pt idx="32632">
                  <c:v>5.3545804054133297E-2</c:v>
                </c:pt>
                <c:pt idx="32633">
                  <c:v>5.3546431019086203E-2</c:v>
                </c:pt>
                <c:pt idx="32634">
                  <c:v>5.3546551473398298E-2</c:v>
                </c:pt>
                <c:pt idx="32635">
                  <c:v>5.3546748384345103E-2</c:v>
                </c:pt>
                <c:pt idx="32636">
                  <c:v>5.3547041935119499E-2</c:v>
                </c:pt>
                <c:pt idx="32637">
                  <c:v>5.3547327744505498E-2</c:v>
                </c:pt>
                <c:pt idx="32638">
                  <c:v>5.3547586318495301E-2</c:v>
                </c:pt>
                <c:pt idx="32639">
                  <c:v>5.3548771894213601E-2</c:v>
                </c:pt>
                <c:pt idx="32640">
                  <c:v>5.3550207467412902E-2</c:v>
                </c:pt>
                <c:pt idx="32641">
                  <c:v>5.3550378702164399E-2</c:v>
                </c:pt>
                <c:pt idx="32642">
                  <c:v>5.3552680311642897E-2</c:v>
                </c:pt>
                <c:pt idx="32643">
                  <c:v>5.3552763650151498E-2</c:v>
                </c:pt>
                <c:pt idx="32644">
                  <c:v>5.3553278008275501E-2</c:v>
                </c:pt>
                <c:pt idx="32645">
                  <c:v>5.3554181668575701E-2</c:v>
                </c:pt>
                <c:pt idx="32646">
                  <c:v>5.35544122774885E-2</c:v>
                </c:pt>
                <c:pt idx="32647">
                  <c:v>5.3554858151608799E-2</c:v>
                </c:pt>
                <c:pt idx="32648">
                  <c:v>5.3555650444479103E-2</c:v>
                </c:pt>
                <c:pt idx="32649">
                  <c:v>5.3556258697152997E-2</c:v>
                </c:pt>
                <c:pt idx="32650">
                  <c:v>5.3556741703904003E-2</c:v>
                </c:pt>
                <c:pt idx="32651">
                  <c:v>5.3557304136107597E-2</c:v>
                </c:pt>
                <c:pt idx="32652">
                  <c:v>5.3558426834550699E-2</c:v>
                </c:pt>
                <c:pt idx="32653">
                  <c:v>5.3559932599097103E-2</c:v>
                </c:pt>
                <c:pt idx="32654">
                  <c:v>5.3560642583273803E-2</c:v>
                </c:pt>
                <c:pt idx="32655">
                  <c:v>5.3561458571903697E-2</c:v>
                </c:pt>
                <c:pt idx="32656">
                  <c:v>5.3562272712423697E-2</c:v>
                </c:pt>
                <c:pt idx="32657">
                  <c:v>5.3562336853345001E-2</c:v>
                </c:pt>
                <c:pt idx="32658">
                  <c:v>5.3562673083429303E-2</c:v>
                </c:pt>
                <c:pt idx="32659">
                  <c:v>5.3563132023167398E-2</c:v>
                </c:pt>
                <c:pt idx="32660">
                  <c:v>5.3563349277517998E-2</c:v>
                </c:pt>
                <c:pt idx="32661">
                  <c:v>5.3563720807778201E-2</c:v>
                </c:pt>
                <c:pt idx="32662">
                  <c:v>5.3565522212923898E-2</c:v>
                </c:pt>
                <c:pt idx="32663">
                  <c:v>5.3565822059139401E-2</c:v>
                </c:pt>
                <c:pt idx="32664">
                  <c:v>5.3567507084266601E-2</c:v>
                </c:pt>
                <c:pt idx="32665">
                  <c:v>5.3569062333088599E-2</c:v>
                </c:pt>
                <c:pt idx="32666">
                  <c:v>5.3569810883838602E-2</c:v>
                </c:pt>
                <c:pt idx="32667">
                  <c:v>5.3571283736698297E-2</c:v>
                </c:pt>
                <c:pt idx="32668">
                  <c:v>5.3572096526264198E-2</c:v>
                </c:pt>
                <c:pt idx="32669">
                  <c:v>5.3572123053224903E-2</c:v>
                </c:pt>
                <c:pt idx="32670">
                  <c:v>5.3575632999410497E-2</c:v>
                </c:pt>
                <c:pt idx="32671">
                  <c:v>5.35773057434525E-2</c:v>
                </c:pt>
                <c:pt idx="32672">
                  <c:v>5.3578130158192801E-2</c:v>
                </c:pt>
                <c:pt idx="32673">
                  <c:v>5.3579458453337198E-2</c:v>
                </c:pt>
                <c:pt idx="32674">
                  <c:v>5.3580711221244803E-2</c:v>
                </c:pt>
                <c:pt idx="32675">
                  <c:v>5.35811886537432E-2</c:v>
                </c:pt>
                <c:pt idx="32676">
                  <c:v>5.3583031787890902E-2</c:v>
                </c:pt>
                <c:pt idx="32677">
                  <c:v>5.3585101587361503E-2</c:v>
                </c:pt>
                <c:pt idx="32678">
                  <c:v>5.35860568313739E-2</c:v>
                </c:pt>
                <c:pt idx="32679">
                  <c:v>5.3586744601320298E-2</c:v>
                </c:pt>
                <c:pt idx="32680">
                  <c:v>5.3587854740064299E-2</c:v>
                </c:pt>
                <c:pt idx="32681">
                  <c:v>5.3589781354771701E-2</c:v>
                </c:pt>
                <c:pt idx="32682">
                  <c:v>5.3589978104803003E-2</c:v>
                </c:pt>
                <c:pt idx="32683">
                  <c:v>5.3590752378546699E-2</c:v>
                </c:pt>
                <c:pt idx="32684">
                  <c:v>5.3591117600702502E-2</c:v>
                </c:pt>
                <c:pt idx="32685">
                  <c:v>5.35927239763569E-2</c:v>
                </c:pt>
                <c:pt idx="32686">
                  <c:v>5.3592922788885403E-2</c:v>
                </c:pt>
                <c:pt idx="32687">
                  <c:v>5.3593286058823297E-2</c:v>
                </c:pt>
                <c:pt idx="32688">
                  <c:v>5.3594346035540703E-2</c:v>
                </c:pt>
                <c:pt idx="32689">
                  <c:v>5.3594371825626999E-2</c:v>
                </c:pt>
                <c:pt idx="32690">
                  <c:v>5.3594889858195202E-2</c:v>
                </c:pt>
                <c:pt idx="32691">
                  <c:v>5.3594961749089599E-2</c:v>
                </c:pt>
                <c:pt idx="32692">
                  <c:v>5.3595927343237898E-2</c:v>
                </c:pt>
                <c:pt idx="32693">
                  <c:v>5.3596965396315401E-2</c:v>
                </c:pt>
                <c:pt idx="32694">
                  <c:v>5.35981910758105E-2</c:v>
                </c:pt>
                <c:pt idx="32695">
                  <c:v>5.3598971981690502E-2</c:v>
                </c:pt>
                <c:pt idx="32696">
                  <c:v>5.3600094311371103E-2</c:v>
                </c:pt>
                <c:pt idx="32697">
                  <c:v>5.3600441717958303E-2</c:v>
                </c:pt>
                <c:pt idx="32698">
                  <c:v>5.3600665697517598E-2</c:v>
                </c:pt>
                <c:pt idx="32699">
                  <c:v>5.3601358645161898E-2</c:v>
                </c:pt>
                <c:pt idx="32700">
                  <c:v>5.3602288817499698E-2</c:v>
                </c:pt>
                <c:pt idx="32701">
                  <c:v>5.3602629497273201E-2</c:v>
                </c:pt>
                <c:pt idx="32702">
                  <c:v>5.36027833704679E-2</c:v>
                </c:pt>
                <c:pt idx="32703">
                  <c:v>5.3602897670732501E-2</c:v>
                </c:pt>
                <c:pt idx="32704">
                  <c:v>5.3603947605772001E-2</c:v>
                </c:pt>
                <c:pt idx="32705">
                  <c:v>5.3604058969426702E-2</c:v>
                </c:pt>
                <c:pt idx="32706">
                  <c:v>5.3604246377772002E-2</c:v>
                </c:pt>
                <c:pt idx="32707">
                  <c:v>5.3604360226972E-2</c:v>
                </c:pt>
                <c:pt idx="32708">
                  <c:v>5.3606401495858699E-2</c:v>
                </c:pt>
                <c:pt idx="32709">
                  <c:v>5.3606486071331498E-2</c:v>
                </c:pt>
                <c:pt idx="32710">
                  <c:v>5.3606786076938001E-2</c:v>
                </c:pt>
                <c:pt idx="32711">
                  <c:v>5.3608972979915501E-2</c:v>
                </c:pt>
                <c:pt idx="32712">
                  <c:v>5.3609029486984303E-2</c:v>
                </c:pt>
                <c:pt idx="32713">
                  <c:v>5.3609185911610999E-2</c:v>
                </c:pt>
                <c:pt idx="32714">
                  <c:v>5.3609279804895403E-2</c:v>
                </c:pt>
                <c:pt idx="32715">
                  <c:v>5.3610892207118101E-2</c:v>
                </c:pt>
                <c:pt idx="32716">
                  <c:v>5.3611066888407097E-2</c:v>
                </c:pt>
                <c:pt idx="32717">
                  <c:v>5.3611169288756297E-2</c:v>
                </c:pt>
                <c:pt idx="32718">
                  <c:v>5.36136981707886E-2</c:v>
                </c:pt>
                <c:pt idx="32719">
                  <c:v>5.3615700625213897E-2</c:v>
                </c:pt>
                <c:pt idx="32720">
                  <c:v>5.36164525502041E-2</c:v>
                </c:pt>
                <c:pt idx="32721">
                  <c:v>5.3616758280758001E-2</c:v>
                </c:pt>
                <c:pt idx="32722">
                  <c:v>5.3617829228915399E-2</c:v>
                </c:pt>
                <c:pt idx="32723">
                  <c:v>5.3618627344854203E-2</c:v>
                </c:pt>
                <c:pt idx="32724">
                  <c:v>5.3619357286958602E-2</c:v>
                </c:pt>
                <c:pt idx="32725">
                  <c:v>5.3620913226395998E-2</c:v>
                </c:pt>
                <c:pt idx="32726">
                  <c:v>5.3621177296413698E-2</c:v>
                </c:pt>
                <c:pt idx="32727">
                  <c:v>5.3621405879673303E-2</c:v>
                </c:pt>
                <c:pt idx="32728">
                  <c:v>5.3621732950299997E-2</c:v>
                </c:pt>
                <c:pt idx="32729">
                  <c:v>5.36236929730926E-2</c:v>
                </c:pt>
                <c:pt idx="32730">
                  <c:v>5.3625146768686502E-2</c:v>
                </c:pt>
                <c:pt idx="32731">
                  <c:v>5.3626099539295501E-2</c:v>
                </c:pt>
                <c:pt idx="32732">
                  <c:v>5.3626352437170302E-2</c:v>
                </c:pt>
                <c:pt idx="32733">
                  <c:v>5.36268629282491E-2</c:v>
                </c:pt>
                <c:pt idx="32734">
                  <c:v>5.3626875974387297E-2</c:v>
                </c:pt>
                <c:pt idx="32735">
                  <c:v>5.3627341448112098E-2</c:v>
                </c:pt>
                <c:pt idx="32736">
                  <c:v>5.3628749050917697E-2</c:v>
                </c:pt>
                <c:pt idx="32737">
                  <c:v>5.3631115982431601E-2</c:v>
                </c:pt>
                <c:pt idx="32738">
                  <c:v>5.3633008062777002E-2</c:v>
                </c:pt>
                <c:pt idx="32739">
                  <c:v>5.3633682688593698E-2</c:v>
                </c:pt>
                <c:pt idx="32740">
                  <c:v>5.3633850296546201E-2</c:v>
                </c:pt>
                <c:pt idx="32741">
                  <c:v>5.3635197364342899E-2</c:v>
                </c:pt>
                <c:pt idx="32742">
                  <c:v>5.3635217243257198E-2</c:v>
                </c:pt>
                <c:pt idx="32743">
                  <c:v>5.3635582235198598E-2</c:v>
                </c:pt>
                <c:pt idx="32744">
                  <c:v>5.36363306672561E-2</c:v>
                </c:pt>
                <c:pt idx="32745">
                  <c:v>5.3637266811499301E-2</c:v>
                </c:pt>
                <c:pt idx="32746">
                  <c:v>5.3637810828310602E-2</c:v>
                </c:pt>
                <c:pt idx="32747">
                  <c:v>5.3638744761277002E-2</c:v>
                </c:pt>
                <c:pt idx="32748">
                  <c:v>5.3638973428697397E-2</c:v>
                </c:pt>
                <c:pt idx="32749">
                  <c:v>5.3638976602745497E-2</c:v>
                </c:pt>
                <c:pt idx="32750">
                  <c:v>5.3639521793617299E-2</c:v>
                </c:pt>
                <c:pt idx="32751">
                  <c:v>5.3640048013344502E-2</c:v>
                </c:pt>
                <c:pt idx="32752">
                  <c:v>5.3640252709039903E-2</c:v>
                </c:pt>
                <c:pt idx="32753">
                  <c:v>5.3640479341462002E-2</c:v>
                </c:pt>
                <c:pt idx="32754">
                  <c:v>5.3641688710374898E-2</c:v>
                </c:pt>
                <c:pt idx="32755">
                  <c:v>5.3642132737831603E-2</c:v>
                </c:pt>
                <c:pt idx="32756">
                  <c:v>5.3643080337620198E-2</c:v>
                </c:pt>
                <c:pt idx="32757">
                  <c:v>5.3645364738266497E-2</c:v>
                </c:pt>
                <c:pt idx="32758">
                  <c:v>5.3646260897130503E-2</c:v>
                </c:pt>
                <c:pt idx="32759">
                  <c:v>5.3647001210989503E-2</c:v>
                </c:pt>
                <c:pt idx="32760">
                  <c:v>5.3647182745000702E-2</c:v>
                </c:pt>
                <c:pt idx="32761">
                  <c:v>5.3647344017418899E-2</c:v>
                </c:pt>
                <c:pt idx="32762">
                  <c:v>5.3647462619154797E-2</c:v>
                </c:pt>
                <c:pt idx="32763">
                  <c:v>5.3647524523910597E-2</c:v>
                </c:pt>
                <c:pt idx="32764">
                  <c:v>5.36476817216495E-2</c:v>
                </c:pt>
                <c:pt idx="32765">
                  <c:v>5.3647771153916397E-2</c:v>
                </c:pt>
                <c:pt idx="32766">
                  <c:v>5.3648544188798698E-2</c:v>
                </c:pt>
                <c:pt idx="32767">
                  <c:v>5.36490041844606E-2</c:v>
                </c:pt>
                <c:pt idx="32768">
                  <c:v>5.3650034652365099E-2</c:v>
                </c:pt>
                <c:pt idx="32769">
                  <c:v>5.3651870478227101E-2</c:v>
                </c:pt>
                <c:pt idx="32770">
                  <c:v>5.3652125440436203E-2</c:v>
                </c:pt>
                <c:pt idx="32771">
                  <c:v>5.3652207769383203E-2</c:v>
                </c:pt>
                <c:pt idx="32772">
                  <c:v>5.3652526623035997E-2</c:v>
                </c:pt>
                <c:pt idx="32773">
                  <c:v>5.3652747872746903E-2</c:v>
                </c:pt>
                <c:pt idx="32774">
                  <c:v>5.3653337249404298E-2</c:v>
                </c:pt>
                <c:pt idx="32775">
                  <c:v>5.3653528813460298E-2</c:v>
                </c:pt>
                <c:pt idx="32776">
                  <c:v>5.3654687486587797E-2</c:v>
                </c:pt>
                <c:pt idx="32777">
                  <c:v>5.3654966947148802E-2</c:v>
                </c:pt>
                <c:pt idx="32778">
                  <c:v>5.3655487295766101E-2</c:v>
                </c:pt>
                <c:pt idx="32779">
                  <c:v>5.3655726671399902E-2</c:v>
                </c:pt>
                <c:pt idx="32780">
                  <c:v>5.3655770205266101E-2</c:v>
                </c:pt>
                <c:pt idx="32781">
                  <c:v>5.3655981114159902E-2</c:v>
                </c:pt>
                <c:pt idx="32782">
                  <c:v>5.3656239608018602E-2</c:v>
                </c:pt>
                <c:pt idx="32783">
                  <c:v>5.36564451251383E-2</c:v>
                </c:pt>
                <c:pt idx="32784">
                  <c:v>5.3657120634341401E-2</c:v>
                </c:pt>
                <c:pt idx="32785">
                  <c:v>5.3657609275094803E-2</c:v>
                </c:pt>
                <c:pt idx="32786">
                  <c:v>5.3658897911416301E-2</c:v>
                </c:pt>
                <c:pt idx="32787">
                  <c:v>5.3659856955542998E-2</c:v>
                </c:pt>
                <c:pt idx="32788">
                  <c:v>5.3660841346758602E-2</c:v>
                </c:pt>
                <c:pt idx="32789">
                  <c:v>5.3661662141984902E-2</c:v>
                </c:pt>
                <c:pt idx="32790">
                  <c:v>5.36619026921396E-2</c:v>
                </c:pt>
                <c:pt idx="32791">
                  <c:v>5.3663177540169998E-2</c:v>
                </c:pt>
                <c:pt idx="32792">
                  <c:v>5.3663303942705597E-2</c:v>
                </c:pt>
                <c:pt idx="32793">
                  <c:v>5.36635703377044E-2</c:v>
                </c:pt>
                <c:pt idx="32794">
                  <c:v>5.3663767704024097E-2</c:v>
                </c:pt>
                <c:pt idx="32795">
                  <c:v>5.3664099042756701E-2</c:v>
                </c:pt>
                <c:pt idx="32796">
                  <c:v>5.3664636038240197E-2</c:v>
                </c:pt>
                <c:pt idx="32797">
                  <c:v>5.3664664347217603E-2</c:v>
                </c:pt>
                <c:pt idx="32798">
                  <c:v>5.36663415068655E-2</c:v>
                </c:pt>
                <c:pt idx="32799">
                  <c:v>5.3667111148919998E-2</c:v>
                </c:pt>
                <c:pt idx="32800">
                  <c:v>5.3667794757291602E-2</c:v>
                </c:pt>
                <c:pt idx="32801">
                  <c:v>5.3668244479854701E-2</c:v>
                </c:pt>
                <c:pt idx="32802">
                  <c:v>5.3668350720807202E-2</c:v>
                </c:pt>
                <c:pt idx="32803">
                  <c:v>5.3669080089554899E-2</c:v>
                </c:pt>
                <c:pt idx="32804">
                  <c:v>5.3671172084817101E-2</c:v>
                </c:pt>
                <c:pt idx="32805">
                  <c:v>5.3672435464473298E-2</c:v>
                </c:pt>
                <c:pt idx="32806">
                  <c:v>5.3672509817758403E-2</c:v>
                </c:pt>
                <c:pt idx="32807">
                  <c:v>5.3672520774121199E-2</c:v>
                </c:pt>
                <c:pt idx="32808">
                  <c:v>5.3672793986447601E-2</c:v>
                </c:pt>
                <c:pt idx="32809">
                  <c:v>5.3672861004218801E-2</c:v>
                </c:pt>
                <c:pt idx="32810">
                  <c:v>5.36728791542797E-2</c:v>
                </c:pt>
                <c:pt idx="32811">
                  <c:v>5.3676353087122902E-2</c:v>
                </c:pt>
                <c:pt idx="32812">
                  <c:v>5.36764873148683E-2</c:v>
                </c:pt>
                <c:pt idx="32813">
                  <c:v>5.3676526497548699E-2</c:v>
                </c:pt>
                <c:pt idx="32814">
                  <c:v>5.3677004695710698E-2</c:v>
                </c:pt>
                <c:pt idx="32815">
                  <c:v>5.3677604935698599E-2</c:v>
                </c:pt>
                <c:pt idx="32816">
                  <c:v>5.3678564406946197E-2</c:v>
                </c:pt>
                <c:pt idx="32817">
                  <c:v>5.3678586972790099E-2</c:v>
                </c:pt>
                <c:pt idx="32818">
                  <c:v>5.3680535182014398E-2</c:v>
                </c:pt>
                <c:pt idx="32819">
                  <c:v>5.3681258488985299E-2</c:v>
                </c:pt>
                <c:pt idx="32820">
                  <c:v>5.3681487236410301E-2</c:v>
                </c:pt>
                <c:pt idx="32821">
                  <c:v>5.3682061748953402E-2</c:v>
                </c:pt>
                <c:pt idx="32822">
                  <c:v>5.3682931423175997E-2</c:v>
                </c:pt>
                <c:pt idx="32823">
                  <c:v>5.3683258172293698E-2</c:v>
                </c:pt>
                <c:pt idx="32824">
                  <c:v>5.36840935089146E-2</c:v>
                </c:pt>
                <c:pt idx="32825">
                  <c:v>5.3684890876481699E-2</c:v>
                </c:pt>
                <c:pt idx="32826">
                  <c:v>5.3684917059745603E-2</c:v>
                </c:pt>
                <c:pt idx="32827">
                  <c:v>5.3684955149325399E-2</c:v>
                </c:pt>
                <c:pt idx="32828">
                  <c:v>5.3685059589263097E-2</c:v>
                </c:pt>
                <c:pt idx="32829">
                  <c:v>5.3685073177430702E-2</c:v>
                </c:pt>
                <c:pt idx="32830">
                  <c:v>5.36865123983781E-2</c:v>
                </c:pt>
                <c:pt idx="32831">
                  <c:v>5.3686611344704899E-2</c:v>
                </c:pt>
                <c:pt idx="32832">
                  <c:v>5.36867542691346E-2</c:v>
                </c:pt>
                <c:pt idx="32833">
                  <c:v>5.36871219428567E-2</c:v>
                </c:pt>
                <c:pt idx="32834">
                  <c:v>5.3688593100864899E-2</c:v>
                </c:pt>
                <c:pt idx="32835">
                  <c:v>5.3688902105084799E-2</c:v>
                </c:pt>
                <c:pt idx="32836">
                  <c:v>5.3688950053333802E-2</c:v>
                </c:pt>
                <c:pt idx="32837">
                  <c:v>5.36926311427849E-2</c:v>
                </c:pt>
                <c:pt idx="32838">
                  <c:v>5.3693620500017997E-2</c:v>
                </c:pt>
                <c:pt idx="32839">
                  <c:v>5.36936266505917E-2</c:v>
                </c:pt>
                <c:pt idx="32840">
                  <c:v>5.3694845616920998E-2</c:v>
                </c:pt>
                <c:pt idx="32841">
                  <c:v>5.3694977463826898E-2</c:v>
                </c:pt>
                <c:pt idx="32842">
                  <c:v>5.3695197735708203E-2</c:v>
                </c:pt>
                <c:pt idx="32843">
                  <c:v>5.3695237402505903E-2</c:v>
                </c:pt>
                <c:pt idx="32844">
                  <c:v>5.3697064712048603E-2</c:v>
                </c:pt>
                <c:pt idx="32845">
                  <c:v>5.3698175900002698E-2</c:v>
                </c:pt>
                <c:pt idx="32846">
                  <c:v>5.3698866423189703E-2</c:v>
                </c:pt>
                <c:pt idx="32847">
                  <c:v>5.3699022764261903E-2</c:v>
                </c:pt>
                <c:pt idx="32848">
                  <c:v>5.3699983627945501E-2</c:v>
                </c:pt>
                <c:pt idx="32849">
                  <c:v>5.3700122770801897E-2</c:v>
                </c:pt>
                <c:pt idx="32850">
                  <c:v>5.3701686715334998E-2</c:v>
                </c:pt>
                <c:pt idx="32851">
                  <c:v>5.3701704429648799E-2</c:v>
                </c:pt>
                <c:pt idx="32852">
                  <c:v>5.37017225156377E-2</c:v>
                </c:pt>
                <c:pt idx="32853">
                  <c:v>5.370220403368E-2</c:v>
                </c:pt>
                <c:pt idx="32854">
                  <c:v>5.3703367021185999E-2</c:v>
                </c:pt>
                <c:pt idx="32855">
                  <c:v>5.3703875763159402E-2</c:v>
                </c:pt>
                <c:pt idx="32856">
                  <c:v>5.3704012750949701E-2</c:v>
                </c:pt>
                <c:pt idx="32857">
                  <c:v>5.3704147818263097E-2</c:v>
                </c:pt>
                <c:pt idx="32858">
                  <c:v>5.3705189116033197E-2</c:v>
                </c:pt>
                <c:pt idx="32859">
                  <c:v>5.3706077193788698E-2</c:v>
                </c:pt>
                <c:pt idx="32860">
                  <c:v>5.37065031608953E-2</c:v>
                </c:pt>
                <c:pt idx="32861">
                  <c:v>5.3707567733117301E-2</c:v>
                </c:pt>
                <c:pt idx="32862">
                  <c:v>5.3708225451166602E-2</c:v>
                </c:pt>
                <c:pt idx="32863">
                  <c:v>5.3708317081094602E-2</c:v>
                </c:pt>
                <c:pt idx="32864">
                  <c:v>5.3709033789250599E-2</c:v>
                </c:pt>
                <c:pt idx="32865">
                  <c:v>5.3709311274156499E-2</c:v>
                </c:pt>
                <c:pt idx="32866">
                  <c:v>5.3709406423221903E-2</c:v>
                </c:pt>
                <c:pt idx="32867">
                  <c:v>5.3709770976393102E-2</c:v>
                </c:pt>
                <c:pt idx="32868">
                  <c:v>5.37105923545717E-2</c:v>
                </c:pt>
                <c:pt idx="32869">
                  <c:v>5.3710683444467201E-2</c:v>
                </c:pt>
                <c:pt idx="32870">
                  <c:v>5.3711195746916303E-2</c:v>
                </c:pt>
                <c:pt idx="32871">
                  <c:v>5.3712775636603899E-2</c:v>
                </c:pt>
                <c:pt idx="32872">
                  <c:v>5.37129584426587E-2</c:v>
                </c:pt>
                <c:pt idx="32873">
                  <c:v>5.3713467452307199E-2</c:v>
                </c:pt>
                <c:pt idx="32874">
                  <c:v>5.3714408834950697E-2</c:v>
                </c:pt>
                <c:pt idx="32875">
                  <c:v>5.3714838764954399E-2</c:v>
                </c:pt>
                <c:pt idx="32876">
                  <c:v>5.3715118637090199E-2</c:v>
                </c:pt>
                <c:pt idx="32877">
                  <c:v>5.3715382853399198E-2</c:v>
                </c:pt>
                <c:pt idx="32878">
                  <c:v>5.3716459599692498E-2</c:v>
                </c:pt>
                <c:pt idx="32879">
                  <c:v>5.37167094914014E-2</c:v>
                </c:pt>
                <c:pt idx="32880">
                  <c:v>5.3717019103130398E-2</c:v>
                </c:pt>
                <c:pt idx="32881">
                  <c:v>5.3718146737550598E-2</c:v>
                </c:pt>
                <c:pt idx="32882">
                  <c:v>5.3718478980125002E-2</c:v>
                </c:pt>
                <c:pt idx="32883">
                  <c:v>5.3719263083920298E-2</c:v>
                </c:pt>
                <c:pt idx="32884">
                  <c:v>5.3719358518276798E-2</c:v>
                </c:pt>
                <c:pt idx="32885">
                  <c:v>5.3719913146909402E-2</c:v>
                </c:pt>
                <c:pt idx="32886">
                  <c:v>5.3720005403859801E-2</c:v>
                </c:pt>
                <c:pt idx="32887">
                  <c:v>5.3720187499526298E-2</c:v>
                </c:pt>
                <c:pt idx="32888">
                  <c:v>5.3720537057062999E-2</c:v>
                </c:pt>
                <c:pt idx="32889">
                  <c:v>5.3720557660939597E-2</c:v>
                </c:pt>
                <c:pt idx="32890">
                  <c:v>5.3720598897540099E-2</c:v>
                </c:pt>
                <c:pt idx="32891">
                  <c:v>5.3720678365676101E-2</c:v>
                </c:pt>
                <c:pt idx="32892">
                  <c:v>5.3720727352881303E-2</c:v>
                </c:pt>
                <c:pt idx="32893">
                  <c:v>5.3721351006926703E-2</c:v>
                </c:pt>
                <c:pt idx="32894">
                  <c:v>5.3722009400839002E-2</c:v>
                </c:pt>
                <c:pt idx="32895">
                  <c:v>5.3722798694762097E-2</c:v>
                </c:pt>
                <c:pt idx="32896">
                  <c:v>5.3723879822055003E-2</c:v>
                </c:pt>
                <c:pt idx="32897">
                  <c:v>5.3724390405838499E-2</c:v>
                </c:pt>
                <c:pt idx="32898">
                  <c:v>5.3725034002018099E-2</c:v>
                </c:pt>
                <c:pt idx="32899">
                  <c:v>5.3727714255745199E-2</c:v>
                </c:pt>
                <c:pt idx="32900">
                  <c:v>5.3727784319020699E-2</c:v>
                </c:pt>
                <c:pt idx="32901">
                  <c:v>5.3728239087940902E-2</c:v>
                </c:pt>
                <c:pt idx="32902">
                  <c:v>5.37292656423973E-2</c:v>
                </c:pt>
                <c:pt idx="32903">
                  <c:v>5.3729499122056601E-2</c:v>
                </c:pt>
                <c:pt idx="32904">
                  <c:v>5.3729944796373497E-2</c:v>
                </c:pt>
                <c:pt idx="32905">
                  <c:v>5.3730407050897003E-2</c:v>
                </c:pt>
                <c:pt idx="32906">
                  <c:v>5.3730519592808001E-2</c:v>
                </c:pt>
                <c:pt idx="32907">
                  <c:v>5.3730558309292298E-2</c:v>
                </c:pt>
                <c:pt idx="32908">
                  <c:v>5.3730834568512902E-2</c:v>
                </c:pt>
                <c:pt idx="32909">
                  <c:v>5.3730953071670598E-2</c:v>
                </c:pt>
                <c:pt idx="32910">
                  <c:v>5.3731235170330398E-2</c:v>
                </c:pt>
                <c:pt idx="32911">
                  <c:v>5.3731922480864898E-2</c:v>
                </c:pt>
                <c:pt idx="32912">
                  <c:v>5.3732192545558097E-2</c:v>
                </c:pt>
                <c:pt idx="32913">
                  <c:v>5.3732736230395602E-2</c:v>
                </c:pt>
                <c:pt idx="32914">
                  <c:v>5.3732920886055802E-2</c:v>
                </c:pt>
                <c:pt idx="32915">
                  <c:v>5.3733549297869103E-2</c:v>
                </c:pt>
                <c:pt idx="32916">
                  <c:v>5.3734100302135601E-2</c:v>
                </c:pt>
                <c:pt idx="32917">
                  <c:v>5.3734793442385603E-2</c:v>
                </c:pt>
                <c:pt idx="32918">
                  <c:v>5.3734827508222102E-2</c:v>
                </c:pt>
                <c:pt idx="32919">
                  <c:v>5.3735448658029802E-2</c:v>
                </c:pt>
                <c:pt idx="32920">
                  <c:v>5.3741995230849E-2</c:v>
                </c:pt>
                <c:pt idx="32921">
                  <c:v>5.3742224575655598E-2</c:v>
                </c:pt>
                <c:pt idx="32922">
                  <c:v>5.3742327740456897E-2</c:v>
                </c:pt>
                <c:pt idx="32923">
                  <c:v>5.37429892379628E-2</c:v>
                </c:pt>
                <c:pt idx="32924">
                  <c:v>5.37437112166484E-2</c:v>
                </c:pt>
                <c:pt idx="32925">
                  <c:v>5.3743950137637199E-2</c:v>
                </c:pt>
                <c:pt idx="32926">
                  <c:v>5.3744019059537698E-2</c:v>
                </c:pt>
                <c:pt idx="32927">
                  <c:v>5.3744499460322601E-2</c:v>
                </c:pt>
                <c:pt idx="32928">
                  <c:v>5.3748440017556999E-2</c:v>
                </c:pt>
                <c:pt idx="32929">
                  <c:v>5.37486902488295E-2</c:v>
                </c:pt>
                <c:pt idx="32930">
                  <c:v>5.3748811491607498E-2</c:v>
                </c:pt>
                <c:pt idx="32931">
                  <c:v>5.3750988969111298E-2</c:v>
                </c:pt>
                <c:pt idx="32932">
                  <c:v>5.3751685116826702E-2</c:v>
                </c:pt>
                <c:pt idx="32933">
                  <c:v>5.3751869525576701E-2</c:v>
                </c:pt>
                <c:pt idx="32934">
                  <c:v>5.3752026755936398E-2</c:v>
                </c:pt>
                <c:pt idx="32935">
                  <c:v>5.3752209821588501E-2</c:v>
                </c:pt>
                <c:pt idx="32936">
                  <c:v>5.3752673204120097E-2</c:v>
                </c:pt>
                <c:pt idx="32937">
                  <c:v>5.3753380221645303E-2</c:v>
                </c:pt>
                <c:pt idx="32938">
                  <c:v>5.3753390100662199E-2</c:v>
                </c:pt>
                <c:pt idx="32939">
                  <c:v>5.3754893412427701E-2</c:v>
                </c:pt>
                <c:pt idx="32940">
                  <c:v>5.3755015870373103E-2</c:v>
                </c:pt>
                <c:pt idx="32941">
                  <c:v>5.3757147407661597E-2</c:v>
                </c:pt>
                <c:pt idx="32942">
                  <c:v>5.37577107869412E-2</c:v>
                </c:pt>
                <c:pt idx="32943">
                  <c:v>5.3757934795524702E-2</c:v>
                </c:pt>
                <c:pt idx="32944">
                  <c:v>5.3758419359799497E-2</c:v>
                </c:pt>
                <c:pt idx="32945">
                  <c:v>5.3758629430049797E-2</c:v>
                </c:pt>
                <c:pt idx="32946">
                  <c:v>5.3758639919443303E-2</c:v>
                </c:pt>
                <c:pt idx="32947">
                  <c:v>5.3758845011880899E-2</c:v>
                </c:pt>
                <c:pt idx="32948">
                  <c:v>5.3759336619250198E-2</c:v>
                </c:pt>
                <c:pt idx="32949">
                  <c:v>5.3759739353677602E-2</c:v>
                </c:pt>
                <c:pt idx="32950">
                  <c:v>5.3761201072206603E-2</c:v>
                </c:pt>
                <c:pt idx="32951">
                  <c:v>5.3762276606092098E-2</c:v>
                </c:pt>
                <c:pt idx="32952">
                  <c:v>5.3762406546736502E-2</c:v>
                </c:pt>
                <c:pt idx="32953">
                  <c:v>5.37624140195571E-2</c:v>
                </c:pt>
                <c:pt idx="32954">
                  <c:v>5.3762456690339203E-2</c:v>
                </c:pt>
                <c:pt idx="32955">
                  <c:v>5.3763313309205502E-2</c:v>
                </c:pt>
                <c:pt idx="32956">
                  <c:v>5.3763384091265798E-2</c:v>
                </c:pt>
                <c:pt idx="32957">
                  <c:v>5.37658456239299E-2</c:v>
                </c:pt>
                <c:pt idx="32958">
                  <c:v>5.3766668130060098E-2</c:v>
                </c:pt>
                <c:pt idx="32959">
                  <c:v>5.3767193533232102E-2</c:v>
                </c:pt>
                <c:pt idx="32960">
                  <c:v>5.3767271792260499E-2</c:v>
                </c:pt>
                <c:pt idx="32961">
                  <c:v>5.3767558828557903E-2</c:v>
                </c:pt>
                <c:pt idx="32962">
                  <c:v>5.3767997860278603E-2</c:v>
                </c:pt>
                <c:pt idx="32963">
                  <c:v>5.3768609877907603E-2</c:v>
                </c:pt>
                <c:pt idx="32964">
                  <c:v>5.3769299669160803E-2</c:v>
                </c:pt>
                <c:pt idx="32965">
                  <c:v>5.3770099079081798E-2</c:v>
                </c:pt>
                <c:pt idx="32966">
                  <c:v>5.3770625041892901E-2</c:v>
                </c:pt>
                <c:pt idx="32967">
                  <c:v>5.3770936959887598E-2</c:v>
                </c:pt>
                <c:pt idx="32968">
                  <c:v>5.37709706613042E-2</c:v>
                </c:pt>
                <c:pt idx="32969">
                  <c:v>5.3771062586544502E-2</c:v>
                </c:pt>
                <c:pt idx="32970">
                  <c:v>5.37711924557683E-2</c:v>
                </c:pt>
                <c:pt idx="32971">
                  <c:v>5.3771303427741203E-2</c:v>
                </c:pt>
                <c:pt idx="32972">
                  <c:v>5.37716187974209E-2</c:v>
                </c:pt>
                <c:pt idx="32973">
                  <c:v>5.3776303303920601E-2</c:v>
                </c:pt>
                <c:pt idx="32974">
                  <c:v>5.3776800592758599E-2</c:v>
                </c:pt>
                <c:pt idx="32975">
                  <c:v>5.37768274739421E-2</c:v>
                </c:pt>
                <c:pt idx="32976">
                  <c:v>5.3777018541747497E-2</c:v>
                </c:pt>
                <c:pt idx="32977">
                  <c:v>5.3777326072637403E-2</c:v>
                </c:pt>
                <c:pt idx="32978">
                  <c:v>5.3777643288617297E-2</c:v>
                </c:pt>
                <c:pt idx="32979">
                  <c:v>5.3777697753600202E-2</c:v>
                </c:pt>
                <c:pt idx="32980">
                  <c:v>5.3777703058621402E-2</c:v>
                </c:pt>
                <c:pt idx="32981">
                  <c:v>5.3778693711483402E-2</c:v>
                </c:pt>
                <c:pt idx="32982">
                  <c:v>5.3779497899038901E-2</c:v>
                </c:pt>
                <c:pt idx="32983">
                  <c:v>5.3779983473158002E-2</c:v>
                </c:pt>
                <c:pt idx="32984">
                  <c:v>5.3779994729444398E-2</c:v>
                </c:pt>
                <c:pt idx="32985">
                  <c:v>5.3780411928355601E-2</c:v>
                </c:pt>
                <c:pt idx="32986">
                  <c:v>5.3781120941718399E-2</c:v>
                </c:pt>
                <c:pt idx="32987">
                  <c:v>5.3781912247494901E-2</c:v>
                </c:pt>
                <c:pt idx="32988">
                  <c:v>5.3784209618860698E-2</c:v>
                </c:pt>
                <c:pt idx="32989">
                  <c:v>5.3784903113553398E-2</c:v>
                </c:pt>
                <c:pt idx="32990">
                  <c:v>5.3785046434779597E-2</c:v>
                </c:pt>
                <c:pt idx="32991">
                  <c:v>5.3786182415850502E-2</c:v>
                </c:pt>
                <c:pt idx="32992">
                  <c:v>5.3788309143531797E-2</c:v>
                </c:pt>
                <c:pt idx="32993">
                  <c:v>5.3788409838940697E-2</c:v>
                </c:pt>
                <c:pt idx="32994">
                  <c:v>5.3788427396106397E-2</c:v>
                </c:pt>
                <c:pt idx="32995">
                  <c:v>5.3790002397566102E-2</c:v>
                </c:pt>
                <c:pt idx="32996">
                  <c:v>5.3790634382413702E-2</c:v>
                </c:pt>
                <c:pt idx="32997">
                  <c:v>5.3792791669397599E-2</c:v>
                </c:pt>
                <c:pt idx="32998">
                  <c:v>5.3793092132658503E-2</c:v>
                </c:pt>
                <c:pt idx="32999">
                  <c:v>5.37950525004171E-2</c:v>
                </c:pt>
                <c:pt idx="33000">
                  <c:v>5.3796762384371297E-2</c:v>
                </c:pt>
                <c:pt idx="33001">
                  <c:v>5.3797488509156999E-2</c:v>
                </c:pt>
                <c:pt idx="33002">
                  <c:v>5.37976793803095E-2</c:v>
                </c:pt>
                <c:pt idx="33003">
                  <c:v>5.3798178944466098E-2</c:v>
                </c:pt>
                <c:pt idx="33004">
                  <c:v>5.37983260613418E-2</c:v>
                </c:pt>
                <c:pt idx="33005">
                  <c:v>5.3798378830860902E-2</c:v>
                </c:pt>
                <c:pt idx="33006">
                  <c:v>5.3798829820804403E-2</c:v>
                </c:pt>
                <c:pt idx="33007">
                  <c:v>5.3799416981403198E-2</c:v>
                </c:pt>
                <c:pt idx="33008">
                  <c:v>5.3800310229277101E-2</c:v>
                </c:pt>
                <c:pt idx="33009">
                  <c:v>5.3800380873819303E-2</c:v>
                </c:pt>
                <c:pt idx="33010">
                  <c:v>5.3801932412409402E-2</c:v>
                </c:pt>
                <c:pt idx="33011">
                  <c:v>5.3802028981392601E-2</c:v>
                </c:pt>
                <c:pt idx="33012">
                  <c:v>5.3802464376926797E-2</c:v>
                </c:pt>
                <c:pt idx="33013">
                  <c:v>5.3802604393045801E-2</c:v>
                </c:pt>
                <c:pt idx="33014">
                  <c:v>5.3803101218162598E-2</c:v>
                </c:pt>
                <c:pt idx="33015">
                  <c:v>5.3806627349530997E-2</c:v>
                </c:pt>
                <c:pt idx="33016">
                  <c:v>5.3807680019530402E-2</c:v>
                </c:pt>
                <c:pt idx="33017">
                  <c:v>5.3808433799062097E-2</c:v>
                </c:pt>
                <c:pt idx="33018">
                  <c:v>5.3808774375857599E-2</c:v>
                </c:pt>
                <c:pt idx="33019">
                  <c:v>5.38097471664198E-2</c:v>
                </c:pt>
                <c:pt idx="33020">
                  <c:v>5.3809901650482397E-2</c:v>
                </c:pt>
                <c:pt idx="33021">
                  <c:v>5.3810496851214799E-2</c:v>
                </c:pt>
                <c:pt idx="33022">
                  <c:v>5.3811954445631097E-2</c:v>
                </c:pt>
                <c:pt idx="33023">
                  <c:v>5.3812467782746697E-2</c:v>
                </c:pt>
                <c:pt idx="33024">
                  <c:v>5.3812927539442897E-2</c:v>
                </c:pt>
                <c:pt idx="33025">
                  <c:v>5.3813038692860603E-2</c:v>
                </c:pt>
                <c:pt idx="33026">
                  <c:v>5.3813098230679701E-2</c:v>
                </c:pt>
                <c:pt idx="33027">
                  <c:v>5.3813481110372298E-2</c:v>
                </c:pt>
                <c:pt idx="33028">
                  <c:v>5.3813511977590101E-2</c:v>
                </c:pt>
                <c:pt idx="33029">
                  <c:v>5.3815034977564298E-2</c:v>
                </c:pt>
                <c:pt idx="33030">
                  <c:v>5.3815101651102697E-2</c:v>
                </c:pt>
                <c:pt idx="33031">
                  <c:v>5.3815710447005102E-2</c:v>
                </c:pt>
                <c:pt idx="33032">
                  <c:v>5.3816923923446398E-2</c:v>
                </c:pt>
                <c:pt idx="33033">
                  <c:v>5.3817158061473601E-2</c:v>
                </c:pt>
                <c:pt idx="33034">
                  <c:v>5.3818084997914198E-2</c:v>
                </c:pt>
                <c:pt idx="33035">
                  <c:v>5.3818165455047903E-2</c:v>
                </c:pt>
                <c:pt idx="33036">
                  <c:v>5.38182779481906E-2</c:v>
                </c:pt>
                <c:pt idx="33037">
                  <c:v>5.3818429712538397E-2</c:v>
                </c:pt>
                <c:pt idx="33038">
                  <c:v>5.38184770103938E-2</c:v>
                </c:pt>
                <c:pt idx="33039">
                  <c:v>5.3818873410769102E-2</c:v>
                </c:pt>
                <c:pt idx="33040">
                  <c:v>5.38194139110535E-2</c:v>
                </c:pt>
                <c:pt idx="33041">
                  <c:v>5.3819676829289502E-2</c:v>
                </c:pt>
                <c:pt idx="33042">
                  <c:v>5.3820359788095601E-2</c:v>
                </c:pt>
                <c:pt idx="33043">
                  <c:v>5.3821869845371399E-2</c:v>
                </c:pt>
                <c:pt idx="33044">
                  <c:v>5.38232034028856E-2</c:v>
                </c:pt>
                <c:pt idx="33045">
                  <c:v>5.3823456185052299E-2</c:v>
                </c:pt>
                <c:pt idx="33046">
                  <c:v>5.3823555087926002E-2</c:v>
                </c:pt>
                <c:pt idx="33047">
                  <c:v>5.3823882123247499E-2</c:v>
                </c:pt>
                <c:pt idx="33048">
                  <c:v>5.3824192658426098E-2</c:v>
                </c:pt>
                <c:pt idx="33049">
                  <c:v>5.3824315513552698E-2</c:v>
                </c:pt>
                <c:pt idx="33050">
                  <c:v>5.3824700344818302E-2</c:v>
                </c:pt>
                <c:pt idx="33051">
                  <c:v>5.3826067451849202E-2</c:v>
                </c:pt>
                <c:pt idx="33052">
                  <c:v>5.3826804872915003E-2</c:v>
                </c:pt>
                <c:pt idx="33053">
                  <c:v>5.38291118140359E-2</c:v>
                </c:pt>
                <c:pt idx="33054">
                  <c:v>5.3829772528018599E-2</c:v>
                </c:pt>
                <c:pt idx="33055">
                  <c:v>5.3829907364016098E-2</c:v>
                </c:pt>
                <c:pt idx="33056">
                  <c:v>5.3829990663740897E-2</c:v>
                </c:pt>
                <c:pt idx="33057">
                  <c:v>5.3833294335045002E-2</c:v>
                </c:pt>
                <c:pt idx="33058">
                  <c:v>5.3833548202096002E-2</c:v>
                </c:pt>
                <c:pt idx="33059">
                  <c:v>5.3836120580631197E-2</c:v>
                </c:pt>
                <c:pt idx="33060">
                  <c:v>5.3836474379626402E-2</c:v>
                </c:pt>
                <c:pt idx="33061">
                  <c:v>5.3839255747312097E-2</c:v>
                </c:pt>
                <c:pt idx="33062">
                  <c:v>5.3841081302452201E-2</c:v>
                </c:pt>
                <c:pt idx="33063">
                  <c:v>5.3841323533901302E-2</c:v>
                </c:pt>
                <c:pt idx="33064">
                  <c:v>5.3841518025187801E-2</c:v>
                </c:pt>
                <c:pt idx="33065">
                  <c:v>5.3842035664940398E-2</c:v>
                </c:pt>
                <c:pt idx="33066">
                  <c:v>5.3842554576083501E-2</c:v>
                </c:pt>
                <c:pt idx="33067">
                  <c:v>5.3842750979248899E-2</c:v>
                </c:pt>
                <c:pt idx="33068">
                  <c:v>5.3845126406683999E-2</c:v>
                </c:pt>
                <c:pt idx="33069">
                  <c:v>5.3845241813194597E-2</c:v>
                </c:pt>
                <c:pt idx="33070">
                  <c:v>5.3846314146497501E-2</c:v>
                </c:pt>
                <c:pt idx="33071">
                  <c:v>5.3846492676075899E-2</c:v>
                </c:pt>
                <c:pt idx="33072">
                  <c:v>5.3846885870384997E-2</c:v>
                </c:pt>
                <c:pt idx="33073">
                  <c:v>5.3846944757896101E-2</c:v>
                </c:pt>
                <c:pt idx="33074">
                  <c:v>5.3848228957835399E-2</c:v>
                </c:pt>
                <c:pt idx="33075">
                  <c:v>5.3848478613955697E-2</c:v>
                </c:pt>
                <c:pt idx="33076">
                  <c:v>5.3848615007705797E-2</c:v>
                </c:pt>
                <c:pt idx="33077">
                  <c:v>5.3848692393860503E-2</c:v>
                </c:pt>
                <c:pt idx="33078">
                  <c:v>5.3850962098372597E-2</c:v>
                </c:pt>
                <c:pt idx="33079">
                  <c:v>5.38517194132992E-2</c:v>
                </c:pt>
                <c:pt idx="33080">
                  <c:v>5.38522412506603E-2</c:v>
                </c:pt>
                <c:pt idx="33081">
                  <c:v>5.3852480662406603E-2</c:v>
                </c:pt>
                <c:pt idx="33082">
                  <c:v>5.3852552391738001E-2</c:v>
                </c:pt>
                <c:pt idx="33083">
                  <c:v>5.3853340765415099E-2</c:v>
                </c:pt>
                <c:pt idx="33084">
                  <c:v>5.3853928676734199E-2</c:v>
                </c:pt>
                <c:pt idx="33085">
                  <c:v>5.3854118257536103E-2</c:v>
                </c:pt>
                <c:pt idx="33086">
                  <c:v>5.3854606098393702E-2</c:v>
                </c:pt>
                <c:pt idx="33087">
                  <c:v>5.3854716818518403E-2</c:v>
                </c:pt>
                <c:pt idx="33088">
                  <c:v>5.3854936394992503E-2</c:v>
                </c:pt>
                <c:pt idx="33089">
                  <c:v>5.3855671322799899E-2</c:v>
                </c:pt>
                <c:pt idx="33090">
                  <c:v>5.3855833442496399E-2</c:v>
                </c:pt>
                <c:pt idx="33091">
                  <c:v>5.3856225276108102E-2</c:v>
                </c:pt>
                <c:pt idx="33092">
                  <c:v>5.3858185240526602E-2</c:v>
                </c:pt>
                <c:pt idx="33093">
                  <c:v>5.3859111747331302E-2</c:v>
                </c:pt>
                <c:pt idx="33094">
                  <c:v>5.3862585383396902E-2</c:v>
                </c:pt>
                <c:pt idx="33095">
                  <c:v>5.3863562819159903E-2</c:v>
                </c:pt>
                <c:pt idx="33096">
                  <c:v>5.3864302232156998E-2</c:v>
                </c:pt>
                <c:pt idx="33097">
                  <c:v>5.3864853611769702E-2</c:v>
                </c:pt>
                <c:pt idx="33098">
                  <c:v>5.38650242992217E-2</c:v>
                </c:pt>
                <c:pt idx="33099">
                  <c:v>5.3865376976617002E-2</c:v>
                </c:pt>
                <c:pt idx="33100">
                  <c:v>5.3865937743443899E-2</c:v>
                </c:pt>
                <c:pt idx="33101">
                  <c:v>5.3866065508039199E-2</c:v>
                </c:pt>
                <c:pt idx="33102">
                  <c:v>5.3866649990709198E-2</c:v>
                </c:pt>
                <c:pt idx="33103">
                  <c:v>5.3867350577928803E-2</c:v>
                </c:pt>
                <c:pt idx="33104">
                  <c:v>5.3867803798976897E-2</c:v>
                </c:pt>
                <c:pt idx="33105">
                  <c:v>5.3868025419244799E-2</c:v>
                </c:pt>
                <c:pt idx="33106">
                  <c:v>5.3868402245557299E-2</c:v>
                </c:pt>
                <c:pt idx="33107">
                  <c:v>5.3868419454702103E-2</c:v>
                </c:pt>
                <c:pt idx="33108">
                  <c:v>5.3868588403788401E-2</c:v>
                </c:pt>
                <c:pt idx="33109">
                  <c:v>5.3868823342642702E-2</c:v>
                </c:pt>
                <c:pt idx="33110">
                  <c:v>5.3868939261563699E-2</c:v>
                </c:pt>
                <c:pt idx="33111">
                  <c:v>5.3869142564236201E-2</c:v>
                </c:pt>
                <c:pt idx="33112">
                  <c:v>5.3869946009853897E-2</c:v>
                </c:pt>
                <c:pt idx="33113">
                  <c:v>5.3870315511941803E-2</c:v>
                </c:pt>
                <c:pt idx="33114">
                  <c:v>5.3870620761728202E-2</c:v>
                </c:pt>
                <c:pt idx="33115">
                  <c:v>5.3870914041592201E-2</c:v>
                </c:pt>
                <c:pt idx="33116">
                  <c:v>5.3873213572184699E-2</c:v>
                </c:pt>
                <c:pt idx="33117">
                  <c:v>5.3873224469128698E-2</c:v>
                </c:pt>
                <c:pt idx="33118">
                  <c:v>5.38734997755283E-2</c:v>
                </c:pt>
                <c:pt idx="33119">
                  <c:v>5.3876264443900701E-2</c:v>
                </c:pt>
                <c:pt idx="33120">
                  <c:v>5.3876683464389799E-2</c:v>
                </c:pt>
                <c:pt idx="33121">
                  <c:v>5.3877186303503299E-2</c:v>
                </c:pt>
                <c:pt idx="33122">
                  <c:v>5.3877922857064497E-2</c:v>
                </c:pt>
                <c:pt idx="33123">
                  <c:v>5.38789801542921E-2</c:v>
                </c:pt>
                <c:pt idx="33124">
                  <c:v>5.3879058760312598E-2</c:v>
                </c:pt>
                <c:pt idx="33125">
                  <c:v>5.3879663448678797E-2</c:v>
                </c:pt>
                <c:pt idx="33126">
                  <c:v>5.3880749022759598E-2</c:v>
                </c:pt>
                <c:pt idx="33127">
                  <c:v>5.3881002234074597E-2</c:v>
                </c:pt>
                <c:pt idx="33128">
                  <c:v>5.3881460951947902E-2</c:v>
                </c:pt>
                <c:pt idx="33129">
                  <c:v>5.38815225107337E-2</c:v>
                </c:pt>
                <c:pt idx="33130">
                  <c:v>5.3881979921949E-2</c:v>
                </c:pt>
                <c:pt idx="33131">
                  <c:v>5.38822713273285E-2</c:v>
                </c:pt>
                <c:pt idx="33132">
                  <c:v>5.3882899638312498E-2</c:v>
                </c:pt>
                <c:pt idx="33133">
                  <c:v>5.3883180033189801E-2</c:v>
                </c:pt>
                <c:pt idx="33134">
                  <c:v>5.3885507327136997E-2</c:v>
                </c:pt>
                <c:pt idx="33135">
                  <c:v>5.3886088251593502E-2</c:v>
                </c:pt>
                <c:pt idx="33136">
                  <c:v>5.3886616367539497E-2</c:v>
                </c:pt>
                <c:pt idx="33137">
                  <c:v>5.3886859562658797E-2</c:v>
                </c:pt>
                <c:pt idx="33138">
                  <c:v>5.3886930745007298E-2</c:v>
                </c:pt>
                <c:pt idx="33139">
                  <c:v>5.3887240363553503E-2</c:v>
                </c:pt>
                <c:pt idx="33140">
                  <c:v>5.3887871262529599E-2</c:v>
                </c:pt>
                <c:pt idx="33141">
                  <c:v>5.38885629439542E-2</c:v>
                </c:pt>
                <c:pt idx="33142">
                  <c:v>5.3888591615308401E-2</c:v>
                </c:pt>
                <c:pt idx="33143">
                  <c:v>5.3890375912732102E-2</c:v>
                </c:pt>
                <c:pt idx="33144">
                  <c:v>5.3890759325657102E-2</c:v>
                </c:pt>
                <c:pt idx="33145">
                  <c:v>5.3891652714068698E-2</c:v>
                </c:pt>
                <c:pt idx="33146">
                  <c:v>5.3892289570756001E-2</c:v>
                </c:pt>
                <c:pt idx="33147">
                  <c:v>5.3892832952401798E-2</c:v>
                </c:pt>
                <c:pt idx="33148">
                  <c:v>5.3893384767227701E-2</c:v>
                </c:pt>
                <c:pt idx="33149">
                  <c:v>5.3894839036442002E-2</c:v>
                </c:pt>
                <c:pt idx="33150">
                  <c:v>5.3895266353051502E-2</c:v>
                </c:pt>
                <c:pt idx="33151">
                  <c:v>5.3895368883101098E-2</c:v>
                </c:pt>
                <c:pt idx="33152">
                  <c:v>5.3895390573300901E-2</c:v>
                </c:pt>
                <c:pt idx="33153">
                  <c:v>5.3895539985444399E-2</c:v>
                </c:pt>
                <c:pt idx="33154">
                  <c:v>5.3895994988907701E-2</c:v>
                </c:pt>
                <c:pt idx="33155">
                  <c:v>5.3896242834466403E-2</c:v>
                </c:pt>
                <c:pt idx="33156">
                  <c:v>5.3896754592430103E-2</c:v>
                </c:pt>
                <c:pt idx="33157">
                  <c:v>5.3897922146023299E-2</c:v>
                </c:pt>
                <c:pt idx="33158">
                  <c:v>5.3898215930981999E-2</c:v>
                </c:pt>
                <c:pt idx="33159">
                  <c:v>5.3898280312625502E-2</c:v>
                </c:pt>
                <c:pt idx="33160">
                  <c:v>5.3898489520113502E-2</c:v>
                </c:pt>
                <c:pt idx="33161">
                  <c:v>5.3900339714307403E-2</c:v>
                </c:pt>
                <c:pt idx="33162">
                  <c:v>5.3902607423180302E-2</c:v>
                </c:pt>
                <c:pt idx="33163">
                  <c:v>5.3902642965317701E-2</c:v>
                </c:pt>
                <c:pt idx="33164">
                  <c:v>5.3905084906927199E-2</c:v>
                </c:pt>
                <c:pt idx="33165">
                  <c:v>5.3905236367271098E-2</c:v>
                </c:pt>
                <c:pt idx="33166">
                  <c:v>5.3906618371122803E-2</c:v>
                </c:pt>
                <c:pt idx="33167">
                  <c:v>5.3907344848443499E-2</c:v>
                </c:pt>
                <c:pt idx="33168">
                  <c:v>5.3910557666736997E-2</c:v>
                </c:pt>
                <c:pt idx="33169">
                  <c:v>5.3911345719248799E-2</c:v>
                </c:pt>
                <c:pt idx="33170">
                  <c:v>5.3911664781840798E-2</c:v>
                </c:pt>
                <c:pt idx="33171">
                  <c:v>5.3912206459014997E-2</c:v>
                </c:pt>
                <c:pt idx="33172">
                  <c:v>5.3912349961526898E-2</c:v>
                </c:pt>
                <c:pt idx="33173">
                  <c:v>5.3912863856117002E-2</c:v>
                </c:pt>
                <c:pt idx="33174">
                  <c:v>5.3913146160603199E-2</c:v>
                </c:pt>
                <c:pt idx="33175">
                  <c:v>5.3913292120588298E-2</c:v>
                </c:pt>
                <c:pt idx="33176">
                  <c:v>5.3914701455460103E-2</c:v>
                </c:pt>
                <c:pt idx="33177">
                  <c:v>5.3916694432374297E-2</c:v>
                </c:pt>
                <c:pt idx="33178">
                  <c:v>5.3917178094520103E-2</c:v>
                </c:pt>
                <c:pt idx="33179">
                  <c:v>5.39173081481246E-2</c:v>
                </c:pt>
                <c:pt idx="33180">
                  <c:v>5.3917744896939797E-2</c:v>
                </c:pt>
                <c:pt idx="33181">
                  <c:v>5.3918432540579597E-2</c:v>
                </c:pt>
                <c:pt idx="33182">
                  <c:v>5.3918920461561597E-2</c:v>
                </c:pt>
                <c:pt idx="33183">
                  <c:v>5.3919219424427699E-2</c:v>
                </c:pt>
                <c:pt idx="33184">
                  <c:v>5.3920352194512702E-2</c:v>
                </c:pt>
                <c:pt idx="33185">
                  <c:v>5.3920473065231497E-2</c:v>
                </c:pt>
                <c:pt idx="33186">
                  <c:v>5.3920477208807702E-2</c:v>
                </c:pt>
                <c:pt idx="33187">
                  <c:v>5.3920948198223601E-2</c:v>
                </c:pt>
                <c:pt idx="33188">
                  <c:v>5.3922157958286802E-2</c:v>
                </c:pt>
                <c:pt idx="33189">
                  <c:v>5.3922184450124699E-2</c:v>
                </c:pt>
                <c:pt idx="33190">
                  <c:v>5.3923096694868597E-2</c:v>
                </c:pt>
                <c:pt idx="33191">
                  <c:v>5.3923288300312899E-2</c:v>
                </c:pt>
                <c:pt idx="33192">
                  <c:v>5.3924562220079103E-2</c:v>
                </c:pt>
                <c:pt idx="33193">
                  <c:v>5.39246092556767E-2</c:v>
                </c:pt>
                <c:pt idx="33194">
                  <c:v>5.3925336076906798E-2</c:v>
                </c:pt>
                <c:pt idx="33195">
                  <c:v>5.3926030216339099E-2</c:v>
                </c:pt>
                <c:pt idx="33196">
                  <c:v>5.3926151931007998E-2</c:v>
                </c:pt>
                <c:pt idx="33197">
                  <c:v>5.39271527940492E-2</c:v>
                </c:pt>
                <c:pt idx="33198">
                  <c:v>5.3927448025777501E-2</c:v>
                </c:pt>
                <c:pt idx="33199">
                  <c:v>5.39283325199219E-2</c:v>
                </c:pt>
                <c:pt idx="33200">
                  <c:v>5.3929694829029401E-2</c:v>
                </c:pt>
                <c:pt idx="33201">
                  <c:v>5.3930626226303E-2</c:v>
                </c:pt>
                <c:pt idx="33202">
                  <c:v>5.3931206768626103E-2</c:v>
                </c:pt>
                <c:pt idx="33203">
                  <c:v>5.39319197184467E-2</c:v>
                </c:pt>
                <c:pt idx="33204">
                  <c:v>5.3933689977555203E-2</c:v>
                </c:pt>
                <c:pt idx="33205">
                  <c:v>5.3933710811200797E-2</c:v>
                </c:pt>
                <c:pt idx="33206">
                  <c:v>5.3935239637996298E-2</c:v>
                </c:pt>
                <c:pt idx="33207">
                  <c:v>5.3935945927724202E-2</c:v>
                </c:pt>
                <c:pt idx="33208">
                  <c:v>5.3936456087920297E-2</c:v>
                </c:pt>
                <c:pt idx="33209">
                  <c:v>5.3936610619884799E-2</c:v>
                </c:pt>
                <c:pt idx="33210">
                  <c:v>5.3937163438955701E-2</c:v>
                </c:pt>
                <c:pt idx="33211">
                  <c:v>5.3937508657918097E-2</c:v>
                </c:pt>
                <c:pt idx="33212">
                  <c:v>5.3937646051261098E-2</c:v>
                </c:pt>
                <c:pt idx="33213">
                  <c:v>5.3938835189400597E-2</c:v>
                </c:pt>
                <c:pt idx="33214">
                  <c:v>5.39407572386486E-2</c:v>
                </c:pt>
                <c:pt idx="33215">
                  <c:v>5.3940796531695E-2</c:v>
                </c:pt>
                <c:pt idx="33216">
                  <c:v>5.3941131274780701E-2</c:v>
                </c:pt>
                <c:pt idx="33217">
                  <c:v>5.3942882027028398E-2</c:v>
                </c:pt>
                <c:pt idx="33218">
                  <c:v>5.3943227450226498E-2</c:v>
                </c:pt>
                <c:pt idx="33219">
                  <c:v>5.3943794708453001E-2</c:v>
                </c:pt>
                <c:pt idx="33220">
                  <c:v>5.39443907617446E-2</c:v>
                </c:pt>
                <c:pt idx="33221">
                  <c:v>5.3944843072024497E-2</c:v>
                </c:pt>
                <c:pt idx="33222">
                  <c:v>5.3944981909512003E-2</c:v>
                </c:pt>
                <c:pt idx="33223">
                  <c:v>5.3945615518312597E-2</c:v>
                </c:pt>
                <c:pt idx="33224">
                  <c:v>5.3945641101730703E-2</c:v>
                </c:pt>
                <c:pt idx="33225">
                  <c:v>5.3945740066752103E-2</c:v>
                </c:pt>
                <c:pt idx="33226">
                  <c:v>5.3947491921214799E-2</c:v>
                </c:pt>
                <c:pt idx="33227">
                  <c:v>5.3947905952741501E-2</c:v>
                </c:pt>
                <c:pt idx="33228">
                  <c:v>5.3948261513042398E-2</c:v>
                </c:pt>
                <c:pt idx="33229">
                  <c:v>5.3948826220739501E-2</c:v>
                </c:pt>
                <c:pt idx="33230">
                  <c:v>5.3949541395963897E-2</c:v>
                </c:pt>
                <c:pt idx="33231">
                  <c:v>5.3949723357202203E-2</c:v>
                </c:pt>
                <c:pt idx="33232">
                  <c:v>5.39497420913519E-2</c:v>
                </c:pt>
                <c:pt idx="33233">
                  <c:v>5.3950592970423199E-2</c:v>
                </c:pt>
                <c:pt idx="33234">
                  <c:v>5.3950752000775898E-2</c:v>
                </c:pt>
                <c:pt idx="33235">
                  <c:v>5.3951095944882198E-2</c:v>
                </c:pt>
                <c:pt idx="33236">
                  <c:v>5.39511634006586E-2</c:v>
                </c:pt>
                <c:pt idx="33237">
                  <c:v>5.3951298717312399E-2</c:v>
                </c:pt>
                <c:pt idx="33238">
                  <c:v>5.3951705408905599E-2</c:v>
                </c:pt>
                <c:pt idx="33239">
                  <c:v>5.3951723012470303E-2</c:v>
                </c:pt>
                <c:pt idx="33240">
                  <c:v>5.3952118612560399E-2</c:v>
                </c:pt>
                <c:pt idx="33241">
                  <c:v>5.3952225850370197E-2</c:v>
                </c:pt>
                <c:pt idx="33242">
                  <c:v>5.3954277027310503E-2</c:v>
                </c:pt>
                <c:pt idx="33243">
                  <c:v>5.3955041399864297E-2</c:v>
                </c:pt>
                <c:pt idx="33244">
                  <c:v>5.3956271395754797E-2</c:v>
                </c:pt>
                <c:pt idx="33245">
                  <c:v>5.3957539993242098E-2</c:v>
                </c:pt>
                <c:pt idx="33246">
                  <c:v>5.3957883258914902E-2</c:v>
                </c:pt>
                <c:pt idx="33247">
                  <c:v>5.3958009131106002E-2</c:v>
                </c:pt>
                <c:pt idx="33248">
                  <c:v>5.3958084022079203E-2</c:v>
                </c:pt>
                <c:pt idx="33249">
                  <c:v>5.39585585488589E-2</c:v>
                </c:pt>
                <c:pt idx="33250">
                  <c:v>5.3958924124025698E-2</c:v>
                </c:pt>
                <c:pt idx="33251">
                  <c:v>5.39589634360228E-2</c:v>
                </c:pt>
                <c:pt idx="33252">
                  <c:v>5.3960015256393497E-2</c:v>
                </c:pt>
                <c:pt idx="33253">
                  <c:v>5.3960060192132397E-2</c:v>
                </c:pt>
                <c:pt idx="33254">
                  <c:v>5.3961473384848198E-2</c:v>
                </c:pt>
                <c:pt idx="33255">
                  <c:v>5.3961695076741797E-2</c:v>
                </c:pt>
                <c:pt idx="33256">
                  <c:v>5.3963184843058898E-2</c:v>
                </c:pt>
                <c:pt idx="33257">
                  <c:v>5.3963336307505001E-2</c:v>
                </c:pt>
                <c:pt idx="33258">
                  <c:v>5.3963697423951497E-2</c:v>
                </c:pt>
                <c:pt idx="33259">
                  <c:v>5.3964009697901001E-2</c:v>
                </c:pt>
                <c:pt idx="33260">
                  <c:v>5.3964223063703798E-2</c:v>
                </c:pt>
                <c:pt idx="33261">
                  <c:v>5.39644024779629E-2</c:v>
                </c:pt>
                <c:pt idx="33262">
                  <c:v>5.3965290537156999E-2</c:v>
                </c:pt>
                <c:pt idx="33263">
                  <c:v>5.39655952207986E-2</c:v>
                </c:pt>
                <c:pt idx="33264">
                  <c:v>5.3966794652400799E-2</c:v>
                </c:pt>
                <c:pt idx="33265">
                  <c:v>5.39670454328251E-2</c:v>
                </c:pt>
                <c:pt idx="33266">
                  <c:v>5.3968692158580703E-2</c:v>
                </c:pt>
                <c:pt idx="33267">
                  <c:v>5.3969042356591897E-2</c:v>
                </c:pt>
                <c:pt idx="33268">
                  <c:v>5.3969817248220399E-2</c:v>
                </c:pt>
                <c:pt idx="33269">
                  <c:v>5.3969985667911301E-2</c:v>
                </c:pt>
                <c:pt idx="33270">
                  <c:v>5.3970916119758801E-2</c:v>
                </c:pt>
                <c:pt idx="33271">
                  <c:v>5.3971498692986702E-2</c:v>
                </c:pt>
                <c:pt idx="33272">
                  <c:v>5.3973187999480601E-2</c:v>
                </c:pt>
                <c:pt idx="33273">
                  <c:v>5.3973699263728497E-2</c:v>
                </c:pt>
                <c:pt idx="33274">
                  <c:v>5.3973766715232602E-2</c:v>
                </c:pt>
                <c:pt idx="33275">
                  <c:v>5.3974228183405901E-2</c:v>
                </c:pt>
                <c:pt idx="33276">
                  <c:v>5.3974585745343799E-2</c:v>
                </c:pt>
                <c:pt idx="33277">
                  <c:v>5.39748576145569E-2</c:v>
                </c:pt>
                <c:pt idx="33278">
                  <c:v>5.39750889094055E-2</c:v>
                </c:pt>
                <c:pt idx="33279">
                  <c:v>5.3975217414000402E-2</c:v>
                </c:pt>
                <c:pt idx="33280">
                  <c:v>5.3975694716358699E-2</c:v>
                </c:pt>
                <c:pt idx="33281">
                  <c:v>5.3976062623916E-2</c:v>
                </c:pt>
                <c:pt idx="33282">
                  <c:v>5.3976116408834499E-2</c:v>
                </c:pt>
                <c:pt idx="33283">
                  <c:v>5.3977462989269399E-2</c:v>
                </c:pt>
                <c:pt idx="33284">
                  <c:v>5.3978768536770597E-2</c:v>
                </c:pt>
                <c:pt idx="33285">
                  <c:v>5.3980933180606899E-2</c:v>
                </c:pt>
                <c:pt idx="33286">
                  <c:v>5.3981152307489302E-2</c:v>
                </c:pt>
                <c:pt idx="33287">
                  <c:v>5.3981359199707098E-2</c:v>
                </c:pt>
                <c:pt idx="33288">
                  <c:v>5.39817406061791E-2</c:v>
                </c:pt>
                <c:pt idx="33289">
                  <c:v>5.3982437267712499E-2</c:v>
                </c:pt>
                <c:pt idx="33290">
                  <c:v>5.3982666882068098E-2</c:v>
                </c:pt>
                <c:pt idx="33291">
                  <c:v>5.3982880186069497E-2</c:v>
                </c:pt>
                <c:pt idx="33292">
                  <c:v>5.3983180051121002E-2</c:v>
                </c:pt>
                <c:pt idx="33293">
                  <c:v>5.3983428140457701E-2</c:v>
                </c:pt>
                <c:pt idx="33294">
                  <c:v>5.3985892784618697E-2</c:v>
                </c:pt>
                <c:pt idx="33295">
                  <c:v>5.3986417054237103E-2</c:v>
                </c:pt>
                <c:pt idx="33296">
                  <c:v>5.3988229527006298E-2</c:v>
                </c:pt>
                <c:pt idx="33297">
                  <c:v>5.3988230296728397E-2</c:v>
                </c:pt>
                <c:pt idx="33298">
                  <c:v>5.3991441518752299E-2</c:v>
                </c:pt>
                <c:pt idx="33299">
                  <c:v>5.3991658754072198E-2</c:v>
                </c:pt>
                <c:pt idx="33300">
                  <c:v>5.3992018420604498E-2</c:v>
                </c:pt>
                <c:pt idx="33301">
                  <c:v>5.3992241325805899E-2</c:v>
                </c:pt>
                <c:pt idx="33302">
                  <c:v>5.3992661699311197E-2</c:v>
                </c:pt>
                <c:pt idx="33303">
                  <c:v>5.3994329497272099E-2</c:v>
                </c:pt>
                <c:pt idx="33304">
                  <c:v>5.3994728822181599E-2</c:v>
                </c:pt>
                <c:pt idx="33305">
                  <c:v>5.3995841846185402E-2</c:v>
                </c:pt>
                <c:pt idx="33306">
                  <c:v>5.39969191873301E-2</c:v>
                </c:pt>
                <c:pt idx="33307">
                  <c:v>5.3997091252359998E-2</c:v>
                </c:pt>
                <c:pt idx="33308">
                  <c:v>5.3997094420274103E-2</c:v>
                </c:pt>
                <c:pt idx="33309">
                  <c:v>5.3997242205664799E-2</c:v>
                </c:pt>
                <c:pt idx="33310">
                  <c:v>5.3998183555181399E-2</c:v>
                </c:pt>
                <c:pt idx="33311">
                  <c:v>5.39993393980105E-2</c:v>
                </c:pt>
                <c:pt idx="33312">
                  <c:v>5.3999970686470999E-2</c:v>
                </c:pt>
                <c:pt idx="33313">
                  <c:v>5.4001140868510801E-2</c:v>
                </c:pt>
                <c:pt idx="33314">
                  <c:v>5.4002199811398602E-2</c:v>
                </c:pt>
                <c:pt idx="33315">
                  <c:v>5.4002706316515797E-2</c:v>
                </c:pt>
                <c:pt idx="33316">
                  <c:v>5.4003177175803198E-2</c:v>
                </c:pt>
                <c:pt idx="33317">
                  <c:v>5.4003556310128903E-2</c:v>
                </c:pt>
                <c:pt idx="33318">
                  <c:v>5.40039256922831E-2</c:v>
                </c:pt>
                <c:pt idx="33319">
                  <c:v>5.4004760793918097E-2</c:v>
                </c:pt>
                <c:pt idx="33320">
                  <c:v>5.4005381367071302E-2</c:v>
                </c:pt>
                <c:pt idx="33321">
                  <c:v>5.4005420907150103E-2</c:v>
                </c:pt>
                <c:pt idx="33322">
                  <c:v>5.4005960754188502E-2</c:v>
                </c:pt>
                <c:pt idx="33323">
                  <c:v>5.4009200358533897E-2</c:v>
                </c:pt>
                <c:pt idx="33324">
                  <c:v>5.4009804365683298E-2</c:v>
                </c:pt>
                <c:pt idx="33325">
                  <c:v>5.4010118122586798E-2</c:v>
                </c:pt>
                <c:pt idx="33326">
                  <c:v>5.4010201456186097E-2</c:v>
                </c:pt>
                <c:pt idx="33327">
                  <c:v>5.4010590962797603E-2</c:v>
                </c:pt>
                <c:pt idx="33328">
                  <c:v>5.4011507668205803E-2</c:v>
                </c:pt>
                <c:pt idx="33329">
                  <c:v>5.4012162914582502E-2</c:v>
                </c:pt>
                <c:pt idx="33330">
                  <c:v>5.4012689471851699E-2</c:v>
                </c:pt>
                <c:pt idx="33331">
                  <c:v>5.40131306105937E-2</c:v>
                </c:pt>
                <c:pt idx="33332">
                  <c:v>5.4013666757775802E-2</c:v>
                </c:pt>
                <c:pt idx="33333">
                  <c:v>5.4013673584088297E-2</c:v>
                </c:pt>
                <c:pt idx="33334">
                  <c:v>5.4014947241962298E-2</c:v>
                </c:pt>
                <c:pt idx="33335">
                  <c:v>5.4015192057564602E-2</c:v>
                </c:pt>
                <c:pt idx="33336">
                  <c:v>5.4017256968889399E-2</c:v>
                </c:pt>
                <c:pt idx="33337">
                  <c:v>5.4018769353648299E-2</c:v>
                </c:pt>
                <c:pt idx="33338">
                  <c:v>5.4020025176937297E-2</c:v>
                </c:pt>
                <c:pt idx="33339">
                  <c:v>5.40202654988809E-2</c:v>
                </c:pt>
                <c:pt idx="33340">
                  <c:v>5.4020331409297198E-2</c:v>
                </c:pt>
                <c:pt idx="33341">
                  <c:v>5.4020447496266097E-2</c:v>
                </c:pt>
                <c:pt idx="33342">
                  <c:v>5.40237422489699E-2</c:v>
                </c:pt>
                <c:pt idx="33343">
                  <c:v>5.4025170673699899E-2</c:v>
                </c:pt>
                <c:pt idx="33344">
                  <c:v>5.4025487874562801E-2</c:v>
                </c:pt>
                <c:pt idx="33345">
                  <c:v>5.4026306260186903E-2</c:v>
                </c:pt>
                <c:pt idx="33346">
                  <c:v>5.4027338534534598E-2</c:v>
                </c:pt>
                <c:pt idx="33347">
                  <c:v>5.4028649948423303E-2</c:v>
                </c:pt>
                <c:pt idx="33348">
                  <c:v>5.40294070590173E-2</c:v>
                </c:pt>
                <c:pt idx="33349">
                  <c:v>5.4029973191941298E-2</c:v>
                </c:pt>
                <c:pt idx="33350">
                  <c:v>5.4030071664285799E-2</c:v>
                </c:pt>
                <c:pt idx="33351">
                  <c:v>5.4030125658303403E-2</c:v>
                </c:pt>
                <c:pt idx="33352">
                  <c:v>5.4030680596887697E-2</c:v>
                </c:pt>
                <c:pt idx="33353">
                  <c:v>5.4033499154643401E-2</c:v>
                </c:pt>
                <c:pt idx="33354">
                  <c:v>5.4035998081452499E-2</c:v>
                </c:pt>
                <c:pt idx="33355">
                  <c:v>5.4036383256963701E-2</c:v>
                </c:pt>
                <c:pt idx="33356">
                  <c:v>5.4036708497777398E-2</c:v>
                </c:pt>
                <c:pt idx="33357">
                  <c:v>5.4038499997566797E-2</c:v>
                </c:pt>
                <c:pt idx="33358">
                  <c:v>5.4039365286978898E-2</c:v>
                </c:pt>
                <c:pt idx="33359">
                  <c:v>5.40398194277261E-2</c:v>
                </c:pt>
                <c:pt idx="33360">
                  <c:v>5.4040421309117001E-2</c:v>
                </c:pt>
                <c:pt idx="33361">
                  <c:v>5.4041295884135497E-2</c:v>
                </c:pt>
                <c:pt idx="33362">
                  <c:v>5.40424380697897E-2</c:v>
                </c:pt>
                <c:pt idx="33363">
                  <c:v>5.4042538211344901E-2</c:v>
                </c:pt>
                <c:pt idx="33364">
                  <c:v>5.4042634332294302E-2</c:v>
                </c:pt>
                <c:pt idx="33365">
                  <c:v>5.4043262444736097E-2</c:v>
                </c:pt>
                <c:pt idx="33366">
                  <c:v>5.4043335808279101E-2</c:v>
                </c:pt>
                <c:pt idx="33367">
                  <c:v>5.4043733568603598E-2</c:v>
                </c:pt>
                <c:pt idx="33368">
                  <c:v>5.4043809872457597E-2</c:v>
                </c:pt>
                <c:pt idx="33369">
                  <c:v>5.4045558851075599E-2</c:v>
                </c:pt>
                <c:pt idx="33370">
                  <c:v>5.4045607091340403E-2</c:v>
                </c:pt>
                <c:pt idx="33371">
                  <c:v>5.4046030054034799E-2</c:v>
                </c:pt>
                <c:pt idx="33372">
                  <c:v>5.4047264064034997E-2</c:v>
                </c:pt>
                <c:pt idx="33373">
                  <c:v>5.4048912512621998E-2</c:v>
                </c:pt>
                <c:pt idx="33374">
                  <c:v>5.4049060007532103E-2</c:v>
                </c:pt>
                <c:pt idx="33375">
                  <c:v>5.40496500496035E-2</c:v>
                </c:pt>
                <c:pt idx="33376">
                  <c:v>5.4049847825977201E-2</c:v>
                </c:pt>
                <c:pt idx="33377">
                  <c:v>5.4050016383457397E-2</c:v>
                </c:pt>
                <c:pt idx="33378">
                  <c:v>5.4050512367080097E-2</c:v>
                </c:pt>
                <c:pt idx="33379">
                  <c:v>5.4050964750355902E-2</c:v>
                </c:pt>
                <c:pt idx="33380">
                  <c:v>5.4051901092827398E-2</c:v>
                </c:pt>
                <c:pt idx="33381">
                  <c:v>5.4052012333627199E-2</c:v>
                </c:pt>
                <c:pt idx="33382">
                  <c:v>5.4052024402207403E-2</c:v>
                </c:pt>
                <c:pt idx="33383">
                  <c:v>5.4053159911858502E-2</c:v>
                </c:pt>
                <c:pt idx="33384">
                  <c:v>5.4053735211727003E-2</c:v>
                </c:pt>
                <c:pt idx="33385">
                  <c:v>5.4053824285074603E-2</c:v>
                </c:pt>
                <c:pt idx="33386">
                  <c:v>5.4053881953612298E-2</c:v>
                </c:pt>
                <c:pt idx="33387">
                  <c:v>5.4054131388398902E-2</c:v>
                </c:pt>
                <c:pt idx="33388">
                  <c:v>5.4054339833382703E-2</c:v>
                </c:pt>
                <c:pt idx="33389">
                  <c:v>5.4054617975265298E-2</c:v>
                </c:pt>
                <c:pt idx="33390">
                  <c:v>5.4056979979716098E-2</c:v>
                </c:pt>
                <c:pt idx="33391">
                  <c:v>5.4057773263257197E-2</c:v>
                </c:pt>
                <c:pt idx="33392">
                  <c:v>5.4057841892005E-2</c:v>
                </c:pt>
                <c:pt idx="33393">
                  <c:v>5.4058364300889103E-2</c:v>
                </c:pt>
                <c:pt idx="33394">
                  <c:v>5.4058908458812199E-2</c:v>
                </c:pt>
                <c:pt idx="33395">
                  <c:v>5.4059047003543498E-2</c:v>
                </c:pt>
                <c:pt idx="33396">
                  <c:v>5.40595853391986E-2</c:v>
                </c:pt>
                <c:pt idx="33397">
                  <c:v>5.4061374711266902E-2</c:v>
                </c:pt>
                <c:pt idx="33398">
                  <c:v>5.4061505431621103E-2</c:v>
                </c:pt>
                <c:pt idx="33399">
                  <c:v>5.4062173617447098E-2</c:v>
                </c:pt>
                <c:pt idx="33400">
                  <c:v>5.4063102760515701E-2</c:v>
                </c:pt>
                <c:pt idx="33401">
                  <c:v>5.40633630316509E-2</c:v>
                </c:pt>
                <c:pt idx="33402">
                  <c:v>5.40645517581319E-2</c:v>
                </c:pt>
                <c:pt idx="33403">
                  <c:v>5.4065294773917097E-2</c:v>
                </c:pt>
                <c:pt idx="33404">
                  <c:v>5.4065376781705997E-2</c:v>
                </c:pt>
                <c:pt idx="33405">
                  <c:v>5.4066382362388497E-2</c:v>
                </c:pt>
                <c:pt idx="33406">
                  <c:v>5.4066622061213702E-2</c:v>
                </c:pt>
                <c:pt idx="33407">
                  <c:v>5.4069392736308897E-2</c:v>
                </c:pt>
                <c:pt idx="33408">
                  <c:v>5.4070658852981401E-2</c:v>
                </c:pt>
                <c:pt idx="33409">
                  <c:v>5.40708497177377E-2</c:v>
                </c:pt>
                <c:pt idx="33410">
                  <c:v>5.4074162028110002E-2</c:v>
                </c:pt>
                <c:pt idx="33411">
                  <c:v>5.4074614550986701E-2</c:v>
                </c:pt>
                <c:pt idx="33412">
                  <c:v>5.4075010753443599E-2</c:v>
                </c:pt>
                <c:pt idx="33413">
                  <c:v>5.4075398757081602E-2</c:v>
                </c:pt>
                <c:pt idx="33414">
                  <c:v>5.4075592700916698E-2</c:v>
                </c:pt>
                <c:pt idx="33415">
                  <c:v>5.4077097485597102E-2</c:v>
                </c:pt>
                <c:pt idx="33416">
                  <c:v>5.4077645656861802E-2</c:v>
                </c:pt>
                <c:pt idx="33417">
                  <c:v>5.4078204242160401E-2</c:v>
                </c:pt>
                <c:pt idx="33418">
                  <c:v>5.4078838815445597E-2</c:v>
                </c:pt>
                <c:pt idx="33419">
                  <c:v>5.4079466105150999E-2</c:v>
                </c:pt>
                <c:pt idx="33420">
                  <c:v>5.4079495361550302E-2</c:v>
                </c:pt>
                <c:pt idx="33421">
                  <c:v>5.4079539356405297E-2</c:v>
                </c:pt>
                <c:pt idx="33422">
                  <c:v>5.40797302484173E-2</c:v>
                </c:pt>
                <c:pt idx="33423">
                  <c:v>5.40797734801313E-2</c:v>
                </c:pt>
                <c:pt idx="33424">
                  <c:v>5.4079913093532703E-2</c:v>
                </c:pt>
                <c:pt idx="33425">
                  <c:v>5.4079946353560199E-2</c:v>
                </c:pt>
                <c:pt idx="33426">
                  <c:v>5.4080252677105201E-2</c:v>
                </c:pt>
                <c:pt idx="33427">
                  <c:v>5.4081017628354398E-2</c:v>
                </c:pt>
                <c:pt idx="33428">
                  <c:v>5.4081564506584898E-2</c:v>
                </c:pt>
                <c:pt idx="33429">
                  <c:v>5.4081779481601699E-2</c:v>
                </c:pt>
                <c:pt idx="33430">
                  <c:v>5.4082412052592399E-2</c:v>
                </c:pt>
                <c:pt idx="33431">
                  <c:v>5.4083670103958502E-2</c:v>
                </c:pt>
                <c:pt idx="33432">
                  <c:v>5.4084381443515003E-2</c:v>
                </c:pt>
                <c:pt idx="33433">
                  <c:v>5.40844600596289E-2</c:v>
                </c:pt>
                <c:pt idx="33434">
                  <c:v>5.4085333836242103E-2</c:v>
                </c:pt>
                <c:pt idx="33435">
                  <c:v>5.4085549383332002E-2</c:v>
                </c:pt>
                <c:pt idx="33436">
                  <c:v>5.4086682041660103E-2</c:v>
                </c:pt>
                <c:pt idx="33437">
                  <c:v>5.40884602658274E-2</c:v>
                </c:pt>
                <c:pt idx="33438">
                  <c:v>5.4088514218558099E-2</c:v>
                </c:pt>
                <c:pt idx="33439">
                  <c:v>5.4089956523286797E-2</c:v>
                </c:pt>
                <c:pt idx="33440">
                  <c:v>5.4091353691378401E-2</c:v>
                </c:pt>
                <c:pt idx="33441">
                  <c:v>5.4091967931547399E-2</c:v>
                </c:pt>
                <c:pt idx="33442">
                  <c:v>5.4092707831808202E-2</c:v>
                </c:pt>
                <c:pt idx="33443">
                  <c:v>5.4092805491606798E-2</c:v>
                </c:pt>
                <c:pt idx="33444">
                  <c:v>5.4092982855511201E-2</c:v>
                </c:pt>
                <c:pt idx="33445">
                  <c:v>5.4093961365381901E-2</c:v>
                </c:pt>
                <c:pt idx="33446">
                  <c:v>5.4093963721730101E-2</c:v>
                </c:pt>
                <c:pt idx="33447">
                  <c:v>5.4094777442128199E-2</c:v>
                </c:pt>
                <c:pt idx="33448">
                  <c:v>5.4095501357643398E-2</c:v>
                </c:pt>
                <c:pt idx="33449">
                  <c:v>5.4095759273624797E-2</c:v>
                </c:pt>
                <c:pt idx="33450">
                  <c:v>5.4097521072773998E-2</c:v>
                </c:pt>
                <c:pt idx="33451">
                  <c:v>5.4097937307923297E-2</c:v>
                </c:pt>
                <c:pt idx="33452">
                  <c:v>5.40985981206306E-2</c:v>
                </c:pt>
                <c:pt idx="33453">
                  <c:v>5.4098740717464601E-2</c:v>
                </c:pt>
                <c:pt idx="33454">
                  <c:v>5.4098762835377699E-2</c:v>
                </c:pt>
                <c:pt idx="33455">
                  <c:v>5.4099271935613598E-2</c:v>
                </c:pt>
                <c:pt idx="33456">
                  <c:v>5.4099834741403202E-2</c:v>
                </c:pt>
                <c:pt idx="33457">
                  <c:v>5.4099857115369E-2</c:v>
                </c:pt>
                <c:pt idx="33458">
                  <c:v>5.4101189764694801E-2</c:v>
                </c:pt>
                <c:pt idx="33459">
                  <c:v>5.410242541008E-2</c:v>
                </c:pt>
                <c:pt idx="33460">
                  <c:v>5.4104049345745801E-2</c:v>
                </c:pt>
                <c:pt idx="33461">
                  <c:v>5.4104504242028999E-2</c:v>
                </c:pt>
                <c:pt idx="33462">
                  <c:v>5.4105087245753497E-2</c:v>
                </c:pt>
                <c:pt idx="33463">
                  <c:v>5.41051807318714E-2</c:v>
                </c:pt>
                <c:pt idx="33464">
                  <c:v>5.4106828697948903E-2</c:v>
                </c:pt>
                <c:pt idx="33465">
                  <c:v>5.4107116373896202E-2</c:v>
                </c:pt>
                <c:pt idx="33466">
                  <c:v>5.4107250800264101E-2</c:v>
                </c:pt>
                <c:pt idx="33467">
                  <c:v>5.4107751273955597E-2</c:v>
                </c:pt>
                <c:pt idx="33468">
                  <c:v>5.4107943800497202E-2</c:v>
                </c:pt>
                <c:pt idx="33469">
                  <c:v>5.4109031937672698E-2</c:v>
                </c:pt>
                <c:pt idx="33470">
                  <c:v>5.4109995514353103E-2</c:v>
                </c:pt>
                <c:pt idx="33471">
                  <c:v>5.4110966222120298E-2</c:v>
                </c:pt>
                <c:pt idx="33472">
                  <c:v>5.4111065425396801E-2</c:v>
                </c:pt>
                <c:pt idx="33473">
                  <c:v>5.4114040747201997E-2</c:v>
                </c:pt>
                <c:pt idx="33474">
                  <c:v>5.4116975870393401E-2</c:v>
                </c:pt>
                <c:pt idx="33475">
                  <c:v>5.4117165107770898E-2</c:v>
                </c:pt>
                <c:pt idx="33476">
                  <c:v>5.4117666620535701E-2</c:v>
                </c:pt>
                <c:pt idx="33477">
                  <c:v>5.41185292714432E-2</c:v>
                </c:pt>
                <c:pt idx="33478">
                  <c:v>5.4119062700564803E-2</c:v>
                </c:pt>
                <c:pt idx="33479">
                  <c:v>5.4119069659971798E-2</c:v>
                </c:pt>
                <c:pt idx="33480">
                  <c:v>5.41224427658515E-2</c:v>
                </c:pt>
                <c:pt idx="33481">
                  <c:v>5.4122744460568202E-2</c:v>
                </c:pt>
                <c:pt idx="33482">
                  <c:v>5.4122793432057698E-2</c:v>
                </c:pt>
                <c:pt idx="33483">
                  <c:v>5.4124344274501898E-2</c:v>
                </c:pt>
                <c:pt idx="33484">
                  <c:v>5.4125247708479998E-2</c:v>
                </c:pt>
                <c:pt idx="33485">
                  <c:v>5.41253144071287E-2</c:v>
                </c:pt>
                <c:pt idx="33486">
                  <c:v>5.4126277382299699E-2</c:v>
                </c:pt>
                <c:pt idx="33487">
                  <c:v>5.4126392463994699E-2</c:v>
                </c:pt>
                <c:pt idx="33488">
                  <c:v>5.4127135726099E-2</c:v>
                </c:pt>
                <c:pt idx="33489">
                  <c:v>5.41275482971878E-2</c:v>
                </c:pt>
                <c:pt idx="33490">
                  <c:v>5.4128422459436602E-2</c:v>
                </c:pt>
                <c:pt idx="33491">
                  <c:v>5.4130184118199302E-2</c:v>
                </c:pt>
                <c:pt idx="33492">
                  <c:v>5.41301983686465E-2</c:v>
                </c:pt>
                <c:pt idx="33493">
                  <c:v>5.4131007478374599E-2</c:v>
                </c:pt>
                <c:pt idx="33494">
                  <c:v>5.4131988863879203E-2</c:v>
                </c:pt>
                <c:pt idx="33495">
                  <c:v>5.4133069405077797E-2</c:v>
                </c:pt>
                <c:pt idx="33496">
                  <c:v>5.4133536591074401E-2</c:v>
                </c:pt>
                <c:pt idx="33497">
                  <c:v>5.4133747952137698E-2</c:v>
                </c:pt>
                <c:pt idx="33498">
                  <c:v>5.4134059157744503E-2</c:v>
                </c:pt>
                <c:pt idx="33499">
                  <c:v>5.4134109827267803E-2</c:v>
                </c:pt>
                <c:pt idx="33500">
                  <c:v>5.4134169682008799E-2</c:v>
                </c:pt>
                <c:pt idx="33501">
                  <c:v>5.4134384954698703E-2</c:v>
                </c:pt>
                <c:pt idx="33502">
                  <c:v>5.4134671233921502E-2</c:v>
                </c:pt>
                <c:pt idx="33503">
                  <c:v>5.4134692546891398E-2</c:v>
                </c:pt>
                <c:pt idx="33504">
                  <c:v>5.4135350909923399E-2</c:v>
                </c:pt>
                <c:pt idx="33505">
                  <c:v>5.4135735669554097E-2</c:v>
                </c:pt>
                <c:pt idx="33506">
                  <c:v>5.41367645575207E-2</c:v>
                </c:pt>
                <c:pt idx="33507">
                  <c:v>5.4137183694448698E-2</c:v>
                </c:pt>
                <c:pt idx="33508">
                  <c:v>5.4137861246041301E-2</c:v>
                </c:pt>
                <c:pt idx="33509">
                  <c:v>5.4139586137183698E-2</c:v>
                </c:pt>
                <c:pt idx="33510">
                  <c:v>5.4140483576222503E-2</c:v>
                </c:pt>
                <c:pt idx="33511">
                  <c:v>5.41412568536348E-2</c:v>
                </c:pt>
                <c:pt idx="33512">
                  <c:v>5.4141697141264301E-2</c:v>
                </c:pt>
                <c:pt idx="33513">
                  <c:v>5.4143402812261002E-2</c:v>
                </c:pt>
                <c:pt idx="33514">
                  <c:v>5.41446079095965E-2</c:v>
                </c:pt>
                <c:pt idx="33515">
                  <c:v>5.4144783252028802E-2</c:v>
                </c:pt>
                <c:pt idx="33516">
                  <c:v>5.4145117258303302E-2</c:v>
                </c:pt>
                <c:pt idx="33517">
                  <c:v>5.4145487665556602E-2</c:v>
                </c:pt>
                <c:pt idx="33518">
                  <c:v>5.4145832296523103E-2</c:v>
                </c:pt>
                <c:pt idx="33519">
                  <c:v>5.4147182502261998E-2</c:v>
                </c:pt>
                <c:pt idx="33520">
                  <c:v>5.41473908521427E-2</c:v>
                </c:pt>
                <c:pt idx="33521">
                  <c:v>5.41474912280367E-2</c:v>
                </c:pt>
                <c:pt idx="33522">
                  <c:v>5.4148101683524602E-2</c:v>
                </c:pt>
                <c:pt idx="33523">
                  <c:v>5.4148341182889602E-2</c:v>
                </c:pt>
                <c:pt idx="33524">
                  <c:v>5.4148437782004601E-2</c:v>
                </c:pt>
                <c:pt idx="33525">
                  <c:v>5.4148667905625301E-2</c:v>
                </c:pt>
                <c:pt idx="33526">
                  <c:v>5.4149060730245301E-2</c:v>
                </c:pt>
                <c:pt idx="33527">
                  <c:v>5.4149127939408903E-2</c:v>
                </c:pt>
                <c:pt idx="33528">
                  <c:v>5.41494764959395E-2</c:v>
                </c:pt>
                <c:pt idx="33529">
                  <c:v>5.41504660432338E-2</c:v>
                </c:pt>
                <c:pt idx="33530">
                  <c:v>5.4151078313191901E-2</c:v>
                </c:pt>
                <c:pt idx="33531">
                  <c:v>5.41513919406751E-2</c:v>
                </c:pt>
                <c:pt idx="33532">
                  <c:v>5.4152299497734098E-2</c:v>
                </c:pt>
                <c:pt idx="33533">
                  <c:v>5.41525336823767E-2</c:v>
                </c:pt>
                <c:pt idx="33534">
                  <c:v>5.4152696337393301E-2</c:v>
                </c:pt>
                <c:pt idx="33535">
                  <c:v>5.41531618642596E-2</c:v>
                </c:pt>
                <c:pt idx="33536">
                  <c:v>5.41532899629521E-2</c:v>
                </c:pt>
                <c:pt idx="33537">
                  <c:v>5.4154079859929503E-2</c:v>
                </c:pt>
                <c:pt idx="33538">
                  <c:v>5.4155037830470702E-2</c:v>
                </c:pt>
                <c:pt idx="33539">
                  <c:v>5.4155397168293901E-2</c:v>
                </c:pt>
                <c:pt idx="33540">
                  <c:v>5.4155421903577097E-2</c:v>
                </c:pt>
                <c:pt idx="33541">
                  <c:v>5.4155902744458903E-2</c:v>
                </c:pt>
                <c:pt idx="33542">
                  <c:v>5.4156138592405999E-2</c:v>
                </c:pt>
                <c:pt idx="33543">
                  <c:v>5.4156455234851998E-2</c:v>
                </c:pt>
                <c:pt idx="33544">
                  <c:v>5.4156723917311599E-2</c:v>
                </c:pt>
                <c:pt idx="33545">
                  <c:v>5.4157274005813001E-2</c:v>
                </c:pt>
                <c:pt idx="33546">
                  <c:v>5.4157461299181898E-2</c:v>
                </c:pt>
                <c:pt idx="33547">
                  <c:v>5.4157792368222497E-2</c:v>
                </c:pt>
                <c:pt idx="33548">
                  <c:v>5.4158030260252801E-2</c:v>
                </c:pt>
                <c:pt idx="33549">
                  <c:v>5.41586601186431E-2</c:v>
                </c:pt>
                <c:pt idx="33550">
                  <c:v>5.4158767260476699E-2</c:v>
                </c:pt>
                <c:pt idx="33551">
                  <c:v>5.4158862092751503E-2</c:v>
                </c:pt>
                <c:pt idx="33552">
                  <c:v>5.4159197210706903E-2</c:v>
                </c:pt>
                <c:pt idx="33553">
                  <c:v>5.4159827408403201E-2</c:v>
                </c:pt>
                <c:pt idx="33554">
                  <c:v>5.4160593607945701E-2</c:v>
                </c:pt>
                <c:pt idx="33555">
                  <c:v>5.4160704667164002E-2</c:v>
                </c:pt>
                <c:pt idx="33556">
                  <c:v>5.4161897746741502E-2</c:v>
                </c:pt>
                <c:pt idx="33557">
                  <c:v>5.4164239119298199E-2</c:v>
                </c:pt>
                <c:pt idx="33558">
                  <c:v>5.4164838770200202E-2</c:v>
                </c:pt>
                <c:pt idx="33559">
                  <c:v>5.4166348252021497E-2</c:v>
                </c:pt>
                <c:pt idx="33560">
                  <c:v>5.4167941431619702E-2</c:v>
                </c:pt>
                <c:pt idx="33561">
                  <c:v>5.41680938105253E-2</c:v>
                </c:pt>
                <c:pt idx="33562">
                  <c:v>5.4170657392700501E-2</c:v>
                </c:pt>
                <c:pt idx="33563">
                  <c:v>5.4170921170988803E-2</c:v>
                </c:pt>
                <c:pt idx="33564">
                  <c:v>5.4171148022740499E-2</c:v>
                </c:pt>
                <c:pt idx="33565">
                  <c:v>5.4171952582255899E-2</c:v>
                </c:pt>
                <c:pt idx="33566">
                  <c:v>5.4172658657590397E-2</c:v>
                </c:pt>
                <c:pt idx="33567">
                  <c:v>5.4172830508705097E-2</c:v>
                </c:pt>
                <c:pt idx="33568">
                  <c:v>5.4173337289164999E-2</c:v>
                </c:pt>
                <c:pt idx="33569">
                  <c:v>5.4174771816277598E-2</c:v>
                </c:pt>
                <c:pt idx="33570">
                  <c:v>5.4175325044073901E-2</c:v>
                </c:pt>
                <c:pt idx="33571">
                  <c:v>5.4175444397162202E-2</c:v>
                </c:pt>
                <c:pt idx="33572">
                  <c:v>5.4176931669513199E-2</c:v>
                </c:pt>
                <c:pt idx="33573">
                  <c:v>5.4178822147769201E-2</c:v>
                </c:pt>
                <c:pt idx="33574">
                  <c:v>5.4179062407348801E-2</c:v>
                </c:pt>
                <c:pt idx="33575">
                  <c:v>5.4179222654763999E-2</c:v>
                </c:pt>
                <c:pt idx="33576">
                  <c:v>5.4179842143018998E-2</c:v>
                </c:pt>
                <c:pt idx="33577">
                  <c:v>5.4179914746762897E-2</c:v>
                </c:pt>
                <c:pt idx="33578">
                  <c:v>5.41799716090526E-2</c:v>
                </c:pt>
                <c:pt idx="33579">
                  <c:v>5.4180210375382898E-2</c:v>
                </c:pt>
                <c:pt idx="33580">
                  <c:v>5.4180596624073298E-2</c:v>
                </c:pt>
                <c:pt idx="33581">
                  <c:v>5.4180922386374099E-2</c:v>
                </c:pt>
                <c:pt idx="33582">
                  <c:v>5.4183803883217502E-2</c:v>
                </c:pt>
                <c:pt idx="33583">
                  <c:v>5.4184058084476697E-2</c:v>
                </c:pt>
                <c:pt idx="33584">
                  <c:v>5.4184791930627203E-2</c:v>
                </c:pt>
                <c:pt idx="33585">
                  <c:v>5.4185059064020401E-2</c:v>
                </c:pt>
                <c:pt idx="33586">
                  <c:v>5.41861871636133E-2</c:v>
                </c:pt>
                <c:pt idx="33587">
                  <c:v>5.4187510811717701E-2</c:v>
                </c:pt>
                <c:pt idx="33588">
                  <c:v>5.4187577280163303E-2</c:v>
                </c:pt>
                <c:pt idx="33589">
                  <c:v>5.4187695141647903E-2</c:v>
                </c:pt>
                <c:pt idx="33590">
                  <c:v>5.4188335240703399E-2</c:v>
                </c:pt>
                <c:pt idx="33591">
                  <c:v>5.4189295281177302E-2</c:v>
                </c:pt>
                <c:pt idx="33592">
                  <c:v>5.4189523657331998E-2</c:v>
                </c:pt>
                <c:pt idx="33593">
                  <c:v>5.4190020974665298E-2</c:v>
                </c:pt>
                <c:pt idx="33594">
                  <c:v>5.4190023516479502E-2</c:v>
                </c:pt>
                <c:pt idx="33595">
                  <c:v>5.4190348366640502E-2</c:v>
                </c:pt>
                <c:pt idx="33596">
                  <c:v>5.4190569056283999E-2</c:v>
                </c:pt>
                <c:pt idx="33597">
                  <c:v>5.4191482016821703E-2</c:v>
                </c:pt>
                <c:pt idx="33598">
                  <c:v>5.4191503702099603E-2</c:v>
                </c:pt>
                <c:pt idx="33599">
                  <c:v>5.4194021196955898E-2</c:v>
                </c:pt>
                <c:pt idx="33600">
                  <c:v>5.4194040373288302E-2</c:v>
                </c:pt>
                <c:pt idx="33601">
                  <c:v>5.4194529502713501E-2</c:v>
                </c:pt>
                <c:pt idx="33602">
                  <c:v>5.4194951948349598E-2</c:v>
                </c:pt>
                <c:pt idx="33603">
                  <c:v>5.4195267613250699E-2</c:v>
                </c:pt>
                <c:pt idx="33604">
                  <c:v>5.4195688315274798E-2</c:v>
                </c:pt>
                <c:pt idx="33605">
                  <c:v>5.4196272614601401E-2</c:v>
                </c:pt>
                <c:pt idx="33606">
                  <c:v>5.4196315671588197E-2</c:v>
                </c:pt>
                <c:pt idx="33607">
                  <c:v>5.4196360877471199E-2</c:v>
                </c:pt>
                <c:pt idx="33608">
                  <c:v>5.4197201528648001E-2</c:v>
                </c:pt>
                <c:pt idx="33609">
                  <c:v>5.4197336740734597E-2</c:v>
                </c:pt>
                <c:pt idx="33610">
                  <c:v>5.4197710048185598E-2</c:v>
                </c:pt>
                <c:pt idx="33611">
                  <c:v>5.4198064785528598E-2</c:v>
                </c:pt>
                <c:pt idx="33612">
                  <c:v>5.41981526942295E-2</c:v>
                </c:pt>
                <c:pt idx="33613">
                  <c:v>5.4198611201500199E-2</c:v>
                </c:pt>
                <c:pt idx="33614">
                  <c:v>5.4198632820166598E-2</c:v>
                </c:pt>
                <c:pt idx="33615">
                  <c:v>5.4199145670822998E-2</c:v>
                </c:pt>
                <c:pt idx="33616">
                  <c:v>5.4199379273641303E-2</c:v>
                </c:pt>
                <c:pt idx="33617">
                  <c:v>5.4199406655764198E-2</c:v>
                </c:pt>
                <c:pt idx="33618">
                  <c:v>5.4199967181210597E-2</c:v>
                </c:pt>
                <c:pt idx="33619">
                  <c:v>5.4200949896104897E-2</c:v>
                </c:pt>
                <c:pt idx="33620">
                  <c:v>5.4200982921184603E-2</c:v>
                </c:pt>
                <c:pt idx="33621">
                  <c:v>5.4201169750475099E-2</c:v>
                </c:pt>
                <c:pt idx="33622">
                  <c:v>5.4201422652537398E-2</c:v>
                </c:pt>
                <c:pt idx="33623">
                  <c:v>5.4202237332580401E-2</c:v>
                </c:pt>
                <c:pt idx="33624">
                  <c:v>5.4203085586518998E-2</c:v>
                </c:pt>
                <c:pt idx="33625">
                  <c:v>5.4203085705974E-2</c:v>
                </c:pt>
                <c:pt idx="33626">
                  <c:v>5.4203555000923997E-2</c:v>
                </c:pt>
                <c:pt idx="33627">
                  <c:v>5.4204331406316003E-2</c:v>
                </c:pt>
                <c:pt idx="33628">
                  <c:v>5.4204547313467001E-2</c:v>
                </c:pt>
                <c:pt idx="33629">
                  <c:v>5.4204840489745103E-2</c:v>
                </c:pt>
                <c:pt idx="33630">
                  <c:v>5.4205276597953503E-2</c:v>
                </c:pt>
                <c:pt idx="33631">
                  <c:v>5.4205733093307298E-2</c:v>
                </c:pt>
                <c:pt idx="33632">
                  <c:v>5.4205817803563101E-2</c:v>
                </c:pt>
                <c:pt idx="33633">
                  <c:v>5.42062279454507E-2</c:v>
                </c:pt>
                <c:pt idx="33634">
                  <c:v>5.4206467602965797E-2</c:v>
                </c:pt>
                <c:pt idx="33635">
                  <c:v>5.4206734750190798E-2</c:v>
                </c:pt>
                <c:pt idx="33636">
                  <c:v>5.4206849614004501E-2</c:v>
                </c:pt>
                <c:pt idx="33637">
                  <c:v>5.4207864589018703E-2</c:v>
                </c:pt>
                <c:pt idx="33638">
                  <c:v>5.4208473508854799E-2</c:v>
                </c:pt>
                <c:pt idx="33639">
                  <c:v>5.4210575969516603E-2</c:v>
                </c:pt>
                <c:pt idx="33640">
                  <c:v>5.4211094934809703E-2</c:v>
                </c:pt>
                <c:pt idx="33641">
                  <c:v>5.4212598808144302E-2</c:v>
                </c:pt>
                <c:pt idx="33642">
                  <c:v>5.4212699787506799E-2</c:v>
                </c:pt>
                <c:pt idx="33643">
                  <c:v>5.42128473466491E-2</c:v>
                </c:pt>
                <c:pt idx="33644">
                  <c:v>5.4213716225332803E-2</c:v>
                </c:pt>
                <c:pt idx="33645">
                  <c:v>5.4213782246848502E-2</c:v>
                </c:pt>
                <c:pt idx="33646">
                  <c:v>5.4214595851502102E-2</c:v>
                </c:pt>
                <c:pt idx="33647">
                  <c:v>5.4215617732113502E-2</c:v>
                </c:pt>
                <c:pt idx="33648">
                  <c:v>5.4216924847726701E-2</c:v>
                </c:pt>
                <c:pt idx="33649">
                  <c:v>5.4217219187069697E-2</c:v>
                </c:pt>
                <c:pt idx="33650">
                  <c:v>5.42179055557283E-2</c:v>
                </c:pt>
                <c:pt idx="33651">
                  <c:v>5.4219531007774498E-2</c:v>
                </c:pt>
                <c:pt idx="33652">
                  <c:v>5.4220109511194201E-2</c:v>
                </c:pt>
                <c:pt idx="33653">
                  <c:v>5.4221882963884797E-2</c:v>
                </c:pt>
                <c:pt idx="33654">
                  <c:v>5.4222071484817697E-2</c:v>
                </c:pt>
                <c:pt idx="33655">
                  <c:v>5.4222819925804501E-2</c:v>
                </c:pt>
                <c:pt idx="33656">
                  <c:v>5.4223016297479103E-2</c:v>
                </c:pt>
                <c:pt idx="33657">
                  <c:v>5.4223331735959897E-2</c:v>
                </c:pt>
                <c:pt idx="33658">
                  <c:v>5.4223426371404197E-2</c:v>
                </c:pt>
                <c:pt idx="33659">
                  <c:v>5.4223526658969998E-2</c:v>
                </c:pt>
                <c:pt idx="33660">
                  <c:v>5.4224289732318201E-2</c:v>
                </c:pt>
                <c:pt idx="33661">
                  <c:v>5.4224477070126099E-2</c:v>
                </c:pt>
                <c:pt idx="33662">
                  <c:v>5.4224534894619501E-2</c:v>
                </c:pt>
                <c:pt idx="33663">
                  <c:v>5.4224549947748397E-2</c:v>
                </c:pt>
                <c:pt idx="33664">
                  <c:v>5.4225425110485802E-2</c:v>
                </c:pt>
                <c:pt idx="33665">
                  <c:v>5.4225962454746902E-2</c:v>
                </c:pt>
                <c:pt idx="33666">
                  <c:v>5.4226544537760601E-2</c:v>
                </c:pt>
                <c:pt idx="33667">
                  <c:v>5.4227287213666299E-2</c:v>
                </c:pt>
                <c:pt idx="33668">
                  <c:v>5.4232231234314497E-2</c:v>
                </c:pt>
                <c:pt idx="33669">
                  <c:v>5.42323484718049E-2</c:v>
                </c:pt>
                <c:pt idx="33670">
                  <c:v>5.4232376577163101E-2</c:v>
                </c:pt>
                <c:pt idx="33671">
                  <c:v>5.4232830505849497E-2</c:v>
                </c:pt>
                <c:pt idx="33672">
                  <c:v>5.4234068392335397E-2</c:v>
                </c:pt>
                <c:pt idx="33673">
                  <c:v>5.4234127003829603E-2</c:v>
                </c:pt>
                <c:pt idx="33674">
                  <c:v>5.42346109568188E-2</c:v>
                </c:pt>
                <c:pt idx="33675">
                  <c:v>5.4234713745370998E-2</c:v>
                </c:pt>
                <c:pt idx="33676">
                  <c:v>5.4235139809196503E-2</c:v>
                </c:pt>
                <c:pt idx="33677">
                  <c:v>5.4235573690554303E-2</c:v>
                </c:pt>
                <c:pt idx="33678">
                  <c:v>5.4236408173884601E-2</c:v>
                </c:pt>
                <c:pt idx="33679">
                  <c:v>5.4236589803086301E-2</c:v>
                </c:pt>
                <c:pt idx="33680">
                  <c:v>5.4236597193496702E-2</c:v>
                </c:pt>
                <c:pt idx="33681">
                  <c:v>5.4237435038385101E-2</c:v>
                </c:pt>
                <c:pt idx="33682">
                  <c:v>5.42374864319368E-2</c:v>
                </c:pt>
                <c:pt idx="33683">
                  <c:v>5.4237550843374102E-2</c:v>
                </c:pt>
                <c:pt idx="33684">
                  <c:v>5.4238550053996498E-2</c:v>
                </c:pt>
                <c:pt idx="33685">
                  <c:v>5.4238768300862703E-2</c:v>
                </c:pt>
                <c:pt idx="33686">
                  <c:v>5.4239254272120001E-2</c:v>
                </c:pt>
                <c:pt idx="33687">
                  <c:v>5.4239885070954001E-2</c:v>
                </c:pt>
                <c:pt idx="33688">
                  <c:v>5.4240639940933998E-2</c:v>
                </c:pt>
                <c:pt idx="33689">
                  <c:v>5.4240719903986399E-2</c:v>
                </c:pt>
                <c:pt idx="33690">
                  <c:v>5.4240949319419599E-2</c:v>
                </c:pt>
                <c:pt idx="33691">
                  <c:v>5.4241254391518001E-2</c:v>
                </c:pt>
                <c:pt idx="33692">
                  <c:v>5.42420326261846E-2</c:v>
                </c:pt>
                <c:pt idx="33693">
                  <c:v>5.4242790857108501E-2</c:v>
                </c:pt>
                <c:pt idx="33694">
                  <c:v>5.4243244571695499E-2</c:v>
                </c:pt>
                <c:pt idx="33695">
                  <c:v>5.4243577192717198E-2</c:v>
                </c:pt>
                <c:pt idx="33696">
                  <c:v>5.4243617257357102E-2</c:v>
                </c:pt>
                <c:pt idx="33697">
                  <c:v>5.4245924939121101E-2</c:v>
                </c:pt>
                <c:pt idx="33698">
                  <c:v>5.42459422322909E-2</c:v>
                </c:pt>
                <c:pt idx="33699">
                  <c:v>5.42477601564023E-2</c:v>
                </c:pt>
                <c:pt idx="33700">
                  <c:v>5.4248373615341898E-2</c:v>
                </c:pt>
                <c:pt idx="33701">
                  <c:v>5.4248499930629003E-2</c:v>
                </c:pt>
                <c:pt idx="33702">
                  <c:v>5.4250110099842902E-2</c:v>
                </c:pt>
                <c:pt idx="33703">
                  <c:v>5.4250591881652398E-2</c:v>
                </c:pt>
                <c:pt idx="33704">
                  <c:v>5.4251207497145799E-2</c:v>
                </c:pt>
                <c:pt idx="33705">
                  <c:v>5.4252182170359903E-2</c:v>
                </c:pt>
                <c:pt idx="33706">
                  <c:v>5.4252202942351203E-2</c:v>
                </c:pt>
                <c:pt idx="33707">
                  <c:v>5.4253071778371097E-2</c:v>
                </c:pt>
                <c:pt idx="33708">
                  <c:v>5.4254463088285403E-2</c:v>
                </c:pt>
                <c:pt idx="33709">
                  <c:v>5.4254693757229903E-2</c:v>
                </c:pt>
                <c:pt idx="33710">
                  <c:v>5.4256489956167699E-2</c:v>
                </c:pt>
                <c:pt idx="33711">
                  <c:v>5.4256957630394599E-2</c:v>
                </c:pt>
                <c:pt idx="33712">
                  <c:v>5.42582651180177E-2</c:v>
                </c:pt>
                <c:pt idx="33713">
                  <c:v>5.4258955431355102E-2</c:v>
                </c:pt>
                <c:pt idx="33714">
                  <c:v>5.4259716791110003E-2</c:v>
                </c:pt>
                <c:pt idx="33715">
                  <c:v>5.4261401805895199E-2</c:v>
                </c:pt>
                <c:pt idx="33716">
                  <c:v>5.4261904245315302E-2</c:v>
                </c:pt>
                <c:pt idx="33717">
                  <c:v>5.4262303330471197E-2</c:v>
                </c:pt>
                <c:pt idx="33718">
                  <c:v>5.4262326380622297E-2</c:v>
                </c:pt>
                <c:pt idx="33719">
                  <c:v>5.4262853227956501E-2</c:v>
                </c:pt>
                <c:pt idx="33720">
                  <c:v>5.42628781900798E-2</c:v>
                </c:pt>
                <c:pt idx="33721">
                  <c:v>5.4263204984433697E-2</c:v>
                </c:pt>
                <c:pt idx="33722">
                  <c:v>5.4263226437306397E-2</c:v>
                </c:pt>
                <c:pt idx="33723">
                  <c:v>5.4263323080331903E-2</c:v>
                </c:pt>
                <c:pt idx="33724">
                  <c:v>5.4263800209187099E-2</c:v>
                </c:pt>
                <c:pt idx="33725">
                  <c:v>5.4264376916999799E-2</c:v>
                </c:pt>
                <c:pt idx="33726">
                  <c:v>5.4265709513257702E-2</c:v>
                </c:pt>
                <c:pt idx="33727">
                  <c:v>5.4265838909356899E-2</c:v>
                </c:pt>
                <c:pt idx="33728">
                  <c:v>5.4266141571508102E-2</c:v>
                </c:pt>
                <c:pt idx="33729">
                  <c:v>5.4266305528576697E-2</c:v>
                </c:pt>
                <c:pt idx="33730">
                  <c:v>5.4267070331184997E-2</c:v>
                </c:pt>
                <c:pt idx="33731">
                  <c:v>5.4269139359961797E-2</c:v>
                </c:pt>
                <c:pt idx="33732">
                  <c:v>5.4270676495973599E-2</c:v>
                </c:pt>
                <c:pt idx="33733">
                  <c:v>5.4271209019798899E-2</c:v>
                </c:pt>
                <c:pt idx="33734">
                  <c:v>5.4271932959818997E-2</c:v>
                </c:pt>
                <c:pt idx="33735">
                  <c:v>5.42728155340488E-2</c:v>
                </c:pt>
                <c:pt idx="33736">
                  <c:v>5.4272960019554797E-2</c:v>
                </c:pt>
                <c:pt idx="33737">
                  <c:v>5.4274751994424303E-2</c:v>
                </c:pt>
                <c:pt idx="33738">
                  <c:v>5.42762051789588E-2</c:v>
                </c:pt>
                <c:pt idx="33739">
                  <c:v>5.4276883147195497E-2</c:v>
                </c:pt>
                <c:pt idx="33740">
                  <c:v>5.4278601577457397E-2</c:v>
                </c:pt>
                <c:pt idx="33741">
                  <c:v>5.42786074051946E-2</c:v>
                </c:pt>
                <c:pt idx="33742">
                  <c:v>5.4278644040849602E-2</c:v>
                </c:pt>
                <c:pt idx="33743">
                  <c:v>5.4279916129357203E-2</c:v>
                </c:pt>
                <c:pt idx="33744">
                  <c:v>5.4281859407554603E-2</c:v>
                </c:pt>
                <c:pt idx="33745">
                  <c:v>5.4282512141557E-2</c:v>
                </c:pt>
                <c:pt idx="33746">
                  <c:v>5.4283472749070298E-2</c:v>
                </c:pt>
                <c:pt idx="33747">
                  <c:v>5.4285014466744198E-2</c:v>
                </c:pt>
                <c:pt idx="33748">
                  <c:v>5.4285962089853403E-2</c:v>
                </c:pt>
                <c:pt idx="33749">
                  <c:v>5.4286618972330301E-2</c:v>
                </c:pt>
                <c:pt idx="33750">
                  <c:v>5.4287728124316502E-2</c:v>
                </c:pt>
                <c:pt idx="33751">
                  <c:v>5.4288881509960703E-2</c:v>
                </c:pt>
                <c:pt idx="33752">
                  <c:v>5.42909885317878E-2</c:v>
                </c:pt>
                <c:pt idx="33753">
                  <c:v>5.4291238192830202E-2</c:v>
                </c:pt>
                <c:pt idx="33754">
                  <c:v>5.4295199486089997E-2</c:v>
                </c:pt>
                <c:pt idx="33755">
                  <c:v>5.4295933257064402E-2</c:v>
                </c:pt>
                <c:pt idx="33756">
                  <c:v>5.4296942957298498E-2</c:v>
                </c:pt>
                <c:pt idx="33757">
                  <c:v>5.4299835825429299E-2</c:v>
                </c:pt>
                <c:pt idx="33758">
                  <c:v>5.4301203144344501E-2</c:v>
                </c:pt>
                <c:pt idx="33759">
                  <c:v>5.43017612371752E-2</c:v>
                </c:pt>
                <c:pt idx="33760">
                  <c:v>5.4302133343695498E-2</c:v>
                </c:pt>
                <c:pt idx="33761">
                  <c:v>5.4303175948476702E-2</c:v>
                </c:pt>
                <c:pt idx="33762">
                  <c:v>5.4303580034391001E-2</c:v>
                </c:pt>
                <c:pt idx="33763">
                  <c:v>5.4303738548761797E-2</c:v>
                </c:pt>
                <c:pt idx="33764">
                  <c:v>5.43039465029138E-2</c:v>
                </c:pt>
                <c:pt idx="33765">
                  <c:v>5.43045583863348E-2</c:v>
                </c:pt>
                <c:pt idx="33766">
                  <c:v>5.4304574397434101E-2</c:v>
                </c:pt>
                <c:pt idx="33767">
                  <c:v>5.4305006677107102E-2</c:v>
                </c:pt>
                <c:pt idx="33768">
                  <c:v>5.4307623569146299E-2</c:v>
                </c:pt>
                <c:pt idx="33769">
                  <c:v>5.4308526138709699E-2</c:v>
                </c:pt>
                <c:pt idx="33770">
                  <c:v>5.4308847396021702E-2</c:v>
                </c:pt>
                <c:pt idx="33771">
                  <c:v>5.4309336448116599E-2</c:v>
                </c:pt>
                <c:pt idx="33772">
                  <c:v>5.4309410250972003E-2</c:v>
                </c:pt>
                <c:pt idx="33773">
                  <c:v>5.4309694393122297E-2</c:v>
                </c:pt>
                <c:pt idx="33774">
                  <c:v>5.43105132130745E-2</c:v>
                </c:pt>
                <c:pt idx="33775">
                  <c:v>5.4310745570180702E-2</c:v>
                </c:pt>
                <c:pt idx="33776">
                  <c:v>5.4312231952089403E-2</c:v>
                </c:pt>
                <c:pt idx="33777">
                  <c:v>5.4312962938588602E-2</c:v>
                </c:pt>
                <c:pt idx="33778">
                  <c:v>5.4313104812344103E-2</c:v>
                </c:pt>
                <c:pt idx="33779">
                  <c:v>5.43131686796565E-2</c:v>
                </c:pt>
                <c:pt idx="33780">
                  <c:v>5.43134931732209E-2</c:v>
                </c:pt>
                <c:pt idx="33781">
                  <c:v>5.4313690376916003E-2</c:v>
                </c:pt>
                <c:pt idx="33782">
                  <c:v>5.4314187709737401E-2</c:v>
                </c:pt>
                <c:pt idx="33783">
                  <c:v>5.4315128930404001E-2</c:v>
                </c:pt>
                <c:pt idx="33784">
                  <c:v>5.4316399088428301E-2</c:v>
                </c:pt>
                <c:pt idx="33785">
                  <c:v>5.4316954468319002E-2</c:v>
                </c:pt>
                <c:pt idx="33786">
                  <c:v>5.4317855827725199E-2</c:v>
                </c:pt>
                <c:pt idx="33787">
                  <c:v>5.4318254675213201E-2</c:v>
                </c:pt>
                <c:pt idx="33788">
                  <c:v>5.43202058239824E-2</c:v>
                </c:pt>
                <c:pt idx="33789">
                  <c:v>5.4321712155833701E-2</c:v>
                </c:pt>
                <c:pt idx="33790">
                  <c:v>5.4323707762159799E-2</c:v>
                </c:pt>
                <c:pt idx="33791">
                  <c:v>5.43246169893708E-2</c:v>
                </c:pt>
                <c:pt idx="33792">
                  <c:v>5.4324932669469098E-2</c:v>
                </c:pt>
                <c:pt idx="33793">
                  <c:v>5.4325160953411E-2</c:v>
                </c:pt>
                <c:pt idx="33794">
                  <c:v>5.4325594071183203E-2</c:v>
                </c:pt>
                <c:pt idx="33795">
                  <c:v>5.4326250321064001E-2</c:v>
                </c:pt>
                <c:pt idx="33796">
                  <c:v>5.4326391958356299E-2</c:v>
                </c:pt>
                <c:pt idx="33797">
                  <c:v>5.43265662045797E-2</c:v>
                </c:pt>
                <c:pt idx="33798">
                  <c:v>5.4326943331349797E-2</c:v>
                </c:pt>
                <c:pt idx="33799">
                  <c:v>5.4327792435562398E-2</c:v>
                </c:pt>
                <c:pt idx="33800">
                  <c:v>5.4328855919562997E-2</c:v>
                </c:pt>
                <c:pt idx="33801">
                  <c:v>5.43297982965735E-2</c:v>
                </c:pt>
                <c:pt idx="33802">
                  <c:v>5.43301472225396E-2</c:v>
                </c:pt>
                <c:pt idx="33803">
                  <c:v>5.4330259785096903E-2</c:v>
                </c:pt>
                <c:pt idx="33804">
                  <c:v>5.4331246401268803E-2</c:v>
                </c:pt>
                <c:pt idx="33805">
                  <c:v>5.4334495512737099E-2</c:v>
                </c:pt>
                <c:pt idx="33806">
                  <c:v>5.43346625723038E-2</c:v>
                </c:pt>
                <c:pt idx="33807">
                  <c:v>5.4335664101700598E-2</c:v>
                </c:pt>
                <c:pt idx="33808">
                  <c:v>5.4335796084686E-2</c:v>
                </c:pt>
                <c:pt idx="33809">
                  <c:v>5.43359283259926E-2</c:v>
                </c:pt>
                <c:pt idx="33810">
                  <c:v>5.43359691207825E-2</c:v>
                </c:pt>
                <c:pt idx="33811">
                  <c:v>5.4336084558413003E-2</c:v>
                </c:pt>
                <c:pt idx="33812">
                  <c:v>5.43363777928276E-2</c:v>
                </c:pt>
                <c:pt idx="33813">
                  <c:v>5.4336384295376398E-2</c:v>
                </c:pt>
                <c:pt idx="33814">
                  <c:v>5.4337318553237202E-2</c:v>
                </c:pt>
                <c:pt idx="33815">
                  <c:v>5.4338668553676403E-2</c:v>
                </c:pt>
                <c:pt idx="33816">
                  <c:v>5.4338852038320201E-2</c:v>
                </c:pt>
                <c:pt idx="33817">
                  <c:v>5.43394161988935E-2</c:v>
                </c:pt>
                <c:pt idx="33818">
                  <c:v>5.4340293744301299E-2</c:v>
                </c:pt>
                <c:pt idx="33819">
                  <c:v>5.4340607822167902E-2</c:v>
                </c:pt>
                <c:pt idx="33820">
                  <c:v>5.4340969348256898E-2</c:v>
                </c:pt>
                <c:pt idx="33821">
                  <c:v>5.4342159803905402E-2</c:v>
                </c:pt>
                <c:pt idx="33822">
                  <c:v>5.4342359255754702E-2</c:v>
                </c:pt>
                <c:pt idx="33823">
                  <c:v>5.4343046794919699E-2</c:v>
                </c:pt>
                <c:pt idx="33824">
                  <c:v>5.4343220008406197E-2</c:v>
                </c:pt>
                <c:pt idx="33825">
                  <c:v>5.4343242183501603E-2</c:v>
                </c:pt>
                <c:pt idx="33826">
                  <c:v>5.4343371072427697E-2</c:v>
                </c:pt>
                <c:pt idx="33827">
                  <c:v>5.4343416783901498E-2</c:v>
                </c:pt>
                <c:pt idx="33828">
                  <c:v>5.4344198929726098E-2</c:v>
                </c:pt>
                <c:pt idx="33829">
                  <c:v>5.4344747026093897E-2</c:v>
                </c:pt>
                <c:pt idx="33830">
                  <c:v>5.4344801410976397E-2</c:v>
                </c:pt>
                <c:pt idx="33831">
                  <c:v>5.4345290404674999E-2</c:v>
                </c:pt>
                <c:pt idx="33832">
                  <c:v>5.4347432013648299E-2</c:v>
                </c:pt>
                <c:pt idx="33833">
                  <c:v>5.4349028862313499E-2</c:v>
                </c:pt>
                <c:pt idx="33834">
                  <c:v>5.4349069266766699E-2</c:v>
                </c:pt>
                <c:pt idx="33835">
                  <c:v>5.4349079498481903E-2</c:v>
                </c:pt>
                <c:pt idx="33836">
                  <c:v>5.4351212939915197E-2</c:v>
                </c:pt>
                <c:pt idx="33837">
                  <c:v>5.4351794508290502E-2</c:v>
                </c:pt>
                <c:pt idx="33838">
                  <c:v>5.4352581174352002E-2</c:v>
                </c:pt>
                <c:pt idx="33839">
                  <c:v>5.4353330689957603E-2</c:v>
                </c:pt>
                <c:pt idx="33840">
                  <c:v>5.4353604819780202E-2</c:v>
                </c:pt>
                <c:pt idx="33841">
                  <c:v>5.4353931429967001E-2</c:v>
                </c:pt>
                <c:pt idx="33842">
                  <c:v>5.4355628912405501E-2</c:v>
                </c:pt>
                <c:pt idx="33843">
                  <c:v>5.4356237430898201E-2</c:v>
                </c:pt>
                <c:pt idx="33844">
                  <c:v>5.4356551449308198E-2</c:v>
                </c:pt>
                <c:pt idx="33845">
                  <c:v>5.43568526075894E-2</c:v>
                </c:pt>
                <c:pt idx="33846">
                  <c:v>5.4359586073677503E-2</c:v>
                </c:pt>
                <c:pt idx="33847">
                  <c:v>5.4360036534854203E-2</c:v>
                </c:pt>
                <c:pt idx="33848">
                  <c:v>5.4360093704474602E-2</c:v>
                </c:pt>
                <c:pt idx="33849">
                  <c:v>5.4360189292768403E-2</c:v>
                </c:pt>
                <c:pt idx="33850">
                  <c:v>5.4362734585524597E-2</c:v>
                </c:pt>
                <c:pt idx="33851">
                  <c:v>5.4364739324427001E-2</c:v>
                </c:pt>
                <c:pt idx="33852">
                  <c:v>5.4364987507028402E-2</c:v>
                </c:pt>
                <c:pt idx="33853">
                  <c:v>5.4365405313603399E-2</c:v>
                </c:pt>
                <c:pt idx="33854">
                  <c:v>5.4366142143090102E-2</c:v>
                </c:pt>
                <c:pt idx="33855">
                  <c:v>5.4367362290431001E-2</c:v>
                </c:pt>
                <c:pt idx="33856">
                  <c:v>5.4367743588444102E-2</c:v>
                </c:pt>
                <c:pt idx="33857">
                  <c:v>5.4367777807182799E-2</c:v>
                </c:pt>
                <c:pt idx="33858">
                  <c:v>5.4368040867197903E-2</c:v>
                </c:pt>
                <c:pt idx="33859">
                  <c:v>5.43680701491355E-2</c:v>
                </c:pt>
                <c:pt idx="33860">
                  <c:v>5.4369468536248397E-2</c:v>
                </c:pt>
                <c:pt idx="33861">
                  <c:v>5.4369751092199499E-2</c:v>
                </c:pt>
                <c:pt idx="33862">
                  <c:v>5.4369793682622798E-2</c:v>
                </c:pt>
                <c:pt idx="33863">
                  <c:v>5.4370120738798197E-2</c:v>
                </c:pt>
                <c:pt idx="33864">
                  <c:v>5.4372321371970699E-2</c:v>
                </c:pt>
                <c:pt idx="33865">
                  <c:v>5.4372646418508697E-2</c:v>
                </c:pt>
                <c:pt idx="33866">
                  <c:v>5.4372770691286099E-2</c:v>
                </c:pt>
                <c:pt idx="33867">
                  <c:v>5.4374045855125397E-2</c:v>
                </c:pt>
                <c:pt idx="33868">
                  <c:v>5.4374083743048203E-2</c:v>
                </c:pt>
                <c:pt idx="33869">
                  <c:v>5.4374495640805098E-2</c:v>
                </c:pt>
                <c:pt idx="33870">
                  <c:v>5.4374669253673798E-2</c:v>
                </c:pt>
                <c:pt idx="33871">
                  <c:v>5.4376413297072199E-2</c:v>
                </c:pt>
                <c:pt idx="33872">
                  <c:v>5.43769111551657E-2</c:v>
                </c:pt>
                <c:pt idx="33873">
                  <c:v>5.4377302511288798E-2</c:v>
                </c:pt>
                <c:pt idx="33874">
                  <c:v>5.43782200091441E-2</c:v>
                </c:pt>
                <c:pt idx="33875">
                  <c:v>5.4378274655287502E-2</c:v>
                </c:pt>
                <c:pt idx="33876">
                  <c:v>5.4380438283538203E-2</c:v>
                </c:pt>
                <c:pt idx="33877">
                  <c:v>5.4381136090479301E-2</c:v>
                </c:pt>
                <c:pt idx="33878">
                  <c:v>5.43812735539086E-2</c:v>
                </c:pt>
                <c:pt idx="33879">
                  <c:v>5.4381617278958398E-2</c:v>
                </c:pt>
                <c:pt idx="33880">
                  <c:v>5.4384028700352603E-2</c:v>
                </c:pt>
                <c:pt idx="33881">
                  <c:v>5.4385105214690699E-2</c:v>
                </c:pt>
                <c:pt idx="33882">
                  <c:v>5.4385848298325601E-2</c:v>
                </c:pt>
                <c:pt idx="33883">
                  <c:v>5.43863127757249E-2</c:v>
                </c:pt>
                <c:pt idx="33884">
                  <c:v>5.4387554812405099E-2</c:v>
                </c:pt>
                <c:pt idx="33885">
                  <c:v>5.4389058392467403E-2</c:v>
                </c:pt>
                <c:pt idx="33886">
                  <c:v>5.4389059508053103E-2</c:v>
                </c:pt>
                <c:pt idx="33887">
                  <c:v>5.43891453215039E-2</c:v>
                </c:pt>
                <c:pt idx="33888">
                  <c:v>5.4389359033994701E-2</c:v>
                </c:pt>
                <c:pt idx="33889">
                  <c:v>5.4389471031778297E-2</c:v>
                </c:pt>
                <c:pt idx="33890">
                  <c:v>5.4389715583360497E-2</c:v>
                </c:pt>
                <c:pt idx="33891">
                  <c:v>5.4390156613470998E-2</c:v>
                </c:pt>
                <c:pt idx="33892">
                  <c:v>5.4390598070405999E-2</c:v>
                </c:pt>
                <c:pt idx="33893">
                  <c:v>5.4391261904536699E-2</c:v>
                </c:pt>
                <c:pt idx="33894">
                  <c:v>5.4391824241216101E-2</c:v>
                </c:pt>
                <c:pt idx="33895">
                  <c:v>5.4392135895120597E-2</c:v>
                </c:pt>
                <c:pt idx="33896">
                  <c:v>5.4392513047494803E-2</c:v>
                </c:pt>
                <c:pt idx="33897">
                  <c:v>5.4392523344385102E-2</c:v>
                </c:pt>
                <c:pt idx="33898">
                  <c:v>5.43929036929377E-2</c:v>
                </c:pt>
                <c:pt idx="33899">
                  <c:v>5.4393186206721698E-2</c:v>
                </c:pt>
                <c:pt idx="33900">
                  <c:v>5.4393961446889301E-2</c:v>
                </c:pt>
                <c:pt idx="33901">
                  <c:v>5.4396605492266201E-2</c:v>
                </c:pt>
                <c:pt idx="33902">
                  <c:v>5.4397110648483002E-2</c:v>
                </c:pt>
                <c:pt idx="33903">
                  <c:v>5.4397619910519598E-2</c:v>
                </c:pt>
                <c:pt idx="33904">
                  <c:v>5.4398244499340401E-2</c:v>
                </c:pt>
                <c:pt idx="33905">
                  <c:v>5.4398414425050501E-2</c:v>
                </c:pt>
                <c:pt idx="33906">
                  <c:v>5.4399234763341797E-2</c:v>
                </c:pt>
                <c:pt idx="33907">
                  <c:v>5.4399518902788102E-2</c:v>
                </c:pt>
                <c:pt idx="33908">
                  <c:v>5.4399578091672798E-2</c:v>
                </c:pt>
                <c:pt idx="33909">
                  <c:v>5.4400584910478902E-2</c:v>
                </c:pt>
                <c:pt idx="33910">
                  <c:v>5.4401040114628103E-2</c:v>
                </c:pt>
                <c:pt idx="33911">
                  <c:v>5.4402476022600801E-2</c:v>
                </c:pt>
                <c:pt idx="33912">
                  <c:v>5.4402581244139103E-2</c:v>
                </c:pt>
                <c:pt idx="33913">
                  <c:v>5.4402608321927101E-2</c:v>
                </c:pt>
                <c:pt idx="33914">
                  <c:v>5.4402639562807498E-2</c:v>
                </c:pt>
                <c:pt idx="33915">
                  <c:v>5.4402663342094197E-2</c:v>
                </c:pt>
                <c:pt idx="33916">
                  <c:v>5.4402871207360898E-2</c:v>
                </c:pt>
                <c:pt idx="33917">
                  <c:v>5.44031164989075E-2</c:v>
                </c:pt>
                <c:pt idx="33918">
                  <c:v>5.4404601672039102E-2</c:v>
                </c:pt>
                <c:pt idx="33919">
                  <c:v>5.4404825359615598E-2</c:v>
                </c:pt>
                <c:pt idx="33920">
                  <c:v>5.4406987058676401E-2</c:v>
                </c:pt>
                <c:pt idx="33921">
                  <c:v>5.4408066351095602E-2</c:v>
                </c:pt>
                <c:pt idx="33922">
                  <c:v>5.4408553676937699E-2</c:v>
                </c:pt>
                <c:pt idx="33923">
                  <c:v>5.4408646442829202E-2</c:v>
                </c:pt>
                <c:pt idx="33924">
                  <c:v>5.4409006552109999E-2</c:v>
                </c:pt>
                <c:pt idx="33925">
                  <c:v>5.4409027976666899E-2</c:v>
                </c:pt>
                <c:pt idx="33926">
                  <c:v>5.4409372586892601E-2</c:v>
                </c:pt>
                <c:pt idx="33927">
                  <c:v>5.44097672756765E-2</c:v>
                </c:pt>
                <c:pt idx="33928">
                  <c:v>5.44111562280278E-2</c:v>
                </c:pt>
                <c:pt idx="33929">
                  <c:v>5.4411687527548297E-2</c:v>
                </c:pt>
                <c:pt idx="33930">
                  <c:v>5.4412483481344802E-2</c:v>
                </c:pt>
                <c:pt idx="33931">
                  <c:v>5.4413578528903599E-2</c:v>
                </c:pt>
                <c:pt idx="33932">
                  <c:v>5.4413984226262702E-2</c:v>
                </c:pt>
                <c:pt idx="33933">
                  <c:v>5.4415292100763499E-2</c:v>
                </c:pt>
                <c:pt idx="33934">
                  <c:v>5.4415456714414903E-2</c:v>
                </c:pt>
                <c:pt idx="33935">
                  <c:v>5.4417318942348802E-2</c:v>
                </c:pt>
                <c:pt idx="33936">
                  <c:v>5.4417341514899402E-2</c:v>
                </c:pt>
                <c:pt idx="33937">
                  <c:v>5.4418082277047898E-2</c:v>
                </c:pt>
                <c:pt idx="33938">
                  <c:v>5.4418307368202301E-2</c:v>
                </c:pt>
                <c:pt idx="33939">
                  <c:v>5.44183126100782E-2</c:v>
                </c:pt>
                <c:pt idx="33940">
                  <c:v>5.4418650329128203E-2</c:v>
                </c:pt>
                <c:pt idx="33941">
                  <c:v>5.4419960705696303E-2</c:v>
                </c:pt>
                <c:pt idx="33942">
                  <c:v>5.4421548114725403E-2</c:v>
                </c:pt>
                <c:pt idx="33943">
                  <c:v>5.4423613510901102E-2</c:v>
                </c:pt>
                <c:pt idx="33944">
                  <c:v>5.4424002562306402E-2</c:v>
                </c:pt>
                <c:pt idx="33945">
                  <c:v>5.4424902694548999E-2</c:v>
                </c:pt>
                <c:pt idx="33946">
                  <c:v>5.4425154858817999E-2</c:v>
                </c:pt>
                <c:pt idx="33947">
                  <c:v>5.44252721336956E-2</c:v>
                </c:pt>
                <c:pt idx="33948">
                  <c:v>5.4425303871308603E-2</c:v>
                </c:pt>
                <c:pt idx="33949">
                  <c:v>5.4427002219955202E-2</c:v>
                </c:pt>
                <c:pt idx="33950">
                  <c:v>5.4428244435117998E-2</c:v>
                </c:pt>
                <c:pt idx="33951">
                  <c:v>5.4428701319972399E-2</c:v>
                </c:pt>
                <c:pt idx="33952">
                  <c:v>5.4429071020561298E-2</c:v>
                </c:pt>
                <c:pt idx="33953">
                  <c:v>5.4430121403762001E-2</c:v>
                </c:pt>
                <c:pt idx="33954">
                  <c:v>5.4431819694035502E-2</c:v>
                </c:pt>
                <c:pt idx="33955">
                  <c:v>5.44322063603071E-2</c:v>
                </c:pt>
                <c:pt idx="33956">
                  <c:v>5.4432691035756299E-2</c:v>
                </c:pt>
                <c:pt idx="33957">
                  <c:v>5.4432768474647598E-2</c:v>
                </c:pt>
                <c:pt idx="33958">
                  <c:v>5.44328929181302E-2</c:v>
                </c:pt>
                <c:pt idx="33959">
                  <c:v>5.4433312105439502E-2</c:v>
                </c:pt>
                <c:pt idx="33960">
                  <c:v>5.4433476687250397E-2</c:v>
                </c:pt>
                <c:pt idx="33961">
                  <c:v>5.4434423015347698E-2</c:v>
                </c:pt>
                <c:pt idx="33962">
                  <c:v>5.4434862243575903E-2</c:v>
                </c:pt>
                <c:pt idx="33963">
                  <c:v>5.4435702840431303E-2</c:v>
                </c:pt>
                <c:pt idx="33964">
                  <c:v>5.4435782641942002E-2</c:v>
                </c:pt>
                <c:pt idx="33965">
                  <c:v>5.4436727380663803E-2</c:v>
                </c:pt>
                <c:pt idx="33966">
                  <c:v>5.4437970065494098E-2</c:v>
                </c:pt>
                <c:pt idx="33967">
                  <c:v>5.4438146406832602E-2</c:v>
                </c:pt>
                <c:pt idx="33968">
                  <c:v>5.44384839959446E-2</c:v>
                </c:pt>
                <c:pt idx="33969">
                  <c:v>5.4439449577760098E-2</c:v>
                </c:pt>
                <c:pt idx="33970">
                  <c:v>5.4439648566962102E-2</c:v>
                </c:pt>
                <c:pt idx="33971">
                  <c:v>5.4439784130207801E-2</c:v>
                </c:pt>
                <c:pt idx="33972">
                  <c:v>5.4441167671698203E-2</c:v>
                </c:pt>
                <c:pt idx="33973">
                  <c:v>5.4441699657654399E-2</c:v>
                </c:pt>
                <c:pt idx="33974">
                  <c:v>5.4441802160274597E-2</c:v>
                </c:pt>
                <c:pt idx="33975">
                  <c:v>5.4442592840181402E-2</c:v>
                </c:pt>
                <c:pt idx="33976">
                  <c:v>5.4442936070848297E-2</c:v>
                </c:pt>
                <c:pt idx="33977">
                  <c:v>5.4443177448269597E-2</c:v>
                </c:pt>
                <c:pt idx="33978">
                  <c:v>5.4443180471795999E-2</c:v>
                </c:pt>
                <c:pt idx="33979">
                  <c:v>5.4443485652766001E-2</c:v>
                </c:pt>
                <c:pt idx="33980">
                  <c:v>5.4444936310003099E-2</c:v>
                </c:pt>
                <c:pt idx="33981">
                  <c:v>5.44451938579886E-2</c:v>
                </c:pt>
                <c:pt idx="33982">
                  <c:v>5.4445869718584401E-2</c:v>
                </c:pt>
                <c:pt idx="33983">
                  <c:v>5.4446551012140097E-2</c:v>
                </c:pt>
                <c:pt idx="33984">
                  <c:v>5.4446712579652702E-2</c:v>
                </c:pt>
                <c:pt idx="33985">
                  <c:v>5.4447692661132099E-2</c:v>
                </c:pt>
                <c:pt idx="33986">
                  <c:v>5.4448993782602699E-2</c:v>
                </c:pt>
                <c:pt idx="33987">
                  <c:v>5.4449066605767399E-2</c:v>
                </c:pt>
                <c:pt idx="33988">
                  <c:v>5.4449490151179503E-2</c:v>
                </c:pt>
                <c:pt idx="33989">
                  <c:v>5.4450289643903298E-2</c:v>
                </c:pt>
                <c:pt idx="33990">
                  <c:v>5.4450612193108303E-2</c:v>
                </c:pt>
                <c:pt idx="33991">
                  <c:v>5.4450745948433597E-2</c:v>
                </c:pt>
                <c:pt idx="33992">
                  <c:v>5.4450935736715597E-2</c:v>
                </c:pt>
                <c:pt idx="33993">
                  <c:v>5.4451087415376999E-2</c:v>
                </c:pt>
                <c:pt idx="33994">
                  <c:v>5.44511042062382E-2</c:v>
                </c:pt>
                <c:pt idx="33995">
                  <c:v>5.4451264018108202E-2</c:v>
                </c:pt>
                <c:pt idx="33996">
                  <c:v>5.4451997382545497E-2</c:v>
                </c:pt>
                <c:pt idx="33997">
                  <c:v>5.4452516298695901E-2</c:v>
                </c:pt>
                <c:pt idx="33998">
                  <c:v>5.4454438354816399E-2</c:v>
                </c:pt>
                <c:pt idx="33999">
                  <c:v>5.4454726398152402E-2</c:v>
                </c:pt>
                <c:pt idx="34000">
                  <c:v>5.4455521819565998E-2</c:v>
                </c:pt>
                <c:pt idx="34001">
                  <c:v>5.4455643425311402E-2</c:v>
                </c:pt>
                <c:pt idx="34002">
                  <c:v>5.4455754063705203E-2</c:v>
                </c:pt>
                <c:pt idx="34003">
                  <c:v>5.4457541576571199E-2</c:v>
                </c:pt>
                <c:pt idx="34004">
                  <c:v>5.4458151717990497E-2</c:v>
                </c:pt>
                <c:pt idx="34005">
                  <c:v>5.4458860281780298E-2</c:v>
                </c:pt>
                <c:pt idx="34006">
                  <c:v>5.4458972777565402E-2</c:v>
                </c:pt>
                <c:pt idx="34007">
                  <c:v>5.44599049093029E-2</c:v>
                </c:pt>
                <c:pt idx="34008">
                  <c:v>5.4460287706534202E-2</c:v>
                </c:pt>
                <c:pt idx="34009">
                  <c:v>5.44610817251759E-2</c:v>
                </c:pt>
                <c:pt idx="34010">
                  <c:v>5.4462500455262297E-2</c:v>
                </c:pt>
                <c:pt idx="34011">
                  <c:v>5.4463854894979E-2</c:v>
                </c:pt>
                <c:pt idx="34012">
                  <c:v>5.4464458439001197E-2</c:v>
                </c:pt>
                <c:pt idx="34013">
                  <c:v>5.4464628716877898E-2</c:v>
                </c:pt>
                <c:pt idx="34014">
                  <c:v>5.4465297117151402E-2</c:v>
                </c:pt>
                <c:pt idx="34015">
                  <c:v>5.4467059226542797E-2</c:v>
                </c:pt>
                <c:pt idx="34016">
                  <c:v>5.4468549516081502E-2</c:v>
                </c:pt>
                <c:pt idx="34017">
                  <c:v>5.44686988727206E-2</c:v>
                </c:pt>
                <c:pt idx="34018">
                  <c:v>5.4469853711950997E-2</c:v>
                </c:pt>
                <c:pt idx="34019">
                  <c:v>5.4469877672954199E-2</c:v>
                </c:pt>
                <c:pt idx="34020">
                  <c:v>5.4470539268728697E-2</c:v>
                </c:pt>
                <c:pt idx="34021">
                  <c:v>5.4470608865973998E-2</c:v>
                </c:pt>
                <c:pt idx="34022">
                  <c:v>5.4470616967591499E-2</c:v>
                </c:pt>
                <c:pt idx="34023">
                  <c:v>5.4470637949108502E-2</c:v>
                </c:pt>
                <c:pt idx="34024">
                  <c:v>5.4470852587423103E-2</c:v>
                </c:pt>
                <c:pt idx="34025">
                  <c:v>5.4470860704954903E-2</c:v>
                </c:pt>
                <c:pt idx="34026">
                  <c:v>5.44710607192311E-2</c:v>
                </c:pt>
                <c:pt idx="34027">
                  <c:v>5.44713365522701E-2</c:v>
                </c:pt>
                <c:pt idx="34028">
                  <c:v>5.44718102720212E-2</c:v>
                </c:pt>
                <c:pt idx="34029">
                  <c:v>5.4473280639888301E-2</c:v>
                </c:pt>
                <c:pt idx="34030">
                  <c:v>5.4474428618346199E-2</c:v>
                </c:pt>
                <c:pt idx="34031">
                  <c:v>5.44745404215492E-2</c:v>
                </c:pt>
                <c:pt idx="34032">
                  <c:v>5.4476170283904501E-2</c:v>
                </c:pt>
                <c:pt idx="34033">
                  <c:v>5.4477225003569399E-2</c:v>
                </c:pt>
                <c:pt idx="34034">
                  <c:v>5.4477498827734401E-2</c:v>
                </c:pt>
                <c:pt idx="34035">
                  <c:v>5.4478532817629002E-2</c:v>
                </c:pt>
                <c:pt idx="34036">
                  <c:v>5.44785952807312E-2</c:v>
                </c:pt>
                <c:pt idx="34037">
                  <c:v>5.4479369955726803E-2</c:v>
                </c:pt>
                <c:pt idx="34038">
                  <c:v>5.4479729063502597E-2</c:v>
                </c:pt>
                <c:pt idx="34039">
                  <c:v>5.4479951238358901E-2</c:v>
                </c:pt>
                <c:pt idx="34040">
                  <c:v>5.4480195721018199E-2</c:v>
                </c:pt>
                <c:pt idx="34041">
                  <c:v>5.44818457656343E-2</c:v>
                </c:pt>
                <c:pt idx="34042">
                  <c:v>5.4481846752667297E-2</c:v>
                </c:pt>
                <c:pt idx="34043">
                  <c:v>5.4482277350566703E-2</c:v>
                </c:pt>
                <c:pt idx="34044">
                  <c:v>5.4482579717011599E-2</c:v>
                </c:pt>
                <c:pt idx="34045">
                  <c:v>5.4482677860058497E-2</c:v>
                </c:pt>
                <c:pt idx="34046">
                  <c:v>5.4483208566881297E-2</c:v>
                </c:pt>
                <c:pt idx="34047">
                  <c:v>5.4483670556495299E-2</c:v>
                </c:pt>
                <c:pt idx="34048">
                  <c:v>5.44843656199002E-2</c:v>
                </c:pt>
                <c:pt idx="34049">
                  <c:v>5.4484482204118397E-2</c:v>
                </c:pt>
                <c:pt idx="34050">
                  <c:v>5.4485927357341798E-2</c:v>
                </c:pt>
                <c:pt idx="34051">
                  <c:v>5.44864157256034E-2</c:v>
                </c:pt>
                <c:pt idx="34052">
                  <c:v>5.44867973772106E-2</c:v>
                </c:pt>
                <c:pt idx="34053">
                  <c:v>5.4487035503637198E-2</c:v>
                </c:pt>
                <c:pt idx="34054">
                  <c:v>5.4487816001042098E-2</c:v>
                </c:pt>
                <c:pt idx="34055">
                  <c:v>5.4488231505747303E-2</c:v>
                </c:pt>
                <c:pt idx="34056">
                  <c:v>5.4490072294408803E-2</c:v>
                </c:pt>
                <c:pt idx="34057">
                  <c:v>5.4490442882415897E-2</c:v>
                </c:pt>
                <c:pt idx="34058">
                  <c:v>5.4493483543285599E-2</c:v>
                </c:pt>
                <c:pt idx="34059">
                  <c:v>5.4494416629584E-2</c:v>
                </c:pt>
                <c:pt idx="34060">
                  <c:v>5.4496128626986003E-2</c:v>
                </c:pt>
                <c:pt idx="34061">
                  <c:v>5.4497654505934599E-2</c:v>
                </c:pt>
                <c:pt idx="34062">
                  <c:v>5.4498949027884103E-2</c:v>
                </c:pt>
                <c:pt idx="34063">
                  <c:v>5.4499396043218698E-2</c:v>
                </c:pt>
                <c:pt idx="34064">
                  <c:v>5.44994567061243E-2</c:v>
                </c:pt>
                <c:pt idx="34065">
                  <c:v>5.4500435442252498E-2</c:v>
                </c:pt>
                <c:pt idx="34066">
                  <c:v>5.4500729499317703E-2</c:v>
                </c:pt>
                <c:pt idx="34067">
                  <c:v>5.4500873167618001E-2</c:v>
                </c:pt>
                <c:pt idx="34068">
                  <c:v>5.4500878361054397E-2</c:v>
                </c:pt>
                <c:pt idx="34069">
                  <c:v>5.4503215440722501E-2</c:v>
                </c:pt>
                <c:pt idx="34070">
                  <c:v>5.4503541422388002E-2</c:v>
                </c:pt>
                <c:pt idx="34071">
                  <c:v>5.4505419025206801E-2</c:v>
                </c:pt>
                <c:pt idx="34072">
                  <c:v>5.4505660496106702E-2</c:v>
                </c:pt>
                <c:pt idx="34073">
                  <c:v>5.4505856355204399E-2</c:v>
                </c:pt>
                <c:pt idx="34074">
                  <c:v>5.4507545007478599E-2</c:v>
                </c:pt>
                <c:pt idx="34075">
                  <c:v>5.45075695342324E-2</c:v>
                </c:pt>
                <c:pt idx="34076">
                  <c:v>5.4507733012514603E-2</c:v>
                </c:pt>
                <c:pt idx="34077">
                  <c:v>5.4508407001730402E-2</c:v>
                </c:pt>
                <c:pt idx="34078">
                  <c:v>5.45084469269164E-2</c:v>
                </c:pt>
                <c:pt idx="34079">
                  <c:v>5.4508640876364499E-2</c:v>
                </c:pt>
                <c:pt idx="34080">
                  <c:v>5.4508757968033901E-2</c:v>
                </c:pt>
                <c:pt idx="34081">
                  <c:v>5.4509154642035602E-2</c:v>
                </c:pt>
                <c:pt idx="34082">
                  <c:v>5.4509894461688801E-2</c:v>
                </c:pt>
                <c:pt idx="34083">
                  <c:v>5.4510278079290597E-2</c:v>
                </c:pt>
                <c:pt idx="34084">
                  <c:v>5.4510717607522102E-2</c:v>
                </c:pt>
                <c:pt idx="34085">
                  <c:v>5.4511534879673001E-2</c:v>
                </c:pt>
                <c:pt idx="34086">
                  <c:v>5.4511739768110502E-2</c:v>
                </c:pt>
                <c:pt idx="34087">
                  <c:v>5.45117434667746E-2</c:v>
                </c:pt>
                <c:pt idx="34088">
                  <c:v>5.45121981877634E-2</c:v>
                </c:pt>
                <c:pt idx="34089">
                  <c:v>5.4513441621111297E-2</c:v>
                </c:pt>
                <c:pt idx="34090">
                  <c:v>5.4513598153371402E-2</c:v>
                </c:pt>
                <c:pt idx="34091">
                  <c:v>5.4513804934457698E-2</c:v>
                </c:pt>
                <c:pt idx="34092">
                  <c:v>5.4514054761800997E-2</c:v>
                </c:pt>
                <c:pt idx="34093">
                  <c:v>5.4514136115049003E-2</c:v>
                </c:pt>
                <c:pt idx="34094">
                  <c:v>5.4514568772191803E-2</c:v>
                </c:pt>
                <c:pt idx="34095">
                  <c:v>5.4514592511870803E-2</c:v>
                </c:pt>
                <c:pt idx="34096">
                  <c:v>5.45153094346532E-2</c:v>
                </c:pt>
                <c:pt idx="34097">
                  <c:v>5.4516296345909203E-2</c:v>
                </c:pt>
                <c:pt idx="34098">
                  <c:v>5.4517097659414399E-2</c:v>
                </c:pt>
                <c:pt idx="34099">
                  <c:v>5.4517422164784501E-2</c:v>
                </c:pt>
                <c:pt idx="34100">
                  <c:v>5.45178904597294E-2</c:v>
                </c:pt>
                <c:pt idx="34101">
                  <c:v>5.4520708113778099E-2</c:v>
                </c:pt>
                <c:pt idx="34102">
                  <c:v>5.4520761951773598E-2</c:v>
                </c:pt>
                <c:pt idx="34103">
                  <c:v>5.4520780448359202E-2</c:v>
                </c:pt>
                <c:pt idx="34104">
                  <c:v>5.4521050507246697E-2</c:v>
                </c:pt>
                <c:pt idx="34105">
                  <c:v>5.4521556656966598E-2</c:v>
                </c:pt>
                <c:pt idx="34106">
                  <c:v>5.4522206436801099E-2</c:v>
                </c:pt>
                <c:pt idx="34107">
                  <c:v>5.4522570170457599E-2</c:v>
                </c:pt>
                <c:pt idx="34108">
                  <c:v>5.4522881314345802E-2</c:v>
                </c:pt>
                <c:pt idx="34109">
                  <c:v>5.4523066713117102E-2</c:v>
                </c:pt>
                <c:pt idx="34110">
                  <c:v>5.4523194227842901E-2</c:v>
                </c:pt>
                <c:pt idx="34111">
                  <c:v>5.4523605211465202E-2</c:v>
                </c:pt>
                <c:pt idx="34112">
                  <c:v>5.45240633438311E-2</c:v>
                </c:pt>
                <c:pt idx="34113">
                  <c:v>5.4524987277012202E-2</c:v>
                </c:pt>
                <c:pt idx="34114">
                  <c:v>5.4525103204706597E-2</c:v>
                </c:pt>
                <c:pt idx="34115">
                  <c:v>5.4525454890421203E-2</c:v>
                </c:pt>
                <c:pt idx="34116">
                  <c:v>5.4527259335208397E-2</c:v>
                </c:pt>
                <c:pt idx="34117">
                  <c:v>5.45276460113596E-2</c:v>
                </c:pt>
                <c:pt idx="34118">
                  <c:v>5.4528089539056503E-2</c:v>
                </c:pt>
                <c:pt idx="34119">
                  <c:v>5.45288089645398E-2</c:v>
                </c:pt>
                <c:pt idx="34120">
                  <c:v>5.4530688983776998E-2</c:v>
                </c:pt>
                <c:pt idx="34121">
                  <c:v>5.4530913291335498E-2</c:v>
                </c:pt>
                <c:pt idx="34122">
                  <c:v>5.4531005114835898E-2</c:v>
                </c:pt>
                <c:pt idx="34123">
                  <c:v>5.45310643286347E-2</c:v>
                </c:pt>
                <c:pt idx="34124">
                  <c:v>5.4531535339830399E-2</c:v>
                </c:pt>
                <c:pt idx="34125">
                  <c:v>5.4532048097458E-2</c:v>
                </c:pt>
                <c:pt idx="34126">
                  <c:v>5.4533564110732097E-2</c:v>
                </c:pt>
                <c:pt idx="34127">
                  <c:v>5.4534397554486497E-2</c:v>
                </c:pt>
                <c:pt idx="34128">
                  <c:v>5.45355139733424E-2</c:v>
                </c:pt>
                <c:pt idx="34129">
                  <c:v>5.4536115993113997E-2</c:v>
                </c:pt>
                <c:pt idx="34130">
                  <c:v>5.4536159048719099E-2</c:v>
                </c:pt>
                <c:pt idx="34131">
                  <c:v>5.4536664302561599E-2</c:v>
                </c:pt>
                <c:pt idx="34132">
                  <c:v>5.4536900788212501E-2</c:v>
                </c:pt>
                <c:pt idx="34133">
                  <c:v>5.4536981592551999E-2</c:v>
                </c:pt>
                <c:pt idx="34134">
                  <c:v>5.4537412167626503E-2</c:v>
                </c:pt>
                <c:pt idx="34135">
                  <c:v>5.4537714845375097E-2</c:v>
                </c:pt>
                <c:pt idx="34136">
                  <c:v>5.45382653843825E-2</c:v>
                </c:pt>
                <c:pt idx="34137">
                  <c:v>5.4538655128406797E-2</c:v>
                </c:pt>
                <c:pt idx="34138">
                  <c:v>5.45392021373972E-2</c:v>
                </c:pt>
                <c:pt idx="34139">
                  <c:v>5.4539276585734001E-2</c:v>
                </c:pt>
                <c:pt idx="34140">
                  <c:v>5.4540002471291801E-2</c:v>
                </c:pt>
                <c:pt idx="34141">
                  <c:v>5.4540198448885198E-2</c:v>
                </c:pt>
                <c:pt idx="34142">
                  <c:v>5.4540510186740498E-2</c:v>
                </c:pt>
                <c:pt idx="34143">
                  <c:v>5.4541124863098402E-2</c:v>
                </c:pt>
                <c:pt idx="34144">
                  <c:v>5.4542177749727999E-2</c:v>
                </c:pt>
                <c:pt idx="34145">
                  <c:v>5.4542300467373198E-2</c:v>
                </c:pt>
                <c:pt idx="34146">
                  <c:v>5.4543703850645803E-2</c:v>
                </c:pt>
                <c:pt idx="34147">
                  <c:v>5.4546155626064102E-2</c:v>
                </c:pt>
                <c:pt idx="34148">
                  <c:v>5.4546584268434999E-2</c:v>
                </c:pt>
                <c:pt idx="34149">
                  <c:v>5.4546858990273603E-2</c:v>
                </c:pt>
                <c:pt idx="34150">
                  <c:v>5.4546984756374699E-2</c:v>
                </c:pt>
                <c:pt idx="34151">
                  <c:v>5.4547486725794202E-2</c:v>
                </c:pt>
                <c:pt idx="34152">
                  <c:v>5.4548630886705599E-2</c:v>
                </c:pt>
                <c:pt idx="34153">
                  <c:v>5.4548861442289903E-2</c:v>
                </c:pt>
                <c:pt idx="34154">
                  <c:v>5.4549432830549402E-2</c:v>
                </c:pt>
                <c:pt idx="34155">
                  <c:v>5.4549547957746199E-2</c:v>
                </c:pt>
                <c:pt idx="34156">
                  <c:v>5.4550327449251299E-2</c:v>
                </c:pt>
                <c:pt idx="34157">
                  <c:v>5.4550814633854298E-2</c:v>
                </c:pt>
                <c:pt idx="34158">
                  <c:v>5.4551725480827901E-2</c:v>
                </c:pt>
                <c:pt idx="34159">
                  <c:v>5.4551789020867103E-2</c:v>
                </c:pt>
                <c:pt idx="34160">
                  <c:v>5.4554373666358701E-2</c:v>
                </c:pt>
                <c:pt idx="34161">
                  <c:v>5.4554381632708197E-2</c:v>
                </c:pt>
                <c:pt idx="34162">
                  <c:v>5.4554624162240301E-2</c:v>
                </c:pt>
                <c:pt idx="34163">
                  <c:v>5.4555326588614103E-2</c:v>
                </c:pt>
                <c:pt idx="34164">
                  <c:v>5.45554699923834E-2</c:v>
                </c:pt>
                <c:pt idx="34165">
                  <c:v>5.4555978040104397E-2</c:v>
                </c:pt>
                <c:pt idx="34166">
                  <c:v>5.4557384168996803E-2</c:v>
                </c:pt>
                <c:pt idx="34167">
                  <c:v>5.4557535533537399E-2</c:v>
                </c:pt>
                <c:pt idx="34168">
                  <c:v>5.4557890556533498E-2</c:v>
                </c:pt>
                <c:pt idx="34169">
                  <c:v>5.4558036508678999E-2</c:v>
                </c:pt>
                <c:pt idx="34170">
                  <c:v>5.4558063399449901E-2</c:v>
                </c:pt>
                <c:pt idx="34171">
                  <c:v>5.4558218400820903E-2</c:v>
                </c:pt>
                <c:pt idx="34172">
                  <c:v>5.4558685181774903E-2</c:v>
                </c:pt>
                <c:pt idx="34173">
                  <c:v>5.4559863522782498E-2</c:v>
                </c:pt>
                <c:pt idx="34174">
                  <c:v>5.4560781780361903E-2</c:v>
                </c:pt>
                <c:pt idx="34175">
                  <c:v>5.4561455358968301E-2</c:v>
                </c:pt>
                <c:pt idx="34176">
                  <c:v>5.4561993329385397E-2</c:v>
                </c:pt>
                <c:pt idx="34177">
                  <c:v>5.4562440135882101E-2</c:v>
                </c:pt>
                <c:pt idx="34178">
                  <c:v>5.4563503374875401E-2</c:v>
                </c:pt>
                <c:pt idx="34179">
                  <c:v>5.4563625353476801E-2</c:v>
                </c:pt>
                <c:pt idx="34180">
                  <c:v>5.4564422991781499E-2</c:v>
                </c:pt>
                <c:pt idx="34181">
                  <c:v>5.4564606341175298E-2</c:v>
                </c:pt>
                <c:pt idx="34182">
                  <c:v>5.4565159159569901E-2</c:v>
                </c:pt>
                <c:pt idx="34183">
                  <c:v>5.4565887456495599E-2</c:v>
                </c:pt>
                <c:pt idx="34184">
                  <c:v>5.4566315452712497E-2</c:v>
                </c:pt>
                <c:pt idx="34185">
                  <c:v>5.4566913829801902E-2</c:v>
                </c:pt>
                <c:pt idx="34186">
                  <c:v>5.4568268083374401E-2</c:v>
                </c:pt>
                <c:pt idx="34187">
                  <c:v>5.4568363303002E-2</c:v>
                </c:pt>
                <c:pt idx="34188">
                  <c:v>5.4568608733456703E-2</c:v>
                </c:pt>
                <c:pt idx="34189">
                  <c:v>5.4569027978035999E-2</c:v>
                </c:pt>
                <c:pt idx="34190">
                  <c:v>5.4569120981156398E-2</c:v>
                </c:pt>
                <c:pt idx="34191">
                  <c:v>5.4569742889748897E-2</c:v>
                </c:pt>
                <c:pt idx="34192">
                  <c:v>5.4572078091141202E-2</c:v>
                </c:pt>
                <c:pt idx="34193">
                  <c:v>5.4572832511397398E-2</c:v>
                </c:pt>
                <c:pt idx="34194">
                  <c:v>5.4572936103009603E-2</c:v>
                </c:pt>
                <c:pt idx="34195">
                  <c:v>5.45734930270661E-2</c:v>
                </c:pt>
                <c:pt idx="34196">
                  <c:v>5.4573930098262002E-2</c:v>
                </c:pt>
                <c:pt idx="34197">
                  <c:v>5.45747557186788E-2</c:v>
                </c:pt>
                <c:pt idx="34198">
                  <c:v>5.4574785741829702E-2</c:v>
                </c:pt>
                <c:pt idx="34199">
                  <c:v>5.4576483666168699E-2</c:v>
                </c:pt>
                <c:pt idx="34200">
                  <c:v>5.4577481419763603E-2</c:v>
                </c:pt>
                <c:pt idx="34201">
                  <c:v>5.4577698234313902E-2</c:v>
                </c:pt>
                <c:pt idx="34202">
                  <c:v>5.4578090390644797E-2</c:v>
                </c:pt>
                <c:pt idx="34203">
                  <c:v>5.45784808694533E-2</c:v>
                </c:pt>
                <c:pt idx="34204">
                  <c:v>5.4578625305833101E-2</c:v>
                </c:pt>
                <c:pt idx="34205">
                  <c:v>5.4579013310385303E-2</c:v>
                </c:pt>
                <c:pt idx="34206">
                  <c:v>5.4579353999512803E-2</c:v>
                </c:pt>
                <c:pt idx="34207">
                  <c:v>5.4580143994165199E-2</c:v>
                </c:pt>
                <c:pt idx="34208">
                  <c:v>5.4580200627421097E-2</c:v>
                </c:pt>
                <c:pt idx="34209">
                  <c:v>5.4580520854404201E-2</c:v>
                </c:pt>
                <c:pt idx="34210">
                  <c:v>5.4580728504341099E-2</c:v>
                </c:pt>
                <c:pt idx="34211">
                  <c:v>5.4581117724353E-2</c:v>
                </c:pt>
                <c:pt idx="34212">
                  <c:v>5.4581748091924898E-2</c:v>
                </c:pt>
                <c:pt idx="34213">
                  <c:v>5.4581888478979303E-2</c:v>
                </c:pt>
                <c:pt idx="34214">
                  <c:v>5.4582820794767201E-2</c:v>
                </c:pt>
                <c:pt idx="34215">
                  <c:v>5.4583362957980497E-2</c:v>
                </c:pt>
                <c:pt idx="34216">
                  <c:v>5.4583366927257897E-2</c:v>
                </c:pt>
                <c:pt idx="34217">
                  <c:v>5.4583703182149002E-2</c:v>
                </c:pt>
                <c:pt idx="34218">
                  <c:v>5.4583760824868301E-2</c:v>
                </c:pt>
                <c:pt idx="34219">
                  <c:v>5.4584321598598398E-2</c:v>
                </c:pt>
                <c:pt idx="34220">
                  <c:v>5.4584590532759901E-2</c:v>
                </c:pt>
                <c:pt idx="34221">
                  <c:v>5.45849821998819E-2</c:v>
                </c:pt>
                <c:pt idx="34222">
                  <c:v>5.4585408411582499E-2</c:v>
                </c:pt>
                <c:pt idx="34223">
                  <c:v>5.4586092296320401E-2</c:v>
                </c:pt>
                <c:pt idx="34224">
                  <c:v>5.4587513104912402E-2</c:v>
                </c:pt>
                <c:pt idx="34225">
                  <c:v>5.4587712511945503E-2</c:v>
                </c:pt>
                <c:pt idx="34226">
                  <c:v>5.4588129536571897E-2</c:v>
                </c:pt>
                <c:pt idx="34227">
                  <c:v>5.4588266770380603E-2</c:v>
                </c:pt>
                <c:pt idx="34228">
                  <c:v>5.4588866414647198E-2</c:v>
                </c:pt>
                <c:pt idx="34229">
                  <c:v>5.4589518300904499E-2</c:v>
                </c:pt>
                <c:pt idx="34230">
                  <c:v>5.4590239872684999E-2</c:v>
                </c:pt>
                <c:pt idx="34231">
                  <c:v>5.4592229133226498E-2</c:v>
                </c:pt>
                <c:pt idx="34232">
                  <c:v>5.4593012572590603E-2</c:v>
                </c:pt>
                <c:pt idx="34233">
                  <c:v>5.4594603380003298E-2</c:v>
                </c:pt>
                <c:pt idx="34234">
                  <c:v>5.45947140208662E-2</c:v>
                </c:pt>
                <c:pt idx="34235">
                  <c:v>5.4595142040329503E-2</c:v>
                </c:pt>
                <c:pt idx="34236">
                  <c:v>5.4595518454515699E-2</c:v>
                </c:pt>
                <c:pt idx="34237">
                  <c:v>5.4596018588620197E-2</c:v>
                </c:pt>
                <c:pt idx="34238">
                  <c:v>5.45963672263797E-2</c:v>
                </c:pt>
                <c:pt idx="34239">
                  <c:v>5.45969159843845E-2</c:v>
                </c:pt>
                <c:pt idx="34240">
                  <c:v>5.4596922196633799E-2</c:v>
                </c:pt>
                <c:pt idx="34241">
                  <c:v>5.45973526468716E-2</c:v>
                </c:pt>
                <c:pt idx="34242">
                  <c:v>5.4597389747410401E-2</c:v>
                </c:pt>
                <c:pt idx="34243">
                  <c:v>5.4597408692905899E-2</c:v>
                </c:pt>
                <c:pt idx="34244">
                  <c:v>5.46003127131061E-2</c:v>
                </c:pt>
                <c:pt idx="34245">
                  <c:v>5.4600426156283598E-2</c:v>
                </c:pt>
                <c:pt idx="34246">
                  <c:v>5.4600573595797099E-2</c:v>
                </c:pt>
                <c:pt idx="34247">
                  <c:v>5.4601242875178202E-2</c:v>
                </c:pt>
                <c:pt idx="34248">
                  <c:v>5.46032885554259E-2</c:v>
                </c:pt>
                <c:pt idx="34249">
                  <c:v>5.4603651509685297E-2</c:v>
                </c:pt>
                <c:pt idx="34250">
                  <c:v>5.46040437629376E-2</c:v>
                </c:pt>
                <c:pt idx="34251">
                  <c:v>5.4604116262236199E-2</c:v>
                </c:pt>
                <c:pt idx="34252">
                  <c:v>5.4604897373155201E-2</c:v>
                </c:pt>
                <c:pt idx="34253">
                  <c:v>5.4605473096291997E-2</c:v>
                </c:pt>
                <c:pt idx="34254">
                  <c:v>5.46061968566341E-2</c:v>
                </c:pt>
                <c:pt idx="34255">
                  <c:v>5.4606510121535397E-2</c:v>
                </c:pt>
                <c:pt idx="34256">
                  <c:v>5.4606611521500599E-2</c:v>
                </c:pt>
                <c:pt idx="34257">
                  <c:v>5.4607384270424497E-2</c:v>
                </c:pt>
                <c:pt idx="34258">
                  <c:v>5.4607441961377901E-2</c:v>
                </c:pt>
                <c:pt idx="34259">
                  <c:v>5.46088855696472E-2</c:v>
                </c:pt>
                <c:pt idx="34260">
                  <c:v>5.4610412723324897E-2</c:v>
                </c:pt>
                <c:pt idx="34261">
                  <c:v>5.4610903529486297E-2</c:v>
                </c:pt>
                <c:pt idx="34262">
                  <c:v>5.46110659449641E-2</c:v>
                </c:pt>
                <c:pt idx="34263">
                  <c:v>5.4611351926088597E-2</c:v>
                </c:pt>
                <c:pt idx="34264">
                  <c:v>5.4611490947656098E-2</c:v>
                </c:pt>
                <c:pt idx="34265">
                  <c:v>5.4611754180459E-2</c:v>
                </c:pt>
                <c:pt idx="34266">
                  <c:v>5.4612279558571397E-2</c:v>
                </c:pt>
                <c:pt idx="34267">
                  <c:v>5.4614542803841502E-2</c:v>
                </c:pt>
                <c:pt idx="34268">
                  <c:v>5.4615598913951E-2</c:v>
                </c:pt>
                <c:pt idx="34269">
                  <c:v>5.4617624166402097E-2</c:v>
                </c:pt>
                <c:pt idx="34270">
                  <c:v>5.4618057863836798E-2</c:v>
                </c:pt>
                <c:pt idx="34271">
                  <c:v>5.4618554331580298E-2</c:v>
                </c:pt>
                <c:pt idx="34272">
                  <c:v>5.4619115714447899E-2</c:v>
                </c:pt>
                <c:pt idx="34273">
                  <c:v>5.4619321647412199E-2</c:v>
                </c:pt>
                <c:pt idx="34274">
                  <c:v>5.4619373688720801E-2</c:v>
                </c:pt>
                <c:pt idx="34275">
                  <c:v>5.4621622828304801E-2</c:v>
                </c:pt>
                <c:pt idx="34276">
                  <c:v>5.46238395877571E-2</c:v>
                </c:pt>
                <c:pt idx="34277">
                  <c:v>5.4625027726433698E-2</c:v>
                </c:pt>
                <c:pt idx="34278">
                  <c:v>5.46252215726774E-2</c:v>
                </c:pt>
                <c:pt idx="34279">
                  <c:v>5.4626438725378902E-2</c:v>
                </c:pt>
                <c:pt idx="34280">
                  <c:v>5.4627077451063898E-2</c:v>
                </c:pt>
                <c:pt idx="34281">
                  <c:v>5.4627899720769597E-2</c:v>
                </c:pt>
                <c:pt idx="34282">
                  <c:v>5.4628072029381199E-2</c:v>
                </c:pt>
                <c:pt idx="34283">
                  <c:v>5.4629362061172103E-2</c:v>
                </c:pt>
                <c:pt idx="34284">
                  <c:v>5.4630940998796999E-2</c:v>
                </c:pt>
                <c:pt idx="34285">
                  <c:v>5.4631586449547097E-2</c:v>
                </c:pt>
                <c:pt idx="34286">
                  <c:v>5.4632208273677298E-2</c:v>
                </c:pt>
                <c:pt idx="34287">
                  <c:v>5.4632611657266898E-2</c:v>
                </c:pt>
                <c:pt idx="34288">
                  <c:v>5.4634609831741898E-2</c:v>
                </c:pt>
                <c:pt idx="34289">
                  <c:v>5.4637603520355897E-2</c:v>
                </c:pt>
                <c:pt idx="34290">
                  <c:v>5.46385497016477E-2</c:v>
                </c:pt>
                <c:pt idx="34291">
                  <c:v>5.4638801502860997E-2</c:v>
                </c:pt>
                <c:pt idx="34292">
                  <c:v>5.4639445613674599E-2</c:v>
                </c:pt>
                <c:pt idx="34293">
                  <c:v>5.46394556337855E-2</c:v>
                </c:pt>
                <c:pt idx="34294">
                  <c:v>5.4639629480351899E-2</c:v>
                </c:pt>
                <c:pt idx="34295">
                  <c:v>5.4640258550420998E-2</c:v>
                </c:pt>
                <c:pt idx="34296">
                  <c:v>5.4641908922996502E-2</c:v>
                </c:pt>
                <c:pt idx="34297">
                  <c:v>5.4641976980651402E-2</c:v>
                </c:pt>
                <c:pt idx="34298">
                  <c:v>5.4642295565605598E-2</c:v>
                </c:pt>
                <c:pt idx="34299">
                  <c:v>5.4642478285203598E-2</c:v>
                </c:pt>
                <c:pt idx="34300">
                  <c:v>5.4642804695659797E-2</c:v>
                </c:pt>
                <c:pt idx="34301">
                  <c:v>5.4643059649509801E-2</c:v>
                </c:pt>
                <c:pt idx="34302">
                  <c:v>5.46430955672473E-2</c:v>
                </c:pt>
                <c:pt idx="34303">
                  <c:v>5.4644011197137597E-2</c:v>
                </c:pt>
                <c:pt idx="34304">
                  <c:v>5.4645020031351701E-2</c:v>
                </c:pt>
                <c:pt idx="34305">
                  <c:v>5.46472865469829E-2</c:v>
                </c:pt>
                <c:pt idx="34306">
                  <c:v>5.4647443347654603E-2</c:v>
                </c:pt>
                <c:pt idx="34307">
                  <c:v>5.46478491207203E-2</c:v>
                </c:pt>
                <c:pt idx="34308">
                  <c:v>5.4647909050305102E-2</c:v>
                </c:pt>
                <c:pt idx="34309">
                  <c:v>5.4648124661613097E-2</c:v>
                </c:pt>
                <c:pt idx="34310">
                  <c:v>5.46493867015116E-2</c:v>
                </c:pt>
                <c:pt idx="34311">
                  <c:v>5.4649584491509799E-2</c:v>
                </c:pt>
                <c:pt idx="34312">
                  <c:v>5.4649981871821303E-2</c:v>
                </c:pt>
                <c:pt idx="34313">
                  <c:v>5.4650576055041103E-2</c:v>
                </c:pt>
                <c:pt idx="34314">
                  <c:v>5.4650659406105598E-2</c:v>
                </c:pt>
                <c:pt idx="34315">
                  <c:v>5.4651279484122302E-2</c:v>
                </c:pt>
                <c:pt idx="34316">
                  <c:v>5.4651950591684498E-2</c:v>
                </c:pt>
                <c:pt idx="34317">
                  <c:v>5.46521397337736E-2</c:v>
                </c:pt>
                <c:pt idx="34318">
                  <c:v>5.4652193339317701E-2</c:v>
                </c:pt>
                <c:pt idx="34319">
                  <c:v>5.4652270133018703E-2</c:v>
                </c:pt>
                <c:pt idx="34320">
                  <c:v>5.4652887660773898E-2</c:v>
                </c:pt>
                <c:pt idx="34321">
                  <c:v>5.4653831468027103E-2</c:v>
                </c:pt>
                <c:pt idx="34322">
                  <c:v>5.4654798882893402E-2</c:v>
                </c:pt>
                <c:pt idx="34323">
                  <c:v>5.4655376392924997E-2</c:v>
                </c:pt>
                <c:pt idx="34324">
                  <c:v>5.4655498485783001E-2</c:v>
                </c:pt>
                <c:pt idx="34325">
                  <c:v>5.4659651412781902E-2</c:v>
                </c:pt>
                <c:pt idx="34326">
                  <c:v>5.4660004260236997E-2</c:v>
                </c:pt>
                <c:pt idx="34327">
                  <c:v>5.4660755006874603E-2</c:v>
                </c:pt>
                <c:pt idx="34328">
                  <c:v>5.4660803978418902E-2</c:v>
                </c:pt>
                <c:pt idx="34329">
                  <c:v>5.4661033516089003E-2</c:v>
                </c:pt>
                <c:pt idx="34330">
                  <c:v>5.4661188506859401E-2</c:v>
                </c:pt>
                <c:pt idx="34331">
                  <c:v>5.4661565093711798E-2</c:v>
                </c:pt>
                <c:pt idx="34332">
                  <c:v>5.4662494611267702E-2</c:v>
                </c:pt>
                <c:pt idx="34333">
                  <c:v>5.46632570526999E-2</c:v>
                </c:pt>
                <c:pt idx="34334">
                  <c:v>5.46660566550616E-2</c:v>
                </c:pt>
                <c:pt idx="34335">
                  <c:v>5.4666693824884101E-2</c:v>
                </c:pt>
                <c:pt idx="34336">
                  <c:v>5.4667282455740401E-2</c:v>
                </c:pt>
                <c:pt idx="34337">
                  <c:v>5.46680993069616E-2</c:v>
                </c:pt>
                <c:pt idx="34338">
                  <c:v>5.4669455139589998E-2</c:v>
                </c:pt>
                <c:pt idx="34339">
                  <c:v>5.46694604526674E-2</c:v>
                </c:pt>
                <c:pt idx="34340">
                  <c:v>5.4669743668477502E-2</c:v>
                </c:pt>
                <c:pt idx="34341">
                  <c:v>5.4670119253252797E-2</c:v>
                </c:pt>
                <c:pt idx="34342">
                  <c:v>5.4671752173913901E-2</c:v>
                </c:pt>
                <c:pt idx="34343">
                  <c:v>5.4671920468245601E-2</c:v>
                </c:pt>
                <c:pt idx="34344">
                  <c:v>5.4672298352034E-2</c:v>
                </c:pt>
                <c:pt idx="34345">
                  <c:v>5.4672786695274603E-2</c:v>
                </c:pt>
                <c:pt idx="34346">
                  <c:v>5.4673406874926202E-2</c:v>
                </c:pt>
                <c:pt idx="34347">
                  <c:v>5.4673755202315197E-2</c:v>
                </c:pt>
                <c:pt idx="34348">
                  <c:v>5.4674199946039503E-2</c:v>
                </c:pt>
                <c:pt idx="34349">
                  <c:v>5.4674807863443697E-2</c:v>
                </c:pt>
                <c:pt idx="34350">
                  <c:v>5.4675624569115101E-2</c:v>
                </c:pt>
                <c:pt idx="34351">
                  <c:v>5.4675857068212999E-2</c:v>
                </c:pt>
                <c:pt idx="34352">
                  <c:v>5.46759231768758E-2</c:v>
                </c:pt>
                <c:pt idx="34353">
                  <c:v>5.46770268738586E-2</c:v>
                </c:pt>
                <c:pt idx="34354">
                  <c:v>5.4677605355825699E-2</c:v>
                </c:pt>
                <c:pt idx="34355">
                  <c:v>5.4678219430062402E-2</c:v>
                </c:pt>
                <c:pt idx="34356">
                  <c:v>5.4680369838233503E-2</c:v>
                </c:pt>
                <c:pt idx="34357">
                  <c:v>5.4681775048371697E-2</c:v>
                </c:pt>
                <c:pt idx="34358">
                  <c:v>5.4683642797938303E-2</c:v>
                </c:pt>
                <c:pt idx="34359">
                  <c:v>5.4683926062952602E-2</c:v>
                </c:pt>
                <c:pt idx="34360">
                  <c:v>5.4684769523113901E-2</c:v>
                </c:pt>
                <c:pt idx="34361">
                  <c:v>5.4685449407947201E-2</c:v>
                </c:pt>
                <c:pt idx="34362">
                  <c:v>5.4686370745587999E-2</c:v>
                </c:pt>
                <c:pt idx="34363">
                  <c:v>5.4686655180621602E-2</c:v>
                </c:pt>
                <c:pt idx="34364">
                  <c:v>5.46881284036266E-2</c:v>
                </c:pt>
                <c:pt idx="34365">
                  <c:v>5.46884221801072E-2</c:v>
                </c:pt>
                <c:pt idx="34366">
                  <c:v>5.46886655512928E-2</c:v>
                </c:pt>
                <c:pt idx="34367">
                  <c:v>5.4689042023786799E-2</c:v>
                </c:pt>
                <c:pt idx="34368">
                  <c:v>5.46898886273618E-2</c:v>
                </c:pt>
                <c:pt idx="34369">
                  <c:v>5.4690603384990301E-2</c:v>
                </c:pt>
                <c:pt idx="34370">
                  <c:v>5.4690668952871703E-2</c:v>
                </c:pt>
                <c:pt idx="34371">
                  <c:v>5.4690950222589102E-2</c:v>
                </c:pt>
                <c:pt idx="34372">
                  <c:v>5.4691163457010597E-2</c:v>
                </c:pt>
                <c:pt idx="34373">
                  <c:v>5.4691519243748501E-2</c:v>
                </c:pt>
                <c:pt idx="34374">
                  <c:v>5.4691563219281099E-2</c:v>
                </c:pt>
                <c:pt idx="34375">
                  <c:v>5.4691889684338697E-2</c:v>
                </c:pt>
                <c:pt idx="34376">
                  <c:v>5.4692364587095102E-2</c:v>
                </c:pt>
                <c:pt idx="34377">
                  <c:v>5.46925062428439E-2</c:v>
                </c:pt>
                <c:pt idx="34378">
                  <c:v>5.4692546135269103E-2</c:v>
                </c:pt>
                <c:pt idx="34379">
                  <c:v>5.4693141733154198E-2</c:v>
                </c:pt>
                <c:pt idx="34380">
                  <c:v>5.4693574765310303E-2</c:v>
                </c:pt>
                <c:pt idx="34381">
                  <c:v>5.4693790890086101E-2</c:v>
                </c:pt>
                <c:pt idx="34382">
                  <c:v>5.4693949852704697E-2</c:v>
                </c:pt>
                <c:pt idx="34383">
                  <c:v>5.4694254261387E-2</c:v>
                </c:pt>
                <c:pt idx="34384">
                  <c:v>5.46946387197473E-2</c:v>
                </c:pt>
                <c:pt idx="34385">
                  <c:v>5.4694645378659701E-2</c:v>
                </c:pt>
                <c:pt idx="34386">
                  <c:v>5.4694692298326401E-2</c:v>
                </c:pt>
                <c:pt idx="34387">
                  <c:v>5.4696055342999997E-2</c:v>
                </c:pt>
                <c:pt idx="34388">
                  <c:v>5.4696576469043398E-2</c:v>
                </c:pt>
                <c:pt idx="34389">
                  <c:v>5.4697374153013303E-2</c:v>
                </c:pt>
                <c:pt idx="34390">
                  <c:v>5.4697383146912297E-2</c:v>
                </c:pt>
                <c:pt idx="34391">
                  <c:v>5.4697600749681802E-2</c:v>
                </c:pt>
                <c:pt idx="34392">
                  <c:v>5.4697933853305701E-2</c:v>
                </c:pt>
                <c:pt idx="34393">
                  <c:v>5.4700700076860599E-2</c:v>
                </c:pt>
                <c:pt idx="34394">
                  <c:v>5.4702115979359499E-2</c:v>
                </c:pt>
                <c:pt idx="34395">
                  <c:v>5.47022346667096E-2</c:v>
                </c:pt>
                <c:pt idx="34396">
                  <c:v>5.4703057061778498E-2</c:v>
                </c:pt>
                <c:pt idx="34397">
                  <c:v>5.4703287872791301E-2</c:v>
                </c:pt>
                <c:pt idx="34398">
                  <c:v>5.4704111573568602E-2</c:v>
                </c:pt>
                <c:pt idx="34399">
                  <c:v>5.4704248786776398E-2</c:v>
                </c:pt>
                <c:pt idx="34400">
                  <c:v>5.4704471468079399E-2</c:v>
                </c:pt>
                <c:pt idx="34401">
                  <c:v>5.4706257289331997E-2</c:v>
                </c:pt>
                <c:pt idx="34402">
                  <c:v>5.4707174942289702E-2</c:v>
                </c:pt>
                <c:pt idx="34403">
                  <c:v>5.4707266284829303E-2</c:v>
                </c:pt>
                <c:pt idx="34404">
                  <c:v>5.4707583435436302E-2</c:v>
                </c:pt>
                <c:pt idx="34405">
                  <c:v>5.47082248940906E-2</c:v>
                </c:pt>
                <c:pt idx="34406">
                  <c:v>5.4708421586414202E-2</c:v>
                </c:pt>
                <c:pt idx="34407">
                  <c:v>5.47086910188921E-2</c:v>
                </c:pt>
                <c:pt idx="34408">
                  <c:v>5.4709541579460397E-2</c:v>
                </c:pt>
                <c:pt idx="34409">
                  <c:v>5.4711514048009099E-2</c:v>
                </c:pt>
                <c:pt idx="34410">
                  <c:v>5.4712252775188999E-2</c:v>
                </c:pt>
                <c:pt idx="34411">
                  <c:v>5.4713077050403403E-2</c:v>
                </c:pt>
                <c:pt idx="34412">
                  <c:v>5.4713399588642103E-2</c:v>
                </c:pt>
                <c:pt idx="34413">
                  <c:v>5.4713914401549102E-2</c:v>
                </c:pt>
                <c:pt idx="34414">
                  <c:v>5.4713963603826E-2</c:v>
                </c:pt>
                <c:pt idx="34415">
                  <c:v>5.4715432246962001E-2</c:v>
                </c:pt>
                <c:pt idx="34416">
                  <c:v>5.4715955360573602E-2</c:v>
                </c:pt>
                <c:pt idx="34417">
                  <c:v>5.4716397964143702E-2</c:v>
                </c:pt>
                <c:pt idx="34418">
                  <c:v>5.4717755979239502E-2</c:v>
                </c:pt>
                <c:pt idx="34419">
                  <c:v>5.4719256342575302E-2</c:v>
                </c:pt>
                <c:pt idx="34420">
                  <c:v>5.4721951607404E-2</c:v>
                </c:pt>
                <c:pt idx="34421">
                  <c:v>5.4723972097650002E-2</c:v>
                </c:pt>
                <c:pt idx="34422">
                  <c:v>5.4724590823786202E-2</c:v>
                </c:pt>
                <c:pt idx="34423">
                  <c:v>5.47246388088104E-2</c:v>
                </c:pt>
                <c:pt idx="34424">
                  <c:v>5.4724680388022501E-2</c:v>
                </c:pt>
                <c:pt idx="34425">
                  <c:v>5.4724720307162501E-2</c:v>
                </c:pt>
                <c:pt idx="34426">
                  <c:v>5.4725416072339703E-2</c:v>
                </c:pt>
                <c:pt idx="34427">
                  <c:v>5.4726799885461697E-2</c:v>
                </c:pt>
                <c:pt idx="34428">
                  <c:v>5.4728309192092699E-2</c:v>
                </c:pt>
                <c:pt idx="34429">
                  <c:v>5.47284748383551E-2</c:v>
                </c:pt>
                <c:pt idx="34430">
                  <c:v>5.4728662513387198E-2</c:v>
                </c:pt>
                <c:pt idx="34431">
                  <c:v>5.4731113615732303E-2</c:v>
                </c:pt>
                <c:pt idx="34432">
                  <c:v>5.4731597804440799E-2</c:v>
                </c:pt>
                <c:pt idx="34433">
                  <c:v>5.4733015787003299E-2</c:v>
                </c:pt>
                <c:pt idx="34434">
                  <c:v>5.47341181554181E-2</c:v>
                </c:pt>
                <c:pt idx="34435">
                  <c:v>5.4734310319812698E-2</c:v>
                </c:pt>
                <c:pt idx="34436">
                  <c:v>5.4735396875723798E-2</c:v>
                </c:pt>
                <c:pt idx="34437">
                  <c:v>5.4735544315483602E-2</c:v>
                </c:pt>
                <c:pt idx="34438">
                  <c:v>5.4735794692023498E-2</c:v>
                </c:pt>
                <c:pt idx="34439">
                  <c:v>5.4736003330569098E-2</c:v>
                </c:pt>
                <c:pt idx="34440">
                  <c:v>5.4738198312701901E-2</c:v>
                </c:pt>
                <c:pt idx="34441">
                  <c:v>5.4738450501303201E-2</c:v>
                </c:pt>
                <c:pt idx="34442">
                  <c:v>5.4739220843241898E-2</c:v>
                </c:pt>
                <c:pt idx="34443">
                  <c:v>5.4740178246523101E-2</c:v>
                </c:pt>
                <c:pt idx="34444">
                  <c:v>5.4740778770318403E-2</c:v>
                </c:pt>
                <c:pt idx="34445">
                  <c:v>5.4740837932986799E-2</c:v>
                </c:pt>
                <c:pt idx="34446">
                  <c:v>5.4742133886953599E-2</c:v>
                </c:pt>
                <c:pt idx="34447">
                  <c:v>5.47425273532322E-2</c:v>
                </c:pt>
                <c:pt idx="34448">
                  <c:v>5.4743405026851398E-2</c:v>
                </c:pt>
                <c:pt idx="34449">
                  <c:v>5.4743628451987901E-2</c:v>
                </c:pt>
                <c:pt idx="34450">
                  <c:v>5.4743912514741103E-2</c:v>
                </c:pt>
                <c:pt idx="34451">
                  <c:v>5.4744161735837599E-2</c:v>
                </c:pt>
                <c:pt idx="34452">
                  <c:v>5.4745514573394799E-2</c:v>
                </c:pt>
                <c:pt idx="34453">
                  <c:v>5.4746671841300297E-2</c:v>
                </c:pt>
                <c:pt idx="34454">
                  <c:v>5.4747034201290103E-2</c:v>
                </c:pt>
                <c:pt idx="34455">
                  <c:v>5.47478444907211E-2</c:v>
                </c:pt>
                <c:pt idx="34456">
                  <c:v>5.4748549124724898E-2</c:v>
                </c:pt>
                <c:pt idx="34457">
                  <c:v>5.4749290491461398E-2</c:v>
                </c:pt>
                <c:pt idx="34458">
                  <c:v>5.4749292904269498E-2</c:v>
                </c:pt>
                <c:pt idx="34459">
                  <c:v>5.4750953809482202E-2</c:v>
                </c:pt>
                <c:pt idx="34460">
                  <c:v>5.47512236099921E-2</c:v>
                </c:pt>
                <c:pt idx="34461">
                  <c:v>5.4751849152886001E-2</c:v>
                </c:pt>
                <c:pt idx="34462">
                  <c:v>5.4752004789000101E-2</c:v>
                </c:pt>
                <c:pt idx="34463">
                  <c:v>5.4752646589468698E-2</c:v>
                </c:pt>
                <c:pt idx="34464">
                  <c:v>5.47534783436852E-2</c:v>
                </c:pt>
                <c:pt idx="34465">
                  <c:v>5.47535981986624E-2</c:v>
                </c:pt>
                <c:pt idx="34466">
                  <c:v>5.4755654857259799E-2</c:v>
                </c:pt>
                <c:pt idx="34467">
                  <c:v>5.4756063269867802E-2</c:v>
                </c:pt>
                <c:pt idx="34468">
                  <c:v>5.4757119357170897E-2</c:v>
                </c:pt>
                <c:pt idx="34469">
                  <c:v>5.4758872989214502E-2</c:v>
                </c:pt>
                <c:pt idx="34470">
                  <c:v>5.4758998405669598E-2</c:v>
                </c:pt>
                <c:pt idx="34471">
                  <c:v>5.4760361428022902E-2</c:v>
                </c:pt>
                <c:pt idx="34472">
                  <c:v>5.4760958292940601E-2</c:v>
                </c:pt>
                <c:pt idx="34473">
                  <c:v>5.47618823276785E-2</c:v>
                </c:pt>
                <c:pt idx="34474">
                  <c:v>5.47619740847494E-2</c:v>
                </c:pt>
                <c:pt idx="34475">
                  <c:v>5.4762372514308703E-2</c:v>
                </c:pt>
                <c:pt idx="34476">
                  <c:v>5.4762831047409803E-2</c:v>
                </c:pt>
                <c:pt idx="34477">
                  <c:v>5.4763115630215797E-2</c:v>
                </c:pt>
                <c:pt idx="34478">
                  <c:v>5.4763217872103198E-2</c:v>
                </c:pt>
                <c:pt idx="34479">
                  <c:v>5.4763434452843901E-2</c:v>
                </c:pt>
                <c:pt idx="34480">
                  <c:v>5.4764501206895702E-2</c:v>
                </c:pt>
                <c:pt idx="34481">
                  <c:v>5.4764751102177399E-2</c:v>
                </c:pt>
                <c:pt idx="34482">
                  <c:v>5.4765004741037099E-2</c:v>
                </c:pt>
                <c:pt idx="34483">
                  <c:v>5.4766920505898903E-2</c:v>
                </c:pt>
                <c:pt idx="34484">
                  <c:v>5.4767966901588201E-2</c:v>
                </c:pt>
                <c:pt idx="34485">
                  <c:v>5.4769076195237597E-2</c:v>
                </c:pt>
                <c:pt idx="34486">
                  <c:v>5.4770126477101402E-2</c:v>
                </c:pt>
                <c:pt idx="34487">
                  <c:v>5.4771236463730798E-2</c:v>
                </c:pt>
                <c:pt idx="34488">
                  <c:v>5.4771947892125403E-2</c:v>
                </c:pt>
                <c:pt idx="34489">
                  <c:v>5.4772415527926097E-2</c:v>
                </c:pt>
                <c:pt idx="34490">
                  <c:v>5.4775387028361801E-2</c:v>
                </c:pt>
                <c:pt idx="34491">
                  <c:v>5.4777462686334898E-2</c:v>
                </c:pt>
                <c:pt idx="34492">
                  <c:v>5.4778074433014003E-2</c:v>
                </c:pt>
                <c:pt idx="34493">
                  <c:v>5.4778167751011998E-2</c:v>
                </c:pt>
                <c:pt idx="34494">
                  <c:v>5.4778974469065003E-2</c:v>
                </c:pt>
                <c:pt idx="34495">
                  <c:v>5.4779072093406399E-2</c:v>
                </c:pt>
                <c:pt idx="34496">
                  <c:v>5.4779692645711899E-2</c:v>
                </c:pt>
                <c:pt idx="34497">
                  <c:v>5.4781049273082798E-2</c:v>
                </c:pt>
                <c:pt idx="34498">
                  <c:v>5.4781308183393398E-2</c:v>
                </c:pt>
                <c:pt idx="34499">
                  <c:v>5.4781488773893799E-2</c:v>
                </c:pt>
                <c:pt idx="34500">
                  <c:v>5.4782096407259201E-2</c:v>
                </c:pt>
                <c:pt idx="34501">
                  <c:v>5.4782831719220999E-2</c:v>
                </c:pt>
                <c:pt idx="34502">
                  <c:v>5.47838086320378E-2</c:v>
                </c:pt>
                <c:pt idx="34503">
                  <c:v>5.4784110797033603E-2</c:v>
                </c:pt>
                <c:pt idx="34504">
                  <c:v>5.4784396999821898E-2</c:v>
                </c:pt>
                <c:pt idx="34505">
                  <c:v>5.4784697718314401E-2</c:v>
                </c:pt>
                <c:pt idx="34506">
                  <c:v>5.4785307476628797E-2</c:v>
                </c:pt>
                <c:pt idx="34507">
                  <c:v>5.4788289439504902E-2</c:v>
                </c:pt>
                <c:pt idx="34508">
                  <c:v>5.4790132983212399E-2</c:v>
                </c:pt>
                <c:pt idx="34509">
                  <c:v>5.4790824905956201E-2</c:v>
                </c:pt>
                <c:pt idx="34510">
                  <c:v>5.4790891356270299E-2</c:v>
                </c:pt>
                <c:pt idx="34511">
                  <c:v>5.4791434798763597E-2</c:v>
                </c:pt>
                <c:pt idx="34512">
                  <c:v>5.4791959291824399E-2</c:v>
                </c:pt>
                <c:pt idx="34513">
                  <c:v>5.4792431634455602E-2</c:v>
                </c:pt>
                <c:pt idx="34514">
                  <c:v>5.4793220027699499E-2</c:v>
                </c:pt>
                <c:pt idx="34515">
                  <c:v>5.4793231852430603E-2</c:v>
                </c:pt>
                <c:pt idx="34516">
                  <c:v>5.47942400885413E-2</c:v>
                </c:pt>
                <c:pt idx="34517">
                  <c:v>5.4794373327683603E-2</c:v>
                </c:pt>
                <c:pt idx="34518">
                  <c:v>5.4796943442831703E-2</c:v>
                </c:pt>
                <c:pt idx="34519">
                  <c:v>5.47969898328831E-2</c:v>
                </c:pt>
                <c:pt idx="34520">
                  <c:v>5.4797179277256698E-2</c:v>
                </c:pt>
                <c:pt idx="34521">
                  <c:v>5.4797966616011801E-2</c:v>
                </c:pt>
                <c:pt idx="34522">
                  <c:v>5.4799471808556703E-2</c:v>
                </c:pt>
                <c:pt idx="34523">
                  <c:v>5.4799486476050999E-2</c:v>
                </c:pt>
                <c:pt idx="34524">
                  <c:v>5.4799681943396399E-2</c:v>
                </c:pt>
                <c:pt idx="34525">
                  <c:v>5.4800233583416999E-2</c:v>
                </c:pt>
                <c:pt idx="34526">
                  <c:v>5.4800417400141903E-2</c:v>
                </c:pt>
                <c:pt idx="34527">
                  <c:v>5.4800507657573203E-2</c:v>
                </c:pt>
                <c:pt idx="34528">
                  <c:v>5.4800533838176603E-2</c:v>
                </c:pt>
                <c:pt idx="34529">
                  <c:v>5.4800784688610597E-2</c:v>
                </c:pt>
                <c:pt idx="34530">
                  <c:v>5.4801884936808203E-2</c:v>
                </c:pt>
                <c:pt idx="34531">
                  <c:v>5.4802876570884701E-2</c:v>
                </c:pt>
                <c:pt idx="34532">
                  <c:v>5.4804626324042802E-2</c:v>
                </c:pt>
                <c:pt idx="34533">
                  <c:v>5.4805310844907501E-2</c:v>
                </c:pt>
                <c:pt idx="34534">
                  <c:v>5.4805548309410597E-2</c:v>
                </c:pt>
                <c:pt idx="34535">
                  <c:v>5.4805770790646399E-2</c:v>
                </c:pt>
                <c:pt idx="34536">
                  <c:v>5.4806941648770098E-2</c:v>
                </c:pt>
                <c:pt idx="34537">
                  <c:v>5.48071844167708E-2</c:v>
                </c:pt>
                <c:pt idx="34538">
                  <c:v>5.4807642061220803E-2</c:v>
                </c:pt>
                <c:pt idx="34539">
                  <c:v>5.4808761322889997E-2</c:v>
                </c:pt>
                <c:pt idx="34540">
                  <c:v>5.4809041098720902E-2</c:v>
                </c:pt>
                <c:pt idx="34541">
                  <c:v>5.48096561950073E-2</c:v>
                </c:pt>
                <c:pt idx="34542">
                  <c:v>5.4809947012081403E-2</c:v>
                </c:pt>
                <c:pt idx="34543">
                  <c:v>5.48103987434947E-2</c:v>
                </c:pt>
                <c:pt idx="34544">
                  <c:v>5.4811606045172198E-2</c:v>
                </c:pt>
                <c:pt idx="34545">
                  <c:v>5.4813949408725297E-2</c:v>
                </c:pt>
                <c:pt idx="34546">
                  <c:v>5.48144673194624E-2</c:v>
                </c:pt>
                <c:pt idx="34547">
                  <c:v>5.4814621689687697E-2</c:v>
                </c:pt>
                <c:pt idx="34548">
                  <c:v>5.4814994251592003E-2</c:v>
                </c:pt>
                <c:pt idx="34549">
                  <c:v>5.4815771418521397E-2</c:v>
                </c:pt>
                <c:pt idx="34550">
                  <c:v>5.4817066840666999E-2</c:v>
                </c:pt>
                <c:pt idx="34551">
                  <c:v>5.4817417859927102E-2</c:v>
                </c:pt>
                <c:pt idx="34552">
                  <c:v>5.4820843041718102E-2</c:v>
                </c:pt>
                <c:pt idx="34553">
                  <c:v>5.4821061617034102E-2</c:v>
                </c:pt>
                <c:pt idx="34554">
                  <c:v>5.4821555758130497E-2</c:v>
                </c:pt>
                <c:pt idx="34555">
                  <c:v>5.4821739326867902E-2</c:v>
                </c:pt>
                <c:pt idx="34556">
                  <c:v>5.4821751345471403E-2</c:v>
                </c:pt>
                <c:pt idx="34557">
                  <c:v>5.4821889095283599E-2</c:v>
                </c:pt>
                <c:pt idx="34558">
                  <c:v>5.4822224918147401E-2</c:v>
                </c:pt>
                <c:pt idx="34559">
                  <c:v>5.4823563806574702E-2</c:v>
                </c:pt>
                <c:pt idx="34560">
                  <c:v>5.48239313481549E-2</c:v>
                </c:pt>
                <c:pt idx="34561">
                  <c:v>5.4824856655483499E-2</c:v>
                </c:pt>
                <c:pt idx="34562">
                  <c:v>5.4826320122104602E-2</c:v>
                </c:pt>
                <c:pt idx="34563">
                  <c:v>5.4827113046248203E-2</c:v>
                </c:pt>
                <c:pt idx="34564">
                  <c:v>5.4827249689364602E-2</c:v>
                </c:pt>
                <c:pt idx="34565">
                  <c:v>5.4828804152594002E-2</c:v>
                </c:pt>
                <c:pt idx="34566">
                  <c:v>5.4829750137205202E-2</c:v>
                </c:pt>
                <c:pt idx="34567">
                  <c:v>5.4831084308187603E-2</c:v>
                </c:pt>
                <c:pt idx="34568">
                  <c:v>5.4831933058416799E-2</c:v>
                </c:pt>
                <c:pt idx="34569">
                  <c:v>5.4832088284352098E-2</c:v>
                </c:pt>
                <c:pt idx="34570">
                  <c:v>5.48325305372045E-2</c:v>
                </c:pt>
                <c:pt idx="34571">
                  <c:v>5.4834883654633002E-2</c:v>
                </c:pt>
                <c:pt idx="34572">
                  <c:v>5.48348940388277E-2</c:v>
                </c:pt>
                <c:pt idx="34573">
                  <c:v>5.4835421810111799E-2</c:v>
                </c:pt>
                <c:pt idx="34574">
                  <c:v>5.4835766814025903E-2</c:v>
                </c:pt>
                <c:pt idx="34575">
                  <c:v>5.4836372307790801E-2</c:v>
                </c:pt>
                <c:pt idx="34576">
                  <c:v>5.4837069691421998E-2</c:v>
                </c:pt>
                <c:pt idx="34577">
                  <c:v>5.4838107881784802E-2</c:v>
                </c:pt>
                <c:pt idx="34578">
                  <c:v>5.4838185716726599E-2</c:v>
                </c:pt>
                <c:pt idx="34579">
                  <c:v>5.4838764654955699E-2</c:v>
                </c:pt>
                <c:pt idx="34580">
                  <c:v>5.4840350994744103E-2</c:v>
                </c:pt>
                <c:pt idx="34581">
                  <c:v>5.4842498902969598E-2</c:v>
                </c:pt>
                <c:pt idx="34582">
                  <c:v>5.4842730405720401E-2</c:v>
                </c:pt>
                <c:pt idx="34583">
                  <c:v>5.4842929095412503E-2</c:v>
                </c:pt>
                <c:pt idx="34584">
                  <c:v>5.4843247891739902E-2</c:v>
                </c:pt>
                <c:pt idx="34585">
                  <c:v>5.4844174216751203E-2</c:v>
                </c:pt>
                <c:pt idx="34586">
                  <c:v>5.4844670754359698E-2</c:v>
                </c:pt>
                <c:pt idx="34587">
                  <c:v>5.4846917458045603E-2</c:v>
                </c:pt>
                <c:pt idx="34588">
                  <c:v>5.48488024720327E-2</c:v>
                </c:pt>
                <c:pt idx="34589">
                  <c:v>5.4849368456054398E-2</c:v>
                </c:pt>
                <c:pt idx="34590">
                  <c:v>5.4849818203272699E-2</c:v>
                </c:pt>
                <c:pt idx="34591">
                  <c:v>5.4849918627749801E-2</c:v>
                </c:pt>
                <c:pt idx="34592">
                  <c:v>5.4850839327439102E-2</c:v>
                </c:pt>
                <c:pt idx="34593">
                  <c:v>5.4850963180418398E-2</c:v>
                </c:pt>
                <c:pt idx="34594">
                  <c:v>5.4852324258956899E-2</c:v>
                </c:pt>
                <c:pt idx="34595">
                  <c:v>5.4852468659891199E-2</c:v>
                </c:pt>
                <c:pt idx="34596">
                  <c:v>5.48527692766567E-2</c:v>
                </c:pt>
                <c:pt idx="34597">
                  <c:v>5.4853026411696898E-2</c:v>
                </c:pt>
                <c:pt idx="34598">
                  <c:v>5.4853175417253701E-2</c:v>
                </c:pt>
                <c:pt idx="34599">
                  <c:v>5.4853491156369602E-2</c:v>
                </c:pt>
                <c:pt idx="34600">
                  <c:v>5.48535016477604E-2</c:v>
                </c:pt>
                <c:pt idx="34601">
                  <c:v>5.4853854097557601E-2</c:v>
                </c:pt>
                <c:pt idx="34602">
                  <c:v>5.4853912314452302E-2</c:v>
                </c:pt>
                <c:pt idx="34603">
                  <c:v>5.4855384134426297E-2</c:v>
                </c:pt>
                <c:pt idx="34604">
                  <c:v>5.4856633444383497E-2</c:v>
                </c:pt>
                <c:pt idx="34605">
                  <c:v>5.48574710441493E-2</c:v>
                </c:pt>
                <c:pt idx="34606">
                  <c:v>5.48579913238375E-2</c:v>
                </c:pt>
                <c:pt idx="34607">
                  <c:v>5.4858813974850699E-2</c:v>
                </c:pt>
                <c:pt idx="34608">
                  <c:v>5.4859732817851302E-2</c:v>
                </c:pt>
                <c:pt idx="34609">
                  <c:v>5.4859839301435898E-2</c:v>
                </c:pt>
                <c:pt idx="34610">
                  <c:v>5.4860327815910097E-2</c:v>
                </c:pt>
                <c:pt idx="34611">
                  <c:v>5.4860891799980098E-2</c:v>
                </c:pt>
                <c:pt idx="34612">
                  <c:v>5.4861020037263397E-2</c:v>
                </c:pt>
                <c:pt idx="34613">
                  <c:v>5.4861362890609403E-2</c:v>
                </c:pt>
                <c:pt idx="34614">
                  <c:v>5.4864864387654498E-2</c:v>
                </c:pt>
                <c:pt idx="34615">
                  <c:v>5.4865116157807002E-2</c:v>
                </c:pt>
                <c:pt idx="34616">
                  <c:v>5.4865138253140301E-2</c:v>
                </c:pt>
                <c:pt idx="34617">
                  <c:v>5.48653893496652E-2</c:v>
                </c:pt>
                <c:pt idx="34618">
                  <c:v>5.4865461034955799E-2</c:v>
                </c:pt>
                <c:pt idx="34619">
                  <c:v>5.4866703225650001E-2</c:v>
                </c:pt>
                <c:pt idx="34620">
                  <c:v>5.4869366915099201E-2</c:v>
                </c:pt>
                <c:pt idx="34621">
                  <c:v>5.4869385607407901E-2</c:v>
                </c:pt>
                <c:pt idx="34622">
                  <c:v>5.4870385873742197E-2</c:v>
                </c:pt>
                <c:pt idx="34623">
                  <c:v>5.4870540018250098E-2</c:v>
                </c:pt>
                <c:pt idx="34624">
                  <c:v>5.4871072968921603E-2</c:v>
                </c:pt>
                <c:pt idx="34625">
                  <c:v>5.4872253596326803E-2</c:v>
                </c:pt>
                <c:pt idx="34626">
                  <c:v>5.4872464307006701E-2</c:v>
                </c:pt>
                <c:pt idx="34627">
                  <c:v>5.4873329563586003E-2</c:v>
                </c:pt>
                <c:pt idx="34628">
                  <c:v>5.4873667444709603E-2</c:v>
                </c:pt>
                <c:pt idx="34629">
                  <c:v>5.48743086167034E-2</c:v>
                </c:pt>
                <c:pt idx="34630">
                  <c:v>5.4874513731459899E-2</c:v>
                </c:pt>
                <c:pt idx="34631">
                  <c:v>5.4875106782403198E-2</c:v>
                </c:pt>
                <c:pt idx="34632">
                  <c:v>5.4875243441151599E-2</c:v>
                </c:pt>
                <c:pt idx="34633">
                  <c:v>5.4875423219661601E-2</c:v>
                </c:pt>
                <c:pt idx="34634">
                  <c:v>5.4877193145436702E-2</c:v>
                </c:pt>
                <c:pt idx="34635">
                  <c:v>5.4878655534300498E-2</c:v>
                </c:pt>
                <c:pt idx="34636">
                  <c:v>5.4878971778452301E-2</c:v>
                </c:pt>
                <c:pt idx="34637">
                  <c:v>5.4880241631463697E-2</c:v>
                </c:pt>
                <c:pt idx="34638">
                  <c:v>5.4880417513822201E-2</c:v>
                </c:pt>
                <c:pt idx="34639">
                  <c:v>5.4880887803552797E-2</c:v>
                </c:pt>
                <c:pt idx="34640">
                  <c:v>5.4882740414680303E-2</c:v>
                </c:pt>
                <c:pt idx="34641">
                  <c:v>5.48827718020376E-2</c:v>
                </c:pt>
                <c:pt idx="34642">
                  <c:v>5.48829638041489E-2</c:v>
                </c:pt>
                <c:pt idx="34643">
                  <c:v>5.4885028663856299E-2</c:v>
                </c:pt>
                <c:pt idx="34644">
                  <c:v>5.4885191834603601E-2</c:v>
                </c:pt>
                <c:pt idx="34645">
                  <c:v>5.4885598995084502E-2</c:v>
                </c:pt>
                <c:pt idx="34646">
                  <c:v>5.4885972976780301E-2</c:v>
                </c:pt>
                <c:pt idx="34647">
                  <c:v>5.4886992220001603E-2</c:v>
                </c:pt>
                <c:pt idx="34648">
                  <c:v>5.4887058297183898E-2</c:v>
                </c:pt>
                <c:pt idx="34649">
                  <c:v>5.4888154988939397E-2</c:v>
                </c:pt>
                <c:pt idx="34650">
                  <c:v>5.4888292651831497E-2</c:v>
                </c:pt>
                <c:pt idx="34651">
                  <c:v>5.4888969968584798E-2</c:v>
                </c:pt>
                <c:pt idx="34652">
                  <c:v>5.4889647287668403E-2</c:v>
                </c:pt>
                <c:pt idx="34653">
                  <c:v>5.4890091675790099E-2</c:v>
                </c:pt>
                <c:pt idx="34654">
                  <c:v>5.4891113248519897E-2</c:v>
                </c:pt>
                <c:pt idx="34655">
                  <c:v>5.4894141267756998E-2</c:v>
                </c:pt>
                <c:pt idx="34656">
                  <c:v>5.4894735574098498E-2</c:v>
                </c:pt>
                <c:pt idx="34657">
                  <c:v>5.4895081918445103E-2</c:v>
                </c:pt>
                <c:pt idx="34658">
                  <c:v>5.4896375281582803E-2</c:v>
                </c:pt>
                <c:pt idx="34659">
                  <c:v>5.4896489173254299E-2</c:v>
                </c:pt>
                <c:pt idx="34660">
                  <c:v>5.4896838984328601E-2</c:v>
                </c:pt>
                <c:pt idx="34661">
                  <c:v>5.48972598202319E-2</c:v>
                </c:pt>
                <c:pt idx="34662">
                  <c:v>5.4898063083125302E-2</c:v>
                </c:pt>
                <c:pt idx="34663">
                  <c:v>5.4898653854600701E-2</c:v>
                </c:pt>
                <c:pt idx="34664">
                  <c:v>5.4898687280986798E-2</c:v>
                </c:pt>
                <c:pt idx="34665">
                  <c:v>5.4899166782743702E-2</c:v>
                </c:pt>
                <c:pt idx="34666">
                  <c:v>5.4899256234450203E-2</c:v>
                </c:pt>
                <c:pt idx="34667">
                  <c:v>5.4901154869442803E-2</c:v>
                </c:pt>
                <c:pt idx="34668">
                  <c:v>5.4902708073439201E-2</c:v>
                </c:pt>
                <c:pt idx="34669">
                  <c:v>5.49029377099522E-2</c:v>
                </c:pt>
                <c:pt idx="34670">
                  <c:v>5.49035890838242E-2</c:v>
                </c:pt>
                <c:pt idx="34671">
                  <c:v>5.49037428232921E-2</c:v>
                </c:pt>
                <c:pt idx="34672">
                  <c:v>5.49038035386075E-2</c:v>
                </c:pt>
                <c:pt idx="34673">
                  <c:v>5.4903912952247003E-2</c:v>
                </c:pt>
                <c:pt idx="34674">
                  <c:v>5.4904786883905897E-2</c:v>
                </c:pt>
                <c:pt idx="34675">
                  <c:v>5.4904846703804397E-2</c:v>
                </c:pt>
                <c:pt idx="34676">
                  <c:v>5.49052851825165E-2</c:v>
                </c:pt>
                <c:pt idx="34677">
                  <c:v>5.4905413788266799E-2</c:v>
                </c:pt>
                <c:pt idx="34678">
                  <c:v>5.4905637176081601E-2</c:v>
                </c:pt>
                <c:pt idx="34679">
                  <c:v>5.4906876572963802E-2</c:v>
                </c:pt>
                <c:pt idx="34680">
                  <c:v>5.4907766588661901E-2</c:v>
                </c:pt>
                <c:pt idx="34681">
                  <c:v>5.4907929768866201E-2</c:v>
                </c:pt>
                <c:pt idx="34682">
                  <c:v>5.4908172266470601E-2</c:v>
                </c:pt>
                <c:pt idx="34683">
                  <c:v>5.4908319487893799E-2</c:v>
                </c:pt>
                <c:pt idx="34684">
                  <c:v>5.4908625282233697E-2</c:v>
                </c:pt>
                <c:pt idx="34685">
                  <c:v>5.4910188101006903E-2</c:v>
                </c:pt>
                <c:pt idx="34686">
                  <c:v>5.4910323202713003E-2</c:v>
                </c:pt>
                <c:pt idx="34687">
                  <c:v>5.4910727096400401E-2</c:v>
                </c:pt>
                <c:pt idx="34688">
                  <c:v>5.4912408901824701E-2</c:v>
                </c:pt>
                <c:pt idx="34689">
                  <c:v>5.4912715762020899E-2</c:v>
                </c:pt>
                <c:pt idx="34690">
                  <c:v>5.4913064693978199E-2</c:v>
                </c:pt>
                <c:pt idx="34691">
                  <c:v>5.49131205761903E-2</c:v>
                </c:pt>
                <c:pt idx="34692">
                  <c:v>5.4913342789142998E-2</c:v>
                </c:pt>
                <c:pt idx="34693">
                  <c:v>5.49136511400585E-2</c:v>
                </c:pt>
                <c:pt idx="34694">
                  <c:v>5.4914640256922498E-2</c:v>
                </c:pt>
                <c:pt idx="34695">
                  <c:v>5.4914815998441002E-2</c:v>
                </c:pt>
                <c:pt idx="34696">
                  <c:v>5.49156024032934E-2</c:v>
                </c:pt>
                <c:pt idx="34697">
                  <c:v>5.4916582652569497E-2</c:v>
                </c:pt>
                <c:pt idx="34698">
                  <c:v>5.4916610183869799E-2</c:v>
                </c:pt>
                <c:pt idx="34699">
                  <c:v>5.4916967693274997E-2</c:v>
                </c:pt>
                <c:pt idx="34700">
                  <c:v>5.4918558938659497E-2</c:v>
                </c:pt>
                <c:pt idx="34701">
                  <c:v>5.49188674432107E-2</c:v>
                </c:pt>
                <c:pt idx="34702">
                  <c:v>5.4919126732975103E-2</c:v>
                </c:pt>
                <c:pt idx="34703">
                  <c:v>5.4919251183325003E-2</c:v>
                </c:pt>
                <c:pt idx="34704">
                  <c:v>5.4919635674913099E-2</c:v>
                </c:pt>
                <c:pt idx="34705">
                  <c:v>5.4921386041752097E-2</c:v>
                </c:pt>
                <c:pt idx="34706">
                  <c:v>5.4922308321315103E-2</c:v>
                </c:pt>
                <c:pt idx="34707">
                  <c:v>5.4922315918314701E-2</c:v>
                </c:pt>
                <c:pt idx="34708">
                  <c:v>5.4922374876240701E-2</c:v>
                </c:pt>
                <c:pt idx="34709">
                  <c:v>5.4923303973596301E-2</c:v>
                </c:pt>
                <c:pt idx="34710">
                  <c:v>5.4924419320000299E-2</c:v>
                </c:pt>
                <c:pt idx="34711">
                  <c:v>5.49248609603546E-2</c:v>
                </c:pt>
                <c:pt idx="34712">
                  <c:v>5.49255823407339E-2</c:v>
                </c:pt>
                <c:pt idx="34713">
                  <c:v>5.4927806980281102E-2</c:v>
                </c:pt>
                <c:pt idx="34714">
                  <c:v>5.49282386279729E-2</c:v>
                </c:pt>
                <c:pt idx="34715">
                  <c:v>5.4929539827369797E-2</c:v>
                </c:pt>
                <c:pt idx="34716">
                  <c:v>5.4930813176898199E-2</c:v>
                </c:pt>
                <c:pt idx="34717">
                  <c:v>5.4931455993272198E-2</c:v>
                </c:pt>
                <c:pt idx="34718">
                  <c:v>5.4932016165896498E-2</c:v>
                </c:pt>
                <c:pt idx="34719">
                  <c:v>5.49321568093359E-2</c:v>
                </c:pt>
                <c:pt idx="34720">
                  <c:v>5.49337596906323E-2</c:v>
                </c:pt>
                <c:pt idx="34721">
                  <c:v>5.4937153519276402E-2</c:v>
                </c:pt>
                <c:pt idx="34722">
                  <c:v>5.4937945313064999E-2</c:v>
                </c:pt>
                <c:pt idx="34723">
                  <c:v>5.4939015195816697E-2</c:v>
                </c:pt>
                <c:pt idx="34724">
                  <c:v>5.4939173965987298E-2</c:v>
                </c:pt>
                <c:pt idx="34725">
                  <c:v>5.4939938005606398E-2</c:v>
                </c:pt>
                <c:pt idx="34726">
                  <c:v>5.4940200309219298E-2</c:v>
                </c:pt>
                <c:pt idx="34727">
                  <c:v>5.4940540574332702E-2</c:v>
                </c:pt>
                <c:pt idx="34728">
                  <c:v>5.4940741968774201E-2</c:v>
                </c:pt>
                <c:pt idx="34729">
                  <c:v>5.4941198326287702E-2</c:v>
                </c:pt>
                <c:pt idx="34730">
                  <c:v>5.4942404940691497E-2</c:v>
                </c:pt>
                <c:pt idx="34731">
                  <c:v>5.4942756349307099E-2</c:v>
                </c:pt>
                <c:pt idx="34732">
                  <c:v>5.4946057955159902E-2</c:v>
                </c:pt>
                <c:pt idx="34733">
                  <c:v>5.4946344686805003E-2</c:v>
                </c:pt>
                <c:pt idx="34734">
                  <c:v>5.4948308612766901E-2</c:v>
                </c:pt>
                <c:pt idx="34735">
                  <c:v>5.4949175054669203E-2</c:v>
                </c:pt>
                <c:pt idx="34736">
                  <c:v>5.4949669051708401E-2</c:v>
                </c:pt>
                <c:pt idx="34737">
                  <c:v>5.49500621003755E-2</c:v>
                </c:pt>
                <c:pt idx="34738">
                  <c:v>5.4950063146222097E-2</c:v>
                </c:pt>
                <c:pt idx="34739">
                  <c:v>5.49511564235481E-2</c:v>
                </c:pt>
                <c:pt idx="34740">
                  <c:v>5.4951199100781799E-2</c:v>
                </c:pt>
                <c:pt idx="34741">
                  <c:v>5.4952133861030802E-2</c:v>
                </c:pt>
                <c:pt idx="34742">
                  <c:v>5.4952288458456497E-2</c:v>
                </c:pt>
                <c:pt idx="34743">
                  <c:v>5.4952355447521702E-2</c:v>
                </c:pt>
                <c:pt idx="34744">
                  <c:v>5.49523700403921E-2</c:v>
                </c:pt>
                <c:pt idx="34745">
                  <c:v>5.4953178832060898E-2</c:v>
                </c:pt>
                <c:pt idx="34746">
                  <c:v>5.4953334846692597E-2</c:v>
                </c:pt>
                <c:pt idx="34747">
                  <c:v>5.4953624164071402E-2</c:v>
                </c:pt>
                <c:pt idx="34748">
                  <c:v>5.4953985861185703E-2</c:v>
                </c:pt>
                <c:pt idx="34749">
                  <c:v>5.4954830238471003E-2</c:v>
                </c:pt>
                <c:pt idx="34750">
                  <c:v>5.4955138218433897E-2</c:v>
                </c:pt>
                <c:pt idx="34751">
                  <c:v>5.4955865886125999E-2</c:v>
                </c:pt>
                <c:pt idx="34752">
                  <c:v>5.4955931702102799E-2</c:v>
                </c:pt>
                <c:pt idx="34753">
                  <c:v>5.4956473460695002E-2</c:v>
                </c:pt>
                <c:pt idx="34754">
                  <c:v>5.4957106100493001E-2</c:v>
                </c:pt>
                <c:pt idx="34755">
                  <c:v>5.4957248565153702E-2</c:v>
                </c:pt>
                <c:pt idx="34756">
                  <c:v>5.4957739032198701E-2</c:v>
                </c:pt>
                <c:pt idx="34757">
                  <c:v>5.4958395940228402E-2</c:v>
                </c:pt>
                <c:pt idx="34758">
                  <c:v>5.4959492845238003E-2</c:v>
                </c:pt>
                <c:pt idx="34759">
                  <c:v>5.4959840819671098E-2</c:v>
                </c:pt>
                <c:pt idx="34760">
                  <c:v>5.4959936599492602E-2</c:v>
                </c:pt>
                <c:pt idx="34761">
                  <c:v>5.4960700059449002E-2</c:v>
                </c:pt>
                <c:pt idx="34762">
                  <c:v>5.4962154713291203E-2</c:v>
                </c:pt>
                <c:pt idx="34763">
                  <c:v>5.4964606161703899E-2</c:v>
                </c:pt>
                <c:pt idx="34764">
                  <c:v>5.4964846379528302E-2</c:v>
                </c:pt>
                <c:pt idx="34765">
                  <c:v>5.4965190422821698E-2</c:v>
                </c:pt>
                <c:pt idx="34766">
                  <c:v>5.4966226332897397E-2</c:v>
                </c:pt>
                <c:pt idx="34767">
                  <c:v>5.4966273395826999E-2</c:v>
                </c:pt>
                <c:pt idx="34768">
                  <c:v>5.4966480023205998E-2</c:v>
                </c:pt>
                <c:pt idx="34769">
                  <c:v>5.4966867798530501E-2</c:v>
                </c:pt>
                <c:pt idx="34770">
                  <c:v>5.4967333526655497E-2</c:v>
                </c:pt>
                <c:pt idx="34771">
                  <c:v>5.4967593996480997E-2</c:v>
                </c:pt>
                <c:pt idx="34772">
                  <c:v>5.4968463240329002E-2</c:v>
                </c:pt>
                <c:pt idx="34773">
                  <c:v>5.4968775464216101E-2</c:v>
                </c:pt>
                <c:pt idx="34774">
                  <c:v>5.4968949169652503E-2</c:v>
                </c:pt>
                <c:pt idx="34775">
                  <c:v>5.4969395411568103E-2</c:v>
                </c:pt>
                <c:pt idx="34776">
                  <c:v>5.4970045499586999E-2</c:v>
                </c:pt>
                <c:pt idx="34777">
                  <c:v>5.4971955590140301E-2</c:v>
                </c:pt>
                <c:pt idx="34778">
                  <c:v>5.4972162189427499E-2</c:v>
                </c:pt>
                <c:pt idx="34779">
                  <c:v>5.4972403862355301E-2</c:v>
                </c:pt>
                <c:pt idx="34780">
                  <c:v>5.49725047001169E-2</c:v>
                </c:pt>
                <c:pt idx="34781">
                  <c:v>5.4972759975159997E-2</c:v>
                </c:pt>
                <c:pt idx="34782">
                  <c:v>5.4974489909893502E-2</c:v>
                </c:pt>
                <c:pt idx="34783">
                  <c:v>5.4975523708475603E-2</c:v>
                </c:pt>
                <c:pt idx="34784">
                  <c:v>5.4976299859975902E-2</c:v>
                </c:pt>
                <c:pt idx="34785">
                  <c:v>5.4977697328018202E-2</c:v>
                </c:pt>
                <c:pt idx="34786">
                  <c:v>5.49778185014555E-2</c:v>
                </c:pt>
                <c:pt idx="34787">
                  <c:v>5.4979058448249497E-2</c:v>
                </c:pt>
                <c:pt idx="34788">
                  <c:v>5.4979968898349801E-2</c:v>
                </c:pt>
                <c:pt idx="34789">
                  <c:v>5.4980982259736598E-2</c:v>
                </c:pt>
                <c:pt idx="34790">
                  <c:v>5.4982987258695402E-2</c:v>
                </c:pt>
                <c:pt idx="34791">
                  <c:v>5.4983283479543198E-2</c:v>
                </c:pt>
                <c:pt idx="34792">
                  <c:v>5.4983847262728501E-2</c:v>
                </c:pt>
                <c:pt idx="34793">
                  <c:v>5.4984647615429698E-2</c:v>
                </c:pt>
                <c:pt idx="34794">
                  <c:v>5.49869946017622E-2</c:v>
                </c:pt>
                <c:pt idx="34795">
                  <c:v>5.4988035003860902E-2</c:v>
                </c:pt>
                <c:pt idx="34796">
                  <c:v>5.4988185426093697E-2</c:v>
                </c:pt>
                <c:pt idx="34797">
                  <c:v>5.4989243579441599E-2</c:v>
                </c:pt>
                <c:pt idx="34798">
                  <c:v>5.4989765341531001E-2</c:v>
                </c:pt>
                <c:pt idx="34799">
                  <c:v>5.4989765658890598E-2</c:v>
                </c:pt>
                <c:pt idx="34800">
                  <c:v>5.49899254648651E-2</c:v>
                </c:pt>
                <c:pt idx="34801">
                  <c:v>5.4990174160855498E-2</c:v>
                </c:pt>
                <c:pt idx="34802">
                  <c:v>5.4991105951239003E-2</c:v>
                </c:pt>
                <c:pt idx="34803">
                  <c:v>5.4991558188306498E-2</c:v>
                </c:pt>
                <c:pt idx="34804">
                  <c:v>5.4991835892289398E-2</c:v>
                </c:pt>
                <c:pt idx="34805">
                  <c:v>5.4992582088905603E-2</c:v>
                </c:pt>
                <c:pt idx="34806">
                  <c:v>5.4992747494420201E-2</c:v>
                </c:pt>
                <c:pt idx="34807">
                  <c:v>5.4993230747861298E-2</c:v>
                </c:pt>
                <c:pt idx="34808">
                  <c:v>5.4993718934038302E-2</c:v>
                </c:pt>
                <c:pt idx="34809">
                  <c:v>5.4994055118809497E-2</c:v>
                </c:pt>
                <c:pt idx="34810">
                  <c:v>5.4994302962116597E-2</c:v>
                </c:pt>
                <c:pt idx="34811">
                  <c:v>5.4994413644940399E-2</c:v>
                </c:pt>
                <c:pt idx="34812">
                  <c:v>5.4995027885655502E-2</c:v>
                </c:pt>
                <c:pt idx="34813">
                  <c:v>5.4995282801704501E-2</c:v>
                </c:pt>
                <c:pt idx="34814">
                  <c:v>5.4996650107017597E-2</c:v>
                </c:pt>
                <c:pt idx="34815">
                  <c:v>5.4997716621047799E-2</c:v>
                </c:pt>
                <c:pt idx="34816">
                  <c:v>5.4997913827404203E-2</c:v>
                </c:pt>
                <c:pt idx="34817">
                  <c:v>5.4997989352791397E-2</c:v>
                </c:pt>
                <c:pt idx="34818">
                  <c:v>5.4999523420522202E-2</c:v>
                </c:pt>
                <c:pt idx="34819">
                  <c:v>5.5000074017583299E-2</c:v>
                </c:pt>
                <c:pt idx="34820">
                  <c:v>5.5000475627662103E-2</c:v>
                </c:pt>
                <c:pt idx="34821">
                  <c:v>5.5001314309523298E-2</c:v>
                </c:pt>
                <c:pt idx="34822">
                  <c:v>5.5001378465516303E-2</c:v>
                </c:pt>
                <c:pt idx="34823">
                  <c:v>5.5002367179550198E-2</c:v>
                </c:pt>
                <c:pt idx="34824">
                  <c:v>5.50028365666312E-2</c:v>
                </c:pt>
                <c:pt idx="34825">
                  <c:v>5.5003083489390703E-2</c:v>
                </c:pt>
                <c:pt idx="34826">
                  <c:v>5.5004326364091798E-2</c:v>
                </c:pt>
                <c:pt idx="34827">
                  <c:v>5.5006111002056497E-2</c:v>
                </c:pt>
                <c:pt idx="34828">
                  <c:v>5.5006199813755603E-2</c:v>
                </c:pt>
                <c:pt idx="34829">
                  <c:v>5.5009302006127803E-2</c:v>
                </c:pt>
                <c:pt idx="34830">
                  <c:v>5.5009559929145101E-2</c:v>
                </c:pt>
                <c:pt idx="34831">
                  <c:v>5.5009937600311802E-2</c:v>
                </c:pt>
                <c:pt idx="34832">
                  <c:v>5.50099955201966E-2</c:v>
                </c:pt>
                <c:pt idx="34833">
                  <c:v>5.5010607985424502E-2</c:v>
                </c:pt>
                <c:pt idx="34834">
                  <c:v>5.5011724923512001E-2</c:v>
                </c:pt>
                <c:pt idx="34835">
                  <c:v>5.5011860065173203E-2</c:v>
                </c:pt>
                <c:pt idx="34836">
                  <c:v>5.50121912448166E-2</c:v>
                </c:pt>
                <c:pt idx="34837">
                  <c:v>5.5012954041964303E-2</c:v>
                </c:pt>
                <c:pt idx="34838">
                  <c:v>5.50138216417006E-2</c:v>
                </c:pt>
                <c:pt idx="34839">
                  <c:v>5.5014526837693797E-2</c:v>
                </c:pt>
                <c:pt idx="34840">
                  <c:v>5.5014808845709598E-2</c:v>
                </c:pt>
                <c:pt idx="34841">
                  <c:v>5.50159819053187E-2</c:v>
                </c:pt>
                <c:pt idx="34842">
                  <c:v>5.5016386912710401E-2</c:v>
                </c:pt>
                <c:pt idx="34843">
                  <c:v>5.5016494679383798E-2</c:v>
                </c:pt>
                <c:pt idx="34844">
                  <c:v>5.5017172770365698E-2</c:v>
                </c:pt>
                <c:pt idx="34845">
                  <c:v>5.5017864926456002E-2</c:v>
                </c:pt>
                <c:pt idx="34846">
                  <c:v>5.5018002117686197E-2</c:v>
                </c:pt>
                <c:pt idx="34847">
                  <c:v>5.5018564014204803E-2</c:v>
                </c:pt>
                <c:pt idx="34848">
                  <c:v>5.5019800466723903E-2</c:v>
                </c:pt>
                <c:pt idx="34849">
                  <c:v>5.5020652532782897E-2</c:v>
                </c:pt>
                <c:pt idx="34850">
                  <c:v>5.5021908119840097E-2</c:v>
                </c:pt>
                <c:pt idx="34851">
                  <c:v>5.50226202519324E-2</c:v>
                </c:pt>
                <c:pt idx="34852">
                  <c:v>5.5022886707021601E-2</c:v>
                </c:pt>
                <c:pt idx="34853">
                  <c:v>5.5022968165423201E-2</c:v>
                </c:pt>
                <c:pt idx="34854">
                  <c:v>5.5023048709034003E-2</c:v>
                </c:pt>
                <c:pt idx="34855">
                  <c:v>5.5023906305217897E-2</c:v>
                </c:pt>
                <c:pt idx="34856">
                  <c:v>5.5024413993927497E-2</c:v>
                </c:pt>
                <c:pt idx="34857">
                  <c:v>5.5024720860071E-2</c:v>
                </c:pt>
                <c:pt idx="34858">
                  <c:v>5.5024899203425397E-2</c:v>
                </c:pt>
                <c:pt idx="34859">
                  <c:v>5.50260904541705E-2</c:v>
                </c:pt>
                <c:pt idx="34860">
                  <c:v>5.50269864842916E-2</c:v>
                </c:pt>
                <c:pt idx="34861">
                  <c:v>5.5027116960188201E-2</c:v>
                </c:pt>
                <c:pt idx="34862">
                  <c:v>5.5027214939749498E-2</c:v>
                </c:pt>
                <c:pt idx="34863">
                  <c:v>5.5028304358571603E-2</c:v>
                </c:pt>
                <c:pt idx="34864">
                  <c:v>5.5030636328790399E-2</c:v>
                </c:pt>
                <c:pt idx="34865">
                  <c:v>5.5030637670659299E-2</c:v>
                </c:pt>
                <c:pt idx="34866">
                  <c:v>5.5031217384342003E-2</c:v>
                </c:pt>
                <c:pt idx="34867">
                  <c:v>5.5034486563642397E-2</c:v>
                </c:pt>
                <c:pt idx="34868">
                  <c:v>5.5036200576205903E-2</c:v>
                </c:pt>
                <c:pt idx="34869">
                  <c:v>5.5037153281933898E-2</c:v>
                </c:pt>
                <c:pt idx="34870">
                  <c:v>5.5037449051738498E-2</c:v>
                </c:pt>
                <c:pt idx="34871">
                  <c:v>5.5038429330740303E-2</c:v>
                </c:pt>
                <c:pt idx="34872">
                  <c:v>5.5038870431455798E-2</c:v>
                </c:pt>
                <c:pt idx="34873">
                  <c:v>5.5039592007041199E-2</c:v>
                </c:pt>
                <c:pt idx="34874">
                  <c:v>5.5040293065703599E-2</c:v>
                </c:pt>
                <c:pt idx="34875">
                  <c:v>5.5042252331702797E-2</c:v>
                </c:pt>
                <c:pt idx="34876">
                  <c:v>5.5042632371460697E-2</c:v>
                </c:pt>
                <c:pt idx="34877">
                  <c:v>5.5043379780748303E-2</c:v>
                </c:pt>
                <c:pt idx="34878">
                  <c:v>5.5043921350175801E-2</c:v>
                </c:pt>
                <c:pt idx="34879">
                  <c:v>5.5044184209269098E-2</c:v>
                </c:pt>
                <c:pt idx="34880">
                  <c:v>5.5044865449862798E-2</c:v>
                </c:pt>
                <c:pt idx="34881">
                  <c:v>5.5045953134358901E-2</c:v>
                </c:pt>
                <c:pt idx="34882">
                  <c:v>5.5047606143183603E-2</c:v>
                </c:pt>
                <c:pt idx="34883">
                  <c:v>5.5050111189316797E-2</c:v>
                </c:pt>
                <c:pt idx="34884">
                  <c:v>5.5050565341552199E-2</c:v>
                </c:pt>
                <c:pt idx="34885">
                  <c:v>5.5050712138798898E-2</c:v>
                </c:pt>
                <c:pt idx="34886">
                  <c:v>5.5051639981233198E-2</c:v>
                </c:pt>
                <c:pt idx="34887">
                  <c:v>5.5051748984640603E-2</c:v>
                </c:pt>
                <c:pt idx="34888">
                  <c:v>5.5052245316091E-2</c:v>
                </c:pt>
                <c:pt idx="34889">
                  <c:v>5.5053766002664602E-2</c:v>
                </c:pt>
                <c:pt idx="34890">
                  <c:v>5.5054522480422398E-2</c:v>
                </c:pt>
                <c:pt idx="34891">
                  <c:v>5.5054724245688198E-2</c:v>
                </c:pt>
                <c:pt idx="34892">
                  <c:v>5.50548242448105E-2</c:v>
                </c:pt>
                <c:pt idx="34893">
                  <c:v>5.5055132943769201E-2</c:v>
                </c:pt>
                <c:pt idx="34894">
                  <c:v>5.5055141970722699E-2</c:v>
                </c:pt>
                <c:pt idx="34895">
                  <c:v>5.5055546213187902E-2</c:v>
                </c:pt>
                <c:pt idx="34896">
                  <c:v>5.5055561808754899E-2</c:v>
                </c:pt>
                <c:pt idx="34897">
                  <c:v>5.5056983197763601E-2</c:v>
                </c:pt>
                <c:pt idx="34898">
                  <c:v>5.5057844035409399E-2</c:v>
                </c:pt>
                <c:pt idx="34899">
                  <c:v>5.5059456415173E-2</c:v>
                </c:pt>
                <c:pt idx="34900">
                  <c:v>5.5060170786614897E-2</c:v>
                </c:pt>
                <c:pt idx="34901">
                  <c:v>5.5061644030391599E-2</c:v>
                </c:pt>
                <c:pt idx="34902">
                  <c:v>5.5063848116890697E-2</c:v>
                </c:pt>
                <c:pt idx="34903">
                  <c:v>5.50639833383594E-2</c:v>
                </c:pt>
                <c:pt idx="34904">
                  <c:v>5.5064135912743097E-2</c:v>
                </c:pt>
                <c:pt idx="34905">
                  <c:v>5.5064533158571197E-2</c:v>
                </c:pt>
                <c:pt idx="34906">
                  <c:v>5.5065585018129498E-2</c:v>
                </c:pt>
                <c:pt idx="34907">
                  <c:v>5.5066195045368901E-2</c:v>
                </c:pt>
                <c:pt idx="34908">
                  <c:v>5.5066454545383302E-2</c:v>
                </c:pt>
                <c:pt idx="34909">
                  <c:v>5.5068694086647503E-2</c:v>
                </c:pt>
                <c:pt idx="34910">
                  <c:v>5.5069692395608098E-2</c:v>
                </c:pt>
                <c:pt idx="34911">
                  <c:v>5.5070104473879597E-2</c:v>
                </c:pt>
                <c:pt idx="34912">
                  <c:v>5.5070195389923901E-2</c:v>
                </c:pt>
                <c:pt idx="34913">
                  <c:v>5.5071452544026803E-2</c:v>
                </c:pt>
                <c:pt idx="34914">
                  <c:v>5.5073072588659698E-2</c:v>
                </c:pt>
                <c:pt idx="34915">
                  <c:v>5.5073143129372899E-2</c:v>
                </c:pt>
                <c:pt idx="34916">
                  <c:v>5.50735306321391E-2</c:v>
                </c:pt>
                <c:pt idx="34917">
                  <c:v>5.5073771096500197E-2</c:v>
                </c:pt>
                <c:pt idx="34918">
                  <c:v>5.5074625129750601E-2</c:v>
                </c:pt>
                <c:pt idx="34919">
                  <c:v>5.5075445471987602E-2</c:v>
                </c:pt>
                <c:pt idx="34920">
                  <c:v>5.5076431805626901E-2</c:v>
                </c:pt>
                <c:pt idx="34921">
                  <c:v>5.5078457553919498E-2</c:v>
                </c:pt>
                <c:pt idx="34922">
                  <c:v>5.5079394659510103E-2</c:v>
                </c:pt>
                <c:pt idx="34923">
                  <c:v>5.5079540476784802E-2</c:v>
                </c:pt>
                <c:pt idx="34924">
                  <c:v>5.5079580854411003E-2</c:v>
                </c:pt>
                <c:pt idx="34925">
                  <c:v>5.5080285395439597E-2</c:v>
                </c:pt>
                <c:pt idx="34926">
                  <c:v>5.5081132538887502E-2</c:v>
                </c:pt>
                <c:pt idx="34927">
                  <c:v>5.5081377205082702E-2</c:v>
                </c:pt>
                <c:pt idx="34928">
                  <c:v>5.5082567668106201E-2</c:v>
                </c:pt>
                <c:pt idx="34929">
                  <c:v>5.5082891624665099E-2</c:v>
                </c:pt>
                <c:pt idx="34930">
                  <c:v>5.5083996472845301E-2</c:v>
                </c:pt>
                <c:pt idx="34931">
                  <c:v>5.5084041814386801E-2</c:v>
                </c:pt>
                <c:pt idx="34932">
                  <c:v>5.50852598335317E-2</c:v>
                </c:pt>
                <c:pt idx="34933">
                  <c:v>5.5086149525620097E-2</c:v>
                </c:pt>
                <c:pt idx="34934">
                  <c:v>5.5086772864590301E-2</c:v>
                </c:pt>
                <c:pt idx="34935">
                  <c:v>5.5086865978969002E-2</c:v>
                </c:pt>
                <c:pt idx="34936">
                  <c:v>5.50879815276391E-2</c:v>
                </c:pt>
                <c:pt idx="34937">
                  <c:v>5.5088107472062497E-2</c:v>
                </c:pt>
                <c:pt idx="34938">
                  <c:v>5.5089908182193698E-2</c:v>
                </c:pt>
                <c:pt idx="34939">
                  <c:v>5.5090212436921901E-2</c:v>
                </c:pt>
                <c:pt idx="34940">
                  <c:v>5.50903023818715E-2</c:v>
                </c:pt>
                <c:pt idx="34941">
                  <c:v>5.50910798043176E-2</c:v>
                </c:pt>
                <c:pt idx="34942">
                  <c:v>5.5093166004154599E-2</c:v>
                </c:pt>
                <c:pt idx="34943">
                  <c:v>5.5094164409645499E-2</c:v>
                </c:pt>
                <c:pt idx="34944">
                  <c:v>5.5094267769744999E-2</c:v>
                </c:pt>
                <c:pt idx="34945">
                  <c:v>5.5095768469252598E-2</c:v>
                </c:pt>
                <c:pt idx="34946">
                  <c:v>5.5095823432154599E-2</c:v>
                </c:pt>
                <c:pt idx="34947">
                  <c:v>5.50962096634574E-2</c:v>
                </c:pt>
                <c:pt idx="34948">
                  <c:v>5.5096244411019998E-2</c:v>
                </c:pt>
                <c:pt idx="34949">
                  <c:v>5.5096347722000998E-2</c:v>
                </c:pt>
                <c:pt idx="34950">
                  <c:v>5.5097156207482498E-2</c:v>
                </c:pt>
                <c:pt idx="34951">
                  <c:v>5.5097565677015903E-2</c:v>
                </c:pt>
                <c:pt idx="34952">
                  <c:v>5.5097993538998698E-2</c:v>
                </c:pt>
                <c:pt idx="34953">
                  <c:v>5.5099207634644598E-2</c:v>
                </c:pt>
                <c:pt idx="34954">
                  <c:v>5.5099506751365303E-2</c:v>
                </c:pt>
                <c:pt idx="34955">
                  <c:v>5.50997585559517E-2</c:v>
                </c:pt>
                <c:pt idx="34956">
                  <c:v>5.5100185842244701E-2</c:v>
                </c:pt>
                <c:pt idx="34957">
                  <c:v>5.5100702271398502E-2</c:v>
                </c:pt>
                <c:pt idx="34958">
                  <c:v>5.5100853186371097E-2</c:v>
                </c:pt>
                <c:pt idx="34959">
                  <c:v>5.51009464242736E-2</c:v>
                </c:pt>
                <c:pt idx="34960">
                  <c:v>5.51012324242856E-2</c:v>
                </c:pt>
                <c:pt idx="34961">
                  <c:v>5.5102715849900903E-2</c:v>
                </c:pt>
                <c:pt idx="34962">
                  <c:v>5.5102795347241801E-2</c:v>
                </c:pt>
                <c:pt idx="34963">
                  <c:v>5.51028862910483E-2</c:v>
                </c:pt>
                <c:pt idx="34964">
                  <c:v>5.51029629993093E-2</c:v>
                </c:pt>
                <c:pt idx="34965">
                  <c:v>5.5104098524861797E-2</c:v>
                </c:pt>
                <c:pt idx="34966">
                  <c:v>5.5106450271958901E-2</c:v>
                </c:pt>
                <c:pt idx="34967">
                  <c:v>5.5106885983518997E-2</c:v>
                </c:pt>
                <c:pt idx="34968">
                  <c:v>5.5107791148964899E-2</c:v>
                </c:pt>
                <c:pt idx="34969">
                  <c:v>5.5108436668639599E-2</c:v>
                </c:pt>
                <c:pt idx="34970">
                  <c:v>5.5110572061697102E-2</c:v>
                </c:pt>
                <c:pt idx="34971">
                  <c:v>5.5110863823859102E-2</c:v>
                </c:pt>
                <c:pt idx="34972">
                  <c:v>5.5112034996101199E-2</c:v>
                </c:pt>
                <c:pt idx="34973">
                  <c:v>5.5112289126029203E-2</c:v>
                </c:pt>
                <c:pt idx="34974">
                  <c:v>5.5112334663401E-2</c:v>
                </c:pt>
                <c:pt idx="34975">
                  <c:v>5.5112905556576497E-2</c:v>
                </c:pt>
                <c:pt idx="34976">
                  <c:v>5.5113378865530298E-2</c:v>
                </c:pt>
                <c:pt idx="34977">
                  <c:v>5.5113622797775097E-2</c:v>
                </c:pt>
                <c:pt idx="34978">
                  <c:v>5.5114111676629003E-2</c:v>
                </c:pt>
                <c:pt idx="34979">
                  <c:v>5.5114207999532899E-2</c:v>
                </c:pt>
                <c:pt idx="34980">
                  <c:v>5.5114240407266799E-2</c:v>
                </c:pt>
                <c:pt idx="34981">
                  <c:v>5.5114255617946702E-2</c:v>
                </c:pt>
                <c:pt idx="34982">
                  <c:v>5.5114867002287897E-2</c:v>
                </c:pt>
                <c:pt idx="34983">
                  <c:v>5.5115616081256202E-2</c:v>
                </c:pt>
                <c:pt idx="34984">
                  <c:v>5.5116066786529597E-2</c:v>
                </c:pt>
                <c:pt idx="34985">
                  <c:v>5.5118064518706399E-2</c:v>
                </c:pt>
                <c:pt idx="34986">
                  <c:v>5.51208961481593E-2</c:v>
                </c:pt>
                <c:pt idx="34987">
                  <c:v>5.5121441191854602E-2</c:v>
                </c:pt>
                <c:pt idx="34988">
                  <c:v>5.5121550838282997E-2</c:v>
                </c:pt>
                <c:pt idx="34989">
                  <c:v>5.51223870034507E-2</c:v>
                </c:pt>
                <c:pt idx="34990">
                  <c:v>5.5123574630863599E-2</c:v>
                </c:pt>
                <c:pt idx="34991">
                  <c:v>5.5123644226839297E-2</c:v>
                </c:pt>
                <c:pt idx="34992">
                  <c:v>5.5123689177090797E-2</c:v>
                </c:pt>
                <c:pt idx="34993">
                  <c:v>5.5123772716976202E-2</c:v>
                </c:pt>
                <c:pt idx="34994">
                  <c:v>5.51243894427128E-2</c:v>
                </c:pt>
                <c:pt idx="34995">
                  <c:v>5.5125275313771399E-2</c:v>
                </c:pt>
                <c:pt idx="34996">
                  <c:v>5.5125427048289002E-2</c:v>
                </c:pt>
                <c:pt idx="34997">
                  <c:v>5.5125632691452701E-2</c:v>
                </c:pt>
                <c:pt idx="34998">
                  <c:v>5.5126188342589699E-2</c:v>
                </c:pt>
                <c:pt idx="34999">
                  <c:v>5.5126583480136201E-2</c:v>
                </c:pt>
                <c:pt idx="35000">
                  <c:v>5.5126821723879199E-2</c:v>
                </c:pt>
                <c:pt idx="35001">
                  <c:v>5.5126936570663303E-2</c:v>
                </c:pt>
                <c:pt idx="35002">
                  <c:v>5.5128065226054103E-2</c:v>
                </c:pt>
                <c:pt idx="35003">
                  <c:v>5.5128071021042398E-2</c:v>
                </c:pt>
                <c:pt idx="35004">
                  <c:v>5.51283417331433E-2</c:v>
                </c:pt>
                <c:pt idx="35005">
                  <c:v>5.5129766890568303E-2</c:v>
                </c:pt>
                <c:pt idx="35006">
                  <c:v>5.51299292047411E-2</c:v>
                </c:pt>
                <c:pt idx="35007">
                  <c:v>5.5130065878535597E-2</c:v>
                </c:pt>
                <c:pt idx="35008">
                  <c:v>5.5130517268173501E-2</c:v>
                </c:pt>
                <c:pt idx="35009">
                  <c:v>5.51308948548314E-2</c:v>
                </c:pt>
                <c:pt idx="35010">
                  <c:v>5.51311473044011E-2</c:v>
                </c:pt>
                <c:pt idx="35011">
                  <c:v>5.5131311244356301E-2</c:v>
                </c:pt>
                <c:pt idx="35012">
                  <c:v>5.5132187141024698E-2</c:v>
                </c:pt>
                <c:pt idx="35013">
                  <c:v>5.5134003610569901E-2</c:v>
                </c:pt>
                <c:pt idx="35014">
                  <c:v>5.5134938782906803E-2</c:v>
                </c:pt>
                <c:pt idx="35015">
                  <c:v>5.51352332420499E-2</c:v>
                </c:pt>
                <c:pt idx="35016">
                  <c:v>5.5136193701538001E-2</c:v>
                </c:pt>
                <c:pt idx="35017">
                  <c:v>5.5136571579198997E-2</c:v>
                </c:pt>
                <c:pt idx="35018">
                  <c:v>5.5137213279772397E-2</c:v>
                </c:pt>
                <c:pt idx="35019">
                  <c:v>5.5137239672177402E-2</c:v>
                </c:pt>
                <c:pt idx="35020">
                  <c:v>5.5137446762172998E-2</c:v>
                </c:pt>
                <c:pt idx="35021">
                  <c:v>5.5137820963941903E-2</c:v>
                </c:pt>
                <c:pt idx="35022">
                  <c:v>5.5138186045688098E-2</c:v>
                </c:pt>
                <c:pt idx="35023">
                  <c:v>5.5138770804725602E-2</c:v>
                </c:pt>
                <c:pt idx="35024">
                  <c:v>5.5138938313400797E-2</c:v>
                </c:pt>
                <c:pt idx="35025">
                  <c:v>5.5142818033628603E-2</c:v>
                </c:pt>
                <c:pt idx="35026">
                  <c:v>5.5143154244932303E-2</c:v>
                </c:pt>
                <c:pt idx="35027">
                  <c:v>5.51438194138354E-2</c:v>
                </c:pt>
                <c:pt idx="35028">
                  <c:v>5.5143956199163201E-2</c:v>
                </c:pt>
                <c:pt idx="35029">
                  <c:v>5.5144976557380099E-2</c:v>
                </c:pt>
                <c:pt idx="35030">
                  <c:v>5.51452089399187E-2</c:v>
                </c:pt>
                <c:pt idx="35031">
                  <c:v>5.5145625271625399E-2</c:v>
                </c:pt>
                <c:pt idx="35032">
                  <c:v>5.5146368101874198E-2</c:v>
                </c:pt>
                <c:pt idx="35033">
                  <c:v>5.5146396580603697E-2</c:v>
                </c:pt>
                <c:pt idx="35034">
                  <c:v>5.5149072901719103E-2</c:v>
                </c:pt>
                <c:pt idx="35035">
                  <c:v>5.5150374534963298E-2</c:v>
                </c:pt>
                <c:pt idx="35036">
                  <c:v>5.5150578289819598E-2</c:v>
                </c:pt>
                <c:pt idx="35037">
                  <c:v>5.5150847890751399E-2</c:v>
                </c:pt>
                <c:pt idx="35038">
                  <c:v>5.5151502805499603E-2</c:v>
                </c:pt>
                <c:pt idx="35039">
                  <c:v>5.5152131116684898E-2</c:v>
                </c:pt>
                <c:pt idx="35040">
                  <c:v>5.5152315756307697E-2</c:v>
                </c:pt>
                <c:pt idx="35041">
                  <c:v>5.5152332994938297E-2</c:v>
                </c:pt>
                <c:pt idx="35042">
                  <c:v>5.5152368905698197E-2</c:v>
                </c:pt>
                <c:pt idx="35043">
                  <c:v>5.5153124846891201E-2</c:v>
                </c:pt>
                <c:pt idx="35044">
                  <c:v>5.5153654568287497E-2</c:v>
                </c:pt>
                <c:pt idx="35045">
                  <c:v>5.51558446552965E-2</c:v>
                </c:pt>
                <c:pt idx="35046">
                  <c:v>5.5157288452852997E-2</c:v>
                </c:pt>
                <c:pt idx="35047">
                  <c:v>5.5158820756535901E-2</c:v>
                </c:pt>
                <c:pt idx="35048">
                  <c:v>5.5158901296987799E-2</c:v>
                </c:pt>
                <c:pt idx="35049">
                  <c:v>5.5159146569189202E-2</c:v>
                </c:pt>
                <c:pt idx="35050">
                  <c:v>5.5159268268969899E-2</c:v>
                </c:pt>
                <c:pt idx="35051">
                  <c:v>5.5160294960005497E-2</c:v>
                </c:pt>
                <c:pt idx="35052">
                  <c:v>5.5160987667464099E-2</c:v>
                </c:pt>
                <c:pt idx="35053">
                  <c:v>5.5161440903515199E-2</c:v>
                </c:pt>
                <c:pt idx="35054">
                  <c:v>5.5161561981905999E-2</c:v>
                </c:pt>
                <c:pt idx="35055">
                  <c:v>5.5161868400406301E-2</c:v>
                </c:pt>
                <c:pt idx="35056">
                  <c:v>5.5162212723832003E-2</c:v>
                </c:pt>
                <c:pt idx="35057">
                  <c:v>5.5162230869500797E-2</c:v>
                </c:pt>
                <c:pt idx="35058">
                  <c:v>5.5163621271337102E-2</c:v>
                </c:pt>
                <c:pt idx="35059">
                  <c:v>5.5164140614053503E-2</c:v>
                </c:pt>
                <c:pt idx="35060">
                  <c:v>5.5164276313924503E-2</c:v>
                </c:pt>
                <c:pt idx="35061">
                  <c:v>5.5164386207707403E-2</c:v>
                </c:pt>
                <c:pt idx="35062">
                  <c:v>5.5164522901876997E-2</c:v>
                </c:pt>
                <c:pt idx="35063">
                  <c:v>5.5164826568769101E-2</c:v>
                </c:pt>
                <c:pt idx="35064">
                  <c:v>5.5166969834867297E-2</c:v>
                </c:pt>
                <c:pt idx="35065">
                  <c:v>5.5167258701165497E-2</c:v>
                </c:pt>
                <c:pt idx="35066">
                  <c:v>5.5168135542055699E-2</c:v>
                </c:pt>
                <c:pt idx="35067">
                  <c:v>5.51682204918095E-2</c:v>
                </c:pt>
                <c:pt idx="35068">
                  <c:v>5.5168676611256802E-2</c:v>
                </c:pt>
                <c:pt idx="35069">
                  <c:v>5.51689335837343E-2</c:v>
                </c:pt>
                <c:pt idx="35070">
                  <c:v>5.5169499132393197E-2</c:v>
                </c:pt>
                <c:pt idx="35071">
                  <c:v>5.5170025985714702E-2</c:v>
                </c:pt>
                <c:pt idx="35072">
                  <c:v>5.5170123591803198E-2</c:v>
                </c:pt>
                <c:pt idx="35073">
                  <c:v>5.5170724270107399E-2</c:v>
                </c:pt>
                <c:pt idx="35074">
                  <c:v>5.5170855460511301E-2</c:v>
                </c:pt>
                <c:pt idx="35075">
                  <c:v>5.5170989445051603E-2</c:v>
                </c:pt>
                <c:pt idx="35076">
                  <c:v>5.5171075508932702E-2</c:v>
                </c:pt>
                <c:pt idx="35077">
                  <c:v>5.51717688138917E-2</c:v>
                </c:pt>
                <c:pt idx="35078">
                  <c:v>5.5171844994213397E-2</c:v>
                </c:pt>
                <c:pt idx="35079">
                  <c:v>5.5172417650876097E-2</c:v>
                </c:pt>
                <c:pt idx="35080">
                  <c:v>5.5172908646572399E-2</c:v>
                </c:pt>
                <c:pt idx="35081">
                  <c:v>5.5174754958042499E-2</c:v>
                </c:pt>
                <c:pt idx="35082">
                  <c:v>5.5175406840177098E-2</c:v>
                </c:pt>
                <c:pt idx="35083">
                  <c:v>5.5175963766508997E-2</c:v>
                </c:pt>
                <c:pt idx="35084">
                  <c:v>5.5176265628407398E-2</c:v>
                </c:pt>
                <c:pt idx="35085">
                  <c:v>5.5179193409967998E-2</c:v>
                </c:pt>
                <c:pt idx="35086">
                  <c:v>5.5180032938430497E-2</c:v>
                </c:pt>
                <c:pt idx="35087">
                  <c:v>5.5180460150006397E-2</c:v>
                </c:pt>
                <c:pt idx="35088">
                  <c:v>5.5180734834506202E-2</c:v>
                </c:pt>
                <c:pt idx="35089">
                  <c:v>5.5181096664086597E-2</c:v>
                </c:pt>
                <c:pt idx="35090">
                  <c:v>5.5181881747563603E-2</c:v>
                </c:pt>
                <c:pt idx="35091">
                  <c:v>5.5182136571630597E-2</c:v>
                </c:pt>
                <c:pt idx="35092">
                  <c:v>5.5182206479913398E-2</c:v>
                </c:pt>
                <c:pt idx="35093">
                  <c:v>5.5183216373936098E-2</c:v>
                </c:pt>
                <c:pt idx="35094">
                  <c:v>5.5183562714990197E-2</c:v>
                </c:pt>
                <c:pt idx="35095">
                  <c:v>5.5183669346115502E-2</c:v>
                </c:pt>
                <c:pt idx="35096">
                  <c:v>5.5184352920865098E-2</c:v>
                </c:pt>
                <c:pt idx="35097">
                  <c:v>5.5184793881986598E-2</c:v>
                </c:pt>
                <c:pt idx="35098">
                  <c:v>5.5184935087596199E-2</c:v>
                </c:pt>
                <c:pt idx="35099">
                  <c:v>5.5185671005204003E-2</c:v>
                </c:pt>
                <c:pt idx="35100">
                  <c:v>5.5185817085555602E-2</c:v>
                </c:pt>
                <c:pt idx="35101">
                  <c:v>5.5186754241769498E-2</c:v>
                </c:pt>
                <c:pt idx="35102">
                  <c:v>5.5186855895869698E-2</c:v>
                </c:pt>
                <c:pt idx="35103">
                  <c:v>5.5187516197726702E-2</c:v>
                </c:pt>
                <c:pt idx="35104">
                  <c:v>5.5187818534517902E-2</c:v>
                </c:pt>
                <c:pt idx="35105">
                  <c:v>5.5188036943485903E-2</c:v>
                </c:pt>
                <c:pt idx="35106">
                  <c:v>5.5188745096775703E-2</c:v>
                </c:pt>
                <c:pt idx="35107">
                  <c:v>5.5189496372349198E-2</c:v>
                </c:pt>
                <c:pt idx="35108">
                  <c:v>5.5189927482372503E-2</c:v>
                </c:pt>
                <c:pt idx="35109">
                  <c:v>5.5190386043198397E-2</c:v>
                </c:pt>
                <c:pt idx="35110">
                  <c:v>5.5191509329059397E-2</c:v>
                </c:pt>
                <c:pt idx="35111">
                  <c:v>5.51929876180162E-2</c:v>
                </c:pt>
                <c:pt idx="35112">
                  <c:v>5.51933277335711E-2</c:v>
                </c:pt>
                <c:pt idx="35113">
                  <c:v>5.5193937552382402E-2</c:v>
                </c:pt>
                <c:pt idx="35114">
                  <c:v>5.5194325383813497E-2</c:v>
                </c:pt>
                <c:pt idx="35115">
                  <c:v>5.51953201800598E-2</c:v>
                </c:pt>
                <c:pt idx="35116">
                  <c:v>5.51956007614086E-2</c:v>
                </c:pt>
                <c:pt idx="35117">
                  <c:v>5.5196586479553E-2</c:v>
                </c:pt>
                <c:pt idx="35118">
                  <c:v>5.5196634071394003E-2</c:v>
                </c:pt>
                <c:pt idx="35119">
                  <c:v>5.5197133677011102E-2</c:v>
                </c:pt>
                <c:pt idx="35120">
                  <c:v>5.5197755805206201E-2</c:v>
                </c:pt>
                <c:pt idx="35121">
                  <c:v>5.5198488278854103E-2</c:v>
                </c:pt>
                <c:pt idx="35122">
                  <c:v>5.5198600784534202E-2</c:v>
                </c:pt>
                <c:pt idx="35123">
                  <c:v>5.5199104019335803E-2</c:v>
                </c:pt>
                <c:pt idx="35124">
                  <c:v>5.5199167242903101E-2</c:v>
                </c:pt>
                <c:pt idx="35125">
                  <c:v>5.5199410384551E-2</c:v>
                </c:pt>
                <c:pt idx="35126">
                  <c:v>5.5201460298649502E-2</c:v>
                </c:pt>
                <c:pt idx="35127">
                  <c:v>5.5202143789324198E-2</c:v>
                </c:pt>
                <c:pt idx="35128">
                  <c:v>5.5203233138869302E-2</c:v>
                </c:pt>
                <c:pt idx="35129">
                  <c:v>5.5203672800693299E-2</c:v>
                </c:pt>
                <c:pt idx="35130">
                  <c:v>5.5203829200724003E-2</c:v>
                </c:pt>
                <c:pt idx="35131">
                  <c:v>5.5203842304140098E-2</c:v>
                </c:pt>
                <c:pt idx="35132">
                  <c:v>5.5203854503804897E-2</c:v>
                </c:pt>
                <c:pt idx="35133">
                  <c:v>5.5205102174997897E-2</c:v>
                </c:pt>
                <c:pt idx="35134">
                  <c:v>5.52059761190032E-2</c:v>
                </c:pt>
                <c:pt idx="35135">
                  <c:v>5.5206967887568598E-2</c:v>
                </c:pt>
                <c:pt idx="35136">
                  <c:v>5.52073977058977E-2</c:v>
                </c:pt>
                <c:pt idx="35137">
                  <c:v>5.5207933430818E-2</c:v>
                </c:pt>
                <c:pt idx="35138">
                  <c:v>5.52089573107888E-2</c:v>
                </c:pt>
                <c:pt idx="35139">
                  <c:v>5.5209730169946403E-2</c:v>
                </c:pt>
                <c:pt idx="35140">
                  <c:v>5.5210319277702501E-2</c:v>
                </c:pt>
                <c:pt idx="35141">
                  <c:v>5.5210506009101698E-2</c:v>
                </c:pt>
                <c:pt idx="35142">
                  <c:v>5.5211421937625897E-2</c:v>
                </c:pt>
                <c:pt idx="35143">
                  <c:v>5.5213403906858097E-2</c:v>
                </c:pt>
                <c:pt idx="35144">
                  <c:v>5.5213544518848502E-2</c:v>
                </c:pt>
                <c:pt idx="35145">
                  <c:v>5.5213916109943598E-2</c:v>
                </c:pt>
                <c:pt idx="35146">
                  <c:v>5.5213938048395098E-2</c:v>
                </c:pt>
                <c:pt idx="35147">
                  <c:v>5.5214012964265403E-2</c:v>
                </c:pt>
                <c:pt idx="35148">
                  <c:v>5.52147174129273E-2</c:v>
                </c:pt>
                <c:pt idx="35149">
                  <c:v>5.5215163452796499E-2</c:v>
                </c:pt>
                <c:pt idx="35150">
                  <c:v>5.52152515308591E-2</c:v>
                </c:pt>
                <c:pt idx="35151">
                  <c:v>5.5215381092286298E-2</c:v>
                </c:pt>
                <c:pt idx="35152">
                  <c:v>5.5216259880898899E-2</c:v>
                </c:pt>
                <c:pt idx="35153">
                  <c:v>5.5217647432174999E-2</c:v>
                </c:pt>
                <c:pt idx="35154">
                  <c:v>5.5218489015782302E-2</c:v>
                </c:pt>
                <c:pt idx="35155">
                  <c:v>5.5219152638554099E-2</c:v>
                </c:pt>
                <c:pt idx="35156">
                  <c:v>5.5219224894749203E-2</c:v>
                </c:pt>
                <c:pt idx="35157">
                  <c:v>5.5221490673560199E-2</c:v>
                </c:pt>
                <c:pt idx="35158">
                  <c:v>5.5221547881898897E-2</c:v>
                </c:pt>
                <c:pt idx="35159">
                  <c:v>5.5222292091229003E-2</c:v>
                </c:pt>
                <c:pt idx="35160">
                  <c:v>5.5223671674397498E-2</c:v>
                </c:pt>
                <c:pt idx="35161">
                  <c:v>5.5224528137750098E-2</c:v>
                </c:pt>
                <c:pt idx="35162">
                  <c:v>5.5224589357597199E-2</c:v>
                </c:pt>
                <c:pt idx="35163">
                  <c:v>5.5225817088335197E-2</c:v>
                </c:pt>
                <c:pt idx="35164">
                  <c:v>5.52259353643762E-2</c:v>
                </c:pt>
                <c:pt idx="35165">
                  <c:v>5.5226124616727497E-2</c:v>
                </c:pt>
                <c:pt idx="35166">
                  <c:v>5.5227222538438099E-2</c:v>
                </c:pt>
                <c:pt idx="35167">
                  <c:v>5.5227483378753703E-2</c:v>
                </c:pt>
                <c:pt idx="35168">
                  <c:v>5.5228185785071902E-2</c:v>
                </c:pt>
                <c:pt idx="35169">
                  <c:v>5.5228946950995901E-2</c:v>
                </c:pt>
                <c:pt idx="35170">
                  <c:v>5.52298158905127E-2</c:v>
                </c:pt>
                <c:pt idx="35171">
                  <c:v>5.5231417562598799E-2</c:v>
                </c:pt>
                <c:pt idx="35172">
                  <c:v>5.5231945699775999E-2</c:v>
                </c:pt>
                <c:pt idx="35173">
                  <c:v>5.5233759368681697E-2</c:v>
                </c:pt>
                <c:pt idx="35174">
                  <c:v>5.5234396830178598E-2</c:v>
                </c:pt>
                <c:pt idx="35175">
                  <c:v>5.5237366770025699E-2</c:v>
                </c:pt>
                <c:pt idx="35176">
                  <c:v>5.5237654719289001E-2</c:v>
                </c:pt>
                <c:pt idx="35177">
                  <c:v>5.52378402909732E-2</c:v>
                </c:pt>
                <c:pt idx="35178">
                  <c:v>5.5237989545484603E-2</c:v>
                </c:pt>
                <c:pt idx="35179">
                  <c:v>5.5238208102598003E-2</c:v>
                </c:pt>
                <c:pt idx="35180">
                  <c:v>5.5239087931701798E-2</c:v>
                </c:pt>
                <c:pt idx="35181">
                  <c:v>5.52393296942843E-2</c:v>
                </c:pt>
                <c:pt idx="35182">
                  <c:v>5.5239779255497098E-2</c:v>
                </c:pt>
                <c:pt idx="35183">
                  <c:v>5.5239891226797802E-2</c:v>
                </c:pt>
                <c:pt idx="35184">
                  <c:v>5.5240652420015003E-2</c:v>
                </c:pt>
                <c:pt idx="35185">
                  <c:v>5.5241294645359901E-2</c:v>
                </c:pt>
                <c:pt idx="35186">
                  <c:v>5.5242381285936497E-2</c:v>
                </c:pt>
                <c:pt idx="35187">
                  <c:v>5.5242721957076101E-2</c:v>
                </c:pt>
                <c:pt idx="35188">
                  <c:v>5.52440306058938E-2</c:v>
                </c:pt>
                <c:pt idx="35189">
                  <c:v>5.5244488453312E-2</c:v>
                </c:pt>
                <c:pt idx="35190">
                  <c:v>5.5245315274396203E-2</c:v>
                </c:pt>
                <c:pt idx="35191">
                  <c:v>5.5245477553442397E-2</c:v>
                </c:pt>
                <c:pt idx="35192">
                  <c:v>5.5245845349176502E-2</c:v>
                </c:pt>
                <c:pt idx="35193">
                  <c:v>5.5246977451466103E-2</c:v>
                </c:pt>
                <c:pt idx="35194">
                  <c:v>5.5248125573728303E-2</c:v>
                </c:pt>
                <c:pt idx="35195">
                  <c:v>5.5248830246952797E-2</c:v>
                </c:pt>
                <c:pt idx="35196">
                  <c:v>5.52496704603265E-2</c:v>
                </c:pt>
                <c:pt idx="35197">
                  <c:v>5.5249704323088802E-2</c:v>
                </c:pt>
                <c:pt idx="35198">
                  <c:v>5.52498688960118E-2</c:v>
                </c:pt>
                <c:pt idx="35199">
                  <c:v>5.5250324362593202E-2</c:v>
                </c:pt>
                <c:pt idx="35200">
                  <c:v>5.5251207708025302E-2</c:v>
                </c:pt>
                <c:pt idx="35201">
                  <c:v>5.5251573802161502E-2</c:v>
                </c:pt>
                <c:pt idx="35202">
                  <c:v>5.5251643030163701E-2</c:v>
                </c:pt>
                <c:pt idx="35203">
                  <c:v>5.52528049338845E-2</c:v>
                </c:pt>
                <c:pt idx="35204">
                  <c:v>5.5253335646019003E-2</c:v>
                </c:pt>
                <c:pt idx="35205">
                  <c:v>5.5253939083557503E-2</c:v>
                </c:pt>
                <c:pt idx="35206">
                  <c:v>5.5254790313675799E-2</c:v>
                </c:pt>
                <c:pt idx="35207">
                  <c:v>5.52566319503578E-2</c:v>
                </c:pt>
                <c:pt idx="35208">
                  <c:v>5.5256989941104097E-2</c:v>
                </c:pt>
                <c:pt idx="35209">
                  <c:v>5.5257819046122002E-2</c:v>
                </c:pt>
                <c:pt idx="35210">
                  <c:v>5.5258342463530501E-2</c:v>
                </c:pt>
                <c:pt idx="35211">
                  <c:v>5.5258857356727198E-2</c:v>
                </c:pt>
                <c:pt idx="35212">
                  <c:v>5.5259032548409998E-2</c:v>
                </c:pt>
                <c:pt idx="35213">
                  <c:v>5.5260291694015098E-2</c:v>
                </c:pt>
                <c:pt idx="35214">
                  <c:v>5.5261160204273699E-2</c:v>
                </c:pt>
                <c:pt idx="35215">
                  <c:v>5.5261438643223297E-2</c:v>
                </c:pt>
                <c:pt idx="35216">
                  <c:v>5.52615751497001E-2</c:v>
                </c:pt>
                <c:pt idx="35217">
                  <c:v>5.5262441192340403E-2</c:v>
                </c:pt>
                <c:pt idx="35218">
                  <c:v>5.5262641300694602E-2</c:v>
                </c:pt>
                <c:pt idx="35219">
                  <c:v>5.5263517277167697E-2</c:v>
                </c:pt>
                <c:pt idx="35220">
                  <c:v>5.5264783996203701E-2</c:v>
                </c:pt>
                <c:pt idx="35221">
                  <c:v>5.52653396605794E-2</c:v>
                </c:pt>
                <c:pt idx="35222">
                  <c:v>5.5266050181700402E-2</c:v>
                </c:pt>
                <c:pt idx="35223">
                  <c:v>5.5268275302730402E-2</c:v>
                </c:pt>
                <c:pt idx="35224">
                  <c:v>5.5271007780298399E-2</c:v>
                </c:pt>
                <c:pt idx="35225">
                  <c:v>5.5271299141875702E-2</c:v>
                </c:pt>
                <c:pt idx="35226">
                  <c:v>5.5271484758300599E-2</c:v>
                </c:pt>
                <c:pt idx="35227">
                  <c:v>5.5272046496090299E-2</c:v>
                </c:pt>
                <c:pt idx="35228">
                  <c:v>5.5272689785400703E-2</c:v>
                </c:pt>
                <c:pt idx="35229">
                  <c:v>5.5275616875570102E-2</c:v>
                </c:pt>
                <c:pt idx="35230">
                  <c:v>5.52758584688944E-2</c:v>
                </c:pt>
                <c:pt idx="35231">
                  <c:v>5.5277692188579197E-2</c:v>
                </c:pt>
                <c:pt idx="35232">
                  <c:v>5.5278612252043703E-2</c:v>
                </c:pt>
                <c:pt idx="35233">
                  <c:v>5.5279561048528297E-2</c:v>
                </c:pt>
                <c:pt idx="35234">
                  <c:v>5.5279615371921401E-2</c:v>
                </c:pt>
                <c:pt idx="35235">
                  <c:v>5.5280021067618E-2</c:v>
                </c:pt>
                <c:pt idx="35236">
                  <c:v>5.5280151212453499E-2</c:v>
                </c:pt>
                <c:pt idx="35237">
                  <c:v>5.5281410515451199E-2</c:v>
                </c:pt>
                <c:pt idx="35238">
                  <c:v>5.5281667938924202E-2</c:v>
                </c:pt>
                <c:pt idx="35239">
                  <c:v>5.5282219311901998E-2</c:v>
                </c:pt>
                <c:pt idx="35240">
                  <c:v>5.5282688119444298E-2</c:v>
                </c:pt>
                <c:pt idx="35241">
                  <c:v>5.5283140614643303E-2</c:v>
                </c:pt>
                <c:pt idx="35242">
                  <c:v>5.5283455410140597E-2</c:v>
                </c:pt>
                <c:pt idx="35243">
                  <c:v>5.5283741167447803E-2</c:v>
                </c:pt>
                <c:pt idx="35244">
                  <c:v>5.5283885212732697E-2</c:v>
                </c:pt>
                <c:pt idx="35245">
                  <c:v>5.5284095356251998E-2</c:v>
                </c:pt>
                <c:pt idx="35246">
                  <c:v>5.5284753801316901E-2</c:v>
                </c:pt>
                <c:pt idx="35247">
                  <c:v>5.5285299580283699E-2</c:v>
                </c:pt>
                <c:pt idx="35248">
                  <c:v>5.5285487579909899E-2</c:v>
                </c:pt>
                <c:pt idx="35249">
                  <c:v>5.5285531781387599E-2</c:v>
                </c:pt>
                <c:pt idx="35250">
                  <c:v>5.5286130918080698E-2</c:v>
                </c:pt>
                <c:pt idx="35251">
                  <c:v>5.5286378085482597E-2</c:v>
                </c:pt>
                <c:pt idx="35252">
                  <c:v>5.5287823999498199E-2</c:v>
                </c:pt>
                <c:pt idx="35253">
                  <c:v>5.5287967565042499E-2</c:v>
                </c:pt>
                <c:pt idx="35254">
                  <c:v>5.52890550251788E-2</c:v>
                </c:pt>
                <c:pt idx="35255">
                  <c:v>5.5289528203628098E-2</c:v>
                </c:pt>
                <c:pt idx="35256">
                  <c:v>5.5289779999316398E-2</c:v>
                </c:pt>
                <c:pt idx="35257">
                  <c:v>5.5290932611912903E-2</c:v>
                </c:pt>
                <c:pt idx="35258">
                  <c:v>5.5291754320671002E-2</c:v>
                </c:pt>
                <c:pt idx="35259">
                  <c:v>5.5292570840805098E-2</c:v>
                </c:pt>
                <c:pt idx="35260">
                  <c:v>5.5292586877276999E-2</c:v>
                </c:pt>
                <c:pt idx="35261">
                  <c:v>5.5292589033604102E-2</c:v>
                </c:pt>
                <c:pt idx="35262">
                  <c:v>5.5293307020322403E-2</c:v>
                </c:pt>
                <c:pt idx="35263">
                  <c:v>5.5293404876657702E-2</c:v>
                </c:pt>
                <c:pt idx="35264">
                  <c:v>5.5293509239304803E-2</c:v>
                </c:pt>
                <c:pt idx="35265">
                  <c:v>5.5294184146358297E-2</c:v>
                </c:pt>
                <c:pt idx="35266">
                  <c:v>5.52944570520452E-2</c:v>
                </c:pt>
                <c:pt idx="35267">
                  <c:v>5.5295288746286198E-2</c:v>
                </c:pt>
                <c:pt idx="35268">
                  <c:v>5.5297202374130897E-2</c:v>
                </c:pt>
                <c:pt idx="35269">
                  <c:v>5.5297876935715001E-2</c:v>
                </c:pt>
                <c:pt idx="35270">
                  <c:v>5.5299000593728803E-2</c:v>
                </c:pt>
                <c:pt idx="35271">
                  <c:v>5.5299085176936102E-2</c:v>
                </c:pt>
                <c:pt idx="35272">
                  <c:v>5.5300178241735803E-2</c:v>
                </c:pt>
                <c:pt idx="35273">
                  <c:v>5.5302529163210101E-2</c:v>
                </c:pt>
                <c:pt idx="35274">
                  <c:v>5.5303150080508699E-2</c:v>
                </c:pt>
                <c:pt idx="35275">
                  <c:v>5.5303312955736803E-2</c:v>
                </c:pt>
                <c:pt idx="35276">
                  <c:v>5.5304105266780298E-2</c:v>
                </c:pt>
                <c:pt idx="35277">
                  <c:v>5.5304798310480102E-2</c:v>
                </c:pt>
                <c:pt idx="35278">
                  <c:v>5.5305243157240697E-2</c:v>
                </c:pt>
                <c:pt idx="35279">
                  <c:v>5.5306337127993301E-2</c:v>
                </c:pt>
                <c:pt idx="35280">
                  <c:v>5.5307185120840902E-2</c:v>
                </c:pt>
                <c:pt idx="35281">
                  <c:v>5.5307260520827399E-2</c:v>
                </c:pt>
                <c:pt idx="35282">
                  <c:v>5.5308776046679997E-2</c:v>
                </c:pt>
                <c:pt idx="35283">
                  <c:v>5.5309103070000601E-2</c:v>
                </c:pt>
                <c:pt idx="35284">
                  <c:v>5.5309301402901197E-2</c:v>
                </c:pt>
                <c:pt idx="35285">
                  <c:v>5.5310116605006898E-2</c:v>
                </c:pt>
                <c:pt idx="35286">
                  <c:v>5.5310356274931201E-2</c:v>
                </c:pt>
                <c:pt idx="35287">
                  <c:v>5.5310849078633401E-2</c:v>
                </c:pt>
                <c:pt idx="35288">
                  <c:v>5.53111692911743E-2</c:v>
                </c:pt>
                <c:pt idx="35289">
                  <c:v>5.5312008986623799E-2</c:v>
                </c:pt>
                <c:pt idx="35290">
                  <c:v>5.5313407036514502E-2</c:v>
                </c:pt>
                <c:pt idx="35291">
                  <c:v>5.53139116098358E-2</c:v>
                </c:pt>
                <c:pt idx="35292">
                  <c:v>5.53151363584964E-2</c:v>
                </c:pt>
                <c:pt idx="35293">
                  <c:v>5.5318100486968197E-2</c:v>
                </c:pt>
                <c:pt idx="35294">
                  <c:v>5.5318316644381603E-2</c:v>
                </c:pt>
                <c:pt idx="35295">
                  <c:v>5.5318355780848497E-2</c:v>
                </c:pt>
                <c:pt idx="35296">
                  <c:v>5.5318732495098798E-2</c:v>
                </c:pt>
                <c:pt idx="35297">
                  <c:v>5.5319742990146401E-2</c:v>
                </c:pt>
                <c:pt idx="35298">
                  <c:v>5.5319807569196397E-2</c:v>
                </c:pt>
                <c:pt idx="35299">
                  <c:v>5.5320094368351301E-2</c:v>
                </c:pt>
                <c:pt idx="35300">
                  <c:v>5.5321136627130903E-2</c:v>
                </c:pt>
                <c:pt idx="35301">
                  <c:v>5.5321952582435802E-2</c:v>
                </c:pt>
                <c:pt idx="35302">
                  <c:v>5.53219869873375E-2</c:v>
                </c:pt>
                <c:pt idx="35303">
                  <c:v>5.5322432844478103E-2</c:v>
                </c:pt>
                <c:pt idx="35304">
                  <c:v>5.5322447300101697E-2</c:v>
                </c:pt>
                <c:pt idx="35305">
                  <c:v>5.5322696784580898E-2</c:v>
                </c:pt>
                <c:pt idx="35306">
                  <c:v>5.53237632003383E-2</c:v>
                </c:pt>
                <c:pt idx="35307">
                  <c:v>5.5324316721965E-2</c:v>
                </c:pt>
                <c:pt idx="35308">
                  <c:v>5.5325369524271702E-2</c:v>
                </c:pt>
                <c:pt idx="35309">
                  <c:v>5.5326136725825099E-2</c:v>
                </c:pt>
                <c:pt idx="35310">
                  <c:v>5.5326750838682999E-2</c:v>
                </c:pt>
                <c:pt idx="35311">
                  <c:v>5.5326927410874402E-2</c:v>
                </c:pt>
                <c:pt idx="35312">
                  <c:v>5.5326970892212599E-2</c:v>
                </c:pt>
                <c:pt idx="35313">
                  <c:v>5.5327426376934101E-2</c:v>
                </c:pt>
                <c:pt idx="35314">
                  <c:v>5.5327616994867303E-2</c:v>
                </c:pt>
                <c:pt idx="35315">
                  <c:v>5.5327742457427498E-2</c:v>
                </c:pt>
                <c:pt idx="35316">
                  <c:v>5.53279074113101E-2</c:v>
                </c:pt>
                <c:pt idx="35317">
                  <c:v>5.5328436472505398E-2</c:v>
                </c:pt>
                <c:pt idx="35318">
                  <c:v>5.5328661807267997E-2</c:v>
                </c:pt>
                <c:pt idx="35319">
                  <c:v>5.5329830238847903E-2</c:v>
                </c:pt>
                <c:pt idx="35320">
                  <c:v>5.5330833530748302E-2</c:v>
                </c:pt>
                <c:pt idx="35321">
                  <c:v>5.5331400353359601E-2</c:v>
                </c:pt>
                <c:pt idx="35322">
                  <c:v>5.5331799573608897E-2</c:v>
                </c:pt>
                <c:pt idx="35323">
                  <c:v>5.5332141448740602E-2</c:v>
                </c:pt>
                <c:pt idx="35324">
                  <c:v>5.5332831174244597E-2</c:v>
                </c:pt>
                <c:pt idx="35325">
                  <c:v>5.5334349039903502E-2</c:v>
                </c:pt>
                <c:pt idx="35326">
                  <c:v>5.5334424939482901E-2</c:v>
                </c:pt>
                <c:pt idx="35327">
                  <c:v>5.5335060382850097E-2</c:v>
                </c:pt>
                <c:pt idx="35328">
                  <c:v>5.5335449187721597E-2</c:v>
                </c:pt>
                <c:pt idx="35329">
                  <c:v>5.53356326657811E-2</c:v>
                </c:pt>
                <c:pt idx="35330">
                  <c:v>5.5336524712538998E-2</c:v>
                </c:pt>
                <c:pt idx="35331">
                  <c:v>5.5337602025962197E-2</c:v>
                </c:pt>
                <c:pt idx="35332">
                  <c:v>5.5337628106149103E-2</c:v>
                </c:pt>
                <c:pt idx="35333">
                  <c:v>5.5338723114764898E-2</c:v>
                </c:pt>
                <c:pt idx="35334">
                  <c:v>5.5341768924359498E-2</c:v>
                </c:pt>
                <c:pt idx="35335">
                  <c:v>5.5342788811149402E-2</c:v>
                </c:pt>
                <c:pt idx="35336">
                  <c:v>5.5343656320017601E-2</c:v>
                </c:pt>
                <c:pt idx="35337">
                  <c:v>5.5343865076391698E-2</c:v>
                </c:pt>
                <c:pt idx="35338">
                  <c:v>5.5344506145600401E-2</c:v>
                </c:pt>
                <c:pt idx="35339">
                  <c:v>5.5345314785287099E-2</c:v>
                </c:pt>
                <c:pt idx="35340">
                  <c:v>5.53463786675953E-2</c:v>
                </c:pt>
                <c:pt idx="35341">
                  <c:v>5.5346976313473101E-2</c:v>
                </c:pt>
                <c:pt idx="35342">
                  <c:v>5.5347160202641799E-2</c:v>
                </c:pt>
                <c:pt idx="35343">
                  <c:v>5.5348076554400202E-2</c:v>
                </c:pt>
                <c:pt idx="35344">
                  <c:v>5.5348382253477497E-2</c:v>
                </c:pt>
                <c:pt idx="35345">
                  <c:v>5.5350875970570403E-2</c:v>
                </c:pt>
                <c:pt idx="35346">
                  <c:v>5.53509264725255E-2</c:v>
                </c:pt>
                <c:pt idx="35347">
                  <c:v>5.5351263385977997E-2</c:v>
                </c:pt>
                <c:pt idx="35348">
                  <c:v>5.5352372014398597E-2</c:v>
                </c:pt>
                <c:pt idx="35349">
                  <c:v>5.5352438014000999E-2</c:v>
                </c:pt>
                <c:pt idx="35350">
                  <c:v>5.53526228628319E-2</c:v>
                </c:pt>
                <c:pt idx="35351">
                  <c:v>5.5353009428314302E-2</c:v>
                </c:pt>
                <c:pt idx="35352">
                  <c:v>5.5353405960158003E-2</c:v>
                </c:pt>
                <c:pt idx="35353">
                  <c:v>5.5353836380986197E-2</c:v>
                </c:pt>
                <c:pt idx="35354">
                  <c:v>5.5353971319512203E-2</c:v>
                </c:pt>
                <c:pt idx="35355">
                  <c:v>5.5354403949772299E-2</c:v>
                </c:pt>
                <c:pt idx="35356">
                  <c:v>5.5356968225118097E-2</c:v>
                </c:pt>
                <c:pt idx="35357">
                  <c:v>5.5358811425729598E-2</c:v>
                </c:pt>
                <c:pt idx="35358">
                  <c:v>5.5359593297905803E-2</c:v>
                </c:pt>
                <c:pt idx="35359">
                  <c:v>5.5359760844346899E-2</c:v>
                </c:pt>
                <c:pt idx="35360">
                  <c:v>5.5359819490516E-2</c:v>
                </c:pt>
                <c:pt idx="35361">
                  <c:v>5.5360694404645097E-2</c:v>
                </c:pt>
                <c:pt idx="35362">
                  <c:v>5.5360839863767601E-2</c:v>
                </c:pt>
                <c:pt idx="35363">
                  <c:v>5.5360970593448001E-2</c:v>
                </c:pt>
                <c:pt idx="35364">
                  <c:v>5.5363130428530603E-2</c:v>
                </c:pt>
                <c:pt idx="35365">
                  <c:v>5.5363371895850499E-2</c:v>
                </c:pt>
                <c:pt idx="35366">
                  <c:v>5.5364182727635297E-2</c:v>
                </c:pt>
                <c:pt idx="35367">
                  <c:v>5.5364229587892701E-2</c:v>
                </c:pt>
                <c:pt idx="35368">
                  <c:v>5.53646616022875E-2</c:v>
                </c:pt>
                <c:pt idx="35369">
                  <c:v>5.5364951515918297E-2</c:v>
                </c:pt>
                <c:pt idx="35370">
                  <c:v>5.53654085406858E-2</c:v>
                </c:pt>
                <c:pt idx="35371">
                  <c:v>5.5366832003580897E-2</c:v>
                </c:pt>
                <c:pt idx="35372">
                  <c:v>5.5367389666524901E-2</c:v>
                </c:pt>
                <c:pt idx="35373">
                  <c:v>5.5367720835786997E-2</c:v>
                </c:pt>
                <c:pt idx="35374">
                  <c:v>5.5368950518978298E-2</c:v>
                </c:pt>
                <c:pt idx="35375">
                  <c:v>5.5369156486808603E-2</c:v>
                </c:pt>
                <c:pt idx="35376">
                  <c:v>5.5369406465978002E-2</c:v>
                </c:pt>
                <c:pt idx="35377">
                  <c:v>5.5369416462724502E-2</c:v>
                </c:pt>
                <c:pt idx="35378">
                  <c:v>5.5369799288517797E-2</c:v>
                </c:pt>
                <c:pt idx="35379">
                  <c:v>5.5369870287438498E-2</c:v>
                </c:pt>
                <c:pt idx="35380">
                  <c:v>5.5371256678141502E-2</c:v>
                </c:pt>
                <c:pt idx="35381">
                  <c:v>5.5371410845317999E-2</c:v>
                </c:pt>
                <c:pt idx="35382">
                  <c:v>5.5372293334119901E-2</c:v>
                </c:pt>
                <c:pt idx="35383">
                  <c:v>5.5373785358718397E-2</c:v>
                </c:pt>
                <c:pt idx="35384">
                  <c:v>5.53747702458941E-2</c:v>
                </c:pt>
                <c:pt idx="35385">
                  <c:v>5.5374783377240097E-2</c:v>
                </c:pt>
                <c:pt idx="35386">
                  <c:v>5.5375324251296598E-2</c:v>
                </c:pt>
                <c:pt idx="35387">
                  <c:v>5.5376999836157702E-2</c:v>
                </c:pt>
                <c:pt idx="35388">
                  <c:v>5.5378316660144901E-2</c:v>
                </c:pt>
                <c:pt idx="35389">
                  <c:v>5.5378403490997298E-2</c:v>
                </c:pt>
                <c:pt idx="35390">
                  <c:v>5.5379573946131203E-2</c:v>
                </c:pt>
                <c:pt idx="35391">
                  <c:v>5.5380334457908499E-2</c:v>
                </c:pt>
                <c:pt idx="35392">
                  <c:v>5.5382536744265499E-2</c:v>
                </c:pt>
                <c:pt idx="35393">
                  <c:v>5.5382635309814097E-2</c:v>
                </c:pt>
                <c:pt idx="35394">
                  <c:v>5.5382694677316498E-2</c:v>
                </c:pt>
                <c:pt idx="35395">
                  <c:v>5.5382885363793703E-2</c:v>
                </c:pt>
                <c:pt idx="35396">
                  <c:v>5.5383923078710401E-2</c:v>
                </c:pt>
                <c:pt idx="35397">
                  <c:v>5.5384310898443603E-2</c:v>
                </c:pt>
                <c:pt idx="35398">
                  <c:v>5.5384754392168799E-2</c:v>
                </c:pt>
                <c:pt idx="35399">
                  <c:v>5.5385115757535103E-2</c:v>
                </c:pt>
                <c:pt idx="35400">
                  <c:v>5.5385334572319297E-2</c:v>
                </c:pt>
                <c:pt idx="35401">
                  <c:v>5.5385451465289302E-2</c:v>
                </c:pt>
                <c:pt idx="35402">
                  <c:v>5.5385908378460601E-2</c:v>
                </c:pt>
                <c:pt idx="35403">
                  <c:v>5.5386833698502898E-2</c:v>
                </c:pt>
                <c:pt idx="35404">
                  <c:v>5.5387829536432703E-2</c:v>
                </c:pt>
                <c:pt idx="35405">
                  <c:v>5.5388177384133902E-2</c:v>
                </c:pt>
                <c:pt idx="35406">
                  <c:v>5.5389658323218599E-2</c:v>
                </c:pt>
                <c:pt idx="35407">
                  <c:v>5.5390204353762199E-2</c:v>
                </c:pt>
                <c:pt idx="35408">
                  <c:v>5.5390640436516099E-2</c:v>
                </c:pt>
                <c:pt idx="35409">
                  <c:v>5.5392237316445998E-2</c:v>
                </c:pt>
                <c:pt idx="35410">
                  <c:v>5.5392476487239099E-2</c:v>
                </c:pt>
                <c:pt idx="35411">
                  <c:v>5.53925112667433E-2</c:v>
                </c:pt>
                <c:pt idx="35412">
                  <c:v>5.5392567308375801E-2</c:v>
                </c:pt>
                <c:pt idx="35413">
                  <c:v>5.5392919829944501E-2</c:v>
                </c:pt>
                <c:pt idx="35414">
                  <c:v>5.5394058897821299E-2</c:v>
                </c:pt>
                <c:pt idx="35415">
                  <c:v>5.5395304228919001E-2</c:v>
                </c:pt>
                <c:pt idx="35416">
                  <c:v>5.5395796218489501E-2</c:v>
                </c:pt>
                <c:pt idx="35417">
                  <c:v>5.5395908704928602E-2</c:v>
                </c:pt>
                <c:pt idx="35418">
                  <c:v>5.5396781262437501E-2</c:v>
                </c:pt>
                <c:pt idx="35419">
                  <c:v>5.5396801480493599E-2</c:v>
                </c:pt>
                <c:pt idx="35420">
                  <c:v>5.53977046556536E-2</c:v>
                </c:pt>
                <c:pt idx="35421">
                  <c:v>5.5397868031859698E-2</c:v>
                </c:pt>
                <c:pt idx="35422">
                  <c:v>5.5398284932801502E-2</c:v>
                </c:pt>
                <c:pt idx="35423">
                  <c:v>5.5398844989149501E-2</c:v>
                </c:pt>
                <c:pt idx="35424">
                  <c:v>5.53988625689689E-2</c:v>
                </c:pt>
                <c:pt idx="35425">
                  <c:v>5.5399385778382701E-2</c:v>
                </c:pt>
                <c:pt idx="35426">
                  <c:v>5.5399857090523398E-2</c:v>
                </c:pt>
                <c:pt idx="35427">
                  <c:v>5.5400301443207699E-2</c:v>
                </c:pt>
                <c:pt idx="35428">
                  <c:v>5.5400583027046597E-2</c:v>
                </c:pt>
                <c:pt idx="35429">
                  <c:v>5.5401210629137901E-2</c:v>
                </c:pt>
                <c:pt idx="35430">
                  <c:v>5.5401260462340701E-2</c:v>
                </c:pt>
                <c:pt idx="35431">
                  <c:v>5.5401264168647102E-2</c:v>
                </c:pt>
                <c:pt idx="35432">
                  <c:v>5.5404079054007203E-2</c:v>
                </c:pt>
                <c:pt idx="35433">
                  <c:v>5.5404105122991702E-2</c:v>
                </c:pt>
                <c:pt idx="35434">
                  <c:v>5.5404179424703999E-2</c:v>
                </c:pt>
                <c:pt idx="35435">
                  <c:v>5.54051827460579E-2</c:v>
                </c:pt>
                <c:pt idx="35436">
                  <c:v>5.5405264155122598E-2</c:v>
                </c:pt>
                <c:pt idx="35437">
                  <c:v>5.5405581247061603E-2</c:v>
                </c:pt>
                <c:pt idx="35438">
                  <c:v>5.5406868215569401E-2</c:v>
                </c:pt>
                <c:pt idx="35439">
                  <c:v>5.5408547247397702E-2</c:v>
                </c:pt>
                <c:pt idx="35440">
                  <c:v>5.54091987491485E-2</c:v>
                </c:pt>
                <c:pt idx="35441">
                  <c:v>5.54092449662415E-2</c:v>
                </c:pt>
                <c:pt idx="35442">
                  <c:v>5.5409656576656897E-2</c:v>
                </c:pt>
                <c:pt idx="35443">
                  <c:v>5.5413787011205203E-2</c:v>
                </c:pt>
                <c:pt idx="35444">
                  <c:v>5.54149559546167E-2</c:v>
                </c:pt>
                <c:pt idx="35445">
                  <c:v>5.5414977102505099E-2</c:v>
                </c:pt>
                <c:pt idx="35446">
                  <c:v>5.5415941794011402E-2</c:v>
                </c:pt>
                <c:pt idx="35447">
                  <c:v>5.5416435678563497E-2</c:v>
                </c:pt>
                <c:pt idx="35448">
                  <c:v>5.5418754938453302E-2</c:v>
                </c:pt>
                <c:pt idx="35449">
                  <c:v>5.5420210897443901E-2</c:v>
                </c:pt>
                <c:pt idx="35450">
                  <c:v>5.5420865755896803E-2</c:v>
                </c:pt>
                <c:pt idx="35451">
                  <c:v>5.5421253247557201E-2</c:v>
                </c:pt>
                <c:pt idx="35452">
                  <c:v>5.5423378818407802E-2</c:v>
                </c:pt>
                <c:pt idx="35453">
                  <c:v>5.5423516668227299E-2</c:v>
                </c:pt>
                <c:pt idx="35454">
                  <c:v>5.5423680518724802E-2</c:v>
                </c:pt>
                <c:pt idx="35455">
                  <c:v>5.5424468817551302E-2</c:v>
                </c:pt>
                <c:pt idx="35456">
                  <c:v>5.5425033519570503E-2</c:v>
                </c:pt>
                <c:pt idx="35457">
                  <c:v>5.5425569712671298E-2</c:v>
                </c:pt>
                <c:pt idx="35458">
                  <c:v>5.5425588852619903E-2</c:v>
                </c:pt>
                <c:pt idx="35459">
                  <c:v>5.5425854078322102E-2</c:v>
                </c:pt>
                <c:pt idx="35460">
                  <c:v>5.5428131059323503E-2</c:v>
                </c:pt>
                <c:pt idx="35461">
                  <c:v>5.5428329249532497E-2</c:v>
                </c:pt>
                <c:pt idx="35462">
                  <c:v>5.5429541164272601E-2</c:v>
                </c:pt>
                <c:pt idx="35463">
                  <c:v>5.5429600414911601E-2</c:v>
                </c:pt>
                <c:pt idx="35464">
                  <c:v>5.5430295742150699E-2</c:v>
                </c:pt>
                <c:pt idx="35465">
                  <c:v>5.5430368713313902E-2</c:v>
                </c:pt>
                <c:pt idx="35466">
                  <c:v>5.5430415307310597E-2</c:v>
                </c:pt>
                <c:pt idx="35467">
                  <c:v>5.54310951484739E-2</c:v>
                </c:pt>
                <c:pt idx="35468">
                  <c:v>5.5431693848508302E-2</c:v>
                </c:pt>
                <c:pt idx="35469">
                  <c:v>5.5432099087200801E-2</c:v>
                </c:pt>
                <c:pt idx="35470">
                  <c:v>5.5432327224864401E-2</c:v>
                </c:pt>
                <c:pt idx="35471">
                  <c:v>5.5432811525674398E-2</c:v>
                </c:pt>
                <c:pt idx="35472">
                  <c:v>5.5433128869236598E-2</c:v>
                </c:pt>
                <c:pt idx="35473">
                  <c:v>5.5434911416507603E-2</c:v>
                </c:pt>
                <c:pt idx="35474">
                  <c:v>5.5436619563131798E-2</c:v>
                </c:pt>
                <c:pt idx="35475">
                  <c:v>5.5437208043770198E-2</c:v>
                </c:pt>
                <c:pt idx="35476">
                  <c:v>5.54375261888412E-2</c:v>
                </c:pt>
                <c:pt idx="35477">
                  <c:v>5.54378368853405E-2</c:v>
                </c:pt>
                <c:pt idx="35478">
                  <c:v>5.5438061388243899E-2</c:v>
                </c:pt>
                <c:pt idx="35479">
                  <c:v>5.5438793174711003E-2</c:v>
                </c:pt>
                <c:pt idx="35480">
                  <c:v>5.5439292223648601E-2</c:v>
                </c:pt>
                <c:pt idx="35481">
                  <c:v>5.5439301032316902E-2</c:v>
                </c:pt>
                <c:pt idx="35482">
                  <c:v>5.5439649525760901E-2</c:v>
                </c:pt>
                <c:pt idx="35483">
                  <c:v>5.5441302077751602E-2</c:v>
                </c:pt>
                <c:pt idx="35484">
                  <c:v>5.5441452645463497E-2</c:v>
                </c:pt>
                <c:pt idx="35485">
                  <c:v>5.5441737083813301E-2</c:v>
                </c:pt>
                <c:pt idx="35486">
                  <c:v>5.5443482489644702E-2</c:v>
                </c:pt>
                <c:pt idx="35487">
                  <c:v>5.5444062724245499E-2</c:v>
                </c:pt>
                <c:pt idx="35488">
                  <c:v>5.5445036299842099E-2</c:v>
                </c:pt>
                <c:pt idx="35489">
                  <c:v>5.5445670569036903E-2</c:v>
                </c:pt>
                <c:pt idx="35490">
                  <c:v>5.5445806503675303E-2</c:v>
                </c:pt>
                <c:pt idx="35491">
                  <c:v>5.5445921218366001E-2</c:v>
                </c:pt>
                <c:pt idx="35492">
                  <c:v>5.54461724121737E-2</c:v>
                </c:pt>
                <c:pt idx="35493">
                  <c:v>5.54470090399568E-2</c:v>
                </c:pt>
                <c:pt idx="35494">
                  <c:v>5.54472631544859E-2</c:v>
                </c:pt>
                <c:pt idx="35495">
                  <c:v>5.5447277718005797E-2</c:v>
                </c:pt>
                <c:pt idx="35496">
                  <c:v>5.54500010193145E-2</c:v>
                </c:pt>
                <c:pt idx="35497">
                  <c:v>5.5450040594540499E-2</c:v>
                </c:pt>
                <c:pt idx="35498">
                  <c:v>5.5450067853487599E-2</c:v>
                </c:pt>
                <c:pt idx="35499">
                  <c:v>5.5451031239210399E-2</c:v>
                </c:pt>
                <c:pt idx="35500">
                  <c:v>5.54538887133414E-2</c:v>
                </c:pt>
                <c:pt idx="35501">
                  <c:v>5.5454710894870099E-2</c:v>
                </c:pt>
                <c:pt idx="35502">
                  <c:v>5.54550826380431E-2</c:v>
                </c:pt>
                <c:pt idx="35503">
                  <c:v>5.5455140955730398E-2</c:v>
                </c:pt>
                <c:pt idx="35504">
                  <c:v>5.5455733234679401E-2</c:v>
                </c:pt>
                <c:pt idx="35505">
                  <c:v>5.5456435614265699E-2</c:v>
                </c:pt>
                <c:pt idx="35506">
                  <c:v>5.5456721396188499E-2</c:v>
                </c:pt>
                <c:pt idx="35507">
                  <c:v>5.5456929139482899E-2</c:v>
                </c:pt>
                <c:pt idx="35508">
                  <c:v>5.5457086301812501E-2</c:v>
                </c:pt>
                <c:pt idx="35509">
                  <c:v>5.5457306315807503E-2</c:v>
                </c:pt>
                <c:pt idx="35510">
                  <c:v>5.5458132319331797E-2</c:v>
                </c:pt>
                <c:pt idx="35511">
                  <c:v>5.5458134141070599E-2</c:v>
                </c:pt>
                <c:pt idx="35512">
                  <c:v>5.5458418747554902E-2</c:v>
                </c:pt>
                <c:pt idx="35513">
                  <c:v>5.5458520204337398E-2</c:v>
                </c:pt>
                <c:pt idx="35514">
                  <c:v>5.5459120733636499E-2</c:v>
                </c:pt>
                <c:pt idx="35515">
                  <c:v>5.5459145181495299E-2</c:v>
                </c:pt>
                <c:pt idx="35516">
                  <c:v>5.5459862506196403E-2</c:v>
                </c:pt>
                <c:pt idx="35517">
                  <c:v>5.5460321280040303E-2</c:v>
                </c:pt>
                <c:pt idx="35518">
                  <c:v>5.5461150265809799E-2</c:v>
                </c:pt>
                <c:pt idx="35519">
                  <c:v>5.54624209138403E-2</c:v>
                </c:pt>
                <c:pt idx="35520">
                  <c:v>5.5463368234478602E-2</c:v>
                </c:pt>
                <c:pt idx="35521">
                  <c:v>5.5464724763332501E-2</c:v>
                </c:pt>
                <c:pt idx="35522">
                  <c:v>5.54655406085331E-2</c:v>
                </c:pt>
                <c:pt idx="35523">
                  <c:v>5.54669691736547E-2</c:v>
                </c:pt>
                <c:pt idx="35524">
                  <c:v>5.5466978234461603E-2</c:v>
                </c:pt>
                <c:pt idx="35525">
                  <c:v>5.5467316518442299E-2</c:v>
                </c:pt>
                <c:pt idx="35526">
                  <c:v>5.5467522381436103E-2</c:v>
                </c:pt>
                <c:pt idx="35527">
                  <c:v>5.5469070264910901E-2</c:v>
                </c:pt>
                <c:pt idx="35528">
                  <c:v>5.5469751220865303E-2</c:v>
                </c:pt>
                <c:pt idx="35529">
                  <c:v>5.54698972024198E-2</c:v>
                </c:pt>
                <c:pt idx="35530">
                  <c:v>5.5470174424567198E-2</c:v>
                </c:pt>
                <c:pt idx="35531">
                  <c:v>5.5470662067803503E-2</c:v>
                </c:pt>
                <c:pt idx="35532">
                  <c:v>5.5471302487056499E-2</c:v>
                </c:pt>
                <c:pt idx="35533">
                  <c:v>5.5472250764693601E-2</c:v>
                </c:pt>
                <c:pt idx="35534">
                  <c:v>5.54727903734272E-2</c:v>
                </c:pt>
                <c:pt idx="35535">
                  <c:v>5.5473440176876797E-2</c:v>
                </c:pt>
                <c:pt idx="35536">
                  <c:v>5.54735007563181E-2</c:v>
                </c:pt>
                <c:pt idx="35537">
                  <c:v>5.5474220175215597E-2</c:v>
                </c:pt>
                <c:pt idx="35538">
                  <c:v>5.5474420806374401E-2</c:v>
                </c:pt>
                <c:pt idx="35539">
                  <c:v>5.5475206964531502E-2</c:v>
                </c:pt>
                <c:pt idx="35540">
                  <c:v>5.5476701553055702E-2</c:v>
                </c:pt>
                <c:pt idx="35541">
                  <c:v>5.5477106811522597E-2</c:v>
                </c:pt>
                <c:pt idx="35542">
                  <c:v>5.5477311406022703E-2</c:v>
                </c:pt>
                <c:pt idx="35543">
                  <c:v>5.5477651765170097E-2</c:v>
                </c:pt>
                <c:pt idx="35544">
                  <c:v>5.5477858273512697E-2</c:v>
                </c:pt>
                <c:pt idx="35545">
                  <c:v>5.5478024863602503E-2</c:v>
                </c:pt>
                <c:pt idx="35546">
                  <c:v>5.5479487252601503E-2</c:v>
                </c:pt>
                <c:pt idx="35547">
                  <c:v>5.5479731012571899E-2</c:v>
                </c:pt>
                <c:pt idx="35548">
                  <c:v>5.5480355916907698E-2</c:v>
                </c:pt>
                <c:pt idx="35549">
                  <c:v>5.5481044022311597E-2</c:v>
                </c:pt>
                <c:pt idx="35550">
                  <c:v>5.54810872782164E-2</c:v>
                </c:pt>
                <c:pt idx="35551">
                  <c:v>5.5482098968575103E-2</c:v>
                </c:pt>
                <c:pt idx="35552">
                  <c:v>5.54824628912855E-2</c:v>
                </c:pt>
                <c:pt idx="35553">
                  <c:v>5.5483095227945901E-2</c:v>
                </c:pt>
                <c:pt idx="35554">
                  <c:v>5.5483161051481801E-2</c:v>
                </c:pt>
                <c:pt idx="35555">
                  <c:v>5.5483905836274501E-2</c:v>
                </c:pt>
                <c:pt idx="35556">
                  <c:v>5.5483926858598397E-2</c:v>
                </c:pt>
                <c:pt idx="35557">
                  <c:v>5.5484704604958503E-2</c:v>
                </c:pt>
                <c:pt idx="35558">
                  <c:v>5.5485230127098398E-2</c:v>
                </c:pt>
                <c:pt idx="35559">
                  <c:v>5.5486295416062897E-2</c:v>
                </c:pt>
                <c:pt idx="35560">
                  <c:v>5.54872509366931E-2</c:v>
                </c:pt>
                <c:pt idx="35561">
                  <c:v>5.5487519461029602E-2</c:v>
                </c:pt>
                <c:pt idx="35562">
                  <c:v>5.5488575919500002E-2</c:v>
                </c:pt>
                <c:pt idx="35563">
                  <c:v>5.54886827706009E-2</c:v>
                </c:pt>
                <c:pt idx="35564">
                  <c:v>5.5490456998734103E-2</c:v>
                </c:pt>
                <c:pt idx="35565">
                  <c:v>5.54905598237855E-2</c:v>
                </c:pt>
                <c:pt idx="35566">
                  <c:v>5.5490566890234697E-2</c:v>
                </c:pt>
                <c:pt idx="35567">
                  <c:v>5.5490724016033298E-2</c:v>
                </c:pt>
                <c:pt idx="35568">
                  <c:v>5.54916106073544E-2</c:v>
                </c:pt>
                <c:pt idx="35569">
                  <c:v>5.5491974378228802E-2</c:v>
                </c:pt>
                <c:pt idx="35570">
                  <c:v>5.5492339399868001E-2</c:v>
                </c:pt>
                <c:pt idx="35571">
                  <c:v>5.54934845584555E-2</c:v>
                </c:pt>
                <c:pt idx="35572">
                  <c:v>5.5494030053374499E-2</c:v>
                </c:pt>
                <c:pt idx="35573">
                  <c:v>5.5495277219654901E-2</c:v>
                </c:pt>
                <c:pt idx="35574">
                  <c:v>5.5495984494609601E-2</c:v>
                </c:pt>
                <c:pt idx="35575">
                  <c:v>5.5496235163527197E-2</c:v>
                </c:pt>
                <c:pt idx="35576">
                  <c:v>5.5496581908423603E-2</c:v>
                </c:pt>
                <c:pt idx="35577">
                  <c:v>5.5496592426052302E-2</c:v>
                </c:pt>
                <c:pt idx="35578">
                  <c:v>5.5496856961447599E-2</c:v>
                </c:pt>
                <c:pt idx="35579">
                  <c:v>5.5496964467321601E-2</c:v>
                </c:pt>
                <c:pt idx="35580">
                  <c:v>5.5497261211534997E-2</c:v>
                </c:pt>
                <c:pt idx="35581">
                  <c:v>5.5497618851019399E-2</c:v>
                </c:pt>
                <c:pt idx="35582">
                  <c:v>5.5497825100030901E-2</c:v>
                </c:pt>
                <c:pt idx="35583">
                  <c:v>5.5498625135433202E-2</c:v>
                </c:pt>
                <c:pt idx="35584">
                  <c:v>5.5499887989847903E-2</c:v>
                </c:pt>
                <c:pt idx="35585">
                  <c:v>5.5501277972018301E-2</c:v>
                </c:pt>
                <c:pt idx="35586">
                  <c:v>5.55032105382628E-2</c:v>
                </c:pt>
                <c:pt idx="35587">
                  <c:v>5.5503701077371403E-2</c:v>
                </c:pt>
                <c:pt idx="35588">
                  <c:v>5.5504809683648203E-2</c:v>
                </c:pt>
                <c:pt idx="35589">
                  <c:v>5.5505037590839301E-2</c:v>
                </c:pt>
                <c:pt idx="35590">
                  <c:v>5.5505457840793603E-2</c:v>
                </c:pt>
                <c:pt idx="35591">
                  <c:v>5.5505736351634097E-2</c:v>
                </c:pt>
                <c:pt idx="35592">
                  <c:v>5.5506171428952998E-2</c:v>
                </c:pt>
                <c:pt idx="35593">
                  <c:v>5.5507686380496399E-2</c:v>
                </c:pt>
                <c:pt idx="35594">
                  <c:v>5.5508772073680698E-2</c:v>
                </c:pt>
                <c:pt idx="35595">
                  <c:v>5.5508777321944897E-2</c:v>
                </c:pt>
                <c:pt idx="35596">
                  <c:v>5.5509118054555003E-2</c:v>
                </c:pt>
                <c:pt idx="35597">
                  <c:v>5.5511223589617797E-2</c:v>
                </c:pt>
                <c:pt idx="35598">
                  <c:v>5.5511672350955499E-2</c:v>
                </c:pt>
                <c:pt idx="35599">
                  <c:v>5.5512409302942399E-2</c:v>
                </c:pt>
                <c:pt idx="35600">
                  <c:v>5.5512805619824301E-2</c:v>
                </c:pt>
                <c:pt idx="35601">
                  <c:v>5.5514707515382303E-2</c:v>
                </c:pt>
                <c:pt idx="35602">
                  <c:v>5.55147422005998E-2</c:v>
                </c:pt>
                <c:pt idx="35603">
                  <c:v>5.5514927076380602E-2</c:v>
                </c:pt>
                <c:pt idx="35604">
                  <c:v>5.5517163261084898E-2</c:v>
                </c:pt>
                <c:pt idx="35605">
                  <c:v>5.5517233965557598E-2</c:v>
                </c:pt>
                <c:pt idx="35606">
                  <c:v>5.5517811937169502E-2</c:v>
                </c:pt>
                <c:pt idx="35607">
                  <c:v>5.5519040402877202E-2</c:v>
                </c:pt>
                <c:pt idx="35608">
                  <c:v>5.5519440685578902E-2</c:v>
                </c:pt>
                <c:pt idx="35609">
                  <c:v>5.5520294771640701E-2</c:v>
                </c:pt>
                <c:pt idx="35610">
                  <c:v>5.5521911085838802E-2</c:v>
                </c:pt>
                <c:pt idx="35611">
                  <c:v>5.55225391261914E-2</c:v>
                </c:pt>
                <c:pt idx="35612">
                  <c:v>5.5524183242166597E-2</c:v>
                </c:pt>
                <c:pt idx="35613">
                  <c:v>5.5524862965801697E-2</c:v>
                </c:pt>
                <c:pt idx="35614">
                  <c:v>5.5524870418661901E-2</c:v>
                </c:pt>
                <c:pt idx="35615">
                  <c:v>5.5525129277231598E-2</c:v>
                </c:pt>
                <c:pt idx="35616">
                  <c:v>5.5525148266534499E-2</c:v>
                </c:pt>
                <c:pt idx="35617">
                  <c:v>5.5525704193202803E-2</c:v>
                </c:pt>
                <c:pt idx="35618">
                  <c:v>5.5527618182121097E-2</c:v>
                </c:pt>
                <c:pt idx="35619">
                  <c:v>5.55295679093466E-2</c:v>
                </c:pt>
                <c:pt idx="35620">
                  <c:v>5.5530342882989303E-2</c:v>
                </c:pt>
                <c:pt idx="35621">
                  <c:v>5.5530619595017199E-2</c:v>
                </c:pt>
                <c:pt idx="35622">
                  <c:v>5.5531405269036702E-2</c:v>
                </c:pt>
                <c:pt idx="35623">
                  <c:v>5.5531413562736699E-2</c:v>
                </c:pt>
                <c:pt idx="35624">
                  <c:v>5.5531703393528399E-2</c:v>
                </c:pt>
                <c:pt idx="35625">
                  <c:v>5.5532214123486898E-2</c:v>
                </c:pt>
                <c:pt idx="35626">
                  <c:v>5.5532700853186602E-2</c:v>
                </c:pt>
                <c:pt idx="35627">
                  <c:v>5.5532787367968302E-2</c:v>
                </c:pt>
                <c:pt idx="35628">
                  <c:v>5.5533021685810001E-2</c:v>
                </c:pt>
                <c:pt idx="35629">
                  <c:v>5.5533473868708397E-2</c:v>
                </c:pt>
                <c:pt idx="35630">
                  <c:v>5.5533649652216403E-2</c:v>
                </c:pt>
                <c:pt idx="35631">
                  <c:v>5.5536973468267803E-2</c:v>
                </c:pt>
                <c:pt idx="35632">
                  <c:v>5.5538163291206998E-2</c:v>
                </c:pt>
                <c:pt idx="35633">
                  <c:v>5.5538286805767702E-2</c:v>
                </c:pt>
                <c:pt idx="35634">
                  <c:v>5.5539097639048698E-2</c:v>
                </c:pt>
                <c:pt idx="35635">
                  <c:v>5.5543555013964997E-2</c:v>
                </c:pt>
                <c:pt idx="35636">
                  <c:v>5.5544138824259397E-2</c:v>
                </c:pt>
                <c:pt idx="35637">
                  <c:v>5.5544945292654802E-2</c:v>
                </c:pt>
                <c:pt idx="35638">
                  <c:v>5.5547136019035902E-2</c:v>
                </c:pt>
                <c:pt idx="35639">
                  <c:v>5.5547416399376E-2</c:v>
                </c:pt>
                <c:pt idx="35640">
                  <c:v>5.5547917860971602E-2</c:v>
                </c:pt>
                <c:pt idx="35641">
                  <c:v>5.5548083089179003E-2</c:v>
                </c:pt>
                <c:pt idx="35642">
                  <c:v>5.5548801831174797E-2</c:v>
                </c:pt>
                <c:pt idx="35643">
                  <c:v>5.5549832452937098E-2</c:v>
                </c:pt>
                <c:pt idx="35644">
                  <c:v>5.5550177694309699E-2</c:v>
                </c:pt>
                <c:pt idx="35645">
                  <c:v>5.55550288875587E-2</c:v>
                </c:pt>
                <c:pt idx="35646">
                  <c:v>5.5556615412823203E-2</c:v>
                </c:pt>
                <c:pt idx="35647">
                  <c:v>5.5556992897288701E-2</c:v>
                </c:pt>
                <c:pt idx="35648">
                  <c:v>5.5557453914855101E-2</c:v>
                </c:pt>
                <c:pt idx="35649">
                  <c:v>5.5557484714515597E-2</c:v>
                </c:pt>
                <c:pt idx="35650">
                  <c:v>5.5557950681962398E-2</c:v>
                </c:pt>
                <c:pt idx="35651">
                  <c:v>5.5558864092559002E-2</c:v>
                </c:pt>
                <c:pt idx="35652">
                  <c:v>5.55597473138668E-2</c:v>
                </c:pt>
                <c:pt idx="35653">
                  <c:v>5.5559750761296801E-2</c:v>
                </c:pt>
                <c:pt idx="35654">
                  <c:v>5.5561285162250701E-2</c:v>
                </c:pt>
                <c:pt idx="35655">
                  <c:v>5.5562208769322503E-2</c:v>
                </c:pt>
                <c:pt idx="35656">
                  <c:v>5.55628861238779E-2</c:v>
                </c:pt>
                <c:pt idx="35657">
                  <c:v>5.5563349425300397E-2</c:v>
                </c:pt>
                <c:pt idx="35658">
                  <c:v>5.5564881562738297E-2</c:v>
                </c:pt>
                <c:pt idx="35659">
                  <c:v>5.5565951570929098E-2</c:v>
                </c:pt>
                <c:pt idx="35660">
                  <c:v>5.5568901934693798E-2</c:v>
                </c:pt>
                <c:pt idx="35661">
                  <c:v>5.5569483883461702E-2</c:v>
                </c:pt>
                <c:pt idx="35662">
                  <c:v>5.5569705529987697E-2</c:v>
                </c:pt>
                <c:pt idx="35663">
                  <c:v>5.5571613366335197E-2</c:v>
                </c:pt>
                <c:pt idx="35664">
                  <c:v>5.5571645828375302E-2</c:v>
                </c:pt>
                <c:pt idx="35665">
                  <c:v>5.5571794900475903E-2</c:v>
                </c:pt>
                <c:pt idx="35666">
                  <c:v>5.5572874623197897E-2</c:v>
                </c:pt>
                <c:pt idx="35667">
                  <c:v>5.5574042066338501E-2</c:v>
                </c:pt>
                <c:pt idx="35668">
                  <c:v>5.5574509393907602E-2</c:v>
                </c:pt>
                <c:pt idx="35669">
                  <c:v>5.5575093951192901E-2</c:v>
                </c:pt>
                <c:pt idx="35670">
                  <c:v>5.5575203998673002E-2</c:v>
                </c:pt>
                <c:pt idx="35671">
                  <c:v>5.55760547850426E-2</c:v>
                </c:pt>
                <c:pt idx="35672">
                  <c:v>5.55774001997556E-2</c:v>
                </c:pt>
                <c:pt idx="35673">
                  <c:v>5.5577495889277601E-2</c:v>
                </c:pt>
                <c:pt idx="35674">
                  <c:v>5.5579119826720001E-2</c:v>
                </c:pt>
                <c:pt idx="35675">
                  <c:v>5.5580270928208698E-2</c:v>
                </c:pt>
                <c:pt idx="35676">
                  <c:v>5.5582039494586101E-2</c:v>
                </c:pt>
                <c:pt idx="35677">
                  <c:v>5.5582278132288401E-2</c:v>
                </c:pt>
                <c:pt idx="35678">
                  <c:v>5.5582570325716903E-2</c:v>
                </c:pt>
                <c:pt idx="35679">
                  <c:v>5.55826801660479E-2</c:v>
                </c:pt>
                <c:pt idx="35680">
                  <c:v>5.5583212160707697E-2</c:v>
                </c:pt>
                <c:pt idx="35681">
                  <c:v>5.5584886742282E-2</c:v>
                </c:pt>
                <c:pt idx="35682">
                  <c:v>5.5585337611208901E-2</c:v>
                </c:pt>
                <c:pt idx="35683">
                  <c:v>5.5585971431381498E-2</c:v>
                </c:pt>
                <c:pt idx="35684">
                  <c:v>5.5586464773430697E-2</c:v>
                </c:pt>
                <c:pt idx="35685">
                  <c:v>5.5587465291764102E-2</c:v>
                </c:pt>
                <c:pt idx="35686">
                  <c:v>5.5587614274261003E-2</c:v>
                </c:pt>
                <c:pt idx="35687">
                  <c:v>5.5587851106879901E-2</c:v>
                </c:pt>
                <c:pt idx="35688">
                  <c:v>5.5588277536769197E-2</c:v>
                </c:pt>
                <c:pt idx="35689">
                  <c:v>5.5589609131659001E-2</c:v>
                </c:pt>
                <c:pt idx="35690">
                  <c:v>5.5590205077433799E-2</c:v>
                </c:pt>
                <c:pt idx="35691">
                  <c:v>5.5592349550676198E-2</c:v>
                </c:pt>
                <c:pt idx="35692">
                  <c:v>5.5592392089374401E-2</c:v>
                </c:pt>
                <c:pt idx="35693">
                  <c:v>5.5592695620945397E-2</c:v>
                </c:pt>
                <c:pt idx="35694">
                  <c:v>5.5592847850864199E-2</c:v>
                </c:pt>
                <c:pt idx="35695">
                  <c:v>5.5595852396530698E-2</c:v>
                </c:pt>
                <c:pt idx="35696">
                  <c:v>5.5596320420505503E-2</c:v>
                </c:pt>
                <c:pt idx="35697">
                  <c:v>5.5597921080616501E-2</c:v>
                </c:pt>
                <c:pt idx="35698">
                  <c:v>5.5598525997225902E-2</c:v>
                </c:pt>
                <c:pt idx="35699">
                  <c:v>5.5598897776181003E-2</c:v>
                </c:pt>
                <c:pt idx="35700">
                  <c:v>5.5599134698428102E-2</c:v>
                </c:pt>
                <c:pt idx="35701">
                  <c:v>5.5599550970567797E-2</c:v>
                </c:pt>
                <c:pt idx="35702">
                  <c:v>5.5600225215280699E-2</c:v>
                </c:pt>
                <c:pt idx="35703">
                  <c:v>5.5600497374826197E-2</c:v>
                </c:pt>
                <c:pt idx="35704">
                  <c:v>5.5600864051215997E-2</c:v>
                </c:pt>
                <c:pt idx="35705">
                  <c:v>5.56009535001592E-2</c:v>
                </c:pt>
                <c:pt idx="35706">
                  <c:v>5.5600976979452703E-2</c:v>
                </c:pt>
                <c:pt idx="35707">
                  <c:v>5.5601339247354997E-2</c:v>
                </c:pt>
                <c:pt idx="35708">
                  <c:v>5.56016503197201E-2</c:v>
                </c:pt>
                <c:pt idx="35709">
                  <c:v>5.5602220800596999E-2</c:v>
                </c:pt>
                <c:pt idx="35710">
                  <c:v>5.5602412786991497E-2</c:v>
                </c:pt>
                <c:pt idx="35711">
                  <c:v>5.5603170436348298E-2</c:v>
                </c:pt>
                <c:pt idx="35712">
                  <c:v>5.56040221706086E-2</c:v>
                </c:pt>
                <c:pt idx="35713">
                  <c:v>5.5605037654294601E-2</c:v>
                </c:pt>
                <c:pt idx="35714">
                  <c:v>5.5605572308980999E-2</c:v>
                </c:pt>
                <c:pt idx="35715">
                  <c:v>5.5606064783514798E-2</c:v>
                </c:pt>
                <c:pt idx="35716">
                  <c:v>5.5607689407378397E-2</c:v>
                </c:pt>
                <c:pt idx="35717">
                  <c:v>5.5608426472093797E-2</c:v>
                </c:pt>
                <c:pt idx="35718">
                  <c:v>5.5609794865329902E-2</c:v>
                </c:pt>
                <c:pt idx="35719">
                  <c:v>5.5610013673906097E-2</c:v>
                </c:pt>
                <c:pt idx="35720">
                  <c:v>5.5614119008549498E-2</c:v>
                </c:pt>
                <c:pt idx="35721">
                  <c:v>5.5614217379733898E-2</c:v>
                </c:pt>
                <c:pt idx="35722">
                  <c:v>5.5614326790737197E-2</c:v>
                </c:pt>
                <c:pt idx="35723">
                  <c:v>5.5615693334577998E-2</c:v>
                </c:pt>
                <c:pt idx="35724">
                  <c:v>5.5617458412296802E-2</c:v>
                </c:pt>
                <c:pt idx="35725">
                  <c:v>5.5617799927171398E-2</c:v>
                </c:pt>
                <c:pt idx="35726">
                  <c:v>5.5618830155619602E-2</c:v>
                </c:pt>
                <c:pt idx="35727">
                  <c:v>5.5619817988046598E-2</c:v>
                </c:pt>
                <c:pt idx="35728">
                  <c:v>5.5620064150520898E-2</c:v>
                </c:pt>
                <c:pt idx="35729">
                  <c:v>5.56204550625541E-2</c:v>
                </c:pt>
                <c:pt idx="35730">
                  <c:v>5.5622350051318999E-2</c:v>
                </c:pt>
                <c:pt idx="35731">
                  <c:v>5.5622837579985297E-2</c:v>
                </c:pt>
                <c:pt idx="35732">
                  <c:v>5.5623184792060403E-2</c:v>
                </c:pt>
                <c:pt idx="35733">
                  <c:v>5.5623672090424403E-2</c:v>
                </c:pt>
                <c:pt idx="35734">
                  <c:v>5.5623866040111998E-2</c:v>
                </c:pt>
                <c:pt idx="35735">
                  <c:v>5.5624077348361001E-2</c:v>
                </c:pt>
                <c:pt idx="35736">
                  <c:v>5.5624418665048803E-2</c:v>
                </c:pt>
                <c:pt idx="35737">
                  <c:v>5.5624457307854501E-2</c:v>
                </c:pt>
                <c:pt idx="35738">
                  <c:v>5.5624972067708701E-2</c:v>
                </c:pt>
                <c:pt idx="35739">
                  <c:v>5.5625553435996303E-2</c:v>
                </c:pt>
                <c:pt idx="35740">
                  <c:v>5.5625625036238302E-2</c:v>
                </c:pt>
                <c:pt idx="35741">
                  <c:v>5.5626544221418703E-2</c:v>
                </c:pt>
                <c:pt idx="35742">
                  <c:v>5.5627128026024E-2</c:v>
                </c:pt>
                <c:pt idx="35743">
                  <c:v>5.5627208447081897E-2</c:v>
                </c:pt>
                <c:pt idx="35744">
                  <c:v>5.5627439719191103E-2</c:v>
                </c:pt>
                <c:pt idx="35745">
                  <c:v>5.56281194456682E-2</c:v>
                </c:pt>
                <c:pt idx="35746">
                  <c:v>5.5628612999623801E-2</c:v>
                </c:pt>
                <c:pt idx="35747">
                  <c:v>5.5630165964638899E-2</c:v>
                </c:pt>
                <c:pt idx="35748">
                  <c:v>5.5631113079270801E-2</c:v>
                </c:pt>
                <c:pt idx="35749">
                  <c:v>5.5632380561825102E-2</c:v>
                </c:pt>
                <c:pt idx="35750">
                  <c:v>5.5632705433944399E-2</c:v>
                </c:pt>
                <c:pt idx="35751">
                  <c:v>5.5632925798115102E-2</c:v>
                </c:pt>
                <c:pt idx="35752">
                  <c:v>5.5632956179200499E-2</c:v>
                </c:pt>
                <c:pt idx="35753">
                  <c:v>5.5633715307583202E-2</c:v>
                </c:pt>
                <c:pt idx="35754">
                  <c:v>5.5634636535057597E-2</c:v>
                </c:pt>
                <c:pt idx="35755">
                  <c:v>5.5634647640272497E-2</c:v>
                </c:pt>
                <c:pt idx="35756">
                  <c:v>5.5635286503955002E-2</c:v>
                </c:pt>
                <c:pt idx="35757">
                  <c:v>5.56362863078377E-2</c:v>
                </c:pt>
                <c:pt idx="35758">
                  <c:v>5.5637578271407501E-2</c:v>
                </c:pt>
                <c:pt idx="35759">
                  <c:v>5.5637838438195399E-2</c:v>
                </c:pt>
                <c:pt idx="35760">
                  <c:v>5.5638202131963799E-2</c:v>
                </c:pt>
                <c:pt idx="35761">
                  <c:v>5.56387099346402E-2</c:v>
                </c:pt>
                <c:pt idx="35762">
                  <c:v>5.5639234618603303E-2</c:v>
                </c:pt>
                <c:pt idx="35763">
                  <c:v>5.5639424340125497E-2</c:v>
                </c:pt>
                <c:pt idx="35764">
                  <c:v>5.5639483706798699E-2</c:v>
                </c:pt>
                <c:pt idx="35765">
                  <c:v>5.5640155781679503E-2</c:v>
                </c:pt>
                <c:pt idx="35766">
                  <c:v>5.5640552300282503E-2</c:v>
                </c:pt>
                <c:pt idx="35767">
                  <c:v>5.5641066080601799E-2</c:v>
                </c:pt>
                <c:pt idx="35768">
                  <c:v>5.5641167067916303E-2</c:v>
                </c:pt>
                <c:pt idx="35769">
                  <c:v>5.5642040338939297E-2</c:v>
                </c:pt>
                <c:pt idx="35770">
                  <c:v>5.5642755720866702E-2</c:v>
                </c:pt>
                <c:pt idx="35771">
                  <c:v>5.5643555287602203E-2</c:v>
                </c:pt>
                <c:pt idx="35772">
                  <c:v>5.5644285170806503E-2</c:v>
                </c:pt>
                <c:pt idx="35773">
                  <c:v>5.5645076839653002E-2</c:v>
                </c:pt>
                <c:pt idx="35774">
                  <c:v>5.5645724379397202E-2</c:v>
                </c:pt>
                <c:pt idx="35775">
                  <c:v>5.5646410271369198E-2</c:v>
                </c:pt>
                <c:pt idx="35776">
                  <c:v>5.5646643616628001E-2</c:v>
                </c:pt>
                <c:pt idx="35777">
                  <c:v>5.5646684970226797E-2</c:v>
                </c:pt>
                <c:pt idx="35778">
                  <c:v>5.5646755892356597E-2</c:v>
                </c:pt>
                <c:pt idx="35779">
                  <c:v>5.5647154614739403E-2</c:v>
                </c:pt>
                <c:pt idx="35780">
                  <c:v>5.5647827359981999E-2</c:v>
                </c:pt>
                <c:pt idx="35781">
                  <c:v>5.56487540474482E-2</c:v>
                </c:pt>
                <c:pt idx="35782">
                  <c:v>5.56489258898911E-2</c:v>
                </c:pt>
                <c:pt idx="35783">
                  <c:v>5.5648929044544999E-2</c:v>
                </c:pt>
                <c:pt idx="35784">
                  <c:v>5.5648980521926503E-2</c:v>
                </c:pt>
                <c:pt idx="35785">
                  <c:v>5.5649065944285897E-2</c:v>
                </c:pt>
                <c:pt idx="35786">
                  <c:v>5.5649258912504003E-2</c:v>
                </c:pt>
                <c:pt idx="35787">
                  <c:v>5.5649557043340799E-2</c:v>
                </c:pt>
                <c:pt idx="35788">
                  <c:v>5.5651571192235301E-2</c:v>
                </c:pt>
                <c:pt idx="35789">
                  <c:v>5.5652946840493198E-2</c:v>
                </c:pt>
                <c:pt idx="35790">
                  <c:v>5.5653214229328403E-2</c:v>
                </c:pt>
                <c:pt idx="35791">
                  <c:v>5.5654227967064603E-2</c:v>
                </c:pt>
                <c:pt idx="35792">
                  <c:v>5.5654691073442203E-2</c:v>
                </c:pt>
                <c:pt idx="35793">
                  <c:v>5.5655685671337003E-2</c:v>
                </c:pt>
                <c:pt idx="35794">
                  <c:v>5.5655988689229802E-2</c:v>
                </c:pt>
                <c:pt idx="35795">
                  <c:v>5.5656072300343203E-2</c:v>
                </c:pt>
                <c:pt idx="35796">
                  <c:v>5.56571679708176E-2</c:v>
                </c:pt>
                <c:pt idx="35797">
                  <c:v>5.5657453179836003E-2</c:v>
                </c:pt>
                <c:pt idx="35798">
                  <c:v>5.5660304740581201E-2</c:v>
                </c:pt>
                <c:pt idx="35799">
                  <c:v>5.5661992567705397E-2</c:v>
                </c:pt>
                <c:pt idx="35800">
                  <c:v>5.5662886942894903E-2</c:v>
                </c:pt>
                <c:pt idx="35801">
                  <c:v>5.5663053845634802E-2</c:v>
                </c:pt>
                <c:pt idx="35802">
                  <c:v>5.5663426282151998E-2</c:v>
                </c:pt>
                <c:pt idx="35803">
                  <c:v>5.5663920904791601E-2</c:v>
                </c:pt>
                <c:pt idx="35804">
                  <c:v>5.5664247194869898E-2</c:v>
                </c:pt>
                <c:pt idx="35805">
                  <c:v>5.56643021877304E-2</c:v>
                </c:pt>
                <c:pt idx="35806">
                  <c:v>5.5665483277968303E-2</c:v>
                </c:pt>
                <c:pt idx="35807">
                  <c:v>5.56657401113285E-2</c:v>
                </c:pt>
                <c:pt idx="35808">
                  <c:v>5.5666047248055198E-2</c:v>
                </c:pt>
                <c:pt idx="35809">
                  <c:v>5.56660976861445E-2</c:v>
                </c:pt>
                <c:pt idx="35810">
                  <c:v>5.5667096180830003E-2</c:v>
                </c:pt>
                <c:pt idx="35811">
                  <c:v>5.5667165958848699E-2</c:v>
                </c:pt>
                <c:pt idx="35812">
                  <c:v>5.5667535745624899E-2</c:v>
                </c:pt>
                <c:pt idx="35813">
                  <c:v>5.5667615560453798E-2</c:v>
                </c:pt>
                <c:pt idx="35814">
                  <c:v>5.5668103029167297E-2</c:v>
                </c:pt>
                <c:pt idx="35815">
                  <c:v>5.5668444335735603E-2</c:v>
                </c:pt>
                <c:pt idx="35816">
                  <c:v>5.5668682744108203E-2</c:v>
                </c:pt>
                <c:pt idx="35817">
                  <c:v>5.5668789106038598E-2</c:v>
                </c:pt>
                <c:pt idx="35818">
                  <c:v>5.5668967474642901E-2</c:v>
                </c:pt>
                <c:pt idx="35819">
                  <c:v>5.5670048408616599E-2</c:v>
                </c:pt>
                <c:pt idx="35820">
                  <c:v>5.5671009946855803E-2</c:v>
                </c:pt>
                <c:pt idx="35821">
                  <c:v>5.5671426961954797E-2</c:v>
                </c:pt>
                <c:pt idx="35822">
                  <c:v>5.5672361377594799E-2</c:v>
                </c:pt>
                <c:pt idx="35823">
                  <c:v>5.56731769377573E-2</c:v>
                </c:pt>
                <c:pt idx="35824">
                  <c:v>5.5675791884907198E-2</c:v>
                </c:pt>
                <c:pt idx="35825">
                  <c:v>5.5675988120219198E-2</c:v>
                </c:pt>
                <c:pt idx="35826">
                  <c:v>5.5676911083060603E-2</c:v>
                </c:pt>
                <c:pt idx="35827">
                  <c:v>5.5677097669081403E-2</c:v>
                </c:pt>
                <c:pt idx="35828">
                  <c:v>5.5677401193221003E-2</c:v>
                </c:pt>
                <c:pt idx="35829">
                  <c:v>5.5677723318487297E-2</c:v>
                </c:pt>
                <c:pt idx="35830">
                  <c:v>5.5677812915815299E-2</c:v>
                </c:pt>
                <c:pt idx="35831">
                  <c:v>5.5677848311859901E-2</c:v>
                </c:pt>
                <c:pt idx="35832">
                  <c:v>5.5679613346152498E-2</c:v>
                </c:pt>
                <c:pt idx="35833">
                  <c:v>5.5679696883934898E-2</c:v>
                </c:pt>
                <c:pt idx="35834">
                  <c:v>5.5680532492269397E-2</c:v>
                </c:pt>
                <c:pt idx="35835">
                  <c:v>5.5681343044196002E-2</c:v>
                </c:pt>
                <c:pt idx="35836">
                  <c:v>5.5681506832794297E-2</c:v>
                </c:pt>
                <c:pt idx="35837">
                  <c:v>5.5681544384878198E-2</c:v>
                </c:pt>
                <c:pt idx="35838">
                  <c:v>5.5681571562514999E-2</c:v>
                </c:pt>
                <c:pt idx="35839">
                  <c:v>5.5681859296457401E-2</c:v>
                </c:pt>
                <c:pt idx="35840">
                  <c:v>5.5684086890051998E-2</c:v>
                </c:pt>
                <c:pt idx="35841">
                  <c:v>5.5684144887077798E-2</c:v>
                </c:pt>
                <c:pt idx="35842">
                  <c:v>5.5684303813244899E-2</c:v>
                </c:pt>
                <c:pt idx="35843">
                  <c:v>5.5684773082432103E-2</c:v>
                </c:pt>
                <c:pt idx="35844">
                  <c:v>5.5685123491211401E-2</c:v>
                </c:pt>
                <c:pt idx="35845">
                  <c:v>5.5688326112549903E-2</c:v>
                </c:pt>
                <c:pt idx="35846">
                  <c:v>5.5689015998774398E-2</c:v>
                </c:pt>
                <c:pt idx="35847">
                  <c:v>5.5689426315115198E-2</c:v>
                </c:pt>
                <c:pt idx="35848">
                  <c:v>5.5690216416875403E-2</c:v>
                </c:pt>
                <c:pt idx="35849">
                  <c:v>5.5690734807869902E-2</c:v>
                </c:pt>
                <c:pt idx="35850">
                  <c:v>5.5690877916150502E-2</c:v>
                </c:pt>
                <c:pt idx="35851">
                  <c:v>5.5692709189407698E-2</c:v>
                </c:pt>
                <c:pt idx="35852">
                  <c:v>5.5693238657654402E-2</c:v>
                </c:pt>
                <c:pt idx="35853">
                  <c:v>5.5693731934605598E-2</c:v>
                </c:pt>
                <c:pt idx="35854">
                  <c:v>5.5694901657839101E-2</c:v>
                </c:pt>
                <c:pt idx="35855">
                  <c:v>5.5695492425435499E-2</c:v>
                </c:pt>
                <c:pt idx="35856">
                  <c:v>5.5695941433512003E-2</c:v>
                </c:pt>
                <c:pt idx="35857">
                  <c:v>5.5696373225467603E-2</c:v>
                </c:pt>
                <c:pt idx="35858">
                  <c:v>5.5696575648910999E-2</c:v>
                </c:pt>
                <c:pt idx="35859">
                  <c:v>5.5697362196930097E-2</c:v>
                </c:pt>
                <c:pt idx="35860">
                  <c:v>5.5698655342679801E-2</c:v>
                </c:pt>
                <c:pt idx="35861">
                  <c:v>5.5699533472779297E-2</c:v>
                </c:pt>
                <c:pt idx="35862">
                  <c:v>5.5700208469209499E-2</c:v>
                </c:pt>
                <c:pt idx="35863">
                  <c:v>5.5701406284465398E-2</c:v>
                </c:pt>
                <c:pt idx="35864">
                  <c:v>5.5703353340271898E-2</c:v>
                </c:pt>
                <c:pt idx="35865">
                  <c:v>5.5705711363296703E-2</c:v>
                </c:pt>
                <c:pt idx="35866">
                  <c:v>5.5706055341111602E-2</c:v>
                </c:pt>
                <c:pt idx="35867">
                  <c:v>5.5706241375850098E-2</c:v>
                </c:pt>
                <c:pt idx="35868">
                  <c:v>5.5706601397423297E-2</c:v>
                </c:pt>
                <c:pt idx="35869">
                  <c:v>5.57075364155495E-2</c:v>
                </c:pt>
                <c:pt idx="35870">
                  <c:v>5.57086819303469E-2</c:v>
                </c:pt>
                <c:pt idx="35871">
                  <c:v>5.5709438008824899E-2</c:v>
                </c:pt>
                <c:pt idx="35872">
                  <c:v>5.5711546555969403E-2</c:v>
                </c:pt>
                <c:pt idx="35873">
                  <c:v>5.5711555225026202E-2</c:v>
                </c:pt>
                <c:pt idx="35874">
                  <c:v>5.5711715521054098E-2</c:v>
                </c:pt>
                <c:pt idx="35875">
                  <c:v>5.5711955954764303E-2</c:v>
                </c:pt>
                <c:pt idx="35876">
                  <c:v>5.57122010158441E-2</c:v>
                </c:pt>
                <c:pt idx="35877">
                  <c:v>5.5712507233539703E-2</c:v>
                </c:pt>
                <c:pt idx="35878">
                  <c:v>5.5713946297266802E-2</c:v>
                </c:pt>
                <c:pt idx="35879">
                  <c:v>5.5714704616481397E-2</c:v>
                </c:pt>
                <c:pt idx="35880">
                  <c:v>5.5715943582882302E-2</c:v>
                </c:pt>
                <c:pt idx="35881">
                  <c:v>5.5716224585958103E-2</c:v>
                </c:pt>
                <c:pt idx="35882">
                  <c:v>5.5716513296720699E-2</c:v>
                </c:pt>
                <c:pt idx="35883">
                  <c:v>5.57177665528856E-2</c:v>
                </c:pt>
                <c:pt idx="35884">
                  <c:v>5.5719013689066399E-2</c:v>
                </c:pt>
                <c:pt idx="35885">
                  <c:v>5.5719197151499103E-2</c:v>
                </c:pt>
                <c:pt idx="35886">
                  <c:v>5.5722389721236498E-2</c:v>
                </c:pt>
                <c:pt idx="35887">
                  <c:v>5.5723410044945597E-2</c:v>
                </c:pt>
                <c:pt idx="35888">
                  <c:v>5.5723641216017798E-2</c:v>
                </c:pt>
                <c:pt idx="35889">
                  <c:v>5.5723805923432901E-2</c:v>
                </c:pt>
                <c:pt idx="35890">
                  <c:v>5.5723870764008601E-2</c:v>
                </c:pt>
                <c:pt idx="35891">
                  <c:v>5.5724489333238703E-2</c:v>
                </c:pt>
                <c:pt idx="35892">
                  <c:v>5.5724586854782203E-2</c:v>
                </c:pt>
                <c:pt idx="35893">
                  <c:v>5.57257091966376E-2</c:v>
                </c:pt>
                <c:pt idx="35894">
                  <c:v>5.5728174471205101E-2</c:v>
                </c:pt>
                <c:pt idx="35895">
                  <c:v>5.5729285272163198E-2</c:v>
                </c:pt>
                <c:pt idx="35896">
                  <c:v>5.5729828783702702E-2</c:v>
                </c:pt>
                <c:pt idx="35897">
                  <c:v>5.5729845421295297E-2</c:v>
                </c:pt>
                <c:pt idx="35898">
                  <c:v>5.5729856181005101E-2</c:v>
                </c:pt>
                <c:pt idx="35899">
                  <c:v>5.5730415376420102E-2</c:v>
                </c:pt>
                <c:pt idx="35900">
                  <c:v>5.5730466626245798E-2</c:v>
                </c:pt>
                <c:pt idx="35901">
                  <c:v>5.57308449358834E-2</c:v>
                </c:pt>
                <c:pt idx="35902">
                  <c:v>5.5730932228243497E-2</c:v>
                </c:pt>
                <c:pt idx="35903">
                  <c:v>5.5732071169866899E-2</c:v>
                </c:pt>
                <c:pt idx="35904">
                  <c:v>5.5732171451333197E-2</c:v>
                </c:pt>
                <c:pt idx="35905">
                  <c:v>5.57335974865363E-2</c:v>
                </c:pt>
                <c:pt idx="35906">
                  <c:v>5.5733693036079501E-2</c:v>
                </c:pt>
                <c:pt idx="35907">
                  <c:v>5.5733930417776703E-2</c:v>
                </c:pt>
                <c:pt idx="35908">
                  <c:v>5.5735887561054499E-2</c:v>
                </c:pt>
                <c:pt idx="35909">
                  <c:v>5.5736992216226501E-2</c:v>
                </c:pt>
                <c:pt idx="35910">
                  <c:v>5.5738023339986703E-2</c:v>
                </c:pt>
                <c:pt idx="35911">
                  <c:v>5.5738266375354499E-2</c:v>
                </c:pt>
                <c:pt idx="35912">
                  <c:v>5.5738741170936697E-2</c:v>
                </c:pt>
                <c:pt idx="35913">
                  <c:v>5.57387594874095E-2</c:v>
                </c:pt>
                <c:pt idx="35914">
                  <c:v>5.5741711469418198E-2</c:v>
                </c:pt>
                <c:pt idx="35915">
                  <c:v>5.5742916567891702E-2</c:v>
                </c:pt>
                <c:pt idx="35916">
                  <c:v>5.5744192019906803E-2</c:v>
                </c:pt>
                <c:pt idx="35917">
                  <c:v>5.5744542874823402E-2</c:v>
                </c:pt>
                <c:pt idx="35918">
                  <c:v>5.5744768414316997E-2</c:v>
                </c:pt>
                <c:pt idx="35919">
                  <c:v>5.5745148665641703E-2</c:v>
                </c:pt>
                <c:pt idx="35920">
                  <c:v>5.5746484908662998E-2</c:v>
                </c:pt>
                <c:pt idx="35921">
                  <c:v>5.57472202905143E-2</c:v>
                </c:pt>
                <c:pt idx="35922">
                  <c:v>5.5747797477630499E-2</c:v>
                </c:pt>
                <c:pt idx="35923">
                  <c:v>5.5748196228363502E-2</c:v>
                </c:pt>
                <c:pt idx="35924">
                  <c:v>5.5748313293754501E-2</c:v>
                </c:pt>
                <c:pt idx="35925">
                  <c:v>5.5748332819611598E-2</c:v>
                </c:pt>
                <c:pt idx="35926">
                  <c:v>5.5748646969500097E-2</c:v>
                </c:pt>
                <c:pt idx="35927">
                  <c:v>5.57490514487992E-2</c:v>
                </c:pt>
                <c:pt idx="35928">
                  <c:v>5.5749497484992402E-2</c:v>
                </c:pt>
                <c:pt idx="35929">
                  <c:v>5.5749626274896401E-2</c:v>
                </c:pt>
                <c:pt idx="35930">
                  <c:v>5.57500515391312E-2</c:v>
                </c:pt>
                <c:pt idx="35931">
                  <c:v>5.5750348920548302E-2</c:v>
                </c:pt>
                <c:pt idx="35932">
                  <c:v>5.5751596025866303E-2</c:v>
                </c:pt>
                <c:pt idx="35933">
                  <c:v>5.5751679394559599E-2</c:v>
                </c:pt>
                <c:pt idx="35934">
                  <c:v>5.57521428963298E-2</c:v>
                </c:pt>
                <c:pt idx="35935">
                  <c:v>5.5754319543843397E-2</c:v>
                </c:pt>
                <c:pt idx="35936">
                  <c:v>5.5754599077390402E-2</c:v>
                </c:pt>
                <c:pt idx="35937">
                  <c:v>5.5755078679783E-2</c:v>
                </c:pt>
                <c:pt idx="35938">
                  <c:v>5.5755594684924102E-2</c:v>
                </c:pt>
                <c:pt idx="35939">
                  <c:v>5.5755701282667998E-2</c:v>
                </c:pt>
                <c:pt idx="35940">
                  <c:v>5.5756258704002401E-2</c:v>
                </c:pt>
                <c:pt idx="35941">
                  <c:v>5.5756561667129598E-2</c:v>
                </c:pt>
                <c:pt idx="35942">
                  <c:v>5.57584090612816E-2</c:v>
                </c:pt>
                <c:pt idx="35943">
                  <c:v>5.57584122351081E-2</c:v>
                </c:pt>
                <c:pt idx="35944">
                  <c:v>5.5759680432823602E-2</c:v>
                </c:pt>
                <c:pt idx="35945">
                  <c:v>5.5759889503143603E-2</c:v>
                </c:pt>
                <c:pt idx="35946">
                  <c:v>5.5760063675349497E-2</c:v>
                </c:pt>
                <c:pt idx="35947">
                  <c:v>5.5760281363132401E-2</c:v>
                </c:pt>
                <c:pt idx="35948">
                  <c:v>5.5761083768125101E-2</c:v>
                </c:pt>
                <c:pt idx="35949">
                  <c:v>5.5761522698080601E-2</c:v>
                </c:pt>
                <c:pt idx="35950">
                  <c:v>5.5761918754275601E-2</c:v>
                </c:pt>
                <c:pt idx="35951">
                  <c:v>5.5762296355374802E-2</c:v>
                </c:pt>
                <c:pt idx="35952">
                  <c:v>5.5762519962859601E-2</c:v>
                </c:pt>
                <c:pt idx="35953">
                  <c:v>5.5763244542567598E-2</c:v>
                </c:pt>
                <c:pt idx="35954">
                  <c:v>5.5764507312800402E-2</c:v>
                </c:pt>
                <c:pt idx="35955">
                  <c:v>5.5766230926457598E-2</c:v>
                </c:pt>
                <c:pt idx="35956">
                  <c:v>5.57668981763269E-2</c:v>
                </c:pt>
                <c:pt idx="35957">
                  <c:v>5.5769295141081199E-2</c:v>
                </c:pt>
                <c:pt idx="35958">
                  <c:v>5.5770280895732098E-2</c:v>
                </c:pt>
                <c:pt idx="35959">
                  <c:v>5.5770503789303698E-2</c:v>
                </c:pt>
                <c:pt idx="35960">
                  <c:v>5.5770615849601801E-2</c:v>
                </c:pt>
                <c:pt idx="35961">
                  <c:v>5.5770880440101103E-2</c:v>
                </c:pt>
                <c:pt idx="35962">
                  <c:v>5.5771524234933798E-2</c:v>
                </c:pt>
                <c:pt idx="35963">
                  <c:v>5.5771696972190102E-2</c:v>
                </c:pt>
                <c:pt idx="35964">
                  <c:v>5.57717845928501E-2</c:v>
                </c:pt>
                <c:pt idx="35965">
                  <c:v>5.5772324086601398E-2</c:v>
                </c:pt>
                <c:pt idx="35966">
                  <c:v>5.57726473699331E-2</c:v>
                </c:pt>
                <c:pt idx="35967">
                  <c:v>5.57744587232493E-2</c:v>
                </c:pt>
                <c:pt idx="35968">
                  <c:v>5.5775028743332102E-2</c:v>
                </c:pt>
                <c:pt idx="35969">
                  <c:v>5.5775092822062299E-2</c:v>
                </c:pt>
                <c:pt idx="35970">
                  <c:v>5.57762937811975E-2</c:v>
                </c:pt>
                <c:pt idx="35971">
                  <c:v>5.5776828469437802E-2</c:v>
                </c:pt>
                <c:pt idx="35972">
                  <c:v>5.5777226671433901E-2</c:v>
                </c:pt>
                <c:pt idx="35973">
                  <c:v>5.5778548937558597E-2</c:v>
                </c:pt>
                <c:pt idx="35974">
                  <c:v>5.5779901603106398E-2</c:v>
                </c:pt>
                <c:pt idx="35975">
                  <c:v>5.5779919266715099E-2</c:v>
                </c:pt>
                <c:pt idx="35976">
                  <c:v>5.5779947659810702E-2</c:v>
                </c:pt>
                <c:pt idx="35977">
                  <c:v>5.5780257680675703E-2</c:v>
                </c:pt>
                <c:pt idx="35978">
                  <c:v>5.5780757752312699E-2</c:v>
                </c:pt>
                <c:pt idx="35979">
                  <c:v>5.5780841894882201E-2</c:v>
                </c:pt>
                <c:pt idx="35980">
                  <c:v>5.5781741454735301E-2</c:v>
                </c:pt>
                <c:pt idx="35981">
                  <c:v>5.5782779513628401E-2</c:v>
                </c:pt>
                <c:pt idx="35982">
                  <c:v>5.5782903843363998E-2</c:v>
                </c:pt>
                <c:pt idx="35983">
                  <c:v>5.5783019861230403E-2</c:v>
                </c:pt>
                <c:pt idx="35984">
                  <c:v>5.5783246289042403E-2</c:v>
                </c:pt>
                <c:pt idx="35985">
                  <c:v>5.5783334890630198E-2</c:v>
                </c:pt>
                <c:pt idx="35986">
                  <c:v>5.57833398473606E-2</c:v>
                </c:pt>
                <c:pt idx="35987">
                  <c:v>5.5783946762251298E-2</c:v>
                </c:pt>
                <c:pt idx="35988">
                  <c:v>5.57842220022206E-2</c:v>
                </c:pt>
                <c:pt idx="35989">
                  <c:v>5.5784309761990697E-2</c:v>
                </c:pt>
                <c:pt idx="35990">
                  <c:v>5.5785592802228903E-2</c:v>
                </c:pt>
                <c:pt idx="35991">
                  <c:v>5.5786091077040197E-2</c:v>
                </c:pt>
                <c:pt idx="35992">
                  <c:v>5.57884824846075E-2</c:v>
                </c:pt>
                <c:pt idx="35993">
                  <c:v>5.5789749816315501E-2</c:v>
                </c:pt>
                <c:pt idx="35994">
                  <c:v>5.5789767938827797E-2</c:v>
                </c:pt>
                <c:pt idx="35995">
                  <c:v>5.5791954204415198E-2</c:v>
                </c:pt>
                <c:pt idx="35996">
                  <c:v>5.5792392171037597E-2</c:v>
                </c:pt>
                <c:pt idx="35997">
                  <c:v>5.5792485103763001E-2</c:v>
                </c:pt>
                <c:pt idx="35998">
                  <c:v>5.5795014943980099E-2</c:v>
                </c:pt>
                <c:pt idx="35999">
                  <c:v>5.5795065049420701E-2</c:v>
                </c:pt>
                <c:pt idx="36000">
                  <c:v>5.5798491514590799E-2</c:v>
                </c:pt>
                <c:pt idx="36001">
                  <c:v>5.5799874374554602E-2</c:v>
                </c:pt>
                <c:pt idx="36002">
                  <c:v>5.5800386183205097E-2</c:v>
                </c:pt>
                <c:pt idx="36003">
                  <c:v>5.5801952446436001E-2</c:v>
                </c:pt>
                <c:pt idx="36004">
                  <c:v>5.5802704679455299E-2</c:v>
                </c:pt>
                <c:pt idx="36005">
                  <c:v>5.5803899599526197E-2</c:v>
                </c:pt>
                <c:pt idx="36006">
                  <c:v>5.5804261415813003E-2</c:v>
                </c:pt>
                <c:pt idx="36007">
                  <c:v>5.5804633013752797E-2</c:v>
                </c:pt>
                <c:pt idx="36008">
                  <c:v>5.5805436422315002E-2</c:v>
                </c:pt>
                <c:pt idx="36009">
                  <c:v>5.5805969732094701E-2</c:v>
                </c:pt>
                <c:pt idx="36010">
                  <c:v>5.5806081700762497E-2</c:v>
                </c:pt>
                <c:pt idx="36011">
                  <c:v>5.5806346497487398E-2</c:v>
                </c:pt>
                <c:pt idx="36012">
                  <c:v>5.5806801638707201E-2</c:v>
                </c:pt>
                <c:pt idx="36013">
                  <c:v>5.5806833149634298E-2</c:v>
                </c:pt>
                <c:pt idx="36014">
                  <c:v>5.5807078859967697E-2</c:v>
                </c:pt>
                <c:pt idx="36015">
                  <c:v>5.5808576843937599E-2</c:v>
                </c:pt>
                <c:pt idx="36016">
                  <c:v>5.5810262904611198E-2</c:v>
                </c:pt>
                <c:pt idx="36017">
                  <c:v>5.5810367909847898E-2</c:v>
                </c:pt>
                <c:pt idx="36018">
                  <c:v>5.5811260685675199E-2</c:v>
                </c:pt>
                <c:pt idx="36019">
                  <c:v>5.5811667213354801E-2</c:v>
                </c:pt>
                <c:pt idx="36020">
                  <c:v>5.58116781463271E-2</c:v>
                </c:pt>
                <c:pt idx="36021">
                  <c:v>5.5811988017021599E-2</c:v>
                </c:pt>
                <c:pt idx="36022">
                  <c:v>5.5812291535479397E-2</c:v>
                </c:pt>
                <c:pt idx="36023">
                  <c:v>5.5813458185763998E-2</c:v>
                </c:pt>
                <c:pt idx="36024">
                  <c:v>5.5815091198912599E-2</c:v>
                </c:pt>
                <c:pt idx="36025">
                  <c:v>5.5815644224244197E-2</c:v>
                </c:pt>
                <c:pt idx="36026">
                  <c:v>5.5817055868213498E-2</c:v>
                </c:pt>
                <c:pt idx="36027">
                  <c:v>5.58206399409827E-2</c:v>
                </c:pt>
                <c:pt idx="36028">
                  <c:v>5.5820656588631598E-2</c:v>
                </c:pt>
                <c:pt idx="36029">
                  <c:v>5.5820990683792898E-2</c:v>
                </c:pt>
                <c:pt idx="36030">
                  <c:v>5.5821330091456602E-2</c:v>
                </c:pt>
                <c:pt idx="36031">
                  <c:v>5.5821735109918801E-2</c:v>
                </c:pt>
                <c:pt idx="36032">
                  <c:v>5.5822112797069098E-2</c:v>
                </c:pt>
                <c:pt idx="36033">
                  <c:v>5.5823182976914597E-2</c:v>
                </c:pt>
                <c:pt idx="36034">
                  <c:v>5.5823363851902598E-2</c:v>
                </c:pt>
                <c:pt idx="36035">
                  <c:v>5.5824194234190001E-2</c:v>
                </c:pt>
                <c:pt idx="36036">
                  <c:v>5.5825261812444099E-2</c:v>
                </c:pt>
                <c:pt idx="36037">
                  <c:v>5.5825270160655402E-2</c:v>
                </c:pt>
                <c:pt idx="36038">
                  <c:v>5.58259755204044E-2</c:v>
                </c:pt>
                <c:pt idx="36039">
                  <c:v>5.5826027455019502E-2</c:v>
                </c:pt>
                <c:pt idx="36040">
                  <c:v>5.5826260656352898E-2</c:v>
                </c:pt>
                <c:pt idx="36041">
                  <c:v>5.5828051893056098E-2</c:v>
                </c:pt>
                <c:pt idx="36042">
                  <c:v>5.5828551760284999E-2</c:v>
                </c:pt>
                <c:pt idx="36043">
                  <c:v>5.58290046278982E-2</c:v>
                </c:pt>
                <c:pt idx="36044">
                  <c:v>5.58303992921085E-2</c:v>
                </c:pt>
                <c:pt idx="36045">
                  <c:v>5.5830707511743002E-2</c:v>
                </c:pt>
                <c:pt idx="36046">
                  <c:v>5.5831323503314503E-2</c:v>
                </c:pt>
                <c:pt idx="36047">
                  <c:v>5.5832524768138901E-2</c:v>
                </c:pt>
                <c:pt idx="36048">
                  <c:v>5.5833561757673601E-2</c:v>
                </c:pt>
                <c:pt idx="36049">
                  <c:v>5.58344588903915E-2</c:v>
                </c:pt>
                <c:pt idx="36050">
                  <c:v>5.5835281636234899E-2</c:v>
                </c:pt>
                <c:pt idx="36051">
                  <c:v>5.5836559589983001E-2</c:v>
                </c:pt>
                <c:pt idx="36052">
                  <c:v>5.5837244183652601E-2</c:v>
                </c:pt>
                <c:pt idx="36053">
                  <c:v>5.5840363775935299E-2</c:v>
                </c:pt>
                <c:pt idx="36054">
                  <c:v>5.5841287038523799E-2</c:v>
                </c:pt>
                <c:pt idx="36055">
                  <c:v>5.5841290953345002E-2</c:v>
                </c:pt>
                <c:pt idx="36056">
                  <c:v>5.5841374100088999E-2</c:v>
                </c:pt>
                <c:pt idx="36057">
                  <c:v>5.58415469753622E-2</c:v>
                </c:pt>
                <c:pt idx="36058">
                  <c:v>5.5842050015265501E-2</c:v>
                </c:pt>
                <c:pt idx="36059">
                  <c:v>5.5844127079490297E-2</c:v>
                </c:pt>
                <c:pt idx="36060">
                  <c:v>5.5844649281084603E-2</c:v>
                </c:pt>
                <c:pt idx="36061">
                  <c:v>5.5845494614293202E-2</c:v>
                </c:pt>
                <c:pt idx="36062">
                  <c:v>5.5845582257102601E-2</c:v>
                </c:pt>
                <c:pt idx="36063">
                  <c:v>5.58468714266405E-2</c:v>
                </c:pt>
                <c:pt idx="36064">
                  <c:v>5.5846926538653002E-2</c:v>
                </c:pt>
                <c:pt idx="36065">
                  <c:v>5.5847255143526203E-2</c:v>
                </c:pt>
                <c:pt idx="36066">
                  <c:v>5.58475042214093E-2</c:v>
                </c:pt>
                <c:pt idx="36067">
                  <c:v>5.5847578969154703E-2</c:v>
                </c:pt>
                <c:pt idx="36068">
                  <c:v>5.5847629841766E-2</c:v>
                </c:pt>
                <c:pt idx="36069">
                  <c:v>5.5847680202006998E-2</c:v>
                </c:pt>
                <c:pt idx="36070">
                  <c:v>5.58519058581659E-2</c:v>
                </c:pt>
                <c:pt idx="36071">
                  <c:v>5.5851952754770298E-2</c:v>
                </c:pt>
                <c:pt idx="36072">
                  <c:v>5.5853167886049201E-2</c:v>
                </c:pt>
                <c:pt idx="36073">
                  <c:v>5.5854658682997702E-2</c:v>
                </c:pt>
                <c:pt idx="36074">
                  <c:v>5.58571249053861E-2</c:v>
                </c:pt>
                <c:pt idx="36075">
                  <c:v>5.5857770835338598E-2</c:v>
                </c:pt>
                <c:pt idx="36076">
                  <c:v>5.5858509995178003E-2</c:v>
                </c:pt>
                <c:pt idx="36077">
                  <c:v>5.5859197256883097E-2</c:v>
                </c:pt>
                <c:pt idx="36078">
                  <c:v>5.58597156520153E-2</c:v>
                </c:pt>
                <c:pt idx="36079">
                  <c:v>5.5860587851156503E-2</c:v>
                </c:pt>
                <c:pt idx="36080">
                  <c:v>5.5861777909284899E-2</c:v>
                </c:pt>
                <c:pt idx="36081">
                  <c:v>5.5862384323467199E-2</c:v>
                </c:pt>
                <c:pt idx="36082">
                  <c:v>5.5863898176905499E-2</c:v>
                </c:pt>
                <c:pt idx="36083">
                  <c:v>5.5864245460143701E-2</c:v>
                </c:pt>
                <c:pt idx="36084">
                  <c:v>5.5864614677393502E-2</c:v>
                </c:pt>
                <c:pt idx="36085">
                  <c:v>5.5865443264185403E-2</c:v>
                </c:pt>
                <c:pt idx="36086">
                  <c:v>5.5866260248034101E-2</c:v>
                </c:pt>
                <c:pt idx="36087">
                  <c:v>5.5867524280669302E-2</c:v>
                </c:pt>
                <c:pt idx="36088">
                  <c:v>5.5868364083817401E-2</c:v>
                </c:pt>
                <c:pt idx="36089">
                  <c:v>5.5868444714109601E-2</c:v>
                </c:pt>
                <c:pt idx="36090">
                  <c:v>5.5868725990675501E-2</c:v>
                </c:pt>
                <c:pt idx="36091">
                  <c:v>5.5870548206829497E-2</c:v>
                </c:pt>
                <c:pt idx="36092">
                  <c:v>5.58706919163625E-2</c:v>
                </c:pt>
                <c:pt idx="36093">
                  <c:v>5.5872466684745797E-2</c:v>
                </c:pt>
                <c:pt idx="36094">
                  <c:v>5.5872968415145198E-2</c:v>
                </c:pt>
                <c:pt idx="36095">
                  <c:v>5.5874383360498603E-2</c:v>
                </c:pt>
                <c:pt idx="36096">
                  <c:v>5.5874457307832498E-2</c:v>
                </c:pt>
                <c:pt idx="36097">
                  <c:v>5.5874542688042303E-2</c:v>
                </c:pt>
                <c:pt idx="36098">
                  <c:v>5.58769936188497E-2</c:v>
                </c:pt>
                <c:pt idx="36099">
                  <c:v>5.5877112652467503E-2</c:v>
                </c:pt>
                <c:pt idx="36100">
                  <c:v>5.5879491296506698E-2</c:v>
                </c:pt>
                <c:pt idx="36101">
                  <c:v>5.5879971945936101E-2</c:v>
                </c:pt>
                <c:pt idx="36102">
                  <c:v>5.5880794478245399E-2</c:v>
                </c:pt>
                <c:pt idx="36103">
                  <c:v>5.5881316048354397E-2</c:v>
                </c:pt>
                <c:pt idx="36104">
                  <c:v>5.5882102635046803E-2</c:v>
                </c:pt>
                <c:pt idx="36105">
                  <c:v>5.5882127393717299E-2</c:v>
                </c:pt>
                <c:pt idx="36106">
                  <c:v>5.5882581577471002E-2</c:v>
                </c:pt>
                <c:pt idx="36107">
                  <c:v>5.5884297108800697E-2</c:v>
                </c:pt>
                <c:pt idx="36108">
                  <c:v>5.5884416717575103E-2</c:v>
                </c:pt>
                <c:pt idx="36109">
                  <c:v>5.5884996394071303E-2</c:v>
                </c:pt>
                <c:pt idx="36110">
                  <c:v>5.5886940774048197E-2</c:v>
                </c:pt>
                <c:pt idx="36111">
                  <c:v>5.58875476884051E-2</c:v>
                </c:pt>
                <c:pt idx="36112">
                  <c:v>5.58877300230625E-2</c:v>
                </c:pt>
                <c:pt idx="36113">
                  <c:v>5.5888400093716602E-2</c:v>
                </c:pt>
                <c:pt idx="36114">
                  <c:v>5.5889412922759903E-2</c:v>
                </c:pt>
                <c:pt idx="36115">
                  <c:v>5.58907331009518E-2</c:v>
                </c:pt>
                <c:pt idx="36116">
                  <c:v>5.58917771295004E-2</c:v>
                </c:pt>
                <c:pt idx="36117">
                  <c:v>5.5892523118824297E-2</c:v>
                </c:pt>
                <c:pt idx="36118">
                  <c:v>5.5893664001314201E-2</c:v>
                </c:pt>
                <c:pt idx="36119">
                  <c:v>5.5893997467174397E-2</c:v>
                </c:pt>
                <c:pt idx="36120">
                  <c:v>5.5894661536426499E-2</c:v>
                </c:pt>
                <c:pt idx="36121">
                  <c:v>5.5895014217535802E-2</c:v>
                </c:pt>
                <c:pt idx="36122">
                  <c:v>5.5896435396479802E-2</c:v>
                </c:pt>
                <c:pt idx="36123">
                  <c:v>5.5896824892122797E-2</c:v>
                </c:pt>
                <c:pt idx="36124">
                  <c:v>5.5898128076442101E-2</c:v>
                </c:pt>
                <c:pt idx="36125">
                  <c:v>5.5898460454584797E-2</c:v>
                </c:pt>
                <c:pt idx="36126">
                  <c:v>5.5898737453814802E-2</c:v>
                </c:pt>
                <c:pt idx="36127">
                  <c:v>5.5899541580892602E-2</c:v>
                </c:pt>
                <c:pt idx="36128">
                  <c:v>5.5899735509199001E-2</c:v>
                </c:pt>
                <c:pt idx="36129">
                  <c:v>5.5901189857777298E-2</c:v>
                </c:pt>
                <c:pt idx="36130">
                  <c:v>5.5902546991516797E-2</c:v>
                </c:pt>
                <c:pt idx="36131">
                  <c:v>5.5902915743119203E-2</c:v>
                </c:pt>
                <c:pt idx="36132">
                  <c:v>5.5903370630623499E-2</c:v>
                </c:pt>
                <c:pt idx="36133">
                  <c:v>5.5903607199999199E-2</c:v>
                </c:pt>
                <c:pt idx="36134">
                  <c:v>5.5904267205714002E-2</c:v>
                </c:pt>
                <c:pt idx="36135">
                  <c:v>5.5904312336063397E-2</c:v>
                </c:pt>
                <c:pt idx="36136">
                  <c:v>5.5904964849620598E-2</c:v>
                </c:pt>
                <c:pt idx="36137">
                  <c:v>5.59050726103573E-2</c:v>
                </c:pt>
                <c:pt idx="36138">
                  <c:v>5.5905636239577901E-2</c:v>
                </c:pt>
                <c:pt idx="36139">
                  <c:v>5.5906985200651203E-2</c:v>
                </c:pt>
                <c:pt idx="36140">
                  <c:v>5.5907065887036797E-2</c:v>
                </c:pt>
                <c:pt idx="36141">
                  <c:v>5.5907306354642701E-2</c:v>
                </c:pt>
                <c:pt idx="36142">
                  <c:v>5.5909787410689797E-2</c:v>
                </c:pt>
                <c:pt idx="36143">
                  <c:v>5.5910082774822803E-2</c:v>
                </c:pt>
                <c:pt idx="36144">
                  <c:v>5.5910254343417003E-2</c:v>
                </c:pt>
                <c:pt idx="36145">
                  <c:v>5.5910257474377903E-2</c:v>
                </c:pt>
                <c:pt idx="36146">
                  <c:v>5.5911913515268502E-2</c:v>
                </c:pt>
                <c:pt idx="36147">
                  <c:v>5.5912103161483297E-2</c:v>
                </c:pt>
                <c:pt idx="36148">
                  <c:v>5.5913321803281998E-2</c:v>
                </c:pt>
                <c:pt idx="36149">
                  <c:v>5.5916102569749597E-2</c:v>
                </c:pt>
                <c:pt idx="36150">
                  <c:v>5.5917874810901803E-2</c:v>
                </c:pt>
                <c:pt idx="36151">
                  <c:v>5.5918913616372398E-2</c:v>
                </c:pt>
                <c:pt idx="36152">
                  <c:v>5.5919397576771501E-2</c:v>
                </c:pt>
                <c:pt idx="36153">
                  <c:v>5.5919462583978397E-2</c:v>
                </c:pt>
                <c:pt idx="36154">
                  <c:v>5.5921671563847197E-2</c:v>
                </c:pt>
                <c:pt idx="36155">
                  <c:v>5.59217549288826E-2</c:v>
                </c:pt>
                <c:pt idx="36156">
                  <c:v>5.5923325474853597E-2</c:v>
                </c:pt>
                <c:pt idx="36157">
                  <c:v>5.5927003533256803E-2</c:v>
                </c:pt>
                <c:pt idx="36158">
                  <c:v>5.59289793230313E-2</c:v>
                </c:pt>
                <c:pt idx="36159">
                  <c:v>5.5929813262754903E-2</c:v>
                </c:pt>
                <c:pt idx="36160">
                  <c:v>5.5932148104885497E-2</c:v>
                </c:pt>
                <c:pt idx="36161">
                  <c:v>5.5934143251204597E-2</c:v>
                </c:pt>
                <c:pt idx="36162">
                  <c:v>5.5934298073822497E-2</c:v>
                </c:pt>
                <c:pt idx="36163">
                  <c:v>5.5935729289335601E-2</c:v>
                </c:pt>
                <c:pt idx="36164">
                  <c:v>5.5936676787609399E-2</c:v>
                </c:pt>
                <c:pt idx="36165">
                  <c:v>5.5936894992267297E-2</c:v>
                </c:pt>
                <c:pt idx="36166">
                  <c:v>5.5937606058064401E-2</c:v>
                </c:pt>
                <c:pt idx="36167">
                  <c:v>5.5937867793844298E-2</c:v>
                </c:pt>
                <c:pt idx="36168">
                  <c:v>5.5938063769365901E-2</c:v>
                </c:pt>
                <c:pt idx="36169">
                  <c:v>5.5938590837474898E-2</c:v>
                </c:pt>
                <c:pt idx="36170">
                  <c:v>5.5939154239814E-2</c:v>
                </c:pt>
                <c:pt idx="36171">
                  <c:v>5.5939487808866803E-2</c:v>
                </c:pt>
                <c:pt idx="36172">
                  <c:v>5.5942025544604299E-2</c:v>
                </c:pt>
                <c:pt idx="36173">
                  <c:v>5.5942182418279002E-2</c:v>
                </c:pt>
                <c:pt idx="36174">
                  <c:v>5.5942719924499201E-2</c:v>
                </c:pt>
                <c:pt idx="36175">
                  <c:v>5.5942827243001703E-2</c:v>
                </c:pt>
                <c:pt idx="36176">
                  <c:v>5.59435402731982E-2</c:v>
                </c:pt>
                <c:pt idx="36177">
                  <c:v>5.5944170886046703E-2</c:v>
                </c:pt>
                <c:pt idx="36178">
                  <c:v>5.5944492546585803E-2</c:v>
                </c:pt>
                <c:pt idx="36179">
                  <c:v>5.5946854807056801E-2</c:v>
                </c:pt>
                <c:pt idx="36180">
                  <c:v>5.5947358842265198E-2</c:v>
                </c:pt>
                <c:pt idx="36181">
                  <c:v>5.5948810864578598E-2</c:v>
                </c:pt>
                <c:pt idx="36182">
                  <c:v>5.5949097720798799E-2</c:v>
                </c:pt>
                <c:pt idx="36183">
                  <c:v>5.5949836441056403E-2</c:v>
                </c:pt>
                <c:pt idx="36184">
                  <c:v>5.5949965498905699E-2</c:v>
                </c:pt>
                <c:pt idx="36185">
                  <c:v>5.5950654196613298E-2</c:v>
                </c:pt>
                <c:pt idx="36186">
                  <c:v>5.5952030765987697E-2</c:v>
                </c:pt>
                <c:pt idx="36187">
                  <c:v>5.5952533354702502E-2</c:v>
                </c:pt>
                <c:pt idx="36188">
                  <c:v>5.5953389359335699E-2</c:v>
                </c:pt>
                <c:pt idx="36189">
                  <c:v>5.5953929574271498E-2</c:v>
                </c:pt>
                <c:pt idx="36190">
                  <c:v>5.5953978533593497E-2</c:v>
                </c:pt>
                <c:pt idx="36191">
                  <c:v>5.5954132424599602E-2</c:v>
                </c:pt>
                <c:pt idx="36192">
                  <c:v>5.5954687445602599E-2</c:v>
                </c:pt>
                <c:pt idx="36193">
                  <c:v>5.5955581377597798E-2</c:v>
                </c:pt>
                <c:pt idx="36194">
                  <c:v>5.5955818743261602E-2</c:v>
                </c:pt>
                <c:pt idx="36195">
                  <c:v>5.5956875539111599E-2</c:v>
                </c:pt>
                <c:pt idx="36196">
                  <c:v>5.59573972835756E-2</c:v>
                </c:pt>
                <c:pt idx="36197">
                  <c:v>5.5958808972037699E-2</c:v>
                </c:pt>
                <c:pt idx="36198">
                  <c:v>5.5959682129021998E-2</c:v>
                </c:pt>
                <c:pt idx="36199">
                  <c:v>5.5960733989537201E-2</c:v>
                </c:pt>
                <c:pt idx="36200">
                  <c:v>5.5962142055773302E-2</c:v>
                </c:pt>
                <c:pt idx="36201">
                  <c:v>5.5962506916177698E-2</c:v>
                </c:pt>
                <c:pt idx="36202">
                  <c:v>5.5962797058384299E-2</c:v>
                </c:pt>
                <c:pt idx="36203">
                  <c:v>5.5965099821540798E-2</c:v>
                </c:pt>
                <c:pt idx="36204">
                  <c:v>5.5965247741456399E-2</c:v>
                </c:pt>
                <c:pt idx="36205">
                  <c:v>5.5966080251704603E-2</c:v>
                </c:pt>
                <c:pt idx="36206">
                  <c:v>5.5966743503489597E-2</c:v>
                </c:pt>
                <c:pt idx="36207">
                  <c:v>5.5967128802515698E-2</c:v>
                </c:pt>
                <c:pt idx="36208">
                  <c:v>5.5968268236004197E-2</c:v>
                </c:pt>
                <c:pt idx="36209">
                  <c:v>5.5969095025024597E-2</c:v>
                </c:pt>
                <c:pt idx="36210">
                  <c:v>5.5969910684632897E-2</c:v>
                </c:pt>
                <c:pt idx="36211">
                  <c:v>5.5970521375405299E-2</c:v>
                </c:pt>
                <c:pt idx="36212">
                  <c:v>5.5971234200235302E-2</c:v>
                </c:pt>
                <c:pt idx="36213">
                  <c:v>5.5971378416004303E-2</c:v>
                </c:pt>
                <c:pt idx="36214">
                  <c:v>5.5971531351247397E-2</c:v>
                </c:pt>
                <c:pt idx="36215">
                  <c:v>5.5971775532768997E-2</c:v>
                </c:pt>
                <c:pt idx="36216">
                  <c:v>5.5973900575466501E-2</c:v>
                </c:pt>
                <c:pt idx="36217">
                  <c:v>5.5975122261425599E-2</c:v>
                </c:pt>
                <c:pt idx="36218">
                  <c:v>5.5975256447774097E-2</c:v>
                </c:pt>
                <c:pt idx="36219">
                  <c:v>5.5975554818245898E-2</c:v>
                </c:pt>
                <c:pt idx="36220">
                  <c:v>5.5976076692278998E-2</c:v>
                </c:pt>
                <c:pt idx="36221">
                  <c:v>5.5977641287074997E-2</c:v>
                </c:pt>
                <c:pt idx="36222">
                  <c:v>5.59786236511799E-2</c:v>
                </c:pt>
                <c:pt idx="36223">
                  <c:v>5.5978624405266998E-2</c:v>
                </c:pt>
                <c:pt idx="36224">
                  <c:v>5.5979082464715099E-2</c:v>
                </c:pt>
                <c:pt idx="36225">
                  <c:v>5.5979383644934502E-2</c:v>
                </c:pt>
                <c:pt idx="36226">
                  <c:v>5.5980230867286797E-2</c:v>
                </c:pt>
                <c:pt idx="36227">
                  <c:v>5.5981306195938503E-2</c:v>
                </c:pt>
                <c:pt idx="36228">
                  <c:v>5.5981318428693298E-2</c:v>
                </c:pt>
                <c:pt idx="36229">
                  <c:v>5.5982946966533102E-2</c:v>
                </c:pt>
                <c:pt idx="36230">
                  <c:v>5.5983074105103003E-2</c:v>
                </c:pt>
                <c:pt idx="36231">
                  <c:v>5.5983721990258403E-2</c:v>
                </c:pt>
                <c:pt idx="36232">
                  <c:v>5.5985564648091499E-2</c:v>
                </c:pt>
                <c:pt idx="36233">
                  <c:v>5.5986080820680198E-2</c:v>
                </c:pt>
                <c:pt idx="36234">
                  <c:v>5.5986829091848302E-2</c:v>
                </c:pt>
                <c:pt idx="36235">
                  <c:v>5.5987062110817901E-2</c:v>
                </c:pt>
                <c:pt idx="36236">
                  <c:v>5.5987099165981602E-2</c:v>
                </c:pt>
                <c:pt idx="36237">
                  <c:v>5.5987620919859503E-2</c:v>
                </c:pt>
                <c:pt idx="36238">
                  <c:v>5.5989365878851199E-2</c:v>
                </c:pt>
                <c:pt idx="36239">
                  <c:v>5.59899365339687E-2</c:v>
                </c:pt>
                <c:pt idx="36240">
                  <c:v>5.59900902659866E-2</c:v>
                </c:pt>
                <c:pt idx="36241">
                  <c:v>5.5990779919020302E-2</c:v>
                </c:pt>
                <c:pt idx="36242">
                  <c:v>5.5991683648581703E-2</c:v>
                </c:pt>
                <c:pt idx="36243">
                  <c:v>5.5991691046089698E-2</c:v>
                </c:pt>
                <c:pt idx="36244">
                  <c:v>5.5992121107810301E-2</c:v>
                </c:pt>
                <c:pt idx="36245">
                  <c:v>5.5992815194436898E-2</c:v>
                </c:pt>
                <c:pt idx="36246">
                  <c:v>5.59932510052061E-2</c:v>
                </c:pt>
                <c:pt idx="36247">
                  <c:v>5.5993375055074901E-2</c:v>
                </c:pt>
                <c:pt idx="36248">
                  <c:v>5.5994987897675999E-2</c:v>
                </c:pt>
                <c:pt idx="36249">
                  <c:v>5.59955509588193E-2</c:v>
                </c:pt>
                <c:pt idx="36250">
                  <c:v>5.5996420016698301E-2</c:v>
                </c:pt>
                <c:pt idx="36251">
                  <c:v>5.5997197104515103E-2</c:v>
                </c:pt>
                <c:pt idx="36252">
                  <c:v>5.5998177503635803E-2</c:v>
                </c:pt>
                <c:pt idx="36253">
                  <c:v>5.5998395726212999E-2</c:v>
                </c:pt>
                <c:pt idx="36254">
                  <c:v>5.5999706249856999E-2</c:v>
                </c:pt>
                <c:pt idx="36255">
                  <c:v>5.6000203084580098E-2</c:v>
                </c:pt>
                <c:pt idx="36256">
                  <c:v>5.6000734614166298E-2</c:v>
                </c:pt>
                <c:pt idx="36257">
                  <c:v>5.6001335691851603E-2</c:v>
                </c:pt>
                <c:pt idx="36258">
                  <c:v>5.6003336118914802E-2</c:v>
                </c:pt>
                <c:pt idx="36259">
                  <c:v>5.6005608597194799E-2</c:v>
                </c:pt>
                <c:pt idx="36260">
                  <c:v>5.6006502955115403E-2</c:v>
                </c:pt>
                <c:pt idx="36261">
                  <c:v>5.6007411671689197E-2</c:v>
                </c:pt>
                <c:pt idx="36262">
                  <c:v>5.6008058511228198E-2</c:v>
                </c:pt>
                <c:pt idx="36263">
                  <c:v>5.6008341369805301E-2</c:v>
                </c:pt>
                <c:pt idx="36264">
                  <c:v>5.60098083058925E-2</c:v>
                </c:pt>
                <c:pt idx="36265">
                  <c:v>5.6009948686254203E-2</c:v>
                </c:pt>
                <c:pt idx="36266">
                  <c:v>5.6011963245297301E-2</c:v>
                </c:pt>
                <c:pt idx="36267">
                  <c:v>5.6013446863140803E-2</c:v>
                </c:pt>
                <c:pt idx="36268">
                  <c:v>5.60139572851635E-2</c:v>
                </c:pt>
                <c:pt idx="36269">
                  <c:v>5.6014112945398598E-2</c:v>
                </c:pt>
                <c:pt idx="36270">
                  <c:v>5.6014222735525698E-2</c:v>
                </c:pt>
                <c:pt idx="36271">
                  <c:v>5.6015534473730602E-2</c:v>
                </c:pt>
                <c:pt idx="36272">
                  <c:v>5.6015946373744199E-2</c:v>
                </c:pt>
                <c:pt idx="36273">
                  <c:v>5.6016353799772697E-2</c:v>
                </c:pt>
                <c:pt idx="36274">
                  <c:v>5.6018580760092598E-2</c:v>
                </c:pt>
                <c:pt idx="36275">
                  <c:v>5.6018890919832497E-2</c:v>
                </c:pt>
                <c:pt idx="36276">
                  <c:v>5.6019833642465003E-2</c:v>
                </c:pt>
                <c:pt idx="36277">
                  <c:v>5.6021573337218002E-2</c:v>
                </c:pt>
                <c:pt idx="36278">
                  <c:v>5.6021608081974601E-2</c:v>
                </c:pt>
                <c:pt idx="36279">
                  <c:v>5.6021657094370098E-2</c:v>
                </c:pt>
                <c:pt idx="36280">
                  <c:v>5.6022825789220597E-2</c:v>
                </c:pt>
                <c:pt idx="36281">
                  <c:v>5.6022896730500198E-2</c:v>
                </c:pt>
                <c:pt idx="36282">
                  <c:v>5.6025077052511099E-2</c:v>
                </c:pt>
                <c:pt idx="36283">
                  <c:v>5.6025340327614803E-2</c:v>
                </c:pt>
                <c:pt idx="36284">
                  <c:v>5.6026759712432199E-2</c:v>
                </c:pt>
                <c:pt idx="36285">
                  <c:v>5.6026904220468798E-2</c:v>
                </c:pt>
                <c:pt idx="36286">
                  <c:v>5.6027642696456902E-2</c:v>
                </c:pt>
                <c:pt idx="36287">
                  <c:v>5.6027702180462102E-2</c:v>
                </c:pt>
                <c:pt idx="36288">
                  <c:v>5.6028274667044797E-2</c:v>
                </c:pt>
                <c:pt idx="36289">
                  <c:v>5.6029035664476499E-2</c:v>
                </c:pt>
                <c:pt idx="36290">
                  <c:v>5.6030053791854197E-2</c:v>
                </c:pt>
                <c:pt idx="36291">
                  <c:v>5.6031245855005803E-2</c:v>
                </c:pt>
                <c:pt idx="36292">
                  <c:v>5.6032468667893999E-2</c:v>
                </c:pt>
                <c:pt idx="36293">
                  <c:v>5.60339102993649E-2</c:v>
                </c:pt>
                <c:pt idx="36294">
                  <c:v>5.6034427531592802E-2</c:v>
                </c:pt>
                <c:pt idx="36295">
                  <c:v>5.60347805449996E-2</c:v>
                </c:pt>
                <c:pt idx="36296">
                  <c:v>5.6035578985656101E-2</c:v>
                </c:pt>
                <c:pt idx="36297">
                  <c:v>5.6037704119748302E-2</c:v>
                </c:pt>
                <c:pt idx="36298">
                  <c:v>5.6037865110251703E-2</c:v>
                </c:pt>
                <c:pt idx="36299">
                  <c:v>5.6038218874055599E-2</c:v>
                </c:pt>
                <c:pt idx="36300">
                  <c:v>5.60402046419042E-2</c:v>
                </c:pt>
                <c:pt idx="36301">
                  <c:v>5.6040787661703097E-2</c:v>
                </c:pt>
                <c:pt idx="36302">
                  <c:v>5.6041104754317402E-2</c:v>
                </c:pt>
                <c:pt idx="36303">
                  <c:v>5.6042672035400601E-2</c:v>
                </c:pt>
                <c:pt idx="36304">
                  <c:v>5.6042822391635702E-2</c:v>
                </c:pt>
                <c:pt idx="36305">
                  <c:v>5.6042950460610003E-2</c:v>
                </c:pt>
                <c:pt idx="36306">
                  <c:v>5.6043608654647303E-2</c:v>
                </c:pt>
                <c:pt idx="36307">
                  <c:v>5.6043933610559801E-2</c:v>
                </c:pt>
                <c:pt idx="36308">
                  <c:v>5.6043986079628301E-2</c:v>
                </c:pt>
                <c:pt idx="36309">
                  <c:v>5.6044037609561601E-2</c:v>
                </c:pt>
                <c:pt idx="36310">
                  <c:v>5.6044216438773199E-2</c:v>
                </c:pt>
                <c:pt idx="36311">
                  <c:v>5.6044250797859997E-2</c:v>
                </c:pt>
                <c:pt idx="36312">
                  <c:v>5.6044251756277703E-2</c:v>
                </c:pt>
                <c:pt idx="36313">
                  <c:v>5.6044730666432403E-2</c:v>
                </c:pt>
                <c:pt idx="36314">
                  <c:v>5.6044733138688498E-2</c:v>
                </c:pt>
                <c:pt idx="36315">
                  <c:v>5.6044772807860598E-2</c:v>
                </c:pt>
                <c:pt idx="36316">
                  <c:v>5.6045191122636E-2</c:v>
                </c:pt>
                <c:pt idx="36317">
                  <c:v>5.6045999240917098E-2</c:v>
                </c:pt>
                <c:pt idx="36318">
                  <c:v>5.6046518688105E-2</c:v>
                </c:pt>
                <c:pt idx="36319">
                  <c:v>5.6048505252380199E-2</c:v>
                </c:pt>
                <c:pt idx="36320">
                  <c:v>5.6048943799715902E-2</c:v>
                </c:pt>
                <c:pt idx="36321">
                  <c:v>5.6049099483409699E-2</c:v>
                </c:pt>
                <c:pt idx="36322">
                  <c:v>5.6050545093459497E-2</c:v>
                </c:pt>
                <c:pt idx="36323">
                  <c:v>5.6051410297126902E-2</c:v>
                </c:pt>
                <c:pt idx="36324">
                  <c:v>5.6052973449352998E-2</c:v>
                </c:pt>
                <c:pt idx="36325">
                  <c:v>5.6054313248431201E-2</c:v>
                </c:pt>
                <c:pt idx="36326">
                  <c:v>5.6055069320397902E-2</c:v>
                </c:pt>
                <c:pt idx="36327">
                  <c:v>5.6055864141927599E-2</c:v>
                </c:pt>
                <c:pt idx="36328">
                  <c:v>5.6056982271418102E-2</c:v>
                </c:pt>
                <c:pt idx="36329">
                  <c:v>5.6057102747758901E-2</c:v>
                </c:pt>
                <c:pt idx="36330">
                  <c:v>5.6057907857985201E-2</c:v>
                </c:pt>
                <c:pt idx="36331">
                  <c:v>5.6059959961602103E-2</c:v>
                </c:pt>
                <c:pt idx="36332">
                  <c:v>5.6060780112007103E-2</c:v>
                </c:pt>
                <c:pt idx="36333">
                  <c:v>5.6062703703201003E-2</c:v>
                </c:pt>
                <c:pt idx="36334">
                  <c:v>5.6063410189137602E-2</c:v>
                </c:pt>
                <c:pt idx="36335">
                  <c:v>5.6063658975588002E-2</c:v>
                </c:pt>
                <c:pt idx="36336">
                  <c:v>5.6065833409463098E-2</c:v>
                </c:pt>
                <c:pt idx="36337">
                  <c:v>5.6068031635363003E-2</c:v>
                </c:pt>
                <c:pt idx="36338">
                  <c:v>5.6068368329994601E-2</c:v>
                </c:pt>
                <c:pt idx="36339">
                  <c:v>5.6069628189631703E-2</c:v>
                </c:pt>
                <c:pt idx="36340">
                  <c:v>5.6069782724731898E-2</c:v>
                </c:pt>
                <c:pt idx="36341">
                  <c:v>5.6070459475235999E-2</c:v>
                </c:pt>
                <c:pt idx="36342">
                  <c:v>5.6071002271425197E-2</c:v>
                </c:pt>
                <c:pt idx="36343">
                  <c:v>5.6071478316369799E-2</c:v>
                </c:pt>
                <c:pt idx="36344">
                  <c:v>5.6072824812978803E-2</c:v>
                </c:pt>
                <c:pt idx="36345">
                  <c:v>5.6075636311524998E-2</c:v>
                </c:pt>
                <c:pt idx="36346">
                  <c:v>5.6075650326267601E-2</c:v>
                </c:pt>
                <c:pt idx="36347">
                  <c:v>5.6076505189553497E-2</c:v>
                </c:pt>
                <c:pt idx="36348">
                  <c:v>5.6076697814555598E-2</c:v>
                </c:pt>
                <c:pt idx="36349">
                  <c:v>5.60770954167948E-2</c:v>
                </c:pt>
                <c:pt idx="36350">
                  <c:v>5.60778306523892E-2</c:v>
                </c:pt>
                <c:pt idx="36351">
                  <c:v>5.6078392424861699E-2</c:v>
                </c:pt>
                <c:pt idx="36352">
                  <c:v>5.6078737957124203E-2</c:v>
                </c:pt>
                <c:pt idx="36353">
                  <c:v>5.6079244209869601E-2</c:v>
                </c:pt>
                <c:pt idx="36354">
                  <c:v>5.6080180638780897E-2</c:v>
                </c:pt>
                <c:pt idx="36355">
                  <c:v>5.6080888545687303E-2</c:v>
                </c:pt>
                <c:pt idx="36356">
                  <c:v>5.6081101502277901E-2</c:v>
                </c:pt>
                <c:pt idx="36357">
                  <c:v>5.6081330592122003E-2</c:v>
                </c:pt>
                <c:pt idx="36358">
                  <c:v>5.6081791053056898E-2</c:v>
                </c:pt>
                <c:pt idx="36359">
                  <c:v>5.6083003224427198E-2</c:v>
                </c:pt>
                <c:pt idx="36360">
                  <c:v>5.6083358924016197E-2</c:v>
                </c:pt>
                <c:pt idx="36361">
                  <c:v>5.6083378806615597E-2</c:v>
                </c:pt>
                <c:pt idx="36362">
                  <c:v>5.6084072303076299E-2</c:v>
                </c:pt>
                <c:pt idx="36363">
                  <c:v>5.6085078378556003E-2</c:v>
                </c:pt>
                <c:pt idx="36364">
                  <c:v>5.6086036227945398E-2</c:v>
                </c:pt>
                <c:pt idx="36365">
                  <c:v>5.6086552494726598E-2</c:v>
                </c:pt>
                <c:pt idx="36366">
                  <c:v>5.6086631381624098E-2</c:v>
                </c:pt>
                <c:pt idx="36367">
                  <c:v>5.60867725951757E-2</c:v>
                </c:pt>
                <c:pt idx="36368">
                  <c:v>5.6087008919334498E-2</c:v>
                </c:pt>
                <c:pt idx="36369">
                  <c:v>5.6087095700671802E-2</c:v>
                </c:pt>
                <c:pt idx="36370">
                  <c:v>5.6088284867159603E-2</c:v>
                </c:pt>
                <c:pt idx="36371">
                  <c:v>5.6088875667898198E-2</c:v>
                </c:pt>
                <c:pt idx="36372">
                  <c:v>5.6089132969414202E-2</c:v>
                </c:pt>
                <c:pt idx="36373">
                  <c:v>5.6089250389298698E-2</c:v>
                </c:pt>
                <c:pt idx="36374">
                  <c:v>5.6089699310388999E-2</c:v>
                </c:pt>
                <c:pt idx="36375">
                  <c:v>5.6089798790441597E-2</c:v>
                </c:pt>
                <c:pt idx="36376">
                  <c:v>5.60915886101973E-2</c:v>
                </c:pt>
                <c:pt idx="36377">
                  <c:v>5.6091597437296199E-2</c:v>
                </c:pt>
                <c:pt idx="36378">
                  <c:v>5.6091665581878197E-2</c:v>
                </c:pt>
                <c:pt idx="36379">
                  <c:v>5.60923489417232E-2</c:v>
                </c:pt>
                <c:pt idx="36380">
                  <c:v>5.6093436102403298E-2</c:v>
                </c:pt>
                <c:pt idx="36381">
                  <c:v>5.6093627946118801E-2</c:v>
                </c:pt>
                <c:pt idx="36382">
                  <c:v>5.60947547883546E-2</c:v>
                </c:pt>
                <c:pt idx="36383">
                  <c:v>5.6094763933677697E-2</c:v>
                </c:pt>
                <c:pt idx="36384">
                  <c:v>5.6095844295060503E-2</c:v>
                </c:pt>
                <c:pt idx="36385">
                  <c:v>5.6096792758310803E-2</c:v>
                </c:pt>
                <c:pt idx="36386">
                  <c:v>5.6096992292730803E-2</c:v>
                </c:pt>
                <c:pt idx="36387">
                  <c:v>5.60971611037459E-2</c:v>
                </c:pt>
                <c:pt idx="36388">
                  <c:v>5.6097831358874702E-2</c:v>
                </c:pt>
                <c:pt idx="36389">
                  <c:v>5.6098597969708397E-2</c:v>
                </c:pt>
                <c:pt idx="36390">
                  <c:v>5.6098708228432402E-2</c:v>
                </c:pt>
                <c:pt idx="36391">
                  <c:v>5.6099342986217403E-2</c:v>
                </c:pt>
                <c:pt idx="36392">
                  <c:v>5.6099425133413199E-2</c:v>
                </c:pt>
                <c:pt idx="36393">
                  <c:v>5.6099955420255199E-2</c:v>
                </c:pt>
                <c:pt idx="36394">
                  <c:v>5.6101518189839501E-2</c:v>
                </c:pt>
                <c:pt idx="36395">
                  <c:v>5.61022017566353E-2</c:v>
                </c:pt>
                <c:pt idx="36396">
                  <c:v>5.6103084209788101E-2</c:v>
                </c:pt>
                <c:pt idx="36397">
                  <c:v>5.6103109374492803E-2</c:v>
                </c:pt>
                <c:pt idx="36398">
                  <c:v>5.6104593005810402E-2</c:v>
                </c:pt>
                <c:pt idx="36399">
                  <c:v>5.6104860834402803E-2</c:v>
                </c:pt>
                <c:pt idx="36400">
                  <c:v>5.6106638860433697E-2</c:v>
                </c:pt>
                <c:pt idx="36401">
                  <c:v>5.61066466176195E-2</c:v>
                </c:pt>
                <c:pt idx="36402">
                  <c:v>5.6107006692446899E-2</c:v>
                </c:pt>
                <c:pt idx="36403">
                  <c:v>5.6107173094720297E-2</c:v>
                </c:pt>
                <c:pt idx="36404">
                  <c:v>5.6107764339608499E-2</c:v>
                </c:pt>
                <c:pt idx="36405">
                  <c:v>5.6109291068348902E-2</c:v>
                </c:pt>
                <c:pt idx="36406">
                  <c:v>5.6109339205915203E-2</c:v>
                </c:pt>
                <c:pt idx="36407">
                  <c:v>5.6109987106739798E-2</c:v>
                </c:pt>
                <c:pt idx="36408">
                  <c:v>5.6110250675789702E-2</c:v>
                </c:pt>
                <c:pt idx="36409">
                  <c:v>5.6110576534408901E-2</c:v>
                </c:pt>
                <c:pt idx="36410">
                  <c:v>5.6110663110857502E-2</c:v>
                </c:pt>
                <c:pt idx="36411">
                  <c:v>5.6111194877819098E-2</c:v>
                </c:pt>
                <c:pt idx="36412">
                  <c:v>5.6111512433223203E-2</c:v>
                </c:pt>
                <c:pt idx="36413">
                  <c:v>5.6112017525685301E-2</c:v>
                </c:pt>
                <c:pt idx="36414">
                  <c:v>5.6112614647248898E-2</c:v>
                </c:pt>
                <c:pt idx="36415">
                  <c:v>5.6113048362746401E-2</c:v>
                </c:pt>
                <c:pt idx="36416">
                  <c:v>5.6113632934667701E-2</c:v>
                </c:pt>
                <c:pt idx="36417">
                  <c:v>5.61138178777097E-2</c:v>
                </c:pt>
                <c:pt idx="36418">
                  <c:v>5.6114239409999898E-2</c:v>
                </c:pt>
                <c:pt idx="36419">
                  <c:v>5.6114581445973997E-2</c:v>
                </c:pt>
                <c:pt idx="36420">
                  <c:v>5.61149416347052E-2</c:v>
                </c:pt>
                <c:pt idx="36421">
                  <c:v>5.6115251824680502E-2</c:v>
                </c:pt>
                <c:pt idx="36422">
                  <c:v>5.6116051671198298E-2</c:v>
                </c:pt>
                <c:pt idx="36423">
                  <c:v>5.6116733466115801E-2</c:v>
                </c:pt>
                <c:pt idx="36424">
                  <c:v>5.6118532149268902E-2</c:v>
                </c:pt>
                <c:pt idx="36425">
                  <c:v>5.6120049070253003E-2</c:v>
                </c:pt>
                <c:pt idx="36426">
                  <c:v>5.6120821178090599E-2</c:v>
                </c:pt>
                <c:pt idx="36427">
                  <c:v>5.6121575953148602E-2</c:v>
                </c:pt>
                <c:pt idx="36428">
                  <c:v>5.6121885047535798E-2</c:v>
                </c:pt>
                <c:pt idx="36429">
                  <c:v>5.6122403179077303E-2</c:v>
                </c:pt>
                <c:pt idx="36430">
                  <c:v>5.6122447591613403E-2</c:v>
                </c:pt>
                <c:pt idx="36431">
                  <c:v>5.6122595703322099E-2</c:v>
                </c:pt>
                <c:pt idx="36432">
                  <c:v>5.6122717976273301E-2</c:v>
                </c:pt>
                <c:pt idx="36433">
                  <c:v>5.6122913177524401E-2</c:v>
                </c:pt>
                <c:pt idx="36434">
                  <c:v>5.61233003688359E-2</c:v>
                </c:pt>
                <c:pt idx="36435">
                  <c:v>5.6125134200249199E-2</c:v>
                </c:pt>
                <c:pt idx="36436">
                  <c:v>5.6125588548819501E-2</c:v>
                </c:pt>
                <c:pt idx="36437">
                  <c:v>5.6125747487515198E-2</c:v>
                </c:pt>
                <c:pt idx="36438">
                  <c:v>5.6126298692120699E-2</c:v>
                </c:pt>
                <c:pt idx="36439">
                  <c:v>5.6126331567359099E-2</c:v>
                </c:pt>
                <c:pt idx="36440">
                  <c:v>5.6127102305429999E-2</c:v>
                </c:pt>
                <c:pt idx="36441">
                  <c:v>5.6127715759091999E-2</c:v>
                </c:pt>
                <c:pt idx="36442">
                  <c:v>5.61291874051979E-2</c:v>
                </c:pt>
                <c:pt idx="36443">
                  <c:v>5.6129303465006102E-2</c:v>
                </c:pt>
                <c:pt idx="36444">
                  <c:v>5.6129918108328798E-2</c:v>
                </c:pt>
                <c:pt idx="36445">
                  <c:v>5.6130072441494497E-2</c:v>
                </c:pt>
                <c:pt idx="36446">
                  <c:v>5.61303702287759E-2</c:v>
                </c:pt>
                <c:pt idx="36447">
                  <c:v>5.6130718078304498E-2</c:v>
                </c:pt>
                <c:pt idx="36448">
                  <c:v>5.6130740397813197E-2</c:v>
                </c:pt>
                <c:pt idx="36449">
                  <c:v>5.6132243363532397E-2</c:v>
                </c:pt>
                <c:pt idx="36450">
                  <c:v>5.6134956383107601E-2</c:v>
                </c:pt>
                <c:pt idx="36451">
                  <c:v>5.6135098563582397E-2</c:v>
                </c:pt>
                <c:pt idx="36452">
                  <c:v>5.61352002016706E-2</c:v>
                </c:pt>
                <c:pt idx="36453">
                  <c:v>5.6135553338094599E-2</c:v>
                </c:pt>
                <c:pt idx="36454">
                  <c:v>5.6136441183502403E-2</c:v>
                </c:pt>
                <c:pt idx="36455">
                  <c:v>5.6137087785694303E-2</c:v>
                </c:pt>
                <c:pt idx="36456">
                  <c:v>5.61379962174237E-2</c:v>
                </c:pt>
                <c:pt idx="36457">
                  <c:v>5.61382920998348E-2</c:v>
                </c:pt>
                <c:pt idx="36458">
                  <c:v>5.6139591755811201E-2</c:v>
                </c:pt>
                <c:pt idx="36459">
                  <c:v>5.6140719016103999E-2</c:v>
                </c:pt>
                <c:pt idx="36460">
                  <c:v>5.6141624883239101E-2</c:v>
                </c:pt>
                <c:pt idx="36461">
                  <c:v>5.6142003420384501E-2</c:v>
                </c:pt>
                <c:pt idx="36462">
                  <c:v>5.6143469500311301E-2</c:v>
                </c:pt>
                <c:pt idx="36463">
                  <c:v>5.6143531951736998E-2</c:v>
                </c:pt>
                <c:pt idx="36464">
                  <c:v>5.6143982989946002E-2</c:v>
                </c:pt>
                <c:pt idx="36465">
                  <c:v>5.6144415318085297E-2</c:v>
                </c:pt>
                <c:pt idx="36466">
                  <c:v>5.6144930561413502E-2</c:v>
                </c:pt>
                <c:pt idx="36467">
                  <c:v>5.6145712111317699E-2</c:v>
                </c:pt>
                <c:pt idx="36468">
                  <c:v>5.6146368176133402E-2</c:v>
                </c:pt>
                <c:pt idx="36469">
                  <c:v>5.6147251955449597E-2</c:v>
                </c:pt>
                <c:pt idx="36470">
                  <c:v>5.6147778413549697E-2</c:v>
                </c:pt>
                <c:pt idx="36471">
                  <c:v>5.6149056188859903E-2</c:v>
                </c:pt>
                <c:pt idx="36472">
                  <c:v>5.6150167787786399E-2</c:v>
                </c:pt>
                <c:pt idx="36473">
                  <c:v>5.61511137590456E-2</c:v>
                </c:pt>
                <c:pt idx="36474">
                  <c:v>5.6152000800257597E-2</c:v>
                </c:pt>
                <c:pt idx="36475">
                  <c:v>5.6155091351353097E-2</c:v>
                </c:pt>
                <c:pt idx="36476">
                  <c:v>5.6155347968014101E-2</c:v>
                </c:pt>
                <c:pt idx="36477">
                  <c:v>5.6155555941107903E-2</c:v>
                </c:pt>
                <c:pt idx="36478">
                  <c:v>5.6155867293973503E-2</c:v>
                </c:pt>
                <c:pt idx="36479">
                  <c:v>5.6156544191101401E-2</c:v>
                </c:pt>
                <c:pt idx="36480">
                  <c:v>5.6157062043880698E-2</c:v>
                </c:pt>
                <c:pt idx="36481">
                  <c:v>5.6157125065477202E-2</c:v>
                </c:pt>
                <c:pt idx="36482">
                  <c:v>5.6157820006805498E-2</c:v>
                </c:pt>
                <c:pt idx="36483">
                  <c:v>5.6162561815294498E-2</c:v>
                </c:pt>
                <c:pt idx="36484">
                  <c:v>5.6162745651899798E-2</c:v>
                </c:pt>
                <c:pt idx="36485">
                  <c:v>5.6163762153868799E-2</c:v>
                </c:pt>
                <c:pt idx="36486">
                  <c:v>5.6163897971046102E-2</c:v>
                </c:pt>
                <c:pt idx="36487">
                  <c:v>5.6163983544190499E-2</c:v>
                </c:pt>
                <c:pt idx="36488">
                  <c:v>5.6166708572240903E-2</c:v>
                </c:pt>
                <c:pt idx="36489">
                  <c:v>5.6166739197506803E-2</c:v>
                </c:pt>
                <c:pt idx="36490">
                  <c:v>5.6167584300220903E-2</c:v>
                </c:pt>
                <c:pt idx="36491">
                  <c:v>5.6167801510196298E-2</c:v>
                </c:pt>
                <c:pt idx="36492">
                  <c:v>5.6167929462720499E-2</c:v>
                </c:pt>
                <c:pt idx="36493">
                  <c:v>5.6168738379376901E-2</c:v>
                </c:pt>
                <c:pt idx="36494">
                  <c:v>5.6169174625192199E-2</c:v>
                </c:pt>
                <c:pt idx="36495">
                  <c:v>5.6170524837055799E-2</c:v>
                </c:pt>
                <c:pt idx="36496">
                  <c:v>5.6172064558221303E-2</c:v>
                </c:pt>
                <c:pt idx="36497">
                  <c:v>5.6172483266574501E-2</c:v>
                </c:pt>
                <c:pt idx="36498">
                  <c:v>5.6173175473465398E-2</c:v>
                </c:pt>
                <c:pt idx="36499">
                  <c:v>5.6173222520909297E-2</c:v>
                </c:pt>
                <c:pt idx="36500">
                  <c:v>5.6174602432017398E-2</c:v>
                </c:pt>
                <c:pt idx="36501">
                  <c:v>5.61747209080775E-2</c:v>
                </c:pt>
                <c:pt idx="36502">
                  <c:v>5.6175126270258502E-2</c:v>
                </c:pt>
                <c:pt idx="36503">
                  <c:v>5.6175163347371902E-2</c:v>
                </c:pt>
                <c:pt idx="36504">
                  <c:v>5.6175653966600403E-2</c:v>
                </c:pt>
                <c:pt idx="36505">
                  <c:v>5.6176000764928603E-2</c:v>
                </c:pt>
                <c:pt idx="36506">
                  <c:v>5.6177209688515001E-2</c:v>
                </c:pt>
                <c:pt idx="36507">
                  <c:v>5.6178691464621899E-2</c:v>
                </c:pt>
                <c:pt idx="36508">
                  <c:v>5.6180401914544299E-2</c:v>
                </c:pt>
                <c:pt idx="36509">
                  <c:v>5.6181753366379303E-2</c:v>
                </c:pt>
                <c:pt idx="36510">
                  <c:v>5.6182110148007301E-2</c:v>
                </c:pt>
                <c:pt idx="36511">
                  <c:v>5.6183464776300998E-2</c:v>
                </c:pt>
                <c:pt idx="36512">
                  <c:v>5.6185319392367698E-2</c:v>
                </c:pt>
                <c:pt idx="36513">
                  <c:v>5.6186017749085097E-2</c:v>
                </c:pt>
                <c:pt idx="36514">
                  <c:v>5.6186575865747698E-2</c:v>
                </c:pt>
                <c:pt idx="36515">
                  <c:v>5.6186860807963403E-2</c:v>
                </c:pt>
                <c:pt idx="36516">
                  <c:v>5.6187244671715597E-2</c:v>
                </c:pt>
                <c:pt idx="36517">
                  <c:v>5.6187284070019598E-2</c:v>
                </c:pt>
                <c:pt idx="36518">
                  <c:v>5.61887080272752E-2</c:v>
                </c:pt>
                <c:pt idx="36519">
                  <c:v>5.61888415474378E-2</c:v>
                </c:pt>
                <c:pt idx="36520">
                  <c:v>5.6190195578895999E-2</c:v>
                </c:pt>
                <c:pt idx="36521">
                  <c:v>5.6191725389530697E-2</c:v>
                </c:pt>
                <c:pt idx="36522">
                  <c:v>5.6192293519598202E-2</c:v>
                </c:pt>
                <c:pt idx="36523">
                  <c:v>5.6194536146255997E-2</c:v>
                </c:pt>
                <c:pt idx="36524">
                  <c:v>5.6195721974995297E-2</c:v>
                </c:pt>
                <c:pt idx="36525">
                  <c:v>5.6195884822532398E-2</c:v>
                </c:pt>
                <c:pt idx="36526">
                  <c:v>5.6195964715278802E-2</c:v>
                </c:pt>
                <c:pt idx="36527">
                  <c:v>5.61960731887707E-2</c:v>
                </c:pt>
                <c:pt idx="36528">
                  <c:v>5.6197588233139001E-2</c:v>
                </c:pt>
                <c:pt idx="36529">
                  <c:v>5.6198533864194801E-2</c:v>
                </c:pt>
                <c:pt idx="36530">
                  <c:v>5.61986069260004E-2</c:v>
                </c:pt>
                <c:pt idx="36531">
                  <c:v>5.6199884818672503E-2</c:v>
                </c:pt>
                <c:pt idx="36532">
                  <c:v>5.6200368361647102E-2</c:v>
                </c:pt>
                <c:pt idx="36533">
                  <c:v>5.6201219672521799E-2</c:v>
                </c:pt>
                <c:pt idx="36534">
                  <c:v>5.62017610078882E-2</c:v>
                </c:pt>
                <c:pt idx="36535">
                  <c:v>5.6202189868816498E-2</c:v>
                </c:pt>
                <c:pt idx="36536">
                  <c:v>5.6202926800562297E-2</c:v>
                </c:pt>
                <c:pt idx="36537">
                  <c:v>5.6205528868747398E-2</c:v>
                </c:pt>
                <c:pt idx="36538">
                  <c:v>5.6205779309005999E-2</c:v>
                </c:pt>
                <c:pt idx="36539">
                  <c:v>5.6206729059843301E-2</c:v>
                </c:pt>
                <c:pt idx="36540">
                  <c:v>5.6206990507168798E-2</c:v>
                </c:pt>
                <c:pt idx="36541">
                  <c:v>5.6208429416135498E-2</c:v>
                </c:pt>
                <c:pt idx="36542">
                  <c:v>5.6208980703682597E-2</c:v>
                </c:pt>
                <c:pt idx="36543">
                  <c:v>5.6213001170616797E-2</c:v>
                </c:pt>
                <c:pt idx="36544">
                  <c:v>5.62135839480239E-2</c:v>
                </c:pt>
                <c:pt idx="36545">
                  <c:v>5.6214749974357402E-2</c:v>
                </c:pt>
                <c:pt idx="36546">
                  <c:v>5.6214780107163402E-2</c:v>
                </c:pt>
                <c:pt idx="36547">
                  <c:v>5.6215903931853398E-2</c:v>
                </c:pt>
                <c:pt idx="36548">
                  <c:v>5.6216762299867197E-2</c:v>
                </c:pt>
                <c:pt idx="36549">
                  <c:v>5.6216846983184E-2</c:v>
                </c:pt>
                <c:pt idx="36550">
                  <c:v>5.6218242800256599E-2</c:v>
                </c:pt>
                <c:pt idx="36551">
                  <c:v>5.6218410583651103E-2</c:v>
                </c:pt>
                <c:pt idx="36552">
                  <c:v>5.6218438043964397E-2</c:v>
                </c:pt>
                <c:pt idx="36553">
                  <c:v>5.6218748123251498E-2</c:v>
                </c:pt>
                <c:pt idx="36554">
                  <c:v>5.6220951121305603E-2</c:v>
                </c:pt>
                <c:pt idx="36555">
                  <c:v>5.6224629104155599E-2</c:v>
                </c:pt>
                <c:pt idx="36556">
                  <c:v>5.6224783917534903E-2</c:v>
                </c:pt>
                <c:pt idx="36557">
                  <c:v>5.6224882355654399E-2</c:v>
                </c:pt>
                <c:pt idx="36558">
                  <c:v>5.6226010899319001E-2</c:v>
                </c:pt>
                <c:pt idx="36559">
                  <c:v>5.6226078154435102E-2</c:v>
                </c:pt>
                <c:pt idx="36560">
                  <c:v>5.6226242922129001E-2</c:v>
                </c:pt>
                <c:pt idx="36561">
                  <c:v>5.6226290212588098E-2</c:v>
                </c:pt>
                <c:pt idx="36562">
                  <c:v>5.6228972495813899E-2</c:v>
                </c:pt>
                <c:pt idx="36563">
                  <c:v>5.6229440409749698E-2</c:v>
                </c:pt>
                <c:pt idx="36564">
                  <c:v>5.6229761766024303E-2</c:v>
                </c:pt>
                <c:pt idx="36565">
                  <c:v>5.6229825212963103E-2</c:v>
                </c:pt>
                <c:pt idx="36566">
                  <c:v>5.6229968194747099E-2</c:v>
                </c:pt>
                <c:pt idx="36567">
                  <c:v>5.6230487319489098E-2</c:v>
                </c:pt>
                <c:pt idx="36568">
                  <c:v>5.6231499529839198E-2</c:v>
                </c:pt>
                <c:pt idx="36569">
                  <c:v>5.6231793012827901E-2</c:v>
                </c:pt>
                <c:pt idx="36570">
                  <c:v>5.6231869057609199E-2</c:v>
                </c:pt>
                <c:pt idx="36571">
                  <c:v>5.6232766836985498E-2</c:v>
                </c:pt>
                <c:pt idx="36572">
                  <c:v>5.6232872465724899E-2</c:v>
                </c:pt>
                <c:pt idx="36573">
                  <c:v>5.6234116252935597E-2</c:v>
                </c:pt>
                <c:pt idx="36574">
                  <c:v>5.6235003069689801E-2</c:v>
                </c:pt>
                <c:pt idx="36575">
                  <c:v>5.6235506347207601E-2</c:v>
                </c:pt>
                <c:pt idx="36576">
                  <c:v>5.6235689759923498E-2</c:v>
                </c:pt>
                <c:pt idx="36577">
                  <c:v>5.62357375819941E-2</c:v>
                </c:pt>
                <c:pt idx="36578">
                  <c:v>5.6237226641196798E-2</c:v>
                </c:pt>
                <c:pt idx="36579">
                  <c:v>5.6239369521162201E-2</c:v>
                </c:pt>
                <c:pt idx="36580">
                  <c:v>5.6239998846693701E-2</c:v>
                </c:pt>
                <c:pt idx="36581">
                  <c:v>5.6241020166472498E-2</c:v>
                </c:pt>
                <c:pt idx="36582">
                  <c:v>5.6241932910340499E-2</c:v>
                </c:pt>
                <c:pt idx="36583">
                  <c:v>5.6243123843247603E-2</c:v>
                </c:pt>
                <c:pt idx="36584">
                  <c:v>5.6243210822988797E-2</c:v>
                </c:pt>
                <c:pt idx="36585">
                  <c:v>5.6243880611861599E-2</c:v>
                </c:pt>
                <c:pt idx="36586">
                  <c:v>5.6243955494259999E-2</c:v>
                </c:pt>
                <c:pt idx="36587">
                  <c:v>5.6244538570602999E-2</c:v>
                </c:pt>
                <c:pt idx="36588">
                  <c:v>5.6245217471966702E-2</c:v>
                </c:pt>
                <c:pt idx="36589">
                  <c:v>5.6245747815080398E-2</c:v>
                </c:pt>
                <c:pt idx="36590">
                  <c:v>5.6246521114204799E-2</c:v>
                </c:pt>
                <c:pt idx="36591">
                  <c:v>5.62471911449424E-2</c:v>
                </c:pt>
                <c:pt idx="36592">
                  <c:v>5.6248495634395199E-2</c:v>
                </c:pt>
                <c:pt idx="36593">
                  <c:v>5.6250400696919597E-2</c:v>
                </c:pt>
                <c:pt idx="36594">
                  <c:v>5.6250837638073703E-2</c:v>
                </c:pt>
                <c:pt idx="36595">
                  <c:v>5.62531318997238E-2</c:v>
                </c:pt>
                <c:pt idx="36596">
                  <c:v>5.6253333004776203E-2</c:v>
                </c:pt>
                <c:pt idx="36597">
                  <c:v>5.6253370028756799E-2</c:v>
                </c:pt>
                <c:pt idx="36598">
                  <c:v>5.62534062633556E-2</c:v>
                </c:pt>
                <c:pt idx="36599">
                  <c:v>5.6254236085325801E-2</c:v>
                </c:pt>
                <c:pt idx="36600">
                  <c:v>5.6254589814963299E-2</c:v>
                </c:pt>
                <c:pt idx="36601">
                  <c:v>5.6254669115497501E-2</c:v>
                </c:pt>
                <c:pt idx="36602">
                  <c:v>5.6257013001901002E-2</c:v>
                </c:pt>
                <c:pt idx="36603">
                  <c:v>5.6258103610907002E-2</c:v>
                </c:pt>
                <c:pt idx="36604">
                  <c:v>5.6258128699466697E-2</c:v>
                </c:pt>
                <c:pt idx="36605">
                  <c:v>5.6259686841199197E-2</c:v>
                </c:pt>
                <c:pt idx="36606">
                  <c:v>5.6260295850686197E-2</c:v>
                </c:pt>
                <c:pt idx="36607">
                  <c:v>5.6260875086951302E-2</c:v>
                </c:pt>
                <c:pt idx="36608">
                  <c:v>5.6261857312551497E-2</c:v>
                </c:pt>
                <c:pt idx="36609">
                  <c:v>5.6262320164015701E-2</c:v>
                </c:pt>
                <c:pt idx="36610">
                  <c:v>5.6264495966874301E-2</c:v>
                </c:pt>
                <c:pt idx="36611">
                  <c:v>5.62651866264052E-2</c:v>
                </c:pt>
                <c:pt idx="36612">
                  <c:v>5.6265636875758203E-2</c:v>
                </c:pt>
                <c:pt idx="36613">
                  <c:v>5.6265975683317197E-2</c:v>
                </c:pt>
                <c:pt idx="36614">
                  <c:v>5.6266553324918402E-2</c:v>
                </c:pt>
                <c:pt idx="36615">
                  <c:v>5.6266761425458597E-2</c:v>
                </c:pt>
                <c:pt idx="36616">
                  <c:v>5.6267272018515002E-2</c:v>
                </c:pt>
                <c:pt idx="36617">
                  <c:v>5.6267598747969202E-2</c:v>
                </c:pt>
                <c:pt idx="36618">
                  <c:v>5.62680227171974E-2</c:v>
                </c:pt>
                <c:pt idx="36619">
                  <c:v>5.6270186377900502E-2</c:v>
                </c:pt>
                <c:pt idx="36620">
                  <c:v>5.6270319384066597E-2</c:v>
                </c:pt>
                <c:pt idx="36621">
                  <c:v>5.6272256740137298E-2</c:v>
                </c:pt>
                <c:pt idx="36622">
                  <c:v>5.6272334178855098E-2</c:v>
                </c:pt>
                <c:pt idx="36623">
                  <c:v>5.6272772352428897E-2</c:v>
                </c:pt>
                <c:pt idx="36624">
                  <c:v>5.6272910517224398E-2</c:v>
                </c:pt>
                <c:pt idx="36625">
                  <c:v>5.6273710207834497E-2</c:v>
                </c:pt>
                <c:pt idx="36626">
                  <c:v>5.6273926946252398E-2</c:v>
                </c:pt>
                <c:pt idx="36627">
                  <c:v>5.6274432342092097E-2</c:v>
                </c:pt>
                <c:pt idx="36628">
                  <c:v>5.6274722078264797E-2</c:v>
                </c:pt>
                <c:pt idx="36629">
                  <c:v>5.6275743518281802E-2</c:v>
                </c:pt>
                <c:pt idx="36630">
                  <c:v>5.6275850706603903E-2</c:v>
                </c:pt>
                <c:pt idx="36631">
                  <c:v>5.6276262349552103E-2</c:v>
                </c:pt>
                <c:pt idx="36632">
                  <c:v>5.6276356131310303E-2</c:v>
                </c:pt>
                <c:pt idx="36633">
                  <c:v>5.6276684901018198E-2</c:v>
                </c:pt>
                <c:pt idx="36634">
                  <c:v>5.6276988780012797E-2</c:v>
                </c:pt>
                <c:pt idx="36635">
                  <c:v>5.6278375579008701E-2</c:v>
                </c:pt>
                <c:pt idx="36636">
                  <c:v>5.6279780738968402E-2</c:v>
                </c:pt>
                <c:pt idx="36637">
                  <c:v>5.6279923450098399E-2</c:v>
                </c:pt>
                <c:pt idx="36638">
                  <c:v>5.6280146279944897E-2</c:v>
                </c:pt>
                <c:pt idx="36639">
                  <c:v>5.6281661847866898E-2</c:v>
                </c:pt>
                <c:pt idx="36640">
                  <c:v>5.6281740843527099E-2</c:v>
                </c:pt>
                <c:pt idx="36641">
                  <c:v>5.6281995253746803E-2</c:v>
                </c:pt>
                <c:pt idx="36642">
                  <c:v>5.6282666294645997E-2</c:v>
                </c:pt>
                <c:pt idx="36643">
                  <c:v>5.6282900786929803E-2</c:v>
                </c:pt>
                <c:pt idx="36644">
                  <c:v>5.62834802105458E-2</c:v>
                </c:pt>
                <c:pt idx="36645">
                  <c:v>5.6284374440746701E-2</c:v>
                </c:pt>
                <c:pt idx="36646">
                  <c:v>5.6284512854836703E-2</c:v>
                </c:pt>
                <c:pt idx="36647">
                  <c:v>5.6284652595846599E-2</c:v>
                </c:pt>
                <c:pt idx="36648">
                  <c:v>5.6284920301505899E-2</c:v>
                </c:pt>
                <c:pt idx="36649">
                  <c:v>5.62851642841967E-2</c:v>
                </c:pt>
                <c:pt idx="36650">
                  <c:v>5.6286062089163903E-2</c:v>
                </c:pt>
                <c:pt idx="36651">
                  <c:v>5.6286139004048198E-2</c:v>
                </c:pt>
                <c:pt idx="36652">
                  <c:v>5.6286265005981898E-2</c:v>
                </c:pt>
                <c:pt idx="36653">
                  <c:v>5.6286505798747201E-2</c:v>
                </c:pt>
                <c:pt idx="36654">
                  <c:v>5.6287435914465202E-2</c:v>
                </c:pt>
                <c:pt idx="36655">
                  <c:v>5.6287525497068898E-2</c:v>
                </c:pt>
                <c:pt idx="36656">
                  <c:v>5.6288208468226297E-2</c:v>
                </c:pt>
                <c:pt idx="36657">
                  <c:v>5.6289024146094303E-2</c:v>
                </c:pt>
                <c:pt idx="36658">
                  <c:v>5.6292206997028797E-2</c:v>
                </c:pt>
                <c:pt idx="36659">
                  <c:v>5.6293455063449897E-2</c:v>
                </c:pt>
                <c:pt idx="36660">
                  <c:v>5.6293529513196702E-2</c:v>
                </c:pt>
                <c:pt idx="36661">
                  <c:v>5.6294916319884397E-2</c:v>
                </c:pt>
                <c:pt idx="36662">
                  <c:v>5.6295894049239202E-2</c:v>
                </c:pt>
                <c:pt idx="36663">
                  <c:v>5.6296588830978697E-2</c:v>
                </c:pt>
                <c:pt idx="36664">
                  <c:v>5.6297950217595698E-2</c:v>
                </c:pt>
                <c:pt idx="36665">
                  <c:v>5.6298112115778003E-2</c:v>
                </c:pt>
                <c:pt idx="36666">
                  <c:v>5.62987307821693E-2</c:v>
                </c:pt>
                <c:pt idx="36667">
                  <c:v>5.6298825515142502E-2</c:v>
                </c:pt>
                <c:pt idx="36668">
                  <c:v>5.6298877136888401E-2</c:v>
                </c:pt>
                <c:pt idx="36669">
                  <c:v>5.6299593543023399E-2</c:v>
                </c:pt>
                <c:pt idx="36670">
                  <c:v>5.6299760973130102E-2</c:v>
                </c:pt>
                <c:pt idx="36671">
                  <c:v>5.6300136437045303E-2</c:v>
                </c:pt>
                <c:pt idx="36672">
                  <c:v>5.6303001020030899E-2</c:v>
                </c:pt>
                <c:pt idx="36673">
                  <c:v>5.6305526775915403E-2</c:v>
                </c:pt>
                <c:pt idx="36674">
                  <c:v>5.6306772622996597E-2</c:v>
                </c:pt>
                <c:pt idx="36675">
                  <c:v>5.6307413723728703E-2</c:v>
                </c:pt>
                <c:pt idx="36676">
                  <c:v>5.63092706838796E-2</c:v>
                </c:pt>
                <c:pt idx="36677">
                  <c:v>5.6310085083084903E-2</c:v>
                </c:pt>
                <c:pt idx="36678">
                  <c:v>5.6310366628744703E-2</c:v>
                </c:pt>
                <c:pt idx="36679">
                  <c:v>5.6310542154449701E-2</c:v>
                </c:pt>
                <c:pt idx="36680">
                  <c:v>5.6311711106354898E-2</c:v>
                </c:pt>
                <c:pt idx="36681">
                  <c:v>5.6311951625806503E-2</c:v>
                </c:pt>
                <c:pt idx="36682">
                  <c:v>5.6313090468934401E-2</c:v>
                </c:pt>
                <c:pt idx="36683">
                  <c:v>5.6313412234312001E-2</c:v>
                </c:pt>
                <c:pt idx="36684">
                  <c:v>5.6314049297849701E-2</c:v>
                </c:pt>
                <c:pt idx="36685">
                  <c:v>5.6314300103128302E-2</c:v>
                </c:pt>
                <c:pt idx="36686">
                  <c:v>5.6315263962044802E-2</c:v>
                </c:pt>
                <c:pt idx="36687">
                  <c:v>5.6315275248254602E-2</c:v>
                </c:pt>
                <c:pt idx="36688">
                  <c:v>5.6316969070980799E-2</c:v>
                </c:pt>
                <c:pt idx="36689">
                  <c:v>5.6317051293766997E-2</c:v>
                </c:pt>
                <c:pt idx="36690">
                  <c:v>5.6320334699918199E-2</c:v>
                </c:pt>
                <c:pt idx="36691">
                  <c:v>5.6320361438574398E-2</c:v>
                </c:pt>
                <c:pt idx="36692">
                  <c:v>5.6323353082218697E-2</c:v>
                </c:pt>
                <c:pt idx="36693">
                  <c:v>5.6323537077001697E-2</c:v>
                </c:pt>
                <c:pt idx="36694">
                  <c:v>5.6323686330665798E-2</c:v>
                </c:pt>
                <c:pt idx="36695">
                  <c:v>5.6323937340795702E-2</c:v>
                </c:pt>
                <c:pt idx="36696">
                  <c:v>5.6325048256400202E-2</c:v>
                </c:pt>
                <c:pt idx="36697">
                  <c:v>5.6325248070116102E-2</c:v>
                </c:pt>
                <c:pt idx="36698">
                  <c:v>5.6327209914673097E-2</c:v>
                </c:pt>
                <c:pt idx="36699">
                  <c:v>5.6327271654814097E-2</c:v>
                </c:pt>
                <c:pt idx="36700">
                  <c:v>5.6327295861889698E-2</c:v>
                </c:pt>
                <c:pt idx="36701">
                  <c:v>5.6327474185823297E-2</c:v>
                </c:pt>
                <c:pt idx="36702">
                  <c:v>5.6327932549945003E-2</c:v>
                </c:pt>
                <c:pt idx="36703">
                  <c:v>5.6328306547103399E-2</c:v>
                </c:pt>
                <c:pt idx="36704">
                  <c:v>5.6329419564509799E-2</c:v>
                </c:pt>
                <c:pt idx="36705">
                  <c:v>5.63294994929417E-2</c:v>
                </c:pt>
                <c:pt idx="36706">
                  <c:v>5.6330242191942201E-2</c:v>
                </c:pt>
                <c:pt idx="36707">
                  <c:v>5.63304113092103E-2</c:v>
                </c:pt>
                <c:pt idx="36708">
                  <c:v>5.6332513975437398E-2</c:v>
                </c:pt>
                <c:pt idx="36709">
                  <c:v>5.6332889221295597E-2</c:v>
                </c:pt>
                <c:pt idx="36710">
                  <c:v>5.6332923464511298E-2</c:v>
                </c:pt>
                <c:pt idx="36711">
                  <c:v>5.63334251397659E-2</c:v>
                </c:pt>
                <c:pt idx="36712">
                  <c:v>5.6333543878114602E-2</c:v>
                </c:pt>
                <c:pt idx="36713">
                  <c:v>5.6333971708965598E-2</c:v>
                </c:pt>
                <c:pt idx="36714">
                  <c:v>5.6335654173462403E-2</c:v>
                </c:pt>
                <c:pt idx="36715">
                  <c:v>5.6336173281795798E-2</c:v>
                </c:pt>
                <c:pt idx="36716">
                  <c:v>5.6336384857513397E-2</c:v>
                </c:pt>
                <c:pt idx="36717">
                  <c:v>5.6336597090385403E-2</c:v>
                </c:pt>
                <c:pt idx="36718">
                  <c:v>5.6336918694747801E-2</c:v>
                </c:pt>
                <c:pt idx="36719">
                  <c:v>5.63372207030488E-2</c:v>
                </c:pt>
                <c:pt idx="36720">
                  <c:v>5.63372287507155E-2</c:v>
                </c:pt>
                <c:pt idx="36721">
                  <c:v>5.63376055378116E-2</c:v>
                </c:pt>
                <c:pt idx="36722">
                  <c:v>5.6337756731475098E-2</c:v>
                </c:pt>
                <c:pt idx="36723">
                  <c:v>5.63382739206576E-2</c:v>
                </c:pt>
                <c:pt idx="36724">
                  <c:v>5.6340207945929997E-2</c:v>
                </c:pt>
                <c:pt idx="36725">
                  <c:v>5.6341135654748097E-2</c:v>
                </c:pt>
                <c:pt idx="36726">
                  <c:v>5.6343428156746603E-2</c:v>
                </c:pt>
                <c:pt idx="36727">
                  <c:v>5.6344555298159502E-2</c:v>
                </c:pt>
                <c:pt idx="36728">
                  <c:v>5.6344916484559499E-2</c:v>
                </c:pt>
                <c:pt idx="36729">
                  <c:v>5.6345040893701098E-2</c:v>
                </c:pt>
                <c:pt idx="36730">
                  <c:v>5.6347723656637698E-2</c:v>
                </c:pt>
                <c:pt idx="36731">
                  <c:v>5.6349205108900201E-2</c:v>
                </c:pt>
                <c:pt idx="36732">
                  <c:v>5.63497886792357E-2</c:v>
                </c:pt>
                <c:pt idx="36733">
                  <c:v>5.6350290987726502E-2</c:v>
                </c:pt>
                <c:pt idx="36734">
                  <c:v>5.6352065843938502E-2</c:v>
                </c:pt>
                <c:pt idx="36735">
                  <c:v>5.6352640517959497E-2</c:v>
                </c:pt>
                <c:pt idx="36736">
                  <c:v>5.6353236220206902E-2</c:v>
                </c:pt>
                <c:pt idx="36737">
                  <c:v>5.6353587481041502E-2</c:v>
                </c:pt>
                <c:pt idx="36738">
                  <c:v>5.6354449699219898E-2</c:v>
                </c:pt>
                <c:pt idx="36739">
                  <c:v>5.6354740375645002E-2</c:v>
                </c:pt>
                <c:pt idx="36740">
                  <c:v>5.6355771311277003E-2</c:v>
                </c:pt>
                <c:pt idx="36741">
                  <c:v>5.6355824291524498E-2</c:v>
                </c:pt>
                <c:pt idx="36742">
                  <c:v>5.6355867303897203E-2</c:v>
                </c:pt>
                <c:pt idx="36743">
                  <c:v>5.63567546690407E-2</c:v>
                </c:pt>
                <c:pt idx="36744">
                  <c:v>5.6356869097207697E-2</c:v>
                </c:pt>
                <c:pt idx="36745">
                  <c:v>5.6357992206319402E-2</c:v>
                </c:pt>
                <c:pt idx="36746">
                  <c:v>5.6358018374393401E-2</c:v>
                </c:pt>
                <c:pt idx="36747">
                  <c:v>5.6358115563868903E-2</c:v>
                </c:pt>
                <c:pt idx="36748">
                  <c:v>5.6358694334240803E-2</c:v>
                </c:pt>
                <c:pt idx="36749">
                  <c:v>5.6358708126678203E-2</c:v>
                </c:pt>
                <c:pt idx="36750">
                  <c:v>5.6358858629245098E-2</c:v>
                </c:pt>
                <c:pt idx="36751">
                  <c:v>5.6360331544631201E-2</c:v>
                </c:pt>
                <c:pt idx="36752">
                  <c:v>5.6360374215860098E-2</c:v>
                </c:pt>
                <c:pt idx="36753">
                  <c:v>5.6361244099517302E-2</c:v>
                </c:pt>
                <c:pt idx="36754">
                  <c:v>5.63618284688698E-2</c:v>
                </c:pt>
                <c:pt idx="36755">
                  <c:v>5.6362207844916301E-2</c:v>
                </c:pt>
                <c:pt idx="36756">
                  <c:v>5.63645455452031E-2</c:v>
                </c:pt>
                <c:pt idx="36757">
                  <c:v>5.6364648534430802E-2</c:v>
                </c:pt>
                <c:pt idx="36758">
                  <c:v>5.6366071498473502E-2</c:v>
                </c:pt>
                <c:pt idx="36759">
                  <c:v>5.6369967031913E-2</c:v>
                </c:pt>
                <c:pt idx="36760">
                  <c:v>5.6371057458769698E-2</c:v>
                </c:pt>
                <c:pt idx="36761">
                  <c:v>5.6371275789314897E-2</c:v>
                </c:pt>
                <c:pt idx="36762">
                  <c:v>5.6371496174746301E-2</c:v>
                </c:pt>
                <c:pt idx="36763">
                  <c:v>5.6372993450762798E-2</c:v>
                </c:pt>
                <c:pt idx="36764">
                  <c:v>5.6373094224186501E-2</c:v>
                </c:pt>
                <c:pt idx="36765">
                  <c:v>5.6374317555319998E-2</c:v>
                </c:pt>
                <c:pt idx="36766">
                  <c:v>5.6374549557507501E-2</c:v>
                </c:pt>
                <c:pt idx="36767">
                  <c:v>5.63749256024694E-2</c:v>
                </c:pt>
                <c:pt idx="36768">
                  <c:v>5.6376757177872203E-2</c:v>
                </c:pt>
                <c:pt idx="36769">
                  <c:v>5.6377595366347698E-2</c:v>
                </c:pt>
                <c:pt idx="36770">
                  <c:v>5.6377729184290098E-2</c:v>
                </c:pt>
                <c:pt idx="36771">
                  <c:v>5.63791324907882E-2</c:v>
                </c:pt>
                <c:pt idx="36772">
                  <c:v>5.63792465910593E-2</c:v>
                </c:pt>
                <c:pt idx="36773">
                  <c:v>5.6380323244893303E-2</c:v>
                </c:pt>
                <c:pt idx="36774">
                  <c:v>5.63828794521158E-2</c:v>
                </c:pt>
                <c:pt idx="36775">
                  <c:v>5.6383016543317302E-2</c:v>
                </c:pt>
                <c:pt idx="36776">
                  <c:v>5.6383221938229998E-2</c:v>
                </c:pt>
                <c:pt idx="36777">
                  <c:v>5.63840588141412E-2</c:v>
                </c:pt>
                <c:pt idx="36778">
                  <c:v>5.63858870703349E-2</c:v>
                </c:pt>
                <c:pt idx="36779">
                  <c:v>5.6386305238146202E-2</c:v>
                </c:pt>
                <c:pt idx="36780">
                  <c:v>5.6387081396468898E-2</c:v>
                </c:pt>
                <c:pt idx="36781">
                  <c:v>5.6387963518032297E-2</c:v>
                </c:pt>
                <c:pt idx="36782">
                  <c:v>5.63883720871119E-2</c:v>
                </c:pt>
                <c:pt idx="36783">
                  <c:v>5.6388898008326901E-2</c:v>
                </c:pt>
                <c:pt idx="36784">
                  <c:v>5.6389259436361402E-2</c:v>
                </c:pt>
                <c:pt idx="36785">
                  <c:v>5.6390343073923398E-2</c:v>
                </c:pt>
                <c:pt idx="36786">
                  <c:v>5.6393141827222E-2</c:v>
                </c:pt>
                <c:pt idx="36787">
                  <c:v>5.6393913470661E-2</c:v>
                </c:pt>
                <c:pt idx="36788">
                  <c:v>5.6396064680096003E-2</c:v>
                </c:pt>
                <c:pt idx="36789">
                  <c:v>5.6397002001861603E-2</c:v>
                </c:pt>
                <c:pt idx="36790">
                  <c:v>5.6397830341914E-2</c:v>
                </c:pt>
                <c:pt idx="36791">
                  <c:v>5.6398626414607599E-2</c:v>
                </c:pt>
                <c:pt idx="36792">
                  <c:v>5.6400057520671801E-2</c:v>
                </c:pt>
                <c:pt idx="36793">
                  <c:v>5.6400804878941502E-2</c:v>
                </c:pt>
                <c:pt idx="36794">
                  <c:v>5.6401370901448297E-2</c:v>
                </c:pt>
                <c:pt idx="36795">
                  <c:v>5.6402165406365598E-2</c:v>
                </c:pt>
                <c:pt idx="36796">
                  <c:v>5.6403361948164497E-2</c:v>
                </c:pt>
                <c:pt idx="36797">
                  <c:v>5.6403562656490998E-2</c:v>
                </c:pt>
                <c:pt idx="36798">
                  <c:v>5.6404058099712301E-2</c:v>
                </c:pt>
                <c:pt idx="36799">
                  <c:v>5.6407199335145299E-2</c:v>
                </c:pt>
                <c:pt idx="36800">
                  <c:v>5.6408102156434901E-2</c:v>
                </c:pt>
                <c:pt idx="36801">
                  <c:v>5.6408272745348903E-2</c:v>
                </c:pt>
                <c:pt idx="36802">
                  <c:v>5.6408987607548401E-2</c:v>
                </c:pt>
                <c:pt idx="36803">
                  <c:v>5.6409068066496197E-2</c:v>
                </c:pt>
                <c:pt idx="36804">
                  <c:v>5.6409182886213202E-2</c:v>
                </c:pt>
                <c:pt idx="36805">
                  <c:v>5.6409398016487797E-2</c:v>
                </c:pt>
                <c:pt idx="36806">
                  <c:v>5.64095021012559E-2</c:v>
                </c:pt>
                <c:pt idx="36807">
                  <c:v>5.64098340437197E-2</c:v>
                </c:pt>
                <c:pt idx="36808">
                  <c:v>5.6410045618436697E-2</c:v>
                </c:pt>
                <c:pt idx="36809">
                  <c:v>5.6410277293417799E-2</c:v>
                </c:pt>
                <c:pt idx="36810">
                  <c:v>5.6410652324342302E-2</c:v>
                </c:pt>
                <c:pt idx="36811">
                  <c:v>5.6411424611472999E-2</c:v>
                </c:pt>
                <c:pt idx="36812">
                  <c:v>5.64125892235132E-2</c:v>
                </c:pt>
                <c:pt idx="36813">
                  <c:v>5.6414059992813299E-2</c:v>
                </c:pt>
                <c:pt idx="36814">
                  <c:v>5.6414704450497899E-2</c:v>
                </c:pt>
                <c:pt idx="36815">
                  <c:v>5.6415275614943701E-2</c:v>
                </c:pt>
                <c:pt idx="36816">
                  <c:v>5.6417766286430797E-2</c:v>
                </c:pt>
                <c:pt idx="36817">
                  <c:v>5.64191937145661E-2</c:v>
                </c:pt>
                <c:pt idx="36818">
                  <c:v>5.6419655977517601E-2</c:v>
                </c:pt>
                <c:pt idx="36819">
                  <c:v>5.6419852897441503E-2</c:v>
                </c:pt>
                <c:pt idx="36820">
                  <c:v>5.6419908881748901E-2</c:v>
                </c:pt>
                <c:pt idx="36821">
                  <c:v>5.64200186578847E-2</c:v>
                </c:pt>
                <c:pt idx="36822">
                  <c:v>5.6420124790912601E-2</c:v>
                </c:pt>
                <c:pt idx="36823">
                  <c:v>5.64211006418604E-2</c:v>
                </c:pt>
                <c:pt idx="36824">
                  <c:v>5.6424068355024601E-2</c:v>
                </c:pt>
                <c:pt idx="36825">
                  <c:v>5.6424784943836001E-2</c:v>
                </c:pt>
                <c:pt idx="36826">
                  <c:v>5.6426795616755399E-2</c:v>
                </c:pt>
                <c:pt idx="36827">
                  <c:v>5.6429538734292399E-2</c:v>
                </c:pt>
                <c:pt idx="36828">
                  <c:v>5.6429715854694397E-2</c:v>
                </c:pt>
                <c:pt idx="36829">
                  <c:v>5.6429751914999701E-2</c:v>
                </c:pt>
                <c:pt idx="36830">
                  <c:v>5.6429927577729397E-2</c:v>
                </c:pt>
                <c:pt idx="36831">
                  <c:v>5.6430637154231598E-2</c:v>
                </c:pt>
                <c:pt idx="36832">
                  <c:v>5.6430786251206601E-2</c:v>
                </c:pt>
                <c:pt idx="36833">
                  <c:v>5.6431319145860102E-2</c:v>
                </c:pt>
                <c:pt idx="36834">
                  <c:v>5.6431519353437501E-2</c:v>
                </c:pt>
                <c:pt idx="36835">
                  <c:v>5.6432139050521697E-2</c:v>
                </c:pt>
                <c:pt idx="36836">
                  <c:v>5.6432433652685701E-2</c:v>
                </c:pt>
                <c:pt idx="36837">
                  <c:v>5.6434149162850201E-2</c:v>
                </c:pt>
                <c:pt idx="36838">
                  <c:v>5.6434672513906201E-2</c:v>
                </c:pt>
                <c:pt idx="36839">
                  <c:v>5.64349003981479E-2</c:v>
                </c:pt>
                <c:pt idx="36840">
                  <c:v>5.6434965378999502E-2</c:v>
                </c:pt>
                <c:pt idx="36841">
                  <c:v>5.6435617015600098E-2</c:v>
                </c:pt>
                <c:pt idx="36842">
                  <c:v>5.6435769818076E-2</c:v>
                </c:pt>
                <c:pt idx="36843">
                  <c:v>5.6436667904101102E-2</c:v>
                </c:pt>
                <c:pt idx="36844">
                  <c:v>5.6436979703055702E-2</c:v>
                </c:pt>
                <c:pt idx="36845">
                  <c:v>5.6437300472574503E-2</c:v>
                </c:pt>
                <c:pt idx="36846">
                  <c:v>5.64375306429181E-2</c:v>
                </c:pt>
                <c:pt idx="36847">
                  <c:v>5.6438077452427599E-2</c:v>
                </c:pt>
                <c:pt idx="36848">
                  <c:v>5.6438172681882198E-2</c:v>
                </c:pt>
                <c:pt idx="36849">
                  <c:v>5.6438245884244502E-2</c:v>
                </c:pt>
                <c:pt idx="36850">
                  <c:v>5.6438527707917401E-2</c:v>
                </c:pt>
                <c:pt idx="36851">
                  <c:v>5.6438860362872198E-2</c:v>
                </c:pt>
                <c:pt idx="36852">
                  <c:v>5.64393418607117E-2</c:v>
                </c:pt>
                <c:pt idx="36853">
                  <c:v>5.6440796066239397E-2</c:v>
                </c:pt>
                <c:pt idx="36854">
                  <c:v>5.6441646073180501E-2</c:v>
                </c:pt>
                <c:pt idx="36855">
                  <c:v>5.6443915402522797E-2</c:v>
                </c:pt>
                <c:pt idx="36856">
                  <c:v>5.6443926694325401E-2</c:v>
                </c:pt>
                <c:pt idx="36857">
                  <c:v>5.6444452377677298E-2</c:v>
                </c:pt>
                <c:pt idx="36858">
                  <c:v>5.6444772547892097E-2</c:v>
                </c:pt>
                <c:pt idx="36859">
                  <c:v>5.64448717518031E-2</c:v>
                </c:pt>
                <c:pt idx="36860">
                  <c:v>5.6445071403807501E-2</c:v>
                </c:pt>
                <c:pt idx="36861">
                  <c:v>5.6445901354944102E-2</c:v>
                </c:pt>
                <c:pt idx="36862">
                  <c:v>5.6446077269720001E-2</c:v>
                </c:pt>
                <c:pt idx="36863">
                  <c:v>5.6446126464853398E-2</c:v>
                </c:pt>
                <c:pt idx="36864">
                  <c:v>5.6446486915217399E-2</c:v>
                </c:pt>
                <c:pt idx="36865">
                  <c:v>5.6446505527748499E-2</c:v>
                </c:pt>
                <c:pt idx="36866">
                  <c:v>5.6446628042553702E-2</c:v>
                </c:pt>
                <c:pt idx="36867">
                  <c:v>5.6448925205181501E-2</c:v>
                </c:pt>
                <c:pt idx="36868">
                  <c:v>5.6449265992950699E-2</c:v>
                </c:pt>
                <c:pt idx="36869">
                  <c:v>5.6450939221857899E-2</c:v>
                </c:pt>
                <c:pt idx="36870">
                  <c:v>5.6450962677722497E-2</c:v>
                </c:pt>
                <c:pt idx="36871">
                  <c:v>5.6452209987864703E-2</c:v>
                </c:pt>
                <c:pt idx="36872">
                  <c:v>5.6453162016808903E-2</c:v>
                </c:pt>
                <c:pt idx="36873">
                  <c:v>5.6453784472337898E-2</c:v>
                </c:pt>
                <c:pt idx="36874">
                  <c:v>5.6455569527885899E-2</c:v>
                </c:pt>
                <c:pt idx="36875">
                  <c:v>5.6457458614679303E-2</c:v>
                </c:pt>
                <c:pt idx="36876">
                  <c:v>5.6458465599994997E-2</c:v>
                </c:pt>
                <c:pt idx="36877">
                  <c:v>5.6459428040167799E-2</c:v>
                </c:pt>
                <c:pt idx="36878">
                  <c:v>5.6460120599919603E-2</c:v>
                </c:pt>
                <c:pt idx="36879">
                  <c:v>5.6460280742710797E-2</c:v>
                </c:pt>
                <c:pt idx="36880">
                  <c:v>5.6460911812203703E-2</c:v>
                </c:pt>
                <c:pt idx="36881">
                  <c:v>5.6462089035770303E-2</c:v>
                </c:pt>
                <c:pt idx="36882">
                  <c:v>5.6463056419139998E-2</c:v>
                </c:pt>
                <c:pt idx="36883">
                  <c:v>5.64633356459373E-2</c:v>
                </c:pt>
                <c:pt idx="36884">
                  <c:v>5.6463717304826598E-2</c:v>
                </c:pt>
                <c:pt idx="36885">
                  <c:v>5.6466233740801001E-2</c:v>
                </c:pt>
                <c:pt idx="36886">
                  <c:v>5.64666569378766E-2</c:v>
                </c:pt>
                <c:pt idx="36887">
                  <c:v>5.64670432377967E-2</c:v>
                </c:pt>
                <c:pt idx="36888">
                  <c:v>5.6467782391450699E-2</c:v>
                </c:pt>
                <c:pt idx="36889">
                  <c:v>5.6468945933583703E-2</c:v>
                </c:pt>
                <c:pt idx="36890">
                  <c:v>5.6469196557418902E-2</c:v>
                </c:pt>
                <c:pt idx="36891">
                  <c:v>5.6470123462148997E-2</c:v>
                </c:pt>
                <c:pt idx="36892">
                  <c:v>5.6470177238471302E-2</c:v>
                </c:pt>
                <c:pt idx="36893">
                  <c:v>5.6471241793445398E-2</c:v>
                </c:pt>
                <c:pt idx="36894">
                  <c:v>5.6471247536779699E-2</c:v>
                </c:pt>
                <c:pt idx="36895">
                  <c:v>5.6472873739489698E-2</c:v>
                </c:pt>
                <c:pt idx="36896">
                  <c:v>5.64738351150657E-2</c:v>
                </c:pt>
                <c:pt idx="36897">
                  <c:v>5.6473848652070197E-2</c:v>
                </c:pt>
                <c:pt idx="36898">
                  <c:v>5.6475050768823802E-2</c:v>
                </c:pt>
                <c:pt idx="36899">
                  <c:v>5.64751022806931E-2</c:v>
                </c:pt>
                <c:pt idx="36900">
                  <c:v>5.6475216321036699E-2</c:v>
                </c:pt>
                <c:pt idx="36901">
                  <c:v>5.6475824993777797E-2</c:v>
                </c:pt>
                <c:pt idx="36902">
                  <c:v>5.6476358640968997E-2</c:v>
                </c:pt>
                <c:pt idx="36903">
                  <c:v>5.6477144992388997E-2</c:v>
                </c:pt>
                <c:pt idx="36904">
                  <c:v>5.6477683071066799E-2</c:v>
                </c:pt>
                <c:pt idx="36905">
                  <c:v>5.6479034321523201E-2</c:v>
                </c:pt>
                <c:pt idx="36906">
                  <c:v>5.6479382342318002E-2</c:v>
                </c:pt>
                <c:pt idx="36907">
                  <c:v>5.6481599512920803E-2</c:v>
                </c:pt>
                <c:pt idx="36908">
                  <c:v>5.6481658771311102E-2</c:v>
                </c:pt>
                <c:pt idx="36909">
                  <c:v>5.6481782441297201E-2</c:v>
                </c:pt>
                <c:pt idx="36910">
                  <c:v>5.6482223129607802E-2</c:v>
                </c:pt>
                <c:pt idx="36911">
                  <c:v>5.6482349097343697E-2</c:v>
                </c:pt>
                <c:pt idx="36912">
                  <c:v>5.6482480583735901E-2</c:v>
                </c:pt>
                <c:pt idx="36913">
                  <c:v>5.6482487212521498E-2</c:v>
                </c:pt>
                <c:pt idx="36914">
                  <c:v>5.6483649097527698E-2</c:v>
                </c:pt>
                <c:pt idx="36915">
                  <c:v>5.6483981810889601E-2</c:v>
                </c:pt>
                <c:pt idx="36916">
                  <c:v>5.6484755119882803E-2</c:v>
                </c:pt>
                <c:pt idx="36917">
                  <c:v>5.6485341734492198E-2</c:v>
                </c:pt>
                <c:pt idx="36918">
                  <c:v>5.6486830033125698E-2</c:v>
                </c:pt>
                <c:pt idx="36919">
                  <c:v>5.6487220829044303E-2</c:v>
                </c:pt>
                <c:pt idx="36920">
                  <c:v>5.6488433343926302E-2</c:v>
                </c:pt>
                <c:pt idx="36921">
                  <c:v>5.6488751266259303E-2</c:v>
                </c:pt>
                <c:pt idx="36922">
                  <c:v>5.6489026502988697E-2</c:v>
                </c:pt>
                <c:pt idx="36923">
                  <c:v>5.6489169734969598E-2</c:v>
                </c:pt>
                <c:pt idx="36924">
                  <c:v>5.6489309659673498E-2</c:v>
                </c:pt>
                <c:pt idx="36925">
                  <c:v>5.6490594523149897E-2</c:v>
                </c:pt>
                <c:pt idx="36926">
                  <c:v>5.6490844956845698E-2</c:v>
                </c:pt>
                <c:pt idx="36927">
                  <c:v>5.64927622937723E-2</c:v>
                </c:pt>
                <c:pt idx="36928">
                  <c:v>5.64936431716681E-2</c:v>
                </c:pt>
                <c:pt idx="36929">
                  <c:v>5.6494248065533298E-2</c:v>
                </c:pt>
                <c:pt idx="36930">
                  <c:v>5.6494411758925701E-2</c:v>
                </c:pt>
                <c:pt idx="36931">
                  <c:v>5.6495594435701901E-2</c:v>
                </c:pt>
                <c:pt idx="36932">
                  <c:v>5.6497983272850799E-2</c:v>
                </c:pt>
                <c:pt idx="36933">
                  <c:v>5.6498115818059802E-2</c:v>
                </c:pt>
                <c:pt idx="36934">
                  <c:v>5.6499015480597402E-2</c:v>
                </c:pt>
                <c:pt idx="36935">
                  <c:v>5.6499659322198803E-2</c:v>
                </c:pt>
                <c:pt idx="36936">
                  <c:v>5.6500384888174902E-2</c:v>
                </c:pt>
                <c:pt idx="36937">
                  <c:v>5.6500574013518899E-2</c:v>
                </c:pt>
                <c:pt idx="36938">
                  <c:v>5.6500795864011098E-2</c:v>
                </c:pt>
                <c:pt idx="36939">
                  <c:v>5.6501390865715803E-2</c:v>
                </c:pt>
                <c:pt idx="36940">
                  <c:v>5.65014111043304E-2</c:v>
                </c:pt>
                <c:pt idx="36941">
                  <c:v>5.6501608449388702E-2</c:v>
                </c:pt>
                <c:pt idx="36942">
                  <c:v>5.6503133210371197E-2</c:v>
                </c:pt>
                <c:pt idx="36943">
                  <c:v>5.6503433220681798E-2</c:v>
                </c:pt>
                <c:pt idx="36944">
                  <c:v>5.65043181593387E-2</c:v>
                </c:pt>
                <c:pt idx="36945">
                  <c:v>5.65049791199424E-2</c:v>
                </c:pt>
                <c:pt idx="36946">
                  <c:v>5.6505159463248099E-2</c:v>
                </c:pt>
                <c:pt idx="36947">
                  <c:v>5.6505265351714899E-2</c:v>
                </c:pt>
                <c:pt idx="36948">
                  <c:v>5.6507472174870697E-2</c:v>
                </c:pt>
                <c:pt idx="36949">
                  <c:v>5.6507987996236499E-2</c:v>
                </c:pt>
                <c:pt idx="36950">
                  <c:v>5.65079968932133E-2</c:v>
                </c:pt>
                <c:pt idx="36951">
                  <c:v>5.6508174927972901E-2</c:v>
                </c:pt>
                <c:pt idx="36952">
                  <c:v>5.6508714774152501E-2</c:v>
                </c:pt>
                <c:pt idx="36953">
                  <c:v>5.6508764925782197E-2</c:v>
                </c:pt>
                <c:pt idx="36954">
                  <c:v>5.6509017155152899E-2</c:v>
                </c:pt>
                <c:pt idx="36955">
                  <c:v>5.6509754125037698E-2</c:v>
                </c:pt>
                <c:pt idx="36956">
                  <c:v>5.6510069208768297E-2</c:v>
                </c:pt>
                <c:pt idx="36957">
                  <c:v>5.6510215115596001E-2</c:v>
                </c:pt>
                <c:pt idx="36958">
                  <c:v>5.6511664203002701E-2</c:v>
                </c:pt>
                <c:pt idx="36959">
                  <c:v>5.6511716083874203E-2</c:v>
                </c:pt>
                <c:pt idx="36960">
                  <c:v>5.6511791659176198E-2</c:v>
                </c:pt>
                <c:pt idx="36961">
                  <c:v>5.6512308387058501E-2</c:v>
                </c:pt>
                <c:pt idx="36962">
                  <c:v>5.6512631937885603E-2</c:v>
                </c:pt>
                <c:pt idx="36963">
                  <c:v>5.65144244347743E-2</c:v>
                </c:pt>
                <c:pt idx="36964">
                  <c:v>5.6514735495833898E-2</c:v>
                </c:pt>
                <c:pt idx="36965">
                  <c:v>5.6515547692525502E-2</c:v>
                </c:pt>
                <c:pt idx="36966">
                  <c:v>5.6515951829552297E-2</c:v>
                </c:pt>
                <c:pt idx="36967">
                  <c:v>5.6517662501720897E-2</c:v>
                </c:pt>
                <c:pt idx="36968">
                  <c:v>5.6517711185260701E-2</c:v>
                </c:pt>
                <c:pt idx="36969">
                  <c:v>5.6518986851199299E-2</c:v>
                </c:pt>
                <c:pt idx="36970">
                  <c:v>5.65205934740972E-2</c:v>
                </c:pt>
                <c:pt idx="36971">
                  <c:v>5.6520962051689001E-2</c:v>
                </c:pt>
                <c:pt idx="36972">
                  <c:v>5.6521176404782603E-2</c:v>
                </c:pt>
                <c:pt idx="36973">
                  <c:v>5.6521222550292002E-2</c:v>
                </c:pt>
                <c:pt idx="36974">
                  <c:v>5.6524147056604399E-2</c:v>
                </c:pt>
                <c:pt idx="36975">
                  <c:v>5.6526261668592002E-2</c:v>
                </c:pt>
                <c:pt idx="36976">
                  <c:v>5.6526627995951401E-2</c:v>
                </c:pt>
                <c:pt idx="36977">
                  <c:v>5.6526861418572501E-2</c:v>
                </c:pt>
                <c:pt idx="36978">
                  <c:v>5.6527424190140299E-2</c:v>
                </c:pt>
                <c:pt idx="36979">
                  <c:v>5.6527478401630998E-2</c:v>
                </c:pt>
                <c:pt idx="36980">
                  <c:v>5.6528367706585002E-2</c:v>
                </c:pt>
                <c:pt idx="36981">
                  <c:v>5.65285415417398E-2</c:v>
                </c:pt>
                <c:pt idx="36982">
                  <c:v>5.6529997072274997E-2</c:v>
                </c:pt>
                <c:pt idx="36983">
                  <c:v>5.6531199391586399E-2</c:v>
                </c:pt>
                <c:pt idx="36984">
                  <c:v>5.6531593352646799E-2</c:v>
                </c:pt>
                <c:pt idx="36985">
                  <c:v>5.6532621974859899E-2</c:v>
                </c:pt>
                <c:pt idx="36986">
                  <c:v>5.6533439253977101E-2</c:v>
                </c:pt>
                <c:pt idx="36987">
                  <c:v>5.6533689879380997E-2</c:v>
                </c:pt>
                <c:pt idx="36988">
                  <c:v>5.6536295721028203E-2</c:v>
                </c:pt>
                <c:pt idx="36989">
                  <c:v>5.6536414823201202E-2</c:v>
                </c:pt>
                <c:pt idx="36990">
                  <c:v>5.6536452444908201E-2</c:v>
                </c:pt>
                <c:pt idx="36991">
                  <c:v>5.6537472367671898E-2</c:v>
                </c:pt>
                <c:pt idx="36992">
                  <c:v>5.6538560671063297E-2</c:v>
                </c:pt>
                <c:pt idx="36993">
                  <c:v>5.6539124660590301E-2</c:v>
                </c:pt>
                <c:pt idx="36994">
                  <c:v>5.65402933579367E-2</c:v>
                </c:pt>
                <c:pt idx="36995">
                  <c:v>5.65416355410416E-2</c:v>
                </c:pt>
                <c:pt idx="36996">
                  <c:v>5.6542001784029502E-2</c:v>
                </c:pt>
                <c:pt idx="36997">
                  <c:v>5.65426543945345E-2</c:v>
                </c:pt>
                <c:pt idx="36998">
                  <c:v>5.6543226199798E-2</c:v>
                </c:pt>
                <c:pt idx="36999">
                  <c:v>5.6544089870043099E-2</c:v>
                </c:pt>
                <c:pt idx="37000">
                  <c:v>5.65442730884455E-2</c:v>
                </c:pt>
                <c:pt idx="37001">
                  <c:v>5.6544494209674299E-2</c:v>
                </c:pt>
                <c:pt idx="37002">
                  <c:v>5.6544516061837198E-2</c:v>
                </c:pt>
                <c:pt idx="37003">
                  <c:v>5.6546239935641597E-2</c:v>
                </c:pt>
                <c:pt idx="37004">
                  <c:v>5.6547044654734001E-2</c:v>
                </c:pt>
                <c:pt idx="37005">
                  <c:v>5.6547395913191502E-2</c:v>
                </c:pt>
                <c:pt idx="37006">
                  <c:v>5.6547621088446597E-2</c:v>
                </c:pt>
                <c:pt idx="37007">
                  <c:v>5.6549324381731797E-2</c:v>
                </c:pt>
                <c:pt idx="37008">
                  <c:v>5.6550516760299999E-2</c:v>
                </c:pt>
                <c:pt idx="37009">
                  <c:v>5.6550518323605102E-2</c:v>
                </c:pt>
                <c:pt idx="37010">
                  <c:v>5.6552013060770699E-2</c:v>
                </c:pt>
                <c:pt idx="37011">
                  <c:v>5.6552713185113901E-2</c:v>
                </c:pt>
                <c:pt idx="37012">
                  <c:v>5.6552912018273102E-2</c:v>
                </c:pt>
                <c:pt idx="37013">
                  <c:v>5.6552958735852699E-2</c:v>
                </c:pt>
                <c:pt idx="37014">
                  <c:v>5.6553350709787301E-2</c:v>
                </c:pt>
                <c:pt idx="37015">
                  <c:v>5.65545298269765E-2</c:v>
                </c:pt>
                <c:pt idx="37016">
                  <c:v>5.6554649757142E-2</c:v>
                </c:pt>
                <c:pt idx="37017">
                  <c:v>5.6555142257348999E-2</c:v>
                </c:pt>
                <c:pt idx="37018">
                  <c:v>5.6555711238625198E-2</c:v>
                </c:pt>
                <c:pt idx="37019">
                  <c:v>5.6555925400568502E-2</c:v>
                </c:pt>
                <c:pt idx="37020">
                  <c:v>5.65560002615711E-2</c:v>
                </c:pt>
                <c:pt idx="37021">
                  <c:v>5.6556131667684403E-2</c:v>
                </c:pt>
                <c:pt idx="37022">
                  <c:v>5.6556625628756602E-2</c:v>
                </c:pt>
                <c:pt idx="37023">
                  <c:v>5.65570550217925E-2</c:v>
                </c:pt>
                <c:pt idx="37024">
                  <c:v>5.6558754178543898E-2</c:v>
                </c:pt>
                <c:pt idx="37025">
                  <c:v>5.6558885444681802E-2</c:v>
                </c:pt>
                <c:pt idx="37026">
                  <c:v>5.6559028349490101E-2</c:v>
                </c:pt>
                <c:pt idx="37027">
                  <c:v>5.6560106101991997E-2</c:v>
                </c:pt>
                <c:pt idx="37028">
                  <c:v>5.65603613728854E-2</c:v>
                </c:pt>
                <c:pt idx="37029">
                  <c:v>5.6560897624055098E-2</c:v>
                </c:pt>
                <c:pt idx="37030">
                  <c:v>5.65611456755334E-2</c:v>
                </c:pt>
                <c:pt idx="37031">
                  <c:v>5.6561216783185597E-2</c:v>
                </c:pt>
                <c:pt idx="37032">
                  <c:v>5.6561822872044198E-2</c:v>
                </c:pt>
                <c:pt idx="37033">
                  <c:v>5.6563468510604301E-2</c:v>
                </c:pt>
                <c:pt idx="37034">
                  <c:v>5.6563612535201299E-2</c:v>
                </c:pt>
                <c:pt idx="37035">
                  <c:v>5.6563833166958503E-2</c:v>
                </c:pt>
                <c:pt idx="37036">
                  <c:v>5.6564619119872102E-2</c:v>
                </c:pt>
                <c:pt idx="37037">
                  <c:v>5.6565104975525603E-2</c:v>
                </c:pt>
                <c:pt idx="37038">
                  <c:v>5.6565142710981502E-2</c:v>
                </c:pt>
                <c:pt idx="37039">
                  <c:v>5.6566840494841897E-2</c:v>
                </c:pt>
                <c:pt idx="37040">
                  <c:v>5.6567184141688098E-2</c:v>
                </c:pt>
                <c:pt idx="37041">
                  <c:v>5.6567890583620301E-2</c:v>
                </c:pt>
                <c:pt idx="37042">
                  <c:v>5.6568383503874602E-2</c:v>
                </c:pt>
                <c:pt idx="37043">
                  <c:v>5.65706145850794E-2</c:v>
                </c:pt>
                <c:pt idx="37044">
                  <c:v>5.6571260456790201E-2</c:v>
                </c:pt>
                <c:pt idx="37045">
                  <c:v>5.6571603113565301E-2</c:v>
                </c:pt>
                <c:pt idx="37046">
                  <c:v>5.6572870870445102E-2</c:v>
                </c:pt>
                <c:pt idx="37047">
                  <c:v>5.6573859926288501E-2</c:v>
                </c:pt>
                <c:pt idx="37048">
                  <c:v>5.6574054609749201E-2</c:v>
                </c:pt>
                <c:pt idx="37049">
                  <c:v>5.6575909248424802E-2</c:v>
                </c:pt>
                <c:pt idx="37050">
                  <c:v>5.6576061320519899E-2</c:v>
                </c:pt>
                <c:pt idx="37051">
                  <c:v>5.6576139047672502E-2</c:v>
                </c:pt>
                <c:pt idx="37052">
                  <c:v>5.6576464855324402E-2</c:v>
                </c:pt>
                <c:pt idx="37053">
                  <c:v>5.6576478728150699E-2</c:v>
                </c:pt>
                <c:pt idx="37054">
                  <c:v>5.6576898984469298E-2</c:v>
                </c:pt>
                <c:pt idx="37055">
                  <c:v>5.6577017092638397E-2</c:v>
                </c:pt>
                <c:pt idx="37056">
                  <c:v>5.65774647088675E-2</c:v>
                </c:pt>
                <c:pt idx="37057">
                  <c:v>5.6578588483359497E-2</c:v>
                </c:pt>
                <c:pt idx="37058">
                  <c:v>5.6579276379377499E-2</c:v>
                </c:pt>
                <c:pt idx="37059">
                  <c:v>5.65794337682951E-2</c:v>
                </c:pt>
                <c:pt idx="37060">
                  <c:v>5.6579434400258803E-2</c:v>
                </c:pt>
                <c:pt idx="37061">
                  <c:v>5.6581134859412699E-2</c:v>
                </c:pt>
                <c:pt idx="37062">
                  <c:v>5.6581219619029302E-2</c:v>
                </c:pt>
                <c:pt idx="37063">
                  <c:v>5.6581270306632299E-2</c:v>
                </c:pt>
                <c:pt idx="37064">
                  <c:v>5.6582925443196402E-2</c:v>
                </c:pt>
                <c:pt idx="37065">
                  <c:v>5.6584852058111701E-2</c:v>
                </c:pt>
                <c:pt idx="37066">
                  <c:v>5.6585172559160998E-2</c:v>
                </c:pt>
                <c:pt idx="37067">
                  <c:v>5.65864915190646E-2</c:v>
                </c:pt>
                <c:pt idx="37068">
                  <c:v>5.6588918521596303E-2</c:v>
                </c:pt>
                <c:pt idx="37069">
                  <c:v>5.6589018309056098E-2</c:v>
                </c:pt>
                <c:pt idx="37070">
                  <c:v>5.6589579629103E-2</c:v>
                </c:pt>
                <c:pt idx="37071">
                  <c:v>5.6589901283857401E-2</c:v>
                </c:pt>
                <c:pt idx="37072">
                  <c:v>5.6590523928877097E-2</c:v>
                </c:pt>
                <c:pt idx="37073">
                  <c:v>5.6590572843679701E-2</c:v>
                </c:pt>
                <c:pt idx="37074">
                  <c:v>5.6591104284279402E-2</c:v>
                </c:pt>
                <c:pt idx="37075">
                  <c:v>5.6591549780315199E-2</c:v>
                </c:pt>
                <c:pt idx="37076">
                  <c:v>5.6591996674650098E-2</c:v>
                </c:pt>
                <c:pt idx="37077">
                  <c:v>5.6592012833672801E-2</c:v>
                </c:pt>
                <c:pt idx="37078">
                  <c:v>5.6593102522551002E-2</c:v>
                </c:pt>
                <c:pt idx="37079">
                  <c:v>5.6594331484480301E-2</c:v>
                </c:pt>
                <c:pt idx="37080">
                  <c:v>5.6596054469369501E-2</c:v>
                </c:pt>
                <c:pt idx="37081">
                  <c:v>5.6596817426779703E-2</c:v>
                </c:pt>
                <c:pt idx="37082">
                  <c:v>5.6597733069264203E-2</c:v>
                </c:pt>
                <c:pt idx="37083">
                  <c:v>5.6599009480156399E-2</c:v>
                </c:pt>
                <c:pt idx="37084">
                  <c:v>5.6599383478529899E-2</c:v>
                </c:pt>
                <c:pt idx="37085">
                  <c:v>5.6601221388241897E-2</c:v>
                </c:pt>
                <c:pt idx="37086">
                  <c:v>5.6602523972432602E-2</c:v>
                </c:pt>
                <c:pt idx="37087">
                  <c:v>5.66027256269271E-2</c:v>
                </c:pt>
                <c:pt idx="37088">
                  <c:v>5.6604812801608999E-2</c:v>
                </c:pt>
                <c:pt idx="37089">
                  <c:v>5.6605016329063298E-2</c:v>
                </c:pt>
                <c:pt idx="37090">
                  <c:v>5.6605389257416198E-2</c:v>
                </c:pt>
                <c:pt idx="37091">
                  <c:v>5.6607071827654398E-2</c:v>
                </c:pt>
                <c:pt idx="37092">
                  <c:v>5.6608381861132602E-2</c:v>
                </c:pt>
                <c:pt idx="37093">
                  <c:v>5.6609017652325497E-2</c:v>
                </c:pt>
                <c:pt idx="37094">
                  <c:v>5.6611602777079398E-2</c:v>
                </c:pt>
                <c:pt idx="37095">
                  <c:v>5.6612205483541497E-2</c:v>
                </c:pt>
                <c:pt idx="37096">
                  <c:v>5.6613059699397297E-2</c:v>
                </c:pt>
                <c:pt idx="37097">
                  <c:v>5.6614192949631797E-2</c:v>
                </c:pt>
                <c:pt idx="37098">
                  <c:v>5.6614587281455901E-2</c:v>
                </c:pt>
                <c:pt idx="37099">
                  <c:v>5.6615244839878197E-2</c:v>
                </c:pt>
                <c:pt idx="37100">
                  <c:v>5.6616831380852398E-2</c:v>
                </c:pt>
                <c:pt idx="37101">
                  <c:v>5.6617685413744699E-2</c:v>
                </c:pt>
                <c:pt idx="37102">
                  <c:v>5.6619042716338303E-2</c:v>
                </c:pt>
                <c:pt idx="37103">
                  <c:v>5.6619829521337303E-2</c:v>
                </c:pt>
                <c:pt idx="37104">
                  <c:v>5.6620342492648697E-2</c:v>
                </c:pt>
                <c:pt idx="37105">
                  <c:v>5.6620481250565097E-2</c:v>
                </c:pt>
                <c:pt idx="37106">
                  <c:v>5.66229307000162E-2</c:v>
                </c:pt>
                <c:pt idx="37107">
                  <c:v>5.6623618592359599E-2</c:v>
                </c:pt>
                <c:pt idx="37108">
                  <c:v>5.6623868766817298E-2</c:v>
                </c:pt>
                <c:pt idx="37109">
                  <c:v>5.6625354138603999E-2</c:v>
                </c:pt>
                <c:pt idx="37110">
                  <c:v>5.6626089314825802E-2</c:v>
                </c:pt>
                <c:pt idx="37111">
                  <c:v>5.6626449029239002E-2</c:v>
                </c:pt>
                <c:pt idx="37112">
                  <c:v>5.6627201018908398E-2</c:v>
                </c:pt>
                <c:pt idx="37113">
                  <c:v>5.6627475090921101E-2</c:v>
                </c:pt>
                <c:pt idx="37114">
                  <c:v>5.6627616828073997E-2</c:v>
                </c:pt>
                <c:pt idx="37115">
                  <c:v>5.6628190217687703E-2</c:v>
                </c:pt>
                <c:pt idx="37116">
                  <c:v>5.6628208716990501E-2</c:v>
                </c:pt>
                <c:pt idx="37117">
                  <c:v>5.6631794207986301E-2</c:v>
                </c:pt>
                <c:pt idx="37118">
                  <c:v>5.6634448455383797E-2</c:v>
                </c:pt>
                <c:pt idx="37119">
                  <c:v>5.6635882806225099E-2</c:v>
                </c:pt>
                <c:pt idx="37120">
                  <c:v>5.6636730306487498E-2</c:v>
                </c:pt>
                <c:pt idx="37121">
                  <c:v>5.6637359953280002E-2</c:v>
                </c:pt>
                <c:pt idx="37122">
                  <c:v>5.6638352547163498E-2</c:v>
                </c:pt>
                <c:pt idx="37123">
                  <c:v>5.6638552788663803E-2</c:v>
                </c:pt>
                <c:pt idx="37124">
                  <c:v>5.6639563036226498E-2</c:v>
                </c:pt>
                <c:pt idx="37125">
                  <c:v>5.6640002887586999E-2</c:v>
                </c:pt>
                <c:pt idx="37126">
                  <c:v>5.6640047516418303E-2</c:v>
                </c:pt>
                <c:pt idx="37127">
                  <c:v>5.6641071744934698E-2</c:v>
                </c:pt>
                <c:pt idx="37128">
                  <c:v>5.6641508518823998E-2</c:v>
                </c:pt>
                <c:pt idx="37129">
                  <c:v>5.6641754449288199E-2</c:v>
                </c:pt>
                <c:pt idx="37130">
                  <c:v>5.6642082682751699E-2</c:v>
                </c:pt>
                <c:pt idx="37131">
                  <c:v>5.6643223253910198E-2</c:v>
                </c:pt>
                <c:pt idx="37132">
                  <c:v>5.6643572953380003E-2</c:v>
                </c:pt>
                <c:pt idx="37133">
                  <c:v>5.6643909208133003E-2</c:v>
                </c:pt>
                <c:pt idx="37134">
                  <c:v>5.6644585605033097E-2</c:v>
                </c:pt>
                <c:pt idx="37135">
                  <c:v>5.6644637434912902E-2</c:v>
                </c:pt>
                <c:pt idx="37136">
                  <c:v>5.6644957538367097E-2</c:v>
                </c:pt>
                <c:pt idx="37137">
                  <c:v>5.6645239935830198E-2</c:v>
                </c:pt>
                <c:pt idx="37138">
                  <c:v>5.6645638388541003E-2</c:v>
                </c:pt>
                <c:pt idx="37139">
                  <c:v>5.6645684298976498E-2</c:v>
                </c:pt>
                <c:pt idx="37140">
                  <c:v>5.6647000143349099E-2</c:v>
                </c:pt>
                <c:pt idx="37141">
                  <c:v>5.6648077726128197E-2</c:v>
                </c:pt>
                <c:pt idx="37142">
                  <c:v>5.6648342256783397E-2</c:v>
                </c:pt>
                <c:pt idx="37143">
                  <c:v>5.6648434434846601E-2</c:v>
                </c:pt>
                <c:pt idx="37144">
                  <c:v>5.6648475923940803E-2</c:v>
                </c:pt>
                <c:pt idx="37145">
                  <c:v>5.6649755905163697E-2</c:v>
                </c:pt>
                <c:pt idx="37146">
                  <c:v>5.6650159014472602E-2</c:v>
                </c:pt>
                <c:pt idx="37147">
                  <c:v>5.6650700876408798E-2</c:v>
                </c:pt>
                <c:pt idx="37148">
                  <c:v>5.6651356567059698E-2</c:v>
                </c:pt>
                <c:pt idx="37149">
                  <c:v>5.66515474375155E-2</c:v>
                </c:pt>
                <c:pt idx="37150">
                  <c:v>5.6652255988860797E-2</c:v>
                </c:pt>
                <c:pt idx="37151">
                  <c:v>5.6652492155858998E-2</c:v>
                </c:pt>
                <c:pt idx="37152">
                  <c:v>5.6652744048355498E-2</c:v>
                </c:pt>
                <c:pt idx="37153">
                  <c:v>5.66543721800431E-2</c:v>
                </c:pt>
                <c:pt idx="37154">
                  <c:v>5.6654729582495698E-2</c:v>
                </c:pt>
                <c:pt idx="37155">
                  <c:v>5.6656016754486997E-2</c:v>
                </c:pt>
                <c:pt idx="37156">
                  <c:v>5.6656037306851398E-2</c:v>
                </c:pt>
                <c:pt idx="37157">
                  <c:v>5.6656549969973997E-2</c:v>
                </c:pt>
                <c:pt idx="37158">
                  <c:v>5.6656560154820998E-2</c:v>
                </c:pt>
                <c:pt idx="37159">
                  <c:v>5.6656676016636903E-2</c:v>
                </c:pt>
                <c:pt idx="37160">
                  <c:v>5.6656732571780902E-2</c:v>
                </c:pt>
                <c:pt idx="37161">
                  <c:v>5.6657616877863297E-2</c:v>
                </c:pt>
                <c:pt idx="37162">
                  <c:v>5.6658888375351102E-2</c:v>
                </c:pt>
                <c:pt idx="37163">
                  <c:v>5.6662070705119201E-2</c:v>
                </c:pt>
                <c:pt idx="37164">
                  <c:v>5.6663557566336502E-2</c:v>
                </c:pt>
                <c:pt idx="37165">
                  <c:v>5.6663651225559997E-2</c:v>
                </c:pt>
                <c:pt idx="37166">
                  <c:v>5.6663758404688298E-2</c:v>
                </c:pt>
                <c:pt idx="37167">
                  <c:v>5.6664211904984899E-2</c:v>
                </c:pt>
                <c:pt idx="37168">
                  <c:v>5.6664306232047199E-2</c:v>
                </c:pt>
                <c:pt idx="37169">
                  <c:v>5.6666033803487698E-2</c:v>
                </c:pt>
                <c:pt idx="37170">
                  <c:v>5.6666148369197498E-2</c:v>
                </c:pt>
                <c:pt idx="37171">
                  <c:v>5.66664380445017E-2</c:v>
                </c:pt>
                <c:pt idx="37172">
                  <c:v>5.6666507991220402E-2</c:v>
                </c:pt>
                <c:pt idx="37173">
                  <c:v>5.6668365205164398E-2</c:v>
                </c:pt>
                <c:pt idx="37174">
                  <c:v>5.6668527287770797E-2</c:v>
                </c:pt>
                <c:pt idx="37175">
                  <c:v>5.6669397631326099E-2</c:v>
                </c:pt>
                <c:pt idx="37176">
                  <c:v>5.66694953875558E-2</c:v>
                </c:pt>
                <c:pt idx="37177">
                  <c:v>5.6669599047610097E-2</c:v>
                </c:pt>
                <c:pt idx="37178">
                  <c:v>5.6669653477175702E-2</c:v>
                </c:pt>
                <c:pt idx="37179">
                  <c:v>5.6669904133150803E-2</c:v>
                </c:pt>
                <c:pt idx="37180">
                  <c:v>5.66701965233809E-2</c:v>
                </c:pt>
                <c:pt idx="37181">
                  <c:v>5.6670447699937301E-2</c:v>
                </c:pt>
                <c:pt idx="37182">
                  <c:v>5.6670502437092297E-2</c:v>
                </c:pt>
                <c:pt idx="37183">
                  <c:v>5.6670685039503697E-2</c:v>
                </c:pt>
                <c:pt idx="37184">
                  <c:v>5.6671116024310499E-2</c:v>
                </c:pt>
                <c:pt idx="37185">
                  <c:v>5.6671734928309202E-2</c:v>
                </c:pt>
                <c:pt idx="37186">
                  <c:v>5.6671966361485797E-2</c:v>
                </c:pt>
                <c:pt idx="37187">
                  <c:v>5.6672013447956297E-2</c:v>
                </c:pt>
                <c:pt idx="37188">
                  <c:v>5.6672775300659499E-2</c:v>
                </c:pt>
                <c:pt idx="37189">
                  <c:v>5.6673413253166799E-2</c:v>
                </c:pt>
                <c:pt idx="37190">
                  <c:v>5.6673798383477698E-2</c:v>
                </c:pt>
                <c:pt idx="37191">
                  <c:v>5.6674602586429298E-2</c:v>
                </c:pt>
                <c:pt idx="37192">
                  <c:v>5.6674898689653197E-2</c:v>
                </c:pt>
                <c:pt idx="37193">
                  <c:v>5.6675136252867901E-2</c:v>
                </c:pt>
                <c:pt idx="37194">
                  <c:v>5.6677635740029701E-2</c:v>
                </c:pt>
                <c:pt idx="37195">
                  <c:v>5.6677953747195003E-2</c:v>
                </c:pt>
                <c:pt idx="37196">
                  <c:v>5.6679650588031601E-2</c:v>
                </c:pt>
                <c:pt idx="37197">
                  <c:v>5.6680051966312199E-2</c:v>
                </c:pt>
                <c:pt idx="37198">
                  <c:v>5.6680242998449502E-2</c:v>
                </c:pt>
                <c:pt idx="37199">
                  <c:v>5.66811511964255E-2</c:v>
                </c:pt>
                <c:pt idx="37200">
                  <c:v>5.66822388065484E-2</c:v>
                </c:pt>
                <c:pt idx="37201">
                  <c:v>5.6682691705491998E-2</c:v>
                </c:pt>
                <c:pt idx="37202">
                  <c:v>5.66830581479634E-2</c:v>
                </c:pt>
                <c:pt idx="37203">
                  <c:v>5.6684863648484199E-2</c:v>
                </c:pt>
                <c:pt idx="37204">
                  <c:v>5.6685849986768899E-2</c:v>
                </c:pt>
                <c:pt idx="37205">
                  <c:v>5.6686004722290101E-2</c:v>
                </c:pt>
                <c:pt idx="37206">
                  <c:v>5.6687543809654198E-2</c:v>
                </c:pt>
                <c:pt idx="37207">
                  <c:v>5.6688351281446801E-2</c:v>
                </c:pt>
                <c:pt idx="37208">
                  <c:v>5.6689106667209901E-2</c:v>
                </c:pt>
                <c:pt idx="37209">
                  <c:v>5.6689679899060298E-2</c:v>
                </c:pt>
                <c:pt idx="37210">
                  <c:v>5.6691037217498602E-2</c:v>
                </c:pt>
                <c:pt idx="37211">
                  <c:v>5.6693096290198801E-2</c:v>
                </c:pt>
                <c:pt idx="37212">
                  <c:v>5.6693201251172699E-2</c:v>
                </c:pt>
                <c:pt idx="37213">
                  <c:v>5.6694384394326697E-2</c:v>
                </c:pt>
                <c:pt idx="37214">
                  <c:v>5.6694386905803702E-2</c:v>
                </c:pt>
                <c:pt idx="37215">
                  <c:v>5.6695203338063001E-2</c:v>
                </c:pt>
                <c:pt idx="37216">
                  <c:v>5.6698393237187297E-2</c:v>
                </c:pt>
                <c:pt idx="37217">
                  <c:v>5.6700325273591097E-2</c:v>
                </c:pt>
                <c:pt idx="37218">
                  <c:v>5.6701998335377202E-2</c:v>
                </c:pt>
                <c:pt idx="37219">
                  <c:v>5.6702048615950497E-2</c:v>
                </c:pt>
                <c:pt idx="37220">
                  <c:v>5.6702510876735203E-2</c:v>
                </c:pt>
                <c:pt idx="37221">
                  <c:v>5.6703114823736002E-2</c:v>
                </c:pt>
                <c:pt idx="37222">
                  <c:v>5.6703666099561699E-2</c:v>
                </c:pt>
                <c:pt idx="37223">
                  <c:v>5.6703798971920398E-2</c:v>
                </c:pt>
                <c:pt idx="37224">
                  <c:v>5.6708097970846E-2</c:v>
                </c:pt>
                <c:pt idx="37225">
                  <c:v>5.6708141889043003E-2</c:v>
                </c:pt>
                <c:pt idx="37226">
                  <c:v>5.6708513628145801E-2</c:v>
                </c:pt>
                <c:pt idx="37227">
                  <c:v>5.67092919030305E-2</c:v>
                </c:pt>
                <c:pt idx="37228">
                  <c:v>5.6709396988991898E-2</c:v>
                </c:pt>
                <c:pt idx="37229">
                  <c:v>5.6710602257577701E-2</c:v>
                </c:pt>
                <c:pt idx="37230">
                  <c:v>5.6712153572839097E-2</c:v>
                </c:pt>
                <c:pt idx="37231">
                  <c:v>5.67133114001711E-2</c:v>
                </c:pt>
                <c:pt idx="37232">
                  <c:v>5.6713640843570202E-2</c:v>
                </c:pt>
                <c:pt idx="37233">
                  <c:v>5.67137423675729E-2</c:v>
                </c:pt>
                <c:pt idx="37234">
                  <c:v>5.6713788003571103E-2</c:v>
                </c:pt>
                <c:pt idx="37235">
                  <c:v>5.6715488162936999E-2</c:v>
                </c:pt>
                <c:pt idx="37236">
                  <c:v>5.6715685960809899E-2</c:v>
                </c:pt>
                <c:pt idx="37237">
                  <c:v>5.6716284120964501E-2</c:v>
                </c:pt>
                <c:pt idx="37238">
                  <c:v>5.6718572961776702E-2</c:v>
                </c:pt>
                <c:pt idx="37239">
                  <c:v>5.6720690632362097E-2</c:v>
                </c:pt>
                <c:pt idx="37240">
                  <c:v>5.6721466313931497E-2</c:v>
                </c:pt>
                <c:pt idx="37241">
                  <c:v>5.6723695752475899E-2</c:v>
                </c:pt>
                <c:pt idx="37242">
                  <c:v>5.6725670406025899E-2</c:v>
                </c:pt>
                <c:pt idx="37243">
                  <c:v>5.67260757478288E-2</c:v>
                </c:pt>
                <c:pt idx="37244">
                  <c:v>5.6726162018415002E-2</c:v>
                </c:pt>
                <c:pt idx="37245">
                  <c:v>5.6727992082895903E-2</c:v>
                </c:pt>
                <c:pt idx="37246">
                  <c:v>5.67280661542168E-2</c:v>
                </c:pt>
                <c:pt idx="37247">
                  <c:v>5.6729338499588798E-2</c:v>
                </c:pt>
                <c:pt idx="37248">
                  <c:v>5.6729414480440603E-2</c:v>
                </c:pt>
                <c:pt idx="37249">
                  <c:v>5.6730516458869402E-2</c:v>
                </c:pt>
                <c:pt idx="37250">
                  <c:v>5.6730742901747497E-2</c:v>
                </c:pt>
                <c:pt idx="37251">
                  <c:v>5.6733102555765601E-2</c:v>
                </c:pt>
                <c:pt idx="37252">
                  <c:v>5.67337287776285E-2</c:v>
                </c:pt>
                <c:pt idx="37253">
                  <c:v>5.6734319955965798E-2</c:v>
                </c:pt>
                <c:pt idx="37254">
                  <c:v>5.67346278951621E-2</c:v>
                </c:pt>
                <c:pt idx="37255">
                  <c:v>5.6734774953473198E-2</c:v>
                </c:pt>
                <c:pt idx="37256">
                  <c:v>5.6735070983657598E-2</c:v>
                </c:pt>
                <c:pt idx="37257">
                  <c:v>5.6735356205732702E-2</c:v>
                </c:pt>
                <c:pt idx="37258">
                  <c:v>5.6735398109697001E-2</c:v>
                </c:pt>
                <c:pt idx="37259">
                  <c:v>5.6735803190683998E-2</c:v>
                </c:pt>
                <c:pt idx="37260">
                  <c:v>5.6736764549390098E-2</c:v>
                </c:pt>
                <c:pt idx="37261">
                  <c:v>5.6741674536644998E-2</c:v>
                </c:pt>
                <c:pt idx="37262">
                  <c:v>5.6741697298000597E-2</c:v>
                </c:pt>
                <c:pt idx="37263">
                  <c:v>5.6742102918036497E-2</c:v>
                </c:pt>
                <c:pt idx="37264">
                  <c:v>5.6742270694865399E-2</c:v>
                </c:pt>
                <c:pt idx="37265">
                  <c:v>5.6742907210097802E-2</c:v>
                </c:pt>
                <c:pt idx="37266">
                  <c:v>5.6743211254566099E-2</c:v>
                </c:pt>
                <c:pt idx="37267">
                  <c:v>5.6744268147793903E-2</c:v>
                </c:pt>
                <c:pt idx="37268">
                  <c:v>5.6744765035120499E-2</c:v>
                </c:pt>
                <c:pt idx="37269">
                  <c:v>5.6745827361039301E-2</c:v>
                </c:pt>
                <c:pt idx="37270">
                  <c:v>5.6746285677964602E-2</c:v>
                </c:pt>
                <c:pt idx="37271">
                  <c:v>5.6746665463017099E-2</c:v>
                </c:pt>
                <c:pt idx="37272">
                  <c:v>5.6747016667295098E-2</c:v>
                </c:pt>
                <c:pt idx="37273">
                  <c:v>5.67474317205338E-2</c:v>
                </c:pt>
                <c:pt idx="37274">
                  <c:v>5.6747615233747502E-2</c:v>
                </c:pt>
                <c:pt idx="37275">
                  <c:v>5.6747936694950402E-2</c:v>
                </c:pt>
                <c:pt idx="37276">
                  <c:v>5.6748882290495302E-2</c:v>
                </c:pt>
                <c:pt idx="37277">
                  <c:v>5.6749769467899502E-2</c:v>
                </c:pt>
                <c:pt idx="37278">
                  <c:v>5.6751030254861397E-2</c:v>
                </c:pt>
                <c:pt idx="37279">
                  <c:v>5.67523950607993E-2</c:v>
                </c:pt>
                <c:pt idx="37280">
                  <c:v>5.6752680209791802E-2</c:v>
                </c:pt>
                <c:pt idx="37281">
                  <c:v>5.6753771997673202E-2</c:v>
                </c:pt>
                <c:pt idx="37282">
                  <c:v>5.67551861143889E-2</c:v>
                </c:pt>
                <c:pt idx="37283">
                  <c:v>5.6755456179067999E-2</c:v>
                </c:pt>
                <c:pt idx="37284">
                  <c:v>5.6755798605865E-2</c:v>
                </c:pt>
                <c:pt idx="37285">
                  <c:v>5.6757073369677703E-2</c:v>
                </c:pt>
                <c:pt idx="37286">
                  <c:v>5.6757400305889001E-2</c:v>
                </c:pt>
                <c:pt idx="37287">
                  <c:v>5.6758075896290602E-2</c:v>
                </c:pt>
                <c:pt idx="37288">
                  <c:v>5.6759058342160502E-2</c:v>
                </c:pt>
                <c:pt idx="37289">
                  <c:v>5.6759112658270799E-2</c:v>
                </c:pt>
                <c:pt idx="37290">
                  <c:v>5.6759880559430098E-2</c:v>
                </c:pt>
                <c:pt idx="37291">
                  <c:v>5.6759995972063597E-2</c:v>
                </c:pt>
                <c:pt idx="37292">
                  <c:v>5.6760487916646299E-2</c:v>
                </c:pt>
                <c:pt idx="37293">
                  <c:v>5.6760807227780402E-2</c:v>
                </c:pt>
                <c:pt idx="37294">
                  <c:v>5.6762093767143203E-2</c:v>
                </c:pt>
                <c:pt idx="37295">
                  <c:v>5.6764060148299399E-2</c:v>
                </c:pt>
                <c:pt idx="37296">
                  <c:v>5.6764141285816798E-2</c:v>
                </c:pt>
                <c:pt idx="37297">
                  <c:v>5.67644676070427E-2</c:v>
                </c:pt>
                <c:pt idx="37298">
                  <c:v>5.6764841360088303E-2</c:v>
                </c:pt>
                <c:pt idx="37299">
                  <c:v>5.6765397372033302E-2</c:v>
                </c:pt>
                <c:pt idx="37300">
                  <c:v>5.67656265892513E-2</c:v>
                </c:pt>
                <c:pt idx="37301">
                  <c:v>5.6766321213537203E-2</c:v>
                </c:pt>
                <c:pt idx="37302">
                  <c:v>5.6766821498743097E-2</c:v>
                </c:pt>
                <c:pt idx="37303">
                  <c:v>5.6767962478028199E-2</c:v>
                </c:pt>
                <c:pt idx="37304">
                  <c:v>5.6768454131246003E-2</c:v>
                </c:pt>
                <c:pt idx="37305">
                  <c:v>5.6768699467395899E-2</c:v>
                </c:pt>
                <c:pt idx="37306">
                  <c:v>5.6770519720281597E-2</c:v>
                </c:pt>
                <c:pt idx="37307">
                  <c:v>5.6770995025243999E-2</c:v>
                </c:pt>
                <c:pt idx="37308">
                  <c:v>5.67709975672493E-2</c:v>
                </c:pt>
                <c:pt idx="37309">
                  <c:v>5.6772523933211798E-2</c:v>
                </c:pt>
                <c:pt idx="37310">
                  <c:v>5.67727487745225E-2</c:v>
                </c:pt>
                <c:pt idx="37311">
                  <c:v>5.6773355895498402E-2</c:v>
                </c:pt>
                <c:pt idx="37312">
                  <c:v>5.6774205321836801E-2</c:v>
                </c:pt>
                <c:pt idx="37313">
                  <c:v>5.6774544977804701E-2</c:v>
                </c:pt>
                <c:pt idx="37314">
                  <c:v>5.6777526702116297E-2</c:v>
                </c:pt>
                <c:pt idx="37315">
                  <c:v>5.6778084519406101E-2</c:v>
                </c:pt>
                <c:pt idx="37316">
                  <c:v>5.67782321740226E-2</c:v>
                </c:pt>
                <c:pt idx="37317">
                  <c:v>5.6779693385234198E-2</c:v>
                </c:pt>
                <c:pt idx="37318">
                  <c:v>5.6779744117218603E-2</c:v>
                </c:pt>
                <c:pt idx="37319">
                  <c:v>5.67800794464026E-2</c:v>
                </c:pt>
                <c:pt idx="37320">
                  <c:v>5.6780182843211797E-2</c:v>
                </c:pt>
                <c:pt idx="37321">
                  <c:v>5.67806457169883E-2</c:v>
                </c:pt>
                <c:pt idx="37322">
                  <c:v>5.6782104304668998E-2</c:v>
                </c:pt>
                <c:pt idx="37323">
                  <c:v>5.6782514956731603E-2</c:v>
                </c:pt>
                <c:pt idx="37324">
                  <c:v>5.6783720935034303E-2</c:v>
                </c:pt>
                <c:pt idx="37325">
                  <c:v>5.6784018697602599E-2</c:v>
                </c:pt>
                <c:pt idx="37326">
                  <c:v>5.6784562269892702E-2</c:v>
                </c:pt>
                <c:pt idx="37327">
                  <c:v>5.6784725255314597E-2</c:v>
                </c:pt>
                <c:pt idx="37328">
                  <c:v>5.6784786518130702E-2</c:v>
                </c:pt>
                <c:pt idx="37329">
                  <c:v>5.6784906245019501E-2</c:v>
                </c:pt>
                <c:pt idx="37330">
                  <c:v>5.6784986971017602E-2</c:v>
                </c:pt>
                <c:pt idx="37331">
                  <c:v>5.6785719335443199E-2</c:v>
                </c:pt>
                <c:pt idx="37332">
                  <c:v>5.6786329031862599E-2</c:v>
                </c:pt>
                <c:pt idx="37333">
                  <c:v>5.6788851513024999E-2</c:v>
                </c:pt>
                <c:pt idx="37334">
                  <c:v>5.6790048760718102E-2</c:v>
                </c:pt>
                <c:pt idx="37335">
                  <c:v>5.6791311979845702E-2</c:v>
                </c:pt>
                <c:pt idx="37336">
                  <c:v>5.67915511615113E-2</c:v>
                </c:pt>
                <c:pt idx="37337">
                  <c:v>5.6791573335594502E-2</c:v>
                </c:pt>
                <c:pt idx="37338">
                  <c:v>5.67919716499393E-2</c:v>
                </c:pt>
                <c:pt idx="37339">
                  <c:v>5.6792831088967002E-2</c:v>
                </c:pt>
                <c:pt idx="37340">
                  <c:v>5.6793659071628103E-2</c:v>
                </c:pt>
                <c:pt idx="37341">
                  <c:v>5.6793765094470899E-2</c:v>
                </c:pt>
                <c:pt idx="37342">
                  <c:v>5.6795344803022098E-2</c:v>
                </c:pt>
                <c:pt idx="37343">
                  <c:v>5.6796673866072601E-2</c:v>
                </c:pt>
                <c:pt idx="37344">
                  <c:v>5.6797753604134499E-2</c:v>
                </c:pt>
                <c:pt idx="37345">
                  <c:v>5.6798275199624597E-2</c:v>
                </c:pt>
                <c:pt idx="37346">
                  <c:v>5.6798730715309401E-2</c:v>
                </c:pt>
                <c:pt idx="37347">
                  <c:v>5.6799876171058597E-2</c:v>
                </c:pt>
                <c:pt idx="37348">
                  <c:v>5.6800627561879001E-2</c:v>
                </c:pt>
                <c:pt idx="37349">
                  <c:v>5.6801173413843102E-2</c:v>
                </c:pt>
                <c:pt idx="37350">
                  <c:v>5.6801420203919303E-2</c:v>
                </c:pt>
                <c:pt idx="37351">
                  <c:v>5.6801789091796E-2</c:v>
                </c:pt>
                <c:pt idx="37352">
                  <c:v>5.6802203910270001E-2</c:v>
                </c:pt>
                <c:pt idx="37353">
                  <c:v>5.68040710791715E-2</c:v>
                </c:pt>
                <c:pt idx="37354">
                  <c:v>5.6804919507531998E-2</c:v>
                </c:pt>
                <c:pt idx="37355">
                  <c:v>5.6805381841057503E-2</c:v>
                </c:pt>
                <c:pt idx="37356">
                  <c:v>5.6805391443017397E-2</c:v>
                </c:pt>
                <c:pt idx="37357">
                  <c:v>5.6805659379147597E-2</c:v>
                </c:pt>
                <c:pt idx="37358">
                  <c:v>5.6805770485630201E-2</c:v>
                </c:pt>
                <c:pt idx="37359">
                  <c:v>5.68057732025447E-2</c:v>
                </c:pt>
                <c:pt idx="37360">
                  <c:v>5.6805931792322503E-2</c:v>
                </c:pt>
                <c:pt idx="37361">
                  <c:v>5.6806473347224898E-2</c:v>
                </c:pt>
                <c:pt idx="37362">
                  <c:v>5.6807111415964E-2</c:v>
                </c:pt>
                <c:pt idx="37363">
                  <c:v>5.6809677155043703E-2</c:v>
                </c:pt>
                <c:pt idx="37364">
                  <c:v>5.6812578304531902E-2</c:v>
                </c:pt>
                <c:pt idx="37365">
                  <c:v>5.6813675330782201E-2</c:v>
                </c:pt>
                <c:pt idx="37366">
                  <c:v>5.6813706938671098E-2</c:v>
                </c:pt>
                <c:pt idx="37367">
                  <c:v>5.6813966927002399E-2</c:v>
                </c:pt>
                <c:pt idx="37368">
                  <c:v>5.6814262681649297E-2</c:v>
                </c:pt>
                <c:pt idx="37369">
                  <c:v>5.68147518012075E-2</c:v>
                </c:pt>
                <c:pt idx="37370">
                  <c:v>5.6814809218335302E-2</c:v>
                </c:pt>
                <c:pt idx="37371">
                  <c:v>5.6815034646277303E-2</c:v>
                </c:pt>
                <c:pt idx="37372">
                  <c:v>5.6817806137604697E-2</c:v>
                </c:pt>
                <c:pt idx="37373">
                  <c:v>5.68181006973595E-2</c:v>
                </c:pt>
                <c:pt idx="37374">
                  <c:v>5.6818840467336401E-2</c:v>
                </c:pt>
                <c:pt idx="37375">
                  <c:v>5.6820341661622698E-2</c:v>
                </c:pt>
                <c:pt idx="37376">
                  <c:v>5.6820380513428498E-2</c:v>
                </c:pt>
                <c:pt idx="37377">
                  <c:v>5.6821442507924202E-2</c:v>
                </c:pt>
                <c:pt idx="37378">
                  <c:v>5.6821770517819101E-2</c:v>
                </c:pt>
                <c:pt idx="37379">
                  <c:v>5.6822415030199101E-2</c:v>
                </c:pt>
                <c:pt idx="37380">
                  <c:v>5.6822487288351903E-2</c:v>
                </c:pt>
                <c:pt idx="37381">
                  <c:v>5.6822793448555502E-2</c:v>
                </c:pt>
                <c:pt idx="37382">
                  <c:v>5.6826249125802697E-2</c:v>
                </c:pt>
                <c:pt idx="37383">
                  <c:v>5.68284067178969E-2</c:v>
                </c:pt>
                <c:pt idx="37384">
                  <c:v>5.6829121916634903E-2</c:v>
                </c:pt>
                <c:pt idx="37385">
                  <c:v>5.6829590460195797E-2</c:v>
                </c:pt>
                <c:pt idx="37386">
                  <c:v>5.6830021409530702E-2</c:v>
                </c:pt>
                <c:pt idx="37387">
                  <c:v>5.6830335392900701E-2</c:v>
                </c:pt>
                <c:pt idx="37388">
                  <c:v>5.6830982292957397E-2</c:v>
                </c:pt>
                <c:pt idx="37389">
                  <c:v>5.68317326931633E-2</c:v>
                </c:pt>
                <c:pt idx="37390">
                  <c:v>5.6832577950018399E-2</c:v>
                </c:pt>
                <c:pt idx="37391">
                  <c:v>5.6832641017653403E-2</c:v>
                </c:pt>
                <c:pt idx="37392">
                  <c:v>5.68362540539585E-2</c:v>
                </c:pt>
                <c:pt idx="37393">
                  <c:v>5.6836748684831503E-2</c:v>
                </c:pt>
                <c:pt idx="37394">
                  <c:v>5.6837931772635998E-2</c:v>
                </c:pt>
                <c:pt idx="37395">
                  <c:v>5.6838119674201701E-2</c:v>
                </c:pt>
                <c:pt idx="37396">
                  <c:v>5.6838927449766E-2</c:v>
                </c:pt>
                <c:pt idx="37397">
                  <c:v>5.6840844099022202E-2</c:v>
                </c:pt>
                <c:pt idx="37398">
                  <c:v>5.6841713546815199E-2</c:v>
                </c:pt>
                <c:pt idx="37399">
                  <c:v>5.6844969063662702E-2</c:v>
                </c:pt>
                <c:pt idx="37400">
                  <c:v>5.6846203194847199E-2</c:v>
                </c:pt>
                <c:pt idx="37401">
                  <c:v>5.6847322291487798E-2</c:v>
                </c:pt>
                <c:pt idx="37402">
                  <c:v>5.6847918900687799E-2</c:v>
                </c:pt>
                <c:pt idx="37403">
                  <c:v>5.6848305854211599E-2</c:v>
                </c:pt>
                <c:pt idx="37404">
                  <c:v>5.6849066668858701E-2</c:v>
                </c:pt>
                <c:pt idx="37405">
                  <c:v>5.6849650150789202E-2</c:v>
                </c:pt>
                <c:pt idx="37406">
                  <c:v>5.6850593504762403E-2</c:v>
                </c:pt>
                <c:pt idx="37407">
                  <c:v>5.6852334187417898E-2</c:v>
                </c:pt>
                <c:pt idx="37408">
                  <c:v>5.68535681859395E-2</c:v>
                </c:pt>
                <c:pt idx="37409">
                  <c:v>5.68555259420871E-2</c:v>
                </c:pt>
                <c:pt idx="37410">
                  <c:v>5.6855584733942699E-2</c:v>
                </c:pt>
                <c:pt idx="37411">
                  <c:v>5.6856404787282301E-2</c:v>
                </c:pt>
                <c:pt idx="37412">
                  <c:v>5.6856515585870397E-2</c:v>
                </c:pt>
                <c:pt idx="37413">
                  <c:v>5.6858185517450699E-2</c:v>
                </c:pt>
                <c:pt idx="37414">
                  <c:v>5.6858671183705099E-2</c:v>
                </c:pt>
                <c:pt idx="37415">
                  <c:v>5.6858982249477698E-2</c:v>
                </c:pt>
                <c:pt idx="37416">
                  <c:v>5.6860805231636502E-2</c:v>
                </c:pt>
                <c:pt idx="37417">
                  <c:v>5.6861653032864501E-2</c:v>
                </c:pt>
                <c:pt idx="37418">
                  <c:v>5.6861952089917497E-2</c:v>
                </c:pt>
                <c:pt idx="37419">
                  <c:v>5.6863653676947797E-2</c:v>
                </c:pt>
                <c:pt idx="37420">
                  <c:v>5.68639038282081E-2</c:v>
                </c:pt>
                <c:pt idx="37421">
                  <c:v>5.6864590469610399E-2</c:v>
                </c:pt>
                <c:pt idx="37422">
                  <c:v>5.6865026317378303E-2</c:v>
                </c:pt>
                <c:pt idx="37423">
                  <c:v>5.68664240774851E-2</c:v>
                </c:pt>
                <c:pt idx="37424">
                  <c:v>5.6867302428051297E-2</c:v>
                </c:pt>
                <c:pt idx="37425">
                  <c:v>5.6868452151657499E-2</c:v>
                </c:pt>
                <c:pt idx="37426">
                  <c:v>5.68691212406401E-2</c:v>
                </c:pt>
                <c:pt idx="37427">
                  <c:v>5.6869313786148998E-2</c:v>
                </c:pt>
                <c:pt idx="37428">
                  <c:v>5.6869412360423303E-2</c:v>
                </c:pt>
                <c:pt idx="37429">
                  <c:v>5.6870930674723798E-2</c:v>
                </c:pt>
                <c:pt idx="37430">
                  <c:v>5.6871423853219499E-2</c:v>
                </c:pt>
                <c:pt idx="37431">
                  <c:v>5.6871716050280401E-2</c:v>
                </c:pt>
                <c:pt idx="37432">
                  <c:v>5.6872250239845802E-2</c:v>
                </c:pt>
                <c:pt idx="37433">
                  <c:v>5.6872683778024201E-2</c:v>
                </c:pt>
                <c:pt idx="37434">
                  <c:v>5.6873114978797698E-2</c:v>
                </c:pt>
                <c:pt idx="37435">
                  <c:v>5.6873265192307801E-2</c:v>
                </c:pt>
                <c:pt idx="37436">
                  <c:v>5.6873319213715703E-2</c:v>
                </c:pt>
                <c:pt idx="37437">
                  <c:v>5.6874701558489602E-2</c:v>
                </c:pt>
                <c:pt idx="37438">
                  <c:v>5.6875038983719997E-2</c:v>
                </c:pt>
                <c:pt idx="37439">
                  <c:v>5.6875366785581402E-2</c:v>
                </c:pt>
                <c:pt idx="37440">
                  <c:v>5.6875452013741098E-2</c:v>
                </c:pt>
                <c:pt idx="37441">
                  <c:v>5.6875689546579199E-2</c:v>
                </c:pt>
                <c:pt idx="37442">
                  <c:v>5.68758514467851E-2</c:v>
                </c:pt>
                <c:pt idx="37443">
                  <c:v>5.6877987518451099E-2</c:v>
                </c:pt>
                <c:pt idx="37444">
                  <c:v>5.6878438991084003E-2</c:v>
                </c:pt>
                <c:pt idx="37445">
                  <c:v>5.6879580209076998E-2</c:v>
                </c:pt>
                <c:pt idx="37446">
                  <c:v>5.68810563603157E-2</c:v>
                </c:pt>
                <c:pt idx="37447">
                  <c:v>5.6882691621370697E-2</c:v>
                </c:pt>
                <c:pt idx="37448">
                  <c:v>5.6883377228216701E-2</c:v>
                </c:pt>
                <c:pt idx="37449">
                  <c:v>5.6885124168814902E-2</c:v>
                </c:pt>
                <c:pt idx="37450">
                  <c:v>5.68869793154059E-2</c:v>
                </c:pt>
                <c:pt idx="37451">
                  <c:v>5.6887301824104203E-2</c:v>
                </c:pt>
                <c:pt idx="37452">
                  <c:v>5.6888096140643801E-2</c:v>
                </c:pt>
                <c:pt idx="37453">
                  <c:v>5.6888936366871298E-2</c:v>
                </c:pt>
                <c:pt idx="37454">
                  <c:v>5.6891060168940903E-2</c:v>
                </c:pt>
                <c:pt idx="37455">
                  <c:v>5.6891296320000798E-2</c:v>
                </c:pt>
                <c:pt idx="37456">
                  <c:v>5.6891596134583E-2</c:v>
                </c:pt>
                <c:pt idx="37457">
                  <c:v>5.6891614641941798E-2</c:v>
                </c:pt>
                <c:pt idx="37458">
                  <c:v>5.6891746806265797E-2</c:v>
                </c:pt>
                <c:pt idx="37459">
                  <c:v>5.6892365373583803E-2</c:v>
                </c:pt>
                <c:pt idx="37460">
                  <c:v>5.6893689239403397E-2</c:v>
                </c:pt>
                <c:pt idx="37461">
                  <c:v>5.6893990615678201E-2</c:v>
                </c:pt>
                <c:pt idx="37462">
                  <c:v>5.6894159751329797E-2</c:v>
                </c:pt>
                <c:pt idx="37463">
                  <c:v>5.6894951553110001E-2</c:v>
                </c:pt>
                <c:pt idx="37464">
                  <c:v>5.6895869223971302E-2</c:v>
                </c:pt>
                <c:pt idx="37465">
                  <c:v>5.6897400996855703E-2</c:v>
                </c:pt>
                <c:pt idx="37466">
                  <c:v>5.6897516238052302E-2</c:v>
                </c:pt>
                <c:pt idx="37467">
                  <c:v>5.6898596331298401E-2</c:v>
                </c:pt>
                <c:pt idx="37468">
                  <c:v>5.6898881399825199E-2</c:v>
                </c:pt>
                <c:pt idx="37469">
                  <c:v>5.6898941815920097E-2</c:v>
                </c:pt>
                <c:pt idx="37470">
                  <c:v>5.6900839249067997E-2</c:v>
                </c:pt>
                <c:pt idx="37471">
                  <c:v>5.6901261412034498E-2</c:v>
                </c:pt>
                <c:pt idx="37472">
                  <c:v>5.6901981655336699E-2</c:v>
                </c:pt>
                <c:pt idx="37473">
                  <c:v>5.6902508695523997E-2</c:v>
                </c:pt>
                <c:pt idx="37474">
                  <c:v>5.6904990794328501E-2</c:v>
                </c:pt>
                <c:pt idx="37475">
                  <c:v>5.6906409364811797E-2</c:v>
                </c:pt>
                <c:pt idx="37476">
                  <c:v>5.6907122987469E-2</c:v>
                </c:pt>
                <c:pt idx="37477">
                  <c:v>5.6908628595287399E-2</c:v>
                </c:pt>
                <c:pt idx="37478">
                  <c:v>5.6908733223312698E-2</c:v>
                </c:pt>
                <c:pt idx="37479">
                  <c:v>5.6909323753686299E-2</c:v>
                </c:pt>
                <c:pt idx="37480">
                  <c:v>5.6911915116611603E-2</c:v>
                </c:pt>
                <c:pt idx="37481">
                  <c:v>5.6915026867625403E-2</c:v>
                </c:pt>
                <c:pt idx="37482">
                  <c:v>5.6915783227045103E-2</c:v>
                </c:pt>
                <c:pt idx="37483">
                  <c:v>5.6916676519813601E-2</c:v>
                </c:pt>
                <c:pt idx="37484">
                  <c:v>5.6916993098917998E-2</c:v>
                </c:pt>
                <c:pt idx="37485">
                  <c:v>5.6917372765116103E-2</c:v>
                </c:pt>
                <c:pt idx="37486">
                  <c:v>5.6918432634790801E-2</c:v>
                </c:pt>
                <c:pt idx="37487">
                  <c:v>5.6919423408622202E-2</c:v>
                </c:pt>
                <c:pt idx="37488">
                  <c:v>5.6919424982031501E-2</c:v>
                </c:pt>
                <c:pt idx="37489">
                  <c:v>5.6920003310948299E-2</c:v>
                </c:pt>
                <c:pt idx="37490">
                  <c:v>5.6920778988296797E-2</c:v>
                </c:pt>
                <c:pt idx="37491">
                  <c:v>5.6921559099216201E-2</c:v>
                </c:pt>
                <c:pt idx="37492">
                  <c:v>5.6922279388877603E-2</c:v>
                </c:pt>
                <c:pt idx="37493">
                  <c:v>5.6926378883004801E-2</c:v>
                </c:pt>
                <c:pt idx="37494">
                  <c:v>5.6927048874908397E-2</c:v>
                </c:pt>
                <c:pt idx="37495">
                  <c:v>5.6927887397736097E-2</c:v>
                </c:pt>
                <c:pt idx="37496">
                  <c:v>5.6928207426880401E-2</c:v>
                </c:pt>
                <c:pt idx="37497">
                  <c:v>5.6928533074029702E-2</c:v>
                </c:pt>
                <c:pt idx="37498">
                  <c:v>5.6931208720284697E-2</c:v>
                </c:pt>
                <c:pt idx="37499">
                  <c:v>5.6931493985114302E-2</c:v>
                </c:pt>
                <c:pt idx="37500">
                  <c:v>5.6931661074326699E-2</c:v>
                </c:pt>
                <c:pt idx="37501">
                  <c:v>5.6932286024770698E-2</c:v>
                </c:pt>
                <c:pt idx="37502">
                  <c:v>5.6932857568201697E-2</c:v>
                </c:pt>
                <c:pt idx="37503">
                  <c:v>5.6933912955798298E-2</c:v>
                </c:pt>
                <c:pt idx="37504">
                  <c:v>5.6934178055925003E-2</c:v>
                </c:pt>
                <c:pt idx="37505">
                  <c:v>5.6937010001222803E-2</c:v>
                </c:pt>
                <c:pt idx="37506">
                  <c:v>5.6938585305817899E-2</c:v>
                </c:pt>
                <c:pt idx="37507">
                  <c:v>5.6941128852494201E-2</c:v>
                </c:pt>
                <c:pt idx="37508">
                  <c:v>5.6941763221506299E-2</c:v>
                </c:pt>
                <c:pt idx="37509">
                  <c:v>5.6942811927081297E-2</c:v>
                </c:pt>
                <c:pt idx="37510">
                  <c:v>5.6944278253525202E-2</c:v>
                </c:pt>
                <c:pt idx="37511">
                  <c:v>5.6944574900094497E-2</c:v>
                </c:pt>
                <c:pt idx="37512">
                  <c:v>5.6944947520729199E-2</c:v>
                </c:pt>
                <c:pt idx="37513">
                  <c:v>5.6945457346030397E-2</c:v>
                </c:pt>
                <c:pt idx="37514">
                  <c:v>5.6946095865233699E-2</c:v>
                </c:pt>
                <c:pt idx="37515">
                  <c:v>5.6946635816403697E-2</c:v>
                </c:pt>
                <c:pt idx="37516">
                  <c:v>5.6946743670648399E-2</c:v>
                </c:pt>
                <c:pt idx="37517">
                  <c:v>5.6946945789962497E-2</c:v>
                </c:pt>
                <c:pt idx="37518">
                  <c:v>5.6948006819824301E-2</c:v>
                </c:pt>
                <c:pt idx="37519">
                  <c:v>5.6948361769914101E-2</c:v>
                </c:pt>
                <c:pt idx="37520">
                  <c:v>5.6950147191117899E-2</c:v>
                </c:pt>
                <c:pt idx="37521">
                  <c:v>5.69503255505244E-2</c:v>
                </c:pt>
                <c:pt idx="37522">
                  <c:v>5.69540981760897E-2</c:v>
                </c:pt>
                <c:pt idx="37523">
                  <c:v>5.6954814569054803E-2</c:v>
                </c:pt>
                <c:pt idx="37524">
                  <c:v>5.6955214701968099E-2</c:v>
                </c:pt>
                <c:pt idx="37525">
                  <c:v>5.6955547241012303E-2</c:v>
                </c:pt>
                <c:pt idx="37526">
                  <c:v>5.6955944369196203E-2</c:v>
                </c:pt>
                <c:pt idx="37527">
                  <c:v>5.6956541847226101E-2</c:v>
                </c:pt>
                <c:pt idx="37528">
                  <c:v>5.6957024317642602E-2</c:v>
                </c:pt>
                <c:pt idx="37529">
                  <c:v>5.6958725550131997E-2</c:v>
                </c:pt>
                <c:pt idx="37530">
                  <c:v>5.6958838303338997E-2</c:v>
                </c:pt>
                <c:pt idx="37531">
                  <c:v>5.6959575883040799E-2</c:v>
                </c:pt>
                <c:pt idx="37532">
                  <c:v>5.6959997278663597E-2</c:v>
                </c:pt>
                <c:pt idx="37533">
                  <c:v>5.6960733833885398E-2</c:v>
                </c:pt>
                <c:pt idx="37534">
                  <c:v>5.6963155230794101E-2</c:v>
                </c:pt>
                <c:pt idx="37535">
                  <c:v>5.6964928352315203E-2</c:v>
                </c:pt>
                <c:pt idx="37536">
                  <c:v>5.6966361676149803E-2</c:v>
                </c:pt>
                <c:pt idx="37537">
                  <c:v>5.6966381165378499E-2</c:v>
                </c:pt>
                <c:pt idx="37538">
                  <c:v>5.6966648656675799E-2</c:v>
                </c:pt>
                <c:pt idx="37539">
                  <c:v>5.6967883748499003E-2</c:v>
                </c:pt>
                <c:pt idx="37540">
                  <c:v>5.6970114997673398E-2</c:v>
                </c:pt>
                <c:pt idx="37541">
                  <c:v>5.6970576483367397E-2</c:v>
                </c:pt>
                <c:pt idx="37542">
                  <c:v>5.6971021986745397E-2</c:v>
                </c:pt>
                <c:pt idx="37543">
                  <c:v>5.6971113154022403E-2</c:v>
                </c:pt>
                <c:pt idx="37544">
                  <c:v>5.6971542265389502E-2</c:v>
                </c:pt>
                <c:pt idx="37545">
                  <c:v>5.6972115609853699E-2</c:v>
                </c:pt>
                <c:pt idx="37546">
                  <c:v>5.6974114620320399E-2</c:v>
                </c:pt>
                <c:pt idx="37547">
                  <c:v>5.6974667814500203E-2</c:v>
                </c:pt>
                <c:pt idx="37548">
                  <c:v>5.6975082292690202E-2</c:v>
                </c:pt>
                <c:pt idx="37549">
                  <c:v>5.69768371801724E-2</c:v>
                </c:pt>
                <c:pt idx="37550">
                  <c:v>5.69773591865851E-2</c:v>
                </c:pt>
                <c:pt idx="37551">
                  <c:v>5.6977654418948601E-2</c:v>
                </c:pt>
                <c:pt idx="37552">
                  <c:v>5.6978128981385399E-2</c:v>
                </c:pt>
                <c:pt idx="37553">
                  <c:v>5.6978626762483303E-2</c:v>
                </c:pt>
                <c:pt idx="37554">
                  <c:v>5.6980275147772298E-2</c:v>
                </c:pt>
                <c:pt idx="37555">
                  <c:v>5.6981967511025897E-2</c:v>
                </c:pt>
                <c:pt idx="37556">
                  <c:v>5.6982482705281702E-2</c:v>
                </c:pt>
                <c:pt idx="37557">
                  <c:v>5.6983450224991697E-2</c:v>
                </c:pt>
                <c:pt idx="37558">
                  <c:v>5.6983903723117103E-2</c:v>
                </c:pt>
                <c:pt idx="37559">
                  <c:v>5.6986094339203298E-2</c:v>
                </c:pt>
                <c:pt idx="37560">
                  <c:v>5.6986152055080501E-2</c:v>
                </c:pt>
                <c:pt idx="37561">
                  <c:v>5.6986353720102002E-2</c:v>
                </c:pt>
                <c:pt idx="37562">
                  <c:v>5.6987543045520998E-2</c:v>
                </c:pt>
                <c:pt idx="37563">
                  <c:v>5.6988079064024803E-2</c:v>
                </c:pt>
                <c:pt idx="37564">
                  <c:v>5.6988660095917999E-2</c:v>
                </c:pt>
                <c:pt idx="37565">
                  <c:v>5.6989479236725697E-2</c:v>
                </c:pt>
                <c:pt idx="37566">
                  <c:v>5.6990466752238497E-2</c:v>
                </c:pt>
                <c:pt idx="37567">
                  <c:v>5.6991623559580297E-2</c:v>
                </c:pt>
                <c:pt idx="37568">
                  <c:v>5.6991952105376199E-2</c:v>
                </c:pt>
                <c:pt idx="37569">
                  <c:v>5.6992176175458903E-2</c:v>
                </c:pt>
                <c:pt idx="37570">
                  <c:v>5.6992811899724903E-2</c:v>
                </c:pt>
                <c:pt idx="37571">
                  <c:v>5.6995318941580199E-2</c:v>
                </c:pt>
                <c:pt idx="37572">
                  <c:v>5.6996907649059798E-2</c:v>
                </c:pt>
                <c:pt idx="37573">
                  <c:v>5.6996958771415397E-2</c:v>
                </c:pt>
                <c:pt idx="37574">
                  <c:v>5.6998180243838098E-2</c:v>
                </c:pt>
                <c:pt idx="37575">
                  <c:v>5.6998988477701698E-2</c:v>
                </c:pt>
                <c:pt idx="37576">
                  <c:v>5.6999812848228797E-2</c:v>
                </c:pt>
                <c:pt idx="37577">
                  <c:v>5.7000367196684699E-2</c:v>
                </c:pt>
                <c:pt idx="37578">
                  <c:v>5.7000770836393502E-2</c:v>
                </c:pt>
                <c:pt idx="37579">
                  <c:v>5.7001255692270103E-2</c:v>
                </c:pt>
                <c:pt idx="37580">
                  <c:v>5.7002291181472001E-2</c:v>
                </c:pt>
                <c:pt idx="37581">
                  <c:v>5.7003996202850397E-2</c:v>
                </c:pt>
                <c:pt idx="37582">
                  <c:v>5.7004294223427399E-2</c:v>
                </c:pt>
                <c:pt idx="37583">
                  <c:v>5.70047534839166E-2</c:v>
                </c:pt>
                <c:pt idx="37584">
                  <c:v>5.7004953914796097E-2</c:v>
                </c:pt>
                <c:pt idx="37585">
                  <c:v>5.7004991852088301E-2</c:v>
                </c:pt>
                <c:pt idx="37586">
                  <c:v>5.7006493098106403E-2</c:v>
                </c:pt>
                <c:pt idx="37587">
                  <c:v>5.7006681351209398E-2</c:v>
                </c:pt>
                <c:pt idx="37588">
                  <c:v>5.7007474943206599E-2</c:v>
                </c:pt>
                <c:pt idx="37589">
                  <c:v>5.7007770097268103E-2</c:v>
                </c:pt>
                <c:pt idx="37590">
                  <c:v>5.70080265765548E-2</c:v>
                </c:pt>
                <c:pt idx="37591">
                  <c:v>5.7009593169106802E-2</c:v>
                </c:pt>
                <c:pt idx="37592">
                  <c:v>5.7011175143366198E-2</c:v>
                </c:pt>
                <c:pt idx="37593">
                  <c:v>5.70126691646623E-2</c:v>
                </c:pt>
                <c:pt idx="37594">
                  <c:v>5.7015640381553399E-2</c:v>
                </c:pt>
                <c:pt idx="37595">
                  <c:v>5.7015719967258099E-2</c:v>
                </c:pt>
                <c:pt idx="37596">
                  <c:v>5.7015833786115397E-2</c:v>
                </c:pt>
                <c:pt idx="37597">
                  <c:v>5.7015903490334197E-2</c:v>
                </c:pt>
                <c:pt idx="37598">
                  <c:v>5.7017447593111198E-2</c:v>
                </c:pt>
                <c:pt idx="37599">
                  <c:v>5.7018209147635703E-2</c:v>
                </c:pt>
                <c:pt idx="37600">
                  <c:v>5.7019104565799797E-2</c:v>
                </c:pt>
                <c:pt idx="37601">
                  <c:v>5.7020215019633801E-2</c:v>
                </c:pt>
                <c:pt idx="37602">
                  <c:v>5.7020943732947499E-2</c:v>
                </c:pt>
                <c:pt idx="37603">
                  <c:v>5.7021331909054097E-2</c:v>
                </c:pt>
                <c:pt idx="37604">
                  <c:v>5.7022762645316798E-2</c:v>
                </c:pt>
                <c:pt idx="37605">
                  <c:v>5.7023737434030497E-2</c:v>
                </c:pt>
                <c:pt idx="37606">
                  <c:v>5.7023746634317897E-2</c:v>
                </c:pt>
                <c:pt idx="37607">
                  <c:v>5.7027922584448602E-2</c:v>
                </c:pt>
                <c:pt idx="37608">
                  <c:v>5.7028841240612499E-2</c:v>
                </c:pt>
                <c:pt idx="37609">
                  <c:v>5.7029289741271097E-2</c:v>
                </c:pt>
                <c:pt idx="37610">
                  <c:v>5.70298781639366E-2</c:v>
                </c:pt>
                <c:pt idx="37611">
                  <c:v>5.7030372788370101E-2</c:v>
                </c:pt>
                <c:pt idx="37612">
                  <c:v>5.7031124189714101E-2</c:v>
                </c:pt>
                <c:pt idx="37613">
                  <c:v>5.7031615312421E-2</c:v>
                </c:pt>
                <c:pt idx="37614">
                  <c:v>5.70316213089141E-2</c:v>
                </c:pt>
                <c:pt idx="37615">
                  <c:v>5.7032729252353503E-2</c:v>
                </c:pt>
                <c:pt idx="37616">
                  <c:v>5.7032820309264001E-2</c:v>
                </c:pt>
                <c:pt idx="37617">
                  <c:v>5.7033662288770701E-2</c:v>
                </c:pt>
                <c:pt idx="37618">
                  <c:v>5.7035834106447698E-2</c:v>
                </c:pt>
                <c:pt idx="37619">
                  <c:v>5.7036626416611301E-2</c:v>
                </c:pt>
                <c:pt idx="37620">
                  <c:v>5.7038606253726899E-2</c:v>
                </c:pt>
                <c:pt idx="37621">
                  <c:v>5.7039094557695798E-2</c:v>
                </c:pt>
                <c:pt idx="37622">
                  <c:v>5.7039485442695E-2</c:v>
                </c:pt>
                <c:pt idx="37623">
                  <c:v>5.7040141669814297E-2</c:v>
                </c:pt>
                <c:pt idx="37624">
                  <c:v>5.7040515353389602E-2</c:v>
                </c:pt>
                <c:pt idx="37625">
                  <c:v>5.7040532733583602E-2</c:v>
                </c:pt>
                <c:pt idx="37626">
                  <c:v>5.7045180660052097E-2</c:v>
                </c:pt>
                <c:pt idx="37627">
                  <c:v>5.7045678601782002E-2</c:v>
                </c:pt>
                <c:pt idx="37628">
                  <c:v>5.7046484476322198E-2</c:v>
                </c:pt>
                <c:pt idx="37629">
                  <c:v>5.70472730545106E-2</c:v>
                </c:pt>
                <c:pt idx="37630">
                  <c:v>5.7047394515663999E-2</c:v>
                </c:pt>
                <c:pt idx="37631">
                  <c:v>5.7050447476476397E-2</c:v>
                </c:pt>
                <c:pt idx="37632">
                  <c:v>5.7053010568951998E-2</c:v>
                </c:pt>
                <c:pt idx="37633">
                  <c:v>5.7053992357424102E-2</c:v>
                </c:pt>
                <c:pt idx="37634">
                  <c:v>5.7054122105721999E-2</c:v>
                </c:pt>
                <c:pt idx="37635">
                  <c:v>5.7054370238404699E-2</c:v>
                </c:pt>
                <c:pt idx="37636">
                  <c:v>5.7054800546119298E-2</c:v>
                </c:pt>
                <c:pt idx="37637">
                  <c:v>5.7056452147896702E-2</c:v>
                </c:pt>
                <c:pt idx="37638">
                  <c:v>5.7056806313368999E-2</c:v>
                </c:pt>
                <c:pt idx="37639">
                  <c:v>5.70583513759578E-2</c:v>
                </c:pt>
                <c:pt idx="37640">
                  <c:v>5.70591744886879E-2</c:v>
                </c:pt>
                <c:pt idx="37641">
                  <c:v>5.7059991241196997E-2</c:v>
                </c:pt>
                <c:pt idx="37642">
                  <c:v>5.7061155297052198E-2</c:v>
                </c:pt>
                <c:pt idx="37643">
                  <c:v>5.7061483603306401E-2</c:v>
                </c:pt>
                <c:pt idx="37644">
                  <c:v>5.7062054651824803E-2</c:v>
                </c:pt>
                <c:pt idx="37645">
                  <c:v>5.70628923259291E-2</c:v>
                </c:pt>
                <c:pt idx="37646">
                  <c:v>5.7063211714998403E-2</c:v>
                </c:pt>
                <c:pt idx="37647">
                  <c:v>5.7064210544908303E-2</c:v>
                </c:pt>
                <c:pt idx="37648">
                  <c:v>5.7064451426170101E-2</c:v>
                </c:pt>
                <c:pt idx="37649">
                  <c:v>5.7064576933093997E-2</c:v>
                </c:pt>
                <c:pt idx="37650">
                  <c:v>5.7065766106233602E-2</c:v>
                </c:pt>
                <c:pt idx="37651">
                  <c:v>5.70657938533378E-2</c:v>
                </c:pt>
                <c:pt idx="37652">
                  <c:v>5.7066561101998099E-2</c:v>
                </c:pt>
                <c:pt idx="37653">
                  <c:v>5.70666476510924E-2</c:v>
                </c:pt>
                <c:pt idx="37654">
                  <c:v>5.7067242696310597E-2</c:v>
                </c:pt>
                <c:pt idx="37655">
                  <c:v>5.7068594748101997E-2</c:v>
                </c:pt>
                <c:pt idx="37656">
                  <c:v>5.7068609190782597E-2</c:v>
                </c:pt>
                <c:pt idx="37657">
                  <c:v>5.7069081540107001E-2</c:v>
                </c:pt>
                <c:pt idx="37658">
                  <c:v>5.7069264231255301E-2</c:v>
                </c:pt>
                <c:pt idx="37659">
                  <c:v>5.7069751690350001E-2</c:v>
                </c:pt>
                <c:pt idx="37660">
                  <c:v>5.7070878048672002E-2</c:v>
                </c:pt>
                <c:pt idx="37661">
                  <c:v>5.7071516694425999E-2</c:v>
                </c:pt>
                <c:pt idx="37662">
                  <c:v>5.7073366718011199E-2</c:v>
                </c:pt>
                <c:pt idx="37663">
                  <c:v>5.7073745003947102E-2</c:v>
                </c:pt>
                <c:pt idx="37664">
                  <c:v>5.7073906033635199E-2</c:v>
                </c:pt>
                <c:pt idx="37665">
                  <c:v>5.7074085405019598E-2</c:v>
                </c:pt>
                <c:pt idx="37666">
                  <c:v>5.7074249482757598E-2</c:v>
                </c:pt>
                <c:pt idx="37667">
                  <c:v>5.70744531331785E-2</c:v>
                </c:pt>
                <c:pt idx="37668">
                  <c:v>5.7075528032788099E-2</c:v>
                </c:pt>
                <c:pt idx="37669">
                  <c:v>5.7075599898843497E-2</c:v>
                </c:pt>
                <c:pt idx="37670">
                  <c:v>5.7075777392661398E-2</c:v>
                </c:pt>
                <c:pt idx="37671">
                  <c:v>5.7076355450748101E-2</c:v>
                </c:pt>
                <c:pt idx="37672">
                  <c:v>5.7076548401447803E-2</c:v>
                </c:pt>
                <c:pt idx="37673">
                  <c:v>5.7079024835816297E-2</c:v>
                </c:pt>
                <c:pt idx="37674">
                  <c:v>5.7079364422894498E-2</c:v>
                </c:pt>
                <c:pt idx="37675">
                  <c:v>5.7079881361800901E-2</c:v>
                </c:pt>
                <c:pt idx="37676">
                  <c:v>5.7080281876648903E-2</c:v>
                </c:pt>
                <c:pt idx="37677">
                  <c:v>5.7082027034643698E-2</c:v>
                </c:pt>
                <c:pt idx="37678">
                  <c:v>5.7082228312383999E-2</c:v>
                </c:pt>
                <c:pt idx="37679">
                  <c:v>5.7082366038044299E-2</c:v>
                </c:pt>
                <c:pt idx="37680">
                  <c:v>5.7083201807692899E-2</c:v>
                </c:pt>
                <c:pt idx="37681">
                  <c:v>5.7083262568084603E-2</c:v>
                </c:pt>
                <c:pt idx="37682">
                  <c:v>5.7083858982182899E-2</c:v>
                </c:pt>
                <c:pt idx="37683">
                  <c:v>5.70840747170882E-2</c:v>
                </c:pt>
                <c:pt idx="37684">
                  <c:v>5.7084183755226899E-2</c:v>
                </c:pt>
                <c:pt idx="37685">
                  <c:v>5.7084430395578298E-2</c:v>
                </c:pt>
                <c:pt idx="37686">
                  <c:v>5.7085584323755198E-2</c:v>
                </c:pt>
                <c:pt idx="37687">
                  <c:v>5.70857738265226E-2</c:v>
                </c:pt>
                <c:pt idx="37688">
                  <c:v>5.7085796064896797E-2</c:v>
                </c:pt>
                <c:pt idx="37689">
                  <c:v>5.7086517391048697E-2</c:v>
                </c:pt>
                <c:pt idx="37690">
                  <c:v>5.7087880022920499E-2</c:v>
                </c:pt>
                <c:pt idx="37691">
                  <c:v>5.7088093211874101E-2</c:v>
                </c:pt>
                <c:pt idx="37692">
                  <c:v>5.70888393893196E-2</c:v>
                </c:pt>
                <c:pt idx="37693">
                  <c:v>5.7089550335796699E-2</c:v>
                </c:pt>
                <c:pt idx="37694">
                  <c:v>5.7090245202338998E-2</c:v>
                </c:pt>
                <c:pt idx="37695">
                  <c:v>5.7090679692257E-2</c:v>
                </c:pt>
                <c:pt idx="37696">
                  <c:v>5.70910328016664E-2</c:v>
                </c:pt>
                <c:pt idx="37697">
                  <c:v>5.7091482041277203E-2</c:v>
                </c:pt>
                <c:pt idx="37698">
                  <c:v>5.7092268092223002E-2</c:v>
                </c:pt>
                <c:pt idx="37699">
                  <c:v>5.7092376284312102E-2</c:v>
                </c:pt>
                <c:pt idx="37700">
                  <c:v>5.7093159738015903E-2</c:v>
                </c:pt>
                <c:pt idx="37701">
                  <c:v>5.70932251907477E-2</c:v>
                </c:pt>
                <c:pt idx="37702">
                  <c:v>5.7095387213362797E-2</c:v>
                </c:pt>
                <c:pt idx="37703">
                  <c:v>5.70964689121349E-2</c:v>
                </c:pt>
                <c:pt idx="37704">
                  <c:v>5.7097998908493298E-2</c:v>
                </c:pt>
                <c:pt idx="37705">
                  <c:v>5.7098019328366001E-2</c:v>
                </c:pt>
                <c:pt idx="37706">
                  <c:v>5.7098143780763097E-2</c:v>
                </c:pt>
                <c:pt idx="37707">
                  <c:v>5.7098816485372399E-2</c:v>
                </c:pt>
                <c:pt idx="37708">
                  <c:v>5.70989694149166E-2</c:v>
                </c:pt>
                <c:pt idx="37709">
                  <c:v>5.70991818842006E-2</c:v>
                </c:pt>
                <c:pt idx="37710">
                  <c:v>5.70992980281766E-2</c:v>
                </c:pt>
                <c:pt idx="37711">
                  <c:v>5.7100459051523597E-2</c:v>
                </c:pt>
                <c:pt idx="37712">
                  <c:v>5.7102192689687699E-2</c:v>
                </c:pt>
                <c:pt idx="37713">
                  <c:v>5.7102765256161099E-2</c:v>
                </c:pt>
                <c:pt idx="37714">
                  <c:v>5.7102965173130397E-2</c:v>
                </c:pt>
                <c:pt idx="37715">
                  <c:v>5.7104385526361198E-2</c:v>
                </c:pt>
                <c:pt idx="37716">
                  <c:v>5.7105709865583699E-2</c:v>
                </c:pt>
                <c:pt idx="37717">
                  <c:v>5.7105836881232303E-2</c:v>
                </c:pt>
                <c:pt idx="37718">
                  <c:v>5.7106161574491797E-2</c:v>
                </c:pt>
                <c:pt idx="37719">
                  <c:v>5.7106346233061003E-2</c:v>
                </c:pt>
                <c:pt idx="37720">
                  <c:v>5.7106640191772202E-2</c:v>
                </c:pt>
                <c:pt idx="37721">
                  <c:v>5.7106641611194699E-2</c:v>
                </c:pt>
                <c:pt idx="37722">
                  <c:v>5.7107278736988898E-2</c:v>
                </c:pt>
                <c:pt idx="37723">
                  <c:v>5.7107694510061598E-2</c:v>
                </c:pt>
                <c:pt idx="37724">
                  <c:v>5.7107866947849299E-2</c:v>
                </c:pt>
                <c:pt idx="37725">
                  <c:v>5.7108172984872703E-2</c:v>
                </c:pt>
                <c:pt idx="37726">
                  <c:v>5.7108510181011402E-2</c:v>
                </c:pt>
                <c:pt idx="37727">
                  <c:v>5.7109222781353802E-2</c:v>
                </c:pt>
                <c:pt idx="37728">
                  <c:v>5.7110515829916803E-2</c:v>
                </c:pt>
                <c:pt idx="37729">
                  <c:v>5.7111545782338E-2</c:v>
                </c:pt>
                <c:pt idx="37730">
                  <c:v>5.7112206326938801E-2</c:v>
                </c:pt>
                <c:pt idx="37731">
                  <c:v>5.7112477727820098E-2</c:v>
                </c:pt>
                <c:pt idx="37732">
                  <c:v>5.71127900446892E-2</c:v>
                </c:pt>
                <c:pt idx="37733">
                  <c:v>5.71129514894749E-2</c:v>
                </c:pt>
                <c:pt idx="37734">
                  <c:v>5.7115235790656499E-2</c:v>
                </c:pt>
                <c:pt idx="37735">
                  <c:v>5.71156973872999E-2</c:v>
                </c:pt>
                <c:pt idx="37736">
                  <c:v>5.7116052986026303E-2</c:v>
                </c:pt>
                <c:pt idx="37737">
                  <c:v>5.7116432198292703E-2</c:v>
                </c:pt>
                <c:pt idx="37738">
                  <c:v>5.7116725577748703E-2</c:v>
                </c:pt>
                <c:pt idx="37739">
                  <c:v>5.7121848885122901E-2</c:v>
                </c:pt>
                <c:pt idx="37740">
                  <c:v>5.7121892160853699E-2</c:v>
                </c:pt>
                <c:pt idx="37741">
                  <c:v>5.7122355809073301E-2</c:v>
                </c:pt>
                <c:pt idx="37742">
                  <c:v>5.7122821805513903E-2</c:v>
                </c:pt>
                <c:pt idx="37743">
                  <c:v>5.7123454326026599E-2</c:v>
                </c:pt>
                <c:pt idx="37744">
                  <c:v>5.7123465752350201E-2</c:v>
                </c:pt>
                <c:pt idx="37745">
                  <c:v>5.71241706165753E-2</c:v>
                </c:pt>
                <c:pt idx="37746">
                  <c:v>5.71247871322186E-2</c:v>
                </c:pt>
                <c:pt idx="37747">
                  <c:v>5.7124793047393999E-2</c:v>
                </c:pt>
                <c:pt idx="37748">
                  <c:v>5.7124834064289601E-2</c:v>
                </c:pt>
                <c:pt idx="37749">
                  <c:v>5.7125383296302699E-2</c:v>
                </c:pt>
                <c:pt idx="37750">
                  <c:v>5.7126487582872101E-2</c:v>
                </c:pt>
                <c:pt idx="37751">
                  <c:v>5.7126879801936099E-2</c:v>
                </c:pt>
                <c:pt idx="37752">
                  <c:v>5.7130228605773901E-2</c:v>
                </c:pt>
                <c:pt idx="37753">
                  <c:v>5.7130641631498197E-2</c:v>
                </c:pt>
                <c:pt idx="37754">
                  <c:v>5.7131298200770099E-2</c:v>
                </c:pt>
                <c:pt idx="37755">
                  <c:v>5.7131970107027599E-2</c:v>
                </c:pt>
                <c:pt idx="37756">
                  <c:v>5.7133590123959903E-2</c:v>
                </c:pt>
                <c:pt idx="37757">
                  <c:v>5.71345923989608E-2</c:v>
                </c:pt>
                <c:pt idx="37758">
                  <c:v>5.7136163217439001E-2</c:v>
                </c:pt>
                <c:pt idx="37759">
                  <c:v>5.71368956223504E-2</c:v>
                </c:pt>
                <c:pt idx="37760">
                  <c:v>5.7136939750458103E-2</c:v>
                </c:pt>
                <c:pt idx="37761">
                  <c:v>5.7137529030109699E-2</c:v>
                </c:pt>
                <c:pt idx="37762">
                  <c:v>5.7140293409772003E-2</c:v>
                </c:pt>
                <c:pt idx="37763">
                  <c:v>5.7141177274254898E-2</c:v>
                </c:pt>
                <c:pt idx="37764">
                  <c:v>5.7141497322985201E-2</c:v>
                </c:pt>
                <c:pt idx="37765">
                  <c:v>5.7142349087608901E-2</c:v>
                </c:pt>
                <c:pt idx="37766">
                  <c:v>5.7143376454966303E-2</c:v>
                </c:pt>
                <c:pt idx="37767">
                  <c:v>5.7143559679259798E-2</c:v>
                </c:pt>
                <c:pt idx="37768">
                  <c:v>5.7144037629425097E-2</c:v>
                </c:pt>
                <c:pt idx="37769">
                  <c:v>5.7144090883882802E-2</c:v>
                </c:pt>
                <c:pt idx="37770">
                  <c:v>5.7144484148430798E-2</c:v>
                </c:pt>
                <c:pt idx="37771">
                  <c:v>5.7144838127360202E-2</c:v>
                </c:pt>
                <c:pt idx="37772">
                  <c:v>5.7144982233775399E-2</c:v>
                </c:pt>
                <c:pt idx="37773">
                  <c:v>5.7145817360566002E-2</c:v>
                </c:pt>
                <c:pt idx="37774">
                  <c:v>5.7145969956565297E-2</c:v>
                </c:pt>
                <c:pt idx="37775">
                  <c:v>5.7146367374625202E-2</c:v>
                </c:pt>
                <c:pt idx="37776">
                  <c:v>5.71481353519495E-2</c:v>
                </c:pt>
                <c:pt idx="37777">
                  <c:v>5.7149244877698298E-2</c:v>
                </c:pt>
                <c:pt idx="37778">
                  <c:v>5.7152502690509102E-2</c:v>
                </c:pt>
                <c:pt idx="37779">
                  <c:v>5.7152635045459102E-2</c:v>
                </c:pt>
                <c:pt idx="37780">
                  <c:v>5.7152902127005599E-2</c:v>
                </c:pt>
                <c:pt idx="37781">
                  <c:v>5.7153839263260002E-2</c:v>
                </c:pt>
                <c:pt idx="37782">
                  <c:v>5.7155757272435798E-2</c:v>
                </c:pt>
                <c:pt idx="37783">
                  <c:v>5.7156070494244898E-2</c:v>
                </c:pt>
                <c:pt idx="37784">
                  <c:v>5.7157016376001901E-2</c:v>
                </c:pt>
                <c:pt idx="37785">
                  <c:v>5.7157915579026497E-2</c:v>
                </c:pt>
                <c:pt idx="37786">
                  <c:v>5.7158349213626003E-2</c:v>
                </c:pt>
                <c:pt idx="37787">
                  <c:v>5.7158471535055398E-2</c:v>
                </c:pt>
                <c:pt idx="37788">
                  <c:v>5.7159468108349501E-2</c:v>
                </c:pt>
                <c:pt idx="37789">
                  <c:v>5.7159712813988801E-2</c:v>
                </c:pt>
                <c:pt idx="37790">
                  <c:v>5.71603890319205E-2</c:v>
                </c:pt>
                <c:pt idx="37791">
                  <c:v>5.7161910156718003E-2</c:v>
                </c:pt>
                <c:pt idx="37792">
                  <c:v>5.71622974695929E-2</c:v>
                </c:pt>
                <c:pt idx="37793">
                  <c:v>5.7162655982782001E-2</c:v>
                </c:pt>
                <c:pt idx="37794">
                  <c:v>5.7162913825485703E-2</c:v>
                </c:pt>
                <c:pt idx="37795">
                  <c:v>5.7163783126276499E-2</c:v>
                </c:pt>
                <c:pt idx="37796">
                  <c:v>5.7163834065544802E-2</c:v>
                </c:pt>
                <c:pt idx="37797">
                  <c:v>5.7165725456592098E-2</c:v>
                </c:pt>
                <c:pt idx="37798">
                  <c:v>5.7165897518538997E-2</c:v>
                </c:pt>
                <c:pt idx="37799">
                  <c:v>5.7166181241926302E-2</c:v>
                </c:pt>
                <c:pt idx="37800">
                  <c:v>5.7168033909871997E-2</c:v>
                </c:pt>
                <c:pt idx="37801">
                  <c:v>5.7168157229128901E-2</c:v>
                </c:pt>
                <c:pt idx="37802">
                  <c:v>5.7169208429459897E-2</c:v>
                </c:pt>
                <c:pt idx="37803">
                  <c:v>5.7171357606753299E-2</c:v>
                </c:pt>
                <c:pt idx="37804">
                  <c:v>5.7171359976931901E-2</c:v>
                </c:pt>
                <c:pt idx="37805">
                  <c:v>5.7171473577473403E-2</c:v>
                </c:pt>
                <c:pt idx="37806">
                  <c:v>5.7173093739566298E-2</c:v>
                </c:pt>
                <c:pt idx="37807">
                  <c:v>5.7173404107048402E-2</c:v>
                </c:pt>
                <c:pt idx="37808">
                  <c:v>5.71736514146092E-2</c:v>
                </c:pt>
                <c:pt idx="37809">
                  <c:v>5.7174316743569903E-2</c:v>
                </c:pt>
                <c:pt idx="37810">
                  <c:v>5.7174325975190302E-2</c:v>
                </c:pt>
                <c:pt idx="37811">
                  <c:v>5.7174828478087102E-2</c:v>
                </c:pt>
                <c:pt idx="37812">
                  <c:v>5.7175366262185598E-2</c:v>
                </c:pt>
                <c:pt idx="37813">
                  <c:v>5.7175700768619102E-2</c:v>
                </c:pt>
                <c:pt idx="37814">
                  <c:v>5.7175924453796198E-2</c:v>
                </c:pt>
                <c:pt idx="37815">
                  <c:v>5.7176091927645403E-2</c:v>
                </c:pt>
                <c:pt idx="37816">
                  <c:v>5.7176844545041502E-2</c:v>
                </c:pt>
                <c:pt idx="37817">
                  <c:v>5.7177250764124103E-2</c:v>
                </c:pt>
                <c:pt idx="37818">
                  <c:v>5.7177287000242799E-2</c:v>
                </c:pt>
                <c:pt idx="37819">
                  <c:v>5.7177514142868299E-2</c:v>
                </c:pt>
                <c:pt idx="37820">
                  <c:v>5.7177549416793899E-2</c:v>
                </c:pt>
                <c:pt idx="37821">
                  <c:v>5.7177952798581101E-2</c:v>
                </c:pt>
                <c:pt idx="37822">
                  <c:v>5.7178787055581902E-2</c:v>
                </c:pt>
                <c:pt idx="37823">
                  <c:v>5.7179073791223799E-2</c:v>
                </c:pt>
                <c:pt idx="37824">
                  <c:v>5.7180164294848998E-2</c:v>
                </c:pt>
                <c:pt idx="37825">
                  <c:v>5.7180231517723203E-2</c:v>
                </c:pt>
                <c:pt idx="37826">
                  <c:v>5.7181001219359602E-2</c:v>
                </c:pt>
                <c:pt idx="37827">
                  <c:v>5.7181363022461199E-2</c:v>
                </c:pt>
                <c:pt idx="37828">
                  <c:v>5.7182078366288101E-2</c:v>
                </c:pt>
                <c:pt idx="37829">
                  <c:v>5.7182591576594902E-2</c:v>
                </c:pt>
                <c:pt idx="37830">
                  <c:v>5.7182916692137598E-2</c:v>
                </c:pt>
                <c:pt idx="37831">
                  <c:v>5.71847661666606E-2</c:v>
                </c:pt>
                <c:pt idx="37832">
                  <c:v>5.7185274499979101E-2</c:v>
                </c:pt>
                <c:pt idx="37833">
                  <c:v>5.7185302578068503E-2</c:v>
                </c:pt>
                <c:pt idx="37834">
                  <c:v>5.7185790586025798E-2</c:v>
                </c:pt>
                <c:pt idx="37835">
                  <c:v>5.71858582983652E-2</c:v>
                </c:pt>
                <c:pt idx="37836">
                  <c:v>5.71865854440268E-2</c:v>
                </c:pt>
                <c:pt idx="37837">
                  <c:v>5.7186790499376403E-2</c:v>
                </c:pt>
                <c:pt idx="37838">
                  <c:v>5.7188352116594697E-2</c:v>
                </c:pt>
                <c:pt idx="37839">
                  <c:v>5.7189008267351203E-2</c:v>
                </c:pt>
                <c:pt idx="37840">
                  <c:v>5.7190409447974599E-2</c:v>
                </c:pt>
                <c:pt idx="37841">
                  <c:v>5.7190814847049701E-2</c:v>
                </c:pt>
                <c:pt idx="37842">
                  <c:v>5.7192044002697499E-2</c:v>
                </c:pt>
                <c:pt idx="37843">
                  <c:v>5.7192651137745402E-2</c:v>
                </c:pt>
                <c:pt idx="37844">
                  <c:v>5.7193519418758103E-2</c:v>
                </c:pt>
                <c:pt idx="37845">
                  <c:v>5.7194194037508597E-2</c:v>
                </c:pt>
                <c:pt idx="37846">
                  <c:v>5.7194746670247001E-2</c:v>
                </c:pt>
                <c:pt idx="37847">
                  <c:v>5.71947629149279E-2</c:v>
                </c:pt>
                <c:pt idx="37848">
                  <c:v>5.7195219369392099E-2</c:v>
                </c:pt>
                <c:pt idx="37849">
                  <c:v>5.7195287425395001E-2</c:v>
                </c:pt>
                <c:pt idx="37850">
                  <c:v>5.7195508380718803E-2</c:v>
                </c:pt>
                <c:pt idx="37851">
                  <c:v>5.7196355371198201E-2</c:v>
                </c:pt>
                <c:pt idx="37852">
                  <c:v>5.7196682907679097E-2</c:v>
                </c:pt>
                <c:pt idx="37853">
                  <c:v>5.71981079930712E-2</c:v>
                </c:pt>
                <c:pt idx="37854">
                  <c:v>5.7198555031696199E-2</c:v>
                </c:pt>
                <c:pt idx="37855">
                  <c:v>5.71989779735389E-2</c:v>
                </c:pt>
                <c:pt idx="37856">
                  <c:v>5.7199061189230099E-2</c:v>
                </c:pt>
                <c:pt idx="37857">
                  <c:v>5.7199334078113603E-2</c:v>
                </c:pt>
                <c:pt idx="37858">
                  <c:v>5.7199394219591901E-2</c:v>
                </c:pt>
                <c:pt idx="37859">
                  <c:v>5.7201007466271298E-2</c:v>
                </c:pt>
                <c:pt idx="37860">
                  <c:v>5.7201823300342597E-2</c:v>
                </c:pt>
                <c:pt idx="37861">
                  <c:v>5.7202881072685299E-2</c:v>
                </c:pt>
                <c:pt idx="37862">
                  <c:v>5.7203359071578898E-2</c:v>
                </c:pt>
                <c:pt idx="37863">
                  <c:v>5.72058155881165E-2</c:v>
                </c:pt>
                <c:pt idx="37864">
                  <c:v>5.7205972191537002E-2</c:v>
                </c:pt>
                <c:pt idx="37865">
                  <c:v>5.7207193234403098E-2</c:v>
                </c:pt>
                <c:pt idx="37866">
                  <c:v>5.7208284586826599E-2</c:v>
                </c:pt>
                <c:pt idx="37867">
                  <c:v>5.7208910493831901E-2</c:v>
                </c:pt>
                <c:pt idx="37868">
                  <c:v>5.7210137567543402E-2</c:v>
                </c:pt>
                <c:pt idx="37869">
                  <c:v>5.7210359793555002E-2</c:v>
                </c:pt>
                <c:pt idx="37870">
                  <c:v>5.7210385282195103E-2</c:v>
                </c:pt>
                <c:pt idx="37871">
                  <c:v>5.7212491246851502E-2</c:v>
                </c:pt>
                <c:pt idx="37872">
                  <c:v>5.7213678847104002E-2</c:v>
                </c:pt>
                <c:pt idx="37873">
                  <c:v>5.7213865718881297E-2</c:v>
                </c:pt>
                <c:pt idx="37874">
                  <c:v>5.7213969977538803E-2</c:v>
                </c:pt>
                <c:pt idx="37875">
                  <c:v>5.7215273406821997E-2</c:v>
                </c:pt>
                <c:pt idx="37876">
                  <c:v>5.7216346239202902E-2</c:v>
                </c:pt>
                <c:pt idx="37877">
                  <c:v>5.7216557574045597E-2</c:v>
                </c:pt>
                <c:pt idx="37878">
                  <c:v>5.7217499277648E-2</c:v>
                </c:pt>
                <c:pt idx="37879">
                  <c:v>5.7218290123172998E-2</c:v>
                </c:pt>
                <c:pt idx="37880">
                  <c:v>5.7219259719252902E-2</c:v>
                </c:pt>
                <c:pt idx="37881">
                  <c:v>5.7219617138593797E-2</c:v>
                </c:pt>
                <c:pt idx="37882">
                  <c:v>5.7220084374110698E-2</c:v>
                </c:pt>
                <c:pt idx="37883">
                  <c:v>5.7220333299249297E-2</c:v>
                </c:pt>
                <c:pt idx="37884">
                  <c:v>5.7220605223626597E-2</c:v>
                </c:pt>
                <c:pt idx="37885">
                  <c:v>5.7221518643327599E-2</c:v>
                </c:pt>
                <c:pt idx="37886">
                  <c:v>5.7221663198817101E-2</c:v>
                </c:pt>
                <c:pt idx="37887">
                  <c:v>5.72223077383201E-2</c:v>
                </c:pt>
                <c:pt idx="37888">
                  <c:v>5.72224634842056E-2</c:v>
                </c:pt>
                <c:pt idx="37889">
                  <c:v>5.7225250548737401E-2</c:v>
                </c:pt>
                <c:pt idx="37890">
                  <c:v>5.7226583451635303E-2</c:v>
                </c:pt>
                <c:pt idx="37891">
                  <c:v>5.7227928411605899E-2</c:v>
                </c:pt>
                <c:pt idx="37892">
                  <c:v>5.7228370818417702E-2</c:v>
                </c:pt>
                <c:pt idx="37893">
                  <c:v>5.7228827931952803E-2</c:v>
                </c:pt>
                <c:pt idx="37894">
                  <c:v>5.7228912419370399E-2</c:v>
                </c:pt>
                <c:pt idx="37895">
                  <c:v>5.7229638179443397E-2</c:v>
                </c:pt>
                <c:pt idx="37896">
                  <c:v>5.7229738412169703E-2</c:v>
                </c:pt>
                <c:pt idx="37897">
                  <c:v>5.7230110859453003E-2</c:v>
                </c:pt>
                <c:pt idx="37898">
                  <c:v>5.7230326653762403E-2</c:v>
                </c:pt>
                <c:pt idx="37899">
                  <c:v>5.72316299064368E-2</c:v>
                </c:pt>
                <c:pt idx="37900">
                  <c:v>5.72320378780794E-2</c:v>
                </c:pt>
                <c:pt idx="37901">
                  <c:v>5.7232137488655299E-2</c:v>
                </c:pt>
                <c:pt idx="37902">
                  <c:v>5.7233135475050899E-2</c:v>
                </c:pt>
                <c:pt idx="37903">
                  <c:v>5.7234108233941199E-2</c:v>
                </c:pt>
                <c:pt idx="37904">
                  <c:v>5.72344364677429E-2</c:v>
                </c:pt>
                <c:pt idx="37905">
                  <c:v>5.7234520064925701E-2</c:v>
                </c:pt>
                <c:pt idx="37906">
                  <c:v>5.7236699313446097E-2</c:v>
                </c:pt>
                <c:pt idx="37907">
                  <c:v>5.7238734931439397E-2</c:v>
                </c:pt>
                <c:pt idx="37908">
                  <c:v>5.72391849810596E-2</c:v>
                </c:pt>
                <c:pt idx="37909">
                  <c:v>5.7239310402468602E-2</c:v>
                </c:pt>
                <c:pt idx="37910">
                  <c:v>5.7239391904390299E-2</c:v>
                </c:pt>
                <c:pt idx="37911">
                  <c:v>5.7239875595487301E-2</c:v>
                </c:pt>
                <c:pt idx="37912">
                  <c:v>5.7241733549646602E-2</c:v>
                </c:pt>
                <c:pt idx="37913">
                  <c:v>5.7244308633040003E-2</c:v>
                </c:pt>
                <c:pt idx="37914">
                  <c:v>5.7245510980937601E-2</c:v>
                </c:pt>
                <c:pt idx="37915">
                  <c:v>5.7245790477054401E-2</c:v>
                </c:pt>
                <c:pt idx="37916">
                  <c:v>5.7245949417639302E-2</c:v>
                </c:pt>
                <c:pt idx="37917">
                  <c:v>5.7245962884427098E-2</c:v>
                </c:pt>
                <c:pt idx="37918">
                  <c:v>5.72462194246003E-2</c:v>
                </c:pt>
                <c:pt idx="37919">
                  <c:v>5.7246460969789602E-2</c:v>
                </c:pt>
                <c:pt idx="37920">
                  <c:v>5.7247636337237999E-2</c:v>
                </c:pt>
                <c:pt idx="37921">
                  <c:v>5.7247777344666899E-2</c:v>
                </c:pt>
                <c:pt idx="37922">
                  <c:v>5.7249674230511999E-2</c:v>
                </c:pt>
                <c:pt idx="37923">
                  <c:v>5.7250417231282297E-2</c:v>
                </c:pt>
                <c:pt idx="37924">
                  <c:v>5.72517797939072E-2</c:v>
                </c:pt>
                <c:pt idx="37925">
                  <c:v>5.7251867532461101E-2</c:v>
                </c:pt>
                <c:pt idx="37926">
                  <c:v>5.7252320389336198E-2</c:v>
                </c:pt>
                <c:pt idx="37927">
                  <c:v>5.7252574520415399E-2</c:v>
                </c:pt>
                <c:pt idx="37928">
                  <c:v>5.7253016480049601E-2</c:v>
                </c:pt>
                <c:pt idx="37929">
                  <c:v>5.7253133667846803E-2</c:v>
                </c:pt>
                <c:pt idx="37930">
                  <c:v>5.7254035995192999E-2</c:v>
                </c:pt>
                <c:pt idx="37931">
                  <c:v>5.7255234756791597E-2</c:v>
                </c:pt>
                <c:pt idx="37932">
                  <c:v>5.7256108097102298E-2</c:v>
                </c:pt>
                <c:pt idx="37933">
                  <c:v>5.72563239245929E-2</c:v>
                </c:pt>
                <c:pt idx="37934">
                  <c:v>5.7256572506330802E-2</c:v>
                </c:pt>
                <c:pt idx="37935">
                  <c:v>5.7258253921581903E-2</c:v>
                </c:pt>
                <c:pt idx="37936">
                  <c:v>5.7258556319181197E-2</c:v>
                </c:pt>
                <c:pt idx="37937">
                  <c:v>5.72588829182437E-2</c:v>
                </c:pt>
                <c:pt idx="37938">
                  <c:v>5.7259257247769597E-2</c:v>
                </c:pt>
                <c:pt idx="37939">
                  <c:v>5.7259573233763503E-2</c:v>
                </c:pt>
                <c:pt idx="37940">
                  <c:v>5.7260281108958297E-2</c:v>
                </c:pt>
                <c:pt idx="37941">
                  <c:v>5.7260985062930203E-2</c:v>
                </c:pt>
                <c:pt idx="37942">
                  <c:v>5.7261522355224102E-2</c:v>
                </c:pt>
                <c:pt idx="37943">
                  <c:v>5.7262111155964801E-2</c:v>
                </c:pt>
                <c:pt idx="37944">
                  <c:v>5.7262858687008499E-2</c:v>
                </c:pt>
                <c:pt idx="37945">
                  <c:v>5.7263027582436697E-2</c:v>
                </c:pt>
                <c:pt idx="37946">
                  <c:v>5.7263897853261997E-2</c:v>
                </c:pt>
                <c:pt idx="37947">
                  <c:v>5.72656484033289E-2</c:v>
                </c:pt>
                <c:pt idx="37948">
                  <c:v>5.7266479640243999E-2</c:v>
                </c:pt>
                <c:pt idx="37949">
                  <c:v>5.7267027235505703E-2</c:v>
                </c:pt>
                <c:pt idx="37950">
                  <c:v>5.7267972760857801E-2</c:v>
                </c:pt>
                <c:pt idx="37951">
                  <c:v>5.72695029759753E-2</c:v>
                </c:pt>
                <c:pt idx="37952">
                  <c:v>5.7269688090528702E-2</c:v>
                </c:pt>
                <c:pt idx="37953">
                  <c:v>5.7269913203210801E-2</c:v>
                </c:pt>
                <c:pt idx="37954">
                  <c:v>5.7270591433138299E-2</c:v>
                </c:pt>
                <c:pt idx="37955">
                  <c:v>5.7271141837619298E-2</c:v>
                </c:pt>
                <c:pt idx="37956">
                  <c:v>5.7271533552985199E-2</c:v>
                </c:pt>
                <c:pt idx="37957">
                  <c:v>5.7273836009764503E-2</c:v>
                </c:pt>
                <c:pt idx="37958">
                  <c:v>5.7274722590865398E-2</c:v>
                </c:pt>
                <c:pt idx="37959">
                  <c:v>5.72748742627502E-2</c:v>
                </c:pt>
                <c:pt idx="37960">
                  <c:v>5.7274892166843901E-2</c:v>
                </c:pt>
                <c:pt idx="37961">
                  <c:v>5.7275083272189997E-2</c:v>
                </c:pt>
                <c:pt idx="37962">
                  <c:v>5.72793854950569E-2</c:v>
                </c:pt>
                <c:pt idx="37963">
                  <c:v>5.72801254505809E-2</c:v>
                </c:pt>
                <c:pt idx="37964">
                  <c:v>5.7280233721582197E-2</c:v>
                </c:pt>
                <c:pt idx="37965">
                  <c:v>5.7280506934178001E-2</c:v>
                </c:pt>
                <c:pt idx="37966">
                  <c:v>5.7285052221833298E-2</c:v>
                </c:pt>
                <c:pt idx="37967">
                  <c:v>5.72852802047564E-2</c:v>
                </c:pt>
                <c:pt idx="37968">
                  <c:v>5.7285971640213498E-2</c:v>
                </c:pt>
                <c:pt idx="37969">
                  <c:v>5.7286435508460999E-2</c:v>
                </c:pt>
                <c:pt idx="37970">
                  <c:v>5.7287896045999501E-2</c:v>
                </c:pt>
                <c:pt idx="37971">
                  <c:v>5.7288519393891103E-2</c:v>
                </c:pt>
                <c:pt idx="37972">
                  <c:v>5.7288585838489503E-2</c:v>
                </c:pt>
                <c:pt idx="37973">
                  <c:v>5.7288662196631597E-2</c:v>
                </c:pt>
                <c:pt idx="37974">
                  <c:v>5.7289463031325399E-2</c:v>
                </c:pt>
                <c:pt idx="37975">
                  <c:v>5.7289670155111903E-2</c:v>
                </c:pt>
                <c:pt idx="37976">
                  <c:v>5.7290686094481E-2</c:v>
                </c:pt>
                <c:pt idx="37977">
                  <c:v>5.72920777564754E-2</c:v>
                </c:pt>
                <c:pt idx="37978">
                  <c:v>5.72928951314505E-2</c:v>
                </c:pt>
                <c:pt idx="37979">
                  <c:v>5.72933288902958E-2</c:v>
                </c:pt>
                <c:pt idx="37980">
                  <c:v>5.7293985930107497E-2</c:v>
                </c:pt>
                <c:pt idx="37981">
                  <c:v>5.72955945046928E-2</c:v>
                </c:pt>
                <c:pt idx="37982">
                  <c:v>5.7297114577014703E-2</c:v>
                </c:pt>
                <c:pt idx="37983">
                  <c:v>5.7298101890979301E-2</c:v>
                </c:pt>
                <c:pt idx="37984">
                  <c:v>5.7298358798782499E-2</c:v>
                </c:pt>
                <c:pt idx="37985">
                  <c:v>5.7298774361665201E-2</c:v>
                </c:pt>
                <c:pt idx="37986">
                  <c:v>5.7298931198717297E-2</c:v>
                </c:pt>
                <c:pt idx="37987">
                  <c:v>5.7299016032188801E-2</c:v>
                </c:pt>
                <c:pt idx="37988">
                  <c:v>5.7299309702705602E-2</c:v>
                </c:pt>
                <c:pt idx="37989">
                  <c:v>5.7302643137483303E-2</c:v>
                </c:pt>
                <c:pt idx="37990">
                  <c:v>5.73028056208916E-2</c:v>
                </c:pt>
                <c:pt idx="37991">
                  <c:v>5.7303548967200399E-2</c:v>
                </c:pt>
                <c:pt idx="37992">
                  <c:v>5.7304226868009699E-2</c:v>
                </c:pt>
                <c:pt idx="37993">
                  <c:v>5.7305950850836403E-2</c:v>
                </c:pt>
                <c:pt idx="37994">
                  <c:v>5.7308092540303598E-2</c:v>
                </c:pt>
                <c:pt idx="37995">
                  <c:v>5.7308567181597103E-2</c:v>
                </c:pt>
                <c:pt idx="37996">
                  <c:v>5.7310361999958002E-2</c:v>
                </c:pt>
                <c:pt idx="37997">
                  <c:v>5.7310445426128703E-2</c:v>
                </c:pt>
                <c:pt idx="37998">
                  <c:v>5.7312899866165098E-2</c:v>
                </c:pt>
                <c:pt idx="37999">
                  <c:v>5.7313092107622102E-2</c:v>
                </c:pt>
                <c:pt idx="38000">
                  <c:v>5.7313365943119199E-2</c:v>
                </c:pt>
                <c:pt idx="38001">
                  <c:v>5.73136835768253E-2</c:v>
                </c:pt>
                <c:pt idx="38002">
                  <c:v>5.7313806881017698E-2</c:v>
                </c:pt>
                <c:pt idx="38003">
                  <c:v>5.7314279039328397E-2</c:v>
                </c:pt>
                <c:pt idx="38004">
                  <c:v>5.7315255456169903E-2</c:v>
                </c:pt>
                <c:pt idx="38005">
                  <c:v>5.7315341294785903E-2</c:v>
                </c:pt>
                <c:pt idx="38006">
                  <c:v>5.7315670134532003E-2</c:v>
                </c:pt>
                <c:pt idx="38007">
                  <c:v>5.7315709358078101E-2</c:v>
                </c:pt>
                <c:pt idx="38008">
                  <c:v>5.73169994852189E-2</c:v>
                </c:pt>
                <c:pt idx="38009">
                  <c:v>5.7317924642613302E-2</c:v>
                </c:pt>
                <c:pt idx="38010">
                  <c:v>5.7318520798917201E-2</c:v>
                </c:pt>
                <c:pt idx="38011">
                  <c:v>5.7318711097988702E-2</c:v>
                </c:pt>
                <c:pt idx="38012">
                  <c:v>5.7318717384712899E-2</c:v>
                </c:pt>
                <c:pt idx="38013">
                  <c:v>5.73213723233666E-2</c:v>
                </c:pt>
                <c:pt idx="38014">
                  <c:v>5.7321535964848999E-2</c:v>
                </c:pt>
                <c:pt idx="38015">
                  <c:v>5.7323898238192297E-2</c:v>
                </c:pt>
                <c:pt idx="38016">
                  <c:v>5.73246025632351E-2</c:v>
                </c:pt>
                <c:pt idx="38017">
                  <c:v>5.7325798252110399E-2</c:v>
                </c:pt>
                <c:pt idx="38018">
                  <c:v>5.7326243458454697E-2</c:v>
                </c:pt>
                <c:pt idx="38019">
                  <c:v>5.732640661222E-2</c:v>
                </c:pt>
                <c:pt idx="38020">
                  <c:v>5.7327034198786701E-2</c:v>
                </c:pt>
                <c:pt idx="38021">
                  <c:v>5.73274384218974E-2</c:v>
                </c:pt>
                <c:pt idx="38022">
                  <c:v>5.7327782160492703E-2</c:v>
                </c:pt>
                <c:pt idx="38023">
                  <c:v>5.7328715987954498E-2</c:v>
                </c:pt>
                <c:pt idx="38024">
                  <c:v>5.73334159721492E-2</c:v>
                </c:pt>
                <c:pt idx="38025">
                  <c:v>5.7333818136095401E-2</c:v>
                </c:pt>
                <c:pt idx="38026">
                  <c:v>5.7333921846003E-2</c:v>
                </c:pt>
                <c:pt idx="38027">
                  <c:v>5.7334264443221199E-2</c:v>
                </c:pt>
                <c:pt idx="38028">
                  <c:v>5.7334436477340801E-2</c:v>
                </c:pt>
                <c:pt idx="38029">
                  <c:v>5.7335251020654801E-2</c:v>
                </c:pt>
                <c:pt idx="38030">
                  <c:v>5.7335804213416303E-2</c:v>
                </c:pt>
                <c:pt idx="38031">
                  <c:v>5.7335945620354101E-2</c:v>
                </c:pt>
                <c:pt idx="38032">
                  <c:v>5.7336003522691303E-2</c:v>
                </c:pt>
                <c:pt idx="38033">
                  <c:v>5.7336059775518103E-2</c:v>
                </c:pt>
                <c:pt idx="38034">
                  <c:v>5.7336277829186502E-2</c:v>
                </c:pt>
                <c:pt idx="38035">
                  <c:v>5.7336941308446999E-2</c:v>
                </c:pt>
                <c:pt idx="38036">
                  <c:v>5.7337533856462702E-2</c:v>
                </c:pt>
                <c:pt idx="38037">
                  <c:v>5.7337848638889299E-2</c:v>
                </c:pt>
                <c:pt idx="38038">
                  <c:v>5.7337885423071597E-2</c:v>
                </c:pt>
                <c:pt idx="38039">
                  <c:v>5.73379850152742E-2</c:v>
                </c:pt>
                <c:pt idx="38040">
                  <c:v>5.7339457485270799E-2</c:v>
                </c:pt>
                <c:pt idx="38041">
                  <c:v>5.7339630727292201E-2</c:v>
                </c:pt>
                <c:pt idx="38042">
                  <c:v>5.7340059284419903E-2</c:v>
                </c:pt>
                <c:pt idx="38043">
                  <c:v>5.7340376319773602E-2</c:v>
                </c:pt>
                <c:pt idx="38044">
                  <c:v>5.73406176410204E-2</c:v>
                </c:pt>
                <c:pt idx="38045">
                  <c:v>5.7341528816214501E-2</c:v>
                </c:pt>
                <c:pt idx="38046">
                  <c:v>5.7342153227304501E-2</c:v>
                </c:pt>
                <c:pt idx="38047">
                  <c:v>5.7344042482612899E-2</c:v>
                </c:pt>
                <c:pt idx="38048">
                  <c:v>5.7344630023179598E-2</c:v>
                </c:pt>
                <c:pt idx="38049">
                  <c:v>5.73450733510096E-2</c:v>
                </c:pt>
                <c:pt idx="38050">
                  <c:v>5.7345107997629603E-2</c:v>
                </c:pt>
                <c:pt idx="38051">
                  <c:v>5.7345408471716201E-2</c:v>
                </c:pt>
                <c:pt idx="38052">
                  <c:v>5.7347336100004503E-2</c:v>
                </c:pt>
                <c:pt idx="38053">
                  <c:v>5.7347989505207399E-2</c:v>
                </c:pt>
                <c:pt idx="38054">
                  <c:v>5.7348642523256901E-2</c:v>
                </c:pt>
                <c:pt idx="38055">
                  <c:v>5.7348823071222799E-2</c:v>
                </c:pt>
                <c:pt idx="38056">
                  <c:v>5.7349238907287402E-2</c:v>
                </c:pt>
                <c:pt idx="38057">
                  <c:v>5.7349856479348101E-2</c:v>
                </c:pt>
                <c:pt idx="38058">
                  <c:v>5.73503871756448E-2</c:v>
                </c:pt>
                <c:pt idx="38059">
                  <c:v>5.7351875963190503E-2</c:v>
                </c:pt>
                <c:pt idx="38060">
                  <c:v>5.7352740219828703E-2</c:v>
                </c:pt>
                <c:pt idx="38061">
                  <c:v>5.7352761529704803E-2</c:v>
                </c:pt>
                <c:pt idx="38062">
                  <c:v>5.7354129125404399E-2</c:v>
                </c:pt>
                <c:pt idx="38063">
                  <c:v>5.7355209109271298E-2</c:v>
                </c:pt>
                <c:pt idx="38064">
                  <c:v>5.7357579570473098E-2</c:v>
                </c:pt>
                <c:pt idx="38065">
                  <c:v>5.7357845689468397E-2</c:v>
                </c:pt>
                <c:pt idx="38066">
                  <c:v>5.7358909497950902E-2</c:v>
                </c:pt>
                <c:pt idx="38067">
                  <c:v>5.7359544714649602E-2</c:v>
                </c:pt>
                <c:pt idx="38068">
                  <c:v>5.7359939599397398E-2</c:v>
                </c:pt>
                <c:pt idx="38069">
                  <c:v>5.7361577986150103E-2</c:v>
                </c:pt>
                <c:pt idx="38070">
                  <c:v>5.73621701552623E-2</c:v>
                </c:pt>
                <c:pt idx="38071">
                  <c:v>5.7362580536380402E-2</c:v>
                </c:pt>
                <c:pt idx="38072">
                  <c:v>5.7362845720072601E-2</c:v>
                </c:pt>
                <c:pt idx="38073">
                  <c:v>5.7362849098931301E-2</c:v>
                </c:pt>
                <c:pt idx="38074">
                  <c:v>5.7363495245973797E-2</c:v>
                </c:pt>
                <c:pt idx="38075">
                  <c:v>5.7363568543382898E-2</c:v>
                </c:pt>
                <c:pt idx="38076">
                  <c:v>5.7364102155920499E-2</c:v>
                </c:pt>
                <c:pt idx="38077">
                  <c:v>5.7364670370234599E-2</c:v>
                </c:pt>
                <c:pt idx="38078">
                  <c:v>5.7365280151383299E-2</c:v>
                </c:pt>
                <c:pt idx="38079">
                  <c:v>5.73653162251569E-2</c:v>
                </c:pt>
                <c:pt idx="38080">
                  <c:v>5.7366710747280003E-2</c:v>
                </c:pt>
                <c:pt idx="38081">
                  <c:v>5.7366915165302797E-2</c:v>
                </c:pt>
                <c:pt idx="38082">
                  <c:v>5.73696769142127E-2</c:v>
                </c:pt>
                <c:pt idx="38083">
                  <c:v>5.7372365442369101E-2</c:v>
                </c:pt>
                <c:pt idx="38084">
                  <c:v>5.7373250003813298E-2</c:v>
                </c:pt>
                <c:pt idx="38085">
                  <c:v>5.7373616421182098E-2</c:v>
                </c:pt>
                <c:pt idx="38086">
                  <c:v>5.7375279810416797E-2</c:v>
                </c:pt>
                <c:pt idx="38087">
                  <c:v>5.7376163022487797E-2</c:v>
                </c:pt>
                <c:pt idx="38088">
                  <c:v>5.7376427249072499E-2</c:v>
                </c:pt>
                <c:pt idx="38089">
                  <c:v>5.7376715685662702E-2</c:v>
                </c:pt>
                <c:pt idx="38090">
                  <c:v>5.7376756573158903E-2</c:v>
                </c:pt>
                <c:pt idx="38091">
                  <c:v>5.7377508431125698E-2</c:v>
                </c:pt>
                <c:pt idx="38092">
                  <c:v>5.73779405144983E-2</c:v>
                </c:pt>
                <c:pt idx="38093">
                  <c:v>5.7378011376832801E-2</c:v>
                </c:pt>
                <c:pt idx="38094">
                  <c:v>5.7379798450089198E-2</c:v>
                </c:pt>
                <c:pt idx="38095">
                  <c:v>5.7380120312378498E-2</c:v>
                </c:pt>
                <c:pt idx="38096">
                  <c:v>5.7380391933344897E-2</c:v>
                </c:pt>
                <c:pt idx="38097">
                  <c:v>5.7380901149590699E-2</c:v>
                </c:pt>
                <c:pt idx="38098">
                  <c:v>5.7381200307633398E-2</c:v>
                </c:pt>
                <c:pt idx="38099">
                  <c:v>5.7381663471497799E-2</c:v>
                </c:pt>
                <c:pt idx="38100">
                  <c:v>5.73826701935874E-2</c:v>
                </c:pt>
                <c:pt idx="38101">
                  <c:v>5.73834075746113E-2</c:v>
                </c:pt>
                <c:pt idx="38102">
                  <c:v>5.7385724996317E-2</c:v>
                </c:pt>
                <c:pt idx="38103">
                  <c:v>5.7386176224833198E-2</c:v>
                </c:pt>
                <c:pt idx="38104">
                  <c:v>5.7386214255239598E-2</c:v>
                </c:pt>
                <c:pt idx="38105">
                  <c:v>5.7386465063693597E-2</c:v>
                </c:pt>
                <c:pt idx="38106">
                  <c:v>5.7390906261889203E-2</c:v>
                </c:pt>
                <c:pt idx="38107">
                  <c:v>5.7391946326597297E-2</c:v>
                </c:pt>
                <c:pt idx="38108">
                  <c:v>5.7392179025060698E-2</c:v>
                </c:pt>
                <c:pt idx="38109">
                  <c:v>5.7392849880613897E-2</c:v>
                </c:pt>
                <c:pt idx="38110">
                  <c:v>5.7393679254194897E-2</c:v>
                </c:pt>
                <c:pt idx="38111">
                  <c:v>5.73957209259967E-2</c:v>
                </c:pt>
                <c:pt idx="38112">
                  <c:v>5.7396779624472698E-2</c:v>
                </c:pt>
                <c:pt idx="38113">
                  <c:v>5.7398266625582603E-2</c:v>
                </c:pt>
                <c:pt idx="38114">
                  <c:v>5.7399609504887698E-2</c:v>
                </c:pt>
                <c:pt idx="38115">
                  <c:v>5.7399713578305998E-2</c:v>
                </c:pt>
                <c:pt idx="38116">
                  <c:v>5.7400978829438197E-2</c:v>
                </c:pt>
                <c:pt idx="38117">
                  <c:v>5.74028749795484E-2</c:v>
                </c:pt>
                <c:pt idx="38118">
                  <c:v>5.7402983283630499E-2</c:v>
                </c:pt>
                <c:pt idx="38119">
                  <c:v>5.7403938238211001E-2</c:v>
                </c:pt>
                <c:pt idx="38120">
                  <c:v>5.7404065156020902E-2</c:v>
                </c:pt>
                <c:pt idx="38121">
                  <c:v>5.7404697060986498E-2</c:v>
                </c:pt>
                <c:pt idx="38122">
                  <c:v>5.7405077088832197E-2</c:v>
                </c:pt>
                <c:pt idx="38123">
                  <c:v>5.7405207153402298E-2</c:v>
                </c:pt>
                <c:pt idx="38124">
                  <c:v>5.7405727503001901E-2</c:v>
                </c:pt>
                <c:pt idx="38125">
                  <c:v>5.7406107004956297E-2</c:v>
                </c:pt>
                <c:pt idx="38126">
                  <c:v>5.7406547833780103E-2</c:v>
                </c:pt>
                <c:pt idx="38127">
                  <c:v>5.7407020566294702E-2</c:v>
                </c:pt>
                <c:pt idx="38128">
                  <c:v>5.74077788253416E-2</c:v>
                </c:pt>
                <c:pt idx="38129">
                  <c:v>5.74084362452933E-2</c:v>
                </c:pt>
                <c:pt idx="38130">
                  <c:v>5.7408587889767902E-2</c:v>
                </c:pt>
                <c:pt idx="38131">
                  <c:v>5.7409466740453101E-2</c:v>
                </c:pt>
                <c:pt idx="38132">
                  <c:v>5.7410169078405099E-2</c:v>
                </c:pt>
                <c:pt idx="38133">
                  <c:v>5.7410298545932402E-2</c:v>
                </c:pt>
                <c:pt idx="38134">
                  <c:v>5.7410410435204097E-2</c:v>
                </c:pt>
                <c:pt idx="38135">
                  <c:v>5.7410935867496897E-2</c:v>
                </c:pt>
                <c:pt idx="38136">
                  <c:v>5.7410960642009901E-2</c:v>
                </c:pt>
                <c:pt idx="38137">
                  <c:v>5.7412985765098401E-2</c:v>
                </c:pt>
                <c:pt idx="38138">
                  <c:v>5.7413408728347201E-2</c:v>
                </c:pt>
                <c:pt idx="38139">
                  <c:v>5.74138906910307E-2</c:v>
                </c:pt>
                <c:pt idx="38140">
                  <c:v>5.7414154697010299E-2</c:v>
                </c:pt>
                <c:pt idx="38141">
                  <c:v>5.7414326183631501E-2</c:v>
                </c:pt>
                <c:pt idx="38142">
                  <c:v>5.7414423850328002E-2</c:v>
                </c:pt>
                <c:pt idx="38143">
                  <c:v>5.7414484129877798E-2</c:v>
                </c:pt>
                <c:pt idx="38144">
                  <c:v>5.7416282074051098E-2</c:v>
                </c:pt>
                <c:pt idx="38145">
                  <c:v>5.7418840872436601E-2</c:v>
                </c:pt>
                <c:pt idx="38146">
                  <c:v>5.74192135127541E-2</c:v>
                </c:pt>
                <c:pt idx="38147">
                  <c:v>5.7421146734553098E-2</c:v>
                </c:pt>
                <c:pt idx="38148">
                  <c:v>5.7421213532233499E-2</c:v>
                </c:pt>
                <c:pt idx="38149">
                  <c:v>5.7422209322006902E-2</c:v>
                </c:pt>
                <c:pt idx="38150">
                  <c:v>5.7422272933478999E-2</c:v>
                </c:pt>
                <c:pt idx="38151">
                  <c:v>5.74222876191249E-2</c:v>
                </c:pt>
                <c:pt idx="38152">
                  <c:v>5.7422884600919301E-2</c:v>
                </c:pt>
                <c:pt idx="38153">
                  <c:v>5.7422962216418898E-2</c:v>
                </c:pt>
                <c:pt idx="38154">
                  <c:v>5.7423178356912297E-2</c:v>
                </c:pt>
                <c:pt idx="38155">
                  <c:v>5.7423499367752401E-2</c:v>
                </c:pt>
                <c:pt idx="38156">
                  <c:v>5.7424424365857901E-2</c:v>
                </c:pt>
                <c:pt idx="38157">
                  <c:v>5.7424878470273499E-2</c:v>
                </c:pt>
                <c:pt idx="38158">
                  <c:v>5.7424958760442103E-2</c:v>
                </c:pt>
                <c:pt idx="38159">
                  <c:v>5.7426063362872502E-2</c:v>
                </c:pt>
                <c:pt idx="38160">
                  <c:v>5.7427085710322297E-2</c:v>
                </c:pt>
                <c:pt idx="38161">
                  <c:v>5.7427369882624701E-2</c:v>
                </c:pt>
                <c:pt idx="38162">
                  <c:v>5.7427472656016998E-2</c:v>
                </c:pt>
                <c:pt idx="38163">
                  <c:v>5.7428135684171398E-2</c:v>
                </c:pt>
                <c:pt idx="38164">
                  <c:v>5.7428512961197102E-2</c:v>
                </c:pt>
                <c:pt idx="38165">
                  <c:v>5.7428849731174902E-2</c:v>
                </c:pt>
                <c:pt idx="38166">
                  <c:v>5.7429023179812001E-2</c:v>
                </c:pt>
                <c:pt idx="38167">
                  <c:v>5.7429547515411697E-2</c:v>
                </c:pt>
                <c:pt idx="38168">
                  <c:v>5.7430094019847201E-2</c:v>
                </c:pt>
                <c:pt idx="38169">
                  <c:v>5.7431980307918698E-2</c:v>
                </c:pt>
                <c:pt idx="38170">
                  <c:v>5.7434496608309397E-2</c:v>
                </c:pt>
                <c:pt idx="38171">
                  <c:v>5.7435186968510098E-2</c:v>
                </c:pt>
                <c:pt idx="38172">
                  <c:v>5.74357799645916E-2</c:v>
                </c:pt>
                <c:pt idx="38173">
                  <c:v>5.74359204207237E-2</c:v>
                </c:pt>
                <c:pt idx="38174">
                  <c:v>5.7437657135915303E-2</c:v>
                </c:pt>
                <c:pt idx="38175">
                  <c:v>5.7437702008994902E-2</c:v>
                </c:pt>
                <c:pt idx="38176">
                  <c:v>5.7438612377564299E-2</c:v>
                </c:pt>
                <c:pt idx="38177">
                  <c:v>5.7439363562551297E-2</c:v>
                </c:pt>
                <c:pt idx="38178">
                  <c:v>5.7439550963935097E-2</c:v>
                </c:pt>
                <c:pt idx="38179">
                  <c:v>5.7439704966550098E-2</c:v>
                </c:pt>
                <c:pt idx="38180">
                  <c:v>5.7440060663900797E-2</c:v>
                </c:pt>
                <c:pt idx="38181">
                  <c:v>5.7440407777289697E-2</c:v>
                </c:pt>
                <c:pt idx="38182">
                  <c:v>5.7440547469410998E-2</c:v>
                </c:pt>
                <c:pt idx="38183">
                  <c:v>5.74412218735302E-2</c:v>
                </c:pt>
                <c:pt idx="38184">
                  <c:v>5.7441395517319201E-2</c:v>
                </c:pt>
                <c:pt idx="38185">
                  <c:v>5.7442208464975303E-2</c:v>
                </c:pt>
                <c:pt idx="38186">
                  <c:v>5.7443270943390801E-2</c:v>
                </c:pt>
                <c:pt idx="38187">
                  <c:v>5.7444195991318003E-2</c:v>
                </c:pt>
                <c:pt idx="38188">
                  <c:v>5.7444868619340103E-2</c:v>
                </c:pt>
                <c:pt idx="38189">
                  <c:v>5.7445765994206199E-2</c:v>
                </c:pt>
                <c:pt idx="38190">
                  <c:v>5.7446393556011097E-2</c:v>
                </c:pt>
                <c:pt idx="38191">
                  <c:v>5.7446698433176499E-2</c:v>
                </c:pt>
                <c:pt idx="38192">
                  <c:v>5.7448346858504598E-2</c:v>
                </c:pt>
                <c:pt idx="38193">
                  <c:v>5.7448501129483798E-2</c:v>
                </c:pt>
                <c:pt idx="38194">
                  <c:v>5.7449321748763098E-2</c:v>
                </c:pt>
                <c:pt idx="38195">
                  <c:v>5.7450586582182397E-2</c:v>
                </c:pt>
                <c:pt idx="38196">
                  <c:v>5.7450631744861397E-2</c:v>
                </c:pt>
                <c:pt idx="38197">
                  <c:v>5.7450644688041598E-2</c:v>
                </c:pt>
                <c:pt idx="38198">
                  <c:v>5.7450924085858397E-2</c:v>
                </c:pt>
                <c:pt idx="38199">
                  <c:v>5.7452088937968299E-2</c:v>
                </c:pt>
                <c:pt idx="38200">
                  <c:v>5.7452136547366403E-2</c:v>
                </c:pt>
                <c:pt idx="38201">
                  <c:v>5.7452340446653503E-2</c:v>
                </c:pt>
                <c:pt idx="38202">
                  <c:v>5.7453979195378903E-2</c:v>
                </c:pt>
                <c:pt idx="38203">
                  <c:v>5.7454547607234001E-2</c:v>
                </c:pt>
                <c:pt idx="38204">
                  <c:v>5.74553162147989E-2</c:v>
                </c:pt>
                <c:pt idx="38205">
                  <c:v>5.7455689880635E-2</c:v>
                </c:pt>
                <c:pt idx="38206">
                  <c:v>5.7455927086256797E-2</c:v>
                </c:pt>
                <c:pt idx="38207">
                  <c:v>5.7457097856507697E-2</c:v>
                </c:pt>
                <c:pt idx="38208">
                  <c:v>5.7457743258775902E-2</c:v>
                </c:pt>
                <c:pt idx="38209">
                  <c:v>5.7458711650766298E-2</c:v>
                </c:pt>
                <c:pt idx="38210">
                  <c:v>5.7460552593655297E-2</c:v>
                </c:pt>
                <c:pt idx="38211">
                  <c:v>5.7460618166182101E-2</c:v>
                </c:pt>
                <c:pt idx="38212">
                  <c:v>5.7461007477256798E-2</c:v>
                </c:pt>
                <c:pt idx="38213">
                  <c:v>5.7461064782329797E-2</c:v>
                </c:pt>
                <c:pt idx="38214">
                  <c:v>5.7462000534199198E-2</c:v>
                </c:pt>
                <c:pt idx="38215">
                  <c:v>5.7463018582584E-2</c:v>
                </c:pt>
                <c:pt idx="38216">
                  <c:v>5.7463350871242103E-2</c:v>
                </c:pt>
                <c:pt idx="38217">
                  <c:v>5.7463844818185603E-2</c:v>
                </c:pt>
                <c:pt idx="38218">
                  <c:v>5.74645230270876E-2</c:v>
                </c:pt>
                <c:pt idx="38219">
                  <c:v>5.74660214178426E-2</c:v>
                </c:pt>
                <c:pt idx="38220">
                  <c:v>5.7466235066637401E-2</c:v>
                </c:pt>
                <c:pt idx="38221">
                  <c:v>5.7466636297091998E-2</c:v>
                </c:pt>
                <c:pt idx="38222">
                  <c:v>5.7467485143688497E-2</c:v>
                </c:pt>
                <c:pt idx="38223">
                  <c:v>5.74681241133655E-2</c:v>
                </c:pt>
                <c:pt idx="38224">
                  <c:v>5.7469264063729299E-2</c:v>
                </c:pt>
                <c:pt idx="38225">
                  <c:v>5.7469916099267201E-2</c:v>
                </c:pt>
                <c:pt idx="38226">
                  <c:v>5.74719882929546E-2</c:v>
                </c:pt>
                <c:pt idx="38227">
                  <c:v>5.7472956712852699E-2</c:v>
                </c:pt>
                <c:pt idx="38228">
                  <c:v>5.7474871441032097E-2</c:v>
                </c:pt>
                <c:pt idx="38229">
                  <c:v>5.7475551244096201E-2</c:v>
                </c:pt>
                <c:pt idx="38230">
                  <c:v>5.7475629259666497E-2</c:v>
                </c:pt>
                <c:pt idx="38231">
                  <c:v>5.7477793020942101E-2</c:v>
                </c:pt>
                <c:pt idx="38232">
                  <c:v>5.7479667133181298E-2</c:v>
                </c:pt>
                <c:pt idx="38233">
                  <c:v>5.7479701167108002E-2</c:v>
                </c:pt>
                <c:pt idx="38234">
                  <c:v>5.7479943901653299E-2</c:v>
                </c:pt>
                <c:pt idx="38235">
                  <c:v>5.7479946743363999E-2</c:v>
                </c:pt>
                <c:pt idx="38236">
                  <c:v>5.74815159530239E-2</c:v>
                </c:pt>
                <c:pt idx="38237">
                  <c:v>5.7481964051712103E-2</c:v>
                </c:pt>
                <c:pt idx="38238">
                  <c:v>5.7484734932257503E-2</c:v>
                </c:pt>
                <c:pt idx="38239">
                  <c:v>5.7485441745130102E-2</c:v>
                </c:pt>
                <c:pt idx="38240">
                  <c:v>5.7486555671322402E-2</c:v>
                </c:pt>
                <c:pt idx="38241">
                  <c:v>5.7488219348542501E-2</c:v>
                </c:pt>
                <c:pt idx="38242">
                  <c:v>5.7488826913944503E-2</c:v>
                </c:pt>
                <c:pt idx="38243">
                  <c:v>5.7489397486628201E-2</c:v>
                </c:pt>
                <c:pt idx="38244">
                  <c:v>5.7489494911042098E-2</c:v>
                </c:pt>
                <c:pt idx="38245">
                  <c:v>5.7489879857384199E-2</c:v>
                </c:pt>
                <c:pt idx="38246">
                  <c:v>5.7490188397386802E-2</c:v>
                </c:pt>
                <c:pt idx="38247">
                  <c:v>5.7491763366947897E-2</c:v>
                </c:pt>
                <c:pt idx="38248">
                  <c:v>5.7491943085736699E-2</c:v>
                </c:pt>
                <c:pt idx="38249">
                  <c:v>5.7493105727991302E-2</c:v>
                </c:pt>
                <c:pt idx="38250">
                  <c:v>5.7494486974088099E-2</c:v>
                </c:pt>
                <c:pt idx="38251">
                  <c:v>5.7497778804736902E-2</c:v>
                </c:pt>
                <c:pt idx="38252">
                  <c:v>5.7497958548956903E-2</c:v>
                </c:pt>
                <c:pt idx="38253">
                  <c:v>5.7498234011196102E-2</c:v>
                </c:pt>
                <c:pt idx="38254">
                  <c:v>5.7498420460650797E-2</c:v>
                </c:pt>
                <c:pt idx="38255">
                  <c:v>5.7498690454253099E-2</c:v>
                </c:pt>
                <c:pt idx="38256">
                  <c:v>5.7498873767145901E-2</c:v>
                </c:pt>
                <c:pt idx="38257">
                  <c:v>5.7501037637873897E-2</c:v>
                </c:pt>
                <c:pt idx="38258">
                  <c:v>5.7501097473952698E-2</c:v>
                </c:pt>
                <c:pt idx="38259">
                  <c:v>5.7502201577981298E-2</c:v>
                </c:pt>
                <c:pt idx="38260">
                  <c:v>5.7504433056095101E-2</c:v>
                </c:pt>
                <c:pt idx="38261">
                  <c:v>5.7504536072455099E-2</c:v>
                </c:pt>
                <c:pt idx="38262">
                  <c:v>5.7504642553460501E-2</c:v>
                </c:pt>
                <c:pt idx="38263">
                  <c:v>5.7505233205469602E-2</c:v>
                </c:pt>
                <c:pt idx="38264">
                  <c:v>5.7505408547521397E-2</c:v>
                </c:pt>
                <c:pt idx="38265">
                  <c:v>5.7505847825857999E-2</c:v>
                </c:pt>
                <c:pt idx="38266">
                  <c:v>5.7507236795807097E-2</c:v>
                </c:pt>
                <c:pt idx="38267">
                  <c:v>5.7507561302928403E-2</c:v>
                </c:pt>
                <c:pt idx="38268">
                  <c:v>5.75089147426215E-2</c:v>
                </c:pt>
                <c:pt idx="38269">
                  <c:v>5.75105963963135E-2</c:v>
                </c:pt>
                <c:pt idx="38270">
                  <c:v>5.7510704215761897E-2</c:v>
                </c:pt>
                <c:pt idx="38271">
                  <c:v>5.7510977993388897E-2</c:v>
                </c:pt>
                <c:pt idx="38272">
                  <c:v>5.7512367522979099E-2</c:v>
                </c:pt>
                <c:pt idx="38273">
                  <c:v>5.7512444022071202E-2</c:v>
                </c:pt>
                <c:pt idx="38274">
                  <c:v>5.7512903530191499E-2</c:v>
                </c:pt>
                <c:pt idx="38275">
                  <c:v>5.7513069428011702E-2</c:v>
                </c:pt>
                <c:pt idx="38276">
                  <c:v>5.7513320642542103E-2</c:v>
                </c:pt>
                <c:pt idx="38277">
                  <c:v>5.7513469570446403E-2</c:v>
                </c:pt>
                <c:pt idx="38278">
                  <c:v>5.75135422340727E-2</c:v>
                </c:pt>
                <c:pt idx="38279">
                  <c:v>5.7514797357009498E-2</c:v>
                </c:pt>
                <c:pt idx="38280">
                  <c:v>5.7514873764063203E-2</c:v>
                </c:pt>
                <c:pt idx="38281">
                  <c:v>5.7515197128430701E-2</c:v>
                </c:pt>
                <c:pt idx="38282">
                  <c:v>5.7515298434027598E-2</c:v>
                </c:pt>
                <c:pt idx="38283">
                  <c:v>5.75158195630791E-2</c:v>
                </c:pt>
                <c:pt idx="38284">
                  <c:v>5.7515976801170002E-2</c:v>
                </c:pt>
                <c:pt idx="38285">
                  <c:v>5.7516231839456498E-2</c:v>
                </c:pt>
                <c:pt idx="38286">
                  <c:v>5.7519278365006601E-2</c:v>
                </c:pt>
                <c:pt idx="38287">
                  <c:v>5.75194784062786E-2</c:v>
                </c:pt>
                <c:pt idx="38288">
                  <c:v>5.7520188849692698E-2</c:v>
                </c:pt>
                <c:pt idx="38289">
                  <c:v>5.7520438071863703E-2</c:v>
                </c:pt>
                <c:pt idx="38290">
                  <c:v>5.7521140414525301E-2</c:v>
                </c:pt>
                <c:pt idx="38291">
                  <c:v>5.7523410942210799E-2</c:v>
                </c:pt>
                <c:pt idx="38292">
                  <c:v>5.7523865949901498E-2</c:v>
                </c:pt>
                <c:pt idx="38293">
                  <c:v>5.7527364012923701E-2</c:v>
                </c:pt>
                <c:pt idx="38294">
                  <c:v>5.7528339400988997E-2</c:v>
                </c:pt>
                <c:pt idx="38295">
                  <c:v>5.7529045711770602E-2</c:v>
                </c:pt>
                <c:pt idx="38296">
                  <c:v>5.7530015962865402E-2</c:v>
                </c:pt>
                <c:pt idx="38297">
                  <c:v>5.75314234714151E-2</c:v>
                </c:pt>
                <c:pt idx="38298">
                  <c:v>5.7531613632814303E-2</c:v>
                </c:pt>
                <c:pt idx="38299">
                  <c:v>5.7532252787259097E-2</c:v>
                </c:pt>
                <c:pt idx="38300">
                  <c:v>5.75326849341153E-2</c:v>
                </c:pt>
                <c:pt idx="38301">
                  <c:v>5.7534089698637499E-2</c:v>
                </c:pt>
                <c:pt idx="38302">
                  <c:v>5.75369909170724E-2</c:v>
                </c:pt>
                <c:pt idx="38303">
                  <c:v>5.7537138941523999E-2</c:v>
                </c:pt>
                <c:pt idx="38304">
                  <c:v>5.7538272518754499E-2</c:v>
                </c:pt>
                <c:pt idx="38305">
                  <c:v>5.7538321602848698E-2</c:v>
                </c:pt>
                <c:pt idx="38306">
                  <c:v>5.7538928288392001E-2</c:v>
                </c:pt>
                <c:pt idx="38307">
                  <c:v>5.7540150282278497E-2</c:v>
                </c:pt>
                <c:pt idx="38308">
                  <c:v>5.7541044512047099E-2</c:v>
                </c:pt>
                <c:pt idx="38309">
                  <c:v>5.7541188248081299E-2</c:v>
                </c:pt>
                <c:pt idx="38310">
                  <c:v>5.7541790282227799E-2</c:v>
                </c:pt>
                <c:pt idx="38311">
                  <c:v>5.7541802005359598E-2</c:v>
                </c:pt>
                <c:pt idx="38312">
                  <c:v>5.75419434357968E-2</c:v>
                </c:pt>
                <c:pt idx="38313">
                  <c:v>5.7542356046817199E-2</c:v>
                </c:pt>
                <c:pt idx="38314">
                  <c:v>5.7543280022323999E-2</c:v>
                </c:pt>
                <c:pt idx="38315">
                  <c:v>5.7543695185274003E-2</c:v>
                </c:pt>
                <c:pt idx="38316">
                  <c:v>5.7544051026668201E-2</c:v>
                </c:pt>
                <c:pt idx="38317">
                  <c:v>5.75457264661597E-2</c:v>
                </c:pt>
                <c:pt idx="38318">
                  <c:v>5.7545764979518903E-2</c:v>
                </c:pt>
                <c:pt idx="38319">
                  <c:v>5.7546506544225502E-2</c:v>
                </c:pt>
                <c:pt idx="38320">
                  <c:v>5.7546873541226402E-2</c:v>
                </c:pt>
                <c:pt idx="38321">
                  <c:v>5.7547100909678101E-2</c:v>
                </c:pt>
                <c:pt idx="38322">
                  <c:v>5.7547202461347098E-2</c:v>
                </c:pt>
                <c:pt idx="38323">
                  <c:v>5.7547204049812901E-2</c:v>
                </c:pt>
                <c:pt idx="38324">
                  <c:v>5.7548162051943699E-2</c:v>
                </c:pt>
                <c:pt idx="38325">
                  <c:v>5.7549152105663297E-2</c:v>
                </c:pt>
                <c:pt idx="38326">
                  <c:v>5.7549938397995701E-2</c:v>
                </c:pt>
                <c:pt idx="38327">
                  <c:v>5.7551772495977399E-2</c:v>
                </c:pt>
                <c:pt idx="38328">
                  <c:v>5.7552254546595301E-2</c:v>
                </c:pt>
                <c:pt idx="38329">
                  <c:v>5.7552396176424603E-2</c:v>
                </c:pt>
                <c:pt idx="38330">
                  <c:v>5.7552586683302903E-2</c:v>
                </c:pt>
                <c:pt idx="38331">
                  <c:v>5.7552773594762199E-2</c:v>
                </c:pt>
                <c:pt idx="38332">
                  <c:v>5.75532670314799E-2</c:v>
                </c:pt>
                <c:pt idx="38333">
                  <c:v>5.7554578742683299E-2</c:v>
                </c:pt>
                <c:pt idx="38334">
                  <c:v>5.75549233784357E-2</c:v>
                </c:pt>
                <c:pt idx="38335">
                  <c:v>5.7555623712307998E-2</c:v>
                </c:pt>
                <c:pt idx="38336">
                  <c:v>5.7556165093041498E-2</c:v>
                </c:pt>
                <c:pt idx="38337">
                  <c:v>5.7557101206948597E-2</c:v>
                </c:pt>
                <c:pt idx="38338">
                  <c:v>5.7557234615088999E-2</c:v>
                </c:pt>
                <c:pt idx="38339">
                  <c:v>5.7557453811944798E-2</c:v>
                </c:pt>
                <c:pt idx="38340">
                  <c:v>5.7558144187329498E-2</c:v>
                </c:pt>
                <c:pt idx="38341">
                  <c:v>5.7559579825917903E-2</c:v>
                </c:pt>
                <c:pt idx="38342">
                  <c:v>5.75619725071169E-2</c:v>
                </c:pt>
                <c:pt idx="38343">
                  <c:v>5.75626367462675E-2</c:v>
                </c:pt>
                <c:pt idx="38344">
                  <c:v>5.7565474184276599E-2</c:v>
                </c:pt>
                <c:pt idx="38345">
                  <c:v>5.7566557343737099E-2</c:v>
                </c:pt>
                <c:pt idx="38346">
                  <c:v>5.7569445596605803E-2</c:v>
                </c:pt>
                <c:pt idx="38347">
                  <c:v>5.7570017287759699E-2</c:v>
                </c:pt>
                <c:pt idx="38348">
                  <c:v>5.7570090171837902E-2</c:v>
                </c:pt>
                <c:pt idx="38349">
                  <c:v>5.7571348100402299E-2</c:v>
                </c:pt>
                <c:pt idx="38350">
                  <c:v>5.7572064974482501E-2</c:v>
                </c:pt>
                <c:pt idx="38351">
                  <c:v>5.7573967299280097E-2</c:v>
                </c:pt>
                <c:pt idx="38352">
                  <c:v>5.7575095310559099E-2</c:v>
                </c:pt>
                <c:pt idx="38353">
                  <c:v>5.7576113259774998E-2</c:v>
                </c:pt>
                <c:pt idx="38354">
                  <c:v>5.7576133993196603E-2</c:v>
                </c:pt>
                <c:pt idx="38355">
                  <c:v>5.7578516094397299E-2</c:v>
                </c:pt>
                <c:pt idx="38356">
                  <c:v>5.7580875999232201E-2</c:v>
                </c:pt>
                <c:pt idx="38357">
                  <c:v>5.7584287689850598E-2</c:v>
                </c:pt>
                <c:pt idx="38358">
                  <c:v>5.7586402253033499E-2</c:v>
                </c:pt>
                <c:pt idx="38359">
                  <c:v>5.7586465211742897E-2</c:v>
                </c:pt>
                <c:pt idx="38360">
                  <c:v>5.7586567979162097E-2</c:v>
                </c:pt>
                <c:pt idx="38361">
                  <c:v>5.7586719227292901E-2</c:v>
                </c:pt>
                <c:pt idx="38362">
                  <c:v>5.7586846227327397E-2</c:v>
                </c:pt>
                <c:pt idx="38363">
                  <c:v>5.75890126705959E-2</c:v>
                </c:pt>
                <c:pt idx="38364">
                  <c:v>5.7590337915904899E-2</c:v>
                </c:pt>
                <c:pt idx="38365">
                  <c:v>5.7590351020432501E-2</c:v>
                </c:pt>
                <c:pt idx="38366">
                  <c:v>5.7590639136697298E-2</c:v>
                </c:pt>
                <c:pt idx="38367">
                  <c:v>5.7590967225870503E-2</c:v>
                </c:pt>
                <c:pt idx="38368">
                  <c:v>5.7591393814935499E-2</c:v>
                </c:pt>
                <c:pt idx="38369">
                  <c:v>5.7592148068137797E-2</c:v>
                </c:pt>
                <c:pt idx="38370">
                  <c:v>5.7593453165086898E-2</c:v>
                </c:pt>
                <c:pt idx="38371">
                  <c:v>5.7593665478129497E-2</c:v>
                </c:pt>
                <c:pt idx="38372">
                  <c:v>5.7594294382678199E-2</c:v>
                </c:pt>
                <c:pt idx="38373">
                  <c:v>5.75944297705656E-2</c:v>
                </c:pt>
                <c:pt idx="38374">
                  <c:v>5.7596834007727797E-2</c:v>
                </c:pt>
                <c:pt idx="38375">
                  <c:v>5.7599669292945098E-2</c:v>
                </c:pt>
                <c:pt idx="38376">
                  <c:v>5.7601412316629901E-2</c:v>
                </c:pt>
                <c:pt idx="38377">
                  <c:v>5.7602455427619499E-2</c:v>
                </c:pt>
                <c:pt idx="38378">
                  <c:v>5.7602838860387799E-2</c:v>
                </c:pt>
                <c:pt idx="38379">
                  <c:v>5.7602977996679301E-2</c:v>
                </c:pt>
                <c:pt idx="38380">
                  <c:v>5.7603886895365303E-2</c:v>
                </c:pt>
                <c:pt idx="38381">
                  <c:v>5.7605077641117199E-2</c:v>
                </c:pt>
                <c:pt idx="38382">
                  <c:v>5.7605204965768098E-2</c:v>
                </c:pt>
                <c:pt idx="38383">
                  <c:v>5.7610634635610301E-2</c:v>
                </c:pt>
                <c:pt idx="38384">
                  <c:v>5.7612015227317299E-2</c:v>
                </c:pt>
                <c:pt idx="38385">
                  <c:v>5.7612361410621399E-2</c:v>
                </c:pt>
                <c:pt idx="38386">
                  <c:v>5.7613100951955903E-2</c:v>
                </c:pt>
                <c:pt idx="38387">
                  <c:v>5.7613821121668102E-2</c:v>
                </c:pt>
                <c:pt idx="38388">
                  <c:v>5.7615360982238698E-2</c:v>
                </c:pt>
                <c:pt idx="38389">
                  <c:v>5.7616128681972301E-2</c:v>
                </c:pt>
                <c:pt idx="38390">
                  <c:v>5.7616178458603499E-2</c:v>
                </c:pt>
                <c:pt idx="38391">
                  <c:v>5.7616880885407597E-2</c:v>
                </c:pt>
                <c:pt idx="38392">
                  <c:v>5.7616933602370003E-2</c:v>
                </c:pt>
                <c:pt idx="38393">
                  <c:v>5.76170461194511E-2</c:v>
                </c:pt>
                <c:pt idx="38394">
                  <c:v>5.76177268619881E-2</c:v>
                </c:pt>
                <c:pt idx="38395">
                  <c:v>5.7618853327216099E-2</c:v>
                </c:pt>
                <c:pt idx="38396">
                  <c:v>5.7620219449814103E-2</c:v>
                </c:pt>
                <c:pt idx="38397">
                  <c:v>5.7620445136291103E-2</c:v>
                </c:pt>
                <c:pt idx="38398">
                  <c:v>5.7622639526653301E-2</c:v>
                </c:pt>
                <c:pt idx="38399">
                  <c:v>5.7622946797959797E-2</c:v>
                </c:pt>
                <c:pt idx="38400">
                  <c:v>5.7623007587555897E-2</c:v>
                </c:pt>
                <c:pt idx="38401">
                  <c:v>5.7623189998300003E-2</c:v>
                </c:pt>
                <c:pt idx="38402">
                  <c:v>5.7623637674354897E-2</c:v>
                </c:pt>
                <c:pt idx="38403">
                  <c:v>5.7623773038110303E-2</c:v>
                </c:pt>
                <c:pt idx="38404">
                  <c:v>5.76247607323081E-2</c:v>
                </c:pt>
                <c:pt idx="38405">
                  <c:v>5.7625746216672998E-2</c:v>
                </c:pt>
                <c:pt idx="38406">
                  <c:v>5.76257689047961E-2</c:v>
                </c:pt>
                <c:pt idx="38407">
                  <c:v>5.7626924329875401E-2</c:v>
                </c:pt>
                <c:pt idx="38408">
                  <c:v>5.7627614419602298E-2</c:v>
                </c:pt>
                <c:pt idx="38409">
                  <c:v>5.7627622626473203E-2</c:v>
                </c:pt>
                <c:pt idx="38410">
                  <c:v>5.7628215775945298E-2</c:v>
                </c:pt>
                <c:pt idx="38411">
                  <c:v>5.7628928673113998E-2</c:v>
                </c:pt>
                <c:pt idx="38412">
                  <c:v>5.7628961056622303E-2</c:v>
                </c:pt>
                <c:pt idx="38413">
                  <c:v>5.7629009637871799E-2</c:v>
                </c:pt>
                <c:pt idx="38414">
                  <c:v>5.7629017916106501E-2</c:v>
                </c:pt>
                <c:pt idx="38415">
                  <c:v>5.7629069792916598E-2</c:v>
                </c:pt>
                <c:pt idx="38416">
                  <c:v>5.76296928673002E-2</c:v>
                </c:pt>
                <c:pt idx="38417">
                  <c:v>5.7629966288717402E-2</c:v>
                </c:pt>
                <c:pt idx="38418">
                  <c:v>5.7630282993331297E-2</c:v>
                </c:pt>
                <c:pt idx="38419">
                  <c:v>5.7630494330248999E-2</c:v>
                </c:pt>
                <c:pt idx="38420">
                  <c:v>5.7630680827043299E-2</c:v>
                </c:pt>
                <c:pt idx="38421">
                  <c:v>5.7631600950778197E-2</c:v>
                </c:pt>
                <c:pt idx="38422">
                  <c:v>5.76323259653055E-2</c:v>
                </c:pt>
                <c:pt idx="38423">
                  <c:v>5.7633260047444901E-2</c:v>
                </c:pt>
                <c:pt idx="38424">
                  <c:v>5.7634232035374697E-2</c:v>
                </c:pt>
                <c:pt idx="38425">
                  <c:v>5.7634468724696901E-2</c:v>
                </c:pt>
                <c:pt idx="38426">
                  <c:v>5.7636216166012597E-2</c:v>
                </c:pt>
                <c:pt idx="38427">
                  <c:v>5.76363955170393E-2</c:v>
                </c:pt>
                <c:pt idx="38428">
                  <c:v>5.7637198749863998E-2</c:v>
                </c:pt>
                <c:pt idx="38429">
                  <c:v>5.7637342052815899E-2</c:v>
                </c:pt>
                <c:pt idx="38430">
                  <c:v>5.7639281808205302E-2</c:v>
                </c:pt>
                <c:pt idx="38431">
                  <c:v>5.7641346759080503E-2</c:v>
                </c:pt>
                <c:pt idx="38432">
                  <c:v>5.7641736215945399E-2</c:v>
                </c:pt>
                <c:pt idx="38433">
                  <c:v>5.7643729981747098E-2</c:v>
                </c:pt>
                <c:pt idx="38434">
                  <c:v>5.7645607778465398E-2</c:v>
                </c:pt>
                <c:pt idx="38435">
                  <c:v>5.7645897763245503E-2</c:v>
                </c:pt>
                <c:pt idx="38436">
                  <c:v>5.76464472927979E-2</c:v>
                </c:pt>
                <c:pt idx="38437">
                  <c:v>5.7647034796786401E-2</c:v>
                </c:pt>
                <c:pt idx="38438">
                  <c:v>5.76470892636455E-2</c:v>
                </c:pt>
                <c:pt idx="38439">
                  <c:v>5.76479836952596E-2</c:v>
                </c:pt>
                <c:pt idx="38440">
                  <c:v>5.76498984680721E-2</c:v>
                </c:pt>
                <c:pt idx="38441">
                  <c:v>5.7650675507254001E-2</c:v>
                </c:pt>
                <c:pt idx="38442">
                  <c:v>5.7651317826135001E-2</c:v>
                </c:pt>
                <c:pt idx="38443">
                  <c:v>5.7652690893636699E-2</c:v>
                </c:pt>
                <c:pt idx="38444">
                  <c:v>5.76528731713567E-2</c:v>
                </c:pt>
                <c:pt idx="38445">
                  <c:v>5.7653408979547301E-2</c:v>
                </c:pt>
                <c:pt idx="38446">
                  <c:v>5.76536095556884E-2</c:v>
                </c:pt>
                <c:pt idx="38447">
                  <c:v>5.7653717657346899E-2</c:v>
                </c:pt>
                <c:pt idx="38448">
                  <c:v>5.7653843811098802E-2</c:v>
                </c:pt>
                <c:pt idx="38449">
                  <c:v>5.7654987925379701E-2</c:v>
                </c:pt>
                <c:pt idx="38450">
                  <c:v>5.76563650543329E-2</c:v>
                </c:pt>
                <c:pt idx="38451">
                  <c:v>5.7657146362777897E-2</c:v>
                </c:pt>
                <c:pt idx="38452">
                  <c:v>5.7659820884554798E-2</c:v>
                </c:pt>
                <c:pt idx="38453">
                  <c:v>5.7661828186242103E-2</c:v>
                </c:pt>
                <c:pt idx="38454">
                  <c:v>5.7661999949471403E-2</c:v>
                </c:pt>
                <c:pt idx="38455">
                  <c:v>5.7662958538018401E-2</c:v>
                </c:pt>
                <c:pt idx="38456">
                  <c:v>5.7663078226202202E-2</c:v>
                </c:pt>
                <c:pt idx="38457">
                  <c:v>5.76646763096881E-2</c:v>
                </c:pt>
                <c:pt idx="38458">
                  <c:v>5.7664677251868302E-2</c:v>
                </c:pt>
                <c:pt idx="38459">
                  <c:v>5.7664839452285802E-2</c:v>
                </c:pt>
                <c:pt idx="38460">
                  <c:v>5.76668307986287E-2</c:v>
                </c:pt>
                <c:pt idx="38461">
                  <c:v>5.7667402750194101E-2</c:v>
                </c:pt>
                <c:pt idx="38462">
                  <c:v>5.7667531463681899E-2</c:v>
                </c:pt>
                <c:pt idx="38463">
                  <c:v>5.7669401587266397E-2</c:v>
                </c:pt>
                <c:pt idx="38464">
                  <c:v>5.76697928943571E-2</c:v>
                </c:pt>
                <c:pt idx="38465">
                  <c:v>5.76728083598462E-2</c:v>
                </c:pt>
                <c:pt idx="38466">
                  <c:v>5.7673391108579997E-2</c:v>
                </c:pt>
                <c:pt idx="38467">
                  <c:v>5.7674030238504197E-2</c:v>
                </c:pt>
                <c:pt idx="38468">
                  <c:v>5.76747919366822E-2</c:v>
                </c:pt>
                <c:pt idx="38469">
                  <c:v>5.7674931011537797E-2</c:v>
                </c:pt>
                <c:pt idx="38470">
                  <c:v>5.7676663990738501E-2</c:v>
                </c:pt>
                <c:pt idx="38471">
                  <c:v>5.7677208119684499E-2</c:v>
                </c:pt>
                <c:pt idx="38472">
                  <c:v>5.7678291884071101E-2</c:v>
                </c:pt>
                <c:pt idx="38473">
                  <c:v>5.7679297751919503E-2</c:v>
                </c:pt>
                <c:pt idx="38474">
                  <c:v>5.7680079580765702E-2</c:v>
                </c:pt>
                <c:pt idx="38475">
                  <c:v>5.7680214489591798E-2</c:v>
                </c:pt>
                <c:pt idx="38476">
                  <c:v>5.7680316802578999E-2</c:v>
                </c:pt>
                <c:pt idx="38477">
                  <c:v>5.7680697970668902E-2</c:v>
                </c:pt>
                <c:pt idx="38478">
                  <c:v>5.7681875877827998E-2</c:v>
                </c:pt>
                <c:pt idx="38479">
                  <c:v>5.7682360049378899E-2</c:v>
                </c:pt>
                <c:pt idx="38480">
                  <c:v>5.7683513362810503E-2</c:v>
                </c:pt>
                <c:pt idx="38481">
                  <c:v>5.7684321974522598E-2</c:v>
                </c:pt>
                <c:pt idx="38482">
                  <c:v>5.7684943621087101E-2</c:v>
                </c:pt>
                <c:pt idx="38483">
                  <c:v>5.7686997258509197E-2</c:v>
                </c:pt>
                <c:pt idx="38484">
                  <c:v>5.76873677471232E-2</c:v>
                </c:pt>
                <c:pt idx="38485">
                  <c:v>5.76890202999032E-2</c:v>
                </c:pt>
                <c:pt idx="38486">
                  <c:v>5.7689288749129E-2</c:v>
                </c:pt>
                <c:pt idx="38487">
                  <c:v>5.7690098650761502E-2</c:v>
                </c:pt>
                <c:pt idx="38488">
                  <c:v>5.76902997463625E-2</c:v>
                </c:pt>
                <c:pt idx="38489">
                  <c:v>5.7690813222997399E-2</c:v>
                </c:pt>
                <c:pt idx="38490">
                  <c:v>5.76910276272634E-2</c:v>
                </c:pt>
                <c:pt idx="38491">
                  <c:v>5.7692609054234199E-2</c:v>
                </c:pt>
                <c:pt idx="38492">
                  <c:v>5.7692709455777397E-2</c:v>
                </c:pt>
                <c:pt idx="38493">
                  <c:v>5.7692924114668101E-2</c:v>
                </c:pt>
                <c:pt idx="38494">
                  <c:v>5.7693659623161898E-2</c:v>
                </c:pt>
                <c:pt idx="38495">
                  <c:v>5.7694187232698098E-2</c:v>
                </c:pt>
                <c:pt idx="38496">
                  <c:v>5.7694943147024703E-2</c:v>
                </c:pt>
                <c:pt idx="38497">
                  <c:v>5.7695501957288398E-2</c:v>
                </c:pt>
                <c:pt idx="38498">
                  <c:v>5.7696209184452001E-2</c:v>
                </c:pt>
                <c:pt idx="38499">
                  <c:v>5.7696513559385799E-2</c:v>
                </c:pt>
                <c:pt idx="38500">
                  <c:v>5.7696785169325901E-2</c:v>
                </c:pt>
                <c:pt idx="38501">
                  <c:v>5.7697512762317799E-2</c:v>
                </c:pt>
                <c:pt idx="38502">
                  <c:v>5.7698742952130899E-2</c:v>
                </c:pt>
                <c:pt idx="38503">
                  <c:v>5.7699356429103101E-2</c:v>
                </c:pt>
                <c:pt idx="38504">
                  <c:v>5.7699898446375603E-2</c:v>
                </c:pt>
                <c:pt idx="38505">
                  <c:v>5.7700550589582698E-2</c:v>
                </c:pt>
                <c:pt idx="38506">
                  <c:v>5.77007147792696E-2</c:v>
                </c:pt>
                <c:pt idx="38507">
                  <c:v>5.77026355539779E-2</c:v>
                </c:pt>
                <c:pt idx="38508">
                  <c:v>5.7703684637813002E-2</c:v>
                </c:pt>
                <c:pt idx="38509">
                  <c:v>5.7705792745182602E-2</c:v>
                </c:pt>
                <c:pt idx="38510">
                  <c:v>5.7706947651053102E-2</c:v>
                </c:pt>
                <c:pt idx="38511">
                  <c:v>5.7709645709112897E-2</c:v>
                </c:pt>
                <c:pt idx="38512">
                  <c:v>5.7710766316949998E-2</c:v>
                </c:pt>
                <c:pt idx="38513">
                  <c:v>5.7713606128010603E-2</c:v>
                </c:pt>
                <c:pt idx="38514">
                  <c:v>5.7713692791057397E-2</c:v>
                </c:pt>
                <c:pt idx="38515">
                  <c:v>5.7715709069156303E-2</c:v>
                </c:pt>
                <c:pt idx="38516">
                  <c:v>5.7715711468096301E-2</c:v>
                </c:pt>
                <c:pt idx="38517">
                  <c:v>5.7717643999956603E-2</c:v>
                </c:pt>
                <c:pt idx="38518">
                  <c:v>5.77179204813459E-2</c:v>
                </c:pt>
                <c:pt idx="38519">
                  <c:v>5.7718117501316397E-2</c:v>
                </c:pt>
                <c:pt idx="38520">
                  <c:v>5.7720044600267799E-2</c:v>
                </c:pt>
                <c:pt idx="38521">
                  <c:v>5.7720233182989002E-2</c:v>
                </c:pt>
                <c:pt idx="38522">
                  <c:v>5.7721060257077399E-2</c:v>
                </c:pt>
                <c:pt idx="38523">
                  <c:v>5.7721181936304301E-2</c:v>
                </c:pt>
                <c:pt idx="38524">
                  <c:v>5.7723805324709998E-2</c:v>
                </c:pt>
                <c:pt idx="38525">
                  <c:v>5.77258867845881E-2</c:v>
                </c:pt>
                <c:pt idx="38526">
                  <c:v>5.7726044592700899E-2</c:v>
                </c:pt>
                <c:pt idx="38527">
                  <c:v>5.7730478356861598E-2</c:v>
                </c:pt>
                <c:pt idx="38528">
                  <c:v>5.7730902433489502E-2</c:v>
                </c:pt>
                <c:pt idx="38529">
                  <c:v>5.7731789062255297E-2</c:v>
                </c:pt>
                <c:pt idx="38530">
                  <c:v>5.7732760955221799E-2</c:v>
                </c:pt>
                <c:pt idx="38531">
                  <c:v>5.7733114503158697E-2</c:v>
                </c:pt>
                <c:pt idx="38532">
                  <c:v>5.7733198294044302E-2</c:v>
                </c:pt>
                <c:pt idx="38533">
                  <c:v>5.7733314056468497E-2</c:v>
                </c:pt>
                <c:pt idx="38534">
                  <c:v>5.7733514592352597E-2</c:v>
                </c:pt>
                <c:pt idx="38535">
                  <c:v>5.77341420069135E-2</c:v>
                </c:pt>
                <c:pt idx="38536">
                  <c:v>5.7735213228279E-2</c:v>
                </c:pt>
                <c:pt idx="38537">
                  <c:v>5.7735554301375301E-2</c:v>
                </c:pt>
                <c:pt idx="38538">
                  <c:v>5.7736224568353298E-2</c:v>
                </c:pt>
                <c:pt idx="38539">
                  <c:v>5.7738545120595501E-2</c:v>
                </c:pt>
                <c:pt idx="38540">
                  <c:v>5.7739025137922999E-2</c:v>
                </c:pt>
                <c:pt idx="38541">
                  <c:v>5.7739725960985297E-2</c:v>
                </c:pt>
                <c:pt idx="38542">
                  <c:v>5.7740652475127198E-2</c:v>
                </c:pt>
                <c:pt idx="38543">
                  <c:v>5.7740970154818001E-2</c:v>
                </c:pt>
                <c:pt idx="38544">
                  <c:v>5.7741283447543701E-2</c:v>
                </c:pt>
                <c:pt idx="38545">
                  <c:v>5.7741746734510803E-2</c:v>
                </c:pt>
                <c:pt idx="38546">
                  <c:v>5.7742302611161998E-2</c:v>
                </c:pt>
                <c:pt idx="38547">
                  <c:v>5.7743211861937198E-2</c:v>
                </c:pt>
                <c:pt idx="38548">
                  <c:v>5.7743789219612103E-2</c:v>
                </c:pt>
                <c:pt idx="38549">
                  <c:v>5.7745214678491599E-2</c:v>
                </c:pt>
                <c:pt idx="38550">
                  <c:v>5.7747166691464902E-2</c:v>
                </c:pt>
                <c:pt idx="38551">
                  <c:v>5.7747202142747298E-2</c:v>
                </c:pt>
                <c:pt idx="38552">
                  <c:v>5.7747245911860499E-2</c:v>
                </c:pt>
                <c:pt idx="38553">
                  <c:v>5.7747432962113203E-2</c:v>
                </c:pt>
                <c:pt idx="38554">
                  <c:v>5.7749706786919798E-2</c:v>
                </c:pt>
                <c:pt idx="38555">
                  <c:v>5.7750600465462702E-2</c:v>
                </c:pt>
                <c:pt idx="38556">
                  <c:v>5.77511491836456E-2</c:v>
                </c:pt>
                <c:pt idx="38557">
                  <c:v>5.7751654088238201E-2</c:v>
                </c:pt>
                <c:pt idx="38558">
                  <c:v>5.7752199552171798E-2</c:v>
                </c:pt>
                <c:pt idx="38559">
                  <c:v>5.7752907021742801E-2</c:v>
                </c:pt>
                <c:pt idx="38560">
                  <c:v>5.7753861696237099E-2</c:v>
                </c:pt>
                <c:pt idx="38561">
                  <c:v>5.77602589588797E-2</c:v>
                </c:pt>
                <c:pt idx="38562">
                  <c:v>5.7761423212511501E-2</c:v>
                </c:pt>
                <c:pt idx="38563">
                  <c:v>5.7762048237790402E-2</c:v>
                </c:pt>
                <c:pt idx="38564">
                  <c:v>5.7762559916266699E-2</c:v>
                </c:pt>
                <c:pt idx="38565">
                  <c:v>5.7763122309685E-2</c:v>
                </c:pt>
                <c:pt idx="38566">
                  <c:v>5.7763797330491001E-2</c:v>
                </c:pt>
                <c:pt idx="38567">
                  <c:v>5.7764696515703297E-2</c:v>
                </c:pt>
                <c:pt idx="38568">
                  <c:v>5.7765645515480503E-2</c:v>
                </c:pt>
                <c:pt idx="38569">
                  <c:v>5.7766876160141797E-2</c:v>
                </c:pt>
                <c:pt idx="38570">
                  <c:v>5.7768630600538003E-2</c:v>
                </c:pt>
                <c:pt idx="38571">
                  <c:v>5.7768692684102001E-2</c:v>
                </c:pt>
                <c:pt idx="38572">
                  <c:v>5.7770565209110399E-2</c:v>
                </c:pt>
                <c:pt idx="38573">
                  <c:v>5.7770897449739698E-2</c:v>
                </c:pt>
                <c:pt idx="38574">
                  <c:v>5.7771218281972299E-2</c:v>
                </c:pt>
                <c:pt idx="38575">
                  <c:v>5.7771743540703198E-2</c:v>
                </c:pt>
                <c:pt idx="38576">
                  <c:v>5.77725316259192E-2</c:v>
                </c:pt>
                <c:pt idx="38577">
                  <c:v>5.7773188298730398E-2</c:v>
                </c:pt>
                <c:pt idx="38578">
                  <c:v>5.7773284524456403E-2</c:v>
                </c:pt>
                <c:pt idx="38579">
                  <c:v>5.7773287999440003E-2</c:v>
                </c:pt>
                <c:pt idx="38580">
                  <c:v>5.7773434607241297E-2</c:v>
                </c:pt>
                <c:pt idx="38581">
                  <c:v>5.7774378510487001E-2</c:v>
                </c:pt>
                <c:pt idx="38582">
                  <c:v>5.7775914249317301E-2</c:v>
                </c:pt>
                <c:pt idx="38583">
                  <c:v>5.7775981342339203E-2</c:v>
                </c:pt>
                <c:pt idx="38584">
                  <c:v>5.77770659554993E-2</c:v>
                </c:pt>
                <c:pt idx="38585">
                  <c:v>5.7777993853316001E-2</c:v>
                </c:pt>
                <c:pt idx="38586">
                  <c:v>5.7778641192523697E-2</c:v>
                </c:pt>
                <c:pt idx="38587">
                  <c:v>5.7779440872867599E-2</c:v>
                </c:pt>
                <c:pt idx="38588">
                  <c:v>5.7780504762298901E-2</c:v>
                </c:pt>
                <c:pt idx="38589">
                  <c:v>5.7780682697717703E-2</c:v>
                </c:pt>
                <c:pt idx="38590">
                  <c:v>5.7780730327035401E-2</c:v>
                </c:pt>
                <c:pt idx="38591">
                  <c:v>5.7781196287982298E-2</c:v>
                </c:pt>
                <c:pt idx="38592">
                  <c:v>5.7783019393554097E-2</c:v>
                </c:pt>
                <c:pt idx="38593">
                  <c:v>5.7783968644471301E-2</c:v>
                </c:pt>
                <c:pt idx="38594">
                  <c:v>5.7784196825771399E-2</c:v>
                </c:pt>
                <c:pt idx="38595">
                  <c:v>5.7784372183847403E-2</c:v>
                </c:pt>
                <c:pt idx="38596">
                  <c:v>5.7786624526419597E-2</c:v>
                </c:pt>
                <c:pt idx="38597">
                  <c:v>5.7787589867697997E-2</c:v>
                </c:pt>
                <c:pt idx="38598">
                  <c:v>5.7787823590776298E-2</c:v>
                </c:pt>
                <c:pt idx="38599">
                  <c:v>5.7788831269695501E-2</c:v>
                </c:pt>
                <c:pt idx="38600">
                  <c:v>5.7789852805678901E-2</c:v>
                </c:pt>
                <c:pt idx="38601">
                  <c:v>5.7790207285363999E-2</c:v>
                </c:pt>
                <c:pt idx="38602">
                  <c:v>5.77914018294945E-2</c:v>
                </c:pt>
                <c:pt idx="38603">
                  <c:v>5.7791915194253002E-2</c:v>
                </c:pt>
                <c:pt idx="38604">
                  <c:v>5.7792244694237098E-2</c:v>
                </c:pt>
                <c:pt idx="38605">
                  <c:v>5.7792398876236398E-2</c:v>
                </c:pt>
                <c:pt idx="38606">
                  <c:v>5.77932369652999E-2</c:v>
                </c:pt>
                <c:pt idx="38607">
                  <c:v>5.7794033220974199E-2</c:v>
                </c:pt>
                <c:pt idx="38608">
                  <c:v>5.7794155945519399E-2</c:v>
                </c:pt>
                <c:pt idx="38609">
                  <c:v>5.7794593404067403E-2</c:v>
                </c:pt>
                <c:pt idx="38610">
                  <c:v>5.7794648710301398E-2</c:v>
                </c:pt>
                <c:pt idx="38611">
                  <c:v>5.7794758484877001E-2</c:v>
                </c:pt>
                <c:pt idx="38612">
                  <c:v>5.7796743946664203E-2</c:v>
                </c:pt>
                <c:pt idx="38613">
                  <c:v>5.7797702808634201E-2</c:v>
                </c:pt>
                <c:pt idx="38614">
                  <c:v>5.7798175816892602E-2</c:v>
                </c:pt>
                <c:pt idx="38615">
                  <c:v>5.7798371819138598E-2</c:v>
                </c:pt>
                <c:pt idx="38616">
                  <c:v>5.7799974308173498E-2</c:v>
                </c:pt>
                <c:pt idx="38617">
                  <c:v>5.7800444641080501E-2</c:v>
                </c:pt>
                <c:pt idx="38618">
                  <c:v>5.7800776566073998E-2</c:v>
                </c:pt>
                <c:pt idx="38619">
                  <c:v>5.7800892875297001E-2</c:v>
                </c:pt>
                <c:pt idx="38620">
                  <c:v>5.7802507442707901E-2</c:v>
                </c:pt>
                <c:pt idx="38621">
                  <c:v>5.7802639438851701E-2</c:v>
                </c:pt>
                <c:pt idx="38622">
                  <c:v>5.7802782231348597E-2</c:v>
                </c:pt>
                <c:pt idx="38623">
                  <c:v>5.7803422739184901E-2</c:v>
                </c:pt>
                <c:pt idx="38624">
                  <c:v>5.78056112752015E-2</c:v>
                </c:pt>
                <c:pt idx="38625">
                  <c:v>5.7806813377979903E-2</c:v>
                </c:pt>
                <c:pt idx="38626">
                  <c:v>5.7810140325166598E-2</c:v>
                </c:pt>
                <c:pt idx="38627">
                  <c:v>5.7810142390263802E-2</c:v>
                </c:pt>
                <c:pt idx="38628">
                  <c:v>5.7810696925254E-2</c:v>
                </c:pt>
                <c:pt idx="38629">
                  <c:v>5.7810760575640302E-2</c:v>
                </c:pt>
                <c:pt idx="38630">
                  <c:v>5.78115031005903E-2</c:v>
                </c:pt>
                <c:pt idx="38631">
                  <c:v>5.7811563483698397E-2</c:v>
                </c:pt>
                <c:pt idx="38632">
                  <c:v>5.7813400010566098E-2</c:v>
                </c:pt>
                <c:pt idx="38633">
                  <c:v>5.7815045892042997E-2</c:v>
                </c:pt>
                <c:pt idx="38634">
                  <c:v>5.78150565432567E-2</c:v>
                </c:pt>
                <c:pt idx="38635">
                  <c:v>5.7816187334143898E-2</c:v>
                </c:pt>
                <c:pt idx="38636">
                  <c:v>5.78167472504632E-2</c:v>
                </c:pt>
                <c:pt idx="38637">
                  <c:v>5.7816903975773701E-2</c:v>
                </c:pt>
                <c:pt idx="38638">
                  <c:v>5.7817766530678397E-2</c:v>
                </c:pt>
                <c:pt idx="38639">
                  <c:v>5.7818075487802198E-2</c:v>
                </c:pt>
                <c:pt idx="38640">
                  <c:v>5.7818202169176401E-2</c:v>
                </c:pt>
                <c:pt idx="38641">
                  <c:v>5.7818862284167202E-2</c:v>
                </c:pt>
                <c:pt idx="38642">
                  <c:v>5.7820163624645503E-2</c:v>
                </c:pt>
                <c:pt idx="38643">
                  <c:v>5.7820529153829799E-2</c:v>
                </c:pt>
                <c:pt idx="38644">
                  <c:v>5.7821173047044802E-2</c:v>
                </c:pt>
                <c:pt idx="38645">
                  <c:v>5.78221232962099E-2</c:v>
                </c:pt>
                <c:pt idx="38646">
                  <c:v>5.7822800137770303E-2</c:v>
                </c:pt>
                <c:pt idx="38647">
                  <c:v>5.78228474902545E-2</c:v>
                </c:pt>
                <c:pt idx="38648">
                  <c:v>5.7824314546137297E-2</c:v>
                </c:pt>
                <c:pt idx="38649">
                  <c:v>5.7824546450203802E-2</c:v>
                </c:pt>
                <c:pt idx="38650">
                  <c:v>5.7824992974625102E-2</c:v>
                </c:pt>
                <c:pt idx="38651">
                  <c:v>5.7826552208373197E-2</c:v>
                </c:pt>
                <c:pt idx="38652">
                  <c:v>5.7826755704006999E-2</c:v>
                </c:pt>
                <c:pt idx="38653">
                  <c:v>5.7827231086513699E-2</c:v>
                </c:pt>
                <c:pt idx="38654">
                  <c:v>5.7827405671092402E-2</c:v>
                </c:pt>
                <c:pt idx="38655">
                  <c:v>5.7827771284770797E-2</c:v>
                </c:pt>
                <c:pt idx="38656">
                  <c:v>5.7827868741866503E-2</c:v>
                </c:pt>
                <c:pt idx="38657">
                  <c:v>5.7827946147955597E-2</c:v>
                </c:pt>
                <c:pt idx="38658">
                  <c:v>5.7828188518807402E-2</c:v>
                </c:pt>
                <c:pt idx="38659">
                  <c:v>5.7828333753820398E-2</c:v>
                </c:pt>
                <c:pt idx="38660">
                  <c:v>5.7831103277347799E-2</c:v>
                </c:pt>
                <c:pt idx="38661">
                  <c:v>5.7831421571728103E-2</c:v>
                </c:pt>
                <c:pt idx="38662">
                  <c:v>5.7832120355441601E-2</c:v>
                </c:pt>
                <c:pt idx="38663">
                  <c:v>5.7832350265324399E-2</c:v>
                </c:pt>
                <c:pt idx="38664">
                  <c:v>5.7833647954126197E-2</c:v>
                </c:pt>
                <c:pt idx="38665">
                  <c:v>5.7834596465362098E-2</c:v>
                </c:pt>
                <c:pt idx="38666">
                  <c:v>5.7835870481940999E-2</c:v>
                </c:pt>
                <c:pt idx="38667">
                  <c:v>5.7837048083885199E-2</c:v>
                </c:pt>
                <c:pt idx="38668">
                  <c:v>5.7839558955305501E-2</c:v>
                </c:pt>
                <c:pt idx="38669">
                  <c:v>5.7841373239242003E-2</c:v>
                </c:pt>
                <c:pt idx="38670">
                  <c:v>5.78431922078705E-2</c:v>
                </c:pt>
                <c:pt idx="38671">
                  <c:v>5.7843584640118698E-2</c:v>
                </c:pt>
                <c:pt idx="38672">
                  <c:v>5.7843826720049403E-2</c:v>
                </c:pt>
                <c:pt idx="38673">
                  <c:v>5.7844715031053297E-2</c:v>
                </c:pt>
                <c:pt idx="38674">
                  <c:v>5.78453496185002E-2</c:v>
                </c:pt>
                <c:pt idx="38675">
                  <c:v>5.7846504991162902E-2</c:v>
                </c:pt>
                <c:pt idx="38676">
                  <c:v>5.7847854305664699E-2</c:v>
                </c:pt>
                <c:pt idx="38677">
                  <c:v>5.7849483681275397E-2</c:v>
                </c:pt>
                <c:pt idx="38678">
                  <c:v>5.7849565027290002E-2</c:v>
                </c:pt>
                <c:pt idx="38679">
                  <c:v>5.7849569818674E-2</c:v>
                </c:pt>
                <c:pt idx="38680">
                  <c:v>5.7849916386750501E-2</c:v>
                </c:pt>
                <c:pt idx="38681">
                  <c:v>5.7851706391873703E-2</c:v>
                </c:pt>
                <c:pt idx="38682">
                  <c:v>5.7852345830179397E-2</c:v>
                </c:pt>
                <c:pt idx="38683">
                  <c:v>5.78523773099483E-2</c:v>
                </c:pt>
                <c:pt idx="38684">
                  <c:v>5.7852446440351903E-2</c:v>
                </c:pt>
                <c:pt idx="38685">
                  <c:v>5.7852622690163003E-2</c:v>
                </c:pt>
                <c:pt idx="38686">
                  <c:v>5.7853523413616201E-2</c:v>
                </c:pt>
                <c:pt idx="38687">
                  <c:v>5.7854301845862099E-2</c:v>
                </c:pt>
                <c:pt idx="38688">
                  <c:v>5.7854329416839899E-2</c:v>
                </c:pt>
                <c:pt idx="38689">
                  <c:v>5.78543566919286E-2</c:v>
                </c:pt>
                <c:pt idx="38690">
                  <c:v>5.7854736156667301E-2</c:v>
                </c:pt>
                <c:pt idx="38691">
                  <c:v>5.7854748904718603E-2</c:v>
                </c:pt>
                <c:pt idx="38692">
                  <c:v>5.7855973400078503E-2</c:v>
                </c:pt>
                <c:pt idx="38693">
                  <c:v>5.7856030607224398E-2</c:v>
                </c:pt>
                <c:pt idx="38694">
                  <c:v>5.78561778912886E-2</c:v>
                </c:pt>
                <c:pt idx="38695">
                  <c:v>5.7857296833207401E-2</c:v>
                </c:pt>
                <c:pt idx="38696">
                  <c:v>5.7857773860934297E-2</c:v>
                </c:pt>
                <c:pt idx="38697">
                  <c:v>5.7858607784669898E-2</c:v>
                </c:pt>
                <c:pt idx="38698">
                  <c:v>5.7859387834645198E-2</c:v>
                </c:pt>
                <c:pt idx="38699">
                  <c:v>5.7859791564729098E-2</c:v>
                </c:pt>
                <c:pt idx="38700">
                  <c:v>5.7860504754101198E-2</c:v>
                </c:pt>
                <c:pt idx="38701">
                  <c:v>5.7860978337923599E-2</c:v>
                </c:pt>
                <c:pt idx="38702">
                  <c:v>5.78618945733166E-2</c:v>
                </c:pt>
                <c:pt idx="38703">
                  <c:v>5.7862368660737303E-2</c:v>
                </c:pt>
                <c:pt idx="38704">
                  <c:v>5.7862557594657797E-2</c:v>
                </c:pt>
                <c:pt idx="38705">
                  <c:v>5.7862742072255897E-2</c:v>
                </c:pt>
                <c:pt idx="38706">
                  <c:v>5.7865782725109401E-2</c:v>
                </c:pt>
                <c:pt idx="38707">
                  <c:v>5.7866069921994702E-2</c:v>
                </c:pt>
                <c:pt idx="38708">
                  <c:v>5.7866920568722897E-2</c:v>
                </c:pt>
                <c:pt idx="38709">
                  <c:v>5.7867538736565E-2</c:v>
                </c:pt>
                <c:pt idx="38710">
                  <c:v>5.7867594948752203E-2</c:v>
                </c:pt>
                <c:pt idx="38711">
                  <c:v>5.7867678397473102E-2</c:v>
                </c:pt>
                <c:pt idx="38712">
                  <c:v>5.7868256968578599E-2</c:v>
                </c:pt>
                <c:pt idx="38713">
                  <c:v>5.78682638583451E-2</c:v>
                </c:pt>
                <c:pt idx="38714">
                  <c:v>5.7868776425984599E-2</c:v>
                </c:pt>
                <c:pt idx="38715">
                  <c:v>5.7869302329748198E-2</c:v>
                </c:pt>
                <c:pt idx="38716">
                  <c:v>5.7870262703816198E-2</c:v>
                </c:pt>
                <c:pt idx="38717">
                  <c:v>5.7871391332414202E-2</c:v>
                </c:pt>
                <c:pt idx="38718">
                  <c:v>5.7871827631622498E-2</c:v>
                </c:pt>
                <c:pt idx="38719">
                  <c:v>5.78724234081835E-2</c:v>
                </c:pt>
                <c:pt idx="38720">
                  <c:v>5.7873400495318403E-2</c:v>
                </c:pt>
                <c:pt idx="38721">
                  <c:v>5.7873424817133999E-2</c:v>
                </c:pt>
                <c:pt idx="38722">
                  <c:v>5.78739319000822E-2</c:v>
                </c:pt>
                <c:pt idx="38723">
                  <c:v>5.7874996978743001E-2</c:v>
                </c:pt>
                <c:pt idx="38724">
                  <c:v>5.78753214980227E-2</c:v>
                </c:pt>
                <c:pt idx="38725">
                  <c:v>5.7875330742185399E-2</c:v>
                </c:pt>
                <c:pt idx="38726">
                  <c:v>5.78762936170776E-2</c:v>
                </c:pt>
                <c:pt idx="38727">
                  <c:v>5.7876772409313201E-2</c:v>
                </c:pt>
                <c:pt idx="38728">
                  <c:v>5.78782279578594E-2</c:v>
                </c:pt>
                <c:pt idx="38729">
                  <c:v>5.7880938848924597E-2</c:v>
                </c:pt>
                <c:pt idx="38730">
                  <c:v>5.7882094590365897E-2</c:v>
                </c:pt>
                <c:pt idx="38731">
                  <c:v>5.7882577657624799E-2</c:v>
                </c:pt>
                <c:pt idx="38732">
                  <c:v>5.7884465069826703E-2</c:v>
                </c:pt>
                <c:pt idx="38733">
                  <c:v>5.7885369307656899E-2</c:v>
                </c:pt>
                <c:pt idx="38734">
                  <c:v>5.7885940624069203E-2</c:v>
                </c:pt>
                <c:pt idx="38735">
                  <c:v>5.78862052452268E-2</c:v>
                </c:pt>
                <c:pt idx="38736">
                  <c:v>5.7887386280469702E-2</c:v>
                </c:pt>
                <c:pt idx="38737">
                  <c:v>5.7887669398555497E-2</c:v>
                </c:pt>
                <c:pt idx="38738">
                  <c:v>5.7887684509899798E-2</c:v>
                </c:pt>
                <c:pt idx="38739">
                  <c:v>5.7888303033874502E-2</c:v>
                </c:pt>
                <c:pt idx="38740">
                  <c:v>5.7888514503222403E-2</c:v>
                </c:pt>
                <c:pt idx="38741">
                  <c:v>5.7889624310168003E-2</c:v>
                </c:pt>
                <c:pt idx="38742">
                  <c:v>5.7889850969002898E-2</c:v>
                </c:pt>
                <c:pt idx="38743">
                  <c:v>5.7891457786030699E-2</c:v>
                </c:pt>
                <c:pt idx="38744">
                  <c:v>5.7892069676089203E-2</c:v>
                </c:pt>
                <c:pt idx="38745">
                  <c:v>5.7892267634479098E-2</c:v>
                </c:pt>
                <c:pt idx="38746">
                  <c:v>5.7893187041251799E-2</c:v>
                </c:pt>
                <c:pt idx="38747">
                  <c:v>5.7893454401554502E-2</c:v>
                </c:pt>
                <c:pt idx="38748">
                  <c:v>5.7893996138716E-2</c:v>
                </c:pt>
                <c:pt idx="38749">
                  <c:v>5.7896004725762E-2</c:v>
                </c:pt>
                <c:pt idx="38750">
                  <c:v>5.7896307323610001E-2</c:v>
                </c:pt>
                <c:pt idx="38751">
                  <c:v>5.7896687349319201E-2</c:v>
                </c:pt>
                <c:pt idx="38752">
                  <c:v>5.7897356223962797E-2</c:v>
                </c:pt>
                <c:pt idx="38753">
                  <c:v>5.7897547124370598E-2</c:v>
                </c:pt>
                <c:pt idx="38754">
                  <c:v>5.78980196562877E-2</c:v>
                </c:pt>
                <c:pt idx="38755">
                  <c:v>5.7898280601953699E-2</c:v>
                </c:pt>
                <c:pt idx="38756">
                  <c:v>5.7899361808428501E-2</c:v>
                </c:pt>
                <c:pt idx="38757">
                  <c:v>5.7900836773596601E-2</c:v>
                </c:pt>
                <c:pt idx="38758">
                  <c:v>5.7902232981364203E-2</c:v>
                </c:pt>
                <c:pt idx="38759">
                  <c:v>5.7903473175599497E-2</c:v>
                </c:pt>
                <c:pt idx="38760">
                  <c:v>5.7906903708780898E-2</c:v>
                </c:pt>
                <c:pt idx="38761">
                  <c:v>5.7907964270223697E-2</c:v>
                </c:pt>
                <c:pt idx="38762">
                  <c:v>5.7908795805324098E-2</c:v>
                </c:pt>
                <c:pt idx="38763">
                  <c:v>5.7909602883672799E-2</c:v>
                </c:pt>
                <c:pt idx="38764">
                  <c:v>5.7910895284905298E-2</c:v>
                </c:pt>
                <c:pt idx="38765">
                  <c:v>5.7911494417964997E-2</c:v>
                </c:pt>
                <c:pt idx="38766">
                  <c:v>5.7911928500087001E-2</c:v>
                </c:pt>
                <c:pt idx="38767">
                  <c:v>5.7912399845296399E-2</c:v>
                </c:pt>
                <c:pt idx="38768">
                  <c:v>5.7912668153305202E-2</c:v>
                </c:pt>
                <c:pt idx="38769">
                  <c:v>5.7913220497192198E-2</c:v>
                </c:pt>
                <c:pt idx="38770">
                  <c:v>5.7913820724472299E-2</c:v>
                </c:pt>
                <c:pt idx="38771">
                  <c:v>5.79155563582711E-2</c:v>
                </c:pt>
                <c:pt idx="38772">
                  <c:v>5.79155803640009E-2</c:v>
                </c:pt>
                <c:pt idx="38773">
                  <c:v>5.7915641209520898E-2</c:v>
                </c:pt>
                <c:pt idx="38774">
                  <c:v>5.7918049059854003E-2</c:v>
                </c:pt>
                <c:pt idx="38775">
                  <c:v>5.79182346627077E-2</c:v>
                </c:pt>
                <c:pt idx="38776">
                  <c:v>5.7918569895659001E-2</c:v>
                </c:pt>
                <c:pt idx="38777">
                  <c:v>5.79192020601682E-2</c:v>
                </c:pt>
                <c:pt idx="38778">
                  <c:v>5.7919266271495101E-2</c:v>
                </c:pt>
                <c:pt idx="38779">
                  <c:v>5.7919483725173103E-2</c:v>
                </c:pt>
                <c:pt idx="38780">
                  <c:v>5.7920123513287201E-2</c:v>
                </c:pt>
                <c:pt idx="38781">
                  <c:v>5.7920187202950502E-2</c:v>
                </c:pt>
                <c:pt idx="38782">
                  <c:v>5.7921075904552602E-2</c:v>
                </c:pt>
                <c:pt idx="38783">
                  <c:v>5.79219780918349E-2</c:v>
                </c:pt>
                <c:pt idx="38784">
                  <c:v>5.7922446940221001E-2</c:v>
                </c:pt>
                <c:pt idx="38785">
                  <c:v>5.7922664095360801E-2</c:v>
                </c:pt>
                <c:pt idx="38786">
                  <c:v>5.7922710807631103E-2</c:v>
                </c:pt>
                <c:pt idx="38787">
                  <c:v>5.7924659310215898E-2</c:v>
                </c:pt>
                <c:pt idx="38788">
                  <c:v>5.7925412573466298E-2</c:v>
                </c:pt>
                <c:pt idx="38789">
                  <c:v>5.7925778055195998E-2</c:v>
                </c:pt>
                <c:pt idx="38790">
                  <c:v>5.7927473386903502E-2</c:v>
                </c:pt>
                <c:pt idx="38791">
                  <c:v>5.7927678225000598E-2</c:v>
                </c:pt>
                <c:pt idx="38792">
                  <c:v>5.7927740399698502E-2</c:v>
                </c:pt>
                <c:pt idx="38793">
                  <c:v>5.7929029665761099E-2</c:v>
                </c:pt>
                <c:pt idx="38794">
                  <c:v>5.7930144444756401E-2</c:v>
                </c:pt>
                <c:pt idx="38795">
                  <c:v>5.7930486895801499E-2</c:v>
                </c:pt>
                <c:pt idx="38796">
                  <c:v>5.7931081704224799E-2</c:v>
                </c:pt>
                <c:pt idx="38797">
                  <c:v>5.7931478665363703E-2</c:v>
                </c:pt>
                <c:pt idx="38798">
                  <c:v>5.7935125373737198E-2</c:v>
                </c:pt>
                <c:pt idx="38799">
                  <c:v>5.7935155135552002E-2</c:v>
                </c:pt>
                <c:pt idx="38800">
                  <c:v>5.7935740162281403E-2</c:v>
                </c:pt>
                <c:pt idx="38801">
                  <c:v>5.7935769280455303E-2</c:v>
                </c:pt>
                <c:pt idx="38802">
                  <c:v>5.7937451712436597E-2</c:v>
                </c:pt>
                <c:pt idx="38803">
                  <c:v>5.7937572163388601E-2</c:v>
                </c:pt>
                <c:pt idx="38804">
                  <c:v>5.7937820853562E-2</c:v>
                </c:pt>
                <c:pt idx="38805">
                  <c:v>5.7937953428576799E-2</c:v>
                </c:pt>
                <c:pt idx="38806">
                  <c:v>5.7938155114748202E-2</c:v>
                </c:pt>
                <c:pt idx="38807">
                  <c:v>5.7940324885195897E-2</c:v>
                </c:pt>
                <c:pt idx="38808">
                  <c:v>5.7940955422473898E-2</c:v>
                </c:pt>
                <c:pt idx="38809">
                  <c:v>5.7941831192387501E-2</c:v>
                </c:pt>
                <c:pt idx="38810">
                  <c:v>5.7942175581573697E-2</c:v>
                </c:pt>
                <c:pt idx="38811">
                  <c:v>5.7942726533858901E-2</c:v>
                </c:pt>
                <c:pt idx="38812">
                  <c:v>5.7942785130600603E-2</c:v>
                </c:pt>
                <c:pt idx="38813">
                  <c:v>5.79429034344211E-2</c:v>
                </c:pt>
                <c:pt idx="38814">
                  <c:v>5.7943021847556099E-2</c:v>
                </c:pt>
                <c:pt idx="38815">
                  <c:v>5.7944491814124498E-2</c:v>
                </c:pt>
                <c:pt idx="38816">
                  <c:v>5.79466907579642E-2</c:v>
                </c:pt>
                <c:pt idx="38817">
                  <c:v>5.7946758410083697E-2</c:v>
                </c:pt>
                <c:pt idx="38818">
                  <c:v>5.79471696128021E-2</c:v>
                </c:pt>
                <c:pt idx="38819">
                  <c:v>5.7947306895165203E-2</c:v>
                </c:pt>
                <c:pt idx="38820">
                  <c:v>5.7947617273651497E-2</c:v>
                </c:pt>
                <c:pt idx="38821">
                  <c:v>5.7948055867008297E-2</c:v>
                </c:pt>
                <c:pt idx="38822">
                  <c:v>5.79481734910531E-2</c:v>
                </c:pt>
                <c:pt idx="38823">
                  <c:v>5.7948428987085999E-2</c:v>
                </c:pt>
                <c:pt idx="38824">
                  <c:v>5.7948439753351899E-2</c:v>
                </c:pt>
                <c:pt idx="38825">
                  <c:v>5.7949173181259299E-2</c:v>
                </c:pt>
                <c:pt idx="38826">
                  <c:v>5.7949342100392397E-2</c:v>
                </c:pt>
                <c:pt idx="38827">
                  <c:v>5.7949592185936899E-2</c:v>
                </c:pt>
                <c:pt idx="38828">
                  <c:v>5.7950601119724797E-2</c:v>
                </c:pt>
                <c:pt idx="38829">
                  <c:v>5.7950948911781701E-2</c:v>
                </c:pt>
                <c:pt idx="38830">
                  <c:v>5.7951568514087802E-2</c:v>
                </c:pt>
                <c:pt idx="38831">
                  <c:v>5.79519000846326E-2</c:v>
                </c:pt>
                <c:pt idx="38832">
                  <c:v>5.7952860279597597E-2</c:v>
                </c:pt>
                <c:pt idx="38833">
                  <c:v>5.7953692967220298E-2</c:v>
                </c:pt>
                <c:pt idx="38834">
                  <c:v>5.7954018113824002E-2</c:v>
                </c:pt>
                <c:pt idx="38835">
                  <c:v>5.7954420164372099E-2</c:v>
                </c:pt>
                <c:pt idx="38836">
                  <c:v>5.7954738999809199E-2</c:v>
                </c:pt>
                <c:pt idx="38837">
                  <c:v>5.7954870483950698E-2</c:v>
                </c:pt>
                <c:pt idx="38838">
                  <c:v>5.79549480659639E-2</c:v>
                </c:pt>
                <c:pt idx="38839">
                  <c:v>5.7955487382266101E-2</c:v>
                </c:pt>
                <c:pt idx="38840">
                  <c:v>5.7955854093358301E-2</c:v>
                </c:pt>
                <c:pt idx="38841">
                  <c:v>5.7956034703975798E-2</c:v>
                </c:pt>
                <c:pt idx="38842">
                  <c:v>5.7956762489359999E-2</c:v>
                </c:pt>
                <c:pt idx="38843">
                  <c:v>5.79570710305179E-2</c:v>
                </c:pt>
                <c:pt idx="38844">
                  <c:v>5.7958642782082001E-2</c:v>
                </c:pt>
                <c:pt idx="38845">
                  <c:v>5.7959066259354798E-2</c:v>
                </c:pt>
                <c:pt idx="38846">
                  <c:v>5.7959560283119001E-2</c:v>
                </c:pt>
                <c:pt idx="38847">
                  <c:v>5.7960442886692401E-2</c:v>
                </c:pt>
                <c:pt idx="38848">
                  <c:v>5.7963126673125399E-2</c:v>
                </c:pt>
                <c:pt idx="38849">
                  <c:v>5.7963160249555598E-2</c:v>
                </c:pt>
                <c:pt idx="38850">
                  <c:v>5.79640072145544E-2</c:v>
                </c:pt>
                <c:pt idx="38851">
                  <c:v>5.7964665969040603E-2</c:v>
                </c:pt>
                <c:pt idx="38852">
                  <c:v>5.79651867366167E-2</c:v>
                </c:pt>
                <c:pt idx="38853">
                  <c:v>5.7965797057585498E-2</c:v>
                </c:pt>
                <c:pt idx="38854">
                  <c:v>5.7965949916459099E-2</c:v>
                </c:pt>
                <c:pt idx="38855">
                  <c:v>5.7967031349789498E-2</c:v>
                </c:pt>
                <c:pt idx="38856">
                  <c:v>5.7967417218516101E-2</c:v>
                </c:pt>
                <c:pt idx="38857">
                  <c:v>5.7969707375023098E-2</c:v>
                </c:pt>
                <c:pt idx="38858">
                  <c:v>5.7971035544956299E-2</c:v>
                </c:pt>
                <c:pt idx="38859">
                  <c:v>5.7971096162674603E-2</c:v>
                </c:pt>
                <c:pt idx="38860">
                  <c:v>5.79716183353804E-2</c:v>
                </c:pt>
                <c:pt idx="38861">
                  <c:v>5.7972102075128901E-2</c:v>
                </c:pt>
                <c:pt idx="38862">
                  <c:v>5.7972389261545403E-2</c:v>
                </c:pt>
                <c:pt idx="38863">
                  <c:v>5.7972822992103198E-2</c:v>
                </c:pt>
                <c:pt idx="38864">
                  <c:v>5.7975188131195197E-2</c:v>
                </c:pt>
                <c:pt idx="38865">
                  <c:v>5.7975963406286198E-2</c:v>
                </c:pt>
                <c:pt idx="38866">
                  <c:v>5.7977468004459701E-2</c:v>
                </c:pt>
                <c:pt idx="38867">
                  <c:v>5.7978136501873397E-2</c:v>
                </c:pt>
                <c:pt idx="38868">
                  <c:v>5.7978235435078899E-2</c:v>
                </c:pt>
                <c:pt idx="38869">
                  <c:v>5.7978881587532401E-2</c:v>
                </c:pt>
                <c:pt idx="38870">
                  <c:v>5.7979868344277798E-2</c:v>
                </c:pt>
                <c:pt idx="38871">
                  <c:v>5.7979885058569498E-2</c:v>
                </c:pt>
                <c:pt idx="38872">
                  <c:v>5.7981082763817901E-2</c:v>
                </c:pt>
                <c:pt idx="38873">
                  <c:v>5.7982203574964197E-2</c:v>
                </c:pt>
                <c:pt idx="38874">
                  <c:v>5.7982610270533398E-2</c:v>
                </c:pt>
                <c:pt idx="38875">
                  <c:v>5.79829061878121E-2</c:v>
                </c:pt>
                <c:pt idx="38876">
                  <c:v>5.7982931446269002E-2</c:v>
                </c:pt>
                <c:pt idx="38877">
                  <c:v>5.79830740415418E-2</c:v>
                </c:pt>
                <c:pt idx="38878">
                  <c:v>5.7983247123979099E-2</c:v>
                </c:pt>
                <c:pt idx="38879">
                  <c:v>5.7984075258734301E-2</c:v>
                </c:pt>
                <c:pt idx="38880">
                  <c:v>5.7984449663491699E-2</c:v>
                </c:pt>
                <c:pt idx="38881">
                  <c:v>5.7985044664112403E-2</c:v>
                </c:pt>
                <c:pt idx="38882">
                  <c:v>5.79850982847274E-2</c:v>
                </c:pt>
                <c:pt idx="38883">
                  <c:v>5.7986290595089397E-2</c:v>
                </c:pt>
                <c:pt idx="38884">
                  <c:v>5.7986854521474999E-2</c:v>
                </c:pt>
                <c:pt idx="38885">
                  <c:v>5.7987360908155101E-2</c:v>
                </c:pt>
                <c:pt idx="38886">
                  <c:v>5.79882775180008E-2</c:v>
                </c:pt>
                <c:pt idx="38887">
                  <c:v>5.79888783511361E-2</c:v>
                </c:pt>
                <c:pt idx="38888">
                  <c:v>5.7989235432587903E-2</c:v>
                </c:pt>
                <c:pt idx="38889">
                  <c:v>5.7989863016638499E-2</c:v>
                </c:pt>
                <c:pt idx="38890">
                  <c:v>5.7990334329536E-2</c:v>
                </c:pt>
                <c:pt idx="38891">
                  <c:v>5.7990531059412202E-2</c:v>
                </c:pt>
                <c:pt idx="38892">
                  <c:v>5.79906138877622E-2</c:v>
                </c:pt>
                <c:pt idx="38893">
                  <c:v>5.7990849808515897E-2</c:v>
                </c:pt>
                <c:pt idx="38894">
                  <c:v>5.79916837473506E-2</c:v>
                </c:pt>
                <c:pt idx="38895">
                  <c:v>5.7992175879150398E-2</c:v>
                </c:pt>
                <c:pt idx="38896">
                  <c:v>5.79931547699356E-2</c:v>
                </c:pt>
                <c:pt idx="38897">
                  <c:v>5.79936033944356E-2</c:v>
                </c:pt>
                <c:pt idx="38898">
                  <c:v>5.7995300791395601E-2</c:v>
                </c:pt>
                <c:pt idx="38899">
                  <c:v>5.7995451899560999E-2</c:v>
                </c:pt>
                <c:pt idx="38900">
                  <c:v>5.7995507083442199E-2</c:v>
                </c:pt>
                <c:pt idx="38901">
                  <c:v>5.7995566091381102E-2</c:v>
                </c:pt>
                <c:pt idx="38902">
                  <c:v>5.79977752211824E-2</c:v>
                </c:pt>
                <c:pt idx="38903">
                  <c:v>5.7998013430612699E-2</c:v>
                </c:pt>
                <c:pt idx="38904">
                  <c:v>5.7999678672182399E-2</c:v>
                </c:pt>
                <c:pt idx="38905">
                  <c:v>5.8001105838276702E-2</c:v>
                </c:pt>
                <c:pt idx="38906">
                  <c:v>5.8002094468776702E-2</c:v>
                </c:pt>
                <c:pt idx="38907">
                  <c:v>5.8003807544096897E-2</c:v>
                </c:pt>
                <c:pt idx="38908">
                  <c:v>5.8004368216421402E-2</c:v>
                </c:pt>
                <c:pt idx="38909">
                  <c:v>5.8004587664193502E-2</c:v>
                </c:pt>
                <c:pt idx="38910">
                  <c:v>5.8004765520109899E-2</c:v>
                </c:pt>
                <c:pt idx="38911">
                  <c:v>5.8006333160166797E-2</c:v>
                </c:pt>
                <c:pt idx="38912">
                  <c:v>5.8008140100929598E-2</c:v>
                </c:pt>
                <c:pt idx="38913">
                  <c:v>5.8008937674717001E-2</c:v>
                </c:pt>
                <c:pt idx="38914">
                  <c:v>5.8009925557093001E-2</c:v>
                </c:pt>
                <c:pt idx="38915">
                  <c:v>5.8012122365463298E-2</c:v>
                </c:pt>
                <c:pt idx="38916">
                  <c:v>5.8012176527382997E-2</c:v>
                </c:pt>
                <c:pt idx="38917">
                  <c:v>5.8012364149321698E-2</c:v>
                </c:pt>
                <c:pt idx="38918">
                  <c:v>5.8012388531917702E-2</c:v>
                </c:pt>
                <c:pt idx="38919">
                  <c:v>5.8012745146106701E-2</c:v>
                </c:pt>
                <c:pt idx="38920">
                  <c:v>5.8013329138522897E-2</c:v>
                </c:pt>
                <c:pt idx="38921">
                  <c:v>5.8013338734101999E-2</c:v>
                </c:pt>
                <c:pt idx="38922">
                  <c:v>5.8013783457911E-2</c:v>
                </c:pt>
                <c:pt idx="38923">
                  <c:v>5.8013960968217003E-2</c:v>
                </c:pt>
                <c:pt idx="38924">
                  <c:v>5.8014198674212397E-2</c:v>
                </c:pt>
                <c:pt idx="38925">
                  <c:v>5.8015963159847098E-2</c:v>
                </c:pt>
                <c:pt idx="38926">
                  <c:v>5.8017763460099701E-2</c:v>
                </c:pt>
                <c:pt idx="38927">
                  <c:v>5.8018173030451002E-2</c:v>
                </c:pt>
                <c:pt idx="38928">
                  <c:v>5.8018269959778698E-2</c:v>
                </c:pt>
                <c:pt idx="38929">
                  <c:v>5.80186029800926E-2</c:v>
                </c:pt>
                <c:pt idx="38930">
                  <c:v>5.8018878326912098E-2</c:v>
                </c:pt>
                <c:pt idx="38931">
                  <c:v>5.8019673666398798E-2</c:v>
                </c:pt>
                <c:pt idx="38932">
                  <c:v>5.80202204709254E-2</c:v>
                </c:pt>
                <c:pt idx="38933">
                  <c:v>5.80206774076273E-2</c:v>
                </c:pt>
                <c:pt idx="38934">
                  <c:v>5.8022019232872299E-2</c:v>
                </c:pt>
                <c:pt idx="38935">
                  <c:v>5.8022455646029203E-2</c:v>
                </c:pt>
                <c:pt idx="38936">
                  <c:v>5.8023386659113302E-2</c:v>
                </c:pt>
                <c:pt idx="38937">
                  <c:v>5.80245924462722E-2</c:v>
                </c:pt>
                <c:pt idx="38938">
                  <c:v>5.8026374081325403E-2</c:v>
                </c:pt>
                <c:pt idx="38939">
                  <c:v>5.8026811033760402E-2</c:v>
                </c:pt>
                <c:pt idx="38940">
                  <c:v>5.8027617030440001E-2</c:v>
                </c:pt>
                <c:pt idx="38941">
                  <c:v>5.8028153340704401E-2</c:v>
                </c:pt>
                <c:pt idx="38942">
                  <c:v>5.8029375051639499E-2</c:v>
                </c:pt>
                <c:pt idx="38943">
                  <c:v>5.8030222780769997E-2</c:v>
                </c:pt>
                <c:pt idx="38944">
                  <c:v>5.8030311890488503E-2</c:v>
                </c:pt>
                <c:pt idx="38945">
                  <c:v>5.80309249036512E-2</c:v>
                </c:pt>
                <c:pt idx="38946">
                  <c:v>5.8032596256128999E-2</c:v>
                </c:pt>
                <c:pt idx="38947">
                  <c:v>5.8033230330339899E-2</c:v>
                </c:pt>
                <c:pt idx="38948">
                  <c:v>5.8035858798051398E-2</c:v>
                </c:pt>
                <c:pt idx="38949">
                  <c:v>5.8036692934292901E-2</c:v>
                </c:pt>
                <c:pt idx="38950">
                  <c:v>5.8037646293692798E-2</c:v>
                </c:pt>
                <c:pt idx="38951">
                  <c:v>5.8038538314849203E-2</c:v>
                </c:pt>
                <c:pt idx="38952">
                  <c:v>5.8039068075350003E-2</c:v>
                </c:pt>
                <c:pt idx="38953">
                  <c:v>5.8039714836520401E-2</c:v>
                </c:pt>
                <c:pt idx="38954">
                  <c:v>5.8040661152328699E-2</c:v>
                </c:pt>
                <c:pt idx="38955">
                  <c:v>5.8040673716783002E-2</c:v>
                </c:pt>
                <c:pt idx="38956">
                  <c:v>5.80408926386424E-2</c:v>
                </c:pt>
                <c:pt idx="38957">
                  <c:v>5.8042349716455097E-2</c:v>
                </c:pt>
                <c:pt idx="38958">
                  <c:v>5.8042837480404903E-2</c:v>
                </c:pt>
                <c:pt idx="38959">
                  <c:v>5.8044030770008699E-2</c:v>
                </c:pt>
                <c:pt idx="38960">
                  <c:v>5.8045757792526902E-2</c:v>
                </c:pt>
                <c:pt idx="38961">
                  <c:v>5.8045901824570298E-2</c:v>
                </c:pt>
                <c:pt idx="38962">
                  <c:v>5.8046297542306703E-2</c:v>
                </c:pt>
                <c:pt idx="38963">
                  <c:v>5.8047898858811897E-2</c:v>
                </c:pt>
                <c:pt idx="38964">
                  <c:v>5.8048788833372097E-2</c:v>
                </c:pt>
                <c:pt idx="38965">
                  <c:v>5.8048862905876998E-2</c:v>
                </c:pt>
                <c:pt idx="38966">
                  <c:v>5.8049007488064297E-2</c:v>
                </c:pt>
                <c:pt idx="38967">
                  <c:v>5.80491762971743E-2</c:v>
                </c:pt>
                <c:pt idx="38968">
                  <c:v>5.8050206570280899E-2</c:v>
                </c:pt>
                <c:pt idx="38969">
                  <c:v>5.8050408499020503E-2</c:v>
                </c:pt>
                <c:pt idx="38970">
                  <c:v>5.80528549621585E-2</c:v>
                </c:pt>
                <c:pt idx="38971">
                  <c:v>5.8054348322464401E-2</c:v>
                </c:pt>
                <c:pt idx="38972">
                  <c:v>5.80551044452867E-2</c:v>
                </c:pt>
                <c:pt idx="38973">
                  <c:v>5.8055715942437199E-2</c:v>
                </c:pt>
                <c:pt idx="38974">
                  <c:v>5.8057401670399897E-2</c:v>
                </c:pt>
                <c:pt idx="38975">
                  <c:v>5.8057752894891901E-2</c:v>
                </c:pt>
                <c:pt idx="38976">
                  <c:v>5.8059959189598803E-2</c:v>
                </c:pt>
                <c:pt idx="38977">
                  <c:v>5.80600217193874E-2</c:v>
                </c:pt>
                <c:pt idx="38978">
                  <c:v>5.8060581526561898E-2</c:v>
                </c:pt>
                <c:pt idx="38979">
                  <c:v>5.8060691320828597E-2</c:v>
                </c:pt>
                <c:pt idx="38980">
                  <c:v>5.8060952200991799E-2</c:v>
                </c:pt>
                <c:pt idx="38981">
                  <c:v>5.8061267040090001E-2</c:v>
                </c:pt>
                <c:pt idx="38982">
                  <c:v>5.8061759778355801E-2</c:v>
                </c:pt>
                <c:pt idx="38983">
                  <c:v>5.8063788659594801E-2</c:v>
                </c:pt>
                <c:pt idx="38984">
                  <c:v>5.8063989176985499E-2</c:v>
                </c:pt>
                <c:pt idx="38985">
                  <c:v>5.8064084859046398E-2</c:v>
                </c:pt>
                <c:pt idx="38986">
                  <c:v>5.8065192566693499E-2</c:v>
                </c:pt>
                <c:pt idx="38987">
                  <c:v>5.8066458294458403E-2</c:v>
                </c:pt>
                <c:pt idx="38988">
                  <c:v>5.8067621381105598E-2</c:v>
                </c:pt>
                <c:pt idx="38989">
                  <c:v>5.80680765345351E-2</c:v>
                </c:pt>
                <c:pt idx="38990">
                  <c:v>5.8068095978759102E-2</c:v>
                </c:pt>
                <c:pt idx="38991">
                  <c:v>5.8070955966901601E-2</c:v>
                </c:pt>
                <c:pt idx="38992">
                  <c:v>5.8071343246291797E-2</c:v>
                </c:pt>
                <c:pt idx="38993">
                  <c:v>5.8071363431995697E-2</c:v>
                </c:pt>
                <c:pt idx="38994">
                  <c:v>5.8074057979273001E-2</c:v>
                </c:pt>
                <c:pt idx="38995">
                  <c:v>5.8075788173719098E-2</c:v>
                </c:pt>
                <c:pt idx="38996">
                  <c:v>5.80763294508677E-2</c:v>
                </c:pt>
                <c:pt idx="38997">
                  <c:v>5.8076400405959398E-2</c:v>
                </c:pt>
                <c:pt idx="38998">
                  <c:v>5.8077070919494302E-2</c:v>
                </c:pt>
                <c:pt idx="38999">
                  <c:v>5.8077267488468497E-2</c:v>
                </c:pt>
                <c:pt idx="39000">
                  <c:v>5.8077831588708599E-2</c:v>
                </c:pt>
                <c:pt idx="39001">
                  <c:v>5.8077918404584497E-2</c:v>
                </c:pt>
                <c:pt idx="39002">
                  <c:v>5.8078307743314302E-2</c:v>
                </c:pt>
                <c:pt idx="39003">
                  <c:v>5.8078964033773897E-2</c:v>
                </c:pt>
                <c:pt idx="39004">
                  <c:v>5.8079724741556697E-2</c:v>
                </c:pt>
                <c:pt idx="39005">
                  <c:v>5.8080036828087198E-2</c:v>
                </c:pt>
                <c:pt idx="39006">
                  <c:v>5.8080332531876298E-2</c:v>
                </c:pt>
                <c:pt idx="39007">
                  <c:v>5.8081249137889097E-2</c:v>
                </c:pt>
                <c:pt idx="39008">
                  <c:v>5.8083321802805302E-2</c:v>
                </c:pt>
                <c:pt idx="39009">
                  <c:v>5.8084254025998899E-2</c:v>
                </c:pt>
                <c:pt idx="39010">
                  <c:v>5.8086554313181202E-2</c:v>
                </c:pt>
                <c:pt idx="39011">
                  <c:v>5.8087429133348703E-2</c:v>
                </c:pt>
                <c:pt idx="39012">
                  <c:v>5.8087666195453497E-2</c:v>
                </c:pt>
                <c:pt idx="39013">
                  <c:v>5.80877464410871E-2</c:v>
                </c:pt>
                <c:pt idx="39014">
                  <c:v>5.8088115732990303E-2</c:v>
                </c:pt>
                <c:pt idx="39015">
                  <c:v>5.8089599424375103E-2</c:v>
                </c:pt>
                <c:pt idx="39016">
                  <c:v>5.8089872843548301E-2</c:v>
                </c:pt>
                <c:pt idx="39017">
                  <c:v>5.8090063125267898E-2</c:v>
                </c:pt>
                <c:pt idx="39018">
                  <c:v>5.8091468673711399E-2</c:v>
                </c:pt>
                <c:pt idx="39019">
                  <c:v>5.8092214680951097E-2</c:v>
                </c:pt>
                <c:pt idx="39020">
                  <c:v>5.8092508628693702E-2</c:v>
                </c:pt>
                <c:pt idx="39021">
                  <c:v>5.8092851078802799E-2</c:v>
                </c:pt>
                <c:pt idx="39022">
                  <c:v>5.8093059689558003E-2</c:v>
                </c:pt>
                <c:pt idx="39023">
                  <c:v>5.8093975897754099E-2</c:v>
                </c:pt>
                <c:pt idx="39024">
                  <c:v>5.8094132416234803E-2</c:v>
                </c:pt>
                <c:pt idx="39025">
                  <c:v>5.8094956891877603E-2</c:v>
                </c:pt>
                <c:pt idx="39026">
                  <c:v>5.80956079451991E-2</c:v>
                </c:pt>
                <c:pt idx="39027">
                  <c:v>5.8096758240857901E-2</c:v>
                </c:pt>
                <c:pt idx="39028">
                  <c:v>5.8098907251660198E-2</c:v>
                </c:pt>
                <c:pt idx="39029">
                  <c:v>5.8099501492109802E-2</c:v>
                </c:pt>
                <c:pt idx="39030">
                  <c:v>5.8099892251861199E-2</c:v>
                </c:pt>
                <c:pt idx="39031">
                  <c:v>5.8102265115802701E-2</c:v>
                </c:pt>
                <c:pt idx="39032">
                  <c:v>5.8102947474215599E-2</c:v>
                </c:pt>
                <c:pt idx="39033">
                  <c:v>5.8103158453293099E-2</c:v>
                </c:pt>
                <c:pt idx="39034">
                  <c:v>5.8103543684214103E-2</c:v>
                </c:pt>
                <c:pt idx="39035">
                  <c:v>5.8103671963517303E-2</c:v>
                </c:pt>
                <c:pt idx="39036">
                  <c:v>5.8105261560096197E-2</c:v>
                </c:pt>
                <c:pt idx="39037">
                  <c:v>5.8105474252321397E-2</c:v>
                </c:pt>
                <c:pt idx="39038">
                  <c:v>5.8105570045894298E-2</c:v>
                </c:pt>
                <c:pt idx="39039">
                  <c:v>5.8106109603828102E-2</c:v>
                </c:pt>
                <c:pt idx="39040">
                  <c:v>5.8106722858109097E-2</c:v>
                </c:pt>
                <c:pt idx="39041">
                  <c:v>5.8107528128081003E-2</c:v>
                </c:pt>
                <c:pt idx="39042">
                  <c:v>5.8108279695875897E-2</c:v>
                </c:pt>
                <c:pt idx="39043">
                  <c:v>5.81091521573774E-2</c:v>
                </c:pt>
                <c:pt idx="39044">
                  <c:v>5.8109189808170099E-2</c:v>
                </c:pt>
                <c:pt idx="39045">
                  <c:v>5.8109353156448197E-2</c:v>
                </c:pt>
                <c:pt idx="39046">
                  <c:v>5.8109756992718802E-2</c:v>
                </c:pt>
                <c:pt idx="39047">
                  <c:v>5.8110017797983797E-2</c:v>
                </c:pt>
                <c:pt idx="39048">
                  <c:v>5.8110827289363898E-2</c:v>
                </c:pt>
                <c:pt idx="39049">
                  <c:v>5.81115757070053E-2</c:v>
                </c:pt>
                <c:pt idx="39050">
                  <c:v>5.81122906551063E-2</c:v>
                </c:pt>
                <c:pt idx="39051">
                  <c:v>5.8113342348211798E-2</c:v>
                </c:pt>
                <c:pt idx="39052">
                  <c:v>5.8113871068923302E-2</c:v>
                </c:pt>
                <c:pt idx="39053">
                  <c:v>5.8115540980139997E-2</c:v>
                </c:pt>
                <c:pt idx="39054">
                  <c:v>5.81168223687702E-2</c:v>
                </c:pt>
                <c:pt idx="39055">
                  <c:v>5.8117383788967698E-2</c:v>
                </c:pt>
                <c:pt idx="39056">
                  <c:v>5.8117626003766298E-2</c:v>
                </c:pt>
                <c:pt idx="39057">
                  <c:v>5.8118420142424097E-2</c:v>
                </c:pt>
                <c:pt idx="39058">
                  <c:v>5.8118587740543098E-2</c:v>
                </c:pt>
                <c:pt idx="39059">
                  <c:v>5.8118670735382197E-2</c:v>
                </c:pt>
                <c:pt idx="39060">
                  <c:v>5.8120112623154398E-2</c:v>
                </c:pt>
                <c:pt idx="39061">
                  <c:v>5.8120992508821398E-2</c:v>
                </c:pt>
                <c:pt idx="39062">
                  <c:v>5.8121276845865502E-2</c:v>
                </c:pt>
                <c:pt idx="39063">
                  <c:v>5.8122119506836399E-2</c:v>
                </c:pt>
                <c:pt idx="39064">
                  <c:v>5.8124636750997001E-2</c:v>
                </c:pt>
                <c:pt idx="39065">
                  <c:v>5.8125473969199599E-2</c:v>
                </c:pt>
                <c:pt idx="39066">
                  <c:v>5.8126206974780298E-2</c:v>
                </c:pt>
                <c:pt idx="39067">
                  <c:v>5.8126745651441797E-2</c:v>
                </c:pt>
                <c:pt idx="39068">
                  <c:v>5.8127122118897902E-2</c:v>
                </c:pt>
                <c:pt idx="39069">
                  <c:v>5.8127434738400298E-2</c:v>
                </c:pt>
                <c:pt idx="39070">
                  <c:v>5.8128347421357397E-2</c:v>
                </c:pt>
                <c:pt idx="39071">
                  <c:v>5.8129207140687297E-2</c:v>
                </c:pt>
                <c:pt idx="39072">
                  <c:v>5.8129802814603497E-2</c:v>
                </c:pt>
                <c:pt idx="39073">
                  <c:v>5.8130319735752202E-2</c:v>
                </c:pt>
                <c:pt idx="39074">
                  <c:v>5.8130843857396301E-2</c:v>
                </c:pt>
                <c:pt idx="39075">
                  <c:v>5.8131342963271999E-2</c:v>
                </c:pt>
                <c:pt idx="39076">
                  <c:v>5.8131759193541299E-2</c:v>
                </c:pt>
                <c:pt idx="39077">
                  <c:v>5.8131978613620197E-2</c:v>
                </c:pt>
                <c:pt idx="39078">
                  <c:v>5.8133685150893802E-2</c:v>
                </c:pt>
                <c:pt idx="39079">
                  <c:v>5.81337391946537E-2</c:v>
                </c:pt>
                <c:pt idx="39080">
                  <c:v>5.8134846358199599E-2</c:v>
                </c:pt>
                <c:pt idx="39081">
                  <c:v>5.8137407142715897E-2</c:v>
                </c:pt>
                <c:pt idx="39082">
                  <c:v>5.8137442922834501E-2</c:v>
                </c:pt>
                <c:pt idx="39083">
                  <c:v>5.8139275065990897E-2</c:v>
                </c:pt>
                <c:pt idx="39084">
                  <c:v>5.8140029566517197E-2</c:v>
                </c:pt>
                <c:pt idx="39085">
                  <c:v>5.8140825722802499E-2</c:v>
                </c:pt>
                <c:pt idx="39086">
                  <c:v>5.8141140344914702E-2</c:v>
                </c:pt>
                <c:pt idx="39087">
                  <c:v>5.8142819677762199E-2</c:v>
                </c:pt>
                <c:pt idx="39088">
                  <c:v>5.8143821091272203E-2</c:v>
                </c:pt>
                <c:pt idx="39089">
                  <c:v>5.8143941055689402E-2</c:v>
                </c:pt>
                <c:pt idx="39090">
                  <c:v>5.81446907586071E-2</c:v>
                </c:pt>
                <c:pt idx="39091">
                  <c:v>5.8144785952918603E-2</c:v>
                </c:pt>
                <c:pt idx="39092">
                  <c:v>5.8144893990323701E-2</c:v>
                </c:pt>
                <c:pt idx="39093">
                  <c:v>5.8145837718262101E-2</c:v>
                </c:pt>
                <c:pt idx="39094">
                  <c:v>5.8146252550059903E-2</c:v>
                </c:pt>
                <c:pt idx="39095">
                  <c:v>5.8147110462786901E-2</c:v>
                </c:pt>
                <c:pt idx="39096">
                  <c:v>5.8147481745108399E-2</c:v>
                </c:pt>
                <c:pt idx="39097">
                  <c:v>5.8147851444469503E-2</c:v>
                </c:pt>
                <c:pt idx="39098">
                  <c:v>5.8148707590876599E-2</c:v>
                </c:pt>
                <c:pt idx="39099">
                  <c:v>5.8149066080539498E-2</c:v>
                </c:pt>
                <c:pt idx="39100">
                  <c:v>5.8151350818836399E-2</c:v>
                </c:pt>
                <c:pt idx="39101">
                  <c:v>5.8152090385939999E-2</c:v>
                </c:pt>
                <c:pt idx="39102">
                  <c:v>5.8152357798340798E-2</c:v>
                </c:pt>
                <c:pt idx="39103">
                  <c:v>5.8152499051022502E-2</c:v>
                </c:pt>
                <c:pt idx="39104">
                  <c:v>5.8153366218979E-2</c:v>
                </c:pt>
                <c:pt idx="39105">
                  <c:v>5.8155650188810297E-2</c:v>
                </c:pt>
                <c:pt idx="39106">
                  <c:v>5.81563275500094E-2</c:v>
                </c:pt>
                <c:pt idx="39107">
                  <c:v>5.8157955821824703E-2</c:v>
                </c:pt>
                <c:pt idx="39108">
                  <c:v>5.8158033468561597E-2</c:v>
                </c:pt>
                <c:pt idx="39109">
                  <c:v>5.81605625717182E-2</c:v>
                </c:pt>
                <c:pt idx="39110">
                  <c:v>5.8160880388066799E-2</c:v>
                </c:pt>
                <c:pt idx="39111">
                  <c:v>5.8161850691168901E-2</c:v>
                </c:pt>
                <c:pt idx="39112">
                  <c:v>5.8163695423100202E-2</c:v>
                </c:pt>
                <c:pt idx="39113">
                  <c:v>5.8165111820641199E-2</c:v>
                </c:pt>
                <c:pt idx="39114">
                  <c:v>5.8165250327854003E-2</c:v>
                </c:pt>
                <c:pt idx="39115">
                  <c:v>5.8166845137449803E-2</c:v>
                </c:pt>
                <c:pt idx="39116">
                  <c:v>5.8167457267479898E-2</c:v>
                </c:pt>
                <c:pt idx="39117">
                  <c:v>5.8167670366460603E-2</c:v>
                </c:pt>
                <c:pt idx="39118">
                  <c:v>5.81702164265539E-2</c:v>
                </c:pt>
                <c:pt idx="39119">
                  <c:v>5.8171741977809402E-2</c:v>
                </c:pt>
                <c:pt idx="39120">
                  <c:v>5.8172084749694902E-2</c:v>
                </c:pt>
                <c:pt idx="39121">
                  <c:v>5.8173026515279003E-2</c:v>
                </c:pt>
                <c:pt idx="39122">
                  <c:v>5.8173736459761601E-2</c:v>
                </c:pt>
                <c:pt idx="39123">
                  <c:v>5.8174890976725499E-2</c:v>
                </c:pt>
                <c:pt idx="39124">
                  <c:v>5.8175713396761697E-2</c:v>
                </c:pt>
                <c:pt idx="39125">
                  <c:v>5.81762274027329E-2</c:v>
                </c:pt>
                <c:pt idx="39126">
                  <c:v>5.8177430188911798E-2</c:v>
                </c:pt>
                <c:pt idx="39127">
                  <c:v>5.8178097313093403E-2</c:v>
                </c:pt>
                <c:pt idx="39128">
                  <c:v>5.8178644376444301E-2</c:v>
                </c:pt>
                <c:pt idx="39129">
                  <c:v>5.8179048067961002E-2</c:v>
                </c:pt>
                <c:pt idx="39130">
                  <c:v>5.8182603577279599E-2</c:v>
                </c:pt>
                <c:pt idx="39131">
                  <c:v>5.8184834402955E-2</c:v>
                </c:pt>
                <c:pt idx="39132">
                  <c:v>5.8185022713909199E-2</c:v>
                </c:pt>
                <c:pt idx="39133">
                  <c:v>5.8185080131045501E-2</c:v>
                </c:pt>
                <c:pt idx="39134">
                  <c:v>5.8185340986059798E-2</c:v>
                </c:pt>
                <c:pt idx="39135">
                  <c:v>5.8187002013810503E-2</c:v>
                </c:pt>
                <c:pt idx="39136">
                  <c:v>5.8187998248544703E-2</c:v>
                </c:pt>
                <c:pt idx="39137">
                  <c:v>5.81880662881952E-2</c:v>
                </c:pt>
                <c:pt idx="39138">
                  <c:v>5.8188707411308598E-2</c:v>
                </c:pt>
                <c:pt idx="39139">
                  <c:v>5.8189416764467601E-2</c:v>
                </c:pt>
                <c:pt idx="39140">
                  <c:v>5.8190813742884297E-2</c:v>
                </c:pt>
                <c:pt idx="39141">
                  <c:v>5.8191063393329003E-2</c:v>
                </c:pt>
                <c:pt idx="39142">
                  <c:v>5.8191107135396797E-2</c:v>
                </c:pt>
                <c:pt idx="39143">
                  <c:v>5.8191114079922897E-2</c:v>
                </c:pt>
                <c:pt idx="39144">
                  <c:v>5.8191166766786998E-2</c:v>
                </c:pt>
                <c:pt idx="39145">
                  <c:v>5.8192767023867997E-2</c:v>
                </c:pt>
                <c:pt idx="39146">
                  <c:v>5.8193044529783099E-2</c:v>
                </c:pt>
                <c:pt idx="39147">
                  <c:v>5.8193120366461099E-2</c:v>
                </c:pt>
                <c:pt idx="39148">
                  <c:v>5.8193428626211297E-2</c:v>
                </c:pt>
                <c:pt idx="39149">
                  <c:v>5.8193634232400197E-2</c:v>
                </c:pt>
                <c:pt idx="39150">
                  <c:v>5.8193854712181102E-2</c:v>
                </c:pt>
                <c:pt idx="39151">
                  <c:v>5.8194181644444801E-2</c:v>
                </c:pt>
                <c:pt idx="39152">
                  <c:v>5.8195276544293802E-2</c:v>
                </c:pt>
                <c:pt idx="39153">
                  <c:v>5.8195283739482899E-2</c:v>
                </c:pt>
                <c:pt idx="39154">
                  <c:v>5.81964011021723E-2</c:v>
                </c:pt>
                <c:pt idx="39155">
                  <c:v>5.8198989947482099E-2</c:v>
                </c:pt>
                <c:pt idx="39156">
                  <c:v>5.8199576740391001E-2</c:v>
                </c:pt>
                <c:pt idx="39157">
                  <c:v>5.8201255023568703E-2</c:v>
                </c:pt>
                <c:pt idx="39158">
                  <c:v>5.8201271755725002E-2</c:v>
                </c:pt>
                <c:pt idx="39159">
                  <c:v>5.82018587290258E-2</c:v>
                </c:pt>
                <c:pt idx="39160">
                  <c:v>5.8202553941786798E-2</c:v>
                </c:pt>
                <c:pt idx="39161">
                  <c:v>5.8203266191862703E-2</c:v>
                </c:pt>
                <c:pt idx="39162">
                  <c:v>5.8204578468426499E-2</c:v>
                </c:pt>
                <c:pt idx="39163">
                  <c:v>5.8204660683323403E-2</c:v>
                </c:pt>
                <c:pt idx="39164">
                  <c:v>5.8204945146513601E-2</c:v>
                </c:pt>
                <c:pt idx="39165">
                  <c:v>5.8205101415055097E-2</c:v>
                </c:pt>
                <c:pt idx="39166">
                  <c:v>5.8205409879479898E-2</c:v>
                </c:pt>
                <c:pt idx="39167">
                  <c:v>5.82069178048105E-2</c:v>
                </c:pt>
                <c:pt idx="39168">
                  <c:v>5.8207463620526902E-2</c:v>
                </c:pt>
                <c:pt idx="39169">
                  <c:v>5.8207738803750603E-2</c:v>
                </c:pt>
                <c:pt idx="39170">
                  <c:v>5.8208575450407501E-2</c:v>
                </c:pt>
                <c:pt idx="39171">
                  <c:v>5.8209007840145897E-2</c:v>
                </c:pt>
                <c:pt idx="39172">
                  <c:v>5.8209595463259101E-2</c:v>
                </c:pt>
                <c:pt idx="39173">
                  <c:v>5.8209701364943502E-2</c:v>
                </c:pt>
                <c:pt idx="39174">
                  <c:v>5.8210257476597103E-2</c:v>
                </c:pt>
                <c:pt idx="39175">
                  <c:v>5.8210407617543099E-2</c:v>
                </c:pt>
                <c:pt idx="39176">
                  <c:v>5.8210795834681799E-2</c:v>
                </c:pt>
                <c:pt idx="39177">
                  <c:v>5.8211739375560102E-2</c:v>
                </c:pt>
                <c:pt idx="39178">
                  <c:v>5.8212603810220399E-2</c:v>
                </c:pt>
                <c:pt idx="39179">
                  <c:v>5.8216328776237398E-2</c:v>
                </c:pt>
                <c:pt idx="39180">
                  <c:v>5.8217231537018702E-2</c:v>
                </c:pt>
                <c:pt idx="39181">
                  <c:v>5.8217358903781199E-2</c:v>
                </c:pt>
                <c:pt idx="39182">
                  <c:v>5.8218751780355002E-2</c:v>
                </c:pt>
                <c:pt idx="39183">
                  <c:v>5.8219138950392303E-2</c:v>
                </c:pt>
                <c:pt idx="39184">
                  <c:v>5.8219575753174102E-2</c:v>
                </c:pt>
                <c:pt idx="39185">
                  <c:v>5.8221722778506402E-2</c:v>
                </c:pt>
                <c:pt idx="39186">
                  <c:v>5.8222677114125501E-2</c:v>
                </c:pt>
                <c:pt idx="39187">
                  <c:v>5.8223371497761398E-2</c:v>
                </c:pt>
                <c:pt idx="39188">
                  <c:v>5.82245848703946E-2</c:v>
                </c:pt>
                <c:pt idx="39189">
                  <c:v>5.8226744170533098E-2</c:v>
                </c:pt>
                <c:pt idx="39190">
                  <c:v>5.8228354401864198E-2</c:v>
                </c:pt>
                <c:pt idx="39191">
                  <c:v>5.8228490964142898E-2</c:v>
                </c:pt>
                <c:pt idx="39192">
                  <c:v>5.8229359594237799E-2</c:v>
                </c:pt>
                <c:pt idx="39193">
                  <c:v>5.8230192461250503E-2</c:v>
                </c:pt>
                <c:pt idx="39194">
                  <c:v>5.82312538657326E-2</c:v>
                </c:pt>
                <c:pt idx="39195">
                  <c:v>5.8231713971740401E-2</c:v>
                </c:pt>
                <c:pt idx="39196">
                  <c:v>5.8233689569926902E-2</c:v>
                </c:pt>
                <c:pt idx="39197">
                  <c:v>5.8234245931805997E-2</c:v>
                </c:pt>
                <c:pt idx="39198">
                  <c:v>5.8234442271185599E-2</c:v>
                </c:pt>
                <c:pt idx="39199">
                  <c:v>5.8236590789489999E-2</c:v>
                </c:pt>
                <c:pt idx="39200">
                  <c:v>5.8236733511565303E-2</c:v>
                </c:pt>
                <c:pt idx="39201">
                  <c:v>5.82370076285691E-2</c:v>
                </c:pt>
                <c:pt idx="39202">
                  <c:v>5.8239330325850297E-2</c:v>
                </c:pt>
                <c:pt idx="39203">
                  <c:v>5.8241179383343097E-2</c:v>
                </c:pt>
                <c:pt idx="39204">
                  <c:v>5.8241249445876601E-2</c:v>
                </c:pt>
                <c:pt idx="39205">
                  <c:v>5.8242549102109201E-2</c:v>
                </c:pt>
                <c:pt idx="39206">
                  <c:v>5.8242784921357101E-2</c:v>
                </c:pt>
                <c:pt idx="39207">
                  <c:v>5.8245397565475698E-2</c:v>
                </c:pt>
                <c:pt idx="39208">
                  <c:v>5.8245623347625099E-2</c:v>
                </c:pt>
                <c:pt idx="39209">
                  <c:v>5.8246299689095601E-2</c:v>
                </c:pt>
                <c:pt idx="39210">
                  <c:v>5.8246322036822902E-2</c:v>
                </c:pt>
                <c:pt idx="39211">
                  <c:v>5.8246808182275303E-2</c:v>
                </c:pt>
                <c:pt idx="39212">
                  <c:v>5.8247387157236701E-2</c:v>
                </c:pt>
                <c:pt idx="39213">
                  <c:v>5.8247762685510802E-2</c:v>
                </c:pt>
                <c:pt idx="39214">
                  <c:v>5.8248242512686198E-2</c:v>
                </c:pt>
                <c:pt idx="39215">
                  <c:v>5.8249635399313097E-2</c:v>
                </c:pt>
                <c:pt idx="39216">
                  <c:v>5.8249814093869097E-2</c:v>
                </c:pt>
                <c:pt idx="39217">
                  <c:v>5.8250266759459303E-2</c:v>
                </c:pt>
                <c:pt idx="39218">
                  <c:v>5.8250971636408702E-2</c:v>
                </c:pt>
                <c:pt idx="39219">
                  <c:v>5.8251761786664399E-2</c:v>
                </c:pt>
                <c:pt idx="39220">
                  <c:v>5.8252011432163103E-2</c:v>
                </c:pt>
                <c:pt idx="39221">
                  <c:v>5.8253507213659898E-2</c:v>
                </c:pt>
                <c:pt idx="39222">
                  <c:v>5.8254929411272097E-2</c:v>
                </c:pt>
                <c:pt idx="39223">
                  <c:v>5.8256413134268402E-2</c:v>
                </c:pt>
                <c:pt idx="39224">
                  <c:v>5.8256442130209897E-2</c:v>
                </c:pt>
                <c:pt idx="39225">
                  <c:v>5.8256560837757002E-2</c:v>
                </c:pt>
                <c:pt idx="39226">
                  <c:v>5.8257514459073297E-2</c:v>
                </c:pt>
                <c:pt idx="39227">
                  <c:v>5.8257635224110697E-2</c:v>
                </c:pt>
                <c:pt idx="39228">
                  <c:v>5.8258201255320198E-2</c:v>
                </c:pt>
                <c:pt idx="39229">
                  <c:v>5.8258227043922903E-2</c:v>
                </c:pt>
                <c:pt idx="39230">
                  <c:v>5.8258373341932602E-2</c:v>
                </c:pt>
                <c:pt idx="39231">
                  <c:v>5.82587694731291E-2</c:v>
                </c:pt>
                <c:pt idx="39232">
                  <c:v>5.8259251838513798E-2</c:v>
                </c:pt>
                <c:pt idx="39233">
                  <c:v>5.8259556442016698E-2</c:v>
                </c:pt>
                <c:pt idx="39234">
                  <c:v>5.8259845144115502E-2</c:v>
                </c:pt>
                <c:pt idx="39235">
                  <c:v>5.8261963710216198E-2</c:v>
                </c:pt>
                <c:pt idx="39236">
                  <c:v>5.8262172334058698E-2</c:v>
                </c:pt>
                <c:pt idx="39237">
                  <c:v>5.8262281684371801E-2</c:v>
                </c:pt>
                <c:pt idx="39238">
                  <c:v>5.8262914512613603E-2</c:v>
                </c:pt>
                <c:pt idx="39239">
                  <c:v>5.8264069644399001E-2</c:v>
                </c:pt>
                <c:pt idx="39240">
                  <c:v>5.8265106324128998E-2</c:v>
                </c:pt>
                <c:pt idx="39241">
                  <c:v>5.82659016465219E-2</c:v>
                </c:pt>
                <c:pt idx="39242">
                  <c:v>5.8266227568856598E-2</c:v>
                </c:pt>
                <c:pt idx="39243">
                  <c:v>5.8266477563414902E-2</c:v>
                </c:pt>
                <c:pt idx="39244">
                  <c:v>5.8266907350990799E-2</c:v>
                </c:pt>
                <c:pt idx="39245">
                  <c:v>5.8267107467367699E-2</c:v>
                </c:pt>
                <c:pt idx="39246">
                  <c:v>5.8267300829824203E-2</c:v>
                </c:pt>
                <c:pt idx="39247">
                  <c:v>5.8268127426993298E-2</c:v>
                </c:pt>
                <c:pt idx="39248">
                  <c:v>5.8268446966159702E-2</c:v>
                </c:pt>
                <c:pt idx="39249">
                  <c:v>5.8269226619984703E-2</c:v>
                </c:pt>
                <c:pt idx="39250">
                  <c:v>5.8269356587970299E-2</c:v>
                </c:pt>
                <c:pt idx="39251">
                  <c:v>5.8269397267321499E-2</c:v>
                </c:pt>
                <c:pt idx="39252">
                  <c:v>5.8270611983561198E-2</c:v>
                </c:pt>
                <c:pt idx="39253">
                  <c:v>5.82719446438369E-2</c:v>
                </c:pt>
                <c:pt idx="39254">
                  <c:v>5.8272287477599098E-2</c:v>
                </c:pt>
                <c:pt idx="39255">
                  <c:v>5.8272511247200599E-2</c:v>
                </c:pt>
                <c:pt idx="39256">
                  <c:v>5.82743189268074E-2</c:v>
                </c:pt>
                <c:pt idx="39257">
                  <c:v>5.8275630601767402E-2</c:v>
                </c:pt>
                <c:pt idx="39258">
                  <c:v>5.82759114808893E-2</c:v>
                </c:pt>
                <c:pt idx="39259">
                  <c:v>5.8276261322505199E-2</c:v>
                </c:pt>
                <c:pt idx="39260">
                  <c:v>5.8277324615937702E-2</c:v>
                </c:pt>
                <c:pt idx="39261">
                  <c:v>5.8278122466752499E-2</c:v>
                </c:pt>
                <c:pt idx="39262">
                  <c:v>5.8278288593151803E-2</c:v>
                </c:pt>
                <c:pt idx="39263">
                  <c:v>5.82797128414713E-2</c:v>
                </c:pt>
                <c:pt idx="39264">
                  <c:v>5.82801393408999E-2</c:v>
                </c:pt>
                <c:pt idx="39265">
                  <c:v>5.8280992425873999E-2</c:v>
                </c:pt>
                <c:pt idx="39266">
                  <c:v>5.8282256306779003E-2</c:v>
                </c:pt>
                <c:pt idx="39267">
                  <c:v>5.8282513075092399E-2</c:v>
                </c:pt>
                <c:pt idx="39268">
                  <c:v>5.8284239202184597E-2</c:v>
                </c:pt>
                <c:pt idx="39269">
                  <c:v>5.8285045577216102E-2</c:v>
                </c:pt>
                <c:pt idx="39270">
                  <c:v>5.8286024266062997E-2</c:v>
                </c:pt>
                <c:pt idx="39271">
                  <c:v>5.8286261353427002E-2</c:v>
                </c:pt>
                <c:pt idx="39272">
                  <c:v>5.8287058121932002E-2</c:v>
                </c:pt>
                <c:pt idx="39273">
                  <c:v>5.8287311544933898E-2</c:v>
                </c:pt>
                <c:pt idx="39274">
                  <c:v>5.8287857738474898E-2</c:v>
                </c:pt>
                <c:pt idx="39275">
                  <c:v>5.8288813804636998E-2</c:v>
                </c:pt>
                <c:pt idx="39276">
                  <c:v>5.82894458175705E-2</c:v>
                </c:pt>
                <c:pt idx="39277">
                  <c:v>5.8291052951372699E-2</c:v>
                </c:pt>
                <c:pt idx="39278">
                  <c:v>5.8291794737814297E-2</c:v>
                </c:pt>
                <c:pt idx="39279">
                  <c:v>5.8292169588806002E-2</c:v>
                </c:pt>
                <c:pt idx="39280">
                  <c:v>5.8292321029566302E-2</c:v>
                </c:pt>
                <c:pt idx="39281">
                  <c:v>5.8293167399282503E-2</c:v>
                </c:pt>
                <c:pt idx="39282">
                  <c:v>5.8293346416171399E-2</c:v>
                </c:pt>
                <c:pt idx="39283">
                  <c:v>5.8293943386418599E-2</c:v>
                </c:pt>
                <c:pt idx="39284">
                  <c:v>5.8295427450437101E-2</c:v>
                </c:pt>
                <c:pt idx="39285">
                  <c:v>5.8296039512974802E-2</c:v>
                </c:pt>
                <c:pt idx="39286">
                  <c:v>5.8296048864731699E-2</c:v>
                </c:pt>
                <c:pt idx="39287">
                  <c:v>5.8296951789857103E-2</c:v>
                </c:pt>
                <c:pt idx="39288">
                  <c:v>5.8297686698463302E-2</c:v>
                </c:pt>
                <c:pt idx="39289">
                  <c:v>5.8300174993778001E-2</c:v>
                </c:pt>
                <c:pt idx="39290">
                  <c:v>5.8300564773602702E-2</c:v>
                </c:pt>
                <c:pt idx="39291">
                  <c:v>5.83009026220664E-2</c:v>
                </c:pt>
                <c:pt idx="39292">
                  <c:v>5.8302369861042799E-2</c:v>
                </c:pt>
                <c:pt idx="39293">
                  <c:v>5.8302407961007198E-2</c:v>
                </c:pt>
                <c:pt idx="39294">
                  <c:v>5.8302422995206798E-2</c:v>
                </c:pt>
                <c:pt idx="39295">
                  <c:v>5.8303200540318199E-2</c:v>
                </c:pt>
                <c:pt idx="39296">
                  <c:v>5.8304074384329899E-2</c:v>
                </c:pt>
                <c:pt idx="39297">
                  <c:v>5.83044626730891E-2</c:v>
                </c:pt>
                <c:pt idx="39298">
                  <c:v>5.8305142455002797E-2</c:v>
                </c:pt>
                <c:pt idx="39299">
                  <c:v>5.8305143586330398E-2</c:v>
                </c:pt>
                <c:pt idx="39300">
                  <c:v>5.8305174382361102E-2</c:v>
                </c:pt>
                <c:pt idx="39301">
                  <c:v>5.8305452167286699E-2</c:v>
                </c:pt>
                <c:pt idx="39302">
                  <c:v>5.8305909088740102E-2</c:v>
                </c:pt>
                <c:pt idx="39303">
                  <c:v>5.8306320761467897E-2</c:v>
                </c:pt>
                <c:pt idx="39304">
                  <c:v>5.8306860860735603E-2</c:v>
                </c:pt>
                <c:pt idx="39305">
                  <c:v>5.8307476023492399E-2</c:v>
                </c:pt>
                <c:pt idx="39306">
                  <c:v>5.8307528029412498E-2</c:v>
                </c:pt>
                <c:pt idx="39307">
                  <c:v>5.8309152068371201E-2</c:v>
                </c:pt>
                <c:pt idx="39308">
                  <c:v>5.8310191457581997E-2</c:v>
                </c:pt>
                <c:pt idx="39309">
                  <c:v>5.83103331055011E-2</c:v>
                </c:pt>
                <c:pt idx="39310">
                  <c:v>5.8311320662751499E-2</c:v>
                </c:pt>
                <c:pt idx="39311">
                  <c:v>5.8311687825577697E-2</c:v>
                </c:pt>
                <c:pt idx="39312">
                  <c:v>5.8312335702764201E-2</c:v>
                </c:pt>
                <c:pt idx="39313">
                  <c:v>5.8312478402277303E-2</c:v>
                </c:pt>
                <c:pt idx="39314">
                  <c:v>5.8314394810770602E-2</c:v>
                </c:pt>
                <c:pt idx="39315">
                  <c:v>5.8314447460710302E-2</c:v>
                </c:pt>
                <c:pt idx="39316">
                  <c:v>5.8314599761777199E-2</c:v>
                </c:pt>
                <c:pt idx="39317">
                  <c:v>5.8315644209231299E-2</c:v>
                </c:pt>
                <c:pt idx="39318">
                  <c:v>5.8316306986842398E-2</c:v>
                </c:pt>
                <c:pt idx="39319">
                  <c:v>5.8316424419716399E-2</c:v>
                </c:pt>
                <c:pt idx="39320">
                  <c:v>5.83174672863589E-2</c:v>
                </c:pt>
                <c:pt idx="39321">
                  <c:v>5.8317772772343603E-2</c:v>
                </c:pt>
                <c:pt idx="39322">
                  <c:v>5.83201249110352E-2</c:v>
                </c:pt>
                <c:pt idx="39323">
                  <c:v>5.83216683289653E-2</c:v>
                </c:pt>
                <c:pt idx="39324">
                  <c:v>5.8322889075421297E-2</c:v>
                </c:pt>
                <c:pt idx="39325">
                  <c:v>5.8323923790526998E-2</c:v>
                </c:pt>
                <c:pt idx="39326">
                  <c:v>5.8324395770541701E-2</c:v>
                </c:pt>
                <c:pt idx="39327">
                  <c:v>5.8324494670334702E-2</c:v>
                </c:pt>
                <c:pt idx="39328">
                  <c:v>5.8325109013475603E-2</c:v>
                </c:pt>
                <c:pt idx="39329">
                  <c:v>5.8325212964883202E-2</c:v>
                </c:pt>
                <c:pt idx="39330">
                  <c:v>5.8325227434695398E-2</c:v>
                </c:pt>
                <c:pt idx="39331">
                  <c:v>5.8325755397636701E-2</c:v>
                </c:pt>
                <c:pt idx="39332">
                  <c:v>5.8329678432612699E-2</c:v>
                </c:pt>
                <c:pt idx="39333">
                  <c:v>5.8331627675905898E-2</c:v>
                </c:pt>
                <c:pt idx="39334">
                  <c:v>5.8332116990991702E-2</c:v>
                </c:pt>
                <c:pt idx="39335">
                  <c:v>5.8332804829128997E-2</c:v>
                </c:pt>
                <c:pt idx="39336">
                  <c:v>5.83332033331707E-2</c:v>
                </c:pt>
                <c:pt idx="39337">
                  <c:v>5.8334450497225E-2</c:v>
                </c:pt>
                <c:pt idx="39338">
                  <c:v>5.8335048226386799E-2</c:v>
                </c:pt>
                <c:pt idx="39339">
                  <c:v>5.8335445559797701E-2</c:v>
                </c:pt>
                <c:pt idx="39340">
                  <c:v>5.83406642193482E-2</c:v>
                </c:pt>
                <c:pt idx="39341">
                  <c:v>5.8340719701892099E-2</c:v>
                </c:pt>
                <c:pt idx="39342">
                  <c:v>5.8340757895168099E-2</c:v>
                </c:pt>
                <c:pt idx="39343">
                  <c:v>5.8341011119570199E-2</c:v>
                </c:pt>
                <c:pt idx="39344">
                  <c:v>5.8341103919101099E-2</c:v>
                </c:pt>
                <c:pt idx="39345">
                  <c:v>5.8341279921066601E-2</c:v>
                </c:pt>
                <c:pt idx="39346">
                  <c:v>5.8341363095281297E-2</c:v>
                </c:pt>
                <c:pt idx="39347">
                  <c:v>5.8341611742770402E-2</c:v>
                </c:pt>
                <c:pt idx="39348">
                  <c:v>5.83416808136819E-2</c:v>
                </c:pt>
                <c:pt idx="39349">
                  <c:v>5.8343559456506898E-2</c:v>
                </c:pt>
                <c:pt idx="39350">
                  <c:v>5.8346521630092997E-2</c:v>
                </c:pt>
                <c:pt idx="39351">
                  <c:v>5.83466619238747E-2</c:v>
                </c:pt>
                <c:pt idx="39352">
                  <c:v>5.8348370309718497E-2</c:v>
                </c:pt>
                <c:pt idx="39353">
                  <c:v>5.8348648245778699E-2</c:v>
                </c:pt>
                <c:pt idx="39354">
                  <c:v>5.8348814008741798E-2</c:v>
                </c:pt>
                <c:pt idx="39355">
                  <c:v>5.8350555469271002E-2</c:v>
                </c:pt>
                <c:pt idx="39356">
                  <c:v>5.8350930373587802E-2</c:v>
                </c:pt>
                <c:pt idx="39357">
                  <c:v>5.8352141422438601E-2</c:v>
                </c:pt>
                <c:pt idx="39358">
                  <c:v>5.8352234694892598E-2</c:v>
                </c:pt>
                <c:pt idx="39359">
                  <c:v>5.83523979079228E-2</c:v>
                </c:pt>
                <c:pt idx="39360">
                  <c:v>5.8353348088762899E-2</c:v>
                </c:pt>
                <c:pt idx="39361">
                  <c:v>5.8353643748272399E-2</c:v>
                </c:pt>
                <c:pt idx="39362">
                  <c:v>5.8353778806557302E-2</c:v>
                </c:pt>
                <c:pt idx="39363">
                  <c:v>5.8354451271419201E-2</c:v>
                </c:pt>
                <c:pt idx="39364">
                  <c:v>5.8354900163282902E-2</c:v>
                </c:pt>
                <c:pt idx="39365">
                  <c:v>5.8355426562447597E-2</c:v>
                </c:pt>
                <c:pt idx="39366">
                  <c:v>5.8355539565899499E-2</c:v>
                </c:pt>
                <c:pt idx="39367">
                  <c:v>5.8356589045102797E-2</c:v>
                </c:pt>
                <c:pt idx="39368">
                  <c:v>5.8357984169739301E-2</c:v>
                </c:pt>
                <c:pt idx="39369">
                  <c:v>5.8359798727114803E-2</c:v>
                </c:pt>
                <c:pt idx="39370">
                  <c:v>5.83601220876643E-2</c:v>
                </c:pt>
                <c:pt idx="39371">
                  <c:v>5.8360387916299598E-2</c:v>
                </c:pt>
                <c:pt idx="39372">
                  <c:v>5.8360510133568903E-2</c:v>
                </c:pt>
                <c:pt idx="39373">
                  <c:v>5.8360525341479598E-2</c:v>
                </c:pt>
                <c:pt idx="39374">
                  <c:v>5.8360798938733E-2</c:v>
                </c:pt>
                <c:pt idx="39375">
                  <c:v>5.8361811099109602E-2</c:v>
                </c:pt>
                <c:pt idx="39376">
                  <c:v>5.8363015509293799E-2</c:v>
                </c:pt>
                <c:pt idx="39377">
                  <c:v>5.8363265797518202E-2</c:v>
                </c:pt>
                <c:pt idx="39378">
                  <c:v>5.8364456088568398E-2</c:v>
                </c:pt>
                <c:pt idx="39379">
                  <c:v>5.83645156452045E-2</c:v>
                </c:pt>
                <c:pt idx="39380">
                  <c:v>5.8364623726946403E-2</c:v>
                </c:pt>
                <c:pt idx="39381">
                  <c:v>5.8364703446105101E-2</c:v>
                </c:pt>
                <c:pt idx="39382">
                  <c:v>5.8365097278234697E-2</c:v>
                </c:pt>
                <c:pt idx="39383">
                  <c:v>5.8365331108762498E-2</c:v>
                </c:pt>
                <c:pt idx="39384">
                  <c:v>5.83657331820088E-2</c:v>
                </c:pt>
                <c:pt idx="39385">
                  <c:v>5.8366190908426298E-2</c:v>
                </c:pt>
                <c:pt idx="39386">
                  <c:v>5.8366218645454701E-2</c:v>
                </c:pt>
                <c:pt idx="39387">
                  <c:v>5.8366271337800701E-2</c:v>
                </c:pt>
                <c:pt idx="39388">
                  <c:v>5.8366353761585797E-2</c:v>
                </c:pt>
                <c:pt idx="39389">
                  <c:v>5.8367374005323103E-2</c:v>
                </c:pt>
                <c:pt idx="39390">
                  <c:v>5.83674742638879E-2</c:v>
                </c:pt>
                <c:pt idx="39391">
                  <c:v>5.8367690733290602E-2</c:v>
                </c:pt>
                <c:pt idx="39392">
                  <c:v>5.8368701370688697E-2</c:v>
                </c:pt>
                <c:pt idx="39393">
                  <c:v>5.8371556067480602E-2</c:v>
                </c:pt>
                <c:pt idx="39394">
                  <c:v>5.83737941603584E-2</c:v>
                </c:pt>
                <c:pt idx="39395">
                  <c:v>5.8374587914535203E-2</c:v>
                </c:pt>
                <c:pt idx="39396">
                  <c:v>5.8375093206125897E-2</c:v>
                </c:pt>
                <c:pt idx="39397">
                  <c:v>5.83765276344127E-2</c:v>
                </c:pt>
                <c:pt idx="39398">
                  <c:v>5.8378463876018999E-2</c:v>
                </c:pt>
                <c:pt idx="39399">
                  <c:v>5.8380044524404803E-2</c:v>
                </c:pt>
                <c:pt idx="39400">
                  <c:v>5.83812959161676E-2</c:v>
                </c:pt>
                <c:pt idx="39401">
                  <c:v>5.8383112506140998E-2</c:v>
                </c:pt>
                <c:pt idx="39402">
                  <c:v>5.83840185210346E-2</c:v>
                </c:pt>
                <c:pt idx="39403">
                  <c:v>5.8384748023183601E-2</c:v>
                </c:pt>
                <c:pt idx="39404">
                  <c:v>5.8384749039284103E-2</c:v>
                </c:pt>
                <c:pt idx="39405">
                  <c:v>5.8385507776065097E-2</c:v>
                </c:pt>
                <c:pt idx="39406">
                  <c:v>5.8388552955054997E-2</c:v>
                </c:pt>
                <c:pt idx="39407">
                  <c:v>5.8388844342277299E-2</c:v>
                </c:pt>
                <c:pt idx="39408">
                  <c:v>5.83889990699532E-2</c:v>
                </c:pt>
                <c:pt idx="39409">
                  <c:v>5.83891880078726E-2</c:v>
                </c:pt>
                <c:pt idx="39410">
                  <c:v>5.8390961126931602E-2</c:v>
                </c:pt>
                <c:pt idx="39411">
                  <c:v>5.8392082036322998E-2</c:v>
                </c:pt>
                <c:pt idx="39412">
                  <c:v>5.8392233389549297E-2</c:v>
                </c:pt>
                <c:pt idx="39413">
                  <c:v>5.8393138790632598E-2</c:v>
                </c:pt>
                <c:pt idx="39414">
                  <c:v>5.8393183333824497E-2</c:v>
                </c:pt>
                <c:pt idx="39415">
                  <c:v>5.8393878021979401E-2</c:v>
                </c:pt>
                <c:pt idx="39416">
                  <c:v>5.83939296495442E-2</c:v>
                </c:pt>
                <c:pt idx="39417">
                  <c:v>5.8393959579768402E-2</c:v>
                </c:pt>
                <c:pt idx="39418">
                  <c:v>5.8395117355988201E-2</c:v>
                </c:pt>
                <c:pt idx="39419">
                  <c:v>5.8395490699558301E-2</c:v>
                </c:pt>
                <c:pt idx="39420">
                  <c:v>5.8396251123499401E-2</c:v>
                </c:pt>
                <c:pt idx="39421">
                  <c:v>5.8397623909560402E-2</c:v>
                </c:pt>
                <c:pt idx="39422">
                  <c:v>5.8397943784204202E-2</c:v>
                </c:pt>
                <c:pt idx="39423">
                  <c:v>5.8397967108400402E-2</c:v>
                </c:pt>
                <c:pt idx="39424">
                  <c:v>5.8398153156266501E-2</c:v>
                </c:pt>
                <c:pt idx="39425">
                  <c:v>5.8398198328182403E-2</c:v>
                </c:pt>
                <c:pt idx="39426">
                  <c:v>5.8398505214551699E-2</c:v>
                </c:pt>
                <c:pt idx="39427">
                  <c:v>5.8399071118675101E-2</c:v>
                </c:pt>
                <c:pt idx="39428">
                  <c:v>5.83996581721598E-2</c:v>
                </c:pt>
                <c:pt idx="39429">
                  <c:v>5.8399920540691298E-2</c:v>
                </c:pt>
                <c:pt idx="39430">
                  <c:v>5.8400628701971297E-2</c:v>
                </c:pt>
                <c:pt idx="39431">
                  <c:v>5.8401175614984098E-2</c:v>
                </c:pt>
                <c:pt idx="39432">
                  <c:v>5.8402642239054003E-2</c:v>
                </c:pt>
                <c:pt idx="39433">
                  <c:v>5.84029888760619E-2</c:v>
                </c:pt>
                <c:pt idx="39434">
                  <c:v>5.84044666483352E-2</c:v>
                </c:pt>
                <c:pt idx="39435">
                  <c:v>5.84047818246397E-2</c:v>
                </c:pt>
                <c:pt idx="39436">
                  <c:v>5.8404967050114102E-2</c:v>
                </c:pt>
                <c:pt idx="39437">
                  <c:v>5.8405278687586298E-2</c:v>
                </c:pt>
                <c:pt idx="39438">
                  <c:v>5.8405516630603102E-2</c:v>
                </c:pt>
                <c:pt idx="39439">
                  <c:v>5.8405760268694602E-2</c:v>
                </c:pt>
                <c:pt idx="39440">
                  <c:v>5.8406520769451999E-2</c:v>
                </c:pt>
                <c:pt idx="39441">
                  <c:v>5.8406858783101798E-2</c:v>
                </c:pt>
                <c:pt idx="39442">
                  <c:v>5.8408469881534503E-2</c:v>
                </c:pt>
                <c:pt idx="39443">
                  <c:v>5.84094047311794E-2</c:v>
                </c:pt>
                <c:pt idx="39444">
                  <c:v>5.84095301254016E-2</c:v>
                </c:pt>
                <c:pt idx="39445">
                  <c:v>5.8409868199371398E-2</c:v>
                </c:pt>
                <c:pt idx="39446">
                  <c:v>5.8409905189380801E-2</c:v>
                </c:pt>
                <c:pt idx="39447">
                  <c:v>5.8410499240303899E-2</c:v>
                </c:pt>
                <c:pt idx="39448">
                  <c:v>5.8411071175123598E-2</c:v>
                </c:pt>
                <c:pt idx="39449">
                  <c:v>5.8411474778140599E-2</c:v>
                </c:pt>
                <c:pt idx="39450">
                  <c:v>5.8411657287924398E-2</c:v>
                </c:pt>
                <c:pt idx="39451">
                  <c:v>5.8412745842204503E-2</c:v>
                </c:pt>
                <c:pt idx="39452">
                  <c:v>5.8413529443719997E-2</c:v>
                </c:pt>
                <c:pt idx="39453">
                  <c:v>5.8414047229495801E-2</c:v>
                </c:pt>
                <c:pt idx="39454">
                  <c:v>5.8414255740085998E-2</c:v>
                </c:pt>
                <c:pt idx="39455">
                  <c:v>5.8414883817884199E-2</c:v>
                </c:pt>
                <c:pt idx="39456">
                  <c:v>5.8415415018368097E-2</c:v>
                </c:pt>
                <c:pt idx="39457">
                  <c:v>5.8415502538819997E-2</c:v>
                </c:pt>
                <c:pt idx="39458">
                  <c:v>5.8416838088900601E-2</c:v>
                </c:pt>
                <c:pt idx="39459">
                  <c:v>5.8418255962486898E-2</c:v>
                </c:pt>
                <c:pt idx="39460">
                  <c:v>5.8418499295878203E-2</c:v>
                </c:pt>
                <c:pt idx="39461">
                  <c:v>5.8419004031306697E-2</c:v>
                </c:pt>
                <c:pt idx="39462">
                  <c:v>5.8419704353788703E-2</c:v>
                </c:pt>
                <c:pt idx="39463">
                  <c:v>5.8420531563778098E-2</c:v>
                </c:pt>
                <c:pt idx="39464">
                  <c:v>5.842092054946E-2</c:v>
                </c:pt>
                <c:pt idx="39465">
                  <c:v>5.8421114356676601E-2</c:v>
                </c:pt>
                <c:pt idx="39466">
                  <c:v>5.8422284116199097E-2</c:v>
                </c:pt>
                <c:pt idx="39467">
                  <c:v>5.8422385305351397E-2</c:v>
                </c:pt>
                <c:pt idx="39468">
                  <c:v>5.8423734639713398E-2</c:v>
                </c:pt>
                <c:pt idx="39469">
                  <c:v>5.8425133337578497E-2</c:v>
                </c:pt>
                <c:pt idx="39470">
                  <c:v>5.8425725113452398E-2</c:v>
                </c:pt>
                <c:pt idx="39471">
                  <c:v>5.8426662521058902E-2</c:v>
                </c:pt>
                <c:pt idx="39472">
                  <c:v>5.8426822796999803E-2</c:v>
                </c:pt>
                <c:pt idx="39473">
                  <c:v>5.8427739135386202E-2</c:v>
                </c:pt>
                <c:pt idx="39474">
                  <c:v>5.8429126703907298E-2</c:v>
                </c:pt>
                <c:pt idx="39475">
                  <c:v>5.8429159545524002E-2</c:v>
                </c:pt>
                <c:pt idx="39476">
                  <c:v>5.8429537806006002E-2</c:v>
                </c:pt>
                <c:pt idx="39477">
                  <c:v>5.8429750904273998E-2</c:v>
                </c:pt>
                <c:pt idx="39478">
                  <c:v>5.8431236079113998E-2</c:v>
                </c:pt>
                <c:pt idx="39479">
                  <c:v>5.8431924084498897E-2</c:v>
                </c:pt>
                <c:pt idx="39480">
                  <c:v>5.8432819339554798E-2</c:v>
                </c:pt>
                <c:pt idx="39481">
                  <c:v>5.8433061374591103E-2</c:v>
                </c:pt>
                <c:pt idx="39482">
                  <c:v>5.8433950259597703E-2</c:v>
                </c:pt>
                <c:pt idx="39483">
                  <c:v>5.8434891655204303E-2</c:v>
                </c:pt>
                <c:pt idx="39484">
                  <c:v>5.8436145913920302E-2</c:v>
                </c:pt>
                <c:pt idx="39485">
                  <c:v>5.8437142798616899E-2</c:v>
                </c:pt>
                <c:pt idx="39486">
                  <c:v>5.8437266883328898E-2</c:v>
                </c:pt>
                <c:pt idx="39487">
                  <c:v>5.8439054681645702E-2</c:v>
                </c:pt>
                <c:pt idx="39488">
                  <c:v>5.8439589756055302E-2</c:v>
                </c:pt>
                <c:pt idx="39489">
                  <c:v>5.8440760896634303E-2</c:v>
                </c:pt>
                <c:pt idx="39490">
                  <c:v>5.8441846385755898E-2</c:v>
                </c:pt>
                <c:pt idx="39491">
                  <c:v>5.8442824775167698E-2</c:v>
                </c:pt>
                <c:pt idx="39492">
                  <c:v>5.84432710105494E-2</c:v>
                </c:pt>
                <c:pt idx="39493">
                  <c:v>5.84442530281548E-2</c:v>
                </c:pt>
                <c:pt idx="39494">
                  <c:v>5.8444511472383102E-2</c:v>
                </c:pt>
                <c:pt idx="39495">
                  <c:v>5.8444803748562202E-2</c:v>
                </c:pt>
                <c:pt idx="39496">
                  <c:v>5.8444942425744197E-2</c:v>
                </c:pt>
                <c:pt idx="39497">
                  <c:v>5.8445249548520602E-2</c:v>
                </c:pt>
                <c:pt idx="39498">
                  <c:v>5.8446199752543199E-2</c:v>
                </c:pt>
                <c:pt idx="39499">
                  <c:v>5.8446498367224597E-2</c:v>
                </c:pt>
                <c:pt idx="39500">
                  <c:v>5.8449078296908097E-2</c:v>
                </c:pt>
                <c:pt idx="39501">
                  <c:v>5.8449309100491002E-2</c:v>
                </c:pt>
                <c:pt idx="39502">
                  <c:v>5.8449326246830399E-2</c:v>
                </c:pt>
                <c:pt idx="39503">
                  <c:v>5.8449824171637202E-2</c:v>
                </c:pt>
                <c:pt idx="39504">
                  <c:v>5.84499935614173E-2</c:v>
                </c:pt>
                <c:pt idx="39505">
                  <c:v>5.8451325011892499E-2</c:v>
                </c:pt>
                <c:pt idx="39506">
                  <c:v>5.84517542135395E-2</c:v>
                </c:pt>
                <c:pt idx="39507">
                  <c:v>5.8452197280895901E-2</c:v>
                </c:pt>
                <c:pt idx="39508">
                  <c:v>5.8454546757285397E-2</c:v>
                </c:pt>
                <c:pt idx="39509">
                  <c:v>5.8454722930062097E-2</c:v>
                </c:pt>
                <c:pt idx="39510">
                  <c:v>5.8455659337421501E-2</c:v>
                </c:pt>
                <c:pt idx="39511">
                  <c:v>5.84558212007854E-2</c:v>
                </c:pt>
                <c:pt idx="39512">
                  <c:v>5.8456121158148897E-2</c:v>
                </c:pt>
                <c:pt idx="39513">
                  <c:v>5.8456198108372798E-2</c:v>
                </c:pt>
                <c:pt idx="39514">
                  <c:v>5.8456450424549902E-2</c:v>
                </c:pt>
                <c:pt idx="39515">
                  <c:v>5.8457261166225197E-2</c:v>
                </c:pt>
                <c:pt idx="39516">
                  <c:v>5.8457308519454701E-2</c:v>
                </c:pt>
                <c:pt idx="39517">
                  <c:v>5.8457440691476702E-2</c:v>
                </c:pt>
                <c:pt idx="39518">
                  <c:v>5.84575562771633E-2</c:v>
                </c:pt>
                <c:pt idx="39519">
                  <c:v>5.8458732258533597E-2</c:v>
                </c:pt>
                <c:pt idx="39520">
                  <c:v>5.8459775690794802E-2</c:v>
                </c:pt>
                <c:pt idx="39521">
                  <c:v>5.8460932693425602E-2</c:v>
                </c:pt>
                <c:pt idx="39522">
                  <c:v>5.8461936925902E-2</c:v>
                </c:pt>
                <c:pt idx="39523">
                  <c:v>5.8462808358477801E-2</c:v>
                </c:pt>
                <c:pt idx="39524">
                  <c:v>5.84646944932177E-2</c:v>
                </c:pt>
                <c:pt idx="39525">
                  <c:v>5.8464714607354001E-2</c:v>
                </c:pt>
                <c:pt idx="39526">
                  <c:v>5.8464892922498603E-2</c:v>
                </c:pt>
                <c:pt idx="39527">
                  <c:v>5.8465996390903399E-2</c:v>
                </c:pt>
                <c:pt idx="39528">
                  <c:v>5.8465998206230399E-2</c:v>
                </c:pt>
                <c:pt idx="39529">
                  <c:v>5.8466350720236503E-2</c:v>
                </c:pt>
                <c:pt idx="39530">
                  <c:v>5.84668760491679E-2</c:v>
                </c:pt>
                <c:pt idx="39531">
                  <c:v>5.8466976184486201E-2</c:v>
                </c:pt>
                <c:pt idx="39532">
                  <c:v>5.8467260829163599E-2</c:v>
                </c:pt>
                <c:pt idx="39533">
                  <c:v>5.8467450552007201E-2</c:v>
                </c:pt>
                <c:pt idx="39534">
                  <c:v>5.8468553835158699E-2</c:v>
                </c:pt>
                <c:pt idx="39535">
                  <c:v>5.8470613657401999E-2</c:v>
                </c:pt>
                <c:pt idx="39536">
                  <c:v>5.8470844375499702E-2</c:v>
                </c:pt>
                <c:pt idx="39537">
                  <c:v>5.8471429085216499E-2</c:v>
                </c:pt>
                <c:pt idx="39538">
                  <c:v>5.8471602281102798E-2</c:v>
                </c:pt>
                <c:pt idx="39539">
                  <c:v>5.8472505771048802E-2</c:v>
                </c:pt>
                <c:pt idx="39540">
                  <c:v>5.8472668620053597E-2</c:v>
                </c:pt>
                <c:pt idx="39541">
                  <c:v>5.8472886491258702E-2</c:v>
                </c:pt>
                <c:pt idx="39542">
                  <c:v>5.8473885505143798E-2</c:v>
                </c:pt>
                <c:pt idx="39543">
                  <c:v>5.8474619410912101E-2</c:v>
                </c:pt>
                <c:pt idx="39544">
                  <c:v>5.8475057942196103E-2</c:v>
                </c:pt>
                <c:pt idx="39545">
                  <c:v>5.8475083144105801E-2</c:v>
                </c:pt>
                <c:pt idx="39546">
                  <c:v>5.84757503024875E-2</c:v>
                </c:pt>
                <c:pt idx="39547">
                  <c:v>5.8476142280902199E-2</c:v>
                </c:pt>
                <c:pt idx="39548">
                  <c:v>5.84792742467675E-2</c:v>
                </c:pt>
                <c:pt idx="39549">
                  <c:v>5.8479726579835897E-2</c:v>
                </c:pt>
                <c:pt idx="39550">
                  <c:v>5.8479975439846399E-2</c:v>
                </c:pt>
                <c:pt idx="39551">
                  <c:v>5.8480190605267199E-2</c:v>
                </c:pt>
                <c:pt idx="39552">
                  <c:v>5.8480328820527901E-2</c:v>
                </c:pt>
                <c:pt idx="39553">
                  <c:v>5.84809246640529E-2</c:v>
                </c:pt>
                <c:pt idx="39554">
                  <c:v>5.8481834407153398E-2</c:v>
                </c:pt>
                <c:pt idx="39555">
                  <c:v>5.8483211033598201E-2</c:v>
                </c:pt>
                <c:pt idx="39556">
                  <c:v>5.8483587869383999E-2</c:v>
                </c:pt>
                <c:pt idx="39557">
                  <c:v>5.8483629121068803E-2</c:v>
                </c:pt>
                <c:pt idx="39558">
                  <c:v>5.8483759484955697E-2</c:v>
                </c:pt>
                <c:pt idx="39559">
                  <c:v>5.8484605701040603E-2</c:v>
                </c:pt>
                <c:pt idx="39560">
                  <c:v>5.8485091683453401E-2</c:v>
                </c:pt>
                <c:pt idx="39561">
                  <c:v>5.8487083304180697E-2</c:v>
                </c:pt>
                <c:pt idx="39562">
                  <c:v>5.8490649569865598E-2</c:v>
                </c:pt>
                <c:pt idx="39563">
                  <c:v>5.8492117843566803E-2</c:v>
                </c:pt>
                <c:pt idx="39564">
                  <c:v>5.8492267132846998E-2</c:v>
                </c:pt>
                <c:pt idx="39565">
                  <c:v>5.8492727403604103E-2</c:v>
                </c:pt>
                <c:pt idx="39566">
                  <c:v>5.84938835325663E-2</c:v>
                </c:pt>
                <c:pt idx="39567">
                  <c:v>5.8494607394938197E-2</c:v>
                </c:pt>
                <c:pt idx="39568">
                  <c:v>5.8494631462018602E-2</c:v>
                </c:pt>
                <c:pt idx="39569">
                  <c:v>5.8496097575040998E-2</c:v>
                </c:pt>
                <c:pt idx="39570">
                  <c:v>5.8497521806100898E-2</c:v>
                </c:pt>
                <c:pt idx="39571">
                  <c:v>5.8497676821715902E-2</c:v>
                </c:pt>
                <c:pt idx="39572">
                  <c:v>5.84989110557083E-2</c:v>
                </c:pt>
                <c:pt idx="39573">
                  <c:v>5.8499631530163299E-2</c:v>
                </c:pt>
                <c:pt idx="39574">
                  <c:v>5.8499925179756503E-2</c:v>
                </c:pt>
                <c:pt idx="39575">
                  <c:v>5.8500115854011402E-2</c:v>
                </c:pt>
                <c:pt idx="39576">
                  <c:v>5.8501746420468598E-2</c:v>
                </c:pt>
                <c:pt idx="39577">
                  <c:v>5.8503340721662599E-2</c:v>
                </c:pt>
                <c:pt idx="39578">
                  <c:v>5.8503358851278497E-2</c:v>
                </c:pt>
                <c:pt idx="39579">
                  <c:v>5.8503424425475299E-2</c:v>
                </c:pt>
                <c:pt idx="39580">
                  <c:v>5.8506333998404603E-2</c:v>
                </c:pt>
                <c:pt idx="39581">
                  <c:v>5.8506625024976097E-2</c:v>
                </c:pt>
                <c:pt idx="39582">
                  <c:v>5.8507037899774399E-2</c:v>
                </c:pt>
                <c:pt idx="39583">
                  <c:v>5.8507206475603701E-2</c:v>
                </c:pt>
                <c:pt idx="39584">
                  <c:v>5.8509680176397398E-2</c:v>
                </c:pt>
                <c:pt idx="39585">
                  <c:v>5.8510449401746302E-2</c:v>
                </c:pt>
                <c:pt idx="39586">
                  <c:v>5.8511302205399102E-2</c:v>
                </c:pt>
                <c:pt idx="39587">
                  <c:v>5.8512618644897499E-2</c:v>
                </c:pt>
                <c:pt idx="39588">
                  <c:v>5.8512795485520103E-2</c:v>
                </c:pt>
                <c:pt idx="39589">
                  <c:v>5.8513318771210701E-2</c:v>
                </c:pt>
                <c:pt idx="39590">
                  <c:v>5.8513443251522398E-2</c:v>
                </c:pt>
                <c:pt idx="39591">
                  <c:v>5.8516509609687101E-2</c:v>
                </c:pt>
                <c:pt idx="39592">
                  <c:v>5.85165722162806E-2</c:v>
                </c:pt>
                <c:pt idx="39593">
                  <c:v>5.8516804117789201E-2</c:v>
                </c:pt>
                <c:pt idx="39594">
                  <c:v>5.8517483026203597E-2</c:v>
                </c:pt>
                <c:pt idx="39595">
                  <c:v>5.8520962343027498E-2</c:v>
                </c:pt>
                <c:pt idx="39596">
                  <c:v>5.8521266675191801E-2</c:v>
                </c:pt>
                <c:pt idx="39597">
                  <c:v>5.8521822325388502E-2</c:v>
                </c:pt>
                <c:pt idx="39598">
                  <c:v>5.8522079106950897E-2</c:v>
                </c:pt>
                <c:pt idx="39599">
                  <c:v>5.8523981217233297E-2</c:v>
                </c:pt>
                <c:pt idx="39600">
                  <c:v>5.8524142651186599E-2</c:v>
                </c:pt>
                <c:pt idx="39601">
                  <c:v>5.8524926848388198E-2</c:v>
                </c:pt>
                <c:pt idx="39602">
                  <c:v>5.8525529580567198E-2</c:v>
                </c:pt>
                <c:pt idx="39603">
                  <c:v>5.8528536700792201E-2</c:v>
                </c:pt>
                <c:pt idx="39604">
                  <c:v>5.85285465125523E-2</c:v>
                </c:pt>
                <c:pt idx="39605">
                  <c:v>5.8529484777192602E-2</c:v>
                </c:pt>
                <c:pt idx="39606">
                  <c:v>5.85297443305988E-2</c:v>
                </c:pt>
                <c:pt idx="39607">
                  <c:v>5.8530111725905901E-2</c:v>
                </c:pt>
                <c:pt idx="39608">
                  <c:v>5.8530552080068597E-2</c:v>
                </c:pt>
                <c:pt idx="39609">
                  <c:v>5.8531464970721099E-2</c:v>
                </c:pt>
                <c:pt idx="39610">
                  <c:v>5.8535964408352098E-2</c:v>
                </c:pt>
                <c:pt idx="39611">
                  <c:v>5.8537499741308403E-2</c:v>
                </c:pt>
                <c:pt idx="39612">
                  <c:v>5.8538097578005301E-2</c:v>
                </c:pt>
                <c:pt idx="39613">
                  <c:v>5.85423407471918E-2</c:v>
                </c:pt>
                <c:pt idx="39614">
                  <c:v>5.8543511197788001E-2</c:v>
                </c:pt>
                <c:pt idx="39615">
                  <c:v>5.85436762697897E-2</c:v>
                </c:pt>
                <c:pt idx="39616">
                  <c:v>5.8544231423194502E-2</c:v>
                </c:pt>
                <c:pt idx="39617">
                  <c:v>5.8544573507745501E-2</c:v>
                </c:pt>
                <c:pt idx="39618">
                  <c:v>5.8545406740296298E-2</c:v>
                </c:pt>
                <c:pt idx="39619">
                  <c:v>5.8546175000967898E-2</c:v>
                </c:pt>
                <c:pt idx="39620">
                  <c:v>5.8546650707612197E-2</c:v>
                </c:pt>
                <c:pt idx="39621">
                  <c:v>5.8546905516122703E-2</c:v>
                </c:pt>
                <c:pt idx="39622">
                  <c:v>5.8547711690170298E-2</c:v>
                </c:pt>
                <c:pt idx="39623">
                  <c:v>5.8548303987295797E-2</c:v>
                </c:pt>
                <c:pt idx="39624">
                  <c:v>5.8548868678701002E-2</c:v>
                </c:pt>
                <c:pt idx="39625">
                  <c:v>5.8549605983845697E-2</c:v>
                </c:pt>
                <c:pt idx="39626">
                  <c:v>5.8551247687573901E-2</c:v>
                </c:pt>
                <c:pt idx="39627">
                  <c:v>5.8551356269071902E-2</c:v>
                </c:pt>
                <c:pt idx="39628">
                  <c:v>5.8553500911316503E-2</c:v>
                </c:pt>
                <c:pt idx="39629">
                  <c:v>5.8554601081645001E-2</c:v>
                </c:pt>
                <c:pt idx="39630">
                  <c:v>5.85550394741505E-2</c:v>
                </c:pt>
                <c:pt idx="39631">
                  <c:v>5.85576104386882E-2</c:v>
                </c:pt>
                <c:pt idx="39632">
                  <c:v>5.8558376017507401E-2</c:v>
                </c:pt>
                <c:pt idx="39633">
                  <c:v>5.8558648031764499E-2</c:v>
                </c:pt>
                <c:pt idx="39634">
                  <c:v>5.85595808263253E-2</c:v>
                </c:pt>
                <c:pt idx="39635">
                  <c:v>5.8559961934807399E-2</c:v>
                </c:pt>
                <c:pt idx="39636">
                  <c:v>5.8561163913685502E-2</c:v>
                </c:pt>
                <c:pt idx="39637">
                  <c:v>5.8561500217069698E-2</c:v>
                </c:pt>
                <c:pt idx="39638">
                  <c:v>5.8562293273582297E-2</c:v>
                </c:pt>
                <c:pt idx="39639">
                  <c:v>5.8562304801170202E-2</c:v>
                </c:pt>
                <c:pt idx="39640">
                  <c:v>5.8562832556572901E-2</c:v>
                </c:pt>
                <c:pt idx="39641">
                  <c:v>5.8563758824199702E-2</c:v>
                </c:pt>
                <c:pt idx="39642">
                  <c:v>5.85665385229076E-2</c:v>
                </c:pt>
                <c:pt idx="39643">
                  <c:v>5.8566600768830697E-2</c:v>
                </c:pt>
                <c:pt idx="39644">
                  <c:v>5.8567487090723597E-2</c:v>
                </c:pt>
                <c:pt idx="39645">
                  <c:v>5.8568133180406497E-2</c:v>
                </c:pt>
                <c:pt idx="39646">
                  <c:v>5.8568291174031499E-2</c:v>
                </c:pt>
                <c:pt idx="39647">
                  <c:v>5.8570112229053797E-2</c:v>
                </c:pt>
                <c:pt idx="39648">
                  <c:v>5.8570220277183803E-2</c:v>
                </c:pt>
                <c:pt idx="39649">
                  <c:v>5.8570294334872201E-2</c:v>
                </c:pt>
                <c:pt idx="39650">
                  <c:v>5.8570478983223297E-2</c:v>
                </c:pt>
                <c:pt idx="39651">
                  <c:v>5.8570739074856298E-2</c:v>
                </c:pt>
                <c:pt idx="39652">
                  <c:v>5.8571494088882202E-2</c:v>
                </c:pt>
                <c:pt idx="39653">
                  <c:v>5.8571892230524301E-2</c:v>
                </c:pt>
                <c:pt idx="39654">
                  <c:v>5.8572113512135697E-2</c:v>
                </c:pt>
                <c:pt idx="39655">
                  <c:v>5.8572319132028497E-2</c:v>
                </c:pt>
                <c:pt idx="39656">
                  <c:v>5.8573586928068397E-2</c:v>
                </c:pt>
                <c:pt idx="39657">
                  <c:v>5.8574898191108601E-2</c:v>
                </c:pt>
                <c:pt idx="39658">
                  <c:v>5.8575015759661703E-2</c:v>
                </c:pt>
                <c:pt idx="39659">
                  <c:v>5.85751558067499E-2</c:v>
                </c:pt>
                <c:pt idx="39660">
                  <c:v>5.8576394675811203E-2</c:v>
                </c:pt>
                <c:pt idx="39661">
                  <c:v>5.8576901679034198E-2</c:v>
                </c:pt>
                <c:pt idx="39662">
                  <c:v>5.8577777690592803E-2</c:v>
                </c:pt>
                <c:pt idx="39663">
                  <c:v>5.85779820364139E-2</c:v>
                </c:pt>
                <c:pt idx="39664">
                  <c:v>5.8578477372527901E-2</c:v>
                </c:pt>
                <c:pt idx="39665">
                  <c:v>5.8579131719801301E-2</c:v>
                </c:pt>
                <c:pt idx="39666">
                  <c:v>5.8579882241598803E-2</c:v>
                </c:pt>
                <c:pt idx="39667">
                  <c:v>5.8580140717168001E-2</c:v>
                </c:pt>
                <c:pt idx="39668">
                  <c:v>5.8580288100047E-2</c:v>
                </c:pt>
                <c:pt idx="39669">
                  <c:v>5.85807140630853E-2</c:v>
                </c:pt>
                <c:pt idx="39670">
                  <c:v>5.8580781774357299E-2</c:v>
                </c:pt>
                <c:pt idx="39671">
                  <c:v>5.8581270210508102E-2</c:v>
                </c:pt>
                <c:pt idx="39672">
                  <c:v>5.8582183608795697E-2</c:v>
                </c:pt>
                <c:pt idx="39673">
                  <c:v>5.8582955934648802E-2</c:v>
                </c:pt>
                <c:pt idx="39674">
                  <c:v>5.8584405890924597E-2</c:v>
                </c:pt>
                <c:pt idx="39675">
                  <c:v>5.8586801788506303E-2</c:v>
                </c:pt>
                <c:pt idx="39676">
                  <c:v>5.8587230818778799E-2</c:v>
                </c:pt>
                <c:pt idx="39677">
                  <c:v>5.8588474042085802E-2</c:v>
                </c:pt>
                <c:pt idx="39678">
                  <c:v>5.8588737310775602E-2</c:v>
                </c:pt>
                <c:pt idx="39679">
                  <c:v>5.8589877417043301E-2</c:v>
                </c:pt>
                <c:pt idx="39680">
                  <c:v>5.8590120895743898E-2</c:v>
                </c:pt>
                <c:pt idx="39681">
                  <c:v>5.8591038561893002E-2</c:v>
                </c:pt>
                <c:pt idx="39682">
                  <c:v>5.8591663353763597E-2</c:v>
                </c:pt>
                <c:pt idx="39683">
                  <c:v>5.8592867455543499E-2</c:v>
                </c:pt>
                <c:pt idx="39684">
                  <c:v>5.8594211804009998E-2</c:v>
                </c:pt>
                <c:pt idx="39685">
                  <c:v>5.85943858664731E-2</c:v>
                </c:pt>
                <c:pt idx="39686">
                  <c:v>5.8594499668479703E-2</c:v>
                </c:pt>
                <c:pt idx="39687">
                  <c:v>5.8595113547777099E-2</c:v>
                </c:pt>
                <c:pt idx="39688">
                  <c:v>5.8595598031435103E-2</c:v>
                </c:pt>
                <c:pt idx="39689">
                  <c:v>5.8596246919225603E-2</c:v>
                </c:pt>
                <c:pt idx="39690">
                  <c:v>5.8597720025926003E-2</c:v>
                </c:pt>
                <c:pt idx="39691">
                  <c:v>5.8599337732221903E-2</c:v>
                </c:pt>
                <c:pt idx="39692">
                  <c:v>5.8601063506369601E-2</c:v>
                </c:pt>
                <c:pt idx="39693">
                  <c:v>5.8601368706214699E-2</c:v>
                </c:pt>
                <c:pt idx="39694">
                  <c:v>5.8601990403374798E-2</c:v>
                </c:pt>
                <c:pt idx="39695">
                  <c:v>5.8603948976026103E-2</c:v>
                </c:pt>
                <c:pt idx="39696">
                  <c:v>5.8606558297657797E-2</c:v>
                </c:pt>
                <c:pt idx="39697">
                  <c:v>5.8607493913667201E-2</c:v>
                </c:pt>
                <c:pt idx="39698">
                  <c:v>5.8609055180827201E-2</c:v>
                </c:pt>
                <c:pt idx="39699">
                  <c:v>5.8609062293101803E-2</c:v>
                </c:pt>
                <c:pt idx="39700">
                  <c:v>5.8609405786980699E-2</c:v>
                </c:pt>
                <c:pt idx="39701">
                  <c:v>5.8610850555136602E-2</c:v>
                </c:pt>
                <c:pt idx="39702">
                  <c:v>5.8612748107531899E-2</c:v>
                </c:pt>
                <c:pt idx="39703">
                  <c:v>5.8615687477945599E-2</c:v>
                </c:pt>
                <c:pt idx="39704">
                  <c:v>5.86166083338188E-2</c:v>
                </c:pt>
                <c:pt idx="39705">
                  <c:v>5.8616690879028203E-2</c:v>
                </c:pt>
                <c:pt idx="39706">
                  <c:v>5.8617307710093297E-2</c:v>
                </c:pt>
                <c:pt idx="39707">
                  <c:v>5.8622167223674103E-2</c:v>
                </c:pt>
                <c:pt idx="39708">
                  <c:v>5.8622221550060701E-2</c:v>
                </c:pt>
                <c:pt idx="39709">
                  <c:v>5.8623579319535699E-2</c:v>
                </c:pt>
                <c:pt idx="39710">
                  <c:v>5.8623823204851898E-2</c:v>
                </c:pt>
                <c:pt idx="39711">
                  <c:v>5.8624345214078701E-2</c:v>
                </c:pt>
                <c:pt idx="39712">
                  <c:v>5.86244191370539E-2</c:v>
                </c:pt>
                <c:pt idx="39713">
                  <c:v>5.8624604642292501E-2</c:v>
                </c:pt>
                <c:pt idx="39714">
                  <c:v>5.8627610351614699E-2</c:v>
                </c:pt>
                <c:pt idx="39715">
                  <c:v>5.8628120197221197E-2</c:v>
                </c:pt>
                <c:pt idx="39716">
                  <c:v>5.86285698478805E-2</c:v>
                </c:pt>
                <c:pt idx="39717">
                  <c:v>5.8628838041072703E-2</c:v>
                </c:pt>
                <c:pt idx="39718">
                  <c:v>5.8628911591175503E-2</c:v>
                </c:pt>
                <c:pt idx="39719">
                  <c:v>5.8629559233455697E-2</c:v>
                </c:pt>
                <c:pt idx="39720">
                  <c:v>5.8629913991409897E-2</c:v>
                </c:pt>
                <c:pt idx="39721">
                  <c:v>5.8632676530785098E-2</c:v>
                </c:pt>
                <c:pt idx="39722">
                  <c:v>5.8636268724307897E-2</c:v>
                </c:pt>
                <c:pt idx="39723">
                  <c:v>5.8636461459889898E-2</c:v>
                </c:pt>
                <c:pt idx="39724">
                  <c:v>5.8639853594285397E-2</c:v>
                </c:pt>
                <c:pt idx="39725">
                  <c:v>5.8640292164487497E-2</c:v>
                </c:pt>
                <c:pt idx="39726">
                  <c:v>5.8640468855407801E-2</c:v>
                </c:pt>
                <c:pt idx="39727">
                  <c:v>5.8641225142192402E-2</c:v>
                </c:pt>
                <c:pt idx="39728">
                  <c:v>5.8642528510449501E-2</c:v>
                </c:pt>
                <c:pt idx="39729">
                  <c:v>5.86431329626124E-2</c:v>
                </c:pt>
                <c:pt idx="39730">
                  <c:v>5.8643653999156102E-2</c:v>
                </c:pt>
                <c:pt idx="39731">
                  <c:v>5.8643703973026699E-2</c:v>
                </c:pt>
                <c:pt idx="39732">
                  <c:v>5.8643948981029197E-2</c:v>
                </c:pt>
                <c:pt idx="39733">
                  <c:v>5.8644449693598499E-2</c:v>
                </c:pt>
                <c:pt idx="39734">
                  <c:v>5.8644993611965797E-2</c:v>
                </c:pt>
                <c:pt idx="39735">
                  <c:v>5.8645201788003802E-2</c:v>
                </c:pt>
                <c:pt idx="39736">
                  <c:v>5.8645258914556297E-2</c:v>
                </c:pt>
                <c:pt idx="39737">
                  <c:v>5.8646002279239502E-2</c:v>
                </c:pt>
                <c:pt idx="39738">
                  <c:v>5.86470032274879E-2</c:v>
                </c:pt>
                <c:pt idx="39739">
                  <c:v>5.8647439124447899E-2</c:v>
                </c:pt>
                <c:pt idx="39740">
                  <c:v>5.8648123404090001E-2</c:v>
                </c:pt>
                <c:pt idx="39741">
                  <c:v>5.8649103435335699E-2</c:v>
                </c:pt>
                <c:pt idx="39742">
                  <c:v>5.8652791142315801E-2</c:v>
                </c:pt>
                <c:pt idx="39743">
                  <c:v>5.8653083345532299E-2</c:v>
                </c:pt>
                <c:pt idx="39744">
                  <c:v>5.86571136321496E-2</c:v>
                </c:pt>
                <c:pt idx="39745">
                  <c:v>5.8659373992846299E-2</c:v>
                </c:pt>
                <c:pt idx="39746">
                  <c:v>5.8659437304251598E-2</c:v>
                </c:pt>
                <c:pt idx="39747">
                  <c:v>5.8659511675788797E-2</c:v>
                </c:pt>
                <c:pt idx="39748">
                  <c:v>5.86605467721346E-2</c:v>
                </c:pt>
                <c:pt idx="39749">
                  <c:v>5.8661485998931798E-2</c:v>
                </c:pt>
                <c:pt idx="39750">
                  <c:v>5.8663535422954598E-2</c:v>
                </c:pt>
                <c:pt idx="39751">
                  <c:v>5.8663698135006798E-2</c:v>
                </c:pt>
                <c:pt idx="39752">
                  <c:v>5.8665920713114099E-2</c:v>
                </c:pt>
                <c:pt idx="39753">
                  <c:v>5.8667288315047798E-2</c:v>
                </c:pt>
                <c:pt idx="39754">
                  <c:v>5.8667504311105102E-2</c:v>
                </c:pt>
                <c:pt idx="39755">
                  <c:v>5.8667885242013003E-2</c:v>
                </c:pt>
                <c:pt idx="39756">
                  <c:v>5.8668733259476601E-2</c:v>
                </c:pt>
                <c:pt idx="39757">
                  <c:v>5.8668761882251098E-2</c:v>
                </c:pt>
                <c:pt idx="39758">
                  <c:v>5.8669010255831502E-2</c:v>
                </c:pt>
                <c:pt idx="39759">
                  <c:v>5.8670945890056503E-2</c:v>
                </c:pt>
                <c:pt idx="39760">
                  <c:v>5.8671376678230198E-2</c:v>
                </c:pt>
                <c:pt idx="39761">
                  <c:v>5.8672153250688801E-2</c:v>
                </c:pt>
                <c:pt idx="39762">
                  <c:v>5.8674035208067798E-2</c:v>
                </c:pt>
                <c:pt idx="39763">
                  <c:v>5.8674327140775903E-2</c:v>
                </c:pt>
                <c:pt idx="39764">
                  <c:v>5.8675089685527301E-2</c:v>
                </c:pt>
                <c:pt idx="39765">
                  <c:v>5.8676040340832999E-2</c:v>
                </c:pt>
                <c:pt idx="39766">
                  <c:v>5.86784634996678E-2</c:v>
                </c:pt>
                <c:pt idx="39767">
                  <c:v>5.8678852721346597E-2</c:v>
                </c:pt>
                <c:pt idx="39768">
                  <c:v>5.8679340558481702E-2</c:v>
                </c:pt>
                <c:pt idx="39769">
                  <c:v>5.8679348027621397E-2</c:v>
                </c:pt>
                <c:pt idx="39770">
                  <c:v>5.8679735194683502E-2</c:v>
                </c:pt>
                <c:pt idx="39771">
                  <c:v>5.8680800738570502E-2</c:v>
                </c:pt>
                <c:pt idx="39772">
                  <c:v>5.8681507797337301E-2</c:v>
                </c:pt>
                <c:pt idx="39773">
                  <c:v>5.8681724978265098E-2</c:v>
                </c:pt>
                <c:pt idx="39774">
                  <c:v>5.8682191358086701E-2</c:v>
                </c:pt>
                <c:pt idx="39775">
                  <c:v>5.8683506958504501E-2</c:v>
                </c:pt>
                <c:pt idx="39776">
                  <c:v>5.8683689127272801E-2</c:v>
                </c:pt>
                <c:pt idx="39777">
                  <c:v>5.8684506683720203E-2</c:v>
                </c:pt>
                <c:pt idx="39778">
                  <c:v>5.86853425663433E-2</c:v>
                </c:pt>
                <c:pt idx="39779">
                  <c:v>5.8685430760433602E-2</c:v>
                </c:pt>
                <c:pt idx="39780">
                  <c:v>5.86860198487145E-2</c:v>
                </c:pt>
                <c:pt idx="39781">
                  <c:v>5.8686663349572503E-2</c:v>
                </c:pt>
                <c:pt idx="39782">
                  <c:v>5.8687899191186402E-2</c:v>
                </c:pt>
                <c:pt idx="39783">
                  <c:v>5.8688250571967998E-2</c:v>
                </c:pt>
                <c:pt idx="39784">
                  <c:v>5.8688860932364598E-2</c:v>
                </c:pt>
                <c:pt idx="39785">
                  <c:v>5.86897957406885E-2</c:v>
                </c:pt>
                <c:pt idx="39786">
                  <c:v>5.8690668823556301E-2</c:v>
                </c:pt>
                <c:pt idx="39787">
                  <c:v>5.8691757294790099E-2</c:v>
                </c:pt>
                <c:pt idx="39788">
                  <c:v>5.86925971848377E-2</c:v>
                </c:pt>
                <c:pt idx="39789">
                  <c:v>5.8692733288507999E-2</c:v>
                </c:pt>
                <c:pt idx="39790">
                  <c:v>5.8692875498591E-2</c:v>
                </c:pt>
                <c:pt idx="39791">
                  <c:v>5.86962972827723E-2</c:v>
                </c:pt>
                <c:pt idx="39792">
                  <c:v>5.86969075208571E-2</c:v>
                </c:pt>
                <c:pt idx="39793">
                  <c:v>5.8697319657094099E-2</c:v>
                </c:pt>
                <c:pt idx="39794">
                  <c:v>5.8697936625030402E-2</c:v>
                </c:pt>
                <c:pt idx="39795">
                  <c:v>5.8698268004558497E-2</c:v>
                </c:pt>
                <c:pt idx="39796">
                  <c:v>5.8700133389518003E-2</c:v>
                </c:pt>
                <c:pt idx="39797">
                  <c:v>5.8702328937851697E-2</c:v>
                </c:pt>
                <c:pt idx="39798">
                  <c:v>5.8702983148198898E-2</c:v>
                </c:pt>
                <c:pt idx="39799">
                  <c:v>5.8703664653607199E-2</c:v>
                </c:pt>
                <c:pt idx="39800">
                  <c:v>5.8703940796893797E-2</c:v>
                </c:pt>
                <c:pt idx="39801">
                  <c:v>5.8704259827674903E-2</c:v>
                </c:pt>
                <c:pt idx="39802">
                  <c:v>5.8706716767842802E-2</c:v>
                </c:pt>
                <c:pt idx="39803">
                  <c:v>5.8707164769191897E-2</c:v>
                </c:pt>
                <c:pt idx="39804">
                  <c:v>5.8709075014142902E-2</c:v>
                </c:pt>
                <c:pt idx="39805">
                  <c:v>5.8709970510044902E-2</c:v>
                </c:pt>
                <c:pt idx="39806">
                  <c:v>5.8710721345838497E-2</c:v>
                </c:pt>
                <c:pt idx="39807">
                  <c:v>5.8710918017692001E-2</c:v>
                </c:pt>
                <c:pt idx="39808">
                  <c:v>5.8711111964779301E-2</c:v>
                </c:pt>
                <c:pt idx="39809">
                  <c:v>5.8712396847920199E-2</c:v>
                </c:pt>
                <c:pt idx="39810">
                  <c:v>5.8714071491315099E-2</c:v>
                </c:pt>
                <c:pt idx="39811">
                  <c:v>5.8714586987596497E-2</c:v>
                </c:pt>
                <c:pt idx="39812">
                  <c:v>5.8715093864119897E-2</c:v>
                </c:pt>
                <c:pt idx="39813">
                  <c:v>5.8715198268244999E-2</c:v>
                </c:pt>
                <c:pt idx="39814">
                  <c:v>5.8716002395721598E-2</c:v>
                </c:pt>
                <c:pt idx="39815">
                  <c:v>5.8716145538082097E-2</c:v>
                </c:pt>
                <c:pt idx="39816">
                  <c:v>5.8716695194989101E-2</c:v>
                </c:pt>
                <c:pt idx="39817">
                  <c:v>5.87180136057628E-2</c:v>
                </c:pt>
                <c:pt idx="39818">
                  <c:v>5.8718883541150499E-2</c:v>
                </c:pt>
                <c:pt idx="39819">
                  <c:v>5.8720655898412397E-2</c:v>
                </c:pt>
                <c:pt idx="39820">
                  <c:v>5.87218848590568E-2</c:v>
                </c:pt>
                <c:pt idx="39821">
                  <c:v>5.8721933558872098E-2</c:v>
                </c:pt>
                <c:pt idx="39822">
                  <c:v>5.8723111828454501E-2</c:v>
                </c:pt>
                <c:pt idx="39823">
                  <c:v>5.8723726648374899E-2</c:v>
                </c:pt>
                <c:pt idx="39824">
                  <c:v>5.8724435617109098E-2</c:v>
                </c:pt>
                <c:pt idx="39825">
                  <c:v>5.8724669080477201E-2</c:v>
                </c:pt>
                <c:pt idx="39826">
                  <c:v>5.8725455087652603E-2</c:v>
                </c:pt>
                <c:pt idx="39827">
                  <c:v>5.8725574467423401E-2</c:v>
                </c:pt>
                <c:pt idx="39828">
                  <c:v>5.8726527748146899E-2</c:v>
                </c:pt>
                <c:pt idx="39829">
                  <c:v>5.8728235310753697E-2</c:v>
                </c:pt>
                <c:pt idx="39830">
                  <c:v>5.87289247276606E-2</c:v>
                </c:pt>
                <c:pt idx="39831">
                  <c:v>5.8729073816881597E-2</c:v>
                </c:pt>
                <c:pt idx="39832">
                  <c:v>5.8729675651949899E-2</c:v>
                </c:pt>
                <c:pt idx="39833">
                  <c:v>5.87317571163345E-2</c:v>
                </c:pt>
                <c:pt idx="39834">
                  <c:v>5.8731810673619399E-2</c:v>
                </c:pt>
                <c:pt idx="39835">
                  <c:v>5.8733926005903297E-2</c:v>
                </c:pt>
                <c:pt idx="39836">
                  <c:v>5.8734180386882502E-2</c:v>
                </c:pt>
                <c:pt idx="39837">
                  <c:v>5.8734225994237402E-2</c:v>
                </c:pt>
                <c:pt idx="39838">
                  <c:v>5.8736698068884902E-2</c:v>
                </c:pt>
                <c:pt idx="39839">
                  <c:v>5.8737896842127199E-2</c:v>
                </c:pt>
                <c:pt idx="39840">
                  <c:v>5.8739174587682297E-2</c:v>
                </c:pt>
                <c:pt idx="39841">
                  <c:v>5.8739342210521503E-2</c:v>
                </c:pt>
                <c:pt idx="39842">
                  <c:v>5.8739565463460701E-2</c:v>
                </c:pt>
                <c:pt idx="39843">
                  <c:v>5.8740001833490103E-2</c:v>
                </c:pt>
                <c:pt idx="39844">
                  <c:v>5.8741506338828499E-2</c:v>
                </c:pt>
                <c:pt idx="39845">
                  <c:v>5.8741597635215803E-2</c:v>
                </c:pt>
                <c:pt idx="39846">
                  <c:v>5.8742697361576598E-2</c:v>
                </c:pt>
                <c:pt idx="39847">
                  <c:v>5.8743433218890299E-2</c:v>
                </c:pt>
                <c:pt idx="39848">
                  <c:v>5.87435422709182E-2</c:v>
                </c:pt>
                <c:pt idx="39849">
                  <c:v>5.8745212111080199E-2</c:v>
                </c:pt>
                <c:pt idx="39850">
                  <c:v>5.8745482762944001E-2</c:v>
                </c:pt>
                <c:pt idx="39851">
                  <c:v>5.8745538791275399E-2</c:v>
                </c:pt>
                <c:pt idx="39852">
                  <c:v>5.87458860905304E-2</c:v>
                </c:pt>
                <c:pt idx="39853">
                  <c:v>5.8747300630692702E-2</c:v>
                </c:pt>
                <c:pt idx="39854">
                  <c:v>5.8748094614504101E-2</c:v>
                </c:pt>
                <c:pt idx="39855">
                  <c:v>5.8748733792483798E-2</c:v>
                </c:pt>
                <c:pt idx="39856">
                  <c:v>5.8748921593462802E-2</c:v>
                </c:pt>
                <c:pt idx="39857">
                  <c:v>5.8748949848364297E-2</c:v>
                </c:pt>
                <c:pt idx="39858">
                  <c:v>5.8750495945034197E-2</c:v>
                </c:pt>
                <c:pt idx="39859">
                  <c:v>5.8750505715138901E-2</c:v>
                </c:pt>
                <c:pt idx="39860">
                  <c:v>5.8750788949213102E-2</c:v>
                </c:pt>
                <c:pt idx="39861">
                  <c:v>5.87513308556896E-2</c:v>
                </c:pt>
                <c:pt idx="39862">
                  <c:v>5.8751652229916199E-2</c:v>
                </c:pt>
                <c:pt idx="39863">
                  <c:v>5.8752055043296697E-2</c:v>
                </c:pt>
                <c:pt idx="39864">
                  <c:v>5.8755801384561698E-2</c:v>
                </c:pt>
                <c:pt idx="39865">
                  <c:v>5.87563635798697E-2</c:v>
                </c:pt>
                <c:pt idx="39866">
                  <c:v>5.8756800223213002E-2</c:v>
                </c:pt>
                <c:pt idx="39867">
                  <c:v>5.8756922745072299E-2</c:v>
                </c:pt>
                <c:pt idx="39868">
                  <c:v>5.8757590037644601E-2</c:v>
                </c:pt>
                <c:pt idx="39869">
                  <c:v>5.8759378560418102E-2</c:v>
                </c:pt>
                <c:pt idx="39870">
                  <c:v>5.8761141566675501E-2</c:v>
                </c:pt>
                <c:pt idx="39871">
                  <c:v>5.8762254470754401E-2</c:v>
                </c:pt>
                <c:pt idx="39872">
                  <c:v>5.8764073150716203E-2</c:v>
                </c:pt>
                <c:pt idx="39873">
                  <c:v>5.8765052747912598E-2</c:v>
                </c:pt>
                <c:pt idx="39874">
                  <c:v>5.8767896680787898E-2</c:v>
                </c:pt>
                <c:pt idx="39875">
                  <c:v>5.8768261458165799E-2</c:v>
                </c:pt>
                <c:pt idx="39876">
                  <c:v>5.8768377827625798E-2</c:v>
                </c:pt>
                <c:pt idx="39877">
                  <c:v>5.8769253919625002E-2</c:v>
                </c:pt>
                <c:pt idx="39878">
                  <c:v>5.8769312961354903E-2</c:v>
                </c:pt>
                <c:pt idx="39879">
                  <c:v>5.8769623042830101E-2</c:v>
                </c:pt>
                <c:pt idx="39880">
                  <c:v>5.8769764885139603E-2</c:v>
                </c:pt>
                <c:pt idx="39881">
                  <c:v>5.87702026149024E-2</c:v>
                </c:pt>
                <c:pt idx="39882">
                  <c:v>5.8770399858371798E-2</c:v>
                </c:pt>
                <c:pt idx="39883">
                  <c:v>5.87705477119373E-2</c:v>
                </c:pt>
                <c:pt idx="39884">
                  <c:v>5.8770672157781402E-2</c:v>
                </c:pt>
                <c:pt idx="39885">
                  <c:v>5.8771411579293997E-2</c:v>
                </c:pt>
                <c:pt idx="39886">
                  <c:v>5.8772465941907298E-2</c:v>
                </c:pt>
                <c:pt idx="39887">
                  <c:v>5.8772489350622098E-2</c:v>
                </c:pt>
                <c:pt idx="39888">
                  <c:v>5.8773630436974797E-2</c:v>
                </c:pt>
                <c:pt idx="39889">
                  <c:v>5.8775807822731299E-2</c:v>
                </c:pt>
                <c:pt idx="39890">
                  <c:v>5.8776772694156897E-2</c:v>
                </c:pt>
                <c:pt idx="39891">
                  <c:v>5.87769721915831E-2</c:v>
                </c:pt>
                <c:pt idx="39892">
                  <c:v>5.8778081513652401E-2</c:v>
                </c:pt>
                <c:pt idx="39893">
                  <c:v>5.8780955043836E-2</c:v>
                </c:pt>
                <c:pt idx="39894">
                  <c:v>5.8781150303283299E-2</c:v>
                </c:pt>
                <c:pt idx="39895">
                  <c:v>5.8781575298824398E-2</c:v>
                </c:pt>
                <c:pt idx="39896">
                  <c:v>5.8781732545929603E-2</c:v>
                </c:pt>
                <c:pt idx="39897">
                  <c:v>5.8786307062748198E-2</c:v>
                </c:pt>
                <c:pt idx="39898">
                  <c:v>5.87865003374742E-2</c:v>
                </c:pt>
                <c:pt idx="39899">
                  <c:v>5.8789675453851199E-2</c:v>
                </c:pt>
                <c:pt idx="39900">
                  <c:v>5.8791238099882098E-2</c:v>
                </c:pt>
                <c:pt idx="39901">
                  <c:v>5.87916598128954E-2</c:v>
                </c:pt>
                <c:pt idx="39902">
                  <c:v>5.87924181598313E-2</c:v>
                </c:pt>
                <c:pt idx="39903">
                  <c:v>5.8792422437451197E-2</c:v>
                </c:pt>
                <c:pt idx="39904">
                  <c:v>5.8792903745164098E-2</c:v>
                </c:pt>
                <c:pt idx="39905">
                  <c:v>5.8793537350878201E-2</c:v>
                </c:pt>
                <c:pt idx="39906">
                  <c:v>5.8794144336389097E-2</c:v>
                </c:pt>
                <c:pt idx="39907">
                  <c:v>5.8794240529965403E-2</c:v>
                </c:pt>
                <c:pt idx="39908">
                  <c:v>5.87951604308962E-2</c:v>
                </c:pt>
                <c:pt idx="39909">
                  <c:v>5.8796345607751398E-2</c:v>
                </c:pt>
                <c:pt idx="39910">
                  <c:v>5.8796526699152203E-2</c:v>
                </c:pt>
                <c:pt idx="39911">
                  <c:v>5.8799647346281902E-2</c:v>
                </c:pt>
                <c:pt idx="39912">
                  <c:v>5.8800106520111597E-2</c:v>
                </c:pt>
                <c:pt idx="39913">
                  <c:v>5.8801363898137601E-2</c:v>
                </c:pt>
                <c:pt idx="39914">
                  <c:v>5.8801651280020503E-2</c:v>
                </c:pt>
                <c:pt idx="39915">
                  <c:v>5.8804072882466502E-2</c:v>
                </c:pt>
                <c:pt idx="39916">
                  <c:v>5.8804636727954697E-2</c:v>
                </c:pt>
                <c:pt idx="39917">
                  <c:v>5.8806168234183498E-2</c:v>
                </c:pt>
                <c:pt idx="39918">
                  <c:v>5.8807187846592203E-2</c:v>
                </c:pt>
                <c:pt idx="39919">
                  <c:v>5.88082838045371E-2</c:v>
                </c:pt>
                <c:pt idx="39920">
                  <c:v>5.8808451041827102E-2</c:v>
                </c:pt>
                <c:pt idx="39921">
                  <c:v>5.8808628006902897E-2</c:v>
                </c:pt>
                <c:pt idx="39922">
                  <c:v>5.8810254864043503E-2</c:v>
                </c:pt>
                <c:pt idx="39923">
                  <c:v>5.8810285688893099E-2</c:v>
                </c:pt>
                <c:pt idx="39924">
                  <c:v>5.8810861174560997E-2</c:v>
                </c:pt>
                <c:pt idx="39925">
                  <c:v>5.8812447691681403E-2</c:v>
                </c:pt>
                <c:pt idx="39926">
                  <c:v>5.8813835439112797E-2</c:v>
                </c:pt>
                <c:pt idx="39927">
                  <c:v>5.8813849328622103E-2</c:v>
                </c:pt>
                <c:pt idx="39928">
                  <c:v>5.88144749709699E-2</c:v>
                </c:pt>
                <c:pt idx="39929">
                  <c:v>5.8814561113333698E-2</c:v>
                </c:pt>
                <c:pt idx="39930">
                  <c:v>5.88155608050554E-2</c:v>
                </c:pt>
                <c:pt idx="39931">
                  <c:v>5.8816304843633101E-2</c:v>
                </c:pt>
                <c:pt idx="39932">
                  <c:v>5.8816921615950798E-2</c:v>
                </c:pt>
                <c:pt idx="39933">
                  <c:v>5.8817011499324001E-2</c:v>
                </c:pt>
                <c:pt idx="39934">
                  <c:v>5.88180554961397E-2</c:v>
                </c:pt>
                <c:pt idx="39935">
                  <c:v>5.8819004191744698E-2</c:v>
                </c:pt>
                <c:pt idx="39936">
                  <c:v>5.88196785483701E-2</c:v>
                </c:pt>
                <c:pt idx="39937">
                  <c:v>5.8820222064458201E-2</c:v>
                </c:pt>
                <c:pt idx="39938">
                  <c:v>5.8820282413768299E-2</c:v>
                </c:pt>
                <c:pt idx="39939">
                  <c:v>5.8821406595056198E-2</c:v>
                </c:pt>
                <c:pt idx="39940">
                  <c:v>5.8822770148286997E-2</c:v>
                </c:pt>
                <c:pt idx="39941">
                  <c:v>5.8823264433191698E-2</c:v>
                </c:pt>
                <c:pt idx="39942">
                  <c:v>5.8823977221298202E-2</c:v>
                </c:pt>
                <c:pt idx="39943">
                  <c:v>5.8823990828026099E-2</c:v>
                </c:pt>
                <c:pt idx="39944">
                  <c:v>5.8824011644996198E-2</c:v>
                </c:pt>
                <c:pt idx="39945">
                  <c:v>5.8826358063734902E-2</c:v>
                </c:pt>
                <c:pt idx="39946">
                  <c:v>5.8826358463157202E-2</c:v>
                </c:pt>
                <c:pt idx="39947">
                  <c:v>5.88266954727059E-2</c:v>
                </c:pt>
                <c:pt idx="39948">
                  <c:v>5.8826802592680902E-2</c:v>
                </c:pt>
                <c:pt idx="39949">
                  <c:v>5.8826892207383498E-2</c:v>
                </c:pt>
                <c:pt idx="39950">
                  <c:v>5.8827113577031701E-2</c:v>
                </c:pt>
                <c:pt idx="39951">
                  <c:v>5.8827214803943199E-2</c:v>
                </c:pt>
                <c:pt idx="39952">
                  <c:v>5.8827366548983302E-2</c:v>
                </c:pt>
                <c:pt idx="39953">
                  <c:v>5.8827404217822399E-2</c:v>
                </c:pt>
                <c:pt idx="39954">
                  <c:v>5.88277881747543E-2</c:v>
                </c:pt>
                <c:pt idx="39955">
                  <c:v>5.8828797085989801E-2</c:v>
                </c:pt>
                <c:pt idx="39956">
                  <c:v>5.8829558894504398E-2</c:v>
                </c:pt>
                <c:pt idx="39957">
                  <c:v>5.8829739955552601E-2</c:v>
                </c:pt>
                <c:pt idx="39958">
                  <c:v>5.88314384864193E-2</c:v>
                </c:pt>
                <c:pt idx="39959">
                  <c:v>5.8833473603854401E-2</c:v>
                </c:pt>
                <c:pt idx="39960">
                  <c:v>5.88351854944138E-2</c:v>
                </c:pt>
                <c:pt idx="39961">
                  <c:v>5.8835921832122898E-2</c:v>
                </c:pt>
                <c:pt idx="39962">
                  <c:v>5.8836037961340702E-2</c:v>
                </c:pt>
                <c:pt idx="39963">
                  <c:v>5.8837310754177703E-2</c:v>
                </c:pt>
                <c:pt idx="39964">
                  <c:v>5.8837901728935903E-2</c:v>
                </c:pt>
                <c:pt idx="39965">
                  <c:v>5.8838583061770797E-2</c:v>
                </c:pt>
                <c:pt idx="39966">
                  <c:v>5.8839644717162402E-2</c:v>
                </c:pt>
                <c:pt idx="39967">
                  <c:v>5.8840754291224102E-2</c:v>
                </c:pt>
                <c:pt idx="39968">
                  <c:v>5.8841097890737298E-2</c:v>
                </c:pt>
                <c:pt idx="39969">
                  <c:v>5.8841104919799797E-2</c:v>
                </c:pt>
                <c:pt idx="39970">
                  <c:v>5.8844798728021702E-2</c:v>
                </c:pt>
                <c:pt idx="39971">
                  <c:v>5.88466054903935E-2</c:v>
                </c:pt>
                <c:pt idx="39972">
                  <c:v>5.8846876139694103E-2</c:v>
                </c:pt>
                <c:pt idx="39973">
                  <c:v>5.8848393985824601E-2</c:v>
                </c:pt>
                <c:pt idx="39974">
                  <c:v>5.8849038377123901E-2</c:v>
                </c:pt>
                <c:pt idx="39975">
                  <c:v>5.8849570757280499E-2</c:v>
                </c:pt>
                <c:pt idx="39976">
                  <c:v>5.8849793438430199E-2</c:v>
                </c:pt>
                <c:pt idx="39977">
                  <c:v>5.88498426931491E-2</c:v>
                </c:pt>
                <c:pt idx="39978">
                  <c:v>5.8849948883608602E-2</c:v>
                </c:pt>
                <c:pt idx="39979">
                  <c:v>5.88504789981492E-2</c:v>
                </c:pt>
                <c:pt idx="39980">
                  <c:v>5.8850643151959002E-2</c:v>
                </c:pt>
                <c:pt idx="39981">
                  <c:v>5.8851471553398899E-2</c:v>
                </c:pt>
                <c:pt idx="39982">
                  <c:v>5.8851836993211303E-2</c:v>
                </c:pt>
                <c:pt idx="39983">
                  <c:v>5.8852945893509999E-2</c:v>
                </c:pt>
                <c:pt idx="39984">
                  <c:v>5.88547621501831E-2</c:v>
                </c:pt>
                <c:pt idx="39985">
                  <c:v>5.88552499754448E-2</c:v>
                </c:pt>
                <c:pt idx="39986">
                  <c:v>5.8856287465140301E-2</c:v>
                </c:pt>
                <c:pt idx="39987">
                  <c:v>5.8856975477874503E-2</c:v>
                </c:pt>
                <c:pt idx="39988">
                  <c:v>5.8857517474010503E-2</c:v>
                </c:pt>
                <c:pt idx="39989">
                  <c:v>5.8858143205305399E-2</c:v>
                </c:pt>
                <c:pt idx="39990">
                  <c:v>5.8858742387423897E-2</c:v>
                </c:pt>
                <c:pt idx="39991">
                  <c:v>5.88617965782142E-2</c:v>
                </c:pt>
                <c:pt idx="39992">
                  <c:v>5.8862162365549302E-2</c:v>
                </c:pt>
                <c:pt idx="39993">
                  <c:v>5.8862401846172002E-2</c:v>
                </c:pt>
                <c:pt idx="39994">
                  <c:v>5.8862505862715499E-2</c:v>
                </c:pt>
                <c:pt idx="39995">
                  <c:v>5.8862759398905298E-2</c:v>
                </c:pt>
                <c:pt idx="39996">
                  <c:v>5.8863082828962798E-2</c:v>
                </c:pt>
                <c:pt idx="39997">
                  <c:v>5.88631948200012E-2</c:v>
                </c:pt>
                <c:pt idx="39998">
                  <c:v>5.8863661632207701E-2</c:v>
                </c:pt>
                <c:pt idx="39999">
                  <c:v>5.8865180402836899E-2</c:v>
                </c:pt>
                <c:pt idx="40000">
                  <c:v>5.8865475579416397E-2</c:v>
                </c:pt>
                <c:pt idx="40001">
                  <c:v>5.8867130519758101E-2</c:v>
                </c:pt>
                <c:pt idx="40002">
                  <c:v>5.8867256174935302E-2</c:v>
                </c:pt>
                <c:pt idx="40003">
                  <c:v>5.8871044040576498E-2</c:v>
                </c:pt>
                <c:pt idx="40004">
                  <c:v>5.8871491431421598E-2</c:v>
                </c:pt>
                <c:pt idx="40005">
                  <c:v>5.8871934718036797E-2</c:v>
                </c:pt>
                <c:pt idx="40006">
                  <c:v>5.8874171660916901E-2</c:v>
                </c:pt>
                <c:pt idx="40007">
                  <c:v>5.8875441361160602E-2</c:v>
                </c:pt>
                <c:pt idx="40008">
                  <c:v>5.8876898972953402E-2</c:v>
                </c:pt>
                <c:pt idx="40009">
                  <c:v>5.8877355936073697E-2</c:v>
                </c:pt>
                <c:pt idx="40010">
                  <c:v>5.8877507103962702E-2</c:v>
                </c:pt>
                <c:pt idx="40011">
                  <c:v>5.88807300627604E-2</c:v>
                </c:pt>
                <c:pt idx="40012">
                  <c:v>5.8883424986936501E-2</c:v>
                </c:pt>
                <c:pt idx="40013">
                  <c:v>5.8883489888893199E-2</c:v>
                </c:pt>
                <c:pt idx="40014">
                  <c:v>5.8884408468338E-2</c:v>
                </c:pt>
                <c:pt idx="40015">
                  <c:v>5.8884531335326402E-2</c:v>
                </c:pt>
                <c:pt idx="40016">
                  <c:v>5.8884937490890403E-2</c:v>
                </c:pt>
                <c:pt idx="40017">
                  <c:v>5.8885100100685303E-2</c:v>
                </c:pt>
                <c:pt idx="40018">
                  <c:v>5.8885492746911697E-2</c:v>
                </c:pt>
                <c:pt idx="40019">
                  <c:v>5.8886225629979597E-2</c:v>
                </c:pt>
                <c:pt idx="40020">
                  <c:v>5.8886814239857303E-2</c:v>
                </c:pt>
                <c:pt idx="40021">
                  <c:v>5.8888505216111102E-2</c:v>
                </c:pt>
                <c:pt idx="40022">
                  <c:v>5.8888549236347003E-2</c:v>
                </c:pt>
                <c:pt idx="40023">
                  <c:v>5.8888668976356098E-2</c:v>
                </c:pt>
                <c:pt idx="40024">
                  <c:v>5.8888768840777601E-2</c:v>
                </c:pt>
                <c:pt idx="40025">
                  <c:v>5.88897563562868E-2</c:v>
                </c:pt>
                <c:pt idx="40026">
                  <c:v>5.8891141840726899E-2</c:v>
                </c:pt>
                <c:pt idx="40027">
                  <c:v>5.889173049667E-2</c:v>
                </c:pt>
                <c:pt idx="40028">
                  <c:v>5.8893413519479403E-2</c:v>
                </c:pt>
                <c:pt idx="40029">
                  <c:v>5.8893533152069397E-2</c:v>
                </c:pt>
                <c:pt idx="40030">
                  <c:v>5.8894207723528602E-2</c:v>
                </c:pt>
                <c:pt idx="40031">
                  <c:v>5.8894656801980701E-2</c:v>
                </c:pt>
                <c:pt idx="40032">
                  <c:v>5.8895007286972702E-2</c:v>
                </c:pt>
                <c:pt idx="40033">
                  <c:v>5.8895808795145999E-2</c:v>
                </c:pt>
                <c:pt idx="40034">
                  <c:v>5.8896154051478002E-2</c:v>
                </c:pt>
                <c:pt idx="40035">
                  <c:v>5.8899586451382199E-2</c:v>
                </c:pt>
                <c:pt idx="40036">
                  <c:v>5.8900219556002498E-2</c:v>
                </c:pt>
                <c:pt idx="40037">
                  <c:v>5.8901511517414101E-2</c:v>
                </c:pt>
                <c:pt idx="40038">
                  <c:v>5.8902041522238303E-2</c:v>
                </c:pt>
                <c:pt idx="40039">
                  <c:v>5.8903005035992703E-2</c:v>
                </c:pt>
                <c:pt idx="40040">
                  <c:v>5.8905001157735101E-2</c:v>
                </c:pt>
                <c:pt idx="40041">
                  <c:v>5.8905409660065002E-2</c:v>
                </c:pt>
                <c:pt idx="40042">
                  <c:v>5.89068787223491E-2</c:v>
                </c:pt>
                <c:pt idx="40043">
                  <c:v>5.8908115892756401E-2</c:v>
                </c:pt>
                <c:pt idx="40044">
                  <c:v>5.8908942430100301E-2</c:v>
                </c:pt>
                <c:pt idx="40045">
                  <c:v>5.8909707332704099E-2</c:v>
                </c:pt>
                <c:pt idx="40046">
                  <c:v>5.8910102390186701E-2</c:v>
                </c:pt>
                <c:pt idx="40047">
                  <c:v>5.89108649248484E-2</c:v>
                </c:pt>
                <c:pt idx="40048">
                  <c:v>5.8911346362701102E-2</c:v>
                </c:pt>
                <c:pt idx="40049">
                  <c:v>5.8912050274529802E-2</c:v>
                </c:pt>
                <c:pt idx="40050">
                  <c:v>5.8914334565008199E-2</c:v>
                </c:pt>
                <c:pt idx="40051">
                  <c:v>5.8915224781969699E-2</c:v>
                </c:pt>
                <c:pt idx="40052">
                  <c:v>5.89156394554178E-2</c:v>
                </c:pt>
                <c:pt idx="40053">
                  <c:v>5.8916710867180401E-2</c:v>
                </c:pt>
                <c:pt idx="40054">
                  <c:v>5.8917038087366501E-2</c:v>
                </c:pt>
                <c:pt idx="40055">
                  <c:v>5.8917571905095903E-2</c:v>
                </c:pt>
                <c:pt idx="40056">
                  <c:v>5.8917572529101903E-2</c:v>
                </c:pt>
                <c:pt idx="40057">
                  <c:v>5.8917864297101399E-2</c:v>
                </c:pt>
                <c:pt idx="40058">
                  <c:v>5.8917985686907197E-2</c:v>
                </c:pt>
                <c:pt idx="40059">
                  <c:v>5.8918866357111598E-2</c:v>
                </c:pt>
                <c:pt idx="40060">
                  <c:v>5.8919406324097499E-2</c:v>
                </c:pt>
                <c:pt idx="40061">
                  <c:v>5.8920201221640003E-2</c:v>
                </c:pt>
                <c:pt idx="40062">
                  <c:v>5.89203868981579E-2</c:v>
                </c:pt>
                <c:pt idx="40063">
                  <c:v>5.8920444326623897E-2</c:v>
                </c:pt>
                <c:pt idx="40064">
                  <c:v>5.89215407130389E-2</c:v>
                </c:pt>
                <c:pt idx="40065">
                  <c:v>5.8921599756835197E-2</c:v>
                </c:pt>
                <c:pt idx="40066">
                  <c:v>5.8922892256196499E-2</c:v>
                </c:pt>
                <c:pt idx="40067">
                  <c:v>5.8924178092488899E-2</c:v>
                </c:pt>
                <c:pt idx="40068">
                  <c:v>5.8924329523097403E-2</c:v>
                </c:pt>
                <c:pt idx="40069">
                  <c:v>5.8924382107064702E-2</c:v>
                </c:pt>
                <c:pt idx="40070">
                  <c:v>5.8924670985232699E-2</c:v>
                </c:pt>
                <c:pt idx="40071">
                  <c:v>5.8924682329575297E-2</c:v>
                </c:pt>
                <c:pt idx="40072">
                  <c:v>5.89251792765626E-2</c:v>
                </c:pt>
                <c:pt idx="40073">
                  <c:v>5.8925687435860602E-2</c:v>
                </c:pt>
                <c:pt idx="40074">
                  <c:v>5.8925962748836602E-2</c:v>
                </c:pt>
                <c:pt idx="40075">
                  <c:v>5.8925998437284202E-2</c:v>
                </c:pt>
                <c:pt idx="40076">
                  <c:v>5.8926030677150298E-2</c:v>
                </c:pt>
                <c:pt idx="40077">
                  <c:v>5.8927442901717003E-2</c:v>
                </c:pt>
                <c:pt idx="40078">
                  <c:v>5.8928298544497902E-2</c:v>
                </c:pt>
                <c:pt idx="40079">
                  <c:v>5.8928688991719901E-2</c:v>
                </c:pt>
                <c:pt idx="40080">
                  <c:v>5.8929944966009999E-2</c:v>
                </c:pt>
                <c:pt idx="40081">
                  <c:v>5.8932249933148897E-2</c:v>
                </c:pt>
                <c:pt idx="40082">
                  <c:v>5.8932396419920798E-2</c:v>
                </c:pt>
                <c:pt idx="40083">
                  <c:v>5.8933005548495399E-2</c:v>
                </c:pt>
                <c:pt idx="40084">
                  <c:v>5.8935967068670901E-2</c:v>
                </c:pt>
                <c:pt idx="40085">
                  <c:v>5.8936088080458901E-2</c:v>
                </c:pt>
                <c:pt idx="40086">
                  <c:v>5.8936191321571102E-2</c:v>
                </c:pt>
                <c:pt idx="40087">
                  <c:v>5.8936634278145501E-2</c:v>
                </c:pt>
                <c:pt idx="40088">
                  <c:v>5.89367289476731E-2</c:v>
                </c:pt>
                <c:pt idx="40089">
                  <c:v>5.8937450196999697E-2</c:v>
                </c:pt>
                <c:pt idx="40090">
                  <c:v>5.8938914520885399E-2</c:v>
                </c:pt>
                <c:pt idx="40091">
                  <c:v>5.8939662083750698E-2</c:v>
                </c:pt>
                <c:pt idx="40092">
                  <c:v>5.8939797904703099E-2</c:v>
                </c:pt>
                <c:pt idx="40093">
                  <c:v>5.8941426660823401E-2</c:v>
                </c:pt>
                <c:pt idx="40094">
                  <c:v>5.8942678849384901E-2</c:v>
                </c:pt>
                <c:pt idx="40095">
                  <c:v>5.8943484949842202E-2</c:v>
                </c:pt>
                <c:pt idx="40096">
                  <c:v>5.8943977243734298E-2</c:v>
                </c:pt>
                <c:pt idx="40097">
                  <c:v>5.8944205932613999E-2</c:v>
                </c:pt>
                <c:pt idx="40098">
                  <c:v>5.8944242322622901E-2</c:v>
                </c:pt>
                <c:pt idx="40099">
                  <c:v>5.8946074441106298E-2</c:v>
                </c:pt>
                <c:pt idx="40100">
                  <c:v>5.89461965959652E-2</c:v>
                </c:pt>
                <c:pt idx="40101">
                  <c:v>5.8947000211685398E-2</c:v>
                </c:pt>
                <c:pt idx="40102">
                  <c:v>5.89477297090771E-2</c:v>
                </c:pt>
                <c:pt idx="40103">
                  <c:v>5.8949674208911597E-2</c:v>
                </c:pt>
                <c:pt idx="40104">
                  <c:v>5.8949765507325502E-2</c:v>
                </c:pt>
                <c:pt idx="40105">
                  <c:v>5.8950195153286901E-2</c:v>
                </c:pt>
                <c:pt idx="40106">
                  <c:v>5.8950503910390702E-2</c:v>
                </c:pt>
                <c:pt idx="40107">
                  <c:v>5.895062633762E-2</c:v>
                </c:pt>
                <c:pt idx="40108">
                  <c:v>5.8952626834884302E-2</c:v>
                </c:pt>
                <c:pt idx="40109">
                  <c:v>5.8952736887026097E-2</c:v>
                </c:pt>
                <c:pt idx="40110">
                  <c:v>5.8953174731619602E-2</c:v>
                </c:pt>
                <c:pt idx="40111">
                  <c:v>5.8954280972255697E-2</c:v>
                </c:pt>
                <c:pt idx="40112">
                  <c:v>5.8954975872970099E-2</c:v>
                </c:pt>
                <c:pt idx="40113">
                  <c:v>5.8955845083569602E-2</c:v>
                </c:pt>
                <c:pt idx="40114">
                  <c:v>5.8957909520358197E-2</c:v>
                </c:pt>
                <c:pt idx="40115">
                  <c:v>5.8958545275873998E-2</c:v>
                </c:pt>
                <c:pt idx="40116">
                  <c:v>5.8959068088931199E-2</c:v>
                </c:pt>
                <c:pt idx="40117">
                  <c:v>5.89601099447956E-2</c:v>
                </c:pt>
                <c:pt idx="40118">
                  <c:v>5.8961841091652097E-2</c:v>
                </c:pt>
                <c:pt idx="40119">
                  <c:v>5.8962890792986097E-2</c:v>
                </c:pt>
                <c:pt idx="40120">
                  <c:v>5.8962953432514703E-2</c:v>
                </c:pt>
                <c:pt idx="40121">
                  <c:v>5.89636486459836E-2</c:v>
                </c:pt>
                <c:pt idx="40122">
                  <c:v>5.8964363705123202E-2</c:v>
                </c:pt>
                <c:pt idx="40123">
                  <c:v>5.89676363925574E-2</c:v>
                </c:pt>
                <c:pt idx="40124">
                  <c:v>5.89706332680969E-2</c:v>
                </c:pt>
                <c:pt idx="40125">
                  <c:v>5.8971355280372402E-2</c:v>
                </c:pt>
                <c:pt idx="40126">
                  <c:v>5.8971446779477001E-2</c:v>
                </c:pt>
                <c:pt idx="40127">
                  <c:v>5.8971597889107497E-2</c:v>
                </c:pt>
                <c:pt idx="40128">
                  <c:v>5.8971783825918798E-2</c:v>
                </c:pt>
                <c:pt idx="40129">
                  <c:v>5.8971841717988097E-2</c:v>
                </c:pt>
                <c:pt idx="40130">
                  <c:v>5.8972144741985699E-2</c:v>
                </c:pt>
                <c:pt idx="40131">
                  <c:v>5.8972351230630299E-2</c:v>
                </c:pt>
                <c:pt idx="40132">
                  <c:v>5.8974214270187203E-2</c:v>
                </c:pt>
                <c:pt idx="40133">
                  <c:v>5.8974315516071303E-2</c:v>
                </c:pt>
                <c:pt idx="40134">
                  <c:v>5.89748224402252E-2</c:v>
                </c:pt>
                <c:pt idx="40135">
                  <c:v>5.8974994950483299E-2</c:v>
                </c:pt>
                <c:pt idx="40136">
                  <c:v>5.8976432425679001E-2</c:v>
                </c:pt>
                <c:pt idx="40137">
                  <c:v>5.8976955592096897E-2</c:v>
                </c:pt>
                <c:pt idx="40138">
                  <c:v>5.8977308074931303E-2</c:v>
                </c:pt>
                <c:pt idx="40139">
                  <c:v>5.89776761703385E-2</c:v>
                </c:pt>
                <c:pt idx="40140">
                  <c:v>5.8978864144229003E-2</c:v>
                </c:pt>
                <c:pt idx="40141">
                  <c:v>5.8981779001823699E-2</c:v>
                </c:pt>
                <c:pt idx="40142">
                  <c:v>5.8984712509958903E-2</c:v>
                </c:pt>
                <c:pt idx="40143">
                  <c:v>5.8984923238472403E-2</c:v>
                </c:pt>
                <c:pt idx="40144">
                  <c:v>5.8985046845913901E-2</c:v>
                </c:pt>
                <c:pt idx="40145">
                  <c:v>5.89858747880668E-2</c:v>
                </c:pt>
                <c:pt idx="40146">
                  <c:v>5.8986627297980397E-2</c:v>
                </c:pt>
                <c:pt idx="40147">
                  <c:v>5.8986862734160199E-2</c:v>
                </c:pt>
                <c:pt idx="40148">
                  <c:v>5.89871851021928E-2</c:v>
                </c:pt>
                <c:pt idx="40149">
                  <c:v>5.89877074814023E-2</c:v>
                </c:pt>
                <c:pt idx="40150">
                  <c:v>5.8988001462769897E-2</c:v>
                </c:pt>
                <c:pt idx="40151">
                  <c:v>5.8988951831356301E-2</c:v>
                </c:pt>
                <c:pt idx="40152">
                  <c:v>5.8989032198895598E-2</c:v>
                </c:pt>
                <c:pt idx="40153">
                  <c:v>5.8990404687816397E-2</c:v>
                </c:pt>
                <c:pt idx="40154">
                  <c:v>5.8991283720454202E-2</c:v>
                </c:pt>
                <c:pt idx="40155">
                  <c:v>5.8992033049737998E-2</c:v>
                </c:pt>
                <c:pt idx="40156">
                  <c:v>5.8993162633414302E-2</c:v>
                </c:pt>
                <c:pt idx="40157">
                  <c:v>5.8994744086266003E-2</c:v>
                </c:pt>
                <c:pt idx="40158">
                  <c:v>5.8995223595024099E-2</c:v>
                </c:pt>
                <c:pt idx="40159">
                  <c:v>5.8995572333397202E-2</c:v>
                </c:pt>
                <c:pt idx="40160">
                  <c:v>5.89958257807119E-2</c:v>
                </c:pt>
                <c:pt idx="40161">
                  <c:v>5.8999051352387102E-2</c:v>
                </c:pt>
                <c:pt idx="40162">
                  <c:v>5.9001203747257903E-2</c:v>
                </c:pt>
                <c:pt idx="40163">
                  <c:v>5.9001651245997801E-2</c:v>
                </c:pt>
                <c:pt idx="40164">
                  <c:v>5.9002106371794497E-2</c:v>
                </c:pt>
                <c:pt idx="40165">
                  <c:v>5.9002580030891198E-2</c:v>
                </c:pt>
                <c:pt idx="40166">
                  <c:v>5.9003768913846198E-2</c:v>
                </c:pt>
                <c:pt idx="40167">
                  <c:v>5.9006546299216402E-2</c:v>
                </c:pt>
                <c:pt idx="40168">
                  <c:v>5.9007363060722899E-2</c:v>
                </c:pt>
                <c:pt idx="40169">
                  <c:v>5.9009931513597597E-2</c:v>
                </c:pt>
                <c:pt idx="40170">
                  <c:v>5.9011440626438399E-2</c:v>
                </c:pt>
                <c:pt idx="40171">
                  <c:v>5.9012022177337399E-2</c:v>
                </c:pt>
                <c:pt idx="40172">
                  <c:v>5.9012315298308901E-2</c:v>
                </c:pt>
                <c:pt idx="40173">
                  <c:v>5.9012413326940898E-2</c:v>
                </c:pt>
                <c:pt idx="40174">
                  <c:v>5.9012765484410298E-2</c:v>
                </c:pt>
                <c:pt idx="40175">
                  <c:v>5.9012817345916999E-2</c:v>
                </c:pt>
                <c:pt idx="40176">
                  <c:v>5.9013751868651897E-2</c:v>
                </c:pt>
                <c:pt idx="40177">
                  <c:v>5.9013893678759997E-2</c:v>
                </c:pt>
                <c:pt idx="40178">
                  <c:v>5.9014353579185698E-2</c:v>
                </c:pt>
                <c:pt idx="40179">
                  <c:v>5.9015306892246197E-2</c:v>
                </c:pt>
                <c:pt idx="40180">
                  <c:v>5.90165801042868E-2</c:v>
                </c:pt>
                <c:pt idx="40181">
                  <c:v>5.9017039484372903E-2</c:v>
                </c:pt>
                <c:pt idx="40182">
                  <c:v>5.90174517293778E-2</c:v>
                </c:pt>
                <c:pt idx="40183">
                  <c:v>5.9017934136004403E-2</c:v>
                </c:pt>
                <c:pt idx="40184">
                  <c:v>5.9019156874347403E-2</c:v>
                </c:pt>
                <c:pt idx="40185">
                  <c:v>5.90191589874429E-2</c:v>
                </c:pt>
                <c:pt idx="40186">
                  <c:v>5.9019384406025298E-2</c:v>
                </c:pt>
                <c:pt idx="40187">
                  <c:v>5.9020558648556001E-2</c:v>
                </c:pt>
                <c:pt idx="40188">
                  <c:v>5.9021557725244901E-2</c:v>
                </c:pt>
                <c:pt idx="40189">
                  <c:v>5.9021860321442098E-2</c:v>
                </c:pt>
                <c:pt idx="40190">
                  <c:v>5.9024262625320699E-2</c:v>
                </c:pt>
                <c:pt idx="40191">
                  <c:v>5.9025289518060998E-2</c:v>
                </c:pt>
                <c:pt idx="40192">
                  <c:v>5.90273378872955E-2</c:v>
                </c:pt>
                <c:pt idx="40193">
                  <c:v>5.9027772927633601E-2</c:v>
                </c:pt>
                <c:pt idx="40194">
                  <c:v>5.9028552331384501E-2</c:v>
                </c:pt>
                <c:pt idx="40195">
                  <c:v>5.9029358751990002E-2</c:v>
                </c:pt>
                <c:pt idx="40196">
                  <c:v>5.90305710949562E-2</c:v>
                </c:pt>
                <c:pt idx="40197">
                  <c:v>5.9031951748639198E-2</c:v>
                </c:pt>
                <c:pt idx="40198">
                  <c:v>5.90321471319704E-2</c:v>
                </c:pt>
                <c:pt idx="40199">
                  <c:v>5.9032290926551503E-2</c:v>
                </c:pt>
                <c:pt idx="40200">
                  <c:v>5.9033329271586797E-2</c:v>
                </c:pt>
                <c:pt idx="40201">
                  <c:v>5.9033788005199699E-2</c:v>
                </c:pt>
                <c:pt idx="40202">
                  <c:v>5.9034420937882498E-2</c:v>
                </c:pt>
                <c:pt idx="40203">
                  <c:v>5.9035171315027897E-2</c:v>
                </c:pt>
                <c:pt idx="40204">
                  <c:v>5.9035765174515697E-2</c:v>
                </c:pt>
                <c:pt idx="40205">
                  <c:v>5.9037641185085102E-2</c:v>
                </c:pt>
                <c:pt idx="40206">
                  <c:v>5.9037704456274098E-2</c:v>
                </c:pt>
                <c:pt idx="40207">
                  <c:v>5.9037818184993998E-2</c:v>
                </c:pt>
                <c:pt idx="40208">
                  <c:v>5.9038401918535599E-2</c:v>
                </c:pt>
                <c:pt idx="40209">
                  <c:v>5.9040047116965401E-2</c:v>
                </c:pt>
                <c:pt idx="40210">
                  <c:v>5.9040723981484799E-2</c:v>
                </c:pt>
                <c:pt idx="40211">
                  <c:v>5.9040926019175398E-2</c:v>
                </c:pt>
                <c:pt idx="40212">
                  <c:v>5.9041432333086702E-2</c:v>
                </c:pt>
                <c:pt idx="40213">
                  <c:v>5.9042917924456297E-2</c:v>
                </c:pt>
                <c:pt idx="40214">
                  <c:v>5.90434194249062E-2</c:v>
                </c:pt>
                <c:pt idx="40215">
                  <c:v>5.9044117495412898E-2</c:v>
                </c:pt>
                <c:pt idx="40216">
                  <c:v>5.9045096455992402E-2</c:v>
                </c:pt>
                <c:pt idx="40217">
                  <c:v>5.9047746658557297E-2</c:v>
                </c:pt>
                <c:pt idx="40218">
                  <c:v>5.90478999399437E-2</c:v>
                </c:pt>
                <c:pt idx="40219">
                  <c:v>5.90479387941929E-2</c:v>
                </c:pt>
                <c:pt idx="40220">
                  <c:v>5.9048056074925803E-2</c:v>
                </c:pt>
                <c:pt idx="40221">
                  <c:v>5.9048724719253001E-2</c:v>
                </c:pt>
                <c:pt idx="40222">
                  <c:v>5.9048954147333403E-2</c:v>
                </c:pt>
                <c:pt idx="40223">
                  <c:v>5.9050129590045103E-2</c:v>
                </c:pt>
                <c:pt idx="40224">
                  <c:v>5.9050507230398903E-2</c:v>
                </c:pt>
                <c:pt idx="40225">
                  <c:v>5.9050572421172703E-2</c:v>
                </c:pt>
                <c:pt idx="40226">
                  <c:v>5.9050742601254001E-2</c:v>
                </c:pt>
                <c:pt idx="40227">
                  <c:v>5.9051293338473802E-2</c:v>
                </c:pt>
                <c:pt idx="40228">
                  <c:v>5.9051564183949801E-2</c:v>
                </c:pt>
                <c:pt idx="40229">
                  <c:v>5.90539227261445E-2</c:v>
                </c:pt>
                <c:pt idx="40230">
                  <c:v>5.9057564890339198E-2</c:v>
                </c:pt>
                <c:pt idx="40231">
                  <c:v>5.9059411016505199E-2</c:v>
                </c:pt>
                <c:pt idx="40232">
                  <c:v>5.9061465785883699E-2</c:v>
                </c:pt>
                <c:pt idx="40233">
                  <c:v>5.90614849400872E-2</c:v>
                </c:pt>
                <c:pt idx="40234">
                  <c:v>5.9061509102997803E-2</c:v>
                </c:pt>
                <c:pt idx="40235">
                  <c:v>5.9061939876482998E-2</c:v>
                </c:pt>
                <c:pt idx="40236">
                  <c:v>5.9062672327145897E-2</c:v>
                </c:pt>
                <c:pt idx="40237">
                  <c:v>5.9063020084287002E-2</c:v>
                </c:pt>
                <c:pt idx="40238">
                  <c:v>5.9063254734667898E-2</c:v>
                </c:pt>
                <c:pt idx="40239">
                  <c:v>5.90638789023748E-2</c:v>
                </c:pt>
                <c:pt idx="40240">
                  <c:v>5.9064924001266603E-2</c:v>
                </c:pt>
                <c:pt idx="40241">
                  <c:v>5.9065536538475898E-2</c:v>
                </c:pt>
                <c:pt idx="40242">
                  <c:v>5.9065685362860998E-2</c:v>
                </c:pt>
                <c:pt idx="40243">
                  <c:v>5.9067222949210497E-2</c:v>
                </c:pt>
                <c:pt idx="40244">
                  <c:v>5.90674262247863E-2</c:v>
                </c:pt>
                <c:pt idx="40245">
                  <c:v>5.9067882324457803E-2</c:v>
                </c:pt>
                <c:pt idx="40246">
                  <c:v>5.9068356903395403E-2</c:v>
                </c:pt>
                <c:pt idx="40247">
                  <c:v>5.9069022165085902E-2</c:v>
                </c:pt>
                <c:pt idx="40248">
                  <c:v>5.9069087410679601E-2</c:v>
                </c:pt>
                <c:pt idx="40249">
                  <c:v>5.9070189720871802E-2</c:v>
                </c:pt>
                <c:pt idx="40250">
                  <c:v>5.9071587178842602E-2</c:v>
                </c:pt>
                <c:pt idx="40251">
                  <c:v>5.9071753534844E-2</c:v>
                </c:pt>
                <c:pt idx="40252">
                  <c:v>5.9071972725329797E-2</c:v>
                </c:pt>
                <c:pt idx="40253">
                  <c:v>5.9073606661241201E-2</c:v>
                </c:pt>
                <c:pt idx="40254">
                  <c:v>5.9074680541682301E-2</c:v>
                </c:pt>
                <c:pt idx="40255">
                  <c:v>5.9076656574721699E-2</c:v>
                </c:pt>
                <c:pt idx="40256">
                  <c:v>5.9077664434583899E-2</c:v>
                </c:pt>
                <c:pt idx="40257">
                  <c:v>5.90791605008016E-2</c:v>
                </c:pt>
                <c:pt idx="40258">
                  <c:v>5.9079261124601601E-2</c:v>
                </c:pt>
                <c:pt idx="40259">
                  <c:v>5.9079480410134298E-2</c:v>
                </c:pt>
                <c:pt idx="40260">
                  <c:v>5.9082752233961602E-2</c:v>
                </c:pt>
                <c:pt idx="40261">
                  <c:v>5.9083157749786203E-2</c:v>
                </c:pt>
                <c:pt idx="40262">
                  <c:v>5.90838648407363E-2</c:v>
                </c:pt>
                <c:pt idx="40263">
                  <c:v>5.9084185462947303E-2</c:v>
                </c:pt>
                <c:pt idx="40264">
                  <c:v>5.9084843776942002E-2</c:v>
                </c:pt>
                <c:pt idx="40265">
                  <c:v>5.9085006573348801E-2</c:v>
                </c:pt>
                <c:pt idx="40266">
                  <c:v>5.9085468207517901E-2</c:v>
                </c:pt>
                <c:pt idx="40267">
                  <c:v>5.9087705915496502E-2</c:v>
                </c:pt>
                <c:pt idx="40268">
                  <c:v>5.9088201620857303E-2</c:v>
                </c:pt>
                <c:pt idx="40269">
                  <c:v>5.9089976747709903E-2</c:v>
                </c:pt>
                <c:pt idx="40270">
                  <c:v>5.9090429696144198E-2</c:v>
                </c:pt>
                <c:pt idx="40271">
                  <c:v>5.90907860028645E-2</c:v>
                </c:pt>
                <c:pt idx="40272">
                  <c:v>5.9091582408302597E-2</c:v>
                </c:pt>
                <c:pt idx="40273">
                  <c:v>5.9092872119005699E-2</c:v>
                </c:pt>
                <c:pt idx="40274">
                  <c:v>5.9093571347063403E-2</c:v>
                </c:pt>
                <c:pt idx="40275">
                  <c:v>5.9093732495305099E-2</c:v>
                </c:pt>
                <c:pt idx="40276">
                  <c:v>5.9094001765186803E-2</c:v>
                </c:pt>
                <c:pt idx="40277">
                  <c:v>5.9094042438604701E-2</c:v>
                </c:pt>
                <c:pt idx="40278">
                  <c:v>5.9097790765770701E-2</c:v>
                </c:pt>
                <c:pt idx="40279">
                  <c:v>5.9098161689872801E-2</c:v>
                </c:pt>
                <c:pt idx="40280">
                  <c:v>5.9098337826081697E-2</c:v>
                </c:pt>
                <c:pt idx="40281">
                  <c:v>5.9100736155788897E-2</c:v>
                </c:pt>
                <c:pt idx="40282">
                  <c:v>5.91009679011699E-2</c:v>
                </c:pt>
                <c:pt idx="40283">
                  <c:v>5.9101138184231301E-2</c:v>
                </c:pt>
                <c:pt idx="40284">
                  <c:v>5.9102928705054902E-2</c:v>
                </c:pt>
                <c:pt idx="40285">
                  <c:v>5.9102997443956001E-2</c:v>
                </c:pt>
                <c:pt idx="40286">
                  <c:v>5.9103105910547502E-2</c:v>
                </c:pt>
                <c:pt idx="40287">
                  <c:v>5.9103165786587301E-2</c:v>
                </c:pt>
                <c:pt idx="40288">
                  <c:v>5.91051508234718E-2</c:v>
                </c:pt>
                <c:pt idx="40289">
                  <c:v>5.9105761332254599E-2</c:v>
                </c:pt>
                <c:pt idx="40290">
                  <c:v>5.9106348041487601E-2</c:v>
                </c:pt>
                <c:pt idx="40291">
                  <c:v>5.91063580112711E-2</c:v>
                </c:pt>
                <c:pt idx="40292">
                  <c:v>5.9106495087239003E-2</c:v>
                </c:pt>
                <c:pt idx="40293">
                  <c:v>5.9106795604439398E-2</c:v>
                </c:pt>
                <c:pt idx="40294">
                  <c:v>5.9107062695593397E-2</c:v>
                </c:pt>
                <c:pt idx="40295">
                  <c:v>5.9107851136676597E-2</c:v>
                </c:pt>
                <c:pt idx="40296">
                  <c:v>5.91089913976727E-2</c:v>
                </c:pt>
                <c:pt idx="40297">
                  <c:v>5.9109818004488002E-2</c:v>
                </c:pt>
                <c:pt idx="40298">
                  <c:v>5.9110589613698299E-2</c:v>
                </c:pt>
                <c:pt idx="40299">
                  <c:v>5.9111457630265603E-2</c:v>
                </c:pt>
                <c:pt idx="40300">
                  <c:v>5.9112177378082102E-2</c:v>
                </c:pt>
                <c:pt idx="40301">
                  <c:v>5.9116256086444899E-2</c:v>
                </c:pt>
                <c:pt idx="40302">
                  <c:v>5.91163313916344E-2</c:v>
                </c:pt>
                <c:pt idx="40303">
                  <c:v>5.9117111189759999E-2</c:v>
                </c:pt>
                <c:pt idx="40304">
                  <c:v>5.9117912054476002E-2</c:v>
                </c:pt>
                <c:pt idx="40305">
                  <c:v>5.9119827001901E-2</c:v>
                </c:pt>
                <c:pt idx="40306">
                  <c:v>5.9120273242575599E-2</c:v>
                </c:pt>
                <c:pt idx="40307">
                  <c:v>5.9123582675651203E-2</c:v>
                </c:pt>
                <c:pt idx="40308">
                  <c:v>5.9123906752086001E-2</c:v>
                </c:pt>
                <c:pt idx="40309">
                  <c:v>5.9125550476686099E-2</c:v>
                </c:pt>
                <c:pt idx="40310">
                  <c:v>5.9126130446817603E-2</c:v>
                </c:pt>
                <c:pt idx="40311">
                  <c:v>5.9126295681740999E-2</c:v>
                </c:pt>
                <c:pt idx="40312">
                  <c:v>5.9126989840604598E-2</c:v>
                </c:pt>
                <c:pt idx="40313">
                  <c:v>5.9128101417978099E-2</c:v>
                </c:pt>
                <c:pt idx="40314">
                  <c:v>5.9128347955621899E-2</c:v>
                </c:pt>
                <c:pt idx="40315">
                  <c:v>5.9128974044261699E-2</c:v>
                </c:pt>
                <c:pt idx="40316">
                  <c:v>5.9129343579700698E-2</c:v>
                </c:pt>
                <c:pt idx="40317">
                  <c:v>5.9129469345406298E-2</c:v>
                </c:pt>
                <c:pt idx="40318">
                  <c:v>5.9129764406090198E-2</c:v>
                </c:pt>
                <c:pt idx="40319">
                  <c:v>5.9130106375361799E-2</c:v>
                </c:pt>
                <c:pt idx="40320">
                  <c:v>5.9131821475290697E-2</c:v>
                </c:pt>
                <c:pt idx="40321">
                  <c:v>5.9131960414669602E-2</c:v>
                </c:pt>
                <c:pt idx="40322">
                  <c:v>5.9132314698099701E-2</c:v>
                </c:pt>
                <c:pt idx="40323">
                  <c:v>5.9133331105662497E-2</c:v>
                </c:pt>
                <c:pt idx="40324">
                  <c:v>5.9133336322613202E-2</c:v>
                </c:pt>
                <c:pt idx="40325">
                  <c:v>5.9133373788024302E-2</c:v>
                </c:pt>
                <c:pt idx="40326">
                  <c:v>5.91339583828938E-2</c:v>
                </c:pt>
                <c:pt idx="40327">
                  <c:v>5.9134151521446097E-2</c:v>
                </c:pt>
                <c:pt idx="40328">
                  <c:v>5.9134186957342502E-2</c:v>
                </c:pt>
                <c:pt idx="40329">
                  <c:v>5.9137021696483799E-2</c:v>
                </c:pt>
                <c:pt idx="40330">
                  <c:v>5.9138533966737697E-2</c:v>
                </c:pt>
                <c:pt idx="40331">
                  <c:v>5.9142557743683301E-2</c:v>
                </c:pt>
                <c:pt idx="40332">
                  <c:v>5.9142857707761301E-2</c:v>
                </c:pt>
                <c:pt idx="40333">
                  <c:v>5.9144010133146997E-2</c:v>
                </c:pt>
                <c:pt idx="40334">
                  <c:v>5.9144629088174701E-2</c:v>
                </c:pt>
                <c:pt idx="40335">
                  <c:v>5.9145164072187603E-2</c:v>
                </c:pt>
                <c:pt idx="40336">
                  <c:v>5.9146082863350102E-2</c:v>
                </c:pt>
                <c:pt idx="40337">
                  <c:v>5.9146674114806098E-2</c:v>
                </c:pt>
                <c:pt idx="40338">
                  <c:v>5.9147927451719699E-2</c:v>
                </c:pt>
                <c:pt idx="40339">
                  <c:v>5.9148409832238499E-2</c:v>
                </c:pt>
                <c:pt idx="40340">
                  <c:v>5.9148580263624503E-2</c:v>
                </c:pt>
                <c:pt idx="40341">
                  <c:v>5.9149376251109997E-2</c:v>
                </c:pt>
                <c:pt idx="40342">
                  <c:v>5.9149509983405998E-2</c:v>
                </c:pt>
                <c:pt idx="40343">
                  <c:v>5.9149525168737602E-2</c:v>
                </c:pt>
                <c:pt idx="40344">
                  <c:v>5.9149600883576701E-2</c:v>
                </c:pt>
                <c:pt idx="40345">
                  <c:v>5.9150227677273501E-2</c:v>
                </c:pt>
                <c:pt idx="40346">
                  <c:v>5.9150802711372498E-2</c:v>
                </c:pt>
                <c:pt idx="40347">
                  <c:v>5.9151000777981001E-2</c:v>
                </c:pt>
                <c:pt idx="40348">
                  <c:v>5.9152096772187503E-2</c:v>
                </c:pt>
                <c:pt idx="40349">
                  <c:v>5.91526076185971E-2</c:v>
                </c:pt>
                <c:pt idx="40350">
                  <c:v>5.9155266441715398E-2</c:v>
                </c:pt>
                <c:pt idx="40351">
                  <c:v>5.9155770243431598E-2</c:v>
                </c:pt>
                <c:pt idx="40352">
                  <c:v>5.9156415730620901E-2</c:v>
                </c:pt>
                <c:pt idx="40353">
                  <c:v>5.9156758121614098E-2</c:v>
                </c:pt>
                <c:pt idx="40354">
                  <c:v>5.9157835422260101E-2</c:v>
                </c:pt>
                <c:pt idx="40355">
                  <c:v>5.9159222681211099E-2</c:v>
                </c:pt>
                <c:pt idx="40356">
                  <c:v>5.9160455451112197E-2</c:v>
                </c:pt>
                <c:pt idx="40357">
                  <c:v>5.91610762892162E-2</c:v>
                </c:pt>
                <c:pt idx="40358">
                  <c:v>5.9161740708038403E-2</c:v>
                </c:pt>
                <c:pt idx="40359">
                  <c:v>5.9161746865933403E-2</c:v>
                </c:pt>
                <c:pt idx="40360">
                  <c:v>5.9162364913125397E-2</c:v>
                </c:pt>
                <c:pt idx="40361">
                  <c:v>5.9162802151739302E-2</c:v>
                </c:pt>
                <c:pt idx="40362">
                  <c:v>5.9163193841389003E-2</c:v>
                </c:pt>
                <c:pt idx="40363">
                  <c:v>5.91643133808019E-2</c:v>
                </c:pt>
                <c:pt idx="40364">
                  <c:v>5.9164558711173799E-2</c:v>
                </c:pt>
                <c:pt idx="40365">
                  <c:v>5.9164989791100298E-2</c:v>
                </c:pt>
                <c:pt idx="40366">
                  <c:v>5.91654024319275E-2</c:v>
                </c:pt>
                <c:pt idx="40367">
                  <c:v>5.9165557429831601E-2</c:v>
                </c:pt>
                <c:pt idx="40368">
                  <c:v>5.9165748346481098E-2</c:v>
                </c:pt>
                <c:pt idx="40369">
                  <c:v>5.9165890312367499E-2</c:v>
                </c:pt>
                <c:pt idx="40370">
                  <c:v>5.9166103992886999E-2</c:v>
                </c:pt>
                <c:pt idx="40371">
                  <c:v>5.9166162114218698E-2</c:v>
                </c:pt>
                <c:pt idx="40372">
                  <c:v>5.9167194313593803E-2</c:v>
                </c:pt>
                <c:pt idx="40373">
                  <c:v>5.9168420863749599E-2</c:v>
                </c:pt>
                <c:pt idx="40374">
                  <c:v>5.9168426148953603E-2</c:v>
                </c:pt>
                <c:pt idx="40375">
                  <c:v>5.9169315672840103E-2</c:v>
                </c:pt>
                <c:pt idx="40376">
                  <c:v>5.9169536835667599E-2</c:v>
                </c:pt>
                <c:pt idx="40377">
                  <c:v>5.9170626223393898E-2</c:v>
                </c:pt>
                <c:pt idx="40378">
                  <c:v>5.9170786620074398E-2</c:v>
                </c:pt>
                <c:pt idx="40379">
                  <c:v>5.9170908654495501E-2</c:v>
                </c:pt>
                <c:pt idx="40380">
                  <c:v>5.91715409558701E-2</c:v>
                </c:pt>
                <c:pt idx="40381">
                  <c:v>5.9172081245513902E-2</c:v>
                </c:pt>
                <c:pt idx="40382">
                  <c:v>5.9172105672367102E-2</c:v>
                </c:pt>
                <c:pt idx="40383">
                  <c:v>5.9173701393608301E-2</c:v>
                </c:pt>
                <c:pt idx="40384">
                  <c:v>5.91743765503474E-2</c:v>
                </c:pt>
                <c:pt idx="40385">
                  <c:v>5.9174548418429201E-2</c:v>
                </c:pt>
                <c:pt idx="40386">
                  <c:v>5.9174567925180499E-2</c:v>
                </c:pt>
                <c:pt idx="40387">
                  <c:v>5.9174673342788899E-2</c:v>
                </c:pt>
                <c:pt idx="40388">
                  <c:v>5.9174689467811001E-2</c:v>
                </c:pt>
                <c:pt idx="40389">
                  <c:v>5.9175143502093401E-2</c:v>
                </c:pt>
                <c:pt idx="40390">
                  <c:v>5.9175605193900603E-2</c:v>
                </c:pt>
                <c:pt idx="40391">
                  <c:v>5.9178363990127103E-2</c:v>
                </c:pt>
                <c:pt idx="40392">
                  <c:v>5.9178771116918098E-2</c:v>
                </c:pt>
                <c:pt idx="40393">
                  <c:v>5.9179883539057197E-2</c:v>
                </c:pt>
                <c:pt idx="40394">
                  <c:v>5.9179993252068401E-2</c:v>
                </c:pt>
                <c:pt idx="40395">
                  <c:v>5.9182060550500598E-2</c:v>
                </c:pt>
                <c:pt idx="40396">
                  <c:v>5.9182805258976498E-2</c:v>
                </c:pt>
                <c:pt idx="40397">
                  <c:v>5.9183310685277303E-2</c:v>
                </c:pt>
                <c:pt idx="40398">
                  <c:v>5.9188586479340201E-2</c:v>
                </c:pt>
                <c:pt idx="40399">
                  <c:v>5.9188687510783898E-2</c:v>
                </c:pt>
                <c:pt idx="40400">
                  <c:v>5.91890700358731E-2</c:v>
                </c:pt>
                <c:pt idx="40401">
                  <c:v>5.9190723060504102E-2</c:v>
                </c:pt>
                <c:pt idx="40402">
                  <c:v>5.9190742812627303E-2</c:v>
                </c:pt>
                <c:pt idx="40403">
                  <c:v>5.9191046856523197E-2</c:v>
                </c:pt>
                <c:pt idx="40404">
                  <c:v>5.9191234432953703E-2</c:v>
                </c:pt>
                <c:pt idx="40405">
                  <c:v>5.9191582605231698E-2</c:v>
                </c:pt>
                <c:pt idx="40406">
                  <c:v>5.9193042522614703E-2</c:v>
                </c:pt>
                <c:pt idx="40407">
                  <c:v>5.9193481772572699E-2</c:v>
                </c:pt>
                <c:pt idx="40408">
                  <c:v>5.9193522334303798E-2</c:v>
                </c:pt>
                <c:pt idx="40409">
                  <c:v>5.9193965445692602E-2</c:v>
                </c:pt>
                <c:pt idx="40410">
                  <c:v>5.9194333372559603E-2</c:v>
                </c:pt>
                <c:pt idx="40411">
                  <c:v>5.9195423717024798E-2</c:v>
                </c:pt>
                <c:pt idx="40412">
                  <c:v>5.9195970338497599E-2</c:v>
                </c:pt>
                <c:pt idx="40413">
                  <c:v>5.9196824684227302E-2</c:v>
                </c:pt>
                <c:pt idx="40414">
                  <c:v>5.9197674201791797E-2</c:v>
                </c:pt>
                <c:pt idx="40415">
                  <c:v>5.9198032730661702E-2</c:v>
                </c:pt>
                <c:pt idx="40416">
                  <c:v>5.9198391829194001E-2</c:v>
                </c:pt>
                <c:pt idx="40417">
                  <c:v>5.9198472690948099E-2</c:v>
                </c:pt>
                <c:pt idx="40418">
                  <c:v>5.9199319657580601E-2</c:v>
                </c:pt>
                <c:pt idx="40419">
                  <c:v>5.92015755298324E-2</c:v>
                </c:pt>
                <c:pt idx="40420">
                  <c:v>5.9202502600879003E-2</c:v>
                </c:pt>
                <c:pt idx="40421">
                  <c:v>5.9202608135497603E-2</c:v>
                </c:pt>
                <c:pt idx="40422">
                  <c:v>5.9203447768064701E-2</c:v>
                </c:pt>
                <c:pt idx="40423">
                  <c:v>5.9203640755972897E-2</c:v>
                </c:pt>
                <c:pt idx="40424">
                  <c:v>5.9204957908273001E-2</c:v>
                </c:pt>
                <c:pt idx="40425">
                  <c:v>5.9205180728261503E-2</c:v>
                </c:pt>
                <c:pt idx="40426">
                  <c:v>5.9206116019337098E-2</c:v>
                </c:pt>
                <c:pt idx="40427">
                  <c:v>5.9206806867203497E-2</c:v>
                </c:pt>
                <c:pt idx="40428">
                  <c:v>5.9207407297899903E-2</c:v>
                </c:pt>
                <c:pt idx="40429">
                  <c:v>5.9207751406141103E-2</c:v>
                </c:pt>
                <c:pt idx="40430">
                  <c:v>5.9207994645040798E-2</c:v>
                </c:pt>
                <c:pt idx="40431">
                  <c:v>5.9208051621978598E-2</c:v>
                </c:pt>
                <c:pt idx="40432">
                  <c:v>5.9210164400592701E-2</c:v>
                </c:pt>
                <c:pt idx="40433">
                  <c:v>5.9211566803882003E-2</c:v>
                </c:pt>
                <c:pt idx="40434">
                  <c:v>5.9213992758014498E-2</c:v>
                </c:pt>
                <c:pt idx="40435">
                  <c:v>5.9214019876799501E-2</c:v>
                </c:pt>
                <c:pt idx="40436">
                  <c:v>5.92140714515434E-2</c:v>
                </c:pt>
                <c:pt idx="40437">
                  <c:v>5.9215823132472901E-2</c:v>
                </c:pt>
                <c:pt idx="40438">
                  <c:v>5.9216015554753601E-2</c:v>
                </c:pt>
                <c:pt idx="40439">
                  <c:v>5.9217703069867803E-2</c:v>
                </c:pt>
                <c:pt idx="40440">
                  <c:v>5.92198777682428E-2</c:v>
                </c:pt>
                <c:pt idx="40441">
                  <c:v>5.9220044191109197E-2</c:v>
                </c:pt>
                <c:pt idx="40442">
                  <c:v>5.9221182891101898E-2</c:v>
                </c:pt>
                <c:pt idx="40443">
                  <c:v>5.9221504110607399E-2</c:v>
                </c:pt>
                <c:pt idx="40444">
                  <c:v>5.9221555638689499E-2</c:v>
                </c:pt>
                <c:pt idx="40445">
                  <c:v>5.9221972064876699E-2</c:v>
                </c:pt>
                <c:pt idx="40446">
                  <c:v>5.9222159844541399E-2</c:v>
                </c:pt>
                <c:pt idx="40447">
                  <c:v>5.9222441021559102E-2</c:v>
                </c:pt>
                <c:pt idx="40448">
                  <c:v>5.9222668976854499E-2</c:v>
                </c:pt>
                <c:pt idx="40449">
                  <c:v>5.9223478320659197E-2</c:v>
                </c:pt>
                <c:pt idx="40450">
                  <c:v>5.9225842489031497E-2</c:v>
                </c:pt>
                <c:pt idx="40451">
                  <c:v>5.9226398903073303E-2</c:v>
                </c:pt>
                <c:pt idx="40452">
                  <c:v>5.9226558281807402E-2</c:v>
                </c:pt>
                <c:pt idx="40453">
                  <c:v>5.9228122037658697E-2</c:v>
                </c:pt>
                <c:pt idx="40454">
                  <c:v>5.9228321799458701E-2</c:v>
                </c:pt>
                <c:pt idx="40455">
                  <c:v>5.9228677135689002E-2</c:v>
                </c:pt>
                <c:pt idx="40456">
                  <c:v>5.9230334034655198E-2</c:v>
                </c:pt>
                <c:pt idx="40457">
                  <c:v>5.9230531838419899E-2</c:v>
                </c:pt>
                <c:pt idx="40458">
                  <c:v>5.9231912259304798E-2</c:v>
                </c:pt>
                <c:pt idx="40459">
                  <c:v>5.9231933865622699E-2</c:v>
                </c:pt>
                <c:pt idx="40460">
                  <c:v>5.9232697691635403E-2</c:v>
                </c:pt>
                <c:pt idx="40461">
                  <c:v>5.9232719548640698E-2</c:v>
                </c:pt>
                <c:pt idx="40462">
                  <c:v>5.9234141266335298E-2</c:v>
                </c:pt>
                <c:pt idx="40463">
                  <c:v>5.9235085957695097E-2</c:v>
                </c:pt>
                <c:pt idx="40464">
                  <c:v>5.9235329003841097E-2</c:v>
                </c:pt>
                <c:pt idx="40465">
                  <c:v>5.9236220777325502E-2</c:v>
                </c:pt>
                <c:pt idx="40466">
                  <c:v>5.92375622935696E-2</c:v>
                </c:pt>
                <c:pt idx="40467">
                  <c:v>5.9237848412691398E-2</c:v>
                </c:pt>
                <c:pt idx="40468">
                  <c:v>5.9238347352669203E-2</c:v>
                </c:pt>
                <c:pt idx="40469">
                  <c:v>5.9239636450638802E-2</c:v>
                </c:pt>
                <c:pt idx="40470">
                  <c:v>5.9241224386460602E-2</c:v>
                </c:pt>
                <c:pt idx="40471">
                  <c:v>5.924208083298E-2</c:v>
                </c:pt>
                <c:pt idx="40472">
                  <c:v>5.9243027982884597E-2</c:v>
                </c:pt>
                <c:pt idx="40473">
                  <c:v>5.9244069119723998E-2</c:v>
                </c:pt>
                <c:pt idx="40474">
                  <c:v>5.9244893975093603E-2</c:v>
                </c:pt>
                <c:pt idx="40475">
                  <c:v>5.9245208390403099E-2</c:v>
                </c:pt>
                <c:pt idx="40476">
                  <c:v>5.9245320184499302E-2</c:v>
                </c:pt>
                <c:pt idx="40477">
                  <c:v>5.92464716862557E-2</c:v>
                </c:pt>
                <c:pt idx="40478">
                  <c:v>5.9246733555125303E-2</c:v>
                </c:pt>
                <c:pt idx="40479">
                  <c:v>5.9248799536474599E-2</c:v>
                </c:pt>
                <c:pt idx="40480">
                  <c:v>5.92491637335976E-2</c:v>
                </c:pt>
                <c:pt idx="40481">
                  <c:v>5.92491737762132E-2</c:v>
                </c:pt>
                <c:pt idx="40482">
                  <c:v>5.9253591073320198E-2</c:v>
                </c:pt>
                <c:pt idx="40483">
                  <c:v>5.9253876891581903E-2</c:v>
                </c:pt>
                <c:pt idx="40484">
                  <c:v>5.9254385233938299E-2</c:v>
                </c:pt>
                <c:pt idx="40485">
                  <c:v>5.92544657389543E-2</c:v>
                </c:pt>
                <c:pt idx="40486">
                  <c:v>5.9255090473156503E-2</c:v>
                </c:pt>
                <c:pt idx="40487">
                  <c:v>5.92551177913129E-2</c:v>
                </c:pt>
                <c:pt idx="40488">
                  <c:v>5.9255475888117699E-2</c:v>
                </c:pt>
                <c:pt idx="40489">
                  <c:v>5.9256138482149501E-2</c:v>
                </c:pt>
                <c:pt idx="40490">
                  <c:v>5.9259131618393898E-2</c:v>
                </c:pt>
                <c:pt idx="40491">
                  <c:v>5.9259476520724899E-2</c:v>
                </c:pt>
                <c:pt idx="40492">
                  <c:v>5.9260068441649001E-2</c:v>
                </c:pt>
                <c:pt idx="40493">
                  <c:v>5.9260448864248402E-2</c:v>
                </c:pt>
                <c:pt idx="40494">
                  <c:v>5.9261867765539301E-2</c:v>
                </c:pt>
                <c:pt idx="40495">
                  <c:v>5.9262339141595503E-2</c:v>
                </c:pt>
                <c:pt idx="40496">
                  <c:v>5.9262838651404602E-2</c:v>
                </c:pt>
                <c:pt idx="40497">
                  <c:v>5.9263165522014397E-2</c:v>
                </c:pt>
                <c:pt idx="40498">
                  <c:v>5.9263351052155001E-2</c:v>
                </c:pt>
                <c:pt idx="40499">
                  <c:v>5.9263778594080101E-2</c:v>
                </c:pt>
                <c:pt idx="40500">
                  <c:v>5.9264228753206298E-2</c:v>
                </c:pt>
                <c:pt idx="40501">
                  <c:v>5.9264472589674301E-2</c:v>
                </c:pt>
                <c:pt idx="40502">
                  <c:v>5.9264573914783798E-2</c:v>
                </c:pt>
                <c:pt idx="40503">
                  <c:v>5.9265308774955901E-2</c:v>
                </c:pt>
                <c:pt idx="40504">
                  <c:v>5.9266403158613701E-2</c:v>
                </c:pt>
                <c:pt idx="40505">
                  <c:v>5.9266697977897097E-2</c:v>
                </c:pt>
                <c:pt idx="40506">
                  <c:v>5.9267034005735103E-2</c:v>
                </c:pt>
                <c:pt idx="40507">
                  <c:v>5.9268030239389501E-2</c:v>
                </c:pt>
                <c:pt idx="40508">
                  <c:v>5.9268121746430001E-2</c:v>
                </c:pt>
                <c:pt idx="40509">
                  <c:v>5.9269549689868598E-2</c:v>
                </c:pt>
                <c:pt idx="40510">
                  <c:v>5.9271420276897399E-2</c:v>
                </c:pt>
                <c:pt idx="40511">
                  <c:v>5.9271832081822698E-2</c:v>
                </c:pt>
                <c:pt idx="40512">
                  <c:v>5.9272195346518501E-2</c:v>
                </c:pt>
                <c:pt idx="40513">
                  <c:v>5.9272479060397697E-2</c:v>
                </c:pt>
                <c:pt idx="40514">
                  <c:v>5.9273610552189299E-2</c:v>
                </c:pt>
                <c:pt idx="40515">
                  <c:v>5.9275149948173698E-2</c:v>
                </c:pt>
                <c:pt idx="40516">
                  <c:v>5.9276956905996298E-2</c:v>
                </c:pt>
                <c:pt idx="40517">
                  <c:v>5.9278847347812101E-2</c:v>
                </c:pt>
                <c:pt idx="40518">
                  <c:v>5.9279900272032698E-2</c:v>
                </c:pt>
                <c:pt idx="40519">
                  <c:v>5.92813305144946E-2</c:v>
                </c:pt>
                <c:pt idx="40520">
                  <c:v>5.9281517971457198E-2</c:v>
                </c:pt>
                <c:pt idx="40521">
                  <c:v>5.9281933757711E-2</c:v>
                </c:pt>
                <c:pt idx="40522">
                  <c:v>5.9284635741889698E-2</c:v>
                </c:pt>
                <c:pt idx="40523">
                  <c:v>5.9285840225859199E-2</c:v>
                </c:pt>
                <c:pt idx="40524">
                  <c:v>5.9286239903503901E-2</c:v>
                </c:pt>
                <c:pt idx="40525">
                  <c:v>5.9286351110730703E-2</c:v>
                </c:pt>
                <c:pt idx="40526">
                  <c:v>5.9286486422438799E-2</c:v>
                </c:pt>
                <c:pt idx="40527">
                  <c:v>5.9286527183156197E-2</c:v>
                </c:pt>
                <c:pt idx="40528">
                  <c:v>5.9288144682384199E-2</c:v>
                </c:pt>
                <c:pt idx="40529">
                  <c:v>5.9288853170102601E-2</c:v>
                </c:pt>
                <c:pt idx="40530">
                  <c:v>5.92894147718648E-2</c:v>
                </c:pt>
                <c:pt idx="40531">
                  <c:v>5.92904511773844E-2</c:v>
                </c:pt>
                <c:pt idx="40532">
                  <c:v>5.9290673845388497E-2</c:v>
                </c:pt>
                <c:pt idx="40533">
                  <c:v>5.92913670772292E-2</c:v>
                </c:pt>
                <c:pt idx="40534">
                  <c:v>5.9292501620715497E-2</c:v>
                </c:pt>
                <c:pt idx="40535">
                  <c:v>5.92930045036862E-2</c:v>
                </c:pt>
                <c:pt idx="40536">
                  <c:v>5.9293171296300101E-2</c:v>
                </c:pt>
                <c:pt idx="40537">
                  <c:v>5.9294254493767198E-2</c:v>
                </c:pt>
                <c:pt idx="40538">
                  <c:v>5.9295543573244298E-2</c:v>
                </c:pt>
                <c:pt idx="40539">
                  <c:v>5.9295600016085803E-2</c:v>
                </c:pt>
                <c:pt idx="40540">
                  <c:v>5.9295712928377098E-2</c:v>
                </c:pt>
                <c:pt idx="40541">
                  <c:v>5.9298788486784E-2</c:v>
                </c:pt>
                <c:pt idx="40542">
                  <c:v>5.9300599383990203E-2</c:v>
                </c:pt>
                <c:pt idx="40543">
                  <c:v>5.9303008350231202E-2</c:v>
                </c:pt>
                <c:pt idx="40544">
                  <c:v>5.9303756541649003E-2</c:v>
                </c:pt>
                <c:pt idx="40545">
                  <c:v>5.9304033389636898E-2</c:v>
                </c:pt>
                <c:pt idx="40546">
                  <c:v>5.9305129885220499E-2</c:v>
                </c:pt>
                <c:pt idx="40547">
                  <c:v>5.9306074980878899E-2</c:v>
                </c:pt>
                <c:pt idx="40548">
                  <c:v>5.9307042848739597E-2</c:v>
                </c:pt>
                <c:pt idx="40549">
                  <c:v>5.9307438360556498E-2</c:v>
                </c:pt>
                <c:pt idx="40550">
                  <c:v>5.93075354334585E-2</c:v>
                </c:pt>
                <c:pt idx="40551">
                  <c:v>5.9307731966137797E-2</c:v>
                </c:pt>
                <c:pt idx="40552">
                  <c:v>5.9309821285445603E-2</c:v>
                </c:pt>
                <c:pt idx="40553">
                  <c:v>5.9310493870049302E-2</c:v>
                </c:pt>
                <c:pt idx="40554">
                  <c:v>5.9310611197013502E-2</c:v>
                </c:pt>
                <c:pt idx="40555">
                  <c:v>5.93126244509809E-2</c:v>
                </c:pt>
                <c:pt idx="40556">
                  <c:v>5.9312656342152499E-2</c:v>
                </c:pt>
                <c:pt idx="40557">
                  <c:v>5.9312691522234201E-2</c:v>
                </c:pt>
                <c:pt idx="40558">
                  <c:v>5.9312764060351297E-2</c:v>
                </c:pt>
                <c:pt idx="40559">
                  <c:v>5.9313400491909599E-2</c:v>
                </c:pt>
                <c:pt idx="40560">
                  <c:v>5.93138097382531E-2</c:v>
                </c:pt>
                <c:pt idx="40561">
                  <c:v>5.9316250485475702E-2</c:v>
                </c:pt>
                <c:pt idx="40562">
                  <c:v>5.9318496382747901E-2</c:v>
                </c:pt>
                <c:pt idx="40563">
                  <c:v>5.9319614574296999E-2</c:v>
                </c:pt>
                <c:pt idx="40564">
                  <c:v>5.9320267889635098E-2</c:v>
                </c:pt>
                <c:pt idx="40565">
                  <c:v>5.9320923766119998E-2</c:v>
                </c:pt>
                <c:pt idx="40566">
                  <c:v>5.9321447877432598E-2</c:v>
                </c:pt>
                <c:pt idx="40567">
                  <c:v>5.9321973868394898E-2</c:v>
                </c:pt>
                <c:pt idx="40568">
                  <c:v>5.9322181073495101E-2</c:v>
                </c:pt>
                <c:pt idx="40569">
                  <c:v>5.9322240970866399E-2</c:v>
                </c:pt>
                <c:pt idx="40570">
                  <c:v>5.9323023698547701E-2</c:v>
                </c:pt>
                <c:pt idx="40571">
                  <c:v>5.93234211174253E-2</c:v>
                </c:pt>
                <c:pt idx="40572">
                  <c:v>5.9323580660169101E-2</c:v>
                </c:pt>
                <c:pt idx="40573">
                  <c:v>5.9323941756255202E-2</c:v>
                </c:pt>
                <c:pt idx="40574">
                  <c:v>5.9325146642636002E-2</c:v>
                </c:pt>
                <c:pt idx="40575">
                  <c:v>5.9325498947075998E-2</c:v>
                </c:pt>
                <c:pt idx="40576">
                  <c:v>5.9325765616471599E-2</c:v>
                </c:pt>
                <c:pt idx="40577">
                  <c:v>5.9326299350848197E-2</c:v>
                </c:pt>
                <c:pt idx="40578">
                  <c:v>5.9326384584503601E-2</c:v>
                </c:pt>
                <c:pt idx="40579">
                  <c:v>5.9327053177407899E-2</c:v>
                </c:pt>
                <c:pt idx="40580">
                  <c:v>5.9327649767469903E-2</c:v>
                </c:pt>
                <c:pt idx="40581">
                  <c:v>5.9328056265955498E-2</c:v>
                </c:pt>
                <c:pt idx="40582">
                  <c:v>5.9328947810315197E-2</c:v>
                </c:pt>
                <c:pt idx="40583">
                  <c:v>5.9329772117876399E-2</c:v>
                </c:pt>
                <c:pt idx="40584">
                  <c:v>5.9329878229668703E-2</c:v>
                </c:pt>
                <c:pt idx="40585">
                  <c:v>5.9330324236367298E-2</c:v>
                </c:pt>
                <c:pt idx="40586">
                  <c:v>5.9331019216110302E-2</c:v>
                </c:pt>
                <c:pt idx="40587">
                  <c:v>5.9331217969730801E-2</c:v>
                </c:pt>
                <c:pt idx="40588">
                  <c:v>5.9331305965723502E-2</c:v>
                </c:pt>
                <c:pt idx="40589">
                  <c:v>5.9332608144848899E-2</c:v>
                </c:pt>
                <c:pt idx="40590">
                  <c:v>5.9336127550058598E-2</c:v>
                </c:pt>
                <c:pt idx="40591">
                  <c:v>5.9336778494120002E-2</c:v>
                </c:pt>
                <c:pt idx="40592">
                  <c:v>5.9337054904433799E-2</c:v>
                </c:pt>
                <c:pt idx="40593">
                  <c:v>5.9337113954664199E-2</c:v>
                </c:pt>
                <c:pt idx="40594">
                  <c:v>5.9338058869467199E-2</c:v>
                </c:pt>
                <c:pt idx="40595">
                  <c:v>5.9338378047927298E-2</c:v>
                </c:pt>
                <c:pt idx="40596">
                  <c:v>5.9338427790564301E-2</c:v>
                </c:pt>
                <c:pt idx="40597">
                  <c:v>5.9338497346146102E-2</c:v>
                </c:pt>
                <c:pt idx="40598">
                  <c:v>5.9339791092628297E-2</c:v>
                </c:pt>
                <c:pt idx="40599">
                  <c:v>5.9340494886047902E-2</c:v>
                </c:pt>
                <c:pt idx="40600">
                  <c:v>5.9340736401610999E-2</c:v>
                </c:pt>
                <c:pt idx="40601">
                  <c:v>5.9340913632922397E-2</c:v>
                </c:pt>
                <c:pt idx="40602">
                  <c:v>5.9341768833898897E-2</c:v>
                </c:pt>
                <c:pt idx="40603">
                  <c:v>5.9343323923163098E-2</c:v>
                </c:pt>
                <c:pt idx="40604">
                  <c:v>5.9345873437935501E-2</c:v>
                </c:pt>
                <c:pt idx="40605">
                  <c:v>5.93462345102772E-2</c:v>
                </c:pt>
                <c:pt idx="40606">
                  <c:v>5.9346319648254001E-2</c:v>
                </c:pt>
                <c:pt idx="40607">
                  <c:v>5.9347960775988799E-2</c:v>
                </c:pt>
                <c:pt idx="40608">
                  <c:v>5.9348145410716202E-2</c:v>
                </c:pt>
                <c:pt idx="40609">
                  <c:v>5.9348685347087697E-2</c:v>
                </c:pt>
                <c:pt idx="40610">
                  <c:v>5.9349014464834399E-2</c:v>
                </c:pt>
                <c:pt idx="40611">
                  <c:v>5.9349123097628499E-2</c:v>
                </c:pt>
                <c:pt idx="40612">
                  <c:v>5.9349253514756797E-2</c:v>
                </c:pt>
                <c:pt idx="40613">
                  <c:v>5.93501705638722E-2</c:v>
                </c:pt>
                <c:pt idx="40614">
                  <c:v>5.9351571016432202E-2</c:v>
                </c:pt>
                <c:pt idx="40615">
                  <c:v>5.9353122574123299E-2</c:v>
                </c:pt>
                <c:pt idx="40616">
                  <c:v>5.93534423558289E-2</c:v>
                </c:pt>
                <c:pt idx="40617">
                  <c:v>5.9354958357612897E-2</c:v>
                </c:pt>
                <c:pt idx="40618">
                  <c:v>5.93554976681833E-2</c:v>
                </c:pt>
                <c:pt idx="40619">
                  <c:v>5.9355586102966998E-2</c:v>
                </c:pt>
                <c:pt idx="40620">
                  <c:v>5.9355685533944803E-2</c:v>
                </c:pt>
                <c:pt idx="40621">
                  <c:v>5.9355872379584201E-2</c:v>
                </c:pt>
                <c:pt idx="40622">
                  <c:v>5.9356276474805798E-2</c:v>
                </c:pt>
                <c:pt idx="40623">
                  <c:v>5.9356424540112897E-2</c:v>
                </c:pt>
                <c:pt idx="40624">
                  <c:v>5.9356655083926402E-2</c:v>
                </c:pt>
                <c:pt idx="40625">
                  <c:v>5.9357329965766897E-2</c:v>
                </c:pt>
                <c:pt idx="40626">
                  <c:v>5.9362417414457601E-2</c:v>
                </c:pt>
                <c:pt idx="40627">
                  <c:v>5.9362481148298299E-2</c:v>
                </c:pt>
                <c:pt idx="40628">
                  <c:v>5.9363039407146503E-2</c:v>
                </c:pt>
                <c:pt idx="40629">
                  <c:v>5.9364027983300899E-2</c:v>
                </c:pt>
                <c:pt idx="40630">
                  <c:v>5.9364227792266903E-2</c:v>
                </c:pt>
                <c:pt idx="40631">
                  <c:v>5.9364904353515498E-2</c:v>
                </c:pt>
                <c:pt idx="40632">
                  <c:v>5.9367753440188201E-2</c:v>
                </c:pt>
                <c:pt idx="40633">
                  <c:v>5.9367758136604498E-2</c:v>
                </c:pt>
                <c:pt idx="40634">
                  <c:v>5.93682960967407E-2</c:v>
                </c:pt>
                <c:pt idx="40635">
                  <c:v>5.9368464299503702E-2</c:v>
                </c:pt>
                <c:pt idx="40636">
                  <c:v>5.9369026798703602E-2</c:v>
                </c:pt>
                <c:pt idx="40637">
                  <c:v>5.9372352198060502E-2</c:v>
                </c:pt>
                <c:pt idx="40638">
                  <c:v>5.9373729953650103E-2</c:v>
                </c:pt>
                <c:pt idx="40639">
                  <c:v>5.9374105915343499E-2</c:v>
                </c:pt>
                <c:pt idx="40640">
                  <c:v>5.9375400015423997E-2</c:v>
                </c:pt>
                <c:pt idx="40641">
                  <c:v>5.9375601091325801E-2</c:v>
                </c:pt>
                <c:pt idx="40642">
                  <c:v>5.9376186140471403E-2</c:v>
                </c:pt>
                <c:pt idx="40643">
                  <c:v>5.9377463326959999E-2</c:v>
                </c:pt>
                <c:pt idx="40644">
                  <c:v>5.9378155879275897E-2</c:v>
                </c:pt>
                <c:pt idx="40645">
                  <c:v>5.9378546446519902E-2</c:v>
                </c:pt>
                <c:pt idx="40646">
                  <c:v>5.9379220288012902E-2</c:v>
                </c:pt>
                <c:pt idx="40647">
                  <c:v>5.93800715776341E-2</c:v>
                </c:pt>
                <c:pt idx="40648">
                  <c:v>5.93810018087483E-2</c:v>
                </c:pt>
                <c:pt idx="40649">
                  <c:v>5.9381845179683097E-2</c:v>
                </c:pt>
                <c:pt idx="40650">
                  <c:v>5.93833281750158E-2</c:v>
                </c:pt>
                <c:pt idx="40651">
                  <c:v>5.9385122963043102E-2</c:v>
                </c:pt>
                <c:pt idx="40652">
                  <c:v>5.9385176590600698E-2</c:v>
                </c:pt>
                <c:pt idx="40653">
                  <c:v>5.93852294345385E-2</c:v>
                </c:pt>
                <c:pt idx="40654">
                  <c:v>5.9385685184372497E-2</c:v>
                </c:pt>
                <c:pt idx="40655">
                  <c:v>5.9387377431193801E-2</c:v>
                </c:pt>
                <c:pt idx="40656">
                  <c:v>5.9388502808780497E-2</c:v>
                </c:pt>
                <c:pt idx="40657">
                  <c:v>5.9389297913558702E-2</c:v>
                </c:pt>
                <c:pt idx="40658">
                  <c:v>5.93899484780923E-2</c:v>
                </c:pt>
                <c:pt idx="40659">
                  <c:v>5.9390618408685703E-2</c:v>
                </c:pt>
                <c:pt idx="40660">
                  <c:v>5.9390737456889997E-2</c:v>
                </c:pt>
                <c:pt idx="40661">
                  <c:v>5.9391200852415199E-2</c:v>
                </c:pt>
                <c:pt idx="40662">
                  <c:v>5.9391276431013898E-2</c:v>
                </c:pt>
                <c:pt idx="40663">
                  <c:v>5.9394497753604197E-2</c:v>
                </c:pt>
                <c:pt idx="40664">
                  <c:v>5.9394643597696403E-2</c:v>
                </c:pt>
                <c:pt idx="40665">
                  <c:v>5.9395106314087398E-2</c:v>
                </c:pt>
                <c:pt idx="40666">
                  <c:v>5.9395812783016602E-2</c:v>
                </c:pt>
                <c:pt idx="40667">
                  <c:v>5.9395847848882098E-2</c:v>
                </c:pt>
                <c:pt idx="40668">
                  <c:v>5.9397434193480099E-2</c:v>
                </c:pt>
                <c:pt idx="40669">
                  <c:v>5.9398259583822201E-2</c:v>
                </c:pt>
                <c:pt idx="40670">
                  <c:v>5.9398297389494301E-2</c:v>
                </c:pt>
                <c:pt idx="40671">
                  <c:v>5.9398765778279398E-2</c:v>
                </c:pt>
                <c:pt idx="40672">
                  <c:v>5.94017615349949E-2</c:v>
                </c:pt>
                <c:pt idx="40673">
                  <c:v>5.94050357182083E-2</c:v>
                </c:pt>
                <c:pt idx="40674">
                  <c:v>5.9405673811076497E-2</c:v>
                </c:pt>
                <c:pt idx="40675">
                  <c:v>5.9405736299289497E-2</c:v>
                </c:pt>
                <c:pt idx="40676">
                  <c:v>5.9406002837290597E-2</c:v>
                </c:pt>
                <c:pt idx="40677">
                  <c:v>5.9406019912313299E-2</c:v>
                </c:pt>
                <c:pt idx="40678">
                  <c:v>5.9406272208811499E-2</c:v>
                </c:pt>
                <c:pt idx="40679">
                  <c:v>5.9406293657010299E-2</c:v>
                </c:pt>
                <c:pt idx="40680">
                  <c:v>5.9406647288057599E-2</c:v>
                </c:pt>
                <c:pt idx="40681">
                  <c:v>5.94067402573751E-2</c:v>
                </c:pt>
                <c:pt idx="40682">
                  <c:v>5.9407065282315201E-2</c:v>
                </c:pt>
                <c:pt idx="40683">
                  <c:v>5.94072540429696E-2</c:v>
                </c:pt>
                <c:pt idx="40684">
                  <c:v>5.9407295496250997E-2</c:v>
                </c:pt>
                <c:pt idx="40685">
                  <c:v>5.94082107713471E-2</c:v>
                </c:pt>
                <c:pt idx="40686">
                  <c:v>5.9409250592559103E-2</c:v>
                </c:pt>
                <c:pt idx="40687">
                  <c:v>5.9409413578283797E-2</c:v>
                </c:pt>
                <c:pt idx="40688">
                  <c:v>5.9411120208642497E-2</c:v>
                </c:pt>
                <c:pt idx="40689">
                  <c:v>5.9413043229753097E-2</c:v>
                </c:pt>
                <c:pt idx="40690">
                  <c:v>5.9413344789899299E-2</c:v>
                </c:pt>
                <c:pt idx="40691">
                  <c:v>5.9414810063126398E-2</c:v>
                </c:pt>
                <c:pt idx="40692">
                  <c:v>5.9414978917273799E-2</c:v>
                </c:pt>
                <c:pt idx="40693">
                  <c:v>5.9415063750348399E-2</c:v>
                </c:pt>
                <c:pt idx="40694">
                  <c:v>5.9415896788394498E-2</c:v>
                </c:pt>
                <c:pt idx="40695">
                  <c:v>5.9416691617824799E-2</c:v>
                </c:pt>
                <c:pt idx="40696">
                  <c:v>5.9416785597711297E-2</c:v>
                </c:pt>
                <c:pt idx="40697">
                  <c:v>5.94168424748725E-2</c:v>
                </c:pt>
                <c:pt idx="40698">
                  <c:v>5.9417061644495402E-2</c:v>
                </c:pt>
                <c:pt idx="40699">
                  <c:v>5.9418195218960801E-2</c:v>
                </c:pt>
                <c:pt idx="40700">
                  <c:v>5.9419573299827999E-2</c:v>
                </c:pt>
                <c:pt idx="40701">
                  <c:v>5.9420288840756702E-2</c:v>
                </c:pt>
                <c:pt idx="40702">
                  <c:v>5.9420376562286201E-2</c:v>
                </c:pt>
                <c:pt idx="40703">
                  <c:v>5.94205746619373E-2</c:v>
                </c:pt>
                <c:pt idx="40704">
                  <c:v>5.9421773437595998E-2</c:v>
                </c:pt>
                <c:pt idx="40705">
                  <c:v>5.9421976766924199E-2</c:v>
                </c:pt>
                <c:pt idx="40706">
                  <c:v>5.9422441225094602E-2</c:v>
                </c:pt>
                <c:pt idx="40707">
                  <c:v>5.9423313442619502E-2</c:v>
                </c:pt>
                <c:pt idx="40708">
                  <c:v>5.9423394793233102E-2</c:v>
                </c:pt>
                <c:pt idx="40709">
                  <c:v>5.9424003414489703E-2</c:v>
                </c:pt>
                <c:pt idx="40710">
                  <c:v>5.94267208245116E-2</c:v>
                </c:pt>
                <c:pt idx="40711">
                  <c:v>5.9429191643051299E-2</c:v>
                </c:pt>
                <c:pt idx="40712">
                  <c:v>5.9432825766830497E-2</c:v>
                </c:pt>
                <c:pt idx="40713">
                  <c:v>5.94348033796658E-2</c:v>
                </c:pt>
                <c:pt idx="40714">
                  <c:v>5.9435683811782797E-2</c:v>
                </c:pt>
                <c:pt idx="40715">
                  <c:v>5.9436202166596001E-2</c:v>
                </c:pt>
                <c:pt idx="40716">
                  <c:v>5.94366679558712E-2</c:v>
                </c:pt>
                <c:pt idx="40717">
                  <c:v>5.9437169737015898E-2</c:v>
                </c:pt>
                <c:pt idx="40718">
                  <c:v>5.94374647795545E-2</c:v>
                </c:pt>
                <c:pt idx="40719">
                  <c:v>5.9437801430019199E-2</c:v>
                </c:pt>
                <c:pt idx="40720">
                  <c:v>5.9439042030091899E-2</c:v>
                </c:pt>
                <c:pt idx="40721">
                  <c:v>5.9440129225787598E-2</c:v>
                </c:pt>
                <c:pt idx="40722">
                  <c:v>5.9441276174182801E-2</c:v>
                </c:pt>
                <c:pt idx="40723">
                  <c:v>5.9442583593197602E-2</c:v>
                </c:pt>
                <c:pt idx="40724">
                  <c:v>5.9442653052484598E-2</c:v>
                </c:pt>
                <c:pt idx="40725">
                  <c:v>5.9443659613049697E-2</c:v>
                </c:pt>
                <c:pt idx="40726">
                  <c:v>5.9445700478570097E-2</c:v>
                </c:pt>
                <c:pt idx="40727">
                  <c:v>5.94458185599002E-2</c:v>
                </c:pt>
                <c:pt idx="40728">
                  <c:v>5.9445972016380202E-2</c:v>
                </c:pt>
                <c:pt idx="40729">
                  <c:v>5.94460899416464E-2</c:v>
                </c:pt>
                <c:pt idx="40730">
                  <c:v>5.9448650307138903E-2</c:v>
                </c:pt>
                <c:pt idx="40731">
                  <c:v>5.9450844676036299E-2</c:v>
                </c:pt>
                <c:pt idx="40732">
                  <c:v>5.9451376291106799E-2</c:v>
                </c:pt>
                <c:pt idx="40733">
                  <c:v>5.9453658749123499E-2</c:v>
                </c:pt>
                <c:pt idx="40734">
                  <c:v>5.9454034494096399E-2</c:v>
                </c:pt>
                <c:pt idx="40735">
                  <c:v>5.94541023439226E-2</c:v>
                </c:pt>
                <c:pt idx="40736">
                  <c:v>5.9455100947071397E-2</c:v>
                </c:pt>
                <c:pt idx="40737">
                  <c:v>5.94557299450547E-2</c:v>
                </c:pt>
                <c:pt idx="40738">
                  <c:v>5.9457231436988903E-2</c:v>
                </c:pt>
                <c:pt idx="40739">
                  <c:v>5.94581005671126E-2</c:v>
                </c:pt>
                <c:pt idx="40740">
                  <c:v>5.9458824535185001E-2</c:v>
                </c:pt>
                <c:pt idx="40741">
                  <c:v>5.9459538226847103E-2</c:v>
                </c:pt>
                <c:pt idx="40742">
                  <c:v>5.9459769380011601E-2</c:v>
                </c:pt>
                <c:pt idx="40743">
                  <c:v>5.94601061063358E-2</c:v>
                </c:pt>
                <c:pt idx="40744">
                  <c:v>5.9460343424756298E-2</c:v>
                </c:pt>
                <c:pt idx="40745">
                  <c:v>5.9460817008339502E-2</c:v>
                </c:pt>
                <c:pt idx="40746">
                  <c:v>5.94619418437832E-2</c:v>
                </c:pt>
                <c:pt idx="40747">
                  <c:v>5.9461960217117901E-2</c:v>
                </c:pt>
                <c:pt idx="40748">
                  <c:v>5.9464613026999499E-2</c:v>
                </c:pt>
                <c:pt idx="40749">
                  <c:v>5.94649289388808E-2</c:v>
                </c:pt>
                <c:pt idx="40750">
                  <c:v>5.9466463519686298E-2</c:v>
                </c:pt>
                <c:pt idx="40751">
                  <c:v>5.9467619394908897E-2</c:v>
                </c:pt>
                <c:pt idx="40752">
                  <c:v>5.9468826023815001E-2</c:v>
                </c:pt>
                <c:pt idx="40753">
                  <c:v>5.9469244617606401E-2</c:v>
                </c:pt>
                <c:pt idx="40754">
                  <c:v>5.9470102825880097E-2</c:v>
                </c:pt>
                <c:pt idx="40755">
                  <c:v>5.9470210755626397E-2</c:v>
                </c:pt>
                <c:pt idx="40756">
                  <c:v>5.9470476244222803E-2</c:v>
                </c:pt>
                <c:pt idx="40757">
                  <c:v>5.9471763948251002E-2</c:v>
                </c:pt>
                <c:pt idx="40758">
                  <c:v>5.9471993279969299E-2</c:v>
                </c:pt>
                <c:pt idx="40759">
                  <c:v>5.9475005715032898E-2</c:v>
                </c:pt>
                <c:pt idx="40760">
                  <c:v>5.9476138817455303E-2</c:v>
                </c:pt>
                <c:pt idx="40761">
                  <c:v>5.94768675111291E-2</c:v>
                </c:pt>
                <c:pt idx="40762">
                  <c:v>5.9477948237933502E-2</c:v>
                </c:pt>
                <c:pt idx="40763">
                  <c:v>5.94780052743746E-2</c:v>
                </c:pt>
                <c:pt idx="40764">
                  <c:v>5.9478052055371003E-2</c:v>
                </c:pt>
                <c:pt idx="40765">
                  <c:v>5.9478352292477797E-2</c:v>
                </c:pt>
                <c:pt idx="40766">
                  <c:v>5.9478513203789801E-2</c:v>
                </c:pt>
                <c:pt idx="40767">
                  <c:v>5.94800164154482E-2</c:v>
                </c:pt>
                <c:pt idx="40768">
                  <c:v>5.9481706544079797E-2</c:v>
                </c:pt>
                <c:pt idx="40769">
                  <c:v>5.9482051131825697E-2</c:v>
                </c:pt>
                <c:pt idx="40770">
                  <c:v>5.9482428410783397E-2</c:v>
                </c:pt>
                <c:pt idx="40771">
                  <c:v>5.9484232879191502E-2</c:v>
                </c:pt>
                <c:pt idx="40772">
                  <c:v>5.9484586306498999E-2</c:v>
                </c:pt>
                <c:pt idx="40773">
                  <c:v>5.9486249671638E-2</c:v>
                </c:pt>
                <c:pt idx="40774">
                  <c:v>5.9486836537921903E-2</c:v>
                </c:pt>
                <c:pt idx="40775">
                  <c:v>5.9488389850934499E-2</c:v>
                </c:pt>
                <c:pt idx="40776">
                  <c:v>5.9489173833342901E-2</c:v>
                </c:pt>
                <c:pt idx="40777">
                  <c:v>5.948954768966E-2</c:v>
                </c:pt>
                <c:pt idx="40778">
                  <c:v>5.9490952641882602E-2</c:v>
                </c:pt>
                <c:pt idx="40779">
                  <c:v>5.9491635557078697E-2</c:v>
                </c:pt>
                <c:pt idx="40780">
                  <c:v>5.9491973699466502E-2</c:v>
                </c:pt>
                <c:pt idx="40781">
                  <c:v>5.9493214354822702E-2</c:v>
                </c:pt>
                <c:pt idx="40782">
                  <c:v>5.9493277649482201E-2</c:v>
                </c:pt>
                <c:pt idx="40783">
                  <c:v>5.9494351419219299E-2</c:v>
                </c:pt>
                <c:pt idx="40784">
                  <c:v>5.9495224035953399E-2</c:v>
                </c:pt>
                <c:pt idx="40785">
                  <c:v>5.9495308148116703E-2</c:v>
                </c:pt>
                <c:pt idx="40786">
                  <c:v>5.9495327156811502E-2</c:v>
                </c:pt>
                <c:pt idx="40787">
                  <c:v>5.9497453714922197E-2</c:v>
                </c:pt>
                <c:pt idx="40788">
                  <c:v>5.9497630571149297E-2</c:v>
                </c:pt>
                <c:pt idx="40789">
                  <c:v>5.9497931176959999E-2</c:v>
                </c:pt>
                <c:pt idx="40790">
                  <c:v>5.9498328637113899E-2</c:v>
                </c:pt>
                <c:pt idx="40791">
                  <c:v>5.9499157342817702E-2</c:v>
                </c:pt>
                <c:pt idx="40792">
                  <c:v>5.9499179318856399E-2</c:v>
                </c:pt>
                <c:pt idx="40793">
                  <c:v>5.9500998887635298E-2</c:v>
                </c:pt>
                <c:pt idx="40794">
                  <c:v>5.9502369107364998E-2</c:v>
                </c:pt>
                <c:pt idx="40795">
                  <c:v>5.9502923009069002E-2</c:v>
                </c:pt>
                <c:pt idx="40796">
                  <c:v>5.9503048202066498E-2</c:v>
                </c:pt>
                <c:pt idx="40797">
                  <c:v>5.9505649572976403E-2</c:v>
                </c:pt>
                <c:pt idx="40798">
                  <c:v>5.9506300411415802E-2</c:v>
                </c:pt>
                <c:pt idx="40799">
                  <c:v>5.9506848566929303E-2</c:v>
                </c:pt>
                <c:pt idx="40800">
                  <c:v>5.9507859805506297E-2</c:v>
                </c:pt>
                <c:pt idx="40801">
                  <c:v>5.9508789008232303E-2</c:v>
                </c:pt>
                <c:pt idx="40802">
                  <c:v>5.95091213119106E-2</c:v>
                </c:pt>
                <c:pt idx="40803">
                  <c:v>5.9509436974683902E-2</c:v>
                </c:pt>
                <c:pt idx="40804">
                  <c:v>5.9509700375940298E-2</c:v>
                </c:pt>
                <c:pt idx="40805">
                  <c:v>5.9509759116838597E-2</c:v>
                </c:pt>
                <c:pt idx="40806">
                  <c:v>5.9510415288252003E-2</c:v>
                </c:pt>
                <c:pt idx="40807">
                  <c:v>5.9510581030990002E-2</c:v>
                </c:pt>
                <c:pt idx="40808">
                  <c:v>5.95112643713607E-2</c:v>
                </c:pt>
                <c:pt idx="40809">
                  <c:v>5.95124471784233E-2</c:v>
                </c:pt>
                <c:pt idx="40810">
                  <c:v>5.9512755449340399E-2</c:v>
                </c:pt>
                <c:pt idx="40811">
                  <c:v>5.9515110822287602E-2</c:v>
                </c:pt>
                <c:pt idx="40812">
                  <c:v>5.9518232254878803E-2</c:v>
                </c:pt>
                <c:pt idx="40813">
                  <c:v>5.9521552563130603E-2</c:v>
                </c:pt>
                <c:pt idx="40814">
                  <c:v>5.9522220013562201E-2</c:v>
                </c:pt>
                <c:pt idx="40815">
                  <c:v>5.9525245342749097E-2</c:v>
                </c:pt>
                <c:pt idx="40816">
                  <c:v>5.9525486746978398E-2</c:v>
                </c:pt>
                <c:pt idx="40817">
                  <c:v>5.9525872138370101E-2</c:v>
                </c:pt>
                <c:pt idx="40818">
                  <c:v>5.9525882284932601E-2</c:v>
                </c:pt>
                <c:pt idx="40819">
                  <c:v>5.95278361521328E-2</c:v>
                </c:pt>
                <c:pt idx="40820">
                  <c:v>5.9527957642944399E-2</c:v>
                </c:pt>
                <c:pt idx="40821">
                  <c:v>5.9529005718055999E-2</c:v>
                </c:pt>
                <c:pt idx="40822">
                  <c:v>5.9529410449829803E-2</c:v>
                </c:pt>
                <c:pt idx="40823">
                  <c:v>5.9530390917462803E-2</c:v>
                </c:pt>
                <c:pt idx="40824">
                  <c:v>5.95304825148169E-2</c:v>
                </c:pt>
                <c:pt idx="40825">
                  <c:v>5.9531372005145702E-2</c:v>
                </c:pt>
                <c:pt idx="40826">
                  <c:v>5.9532649065358802E-2</c:v>
                </c:pt>
                <c:pt idx="40827">
                  <c:v>5.95332517171243E-2</c:v>
                </c:pt>
                <c:pt idx="40828">
                  <c:v>5.9534725955013801E-2</c:v>
                </c:pt>
                <c:pt idx="40829">
                  <c:v>5.9535324688585897E-2</c:v>
                </c:pt>
                <c:pt idx="40830">
                  <c:v>5.9535424267896597E-2</c:v>
                </c:pt>
                <c:pt idx="40831">
                  <c:v>5.9536815076947698E-2</c:v>
                </c:pt>
                <c:pt idx="40832">
                  <c:v>5.9537638877616303E-2</c:v>
                </c:pt>
                <c:pt idx="40833">
                  <c:v>5.95376945152091E-2</c:v>
                </c:pt>
                <c:pt idx="40834">
                  <c:v>5.9537745966242998E-2</c:v>
                </c:pt>
                <c:pt idx="40835">
                  <c:v>5.95388473869852E-2</c:v>
                </c:pt>
                <c:pt idx="40836">
                  <c:v>5.95389145803022E-2</c:v>
                </c:pt>
                <c:pt idx="40837">
                  <c:v>5.9540090378622602E-2</c:v>
                </c:pt>
                <c:pt idx="40838">
                  <c:v>5.9540548333936301E-2</c:v>
                </c:pt>
                <c:pt idx="40839">
                  <c:v>5.95413616770403E-2</c:v>
                </c:pt>
                <c:pt idx="40840">
                  <c:v>5.9541457734328999E-2</c:v>
                </c:pt>
                <c:pt idx="40841">
                  <c:v>5.9541469460401897E-2</c:v>
                </c:pt>
                <c:pt idx="40842">
                  <c:v>5.95424451217616E-2</c:v>
                </c:pt>
                <c:pt idx="40843">
                  <c:v>5.9543054348869001E-2</c:v>
                </c:pt>
                <c:pt idx="40844">
                  <c:v>5.9543442353907697E-2</c:v>
                </c:pt>
                <c:pt idx="40845">
                  <c:v>5.9545092364473098E-2</c:v>
                </c:pt>
                <c:pt idx="40846">
                  <c:v>5.95456014787107E-2</c:v>
                </c:pt>
                <c:pt idx="40847">
                  <c:v>5.95481962364642E-2</c:v>
                </c:pt>
                <c:pt idx="40848">
                  <c:v>5.9548312170638801E-2</c:v>
                </c:pt>
                <c:pt idx="40849">
                  <c:v>5.9548416695990598E-2</c:v>
                </c:pt>
                <c:pt idx="40850">
                  <c:v>5.9549152902460802E-2</c:v>
                </c:pt>
                <c:pt idx="40851">
                  <c:v>5.9549743773486798E-2</c:v>
                </c:pt>
                <c:pt idx="40852">
                  <c:v>5.9549768441351E-2</c:v>
                </c:pt>
                <c:pt idx="40853">
                  <c:v>5.9550592076002398E-2</c:v>
                </c:pt>
                <c:pt idx="40854">
                  <c:v>5.9551033678560301E-2</c:v>
                </c:pt>
                <c:pt idx="40855">
                  <c:v>5.9552474801952797E-2</c:v>
                </c:pt>
                <c:pt idx="40856">
                  <c:v>5.9553398734573999E-2</c:v>
                </c:pt>
                <c:pt idx="40857">
                  <c:v>5.9553506322859599E-2</c:v>
                </c:pt>
                <c:pt idx="40858">
                  <c:v>5.9553961140010103E-2</c:v>
                </c:pt>
                <c:pt idx="40859">
                  <c:v>5.9554341813382497E-2</c:v>
                </c:pt>
                <c:pt idx="40860">
                  <c:v>5.9554593776711899E-2</c:v>
                </c:pt>
                <c:pt idx="40861">
                  <c:v>5.9554801738073301E-2</c:v>
                </c:pt>
                <c:pt idx="40862">
                  <c:v>5.9555960136310197E-2</c:v>
                </c:pt>
                <c:pt idx="40863">
                  <c:v>5.95570501454529E-2</c:v>
                </c:pt>
                <c:pt idx="40864">
                  <c:v>5.9557091568666697E-2</c:v>
                </c:pt>
                <c:pt idx="40865">
                  <c:v>5.9557535039087402E-2</c:v>
                </c:pt>
                <c:pt idx="40866">
                  <c:v>5.9558682443439599E-2</c:v>
                </c:pt>
                <c:pt idx="40867">
                  <c:v>5.9558745827621898E-2</c:v>
                </c:pt>
                <c:pt idx="40868">
                  <c:v>5.9558863644879598E-2</c:v>
                </c:pt>
                <c:pt idx="40869">
                  <c:v>5.9559506454783598E-2</c:v>
                </c:pt>
                <c:pt idx="40870">
                  <c:v>5.9559826613104098E-2</c:v>
                </c:pt>
                <c:pt idx="40871">
                  <c:v>5.9560303507109599E-2</c:v>
                </c:pt>
                <c:pt idx="40872">
                  <c:v>5.9560539459829497E-2</c:v>
                </c:pt>
                <c:pt idx="40873">
                  <c:v>5.9561548184577401E-2</c:v>
                </c:pt>
                <c:pt idx="40874">
                  <c:v>5.9561767559265698E-2</c:v>
                </c:pt>
                <c:pt idx="40875">
                  <c:v>5.9562058057342097E-2</c:v>
                </c:pt>
                <c:pt idx="40876">
                  <c:v>5.9562779594765497E-2</c:v>
                </c:pt>
                <c:pt idx="40877">
                  <c:v>5.9562804209230401E-2</c:v>
                </c:pt>
                <c:pt idx="40878">
                  <c:v>5.9563634193080403E-2</c:v>
                </c:pt>
                <c:pt idx="40879">
                  <c:v>5.9564379341877999E-2</c:v>
                </c:pt>
                <c:pt idx="40880">
                  <c:v>5.9565326178259298E-2</c:v>
                </c:pt>
                <c:pt idx="40881">
                  <c:v>5.9565878853594302E-2</c:v>
                </c:pt>
                <c:pt idx="40882">
                  <c:v>5.9566226658963398E-2</c:v>
                </c:pt>
                <c:pt idx="40883">
                  <c:v>5.9567309575692701E-2</c:v>
                </c:pt>
                <c:pt idx="40884">
                  <c:v>5.95684197922225E-2</c:v>
                </c:pt>
                <c:pt idx="40885">
                  <c:v>5.9569170110314901E-2</c:v>
                </c:pt>
                <c:pt idx="40886">
                  <c:v>5.95692715852311E-2</c:v>
                </c:pt>
                <c:pt idx="40887">
                  <c:v>5.9569459013364003E-2</c:v>
                </c:pt>
                <c:pt idx="40888">
                  <c:v>5.9570978354696102E-2</c:v>
                </c:pt>
                <c:pt idx="40889">
                  <c:v>5.95710445438365E-2</c:v>
                </c:pt>
                <c:pt idx="40890">
                  <c:v>5.9573834415842901E-2</c:v>
                </c:pt>
                <c:pt idx="40891">
                  <c:v>5.9574613588726802E-2</c:v>
                </c:pt>
                <c:pt idx="40892">
                  <c:v>5.9574697402049001E-2</c:v>
                </c:pt>
                <c:pt idx="40893">
                  <c:v>5.95747642619626E-2</c:v>
                </c:pt>
                <c:pt idx="40894">
                  <c:v>5.9575027644384097E-2</c:v>
                </c:pt>
                <c:pt idx="40895">
                  <c:v>5.9577371227079498E-2</c:v>
                </c:pt>
                <c:pt idx="40896">
                  <c:v>5.9577595595205902E-2</c:v>
                </c:pt>
                <c:pt idx="40897">
                  <c:v>5.9577929032805503E-2</c:v>
                </c:pt>
                <c:pt idx="40898">
                  <c:v>5.9580870008082397E-2</c:v>
                </c:pt>
                <c:pt idx="40899">
                  <c:v>5.9580956230768999E-2</c:v>
                </c:pt>
                <c:pt idx="40900">
                  <c:v>5.9581907377442699E-2</c:v>
                </c:pt>
                <c:pt idx="40901">
                  <c:v>5.9583916971484602E-2</c:v>
                </c:pt>
                <c:pt idx="40902">
                  <c:v>5.9584001208106002E-2</c:v>
                </c:pt>
                <c:pt idx="40903">
                  <c:v>5.9584362942570898E-2</c:v>
                </c:pt>
                <c:pt idx="40904">
                  <c:v>5.9585710871053903E-2</c:v>
                </c:pt>
                <c:pt idx="40905">
                  <c:v>5.9585928738284999E-2</c:v>
                </c:pt>
                <c:pt idx="40906">
                  <c:v>5.9587492678010903E-2</c:v>
                </c:pt>
                <c:pt idx="40907">
                  <c:v>5.9588072216034398E-2</c:v>
                </c:pt>
                <c:pt idx="40908">
                  <c:v>5.9588082619199699E-2</c:v>
                </c:pt>
                <c:pt idx="40909">
                  <c:v>5.9588728894006703E-2</c:v>
                </c:pt>
                <c:pt idx="40910">
                  <c:v>5.9591104403853699E-2</c:v>
                </c:pt>
                <c:pt idx="40911">
                  <c:v>5.9592820479401898E-2</c:v>
                </c:pt>
                <c:pt idx="40912">
                  <c:v>5.9593781093774799E-2</c:v>
                </c:pt>
                <c:pt idx="40913">
                  <c:v>5.9593959087327099E-2</c:v>
                </c:pt>
                <c:pt idx="40914">
                  <c:v>5.9594461528566102E-2</c:v>
                </c:pt>
                <c:pt idx="40915">
                  <c:v>5.95947674559602E-2</c:v>
                </c:pt>
                <c:pt idx="40916">
                  <c:v>5.9595158763304602E-2</c:v>
                </c:pt>
                <c:pt idx="40917">
                  <c:v>5.9595287872335603E-2</c:v>
                </c:pt>
                <c:pt idx="40918">
                  <c:v>5.9595306269679502E-2</c:v>
                </c:pt>
                <c:pt idx="40919">
                  <c:v>5.9596927184990503E-2</c:v>
                </c:pt>
                <c:pt idx="40920">
                  <c:v>5.9597770283704901E-2</c:v>
                </c:pt>
                <c:pt idx="40921">
                  <c:v>5.9598911357357398E-2</c:v>
                </c:pt>
                <c:pt idx="40922">
                  <c:v>5.9600791185590099E-2</c:v>
                </c:pt>
                <c:pt idx="40923">
                  <c:v>5.96014664569397E-2</c:v>
                </c:pt>
                <c:pt idx="40924">
                  <c:v>5.9601969829486401E-2</c:v>
                </c:pt>
                <c:pt idx="40925">
                  <c:v>5.9602701427170002E-2</c:v>
                </c:pt>
                <c:pt idx="40926">
                  <c:v>5.9606527744875799E-2</c:v>
                </c:pt>
                <c:pt idx="40927">
                  <c:v>5.9607299739228799E-2</c:v>
                </c:pt>
                <c:pt idx="40928">
                  <c:v>5.9608154309211299E-2</c:v>
                </c:pt>
                <c:pt idx="40929">
                  <c:v>5.9609069955456298E-2</c:v>
                </c:pt>
                <c:pt idx="40930">
                  <c:v>5.9610599316579797E-2</c:v>
                </c:pt>
                <c:pt idx="40931">
                  <c:v>5.96114818034848E-2</c:v>
                </c:pt>
                <c:pt idx="40932">
                  <c:v>5.9611686913081899E-2</c:v>
                </c:pt>
                <c:pt idx="40933">
                  <c:v>5.9612232801056798E-2</c:v>
                </c:pt>
                <c:pt idx="40934">
                  <c:v>5.9613454192439297E-2</c:v>
                </c:pt>
                <c:pt idx="40935">
                  <c:v>5.9613732298591897E-2</c:v>
                </c:pt>
                <c:pt idx="40936">
                  <c:v>5.9613988797760899E-2</c:v>
                </c:pt>
                <c:pt idx="40937">
                  <c:v>5.9615700055742397E-2</c:v>
                </c:pt>
                <c:pt idx="40938">
                  <c:v>5.96157849129288E-2</c:v>
                </c:pt>
                <c:pt idx="40939">
                  <c:v>5.9617584062970103E-2</c:v>
                </c:pt>
                <c:pt idx="40940">
                  <c:v>5.9619571200126703E-2</c:v>
                </c:pt>
                <c:pt idx="40941">
                  <c:v>5.9619919726880299E-2</c:v>
                </c:pt>
                <c:pt idx="40942">
                  <c:v>5.9620555236945802E-2</c:v>
                </c:pt>
                <c:pt idx="40943">
                  <c:v>5.9620639142957198E-2</c:v>
                </c:pt>
                <c:pt idx="40944">
                  <c:v>5.96225334206767E-2</c:v>
                </c:pt>
                <c:pt idx="40945">
                  <c:v>5.9623542826567698E-2</c:v>
                </c:pt>
                <c:pt idx="40946">
                  <c:v>5.9623681701573998E-2</c:v>
                </c:pt>
                <c:pt idx="40947">
                  <c:v>5.9624407526808698E-2</c:v>
                </c:pt>
                <c:pt idx="40948">
                  <c:v>5.9626270242278297E-2</c:v>
                </c:pt>
                <c:pt idx="40949">
                  <c:v>5.9627379556072099E-2</c:v>
                </c:pt>
                <c:pt idx="40950">
                  <c:v>5.9627398482576803E-2</c:v>
                </c:pt>
                <c:pt idx="40951">
                  <c:v>5.9628099843002901E-2</c:v>
                </c:pt>
                <c:pt idx="40952">
                  <c:v>5.9629883197981098E-2</c:v>
                </c:pt>
                <c:pt idx="40953">
                  <c:v>5.9631156049951901E-2</c:v>
                </c:pt>
                <c:pt idx="40954">
                  <c:v>5.9631874232672001E-2</c:v>
                </c:pt>
                <c:pt idx="40955">
                  <c:v>5.96320359779609E-2</c:v>
                </c:pt>
                <c:pt idx="40956">
                  <c:v>5.9633509853782997E-2</c:v>
                </c:pt>
                <c:pt idx="40957">
                  <c:v>5.9634528374138698E-2</c:v>
                </c:pt>
                <c:pt idx="40958">
                  <c:v>5.9634914375662602E-2</c:v>
                </c:pt>
                <c:pt idx="40959">
                  <c:v>5.9635209267504E-2</c:v>
                </c:pt>
                <c:pt idx="40960">
                  <c:v>5.9635212716029999E-2</c:v>
                </c:pt>
                <c:pt idx="40961">
                  <c:v>5.9637232026752501E-2</c:v>
                </c:pt>
                <c:pt idx="40962">
                  <c:v>5.9637511343145197E-2</c:v>
                </c:pt>
                <c:pt idx="40963">
                  <c:v>5.96377290286857E-2</c:v>
                </c:pt>
                <c:pt idx="40964">
                  <c:v>5.9637735229779103E-2</c:v>
                </c:pt>
                <c:pt idx="40965">
                  <c:v>5.9638003934499202E-2</c:v>
                </c:pt>
                <c:pt idx="40966">
                  <c:v>5.9638319116080703E-2</c:v>
                </c:pt>
                <c:pt idx="40967">
                  <c:v>5.9641980852062501E-2</c:v>
                </c:pt>
                <c:pt idx="40968">
                  <c:v>5.9643200891184897E-2</c:v>
                </c:pt>
                <c:pt idx="40969">
                  <c:v>5.9644882179549802E-2</c:v>
                </c:pt>
                <c:pt idx="40970">
                  <c:v>5.96452616994766E-2</c:v>
                </c:pt>
                <c:pt idx="40971">
                  <c:v>5.9646307350143403E-2</c:v>
                </c:pt>
                <c:pt idx="40972">
                  <c:v>5.9646748612947102E-2</c:v>
                </c:pt>
                <c:pt idx="40973">
                  <c:v>5.9647031993296802E-2</c:v>
                </c:pt>
                <c:pt idx="40974">
                  <c:v>5.96475211328431E-2</c:v>
                </c:pt>
                <c:pt idx="40975">
                  <c:v>5.9648722458687603E-2</c:v>
                </c:pt>
                <c:pt idx="40976">
                  <c:v>5.9651342974460897E-2</c:v>
                </c:pt>
                <c:pt idx="40977">
                  <c:v>5.9653269777270299E-2</c:v>
                </c:pt>
                <c:pt idx="40978">
                  <c:v>5.9654422837655402E-2</c:v>
                </c:pt>
                <c:pt idx="40979">
                  <c:v>5.9655134482101399E-2</c:v>
                </c:pt>
                <c:pt idx="40980">
                  <c:v>5.9655175796971202E-2</c:v>
                </c:pt>
                <c:pt idx="40981">
                  <c:v>5.9655403583215201E-2</c:v>
                </c:pt>
                <c:pt idx="40982">
                  <c:v>5.9656011054497401E-2</c:v>
                </c:pt>
                <c:pt idx="40983">
                  <c:v>5.9657058345639502E-2</c:v>
                </c:pt>
                <c:pt idx="40984">
                  <c:v>5.9657926685299997E-2</c:v>
                </c:pt>
                <c:pt idx="40985">
                  <c:v>5.9659008457161801E-2</c:v>
                </c:pt>
                <c:pt idx="40986">
                  <c:v>5.9659576247214699E-2</c:v>
                </c:pt>
                <c:pt idx="40987">
                  <c:v>5.9660206717662499E-2</c:v>
                </c:pt>
                <c:pt idx="40988">
                  <c:v>5.9661312098214299E-2</c:v>
                </c:pt>
                <c:pt idx="40989">
                  <c:v>5.9661474546907997E-2</c:v>
                </c:pt>
                <c:pt idx="40990">
                  <c:v>5.9662199786730798E-2</c:v>
                </c:pt>
                <c:pt idx="40991">
                  <c:v>5.9664278299623799E-2</c:v>
                </c:pt>
                <c:pt idx="40992">
                  <c:v>5.96648105747275E-2</c:v>
                </c:pt>
                <c:pt idx="40993">
                  <c:v>5.9665060416501402E-2</c:v>
                </c:pt>
                <c:pt idx="40994">
                  <c:v>5.9665384383685099E-2</c:v>
                </c:pt>
                <c:pt idx="40995">
                  <c:v>5.9665573187851401E-2</c:v>
                </c:pt>
                <c:pt idx="40996">
                  <c:v>5.9666782392446598E-2</c:v>
                </c:pt>
                <c:pt idx="40997">
                  <c:v>5.9666941478636097E-2</c:v>
                </c:pt>
                <c:pt idx="40998">
                  <c:v>5.9667577084670603E-2</c:v>
                </c:pt>
                <c:pt idx="40999">
                  <c:v>5.9668852556434601E-2</c:v>
                </c:pt>
                <c:pt idx="41000">
                  <c:v>5.9669055437571297E-2</c:v>
                </c:pt>
                <c:pt idx="41001">
                  <c:v>5.96697671158068E-2</c:v>
                </c:pt>
                <c:pt idx="41002">
                  <c:v>5.9669881851669798E-2</c:v>
                </c:pt>
                <c:pt idx="41003">
                  <c:v>5.9670174962340103E-2</c:v>
                </c:pt>
                <c:pt idx="41004">
                  <c:v>5.9670580295367502E-2</c:v>
                </c:pt>
                <c:pt idx="41005">
                  <c:v>5.9671978522083002E-2</c:v>
                </c:pt>
                <c:pt idx="41006">
                  <c:v>5.96721019836721E-2</c:v>
                </c:pt>
                <c:pt idx="41007">
                  <c:v>5.9672782883063602E-2</c:v>
                </c:pt>
                <c:pt idx="41008">
                  <c:v>5.96736783829451E-2</c:v>
                </c:pt>
                <c:pt idx="41009">
                  <c:v>5.9676606019646201E-2</c:v>
                </c:pt>
                <c:pt idx="41010">
                  <c:v>5.96769132585021E-2</c:v>
                </c:pt>
                <c:pt idx="41011">
                  <c:v>5.9677269953141002E-2</c:v>
                </c:pt>
                <c:pt idx="41012">
                  <c:v>5.96772839570303E-2</c:v>
                </c:pt>
                <c:pt idx="41013">
                  <c:v>5.96778668327217E-2</c:v>
                </c:pt>
                <c:pt idx="41014">
                  <c:v>5.9678410242742098E-2</c:v>
                </c:pt>
                <c:pt idx="41015">
                  <c:v>5.9678543864540003E-2</c:v>
                </c:pt>
                <c:pt idx="41016">
                  <c:v>5.9680759996795701E-2</c:v>
                </c:pt>
                <c:pt idx="41017">
                  <c:v>5.96809424441406E-2</c:v>
                </c:pt>
                <c:pt idx="41018">
                  <c:v>5.9681206289595903E-2</c:v>
                </c:pt>
                <c:pt idx="41019">
                  <c:v>5.9682688248930998E-2</c:v>
                </c:pt>
                <c:pt idx="41020">
                  <c:v>5.9683409632141797E-2</c:v>
                </c:pt>
                <c:pt idx="41021">
                  <c:v>5.9684171042265102E-2</c:v>
                </c:pt>
                <c:pt idx="41022">
                  <c:v>5.968467070933E-2</c:v>
                </c:pt>
                <c:pt idx="41023">
                  <c:v>5.9685557680653901E-2</c:v>
                </c:pt>
                <c:pt idx="41024">
                  <c:v>5.9686341266291701E-2</c:v>
                </c:pt>
                <c:pt idx="41025">
                  <c:v>5.9686368183298297E-2</c:v>
                </c:pt>
                <c:pt idx="41026">
                  <c:v>5.9687053502251397E-2</c:v>
                </c:pt>
                <c:pt idx="41027">
                  <c:v>5.9687463489600898E-2</c:v>
                </c:pt>
                <c:pt idx="41028">
                  <c:v>5.9688170084151497E-2</c:v>
                </c:pt>
                <c:pt idx="41029">
                  <c:v>5.9689239850173E-2</c:v>
                </c:pt>
                <c:pt idx="41030">
                  <c:v>5.9689733262985899E-2</c:v>
                </c:pt>
                <c:pt idx="41031">
                  <c:v>5.9690647585032702E-2</c:v>
                </c:pt>
                <c:pt idx="41032">
                  <c:v>5.9692628110990603E-2</c:v>
                </c:pt>
                <c:pt idx="41033">
                  <c:v>5.9692976346799403E-2</c:v>
                </c:pt>
                <c:pt idx="41034">
                  <c:v>5.9693321934280098E-2</c:v>
                </c:pt>
                <c:pt idx="41035">
                  <c:v>5.96958111955362E-2</c:v>
                </c:pt>
                <c:pt idx="41036">
                  <c:v>5.97006830822885E-2</c:v>
                </c:pt>
                <c:pt idx="41037">
                  <c:v>5.9700827041389203E-2</c:v>
                </c:pt>
                <c:pt idx="41038">
                  <c:v>5.9701367471317997E-2</c:v>
                </c:pt>
                <c:pt idx="41039">
                  <c:v>5.9703922717526101E-2</c:v>
                </c:pt>
                <c:pt idx="41040">
                  <c:v>5.9707938000823899E-2</c:v>
                </c:pt>
                <c:pt idx="41041">
                  <c:v>5.9708205700225302E-2</c:v>
                </c:pt>
                <c:pt idx="41042">
                  <c:v>5.9708435739861197E-2</c:v>
                </c:pt>
                <c:pt idx="41043">
                  <c:v>5.9709528353860598E-2</c:v>
                </c:pt>
                <c:pt idx="41044">
                  <c:v>5.9710178189711402E-2</c:v>
                </c:pt>
                <c:pt idx="41045">
                  <c:v>5.9711662283500201E-2</c:v>
                </c:pt>
                <c:pt idx="41046">
                  <c:v>5.9713675401069803E-2</c:v>
                </c:pt>
                <c:pt idx="41047">
                  <c:v>5.9716289077898201E-2</c:v>
                </c:pt>
                <c:pt idx="41048">
                  <c:v>5.9718764008637702E-2</c:v>
                </c:pt>
                <c:pt idx="41049">
                  <c:v>5.9719080562702698E-2</c:v>
                </c:pt>
                <c:pt idx="41050">
                  <c:v>5.9719762141369502E-2</c:v>
                </c:pt>
                <c:pt idx="41051">
                  <c:v>5.9719767991224401E-2</c:v>
                </c:pt>
                <c:pt idx="41052">
                  <c:v>5.9719781828033502E-2</c:v>
                </c:pt>
                <c:pt idx="41053">
                  <c:v>5.97206898663512E-2</c:v>
                </c:pt>
                <c:pt idx="41054">
                  <c:v>5.9722288312205503E-2</c:v>
                </c:pt>
                <c:pt idx="41055">
                  <c:v>5.9722584116312601E-2</c:v>
                </c:pt>
                <c:pt idx="41056">
                  <c:v>5.9723502142614897E-2</c:v>
                </c:pt>
                <c:pt idx="41057">
                  <c:v>5.9724969518074801E-2</c:v>
                </c:pt>
                <c:pt idx="41058">
                  <c:v>5.9725315935210299E-2</c:v>
                </c:pt>
                <c:pt idx="41059">
                  <c:v>5.9725633141217802E-2</c:v>
                </c:pt>
                <c:pt idx="41060">
                  <c:v>5.97258231243845E-2</c:v>
                </c:pt>
                <c:pt idx="41061">
                  <c:v>5.97279073386702E-2</c:v>
                </c:pt>
                <c:pt idx="41062">
                  <c:v>5.97282251444771E-2</c:v>
                </c:pt>
                <c:pt idx="41063">
                  <c:v>5.9728641411021598E-2</c:v>
                </c:pt>
                <c:pt idx="41064">
                  <c:v>5.9730346743684402E-2</c:v>
                </c:pt>
                <c:pt idx="41065">
                  <c:v>5.9730616615512697E-2</c:v>
                </c:pt>
                <c:pt idx="41066">
                  <c:v>5.9732289653392202E-2</c:v>
                </c:pt>
                <c:pt idx="41067">
                  <c:v>5.9734699606589503E-2</c:v>
                </c:pt>
                <c:pt idx="41068">
                  <c:v>5.9735748661324202E-2</c:v>
                </c:pt>
                <c:pt idx="41069">
                  <c:v>5.9735873971959702E-2</c:v>
                </c:pt>
                <c:pt idx="41070">
                  <c:v>5.9736235825236503E-2</c:v>
                </c:pt>
                <c:pt idx="41071">
                  <c:v>5.9736362457083497E-2</c:v>
                </c:pt>
                <c:pt idx="41072">
                  <c:v>5.9737131270067703E-2</c:v>
                </c:pt>
                <c:pt idx="41073">
                  <c:v>5.97386432317061E-2</c:v>
                </c:pt>
                <c:pt idx="41074">
                  <c:v>5.97390733678713E-2</c:v>
                </c:pt>
                <c:pt idx="41075">
                  <c:v>5.9740820452097498E-2</c:v>
                </c:pt>
                <c:pt idx="41076">
                  <c:v>5.9740900458983198E-2</c:v>
                </c:pt>
                <c:pt idx="41077">
                  <c:v>5.9746136690002997E-2</c:v>
                </c:pt>
                <c:pt idx="41078">
                  <c:v>5.9746148266818101E-2</c:v>
                </c:pt>
                <c:pt idx="41079">
                  <c:v>5.9746324499913801E-2</c:v>
                </c:pt>
                <c:pt idx="41080">
                  <c:v>5.9746700233044903E-2</c:v>
                </c:pt>
                <c:pt idx="41081">
                  <c:v>5.9747318492088503E-2</c:v>
                </c:pt>
                <c:pt idx="41082">
                  <c:v>5.9747550110964102E-2</c:v>
                </c:pt>
                <c:pt idx="41083">
                  <c:v>5.9748392444401999E-2</c:v>
                </c:pt>
                <c:pt idx="41084">
                  <c:v>5.9748610113991601E-2</c:v>
                </c:pt>
                <c:pt idx="41085">
                  <c:v>5.9749714778294903E-2</c:v>
                </c:pt>
                <c:pt idx="41086">
                  <c:v>5.9750650505953698E-2</c:v>
                </c:pt>
                <c:pt idx="41087">
                  <c:v>5.9752773781939002E-2</c:v>
                </c:pt>
                <c:pt idx="41088">
                  <c:v>5.9754490980070102E-2</c:v>
                </c:pt>
                <c:pt idx="41089">
                  <c:v>5.9754749739127401E-2</c:v>
                </c:pt>
                <c:pt idx="41090">
                  <c:v>5.9755070531719301E-2</c:v>
                </c:pt>
                <c:pt idx="41091">
                  <c:v>5.9755198302121698E-2</c:v>
                </c:pt>
                <c:pt idx="41092">
                  <c:v>5.97557469020688E-2</c:v>
                </c:pt>
                <c:pt idx="41093">
                  <c:v>5.9756864461891698E-2</c:v>
                </c:pt>
                <c:pt idx="41094">
                  <c:v>5.9757160116251103E-2</c:v>
                </c:pt>
                <c:pt idx="41095">
                  <c:v>5.9759418788968101E-2</c:v>
                </c:pt>
                <c:pt idx="41096">
                  <c:v>5.9759949776477701E-2</c:v>
                </c:pt>
                <c:pt idx="41097">
                  <c:v>5.9760204367241603E-2</c:v>
                </c:pt>
                <c:pt idx="41098">
                  <c:v>5.9760272036622597E-2</c:v>
                </c:pt>
                <c:pt idx="41099">
                  <c:v>5.9760702065914301E-2</c:v>
                </c:pt>
                <c:pt idx="41100">
                  <c:v>5.97619332706808E-2</c:v>
                </c:pt>
                <c:pt idx="41101">
                  <c:v>5.9762470858526297E-2</c:v>
                </c:pt>
                <c:pt idx="41102">
                  <c:v>5.9762668548054197E-2</c:v>
                </c:pt>
                <c:pt idx="41103">
                  <c:v>5.9762948803637903E-2</c:v>
                </c:pt>
                <c:pt idx="41104">
                  <c:v>5.9763546843134799E-2</c:v>
                </c:pt>
                <c:pt idx="41105">
                  <c:v>5.9765575959665002E-2</c:v>
                </c:pt>
                <c:pt idx="41106">
                  <c:v>5.9766139147373103E-2</c:v>
                </c:pt>
                <c:pt idx="41107">
                  <c:v>5.9767507857343E-2</c:v>
                </c:pt>
                <c:pt idx="41108">
                  <c:v>5.9768635263857402E-2</c:v>
                </c:pt>
                <c:pt idx="41109">
                  <c:v>5.9769790878273901E-2</c:v>
                </c:pt>
                <c:pt idx="41110">
                  <c:v>5.9770033471168098E-2</c:v>
                </c:pt>
                <c:pt idx="41111">
                  <c:v>5.9770416613687503E-2</c:v>
                </c:pt>
                <c:pt idx="41112">
                  <c:v>5.9770464158546199E-2</c:v>
                </c:pt>
                <c:pt idx="41113">
                  <c:v>5.97709794818016E-2</c:v>
                </c:pt>
                <c:pt idx="41114">
                  <c:v>5.97724731708031E-2</c:v>
                </c:pt>
                <c:pt idx="41115">
                  <c:v>5.9774420857220401E-2</c:v>
                </c:pt>
                <c:pt idx="41116">
                  <c:v>5.97746321548841E-2</c:v>
                </c:pt>
                <c:pt idx="41117">
                  <c:v>5.9775089795189702E-2</c:v>
                </c:pt>
                <c:pt idx="41118">
                  <c:v>5.9775246995078697E-2</c:v>
                </c:pt>
                <c:pt idx="41119">
                  <c:v>5.9775922444801101E-2</c:v>
                </c:pt>
                <c:pt idx="41120">
                  <c:v>5.9776237172340797E-2</c:v>
                </c:pt>
                <c:pt idx="41121">
                  <c:v>5.9776508688183003E-2</c:v>
                </c:pt>
                <c:pt idx="41122">
                  <c:v>5.9776765831799403E-2</c:v>
                </c:pt>
                <c:pt idx="41123">
                  <c:v>5.9777233497294302E-2</c:v>
                </c:pt>
                <c:pt idx="41124">
                  <c:v>5.97774582371439E-2</c:v>
                </c:pt>
                <c:pt idx="41125">
                  <c:v>5.9779097547926999E-2</c:v>
                </c:pt>
                <c:pt idx="41126">
                  <c:v>5.9780207180731598E-2</c:v>
                </c:pt>
                <c:pt idx="41127">
                  <c:v>5.9781784049004E-2</c:v>
                </c:pt>
                <c:pt idx="41128">
                  <c:v>5.9783077270565102E-2</c:v>
                </c:pt>
                <c:pt idx="41129">
                  <c:v>5.9783499647765699E-2</c:v>
                </c:pt>
                <c:pt idx="41130">
                  <c:v>5.9783553830639498E-2</c:v>
                </c:pt>
                <c:pt idx="41131">
                  <c:v>5.9784032980899501E-2</c:v>
                </c:pt>
                <c:pt idx="41132">
                  <c:v>5.9784169099562197E-2</c:v>
                </c:pt>
                <c:pt idx="41133">
                  <c:v>5.9784721956342497E-2</c:v>
                </c:pt>
                <c:pt idx="41134">
                  <c:v>5.9788306837174302E-2</c:v>
                </c:pt>
                <c:pt idx="41135">
                  <c:v>5.9789289132729802E-2</c:v>
                </c:pt>
                <c:pt idx="41136">
                  <c:v>5.9790647948921999E-2</c:v>
                </c:pt>
                <c:pt idx="41137">
                  <c:v>5.9791279008138902E-2</c:v>
                </c:pt>
                <c:pt idx="41138">
                  <c:v>5.9791800699670501E-2</c:v>
                </c:pt>
                <c:pt idx="41139">
                  <c:v>5.9792014034197698E-2</c:v>
                </c:pt>
                <c:pt idx="41140">
                  <c:v>5.9792895374626197E-2</c:v>
                </c:pt>
                <c:pt idx="41141">
                  <c:v>5.9794859976566202E-2</c:v>
                </c:pt>
                <c:pt idx="41142">
                  <c:v>5.9795568937483903E-2</c:v>
                </c:pt>
                <c:pt idx="41143">
                  <c:v>5.9795906130481302E-2</c:v>
                </c:pt>
                <c:pt idx="41144">
                  <c:v>5.97986464807886E-2</c:v>
                </c:pt>
                <c:pt idx="41145">
                  <c:v>5.9799086919213797E-2</c:v>
                </c:pt>
                <c:pt idx="41146">
                  <c:v>5.9799335841874898E-2</c:v>
                </c:pt>
                <c:pt idx="41147">
                  <c:v>5.9799604309986203E-2</c:v>
                </c:pt>
                <c:pt idx="41148">
                  <c:v>5.9800067387670901E-2</c:v>
                </c:pt>
                <c:pt idx="41149">
                  <c:v>5.9800138517798702E-2</c:v>
                </c:pt>
                <c:pt idx="41150">
                  <c:v>5.98008367704186E-2</c:v>
                </c:pt>
                <c:pt idx="41151">
                  <c:v>5.9801121019813802E-2</c:v>
                </c:pt>
                <c:pt idx="41152">
                  <c:v>5.9801798674226997E-2</c:v>
                </c:pt>
                <c:pt idx="41153">
                  <c:v>5.9803299665454501E-2</c:v>
                </c:pt>
                <c:pt idx="41154">
                  <c:v>5.9803536104184901E-2</c:v>
                </c:pt>
                <c:pt idx="41155">
                  <c:v>5.9804455476946697E-2</c:v>
                </c:pt>
                <c:pt idx="41156">
                  <c:v>5.98048809474249E-2</c:v>
                </c:pt>
                <c:pt idx="41157">
                  <c:v>5.9808398836613499E-2</c:v>
                </c:pt>
                <c:pt idx="41158">
                  <c:v>5.9808637736180302E-2</c:v>
                </c:pt>
                <c:pt idx="41159">
                  <c:v>5.9808823894712503E-2</c:v>
                </c:pt>
                <c:pt idx="41160">
                  <c:v>5.9809633623576802E-2</c:v>
                </c:pt>
                <c:pt idx="41161">
                  <c:v>5.9810131076464997E-2</c:v>
                </c:pt>
                <c:pt idx="41162">
                  <c:v>5.9811220019356903E-2</c:v>
                </c:pt>
                <c:pt idx="41163">
                  <c:v>5.9811395468454598E-2</c:v>
                </c:pt>
                <c:pt idx="41164">
                  <c:v>5.98114406637364E-2</c:v>
                </c:pt>
                <c:pt idx="41165">
                  <c:v>5.9812158697091403E-2</c:v>
                </c:pt>
                <c:pt idx="41166">
                  <c:v>5.9812557518598701E-2</c:v>
                </c:pt>
                <c:pt idx="41167">
                  <c:v>5.9813261163939799E-2</c:v>
                </c:pt>
                <c:pt idx="41168">
                  <c:v>5.9813446892597599E-2</c:v>
                </c:pt>
                <c:pt idx="41169">
                  <c:v>5.9813814618424901E-2</c:v>
                </c:pt>
                <c:pt idx="41170">
                  <c:v>5.9814368411169001E-2</c:v>
                </c:pt>
                <c:pt idx="41171">
                  <c:v>5.9814395379181602E-2</c:v>
                </c:pt>
                <c:pt idx="41172">
                  <c:v>5.98170295359522E-2</c:v>
                </c:pt>
                <c:pt idx="41173">
                  <c:v>5.9817574721132798E-2</c:v>
                </c:pt>
                <c:pt idx="41174">
                  <c:v>5.98192409426333E-2</c:v>
                </c:pt>
                <c:pt idx="41175">
                  <c:v>5.9821456217723203E-2</c:v>
                </c:pt>
                <c:pt idx="41176">
                  <c:v>5.9824063094447599E-2</c:v>
                </c:pt>
                <c:pt idx="41177">
                  <c:v>5.9824590879334602E-2</c:v>
                </c:pt>
                <c:pt idx="41178">
                  <c:v>5.9824942251478698E-2</c:v>
                </c:pt>
                <c:pt idx="41179">
                  <c:v>5.9825994145815797E-2</c:v>
                </c:pt>
                <c:pt idx="41180">
                  <c:v>5.98263673475639E-2</c:v>
                </c:pt>
                <c:pt idx="41181">
                  <c:v>5.9826829901495598E-2</c:v>
                </c:pt>
                <c:pt idx="41182">
                  <c:v>5.9827317696928402E-2</c:v>
                </c:pt>
                <c:pt idx="41183">
                  <c:v>5.9827444453571799E-2</c:v>
                </c:pt>
                <c:pt idx="41184">
                  <c:v>5.9828040188523599E-2</c:v>
                </c:pt>
                <c:pt idx="41185">
                  <c:v>5.9828823358642501E-2</c:v>
                </c:pt>
                <c:pt idx="41186">
                  <c:v>5.9829024885614E-2</c:v>
                </c:pt>
                <c:pt idx="41187">
                  <c:v>5.9829214102009198E-2</c:v>
                </c:pt>
                <c:pt idx="41188">
                  <c:v>5.9829969336311697E-2</c:v>
                </c:pt>
                <c:pt idx="41189">
                  <c:v>5.9830037316199999E-2</c:v>
                </c:pt>
                <c:pt idx="41190">
                  <c:v>5.98309392193659E-2</c:v>
                </c:pt>
                <c:pt idx="41191">
                  <c:v>5.9831792202281603E-2</c:v>
                </c:pt>
                <c:pt idx="41192">
                  <c:v>5.9832564668859597E-2</c:v>
                </c:pt>
                <c:pt idx="41193">
                  <c:v>5.9833311895086998E-2</c:v>
                </c:pt>
                <c:pt idx="41194">
                  <c:v>5.9834065094671797E-2</c:v>
                </c:pt>
                <c:pt idx="41195">
                  <c:v>5.9834985905982803E-2</c:v>
                </c:pt>
                <c:pt idx="41196">
                  <c:v>5.9835944403545401E-2</c:v>
                </c:pt>
                <c:pt idx="41197">
                  <c:v>5.9838937846572397E-2</c:v>
                </c:pt>
                <c:pt idx="41198">
                  <c:v>5.9839339419767802E-2</c:v>
                </c:pt>
                <c:pt idx="41199">
                  <c:v>5.9841888952669502E-2</c:v>
                </c:pt>
                <c:pt idx="41200">
                  <c:v>5.9841912784439802E-2</c:v>
                </c:pt>
                <c:pt idx="41201">
                  <c:v>5.9843916594288601E-2</c:v>
                </c:pt>
                <c:pt idx="41202">
                  <c:v>5.9844457721581597E-2</c:v>
                </c:pt>
                <c:pt idx="41203">
                  <c:v>5.98447142867626E-2</c:v>
                </c:pt>
                <c:pt idx="41204">
                  <c:v>5.98448824376498E-2</c:v>
                </c:pt>
                <c:pt idx="41205">
                  <c:v>5.9844948119593303E-2</c:v>
                </c:pt>
                <c:pt idx="41206">
                  <c:v>5.9845630918094701E-2</c:v>
                </c:pt>
                <c:pt idx="41207">
                  <c:v>5.98459231908278E-2</c:v>
                </c:pt>
                <c:pt idx="41208">
                  <c:v>5.9846940497934098E-2</c:v>
                </c:pt>
                <c:pt idx="41209">
                  <c:v>5.9847396854006897E-2</c:v>
                </c:pt>
                <c:pt idx="41210">
                  <c:v>5.9847887749820902E-2</c:v>
                </c:pt>
                <c:pt idx="41211">
                  <c:v>5.9850404649975902E-2</c:v>
                </c:pt>
                <c:pt idx="41212">
                  <c:v>5.9851767486005202E-2</c:v>
                </c:pt>
                <c:pt idx="41213">
                  <c:v>5.9852444974573198E-2</c:v>
                </c:pt>
                <c:pt idx="41214">
                  <c:v>5.9852877772632901E-2</c:v>
                </c:pt>
                <c:pt idx="41215">
                  <c:v>5.98534025736015E-2</c:v>
                </c:pt>
                <c:pt idx="41216">
                  <c:v>5.9854669572888299E-2</c:v>
                </c:pt>
                <c:pt idx="41217">
                  <c:v>5.9855146262227099E-2</c:v>
                </c:pt>
                <c:pt idx="41218">
                  <c:v>5.9855337691509601E-2</c:v>
                </c:pt>
                <c:pt idx="41219">
                  <c:v>5.9856559818650103E-2</c:v>
                </c:pt>
                <c:pt idx="41220">
                  <c:v>5.9856659197078901E-2</c:v>
                </c:pt>
                <c:pt idx="41221">
                  <c:v>5.9857263033147798E-2</c:v>
                </c:pt>
                <c:pt idx="41222">
                  <c:v>5.98593916285853E-2</c:v>
                </c:pt>
                <c:pt idx="41223">
                  <c:v>5.9859584716844202E-2</c:v>
                </c:pt>
                <c:pt idx="41224">
                  <c:v>5.9859605858118302E-2</c:v>
                </c:pt>
                <c:pt idx="41225">
                  <c:v>5.9860952107158298E-2</c:v>
                </c:pt>
                <c:pt idx="41226">
                  <c:v>5.9861933902362899E-2</c:v>
                </c:pt>
                <c:pt idx="41227">
                  <c:v>5.9863275852032501E-2</c:v>
                </c:pt>
                <c:pt idx="41228">
                  <c:v>5.9863986899259203E-2</c:v>
                </c:pt>
                <c:pt idx="41229">
                  <c:v>5.9867214743627301E-2</c:v>
                </c:pt>
                <c:pt idx="41230">
                  <c:v>5.9869331094114298E-2</c:v>
                </c:pt>
                <c:pt idx="41231">
                  <c:v>5.9869903626757398E-2</c:v>
                </c:pt>
                <c:pt idx="41232">
                  <c:v>5.9870202004626803E-2</c:v>
                </c:pt>
                <c:pt idx="41233">
                  <c:v>5.9870967828565297E-2</c:v>
                </c:pt>
                <c:pt idx="41234">
                  <c:v>5.9871108993149701E-2</c:v>
                </c:pt>
                <c:pt idx="41235">
                  <c:v>5.9873250631328298E-2</c:v>
                </c:pt>
                <c:pt idx="41236">
                  <c:v>5.9873299015713602E-2</c:v>
                </c:pt>
                <c:pt idx="41237">
                  <c:v>5.9873592785685201E-2</c:v>
                </c:pt>
                <c:pt idx="41238">
                  <c:v>5.9873723211342003E-2</c:v>
                </c:pt>
                <c:pt idx="41239">
                  <c:v>5.9874260927350702E-2</c:v>
                </c:pt>
                <c:pt idx="41240">
                  <c:v>5.9874273381587399E-2</c:v>
                </c:pt>
                <c:pt idx="41241">
                  <c:v>5.9874325767652198E-2</c:v>
                </c:pt>
                <c:pt idx="41242">
                  <c:v>5.9874942738595199E-2</c:v>
                </c:pt>
                <c:pt idx="41243">
                  <c:v>5.9875298482464798E-2</c:v>
                </c:pt>
                <c:pt idx="41244">
                  <c:v>5.9876001197209601E-2</c:v>
                </c:pt>
                <c:pt idx="41245">
                  <c:v>5.9877164317814903E-2</c:v>
                </c:pt>
                <c:pt idx="41246">
                  <c:v>5.9877722699753E-2</c:v>
                </c:pt>
                <c:pt idx="41247">
                  <c:v>5.9878239613465098E-2</c:v>
                </c:pt>
                <c:pt idx="41248">
                  <c:v>5.9878293839767803E-2</c:v>
                </c:pt>
                <c:pt idx="41249">
                  <c:v>5.98795452329208E-2</c:v>
                </c:pt>
                <c:pt idx="41250">
                  <c:v>5.9880775078270998E-2</c:v>
                </c:pt>
                <c:pt idx="41251">
                  <c:v>5.98860490531017E-2</c:v>
                </c:pt>
                <c:pt idx="41252">
                  <c:v>5.98881731145555E-2</c:v>
                </c:pt>
                <c:pt idx="41253">
                  <c:v>5.9888679084908802E-2</c:v>
                </c:pt>
                <c:pt idx="41254">
                  <c:v>5.9889124058993E-2</c:v>
                </c:pt>
                <c:pt idx="41255">
                  <c:v>5.9889575445014803E-2</c:v>
                </c:pt>
                <c:pt idx="41256">
                  <c:v>5.9890742366666402E-2</c:v>
                </c:pt>
                <c:pt idx="41257">
                  <c:v>5.9890801399139902E-2</c:v>
                </c:pt>
                <c:pt idx="41258">
                  <c:v>5.9890891331246497E-2</c:v>
                </c:pt>
                <c:pt idx="41259">
                  <c:v>5.9891784932079001E-2</c:v>
                </c:pt>
                <c:pt idx="41260">
                  <c:v>5.9893838238391402E-2</c:v>
                </c:pt>
                <c:pt idx="41261">
                  <c:v>5.9894061610703202E-2</c:v>
                </c:pt>
                <c:pt idx="41262">
                  <c:v>5.9894894270244498E-2</c:v>
                </c:pt>
                <c:pt idx="41263">
                  <c:v>5.9895276506950597E-2</c:v>
                </c:pt>
                <c:pt idx="41264">
                  <c:v>5.98953627348459E-2</c:v>
                </c:pt>
                <c:pt idx="41265">
                  <c:v>5.9896891034340503E-2</c:v>
                </c:pt>
                <c:pt idx="41266">
                  <c:v>5.9896929837606701E-2</c:v>
                </c:pt>
                <c:pt idx="41267">
                  <c:v>5.9897099717387901E-2</c:v>
                </c:pt>
                <c:pt idx="41268">
                  <c:v>5.9898286190882201E-2</c:v>
                </c:pt>
                <c:pt idx="41269">
                  <c:v>5.98999777180046E-2</c:v>
                </c:pt>
                <c:pt idx="41270">
                  <c:v>5.99001804441152E-2</c:v>
                </c:pt>
                <c:pt idx="41271">
                  <c:v>5.9901157387777702E-2</c:v>
                </c:pt>
                <c:pt idx="41272">
                  <c:v>5.9901310587931397E-2</c:v>
                </c:pt>
                <c:pt idx="41273">
                  <c:v>5.9901456315039202E-2</c:v>
                </c:pt>
                <c:pt idx="41274">
                  <c:v>5.9902634806355E-2</c:v>
                </c:pt>
                <c:pt idx="41275">
                  <c:v>5.99041071545608E-2</c:v>
                </c:pt>
                <c:pt idx="41276">
                  <c:v>5.9904623262124701E-2</c:v>
                </c:pt>
                <c:pt idx="41277">
                  <c:v>5.9904674167691102E-2</c:v>
                </c:pt>
                <c:pt idx="41278">
                  <c:v>5.9904826404064401E-2</c:v>
                </c:pt>
                <c:pt idx="41279">
                  <c:v>5.99049195654488E-2</c:v>
                </c:pt>
                <c:pt idx="41280">
                  <c:v>5.9905837373634099E-2</c:v>
                </c:pt>
                <c:pt idx="41281">
                  <c:v>5.9907049852841801E-2</c:v>
                </c:pt>
                <c:pt idx="41282">
                  <c:v>5.9907738477782101E-2</c:v>
                </c:pt>
                <c:pt idx="41283">
                  <c:v>5.99088568423531E-2</c:v>
                </c:pt>
                <c:pt idx="41284">
                  <c:v>5.9909433441350197E-2</c:v>
                </c:pt>
                <c:pt idx="41285">
                  <c:v>5.9910054284913E-2</c:v>
                </c:pt>
                <c:pt idx="41286">
                  <c:v>5.99106187324586E-2</c:v>
                </c:pt>
                <c:pt idx="41287">
                  <c:v>5.9910651590144602E-2</c:v>
                </c:pt>
                <c:pt idx="41288">
                  <c:v>5.9910809903437501E-2</c:v>
                </c:pt>
                <c:pt idx="41289">
                  <c:v>5.9910967090237001E-2</c:v>
                </c:pt>
                <c:pt idx="41290">
                  <c:v>5.9911656365443801E-2</c:v>
                </c:pt>
                <c:pt idx="41291">
                  <c:v>5.9913968763598703E-2</c:v>
                </c:pt>
                <c:pt idx="41292">
                  <c:v>5.9914350937451899E-2</c:v>
                </c:pt>
                <c:pt idx="41293">
                  <c:v>5.99145880284562E-2</c:v>
                </c:pt>
                <c:pt idx="41294">
                  <c:v>5.9915174100615698E-2</c:v>
                </c:pt>
                <c:pt idx="41295">
                  <c:v>5.9915953061108203E-2</c:v>
                </c:pt>
                <c:pt idx="41296">
                  <c:v>5.99184109280258E-2</c:v>
                </c:pt>
                <c:pt idx="41297">
                  <c:v>5.9918929921514298E-2</c:v>
                </c:pt>
                <c:pt idx="41298">
                  <c:v>5.9920790560799797E-2</c:v>
                </c:pt>
                <c:pt idx="41299">
                  <c:v>5.9920843449950002E-2</c:v>
                </c:pt>
                <c:pt idx="41300">
                  <c:v>5.99211013568779E-2</c:v>
                </c:pt>
                <c:pt idx="41301">
                  <c:v>5.9921588768814801E-2</c:v>
                </c:pt>
                <c:pt idx="41302">
                  <c:v>5.99236194658102E-2</c:v>
                </c:pt>
                <c:pt idx="41303">
                  <c:v>5.9924722705203999E-2</c:v>
                </c:pt>
                <c:pt idx="41304">
                  <c:v>5.9924991434151302E-2</c:v>
                </c:pt>
                <c:pt idx="41305">
                  <c:v>5.9925157081629203E-2</c:v>
                </c:pt>
                <c:pt idx="41306">
                  <c:v>5.9925185265558102E-2</c:v>
                </c:pt>
                <c:pt idx="41307">
                  <c:v>5.9925963576499298E-2</c:v>
                </c:pt>
                <c:pt idx="41308">
                  <c:v>5.9926145598525202E-2</c:v>
                </c:pt>
                <c:pt idx="41309">
                  <c:v>5.9929282729429101E-2</c:v>
                </c:pt>
                <c:pt idx="41310">
                  <c:v>5.9930362666610698E-2</c:v>
                </c:pt>
                <c:pt idx="41311">
                  <c:v>5.9930797597359697E-2</c:v>
                </c:pt>
                <c:pt idx="41312">
                  <c:v>5.9932560752386899E-2</c:v>
                </c:pt>
                <c:pt idx="41313">
                  <c:v>5.9932682152258901E-2</c:v>
                </c:pt>
                <c:pt idx="41314">
                  <c:v>5.9934392524533302E-2</c:v>
                </c:pt>
                <c:pt idx="41315">
                  <c:v>5.99355410483133E-2</c:v>
                </c:pt>
                <c:pt idx="41316">
                  <c:v>5.9937519601179698E-2</c:v>
                </c:pt>
                <c:pt idx="41317">
                  <c:v>5.9940752962391403E-2</c:v>
                </c:pt>
                <c:pt idx="41318">
                  <c:v>5.9940884559342697E-2</c:v>
                </c:pt>
                <c:pt idx="41319">
                  <c:v>5.9942732295009203E-2</c:v>
                </c:pt>
                <c:pt idx="41320">
                  <c:v>5.9943179576242997E-2</c:v>
                </c:pt>
                <c:pt idx="41321">
                  <c:v>5.9943281281934303E-2</c:v>
                </c:pt>
                <c:pt idx="41322">
                  <c:v>5.9943916533034901E-2</c:v>
                </c:pt>
                <c:pt idx="41323">
                  <c:v>5.99453261345659E-2</c:v>
                </c:pt>
                <c:pt idx="41324">
                  <c:v>5.9945587333012001E-2</c:v>
                </c:pt>
                <c:pt idx="41325">
                  <c:v>5.9945779450205398E-2</c:v>
                </c:pt>
                <c:pt idx="41326">
                  <c:v>5.9946099960191498E-2</c:v>
                </c:pt>
                <c:pt idx="41327">
                  <c:v>5.9946247605385097E-2</c:v>
                </c:pt>
                <c:pt idx="41328">
                  <c:v>5.9947938872921699E-2</c:v>
                </c:pt>
                <c:pt idx="41329">
                  <c:v>5.99489339438639E-2</c:v>
                </c:pt>
                <c:pt idx="41330">
                  <c:v>5.9950145213844702E-2</c:v>
                </c:pt>
                <c:pt idx="41331">
                  <c:v>5.9950212195147803E-2</c:v>
                </c:pt>
                <c:pt idx="41332">
                  <c:v>5.9950698802691701E-2</c:v>
                </c:pt>
                <c:pt idx="41333">
                  <c:v>5.9951723921656999E-2</c:v>
                </c:pt>
                <c:pt idx="41334">
                  <c:v>5.99520192034231E-2</c:v>
                </c:pt>
                <c:pt idx="41335">
                  <c:v>5.9952058425425503E-2</c:v>
                </c:pt>
                <c:pt idx="41336">
                  <c:v>5.9952150431066303E-2</c:v>
                </c:pt>
                <c:pt idx="41337">
                  <c:v>5.9952299161393802E-2</c:v>
                </c:pt>
                <c:pt idx="41338">
                  <c:v>5.9952415152048397E-2</c:v>
                </c:pt>
                <c:pt idx="41339">
                  <c:v>5.9952845315183703E-2</c:v>
                </c:pt>
                <c:pt idx="41340">
                  <c:v>5.9954460087704602E-2</c:v>
                </c:pt>
                <c:pt idx="41341">
                  <c:v>5.99548162405606E-2</c:v>
                </c:pt>
                <c:pt idx="41342">
                  <c:v>5.99549828784827E-2</c:v>
                </c:pt>
                <c:pt idx="41343">
                  <c:v>5.9955382831360503E-2</c:v>
                </c:pt>
                <c:pt idx="41344">
                  <c:v>5.9956530970257799E-2</c:v>
                </c:pt>
                <c:pt idx="41345">
                  <c:v>5.9956771334235201E-2</c:v>
                </c:pt>
                <c:pt idx="41346">
                  <c:v>5.9956937585097798E-2</c:v>
                </c:pt>
                <c:pt idx="41347">
                  <c:v>5.99578163017278E-2</c:v>
                </c:pt>
                <c:pt idx="41348">
                  <c:v>5.9958788184254E-2</c:v>
                </c:pt>
                <c:pt idx="41349">
                  <c:v>5.9959147018950602E-2</c:v>
                </c:pt>
                <c:pt idx="41350">
                  <c:v>5.9959943222957099E-2</c:v>
                </c:pt>
                <c:pt idx="41351">
                  <c:v>5.9960039207934898E-2</c:v>
                </c:pt>
                <c:pt idx="41352">
                  <c:v>5.9960359554284103E-2</c:v>
                </c:pt>
                <c:pt idx="41353">
                  <c:v>5.9961329429175897E-2</c:v>
                </c:pt>
                <c:pt idx="41354">
                  <c:v>5.99614292844656E-2</c:v>
                </c:pt>
                <c:pt idx="41355">
                  <c:v>5.9964146629582098E-2</c:v>
                </c:pt>
                <c:pt idx="41356">
                  <c:v>5.9965231150409901E-2</c:v>
                </c:pt>
                <c:pt idx="41357">
                  <c:v>5.9965600119355901E-2</c:v>
                </c:pt>
                <c:pt idx="41358">
                  <c:v>5.9965977572469797E-2</c:v>
                </c:pt>
                <c:pt idx="41359">
                  <c:v>5.9966688931751097E-2</c:v>
                </c:pt>
                <c:pt idx="41360">
                  <c:v>5.9967499193813202E-2</c:v>
                </c:pt>
                <c:pt idx="41361">
                  <c:v>5.99681010744006E-2</c:v>
                </c:pt>
                <c:pt idx="41362">
                  <c:v>5.9968598765503402E-2</c:v>
                </c:pt>
                <c:pt idx="41363">
                  <c:v>5.9968619092238599E-2</c:v>
                </c:pt>
                <c:pt idx="41364">
                  <c:v>5.99697228300154E-2</c:v>
                </c:pt>
                <c:pt idx="41365">
                  <c:v>5.9970067458859098E-2</c:v>
                </c:pt>
                <c:pt idx="41366">
                  <c:v>5.9970385692777302E-2</c:v>
                </c:pt>
                <c:pt idx="41367">
                  <c:v>5.9971008323780398E-2</c:v>
                </c:pt>
                <c:pt idx="41368">
                  <c:v>5.9972522421331699E-2</c:v>
                </c:pt>
                <c:pt idx="41369">
                  <c:v>5.9973743038758499E-2</c:v>
                </c:pt>
                <c:pt idx="41370">
                  <c:v>5.9977322261079102E-2</c:v>
                </c:pt>
                <c:pt idx="41371">
                  <c:v>5.99778025696035E-2</c:v>
                </c:pt>
                <c:pt idx="41372">
                  <c:v>5.99782569374799E-2</c:v>
                </c:pt>
                <c:pt idx="41373">
                  <c:v>5.99786878249721E-2</c:v>
                </c:pt>
                <c:pt idx="41374">
                  <c:v>5.9979936844074398E-2</c:v>
                </c:pt>
                <c:pt idx="41375">
                  <c:v>5.9980503818281503E-2</c:v>
                </c:pt>
                <c:pt idx="41376">
                  <c:v>5.9980680595705799E-2</c:v>
                </c:pt>
                <c:pt idx="41377">
                  <c:v>5.9980802908725997E-2</c:v>
                </c:pt>
                <c:pt idx="41378">
                  <c:v>5.9983436461559701E-2</c:v>
                </c:pt>
                <c:pt idx="41379">
                  <c:v>5.9983447391957399E-2</c:v>
                </c:pt>
                <c:pt idx="41380">
                  <c:v>5.9984122892763801E-2</c:v>
                </c:pt>
                <c:pt idx="41381">
                  <c:v>5.9984469954701199E-2</c:v>
                </c:pt>
                <c:pt idx="41382">
                  <c:v>5.9985725124795899E-2</c:v>
                </c:pt>
                <c:pt idx="41383">
                  <c:v>5.9987665684156602E-2</c:v>
                </c:pt>
                <c:pt idx="41384">
                  <c:v>5.9989125523638401E-2</c:v>
                </c:pt>
                <c:pt idx="41385">
                  <c:v>5.9989187330310098E-2</c:v>
                </c:pt>
                <c:pt idx="41386">
                  <c:v>5.9989417596225898E-2</c:v>
                </c:pt>
                <c:pt idx="41387">
                  <c:v>5.99902263921262E-2</c:v>
                </c:pt>
                <c:pt idx="41388">
                  <c:v>5.9992150128022302E-2</c:v>
                </c:pt>
                <c:pt idx="41389">
                  <c:v>5.9993249990559203E-2</c:v>
                </c:pt>
                <c:pt idx="41390">
                  <c:v>5.9993969879943501E-2</c:v>
                </c:pt>
                <c:pt idx="41391">
                  <c:v>5.9995657338528199E-2</c:v>
                </c:pt>
                <c:pt idx="41392">
                  <c:v>5.9996966788688003E-2</c:v>
                </c:pt>
                <c:pt idx="41393">
                  <c:v>5.9997012759640901E-2</c:v>
                </c:pt>
                <c:pt idx="41394">
                  <c:v>5.9998389124064397E-2</c:v>
                </c:pt>
                <c:pt idx="41395">
                  <c:v>5.9998866894332099E-2</c:v>
                </c:pt>
                <c:pt idx="41396">
                  <c:v>6.0000617041844798E-2</c:v>
                </c:pt>
                <c:pt idx="41397">
                  <c:v>6.0001246184309603E-2</c:v>
                </c:pt>
                <c:pt idx="41398">
                  <c:v>6.0001497792341998E-2</c:v>
                </c:pt>
                <c:pt idx="41399">
                  <c:v>6.0002016253044202E-2</c:v>
                </c:pt>
                <c:pt idx="41400">
                  <c:v>6.0002705672453298E-2</c:v>
                </c:pt>
                <c:pt idx="41401">
                  <c:v>6.0002884330337597E-2</c:v>
                </c:pt>
                <c:pt idx="41402">
                  <c:v>6.00031103800042E-2</c:v>
                </c:pt>
                <c:pt idx="41403">
                  <c:v>6.0003166790406397E-2</c:v>
                </c:pt>
                <c:pt idx="41404">
                  <c:v>6.0006658409215298E-2</c:v>
                </c:pt>
                <c:pt idx="41405">
                  <c:v>6.0008395538715398E-2</c:v>
                </c:pt>
                <c:pt idx="41406">
                  <c:v>6.0010014781727898E-2</c:v>
                </c:pt>
                <c:pt idx="41407">
                  <c:v>6.0010099447490299E-2</c:v>
                </c:pt>
                <c:pt idx="41408">
                  <c:v>6.00119094072534E-2</c:v>
                </c:pt>
                <c:pt idx="41409">
                  <c:v>6.0013163300909597E-2</c:v>
                </c:pt>
                <c:pt idx="41410">
                  <c:v>6.0013801334789903E-2</c:v>
                </c:pt>
                <c:pt idx="41411">
                  <c:v>6.00142168655146E-2</c:v>
                </c:pt>
                <c:pt idx="41412">
                  <c:v>6.0016276752824997E-2</c:v>
                </c:pt>
                <c:pt idx="41413">
                  <c:v>6.0017700009781898E-2</c:v>
                </c:pt>
                <c:pt idx="41414">
                  <c:v>6.0018001687698601E-2</c:v>
                </c:pt>
                <c:pt idx="41415">
                  <c:v>6.0018793401153597E-2</c:v>
                </c:pt>
                <c:pt idx="41416">
                  <c:v>6.00191426128188E-2</c:v>
                </c:pt>
                <c:pt idx="41417">
                  <c:v>6.0019183616611398E-2</c:v>
                </c:pt>
                <c:pt idx="41418">
                  <c:v>6.0019920188342998E-2</c:v>
                </c:pt>
                <c:pt idx="41419">
                  <c:v>6.0019968716354802E-2</c:v>
                </c:pt>
                <c:pt idx="41420">
                  <c:v>6.0023138513971903E-2</c:v>
                </c:pt>
                <c:pt idx="41421">
                  <c:v>6.0024149519687701E-2</c:v>
                </c:pt>
                <c:pt idx="41422">
                  <c:v>6.0026827893841103E-2</c:v>
                </c:pt>
                <c:pt idx="41423">
                  <c:v>6.0026962467121497E-2</c:v>
                </c:pt>
                <c:pt idx="41424">
                  <c:v>6.0028103409450202E-2</c:v>
                </c:pt>
                <c:pt idx="41425">
                  <c:v>6.0028553884057798E-2</c:v>
                </c:pt>
                <c:pt idx="41426">
                  <c:v>6.0028737221804497E-2</c:v>
                </c:pt>
                <c:pt idx="41427">
                  <c:v>6.0029191588935299E-2</c:v>
                </c:pt>
                <c:pt idx="41428">
                  <c:v>6.00302584178624E-2</c:v>
                </c:pt>
                <c:pt idx="41429">
                  <c:v>6.0032321142926497E-2</c:v>
                </c:pt>
                <c:pt idx="41430">
                  <c:v>6.0033137192034201E-2</c:v>
                </c:pt>
                <c:pt idx="41431">
                  <c:v>6.0033709066052002E-2</c:v>
                </c:pt>
                <c:pt idx="41432">
                  <c:v>6.0034476095703497E-2</c:v>
                </c:pt>
                <c:pt idx="41433">
                  <c:v>6.00345011589003E-2</c:v>
                </c:pt>
                <c:pt idx="41434">
                  <c:v>6.0035146220268502E-2</c:v>
                </c:pt>
                <c:pt idx="41435">
                  <c:v>6.0037916494729497E-2</c:v>
                </c:pt>
                <c:pt idx="41436">
                  <c:v>6.0038326378315902E-2</c:v>
                </c:pt>
                <c:pt idx="41437">
                  <c:v>6.0038563784731797E-2</c:v>
                </c:pt>
                <c:pt idx="41438">
                  <c:v>6.0039205484000803E-2</c:v>
                </c:pt>
                <c:pt idx="41439">
                  <c:v>6.00394373125775E-2</c:v>
                </c:pt>
                <c:pt idx="41440">
                  <c:v>6.0040242509770102E-2</c:v>
                </c:pt>
                <c:pt idx="41441">
                  <c:v>6.0040612357058397E-2</c:v>
                </c:pt>
                <c:pt idx="41442">
                  <c:v>6.0041284834248199E-2</c:v>
                </c:pt>
                <c:pt idx="41443">
                  <c:v>6.0041476388101298E-2</c:v>
                </c:pt>
                <c:pt idx="41444">
                  <c:v>6.0043051945979503E-2</c:v>
                </c:pt>
                <c:pt idx="41445">
                  <c:v>6.0043934459782303E-2</c:v>
                </c:pt>
                <c:pt idx="41446">
                  <c:v>6.0043942529264101E-2</c:v>
                </c:pt>
                <c:pt idx="41447">
                  <c:v>6.0043952022051698E-2</c:v>
                </c:pt>
                <c:pt idx="41448">
                  <c:v>6.0044685402525201E-2</c:v>
                </c:pt>
                <c:pt idx="41449">
                  <c:v>6.0046773069107898E-2</c:v>
                </c:pt>
                <c:pt idx="41450">
                  <c:v>6.0047405562209499E-2</c:v>
                </c:pt>
                <c:pt idx="41451">
                  <c:v>6.0047789327547799E-2</c:v>
                </c:pt>
                <c:pt idx="41452">
                  <c:v>6.0048055875170897E-2</c:v>
                </c:pt>
                <c:pt idx="41453">
                  <c:v>6.0048717331393699E-2</c:v>
                </c:pt>
                <c:pt idx="41454">
                  <c:v>6.0049080682324903E-2</c:v>
                </c:pt>
                <c:pt idx="41455">
                  <c:v>6.0049788654329798E-2</c:v>
                </c:pt>
                <c:pt idx="41456">
                  <c:v>6.0050636425869899E-2</c:v>
                </c:pt>
                <c:pt idx="41457">
                  <c:v>6.0051995638243601E-2</c:v>
                </c:pt>
                <c:pt idx="41458">
                  <c:v>6.0052535434624001E-2</c:v>
                </c:pt>
                <c:pt idx="41459">
                  <c:v>6.0053686132732299E-2</c:v>
                </c:pt>
                <c:pt idx="41460">
                  <c:v>6.0054696120772202E-2</c:v>
                </c:pt>
                <c:pt idx="41461">
                  <c:v>6.0054786009237103E-2</c:v>
                </c:pt>
                <c:pt idx="41462">
                  <c:v>6.0055155228269097E-2</c:v>
                </c:pt>
                <c:pt idx="41463">
                  <c:v>6.0055535031227597E-2</c:v>
                </c:pt>
                <c:pt idx="41464">
                  <c:v>6.0055848196853098E-2</c:v>
                </c:pt>
                <c:pt idx="41465">
                  <c:v>6.0056116543877498E-2</c:v>
                </c:pt>
                <c:pt idx="41466">
                  <c:v>6.0057533940451102E-2</c:v>
                </c:pt>
                <c:pt idx="41467">
                  <c:v>6.0057869034740197E-2</c:v>
                </c:pt>
                <c:pt idx="41468">
                  <c:v>6.00591421090741E-2</c:v>
                </c:pt>
                <c:pt idx="41469">
                  <c:v>6.0059985205162002E-2</c:v>
                </c:pt>
                <c:pt idx="41470">
                  <c:v>6.0060966891501803E-2</c:v>
                </c:pt>
                <c:pt idx="41471">
                  <c:v>6.0061244749213698E-2</c:v>
                </c:pt>
                <c:pt idx="41472">
                  <c:v>6.0061701925746301E-2</c:v>
                </c:pt>
                <c:pt idx="41473">
                  <c:v>6.0062612915498997E-2</c:v>
                </c:pt>
                <c:pt idx="41474">
                  <c:v>6.0062858653420002E-2</c:v>
                </c:pt>
                <c:pt idx="41475">
                  <c:v>6.0063915116289501E-2</c:v>
                </c:pt>
                <c:pt idx="41476">
                  <c:v>6.0064566984031599E-2</c:v>
                </c:pt>
                <c:pt idx="41477">
                  <c:v>6.0064758530599997E-2</c:v>
                </c:pt>
                <c:pt idx="41478">
                  <c:v>6.00649806147718E-2</c:v>
                </c:pt>
                <c:pt idx="41479">
                  <c:v>6.0065430497321097E-2</c:v>
                </c:pt>
                <c:pt idx="41480">
                  <c:v>6.0065500535687599E-2</c:v>
                </c:pt>
                <c:pt idx="41481">
                  <c:v>6.00664461873111E-2</c:v>
                </c:pt>
                <c:pt idx="41482">
                  <c:v>6.0066676864924E-2</c:v>
                </c:pt>
                <c:pt idx="41483">
                  <c:v>6.0067934258481302E-2</c:v>
                </c:pt>
                <c:pt idx="41484">
                  <c:v>6.0070152725436199E-2</c:v>
                </c:pt>
                <c:pt idx="41485">
                  <c:v>6.0071434630930703E-2</c:v>
                </c:pt>
                <c:pt idx="41486">
                  <c:v>6.0074886873726599E-2</c:v>
                </c:pt>
                <c:pt idx="41487">
                  <c:v>6.00750084600375E-2</c:v>
                </c:pt>
                <c:pt idx="41488">
                  <c:v>6.0075035156747003E-2</c:v>
                </c:pt>
                <c:pt idx="41489">
                  <c:v>6.0075051120092197E-2</c:v>
                </c:pt>
                <c:pt idx="41490">
                  <c:v>6.0075443415798097E-2</c:v>
                </c:pt>
                <c:pt idx="41491">
                  <c:v>6.00761766186306E-2</c:v>
                </c:pt>
                <c:pt idx="41492">
                  <c:v>6.00762139711166E-2</c:v>
                </c:pt>
                <c:pt idx="41493">
                  <c:v>6.0076361801176502E-2</c:v>
                </c:pt>
                <c:pt idx="41494">
                  <c:v>6.0077151532612297E-2</c:v>
                </c:pt>
                <c:pt idx="41495">
                  <c:v>6.0077440196027197E-2</c:v>
                </c:pt>
                <c:pt idx="41496">
                  <c:v>6.0079080937306101E-2</c:v>
                </c:pt>
                <c:pt idx="41497">
                  <c:v>6.0079825963354302E-2</c:v>
                </c:pt>
                <c:pt idx="41498">
                  <c:v>6.00801455348247E-2</c:v>
                </c:pt>
                <c:pt idx="41499">
                  <c:v>6.0080684625369397E-2</c:v>
                </c:pt>
                <c:pt idx="41500">
                  <c:v>6.0081425608299502E-2</c:v>
                </c:pt>
                <c:pt idx="41501">
                  <c:v>6.00817298128489E-2</c:v>
                </c:pt>
                <c:pt idx="41502">
                  <c:v>6.0082152177728797E-2</c:v>
                </c:pt>
                <c:pt idx="41503">
                  <c:v>6.0082463428663503E-2</c:v>
                </c:pt>
                <c:pt idx="41504">
                  <c:v>6.0084521944361501E-2</c:v>
                </c:pt>
                <c:pt idx="41505">
                  <c:v>6.00848985338166E-2</c:v>
                </c:pt>
                <c:pt idx="41506">
                  <c:v>6.0085028896751297E-2</c:v>
                </c:pt>
                <c:pt idx="41507">
                  <c:v>6.0085758288277002E-2</c:v>
                </c:pt>
                <c:pt idx="41508">
                  <c:v>6.0086569257955497E-2</c:v>
                </c:pt>
                <c:pt idx="41509">
                  <c:v>6.0087304376066603E-2</c:v>
                </c:pt>
                <c:pt idx="41510">
                  <c:v>6.0087876582104197E-2</c:v>
                </c:pt>
                <c:pt idx="41511">
                  <c:v>6.0088122452879103E-2</c:v>
                </c:pt>
                <c:pt idx="41512">
                  <c:v>6.0088388125544401E-2</c:v>
                </c:pt>
                <c:pt idx="41513">
                  <c:v>6.0089807294276598E-2</c:v>
                </c:pt>
                <c:pt idx="41514">
                  <c:v>6.0091193074400799E-2</c:v>
                </c:pt>
                <c:pt idx="41515">
                  <c:v>6.0091647243944897E-2</c:v>
                </c:pt>
                <c:pt idx="41516">
                  <c:v>6.0091782865886997E-2</c:v>
                </c:pt>
                <c:pt idx="41517">
                  <c:v>6.0092445550526501E-2</c:v>
                </c:pt>
                <c:pt idx="41518">
                  <c:v>6.0092784733727499E-2</c:v>
                </c:pt>
                <c:pt idx="41519">
                  <c:v>6.0092814182278402E-2</c:v>
                </c:pt>
                <c:pt idx="41520">
                  <c:v>6.0092952596717299E-2</c:v>
                </c:pt>
                <c:pt idx="41521">
                  <c:v>6.00936569556157E-2</c:v>
                </c:pt>
                <c:pt idx="41522">
                  <c:v>6.0094520051985699E-2</c:v>
                </c:pt>
                <c:pt idx="41523">
                  <c:v>6.0095424901598103E-2</c:v>
                </c:pt>
                <c:pt idx="41524">
                  <c:v>6.0096204704257299E-2</c:v>
                </c:pt>
                <c:pt idx="41525">
                  <c:v>6.0096594666134998E-2</c:v>
                </c:pt>
                <c:pt idx="41526">
                  <c:v>6.0098053398936098E-2</c:v>
                </c:pt>
                <c:pt idx="41527">
                  <c:v>6.0101557985560397E-2</c:v>
                </c:pt>
                <c:pt idx="41528">
                  <c:v>6.0101830649688298E-2</c:v>
                </c:pt>
                <c:pt idx="41529">
                  <c:v>6.01022719098755E-2</c:v>
                </c:pt>
                <c:pt idx="41530">
                  <c:v>6.0102430029422199E-2</c:v>
                </c:pt>
                <c:pt idx="41531">
                  <c:v>6.0102798573261701E-2</c:v>
                </c:pt>
                <c:pt idx="41532">
                  <c:v>6.01035538309811E-2</c:v>
                </c:pt>
                <c:pt idx="41533">
                  <c:v>6.0103860900847898E-2</c:v>
                </c:pt>
                <c:pt idx="41534">
                  <c:v>6.01047259441145E-2</c:v>
                </c:pt>
                <c:pt idx="41535">
                  <c:v>6.0104817897234798E-2</c:v>
                </c:pt>
                <c:pt idx="41536">
                  <c:v>6.0104916983219903E-2</c:v>
                </c:pt>
                <c:pt idx="41537">
                  <c:v>6.01052321008416E-2</c:v>
                </c:pt>
                <c:pt idx="41538">
                  <c:v>6.0105757196552097E-2</c:v>
                </c:pt>
                <c:pt idx="41539">
                  <c:v>6.0105918234323499E-2</c:v>
                </c:pt>
                <c:pt idx="41540">
                  <c:v>6.0108016293478998E-2</c:v>
                </c:pt>
                <c:pt idx="41541">
                  <c:v>6.0108844018683903E-2</c:v>
                </c:pt>
                <c:pt idx="41542">
                  <c:v>6.0109338248529397E-2</c:v>
                </c:pt>
                <c:pt idx="41543">
                  <c:v>6.0109405329062497E-2</c:v>
                </c:pt>
                <c:pt idx="41544">
                  <c:v>6.0111426533233002E-2</c:v>
                </c:pt>
                <c:pt idx="41545">
                  <c:v>6.0111489830965398E-2</c:v>
                </c:pt>
                <c:pt idx="41546">
                  <c:v>6.0116124651349502E-2</c:v>
                </c:pt>
                <c:pt idx="41547">
                  <c:v>6.0117023228653997E-2</c:v>
                </c:pt>
                <c:pt idx="41548">
                  <c:v>6.0118318808815401E-2</c:v>
                </c:pt>
                <c:pt idx="41549">
                  <c:v>6.0118972855573799E-2</c:v>
                </c:pt>
                <c:pt idx="41550">
                  <c:v>6.0119134110817402E-2</c:v>
                </c:pt>
                <c:pt idx="41551">
                  <c:v>6.0120094277606097E-2</c:v>
                </c:pt>
                <c:pt idx="41552">
                  <c:v>6.01201125308801E-2</c:v>
                </c:pt>
                <c:pt idx="41553">
                  <c:v>6.0120194659272798E-2</c:v>
                </c:pt>
                <c:pt idx="41554">
                  <c:v>6.0120818891591501E-2</c:v>
                </c:pt>
                <c:pt idx="41555">
                  <c:v>6.01211324441525E-2</c:v>
                </c:pt>
                <c:pt idx="41556">
                  <c:v>6.0122233462702603E-2</c:v>
                </c:pt>
                <c:pt idx="41557">
                  <c:v>6.0123292910991701E-2</c:v>
                </c:pt>
                <c:pt idx="41558">
                  <c:v>6.01238158694756E-2</c:v>
                </c:pt>
                <c:pt idx="41559">
                  <c:v>6.01240466891515E-2</c:v>
                </c:pt>
                <c:pt idx="41560">
                  <c:v>6.01241443104139E-2</c:v>
                </c:pt>
                <c:pt idx="41561">
                  <c:v>6.0124218477207801E-2</c:v>
                </c:pt>
                <c:pt idx="41562">
                  <c:v>6.0127608201163002E-2</c:v>
                </c:pt>
                <c:pt idx="41563">
                  <c:v>6.0128209781752602E-2</c:v>
                </c:pt>
                <c:pt idx="41564">
                  <c:v>6.0128481104586899E-2</c:v>
                </c:pt>
                <c:pt idx="41565">
                  <c:v>6.0129647552828402E-2</c:v>
                </c:pt>
                <c:pt idx="41566">
                  <c:v>6.0130204587023998E-2</c:v>
                </c:pt>
                <c:pt idx="41567">
                  <c:v>6.0131759248516901E-2</c:v>
                </c:pt>
                <c:pt idx="41568">
                  <c:v>6.0133709521512098E-2</c:v>
                </c:pt>
                <c:pt idx="41569">
                  <c:v>6.0133929632028398E-2</c:v>
                </c:pt>
                <c:pt idx="41570">
                  <c:v>6.0134434936683197E-2</c:v>
                </c:pt>
                <c:pt idx="41571">
                  <c:v>6.0136095718668701E-2</c:v>
                </c:pt>
                <c:pt idx="41572">
                  <c:v>6.0139515866439598E-2</c:v>
                </c:pt>
                <c:pt idx="41573">
                  <c:v>6.0139547181932998E-2</c:v>
                </c:pt>
                <c:pt idx="41574">
                  <c:v>6.0140233813194E-2</c:v>
                </c:pt>
                <c:pt idx="41575">
                  <c:v>6.0141067848941097E-2</c:v>
                </c:pt>
                <c:pt idx="41576">
                  <c:v>6.01437328766673E-2</c:v>
                </c:pt>
                <c:pt idx="41577">
                  <c:v>6.0144254301378999E-2</c:v>
                </c:pt>
                <c:pt idx="41578">
                  <c:v>6.0145449032162603E-2</c:v>
                </c:pt>
                <c:pt idx="41579">
                  <c:v>6.0147520981709501E-2</c:v>
                </c:pt>
                <c:pt idx="41580">
                  <c:v>6.0147865419844002E-2</c:v>
                </c:pt>
                <c:pt idx="41581">
                  <c:v>6.0147879021627999E-2</c:v>
                </c:pt>
                <c:pt idx="41582">
                  <c:v>6.01480663547381E-2</c:v>
                </c:pt>
                <c:pt idx="41583">
                  <c:v>6.0148475066284901E-2</c:v>
                </c:pt>
                <c:pt idx="41584">
                  <c:v>6.0148832645233297E-2</c:v>
                </c:pt>
                <c:pt idx="41585">
                  <c:v>6.0148879374400499E-2</c:v>
                </c:pt>
                <c:pt idx="41586">
                  <c:v>6.0148985330728703E-2</c:v>
                </c:pt>
                <c:pt idx="41587">
                  <c:v>6.0149211111343699E-2</c:v>
                </c:pt>
                <c:pt idx="41588">
                  <c:v>6.01502145783505E-2</c:v>
                </c:pt>
                <c:pt idx="41589">
                  <c:v>6.0150888832103303E-2</c:v>
                </c:pt>
                <c:pt idx="41590">
                  <c:v>6.0151904443287003E-2</c:v>
                </c:pt>
                <c:pt idx="41591">
                  <c:v>6.0155083340359503E-2</c:v>
                </c:pt>
                <c:pt idx="41592">
                  <c:v>6.0155302715999899E-2</c:v>
                </c:pt>
                <c:pt idx="41593">
                  <c:v>6.0155647261501403E-2</c:v>
                </c:pt>
                <c:pt idx="41594">
                  <c:v>6.0156128148586799E-2</c:v>
                </c:pt>
                <c:pt idx="41595">
                  <c:v>6.0157820461817703E-2</c:v>
                </c:pt>
                <c:pt idx="41596">
                  <c:v>6.0158129823511798E-2</c:v>
                </c:pt>
                <c:pt idx="41597">
                  <c:v>6.01599375103345E-2</c:v>
                </c:pt>
                <c:pt idx="41598">
                  <c:v>6.0161142340280797E-2</c:v>
                </c:pt>
                <c:pt idx="41599">
                  <c:v>6.0162050853813202E-2</c:v>
                </c:pt>
                <c:pt idx="41600">
                  <c:v>6.01626606090244E-2</c:v>
                </c:pt>
                <c:pt idx="41601">
                  <c:v>6.0163560061879E-2</c:v>
                </c:pt>
                <c:pt idx="41602">
                  <c:v>6.0163726135252303E-2</c:v>
                </c:pt>
                <c:pt idx="41603">
                  <c:v>6.0163828391199797E-2</c:v>
                </c:pt>
                <c:pt idx="41604">
                  <c:v>6.0164595986436802E-2</c:v>
                </c:pt>
                <c:pt idx="41605">
                  <c:v>6.0165379128979998E-2</c:v>
                </c:pt>
                <c:pt idx="41606">
                  <c:v>6.0166579475455499E-2</c:v>
                </c:pt>
                <c:pt idx="41607">
                  <c:v>6.0167063108860497E-2</c:v>
                </c:pt>
                <c:pt idx="41608">
                  <c:v>6.0167768974561303E-2</c:v>
                </c:pt>
                <c:pt idx="41609">
                  <c:v>6.0168469841371398E-2</c:v>
                </c:pt>
                <c:pt idx="41610">
                  <c:v>6.0169298959075003E-2</c:v>
                </c:pt>
                <c:pt idx="41611">
                  <c:v>6.0170277604564601E-2</c:v>
                </c:pt>
                <c:pt idx="41612">
                  <c:v>6.0170412560718603E-2</c:v>
                </c:pt>
                <c:pt idx="41613">
                  <c:v>6.0172349545865401E-2</c:v>
                </c:pt>
                <c:pt idx="41614">
                  <c:v>6.0172665375159202E-2</c:v>
                </c:pt>
                <c:pt idx="41615">
                  <c:v>6.0172872602771002E-2</c:v>
                </c:pt>
                <c:pt idx="41616">
                  <c:v>6.0174041824854897E-2</c:v>
                </c:pt>
                <c:pt idx="41617">
                  <c:v>6.0174982537624301E-2</c:v>
                </c:pt>
                <c:pt idx="41618">
                  <c:v>6.0179239717848602E-2</c:v>
                </c:pt>
                <c:pt idx="41619">
                  <c:v>6.0179302079963498E-2</c:v>
                </c:pt>
                <c:pt idx="41620">
                  <c:v>6.0179749734650602E-2</c:v>
                </c:pt>
                <c:pt idx="41621">
                  <c:v>6.0180787830282099E-2</c:v>
                </c:pt>
                <c:pt idx="41622">
                  <c:v>6.0181896063288901E-2</c:v>
                </c:pt>
                <c:pt idx="41623">
                  <c:v>6.01824246240402E-2</c:v>
                </c:pt>
                <c:pt idx="41624">
                  <c:v>6.01834103311557E-2</c:v>
                </c:pt>
                <c:pt idx="41625">
                  <c:v>6.0184589201656598E-2</c:v>
                </c:pt>
                <c:pt idx="41626">
                  <c:v>6.0188021767506199E-2</c:v>
                </c:pt>
                <c:pt idx="41627">
                  <c:v>6.0188062117584998E-2</c:v>
                </c:pt>
                <c:pt idx="41628">
                  <c:v>6.0188995120500001E-2</c:v>
                </c:pt>
                <c:pt idx="41629">
                  <c:v>6.0189251041329599E-2</c:v>
                </c:pt>
                <c:pt idx="41630">
                  <c:v>6.0189859395517603E-2</c:v>
                </c:pt>
                <c:pt idx="41631">
                  <c:v>6.0189966021096199E-2</c:v>
                </c:pt>
                <c:pt idx="41632">
                  <c:v>6.0190431708058399E-2</c:v>
                </c:pt>
                <c:pt idx="41633">
                  <c:v>6.0191178749193198E-2</c:v>
                </c:pt>
                <c:pt idx="41634">
                  <c:v>6.01913543292876E-2</c:v>
                </c:pt>
                <c:pt idx="41635">
                  <c:v>6.0191688254791202E-2</c:v>
                </c:pt>
                <c:pt idx="41636">
                  <c:v>6.0193447074435302E-2</c:v>
                </c:pt>
                <c:pt idx="41637">
                  <c:v>6.01937323743129E-2</c:v>
                </c:pt>
                <c:pt idx="41638">
                  <c:v>6.0194287568720001E-2</c:v>
                </c:pt>
                <c:pt idx="41639">
                  <c:v>6.0194323329268003E-2</c:v>
                </c:pt>
                <c:pt idx="41640">
                  <c:v>6.0194476303579401E-2</c:v>
                </c:pt>
                <c:pt idx="41641">
                  <c:v>6.0195878313242003E-2</c:v>
                </c:pt>
                <c:pt idx="41642">
                  <c:v>6.0196600999258901E-2</c:v>
                </c:pt>
                <c:pt idx="41643">
                  <c:v>6.0196908070043097E-2</c:v>
                </c:pt>
                <c:pt idx="41644">
                  <c:v>6.0198408453653603E-2</c:v>
                </c:pt>
                <c:pt idx="41645">
                  <c:v>6.0198835554652601E-2</c:v>
                </c:pt>
                <c:pt idx="41646">
                  <c:v>6.0199703192386697E-2</c:v>
                </c:pt>
                <c:pt idx="41647">
                  <c:v>6.0200544508098398E-2</c:v>
                </c:pt>
                <c:pt idx="41648">
                  <c:v>6.0200846872620797E-2</c:v>
                </c:pt>
                <c:pt idx="41649">
                  <c:v>6.0202279951454801E-2</c:v>
                </c:pt>
                <c:pt idx="41650">
                  <c:v>6.0202574477230403E-2</c:v>
                </c:pt>
                <c:pt idx="41651">
                  <c:v>6.0202704531654501E-2</c:v>
                </c:pt>
                <c:pt idx="41652">
                  <c:v>6.0203211465747399E-2</c:v>
                </c:pt>
                <c:pt idx="41653">
                  <c:v>6.0203866781276698E-2</c:v>
                </c:pt>
                <c:pt idx="41654">
                  <c:v>6.0204700729243603E-2</c:v>
                </c:pt>
                <c:pt idx="41655">
                  <c:v>6.0205306056924403E-2</c:v>
                </c:pt>
                <c:pt idx="41656">
                  <c:v>6.0207594214410701E-2</c:v>
                </c:pt>
                <c:pt idx="41657">
                  <c:v>6.0207765884164301E-2</c:v>
                </c:pt>
                <c:pt idx="41658">
                  <c:v>6.02081072824441E-2</c:v>
                </c:pt>
                <c:pt idx="41659">
                  <c:v>6.02082881762366E-2</c:v>
                </c:pt>
                <c:pt idx="41660">
                  <c:v>6.0209425767988302E-2</c:v>
                </c:pt>
                <c:pt idx="41661">
                  <c:v>6.0210397559163402E-2</c:v>
                </c:pt>
                <c:pt idx="41662">
                  <c:v>6.0210471525847901E-2</c:v>
                </c:pt>
                <c:pt idx="41663">
                  <c:v>6.0212215474624499E-2</c:v>
                </c:pt>
                <c:pt idx="41664">
                  <c:v>6.0212600230921398E-2</c:v>
                </c:pt>
                <c:pt idx="41665">
                  <c:v>6.0213118870832603E-2</c:v>
                </c:pt>
                <c:pt idx="41666">
                  <c:v>6.0213795858907397E-2</c:v>
                </c:pt>
                <c:pt idx="41667">
                  <c:v>6.0214344427083899E-2</c:v>
                </c:pt>
                <c:pt idx="41668">
                  <c:v>6.02150330886497E-2</c:v>
                </c:pt>
                <c:pt idx="41669">
                  <c:v>6.0217870580159802E-2</c:v>
                </c:pt>
                <c:pt idx="41670">
                  <c:v>6.0218353124204899E-2</c:v>
                </c:pt>
                <c:pt idx="41671">
                  <c:v>6.0221118676795603E-2</c:v>
                </c:pt>
                <c:pt idx="41672">
                  <c:v>6.02216968901935E-2</c:v>
                </c:pt>
                <c:pt idx="41673">
                  <c:v>6.0222573695518297E-2</c:v>
                </c:pt>
                <c:pt idx="41674">
                  <c:v>6.0223040414260298E-2</c:v>
                </c:pt>
                <c:pt idx="41675">
                  <c:v>6.0224691530822903E-2</c:v>
                </c:pt>
                <c:pt idx="41676">
                  <c:v>6.02264827163757E-2</c:v>
                </c:pt>
                <c:pt idx="41677">
                  <c:v>6.0226819349540002E-2</c:v>
                </c:pt>
                <c:pt idx="41678">
                  <c:v>6.0227235936106301E-2</c:v>
                </c:pt>
                <c:pt idx="41679">
                  <c:v>6.0227699947234398E-2</c:v>
                </c:pt>
                <c:pt idx="41680">
                  <c:v>6.0228273246302602E-2</c:v>
                </c:pt>
                <c:pt idx="41681">
                  <c:v>6.0228650680563899E-2</c:v>
                </c:pt>
                <c:pt idx="41682">
                  <c:v>6.0228729951554899E-2</c:v>
                </c:pt>
                <c:pt idx="41683">
                  <c:v>6.0228900065152399E-2</c:v>
                </c:pt>
                <c:pt idx="41684">
                  <c:v>6.0229581540226403E-2</c:v>
                </c:pt>
                <c:pt idx="41685">
                  <c:v>6.02297205163091E-2</c:v>
                </c:pt>
                <c:pt idx="41686">
                  <c:v>6.0229783330036799E-2</c:v>
                </c:pt>
                <c:pt idx="41687">
                  <c:v>6.0230683004204699E-2</c:v>
                </c:pt>
                <c:pt idx="41688">
                  <c:v>6.02310816252166E-2</c:v>
                </c:pt>
                <c:pt idx="41689">
                  <c:v>6.0233710818356399E-2</c:v>
                </c:pt>
                <c:pt idx="41690">
                  <c:v>6.0234564958126603E-2</c:v>
                </c:pt>
                <c:pt idx="41691">
                  <c:v>6.0235311630737601E-2</c:v>
                </c:pt>
                <c:pt idx="41692">
                  <c:v>6.0235436679137597E-2</c:v>
                </c:pt>
                <c:pt idx="41693">
                  <c:v>6.0238042949770997E-2</c:v>
                </c:pt>
                <c:pt idx="41694">
                  <c:v>6.0239546834509099E-2</c:v>
                </c:pt>
                <c:pt idx="41695">
                  <c:v>6.0241808814301599E-2</c:v>
                </c:pt>
                <c:pt idx="41696">
                  <c:v>6.0242811777789798E-2</c:v>
                </c:pt>
                <c:pt idx="41697">
                  <c:v>6.0242969928420098E-2</c:v>
                </c:pt>
                <c:pt idx="41698">
                  <c:v>6.0243518945945103E-2</c:v>
                </c:pt>
                <c:pt idx="41699">
                  <c:v>6.0243813629183497E-2</c:v>
                </c:pt>
                <c:pt idx="41700">
                  <c:v>6.02445153356106E-2</c:v>
                </c:pt>
                <c:pt idx="41701">
                  <c:v>6.0244548202528198E-2</c:v>
                </c:pt>
                <c:pt idx="41702">
                  <c:v>6.0246499029072198E-2</c:v>
                </c:pt>
                <c:pt idx="41703">
                  <c:v>6.0246903374447797E-2</c:v>
                </c:pt>
                <c:pt idx="41704">
                  <c:v>6.0247547327746002E-2</c:v>
                </c:pt>
                <c:pt idx="41705">
                  <c:v>6.0248683302701098E-2</c:v>
                </c:pt>
                <c:pt idx="41706">
                  <c:v>6.0249044141119999E-2</c:v>
                </c:pt>
                <c:pt idx="41707">
                  <c:v>6.0252996512087903E-2</c:v>
                </c:pt>
                <c:pt idx="41708">
                  <c:v>6.0253663674627103E-2</c:v>
                </c:pt>
                <c:pt idx="41709">
                  <c:v>6.02546109777721E-2</c:v>
                </c:pt>
                <c:pt idx="41710">
                  <c:v>6.0255287602918997E-2</c:v>
                </c:pt>
                <c:pt idx="41711">
                  <c:v>6.0255838628014702E-2</c:v>
                </c:pt>
                <c:pt idx="41712">
                  <c:v>6.0255981176370897E-2</c:v>
                </c:pt>
                <c:pt idx="41713">
                  <c:v>6.0256623478291201E-2</c:v>
                </c:pt>
                <c:pt idx="41714">
                  <c:v>6.0257270415393097E-2</c:v>
                </c:pt>
                <c:pt idx="41715">
                  <c:v>6.0259008203303502E-2</c:v>
                </c:pt>
                <c:pt idx="41716">
                  <c:v>6.0260405684886699E-2</c:v>
                </c:pt>
                <c:pt idx="41717">
                  <c:v>6.02607829384008E-2</c:v>
                </c:pt>
                <c:pt idx="41718">
                  <c:v>6.0261337207568197E-2</c:v>
                </c:pt>
                <c:pt idx="41719">
                  <c:v>6.0262063917379101E-2</c:v>
                </c:pt>
                <c:pt idx="41720">
                  <c:v>6.0264440164146803E-2</c:v>
                </c:pt>
                <c:pt idx="41721">
                  <c:v>6.0265020971837599E-2</c:v>
                </c:pt>
                <c:pt idx="41722">
                  <c:v>6.0269408594131102E-2</c:v>
                </c:pt>
                <c:pt idx="41723">
                  <c:v>6.02698886738149E-2</c:v>
                </c:pt>
                <c:pt idx="41724">
                  <c:v>6.0270726661366E-2</c:v>
                </c:pt>
                <c:pt idx="41725">
                  <c:v>6.0271702415391398E-2</c:v>
                </c:pt>
                <c:pt idx="41726">
                  <c:v>6.0271974513857803E-2</c:v>
                </c:pt>
                <c:pt idx="41727">
                  <c:v>6.0272460181998298E-2</c:v>
                </c:pt>
                <c:pt idx="41728">
                  <c:v>6.0272595108902101E-2</c:v>
                </c:pt>
                <c:pt idx="41729">
                  <c:v>6.0272805061316902E-2</c:v>
                </c:pt>
                <c:pt idx="41730">
                  <c:v>6.02728668934523E-2</c:v>
                </c:pt>
                <c:pt idx="41731">
                  <c:v>6.0273093669547501E-2</c:v>
                </c:pt>
                <c:pt idx="41732">
                  <c:v>6.0273319656369201E-2</c:v>
                </c:pt>
                <c:pt idx="41733">
                  <c:v>6.0274805232804402E-2</c:v>
                </c:pt>
                <c:pt idx="41734">
                  <c:v>6.0275960313757503E-2</c:v>
                </c:pt>
                <c:pt idx="41735">
                  <c:v>6.0277304427022102E-2</c:v>
                </c:pt>
                <c:pt idx="41736">
                  <c:v>6.0277566831267601E-2</c:v>
                </c:pt>
                <c:pt idx="41737">
                  <c:v>6.0278870852672903E-2</c:v>
                </c:pt>
                <c:pt idx="41738">
                  <c:v>6.0278874749122899E-2</c:v>
                </c:pt>
                <c:pt idx="41739">
                  <c:v>6.0279469584508902E-2</c:v>
                </c:pt>
                <c:pt idx="41740">
                  <c:v>6.0279668912179299E-2</c:v>
                </c:pt>
                <c:pt idx="41741">
                  <c:v>6.0279895866684197E-2</c:v>
                </c:pt>
                <c:pt idx="41742">
                  <c:v>6.0280600897393503E-2</c:v>
                </c:pt>
                <c:pt idx="41743">
                  <c:v>6.0281203410881799E-2</c:v>
                </c:pt>
                <c:pt idx="41744">
                  <c:v>6.0282651123763902E-2</c:v>
                </c:pt>
                <c:pt idx="41745">
                  <c:v>6.0283516705244101E-2</c:v>
                </c:pt>
                <c:pt idx="41746">
                  <c:v>6.02838965488149E-2</c:v>
                </c:pt>
                <c:pt idx="41747">
                  <c:v>6.0284181433203902E-2</c:v>
                </c:pt>
                <c:pt idx="41748">
                  <c:v>6.02851014830173E-2</c:v>
                </c:pt>
                <c:pt idx="41749">
                  <c:v>6.0285447581125098E-2</c:v>
                </c:pt>
                <c:pt idx="41750">
                  <c:v>6.0285655967188601E-2</c:v>
                </c:pt>
                <c:pt idx="41751">
                  <c:v>6.0285784325569899E-2</c:v>
                </c:pt>
                <c:pt idx="41752">
                  <c:v>6.02862420652929E-2</c:v>
                </c:pt>
                <c:pt idx="41753">
                  <c:v>6.0287005411193501E-2</c:v>
                </c:pt>
                <c:pt idx="41754">
                  <c:v>6.0287565012710598E-2</c:v>
                </c:pt>
                <c:pt idx="41755">
                  <c:v>6.0288430552082002E-2</c:v>
                </c:pt>
                <c:pt idx="41756">
                  <c:v>6.0289367613021803E-2</c:v>
                </c:pt>
                <c:pt idx="41757">
                  <c:v>6.0290032512649298E-2</c:v>
                </c:pt>
                <c:pt idx="41758">
                  <c:v>6.02924743377935E-2</c:v>
                </c:pt>
                <c:pt idx="41759">
                  <c:v>6.0293232646268097E-2</c:v>
                </c:pt>
                <c:pt idx="41760">
                  <c:v>6.0295374728546097E-2</c:v>
                </c:pt>
                <c:pt idx="41761">
                  <c:v>6.0295797444076503E-2</c:v>
                </c:pt>
                <c:pt idx="41762">
                  <c:v>6.0295846578522903E-2</c:v>
                </c:pt>
                <c:pt idx="41763">
                  <c:v>6.02961331991273E-2</c:v>
                </c:pt>
                <c:pt idx="41764">
                  <c:v>6.0297094880117197E-2</c:v>
                </c:pt>
                <c:pt idx="41765">
                  <c:v>6.0299320080325701E-2</c:v>
                </c:pt>
                <c:pt idx="41766">
                  <c:v>6.0301653953700102E-2</c:v>
                </c:pt>
                <c:pt idx="41767">
                  <c:v>6.0301726601493098E-2</c:v>
                </c:pt>
                <c:pt idx="41768">
                  <c:v>6.0302893633964398E-2</c:v>
                </c:pt>
                <c:pt idx="41769">
                  <c:v>6.0303718150448E-2</c:v>
                </c:pt>
                <c:pt idx="41770">
                  <c:v>6.0303985608035203E-2</c:v>
                </c:pt>
                <c:pt idx="41771">
                  <c:v>6.0305884507480603E-2</c:v>
                </c:pt>
                <c:pt idx="41772">
                  <c:v>6.0305974057083898E-2</c:v>
                </c:pt>
                <c:pt idx="41773">
                  <c:v>6.0306241370753098E-2</c:v>
                </c:pt>
                <c:pt idx="41774">
                  <c:v>6.0307071931108201E-2</c:v>
                </c:pt>
                <c:pt idx="41775">
                  <c:v>6.0307401193405601E-2</c:v>
                </c:pt>
                <c:pt idx="41776">
                  <c:v>6.03076644017463E-2</c:v>
                </c:pt>
                <c:pt idx="41777">
                  <c:v>6.0308102306863898E-2</c:v>
                </c:pt>
                <c:pt idx="41778">
                  <c:v>6.0308274466976002E-2</c:v>
                </c:pt>
                <c:pt idx="41779">
                  <c:v>6.0309484829389297E-2</c:v>
                </c:pt>
                <c:pt idx="41780">
                  <c:v>6.0309929093294697E-2</c:v>
                </c:pt>
                <c:pt idx="41781">
                  <c:v>6.0311286951774498E-2</c:v>
                </c:pt>
                <c:pt idx="41782">
                  <c:v>6.0311917119620598E-2</c:v>
                </c:pt>
                <c:pt idx="41783">
                  <c:v>6.0311951358313701E-2</c:v>
                </c:pt>
                <c:pt idx="41784">
                  <c:v>6.03124778023197E-2</c:v>
                </c:pt>
                <c:pt idx="41785">
                  <c:v>6.03140942045719E-2</c:v>
                </c:pt>
                <c:pt idx="41786">
                  <c:v>6.0314257579534999E-2</c:v>
                </c:pt>
                <c:pt idx="41787">
                  <c:v>6.0314454554562802E-2</c:v>
                </c:pt>
                <c:pt idx="41788">
                  <c:v>6.0314749775259899E-2</c:v>
                </c:pt>
                <c:pt idx="41789">
                  <c:v>6.0314755109517497E-2</c:v>
                </c:pt>
                <c:pt idx="41790">
                  <c:v>6.0315028517876602E-2</c:v>
                </c:pt>
                <c:pt idx="41791">
                  <c:v>6.03159777194021E-2</c:v>
                </c:pt>
                <c:pt idx="41792">
                  <c:v>6.0316540133132597E-2</c:v>
                </c:pt>
                <c:pt idx="41793">
                  <c:v>6.0317244291079701E-2</c:v>
                </c:pt>
                <c:pt idx="41794">
                  <c:v>6.0317928615824898E-2</c:v>
                </c:pt>
                <c:pt idx="41795">
                  <c:v>6.0317970361017499E-2</c:v>
                </c:pt>
                <c:pt idx="41796">
                  <c:v>6.0318237247150797E-2</c:v>
                </c:pt>
                <c:pt idx="41797">
                  <c:v>6.0321401807821001E-2</c:v>
                </c:pt>
                <c:pt idx="41798">
                  <c:v>6.0321617976664098E-2</c:v>
                </c:pt>
                <c:pt idx="41799">
                  <c:v>6.0322447540240798E-2</c:v>
                </c:pt>
                <c:pt idx="41800">
                  <c:v>6.0322948056776703E-2</c:v>
                </c:pt>
                <c:pt idx="41801">
                  <c:v>6.0323257122260297E-2</c:v>
                </c:pt>
                <c:pt idx="41802">
                  <c:v>6.0323289099762603E-2</c:v>
                </c:pt>
                <c:pt idx="41803">
                  <c:v>6.0323492878592698E-2</c:v>
                </c:pt>
                <c:pt idx="41804">
                  <c:v>6.0324255335204302E-2</c:v>
                </c:pt>
                <c:pt idx="41805">
                  <c:v>6.0324482881887798E-2</c:v>
                </c:pt>
                <c:pt idx="41806">
                  <c:v>6.0325330099418997E-2</c:v>
                </c:pt>
                <c:pt idx="41807">
                  <c:v>6.0325333027058899E-2</c:v>
                </c:pt>
                <c:pt idx="41808">
                  <c:v>6.0326184343413497E-2</c:v>
                </c:pt>
                <c:pt idx="41809">
                  <c:v>6.0326721393425299E-2</c:v>
                </c:pt>
                <c:pt idx="41810">
                  <c:v>6.0327153585126497E-2</c:v>
                </c:pt>
                <c:pt idx="41811">
                  <c:v>6.0327739432317999E-2</c:v>
                </c:pt>
                <c:pt idx="41812">
                  <c:v>6.0331941891995797E-2</c:v>
                </c:pt>
                <c:pt idx="41813">
                  <c:v>6.0332207305671098E-2</c:v>
                </c:pt>
                <c:pt idx="41814">
                  <c:v>6.0334814159454797E-2</c:v>
                </c:pt>
                <c:pt idx="41815">
                  <c:v>6.0337188051176403E-2</c:v>
                </c:pt>
                <c:pt idx="41816">
                  <c:v>6.0339861730558303E-2</c:v>
                </c:pt>
                <c:pt idx="41817">
                  <c:v>6.0340814438403202E-2</c:v>
                </c:pt>
                <c:pt idx="41818">
                  <c:v>6.0341168842842297E-2</c:v>
                </c:pt>
                <c:pt idx="41819">
                  <c:v>6.0342098330843398E-2</c:v>
                </c:pt>
                <c:pt idx="41820">
                  <c:v>6.03425855447461E-2</c:v>
                </c:pt>
                <c:pt idx="41821">
                  <c:v>6.03426004378902E-2</c:v>
                </c:pt>
                <c:pt idx="41822">
                  <c:v>6.0343331817469002E-2</c:v>
                </c:pt>
                <c:pt idx="41823">
                  <c:v>6.03437988878874E-2</c:v>
                </c:pt>
                <c:pt idx="41824">
                  <c:v>6.0344090297502498E-2</c:v>
                </c:pt>
                <c:pt idx="41825">
                  <c:v>6.0344502498990198E-2</c:v>
                </c:pt>
                <c:pt idx="41826">
                  <c:v>6.0345839818126898E-2</c:v>
                </c:pt>
                <c:pt idx="41827">
                  <c:v>6.0346975883172498E-2</c:v>
                </c:pt>
                <c:pt idx="41828">
                  <c:v>6.03515564604813E-2</c:v>
                </c:pt>
                <c:pt idx="41829">
                  <c:v>6.0352451574704001E-2</c:v>
                </c:pt>
                <c:pt idx="41830">
                  <c:v>6.03531050993708E-2</c:v>
                </c:pt>
                <c:pt idx="41831">
                  <c:v>6.0353287812556597E-2</c:v>
                </c:pt>
                <c:pt idx="41832">
                  <c:v>6.0355190137818399E-2</c:v>
                </c:pt>
                <c:pt idx="41833">
                  <c:v>6.0357233490207399E-2</c:v>
                </c:pt>
                <c:pt idx="41834">
                  <c:v>6.0358591977676103E-2</c:v>
                </c:pt>
                <c:pt idx="41835">
                  <c:v>6.0358609054766303E-2</c:v>
                </c:pt>
                <c:pt idx="41836">
                  <c:v>6.0359000039679998E-2</c:v>
                </c:pt>
                <c:pt idx="41837">
                  <c:v>6.03593098102682E-2</c:v>
                </c:pt>
                <c:pt idx="41838">
                  <c:v>6.0360441337063801E-2</c:v>
                </c:pt>
                <c:pt idx="41839">
                  <c:v>6.0360536555545297E-2</c:v>
                </c:pt>
                <c:pt idx="41840">
                  <c:v>6.0360595231675002E-2</c:v>
                </c:pt>
                <c:pt idx="41841">
                  <c:v>6.0362186654780998E-2</c:v>
                </c:pt>
                <c:pt idx="41842">
                  <c:v>6.0362333427933498E-2</c:v>
                </c:pt>
                <c:pt idx="41843">
                  <c:v>6.03627176079553E-2</c:v>
                </c:pt>
                <c:pt idx="41844">
                  <c:v>6.0363926491365599E-2</c:v>
                </c:pt>
                <c:pt idx="41845">
                  <c:v>6.03656889766091E-2</c:v>
                </c:pt>
                <c:pt idx="41846">
                  <c:v>6.0366772600072303E-2</c:v>
                </c:pt>
                <c:pt idx="41847">
                  <c:v>6.0367118192508201E-2</c:v>
                </c:pt>
                <c:pt idx="41848">
                  <c:v>6.0368156828100698E-2</c:v>
                </c:pt>
                <c:pt idx="41849">
                  <c:v>6.0369369735437897E-2</c:v>
                </c:pt>
                <c:pt idx="41850">
                  <c:v>6.0370660471350902E-2</c:v>
                </c:pt>
                <c:pt idx="41851">
                  <c:v>6.0371017334267099E-2</c:v>
                </c:pt>
                <c:pt idx="41852">
                  <c:v>6.0371367161495097E-2</c:v>
                </c:pt>
                <c:pt idx="41853">
                  <c:v>6.03714051736262E-2</c:v>
                </c:pt>
                <c:pt idx="41854">
                  <c:v>6.03714819669674E-2</c:v>
                </c:pt>
                <c:pt idx="41855">
                  <c:v>6.0371925433925201E-2</c:v>
                </c:pt>
                <c:pt idx="41856">
                  <c:v>6.0372047431205902E-2</c:v>
                </c:pt>
                <c:pt idx="41857">
                  <c:v>6.03730097489125E-2</c:v>
                </c:pt>
                <c:pt idx="41858">
                  <c:v>6.0374327995569098E-2</c:v>
                </c:pt>
                <c:pt idx="41859">
                  <c:v>6.0375042241256602E-2</c:v>
                </c:pt>
                <c:pt idx="41860">
                  <c:v>6.0376005429370001E-2</c:v>
                </c:pt>
                <c:pt idx="41861">
                  <c:v>6.0376395944176701E-2</c:v>
                </c:pt>
                <c:pt idx="41862">
                  <c:v>6.0377215442888502E-2</c:v>
                </c:pt>
                <c:pt idx="41863">
                  <c:v>6.03781153540104E-2</c:v>
                </c:pt>
                <c:pt idx="41864">
                  <c:v>6.0378244302598097E-2</c:v>
                </c:pt>
                <c:pt idx="41865">
                  <c:v>6.0379717262440097E-2</c:v>
                </c:pt>
                <c:pt idx="41866">
                  <c:v>6.0380062606754402E-2</c:v>
                </c:pt>
                <c:pt idx="41867">
                  <c:v>6.0380461800994899E-2</c:v>
                </c:pt>
                <c:pt idx="41868">
                  <c:v>6.0381167742459697E-2</c:v>
                </c:pt>
                <c:pt idx="41869">
                  <c:v>6.0381857083564403E-2</c:v>
                </c:pt>
                <c:pt idx="41870">
                  <c:v>6.0382085829408599E-2</c:v>
                </c:pt>
                <c:pt idx="41871">
                  <c:v>6.0382862090130003E-2</c:v>
                </c:pt>
                <c:pt idx="41872">
                  <c:v>6.03830631519396E-2</c:v>
                </c:pt>
                <c:pt idx="41873">
                  <c:v>6.0383102471122899E-2</c:v>
                </c:pt>
                <c:pt idx="41874">
                  <c:v>6.0383460924566902E-2</c:v>
                </c:pt>
                <c:pt idx="41875">
                  <c:v>6.0383753903583401E-2</c:v>
                </c:pt>
                <c:pt idx="41876">
                  <c:v>6.0385649710117097E-2</c:v>
                </c:pt>
                <c:pt idx="41877">
                  <c:v>6.0385878472917598E-2</c:v>
                </c:pt>
                <c:pt idx="41878">
                  <c:v>6.0385972944251402E-2</c:v>
                </c:pt>
                <c:pt idx="41879">
                  <c:v>6.0386544535811097E-2</c:v>
                </c:pt>
                <c:pt idx="41880">
                  <c:v>6.03869873034244E-2</c:v>
                </c:pt>
                <c:pt idx="41881">
                  <c:v>6.0388563908958803E-2</c:v>
                </c:pt>
                <c:pt idx="41882">
                  <c:v>6.0389138941687903E-2</c:v>
                </c:pt>
                <c:pt idx="41883">
                  <c:v>6.0390601542658198E-2</c:v>
                </c:pt>
                <c:pt idx="41884">
                  <c:v>6.03913359564223E-2</c:v>
                </c:pt>
                <c:pt idx="41885">
                  <c:v>6.0392871908861702E-2</c:v>
                </c:pt>
                <c:pt idx="41886">
                  <c:v>6.0393368734075498E-2</c:v>
                </c:pt>
                <c:pt idx="41887">
                  <c:v>6.03945578485394E-2</c:v>
                </c:pt>
                <c:pt idx="41888">
                  <c:v>6.0394883848460999E-2</c:v>
                </c:pt>
                <c:pt idx="41889">
                  <c:v>6.0395244894969703E-2</c:v>
                </c:pt>
                <c:pt idx="41890">
                  <c:v>6.0395367459027599E-2</c:v>
                </c:pt>
                <c:pt idx="41891">
                  <c:v>6.0396820382141399E-2</c:v>
                </c:pt>
                <c:pt idx="41892">
                  <c:v>6.0397673547558997E-2</c:v>
                </c:pt>
                <c:pt idx="41893">
                  <c:v>6.03978089584956E-2</c:v>
                </c:pt>
                <c:pt idx="41894">
                  <c:v>6.0397849413663503E-2</c:v>
                </c:pt>
                <c:pt idx="41895">
                  <c:v>6.0398474135835697E-2</c:v>
                </c:pt>
                <c:pt idx="41896">
                  <c:v>6.0398804948340802E-2</c:v>
                </c:pt>
                <c:pt idx="41897">
                  <c:v>6.0400327832863199E-2</c:v>
                </c:pt>
                <c:pt idx="41898">
                  <c:v>6.0400499554127303E-2</c:v>
                </c:pt>
                <c:pt idx="41899">
                  <c:v>6.0401130341877302E-2</c:v>
                </c:pt>
                <c:pt idx="41900">
                  <c:v>6.04014758123003E-2</c:v>
                </c:pt>
                <c:pt idx="41901">
                  <c:v>6.0402274076421597E-2</c:v>
                </c:pt>
                <c:pt idx="41902">
                  <c:v>6.04027636574586E-2</c:v>
                </c:pt>
                <c:pt idx="41903">
                  <c:v>6.0403114577988699E-2</c:v>
                </c:pt>
                <c:pt idx="41904">
                  <c:v>6.0405280933083998E-2</c:v>
                </c:pt>
                <c:pt idx="41905">
                  <c:v>6.0406121290128803E-2</c:v>
                </c:pt>
                <c:pt idx="41906">
                  <c:v>6.04086263033103E-2</c:v>
                </c:pt>
                <c:pt idx="41907">
                  <c:v>6.0408837723110897E-2</c:v>
                </c:pt>
                <c:pt idx="41908">
                  <c:v>6.0410479577728098E-2</c:v>
                </c:pt>
                <c:pt idx="41909">
                  <c:v>6.0410969210803002E-2</c:v>
                </c:pt>
                <c:pt idx="41910">
                  <c:v>6.04127196943859E-2</c:v>
                </c:pt>
                <c:pt idx="41911">
                  <c:v>6.0413754186559497E-2</c:v>
                </c:pt>
                <c:pt idx="41912">
                  <c:v>6.0413880543194097E-2</c:v>
                </c:pt>
                <c:pt idx="41913">
                  <c:v>6.0414290068907202E-2</c:v>
                </c:pt>
                <c:pt idx="41914">
                  <c:v>6.0414575190137501E-2</c:v>
                </c:pt>
                <c:pt idx="41915">
                  <c:v>6.0415143465731798E-2</c:v>
                </c:pt>
                <c:pt idx="41916">
                  <c:v>6.0419500504899498E-2</c:v>
                </c:pt>
                <c:pt idx="41917">
                  <c:v>6.0419876330544499E-2</c:v>
                </c:pt>
                <c:pt idx="41918">
                  <c:v>6.0420010631670198E-2</c:v>
                </c:pt>
                <c:pt idx="41919">
                  <c:v>6.0421143450076299E-2</c:v>
                </c:pt>
                <c:pt idx="41920">
                  <c:v>6.0424143194533902E-2</c:v>
                </c:pt>
                <c:pt idx="41921">
                  <c:v>6.0425484457409501E-2</c:v>
                </c:pt>
                <c:pt idx="41922">
                  <c:v>6.0426480550703397E-2</c:v>
                </c:pt>
                <c:pt idx="41923">
                  <c:v>6.0430014395808702E-2</c:v>
                </c:pt>
                <c:pt idx="41924">
                  <c:v>6.0432806485399101E-2</c:v>
                </c:pt>
                <c:pt idx="41925">
                  <c:v>6.0432867992106003E-2</c:v>
                </c:pt>
                <c:pt idx="41926">
                  <c:v>6.0432918547282902E-2</c:v>
                </c:pt>
                <c:pt idx="41927">
                  <c:v>6.0433302223703501E-2</c:v>
                </c:pt>
                <c:pt idx="41928">
                  <c:v>6.0435565787956599E-2</c:v>
                </c:pt>
                <c:pt idx="41929">
                  <c:v>6.0435889917277198E-2</c:v>
                </c:pt>
                <c:pt idx="41930">
                  <c:v>6.0436578500532502E-2</c:v>
                </c:pt>
                <c:pt idx="41931">
                  <c:v>6.0437858925413902E-2</c:v>
                </c:pt>
                <c:pt idx="41932">
                  <c:v>6.0438160498284502E-2</c:v>
                </c:pt>
                <c:pt idx="41933">
                  <c:v>6.0438979215527502E-2</c:v>
                </c:pt>
                <c:pt idx="41934">
                  <c:v>6.0439825916992602E-2</c:v>
                </c:pt>
                <c:pt idx="41935">
                  <c:v>6.0440277296043302E-2</c:v>
                </c:pt>
                <c:pt idx="41936">
                  <c:v>6.0440426890939598E-2</c:v>
                </c:pt>
                <c:pt idx="41937">
                  <c:v>6.0441192305250802E-2</c:v>
                </c:pt>
                <c:pt idx="41938">
                  <c:v>6.0441543213066898E-2</c:v>
                </c:pt>
                <c:pt idx="41939">
                  <c:v>6.0442751608570898E-2</c:v>
                </c:pt>
                <c:pt idx="41940">
                  <c:v>6.0443727477345097E-2</c:v>
                </c:pt>
                <c:pt idx="41941">
                  <c:v>6.0444146489048001E-2</c:v>
                </c:pt>
                <c:pt idx="41942">
                  <c:v>6.0444225313320797E-2</c:v>
                </c:pt>
                <c:pt idx="41943">
                  <c:v>6.0444380213887497E-2</c:v>
                </c:pt>
                <c:pt idx="41944">
                  <c:v>6.0444673564085297E-2</c:v>
                </c:pt>
                <c:pt idx="41945">
                  <c:v>6.0445198797176497E-2</c:v>
                </c:pt>
                <c:pt idx="41946">
                  <c:v>6.04459366055803E-2</c:v>
                </c:pt>
                <c:pt idx="41947">
                  <c:v>6.0446676558258097E-2</c:v>
                </c:pt>
                <c:pt idx="41948">
                  <c:v>6.0446978552966997E-2</c:v>
                </c:pt>
                <c:pt idx="41949">
                  <c:v>6.0447412705236701E-2</c:v>
                </c:pt>
                <c:pt idx="41950">
                  <c:v>6.0449695938873199E-2</c:v>
                </c:pt>
                <c:pt idx="41951">
                  <c:v>6.04499597896875E-2</c:v>
                </c:pt>
                <c:pt idx="41952">
                  <c:v>6.0450031707064998E-2</c:v>
                </c:pt>
                <c:pt idx="41953">
                  <c:v>6.04500806883373E-2</c:v>
                </c:pt>
                <c:pt idx="41954">
                  <c:v>6.0450931074761301E-2</c:v>
                </c:pt>
                <c:pt idx="41955">
                  <c:v>6.0451413271021499E-2</c:v>
                </c:pt>
                <c:pt idx="41956">
                  <c:v>6.0454013657774398E-2</c:v>
                </c:pt>
                <c:pt idx="41957">
                  <c:v>6.0454436635896003E-2</c:v>
                </c:pt>
                <c:pt idx="41958">
                  <c:v>6.0455973629643597E-2</c:v>
                </c:pt>
                <c:pt idx="41959">
                  <c:v>6.0456683763655997E-2</c:v>
                </c:pt>
                <c:pt idx="41960">
                  <c:v>6.04569974996811E-2</c:v>
                </c:pt>
                <c:pt idx="41961">
                  <c:v>6.0458290227589299E-2</c:v>
                </c:pt>
                <c:pt idx="41962">
                  <c:v>6.0458706344541098E-2</c:v>
                </c:pt>
                <c:pt idx="41963">
                  <c:v>6.04593441345452E-2</c:v>
                </c:pt>
                <c:pt idx="41964">
                  <c:v>6.0461424511832403E-2</c:v>
                </c:pt>
                <c:pt idx="41965">
                  <c:v>6.0463036523236501E-2</c:v>
                </c:pt>
                <c:pt idx="41966">
                  <c:v>6.0463388558627998E-2</c:v>
                </c:pt>
                <c:pt idx="41967">
                  <c:v>6.0464492960310499E-2</c:v>
                </c:pt>
                <c:pt idx="41968">
                  <c:v>6.0466389044529799E-2</c:v>
                </c:pt>
                <c:pt idx="41969">
                  <c:v>6.04672481069339E-2</c:v>
                </c:pt>
                <c:pt idx="41970">
                  <c:v>6.0468039315215702E-2</c:v>
                </c:pt>
                <c:pt idx="41971">
                  <c:v>6.0468647145134002E-2</c:v>
                </c:pt>
                <c:pt idx="41972">
                  <c:v>6.0468749030405701E-2</c:v>
                </c:pt>
                <c:pt idx="41973">
                  <c:v>6.0469745648928701E-2</c:v>
                </c:pt>
                <c:pt idx="41974">
                  <c:v>6.0469783570444503E-2</c:v>
                </c:pt>
                <c:pt idx="41975">
                  <c:v>6.0469798067540999E-2</c:v>
                </c:pt>
                <c:pt idx="41976">
                  <c:v>6.0470380240292797E-2</c:v>
                </c:pt>
                <c:pt idx="41977">
                  <c:v>6.0471547487203799E-2</c:v>
                </c:pt>
                <c:pt idx="41978">
                  <c:v>6.0471878218722297E-2</c:v>
                </c:pt>
                <c:pt idx="41979">
                  <c:v>6.04719286034247E-2</c:v>
                </c:pt>
                <c:pt idx="41980">
                  <c:v>6.0472464236858398E-2</c:v>
                </c:pt>
                <c:pt idx="41981">
                  <c:v>6.0474329241423798E-2</c:v>
                </c:pt>
                <c:pt idx="41982">
                  <c:v>6.0475599177881603E-2</c:v>
                </c:pt>
                <c:pt idx="41983">
                  <c:v>6.0475875235265902E-2</c:v>
                </c:pt>
                <c:pt idx="41984">
                  <c:v>6.0475938091731497E-2</c:v>
                </c:pt>
                <c:pt idx="41985">
                  <c:v>6.0477089178235403E-2</c:v>
                </c:pt>
                <c:pt idx="41986">
                  <c:v>6.0477135445574703E-2</c:v>
                </c:pt>
                <c:pt idx="41987">
                  <c:v>6.0477757054333003E-2</c:v>
                </c:pt>
                <c:pt idx="41988">
                  <c:v>6.04784770322516E-2</c:v>
                </c:pt>
                <c:pt idx="41989">
                  <c:v>6.0480012033143501E-2</c:v>
                </c:pt>
                <c:pt idx="41990">
                  <c:v>6.0480494459369899E-2</c:v>
                </c:pt>
                <c:pt idx="41991">
                  <c:v>6.0481157711020903E-2</c:v>
                </c:pt>
                <c:pt idx="41992">
                  <c:v>6.0481165675550397E-2</c:v>
                </c:pt>
                <c:pt idx="41993">
                  <c:v>6.0481273481186801E-2</c:v>
                </c:pt>
                <c:pt idx="41994">
                  <c:v>6.0483175441243597E-2</c:v>
                </c:pt>
                <c:pt idx="41995">
                  <c:v>6.0483188079308303E-2</c:v>
                </c:pt>
                <c:pt idx="41996">
                  <c:v>6.0483346856376297E-2</c:v>
                </c:pt>
                <c:pt idx="41997">
                  <c:v>6.04841904147208E-2</c:v>
                </c:pt>
                <c:pt idx="41998">
                  <c:v>6.0484618336953302E-2</c:v>
                </c:pt>
                <c:pt idx="41999">
                  <c:v>6.0485293431378602E-2</c:v>
                </c:pt>
                <c:pt idx="42000">
                  <c:v>6.0485295290004598E-2</c:v>
                </c:pt>
                <c:pt idx="42001">
                  <c:v>6.04855677019265E-2</c:v>
                </c:pt>
                <c:pt idx="42002">
                  <c:v>6.0485603114058997E-2</c:v>
                </c:pt>
                <c:pt idx="42003">
                  <c:v>6.0487107482460098E-2</c:v>
                </c:pt>
                <c:pt idx="42004">
                  <c:v>6.0487848317015501E-2</c:v>
                </c:pt>
                <c:pt idx="42005">
                  <c:v>6.0488373240435302E-2</c:v>
                </c:pt>
                <c:pt idx="42006">
                  <c:v>6.0489296137496602E-2</c:v>
                </c:pt>
                <c:pt idx="42007">
                  <c:v>6.0489486327313401E-2</c:v>
                </c:pt>
                <c:pt idx="42008">
                  <c:v>6.0490234474917401E-2</c:v>
                </c:pt>
                <c:pt idx="42009">
                  <c:v>6.0490915584753703E-2</c:v>
                </c:pt>
                <c:pt idx="42010">
                  <c:v>6.0491137606055602E-2</c:v>
                </c:pt>
                <c:pt idx="42011">
                  <c:v>6.0491448389959901E-2</c:v>
                </c:pt>
                <c:pt idx="42012">
                  <c:v>6.0494462045999897E-2</c:v>
                </c:pt>
                <c:pt idx="42013">
                  <c:v>6.04947767825538E-2</c:v>
                </c:pt>
                <c:pt idx="42014">
                  <c:v>6.04956613852339E-2</c:v>
                </c:pt>
                <c:pt idx="42015">
                  <c:v>6.0498043756575602E-2</c:v>
                </c:pt>
                <c:pt idx="42016">
                  <c:v>6.0498178196373202E-2</c:v>
                </c:pt>
                <c:pt idx="42017">
                  <c:v>6.0498351782111201E-2</c:v>
                </c:pt>
                <c:pt idx="42018">
                  <c:v>6.0498580764097601E-2</c:v>
                </c:pt>
                <c:pt idx="42019">
                  <c:v>6.0500206721417198E-2</c:v>
                </c:pt>
                <c:pt idx="42020">
                  <c:v>6.0501032142232999E-2</c:v>
                </c:pt>
                <c:pt idx="42021">
                  <c:v>6.0501705388575203E-2</c:v>
                </c:pt>
                <c:pt idx="42022">
                  <c:v>6.0502340620887302E-2</c:v>
                </c:pt>
                <c:pt idx="42023">
                  <c:v>6.0503535493891002E-2</c:v>
                </c:pt>
                <c:pt idx="42024">
                  <c:v>6.0503566857880497E-2</c:v>
                </c:pt>
                <c:pt idx="42025">
                  <c:v>6.0504885096657503E-2</c:v>
                </c:pt>
                <c:pt idx="42026">
                  <c:v>6.0504994567659599E-2</c:v>
                </c:pt>
                <c:pt idx="42027">
                  <c:v>6.0505377916004598E-2</c:v>
                </c:pt>
                <c:pt idx="42028">
                  <c:v>6.0505562042826998E-2</c:v>
                </c:pt>
                <c:pt idx="42029">
                  <c:v>6.0505994268598998E-2</c:v>
                </c:pt>
                <c:pt idx="42030">
                  <c:v>6.0506682639258999E-2</c:v>
                </c:pt>
                <c:pt idx="42031">
                  <c:v>6.0507306610945402E-2</c:v>
                </c:pt>
                <c:pt idx="42032">
                  <c:v>6.0507405767177502E-2</c:v>
                </c:pt>
                <c:pt idx="42033">
                  <c:v>6.0507438089084598E-2</c:v>
                </c:pt>
                <c:pt idx="42034">
                  <c:v>6.0507570550646698E-2</c:v>
                </c:pt>
                <c:pt idx="42035">
                  <c:v>6.0508640390344599E-2</c:v>
                </c:pt>
                <c:pt idx="42036">
                  <c:v>6.0509034323450499E-2</c:v>
                </c:pt>
                <c:pt idx="42037">
                  <c:v>6.0509795165562499E-2</c:v>
                </c:pt>
                <c:pt idx="42038">
                  <c:v>6.0509995955074898E-2</c:v>
                </c:pt>
                <c:pt idx="42039">
                  <c:v>6.05103564439309E-2</c:v>
                </c:pt>
                <c:pt idx="42040">
                  <c:v>6.0510441113427203E-2</c:v>
                </c:pt>
                <c:pt idx="42041">
                  <c:v>6.0511664835667597E-2</c:v>
                </c:pt>
                <c:pt idx="42042">
                  <c:v>6.0511983492263603E-2</c:v>
                </c:pt>
                <c:pt idx="42043">
                  <c:v>6.0511997840695803E-2</c:v>
                </c:pt>
                <c:pt idx="42044">
                  <c:v>6.0512229805601801E-2</c:v>
                </c:pt>
                <c:pt idx="42045">
                  <c:v>6.0512443614292803E-2</c:v>
                </c:pt>
                <c:pt idx="42046">
                  <c:v>6.0512634375196502E-2</c:v>
                </c:pt>
                <c:pt idx="42047">
                  <c:v>6.0512648832675001E-2</c:v>
                </c:pt>
                <c:pt idx="42048">
                  <c:v>6.0514876023050598E-2</c:v>
                </c:pt>
                <c:pt idx="42049">
                  <c:v>6.0517341113167103E-2</c:v>
                </c:pt>
                <c:pt idx="42050">
                  <c:v>6.05178843370738E-2</c:v>
                </c:pt>
                <c:pt idx="42051">
                  <c:v>6.0519292770547399E-2</c:v>
                </c:pt>
                <c:pt idx="42052">
                  <c:v>6.0519294449691501E-2</c:v>
                </c:pt>
                <c:pt idx="42053">
                  <c:v>6.0520599878428998E-2</c:v>
                </c:pt>
                <c:pt idx="42054">
                  <c:v>6.0521832694029602E-2</c:v>
                </c:pt>
                <c:pt idx="42055">
                  <c:v>6.0523987411896997E-2</c:v>
                </c:pt>
                <c:pt idx="42056">
                  <c:v>6.0524415553960501E-2</c:v>
                </c:pt>
                <c:pt idx="42057">
                  <c:v>6.0524717880387803E-2</c:v>
                </c:pt>
                <c:pt idx="42058">
                  <c:v>6.0526302360975497E-2</c:v>
                </c:pt>
                <c:pt idx="42059">
                  <c:v>6.0526307933721803E-2</c:v>
                </c:pt>
                <c:pt idx="42060">
                  <c:v>6.0527342378483298E-2</c:v>
                </c:pt>
                <c:pt idx="42061">
                  <c:v>6.0527524197181999E-2</c:v>
                </c:pt>
                <c:pt idx="42062">
                  <c:v>6.0529449193136402E-2</c:v>
                </c:pt>
                <c:pt idx="42063">
                  <c:v>6.0529934078111497E-2</c:v>
                </c:pt>
                <c:pt idx="42064">
                  <c:v>6.0531637948804701E-2</c:v>
                </c:pt>
                <c:pt idx="42065">
                  <c:v>6.0532912659361102E-2</c:v>
                </c:pt>
                <c:pt idx="42066">
                  <c:v>6.0537083134019398E-2</c:v>
                </c:pt>
                <c:pt idx="42067">
                  <c:v>6.05386056159328E-2</c:v>
                </c:pt>
                <c:pt idx="42068">
                  <c:v>6.0542346717401503E-2</c:v>
                </c:pt>
                <c:pt idx="42069">
                  <c:v>6.0543905556338699E-2</c:v>
                </c:pt>
                <c:pt idx="42070">
                  <c:v>6.0544375275670102E-2</c:v>
                </c:pt>
                <c:pt idx="42071">
                  <c:v>6.0544928287392198E-2</c:v>
                </c:pt>
                <c:pt idx="42072">
                  <c:v>6.0545040767407902E-2</c:v>
                </c:pt>
                <c:pt idx="42073">
                  <c:v>6.0545746180929699E-2</c:v>
                </c:pt>
                <c:pt idx="42074">
                  <c:v>6.0546345815460798E-2</c:v>
                </c:pt>
                <c:pt idx="42075">
                  <c:v>6.0547991401382097E-2</c:v>
                </c:pt>
                <c:pt idx="42076">
                  <c:v>6.0549156798912297E-2</c:v>
                </c:pt>
                <c:pt idx="42077">
                  <c:v>6.0550142151327799E-2</c:v>
                </c:pt>
                <c:pt idx="42078">
                  <c:v>6.0550332351138797E-2</c:v>
                </c:pt>
                <c:pt idx="42079">
                  <c:v>6.0551307299675401E-2</c:v>
                </c:pt>
                <c:pt idx="42080">
                  <c:v>6.0553635154185999E-2</c:v>
                </c:pt>
                <c:pt idx="42081">
                  <c:v>6.0553908873951102E-2</c:v>
                </c:pt>
                <c:pt idx="42082">
                  <c:v>6.0554914562007102E-2</c:v>
                </c:pt>
                <c:pt idx="42083">
                  <c:v>6.0555229792470397E-2</c:v>
                </c:pt>
                <c:pt idx="42084">
                  <c:v>6.0555303508552899E-2</c:v>
                </c:pt>
                <c:pt idx="42085">
                  <c:v>6.0555738812173E-2</c:v>
                </c:pt>
                <c:pt idx="42086">
                  <c:v>6.0556034825376998E-2</c:v>
                </c:pt>
                <c:pt idx="42087">
                  <c:v>6.0556656015723902E-2</c:v>
                </c:pt>
                <c:pt idx="42088">
                  <c:v>6.0558051466214097E-2</c:v>
                </c:pt>
                <c:pt idx="42089">
                  <c:v>6.0558160613302499E-2</c:v>
                </c:pt>
                <c:pt idx="42090">
                  <c:v>6.05600710050209E-2</c:v>
                </c:pt>
                <c:pt idx="42091">
                  <c:v>6.0560213237255203E-2</c:v>
                </c:pt>
                <c:pt idx="42092">
                  <c:v>6.0560366924720797E-2</c:v>
                </c:pt>
                <c:pt idx="42093">
                  <c:v>6.0560996024446097E-2</c:v>
                </c:pt>
                <c:pt idx="42094">
                  <c:v>6.0561231974737298E-2</c:v>
                </c:pt>
                <c:pt idx="42095">
                  <c:v>6.0561317113280597E-2</c:v>
                </c:pt>
                <c:pt idx="42096">
                  <c:v>6.0562429303923401E-2</c:v>
                </c:pt>
                <c:pt idx="42097">
                  <c:v>6.0564131271753502E-2</c:v>
                </c:pt>
                <c:pt idx="42098">
                  <c:v>6.0564959313657497E-2</c:v>
                </c:pt>
                <c:pt idx="42099">
                  <c:v>6.0566190052134303E-2</c:v>
                </c:pt>
                <c:pt idx="42100">
                  <c:v>6.0566355962848498E-2</c:v>
                </c:pt>
                <c:pt idx="42101">
                  <c:v>6.0566907484764003E-2</c:v>
                </c:pt>
                <c:pt idx="42102">
                  <c:v>6.0568325729171299E-2</c:v>
                </c:pt>
                <c:pt idx="42103">
                  <c:v>6.0569398920259997E-2</c:v>
                </c:pt>
                <c:pt idx="42104">
                  <c:v>6.0570019179787597E-2</c:v>
                </c:pt>
                <c:pt idx="42105">
                  <c:v>6.0570410970870299E-2</c:v>
                </c:pt>
                <c:pt idx="42106">
                  <c:v>6.0572281703149398E-2</c:v>
                </c:pt>
                <c:pt idx="42107">
                  <c:v>6.0572315425276198E-2</c:v>
                </c:pt>
                <c:pt idx="42108">
                  <c:v>6.0572486239170498E-2</c:v>
                </c:pt>
                <c:pt idx="42109">
                  <c:v>6.0572915243967601E-2</c:v>
                </c:pt>
                <c:pt idx="42110">
                  <c:v>6.0573765408683602E-2</c:v>
                </c:pt>
                <c:pt idx="42111">
                  <c:v>6.0573978646960999E-2</c:v>
                </c:pt>
                <c:pt idx="42112">
                  <c:v>6.05741942054751E-2</c:v>
                </c:pt>
                <c:pt idx="42113">
                  <c:v>6.0575315756534201E-2</c:v>
                </c:pt>
                <c:pt idx="42114">
                  <c:v>6.0575440656446003E-2</c:v>
                </c:pt>
                <c:pt idx="42115">
                  <c:v>6.0575477099966898E-2</c:v>
                </c:pt>
                <c:pt idx="42116">
                  <c:v>6.0576346768782902E-2</c:v>
                </c:pt>
                <c:pt idx="42117">
                  <c:v>6.0576820828794002E-2</c:v>
                </c:pt>
                <c:pt idx="42118">
                  <c:v>6.0577321984307403E-2</c:v>
                </c:pt>
                <c:pt idx="42119">
                  <c:v>6.0577841428923397E-2</c:v>
                </c:pt>
                <c:pt idx="42120">
                  <c:v>6.0578151263982798E-2</c:v>
                </c:pt>
                <c:pt idx="42121">
                  <c:v>6.0579380966945803E-2</c:v>
                </c:pt>
                <c:pt idx="42122">
                  <c:v>6.0579822644693297E-2</c:v>
                </c:pt>
                <c:pt idx="42123">
                  <c:v>6.0580548424460201E-2</c:v>
                </c:pt>
                <c:pt idx="42124">
                  <c:v>6.0580640041352302E-2</c:v>
                </c:pt>
                <c:pt idx="42125">
                  <c:v>6.05807821932942E-2</c:v>
                </c:pt>
                <c:pt idx="42126">
                  <c:v>6.0582397722969798E-2</c:v>
                </c:pt>
                <c:pt idx="42127">
                  <c:v>6.0583014244715697E-2</c:v>
                </c:pt>
                <c:pt idx="42128">
                  <c:v>6.0583243444267597E-2</c:v>
                </c:pt>
                <c:pt idx="42129">
                  <c:v>6.0586238736240597E-2</c:v>
                </c:pt>
                <c:pt idx="42130">
                  <c:v>6.0587460471628697E-2</c:v>
                </c:pt>
                <c:pt idx="42131">
                  <c:v>6.0589480002242201E-2</c:v>
                </c:pt>
                <c:pt idx="42132">
                  <c:v>6.0590116959932001E-2</c:v>
                </c:pt>
                <c:pt idx="42133">
                  <c:v>6.0590720668447201E-2</c:v>
                </c:pt>
                <c:pt idx="42134">
                  <c:v>6.0591119680419102E-2</c:v>
                </c:pt>
                <c:pt idx="42135">
                  <c:v>6.0591145650427398E-2</c:v>
                </c:pt>
                <c:pt idx="42136">
                  <c:v>6.05917507082947E-2</c:v>
                </c:pt>
                <c:pt idx="42137">
                  <c:v>6.0596367328341998E-2</c:v>
                </c:pt>
                <c:pt idx="42138">
                  <c:v>6.0598251078872803E-2</c:v>
                </c:pt>
                <c:pt idx="42139">
                  <c:v>6.0598764610934497E-2</c:v>
                </c:pt>
                <c:pt idx="42140">
                  <c:v>6.0599032044037597E-2</c:v>
                </c:pt>
                <c:pt idx="42141">
                  <c:v>6.0599181723506E-2</c:v>
                </c:pt>
                <c:pt idx="42142">
                  <c:v>6.0599298782450801E-2</c:v>
                </c:pt>
                <c:pt idx="42143">
                  <c:v>6.0599684496672197E-2</c:v>
                </c:pt>
                <c:pt idx="42144">
                  <c:v>6.0600324867247903E-2</c:v>
                </c:pt>
                <c:pt idx="42145">
                  <c:v>6.0601173203913498E-2</c:v>
                </c:pt>
                <c:pt idx="42146">
                  <c:v>6.0602559537187503E-2</c:v>
                </c:pt>
                <c:pt idx="42147">
                  <c:v>6.0602773131439601E-2</c:v>
                </c:pt>
                <c:pt idx="42148">
                  <c:v>6.0603068012598099E-2</c:v>
                </c:pt>
                <c:pt idx="42149">
                  <c:v>6.0603089932608802E-2</c:v>
                </c:pt>
                <c:pt idx="42150">
                  <c:v>6.06033018024826E-2</c:v>
                </c:pt>
                <c:pt idx="42151">
                  <c:v>6.06048615613414E-2</c:v>
                </c:pt>
                <c:pt idx="42152">
                  <c:v>6.0605167522914602E-2</c:v>
                </c:pt>
                <c:pt idx="42153">
                  <c:v>6.0605372771081398E-2</c:v>
                </c:pt>
                <c:pt idx="42154">
                  <c:v>6.0608427813596599E-2</c:v>
                </c:pt>
                <c:pt idx="42155">
                  <c:v>6.0609209117658998E-2</c:v>
                </c:pt>
                <c:pt idx="42156">
                  <c:v>6.0609431550207399E-2</c:v>
                </c:pt>
                <c:pt idx="42157">
                  <c:v>6.0611343702294498E-2</c:v>
                </c:pt>
                <c:pt idx="42158">
                  <c:v>6.0611598268824902E-2</c:v>
                </c:pt>
                <c:pt idx="42159">
                  <c:v>6.0612282206121401E-2</c:v>
                </c:pt>
                <c:pt idx="42160">
                  <c:v>6.0612368764769803E-2</c:v>
                </c:pt>
                <c:pt idx="42161">
                  <c:v>6.0612623497397503E-2</c:v>
                </c:pt>
                <c:pt idx="42162">
                  <c:v>6.0614319033259201E-2</c:v>
                </c:pt>
                <c:pt idx="42163">
                  <c:v>6.0615444652614203E-2</c:v>
                </c:pt>
                <c:pt idx="42164">
                  <c:v>6.0616292345101998E-2</c:v>
                </c:pt>
                <c:pt idx="42165">
                  <c:v>6.0617899236954202E-2</c:v>
                </c:pt>
                <c:pt idx="42166">
                  <c:v>6.0618778937481403E-2</c:v>
                </c:pt>
                <c:pt idx="42167">
                  <c:v>6.0618881840434402E-2</c:v>
                </c:pt>
                <c:pt idx="42168">
                  <c:v>6.0619748913492401E-2</c:v>
                </c:pt>
                <c:pt idx="42169">
                  <c:v>6.0621011110894199E-2</c:v>
                </c:pt>
                <c:pt idx="42170">
                  <c:v>6.0621119605285899E-2</c:v>
                </c:pt>
                <c:pt idx="42171">
                  <c:v>6.0621510918949802E-2</c:v>
                </c:pt>
                <c:pt idx="42172">
                  <c:v>6.0621547855939303E-2</c:v>
                </c:pt>
                <c:pt idx="42173">
                  <c:v>6.0621699238670397E-2</c:v>
                </c:pt>
                <c:pt idx="42174">
                  <c:v>6.0622023573513498E-2</c:v>
                </c:pt>
                <c:pt idx="42175">
                  <c:v>6.0622593241003803E-2</c:v>
                </c:pt>
                <c:pt idx="42176">
                  <c:v>6.0626734045766198E-2</c:v>
                </c:pt>
                <c:pt idx="42177">
                  <c:v>6.0627646390706801E-2</c:v>
                </c:pt>
                <c:pt idx="42178">
                  <c:v>6.0629368019339297E-2</c:v>
                </c:pt>
                <c:pt idx="42179">
                  <c:v>6.0631190100285802E-2</c:v>
                </c:pt>
                <c:pt idx="42180">
                  <c:v>6.0632542311315402E-2</c:v>
                </c:pt>
                <c:pt idx="42181">
                  <c:v>6.0633768699721501E-2</c:v>
                </c:pt>
                <c:pt idx="42182">
                  <c:v>6.0633978947460601E-2</c:v>
                </c:pt>
                <c:pt idx="42183">
                  <c:v>6.0634472241860797E-2</c:v>
                </c:pt>
                <c:pt idx="42184">
                  <c:v>6.0635033454225599E-2</c:v>
                </c:pt>
                <c:pt idx="42185">
                  <c:v>6.0635714642178103E-2</c:v>
                </c:pt>
                <c:pt idx="42186">
                  <c:v>6.0635829131620002E-2</c:v>
                </c:pt>
                <c:pt idx="42187">
                  <c:v>6.0636091479402097E-2</c:v>
                </c:pt>
                <c:pt idx="42188">
                  <c:v>6.0637173164563497E-2</c:v>
                </c:pt>
                <c:pt idx="42189">
                  <c:v>6.0638631561416301E-2</c:v>
                </c:pt>
                <c:pt idx="42190">
                  <c:v>6.0639565719822097E-2</c:v>
                </c:pt>
                <c:pt idx="42191">
                  <c:v>6.0639826856231399E-2</c:v>
                </c:pt>
                <c:pt idx="42192">
                  <c:v>6.0640059926419097E-2</c:v>
                </c:pt>
                <c:pt idx="42193">
                  <c:v>6.0640343611989798E-2</c:v>
                </c:pt>
                <c:pt idx="42194">
                  <c:v>6.0640411988576899E-2</c:v>
                </c:pt>
                <c:pt idx="42195">
                  <c:v>6.0641502833584097E-2</c:v>
                </c:pt>
                <c:pt idx="42196">
                  <c:v>6.0641750405173597E-2</c:v>
                </c:pt>
                <c:pt idx="42197">
                  <c:v>6.06419179210409E-2</c:v>
                </c:pt>
                <c:pt idx="42198">
                  <c:v>6.0643167612329199E-2</c:v>
                </c:pt>
                <c:pt idx="42199">
                  <c:v>6.0643810326339198E-2</c:v>
                </c:pt>
                <c:pt idx="42200">
                  <c:v>6.0644144358922999E-2</c:v>
                </c:pt>
                <c:pt idx="42201">
                  <c:v>6.0644427249694897E-2</c:v>
                </c:pt>
                <c:pt idx="42202">
                  <c:v>6.0645518861613797E-2</c:v>
                </c:pt>
                <c:pt idx="42203">
                  <c:v>6.0645660542207602E-2</c:v>
                </c:pt>
                <c:pt idx="42204">
                  <c:v>6.0647408064053297E-2</c:v>
                </c:pt>
                <c:pt idx="42205">
                  <c:v>6.0647788018946498E-2</c:v>
                </c:pt>
                <c:pt idx="42206">
                  <c:v>6.0649055614364698E-2</c:v>
                </c:pt>
                <c:pt idx="42207">
                  <c:v>6.0650745860226098E-2</c:v>
                </c:pt>
                <c:pt idx="42208">
                  <c:v>6.0650926225707301E-2</c:v>
                </c:pt>
                <c:pt idx="42209">
                  <c:v>6.06522867135749E-2</c:v>
                </c:pt>
                <c:pt idx="42210">
                  <c:v>6.0652902767263997E-2</c:v>
                </c:pt>
                <c:pt idx="42211">
                  <c:v>6.0653249222934899E-2</c:v>
                </c:pt>
                <c:pt idx="42212">
                  <c:v>6.0653517115688102E-2</c:v>
                </c:pt>
                <c:pt idx="42213">
                  <c:v>6.0653838123115901E-2</c:v>
                </c:pt>
                <c:pt idx="42214">
                  <c:v>6.0654861284325297E-2</c:v>
                </c:pt>
                <c:pt idx="42215">
                  <c:v>6.0655357575020198E-2</c:v>
                </c:pt>
                <c:pt idx="42216">
                  <c:v>6.06576486544467E-2</c:v>
                </c:pt>
                <c:pt idx="42217">
                  <c:v>6.0658639394044901E-2</c:v>
                </c:pt>
                <c:pt idx="42218">
                  <c:v>6.0658960234001698E-2</c:v>
                </c:pt>
                <c:pt idx="42219">
                  <c:v>6.0659018592694403E-2</c:v>
                </c:pt>
                <c:pt idx="42220">
                  <c:v>6.0659311779778E-2</c:v>
                </c:pt>
                <c:pt idx="42221">
                  <c:v>6.06602699844003E-2</c:v>
                </c:pt>
                <c:pt idx="42222">
                  <c:v>6.06612889572299E-2</c:v>
                </c:pt>
                <c:pt idx="42223">
                  <c:v>6.0661481054984201E-2</c:v>
                </c:pt>
                <c:pt idx="42224">
                  <c:v>6.06619696494302E-2</c:v>
                </c:pt>
                <c:pt idx="42225">
                  <c:v>6.0664516777827499E-2</c:v>
                </c:pt>
                <c:pt idx="42226">
                  <c:v>6.0664965731519201E-2</c:v>
                </c:pt>
                <c:pt idx="42227">
                  <c:v>6.0665965471442401E-2</c:v>
                </c:pt>
                <c:pt idx="42228">
                  <c:v>6.0667054170026997E-2</c:v>
                </c:pt>
                <c:pt idx="42229">
                  <c:v>6.0671665838315701E-2</c:v>
                </c:pt>
                <c:pt idx="42230">
                  <c:v>6.0673428477305801E-2</c:v>
                </c:pt>
                <c:pt idx="42231">
                  <c:v>6.0673556600059401E-2</c:v>
                </c:pt>
                <c:pt idx="42232">
                  <c:v>6.0676639418061701E-2</c:v>
                </c:pt>
                <c:pt idx="42233">
                  <c:v>6.0676792113055301E-2</c:v>
                </c:pt>
                <c:pt idx="42234">
                  <c:v>6.0676837604884397E-2</c:v>
                </c:pt>
                <c:pt idx="42235">
                  <c:v>6.06773955778745E-2</c:v>
                </c:pt>
                <c:pt idx="42236">
                  <c:v>6.0677423566130997E-2</c:v>
                </c:pt>
                <c:pt idx="42237">
                  <c:v>6.0678012500415303E-2</c:v>
                </c:pt>
                <c:pt idx="42238">
                  <c:v>6.0680000417397101E-2</c:v>
                </c:pt>
                <c:pt idx="42239">
                  <c:v>6.0681262948467402E-2</c:v>
                </c:pt>
                <c:pt idx="42240">
                  <c:v>6.0681724439132702E-2</c:v>
                </c:pt>
                <c:pt idx="42241">
                  <c:v>6.06817480189542E-2</c:v>
                </c:pt>
                <c:pt idx="42242">
                  <c:v>6.06818015233637E-2</c:v>
                </c:pt>
                <c:pt idx="42243">
                  <c:v>6.06820688089433E-2</c:v>
                </c:pt>
                <c:pt idx="42244">
                  <c:v>6.0683921959598403E-2</c:v>
                </c:pt>
                <c:pt idx="42245">
                  <c:v>6.0684396866139897E-2</c:v>
                </c:pt>
                <c:pt idx="42246">
                  <c:v>6.0684705703375599E-2</c:v>
                </c:pt>
                <c:pt idx="42247">
                  <c:v>6.0686185219896299E-2</c:v>
                </c:pt>
                <c:pt idx="42248">
                  <c:v>6.0687483107710903E-2</c:v>
                </c:pt>
                <c:pt idx="42249">
                  <c:v>6.0688511045618898E-2</c:v>
                </c:pt>
                <c:pt idx="42250">
                  <c:v>6.0690196238488502E-2</c:v>
                </c:pt>
                <c:pt idx="42251">
                  <c:v>6.0691167035145203E-2</c:v>
                </c:pt>
                <c:pt idx="42252">
                  <c:v>6.0691286794339702E-2</c:v>
                </c:pt>
                <c:pt idx="42253">
                  <c:v>6.0692448333372603E-2</c:v>
                </c:pt>
                <c:pt idx="42254">
                  <c:v>6.0693546770666303E-2</c:v>
                </c:pt>
                <c:pt idx="42255">
                  <c:v>6.0694718891051998E-2</c:v>
                </c:pt>
                <c:pt idx="42256">
                  <c:v>6.0694796234388698E-2</c:v>
                </c:pt>
                <c:pt idx="42257">
                  <c:v>6.0696710286975597E-2</c:v>
                </c:pt>
                <c:pt idx="42258">
                  <c:v>6.06972601445811E-2</c:v>
                </c:pt>
                <c:pt idx="42259">
                  <c:v>6.06973381708888E-2</c:v>
                </c:pt>
                <c:pt idx="42260">
                  <c:v>6.0698295856503097E-2</c:v>
                </c:pt>
                <c:pt idx="42261">
                  <c:v>6.0699202709351197E-2</c:v>
                </c:pt>
                <c:pt idx="42262">
                  <c:v>6.0699229034604001E-2</c:v>
                </c:pt>
                <c:pt idx="42263">
                  <c:v>6.0699238534653699E-2</c:v>
                </c:pt>
                <c:pt idx="42264">
                  <c:v>6.06996155554771E-2</c:v>
                </c:pt>
                <c:pt idx="42265">
                  <c:v>6.0700528756869397E-2</c:v>
                </c:pt>
                <c:pt idx="42266">
                  <c:v>6.0700747756213098E-2</c:v>
                </c:pt>
                <c:pt idx="42267">
                  <c:v>6.0701157063079603E-2</c:v>
                </c:pt>
                <c:pt idx="42268">
                  <c:v>6.0701194759983097E-2</c:v>
                </c:pt>
                <c:pt idx="42269">
                  <c:v>6.0702558640178997E-2</c:v>
                </c:pt>
                <c:pt idx="42270">
                  <c:v>6.0703069728875403E-2</c:v>
                </c:pt>
                <c:pt idx="42271">
                  <c:v>6.0703211581434997E-2</c:v>
                </c:pt>
                <c:pt idx="42272">
                  <c:v>6.0703607139139103E-2</c:v>
                </c:pt>
                <c:pt idx="42273">
                  <c:v>6.0704562861419502E-2</c:v>
                </c:pt>
                <c:pt idx="42274">
                  <c:v>6.0704897379564998E-2</c:v>
                </c:pt>
                <c:pt idx="42275">
                  <c:v>6.0705249207433601E-2</c:v>
                </c:pt>
                <c:pt idx="42276">
                  <c:v>6.0706539414566198E-2</c:v>
                </c:pt>
                <c:pt idx="42277">
                  <c:v>6.0707277156248303E-2</c:v>
                </c:pt>
                <c:pt idx="42278">
                  <c:v>6.0708030726447697E-2</c:v>
                </c:pt>
                <c:pt idx="42279">
                  <c:v>6.0708505900388003E-2</c:v>
                </c:pt>
                <c:pt idx="42280">
                  <c:v>6.0710115179704899E-2</c:v>
                </c:pt>
                <c:pt idx="42281">
                  <c:v>6.0710328681318801E-2</c:v>
                </c:pt>
                <c:pt idx="42282">
                  <c:v>6.0710942258568802E-2</c:v>
                </c:pt>
                <c:pt idx="42283">
                  <c:v>6.0711928539166203E-2</c:v>
                </c:pt>
                <c:pt idx="42284">
                  <c:v>6.0712510880368602E-2</c:v>
                </c:pt>
                <c:pt idx="42285">
                  <c:v>6.0713317812862197E-2</c:v>
                </c:pt>
                <c:pt idx="42286">
                  <c:v>6.0713343181929599E-2</c:v>
                </c:pt>
                <c:pt idx="42287">
                  <c:v>6.0714015458356398E-2</c:v>
                </c:pt>
                <c:pt idx="42288">
                  <c:v>6.0715651462113197E-2</c:v>
                </c:pt>
                <c:pt idx="42289">
                  <c:v>6.0717233575391397E-2</c:v>
                </c:pt>
                <c:pt idx="42290">
                  <c:v>6.0717307953146997E-2</c:v>
                </c:pt>
                <c:pt idx="42291">
                  <c:v>6.0718645364832902E-2</c:v>
                </c:pt>
                <c:pt idx="42292">
                  <c:v>6.0721898971531497E-2</c:v>
                </c:pt>
                <c:pt idx="42293">
                  <c:v>6.0721900497278401E-2</c:v>
                </c:pt>
                <c:pt idx="42294">
                  <c:v>6.0723885765784698E-2</c:v>
                </c:pt>
                <c:pt idx="42295">
                  <c:v>6.0724340610091597E-2</c:v>
                </c:pt>
                <c:pt idx="42296">
                  <c:v>6.0724531534775403E-2</c:v>
                </c:pt>
                <c:pt idx="42297">
                  <c:v>6.0728392745552799E-2</c:v>
                </c:pt>
                <c:pt idx="42298">
                  <c:v>6.0728763849717399E-2</c:v>
                </c:pt>
                <c:pt idx="42299">
                  <c:v>6.0728980990020498E-2</c:v>
                </c:pt>
                <c:pt idx="42300">
                  <c:v>6.07318917431066E-2</c:v>
                </c:pt>
                <c:pt idx="42301">
                  <c:v>6.0731917335705897E-2</c:v>
                </c:pt>
                <c:pt idx="42302">
                  <c:v>6.07321510466758E-2</c:v>
                </c:pt>
                <c:pt idx="42303">
                  <c:v>6.0734833059811699E-2</c:v>
                </c:pt>
                <c:pt idx="42304">
                  <c:v>6.0734935851399302E-2</c:v>
                </c:pt>
                <c:pt idx="42305">
                  <c:v>6.0735915829969997E-2</c:v>
                </c:pt>
                <c:pt idx="42306">
                  <c:v>6.0738794152204199E-2</c:v>
                </c:pt>
                <c:pt idx="42307">
                  <c:v>6.0739042507724501E-2</c:v>
                </c:pt>
                <c:pt idx="42308">
                  <c:v>6.0739225700121698E-2</c:v>
                </c:pt>
                <c:pt idx="42309">
                  <c:v>6.0739417892669699E-2</c:v>
                </c:pt>
                <c:pt idx="42310">
                  <c:v>6.0739771239008498E-2</c:v>
                </c:pt>
                <c:pt idx="42311">
                  <c:v>6.0739819752679503E-2</c:v>
                </c:pt>
                <c:pt idx="42312">
                  <c:v>6.0740088379384299E-2</c:v>
                </c:pt>
                <c:pt idx="42313">
                  <c:v>6.074044978906E-2</c:v>
                </c:pt>
                <c:pt idx="42314">
                  <c:v>6.07407978408563E-2</c:v>
                </c:pt>
                <c:pt idx="42315">
                  <c:v>6.07409314277879E-2</c:v>
                </c:pt>
                <c:pt idx="42316">
                  <c:v>6.0742222755957601E-2</c:v>
                </c:pt>
                <c:pt idx="42317">
                  <c:v>6.0742478733198699E-2</c:v>
                </c:pt>
                <c:pt idx="42318">
                  <c:v>6.0742504518957303E-2</c:v>
                </c:pt>
                <c:pt idx="42319">
                  <c:v>6.0743128606499802E-2</c:v>
                </c:pt>
                <c:pt idx="42320">
                  <c:v>6.0743980852237998E-2</c:v>
                </c:pt>
                <c:pt idx="42321">
                  <c:v>6.0746383626670099E-2</c:v>
                </c:pt>
                <c:pt idx="42322">
                  <c:v>6.07464976771738E-2</c:v>
                </c:pt>
                <c:pt idx="42323">
                  <c:v>6.0747558247820202E-2</c:v>
                </c:pt>
                <c:pt idx="42324">
                  <c:v>6.0748448910795602E-2</c:v>
                </c:pt>
                <c:pt idx="42325">
                  <c:v>6.0750522963102502E-2</c:v>
                </c:pt>
                <c:pt idx="42326">
                  <c:v>6.07547493751079E-2</c:v>
                </c:pt>
                <c:pt idx="42327">
                  <c:v>6.0755310933682499E-2</c:v>
                </c:pt>
                <c:pt idx="42328">
                  <c:v>6.0755532113746499E-2</c:v>
                </c:pt>
                <c:pt idx="42329">
                  <c:v>6.0755581523092003E-2</c:v>
                </c:pt>
                <c:pt idx="42330">
                  <c:v>6.0755655325201101E-2</c:v>
                </c:pt>
                <c:pt idx="42331">
                  <c:v>6.0757813526005497E-2</c:v>
                </c:pt>
                <c:pt idx="42332">
                  <c:v>6.0758335789417597E-2</c:v>
                </c:pt>
                <c:pt idx="42333">
                  <c:v>6.0758417703027298E-2</c:v>
                </c:pt>
                <c:pt idx="42334">
                  <c:v>6.0758869373218401E-2</c:v>
                </c:pt>
                <c:pt idx="42335">
                  <c:v>6.0760907534804502E-2</c:v>
                </c:pt>
                <c:pt idx="42336">
                  <c:v>6.0760925899562702E-2</c:v>
                </c:pt>
                <c:pt idx="42337">
                  <c:v>6.0760993282679601E-2</c:v>
                </c:pt>
                <c:pt idx="42338">
                  <c:v>6.0761788222659298E-2</c:v>
                </c:pt>
                <c:pt idx="42339">
                  <c:v>6.0762214587450597E-2</c:v>
                </c:pt>
                <c:pt idx="42340">
                  <c:v>6.0762518008772699E-2</c:v>
                </c:pt>
                <c:pt idx="42341">
                  <c:v>6.0764739293139199E-2</c:v>
                </c:pt>
                <c:pt idx="42342">
                  <c:v>6.0767900985015201E-2</c:v>
                </c:pt>
                <c:pt idx="42343">
                  <c:v>6.0769845381912803E-2</c:v>
                </c:pt>
                <c:pt idx="42344">
                  <c:v>6.0770384532659101E-2</c:v>
                </c:pt>
                <c:pt idx="42345">
                  <c:v>6.0772817366877299E-2</c:v>
                </c:pt>
                <c:pt idx="42346">
                  <c:v>6.07730732712016E-2</c:v>
                </c:pt>
                <c:pt idx="42347">
                  <c:v>6.0773202237557798E-2</c:v>
                </c:pt>
                <c:pt idx="42348">
                  <c:v>6.0773974435724902E-2</c:v>
                </c:pt>
                <c:pt idx="42349">
                  <c:v>6.07747387940571E-2</c:v>
                </c:pt>
                <c:pt idx="42350">
                  <c:v>6.0776265240460203E-2</c:v>
                </c:pt>
                <c:pt idx="42351">
                  <c:v>6.0777266988995701E-2</c:v>
                </c:pt>
                <c:pt idx="42352">
                  <c:v>6.0777422374539501E-2</c:v>
                </c:pt>
                <c:pt idx="42353">
                  <c:v>6.0778196983858397E-2</c:v>
                </c:pt>
                <c:pt idx="42354">
                  <c:v>6.0778923256714801E-2</c:v>
                </c:pt>
                <c:pt idx="42355">
                  <c:v>6.07802758609991E-2</c:v>
                </c:pt>
                <c:pt idx="42356">
                  <c:v>6.0780794641273402E-2</c:v>
                </c:pt>
                <c:pt idx="42357">
                  <c:v>6.0782950167539797E-2</c:v>
                </c:pt>
                <c:pt idx="42358">
                  <c:v>6.0783480931633702E-2</c:v>
                </c:pt>
                <c:pt idx="42359">
                  <c:v>6.0783950786631701E-2</c:v>
                </c:pt>
                <c:pt idx="42360">
                  <c:v>6.0784480086164501E-2</c:v>
                </c:pt>
                <c:pt idx="42361">
                  <c:v>6.0784695386306799E-2</c:v>
                </c:pt>
                <c:pt idx="42362">
                  <c:v>6.0784871033715299E-2</c:v>
                </c:pt>
                <c:pt idx="42363">
                  <c:v>6.0786139825914999E-2</c:v>
                </c:pt>
                <c:pt idx="42364">
                  <c:v>6.0787368640408901E-2</c:v>
                </c:pt>
                <c:pt idx="42365">
                  <c:v>6.0787469829182102E-2</c:v>
                </c:pt>
                <c:pt idx="42366">
                  <c:v>6.0788137430890801E-2</c:v>
                </c:pt>
                <c:pt idx="42367">
                  <c:v>6.0788878165242498E-2</c:v>
                </c:pt>
                <c:pt idx="42368">
                  <c:v>6.0788994885360902E-2</c:v>
                </c:pt>
                <c:pt idx="42369">
                  <c:v>6.0789430615313902E-2</c:v>
                </c:pt>
                <c:pt idx="42370">
                  <c:v>6.0789644433896298E-2</c:v>
                </c:pt>
                <c:pt idx="42371">
                  <c:v>6.0789731690730701E-2</c:v>
                </c:pt>
                <c:pt idx="42372">
                  <c:v>6.0790048274455499E-2</c:v>
                </c:pt>
                <c:pt idx="42373">
                  <c:v>6.0790143760966399E-2</c:v>
                </c:pt>
                <c:pt idx="42374">
                  <c:v>6.0791903252672898E-2</c:v>
                </c:pt>
                <c:pt idx="42375">
                  <c:v>6.0792496035686101E-2</c:v>
                </c:pt>
                <c:pt idx="42376">
                  <c:v>6.0794309615075703E-2</c:v>
                </c:pt>
                <c:pt idx="42377">
                  <c:v>6.0797455829797897E-2</c:v>
                </c:pt>
                <c:pt idx="42378">
                  <c:v>6.0798256027669903E-2</c:v>
                </c:pt>
                <c:pt idx="42379">
                  <c:v>6.0798544683218901E-2</c:v>
                </c:pt>
                <c:pt idx="42380">
                  <c:v>6.0799454925477399E-2</c:v>
                </c:pt>
                <c:pt idx="42381">
                  <c:v>6.0799508411881302E-2</c:v>
                </c:pt>
                <c:pt idx="42382">
                  <c:v>6.0800761912819697E-2</c:v>
                </c:pt>
                <c:pt idx="42383">
                  <c:v>6.0801697114712401E-2</c:v>
                </c:pt>
                <c:pt idx="42384">
                  <c:v>6.0801714633787203E-2</c:v>
                </c:pt>
                <c:pt idx="42385">
                  <c:v>6.0804919313169697E-2</c:v>
                </c:pt>
                <c:pt idx="42386">
                  <c:v>6.0805146599361898E-2</c:v>
                </c:pt>
                <c:pt idx="42387">
                  <c:v>6.0805282711007901E-2</c:v>
                </c:pt>
                <c:pt idx="42388">
                  <c:v>6.0806185042997202E-2</c:v>
                </c:pt>
                <c:pt idx="42389">
                  <c:v>6.0806415310947798E-2</c:v>
                </c:pt>
                <c:pt idx="42390">
                  <c:v>6.08067376100997E-2</c:v>
                </c:pt>
                <c:pt idx="42391">
                  <c:v>6.0807553183536797E-2</c:v>
                </c:pt>
                <c:pt idx="42392">
                  <c:v>6.0808308735720802E-2</c:v>
                </c:pt>
                <c:pt idx="42393">
                  <c:v>6.0808309799312801E-2</c:v>
                </c:pt>
                <c:pt idx="42394">
                  <c:v>6.0808735556518202E-2</c:v>
                </c:pt>
                <c:pt idx="42395">
                  <c:v>6.0810085571160501E-2</c:v>
                </c:pt>
                <c:pt idx="42396">
                  <c:v>6.0810150444982801E-2</c:v>
                </c:pt>
                <c:pt idx="42397">
                  <c:v>6.0810316625362799E-2</c:v>
                </c:pt>
                <c:pt idx="42398">
                  <c:v>6.0811373833668601E-2</c:v>
                </c:pt>
                <c:pt idx="42399">
                  <c:v>6.0811624924136297E-2</c:v>
                </c:pt>
                <c:pt idx="42400">
                  <c:v>6.0812425697863499E-2</c:v>
                </c:pt>
                <c:pt idx="42401">
                  <c:v>6.0812486534817398E-2</c:v>
                </c:pt>
                <c:pt idx="42402">
                  <c:v>6.08134054902656E-2</c:v>
                </c:pt>
                <c:pt idx="42403">
                  <c:v>6.0814018094729499E-2</c:v>
                </c:pt>
                <c:pt idx="42404">
                  <c:v>6.0814074157032202E-2</c:v>
                </c:pt>
                <c:pt idx="42405">
                  <c:v>6.0814141467943797E-2</c:v>
                </c:pt>
                <c:pt idx="42406">
                  <c:v>6.08145114199534E-2</c:v>
                </c:pt>
                <c:pt idx="42407">
                  <c:v>6.0816841470019603E-2</c:v>
                </c:pt>
                <c:pt idx="42408">
                  <c:v>6.0818273892564702E-2</c:v>
                </c:pt>
                <c:pt idx="42409">
                  <c:v>6.0819655774976403E-2</c:v>
                </c:pt>
                <c:pt idx="42410">
                  <c:v>6.0820483700928102E-2</c:v>
                </c:pt>
                <c:pt idx="42411">
                  <c:v>6.0820919519744901E-2</c:v>
                </c:pt>
                <c:pt idx="42412">
                  <c:v>6.0821884082143098E-2</c:v>
                </c:pt>
                <c:pt idx="42413">
                  <c:v>6.0822228692619398E-2</c:v>
                </c:pt>
                <c:pt idx="42414">
                  <c:v>6.0822488663045897E-2</c:v>
                </c:pt>
                <c:pt idx="42415">
                  <c:v>6.0823217961989702E-2</c:v>
                </c:pt>
                <c:pt idx="42416">
                  <c:v>6.08233428167229E-2</c:v>
                </c:pt>
                <c:pt idx="42417">
                  <c:v>6.0823678464845203E-2</c:v>
                </c:pt>
                <c:pt idx="42418">
                  <c:v>6.0823727724244298E-2</c:v>
                </c:pt>
                <c:pt idx="42419">
                  <c:v>6.0823799650291298E-2</c:v>
                </c:pt>
                <c:pt idx="42420">
                  <c:v>6.0824055272807598E-2</c:v>
                </c:pt>
                <c:pt idx="42421">
                  <c:v>6.0825068202477101E-2</c:v>
                </c:pt>
                <c:pt idx="42422">
                  <c:v>6.0826506864316197E-2</c:v>
                </c:pt>
                <c:pt idx="42423">
                  <c:v>6.0827613653529802E-2</c:v>
                </c:pt>
                <c:pt idx="42424">
                  <c:v>6.0829173470486997E-2</c:v>
                </c:pt>
                <c:pt idx="42425">
                  <c:v>6.0829538756737203E-2</c:v>
                </c:pt>
                <c:pt idx="42426">
                  <c:v>6.0831418542046801E-2</c:v>
                </c:pt>
                <c:pt idx="42427">
                  <c:v>6.0831744674897999E-2</c:v>
                </c:pt>
                <c:pt idx="42428">
                  <c:v>6.0832241339836703E-2</c:v>
                </c:pt>
                <c:pt idx="42429">
                  <c:v>6.0832396333282301E-2</c:v>
                </c:pt>
                <c:pt idx="42430">
                  <c:v>6.0833037817766999E-2</c:v>
                </c:pt>
                <c:pt idx="42431">
                  <c:v>6.0834214974622401E-2</c:v>
                </c:pt>
                <c:pt idx="42432">
                  <c:v>6.0834824354836198E-2</c:v>
                </c:pt>
                <c:pt idx="42433">
                  <c:v>6.0835751648160699E-2</c:v>
                </c:pt>
                <c:pt idx="42434">
                  <c:v>6.0836395974598501E-2</c:v>
                </c:pt>
                <c:pt idx="42435">
                  <c:v>6.0838445199500601E-2</c:v>
                </c:pt>
                <c:pt idx="42436">
                  <c:v>6.0839085136331697E-2</c:v>
                </c:pt>
                <c:pt idx="42437">
                  <c:v>6.08391496989973E-2</c:v>
                </c:pt>
                <c:pt idx="42438">
                  <c:v>6.0840047573752699E-2</c:v>
                </c:pt>
                <c:pt idx="42439">
                  <c:v>6.0840607101138602E-2</c:v>
                </c:pt>
                <c:pt idx="42440">
                  <c:v>6.0840670463737097E-2</c:v>
                </c:pt>
                <c:pt idx="42441">
                  <c:v>6.0840893103635899E-2</c:v>
                </c:pt>
                <c:pt idx="42442">
                  <c:v>6.0842252515824598E-2</c:v>
                </c:pt>
                <c:pt idx="42443">
                  <c:v>6.0844486485240303E-2</c:v>
                </c:pt>
                <c:pt idx="42444">
                  <c:v>6.0844583018863599E-2</c:v>
                </c:pt>
                <c:pt idx="42445">
                  <c:v>6.0845471201972701E-2</c:v>
                </c:pt>
                <c:pt idx="42446">
                  <c:v>6.0847214706542203E-2</c:v>
                </c:pt>
                <c:pt idx="42447">
                  <c:v>6.0847379720280502E-2</c:v>
                </c:pt>
                <c:pt idx="42448">
                  <c:v>6.0847549808363099E-2</c:v>
                </c:pt>
                <c:pt idx="42449">
                  <c:v>6.0847556731331701E-2</c:v>
                </c:pt>
                <c:pt idx="42450">
                  <c:v>6.0847909770805599E-2</c:v>
                </c:pt>
                <c:pt idx="42451">
                  <c:v>6.0848451511008303E-2</c:v>
                </c:pt>
                <c:pt idx="42452">
                  <c:v>6.0850008340273903E-2</c:v>
                </c:pt>
                <c:pt idx="42453">
                  <c:v>6.0850745357743E-2</c:v>
                </c:pt>
                <c:pt idx="42454">
                  <c:v>6.0851531753506001E-2</c:v>
                </c:pt>
                <c:pt idx="42455">
                  <c:v>6.0851571991700201E-2</c:v>
                </c:pt>
                <c:pt idx="42456">
                  <c:v>6.0852091319450699E-2</c:v>
                </c:pt>
                <c:pt idx="42457">
                  <c:v>6.0853779191542202E-2</c:v>
                </c:pt>
                <c:pt idx="42458">
                  <c:v>6.0854024466700199E-2</c:v>
                </c:pt>
                <c:pt idx="42459">
                  <c:v>6.0854509059947402E-2</c:v>
                </c:pt>
                <c:pt idx="42460">
                  <c:v>6.0855454647289101E-2</c:v>
                </c:pt>
                <c:pt idx="42461">
                  <c:v>6.0856365591888902E-2</c:v>
                </c:pt>
                <c:pt idx="42462">
                  <c:v>6.0856411772689002E-2</c:v>
                </c:pt>
                <c:pt idx="42463">
                  <c:v>6.0856924821715799E-2</c:v>
                </c:pt>
                <c:pt idx="42464">
                  <c:v>6.0857333496808497E-2</c:v>
                </c:pt>
                <c:pt idx="42465">
                  <c:v>6.08580680505472E-2</c:v>
                </c:pt>
                <c:pt idx="42466">
                  <c:v>6.0859926570965499E-2</c:v>
                </c:pt>
                <c:pt idx="42467">
                  <c:v>6.0860069324873603E-2</c:v>
                </c:pt>
                <c:pt idx="42468">
                  <c:v>6.08609640801058E-2</c:v>
                </c:pt>
                <c:pt idx="42469">
                  <c:v>6.0861077113325099E-2</c:v>
                </c:pt>
                <c:pt idx="42470">
                  <c:v>6.0862744534437303E-2</c:v>
                </c:pt>
                <c:pt idx="42471">
                  <c:v>6.08630641822707E-2</c:v>
                </c:pt>
                <c:pt idx="42472">
                  <c:v>6.08640554085342E-2</c:v>
                </c:pt>
                <c:pt idx="42473">
                  <c:v>6.0864280083851099E-2</c:v>
                </c:pt>
                <c:pt idx="42474">
                  <c:v>6.08643740198863E-2</c:v>
                </c:pt>
                <c:pt idx="42475">
                  <c:v>6.0865000288517802E-2</c:v>
                </c:pt>
                <c:pt idx="42476">
                  <c:v>6.0865394353452798E-2</c:v>
                </c:pt>
                <c:pt idx="42477">
                  <c:v>6.08656292901332E-2</c:v>
                </c:pt>
                <c:pt idx="42478">
                  <c:v>6.0866048587331197E-2</c:v>
                </c:pt>
                <c:pt idx="42479">
                  <c:v>6.0866063826733499E-2</c:v>
                </c:pt>
                <c:pt idx="42480">
                  <c:v>6.0867486861368801E-2</c:v>
                </c:pt>
                <c:pt idx="42481">
                  <c:v>6.0867755358667001E-2</c:v>
                </c:pt>
                <c:pt idx="42482">
                  <c:v>6.0868068975895702E-2</c:v>
                </c:pt>
                <c:pt idx="42483">
                  <c:v>6.08693006539507E-2</c:v>
                </c:pt>
                <c:pt idx="42484">
                  <c:v>6.0869402761164801E-2</c:v>
                </c:pt>
                <c:pt idx="42485">
                  <c:v>6.0871983464419799E-2</c:v>
                </c:pt>
                <c:pt idx="42486">
                  <c:v>6.0872280379338402E-2</c:v>
                </c:pt>
                <c:pt idx="42487">
                  <c:v>6.08727430767389E-2</c:v>
                </c:pt>
                <c:pt idx="42488">
                  <c:v>6.0874389611069099E-2</c:v>
                </c:pt>
                <c:pt idx="42489">
                  <c:v>6.0875205299673302E-2</c:v>
                </c:pt>
                <c:pt idx="42490">
                  <c:v>6.0875518110676097E-2</c:v>
                </c:pt>
                <c:pt idx="42491">
                  <c:v>6.08755304798844E-2</c:v>
                </c:pt>
                <c:pt idx="42492">
                  <c:v>6.0876892929544298E-2</c:v>
                </c:pt>
                <c:pt idx="42493">
                  <c:v>6.08775069403042E-2</c:v>
                </c:pt>
                <c:pt idx="42494">
                  <c:v>6.0878129691578499E-2</c:v>
                </c:pt>
                <c:pt idx="42495">
                  <c:v>6.0878682586960699E-2</c:v>
                </c:pt>
                <c:pt idx="42496">
                  <c:v>6.0878956720945697E-2</c:v>
                </c:pt>
                <c:pt idx="42497">
                  <c:v>6.0879810517714801E-2</c:v>
                </c:pt>
                <c:pt idx="42498">
                  <c:v>6.0880439616641899E-2</c:v>
                </c:pt>
                <c:pt idx="42499">
                  <c:v>6.08808267635167E-2</c:v>
                </c:pt>
                <c:pt idx="42500">
                  <c:v>6.0881511363857298E-2</c:v>
                </c:pt>
                <c:pt idx="42501">
                  <c:v>6.0881745287804899E-2</c:v>
                </c:pt>
                <c:pt idx="42502">
                  <c:v>6.0882810495611603E-2</c:v>
                </c:pt>
                <c:pt idx="42503">
                  <c:v>6.0883058767865303E-2</c:v>
                </c:pt>
                <c:pt idx="42504">
                  <c:v>6.08842727055703E-2</c:v>
                </c:pt>
                <c:pt idx="42505">
                  <c:v>6.08901669185197E-2</c:v>
                </c:pt>
                <c:pt idx="42506">
                  <c:v>6.0890845168404699E-2</c:v>
                </c:pt>
                <c:pt idx="42507">
                  <c:v>6.08909765380026E-2</c:v>
                </c:pt>
                <c:pt idx="42508">
                  <c:v>6.0891804146399602E-2</c:v>
                </c:pt>
                <c:pt idx="42509">
                  <c:v>6.0892197293620401E-2</c:v>
                </c:pt>
                <c:pt idx="42510">
                  <c:v>6.0893904176551397E-2</c:v>
                </c:pt>
                <c:pt idx="42511">
                  <c:v>6.0895499323460597E-2</c:v>
                </c:pt>
                <c:pt idx="42512">
                  <c:v>6.0896438656232101E-2</c:v>
                </c:pt>
                <c:pt idx="42513">
                  <c:v>6.0899551628727497E-2</c:v>
                </c:pt>
                <c:pt idx="42514">
                  <c:v>6.0901298126545302E-2</c:v>
                </c:pt>
                <c:pt idx="42515">
                  <c:v>6.09039576496321E-2</c:v>
                </c:pt>
                <c:pt idx="42516">
                  <c:v>6.09050481657014E-2</c:v>
                </c:pt>
                <c:pt idx="42517">
                  <c:v>6.0905343829956098E-2</c:v>
                </c:pt>
                <c:pt idx="42518">
                  <c:v>6.0906281302316102E-2</c:v>
                </c:pt>
                <c:pt idx="42519">
                  <c:v>6.0907308420640502E-2</c:v>
                </c:pt>
                <c:pt idx="42520">
                  <c:v>6.09074383838989E-2</c:v>
                </c:pt>
                <c:pt idx="42521">
                  <c:v>6.0907482948782198E-2</c:v>
                </c:pt>
                <c:pt idx="42522">
                  <c:v>6.0907632316189599E-2</c:v>
                </c:pt>
                <c:pt idx="42523">
                  <c:v>6.09077677444336E-2</c:v>
                </c:pt>
                <c:pt idx="42524">
                  <c:v>6.0909756115508203E-2</c:v>
                </c:pt>
                <c:pt idx="42525">
                  <c:v>6.0909968790118403E-2</c:v>
                </c:pt>
                <c:pt idx="42526">
                  <c:v>6.0910821096702199E-2</c:v>
                </c:pt>
                <c:pt idx="42527">
                  <c:v>6.0911415537247202E-2</c:v>
                </c:pt>
                <c:pt idx="42528">
                  <c:v>6.0913419400984603E-2</c:v>
                </c:pt>
                <c:pt idx="42529">
                  <c:v>6.0914528446659601E-2</c:v>
                </c:pt>
                <c:pt idx="42530">
                  <c:v>6.0916903943437302E-2</c:v>
                </c:pt>
                <c:pt idx="42531">
                  <c:v>6.0918036435710601E-2</c:v>
                </c:pt>
                <c:pt idx="42532">
                  <c:v>6.0918414298793598E-2</c:v>
                </c:pt>
                <c:pt idx="42533">
                  <c:v>6.0920274813821403E-2</c:v>
                </c:pt>
                <c:pt idx="42534">
                  <c:v>6.0921433621153299E-2</c:v>
                </c:pt>
                <c:pt idx="42535">
                  <c:v>6.0922635613067197E-2</c:v>
                </c:pt>
                <c:pt idx="42536">
                  <c:v>6.0924087102333699E-2</c:v>
                </c:pt>
                <c:pt idx="42537">
                  <c:v>6.0925920067868997E-2</c:v>
                </c:pt>
                <c:pt idx="42538">
                  <c:v>6.0926345024917498E-2</c:v>
                </c:pt>
                <c:pt idx="42539">
                  <c:v>6.0927382405423301E-2</c:v>
                </c:pt>
                <c:pt idx="42540">
                  <c:v>6.09279925603236E-2</c:v>
                </c:pt>
                <c:pt idx="42541">
                  <c:v>6.0928354349061201E-2</c:v>
                </c:pt>
                <c:pt idx="42542">
                  <c:v>6.0928434650154698E-2</c:v>
                </c:pt>
                <c:pt idx="42543">
                  <c:v>6.0929799159601103E-2</c:v>
                </c:pt>
                <c:pt idx="42544">
                  <c:v>6.093017212626E-2</c:v>
                </c:pt>
                <c:pt idx="42545">
                  <c:v>6.0930298891153298E-2</c:v>
                </c:pt>
                <c:pt idx="42546">
                  <c:v>6.0930711883913601E-2</c:v>
                </c:pt>
                <c:pt idx="42547">
                  <c:v>6.0931084902764901E-2</c:v>
                </c:pt>
                <c:pt idx="42548">
                  <c:v>6.0931999971359799E-2</c:v>
                </c:pt>
                <c:pt idx="42549">
                  <c:v>6.0932743713467297E-2</c:v>
                </c:pt>
                <c:pt idx="42550">
                  <c:v>6.0935113946381597E-2</c:v>
                </c:pt>
                <c:pt idx="42551">
                  <c:v>6.0935650730904803E-2</c:v>
                </c:pt>
                <c:pt idx="42552">
                  <c:v>6.0939383074419401E-2</c:v>
                </c:pt>
                <c:pt idx="42553">
                  <c:v>6.0939736745343698E-2</c:v>
                </c:pt>
                <c:pt idx="42554">
                  <c:v>6.0940057362996597E-2</c:v>
                </c:pt>
                <c:pt idx="42555">
                  <c:v>6.0942583326651499E-2</c:v>
                </c:pt>
                <c:pt idx="42556">
                  <c:v>6.0943532437053201E-2</c:v>
                </c:pt>
                <c:pt idx="42557">
                  <c:v>6.0943756601891802E-2</c:v>
                </c:pt>
                <c:pt idx="42558">
                  <c:v>6.09445567087738E-2</c:v>
                </c:pt>
                <c:pt idx="42559">
                  <c:v>6.09446665554087E-2</c:v>
                </c:pt>
                <c:pt idx="42560">
                  <c:v>6.0944813172542203E-2</c:v>
                </c:pt>
                <c:pt idx="42561">
                  <c:v>6.0944972488226903E-2</c:v>
                </c:pt>
                <c:pt idx="42562">
                  <c:v>6.0945471165429997E-2</c:v>
                </c:pt>
                <c:pt idx="42563">
                  <c:v>6.09454973153188E-2</c:v>
                </c:pt>
                <c:pt idx="42564">
                  <c:v>6.0947260153863501E-2</c:v>
                </c:pt>
                <c:pt idx="42565">
                  <c:v>6.0947306282818102E-2</c:v>
                </c:pt>
                <c:pt idx="42566">
                  <c:v>6.0948074172067303E-2</c:v>
                </c:pt>
                <c:pt idx="42567">
                  <c:v>6.0948403403545098E-2</c:v>
                </c:pt>
                <c:pt idx="42568">
                  <c:v>6.0948520162357099E-2</c:v>
                </c:pt>
                <c:pt idx="42569">
                  <c:v>6.0948522746379803E-2</c:v>
                </c:pt>
                <c:pt idx="42570">
                  <c:v>6.0949267364589797E-2</c:v>
                </c:pt>
                <c:pt idx="42571">
                  <c:v>6.0949478796605901E-2</c:v>
                </c:pt>
                <c:pt idx="42572">
                  <c:v>6.0950424088398299E-2</c:v>
                </c:pt>
                <c:pt idx="42573">
                  <c:v>6.0950853867733398E-2</c:v>
                </c:pt>
                <c:pt idx="42574">
                  <c:v>6.0950859496181703E-2</c:v>
                </c:pt>
                <c:pt idx="42575">
                  <c:v>6.0951674363228597E-2</c:v>
                </c:pt>
                <c:pt idx="42576">
                  <c:v>6.0952642012304097E-2</c:v>
                </c:pt>
                <c:pt idx="42577">
                  <c:v>6.0953878990620901E-2</c:v>
                </c:pt>
                <c:pt idx="42578">
                  <c:v>6.0954186047091401E-2</c:v>
                </c:pt>
                <c:pt idx="42579">
                  <c:v>6.0954818404392597E-2</c:v>
                </c:pt>
                <c:pt idx="42580">
                  <c:v>6.0957100857176802E-2</c:v>
                </c:pt>
                <c:pt idx="42581">
                  <c:v>6.0957394739664598E-2</c:v>
                </c:pt>
                <c:pt idx="42582">
                  <c:v>6.0957859357099402E-2</c:v>
                </c:pt>
                <c:pt idx="42583">
                  <c:v>6.0958108690302597E-2</c:v>
                </c:pt>
                <c:pt idx="42584">
                  <c:v>6.0958691840262799E-2</c:v>
                </c:pt>
                <c:pt idx="42585">
                  <c:v>6.0961144607837602E-2</c:v>
                </c:pt>
                <c:pt idx="42586">
                  <c:v>6.0961718181416699E-2</c:v>
                </c:pt>
                <c:pt idx="42587">
                  <c:v>6.0961798616264599E-2</c:v>
                </c:pt>
                <c:pt idx="42588">
                  <c:v>6.0961989521040698E-2</c:v>
                </c:pt>
                <c:pt idx="42589">
                  <c:v>6.0962385535713301E-2</c:v>
                </c:pt>
                <c:pt idx="42590">
                  <c:v>6.0962633157539498E-2</c:v>
                </c:pt>
                <c:pt idx="42591">
                  <c:v>6.0963476937998702E-2</c:v>
                </c:pt>
                <c:pt idx="42592">
                  <c:v>6.0963892644647001E-2</c:v>
                </c:pt>
                <c:pt idx="42593">
                  <c:v>6.0964291352918198E-2</c:v>
                </c:pt>
                <c:pt idx="42594">
                  <c:v>6.0964856334530901E-2</c:v>
                </c:pt>
                <c:pt idx="42595">
                  <c:v>6.0966063526388801E-2</c:v>
                </c:pt>
                <c:pt idx="42596">
                  <c:v>6.0967019061626597E-2</c:v>
                </c:pt>
                <c:pt idx="42597">
                  <c:v>6.0969277740367103E-2</c:v>
                </c:pt>
                <c:pt idx="42598">
                  <c:v>6.0969369857498602E-2</c:v>
                </c:pt>
                <c:pt idx="42599">
                  <c:v>6.0970653585162501E-2</c:v>
                </c:pt>
                <c:pt idx="42600">
                  <c:v>6.0971086227823199E-2</c:v>
                </c:pt>
                <c:pt idx="42601">
                  <c:v>6.0971599654843799E-2</c:v>
                </c:pt>
                <c:pt idx="42602">
                  <c:v>6.0971729148876101E-2</c:v>
                </c:pt>
                <c:pt idx="42603">
                  <c:v>6.0974308463501999E-2</c:v>
                </c:pt>
                <c:pt idx="42604">
                  <c:v>6.0976437784308203E-2</c:v>
                </c:pt>
                <c:pt idx="42605">
                  <c:v>6.0977013213999398E-2</c:v>
                </c:pt>
                <c:pt idx="42606">
                  <c:v>6.09773370140839E-2</c:v>
                </c:pt>
                <c:pt idx="42607">
                  <c:v>6.0977431628175503E-2</c:v>
                </c:pt>
                <c:pt idx="42608">
                  <c:v>6.0977995567889701E-2</c:v>
                </c:pt>
                <c:pt idx="42609">
                  <c:v>6.0978306285428899E-2</c:v>
                </c:pt>
                <c:pt idx="42610">
                  <c:v>6.0978484167952401E-2</c:v>
                </c:pt>
                <c:pt idx="42611">
                  <c:v>6.09794512471631E-2</c:v>
                </c:pt>
                <c:pt idx="42612">
                  <c:v>6.0979671929927898E-2</c:v>
                </c:pt>
                <c:pt idx="42613">
                  <c:v>6.0980648518116902E-2</c:v>
                </c:pt>
                <c:pt idx="42614">
                  <c:v>6.0981164568737901E-2</c:v>
                </c:pt>
                <c:pt idx="42615">
                  <c:v>6.0981269399381602E-2</c:v>
                </c:pt>
                <c:pt idx="42616">
                  <c:v>6.0982596500883703E-2</c:v>
                </c:pt>
                <c:pt idx="42617">
                  <c:v>6.0983579704981299E-2</c:v>
                </c:pt>
                <c:pt idx="42618">
                  <c:v>6.0983817989697001E-2</c:v>
                </c:pt>
                <c:pt idx="42619">
                  <c:v>6.0986281308744297E-2</c:v>
                </c:pt>
                <c:pt idx="42620">
                  <c:v>6.0986810434366101E-2</c:v>
                </c:pt>
                <c:pt idx="42621">
                  <c:v>6.09875630339183E-2</c:v>
                </c:pt>
                <c:pt idx="42622">
                  <c:v>6.0987701375206399E-2</c:v>
                </c:pt>
                <c:pt idx="42623">
                  <c:v>6.0988000101596399E-2</c:v>
                </c:pt>
                <c:pt idx="42624">
                  <c:v>6.09882405797742E-2</c:v>
                </c:pt>
                <c:pt idx="42625">
                  <c:v>6.0989361151846597E-2</c:v>
                </c:pt>
                <c:pt idx="42626">
                  <c:v>6.0990477046880001E-2</c:v>
                </c:pt>
                <c:pt idx="42627">
                  <c:v>6.0990946546612697E-2</c:v>
                </c:pt>
                <c:pt idx="42628">
                  <c:v>6.0991310195719302E-2</c:v>
                </c:pt>
                <c:pt idx="42629">
                  <c:v>6.0992268395921902E-2</c:v>
                </c:pt>
                <c:pt idx="42630">
                  <c:v>6.09948830287785E-2</c:v>
                </c:pt>
                <c:pt idx="42631">
                  <c:v>6.0996594685689999E-2</c:v>
                </c:pt>
                <c:pt idx="42632">
                  <c:v>6.0997331900373201E-2</c:v>
                </c:pt>
                <c:pt idx="42633">
                  <c:v>6.0998705662957897E-2</c:v>
                </c:pt>
                <c:pt idx="42634">
                  <c:v>6.0998769830163599E-2</c:v>
                </c:pt>
                <c:pt idx="42635">
                  <c:v>6.1000486523199199E-2</c:v>
                </c:pt>
                <c:pt idx="42636">
                  <c:v>6.1000804224915203E-2</c:v>
                </c:pt>
                <c:pt idx="42637">
                  <c:v>6.1001293547519299E-2</c:v>
                </c:pt>
                <c:pt idx="42638">
                  <c:v>6.1001473625942298E-2</c:v>
                </c:pt>
                <c:pt idx="42639">
                  <c:v>6.1002613766984501E-2</c:v>
                </c:pt>
                <c:pt idx="42640">
                  <c:v>6.1002695194780097E-2</c:v>
                </c:pt>
                <c:pt idx="42641">
                  <c:v>6.1003078710923503E-2</c:v>
                </c:pt>
                <c:pt idx="42642">
                  <c:v>6.10049665713377E-2</c:v>
                </c:pt>
                <c:pt idx="42643">
                  <c:v>6.1005599942814397E-2</c:v>
                </c:pt>
                <c:pt idx="42644">
                  <c:v>6.1006383773332402E-2</c:v>
                </c:pt>
                <c:pt idx="42645">
                  <c:v>6.1006768425944401E-2</c:v>
                </c:pt>
                <c:pt idx="42646">
                  <c:v>6.1009751580769399E-2</c:v>
                </c:pt>
                <c:pt idx="42647">
                  <c:v>6.1009865342850002E-2</c:v>
                </c:pt>
                <c:pt idx="42648">
                  <c:v>6.1011504966017503E-2</c:v>
                </c:pt>
                <c:pt idx="42649">
                  <c:v>6.10125931697518E-2</c:v>
                </c:pt>
                <c:pt idx="42650">
                  <c:v>6.1013553207989998E-2</c:v>
                </c:pt>
                <c:pt idx="42651">
                  <c:v>6.1017007837002597E-2</c:v>
                </c:pt>
                <c:pt idx="42652">
                  <c:v>6.1019359973555697E-2</c:v>
                </c:pt>
                <c:pt idx="42653">
                  <c:v>6.1019484810253703E-2</c:v>
                </c:pt>
                <c:pt idx="42654">
                  <c:v>6.1021355667123099E-2</c:v>
                </c:pt>
                <c:pt idx="42655">
                  <c:v>6.10227996457764E-2</c:v>
                </c:pt>
                <c:pt idx="42656">
                  <c:v>6.1022878141840299E-2</c:v>
                </c:pt>
                <c:pt idx="42657">
                  <c:v>6.1023044502277697E-2</c:v>
                </c:pt>
                <c:pt idx="42658">
                  <c:v>6.1024150526245498E-2</c:v>
                </c:pt>
                <c:pt idx="42659">
                  <c:v>6.10246868420019E-2</c:v>
                </c:pt>
                <c:pt idx="42660">
                  <c:v>6.1027206215112699E-2</c:v>
                </c:pt>
                <c:pt idx="42661">
                  <c:v>6.1029106098901997E-2</c:v>
                </c:pt>
                <c:pt idx="42662">
                  <c:v>6.1030065011608098E-2</c:v>
                </c:pt>
                <c:pt idx="42663">
                  <c:v>6.1030388325926402E-2</c:v>
                </c:pt>
                <c:pt idx="42664">
                  <c:v>6.1034685093415801E-2</c:v>
                </c:pt>
                <c:pt idx="42665">
                  <c:v>6.1035042033901497E-2</c:v>
                </c:pt>
                <c:pt idx="42666">
                  <c:v>6.1036088996847898E-2</c:v>
                </c:pt>
                <c:pt idx="42667">
                  <c:v>6.1036887721946403E-2</c:v>
                </c:pt>
                <c:pt idx="42668">
                  <c:v>6.1037350057327501E-2</c:v>
                </c:pt>
                <c:pt idx="42669">
                  <c:v>6.1038318687914199E-2</c:v>
                </c:pt>
                <c:pt idx="42670">
                  <c:v>6.1038559804603799E-2</c:v>
                </c:pt>
                <c:pt idx="42671">
                  <c:v>6.1039169136030302E-2</c:v>
                </c:pt>
                <c:pt idx="42672">
                  <c:v>6.10414748143039E-2</c:v>
                </c:pt>
                <c:pt idx="42673">
                  <c:v>6.10416890740062E-2</c:v>
                </c:pt>
                <c:pt idx="42674">
                  <c:v>6.1042596830646098E-2</c:v>
                </c:pt>
                <c:pt idx="42675">
                  <c:v>6.1042933063295599E-2</c:v>
                </c:pt>
                <c:pt idx="42676">
                  <c:v>6.1043412130405303E-2</c:v>
                </c:pt>
                <c:pt idx="42677">
                  <c:v>6.1043667565803199E-2</c:v>
                </c:pt>
                <c:pt idx="42678">
                  <c:v>6.1043705631708599E-2</c:v>
                </c:pt>
                <c:pt idx="42679">
                  <c:v>6.1044475053922E-2</c:v>
                </c:pt>
                <c:pt idx="42680">
                  <c:v>6.1045070763331502E-2</c:v>
                </c:pt>
                <c:pt idx="42681">
                  <c:v>6.1046142873635002E-2</c:v>
                </c:pt>
                <c:pt idx="42682">
                  <c:v>6.1047550162861501E-2</c:v>
                </c:pt>
                <c:pt idx="42683">
                  <c:v>6.10476937936845E-2</c:v>
                </c:pt>
                <c:pt idx="42684">
                  <c:v>6.1048016529723199E-2</c:v>
                </c:pt>
                <c:pt idx="42685">
                  <c:v>6.10480755874694E-2</c:v>
                </c:pt>
                <c:pt idx="42686">
                  <c:v>6.1049233098262802E-2</c:v>
                </c:pt>
                <c:pt idx="42687">
                  <c:v>6.1051098919259202E-2</c:v>
                </c:pt>
                <c:pt idx="42688">
                  <c:v>6.1051618863707101E-2</c:v>
                </c:pt>
                <c:pt idx="42689">
                  <c:v>6.1053117329666597E-2</c:v>
                </c:pt>
                <c:pt idx="42690">
                  <c:v>6.1053204527239099E-2</c:v>
                </c:pt>
                <c:pt idx="42691">
                  <c:v>6.1053609974660097E-2</c:v>
                </c:pt>
                <c:pt idx="42692">
                  <c:v>6.1054144694738403E-2</c:v>
                </c:pt>
                <c:pt idx="42693">
                  <c:v>6.1054444600614197E-2</c:v>
                </c:pt>
                <c:pt idx="42694">
                  <c:v>6.10564035680638E-2</c:v>
                </c:pt>
                <c:pt idx="42695">
                  <c:v>6.1058691205669702E-2</c:v>
                </c:pt>
                <c:pt idx="42696">
                  <c:v>6.1061161995293697E-2</c:v>
                </c:pt>
                <c:pt idx="42697">
                  <c:v>6.1061724138109202E-2</c:v>
                </c:pt>
                <c:pt idx="42698">
                  <c:v>6.1062054392864697E-2</c:v>
                </c:pt>
                <c:pt idx="42699">
                  <c:v>6.1062222463727403E-2</c:v>
                </c:pt>
                <c:pt idx="42700">
                  <c:v>6.1063641516286703E-2</c:v>
                </c:pt>
                <c:pt idx="42701">
                  <c:v>6.1064257379852299E-2</c:v>
                </c:pt>
                <c:pt idx="42702">
                  <c:v>6.10646608573467E-2</c:v>
                </c:pt>
                <c:pt idx="42703">
                  <c:v>6.1065063364085598E-2</c:v>
                </c:pt>
                <c:pt idx="42704">
                  <c:v>6.1065584642325102E-2</c:v>
                </c:pt>
                <c:pt idx="42705">
                  <c:v>6.1066152799487197E-2</c:v>
                </c:pt>
                <c:pt idx="42706">
                  <c:v>6.1066440785643397E-2</c:v>
                </c:pt>
                <c:pt idx="42707">
                  <c:v>6.1067129631073497E-2</c:v>
                </c:pt>
                <c:pt idx="42708">
                  <c:v>6.1068181997823601E-2</c:v>
                </c:pt>
                <c:pt idx="42709">
                  <c:v>6.1069737559993599E-2</c:v>
                </c:pt>
                <c:pt idx="42710">
                  <c:v>6.1070480151594997E-2</c:v>
                </c:pt>
                <c:pt idx="42711">
                  <c:v>6.1070552409135698E-2</c:v>
                </c:pt>
                <c:pt idx="42712">
                  <c:v>6.1071120529262099E-2</c:v>
                </c:pt>
                <c:pt idx="42713">
                  <c:v>6.1071152801542801E-2</c:v>
                </c:pt>
                <c:pt idx="42714">
                  <c:v>6.10714103192012E-2</c:v>
                </c:pt>
                <c:pt idx="42715">
                  <c:v>6.1072389242761399E-2</c:v>
                </c:pt>
                <c:pt idx="42716">
                  <c:v>6.1072585348824399E-2</c:v>
                </c:pt>
                <c:pt idx="42717">
                  <c:v>6.1075901368300503E-2</c:v>
                </c:pt>
                <c:pt idx="42718">
                  <c:v>6.1075996101883002E-2</c:v>
                </c:pt>
                <c:pt idx="42719">
                  <c:v>6.1076191321264399E-2</c:v>
                </c:pt>
                <c:pt idx="42720">
                  <c:v>6.1076864453669499E-2</c:v>
                </c:pt>
                <c:pt idx="42721">
                  <c:v>6.1078384793309501E-2</c:v>
                </c:pt>
                <c:pt idx="42722">
                  <c:v>6.10784115646043E-2</c:v>
                </c:pt>
                <c:pt idx="42723">
                  <c:v>6.10784124035606E-2</c:v>
                </c:pt>
                <c:pt idx="42724">
                  <c:v>6.1078537112927697E-2</c:v>
                </c:pt>
                <c:pt idx="42725">
                  <c:v>6.1079296485052198E-2</c:v>
                </c:pt>
                <c:pt idx="42726">
                  <c:v>6.1079929293981303E-2</c:v>
                </c:pt>
                <c:pt idx="42727">
                  <c:v>6.1080187481876602E-2</c:v>
                </c:pt>
                <c:pt idx="42728">
                  <c:v>6.1080474176585499E-2</c:v>
                </c:pt>
                <c:pt idx="42729">
                  <c:v>6.1080768150812398E-2</c:v>
                </c:pt>
                <c:pt idx="42730">
                  <c:v>6.1082062177453697E-2</c:v>
                </c:pt>
                <c:pt idx="42731">
                  <c:v>6.1082898273819401E-2</c:v>
                </c:pt>
                <c:pt idx="42732">
                  <c:v>6.1083220355267101E-2</c:v>
                </c:pt>
                <c:pt idx="42733">
                  <c:v>6.10837099661991E-2</c:v>
                </c:pt>
                <c:pt idx="42734">
                  <c:v>6.1086328463082797E-2</c:v>
                </c:pt>
                <c:pt idx="42735">
                  <c:v>6.1086511603658002E-2</c:v>
                </c:pt>
                <c:pt idx="42736">
                  <c:v>6.1086785769059203E-2</c:v>
                </c:pt>
                <c:pt idx="42737">
                  <c:v>6.1089618585034797E-2</c:v>
                </c:pt>
                <c:pt idx="42738">
                  <c:v>6.1089923914065897E-2</c:v>
                </c:pt>
                <c:pt idx="42739">
                  <c:v>6.1092741014251897E-2</c:v>
                </c:pt>
                <c:pt idx="42740">
                  <c:v>6.1093329586660798E-2</c:v>
                </c:pt>
                <c:pt idx="42741">
                  <c:v>6.1094502227431999E-2</c:v>
                </c:pt>
                <c:pt idx="42742">
                  <c:v>6.1095968437840598E-2</c:v>
                </c:pt>
                <c:pt idx="42743">
                  <c:v>6.1096953375048703E-2</c:v>
                </c:pt>
                <c:pt idx="42744">
                  <c:v>6.1098561104343703E-2</c:v>
                </c:pt>
                <c:pt idx="42745">
                  <c:v>6.10990123461434E-2</c:v>
                </c:pt>
                <c:pt idx="42746">
                  <c:v>6.1099477817347897E-2</c:v>
                </c:pt>
                <c:pt idx="42747">
                  <c:v>6.1100105773100398E-2</c:v>
                </c:pt>
                <c:pt idx="42748">
                  <c:v>6.1101333055170397E-2</c:v>
                </c:pt>
                <c:pt idx="42749">
                  <c:v>6.1101832211268102E-2</c:v>
                </c:pt>
                <c:pt idx="42750">
                  <c:v>6.1104902926815703E-2</c:v>
                </c:pt>
                <c:pt idx="42751">
                  <c:v>6.1105141816656397E-2</c:v>
                </c:pt>
                <c:pt idx="42752">
                  <c:v>6.1106597502241698E-2</c:v>
                </c:pt>
                <c:pt idx="42753">
                  <c:v>6.1107039484259697E-2</c:v>
                </c:pt>
                <c:pt idx="42754">
                  <c:v>6.1107715872807902E-2</c:v>
                </c:pt>
                <c:pt idx="42755">
                  <c:v>6.1107871723872699E-2</c:v>
                </c:pt>
                <c:pt idx="42756">
                  <c:v>6.1108023792351203E-2</c:v>
                </c:pt>
                <c:pt idx="42757">
                  <c:v>6.1109377553376899E-2</c:v>
                </c:pt>
                <c:pt idx="42758">
                  <c:v>6.1109423663393697E-2</c:v>
                </c:pt>
                <c:pt idx="42759">
                  <c:v>6.11108206446856E-2</c:v>
                </c:pt>
                <c:pt idx="42760">
                  <c:v>6.11111263145558E-2</c:v>
                </c:pt>
                <c:pt idx="42761">
                  <c:v>6.1111524140063503E-2</c:v>
                </c:pt>
                <c:pt idx="42762">
                  <c:v>6.1111603664994699E-2</c:v>
                </c:pt>
                <c:pt idx="42763">
                  <c:v>6.1113439954580698E-2</c:v>
                </c:pt>
                <c:pt idx="42764">
                  <c:v>6.11135637491763E-2</c:v>
                </c:pt>
                <c:pt idx="42765">
                  <c:v>6.1114499160880902E-2</c:v>
                </c:pt>
                <c:pt idx="42766">
                  <c:v>6.1115256585152503E-2</c:v>
                </c:pt>
                <c:pt idx="42767">
                  <c:v>6.1116677968823703E-2</c:v>
                </c:pt>
                <c:pt idx="42768">
                  <c:v>6.1117727319638701E-2</c:v>
                </c:pt>
                <c:pt idx="42769">
                  <c:v>6.1118648386582902E-2</c:v>
                </c:pt>
                <c:pt idx="42770">
                  <c:v>6.1119348409143001E-2</c:v>
                </c:pt>
                <c:pt idx="42771">
                  <c:v>6.11195995318006E-2</c:v>
                </c:pt>
                <c:pt idx="42772">
                  <c:v>6.1119785466624499E-2</c:v>
                </c:pt>
                <c:pt idx="42773">
                  <c:v>6.1121043538945902E-2</c:v>
                </c:pt>
                <c:pt idx="42774">
                  <c:v>6.1123626975315398E-2</c:v>
                </c:pt>
                <c:pt idx="42775">
                  <c:v>6.1124208742141403E-2</c:v>
                </c:pt>
                <c:pt idx="42776">
                  <c:v>6.1125187845798103E-2</c:v>
                </c:pt>
                <c:pt idx="42777">
                  <c:v>6.1126148036731401E-2</c:v>
                </c:pt>
                <c:pt idx="42778">
                  <c:v>6.1126184666012599E-2</c:v>
                </c:pt>
                <c:pt idx="42779">
                  <c:v>6.1127001691455199E-2</c:v>
                </c:pt>
                <c:pt idx="42780">
                  <c:v>6.1129004863965802E-2</c:v>
                </c:pt>
                <c:pt idx="42781">
                  <c:v>6.1133352230171099E-2</c:v>
                </c:pt>
                <c:pt idx="42782">
                  <c:v>6.1135517583437E-2</c:v>
                </c:pt>
                <c:pt idx="42783">
                  <c:v>6.1135697029472399E-2</c:v>
                </c:pt>
                <c:pt idx="42784">
                  <c:v>6.1135748901854199E-2</c:v>
                </c:pt>
                <c:pt idx="42785">
                  <c:v>6.1136016388538501E-2</c:v>
                </c:pt>
                <c:pt idx="42786">
                  <c:v>6.1136337212680698E-2</c:v>
                </c:pt>
                <c:pt idx="42787">
                  <c:v>6.1136362362406903E-2</c:v>
                </c:pt>
                <c:pt idx="42788">
                  <c:v>6.1136369570520203E-2</c:v>
                </c:pt>
                <c:pt idx="42789">
                  <c:v>6.1137425871276803E-2</c:v>
                </c:pt>
                <c:pt idx="42790">
                  <c:v>6.1137592248791901E-2</c:v>
                </c:pt>
                <c:pt idx="42791">
                  <c:v>6.1137910645728002E-2</c:v>
                </c:pt>
                <c:pt idx="42792">
                  <c:v>6.1138435654547997E-2</c:v>
                </c:pt>
                <c:pt idx="42793">
                  <c:v>6.11400536475366E-2</c:v>
                </c:pt>
                <c:pt idx="42794">
                  <c:v>6.1141314513413897E-2</c:v>
                </c:pt>
                <c:pt idx="42795">
                  <c:v>6.1141792752904697E-2</c:v>
                </c:pt>
                <c:pt idx="42796">
                  <c:v>6.1143748183290499E-2</c:v>
                </c:pt>
                <c:pt idx="42797">
                  <c:v>6.1144358740106403E-2</c:v>
                </c:pt>
                <c:pt idx="42798">
                  <c:v>6.1147366820755798E-2</c:v>
                </c:pt>
                <c:pt idx="42799">
                  <c:v>6.1148177614947098E-2</c:v>
                </c:pt>
                <c:pt idx="42800">
                  <c:v>6.1148401089711597E-2</c:v>
                </c:pt>
                <c:pt idx="42801">
                  <c:v>6.1150109339327997E-2</c:v>
                </c:pt>
                <c:pt idx="42802">
                  <c:v>6.11512444154938E-2</c:v>
                </c:pt>
                <c:pt idx="42803">
                  <c:v>6.1152663478602098E-2</c:v>
                </c:pt>
                <c:pt idx="42804">
                  <c:v>6.1155007825861099E-2</c:v>
                </c:pt>
                <c:pt idx="42805">
                  <c:v>6.11551657724516E-2</c:v>
                </c:pt>
                <c:pt idx="42806">
                  <c:v>6.1155990089842002E-2</c:v>
                </c:pt>
                <c:pt idx="42807">
                  <c:v>6.1156103872533597E-2</c:v>
                </c:pt>
                <c:pt idx="42808">
                  <c:v>6.1158260574878602E-2</c:v>
                </c:pt>
                <c:pt idx="42809">
                  <c:v>6.1159682866456302E-2</c:v>
                </c:pt>
                <c:pt idx="42810">
                  <c:v>6.1160407788163798E-2</c:v>
                </c:pt>
                <c:pt idx="42811">
                  <c:v>6.1160493262451203E-2</c:v>
                </c:pt>
                <c:pt idx="42812">
                  <c:v>6.1161093499850501E-2</c:v>
                </c:pt>
                <c:pt idx="42813">
                  <c:v>6.1161963884876297E-2</c:v>
                </c:pt>
                <c:pt idx="42814">
                  <c:v>6.11626163880764E-2</c:v>
                </c:pt>
                <c:pt idx="42815">
                  <c:v>6.11631455122763E-2</c:v>
                </c:pt>
                <c:pt idx="42816">
                  <c:v>6.1163813600771097E-2</c:v>
                </c:pt>
                <c:pt idx="42817">
                  <c:v>6.1164008747580503E-2</c:v>
                </c:pt>
                <c:pt idx="42818">
                  <c:v>6.1166857283814199E-2</c:v>
                </c:pt>
                <c:pt idx="42819">
                  <c:v>6.1168319076661599E-2</c:v>
                </c:pt>
                <c:pt idx="42820">
                  <c:v>6.1169935882094101E-2</c:v>
                </c:pt>
                <c:pt idx="42821">
                  <c:v>6.1170129702361797E-2</c:v>
                </c:pt>
                <c:pt idx="42822">
                  <c:v>6.1170892657839197E-2</c:v>
                </c:pt>
                <c:pt idx="42823">
                  <c:v>6.1170908402649701E-2</c:v>
                </c:pt>
                <c:pt idx="42824">
                  <c:v>6.1171477231478297E-2</c:v>
                </c:pt>
                <c:pt idx="42825">
                  <c:v>6.11720946403186E-2</c:v>
                </c:pt>
                <c:pt idx="42826">
                  <c:v>6.1173743584023201E-2</c:v>
                </c:pt>
                <c:pt idx="42827">
                  <c:v>6.1174957802956897E-2</c:v>
                </c:pt>
                <c:pt idx="42828">
                  <c:v>6.1175691741341402E-2</c:v>
                </c:pt>
                <c:pt idx="42829">
                  <c:v>6.1179329584882501E-2</c:v>
                </c:pt>
                <c:pt idx="42830">
                  <c:v>6.1180256892324099E-2</c:v>
                </c:pt>
                <c:pt idx="42831">
                  <c:v>6.1180827671361501E-2</c:v>
                </c:pt>
                <c:pt idx="42832">
                  <c:v>6.1180891629744598E-2</c:v>
                </c:pt>
                <c:pt idx="42833">
                  <c:v>6.1181520048473902E-2</c:v>
                </c:pt>
                <c:pt idx="42834">
                  <c:v>6.1181606384830702E-2</c:v>
                </c:pt>
                <c:pt idx="42835">
                  <c:v>6.1181704746564397E-2</c:v>
                </c:pt>
                <c:pt idx="42836">
                  <c:v>6.1183277441464901E-2</c:v>
                </c:pt>
                <c:pt idx="42837">
                  <c:v>6.1184261501590703E-2</c:v>
                </c:pt>
                <c:pt idx="42838">
                  <c:v>6.1186839791257303E-2</c:v>
                </c:pt>
                <c:pt idx="42839">
                  <c:v>6.1186939981094902E-2</c:v>
                </c:pt>
                <c:pt idx="42840">
                  <c:v>6.1187448844277598E-2</c:v>
                </c:pt>
                <c:pt idx="42841">
                  <c:v>6.1187709640835503E-2</c:v>
                </c:pt>
                <c:pt idx="42842">
                  <c:v>6.1188715937899901E-2</c:v>
                </c:pt>
                <c:pt idx="42843">
                  <c:v>6.1189742099087001E-2</c:v>
                </c:pt>
                <c:pt idx="42844">
                  <c:v>6.11907285124344E-2</c:v>
                </c:pt>
                <c:pt idx="42845">
                  <c:v>6.11918194181722E-2</c:v>
                </c:pt>
                <c:pt idx="42846">
                  <c:v>6.1191952897851599E-2</c:v>
                </c:pt>
                <c:pt idx="42847">
                  <c:v>6.11919934642845E-2</c:v>
                </c:pt>
                <c:pt idx="42848">
                  <c:v>6.1192698153751099E-2</c:v>
                </c:pt>
                <c:pt idx="42849">
                  <c:v>6.1193735758620499E-2</c:v>
                </c:pt>
                <c:pt idx="42850">
                  <c:v>6.1194026286261298E-2</c:v>
                </c:pt>
                <c:pt idx="42851">
                  <c:v>6.1194086053326602E-2</c:v>
                </c:pt>
                <c:pt idx="42852">
                  <c:v>6.1194906117445103E-2</c:v>
                </c:pt>
                <c:pt idx="42853">
                  <c:v>6.1195864021746003E-2</c:v>
                </c:pt>
                <c:pt idx="42854">
                  <c:v>6.1196113782593903E-2</c:v>
                </c:pt>
                <c:pt idx="42855">
                  <c:v>6.11975187993394E-2</c:v>
                </c:pt>
                <c:pt idx="42856">
                  <c:v>6.1198936491796099E-2</c:v>
                </c:pt>
                <c:pt idx="42857">
                  <c:v>6.1199881456041702E-2</c:v>
                </c:pt>
                <c:pt idx="42858">
                  <c:v>6.1200153600493599E-2</c:v>
                </c:pt>
                <c:pt idx="42859">
                  <c:v>6.1200704427830703E-2</c:v>
                </c:pt>
                <c:pt idx="42860">
                  <c:v>6.12012788801315E-2</c:v>
                </c:pt>
                <c:pt idx="42861">
                  <c:v>6.1201534310209901E-2</c:v>
                </c:pt>
                <c:pt idx="42862">
                  <c:v>6.1201807072725503E-2</c:v>
                </c:pt>
                <c:pt idx="42863">
                  <c:v>6.1202651501778997E-2</c:v>
                </c:pt>
                <c:pt idx="42864">
                  <c:v>6.1204595458020199E-2</c:v>
                </c:pt>
                <c:pt idx="42865">
                  <c:v>6.1205171391301001E-2</c:v>
                </c:pt>
                <c:pt idx="42866">
                  <c:v>6.12056758655442E-2</c:v>
                </c:pt>
                <c:pt idx="42867">
                  <c:v>6.12065533779209E-2</c:v>
                </c:pt>
                <c:pt idx="42868">
                  <c:v>6.1208301269564197E-2</c:v>
                </c:pt>
                <c:pt idx="42869">
                  <c:v>6.1208356180308503E-2</c:v>
                </c:pt>
                <c:pt idx="42870">
                  <c:v>6.1209627500497001E-2</c:v>
                </c:pt>
                <c:pt idx="42871">
                  <c:v>6.1211266599263202E-2</c:v>
                </c:pt>
                <c:pt idx="42872">
                  <c:v>6.1212119670612797E-2</c:v>
                </c:pt>
                <c:pt idx="42873">
                  <c:v>6.12131149910096E-2</c:v>
                </c:pt>
                <c:pt idx="42874">
                  <c:v>6.1213428951038797E-2</c:v>
                </c:pt>
                <c:pt idx="42875">
                  <c:v>6.1213713153862301E-2</c:v>
                </c:pt>
                <c:pt idx="42876">
                  <c:v>6.1214827615055097E-2</c:v>
                </c:pt>
                <c:pt idx="42877">
                  <c:v>6.1215742869959101E-2</c:v>
                </c:pt>
                <c:pt idx="42878">
                  <c:v>6.1216010794791803E-2</c:v>
                </c:pt>
                <c:pt idx="42879">
                  <c:v>6.12164256163008E-2</c:v>
                </c:pt>
                <c:pt idx="42880">
                  <c:v>6.1217557898712298E-2</c:v>
                </c:pt>
                <c:pt idx="42881">
                  <c:v>6.12179139616758E-2</c:v>
                </c:pt>
                <c:pt idx="42882">
                  <c:v>6.12180737199488E-2</c:v>
                </c:pt>
                <c:pt idx="42883">
                  <c:v>6.1218657818238001E-2</c:v>
                </c:pt>
                <c:pt idx="42884">
                  <c:v>6.1219681572517198E-2</c:v>
                </c:pt>
                <c:pt idx="42885">
                  <c:v>6.12230458148681E-2</c:v>
                </c:pt>
                <c:pt idx="42886">
                  <c:v>6.1224989543548602E-2</c:v>
                </c:pt>
                <c:pt idx="42887">
                  <c:v>6.1225928968093597E-2</c:v>
                </c:pt>
                <c:pt idx="42888">
                  <c:v>6.1228225049370102E-2</c:v>
                </c:pt>
                <c:pt idx="42889">
                  <c:v>6.1228401310940997E-2</c:v>
                </c:pt>
                <c:pt idx="42890">
                  <c:v>6.1229966465967803E-2</c:v>
                </c:pt>
                <c:pt idx="42891">
                  <c:v>6.1230457471668498E-2</c:v>
                </c:pt>
                <c:pt idx="42892">
                  <c:v>6.12308061617928E-2</c:v>
                </c:pt>
                <c:pt idx="42893">
                  <c:v>6.1232793595721903E-2</c:v>
                </c:pt>
                <c:pt idx="42894">
                  <c:v>6.1233078146737098E-2</c:v>
                </c:pt>
                <c:pt idx="42895">
                  <c:v>6.1233112211599598E-2</c:v>
                </c:pt>
                <c:pt idx="42896">
                  <c:v>6.12352517840421E-2</c:v>
                </c:pt>
                <c:pt idx="42897">
                  <c:v>6.1236147290026001E-2</c:v>
                </c:pt>
                <c:pt idx="42898">
                  <c:v>6.1238401570630402E-2</c:v>
                </c:pt>
                <c:pt idx="42899">
                  <c:v>6.1239781718114603E-2</c:v>
                </c:pt>
                <c:pt idx="42900">
                  <c:v>6.1241086145965101E-2</c:v>
                </c:pt>
                <c:pt idx="42901">
                  <c:v>6.12415621023134E-2</c:v>
                </c:pt>
                <c:pt idx="42902">
                  <c:v>6.1243927028841003E-2</c:v>
                </c:pt>
                <c:pt idx="42903">
                  <c:v>6.12440448460842E-2</c:v>
                </c:pt>
                <c:pt idx="42904">
                  <c:v>6.1244696773288802E-2</c:v>
                </c:pt>
                <c:pt idx="42905">
                  <c:v>6.1245713365570803E-2</c:v>
                </c:pt>
                <c:pt idx="42906">
                  <c:v>6.1247840699594602E-2</c:v>
                </c:pt>
                <c:pt idx="42907">
                  <c:v>6.1248531993066103E-2</c:v>
                </c:pt>
                <c:pt idx="42908">
                  <c:v>6.1249212436910103E-2</c:v>
                </c:pt>
                <c:pt idx="42909">
                  <c:v>6.1251704887745999E-2</c:v>
                </c:pt>
                <c:pt idx="42910">
                  <c:v>6.1251878932727197E-2</c:v>
                </c:pt>
                <c:pt idx="42911">
                  <c:v>6.12523751742498E-2</c:v>
                </c:pt>
                <c:pt idx="42912">
                  <c:v>6.1252720662018097E-2</c:v>
                </c:pt>
                <c:pt idx="42913">
                  <c:v>6.1253770788031202E-2</c:v>
                </c:pt>
                <c:pt idx="42914">
                  <c:v>6.1254473393818801E-2</c:v>
                </c:pt>
                <c:pt idx="42915">
                  <c:v>6.1256779599883501E-2</c:v>
                </c:pt>
                <c:pt idx="42916">
                  <c:v>6.1257620972224099E-2</c:v>
                </c:pt>
                <c:pt idx="42917">
                  <c:v>6.1257809768902501E-2</c:v>
                </c:pt>
                <c:pt idx="42918">
                  <c:v>6.1258240384661197E-2</c:v>
                </c:pt>
                <c:pt idx="42919">
                  <c:v>6.1258555172263099E-2</c:v>
                </c:pt>
                <c:pt idx="42920">
                  <c:v>6.12598932912473E-2</c:v>
                </c:pt>
                <c:pt idx="42921">
                  <c:v>6.1262860478745698E-2</c:v>
                </c:pt>
                <c:pt idx="42922">
                  <c:v>6.1262965066015501E-2</c:v>
                </c:pt>
                <c:pt idx="42923">
                  <c:v>6.12636365680145E-2</c:v>
                </c:pt>
                <c:pt idx="42924">
                  <c:v>6.1265307657783798E-2</c:v>
                </c:pt>
                <c:pt idx="42925">
                  <c:v>6.1266670943675001E-2</c:v>
                </c:pt>
                <c:pt idx="42926">
                  <c:v>6.1267494706447503E-2</c:v>
                </c:pt>
                <c:pt idx="42927">
                  <c:v>6.1267838808841402E-2</c:v>
                </c:pt>
                <c:pt idx="42928">
                  <c:v>6.1268078285850597E-2</c:v>
                </c:pt>
                <c:pt idx="42929">
                  <c:v>6.1270273339029797E-2</c:v>
                </c:pt>
                <c:pt idx="42930">
                  <c:v>6.1270468721875498E-2</c:v>
                </c:pt>
                <c:pt idx="42931">
                  <c:v>6.1271304951112E-2</c:v>
                </c:pt>
                <c:pt idx="42932">
                  <c:v>6.1271754127834401E-2</c:v>
                </c:pt>
                <c:pt idx="42933">
                  <c:v>6.12725805233632E-2</c:v>
                </c:pt>
                <c:pt idx="42934">
                  <c:v>6.1273446271380497E-2</c:v>
                </c:pt>
                <c:pt idx="42935">
                  <c:v>6.1274526765311803E-2</c:v>
                </c:pt>
                <c:pt idx="42936">
                  <c:v>6.12746551546502E-2</c:v>
                </c:pt>
                <c:pt idx="42937">
                  <c:v>6.1274858008501902E-2</c:v>
                </c:pt>
                <c:pt idx="42938">
                  <c:v>6.1276066904002398E-2</c:v>
                </c:pt>
                <c:pt idx="42939">
                  <c:v>6.1277727614131902E-2</c:v>
                </c:pt>
                <c:pt idx="42940">
                  <c:v>6.1278509776497798E-2</c:v>
                </c:pt>
                <c:pt idx="42941">
                  <c:v>6.1279879217740897E-2</c:v>
                </c:pt>
                <c:pt idx="42942">
                  <c:v>6.1280039052698403E-2</c:v>
                </c:pt>
                <c:pt idx="42943">
                  <c:v>6.1280353422450598E-2</c:v>
                </c:pt>
                <c:pt idx="42944">
                  <c:v>6.1281592968567299E-2</c:v>
                </c:pt>
                <c:pt idx="42945">
                  <c:v>6.1283481263391199E-2</c:v>
                </c:pt>
                <c:pt idx="42946">
                  <c:v>6.12836837834402E-2</c:v>
                </c:pt>
                <c:pt idx="42947">
                  <c:v>6.12843923517205E-2</c:v>
                </c:pt>
                <c:pt idx="42948">
                  <c:v>6.1285708550378903E-2</c:v>
                </c:pt>
                <c:pt idx="42949">
                  <c:v>6.1286224462439698E-2</c:v>
                </c:pt>
                <c:pt idx="42950">
                  <c:v>6.1286626560961198E-2</c:v>
                </c:pt>
                <c:pt idx="42951">
                  <c:v>6.1286990322969102E-2</c:v>
                </c:pt>
                <c:pt idx="42952">
                  <c:v>6.1288094521860903E-2</c:v>
                </c:pt>
                <c:pt idx="42953">
                  <c:v>6.1288141269644603E-2</c:v>
                </c:pt>
                <c:pt idx="42954">
                  <c:v>6.1288680586994902E-2</c:v>
                </c:pt>
                <c:pt idx="42955">
                  <c:v>6.1288987589394203E-2</c:v>
                </c:pt>
                <c:pt idx="42956">
                  <c:v>6.1290500049854701E-2</c:v>
                </c:pt>
                <c:pt idx="42957">
                  <c:v>6.1290975388287199E-2</c:v>
                </c:pt>
                <c:pt idx="42958">
                  <c:v>6.1292476257199802E-2</c:v>
                </c:pt>
                <c:pt idx="42959">
                  <c:v>6.1292628514606297E-2</c:v>
                </c:pt>
                <c:pt idx="42960">
                  <c:v>6.1293071263280999E-2</c:v>
                </c:pt>
                <c:pt idx="42961">
                  <c:v>6.1294536124561302E-2</c:v>
                </c:pt>
                <c:pt idx="42962">
                  <c:v>6.1295910653398497E-2</c:v>
                </c:pt>
                <c:pt idx="42963">
                  <c:v>6.1296378187594001E-2</c:v>
                </c:pt>
                <c:pt idx="42964">
                  <c:v>6.1296561895485602E-2</c:v>
                </c:pt>
                <c:pt idx="42965">
                  <c:v>6.1297810185435897E-2</c:v>
                </c:pt>
                <c:pt idx="42966">
                  <c:v>6.1299375154691603E-2</c:v>
                </c:pt>
                <c:pt idx="42967">
                  <c:v>6.1299381088906098E-2</c:v>
                </c:pt>
                <c:pt idx="42968">
                  <c:v>6.1299417414732098E-2</c:v>
                </c:pt>
                <c:pt idx="42969">
                  <c:v>6.1300826833181402E-2</c:v>
                </c:pt>
                <c:pt idx="42970">
                  <c:v>6.1301700488400099E-2</c:v>
                </c:pt>
                <c:pt idx="42971">
                  <c:v>6.13026380896175E-2</c:v>
                </c:pt>
                <c:pt idx="42972">
                  <c:v>6.1302745444557501E-2</c:v>
                </c:pt>
                <c:pt idx="42973">
                  <c:v>6.1304664514141703E-2</c:v>
                </c:pt>
                <c:pt idx="42974">
                  <c:v>6.1305018505278398E-2</c:v>
                </c:pt>
                <c:pt idx="42975">
                  <c:v>6.1306276331428003E-2</c:v>
                </c:pt>
                <c:pt idx="42976">
                  <c:v>6.1306325937426603E-2</c:v>
                </c:pt>
                <c:pt idx="42977">
                  <c:v>6.1306735965095401E-2</c:v>
                </c:pt>
                <c:pt idx="42978">
                  <c:v>6.1307731927679403E-2</c:v>
                </c:pt>
                <c:pt idx="42979">
                  <c:v>6.1308037274254101E-2</c:v>
                </c:pt>
                <c:pt idx="42980">
                  <c:v>6.1308776830798002E-2</c:v>
                </c:pt>
                <c:pt idx="42981">
                  <c:v>6.1309367169551203E-2</c:v>
                </c:pt>
                <c:pt idx="42982">
                  <c:v>6.1312596047680502E-2</c:v>
                </c:pt>
                <c:pt idx="42983">
                  <c:v>6.1313451015562001E-2</c:v>
                </c:pt>
                <c:pt idx="42984">
                  <c:v>6.1313869845853297E-2</c:v>
                </c:pt>
                <c:pt idx="42985">
                  <c:v>6.1314367915899302E-2</c:v>
                </c:pt>
                <c:pt idx="42986">
                  <c:v>6.1314433517529798E-2</c:v>
                </c:pt>
                <c:pt idx="42987">
                  <c:v>6.1314628253920603E-2</c:v>
                </c:pt>
                <c:pt idx="42988">
                  <c:v>6.1316360678204403E-2</c:v>
                </c:pt>
                <c:pt idx="42989">
                  <c:v>6.1316412823932999E-2</c:v>
                </c:pt>
                <c:pt idx="42990">
                  <c:v>6.1317417674091601E-2</c:v>
                </c:pt>
                <c:pt idx="42991">
                  <c:v>6.1317586635598102E-2</c:v>
                </c:pt>
                <c:pt idx="42992">
                  <c:v>6.1320089650140602E-2</c:v>
                </c:pt>
                <c:pt idx="42993">
                  <c:v>6.13212766467255E-2</c:v>
                </c:pt>
                <c:pt idx="42994">
                  <c:v>6.13219721501852E-2</c:v>
                </c:pt>
                <c:pt idx="42995">
                  <c:v>6.1323750047709402E-2</c:v>
                </c:pt>
                <c:pt idx="42996">
                  <c:v>6.1323784215142597E-2</c:v>
                </c:pt>
                <c:pt idx="42997">
                  <c:v>6.1323823445432003E-2</c:v>
                </c:pt>
                <c:pt idx="42998">
                  <c:v>6.1324142014030102E-2</c:v>
                </c:pt>
                <c:pt idx="42999">
                  <c:v>6.13258915814896E-2</c:v>
                </c:pt>
                <c:pt idx="43000">
                  <c:v>6.1326077580490697E-2</c:v>
                </c:pt>
                <c:pt idx="43001">
                  <c:v>6.1329806249488902E-2</c:v>
                </c:pt>
                <c:pt idx="43002">
                  <c:v>6.1330196407210699E-2</c:v>
                </c:pt>
                <c:pt idx="43003">
                  <c:v>6.1331091294670903E-2</c:v>
                </c:pt>
                <c:pt idx="43004">
                  <c:v>6.13317354399118E-2</c:v>
                </c:pt>
                <c:pt idx="43005">
                  <c:v>6.1333168185275698E-2</c:v>
                </c:pt>
                <c:pt idx="43006">
                  <c:v>6.1334210834434598E-2</c:v>
                </c:pt>
                <c:pt idx="43007">
                  <c:v>6.1335794146052197E-2</c:v>
                </c:pt>
                <c:pt idx="43008">
                  <c:v>6.13364107909143E-2</c:v>
                </c:pt>
                <c:pt idx="43009">
                  <c:v>6.1336782556474699E-2</c:v>
                </c:pt>
                <c:pt idx="43010">
                  <c:v>6.1337467831238203E-2</c:v>
                </c:pt>
                <c:pt idx="43011">
                  <c:v>6.1337694156766001E-2</c:v>
                </c:pt>
                <c:pt idx="43012">
                  <c:v>6.1337696856776001E-2</c:v>
                </c:pt>
                <c:pt idx="43013">
                  <c:v>6.1338776341731599E-2</c:v>
                </c:pt>
                <c:pt idx="43014">
                  <c:v>6.1338826044262197E-2</c:v>
                </c:pt>
                <c:pt idx="43015">
                  <c:v>6.1340801221264597E-2</c:v>
                </c:pt>
                <c:pt idx="43016">
                  <c:v>6.1341012987267698E-2</c:v>
                </c:pt>
                <c:pt idx="43017">
                  <c:v>6.1342967780334802E-2</c:v>
                </c:pt>
                <c:pt idx="43018">
                  <c:v>6.1343316465184698E-2</c:v>
                </c:pt>
                <c:pt idx="43019">
                  <c:v>6.1344311493071402E-2</c:v>
                </c:pt>
                <c:pt idx="43020">
                  <c:v>6.1344329108272401E-2</c:v>
                </c:pt>
                <c:pt idx="43021">
                  <c:v>6.1344899260925401E-2</c:v>
                </c:pt>
                <c:pt idx="43022">
                  <c:v>6.1345635345754199E-2</c:v>
                </c:pt>
                <c:pt idx="43023">
                  <c:v>6.1346272913669599E-2</c:v>
                </c:pt>
                <c:pt idx="43024">
                  <c:v>6.1346327471506097E-2</c:v>
                </c:pt>
                <c:pt idx="43025">
                  <c:v>6.1346386866569701E-2</c:v>
                </c:pt>
                <c:pt idx="43026">
                  <c:v>6.1347332909882403E-2</c:v>
                </c:pt>
                <c:pt idx="43027">
                  <c:v>6.1350870860420001E-2</c:v>
                </c:pt>
                <c:pt idx="43028">
                  <c:v>6.1351621975158303E-2</c:v>
                </c:pt>
                <c:pt idx="43029">
                  <c:v>6.1352060447454101E-2</c:v>
                </c:pt>
                <c:pt idx="43030">
                  <c:v>6.1352202490365201E-2</c:v>
                </c:pt>
                <c:pt idx="43031">
                  <c:v>6.1352599665924198E-2</c:v>
                </c:pt>
                <c:pt idx="43032">
                  <c:v>6.1353595816962203E-2</c:v>
                </c:pt>
                <c:pt idx="43033">
                  <c:v>6.1353832181871702E-2</c:v>
                </c:pt>
                <c:pt idx="43034">
                  <c:v>6.1353940884466697E-2</c:v>
                </c:pt>
                <c:pt idx="43035">
                  <c:v>6.1354402469038699E-2</c:v>
                </c:pt>
                <c:pt idx="43036">
                  <c:v>6.1354456924733E-2</c:v>
                </c:pt>
                <c:pt idx="43037">
                  <c:v>6.1354629582043303E-2</c:v>
                </c:pt>
                <c:pt idx="43038">
                  <c:v>6.1354724744587301E-2</c:v>
                </c:pt>
                <c:pt idx="43039">
                  <c:v>6.1356562451657798E-2</c:v>
                </c:pt>
                <c:pt idx="43040">
                  <c:v>6.1358506686460798E-2</c:v>
                </c:pt>
                <c:pt idx="43041">
                  <c:v>6.1359458956561197E-2</c:v>
                </c:pt>
                <c:pt idx="43042">
                  <c:v>6.1359975775686297E-2</c:v>
                </c:pt>
                <c:pt idx="43043">
                  <c:v>6.1361103705652398E-2</c:v>
                </c:pt>
                <c:pt idx="43044">
                  <c:v>6.1361625263556298E-2</c:v>
                </c:pt>
                <c:pt idx="43045">
                  <c:v>6.1363369732633698E-2</c:v>
                </c:pt>
                <c:pt idx="43046">
                  <c:v>6.13637047951913E-2</c:v>
                </c:pt>
                <c:pt idx="43047">
                  <c:v>6.13637127018632E-2</c:v>
                </c:pt>
                <c:pt idx="43048">
                  <c:v>6.1364605245264901E-2</c:v>
                </c:pt>
                <c:pt idx="43049">
                  <c:v>6.1364730131242398E-2</c:v>
                </c:pt>
                <c:pt idx="43050">
                  <c:v>6.1366459531978397E-2</c:v>
                </c:pt>
                <c:pt idx="43051">
                  <c:v>6.1368129535871001E-2</c:v>
                </c:pt>
                <c:pt idx="43052">
                  <c:v>6.1369147442667797E-2</c:v>
                </c:pt>
                <c:pt idx="43053">
                  <c:v>6.13696112474146E-2</c:v>
                </c:pt>
                <c:pt idx="43054">
                  <c:v>6.1370111609316901E-2</c:v>
                </c:pt>
                <c:pt idx="43055">
                  <c:v>6.1371862885526401E-2</c:v>
                </c:pt>
                <c:pt idx="43056">
                  <c:v>6.13734958223612E-2</c:v>
                </c:pt>
                <c:pt idx="43057">
                  <c:v>6.1375113411377802E-2</c:v>
                </c:pt>
                <c:pt idx="43058">
                  <c:v>6.1375131839915498E-2</c:v>
                </c:pt>
                <c:pt idx="43059">
                  <c:v>6.1375801400010102E-2</c:v>
                </c:pt>
                <c:pt idx="43060">
                  <c:v>6.1375945769403001E-2</c:v>
                </c:pt>
                <c:pt idx="43061">
                  <c:v>6.1376458509068102E-2</c:v>
                </c:pt>
                <c:pt idx="43062">
                  <c:v>6.1378129166523299E-2</c:v>
                </c:pt>
                <c:pt idx="43063">
                  <c:v>6.1378444567384498E-2</c:v>
                </c:pt>
                <c:pt idx="43064">
                  <c:v>6.1378463779977598E-2</c:v>
                </c:pt>
                <c:pt idx="43065">
                  <c:v>6.1378685651499697E-2</c:v>
                </c:pt>
                <c:pt idx="43066">
                  <c:v>6.1380161657432999E-2</c:v>
                </c:pt>
                <c:pt idx="43067">
                  <c:v>6.1380772060371701E-2</c:v>
                </c:pt>
                <c:pt idx="43068">
                  <c:v>6.1381258867874197E-2</c:v>
                </c:pt>
                <c:pt idx="43069">
                  <c:v>6.1381350238142299E-2</c:v>
                </c:pt>
                <c:pt idx="43070">
                  <c:v>6.1381851193350399E-2</c:v>
                </c:pt>
                <c:pt idx="43071">
                  <c:v>6.1383340756585497E-2</c:v>
                </c:pt>
                <c:pt idx="43072">
                  <c:v>6.1384723738721503E-2</c:v>
                </c:pt>
                <c:pt idx="43073">
                  <c:v>6.13872399360538E-2</c:v>
                </c:pt>
                <c:pt idx="43074">
                  <c:v>6.1389195679458303E-2</c:v>
                </c:pt>
                <c:pt idx="43075">
                  <c:v>6.1390149570241401E-2</c:v>
                </c:pt>
                <c:pt idx="43076">
                  <c:v>6.13902449403027E-2</c:v>
                </c:pt>
                <c:pt idx="43077">
                  <c:v>6.1390369392174599E-2</c:v>
                </c:pt>
                <c:pt idx="43078">
                  <c:v>6.1390952101502402E-2</c:v>
                </c:pt>
                <c:pt idx="43079">
                  <c:v>6.1392882275939697E-2</c:v>
                </c:pt>
                <c:pt idx="43080">
                  <c:v>6.1393186619215903E-2</c:v>
                </c:pt>
                <c:pt idx="43081">
                  <c:v>6.1396771031652503E-2</c:v>
                </c:pt>
                <c:pt idx="43082">
                  <c:v>6.1396826160624203E-2</c:v>
                </c:pt>
                <c:pt idx="43083">
                  <c:v>6.1397120041761899E-2</c:v>
                </c:pt>
                <c:pt idx="43084">
                  <c:v>6.13990587588552E-2</c:v>
                </c:pt>
                <c:pt idx="43085">
                  <c:v>6.1401432575777501E-2</c:v>
                </c:pt>
                <c:pt idx="43086">
                  <c:v>6.1401680593919102E-2</c:v>
                </c:pt>
                <c:pt idx="43087">
                  <c:v>6.1402761392008301E-2</c:v>
                </c:pt>
                <c:pt idx="43088">
                  <c:v>6.1402789058356999E-2</c:v>
                </c:pt>
                <c:pt idx="43089">
                  <c:v>6.1402966344182602E-2</c:v>
                </c:pt>
                <c:pt idx="43090">
                  <c:v>6.1403257045199201E-2</c:v>
                </c:pt>
                <c:pt idx="43091">
                  <c:v>6.1403559098526302E-2</c:v>
                </c:pt>
                <c:pt idx="43092">
                  <c:v>6.1403795918404197E-2</c:v>
                </c:pt>
                <c:pt idx="43093">
                  <c:v>6.1405822004858897E-2</c:v>
                </c:pt>
                <c:pt idx="43094">
                  <c:v>6.14064699982943E-2</c:v>
                </c:pt>
                <c:pt idx="43095">
                  <c:v>6.1407785683376799E-2</c:v>
                </c:pt>
                <c:pt idx="43096">
                  <c:v>6.1407976174773803E-2</c:v>
                </c:pt>
                <c:pt idx="43097">
                  <c:v>6.14081067886251E-2</c:v>
                </c:pt>
                <c:pt idx="43098">
                  <c:v>6.1408780546803599E-2</c:v>
                </c:pt>
                <c:pt idx="43099">
                  <c:v>6.1408868162288799E-2</c:v>
                </c:pt>
                <c:pt idx="43100">
                  <c:v>6.1410030376309502E-2</c:v>
                </c:pt>
                <c:pt idx="43101">
                  <c:v>6.1411449338132099E-2</c:v>
                </c:pt>
                <c:pt idx="43102">
                  <c:v>6.1412052618530499E-2</c:v>
                </c:pt>
                <c:pt idx="43103">
                  <c:v>6.1412800944606799E-2</c:v>
                </c:pt>
                <c:pt idx="43104">
                  <c:v>6.14129019292547E-2</c:v>
                </c:pt>
                <c:pt idx="43105">
                  <c:v>6.1412969527292999E-2</c:v>
                </c:pt>
                <c:pt idx="43106">
                  <c:v>6.1414229880616102E-2</c:v>
                </c:pt>
                <c:pt idx="43107">
                  <c:v>6.1414278361974599E-2</c:v>
                </c:pt>
                <c:pt idx="43108">
                  <c:v>6.1414319003642998E-2</c:v>
                </c:pt>
                <c:pt idx="43109">
                  <c:v>6.1414875224984497E-2</c:v>
                </c:pt>
                <c:pt idx="43110">
                  <c:v>6.1415222987506603E-2</c:v>
                </c:pt>
                <c:pt idx="43111">
                  <c:v>6.1416526897920098E-2</c:v>
                </c:pt>
                <c:pt idx="43112">
                  <c:v>6.1417047469732797E-2</c:v>
                </c:pt>
                <c:pt idx="43113">
                  <c:v>6.1417602804230899E-2</c:v>
                </c:pt>
                <c:pt idx="43114">
                  <c:v>6.1418631082964401E-2</c:v>
                </c:pt>
                <c:pt idx="43115">
                  <c:v>6.14191894096459E-2</c:v>
                </c:pt>
                <c:pt idx="43116">
                  <c:v>6.1420004393217403E-2</c:v>
                </c:pt>
                <c:pt idx="43117">
                  <c:v>6.14207497467886E-2</c:v>
                </c:pt>
                <c:pt idx="43118">
                  <c:v>6.1421089028583203E-2</c:v>
                </c:pt>
                <c:pt idx="43119">
                  <c:v>6.1421415194342903E-2</c:v>
                </c:pt>
                <c:pt idx="43120">
                  <c:v>6.1421663252644101E-2</c:v>
                </c:pt>
                <c:pt idx="43121">
                  <c:v>6.1422187494323099E-2</c:v>
                </c:pt>
                <c:pt idx="43122">
                  <c:v>6.1422655822570699E-2</c:v>
                </c:pt>
                <c:pt idx="43123">
                  <c:v>6.1423637517880499E-2</c:v>
                </c:pt>
                <c:pt idx="43124">
                  <c:v>6.1426286262534699E-2</c:v>
                </c:pt>
                <c:pt idx="43125">
                  <c:v>6.1426438335269701E-2</c:v>
                </c:pt>
                <c:pt idx="43126">
                  <c:v>6.1426509639853501E-2</c:v>
                </c:pt>
                <c:pt idx="43127">
                  <c:v>6.1428290804018799E-2</c:v>
                </c:pt>
                <c:pt idx="43128">
                  <c:v>6.1428308158973897E-2</c:v>
                </c:pt>
                <c:pt idx="43129">
                  <c:v>6.1429684562525101E-2</c:v>
                </c:pt>
                <c:pt idx="43130">
                  <c:v>6.1429773722341902E-2</c:v>
                </c:pt>
                <c:pt idx="43131">
                  <c:v>6.1430004935610398E-2</c:v>
                </c:pt>
                <c:pt idx="43132">
                  <c:v>6.1430306623825003E-2</c:v>
                </c:pt>
                <c:pt idx="43133">
                  <c:v>6.1431534632717E-2</c:v>
                </c:pt>
                <c:pt idx="43134">
                  <c:v>6.1432737359909402E-2</c:v>
                </c:pt>
                <c:pt idx="43135">
                  <c:v>6.1434523270860797E-2</c:v>
                </c:pt>
                <c:pt idx="43136">
                  <c:v>6.14347462766303E-2</c:v>
                </c:pt>
                <c:pt idx="43137">
                  <c:v>6.1435101900534902E-2</c:v>
                </c:pt>
                <c:pt idx="43138">
                  <c:v>6.1435963279040801E-2</c:v>
                </c:pt>
                <c:pt idx="43139">
                  <c:v>6.1436500780234098E-2</c:v>
                </c:pt>
                <c:pt idx="43140">
                  <c:v>6.1437187084974698E-2</c:v>
                </c:pt>
                <c:pt idx="43141">
                  <c:v>6.1437594393152502E-2</c:v>
                </c:pt>
                <c:pt idx="43142">
                  <c:v>6.14376011677117E-2</c:v>
                </c:pt>
                <c:pt idx="43143">
                  <c:v>6.1438277392529897E-2</c:v>
                </c:pt>
                <c:pt idx="43144">
                  <c:v>6.14387681011326E-2</c:v>
                </c:pt>
                <c:pt idx="43145">
                  <c:v>6.14397111018085E-2</c:v>
                </c:pt>
                <c:pt idx="43146">
                  <c:v>6.14402695565626E-2</c:v>
                </c:pt>
                <c:pt idx="43147">
                  <c:v>6.1441321066207102E-2</c:v>
                </c:pt>
                <c:pt idx="43148">
                  <c:v>6.1442261555206899E-2</c:v>
                </c:pt>
                <c:pt idx="43149">
                  <c:v>6.1443519440717298E-2</c:v>
                </c:pt>
                <c:pt idx="43150">
                  <c:v>6.1443854539037002E-2</c:v>
                </c:pt>
                <c:pt idx="43151">
                  <c:v>6.1444189561541497E-2</c:v>
                </c:pt>
                <c:pt idx="43152">
                  <c:v>6.1444875003586398E-2</c:v>
                </c:pt>
                <c:pt idx="43153">
                  <c:v>6.1445726651230298E-2</c:v>
                </c:pt>
                <c:pt idx="43154">
                  <c:v>6.1446059332488E-2</c:v>
                </c:pt>
                <c:pt idx="43155">
                  <c:v>6.1446473106507998E-2</c:v>
                </c:pt>
                <c:pt idx="43156">
                  <c:v>6.1446536958237701E-2</c:v>
                </c:pt>
                <c:pt idx="43157">
                  <c:v>6.1447622219615403E-2</c:v>
                </c:pt>
                <c:pt idx="43158">
                  <c:v>6.1449818894877398E-2</c:v>
                </c:pt>
                <c:pt idx="43159">
                  <c:v>6.14512462216001E-2</c:v>
                </c:pt>
                <c:pt idx="43160">
                  <c:v>6.1452759234565703E-2</c:v>
                </c:pt>
                <c:pt idx="43161">
                  <c:v>6.1452861819051602E-2</c:v>
                </c:pt>
                <c:pt idx="43162">
                  <c:v>6.14529593816176E-2</c:v>
                </c:pt>
                <c:pt idx="43163">
                  <c:v>6.14538439553316E-2</c:v>
                </c:pt>
                <c:pt idx="43164">
                  <c:v>6.1454706100826699E-2</c:v>
                </c:pt>
                <c:pt idx="43165">
                  <c:v>6.1455702763287899E-2</c:v>
                </c:pt>
                <c:pt idx="43166">
                  <c:v>6.14557731526802E-2</c:v>
                </c:pt>
                <c:pt idx="43167">
                  <c:v>6.1457174825081701E-2</c:v>
                </c:pt>
                <c:pt idx="43168">
                  <c:v>6.1457907988867203E-2</c:v>
                </c:pt>
                <c:pt idx="43169">
                  <c:v>6.14583038281519E-2</c:v>
                </c:pt>
                <c:pt idx="43170">
                  <c:v>6.1458695150488699E-2</c:v>
                </c:pt>
                <c:pt idx="43171">
                  <c:v>6.1459064687934203E-2</c:v>
                </c:pt>
                <c:pt idx="43172">
                  <c:v>6.1459569206689699E-2</c:v>
                </c:pt>
                <c:pt idx="43173">
                  <c:v>6.14596714834783E-2</c:v>
                </c:pt>
                <c:pt idx="43174">
                  <c:v>6.1460277198214501E-2</c:v>
                </c:pt>
                <c:pt idx="43175">
                  <c:v>6.1460337185041902E-2</c:v>
                </c:pt>
                <c:pt idx="43176">
                  <c:v>6.1460976299218401E-2</c:v>
                </c:pt>
                <c:pt idx="43177">
                  <c:v>6.14616307287255E-2</c:v>
                </c:pt>
                <c:pt idx="43178">
                  <c:v>6.1462432615867299E-2</c:v>
                </c:pt>
                <c:pt idx="43179">
                  <c:v>6.1464154579372099E-2</c:v>
                </c:pt>
                <c:pt idx="43180">
                  <c:v>6.1464628091922602E-2</c:v>
                </c:pt>
                <c:pt idx="43181">
                  <c:v>6.1465816101530797E-2</c:v>
                </c:pt>
                <c:pt idx="43182">
                  <c:v>6.14667775317062E-2</c:v>
                </c:pt>
                <c:pt idx="43183">
                  <c:v>6.1467300388628E-2</c:v>
                </c:pt>
                <c:pt idx="43184">
                  <c:v>6.1467451255100398E-2</c:v>
                </c:pt>
                <c:pt idx="43185">
                  <c:v>6.1468397862449002E-2</c:v>
                </c:pt>
                <c:pt idx="43186">
                  <c:v>6.1468866741502003E-2</c:v>
                </c:pt>
                <c:pt idx="43187">
                  <c:v>6.1469242517993301E-2</c:v>
                </c:pt>
                <c:pt idx="43188">
                  <c:v>6.1469267882519003E-2</c:v>
                </c:pt>
                <c:pt idx="43189">
                  <c:v>6.1469290180732002E-2</c:v>
                </c:pt>
                <c:pt idx="43190">
                  <c:v>6.1469321088582801E-2</c:v>
                </c:pt>
                <c:pt idx="43191">
                  <c:v>6.1470839123939899E-2</c:v>
                </c:pt>
                <c:pt idx="43192">
                  <c:v>6.14711183297455E-2</c:v>
                </c:pt>
                <c:pt idx="43193">
                  <c:v>6.1471303198070801E-2</c:v>
                </c:pt>
                <c:pt idx="43194">
                  <c:v>6.1471455362647601E-2</c:v>
                </c:pt>
                <c:pt idx="43195">
                  <c:v>6.1471623523056199E-2</c:v>
                </c:pt>
                <c:pt idx="43196">
                  <c:v>6.1472387749865402E-2</c:v>
                </c:pt>
                <c:pt idx="43197">
                  <c:v>6.1473417431540597E-2</c:v>
                </c:pt>
                <c:pt idx="43198">
                  <c:v>6.1474438719286498E-2</c:v>
                </c:pt>
                <c:pt idx="43199">
                  <c:v>6.1475895417133997E-2</c:v>
                </c:pt>
                <c:pt idx="43200">
                  <c:v>6.1478764703395403E-2</c:v>
                </c:pt>
                <c:pt idx="43201">
                  <c:v>6.14790113208896E-2</c:v>
                </c:pt>
                <c:pt idx="43202">
                  <c:v>6.1479390242728103E-2</c:v>
                </c:pt>
                <c:pt idx="43203">
                  <c:v>6.1480976306232803E-2</c:v>
                </c:pt>
                <c:pt idx="43204">
                  <c:v>6.14815792399818E-2</c:v>
                </c:pt>
                <c:pt idx="43205">
                  <c:v>6.1481805789914003E-2</c:v>
                </c:pt>
                <c:pt idx="43206">
                  <c:v>6.1482045851936E-2</c:v>
                </c:pt>
                <c:pt idx="43207">
                  <c:v>6.1482731457972901E-2</c:v>
                </c:pt>
                <c:pt idx="43208">
                  <c:v>6.1482836766191103E-2</c:v>
                </c:pt>
                <c:pt idx="43209">
                  <c:v>6.1483261158245602E-2</c:v>
                </c:pt>
                <c:pt idx="43210">
                  <c:v>6.1483861540743798E-2</c:v>
                </c:pt>
                <c:pt idx="43211">
                  <c:v>6.1484739929294097E-2</c:v>
                </c:pt>
                <c:pt idx="43212">
                  <c:v>6.1485349997749697E-2</c:v>
                </c:pt>
                <c:pt idx="43213">
                  <c:v>6.14854434322957E-2</c:v>
                </c:pt>
                <c:pt idx="43214">
                  <c:v>6.14886743981738E-2</c:v>
                </c:pt>
                <c:pt idx="43215">
                  <c:v>6.14901187945276E-2</c:v>
                </c:pt>
                <c:pt idx="43216">
                  <c:v>6.1491036032362299E-2</c:v>
                </c:pt>
                <c:pt idx="43217">
                  <c:v>6.1492025931225297E-2</c:v>
                </c:pt>
                <c:pt idx="43218">
                  <c:v>6.1493190396797598E-2</c:v>
                </c:pt>
                <c:pt idx="43219">
                  <c:v>6.1493288719912997E-2</c:v>
                </c:pt>
                <c:pt idx="43220">
                  <c:v>6.1495198158645299E-2</c:v>
                </c:pt>
                <c:pt idx="43221">
                  <c:v>6.1495662543400401E-2</c:v>
                </c:pt>
                <c:pt idx="43222">
                  <c:v>6.1496030630328199E-2</c:v>
                </c:pt>
                <c:pt idx="43223">
                  <c:v>6.1496374705316298E-2</c:v>
                </c:pt>
                <c:pt idx="43224">
                  <c:v>6.1497250880374298E-2</c:v>
                </c:pt>
                <c:pt idx="43225">
                  <c:v>6.1498486231714097E-2</c:v>
                </c:pt>
                <c:pt idx="43226">
                  <c:v>6.1498598365592197E-2</c:v>
                </c:pt>
                <c:pt idx="43227">
                  <c:v>6.1499636881330498E-2</c:v>
                </c:pt>
                <c:pt idx="43228">
                  <c:v>6.1500580114515702E-2</c:v>
                </c:pt>
                <c:pt idx="43229">
                  <c:v>6.1500977157574403E-2</c:v>
                </c:pt>
                <c:pt idx="43230">
                  <c:v>6.1502496860849298E-2</c:v>
                </c:pt>
                <c:pt idx="43231">
                  <c:v>6.1503146430012E-2</c:v>
                </c:pt>
                <c:pt idx="43232">
                  <c:v>6.1503726911936701E-2</c:v>
                </c:pt>
                <c:pt idx="43233">
                  <c:v>6.1503805877320003E-2</c:v>
                </c:pt>
                <c:pt idx="43234">
                  <c:v>6.1504312501075097E-2</c:v>
                </c:pt>
                <c:pt idx="43235">
                  <c:v>6.15049048464337E-2</c:v>
                </c:pt>
                <c:pt idx="43236">
                  <c:v>6.1505496542599999E-2</c:v>
                </c:pt>
                <c:pt idx="43237">
                  <c:v>6.1505556025465903E-2</c:v>
                </c:pt>
                <c:pt idx="43238">
                  <c:v>6.1505567545043299E-2</c:v>
                </c:pt>
                <c:pt idx="43239">
                  <c:v>6.1506139487004202E-2</c:v>
                </c:pt>
                <c:pt idx="43240">
                  <c:v>6.1506910025566901E-2</c:v>
                </c:pt>
                <c:pt idx="43241">
                  <c:v>6.1507051713873002E-2</c:v>
                </c:pt>
                <c:pt idx="43242">
                  <c:v>6.1507576456549501E-2</c:v>
                </c:pt>
                <c:pt idx="43243">
                  <c:v>6.1507936267771103E-2</c:v>
                </c:pt>
                <c:pt idx="43244">
                  <c:v>6.15118674770525E-2</c:v>
                </c:pt>
                <c:pt idx="43245">
                  <c:v>6.1513089203997798E-2</c:v>
                </c:pt>
                <c:pt idx="43246">
                  <c:v>6.1513175275819398E-2</c:v>
                </c:pt>
                <c:pt idx="43247">
                  <c:v>6.1513708642926899E-2</c:v>
                </c:pt>
                <c:pt idx="43248">
                  <c:v>6.1513901770251699E-2</c:v>
                </c:pt>
                <c:pt idx="43249">
                  <c:v>6.15139281834121E-2</c:v>
                </c:pt>
                <c:pt idx="43250">
                  <c:v>6.15146258332918E-2</c:v>
                </c:pt>
                <c:pt idx="43251">
                  <c:v>6.1515282295183299E-2</c:v>
                </c:pt>
                <c:pt idx="43252">
                  <c:v>6.1517273344229302E-2</c:v>
                </c:pt>
                <c:pt idx="43253">
                  <c:v>6.1519007194367897E-2</c:v>
                </c:pt>
                <c:pt idx="43254">
                  <c:v>6.15213697600469E-2</c:v>
                </c:pt>
                <c:pt idx="43255">
                  <c:v>6.1522249736721102E-2</c:v>
                </c:pt>
                <c:pt idx="43256">
                  <c:v>6.1522578148304301E-2</c:v>
                </c:pt>
                <c:pt idx="43257">
                  <c:v>6.15242047733848E-2</c:v>
                </c:pt>
                <c:pt idx="43258">
                  <c:v>6.15246101602578E-2</c:v>
                </c:pt>
                <c:pt idx="43259">
                  <c:v>6.1524836738712403E-2</c:v>
                </c:pt>
                <c:pt idx="43260">
                  <c:v>6.1525132348042501E-2</c:v>
                </c:pt>
                <c:pt idx="43261">
                  <c:v>6.15266711578554E-2</c:v>
                </c:pt>
                <c:pt idx="43262">
                  <c:v>6.15268793288304E-2</c:v>
                </c:pt>
                <c:pt idx="43263">
                  <c:v>6.1527888638359798E-2</c:v>
                </c:pt>
                <c:pt idx="43264">
                  <c:v>6.1530364217887802E-2</c:v>
                </c:pt>
                <c:pt idx="43265">
                  <c:v>6.1531229031744503E-2</c:v>
                </c:pt>
                <c:pt idx="43266">
                  <c:v>6.1531633659505598E-2</c:v>
                </c:pt>
                <c:pt idx="43267">
                  <c:v>6.15320895066978E-2</c:v>
                </c:pt>
                <c:pt idx="43268">
                  <c:v>6.1532661283609499E-2</c:v>
                </c:pt>
                <c:pt idx="43269">
                  <c:v>6.1532860945355802E-2</c:v>
                </c:pt>
                <c:pt idx="43270">
                  <c:v>6.15334889300541E-2</c:v>
                </c:pt>
                <c:pt idx="43271">
                  <c:v>6.1535293312869999E-2</c:v>
                </c:pt>
                <c:pt idx="43272">
                  <c:v>6.1535476330137701E-2</c:v>
                </c:pt>
                <c:pt idx="43273">
                  <c:v>6.1536530806271701E-2</c:v>
                </c:pt>
                <c:pt idx="43274">
                  <c:v>6.1537036165682998E-2</c:v>
                </c:pt>
                <c:pt idx="43275">
                  <c:v>6.1537692515732101E-2</c:v>
                </c:pt>
                <c:pt idx="43276">
                  <c:v>6.1538694981695299E-2</c:v>
                </c:pt>
                <c:pt idx="43277">
                  <c:v>6.15393210197498E-2</c:v>
                </c:pt>
                <c:pt idx="43278">
                  <c:v>6.15397008381382E-2</c:v>
                </c:pt>
                <c:pt idx="43279">
                  <c:v>6.1540426600227197E-2</c:v>
                </c:pt>
                <c:pt idx="43280">
                  <c:v>6.1541355767543902E-2</c:v>
                </c:pt>
                <c:pt idx="43281">
                  <c:v>6.1541609816276703E-2</c:v>
                </c:pt>
                <c:pt idx="43282">
                  <c:v>6.1542161226529203E-2</c:v>
                </c:pt>
                <c:pt idx="43283">
                  <c:v>6.1542522587912298E-2</c:v>
                </c:pt>
                <c:pt idx="43284">
                  <c:v>6.15441391508686E-2</c:v>
                </c:pt>
                <c:pt idx="43285">
                  <c:v>6.1545588503331403E-2</c:v>
                </c:pt>
                <c:pt idx="43286">
                  <c:v>6.1545693344942802E-2</c:v>
                </c:pt>
                <c:pt idx="43287">
                  <c:v>6.1546008745220503E-2</c:v>
                </c:pt>
                <c:pt idx="43288">
                  <c:v>6.15460440984286E-2</c:v>
                </c:pt>
                <c:pt idx="43289">
                  <c:v>6.15461350818539E-2</c:v>
                </c:pt>
                <c:pt idx="43290">
                  <c:v>6.1546723071970302E-2</c:v>
                </c:pt>
                <c:pt idx="43291">
                  <c:v>6.15467829618968E-2</c:v>
                </c:pt>
                <c:pt idx="43292">
                  <c:v>6.15469826087338E-2</c:v>
                </c:pt>
                <c:pt idx="43293">
                  <c:v>6.1549537934770603E-2</c:v>
                </c:pt>
                <c:pt idx="43294">
                  <c:v>6.1549611992738597E-2</c:v>
                </c:pt>
                <c:pt idx="43295">
                  <c:v>6.1549647825119298E-2</c:v>
                </c:pt>
                <c:pt idx="43296">
                  <c:v>6.1550306901590697E-2</c:v>
                </c:pt>
                <c:pt idx="43297">
                  <c:v>6.1550528756759003E-2</c:v>
                </c:pt>
                <c:pt idx="43298">
                  <c:v>6.1550827781625697E-2</c:v>
                </c:pt>
                <c:pt idx="43299">
                  <c:v>6.1552075419961001E-2</c:v>
                </c:pt>
                <c:pt idx="43300">
                  <c:v>6.1554510417307397E-2</c:v>
                </c:pt>
                <c:pt idx="43301">
                  <c:v>6.15555352648137E-2</c:v>
                </c:pt>
                <c:pt idx="43302">
                  <c:v>6.1556522050392699E-2</c:v>
                </c:pt>
                <c:pt idx="43303">
                  <c:v>6.1557411951295E-2</c:v>
                </c:pt>
                <c:pt idx="43304">
                  <c:v>6.1557944771194001E-2</c:v>
                </c:pt>
                <c:pt idx="43305">
                  <c:v>6.1558833591236498E-2</c:v>
                </c:pt>
                <c:pt idx="43306">
                  <c:v>6.1559196670872098E-2</c:v>
                </c:pt>
                <c:pt idx="43307">
                  <c:v>6.1559536277211599E-2</c:v>
                </c:pt>
                <c:pt idx="43308">
                  <c:v>6.1561861498827801E-2</c:v>
                </c:pt>
                <c:pt idx="43309">
                  <c:v>6.1563832686248703E-2</c:v>
                </c:pt>
                <c:pt idx="43310">
                  <c:v>6.1564178645604803E-2</c:v>
                </c:pt>
                <c:pt idx="43311">
                  <c:v>6.1564549764814902E-2</c:v>
                </c:pt>
                <c:pt idx="43312">
                  <c:v>6.1564615731560898E-2</c:v>
                </c:pt>
                <c:pt idx="43313">
                  <c:v>6.1567043255463402E-2</c:v>
                </c:pt>
                <c:pt idx="43314">
                  <c:v>6.1567177464746901E-2</c:v>
                </c:pt>
                <c:pt idx="43315">
                  <c:v>6.1571993879847901E-2</c:v>
                </c:pt>
                <c:pt idx="43316">
                  <c:v>6.1573422545401997E-2</c:v>
                </c:pt>
                <c:pt idx="43317">
                  <c:v>6.15768109507858E-2</c:v>
                </c:pt>
                <c:pt idx="43318">
                  <c:v>6.15771875390577E-2</c:v>
                </c:pt>
                <c:pt idx="43319">
                  <c:v>6.1577728438453098E-2</c:v>
                </c:pt>
                <c:pt idx="43320">
                  <c:v>6.1577879387399302E-2</c:v>
                </c:pt>
                <c:pt idx="43321">
                  <c:v>6.15786059632287E-2</c:v>
                </c:pt>
                <c:pt idx="43322">
                  <c:v>6.15809429814538E-2</c:v>
                </c:pt>
                <c:pt idx="43323">
                  <c:v>6.1581253566205203E-2</c:v>
                </c:pt>
                <c:pt idx="43324">
                  <c:v>6.1581526419674001E-2</c:v>
                </c:pt>
                <c:pt idx="43325">
                  <c:v>6.1582628877822003E-2</c:v>
                </c:pt>
                <c:pt idx="43326">
                  <c:v>6.1582644404292501E-2</c:v>
                </c:pt>
                <c:pt idx="43327">
                  <c:v>6.15827260737071E-2</c:v>
                </c:pt>
                <c:pt idx="43328">
                  <c:v>6.1583434841389097E-2</c:v>
                </c:pt>
                <c:pt idx="43329">
                  <c:v>6.1583567247728399E-2</c:v>
                </c:pt>
                <c:pt idx="43330">
                  <c:v>6.1583833152526302E-2</c:v>
                </c:pt>
                <c:pt idx="43331">
                  <c:v>6.1584738504838199E-2</c:v>
                </c:pt>
                <c:pt idx="43332">
                  <c:v>6.1585336322052799E-2</c:v>
                </c:pt>
                <c:pt idx="43333">
                  <c:v>6.1587832148461502E-2</c:v>
                </c:pt>
                <c:pt idx="43334">
                  <c:v>6.1589652087010102E-2</c:v>
                </c:pt>
                <c:pt idx="43335">
                  <c:v>6.15902749971299E-2</c:v>
                </c:pt>
                <c:pt idx="43336">
                  <c:v>6.1591082590271302E-2</c:v>
                </c:pt>
                <c:pt idx="43337">
                  <c:v>6.1591812129012297E-2</c:v>
                </c:pt>
                <c:pt idx="43338">
                  <c:v>6.1592921633553697E-2</c:v>
                </c:pt>
                <c:pt idx="43339">
                  <c:v>6.1594302485349098E-2</c:v>
                </c:pt>
                <c:pt idx="43340">
                  <c:v>6.1595700710455503E-2</c:v>
                </c:pt>
                <c:pt idx="43341">
                  <c:v>6.1596322867033503E-2</c:v>
                </c:pt>
                <c:pt idx="43342">
                  <c:v>6.1597146469364997E-2</c:v>
                </c:pt>
                <c:pt idx="43343">
                  <c:v>6.1597297661136197E-2</c:v>
                </c:pt>
                <c:pt idx="43344">
                  <c:v>6.1601311944547599E-2</c:v>
                </c:pt>
                <c:pt idx="43345">
                  <c:v>6.1602070066650097E-2</c:v>
                </c:pt>
                <c:pt idx="43346">
                  <c:v>6.16022187267617E-2</c:v>
                </c:pt>
                <c:pt idx="43347">
                  <c:v>6.1603535737764101E-2</c:v>
                </c:pt>
                <c:pt idx="43348">
                  <c:v>6.1603627766271103E-2</c:v>
                </c:pt>
                <c:pt idx="43349">
                  <c:v>6.1603741595969402E-2</c:v>
                </c:pt>
                <c:pt idx="43350">
                  <c:v>6.1603984663346899E-2</c:v>
                </c:pt>
                <c:pt idx="43351">
                  <c:v>6.1604215622347303E-2</c:v>
                </c:pt>
                <c:pt idx="43352">
                  <c:v>6.1607069726127499E-2</c:v>
                </c:pt>
                <c:pt idx="43353">
                  <c:v>6.1607732233400603E-2</c:v>
                </c:pt>
                <c:pt idx="43354">
                  <c:v>6.1608569810399499E-2</c:v>
                </c:pt>
                <c:pt idx="43355">
                  <c:v>6.1608887674683102E-2</c:v>
                </c:pt>
                <c:pt idx="43356">
                  <c:v>6.1609146599337E-2</c:v>
                </c:pt>
                <c:pt idx="43357">
                  <c:v>6.1610051958026997E-2</c:v>
                </c:pt>
                <c:pt idx="43358">
                  <c:v>6.1611070011412299E-2</c:v>
                </c:pt>
                <c:pt idx="43359">
                  <c:v>6.1611475066025698E-2</c:v>
                </c:pt>
                <c:pt idx="43360">
                  <c:v>6.1612236914470098E-2</c:v>
                </c:pt>
                <c:pt idx="43361">
                  <c:v>6.1613122556254202E-2</c:v>
                </c:pt>
                <c:pt idx="43362">
                  <c:v>6.1615042675038E-2</c:v>
                </c:pt>
                <c:pt idx="43363">
                  <c:v>6.1615426140054101E-2</c:v>
                </c:pt>
                <c:pt idx="43364">
                  <c:v>6.1615864374092999E-2</c:v>
                </c:pt>
                <c:pt idx="43365">
                  <c:v>6.16173117160108E-2</c:v>
                </c:pt>
                <c:pt idx="43366">
                  <c:v>6.1618024434139301E-2</c:v>
                </c:pt>
                <c:pt idx="43367">
                  <c:v>6.1620204008184097E-2</c:v>
                </c:pt>
                <c:pt idx="43368">
                  <c:v>6.1620372341986397E-2</c:v>
                </c:pt>
                <c:pt idx="43369">
                  <c:v>6.1621712689795702E-2</c:v>
                </c:pt>
                <c:pt idx="43370">
                  <c:v>6.1622525216477597E-2</c:v>
                </c:pt>
                <c:pt idx="43371">
                  <c:v>6.16225934786261E-2</c:v>
                </c:pt>
                <c:pt idx="43372">
                  <c:v>6.1622947557563999E-2</c:v>
                </c:pt>
                <c:pt idx="43373">
                  <c:v>6.1623122754096302E-2</c:v>
                </c:pt>
                <c:pt idx="43374">
                  <c:v>6.1624149220742303E-2</c:v>
                </c:pt>
                <c:pt idx="43375">
                  <c:v>6.16241581472853E-2</c:v>
                </c:pt>
                <c:pt idx="43376">
                  <c:v>6.1626452207762701E-2</c:v>
                </c:pt>
                <c:pt idx="43377">
                  <c:v>6.1626634228776601E-2</c:v>
                </c:pt>
                <c:pt idx="43378">
                  <c:v>6.1627389298539399E-2</c:v>
                </c:pt>
                <c:pt idx="43379">
                  <c:v>6.1627721487885798E-2</c:v>
                </c:pt>
                <c:pt idx="43380">
                  <c:v>6.1628053426093801E-2</c:v>
                </c:pt>
                <c:pt idx="43381">
                  <c:v>6.16281123479629E-2</c:v>
                </c:pt>
                <c:pt idx="43382">
                  <c:v>6.16286418533636E-2</c:v>
                </c:pt>
                <c:pt idx="43383">
                  <c:v>6.1629382744591399E-2</c:v>
                </c:pt>
                <c:pt idx="43384">
                  <c:v>6.1629411150653103E-2</c:v>
                </c:pt>
                <c:pt idx="43385">
                  <c:v>6.1629634373767499E-2</c:v>
                </c:pt>
                <c:pt idx="43386">
                  <c:v>6.1632205785103499E-2</c:v>
                </c:pt>
                <c:pt idx="43387">
                  <c:v>6.1632259358132303E-2</c:v>
                </c:pt>
                <c:pt idx="43388">
                  <c:v>6.1632473487084498E-2</c:v>
                </c:pt>
                <c:pt idx="43389">
                  <c:v>6.1632804562616099E-2</c:v>
                </c:pt>
                <c:pt idx="43390">
                  <c:v>6.1633094763393403E-2</c:v>
                </c:pt>
                <c:pt idx="43391">
                  <c:v>6.1633319639295997E-2</c:v>
                </c:pt>
                <c:pt idx="43392">
                  <c:v>6.1634593928477401E-2</c:v>
                </c:pt>
                <c:pt idx="43393">
                  <c:v>6.1635477844824801E-2</c:v>
                </c:pt>
                <c:pt idx="43394">
                  <c:v>6.1636751683998403E-2</c:v>
                </c:pt>
                <c:pt idx="43395">
                  <c:v>6.16386800222656E-2</c:v>
                </c:pt>
                <c:pt idx="43396">
                  <c:v>6.1641026604814297E-2</c:v>
                </c:pt>
                <c:pt idx="43397">
                  <c:v>6.1641997440955797E-2</c:v>
                </c:pt>
                <c:pt idx="43398">
                  <c:v>6.1642119368114402E-2</c:v>
                </c:pt>
                <c:pt idx="43399">
                  <c:v>6.1642681921235301E-2</c:v>
                </c:pt>
                <c:pt idx="43400">
                  <c:v>6.1643301770020503E-2</c:v>
                </c:pt>
                <c:pt idx="43401">
                  <c:v>6.1646546228356101E-2</c:v>
                </c:pt>
                <c:pt idx="43402">
                  <c:v>6.164696400025E-2</c:v>
                </c:pt>
                <c:pt idx="43403">
                  <c:v>6.1648593897682E-2</c:v>
                </c:pt>
                <c:pt idx="43404">
                  <c:v>6.1650692192560301E-2</c:v>
                </c:pt>
                <c:pt idx="43405">
                  <c:v>6.1651333230445297E-2</c:v>
                </c:pt>
                <c:pt idx="43406">
                  <c:v>6.1654093623104103E-2</c:v>
                </c:pt>
                <c:pt idx="43407">
                  <c:v>6.1654822973752403E-2</c:v>
                </c:pt>
                <c:pt idx="43408">
                  <c:v>6.1655736396270998E-2</c:v>
                </c:pt>
                <c:pt idx="43409">
                  <c:v>6.16565109886556E-2</c:v>
                </c:pt>
                <c:pt idx="43410">
                  <c:v>6.1657703507443699E-2</c:v>
                </c:pt>
                <c:pt idx="43411">
                  <c:v>6.1659887582389702E-2</c:v>
                </c:pt>
                <c:pt idx="43412">
                  <c:v>6.1661244495476199E-2</c:v>
                </c:pt>
                <c:pt idx="43413">
                  <c:v>6.1661475655332802E-2</c:v>
                </c:pt>
                <c:pt idx="43414">
                  <c:v>6.1661896607919098E-2</c:v>
                </c:pt>
                <c:pt idx="43415">
                  <c:v>6.1662418168163403E-2</c:v>
                </c:pt>
                <c:pt idx="43416">
                  <c:v>6.1662931352869398E-2</c:v>
                </c:pt>
                <c:pt idx="43417">
                  <c:v>6.1663089729961401E-2</c:v>
                </c:pt>
                <c:pt idx="43418">
                  <c:v>6.1663163668203902E-2</c:v>
                </c:pt>
                <c:pt idx="43419">
                  <c:v>6.16644499026716E-2</c:v>
                </c:pt>
                <c:pt idx="43420">
                  <c:v>6.1664457222677597E-2</c:v>
                </c:pt>
                <c:pt idx="43421">
                  <c:v>6.1665243683051603E-2</c:v>
                </c:pt>
                <c:pt idx="43422">
                  <c:v>6.1667174027258999E-2</c:v>
                </c:pt>
                <c:pt idx="43423">
                  <c:v>6.1668517844635597E-2</c:v>
                </c:pt>
                <c:pt idx="43424">
                  <c:v>6.1668780047708503E-2</c:v>
                </c:pt>
                <c:pt idx="43425">
                  <c:v>6.1669268637052702E-2</c:v>
                </c:pt>
                <c:pt idx="43426">
                  <c:v>6.1669527559732901E-2</c:v>
                </c:pt>
                <c:pt idx="43427">
                  <c:v>6.1670343225823002E-2</c:v>
                </c:pt>
                <c:pt idx="43428">
                  <c:v>6.1670505901501901E-2</c:v>
                </c:pt>
                <c:pt idx="43429">
                  <c:v>6.1671760228058099E-2</c:v>
                </c:pt>
                <c:pt idx="43430">
                  <c:v>6.1672177909450898E-2</c:v>
                </c:pt>
                <c:pt idx="43431">
                  <c:v>6.1672360540814097E-2</c:v>
                </c:pt>
                <c:pt idx="43432">
                  <c:v>6.1672461972367601E-2</c:v>
                </c:pt>
                <c:pt idx="43433">
                  <c:v>6.1674035895498497E-2</c:v>
                </c:pt>
                <c:pt idx="43434">
                  <c:v>6.1674544023921703E-2</c:v>
                </c:pt>
                <c:pt idx="43435">
                  <c:v>6.1677903829005697E-2</c:v>
                </c:pt>
                <c:pt idx="43436">
                  <c:v>6.1678059874923898E-2</c:v>
                </c:pt>
                <c:pt idx="43437">
                  <c:v>6.1678966478355399E-2</c:v>
                </c:pt>
                <c:pt idx="43438">
                  <c:v>6.1679482150918702E-2</c:v>
                </c:pt>
                <c:pt idx="43439">
                  <c:v>6.1679771198469298E-2</c:v>
                </c:pt>
                <c:pt idx="43440">
                  <c:v>6.1681600412573701E-2</c:v>
                </c:pt>
                <c:pt idx="43441">
                  <c:v>6.1682579495103598E-2</c:v>
                </c:pt>
                <c:pt idx="43442">
                  <c:v>6.1684449421971002E-2</c:v>
                </c:pt>
                <c:pt idx="43443">
                  <c:v>6.1684686301454898E-2</c:v>
                </c:pt>
                <c:pt idx="43444">
                  <c:v>6.1685209917657399E-2</c:v>
                </c:pt>
                <c:pt idx="43445">
                  <c:v>6.1685490411781702E-2</c:v>
                </c:pt>
                <c:pt idx="43446">
                  <c:v>6.1685735374690902E-2</c:v>
                </c:pt>
                <c:pt idx="43447">
                  <c:v>6.16867132665374E-2</c:v>
                </c:pt>
                <c:pt idx="43448">
                  <c:v>6.1687070523111301E-2</c:v>
                </c:pt>
                <c:pt idx="43449">
                  <c:v>6.1688367926827102E-2</c:v>
                </c:pt>
                <c:pt idx="43450">
                  <c:v>6.1693542810904903E-2</c:v>
                </c:pt>
                <c:pt idx="43451">
                  <c:v>6.1695271953387497E-2</c:v>
                </c:pt>
                <c:pt idx="43452">
                  <c:v>6.1695549898736303E-2</c:v>
                </c:pt>
                <c:pt idx="43453">
                  <c:v>6.1698515702266997E-2</c:v>
                </c:pt>
                <c:pt idx="43454">
                  <c:v>6.1698772800596401E-2</c:v>
                </c:pt>
                <c:pt idx="43455">
                  <c:v>6.1699899094459797E-2</c:v>
                </c:pt>
                <c:pt idx="43456">
                  <c:v>6.1700226591726401E-2</c:v>
                </c:pt>
                <c:pt idx="43457">
                  <c:v>6.1700336179592599E-2</c:v>
                </c:pt>
                <c:pt idx="43458">
                  <c:v>6.1700511805391503E-2</c:v>
                </c:pt>
                <c:pt idx="43459">
                  <c:v>6.1702172037958601E-2</c:v>
                </c:pt>
                <c:pt idx="43460">
                  <c:v>6.1702435683071502E-2</c:v>
                </c:pt>
                <c:pt idx="43461">
                  <c:v>6.1703536240433503E-2</c:v>
                </c:pt>
                <c:pt idx="43462">
                  <c:v>6.1703616035679497E-2</c:v>
                </c:pt>
                <c:pt idx="43463">
                  <c:v>6.1704433026099403E-2</c:v>
                </c:pt>
                <c:pt idx="43464">
                  <c:v>6.1704525172152101E-2</c:v>
                </c:pt>
                <c:pt idx="43465">
                  <c:v>6.1705334082368397E-2</c:v>
                </c:pt>
                <c:pt idx="43466">
                  <c:v>6.1706228276060197E-2</c:v>
                </c:pt>
                <c:pt idx="43467">
                  <c:v>6.1707227933672303E-2</c:v>
                </c:pt>
                <c:pt idx="43468">
                  <c:v>6.1708053549396E-2</c:v>
                </c:pt>
                <c:pt idx="43469">
                  <c:v>6.1708462243069001E-2</c:v>
                </c:pt>
                <c:pt idx="43470">
                  <c:v>6.1709602618446199E-2</c:v>
                </c:pt>
                <c:pt idx="43471">
                  <c:v>6.1711531390187702E-2</c:v>
                </c:pt>
                <c:pt idx="43472">
                  <c:v>6.1711919153411898E-2</c:v>
                </c:pt>
                <c:pt idx="43473">
                  <c:v>6.17126987328461E-2</c:v>
                </c:pt>
                <c:pt idx="43474">
                  <c:v>6.1712845569587303E-2</c:v>
                </c:pt>
                <c:pt idx="43475">
                  <c:v>6.1713264274888303E-2</c:v>
                </c:pt>
                <c:pt idx="43476">
                  <c:v>6.1714146592882699E-2</c:v>
                </c:pt>
                <c:pt idx="43477">
                  <c:v>6.1714501724355601E-2</c:v>
                </c:pt>
                <c:pt idx="43478">
                  <c:v>6.1715221131282298E-2</c:v>
                </c:pt>
                <c:pt idx="43479">
                  <c:v>6.1716309378704197E-2</c:v>
                </c:pt>
                <c:pt idx="43480">
                  <c:v>6.1716471053977998E-2</c:v>
                </c:pt>
                <c:pt idx="43481">
                  <c:v>6.1717821581807102E-2</c:v>
                </c:pt>
                <c:pt idx="43482">
                  <c:v>6.1718312945505102E-2</c:v>
                </c:pt>
                <c:pt idx="43483">
                  <c:v>6.1718423485380501E-2</c:v>
                </c:pt>
                <c:pt idx="43484">
                  <c:v>6.17184453414878E-2</c:v>
                </c:pt>
                <c:pt idx="43485">
                  <c:v>6.1718664373640701E-2</c:v>
                </c:pt>
                <c:pt idx="43486">
                  <c:v>6.1718684964683197E-2</c:v>
                </c:pt>
                <c:pt idx="43487">
                  <c:v>6.1719543668670197E-2</c:v>
                </c:pt>
                <c:pt idx="43488">
                  <c:v>6.1722785226101001E-2</c:v>
                </c:pt>
                <c:pt idx="43489">
                  <c:v>6.1724847278118902E-2</c:v>
                </c:pt>
                <c:pt idx="43490">
                  <c:v>6.1725882627115501E-2</c:v>
                </c:pt>
                <c:pt idx="43491">
                  <c:v>6.1726157608906797E-2</c:v>
                </c:pt>
                <c:pt idx="43492">
                  <c:v>6.1728062453441701E-2</c:v>
                </c:pt>
                <c:pt idx="43493">
                  <c:v>6.1728449715346599E-2</c:v>
                </c:pt>
                <c:pt idx="43494">
                  <c:v>6.1728472885102401E-2</c:v>
                </c:pt>
                <c:pt idx="43495">
                  <c:v>6.1729440489960902E-2</c:v>
                </c:pt>
                <c:pt idx="43496">
                  <c:v>6.1730039006701501E-2</c:v>
                </c:pt>
                <c:pt idx="43497">
                  <c:v>6.1731129513906503E-2</c:v>
                </c:pt>
                <c:pt idx="43498">
                  <c:v>6.1731668407206799E-2</c:v>
                </c:pt>
                <c:pt idx="43499">
                  <c:v>6.1731716476094302E-2</c:v>
                </c:pt>
                <c:pt idx="43500">
                  <c:v>6.1732286432223199E-2</c:v>
                </c:pt>
                <c:pt idx="43501">
                  <c:v>6.1732570933849998E-2</c:v>
                </c:pt>
                <c:pt idx="43502">
                  <c:v>6.1732676793541698E-2</c:v>
                </c:pt>
                <c:pt idx="43503">
                  <c:v>6.17327107805722E-2</c:v>
                </c:pt>
                <c:pt idx="43504">
                  <c:v>6.1732978152690701E-2</c:v>
                </c:pt>
                <c:pt idx="43505">
                  <c:v>6.1733010255358801E-2</c:v>
                </c:pt>
                <c:pt idx="43506">
                  <c:v>6.1735015386499101E-2</c:v>
                </c:pt>
                <c:pt idx="43507">
                  <c:v>6.1736977487465199E-2</c:v>
                </c:pt>
                <c:pt idx="43508">
                  <c:v>6.17376041363841E-2</c:v>
                </c:pt>
                <c:pt idx="43509">
                  <c:v>6.17397473076544E-2</c:v>
                </c:pt>
                <c:pt idx="43510">
                  <c:v>6.17397871581854E-2</c:v>
                </c:pt>
                <c:pt idx="43511">
                  <c:v>6.17402966753373E-2</c:v>
                </c:pt>
                <c:pt idx="43512">
                  <c:v>6.1742037653012401E-2</c:v>
                </c:pt>
                <c:pt idx="43513">
                  <c:v>6.1743989474845801E-2</c:v>
                </c:pt>
                <c:pt idx="43514">
                  <c:v>6.1744155503016603E-2</c:v>
                </c:pt>
                <c:pt idx="43515">
                  <c:v>6.1746782057451897E-2</c:v>
                </c:pt>
                <c:pt idx="43516">
                  <c:v>6.1747150569009597E-2</c:v>
                </c:pt>
                <c:pt idx="43517">
                  <c:v>6.1747347443893597E-2</c:v>
                </c:pt>
                <c:pt idx="43518">
                  <c:v>6.1748926950544798E-2</c:v>
                </c:pt>
                <c:pt idx="43519">
                  <c:v>6.1749207359087697E-2</c:v>
                </c:pt>
                <c:pt idx="43520">
                  <c:v>6.1749470362745897E-2</c:v>
                </c:pt>
                <c:pt idx="43521">
                  <c:v>6.1750273102569003E-2</c:v>
                </c:pt>
                <c:pt idx="43522">
                  <c:v>6.17514412969856E-2</c:v>
                </c:pt>
                <c:pt idx="43523">
                  <c:v>6.1751667149909602E-2</c:v>
                </c:pt>
                <c:pt idx="43524">
                  <c:v>6.1751680977211301E-2</c:v>
                </c:pt>
                <c:pt idx="43525">
                  <c:v>6.17522928085023E-2</c:v>
                </c:pt>
                <c:pt idx="43526">
                  <c:v>6.1753817312090203E-2</c:v>
                </c:pt>
                <c:pt idx="43527">
                  <c:v>6.1754477630491501E-2</c:v>
                </c:pt>
                <c:pt idx="43528">
                  <c:v>6.1754529298642599E-2</c:v>
                </c:pt>
                <c:pt idx="43529">
                  <c:v>6.17553942848037E-2</c:v>
                </c:pt>
                <c:pt idx="43530">
                  <c:v>6.1755554422535899E-2</c:v>
                </c:pt>
                <c:pt idx="43531">
                  <c:v>6.1756687226168901E-2</c:v>
                </c:pt>
                <c:pt idx="43532">
                  <c:v>6.1756863495598502E-2</c:v>
                </c:pt>
                <c:pt idx="43533">
                  <c:v>6.1757920881198899E-2</c:v>
                </c:pt>
                <c:pt idx="43534">
                  <c:v>6.1758412843680201E-2</c:v>
                </c:pt>
                <c:pt idx="43535">
                  <c:v>6.1758650936484798E-2</c:v>
                </c:pt>
                <c:pt idx="43536">
                  <c:v>6.1758730952251803E-2</c:v>
                </c:pt>
                <c:pt idx="43537">
                  <c:v>6.1758851355438099E-2</c:v>
                </c:pt>
                <c:pt idx="43538">
                  <c:v>6.1759174144855801E-2</c:v>
                </c:pt>
                <c:pt idx="43539">
                  <c:v>6.1759352288489E-2</c:v>
                </c:pt>
                <c:pt idx="43540">
                  <c:v>6.1759466450751498E-2</c:v>
                </c:pt>
                <c:pt idx="43541">
                  <c:v>6.1760927025213699E-2</c:v>
                </c:pt>
                <c:pt idx="43542">
                  <c:v>6.1761551028291402E-2</c:v>
                </c:pt>
                <c:pt idx="43543">
                  <c:v>6.1761648391045303E-2</c:v>
                </c:pt>
                <c:pt idx="43544">
                  <c:v>6.1762103334452499E-2</c:v>
                </c:pt>
                <c:pt idx="43545">
                  <c:v>6.1762378372643999E-2</c:v>
                </c:pt>
                <c:pt idx="43546">
                  <c:v>6.17643904712432E-2</c:v>
                </c:pt>
                <c:pt idx="43547">
                  <c:v>6.1764652882736103E-2</c:v>
                </c:pt>
                <c:pt idx="43548">
                  <c:v>6.1766911328113398E-2</c:v>
                </c:pt>
                <c:pt idx="43549">
                  <c:v>6.1767502066040203E-2</c:v>
                </c:pt>
                <c:pt idx="43550">
                  <c:v>6.1768381780500099E-2</c:v>
                </c:pt>
                <c:pt idx="43551">
                  <c:v>6.1769319521559299E-2</c:v>
                </c:pt>
                <c:pt idx="43552">
                  <c:v>6.1770164736551801E-2</c:v>
                </c:pt>
                <c:pt idx="43553">
                  <c:v>6.1770340956829997E-2</c:v>
                </c:pt>
                <c:pt idx="43554">
                  <c:v>6.17720016315162E-2</c:v>
                </c:pt>
                <c:pt idx="43555">
                  <c:v>6.1772084449951803E-2</c:v>
                </c:pt>
                <c:pt idx="43556">
                  <c:v>6.1772328018735903E-2</c:v>
                </c:pt>
                <c:pt idx="43557">
                  <c:v>6.1774077590924001E-2</c:v>
                </c:pt>
                <c:pt idx="43558">
                  <c:v>6.1775012212963498E-2</c:v>
                </c:pt>
                <c:pt idx="43559">
                  <c:v>6.1775149077100702E-2</c:v>
                </c:pt>
                <c:pt idx="43560">
                  <c:v>6.1775823425248698E-2</c:v>
                </c:pt>
                <c:pt idx="43561">
                  <c:v>6.1777162928828899E-2</c:v>
                </c:pt>
                <c:pt idx="43562">
                  <c:v>6.1778077785588803E-2</c:v>
                </c:pt>
                <c:pt idx="43563">
                  <c:v>6.1779460935851002E-2</c:v>
                </c:pt>
                <c:pt idx="43564">
                  <c:v>6.17804160527523E-2</c:v>
                </c:pt>
                <c:pt idx="43565">
                  <c:v>6.1781001838842803E-2</c:v>
                </c:pt>
                <c:pt idx="43566">
                  <c:v>6.1781281083804998E-2</c:v>
                </c:pt>
                <c:pt idx="43567">
                  <c:v>6.1781685035900001E-2</c:v>
                </c:pt>
                <c:pt idx="43568">
                  <c:v>6.1781791445507502E-2</c:v>
                </c:pt>
                <c:pt idx="43569">
                  <c:v>6.1781980414420998E-2</c:v>
                </c:pt>
                <c:pt idx="43570">
                  <c:v>6.17823421113807E-2</c:v>
                </c:pt>
                <c:pt idx="43571">
                  <c:v>6.1782570353160503E-2</c:v>
                </c:pt>
                <c:pt idx="43572">
                  <c:v>6.17846626660579E-2</c:v>
                </c:pt>
                <c:pt idx="43573">
                  <c:v>6.1784762505206203E-2</c:v>
                </c:pt>
                <c:pt idx="43574">
                  <c:v>6.1785551092112E-2</c:v>
                </c:pt>
                <c:pt idx="43575">
                  <c:v>6.1787245674544397E-2</c:v>
                </c:pt>
                <c:pt idx="43576">
                  <c:v>6.17874206756951E-2</c:v>
                </c:pt>
                <c:pt idx="43577">
                  <c:v>6.1788072964250498E-2</c:v>
                </c:pt>
                <c:pt idx="43578">
                  <c:v>6.1790847686468101E-2</c:v>
                </c:pt>
                <c:pt idx="43579">
                  <c:v>6.1791004314799197E-2</c:v>
                </c:pt>
                <c:pt idx="43580">
                  <c:v>6.1791452422115797E-2</c:v>
                </c:pt>
                <c:pt idx="43581">
                  <c:v>6.1792156023453497E-2</c:v>
                </c:pt>
                <c:pt idx="43582">
                  <c:v>6.1792176574830701E-2</c:v>
                </c:pt>
                <c:pt idx="43583">
                  <c:v>6.17927540355439E-2</c:v>
                </c:pt>
                <c:pt idx="43584">
                  <c:v>6.1794023006736198E-2</c:v>
                </c:pt>
                <c:pt idx="43585">
                  <c:v>6.1794091195871301E-2</c:v>
                </c:pt>
                <c:pt idx="43586">
                  <c:v>6.1795048266716598E-2</c:v>
                </c:pt>
                <c:pt idx="43587">
                  <c:v>6.1795148312657297E-2</c:v>
                </c:pt>
                <c:pt idx="43588">
                  <c:v>6.1797260355165098E-2</c:v>
                </c:pt>
                <c:pt idx="43589">
                  <c:v>6.1797929766321202E-2</c:v>
                </c:pt>
                <c:pt idx="43590">
                  <c:v>6.1798169870616697E-2</c:v>
                </c:pt>
                <c:pt idx="43591">
                  <c:v>6.17982645721065E-2</c:v>
                </c:pt>
                <c:pt idx="43592">
                  <c:v>6.17990319575729E-2</c:v>
                </c:pt>
                <c:pt idx="43593">
                  <c:v>6.1799069015556603E-2</c:v>
                </c:pt>
                <c:pt idx="43594">
                  <c:v>6.1799153114368302E-2</c:v>
                </c:pt>
                <c:pt idx="43595">
                  <c:v>6.1801571401743999E-2</c:v>
                </c:pt>
                <c:pt idx="43596">
                  <c:v>6.18018237896652E-2</c:v>
                </c:pt>
                <c:pt idx="43597">
                  <c:v>6.1802680506254801E-2</c:v>
                </c:pt>
                <c:pt idx="43598">
                  <c:v>6.1803210101419197E-2</c:v>
                </c:pt>
                <c:pt idx="43599">
                  <c:v>6.1803225932114E-2</c:v>
                </c:pt>
                <c:pt idx="43600">
                  <c:v>6.1804122941774599E-2</c:v>
                </c:pt>
                <c:pt idx="43601">
                  <c:v>6.1804311426583797E-2</c:v>
                </c:pt>
                <c:pt idx="43602">
                  <c:v>6.1806827160221602E-2</c:v>
                </c:pt>
                <c:pt idx="43603">
                  <c:v>6.1810561638916697E-2</c:v>
                </c:pt>
                <c:pt idx="43604">
                  <c:v>6.1810657075622097E-2</c:v>
                </c:pt>
                <c:pt idx="43605">
                  <c:v>6.1810696972384997E-2</c:v>
                </c:pt>
                <c:pt idx="43606">
                  <c:v>6.1812862229391898E-2</c:v>
                </c:pt>
                <c:pt idx="43607">
                  <c:v>6.1813842096182202E-2</c:v>
                </c:pt>
                <c:pt idx="43608">
                  <c:v>6.1815115570673998E-2</c:v>
                </c:pt>
                <c:pt idx="43609">
                  <c:v>6.1816929463761203E-2</c:v>
                </c:pt>
                <c:pt idx="43610">
                  <c:v>6.1817853909807798E-2</c:v>
                </c:pt>
                <c:pt idx="43611">
                  <c:v>6.1818751555755301E-2</c:v>
                </c:pt>
                <c:pt idx="43612">
                  <c:v>6.1819753667498298E-2</c:v>
                </c:pt>
                <c:pt idx="43613">
                  <c:v>6.1819980822286902E-2</c:v>
                </c:pt>
                <c:pt idx="43614">
                  <c:v>6.1822661573016198E-2</c:v>
                </c:pt>
                <c:pt idx="43615">
                  <c:v>6.1823251336224502E-2</c:v>
                </c:pt>
                <c:pt idx="43616">
                  <c:v>6.1823734370380398E-2</c:v>
                </c:pt>
                <c:pt idx="43617">
                  <c:v>6.1824981791165898E-2</c:v>
                </c:pt>
                <c:pt idx="43618">
                  <c:v>6.1825550300496503E-2</c:v>
                </c:pt>
                <c:pt idx="43619">
                  <c:v>6.1826250475567002E-2</c:v>
                </c:pt>
                <c:pt idx="43620">
                  <c:v>6.1826787132482797E-2</c:v>
                </c:pt>
                <c:pt idx="43621">
                  <c:v>6.1827216040975498E-2</c:v>
                </c:pt>
                <c:pt idx="43622">
                  <c:v>6.1829798222530298E-2</c:v>
                </c:pt>
                <c:pt idx="43623">
                  <c:v>6.18327594158469E-2</c:v>
                </c:pt>
                <c:pt idx="43624">
                  <c:v>6.1833030134156697E-2</c:v>
                </c:pt>
                <c:pt idx="43625">
                  <c:v>6.1834192027187103E-2</c:v>
                </c:pt>
                <c:pt idx="43626">
                  <c:v>6.18350202335139E-2</c:v>
                </c:pt>
                <c:pt idx="43627">
                  <c:v>6.1835271370447899E-2</c:v>
                </c:pt>
                <c:pt idx="43628">
                  <c:v>6.1836212531574203E-2</c:v>
                </c:pt>
                <c:pt idx="43629">
                  <c:v>6.1836342306030502E-2</c:v>
                </c:pt>
                <c:pt idx="43630">
                  <c:v>6.1836909097686202E-2</c:v>
                </c:pt>
                <c:pt idx="43631">
                  <c:v>6.1837356249216803E-2</c:v>
                </c:pt>
                <c:pt idx="43632">
                  <c:v>6.1837581553562997E-2</c:v>
                </c:pt>
                <c:pt idx="43633">
                  <c:v>6.1838052050033003E-2</c:v>
                </c:pt>
                <c:pt idx="43634">
                  <c:v>6.1838280152811502E-2</c:v>
                </c:pt>
                <c:pt idx="43635">
                  <c:v>6.1838767097621102E-2</c:v>
                </c:pt>
                <c:pt idx="43636">
                  <c:v>6.1840302871246797E-2</c:v>
                </c:pt>
                <c:pt idx="43637">
                  <c:v>6.1840386543811403E-2</c:v>
                </c:pt>
                <c:pt idx="43638">
                  <c:v>6.1840530079634498E-2</c:v>
                </c:pt>
                <c:pt idx="43639">
                  <c:v>6.1842141984149002E-2</c:v>
                </c:pt>
                <c:pt idx="43640">
                  <c:v>6.1842377360408297E-2</c:v>
                </c:pt>
                <c:pt idx="43641">
                  <c:v>6.1842555844203499E-2</c:v>
                </c:pt>
                <c:pt idx="43642">
                  <c:v>6.1843244791886298E-2</c:v>
                </c:pt>
                <c:pt idx="43643">
                  <c:v>6.1843540475676501E-2</c:v>
                </c:pt>
                <c:pt idx="43644">
                  <c:v>6.1844127721503897E-2</c:v>
                </c:pt>
                <c:pt idx="43645">
                  <c:v>6.1844837663582598E-2</c:v>
                </c:pt>
                <c:pt idx="43646">
                  <c:v>6.1845020483285697E-2</c:v>
                </c:pt>
                <c:pt idx="43647">
                  <c:v>6.1846636760576897E-2</c:v>
                </c:pt>
                <c:pt idx="43648">
                  <c:v>6.1848241329693798E-2</c:v>
                </c:pt>
                <c:pt idx="43649">
                  <c:v>6.1848765329032399E-2</c:v>
                </c:pt>
                <c:pt idx="43650">
                  <c:v>6.18492984914829E-2</c:v>
                </c:pt>
                <c:pt idx="43651">
                  <c:v>6.1849413850988098E-2</c:v>
                </c:pt>
                <c:pt idx="43652">
                  <c:v>6.1850661629458903E-2</c:v>
                </c:pt>
                <c:pt idx="43653">
                  <c:v>6.1851113638542503E-2</c:v>
                </c:pt>
                <c:pt idx="43654">
                  <c:v>6.1854184562995601E-2</c:v>
                </c:pt>
                <c:pt idx="43655">
                  <c:v>6.1856174439830103E-2</c:v>
                </c:pt>
                <c:pt idx="43656">
                  <c:v>6.1856386615399897E-2</c:v>
                </c:pt>
                <c:pt idx="43657">
                  <c:v>6.1856603327178503E-2</c:v>
                </c:pt>
                <c:pt idx="43658">
                  <c:v>6.1856843017901897E-2</c:v>
                </c:pt>
                <c:pt idx="43659">
                  <c:v>6.1857014560198799E-2</c:v>
                </c:pt>
                <c:pt idx="43660">
                  <c:v>6.1857615235418301E-2</c:v>
                </c:pt>
                <c:pt idx="43661">
                  <c:v>6.1859738545760601E-2</c:v>
                </c:pt>
                <c:pt idx="43662">
                  <c:v>6.1860744340902302E-2</c:v>
                </c:pt>
                <c:pt idx="43663">
                  <c:v>6.1861185173480299E-2</c:v>
                </c:pt>
                <c:pt idx="43664">
                  <c:v>6.1863154424307502E-2</c:v>
                </c:pt>
                <c:pt idx="43665">
                  <c:v>6.1863709484908699E-2</c:v>
                </c:pt>
                <c:pt idx="43666">
                  <c:v>6.1863947238253399E-2</c:v>
                </c:pt>
                <c:pt idx="43667">
                  <c:v>6.18641091238014E-2</c:v>
                </c:pt>
                <c:pt idx="43668">
                  <c:v>6.1864269074601297E-2</c:v>
                </c:pt>
                <c:pt idx="43669">
                  <c:v>6.1865033416266597E-2</c:v>
                </c:pt>
                <c:pt idx="43670">
                  <c:v>6.1866308328935998E-2</c:v>
                </c:pt>
                <c:pt idx="43671">
                  <c:v>6.1867371302611003E-2</c:v>
                </c:pt>
                <c:pt idx="43672">
                  <c:v>6.1868247999713501E-2</c:v>
                </c:pt>
                <c:pt idx="43673">
                  <c:v>6.18686155380999E-2</c:v>
                </c:pt>
                <c:pt idx="43674">
                  <c:v>6.1868653865184302E-2</c:v>
                </c:pt>
                <c:pt idx="43675">
                  <c:v>6.1868943093579903E-2</c:v>
                </c:pt>
                <c:pt idx="43676">
                  <c:v>6.18693306473104E-2</c:v>
                </c:pt>
                <c:pt idx="43677">
                  <c:v>6.1869343337122101E-2</c:v>
                </c:pt>
                <c:pt idx="43678">
                  <c:v>6.1869682322564297E-2</c:v>
                </c:pt>
                <c:pt idx="43679">
                  <c:v>6.1869763586826602E-2</c:v>
                </c:pt>
                <c:pt idx="43680">
                  <c:v>6.1871118279392699E-2</c:v>
                </c:pt>
                <c:pt idx="43681">
                  <c:v>6.1871435728417898E-2</c:v>
                </c:pt>
                <c:pt idx="43682">
                  <c:v>6.1871708773357702E-2</c:v>
                </c:pt>
                <c:pt idx="43683">
                  <c:v>6.1872516243737498E-2</c:v>
                </c:pt>
                <c:pt idx="43684">
                  <c:v>6.1872932128186502E-2</c:v>
                </c:pt>
                <c:pt idx="43685">
                  <c:v>6.1874438905452397E-2</c:v>
                </c:pt>
                <c:pt idx="43686">
                  <c:v>6.18749558692753E-2</c:v>
                </c:pt>
                <c:pt idx="43687">
                  <c:v>6.1875520847987003E-2</c:v>
                </c:pt>
                <c:pt idx="43688">
                  <c:v>6.1876808747772002E-2</c:v>
                </c:pt>
                <c:pt idx="43689">
                  <c:v>6.1880094836448997E-2</c:v>
                </c:pt>
                <c:pt idx="43690">
                  <c:v>6.1880390833721703E-2</c:v>
                </c:pt>
                <c:pt idx="43691">
                  <c:v>6.1881458148456102E-2</c:v>
                </c:pt>
                <c:pt idx="43692">
                  <c:v>6.1881783566461498E-2</c:v>
                </c:pt>
                <c:pt idx="43693">
                  <c:v>6.18820960547719E-2</c:v>
                </c:pt>
                <c:pt idx="43694">
                  <c:v>6.1882426191909201E-2</c:v>
                </c:pt>
                <c:pt idx="43695">
                  <c:v>6.1883465339895902E-2</c:v>
                </c:pt>
                <c:pt idx="43696">
                  <c:v>6.1883715792684701E-2</c:v>
                </c:pt>
                <c:pt idx="43697">
                  <c:v>6.1885834746698197E-2</c:v>
                </c:pt>
                <c:pt idx="43698">
                  <c:v>6.1886134209270097E-2</c:v>
                </c:pt>
                <c:pt idx="43699">
                  <c:v>6.1886526944707997E-2</c:v>
                </c:pt>
                <c:pt idx="43700">
                  <c:v>6.1886771892354302E-2</c:v>
                </c:pt>
                <c:pt idx="43701">
                  <c:v>6.1886840703095698E-2</c:v>
                </c:pt>
                <c:pt idx="43702">
                  <c:v>6.18921906502162E-2</c:v>
                </c:pt>
                <c:pt idx="43703">
                  <c:v>6.1893160716554103E-2</c:v>
                </c:pt>
                <c:pt idx="43704">
                  <c:v>6.1898195042526902E-2</c:v>
                </c:pt>
                <c:pt idx="43705">
                  <c:v>6.1898867909921898E-2</c:v>
                </c:pt>
                <c:pt idx="43706">
                  <c:v>6.1899210239228598E-2</c:v>
                </c:pt>
                <c:pt idx="43707">
                  <c:v>6.1899275247684897E-2</c:v>
                </c:pt>
                <c:pt idx="43708">
                  <c:v>6.1899911885161599E-2</c:v>
                </c:pt>
                <c:pt idx="43709">
                  <c:v>6.1899917819740601E-2</c:v>
                </c:pt>
                <c:pt idx="43710">
                  <c:v>6.1901304443891199E-2</c:v>
                </c:pt>
                <c:pt idx="43711">
                  <c:v>6.1902639490590099E-2</c:v>
                </c:pt>
                <c:pt idx="43712">
                  <c:v>6.19042136413556E-2</c:v>
                </c:pt>
                <c:pt idx="43713">
                  <c:v>6.1906364358623601E-2</c:v>
                </c:pt>
                <c:pt idx="43714">
                  <c:v>6.1907899713332798E-2</c:v>
                </c:pt>
                <c:pt idx="43715">
                  <c:v>6.1909191361943103E-2</c:v>
                </c:pt>
                <c:pt idx="43716">
                  <c:v>6.1910729933088902E-2</c:v>
                </c:pt>
                <c:pt idx="43717">
                  <c:v>6.1911211447890697E-2</c:v>
                </c:pt>
                <c:pt idx="43718">
                  <c:v>6.1911874879307403E-2</c:v>
                </c:pt>
                <c:pt idx="43719">
                  <c:v>6.1912778188039502E-2</c:v>
                </c:pt>
                <c:pt idx="43720">
                  <c:v>6.1912780643071097E-2</c:v>
                </c:pt>
                <c:pt idx="43721">
                  <c:v>6.1913475204708197E-2</c:v>
                </c:pt>
                <c:pt idx="43722">
                  <c:v>6.1914428271491198E-2</c:v>
                </c:pt>
                <c:pt idx="43723">
                  <c:v>6.1915105258490699E-2</c:v>
                </c:pt>
                <c:pt idx="43724">
                  <c:v>6.1915688414322899E-2</c:v>
                </c:pt>
                <c:pt idx="43725">
                  <c:v>6.1915972229001803E-2</c:v>
                </c:pt>
                <c:pt idx="43726">
                  <c:v>6.1916085962227203E-2</c:v>
                </c:pt>
                <c:pt idx="43727">
                  <c:v>6.1916249068292697E-2</c:v>
                </c:pt>
                <c:pt idx="43728">
                  <c:v>6.1916556868432997E-2</c:v>
                </c:pt>
                <c:pt idx="43729">
                  <c:v>6.1917321585664299E-2</c:v>
                </c:pt>
                <c:pt idx="43730">
                  <c:v>6.1917565902916701E-2</c:v>
                </c:pt>
                <c:pt idx="43731">
                  <c:v>6.1918318095166902E-2</c:v>
                </c:pt>
                <c:pt idx="43732">
                  <c:v>6.1919951121760297E-2</c:v>
                </c:pt>
                <c:pt idx="43733">
                  <c:v>6.1920789738263801E-2</c:v>
                </c:pt>
                <c:pt idx="43734">
                  <c:v>6.1921404831696197E-2</c:v>
                </c:pt>
                <c:pt idx="43735">
                  <c:v>6.1921687822944702E-2</c:v>
                </c:pt>
                <c:pt idx="43736">
                  <c:v>6.1922175848164701E-2</c:v>
                </c:pt>
                <c:pt idx="43737">
                  <c:v>6.1922528120229997E-2</c:v>
                </c:pt>
                <c:pt idx="43738">
                  <c:v>6.1924149625628297E-2</c:v>
                </c:pt>
                <c:pt idx="43739">
                  <c:v>6.1924480734762498E-2</c:v>
                </c:pt>
                <c:pt idx="43740">
                  <c:v>6.1925791735980201E-2</c:v>
                </c:pt>
                <c:pt idx="43741">
                  <c:v>6.1926596481362901E-2</c:v>
                </c:pt>
                <c:pt idx="43742">
                  <c:v>6.1927854810866302E-2</c:v>
                </c:pt>
                <c:pt idx="43743">
                  <c:v>6.1928536325295401E-2</c:v>
                </c:pt>
                <c:pt idx="43744">
                  <c:v>6.1929570496329897E-2</c:v>
                </c:pt>
                <c:pt idx="43745">
                  <c:v>6.1929585033949297E-2</c:v>
                </c:pt>
                <c:pt idx="43746">
                  <c:v>6.1930169072059102E-2</c:v>
                </c:pt>
                <c:pt idx="43747">
                  <c:v>6.1931076352026097E-2</c:v>
                </c:pt>
                <c:pt idx="43748">
                  <c:v>6.1931143956163497E-2</c:v>
                </c:pt>
                <c:pt idx="43749">
                  <c:v>6.1933782538672301E-2</c:v>
                </c:pt>
                <c:pt idx="43750">
                  <c:v>6.1934256030651502E-2</c:v>
                </c:pt>
                <c:pt idx="43751">
                  <c:v>6.1934491949543001E-2</c:v>
                </c:pt>
                <c:pt idx="43752">
                  <c:v>6.1935301498410603E-2</c:v>
                </c:pt>
                <c:pt idx="43753">
                  <c:v>6.1935461312092398E-2</c:v>
                </c:pt>
                <c:pt idx="43754">
                  <c:v>6.1935686888006901E-2</c:v>
                </c:pt>
                <c:pt idx="43755">
                  <c:v>6.1936313875393098E-2</c:v>
                </c:pt>
                <c:pt idx="43756">
                  <c:v>6.1937791570022598E-2</c:v>
                </c:pt>
                <c:pt idx="43757">
                  <c:v>6.1938290785761803E-2</c:v>
                </c:pt>
                <c:pt idx="43758">
                  <c:v>6.1938378455982802E-2</c:v>
                </c:pt>
                <c:pt idx="43759">
                  <c:v>6.1941153895665901E-2</c:v>
                </c:pt>
                <c:pt idx="43760">
                  <c:v>6.1941287255286602E-2</c:v>
                </c:pt>
                <c:pt idx="43761">
                  <c:v>6.1941332492285103E-2</c:v>
                </c:pt>
                <c:pt idx="43762">
                  <c:v>6.1943748333989503E-2</c:v>
                </c:pt>
                <c:pt idx="43763">
                  <c:v>6.1946348396606898E-2</c:v>
                </c:pt>
                <c:pt idx="43764">
                  <c:v>6.1946540258106197E-2</c:v>
                </c:pt>
                <c:pt idx="43765">
                  <c:v>6.1947312113772801E-2</c:v>
                </c:pt>
                <c:pt idx="43766">
                  <c:v>6.19486645598845E-2</c:v>
                </c:pt>
                <c:pt idx="43767">
                  <c:v>6.1950076193221001E-2</c:v>
                </c:pt>
                <c:pt idx="43768">
                  <c:v>6.1950202007443202E-2</c:v>
                </c:pt>
                <c:pt idx="43769">
                  <c:v>6.1952264009388198E-2</c:v>
                </c:pt>
                <c:pt idx="43770">
                  <c:v>6.1953250305541399E-2</c:v>
                </c:pt>
                <c:pt idx="43771">
                  <c:v>6.19539599393805E-2</c:v>
                </c:pt>
                <c:pt idx="43772">
                  <c:v>6.1954606944334002E-2</c:v>
                </c:pt>
                <c:pt idx="43773">
                  <c:v>6.1954821544254898E-2</c:v>
                </c:pt>
                <c:pt idx="43774">
                  <c:v>6.1956315836655597E-2</c:v>
                </c:pt>
                <c:pt idx="43775">
                  <c:v>6.1957530920672001E-2</c:v>
                </c:pt>
                <c:pt idx="43776">
                  <c:v>6.1959616750149903E-2</c:v>
                </c:pt>
                <c:pt idx="43777">
                  <c:v>6.1959734723837701E-2</c:v>
                </c:pt>
                <c:pt idx="43778">
                  <c:v>6.1960138467655301E-2</c:v>
                </c:pt>
                <c:pt idx="43779">
                  <c:v>6.1960833768798303E-2</c:v>
                </c:pt>
                <c:pt idx="43780">
                  <c:v>6.1960846940948097E-2</c:v>
                </c:pt>
                <c:pt idx="43781">
                  <c:v>6.19609020790872E-2</c:v>
                </c:pt>
                <c:pt idx="43782">
                  <c:v>6.1961212731654197E-2</c:v>
                </c:pt>
                <c:pt idx="43783">
                  <c:v>6.1963431628268097E-2</c:v>
                </c:pt>
                <c:pt idx="43784">
                  <c:v>6.1963545725197501E-2</c:v>
                </c:pt>
                <c:pt idx="43785">
                  <c:v>6.1963753896066599E-2</c:v>
                </c:pt>
                <c:pt idx="43786">
                  <c:v>6.19639763044883E-2</c:v>
                </c:pt>
                <c:pt idx="43787">
                  <c:v>6.1964779005133502E-2</c:v>
                </c:pt>
                <c:pt idx="43788">
                  <c:v>6.1965226034958902E-2</c:v>
                </c:pt>
                <c:pt idx="43789">
                  <c:v>6.1968911960197798E-2</c:v>
                </c:pt>
                <c:pt idx="43790">
                  <c:v>6.1969640297969898E-2</c:v>
                </c:pt>
                <c:pt idx="43791">
                  <c:v>6.1970275152927197E-2</c:v>
                </c:pt>
                <c:pt idx="43792">
                  <c:v>6.1970698237324102E-2</c:v>
                </c:pt>
                <c:pt idx="43793">
                  <c:v>6.1972601857657801E-2</c:v>
                </c:pt>
                <c:pt idx="43794">
                  <c:v>6.19733450223885E-2</c:v>
                </c:pt>
                <c:pt idx="43795">
                  <c:v>6.1975121712302801E-2</c:v>
                </c:pt>
                <c:pt idx="43796">
                  <c:v>6.1975342867676399E-2</c:v>
                </c:pt>
                <c:pt idx="43797">
                  <c:v>6.19758871775326E-2</c:v>
                </c:pt>
                <c:pt idx="43798">
                  <c:v>6.1976797467413101E-2</c:v>
                </c:pt>
                <c:pt idx="43799">
                  <c:v>6.1979567822562101E-2</c:v>
                </c:pt>
                <c:pt idx="43800">
                  <c:v>6.1979688847334902E-2</c:v>
                </c:pt>
                <c:pt idx="43801">
                  <c:v>6.1980650535385901E-2</c:v>
                </c:pt>
                <c:pt idx="43802">
                  <c:v>6.1981413608669197E-2</c:v>
                </c:pt>
                <c:pt idx="43803">
                  <c:v>6.1981612941269103E-2</c:v>
                </c:pt>
                <c:pt idx="43804">
                  <c:v>6.1982182404932799E-2</c:v>
                </c:pt>
                <c:pt idx="43805">
                  <c:v>6.1982616013789599E-2</c:v>
                </c:pt>
                <c:pt idx="43806">
                  <c:v>6.1982868334899598E-2</c:v>
                </c:pt>
                <c:pt idx="43807">
                  <c:v>6.1983852221844202E-2</c:v>
                </c:pt>
                <c:pt idx="43808">
                  <c:v>6.1984680810184899E-2</c:v>
                </c:pt>
                <c:pt idx="43809">
                  <c:v>6.1985938971288103E-2</c:v>
                </c:pt>
                <c:pt idx="43810">
                  <c:v>6.1986476417313301E-2</c:v>
                </c:pt>
                <c:pt idx="43811">
                  <c:v>6.1986633324429601E-2</c:v>
                </c:pt>
                <c:pt idx="43812">
                  <c:v>6.1986722476202197E-2</c:v>
                </c:pt>
                <c:pt idx="43813">
                  <c:v>6.1988120869318999E-2</c:v>
                </c:pt>
                <c:pt idx="43814">
                  <c:v>6.1988392743328402E-2</c:v>
                </c:pt>
                <c:pt idx="43815">
                  <c:v>6.19885480249113E-2</c:v>
                </c:pt>
                <c:pt idx="43816">
                  <c:v>6.1989822331723399E-2</c:v>
                </c:pt>
                <c:pt idx="43817">
                  <c:v>6.1991084234526803E-2</c:v>
                </c:pt>
                <c:pt idx="43818">
                  <c:v>6.1991337649846101E-2</c:v>
                </c:pt>
                <c:pt idx="43819">
                  <c:v>6.1991638604294901E-2</c:v>
                </c:pt>
                <c:pt idx="43820">
                  <c:v>6.1992757846841197E-2</c:v>
                </c:pt>
                <c:pt idx="43821">
                  <c:v>6.1993316222695098E-2</c:v>
                </c:pt>
                <c:pt idx="43822">
                  <c:v>6.1993424450644097E-2</c:v>
                </c:pt>
                <c:pt idx="43823">
                  <c:v>6.1995521438926303E-2</c:v>
                </c:pt>
                <c:pt idx="43824">
                  <c:v>6.1996014816656099E-2</c:v>
                </c:pt>
                <c:pt idx="43825">
                  <c:v>6.1996078493986299E-2</c:v>
                </c:pt>
                <c:pt idx="43826">
                  <c:v>6.19961754273042E-2</c:v>
                </c:pt>
                <c:pt idx="43827">
                  <c:v>6.1996572486615803E-2</c:v>
                </c:pt>
                <c:pt idx="43828">
                  <c:v>6.2000094262721801E-2</c:v>
                </c:pt>
                <c:pt idx="43829">
                  <c:v>6.2000810377823103E-2</c:v>
                </c:pt>
                <c:pt idx="43830">
                  <c:v>6.2001614624109198E-2</c:v>
                </c:pt>
                <c:pt idx="43831">
                  <c:v>6.2003256554244698E-2</c:v>
                </c:pt>
                <c:pt idx="43832">
                  <c:v>6.2003696589878803E-2</c:v>
                </c:pt>
                <c:pt idx="43833">
                  <c:v>6.2004664774990698E-2</c:v>
                </c:pt>
                <c:pt idx="43834">
                  <c:v>6.2005615895891299E-2</c:v>
                </c:pt>
                <c:pt idx="43835">
                  <c:v>6.2005926113547397E-2</c:v>
                </c:pt>
                <c:pt idx="43836">
                  <c:v>6.2007970737795501E-2</c:v>
                </c:pt>
                <c:pt idx="43837">
                  <c:v>6.2008083896392799E-2</c:v>
                </c:pt>
                <c:pt idx="43838">
                  <c:v>6.2009291249570699E-2</c:v>
                </c:pt>
                <c:pt idx="43839">
                  <c:v>6.20097265458198E-2</c:v>
                </c:pt>
                <c:pt idx="43840">
                  <c:v>6.2009861539851899E-2</c:v>
                </c:pt>
                <c:pt idx="43841">
                  <c:v>6.2010039008409103E-2</c:v>
                </c:pt>
                <c:pt idx="43842">
                  <c:v>6.2010207560550597E-2</c:v>
                </c:pt>
                <c:pt idx="43843">
                  <c:v>6.2010315677772897E-2</c:v>
                </c:pt>
                <c:pt idx="43844">
                  <c:v>6.201207377476E-2</c:v>
                </c:pt>
                <c:pt idx="43845">
                  <c:v>6.2014114673348303E-2</c:v>
                </c:pt>
                <c:pt idx="43846">
                  <c:v>6.2016802206257202E-2</c:v>
                </c:pt>
                <c:pt idx="43847">
                  <c:v>6.20168618927203E-2</c:v>
                </c:pt>
                <c:pt idx="43848">
                  <c:v>6.2017848684760797E-2</c:v>
                </c:pt>
                <c:pt idx="43849">
                  <c:v>6.2019775938575099E-2</c:v>
                </c:pt>
                <c:pt idx="43850">
                  <c:v>6.20202811966995E-2</c:v>
                </c:pt>
                <c:pt idx="43851">
                  <c:v>6.20203037559258E-2</c:v>
                </c:pt>
                <c:pt idx="43852">
                  <c:v>6.2020424848571599E-2</c:v>
                </c:pt>
                <c:pt idx="43853">
                  <c:v>6.2021880791552998E-2</c:v>
                </c:pt>
                <c:pt idx="43854">
                  <c:v>6.20231985830925E-2</c:v>
                </c:pt>
                <c:pt idx="43855">
                  <c:v>6.20243097245445E-2</c:v>
                </c:pt>
                <c:pt idx="43856">
                  <c:v>6.2025176185470397E-2</c:v>
                </c:pt>
                <c:pt idx="43857">
                  <c:v>6.2025949760746303E-2</c:v>
                </c:pt>
                <c:pt idx="43858">
                  <c:v>6.2027034465477797E-2</c:v>
                </c:pt>
                <c:pt idx="43859">
                  <c:v>6.2027248633321298E-2</c:v>
                </c:pt>
                <c:pt idx="43860">
                  <c:v>6.2027271609090801E-2</c:v>
                </c:pt>
                <c:pt idx="43861">
                  <c:v>6.2031134522650203E-2</c:v>
                </c:pt>
                <c:pt idx="43862">
                  <c:v>6.2031371816723697E-2</c:v>
                </c:pt>
                <c:pt idx="43863">
                  <c:v>6.2032020525695598E-2</c:v>
                </c:pt>
                <c:pt idx="43864">
                  <c:v>6.2032530098181E-2</c:v>
                </c:pt>
                <c:pt idx="43865">
                  <c:v>6.2032960172574397E-2</c:v>
                </c:pt>
                <c:pt idx="43866">
                  <c:v>6.2033242281225601E-2</c:v>
                </c:pt>
                <c:pt idx="43867">
                  <c:v>6.2034221209436899E-2</c:v>
                </c:pt>
                <c:pt idx="43868">
                  <c:v>6.2034320649204701E-2</c:v>
                </c:pt>
                <c:pt idx="43869">
                  <c:v>6.2036918586612699E-2</c:v>
                </c:pt>
                <c:pt idx="43870">
                  <c:v>6.2037133497464397E-2</c:v>
                </c:pt>
                <c:pt idx="43871">
                  <c:v>6.2037253210034199E-2</c:v>
                </c:pt>
                <c:pt idx="43872">
                  <c:v>6.2037264288487402E-2</c:v>
                </c:pt>
                <c:pt idx="43873">
                  <c:v>6.2038201491617498E-2</c:v>
                </c:pt>
                <c:pt idx="43874">
                  <c:v>6.20406506482317E-2</c:v>
                </c:pt>
                <c:pt idx="43875">
                  <c:v>6.20423551515355E-2</c:v>
                </c:pt>
                <c:pt idx="43876">
                  <c:v>6.2042729392557297E-2</c:v>
                </c:pt>
                <c:pt idx="43877">
                  <c:v>6.2043953153042397E-2</c:v>
                </c:pt>
                <c:pt idx="43878">
                  <c:v>6.2044086485128797E-2</c:v>
                </c:pt>
                <c:pt idx="43879">
                  <c:v>6.2044475464843499E-2</c:v>
                </c:pt>
                <c:pt idx="43880">
                  <c:v>6.2045158616279697E-2</c:v>
                </c:pt>
                <c:pt idx="43881">
                  <c:v>6.20458468638143E-2</c:v>
                </c:pt>
                <c:pt idx="43882">
                  <c:v>6.2047142131478002E-2</c:v>
                </c:pt>
                <c:pt idx="43883">
                  <c:v>6.20472515186496E-2</c:v>
                </c:pt>
                <c:pt idx="43884">
                  <c:v>6.2047695608274098E-2</c:v>
                </c:pt>
                <c:pt idx="43885">
                  <c:v>6.2047866176674002E-2</c:v>
                </c:pt>
                <c:pt idx="43886">
                  <c:v>6.2049024569961198E-2</c:v>
                </c:pt>
                <c:pt idx="43887">
                  <c:v>6.2049207239708297E-2</c:v>
                </c:pt>
                <c:pt idx="43888">
                  <c:v>6.2050218397679997E-2</c:v>
                </c:pt>
                <c:pt idx="43889">
                  <c:v>6.2052548362302201E-2</c:v>
                </c:pt>
                <c:pt idx="43890">
                  <c:v>6.2052614230408303E-2</c:v>
                </c:pt>
                <c:pt idx="43891">
                  <c:v>6.2053335002962298E-2</c:v>
                </c:pt>
                <c:pt idx="43892">
                  <c:v>6.2056461374720102E-2</c:v>
                </c:pt>
                <c:pt idx="43893">
                  <c:v>6.20580259280522E-2</c:v>
                </c:pt>
                <c:pt idx="43894">
                  <c:v>6.20614508076444E-2</c:v>
                </c:pt>
                <c:pt idx="43895">
                  <c:v>6.2061710277350801E-2</c:v>
                </c:pt>
                <c:pt idx="43896">
                  <c:v>6.2063518266084201E-2</c:v>
                </c:pt>
                <c:pt idx="43897">
                  <c:v>6.2064545087250303E-2</c:v>
                </c:pt>
                <c:pt idx="43898">
                  <c:v>6.2065066577703401E-2</c:v>
                </c:pt>
                <c:pt idx="43899">
                  <c:v>6.2065641825926603E-2</c:v>
                </c:pt>
                <c:pt idx="43900">
                  <c:v>6.20657069094901E-2</c:v>
                </c:pt>
                <c:pt idx="43901">
                  <c:v>6.2066317475607598E-2</c:v>
                </c:pt>
                <c:pt idx="43902">
                  <c:v>6.2067798936347701E-2</c:v>
                </c:pt>
                <c:pt idx="43903">
                  <c:v>6.2067891772513602E-2</c:v>
                </c:pt>
                <c:pt idx="43904">
                  <c:v>6.2068166006059099E-2</c:v>
                </c:pt>
                <c:pt idx="43905">
                  <c:v>6.2068482252782102E-2</c:v>
                </c:pt>
                <c:pt idx="43906">
                  <c:v>6.20686189258874E-2</c:v>
                </c:pt>
                <c:pt idx="43907">
                  <c:v>6.2068791806399903E-2</c:v>
                </c:pt>
                <c:pt idx="43908">
                  <c:v>6.2069464513565903E-2</c:v>
                </c:pt>
                <c:pt idx="43909">
                  <c:v>6.2069710670680303E-2</c:v>
                </c:pt>
                <c:pt idx="43910">
                  <c:v>6.2070584722282003E-2</c:v>
                </c:pt>
                <c:pt idx="43911">
                  <c:v>6.2072319113284397E-2</c:v>
                </c:pt>
                <c:pt idx="43912">
                  <c:v>6.2073251436298098E-2</c:v>
                </c:pt>
                <c:pt idx="43913">
                  <c:v>6.2074753123206698E-2</c:v>
                </c:pt>
                <c:pt idx="43914">
                  <c:v>6.2074810955152798E-2</c:v>
                </c:pt>
                <c:pt idx="43915">
                  <c:v>6.2075383989126001E-2</c:v>
                </c:pt>
                <c:pt idx="43916">
                  <c:v>6.2079765663181401E-2</c:v>
                </c:pt>
                <c:pt idx="43917">
                  <c:v>6.20802825625381E-2</c:v>
                </c:pt>
                <c:pt idx="43918">
                  <c:v>6.2080909341363497E-2</c:v>
                </c:pt>
                <c:pt idx="43919">
                  <c:v>6.2082959006578398E-2</c:v>
                </c:pt>
                <c:pt idx="43920">
                  <c:v>6.2083880293238199E-2</c:v>
                </c:pt>
                <c:pt idx="43921">
                  <c:v>6.2085388024756598E-2</c:v>
                </c:pt>
                <c:pt idx="43922">
                  <c:v>6.20859232903819E-2</c:v>
                </c:pt>
                <c:pt idx="43923">
                  <c:v>6.2088616400855903E-2</c:v>
                </c:pt>
                <c:pt idx="43924">
                  <c:v>6.2089842074641299E-2</c:v>
                </c:pt>
                <c:pt idx="43925">
                  <c:v>6.2089979348155903E-2</c:v>
                </c:pt>
                <c:pt idx="43926">
                  <c:v>6.2091940502301102E-2</c:v>
                </c:pt>
                <c:pt idx="43927">
                  <c:v>6.2092529267821099E-2</c:v>
                </c:pt>
                <c:pt idx="43928">
                  <c:v>6.2093117865987403E-2</c:v>
                </c:pt>
                <c:pt idx="43929">
                  <c:v>6.20936472004434E-2</c:v>
                </c:pt>
                <c:pt idx="43930">
                  <c:v>6.2099330512520402E-2</c:v>
                </c:pt>
                <c:pt idx="43931">
                  <c:v>6.2099787894653598E-2</c:v>
                </c:pt>
                <c:pt idx="43932">
                  <c:v>6.21007828483724E-2</c:v>
                </c:pt>
                <c:pt idx="43933">
                  <c:v>6.2100838287467298E-2</c:v>
                </c:pt>
                <c:pt idx="43934">
                  <c:v>6.2101400813127101E-2</c:v>
                </c:pt>
                <c:pt idx="43935">
                  <c:v>6.2102283996024202E-2</c:v>
                </c:pt>
                <c:pt idx="43936">
                  <c:v>6.21034247399272E-2</c:v>
                </c:pt>
                <c:pt idx="43937">
                  <c:v>6.21054497632045E-2</c:v>
                </c:pt>
                <c:pt idx="43938">
                  <c:v>6.2106743224589103E-2</c:v>
                </c:pt>
                <c:pt idx="43939">
                  <c:v>6.21070226887626E-2</c:v>
                </c:pt>
                <c:pt idx="43940">
                  <c:v>6.2107452488760401E-2</c:v>
                </c:pt>
                <c:pt idx="43941">
                  <c:v>6.2108248166010099E-2</c:v>
                </c:pt>
                <c:pt idx="43942">
                  <c:v>6.2109196929535697E-2</c:v>
                </c:pt>
                <c:pt idx="43943">
                  <c:v>6.2110818170346901E-2</c:v>
                </c:pt>
                <c:pt idx="43944">
                  <c:v>6.2111797470405399E-2</c:v>
                </c:pt>
                <c:pt idx="43945">
                  <c:v>6.2112494739726402E-2</c:v>
                </c:pt>
                <c:pt idx="43946">
                  <c:v>6.21125238082815E-2</c:v>
                </c:pt>
                <c:pt idx="43947">
                  <c:v>6.2112630248367599E-2</c:v>
                </c:pt>
                <c:pt idx="43948">
                  <c:v>6.2114438527164702E-2</c:v>
                </c:pt>
                <c:pt idx="43949">
                  <c:v>6.21157548075418E-2</c:v>
                </c:pt>
                <c:pt idx="43950">
                  <c:v>6.2116365916224103E-2</c:v>
                </c:pt>
                <c:pt idx="43951">
                  <c:v>6.21164842086959E-2</c:v>
                </c:pt>
                <c:pt idx="43952">
                  <c:v>6.2119086934008298E-2</c:v>
                </c:pt>
                <c:pt idx="43953">
                  <c:v>6.211960158352E-2</c:v>
                </c:pt>
                <c:pt idx="43954">
                  <c:v>6.2121817109524503E-2</c:v>
                </c:pt>
                <c:pt idx="43955">
                  <c:v>6.2122152902660203E-2</c:v>
                </c:pt>
                <c:pt idx="43956">
                  <c:v>6.2122436694213003E-2</c:v>
                </c:pt>
                <c:pt idx="43957">
                  <c:v>6.2123254920197102E-2</c:v>
                </c:pt>
                <c:pt idx="43958">
                  <c:v>6.2124630994215099E-2</c:v>
                </c:pt>
                <c:pt idx="43959">
                  <c:v>6.2125680428217901E-2</c:v>
                </c:pt>
                <c:pt idx="43960">
                  <c:v>6.2126397145381602E-2</c:v>
                </c:pt>
                <c:pt idx="43961">
                  <c:v>6.2126747608869201E-2</c:v>
                </c:pt>
                <c:pt idx="43962">
                  <c:v>6.2127696775860101E-2</c:v>
                </c:pt>
                <c:pt idx="43963">
                  <c:v>6.2128157058407699E-2</c:v>
                </c:pt>
                <c:pt idx="43964">
                  <c:v>6.2128791277996399E-2</c:v>
                </c:pt>
                <c:pt idx="43965">
                  <c:v>6.2129962905229499E-2</c:v>
                </c:pt>
                <c:pt idx="43966">
                  <c:v>6.2130392563946597E-2</c:v>
                </c:pt>
                <c:pt idx="43967">
                  <c:v>6.21304605060801E-2</c:v>
                </c:pt>
                <c:pt idx="43968">
                  <c:v>6.2130737377231397E-2</c:v>
                </c:pt>
                <c:pt idx="43969">
                  <c:v>6.2131077218288297E-2</c:v>
                </c:pt>
                <c:pt idx="43970">
                  <c:v>6.2132141220636199E-2</c:v>
                </c:pt>
                <c:pt idx="43971">
                  <c:v>6.21323342029724E-2</c:v>
                </c:pt>
                <c:pt idx="43972">
                  <c:v>6.2134593638323597E-2</c:v>
                </c:pt>
                <c:pt idx="43973">
                  <c:v>6.2135010176671099E-2</c:v>
                </c:pt>
                <c:pt idx="43974">
                  <c:v>6.2135208045493197E-2</c:v>
                </c:pt>
                <c:pt idx="43975">
                  <c:v>6.2136447955808201E-2</c:v>
                </c:pt>
                <c:pt idx="43976">
                  <c:v>6.2138315233818603E-2</c:v>
                </c:pt>
                <c:pt idx="43977">
                  <c:v>6.2142060454041102E-2</c:v>
                </c:pt>
                <c:pt idx="43978">
                  <c:v>6.2142481919733303E-2</c:v>
                </c:pt>
                <c:pt idx="43979">
                  <c:v>6.2143761764725802E-2</c:v>
                </c:pt>
                <c:pt idx="43980">
                  <c:v>6.21441041111866E-2</c:v>
                </c:pt>
                <c:pt idx="43981">
                  <c:v>6.2144504944299801E-2</c:v>
                </c:pt>
                <c:pt idx="43982">
                  <c:v>6.2144699931009698E-2</c:v>
                </c:pt>
                <c:pt idx="43983">
                  <c:v>6.2145493597673199E-2</c:v>
                </c:pt>
                <c:pt idx="43984">
                  <c:v>6.2148021271766302E-2</c:v>
                </c:pt>
                <c:pt idx="43985">
                  <c:v>6.2149294397547301E-2</c:v>
                </c:pt>
                <c:pt idx="43986">
                  <c:v>6.2149743006198598E-2</c:v>
                </c:pt>
                <c:pt idx="43987">
                  <c:v>6.2151407974275402E-2</c:v>
                </c:pt>
                <c:pt idx="43988">
                  <c:v>6.2152236118751397E-2</c:v>
                </c:pt>
                <c:pt idx="43989">
                  <c:v>6.2152418820570002E-2</c:v>
                </c:pt>
                <c:pt idx="43990">
                  <c:v>6.21527039914763E-2</c:v>
                </c:pt>
                <c:pt idx="43991">
                  <c:v>6.2152915756957999E-2</c:v>
                </c:pt>
                <c:pt idx="43992">
                  <c:v>6.2153581121703799E-2</c:v>
                </c:pt>
                <c:pt idx="43993">
                  <c:v>6.2159088834297299E-2</c:v>
                </c:pt>
                <c:pt idx="43994">
                  <c:v>6.2160449453657299E-2</c:v>
                </c:pt>
                <c:pt idx="43995">
                  <c:v>6.2161837168687999E-2</c:v>
                </c:pt>
                <c:pt idx="43996">
                  <c:v>6.2161870642533097E-2</c:v>
                </c:pt>
                <c:pt idx="43997">
                  <c:v>6.2161973996034098E-2</c:v>
                </c:pt>
                <c:pt idx="43998">
                  <c:v>6.2162492065531198E-2</c:v>
                </c:pt>
                <c:pt idx="43999">
                  <c:v>6.2162917821097702E-2</c:v>
                </c:pt>
                <c:pt idx="44000">
                  <c:v>6.2163471463268498E-2</c:v>
                </c:pt>
                <c:pt idx="44001">
                  <c:v>6.2163716286573599E-2</c:v>
                </c:pt>
                <c:pt idx="44002">
                  <c:v>6.2164148682005697E-2</c:v>
                </c:pt>
                <c:pt idx="44003">
                  <c:v>6.2164295245794698E-2</c:v>
                </c:pt>
                <c:pt idx="44004">
                  <c:v>6.2164297560743098E-2</c:v>
                </c:pt>
                <c:pt idx="44005">
                  <c:v>6.2164449855597798E-2</c:v>
                </c:pt>
                <c:pt idx="44006">
                  <c:v>6.2166801667895399E-2</c:v>
                </c:pt>
                <c:pt idx="44007">
                  <c:v>6.2166820804321697E-2</c:v>
                </c:pt>
                <c:pt idx="44008">
                  <c:v>6.2167269465349201E-2</c:v>
                </c:pt>
                <c:pt idx="44009">
                  <c:v>6.2169577692447298E-2</c:v>
                </c:pt>
                <c:pt idx="44010">
                  <c:v>6.2170386972979302E-2</c:v>
                </c:pt>
                <c:pt idx="44011">
                  <c:v>6.2170580538326498E-2</c:v>
                </c:pt>
                <c:pt idx="44012">
                  <c:v>6.2171273324845698E-2</c:v>
                </c:pt>
                <c:pt idx="44013">
                  <c:v>6.2171416791560498E-2</c:v>
                </c:pt>
                <c:pt idx="44014">
                  <c:v>6.2171607965795503E-2</c:v>
                </c:pt>
                <c:pt idx="44015">
                  <c:v>6.2173146715645201E-2</c:v>
                </c:pt>
                <c:pt idx="44016">
                  <c:v>6.2173319825333903E-2</c:v>
                </c:pt>
                <c:pt idx="44017">
                  <c:v>6.2173649334583601E-2</c:v>
                </c:pt>
                <c:pt idx="44018">
                  <c:v>6.2173698011989201E-2</c:v>
                </c:pt>
                <c:pt idx="44019">
                  <c:v>6.2174680582210803E-2</c:v>
                </c:pt>
                <c:pt idx="44020">
                  <c:v>6.2175641700417901E-2</c:v>
                </c:pt>
                <c:pt idx="44021">
                  <c:v>6.2175901022673903E-2</c:v>
                </c:pt>
                <c:pt idx="44022">
                  <c:v>6.2177667126392798E-2</c:v>
                </c:pt>
                <c:pt idx="44023">
                  <c:v>6.2179179786604498E-2</c:v>
                </c:pt>
                <c:pt idx="44024">
                  <c:v>6.2180960008686899E-2</c:v>
                </c:pt>
                <c:pt idx="44025">
                  <c:v>6.2181653351855402E-2</c:v>
                </c:pt>
                <c:pt idx="44026">
                  <c:v>6.2183282015243001E-2</c:v>
                </c:pt>
                <c:pt idx="44027">
                  <c:v>6.2184458993168802E-2</c:v>
                </c:pt>
                <c:pt idx="44028">
                  <c:v>6.2184641123785703E-2</c:v>
                </c:pt>
                <c:pt idx="44029">
                  <c:v>6.2185188416942698E-2</c:v>
                </c:pt>
                <c:pt idx="44030">
                  <c:v>6.2185785621135602E-2</c:v>
                </c:pt>
                <c:pt idx="44031">
                  <c:v>6.2186574569057497E-2</c:v>
                </c:pt>
                <c:pt idx="44032">
                  <c:v>6.2186848333573401E-2</c:v>
                </c:pt>
                <c:pt idx="44033">
                  <c:v>6.2187075336146799E-2</c:v>
                </c:pt>
                <c:pt idx="44034">
                  <c:v>6.2190201101091802E-2</c:v>
                </c:pt>
                <c:pt idx="44035">
                  <c:v>6.2190336520496499E-2</c:v>
                </c:pt>
                <c:pt idx="44036">
                  <c:v>6.2190680300832399E-2</c:v>
                </c:pt>
                <c:pt idx="44037">
                  <c:v>6.2190764484041698E-2</c:v>
                </c:pt>
                <c:pt idx="44038">
                  <c:v>6.2191598037390501E-2</c:v>
                </c:pt>
                <c:pt idx="44039">
                  <c:v>6.2191779447428597E-2</c:v>
                </c:pt>
                <c:pt idx="44040">
                  <c:v>6.2191900307252398E-2</c:v>
                </c:pt>
                <c:pt idx="44041">
                  <c:v>6.2191917071014201E-2</c:v>
                </c:pt>
                <c:pt idx="44042">
                  <c:v>6.2192161251840197E-2</c:v>
                </c:pt>
                <c:pt idx="44043">
                  <c:v>6.2194074393142E-2</c:v>
                </c:pt>
                <c:pt idx="44044">
                  <c:v>6.2196269534759499E-2</c:v>
                </c:pt>
                <c:pt idx="44045">
                  <c:v>6.21969953746042E-2</c:v>
                </c:pt>
                <c:pt idx="44046">
                  <c:v>6.2197666253796802E-2</c:v>
                </c:pt>
                <c:pt idx="44047">
                  <c:v>6.2198027410850697E-2</c:v>
                </c:pt>
                <c:pt idx="44048">
                  <c:v>6.2198048717057398E-2</c:v>
                </c:pt>
                <c:pt idx="44049">
                  <c:v>6.21983749049509E-2</c:v>
                </c:pt>
                <c:pt idx="44050">
                  <c:v>6.2198481031960698E-2</c:v>
                </c:pt>
                <c:pt idx="44051">
                  <c:v>6.22012166441369E-2</c:v>
                </c:pt>
                <c:pt idx="44052">
                  <c:v>6.2201691803526499E-2</c:v>
                </c:pt>
                <c:pt idx="44053">
                  <c:v>6.2202340167617602E-2</c:v>
                </c:pt>
                <c:pt idx="44054">
                  <c:v>6.2204353313117397E-2</c:v>
                </c:pt>
                <c:pt idx="44055">
                  <c:v>6.2206124717006997E-2</c:v>
                </c:pt>
                <c:pt idx="44056">
                  <c:v>6.2206718704818399E-2</c:v>
                </c:pt>
                <c:pt idx="44057">
                  <c:v>6.2210755101486097E-2</c:v>
                </c:pt>
                <c:pt idx="44058">
                  <c:v>6.2211793302065999E-2</c:v>
                </c:pt>
                <c:pt idx="44059">
                  <c:v>6.2212322989940803E-2</c:v>
                </c:pt>
                <c:pt idx="44060">
                  <c:v>6.2214073960112297E-2</c:v>
                </c:pt>
                <c:pt idx="44061">
                  <c:v>6.2214114221836897E-2</c:v>
                </c:pt>
                <c:pt idx="44062">
                  <c:v>6.2214933546597802E-2</c:v>
                </c:pt>
                <c:pt idx="44063">
                  <c:v>6.2216992317309101E-2</c:v>
                </c:pt>
                <c:pt idx="44064">
                  <c:v>6.2217003735036601E-2</c:v>
                </c:pt>
                <c:pt idx="44065">
                  <c:v>6.2218193919286999E-2</c:v>
                </c:pt>
                <c:pt idx="44066">
                  <c:v>6.2218212481850901E-2</c:v>
                </c:pt>
                <c:pt idx="44067">
                  <c:v>6.2218431171251302E-2</c:v>
                </c:pt>
                <c:pt idx="44068">
                  <c:v>6.2218760773639199E-2</c:v>
                </c:pt>
                <c:pt idx="44069">
                  <c:v>6.2218946858157903E-2</c:v>
                </c:pt>
                <c:pt idx="44070">
                  <c:v>6.22192080739686E-2</c:v>
                </c:pt>
                <c:pt idx="44071">
                  <c:v>6.22220536606546E-2</c:v>
                </c:pt>
                <c:pt idx="44072">
                  <c:v>6.2224587544868697E-2</c:v>
                </c:pt>
                <c:pt idx="44073">
                  <c:v>6.2226056747055197E-2</c:v>
                </c:pt>
                <c:pt idx="44074">
                  <c:v>6.2227713892217297E-2</c:v>
                </c:pt>
                <c:pt idx="44075">
                  <c:v>6.22280454203155E-2</c:v>
                </c:pt>
                <c:pt idx="44076">
                  <c:v>6.2229012183737498E-2</c:v>
                </c:pt>
                <c:pt idx="44077">
                  <c:v>6.2229072905770497E-2</c:v>
                </c:pt>
                <c:pt idx="44078">
                  <c:v>6.2229193832764901E-2</c:v>
                </c:pt>
                <c:pt idx="44079">
                  <c:v>6.2229398288039001E-2</c:v>
                </c:pt>
                <c:pt idx="44080">
                  <c:v>6.2229624724083402E-2</c:v>
                </c:pt>
                <c:pt idx="44081">
                  <c:v>6.2230078072716098E-2</c:v>
                </c:pt>
                <c:pt idx="44082">
                  <c:v>6.2230240066884698E-2</c:v>
                </c:pt>
                <c:pt idx="44083">
                  <c:v>6.2230273399811797E-2</c:v>
                </c:pt>
                <c:pt idx="44084">
                  <c:v>6.2230950278184198E-2</c:v>
                </c:pt>
                <c:pt idx="44085">
                  <c:v>6.2231345382379302E-2</c:v>
                </c:pt>
                <c:pt idx="44086">
                  <c:v>6.2232132137375898E-2</c:v>
                </c:pt>
                <c:pt idx="44087">
                  <c:v>6.2232464317699597E-2</c:v>
                </c:pt>
                <c:pt idx="44088">
                  <c:v>6.2233205332355601E-2</c:v>
                </c:pt>
                <c:pt idx="44089">
                  <c:v>6.223470808954E-2</c:v>
                </c:pt>
                <c:pt idx="44090">
                  <c:v>6.22349313368653E-2</c:v>
                </c:pt>
                <c:pt idx="44091">
                  <c:v>6.22350942480989E-2</c:v>
                </c:pt>
                <c:pt idx="44092">
                  <c:v>6.2235367284689702E-2</c:v>
                </c:pt>
                <c:pt idx="44093">
                  <c:v>6.2235555810480701E-2</c:v>
                </c:pt>
                <c:pt idx="44094">
                  <c:v>6.2236676315670099E-2</c:v>
                </c:pt>
                <c:pt idx="44095">
                  <c:v>6.2237412084980598E-2</c:v>
                </c:pt>
                <c:pt idx="44096">
                  <c:v>6.22376777045913E-2</c:v>
                </c:pt>
                <c:pt idx="44097">
                  <c:v>6.2238464125957599E-2</c:v>
                </c:pt>
                <c:pt idx="44098">
                  <c:v>6.2238854997637302E-2</c:v>
                </c:pt>
                <c:pt idx="44099">
                  <c:v>6.2239669332063E-2</c:v>
                </c:pt>
                <c:pt idx="44100">
                  <c:v>6.2239789891242597E-2</c:v>
                </c:pt>
                <c:pt idx="44101">
                  <c:v>6.2240712473872702E-2</c:v>
                </c:pt>
                <c:pt idx="44102">
                  <c:v>6.2241160230271098E-2</c:v>
                </c:pt>
                <c:pt idx="44103">
                  <c:v>6.2241757889846303E-2</c:v>
                </c:pt>
                <c:pt idx="44104">
                  <c:v>6.2241768151219602E-2</c:v>
                </c:pt>
                <c:pt idx="44105">
                  <c:v>6.2242403695861398E-2</c:v>
                </c:pt>
                <c:pt idx="44106">
                  <c:v>6.2243489908161503E-2</c:v>
                </c:pt>
                <c:pt idx="44107">
                  <c:v>6.2244492793063599E-2</c:v>
                </c:pt>
                <c:pt idx="44108">
                  <c:v>6.224818488752E-2</c:v>
                </c:pt>
                <c:pt idx="44109">
                  <c:v>6.2248957854160798E-2</c:v>
                </c:pt>
                <c:pt idx="44110">
                  <c:v>6.2253045910968599E-2</c:v>
                </c:pt>
                <c:pt idx="44111">
                  <c:v>6.2255621070430901E-2</c:v>
                </c:pt>
                <c:pt idx="44112">
                  <c:v>6.2255869873023097E-2</c:v>
                </c:pt>
                <c:pt idx="44113">
                  <c:v>6.2256122944003997E-2</c:v>
                </c:pt>
                <c:pt idx="44114">
                  <c:v>6.2256149468392197E-2</c:v>
                </c:pt>
                <c:pt idx="44115">
                  <c:v>6.2256339896576099E-2</c:v>
                </c:pt>
                <c:pt idx="44116">
                  <c:v>6.2256575906252803E-2</c:v>
                </c:pt>
                <c:pt idx="44117">
                  <c:v>6.2257163653498301E-2</c:v>
                </c:pt>
                <c:pt idx="44118">
                  <c:v>6.2257676574517397E-2</c:v>
                </c:pt>
                <c:pt idx="44119">
                  <c:v>6.2258065623271998E-2</c:v>
                </c:pt>
                <c:pt idx="44120">
                  <c:v>6.2258122684937703E-2</c:v>
                </c:pt>
                <c:pt idx="44121">
                  <c:v>6.2258595061429299E-2</c:v>
                </c:pt>
                <c:pt idx="44122">
                  <c:v>6.22589750197306E-2</c:v>
                </c:pt>
                <c:pt idx="44123">
                  <c:v>6.2259593301375898E-2</c:v>
                </c:pt>
                <c:pt idx="44124">
                  <c:v>6.2259810533725299E-2</c:v>
                </c:pt>
                <c:pt idx="44125">
                  <c:v>6.2263050835343198E-2</c:v>
                </c:pt>
                <c:pt idx="44126">
                  <c:v>6.2263056804270502E-2</c:v>
                </c:pt>
                <c:pt idx="44127">
                  <c:v>6.2263512973824098E-2</c:v>
                </c:pt>
                <c:pt idx="44128">
                  <c:v>6.22643264691893E-2</c:v>
                </c:pt>
                <c:pt idx="44129">
                  <c:v>6.2264537622540098E-2</c:v>
                </c:pt>
                <c:pt idx="44130">
                  <c:v>6.2264579262068402E-2</c:v>
                </c:pt>
                <c:pt idx="44131">
                  <c:v>6.2265750142883998E-2</c:v>
                </c:pt>
                <c:pt idx="44132">
                  <c:v>6.2266324434385803E-2</c:v>
                </c:pt>
                <c:pt idx="44133">
                  <c:v>6.2267224704968101E-2</c:v>
                </c:pt>
                <c:pt idx="44134">
                  <c:v>6.22677231862174E-2</c:v>
                </c:pt>
                <c:pt idx="44135">
                  <c:v>6.2268578172790599E-2</c:v>
                </c:pt>
                <c:pt idx="44136">
                  <c:v>6.2269085099687697E-2</c:v>
                </c:pt>
                <c:pt idx="44137">
                  <c:v>6.2269704712597303E-2</c:v>
                </c:pt>
                <c:pt idx="44138">
                  <c:v>6.2270680543253097E-2</c:v>
                </c:pt>
                <c:pt idx="44139">
                  <c:v>6.2271032648045697E-2</c:v>
                </c:pt>
                <c:pt idx="44140">
                  <c:v>6.2272530843134E-2</c:v>
                </c:pt>
                <c:pt idx="44141">
                  <c:v>6.2273263771006102E-2</c:v>
                </c:pt>
                <c:pt idx="44142">
                  <c:v>6.2273805277998799E-2</c:v>
                </c:pt>
                <c:pt idx="44143">
                  <c:v>6.2274328793285399E-2</c:v>
                </c:pt>
                <c:pt idx="44144">
                  <c:v>6.2275183174017902E-2</c:v>
                </c:pt>
                <c:pt idx="44145">
                  <c:v>6.2275229203802199E-2</c:v>
                </c:pt>
                <c:pt idx="44146">
                  <c:v>6.2276630206856198E-2</c:v>
                </c:pt>
                <c:pt idx="44147">
                  <c:v>6.2278072765321102E-2</c:v>
                </c:pt>
                <c:pt idx="44148">
                  <c:v>6.2278766151519199E-2</c:v>
                </c:pt>
                <c:pt idx="44149">
                  <c:v>6.2279032873080301E-2</c:v>
                </c:pt>
                <c:pt idx="44150">
                  <c:v>6.22792984216693E-2</c:v>
                </c:pt>
                <c:pt idx="44151">
                  <c:v>6.22799232098349E-2</c:v>
                </c:pt>
                <c:pt idx="44152">
                  <c:v>6.2284711224041202E-2</c:v>
                </c:pt>
                <c:pt idx="44153">
                  <c:v>6.2285855282134601E-2</c:v>
                </c:pt>
                <c:pt idx="44154">
                  <c:v>6.2286087511081702E-2</c:v>
                </c:pt>
                <c:pt idx="44155">
                  <c:v>6.2287164780750401E-2</c:v>
                </c:pt>
                <c:pt idx="44156">
                  <c:v>6.2287266045536901E-2</c:v>
                </c:pt>
                <c:pt idx="44157">
                  <c:v>6.2287296810348398E-2</c:v>
                </c:pt>
                <c:pt idx="44158">
                  <c:v>6.2288632333548102E-2</c:v>
                </c:pt>
                <c:pt idx="44159">
                  <c:v>6.2289377579813801E-2</c:v>
                </c:pt>
                <c:pt idx="44160">
                  <c:v>6.22905179897894E-2</c:v>
                </c:pt>
                <c:pt idx="44161">
                  <c:v>6.2291465765361903E-2</c:v>
                </c:pt>
                <c:pt idx="44162">
                  <c:v>6.2291711186001103E-2</c:v>
                </c:pt>
                <c:pt idx="44163">
                  <c:v>6.2292647489473101E-2</c:v>
                </c:pt>
                <c:pt idx="44164">
                  <c:v>6.22932093482714E-2</c:v>
                </c:pt>
                <c:pt idx="44165">
                  <c:v>6.2294785348037E-2</c:v>
                </c:pt>
                <c:pt idx="44166">
                  <c:v>6.2295090805909503E-2</c:v>
                </c:pt>
                <c:pt idx="44167">
                  <c:v>6.2296945877277299E-2</c:v>
                </c:pt>
                <c:pt idx="44168">
                  <c:v>6.2297805839279498E-2</c:v>
                </c:pt>
                <c:pt idx="44169">
                  <c:v>6.2297969957474102E-2</c:v>
                </c:pt>
                <c:pt idx="44170">
                  <c:v>6.2298506932409702E-2</c:v>
                </c:pt>
                <c:pt idx="44171">
                  <c:v>6.2298933803717101E-2</c:v>
                </c:pt>
                <c:pt idx="44172">
                  <c:v>6.22998103350378E-2</c:v>
                </c:pt>
                <c:pt idx="44173">
                  <c:v>6.2299893631427398E-2</c:v>
                </c:pt>
                <c:pt idx="44174">
                  <c:v>6.2300902636063901E-2</c:v>
                </c:pt>
                <c:pt idx="44175">
                  <c:v>6.2301334106412302E-2</c:v>
                </c:pt>
                <c:pt idx="44176">
                  <c:v>6.2301397088655397E-2</c:v>
                </c:pt>
                <c:pt idx="44177">
                  <c:v>6.2301717299998997E-2</c:v>
                </c:pt>
                <c:pt idx="44178">
                  <c:v>6.2301789568241298E-2</c:v>
                </c:pt>
                <c:pt idx="44179">
                  <c:v>6.2303995217031498E-2</c:v>
                </c:pt>
                <c:pt idx="44180">
                  <c:v>6.2304747913489097E-2</c:v>
                </c:pt>
                <c:pt idx="44181">
                  <c:v>6.2306223986049201E-2</c:v>
                </c:pt>
                <c:pt idx="44182">
                  <c:v>6.2309493514745198E-2</c:v>
                </c:pt>
                <c:pt idx="44183">
                  <c:v>6.2309807532352698E-2</c:v>
                </c:pt>
                <c:pt idx="44184">
                  <c:v>6.2311813721518297E-2</c:v>
                </c:pt>
                <c:pt idx="44185">
                  <c:v>6.2314937123945799E-2</c:v>
                </c:pt>
                <c:pt idx="44186">
                  <c:v>6.2314973173599901E-2</c:v>
                </c:pt>
                <c:pt idx="44187">
                  <c:v>6.2316796879836503E-2</c:v>
                </c:pt>
                <c:pt idx="44188">
                  <c:v>6.2316839054061997E-2</c:v>
                </c:pt>
                <c:pt idx="44189">
                  <c:v>6.2317207991895003E-2</c:v>
                </c:pt>
                <c:pt idx="44190">
                  <c:v>6.2317628215110402E-2</c:v>
                </c:pt>
                <c:pt idx="44191">
                  <c:v>6.2318929011407301E-2</c:v>
                </c:pt>
                <c:pt idx="44192">
                  <c:v>6.2319321860346499E-2</c:v>
                </c:pt>
                <c:pt idx="44193">
                  <c:v>6.2319642259356697E-2</c:v>
                </c:pt>
                <c:pt idx="44194">
                  <c:v>6.2320637985672202E-2</c:v>
                </c:pt>
                <c:pt idx="44195">
                  <c:v>6.2321193892362001E-2</c:v>
                </c:pt>
                <c:pt idx="44196">
                  <c:v>6.23220482034854E-2</c:v>
                </c:pt>
                <c:pt idx="44197">
                  <c:v>6.2322734090407603E-2</c:v>
                </c:pt>
                <c:pt idx="44198">
                  <c:v>6.2322869950136403E-2</c:v>
                </c:pt>
                <c:pt idx="44199">
                  <c:v>6.2323725712861898E-2</c:v>
                </c:pt>
                <c:pt idx="44200">
                  <c:v>6.2324081391102001E-2</c:v>
                </c:pt>
                <c:pt idx="44201">
                  <c:v>6.2324476999809898E-2</c:v>
                </c:pt>
                <c:pt idx="44202">
                  <c:v>6.2324781286812202E-2</c:v>
                </c:pt>
                <c:pt idx="44203">
                  <c:v>6.2326118667823997E-2</c:v>
                </c:pt>
                <c:pt idx="44204">
                  <c:v>6.2326291452334703E-2</c:v>
                </c:pt>
                <c:pt idx="44205">
                  <c:v>6.23269111666565E-2</c:v>
                </c:pt>
                <c:pt idx="44206">
                  <c:v>6.2327293397369497E-2</c:v>
                </c:pt>
                <c:pt idx="44207">
                  <c:v>6.2327385415738998E-2</c:v>
                </c:pt>
                <c:pt idx="44208">
                  <c:v>6.2329014277083698E-2</c:v>
                </c:pt>
                <c:pt idx="44209">
                  <c:v>6.2330219935164098E-2</c:v>
                </c:pt>
                <c:pt idx="44210">
                  <c:v>6.2331274144314101E-2</c:v>
                </c:pt>
                <c:pt idx="44211">
                  <c:v>6.2331516569247701E-2</c:v>
                </c:pt>
                <c:pt idx="44212">
                  <c:v>6.2332309497135897E-2</c:v>
                </c:pt>
                <c:pt idx="44213">
                  <c:v>6.2333251564191797E-2</c:v>
                </c:pt>
                <c:pt idx="44214">
                  <c:v>6.2333535030098898E-2</c:v>
                </c:pt>
                <c:pt idx="44215">
                  <c:v>6.2336949999710803E-2</c:v>
                </c:pt>
                <c:pt idx="44216">
                  <c:v>6.2337471753343199E-2</c:v>
                </c:pt>
                <c:pt idx="44217">
                  <c:v>6.2338254182165501E-2</c:v>
                </c:pt>
                <c:pt idx="44218">
                  <c:v>6.2338963384837701E-2</c:v>
                </c:pt>
                <c:pt idx="44219">
                  <c:v>6.2340093615015198E-2</c:v>
                </c:pt>
                <c:pt idx="44220">
                  <c:v>6.2340184547947999E-2</c:v>
                </c:pt>
                <c:pt idx="44221">
                  <c:v>6.2340802377063603E-2</c:v>
                </c:pt>
                <c:pt idx="44222">
                  <c:v>6.2340869041299499E-2</c:v>
                </c:pt>
                <c:pt idx="44223">
                  <c:v>6.2341546586577597E-2</c:v>
                </c:pt>
                <c:pt idx="44224">
                  <c:v>6.23425852070374E-2</c:v>
                </c:pt>
                <c:pt idx="44225">
                  <c:v>6.23446266922629E-2</c:v>
                </c:pt>
                <c:pt idx="44226">
                  <c:v>6.2345797368039003E-2</c:v>
                </c:pt>
                <c:pt idx="44227">
                  <c:v>6.2346179774038502E-2</c:v>
                </c:pt>
                <c:pt idx="44228">
                  <c:v>6.2346435259692003E-2</c:v>
                </c:pt>
                <c:pt idx="44229">
                  <c:v>6.23471613297946E-2</c:v>
                </c:pt>
                <c:pt idx="44230">
                  <c:v>6.2349052958086598E-2</c:v>
                </c:pt>
                <c:pt idx="44231">
                  <c:v>6.2349949153048999E-2</c:v>
                </c:pt>
                <c:pt idx="44232">
                  <c:v>6.2350767882373898E-2</c:v>
                </c:pt>
                <c:pt idx="44233">
                  <c:v>6.2351043894339597E-2</c:v>
                </c:pt>
                <c:pt idx="44234">
                  <c:v>6.2351160896428698E-2</c:v>
                </c:pt>
                <c:pt idx="44235">
                  <c:v>6.2352274124071003E-2</c:v>
                </c:pt>
                <c:pt idx="44236">
                  <c:v>6.2352404359456999E-2</c:v>
                </c:pt>
                <c:pt idx="44237">
                  <c:v>6.2353869699547003E-2</c:v>
                </c:pt>
                <c:pt idx="44238">
                  <c:v>6.2354719487966899E-2</c:v>
                </c:pt>
                <c:pt idx="44239">
                  <c:v>6.23557582399012E-2</c:v>
                </c:pt>
                <c:pt idx="44240">
                  <c:v>6.23562826378877E-2</c:v>
                </c:pt>
                <c:pt idx="44241">
                  <c:v>6.2356286503792303E-2</c:v>
                </c:pt>
                <c:pt idx="44242">
                  <c:v>6.2356877426552298E-2</c:v>
                </c:pt>
                <c:pt idx="44243">
                  <c:v>6.2356951761530499E-2</c:v>
                </c:pt>
                <c:pt idx="44244">
                  <c:v>6.2357730736383302E-2</c:v>
                </c:pt>
                <c:pt idx="44245">
                  <c:v>6.2358738143263502E-2</c:v>
                </c:pt>
                <c:pt idx="44246">
                  <c:v>6.2358778355323601E-2</c:v>
                </c:pt>
                <c:pt idx="44247">
                  <c:v>6.2358820148312302E-2</c:v>
                </c:pt>
                <c:pt idx="44248">
                  <c:v>6.2359544538885002E-2</c:v>
                </c:pt>
                <c:pt idx="44249">
                  <c:v>6.2360365215432798E-2</c:v>
                </c:pt>
                <c:pt idx="44250">
                  <c:v>6.23607217745333E-2</c:v>
                </c:pt>
                <c:pt idx="44251">
                  <c:v>6.2360946897327602E-2</c:v>
                </c:pt>
                <c:pt idx="44252">
                  <c:v>6.2361332838725997E-2</c:v>
                </c:pt>
                <c:pt idx="44253">
                  <c:v>6.2363225298136898E-2</c:v>
                </c:pt>
                <c:pt idx="44254">
                  <c:v>6.2364157081091103E-2</c:v>
                </c:pt>
                <c:pt idx="44255">
                  <c:v>6.23662546198104E-2</c:v>
                </c:pt>
                <c:pt idx="44256">
                  <c:v>6.23665458807134E-2</c:v>
                </c:pt>
                <c:pt idx="44257">
                  <c:v>6.2367480996585602E-2</c:v>
                </c:pt>
                <c:pt idx="44258">
                  <c:v>6.2368397835228101E-2</c:v>
                </c:pt>
                <c:pt idx="44259">
                  <c:v>6.2368950884409899E-2</c:v>
                </c:pt>
                <c:pt idx="44260">
                  <c:v>6.2372942868445101E-2</c:v>
                </c:pt>
                <c:pt idx="44261">
                  <c:v>6.2374288918733201E-2</c:v>
                </c:pt>
                <c:pt idx="44262">
                  <c:v>6.2374417846648801E-2</c:v>
                </c:pt>
                <c:pt idx="44263">
                  <c:v>6.2374990279907297E-2</c:v>
                </c:pt>
                <c:pt idx="44264">
                  <c:v>6.2377326138498598E-2</c:v>
                </c:pt>
                <c:pt idx="44265">
                  <c:v>6.2377894538770899E-2</c:v>
                </c:pt>
                <c:pt idx="44266">
                  <c:v>6.2379577695139597E-2</c:v>
                </c:pt>
                <c:pt idx="44267">
                  <c:v>6.2379723756597699E-2</c:v>
                </c:pt>
                <c:pt idx="44268">
                  <c:v>6.2380433094366403E-2</c:v>
                </c:pt>
                <c:pt idx="44269">
                  <c:v>6.2380617484631203E-2</c:v>
                </c:pt>
                <c:pt idx="44270">
                  <c:v>6.2380917915583603E-2</c:v>
                </c:pt>
                <c:pt idx="44271">
                  <c:v>6.2380925874504403E-2</c:v>
                </c:pt>
                <c:pt idx="44272">
                  <c:v>6.23835141430528E-2</c:v>
                </c:pt>
                <c:pt idx="44273">
                  <c:v>6.2385125158920703E-2</c:v>
                </c:pt>
                <c:pt idx="44274">
                  <c:v>6.2385180749380598E-2</c:v>
                </c:pt>
                <c:pt idx="44275">
                  <c:v>6.2386120429783601E-2</c:v>
                </c:pt>
                <c:pt idx="44276">
                  <c:v>6.2386221669669499E-2</c:v>
                </c:pt>
                <c:pt idx="44277">
                  <c:v>6.23867836761356E-2</c:v>
                </c:pt>
                <c:pt idx="44278">
                  <c:v>6.2388456340794103E-2</c:v>
                </c:pt>
                <c:pt idx="44279">
                  <c:v>6.2388699973774303E-2</c:v>
                </c:pt>
                <c:pt idx="44280">
                  <c:v>6.2390751897600398E-2</c:v>
                </c:pt>
                <c:pt idx="44281">
                  <c:v>6.2390902023050698E-2</c:v>
                </c:pt>
                <c:pt idx="44282">
                  <c:v>6.23911551670858E-2</c:v>
                </c:pt>
                <c:pt idx="44283">
                  <c:v>6.23914161357704E-2</c:v>
                </c:pt>
                <c:pt idx="44284">
                  <c:v>6.2391817223852397E-2</c:v>
                </c:pt>
                <c:pt idx="44285">
                  <c:v>6.2393343101896301E-2</c:v>
                </c:pt>
                <c:pt idx="44286">
                  <c:v>6.2393441698908099E-2</c:v>
                </c:pt>
                <c:pt idx="44287">
                  <c:v>6.2393809416281899E-2</c:v>
                </c:pt>
                <c:pt idx="44288">
                  <c:v>6.2394711882928201E-2</c:v>
                </c:pt>
                <c:pt idx="44289">
                  <c:v>6.2396161718936298E-2</c:v>
                </c:pt>
                <c:pt idx="44290">
                  <c:v>6.2396607716620603E-2</c:v>
                </c:pt>
                <c:pt idx="44291">
                  <c:v>6.2396920107312299E-2</c:v>
                </c:pt>
                <c:pt idx="44292">
                  <c:v>6.2399707779370601E-2</c:v>
                </c:pt>
                <c:pt idx="44293">
                  <c:v>6.24000243976248E-2</c:v>
                </c:pt>
                <c:pt idx="44294">
                  <c:v>6.2400088663810901E-2</c:v>
                </c:pt>
                <c:pt idx="44295">
                  <c:v>6.2400495302475101E-2</c:v>
                </c:pt>
                <c:pt idx="44296">
                  <c:v>6.24006839016467E-2</c:v>
                </c:pt>
                <c:pt idx="44297">
                  <c:v>6.2402492549315201E-2</c:v>
                </c:pt>
                <c:pt idx="44298">
                  <c:v>6.2402888528132E-2</c:v>
                </c:pt>
                <c:pt idx="44299">
                  <c:v>6.2403928786469699E-2</c:v>
                </c:pt>
                <c:pt idx="44300">
                  <c:v>6.2404187589261799E-2</c:v>
                </c:pt>
                <c:pt idx="44301">
                  <c:v>6.2404374908976802E-2</c:v>
                </c:pt>
                <c:pt idx="44302">
                  <c:v>6.2404661927985397E-2</c:v>
                </c:pt>
                <c:pt idx="44303">
                  <c:v>6.2405693681606401E-2</c:v>
                </c:pt>
                <c:pt idx="44304">
                  <c:v>6.2405708583545001E-2</c:v>
                </c:pt>
                <c:pt idx="44305">
                  <c:v>6.2406691919677203E-2</c:v>
                </c:pt>
                <c:pt idx="44306">
                  <c:v>6.2406742763292701E-2</c:v>
                </c:pt>
                <c:pt idx="44307">
                  <c:v>6.2407541281740801E-2</c:v>
                </c:pt>
                <c:pt idx="44308">
                  <c:v>6.2407867741184203E-2</c:v>
                </c:pt>
                <c:pt idx="44309">
                  <c:v>6.2408499681086499E-2</c:v>
                </c:pt>
                <c:pt idx="44310">
                  <c:v>6.24093617611578E-2</c:v>
                </c:pt>
                <c:pt idx="44311">
                  <c:v>6.2410189895238402E-2</c:v>
                </c:pt>
                <c:pt idx="44312">
                  <c:v>6.2410846897835999E-2</c:v>
                </c:pt>
                <c:pt idx="44313">
                  <c:v>6.2413431951074398E-2</c:v>
                </c:pt>
                <c:pt idx="44314">
                  <c:v>6.2413938029842998E-2</c:v>
                </c:pt>
                <c:pt idx="44315">
                  <c:v>6.2415246173809301E-2</c:v>
                </c:pt>
                <c:pt idx="44316">
                  <c:v>6.2415388765221097E-2</c:v>
                </c:pt>
                <c:pt idx="44317">
                  <c:v>6.2416631251753001E-2</c:v>
                </c:pt>
                <c:pt idx="44318">
                  <c:v>6.2417359894343098E-2</c:v>
                </c:pt>
                <c:pt idx="44319">
                  <c:v>6.2418567735244401E-2</c:v>
                </c:pt>
                <c:pt idx="44320">
                  <c:v>6.2420740517932699E-2</c:v>
                </c:pt>
                <c:pt idx="44321">
                  <c:v>6.2421255307532099E-2</c:v>
                </c:pt>
                <c:pt idx="44322">
                  <c:v>6.2421395697121997E-2</c:v>
                </c:pt>
                <c:pt idx="44323">
                  <c:v>6.2421873363144698E-2</c:v>
                </c:pt>
                <c:pt idx="44324">
                  <c:v>6.24221265437295E-2</c:v>
                </c:pt>
                <c:pt idx="44325">
                  <c:v>6.2423493497190397E-2</c:v>
                </c:pt>
                <c:pt idx="44326">
                  <c:v>6.2423530735537802E-2</c:v>
                </c:pt>
                <c:pt idx="44327">
                  <c:v>6.2424036896464898E-2</c:v>
                </c:pt>
                <c:pt idx="44328">
                  <c:v>6.2425550593628497E-2</c:v>
                </c:pt>
                <c:pt idx="44329">
                  <c:v>6.2426700217766903E-2</c:v>
                </c:pt>
                <c:pt idx="44330">
                  <c:v>6.2427476782418299E-2</c:v>
                </c:pt>
                <c:pt idx="44331">
                  <c:v>6.2428208007637903E-2</c:v>
                </c:pt>
                <c:pt idx="44332">
                  <c:v>6.2429109987620697E-2</c:v>
                </c:pt>
                <c:pt idx="44333">
                  <c:v>6.2429130442246697E-2</c:v>
                </c:pt>
                <c:pt idx="44334">
                  <c:v>6.2429691511773799E-2</c:v>
                </c:pt>
                <c:pt idx="44335">
                  <c:v>6.2430530678649503E-2</c:v>
                </c:pt>
                <c:pt idx="44336">
                  <c:v>6.2430752488580203E-2</c:v>
                </c:pt>
                <c:pt idx="44337">
                  <c:v>6.2431665985303697E-2</c:v>
                </c:pt>
                <c:pt idx="44338">
                  <c:v>6.2432794258912898E-2</c:v>
                </c:pt>
                <c:pt idx="44339">
                  <c:v>6.2433451473504903E-2</c:v>
                </c:pt>
                <c:pt idx="44340">
                  <c:v>6.2434107326549998E-2</c:v>
                </c:pt>
                <c:pt idx="44341">
                  <c:v>6.2434670429992803E-2</c:v>
                </c:pt>
                <c:pt idx="44342">
                  <c:v>6.2435761399036102E-2</c:v>
                </c:pt>
                <c:pt idx="44343">
                  <c:v>6.2438568683036599E-2</c:v>
                </c:pt>
                <c:pt idx="44344">
                  <c:v>6.24393833258646E-2</c:v>
                </c:pt>
                <c:pt idx="44345">
                  <c:v>6.2439571988687902E-2</c:v>
                </c:pt>
                <c:pt idx="44346">
                  <c:v>6.2439654764421003E-2</c:v>
                </c:pt>
                <c:pt idx="44347">
                  <c:v>6.2441218629111603E-2</c:v>
                </c:pt>
                <c:pt idx="44348">
                  <c:v>6.2441721384228398E-2</c:v>
                </c:pt>
                <c:pt idx="44349">
                  <c:v>6.2446454547282503E-2</c:v>
                </c:pt>
                <c:pt idx="44350">
                  <c:v>6.2449024089698497E-2</c:v>
                </c:pt>
                <c:pt idx="44351">
                  <c:v>6.2449362993766903E-2</c:v>
                </c:pt>
                <c:pt idx="44352">
                  <c:v>6.2449522782077597E-2</c:v>
                </c:pt>
                <c:pt idx="44353">
                  <c:v>6.2450963996342701E-2</c:v>
                </c:pt>
                <c:pt idx="44354">
                  <c:v>6.24520602640182E-2</c:v>
                </c:pt>
                <c:pt idx="44355">
                  <c:v>6.2452961675799203E-2</c:v>
                </c:pt>
                <c:pt idx="44356">
                  <c:v>6.2453192546851298E-2</c:v>
                </c:pt>
                <c:pt idx="44357">
                  <c:v>6.2453269027195897E-2</c:v>
                </c:pt>
                <c:pt idx="44358">
                  <c:v>6.24536863047776E-2</c:v>
                </c:pt>
                <c:pt idx="44359">
                  <c:v>6.2454087272745401E-2</c:v>
                </c:pt>
                <c:pt idx="44360">
                  <c:v>6.2454805320017598E-2</c:v>
                </c:pt>
                <c:pt idx="44361">
                  <c:v>6.2454863680486701E-2</c:v>
                </c:pt>
                <c:pt idx="44362">
                  <c:v>6.2455318370235102E-2</c:v>
                </c:pt>
                <c:pt idx="44363">
                  <c:v>6.2455889863927798E-2</c:v>
                </c:pt>
                <c:pt idx="44364">
                  <c:v>6.2456266717261101E-2</c:v>
                </c:pt>
                <c:pt idx="44365">
                  <c:v>6.2458266721265997E-2</c:v>
                </c:pt>
                <c:pt idx="44366">
                  <c:v>6.2459263747370701E-2</c:v>
                </c:pt>
                <c:pt idx="44367">
                  <c:v>6.24600368400118E-2</c:v>
                </c:pt>
                <c:pt idx="44368">
                  <c:v>6.2460348929051501E-2</c:v>
                </c:pt>
                <c:pt idx="44369">
                  <c:v>6.2464398472952799E-2</c:v>
                </c:pt>
                <c:pt idx="44370">
                  <c:v>6.2465987162113899E-2</c:v>
                </c:pt>
                <c:pt idx="44371">
                  <c:v>6.2466225466108E-2</c:v>
                </c:pt>
                <c:pt idx="44372">
                  <c:v>6.2466252454253898E-2</c:v>
                </c:pt>
                <c:pt idx="44373">
                  <c:v>6.24665201364119E-2</c:v>
                </c:pt>
                <c:pt idx="44374">
                  <c:v>6.2466684464773103E-2</c:v>
                </c:pt>
                <c:pt idx="44375">
                  <c:v>6.2467053771530903E-2</c:v>
                </c:pt>
                <c:pt idx="44376">
                  <c:v>6.2467470967611897E-2</c:v>
                </c:pt>
                <c:pt idx="44377">
                  <c:v>6.2469640951095098E-2</c:v>
                </c:pt>
                <c:pt idx="44378">
                  <c:v>6.2469713283956299E-2</c:v>
                </c:pt>
                <c:pt idx="44379">
                  <c:v>6.2472041918876203E-2</c:v>
                </c:pt>
                <c:pt idx="44380">
                  <c:v>6.2472280007605498E-2</c:v>
                </c:pt>
                <c:pt idx="44381">
                  <c:v>6.2473071933447699E-2</c:v>
                </c:pt>
                <c:pt idx="44382">
                  <c:v>6.2476261978767003E-2</c:v>
                </c:pt>
                <c:pt idx="44383">
                  <c:v>6.24777602137059E-2</c:v>
                </c:pt>
                <c:pt idx="44384">
                  <c:v>6.2479633292940297E-2</c:v>
                </c:pt>
                <c:pt idx="44385">
                  <c:v>6.2480225652799398E-2</c:v>
                </c:pt>
                <c:pt idx="44386">
                  <c:v>6.24812517439551E-2</c:v>
                </c:pt>
                <c:pt idx="44387">
                  <c:v>6.2483457647292601E-2</c:v>
                </c:pt>
                <c:pt idx="44388">
                  <c:v>6.2485016121376198E-2</c:v>
                </c:pt>
                <c:pt idx="44389">
                  <c:v>6.2485174035022399E-2</c:v>
                </c:pt>
                <c:pt idx="44390">
                  <c:v>6.2486184469704199E-2</c:v>
                </c:pt>
                <c:pt idx="44391">
                  <c:v>6.2486811253055198E-2</c:v>
                </c:pt>
                <c:pt idx="44392">
                  <c:v>6.2487257462539601E-2</c:v>
                </c:pt>
                <c:pt idx="44393">
                  <c:v>6.2490110181429401E-2</c:v>
                </c:pt>
                <c:pt idx="44394">
                  <c:v>6.2490580680476603E-2</c:v>
                </c:pt>
                <c:pt idx="44395">
                  <c:v>6.2492494292166301E-2</c:v>
                </c:pt>
                <c:pt idx="44396">
                  <c:v>6.2492931176881303E-2</c:v>
                </c:pt>
                <c:pt idx="44397">
                  <c:v>6.2494324821213199E-2</c:v>
                </c:pt>
                <c:pt idx="44398">
                  <c:v>6.2495991216349502E-2</c:v>
                </c:pt>
                <c:pt idx="44399">
                  <c:v>6.2496549829862198E-2</c:v>
                </c:pt>
                <c:pt idx="44400">
                  <c:v>6.2497785851255303E-2</c:v>
                </c:pt>
                <c:pt idx="44401">
                  <c:v>6.2498415928091702E-2</c:v>
                </c:pt>
                <c:pt idx="44402">
                  <c:v>6.24985120373193E-2</c:v>
                </c:pt>
                <c:pt idx="44403">
                  <c:v>6.2499220009435197E-2</c:v>
                </c:pt>
                <c:pt idx="44404">
                  <c:v>6.2499674099735697E-2</c:v>
                </c:pt>
                <c:pt idx="44405">
                  <c:v>6.2500045653775496E-2</c:v>
                </c:pt>
                <c:pt idx="44406">
                  <c:v>6.2501072555266199E-2</c:v>
                </c:pt>
                <c:pt idx="44407">
                  <c:v>6.2501176561617397E-2</c:v>
                </c:pt>
                <c:pt idx="44408">
                  <c:v>6.2503957624832296E-2</c:v>
                </c:pt>
                <c:pt idx="44409">
                  <c:v>6.2504709887759496E-2</c:v>
                </c:pt>
                <c:pt idx="44410">
                  <c:v>6.2504757519094803E-2</c:v>
                </c:pt>
                <c:pt idx="44411">
                  <c:v>6.2506154442914894E-2</c:v>
                </c:pt>
                <c:pt idx="44412">
                  <c:v>6.2506337344709298E-2</c:v>
                </c:pt>
                <c:pt idx="44413">
                  <c:v>6.2506727132663906E-2</c:v>
                </c:pt>
                <c:pt idx="44414">
                  <c:v>6.2506815383631606E-2</c:v>
                </c:pt>
                <c:pt idx="44415">
                  <c:v>6.2507762015516999E-2</c:v>
                </c:pt>
                <c:pt idx="44416">
                  <c:v>6.2508133586273107E-2</c:v>
                </c:pt>
                <c:pt idx="44417">
                  <c:v>6.2508373168933207E-2</c:v>
                </c:pt>
                <c:pt idx="44418">
                  <c:v>6.2508626995946406E-2</c:v>
                </c:pt>
                <c:pt idx="44419">
                  <c:v>6.2509822348091298E-2</c:v>
                </c:pt>
                <c:pt idx="44420">
                  <c:v>6.2510403242109894E-2</c:v>
                </c:pt>
                <c:pt idx="44421">
                  <c:v>6.2511061679911106E-2</c:v>
                </c:pt>
                <c:pt idx="44422">
                  <c:v>6.2511759716595894E-2</c:v>
                </c:pt>
                <c:pt idx="44423">
                  <c:v>6.2512682102631098E-2</c:v>
                </c:pt>
                <c:pt idx="44424">
                  <c:v>6.2512784167634797E-2</c:v>
                </c:pt>
                <c:pt idx="44425">
                  <c:v>6.2513505549469606E-2</c:v>
                </c:pt>
                <c:pt idx="44426">
                  <c:v>6.2514929743561598E-2</c:v>
                </c:pt>
                <c:pt idx="44427">
                  <c:v>6.2515562654491999E-2</c:v>
                </c:pt>
                <c:pt idx="44428">
                  <c:v>6.2517739656600499E-2</c:v>
                </c:pt>
                <c:pt idx="44429">
                  <c:v>6.2519821598452999E-2</c:v>
                </c:pt>
                <c:pt idx="44430">
                  <c:v>6.2519838623078902E-2</c:v>
                </c:pt>
                <c:pt idx="44431">
                  <c:v>6.2521492034446999E-2</c:v>
                </c:pt>
                <c:pt idx="44432">
                  <c:v>6.2521713115350097E-2</c:v>
                </c:pt>
                <c:pt idx="44433">
                  <c:v>6.2524422934652907E-2</c:v>
                </c:pt>
                <c:pt idx="44434">
                  <c:v>6.2524883369885098E-2</c:v>
                </c:pt>
                <c:pt idx="44435">
                  <c:v>6.2530790655402999E-2</c:v>
                </c:pt>
                <c:pt idx="44436">
                  <c:v>6.2530869589516397E-2</c:v>
                </c:pt>
                <c:pt idx="44437">
                  <c:v>6.2532256321695595E-2</c:v>
                </c:pt>
                <c:pt idx="44438">
                  <c:v>6.2532325757988297E-2</c:v>
                </c:pt>
                <c:pt idx="44439">
                  <c:v>6.2533479167993303E-2</c:v>
                </c:pt>
                <c:pt idx="44440">
                  <c:v>6.2534653537387797E-2</c:v>
                </c:pt>
                <c:pt idx="44441">
                  <c:v>6.2536166685699293E-2</c:v>
                </c:pt>
                <c:pt idx="44442">
                  <c:v>6.2536545663753496E-2</c:v>
                </c:pt>
                <c:pt idx="44443">
                  <c:v>6.2536602622692797E-2</c:v>
                </c:pt>
                <c:pt idx="44444">
                  <c:v>6.2537676410489199E-2</c:v>
                </c:pt>
                <c:pt idx="44445">
                  <c:v>6.2537909255878099E-2</c:v>
                </c:pt>
                <c:pt idx="44446">
                  <c:v>6.2537957071359507E-2</c:v>
                </c:pt>
                <c:pt idx="44447">
                  <c:v>6.2540138338635601E-2</c:v>
                </c:pt>
                <c:pt idx="44448">
                  <c:v>6.2542154313517603E-2</c:v>
                </c:pt>
                <c:pt idx="44449">
                  <c:v>6.2542685450194105E-2</c:v>
                </c:pt>
                <c:pt idx="44450">
                  <c:v>6.2543080104328894E-2</c:v>
                </c:pt>
                <c:pt idx="44451">
                  <c:v>6.2544434199411497E-2</c:v>
                </c:pt>
                <c:pt idx="44452">
                  <c:v>6.2544832895834498E-2</c:v>
                </c:pt>
                <c:pt idx="44453">
                  <c:v>6.2545892819753604E-2</c:v>
                </c:pt>
                <c:pt idx="44454">
                  <c:v>6.2546519308445306E-2</c:v>
                </c:pt>
                <c:pt idx="44455">
                  <c:v>6.2546692851225494E-2</c:v>
                </c:pt>
                <c:pt idx="44456">
                  <c:v>6.2547362394348494E-2</c:v>
                </c:pt>
                <c:pt idx="44457">
                  <c:v>6.2549306564170903E-2</c:v>
                </c:pt>
                <c:pt idx="44458">
                  <c:v>6.2549481398903803E-2</c:v>
                </c:pt>
                <c:pt idx="44459">
                  <c:v>6.2549486387258393E-2</c:v>
                </c:pt>
                <c:pt idx="44460">
                  <c:v>6.2550476932848306E-2</c:v>
                </c:pt>
                <c:pt idx="44461">
                  <c:v>6.2550705503885307E-2</c:v>
                </c:pt>
                <c:pt idx="44462">
                  <c:v>6.2550981834674904E-2</c:v>
                </c:pt>
                <c:pt idx="44463">
                  <c:v>6.25520031994692E-2</c:v>
                </c:pt>
                <c:pt idx="44464">
                  <c:v>6.2552519135140303E-2</c:v>
                </c:pt>
                <c:pt idx="44465">
                  <c:v>6.2552957810093596E-2</c:v>
                </c:pt>
                <c:pt idx="44466">
                  <c:v>6.2554051327634599E-2</c:v>
                </c:pt>
                <c:pt idx="44467">
                  <c:v>6.2554470086004704E-2</c:v>
                </c:pt>
                <c:pt idx="44468">
                  <c:v>6.2554847744471495E-2</c:v>
                </c:pt>
                <c:pt idx="44469">
                  <c:v>6.2554981821534905E-2</c:v>
                </c:pt>
                <c:pt idx="44470">
                  <c:v>6.2556471875973796E-2</c:v>
                </c:pt>
                <c:pt idx="44471">
                  <c:v>6.2557449430996698E-2</c:v>
                </c:pt>
                <c:pt idx="44472">
                  <c:v>6.2557514629933794E-2</c:v>
                </c:pt>
                <c:pt idx="44473">
                  <c:v>6.2557745512842003E-2</c:v>
                </c:pt>
                <c:pt idx="44474">
                  <c:v>6.2557870386961395E-2</c:v>
                </c:pt>
                <c:pt idx="44475">
                  <c:v>6.2558268013232804E-2</c:v>
                </c:pt>
                <c:pt idx="44476">
                  <c:v>6.2558376011396494E-2</c:v>
                </c:pt>
                <c:pt idx="44477">
                  <c:v>6.2560537916527895E-2</c:v>
                </c:pt>
                <c:pt idx="44478">
                  <c:v>6.25607115542334E-2</c:v>
                </c:pt>
                <c:pt idx="44479">
                  <c:v>6.2562151750227807E-2</c:v>
                </c:pt>
                <c:pt idx="44480">
                  <c:v>6.2562287657913093E-2</c:v>
                </c:pt>
                <c:pt idx="44481">
                  <c:v>6.2563366861113995E-2</c:v>
                </c:pt>
                <c:pt idx="44482">
                  <c:v>6.2564489057574293E-2</c:v>
                </c:pt>
                <c:pt idx="44483">
                  <c:v>6.2564974698397294E-2</c:v>
                </c:pt>
                <c:pt idx="44484">
                  <c:v>6.2565096781850293E-2</c:v>
                </c:pt>
                <c:pt idx="44485">
                  <c:v>6.2565881534834597E-2</c:v>
                </c:pt>
                <c:pt idx="44486">
                  <c:v>6.2566543034243596E-2</c:v>
                </c:pt>
                <c:pt idx="44487">
                  <c:v>6.2567142203884596E-2</c:v>
                </c:pt>
                <c:pt idx="44488">
                  <c:v>6.2567281223382995E-2</c:v>
                </c:pt>
                <c:pt idx="44489">
                  <c:v>6.2568494278185699E-2</c:v>
                </c:pt>
                <c:pt idx="44490">
                  <c:v>6.2569510325251002E-2</c:v>
                </c:pt>
                <c:pt idx="44491">
                  <c:v>6.2570031123145103E-2</c:v>
                </c:pt>
                <c:pt idx="44492">
                  <c:v>6.2570306459712094E-2</c:v>
                </c:pt>
                <c:pt idx="44493">
                  <c:v>6.2570515698039397E-2</c:v>
                </c:pt>
                <c:pt idx="44494">
                  <c:v>6.2572011166033101E-2</c:v>
                </c:pt>
                <c:pt idx="44495">
                  <c:v>6.2572609370242796E-2</c:v>
                </c:pt>
                <c:pt idx="44496">
                  <c:v>6.2572733358165405E-2</c:v>
                </c:pt>
                <c:pt idx="44497">
                  <c:v>6.2572801993683799E-2</c:v>
                </c:pt>
                <c:pt idx="44498">
                  <c:v>6.2574425095484401E-2</c:v>
                </c:pt>
                <c:pt idx="44499">
                  <c:v>6.2575136693060099E-2</c:v>
                </c:pt>
                <c:pt idx="44500">
                  <c:v>6.2575257919772295E-2</c:v>
                </c:pt>
                <c:pt idx="44501">
                  <c:v>6.2577069887540304E-2</c:v>
                </c:pt>
                <c:pt idx="44502">
                  <c:v>6.2577230869349507E-2</c:v>
                </c:pt>
                <c:pt idx="44503">
                  <c:v>6.2577243050960102E-2</c:v>
                </c:pt>
                <c:pt idx="44504">
                  <c:v>6.2578236557380304E-2</c:v>
                </c:pt>
                <c:pt idx="44505">
                  <c:v>6.2578528544806597E-2</c:v>
                </c:pt>
                <c:pt idx="44506">
                  <c:v>6.2578589013626701E-2</c:v>
                </c:pt>
                <c:pt idx="44507">
                  <c:v>6.2579670266600301E-2</c:v>
                </c:pt>
                <c:pt idx="44508">
                  <c:v>6.2581350915094605E-2</c:v>
                </c:pt>
                <c:pt idx="44509">
                  <c:v>6.2581606467734294E-2</c:v>
                </c:pt>
                <c:pt idx="44510">
                  <c:v>6.2581732688971894E-2</c:v>
                </c:pt>
                <c:pt idx="44511">
                  <c:v>6.2582107330543701E-2</c:v>
                </c:pt>
                <c:pt idx="44512">
                  <c:v>6.2582174304020605E-2</c:v>
                </c:pt>
                <c:pt idx="44513">
                  <c:v>6.2582330041771606E-2</c:v>
                </c:pt>
                <c:pt idx="44514">
                  <c:v>6.2584682352062299E-2</c:v>
                </c:pt>
                <c:pt idx="44515">
                  <c:v>6.2586160102114693E-2</c:v>
                </c:pt>
                <c:pt idx="44516">
                  <c:v>6.2588655443631097E-2</c:v>
                </c:pt>
                <c:pt idx="44517">
                  <c:v>6.2589158715659093E-2</c:v>
                </c:pt>
                <c:pt idx="44518">
                  <c:v>6.2590313717438895E-2</c:v>
                </c:pt>
                <c:pt idx="44519">
                  <c:v>6.2590592018536007E-2</c:v>
                </c:pt>
                <c:pt idx="44520">
                  <c:v>6.2590794614104897E-2</c:v>
                </c:pt>
                <c:pt idx="44521">
                  <c:v>6.2591452476155204E-2</c:v>
                </c:pt>
                <c:pt idx="44522">
                  <c:v>6.2591712002396993E-2</c:v>
                </c:pt>
                <c:pt idx="44523">
                  <c:v>6.2592448386388E-2</c:v>
                </c:pt>
                <c:pt idx="44524">
                  <c:v>6.2592843167782797E-2</c:v>
                </c:pt>
                <c:pt idx="44525">
                  <c:v>6.2595309371488106E-2</c:v>
                </c:pt>
                <c:pt idx="44526">
                  <c:v>6.2597684170691004E-2</c:v>
                </c:pt>
                <c:pt idx="44527">
                  <c:v>6.2599974486971896E-2</c:v>
                </c:pt>
                <c:pt idx="44528">
                  <c:v>6.2600860444222806E-2</c:v>
                </c:pt>
                <c:pt idx="44529">
                  <c:v>6.2601110477048499E-2</c:v>
                </c:pt>
                <c:pt idx="44530">
                  <c:v>6.2601849067535895E-2</c:v>
                </c:pt>
                <c:pt idx="44531">
                  <c:v>6.26018876960166E-2</c:v>
                </c:pt>
                <c:pt idx="44532">
                  <c:v>6.2602257692024293E-2</c:v>
                </c:pt>
                <c:pt idx="44533">
                  <c:v>6.2603096560940694E-2</c:v>
                </c:pt>
                <c:pt idx="44534">
                  <c:v>6.2603123679413106E-2</c:v>
                </c:pt>
                <c:pt idx="44535">
                  <c:v>6.2604175285538702E-2</c:v>
                </c:pt>
                <c:pt idx="44536">
                  <c:v>6.2604202367604098E-2</c:v>
                </c:pt>
                <c:pt idx="44537">
                  <c:v>6.2605001649157693E-2</c:v>
                </c:pt>
                <c:pt idx="44538">
                  <c:v>6.2606564940255793E-2</c:v>
                </c:pt>
                <c:pt idx="44539">
                  <c:v>6.2607020607605798E-2</c:v>
                </c:pt>
                <c:pt idx="44540">
                  <c:v>6.2607315594510896E-2</c:v>
                </c:pt>
                <c:pt idx="44541">
                  <c:v>6.2608572585070493E-2</c:v>
                </c:pt>
                <c:pt idx="44542">
                  <c:v>6.2608791125353294E-2</c:v>
                </c:pt>
                <c:pt idx="44543">
                  <c:v>6.2608961862201301E-2</c:v>
                </c:pt>
                <c:pt idx="44544">
                  <c:v>6.2609827783393898E-2</c:v>
                </c:pt>
                <c:pt idx="44545">
                  <c:v>6.2609953847719002E-2</c:v>
                </c:pt>
                <c:pt idx="44546">
                  <c:v>6.2610394561399496E-2</c:v>
                </c:pt>
                <c:pt idx="44547">
                  <c:v>6.2610837668712893E-2</c:v>
                </c:pt>
                <c:pt idx="44548">
                  <c:v>6.2611417299140507E-2</c:v>
                </c:pt>
                <c:pt idx="44549">
                  <c:v>6.2613084829346494E-2</c:v>
                </c:pt>
                <c:pt idx="44550">
                  <c:v>6.2613109102519798E-2</c:v>
                </c:pt>
                <c:pt idx="44551">
                  <c:v>6.2613913604269197E-2</c:v>
                </c:pt>
                <c:pt idx="44552">
                  <c:v>6.2614122045577494E-2</c:v>
                </c:pt>
                <c:pt idx="44553">
                  <c:v>6.2614560330849903E-2</c:v>
                </c:pt>
                <c:pt idx="44554">
                  <c:v>6.2614592753883702E-2</c:v>
                </c:pt>
                <c:pt idx="44555">
                  <c:v>6.2615139677212203E-2</c:v>
                </c:pt>
                <c:pt idx="44556">
                  <c:v>6.2615605590106302E-2</c:v>
                </c:pt>
                <c:pt idx="44557">
                  <c:v>6.2615617845773602E-2</c:v>
                </c:pt>
                <c:pt idx="44558">
                  <c:v>6.2616065581743693E-2</c:v>
                </c:pt>
                <c:pt idx="44559">
                  <c:v>6.2618152535565796E-2</c:v>
                </c:pt>
                <c:pt idx="44560">
                  <c:v>6.2618402088553696E-2</c:v>
                </c:pt>
                <c:pt idx="44561">
                  <c:v>6.2618691402582194E-2</c:v>
                </c:pt>
                <c:pt idx="44562">
                  <c:v>6.2618737994060106E-2</c:v>
                </c:pt>
                <c:pt idx="44563">
                  <c:v>6.2620686039911E-2</c:v>
                </c:pt>
                <c:pt idx="44564">
                  <c:v>6.2621254028066203E-2</c:v>
                </c:pt>
                <c:pt idx="44565">
                  <c:v>6.2623005873576706E-2</c:v>
                </c:pt>
                <c:pt idx="44566">
                  <c:v>6.2623600900625506E-2</c:v>
                </c:pt>
                <c:pt idx="44567">
                  <c:v>6.2624462406717998E-2</c:v>
                </c:pt>
                <c:pt idx="44568">
                  <c:v>6.2624948843664596E-2</c:v>
                </c:pt>
                <c:pt idx="44569">
                  <c:v>6.2625370422443205E-2</c:v>
                </c:pt>
                <c:pt idx="44570">
                  <c:v>6.2627807550244705E-2</c:v>
                </c:pt>
                <c:pt idx="44571">
                  <c:v>6.26282445783619E-2</c:v>
                </c:pt>
                <c:pt idx="44572">
                  <c:v>6.2628756390839299E-2</c:v>
                </c:pt>
                <c:pt idx="44573">
                  <c:v>6.2629201026109693E-2</c:v>
                </c:pt>
                <c:pt idx="44574">
                  <c:v>6.2629494552228507E-2</c:v>
                </c:pt>
                <c:pt idx="44575">
                  <c:v>6.2629544969431503E-2</c:v>
                </c:pt>
                <c:pt idx="44576">
                  <c:v>6.2630054442287406E-2</c:v>
                </c:pt>
                <c:pt idx="44577">
                  <c:v>6.2631569507367701E-2</c:v>
                </c:pt>
                <c:pt idx="44578">
                  <c:v>6.2633010116822693E-2</c:v>
                </c:pt>
                <c:pt idx="44579">
                  <c:v>6.2633125970591105E-2</c:v>
                </c:pt>
                <c:pt idx="44580">
                  <c:v>6.2634077355335702E-2</c:v>
                </c:pt>
                <c:pt idx="44581">
                  <c:v>6.2635840413487798E-2</c:v>
                </c:pt>
                <c:pt idx="44582">
                  <c:v>6.2636200983949897E-2</c:v>
                </c:pt>
                <c:pt idx="44583">
                  <c:v>6.26382598093711E-2</c:v>
                </c:pt>
                <c:pt idx="44584">
                  <c:v>6.2638437484671294E-2</c:v>
                </c:pt>
                <c:pt idx="44585">
                  <c:v>6.2639193809290297E-2</c:v>
                </c:pt>
                <c:pt idx="44586">
                  <c:v>6.2640613607384002E-2</c:v>
                </c:pt>
                <c:pt idx="44587">
                  <c:v>6.2641388367573603E-2</c:v>
                </c:pt>
                <c:pt idx="44588">
                  <c:v>6.2641453391878502E-2</c:v>
                </c:pt>
                <c:pt idx="44589">
                  <c:v>6.2642486256596602E-2</c:v>
                </c:pt>
                <c:pt idx="44590">
                  <c:v>6.2642641538021002E-2</c:v>
                </c:pt>
                <c:pt idx="44591">
                  <c:v>6.26445403202784E-2</c:v>
                </c:pt>
                <c:pt idx="44592">
                  <c:v>6.2645001430352801E-2</c:v>
                </c:pt>
                <c:pt idx="44593">
                  <c:v>6.2645326602966095E-2</c:v>
                </c:pt>
                <c:pt idx="44594">
                  <c:v>6.2645945596193298E-2</c:v>
                </c:pt>
                <c:pt idx="44595">
                  <c:v>6.2648056019572504E-2</c:v>
                </c:pt>
                <c:pt idx="44596">
                  <c:v>6.2648333432217401E-2</c:v>
                </c:pt>
                <c:pt idx="44597">
                  <c:v>6.2648498346890194E-2</c:v>
                </c:pt>
                <c:pt idx="44598">
                  <c:v>6.2648623355134506E-2</c:v>
                </c:pt>
                <c:pt idx="44599">
                  <c:v>6.2649126376935094E-2</c:v>
                </c:pt>
                <c:pt idx="44600">
                  <c:v>6.2650053447332904E-2</c:v>
                </c:pt>
                <c:pt idx="44601">
                  <c:v>6.2650417214918194E-2</c:v>
                </c:pt>
                <c:pt idx="44602">
                  <c:v>6.2650964294377401E-2</c:v>
                </c:pt>
                <c:pt idx="44603">
                  <c:v>6.2653028403384298E-2</c:v>
                </c:pt>
                <c:pt idx="44604">
                  <c:v>6.2653419752376496E-2</c:v>
                </c:pt>
                <c:pt idx="44605">
                  <c:v>6.2653703505807401E-2</c:v>
                </c:pt>
                <c:pt idx="44606">
                  <c:v>6.2655702886571296E-2</c:v>
                </c:pt>
                <c:pt idx="44607">
                  <c:v>6.2656629021506705E-2</c:v>
                </c:pt>
                <c:pt idx="44608">
                  <c:v>6.2657247996498702E-2</c:v>
                </c:pt>
                <c:pt idx="44609">
                  <c:v>6.26575548443776E-2</c:v>
                </c:pt>
                <c:pt idx="44610">
                  <c:v>6.2657821736455899E-2</c:v>
                </c:pt>
                <c:pt idx="44611">
                  <c:v>6.2659350649920301E-2</c:v>
                </c:pt>
                <c:pt idx="44612">
                  <c:v>6.2659572068762104E-2</c:v>
                </c:pt>
                <c:pt idx="44613">
                  <c:v>6.2660071752863894E-2</c:v>
                </c:pt>
                <c:pt idx="44614">
                  <c:v>6.2662789545679998E-2</c:v>
                </c:pt>
                <c:pt idx="44615">
                  <c:v>6.2664170100738506E-2</c:v>
                </c:pt>
                <c:pt idx="44616">
                  <c:v>6.2665239090607699E-2</c:v>
                </c:pt>
                <c:pt idx="44617">
                  <c:v>6.2666588975675605E-2</c:v>
                </c:pt>
                <c:pt idx="44618">
                  <c:v>6.2667215175385704E-2</c:v>
                </c:pt>
                <c:pt idx="44619">
                  <c:v>6.2668488576877401E-2</c:v>
                </c:pt>
                <c:pt idx="44620">
                  <c:v>6.2668633939573795E-2</c:v>
                </c:pt>
                <c:pt idx="44621">
                  <c:v>6.2669865623622395E-2</c:v>
                </c:pt>
                <c:pt idx="44622">
                  <c:v>6.2670541845716202E-2</c:v>
                </c:pt>
                <c:pt idx="44623">
                  <c:v>6.2671573895698496E-2</c:v>
                </c:pt>
                <c:pt idx="44624">
                  <c:v>6.2672465873331404E-2</c:v>
                </c:pt>
                <c:pt idx="44625">
                  <c:v>6.2672684184380004E-2</c:v>
                </c:pt>
                <c:pt idx="44626">
                  <c:v>6.2672827470460393E-2</c:v>
                </c:pt>
                <c:pt idx="44627">
                  <c:v>6.26732009953338E-2</c:v>
                </c:pt>
                <c:pt idx="44628">
                  <c:v>6.2674275966694504E-2</c:v>
                </c:pt>
                <c:pt idx="44629">
                  <c:v>6.2674837595525501E-2</c:v>
                </c:pt>
                <c:pt idx="44630">
                  <c:v>6.2675295523196006E-2</c:v>
                </c:pt>
                <c:pt idx="44631">
                  <c:v>6.26754524023619E-2</c:v>
                </c:pt>
                <c:pt idx="44632">
                  <c:v>6.2675455838755806E-2</c:v>
                </c:pt>
                <c:pt idx="44633">
                  <c:v>6.26768134245409E-2</c:v>
                </c:pt>
                <c:pt idx="44634">
                  <c:v>6.2676952554714102E-2</c:v>
                </c:pt>
                <c:pt idx="44635">
                  <c:v>6.2679146792277096E-2</c:v>
                </c:pt>
                <c:pt idx="44636">
                  <c:v>6.2679449021877595E-2</c:v>
                </c:pt>
                <c:pt idx="44637">
                  <c:v>6.2680237622566207E-2</c:v>
                </c:pt>
                <c:pt idx="44638">
                  <c:v>6.2682181741994303E-2</c:v>
                </c:pt>
                <c:pt idx="44639">
                  <c:v>6.2682320420251805E-2</c:v>
                </c:pt>
                <c:pt idx="44640">
                  <c:v>6.2683554247024598E-2</c:v>
                </c:pt>
                <c:pt idx="44641">
                  <c:v>6.2683930793199102E-2</c:v>
                </c:pt>
                <c:pt idx="44642">
                  <c:v>6.2685283359120797E-2</c:v>
                </c:pt>
                <c:pt idx="44643">
                  <c:v>6.2685493135429607E-2</c:v>
                </c:pt>
                <c:pt idx="44644">
                  <c:v>6.2686893274891201E-2</c:v>
                </c:pt>
                <c:pt idx="44645">
                  <c:v>6.2686915329504794E-2</c:v>
                </c:pt>
                <c:pt idx="44646">
                  <c:v>6.2687286312677004E-2</c:v>
                </c:pt>
                <c:pt idx="44647">
                  <c:v>6.2687735000908101E-2</c:v>
                </c:pt>
                <c:pt idx="44648">
                  <c:v>6.2688274332188307E-2</c:v>
                </c:pt>
                <c:pt idx="44649">
                  <c:v>6.2688533219773898E-2</c:v>
                </c:pt>
                <c:pt idx="44650">
                  <c:v>6.26888143670431E-2</c:v>
                </c:pt>
                <c:pt idx="44651">
                  <c:v>6.2689179342944504E-2</c:v>
                </c:pt>
                <c:pt idx="44652">
                  <c:v>6.2690239432487804E-2</c:v>
                </c:pt>
                <c:pt idx="44653">
                  <c:v>6.2690583547258094E-2</c:v>
                </c:pt>
                <c:pt idx="44654">
                  <c:v>6.2691117411326297E-2</c:v>
                </c:pt>
                <c:pt idx="44655">
                  <c:v>6.2693149879634799E-2</c:v>
                </c:pt>
                <c:pt idx="44656">
                  <c:v>6.2693703274314894E-2</c:v>
                </c:pt>
                <c:pt idx="44657">
                  <c:v>6.2696377141328197E-2</c:v>
                </c:pt>
                <c:pt idx="44658">
                  <c:v>6.2697035529574799E-2</c:v>
                </c:pt>
                <c:pt idx="44659">
                  <c:v>6.2698821502326002E-2</c:v>
                </c:pt>
                <c:pt idx="44660">
                  <c:v>6.26996122128963E-2</c:v>
                </c:pt>
                <c:pt idx="44661">
                  <c:v>6.2700169747531898E-2</c:v>
                </c:pt>
                <c:pt idx="44662">
                  <c:v>6.2701430241432904E-2</c:v>
                </c:pt>
                <c:pt idx="44663">
                  <c:v>6.2701675023572295E-2</c:v>
                </c:pt>
                <c:pt idx="44664">
                  <c:v>6.2702207503795696E-2</c:v>
                </c:pt>
                <c:pt idx="44665">
                  <c:v>6.2702574576360706E-2</c:v>
                </c:pt>
                <c:pt idx="44666">
                  <c:v>6.2703996598587594E-2</c:v>
                </c:pt>
                <c:pt idx="44667">
                  <c:v>6.2705840646848698E-2</c:v>
                </c:pt>
                <c:pt idx="44668">
                  <c:v>6.27065009898784E-2</c:v>
                </c:pt>
                <c:pt idx="44669">
                  <c:v>6.2707890547625697E-2</c:v>
                </c:pt>
                <c:pt idx="44670">
                  <c:v>6.2707905478385104E-2</c:v>
                </c:pt>
                <c:pt idx="44671">
                  <c:v>6.2708382506179994E-2</c:v>
                </c:pt>
                <c:pt idx="44672">
                  <c:v>6.2709475122302294E-2</c:v>
                </c:pt>
                <c:pt idx="44673">
                  <c:v>6.2710699263330699E-2</c:v>
                </c:pt>
                <c:pt idx="44674">
                  <c:v>6.2713635347000099E-2</c:v>
                </c:pt>
                <c:pt idx="44675">
                  <c:v>6.2713798036213006E-2</c:v>
                </c:pt>
                <c:pt idx="44676">
                  <c:v>6.2713982824654999E-2</c:v>
                </c:pt>
                <c:pt idx="44677">
                  <c:v>6.2714704206161598E-2</c:v>
                </c:pt>
                <c:pt idx="44678">
                  <c:v>6.2715606099799995E-2</c:v>
                </c:pt>
                <c:pt idx="44679">
                  <c:v>6.2715680135811899E-2</c:v>
                </c:pt>
                <c:pt idx="44680">
                  <c:v>6.2716333261374296E-2</c:v>
                </c:pt>
                <c:pt idx="44681">
                  <c:v>6.2716532011967599E-2</c:v>
                </c:pt>
                <c:pt idx="44682">
                  <c:v>6.2716724461091805E-2</c:v>
                </c:pt>
                <c:pt idx="44683">
                  <c:v>6.27172899658687E-2</c:v>
                </c:pt>
                <c:pt idx="44684">
                  <c:v>6.2717826902769294E-2</c:v>
                </c:pt>
                <c:pt idx="44685">
                  <c:v>6.2717829590814095E-2</c:v>
                </c:pt>
                <c:pt idx="44686">
                  <c:v>6.2718112455346794E-2</c:v>
                </c:pt>
                <c:pt idx="44687">
                  <c:v>6.2718986369575402E-2</c:v>
                </c:pt>
                <c:pt idx="44688">
                  <c:v>6.2719178081476396E-2</c:v>
                </c:pt>
                <c:pt idx="44689">
                  <c:v>6.2720738347430804E-2</c:v>
                </c:pt>
                <c:pt idx="44690">
                  <c:v>6.2720902578608198E-2</c:v>
                </c:pt>
                <c:pt idx="44691">
                  <c:v>6.2721769080301998E-2</c:v>
                </c:pt>
                <c:pt idx="44692">
                  <c:v>6.2721780216204295E-2</c:v>
                </c:pt>
                <c:pt idx="44693">
                  <c:v>6.2722300851504695E-2</c:v>
                </c:pt>
                <c:pt idx="44694">
                  <c:v>6.2722603603950294E-2</c:v>
                </c:pt>
                <c:pt idx="44695">
                  <c:v>6.27231282702648E-2</c:v>
                </c:pt>
                <c:pt idx="44696">
                  <c:v>6.2724375209213798E-2</c:v>
                </c:pt>
                <c:pt idx="44697">
                  <c:v>6.2724409090543998E-2</c:v>
                </c:pt>
                <c:pt idx="44698">
                  <c:v>6.2725412212479903E-2</c:v>
                </c:pt>
                <c:pt idx="44699">
                  <c:v>6.2725764016318006E-2</c:v>
                </c:pt>
                <c:pt idx="44700">
                  <c:v>6.2725767025822193E-2</c:v>
                </c:pt>
                <c:pt idx="44701">
                  <c:v>6.27258874948768E-2</c:v>
                </c:pt>
                <c:pt idx="44702">
                  <c:v>6.2726585548679395E-2</c:v>
                </c:pt>
                <c:pt idx="44703">
                  <c:v>6.2728142914138502E-2</c:v>
                </c:pt>
                <c:pt idx="44704">
                  <c:v>6.2728809591059503E-2</c:v>
                </c:pt>
                <c:pt idx="44705">
                  <c:v>6.27289105939733E-2</c:v>
                </c:pt>
                <c:pt idx="44706">
                  <c:v>6.2730274635293404E-2</c:v>
                </c:pt>
                <c:pt idx="44707">
                  <c:v>6.2730701074182105E-2</c:v>
                </c:pt>
                <c:pt idx="44708">
                  <c:v>6.2730853685335097E-2</c:v>
                </c:pt>
                <c:pt idx="44709">
                  <c:v>6.2731846576208505E-2</c:v>
                </c:pt>
                <c:pt idx="44710">
                  <c:v>6.2734085778068896E-2</c:v>
                </c:pt>
                <c:pt idx="44711">
                  <c:v>6.2735631869322794E-2</c:v>
                </c:pt>
                <c:pt idx="44712">
                  <c:v>6.2735957452073401E-2</c:v>
                </c:pt>
                <c:pt idx="44713">
                  <c:v>6.2739262700181098E-2</c:v>
                </c:pt>
                <c:pt idx="44714">
                  <c:v>6.2739412003886094E-2</c:v>
                </c:pt>
                <c:pt idx="44715">
                  <c:v>6.2739539702071107E-2</c:v>
                </c:pt>
                <c:pt idx="44716">
                  <c:v>6.2741435894950404E-2</c:v>
                </c:pt>
                <c:pt idx="44717">
                  <c:v>6.2741902996743801E-2</c:v>
                </c:pt>
                <c:pt idx="44718">
                  <c:v>6.2742397840261699E-2</c:v>
                </c:pt>
                <c:pt idx="44719">
                  <c:v>6.2742657776306096E-2</c:v>
                </c:pt>
                <c:pt idx="44720">
                  <c:v>6.27427384691015E-2</c:v>
                </c:pt>
                <c:pt idx="44721">
                  <c:v>6.2746098402231998E-2</c:v>
                </c:pt>
                <c:pt idx="44722">
                  <c:v>6.2747866832848304E-2</c:v>
                </c:pt>
                <c:pt idx="44723">
                  <c:v>6.2747943630496197E-2</c:v>
                </c:pt>
                <c:pt idx="44724">
                  <c:v>6.2748013504476702E-2</c:v>
                </c:pt>
                <c:pt idx="44725">
                  <c:v>6.2748859738801205E-2</c:v>
                </c:pt>
                <c:pt idx="44726">
                  <c:v>6.2749928066348298E-2</c:v>
                </c:pt>
                <c:pt idx="44727">
                  <c:v>6.2751963180285197E-2</c:v>
                </c:pt>
                <c:pt idx="44728">
                  <c:v>6.2754355862490202E-2</c:v>
                </c:pt>
                <c:pt idx="44729">
                  <c:v>6.2754574954559397E-2</c:v>
                </c:pt>
                <c:pt idx="44730">
                  <c:v>6.2754803573943502E-2</c:v>
                </c:pt>
                <c:pt idx="44731">
                  <c:v>6.2754972960097799E-2</c:v>
                </c:pt>
                <c:pt idx="44732">
                  <c:v>6.2756161046141096E-2</c:v>
                </c:pt>
                <c:pt idx="44733">
                  <c:v>6.27563717466052E-2</c:v>
                </c:pt>
                <c:pt idx="44734">
                  <c:v>6.2756997453351102E-2</c:v>
                </c:pt>
                <c:pt idx="44735">
                  <c:v>6.2759873748344394E-2</c:v>
                </c:pt>
                <c:pt idx="44736">
                  <c:v>6.27609426570781E-2</c:v>
                </c:pt>
                <c:pt idx="44737">
                  <c:v>6.2762309499692998E-2</c:v>
                </c:pt>
                <c:pt idx="44738">
                  <c:v>6.2763088342747894E-2</c:v>
                </c:pt>
                <c:pt idx="44739">
                  <c:v>6.2764637135420603E-2</c:v>
                </c:pt>
                <c:pt idx="44740">
                  <c:v>6.2765070027593406E-2</c:v>
                </c:pt>
                <c:pt idx="44741">
                  <c:v>6.2767239618216605E-2</c:v>
                </c:pt>
                <c:pt idx="44742">
                  <c:v>6.2772286919650394E-2</c:v>
                </c:pt>
                <c:pt idx="44743">
                  <c:v>6.2773371797898603E-2</c:v>
                </c:pt>
                <c:pt idx="44744">
                  <c:v>6.2775437475243195E-2</c:v>
                </c:pt>
                <c:pt idx="44745">
                  <c:v>6.2775824484646497E-2</c:v>
                </c:pt>
                <c:pt idx="44746">
                  <c:v>6.2776146075624206E-2</c:v>
                </c:pt>
                <c:pt idx="44747">
                  <c:v>6.2776420680751996E-2</c:v>
                </c:pt>
                <c:pt idx="44748">
                  <c:v>6.2776856151291804E-2</c:v>
                </c:pt>
                <c:pt idx="44749">
                  <c:v>6.2777035596488798E-2</c:v>
                </c:pt>
                <c:pt idx="44750">
                  <c:v>6.2777599646208201E-2</c:v>
                </c:pt>
                <c:pt idx="44751">
                  <c:v>6.2778103606969005E-2</c:v>
                </c:pt>
                <c:pt idx="44752">
                  <c:v>6.2778709070636804E-2</c:v>
                </c:pt>
                <c:pt idx="44753">
                  <c:v>6.2778999434099106E-2</c:v>
                </c:pt>
                <c:pt idx="44754">
                  <c:v>6.2779142721908598E-2</c:v>
                </c:pt>
                <c:pt idx="44755">
                  <c:v>6.2780043768697502E-2</c:v>
                </c:pt>
                <c:pt idx="44756">
                  <c:v>6.2780979022148894E-2</c:v>
                </c:pt>
                <c:pt idx="44757">
                  <c:v>6.2781035215837597E-2</c:v>
                </c:pt>
                <c:pt idx="44758">
                  <c:v>6.2781817786410704E-2</c:v>
                </c:pt>
                <c:pt idx="44759">
                  <c:v>6.2785364684130596E-2</c:v>
                </c:pt>
                <c:pt idx="44760">
                  <c:v>6.2785613691929296E-2</c:v>
                </c:pt>
                <c:pt idx="44761">
                  <c:v>6.2786213256992393E-2</c:v>
                </c:pt>
                <c:pt idx="44762">
                  <c:v>6.2787309971141805E-2</c:v>
                </c:pt>
                <c:pt idx="44763">
                  <c:v>6.2787451717562198E-2</c:v>
                </c:pt>
                <c:pt idx="44764">
                  <c:v>6.2788641643465495E-2</c:v>
                </c:pt>
                <c:pt idx="44765">
                  <c:v>6.2788789486675003E-2</c:v>
                </c:pt>
                <c:pt idx="44766">
                  <c:v>6.2789117985382906E-2</c:v>
                </c:pt>
                <c:pt idx="44767">
                  <c:v>6.2789414662535903E-2</c:v>
                </c:pt>
                <c:pt idx="44768">
                  <c:v>6.2789627337266493E-2</c:v>
                </c:pt>
                <c:pt idx="44769">
                  <c:v>6.2791605097874903E-2</c:v>
                </c:pt>
                <c:pt idx="44770">
                  <c:v>6.2792098923870998E-2</c:v>
                </c:pt>
                <c:pt idx="44771">
                  <c:v>6.2792545939242703E-2</c:v>
                </c:pt>
                <c:pt idx="44772">
                  <c:v>6.2793501725762604E-2</c:v>
                </c:pt>
                <c:pt idx="44773">
                  <c:v>6.2793504547384804E-2</c:v>
                </c:pt>
                <c:pt idx="44774">
                  <c:v>6.2795550645580997E-2</c:v>
                </c:pt>
                <c:pt idx="44775">
                  <c:v>6.2795707121627103E-2</c:v>
                </c:pt>
                <c:pt idx="44776">
                  <c:v>6.2797333367319394E-2</c:v>
                </c:pt>
                <c:pt idx="44777">
                  <c:v>6.2798993690027699E-2</c:v>
                </c:pt>
                <c:pt idx="44778">
                  <c:v>6.2799342928129803E-2</c:v>
                </c:pt>
                <c:pt idx="44779">
                  <c:v>6.2800008997552795E-2</c:v>
                </c:pt>
                <c:pt idx="44780">
                  <c:v>6.2800885619130997E-2</c:v>
                </c:pt>
                <c:pt idx="44781">
                  <c:v>6.2801760168418E-2</c:v>
                </c:pt>
                <c:pt idx="44782">
                  <c:v>6.2801990951540501E-2</c:v>
                </c:pt>
                <c:pt idx="44783">
                  <c:v>6.2802375424107604E-2</c:v>
                </c:pt>
                <c:pt idx="44784">
                  <c:v>6.2804747252436802E-2</c:v>
                </c:pt>
                <c:pt idx="44785">
                  <c:v>6.2805788186236305E-2</c:v>
                </c:pt>
                <c:pt idx="44786">
                  <c:v>6.2808408553540196E-2</c:v>
                </c:pt>
                <c:pt idx="44787">
                  <c:v>6.2808667239846197E-2</c:v>
                </c:pt>
                <c:pt idx="44788">
                  <c:v>6.28090002121999E-2</c:v>
                </c:pt>
                <c:pt idx="44789">
                  <c:v>6.2810921534689396E-2</c:v>
                </c:pt>
                <c:pt idx="44790">
                  <c:v>6.2811008098065002E-2</c:v>
                </c:pt>
                <c:pt idx="44791">
                  <c:v>6.2811541549173594E-2</c:v>
                </c:pt>
                <c:pt idx="44792">
                  <c:v>6.2811636002593998E-2</c:v>
                </c:pt>
                <c:pt idx="44793">
                  <c:v>6.2814719658840404E-2</c:v>
                </c:pt>
                <c:pt idx="44794">
                  <c:v>6.2814994230660101E-2</c:v>
                </c:pt>
                <c:pt idx="44795">
                  <c:v>6.2817044445893894E-2</c:v>
                </c:pt>
                <c:pt idx="44796">
                  <c:v>6.2818810061296804E-2</c:v>
                </c:pt>
                <c:pt idx="44797">
                  <c:v>6.2819065635640006E-2</c:v>
                </c:pt>
                <c:pt idx="44798">
                  <c:v>6.2820761479123396E-2</c:v>
                </c:pt>
                <c:pt idx="44799">
                  <c:v>6.2821246125096403E-2</c:v>
                </c:pt>
                <c:pt idx="44800">
                  <c:v>6.2821329554067801E-2</c:v>
                </c:pt>
                <c:pt idx="44801">
                  <c:v>6.2823449548011306E-2</c:v>
                </c:pt>
                <c:pt idx="44802">
                  <c:v>6.2823718214236796E-2</c:v>
                </c:pt>
                <c:pt idx="44803">
                  <c:v>6.2823955420157299E-2</c:v>
                </c:pt>
                <c:pt idx="44804">
                  <c:v>6.2824049228380405E-2</c:v>
                </c:pt>
                <c:pt idx="44805">
                  <c:v>6.2825160086825593E-2</c:v>
                </c:pt>
                <c:pt idx="44806">
                  <c:v>6.2825176596011501E-2</c:v>
                </c:pt>
                <c:pt idx="44807">
                  <c:v>6.2825508653531606E-2</c:v>
                </c:pt>
                <c:pt idx="44808">
                  <c:v>6.2825890678405105E-2</c:v>
                </c:pt>
                <c:pt idx="44809">
                  <c:v>6.2827148368303998E-2</c:v>
                </c:pt>
                <c:pt idx="44810">
                  <c:v>6.2827812301558802E-2</c:v>
                </c:pt>
                <c:pt idx="44811">
                  <c:v>6.2827979434435105E-2</c:v>
                </c:pt>
                <c:pt idx="44812">
                  <c:v>6.2828469300472298E-2</c:v>
                </c:pt>
                <c:pt idx="44813">
                  <c:v>6.2828479528927103E-2</c:v>
                </c:pt>
                <c:pt idx="44814">
                  <c:v>6.2828976759671598E-2</c:v>
                </c:pt>
                <c:pt idx="44815">
                  <c:v>6.2829007549513496E-2</c:v>
                </c:pt>
                <c:pt idx="44816">
                  <c:v>6.2830178352005897E-2</c:v>
                </c:pt>
                <c:pt idx="44817">
                  <c:v>6.28325921177946E-2</c:v>
                </c:pt>
                <c:pt idx="44818">
                  <c:v>6.2835150522635899E-2</c:v>
                </c:pt>
                <c:pt idx="44819">
                  <c:v>6.2835549494750301E-2</c:v>
                </c:pt>
                <c:pt idx="44820">
                  <c:v>6.2835865318973103E-2</c:v>
                </c:pt>
                <c:pt idx="44821">
                  <c:v>6.2836186790057105E-2</c:v>
                </c:pt>
                <c:pt idx="44822">
                  <c:v>6.2836283745912005E-2</c:v>
                </c:pt>
                <c:pt idx="44823">
                  <c:v>6.2836358598703498E-2</c:v>
                </c:pt>
                <c:pt idx="44824">
                  <c:v>6.2837606599644102E-2</c:v>
                </c:pt>
                <c:pt idx="44825">
                  <c:v>6.2838506852991E-2</c:v>
                </c:pt>
                <c:pt idx="44826">
                  <c:v>6.2839028819627399E-2</c:v>
                </c:pt>
                <c:pt idx="44827">
                  <c:v>6.2840381260950595E-2</c:v>
                </c:pt>
                <c:pt idx="44828">
                  <c:v>6.2840415320800397E-2</c:v>
                </c:pt>
                <c:pt idx="44829">
                  <c:v>6.2842357376815997E-2</c:v>
                </c:pt>
                <c:pt idx="44830">
                  <c:v>6.28454926354301E-2</c:v>
                </c:pt>
                <c:pt idx="44831">
                  <c:v>6.2845877659189794E-2</c:v>
                </c:pt>
                <c:pt idx="44832">
                  <c:v>6.2846214300197906E-2</c:v>
                </c:pt>
                <c:pt idx="44833">
                  <c:v>6.2846457563895605E-2</c:v>
                </c:pt>
                <c:pt idx="44834">
                  <c:v>6.2846946672889398E-2</c:v>
                </c:pt>
                <c:pt idx="44835">
                  <c:v>6.2846999962948596E-2</c:v>
                </c:pt>
                <c:pt idx="44836">
                  <c:v>6.28498760119168E-2</c:v>
                </c:pt>
                <c:pt idx="44837">
                  <c:v>6.2849973598379794E-2</c:v>
                </c:pt>
                <c:pt idx="44838">
                  <c:v>6.2850531598548198E-2</c:v>
                </c:pt>
                <c:pt idx="44839">
                  <c:v>6.2854184409284697E-2</c:v>
                </c:pt>
                <c:pt idx="44840">
                  <c:v>6.2855101959215495E-2</c:v>
                </c:pt>
                <c:pt idx="44841">
                  <c:v>6.2855174328451793E-2</c:v>
                </c:pt>
                <c:pt idx="44842">
                  <c:v>6.2859038013015206E-2</c:v>
                </c:pt>
                <c:pt idx="44843">
                  <c:v>6.2859733561128797E-2</c:v>
                </c:pt>
                <c:pt idx="44844">
                  <c:v>6.2859973089028895E-2</c:v>
                </c:pt>
                <c:pt idx="44845">
                  <c:v>6.2860169974921304E-2</c:v>
                </c:pt>
                <c:pt idx="44846">
                  <c:v>6.2861156263502693E-2</c:v>
                </c:pt>
                <c:pt idx="44847">
                  <c:v>6.2861283024537404E-2</c:v>
                </c:pt>
                <c:pt idx="44848">
                  <c:v>6.2861583147907907E-2</c:v>
                </c:pt>
                <c:pt idx="44849">
                  <c:v>6.2862159987816996E-2</c:v>
                </c:pt>
                <c:pt idx="44850">
                  <c:v>6.2863537988253199E-2</c:v>
                </c:pt>
                <c:pt idx="44851">
                  <c:v>6.2863875749108802E-2</c:v>
                </c:pt>
                <c:pt idx="44852">
                  <c:v>6.2864723787996901E-2</c:v>
                </c:pt>
                <c:pt idx="44853">
                  <c:v>6.2865243191977699E-2</c:v>
                </c:pt>
                <c:pt idx="44854">
                  <c:v>6.2865375531079501E-2</c:v>
                </c:pt>
                <c:pt idx="44855">
                  <c:v>6.2865565709704502E-2</c:v>
                </c:pt>
                <c:pt idx="44856">
                  <c:v>6.2866456415935898E-2</c:v>
                </c:pt>
                <c:pt idx="44857">
                  <c:v>6.2866887708719801E-2</c:v>
                </c:pt>
                <c:pt idx="44858">
                  <c:v>6.2867185246038404E-2</c:v>
                </c:pt>
                <c:pt idx="44859">
                  <c:v>6.2867219033262603E-2</c:v>
                </c:pt>
                <c:pt idx="44860">
                  <c:v>6.2867401109495194E-2</c:v>
                </c:pt>
                <c:pt idx="44861">
                  <c:v>6.2867946081291898E-2</c:v>
                </c:pt>
                <c:pt idx="44862">
                  <c:v>6.2868823490657699E-2</c:v>
                </c:pt>
                <c:pt idx="44863">
                  <c:v>6.2868901026190901E-2</c:v>
                </c:pt>
                <c:pt idx="44864">
                  <c:v>6.28701883554941E-2</c:v>
                </c:pt>
                <c:pt idx="44865">
                  <c:v>6.2870645761572003E-2</c:v>
                </c:pt>
                <c:pt idx="44866">
                  <c:v>6.2870680850727903E-2</c:v>
                </c:pt>
                <c:pt idx="44867">
                  <c:v>6.2871361132975798E-2</c:v>
                </c:pt>
                <c:pt idx="44868">
                  <c:v>6.2874781643108002E-2</c:v>
                </c:pt>
                <c:pt idx="44869">
                  <c:v>6.2877228218568698E-2</c:v>
                </c:pt>
                <c:pt idx="44870">
                  <c:v>6.2877364636765604E-2</c:v>
                </c:pt>
                <c:pt idx="44871">
                  <c:v>6.2878007477140896E-2</c:v>
                </c:pt>
                <c:pt idx="44872">
                  <c:v>6.2878218576217407E-2</c:v>
                </c:pt>
                <c:pt idx="44873">
                  <c:v>6.2878587967161295E-2</c:v>
                </c:pt>
                <c:pt idx="44874">
                  <c:v>6.2879466185689695E-2</c:v>
                </c:pt>
                <c:pt idx="44875">
                  <c:v>6.2881045307018699E-2</c:v>
                </c:pt>
                <c:pt idx="44876">
                  <c:v>6.2881302604550798E-2</c:v>
                </c:pt>
                <c:pt idx="44877">
                  <c:v>6.2884152728189605E-2</c:v>
                </c:pt>
                <c:pt idx="44878">
                  <c:v>6.2885284121634799E-2</c:v>
                </c:pt>
                <c:pt idx="44879">
                  <c:v>6.2885445914096796E-2</c:v>
                </c:pt>
                <c:pt idx="44880">
                  <c:v>6.2886169403655295E-2</c:v>
                </c:pt>
                <c:pt idx="44881">
                  <c:v>6.2887549292092504E-2</c:v>
                </c:pt>
                <c:pt idx="44882">
                  <c:v>6.2889048360643907E-2</c:v>
                </c:pt>
                <c:pt idx="44883">
                  <c:v>6.28899241451705E-2</c:v>
                </c:pt>
                <c:pt idx="44884">
                  <c:v>6.2890061718553894E-2</c:v>
                </c:pt>
                <c:pt idx="44885">
                  <c:v>6.2890065890951599E-2</c:v>
                </c:pt>
                <c:pt idx="44886">
                  <c:v>6.2891236402229697E-2</c:v>
                </c:pt>
                <c:pt idx="44887">
                  <c:v>6.2891418098122098E-2</c:v>
                </c:pt>
                <c:pt idx="44888">
                  <c:v>6.2892497238914394E-2</c:v>
                </c:pt>
                <c:pt idx="44889">
                  <c:v>6.2893841931297004E-2</c:v>
                </c:pt>
                <c:pt idx="44890">
                  <c:v>6.2896562327167102E-2</c:v>
                </c:pt>
                <c:pt idx="44891">
                  <c:v>6.2897670777464998E-2</c:v>
                </c:pt>
                <c:pt idx="44892">
                  <c:v>6.2897699651875694E-2</c:v>
                </c:pt>
                <c:pt idx="44893">
                  <c:v>6.2897821188043102E-2</c:v>
                </c:pt>
                <c:pt idx="44894">
                  <c:v>6.2897970036574796E-2</c:v>
                </c:pt>
                <c:pt idx="44895">
                  <c:v>6.2899821322330393E-2</c:v>
                </c:pt>
                <c:pt idx="44896">
                  <c:v>6.2899868237359199E-2</c:v>
                </c:pt>
                <c:pt idx="44897">
                  <c:v>6.2900792785201498E-2</c:v>
                </c:pt>
                <c:pt idx="44898">
                  <c:v>6.2903014792465906E-2</c:v>
                </c:pt>
                <c:pt idx="44899">
                  <c:v>6.2903336085459394E-2</c:v>
                </c:pt>
                <c:pt idx="44900">
                  <c:v>6.2903441817630606E-2</c:v>
                </c:pt>
                <c:pt idx="44901">
                  <c:v>6.2903923430117803E-2</c:v>
                </c:pt>
                <c:pt idx="44902">
                  <c:v>6.2904134992629104E-2</c:v>
                </c:pt>
                <c:pt idx="44903">
                  <c:v>6.2905214707995094E-2</c:v>
                </c:pt>
                <c:pt idx="44904">
                  <c:v>6.2907338551075498E-2</c:v>
                </c:pt>
                <c:pt idx="44905">
                  <c:v>6.2908642737838694E-2</c:v>
                </c:pt>
                <c:pt idx="44906">
                  <c:v>6.2909192574439304E-2</c:v>
                </c:pt>
                <c:pt idx="44907">
                  <c:v>6.2909826288756396E-2</c:v>
                </c:pt>
                <c:pt idx="44908">
                  <c:v>6.2911801638663403E-2</c:v>
                </c:pt>
                <c:pt idx="44909">
                  <c:v>6.29140852817128E-2</c:v>
                </c:pt>
                <c:pt idx="44910">
                  <c:v>6.29147380354068E-2</c:v>
                </c:pt>
                <c:pt idx="44911">
                  <c:v>6.2916454098822197E-2</c:v>
                </c:pt>
                <c:pt idx="44912">
                  <c:v>6.2920071923778201E-2</c:v>
                </c:pt>
                <c:pt idx="44913">
                  <c:v>6.2924727548507697E-2</c:v>
                </c:pt>
                <c:pt idx="44914">
                  <c:v>6.2925340172804795E-2</c:v>
                </c:pt>
                <c:pt idx="44915">
                  <c:v>6.2925572993053999E-2</c:v>
                </c:pt>
                <c:pt idx="44916">
                  <c:v>6.2927355117464098E-2</c:v>
                </c:pt>
                <c:pt idx="44917">
                  <c:v>6.2927372512810095E-2</c:v>
                </c:pt>
                <c:pt idx="44918">
                  <c:v>6.2928794724377096E-2</c:v>
                </c:pt>
                <c:pt idx="44919">
                  <c:v>6.2928890020334693E-2</c:v>
                </c:pt>
                <c:pt idx="44920">
                  <c:v>6.29292284840334E-2</c:v>
                </c:pt>
                <c:pt idx="44921">
                  <c:v>6.2930318716869604E-2</c:v>
                </c:pt>
                <c:pt idx="44922">
                  <c:v>6.2931785318266903E-2</c:v>
                </c:pt>
                <c:pt idx="44923">
                  <c:v>6.2934086129587702E-2</c:v>
                </c:pt>
                <c:pt idx="44924">
                  <c:v>6.2934093786233297E-2</c:v>
                </c:pt>
                <c:pt idx="44925">
                  <c:v>6.2934793390677604E-2</c:v>
                </c:pt>
                <c:pt idx="44926">
                  <c:v>6.2935531979834203E-2</c:v>
                </c:pt>
                <c:pt idx="44927">
                  <c:v>6.2936853331292994E-2</c:v>
                </c:pt>
                <c:pt idx="44928">
                  <c:v>6.2936859858365696E-2</c:v>
                </c:pt>
                <c:pt idx="44929">
                  <c:v>6.2937000673470203E-2</c:v>
                </c:pt>
                <c:pt idx="44930">
                  <c:v>6.2937647798576205E-2</c:v>
                </c:pt>
                <c:pt idx="44931">
                  <c:v>6.2939350082843695E-2</c:v>
                </c:pt>
                <c:pt idx="44932">
                  <c:v>6.2939350178807807E-2</c:v>
                </c:pt>
                <c:pt idx="44933">
                  <c:v>6.2940539350311103E-2</c:v>
                </c:pt>
                <c:pt idx="44934">
                  <c:v>6.2940937287131293E-2</c:v>
                </c:pt>
                <c:pt idx="44935">
                  <c:v>6.2940976673270393E-2</c:v>
                </c:pt>
                <c:pt idx="44936">
                  <c:v>6.2941222272037106E-2</c:v>
                </c:pt>
                <c:pt idx="44937">
                  <c:v>6.2942301624642705E-2</c:v>
                </c:pt>
                <c:pt idx="44938">
                  <c:v>6.2942335804972702E-2</c:v>
                </c:pt>
                <c:pt idx="44939">
                  <c:v>6.2943180869196397E-2</c:v>
                </c:pt>
                <c:pt idx="44940">
                  <c:v>6.2943296437620797E-2</c:v>
                </c:pt>
                <c:pt idx="44941">
                  <c:v>6.2943688556330896E-2</c:v>
                </c:pt>
                <c:pt idx="44942">
                  <c:v>6.2943772168428197E-2</c:v>
                </c:pt>
                <c:pt idx="44943">
                  <c:v>6.2944221141156498E-2</c:v>
                </c:pt>
                <c:pt idx="44944">
                  <c:v>6.2944627581455595E-2</c:v>
                </c:pt>
                <c:pt idx="44945">
                  <c:v>6.2944633770846303E-2</c:v>
                </c:pt>
                <c:pt idx="44946">
                  <c:v>6.2944829000062902E-2</c:v>
                </c:pt>
                <c:pt idx="44947">
                  <c:v>6.29451740218087E-2</c:v>
                </c:pt>
                <c:pt idx="44948">
                  <c:v>6.2945610915700598E-2</c:v>
                </c:pt>
                <c:pt idx="44949">
                  <c:v>6.2946393866807601E-2</c:v>
                </c:pt>
                <c:pt idx="44950">
                  <c:v>6.2948878831325605E-2</c:v>
                </c:pt>
                <c:pt idx="44951">
                  <c:v>6.2949140765667794E-2</c:v>
                </c:pt>
                <c:pt idx="44952">
                  <c:v>6.2950022509291603E-2</c:v>
                </c:pt>
                <c:pt idx="44953">
                  <c:v>6.2952725995064907E-2</c:v>
                </c:pt>
                <c:pt idx="44954">
                  <c:v>6.2952940741384106E-2</c:v>
                </c:pt>
                <c:pt idx="44955">
                  <c:v>6.2955283299475001E-2</c:v>
                </c:pt>
                <c:pt idx="44956">
                  <c:v>6.2955571237566801E-2</c:v>
                </c:pt>
                <c:pt idx="44957">
                  <c:v>6.2958036874437004E-2</c:v>
                </c:pt>
                <c:pt idx="44958">
                  <c:v>6.2958358884844801E-2</c:v>
                </c:pt>
                <c:pt idx="44959">
                  <c:v>6.2958644288199597E-2</c:v>
                </c:pt>
                <c:pt idx="44960">
                  <c:v>6.2960258240250006E-2</c:v>
                </c:pt>
                <c:pt idx="44961">
                  <c:v>6.2961324448734299E-2</c:v>
                </c:pt>
                <c:pt idx="44962">
                  <c:v>6.2961712737835199E-2</c:v>
                </c:pt>
                <c:pt idx="44963">
                  <c:v>6.2961742420245895E-2</c:v>
                </c:pt>
                <c:pt idx="44964">
                  <c:v>6.2961900568047693E-2</c:v>
                </c:pt>
                <c:pt idx="44965">
                  <c:v>6.2962197997517205E-2</c:v>
                </c:pt>
                <c:pt idx="44966">
                  <c:v>6.2965156875390296E-2</c:v>
                </c:pt>
                <c:pt idx="44967">
                  <c:v>6.2965442646423495E-2</c:v>
                </c:pt>
                <c:pt idx="44968">
                  <c:v>6.2968357422660506E-2</c:v>
                </c:pt>
                <c:pt idx="44969">
                  <c:v>6.2969194400031903E-2</c:v>
                </c:pt>
                <c:pt idx="44970">
                  <c:v>6.2970992536674306E-2</c:v>
                </c:pt>
                <c:pt idx="44971">
                  <c:v>6.2971465690723497E-2</c:v>
                </c:pt>
                <c:pt idx="44972">
                  <c:v>6.29727323933814E-2</c:v>
                </c:pt>
                <c:pt idx="44973">
                  <c:v>6.29738987190262E-2</c:v>
                </c:pt>
                <c:pt idx="44974">
                  <c:v>6.2975335259724596E-2</c:v>
                </c:pt>
                <c:pt idx="44975">
                  <c:v>6.2975349713218304E-2</c:v>
                </c:pt>
                <c:pt idx="44976">
                  <c:v>6.2975676317828494E-2</c:v>
                </c:pt>
                <c:pt idx="44977">
                  <c:v>6.2975702898890304E-2</c:v>
                </c:pt>
                <c:pt idx="44978">
                  <c:v>6.2975914394069299E-2</c:v>
                </c:pt>
                <c:pt idx="44979">
                  <c:v>6.2976024698620306E-2</c:v>
                </c:pt>
                <c:pt idx="44980">
                  <c:v>6.2976608915594007E-2</c:v>
                </c:pt>
                <c:pt idx="44981">
                  <c:v>6.2978262270405899E-2</c:v>
                </c:pt>
                <c:pt idx="44982">
                  <c:v>6.2983818096711802E-2</c:v>
                </c:pt>
                <c:pt idx="44983">
                  <c:v>6.2984287371697006E-2</c:v>
                </c:pt>
                <c:pt idx="44984">
                  <c:v>6.2988043284197201E-2</c:v>
                </c:pt>
                <c:pt idx="44985">
                  <c:v>6.2990353311859495E-2</c:v>
                </c:pt>
                <c:pt idx="44986">
                  <c:v>6.2990852998399904E-2</c:v>
                </c:pt>
                <c:pt idx="44987">
                  <c:v>6.2991518446303393E-2</c:v>
                </c:pt>
                <c:pt idx="44988">
                  <c:v>6.2991690137621098E-2</c:v>
                </c:pt>
                <c:pt idx="44989">
                  <c:v>6.2992187954381398E-2</c:v>
                </c:pt>
                <c:pt idx="44990">
                  <c:v>6.2993091931136197E-2</c:v>
                </c:pt>
                <c:pt idx="44991">
                  <c:v>6.2993660871001403E-2</c:v>
                </c:pt>
                <c:pt idx="44992">
                  <c:v>6.29942268757962E-2</c:v>
                </c:pt>
                <c:pt idx="44993">
                  <c:v>6.29947786229694E-2</c:v>
                </c:pt>
                <c:pt idx="44994">
                  <c:v>6.2994968237057997E-2</c:v>
                </c:pt>
                <c:pt idx="44995">
                  <c:v>6.2995903262112699E-2</c:v>
                </c:pt>
                <c:pt idx="44996">
                  <c:v>6.2996812367484903E-2</c:v>
                </c:pt>
                <c:pt idx="44997">
                  <c:v>6.2997785065040501E-2</c:v>
                </c:pt>
                <c:pt idx="44998">
                  <c:v>6.2997951239594396E-2</c:v>
                </c:pt>
                <c:pt idx="44999">
                  <c:v>6.2998543440698704E-2</c:v>
                </c:pt>
                <c:pt idx="45000">
                  <c:v>6.2998975741651794E-2</c:v>
                </c:pt>
                <c:pt idx="45001">
                  <c:v>6.2999393859693706E-2</c:v>
                </c:pt>
                <c:pt idx="45002">
                  <c:v>6.3004265779128002E-2</c:v>
                </c:pt>
                <c:pt idx="45003">
                  <c:v>6.3005165408711095E-2</c:v>
                </c:pt>
                <c:pt idx="45004">
                  <c:v>6.3006509075266906E-2</c:v>
                </c:pt>
                <c:pt idx="45005">
                  <c:v>6.3008771147418596E-2</c:v>
                </c:pt>
                <c:pt idx="45006">
                  <c:v>6.3008993277541503E-2</c:v>
                </c:pt>
                <c:pt idx="45007">
                  <c:v>6.3010101031099594E-2</c:v>
                </c:pt>
                <c:pt idx="45008">
                  <c:v>6.3010534596715906E-2</c:v>
                </c:pt>
                <c:pt idx="45009">
                  <c:v>6.3011176693357096E-2</c:v>
                </c:pt>
                <c:pt idx="45010">
                  <c:v>6.30119074069065E-2</c:v>
                </c:pt>
                <c:pt idx="45011">
                  <c:v>6.3012633803041507E-2</c:v>
                </c:pt>
                <c:pt idx="45012">
                  <c:v>6.3014039035546504E-2</c:v>
                </c:pt>
                <c:pt idx="45013">
                  <c:v>6.3014707456569202E-2</c:v>
                </c:pt>
                <c:pt idx="45014">
                  <c:v>6.3015171652636301E-2</c:v>
                </c:pt>
                <c:pt idx="45015">
                  <c:v>6.3016809302709004E-2</c:v>
                </c:pt>
                <c:pt idx="45016">
                  <c:v>6.3017493542081707E-2</c:v>
                </c:pt>
                <c:pt idx="45017">
                  <c:v>6.3020201101216297E-2</c:v>
                </c:pt>
                <c:pt idx="45018">
                  <c:v>6.3020735753073806E-2</c:v>
                </c:pt>
                <c:pt idx="45019">
                  <c:v>6.3020837920858899E-2</c:v>
                </c:pt>
                <c:pt idx="45020">
                  <c:v>6.3020978751613402E-2</c:v>
                </c:pt>
                <c:pt idx="45021">
                  <c:v>6.3022286874543795E-2</c:v>
                </c:pt>
                <c:pt idx="45022">
                  <c:v>6.3022637613253704E-2</c:v>
                </c:pt>
                <c:pt idx="45023">
                  <c:v>6.3023325830803806E-2</c:v>
                </c:pt>
                <c:pt idx="45024">
                  <c:v>6.3025504670057603E-2</c:v>
                </c:pt>
                <c:pt idx="45025">
                  <c:v>6.3025609405528898E-2</c:v>
                </c:pt>
                <c:pt idx="45026">
                  <c:v>6.3025671268194E-2</c:v>
                </c:pt>
                <c:pt idx="45027">
                  <c:v>6.3027371157058795E-2</c:v>
                </c:pt>
                <c:pt idx="45028">
                  <c:v>6.30286222967196E-2</c:v>
                </c:pt>
                <c:pt idx="45029">
                  <c:v>6.3030298597804804E-2</c:v>
                </c:pt>
                <c:pt idx="45030">
                  <c:v>6.3031451540527195E-2</c:v>
                </c:pt>
                <c:pt idx="45031">
                  <c:v>6.3031935869269001E-2</c:v>
                </c:pt>
                <c:pt idx="45032">
                  <c:v>6.3034987798173403E-2</c:v>
                </c:pt>
                <c:pt idx="45033">
                  <c:v>6.3035459388976006E-2</c:v>
                </c:pt>
                <c:pt idx="45034">
                  <c:v>6.3035687076725203E-2</c:v>
                </c:pt>
                <c:pt idx="45035">
                  <c:v>6.3036188771246796E-2</c:v>
                </c:pt>
                <c:pt idx="45036">
                  <c:v>6.3036974800161696E-2</c:v>
                </c:pt>
                <c:pt idx="45037">
                  <c:v>6.3037548149805597E-2</c:v>
                </c:pt>
                <c:pt idx="45038">
                  <c:v>6.3039064957402899E-2</c:v>
                </c:pt>
                <c:pt idx="45039">
                  <c:v>6.3039172976483496E-2</c:v>
                </c:pt>
                <c:pt idx="45040">
                  <c:v>6.3040578711280895E-2</c:v>
                </c:pt>
                <c:pt idx="45041">
                  <c:v>6.3040822068640603E-2</c:v>
                </c:pt>
                <c:pt idx="45042">
                  <c:v>6.3042629596812796E-2</c:v>
                </c:pt>
                <c:pt idx="45043">
                  <c:v>6.3043655814569305E-2</c:v>
                </c:pt>
                <c:pt idx="45044">
                  <c:v>6.3044354744731093E-2</c:v>
                </c:pt>
                <c:pt idx="45045">
                  <c:v>6.3044516079214893E-2</c:v>
                </c:pt>
                <c:pt idx="45046">
                  <c:v>6.3044531736852705E-2</c:v>
                </c:pt>
                <c:pt idx="45047">
                  <c:v>6.3044786718537096E-2</c:v>
                </c:pt>
                <c:pt idx="45048">
                  <c:v>6.3046873275983198E-2</c:v>
                </c:pt>
                <c:pt idx="45049">
                  <c:v>6.3047769870003503E-2</c:v>
                </c:pt>
                <c:pt idx="45050">
                  <c:v>6.3047836021760395E-2</c:v>
                </c:pt>
                <c:pt idx="45051">
                  <c:v>6.3048528148872907E-2</c:v>
                </c:pt>
                <c:pt idx="45052">
                  <c:v>6.3048672063962793E-2</c:v>
                </c:pt>
                <c:pt idx="45053">
                  <c:v>6.3050274442056506E-2</c:v>
                </c:pt>
                <c:pt idx="45054">
                  <c:v>6.3050602575700804E-2</c:v>
                </c:pt>
                <c:pt idx="45055">
                  <c:v>6.3050734063444303E-2</c:v>
                </c:pt>
                <c:pt idx="45056">
                  <c:v>6.30525151333374E-2</c:v>
                </c:pt>
                <c:pt idx="45057">
                  <c:v>6.3052887445553402E-2</c:v>
                </c:pt>
                <c:pt idx="45058">
                  <c:v>6.3052967561194995E-2</c:v>
                </c:pt>
                <c:pt idx="45059">
                  <c:v>6.3054685387046394E-2</c:v>
                </c:pt>
                <c:pt idx="45060">
                  <c:v>6.3055177556429004E-2</c:v>
                </c:pt>
                <c:pt idx="45061">
                  <c:v>6.3055992061447394E-2</c:v>
                </c:pt>
                <c:pt idx="45062">
                  <c:v>6.3056312950484E-2</c:v>
                </c:pt>
                <c:pt idx="45063">
                  <c:v>6.3056375519567207E-2</c:v>
                </c:pt>
                <c:pt idx="45064">
                  <c:v>6.3056385734205203E-2</c:v>
                </c:pt>
                <c:pt idx="45065">
                  <c:v>6.3056710599978499E-2</c:v>
                </c:pt>
                <c:pt idx="45066">
                  <c:v>6.3056807448209504E-2</c:v>
                </c:pt>
                <c:pt idx="45067">
                  <c:v>6.3057213317841698E-2</c:v>
                </c:pt>
                <c:pt idx="45068">
                  <c:v>6.3058641872677901E-2</c:v>
                </c:pt>
                <c:pt idx="45069">
                  <c:v>6.3059911738428898E-2</c:v>
                </c:pt>
                <c:pt idx="45070">
                  <c:v>6.3060786461311705E-2</c:v>
                </c:pt>
                <c:pt idx="45071">
                  <c:v>6.3060935021734293E-2</c:v>
                </c:pt>
                <c:pt idx="45072">
                  <c:v>6.3061159492949895E-2</c:v>
                </c:pt>
                <c:pt idx="45073">
                  <c:v>6.3062502325084202E-2</c:v>
                </c:pt>
                <c:pt idx="45074">
                  <c:v>6.3063362068270803E-2</c:v>
                </c:pt>
                <c:pt idx="45075">
                  <c:v>6.3063742922835994E-2</c:v>
                </c:pt>
                <c:pt idx="45076">
                  <c:v>6.3064042074391896E-2</c:v>
                </c:pt>
                <c:pt idx="45077">
                  <c:v>6.3067526343359895E-2</c:v>
                </c:pt>
                <c:pt idx="45078">
                  <c:v>6.3067790618400704E-2</c:v>
                </c:pt>
                <c:pt idx="45079">
                  <c:v>6.3069041638389806E-2</c:v>
                </c:pt>
                <c:pt idx="45080">
                  <c:v>6.3069984454235603E-2</c:v>
                </c:pt>
                <c:pt idx="45081">
                  <c:v>6.3070063097504903E-2</c:v>
                </c:pt>
                <c:pt idx="45082">
                  <c:v>6.3071513890644998E-2</c:v>
                </c:pt>
                <c:pt idx="45083">
                  <c:v>6.30719422165473E-2</c:v>
                </c:pt>
                <c:pt idx="45084">
                  <c:v>6.3072572281956396E-2</c:v>
                </c:pt>
                <c:pt idx="45085">
                  <c:v>6.3074535275202501E-2</c:v>
                </c:pt>
                <c:pt idx="45086">
                  <c:v>6.3074609964140299E-2</c:v>
                </c:pt>
                <c:pt idx="45087">
                  <c:v>6.3075187494669699E-2</c:v>
                </c:pt>
                <c:pt idx="45088">
                  <c:v>6.3075215611533397E-2</c:v>
                </c:pt>
                <c:pt idx="45089">
                  <c:v>6.3077709686881506E-2</c:v>
                </c:pt>
                <c:pt idx="45090">
                  <c:v>6.3078397438312797E-2</c:v>
                </c:pt>
                <c:pt idx="45091">
                  <c:v>6.3078590878677093E-2</c:v>
                </c:pt>
                <c:pt idx="45092">
                  <c:v>6.3078911288638906E-2</c:v>
                </c:pt>
                <c:pt idx="45093">
                  <c:v>6.3079996811837694E-2</c:v>
                </c:pt>
                <c:pt idx="45094">
                  <c:v>6.3080089354940097E-2</c:v>
                </c:pt>
                <c:pt idx="45095">
                  <c:v>6.3081622572048801E-2</c:v>
                </c:pt>
                <c:pt idx="45096">
                  <c:v>6.3081981060549394E-2</c:v>
                </c:pt>
                <c:pt idx="45097">
                  <c:v>6.3084298309333098E-2</c:v>
                </c:pt>
                <c:pt idx="45098">
                  <c:v>6.3084502112686805E-2</c:v>
                </c:pt>
                <c:pt idx="45099">
                  <c:v>6.3089677735420402E-2</c:v>
                </c:pt>
                <c:pt idx="45100">
                  <c:v>6.3089745040448106E-2</c:v>
                </c:pt>
                <c:pt idx="45101">
                  <c:v>6.3090933408830999E-2</c:v>
                </c:pt>
                <c:pt idx="45102">
                  <c:v>6.3091301052913995E-2</c:v>
                </c:pt>
                <c:pt idx="45103">
                  <c:v>6.3091976934994007E-2</c:v>
                </c:pt>
                <c:pt idx="45104">
                  <c:v>6.3095248781518606E-2</c:v>
                </c:pt>
                <c:pt idx="45105">
                  <c:v>6.3095663306841396E-2</c:v>
                </c:pt>
                <c:pt idx="45106">
                  <c:v>6.3097738421052194E-2</c:v>
                </c:pt>
                <c:pt idx="45107">
                  <c:v>6.3097986299381903E-2</c:v>
                </c:pt>
                <c:pt idx="45108">
                  <c:v>6.3099305366449004E-2</c:v>
                </c:pt>
                <c:pt idx="45109">
                  <c:v>6.3102346233274195E-2</c:v>
                </c:pt>
                <c:pt idx="45110">
                  <c:v>6.3103434496098995E-2</c:v>
                </c:pt>
                <c:pt idx="45111">
                  <c:v>6.3103674308864599E-2</c:v>
                </c:pt>
                <c:pt idx="45112">
                  <c:v>6.3105186009556294E-2</c:v>
                </c:pt>
                <c:pt idx="45113">
                  <c:v>6.3106182302227795E-2</c:v>
                </c:pt>
                <c:pt idx="45114">
                  <c:v>6.3108145048619405E-2</c:v>
                </c:pt>
                <c:pt idx="45115">
                  <c:v>6.3110816036221901E-2</c:v>
                </c:pt>
                <c:pt idx="45116">
                  <c:v>6.3112487718008703E-2</c:v>
                </c:pt>
                <c:pt idx="45117">
                  <c:v>6.31126386404188E-2</c:v>
                </c:pt>
                <c:pt idx="45118">
                  <c:v>6.3113586870489805E-2</c:v>
                </c:pt>
                <c:pt idx="45119">
                  <c:v>6.3118281971067502E-2</c:v>
                </c:pt>
                <c:pt idx="45120">
                  <c:v>6.3118287419928101E-2</c:v>
                </c:pt>
                <c:pt idx="45121">
                  <c:v>6.3119030527622605E-2</c:v>
                </c:pt>
                <c:pt idx="45122">
                  <c:v>6.3119990494418299E-2</c:v>
                </c:pt>
                <c:pt idx="45123">
                  <c:v>6.3120380909419599E-2</c:v>
                </c:pt>
                <c:pt idx="45124">
                  <c:v>6.3121583750852306E-2</c:v>
                </c:pt>
                <c:pt idx="45125">
                  <c:v>6.3124830772184407E-2</c:v>
                </c:pt>
                <c:pt idx="45126">
                  <c:v>6.3125429932738605E-2</c:v>
                </c:pt>
                <c:pt idx="45127">
                  <c:v>6.3126184305695804E-2</c:v>
                </c:pt>
                <c:pt idx="45128">
                  <c:v>6.3127616599098602E-2</c:v>
                </c:pt>
                <c:pt idx="45129">
                  <c:v>6.3128377534412305E-2</c:v>
                </c:pt>
                <c:pt idx="45130">
                  <c:v>6.3129037944432198E-2</c:v>
                </c:pt>
                <c:pt idx="45131">
                  <c:v>6.3131484693324802E-2</c:v>
                </c:pt>
                <c:pt idx="45132">
                  <c:v>6.3132371908819193E-2</c:v>
                </c:pt>
                <c:pt idx="45133">
                  <c:v>6.3132710643443404E-2</c:v>
                </c:pt>
                <c:pt idx="45134">
                  <c:v>6.3132994839071102E-2</c:v>
                </c:pt>
                <c:pt idx="45135">
                  <c:v>6.3135181514452104E-2</c:v>
                </c:pt>
                <c:pt idx="45136">
                  <c:v>6.3136092862952894E-2</c:v>
                </c:pt>
                <c:pt idx="45137">
                  <c:v>6.3136188211577293E-2</c:v>
                </c:pt>
                <c:pt idx="45138">
                  <c:v>6.3136317138519901E-2</c:v>
                </c:pt>
                <c:pt idx="45139">
                  <c:v>6.31375866112482E-2</c:v>
                </c:pt>
                <c:pt idx="45140">
                  <c:v>6.3138562368146994E-2</c:v>
                </c:pt>
                <c:pt idx="45141">
                  <c:v>6.3138733559507304E-2</c:v>
                </c:pt>
                <c:pt idx="45142">
                  <c:v>6.3139184221426295E-2</c:v>
                </c:pt>
                <c:pt idx="45143">
                  <c:v>6.3140248631635504E-2</c:v>
                </c:pt>
                <c:pt idx="45144">
                  <c:v>6.3140530035945497E-2</c:v>
                </c:pt>
                <c:pt idx="45145">
                  <c:v>6.3140754796819507E-2</c:v>
                </c:pt>
                <c:pt idx="45146">
                  <c:v>6.3140813207531205E-2</c:v>
                </c:pt>
                <c:pt idx="45147">
                  <c:v>6.3141018793934203E-2</c:v>
                </c:pt>
                <c:pt idx="45148">
                  <c:v>6.3143847719228402E-2</c:v>
                </c:pt>
                <c:pt idx="45149">
                  <c:v>6.3144405542351095E-2</c:v>
                </c:pt>
                <c:pt idx="45150">
                  <c:v>6.3144429950432499E-2</c:v>
                </c:pt>
                <c:pt idx="45151">
                  <c:v>6.3144546354097095E-2</c:v>
                </c:pt>
                <c:pt idx="45152">
                  <c:v>6.3145187804076297E-2</c:v>
                </c:pt>
                <c:pt idx="45153">
                  <c:v>6.3145377752262893E-2</c:v>
                </c:pt>
                <c:pt idx="45154">
                  <c:v>6.3146515841014703E-2</c:v>
                </c:pt>
                <c:pt idx="45155">
                  <c:v>6.31467530708089E-2</c:v>
                </c:pt>
                <c:pt idx="45156">
                  <c:v>6.3146829939810994E-2</c:v>
                </c:pt>
                <c:pt idx="45157">
                  <c:v>6.3150402897506702E-2</c:v>
                </c:pt>
                <c:pt idx="45158">
                  <c:v>6.3150675190258895E-2</c:v>
                </c:pt>
                <c:pt idx="45159">
                  <c:v>6.3150760412427107E-2</c:v>
                </c:pt>
                <c:pt idx="45160">
                  <c:v>6.3151877087619102E-2</c:v>
                </c:pt>
                <c:pt idx="45161">
                  <c:v>6.3156805202260996E-2</c:v>
                </c:pt>
                <c:pt idx="45162">
                  <c:v>6.3158395236441595E-2</c:v>
                </c:pt>
                <c:pt idx="45163">
                  <c:v>6.3158878638945107E-2</c:v>
                </c:pt>
                <c:pt idx="45164">
                  <c:v>6.3160783135054493E-2</c:v>
                </c:pt>
                <c:pt idx="45165">
                  <c:v>6.3161216232691594E-2</c:v>
                </c:pt>
                <c:pt idx="45166">
                  <c:v>6.3162214283669596E-2</c:v>
                </c:pt>
                <c:pt idx="45167">
                  <c:v>6.3163502142521602E-2</c:v>
                </c:pt>
                <c:pt idx="45168">
                  <c:v>6.3164021831127307E-2</c:v>
                </c:pt>
                <c:pt idx="45169">
                  <c:v>6.3164570712888696E-2</c:v>
                </c:pt>
                <c:pt idx="45170">
                  <c:v>6.3164846920034295E-2</c:v>
                </c:pt>
                <c:pt idx="45171">
                  <c:v>6.31665839742412E-2</c:v>
                </c:pt>
                <c:pt idx="45172">
                  <c:v>6.3166630458407896E-2</c:v>
                </c:pt>
                <c:pt idx="45173">
                  <c:v>6.3167665240574405E-2</c:v>
                </c:pt>
                <c:pt idx="45174">
                  <c:v>6.31677227517079E-2</c:v>
                </c:pt>
                <c:pt idx="45175">
                  <c:v>6.3167977798703395E-2</c:v>
                </c:pt>
                <c:pt idx="45176">
                  <c:v>6.3168079744295294E-2</c:v>
                </c:pt>
                <c:pt idx="45177">
                  <c:v>6.3169878433816107E-2</c:v>
                </c:pt>
                <c:pt idx="45178">
                  <c:v>6.3170170856775107E-2</c:v>
                </c:pt>
                <c:pt idx="45179">
                  <c:v>6.3172215046694402E-2</c:v>
                </c:pt>
                <c:pt idx="45180">
                  <c:v>6.3173121291833903E-2</c:v>
                </c:pt>
                <c:pt idx="45181">
                  <c:v>6.3173402689688601E-2</c:v>
                </c:pt>
                <c:pt idx="45182">
                  <c:v>6.3175027531413894E-2</c:v>
                </c:pt>
                <c:pt idx="45183">
                  <c:v>6.3176158329429993E-2</c:v>
                </c:pt>
                <c:pt idx="45184">
                  <c:v>6.3176359027144094E-2</c:v>
                </c:pt>
                <c:pt idx="45185">
                  <c:v>6.3176792357216099E-2</c:v>
                </c:pt>
                <c:pt idx="45186">
                  <c:v>6.3178098435047694E-2</c:v>
                </c:pt>
                <c:pt idx="45187">
                  <c:v>6.3178614668301603E-2</c:v>
                </c:pt>
                <c:pt idx="45188">
                  <c:v>6.3179908678757196E-2</c:v>
                </c:pt>
                <c:pt idx="45189">
                  <c:v>6.3180395621608695E-2</c:v>
                </c:pt>
                <c:pt idx="45190">
                  <c:v>6.3181477978581896E-2</c:v>
                </c:pt>
                <c:pt idx="45191">
                  <c:v>6.3183251923064301E-2</c:v>
                </c:pt>
                <c:pt idx="45192">
                  <c:v>6.3183564679829496E-2</c:v>
                </c:pt>
                <c:pt idx="45193">
                  <c:v>6.3184269871103593E-2</c:v>
                </c:pt>
                <c:pt idx="45194">
                  <c:v>6.3187770125252493E-2</c:v>
                </c:pt>
                <c:pt idx="45195">
                  <c:v>6.3187860915649402E-2</c:v>
                </c:pt>
                <c:pt idx="45196">
                  <c:v>6.3189086696456495E-2</c:v>
                </c:pt>
                <c:pt idx="45197">
                  <c:v>6.3189562292687698E-2</c:v>
                </c:pt>
                <c:pt idx="45198">
                  <c:v>6.3190057751628295E-2</c:v>
                </c:pt>
                <c:pt idx="45199">
                  <c:v>6.3190225604695102E-2</c:v>
                </c:pt>
                <c:pt idx="45200">
                  <c:v>6.3190850509955099E-2</c:v>
                </c:pt>
                <c:pt idx="45201">
                  <c:v>6.3191267498832401E-2</c:v>
                </c:pt>
                <c:pt idx="45202">
                  <c:v>6.3191607971550504E-2</c:v>
                </c:pt>
                <c:pt idx="45203">
                  <c:v>6.3195072217816894E-2</c:v>
                </c:pt>
                <c:pt idx="45204">
                  <c:v>6.3196038210095201E-2</c:v>
                </c:pt>
                <c:pt idx="45205">
                  <c:v>6.3196245711742302E-2</c:v>
                </c:pt>
                <c:pt idx="45206">
                  <c:v>6.3196961677987107E-2</c:v>
                </c:pt>
                <c:pt idx="45207">
                  <c:v>6.3197109328839596E-2</c:v>
                </c:pt>
                <c:pt idx="45208">
                  <c:v>6.3197257215851704E-2</c:v>
                </c:pt>
                <c:pt idx="45209">
                  <c:v>6.3197974669524495E-2</c:v>
                </c:pt>
                <c:pt idx="45210">
                  <c:v>6.3198581506447707E-2</c:v>
                </c:pt>
                <c:pt idx="45211">
                  <c:v>6.3198816674868999E-2</c:v>
                </c:pt>
                <c:pt idx="45212">
                  <c:v>6.3200351273233701E-2</c:v>
                </c:pt>
                <c:pt idx="45213">
                  <c:v>6.3200583629670903E-2</c:v>
                </c:pt>
                <c:pt idx="45214">
                  <c:v>6.3200721370969298E-2</c:v>
                </c:pt>
                <c:pt idx="45215">
                  <c:v>6.3201437619979595E-2</c:v>
                </c:pt>
                <c:pt idx="45216">
                  <c:v>6.32015202345073E-2</c:v>
                </c:pt>
                <c:pt idx="45217">
                  <c:v>6.3206209954265694E-2</c:v>
                </c:pt>
                <c:pt idx="45218">
                  <c:v>6.3206800782226999E-2</c:v>
                </c:pt>
                <c:pt idx="45219">
                  <c:v>6.3207056054951194E-2</c:v>
                </c:pt>
                <c:pt idx="45220">
                  <c:v>6.3208180039592901E-2</c:v>
                </c:pt>
                <c:pt idx="45221">
                  <c:v>6.32096443048316E-2</c:v>
                </c:pt>
                <c:pt idx="45222">
                  <c:v>6.3210117193020193E-2</c:v>
                </c:pt>
                <c:pt idx="45223">
                  <c:v>6.3210142951348997E-2</c:v>
                </c:pt>
                <c:pt idx="45224">
                  <c:v>6.3210403981737801E-2</c:v>
                </c:pt>
                <c:pt idx="45225">
                  <c:v>6.32112822831154E-2</c:v>
                </c:pt>
                <c:pt idx="45226">
                  <c:v>6.3211375145593607E-2</c:v>
                </c:pt>
                <c:pt idx="45227">
                  <c:v>6.3211524665116703E-2</c:v>
                </c:pt>
                <c:pt idx="45228">
                  <c:v>6.3212434688758298E-2</c:v>
                </c:pt>
                <c:pt idx="45229">
                  <c:v>6.3213026184987101E-2</c:v>
                </c:pt>
                <c:pt idx="45230">
                  <c:v>6.3214358886750699E-2</c:v>
                </c:pt>
                <c:pt idx="45231">
                  <c:v>6.3214826075041794E-2</c:v>
                </c:pt>
                <c:pt idx="45232">
                  <c:v>6.32155669906041E-2</c:v>
                </c:pt>
                <c:pt idx="45233">
                  <c:v>6.3219968373207799E-2</c:v>
                </c:pt>
                <c:pt idx="45234">
                  <c:v>6.3220752459770102E-2</c:v>
                </c:pt>
                <c:pt idx="45235">
                  <c:v>6.3221348545382999E-2</c:v>
                </c:pt>
                <c:pt idx="45236">
                  <c:v>6.3222158344495794E-2</c:v>
                </c:pt>
                <c:pt idx="45237">
                  <c:v>6.3222555385485102E-2</c:v>
                </c:pt>
                <c:pt idx="45238">
                  <c:v>6.3223247947420902E-2</c:v>
                </c:pt>
                <c:pt idx="45239">
                  <c:v>6.32254011830677E-2</c:v>
                </c:pt>
                <c:pt idx="45240">
                  <c:v>6.3225482517153195E-2</c:v>
                </c:pt>
                <c:pt idx="45241">
                  <c:v>6.3226198845173498E-2</c:v>
                </c:pt>
                <c:pt idx="45242">
                  <c:v>6.3227140576830806E-2</c:v>
                </c:pt>
                <c:pt idx="45243">
                  <c:v>6.3227765181613493E-2</c:v>
                </c:pt>
                <c:pt idx="45244">
                  <c:v>6.3228046642353194E-2</c:v>
                </c:pt>
                <c:pt idx="45245">
                  <c:v>6.3228283508930699E-2</c:v>
                </c:pt>
                <c:pt idx="45246">
                  <c:v>6.3228755270208298E-2</c:v>
                </c:pt>
                <c:pt idx="45247">
                  <c:v>6.3230781424376506E-2</c:v>
                </c:pt>
                <c:pt idx="45248">
                  <c:v>6.3231387876915804E-2</c:v>
                </c:pt>
                <c:pt idx="45249">
                  <c:v>6.3231546538565095E-2</c:v>
                </c:pt>
                <c:pt idx="45250">
                  <c:v>6.3233074474375497E-2</c:v>
                </c:pt>
                <c:pt idx="45251">
                  <c:v>6.3234215439400096E-2</c:v>
                </c:pt>
                <c:pt idx="45252">
                  <c:v>6.3235004704238498E-2</c:v>
                </c:pt>
                <c:pt idx="45253">
                  <c:v>6.3235042753120599E-2</c:v>
                </c:pt>
                <c:pt idx="45254">
                  <c:v>6.3235095230217503E-2</c:v>
                </c:pt>
                <c:pt idx="45255">
                  <c:v>6.3235245805752502E-2</c:v>
                </c:pt>
                <c:pt idx="45256">
                  <c:v>6.3235681619750295E-2</c:v>
                </c:pt>
                <c:pt idx="45257">
                  <c:v>6.32371889070001E-2</c:v>
                </c:pt>
                <c:pt idx="45258">
                  <c:v>6.3237258761875498E-2</c:v>
                </c:pt>
                <c:pt idx="45259">
                  <c:v>6.3237794738318101E-2</c:v>
                </c:pt>
                <c:pt idx="45260">
                  <c:v>6.3239481661044206E-2</c:v>
                </c:pt>
                <c:pt idx="45261">
                  <c:v>6.3240810720853996E-2</c:v>
                </c:pt>
                <c:pt idx="45262">
                  <c:v>6.3241812413623297E-2</c:v>
                </c:pt>
                <c:pt idx="45263">
                  <c:v>6.3242395798025597E-2</c:v>
                </c:pt>
                <c:pt idx="45264">
                  <c:v>6.3242610484317202E-2</c:v>
                </c:pt>
                <c:pt idx="45265">
                  <c:v>6.3243968210364293E-2</c:v>
                </c:pt>
                <c:pt idx="45266">
                  <c:v>6.3244075321561399E-2</c:v>
                </c:pt>
                <c:pt idx="45267">
                  <c:v>6.3244300514583796E-2</c:v>
                </c:pt>
                <c:pt idx="45268">
                  <c:v>6.3244393317152897E-2</c:v>
                </c:pt>
                <c:pt idx="45269">
                  <c:v>6.3244638473050493E-2</c:v>
                </c:pt>
                <c:pt idx="45270">
                  <c:v>6.32448989724054E-2</c:v>
                </c:pt>
                <c:pt idx="45271">
                  <c:v>6.3244899186308906E-2</c:v>
                </c:pt>
                <c:pt idx="45272">
                  <c:v>6.3245126077885502E-2</c:v>
                </c:pt>
                <c:pt idx="45273">
                  <c:v>6.3245624658223795E-2</c:v>
                </c:pt>
                <c:pt idx="45274">
                  <c:v>6.3245825117059798E-2</c:v>
                </c:pt>
                <c:pt idx="45275">
                  <c:v>6.32460220533268E-2</c:v>
                </c:pt>
                <c:pt idx="45276">
                  <c:v>6.3248938504529395E-2</c:v>
                </c:pt>
                <c:pt idx="45277">
                  <c:v>6.3250408713061507E-2</c:v>
                </c:pt>
                <c:pt idx="45278">
                  <c:v>6.3251272007507006E-2</c:v>
                </c:pt>
                <c:pt idx="45279">
                  <c:v>6.3253360160637206E-2</c:v>
                </c:pt>
                <c:pt idx="45280">
                  <c:v>6.3254006450409794E-2</c:v>
                </c:pt>
                <c:pt idx="45281">
                  <c:v>6.3256321599344398E-2</c:v>
                </c:pt>
                <c:pt idx="45282">
                  <c:v>6.3256411431568696E-2</c:v>
                </c:pt>
                <c:pt idx="45283">
                  <c:v>6.3257431434469102E-2</c:v>
                </c:pt>
                <c:pt idx="45284">
                  <c:v>6.3259359119827996E-2</c:v>
                </c:pt>
                <c:pt idx="45285">
                  <c:v>6.3264184482948904E-2</c:v>
                </c:pt>
                <c:pt idx="45286">
                  <c:v>6.3264428041295104E-2</c:v>
                </c:pt>
                <c:pt idx="45287">
                  <c:v>6.32646001977068E-2</c:v>
                </c:pt>
                <c:pt idx="45288">
                  <c:v>6.3267093139044495E-2</c:v>
                </c:pt>
                <c:pt idx="45289">
                  <c:v>6.3268069409993702E-2</c:v>
                </c:pt>
                <c:pt idx="45290">
                  <c:v>6.3268282881881896E-2</c:v>
                </c:pt>
                <c:pt idx="45291">
                  <c:v>6.3268941196096107E-2</c:v>
                </c:pt>
                <c:pt idx="45292">
                  <c:v>6.3270999761960101E-2</c:v>
                </c:pt>
                <c:pt idx="45293">
                  <c:v>6.3271976924095794E-2</c:v>
                </c:pt>
                <c:pt idx="45294">
                  <c:v>6.3273202376159299E-2</c:v>
                </c:pt>
                <c:pt idx="45295">
                  <c:v>6.3273377238095896E-2</c:v>
                </c:pt>
                <c:pt idx="45296">
                  <c:v>6.3273413604523293E-2</c:v>
                </c:pt>
                <c:pt idx="45297">
                  <c:v>6.3275056632993196E-2</c:v>
                </c:pt>
                <c:pt idx="45298">
                  <c:v>6.3275727103099602E-2</c:v>
                </c:pt>
                <c:pt idx="45299">
                  <c:v>6.3276890031678704E-2</c:v>
                </c:pt>
                <c:pt idx="45300">
                  <c:v>6.3278107749585796E-2</c:v>
                </c:pt>
                <c:pt idx="45301">
                  <c:v>6.3278707504020704E-2</c:v>
                </c:pt>
                <c:pt idx="45302">
                  <c:v>6.3280120937109996E-2</c:v>
                </c:pt>
                <c:pt idx="45303">
                  <c:v>6.3282415679440707E-2</c:v>
                </c:pt>
                <c:pt idx="45304">
                  <c:v>6.3283091456856594E-2</c:v>
                </c:pt>
                <c:pt idx="45305">
                  <c:v>6.3283315090016501E-2</c:v>
                </c:pt>
                <c:pt idx="45306">
                  <c:v>6.3283505434618595E-2</c:v>
                </c:pt>
                <c:pt idx="45307">
                  <c:v>6.3284323324829195E-2</c:v>
                </c:pt>
                <c:pt idx="45308">
                  <c:v>6.3286022923990201E-2</c:v>
                </c:pt>
                <c:pt idx="45309">
                  <c:v>6.3287928694077497E-2</c:v>
                </c:pt>
                <c:pt idx="45310">
                  <c:v>6.3288311354167306E-2</c:v>
                </c:pt>
                <c:pt idx="45311">
                  <c:v>6.3288498336976307E-2</c:v>
                </c:pt>
                <c:pt idx="45312">
                  <c:v>6.3289740766874603E-2</c:v>
                </c:pt>
                <c:pt idx="45313">
                  <c:v>6.3291064372624495E-2</c:v>
                </c:pt>
                <c:pt idx="45314">
                  <c:v>6.3293027181116096E-2</c:v>
                </c:pt>
                <c:pt idx="45315">
                  <c:v>6.3293058099927996E-2</c:v>
                </c:pt>
                <c:pt idx="45316">
                  <c:v>6.3293334906966106E-2</c:v>
                </c:pt>
                <c:pt idx="45317">
                  <c:v>6.3293385282895298E-2</c:v>
                </c:pt>
                <c:pt idx="45318">
                  <c:v>6.3294361284612993E-2</c:v>
                </c:pt>
                <c:pt idx="45319">
                  <c:v>6.32948812272736E-2</c:v>
                </c:pt>
                <c:pt idx="45320">
                  <c:v>6.3295222028619494E-2</c:v>
                </c:pt>
                <c:pt idx="45321">
                  <c:v>6.3299696615795195E-2</c:v>
                </c:pt>
                <c:pt idx="45322">
                  <c:v>6.3300342505954593E-2</c:v>
                </c:pt>
                <c:pt idx="45323">
                  <c:v>6.3301007803539699E-2</c:v>
                </c:pt>
                <c:pt idx="45324">
                  <c:v>6.3301091617279898E-2</c:v>
                </c:pt>
                <c:pt idx="45325">
                  <c:v>6.3301633923570799E-2</c:v>
                </c:pt>
                <c:pt idx="45326">
                  <c:v>6.3303190305994295E-2</c:v>
                </c:pt>
                <c:pt idx="45327">
                  <c:v>6.3303354755840299E-2</c:v>
                </c:pt>
                <c:pt idx="45328">
                  <c:v>6.3303737234508495E-2</c:v>
                </c:pt>
                <c:pt idx="45329">
                  <c:v>6.3304213244143495E-2</c:v>
                </c:pt>
                <c:pt idx="45330">
                  <c:v>6.3305013195603999E-2</c:v>
                </c:pt>
                <c:pt idx="45331">
                  <c:v>6.3305376328566795E-2</c:v>
                </c:pt>
                <c:pt idx="45332">
                  <c:v>6.3305578253779596E-2</c:v>
                </c:pt>
                <c:pt idx="45333">
                  <c:v>6.3305673986754005E-2</c:v>
                </c:pt>
                <c:pt idx="45334">
                  <c:v>6.3306573593766596E-2</c:v>
                </c:pt>
                <c:pt idx="45335">
                  <c:v>6.33070621098928E-2</c:v>
                </c:pt>
                <c:pt idx="45336">
                  <c:v>6.3309156460901198E-2</c:v>
                </c:pt>
                <c:pt idx="45337">
                  <c:v>6.3309755159020306E-2</c:v>
                </c:pt>
                <c:pt idx="45338">
                  <c:v>6.3311295465115894E-2</c:v>
                </c:pt>
                <c:pt idx="45339">
                  <c:v>6.3311411209971302E-2</c:v>
                </c:pt>
                <c:pt idx="45340">
                  <c:v>6.3311590874870996E-2</c:v>
                </c:pt>
                <c:pt idx="45341">
                  <c:v>6.3311977204831504E-2</c:v>
                </c:pt>
                <c:pt idx="45342">
                  <c:v>6.3313597751160203E-2</c:v>
                </c:pt>
                <c:pt idx="45343">
                  <c:v>6.3313882418964199E-2</c:v>
                </c:pt>
                <c:pt idx="45344">
                  <c:v>6.3314159525625593E-2</c:v>
                </c:pt>
                <c:pt idx="45345">
                  <c:v>6.3315168789882206E-2</c:v>
                </c:pt>
                <c:pt idx="45346">
                  <c:v>6.3316524750593003E-2</c:v>
                </c:pt>
                <c:pt idx="45347">
                  <c:v>6.3316982731183399E-2</c:v>
                </c:pt>
                <c:pt idx="45348">
                  <c:v>6.3317228549608501E-2</c:v>
                </c:pt>
                <c:pt idx="45349">
                  <c:v>6.3318361734111595E-2</c:v>
                </c:pt>
                <c:pt idx="45350">
                  <c:v>6.3319455127702304E-2</c:v>
                </c:pt>
                <c:pt idx="45351">
                  <c:v>6.3319501839817702E-2</c:v>
                </c:pt>
                <c:pt idx="45352">
                  <c:v>6.3319743292672995E-2</c:v>
                </c:pt>
                <c:pt idx="45353">
                  <c:v>6.3320631731350593E-2</c:v>
                </c:pt>
                <c:pt idx="45354">
                  <c:v>6.3320810945679706E-2</c:v>
                </c:pt>
                <c:pt idx="45355">
                  <c:v>6.3321588950997099E-2</c:v>
                </c:pt>
                <c:pt idx="45356">
                  <c:v>6.3323139304880399E-2</c:v>
                </c:pt>
                <c:pt idx="45357">
                  <c:v>6.3324135839947004E-2</c:v>
                </c:pt>
                <c:pt idx="45358">
                  <c:v>6.3325324443339201E-2</c:v>
                </c:pt>
                <c:pt idx="45359">
                  <c:v>6.3327197083507106E-2</c:v>
                </c:pt>
                <c:pt idx="45360">
                  <c:v>6.3327404841859294E-2</c:v>
                </c:pt>
                <c:pt idx="45361">
                  <c:v>6.3327970121187793E-2</c:v>
                </c:pt>
                <c:pt idx="45362">
                  <c:v>6.3329059880858102E-2</c:v>
                </c:pt>
                <c:pt idx="45363">
                  <c:v>6.3329575725499507E-2</c:v>
                </c:pt>
                <c:pt idx="45364">
                  <c:v>6.3329831310599702E-2</c:v>
                </c:pt>
                <c:pt idx="45365">
                  <c:v>6.33313955561806E-2</c:v>
                </c:pt>
                <c:pt idx="45366">
                  <c:v>6.3331747861542997E-2</c:v>
                </c:pt>
                <c:pt idx="45367">
                  <c:v>6.3332996061180397E-2</c:v>
                </c:pt>
                <c:pt idx="45368">
                  <c:v>6.3333074856296703E-2</c:v>
                </c:pt>
                <c:pt idx="45369">
                  <c:v>6.3336617914122803E-2</c:v>
                </c:pt>
                <c:pt idx="45370">
                  <c:v>6.3337310535089494E-2</c:v>
                </c:pt>
                <c:pt idx="45371">
                  <c:v>6.3337864612051598E-2</c:v>
                </c:pt>
                <c:pt idx="45372">
                  <c:v>6.3338404905959197E-2</c:v>
                </c:pt>
                <c:pt idx="45373">
                  <c:v>6.3338557728614395E-2</c:v>
                </c:pt>
                <c:pt idx="45374">
                  <c:v>6.3338963050528399E-2</c:v>
                </c:pt>
                <c:pt idx="45375">
                  <c:v>6.3339152427373105E-2</c:v>
                </c:pt>
                <c:pt idx="45376">
                  <c:v>6.3339599542480599E-2</c:v>
                </c:pt>
                <c:pt idx="45377">
                  <c:v>6.3341352148996694E-2</c:v>
                </c:pt>
                <c:pt idx="45378">
                  <c:v>6.3342396960845995E-2</c:v>
                </c:pt>
                <c:pt idx="45379">
                  <c:v>6.3342506711667496E-2</c:v>
                </c:pt>
                <c:pt idx="45380">
                  <c:v>6.3342718745237003E-2</c:v>
                </c:pt>
                <c:pt idx="45381">
                  <c:v>6.3344688119848294E-2</c:v>
                </c:pt>
                <c:pt idx="45382">
                  <c:v>6.3344832350116995E-2</c:v>
                </c:pt>
                <c:pt idx="45383">
                  <c:v>6.3345108904495906E-2</c:v>
                </c:pt>
                <c:pt idx="45384">
                  <c:v>6.3347375587701094E-2</c:v>
                </c:pt>
                <c:pt idx="45385">
                  <c:v>6.3347605663869697E-2</c:v>
                </c:pt>
                <c:pt idx="45386">
                  <c:v>6.3348511583925293E-2</c:v>
                </c:pt>
                <c:pt idx="45387">
                  <c:v>6.3350849218277203E-2</c:v>
                </c:pt>
                <c:pt idx="45388">
                  <c:v>6.3352158270939998E-2</c:v>
                </c:pt>
                <c:pt idx="45389">
                  <c:v>6.3352502375043501E-2</c:v>
                </c:pt>
                <c:pt idx="45390">
                  <c:v>6.3353485328507403E-2</c:v>
                </c:pt>
                <c:pt idx="45391">
                  <c:v>6.3354190077054395E-2</c:v>
                </c:pt>
                <c:pt idx="45392">
                  <c:v>6.3355205110341997E-2</c:v>
                </c:pt>
                <c:pt idx="45393">
                  <c:v>6.3355746891241099E-2</c:v>
                </c:pt>
                <c:pt idx="45394">
                  <c:v>6.3356159239403395E-2</c:v>
                </c:pt>
                <c:pt idx="45395">
                  <c:v>6.3356313529926003E-2</c:v>
                </c:pt>
                <c:pt idx="45396">
                  <c:v>6.3357903752827793E-2</c:v>
                </c:pt>
                <c:pt idx="45397">
                  <c:v>6.3358108819601994E-2</c:v>
                </c:pt>
                <c:pt idx="45398">
                  <c:v>6.3361268190172002E-2</c:v>
                </c:pt>
                <c:pt idx="45399">
                  <c:v>6.33621466720036E-2</c:v>
                </c:pt>
                <c:pt idx="45400">
                  <c:v>6.3363201442096895E-2</c:v>
                </c:pt>
                <c:pt idx="45401">
                  <c:v>6.3365754576939701E-2</c:v>
                </c:pt>
                <c:pt idx="45402">
                  <c:v>6.3366209642401805E-2</c:v>
                </c:pt>
                <c:pt idx="45403">
                  <c:v>6.3366234800633997E-2</c:v>
                </c:pt>
                <c:pt idx="45404">
                  <c:v>6.3369029538536306E-2</c:v>
                </c:pt>
                <c:pt idx="45405">
                  <c:v>6.3370290449153002E-2</c:v>
                </c:pt>
                <c:pt idx="45406">
                  <c:v>6.3371411648523807E-2</c:v>
                </c:pt>
                <c:pt idx="45407">
                  <c:v>6.33722603251579E-2</c:v>
                </c:pt>
                <c:pt idx="45408">
                  <c:v>6.33724959868322E-2</c:v>
                </c:pt>
                <c:pt idx="45409">
                  <c:v>6.33744361384498E-2</c:v>
                </c:pt>
                <c:pt idx="45410">
                  <c:v>6.3374697832388693E-2</c:v>
                </c:pt>
                <c:pt idx="45411">
                  <c:v>6.3375824754822493E-2</c:v>
                </c:pt>
                <c:pt idx="45412">
                  <c:v>6.3376021061103696E-2</c:v>
                </c:pt>
                <c:pt idx="45413">
                  <c:v>6.3376505746714495E-2</c:v>
                </c:pt>
                <c:pt idx="45414">
                  <c:v>6.3378120896254497E-2</c:v>
                </c:pt>
                <c:pt idx="45415">
                  <c:v>6.3379535874256904E-2</c:v>
                </c:pt>
                <c:pt idx="45416">
                  <c:v>6.3380416513158094E-2</c:v>
                </c:pt>
                <c:pt idx="45417">
                  <c:v>6.3380895761281197E-2</c:v>
                </c:pt>
                <c:pt idx="45418">
                  <c:v>6.3381057886312805E-2</c:v>
                </c:pt>
                <c:pt idx="45419">
                  <c:v>6.3382052813923603E-2</c:v>
                </c:pt>
                <c:pt idx="45420">
                  <c:v>6.3382689616087104E-2</c:v>
                </c:pt>
                <c:pt idx="45421">
                  <c:v>6.3383401966132E-2</c:v>
                </c:pt>
                <c:pt idx="45422">
                  <c:v>6.3383716775801402E-2</c:v>
                </c:pt>
                <c:pt idx="45423">
                  <c:v>6.3385198123805997E-2</c:v>
                </c:pt>
                <c:pt idx="45424">
                  <c:v>6.3385280064966604E-2</c:v>
                </c:pt>
                <c:pt idx="45425">
                  <c:v>6.3385838488830101E-2</c:v>
                </c:pt>
                <c:pt idx="45426">
                  <c:v>6.33870602380983E-2</c:v>
                </c:pt>
                <c:pt idx="45427">
                  <c:v>6.3387173636830094E-2</c:v>
                </c:pt>
                <c:pt idx="45428">
                  <c:v>6.33872399653677E-2</c:v>
                </c:pt>
                <c:pt idx="45429">
                  <c:v>6.3387708089801306E-2</c:v>
                </c:pt>
                <c:pt idx="45430">
                  <c:v>6.3388301180128101E-2</c:v>
                </c:pt>
                <c:pt idx="45431">
                  <c:v>6.3388690382815902E-2</c:v>
                </c:pt>
                <c:pt idx="45432">
                  <c:v>6.3389351936060295E-2</c:v>
                </c:pt>
                <c:pt idx="45433">
                  <c:v>6.3389778235889899E-2</c:v>
                </c:pt>
                <c:pt idx="45434">
                  <c:v>6.3391051154725306E-2</c:v>
                </c:pt>
                <c:pt idx="45435">
                  <c:v>6.3391916339366694E-2</c:v>
                </c:pt>
                <c:pt idx="45436">
                  <c:v>6.3393361907981394E-2</c:v>
                </c:pt>
                <c:pt idx="45437">
                  <c:v>6.3393612638780503E-2</c:v>
                </c:pt>
                <c:pt idx="45438">
                  <c:v>6.3394756091804894E-2</c:v>
                </c:pt>
                <c:pt idx="45439">
                  <c:v>6.3394827351974006E-2</c:v>
                </c:pt>
                <c:pt idx="45440">
                  <c:v>6.3395020455674106E-2</c:v>
                </c:pt>
                <c:pt idx="45441">
                  <c:v>6.3395564215010997E-2</c:v>
                </c:pt>
                <c:pt idx="45442">
                  <c:v>6.3396833134497996E-2</c:v>
                </c:pt>
                <c:pt idx="45443">
                  <c:v>6.33984576715627E-2</c:v>
                </c:pt>
                <c:pt idx="45444">
                  <c:v>6.3398853850744494E-2</c:v>
                </c:pt>
                <c:pt idx="45445">
                  <c:v>6.3400185096111297E-2</c:v>
                </c:pt>
                <c:pt idx="45446">
                  <c:v>6.3400269278973201E-2</c:v>
                </c:pt>
                <c:pt idx="45447">
                  <c:v>6.34006160735162E-2</c:v>
                </c:pt>
                <c:pt idx="45448">
                  <c:v>6.3401659993922097E-2</c:v>
                </c:pt>
                <c:pt idx="45449">
                  <c:v>6.3402534700377502E-2</c:v>
                </c:pt>
                <c:pt idx="45450">
                  <c:v>6.3402622978111098E-2</c:v>
                </c:pt>
                <c:pt idx="45451">
                  <c:v>6.3403094822725894E-2</c:v>
                </c:pt>
                <c:pt idx="45452">
                  <c:v>6.3403614020407104E-2</c:v>
                </c:pt>
                <c:pt idx="45453">
                  <c:v>6.3404256886103794E-2</c:v>
                </c:pt>
                <c:pt idx="45454">
                  <c:v>6.3404897634807902E-2</c:v>
                </c:pt>
                <c:pt idx="45455">
                  <c:v>6.3405754913645695E-2</c:v>
                </c:pt>
                <c:pt idx="45456">
                  <c:v>6.3406739856094005E-2</c:v>
                </c:pt>
                <c:pt idx="45457">
                  <c:v>6.3406891772522206E-2</c:v>
                </c:pt>
                <c:pt idx="45458">
                  <c:v>6.3407029864982298E-2</c:v>
                </c:pt>
                <c:pt idx="45459">
                  <c:v>6.3407108046709307E-2</c:v>
                </c:pt>
                <c:pt idx="45460">
                  <c:v>6.3408147330673501E-2</c:v>
                </c:pt>
                <c:pt idx="45461">
                  <c:v>6.3408303350900502E-2</c:v>
                </c:pt>
                <c:pt idx="45462">
                  <c:v>6.3408609368149793E-2</c:v>
                </c:pt>
                <c:pt idx="45463">
                  <c:v>6.3408717321210506E-2</c:v>
                </c:pt>
                <c:pt idx="45464">
                  <c:v>6.3408767188094697E-2</c:v>
                </c:pt>
                <c:pt idx="45465">
                  <c:v>6.3410455153598805E-2</c:v>
                </c:pt>
                <c:pt idx="45466">
                  <c:v>6.3411179148116698E-2</c:v>
                </c:pt>
                <c:pt idx="45467">
                  <c:v>6.3412110799393004E-2</c:v>
                </c:pt>
                <c:pt idx="45468">
                  <c:v>6.3412406250402106E-2</c:v>
                </c:pt>
                <c:pt idx="45469">
                  <c:v>6.3412409333135203E-2</c:v>
                </c:pt>
                <c:pt idx="45470">
                  <c:v>6.3412444087672007E-2</c:v>
                </c:pt>
                <c:pt idx="45471">
                  <c:v>6.3412969439301595E-2</c:v>
                </c:pt>
                <c:pt idx="45472">
                  <c:v>6.3413422325861196E-2</c:v>
                </c:pt>
                <c:pt idx="45473">
                  <c:v>6.3413522564760502E-2</c:v>
                </c:pt>
                <c:pt idx="45474">
                  <c:v>6.34145181011639E-2</c:v>
                </c:pt>
                <c:pt idx="45475">
                  <c:v>6.3414662394168195E-2</c:v>
                </c:pt>
                <c:pt idx="45476">
                  <c:v>6.3414967332317398E-2</c:v>
                </c:pt>
                <c:pt idx="45477">
                  <c:v>6.3418187735118897E-2</c:v>
                </c:pt>
                <c:pt idx="45478">
                  <c:v>6.3419662185294101E-2</c:v>
                </c:pt>
                <c:pt idx="45479">
                  <c:v>6.34199187087022E-2</c:v>
                </c:pt>
                <c:pt idx="45480">
                  <c:v>6.3421491589285894E-2</c:v>
                </c:pt>
                <c:pt idx="45481">
                  <c:v>6.3422323194951793E-2</c:v>
                </c:pt>
                <c:pt idx="45482">
                  <c:v>6.3424352546160606E-2</c:v>
                </c:pt>
                <c:pt idx="45483">
                  <c:v>6.3424660383611497E-2</c:v>
                </c:pt>
                <c:pt idx="45484">
                  <c:v>6.3425072380294198E-2</c:v>
                </c:pt>
                <c:pt idx="45485">
                  <c:v>6.3425838414351995E-2</c:v>
                </c:pt>
                <c:pt idx="45486">
                  <c:v>6.3426083702632502E-2</c:v>
                </c:pt>
                <c:pt idx="45487">
                  <c:v>6.3426719288378203E-2</c:v>
                </c:pt>
                <c:pt idx="45488">
                  <c:v>6.3427578016587993E-2</c:v>
                </c:pt>
                <c:pt idx="45489">
                  <c:v>6.3427893799853793E-2</c:v>
                </c:pt>
                <c:pt idx="45490">
                  <c:v>6.3429108917487501E-2</c:v>
                </c:pt>
                <c:pt idx="45491">
                  <c:v>6.3429466608991195E-2</c:v>
                </c:pt>
                <c:pt idx="45492">
                  <c:v>6.3430373816255603E-2</c:v>
                </c:pt>
                <c:pt idx="45493">
                  <c:v>6.3431036876238606E-2</c:v>
                </c:pt>
                <c:pt idx="45494">
                  <c:v>6.3432723491939902E-2</c:v>
                </c:pt>
                <c:pt idx="45495">
                  <c:v>6.3432841539201104E-2</c:v>
                </c:pt>
                <c:pt idx="45496">
                  <c:v>6.3433719150589596E-2</c:v>
                </c:pt>
                <c:pt idx="45497">
                  <c:v>6.3433934736266198E-2</c:v>
                </c:pt>
                <c:pt idx="45498">
                  <c:v>6.3434674939127397E-2</c:v>
                </c:pt>
                <c:pt idx="45499">
                  <c:v>6.3436177704260494E-2</c:v>
                </c:pt>
                <c:pt idx="45500">
                  <c:v>6.3436495861307896E-2</c:v>
                </c:pt>
                <c:pt idx="45501">
                  <c:v>6.3439601635185597E-2</c:v>
                </c:pt>
                <c:pt idx="45502">
                  <c:v>6.3440441450406101E-2</c:v>
                </c:pt>
                <c:pt idx="45503">
                  <c:v>6.3440622545586106E-2</c:v>
                </c:pt>
                <c:pt idx="45504">
                  <c:v>6.3440761495681397E-2</c:v>
                </c:pt>
                <c:pt idx="45505">
                  <c:v>6.3441168250301605E-2</c:v>
                </c:pt>
                <c:pt idx="45506">
                  <c:v>6.34415537654789E-2</c:v>
                </c:pt>
                <c:pt idx="45507">
                  <c:v>6.3443437099280298E-2</c:v>
                </c:pt>
                <c:pt idx="45508">
                  <c:v>6.3443804922948294E-2</c:v>
                </c:pt>
                <c:pt idx="45509">
                  <c:v>6.3448391738626903E-2</c:v>
                </c:pt>
                <c:pt idx="45510">
                  <c:v>6.3448573800204994E-2</c:v>
                </c:pt>
                <c:pt idx="45511">
                  <c:v>6.3449817243261195E-2</c:v>
                </c:pt>
                <c:pt idx="45512">
                  <c:v>6.3450804447602996E-2</c:v>
                </c:pt>
                <c:pt idx="45513">
                  <c:v>6.3451030646786893E-2</c:v>
                </c:pt>
                <c:pt idx="45514">
                  <c:v>6.3452067714880198E-2</c:v>
                </c:pt>
                <c:pt idx="45515">
                  <c:v>6.3452313378880298E-2</c:v>
                </c:pt>
                <c:pt idx="45516">
                  <c:v>6.3452903198242996E-2</c:v>
                </c:pt>
                <c:pt idx="45517">
                  <c:v>6.3453303608037803E-2</c:v>
                </c:pt>
                <c:pt idx="45518">
                  <c:v>6.3453770918394201E-2</c:v>
                </c:pt>
                <c:pt idx="45519">
                  <c:v>6.3454114573607098E-2</c:v>
                </c:pt>
                <c:pt idx="45520">
                  <c:v>6.3454405575863404E-2</c:v>
                </c:pt>
                <c:pt idx="45521">
                  <c:v>6.3456336380711104E-2</c:v>
                </c:pt>
                <c:pt idx="45522">
                  <c:v>6.3456784419988102E-2</c:v>
                </c:pt>
                <c:pt idx="45523">
                  <c:v>6.3458590267039899E-2</c:v>
                </c:pt>
                <c:pt idx="45524">
                  <c:v>6.3458700931630099E-2</c:v>
                </c:pt>
                <c:pt idx="45525">
                  <c:v>6.3459237182286896E-2</c:v>
                </c:pt>
                <c:pt idx="45526">
                  <c:v>6.3463392797963203E-2</c:v>
                </c:pt>
                <c:pt idx="45527">
                  <c:v>6.3464350639277897E-2</c:v>
                </c:pt>
                <c:pt idx="45528">
                  <c:v>6.3464537982007505E-2</c:v>
                </c:pt>
                <c:pt idx="45529">
                  <c:v>6.34648794848027E-2</c:v>
                </c:pt>
                <c:pt idx="45530">
                  <c:v>6.3465188846006396E-2</c:v>
                </c:pt>
                <c:pt idx="45531">
                  <c:v>6.3466049732533905E-2</c:v>
                </c:pt>
                <c:pt idx="45532">
                  <c:v>6.3466898908146996E-2</c:v>
                </c:pt>
                <c:pt idx="45533">
                  <c:v>6.3467193301305194E-2</c:v>
                </c:pt>
                <c:pt idx="45534">
                  <c:v>6.3467262130116206E-2</c:v>
                </c:pt>
                <c:pt idx="45535">
                  <c:v>6.34687741072716E-2</c:v>
                </c:pt>
                <c:pt idx="45536">
                  <c:v>6.3469305341175994E-2</c:v>
                </c:pt>
                <c:pt idx="45537">
                  <c:v>6.3470059689634997E-2</c:v>
                </c:pt>
                <c:pt idx="45538">
                  <c:v>6.3470067564698501E-2</c:v>
                </c:pt>
                <c:pt idx="45539">
                  <c:v>6.3471585655824503E-2</c:v>
                </c:pt>
                <c:pt idx="45540">
                  <c:v>6.34721642459906E-2</c:v>
                </c:pt>
                <c:pt idx="45541">
                  <c:v>6.34727097502817E-2</c:v>
                </c:pt>
                <c:pt idx="45542">
                  <c:v>6.3473137335579896E-2</c:v>
                </c:pt>
                <c:pt idx="45543">
                  <c:v>6.3473300517467496E-2</c:v>
                </c:pt>
                <c:pt idx="45544">
                  <c:v>6.3474293955653696E-2</c:v>
                </c:pt>
                <c:pt idx="45545">
                  <c:v>6.3474438440112704E-2</c:v>
                </c:pt>
                <c:pt idx="45546">
                  <c:v>6.3475131031655599E-2</c:v>
                </c:pt>
                <c:pt idx="45547">
                  <c:v>6.3476504859070998E-2</c:v>
                </c:pt>
                <c:pt idx="45548">
                  <c:v>6.3476736655804195E-2</c:v>
                </c:pt>
                <c:pt idx="45549">
                  <c:v>6.3476889677052603E-2</c:v>
                </c:pt>
                <c:pt idx="45550">
                  <c:v>6.3480357770363399E-2</c:v>
                </c:pt>
                <c:pt idx="45551">
                  <c:v>6.3484160402177303E-2</c:v>
                </c:pt>
                <c:pt idx="45552">
                  <c:v>6.3484513265220005E-2</c:v>
                </c:pt>
                <c:pt idx="45553">
                  <c:v>6.3485039215684796E-2</c:v>
                </c:pt>
                <c:pt idx="45554">
                  <c:v>6.3485818235400504E-2</c:v>
                </c:pt>
                <c:pt idx="45555">
                  <c:v>6.3486219666330904E-2</c:v>
                </c:pt>
                <c:pt idx="45556">
                  <c:v>6.3487661681823904E-2</c:v>
                </c:pt>
                <c:pt idx="45557">
                  <c:v>6.3488487591340098E-2</c:v>
                </c:pt>
                <c:pt idx="45558">
                  <c:v>6.34890652942314E-2</c:v>
                </c:pt>
                <c:pt idx="45559">
                  <c:v>6.3490195445162004E-2</c:v>
                </c:pt>
                <c:pt idx="45560">
                  <c:v>6.3490272710363602E-2</c:v>
                </c:pt>
                <c:pt idx="45561">
                  <c:v>6.3491769611906196E-2</c:v>
                </c:pt>
                <c:pt idx="45562">
                  <c:v>6.3492277915511403E-2</c:v>
                </c:pt>
                <c:pt idx="45563">
                  <c:v>6.3492798092379801E-2</c:v>
                </c:pt>
                <c:pt idx="45564">
                  <c:v>6.3494034385872797E-2</c:v>
                </c:pt>
                <c:pt idx="45565">
                  <c:v>6.3494306558029498E-2</c:v>
                </c:pt>
                <c:pt idx="45566">
                  <c:v>6.3494823403382902E-2</c:v>
                </c:pt>
                <c:pt idx="45567">
                  <c:v>6.3495276574155393E-2</c:v>
                </c:pt>
                <c:pt idx="45568">
                  <c:v>6.3495786732664802E-2</c:v>
                </c:pt>
                <c:pt idx="45569">
                  <c:v>6.3496146634630102E-2</c:v>
                </c:pt>
                <c:pt idx="45570">
                  <c:v>6.3497605139966995E-2</c:v>
                </c:pt>
                <c:pt idx="45571">
                  <c:v>6.3497732507293098E-2</c:v>
                </c:pt>
                <c:pt idx="45572">
                  <c:v>6.3499147191405703E-2</c:v>
                </c:pt>
                <c:pt idx="45573">
                  <c:v>6.3499484509634399E-2</c:v>
                </c:pt>
                <c:pt idx="45574">
                  <c:v>6.3501049697438305E-2</c:v>
                </c:pt>
                <c:pt idx="45575">
                  <c:v>6.3502998895851703E-2</c:v>
                </c:pt>
                <c:pt idx="45576">
                  <c:v>6.3503630337388595E-2</c:v>
                </c:pt>
                <c:pt idx="45577">
                  <c:v>6.3504236869076802E-2</c:v>
                </c:pt>
                <c:pt idx="45578">
                  <c:v>6.3504386067748803E-2</c:v>
                </c:pt>
                <c:pt idx="45579">
                  <c:v>6.3504408803265994E-2</c:v>
                </c:pt>
                <c:pt idx="45580">
                  <c:v>6.3505390127368402E-2</c:v>
                </c:pt>
                <c:pt idx="45581">
                  <c:v>6.3505845163107297E-2</c:v>
                </c:pt>
                <c:pt idx="45582">
                  <c:v>6.3506465367049694E-2</c:v>
                </c:pt>
                <c:pt idx="45583">
                  <c:v>6.3506851849506704E-2</c:v>
                </c:pt>
                <c:pt idx="45584">
                  <c:v>6.3506875477846003E-2</c:v>
                </c:pt>
                <c:pt idx="45585">
                  <c:v>6.3509145957145102E-2</c:v>
                </c:pt>
                <c:pt idx="45586">
                  <c:v>6.3509385900990603E-2</c:v>
                </c:pt>
                <c:pt idx="45587">
                  <c:v>6.3509575132614293E-2</c:v>
                </c:pt>
                <c:pt idx="45588">
                  <c:v>6.3511705634039795E-2</c:v>
                </c:pt>
                <c:pt idx="45589">
                  <c:v>6.3513425498981396E-2</c:v>
                </c:pt>
                <c:pt idx="45590">
                  <c:v>6.3515943817648704E-2</c:v>
                </c:pt>
                <c:pt idx="45591">
                  <c:v>6.3516049393263496E-2</c:v>
                </c:pt>
                <c:pt idx="45592">
                  <c:v>6.3516676046819098E-2</c:v>
                </c:pt>
                <c:pt idx="45593">
                  <c:v>6.3517257762200297E-2</c:v>
                </c:pt>
                <c:pt idx="45594">
                  <c:v>6.3517435956850998E-2</c:v>
                </c:pt>
                <c:pt idx="45595">
                  <c:v>6.3518233662626003E-2</c:v>
                </c:pt>
                <c:pt idx="45596">
                  <c:v>6.35223506037743E-2</c:v>
                </c:pt>
                <c:pt idx="45597">
                  <c:v>6.3523309843398407E-2</c:v>
                </c:pt>
                <c:pt idx="45598">
                  <c:v>6.3524078022614006E-2</c:v>
                </c:pt>
                <c:pt idx="45599">
                  <c:v>6.3524304352373995E-2</c:v>
                </c:pt>
                <c:pt idx="45600">
                  <c:v>6.3525339661315794E-2</c:v>
                </c:pt>
                <c:pt idx="45601">
                  <c:v>6.3525899956025797E-2</c:v>
                </c:pt>
                <c:pt idx="45602">
                  <c:v>6.3526674097201405E-2</c:v>
                </c:pt>
                <c:pt idx="45603">
                  <c:v>6.3528197733390995E-2</c:v>
                </c:pt>
                <c:pt idx="45604">
                  <c:v>6.3529496609099997E-2</c:v>
                </c:pt>
                <c:pt idx="45605">
                  <c:v>6.3530641995956094E-2</c:v>
                </c:pt>
                <c:pt idx="45606">
                  <c:v>6.35312110143645E-2</c:v>
                </c:pt>
                <c:pt idx="45607">
                  <c:v>6.3531459098550597E-2</c:v>
                </c:pt>
                <c:pt idx="45608">
                  <c:v>6.3531555405713994E-2</c:v>
                </c:pt>
                <c:pt idx="45609">
                  <c:v>6.3532732230908801E-2</c:v>
                </c:pt>
                <c:pt idx="45610">
                  <c:v>6.3533599065583896E-2</c:v>
                </c:pt>
                <c:pt idx="45611">
                  <c:v>6.3533673646422498E-2</c:v>
                </c:pt>
                <c:pt idx="45612">
                  <c:v>6.3534620777662296E-2</c:v>
                </c:pt>
                <c:pt idx="45613">
                  <c:v>6.3534913905328297E-2</c:v>
                </c:pt>
                <c:pt idx="45614">
                  <c:v>6.3534951233480602E-2</c:v>
                </c:pt>
                <c:pt idx="45615">
                  <c:v>6.3536408655702606E-2</c:v>
                </c:pt>
                <c:pt idx="45616">
                  <c:v>6.3536721062051202E-2</c:v>
                </c:pt>
                <c:pt idx="45617">
                  <c:v>6.3537967992933597E-2</c:v>
                </c:pt>
                <c:pt idx="45618">
                  <c:v>6.3539970793668799E-2</c:v>
                </c:pt>
                <c:pt idx="45619">
                  <c:v>6.3540014865310995E-2</c:v>
                </c:pt>
                <c:pt idx="45620">
                  <c:v>6.3540963850367102E-2</c:v>
                </c:pt>
                <c:pt idx="45621">
                  <c:v>6.3541424948450498E-2</c:v>
                </c:pt>
                <c:pt idx="45622">
                  <c:v>6.3542078605704294E-2</c:v>
                </c:pt>
                <c:pt idx="45623">
                  <c:v>6.3543182604096193E-2</c:v>
                </c:pt>
                <c:pt idx="45624">
                  <c:v>6.3543558948990095E-2</c:v>
                </c:pt>
                <c:pt idx="45625">
                  <c:v>6.3543589446105997E-2</c:v>
                </c:pt>
                <c:pt idx="45626">
                  <c:v>6.3543891531241598E-2</c:v>
                </c:pt>
                <c:pt idx="45627">
                  <c:v>6.3543937451366397E-2</c:v>
                </c:pt>
                <c:pt idx="45628">
                  <c:v>6.3547303226416801E-2</c:v>
                </c:pt>
                <c:pt idx="45629">
                  <c:v>6.3547479169003399E-2</c:v>
                </c:pt>
                <c:pt idx="45630">
                  <c:v>6.3549388468880502E-2</c:v>
                </c:pt>
                <c:pt idx="45631">
                  <c:v>6.3550779684157704E-2</c:v>
                </c:pt>
                <c:pt idx="45632">
                  <c:v>6.3550915213717293E-2</c:v>
                </c:pt>
                <c:pt idx="45633">
                  <c:v>6.3551333443008506E-2</c:v>
                </c:pt>
                <c:pt idx="45634">
                  <c:v>6.3551985631604802E-2</c:v>
                </c:pt>
                <c:pt idx="45635">
                  <c:v>6.3552156783677399E-2</c:v>
                </c:pt>
                <c:pt idx="45636">
                  <c:v>6.3552452597169504E-2</c:v>
                </c:pt>
                <c:pt idx="45637">
                  <c:v>6.3553889279247003E-2</c:v>
                </c:pt>
                <c:pt idx="45638">
                  <c:v>6.3555535950722303E-2</c:v>
                </c:pt>
                <c:pt idx="45639">
                  <c:v>6.3555713787715296E-2</c:v>
                </c:pt>
                <c:pt idx="45640">
                  <c:v>6.3556004073841196E-2</c:v>
                </c:pt>
                <c:pt idx="45641">
                  <c:v>6.3558063625538994E-2</c:v>
                </c:pt>
                <c:pt idx="45642">
                  <c:v>6.3558706324935293E-2</c:v>
                </c:pt>
                <c:pt idx="45643">
                  <c:v>6.3559031636072502E-2</c:v>
                </c:pt>
                <c:pt idx="45644">
                  <c:v>6.3559156023705293E-2</c:v>
                </c:pt>
                <c:pt idx="45645">
                  <c:v>6.3561232860083805E-2</c:v>
                </c:pt>
                <c:pt idx="45646">
                  <c:v>6.3561733236130999E-2</c:v>
                </c:pt>
                <c:pt idx="45647">
                  <c:v>6.3562041781897297E-2</c:v>
                </c:pt>
                <c:pt idx="45648">
                  <c:v>6.3563752912765101E-2</c:v>
                </c:pt>
                <c:pt idx="45649">
                  <c:v>6.3564409196604194E-2</c:v>
                </c:pt>
                <c:pt idx="45650">
                  <c:v>6.3568009733462202E-2</c:v>
                </c:pt>
                <c:pt idx="45651">
                  <c:v>6.3568376106400704E-2</c:v>
                </c:pt>
                <c:pt idx="45652">
                  <c:v>6.3568700153270097E-2</c:v>
                </c:pt>
                <c:pt idx="45653">
                  <c:v>6.3569163009552301E-2</c:v>
                </c:pt>
                <c:pt idx="45654">
                  <c:v>6.3570232782318797E-2</c:v>
                </c:pt>
                <c:pt idx="45655">
                  <c:v>6.3574802771579203E-2</c:v>
                </c:pt>
                <c:pt idx="45656">
                  <c:v>6.3575195130864307E-2</c:v>
                </c:pt>
                <c:pt idx="45657">
                  <c:v>6.3575425210979003E-2</c:v>
                </c:pt>
                <c:pt idx="45658">
                  <c:v>6.3577061662047005E-2</c:v>
                </c:pt>
                <c:pt idx="45659">
                  <c:v>6.3578337910803695E-2</c:v>
                </c:pt>
                <c:pt idx="45660">
                  <c:v>6.3579761655488606E-2</c:v>
                </c:pt>
                <c:pt idx="45661">
                  <c:v>6.3579882494355394E-2</c:v>
                </c:pt>
                <c:pt idx="45662">
                  <c:v>6.3581593164629399E-2</c:v>
                </c:pt>
                <c:pt idx="45663">
                  <c:v>6.3582142264290806E-2</c:v>
                </c:pt>
                <c:pt idx="45664">
                  <c:v>6.3583626677106E-2</c:v>
                </c:pt>
                <c:pt idx="45665">
                  <c:v>6.3584119006296402E-2</c:v>
                </c:pt>
                <c:pt idx="45666">
                  <c:v>6.3584724414039395E-2</c:v>
                </c:pt>
                <c:pt idx="45667">
                  <c:v>6.3585716208253304E-2</c:v>
                </c:pt>
                <c:pt idx="45668">
                  <c:v>6.3586548947595703E-2</c:v>
                </c:pt>
                <c:pt idx="45669">
                  <c:v>6.3587455983545899E-2</c:v>
                </c:pt>
                <c:pt idx="45670">
                  <c:v>6.3587964700572E-2</c:v>
                </c:pt>
                <c:pt idx="45671">
                  <c:v>6.3588490018775798E-2</c:v>
                </c:pt>
                <c:pt idx="45672">
                  <c:v>6.3588750804596805E-2</c:v>
                </c:pt>
                <c:pt idx="45673">
                  <c:v>6.3589722946542096E-2</c:v>
                </c:pt>
                <c:pt idx="45674">
                  <c:v>6.3589832379105302E-2</c:v>
                </c:pt>
                <c:pt idx="45675">
                  <c:v>6.3590484239680403E-2</c:v>
                </c:pt>
                <c:pt idx="45676">
                  <c:v>6.3590938019565502E-2</c:v>
                </c:pt>
                <c:pt idx="45677">
                  <c:v>6.3591071259995094E-2</c:v>
                </c:pt>
                <c:pt idx="45678">
                  <c:v>6.3591606904165002E-2</c:v>
                </c:pt>
                <c:pt idx="45679">
                  <c:v>6.3591766609764802E-2</c:v>
                </c:pt>
                <c:pt idx="45680">
                  <c:v>6.3591808835999006E-2</c:v>
                </c:pt>
                <c:pt idx="45681">
                  <c:v>6.3591994206145502E-2</c:v>
                </c:pt>
                <c:pt idx="45682">
                  <c:v>6.3592100052521097E-2</c:v>
                </c:pt>
                <c:pt idx="45683">
                  <c:v>6.3593446659047995E-2</c:v>
                </c:pt>
                <c:pt idx="45684">
                  <c:v>6.3595065868430001E-2</c:v>
                </c:pt>
                <c:pt idx="45685">
                  <c:v>6.3597062581633806E-2</c:v>
                </c:pt>
                <c:pt idx="45686">
                  <c:v>6.3597212646718193E-2</c:v>
                </c:pt>
                <c:pt idx="45687">
                  <c:v>6.3597855362203304E-2</c:v>
                </c:pt>
                <c:pt idx="45688">
                  <c:v>6.3599036340811196E-2</c:v>
                </c:pt>
                <c:pt idx="45689">
                  <c:v>6.3599133997773505E-2</c:v>
                </c:pt>
                <c:pt idx="45690">
                  <c:v>6.3600887000442197E-2</c:v>
                </c:pt>
                <c:pt idx="45691">
                  <c:v>6.3601807435310506E-2</c:v>
                </c:pt>
                <c:pt idx="45692">
                  <c:v>6.3601827563224494E-2</c:v>
                </c:pt>
                <c:pt idx="45693">
                  <c:v>6.3602073446537399E-2</c:v>
                </c:pt>
                <c:pt idx="45694">
                  <c:v>6.3604261107202603E-2</c:v>
                </c:pt>
                <c:pt idx="45695">
                  <c:v>6.3604696386670698E-2</c:v>
                </c:pt>
                <c:pt idx="45696">
                  <c:v>6.3604968645258095E-2</c:v>
                </c:pt>
                <c:pt idx="45697">
                  <c:v>6.3605250313260905E-2</c:v>
                </c:pt>
                <c:pt idx="45698">
                  <c:v>6.3605491218503604E-2</c:v>
                </c:pt>
                <c:pt idx="45699">
                  <c:v>6.3605659236011705E-2</c:v>
                </c:pt>
                <c:pt idx="45700">
                  <c:v>6.3605919143627801E-2</c:v>
                </c:pt>
                <c:pt idx="45701">
                  <c:v>6.3606018100897305E-2</c:v>
                </c:pt>
                <c:pt idx="45702">
                  <c:v>6.3606504406458805E-2</c:v>
                </c:pt>
                <c:pt idx="45703">
                  <c:v>6.3607373980555396E-2</c:v>
                </c:pt>
                <c:pt idx="45704">
                  <c:v>6.3609178004151098E-2</c:v>
                </c:pt>
                <c:pt idx="45705">
                  <c:v>6.3609182371324194E-2</c:v>
                </c:pt>
                <c:pt idx="45706">
                  <c:v>6.3609796838762403E-2</c:v>
                </c:pt>
                <c:pt idx="45707">
                  <c:v>6.3610080551977505E-2</c:v>
                </c:pt>
                <c:pt idx="45708">
                  <c:v>6.3610839466402794E-2</c:v>
                </c:pt>
                <c:pt idx="45709">
                  <c:v>6.3611943969118595E-2</c:v>
                </c:pt>
                <c:pt idx="45710">
                  <c:v>6.3612478834438504E-2</c:v>
                </c:pt>
                <c:pt idx="45711">
                  <c:v>6.3612629329118806E-2</c:v>
                </c:pt>
                <c:pt idx="45712">
                  <c:v>6.3613244891372406E-2</c:v>
                </c:pt>
                <c:pt idx="45713">
                  <c:v>6.3614406954439498E-2</c:v>
                </c:pt>
                <c:pt idx="45714">
                  <c:v>6.3616000554301305E-2</c:v>
                </c:pt>
                <c:pt idx="45715">
                  <c:v>6.3616316936984801E-2</c:v>
                </c:pt>
                <c:pt idx="45716">
                  <c:v>6.3616346603077994E-2</c:v>
                </c:pt>
                <c:pt idx="45717">
                  <c:v>6.36163940397734E-2</c:v>
                </c:pt>
                <c:pt idx="45718">
                  <c:v>6.3617790577259997E-2</c:v>
                </c:pt>
                <c:pt idx="45719">
                  <c:v>6.3618849236383904E-2</c:v>
                </c:pt>
                <c:pt idx="45720">
                  <c:v>6.3619057075962604E-2</c:v>
                </c:pt>
                <c:pt idx="45721">
                  <c:v>6.3619072650099098E-2</c:v>
                </c:pt>
                <c:pt idx="45722">
                  <c:v>6.3619793226166399E-2</c:v>
                </c:pt>
                <c:pt idx="45723">
                  <c:v>6.3620490824349299E-2</c:v>
                </c:pt>
                <c:pt idx="45724">
                  <c:v>6.3620592813777299E-2</c:v>
                </c:pt>
                <c:pt idx="45725">
                  <c:v>6.3621507610945705E-2</c:v>
                </c:pt>
                <c:pt idx="45726">
                  <c:v>6.3621924222945894E-2</c:v>
                </c:pt>
                <c:pt idx="45727">
                  <c:v>6.36219622146737E-2</c:v>
                </c:pt>
                <c:pt idx="45728">
                  <c:v>6.36243362152836E-2</c:v>
                </c:pt>
                <c:pt idx="45729">
                  <c:v>6.3624455931583196E-2</c:v>
                </c:pt>
                <c:pt idx="45730">
                  <c:v>6.3625314834873894E-2</c:v>
                </c:pt>
                <c:pt idx="45731">
                  <c:v>6.36269730942262E-2</c:v>
                </c:pt>
                <c:pt idx="45732">
                  <c:v>6.3627560472221595E-2</c:v>
                </c:pt>
                <c:pt idx="45733">
                  <c:v>6.3627867496817203E-2</c:v>
                </c:pt>
                <c:pt idx="45734">
                  <c:v>6.3627901062406997E-2</c:v>
                </c:pt>
                <c:pt idx="45735">
                  <c:v>6.3628691517372798E-2</c:v>
                </c:pt>
                <c:pt idx="45736">
                  <c:v>6.3628793332689101E-2</c:v>
                </c:pt>
                <c:pt idx="45737">
                  <c:v>6.3629525834165299E-2</c:v>
                </c:pt>
                <c:pt idx="45738">
                  <c:v>6.3629548800113803E-2</c:v>
                </c:pt>
                <c:pt idx="45739">
                  <c:v>6.3630263248328406E-2</c:v>
                </c:pt>
                <c:pt idx="45740">
                  <c:v>6.3631863846403902E-2</c:v>
                </c:pt>
                <c:pt idx="45741">
                  <c:v>6.3632680093962404E-2</c:v>
                </c:pt>
                <c:pt idx="45742">
                  <c:v>6.3632727654149498E-2</c:v>
                </c:pt>
                <c:pt idx="45743">
                  <c:v>6.3633698183943196E-2</c:v>
                </c:pt>
                <c:pt idx="45744">
                  <c:v>6.3635319551484895E-2</c:v>
                </c:pt>
                <c:pt idx="45745">
                  <c:v>6.3635437553157898E-2</c:v>
                </c:pt>
                <c:pt idx="45746">
                  <c:v>6.3636229620720894E-2</c:v>
                </c:pt>
                <c:pt idx="45747">
                  <c:v>6.3636340819952994E-2</c:v>
                </c:pt>
                <c:pt idx="45748">
                  <c:v>6.3637177122448194E-2</c:v>
                </c:pt>
                <c:pt idx="45749">
                  <c:v>6.3637393657617794E-2</c:v>
                </c:pt>
                <c:pt idx="45750">
                  <c:v>6.3638186518648804E-2</c:v>
                </c:pt>
                <c:pt idx="45751">
                  <c:v>6.3639935684628293E-2</c:v>
                </c:pt>
                <c:pt idx="45752">
                  <c:v>6.3640537831263999E-2</c:v>
                </c:pt>
                <c:pt idx="45753">
                  <c:v>6.3641524109571301E-2</c:v>
                </c:pt>
                <c:pt idx="45754">
                  <c:v>6.3642713904184398E-2</c:v>
                </c:pt>
                <c:pt idx="45755">
                  <c:v>6.3645252374622402E-2</c:v>
                </c:pt>
                <c:pt idx="45756">
                  <c:v>6.3645972066262296E-2</c:v>
                </c:pt>
                <c:pt idx="45757">
                  <c:v>6.3646023523827699E-2</c:v>
                </c:pt>
                <c:pt idx="45758">
                  <c:v>6.3646132353925897E-2</c:v>
                </c:pt>
                <c:pt idx="45759">
                  <c:v>6.3646765808799105E-2</c:v>
                </c:pt>
                <c:pt idx="45760">
                  <c:v>6.3648331607462194E-2</c:v>
                </c:pt>
                <c:pt idx="45761">
                  <c:v>6.3648832219479201E-2</c:v>
                </c:pt>
                <c:pt idx="45762">
                  <c:v>6.3649067139927101E-2</c:v>
                </c:pt>
                <c:pt idx="45763">
                  <c:v>6.3651049621971698E-2</c:v>
                </c:pt>
                <c:pt idx="45764">
                  <c:v>6.3651409714251997E-2</c:v>
                </c:pt>
                <c:pt idx="45765">
                  <c:v>6.3652750788322901E-2</c:v>
                </c:pt>
                <c:pt idx="45766">
                  <c:v>6.3653082299338803E-2</c:v>
                </c:pt>
                <c:pt idx="45767">
                  <c:v>6.3653415446284098E-2</c:v>
                </c:pt>
                <c:pt idx="45768">
                  <c:v>6.3653464179854402E-2</c:v>
                </c:pt>
                <c:pt idx="45769">
                  <c:v>6.3655371788252493E-2</c:v>
                </c:pt>
                <c:pt idx="45770">
                  <c:v>6.3656302861203898E-2</c:v>
                </c:pt>
                <c:pt idx="45771">
                  <c:v>6.3657762443038599E-2</c:v>
                </c:pt>
                <c:pt idx="45772">
                  <c:v>6.36587407703329E-2</c:v>
                </c:pt>
                <c:pt idx="45773">
                  <c:v>6.3660913921586904E-2</c:v>
                </c:pt>
                <c:pt idx="45774">
                  <c:v>6.3661251605210994E-2</c:v>
                </c:pt>
                <c:pt idx="45775">
                  <c:v>6.3661741050270407E-2</c:v>
                </c:pt>
                <c:pt idx="45776">
                  <c:v>6.3664135629832599E-2</c:v>
                </c:pt>
                <c:pt idx="45777">
                  <c:v>6.3664345280672899E-2</c:v>
                </c:pt>
                <c:pt idx="45778">
                  <c:v>6.3664983520475504E-2</c:v>
                </c:pt>
                <c:pt idx="45779">
                  <c:v>6.3665016034510899E-2</c:v>
                </c:pt>
                <c:pt idx="45780">
                  <c:v>6.3666985704749504E-2</c:v>
                </c:pt>
                <c:pt idx="45781">
                  <c:v>6.3667112685004898E-2</c:v>
                </c:pt>
                <c:pt idx="45782">
                  <c:v>6.3668153189318802E-2</c:v>
                </c:pt>
                <c:pt idx="45783">
                  <c:v>6.36687290671894E-2</c:v>
                </c:pt>
                <c:pt idx="45784">
                  <c:v>6.3671345381379807E-2</c:v>
                </c:pt>
                <c:pt idx="45785">
                  <c:v>6.3671608429608603E-2</c:v>
                </c:pt>
                <c:pt idx="45786">
                  <c:v>6.3672890510195604E-2</c:v>
                </c:pt>
                <c:pt idx="45787">
                  <c:v>6.3673271223350897E-2</c:v>
                </c:pt>
                <c:pt idx="45788">
                  <c:v>6.3673922513976994E-2</c:v>
                </c:pt>
                <c:pt idx="45789">
                  <c:v>6.3674150160405299E-2</c:v>
                </c:pt>
                <c:pt idx="45790">
                  <c:v>6.3674702414582104E-2</c:v>
                </c:pt>
                <c:pt idx="45791">
                  <c:v>6.3675027432571196E-2</c:v>
                </c:pt>
                <c:pt idx="45792">
                  <c:v>6.36758456995829E-2</c:v>
                </c:pt>
                <c:pt idx="45793">
                  <c:v>6.3676045270544601E-2</c:v>
                </c:pt>
                <c:pt idx="45794">
                  <c:v>6.3676230943679399E-2</c:v>
                </c:pt>
                <c:pt idx="45795">
                  <c:v>6.3676797003425004E-2</c:v>
                </c:pt>
                <c:pt idx="45796">
                  <c:v>6.3677046090209702E-2</c:v>
                </c:pt>
                <c:pt idx="45797">
                  <c:v>6.3678177502915906E-2</c:v>
                </c:pt>
                <c:pt idx="45798">
                  <c:v>6.3679395155197799E-2</c:v>
                </c:pt>
                <c:pt idx="45799">
                  <c:v>6.3679482902298995E-2</c:v>
                </c:pt>
                <c:pt idx="45800">
                  <c:v>6.3679990545392196E-2</c:v>
                </c:pt>
                <c:pt idx="45801">
                  <c:v>6.3680886046355495E-2</c:v>
                </c:pt>
                <c:pt idx="45802">
                  <c:v>6.3683353691096206E-2</c:v>
                </c:pt>
                <c:pt idx="45803">
                  <c:v>6.3684505160470806E-2</c:v>
                </c:pt>
                <c:pt idx="45804">
                  <c:v>6.3685108019121806E-2</c:v>
                </c:pt>
                <c:pt idx="45805">
                  <c:v>6.3685191159968402E-2</c:v>
                </c:pt>
                <c:pt idx="45806">
                  <c:v>6.3685897837778505E-2</c:v>
                </c:pt>
                <c:pt idx="45807">
                  <c:v>6.3686131002893803E-2</c:v>
                </c:pt>
                <c:pt idx="45808">
                  <c:v>6.3686647818974804E-2</c:v>
                </c:pt>
                <c:pt idx="45809">
                  <c:v>6.3687354548979794E-2</c:v>
                </c:pt>
                <c:pt idx="45810">
                  <c:v>6.3687497073507196E-2</c:v>
                </c:pt>
                <c:pt idx="45811">
                  <c:v>6.3688681759927396E-2</c:v>
                </c:pt>
                <c:pt idx="45812">
                  <c:v>6.3689387086365096E-2</c:v>
                </c:pt>
                <c:pt idx="45813">
                  <c:v>6.3689611004160901E-2</c:v>
                </c:pt>
                <c:pt idx="45814">
                  <c:v>6.3689707699862694E-2</c:v>
                </c:pt>
                <c:pt idx="45815">
                  <c:v>6.3690527516939599E-2</c:v>
                </c:pt>
                <c:pt idx="45816">
                  <c:v>6.3690848178175594E-2</c:v>
                </c:pt>
                <c:pt idx="45817">
                  <c:v>6.3693260893472603E-2</c:v>
                </c:pt>
                <c:pt idx="45818">
                  <c:v>6.3694494362122003E-2</c:v>
                </c:pt>
                <c:pt idx="45819">
                  <c:v>6.3696742609102699E-2</c:v>
                </c:pt>
                <c:pt idx="45820">
                  <c:v>6.3697334674708506E-2</c:v>
                </c:pt>
                <c:pt idx="45821">
                  <c:v>6.3698746283721894E-2</c:v>
                </c:pt>
                <c:pt idx="45822">
                  <c:v>6.3699215975485099E-2</c:v>
                </c:pt>
                <c:pt idx="45823">
                  <c:v>6.3699895549415103E-2</c:v>
                </c:pt>
                <c:pt idx="45824">
                  <c:v>6.3700933225135398E-2</c:v>
                </c:pt>
                <c:pt idx="45825">
                  <c:v>6.3701455636758997E-2</c:v>
                </c:pt>
                <c:pt idx="45826">
                  <c:v>6.3701780079334899E-2</c:v>
                </c:pt>
                <c:pt idx="45827">
                  <c:v>6.3701965441059799E-2</c:v>
                </c:pt>
                <c:pt idx="45828">
                  <c:v>6.3702258649982899E-2</c:v>
                </c:pt>
                <c:pt idx="45829">
                  <c:v>6.3702771591846896E-2</c:v>
                </c:pt>
                <c:pt idx="45830">
                  <c:v>6.37030026752851E-2</c:v>
                </c:pt>
                <c:pt idx="45831">
                  <c:v>6.3704409169479101E-2</c:v>
                </c:pt>
                <c:pt idx="45832">
                  <c:v>6.37069576239261E-2</c:v>
                </c:pt>
                <c:pt idx="45833">
                  <c:v>6.3707569182177501E-2</c:v>
                </c:pt>
                <c:pt idx="45834">
                  <c:v>6.3707837753429003E-2</c:v>
                </c:pt>
                <c:pt idx="45835">
                  <c:v>6.3707849426899693E-2</c:v>
                </c:pt>
                <c:pt idx="45836">
                  <c:v>6.37081337092293E-2</c:v>
                </c:pt>
                <c:pt idx="45837">
                  <c:v>6.3708607995377906E-2</c:v>
                </c:pt>
                <c:pt idx="45838">
                  <c:v>6.3711566295172398E-2</c:v>
                </c:pt>
                <c:pt idx="45839">
                  <c:v>6.3711795462291804E-2</c:v>
                </c:pt>
                <c:pt idx="45840">
                  <c:v>6.3711930819686804E-2</c:v>
                </c:pt>
                <c:pt idx="45841">
                  <c:v>6.3712208608469198E-2</c:v>
                </c:pt>
                <c:pt idx="45842">
                  <c:v>6.3712928568784896E-2</c:v>
                </c:pt>
                <c:pt idx="45843">
                  <c:v>6.3713486110251197E-2</c:v>
                </c:pt>
                <c:pt idx="45844">
                  <c:v>6.3714034238532599E-2</c:v>
                </c:pt>
                <c:pt idx="45845">
                  <c:v>6.3715371326430098E-2</c:v>
                </c:pt>
                <c:pt idx="45846">
                  <c:v>6.3717178544818495E-2</c:v>
                </c:pt>
                <c:pt idx="45847">
                  <c:v>6.3719114080585698E-2</c:v>
                </c:pt>
                <c:pt idx="45848">
                  <c:v>6.37197711942427E-2</c:v>
                </c:pt>
                <c:pt idx="45849">
                  <c:v>6.3721167025447695E-2</c:v>
                </c:pt>
                <c:pt idx="45850">
                  <c:v>6.3721393916587002E-2</c:v>
                </c:pt>
                <c:pt idx="45851">
                  <c:v>6.3721952722584393E-2</c:v>
                </c:pt>
                <c:pt idx="45852">
                  <c:v>6.3723011342944003E-2</c:v>
                </c:pt>
                <c:pt idx="45853">
                  <c:v>6.3723402322595699E-2</c:v>
                </c:pt>
                <c:pt idx="45854">
                  <c:v>6.3723993664707698E-2</c:v>
                </c:pt>
                <c:pt idx="45855">
                  <c:v>6.3724287456235304E-2</c:v>
                </c:pt>
                <c:pt idx="45856">
                  <c:v>6.3725803682574203E-2</c:v>
                </c:pt>
                <c:pt idx="45857">
                  <c:v>6.3726857391960406E-2</c:v>
                </c:pt>
                <c:pt idx="45858">
                  <c:v>6.3727397412779302E-2</c:v>
                </c:pt>
                <c:pt idx="45859">
                  <c:v>6.3728492671221701E-2</c:v>
                </c:pt>
                <c:pt idx="45860">
                  <c:v>6.3730398616621095E-2</c:v>
                </c:pt>
                <c:pt idx="45861">
                  <c:v>6.3731107324218994E-2</c:v>
                </c:pt>
                <c:pt idx="45862">
                  <c:v>6.3732061901827897E-2</c:v>
                </c:pt>
                <c:pt idx="45863">
                  <c:v>6.3732684049936497E-2</c:v>
                </c:pt>
                <c:pt idx="45864">
                  <c:v>6.3734800376132897E-2</c:v>
                </c:pt>
                <c:pt idx="45865">
                  <c:v>6.3735916060310302E-2</c:v>
                </c:pt>
                <c:pt idx="45866">
                  <c:v>6.3736885250734496E-2</c:v>
                </c:pt>
                <c:pt idx="45867">
                  <c:v>6.37375292541765E-2</c:v>
                </c:pt>
                <c:pt idx="45868">
                  <c:v>6.3738569001001E-2</c:v>
                </c:pt>
                <c:pt idx="45869">
                  <c:v>6.3741824248847404E-2</c:v>
                </c:pt>
                <c:pt idx="45870">
                  <c:v>6.3744742256898801E-2</c:v>
                </c:pt>
                <c:pt idx="45871">
                  <c:v>6.3746569657740906E-2</c:v>
                </c:pt>
                <c:pt idx="45872">
                  <c:v>6.3746814335407007E-2</c:v>
                </c:pt>
                <c:pt idx="45873">
                  <c:v>6.3747367839181099E-2</c:v>
                </c:pt>
                <c:pt idx="45874">
                  <c:v>6.3747880080235103E-2</c:v>
                </c:pt>
                <c:pt idx="45875">
                  <c:v>6.3749218616702505E-2</c:v>
                </c:pt>
                <c:pt idx="45876">
                  <c:v>6.3749364288735205E-2</c:v>
                </c:pt>
                <c:pt idx="45877">
                  <c:v>6.3751954137410499E-2</c:v>
                </c:pt>
                <c:pt idx="45878">
                  <c:v>6.3754570975913305E-2</c:v>
                </c:pt>
                <c:pt idx="45879">
                  <c:v>6.3754663481127793E-2</c:v>
                </c:pt>
                <c:pt idx="45880">
                  <c:v>6.3754758148251198E-2</c:v>
                </c:pt>
                <c:pt idx="45881">
                  <c:v>6.3757096203483701E-2</c:v>
                </c:pt>
                <c:pt idx="45882">
                  <c:v>6.37598855332044E-2</c:v>
                </c:pt>
                <c:pt idx="45883">
                  <c:v>6.3761129781996495E-2</c:v>
                </c:pt>
                <c:pt idx="45884">
                  <c:v>6.3761478617828493E-2</c:v>
                </c:pt>
                <c:pt idx="45885">
                  <c:v>6.3761597584343396E-2</c:v>
                </c:pt>
                <c:pt idx="45886">
                  <c:v>6.3762095622559301E-2</c:v>
                </c:pt>
                <c:pt idx="45887">
                  <c:v>6.3762586947767999E-2</c:v>
                </c:pt>
                <c:pt idx="45888">
                  <c:v>6.37629123893107E-2</c:v>
                </c:pt>
                <c:pt idx="45889">
                  <c:v>6.3763185593442698E-2</c:v>
                </c:pt>
                <c:pt idx="45890">
                  <c:v>6.3764239271712195E-2</c:v>
                </c:pt>
                <c:pt idx="45891">
                  <c:v>6.3764382260472499E-2</c:v>
                </c:pt>
                <c:pt idx="45892">
                  <c:v>6.3764702958851199E-2</c:v>
                </c:pt>
                <c:pt idx="45893">
                  <c:v>6.3765010765523197E-2</c:v>
                </c:pt>
                <c:pt idx="45894">
                  <c:v>6.3765894689336106E-2</c:v>
                </c:pt>
                <c:pt idx="45895">
                  <c:v>6.3765955269057997E-2</c:v>
                </c:pt>
                <c:pt idx="45896">
                  <c:v>6.3766896844476798E-2</c:v>
                </c:pt>
                <c:pt idx="45897">
                  <c:v>6.3767531714894701E-2</c:v>
                </c:pt>
                <c:pt idx="45898">
                  <c:v>6.3767847539036304E-2</c:v>
                </c:pt>
                <c:pt idx="45899">
                  <c:v>6.3769460439754497E-2</c:v>
                </c:pt>
                <c:pt idx="45900">
                  <c:v>6.3769633163315201E-2</c:v>
                </c:pt>
                <c:pt idx="45901">
                  <c:v>6.3770527612933406E-2</c:v>
                </c:pt>
                <c:pt idx="45902">
                  <c:v>6.3770685591821405E-2</c:v>
                </c:pt>
                <c:pt idx="45903">
                  <c:v>6.3772150874566697E-2</c:v>
                </c:pt>
                <c:pt idx="45904">
                  <c:v>6.3773055035720103E-2</c:v>
                </c:pt>
                <c:pt idx="45905">
                  <c:v>6.3773148323916007E-2</c:v>
                </c:pt>
                <c:pt idx="45906">
                  <c:v>6.37732458786993E-2</c:v>
                </c:pt>
                <c:pt idx="45907">
                  <c:v>6.3773291261211396E-2</c:v>
                </c:pt>
                <c:pt idx="45908">
                  <c:v>6.37738471513246E-2</c:v>
                </c:pt>
                <c:pt idx="45909">
                  <c:v>6.3774070136591102E-2</c:v>
                </c:pt>
                <c:pt idx="45910">
                  <c:v>6.3775213321018903E-2</c:v>
                </c:pt>
                <c:pt idx="45911">
                  <c:v>6.3777335551508496E-2</c:v>
                </c:pt>
                <c:pt idx="45912">
                  <c:v>6.3777699313142006E-2</c:v>
                </c:pt>
                <c:pt idx="45913">
                  <c:v>6.3778383792218798E-2</c:v>
                </c:pt>
                <c:pt idx="45914">
                  <c:v>6.3779642155673402E-2</c:v>
                </c:pt>
                <c:pt idx="45915">
                  <c:v>6.3779715540980594E-2</c:v>
                </c:pt>
                <c:pt idx="45916">
                  <c:v>6.3779911996169503E-2</c:v>
                </c:pt>
                <c:pt idx="45917">
                  <c:v>6.3780496607655904E-2</c:v>
                </c:pt>
                <c:pt idx="45918">
                  <c:v>6.3780989418476403E-2</c:v>
                </c:pt>
                <c:pt idx="45919">
                  <c:v>6.3782261261780202E-2</c:v>
                </c:pt>
                <c:pt idx="45920">
                  <c:v>6.3782419383381195E-2</c:v>
                </c:pt>
                <c:pt idx="45921">
                  <c:v>6.37825060935861E-2</c:v>
                </c:pt>
                <c:pt idx="45922">
                  <c:v>6.3782720518310798E-2</c:v>
                </c:pt>
                <c:pt idx="45923">
                  <c:v>6.3784004309773504E-2</c:v>
                </c:pt>
                <c:pt idx="45924">
                  <c:v>6.3784739907370006E-2</c:v>
                </c:pt>
                <c:pt idx="45925">
                  <c:v>6.3785431500790496E-2</c:v>
                </c:pt>
                <c:pt idx="45926">
                  <c:v>6.3786450651761695E-2</c:v>
                </c:pt>
                <c:pt idx="45927">
                  <c:v>6.3791967049549994E-2</c:v>
                </c:pt>
                <c:pt idx="45928">
                  <c:v>6.37920158823162E-2</c:v>
                </c:pt>
                <c:pt idx="45929">
                  <c:v>6.3793579666643604E-2</c:v>
                </c:pt>
                <c:pt idx="45930">
                  <c:v>6.3793809462776394E-2</c:v>
                </c:pt>
                <c:pt idx="45931">
                  <c:v>6.3795635540505297E-2</c:v>
                </c:pt>
                <c:pt idx="45932">
                  <c:v>6.3797779798610205E-2</c:v>
                </c:pt>
                <c:pt idx="45933">
                  <c:v>6.3798742860933705E-2</c:v>
                </c:pt>
                <c:pt idx="45934">
                  <c:v>6.3800644858521799E-2</c:v>
                </c:pt>
                <c:pt idx="45935">
                  <c:v>6.3801382850653898E-2</c:v>
                </c:pt>
                <c:pt idx="45936">
                  <c:v>6.3803381558923206E-2</c:v>
                </c:pt>
                <c:pt idx="45937">
                  <c:v>6.3805129558762996E-2</c:v>
                </c:pt>
                <c:pt idx="45938">
                  <c:v>6.3805177818459693E-2</c:v>
                </c:pt>
                <c:pt idx="45939">
                  <c:v>6.3807184322861601E-2</c:v>
                </c:pt>
                <c:pt idx="45940">
                  <c:v>6.3807202818692302E-2</c:v>
                </c:pt>
                <c:pt idx="45941">
                  <c:v>6.3807375310628203E-2</c:v>
                </c:pt>
                <c:pt idx="45942">
                  <c:v>6.3807612658018695E-2</c:v>
                </c:pt>
                <c:pt idx="45943">
                  <c:v>6.3808332260303996E-2</c:v>
                </c:pt>
                <c:pt idx="45944">
                  <c:v>6.3808344397368003E-2</c:v>
                </c:pt>
                <c:pt idx="45945">
                  <c:v>6.3812733071721806E-2</c:v>
                </c:pt>
                <c:pt idx="45946">
                  <c:v>6.3813884693901798E-2</c:v>
                </c:pt>
                <c:pt idx="45947">
                  <c:v>6.3814909321307206E-2</c:v>
                </c:pt>
                <c:pt idx="45948">
                  <c:v>6.3815146182803997E-2</c:v>
                </c:pt>
                <c:pt idx="45949">
                  <c:v>6.3816445043916994E-2</c:v>
                </c:pt>
                <c:pt idx="45950">
                  <c:v>6.3816555686710394E-2</c:v>
                </c:pt>
                <c:pt idx="45951">
                  <c:v>6.3817040736844202E-2</c:v>
                </c:pt>
                <c:pt idx="45952">
                  <c:v>6.3817383075101805E-2</c:v>
                </c:pt>
                <c:pt idx="45953">
                  <c:v>6.3817497545932605E-2</c:v>
                </c:pt>
                <c:pt idx="45954">
                  <c:v>6.3818254173076294E-2</c:v>
                </c:pt>
                <c:pt idx="45955">
                  <c:v>6.3818718026528706E-2</c:v>
                </c:pt>
                <c:pt idx="45956">
                  <c:v>6.3819814278549603E-2</c:v>
                </c:pt>
                <c:pt idx="45957">
                  <c:v>6.3823042915875594E-2</c:v>
                </c:pt>
                <c:pt idx="45958">
                  <c:v>6.3824834230058206E-2</c:v>
                </c:pt>
                <c:pt idx="45959">
                  <c:v>6.38264179186082E-2</c:v>
                </c:pt>
                <c:pt idx="45960">
                  <c:v>6.3827130114508898E-2</c:v>
                </c:pt>
                <c:pt idx="45961">
                  <c:v>6.38276537559304E-2</c:v>
                </c:pt>
                <c:pt idx="45962">
                  <c:v>6.3828501560991097E-2</c:v>
                </c:pt>
                <c:pt idx="45963">
                  <c:v>6.3829946475595103E-2</c:v>
                </c:pt>
                <c:pt idx="45964">
                  <c:v>6.3833923323338704E-2</c:v>
                </c:pt>
                <c:pt idx="45965">
                  <c:v>6.3834035417400403E-2</c:v>
                </c:pt>
                <c:pt idx="45966">
                  <c:v>6.3835032075422293E-2</c:v>
                </c:pt>
                <c:pt idx="45967">
                  <c:v>6.3836060581702395E-2</c:v>
                </c:pt>
                <c:pt idx="45968">
                  <c:v>6.3836286292961106E-2</c:v>
                </c:pt>
                <c:pt idx="45969">
                  <c:v>6.3836512863985395E-2</c:v>
                </c:pt>
                <c:pt idx="45970">
                  <c:v>6.3836612350805996E-2</c:v>
                </c:pt>
                <c:pt idx="45971">
                  <c:v>6.3837319678358706E-2</c:v>
                </c:pt>
                <c:pt idx="45972">
                  <c:v>6.3837592008126803E-2</c:v>
                </c:pt>
                <c:pt idx="45973">
                  <c:v>6.3837962689750893E-2</c:v>
                </c:pt>
                <c:pt idx="45974">
                  <c:v>6.3839660207639801E-2</c:v>
                </c:pt>
                <c:pt idx="45975">
                  <c:v>6.3839764347085798E-2</c:v>
                </c:pt>
                <c:pt idx="45976">
                  <c:v>6.3839824513837407E-2</c:v>
                </c:pt>
                <c:pt idx="45977">
                  <c:v>6.3839880211187097E-2</c:v>
                </c:pt>
                <c:pt idx="45978">
                  <c:v>6.3840433979708094E-2</c:v>
                </c:pt>
                <c:pt idx="45979">
                  <c:v>6.3841229304750904E-2</c:v>
                </c:pt>
                <c:pt idx="45980">
                  <c:v>6.3842256656517896E-2</c:v>
                </c:pt>
                <c:pt idx="45981">
                  <c:v>6.3843074141293296E-2</c:v>
                </c:pt>
                <c:pt idx="45982">
                  <c:v>6.3846548831182501E-2</c:v>
                </c:pt>
                <c:pt idx="45983">
                  <c:v>6.3846925030395102E-2</c:v>
                </c:pt>
                <c:pt idx="45984">
                  <c:v>6.3847534651193402E-2</c:v>
                </c:pt>
                <c:pt idx="45985">
                  <c:v>6.3848372747881105E-2</c:v>
                </c:pt>
                <c:pt idx="45986">
                  <c:v>6.3848726165009903E-2</c:v>
                </c:pt>
                <c:pt idx="45987">
                  <c:v>6.3848778463162295E-2</c:v>
                </c:pt>
                <c:pt idx="45988">
                  <c:v>6.3849502414474804E-2</c:v>
                </c:pt>
                <c:pt idx="45989">
                  <c:v>6.3850778307660103E-2</c:v>
                </c:pt>
                <c:pt idx="45990">
                  <c:v>6.3851092209757002E-2</c:v>
                </c:pt>
                <c:pt idx="45991">
                  <c:v>6.3852806000517098E-2</c:v>
                </c:pt>
                <c:pt idx="45992">
                  <c:v>6.3853312989472097E-2</c:v>
                </c:pt>
                <c:pt idx="45993">
                  <c:v>6.3853763108360106E-2</c:v>
                </c:pt>
                <c:pt idx="45994">
                  <c:v>6.38542468334172E-2</c:v>
                </c:pt>
                <c:pt idx="45995">
                  <c:v>6.3855035491169498E-2</c:v>
                </c:pt>
                <c:pt idx="45996">
                  <c:v>6.3855464061474895E-2</c:v>
                </c:pt>
                <c:pt idx="45997">
                  <c:v>6.3855556643788794E-2</c:v>
                </c:pt>
                <c:pt idx="45998">
                  <c:v>6.3857509887570996E-2</c:v>
                </c:pt>
                <c:pt idx="45999">
                  <c:v>6.3857573163081896E-2</c:v>
                </c:pt>
                <c:pt idx="46000">
                  <c:v>6.3859040660135202E-2</c:v>
                </c:pt>
                <c:pt idx="46001">
                  <c:v>6.3860790981707299E-2</c:v>
                </c:pt>
                <c:pt idx="46002">
                  <c:v>6.3861366121684901E-2</c:v>
                </c:pt>
                <c:pt idx="46003">
                  <c:v>6.3861659808703397E-2</c:v>
                </c:pt>
                <c:pt idx="46004">
                  <c:v>6.3861664792243797E-2</c:v>
                </c:pt>
                <c:pt idx="46005">
                  <c:v>6.3862689151405902E-2</c:v>
                </c:pt>
                <c:pt idx="46006">
                  <c:v>6.3864935395079703E-2</c:v>
                </c:pt>
                <c:pt idx="46007">
                  <c:v>6.3865074033264496E-2</c:v>
                </c:pt>
                <c:pt idx="46008">
                  <c:v>6.3866232675520399E-2</c:v>
                </c:pt>
                <c:pt idx="46009">
                  <c:v>6.3866540000722505E-2</c:v>
                </c:pt>
                <c:pt idx="46010">
                  <c:v>6.3869166064810606E-2</c:v>
                </c:pt>
                <c:pt idx="46011">
                  <c:v>6.3869525449272102E-2</c:v>
                </c:pt>
                <c:pt idx="46012">
                  <c:v>6.3870440093269906E-2</c:v>
                </c:pt>
                <c:pt idx="46013">
                  <c:v>6.3870846559538397E-2</c:v>
                </c:pt>
                <c:pt idx="46014">
                  <c:v>6.3871268847817603E-2</c:v>
                </c:pt>
                <c:pt idx="46015">
                  <c:v>6.3872671388408006E-2</c:v>
                </c:pt>
                <c:pt idx="46016">
                  <c:v>6.3873445150704894E-2</c:v>
                </c:pt>
                <c:pt idx="46017">
                  <c:v>6.3875497663419295E-2</c:v>
                </c:pt>
                <c:pt idx="46018">
                  <c:v>6.3877507241603002E-2</c:v>
                </c:pt>
                <c:pt idx="46019">
                  <c:v>6.3878475391411796E-2</c:v>
                </c:pt>
                <c:pt idx="46020">
                  <c:v>6.3879472449482597E-2</c:v>
                </c:pt>
                <c:pt idx="46021">
                  <c:v>6.3879519527651002E-2</c:v>
                </c:pt>
                <c:pt idx="46022">
                  <c:v>6.3881721030527305E-2</c:v>
                </c:pt>
                <c:pt idx="46023">
                  <c:v>6.3881738781671804E-2</c:v>
                </c:pt>
                <c:pt idx="46024">
                  <c:v>6.3883964877395699E-2</c:v>
                </c:pt>
                <c:pt idx="46025">
                  <c:v>6.3884062039794701E-2</c:v>
                </c:pt>
                <c:pt idx="46026">
                  <c:v>6.3884305177523096E-2</c:v>
                </c:pt>
                <c:pt idx="46027">
                  <c:v>6.3884322825683904E-2</c:v>
                </c:pt>
                <c:pt idx="46028">
                  <c:v>6.3884438090567403E-2</c:v>
                </c:pt>
                <c:pt idx="46029">
                  <c:v>6.3886012305966605E-2</c:v>
                </c:pt>
                <c:pt idx="46030">
                  <c:v>6.3886298872503994E-2</c:v>
                </c:pt>
                <c:pt idx="46031">
                  <c:v>6.3890120249447693E-2</c:v>
                </c:pt>
                <c:pt idx="46032">
                  <c:v>6.3891891716044702E-2</c:v>
                </c:pt>
                <c:pt idx="46033">
                  <c:v>6.3892733944381497E-2</c:v>
                </c:pt>
                <c:pt idx="46034">
                  <c:v>6.3893174413775497E-2</c:v>
                </c:pt>
                <c:pt idx="46035">
                  <c:v>6.3893246729002706E-2</c:v>
                </c:pt>
                <c:pt idx="46036">
                  <c:v>6.3893691870157296E-2</c:v>
                </c:pt>
                <c:pt idx="46037">
                  <c:v>6.3894528193229605E-2</c:v>
                </c:pt>
                <c:pt idx="46038">
                  <c:v>6.3894882359135902E-2</c:v>
                </c:pt>
                <c:pt idx="46039">
                  <c:v>6.3895194225773402E-2</c:v>
                </c:pt>
                <c:pt idx="46040">
                  <c:v>6.3895676845971999E-2</c:v>
                </c:pt>
                <c:pt idx="46041">
                  <c:v>6.3896012477418607E-2</c:v>
                </c:pt>
                <c:pt idx="46042">
                  <c:v>6.3896709416903105E-2</c:v>
                </c:pt>
                <c:pt idx="46043">
                  <c:v>6.3897099561094003E-2</c:v>
                </c:pt>
                <c:pt idx="46044">
                  <c:v>6.3897542308939195E-2</c:v>
                </c:pt>
                <c:pt idx="46045">
                  <c:v>6.3897770224833006E-2</c:v>
                </c:pt>
                <c:pt idx="46046">
                  <c:v>6.3899582485116999E-2</c:v>
                </c:pt>
                <c:pt idx="46047">
                  <c:v>6.3900612613951302E-2</c:v>
                </c:pt>
                <c:pt idx="46048">
                  <c:v>6.3900918534490897E-2</c:v>
                </c:pt>
                <c:pt idx="46049">
                  <c:v>6.3903409137135797E-2</c:v>
                </c:pt>
                <c:pt idx="46050">
                  <c:v>6.3903471262814204E-2</c:v>
                </c:pt>
                <c:pt idx="46051">
                  <c:v>6.3904163321820695E-2</c:v>
                </c:pt>
                <c:pt idx="46052">
                  <c:v>6.3905241251620906E-2</c:v>
                </c:pt>
                <c:pt idx="46053">
                  <c:v>6.3906527133701096E-2</c:v>
                </c:pt>
                <c:pt idx="46054">
                  <c:v>6.3907256780211502E-2</c:v>
                </c:pt>
                <c:pt idx="46055">
                  <c:v>6.3907718487716703E-2</c:v>
                </c:pt>
                <c:pt idx="46056">
                  <c:v>6.3908909233583402E-2</c:v>
                </c:pt>
                <c:pt idx="46057">
                  <c:v>6.3912717571838001E-2</c:v>
                </c:pt>
                <c:pt idx="46058">
                  <c:v>6.3914135875916503E-2</c:v>
                </c:pt>
                <c:pt idx="46059">
                  <c:v>6.3914501474372207E-2</c:v>
                </c:pt>
                <c:pt idx="46060">
                  <c:v>6.3915735243040298E-2</c:v>
                </c:pt>
                <c:pt idx="46061">
                  <c:v>6.3916131010517602E-2</c:v>
                </c:pt>
                <c:pt idx="46062">
                  <c:v>6.3916274776681894E-2</c:v>
                </c:pt>
                <c:pt idx="46063">
                  <c:v>6.3918358528935501E-2</c:v>
                </c:pt>
                <c:pt idx="46064">
                  <c:v>6.3919943366119794E-2</c:v>
                </c:pt>
                <c:pt idx="46065">
                  <c:v>6.3920907982318503E-2</c:v>
                </c:pt>
                <c:pt idx="46066">
                  <c:v>6.3921014373356302E-2</c:v>
                </c:pt>
                <c:pt idx="46067">
                  <c:v>6.3921024396478093E-2</c:v>
                </c:pt>
                <c:pt idx="46068">
                  <c:v>6.3921080935347097E-2</c:v>
                </c:pt>
                <c:pt idx="46069">
                  <c:v>6.3921415103448301E-2</c:v>
                </c:pt>
                <c:pt idx="46070">
                  <c:v>6.3922022018218394E-2</c:v>
                </c:pt>
                <c:pt idx="46071">
                  <c:v>6.3923039749765903E-2</c:v>
                </c:pt>
                <c:pt idx="46072">
                  <c:v>6.3923108293961306E-2</c:v>
                </c:pt>
                <c:pt idx="46073">
                  <c:v>6.3923324246889901E-2</c:v>
                </c:pt>
                <c:pt idx="46074">
                  <c:v>6.3925636789847501E-2</c:v>
                </c:pt>
                <c:pt idx="46075">
                  <c:v>6.3925802089817102E-2</c:v>
                </c:pt>
                <c:pt idx="46076">
                  <c:v>6.3929503263256998E-2</c:v>
                </c:pt>
                <c:pt idx="46077">
                  <c:v>6.3930992126682198E-2</c:v>
                </c:pt>
                <c:pt idx="46078">
                  <c:v>6.3931434704771195E-2</c:v>
                </c:pt>
                <c:pt idx="46079">
                  <c:v>6.3931901453509396E-2</c:v>
                </c:pt>
                <c:pt idx="46080">
                  <c:v>6.3932346555020003E-2</c:v>
                </c:pt>
                <c:pt idx="46081">
                  <c:v>6.3933053882025595E-2</c:v>
                </c:pt>
                <c:pt idx="46082">
                  <c:v>6.3934429822540204E-2</c:v>
                </c:pt>
                <c:pt idx="46083">
                  <c:v>6.3934655491866998E-2</c:v>
                </c:pt>
                <c:pt idx="46084">
                  <c:v>6.3934664780988304E-2</c:v>
                </c:pt>
                <c:pt idx="46085">
                  <c:v>6.3935047317041499E-2</c:v>
                </c:pt>
                <c:pt idx="46086">
                  <c:v>6.3935181905025396E-2</c:v>
                </c:pt>
                <c:pt idx="46087">
                  <c:v>6.3937363732435207E-2</c:v>
                </c:pt>
                <c:pt idx="46088">
                  <c:v>6.3937434715777994E-2</c:v>
                </c:pt>
                <c:pt idx="46089">
                  <c:v>6.3937661105725296E-2</c:v>
                </c:pt>
                <c:pt idx="46090">
                  <c:v>6.3940368897528702E-2</c:v>
                </c:pt>
                <c:pt idx="46091">
                  <c:v>6.3940375457227597E-2</c:v>
                </c:pt>
                <c:pt idx="46092">
                  <c:v>6.3941382507287606E-2</c:v>
                </c:pt>
                <c:pt idx="46093">
                  <c:v>6.3941609051292106E-2</c:v>
                </c:pt>
                <c:pt idx="46094">
                  <c:v>6.3941901874001894E-2</c:v>
                </c:pt>
                <c:pt idx="46095">
                  <c:v>6.3945441152048907E-2</c:v>
                </c:pt>
                <c:pt idx="46096">
                  <c:v>6.3945693303989595E-2</c:v>
                </c:pt>
                <c:pt idx="46097">
                  <c:v>6.3945923716016304E-2</c:v>
                </c:pt>
                <c:pt idx="46098">
                  <c:v>6.3946377999291495E-2</c:v>
                </c:pt>
                <c:pt idx="46099">
                  <c:v>6.3946601557261701E-2</c:v>
                </c:pt>
                <c:pt idx="46100">
                  <c:v>6.39466869319609E-2</c:v>
                </c:pt>
                <c:pt idx="46101">
                  <c:v>6.3948186962874506E-2</c:v>
                </c:pt>
                <c:pt idx="46102">
                  <c:v>6.3948532386762194E-2</c:v>
                </c:pt>
                <c:pt idx="46103">
                  <c:v>6.3949218621298806E-2</c:v>
                </c:pt>
                <c:pt idx="46104">
                  <c:v>6.3958471347051293E-2</c:v>
                </c:pt>
                <c:pt idx="46105">
                  <c:v>6.3959512810059294E-2</c:v>
                </c:pt>
                <c:pt idx="46106">
                  <c:v>6.3960121507263407E-2</c:v>
                </c:pt>
                <c:pt idx="46107">
                  <c:v>6.3961086855105195E-2</c:v>
                </c:pt>
                <c:pt idx="46108">
                  <c:v>6.3961218160616201E-2</c:v>
                </c:pt>
                <c:pt idx="46109">
                  <c:v>6.3961408263673303E-2</c:v>
                </c:pt>
                <c:pt idx="46110">
                  <c:v>6.3961928172721394E-2</c:v>
                </c:pt>
                <c:pt idx="46111">
                  <c:v>6.3962600801521705E-2</c:v>
                </c:pt>
                <c:pt idx="46112">
                  <c:v>6.3963979577752794E-2</c:v>
                </c:pt>
                <c:pt idx="46113">
                  <c:v>6.3967179070552702E-2</c:v>
                </c:pt>
                <c:pt idx="46114">
                  <c:v>6.39672717213675E-2</c:v>
                </c:pt>
                <c:pt idx="46115">
                  <c:v>6.3967590876439995E-2</c:v>
                </c:pt>
                <c:pt idx="46116">
                  <c:v>6.3968165255692502E-2</c:v>
                </c:pt>
                <c:pt idx="46117">
                  <c:v>6.3968552811189003E-2</c:v>
                </c:pt>
                <c:pt idx="46118">
                  <c:v>6.3968890826589395E-2</c:v>
                </c:pt>
                <c:pt idx="46119">
                  <c:v>6.3969222861574596E-2</c:v>
                </c:pt>
                <c:pt idx="46120">
                  <c:v>6.3969584578638897E-2</c:v>
                </c:pt>
                <c:pt idx="46121">
                  <c:v>6.3971396516794607E-2</c:v>
                </c:pt>
                <c:pt idx="46122">
                  <c:v>6.3975233300407303E-2</c:v>
                </c:pt>
                <c:pt idx="46123">
                  <c:v>6.3977144410880302E-2</c:v>
                </c:pt>
                <c:pt idx="46124">
                  <c:v>6.39790602867744E-2</c:v>
                </c:pt>
                <c:pt idx="46125">
                  <c:v>6.3979511834483693E-2</c:v>
                </c:pt>
                <c:pt idx="46126">
                  <c:v>6.3980548035923193E-2</c:v>
                </c:pt>
                <c:pt idx="46127">
                  <c:v>6.3980587427023394E-2</c:v>
                </c:pt>
                <c:pt idx="46128">
                  <c:v>6.3982037345853698E-2</c:v>
                </c:pt>
                <c:pt idx="46129">
                  <c:v>6.3984240308328194E-2</c:v>
                </c:pt>
                <c:pt idx="46130">
                  <c:v>6.3984509597799694E-2</c:v>
                </c:pt>
                <c:pt idx="46131">
                  <c:v>6.3985471510593306E-2</c:v>
                </c:pt>
                <c:pt idx="46132">
                  <c:v>6.3989004805359795E-2</c:v>
                </c:pt>
                <c:pt idx="46133">
                  <c:v>6.3989664194237295E-2</c:v>
                </c:pt>
                <c:pt idx="46134">
                  <c:v>6.3990797340528899E-2</c:v>
                </c:pt>
                <c:pt idx="46135">
                  <c:v>6.3990927948588003E-2</c:v>
                </c:pt>
                <c:pt idx="46136">
                  <c:v>6.3990989253989994E-2</c:v>
                </c:pt>
                <c:pt idx="46137">
                  <c:v>6.3993873692589506E-2</c:v>
                </c:pt>
                <c:pt idx="46138">
                  <c:v>6.3994740312808801E-2</c:v>
                </c:pt>
                <c:pt idx="46139">
                  <c:v>6.3995586661511297E-2</c:v>
                </c:pt>
                <c:pt idx="46140">
                  <c:v>6.3996423771366204E-2</c:v>
                </c:pt>
                <c:pt idx="46141">
                  <c:v>6.3996514436617802E-2</c:v>
                </c:pt>
                <c:pt idx="46142">
                  <c:v>6.3997019743580505E-2</c:v>
                </c:pt>
                <c:pt idx="46143">
                  <c:v>6.3998503430276799E-2</c:v>
                </c:pt>
                <c:pt idx="46144">
                  <c:v>6.3998888949006599E-2</c:v>
                </c:pt>
                <c:pt idx="46145">
                  <c:v>6.3999648261603606E-2</c:v>
                </c:pt>
                <c:pt idx="46146">
                  <c:v>6.3999805340569704E-2</c:v>
                </c:pt>
                <c:pt idx="46147">
                  <c:v>6.4000388851847098E-2</c:v>
                </c:pt>
                <c:pt idx="46148">
                  <c:v>6.40005667190678E-2</c:v>
                </c:pt>
                <c:pt idx="46149">
                  <c:v>6.4000716411855799E-2</c:v>
                </c:pt>
                <c:pt idx="46150">
                  <c:v>6.4000973983265194E-2</c:v>
                </c:pt>
                <c:pt idx="46151">
                  <c:v>6.4002205232568596E-2</c:v>
                </c:pt>
                <c:pt idx="46152">
                  <c:v>6.4003380474868005E-2</c:v>
                </c:pt>
                <c:pt idx="46153">
                  <c:v>6.4004464563386598E-2</c:v>
                </c:pt>
                <c:pt idx="46154">
                  <c:v>6.4004833164415798E-2</c:v>
                </c:pt>
                <c:pt idx="46155">
                  <c:v>6.4005224871663005E-2</c:v>
                </c:pt>
                <c:pt idx="46156">
                  <c:v>6.4005655846985504E-2</c:v>
                </c:pt>
                <c:pt idx="46157">
                  <c:v>6.4006266083573501E-2</c:v>
                </c:pt>
                <c:pt idx="46158">
                  <c:v>6.4006698793398695E-2</c:v>
                </c:pt>
                <c:pt idx="46159">
                  <c:v>6.4008082496187502E-2</c:v>
                </c:pt>
                <c:pt idx="46160">
                  <c:v>6.4008311903767504E-2</c:v>
                </c:pt>
                <c:pt idx="46161">
                  <c:v>6.4008566328247696E-2</c:v>
                </c:pt>
                <c:pt idx="46162">
                  <c:v>6.4009230735816103E-2</c:v>
                </c:pt>
                <c:pt idx="46163">
                  <c:v>6.4013475262427205E-2</c:v>
                </c:pt>
                <c:pt idx="46164">
                  <c:v>6.4014309875053604E-2</c:v>
                </c:pt>
                <c:pt idx="46165">
                  <c:v>6.4014739055359204E-2</c:v>
                </c:pt>
                <c:pt idx="46166">
                  <c:v>6.4015153750149101E-2</c:v>
                </c:pt>
                <c:pt idx="46167">
                  <c:v>6.4015761779990493E-2</c:v>
                </c:pt>
                <c:pt idx="46168">
                  <c:v>6.4016559630875103E-2</c:v>
                </c:pt>
                <c:pt idx="46169">
                  <c:v>6.4017030968738606E-2</c:v>
                </c:pt>
                <c:pt idx="46170">
                  <c:v>6.4017186803745699E-2</c:v>
                </c:pt>
                <c:pt idx="46171">
                  <c:v>6.4017310169821706E-2</c:v>
                </c:pt>
                <c:pt idx="46172">
                  <c:v>6.4017923964552803E-2</c:v>
                </c:pt>
                <c:pt idx="46173">
                  <c:v>6.4018376031923202E-2</c:v>
                </c:pt>
                <c:pt idx="46174">
                  <c:v>6.40192578899587E-2</c:v>
                </c:pt>
                <c:pt idx="46175">
                  <c:v>6.4019750173123904E-2</c:v>
                </c:pt>
                <c:pt idx="46176">
                  <c:v>6.4020161882789806E-2</c:v>
                </c:pt>
                <c:pt idx="46177">
                  <c:v>6.4020525096319503E-2</c:v>
                </c:pt>
                <c:pt idx="46178">
                  <c:v>6.4022459273027799E-2</c:v>
                </c:pt>
                <c:pt idx="46179">
                  <c:v>6.4022941399334801E-2</c:v>
                </c:pt>
                <c:pt idx="46180">
                  <c:v>6.4025049807790294E-2</c:v>
                </c:pt>
                <c:pt idx="46181">
                  <c:v>6.4025661772259101E-2</c:v>
                </c:pt>
                <c:pt idx="46182">
                  <c:v>6.4025735726875699E-2</c:v>
                </c:pt>
                <c:pt idx="46183">
                  <c:v>6.4026945378997002E-2</c:v>
                </c:pt>
                <c:pt idx="46184">
                  <c:v>6.4028582745413301E-2</c:v>
                </c:pt>
                <c:pt idx="46185">
                  <c:v>6.4029372442406404E-2</c:v>
                </c:pt>
                <c:pt idx="46186">
                  <c:v>6.40298690507973E-2</c:v>
                </c:pt>
                <c:pt idx="46187">
                  <c:v>6.4030123622800195E-2</c:v>
                </c:pt>
                <c:pt idx="46188">
                  <c:v>6.40309669965404E-2</c:v>
                </c:pt>
                <c:pt idx="46189">
                  <c:v>6.4031347611523598E-2</c:v>
                </c:pt>
                <c:pt idx="46190">
                  <c:v>6.4033362533534699E-2</c:v>
                </c:pt>
                <c:pt idx="46191">
                  <c:v>6.4034265531242501E-2</c:v>
                </c:pt>
                <c:pt idx="46192">
                  <c:v>6.4034330695712197E-2</c:v>
                </c:pt>
                <c:pt idx="46193">
                  <c:v>6.4035002274483901E-2</c:v>
                </c:pt>
                <c:pt idx="46194">
                  <c:v>6.4035980790343602E-2</c:v>
                </c:pt>
                <c:pt idx="46195">
                  <c:v>6.4036208143563894E-2</c:v>
                </c:pt>
                <c:pt idx="46196">
                  <c:v>6.4036339473483195E-2</c:v>
                </c:pt>
                <c:pt idx="46197">
                  <c:v>6.4036879276000699E-2</c:v>
                </c:pt>
                <c:pt idx="46198">
                  <c:v>6.40378889881347E-2</c:v>
                </c:pt>
                <c:pt idx="46199">
                  <c:v>6.4038852720206402E-2</c:v>
                </c:pt>
                <c:pt idx="46200">
                  <c:v>6.4040841157839895E-2</c:v>
                </c:pt>
                <c:pt idx="46201">
                  <c:v>6.4041838121838099E-2</c:v>
                </c:pt>
                <c:pt idx="46202">
                  <c:v>6.4042262939900299E-2</c:v>
                </c:pt>
                <c:pt idx="46203">
                  <c:v>6.4044857941574398E-2</c:v>
                </c:pt>
                <c:pt idx="46204">
                  <c:v>6.4045004227630098E-2</c:v>
                </c:pt>
                <c:pt idx="46205">
                  <c:v>6.4045030909726103E-2</c:v>
                </c:pt>
                <c:pt idx="46206">
                  <c:v>6.40462147369006E-2</c:v>
                </c:pt>
                <c:pt idx="46207">
                  <c:v>6.4048667710619706E-2</c:v>
                </c:pt>
                <c:pt idx="46208">
                  <c:v>6.4048691600341601E-2</c:v>
                </c:pt>
                <c:pt idx="46209">
                  <c:v>6.4049110621305694E-2</c:v>
                </c:pt>
                <c:pt idx="46210">
                  <c:v>6.4049264043270798E-2</c:v>
                </c:pt>
                <c:pt idx="46211">
                  <c:v>6.4049429592700394E-2</c:v>
                </c:pt>
                <c:pt idx="46212">
                  <c:v>6.40512157981174E-2</c:v>
                </c:pt>
                <c:pt idx="46213">
                  <c:v>6.4052769264900597E-2</c:v>
                </c:pt>
                <c:pt idx="46214">
                  <c:v>6.4053098219309795E-2</c:v>
                </c:pt>
                <c:pt idx="46215">
                  <c:v>6.4053473933198296E-2</c:v>
                </c:pt>
                <c:pt idx="46216">
                  <c:v>6.4053491500050394E-2</c:v>
                </c:pt>
                <c:pt idx="46217">
                  <c:v>6.4055415640239102E-2</c:v>
                </c:pt>
                <c:pt idx="46218">
                  <c:v>6.4055950824145599E-2</c:v>
                </c:pt>
                <c:pt idx="46219">
                  <c:v>6.4056261566932393E-2</c:v>
                </c:pt>
                <c:pt idx="46220">
                  <c:v>6.4056283964577507E-2</c:v>
                </c:pt>
                <c:pt idx="46221">
                  <c:v>6.4056623970423998E-2</c:v>
                </c:pt>
                <c:pt idx="46222">
                  <c:v>6.40572676377891E-2</c:v>
                </c:pt>
                <c:pt idx="46223">
                  <c:v>6.4057971440555195E-2</c:v>
                </c:pt>
                <c:pt idx="46224">
                  <c:v>6.4058437833145895E-2</c:v>
                </c:pt>
                <c:pt idx="46225">
                  <c:v>6.4060309988112601E-2</c:v>
                </c:pt>
                <c:pt idx="46226">
                  <c:v>6.4060441881702401E-2</c:v>
                </c:pt>
                <c:pt idx="46227">
                  <c:v>6.40620031808804E-2</c:v>
                </c:pt>
                <c:pt idx="46228">
                  <c:v>6.4064959428053694E-2</c:v>
                </c:pt>
                <c:pt idx="46229">
                  <c:v>6.4065101837298494E-2</c:v>
                </c:pt>
                <c:pt idx="46230">
                  <c:v>6.4065682342796998E-2</c:v>
                </c:pt>
                <c:pt idx="46231">
                  <c:v>6.4065762807655802E-2</c:v>
                </c:pt>
                <c:pt idx="46232">
                  <c:v>6.4066782847450099E-2</c:v>
                </c:pt>
                <c:pt idx="46233">
                  <c:v>6.4067117092508605E-2</c:v>
                </c:pt>
                <c:pt idx="46234">
                  <c:v>6.4070313017958097E-2</c:v>
                </c:pt>
                <c:pt idx="46235">
                  <c:v>6.4070869332675001E-2</c:v>
                </c:pt>
                <c:pt idx="46236">
                  <c:v>6.4072127951240801E-2</c:v>
                </c:pt>
                <c:pt idx="46237">
                  <c:v>6.40728710648545E-2</c:v>
                </c:pt>
                <c:pt idx="46238">
                  <c:v>6.4072980441526095E-2</c:v>
                </c:pt>
                <c:pt idx="46239">
                  <c:v>6.40746224742334E-2</c:v>
                </c:pt>
                <c:pt idx="46240">
                  <c:v>6.40752094189911E-2</c:v>
                </c:pt>
                <c:pt idx="46241">
                  <c:v>6.4077314171811006E-2</c:v>
                </c:pt>
                <c:pt idx="46242">
                  <c:v>6.4078184082695902E-2</c:v>
                </c:pt>
                <c:pt idx="46243">
                  <c:v>6.4078360444957599E-2</c:v>
                </c:pt>
                <c:pt idx="46244">
                  <c:v>6.4078969298420704E-2</c:v>
                </c:pt>
                <c:pt idx="46245">
                  <c:v>6.4079191145896094E-2</c:v>
                </c:pt>
                <c:pt idx="46246">
                  <c:v>6.40793027280986E-2</c:v>
                </c:pt>
                <c:pt idx="46247">
                  <c:v>6.4080124133052002E-2</c:v>
                </c:pt>
                <c:pt idx="46248">
                  <c:v>6.4082260564707394E-2</c:v>
                </c:pt>
                <c:pt idx="46249">
                  <c:v>6.4082713560195098E-2</c:v>
                </c:pt>
                <c:pt idx="46250">
                  <c:v>6.4084605428236893E-2</c:v>
                </c:pt>
                <c:pt idx="46251">
                  <c:v>6.4086026000106794E-2</c:v>
                </c:pt>
                <c:pt idx="46252">
                  <c:v>6.4087408927873304E-2</c:v>
                </c:pt>
                <c:pt idx="46253">
                  <c:v>6.4089816375820605E-2</c:v>
                </c:pt>
                <c:pt idx="46254">
                  <c:v>6.4090311502025807E-2</c:v>
                </c:pt>
                <c:pt idx="46255">
                  <c:v>6.4090708260879203E-2</c:v>
                </c:pt>
                <c:pt idx="46256">
                  <c:v>6.4091147515950603E-2</c:v>
                </c:pt>
                <c:pt idx="46257">
                  <c:v>6.4092522840064295E-2</c:v>
                </c:pt>
                <c:pt idx="46258">
                  <c:v>6.4092877662441705E-2</c:v>
                </c:pt>
                <c:pt idx="46259">
                  <c:v>6.4093018643866295E-2</c:v>
                </c:pt>
                <c:pt idx="46260">
                  <c:v>6.4093699925587097E-2</c:v>
                </c:pt>
                <c:pt idx="46261">
                  <c:v>6.40943629289214E-2</c:v>
                </c:pt>
                <c:pt idx="46262">
                  <c:v>6.4095766573162793E-2</c:v>
                </c:pt>
                <c:pt idx="46263">
                  <c:v>6.4095847616393406E-2</c:v>
                </c:pt>
                <c:pt idx="46264">
                  <c:v>6.4096395945265394E-2</c:v>
                </c:pt>
                <c:pt idx="46265">
                  <c:v>6.4096417912137701E-2</c:v>
                </c:pt>
                <c:pt idx="46266">
                  <c:v>6.4097771274765694E-2</c:v>
                </c:pt>
                <c:pt idx="46267">
                  <c:v>6.4098101263428603E-2</c:v>
                </c:pt>
                <c:pt idx="46268">
                  <c:v>6.4098233111966704E-2</c:v>
                </c:pt>
                <c:pt idx="46269">
                  <c:v>6.4099106970902001E-2</c:v>
                </c:pt>
                <c:pt idx="46270">
                  <c:v>6.4099640359423393E-2</c:v>
                </c:pt>
                <c:pt idx="46271">
                  <c:v>6.4101565674168401E-2</c:v>
                </c:pt>
                <c:pt idx="46272">
                  <c:v>6.4102182233559998E-2</c:v>
                </c:pt>
                <c:pt idx="46273">
                  <c:v>6.4103003318260299E-2</c:v>
                </c:pt>
                <c:pt idx="46274">
                  <c:v>6.4103938994505602E-2</c:v>
                </c:pt>
                <c:pt idx="46275">
                  <c:v>6.4103971060367498E-2</c:v>
                </c:pt>
                <c:pt idx="46276">
                  <c:v>6.4104171849197297E-2</c:v>
                </c:pt>
                <c:pt idx="46277">
                  <c:v>6.4104233566838198E-2</c:v>
                </c:pt>
                <c:pt idx="46278">
                  <c:v>6.4104476105943095E-2</c:v>
                </c:pt>
                <c:pt idx="46279">
                  <c:v>6.4104580778810802E-2</c:v>
                </c:pt>
                <c:pt idx="46280">
                  <c:v>6.4104933807289002E-2</c:v>
                </c:pt>
                <c:pt idx="46281">
                  <c:v>6.4104972857480194E-2</c:v>
                </c:pt>
                <c:pt idx="46282">
                  <c:v>6.4105061569966301E-2</c:v>
                </c:pt>
                <c:pt idx="46283">
                  <c:v>6.4105632141840493E-2</c:v>
                </c:pt>
                <c:pt idx="46284">
                  <c:v>6.4108231233937801E-2</c:v>
                </c:pt>
                <c:pt idx="46285">
                  <c:v>6.4109656232481896E-2</c:v>
                </c:pt>
                <c:pt idx="46286">
                  <c:v>6.4109955633421603E-2</c:v>
                </c:pt>
                <c:pt idx="46287">
                  <c:v>6.4110570213618406E-2</c:v>
                </c:pt>
                <c:pt idx="46288">
                  <c:v>6.4112717493562094E-2</c:v>
                </c:pt>
                <c:pt idx="46289">
                  <c:v>6.41152819040193E-2</c:v>
                </c:pt>
                <c:pt idx="46290">
                  <c:v>6.4117286522210604E-2</c:v>
                </c:pt>
                <c:pt idx="46291">
                  <c:v>6.4119533167881299E-2</c:v>
                </c:pt>
                <c:pt idx="46292">
                  <c:v>6.4120020017013196E-2</c:v>
                </c:pt>
                <c:pt idx="46293">
                  <c:v>6.4120271435089193E-2</c:v>
                </c:pt>
                <c:pt idx="46294">
                  <c:v>6.4120887983596594E-2</c:v>
                </c:pt>
                <c:pt idx="46295">
                  <c:v>6.4121788759087195E-2</c:v>
                </c:pt>
                <c:pt idx="46296">
                  <c:v>6.41220967235612E-2</c:v>
                </c:pt>
                <c:pt idx="46297">
                  <c:v>6.4122154455402494E-2</c:v>
                </c:pt>
                <c:pt idx="46298">
                  <c:v>6.4123055303608595E-2</c:v>
                </c:pt>
                <c:pt idx="46299">
                  <c:v>6.4123906439922301E-2</c:v>
                </c:pt>
                <c:pt idx="46300">
                  <c:v>6.4124120930916503E-2</c:v>
                </c:pt>
                <c:pt idx="46301">
                  <c:v>6.41245815527067E-2</c:v>
                </c:pt>
                <c:pt idx="46302">
                  <c:v>6.4126827910327797E-2</c:v>
                </c:pt>
                <c:pt idx="46303">
                  <c:v>6.4127755760659905E-2</c:v>
                </c:pt>
                <c:pt idx="46304">
                  <c:v>6.4129932646348198E-2</c:v>
                </c:pt>
                <c:pt idx="46305">
                  <c:v>6.4130296092601999E-2</c:v>
                </c:pt>
                <c:pt idx="46306">
                  <c:v>6.4130395154969502E-2</c:v>
                </c:pt>
                <c:pt idx="46307">
                  <c:v>6.4132348623742494E-2</c:v>
                </c:pt>
                <c:pt idx="46308">
                  <c:v>6.41324677954829E-2</c:v>
                </c:pt>
                <c:pt idx="46309">
                  <c:v>6.41331308855526E-2</c:v>
                </c:pt>
                <c:pt idx="46310">
                  <c:v>6.4133138302280596E-2</c:v>
                </c:pt>
                <c:pt idx="46311">
                  <c:v>6.4133559909839599E-2</c:v>
                </c:pt>
                <c:pt idx="46312">
                  <c:v>6.4133828695623799E-2</c:v>
                </c:pt>
                <c:pt idx="46313">
                  <c:v>6.4134112327493706E-2</c:v>
                </c:pt>
                <c:pt idx="46314">
                  <c:v>6.4134690592232396E-2</c:v>
                </c:pt>
                <c:pt idx="46315">
                  <c:v>6.4135170347468004E-2</c:v>
                </c:pt>
                <c:pt idx="46316">
                  <c:v>6.4137026836861497E-2</c:v>
                </c:pt>
                <c:pt idx="46317">
                  <c:v>6.4137745701967105E-2</c:v>
                </c:pt>
                <c:pt idx="46318">
                  <c:v>6.41388036453268E-2</c:v>
                </c:pt>
                <c:pt idx="46319">
                  <c:v>6.4139226168762803E-2</c:v>
                </c:pt>
                <c:pt idx="46320">
                  <c:v>6.4141381056448593E-2</c:v>
                </c:pt>
                <c:pt idx="46321">
                  <c:v>6.4142417814846003E-2</c:v>
                </c:pt>
                <c:pt idx="46322">
                  <c:v>6.4143634176667005E-2</c:v>
                </c:pt>
                <c:pt idx="46323">
                  <c:v>6.4145603421541394E-2</c:v>
                </c:pt>
                <c:pt idx="46324">
                  <c:v>6.41481540793922E-2</c:v>
                </c:pt>
                <c:pt idx="46325">
                  <c:v>6.4148657747299095E-2</c:v>
                </c:pt>
                <c:pt idx="46326">
                  <c:v>6.4149089590186795E-2</c:v>
                </c:pt>
                <c:pt idx="46327">
                  <c:v>6.4150293801521402E-2</c:v>
                </c:pt>
                <c:pt idx="46328">
                  <c:v>6.4150970815610206E-2</c:v>
                </c:pt>
                <c:pt idx="46329">
                  <c:v>6.4151705342666607E-2</c:v>
                </c:pt>
                <c:pt idx="46330">
                  <c:v>6.4152998790056107E-2</c:v>
                </c:pt>
                <c:pt idx="46331">
                  <c:v>6.4153883765885503E-2</c:v>
                </c:pt>
                <c:pt idx="46332">
                  <c:v>6.4154087493124595E-2</c:v>
                </c:pt>
                <c:pt idx="46333">
                  <c:v>6.4154499122592801E-2</c:v>
                </c:pt>
                <c:pt idx="46334">
                  <c:v>6.4155785993003894E-2</c:v>
                </c:pt>
                <c:pt idx="46335">
                  <c:v>6.4156830607868504E-2</c:v>
                </c:pt>
                <c:pt idx="46336">
                  <c:v>6.4158243153500105E-2</c:v>
                </c:pt>
                <c:pt idx="46337">
                  <c:v>6.4159285013667994E-2</c:v>
                </c:pt>
                <c:pt idx="46338">
                  <c:v>6.4159355126714807E-2</c:v>
                </c:pt>
                <c:pt idx="46339">
                  <c:v>6.4159864360660707E-2</c:v>
                </c:pt>
                <c:pt idx="46340">
                  <c:v>6.4160607957025703E-2</c:v>
                </c:pt>
                <c:pt idx="46341">
                  <c:v>6.4160979782560898E-2</c:v>
                </c:pt>
                <c:pt idx="46342">
                  <c:v>6.4161111730522594E-2</c:v>
                </c:pt>
                <c:pt idx="46343">
                  <c:v>6.4162822715214299E-2</c:v>
                </c:pt>
                <c:pt idx="46344">
                  <c:v>6.4163103088308707E-2</c:v>
                </c:pt>
                <c:pt idx="46345">
                  <c:v>6.4164546705473599E-2</c:v>
                </c:pt>
                <c:pt idx="46346">
                  <c:v>6.4165012706193E-2</c:v>
                </c:pt>
                <c:pt idx="46347">
                  <c:v>6.4165834218346401E-2</c:v>
                </c:pt>
                <c:pt idx="46348">
                  <c:v>6.4166240320589193E-2</c:v>
                </c:pt>
                <c:pt idx="46349">
                  <c:v>6.4169252758361398E-2</c:v>
                </c:pt>
                <c:pt idx="46350">
                  <c:v>6.4173110144371007E-2</c:v>
                </c:pt>
                <c:pt idx="46351">
                  <c:v>6.4173227529110102E-2</c:v>
                </c:pt>
                <c:pt idx="46352">
                  <c:v>6.4176378659860894E-2</c:v>
                </c:pt>
                <c:pt idx="46353">
                  <c:v>6.4179170203465793E-2</c:v>
                </c:pt>
                <c:pt idx="46354">
                  <c:v>6.4182010427799294E-2</c:v>
                </c:pt>
                <c:pt idx="46355">
                  <c:v>6.4184532137660399E-2</c:v>
                </c:pt>
                <c:pt idx="46356">
                  <c:v>6.4186033445514504E-2</c:v>
                </c:pt>
                <c:pt idx="46357">
                  <c:v>6.4186512330707796E-2</c:v>
                </c:pt>
                <c:pt idx="46358">
                  <c:v>6.4187480545748202E-2</c:v>
                </c:pt>
                <c:pt idx="46359">
                  <c:v>6.4188753904520904E-2</c:v>
                </c:pt>
                <c:pt idx="46360">
                  <c:v>6.4188809748924894E-2</c:v>
                </c:pt>
                <c:pt idx="46361">
                  <c:v>6.4189251299712397E-2</c:v>
                </c:pt>
                <c:pt idx="46362">
                  <c:v>6.4189572224852304E-2</c:v>
                </c:pt>
                <c:pt idx="46363">
                  <c:v>6.4189615342911399E-2</c:v>
                </c:pt>
                <c:pt idx="46364">
                  <c:v>6.4190061809470705E-2</c:v>
                </c:pt>
                <c:pt idx="46365">
                  <c:v>6.4190856199019597E-2</c:v>
                </c:pt>
                <c:pt idx="46366">
                  <c:v>6.4190894670755796E-2</c:v>
                </c:pt>
                <c:pt idx="46367">
                  <c:v>6.4193492448265194E-2</c:v>
                </c:pt>
                <c:pt idx="46368">
                  <c:v>6.4194319160169794E-2</c:v>
                </c:pt>
                <c:pt idx="46369">
                  <c:v>6.4195518789006797E-2</c:v>
                </c:pt>
                <c:pt idx="46370">
                  <c:v>6.4196119079634698E-2</c:v>
                </c:pt>
                <c:pt idx="46371">
                  <c:v>6.4197407151241406E-2</c:v>
                </c:pt>
                <c:pt idx="46372">
                  <c:v>6.4197825482120802E-2</c:v>
                </c:pt>
                <c:pt idx="46373">
                  <c:v>6.4198655098754595E-2</c:v>
                </c:pt>
                <c:pt idx="46374">
                  <c:v>6.41987166961729E-2</c:v>
                </c:pt>
                <c:pt idx="46375">
                  <c:v>6.4201188262943104E-2</c:v>
                </c:pt>
                <c:pt idx="46376">
                  <c:v>6.4202491134813897E-2</c:v>
                </c:pt>
                <c:pt idx="46377">
                  <c:v>6.4204547764315195E-2</c:v>
                </c:pt>
                <c:pt idx="46378">
                  <c:v>6.4204571848482897E-2</c:v>
                </c:pt>
                <c:pt idx="46379">
                  <c:v>6.42057362342109E-2</c:v>
                </c:pt>
                <c:pt idx="46380">
                  <c:v>6.4206856761551703E-2</c:v>
                </c:pt>
                <c:pt idx="46381">
                  <c:v>6.4207048583055107E-2</c:v>
                </c:pt>
                <c:pt idx="46382">
                  <c:v>6.4207231841214699E-2</c:v>
                </c:pt>
                <c:pt idx="46383">
                  <c:v>6.4208155161000896E-2</c:v>
                </c:pt>
                <c:pt idx="46384">
                  <c:v>6.4211317114934705E-2</c:v>
                </c:pt>
                <c:pt idx="46385">
                  <c:v>6.4212505910758805E-2</c:v>
                </c:pt>
                <c:pt idx="46386">
                  <c:v>6.4215200661987895E-2</c:v>
                </c:pt>
                <c:pt idx="46387">
                  <c:v>6.4215781445470105E-2</c:v>
                </c:pt>
                <c:pt idx="46388">
                  <c:v>6.4216171777382702E-2</c:v>
                </c:pt>
                <c:pt idx="46389">
                  <c:v>6.4216565842133297E-2</c:v>
                </c:pt>
                <c:pt idx="46390">
                  <c:v>6.4218493372786095E-2</c:v>
                </c:pt>
                <c:pt idx="46391">
                  <c:v>6.4219485465682194E-2</c:v>
                </c:pt>
                <c:pt idx="46392">
                  <c:v>6.4219554849879401E-2</c:v>
                </c:pt>
                <c:pt idx="46393">
                  <c:v>6.4219635514389403E-2</c:v>
                </c:pt>
                <c:pt idx="46394">
                  <c:v>6.4219821056565596E-2</c:v>
                </c:pt>
                <c:pt idx="46395">
                  <c:v>6.4220016095254406E-2</c:v>
                </c:pt>
                <c:pt idx="46396">
                  <c:v>6.4221144725117404E-2</c:v>
                </c:pt>
                <c:pt idx="46397">
                  <c:v>6.4221777919339196E-2</c:v>
                </c:pt>
                <c:pt idx="46398">
                  <c:v>6.4222691414118002E-2</c:v>
                </c:pt>
                <c:pt idx="46399">
                  <c:v>6.4223311823600499E-2</c:v>
                </c:pt>
                <c:pt idx="46400">
                  <c:v>6.4225697366902701E-2</c:v>
                </c:pt>
                <c:pt idx="46401">
                  <c:v>6.4226230529215306E-2</c:v>
                </c:pt>
                <c:pt idx="46402">
                  <c:v>6.4228366303943102E-2</c:v>
                </c:pt>
                <c:pt idx="46403">
                  <c:v>6.4230393041606298E-2</c:v>
                </c:pt>
                <c:pt idx="46404">
                  <c:v>6.4230523046882801E-2</c:v>
                </c:pt>
                <c:pt idx="46405">
                  <c:v>6.4230941094144706E-2</c:v>
                </c:pt>
                <c:pt idx="46406">
                  <c:v>6.4231036904248501E-2</c:v>
                </c:pt>
                <c:pt idx="46407">
                  <c:v>6.4231404002168493E-2</c:v>
                </c:pt>
                <c:pt idx="46408">
                  <c:v>6.4231520290610494E-2</c:v>
                </c:pt>
                <c:pt idx="46409">
                  <c:v>6.4231702047500699E-2</c:v>
                </c:pt>
                <c:pt idx="46410">
                  <c:v>6.4231746764459405E-2</c:v>
                </c:pt>
                <c:pt idx="46411">
                  <c:v>6.4231897645851493E-2</c:v>
                </c:pt>
                <c:pt idx="46412">
                  <c:v>6.4232369736941505E-2</c:v>
                </c:pt>
                <c:pt idx="46413">
                  <c:v>6.4234320930864605E-2</c:v>
                </c:pt>
                <c:pt idx="46414">
                  <c:v>6.4235673280537697E-2</c:v>
                </c:pt>
                <c:pt idx="46415">
                  <c:v>6.4238341779369504E-2</c:v>
                </c:pt>
                <c:pt idx="46416">
                  <c:v>6.4240186000730795E-2</c:v>
                </c:pt>
                <c:pt idx="46417">
                  <c:v>6.4241032738660497E-2</c:v>
                </c:pt>
                <c:pt idx="46418">
                  <c:v>6.4241048906531498E-2</c:v>
                </c:pt>
                <c:pt idx="46419">
                  <c:v>6.4241654619070401E-2</c:v>
                </c:pt>
                <c:pt idx="46420">
                  <c:v>6.4242147681944403E-2</c:v>
                </c:pt>
                <c:pt idx="46421">
                  <c:v>6.4242871860543602E-2</c:v>
                </c:pt>
                <c:pt idx="46422">
                  <c:v>6.4245104304183107E-2</c:v>
                </c:pt>
                <c:pt idx="46423">
                  <c:v>6.4246997577987505E-2</c:v>
                </c:pt>
                <c:pt idx="46424">
                  <c:v>6.4248463266891501E-2</c:v>
                </c:pt>
                <c:pt idx="46425">
                  <c:v>6.4250873854695106E-2</c:v>
                </c:pt>
                <c:pt idx="46426">
                  <c:v>6.4251444511412806E-2</c:v>
                </c:pt>
                <c:pt idx="46427">
                  <c:v>6.4251550354260001E-2</c:v>
                </c:pt>
                <c:pt idx="46428">
                  <c:v>6.4253129236793105E-2</c:v>
                </c:pt>
                <c:pt idx="46429">
                  <c:v>6.4253528637789395E-2</c:v>
                </c:pt>
                <c:pt idx="46430">
                  <c:v>6.42539322552097E-2</c:v>
                </c:pt>
                <c:pt idx="46431">
                  <c:v>6.4254277918442904E-2</c:v>
                </c:pt>
                <c:pt idx="46432">
                  <c:v>6.4255553652464797E-2</c:v>
                </c:pt>
                <c:pt idx="46433">
                  <c:v>6.4256511178951994E-2</c:v>
                </c:pt>
                <c:pt idx="46434">
                  <c:v>6.4257935125764901E-2</c:v>
                </c:pt>
                <c:pt idx="46435">
                  <c:v>6.4258716584253597E-2</c:v>
                </c:pt>
                <c:pt idx="46436">
                  <c:v>6.4259731693144695E-2</c:v>
                </c:pt>
                <c:pt idx="46437">
                  <c:v>6.4259969563858793E-2</c:v>
                </c:pt>
                <c:pt idx="46438">
                  <c:v>6.4260117330623603E-2</c:v>
                </c:pt>
                <c:pt idx="46439">
                  <c:v>6.4260529802423194E-2</c:v>
                </c:pt>
                <c:pt idx="46440">
                  <c:v>6.4263869097031801E-2</c:v>
                </c:pt>
                <c:pt idx="46441">
                  <c:v>6.4265743233168499E-2</c:v>
                </c:pt>
                <c:pt idx="46442">
                  <c:v>6.4265746835351495E-2</c:v>
                </c:pt>
                <c:pt idx="46443">
                  <c:v>6.4266155899576002E-2</c:v>
                </c:pt>
                <c:pt idx="46444">
                  <c:v>6.4266435900024899E-2</c:v>
                </c:pt>
                <c:pt idx="46445">
                  <c:v>6.4268054499598701E-2</c:v>
                </c:pt>
                <c:pt idx="46446">
                  <c:v>6.4269824339942397E-2</c:v>
                </c:pt>
                <c:pt idx="46447">
                  <c:v>6.4270435724260194E-2</c:v>
                </c:pt>
                <c:pt idx="46448">
                  <c:v>6.4270822272106107E-2</c:v>
                </c:pt>
                <c:pt idx="46449">
                  <c:v>6.4274373659030701E-2</c:v>
                </c:pt>
                <c:pt idx="46450">
                  <c:v>6.4274736602441707E-2</c:v>
                </c:pt>
                <c:pt idx="46451">
                  <c:v>6.4275340790162006E-2</c:v>
                </c:pt>
                <c:pt idx="46452">
                  <c:v>6.4276329207645394E-2</c:v>
                </c:pt>
                <c:pt idx="46453">
                  <c:v>6.4278213192990402E-2</c:v>
                </c:pt>
                <c:pt idx="46454">
                  <c:v>6.4280130348407197E-2</c:v>
                </c:pt>
                <c:pt idx="46455">
                  <c:v>6.4280215111415795E-2</c:v>
                </c:pt>
                <c:pt idx="46456">
                  <c:v>6.4280383404999503E-2</c:v>
                </c:pt>
                <c:pt idx="46457">
                  <c:v>6.4280793912052894E-2</c:v>
                </c:pt>
                <c:pt idx="46458">
                  <c:v>6.4281484976836001E-2</c:v>
                </c:pt>
                <c:pt idx="46459">
                  <c:v>6.4282440631295595E-2</c:v>
                </c:pt>
                <c:pt idx="46460">
                  <c:v>6.4282660871397404E-2</c:v>
                </c:pt>
                <c:pt idx="46461">
                  <c:v>6.4283870527371001E-2</c:v>
                </c:pt>
                <c:pt idx="46462">
                  <c:v>6.4285745026454594E-2</c:v>
                </c:pt>
                <c:pt idx="46463">
                  <c:v>6.4285800534505999E-2</c:v>
                </c:pt>
                <c:pt idx="46464">
                  <c:v>6.4286383847801498E-2</c:v>
                </c:pt>
                <c:pt idx="46465">
                  <c:v>6.4287166672870794E-2</c:v>
                </c:pt>
                <c:pt idx="46466">
                  <c:v>6.4289946685967395E-2</c:v>
                </c:pt>
                <c:pt idx="46467">
                  <c:v>6.4290239123857895E-2</c:v>
                </c:pt>
                <c:pt idx="46468">
                  <c:v>6.4290260601626001E-2</c:v>
                </c:pt>
                <c:pt idx="46469">
                  <c:v>6.4290872044609801E-2</c:v>
                </c:pt>
                <c:pt idx="46470">
                  <c:v>6.4293055056697704E-2</c:v>
                </c:pt>
                <c:pt idx="46471">
                  <c:v>6.4293487754535E-2</c:v>
                </c:pt>
                <c:pt idx="46472">
                  <c:v>6.4294066306009701E-2</c:v>
                </c:pt>
                <c:pt idx="46473">
                  <c:v>6.4296558815584506E-2</c:v>
                </c:pt>
                <c:pt idx="46474">
                  <c:v>6.4297213048042506E-2</c:v>
                </c:pt>
                <c:pt idx="46475">
                  <c:v>6.4297693985352997E-2</c:v>
                </c:pt>
                <c:pt idx="46476">
                  <c:v>6.4297741633544001E-2</c:v>
                </c:pt>
                <c:pt idx="46477">
                  <c:v>6.4298654251537704E-2</c:v>
                </c:pt>
                <c:pt idx="46478">
                  <c:v>6.4298827444471296E-2</c:v>
                </c:pt>
                <c:pt idx="46479">
                  <c:v>6.4299557049199804E-2</c:v>
                </c:pt>
                <c:pt idx="46480">
                  <c:v>6.4299784875515895E-2</c:v>
                </c:pt>
                <c:pt idx="46481">
                  <c:v>6.4299818267387801E-2</c:v>
                </c:pt>
                <c:pt idx="46482">
                  <c:v>6.4300471934889095E-2</c:v>
                </c:pt>
                <c:pt idx="46483">
                  <c:v>6.4300953638867897E-2</c:v>
                </c:pt>
                <c:pt idx="46484">
                  <c:v>6.4303066224799504E-2</c:v>
                </c:pt>
                <c:pt idx="46485">
                  <c:v>6.4303711141670605E-2</c:v>
                </c:pt>
                <c:pt idx="46486">
                  <c:v>6.4305177468599803E-2</c:v>
                </c:pt>
                <c:pt idx="46487">
                  <c:v>6.4305547636485993E-2</c:v>
                </c:pt>
                <c:pt idx="46488">
                  <c:v>6.4305781193132294E-2</c:v>
                </c:pt>
                <c:pt idx="46489">
                  <c:v>6.4309053648092404E-2</c:v>
                </c:pt>
                <c:pt idx="46490">
                  <c:v>6.4309215644351603E-2</c:v>
                </c:pt>
                <c:pt idx="46491">
                  <c:v>6.4310069236730702E-2</c:v>
                </c:pt>
                <c:pt idx="46492">
                  <c:v>6.4310683283196501E-2</c:v>
                </c:pt>
                <c:pt idx="46493">
                  <c:v>6.4311376989618696E-2</c:v>
                </c:pt>
                <c:pt idx="46494">
                  <c:v>6.4311521153770104E-2</c:v>
                </c:pt>
                <c:pt idx="46495">
                  <c:v>6.4311633253255798E-2</c:v>
                </c:pt>
                <c:pt idx="46496">
                  <c:v>6.4312398669231705E-2</c:v>
                </c:pt>
                <c:pt idx="46497">
                  <c:v>6.4312688598195195E-2</c:v>
                </c:pt>
                <c:pt idx="46498">
                  <c:v>6.4312777992443906E-2</c:v>
                </c:pt>
                <c:pt idx="46499">
                  <c:v>6.4313895539657495E-2</c:v>
                </c:pt>
                <c:pt idx="46500">
                  <c:v>6.4315161470381202E-2</c:v>
                </c:pt>
                <c:pt idx="46501">
                  <c:v>6.4315251042258006E-2</c:v>
                </c:pt>
                <c:pt idx="46502">
                  <c:v>6.4315418629707105E-2</c:v>
                </c:pt>
                <c:pt idx="46503">
                  <c:v>6.4318340900509599E-2</c:v>
                </c:pt>
                <c:pt idx="46504">
                  <c:v>6.4318951242668995E-2</c:v>
                </c:pt>
                <c:pt idx="46505">
                  <c:v>6.43193927264053E-2</c:v>
                </c:pt>
                <c:pt idx="46506">
                  <c:v>6.4320277999987394E-2</c:v>
                </c:pt>
                <c:pt idx="46507">
                  <c:v>6.4320578830382794E-2</c:v>
                </c:pt>
                <c:pt idx="46508">
                  <c:v>6.4320622945658407E-2</c:v>
                </c:pt>
                <c:pt idx="46509">
                  <c:v>6.4321769746728499E-2</c:v>
                </c:pt>
                <c:pt idx="46510">
                  <c:v>6.4321953343597402E-2</c:v>
                </c:pt>
                <c:pt idx="46511">
                  <c:v>6.4323135130354994E-2</c:v>
                </c:pt>
                <c:pt idx="46512">
                  <c:v>6.4323423751128705E-2</c:v>
                </c:pt>
                <c:pt idx="46513">
                  <c:v>6.4324277652433301E-2</c:v>
                </c:pt>
                <c:pt idx="46514">
                  <c:v>6.4324297233736893E-2</c:v>
                </c:pt>
                <c:pt idx="46515">
                  <c:v>6.4325182787372995E-2</c:v>
                </c:pt>
                <c:pt idx="46516">
                  <c:v>6.4327055053252202E-2</c:v>
                </c:pt>
                <c:pt idx="46517">
                  <c:v>6.43273178510642E-2</c:v>
                </c:pt>
                <c:pt idx="46518">
                  <c:v>6.4327417303783996E-2</c:v>
                </c:pt>
                <c:pt idx="46519">
                  <c:v>6.4328009819221404E-2</c:v>
                </c:pt>
                <c:pt idx="46520">
                  <c:v>6.4328055658640595E-2</c:v>
                </c:pt>
                <c:pt idx="46521">
                  <c:v>6.4329019048153996E-2</c:v>
                </c:pt>
                <c:pt idx="46522">
                  <c:v>6.43290509104847E-2</c:v>
                </c:pt>
                <c:pt idx="46523">
                  <c:v>6.4330105191563403E-2</c:v>
                </c:pt>
                <c:pt idx="46524">
                  <c:v>6.4330372912248204E-2</c:v>
                </c:pt>
                <c:pt idx="46525">
                  <c:v>6.4331535544863594E-2</c:v>
                </c:pt>
                <c:pt idx="46526">
                  <c:v>6.4332714367787994E-2</c:v>
                </c:pt>
                <c:pt idx="46527">
                  <c:v>6.4334492987703495E-2</c:v>
                </c:pt>
                <c:pt idx="46528">
                  <c:v>6.4336413344178306E-2</c:v>
                </c:pt>
                <c:pt idx="46529">
                  <c:v>6.4337131479482904E-2</c:v>
                </c:pt>
                <c:pt idx="46530">
                  <c:v>6.4338279322971398E-2</c:v>
                </c:pt>
                <c:pt idx="46531">
                  <c:v>6.4340600162640593E-2</c:v>
                </c:pt>
                <c:pt idx="46532">
                  <c:v>6.4340681643641803E-2</c:v>
                </c:pt>
                <c:pt idx="46533">
                  <c:v>6.4340928413898393E-2</c:v>
                </c:pt>
                <c:pt idx="46534">
                  <c:v>6.4341175485475605E-2</c:v>
                </c:pt>
                <c:pt idx="46535">
                  <c:v>6.4343807239356995E-2</c:v>
                </c:pt>
                <c:pt idx="46536">
                  <c:v>6.4344096454324803E-2</c:v>
                </c:pt>
                <c:pt idx="46537">
                  <c:v>6.4344560201585702E-2</c:v>
                </c:pt>
                <c:pt idx="46538">
                  <c:v>6.4345764838208294E-2</c:v>
                </c:pt>
                <c:pt idx="46539">
                  <c:v>6.4346045741569199E-2</c:v>
                </c:pt>
                <c:pt idx="46540">
                  <c:v>6.4346969738065599E-2</c:v>
                </c:pt>
                <c:pt idx="46541">
                  <c:v>6.4347403255411301E-2</c:v>
                </c:pt>
                <c:pt idx="46542">
                  <c:v>6.4350776218101396E-2</c:v>
                </c:pt>
                <c:pt idx="46543">
                  <c:v>6.4351397220802006E-2</c:v>
                </c:pt>
                <c:pt idx="46544">
                  <c:v>6.4351974836265396E-2</c:v>
                </c:pt>
                <c:pt idx="46545">
                  <c:v>6.4352601099106302E-2</c:v>
                </c:pt>
                <c:pt idx="46546">
                  <c:v>6.4352644690935504E-2</c:v>
                </c:pt>
                <c:pt idx="46547">
                  <c:v>6.4352849852228305E-2</c:v>
                </c:pt>
                <c:pt idx="46548">
                  <c:v>6.4352863724707998E-2</c:v>
                </c:pt>
                <c:pt idx="46549">
                  <c:v>6.4353350966319098E-2</c:v>
                </c:pt>
                <c:pt idx="46550">
                  <c:v>6.4353874864398003E-2</c:v>
                </c:pt>
                <c:pt idx="46551">
                  <c:v>6.4355951463642105E-2</c:v>
                </c:pt>
                <c:pt idx="46552">
                  <c:v>6.4356026753313103E-2</c:v>
                </c:pt>
                <c:pt idx="46553">
                  <c:v>6.4356127393571494E-2</c:v>
                </c:pt>
                <c:pt idx="46554">
                  <c:v>6.4356335695836403E-2</c:v>
                </c:pt>
                <c:pt idx="46555">
                  <c:v>6.4356630999054101E-2</c:v>
                </c:pt>
                <c:pt idx="46556">
                  <c:v>6.4358236381329495E-2</c:v>
                </c:pt>
                <c:pt idx="46557">
                  <c:v>6.4359259676693703E-2</c:v>
                </c:pt>
                <c:pt idx="46558">
                  <c:v>6.4359650736620005E-2</c:v>
                </c:pt>
                <c:pt idx="46559">
                  <c:v>6.4360120469966905E-2</c:v>
                </c:pt>
                <c:pt idx="46560">
                  <c:v>6.43601990585628E-2</c:v>
                </c:pt>
                <c:pt idx="46561">
                  <c:v>6.4360490814702603E-2</c:v>
                </c:pt>
                <c:pt idx="46562">
                  <c:v>6.4360917129244702E-2</c:v>
                </c:pt>
                <c:pt idx="46563">
                  <c:v>6.4362239879508398E-2</c:v>
                </c:pt>
                <c:pt idx="46564">
                  <c:v>6.4362908964834598E-2</c:v>
                </c:pt>
                <c:pt idx="46565">
                  <c:v>6.4364548652745504E-2</c:v>
                </c:pt>
                <c:pt idx="46566">
                  <c:v>6.4364778183484905E-2</c:v>
                </c:pt>
                <c:pt idx="46567">
                  <c:v>6.4366524263678906E-2</c:v>
                </c:pt>
                <c:pt idx="46568">
                  <c:v>6.4367639125700302E-2</c:v>
                </c:pt>
                <c:pt idx="46569">
                  <c:v>6.4367730675262094E-2</c:v>
                </c:pt>
                <c:pt idx="46570">
                  <c:v>6.4368218535598501E-2</c:v>
                </c:pt>
                <c:pt idx="46571">
                  <c:v>6.4369238428151204E-2</c:v>
                </c:pt>
                <c:pt idx="46572">
                  <c:v>6.4370132391282198E-2</c:v>
                </c:pt>
                <c:pt idx="46573">
                  <c:v>6.4370834806168398E-2</c:v>
                </c:pt>
                <c:pt idx="46574">
                  <c:v>6.4371168616631697E-2</c:v>
                </c:pt>
                <c:pt idx="46575">
                  <c:v>6.4373299050032404E-2</c:v>
                </c:pt>
                <c:pt idx="46576">
                  <c:v>6.4375354517174396E-2</c:v>
                </c:pt>
                <c:pt idx="46577">
                  <c:v>6.4380364757372896E-2</c:v>
                </c:pt>
                <c:pt idx="46578">
                  <c:v>6.4380502471277398E-2</c:v>
                </c:pt>
                <c:pt idx="46579">
                  <c:v>6.43806393556213E-2</c:v>
                </c:pt>
                <c:pt idx="46580">
                  <c:v>6.4381251845355605E-2</c:v>
                </c:pt>
                <c:pt idx="46581">
                  <c:v>6.4381888774741505E-2</c:v>
                </c:pt>
                <c:pt idx="46582">
                  <c:v>6.4383391518237701E-2</c:v>
                </c:pt>
                <c:pt idx="46583">
                  <c:v>6.4384560036015198E-2</c:v>
                </c:pt>
                <c:pt idx="46584">
                  <c:v>6.4387259332000998E-2</c:v>
                </c:pt>
                <c:pt idx="46585">
                  <c:v>6.4388093055316398E-2</c:v>
                </c:pt>
                <c:pt idx="46586">
                  <c:v>6.4389109465553304E-2</c:v>
                </c:pt>
                <c:pt idx="46587">
                  <c:v>6.4391082367780003E-2</c:v>
                </c:pt>
                <c:pt idx="46588">
                  <c:v>6.4391374398508006E-2</c:v>
                </c:pt>
                <c:pt idx="46589">
                  <c:v>6.4391971589567401E-2</c:v>
                </c:pt>
                <c:pt idx="46590">
                  <c:v>6.4392481651865396E-2</c:v>
                </c:pt>
                <c:pt idx="46591">
                  <c:v>6.4392565657183196E-2</c:v>
                </c:pt>
                <c:pt idx="46592">
                  <c:v>6.4393123887892104E-2</c:v>
                </c:pt>
                <c:pt idx="46593">
                  <c:v>6.4393830531216806E-2</c:v>
                </c:pt>
                <c:pt idx="46594">
                  <c:v>6.4394427969895099E-2</c:v>
                </c:pt>
                <c:pt idx="46595">
                  <c:v>6.4395079412341405E-2</c:v>
                </c:pt>
                <c:pt idx="46596">
                  <c:v>6.4395450966031997E-2</c:v>
                </c:pt>
                <c:pt idx="46597">
                  <c:v>6.4395467647742802E-2</c:v>
                </c:pt>
                <c:pt idx="46598">
                  <c:v>6.4395531176659998E-2</c:v>
                </c:pt>
                <c:pt idx="46599">
                  <c:v>6.4395929408623306E-2</c:v>
                </c:pt>
                <c:pt idx="46600">
                  <c:v>6.4396570388145502E-2</c:v>
                </c:pt>
                <c:pt idx="46601">
                  <c:v>6.4397810206970205E-2</c:v>
                </c:pt>
                <c:pt idx="46602">
                  <c:v>6.4398919623050499E-2</c:v>
                </c:pt>
                <c:pt idx="46603">
                  <c:v>6.4401479464885295E-2</c:v>
                </c:pt>
                <c:pt idx="46604">
                  <c:v>6.4402049534523303E-2</c:v>
                </c:pt>
                <c:pt idx="46605">
                  <c:v>6.4402424159578295E-2</c:v>
                </c:pt>
                <c:pt idx="46606">
                  <c:v>6.4402952690200799E-2</c:v>
                </c:pt>
                <c:pt idx="46607">
                  <c:v>6.4403589179506393E-2</c:v>
                </c:pt>
                <c:pt idx="46608">
                  <c:v>6.4404963702564197E-2</c:v>
                </c:pt>
                <c:pt idx="46609">
                  <c:v>6.4405501780973706E-2</c:v>
                </c:pt>
                <c:pt idx="46610">
                  <c:v>6.4405521130126597E-2</c:v>
                </c:pt>
                <c:pt idx="46611">
                  <c:v>6.4410005423552602E-2</c:v>
                </c:pt>
                <c:pt idx="46612">
                  <c:v>6.4410155609944605E-2</c:v>
                </c:pt>
                <c:pt idx="46613">
                  <c:v>6.4412120544613705E-2</c:v>
                </c:pt>
                <c:pt idx="46614">
                  <c:v>6.4412432975822498E-2</c:v>
                </c:pt>
                <c:pt idx="46615">
                  <c:v>6.4413500647869104E-2</c:v>
                </c:pt>
                <c:pt idx="46616">
                  <c:v>6.4414865414844397E-2</c:v>
                </c:pt>
                <c:pt idx="46617">
                  <c:v>6.4415042936689898E-2</c:v>
                </c:pt>
                <c:pt idx="46618">
                  <c:v>6.4417968919705998E-2</c:v>
                </c:pt>
                <c:pt idx="46619">
                  <c:v>6.4418548019226196E-2</c:v>
                </c:pt>
                <c:pt idx="46620">
                  <c:v>6.4418692332899402E-2</c:v>
                </c:pt>
                <c:pt idx="46621">
                  <c:v>6.4419928735123894E-2</c:v>
                </c:pt>
                <c:pt idx="46622">
                  <c:v>6.4420010644944195E-2</c:v>
                </c:pt>
                <c:pt idx="46623">
                  <c:v>6.4420991004135203E-2</c:v>
                </c:pt>
                <c:pt idx="46624">
                  <c:v>6.4421672185892204E-2</c:v>
                </c:pt>
                <c:pt idx="46625">
                  <c:v>6.4422990317728093E-2</c:v>
                </c:pt>
                <c:pt idx="46626">
                  <c:v>6.44231075644041E-2</c:v>
                </c:pt>
                <c:pt idx="46627">
                  <c:v>6.4424040342683495E-2</c:v>
                </c:pt>
                <c:pt idx="46628">
                  <c:v>6.4424835969949107E-2</c:v>
                </c:pt>
                <c:pt idx="46629">
                  <c:v>6.4426237595394106E-2</c:v>
                </c:pt>
                <c:pt idx="46630">
                  <c:v>6.4426337999069702E-2</c:v>
                </c:pt>
                <c:pt idx="46631">
                  <c:v>6.4428400609322797E-2</c:v>
                </c:pt>
                <c:pt idx="46632">
                  <c:v>6.4428511291826598E-2</c:v>
                </c:pt>
                <c:pt idx="46633">
                  <c:v>6.4429260666783505E-2</c:v>
                </c:pt>
                <c:pt idx="46634">
                  <c:v>6.4429658345937293E-2</c:v>
                </c:pt>
                <c:pt idx="46635">
                  <c:v>6.4429969330495898E-2</c:v>
                </c:pt>
                <c:pt idx="46636">
                  <c:v>6.4430288376114406E-2</c:v>
                </c:pt>
                <c:pt idx="46637">
                  <c:v>6.4432209189439094E-2</c:v>
                </c:pt>
                <c:pt idx="46638">
                  <c:v>6.4432543250434904E-2</c:v>
                </c:pt>
                <c:pt idx="46639">
                  <c:v>6.4433115659575602E-2</c:v>
                </c:pt>
                <c:pt idx="46640">
                  <c:v>6.4433520981818093E-2</c:v>
                </c:pt>
                <c:pt idx="46641">
                  <c:v>6.4434264028502497E-2</c:v>
                </c:pt>
                <c:pt idx="46642">
                  <c:v>6.4434373537956696E-2</c:v>
                </c:pt>
                <c:pt idx="46643">
                  <c:v>6.4434530937968998E-2</c:v>
                </c:pt>
                <c:pt idx="46644">
                  <c:v>6.44385572093263E-2</c:v>
                </c:pt>
                <c:pt idx="46645">
                  <c:v>6.4439363628858104E-2</c:v>
                </c:pt>
                <c:pt idx="46646">
                  <c:v>6.4439843593607604E-2</c:v>
                </c:pt>
                <c:pt idx="46647">
                  <c:v>6.44401496291864E-2</c:v>
                </c:pt>
                <c:pt idx="46648">
                  <c:v>6.4441169607587001E-2</c:v>
                </c:pt>
                <c:pt idx="46649">
                  <c:v>6.4443129248347802E-2</c:v>
                </c:pt>
                <c:pt idx="46650">
                  <c:v>6.44443625211331E-2</c:v>
                </c:pt>
                <c:pt idx="46651">
                  <c:v>6.4445223930767806E-2</c:v>
                </c:pt>
                <c:pt idx="46652">
                  <c:v>6.4445806022125393E-2</c:v>
                </c:pt>
                <c:pt idx="46653">
                  <c:v>6.4447897934372098E-2</c:v>
                </c:pt>
                <c:pt idx="46654">
                  <c:v>6.4448188938019499E-2</c:v>
                </c:pt>
                <c:pt idx="46655">
                  <c:v>6.4449192529277693E-2</c:v>
                </c:pt>
                <c:pt idx="46656">
                  <c:v>6.4451259535417305E-2</c:v>
                </c:pt>
                <c:pt idx="46657">
                  <c:v>6.4451901418647498E-2</c:v>
                </c:pt>
                <c:pt idx="46658">
                  <c:v>6.4456000820362194E-2</c:v>
                </c:pt>
                <c:pt idx="46659">
                  <c:v>6.4456291120379802E-2</c:v>
                </c:pt>
                <c:pt idx="46660">
                  <c:v>6.4456483854097205E-2</c:v>
                </c:pt>
                <c:pt idx="46661">
                  <c:v>6.4456683534054204E-2</c:v>
                </c:pt>
                <c:pt idx="46662">
                  <c:v>6.4456876478081293E-2</c:v>
                </c:pt>
                <c:pt idx="46663">
                  <c:v>6.4458616839583399E-2</c:v>
                </c:pt>
                <c:pt idx="46664">
                  <c:v>6.4458651490476998E-2</c:v>
                </c:pt>
                <c:pt idx="46665">
                  <c:v>6.4458960159981593E-2</c:v>
                </c:pt>
                <c:pt idx="46666">
                  <c:v>6.4459974694975997E-2</c:v>
                </c:pt>
                <c:pt idx="46667">
                  <c:v>6.4460111897428701E-2</c:v>
                </c:pt>
                <c:pt idx="46668">
                  <c:v>6.4460138535288106E-2</c:v>
                </c:pt>
                <c:pt idx="46669">
                  <c:v>6.4461936031132705E-2</c:v>
                </c:pt>
                <c:pt idx="46670">
                  <c:v>6.4462061324418396E-2</c:v>
                </c:pt>
                <c:pt idx="46671">
                  <c:v>6.4462358176250498E-2</c:v>
                </c:pt>
                <c:pt idx="46672">
                  <c:v>6.4462959783139304E-2</c:v>
                </c:pt>
                <c:pt idx="46673">
                  <c:v>6.4463273854673306E-2</c:v>
                </c:pt>
                <c:pt idx="46674">
                  <c:v>6.4463520971240501E-2</c:v>
                </c:pt>
                <c:pt idx="46675">
                  <c:v>6.4464794145262599E-2</c:v>
                </c:pt>
                <c:pt idx="46676">
                  <c:v>6.4465641620178898E-2</c:v>
                </c:pt>
                <c:pt idx="46677">
                  <c:v>6.4467841719473395E-2</c:v>
                </c:pt>
                <c:pt idx="46678">
                  <c:v>6.4468889367063201E-2</c:v>
                </c:pt>
                <c:pt idx="46679">
                  <c:v>6.4469180472599405E-2</c:v>
                </c:pt>
                <c:pt idx="46680">
                  <c:v>6.4476221539417497E-2</c:v>
                </c:pt>
                <c:pt idx="46681">
                  <c:v>6.4477763042081596E-2</c:v>
                </c:pt>
                <c:pt idx="46682">
                  <c:v>6.4477896726987199E-2</c:v>
                </c:pt>
                <c:pt idx="46683">
                  <c:v>6.4478267133966594E-2</c:v>
                </c:pt>
                <c:pt idx="46684">
                  <c:v>6.4478268474920303E-2</c:v>
                </c:pt>
                <c:pt idx="46685">
                  <c:v>6.4478529100933699E-2</c:v>
                </c:pt>
                <c:pt idx="46686">
                  <c:v>6.4480919133738601E-2</c:v>
                </c:pt>
                <c:pt idx="46687">
                  <c:v>6.4481321284572998E-2</c:v>
                </c:pt>
                <c:pt idx="46688">
                  <c:v>6.4483359707663904E-2</c:v>
                </c:pt>
                <c:pt idx="46689">
                  <c:v>6.4483815474807304E-2</c:v>
                </c:pt>
                <c:pt idx="46690">
                  <c:v>6.4484677786133704E-2</c:v>
                </c:pt>
                <c:pt idx="46691">
                  <c:v>6.4485038533639294E-2</c:v>
                </c:pt>
                <c:pt idx="46692">
                  <c:v>6.4486484380641099E-2</c:v>
                </c:pt>
                <c:pt idx="46693">
                  <c:v>6.4487669818443394E-2</c:v>
                </c:pt>
                <c:pt idx="46694">
                  <c:v>6.4487958839012205E-2</c:v>
                </c:pt>
                <c:pt idx="46695">
                  <c:v>6.4487993951265796E-2</c:v>
                </c:pt>
                <c:pt idx="46696">
                  <c:v>6.4488404120622497E-2</c:v>
                </c:pt>
                <c:pt idx="46697">
                  <c:v>6.4489829998535197E-2</c:v>
                </c:pt>
                <c:pt idx="46698">
                  <c:v>6.44899834339277E-2</c:v>
                </c:pt>
                <c:pt idx="46699">
                  <c:v>6.4490359131416902E-2</c:v>
                </c:pt>
                <c:pt idx="46700">
                  <c:v>6.4495920336839402E-2</c:v>
                </c:pt>
                <c:pt idx="46701">
                  <c:v>6.4498240718326494E-2</c:v>
                </c:pt>
                <c:pt idx="46702">
                  <c:v>6.4501137993607294E-2</c:v>
                </c:pt>
                <c:pt idx="46703">
                  <c:v>6.4501834269165503E-2</c:v>
                </c:pt>
                <c:pt idx="46704">
                  <c:v>6.4502076934147404E-2</c:v>
                </c:pt>
                <c:pt idx="46705">
                  <c:v>6.4502835272307504E-2</c:v>
                </c:pt>
                <c:pt idx="46706">
                  <c:v>6.4503372237139103E-2</c:v>
                </c:pt>
                <c:pt idx="46707">
                  <c:v>6.4503500139094005E-2</c:v>
                </c:pt>
                <c:pt idx="46708">
                  <c:v>6.4503847373700907E-2</c:v>
                </c:pt>
                <c:pt idx="46709">
                  <c:v>6.4504206488931098E-2</c:v>
                </c:pt>
                <c:pt idx="46710">
                  <c:v>6.4505543211248795E-2</c:v>
                </c:pt>
                <c:pt idx="46711">
                  <c:v>6.4506926007955295E-2</c:v>
                </c:pt>
                <c:pt idx="46712">
                  <c:v>6.4506979205814094E-2</c:v>
                </c:pt>
                <c:pt idx="46713">
                  <c:v>6.4508443346735903E-2</c:v>
                </c:pt>
                <c:pt idx="46714">
                  <c:v>6.4509996883657703E-2</c:v>
                </c:pt>
                <c:pt idx="46715">
                  <c:v>6.4510619264022601E-2</c:v>
                </c:pt>
                <c:pt idx="46716">
                  <c:v>6.4511001968052997E-2</c:v>
                </c:pt>
                <c:pt idx="46717">
                  <c:v>6.4512320675258306E-2</c:v>
                </c:pt>
                <c:pt idx="46718">
                  <c:v>6.4513165838337994E-2</c:v>
                </c:pt>
                <c:pt idx="46719">
                  <c:v>6.4513592566685193E-2</c:v>
                </c:pt>
                <c:pt idx="46720">
                  <c:v>6.4514108699227204E-2</c:v>
                </c:pt>
                <c:pt idx="46721">
                  <c:v>6.4514377171390302E-2</c:v>
                </c:pt>
                <c:pt idx="46722">
                  <c:v>6.4514513356975806E-2</c:v>
                </c:pt>
                <c:pt idx="46723">
                  <c:v>6.4515165290840906E-2</c:v>
                </c:pt>
                <c:pt idx="46724">
                  <c:v>6.4517308399800799E-2</c:v>
                </c:pt>
                <c:pt idx="46725">
                  <c:v>6.4517859239732606E-2</c:v>
                </c:pt>
                <c:pt idx="46726">
                  <c:v>6.4518915946057104E-2</c:v>
                </c:pt>
                <c:pt idx="46727">
                  <c:v>6.4522532901050506E-2</c:v>
                </c:pt>
                <c:pt idx="46728">
                  <c:v>6.4522729942031107E-2</c:v>
                </c:pt>
                <c:pt idx="46729">
                  <c:v>6.4523744336714706E-2</c:v>
                </c:pt>
                <c:pt idx="46730">
                  <c:v>6.4525261042348001E-2</c:v>
                </c:pt>
                <c:pt idx="46731">
                  <c:v>6.4525334126925696E-2</c:v>
                </c:pt>
                <c:pt idx="46732">
                  <c:v>6.4525938686822507E-2</c:v>
                </c:pt>
                <c:pt idx="46733">
                  <c:v>6.4526362616823096E-2</c:v>
                </c:pt>
                <c:pt idx="46734">
                  <c:v>6.4527471496977795E-2</c:v>
                </c:pt>
                <c:pt idx="46735">
                  <c:v>6.4528710651602497E-2</c:v>
                </c:pt>
                <c:pt idx="46736">
                  <c:v>6.45287245725292E-2</c:v>
                </c:pt>
                <c:pt idx="46737">
                  <c:v>6.4529084672314899E-2</c:v>
                </c:pt>
                <c:pt idx="46738">
                  <c:v>6.4529179601048994E-2</c:v>
                </c:pt>
                <c:pt idx="46739">
                  <c:v>6.4529639373750197E-2</c:v>
                </c:pt>
                <c:pt idx="46740">
                  <c:v>6.4532080760148505E-2</c:v>
                </c:pt>
                <c:pt idx="46741">
                  <c:v>6.4532308655264395E-2</c:v>
                </c:pt>
                <c:pt idx="46742">
                  <c:v>6.45335575042566E-2</c:v>
                </c:pt>
                <c:pt idx="46743">
                  <c:v>6.4533859016861594E-2</c:v>
                </c:pt>
                <c:pt idx="46744">
                  <c:v>6.4534873305383905E-2</c:v>
                </c:pt>
                <c:pt idx="46745">
                  <c:v>6.4535591037648096E-2</c:v>
                </c:pt>
                <c:pt idx="46746">
                  <c:v>6.4539307813003099E-2</c:v>
                </c:pt>
                <c:pt idx="46747">
                  <c:v>6.4539609272438306E-2</c:v>
                </c:pt>
                <c:pt idx="46748">
                  <c:v>6.4539855208538402E-2</c:v>
                </c:pt>
                <c:pt idx="46749">
                  <c:v>6.4540564953017604E-2</c:v>
                </c:pt>
                <c:pt idx="46750">
                  <c:v>6.4540657465200393E-2</c:v>
                </c:pt>
                <c:pt idx="46751">
                  <c:v>6.4540942532522003E-2</c:v>
                </c:pt>
                <c:pt idx="46752">
                  <c:v>6.4541261689724905E-2</c:v>
                </c:pt>
                <c:pt idx="46753">
                  <c:v>6.4543210435980103E-2</c:v>
                </c:pt>
                <c:pt idx="46754">
                  <c:v>6.4545780846099798E-2</c:v>
                </c:pt>
                <c:pt idx="46755">
                  <c:v>6.4545848648759493E-2</c:v>
                </c:pt>
                <c:pt idx="46756">
                  <c:v>6.4546007044607598E-2</c:v>
                </c:pt>
                <c:pt idx="46757">
                  <c:v>6.4547730756937996E-2</c:v>
                </c:pt>
                <c:pt idx="46758">
                  <c:v>6.4552276240227399E-2</c:v>
                </c:pt>
                <c:pt idx="46759">
                  <c:v>6.4554729617439605E-2</c:v>
                </c:pt>
                <c:pt idx="46760">
                  <c:v>6.4556644742783803E-2</c:v>
                </c:pt>
                <c:pt idx="46761">
                  <c:v>6.4556907146520806E-2</c:v>
                </c:pt>
                <c:pt idx="46762">
                  <c:v>6.4557226382539995E-2</c:v>
                </c:pt>
                <c:pt idx="46763">
                  <c:v>6.4557348777141005E-2</c:v>
                </c:pt>
                <c:pt idx="46764">
                  <c:v>6.4557959205867599E-2</c:v>
                </c:pt>
                <c:pt idx="46765">
                  <c:v>6.4560249601042494E-2</c:v>
                </c:pt>
                <c:pt idx="46766">
                  <c:v>6.4560598836023594E-2</c:v>
                </c:pt>
                <c:pt idx="46767">
                  <c:v>6.4560695938408297E-2</c:v>
                </c:pt>
                <c:pt idx="46768">
                  <c:v>6.4560758855332495E-2</c:v>
                </c:pt>
                <c:pt idx="46769">
                  <c:v>6.45614729558526E-2</c:v>
                </c:pt>
                <c:pt idx="46770">
                  <c:v>6.4563219452027198E-2</c:v>
                </c:pt>
                <c:pt idx="46771">
                  <c:v>6.4563571965610606E-2</c:v>
                </c:pt>
                <c:pt idx="46772">
                  <c:v>6.4564663302253397E-2</c:v>
                </c:pt>
                <c:pt idx="46773">
                  <c:v>6.4565149568124702E-2</c:v>
                </c:pt>
                <c:pt idx="46774">
                  <c:v>6.4565330573705407E-2</c:v>
                </c:pt>
                <c:pt idx="46775">
                  <c:v>6.4565834678022099E-2</c:v>
                </c:pt>
                <c:pt idx="46776">
                  <c:v>6.4568071206682107E-2</c:v>
                </c:pt>
                <c:pt idx="46777">
                  <c:v>6.4568186523613805E-2</c:v>
                </c:pt>
                <c:pt idx="46778">
                  <c:v>6.4568473280780594E-2</c:v>
                </c:pt>
                <c:pt idx="46779">
                  <c:v>6.4568578212734207E-2</c:v>
                </c:pt>
                <c:pt idx="46780">
                  <c:v>6.4570965944411501E-2</c:v>
                </c:pt>
                <c:pt idx="46781">
                  <c:v>6.4572396618705702E-2</c:v>
                </c:pt>
                <c:pt idx="46782">
                  <c:v>6.4573436279337995E-2</c:v>
                </c:pt>
                <c:pt idx="46783">
                  <c:v>6.4576587957273696E-2</c:v>
                </c:pt>
                <c:pt idx="46784">
                  <c:v>6.4583542974965297E-2</c:v>
                </c:pt>
                <c:pt idx="46785">
                  <c:v>6.45860881355734E-2</c:v>
                </c:pt>
                <c:pt idx="46786">
                  <c:v>6.4586627267854205E-2</c:v>
                </c:pt>
                <c:pt idx="46787">
                  <c:v>6.4587825119637607E-2</c:v>
                </c:pt>
                <c:pt idx="46788">
                  <c:v>6.4590044979088296E-2</c:v>
                </c:pt>
                <c:pt idx="46789">
                  <c:v>6.4591922645808805E-2</c:v>
                </c:pt>
                <c:pt idx="46790">
                  <c:v>6.4592219892187497E-2</c:v>
                </c:pt>
                <c:pt idx="46791">
                  <c:v>6.4593916287444306E-2</c:v>
                </c:pt>
                <c:pt idx="46792">
                  <c:v>6.4594877579202598E-2</c:v>
                </c:pt>
                <c:pt idx="46793">
                  <c:v>6.4595284710724205E-2</c:v>
                </c:pt>
                <c:pt idx="46794">
                  <c:v>6.4595702368161007E-2</c:v>
                </c:pt>
                <c:pt idx="46795">
                  <c:v>6.4595787030718194E-2</c:v>
                </c:pt>
                <c:pt idx="46796">
                  <c:v>6.4597866844755394E-2</c:v>
                </c:pt>
                <c:pt idx="46797">
                  <c:v>6.4597978860830602E-2</c:v>
                </c:pt>
                <c:pt idx="46798">
                  <c:v>6.4598287270007299E-2</c:v>
                </c:pt>
                <c:pt idx="46799">
                  <c:v>6.4598586128129701E-2</c:v>
                </c:pt>
                <c:pt idx="46800">
                  <c:v>6.4599128640321898E-2</c:v>
                </c:pt>
                <c:pt idx="46801">
                  <c:v>6.4599154269943102E-2</c:v>
                </c:pt>
                <c:pt idx="46802">
                  <c:v>6.4599685031501403E-2</c:v>
                </c:pt>
                <c:pt idx="46803">
                  <c:v>6.4603450232929099E-2</c:v>
                </c:pt>
                <c:pt idx="46804">
                  <c:v>6.4603880835250801E-2</c:v>
                </c:pt>
                <c:pt idx="46805">
                  <c:v>6.4604254244241002E-2</c:v>
                </c:pt>
                <c:pt idx="46806">
                  <c:v>6.4604360023538004E-2</c:v>
                </c:pt>
                <c:pt idx="46807">
                  <c:v>6.4604931230759693E-2</c:v>
                </c:pt>
                <c:pt idx="46808">
                  <c:v>6.4606427112294598E-2</c:v>
                </c:pt>
                <c:pt idx="46809">
                  <c:v>6.4606495825449306E-2</c:v>
                </c:pt>
                <c:pt idx="46810">
                  <c:v>6.4606712398678295E-2</c:v>
                </c:pt>
                <c:pt idx="46811">
                  <c:v>6.4606742849591295E-2</c:v>
                </c:pt>
                <c:pt idx="46812">
                  <c:v>6.4607095509620197E-2</c:v>
                </c:pt>
                <c:pt idx="46813">
                  <c:v>6.4607293301130506E-2</c:v>
                </c:pt>
                <c:pt idx="46814">
                  <c:v>6.4607610648837993E-2</c:v>
                </c:pt>
                <c:pt idx="46815">
                  <c:v>6.4608059133659301E-2</c:v>
                </c:pt>
                <c:pt idx="46816">
                  <c:v>6.4608808883117305E-2</c:v>
                </c:pt>
                <c:pt idx="46817">
                  <c:v>6.4609070605558303E-2</c:v>
                </c:pt>
                <c:pt idx="46818">
                  <c:v>6.46094240063778E-2</c:v>
                </c:pt>
                <c:pt idx="46819">
                  <c:v>6.4609584113455396E-2</c:v>
                </c:pt>
                <c:pt idx="46820">
                  <c:v>6.4609665049776902E-2</c:v>
                </c:pt>
                <c:pt idx="46821">
                  <c:v>6.4609789472529405E-2</c:v>
                </c:pt>
                <c:pt idx="46822">
                  <c:v>6.4611141870795294E-2</c:v>
                </c:pt>
                <c:pt idx="46823">
                  <c:v>6.4611565775190394E-2</c:v>
                </c:pt>
                <c:pt idx="46824">
                  <c:v>6.4613284623721498E-2</c:v>
                </c:pt>
                <c:pt idx="46825">
                  <c:v>6.4615404036712704E-2</c:v>
                </c:pt>
                <c:pt idx="46826">
                  <c:v>6.4616262472671895E-2</c:v>
                </c:pt>
                <c:pt idx="46827">
                  <c:v>6.4616517368210696E-2</c:v>
                </c:pt>
                <c:pt idx="46828">
                  <c:v>6.4617163473725897E-2</c:v>
                </c:pt>
                <c:pt idx="46829">
                  <c:v>6.4617256948653806E-2</c:v>
                </c:pt>
                <c:pt idx="46830">
                  <c:v>6.4618220380332894E-2</c:v>
                </c:pt>
                <c:pt idx="46831">
                  <c:v>6.4618227988979898E-2</c:v>
                </c:pt>
                <c:pt idx="46832">
                  <c:v>6.4618341428226506E-2</c:v>
                </c:pt>
                <c:pt idx="46833">
                  <c:v>6.4618393283353295E-2</c:v>
                </c:pt>
                <c:pt idx="46834">
                  <c:v>6.4619223888733507E-2</c:v>
                </c:pt>
                <c:pt idx="46835">
                  <c:v>6.4619730959632707E-2</c:v>
                </c:pt>
                <c:pt idx="46836">
                  <c:v>6.4620277491806197E-2</c:v>
                </c:pt>
                <c:pt idx="46837">
                  <c:v>6.4620961470009897E-2</c:v>
                </c:pt>
                <c:pt idx="46838">
                  <c:v>6.4621581084972193E-2</c:v>
                </c:pt>
                <c:pt idx="46839">
                  <c:v>6.4622469558915194E-2</c:v>
                </c:pt>
                <c:pt idx="46840">
                  <c:v>6.4623350325217599E-2</c:v>
                </c:pt>
                <c:pt idx="46841">
                  <c:v>6.4623456291706793E-2</c:v>
                </c:pt>
                <c:pt idx="46842">
                  <c:v>6.4624397246297802E-2</c:v>
                </c:pt>
                <c:pt idx="46843">
                  <c:v>6.4624910590415502E-2</c:v>
                </c:pt>
                <c:pt idx="46844">
                  <c:v>6.4625603860286998E-2</c:v>
                </c:pt>
                <c:pt idx="46845">
                  <c:v>6.4626571000925698E-2</c:v>
                </c:pt>
                <c:pt idx="46846">
                  <c:v>6.4628015576863596E-2</c:v>
                </c:pt>
                <c:pt idx="46847">
                  <c:v>6.4630236357906198E-2</c:v>
                </c:pt>
                <c:pt idx="46848">
                  <c:v>6.4630656996529603E-2</c:v>
                </c:pt>
                <c:pt idx="46849">
                  <c:v>6.4631257695738506E-2</c:v>
                </c:pt>
                <c:pt idx="46850">
                  <c:v>6.4631692190874807E-2</c:v>
                </c:pt>
                <c:pt idx="46851">
                  <c:v>6.4632041680453098E-2</c:v>
                </c:pt>
                <c:pt idx="46852">
                  <c:v>6.4632158336478396E-2</c:v>
                </c:pt>
                <c:pt idx="46853">
                  <c:v>6.46341355686086E-2</c:v>
                </c:pt>
                <c:pt idx="46854">
                  <c:v>6.4634193340268001E-2</c:v>
                </c:pt>
                <c:pt idx="46855">
                  <c:v>6.4634901821361598E-2</c:v>
                </c:pt>
                <c:pt idx="46856">
                  <c:v>6.4635132627708702E-2</c:v>
                </c:pt>
                <c:pt idx="46857">
                  <c:v>6.46352538455644E-2</c:v>
                </c:pt>
                <c:pt idx="46858">
                  <c:v>6.4635292268146002E-2</c:v>
                </c:pt>
                <c:pt idx="46859">
                  <c:v>6.4638897037549797E-2</c:v>
                </c:pt>
                <c:pt idx="46860">
                  <c:v>6.4638966703589207E-2</c:v>
                </c:pt>
                <c:pt idx="46861">
                  <c:v>6.4639481323573694E-2</c:v>
                </c:pt>
                <c:pt idx="46862">
                  <c:v>6.4640251556410497E-2</c:v>
                </c:pt>
                <c:pt idx="46863">
                  <c:v>6.4641247450145198E-2</c:v>
                </c:pt>
                <c:pt idx="46864">
                  <c:v>6.4641303070588199E-2</c:v>
                </c:pt>
                <c:pt idx="46865">
                  <c:v>6.4642355308471802E-2</c:v>
                </c:pt>
                <c:pt idx="46866">
                  <c:v>6.4642465121496601E-2</c:v>
                </c:pt>
                <c:pt idx="46867">
                  <c:v>6.4644268389652607E-2</c:v>
                </c:pt>
                <c:pt idx="46868">
                  <c:v>6.4644332759825798E-2</c:v>
                </c:pt>
                <c:pt idx="46869">
                  <c:v>6.4644893197796302E-2</c:v>
                </c:pt>
                <c:pt idx="46870">
                  <c:v>6.4646201325519695E-2</c:v>
                </c:pt>
                <c:pt idx="46871">
                  <c:v>6.4648605956006605E-2</c:v>
                </c:pt>
                <c:pt idx="46872">
                  <c:v>6.4648712789810894E-2</c:v>
                </c:pt>
                <c:pt idx="46873">
                  <c:v>6.4648796545652698E-2</c:v>
                </c:pt>
                <c:pt idx="46874">
                  <c:v>6.4652156924935797E-2</c:v>
                </c:pt>
                <c:pt idx="46875">
                  <c:v>6.4652807093144804E-2</c:v>
                </c:pt>
                <c:pt idx="46876">
                  <c:v>6.4653793241648702E-2</c:v>
                </c:pt>
                <c:pt idx="46877">
                  <c:v>6.4654033991347795E-2</c:v>
                </c:pt>
                <c:pt idx="46878">
                  <c:v>6.4655184435135002E-2</c:v>
                </c:pt>
                <c:pt idx="46879">
                  <c:v>6.4655447644021799E-2</c:v>
                </c:pt>
                <c:pt idx="46880">
                  <c:v>6.4655763006116501E-2</c:v>
                </c:pt>
                <c:pt idx="46881">
                  <c:v>6.4656236665378397E-2</c:v>
                </c:pt>
                <c:pt idx="46882">
                  <c:v>6.4657946719744702E-2</c:v>
                </c:pt>
                <c:pt idx="46883">
                  <c:v>6.4658346372568606E-2</c:v>
                </c:pt>
                <c:pt idx="46884">
                  <c:v>6.4659997799739397E-2</c:v>
                </c:pt>
                <c:pt idx="46885">
                  <c:v>6.4661856163016895E-2</c:v>
                </c:pt>
                <c:pt idx="46886">
                  <c:v>6.4664435171419801E-2</c:v>
                </c:pt>
                <c:pt idx="46887">
                  <c:v>6.4665644341547104E-2</c:v>
                </c:pt>
                <c:pt idx="46888">
                  <c:v>6.4666131842072705E-2</c:v>
                </c:pt>
                <c:pt idx="46889">
                  <c:v>6.4667114902286396E-2</c:v>
                </c:pt>
                <c:pt idx="46890">
                  <c:v>6.4668368079460206E-2</c:v>
                </c:pt>
                <c:pt idx="46891">
                  <c:v>6.4669683310211001E-2</c:v>
                </c:pt>
                <c:pt idx="46892">
                  <c:v>6.4669859056070506E-2</c:v>
                </c:pt>
                <c:pt idx="46893">
                  <c:v>6.4670807876523698E-2</c:v>
                </c:pt>
                <c:pt idx="46894">
                  <c:v>6.4670943540114101E-2</c:v>
                </c:pt>
                <c:pt idx="46895">
                  <c:v>6.4671165777388295E-2</c:v>
                </c:pt>
                <c:pt idx="46896">
                  <c:v>6.4671439249525994E-2</c:v>
                </c:pt>
                <c:pt idx="46897">
                  <c:v>6.4671513456572002E-2</c:v>
                </c:pt>
                <c:pt idx="46898">
                  <c:v>6.4672018856324107E-2</c:v>
                </c:pt>
                <c:pt idx="46899">
                  <c:v>6.4673560689861007E-2</c:v>
                </c:pt>
                <c:pt idx="46900">
                  <c:v>6.46740503674849E-2</c:v>
                </c:pt>
                <c:pt idx="46901">
                  <c:v>6.4674388372091704E-2</c:v>
                </c:pt>
                <c:pt idx="46902">
                  <c:v>6.4674743695588593E-2</c:v>
                </c:pt>
                <c:pt idx="46903">
                  <c:v>6.4675188005699893E-2</c:v>
                </c:pt>
                <c:pt idx="46904">
                  <c:v>6.4675499922100602E-2</c:v>
                </c:pt>
                <c:pt idx="46905">
                  <c:v>6.4676000420530802E-2</c:v>
                </c:pt>
                <c:pt idx="46906">
                  <c:v>6.4677723183168404E-2</c:v>
                </c:pt>
                <c:pt idx="46907">
                  <c:v>6.4678496635379307E-2</c:v>
                </c:pt>
                <c:pt idx="46908">
                  <c:v>6.4678618366800902E-2</c:v>
                </c:pt>
                <c:pt idx="46909">
                  <c:v>6.4679180586281401E-2</c:v>
                </c:pt>
                <c:pt idx="46910">
                  <c:v>6.4680111924408604E-2</c:v>
                </c:pt>
                <c:pt idx="46911">
                  <c:v>6.4680161586187002E-2</c:v>
                </c:pt>
                <c:pt idx="46912">
                  <c:v>6.4680493972251202E-2</c:v>
                </c:pt>
                <c:pt idx="46913">
                  <c:v>6.4680970997573098E-2</c:v>
                </c:pt>
                <c:pt idx="46914">
                  <c:v>6.4682124983619999E-2</c:v>
                </c:pt>
                <c:pt idx="46915">
                  <c:v>6.4682364195130404E-2</c:v>
                </c:pt>
                <c:pt idx="46916">
                  <c:v>6.4683582156999903E-2</c:v>
                </c:pt>
                <c:pt idx="46917">
                  <c:v>6.4685750814098095E-2</c:v>
                </c:pt>
                <c:pt idx="46918">
                  <c:v>6.4685948540527102E-2</c:v>
                </c:pt>
                <c:pt idx="46919">
                  <c:v>6.4687264829657906E-2</c:v>
                </c:pt>
                <c:pt idx="46920">
                  <c:v>6.4689012019447503E-2</c:v>
                </c:pt>
                <c:pt idx="46921">
                  <c:v>6.4692716096379402E-2</c:v>
                </c:pt>
                <c:pt idx="46922">
                  <c:v>6.4693017833189398E-2</c:v>
                </c:pt>
                <c:pt idx="46923">
                  <c:v>6.4694829625260603E-2</c:v>
                </c:pt>
                <c:pt idx="46924">
                  <c:v>6.4696697406463999E-2</c:v>
                </c:pt>
                <c:pt idx="46925">
                  <c:v>6.4697185836466498E-2</c:v>
                </c:pt>
                <c:pt idx="46926">
                  <c:v>6.4697632581579095E-2</c:v>
                </c:pt>
                <c:pt idx="46927">
                  <c:v>6.4697824968561995E-2</c:v>
                </c:pt>
                <c:pt idx="46928">
                  <c:v>6.4698129758325298E-2</c:v>
                </c:pt>
                <c:pt idx="46929">
                  <c:v>6.4699433051342695E-2</c:v>
                </c:pt>
                <c:pt idx="46930">
                  <c:v>6.4699557373279704E-2</c:v>
                </c:pt>
                <c:pt idx="46931">
                  <c:v>6.4699631656524106E-2</c:v>
                </c:pt>
                <c:pt idx="46932">
                  <c:v>6.46998065929765E-2</c:v>
                </c:pt>
                <c:pt idx="46933">
                  <c:v>6.4701810510210095E-2</c:v>
                </c:pt>
                <c:pt idx="46934">
                  <c:v>6.4703330354324004E-2</c:v>
                </c:pt>
                <c:pt idx="46935">
                  <c:v>6.4704825688044101E-2</c:v>
                </c:pt>
                <c:pt idx="46936">
                  <c:v>6.4706262959498106E-2</c:v>
                </c:pt>
                <c:pt idx="46937">
                  <c:v>6.4706997986018797E-2</c:v>
                </c:pt>
                <c:pt idx="46938">
                  <c:v>6.4707388711462199E-2</c:v>
                </c:pt>
                <c:pt idx="46939">
                  <c:v>6.4708343484525796E-2</c:v>
                </c:pt>
                <c:pt idx="46940">
                  <c:v>6.4708582162397804E-2</c:v>
                </c:pt>
                <c:pt idx="46941">
                  <c:v>6.4708738828073695E-2</c:v>
                </c:pt>
                <c:pt idx="46942">
                  <c:v>6.4709342264989506E-2</c:v>
                </c:pt>
                <c:pt idx="46943">
                  <c:v>6.4710207508563794E-2</c:v>
                </c:pt>
                <c:pt idx="46944">
                  <c:v>6.47110425215605E-2</c:v>
                </c:pt>
                <c:pt idx="46945">
                  <c:v>6.4711043716264793E-2</c:v>
                </c:pt>
                <c:pt idx="46946">
                  <c:v>6.4711609021081098E-2</c:v>
                </c:pt>
                <c:pt idx="46947">
                  <c:v>6.47118769792525E-2</c:v>
                </c:pt>
                <c:pt idx="46948">
                  <c:v>6.4713012674004505E-2</c:v>
                </c:pt>
                <c:pt idx="46949">
                  <c:v>6.4715908181241302E-2</c:v>
                </c:pt>
                <c:pt idx="46950">
                  <c:v>6.4716397628819394E-2</c:v>
                </c:pt>
                <c:pt idx="46951">
                  <c:v>6.4719032064945697E-2</c:v>
                </c:pt>
                <c:pt idx="46952">
                  <c:v>6.4719726056197802E-2</c:v>
                </c:pt>
                <c:pt idx="46953">
                  <c:v>6.4720029007769894E-2</c:v>
                </c:pt>
                <c:pt idx="46954">
                  <c:v>6.4721568048505901E-2</c:v>
                </c:pt>
                <c:pt idx="46955">
                  <c:v>6.4723286715854297E-2</c:v>
                </c:pt>
                <c:pt idx="46956">
                  <c:v>6.4723803178770398E-2</c:v>
                </c:pt>
                <c:pt idx="46957">
                  <c:v>6.4725485412873304E-2</c:v>
                </c:pt>
                <c:pt idx="46958">
                  <c:v>6.4727116951693406E-2</c:v>
                </c:pt>
                <c:pt idx="46959">
                  <c:v>6.4730767191111996E-2</c:v>
                </c:pt>
                <c:pt idx="46960">
                  <c:v>6.4731228728673401E-2</c:v>
                </c:pt>
                <c:pt idx="46961">
                  <c:v>6.4731285671009497E-2</c:v>
                </c:pt>
                <c:pt idx="46962">
                  <c:v>6.4732327676983004E-2</c:v>
                </c:pt>
                <c:pt idx="46963">
                  <c:v>6.4735052326223202E-2</c:v>
                </c:pt>
                <c:pt idx="46964">
                  <c:v>6.4735609583886994E-2</c:v>
                </c:pt>
                <c:pt idx="46965">
                  <c:v>6.4737216582773302E-2</c:v>
                </c:pt>
                <c:pt idx="46966">
                  <c:v>6.4737849844248394E-2</c:v>
                </c:pt>
                <c:pt idx="46967">
                  <c:v>6.4738200176059801E-2</c:v>
                </c:pt>
                <c:pt idx="46968">
                  <c:v>6.4740667293840995E-2</c:v>
                </c:pt>
                <c:pt idx="46969">
                  <c:v>6.4740720921402095E-2</c:v>
                </c:pt>
                <c:pt idx="46970">
                  <c:v>6.4741045345590206E-2</c:v>
                </c:pt>
                <c:pt idx="46971">
                  <c:v>6.4741058578613703E-2</c:v>
                </c:pt>
                <c:pt idx="46972">
                  <c:v>6.4741260025577202E-2</c:v>
                </c:pt>
                <c:pt idx="46973">
                  <c:v>6.4742086614547001E-2</c:v>
                </c:pt>
                <c:pt idx="46974">
                  <c:v>6.4742725782820504E-2</c:v>
                </c:pt>
                <c:pt idx="46975">
                  <c:v>6.4744830020809996E-2</c:v>
                </c:pt>
                <c:pt idx="46976">
                  <c:v>6.47450469419147E-2</c:v>
                </c:pt>
                <c:pt idx="46977">
                  <c:v>6.4745063962418997E-2</c:v>
                </c:pt>
                <c:pt idx="46978">
                  <c:v>6.4746452728809398E-2</c:v>
                </c:pt>
                <c:pt idx="46979">
                  <c:v>6.4747853521827201E-2</c:v>
                </c:pt>
                <c:pt idx="46980">
                  <c:v>6.4747982298343804E-2</c:v>
                </c:pt>
                <c:pt idx="46981">
                  <c:v>6.47488829871148E-2</c:v>
                </c:pt>
                <c:pt idx="46982">
                  <c:v>6.4749315047411896E-2</c:v>
                </c:pt>
                <c:pt idx="46983">
                  <c:v>6.4749849462013703E-2</c:v>
                </c:pt>
                <c:pt idx="46984">
                  <c:v>6.4752095213784902E-2</c:v>
                </c:pt>
                <c:pt idx="46985">
                  <c:v>6.4752555873483997E-2</c:v>
                </c:pt>
                <c:pt idx="46986">
                  <c:v>6.4753493462671396E-2</c:v>
                </c:pt>
                <c:pt idx="46987">
                  <c:v>6.4753711526942995E-2</c:v>
                </c:pt>
                <c:pt idx="46988">
                  <c:v>6.4753910743477097E-2</c:v>
                </c:pt>
                <c:pt idx="46989">
                  <c:v>6.4754068169309606E-2</c:v>
                </c:pt>
                <c:pt idx="46990">
                  <c:v>6.4755213433864006E-2</c:v>
                </c:pt>
                <c:pt idx="46991">
                  <c:v>6.4755262216512594E-2</c:v>
                </c:pt>
                <c:pt idx="46992">
                  <c:v>6.4755615147109799E-2</c:v>
                </c:pt>
                <c:pt idx="46993">
                  <c:v>6.4756725223479E-2</c:v>
                </c:pt>
                <c:pt idx="46994">
                  <c:v>6.4756895132799197E-2</c:v>
                </c:pt>
                <c:pt idx="46995">
                  <c:v>6.4759640406666902E-2</c:v>
                </c:pt>
                <c:pt idx="46996">
                  <c:v>6.4759838619384794E-2</c:v>
                </c:pt>
                <c:pt idx="46997">
                  <c:v>6.4759932350083801E-2</c:v>
                </c:pt>
                <c:pt idx="46998">
                  <c:v>6.47602753540409E-2</c:v>
                </c:pt>
                <c:pt idx="46999">
                  <c:v>6.47607890557165E-2</c:v>
                </c:pt>
                <c:pt idx="47000">
                  <c:v>6.4764786117280995E-2</c:v>
                </c:pt>
                <c:pt idx="47001">
                  <c:v>6.4765553902991893E-2</c:v>
                </c:pt>
                <c:pt idx="47002">
                  <c:v>6.4765772616481296E-2</c:v>
                </c:pt>
                <c:pt idx="47003">
                  <c:v>6.4766296478735302E-2</c:v>
                </c:pt>
                <c:pt idx="47004">
                  <c:v>6.4766578792006799E-2</c:v>
                </c:pt>
                <c:pt idx="47005">
                  <c:v>6.4767230581096402E-2</c:v>
                </c:pt>
                <c:pt idx="47006">
                  <c:v>6.4767522570376407E-2</c:v>
                </c:pt>
                <c:pt idx="47007">
                  <c:v>6.4767876895094195E-2</c:v>
                </c:pt>
                <c:pt idx="47008">
                  <c:v>6.4768154568749001E-2</c:v>
                </c:pt>
                <c:pt idx="47009">
                  <c:v>6.4769254137621399E-2</c:v>
                </c:pt>
                <c:pt idx="47010">
                  <c:v>6.4769683004437098E-2</c:v>
                </c:pt>
                <c:pt idx="47011">
                  <c:v>6.4771000608706802E-2</c:v>
                </c:pt>
                <c:pt idx="47012">
                  <c:v>6.47718635404754E-2</c:v>
                </c:pt>
                <c:pt idx="47013">
                  <c:v>6.4775674052384602E-2</c:v>
                </c:pt>
                <c:pt idx="47014">
                  <c:v>6.4775899322569705E-2</c:v>
                </c:pt>
                <c:pt idx="47015">
                  <c:v>6.4776033584714204E-2</c:v>
                </c:pt>
                <c:pt idx="47016">
                  <c:v>6.4776150100178495E-2</c:v>
                </c:pt>
                <c:pt idx="47017">
                  <c:v>6.4776984241443E-2</c:v>
                </c:pt>
                <c:pt idx="47018">
                  <c:v>6.4778409344244198E-2</c:v>
                </c:pt>
                <c:pt idx="47019">
                  <c:v>6.4779509794510706E-2</c:v>
                </c:pt>
                <c:pt idx="47020">
                  <c:v>6.4779842248515004E-2</c:v>
                </c:pt>
                <c:pt idx="47021">
                  <c:v>6.4779889046195305E-2</c:v>
                </c:pt>
                <c:pt idx="47022">
                  <c:v>6.4781676096234697E-2</c:v>
                </c:pt>
                <c:pt idx="47023">
                  <c:v>6.4782901192161096E-2</c:v>
                </c:pt>
                <c:pt idx="47024">
                  <c:v>6.4784594396607303E-2</c:v>
                </c:pt>
                <c:pt idx="47025">
                  <c:v>6.4785981758948299E-2</c:v>
                </c:pt>
                <c:pt idx="47026">
                  <c:v>6.4787415438158899E-2</c:v>
                </c:pt>
                <c:pt idx="47027">
                  <c:v>6.4789023817117403E-2</c:v>
                </c:pt>
                <c:pt idx="47028">
                  <c:v>6.4789364923560494E-2</c:v>
                </c:pt>
                <c:pt idx="47029">
                  <c:v>6.4789780439721695E-2</c:v>
                </c:pt>
                <c:pt idx="47030">
                  <c:v>6.4790796524011401E-2</c:v>
                </c:pt>
                <c:pt idx="47031">
                  <c:v>6.4792506704593994E-2</c:v>
                </c:pt>
                <c:pt idx="47032">
                  <c:v>6.4792538981541303E-2</c:v>
                </c:pt>
                <c:pt idx="47033">
                  <c:v>6.4793016176732499E-2</c:v>
                </c:pt>
                <c:pt idx="47034">
                  <c:v>6.47946121023871E-2</c:v>
                </c:pt>
                <c:pt idx="47035">
                  <c:v>6.4796437596715495E-2</c:v>
                </c:pt>
                <c:pt idx="47036">
                  <c:v>6.4799265437122194E-2</c:v>
                </c:pt>
                <c:pt idx="47037">
                  <c:v>6.4800456506283605E-2</c:v>
                </c:pt>
                <c:pt idx="47038">
                  <c:v>6.4800611416874904E-2</c:v>
                </c:pt>
                <c:pt idx="47039">
                  <c:v>6.4801701335755801E-2</c:v>
                </c:pt>
                <c:pt idx="47040">
                  <c:v>6.4801790740561305E-2</c:v>
                </c:pt>
                <c:pt idx="47041">
                  <c:v>6.4802033667733794E-2</c:v>
                </c:pt>
                <c:pt idx="47042">
                  <c:v>6.4802430038488998E-2</c:v>
                </c:pt>
                <c:pt idx="47043">
                  <c:v>6.4802907281839198E-2</c:v>
                </c:pt>
                <c:pt idx="47044">
                  <c:v>6.4805011913368002E-2</c:v>
                </c:pt>
                <c:pt idx="47045">
                  <c:v>6.4805237974023197E-2</c:v>
                </c:pt>
                <c:pt idx="47046">
                  <c:v>6.4805729521989194E-2</c:v>
                </c:pt>
                <c:pt idx="47047">
                  <c:v>6.4805790809658106E-2</c:v>
                </c:pt>
                <c:pt idx="47048">
                  <c:v>6.4806147044748005E-2</c:v>
                </c:pt>
                <c:pt idx="47049">
                  <c:v>6.4806919774728203E-2</c:v>
                </c:pt>
                <c:pt idx="47050">
                  <c:v>6.4807384225478007E-2</c:v>
                </c:pt>
                <c:pt idx="47051">
                  <c:v>6.4811127983648395E-2</c:v>
                </c:pt>
                <c:pt idx="47052">
                  <c:v>6.4811368915320897E-2</c:v>
                </c:pt>
                <c:pt idx="47053">
                  <c:v>6.4812086396471805E-2</c:v>
                </c:pt>
                <c:pt idx="47054">
                  <c:v>6.4812582926720805E-2</c:v>
                </c:pt>
                <c:pt idx="47055">
                  <c:v>6.4814504114678498E-2</c:v>
                </c:pt>
                <c:pt idx="47056">
                  <c:v>6.4814830837825896E-2</c:v>
                </c:pt>
                <c:pt idx="47057">
                  <c:v>6.4814884328728603E-2</c:v>
                </c:pt>
                <c:pt idx="47058">
                  <c:v>6.4815418664137495E-2</c:v>
                </c:pt>
                <c:pt idx="47059">
                  <c:v>6.4816551177795195E-2</c:v>
                </c:pt>
                <c:pt idx="47060">
                  <c:v>6.4817519745383703E-2</c:v>
                </c:pt>
                <c:pt idx="47061">
                  <c:v>6.4818365607519801E-2</c:v>
                </c:pt>
                <c:pt idx="47062">
                  <c:v>6.4819161824809193E-2</c:v>
                </c:pt>
                <c:pt idx="47063">
                  <c:v>6.4820475586543899E-2</c:v>
                </c:pt>
                <c:pt idx="47064">
                  <c:v>6.4820832376279794E-2</c:v>
                </c:pt>
                <c:pt idx="47065">
                  <c:v>6.4821698010643802E-2</c:v>
                </c:pt>
                <c:pt idx="47066">
                  <c:v>6.4822893635123405E-2</c:v>
                </c:pt>
                <c:pt idx="47067">
                  <c:v>6.4823141847384802E-2</c:v>
                </c:pt>
                <c:pt idx="47068">
                  <c:v>6.48248800873409E-2</c:v>
                </c:pt>
                <c:pt idx="47069">
                  <c:v>6.4826999919741501E-2</c:v>
                </c:pt>
                <c:pt idx="47070">
                  <c:v>6.4828037577974201E-2</c:v>
                </c:pt>
                <c:pt idx="47071">
                  <c:v>6.4830137042191593E-2</c:v>
                </c:pt>
                <c:pt idx="47072">
                  <c:v>6.4830494046536805E-2</c:v>
                </c:pt>
                <c:pt idx="47073">
                  <c:v>6.4832719279489803E-2</c:v>
                </c:pt>
                <c:pt idx="47074">
                  <c:v>6.4832943375090393E-2</c:v>
                </c:pt>
                <c:pt idx="47075">
                  <c:v>6.4833919311351407E-2</c:v>
                </c:pt>
                <c:pt idx="47076">
                  <c:v>6.4836050511980603E-2</c:v>
                </c:pt>
                <c:pt idx="47077">
                  <c:v>6.4837268047122795E-2</c:v>
                </c:pt>
                <c:pt idx="47078">
                  <c:v>6.4837298928143494E-2</c:v>
                </c:pt>
                <c:pt idx="47079">
                  <c:v>6.4837776593516805E-2</c:v>
                </c:pt>
                <c:pt idx="47080">
                  <c:v>6.4838977397081707E-2</c:v>
                </c:pt>
                <c:pt idx="47081">
                  <c:v>6.4839969092455194E-2</c:v>
                </c:pt>
                <c:pt idx="47082">
                  <c:v>6.48421346352763E-2</c:v>
                </c:pt>
                <c:pt idx="47083">
                  <c:v>6.4842163612374396E-2</c:v>
                </c:pt>
                <c:pt idx="47084">
                  <c:v>6.4842384544479006E-2</c:v>
                </c:pt>
                <c:pt idx="47085">
                  <c:v>6.4844903785782101E-2</c:v>
                </c:pt>
                <c:pt idx="47086">
                  <c:v>6.4845034152617304E-2</c:v>
                </c:pt>
                <c:pt idx="47087">
                  <c:v>6.4845312779892805E-2</c:v>
                </c:pt>
                <c:pt idx="47088">
                  <c:v>6.4845609889758099E-2</c:v>
                </c:pt>
                <c:pt idx="47089">
                  <c:v>6.4847286316158007E-2</c:v>
                </c:pt>
                <c:pt idx="47090">
                  <c:v>6.4847793749763794E-2</c:v>
                </c:pt>
                <c:pt idx="47091">
                  <c:v>6.4848122817196402E-2</c:v>
                </c:pt>
                <c:pt idx="47092">
                  <c:v>6.4850033434832796E-2</c:v>
                </c:pt>
                <c:pt idx="47093">
                  <c:v>6.4850413425985798E-2</c:v>
                </c:pt>
                <c:pt idx="47094">
                  <c:v>6.4851596219861696E-2</c:v>
                </c:pt>
                <c:pt idx="47095">
                  <c:v>6.4852974205481903E-2</c:v>
                </c:pt>
                <c:pt idx="47096">
                  <c:v>6.4853690870091907E-2</c:v>
                </c:pt>
                <c:pt idx="47097">
                  <c:v>6.4854217787020593E-2</c:v>
                </c:pt>
                <c:pt idx="47098">
                  <c:v>6.4854324877086394E-2</c:v>
                </c:pt>
                <c:pt idx="47099">
                  <c:v>6.4854699462035897E-2</c:v>
                </c:pt>
                <c:pt idx="47100">
                  <c:v>6.4856956281847497E-2</c:v>
                </c:pt>
                <c:pt idx="47101">
                  <c:v>6.4858788747776203E-2</c:v>
                </c:pt>
                <c:pt idx="47102">
                  <c:v>6.4858904822434602E-2</c:v>
                </c:pt>
                <c:pt idx="47103">
                  <c:v>6.4859626595311207E-2</c:v>
                </c:pt>
                <c:pt idx="47104">
                  <c:v>6.4860353104840507E-2</c:v>
                </c:pt>
                <c:pt idx="47105">
                  <c:v>6.4860782864190406E-2</c:v>
                </c:pt>
                <c:pt idx="47106">
                  <c:v>6.4861241034770201E-2</c:v>
                </c:pt>
                <c:pt idx="47107">
                  <c:v>6.4862569544115803E-2</c:v>
                </c:pt>
                <c:pt idx="47108">
                  <c:v>6.4862964803964807E-2</c:v>
                </c:pt>
                <c:pt idx="47109">
                  <c:v>6.4863856091960395E-2</c:v>
                </c:pt>
                <c:pt idx="47110">
                  <c:v>6.4863929483759394E-2</c:v>
                </c:pt>
                <c:pt idx="47111">
                  <c:v>6.4864039197756101E-2</c:v>
                </c:pt>
                <c:pt idx="47112">
                  <c:v>6.4864140369099793E-2</c:v>
                </c:pt>
                <c:pt idx="47113">
                  <c:v>6.4864334199858306E-2</c:v>
                </c:pt>
                <c:pt idx="47114">
                  <c:v>6.4864521464959801E-2</c:v>
                </c:pt>
                <c:pt idx="47115">
                  <c:v>6.4864582159971804E-2</c:v>
                </c:pt>
                <c:pt idx="47116">
                  <c:v>6.4867106215576495E-2</c:v>
                </c:pt>
                <c:pt idx="47117">
                  <c:v>6.4869998124543804E-2</c:v>
                </c:pt>
                <c:pt idx="47118">
                  <c:v>6.4870368188492802E-2</c:v>
                </c:pt>
                <c:pt idx="47119">
                  <c:v>6.4870455870484497E-2</c:v>
                </c:pt>
                <c:pt idx="47120">
                  <c:v>6.4870480952718204E-2</c:v>
                </c:pt>
                <c:pt idx="47121">
                  <c:v>6.48710470968549E-2</c:v>
                </c:pt>
                <c:pt idx="47122">
                  <c:v>6.4871089875288293E-2</c:v>
                </c:pt>
                <c:pt idx="47123">
                  <c:v>6.4873563631197007E-2</c:v>
                </c:pt>
                <c:pt idx="47124">
                  <c:v>6.4874076563997393E-2</c:v>
                </c:pt>
                <c:pt idx="47125">
                  <c:v>6.4874397627164002E-2</c:v>
                </c:pt>
                <c:pt idx="47126">
                  <c:v>6.4875328168536098E-2</c:v>
                </c:pt>
                <c:pt idx="47127">
                  <c:v>6.4879124332472296E-2</c:v>
                </c:pt>
                <c:pt idx="47128">
                  <c:v>6.4879625824550494E-2</c:v>
                </c:pt>
                <c:pt idx="47129">
                  <c:v>6.4879714403791297E-2</c:v>
                </c:pt>
                <c:pt idx="47130">
                  <c:v>6.4881329136139906E-2</c:v>
                </c:pt>
                <c:pt idx="47131">
                  <c:v>6.4883215559690705E-2</c:v>
                </c:pt>
                <c:pt idx="47132">
                  <c:v>6.4883859469028998E-2</c:v>
                </c:pt>
                <c:pt idx="47133">
                  <c:v>6.4884530326685896E-2</c:v>
                </c:pt>
                <c:pt idx="47134">
                  <c:v>6.4890246326317805E-2</c:v>
                </c:pt>
                <c:pt idx="47135">
                  <c:v>6.4890860267991401E-2</c:v>
                </c:pt>
                <c:pt idx="47136">
                  <c:v>6.4890949934103798E-2</c:v>
                </c:pt>
                <c:pt idx="47137">
                  <c:v>6.4891674501959803E-2</c:v>
                </c:pt>
                <c:pt idx="47138">
                  <c:v>6.4892150267310905E-2</c:v>
                </c:pt>
                <c:pt idx="47139">
                  <c:v>6.4892700280431495E-2</c:v>
                </c:pt>
                <c:pt idx="47140">
                  <c:v>6.4893725160630203E-2</c:v>
                </c:pt>
                <c:pt idx="47141">
                  <c:v>6.4894135514100504E-2</c:v>
                </c:pt>
                <c:pt idx="47142">
                  <c:v>6.4894839330910198E-2</c:v>
                </c:pt>
                <c:pt idx="47143">
                  <c:v>6.4896439564094702E-2</c:v>
                </c:pt>
                <c:pt idx="47144">
                  <c:v>6.4899039657572696E-2</c:v>
                </c:pt>
                <c:pt idx="47145">
                  <c:v>6.4899751495080302E-2</c:v>
                </c:pt>
                <c:pt idx="47146">
                  <c:v>6.4901501275010695E-2</c:v>
                </c:pt>
                <c:pt idx="47147">
                  <c:v>6.4903660248137707E-2</c:v>
                </c:pt>
                <c:pt idx="47148">
                  <c:v>6.4904462752397196E-2</c:v>
                </c:pt>
                <c:pt idx="47149">
                  <c:v>6.4904835704830993E-2</c:v>
                </c:pt>
                <c:pt idx="47150">
                  <c:v>6.4905057434777993E-2</c:v>
                </c:pt>
                <c:pt idx="47151">
                  <c:v>6.4905872785564103E-2</c:v>
                </c:pt>
                <c:pt idx="47152">
                  <c:v>6.4905909377363805E-2</c:v>
                </c:pt>
                <c:pt idx="47153">
                  <c:v>6.4906901348505699E-2</c:v>
                </c:pt>
                <c:pt idx="47154">
                  <c:v>6.4907173997892906E-2</c:v>
                </c:pt>
                <c:pt idx="47155">
                  <c:v>6.4907270788648802E-2</c:v>
                </c:pt>
                <c:pt idx="47156">
                  <c:v>6.4908067122211199E-2</c:v>
                </c:pt>
                <c:pt idx="47157">
                  <c:v>6.4911676100278898E-2</c:v>
                </c:pt>
                <c:pt idx="47158">
                  <c:v>6.4912473425110001E-2</c:v>
                </c:pt>
                <c:pt idx="47159">
                  <c:v>6.4912540063493396E-2</c:v>
                </c:pt>
                <c:pt idx="47160">
                  <c:v>6.4913522243251504E-2</c:v>
                </c:pt>
                <c:pt idx="47161">
                  <c:v>6.4914269046197001E-2</c:v>
                </c:pt>
                <c:pt idx="47162">
                  <c:v>6.4917695776704296E-2</c:v>
                </c:pt>
                <c:pt idx="47163">
                  <c:v>6.4919236842820097E-2</c:v>
                </c:pt>
                <c:pt idx="47164">
                  <c:v>6.4921407510012297E-2</c:v>
                </c:pt>
                <c:pt idx="47165">
                  <c:v>6.4921615503891403E-2</c:v>
                </c:pt>
                <c:pt idx="47166">
                  <c:v>6.4921632784481501E-2</c:v>
                </c:pt>
                <c:pt idx="47167">
                  <c:v>6.4921744478501006E-2</c:v>
                </c:pt>
                <c:pt idx="47168">
                  <c:v>6.4921877035578807E-2</c:v>
                </c:pt>
                <c:pt idx="47169">
                  <c:v>6.4922871081045094E-2</c:v>
                </c:pt>
                <c:pt idx="47170">
                  <c:v>6.4923847862655495E-2</c:v>
                </c:pt>
                <c:pt idx="47171">
                  <c:v>6.4924097547945994E-2</c:v>
                </c:pt>
                <c:pt idx="47172">
                  <c:v>6.4926084029907197E-2</c:v>
                </c:pt>
                <c:pt idx="47173">
                  <c:v>6.4927894618345999E-2</c:v>
                </c:pt>
                <c:pt idx="47174">
                  <c:v>6.4929692204169401E-2</c:v>
                </c:pt>
                <c:pt idx="47175">
                  <c:v>6.4929985074608704E-2</c:v>
                </c:pt>
                <c:pt idx="47176">
                  <c:v>6.4930010562372006E-2</c:v>
                </c:pt>
                <c:pt idx="47177">
                  <c:v>6.4931409892589304E-2</c:v>
                </c:pt>
                <c:pt idx="47178">
                  <c:v>6.4932261557891294E-2</c:v>
                </c:pt>
                <c:pt idx="47179">
                  <c:v>6.4932572522346896E-2</c:v>
                </c:pt>
                <c:pt idx="47180">
                  <c:v>6.4932974469515597E-2</c:v>
                </c:pt>
                <c:pt idx="47181">
                  <c:v>6.4933779283353504E-2</c:v>
                </c:pt>
                <c:pt idx="47182">
                  <c:v>6.4935216878976798E-2</c:v>
                </c:pt>
                <c:pt idx="47183">
                  <c:v>6.4935485007995397E-2</c:v>
                </c:pt>
                <c:pt idx="47184">
                  <c:v>6.4935498273658299E-2</c:v>
                </c:pt>
                <c:pt idx="47185">
                  <c:v>6.4935638268593707E-2</c:v>
                </c:pt>
                <c:pt idx="47186">
                  <c:v>6.4936445947216398E-2</c:v>
                </c:pt>
                <c:pt idx="47187">
                  <c:v>6.4939263383536699E-2</c:v>
                </c:pt>
                <c:pt idx="47188">
                  <c:v>6.49408653205375E-2</c:v>
                </c:pt>
                <c:pt idx="47189">
                  <c:v>6.4941952511143694E-2</c:v>
                </c:pt>
                <c:pt idx="47190">
                  <c:v>6.4942166092450695E-2</c:v>
                </c:pt>
                <c:pt idx="47191">
                  <c:v>6.4943488522105505E-2</c:v>
                </c:pt>
                <c:pt idx="47192">
                  <c:v>6.4946976220532901E-2</c:v>
                </c:pt>
                <c:pt idx="47193">
                  <c:v>6.4947042271135499E-2</c:v>
                </c:pt>
                <c:pt idx="47194">
                  <c:v>6.4947539333616605E-2</c:v>
                </c:pt>
                <c:pt idx="47195">
                  <c:v>6.4947709656176106E-2</c:v>
                </c:pt>
                <c:pt idx="47196">
                  <c:v>6.4947861841048907E-2</c:v>
                </c:pt>
                <c:pt idx="47197">
                  <c:v>6.4949671495114505E-2</c:v>
                </c:pt>
                <c:pt idx="47198">
                  <c:v>6.4950726539618905E-2</c:v>
                </c:pt>
                <c:pt idx="47199">
                  <c:v>6.4951990631600495E-2</c:v>
                </c:pt>
                <c:pt idx="47200">
                  <c:v>6.4952163255475301E-2</c:v>
                </c:pt>
                <c:pt idx="47201">
                  <c:v>6.4954945259191793E-2</c:v>
                </c:pt>
                <c:pt idx="47202">
                  <c:v>6.4956215555602603E-2</c:v>
                </c:pt>
                <c:pt idx="47203">
                  <c:v>6.4956810437759499E-2</c:v>
                </c:pt>
                <c:pt idx="47204">
                  <c:v>6.4957114847100997E-2</c:v>
                </c:pt>
                <c:pt idx="47205">
                  <c:v>6.49592724955491E-2</c:v>
                </c:pt>
                <c:pt idx="47206">
                  <c:v>6.4959921462839895E-2</c:v>
                </c:pt>
                <c:pt idx="47207">
                  <c:v>6.4961583709904194E-2</c:v>
                </c:pt>
                <c:pt idx="47208">
                  <c:v>6.4962376368030095E-2</c:v>
                </c:pt>
                <c:pt idx="47209">
                  <c:v>6.4965585590972499E-2</c:v>
                </c:pt>
                <c:pt idx="47210">
                  <c:v>6.4965927013819605E-2</c:v>
                </c:pt>
                <c:pt idx="47211">
                  <c:v>6.4966437354997603E-2</c:v>
                </c:pt>
                <c:pt idx="47212">
                  <c:v>6.4966723090081002E-2</c:v>
                </c:pt>
                <c:pt idx="47213">
                  <c:v>6.4966869038438693E-2</c:v>
                </c:pt>
                <c:pt idx="47214">
                  <c:v>6.4967738083545598E-2</c:v>
                </c:pt>
                <c:pt idx="47215">
                  <c:v>6.4968370995466998E-2</c:v>
                </c:pt>
                <c:pt idx="47216">
                  <c:v>6.4968967473289604E-2</c:v>
                </c:pt>
                <c:pt idx="47217">
                  <c:v>6.4970517381760004E-2</c:v>
                </c:pt>
                <c:pt idx="47218">
                  <c:v>6.4972502042449198E-2</c:v>
                </c:pt>
                <c:pt idx="47219">
                  <c:v>6.4972799639605006E-2</c:v>
                </c:pt>
                <c:pt idx="47220">
                  <c:v>6.49732310125294E-2</c:v>
                </c:pt>
                <c:pt idx="47221">
                  <c:v>6.4974666910128306E-2</c:v>
                </c:pt>
                <c:pt idx="47222">
                  <c:v>6.4975190051526105E-2</c:v>
                </c:pt>
                <c:pt idx="47223">
                  <c:v>6.4976187262263896E-2</c:v>
                </c:pt>
                <c:pt idx="47224">
                  <c:v>6.4976438136000902E-2</c:v>
                </c:pt>
                <c:pt idx="47225">
                  <c:v>6.4976515920762895E-2</c:v>
                </c:pt>
                <c:pt idx="47226">
                  <c:v>6.4976810359426901E-2</c:v>
                </c:pt>
                <c:pt idx="47227">
                  <c:v>6.4978038109705094E-2</c:v>
                </c:pt>
                <c:pt idx="47228">
                  <c:v>6.4980479786669099E-2</c:v>
                </c:pt>
                <c:pt idx="47229">
                  <c:v>6.4980787104769899E-2</c:v>
                </c:pt>
                <c:pt idx="47230">
                  <c:v>6.4981958447361196E-2</c:v>
                </c:pt>
                <c:pt idx="47231">
                  <c:v>6.4982681726456104E-2</c:v>
                </c:pt>
                <c:pt idx="47232">
                  <c:v>6.4984161519751393E-2</c:v>
                </c:pt>
                <c:pt idx="47233">
                  <c:v>6.49844264955034E-2</c:v>
                </c:pt>
                <c:pt idx="47234">
                  <c:v>6.4984947097411996E-2</c:v>
                </c:pt>
                <c:pt idx="47235">
                  <c:v>6.4986689063499095E-2</c:v>
                </c:pt>
                <c:pt idx="47236">
                  <c:v>6.4988505779329506E-2</c:v>
                </c:pt>
                <c:pt idx="47237">
                  <c:v>6.4989429561885595E-2</c:v>
                </c:pt>
                <c:pt idx="47238">
                  <c:v>6.4989477876572305E-2</c:v>
                </c:pt>
                <c:pt idx="47239">
                  <c:v>6.4989729513686895E-2</c:v>
                </c:pt>
                <c:pt idx="47240">
                  <c:v>6.4990691372310602E-2</c:v>
                </c:pt>
                <c:pt idx="47241">
                  <c:v>6.4991485272528002E-2</c:v>
                </c:pt>
                <c:pt idx="47242">
                  <c:v>6.4996801024997899E-2</c:v>
                </c:pt>
                <c:pt idx="47243">
                  <c:v>6.4997340041986595E-2</c:v>
                </c:pt>
                <c:pt idx="47244">
                  <c:v>6.4997583037618295E-2</c:v>
                </c:pt>
                <c:pt idx="47245">
                  <c:v>6.4998694789731803E-2</c:v>
                </c:pt>
                <c:pt idx="47246">
                  <c:v>6.4999587897269701E-2</c:v>
                </c:pt>
                <c:pt idx="47247">
                  <c:v>6.5000036718595694E-2</c:v>
                </c:pt>
                <c:pt idx="47248">
                  <c:v>6.5001176102099503E-2</c:v>
                </c:pt>
                <c:pt idx="47249">
                  <c:v>6.5002495340387906E-2</c:v>
                </c:pt>
                <c:pt idx="47250">
                  <c:v>6.5002955535611501E-2</c:v>
                </c:pt>
                <c:pt idx="47251">
                  <c:v>6.5003600725146798E-2</c:v>
                </c:pt>
                <c:pt idx="47252">
                  <c:v>6.5004244577882703E-2</c:v>
                </c:pt>
                <c:pt idx="47253">
                  <c:v>6.5004889744410904E-2</c:v>
                </c:pt>
                <c:pt idx="47254">
                  <c:v>6.5006240654765707E-2</c:v>
                </c:pt>
                <c:pt idx="47255">
                  <c:v>6.50072103702347E-2</c:v>
                </c:pt>
                <c:pt idx="47256">
                  <c:v>6.5007625662146101E-2</c:v>
                </c:pt>
                <c:pt idx="47257">
                  <c:v>6.5009674589752597E-2</c:v>
                </c:pt>
                <c:pt idx="47258">
                  <c:v>6.5011023878348298E-2</c:v>
                </c:pt>
                <c:pt idx="47259">
                  <c:v>6.5011602496687096E-2</c:v>
                </c:pt>
                <c:pt idx="47260">
                  <c:v>6.5011606076314496E-2</c:v>
                </c:pt>
                <c:pt idx="47261">
                  <c:v>6.5012346794142403E-2</c:v>
                </c:pt>
                <c:pt idx="47262">
                  <c:v>6.5014128820524E-2</c:v>
                </c:pt>
                <c:pt idx="47263">
                  <c:v>6.5015847981718E-2</c:v>
                </c:pt>
                <c:pt idx="47264">
                  <c:v>6.5016486968387494E-2</c:v>
                </c:pt>
                <c:pt idx="47265">
                  <c:v>6.5016573426899898E-2</c:v>
                </c:pt>
                <c:pt idx="47266">
                  <c:v>6.5017221862988403E-2</c:v>
                </c:pt>
                <c:pt idx="47267">
                  <c:v>6.5017828797674398E-2</c:v>
                </c:pt>
                <c:pt idx="47268">
                  <c:v>6.5017855113476797E-2</c:v>
                </c:pt>
                <c:pt idx="47269">
                  <c:v>6.5020490050103893E-2</c:v>
                </c:pt>
                <c:pt idx="47270">
                  <c:v>6.5021399157163096E-2</c:v>
                </c:pt>
                <c:pt idx="47271">
                  <c:v>6.5021826645052794E-2</c:v>
                </c:pt>
                <c:pt idx="47272">
                  <c:v>6.5022293579144894E-2</c:v>
                </c:pt>
                <c:pt idx="47273">
                  <c:v>6.5022607505857602E-2</c:v>
                </c:pt>
                <c:pt idx="47274">
                  <c:v>6.5024561040081003E-2</c:v>
                </c:pt>
                <c:pt idx="47275">
                  <c:v>6.5025658938349495E-2</c:v>
                </c:pt>
                <c:pt idx="47276">
                  <c:v>6.5026006147115595E-2</c:v>
                </c:pt>
                <c:pt idx="47277">
                  <c:v>6.5026589790377801E-2</c:v>
                </c:pt>
                <c:pt idx="47278">
                  <c:v>6.5026848296885598E-2</c:v>
                </c:pt>
                <c:pt idx="47279">
                  <c:v>6.50270638686333E-2</c:v>
                </c:pt>
                <c:pt idx="47280">
                  <c:v>6.5028802409948502E-2</c:v>
                </c:pt>
                <c:pt idx="47281">
                  <c:v>6.5029362372504798E-2</c:v>
                </c:pt>
                <c:pt idx="47282">
                  <c:v>6.5029668042236893E-2</c:v>
                </c:pt>
                <c:pt idx="47283">
                  <c:v>6.5030066621515004E-2</c:v>
                </c:pt>
                <c:pt idx="47284">
                  <c:v>6.5030693631954795E-2</c:v>
                </c:pt>
                <c:pt idx="47285">
                  <c:v>6.5033436297548999E-2</c:v>
                </c:pt>
                <c:pt idx="47286">
                  <c:v>6.5033677468781997E-2</c:v>
                </c:pt>
                <c:pt idx="47287">
                  <c:v>6.5034542264067297E-2</c:v>
                </c:pt>
                <c:pt idx="47288">
                  <c:v>6.5035452124822798E-2</c:v>
                </c:pt>
                <c:pt idx="47289">
                  <c:v>6.5036411167680303E-2</c:v>
                </c:pt>
                <c:pt idx="47290">
                  <c:v>6.5036466279370098E-2</c:v>
                </c:pt>
                <c:pt idx="47291">
                  <c:v>6.5037272120229306E-2</c:v>
                </c:pt>
                <c:pt idx="47292">
                  <c:v>6.5037387785821701E-2</c:v>
                </c:pt>
                <c:pt idx="47293">
                  <c:v>6.5037977689329202E-2</c:v>
                </c:pt>
                <c:pt idx="47294">
                  <c:v>6.5038587911554702E-2</c:v>
                </c:pt>
                <c:pt idx="47295">
                  <c:v>6.5038622718114503E-2</c:v>
                </c:pt>
                <c:pt idx="47296">
                  <c:v>6.5040196135036393E-2</c:v>
                </c:pt>
                <c:pt idx="47297">
                  <c:v>6.5041607013343897E-2</c:v>
                </c:pt>
                <c:pt idx="47298">
                  <c:v>6.5043220320156303E-2</c:v>
                </c:pt>
                <c:pt idx="47299">
                  <c:v>6.5043749175697899E-2</c:v>
                </c:pt>
                <c:pt idx="47300">
                  <c:v>6.5043767028056004E-2</c:v>
                </c:pt>
                <c:pt idx="47301">
                  <c:v>6.5044031390628199E-2</c:v>
                </c:pt>
                <c:pt idx="47302">
                  <c:v>6.5044458812029596E-2</c:v>
                </c:pt>
                <c:pt idx="47303">
                  <c:v>6.5045600963015898E-2</c:v>
                </c:pt>
                <c:pt idx="47304">
                  <c:v>6.5046207384402394E-2</c:v>
                </c:pt>
                <c:pt idx="47305">
                  <c:v>6.5046707690646396E-2</c:v>
                </c:pt>
                <c:pt idx="47306">
                  <c:v>6.5047931185196098E-2</c:v>
                </c:pt>
                <c:pt idx="47307">
                  <c:v>6.5049088135080799E-2</c:v>
                </c:pt>
                <c:pt idx="47308">
                  <c:v>6.5054620590342394E-2</c:v>
                </c:pt>
                <c:pt idx="47309">
                  <c:v>6.5055922320632703E-2</c:v>
                </c:pt>
                <c:pt idx="47310">
                  <c:v>6.5056647733678502E-2</c:v>
                </c:pt>
                <c:pt idx="47311">
                  <c:v>6.5056806513526494E-2</c:v>
                </c:pt>
                <c:pt idx="47312">
                  <c:v>6.5056964823215893E-2</c:v>
                </c:pt>
                <c:pt idx="47313">
                  <c:v>6.5057305838435997E-2</c:v>
                </c:pt>
                <c:pt idx="47314">
                  <c:v>6.5057756740459896E-2</c:v>
                </c:pt>
                <c:pt idx="47315">
                  <c:v>6.5057935805172301E-2</c:v>
                </c:pt>
                <c:pt idx="47316">
                  <c:v>6.5059202276390796E-2</c:v>
                </c:pt>
                <c:pt idx="47317">
                  <c:v>6.5059531206093701E-2</c:v>
                </c:pt>
                <c:pt idx="47318">
                  <c:v>6.5060982865391706E-2</c:v>
                </c:pt>
                <c:pt idx="47319">
                  <c:v>6.5061266048112701E-2</c:v>
                </c:pt>
                <c:pt idx="47320">
                  <c:v>6.5061266959820105E-2</c:v>
                </c:pt>
                <c:pt idx="47321">
                  <c:v>6.5061713060559898E-2</c:v>
                </c:pt>
                <c:pt idx="47322">
                  <c:v>6.5062896196516298E-2</c:v>
                </c:pt>
                <c:pt idx="47323">
                  <c:v>6.5063100986970102E-2</c:v>
                </c:pt>
                <c:pt idx="47324">
                  <c:v>6.5063421511117298E-2</c:v>
                </c:pt>
                <c:pt idx="47325">
                  <c:v>6.5063945052431904E-2</c:v>
                </c:pt>
                <c:pt idx="47326">
                  <c:v>6.5064238073023598E-2</c:v>
                </c:pt>
                <c:pt idx="47327">
                  <c:v>6.5064404537407194E-2</c:v>
                </c:pt>
                <c:pt idx="47328">
                  <c:v>6.5065468376816898E-2</c:v>
                </c:pt>
                <c:pt idx="47329">
                  <c:v>6.5065670847659907E-2</c:v>
                </c:pt>
                <c:pt idx="47330">
                  <c:v>6.5066260526196101E-2</c:v>
                </c:pt>
                <c:pt idx="47331">
                  <c:v>6.5066500850863601E-2</c:v>
                </c:pt>
                <c:pt idx="47332">
                  <c:v>6.5068429616202697E-2</c:v>
                </c:pt>
                <c:pt idx="47333">
                  <c:v>6.5068536061619095E-2</c:v>
                </c:pt>
                <c:pt idx="47334">
                  <c:v>6.5071228097338799E-2</c:v>
                </c:pt>
                <c:pt idx="47335">
                  <c:v>6.5071478534515795E-2</c:v>
                </c:pt>
                <c:pt idx="47336">
                  <c:v>6.5071752958990398E-2</c:v>
                </c:pt>
                <c:pt idx="47337">
                  <c:v>6.5073905979079305E-2</c:v>
                </c:pt>
                <c:pt idx="47338">
                  <c:v>6.50739520602448E-2</c:v>
                </c:pt>
                <c:pt idx="47339">
                  <c:v>6.5074610673343899E-2</c:v>
                </c:pt>
                <c:pt idx="47340">
                  <c:v>6.5075076825266295E-2</c:v>
                </c:pt>
                <c:pt idx="47341">
                  <c:v>6.5075929009951794E-2</c:v>
                </c:pt>
                <c:pt idx="47342">
                  <c:v>6.5076958843074101E-2</c:v>
                </c:pt>
                <c:pt idx="47343">
                  <c:v>6.5077762056354502E-2</c:v>
                </c:pt>
                <c:pt idx="47344">
                  <c:v>6.5077801052568204E-2</c:v>
                </c:pt>
                <c:pt idx="47345">
                  <c:v>6.5077865645773295E-2</c:v>
                </c:pt>
                <c:pt idx="47346">
                  <c:v>6.5078405811554801E-2</c:v>
                </c:pt>
                <c:pt idx="47347">
                  <c:v>6.5079558146644997E-2</c:v>
                </c:pt>
                <c:pt idx="47348">
                  <c:v>6.5079667825859E-2</c:v>
                </c:pt>
                <c:pt idx="47349">
                  <c:v>6.5080866700575904E-2</c:v>
                </c:pt>
                <c:pt idx="47350">
                  <c:v>6.5080905820888296E-2</c:v>
                </c:pt>
                <c:pt idx="47351">
                  <c:v>6.5082328032069203E-2</c:v>
                </c:pt>
                <c:pt idx="47352">
                  <c:v>6.5083658172844103E-2</c:v>
                </c:pt>
                <c:pt idx="47353">
                  <c:v>6.5084534130080404E-2</c:v>
                </c:pt>
                <c:pt idx="47354">
                  <c:v>6.5085188780524994E-2</c:v>
                </c:pt>
                <c:pt idx="47355">
                  <c:v>6.5085291567481898E-2</c:v>
                </c:pt>
                <c:pt idx="47356">
                  <c:v>6.5085379580305094E-2</c:v>
                </c:pt>
                <c:pt idx="47357">
                  <c:v>6.5085495139654795E-2</c:v>
                </c:pt>
                <c:pt idx="47358">
                  <c:v>6.5086306499011704E-2</c:v>
                </c:pt>
                <c:pt idx="47359">
                  <c:v>6.5086758892926103E-2</c:v>
                </c:pt>
                <c:pt idx="47360">
                  <c:v>6.5087777564475202E-2</c:v>
                </c:pt>
                <c:pt idx="47361">
                  <c:v>6.5087981971780395E-2</c:v>
                </c:pt>
                <c:pt idx="47362">
                  <c:v>6.5088521305275607E-2</c:v>
                </c:pt>
                <c:pt idx="47363">
                  <c:v>6.5088727982163794E-2</c:v>
                </c:pt>
                <c:pt idx="47364">
                  <c:v>6.5088850891535294E-2</c:v>
                </c:pt>
                <c:pt idx="47365">
                  <c:v>6.5093279255874298E-2</c:v>
                </c:pt>
                <c:pt idx="47366">
                  <c:v>6.5095742735150494E-2</c:v>
                </c:pt>
                <c:pt idx="47367">
                  <c:v>6.5097089810845596E-2</c:v>
                </c:pt>
                <c:pt idx="47368">
                  <c:v>6.509860610847E-2</c:v>
                </c:pt>
                <c:pt idx="47369">
                  <c:v>6.5098704161055607E-2</c:v>
                </c:pt>
                <c:pt idx="47370">
                  <c:v>6.5099011491479897E-2</c:v>
                </c:pt>
                <c:pt idx="47371">
                  <c:v>6.5099201698492801E-2</c:v>
                </c:pt>
                <c:pt idx="47372">
                  <c:v>6.5100720234309004E-2</c:v>
                </c:pt>
                <c:pt idx="47373">
                  <c:v>6.5100854689633697E-2</c:v>
                </c:pt>
                <c:pt idx="47374">
                  <c:v>6.5101331147744496E-2</c:v>
                </c:pt>
                <c:pt idx="47375">
                  <c:v>6.5101707487824803E-2</c:v>
                </c:pt>
                <c:pt idx="47376">
                  <c:v>6.5102366400759407E-2</c:v>
                </c:pt>
                <c:pt idx="47377">
                  <c:v>6.51026665585413E-2</c:v>
                </c:pt>
                <c:pt idx="47378">
                  <c:v>6.5104438301672604E-2</c:v>
                </c:pt>
                <c:pt idx="47379">
                  <c:v>6.5105263897345805E-2</c:v>
                </c:pt>
                <c:pt idx="47380">
                  <c:v>6.5105707436507801E-2</c:v>
                </c:pt>
                <c:pt idx="47381">
                  <c:v>6.5106602209665798E-2</c:v>
                </c:pt>
                <c:pt idx="47382">
                  <c:v>6.5106873166720397E-2</c:v>
                </c:pt>
                <c:pt idx="47383">
                  <c:v>6.5107393458067403E-2</c:v>
                </c:pt>
                <c:pt idx="47384">
                  <c:v>6.5109120355345301E-2</c:v>
                </c:pt>
                <c:pt idx="47385">
                  <c:v>6.5111589324903199E-2</c:v>
                </c:pt>
                <c:pt idx="47386">
                  <c:v>6.5111622713751705E-2</c:v>
                </c:pt>
                <c:pt idx="47387">
                  <c:v>6.5113960134240395E-2</c:v>
                </c:pt>
                <c:pt idx="47388">
                  <c:v>6.5114259114485096E-2</c:v>
                </c:pt>
                <c:pt idx="47389">
                  <c:v>6.5114373020204605E-2</c:v>
                </c:pt>
                <c:pt idx="47390">
                  <c:v>6.5114792404004695E-2</c:v>
                </c:pt>
                <c:pt idx="47391">
                  <c:v>6.51158364576475E-2</c:v>
                </c:pt>
                <c:pt idx="47392">
                  <c:v>6.5116524905048406E-2</c:v>
                </c:pt>
                <c:pt idx="47393">
                  <c:v>6.5116732847772904E-2</c:v>
                </c:pt>
                <c:pt idx="47394">
                  <c:v>6.5116962484977295E-2</c:v>
                </c:pt>
                <c:pt idx="47395">
                  <c:v>6.5117293141665103E-2</c:v>
                </c:pt>
                <c:pt idx="47396">
                  <c:v>6.5117794203644094E-2</c:v>
                </c:pt>
                <c:pt idx="47397">
                  <c:v>6.5122150136897594E-2</c:v>
                </c:pt>
                <c:pt idx="47398">
                  <c:v>6.5122632462963501E-2</c:v>
                </c:pt>
                <c:pt idx="47399">
                  <c:v>6.5124066666102806E-2</c:v>
                </c:pt>
                <c:pt idx="47400">
                  <c:v>6.5126776587183494E-2</c:v>
                </c:pt>
                <c:pt idx="47401">
                  <c:v>6.5127027932052897E-2</c:v>
                </c:pt>
                <c:pt idx="47402">
                  <c:v>6.5128138016317894E-2</c:v>
                </c:pt>
                <c:pt idx="47403">
                  <c:v>6.5128436726289096E-2</c:v>
                </c:pt>
                <c:pt idx="47404">
                  <c:v>6.5128823273000694E-2</c:v>
                </c:pt>
                <c:pt idx="47405">
                  <c:v>6.5129137190953604E-2</c:v>
                </c:pt>
                <c:pt idx="47406">
                  <c:v>6.5129557379340799E-2</c:v>
                </c:pt>
                <c:pt idx="47407">
                  <c:v>6.5130260863638198E-2</c:v>
                </c:pt>
                <c:pt idx="47408">
                  <c:v>6.5131474955986507E-2</c:v>
                </c:pt>
                <c:pt idx="47409">
                  <c:v>6.5132755764506597E-2</c:v>
                </c:pt>
                <c:pt idx="47410">
                  <c:v>6.5136817515853096E-2</c:v>
                </c:pt>
                <c:pt idx="47411">
                  <c:v>6.5136825905299095E-2</c:v>
                </c:pt>
                <c:pt idx="47412">
                  <c:v>6.5137711249473498E-2</c:v>
                </c:pt>
                <c:pt idx="47413">
                  <c:v>6.5138714061342307E-2</c:v>
                </c:pt>
                <c:pt idx="47414">
                  <c:v>6.5139842800145301E-2</c:v>
                </c:pt>
                <c:pt idx="47415">
                  <c:v>6.51410094822472E-2</c:v>
                </c:pt>
                <c:pt idx="47416">
                  <c:v>6.5141393387284599E-2</c:v>
                </c:pt>
                <c:pt idx="47417">
                  <c:v>6.5142132133695907E-2</c:v>
                </c:pt>
                <c:pt idx="47418">
                  <c:v>6.5142335420493303E-2</c:v>
                </c:pt>
                <c:pt idx="47419">
                  <c:v>6.5142349928781595E-2</c:v>
                </c:pt>
                <c:pt idx="47420">
                  <c:v>6.5143487146742798E-2</c:v>
                </c:pt>
                <c:pt idx="47421">
                  <c:v>6.5143551416459305E-2</c:v>
                </c:pt>
                <c:pt idx="47422">
                  <c:v>6.5143644194929101E-2</c:v>
                </c:pt>
                <c:pt idx="47423">
                  <c:v>6.5143862319794202E-2</c:v>
                </c:pt>
                <c:pt idx="47424">
                  <c:v>6.5143944262802497E-2</c:v>
                </c:pt>
                <c:pt idx="47425">
                  <c:v>6.5145661008101693E-2</c:v>
                </c:pt>
                <c:pt idx="47426">
                  <c:v>6.51466670224434E-2</c:v>
                </c:pt>
                <c:pt idx="47427">
                  <c:v>6.5146743804576898E-2</c:v>
                </c:pt>
                <c:pt idx="47428">
                  <c:v>6.51473686965926E-2</c:v>
                </c:pt>
                <c:pt idx="47429">
                  <c:v>6.5147442347503498E-2</c:v>
                </c:pt>
                <c:pt idx="47430">
                  <c:v>6.5148006456433094E-2</c:v>
                </c:pt>
                <c:pt idx="47431">
                  <c:v>6.5148400409046195E-2</c:v>
                </c:pt>
                <c:pt idx="47432">
                  <c:v>6.5148838318824606E-2</c:v>
                </c:pt>
                <c:pt idx="47433">
                  <c:v>6.5149628275906493E-2</c:v>
                </c:pt>
                <c:pt idx="47434">
                  <c:v>6.5151511257749498E-2</c:v>
                </c:pt>
                <c:pt idx="47435">
                  <c:v>6.5152074539591501E-2</c:v>
                </c:pt>
                <c:pt idx="47436">
                  <c:v>6.5153583647357197E-2</c:v>
                </c:pt>
                <c:pt idx="47437">
                  <c:v>6.5153916748962606E-2</c:v>
                </c:pt>
                <c:pt idx="47438">
                  <c:v>6.5155269313189795E-2</c:v>
                </c:pt>
                <c:pt idx="47439">
                  <c:v>6.5156072050236699E-2</c:v>
                </c:pt>
                <c:pt idx="47440">
                  <c:v>6.5157990547583602E-2</c:v>
                </c:pt>
                <c:pt idx="47441">
                  <c:v>6.5158030946475695E-2</c:v>
                </c:pt>
                <c:pt idx="47442">
                  <c:v>6.5158111026962201E-2</c:v>
                </c:pt>
                <c:pt idx="47443">
                  <c:v>6.5159751105719602E-2</c:v>
                </c:pt>
                <c:pt idx="47444">
                  <c:v>6.5161371900525997E-2</c:v>
                </c:pt>
                <c:pt idx="47445">
                  <c:v>6.5161819264224E-2</c:v>
                </c:pt>
                <c:pt idx="47446">
                  <c:v>6.5164204324995298E-2</c:v>
                </c:pt>
                <c:pt idx="47447">
                  <c:v>6.5164854314445894E-2</c:v>
                </c:pt>
                <c:pt idx="47448">
                  <c:v>6.5164996893071897E-2</c:v>
                </c:pt>
                <c:pt idx="47449">
                  <c:v>6.5165352354893596E-2</c:v>
                </c:pt>
                <c:pt idx="47450">
                  <c:v>6.5165811385935205E-2</c:v>
                </c:pt>
                <c:pt idx="47451">
                  <c:v>6.5166163210130107E-2</c:v>
                </c:pt>
                <c:pt idx="47452">
                  <c:v>6.51663180835588E-2</c:v>
                </c:pt>
                <c:pt idx="47453">
                  <c:v>6.5167030634256204E-2</c:v>
                </c:pt>
                <c:pt idx="47454">
                  <c:v>6.5167747083694397E-2</c:v>
                </c:pt>
                <c:pt idx="47455">
                  <c:v>6.5168333019887004E-2</c:v>
                </c:pt>
                <c:pt idx="47456">
                  <c:v>6.5169299494791805E-2</c:v>
                </c:pt>
                <c:pt idx="47457">
                  <c:v>6.5170141649152705E-2</c:v>
                </c:pt>
                <c:pt idx="47458">
                  <c:v>6.5171502971981002E-2</c:v>
                </c:pt>
                <c:pt idx="47459">
                  <c:v>6.5172142564690894E-2</c:v>
                </c:pt>
                <c:pt idx="47460">
                  <c:v>6.5173943479928803E-2</c:v>
                </c:pt>
                <c:pt idx="47461">
                  <c:v>6.51743476331028E-2</c:v>
                </c:pt>
                <c:pt idx="47462">
                  <c:v>6.5175676313165204E-2</c:v>
                </c:pt>
                <c:pt idx="47463">
                  <c:v>6.5176046125740197E-2</c:v>
                </c:pt>
                <c:pt idx="47464">
                  <c:v>6.5176636131585197E-2</c:v>
                </c:pt>
                <c:pt idx="47465">
                  <c:v>6.5179313495041497E-2</c:v>
                </c:pt>
                <c:pt idx="47466">
                  <c:v>6.5179931803942201E-2</c:v>
                </c:pt>
                <c:pt idx="47467">
                  <c:v>6.5180043135083299E-2</c:v>
                </c:pt>
                <c:pt idx="47468">
                  <c:v>6.5180057228206995E-2</c:v>
                </c:pt>
                <c:pt idx="47469">
                  <c:v>6.5180224458099997E-2</c:v>
                </c:pt>
                <c:pt idx="47470">
                  <c:v>6.5180577552276298E-2</c:v>
                </c:pt>
                <c:pt idx="47471">
                  <c:v>6.5180804536036294E-2</c:v>
                </c:pt>
                <c:pt idx="47472">
                  <c:v>6.5182306248771402E-2</c:v>
                </c:pt>
                <c:pt idx="47473">
                  <c:v>6.5183050291415801E-2</c:v>
                </c:pt>
                <c:pt idx="47474">
                  <c:v>6.5183220642491393E-2</c:v>
                </c:pt>
                <c:pt idx="47475">
                  <c:v>6.5183429746107593E-2</c:v>
                </c:pt>
                <c:pt idx="47476">
                  <c:v>6.5184877323952395E-2</c:v>
                </c:pt>
                <c:pt idx="47477">
                  <c:v>6.5188538056401193E-2</c:v>
                </c:pt>
                <c:pt idx="47478">
                  <c:v>6.5190005833982295E-2</c:v>
                </c:pt>
                <c:pt idx="47479">
                  <c:v>6.5190121745766494E-2</c:v>
                </c:pt>
                <c:pt idx="47480">
                  <c:v>6.5190826752517805E-2</c:v>
                </c:pt>
                <c:pt idx="47481">
                  <c:v>6.5190862975665495E-2</c:v>
                </c:pt>
                <c:pt idx="47482">
                  <c:v>6.5191433478417493E-2</c:v>
                </c:pt>
                <c:pt idx="47483">
                  <c:v>6.5194204896976901E-2</c:v>
                </c:pt>
                <c:pt idx="47484">
                  <c:v>6.5195322238791001E-2</c:v>
                </c:pt>
                <c:pt idx="47485">
                  <c:v>6.5195732659651895E-2</c:v>
                </c:pt>
                <c:pt idx="47486">
                  <c:v>6.5198327959309202E-2</c:v>
                </c:pt>
                <c:pt idx="47487">
                  <c:v>6.5198964665534501E-2</c:v>
                </c:pt>
                <c:pt idx="47488">
                  <c:v>6.5199449983472907E-2</c:v>
                </c:pt>
                <c:pt idx="47489">
                  <c:v>6.51998508580168E-2</c:v>
                </c:pt>
                <c:pt idx="47490">
                  <c:v>6.5200244326159298E-2</c:v>
                </c:pt>
                <c:pt idx="47491">
                  <c:v>6.52008359794327E-2</c:v>
                </c:pt>
                <c:pt idx="47492">
                  <c:v>6.5201432319479294E-2</c:v>
                </c:pt>
                <c:pt idx="47493">
                  <c:v>6.5201526693051098E-2</c:v>
                </c:pt>
                <c:pt idx="47494">
                  <c:v>6.5202107515279495E-2</c:v>
                </c:pt>
                <c:pt idx="47495">
                  <c:v>6.5202519362258196E-2</c:v>
                </c:pt>
                <c:pt idx="47496">
                  <c:v>6.5203075474372499E-2</c:v>
                </c:pt>
                <c:pt idx="47497">
                  <c:v>6.5203344694205995E-2</c:v>
                </c:pt>
                <c:pt idx="47498">
                  <c:v>6.5205446118320701E-2</c:v>
                </c:pt>
                <c:pt idx="47499">
                  <c:v>6.5206070480217301E-2</c:v>
                </c:pt>
                <c:pt idx="47500">
                  <c:v>6.5206210606194706E-2</c:v>
                </c:pt>
                <c:pt idx="47501">
                  <c:v>6.5206568615790605E-2</c:v>
                </c:pt>
                <c:pt idx="47502">
                  <c:v>6.5206640212942396E-2</c:v>
                </c:pt>
                <c:pt idx="47503">
                  <c:v>6.5210365557250405E-2</c:v>
                </c:pt>
                <c:pt idx="47504">
                  <c:v>6.5211707292395699E-2</c:v>
                </c:pt>
                <c:pt idx="47505">
                  <c:v>6.5212094017944894E-2</c:v>
                </c:pt>
                <c:pt idx="47506">
                  <c:v>6.5215320299611607E-2</c:v>
                </c:pt>
                <c:pt idx="47507">
                  <c:v>6.5215389550773703E-2</c:v>
                </c:pt>
                <c:pt idx="47508">
                  <c:v>6.5216930935721604E-2</c:v>
                </c:pt>
                <c:pt idx="47509">
                  <c:v>6.5217119754641104E-2</c:v>
                </c:pt>
                <c:pt idx="47510">
                  <c:v>6.5217821948579002E-2</c:v>
                </c:pt>
                <c:pt idx="47511">
                  <c:v>6.5218181421769203E-2</c:v>
                </c:pt>
                <c:pt idx="47512">
                  <c:v>6.5219064603284194E-2</c:v>
                </c:pt>
                <c:pt idx="47513">
                  <c:v>6.5221383842452796E-2</c:v>
                </c:pt>
                <c:pt idx="47514">
                  <c:v>6.5221412321143396E-2</c:v>
                </c:pt>
                <c:pt idx="47515">
                  <c:v>6.5223812192381103E-2</c:v>
                </c:pt>
                <c:pt idx="47516">
                  <c:v>6.5224830095687594E-2</c:v>
                </c:pt>
                <c:pt idx="47517">
                  <c:v>6.5225823270891006E-2</c:v>
                </c:pt>
                <c:pt idx="47518">
                  <c:v>6.5227029764639996E-2</c:v>
                </c:pt>
                <c:pt idx="47519">
                  <c:v>6.5227120009808598E-2</c:v>
                </c:pt>
                <c:pt idx="47520">
                  <c:v>6.5227265348751506E-2</c:v>
                </c:pt>
                <c:pt idx="47521">
                  <c:v>6.5228275909501393E-2</c:v>
                </c:pt>
                <c:pt idx="47522">
                  <c:v>6.5229255922388402E-2</c:v>
                </c:pt>
                <c:pt idx="47523">
                  <c:v>6.5229703991190005E-2</c:v>
                </c:pt>
                <c:pt idx="47524">
                  <c:v>6.5230154021103506E-2</c:v>
                </c:pt>
                <c:pt idx="47525">
                  <c:v>6.5230695068074093E-2</c:v>
                </c:pt>
                <c:pt idx="47526">
                  <c:v>6.5234419586510495E-2</c:v>
                </c:pt>
                <c:pt idx="47527">
                  <c:v>6.52356342284615E-2</c:v>
                </c:pt>
                <c:pt idx="47528">
                  <c:v>6.5237261718164199E-2</c:v>
                </c:pt>
                <c:pt idx="47529">
                  <c:v>6.5237529120454996E-2</c:v>
                </c:pt>
                <c:pt idx="47530">
                  <c:v>6.5238895595001095E-2</c:v>
                </c:pt>
                <c:pt idx="47531">
                  <c:v>6.5239117265424695E-2</c:v>
                </c:pt>
                <c:pt idx="47532">
                  <c:v>6.5241578957329793E-2</c:v>
                </c:pt>
                <c:pt idx="47533">
                  <c:v>6.5241874635401501E-2</c:v>
                </c:pt>
                <c:pt idx="47534">
                  <c:v>6.5243882746934101E-2</c:v>
                </c:pt>
                <c:pt idx="47535">
                  <c:v>6.5245972804143695E-2</c:v>
                </c:pt>
                <c:pt idx="47536">
                  <c:v>6.5246207673657797E-2</c:v>
                </c:pt>
                <c:pt idx="47537">
                  <c:v>6.5246484809035499E-2</c:v>
                </c:pt>
                <c:pt idx="47538">
                  <c:v>6.5247721260996996E-2</c:v>
                </c:pt>
                <c:pt idx="47539">
                  <c:v>6.5248252948503602E-2</c:v>
                </c:pt>
                <c:pt idx="47540">
                  <c:v>6.5248473550249597E-2</c:v>
                </c:pt>
                <c:pt idx="47541">
                  <c:v>6.5249063494313905E-2</c:v>
                </c:pt>
                <c:pt idx="47542">
                  <c:v>6.5249509886223106E-2</c:v>
                </c:pt>
                <c:pt idx="47543">
                  <c:v>6.5249686844345595E-2</c:v>
                </c:pt>
                <c:pt idx="47544">
                  <c:v>6.5249745327773501E-2</c:v>
                </c:pt>
                <c:pt idx="47545">
                  <c:v>6.5251049060560298E-2</c:v>
                </c:pt>
                <c:pt idx="47546">
                  <c:v>6.5251176308268294E-2</c:v>
                </c:pt>
                <c:pt idx="47547">
                  <c:v>6.5251974097033399E-2</c:v>
                </c:pt>
                <c:pt idx="47548">
                  <c:v>6.5253722043097803E-2</c:v>
                </c:pt>
                <c:pt idx="47549">
                  <c:v>6.5253932595770295E-2</c:v>
                </c:pt>
                <c:pt idx="47550">
                  <c:v>6.5254109382271594E-2</c:v>
                </c:pt>
                <c:pt idx="47551">
                  <c:v>6.5255188806259898E-2</c:v>
                </c:pt>
                <c:pt idx="47552">
                  <c:v>6.5256973448984304E-2</c:v>
                </c:pt>
                <c:pt idx="47553">
                  <c:v>6.5257154784540694E-2</c:v>
                </c:pt>
                <c:pt idx="47554">
                  <c:v>6.52572710330942E-2</c:v>
                </c:pt>
                <c:pt idx="47555">
                  <c:v>6.5258809357682496E-2</c:v>
                </c:pt>
                <c:pt idx="47556">
                  <c:v>6.5259542648896496E-2</c:v>
                </c:pt>
                <c:pt idx="47557">
                  <c:v>6.5260188346299E-2</c:v>
                </c:pt>
                <c:pt idx="47558">
                  <c:v>6.5260237232640905E-2</c:v>
                </c:pt>
                <c:pt idx="47559">
                  <c:v>6.5260401319770497E-2</c:v>
                </c:pt>
                <c:pt idx="47560">
                  <c:v>6.5261806767421507E-2</c:v>
                </c:pt>
                <c:pt idx="47561">
                  <c:v>6.5264848447395593E-2</c:v>
                </c:pt>
                <c:pt idx="47562">
                  <c:v>6.5266038226907797E-2</c:v>
                </c:pt>
                <c:pt idx="47563">
                  <c:v>6.52694149322956E-2</c:v>
                </c:pt>
                <c:pt idx="47564">
                  <c:v>6.52700179442465E-2</c:v>
                </c:pt>
                <c:pt idx="47565">
                  <c:v>6.5270891294763406E-2</c:v>
                </c:pt>
                <c:pt idx="47566">
                  <c:v>6.5271315352528905E-2</c:v>
                </c:pt>
                <c:pt idx="47567">
                  <c:v>6.5272531362865996E-2</c:v>
                </c:pt>
                <c:pt idx="47568">
                  <c:v>6.5273002941406699E-2</c:v>
                </c:pt>
                <c:pt idx="47569">
                  <c:v>6.5273170207572506E-2</c:v>
                </c:pt>
                <c:pt idx="47570">
                  <c:v>6.5275184197614203E-2</c:v>
                </c:pt>
                <c:pt idx="47571">
                  <c:v>6.5275977650960507E-2</c:v>
                </c:pt>
                <c:pt idx="47572">
                  <c:v>6.5276213975670294E-2</c:v>
                </c:pt>
                <c:pt idx="47573">
                  <c:v>6.5278365360990104E-2</c:v>
                </c:pt>
                <c:pt idx="47574">
                  <c:v>6.52789018645831E-2</c:v>
                </c:pt>
                <c:pt idx="47575">
                  <c:v>6.5279873005641698E-2</c:v>
                </c:pt>
                <c:pt idx="47576">
                  <c:v>6.5280558830607099E-2</c:v>
                </c:pt>
                <c:pt idx="47577">
                  <c:v>6.5281437186157504E-2</c:v>
                </c:pt>
                <c:pt idx="47578">
                  <c:v>6.5283237614172901E-2</c:v>
                </c:pt>
                <c:pt idx="47579">
                  <c:v>6.5286741553642405E-2</c:v>
                </c:pt>
                <c:pt idx="47580">
                  <c:v>6.5287203179995507E-2</c:v>
                </c:pt>
                <c:pt idx="47581">
                  <c:v>6.5290640051498997E-2</c:v>
                </c:pt>
                <c:pt idx="47582">
                  <c:v>6.5292437479131299E-2</c:v>
                </c:pt>
                <c:pt idx="47583">
                  <c:v>6.5296567251870802E-2</c:v>
                </c:pt>
                <c:pt idx="47584">
                  <c:v>6.5296789744200098E-2</c:v>
                </c:pt>
                <c:pt idx="47585">
                  <c:v>6.5297539164348994E-2</c:v>
                </c:pt>
                <c:pt idx="47586">
                  <c:v>6.5297556740939205E-2</c:v>
                </c:pt>
                <c:pt idx="47587">
                  <c:v>6.5298706902476203E-2</c:v>
                </c:pt>
                <c:pt idx="47588">
                  <c:v>6.5299222527135506E-2</c:v>
                </c:pt>
                <c:pt idx="47589">
                  <c:v>6.5300087014204505E-2</c:v>
                </c:pt>
                <c:pt idx="47590">
                  <c:v>6.5300114189687494E-2</c:v>
                </c:pt>
                <c:pt idx="47591">
                  <c:v>6.5300936116572506E-2</c:v>
                </c:pt>
                <c:pt idx="47592">
                  <c:v>6.5301191772104902E-2</c:v>
                </c:pt>
                <c:pt idx="47593">
                  <c:v>6.5301310304249294E-2</c:v>
                </c:pt>
                <c:pt idx="47594">
                  <c:v>6.5302584287058693E-2</c:v>
                </c:pt>
                <c:pt idx="47595">
                  <c:v>6.5303518970516394E-2</c:v>
                </c:pt>
                <c:pt idx="47596">
                  <c:v>6.5304808045448304E-2</c:v>
                </c:pt>
                <c:pt idx="47597">
                  <c:v>6.53055258234716E-2</c:v>
                </c:pt>
                <c:pt idx="47598">
                  <c:v>6.5305607054487499E-2</c:v>
                </c:pt>
                <c:pt idx="47599">
                  <c:v>6.5306480400395897E-2</c:v>
                </c:pt>
                <c:pt idx="47600">
                  <c:v>6.5307092078545695E-2</c:v>
                </c:pt>
                <c:pt idx="47601">
                  <c:v>6.5307362702886895E-2</c:v>
                </c:pt>
                <c:pt idx="47602">
                  <c:v>6.5311197357892301E-2</c:v>
                </c:pt>
                <c:pt idx="47603">
                  <c:v>6.5313375227832093E-2</c:v>
                </c:pt>
                <c:pt idx="47604">
                  <c:v>6.5313443749739797E-2</c:v>
                </c:pt>
                <c:pt idx="47605">
                  <c:v>6.5314710905660003E-2</c:v>
                </c:pt>
                <c:pt idx="47606">
                  <c:v>6.5316576268279594E-2</c:v>
                </c:pt>
                <c:pt idx="47607">
                  <c:v>6.5316885848443695E-2</c:v>
                </c:pt>
                <c:pt idx="47608">
                  <c:v>6.531730074415E-2</c:v>
                </c:pt>
                <c:pt idx="47609">
                  <c:v>6.5319577126839307E-2</c:v>
                </c:pt>
                <c:pt idx="47610">
                  <c:v>6.5320775458056493E-2</c:v>
                </c:pt>
                <c:pt idx="47611">
                  <c:v>6.5321023064825803E-2</c:v>
                </c:pt>
                <c:pt idx="47612">
                  <c:v>6.5323067098176701E-2</c:v>
                </c:pt>
                <c:pt idx="47613">
                  <c:v>6.5323243034777004E-2</c:v>
                </c:pt>
                <c:pt idx="47614">
                  <c:v>6.5324717424662795E-2</c:v>
                </c:pt>
                <c:pt idx="47615">
                  <c:v>6.5324764184656395E-2</c:v>
                </c:pt>
                <c:pt idx="47616">
                  <c:v>6.5324786441199295E-2</c:v>
                </c:pt>
                <c:pt idx="47617">
                  <c:v>6.5326604858342602E-2</c:v>
                </c:pt>
                <c:pt idx="47618">
                  <c:v>6.5326675672855897E-2</c:v>
                </c:pt>
                <c:pt idx="47619">
                  <c:v>6.5326958262969595E-2</c:v>
                </c:pt>
                <c:pt idx="47620">
                  <c:v>6.5327628141616301E-2</c:v>
                </c:pt>
                <c:pt idx="47621">
                  <c:v>6.5328140051368999E-2</c:v>
                </c:pt>
                <c:pt idx="47622">
                  <c:v>6.5328576844229103E-2</c:v>
                </c:pt>
                <c:pt idx="47623">
                  <c:v>6.53315931178267E-2</c:v>
                </c:pt>
                <c:pt idx="47624">
                  <c:v>6.5333474675686301E-2</c:v>
                </c:pt>
                <c:pt idx="47625">
                  <c:v>6.53335216665272E-2</c:v>
                </c:pt>
                <c:pt idx="47626">
                  <c:v>6.53336226909116E-2</c:v>
                </c:pt>
                <c:pt idx="47627">
                  <c:v>6.5333739622152595E-2</c:v>
                </c:pt>
                <c:pt idx="47628">
                  <c:v>6.5336064025016197E-2</c:v>
                </c:pt>
                <c:pt idx="47629">
                  <c:v>6.5336422238502001E-2</c:v>
                </c:pt>
                <c:pt idx="47630">
                  <c:v>6.5338067632574701E-2</c:v>
                </c:pt>
                <c:pt idx="47631">
                  <c:v>6.5339495924018498E-2</c:v>
                </c:pt>
                <c:pt idx="47632">
                  <c:v>6.5339704325189901E-2</c:v>
                </c:pt>
                <c:pt idx="47633">
                  <c:v>6.5340607860670696E-2</c:v>
                </c:pt>
                <c:pt idx="47634">
                  <c:v>6.5341066787833801E-2</c:v>
                </c:pt>
                <c:pt idx="47635">
                  <c:v>6.5341678782651402E-2</c:v>
                </c:pt>
                <c:pt idx="47636">
                  <c:v>6.5342061415137903E-2</c:v>
                </c:pt>
                <c:pt idx="47637">
                  <c:v>6.5343625176866496E-2</c:v>
                </c:pt>
                <c:pt idx="47638">
                  <c:v>6.53436399116573E-2</c:v>
                </c:pt>
                <c:pt idx="47639">
                  <c:v>6.5343938610272295E-2</c:v>
                </c:pt>
                <c:pt idx="47640">
                  <c:v>6.5346241474109903E-2</c:v>
                </c:pt>
                <c:pt idx="47641">
                  <c:v>6.5346496761122697E-2</c:v>
                </c:pt>
                <c:pt idx="47642">
                  <c:v>6.5347118221410996E-2</c:v>
                </c:pt>
                <c:pt idx="47643">
                  <c:v>6.5347825968372103E-2</c:v>
                </c:pt>
                <c:pt idx="47644">
                  <c:v>6.5349036765521895E-2</c:v>
                </c:pt>
                <c:pt idx="47645">
                  <c:v>6.5350762012141198E-2</c:v>
                </c:pt>
                <c:pt idx="47646">
                  <c:v>6.5351396292584199E-2</c:v>
                </c:pt>
                <c:pt idx="47647">
                  <c:v>6.5352965201681504E-2</c:v>
                </c:pt>
                <c:pt idx="47648">
                  <c:v>6.5353996188723298E-2</c:v>
                </c:pt>
                <c:pt idx="47649">
                  <c:v>6.5354981761457001E-2</c:v>
                </c:pt>
                <c:pt idx="47650">
                  <c:v>6.5355294609902206E-2</c:v>
                </c:pt>
                <c:pt idx="47651">
                  <c:v>6.5356475054962795E-2</c:v>
                </c:pt>
                <c:pt idx="47652">
                  <c:v>6.5357629223827901E-2</c:v>
                </c:pt>
                <c:pt idx="47653">
                  <c:v>6.5357712279218397E-2</c:v>
                </c:pt>
                <c:pt idx="47654">
                  <c:v>6.5357968043090506E-2</c:v>
                </c:pt>
                <c:pt idx="47655">
                  <c:v>6.5359583375197705E-2</c:v>
                </c:pt>
                <c:pt idx="47656">
                  <c:v>6.5360334199674505E-2</c:v>
                </c:pt>
                <c:pt idx="47657">
                  <c:v>6.5361518150935605E-2</c:v>
                </c:pt>
                <c:pt idx="47658">
                  <c:v>6.5361977615213798E-2</c:v>
                </c:pt>
                <c:pt idx="47659">
                  <c:v>6.5362772601637004E-2</c:v>
                </c:pt>
                <c:pt idx="47660">
                  <c:v>6.5363648061662602E-2</c:v>
                </c:pt>
                <c:pt idx="47661">
                  <c:v>6.5364424998955201E-2</c:v>
                </c:pt>
                <c:pt idx="47662">
                  <c:v>6.5365933304566401E-2</c:v>
                </c:pt>
                <c:pt idx="47663">
                  <c:v>6.5366450534496995E-2</c:v>
                </c:pt>
                <c:pt idx="47664">
                  <c:v>6.5369613198202503E-2</c:v>
                </c:pt>
                <c:pt idx="47665">
                  <c:v>6.5371113277409604E-2</c:v>
                </c:pt>
                <c:pt idx="47666">
                  <c:v>6.5371291663637199E-2</c:v>
                </c:pt>
                <c:pt idx="47667">
                  <c:v>6.5372296696536103E-2</c:v>
                </c:pt>
                <c:pt idx="47668">
                  <c:v>6.5374151240636502E-2</c:v>
                </c:pt>
                <c:pt idx="47669">
                  <c:v>6.53744997267003E-2</c:v>
                </c:pt>
                <c:pt idx="47670">
                  <c:v>6.5375525415397498E-2</c:v>
                </c:pt>
                <c:pt idx="47671">
                  <c:v>6.5377975029099505E-2</c:v>
                </c:pt>
                <c:pt idx="47672">
                  <c:v>6.5378370068191693E-2</c:v>
                </c:pt>
                <c:pt idx="47673">
                  <c:v>6.5379941627391594E-2</c:v>
                </c:pt>
                <c:pt idx="47674">
                  <c:v>6.5380281866336196E-2</c:v>
                </c:pt>
                <c:pt idx="47675">
                  <c:v>6.5381498572979105E-2</c:v>
                </c:pt>
                <c:pt idx="47676">
                  <c:v>6.53832091064738E-2</c:v>
                </c:pt>
                <c:pt idx="47677">
                  <c:v>6.5383512951980902E-2</c:v>
                </c:pt>
                <c:pt idx="47678">
                  <c:v>6.5384287741567501E-2</c:v>
                </c:pt>
                <c:pt idx="47679">
                  <c:v>6.5384810623128203E-2</c:v>
                </c:pt>
                <c:pt idx="47680">
                  <c:v>6.5385365369826101E-2</c:v>
                </c:pt>
                <c:pt idx="47681">
                  <c:v>6.5386051886023297E-2</c:v>
                </c:pt>
                <c:pt idx="47682">
                  <c:v>6.53881180486377E-2</c:v>
                </c:pt>
                <c:pt idx="47683">
                  <c:v>6.5388244675288101E-2</c:v>
                </c:pt>
                <c:pt idx="47684">
                  <c:v>6.5388924889175803E-2</c:v>
                </c:pt>
                <c:pt idx="47685">
                  <c:v>6.5389490263675604E-2</c:v>
                </c:pt>
                <c:pt idx="47686">
                  <c:v>6.5394135993080096E-2</c:v>
                </c:pt>
                <c:pt idx="47687">
                  <c:v>6.5394225072932702E-2</c:v>
                </c:pt>
                <c:pt idx="47688">
                  <c:v>6.53945033505232E-2</c:v>
                </c:pt>
                <c:pt idx="47689">
                  <c:v>6.5394946005387006E-2</c:v>
                </c:pt>
                <c:pt idx="47690">
                  <c:v>6.5395065385696699E-2</c:v>
                </c:pt>
                <c:pt idx="47691">
                  <c:v>6.53959476164655E-2</c:v>
                </c:pt>
                <c:pt idx="47692">
                  <c:v>6.5397579480413304E-2</c:v>
                </c:pt>
                <c:pt idx="47693">
                  <c:v>6.5402264812143798E-2</c:v>
                </c:pt>
                <c:pt idx="47694">
                  <c:v>6.5403366348575298E-2</c:v>
                </c:pt>
                <c:pt idx="47695">
                  <c:v>6.5404237197373705E-2</c:v>
                </c:pt>
                <c:pt idx="47696">
                  <c:v>6.5404254126854605E-2</c:v>
                </c:pt>
                <c:pt idx="47697">
                  <c:v>6.5404691292543005E-2</c:v>
                </c:pt>
                <c:pt idx="47698">
                  <c:v>6.5407173591406395E-2</c:v>
                </c:pt>
                <c:pt idx="47699">
                  <c:v>6.5407698732239297E-2</c:v>
                </c:pt>
                <c:pt idx="47700">
                  <c:v>6.5408008524953695E-2</c:v>
                </c:pt>
                <c:pt idx="47701">
                  <c:v>6.5409930012444703E-2</c:v>
                </c:pt>
                <c:pt idx="47702">
                  <c:v>6.5410577344838294E-2</c:v>
                </c:pt>
                <c:pt idx="47703">
                  <c:v>6.5410859787582196E-2</c:v>
                </c:pt>
                <c:pt idx="47704">
                  <c:v>6.5411410903107106E-2</c:v>
                </c:pt>
                <c:pt idx="47705">
                  <c:v>6.5413169714678601E-2</c:v>
                </c:pt>
                <c:pt idx="47706">
                  <c:v>6.5413234851181001E-2</c:v>
                </c:pt>
                <c:pt idx="47707">
                  <c:v>6.5413410287012502E-2</c:v>
                </c:pt>
                <c:pt idx="47708">
                  <c:v>6.5413412237759899E-2</c:v>
                </c:pt>
                <c:pt idx="47709">
                  <c:v>6.5413595992728696E-2</c:v>
                </c:pt>
                <c:pt idx="47710">
                  <c:v>6.5414244933838295E-2</c:v>
                </c:pt>
                <c:pt idx="47711">
                  <c:v>6.5415722685430194E-2</c:v>
                </c:pt>
                <c:pt idx="47712">
                  <c:v>6.5415883288751198E-2</c:v>
                </c:pt>
                <c:pt idx="47713">
                  <c:v>6.5417150767684298E-2</c:v>
                </c:pt>
                <c:pt idx="47714">
                  <c:v>6.5418419864388996E-2</c:v>
                </c:pt>
                <c:pt idx="47715">
                  <c:v>6.5419866669121904E-2</c:v>
                </c:pt>
                <c:pt idx="47716">
                  <c:v>6.5422688241526195E-2</c:v>
                </c:pt>
                <c:pt idx="47717">
                  <c:v>6.5424003196405206E-2</c:v>
                </c:pt>
                <c:pt idx="47718">
                  <c:v>6.5424607872952206E-2</c:v>
                </c:pt>
                <c:pt idx="47719">
                  <c:v>6.5426259277161794E-2</c:v>
                </c:pt>
                <c:pt idx="47720">
                  <c:v>6.5426370664154299E-2</c:v>
                </c:pt>
                <c:pt idx="47721">
                  <c:v>6.5428065418873693E-2</c:v>
                </c:pt>
                <c:pt idx="47722">
                  <c:v>6.5428115080315805E-2</c:v>
                </c:pt>
                <c:pt idx="47723">
                  <c:v>6.54301171623594E-2</c:v>
                </c:pt>
                <c:pt idx="47724">
                  <c:v>6.5432368372659894E-2</c:v>
                </c:pt>
                <c:pt idx="47725">
                  <c:v>6.5432497705163406E-2</c:v>
                </c:pt>
                <c:pt idx="47726">
                  <c:v>6.5435011591706602E-2</c:v>
                </c:pt>
                <c:pt idx="47727">
                  <c:v>6.5436449603330796E-2</c:v>
                </c:pt>
                <c:pt idx="47728">
                  <c:v>6.5437586224425498E-2</c:v>
                </c:pt>
                <c:pt idx="47729">
                  <c:v>6.5439225239781795E-2</c:v>
                </c:pt>
                <c:pt idx="47730">
                  <c:v>6.54402979386184E-2</c:v>
                </c:pt>
                <c:pt idx="47731">
                  <c:v>6.5443235847472497E-2</c:v>
                </c:pt>
                <c:pt idx="47732">
                  <c:v>6.5443567848258402E-2</c:v>
                </c:pt>
                <c:pt idx="47733">
                  <c:v>6.5444191137014093E-2</c:v>
                </c:pt>
                <c:pt idx="47734">
                  <c:v>6.5444806696833502E-2</c:v>
                </c:pt>
                <c:pt idx="47735">
                  <c:v>6.5445548404553605E-2</c:v>
                </c:pt>
                <c:pt idx="47736">
                  <c:v>6.5446020964632201E-2</c:v>
                </c:pt>
                <c:pt idx="47737">
                  <c:v>6.5446258246110597E-2</c:v>
                </c:pt>
                <c:pt idx="47738">
                  <c:v>6.5446272528836599E-2</c:v>
                </c:pt>
                <c:pt idx="47739">
                  <c:v>6.5446748347764802E-2</c:v>
                </c:pt>
                <c:pt idx="47740">
                  <c:v>6.5448473693768494E-2</c:v>
                </c:pt>
                <c:pt idx="47741">
                  <c:v>6.5448791158075101E-2</c:v>
                </c:pt>
                <c:pt idx="47742">
                  <c:v>6.5448979142292293E-2</c:v>
                </c:pt>
                <c:pt idx="47743">
                  <c:v>6.5449152247092801E-2</c:v>
                </c:pt>
                <c:pt idx="47744">
                  <c:v>6.5451348214744007E-2</c:v>
                </c:pt>
                <c:pt idx="47745">
                  <c:v>6.5451822495345105E-2</c:v>
                </c:pt>
                <c:pt idx="47746">
                  <c:v>6.5453620557570702E-2</c:v>
                </c:pt>
                <c:pt idx="47747">
                  <c:v>6.5455869579369094E-2</c:v>
                </c:pt>
                <c:pt idx="47748">
                  <c:v>6.5455910899116398E-2</c:v>
                </c:pt>
                <c:pt idx="47749">
                  <c:v>6.5456485519860497E-2</c:v>
                </c:pt>
                <c:pt idx="47750">
                  <c:v>6.5456502271312805E-2</c:v>
                </c:pt>
                <c:pt idx="47751">
                  <c:v>6.5458163438563505E-2</c:v>
                </c:pt>
                <c:pt idx="47752">
                  <c:v>6.5458371326655301E-2</c:v>
                </c:pt>
                <c:pt idx="47753">
                  <c:v>6.5460976716329999E-2</c:v>
                </c:pt>
                <c:pt idx="47754">
                  <c:v>6.5461306672208397E-2</c:v>
                </c:pt>
                <c:pt idx="47755">
                  <c:v>6.5461533805924593E-2</c:v>
                </c:pt>
                <c:pt idx="47756">
                  <c:v>6.5461596082424606E-2</c:v>
                </c:pt>
                <c:pt idx="47757">
                  <c:v>6.5462133119697494E-2</c:v>
                </c:pt>
                <c:pt idx="47758">
                  <c:v>6.5463120100846095E-2</c:v>
                </c:pt>
                <c:pt idx="47759">
                  <c:v>6.5463395117533699E-2</c:v>
                </c:pt>
                <c:pt idx="47760">
                  <c:v>6.5466156414220295E-2</c:v>
                </c:pt>
                <c:pt idx="47761">
                  <c:v>6.5468570156949193E-2</c:v>
                </c:pt>
                <c:pt idx="47762">
                  <c:v>6.5470434289858104E-2</c:v>
                </c:pt>
                <c:pt idx="47763">
                  <c:v>6.5470510093116899E-2</c:v>
                </c:pt>
                <c:pt idx="47764">
                  <c:v>6.54717150335766E-2</c:v>
                </c:pt>
                <c:pt idx="47765">
                  <c:v>6.5471775978795596E-2</c:v>
                </c:pt>
                <c:pt idx="47766">
                  <c:v>6.5471860877652097E-2</c:v>
                </c:pt>
                <c:pt idx="47767">
                  <c:v>6.5473499318478401E-2</c:v>
                </c:pt>
                <c:pt idx="47768">
                  <c:v>6.5477148392255199E-2</c:v>
                </c:pt>
                <c:pt idx="47769">
                  <c:v>6.5478986286003904E-2</c:v>
                </c:pt>
                <c:pt idx="47770">
                  <c:v>6.5481451935212306E-2</c:v>
                </c:pt>
                <c:pt idx="47771">
                  <c:v>6.5482339563979405E-2</c:v>
                </c:pt>
                <c:pt idx="47772">
                  <c:v>6.5483308517625793E-2</c:v>
                </c:pt>
                <c:pt idx="47773">
                  <c:v>6.5484713063772806E-2</c:v>
                </c:pt>
                <c:pt idx="47774">
                  <c:v>6.5485312680397603E-2</c:v>
                </c:pt>
                <c:pt idx="47775">
                  <c:v>6.5486262762453104E-2</c:v>
                </c:pt>
                <c:pt idx="47776">
                  <c:v>6.5486489640413301E-2</c:v>
                </c:pt>
                <c:pt idx="47777">
                  <c:v>6.54873224410088E-2</c:v>
                </c:pt>
                <c:pt idx="47778">
                  <c:v>6.54879418117989E-2</c:v>
                </c:pt>
                <c:pt idx="47779">
                  <c:v>6.5488347100573302E-2</c:v>
                </c:pt>
                <c:pt idx="47780">
                  <c:v>6.5489476984543799E-2</c:v>
                </c:pt>
                <c:pt idx="47781">
                  <c:v>6.5490739854794103E-2</c:v>
                </c:pt>
                <c:pt idx="47782">
                  <c:v>6.5491737713338494E-2</c:v>
                </c:pt>
                <c:pt idx="47783">
                  <c:v>6.5492951934041005E-2</c:v>
                </c:pt>
                <c:pt idx="47784">
                  <c:v>6.5494052615806E-2</c:v>
                </c:pt>
                <c:pt idx="47785">
                  <c:v>6.5496116143712702E-2</c:v>
                </c:pt>
                <c:pt idx="47786">
                  <c:v>6.5496300400092702E-2</c:v>
                </c:pt>
                <c:pt idx="47787">
                  <c:v>6.5497055720134104E-2</c:v>
                </c:pt>
                <c:pt idx="47788">
                  <c:v>6.5497306557521104E-2</c:v>
                </c:pt>
                <c:pt idx="47789">
                  <c:v>6.54985510425002E-2</c:v>
                </c:pt>
                <c:pt idx="47790">
                  <c:v>6.5499931671808106E-2</c:v>
                </c:pt>
                <c:pt idx="47791">
                  <c:v>6.54999555453388E-2</c:v>
                </c:pt>
                <c:pt idx="47792">
                  <c:v>6.5500225807840803E-2</c:v>
                </c:pt>
                <c:pt idx="47793">
                  <c:v>6.5501610093577994E-2</c:v>
                </c:pt>
                <c:pt idx="47794">
                  <c:v>6.5503249888665599E-2</c:v>
                </c:pt>
                <c:pt idx="47795">
                  <c:v>6.5503437662227201E-2</c:v>
                </c:pt>
                <c:pt idx="47796">
                  <c:v>6.5506346773865104E-2</c:v>
                </c:pt>
                <c:pt idx="47797">
                  <c:v>6.5506516675515297E-2</c:v>
                </c:pt>
                <c:pt idx="47798">
                  <c:v>6.5508918029956301E-2</c:v>
                </c:pt>
                <c:pt idx="47799">
                  <c:v>6.5509083333255599E-2</c:v>
                </c:pt>
                <c:pt idx="47800">
                  <c:v>6.5512666581065998E-2</c:v>
                </c:pt>
                <c:pt idx="47801">
                  <c:v>6.5512683785884498E-2</c:v>
                </c:pt>
                <c:pt idx="47802">
                  <c:v>6.5512805639572902E-2</c:v>
                </c:pt>
                <c:pt idx="47803">
                  <c:v>6.5513645918196903E-2</c:v>
                </c:pt>
                <c:pt idx="47804">
                  <c:v>6.5513927887696402E-2</c:v>
                </c:pt>
                <c:pt idx="47805">
                  <c:v>6.5514828161510302E-2</c:v>
                </c:pt>
                <c:pt idx="47806">
                  <c:v>6.5516766078787397E-2</c:v>
                </c:pt>
                <c:pt idx="47807">
                  <c:v>6.5517089384046004E-2</c:v>
                </c:pt>
                <c:pt idx="47808">
                  <c:v>6.5517754812310897E-2</c:v>
                </c:pt>
                <c:pt idx="47809">
                  <c:v>6.5518700742780697E-2</c:v>
                </c:pt>
                <c:pt idx="47810">
                  <c:v>6.5521316704481206E-2</c:v>
                </c:pt>
                <c:pt idx="47811">
                  <c:v>6.5521415405051298E-2</c:v>
                </c:pt>
                <c:pt idx="47812">
                  <c:v>6.5521921626732996E-2</c:v>
                </c:pt>
                <c:pt idx="47813">
                  <c:v>6.5521993242374205E-2</c:v>
                </c:pt>
                <c:pt idx="47814">
                  <c:v>6.5522050267284596E-2</c:v>
                </c:pt>
                <c:pt idx="47815">
                  <c:v>6.55233665919491E-2</c:v>
                </c:pt>
                <c:pt idx="47816">
                  <c:v>6.5524753752354795E-2</c:v>
                </c:pt>
                <c:pt idx="47817">
                  <c:v>6.5528676123285501E-2</c:v>
                </c:pt>
                <c:pt idx="47818">
                  <c:v>6.5529850425699906E-2</c:v>
                </c:pt>
                <c:pt idx="47819">
                  <c:v>6.5531473629650894E-2</c:v>
                </c:pt>
                <c:pt idx="47820">
                  <c:v>6.5532789880442102E-2</c:v>
                </c:pt>
                <c:pt idx="47821">
                  <c:v>6.5536710282549995E-2</c:v>
                </c:pt>
                <c:pt idx="47822">
                  <c:v>6.5536819992268E-2</c:v>
                </c:pt>
                <c:pt idx="47823">
                  <c:v>6.5539045667462603E-2</c:v>
                </c:pt>
                <c:pt idx="47824">
                  <c:v>6.5540093208500197E-2</c:v>
                </c:pt>
                <c:pt idx="47825">
                  <c:v>6.5541625948803806E-2</c:v>
                </c:pt>
                <c:pt idx="47826">
                  <c:v>6.5542726116638E-2</c:v>
                </c:pt>
                <c:pt idx="47827">
                  <c:v>6.5544746731563297E-2</c:v>
                </c:pt>
                <c:pt idx="47828">
                  <c:v>6.5545272866817397E-2</c:v>
                </c:pt>
                <c:pt idx="47829">
                  <c:v>6.5549830707810494E-2</c:v>
                </c:pt>
                <c:pt idx="47830">
                  <c:v>6.5550297076604605E-2</c:v>
                </c:pt>
                <c:pt idx="47831">
                  <c:v>6.5550782704033098E-2</c:v>
                </c:pt>
                <c:pt idx="47832">
                  <c:v>6.5551228116101701E-2</c:v>
                </c:pt>
                <c:pt idx="47833">
                  <c:v>6.5551306002505999E-2</c:v>
                </c:pt>
                <c:pt idx="47834">
                  <c:v>6.55519410413202E-2</c:v>
                </c:pt>
                <c:pt idx="47835">
                  <c:v>6.5552293152794705E-2</c:v>
                </c:pt>
                <c:pt idx="47836">
                  <c:v>6.5552371385192307E-2</c:v>
                </c:pt>
                <c:pt idx="47837">
                  <c:v>6.5552802590621795E-2</c:v>
                </c:pt>
                <c:pt idx="47838">
                  <c:v>6.5553707980731402E-2</c:v>
                </c:pt>
                <c:pt idx="47839">
                  <c:v>6.5554803217218002E-2</c:v>
                </c:pt>
                <c:pt idx="47840">
                  <c:v>6.5556315209124194E-2</c:v>
                </c:pt>
                <c:pt idx="47841">
                  <c:v>6.5556661430694205E-2</c:v>
                </c:pt>
                <c:pt idx="47842">
                  <c:v>6.5558912509679101E-2</c:v>
                </c:pt>
                <c:pt idx="47843">
                  <c:v>6.5559192102958797E-2</c:v>
                </c:pt>
                <c:pt idx="47844">
                  <c:v>6.5559236888492897E-2</c:v>
                </c:pt>
                <c:pt idx="47845">
                  <c:v>6.5560530685013704E-2</c:v>
                </c:pt>
                <c:pt idx="47846">
                  <c:v>6.5560764131080598E-2</c:v>
                </c:pt>
                <c:pt idx="47847">
                  <c:v>6.5562350800318095E-2</c:v>
                </c:pt>
                <c:pt idx="47848">
                  <c:v>6.5562866920231194E-2</c:v>
                </c:pt>
                <c:pt idx="47849">
                  <c:v>6.5563782646267596E-2</c:v>
                </c:pt>
                <c:pt idx="47850">
                  <c:v>6.5563890407278197E-2</c:v>
                </c:pt>
                <c:pt idx="47851">
                  <c:v>6.5564301853480694E-2</c:v>
                </c:pt>
                <c:pt idx="47852">
                  <c:v>6.5564405320205493E-2</c:v>
                </c:pt>
                <c:pt idx="47853">
                  <c:v>6.5565183567802096E-2</c:v>
                </c:pt>
                <c:pt idx="47854">
                  <c:v>6.5566739563378107E-2</c:v>
                </c:pt>
                <c:pt idx="47855">
                  <c:v>6.5567160588203693E-2</c:v>
                </c:pt>
                <c:pt idx="47856">
                  <c:v>6.5568927913233793E-2</c:v>
                </c:pt>
                <c:pt idx="47857">
                  <c:v>6.5569850950447303E-2</c:v>
                </c:pt>
                <c:pt idx="47858">
                  <c:v>6.5570274393663502E-2</c:v>
                </c:pt>
                <c:pt idx="47859">
                  <c:v>6.5570466296959007E-2</c:v>
                </c:pt>
                <c:pt idx="47860">
                  <c:v>6.5573246191366605E-2</c:v>
                </c:pt>
                <c:pt idx="47861">
                  <c:v>6.5573369484922803E-2</c:v>
                </c:pt>
                <c:pt idx="47862">
                  <c:v>6.5574595764912494E-2</c:v>
                </c:pt>
                <c:pt idx="47863">
                  <c:v>6.5575200384073606E-2</c:v>
                </c:pt>
                <c:pt idx="47864">
                  <c:v>6.5577658945255704E-2</c:v>
                </c:pt>
                <c:pt idx="47865">
                  <c:v>6.5577751221902195E-2</c:v>
                </c:pt>
                <c:pt idx="47866">
                  <c:v>6.5578078616413807E-2</c:v>
                </c:pt>
                <c:pt idx="47867">
                  <c:v>6.5578817165270795E-2</c:v>
                </c:pt>
                <c:pt idx="47868">
                  <c:v>6.55807829807417E-2</c:v>
                </c:pt>
                <c:pt idx="47869">
                  <c:v>6.5581820496273702E-2</c:v>
                </c:pt>
                <c:pt idx="47870">
                  <c:v>6.5583510423420394E-2</c:v>
                </c:pt>
                <c:pt idx="47871">
                  <c:v>6.5587540420993504E-2</c:v>
                </c:pt>
                <c:pt idx="47872">
                  <c:v>6.5590072055664E-2</c:v>
                </c:pt>
                <c:pt idx="47873">
                  <c:v>6.5591328758279999E-2</c:v>
                </c:pt>
                <c:pt idx="47874">
                  <c:v>6.5591759208324302E-2</c:v>
                </c:pt>
                <c:pt idx="47875">
                  <c:v>6.5591955158639997E-2</c:v>
                </c:pt>
                <c:pt idx="47876">
                  <c:v>6.5593425043427397E-2</c:v>
                </c:pt>
                <c:pt idx="47877">
                  <c:v>6.5593883860808694E-2</c:v>
                </c:pt>
                <c:pt idx="47878">
                  <c:v>6.5594199421896496E-2</c:v>
                </c:pt>
                <c:pt idx="47879">
                  <c:v>6.5595917819444294E-2</c:v>
                </c:pt>
                <c:pt idx="47880">
                  <c:v>6.5596244378058E-2</c:v>
                </c:pt>
                <c:pt idx="47881">
                  <c:v>6.5597537257225197E-2</c:v>
                </c:pt>
                <c:pt idx="47882">
                  <c:v>6.5599015778783895E-2</c:v>
                </c:pt>
                <c:pt idx="47883">
                  <c:v>6.55993626997292E-2</c:v>
                </c:pt>
                <c:pt idx="47884">
                  <c:v>6.5599533293627804E-2</c:v>
                </c:pt>
                <c:pt idx="47885">
                  <c:v>6.5600242429463496E-2</c:v>
                </c:pt>
                <c:pt idx="47886">
                  <c:v>6.5602234937965603E-2</c:v>
                </c:pt>
                <c:pt idx="47887">
                  <c:v>6.5602997257859494E-2</c:v>
                </c:pt>
                <c:pt idx="47888">
                  <c:v>6.5603238438090905E-2</c:v>
                </c:pt>
                <c:pt idx="47889">
                  <c:v>6.5603482798863397E-2</c:v>
                </c:pt>
                <c:pt idx="47890">
                  <c:v>6.5604591785591401E-2</c:v>
                </c:pt>
                <c:pt idx="47891">
                  <c:v>6.5604968115363302E-2</c:v>
                </c:pt>
                <c:pt idx="47892">
                  <c:v>6.5606966098823105E-2</c:v>
                </c:pt>
                <c:pt idx="47893">
                  <c:v>6.5608245995948306E-2</c:v>
                </c:pt>
                <c:pt idx="47894">
                  <c:v>6.5610204873489994E-2</c:v>
                </c:pt>
                <c:pt idx="47895">
                  <c:v>6.5610576779695007E-2</c:v>
                </c:pt>
                <c:pt idx="47896">
                  <c:v>6.5613576245805702E-2</c:v>
                </c:pt>
                <c:pt idx="47897">
                  <c:v>6.5613639262364201E-2</c:v>
                </c:pt>
                <c:pt idx="47898">
                  <c:v>6.5613703551014604E-2</c:v>
                </c:pt>
                <c:pt idx="47899">
                  <c:v>6.5613740891680497E-2</c:v>
                </c:pt>
                <c:pt idx="47900">
                  <c:v>6.56137446256706E-2</c:v>
                </c:pt>
                <c:pt idx="47901">
                  <c:v>6.5614689088699996E-2</c:v>
                </c:pt>
                <c:pt idx="47902">
                  <c:v>6.5615192117537594E-2</c:v>
                </c:pt>
                <c:pt idx="47903">
                  <c:v>6.5615424671960895E-2</c:v>
                </c:pt>
                <c:pt idx="47904">
                  <c:v>6.5615519107208198E-2</c:v>
                </c:pt>
                <c:pt idx="47905">
                  <c:v>6.5617898046528206E-2</c:v>
                </c:pt>
                <c:pt idx="47906">
                  <c:v>6.5618181477754806E-2</c:v>
                </c:pt>
                <c:pt idx="47907">
                  <c:v>6.5619466750445804E-2</c:v>
                </c:pt>
                <c:pt idx="47908">
                  <c:v>6.5619883417639205E-2</c:v>
                </c:pt>
                <c:pt idx="47909">
                  <c:v>6.5622682991114401E-2</c:v>
                </c:pt>
                <c:pt idx="47910">
                  <c:v>6.5624148649814598E-2</c:v>
                </c:pt>
                <c:pt idx="47911">
                  <c:v>6.5624990821095699E-2</c:v>
                </c:pt>
                <c:pt idx="47912">
                  <c:v>6.5626556597725302E-2</c:v>
                </c:pt>
                <c:pt idx="47913">
                  <c:v>6.5628554188820104E-2</c:v>
                </c:pt>
                <c:pt idx="47914">
                  <c:v>6.5629626398099994E-2</c:v>
                </c:pt>
                <c:pt idx="47915">
                  <c:v>6.5630331051681506E-2</c:v>
                </c:pt>
                <c:pt idx="47916">
                  <c:v>6.5630548129991598E-2</c:v>
                </c:pt>
                <c:pt idx="47917">
                  <c:v>6.5633487253153197E-2</c:v>
                </c:pt>
                <c:pt idx="47918">
                  <c:v>6.5633698980676405E-2</c:v>
                </c:pt>
                <c:pt idx="47919">
                  <c:v>6.5633873992521394E-2</c:v>
                </c:pt>
                <c:pt idx="47920">
                  <c:v>6.5634134497977503E-2</c:v>
                </c:pt>
                <c:pt idx="47921">
                  <c:v>6.5634417520031504E-2</c:v>
                </c:pt>
                <c:pt idx="47922">
                  <c:v>6.5634961745841394E-2</c:v>
                </c:pt>
                <c:pt idx="47923">
                  <c:v>6.5636026502510006E-2</c:v>
                </c:pt>
                <c:pt idx="47924">
                  <c:v>6.5637288543089506E-2</c:v>
                </c:pt>
                <c:pt idx="47925">
                  <c:v>6.5637391731232397E-2</c:v>
                </c:pt>
                <c:pt idx="47926">
                  <c:v>6.5638137384279802E-2</c:v>
                </c:pt>
                <c:pt idx="47927">
                  <c:v>6.5639045572334298E-2</c:v>
                </c:pt>
                <c:pt idx="47928">
                  <c:v>6.5639642690305505E-2</c:v>
                </c:pt>
                <c:pt idx="47929">
                  <c:v>6.5641263362850005E-2</c:v>
                </c:pt>
                <c:pt idx="47930">
                  <c:v>6.5642602317612E-2</c:v>
                </c:pt>
                <c:pt idx="47931">
                  <c:v>6.5644105984007897E-2</c:v>
                </c:pt>
                <c:pt idx="47932">
                  <c:v>6.5644806586918195E-2</c:v>
                </c:pt>
                <c:pt idx="47933">
                  <c:v>6.5645948744752505E-2</c:v>
                </c:pt>
                <c:pt idx="47934">
                  <c:v>6.56472443797467E-2</c:v>
                </c:pt>
                <c:pt idx="47935">
                  <c:v>6.5647447137714698E-2</c:v>
                </c:pt>
                <c:pt idx="47936">
                  <c:v>6.5649404965606104E-2</c:v>
                </c:pt>
                <c:pt idx="47937">
                  <c:v>6.5652967669391202E-2</c:v>
                </c:pt>
                <c:pt idx="47938">
                  <c:v>6.5653251749646202E-2</c:v>
                </c:pt>
                <c:pt idx="47939">
                  <c:v>6.5654410301611496E-2</c:v>
                </c:pt>
                <c:pt idx="47940">
                  <c:v>6.5655824863734197E-2</c:v>
                </c:pt>
                <c:pt idx="47941">
                  <c:v>6.5657004828648294E-2</c:v>
                </c:pt>
                <c:pt idx="47942">
                  <c:v>6.5657817092388701E-2</c:v>
                </c:pt>
                <c:pt idx="47943">
                  <c:v>6.5658287447476593E-2</c:v>
                </c:pt>
                <c:pt idx="47944">
                  <c:v>6.5658411008755399E-2</c:v>
                </c:pt>
                <c:pt idx="47945">
                  <c:v>6.5658693496103093E-2</c:v>
                </c:pt>
                <c:pt idx="47946">
                  <c:v>6.5658772878239596E-2</c:v>
                </c:pt>
                <c:pt idx="47947">
                  <c:v>6.5659312817435894E-2</c:v>
                </c:pt>
                <c:pt idx="47948">
                  <c:v>6.5660096689428293E-2</c:v>
                </c:pt>
                <c:pt idx="47949">
                  <c:v>6.5660857751210097E-2</c:v>
                </c:pt>
                <c:pt idx="47950">
                  <c:v>6.5660894867713801E-2</c:v>
                </c:pt>
                <c:pt idx="47951">
                  <c:v>6.5661022142659398E-2</c:v>
                </c:pt>
                <c:pt idx="47952">
                  <c:v>6.5662634762624503E-2</c:v>
                </c:pt>
                <c:pt idx="47953">
                  <c:v>6.5662848940269899E-2</c:v>
                </c:pt>
                <c:pt idx="47954">
                  <c:v>6.56631091359485E-2</c:v>
                </c:pt>
                <c:pt idx="47955">
                  <c:v>6.5663663944125095E-2</c:v>
                </c:pt>
                <c:pt idx="47956">
                  <c:v>6.5664625467886706E-2</c:v>
                </c:pt>
                <c:pt idx="47957">
                  <c:v>6.5664720014945402E-2</c:v>
                </c:pt>
                <c:pt idx="47958">
                  <c:v>6.5664723831526994E-2</c:v>
                </c:pt>
                <c:pt idx="47959">
                  <c:v>6.5665414106395301E-2</c:v>
                </c:pt>
                <c:pt idx="47960">
                  <c:v>6.5665778535151695E-2</c:v>
                </c:pt>
                <c:pt idx="47961">
                  <c:v>6.5667895299013193E-2</c:v>
                </c:pt>
                <c:pt idx="47962">
                  <c:v>6.5667929681651305E-2</c:v>
                </c:pt>
                <c:pt idx="47963">
                  <c:v>6.5668401719385094E-2</c:v>
                </c:pt>
                <c:pt idx="47964">
                  <c:v>6.5668815822504098E-2</c:v>
                </c:pt>
                <c:pt idx="47965">
                  <c:v>6.5671349011593994E-2</c:v>
                </c:pt>
                <c:pt idx="47966">
                  <c:v>6.5671718686941799E-2</c:v>
                </c:pt>
                <c:pt idx="47967">
                  <c:v>6.5673124791165702E-2</c:v>
                </c:pt>
                <c:pt idx="47968">
                  <c:v>6.5673304575312605E-2</c:v>
                </c:pt>
                <c:pt idx="47969">
                  <c:v>6.5675790432912398E-2</c:v>
                </c:pt>
                <c:pt idx="47970">
                  <c:v>6.5678655750200293E-2</c:v>
                </c:pt>
                <c:pt idx="47971">
                  <c:v>6.5679048599184997E-2</c:v>
                </c:pt>
                <c:pt idx="47972">
                  <c:v>6.5679214849426806E-2</c:v>
                </c:pt>
                <c:pt idx="47973">
                  <c:v>6.5679843612540395E-2</c:v>
                </c:pt>
                <c:pt idx="47974">
                  <c:v>6.5680423489268697E-2</c:v>
                </c:pt>
                <c:pt idx="47975">
                  <c:v>6.5680632795178995E-2</c:v>
                </c:pt>
                <c:pt idx="47976">
                  <c:v>6.5680986373843495E-2</c:v>
                </c:pt>
                <c:pt idx="47977">
                  <c:v>6.5681800216086703E-2</c:v>
                </c:pt>
                <c:pt idx="47978">
                  <c:v>6.5682505189241194E-2</c:v>
                </c:pt>
                <c:pt idx="47979">
                  <c:v>6.5682535212036097E-2</c:v>
                </c:pt>
                <c:pt idx="47980">
                  <c:v>6.5683878264817794E-2</c:v>
                </c:pt>
                <c:pt idx="47981">
                  <c:v>6.5684373381365305E-2</c:v>
                </c:pt>
                <c:pt idx="47982">
                  <c:v>6.5684853109531802E-2</c:v>
                </c:pt>
                <c:pt idx="47983">
                  <c:v>6.5685415579747997E-2</c:v>
                </c:pt>
                <c:pt idx="47984">
                  <c:v>6.5686274260581295E-2</c:v>
                </c:pt>
                <c:pt idx="47985">
                  <c:v>6.5686571540926303E-2</c:v>
                </c:pt>
                <c:pt idx="47986">
                  <c:v>6.5687568138247596E-2</c:v>
                </c:pt>
                <c:pt idx="47987">
                  <c:v>6.5688055001994303E-2</c:v>
                </c:pt>
                <c:pt idx="47988">
                  <c:v>6.5690954303081098E-2</c:v>
                </c:pt>
                <c:pt idx="47989">
                  <c:v>6.5691195325725205E-2</c:v>
                </c:pt>
                <c:pt idx="47990">
                  <c:v>6.5691974245418297E-2</c:v>
                </c:pt>
                <c:pt idx="47991">
                  <c:v>6.5692055346101202E-2</c:v>
                </c:pt>
                <c:pt idx="47992">
                  <c:v>6.5693516911202898E-2</c:v>
                </c:pt>
                <c:pt idx="47993">
                  <c:v>6.5693710348806306E-2</c:v>
                </c:pt>
                <c:pt idx="47994">
                  <c:v>6.5694924056734896E-2</c:v>
                </c:pt>
                <c:pt idx="47995">
                  <c:v>6.5696693641483297E-2</c:v>
                </c:pt>
                <c:pt idx="47996">
                  <c:v>6.5697654293426097E-2</c:v>
                </c:pt>
                <c:pt idx="47997">
                  <c:v>6.5697895233779599E-2</c:v>
                </c:pt>
                <c:pt idx="47998">
                  <c:v>6.5698128017971202E-2</c:v>
                </c:pt>
                <c:pt idx="47999">
                  <c:v>6.5698699392117005E-2</c:v>
                </c:pt>
                <c:pt idx="48000">
                  <c:v>6.5698977826340599E-2</c:v>
                </c:pt>
                <c:pt idx="48001">
                  <c:v>6.5699727669122895E-2</c:v>
                </c:pt>
                <c:pt idx="48002">
                  <c:v>6.57001180817995E-2</c:v>
                </c:pt>
                <c:pt idx="48003">
                  <c:v>6.5700446168935306E-2</c:v>
                </c:pt>
                <c:pt idx="48004">
                  <c:v>6.5700928502850101E-2</c:v>
                </c:pt>
                <c:pt idx="48005">
                  <c:v>6.5701685635017298E-2</c:v>
                </c:pt>
                <c:pt idx="48006">
                  <c:v>6.5702174772808097E-2</c:v>
                </c:pt>
                <c:pt idx="48007">
                  <c:v>6.5702571437557103E-2</c:v>
                </c:pt>
                <c:pt idx="48008">
                  <c:v>6.5702734413681393E-2</c:v>
                </c:pt>
                <c:pt idx="48009">
                  <c:v>6.5703874957401098E-2</c:v>
                </c:pt>
                <c:pt idx="48010">
                  <c:v>6.5705483235140194E-2</c:v>
                </c:pt>
                <c:pt idx="48011">
                  <c:v>6.5708532817225995E-2</c:v>
                </c:pt>
                <c:pt idx="48012">
                  <c:v>6.5708803948391695E-2</c:v>
                </c:pt>
                <c:pt idx="48013">
                  <c:v>6.5708936477375204E-2</c:v>
                </c:pt>
                <c:pt idx="48014">
                  <c:v>6.57093996129261E-2</c:v>
                </c:pt>
                <c:pt idx="48015">
                  <c:v>6.5711251813237406E-2</c:v>
                </c:pt>
                <c:pt idx="48016">
                  <c:v>6.5712628889342997E-2</c:v>
                </c:pt>
                <c:pt idx="48017">
                  <c:v>6.5713000685108103E-2</c:v>
                </c:pt>
                <c:pt idx="48018">
                  <c:v>6.5714046562026507E-2</c:v>
                </c:pt>
                <c:pt idx="48019">
                  <c:v>6.5714150531779994E-2</c:v>
                </c:pt>
                <c:pt idx="48020">
                  <c:v>6.5714776176957507E-2</c:v>
                </c:pt>
                <c:pt idx="48021">
                  <c:v>6.5714975009959806E-2</c:v>
                </c:pt>
                <c:pt idx="48022">
                  <c:v>6.5715601397469695E-2</c:v>
                </c:pt>
                <c:pt idx="48023">
                  <c:v>6.5716634241195601E-2</c:v>
                </c:pt>
                <c:pt idx="48024">
                  <c:v>6.5717914435211397E-2</c:v>
                </c:pt>
                <c:pt idx="48025">
                  <c:v>6.5719427163109495E-2</c:v>
                </c:pt>
                <c:pt idx="48026">
                  <c:v>6.5723374616047506E-2</c:v>
                </c:pt>
                <c:pt idx="48027">
                  <c:v>6.5723651692156507E-2</c:v>
                </c:pt>
                <c:pt idx="48028">
                  <c:v>6.5723730911113803E-2</c:v>
                </c:pt>
                <c:pt idx="48029">
                  <c:v>6.5725846745730995E-2</c:v>
                </c:pt>
                <c:pt idx="48030">
                  <c:v>6.5726292248597704E-2</c:v>
                </c:pt>
                <c:pt idx="48031">
                  <c:v>6.5726416846060995E-2</c:v>
                </c:pt>
                <c:pt idx="48032">
                  <c:v>6.5726458849409794E-2</c:v>
                </c:pt>
                <c:pt idx="48033">
                  <c:v>6.5726506569258797E-2</c:v>
                </c:pt>
                <c:pt idx="48034">
                  <c:v>6.5727240299304698E-2</c:v>
                </c:pt>
                <c:pt idx="48035">
                  <c:v>6.5728629313963699E-2</c:v>
                </c:pt>
                <c:pt idx="48036">
                  <c:v>6.5728755945607301E-2</c:v>
                </c:pt>
                <c:pt idx="48037">
                  <c:v>6.5729361049043797E-2</c:v>
                </c:pt>
                <c:pt idx="48038">
                  <c:v>6.5731010038697704E-2</c:v>
                </c:pt>
                <c:pt idx="48039">
                  <c:v>6.5733094092908395E-2</c:v>
                </c:pt>
                <c:pt idx="48040">
                  <c:v>6.5735057506082897E-2</c:v>
                </c:pt>
                <c:pt idx="48041">
                  <c:v>6.5736555028090199E-2</c:v>
                </c:pt>
                <c:pt idx="48042">
                  <c:v>6.5736564995214505E-2</c:v>
                </c:pt>
                <c:pt idx="48043">
                  <c:v>6.5737251898107002E-2</c:v>
                </c:pt>
                <c:pt idx="48044">
                  <c:v>6.5737723391843403E-2</c:v>
                </c:pt>
                <c:pt idx="48045">
                  <c:v>6.5738141674668807E-2</c:v>
                </c:pt>
                <c:pt idx="48046">
                  <c:v>6.5738526642660597E-2</c:v>
                </c:pt>
                <c:pt idx="48047">
                  <c:v>6.5739876252367893E-2</c:v>
                </c:pt>
                <c:pt idx="48048">
                  <c:v>6.5741017095153204E-2</c:v>
                </c:pt>
                <c:pt idx="48049">
                  <c:v>6.5742483058593301E-2</c:v>
                </c:pt>
                <c:pt idx="48050">
                  <c:v>6.5742961824070495E-2</c:v>
                </c:pt>
                <c:pt idx="48051">
                  <c:v>6.5742975457016906E-2</c:v>
                </c:pt>
                <c:pt idx="48052">
                  <c:v>6.57432958211389E-2</c:v>
                </c:pt>
                <c:pt idx="48053">
                  <c:v>6.5743401608594501E-2</c:v>
                </c:pt>
                <c:pt idx="48054">
                  <c:v>6.5744687805472796E-2</c:v>
                </c:pt>
                <c:pt idx="48055">
                  <c:v>6.5744696482212095E-2</c:v>
                </c:pt>
                <c:pt idx="48056">
                  <c:v>6.5745071866289403E-2</c:v>
                </c:pt>
                <c:pt idx="48057">
                  <c:v>6.5745238356450506E-2</c:v>
                </c:pt>
                <c:pt idx="48058">
                  <c:v>6.5745276182179305E-2</c:v>
                </c:pt>
                <c:pt idx="48059">
                  <c:v>6.57466754190692E-2</c:v>
                </c:pt>
                <c:pt idx="48060">
                  <c:v>6.5746991092491103E-2</c:v>
                </c:pt>
                <c:pt idx="48061">
                  <c:v>6.5747233209035305E-2</c:v>
                </c:pt>
                <c:pt idx="48062">
                  <c:v>6.5748502695961497E-2</c:v>
                </c:pt>
                <c:pt idx="48063">
                  <c:v>6.5748682371893796E-2</c:v>
                </c:pt>
                <c:pt idx="48064">
                  <c:v>6.5749318628069306E-2</c:v>
                </c:pt>
                <c:pt idx="48065">
                  <c:v>6.5749706003908906E-2</c:v>
                </c:pt>
                <c:pt idx="48066">
                  <c:v>6.5750509867995299E-2</c:v>
                </c:pt>
                <c:pt idx="48067">
                  <c:v>6.5751815559312199E-2</c:v>
                </c:pt>
                <c:pt idx="48068">
                  <c:v>6.5753225388362202E-2</c:v>
                </c:pt>
                <c:pt idx="48069">
                  <c:v>6.5753267963352999E-2</c:v>
                </c:pt>
                <c:pt idx="48070">
                  <c:v>6.5753403213410097E-2</c:v>
                </c:pt>
                <c:pt idx="48071">
                  <c:v>6.5754658974180299E-2</c:v>
                </c:pt>
                <c:pt idx="48072">
                  <c:v>6.5758781033407196E-2</c:v>
                </c:pt>
                <c:pt idx="48073">
                  <c:v>6.5759092730137997E-2</c:v>
                </c:pt>
                <c:pt idx="48074">
                  <c:v>6.5759985240764998E-2</c:v>
                </c:pt>
                <c:pt idx="48075">
                  <c:v>6.5760062120141793E-2</c:v>
                </c:pt>
                <c:pt idx="48076">
                  <c:v>6.5760158597827606E-2</c:v>
                </c:pt>
                <c:pt idx="48077">
                  <c:v>6.5762673887517803E-2</c:v>
                </c:pt>
                <c:pt idx="48078">
                  <c:v>6.5764914683925604E-2</c:v>
                </c:pt>
                <c:pt idx="48079">
                  <c:v>6.5764923359888205E-2</c:v>
                </c:pt>
                <c:pt idx="48080">
                  <c:v>6.5765827016480496E-2</c:v>
                </c:pt>
                <c:pt idx="48081">
                  <c:v>6.5766329434726906E-2</c:v>
                </c:pt>
                <c:pt idx="48082">
                  <c:v>6.57673397108096E-2</c:v>
                </c:pt>
                <c:pt idx="48083">
                  <c:v>6.5769093462084205E-2</c:v>
                </c:pt>
                <c:pt idx="48084">
                  <c:v>6.5769800738897599E-2</c:v>
                </c:pt>
                <c:pt idx="48085">
                  <c:v>6.5770215433927595E-2</c:v>
                </c:pt>
                <c:pt idx="48086">
                  <c:v>6.5770697048937302E-2</c:v>
                </c:pt>
                <c:pt idx="48087">
                  <c:v>6.5772053447403001E-2</c:v>
                </c:pt>
                <c:pt idx="48088">
                  <c:v>6.5773203255011098E-2</c:v>
                </c:pt>
                <c:pt idx="48089">
                  <c:v>6.5774252765016805E-2</c:v>
                </c:pt>
                <c:pt idx="48090">
                  <c:v>6.5774613384807196E-2</c:v>
                </c:pt>
                <c:pt idx="48091">
                  <c:v>6.5774817743342207E-2</c:v>
                </c:pt>
                <c:pt idx="48092">
                  <c:v>6.57748710140037E-2</c:v>
                </c:pt>
                <c:pt idx="48093">
                  <c:v>6.5775646464358697E-2</c:v>
                </c:pt>
                <c:pt idx="48094">
                  <c:v>6.5776861841846002E-2</c:v>
                </c:pt>
                <c:pt idx="48095">
                  <c:v>6.5777191763413206E-2</c:v>
                </c:pt>
                <c:pt idx="48096">
                  <c:v>6.5778072261263199E-2</c:v>
                </c:pt>
                <c:pt idx="48097">
                  <c:v>6.57780780427209E-2</c:v>
                </c:pt>
                <c:pt idx="48098">
                  <c:v>6.5778258039031201E-2</c:v>
                </c:pt>
                <c:pt idx="48099">
                  <c:v>6.5778587412845105E-2</c:v>
                </c:pt>
                <c:pt idx="48100">
                  <c:v>6.5782714112958496E-2</c:v>
                </c:pt>
                <c:pt idx="48101">
                  <c:v>6.5783073617086393E-2</c:v>
                </c:pt>
                <c:pt idx="48102">
                  <c:v>6.5783694066600507E-2</c:v>
                </c:pt>
                <c:pt idx="48103">
                  <c:v>6.5785126851429399E-2</c:v>
                </c:pt>
                <c:pt idx="48104">
                  <c:v>6.5785237559402396E-2</c:v>
                </c:pt>
                <c:pt idx="48105">
                  <c:v>6.5786389500958498E-2</c:v>
                </c:pt>
                <c:pt idx="48106">
                  <c:v>6.5791264816071601E-2</c:v>
                </c:pt>
                <c:pt idx="48107">
                  <c:v>6.5791616770063302E-2</c:v>
                </c:pt>
                <c:pt idx="48108">
                  <c:v>6.5791617678198605E-2</c:v>
                </c:pt>
                <c:pt idx="48109">
                  <c:v>6.5792669543722093E-2</c:v>
                </c:pt>
                <c:pt idx="48110">
                  <c:v>6.5793157031365998E-2</c:v>
                </c:pt>
                <c:pt idx="48111">
                  <c:v>6.5795853521019507E-2</c:v>
                </c:pt>
                <c:pt idx="48112">
                  <c:v>6.5795862990489007E-2</c:v>
                </c:pt>
                <c:pt idx="48113">
                  <c:v>6.5796568368069699E-2</c:v>
                </c:pt>
                <c:pt idx="48114">
                  <c:v>6.57969644502608E-2</c:v>
                </c:pt>
                <c:pt idx="48115">
                  <c:v>6.5798277147894199E-2</c:v>
                </c:pt>
                <c:pt idx="48116">
                  <c:v>6.5798404409881606E-2</c:v>
                </c:pt>
                <c:pt idx="48117">
                  <c:v>6.5798807549376295E-2</c:v>
                </c:pt>
                <c:pt idx="48118">
                  <c:v>6.5800389885717098E-2</c:v>
                </c:pt>
                <c:pt idx="48119">
                  <c:v>6.5801532112031894E-2</c:v>
                </c:pt>
                <c:pt idx="48120">
                  <c:v>6.5801771316830696E-2</c:v>
                </c:pt>
                <c:pt idx="48121">
                  <c:v>6.5802524818381794E-2</c:v>
                </c:pt>
                <c:pt idx="48122">
                  <c:v>6.5803720713569699E-2</c:v>
                </c:pt>
                <c:pt idx="48123">
                  <c:v>6.5804491137632995E-2</c:v>
                </c:pt>
                <c:pt idx="48124">
                  <c:v>6.5805209531937803E-2</c:v>
                </c:pt>
                <c:pt idx="48125">
                  <c:v>6.5808064935964097E-2</c:v>
                </c:pt>
                <c:pt idx="48126">
                  <c:v>6.5808605051381502E-2</c:v>
                </c:pt>
                <c:pt idx="48127">
                  <c:v>6.5810263893805093E-2</c:v>
                </c:pt>
                <c:pt idx="48128">
                  <c:v>6.5811534555232101E-2</c:v>
                </c:pt>
                <c:pt idx="48129">
                  <c:v>6.5812366395343505E-2</c:v>
                </c:pt>
                <c:pt idx="48130">
                  <c:v>6.58124056051273E-2</c:v>
                </c:pt>
                <c:pt idx="48131">
                  <c:v>6.5812522483461505E-2</c:v>
                </c:pt>
                <c:pt idx="48132">
                  <c:v>6.5814544791362797E-2</c:v>
                </c:pt>
                <c:pt idx="48133">
                  <c:v>6.5815984121137802E-2</c:v>
                </c:pt>
                <c:pt idx="48134">
                  <c:v>6.5816017778790994E-2</c:v>
                </c:pt>
                <c:pt idx="48135">
                  <c:v>6.5816045333087103E-2</c:v>
                </c:pt>
                <c:pt idx="48136">
                  <c:v>6.5818050645302703E-2</c:v>
                </c:pt>
                <c:pt idx="48137">
                  <c:v>6.5818367137669503E-2</c:v>
                </c:pt>
                <c:pt idx="48138">
                  <c:v>6.5818529096967296E-2</c:v>
                </c:pt>
                <c:pt idx="48139">
                  <c:v>6.5819455074886304E-2</c:v>
                </c:pt>
                <c:pt idx="48140">
                  <c:v>6.5823339664795394E-2</c:v>
                </c:pt>
                <c:pt idx="48141">
                  <c:v>6.5824107229978002E-2</c:v>
                </c:pt>
                <c:pt idx="48142">
                  <c:v>6.5826091877912399E-2</c:v>
                </c:pt>
                <c:pt idx="48143">
                  <c:v>6.5826348277723004E-2</c:v>
                </c:pt>
                <c:pt idx="48144">
                  <c:v>6.5828796443936605E-2</c:v>
                </c:pt>
                <c:pt idx="48145">
                  <c:v>6.5829357510319E-2</c:v>
                </c:pt>
                <c:pt idx="48146">
                  <c:v>6.5829657440686196E-2</c:v>
                </c:pt>
                <c:pt idx="48147">
                  <c:v>6.5830327894809401E-2</c:v>
                </c:pt>
                <c:pt idx="48148">
                  <c:v>6.58327340971777E-2</c:v>
                </c:pt>
                <c:pt idx="48149">
                  <c:v>6.5832742228919494E-2</c:v>
                </c:pt>
                <c:pt idx="48150">
                  <c:v>6.5832744699936205E-2</c:v>
                </c:pt>
                <c:pt idx="48151">
                  <c:v>6.5833749930145902E-2</c:v>
                </c:pt>
                <c:pt idx="48152">
                  <c:v>6.5839189897180794E-2</c:v>
                </c:pt>
                <c:pt idx="48153">
                  <c:v>6.5839859259347794E-2</c:v>
                </c:pt>
                <c:pt idx="48154">
                  <c:v>6.5839935442927003E-2</c:v>
                </c:pt>
                <c:pt idx="48155">
                  <c:v>6.5840667533736602E-2</c:v>
                </c:pt>
                <c:pt idx="48156">
                  <c:v>6.5840720070064598E-2</c:v>
                </c:pt>
                <c:pt idx="48157">
                  <c:v>6.5841422822858597E-2</c:v>
                </c:pt>
                <c:pt idx="48158">
                  <c:v>6.5841658647396703E-2</c:v>
                </c:pt>
                <c:pt idx="48159">
                  <c:v>6.5841792864180002E-2</c:v>
                </c:pt>
                <c:pt idx="48160">
                  <c:v>6.5842502127295893E-2</c:v>
                </c:pt>
                <c:pt idx="48161">
                  <c:v>6.58434970027761E-2</c:v>
                </c:pt>
                <c:pt idx="48162">
                  <c:v>6.5843656013235594E-2</c:v>
                </c:pt>
                <c:pt idx="48163">
                  <c:v>6.5844307816998196E-2</c:v>
                </c:pt>
                <c:pt idx="48164">
                  <c:v>6.5846585463984406E-2</c:v>
                </c:pt>
                <c:pt idx="48165">
                  <c:v>6.5847286580043296E-2</c:v>
                </c:pt>
                <c:pt idx="48166">
                  <c:v>6.5849904632870701E-2</c:v>
                </c:pt>
                <c:pt idx="48167">
                  <c:v>6.5850924302255004E-2</c:v>
                </c:pt>
                <c:pt idx="48168">
                  <c:v>6.5851425776676797E-2</c:v>
                </c:pt>
                <c:pt idx="48169">
                  <c:v>6.5851582071469295E-2</c:v>
                </c:pt>
                <c:pt idx="48170">
                  <c:v>6.58516699222325E-2</c:v>
                </c:pt>
                <c:pt idx="48171">
                  <c:v>6.58522117613798E-2</c:v>
                </c:pt>
                <c:pt idx="48172">
                  <c:v>6.5852440086144506E-2</c:v>
                </c:pt>
                <c:pt idx="48173">
                  <c:v>6.5852889077453902E-2</c:v>
                </c:pt>
                <c:pt idx="48174">
                  <c:v>6.5854179161655396E-2</c:v>
                </c:pt>
                <c:pt idx="48175">
                  <c:v>6.5854269982715194E-2</c:v>
                </c:pt>
                <c:pt idx="48176">
                  <c:v>6.5854917517101E-2</c:v>
                </c:pt>
                <c:pt idx="48177">
                  <c:v>6.5856220886983896E-2</c:v>
                </c:pt>
                <c:pt idx="48178">
                  <c:v>6.5856516045338806E-2</c:v>
                </c:pt>
                <c:pt idx="48179">
                  <c:v>6.5857198035034606E-2</c:v>
                </c:pt>
                <c:pt idx="48180">
                  <c:v>6.5858606711715104E-2</c:v>
                </c:pt>
                <c:pt idx="48181">
                  <c:v>6.5859040015278605E-2</c:v>
                </c:pt>
                <c:pt idx="48182">
                  <c:v>6.5859914020439905E-2</c:v>
                </c:pt>
                <c:pt idx="48183">
                  <c:v>6.5861514286933695E-2</c:v>
                </c:pt>
                <c:pt idx="48184">
                  <c:v>6.5862122596570302E-2</c:v>
                </c:pt>
                <c:pt idx="48185">
                  <c:v>6.5862970011816693E-2</c:v>
                </c:pt>
                <c:pt idx="48186">
                  <c:v>6.5863284463868493E-2</c:v>
                </c:pt>
                <c:pt idx="48187">
                  <c:v>6.5863375809613905E-2</c:v>
                </c:pt>
                <c:pt idx="48188">
                  <c:v>6.5864719759046494E-2</c:v>
                </c:pt>
                <c:pt idx="48189">
                  <c:v>6.5865271919129595E-2</c:v>
                </c:pt>
                <c:pt idx="48190">
                  <c:v>6.5865757688452306E-2</c:v>
                </c:pt>
                <c:pt idx="48191">
                  <c:v>6.5866808193874804E-2</c:v>
                </c:pt>
                <c:pt idx="48192">
                  <c:v>6.5866919718318595E-2</c:v>
                </c:pt>
                <c:pt idx="48193">
                  <c:v>6.5867782421628093E-2</c:v>
                </c:pt>
                <c:pt idx="48194">
                  <c:v>6.5873315354452802E-2</c:v>
                </c:pt>
                <c:pt idx="48195">
                  <c:v>6.5873829686645902E-2</c:v>
                </c:pt>
                <c:pt idx="48196">
                  <c:v>6.5874791086156695E-2</c:v>
                </c:pt>
                <c:pt idx="48197">
                  <c:v>6.5875268032144593E-2</c:v>
                </c:pt>
                <c:pt idx="48198">
                  <c:v>6.5875878459311393E-2</c:v>
                </c:pt>
                <c:pt idx="48199">
                  <c:v>6.5876675880221794E-2</c:v>
                </c:pt>
                <c:pt idx="48200">
                  <c:v>6.5876773958979701E-2</c:v>
                </c:pt>
                <c:pt idx="48201">
                  <c:v>6.5876815217055795E-2</c:v>
                </c:pt>
                <c:pt idx="48202">
                  <c:v>6.5877050334077106E-2</c:v>
                </c:pt>
                <c:pt idx="48203">
                  <c:v>6.5877674432725797E-2</c:v>
                </c:pt>
                <c:pt idx="48204">
                  <c:v>6.5877854759746904E-2</c:v>
                </c:pt>
                <c:pt idx="48205">
                  <c:v>6.5878868381544303E-2</c:v>
                </c:pt>
                <c:pt idx="48206">
                  <c:v>6.5879005847265998E-2</c:v>
                </c:pt>
                <c:pt idx="48207">
                  <c:v>6.5880525417718605E-2</c:v>
                </c:pt>
                <c:pt idx="48208">
                  <c:v>6.5881087633718693E-2</c:v>
                </c:pt>
                <c:pt idx="48209">
                  <c:v>6.5882849257337797E-2</c:v>
                </c:pt>
                <c:pt idx="48210">
                  <c:v>6.5883293822369696E-2</c:v>
                </c:pt>
                <c:pt idx="48211">
                  <c:v>6.5883327541336106E-2</c:v>
                </c:pt>
                <c:pt idx="48212">
                  <c:v>6.5883963477844004E-2</c:v>
                </c:pt>
                <c:pt idx="48213">
                  <c:v>6.5884632713330601E-2</c:v>
                </c:pt>
                <c:pt idx="48214">
                  <c:v>6.5884939558275096E-2</c:v>
                </c:pt>
                <c:pt idx="48215">
                  <c:v>6.5886155616076497E-2</c:v>
                </c:pt>
                <c:pt idx="48216">
                  <c:v>6.5886953280868799E-2</c:v>
                </c:pt>
                <c:pt idx="48217">
                  <c:v>6.5887258084778896E-2</c:v>
                </c:pt>
                <c:pt idx="48218">
                  <c:v>6.5887481485330301E-2</c:v>
                </c:pt>
                <c:pt idx="48219">
                  <c:v>6.5887881156592706E-2</c:v>
                </c:pt>
                <c:pt idx="48220">
                  <c:v>6.5888591987418102E-2</c:v>
                </c:pt>
                <c:pt idx="48221">
                  <c:v>6.5889655564754193E-2</c:v>
                </c:pt>
                <c:pt idx="48222">
                  <c:v>6.5892612873121995E-2</c:v>
                </c:pt>
                <c:pt idx="48223">
                  <c:v>6.58926326360883E-2</c:v>
                </c:pt>
                <c:pt idx="48224">
                  <c:v>6.5893492584018401E-2</c:v>
                </c:pt>
                <c:pt idx="48225">
                  <c:v>6.5895239372667003E-2</c:v>
                </c:pt>
                <c:pt idx="48226">
                  <c:v>6.5895335912773204E-2</c:v>
                </c:pt>
                <c:pt idx="48227">
                  <c:v>6.5896105760505003E-2</c:v>
                </c:pt>
                <c:pt idx="48228">
                  <c:v>6.5896106776226399E-2</c:v>
                </c:pt>
                <c:pt idx="48229">
                  <c:v>6.5897083178566199E-2</c:v>
                </c:pt>
                <c:pt idx="48230">
                  <c:v>6.5898630593356503E-2</c:v>
                </c:pt>
                <c:pt idx="48231">
                  <c:v>6.5899102458394004E-2</c:v>
                </c:pt>
                <c:pt idx="48232">
                  <c:v>6.5899975033598304E-2</c:v>
                </c:pt>
                <c:pt idx="48233">
                  <c:v>6.5900165750257297E-2</c:v>
                </c:pt>
                <c:pt idx="48234">
                  <c:v>6.5900842399330001E-2</c:v>
                </c:pt>
                <c:pt idx="48235">
                  <c:v>6.5902160336982193E-2</c:v>
                </c:pt>
                <c:pt idx="48236">
                  <c:v>6.5904172109568296E-2</c:v>
                </c:pt>
                <c:pt idx="48237">
                  <c:v>6.5905589429835099E-2</c:v>
                </c:pt>
                <c:pt idx="48238">
                  <c:v>6.5908892725768706E-2</c:v>
                </c:pt>
                <c:pt idx="48239">
                  <c:v>6.5909080612737397E-2</c:v>
                </c:pt>
                <c:pt idx="48240">
                  <c:v>6.5909544913794804E-2</c:v>
                </c:pt>
                <c:pt idx="48241">
                  <c:v>6.5909741081264295E-2</c:v>
                </c:pt>
                <c:pt idx="48242">
                  <c:v>6.5911278611893498E-2</c:v>
                </c:pt>
                <c:pt idx="48243">
                  <c:v>6.5912824766574701E-2</c:v>
                </c:pt>
                <c:pt idx="48244">
                  <c:v>6.5913311096405899E-2</c:v>
                </c:pt>
                <c:pt idx="48245">
                  <c:v>6.5914198494266496E-2</c:v>
                </c:pt>
                <c:pt idx="48246">
                  <c:v>6.5914681324758501E-2</c:v>
                </c:pt>
                <c:pt idx="48247">
                  <c:v>6.5915251731080704E-2</c:v>
                </c:pt>
                <c:pt idx="48248">
                  <c:v>6.5915707212605104E-2</c:v>
                </c:pt>
                <c:pt idx="48249">
                  <c:v>6.5915761814589399E-2</c:v>
                </c:pt>
                <c:pt idx="48250">
                  <c:v>6.5916714855499395E-2</c:v>
                </c:pt>
                <c:pt idx="48251">
                  <c:v>6.5916878120494002E-2</c:v>
                </c:pt>
                <c:pt idx="48252">
                  <c:v>6.5916934587366999E-2</c:v>
                </c:pt>
                <c:pt idx="48253">
                  <c:v>6.5917016848514504E-2</c:v>
                </c:pt>
                <c:pt idx="48254">
                  <c:v>6.5919452490524194E-2</c:v>
                </c:pt>
                <c:pt idx="48255">
                  <c:v>6.5920451580624498E-2</c:v>
                </c:pt>
                <c:pt idx="48256">
                  <c:v>6.5920580700513501E-2</c:v>
                </c:pt>
                <c:pt idx="48257">
                  <c:v>6.5921614429805694E-2</c:v>
                </c:pt>
                <c:pt idx="48258">
                  <c:v>6.5921672874852594E-2</c:v>
                </c:pt>
                <c:pt idx="48259">
                  <c:v>6.5921953460226307E-2</c:v>
                </c:pt>
                <c:pt idx="48260">
                  <c:v>6.5922165600522498E-2</c:v>
                </c:pt>
                <c:pt idx="48261">
                  <c:v>6.5925201880361897E-2</c:v>
                </c:pt>
                <c:pt idx="48262">
                  <c:v>6.5926381145744201E-2</c:v>
                </c:pt>
                <c:pt idx="48263">
                  <c:v>6.5927179972156302E-2</c:v>
                </c:pt>
                <c:pt idx="48264">
                  <c:v>6.5928506891082705E-2</c:v>
                </c:pt>
                <c:pt idx="48265">
                  <c:v>6.59302442858333E-2</c:v>
                </c:pt>
                <c:pt idx="48266">
                  <c:v>6.5931256123486603E-2</c:v>
                </c:pt>
                <c:pt idx="48267">
                  <c:v>6.5931865240751203E-2</c:v>
                </c:pt>
                <c:pt idx="48268">
                  <c:v>6.5932245085642702E-2</c:v>
                </c:pt>
                <c:pt idx="48269">
                  <c:v>6.5933271015464007E-2</c:v>
                </c:pt>
                <c:pt idx="48270">
                  <c:v>6.5934832686177905E-2</c:v>
                </c:pt>
                <c:pt idx="48271">
                  <c:v>6.5935809176266999E-2</c:v>
                </c:pt>
                <c:pt idx="48272">
                  <c:v>6.59363113285798E-2</c:v>
                </c:pt>
                <c:pt idx="48273">
                  <c:v>6.5937152960801396E-2</c:v>
                </c:pt>
                <c:pt idx="48274">
                  <c:v>6.5937252455045503E-2</c:v>
                </c:pt>
                <c:pt idx="48275">
                  <c:v>6.5937258711987703E-2</c:v>
                </c:pt>
                <c:pt idx="48276">
                  <c:v>6.5937943656323494E-2</c:v>
                </c:pt>
                <c:pt idx="48277">
                  <c:v>6.5939712899168598E-2</c:v>
                </c:pt>
                <c:pt idx="48278">
                  <c:v>6.5942424039318895E-2</c:v>
                </c:pt>
                <c:pt idx="48279">
                  <c:v>6.5943090530472204E-2</c:v>
                </c:pt>
                <c:pt idx="48280">
                  <c:v>6.59451118684721E-2</c:v>
                </c:pt>
                <c:pt idx="48281">
                  <c:v>6.5946869649591303E-2</c:v>
                </c:pt>
                <c:pt idx="48282">
                  <c:v>6.5948467127112401E-2</c:v>
                </c:pt>
                <c:pt idx="48283">
                  <c:v>6.5948695499982599E-2</c:v>
                </c:pt>
                <c:pt idx="48284">
                  <c:v>6.5948780202962104E-2</c:v>
                </c:pt>
                <c:pt idx="48285">
                  <c:v>6.5951066720780702E-2</c:v>
                </c:pt>
                <c:pt idx="48286">
                  <c:v>6.5956563399128601E-2</c:v>
                </c:pt>
                <c:pt idx="48287">
                  <c:v>6.5957652193377597E-2</c:v>
                </c:pt>
                <c:pt idx="48288">
                  <c:v>6.5958078750868995E-2</c:v>
                </c:pt>
                <c:pt idx="48289">
                  <c:v>6.5958098643754598E-2</c:v>
                </c:pt>
                <c:pt idx="48290">
                  <c:v>6.5958116998686006E-2</c:v>
                </c:pt>
                <c:pt idx="48291">
                  <c:v>6.5958291915217696E-2</c:v>
                </c:pt>
                <c:pt idx="48292">
                  <c:v>6.5958539467786695E-2</c:v>
                </c:pt>
                <c:pt idx="48293">
                  <c:v>6.5959179852315197E-2</c:v>
                </c:pt>
                <c:pt idx="48294">
                  <c:v>6.59611538735171E-2</c:v>
                </c:pt>
                <c:pt idx="48295">
                  <c:v>6.5961797394799904E-2</c:v>
                </c:pt>
                <c:pt idx="48296">
                  <c:v>6.5962084235034593E-2</c:v>
                </c:pt>
                <c:pt idx="48297">
                  <c:v>6.5963157832021405E-2</c:v>
                </c:pt>
                <c:pt idx="48298">
                  <c:v>6.5964582021424106E-2</c:v>
                </c:pt>
                <c:pt idx="48299">
                  <c:v>6.59670192297626E-2</c:v>
                </c:pt>
                <c:pt idx="48300">
                  <c:v>6.5968051987472798E-2</c:v>
                </c:pt>
                <c:pt idx="48301">
                  <c:v>6.5968635005932794E-2</c:v>
                </c:pt>
                <c:pt idx="48302">
                  <c:v>6.5971109653006899E-2</c:v>
                </c:pt>
                <c:pt idx="48303">
                  <c:v>6.5971166919162494E-2</c:v>
                </c:pt>
                <c:pt idx="48304">
                  <c:v>6.5971872989491295E-2</c:v>
                </c:pt>
                <c:pt idx="48305">
                  <c:v>6.5971971679416805E-2</c:v>
                </c:pt>
                <c:pt idx="48306">
                  <c:v>6.5973778943666794E-2</c:v>
                </c:pt>
                <c:pt idx="48307">
                  <c:v>6.5974141881661494E-2</c:v>
                </c:pt>
                <c:pt idx="48308">
                  <c:v>6.5974559837514699E-2</c:v>
                </c:pt>
                <c:pt idx="48309">
                  <c:v>6.5974767697196193E-2</c:v>
                </c:pt>
                <c:pt idx="48310">
                  <c:v>6.5976065865448796E-2</c:v>
                </c:pt>
                <c:pt idx="48311">
                  <c:v>6.5979364995065196E-2</c:v>
                </c:pt>
                <c:pt idx="48312">
                  <c:v>6.5979422480330896E-2</c:v>
                </c:pt>
                <c:pt idx="48313">
                  <c:v>6.5979816066729494E-2</c:v>
                </c:pt>
                <c:pt idx="48314">
                  <c:v>6.59813886266431E-2</c:v>
                </c:pt>
                <c:pt idx="48315">
                  <c:v>6.5981498912026204E-2</c:v>
                </c:pt>
                <c:pt idx="48316">
                  <c:v>6.5981939083729901E-2</c:v>
                </c:pt>
                <c:pt idx="48317">
                  <c:v>6.5982028975835397E-2</c:v>
                </c:pt>
                <c:pt idx="48318">
                  <c:v>6.59839720745998E-2</c:v>
                </c:pt>
                <c:pt idx="48319">
                  <c:v>6.5987297545148593E-2</c:v>
                </c:pt>
                <c:pt idx="48320">
                  <c:v>6.5987417184199093E-2</c:v>
                </c:pt>
                <c:pt idx="48321">
                  <c:v>6.5988016155678605E-2</c:v>
                </c:pt>
                <c:pt idx="48322">
                  <c:v>6.5988759561664598E-2</c:v>
                </c:pt>
                <c:pt idx="48323">
                  <c:v>6.5988975905293304E-2</c:v>
                </c:pt>
                <c:pt idx="48324">
                  <c:v>6.5989056676104205E-2</c:v>
                </c:pt>
                <c:pt idx="48325">
                  <c:v>6.5989115642964793E-2</c:v>
                </c:pt>
                <c:pt idx="48326">
                  <c:v>6.59910577952285E-2</c:v>
                </c:pt>
                <c:pt idx="48327">
                  <c:v>6.5992345317259601E-2</c:v>
                </c:pt>
                <c:pt idx="48328">
                  <c:v>6.5994204037185603E-2</c:v>
                </c:pt>
                <c:pt idx="48329">
                  <c:v>6.5994353052652402E-2</c:v>
                </c:pt>
                <c:pt idx="48330">
                  <c:v>6.5995202424728797E-2</c:v>
                </c:pt>
                <c:pt idx="48331">
                  <c:v>6.5996046694859506E-2</c:v>
                </c:pt>
                <c:pt idx="48332">
                  <c:v>6.5996810363504799E-2</c:v>
                </c:pt>
                <c:pt idx="48333">
                  <c:v>6.5997760239578498E-2</c:v>
                </c:pt>
                <c:pt idx="48334">
                  <c:v>6.5998125497473706E-2</c:v>
                </c:pt>
                <c:pt idx="48335">
                  <c:v>6.5999623649005995E-2</c:v>
                </c:pt>
                <c:pt idx="48336">
                  <c:v>6.6000486077789203E-2</c:v>
                </c:pt>
                <c:pt idx="48337">
                  <c:v>6.6000987499158101E-2</c:v>
                </c:pt>
                <c:pt idx="48338">
                  <c:v>6.6002401255481694E-2</c:v>
                </c:pt>
                <c:pt idx="48339">
                  <c:v>6.6003576800672495E-2</c:v>
                </c:pt>
                <c:pt idx="48340">
                  <c:v>6.6004486111245403E-2</c:v>
                </c:pt>
                <c:pt idx="48341">
                  <c:v>6.6004909077864798E-2</c:v>
                </c:pt>
                <c:pt idx="48342">
                  <c:v>6.6005320624908395E-2</c:v>
                </c:pt>
                <c:pt idx="48343">
                  <c:v>6.6005534822206405E-2</c:v>
                </c:pt>
                <c:pt idx="48344">
                  <c:v>6.6006475099968404E-2</c:v>
                </c:pt>
                <c:pt idx="48345">
                  <c:v>6.6008805020333003E-2</c:v>
                </c:pt>
                <c:pt idx="48346">
                  <c:v>6.6010107148518196E-2</c:v>
                </c:pt>
                <c:pt idx="48347">
                  <c:v>6.6011244351377396E-2</c:v>
                </c:pt>
                <c:pt idx="48348">
                  <c:v>6.6011281380760706E-2</c:v>
                </c:pt>
                <c:pt idx="48349">
                  <c:v>6.6016510280201404E-2</c:v>
                </c:pt>
                <c:pt idx="48350">
                  <c:v>6.6018558381922901E-2</c:v>
                </c:pt>
                <c:pt idx="48351">
                  <c:v>6.6018818019226294E-2</c:v>
                </c:pt>
                <c:pt idx="48352">
                  <c:v>6.6019998035532296E-2</c:v>
                </c:pt>
                <c:pt idx="48353">
                  <c:v>6.6021236174979903E-2</c:v>
                </c:pt>
                <c:pt idx="48354">
                  <c:v>6.6024580075068104E-2</c:v>
                </c:pt>
                <c:pt idx="48355">
                  <c:v>6.6025221097138501E-2</c:v>
                </c:pt>
                <c:pt idx="48356">
                  <c:v>6.60267284898364E-2</c:v>
                </c:pt>
                <c:pt idx="48357">
                  <c:v>6.6028306043506402E-2</c:v>
                </c:pt>
                <c:pt idx="48358">
                  <c:v>6.6029129042598902E-2</c:v>
                </c:pt>
                <c:pt idx="48359">
                  <c:v>6.6029454013792205E-2</c:v>
                </c:pt>
                <c:pt idx="48360">
                  <c:v>6.6029890881671702E-2</c:v>
                </c:pt>
                <c:pt idx="48361">
                  <c:v>6.6030018041305497E-2</c:v>
                </c:pt>
                <c:pt idx="48362">
                  <c:v>6.6030504107284504E-2</c:v>
                </c:pt>
                <c:pt idx="48363">
                  <c:v>6.6030878588383995E-2</c:v>
                </c:pt>
                <c:pt idx="48364">
                  <c:v>6.6031693487041798E-2</c:v>
                </c:pt>
                <c:pt idx="48365">
                  <c:v>6.6031710283024098E-2</c:v>
                </c:pt>
                <c:pt idx="48366">
                  <c:v>6.6032285746364397E-2</c:v>
                </c:pt>
                <c:pt idx="48367">
                  <c:v>6.6033040379101002E-2</c:v>
                </c:pt>
                <c:pt idx="48368">
                  <c:v>6.6035809837710999E-2</c:v>
                </c:pt>
                <c:pt idx="48369">
                  <c:v>6.6037248675616694E-2</c:v>
                </c:pt>
                <c:pt idx="48370">
                  <c:v>6.6038155105857602E-2</c:v>
                </c:pt>
                <c:pt idx="48371">
                  <c:v>6.6039049482978299E-2</c:v>
                </c:pt>
                <c:pt idx="48372">
                  <c:v>6.6039866541823505E-2</c:v>
                </c:pt>
                <c:pt idx="48373">
                  <c:v>6.6040305291918205E-2</c:v>
                </c:pt>
                <c:pt idx="48374">
                  <c:v>6.6040971215100705E-2</c:v>
                </c:pt>
                <c:pt idx="48375">
                  <c:v>6.6041069423356705E-2</c:v>
                </c:pt>
                <c:pt idx="48376">
                  <c:v>6.60418208019041E-2</c:v>
                </c:pt>
                <c:pt idx="48377">
                  <c:v>6.6042040332323707E-2</c:v>
                </c:pt>
                <c:pt idx="48378">
                  <c:v>6.6042453329283698E-2</c:v>
                </c:pt>
                <c:pt idx="48379">
                  <c:v>6.6042544362491601E-2</c:v>
                </c:pt>
                <c:pt idx="48380">
                  <c:v>6.6042786301823503E-2</c:v>
                </c:pt>
                <c:pt idx="48381">
                  <c:v>6.6042813617835996E-2</c:v>
                </c:pt>
                <c:pt idx="48382">
                  <c:v>6.6042851152320406E-2</c:v>
                </c:pt>
                <c:pt idx="48383">
                  <c:v>6.6043168484293799E-2</c:v>
                </c:pt>
                <c:pt idx="48384">
                  <c:v>6.60447069593081E-2</c:v>
                </c:pt>
                <c:pt idx="48385">
                  <c:v>6.6046616072747602E-2</c:v>
                </c:pt>
                <c:pt idx="48386">
                  <c:v>6.6048338053811495E-2</c:v>
                </c:pt>
                <c:pt idx="48387">
                  <c:v>6.6049039758140096E-2</c:v>
                </c:pt>
                <c:pt idx="48388">
                  <c:v>6.6049467545037002E-2</c:v>
                </c:pt>
                <c:pt idx="48389">
                  <c:v>6.6051712155822298E-2</c:v>
                </c:pt>
                <c:pt idx="48390">
                  <c:v>6.6055363474146103E-2</c:v>
                </c:pt>
                <c:pt idx="48391">
                  <c:v>6.6056078479680397E-2</c:v>
                </c:pt>
                <c:pt idx="48392">
                  <c:v>6.6056629117461907E-2</c:v>
                </c:pt>
                <c:pt idx="48393">
                  <c:v>6.6057308751997806E-2</c:v>
                </c:pt>
                <c:pt idx="48394">
                  <c:v>6.6059637491227494E-2</c:v>
                </c:pt>
                <c:pt idx="48395">
                  <c:v>6.6060031586915605E-2</c:v>
                </c:pt>
                <c:pt idx="48396">
                  <c:v>6.6060102252325295E-2</c:v>
                </c:pt>
                <c:pt idx="48397">
                  <c:v>6.6062189009764405E-2</c:v>
                </c:pt>
                <c:pt idx="48398">
                  <c:v>6.6063311087967494E-2</c:v>
                </c:pt>
                <c:pt idx="48399">
                  <c:v>6.6063510804848902E-2</c:v>
                </c:pt>
                <c:pt idx="48400">
                  <c:v>6.6064713819488405E-2</c:v>
                </c:pt>
                <c:pt idx="48401">
                  <c:v>6.6065723853300201E-2</c:v>
                </c:pt>
                <c:pt idx="48402">
                  <c:v>6.6065998749764099E-2</c:v>
                </c:pt>
                <c:pt idx="48403">
                  <c:v>6.6066333302634603E-2</c:v>
                </c:pt>
                <c:pt idx="48404">
                  <c:v>6.6067035955867798E-2</c:v>
                </c:pt>
                <c:pt idx="48405">
                  <c:v>6.6067160658346502E-2</c:v>
                </c:pt>
                <c:pt idx="48406">
                  <c:v>6.6067446290024007E-2</c:v>
                </c:pt>
                <c:pt idx="48407">
                  <c:v>6.6067546082445305E-2</c:v>
                </c:pt>
                <c:pt idx="48408">
                  <c:v>6.6069509723317904E-2</c:v>
                </c:pt>
                <c:pt idx="48409">
                  <c:v>6.6069985867517902E-2</c:v>
                </c:pt>
                <c:pt idx="48410">
                  <c:v>6.6070935795885993E-2</c:v>
                </c:pt>
                <c:pt idx="48411">
                  <c:v>6.6072615394727002E-2</c:v>
                </c:pt>
                <c:pt idx="48412">
                  <c:v>6.6072671712993997E-2</c:v>
                </c:pt>
                <c:pt idx="48413">
                  <c:v>6.6073191654623595E-2</c:v>
                </c:pt>
                <c:pt idx="48414">
                  <c:v>6.6073587381850707E-2</c:v>
                </c:pt>
                <c:pt idx="48415">
                  <c:v>6.6073706746972799E-2</c:v>
                </c:pt>
                <c:pt idx="48416">
                  <c:v>6.6075815106519595E-2</c:v>
                </c:pt>
                <c:pt idx="48417">
                  <c:v>6.6076404132922401E-2</c:v>
                </c:pt>
                <c:pt idx="48418">
                  <c:v>6.6076928987578901E-2</c:v>
                </c:pt>
                <c:pt idx="48419">
                  <c:v>6.60794119470762E-2</c:v>
                </c:pt>
                <c:pt idx="48420">
                  <c:v>6.6082829762880907E-2</c:v>
                </c:pt>
                <c:pt idx="48421">
                  <c:v>6.6087622806147897E-2</c:v>
                </c:pt>
                <c:pt idx="48422">
                  <c:v>6.6088703779179706E-2</c:v>
                </c:pt>
                <c:pt idx="48423">
                  <c:v>6.6089587311567402E-2</c:v>
                </c:pt>
                <c:pt idx="48424">
                  <c:v>6.6090202624814104E-2</c:v>
                </c:pt>
                <c:pt idx="48425">
                  <c:v>6.60905578381729E-2</c:v>
                </c:pt>
                <c:pt idx="48426">
                  <c:v>6.6090896324989795E-2</c:v>
                </c:pt>
                <c:pt idx="48427">
                  <c:v>6.6091715997710604E-2</c:v>
                </c:pt>
                <c:pt idx="48428">
                  <c:v>6.6092478938352697E-2</c:v>
                </c:pt>
                <c:pt idx="48429">
                  <c:v>6.6094560927769497E-2</c:v>
                </c:pt>
                <c:pt idx="48430">
                  <c:v>6.6095896717151797E-2</c:v>
                </c:pt>
                <c:pt idx="48431">
                  <c:v>6.6096260966130499E-2</c:v>
                </c:pt>
                <c:pt idx="48432">
                  <c:v>6.6097835630594903E-2</c:v>
                </c:pt>
                <c:pt idx="48433">
                  <c:v>6.6097870369083905E-2</c:v>
                </c:pt>
                <c:pt idx="48434">
                  <c:v>6.6098136994426904E-2</c:v>
                </c:pt>
                <c:pt idx="48435">
                  <c:v>6.60982447989647E-2</c:v>
                </c:pt>
                <c:pt idx="48436">
                  <c:v>6.6098696538549398E-2</c:v>
                </c:pt>
                <c:pt idx="48437">
                  <c:v>6.6099304415245697E-2</c:v>
                </c:pt>
                <c:pt idx="48438">
                  <c:v>6.6100629595794394E-2</c:v>
                </c:pt>
                <c:pt idx="48439">
                  <c:v>6.61015805626715E-2</c:v>
                </c:pt>
                <c:pt idx="48440">
                  <c:v>6.6101606693432E-2</c:v>
                </c:pt>
                <c:pt idx="48441">
                  <c:v>6.6102814672361399E-2</c:v>
                </c:pt>
                <c:pt idx="48442">
                  <c:v>6.6104286319984495E-2</c:v>
                </c:pt>
                <c:pt idx="48443">
                  <c:v>6.6104455920610997E-2</c:v>
                </c:pt>
                <c:pt idx="48444">
                  <c:v>6.6105372807014895E-2</c:v>
                </c:pt>
                <c:pt idx="48445">
                  <c:v>6.6106049229627803E-2</c:v>
                </c:pt>
                <c:pt idx="48446">
                  <c:v>6.6107001346236496E-2</c:v>
                </c:pt>
                <c:pt idx="48447">
                  <c:v>6.6107476202107704E-2</c:v>
                </c:pt>
                <c:pt idx="48448">
                  <c:v>6.6108091744388697E-2</c:v>
                </c:pt>
                <c:pt idx="48449">
                  <c:v>6.6109330096621205E-2</c:v>
                </c:pt>
                <c:pt idx="48450">
                  <c:v>6.6109531762057694E-2</c:v>
                </c:pt>
                <c:pt idx="48451">
                  <c:v>6.6109825536703304E-2</c:v>
                </c:pt>
                <c:pt idx="48452">
                  <c:v>6.6110635273686894E-2</c:v>
                </c:pt>
                <c:pt idx="48453">
                  <c:v>6.6110646434916903E-2</c:v>
                </c:pt>
                <c:pt idx="48454">
                  <c:v>6.6110746549833593E-2</c:v>
                </c:pt>
                <c:pt idx="48455">
                  <c:v>6.6111572175883898E-2</c:v>
                </c:pt>
                <c:pt idx="48456">
                  <c:v>6.6111831054389905E-2</c:v>
                </c:pt>
                <c:pt idx="48457">
                  <c:v>6.6113535656131997E-2</c:v>
                </c:pt>
                <c:pt idx="48458">
                  <c:v>6.6114030916489305E-2</c:v>
                </c:pt>
                <c:pt idx="48459">
                  <c:v>6.61158302850237E-2</c:v>
                </c:pt>
                <c:pt idx="48460">
                  <c:v>6.6116974967671702E-2</c:v>
                </c:pt>
                <c:pt idx="48461">
                  <c:v>6.6117736636268298E-2</c:v>
                </c:pt>
                <c:pt idx="48462">
                  <c:v>6.6118252038784797E-2</c:v>
                </c:pt>
                <c:pt idx="48463">
                  <c:v>6.6118828183506506E-2</c:v>
                </c:pt>
                <c:pt idx="48464">
                  <c:v>6.6119121764505198E-2</c:v>
                </c:pt>
                <c:pt idx="48465">
                  <c:v>6.6119169040940104E-2</c:v>
                </c:pt>
                <c:pt idx="48466">
                  <c:v>6.6119252668551107E-2</c:v>
                </c:pt>
                <c:pt idx="48467">
                  <c:v>6.61193793354658E-2</c:v>
                </c:pt>
                <c:pt idx="48468">
                  <c:v>6.6119625297454507E-2</c:v>
                </c:pt>
                <c:pt idx="48469">
                  <c:v>6.6120889724356702E-2</c:v>
                </c:pt>
                <c:pt idx="48470">
                  <c:v>6.6123326292289897E-2</c:v>
                </c:pt>
                <c:pt idx="48471">
                  <c:v>6.6123563233426497E-2</c:v>
                </c:pt>
                <c:pt idx="48472">
                  <c:v>6.6123671441820103E-2</c:v>
                </c:pt>
                <c:pt idx="48473">
                  <c:v>6.6124349484362202E-2</c:v>
                </c:pt>
                <c:pt idx="48474">
                  <c:v>6.6124429376105298E-2</c:v>
                </c:pt>
                <c:pt idx="48475">
                  <c:v>6.6126126994810602E-2</c:v>
                </c:pt>
                <c:pt idx="48476">
                  <c:v>6.6127379338505099E-2</c:v>
                </c:pt>
                <c:pt idx="48477">
                  <c:v>6.6127563201054701E-2</c:v>
                </c:pt>
                <c:pt idx="48478">
                  <c:v>6.6128671208085604E-2</c:v>
                </c:pt>
                <c:pt idx="48479">
                  <c:v>6.6128700684302405E-2</c:v>
                </c:pt>
                <c:pt idx="48480">
                  <c:v>6.6129659064193505E-2</c:v>
                </c:pt>
                <c:pt idx="48481">
                  <c:v>6.6129998197708706E-2</c:v>
                </c:pt>
                <c:pt idx="48482">
                  <c:v>6.61301420370876E-2</c:v>
                </c:pt>
                <c:pt idx="48483">
                  <c:v>6.6130324243270797E-2</c:v>
                </c:pt>
                <c:pt idx="48484">
                  <c:v>6.6131652426040799E-2</c:v>
                </c:pt>
                <c:pt idx="48485">
                  <c:v>6.6132711960594601E-2</c:v>
                </c:pt>
                <c:pt idx="48486">
                  <c:v>6.6132884399748307E-2</c:v>
                </c:pt>
                <c:pt idx="48487">
                  <c:v>6.6132949299939195E-2</c:v>
                </c:pt>
                <c:pt idx="48488">
                  <c:v>6.6135433352964804E-2</c:v>
                </c:pt>
                <c:pt idx="48489">
                  <c:v>6.6135438819859199E-2</c:v>
                </c:pt>
                <c:pt idx="48490">
                  <c:v>6.6135724740170196E-2</c:v>
                </c:pt>
                <c:pt idx="48491">
                  <c:v>6.6137233922108907E-2</c:v>
                </c:pt>
                <c:pt idx="48492">
                  <c:v>6.61372800199449E-2</c:v>
                </c:pt>
                <c:pt idx="48493">
                  <c:v>6.6138306022889198E-2</c:v>
                </c:pt>
                <c:pt idx="48494">
                  <c:v>6.6138975341729994E-2</c:v>
                </c:pt>
                <c:pt idx="48495">
                  <c:v>6.6139534783814305E-2</c:v>
                </c:pt>
                <c:pt idx="48496">
                  <c:v>6.6139578736466503E-2</c:v>
                </c:pt>
                <c:pt idx="48497">
                  <c:v>6.6140898396589001E-2</c:v>
                </c:pt>
                <c:pt idx="48498">
                  <c:v>6.6141763077415996E-2</c:v>
                </c:pt>
                <c:pt idx="48499">
                  <c:v>6.6142725408196407E-2</c:v>
                </c:pt>
                <c:pt idx="48500">
                  <c:v>6.6145513798569505E-2</c:v>
                </c:pt>
                <c:pt idx="48501">
                  <c:v>6.6146645183577102E-2</c:v>
                </c:pt>
                <c:pt idx="48502">
                  <c:v>6.6147262249336897E-2</c:v>
                </c:pt>
                <c:pt idx="48503">
                  <c:v>6.6147734538182096E-2</c:v>
                </c:pt>
                <c:pt idx="48504">
                  <c:v>6.6148999311339607E-2</c:v>
                </c:pt>
                <c:pt idx="48505">
                  <c:v>6.61490316690935E-2</c:v>
                </c:pt>
                <c:pt idx="48506">
                  <c:v>6.6150973395319904E-2</c:v>
                </c:pt>
                <c:pt idx="48507">
                  <c:v>6.6151552995553406E-2</c:v>
                </c:pt>
                <c:pt idx="48508">
                  <c:v>6.6151613743573104E-2</c:v>
                </c:pt>
                <c:pt idx="48509">
                  <c:v>6.6155364732774294E-2</c:v>
                </c:pt>
                <c:pt idx="48510">
                  <c:v>6.6156168158178805E-2</c:v>
                </c:pt>
                <c:pt idx="48511">
                  <c:v>6.6158937677777099E-2</c:v>
                </c:pt>
                <c:pt idx="48512">
                  <c:v>6.6159072036356598E-2</c:v>
                </c:pt>
                <c:pt idx="48513">
                  <c:v>6.6159780255848399E-2</c:v>
                </c:pt>
                <c:pt idx="48514">
                  <c:v>6.6160876417219294E-2</c:v>
                </c:pt>
                <c:pt idx="48515">
                  <c:v>6.6161266114139694E-2</c:v>
                </c:pt>
                <c:pt idx="48516">
                  <c:v>6.6161488580058297E-2</c:v>
                </c:pt>
                <c:pt idx="48517">
                  <c:v>6.6161618279429693E-2</c:v>
                </c:pt>
                <c:pt idx="48518">
                  <c:v>6.6165238012038899E-2</c:v>
                </c:pt>
                <c:pt idx="48519">
                  <c:v>6.6165284709151395E-2</c:v>
                </c:pt>
                <c:pt idx="48520">
                  <c:v>6.6166195848919293E-2</c:v>
                </c:pt>
                <c:pt idx="48521">
                  <c:v>6.6167920883235101E-2</c:v>
                </c:pt>
                <c:pt idx="48522">
                  <c:v>6.6167962521410495E-2</c:v>
                </c:pt>
                <c:pt idx="48523">
                  <c:v>6.6171561855414701E-2</c:v>
                </c:pt>
                <c:pt idx="48524">
                  <c:v>6.6171672753361596E-2</c:v>
                </c:pt>
                <c:pt idx="48525">
                  <c:v>6.6172321567441197E-2</c:v>
                </c:pt>
                <c:pt idx="48526">
                  <c:v>6.6172431412988203E-2</c:v>
                </c:pt>
                <c:pt idx="48527">
                  <c:v>6.6174300486505203E-2</c:v>
                </c:pt>
                <c:pt idx="48528">
                  <c:v>6.6175933327848296E-2</c:v>
                </c:pt>
                <c:pt idx="48529">
                  <c:v>6.6178030603612201E-2</c:v>
                </c:pt>
                <c:pt idx="48530">
                  <c:v>6.61783870356836E-2</c:v>
                </c:pt>
                <c:pt idx="48531">
                  <c:v>6.6178470944700696E-2</c:v>
                </c:pt>
                <c:pt idx="48532">
                  <c:v>6.6179544573345406E-2</c:v>
                </c:pt>
                <c:pt idx="48533">
                  <c:v>6.6183107832884294E-2</c:v>
                </c:pt>
                <c:pt idx="48534">
                  <c:v>6.6185914075205493E-2</c:v>
                </c:pt>
                <c:pt idx="48535">
                  <c:v>6.6188889631558098E-2</c:v>
                </c:pt>
                <c:pt idx="48536">
                  <c:v>6.6190313042883295E-2</c:v>
                </c:pt>
                <c:pt idx="48537">
                  <c:v>6.6191562808787893E-2</c:v>
                </c:pt>
                <c:pt idx="48538">
                  <c:v>6.6192463791691705E-2</c:v>
                </c:pt>
                <c:pt idx="48539">
                  <c:v>6.6194233957638599E-2</c:v>
                </c:pt>
                <c:pt idx="48540">
                  <c:v>6.6194985658930602E-2</c:v>
                </c:pt>
                <c:pt idx="48541">
                  <c:v>6.6195279767227694E-2</c:v>
                </c:pt>
                <c:pt idx="48542">
                  <c:v>6.6196346393502595E-2</c:v>
                </c:pt>
                <c:pt idx="48543">
                  <c:v>6.6196867096317405E-2</c:v>
                </c:pt>
                <c:pt idx="48544">
                  <c:v>6.6197338514319998E-2</c:v>
                </c:pt>
                <c:pt idx="48545">
                  <c:v>6.6197366982420403E-2</c:v>
                </c:pt>
                <c:pt idx="48546">
                  <c:v>6.6198634934082304E-2</c:v>
                </c:pt>
                <c:pt idx="48547">
                  <c:v>6.6198983861205804E-2</c:v>
                </c:pt>
                <c:pt idx="48548">
                  <c:v>6.6200788963513807E-2</c:v>
                </c:pt>
                <c:pt idx="48549">
                  <c:v>6.6201915761736896E-2</c:v>
                </c:pt>
                <c:pt idx="48550">
                  <c:v>6.6202103498102502E-2</c:v>
                </c:pt>
                <c:pt idx="48551">
                  <c:v>6.6202434491884093E-2</c:v>
                </c:pt>
                <c:pt idx="48552">
                  <c:v>6.6203483911459401E-2</c:v>
                </c:pt>
                <c:pt idx="48553">
                  <c:v>6.6204229368456699E-2</c:v>
                </c:pt>
                <c:pt idx="48554">
                  <c:v>6.6205350708796198E-2</c:v>
                </c:pt>
                <c:pt idx="48555">
                  <c:v>6.6206944385849606E-2</c:v>
                </c:pt>
                <c:pt idx="48556">
                  <c:v>6.62070154794029E-2</c:v>
                </c:pt>
                <c:pt idx="48557">
                  <c:v>6.6207170187054798E-2</c:v>
                </c:pt>
                <c:pt idx="48558">
                  <c:v>6.6209192228560407E-2</c:v>
                </c:pt>
                <c:pt idx="48559">
                  <c:v>6.6210494200737602E-2</c:v>
                </c:pt>
                <c:pt idx="48560">
                  <c:v>6.6210886186840803E-2</c:v>
                </c:pt>
                <c:pt idx="48561">
                  <c:v>6.6211308045348402E-2</c:v>
                </c:pt>
                <c:pt idx="48562">
                  <c:v>6.6213678317871005E-2</c:v>
                </c:pt>
                <c:pt idx="48563">
                  <c:v>6.6216527179147194E-2</c:v>
                </c:pt>
                <c:pt idx="48564">
                  <c:v>6.6216946064479698E-2</c:v>
                </c:pt>
                <c:pt idx="48565">
                  <c:v>6.6217446879531794E-2</c:v>
                </c:pt>
                <c:pt idx="48566">
                  <c:v>6.6217748543548699E-2</c:v>
                </c:pt>
                <c:pt idx="48567">
                  <c:v>6.6217894856390097E-2</c:v>
                </c:pt>
                <c:pt idx="48568">
                  <c:v>6.6218173202078498E-2</c:v>
                </c:pt>
                <c:pt idx="48569">
                  <c:v>6.6218185201892904E-2</c:v>
                </c:pt>
                <c:pt idx="48570">
                  <c:v>6.6218262958606E-2</c:v>
                </c:pt>
                <c:pt idx="48571">
                  <c:v>6.62182838850639E-2</c:v>
                </c:pt>
                <c:pt idx="48572">
                  <c:v>6.6218376375600005E-2</c:v>
                </c:pt>
                <c:pt idx="48573">
                  <c:v>6.6218552926320395E-2</c:v>
                </c:pt>
                <c:pt idx="48574">
                  <c:v>6.6219619635119395E-2</c:v>
                </c:pt>
                <c:pt idx="48575">
                  <c:v>6.6221398338310797E-2</c:v>
                </c:pt>
                <c:pt idx="48576">
                  <c:v>6.6222075915816803E-2</c:v>
                </c:pt>
                <c:pt idx="48577">
                  <c:v>6.62253267242916E-2</c:v>
                </c:pt>
                <c:pt idx="48578">
                  <c:v>6.6225810002550095E-2</c:v>
                </c:pt>
                <c:pt idx="48579">
                  <c:v>6.62272797235018E-2</c:v>
                </c:pt>
                <c:pt idx="48580">
                  <c:v>6.6231468682636102E-2</c:v>
                </c:pt>
                <c:pt idx="48581">
                  <c:v>6.6232487302604601E-2</c:v>
                </c:pt>
                <c:pt idx="48582">
                  <c:v>6.6232509219481497E-2</c:v>
                </c:pt>
                <c:pt idx="48583">
                  <c:v>6.6236784817580899E-2</c:v>
                </c:pt>
                <c:pt idx="48584">
                  <c:v>6.6238026168837005E-2</c:v>
                </c:pt>
                <c:pt idx="48585">
                  <c:v>6.6239142995666203E-2</c:v>
                </c:pt>
                <c:pt idx="48586">
                  <c:v>6.6239444968995795E-2</c:v>
                </c:pt>
                <c:pt idx="48587">
                  <c:v>6.6239488441757893E-2</c:v>
                </c:pt>
                <c:pt idx="48588">
                  <c:v>6.62403371299366E-2</c:v>
                </c:pt>
                <c:pt idx="48589">
                  <c:v>6.6243824254498998E-2</c:v>
                </c:pt>
                <c:pt idx="48590">
                  <c:v>6.6245089118127196E-2</c:v>
                </c:pt>
                <c:pt idx="48591">
                  <c:v>6.6245862189475896E-2</c:v>
                </c:pt>
                <c:pt idx="48592">
                  <c:v>6.6247319686941003E-2</c:v>
                </c:pt>
                <c:pt idx="48593">
                  <c:v>6.6248004795577298E-2</c:v>
                </c:pt>
                <c:pt idx="48594">
                  <c:v>6.6248501243430499E-2</c:v>
                </c:pt>
                <c:pt idx="48595">
                  <c:v>6.6249687435617197E-2</c:v>
                </c:pt>
                <c:pt idx="48596">
                  <c:v>6.62513531901881E-2</c:v>
                </c:pt>
                <c:pt idx="48597">
                  <c:v>6.6252961959180803E-2</c:v>
                </c:pt>
                <c:pt idx="48598">
                  <c:v>6.6254732316140694E-2</c:v>
                </c:pt>
                <c:pt idx="48599">
                  <c:v>6.6254871359857706E-2</c:v>
                </c:pt>
                <c:pt idx="48600">
                  <c:v>6.6255179006360299E-2</c:v>
                </c:pt>
                <c:pt idx="48601">
                  <c:v>6.6255503851948797E-2</c:v>
                </c:pt>
                <c:pt idx="48602">
                  <c:v>6.62555501180703E-2</c:v>
                </c:pt>
                <c:pt idx="48603">
                  <c:v>6.6258211371024306E-2</c:v>
                </c:pt>
                <c:pt idx="48604">
                  <c:v>6.6258266102978802E-2</c:v>
                </c:pt>
                <c:pt idx="48605">
                  <c:v>6.6260249749142797E-2</c:v>
                </c:pt>
                <c:pt idx="48606">
                  <c:v>6.6260919459699599E-2</c:v>
                </c:pt>
                <c:pt idx="48607">
                  <c:v>6.6261023321246296E-2</c:v>
                </c:pt>
                <c:pt idx="48608">
                  <c:v>6.6262198676696499E-2</c:v>
                </c:pt>
                <c:pt idx="48609">
                  <c:v>6.6264804170494102E-2</c:v>
                </c:pt>
                <c:pt idx="48610">
                  <c:v>6.62670987672664E-2</c:v>
                </c:pt>
                <c:pt idx="48611">
                  <c:v>6.6268692025638495E-2</c:v>
                </c:pt>
                <c:pt idx="48612">
                  <c:v>6.6269676823423607E-2</c:v>
                </c:pt>
                <c:pt idx="48613">
                  <c:v>6.6269804551711498E-2</c:v>
                </c:pt>
                <c:pt idx="48614">
                  <c:v>6.6272400943852797E-2</c:v>
                </c:pt>
                <c:pt idx="48615">
                  <c:v>6.6272559735669798E-2</c:v>
                </c:pt>
                <c:pt idx="48616">
                  <c:v>6.6273424120734795E-2</c:v>
                </c:pt>
                <c:pt idx="48617">
                  <c:v>6.6274029636955098E-2</c:v>
                </c:pt>
                <c:pt idx="48618">
                  <c:v>6.62743645205362E-2</c:v>
                </c:pt>
                <c:pt idx="48619">
                  <c:v>6.6274448729548199E-2</c:v>
                </c:pt>
                <c:pt idx="48620">
                  <c:v>6.6275509595631901E-2</c:v>
                </c:pt>
                <c:pt idx="48621">
                  <c:v>6.6275691102076095E-2</c:v>
                </c:pt>
                <c:pt idx="48622">
                  <c:v>6.6277428305683006E-2</c:v>
                </c:pt>
                <c:pt idx="48623">
                  <c:v>6.62774737157205E-2</c:v>
                </c:pt>
                <c:pt idx="48624">
                  <c:v>6.6279563444033199E-2</c:v>
                </c:pt>
                <c:pt idx="48625">
                  <c:v>6.6281438733812301E-2</c:v>
                </c:pt>
                <c:pt idx="48626">
                  <c:v>6.6281580391139003E-2</c:v>
                </c:pt>
                <c:pt idx="48627">
                  <c:v>6.62835268045954E-2</c:v>
                </c:pt>
                <c:pt idx="48628">
                  <c:v>6.6283865643537998E-2</c:v>
                </c:pt>
                <c:pt idx="48629">
                  <c:v>6.62857055733692E-2</c:v>
                </c:pt>
                <c:pt idx="48630">
                  <c:v>6.6286092510128097E-2</c:v>
                </c:pt>
                <c:pt idx="48631">
                  <c:v>6.6286242503996007E-2</c:v>
                </c:pt>
                <c:pt idx="48632">
                  <c:v>6.6287042067438101E-2</c:v>
                </c:pt>
                <c:pt idx="48633">
                  <c:v>6.62873778616314E-2</c:v>
                </c:pt>
                <c:pt idx="48634">
                  <c:v>6.6288918437443195E-2</c:v>
                </c:pt>
                <c:pt idx="48635">
                  <c:v>6.6290788315036903E-2</c:v>
                </c:pt>
                <c:pt idx="48636">
                  <c:v>6.6291640746029501E-2</c:v>
                </c:pt>
                <c:pt idx="48637">
                  <c:v>6.6294391927603502E-2</c:v>
                </c:pt>
                <c:pt idx="48638">
                  <c:v>6.6294545561475293E-2</c:v>
                </c:pt>
                <c:pt idx="48639">
                  <c:v>6.6294622912816403E-2</c:v>
                </c:pt>
                <c:pt idx="48640">
                  <c:v>6.6296004327784694E-2</c:v>
                </c:pt>
                <c:pt idx="48641">
                  <c:v>6.62961114079159E-2</c:v>
                </c:pt>
                <c:pt idx="48642">
                  <c:v>6.6296261893218605E-2</c:v>
                </c:pt>
                <c:pt idx="48643">
                  <c:v>6.6297083768377799E-2</c:v>
                </c:pt>
                <c:pt idx="48644">
                  <c:v>6.6298168864593304E-2</c:v>
                </c:pt>
                <c:pt idx="48645">
                  <c:v>6.6298926913304898E-2</c:v>
                </c:pt>
                <c:pt idx="48646">
                  <c:v>6.6298990855598899E-2</c:v>
                </c:pt>
                <c:pt idx="48647">
                  <c:v>6.6299118872809995E-2</c:v>
                </c:pt>
                <c:pt idx="48648">
                  <c:v>6.6301858585492895E-2</c:v>
                </c:pt>
                <c:pt idx="48649">
                  <c:v>6.6303460917440799E-2</c:v>
                </c:pt>
                <c:pt idx="48650">
                  <c:v>6.63035129426921E-2</c:v>
                </c:pt>
                <c:pt idx="48651">
                  <c:v>6.6303828354181693E-2</c:v>
                </c:pt>
                <c:pt idx="48652">
                  <c:v>6.6305637211389504E-2</c:v>
                </c:pt>
                <c:pt idx="48653">
                  <c:v>6.6306081379019596E-2</c:v>
                </c:pt>
                <c:pt idx="48654">
                  <c:v>6.6306466225596994E-2</c:v>
                </c:pt>
                <c:pt idx="48655">
                  <c:v>6.6306981374363694E-2</c:v>
                </c:pt>
                <c:pt idx="48656">
                  <c:v>6.6306999630463007E-2</c:v>
                </c:pt>
                <c:pt idx="48657">
                  <c:v>6.6308429301159794E-2</c:v>
                </c:pt>
                <c:pt idx="48658">
                  <c:v>6.6308457983200897E-2</c:v>
                </c:pt>
                <c:pt idx="48659">
                  <c:v>6.6308890484892594E-2</c:v>
                </c:pt>
                <c:pt idx="48660">
                  <c:v>6.6310552048594998E-2</c:v>
                </c:pt>
                <c:pt idx="48661">
                  <c:v>6.6311012643967701E-2</c:v>
                </c:pt>
                <c:pt idx="48662">
                  <c:v>6.63111768543828E-2</c:v>
                </c:pt>
                <c:pt idx="48663">
                  <c:v>6.6312945898426803E-2</c:v>
                </c:pt>
                <c:pt idx="48664">
                  <c:v>6.6313462236891704E-2</c:v>
                </c:pt>
                <c:pt idx="48665">
                  <c:v>6.6313976243351405E-2</c:v>
                </c:pt>
                <c:pt idx="48666">
                  <c:v>6.6314232139268695E-2</c:v>
                </c:pt>
                <c:pt idx="48667">
                  <c:v>6.6316295092414698E-2</c:v>
                </c:pt>
                <c:pt idx="48668">
                  <c:v>6.6316296186100895E-2</c:v>
                </c:pt>
                <c:pt idx="48669">
                  <c:v>6.6317392814353796E-2</c:v>
                </c:pt>
                <c:pt idx="48670">
                  <c:v>6.6317945573176093E-2</c:v>
                </c:pt>
                <c:pt idx="48671">
                  <c:v>6.6319470223225804E-2</c:v>
                </c:pt>
                <c:pt idx="48672">
                  <c:v>6.6320475314563504E-2</c:v>
                </c:pt>
                <c:pt idx="48673">
                  <c:v>6.6322069606611703E-2</c:v>
                </c:pt>
                <c:pt idx="48674">
                  <c:v>6.6325884401532698E-2</c:v>
                </c:pt>
                <c:pt idx="48675">
                  <c:v>6.6326228445172802E-2</c:v>
                </c:pt>
                <c:pt idx="48676">
                  <c:v>6.6326383492368898E-2</c:v>
                </c:pt>
                <c:pt idx="48677">
                  <c:v>6.63264218027491E-2</c:v>
                </c:pt>
                <c:pt idx="48678">
                  <c:v>6.6326459267354906E-2</c:v>
                </c:pt>
                <c:pt idx="48679">
                  <c:v>6.6326599191009097E-2</c:v>
                </c:pt>
                <c:pt idx="48680">
                  <c:v>6.6327607461451998E-2</c:v>
                </c:pt>
                <c:pt idx="48681">
                  <c:v>6.6328116399039599E-2</c:v>
                </c:pt>
                <c:pt idx="48682">
                  <c:v>6.63290749466314E-2</c:v>
                </c:pt>
                <c:pt idx="48683">
                  <c:v>6.6330690015972998E-2</c:v>
                </c:pt>
                <c:pt idx="48684">
                  <c:v>6.6331817441094496E-2</c:v>
                </c:pt>
                <c:pt idx="48685">
                  <c:v>6.6335059700885005E-2</c:v>
                </c:pt>
                <c:pt idx="48686">
                  <c:v>6.6336131448496399E-2</c:v>
                </c:pt>
                <c:pt idx="48687">
                  <c:v>6.6340974415640297E-2</c:v>
                </c:pt>
                <c:pt idx="48688">
                  <c:v>6.6345332868051499E-2</c:v>
                </c:pt>
                <c:pt idx="48689">
                  <c:v>6.6346880761073798E-2</c:v>
                </c:pt>
                <c:pt idx="48690">
                  <c:v>6.63470722236221E-2</c:v>
                </c:pt>
                <c:pt idx="48691">
                  <c:v>6.6348418912179796E-2</c:v>
                </c:pt>
                <c:pt idx="48692">
                  <c:v>6.6348904390959695E-2</c:v>
                </c:pt>
                <c:pt idx="48693">
                  <c:v>6.6349614617586497E-2</c:v>
                </c:pt>
                <c:pt idx="48694">
                  <c:v>6.6350246312940495E-2</c:v>
                </c:pt>
                <c:pt idx="48695">
                  <c:v>6.6350318968629293E-2</c:v>
                </c:pt>
                <c:pt idx="48696">
                  <c:v>6.6352719741521904E-2</c:v>
                </c:pt>
                <c:pt idx="48697">
                  <c:v>6.6353776654039798E-2</c:v>
                </c:pt>
                <c:pt idx="48698">
                  <c:v>6.6355173678409304E-2</c:v>
                </c:pt>
                <c:pt idx="48699">
                  <c:v>6.6355234949362199E-2</c:v>
                </c:pt>
                <c:pt idx="48700">
                  <c:v>6.6355640951625397E-2</c:v>
                </c:pt>
                <c:pt idx="48701">
                  <c:v>6.6356042824839201E-2</c:v>
                </c:pt>
                <c:pt idx="48702">
                  <c:v>6.6357031495723404E-2</c:v>
                </c:pt>
                <c:pt idx="48703">
                  <c:v>6.6357412522594805E-2</c:v>
                </c:pt>
                <c:pt idx="48704">
                  <c:v>6.6358761992578105E-2</c:v>
                </c:pt>
                <c:pt idx="48705">
                  <c:v>6.6359290485244998E-2</c:v>
                </c:pt>
                <c:pt idx="48706">
                  <c:v>6.6359547111792594E-2</c:v>
                </c:pt>
                <c:pt idx="48707">
                  <c:v>6.6360792717171602E-2</c:v>
                </c:pt>
                <c:pt idx="48708">
                  <c:v>6.6361184229638104E-2</c:v>
                </c:pt>
                <c:pt idx="48709">
                  <c:v>6.6361960216618401E-2</c:v>
                </c:pt>
                <c:pt idx="48710">
                  <c:v>6.6362716479258704E-2</c:v>
                </c:pt>
                <c:pt idx="48711">
                  <c:v>6.6363277320995506E-2</c:v>
                </c:pt>
                <c:pt idx="48712">
                  <c:v>6.6363744512704104E-2</c:v>
                </c:pt>
                <c:pt idx="48713">
                  <c:v>6.6364380640682993E-2</c:v>
                </c:pt>
                <c:pt idx="48714">
                  <c:v>6.6365302820367594E-2</c:v>
                </c:pt>
                <c:pt idx="48715">
                  <c:v>6.6366265891520004E-2</c:v>
                </c:pt>
                <c:pt idx="48716">
                  <c:v>6.6366521294100395E-2</c:v>
                </c:pt>
                <c:pt idx="48717">
                  <c:v>6.6367456722554202E-2</c:v>
                </c:pt>
                <c:pt idx="48718">
                  <c:v>6.6367503909796302E-2</c:v>
                </c:pt>
                <c:pt idx="48719">
                  <c:v>6.6367863135150307E-2</c:v>
                </c:pt>
                <c:pt idx="48720">
                  <c:v>6.63681251023399E-2</c:v>
                </c:pt>
                <c:pt idx="48721">
                  <c:v>6.6370353989663594E-2</c:v>
                </c:pt>
                <c:pt idx="48722">
                  <c:v>6.6371287679783703E-2</c:v>
                </c:pt>
                <c:pt idx="48723">
                  <c:v>6.6371900883900603E-2</c:v>
                </c:pt>
                <c:pt idx="48724">
                  <c:v>6.6372542250078895E-2</c:v>
                </c:pt>
                <c:pt idx="48725">
                  <c:v>6.6374112918591299E-2</c:v>
                </c:pt>
                <c:pt idx="48726">
                  <c:v>6.6376657819150198E-2</c:v>
                </c:pt>
                <c:pt idx="48727">
                  <c:v>6.6378685961274803E-2</c:v>
                </c:pt>
                <c:pt idx="48728">
                  <c:v>6.6380398241722399E-2</c:v>
                </c:pt>
                <c:pt idx="48729">
                  <c:v>6.6380547339619206E-2</c:v>
                </c:pt>
                <c:pt idx="48730">
                  <c:v>6.6381142286250402E-2</c:v>
                </c:pt>
                <c:pt idx="48731">
                  <c:v>6.6381439963154196E-2</c:v>
                </c:pt>
                <c:pt idx="48732">
                  <c:v>6.6382967366730203E-2</c:v>
                </c:pt>
                <c:pt idx="48733">
                  <c:v>6.6383289868097994E-2</c:v>
                </c:pt>
                <c:pt idx="48734">
                  <c:v>6.6383447338182494E-2</c:v>
                </c:pt>
                <c:pt idx="48735">
                  <c:v>6.6383611148281799E-2</c:v>
                </c:pt>
                <c:pt idx="48736">
                  <c:v>6.6384305410783995E-2</c:v>
                </c:pt>
                <c:pt idx="48737">
                  <c:v>6.6386568221669703E-2</c:v>
                </c:pt>
                <c:pt idx="48738">
                  <c:v>6.6387581665364404E-2</c:v>
                </c:pt>
                <c:pt idx="48739">
                  <c:v>6.6391500054190894E-2</c:v>
                </c:pt>
                <c:pt idx="48740">
                  <c:v>6.6392501298735002E-2</c:v>
                </c:pt>
                <c:pt idx="48741">
                  <c:v>6.6393501390523899E-2</c:v>
                </c:pt>
                <c:pt idx="48742">
                  <c:v>6.6393639499294194E-2</c:v>
                </c:pt>
                <c:pt idx="48743">
                  <c:v>6.6394427923767999E-2</c:v>
                </c:pt>
                <c:pt idx="48744">
                  <c:v>6.6395215895852303E-2</c:v>
                </c:pt>
                <c:pt idx="48745">
                  <c:v>6.6395922622222298E-2</c:v>
                </c:pt>
                <c:pt idx="48746">
                  <c:v>6.6397590019688202E-2</c:v>
                </c:pt>
                <c:pt idx="48747">
                  <c:v>6.6398254935689197E-2</c:v>
                </c:pt>
                <c:pt idx="48748">
                  <c:v>6.6398382142612705E-2</c:v>
                </c:pt>
                <c:pt idx="48749">
                  <c:v>6.6399384058845795E-2</c:v>
                </c:pt>
                <c:pt idx="48750">
                  <c:v>6.6400343757559196E-2</c:v>
                </c:pt>
                <c:pt idx="48751">
                  <c:v>6.6401072051219506E-2</c:v>
                </c:pt>
                <c:pt idx="48752">
                  <c:v>6.6401562986400806E-2</c:v>
                </c:pt>
                <c:pt idx="48753">
                  <c:v>6.6403131491190898E-2</c:v>
                </c:pt>
                <c:pt idx="48754">
                  <c:v>6.6405908868375704E-2</c:v>
                </c:pt>
                <c:pt idx="48755">
                  <c:v>6.6405986100743997E-2</c:v>
                </c:pt>
                <c:pt idx="48756">
                  <c:v>6.6407157066257994E-2</c:v>
                </c:pt>
                <c:pt idx="48757">
                  <c:v>6.6407396909006405E-2</c:v>
                </c:pt>
                <c:pt idx="48758">
                  <c:v>6.6407510047923904E-2</c:v>
                </c:pt>
                <c:pt idx="48759">
                  <c:v>6.6408530062885995E-2</c:v>
                </c:pt>
                <c:pt idx="48760">
                  <c:v>6.6409875924341596E-2</c:v>
                </c:pt>
                <c:pt idx="48761">
                  <c:v>6.6411239216324705E-2</c:v>
                </c:pt>
                <c:pt idx="48762">
                  <c:v>6.6412980425902102E-2</c:v>
                </c:pt>
                <c:pt idx="48763">
                  <c:v>6.6414200606206994E-2</c:v>
                </c:pt>
                <c:pt idx="48764">
                  <c:v>6.6414990553534503E-2</c:v>
                </c:pt>
                <c:pt idx="48765">
                  <c:v>6.6415191068233598E-2</c:v>
                </c:pt>
                <c:pt idx="48766">
                  <c:v>6.6415208061879602E-2</c:v>
                </c:pt>
                <c:pt idx="48767">
                  <c:v>6.6416476375601705E-2</c:v>
                </c:pt>
                <c:pt idx="48768">
                  <c:v>6.6416767577595195E-2</c:v>
                </c:pt>
                <c:pt idx="48769">
                  <c:v>6.6417041442108402E-2</c:v>
                </c:pt>
                <c:pt idx="48770">
                  <c:v>6.6417800660461906E-2</c:v>
                </c:pt>
                <c:pt idx="48771">
                  <c:v>6.6418113208608603E-2</c:v>
                </c:pt>
                <c:pt idx="48772">
                  <c:v>6.6418924417292802E-2</c:v>
                </c:pt>
                <c:pt idx="48773">
                  <c:v>6.6419204379228297E-2</c:v>
                </c:pt>
                <c:pt idx="48774">
                  <c:v>6.6420640557918798E-2</c:v>
                </c:pt>
                <c:pt idx="48775">
                  <c:v>6.6421065725236705E-2</c:v>
                </c:pt>
                <c:pt idx="48776">
                  <c:v>6.6422072026020004E-2</c:v>
                </c:pt>
                <c:pt idx="48777">
                  <c:v>6.6422878979048597E-2</c:v>
                </c:pt>
                <c:pt idx="48778">
                  <c:v>6.6424840896883303E-2</c:v>
                </c:pt>
                <c:pt idx="48779">
                  <c:v>6.6425433937978895E-2</c:v>
                </c:pt>
                <c:pt idx="48780">
                  <c:v>6.6428123851028906E-2</c:v>
                </c:pt>
                <c:pt idx="48781">
                  <c:v>6.6428631299001603E-2</c:v>
                </c:pt>
                <c:pt idx="48782">
                  <c:v>6.6429308836420203E-2</c:v>
                </c:pt>
                <c:pt idx="48783">
                  <c:v>6.6431486876729007E-2</c:v>
                </c:pt>
                <c:pt idx="48784">
                  <c:v>6.6431740581782195E-2</c:v>
                </c:pt>
                <c:pt idx="48785">
                  <c:v>6.6433591226622402E-2</c:v>
                </c:pt>
                <c:pt idx="48786">
                  <c:v>6.6433617415760204E-2</c:v>
                </c:pt>
                <c:pt idx="48787">
                  <c:v>6.6434217119553704E-2</c:v>
                </c:pt>
                <c:pt idx="48788">
                  <c:v>6.6434238814913504E-2</c:v>
                </c:pt>
                <c:pt idx="48789">
                  <c:v>6.6435115269979805E-2</c:v>
                </c:pt>
                <c:pt idx="48790">
                  <c:v>6.6435450790207504E-2</c:v>
                </c:pt>
                <c:pt idx="48791">
                  <c:v>6.64356426776158E-2</c:v>
                </c:pt>
                <c:pt idx="48792">
                  <c:v>6.6436195114858598E-2</c:v>
                </c:pt>
                <c:pt idx="48793">
                  <c:v>6.6436448200346596E-2</c:v>
                </c:pt>
                <c:pt idx="48794">
                  <c:v>6.6437014566974706E-2</c:v>
                </c:pt>
                <c:pt idx="48795">
                  <c:v>6.6437776073258598E-2</c:v>
                </c:pt>
                <c:pt idx="48796">
                  <c:v>6.6438095906636005E-2</c:v>
                </c:pt>
                <c:pt idx="48797">
                  <c:v>6.6440279829056106E-2</c:v>
                </c:pt>
                <c:pt idx="48798">
                  <c:v>6.6440287472103801E-2</c:v>
                </c:pt>
                <c:pt idx="48799">
                  <c:v>6.6442443610632604E-2</c:v>
                </c:pt>
                <c:pt idx="48800">
                  <c:v>6.64425235326703E-2</c:v>
                </c:pt>
                <c:pt idx="48801">
                  <c:v>6.6442842312276304E-2</c:v>
                </c:pt>
                <c:pt idx="48802">
                  <c:v>6.6443834900118098E-2</c:v>
                </c:pt>
                <c:pt idx="48803">
                  <c:v>6.6443904830275097E-2</c:v>
                </c:pt>
                <c:pt idx="48804">
                  <c:v>6.6444330738189103E-2</c:v>
                </c:pt>
                <c:pt idx="48805">
                  <c:v>6.6445805517763204E-2</c:v>
                </c:pt>
                <c:pt idx="48806">
                  <c:v>6.6446868921728505E-2</c:v>
                </c:pt>
                <c:pt idx="48807">
                  <c:v>6.6447567995301701E-2</c:v>
                </c:pt>
                <c:pt idx="48808">
                  <c:v>6.6447749261033195E-2</c:v>
                </c:pt>
                <c:pt idx="48809">
                  <c:v>6.6448079141834093E-2</c:v>
                </c:pt>
                <c:pt idx="48810">
                  <c:v>6.6448483227813895E-2</c:v>
                </c:pt>
                <c:pt idx="48811">
                  <c:v>6.6449723881346096E-2</c:v>
                </c:pt>
                <c:pt idx="48812">
                  <c:v>6.6451701413211106E-2</c:v>
                </c:pt>
                <c:pt idx="48813">
                  <c:v>6.6452087170502994E-2</c:v>
                </c:pt>
                <c:pt idx="48814">
                  <c:v>6.6452261708242102E-2</c:v>
                </c:pt>
                <c:pt idx="48815">
                  <c:v>6.6452400805192199E-2</c:v>
                </c:pt>
                <c:pt idx="48816">
                  <c:v>6.6453201679451401E-2</c:v>
                </c:pt>
                <c:pt idx="48817">
                  <c:v>6.6453869861796799E-2</c:v>
                </c:pt>
                <c:pt idx="48818">
                  <c:v>6.6453999962310703E-2</c:v>
                </c:pt>
                <c:pt idx="48819">
                  <c:v>6.6454419192618297E-2</c:v>
                </c:pt>
                <c:pt idx="48820">
                  <c:v>6.6454786417352404E-2</c:v>
                </c:pt>
                <c:pt idx="48821">
                  <c:v>6.6455547682565397E-2</c:v>
                </c:pt>
                <c:pt idx="48822">
                  <c:v>6.6456725810128597E-2</c:v>
                </c:pt>
                <c:pt idx="48823">
                  <c:v>6.6459560398018896E-2</c:v>
                </c:pt>
                <c:pt idx="48824">
                  <c:v>6.6460788503652696E-2</c:v>
                </c:pt>
                <c:pt idx="48825">
                  <c:v>6.6461877797928698E-2</c:v>
                </c:pt>
                <c:pt idx="48826">
                  <c:v>6.6461956335215899E-2</c:v>
                </c:pt>
                <c:pt idx="48827">
                  <c:v>6.6462859633429794E-2</c:v>
                </c:pt>
                <c:pt idx="48828">
                  <c:v>6.6463020343690504E-2</c:v>
                </c:pt>
                <c:pt idx="48829">
                  <c:v>6.6463451508621402E-2</c:v>
                </c:pt>
                <c:pt idx="48830">
                  <c:v>6.6464288909754698E-2</c:v>
                </c:pt>
                <c:pt idx="48831">
                  <c:v>6.6464478816423506E-2</c:v>
                </c:pt>
                <c:pt idx="48832">
                  <c:v>6.6464781036852397E-2</c:v>
                </c:pt>
                <c:pt idx="48833">
                  <c:v>6.6465013463268399E-2</c:v>
                </c:pt>
                <c:pt idx="48834">
                  <c:v>6.6466334017770898E-2</c:v>
                </c:pt>
                <c:pt idx="48835">
                  <c:v>6.6466691817453197E-2</c:v>
                </c:pt>
                <c:pt idx="48836">
                  <c:v>6.6467857503343095E-2</c:v>
                </c:pt>
                <c:pt idx="48837">
                  <c:v>6.6468530617808302E-2</c:v>
                </c:pt>
                <c:pt idx="48838">
                  <c:v>6.6470083679161907E-2</c:v>
                </c:pt>
                <c:pt idx="48839">
                  <c:v>6.6472289627663203E-2</c:v>
                </c:pt>
                <c:pt idx="48840">
                  <c:v>6.6477113104696894E-2</c:v>
                </c:pt>
                <c:pt idx="48841">
                  <c:v>6.6479946570592002E-2</c:v>
                </c:pt>
                <c:pt idx="48842">
                  <c:v>6.6480680125694205E-2</c:v>
                </c:pt>
                <c:pt idx="48843">
                  <c:v>6.6481725354598203E-2</c:v>
                </c:pt>
                <c:pt idx="48844">
                  <c:v>6.6484075242672303E-2</c:v>
                </c:pt>
                <c:pt idx="48845">
                  <c:v>6.6484197493072897E-2</c:v>
                </c:pt>
                <c:pt idx="48846">
                  <c:v>6.6485232129965793E-2</c:v>
                </c:pt>
                <c:pt idx="48847">
                  <c:v>6.6486542393485198E-2</c:v>
                </c:pt>
                <c:pt idx="48848">
                  <c:v>6.6487841255369995E-2</c:v>
                </c:pt>
                <c:pt idx="48849">
                  <c:v>6.6488412746045805E-2</c:v>
                </c:pt>
                <c:pt idx="48850">
                  <c:v>6.6488465261527199E-2</c:v>
                </c:pt>
                <c:pt idx="48851">
                  <c:v>6.6490566856786698E-2</c:v>
                </c:pt>
                <c:pt idx="48852">
                  <c:v>6.6491025090974196E-2</c:v>
                </c:pt>
                <c:pt idx="48853">
                  <c:v>6.6491529617925704E-2</c:v>
                </c:pt>
                <c:pt idx="48854">
                  <c:v>6.6493141291803295E-2</c:v>
                </c:pt>
                <c:pt idx="48855">
                  <c:v>6.6493460450392602E-2</c:v>
                </c:pt>
                <c:pt idx="48856">
                  <c:v>6.6493620058439507E-2</c:v>
                </c:pt>
                <c:pt idx="48857">
                  <c:v>6.6494975011536006E-2</c:v>
                </c:pt>
                <c:pt idx="48858">
                  <c:v>6.6496362393371894E-2</c:v>
                </c:pt>
                <c:pt idx="48859">
                  <c:v>6.6496566983580294E-2</c:v>
                </c:pt>
                <c:pt idx="48860">
                  <c:v>6.6496601678836503E-2</c:v>
                </c:pt>
                <c:pt idx="48861">
                  <c:v>6.6497347662522993E-2</c:v>
                </c:pt>
                <c:pt idx="48862">
                  <c:v>6.6498425703305303E-2</c:v>
                </c:pt>
                <c:pt idx="48863">
                  <c:v>6.6500259565362999E-2</c:v>
                </c:pt>
                <c:pt idx="48864">
                  <c:v>6.6501651706914203E-2</c:v>
                </c:pt>
                <c:pt idx="48865">
                  <c:v>6.6507235379238194E-2</c:v>
                </c:pt>
                <c:pt idx="48866">
                  <c:v>6.6508725755603001E-2</c:v>
                </c:pt>
                <c:pt idx="48867">
                  <c:v>6.6510317095509003E-2</c:v>
                </c:pt>
                <c:pt idx="48868">
                  <c:v>6.6512856574259899E-2</c:v>
                </c:pt>
                <c:pt idx="48869">
                  <c:v>6.6513342201664397E-2</c:v>
                </c:pt>
                <c:pt idx="48870">
                  <c:v>6.6514294334319393E-2</c:v>
                </c:pt>
                <c:pt idx="48871">
                  <c:v>6.65144481674282E-2</c:v>
                </c:pt>
                <c:pt idx="48872">
                  <c:v>6.6514456452271706E-2</c:v>
                </c:pt>
                <c:pt idx="48873">
                  <c:v>6.6516297844115196E-2</c:v>
                </c:pt>
                <c:pt idx="48874">
                  <c:v>6.6516313004620603E-2</c:v>
                </c:pt>
                <c:pt idx="48875">
                  <c:v>6.6516655020018495E-2</c:v>
                </c:pt>
                <c:pt idx="48876">
                  <c:v>6.6516710774136206E-2</c:v>
                </c:pt>
                <c:pt idx="48877">
                  <c:v>6.6517074024305706E-2</c:v>
                </c:pt>
                <c:pt idx="48878">
                  <c:v>6.6517904934957295E-2</c:v>
                </c:pt>
                <c:pt idx="48879">
                  <c:v>6.6519446337023502E-2</c:v>
                </c:pt>
                <c:pt idx="48880">
                  <c:v>6.6519653022633393E-2</c:v>
                </c:pt>
                <c:pt idx="48881">
                  <c:v>6.6519832964152897E-2</c:v>
                </c:pt>
                <c:pt idx="48882">
                  <c:v>6.6520558372248698E-2</c:v>
                </c:pt>
                <c:pt idx="48883">
                  <c:v>6.6521057850888798E-2</c:v>
                </c:pt>
                <c:pt idx="48884">
                  <c:v>6.65214125159964E-2</c:v>
                </c:pt>
                <c:pt idx="48885">
                  <c:v>6.6521435043783703E-2</c:v>
                </c:pt>
                <c:pt idx="48886">
                  <c:v>6.6521557266694994E-2</c:v>
                </c:pt>
                <c:pt idx="48887">
                  <c:v>6.6522589198817095E-2</c:v>
                </c:pt>
                <c:pt idx="48888">
                  <c:v>6.6522971135958994E-2</c:v>
                </c:pt>
                <c:pt idx="48889">
                  <c:v>6.6523204269661601E-2</c:v>
                </c:pt>
                <c:pt idx="48890">
                  <c:v>6.6524209920486299E-2</c:v>
                </c:pt>
                <c:pt idx="48891">
                  <c:v>6.6525239867097005E-2</c:v>
                </c:pt>
                <c:pt idx="48892">
                  <c:v>6.6525913625408703E-2</c:v>
                </c:pt>
                <c:pt idx="48893">
                  <c:v>6.6526434191241504E-2</c:v>
                </c:pt>
                <c:pt idx="48894">
                  <c:v>6.6527075733617103E-2</c:v>
                </c:pt>
                <c:pt idx="48895">
                  <c:v>6.6527455454295503E-2</c:v>
                </c:pt>
                <c:pt idx="48896">
                  <c:v>6.6529300181479303E-2</c:v>
                </c:pt>
                <c:pt idx="48897">
                  <c:v>6.6530072955845704E-2</c:v>
                </c:pt>
                <c:pt idx="48898">
                  <c:v>6.6530334683988099E-2</c:v>
                </c:pt>
                <c:pt idx="48899">
                  <c:v>6.6530479522731403E-2</c:v>
                </c:pt>
                <c:pt idx="48900">
                  <c:v>6.6531012928148406E-2</c:v>
                </c:pt>
                <c:pt idx="48901">
                  <c:v>6.6533637781188107E-2</c:v>
                </c:pt>
                <c:pt idx="48902">
                  <c:v>6.6534151102006694E-2</c:v>
                </c:pt>
                <c:pt idx="48903">
                  <c:v>6.6536116175002505E-2</c:v>
                </c:pt>
                <c:pt idx="48904">
                  <c:v>6.6538015990169605E-2</c:v>
                </c:pt>
                <c:pt idx="48905">
                  <c:v>6.6538651252293607E-2</c:v>
                </c:pt>
                <c:pt idx="48906">
                  <c:v>6.6540023640184506E-2</c:v>
                </c:pt>
                <c:pt idx="48907">
                  <c:v>6.6543467359765907E-2</c:v>
                </c:pt>
                <c:pt idx="48908">
                  <c:v>6.6544403752369294E-2</c:v>
                </c:pt>
                <c:pt idx="48909">
                  <c:v>6.6544611242201707E-2</c:v>
                </c:pt>
                <c:pt idx="48910">
                  <c:v>6.6545161073296E-2</c:v>
                </c:pt>
                <c:pt idx="48911">
                  <c:v>6.6546768356128702E-2</c:v>
                </c:pt>
                <c:pt idx="48912">
                  <c:v>6.6548121196294802E-2</c:v>
                </c:pt>
                <c:pt idx="48913">
                  <c:v>6.6548150331943501E-2</c:v>
                </c:pt>
                <c:pt idx="48914">
                  <c:v>6.6548239435338594E-2</c:v>
                </c:pt>
                <c:pt idx="48915">
                  <c:v>6.6549319541351806E-2</c:v>
                </c:pt>
                <c:pt idx="48916">
                  <c:v>6.6550414504506994E-2</c:v>
                </c:pt>
                <c:pt idx="48917">
                  <c:v>6.6550523877925705E-2</c:v>
                </c:pt>
                <c:pt idx="48918">
                  <c:v>6.6552474511923601E-2</c:v>
                </c:pt>
                <c:pt idx="48919">
                  <c:v>6.6553288407220496E-2</c:v>
                </c:pt>
                <c:pt idx="48920">
                  <c:v>6.6553558170363403E-2</c:v>
                </c:pt>
                <c:pt idx="48921">
                  <c:v>6.6553901091203599E-2</c:v>
                </c:pt>
                <c:pt idx="48922">
                  <c:v>6.6555591234892506E-2</c:v>
                </c:pt>
                <c:pt idx="48923">
                  <c:v>6.6555776146648496E-2</c:v>
                </c:pt>
                <c:pt idx="48924">
                  <c:v>6.6556195300809598E-2</c:v>
                </c:pt>
                <c:pt idx="48925">
                  <c:v>6.65595461899018E-2</c:v>
                </c:pt>
                <c:pt idx="48926">
                  <c:v>6.6559849402961793E-2</c:v>
                </c:pt>
                <c:pt idx="48927">
                  <c:v>6.6559883823374494E-2</c:v>
                </c:pt>
                <c:pt idx="48928">
                  <c:v>6.6560120722924096E-2</c:v>
                </c:pt>
                <c:pt idx="48929">
                  <c:v>6.6560865542507994E-2</c:v>
                </c:pt>
                <c:pt idx="48930">
                  <c:v>6.6562957166479905E-2</c:v>
                </c:pt>
                <c:pt idx="48931">
                  <c:v>6.6564348780209698E-2</c:v>
                </c:pt>
                <c:pt idx="48932">
                  <c:v>6.6565869228521299E-2</c:v>
                </c:pt>
                <c:pt idx="48933">
                  <c:v>6.6568604296381895E-2</c:v>
                </c:pt>
                <c:pt idx="48934">
                  <c:v>6.6569598927469095E-2</c:v>
                </c:pt>
                <c:pt idx="48935">
                  <c:v>6.6570584841241398E-2</c:v>
                </c:pt>
                <c:pt idx="48936">
                  <c:v>6.6572272000490804E-2</c:v>
                </c:pt>
                <c:pt idx="48937">
                  <c:v>6.6572407644748699E-2</c:v>
                </c:pt>
                <c:pt idx="48938">
                  <c:v>6.6573997923069103E-2</c:v>
                </c:pt>
                <c:pt idx="48939">
                  <c:v>6.6576958025687902E-2</c:v>
                </c:pt>
                <c:pt idx="48940">
                  <c:v>6.6578040201355798E-2</c:v>
                </c:pt>
                <c:pt idx="48941">
                  <c:v>6.65814479607056E-2</c:v>
                </c:pt>
                <c:pt idx="48942">
                  <c:v>6.6581452272291605E-2</c:v>
                </c:pt>
                <c:pt idx="48943">
                  <c:v>6.6581858018263093E-2</c:v>
                </c:pt>
                <c:pt idx="48944">
                  <c:v>6.6582215187799401E-2</c:v>
                </c:pt>
                <c:pt idx="48945">
                  <c:v>6.6583727315271804E-2</c:v>
                </c:pt>
                <c:pt idx="48946">
                  <c:v>6.6584017174246904E-2</c:v>
                </c:pt>
                <c:pt idx="48947">
                  <c:v>6.6585099867964195E-2</c:v>
                </c:pt>
                <c:pt idx="48948">
                  <c:v>6.6585209067048706E-2</c:v>
                </c:pt>
                <c:pt idx="48949">
                  <c:v>6.6585407453656903E-2</c:v>
                </c:pt>
                <c:pt idx="48950">
                  <c:v>6.65864957254578E-2</c:v>
                </c:pt>
                <c:pt idx="48951">
                  <c:v>6.6586545326960303E-2</c:v>
                </c:pt>
                <c:pt idx="48952">
                  <c:v>6.6587690465087598E-2</c:v>
                </c:pt>
                <c:pt idx="48953">
                  <c:v>6.6589411302099097E-2</c:v>
                </c:pt>
                <c:pt idx="48954">
                  <c:v>6.6589886809991103E-2</c:v>
                </c:pt>
                <c:pt idx="48955">
                  <c:v>6.6591159310290707E-2</c:v>
                </c:pt>
                <c:pt idx="48956">
                  <c:v>6.6591538154483099E-2</c:v>
                </c:pt>
                <c:pt idx="48957">
                  <c:v>6.6593541683645202E-2</c:v>
                </c:pt>
                <c:pt idx="48958">
                  <c:v>6.6593856094887202E-2</c:v>
                </c:pt>
                <c:pt idx="48959">
                  <c:v>6.6596285103888E-2</c:v>
                </c:pt>
                <c:pt idx="48960">
                  <c:v>6.6596585351709398E-2</c:v>
                </c:pt>
                <c:pt idx="48961">
                  <c:v>6.6596900648614704E-2</c:v>
                </c:pt>
                <c:pt idx="48962">
                  <c:v>6.6596991807752304E-2</c:v>
                </c:pt>
                <c:pt idx="48963">
                  <c:v>6.6597096535390393E-2</c:v>
                </c:pt>
                <c:pt idx="48964">
                  <c:v>6.6597145386720305E-2</c:v>
                </c:pt>
                <c:pt idx="48965">
                  <c:v>6.66002678311816E-2</c:v>
                </c:pt>
                <c:pt idx="48966">
                  <c:v>6.66003142194838E-2</c:v>
                </c:pt>
                <c:pt idx="48967">
                  <c:v>6.6600395777156401E-2</c:v>
                </c:pt>
                <c:pt idx="48968">
                  <c:v>6.6601312194108794E-2</c:v>
                </c:pt>
                <c:pt idx="48969">
                  <c:v>6.6601320103613706E-2</c:v>
                </c:pt>
                <c:pt idx="48970">
                  <c:v>6.6601545198692505E-2</c:v>
                </c:pt>
                <c:pt idx="48971">
                  <c:v>6.6603409497458702E-2</c:v>
                </c:pt>
                <c:pt idx="48972">
                  <c:v>6.6604948085933105E-2</c:v>
                </c:pt>
                <c:pt idx="48973">
                  <c:v>6.6605147637133905E-2</c:v>
                </c:pt>
                <c:pt idx="48974">
                  <c:v>6.6606233120861197E-2</c:v>
                </c:pt>
                <c:pt idx="48975">
                  <c:v>6.6608786872118894E-2</c:v>
                </c:pt>
                <c:pt idx="48976">
                  <c:v>6.6608787709830197E-2</c:v>
                </c:pt>
                <c:pt idx="48977">
                  <c:v>6.6609498793588698E-2</c:v>
                </c:pt>
                <c:pt idx="48978">
                  <c:v>6.6610592773085203E-2</c:v>
                </c:pt>
                <c:pt idx="48979">
                  <c:v>6.6610819253755393E-2</c:v>
                </c:pt>
                <c:pt idx="48980">
                  <c:v>6.6613731532218307E-2</c:v>
                </c:pt>
                <c:pt idx="48981">
                  <c:v>6.6614170289894803E-2</c:v>
                </c:pt>
                <c:pt idx="48982">
                  <c:v>6.66147624044644E-2</c:v>
                </c:pt>
                <c:pt idx="48983">
                  <c:v>6.6615523308169E-2</c:v>
                </c:pt>
                <c:pt idx="48984">
                  <c:v>6.6616902761514704E-2</c:v>
                </c:pt>
                <c:pt idx="48985">
                  <c:v>6.66173054747769E-2</c:v>
                </c:pt>
                <c:pt idx="48986">
                  <c:v>6.66173553461126E-2</c:v>
                </c:pt>
                <c:pt idx="48987">
                  <c:v>6.6618761474180693E-2</c:v>
                </c:pt>
                <c:pt idx="48988">
                  <c:v>6.6619944422737304E-2</c:v>
                </c:pt>
                <c:pt idx="48989">
                  <c:v>6.6620122234961596E-2</c:v>
                </c:pt>
                <c:pt idx="48990">
                  <c:v>6.6620190423935702E-2</c:v>
                </c:pt>
                <c:pt idx="48991">
                  <c:v>6.6621241895272201E-2</c:v>
                </c:pt>
                <c:pt idx="48992">
                  <c:v>6.6625177108889697E-2</c:v>
                </c:pt>
                <c:pt idx="48993">
                  <c:v>6.6627534679722905E-2</c:v>
                </c:pt>
                <c:pt idx="48994">
                  <c:v>6.6627554962279706E-2</c:v>
                </c:pt>
                <c:pt idx="48995">
                  <c:v>6.6632863747085103E-2</c:v>
                </c:pt>
                <c:pt idx="48996">
                  <c:v>6.6636465502862993E-2</c:v>
                </c:pt>
                <c:pt idx="48997">
                  <c:v>6.6638552878800703E-2</c:v>
                </c:pt>
                <c:pt idx="48998">
                  <c:v>6.6638847061692999E-2</c:v>
                </c:pt>
                <c:pt idx="48999">
                  <c:v>6.6641344013342194E-2</c:v>
                </c:pt>
                <c:pt idx="49000">
                  <c:v>6.6642838917167893E-2</c:v>
                </c:pt>
                <c:pt idx="49001">
                  <c:v>6.6646421681608795E-2</c:v>
                </c:pt>
                <c:pt idx="49002">
                  <c:v>6.6647473365748999E-2</c:v>
                </c:pt>
                <c:pt idx="49003">
                  <c:v>6.6648546357806301E-2</c:v>
                </c:pt>
                <c:pt idx="49004">
                  <c:v>6.6648902647150801E-2</c:v>
                </c:pt>
                <c:pt idx="49005">
                  <c:v>6.6649403773119301E-2</c:v>
                </c:pt>
                <c:pt idx="49006">
                  <c:v>6.6649588167453602E-2</c:v>
                </c:pt>
                <c:pt idx="49007">
                  <c:v>6.6649821902544107E-2</c:v>
                </c:pt>
                <c:pt idx="49008">
                  <c:v>6.6651807462413795E-2</c:v>
                </c:pt>
                <c:pt idx="49009">
                  <c:v>6.6652860589379401E-2</c:v>
                </c:pt>
                <c:pt idx="49010">
                  <c:v>6.66531045817257E-2</c:v>
                </c:pt>
                <c:pt idx="49011">
                  <c:v>6.6654128832918297E-2</c:v>
                </c:pt>
                <c:pt idx="49012">
                  <c:v>6.66546547355195E-2</c:v>
                </c:pt>
                <c:pt idx="49013">
                  <c:v>6.6655882172415595E-2</c:v>
                </c:pt>
                <c:pt idx="49014">
                  <c:v>6.6656438944954696E-2</c:v>
                </c:pt>
                <c:pt idx="49015">
                  <c:v>6.6656790401692395E-2</c:v>
                </c:pt>
                <c:pt idx="49016">
                  <c:v>6.66587190689161E-2</c:v>
                </c:pt>
                <c:pt idx="49017">
                  <c:v>6.6659574845856898E-2</c:v>
                </c:pt>
                <c:pt idx="49018">
                  <c:v>6.6660054072640806E-2</c:v>
                </c:pt>
                <c:pt idx="49019">
                  <c:v>6.6662423368474694E-2</c:v>
                </c:pt>
                <c:pt idx="49020">
                  <c:v>6.6662969240437103E-2</c:v>
                </c:pt>
                <c:pt idx="49021">
                  <c:v>6.6663420532220602E-2</c:v>
                </c:pt>
                <c:pt idx="49022">
                  <c:v>6.6664162301042204E-2</c:v>
                </c:pt>
                <c:pt idx="49023">
                  <c:v>6.6664886434535497E-2</c:v>
                </c:pt>
                <c:pt idx="49024">
                  <c:v>6.6665424279168994E-2</c:v>
                </c:pt>
                <c:pt idx="49025">
                  <c:v>6.6665929969760396E-2</c:v>
                </c:pt>
                <c:pt idx="49026">
                  <c:v>6.6666248960640398E-2</c:v>
                </c:pt>
                <c:pt idx="49027">
                  <c:v>6.6666554331352407E-2</c:v>
                </c:pt>
                <c:pt idx="49028">
                  <c:v>6.6666611268769202E-2</c:v>
                </c:pt>
                <c:pt idx="49029">
                  <c:v>6.66671323913164E-2</c:v>
                </c:pt>
                <c:pt idx="49030">
                  <c:v>6.6667327832575798E-2</c:v>
                </c:pt>
                <c:pt idx="49031">
                  <c:v>6.6668961844110405E-2</c:v>
                </c:pt>
                <c:pt idx="49032">
                  <c:v>6.6671425333796303E-2</c:v>
                </c:pt>
                <c:pt idx="49033">
                  <c:v>6.6671436625487607E-2</c:v>
                </c:pt>
                <c:pt idx="49034">
                  <c:v>6.6672807847222196E-2</c:v>
                </c:pt>
                <c:pt idx="49035">
                  <c:v>6.6673451587600296E-2</c:v>
                </c:pt>
                <c:pt idx="49036">
                  <c:v>6.6673518280627703E-2</c:v>
                </c:pt>
                <c:pt idx="49037">
                  <c:v>6.6674982842718195E-2</c:v>
                </c:pt>
                <c:pt idx="49038">
                  <c:v>6.6676115752981394E-2</c:v>
                </c:pt>
                <c:pt idx="49039">
                  <c:v>6.6676629116589503E-2</c:v>
                </c:pt>
                <c:pt idx="49040">
                  <c:v>6.6676851498877504E-2</c:v>
                </c:pt>
                <c:pt idx="49041">
                  <c:v>6.6676991843569594E-2</c:v>
                </c:pt>
                <c:pt idx="49042">
                  <c:v>6.6678171082993398E-2</c:v>
                </c:pt>
                <c:pt idx="49043">
                  <c:v>6.6678730039510997E-2</c:v>
                </c:pt>
                <c:pt idx="49044">
                  <c:v>6.6680312505515496E-2</c:v>
                </c:pt>
                <c:pt idx="49045">
                  <c:v>6.66818791391902E-2</c:v>
                </c:pt>
                <c:pt idx="49046">
                  <c:v>6.6681879613353104E-2</c:v>
                </c:pt>
                <c:pt idx="49047">
                  <c:v>6.6681983481353194E-2</c:v>
                </c:pt>
                <c:pt idx="49048">
                  <c:v>6.6682942797885295E-2</c:v>
                </c:pt>
                <c:pt idx="49049">
                  <c:v>6.6683602881131093E-2</c:v>
                </c:pt>
                <c:pt idx="49050">
                  <c:v>6.6684115718128698E-2</c:v>
                </c:pt>
                <c:pt idx="49051">
                  <c:v>6.6684542496705898E-2</c:v>
                </c:pt>
                <c:pt idx="49052">
                  <c:v>6.6684591129843804E-2</c:v>
                </c:pt>
                <c:pt idx="49053">
                  <c:v>6.6685238004214595E-2</c:v>
                </c:pt>
                <c:pt idx="49054">
                  <c:v>6.6685627104750705E-2</c:v>
                </c:pt>
                <c:pt idx="49055">
                  <c:v>6.6685877640463395E-2</c:v>
                </c:pt>
                <c:pt idx="49056">
                  <c:v>6.6686918668916004E-2</c:v>
                </c:pt>
                <c:pt idx="49057">
                  <c:v>6.6689122229654799E-2</c:v>
                </c:pt>
                <c:pt idx="49058">
                  <c:v>6.6689642381766806E-2</c:v>
                </c:pt>
                <c:pt idx="49059">
                  <c:v>6.6690188048908902E-2</c:v>
                </c:pt>
                <c:pt idx="49060">
                  <c:v>6.6690472388868993E-2</c:v>
                </c:pt>
                <c:pt idx="49061">
                  <c:v>6.6691404313457894E-2</c:v>
                </c:pt>
                <c:pt idx="49062">
                  <c:v>6.6693481622279199E-2</c:v>
                </c:pt>
                <c:pt idx="49063">
                  <c:v>6.6693984222088595E-2</c:v>
                </c:pt>
                <c:pt idx="49064">
                  <c:v>6.6696990623989205E-2</c:v>
                </c:pt>
                <c:pt idx="49065">
                  <c:v>6.6697012732337496E-2</c:v>
                </c:pt>
                <c:pt idx="49066">
                  <c:v>6.6697443993002203E-2</c:v>
                </c:pt>
                <c:pt idx="49067">
                  <c:v>6.6698365323984501E-2</c:v>
                </c:pt>
                <c:pt idx="49068">
                  <c:v>6.6698541135581699E-2</c:v>
                </c:pt>
                <c:pt idx="49069">
                  <c:v>6.6699562725946904E-2</c:v>
                </c:pt>
                <c:pt idx="49070">
                  <c:v>6.6700566727998803E-2</c:v>
                </c:pt>
                <c:pt idx="49071">
                  <c:v>6.6702735910917299E-2</c:v>
                </c:pt>
                <c:pt idx="49072">
                  <c:v>6.6703668124331705E-2</c:v>
                </c:pt>
                <c:pt idx="49073">
                  <c:v>6.6706816567706897E-2</c:v>
                </c:pt>
                <c:pt idx="49074">
                  <c:v>6.6709037352823797E-2</c:v>
                </c:pt>
                <c:pt idx="49075">
                  <c:v>6.6710097434571194E-2</c:v>
                </c:pt>
                <c:pt idx="49076">
                  <c:v>6.6712035322697899E-2</c:v>
                </c:pt>
                <c:pt idx="49077">
                  <c:v>6.67150640493233E-2</c:v>
                </c:pt>
                <c:pt idx="49078">
                  <c:v>6.6715188825902993E-2</c:v>
                </c:pt>
                <c:pt idx="49079">
                  <c:v>6.67155042347191E-2</c:v>
                </c:pt>
                <c:pt idx="49080">
                  <c:v>6.6718531001540196E-2</c:v>
                </c:pt>
                <c:pt idx="49081">
                  <c:v>6.6719679211422203E-2</c:v>
                </c:pt>
                <c:pt idx="49082">
                  <c:v>6.6721244368087906E-2</c:v>
                </c:pt>
                <c:pt idx="49083">
                  <c:v>6.6721793893982695E-2</c:v>
                </c:pt>
                <c:pt idx="49084">
                  <c:v>6.67227255845564E-2</c:v>
                </c:pt>
                <c:pt idx="49085">
                  <c:v>6.6724038431307101E-2</c:v>
                </c:pt>
                <c:pt idx="49086">
                  <c:v>6.6725024340126393E-2</c:v>
                </c:pt>
                <c:pt idx="49087">
                  <c:v>6.6725601454389397E-2</c:v>
                </c:pt>
                <c:pt idx="49088">
                  <c:v>6.6726125015158996E-2</c:v>
                </c:pt>
                <c:pt idx="49089">
                  <c:v>6.6726635801449705E-2</c:v>
                </c:pt>
                <c:pt idx="49090">
                  <c:v>6.6727605277284399E-2</c:v>
                </c:pt>
                <c:pt idx="49091">
                  <c:v>6.6728851229108696E-2</c:v>
                </c:pt>
                <c:pt idx="49092">
                  <c:v>6.6728913142656998E-2</c:v>
                </c:pt>
                <c:pt idx="49093">
                  <c:v>6.6730819714028305E-2</c:v>
                </c:pt>
                <c:pt idx="49094">
                  <c:v>6.6732401871628905E-2</c:v>
                </c:pt>
                <c:pt idx="49095">
                  <c:v>6.6733291522561203E-2</c:v>
                </c:pt>
                <c:pt idx="49096">
                  <c:v>6.6734339936602494E-2</c:v>
                </c:pt>
                <c:pt idx="49097">
                  <c:v>6.6735703522850395E-2</c:v>
                </c:pt>
                <c:pt idx="49098">
                  <c:v>6.6736103486154497E-2</c:v>
                </c:pt>
                <c:pt idx="49099">
                  <c:v>6.6738312174381503E-2</c:v>
                </c:pt>
                <c:pt idx="49100">
                  <c:v>6.6739106406253301E-2</c:v>
                </c:pt>
                <c:pt idx="49101">
                  <c:v>6.6740342644538098E-2</c:v>
                </c:pt>
                <c:pt idx="49102">
                  <c:v>6.6741246059875706E-2</c:v>
                </c:pt>
                <c:pt idx="49103">
                  <c:v>6.6742198240798301E-2</c:v>
                </c:pt>
                <c:pt idx="49104">
                  <c:v>6.6743048951128203E-2</c:v>
                </c:pt>
                <c:pt idx="49105">
                  <c:v>6.6743280208164196E-2</c:v>
                </c:pt>
                <c:pt idx="49106">
                  <c:v>6.6743449692903703E-2</c:v>
                </c:pt>
                <c:pt idx="49107">
                  <c:v>6.6747810485861897E-2</c:v>
                </c:pt>
                <c:pt idx="49108">
                  <c:v>6.6748251309599299E-2</c:v>
                </c:pt>
                <c:pt idx="49109">
                  <c:v>6.6749051460294695E-2</c:v>
                </c:pt>
                <c:pt idx="49110">
                  <c:v>6.6749703572876296E-2</c:v>
                </c:pt>
                <c:pt idx="49111">
                  <c:v>6.6754008531348594E-2</c:v>
                </c:pt>
                <c:pt idx="49112">
                  <c:v>6.6754703043123795E-2</c:v>
                </c:pt>
                <c:pt idx="49113">
                  <c:v>6.6755096886759901E-2</c:v>
                </c:pt>
                <c:pt idx="49114">
                  <c:v>6.6755636254528794E-2</c:v>
                </c:pt>
                <c:pt idx="49115">
                  <c:v>6.6755946064594604E-2</c:v>
                </c:pt>
                <c:pt idx="49116">
                  <c:v>6.6756191720764593E-2</c:v>
                </c:pt>
                <c:pt idx="49117">
                  <c:v>6.6756528259805895E-2</c:v>
                </c:pt>
                <c:pt idx="49118">
                  <c:v>6.6756891359814496E-2</c:v>
                </c:pt>
                <c:pt idx="49119">
                  <c:v>6.6757727137437897E-2</c:v>
                </c:pt>
                <c:pt idx="49120">
                  <c:v>6.6757747947971097E-2</c:v>
                </c:pt>
                <c:pt idx="49121">
                  <c:v>6.6757949777860495E-2</c:v>
                </c:pt>
                <c:pt idx="49122">
                  <c:v>6.67585961317438E-2</c:v>
                </c:pt>
                <c:pt idx="49123">
                  <c:v>6.6758961867823804E-2</c:v>
                </c:pt>
                <c:pt idx="49124">
                  <c:v>6.6760114401482704E-2</c:v>
                </c:pt>
                <c:pt idx="49125">
                  <c:v>6.6762720223542404E-2</c:v>
                </c:pt>
                <c:pt idx="49126">
                  <c:v>6.6762763328456501E-2</c:v>
                </c:pt>
                <c:pt idx="49127">
                  <c:v>6.6763409602945301E-2</c:v>
                </c:pt>
                <c:pt idx="49128">
                  <c:v>6.67643687372797E-2</c:v>
                </c:pt>
                <c:pt idx="49129">
                  <c:v>6.6764496449515501E-2</c:v>
                </c:pt>
                <c:pt idx="49130">
                  <c:v>6.6765148035144606E-2</c:v>
                </c:pt>
                <c:pt idx="49131">
                  <c:v>6.6766972998361096E-2</c:v>
                </c:pt>
                <c:pt idx="49132">
                  <c:v>6.67694969912771E-2</c:v>
                </c:pt>
                <c:pt idx="49133">
                  <c:v>6.6771140877273205E-2</c:v>
                </c:pt>
                <c:pt idx="49134">
                  <c:v>6.6771730375255398E-2</c:v>
                </c:pt>
                <c:pt idx="49135">
                  <c:v>6.6771869660117E-2</c:v>
                </c:pt>
                <c:pt idx="49136">
                  <c:v>6.6773954398215707E-2</c:v>
                </c:pt>
                <c:pt idx="49137">
                  <c:v>6.6774204773696999E-2</c:v>
                </c:pt>
                <c:pt idx="49138">
                  <c:v>6.677453929669E-2</c:v>
                </c:pt>
                <c:pt idx="49139">
                  <c:v>6.67747184445181E-2</c:v>
                </c:pt>
                <c:pt idx="49140">
                  <c:v>6.6774855397180394E-2</c:v>
                </c:pt>
                <c:pt idx="49141">
                  <c:v>6.6775807841936097E-2</c:v>
                </c:pt>
                <c:pt idx="49142">
                  <c:v>6.6775972241745293E-2</c:v>
                </c:pt>
                <c:pt idx="49143">
                  <c:v>6.6776744478069194E-2</c:v>
                </c:pt>
                <c:pt idx="49144">
                  <c:v>6.6777535131063798E-2</c:v>
                </c:pt>
                <c:pt idx="49145">
                  <c:v>6.6778467686340798E-2</c:v>
                </c:pt>
                <c:pt idx="49146">
                  <c:v>6.6778477796410995E-2</c:v>
                </c:pt>
                <c:pt idx="49147">
                  <c:v>6.6780001941872502E-2</c:v>
                </c:pt>
                <c:pt idx="49148">
                  <c:v>6.6781456568628397E-2</c:v>
                </c:pt>
                <c:pt idx="49149">
                  <c:v>6.6782439816932299E-2</c:v>
                </c:pt>
                <c:pt idx="49150">
                  <c:v>6.6783429748134795E-2</c:v>
                </c:pt>
                <c:pt idx="49151">
                  <c:v>6.6783697752131194E-2</c:v>
                </c:pt>
                <c:pt idx="49152">
                  <c:v>6.6784526871089794E-2</c:v>
                </c:pt>
                <c:pt idx="49153">
                  <c:v>6.6784585862078402E-2</c:v>
                </c:pt>
                <c:pt idx="49154">
                  <c:v>6.6785630461601006E-2</c:v>
                </c:pt>
                <c:pt idx="49155">
                  <c:v>6.6788187121687395E-2</c:v>
                </c:pt>
                <c:pt idx="49156">
                  <c:v>6.6788712545111595E-2</c:v>
                </c:pt>
                <c:pt idx="49157">
                  <c:v>6.6791172533485293E-2</c:v>
                </c:pt>
                <c:pt idx="49158">
                  <c:v>6.6794324684711498E-2</c:v>
                </c:pt>
                <c:pt idx="49159">
                  <c:v>6.6796866692787296E-2</c:v>
                </c:pt>
                <c:pt idx="49160">
                  <c:v>6.6797980988458003E-2</c:v>
                </c:pt>
                <c:pt idx="49161">
                  <c:v>6.6798363930277105E-2</c:v>
                </c:pt>
                <c:pt idx="49162">
                  <c:v>6.6798748345984899E-2</c:v>
                </c:pt>
                <c:pt idx="49163">
                  <c:v>6.6799080242340603E-2</c:v>
                </c:pt>
                <c:pt idx="49164">
                  <c:v>6.6799843388334196E-2</c:v>
                </c:pt>
                <c:pt idx="49165">
                  <c:v>6.6800204862448004E-2</c:v>
                </c:pt>
                <c:pt idx="49166">
                  <c:v>6.6800967113529203E-2</c:v>
                </c:pt>
                <c:pt idx="49167">
                  <c:v>6.6801100265346594E-2</c:v>
                </c:pt>
                <c:pt idx="49168">
                  <c:v>6.68012509412933E-2</c:v>
                </c:pt>
                <c:pt idx="49169">
                  <c:v>6.6801639130028304E-2</c:v>
                </c:pt>
                <c:pt idx="49170">
                  <c:v>6.6803076308632303E-2</c:v>
                </c:pt>
                <c:pt idx="49171">
                  <c:v>6.6803998159197006E-2</c:v>
                </c:pt>
                <c:pt idx="49172">
                  <c:v>6.6807501636588204E-2</c:v>
                </c:pt>
                <c:pt idx="49173">
                  <c:v>6.6807930890837697E-2</c:v>
                </c:pt>
                <c:pt idx="49174">
                  <c:v>6.6808513404255407E-2</c:v>
                </c:pt>
                <c:pt idx="49175">
                  <c:v>6.6808837401154703E-2</c:v>
                </c:pt>
                <c:pt idx="49176">
                  <c:v>6.6810910543579502E-2</c:v>
                </c:pt>
                <c:pt idx="49177">
                  <c:v>6.6811221061154696E-2</c:v>
                </c:pt>
                <c:pt idx="49178">
                  <c:v>6.6811642885317699E-2</c:v>
                </c:pt>
                <c:pt idx="49179">
                  <c:v>6.6812631471158096E-2</c:v>
                </c:pt>
                <c:pt idx="49180">
                  <c:v>6.6813444704861599E-2</c:v>
                </c:pt>
                <c:pt idx="49181">
                  <c:v>6.6813569171481901E-2</c:v>
                </c:pt>
                <c:pt idx="49182">
                  <c:v>6.6814459143398494E-2</c:v>
                </c:pt>
                <c:pt idx="49183">
                  <c:v>6.6814656402228598E-2</c:v>
                </c:pt>
                <c:pt idx="49184">
                  <c:v>6.6814915965070706E-2</c:v>
                </c:pt>
                <c:pt idx="49185">
                  <c:v>6.68149625695382E-2</c:v>
                </c:pt>
                <c:pt idx="49186">
                  <c:v>6.6814982153236904E-2</c:v>
                </c:pt>
                <c:pt idx="49187">
                  <c:v>6.6815140785978E-2</c:v>
                </c:pt>
                <c:pt idx="49188">
                  <c:v>6.6817215979631403E-2</c:v>
                </c:pt>
                <c:pt idx="49189">
                  <c:v>6.6817835856198493E-2</c:v>
                </c:pt>
                <c:pt idx="49190">
                  <c:v>6.6818363849203505E-2</c:v>
                </c:pt>
                <c:pt idx="49191">
                  <c:v>6.6818467541323506E-2</c:v>
                </c:pt>
                <c:pt idx="49192">
                  <c:v>6.6818764040937298E-2</c:v>
                </c:pt>
                <c:pt idx="49193">
                  <c:v>6.6820711773318303E-2</c:v>
                </c:pt>
                <c:pt idx="49194">
                  <c:v>6.6821045979481103E-2</c:v>
                </c:pt>
                <c:pt idx="49195">
                  <c:v>6.6821267603506401E-2</c:v>
                </c:pt>
                <c:pt idx="49196">
                  <c:v>6.6822655678143605E-2</c:v>
                </c:pt>
                <c:pt idx="49197">
                  <c:v>6.6822949901513107E-2</c:v>
                </c:pt>
                <c:pt idx="49198">
                  <c:v>6.6825191308116594E-2</c:v>
                </c:pt>
                <c:pt idx="49199">
                  <c:v>6.6825909874534503E-2</c:v>
                </c:pt>
                <c:pt idx="49200">
                  <c:v>6.6826197141851604E-2</c:v>
                </c:pt>
                <c:pt idx="49201">
                  <c:v>6.68267103137479E-2</c:v>
                </c:pt>
                <c:pt idx="49202">
                  <c:v>6.6827304192378006E-2</c:v>
                </c:pt>
                <c:pt idx="49203">
                  <c:v>6.6827531595715195E-2</c:v>
                </c:pt>
                <c:pt idx="49204">
                  <c:v>6.6827708327282506E-2</c:v>
                </c:pt>
                <c:pt idx="49205">
                  <c:v>6.6828218506105402E-2</c:v>
                </c:pt>
                <c:pt idx="49206">
                  <c:v>6.6828601302741694E-2</c:v>
                </c:pt>
                <c:pt idx="49207">
                  <c:v>6.6828877398977402E-2</c:v>
                </c:pt>
                <c:pt idx="49208">
                  <c:v>6.6829440003177906E-2</c:v>
                </c:pt>
                <c:pt idx="49209">
                  <c:v>6.6829953840249201E-2</c:v>
                </c:pt>
                <c:pt idx="49210">
                  <c:v>6.6832134794157699E-2</c:v>
                </c:pt>
                <c:pt idx="49211">
                  <c:v>6.6832389732348896E-2</c:v>
                </c:pt>
                <c:pt idx="49212">
                  <c:v>6.6833298177403105E-2</c:v>
                </c:pt>
                <c:pt idx="49213">
                  <c:v>6.6834190940737406E-2</c:v>
                </c:pt>
                <c:pt idx="49214">
                  <c:v>6.6835439647354E-2</c:v>
                </c:pt>
                <c:pt idx="49215">
                  <c:v>6.6837017888099801E-2</c:v>
                </c:pt>
                <c:pt idx="49216">
                  <c:v>6.6837426400309902E-2</c:v>
                </c:pt>
                <c:pt idx="49217">
                  <c:v>6.6837673306924E-2</c:v>
                </c:pt>
                <c:pt idx="49218">
                  <c:v>6.6837999287962802E-2</c:v>
                </c:pt>
                <c:pt idx="49219">
                  <c:v>6.6839062181725598E-2</c:v>
                </c:pt>
                <c:pt idx="49220">
                  <c:v>6.6839349107902402E-2</c:v>
                </c:pt>
                <c:pt idx="49221">
                  <c:v>6.6840816161285996E-2</c:v>
                </c:pt>
                <c:pt idx="49222">
                  <c:v>6.6840916820501806E-2</c:v>
                </c:pt>
                <c:pt idx="49223">
                  <c:v>6.6842487093032907E-2</c:v>
                </c:pt>
                <c:pt idx="49224">
                  <c:v>6.6844168561645198E-2</c:v>
                </c:pt>
                <c:pt idx="49225">
                  <c:v>6.6845216176586994E-2</c:v>
                </c:pt>
                <c:pt idx="49226">
                  <c:v>6.6845342780349495E-2</c:v>
                </c:pt>
                <c:pt idx="49227">
                  <c:v>6.6845466806159701E-2</c:v>
                </c:pt>
                <c:pt idx="49228">
                  <c:v>6.6848562438421993E-2</c:v>
                </c:pt>
                <c:pt idx="49229">
                  <c:v>6.6849852083229702E-2</c:v>
                </c:pt>
                <c:pt idx="49230">
                  <c:v>6.6852879087908698E-2</c:v>
                </c:pt>
                <c:pt idx="49231">
                  <c:v>6.6853519883304596E-2</c:v>
                </c:pt>
                <c:pt idx="49232">
                  <c:v>6.6853674497632298E-2</c:v>
                </c:pt>
                <c:pt idx="49233">
                  <c:v>6.6857976087284193E-2</c:v>
                </c:pt>
                <c:pt idx="49234">
                  <c:v>6.6860086852511394E-2</c:v>
                </c:pt>
                <c:pt idx="49235">
                  <c:v>6.6860752282788899E-2</c:v>
                </c:pt>
                <c:pt idx="49236">
                  <c:v>6.6860920242957395E-2</c:v>
                </c:pt>
                <c:pt idx="49237">
                  <c:v>6.6861746338155101E-2</c:v>
                </c:pt>
                <c:pt idx="49238">
                  <c:v>6.68648731407884E-2</c:v>
                </c:pt>
                <c:pt idx="49239">
                  <c:v>6.6864876852407301E-2</c:v>
                </c:pt>
                <c:pt idx="49240">
                  <c:v>6.6869032061208394E-2</c:v>
                </c:pt>
                <c:pt idx="49241">
                  <c:v>6.6869273331235796E-2</c:v>
                </c:pt>
                <c:pt idx="49242">
                  <c:v>6.6869736476522501E-2</c:v>
                </c:pt>
                <c:pt idx="49243">
                  <c:v>6.6870962815217996E-2</c:v>
                </c:pt>
                <c:pt idx="49244">
                  <c:v>6.6871624533924104E-2</c:v>
                </c:pt>
                <c:pt idx="49245">
                  <c:v>6.6873039279756602E-2</c:v>
                </c:pt>
                <c:pt idx="49246">
                  <c:v>6.6874195168784095E-2</c:v>
                </c:pt>
                <c:pt idx="49247">
                  <c:v>6.6874242141335E-2</c:v>
                </c:pt>
                <c:pt idx="49248">
                  <c:v>6.6874874853240798E-2</c:v>
                </c:pt>
                <c:pt idx="49249">
                  <c:v>6.6875558665685494E-2</c:v>
                </c:pt>
                <c:pt idx="49250">
                  <c:v>6.68755760238436E-2</c:v>
                </c:pt>
                <c:pt idx="49251">
                  <c:v>6.6878488195329003E-2</c:v>
                </c:pt>
                <c:pt idx="49252">
                  <c:v>6.6879075657309606E-2</c:v>
                </c:pt>
                <c:pt idx="49253">
                  <c:v>6.6880802732003294E-2</c:v>
                </c:pt>
                <c:pt idx="49254">
                  <c:v>6.6881674486253595E-2</c:v>
                </c:pt>
                <c:pt idx="49255">
                  <c:v>6.6881826913150699E-2</c:v>
                </c:pt>
                <c:pt idx="49256">
                  <c:v>6.6881885146615694E-2</c:v>
                </c:pt>
                <c:pt idx="49257">
                  <c:v>6.6882858777634599E-2</c:v>
                </c:pt>
                <c:pt idx="49258">
                  <c:v>6.6883107257593194E-2</c:v>
                </c:pt>
                <c:pt idx="49259">
                  <c:v>6.6884751883136195E-2</c:v>
                </c:pt>
                <c:pt idx="49260">
                  <c:v>6.6885316262911096E-2</c:v>
                </c:pt>
                <c:pt idx="49261">
                  <c:v>6.6885423483214398E-2</c:v>
                </c:pt>
                <c:pt idx="49262">
                  <c:v>6.6887440752034399E-2</c:v>
                </c:pt>
                <c:pt idx="49263">
                  <c:v>6.6888924432896596E-2</c:v>
                </c:pt>
                <c:pt idx="49264">
                  <c:v>6.6892666690908403E-2</c:v>
                </c:pt>
                <c:pt idx="49265">
                  <c:v>6.6895258428279106E-2</c:v>
                </c:pt>
                <c:pt idx="49266">
                  <c:v>6.6895684212567502E-2</c:v>
                </c:pt>
                <c:pt idx="49267">
                  <c:v>6.6896345260854306E-2</c:v>
                </c:pt>
                <c:pt idx="49268">
                  <c:v>6.6896412606720801E-2</c:v>
                </c:pt>
                <c:pt idx="49269">
                  <c:v>6.6896550026726204E-2</c:v>
                </c:pt>
                <c:pt idx="49270">
                  <c:v>6.6897860311548707E-2</c:v>
                </c:pt>
                <c:pt idx="49271">
                  <c:v>6.6899939347437501E-2</c:v>
                </c:pt>
                <c:pt idx="49272">
                  <c:v>6.6900260756947896E-2</c:v>
                </c:pt>
                <c:pt idx="49273">
                  <c:v>6.6900928997289597E-2</c:v>
                </c:pt>
                <c:pt idx="49274">
                  <c:v>6.6902714957512599E-2</c:v>
                </c:pt>
                <c:pt idx="49275">
                  <c:v>6.6905144307145101E-2</c:v>
                </c:pt>
                <c:pt idx="49276">
                  <c:v>6.6905247688939504E-2</c:v>
                </c:pt>
                <c:pt idx="49277">
                  <c:v>6.6905641237031993E-2</c:v>
                </c:pt>
                <c:pt idx="49278">
                  <c:v>6.6907273037736401E-2</c:v>
                </c:pt>
                <c:pt idx="49279">
                  <c:v>6.6907969179019894E-2</c:v>
                </c:pt>
                <c:pt idx="49280">
                  <c:v>6.6908789126543203E-2</c:v>
                </c:pt>
                <c:pt idx="49281">
                  <c:v>6.6910955471471995E-2</c:v>
                </c:pt>
                <c:pt idx="49282">
                  <c:v>6.69129329881544E-2</c:v>
                </c:pt>
                <c:pt idx="49283">
                  <c:v>6.6912994530057501E-2</c:v>
                </c:pt>
                <c:pt idx="49284">
                  <c:v>6.6913129568011598E-2</c:v>
                </c:pt>
                <c:pt idx="49285">
                  <c:v>6.6913191227692501E-2</c:v>
                </c:pt>
                <c:pt idx="49286">
                  <c:v>6.6913561610771305E-2</c:v>
                </c:pt>
                <c:pt idx="49287">
                  <c:v>6.6915611996882701E-2</c:v>
                </c:pt>
                <c:pt idx="49288">
                  <c:v>6.6916213916462602E-2</c:v>
                </c:pt>
                <c:pt idx="49289">
                  <c:v>6.6917121149123598E-2</c:v>
                </c:pt>
                <c:pt idx="49290">
                  <c:v>6.6918536784820903E-2</c:v>
                </c:pt>
                <c:pt idx="49291">
                  <c:v>6.69198115038417E-2</c:v>
                </c:pt>
                <c:pt idx="49292">
                  <c:v>6.6920454042766198E-2</c:v>
                </c:pt>
                <c:pt idx="49293">
                  <c:v>6.6921725875214097E-2</c:v>
                </c:pt>
                <c:pt idx="49294">
                  <c:v>6.6921930009342004E-2</c:v>
                </c:pt>
                <c:pt idx="49295">
                  <c:v>6.6922015642137303E-2</c:v>
                </c:pt>
                <c:pt idx="49296">
                  <c:v>6.6923863685517906E-2</c:v>
                </c:pt>
                <c:pt idx="49297">
                  <c:v>6.6924009461278897E-2</c:v>
                </c:pt>
                <c:pt idx="49298">
                  <c:v>6.6924569785576704E-2</c:v>
                </c:pt>
                <c:pt idx="49299">
                  <c:v>6.6925362995297499E-2</c:v>
                </c:pt>
                <c:pt idx="49300">
                  <c:v>6.6925715521944096E-2</c:v>
                </c:pt>
                <c:pt idx="49301">
                  <c:v>6.6925908451529403E-2</c:v>
                </c:pt>
                <c:pt idx="49302">
                  <c:v>6.6928972376048404E-2</c:v>
                </c:pt>
                <c:pt idx="49303">
                  <c:v>6.6929038975228394E-2</c:v>
                </c:pt>
                <c:pt idx="49304">
                  <c:v>6.6929890886291699E-2</c:v>
                </c:pt>
                <c:pt idx="49305">
                  <c:v>6.6931595529938298E-2</c:v>
                </c:pt>
                <c:pt idx="49306">
                  <c:v>6.6933689619251002E-2</c:v>
                </c:pt>
                <c:pt idx="49307">
                  <c:v>6.6934710846926704E-2</c:v>
                </c:pt>
                <c:pt idx="49308">
                  <c:v>6.6935443627365601E-2</c:v>
                </c:pt>
                <c:pt idx="49309">
                  <c:v>6.6935504184608696E-2</c:v>
                </c:pt>
                <c:pt idx="49310">
                  <c:v>6.6936992020456207E-2</c:v>
                </c:pt>
                <c:pt idx="49311">
                  <c:v>6.6938283885294297E-2</c:v>
                </c:pt>
                <c:pt idx="49312">
                  <c:v>6.6941503883442902E-2</c:v>
                </c:pt>
                <c:pt idx="49313">
                  <c:v>6.6942906295954799E-2</c:v>
                </c:pt>
                <c:pt idx="49314">
                  <c:v>6.6943781200894101E-2</c:v>
                </c:pt>
                <c:pt idx="49315">
                  <c:v>6.6944557374145702E-2</c:v>
                </c:pt>
                <c:pt idx="49316">
                  <c:v>6.6945214402901201E-2</c:v>
                </c:pt>
                <c:pt idx="49317">
                  <c:v>6.6945537169039004E-2</c:v>
                </c:pt>
                <c:pt idx="49318">
                  <c:v>6.6945564935557797E-2</c:v>
                </c:pt>
                <c:pt idx="49319">
                  <c:v>6.6945860292850101E-2</c:v>
                </c:pt>
                <c:pt idx="49320">
                  <c:v>6.6948191351926506E-2</c:v>
                </c:pt>
                <c:pt idx="49321">
                  <c:v>6.6948372007571103E-2</c:v>
                </c:pt>
                <c:pt idx="49322">
                  <c:v>6.6949927773587395E-2</c:v>
                </c:pt>
                <c:pt idx="49323">
                  <c:v>6.6950053098303999E-2</c:v>
                </c:pt>
                <c:pt idx="49324">
                  <c:v>6.69540723479818E-2</c:v>
                </c:pt>
                <c:pt idx="49325">
                  <c:v>6.6954795143173207E-2</c:v>
                </c:pt>
                <c:pt idx="49326">
                  <c:v>6.6956261515703802E-2</c:v>
                </c:pt>
                <c:pt idx="49327">
                  <c:v>6.69573408616915E-2</c:v>
                </c:pt>
                <c:pt idx="49328">
                  <c:v>6.69580443349862E-2</c:v>
                </c:pt>
                <c:pt idx="49329">
                  <c:v>6.6959675727443296E-2</c:v>
                </c:pt>
                <c:pt idx="49330">
                  <c:v>6.6960747045005195E-2</c:v>
                </c:pt>
                <c:pt idx="49331">
                  <c:v>6.6961979894646098E-2</c:v>
                </c:pt>
                <c:pt idx="49332">
                  <c:v>6.6964283688023804E-2</c:v>
                </c:pt>
                <c:pt idx="49333">
                  <c:v>6.6964868721528306E-2</c:v>
                </c:pt>
                <c:pt idx="49334">
                  <c:v>6.6966054311843604E-2</c:v>
                </c:pt>
                <c:pt idx="49335">
                  <c:v>6.6967220492827301E-2</c:v>
                </c:pt>
                <c:pt idx="49336">
                  <c:v>6.6968214415768904E-2</c:v>
                </c:pt>
                <c:pt idx="49337">
                  <c:v>6.6968740327302295E-2</c:v>
                </c:pt>
                <c:pt idx="49338">
                  <c:v>6.6970810174793005E-2</c:v>
                </c:pt>
                <c:pt idx="49339">
                  <c:v>6.6971294036416107E-2</c:v>
                </c:pt>
                <c:pt idx="49340">
                  <c:v>6.6971694289190406E-2</c:v>
                </c:pt>
                <c:pt idx="49341">
                  <c:v>6.6972276724208496E-2</c:v>
                </c:pt>
                <c:pt idx="49342">
                  <c:v>6.6975155222153096E-2</c:v>
                </c:pt>
                <c:pt idx="49343">
                  <c:v>6.6977388654416506E-2</c:v>
                </c:pt>
                <c:pt idx="49344">
                  <c:v>6.6977818799758296E-2</c:v>
                </c:pt>
                <c:pt idx="49345">
                  <c:v>6.6978306845483199E-2</c:v>
                </c:pt>
                <c:pt idx="49346">
                  <c:v>6.6982758925742403E-2</c:v>
                </c:pt>
                <c:pt idx="49347">
                  <c:v>6.6982971207984701E-2</c:v>
                </c:pt>
                <c:pt idx="49348">
                  <c:v>6.6983526436540597E-2</c:v>
                </c:pt>
                <c:pt idx="49349">
                  <c:v>6.6984921638058997E-2</c:v>
                </c:pt>
                <c:pt idx="49350">
                  <c:v>6.6986089909056801E-2</c:v>
                </c:pt>
                <c:pt idx="49351">
                  <c:v>6.69879949694073E-2</c:v>
                </c:pt>
                <c:pt idx="49352">
                  <c:v>6.6988604254774403E-2</c:v>
                </c:pt>
                <c:pt idx="49353">
                  <c:v>6.6991061914415895E-2</c:v>
                </c:pt>
                <c:pt idx="49354">
                  <c:v>6.6991757165011004E-2</c:v>
                </c:pt>
                <c:pt idx="49355">
                  <c:v>6.6992089493914095E-2</c:v>
                </c:pt>
                <c:pt idx="49356">
                  <c:v>6.6993747006254795E-2</c:v>
                </c:pt>
                <c:pt idx="49357">
                  <c:v>6.6994501598359193E-2</c:v>
                </c:pt>
                <c:pt idx="49358">
                  <c:v>6.6996006996608903E-2</c:v>
                </c:pt>
                <c:pt idx="49359">
                  <c:v>6.6996507821489804E-2</c:v>
                </c:pt>
                <c:pt idx="49360">
                  <c:v>6.7002269829814803E-2</c:v>
                </c:pt>
                <c:pt idx="49361">
                  <c:v>6.7002291644989997E-2</c:v>
                </c:pt>
                <c:pt idx="49362">
                  <c:v>6.7002801253921301E-2</c:v>
                </c:pt>
                <c:pt idx="49363">
                  <c:v>6.7003279243400493E-2</c:v>
                </c:pt>
                <c:pt idx="49364">
                  <c:v>6.7003908654663602E-2</c:v>
                </c:pt>
                <c:pt idx="49365">
                  <c:v>6.7004929352867296E-2</c:v>
                </c:pt>
                <c:pt idx="49366">
                  <c:v>6.7006160011477203E-2</c:v>
                </c:pt>
                <c:pt idx="49367">
                  <c:v>6.7006321053409701E-2</c:v>
                </c:pt>
                <c:pt idx="49368">
                  <c:v>6.7008693077776502E-2</c:v>
                </c:pt>
                <c:pt idx="49369">
                  <c:v>6.7010354912931794E-2</c:v>
                </c:pt>
                <c:pt idx="49370">
                  <c:v>6.7011758819820397E-2</c:v>
                </c:pt>
                <c:pt idx="49371">
                  <c:v>6.7012325890018598E-2</c:v>
                </c:pt>
                <c:pt idx="49372">
                  <c:v>6.7014217748678398E-2</c:v>
                </c:pt>
                <c:pt idx="49373">
                  <c:v>6.7015008531446305E-2</c:v>
                </c:pt>
                <c:pt idx="49374">
                  <c:v>6.7016456248053094E-2</c:v>
                </c:pt>
                <c:pt idx="49375">
                  <c:v>6.70188375655765E-2</c:v>
                </c:pt>
                <c:pt idx="49376">
                  <c:v>6.7019380101589504E-2</c:v>
                </c:pt>
                <c:pt idx="49377">
                  <c:v>6.7019485598091802E-2</c:v>
                </c:pt>
                <c:pt idx="49378">
                  <c:v>6.7021894557418096E-2</c:v>
                </c:pt>
                <c:pt idx="49379">
                  <c:v>6.7021975229569805E-2</c:v>
                </c:pt>
                <c:pt idx="49380">
                  <c:v>6.7023548624957699E-2</c:v>
                </c:pt>
                <c:pt idx="49381">
                  <c:v>6.7023643527625895E-2</c:v>
                </c:pt>
                <c:pt idx="49382">
                  <c:v>6.7024277445155503E-2</c:v>
                </c:pt>
                <c:pt idx="49383">
                  <c:v>6.70268087407518E-2</c:v>
                </c:pt>
                <c:pt idx="49384">
                  <c:v>6.7028213471306705E-2</c:v>
                </c:pt>
                <c:pt idx="49385">
                  <c:v>6.7028782134520903E-2</c:v>
                </c:pt>
                <c:pt idx="49386">
                  <c:v>6.7031043819333294E-2</c:v>
                </c:pt>
                <c:pt idx="49387">
                  <c:v>6.7035576193713003E-2</c:v>
                </c:pt>
                <c:pt idx="49388">
                  <c:v>6.7036892746766094E-2</c:v>
                </c:pt>
                <c:pt idx="49389">
                  <c:v>6.7038012109173997E-2</c:v>
                </c:pt>
                <c:pt idx="49390">
                  <c:v>6.7039188629374899E-2</c:v>
                </c:pt>
                <c:pt idx="49391">
                  <c:v>6.7039456180371201E-2</c:v>
                </c:pt>
                <c:pt idx="49392">
                  <c:v>6.70402598361938E-2</c:v>
                </c:pt>
                <c:pt idx="49393">
                  <c:v>6.7040325267710296E-2</c:v>
                </c:pt>
                <c:pt idx="49394">
                  <c:v>6.7043447732484301E-2</c:v>
                </c:pt>
                <c:pt idx="49395">
                  <c:v>6.7045137232100802E-2</c:v>
                </c:pt>
                <c:pt idx="49396">
                  <c:v>6.70469886678845E-2</c:v>
                </c:pt>
                <c:pt idx="49397">
                  <c:v>6.7048565250921593E-2</c:v>
                </c:pt>
                <c:pt idx="49398">
                  <c:v>6.7049014628424303E-2</c:v>
                </c:pt>
                <c:pt idx="49399">
                  <c:v>6.7051797925197595E-2</c:v>
                </c:pt>
                <c:pt idx="49400">
                  <c:v>6.7051817643521597E-2</c:v>
                </c:pt>
                <c:pt idx="49401">
                  <c:v>6.7051864624989299E-2</c:v>
                </c:pt>
                <c:pt idx="49402">
                  <c:v>6.7052486304897796E-2</c:v>
                </c:pt>
                <c:pt idx="49403">
                  <c:v>6.7052909196940499E-2</c:v>
                </c:pt>
                <c:pt idx="49404">
                  <c:v>6.7053805950479398E-2</c:v>
                </c:pt>
                <c:pt idx="49405">
                  <c:v>6.7054158076680206E-2</c:v>
                </c:pt>
                <c:pt idx="49406">
                  <c:v>6.7055203681315997E-2</c:v>
                </c:pt>
                <c:pt idx="49407">
                  <c:v>6.7055841317836401E-2</c:v>
                </c:pt>
                <c:pt idx="49408">
                  <c:v>6.7056998461069606E-2</c:v>
                </c:pt>
                <c:pt idx="49409">
                  <c:v>6.7057398404455806E-2</c:v>
                </c:pt>
                <c:pt idx="49410">
                  <c:v>6.7058300797859099E-2</c:v>
                </c:pt>
                <c:pt idx="49411">
                  <c:v>6.7058724255241106E-2</c:v>
                </c:pt>
                <c:pt idx="49412">
                  <c:v>6.7060521768505105E-2</c:v>
                </c:pt>
                <c:pt idx="49413">
                  <c:v>6.7060746557043693E-2</c:v>
                </c:pt>
                <c:pt idx="49414">
                  <c:v>6.7061160866717096E-2</c:v>
                </c:pt>
                <c:pt idx="49415">
                  <c:v>6.7061291378065505E-2</c:v>
                </c:pt>
                <c:pt idx="49416">
                  <c:v>6.7061858180200704E-2</c:v>
                </c:pt>
                <c:pt idx="49417">
                  <c:v>6.7063039801959295E-2</c:v>
                </c:pt>
                <c:pt idx="49418">
                  <c:v>6.7063461314477296E-2</c:v>
                </c:pt>
                <c:pt idx="49419">
                  <c:v>6.7063876269778097E-2</c:v>
                </c:pt>
                <c:pt idx="49420">
                  <c:v>6.7064684237283706E-2</c:v>
                </c:pt>
                <c:pt idx="49421">
                  <c:v>6.7065492037159793E-2</c:v>
                </c:pt>
                <c:pt idx="49422">
                  <c:v>6.7065534585878897E-2</c:v>
                </c:pt>
                <c:pt idx="49423">
                  <c:v>6.7067418056156597E-2</c:v>
                </c:pt>
                <c:pt idx="49424">
                  <c:v>6.7068840352902198E-2</c:v>
                </c:pt>
                <c:pt idx="49425">
                  <c:v>6.7068929699676705E-2</c:v>
                </c:pt>
                <c:pt idx="49426">
                  <c:v>6.7068970932405603E-2</c:v>
                </c:pt>
                <c:pt idx="49427">
                  <c:v>6.7069098591527807E-2</c:v>
                </c:pt>
                <c:pt idx="49428">
                  <c:v>6.7069103088545606E-2</c:v>
                </c:pt>
                <c:pt idx="49429">
                  <c:v>6.7069528909623893E-2</c:v>
                </c:pt>
                <c:pt idx="49430">
                  <c:v>6.7070981019953402E-2</c:v>
                </c:pt>
                <c:pt idx="49431">
                  <c:v>6.7070990914858505E-2</c:v>
                </c:pt>
                <c:pt idx="49432">
                  <c:v>6.7071453346006601E-2</c:v>
                </c:pt>
                <c:pt idx="49433">
                  <c:v>6.70730157629542E-2</c:v>
                </c:pt>
                <c:pt idx="49434">
                  <c:v>6.7073986502787106E-2</c:v>
                </c:pt>
                <c:pt idx="49435">
                  <c:v>6.7074046805927601E-2</c:v>
                </c:pt>
                <c:pt idx="49436">
                  <c:v>6.7075625501446995E-2</c:v>
                </c:pt>
                <c:pt idx="49437">
                  <c:v>6.7077717483833094E-2</c:v>
                </c:pt>
                <c:pt idx="49438">
                  <c:v>6.7078097165958805E-2</c:v>
                </c:pt>
                <c:pt idx="49439">
                  <c:v>6.7080959252670699E-2</c:v>
                </c:pt>
                <c:pt idx="49440">
                  <c:v>6.7081151741237605E-2</c:v>
                </c:pt>
                <c:pt idx="49441">
                  <c:v>6.7082015776781898E-2</c:v>
                </c:pt>
                <c:pt idx="49442">
                  <c:v>6.7082524301755098E-2</c:v>
                </c:pt>
                <c:pt idx="49443">
                  <c:v>6.7083089668818305E-2</c:v>
                </c:pt>
                <c:pt idx="49444">
                  <c:v>6.708385653559E-2</c:v>
                </c:pt>
                <c:pt idx="49445">
                  <c:v>6.7085420577524896E-2</c:v>
                </c:pt>
                <c:pt idx="49446">
                  <c:v>6.7091848360203696E-2</c:v>
                </c:pt>
                <c:pt idx="49447">
                  <c:v>6.7093971620004897E-2</c:v>
                </c:pt>
                <c:pt idx="49448">
                  <c:v>6.7094759310360505E-2</c:v>
                </c:pt>
                <c:pt idx="49449">
                  <c:v>6.7095656740604304E-2</c:v>
                </c:pt>
                <c:pt idx="49450">
                  <c:v>6.70974217814964E-2</c:v>
                </c:pt>
                <c:pt idx="49451">
                  <c:v>6.7097869550919495E-2</c:v>
                </c:pt>
                <c:pt idx="49452">
                  <c:v>6.7097962358890997E-2</c:v>
                </c:pt>
                <c:pt idx="49453">
                  <c:v>6.7100308534219305E-2</c:v>
                </c:pt>
                <c:pt idx="49454">
                  <c:v>6.7102299594078693E-2</c:v>
                </c:pt>
                <c:pt idx="49455">
                  <c:v>6.7102413518588103E-2</c:v>
                </c:pt>
                <c:pt idx="49456">
                  <c:v>6.71062634097878E-2</c:v>
                </c:pt>
                <c:pt idx="49457">
                  <c:v>6.7110177869611098E-2</c:v>
                </c:pt>
                <c:pt idx="49458">
                  <c:v>6.7110733360336197E-2</c:v>
                </c:pt>
                <c:pt idx="49459">
                  <c:v>6.7111507563130696E-2</c:v>
                </c:pt>
                <c:pt idx="49460">
                  <c:v>6.7111790434839502E-2</c:v>
                </c:pt>
                <c:pt idx="49461">
                  <c:v>6.7113336550206598E-2</c:v>
                </c:pt>
                <c:pt idx="49462">
                  <c:v>6.7115904193831205E-2</c:v>
                </c:pt>
                <c:pt idx="49463">
                  <c:v>6.7118804804758E-2</c:v>
                </c:pt>
                <c:pt idx="49464">
                  <c:v>6.7119712218629404E-2</c:v>
                </c:pt>
                <c:pt idx="49465">
                  <c:v>6.7120819623180103E-2</c:v>
                </c:pt>
                <c:pt idx="49466">
                  <c:v>6.7121161701674106E-2</c:v>
                </c:pt>
                <c:pt idx="49467">
                  <c:v>6.7122496859172195E-2</c:v>
                </c:pt>
                <c:pt idx="49468">
                  <c:v>6.7124211122770894E-2</c:v>
                </c:pt>
                <c:pt idx="49469">
                  <c:v>6.7125999537379993E-2</c:v>
                </c:pt>
                <c:pt idx="49470">
                  <c:v>6.7128600110663197E-2</c:v>
                </c:pt>
                <c:pt idx="49471">
                  <c:v>6.7130465179294704E-2</c:v>
                </c:pt>
                <c:pt idx="49472">
                  <c:v>6.7131359578685101E-2</c:v>
                </c:pt>
                <c:pt idx="49473">
                  <c:v>6.7131597564889997E-2</c:v>
                </c:pt>
                <c:pt idx="49474">
                  <c:v>6.7134653237133093E-2</c:v>
                </c:pt>
                <c:pt idx="49475">
                  <c:v>6.7135625452045294E-2</c:v>
                </c:pt>
                <c:pt idx="49476">
                  <c:v>6.7135693114253894E-2</c:v>
                </c:pt>
                <c:pt idx="49477">
                  <c:v>6.7135770559662106E-2</c:v>
                </c:pt>
                <c:pt idx="49478">
                  <c:v>6.7135800675288806E-2</c:v>
                </c:pt>
                <c:pt idx="49479">
                  <c:v>6.7137087962233499E-2</c:v>
                </c:pt>
                <c:pt idx="49480">
                  <c:v>6.7137128877210697E-2</c:v>
                </c:pt>
                <c:pt idx="49481">
                  <c:v>6.7138306410486501E-2</c:v>
                </c:pt>
                <c:pt idx="49482">
                  <c:v>6.7139843297042603E-2</c:v>
                </c:pt>
                <c:pt idx="49483">
                  <c:v>6.7140021108307593E-2</c:v>
                </c:pt>
                <c:pt idx="49484">
                  <c:v>6.7140874348424501E-2</c:v>
                </c:pt>
                <c:pt idx="49485">
                  <c:v>6.7141114854742001E-2</c:v>
                </c:pt>
                <c:pt idx="49486">
                  <c:v>6.7142030491856602E-2</c:v>
                </c:pt>
                <c:pt idx="49487">
                  <c:v>6.7142565671786905E-2</c:v>
                </c:pt>
                <c:pt idx="49488">
                  <c:v>6.7143115304637097E-2</c:v>
                </c:pt>
                <c:pt idx="49489">
                  <c:v>6.7143176908291899E-2</c:v>
                </c:pt>
                <c:pt idx="49490">
                  <c:v>6.7144376568415098E-2</c:v>
                </c:pt>
                <c:pt idx="49491">
                  <c:v>6.7146435806474905E-2</c:v>
                </c:pt>
                <c:pt idx="49492">
                  <c:v>6.71494420035149E-2</c:v>
                </c:pt>
                <c:pt idx="49493">
                  <c:v>6.7150729041270202E-2</c:v>
                </c:pt>
                <c:pt idx="49494">
                  <c:v>6.7150871453426894E-2</c:v>
                </c:pt>
                <c:pt idx="49495">
                  <c:v>6.7152570209033494E-2</c:v>
                </c:pt>
                <c:pt idx="49496">
                  <c:v>6.7153478473542305E-2</c:v>
                </c:pt>
                <c:pt idx="49497">
                  <c:v>6.7153518755182703E-2</c:v>
                </c:pt>
                <c:pt idx="49498">
                  <c:v>6.7154074659527996E-2</c:v>
                </c:pt>
                <c:pt idx="49499">
                  <c:v>6.7154971233677793E-2</c:v>
                </c:pt>
                <c:pt idx="49500">
                  <c:v>6.7156171561205999E-2</c:v>
                </c:pt>
                <c:pt idx="49501">
                  <c:v>6.7156687851067307E-2</c:v>
                </c:pt>
                <c:pt idx="49502">
                  <c:v>6.7156931280801205E-2</c:v>
                </c:pt>
                <c:pt idx="49503">
                  <c:v>6.71577501744067E-2</c:v>
                </c:pt>
                <c:pt idx="49504">
                  <c:v>6.7159602072111496E-2</c:v>
                </c:pt>
                <c:pt idx="49505">
                  <c:v>6.7160189434108702E-2</c:v>
                </c:pt>
                <c:pt idx="49506">
                  <c:v>6.7160333897960001E-2</c:v>
                </c:pt>
                <c:pt idx="49507">
                  <c:v>6.7160863265736198E-2</c:v>
                </c:pt>
                <c:pt idx="49508">
                  <c:v>6.7162303595807493E-2</c:v>
                </c:pt>
                <c:pt idx="49509">
                  <c:v>6.7162514210997101E-2</c:v>
                </c:pt>
                <c:pt idx="49510">
                  <c:v>6.71641004272506E-2</c:v>
                </c:pt>
                <c:pt idx="49511">
                  <c:v>6.7166637874080795E-2</c:v>
                </c:pt>
                <c:pt idx="49512">
                  <c:v>6.7166978207883504E-2</c:v>
                </c:pt>
                <c:pt idx="49513">
                  <c:v>6.7168034792254097E-2</c:v>
                </c:pt>
                <c:pt idx="49514">
                  <c:v>6.71680378273318E-2</c:v>
                </c:pt>
                <c:pt idx="49515">
                  <c:v>6.7170119946944398E-2</c:v>
                </c:pt>
                <c:pt idx="49516">
                  <c:v>6.7174726791082898E-2</c:v>
                </c:pt>
                <c:pt idx="49517">
                  <c:v>6.7175311949704303E-2</c:v>
                </c:pt>
                <c:pt idx="49518">
                  <c:v>6.7176293149407304E-2</c:v>
                </c:pt>
                <c:pt idx="49519">
                  <c:v>6.7176945617387504E-2</c:v>
                </c:pt>
                <c:pt idx="49520">
                  <c:v>6.7177950536905603E-2</c:v>
                </c:pt>
                <c:pt idx="49521">
                  <c:v>6.7178587047419899E-2</c:v>
                </c:pt>
                <c:pt idx="49522">
                  <c:v>6.7178680382318307E-2</c:v>
                </c:pt>
                <c:pt idx="49523">
                  <c:v>6.7178918811079499E-2</c:v>
                </c:pt>
                <c:pt idx="49524">
                  <c:v>6.7180044593331698E-2</c:v>
                </c:pt>
                <c:pt idx="49525">
                  <c:v>6.7180639362083794E-2</c:v>
                </c:pt>
                <c:pt idx="49526">
                  <c:v>6.7182175711224895E-2</c:v>
                </c:pt>
                <c:pt idx="49527">
                  <c:v>6.7182795969121897E-2</c:v>
                </c:pt>
                <c:pt idx="49528">
                  <c:v>6.7183188204990599E-2</c:v>
                </c:pt>
                <c:pt idx="49529">
                  <c:v>6.7184229785955493E-2</c:v>
                </c:pt>
                <c:pt idx="49530">
                  <c:v>6.71842540779541E-2</c:v>
                </c:pt>
                <c:pt idx="49531">
                  <c:v>6.7184962616187699E-2</c:v>
                </c:pt>
                <c:pt idx="49532">
                  <c:v>6.7185385968178996E-2</c:v>
                </c:pt>
                <c:pt idx="49533">
                  <c:v>6.7186881479303906E-2</c:v>
                </c:pt>
                <c:pt idx="49534">
                  <c:v>6.7187294976781997E-2</c:v>
                </c:pt>
                <c:pt idx="49535">
                  <c:v>6.7188839111008897E-2</c:v>
                </c:pt>
                <c:pt idx="49536">
                  <c:v>6.7189732102667099E-2</c:v>
                </c:pt>
                <c:pt idx="49537">
                  <c:v>6.7190046759270802E-2</c:v>
                </c:pt>
                <c:pt idx="49538">
                  <c:v>6.71907538409212E-2</c:v>
                </c:pt>
                <c:pt idx="49539">
                  <c:v>6.7191226104576396E-2</c:v>
                </c:pt>
                <c:pt idx="49540">
                  <c:v>6.7191506335166004E-2</c:v>
                </c:pt>
                <c:pt idx="49541">
                  <c:v>6.7192231458763602E-2</c:v>
                </c:pt>
                <c:pt idx="49542">
                  <c:v>6.7194414793455406E-2</c:v>
                </c:pt>
                <c:pt idx="49543">
                  <c:v>6.7195983917140406E-2</c:v>
                </c:pt>
                <c:pt idx="49544">
                  <c:v>6.7196744984294704E-2</c:v>
                </c:pt>
                <c:pt idx="49545">
                  <c:v>6.7197049074167403E-2</c:v>
                </c:pt>
                <c:pt idx="49546">
                  <c:v>6.7197129358647995E-2</c:v>
                </c:pt>
                <c:pt idx="49547">
                  <c:v>6.7197858300788504E-2</c:v>
                </c:pt>
                <c:pt idx="49548">
                  <c:v>6.7197998611767507E-2</c:v>
                </c:pt>
                <c:pt idx="49549">
                  <c:v>6.7198400712504894E-2</c:v>
                </c:pt>
                <c:pt idx="49550">
                  <c:v>6.7201050941390894E-2</c:v>
                </c:pt>
                <c:pt idx="49551">
                  <c:v>6.7201341403503298E-2</c:v>
                </c:pt>
                <c:pt idx="49552">
                  <c:v>6.7201848740844394E-2</c:v>
                </c:pt>
                <c:pt idx="49553">
                  <c:v>6.72023868086601E-2</c:v>
                </c:pt>
                <c:pt idx="49554">
                  <c:v>6.72036413132827E-2</c:v>
                </c:pt>
                <c:pt idx="49555">
                  <c:v>6.72051809385079E-2</c:v>
                </c:pt>
                <c:pt idx="49556">
                  <c:v>6.7205765620220903E-2</c:v>
                </c:pt>
                <c:pt idx="49557">
                  <c:v>6.7206678717676202E-2</c:v>
                </c:pt>
                <c:pt idx="49558">
                  <c:v>6.7210766217515899E-2</c:v>
                </c:pt>
                <c:pt idx="49559">
                  <c:v>6.7212761037947696E-2</c:v>
                </c:pt>
                <c:pt idx="49560">
                  <c:v>6.7213036015552299E-2</c:v>
                </c:pt>
                <c:pt idx="49561">
                  <c:v>6.7214139425603905E-2</c:v>
                </c:pt>
                <c:pt idx="49562">
                  <c:v>6.7214149342056995E-2</c:v>
                </c:pt>
                <c:pt idx="49563">
                  <c:v>6.7214843726801698E-2</c:v>
                </c:pt>
                <c:pt idx="49564">
                  <c:v>6.7215784235596904E-2</c:v>
                </c:pt>
                <c:pt idx="49565">
                  <c:v>6.7218857639263996E-2</c:v>
                </c:pt>
                <c:pt idx="49566">
                  <c:v>6.7220121776409805E-2</c:v>
                </c:pt>
                <c:pt idx="49567">
                  <c:v>6.7222782364622702E-2</c:v>
                </c:pt>
                <c:pt idx="49568">
                  <c:v>6.7224221875024401E-2</c:v>
                </c:pt>
                <c:pt idx="49569">
                  <c:v>6.7224925720665199E-2</c:v>
                </c:pt>
                <c:pt idx="49570">
                  <c:v>6.7226127661107402E-2</c:v>
                </c:pt>
                <c:pt idx="49571">
                  <c:v>6.7227021689151206E-2</c:v>
                </c:pt>
                <c:pt idx="49572">
                  <c:v>6.7227656308957801E-2</c:v>
                </c:pt>
                <c:pt idx="49573">
                  <c:v>6.7227717687377106E-2</c:v>
                </c:pt>
                <c:pt idx="49574">
                  <c:v>6.7228490012537001E-2</c:v>
                </c:pt>
                <c:pt idx="49575">
                  <c:v>6.7228689636147199E-2</c:v>
                </c:pt>
                <c:pt idx="49576">
                  <c:v>6.7232836939517399E-2</c:v>
                </c:pt>
                <c:pt idx="49577">
                  <c:v>6.7233438755187905E-2</c:v>
                </c:pt>
                <c:pt idx="49578">
                  <c:v>6.7235062441243595E-2</c:v>
                </c:pt>
                <c:pt idx="49579">
                  <c:v>6.7235476466881799E-2</c:v>
                </c:pt>
                <c:pt idx="49580">
                  <c:v>6.7236077452523593E-2</c:v>
                </c:pt>
                <c:pt idx="49581">
                  <c:v>6.7237133106445302E-2</c:v>
                </c:pt>
                <c:pt idx="49582">
                  <c:v>6.7244828268564399E-2</c:v>
                </c:pt>
                <c:pt idx="49583">
                  <c:v>6.7245275398269494E-2</c:v>
                </c:pt>
                <c:pt idx="49584">
                  <c:v>6.7245275993502704E-2</c:v>
                </c:pt>
                <c:pt idx="49585">
                  <c:v>6.7245323163005702E-2</c:v>
                </c:pt>
                <c:pt idx="49586">
                  <c:v>6.7247900037397002E-2</c:v>
                </c:pt>
                <c:pt idx="49587">
                  <c:v>6.72501249544116E-2</c:v>
                </c:pt>
                <c:pt idx="49588">
                  <c:v>6.7250462272026898E-2</c:v>
                </c:pt>
                <c:pt idx="49589">
                  <c:v>6.7254688856793005E-2</c:v>
                </c:pt>
                <c:pt idx="49590">
                  <c:v>6.7255250561003899E-2</c:v>
                </c:pt>
                <c:pt idx="49591">
                  <c:v>6.7255708230394701E-2</c:v>
                </c:pt>
                <c:pt idx="49592">
                  <c:v>6.7261248886320804E-2</c:v>
                </c:pt>
                <c:pt idx="49593">
                  <c:v>6.7262286989684894E-2</c:v>
                </c:pt>
                <c:pt idx="49594">
                  <c:v>6.7262318441192098E-2</c:v>
                </c:pt>
                <c:pt idx="49595">
                  <c:v>6.7262419960578898E-2</c:v>
                </c:pt>
                <c:pt idx="49596">
                  <c:v>6.7262838405053899E-2</c:v>
                </c:pt>
                <c:pt idx="49597">
                  <c:v>6.7264251032857103E-2</c:v>
                </c:pt>
                <c:pt idx="49598">
                  <c:v>6.7264822920503606E-2</c:v>
                </c:pt>
                <c:pt idx="49599">
                  <c:v>6.7266887901795303E-2</c:v>
                </c:pt>
                <c:pt idx="49600">
                  <c:v>6.7267765083984299E-2</c:v>
                </c:pt>
                <c:pt idx="49601">
                  <c:v>6.72690800243535E-2</c:v>
                </c:pt>
                <c:pt idx="49602">
                  <c:v>6.7269469022200795E-2</c:v>
                </c:pt>
                <c:pt idx="49603">
                  <c:v>6.7269794630248403E-2</c:v>
                </c:pt>
                <c:pt idx="49604">
                  <c:v>6.72705211496199E-2</c:v>
                </c:pt>
                <c:pt idx="49605">
                  <c:v>6.7272679733849594E-2</c:v>
                </c:pt>
                <c:pt idx="49606">
                  <c:v>6.7272749534158793E-2</c:v>
                </c:pt>
                <c:pt idx="49607">
                  <c:v>6.7272757872705202E-2</c:v>
                </c:pt>
                <c:pt idx="49608">
                  <c:v>6.7274303846123998E-2</c:v>
                </c:pt>
                <c:pt idx="49609">
                  <c:v>6.7278231937641597E-2</c:v>
                </c:pt>
                <c:pt idx="49610">
                  <c:v>6.7278770159510101E-2</c:v>
                </c:pt>
                <c:pt idx="49611">
                  <c:v>6.7279497652373801E-2</c:v>
                </c:pt>
                <c:pt idx="49612">
                  <c:v>6.7279769452476101E-2</c:v>
                </c:pt>
                <c:pt idx="49613">
                  <c:v>6.7280814816582296E-2</c:v>
                </c:pt>
                <c:pt idx="49614">
                  <c:v>6.7283116294767506E-2</c:v>
                </c:pt>
                <c:pt idx="49615">
                  <c:v>6.7283382025930705E-2</c:v>
                </c:pt>
                <c:pt idx="49616">
                  <c:v>6.7284075832949403E-2</c:v>
                </c:pt>
                <c:pt idx="49617">
                  <c:v>6.7284863412322204E-2</c:v>
                </c:pt>
                <c:pt idx="49618">
                  <c:v>6.7286508477592002E-2</c:v>
                </c:pt>
                <c:pt idx="49619">
                  <c:v>6.7287555147391806E-2</c:v>
                </c:pt>
                <c:pt idx="49620">
                  <c:v>6.7287574083484597E-2</c:v>
                </c:pt>
                <c:pt idx="49621">
                  <c:v>6.7288205483527999E-2</c:v>
                </c:pt>
                <c:pt idx="49622">
                  <c:v>6.7291097205647493E-2</c:v>
                </c:pt>
                <c:pt idx="49623">
                  <c:v>6.72934465299177E-2</c:v>
                </c:pt>
                <c:pt idx="49624">
                  <c:v>6.7293727123881694E-2</c:v>
                </c:pt>
                <c:pt idx="49625">
                  <c:v>6.7294119386882303E-2</c:v>
                </c:pt>
                <c:pt idx="49626">
                  <c:v>6.7294814500949304E-2</c:v>
                </c:pt>
                <c:pt idx="49627">
                  <c:v>6.7295418389374501E-2</c:v>
                </c:pt>
                <c:pt idx="49628">
                  <c:v>6.7295927816982903E-2</c:v>
                </c:pt>
                <c:pt idx="49629">
                  <c:v>6.7297002184807095E-2</c:v>
                </c:pt>
                <c:pt idx="49630">
                  <c:v>6.7297920803811306E-2</c:v>
                </c:pt>
                <c:pt idx="49631">
                  <c:v>6.7298594942746301E-2</c:v>
                </c:pt>
                <c:pt idx="49632">
                  <c:v>6.7300195617604502E-2</c:v>
                </c:pt>
                <c:pt idx="49633">
                  <c:v>6.7302715566767798E-2</c:v>
                </c:pt>
                <c:pt idx="49634">
                  <c:v>6.7302752408696098E-2</c:v>
                </c:pt>
                <c:pt idx="49635">
                  <c:v>6.7303516498298896E-2</c:v>
                </c:pt>
                <c:pt idx="49636">
                  <c:v>6.7304168793219099E-2</c:v>
                </c:pt>
                <c:pt idx="49637">
                  <c:v>6.7304472662033404E-2</c:v>
                </c:pt>
                <c:pt idx="49638">
                  <c:v>6.7305279970988605E-2</c:v>
                </c:pt>
                <c:pt idx="49639">
                  <c:v>6.7305945313344898E-2</c:v>
                </c:pt>
                <c:pt idx="49640">
                  <c:v>6.7310878206492897E-2</c:v>
                </c:pt>
                <c:pt idx="49641">
                  <c:v>6.7311386510016294E-2</c:v>
                </c:pt>
                <c:pt idx="49642">
                  <c:v>6.7311851792516905E-2</c:v>
                </c:pt>
                <c:pt idx="49643">
                  <c:v>6.7314024201879999E-2</c:v>
                </c:pt>
                <c:pt idx="49644">
                  <c:v>6.7316267560757106E-2</c:v>
                </c:pt>
                <c:pt idx="49645">
                  <c:v>6.7316547644928698E-2</c:v>
                </c:pt>
                <c:pt idx="49646">
                  <c:v>6.73176508027854E-2</c:v>
                </c:pt>
                <c:pt idx="49647">
                  <c:v>6.7319854631102793E-2</c:v>
                </c:pt>
                <c:pt idx="49648">
                  <c:v>6.7322477922621707E-2</c:v>
                </c:pt>
                <c:pt idx="49649">
                  <c:v>6.7322973748388207E-2</c:v>
                </c:pt>
                <c:pt idx="49650">
                  <c:v>6.73243640317919E-2</c:v>
                </c:pt>
                <c:pt idx="49651">
                  <c:v>6.7324553701586798E-2</c:v>
                </c:pt>
                <c:pt idx="49652">
                  <c:v>6.7325540931594804E-2</c:v>
                </c:pt>
                <c:pt idx="49653">
                  <c:v>6.7326425921511099E-2</c:v>
                </c:pt>
                <c:pt idx="49654">
                  <c:v>6.7327359719362295E-2</c:v>
                </c:pt>
                <c:pt idx="49655">
                  <c:v>6.7331019097141606E-2</c:v>
                </c:pt>
                <c:pt idx="49656">
                  <c:v>6.7331024544469806E-2</c:v>
                </c:pt>
                <c:pt idx="49657">
                  <c:v>6.7331436169615205E-2</c:v>
                </c:pt>
                <c:pt idx="49658">
                  <c:v>6.7333493617564202E-2</c:v>
                </c:pt>
                <c:pt idx="49659">
                  <c:v>6.7333896445172903E-2</c:v>
                </c:pt>
                <c:pt idx="49660">
                  <c:v>6.7334977680151606E-2</c:v>
                </c:pt>
                <c:pt idx="49661">
                  <c:v>6.7335764282555804E-2</c:v>
                </c:pt>
                <c:pt idx="49662">
                  <c:v>6.7335968446595104E-2</c:v>
                </c:pt>
                <c:pt idx="49663">
                  <c:v>6.7338719684481602E-2</c:v>
                </c:pt>
                <c:pt idx="49664">
                  <c:v>6.7339498152906199E-2</c:v>
                </c:pt>
                <c:pt idx="49665">
                  <c:v>6.7339874170780994E-2</c:v>
                </c:pt>
                <c:pt idx="49666">
                  <c:v>6.73419206325232E-2</c:v>
                </c:pt>
                <c:pt idx="49667">
                  <c:v>6.7343571618100798E-2</c:v>
                </c:pt>
                <c:pt idx="49668">
                  <c:v>6.7345902903754098E-2</c:v>
                </c:pt>
                <c:pt idx="49669">
                  <c:v>6.7346223770871599E-2</c:v>
                </c:pt>
                <c:pt idx="49670">
                  <c:v>6.7347088905007096E-2</c:v>
                </c:pt>
                <c:pt idx="49671">
                  <c:v>6.73488545363852E-2</c:v>
                </c:pt>
                <c:pt idx="49672">
                  <c:v>6.7348859750766599E-2</c:v>
                </c:pt>
                <c:pt idx="49673">
                  <c:v>6.7349970839811604E-2</c:v>
                </c:pt>
                <c:pt idx="49674">
                  <c:v>6.7352033934097597E-2</c:v>
                </c:pt>
                <c:pt idx="49675">
                  <c:v>6.7352090994835703E-2</c:v>
                </c:pt>
                <c:pt idx="49676">
                  <c:v>6.7352191336266701E-2</c:v>
                </c:pt>
                <c:pt idx="49677">
                  <c:v>6.7352628425232403E-2</c:v>
                </c:pt>
                <c:pt idx="49678">
                  <c:v>6.73542846257386E-2</c:v>
                </c:pt>
                <c:pt idx="49679">
                  <c:v>6.7354389490731095E-2</c:v>
                </c:pt>
                <c:pt idx="49680">
                  <c:v>6.73547317776651E-2</c:v>
                </c:pt>
                <c:pt idx="49681">
                  <c:v>6.7354931392257997E-2</c:v>
                </c:pt>
                <c:pt idx="49682">
                  <c:v>6.7355686895828701E-2</c:v>
                </c:pt>
                <c:pt idx="49683">
                  <c:v>6.7357027745123504E-2</c:v>
                </c:pt>
                <c:pt idx="49684">
                  <c:v>6.7357192260291396E-2</c:v>
                </c:pt>
                <c:pt idx="49685">
                  <c:v>6.7359280569583194E-2</c:v>
                </c:pt>
                <c:pt idx="49686">
                  <c:v>6.7362132978420794E-2</c:v>
                </c:pt>
                <c:pt idx="49687">
                  <c:v>6.7364489579757506E-2</c:v>
                </c:pt>
                <c:pt idx="49688">
                  <c:v>6.7365341524167802E-2</c:v>
                </c:pt>
                <c:pt idx="49689">
                  <c:v>6.7368475997034202E-2</c:v>
                </c:pt>
                <c:pt idx="49690">
                  <c:v>6.7368997966371996E-2</c:v>
                </c:pt>
                <c:pt idx="49691">
                  <c:v>6.73730308715738E-2</c:v>
                </c:pt>
                <c:pt idx="49692">
                  <c:v>6.7376399535058307E-2</c:v>
                </c:pt>
                <c:pt idx="49693">
                  <c:v>6.7377365939043296E-2</c:v>
                </c:pt>
                <c:pt idx="49694">
                  <c:v>6.7379738107777906E-2</c:v>
                </c:pt>
                <c:pt idx="49695">
                  <c:v>6.7381571355260003E-2</c:v>
                </c:pt>
                <c:pt idx="49696">
                  <c:v>6.7382677864128201E-2</c:v>
                </c:pt>
                <c:pt idx="49697">
                  <c:v>6.7383977345066404E-2</c:v>
                </c:pt>
                <c:pt idx="49698">
                  <c:v>6.73841138486094E-2</c:v>
                </c:pt>
                <c:pt idx="49699">
                  <c:v>6.7384510476463294E-2</c:v>
                </c:pt>
                <c:pt idx="49700">
                  <c:v>6.7387315269049494E-2</c:v>
                </c:pt>
                <c:pt idx="49701">
                  <c:v>6.7388872943263303E-2</c:v>
                </c:pt>
                <c:pt idx="49702">
                  <c:v>6.7389325449307494E-2</c:v>
                </c:pt>
                <c:pt idx="49703">
                  <c:v>6.7391078801875295E-2</c:v>
                </c:pt>
                <c:pt idx="49704">
                  <c:v>6.73918958675227E-2</c:v>
                </c:pt>
                <c:pt idx="49705">
                  <c:v>6.7392128376128596E-2</c:v>
                </c:pt>
                <c:pt idx="49706">
                  <c:v>6.7395047216593507E-2</c:v>
                </c:pt>
                <c:pt idx="49707">
                  <c:v>6.7395225729362795E-2</c:v>
                </c:pt>
                <c:pt idx="49708">
                  <c:v>6.7395808565702597E-2</c:v>
                </c:pt>
                <c:pt idx="49709">
                  <c:v>6.7397610567799499E-2</c:v>
                </c:pt>
                <c:pt idx="49710">
                  <c:v>6.7397629522809699E-2</c:v>
                </c:pt>
                <c:pt idx="49711">
                  <c:v>6.7398240584689101E-2</c:v>
                </c:pt>
                <c:pt idx="49712">
                  <c:v>6.7398360306229699E-2</c:v>
                </c:pt>
                <c:pt idx="49713">
                  <c:v>6.7399884861232398E-2</c:v>
                </c:pt>
                <c:pt idx="49714">
                  <c:v>6.7400472582533497E-2</c:v>
                </c:pt>
                <c:pt idx="49715">
                  <c:v>6.7404207392562407E-2</c:v>
                </c:pt>
                <c:pt idx="49716">
                  <c:v>6.7404821990816002E-2</c:v>
                </c:pt>
                <c:pt idx="49717">
                  <c:v>6.7405847942930003E-2</c:v>
                </c:pt>
                <c:pt idx="49718">
                  <c:v>6.7406371271100496E-2</c:v>
                </c:pt>
                <c:pt idx="49719">
                  <c:v>6.74074561279326E-2</c:v>
                </c:pt>
                <c:pt idx="49720">
                  <c:v>6.7407484180336194E-2</c:v>
                </c:pt>
                <c:pt idx="49721">
                  <c:v>6.7408626008425704E-2</c:v>
                </c:pt>
                <c:pt idx="49722">
                  <c:v>6.7408756292827804E-2</c:v>
                </c:pt>
                <c:pt idx="49723">
                  <c:v>6.7410684252674505E-2</c:v>
                </c:pt>
                <c:pt idx="49724">
                  <c:v>6.7411218406502202E-2</c:v>
                </c:pt>
                <c:pt idx="49725">
                  <c:v>6.7411802380581906E-2</c:v>
                </c:pt>
                <c:pt idx="49726">
                  <c:v>6.7411804339741602E-2</c:v>
                </c:pt>
                <c:pt idx="49727">
                  <c:v>6.7415369689420204E-2</c:v>
                </c:pt>
                <c:pt idx="49728">
                  <c:v>6.7416544428765102E-2</c:v>
                </c:pt>
                <c:pt idx="49729">
                  <c:v>6.74190845648453E-2</c:v>
                </c:pt>
                <c:pt idx="49730">
                  <c:v>6.7420499105510401E-2</c:v>
                </c:pt>
                <c:pt idx="49731">
                  <c:v>6.7420756542219004E-2</c:v>
                </c:pt>
                <c:pt idx="49732">
                  <c:v>6.7421711442037499E-2</c:v>
                </c:pt>
                <c:pt idx="49733">
                  <c:v>6.7422149319433106E-2</c:v>
                </c:pt>
                <c:pt idx="49734">
                  <c:v>6.7422766891011301E-2</c:v>
                </c:pt>
                <c:pt idx="49735">
                  <c:v>6.7426391215474502E-2</c:v>
                </c:pt>
                <c:pt idx="49736">
                  <c:v>6.7428146854043497E-2</c:v>
                </c:pt>
                <c:pt idx="49737">
                  <c:v>6.7429157934220801E-2</c:v>
                </c:pt>
                <c:pt idx="49738">
                  <c:v>6.7429915549400005E-2</c:v>
                </c:pt>
                <c:pt idx="49739">
                  <c:v>6.7430462893321205E-2</c:v>
                </c:pt>
                <c:pt idx="49740">
                  <c:v>6.7430578691730997E-2</c:v>
                </c:pt>
                <c:pt idx="49741">
                  <c:v>6.7435952975921698E-2</c:v>
                </c:pt>
                <c:pt idx="49742">
                  <c:v>6.7437227834604499E-2</c:v>
                </c:pt>
                <c:pt idx="49743">
                  <c:v>6.7438788249048601E-2</c:v>
                </c:pt>
                <c:pt idx="49744">
                  <c:v>6.7444639955194396E-2</c:v>
                </c:pt>
                <c:pt idx="49745">
                  <c:v>6.7447286162209505E-2</c:v>
                </c:pt>
                <c:pt idx="49746">
                  <c:v>6.7449004507785904E-2</c:v>
                </c:pt>
                <c:pt idx="49747">
                  <c:v>6.7449362177986805E-2</c:v>
                </c:pt>
                <c:pt idx="49748">
                  <c:v>6.7452189675649601E-2</c:v>
                </c:pt>
                <c:pt idx="49749">
                  <c:v>6.7452721263731599E-2</c:v>
                </c:pt>
                <c:pt idx="49750">
                  <c:v>6.7453078938053093E-2</c:v>
                </c:pt>
                <c:pt idx="49751">
                  <c:v>6.7453786056850706E-2</c:v>
                </c:pt>
                <c:pt idx="49752">
                  <c:v>6.74545158600829E-2</c:v>
                </c:pt>
                <c:pt idx="49753">
                  <c:v>6.7454766519272694E-2</c:v>
                </c:pt>
                <c:pt idx="49754">
                  <c:v>6.7456175484084197E-2</c:v>
                </c:pt>
                <c:pt idx="49755">
                  <c:v>6.74568425845192E-2</c:v>
                </c:pt>
                <c:pt idx="49756">
                  <c:v>6.7458722500667798E-2</c:v>
                </c:pt>
                <c:pt idx="49757">
                  <c:v>6.7459296235169094E-2</c:v>
                </c:pt>
                <c:pt idx="49758">
                  <c:v>6.7462215303184594E-2</c:v>
                </c:pt>
                <c:pt idx="49759">
                  <c:v>6.7464231619270398E-2</c:v>
                </c:pt>
                <c:pt idx="49760">
                  <c:v>6.7464333118152295E-2</c:v>
                </c:pt>
                <c:pt idx="49761">
                  <c:v>6.7465963077885105E-2</c:v>
                </c:pt>
                <c:pt idx="49762">
                  <c:v>6.7468709063943602E-2</c:v>
                </c:pt>
                <c:pt idx="49763">
                  <c:v>6.74692942636482E-2</c:v>
                </c:pt>
                <c:pt idx="49764">
                  <c:v>6.7470408880876298E-2</c:v>
                </c:pt>
                <c:pt idx="49765">
                  <c:v>6.7471105574664597E-2</c:v>
                </c:pt>
                <c:pt idx="49766">
                  <c:v>6.7471267582188493E-2</c:v>
                </c:pt>
                <c:pt idx="49767">
                  <c:v>6.7471325478275307E-2</c:v>
                </c:pt>
                <c:pt idx="49768">
                  <c:v>6.7472103193773794E-2</c:v>
                </c:pt>
                <c:pt idx="49769">
                  <c:v>6.7474303248700004E-2</c:v>
                </c:pt>
                <c:pt idx="49770">
                  <c:v>6.7474346618489195E-2</c:v>
                </c:pt>
                <c:pt idx="49771">
                  <c:v>6.7475381615873894E-2</c:v>
                </c:pt>
                <c:pt idx="49772">
                  <c:v>6.7477114295832599E-2</c:v>
                </c:pt>
                <c:pt idx="49773">
                  <c:v>6.7477548228526196E-2</c:v>
                </c:pt>
                <c:pt idx="49774">
                  <c:v>6.7478777057674896E-2</c:v>
                </c:pt>
                <c:pt idx="49775">
                  <c:v>6.7479453263022598E-2</c:v>
                </c:pt>
                <c:pt idx="49776">
                  <c:v>6.7479556739178895E-2</c:v>
                </c:pt>
                <c:pt idx="49777">
                  <c:v>6.7479816930661296E-2</c:v>
                </c:pt>
                <c:pt idx="49778">
                  <c:v>6.7480991756776104E-2</c:v>
                </c:pt>
                <c:pt idx="49779">
                  <c:v>6.7481096553220196E-2</c:v>
                </c:pt>
                <c:pt idx="49780">
                  <c:v>6.7482765508463202E-2</c:v>
                </c:pt>
                <c:pt idx="49781">
                  <c:v>6.7484044956505895E-2</c:v>
                </c:pt>
                <c:pt idx="49782">
                  <c:v>6.7485000480531895E-2</c:v>
                </c:pt>
                <c:pt idx="49783">
                  <c:v>6.7486545137713502E-2</c:v>
                </c:pt>
                <c:pt idx="49784">
                  <c:v>6.7490980012561999E-2</c:v>
                </c:pt>
                <c:pt idx="49785">
                  <c:v>6.7492063332038194E-2</c:v>
                </c:pt>
                <c:pt idx="49786">
                  <c:v>6.7493102812950706E-2</c:v>
                </c:pt>
                <c:pt idx="49787">
                  <c:v>6.7493788819918799E-2</c:v>
                </c:pt>
                <c:pt idx="49788">
                  <c:v>6.74950399765777E-2</c:v>
                </c:pt>
                <c:pt idx="49789">
                  <c:v>6.7495089257605306E-2</c:v>
                </c:pt>
                <c:pt idx="49790">
                  <c:v>6.7496503935259397E-2</c:v>
                </c:pt>
                <c:pt idx="49791">
                  <c:v>6.7496620954413694E-2</c:v>
                </c:pt>
                <c:pt idx="49792">
                  <c:v>6.7497464934372198E-2</c:v>
                </c:pt>
                <c:pt idx="49793">
                  <c:v>6.7497700706985797E-2</c:v>
                </c:pt>
                <c:pt idx="49794">
                  <c:v>6.7499074959009794E-2</c:v>
                </c:pt>
                <c:pt idx="49795">
                  <c:v>6.7499148718657004E-2</c:v>
                </c:pt>
                <c:pt idx="49796">
                  <c:v>6.7499873861773002E-2</c:v>
                </c:pt>
                <c:pt idx="49797">
                  <c:v>6.7500691893210701E-2</c:v>
                </c:pt>
                <c:pt idx="49798">
                  <c:v>6.7501013731587997E-2</c:v>
                </c:pt>
                <c:pt idx="49799">
                  <c:v>6.7501395806138301E-2</c:v>
                </c:pt>
                <c:pt idx="49800">
                  <c:v>6.7502269895855102E-2</c:v>
                </c:pt>
                <c:pt idx="49801">
                  <c:v>6.7502893922221599E-2</c:v>
                </c:pt>
                <c:pt idx="49802">
                  <c:v>6.7503193449273594E-2</c:v>
                </c:pt>
                <c:pt idx="49803">
                  <c:v>6.7504280098069705E-2</c:v>
                </c:pt>
                <c:pt idx="49804">
                  <c:v>6.7505041279533495E-2</c:v>
                </c:pt>
                <c:pt idx="49805">
                  <c:v>6.7505956033072995E-2</c:v>
                </c:pt>
                <c:pt idx="49806">
                  <c:v>6.7506886668209198E-2</c:v>
                </c:pt>
                <c:pt idx="49807">
                  <c:v>6.7507199678497706E-2</c:v>
                </c:pt>
                <c:pt idx="49808">
                  <c:v>6.7507423367856104E-2</c:v>
                </c:pt>
                <c:pt idx="49809">
                  <c:v>6.7509600047287399E-2</c:v>
                </c:pt>
                <c:pt idx="49810">
                  <c:v>6.7514071978771295E-2</c:v>
                </c:pt>
                <c:pt idx="49811">
                  <c:v>6.7515293626872599E-2</c:v>
                </c:pt>
                <c:pt idx="49812">
                  <c:v>6.7515957681594699E-2</c:v>
                </c:pt>
                <c:pt idx="49813">
                  <c:v>6.7517266295789496E-2</c:v>
                </c:pt>
                <c:pt idx="49814">
                  <c:v>6.7519753254027204E-2</c:v>
                </c:pt>
                <c:pt idx="49815">
                  <c:v>6.7520885564059899E-2</c:v>
                </c:pt>
                <c:pt idx="49816">
                  <c:v>6.7522391554609096E-2</c:v>
                </c:pt>
                <c:pt idx="49817">
                  <c:v>6.7522946123341296E-2</c:v>
                </c:pt>
                <c:pt idx="49818">
                  <c:v>6.75236795036291E-2</c:v>
                </c:pt>
                <c:pt idx="49819">
                  <c:v>6.75236922656232E-2</c:v>
                </c:pt>
                <c:pt idx="49820">
                  <c:v>6.7524143740086695E-2</c:v>
                </c:pt>
                <c:pt idx="49821">
                  <c:v>6.7524262856151304E-2</c:v>
                </c:pt>
                <c:pt idx="49822">
                  <c:v>6.7525065168733495E-2</c:v>
                </c:pt>
                <c:pt idx="49823">
                  <c:v>6.7526515760128303E-2</c:v>
                </c:pt>
                <c:pt idx="49824">
                  <c:v>6.7527230235604099E-2</c:v>
                </c:pt>
                <c:pt idx="49825">
                  <c:v>6.7527258593716694E-2</c:v>
                </c:pt>
                <c:pt idx="49826">
                  <c:v>6.7527294076995703E-2</c:v>
                </c:pt>
                <c:pt idx="49827">
                  <c:v>6.7528946286074795E-2</c:v>
                </c:pt>
                <c:pt idx="49828">
                  <c:v>6.7529180763341107E-2</c:v>
                </c:pt>
                <c:pt idx="49829">
                  <c:v>6.75293403507988E-2</c:v>
                </c:pt>
                <c:pt idx="49830">
                  <c:v>6.7530085940474702E-2</c:v>
                </c:pt>
                <c:pt idx="49831">
                  <c:v>6.7531430892493499E-2</c:v>
                </c:pt>
                <c:pt idx="49832">
                  <c:v>6.7532759000860906E-2</c:v>
                </c:pt>
                <c:pt idx="49833">
                  <c:v>6.7533227623615702E-2</c:v>
                </c:pt>
                <c:pt idx="49834">
                  <c:v>6.7535295777542206E-2</c:v>
                </c:pt>
                <c:pt idx="49835">
                  <c:v>6.7536032284545994E-2</c:v>
                </c:pt>
                <c:pt idx="49836">
                  <c:v>6.7536691387041103E-2</c:v>
                </c:pt>
                <c:pt idx="49837">
                  <c:v>6.7537001885567202E-2</c:v>
                </c:pt>
                <c:pt idx="49838">
                  <c:v>6.75371148308474E-2</c:v>
                </c:pt>
                <c:pt idx="49839">
                  <c:v>6.7537494649359694E-2</c:v>
                </c:pt>
                <c:pt idx="49840">
                  <c:v>6.7538655277884704E-2</c:v>
                </c:pt>
                <c:pt idx="49841">
                  <c:v>6.7539294032694097E-2</c:v>
                </c:pt>
                <c:pt idx="49842">
                  <c:v>6.7539401370644306E-2</c:v>
                </c:pt>
                <c:pt idx="49843">
                  <c:v>6.7541161441310907E-2</c:v>
                </c:pt>
                <c:pt idx="49844">
                  <c:v>6.7541451008860998E-2</c:v>
                </c:pt>
                <c:pt idx="49845">
                  <c:v>6.7542460064293305E-2</c:v>
                </c:pt>
                <c:pt idx="49846">
                  <c:v>6.7542951833865106E-2</c:v>
                </c:pt>
                <c:pt idx="49847">
                  <c:v>6.7545600948026696E-2</c:v>
                </c:pt>
                <c:pt idx="49848">
                  <c:v>6.7548016640933503E-2</c:v>
                </c:pt>
                <c:pt idx="49849">
                  <c:v>6.7549880594235306E-2</c:v>
                </c:pt>
                <c:pt idx="49850">
                  <c:v>6.7550554715589697E-2</c:v>
                </c:pt>
                <c:pt idx="49851">
                  <c:v>6.7551659090221206E-2</c:v>
                </c:pt>
                <c:pt idx="49852">
                  <c:v>6.7551801167427802E-2</c:v>
                </c:pt>
                <c:pt idx="49853">
                  <c:v>6.7553488416059002E-2</c:v>
                </c:pt>
                <c:pt idx="49854">
                  <c:v>6.7555693277617401E-2</c:v>
                </c:pt>
                <c:pt idx="49855">
                  <c:v>6.7559269363226204E-2</c:v>
                </c:pt>
                <c:pt idx="49856">
                  <c:v>6.75598324251446E-2</c:v>
                </c:pt>
                <c:pt idx="49857">
                  <c:v>6.7562488639114501E-2</c:v>
                </c:pt>
                <c:pt idx="49858">
                  <c:v>6.7564430033733303E-2</c:v>
                </c:pt>
                <c:pt idx="49859">
                  <c:v>6.7566188841817101E-2</c:v>
                </c:pt>
                <c:pt idx="49860">
                  <c:v>6.7566247092188295E-2</c:v>
                </c:pt>
                <c:pt idx="49861">
                  <c:v>6.7567269455743706E-2</c:v>
                </c:pt>
                <c:pt idx="49862">
                  <c:v>6.7568504693541198E-2</c:v>
                </c:pt>
                <c:pt idx="49863">
                  <c:v>6.7573309542742696E-2</c:v>
                </c:pt>
                <c:pt idx="49864">
                  <c:v>6.7575117461247405E-2</c:v>
                </c:pt>
                <c:pt idx="49865">
                  <c:v>6.7576034740490801E-2</c:v>
                </c:pt>
                <c:pt idx="49866">
                  <c:v>6.7577071683367906E-2</c:v>
                </c:pt>
                <c:pt idx="49867">
                  <c:v>6.7577616205252405E-2</c:v>
                </c:pt>
                <c:pt idx="49868">
                  <c:v>6.7578347268182598E-2</c:v>
                </c:pt>
                <c:pt idx="49869">
                  <c:v>6.7578572895026001E-2</c:v>
                </c:pt>
                <c:pt idx="49870">
                  <c:v>6.7578657401851996E-2</c:v>
                </c:pt>
                <c:pt idx="49871">
                  <c:v>6.7580646889946E-2</c:v>
                </c:pt>
                <c:pt idx="49872">
                  <c:v>6.7582466428526694E-2</c:v>
                </c:pt>
                <c:pt idx="49873">
                  <c:v>6.7582623404326594E-2</c:v>
                </c:pt>
                <c:pt idx="49874">
                  <c:v>6.7582839170124004E-2</c:v>
                </c:pt>
                <c:pt idx="49875">
                  <c:v>6.7584592516746103E-2</c:v>
                </c:pt>
                <c:pt idx="49876">
                  <c:v>6.7587853036789505E-2</c:v>
                </c:pt>
                <c:pt idx="49877">
                  <c:v>6.7590871443909795E-2</c:v>
                </c:pt>
                <c:pt idx="49878">
                  <c:v>6.7590985574598805E-2</c:v>
                </c:pt>
                <c:pt idx="49879">
                  <c:v>6.7592119333553399E-2</c:v>
                </c:pt>
                <c:pt idx="49880">
                  <c:v>6.7593845535782598E-2</c:v>
                </c:pt>
                <c:pt idx="49881">
                  <c:v>6.7593852298001203E-2</c:v>
                </c:pt>
                <c:pt idx="49882">
                  <c:v>6.7594139327216002E-2</c:v>
                </c:pt>
                <c:pt idx="49883">
                  <c:v>6.7594192064778499E-2</c:v>
                </c:pt>
                <c:pt idx="49884">
                  <c:v>6.7594615665225996E-2</c:v>
                </c:pt>
                <c:pt idx="49885">
                  <c:v>6.7596197935731003E-2</c:v>
                </c:pt>
                <c:pt idx="49886">
                  <c:v>6.7597283982586603E-2</c:v>
                </c:pt>
                <c:pt idx="49887">
                  <c:v>6.75993188128024E-2</c:v>
                </c:pt>
                <c:pt idx="49888">
                  <c:v>6.7599623922433197E-2</c:v>
                </c:pt>
                <c:pt idx="49889">
                  <c:v>6.7600321615451195E-2</c:v>
                </c:pt>
                <c:pt idx="49890">
                  <c:v>6.7601155983922495E-2</c:v>
                </c:pt>
                <c:pt idx="49891">
                  <c:v>6.7602497201631306E-2</c:v>
                </c:pt>
                <c:pt idx="49892">
                  <c:v>6.7602759136702301E-2</c:v>
                </c:pt>
                <c:pt idx="49893">
                  <c:v>6.7602781194032693E-2</c:v>
                </c:pt>
                <c:pt idx="49894">
                  <c:v>6.7604230393106299E-2</c:v>
                </c:pt>
                <c:pt idx="49895">
                  <c:v>6.7605338169817106E-2</c:v>
                </c:pt>
                <c:pt idx="49896">
                  <c:v>6.7606560997330298E-2</c:v>
                </c:pt>
                <c:pt idx="49897">
                  <c:v>6.7606764013538906E-2</c:v>
                </c:pt>
                <c:pt idx="49898">
                  <c:v>6.76073888723564E-2</c:v>
                </c:pt>
                <c:pt idx="49899">
                  <c:v>6.7608729571411397E-2</c:v>
                </c:pt>
                <c:pt idx="49900">
                  <c:v>6.7611401446875594E-2</c:v>
                </c:pt>
                <c:pt idx="49901">
                  <c:v>6.7611550588586505E-2</c:v>
                </c:pt>
                <c:pt idx="49902">
                  <c:v>6.7612549677860304E-2</c:v>
                </c:pt>
                <c:pt idx="49903">
                  <c:v>6.7613327918614699E-2</c:v>
                </c:pt>
                <c:pt idx="49904">
                  <c:v>6.7614031974437494E-2</c:v>
                </c:pt>
                <c:pt idx="49905">
                  <c:v>6.7615528458927196E-2</c:v>
                </c:pt>
                <c:pt idx="49906">
                  <c:v>6.7616937537025204E-2</c:v>
                </c:pt>
                <c:pt idx="49907">
                  <c:v>6.7617132680504094E-2</c:v>
                </c:pt>
                <c:pt idx="49908">
                  <c:v>6.7618219899108101E-2</c:v>
                </c:pt>
                <c:pt idx="49909">
                  <c:v>6.7618337841666307E-2</c:v>
                </c:pt>
                <c:pt idx="49910">
                  <c:v>6.7619635129262307E-2</c:v>
                </c:pt>
                <c:pt idx="49911">
                  <c:v>6.7619957762586905E-2</c:v>
                </c:pt>
                <c:pt idx="49912">
                  <c:v>6.7620159682970901E-2</c:v>
                </c:pt>
                <c:pt idx="49913">
                  <c:v>6.7620551521295799E-2</c:v>
                </c:pt>
                <c:pt idx="49914">
                  <c:v>6.7620738774422304E-2</c:v>
                </c:pt>
                <c:pt idx="49915">
                  <c:v>6.7620931520107397E-2</c:v>
                </c:pt>
                <c:pt idx="49916">
                  <c:v>6.7621570409857404E-2</c:v>
                </c:pt>
                <c:pt idx="49917">
                  <c:v>6.7622689241338504E-2</c:v>
                </c:pt>
                <c:pt idx="49918">
                  <c:v>6.7622888656345095E-2</c:v>
                </c:pt>
                <c:pt idx="49919">
                  <c:v>6.7623175883816306E-2</c:v>
                </c:pt>
                <c:pt idx="49920">
                  <c:v>6.7624282398376506E-2</c:v>
                </c:pt>
                <c:pt idx="49921">
                  <c:v>6.7625992040173097E-2</c:v>
                </c:pt>
                <c:pt idx="49922">
                  <c:v>6.7626786451029403E-2</c:v>
                </c:pt>
                <c:pt idx="49923">
                  <c:v>6.7628421259205304E-2</c:v>
                </c:pt>
                <c:pt idx="49924">
                  <c:v>6.7629179152097693E-2</c:v>
                </c:pt>
                <c:pt idx="49925">
                  <c:v>6.7629563943564494E-2</c:v>
                </c:pt>
                <c:pt idx="49926">
                  <c:v>6.7630364117462594E-2</c:v>
                </c:pt>
                <c:pt idx="49927">
                  <c:v>6.7631308723119898E-2</c:v>
                </c:pt>
                <c:pt idx="49928">
                  <c:v>6.76322683408528E-2</c:v>
                </c:pt>
                <c:pt idx="49929">
                  <c:v>6.7632604468339297E-2</c:v>
                </c:pt>
                <c:pt idx="49930">
                  <c:v>6.7634009856143595E-2</c:v>
                </c:pt>
                <c:pt idx="49931">
                  <c:v>6.7634293740365101E-2</c:v>
                </c:pt>
                <c:pt idx="49932">
                  <c:v>6.7636498739396006E-2</c:v>
                </c:pt>
                <c:pt idx="49933">
                  <c:v>6.7637100470193903E-2</c:v>
                </c:pt>
                <c:pt idx="49934">
                  <c:v>6.7638267031919594E-2</c:v>
                </c:pt>
                <c:pt idx="49935">
                  <c:v>6.7638399190518103E-2</c:v>
                </c:pt>
                <c:pt idx="49936">
                  <c:v>6.7642078097013503E-2</c:v>
                </c:pt>
                <c:pt idx="49937">
                  <c:v>6.7644768726567106E-2</c:v>
                </c:pt>
                <c:pt idx="49938">
                  <c:v>6.7645231643695597E-2</c:v>
                </c:pt>
                <c:pt idx="49939">
                  <c:v>6.7647356200746897E-2</c:v>
                </c:pt>
                <c:pt idx="49940">
                  <c:v>6.7648371875925095E-2</c:v>
                </c:pt>
                <c:pt idx="49941">
                  <c:v>6.76488063742266E-2</c:v>
                </c:pt>
                <c:pt idx="49942">
                  <c:v>6.7649090204927306E-2</c:v>
                </c:pt>
                <c:pt idx="49943">
                  <c:v>6.7650596157423096E-2</c:v>
                </c:pt>
                <c:pt idx="49944">
                  <c:v>6.7651500654008101E-2</c:v>
                </c:pt>
                <c:pt idx="49945">
                  <c:v>6.7651656827875203E-2</c:v>
                </c:pt>
                <c:pt idx="49946">
                  <c:v>6.7651915240553695E-2</c:v>
                </c:pt>
                <c:pt idx="49947">
                  <c:v>6.7655437614161706E-2</c:v>
                </c:pt>
                <c:pt idx="49948">
                  <c:v>6.76556138562113E-2</c:v>
                </c:pt>
                <c:pt idx="49949">
                  <c:v>6.7658049173979107E-2</c:v>
                </c:pt>
                <c:pt idx="49950">
                  <c:v>6.7658590300902099E-2</c:v>
                </c:pt>
                <c:pt idx="49951">
                  <c:v>6.7660372968037397E-2</c:v>
                </c:pt>
                <c:pt idx="49952">
                  <c:v>6.7665680579677701E-2</c:v>
                </c:pt>
                <c:pt idx="49953">
                  <c:v>6.7667206177725606E-2</c:v>
                </c:pt>
                <c:pt idx="49954">
                  <c:v>6.7667626467475095E-2</c:v>
                </c:pt>
                <c:pt idx="49955">
                  <c:v>6.7671802632206596E-2</c:v>
                </c:pt>
                <c:pt idx="49956">
                  <c:v>6.76726080196072E-2</c:v>
                </c:pt>
                <c:pt idx="49957">
                  <c:v>6.7674192197007904E-2</c:v>
                </c:pt>
                <c:pt idx="49958">
                  <c:v>6.7674386986822405E-2</c:v>
                </c:pt>
                <c:pt idx="49959">
                  <c:v>6.7675267198902295E-2</c:v>
                </c:pt>
                <c:pt idx="49960">
                  <c:v>6.7678941292638198E-2</c:v>
                </c:pt>
                <c:pt idx="49961">
                  <c:v>6.7679828124994804E-2</c:v>
                </c:pt>
                <c:pt idx="49962">
                  <c:v>6.7680306823071607E-2</c:v>
                </c:pt>
                <c:pt idx="49963">
                  <c:v>6.7681309107705603E-2</c:v>
                </c:pt>
                <c:pt idx="49964">
                  <c:v>6.7681793520949801E-2</c:v>
                </c:pt>
                <c:pt idx="49965">
                  <c:v>6.7683474487741493E-2</c:v>
                </c:pt>
                <c:pt idx="49966">
                  <c:v>6.7684389160425795E-2</c:v>
                </c:pt>
                <c:pt idx="49967">
                  <c:v>6.7684460152581394E-2</c:v>
                </c:pt>
                <c:pt idx="49968">
                  <c:v>6.7687421108373502E-2</c:v>
                </c:pt>
                <c:pt idx="49969">
                  <c:v>6.7687910924192296E-2</c:v>
                </c:pt>
                <c:pt idx="49970">
                  <c:v>6.7688071318104198E-2</c:v>
                </c:pt>
                <c:pt idx="49971">
                  <c:v>6.7690887304855701E-2</c:v>
                </c:pt>
                <c:pt idx="49972">
                  <c:v>6.7692715309059404E-2</c:v>
                </c:pt>
                <c:pt idx="49973">
                  <c:v>6.7693323022257598E-2</c:v>
                </c:pt>
                <c:pt idx="49974">
                  <c:v>6.7694113039801204E-2</c:v>
                </c:pt>
                <c:pt idx="49975">
                  <c:v>6.7694473508896597E-2</c:v>
                </c:pt>
                <c:pt idx="49976">
                  <c:v>6.7695432985657195E-2</c:v>
                </c:pt>
                <c:pt idx="49977">
                  <c:v>6.7700649040785599E-2</c:v>
                </c:pt>
                <c:pt idx="49978">
                  <c:v>6.7701340879812499E-2</c:v>
                </c:pt>
                <c:pt idx="49979">
                  <c:v>6.7701403182302E-2</c:v>
                </c:pt>
                <c:pt idx="49980">
                  <c:v>6.7701924363625696E-2</c:v>
                </c:pt>
                <c:pt idx="49981">
                  <c:v>6.7702106429914699E-2</c:v>
                </c:pt>
                <c:pt idx="49982">
                  <c:v>6.7704827039499094E-2</c:v>
                </c:pt>
                <c:pt idx="49983">
                  <c:v>6.7704868588531697E-2</c:v>
                </c:pt>
                <c:pt idx="49984">
                  <c:v>6.7705083750162806E-2</c:v>
                </c:pt>
                <c:pt idx="49985">
                  <c:v>6.7705693997871297E-2</c:v>
                </c:pt>
                <c:pt idx="49986">
                  <c:v>6.7705892132556095E-2</c:v>
                </c:pt>
                <c:pt idx="49987">
                  <c:v>6.7708662494636002E-2</c:v>
                </c:pt>
                <c:pt idx="49988">
                  <c:v>6.7708856647819698E-2</c:v>
                </c:pt>
                <c:pt idx="49989">
                  <c:v>6.7708990703823704E-2</c:v>
                </c:pt>
                <c:pt idx="49990">
                  <c:v>6.7709261862052103E-2</c:v>
                </c:pt>
                <c:pt idx="49991">
                  <c:v>6.7711132413640907E-2</c:v>
                </c:pt>
                <c:pt idx="49992">
                  <c:v>6.7711886598347398E-2</c:v>
                </c:pt>
                <c:pt idx="49993">
                  <c:v>6.7714077488393004E-2</c:v>
                </c:pt>
                <c:pt idx="49994">
                  <c:v>6.7717520236869597E-2</c:v>
                </c:pt>
                <c:pt idx="49995">
                  <c:v>6.7718518497140306E-2</c:v>
                </c:pt>
                <c:pt idx="49996">
                  <c:v>6.7722055848327301E-2</c:v>
                </c:pt>
                <c:pt idx="49997">
                  <c:v>6.7723730573875499E-2</c:v>
                </c:pt>
                <c:pt idx="49998">
                  <c:v>6.7725101553901906E-2</c:v>
                </c:pt>
                <c:pt idx="49999">
                  <c:v>6.77252701640116E-2</c:v>
                </c:pt>
                <c:pt idx="50000">
                  <c:v>6.7725282972081802E-2</c:v>
                </c:pt>
                <c:pt idx="50001">
                  <c:v>6.7726497015332204E-2</c:v>
                </c:pt>
                <c:pt idx="50002">
                  <c:v>6.7727867310449205E-2</c:v>
                </c:pt>
                <c:pt idx="50003">
                  <c:v>6.7727899315756901E-2</c:v>
                </c:pt>
                <c:pt idx="50004">
                  <c:v>6.7728598331583595E-2</c:v>
                </c:pt>
                <c:pt idx="50005">
                  <c:v>6.7729386920668502E-2</c:v>
                </c:pt>
                <c:pt idx="50006">
                  <c:v>6.7731014183381594E-2</c:v>
                </c:pt>
                <c:pt idx="50007">
                  <c:v>6.7734646478974897E-2</c:v>
                </c:pt>
                <c:pt idx="50008">
                  <c:v>6.7735582906835304E-2</c:v>
                </c:pt>
                <c:pt idx="50009">
                  <c:v>6.77356463330753E-2</c:v>
                </c:pt>
                <c:pt idx="50010">
                  <c:v>6.7739046975786504E-2</c:v>
                </c:pt>
                <c:pt idx="50011">
                  <c:v>6.7739635301536399E-2</c:v>
                </c:pt>
                <c:pt idx="50012">
                  <c:v>6.7740467789634398E-2</c:v>
                </c:pt>
                <c:pt idx="50013">
                  <c:v>6.7741805461235496E-2</c:v>
                </c:pt>
                <c:pt idx="50014">
                  <c:v>6.7744765658557804E-2</c:v>
                </c:pt>
                <c:pt idx="50015">
                  <c:v>6.7746573107480806E-2</c:v>
                </c:pt>
                <c:pt idx="50016">
                  <c:v>6.7747040755356605E-2</c:v>
                </c:pt>
                <c:pt idx="50017">
                  <c:v>6.7747098142588003E-2</c:v>
                </c:pt>
                <c:pt idx="50018">
                  <c:v>6.7747765924860898E-2</c:v>
                </c:pt>
                <c:pt idx="50019">
                  <c:v>6.7754112016103096E-2</c:v>
                </c:pt>
                <c:pt idx="50020">
                  <c:v>6.7755713428974296E-2</c:v>
                </c:pt>
                <c:pt idx="50021">
                  <c:v>6.7756227284933704E-2</c:v>
                </c:pt>
                <c:pt idx="50022">
                  <c:v>6.7757289384575994E-2</c:v>
                </c:pt>
                <c:pt idx="50023">
                  <c:v>6.7758222377158506E-2</c:v>
                </c:pt>
                <c:pt idx="50024">
                  <c:v>6.7759413973303401E-2</c:v>
                </c:pt>
                <c:pt idx="50025">
                  <c:v>6.7762175755628901E-2</c:v>
                </c:pt>
                <c:pt idx="50026">
                  <c:v>6.7762226097467695E-2</c:v>
                </c:pt>
                <c:pt idx="50027">
                  <c:v>6.7762505716483498E-2</c:v>
                </c:pt>
                <c:pt idx="50028">
                  <c:v>6.77634874613771E-2</c:v>
                </c:pt>
                <c:pt idx="50029">
                  <c:v>6.7766836183460993E-2</c:v>
                </c:pt>
                <c:pt idx="50030">
                  <c:v>6.7767127431700699E-2</c:v>
                </c:pt>
                <c:pt idx="50031">
                  <c:v>6.7767441818368301E-2</c:v>
                </c:pt>
                <c:pt idx="50032">
                  <c:v>6.7769064991374903E-2</c:v>
                </c:pt>
                <c:pt idx="50033">
                  <c:v>6.7770086292228804E-2</c:v>
                </c:pt>
                <c:pt idx="50034">
                  <c:v>6.7771401014712504E-2</c:v>
                </c:pt>
                <c:pt idx="50035">
                  <c:v>6.7772359527036405E-2</c:v>
                </c:pt>
                <c:pt idx="50036">
                  <c:v>6.7772604817759194E-2</c:v>
                </c:pt>
                <c:pt idx="50037">
                  <c:v>6.77729107981377E-2</c:v>
                </c:pt>
                <c:pt idx="50038">
                  <c:v>6.7774092709625394E-2</c:v>
                </c:pt>
                <c:pt idx="50039">
                  <c:v>6.7774938552068301E-2</c:v>
                </c:pt>
                <c:pt idx="50040">
                  <c:v>6.7775056437090295E-2</c:v>
                </c:pt>
                <c:pt idx="50041">
                  <c:v>6.7776327001919795E-2</c:v>
                </c:pt>
                <c:pt idx="50042">
                  <c:v>6.7777823647633101E-2</c:v>
                </c:pt>
                <c:pt idx="50043">
                  <c:v>6.7778367539732903E-2</c:v>
                </c:pt>
                <c:pt idx="50044">
                  <c:v>6.7779371998173896E-2</c:v>
                </c:pt>
                <c:pt idx="50045">
                  <c:v>6.7781762707040297E-2</c:v>
                </c:pt>
                <c:pt idx="50046">
                  <c:v>6.7782103097072E-2</c:v>
                </c:pt>
                <c:pt idx="50047">
                  <c:v>6.77821273866753E-2</c:v>
                </c:pt>
                <c:pt idx="50048">
                  <c:v>6.7785110243212293E-2</c:v>
                </c:pt>
                <c:pt idx="50049">
                  <c:v>6.7786448619909997E-2</c:v>
                </c:pt>
                <c:pt idx="50050">
                  <c:v>6.7787422259910204E-2</c:v>
                </c:pt>
                <c:pt idx="50051">
                  <c:v>6.7788541870577396E-2</c:v>
                </c:pt>
                <c:pt idx="50052">
                  <c:v>6.7788927738968802E-2</c:v>
                </c:pt>
                <c:pt idx="50053">
                  <c:v>6.7789633665364404E-2</c:v>
                </c:pt>
                <c:pt idx="50054">
                  <c:v>6.7791521599916998E-2</c:v>
                </c:pt>
                <c:pt idx="50055">
                  <c:v>6.77922733313501E-2</c:v>
                </c:pt>
                <c:pt idx="50056">
                  <c:v>6.7792781482843401E-2</c:v>
                </c:pt>
                <c:pt idx="50057">
                  <c:v>6.7793253916596394E-2</c:v>
                </c:pt>
                <c:pt idx="50058">
                  <c:v>6.7794338538668897E-2</c:v>
                </c:pt>
                <c:pt idx="50059">
                  <c:v>6.7795675369773906E-2</c:v>
                </c:pt>
                <c:pt idx="50060">
                  <c:v>6.7797023481641794E-2</c:v>
                </c:pt>
                <c:pt idx="50061">
                  <c:v>6.7798035463700196E-2</c:v>
                </c:pt>
                <c:pt idx="50062">
                  <c:v>6.7798674366278899E-2</c:v>
                </c:pt>
                <c:pt idx="50063">
                  <c:v>6.7800876374791305E-2</c:v>
                </c:pt>
                <c:pt idx="50064">
                  <c:v>6.7800955339987798E-2</c:v>
                </c:pt>
                <c:pt idx="50065">
                  <c:v>6.7802234830163705E-2</c:v>
                </c:pt>
                <c:pt idx="50066">
                  <c:v>6.7804624111623704E-2</c:v>
                </c:pt>
                <c:pt idx="50067">
                  <c:v>6.7804905829852699E-2</c:v>
                </c:pt>
                <c:pt idx="50068">
                  <c:v>6.7805990987106907E-2</c:v>
                </c:pt>
                <c:pt idx="50069">
                  <c:v>6.7809605505788295E-2</c:v>
                </c:pt>
                <c:pt idx="50070">
                  <c:v>6.7809857097401699E-2</c:v>
                </c:pt>
                <c:pt idx="50071">
                  <c:v>6.7810141257037604E-2</c:v>
                </c:pt>
                <c:pt idx="50072">
                  <c:v>6.78105924779389E-2</c:v>
                </c:pt>
                <c:pt idx="50073">
                  <c:v>6.7810901169668494E-2</c:v>
                </c:pt>
                <c:pt idx="50074">
                  <c:v>6.7811026177487396E-2</c:v>
                </c:pt>
                <c:pt idx="50075">
                  <c:v>6.7812752870944806E-2</c:v>
                </c:pt>
                <c:pt idx="50076">
                  <c:v>6.78127805293397E-2</c:v>
                </c:pt>
                <c:pt idx="50077">
                  <c:v>6.7813381856069999E-2</c:v>
                </c:pt>
                <c:pt idx="50078">
                  <c:v>6.7814796651233897E-2</c:v>
                </c:pt>
                <c:pt idx="50079">
                  <c:v>6.7816716300890895E-2</c:v>
                </c:pt>
                <c:pt idx="50080">
                  <c:v>6.7822224974840306E-2</c:v>
                </c:pt>
                <c:pt idx="50081">
                  <c:v>6.7823199549027394E-2</c:v>
                </c:pt>
                <c:pt idx="50082">
                  <c:v>6.7824335505900696E-2</c:v>
                </c:pt>
                <c:pt idx="50083">
                  <c:v>6.7827738266062101E-2</c:v>
                </c:pt>
                <c:pt idx="50084">
                  <c:v>6.7828131625476698E-2</c:v>
                </c:pt>
                <c:pt idx="50085">
                  <c:v>6.7828843318399196E-2</c:v>
                </c:pt>
                <c:pt idx="50086">
                  <c:v>6.7828925502524798E-2</c:v>
                </c:pt>
                <c:pt idx="50087">
                  <c:v>6.7832364475430507E-2</c:v>
                </c:pt>
                <c:pt idx="50088">
                  <c:v>6.7834922199890096E-2</c:v>
                </c:pt>
                <c:pt idx="50089">
                  <c:v>6.7835325957348494E-2</c:v>
                </c:pt>
                <c:pt idx="50090">
                  <c:v>6.7838731661326396E-2</c:v>
                </c:pt>
                <c:pt idx="50091">
                  <c:v>6.7840740123151694E-2</c:v>
                </c:pt>
                <c:pt idx="50092">
                  <c:v>6.7842064049291703E-2</c:v>
                </c:pt>
                <c:pt idx="50093">
                  <c:v>6.7842872291086403E-2</c:v>
                </c:pt>
                <c:pt idx="50094">
                  <c:v>6.7843510812597194E-2</c:v>
                </c:pt>
                <c:pt idx="50095">
                  <c:v>6.7844736352123694E-2</c:v>
                </c:pt>
                <c:pt idx="50096">
                  <c:v>6.7845008625969594E-2</c:v>
                </c:pt>
                <c:pt idx="50097">
                  <c:v>6.7848030047511498E-2</c:v>
                </c:pt>
                <c:pt idx="50098">
                  <c:v>6.7848234218736397E-2</c:v>
                </c:pt>
                <c:pt idx="50099">
                  <c:v>6.7848742889751998E-2</c:v>
                </c:pt>
                <c:pt idx="50100">
                  <c:v>6.7849151148553194E-2</c:v>
                </c:pt>
                <c:pt idx="50101">
                  <c:v>6.7849887405712198E-2</c:v>
                </c:pt>
                <c:pt idx="50102">
                  <c:v>6.7849908866765798E-2</c:v>
                </c:pt>
                <c:pt idx="50103">
                  <c:v>6.78500340361574E-2</c:v>
                </c:pt>
                <c:pt idx="50104">
                  <c:v>6.7851501409223303E-2</c:v>
                </c:pt>
                <c:pt idx="50105">
                  <c:v>6.7853432137788203E-2</c:v>
                </c:pt>
                <c:pt idx="50106">
                  <c:v>6.7854211384023505E-2</c:v>
                </c:pt>
                <c:pt idx="50107">
                  <c:v>6.7854828527887295E-2</c:v>
                </c:pt>
                <c:pt idx="50108">
                  <c:v>6.7855158221127795E-2</c:v>
                </c:pt>
                <c:pt idx="50109">
                  <c:v>6.7856777682975405E-2</c:v>
                </c:pt>
                <c:pt idx="50110">
                  <c:v>6.7857044094316601E-2</c:v>
                </c:pt>
                <c:pt idx="50111">
                  <c:v>6.7862323509237599E-2</c:v>
                </c:pt>
                <c:pt idx="50112">
                  <c:v>6.7864263802384098E-2</c:v>
                </c:pt>
                <c:pt idx="50113">
                  <c:v>6.7866816939049002E-2</c:v>
                </c:pt>
                <c:pt idx="50114">
                  <c:v>6.7866903600605294E-2</c:v>
                </c:pt>
                <c:pt idx="50115">
                  <c:v>6.7870194755571406E-2</c:v>
                </c:pt>
                <c:pt idx="50116">
                  <c:v>6.7871683387679196E-2</c:v>
                </c:pt>
                <c:pt idx="50117">
                  <c:v>6.7874557425401397E-2</c:v>
                </c:pt>
                <c:pt idx="50118">
                  <c:v>6.7875436163981798E-2</c:v>
                </c:pt>
                <c:pt idx="50119">
                  <c:v>6.7877053060000303E-2</c:v>
                </c:pt>
                <c:pt idx="50120">
                  <c:v>6.7877348698701795E-2</c:v>
                </c:pt>
                <c:pt idx="50121">
                  <c:v>6.7879767135790803E-2</c:v>
                </c:pt>
                <c:pt idx="50122">
                  <c:v>6.7880198312727E-2</c:v>
                </c:pt>
                <c:pt idx="50123">
                  <c:v>6.7880693666998407E-2</c:v>
                </c:pt>
                <c:pt idx="50124">
                  <c:v>6.7881947842526894E-2</c:v>
                </c:pt>
                <c:pt idx="50125">
                  <c:v>6.7889521184938295E-2</c:v>
                </c:pt>
                <c:pt idx="50126">
                  <c:v>6.7891743431660406E-2</c:v>
                </c:pt>
                <c:pt idx="50127">
                  <c:v>6.7892708980832397E-2</c:v>
                </c:pt>
                <c:pt idx="50128">
                  <c:v>6.7892897731517104E-2</c:v>
                </c:pt>
                <c:pt idx="50129">
                  <c:v>6.7893113783284803E-2</c:v>
                </c:pt>
                <c:pt idx="50130">
                  <c:v>6.7895209833125802E-2</c:v>
                </c:pt>
                <c:pt idx="50131">
                  <c:v>6.7895597640427796E-2</c:v>
                </c:pt>
                <c:pt idx="50132">
                  <c:v>6.7898123211364597E-2</c:v>
                </c:pt>
                <c:pt idx="50133">
                  <c:v>6.7899484130898996E-2</c:v>
                </c:pt>
                <c:pt idx="50134">
                  <c:v>6.7899693755888293E-2</c:v>
                </c:pt>
                <c:pt idx="50135">
                  <c:v>6.7899741324665294E-2</c:v>
                </c:pt>
                <c:pt idx="50136">
                  <c:v>6.7900760883895905E-2</c:v>
                </c:pt>
                <c:pt idx="50137">
                  <c:v>6.7901430263666601E-2</c:v>
                </c:pt>
                <c:pt idx="50138">
                  <c:v>6.79029228782079E-2</c:v>
                </c:pt>
                <c:pt idx="50139">
                  <c:v>6.7907607541002502E-2</c:v>
                </c:pt>
                <c:pt idx="50140">
                  <c:v>6.7908068156202997E-2</c:v>
                </c:pt>
                <c:pt idx="50141">
                  <c:v>6.7908208132289205E-2</c:v>
                </c:pt>
                <c:pt idx="50142">
                  <c:v>6.7908699676776499E-2</c:v>
                </c:pt>
                <c:pt idx="50143">
                  <c:v>6.7909193771265697E-2</c:v>
                </c:pt>
                <c:pt idx="50144">
                  <c:v>6.7909262562144093E-2</c:v>
                </c:pt>
                <c:pt idx="50145">
                  <c:v>6.7910771983941701E-2</c:v>
                </c:pt>
                <c:pt idx="50146">
                  <c:v>6.7916086641847603E-2</c:v>
                </c:pt>
                <c:pt idx="50147">
                  <c:v>6.7916616707479796E-2</c:v>
                </c:pt>
                <c:pt idx="50148">
                  <c:v>6.7916853870171795E-2</c:v>
                </c:pt>
                <c:pt idx="50149">
                  <c:v>6.7917513088929099E-2</c:v>
                </c:pt>
                <c:pt idx="50150">
                  <c:v>6.7917917669326505E-2</c:v>
                </c:pt>
                <c:pt idx="50151">
                  <c:v>6.7919299861525798E-2</c:v>
                </c:pt>
                <c:pt idx="50152">
                  <c:v>6.79211699426992E-2</c:v>
                </c:pt>
                <c:pt idx="50153">
                  <c:v>6.7923885281916799E-2</c:v>
                </c:pt>
                <c:pt idx="50154">
                  <c:v>6.7923984409392305E-2</c:v>
                </c:pt>
                <c:pt idx="50155">
                  <c:v>6.7924328459234504E-2</c:v>
                </c:pt>
                <c:pt idx="50156">
                  <c:v>6.7925267653379404E-2</c:v>
                </c:pt>
                <c:pt idx="50157">
                  <c:v>6.7926259162216895E-2</c:v>
                </c:pt>
                <c:pt idx="50158">
                  <c:v>6.7926341727861994E-2</c:v>
                </c:pt>
                <c:pt idx="50159">
                  <c:v>6.79265612461534E-2</c:v>
                </c:pt>
                <c:pt idx="50160">
                  <c:v>6.7926954558588604E-2</c:v>
                </c:pt>
                <c:pt idx="50161">
                  <c:v>6.7927632412940503E-2</c:v>
                </c:pt>
                <c:pt idx="50162">
                  <c:v>6.7927708693794497E-2</c:v>
                </c:pt>
                <c:pt idx="50163">
                  <c:v>6.7928268934207406E-2</c:v>
                </c:pt>
                <c:pt idx="50164">
                  <c:v>6.7928744898274496E-2</c:v>
                </c:pt>
                <c:pt idx="50165">
                  <c:v>6.7933377983230195E-2</c:v>
                </c:pt>
                <c:pt idx="50166">
                  <c:v>6.7934236197325706E-2</c:v>
                </c:pt>
                <c:pt idx="50167">
                  <c:v>6.7935303212905099E-2</c:v>
                </c:pt>
                <c:pt idx="50168">
                  <c:v>6.7936915013061303E-2</c:v>
                </c:pt>
                <c:pt idx="50169">
                  <c:v>6.7937842941975204E-2</c:v>
                </c:pt>
                <c:pt idx="50170">
                  <c:v>6.7938080603534998E-2</c:v>
                </c:pt>
                <c:pt idx="50171">
                  <c:v>6.7938951246374904E-2</c:v>
                </c:pt>
                <c:pt idx="50172">
                  <c:v>6.79394084836389E-2</c:v>
                </c:pt>
                <c:pt idx="50173">
                  <c:v>6.79402848093969E-2</c:v>
                </c:pt>
                <c:pt idx="50174">
                  <c:v>6.7940514715845196E-2</c:v>
                </c:pt>
                <c:pt idx="50175">
                  <c:v>6.7940664017865707E-2</c:v>
                </c:pt>
                <c:pt idx="50176">
                  <c:v>6.7940999155642098E-2</c:v>
                </c:pt>
                <c:pt idx="50177">
                  <c:v>6.7942723466740004E-2</c:v>
                </c:pt>
                <c:pt idx="50178">
                  <c:v>6.7942772326180803E-2</c:v>
                </c:pt>
                <c:pt idx="50179">
                  <c:v>6.7943399336452201E-2</c:v>
                </c:pt>
                <c:pt idx="50180">
                  <c:v>6.7943697064189207E-2</c:v>
                </c:pt>
                <c:pt idx="50181">
                  <c:v>6.7944160301012996E-2</c:v>
                </c:pt>
                <c:pt idx="50182">
                  <c:v>6.7944688265199102E-2</c:v>
                </c:pt>
                <c:pt idx="50183">
                  <c:v>6.7946269616289995E-2</c:v>
                </c:pt>
                <c:pt idx="50184">
                  <c:v>6.7946442535507301E-2</c:v>
                </c:pt>
                <c:pt idx="50185">
                  <c:v>6.7948567736455898E-2</c:v>
                </c:pt>
                <c:pt idx="50186">
                  <c:v>6.7948794481897196E-2</c:v>
                </c:pt>
                <c:pt idx="50187">
                  <c:v>6.7948840976877298E-2</c:v>
                </c:pt>
                <c:pt idx="50188">
                  <c:v>6.7950612135955601E-2</c:v>
                </c:pt>
                <c:pt idx="50189">
                  <c:v>6.7951122111147705E-2</c:v>
                </c:pt>
                <c:pt idx="50190">
                  <c:v>6.7951181075725703E-2</c:v>
                </c:pt>
                <c:pt idx="50191">
                  <c:v>6.7952645045601404E-2</c:v>
                </c:pt>
                <c:pt idx="50192">
                  <c:v>6.7955259562894693E-2</c:v>
                </c:pt>
                <c:pt idx="50193">
                  <c:v>6.7957986911583806E-2</c:v>
                </c:pt>
                <c:pt idx="50194">
                  <c:v>6.7959047873326697E-2</c:v>
                </c:pt>
                <c:pt idx="50195">
                  <c:v>6.7962017025447297E-2</c:v>
                </c:pt>
                <c:pt idx="50196">
                  <c:v>6.7962267026570794E-2</c:v>
                </c:pt>
                <c:pt idx="50197">
                  <c:v>6.7964969285487606E-2</c:v>
                </c:pt>
                <c:pt idx="50198">
                  <c:v>6.7965243396541294E-2</c:v>
                </c:pt>
                <c:pt idx="50199">
                  <c:v>6.7967134214129199E-2</c:v>
                </c:pt>
                <c:pt idx="50200">
                  <c:v>6.7969436315217693E-2</c:v>
                </c:pt>
                <c:pt idx="50201">
                  <c:v>6.7969977983756494E-2</c:v>
                </c:pt>
                <c:pt idx="50202">
                  <c:v>6.7971281223467295E-2</c:v>
                </c:pt>
                <c:pt idx="50203">
                  <c:v>6.7972537248313702E-2</c:v>
                </c:pt>
                <c:pt idx="50204">
                  <c:v>6.7973155407133001E-2</c:v>
                </c:pt>
                <c:pt idx="50205">
                  <c:v>6.7977225857886903E-2</c:v>
                </c:pt>
                <c:pt idx="50206">
                  <c:v>6.7979388660607196E-2</c:v>
                </c:pt>
                <c:pt idx="50207">
                  <c:v>6.7979625716849498E-2</c:v>
                </c:pt>
                <c:pt idx="50208">
                  <c:v>6.7980530911633294E-2</c:v>
                </c:pt>
                <c:pt idx="50209">
                  <c:v>6.7983323565010301E-2</c:v>
                </c:pt>
                <c:pt idx="50210">
                  <c:v>6.7983772215675295E-2</c:v>
                </c:pt>
                <c:pt idx="50211">
                  <c:v>6.7984185068625705E-2</c:v>
                </c:pt>
                <c:pt idx="50212">
                  <c:v>6.7988214348488896E-2</c:v>
                </c:pt>
                <c:pt idx="50213">
                  <c:v>6.7988363570754107E-2</c:v>
                </c:pt>
                <c:pt idx="50214">
                  <c:v>6.7989398353139094E-2</c:v>
                </c:pt>
                <c:pt idx="50215">
                  <c:v>6.7991714331827005E-2</c:v>
                </c:pt>
                <c:pt idx="50216">
                  <c:v>6.7992033493727705E-2</c:v>
                </c:pt>
                <c:pt idx="50217">
                  <c:v>6.79944013647516E-2</c:v>
                </c:pt>
                <c:pt idx="50218">
                  <c:v>6.7996429450463997E-2</c:v>
                </c:pt>
                <c:pt idx="50219">
                  <c:v>6.7997095839168895E-2</c:v>
                </c:pt>
                <c:pt idx="50220">
                  <c:v>6.7997529064468001E-2</c:v>
                </c:pt>
                <c:pt idx="50221">
                  <c:v>6.7997636887158999E-2</c:v>
                </c:pt>
                <c:pt idx="50222">
                  <c:v>6.7999240769592698E-2</c:v>
                </c:pt>
                <c:pt idx="50223">
                  <c:v>6.7999983770136399E-2</c:v>
                </c:pt>
                <c:pt idx="50224">
                  <c:v>6.8004573368154506E-2</c:v>
                </c:pt>
                <c:pt idx="50225">
                  <c:v>6.8005371453038005E-2</c:v>
                </c:pt>
                <c:pt idx="50226">
                  <c:v>6.8005616332386595E-2</c:v>
                </c:pt>
                <c:pt idx="50227">
                  <c:v>6.8005974115333004E-2</c:v>
                </c:pt>
                <c:pt idx="50228">
                  <c:v>6.8007408440978398E-2</c:v>
                </c:pt>
                <c:pt idx="50229">
                  <c:v>6.8009589568089099E-2</c:v>
                </c:pt>
                <c:pt idx="50230">
                  <c:v>6.8009846120527101E-2</c:v>
                </c:pt>
                <c:pt idx="50231">
                  <c:v>6.8011612075445302E-2</c:v>
                </c:pt>
                <c:pt idx="50232">
                  <c:v>6.8012105067092196E-2</c:v>
                </c:pt>
                <c:pt idx="50233">
                  <c:v>6.8012329549168998E-2</c:v>
                </c:pt>
                <c:pt idx="50234">
                  <c:v>6.8012354508392797E-2</c:v>
                </c:pt>
                <c:pt idx="50235">
                  <c:v>6.8013897570105203E-2</c:v>
                </c:pt>
                <c:pt idx="50236">
                  <c:v>6.8018170034681094E-2</c:v>
                </c:pt>
                <c:pt idx="50237">
                  <c:v>6.8018447000219695E-2</c:v>
                </c:pt>
                <c:pt idx="50238">
                  <c:v>6.8021361591694293E-2</c:v>
                </c:pt>
                <c:pt idx="50239">
                  <c:v>6.8024334165095998E-2</c:v>
                </c:pt>
                <c:pt idx="50240">
                  <c:v>6.8024778237969194E-2</c:v>
                </c:pt>
                <c:pt idx="50241">
                  <c:v>6.8033108605059997E-2</c:v>
                </c:pt>
                <c:pt idx="50242">
                  <c:v>6.8035793527980407E-2</c:v>
                </c:pt>
                <c:pt idx="50243">
                  <c:v>6.8036148884254993E-2</c:v>
                </c:pt>
                <c:pt idx="50244">
                  <c:v>6.8036228393951695E-2</c:v>
                </c:pt>
                <c:pt idx="50245">
                  <c:v>6.80382320385053E-2</c:v>
                </c:pt>
                <c:pt idx="50246">
                  <c:v>6.8038240776119793E-2</c:v>
                </c:pt>
                <c:pt idx="50247">
                  <c:v>6.8041407766560799E-2</c:v>
                </c:pt>
                <c:pt idx="50248">
                  <c:v>6.8044575872448498E-2</c:v>
                </c:pt>
                <c:pt idx="50249">
                  <c:v>6.8044927154566698E-2</c:v>
                </c:pt>
                <c:pt idx="50250">
                  <c:v>6.8047244511944702E-2</c:v>
                </c:pt>
                <c:pt idx="50251">
                  <c:v>6.8047748358923701E-2</c:v>
                </c:pt>
                <c:pt idx="50252">
                  <c:v>6.8048366156274395E-2</c:v>
                </c:pt>
                <c:pt idx="50253">
                  <c:v>6.8048440431432697E-2</c:v>
                </c:pt>
                <c:pt idx="50254">
                  <c:v>6.8052850634318193E-2</c:v>
                </c:pt>
                <c:pt idx="50255">
                  <c:v>6.8056077307257198E-2</c:v>
                </c:pt>
                <c:pt idx="50256">
                  <c:v>6.8058181558695599E-2</c:v>
                </c:pt>
                <c:pt idx="50257">
                  <c:v>6.8060550918164597E-2</c:v>
                </c:pt>
                <c:pt idx="50258">
                  <c:v>6.8060651686767601E-2</c:v>
                </c:pt>
                <c:pt idx="50259">
                  <c:v>6.8061027719060196E-2</c:v>
                </c:pt>
                <c:pt idx="50260">
                  <c:v>6.80614841464902E-2</c:v>
                </c:pt>
                <c:pt idx="50261">
                  <c:v>6.8067333417434595E-2</c:v>
                </c:pt>
                <c:pt idx="50262">
                  <c:v>6.8067693129988199E-2</c:v>
                </c:pt>
                <c:pt idx="50263">
                  <c:v>6.8068749948980406E-2</c:v>
                </c:pt>
                <c:pt idx="50264">
                  <c:v>6.8070225407976304E-2</c:v>
                </c:pt>
                <c:pt idx="50265">
                  <c:v>6.8070683404115706E-2</c:v>
                </c:pt>
                <c:pt idx="50266">
                  <c:v>6.8074657118314397E-2</c:v>
                </c:pt>
                <c:pt idx="50267">
                  <c:v>6.8075383496592798E-2</c:v>
                </c:pt>
                <c:pt idx="50268">
                  <c:v>6.8076101879616893E-2</c:v>
                </c:pt>
                <c:pt idx="50269">
                  <c:v>6.8081514592456996E-2</c:v>
                </c:pt>
                <c:pt idx="50270">
                  <c:v>6.8082992168109202E-2</c:v>
                </c:pt>
                <c:pt idx="50271">
                  <c:v>6.8083060192004802E-2</c:v>
                </c:pt>
                <c:pt idx="50272">
                  <c:v>6.8084563281195706E-2</c:v>
                </c:pt>
                <c:pt idx="50273">
                  <c:v>6.8084679138493406E-2</c:v>
                </c:pt>
                <c:pt idx="50274">
                  <c:v>6.8084923821176396E-2</c:v>
                </c:pt>
                <c:pt idx="50275">
                  <c:v>6.8085182779221695E-2</c:v>
                </c:pt>
                <c:pt idx="50276">
                  <c:v>6.8085246805319896E-2</c:v>
                </c:pt>
                <c:pt idx="50277">
                  <c:v>6.8085584965555904E-2</c:v>
                </c:pt>
                <c:pt idx="50278">
                  <c:v>6.8089574802200001E-2</c:v>
                </c:pt>
                <c:pt idx="50279">
                  <c:v>6.80900948303826E-2</c:v>
                </c:pt>
                <c:pt idx="50280">
                  <c:v>6.8090340081804396E-2</c:v>
                </c:pt>
                <c:pt idx="50281">
                  <c:v>6.8090928823411501E-2</c:v>
                </c:pt>
                <c:pt idx="50282">
                  <c:v>6.80913570503172E-2</c:v>
                </c:pt>
                <c:pt idx="50283">
                  <c:v>6.8095490507590603E-2</c:v>
                </c:pt>
                <c:pt idx="50284">
                  <c:v>6.8099712006408894E-2</c:v>
                </c:pt>
                <c:pt idx="50285">
                  <c:v>6.8099979999150004E-2</c:v>
                </c:pt>
                <c:pt idx="50286">
                  <c:v>6.8102350276687595E-2</c:v>
                </c:pt>
                <c:pt idx="50287">
                  <c:v>6.8102725132868497E-2</c:v>
                </c:pt>
                <c:pt idx="50288">
                  <c:v>6.8103419370034002E-2</c:v>
                </c:pt>
                <c:pt idx="50289">
                  <c:v>6.8104126339122606E-2</c:v>
                </c:pt>
                <c:pt idx="50290">
                  <c:v>6.8105037384300696E-2</c:v>
                </c:pt>
                <c:pt idx="50291">
                  <c:v>6.8105871566373502E-2</c:v>
                </c:pt>
                <c:pt idx="50292">
                  <c:v>6.8106597501158606E-2</c:v>
                </c:pt>
                <c:pt idx="50293">
                  <c:v>6.81067540275931E-2</c:v>
                </c:pt>
                <c:pt idx="50294">
                  <c:v>6.8107007708665193E-2</c:v>
                </c:pt>
                <c:pt idx="50295">
                  <c:v>6.8107489170526697E-2</c:v>
                </c:pt>
                <c:pt idx="50296">
                  <c:v>6.8107871841037199E-2</c:v>
                </c:pt>
                <c:pt idx="50297">
                  <c:v>6.8110764651002104E-2</c:v>
                </c:pt>
                <c:pt idx="50298">
                  <c:v>6.8111412764297094E-2</c:v>
                </c:pt>
                <c:pt idx="50299">
                  <c:v>6.8113870303537896E-2</c:v>
                </c:pt>
                <c:pt idx="50300">
                  <c:v>6.8118502310955703E-2</c:v>
                </c:pt>
                <c:pt idx="50301">
                  <c:v>6.8118696468635095E-2</c:v>
                </c:pt>
                <c:pt idx="50302">
                  <c:v>6.8119642049771598E-2</c:v>
                </c:pt>
                <c:pt idx="50303">
                  <c:v>6.8120018785917294E-2</c:v>
                </c:pt>
                <c:pt idx="50304">
                  <c:v>6.8120799447416197E-2</c:v>
                </c:pt>
                <c:pt idx="50305">
                  <c:v>6.8120859991244606E-2</c:v>
                </c:pt>
                <c:pt idx="50306">
                  <c:v>6.8122019079471297E-2</c:v>
                </c:pt>
                <c:pt idx="50307">
                  <c:v>6.8123131696273306E-2</c:v>
                </c:pt>
                <c:pt idx="50308">
                  <c:v>6.8124567621893298E-2</c:v>
                </c:pt>
                <c:pt idx="50309">
                  <c:v>6.8124993244713897E-2</c:v>
                </c:pt>
                <c:pt idx="50310">
                  <c:v>6.8125459358820903E-2</c:v>
                </c:pt>
                <c:pt idx="50311">
                  <c:v>6.8125699648402899E-2</c:v>
                </c:pt>
                <c:pt idx="50312">
                  <c:v>6.8125765527699805E-2</c:v>
                </c:pt>
                <c:pt idx="50313">
                  <c:v>6.8126233037317699E-2</c:v>
                </c:pt>
                <c:pt idx="50314">
                  <c:v>6.8128594137090798E-2</c:v>
                </c:pt>
                <c:pt idx="50315">
                  <c:v>6.8129581697436395E-2</c:v>
                </c:pt>
                <c:pt idx="50316">
                  <c:v>6.8132597239667594E-2</c:v>
                </c:pt>
                <c:pt idx="50317">
                  <c:v>6.8136125191908495E-2</c:v>
                </c:pt>
                <c:pt idx="50318">
                  <c:v>6.8136515223827201E-2</c:v>
                </c:pt>
                <c:pt idx="50319">
                  <c:v>6.81383651377378E-2</c:v>
                </c:pt>
                <c:pt idx="50320">
                  <c:v>6.8139108159126993E-2</c:v>
                </c:pt>
                <c:pt idx="50321">
                  <c:v>6.8141460315818206E-2</c:v>
                </c:pt>
                <c:pt idx="50322">
                  <c:v>6.8144417097662696E-2</c:v>
                </c:pt>
                <c:pt idx="50323">
                  <c:v>6.81448573592493E-2</c:v>
                </c:pt>
                <c:pt idx="50324">
                  <c:v>6.8144879911556405E-2</c:v>
                </c:pt>
                <c:pt idx="50325">
                  <c:v>6.8146069847562704E-2</c:v>
                </c:pt>
                <c:pt idx="50326">
                  <c:v>6.8146319795198196E-2</c:v>
                </c:pt>
                <c:pt idx="50327">
                  <c:v>6.8149507022815303E-2</c:v>
                </c:pt>
                <c:pt idx="50328">
                  <c:v>6.81503312545194E-2</c:v>
                </c:pt>
                <c:pt idx="50329">
                  <c:v>6.8150900963625902E-2</c:v>
                </c:pt>
                <c:pt idx="50330">
                  <c:v>6.8152195026242895E-2</c:v>
                </c:pt>
                <c:pt idx="50331">
                  <c:v>6.8152512150449193E-2</c:v>
                </c:pt>
                <c:pt idx="50332">
                  <c:v>6.8153257006005705E-2</c:v>
                </c:pt>
                <c:pt idx="50333">
                  <c:v>6.8154823329383996E-2</c:v>
                </c:pt>
                <c:pt idx="50334">
                  <c:v>6.8156822913488596E-2</c:v>
                </c:pt>
                <c:pt idx="50335">
                  <c:v>6.81572401001065E-2</c:v>
                </c:pt>
                <c:pt idx="50336">
                  <c:v>6.8160853008600295E-2</c:v>
                </c:pt>
                <c:pt idx="50337">
                  <c:v>6.8162646415413697E-2</c:v>
                </c:pt>
                <c:pt idx="50338">
                  <c:v>6.8165011660505703E-2</c:v>
                </c:pt>
                <c:pt idx="50339">
                  <c:v>6.81666411809152E-2</c:v>
                </c:pt>
                <c:pt idx="50340">
                  <c:v>6.8166852330428004E-2</c:v>
                </c:pt>
                <c:pt idx="50341">
                  <c:v>6.8167171197323503E-2</c:v>
                </c:pt>
                <c:pt idx="50342">
                  <c:v>6.8167879908950194E-2</c:v>
                </c:pt>
                <c:pt idx="50343">
                  <c:v>6.8168429822905996E-2</c:v>
                </c:pt>
                <c:pt idx="50344">
                  <c:v>6.8169648777323399E-2</c:v>
                </c:pt>
                <c:pt idx="50345">
                  <c:v>6.8170370406969702E-2</c:v>
                </c:pt>
                <c:pt idx="50346">
                  <c:v>6.8172484206620601E-2</c:v>
                </c:pt>
                <c:pt idx="50347">
                  <c:v>6.8172845999161402E-2</c:v>
                </c:pt>
                <c:pt idx="50348">
                  <c:v>6.8173120307020593E-2</c:v>
                </c:pt>
                <c:pt idx="50349">
                  <c:v>6.81732165422273E-2</c:v>
                </c:pt>
                <c:pt idx="50350">
                  <c:v>6.8176613042697801E-2</c:v>
                </c:pt>
                <c:pt idx="50351">
                  <c:v>6.8179173879534496E-2</c:v>
                </c:pt>
                <c:pt idx="50352">
                  <c:v>6.8180095037082097E-2</c:v>
                </c:pt>
                <c:pt idx="50353">
                  <c:v>6.8181963095239301E-2</c:v>
                </c:pt>
                <c:pt idx="50354">
                  <c:v>6.8183191347306896E-2</c:v>
                </c:pt>
                <c:pt idx="50355">
                  <c:v>6.8187604215966299E-2</c:v>
                </c:pt>
                <c:pt idx="50356">
                  <c:v>6.8188700190285501E-2</c:v>
                </c:pt>
                <c:pt idx="50357">
                  <c:v>6.8190834784233101E-2</c:v>
                </c:pt>
                <c:pt idx="50358">
                  <c:v>6.8191716583574397E-2</c:v>
                </c:pt>
                <c:pt idx="50359">
                  <c:v>6.8192052699244401E-2</c:v>
                </c:pt>
                <c:pt idx="50360">
                  <c:v>6.8193482200711697E-2</c:v>
                </c:pt>
                <c:pt idx="50361">
                  <c:v>6.8193743416627303E-2</c:v>
                </c:pt>
                <c:pt idx="50362">
                  <c:v>6.8197144419410605E-2</c:v>
                </c:pt>
                <c:pt idx="50363">
                  <c:v>6.8200059988498901E-2</c:v>
                </c:pt>
                <c:pt idx="50364">
                  <c:v>6.8200414281933297E-2</c:v>
                </c:pt>
                <c:pt idx="50365">
                  <c:v>6.8200529863949699E-2</c:v>
                </c:pt>
                <c:pt idx="50366">
                  <c:v>6.8201132263556494E-2</c:v>
                </c:pt>
                <c:pt idx="50367">
                  <c:v>6.82019408907934E-2</c:v>
                </c:pt>
                <c:pt idx="50368">
                  <c:v>6.8202270336844506E-2</c:v>
                </c:pt>
                <c:pt idx="50369">
                  <c:v>6.8203038394282003E-2</c:v>
                </c:pt>
                <c:pt idx="50370">
                  <c:v>6.8207924261275601E-2</c:v>
                </c:pt>
                <c:pt idx="50371">
                  <c:v>6.8210640783943899E-2</c:v>
                </c:pt>
                <c:pt idx="50372">
                  <c:v>6.8210803913714105E-2</c:v>
                </c:pt>
                <c:pt idx="50373">
                  <c:v>6.8211395268984107E-2</c:v>
                </c:pt>
                <c:pt idx="50374">
                  <c:v>6.8213629829884798E-2</c:v>
                </c:pt>
                <c:pt idx="50375">
                  <c:v>6.8216210902264401E-2</c:v>
                </c:pt>
                <c:pt idx="50376">
                  <c:v>6.8216916589885906E-2</c:v>
                </c:pt>
                <c:pt idx="50377">
                  <c:v>6.82173552138223E-2</c:v>
                </c:pt>
                <c:pt idx="50378">
                  <c:v>6.8218065673875894E-2</c:v>
                </c:pt>
                <c:pt idx="50379">
                  <c:v>6.8219000144507602E-2</c:v>
                </c:pt>
                <c:pt idx="50380">
                  <c:v>6.8224139366750494E-2</c:v>
                </c:pt>
                <c:pt idx="50381">
                  <c:v>6.8225380512306602E-2</c:v>
                </c:pt>
                <c:pt idx="50382">
                  <c:v>6.8225454548246703E-2</c:v>
                </c:pt>
                <c:pt idx="50383">
                  <c:v>6.8226710113073602E-2</c:v>
                </c:pt>
                <c:pt idx="50384">
                  <c:v>6.8227534779558396E-2</c:v>
                </c:pt>
                <c:pt idx="50385">
                  <c:v>6.8227991469753904E-2</c:v>
                </c:pt>
                <c:pt idx="50386">
                  <c:v>6.8228085276929196E-2</c:v>
                </c:pt>
                <c:pt idx="50387">
                  <c:v>6.8229153925244299E-2</c:v>
                </c:pt>
                <c:pt idx="50388">
                  <c:v>6.8230031847565806E-2</c:v>
                </c:pt>
                <c:pt idx="50389">
                  <c:v>6.8231804379598193E-2</c:v>
                </c:pt>
                <c:pt idx="50390">
                  <c:v>6.8234657141894903E-2</c:v>
                </c:pt>
                <c:pt idx="50391">
                  <c:v>6.8235848819303599E-2</c:v>
                </c:pt>
                <c:pt idx="50392">
                  <c:v>6.8236946490229197E-2</c:v>
                </c:pt>
                <c:pt idx="50393">
                  <c:v>6.8238098229399996E-2</c:v>
                </c:pt>
                <c:pt idx="50394">
                  <c:v>6.8238758458990606E-2</c:v>
                </c:pt>
                <c:pt idx="50395">
                  <c:v>6.82394170430205E-2</c:v>
                </c:pt>
                <c:pt idx="50396">
                  <c:v>6.8240711354633193E-2</c:v>
                </c:pt>
                <c:pt idx="50397">
                  <c:v>6.8249147092275197E-2</c:v>
                </c:pt>
                <c:pt idx="50398">
                  <c:v>6.8250317674490898E-2</c:v>
                </c:pt>
                <c:pt idx="50399">
                  <c:v>6.8252599147087298E-2</c:v>
                </c:pt>
                <c:pt idx="50400">
                  <c:v>6.8253250928341599E-2</c:v>
                </c:pt>
                <c:pt idx="50401">
                  <c:v>6.8253446465741802E-2</c:v>
                </c:pt>
                <c:pt idx="50402">
                  <c:v>6.8256750246607503E-2</c:v>
                </c:pt>
                <c:pt idx="50403">
                  <c:v>6.8257233533287998E-2</c:v>
                </c:pt>
                <c:pt idx="50404">
                  <c:v>6.8259289430526907E-2</c:v>
                </c:pt>
                <c:pt idx="50405">
                  <c:v>6.8259774850770394E-2</c:v>
                </c:pt>
                <c:pt idx="50406">
                  <c:v>6.8260815955924994E-2</c:v>
                </c:pt>
                <c:pt idx="50407">
                  <c:v>6.8261324613773003E-2</c:v>
                </c:pt>
                <c:pt idx="50408">
                  <c:v>6.82635218609174E-2</c:v>
                </c:pt>
                <c:pt idx="50409">
                  <c:v>6.8263868563515295E-2</c:v>
                </c:pt>
                <c:pt idx="50410">
                  <c:v>6.82644148129916E-2</c:v>
                </c:pt>
                <c:pt idx="50411">
                  <c:v>6.8265677350845294E-2</c:v>
                </c:pt>
                <c:pt idx="50412">
                  <c:v>6.8265830151174406E-2</c:v>
                </c:pt>
                <c:pt idx="50413">
                  <c:v>6.8267333134847202E-2</c:v>
                </c:pt>
                <c:pt idx="50414">
                  <c:v>6.8270103378546707E-2</c:v>
                </c:pt>
                <c:pt idx="50415">
                  <c:v>6.8270173516450497E-2</c:v>
                </c:pt>
                <c:pt idx="50416">
                  <c:v>6.8270575866295494E-2</c:v>
                </c:pt>
                <c:pt idx="50417">
                  <c:v>6.8271067413306394E-2</c:v>
                </c:pt>
                <c:pt idx="50418">
                  <c:v>6.8271610534285807E-2</c:v>
                </c:pt>
                <c:pt idx="50419">
                  <c:v>6.8272263989955395E-2</c:v>
                </c:pt>
                <c:pt idx="50420">
                  <c:v>6.8273431761554398E-2</c:v>
                </c:pt>
                <c:pt idx="50421">
                  <c:v>6.8274516646829903E-2</c:v>
                </c:pt>
                <c:pt idx="50422">
                  <c:v>6.8275859298564195E-2</c:v>
                </c:pt>
                <c:pt idx="50423">
                  <c:v>6.8276397480712805E-2</c:v>
                </c:pt>
                <c:pt idx="50424">
                  <c:v>6.8276550794941299E-2</c:v>
                </c:pt>
                <c:pt idx="50425">
                  <c:v>6.8276956191313007E-2</c:v>
                </c:pt>
                <c:pt idx="50426">
                  <c:v>6.8277010671922295E-2</c:v>
                </c:pt>
                <c:pt idx="50427">
                  <c:v>6.8277334356438402E-2</c:v>
                </c:pt>
                <c:pt idx="50428">
                  <c:v>6.8280769111765394E-2</c:v>
                </c:pt>
                <c:pt idx="50429">
                  <c:v>6.8282534207770695E-2</c:v>
                </c:pt>
                <c:pt idx="50430">
                  <c:v>6.8284919464014396E-2</c:v>
                </c:pt>
                <c:pt idx="50431">
                  <c:v>6.82849888467255E-2</c:v>
                </c:pt>
                <c:pt idx="50432">
                  <c:v>6.8286450532351398E-2</c:v>
                </c:pt>
                <c:pt idx="50433">
                  <c:v>6.8287337911766194E-2</c:v>
                </c:pt>
                <c:pt idx="50434">
                  <c:v>6.8288374727996606E-2</c:v>
                </c:pt>
                <c:pt idx="50435">
                  <c:v>6.8289696813526896E-2</c:v>
                </c:pt>
                <c:pt idx="50436">
                  <c:v>6.8289764795827296E-2</c:v>
                </c:pt>
                <c:pt idx="50437">
                  <c:v>6.8291375558241496E-2</c:v>
                </c:pt>
                <c:pt idx="50438">
                  <c:v>6.8293500647134603E-2</c:v>
                </c:pt>
                <c:pt idx="50439">
                  <c:v>6.8293577589243301E-2</c:v>
                </c:pt>
                <c:pt idx="50440">
                  <c:v>6.8296878320250304E-2</c:v>
                </c:pt>
                <c:pt idx="50441">
                  <c:v>6.8301582154065302E-2</c:v>
                </c:pt>
                <c:pt idx="50442">
                  <c:v>6.8302250594325001E-2</c:v>
                </c:pt>
                <c:pt idx="50443">
                  <c:v>6.8302550570358195E-2</c:v>
                </c:pt>
                <c:pt idx="50444">
                  <c:v>6.8302650051090597E-2</c:v>
                </c:pt>
                <c:pt idx="50445">
                  <c:v>6.8302739049870997E-2</c:v>
                </c:pt>
                <c:pt idx="50446">
                  <c:v>6.8304353899931794E-2</c:v>
                </c:pt>
                <c:pt idx="50447">
                  <c:v>6.8306117390514301E-2</c:v>
                </c:pt>
                <c:pt idx="50448">
                  <c:v>6.8306572373110302E-2</c:v>
                </c:pt>
                <c:pt idx="50449">
                  <c:v>6.8307051409201403E-2</c:v>
                </c:pt>
                <c:pt idx="50450">
                  <c:v>6.8309481166687294E-2</c:v>
                </c:pt>
                <c:pt idx="50451">
                  <c:v>6.8311771495488602E-2</c:v>
                </c:pt>
                <c:pt idx="50452">
                  <c:v>6.8311785841009706E-2</c:v>
                </c:pt>
                <c:pt idx="50453">
                  <c:v>6.8313610125584304E-2</c:v>
                </c:pt>
                <c:pt idx="50454">
                  <c:v>6.8314160836831797E-2</c:v>
                </c:pt>
                <c:pt idx="50455">
                  <c:v>6.8314728745339004E-2</c:v>
                </c:pt>
                <c:pt idx="50456">
                  <c:v>6.83152520191221E-2</c:v>
                </c:pt>
                <c:pt idx="50457">
                  <c:v>6.8317794981471697E-2</c:v>
                </c:pt>
                <c:pt idx="50458">
                  <c:v>6.8320428445462794E-2</c:v>
                </c:pt>
                <c:pt idx="50459">
                  <c:v>6.8321637655935699E-2</c:v>
                </c:pt>
                <c:pt idx="50460">
                  <c:v>6.8322477996794501E-2</c:v>
                </c:pt>
                <c:pt idx="50461">
                  <c:v>6.8324632577167296E-2</c:v>
                </c:pt>
                <c:pt idx="50462">
                  <c:v>6.8325315070399295E-2</c:v>
                </c:pt>
                <c:pt idx="50463">
                  <c:v>6.8328050787579503E-2</c:v>
                </c:pt>
                <c:pt idx="50464">
                  <c:v>6.83293732807293E-2</c:v>
                </c:pt>
                <c:pt idx="50465">
                  <c:v>6.8329999902458693E-2</c:v>
                </c:pt>
                <c:pt idx="50466">
                  <c:v>6.8330897714977704E-2</c:v>
                </c:pt>
                <c:pt idx="50467">
                  <c:v>6.8331153384163498E-2</c:v>
                </c:pt>
                <c:pt idx="50468">
                  <c:v>6.8331766638517893E-2</c:v>
                </c:pt>
                <c:pt idx="50469">
                  <c:v>6.8333211746537004E-2</c:v>
                </c:pt>
                <c:pt idx="50470">
                  <c:v>6.8333378961477495E-2</c:v>
                </c:pt>
                <c:pt idx="50471">
                  <c:v>6.8333414873257003E-2</c:v>
                </c:pt>
                <c:pt idx="50472">
                  <c:v>6.8333773732911093E-2</c:v>
                </c:pt>
                <c:pt idx="50473">
                  <c:v>6.8335340724400104E-2</c:v>
                </c:pt>
                <c:pt idx="50474">
                  <c:v>6.8335795450965298E-2</c:v>
                </c:pt>
                <c:pt idx="50475">
                  <c:v>6.8336289819211707E-2</c:v>
                </c:pt>
                <c:pt idx="50476">
                  <c:v>6.8338204192384205E-2</c:v>
                </c:pt>
                <c:pt idx="50477">
                  <c:v>6.8341721309376699E-2</c:v>
                </c:pt>
                <c:pt idx="50478">
                  <c:v>6.8341961045528102E-2</c:v>
                </c:pt>
                <c:pt idx="50479">
                  <c:v>6.8344272225034502E-2</c:v>
                </c:pt>
                <c:pt idx="50480">
                  <c:v>6.8344371582765004E-2</c:v>
                </c:pt>
                <c:pt idx="50481">
                  <c:v>6.8344406123371504E-2</c:v>
                </c:pt>
                <c:pt idx="50482">
                  <c:v>6.8344744201525795E-2</c:v>
                </c:pt>
                <c:pt idx="50483">
                  <c:v>6.8347608243881405E-2</c:v>
                </c:pt>
                <c:pt idx="50484">
                  <c:v>6.8348739937350494E-2</c:v>
                </c:pt>
                <c:pt idx="50485">
                  <c:v>6.8350799995642295E-2</c:v>
                </c:pt>
                <c:pt idx="50486">
                  <c:v>6.8354533998418801E-2</c:v>
                </c:pt>
                <c:pt idx="50487">
                  <c:v>6.8354617646054605E-2</c:v>
                </c:pt>
                <c:pt idx="50488">
                  <c:v>6.8358565451606096E-2</c:v>
                </c:pt>
                <c:pt idx="50489">
                  <c:v>6.8358833530716007E-2</c:v>
                </c:pt>
                <c:pt idx="50490">
                  <c:v>6.8358866774687402E-2</c:v>
                </c:pt>
                <c:pt idx="50491">
                  <c:v>6.83590481470749E-2</c:v>
                </c:pt>
                <c:pt idx="50492">
                  <c:v>6.8359401815427503E-2</c:v>
                </c:pt>
                <c:pt idx="50493">
                  <c:v>6.8360964681890193E-2</c:v>
                </c:pt>
                <c:pt idx="50494">
                  <c:v>6.83621944048841E-2</c:v>
                </c:pt>
                <c:pt idx="50495">
                  <c:v>6.8364087516604805E-2</c:v>
                </c:pt>
                <c:pt idx="50496">
                  <c:v>6.8364739723464296E-2</c:v>
                </c:pt>
                <c:pt idx="50497">
                  <c:v>6.8368089844910204E-2</c:v>
                </c:pt>
                <c:pt idx="50498">
                  <c:v>6.8368527487233002E-2</c:v>
                </c:pt>
                <c:pt idx="50499">
                  <c:v>6.8369362851982599E-2</c:v>
                </c:pt>
                <c:pt idx="50500">
                  <c:v>6.8369721371467906E-2</c:v>
                </c:pt>
                <c:pt idx="50501">
                  <c:v>6.8370214900908E-2</c:v>
                </c:pt>
                <c:pt idx="50502">
                  <c:v>6.8370699774688903E-2</c:v>
                </c:pt>
                <c:pt idx="50503">
                  <c:v>6.8372027349831999E-2</c:v>
                </c:pt>
                <c:pt idx="50504">
                  <c:v>6.8374788037547402E-2</c:v>
                </c:pt>
                <c:pt idx="50505">
                  <c:v>6.8374918466526796E-2</c:v>
                </c:pt>
                <c:pt idx="50506">
                  <c:v>6.8377251565267E-2</c:v>
                </c:pt>
                <c:pt idx="50507">
                  <c:v>6.8377823032460594E-2</c:v>
                </c:pt>
                <c:pt idx="50508">
                  <c:v>6.8379037296917203E-2</c:v>
                </c:pt>
                <c:pt idx="50509">
                  <c:v>6.8379702908720905E-2</c:v>
                </c:pt>
                <c:pt idx="50510">
                  <c:v>6.8380338739834401E-2</c:v>
                </c:pt>
                <c:pt idx="50511">
                  <c:v>6.8380860275320698E-2</c:v>
                </c:pt>
                <c:pt idx="50512">
                  <c:v>6.8381473051042294E-2</c:v>
                </c:pt>
                <c:pt idx="50513">
                  <c:v>6.8381608146038803E-2</c:v>
                </c:pt>
                <c:pt idx="50514">
                  <c:v>6.8389548279064002E-2</c:v>
                </c:pt>
                <c:pt idx="50515">
                  <c:v>6.8391816424426599E-2</c:v>
                </c:pt>
                <c:pt idx="50516">
                  <c:v>6.8392661694325604E-2</c:v>
                </c:pt>
                <c:pt idx="50517">
                  <c:v>6.8393099913853797E-2</c:v>
                </c:pt>
                <c:pt idx="50518">
                  <c:v>6.8396069536697496E-2</c:v>
                </c:pt>
                <c:pt idx="50519">
                  <c:v>6.8396716941394903E-2</c:v>
                </c:pt>
                <c:pt idx="50520">
                  <c:v>6.8397877637990295E-2</c:v>
                </c:pt>
                <c:pt idx="50521">
                  <c:v>6.8399181714503696E-2</c:v>
                </c:pt>
                <c:pt idx="50522">
                  <c:v>6.8399864499869706E-2</c:v>
                </c:pt>
                <c:pt idx="50523">
                  <c:v>6.8400818851445597E-2</c:v>
                </c:pt>
                <c:pt idx="50524">
                  <c:v>6.8404258301953902E-2</c:v>
                </c:pt>
                <c:pt idx="50525">
                  <c:v>6.8404696286920294E-2</c:v>
                </c:pt>
                <c:pt idx="50526">
                  <c:v>6.8410290527329401E-2</c:v>
                </c:pt>
                <c:pt idx="50527">
                  <c:v>6.8412110338369803E-2</c:v>
                </c:pt>
                <c:pt idx="50528">
                  <c:v>6.8416369311389696E-2</c:v>
                </c:pt>
                <c:pt idx="50529">
                  <c:v>6.8416539959506001E-2</c:v>
                </c:pt>
                <c:pt idx="50530">
                  <c:v>6.8420986741475703E-2</c:v>
                </c:pt>
                <c:pt idx="50531">
                  <c:v>6.8422807305799097E-2</c:v>
                </c:pt>
                <c:pt idx="50532">
                  <c:v>6.8427214309751294E-2</c:v>
                </c:pt>
                <c:pt idx="50533">
                  <c:v>6.8427296603972093E-2</c:v>
                </c:pt>
                <c:pt idx="50534">
                  <c:v>6.8428959990317104E-2</c:v>
                </c:pt>
                <c:pt idx="50535">
                  <c:v>6.8430066426683506E-2</c:v>
                </c:pt>
                <c:pt idx="50536">
                  <c:v>6.8430851996861899E-2</c:v>
                </c:pt>
                <c:pt idx="50537">
                  <c:v>6.8431615406298094E-2</c:v>
                </c:pt>
                <c:pt idx="50538">
                  <c:v>6.8432007758330096E-2</c:v>
                </c:pt>
                <c:pt idx="50539">
                  <c:v>6.8433728880962996E-2</c:v>
                </c:pt>
                <c:pt idx="50540">
                  <c:v>6.8433977812536601E-2</c:v>
                </c:pt>
                <c:pt idx="50541">
                  <c:v>6.8435359542652202E-2</c:v>
                </c:pt>
                <c:pt idx="50542">
                  <c:v>6.8437836530194501E-2</c:v>
                </c:pt>
                <c:pt idx="50543">
                  <c:v>6.8438206679462002E-2</c:v>
                </c:pt>
                <c:pt idx="50544">
                  <c:v>6.8442542787928495E-2</c:v>
                </c:pt>
                <c:pt idx="50545">
                  <c:v>6.84433566381909E-2</c:v>
                </c:pt>
                <c:pt idx="50546">
                  <c:v>6.8444157373189707E-2</c:v>
                </c:pt>
                <c:pt idx="50547">
                  <c:v>6.8447210000050898E-2</c:v>
                </c:pt>
                <c:pt idx="50548">
                  <c:v>6.8448397957132007E-2</c:v>
                </c:pt>
                <c:pt idx="50549">
                  <c:v>6.8448940960654597E-2</c:v>
                </c:pt>
                <c:pt idx="50550">
                  <c:v>6.8448960762019895E-2</c:v>
                </c:pt>
                <c:pt idx="50551">
                  <c:v>6.8450957437718701E-2</c:v>
                </c:pt>
                <c:pt idx="50552">
                  <c:v>6.8454582874700701E-2</c:v>
                </c:pt>
                <c:pt idx="50553">
                  <c:v>6.8454822715770705E-2</c:v>
                </c:pt>
                <c:pt idx="50554">
                  <c:v>6.8456075713831693E-2</c:v>
                </c:pt>
                <c:pt idx="50555">
                  <c:v>6.8456427130600198E-2</c:v>
                </c:pt>
                <c:pt idx="50556">
                  <c:v>6.8456717999727495E-2</c:v>
                </c:pt>
                <c:pt idx="50557">
                  <c:v>6.8457454023325606E-2</c:v>
                </c:pt>
                <c:pt idx="50558">
                  <c:v>6.8459490527495406E-2</c:v>
                </c:pt>
                <c:pt idx="50559">
                  <c:v>6.84598671880393E-2</c:v>
                </c:pt>
                <c:pt idx="50560">
                  <c:v>6.8459947397334395E-2</c:v>
                </c:pt>
                <c:pt idx="50561">
                  <c:v>6.8461395934877795E-2</c:v>
                </c:pt>
                <c:pt idx="50562">
                  <c:v>6.8464804308107197E-2</c:v>
                </c:pt>
                <c:pt idx="50563">
                  <c:v>6.8465609521045703E-2</c:v>
                </c:pt>
                <c:pt idx="50564">
                  <c:v>6.8466340747170298E-2</c:v>
                </c:pt>
                <c:pt idx="50565">
                  <c:v>6.8469135821116994E-2</c:v>
                </c:pt>
                <c:pt idx="50566">
                  <c:v>6.8470717826356303E-2</c:v>
                </c:pt>
                <c:pt idx="50567">
                  <c:v>6.8470828150130503E-2</c:v>
                </c:pt>
                <c:pt idx="50568">
                  <c:v>6.8470887294931698E-2</c:v>
                </c:pt>
                <c:pt idx="50569">
                  <c:v>6.8472836902475104E-2</c:v>
                </c:pt>
                <c:pt idx="50570">
                  <c:v>6.847583500828E-2</c:v>
                </c:pt>
                <c:pt idx="50571">
                  <c:v>6.8476294940194193E-2</c:v>
                </c:pt>
                <c:pt idx="50572">
                  <c:v>6.8477352137946104E-2</c:v>
                </c:pt>
                <c:pt idx="50573">
                  <c:v>6.8477675055147999E-2</c:v>
                </c:pt>
                <c:pt idx="50574">
                  <c:v>6.8479657427531801E-2</c:v>
                </c:pt>
                <c:pt idx="50575">
                  <c:v>6.8479716382501304E-2</c:v>
                </c:pt>
                <c:pt idx="50576">
                  <c:v>6.8481031622585301E-2</c:v>
                </c:pt>
                <c:pt idx="50577">
                  <c:v>6.8481231506706403E-2</c:v>
                </c:pt>
                <c:pt idx="50578">
                  <c:v>6.8483014125957795E-2</c:v>
                </c:pt>
                <c:pt idx="50579">
                  <c:v>6.8483614789688396E-2</c:v>
                </c:pt>
                <c:pt idx="50580">
                  <c:v>6.8484407140042197E-2</c:v>
                </c:pt>
                <c:pt idx="50581">
                  <c:v>6.8486384032098294E-2</c:v>
                </c:pt>
                <c:pt idx="50582">
                  <c:v>6.8486425535116302E-2</c:v>
                </c:pt>
                <c:pt idx="50583">
                  <c:v>6.8487382786205905E-2</c:v>
                </c:pt>
                <c:pt idx="50584">
                  <c:v>6.8488671412524599E-2</c:v>
                </c:pt>
                <c:pt idx="50585">
                  <c:v>6.8489101195835095E-2</c:v>
                </c:pt>
                <c:pt idx="50586">
                  <c:v>6.8493223365475794E-2</c:v>
                </c:pt>
                <c:pt idx="50587">
                  <c:v>6.8493463799776305E-2</c:v>
                </c:pt>
                <c:pt idx="50588">
                  <c:v>6.8497598712954799E-2</c:v>
                </c:pt>
                <c:pt idx="50589">
                  <c:v>6.8497653300563899E-2</c:v>
                </c:pt>
                <c:pt idx="50590">
                  <c:v>6.8498089606988805E-2</c:v>
                </c:pt>
                <c:pt idx="50591">
                  <c:v>6.8499224799269606E-2</c:v>
                </c:pt>
                <c:pt idx="50592">
                  <c:v>6.8500600599765496E-2</c:v>
                </c:pt>
                <c:pt idx="50593">
                  <c:v>6.8502212412954802E-2</c:v>
                </c:pt>
                <c:pt idx="50594">
                  <c:v>6.8503954547426305E-2</c:v>
                </c:pt>
                <c:pt idx="50595">
                  <c:v>6.8506388222848699E-2</c:v>
                </c:pt>
                <c:pt idx="50596">
                  <c:v>6.8508524581404898E-2</c:v>
                </c:pt>
                <c:pt idx="50597">
                  <c:v>6.8509683157449805E-2</c:v>
                </c:pt>
                <c:pt idx="50598">
                  <c:v>6.8514963463278997E-2</c:v>
                </c:pt>
                <c:pt idx="50599">
                  <c:v>6.8515852811265002E-2</c:v>
                </c:pt>
                <c:pt idx="50600">
                  <c:v>6.8518173524638099E-2</c:v>
                </c:pt>
                <c:pt idx="50601">
                  <c:v>6.8518208507970593E-2</c:v>
                </c:pt>
                <c:pt idx="50602">
                  <c:v>6.8518354703331397E-2</c:v>
                </c:pt>
                <c:pt idx="50603">
                  <c:v>6.8518860362604295E-2</c:v>
                </c:pt>
                <c:pt idx="50604">
                  <c:v>6.8519487706992205E-2</c:v>
                </c:pt>
                <c:pt idx="50605">
                  <c:v>6.8521401691157502E-2</c:v>
                </c:pt>
                <c:pt idx="50606">
                  <c:v>6.8523051886813804E-2</c:v>
                </c:pt>
                <c:pt idx="50607">
                  <c:v>6.8525007619702705E-2</c:v>
                </c:pt>
                <c:pt idx="50608">
                  <c:v>6.8525367758792602E-2</c:v>
                </c:pt>
                <c:pt idx="50609">
                  <c:v>6.8525874230087894E-2</c:v>
                </c:pt>
                <c:pt idx="50610">
                  <c:v>6.8526151871907096E-2</c:v>
                </c:pt>
                <c:pt idx="50611">
                  <c:v>6.8526610993380005E-2</c:v>
                </c:pt>
                <c:pt idx="50612">
                  <c:v>6.8527313702227796E-2</c:v>
                </c:pt>
                <c:pt idx="50613">
                  <c:v>6.8527765408783206E-2</c:v>
                </c:pt>
                <c:pt idx="50614">
                  <c:v>6.8530707765725604E-2</c:v>
                </c:pt>
                <c:pt idx="50615">
                  <c:v>6.8533121979911696E-2</c:v>
                </c:pt>
                <c:pt idx="50616">
                  <c:v>6.8536584021564803E-2</c:v>
                </c:pt>
                <c:pt idx="50617">
                  <c:v>6.8536852552738406E-2</c:v>
                </c:pt>
                <c:pt idx="50618">
                  <c:v>6.8537236593669199E-2</c:v>
                </c:pt>
                <c:pt idx="50619">
                  <c:v>6.8538935977433102E-2</c:v>
                </c:pt>
                <c:pt idx="50620">
                  <c:v>6.8539991420885002E-2</c:v>
                </c:pt>
                <c:pt idx="50621">
                  <c:v>6.8540564341918297E-2</c:v>
                </c:pt>
                <c:pt idx="50622">
                  <c:v>6.8545583281559103E-2</c:v>
                </c:pt>
                <c:pt idx="50623">
                  <c:v>6.8547176910844804E-2</c:v>
                </c:pt>
                <c:pt idx="50624">
                  <c:v>6.8547230616563204E-2</c:v>
                </c:pt>
                <c:pt idx="50625">
                  <c:v>6.8547334803649704E-2</c:v>
                </c:pt>
                <c:pt idx="50626">
                  <c:v>6.8548721355981002E-2</c:v>
                </c:pt>
                <c:pt idx="50627">
                  <c:v>6.8549928536622506E-2</c:v>
                </c:pt>
                <c:pt idx="50628">
                  <c:v>6.8550154955379305E-2</c:v>
                </c:pt>
                <c:pt idx="50629">
                  <c:v>6.8550201326334201E-2</c:v>
                </c:pt>
                <c:pt idx="50630">
                  <c:v>6.8552771282214597E-2</c:v>
                </c:pt>
                <c:pt idx="50631">
                  <c:v>6.8553002902429203E-2</c:v>
                </c:pt>
                <c:pt idx="50632">
                  <c:v>6.8558450801775001E-2</c:v>
                </c:pt>
                <c:pt idx="50633">
                  <c:v>6.8558648284629806E-2</c:v>
                </c:pt>
                <c:pt idx="50634">
                  <c:v>6.8559317302281306E-2</c:v>
                </c:pt>
                <c:pt idx="50635">
                  <c:v>6.8559992482225496E-2</c:v>
                </c:pt>
                <c:pt idx="50636">
                  <c:v>6.8562011173325096E-2</c:v>
                </c:pt>
                <c:pt idx="50637">
                  <c:v>6.8563319833757505E-2</c:v>
                </c:pt>
                <c:pt idx="50638">
                  <c:v>6.8564907612512799E-2</c:v>
                </c:pt>
                <c:pt idx="50639">
                  <c:v>6.8565271359138494E-2</c:v>
                </c:pt>
                <c:pt idx="50640">
                  <c:v>6.8567220500881904E-2</c:v>
                </c:pt>
                <c:pt idx="50641">
                  <c:v>6.8567890779455604E-2</c:v>
                </c:pt>
                <c:pt idx="50642">
                  <c:v>6.8568787936461803E-2</c:v>
                </c:pt>
                <c:pt idx="50643">
                  <c:v>6.85694458057063E-2</c:v>
                </c:pt>
                <c:pt idx="50644">
                  <c:v>6.8573234610915093E-2</c:v>
                </c:pt>
                <c:pt idx="50645">
                  <c:v>6.8574246671189804E-2</c:v>
                </c:pt>
                <c:pt idx="50646">
                  <c:v>6.8577863542380796E-2</c:v>
                </c:pt>
                <c:pt idx="50647">
                  <c:v>6.8577981942517394E-2</c:v>
                </c:pt>
                <c:pt idx="50648">
                  <c:v>6.8579449480030696E-2</c:v>
                </c:pt>
                <c:pt idx="50649">
                  <c:v>6.8579713521742303E-2</c:v>
                </c:pt>
                <c:pt idx="50650">
                  <c:v>6.8580392146885105E-2</c:v>
                </c:pt>
                <c:pt idx="50651">
                  <c:v>6.8583073201839803E-2</c:v>
                </c:pt>
                <c:pt idx="50652">
                  <c:v>6.8583995767495104E-2</c:v>
                </c:pt>
                <c:pt idx="50653">
                  <c:v>6.8584348909319207E-2</c:v>
                </c:pt>
                <c:pt idx="50654">
                  <c:v>6.8586461064572002E-2</c:v>
                </c:pt>
                <c:pt idx="50655">
                  <c:v>6.8587190564917994E-2</c:v>
                </c:pt>
                <c:pt idx="50656">
                  <c:v>6.8587265555728402E-2</c:v>
                </c:pt>
                <c:pt idx="50657">
                  <c:v>6.8587419866231902E-2</c:v>
                </c:pt>
                <c:pt idx="50658">
                  <c:v>6.8587705112185093E-2</c:v>
                </c:pt>
                <c:pt idx="50659">
                  <c:v>6.8588063277791295E-2</c:v>
                </c:pt>
                <c:pt idx="50660">
                  <c:v>6.8588081434393003E-2</c:v>
                </c:pt>
                <c:pt idx="50661">
                  <c:v>6.8591024049506497E-2</c:v>
                </c:pt>
                <c:pt idx="50662">
                  <c:v>6.8591361897516495E-2</c:v>
                </c:pt>
                <c:pt idx="50663">
                  <c:v>6.8591362443902307E-2</c:v>
                </c:pt>
                <c:pt idx="50664">
                  <c:v>6.8593149721398294E-2</c:v>
                </c:pt>
                <c:pt idx="50665">
                  <c:v>6.8593547201166297E-2</c:v>
                </c:pt>
                <c:pt idx="50666">
                  <c:v>6.8594852927799502E-2</c:v>
                </c:pt>
                <c:pt idx="50667">
                  <c:v>6.8595012256889895E-2</c:v>
                </c:pt>
                <c:pt idx="50668">
                  <c:v>6.8596530952523702E-2</c:v>
                </c:pt>
                <c:pt idx="50669">
                  <c:v>6.8596890022981596E-2</c:v>
                </c:pt>
                <c:pt idx="50670">
                  <c:v>6.8597557634924006E-2</c:v>
                </c:pt>
                <c:pt idx="50671">
                  <c:v>6.8601555871323702E-2</c:v>
                </c:pt>
                <c:pt idx="50672">
                  <c:v>6.8604875264751897E-2</c:v>
                </c:pt>
                <c:pt idx="50673">
                  <c:v>6.8605224665333697E-2</c:v>
                </c:pt>
                <c:pt idx="50674">
                  <c:v>6.8608273583158005E-2</c:v>
                </c:pt>
                <c:pt idx="50675">
                  <c:v>6.86101868523952E-2</c:v>
                </c:pt>
                <c:pt idx="50676">
                  <c:v>6.8611481372115896E-2</c:v>
                </c:pt>
                <c:pt idx="50677">
                  <c:v>6.8611845843141006E-2</c:v>
                </c:pt>
                <c:pt idx="50678">
                  <c:v>6.8613197743915999E-2</c:v>
                </c:pt>
                <c:pt idx="50679">
                  <c:v>6.86157339687955E-2</c:v>
                </c:pt>
                <c:pt idx="50680">
                  <c:v>6.8616384590698895E-2</c:v>
                </c:pt>
                <c:pt idx="50681">
                  <c:v>6.86173467531693E-2</c:v>
                </c:pt>
                <c:pt idx="50682">
                  <c:v>6.8617657518656103E-2</c:v>
                </c:pt>
                <c:pt idx="50683">
                  <c:v>6.8618082319157794E-2</c:v>
                </c:pt>
                <c:pt idx="50684">
                  <c:v>6.8618900713889694E-2</c:v>
                </c:pt>
                <c:pt idx="50685">
                  <c:v>6.8619263243273401E-2</c:v>
                </c:pt>
                <c:pt idx="50686">
                  <c:v>6.8620104638835305E-2</c:v>
                </c:pt>
                <c:pt idx="50687">
                  <c:v>6.8620467038955302E-2</c:v>
                </c:pt>
                <c:pt idx="50688">
                  <c:v>6.8621243052725295E-2</c:v>
                </c:pt>
                <c:pt idx="50689">
                  <c:v>6.8622835709357302E-2</c:v>
                </c:pt>
                <c:pt idx="50690">
                  <c:v>6.8624156338526393E-2</c:v>
                </c:pt>
                <c:pt idx="50691">
                  <c:v>6.86242221707839E-2</c:v>
                </c:pt>
                <c:pt idx="50692">
                  <c:v>6.8624500675360606E-2</c:v>
                </c:pt>
                <c:pt idx="50693">
                  <c:v>6.8625519111097502E-2</c:v>
                </c:pt>
                <c:pt idx="50694">
                  <c:v>6.8625633825102103E-2</c:v>
                </c:pt>
                <c:pt idx="50695">
                  <c:v>6.8625809489423206E-2</c:v>
                </c:pt>
                <c:pt idx="50696">
                  <c:v>6.8629391947315294E-2</c:v>
                </c:pt>
                <c:pt idx="50697">
                  <c:v>6.86305954669722E-2</c:v>
                </c:pt>
                <c:pt idx="50698">
                  <c:v>6.8632858386967699E-2</c:v>
                </c:pt>
                <c:pt idx="50699">
                  <c:v>6.8633017302120902E-2</c:v>
                </c:pt>
                <c:pt idx="50700">
                  <c:v>6.8635350832297604E-2</c:v>
                </c:pt>
                <c:pt idx="50701">
                  <c:v>6.8635613111874494E-2</c:v>
                </c:pt>
                <c:pt idx="50702">
                  <c:v>6.8635959482015896E-2</c:v>
                </c:pt>
                <c:pt idx="50703">
                  <c:v>6.8636755734550206E-2</c:v>
                </c:pt>
                <c:pt idx="50704">
                  <c:v>6.8637273178187894E-2</c:v>
                </c:pt>
                <c:pt idx="50705">
                  <c:v>6.8638134257925698E-2</c:v>
                </c:pt>
                <c:pt idx="50706">
                  <c:v>6.8645721620805705E-2</c:v>
                </c:pt>
                <c:pt idx="50707">
                  <c:v>6.8647169569292593E-2</c:v>
                </c:pt>
                <c:pt idx="50708">
                  <c:v>6.8650151460066006E-2</c:v>
                </c:pt>
                <c:pt idx="50709">
                  <c:v>6.8650553910478002E-2</c:v>
                </c:pt>
                <c:pt idx="50710">
                  <c:v>6.8651053144605095E-2</c:v>
                </c:pt>
                <c:pt idx="50711">
                  <c:v>6.8652380924208806E-2</c:v>
                </c:pt>
                <c:pt idx="50712">
                  <c:v>6.8655137156600807E-2</c:v>
                </c:pt>
                <c:pt idx="50713">
                  <c:v>6.8655442061712299E-2</c:v>
                </c:pt>
                <c:pt idx="50714">
                  <c:v>6.8656012336251099E-2</c:v>
                </c:pt>
                <c:pt idx="50715">
                  <c:v>6.8656342152661198E-2</c:v>
                </c:pt>
                <c:pt idx="50716">
                  <c:v>6.8656509752572495E-2</c:v>
                </c:pt>
                <c:pt idx="50717">
                  <c:v>6.8661656673034699E-2</c:v>
                </c:pt>
                <c:pt idx="50718">
                  <c:v>6.8661778586308994E-2</c:v>
                </c:pt>
                <c:pt idx="50719">
                  <c:v>6.86626811889363E-2</c:v>
                </c:pt>
                <c:pt idx="50720">
                  <c:v>6.8663615542259304E-2</c:v>
                </c:pt>
                <c:pt idx="50721">
                  <c:v>6.8663991790733805E-2</c:v>
                </c:pt>
                <c:pt idx="50722">
                  <c:v>6.86662167356374E-2</c:v>
                </c:pt>
                <c:pt idx="50723">
                  <c:v>6.8667465262357605E-2</c:v>
                </c:pt>
                <c:pt idx="50724">
                  <c:v>6.866747066777E-2</c:v>
                </c:pt>
                <c:pt idx="50725">
                  <c:v>6.8668803201011999E-2</c:v>
                </c:pt>
                <c:pt idx="50726">
                  <c:v>6.8669099861881105E-2</c:v>
                </c:pt>
                <c:pt idx="50727">
                  <c:v>6.8669334950595101E-2</c:v>
                </c:pt>
                <c:pt idx="50728">
                  <c:v>6.8672195446446704E-2</c:v>
                </c:pt>
                <c:pt idx="50729">
                  <c:v>6.8672714364311493E-2</c:v>
                </c:pt>
                <c:pt idx="50730">
                  <c:v>6.8672823302401403E-2</c:v>
                </c:pt>
                <c:pt idx="50731">
                  <c:v>6.8676332016675001E-2</c:v>
                </c:pt>
                <c:pt idx="50732">
                  <c:v>6.8679817929776898E-2</c:v>
                </c:pt>
                <c:pt idx="50733">
                  <c:v>6.8680632436571395E-2</c:v>
                </c:pt>
                <c:pt idx="50734">
                  <c:v>6.8685415733643104E-2</c:v>
                </c:pt>
                <c:pt idx="50735">
                  <c:v>6.8686113963618706E-2</c:v>
                </c:pt>
                <c:pt idx="50736">
                  <c:v>6.8687745784947796E-2</c:v>
                </c:pt>
                <c:pt idx="50737">
                  <c:v>6.8687860805363196E-2</c:v>
                </c:pt>
                <c:pt idx="50738">
                  <c:v>6.8688530459764002E-2</c:v>
                </c:pt>
                <c:pt idx="50739">
                  <c:v>6.8689031740029896E-2</c:v>
                </c:pt>
                <c:pt idx="50740">
                  <c:v>6.8689035600773204E-2</c:v>
                </c:pt>
                <c:pt idx="50741">
                  <c:v>6.8690825906264394E-2</c:v>
                </c:pt>
                <c:pt idx="50742">
                  <c:v>6.8691375848668801E-2</c:v>
                </c:pt>
                <c:pt idx="50743">
                  <c:v>6.8692003288480102E-2</c:v>
                </c:pt>
                <c:pt idx="50744">
                  <c:v>6.8693405503280097E-2</c:v>
                </c:pt>
                <c:pt idx="50745">
                  <c:v>6.8693915581052103E-2</c:v>
                </c:pt>
                <c:pt idx="50746">
                  <c:v>6.8696307179651597E-2</c:v>
                </c:pt>
                <c:pt idx="50747">
                  <c:v>6.8698557821568099E-2</c:v>
                </c:pt>
                <c:pt idx="50748">
                  <c:v>6.8698939248073507E-2</c:v>
                </c:pt>
                <c:pt idx="50749">
                  <c:v>6.8700075973019997E-2</c:v>
                </c:pt>
                <c:pt idx="50750">
                  <c:v>6.8701667961593299E-2</c:v>
                </c:pt>
                <c:pt idx="50751">
                  <c:v>6.8702306959515E-2</c:v>
                </c:pt>
                <c:pt idx="50752">
                  <c:v>6.8703124269530097E-2</c:v>
                </c:pt>
                <c:pt idx="50753">
                  <c:v>6.8703363999289904E-2</c:v>
                </c:pt>
                <c:pt idx="50754">
                  <c:v>6.8703903046928999E-2</c:v>
                </c:pt>
                <c:pt idx="50755">
                  <c:v>6.8704661245853796E-2</c:v>
                </c:pt>
                <c:pt idx="50756">
                  <c:v>6.8705569353870899E-2</c:v>
                </c:pt>
                <c:pt idx="50757">
                  <c:v>6.8705790348432896E-2</c:v>
                </c:pt>
                <c:pt idx="50758">
                  <c:v>6.8708037784010398E-2</c:v>
                </c:pt>
                <c:pt idx="50759">
                  <c:v>6.8709276029224803E-2</c:v>
                </c:pt>
                <c:pt idx="50760">
                  <c:v>6.8710023357723402E-2</c:v>
                </c:pt>
                <c:pt idx="50761">
                  <c:v>6.8712728807443904E-2</c:v>
                </c:pt>
                <c:pt idx="50762">
                  <c:v>6.8713165348130295E-2</c:v>
                </c:pt>
                <c:pt idx="50763">
                  <c:v>6.8713848251426707E-2</c:v>
                </c:pt>
                <c:pt idx="50764">
                  <c:v>6.8715039249308302E-2</c:v>
                </c:pt>
                <c:pt idx="50765">
                  <c:v>6.8716957993571401E-2</c:v>
                </c:pt>
                <c:pt idx="50766">
                  <c:v>6.8717056987227507E-2</c:v>
                </c:pt>
                <c:pt idx="50767">
                  <c:v>6.87181295344374E-2</c:v>
                </c:pt>
                <c:pt idx="50768">
                  <c:v>6.8718132336509696E-2</c:v>
                </c:pt>
                <c:pt idx="50769">
                  <c:v>6.8718192292858596E-2</c:v>
                </c:pt>
                <c:pt idx="50770">
                  <c:v>6.8718520941349101E-2</c:v>
                </c:pt>
                <c:pt idx="50771">
                  <c:v>6.8718620183566198E-2</c:v>
                </c:pt>
                <c:pt idx="50772">
                  <c:v>6.8719306528471302E-2</c:v>
                </c:pt>
                <c:pt idx="50773">
                  <c:v>6.8719747382186405E-2</c:v>
                </c:pt>
                <c:pt idx="50774">
                  <c:v>6.8720034093059101E-2</c:v>
                </c:pt>
                <c:pt idx="50775">
                  <c:v>6.8721790462900598E-2</c:v>
                </c:pt>
                <c:pt idx="50776">
                  <c:v>6.87218681749419E-2</c:v>
                </c:pt>
                <c:pt idx="50777">
                  <c:v>6.8723285064175493E-2</c:v>
                </c:pt>
                <c:pt idx="50778">
                  <c:v>6.8725450211985298E-2</c:v>
                </c:pt>
                <c:pt idx="50779">
                  <c:v>6.8726371695718005E-2</c:v>
                </c:pt>
                <c:pt idx="50780">
                  <c:v>6.8726778313735998E-2</c:v>
                </c:pt>
                <c:pt idx="50781">
                  <c:v>6.8733557338071002E-2</c:v>
                </c:pt>
                <c:pt idx="50782">
                  <c:v>6.8734526094625201E-2</c:v>
                </c:pt>
                <c:pt idx="50783">
                  <c:v>6.8734555131837197E-2</c:v>
                </c:pt>
                <c:pt idx="50784">
                  <c:v>6.8737195565520395E-2</c:v>
                </c:pt>
                <c:pt idx="50785">
                  <c:v>6.8741545085671596E-2</c:v>
                </c:pt>
                <c:pt idx="50786">
                  <c:v>6.8741710878496801E-2</c:v>
                </c:pt>
                <c:pt idx="50787">
                  <c:v>6.8741851727304598E-2</c:v>
                </c:pt>
                <c:pt idx="50788">
                  <c:v>6.8741992083354797E-2</c:v>
                </c:pt>
                <c:pt idx="50789">
                  <c:v>6.8745428808600906E-2</c:v>
                </c:pt>
                <c:pt idx="50790">
                  <c:v>6.8751487736173497E-2</c:v>
                </c:pt>
                <c:pt idx="50791">
                  <c:v>6.8752185785751999E-2</c:v>
                </c:pt>
                <c:pt idx="50792">
                  <c:v>6.8754750984027502E-2</c:v>
                </c:pt>
                <c:pt idx="50793">
                  <c:v>6.8756649913610302E-2</c:v>
                </c:pt>
                <c:pt idx="50794">
                  <c:v>6.8756799523714093E-2</c:v>
                </c:pt>
                <c:pt idx="50795">
                  <c:v>6.8757021594026801E-2</c:v>
                </c:pt>
                <c:pt idx="50796">
                  <c:v>6.87580929152595E-2</c:v>
                </c:pt>
                <c:pt idx="50797">
                  <c:v>6.8759844370664E-2</c:v>
                </c:pt>
                <c:pt idx="50798">
                  <c:v>6.8761011796721505E-2</c:v>
                </c:pt>
                <c:pt idx="50799">
                  <c:v>6.87658092945969E-2</c:v>
                </c:pt>
                <c:pt idx="50800">
                  <c:v>6.87668544193272E-2</c:v>
                </c:pt>
                <c:pt idx="50801">
                  <c:v>6.8769062059053102E-2</c:v>
                </c:pt>
                <c:pt idx="50802">
                  <c:v>6.8769799767321796E-2</c:v>
                </c:pt>
                <c:pt idx="50803">
                  <c:v>6.87703288317284E-2</c:v>
                </c:pt>
                <c:pt idx="50804">
                  <c:v>6.8770808354005605E-2</c:v>
                </c:pt>
                <c:pt idx="50805">
                  <c:v>6.8771278264012095E-2</c:v>
                </c:pt>
                <c:pt idx="50806">
                  <c:v>6.8771315864954205E-2</c:v>
                </c:pt>
                <c:pt idx="50807">
                  <c:v>6.8772519831779899E-2</c:v>
                </c:pt>
                <c:pt idx="50808">
                  <c:v>6.87787836319977E-2</c:v>
                </c:pt>
                <c:pt idx="50809">
                  <c:v>6.8780181213180996E-2</c:v>
                </c:pt>
                <c:pt idx="50810">
                  <c:v>6.8780408586335606E-2</c:v>
                </c:pt>
                <c:pt idx="50811">
                  <c:v>6.8780638501184196E-2</c:v>
                </c:pt>
                <c:pt idx="50812">
                  <c:v>6.8783043069701302E-2</c:v>
                </c:pt>
                <c:pt idx="50813">
                  <c:v>6.8783361652611494E-2</c:v>
                </c:pt>
                <c:pt idx="50814">
                  <c:v>6.8783478399799994E-2</c:v>
                </c:pt>
                <c:pt idx="50815">
                  <c:v>6.8784416305082793E-2</c:v>
                </c:pt>
                <c:pt idx="50816">
                  <c:v>6.8787960793220096E-2</c:v>
                </c:pt>
                <c:pt idx="50817">
                  <c:v>6.8789091806604002E-2</c:v>
                </c:pt>
                <c:pt idx="50818">
                  <c:v>6.8789682149717202E-2</c:v>
                </c:pt>
                <c:pt idx="50819">
                  <c:v>6.8791439500414497E-2</c:v>
                </c:pt>
                <c:pt idx="50820">
                  <c:v>6.8791867147716498E-2</c:v>
                </c:pt>
                <c:pt idx="50821">
                  <c:v>6.8791975634329205E-2</c:v>
                </c:pt>
                <c:pt idx="50822">
                  <c:v>6.87970617561319E-2</c:v>
                </c:pt>
                <c:pt idx="50823">
                  <c:v>6.8797177306062093E-2</c:v>
                </c:pt>
                <c:pt idx="50824">
                  <c:v>6.8797570961486101E-2</c:v>
                </c:pt>
                <c:pt idx="50825">
                  <c:v>6.8797658275247198E-2</c:v>
                </c:pt>
                <c:pt idx="50826">
                  <c:v>6.8800191717343306E-2</c:v>
                </c:pt>
                <c:pt idx="50827">
                  <c:v>6.8800270100503394E-2</c:v>
                </c:pt>
                <c:pt idx="50828">
                  <c:v>6.88045242057128E-2</c:v>
                </c:pt>
                <c:pt idx="50829">
                  <c:v>6.8804737267521093E-2</c:v>
                </c:pt>
                <c:pt idx="50830">
                  <c:v>6.8807617075757596E-2</c:v>
                </c:pt>
                <c:pt idx="50831">
                  <c:v>6.8808761459895895E-2</c:v>
                </c:pt>
                <c:pt idx="50832">
                  <c:v>6.8813411934391194E-2</c:v>
                </c:pt>
                <c:pt idx="50833">
                  <c:v>6.8813962605455095E-2</c:v>
                </c:pt>
                <c:pt idx="50834">
                  <c:v>6.8814241957524294E-2</c:v>
                </c:pt>
                <c:pt idx="50835">
                  <c:v>6.8815353641986904E-2</c:v>
                </c:pt>
                <c:pt idx="50836">
                  <c:v>6.8816307052200001E-2</c:v>
                </c:pt>
                <c:pt idx="50837">
                  <c:v>6.88176117805821E-2</c:v>
                </c:pt>
                <c:pt idx="50838">
                  <c:v>6.8819178415719898E-2</c:v>
                </c:pt>
                <c:pt idx="50839">
                  <c:v>6.8819799986392594E-2</c:v>
                </c:pt>
                <c:pt idx="50840">
                  <c:v>6.88200371028376E-2</c:v>
                </c:pt>
                <c:pt idx="50841">
                  <c:v>6.8821377870838696E-2</c:v>
                </c:pt>
                <c:pt idx="50842">
                  <c:v>6.8822416731238997E-2</c:v>
                </c:pt>
                <c:pt idx="50843">
                  <c:v>6.8822440697487594E-2</c:v>
                </c:pt>
                <c:pt idx="50844">
                  <c:v>6.8822807177865694E-2</c:v>
                </c:pt>
                <c:pt idx="50845">
                  <c:v>6.8824578030009895E-2</c:v>
                </c:pt>
                <c:pt idx="50846">
                  <c:v>6.8825016332566893E-2</c:v>
                </c:pt>
                <c:pt idx="50847">
                  <c:v>6.8825269435117298E-2</c:v>
                </c:pt>
                <c:pt idx="50848">
                  <c:v>6.88254946525233E-2</c:v>
                </c:pt>
                <c:pt idx="50849">
                  <c:v>6.8826192737758599E-2</c:v>
                </c:pt>
                <c:pt idx="50850">
                  <c:v>6.8826751879663195E-2</c:v>
                </c:pt>
                <c:pt idx="50851">
                  <c:v>6.8826780229601606E-2</c:v>
                </c:pt>
                <c:pt idx="50852">
                  <c:v>6.88269503699067E-2</c:v>
                </c:pt>
                <c:pt idx="50853">
                  <c:v>6.8827000526557797E-2</c:v>
                </c:pt>
                <c:pt idx="50854">
                  <c:v>6.8827737375603507E-2</c:v>
                </c:pt>
                <c:pt idx="50855">
                  <c:v>6.8828488786417105E-2</c:v>
                </c:pt>
                <c:pt idx="50856">
                  <c:v>6.8829109840572195E-2</c:v>
                </c:pt>
                <c:pt idx="50857">
                  <c:v>6.8830542329180497E-2</c:v>
                </c:pt>
                <c:pt idx="50858">
                  <c:v>6.88314014688131E-2</c:v>
                </c:pt>
                <c:pt idx="50859">
                  <c:v>6.8831744467049094E-2</c:v>
                </c:pt>
                <c:pt idx="50860">
                  <c:v>6.8835416193362794E-2</c:v>
                </c:pt>
                <c:pt idx="50861">
                  <c:v>6.8836161133671303E-2</c:v>
                </c:pt>
                <c:pt idx="50862">
                  <c:v>6.8839670352108001E-2</c:v>
                </c:pt>
                <c:pt idx="50863">
                  <c:v>6.8840454905973694E-2</c:v>
                </c:pt>
                <c:pt idx="50864">
                  <c:v>6.8843145328839894E-2</c:v>
                </c:pt>
                <c:pt idx="50865">
                  <c:v>6.8846204847533704E-2</c:v>
                </c:pt>
                <c:pt idx="50866">
                  <c:v>6.8848643443933197E-2</c:v>
                </c:pt>
                <c:pt idx="50867">
                  <c:v>6.8853286436551697E-2</c:v>
                </c:pt>
                <c:pt idx="50868">
                  <c:v>6.8854077586731802E-2</c:v>
                </c:pt>
                <c:pt idx="50869">
                  <c:v>6.88546413351252E-2</c:v>
                </c:pt>
                <c:pt idx="50870">
                  <c:v>6.8855600918781304E-2</c:v>
                </c:pt>
                <c:pt idx="50871">
                  <c:v>6.8856169489782695E-2</c:v>
                </c:pt>
                <c:pt idx="50872">
                  <c:v>6.8859215046798899E-2</c:v>
                </c:pt>
                <c:pt idx="50873">
                  <c:v>6.8859902446577095E-2</c:v>
                </c:pt>
                <c:pt idx="50874">
                  <c:v>6.8860120904810002E-2</c:v>
                </c:pt>
                <c:pt idx="50875">
                  <c:v>6.8865695742311106E-2</c:v>
                </c:pt>
                <c:pt idx="50876">
                  <c:v>6.8866041244446202E-2</c:v>
                </c:pt>
                <c:pt idx="50877">
                  <c:v>6.8867070381762902E-2</c:v>
                </c:pt>
                <c:pt idx="50878">
                  <c:v>6.8868276641601098E-2</c:v>
                </c:pt>
                <c:pt idx="50879">
                  <c:v>6.8872048888461407E-2</c:v>
                </c:pt>
                <c:pt idx="50880">
                  <c:v>6.8873369724517602E-2</c:v>
                </c:pt>
                <c:pt idx="50881">
                  <c:v>6.8875256152410302E-2</c:v>
                </c:pt>
                <c:pt idx="50882">
                  <c:v>6.8875455641222896E-2</c:v>
                </c:pt>
                <c:pt idx="50883">
                  <c:v>6.8877853651499801E-2</c:v>
                </c:pt>
                <c:pt idx="50884">
                  <c:v>6.8877859906507993E-2</c:v>
                </c:pt>
                <c:pt idx="50885">
                  <c:v>6.8877903634386201E-2</c:v>
                </c:pt>
                <c:pt idx="50886">
                  <c:v>6.8878805710539295E-2</c:v>
                </c:pt>
                <c:pt idx="50887">
                  <c:v>6.8882642496063795E-2</c:v>
                </c:pt>
                <c:pt idx="50888">
                  <c:v>6.8886085452333504E-2</c:v>
                </c:pt>
                <c:pt idx="50889">
                  <c:v>6.8887125371455998E-2</c:v>
                </c:pt>
                <c:pt idx="50890">
                  <c:v>6.8887536827895196E-2</c:v>
                </c:pt>
                <c:pt idx="50891">
                  <c:v>6.8888750231457199E-2</c:v>
                </c:pt>
                <c:pt idx="50892">
                  <c:v>6.8889151398091597E-2</c:v>
                </c:pt>
                <c:pt idx="50893">
                  <c:v>6.8889601811400705E-2</c:v>
                </c:pt>
                <c:pt idx="50894">
                  <c:v>6.8891836427140002E-2</c:v>
                </c:pt>
                <c:pt idx="50895">
                  <c:v>6.8891934789639994E-2</c:v>
                </c:pt>
                <c:pt idx="50896">
                  <c:v>6.8892917744473203E-2</c:v>
                </c:pt>
                <c:pt idx="50897">
                  <c:v>6.8893371853937804E-2</c:v>
                </c:pt>
                <c:pt idx="50898">
                  <c:v>6.8894000282128595E-2</c:v>
                </c:pt>
                <c:pt idx="50899">
                  <c:v>6.8894517908803396E-2</c:v>
                </c:pt>
                <c:pt idx="50900">
                  <c:v>6.8901471672919906E-2</c:v>
                </c:pt>
                <c:pt idx="50901">
                  <c:v>6.8902347352232995E-2</c:v>
                </c:pt>
                <c:pt idx="50902">
                  <c:v>6.8903285083363394E-2</c:v>
                </c:pt>
                <c:pt idx="50903">
                  <c:v>6.8904329388436603E-2</c:v>
                </c:pt>
                <c:pt idx="50904">
                  <c:v>6.8904347140251204E-2</c:v>
                </c:pt>
                <c:pt idx="50905">
                  <c:v>6.8904528823107394E-2</c:v>
                </c:pt>
                <c:pt idx="50906">
                  <c:v>6.8907416814692604E-2</c:v>
                </c:pt>
                <c:pt idx="50907">
                  <c:v>6.8907898857129696E-2</c:v>
                </c:pt>
                <c:pt idx="50908">
                  <c:v>6.8914195738008194E-2</c:v>
                </c:pt>
                <c:pt idx="50909">
                  <c:v>6.8915343070169804E-2</c:v>
                </c:pt>
                <c:pt idx="50910">
                  <c:v>6.8916253106268796E-2</c:v>
                </c:pt>
                <c:pt idx="50911">
                  <c:v>6.8917157948241006E-2</c:v>
                </c:pt>
                <c:pt idx="50912">
                  <c:v>6.8917344434200403E-2</c:v>
                </c:pt>
                <c:pt idx="50913">
                  <c:v>6.8918210258124293E-2</c:v>
                </c:pt>
                <c:pt idx="50914">
                  <c:v>6.8918379499794694E-2</c:v>
                </c:pt>
                <c:pt idx="50915">
                  <c:v>6.8918463930846094E-2</c:v>
                </c:pt>
                <c:pt idx="50916">
                  <c:v>6.8918791921467396E-2</c:v>
                </c:pt>
                <c:pt idx="50917">
                  <c:v>6.8922058718510995E-2</c:v>
                </c:pt>
                <c:pt idx="50918">
                  <c:v>6.8922838066252101E-2</c:v>
                </c:pt>
                <c:pt idx="50919">
                  <c:v>6.8924808342780294E-2</c:v>
                </c:pt>
                <c:pt idx="50920">
                  <c:v>6.8929167227674504E-2</c:v>
                </c:pt>
                <c:pt idx="50921">
                  <c:v>6.8929691464140297E-2</c:v>
                </c:pt>
                <c:pt idx="50922">
                  <c:v>6.8931921844406704E-2</c:v>
                </c:pt>
                <c:pt idx="50923">
                  <c:v>6.8936262474833601E-2</c:v>
                </c:pt>
                <c:pt idx="50924">
                  <c:v>6.89366713777982E-2</c:v>
                </c:pt>
                <c:pt idx="50925">
                  <c:v>6.8936742716045704E-2</c:v>
                </c:pt>
                <c:pt idx="50926">
                  <c:v>6.8938409290185507E-2</c:v>
                </c:pt>
                <c:pt idx="50927">
                  <c:v>6.8938642240873399E-2</c:v>
                </c:pt>
                <c:pt idx="50928">
                  <c:v>6.8941381965463497E-2</c:v>
                </c:pt>
                <c:pt idx="50929">
                  <c:v>6.8944362650459001E-2</c:v>
                </c:pt>
                <c:pt idx="50930">
                  <c:v>6.8951953545545397E-2</c:v>
                </c:pt>
                <c:pt idx="50931">
                  <c:v>6.8954271192729302E-2</c:v>
                </c:pt>
                <c:pt idx="50932">
                  <c:v>6.8956513446981296E-2</c:v>
                </c:pt>
                <c:pt idx="50933">
                  <c:v>6.89575789676935E-2</c:v>
                </c:pt>
                <c:pt idx="50934">
                  <c:v>6.8957860374387295E-2</c:v>
                </c:pt>
                <c:pt idx="50935">
                  <c:v>6.8959216911399099E-2</c:v>
                </c:pt>
                <c:pt idx="50936">
                  <c:v>6.8960538263439702E-2</c:v>
                </c:pt>
                <c:pt idx="50937">
                  <c:v>6.8961461019596104E-2</c:v>
                </c:pt>
                <c:pt idx="50938">
                  <c:v>6.8961936217623102E-2</c:v>
                </c:pt>
                <c:pt idx="50939">
                  <c:v>6.8962605197326998E-2</c:v>
                </c:pt>
                <c:pt idx="50940">
                  <c:v>6.8964063760417499E-2</c:v>
                </c:pt>
                <c:pt idx="50941">
                  <c:v>6.8968153036594801E-2</c:v>
                </c:pt>
                <c:pt idx="50942">
                  <c:v>6.8968242917429506E-2</c:v>
                </c:pt>
                <c:pt idx="50943">
                  <c:v>6.8972239420827003E-2</c:v>
                </c:pt>
                <c:pt idx="50944">
                  <c:v>6.8972780036353001E-2</c:v>
                </c:pt>
                <c:pt idx="50945">
                  <c:v>6.8973399420760598E-2</c:v>
                </c:pt>
                <c:pt idx="50946">
                  <c:v>6.8976289672775304E-2</c:v>
                </c:pt>
                <c:pt idx="50947">
                  <c:v>6.8976416633795501E-2</c:v>
                </c:pt>
                <c:pt idx="50948">
                  <c:v>6.8977897172142699E-2</c:v>
                </c:pt>
                <c:pt idx="50949">
                  <c:v>6.8983070894221704E-2</c:v>
                </c:pt>
                <c:pt idx="50950">
                  <c:v>6.8983278936093406E-2</c:v>
                </c:pt>
                <c:pt idx="50951">
                  <c:v>6.8985567349414106E-2</c:v>
                </c:pt>
                <c:pt idx="50952">
                  <c:v>6.8986863106783994E-2</c:v>
                </c:pt>
                <c:pt idx="50953">
                  <c:v>6.8988624677039506E-2</c:v>
                </c:pt>
                <c:pt idx="50954">
                  <c:v>6.8992980257127398E-2</c:v>
                </c:pt>
                <c:pt idx="50955">
                  <c:v>6.9000969483114599E-2</c:v>
                </c:pt>
                <c:pt idx="50956">
                  <c:v>6.9002961928431403E-2</c:v>
                </c:pt>
                <c:pt idx="50957">
                  <c:v>6.9003504335029706E-2</c:v>
                </c:pt>
                <c:pt idx="50958">
                  <c:v>6.9005200525099494E-2</c:v>
                </c:pt>
                <c:pt idx="50959">
                  <c:v>6.9006951777296197E-2</c:v>
                </c:pt>
                <c:pt idx="50960">
                  <c:v>6.9007530080067894E-2</c:v>
                </c:pt>
                <c:pt idx="50961">
                  <c:v>6.9008914758942205E-2</c:v>
                </c:pt>
                <c:pt idx="50962">
                  <c:v>6.9010365702590698E-2</c:v>
                </c:pt>
                <c:pt idx="50963">
                  <c:v>6.9011331679794494E-2</c:v>
                </c:pt>
                <c:pt idx="50964">
                  <c:v>6.9012212511581905E-2</c:v>
                </c:pt>
                <c:pt idx="50965">
                  <c:v>6.90134312556695E-2</c:v>
                </c:pt>
                <c:pt idx="50966">
                  <c:v>6.9013758893466198E-2</c:v>
                </c:pt>
                <c:pt idx="50967">
                  <c:v>6.9016240452069305E-2</c:v>
                </c:pt>
                <c:pt idx="50968">
                  <c:v>6.9016986710483702E-2</c:v>
                </c:pt>
                <c:pt idx="50969">
                  <c:v>6.9020761900375802E-2</c:v>
                </c:pt>
                <c:pt idx="50970">
                  <c:v>6.9021490055066401E-2</c:v>
                </c:pt>
                <c:pt idx="50971">
                  <c:v>6.9022089497647501E-2</c:v>
                </c:pt>
                <c:pt idx="50972">
                  <c:v>6.9022342059214495E-2</c:v>
                </c:pt>
                <c:pt idx="50973">
                  <c:v>6.9023108452315199E-2</c:v>
                </c:pt>
                <c:pt idx="50974">
                  <c:v>6.9024339671927795E-2</c:v>
                </c:pt>
                <c:pt idx="50975">
                  <c:v>6.9025719159732005E-2</c:v>
                </c:pt>
                <c:pt idx="50976">
                  <c:v>6.9026160737502396E-2</c:v>
                </c:pt>
                <c:pt idx="50977">
                  <c:v>6.9029078047046305E-2</c:v>
                </c:pt>
                <c:pt idx="50978">
                  <c:v>6.9031857212390704E-2</c:v>
                </c:pt>
                <c:pt idx="50979">
                  <c:v>6.9032513080368493E-2</c:v>
                </c:pt>
                <c:pt idx="50980">
                  <c:v>6.9033279983538406E-2</c:v>
                </c:pt>
                <c:pt idx="50981">
                  <c:v>6.9034966151712396E-2</c:v>
                </c:pt>
                <c:pt idx="50982">
                  <c:v>6.90352759717755E-2</c:v>
                </c:pt>
                <c:pt idx="50983">
                  <c:v>6.9036217533614594E-2</c:v>
                </c:pt>
                <c:pt idx="50984">
                  <c:v>6.9036576385940199E-2</c:v>
                </c:pt>
                <c:pt idx="50985">
                  <c:v>6.9037019046833001E-2</c:v>
                </c:pt>
                <c:pt idx="50986">
                  <c:v>6.90370665439166E-2</c:v>
                </c:pt>
                <c:pt idx="50987">
                  <c:v>6.9039777302492195E-2</c:v>
                </c:pt>
                <c:pt idx="50988">
                  <c:v>6.9041290111075307E-2</c:v>
                </c:pt>
                <c:pt idx="50989">
                  <c:v>6.9041344694641807E-2</c:v>
                </c:pt>
                <c:pt idx="50990">
                  <c:v>6.9042039021578003E-2</c:v>
                </c:pt>
                <c:pt idx="50991">
                  <c:v>6.9043470431501497E-2</c:v>
                </c:pt>
                <c:pt idx="50992">
                  <c:v>6.9043851538029305E-2</c:v>
                </c:pt>
                <c:pt idx="50993">
                  <c:v>6.9044297477489899E-2</c:v>
                </c:pt>
                <c:pt idx="50994">
                  <c:v>6.9046577354954605E-2</c:v>
                </c:pt>
                <c:pt idx="50995">
                  <c:v>6.9046892904792795E-2</c:v>
                </c:pt>
                <c:pt idx="50996">
                  <c:v>6.9050062427189807E-2</c:v>
                </c:pt>
                <c:pt idx="50997">
                  <c:v>6.9053025348076905E-2</c:v>
                </c:pt>
                <c:pt idx="50998">
                  <c:v>6.9056494539910598E-2</c:v>
                </c:pt>
                <c:pt idx="50999">
                  <c:v>6.9057044681408997E-2</c:v>
                </c:pt>
                <c:pt idx="51000">
                  <c:v>6.9057244830905098E-2</c:v>
                </c:pt>
                <c:pt idx="51001">
                  <c:v>6.9057397198878004E-2</c:v>
                </c:pt>
                <c:pt idx="51002">
                  <c:v>6.9057694863001395E-2</c:v>
                </c:pt>
                <c:pt idx="51003">
                  <c:v>6.9057920358881003E-2</c:v>
                </c:pt>
                <c:pt idx="51004">
                  <c:v>6.9060556444421897E-2</c:v>
                </c:pt>
                <c:pt idx="51005">
                  <c:v>6.9061919464755206E-2</c:v>
                </c:pt>
                <c:pt idx="51006">
                  <c:v>6.9061933742132806E-2</c:v>
                </c:pt>
                <c:pt idx="51007">
                  <c:v>6.9062927500816995E-2</c:v>
                </c:pt>
                <c:pt idx="51008">
                  <c:v>6.9062953335205499E-2</c:v>
                </c:pt>
                <c:pt idx="51009">
                  <c:v>6.9062997239322105E-2</c:v>
                </c:pt>
                <c:pt idx="51010">
                  <c:v>6.9063312744969796E-2</c:v>
                </c:pt>
                <c:pt idx="51011">
                  <c:v>6.9064419884985004E-2</c:v>
                </c:pt>
                <c:pt idx="51012">
                  <c:v>6.9067989761990703E-2</c:v>
                </c:pt>
                <c:pt idx="51013">
                  <c:v>6.9070595990839104E-2</c:v>
                </c:pt>
                <c:pt idx="51014">
                  <c:v>6.9071269582141603E-2</c:v>
                </c:pt>
                <c:pt idx="51015">
                  <c:v>6.9071660763777007E-2</c:v>
                </c:pt>
                <c:pt idx="51016">
                  <c:v>6.9072030385643496E-2</c:v>
                </c:pt>
                <c:pt idx="51017">
                  <c:v>6.9076211210782903E-2</c:v>
                </c:pt>
                <c:pt idx="51018">
                  <c:v>6.9076890236972999E-2</c:v>
                </c:pt>
                <c:pt idx="51019">
                  <c:v>6.9080428694468093E-2</c:v>
                </c:pt>
                <c:pt idx="51020">
                  <c:v>6.9081742404278002E-2</c:v>
                </c:pt>
                <c:pt idx="51021">
                  <c:v>6.9081800483579203E-2</c:v>
                </c:pt>
                <c:pt idx="51022">
                  <c:v>6.9087995823043397E-2</c:v>
                </c:pt>
                <c:pt idx="51023">
                  <c:v>6.9088071412313601E-2</c:v>
                </c:pt>
                <c:pt idx="51024">
                  <c:v>6.9089839693618496E-2</c:v>
                </c:pt>
                <c:pt idx="51025">
                  <c:v>6.9090815335928299E-2</c:v>
                </c:pt>
                <c:pt idx="51026">
                  <c:v>6.9091982138035204E-2</c:v>
                </c:pt>
                <c:pt idx="51027">
                  <c:v>6.9092171204196695E-2</c:v>
                </c:pt>
                <c:pt idx="51028">
                  <c:v>6.9092966931751598E-2</c:v>
                </c:pt>
                <c:pt idx="51029">
                  <c:v>6.9095831099484306E-2</c:v>
                </c:pt>
                <c:pt idx="51030">
                  <c:v>6.90984845119791E-2</c:v>
                </c:pt>
                <c:pt idx="51031">
                  <c:v>6.9101682741741999E-2</c:v>
                </c:pt>
                <c:pt idx="51032">
                  <c:v>6.9102449574783203E-2</c:v>
                </c:pt>
                <c:pt idx="51033">
                  <c:v>6.9105107463793003E-2</c:v>
                </c:pt>
                <c:pt idx="51034">
                  <c:v>6.9105145948462801E-2</c:v>
                </c:pt>
                <c:pt idx="51035">
                  <c:v>6.9105451146070404E-2</c:v>
                </c:pt>
                <c:pt idx="51036">
                  <c:v>6.91061318469577E-2</c:v>
                </c:pt>
                <c:pt idx="51037">
                  <c:v>6.9107638135674096E-2</c:v>
                </c:pt>
                <c:pt idx="51038">
                  <c:v>6.9108213816129999E-2</c:v>
                </c:pt>
                <c:pt idx="51039">
                  <c:v>6.9109007579245901E-2</c:v>
                </c:pt>
                <c:pt idx="51040">
                  <c:v>6.9109595444156804E-2</c:v>
                </c:pt>
                <c:pt idx="51041">
                  <c:v>6.9111312405395697E-2</c:v>
                </c:pt>
                <c:pt idx="51042">
                  <c:v>6.9113280966103502E-2</c:v>
                </c:pt>
                <c:pt idx="51043">
                  <c:v>6.91162774070046E-2</c:v>
                </c:pt>
                <c:pt idx="51044">
                  <c:v>6.9117016011484497E-2</c:v>
                </c:pt>
                <c:pt idx="51045">
                  <c:v>6.9117313521373999E-2</c:v>
                </c:pt>
                <c:pt idx="51046">
                  <c:v>6.9117531764955803E-2</c:v>
                </c:pt>
                <c:pt idx="51047">
                  <c:v>6.9120214790302503E-2</c:v>
                </c:pt>
                <c:pt idx="51048">
                  <c:v>6.9120245190694804E-2</c:v>
                </c:pt>
                <c:pt idx="51049">
                  <c:v>6.9121175443273397E-2</c:v>
                </c:pt>
                <c:pt idx="51050">
                  <c:v>6.9121450303015503E-2</c:v>
                </c:pt>
                <c:pt idx="51051">
                  <c:v>6.9121608389153003E-2</c:v>
                </c:pt>
                <c:pt idx="51052">
                  <c:v>6.9123870538280299E-2</c:v>
                </c:pt>
                <c:pt idx="51053">
                  <c:v>6.9123996843587596E-2</c:v>
                </c:pt>
                <c:pt idx="51054">
                  <c:v>6.9128211841500795E-2</c:v>
                </c:pt>
                <c:pt idx="51055">
                  <c:v>6.9129663009242504E-2</c:v>
                </c:pt>
                <c:pt idx="51056">
                  <c:v>6.9130447008403706E-2</c:v>
                </c:pt>
                <c:pt idx="51057">
                  <c:v>6.9131105381774305E-2</c:v>
                </c:pt>
                <c:pt idx="51058">
                  <c:v>6.91321637996197E-2</c:v>
                </c:pt>
                <c:pt idx="51059">
                  <c:v>6.9132344601750495E-2</c:v>
                </c:pt>
                <c:pt idx="51060">
                  <c:v>6.913258184986E-2</c:v>
                </c:pt>
                <c:pt idx="51061">
                  <c:v>6.9133289574111398E-2</c:v>
                </c:pt>
                <c:pt idx="51062">
                  <c:v>6.9134953678116007E-2</c:v>
                </c:pt>
                <c:pt idx="51063">
                  <c:v>6.9136191469688704E-2</c:v>
                </c:pt>
                <c:pt idx="51064">
                  <c:v>6.9139298339887301E-2</c:v>
                </c:pt>
                <c:pt idx="51065">
                  <c:v>6.9141919344227504E-2</c:v>
                </c:pt>
                <c:pt idx="51066">
                  <c:v>6.9144403060488205E-2</c:v>
                </c:pt>
                <c:pt idx="51067">
                  <c:v>6.9145498840383499E-2</c:v>
                </c:pt>
                <c:pt idx="51068">
                  <c:v>6.9147448404226597E-2</c:v>
                </c:pt>
                <c:pt idx="51069">
                  <c:v>6.9147982815078404E-2</c:v>
                </c:pt>
                <c:pt idx="51070">
                  <c:v>6.91490767816344E-2</c:v>
                </c:pt>
                <c:pt idx="51071">
                  <c:v>6.9154154012841598E-2</c:v>
                </c:pt>
                <c:pt idx="51072">
                  <c:v>6.9154564876492006E-2</c:v>
                </c:pt>
                <c:pt idx="51073">
                  <c:v>6.9154732557835594E-2</c:v>
                </c:pt>
                <c:pt idx="51074">
                  <c:v>6.9154740506264495E-2</c:v>
                </c:pt>
                <c:pt idx="51075">
                  <c:v>6.9155464484368503E-2</c:v>
                </c:pt>
                <c:pt idx="51076">
                  <c:v>6.9156056120115494E-2</c:v>
                </c:pt>
                <c:pt idx="51077">
                  <c:v>6.9158357920690902E-2</c:v>
                </c:pt>
                <c:pt idx="51078">
                  <c:v>6.9159661897949004E-2</c:v>
                </c:pt>
                <c:pt idx="51079">
                  <c:v>6.9160503303702395E-2</c:v>
                </c:pt>
                <c:pt idx="51080">
                  <c:v>6.9161250576516106E-2</c:v>
                </c:pt>
                <c:pt idx="51081">
                  <c:v>6.9162502935449496E-2</c:v>
                </c:pt>
                <c:pt idx="51082">
                  <c:v>6.9163976865898397E-2</c:v>
                </c:pt>
                <c:pt idx="51083">
                  <c:v>6.9164767602744204E-2</c:v>
                </c:pt>
                <c:pt idx="51084">
                  <c:v>6.9165636208292802E-2</c:v>
                </c:pt>
                <c:pt idx="51085">
                  <c:v>6.9166636646013302E-2</c:v>
                </c:pt>
                <c:pt idx="51086">
                  <c:v>6.9167103176864905E-2</c:v>
                </c:pt>
                <c:pt idx="51087">
                  <c:v>6.9170731587514106E-2</c:v>
                </c:pt>
                <c:pt idx="51088">
                  <c:v>6.9171986982185393E-2</c:v>
                </c:pt>
                <c:pt idx="51089">
                  <c:v>6.91724192833372E-2</c:v>
                </c:pt>
                <c:pt idx="51090">
                  <c:v>6.9174963721215496E-2</c:v>
                </c:pt>
                <c:pt idx="51091">
                  <c:v>6.9175602822329402E-2</c:v>
                </c:pt>
                <c:pt idx="51092">
                  <c:v>6.9178370206395695E-2</c:v>
                </c:pt>
                <c:pt idx="51093">
                  <c:v>6.9178735121829302E-2</c:v>
                </c:pt>
                <c:pt idx="51094">
                  <c:v>6.9186891959302693E-2</c:v>
                </c:pt>
                <c:pt idx="51095">
                  <c:v>6.9191841420675998E-2</c:v>
                </c:pt>
                <c:pt idx="51096">
                  <c:v>6.9193887978868801E-2</c:v>
                </c:pt>
                <c:pt idx="51097">
                  <c:v>6.9196343357808401E-2</c:v>
                </c:pt>
                <c:pt idx="51098">
                  <c:v>6.9196847739580306E-2</c:v>
                </c:pt>
                <c:pt idx="51099">
                  <c:v>6.9202087776238194E-2</c:v>
                </c:pt>
                <c:pt idx="51100">
                  <c:v>6.9202512799507204E-2</c:v>
                </c:pt>
                <c:pt idx="51101">
                  <c:v>6.9203530816297695E-2</c:v>
                </c:pt>
                <c:pt idx="51102">
                  <c:v>6.9207825500303494E-2</c:v>
                </c:pt>
                <c:pt idx="51103">
                  <c:v>6.9208881594151297E-2</c:v>
                </c:pt>
                <c:pt idx="51104">
                  <c:v>6.9210149473400304E-2</c:v>
                </c:pt>
                <c:pt idx="51105">
                  <c:v>6.9211474160996794E-2</c:v>
                </c:pt>
                <c:pt idx="51106">
                  <c:v>6.9212133430513398E-2</c:v>
                </c:pt>
                <c:pt idx="51107">
                  <c:v>6.9213215419655E-2</c:v>
                </c:pt>
                <c:pt idx="51108">
                  <c:v>6.9213820933239106E-2</c:v>
                </c:pt>
                <c:pt idx="51109">
                  <c:v>6.9214506248122698E-2</c:v>
                </c:pt>
                <c:pt idx="51110">
                  <c:v>6.9216896525493399E-2</c:v>
                </c:pt>
                <c:pt idx="51111">
                  <c:v>6.9221536703511596E-2</c:v>
                </c:pt>
                <c:pt idx="51112">
                  <c:v>6.9231179738048196E-2</c:v>
                </c:pt>
                <c:pt idx="51113">
                  <c:v>6.9231402171932799E-2</c:v>
                </c:pt>
                <c:pt idx="51114">
                  <c:v>6.92320718906905E-2</c:v>
                </c:pt>
                <c:pt idx="51115">
                  <c:v>6.92369377232009E-2</c:v>
                </c:pt>
                <c:pt idx="51116">
                  <c:v>6.9238100931755295E-2</c:v>
                </c:pt>
                <c:pt idx="51117">
                  <c:v>6.9238855346888895E-2</c:v>
                </c:pt>
                <c:pt idx="51118">
                  <c:v>6.9239623724166796E-2</c:v>
                </c:pt>
                <c:pt idx="51119">
                  <c:v>6.92400453336771E-2</c:v>
                </c:pt>
                <c:pt idx="51120">
                  <c:v>6.9240170625017403E-2</c:v>
                </c:pt>
                <c:pt idx="51121">
                  <c:v>6.9241107349510306E-2</c:v>
                </c:pt>
                <c:pt idx="51122">
                  <c:v>6.9241912441382406E-2</c:v>
                </c:pt>
                <c:pt idx="51123">
                  <c:v>6.9242908500678199E-2</c:v>
                </c:pt>
                <c:pt idx="51124">
                  <c:v>6.9244220274698398E-2</c:v>
                </c:pt>
                <c:pt idx="51125">
                  <c:v>6.9245607131103504E-2</c:v>
                </c:pt>
                <c:pt idx="51126">
                  <c:v>6.9245668354593795E-2</c:v>
                </c:pt>
                <c:pt idx="51127">
                  <c:v>6.9245920699643304E-2</c:v>
                </c:pt>
                <c:pt idx="51128">
                  <c:v>6.9246976971451699E-2</c:v>
                </c:pt>
                <c:pt idx="51129">
                  <c:v>6.9248304183537904E-2</c:v>
                </c:pt>
                <c:pt idx="51130">
                  <c:v>6.9249508525044801E-2</c:v>
                </c:pt>
                <c:pt idx="51131">
                  <c:v>6.9249788465145706E-2</c:v>
                </c:pt>
                <c:pt idx="51132">
                  <c:v>6.9249923516444795E-2</c:v>
                </c:pt>
                <c:pt idx="51133">
                  <c:v>6.9250216532390996E-2</c:v>
                </c:pt>
                <c:pt idx="51134">
                  <c:v>6.9252312613658801E-2</c:v>
                </c:pt>
                <c:pt idx="51135">
                  <c:v>6.92534952636428E-2</c:v>
                </c:pt>
                <c:pt idx="51136">
                  <c:v>6.9255826864336595E-2</c:v>
                </c:pt>
                <c:pt idx="51137">
                  <c:v>6.9256873854104603E-2</c:v>
                </c:pt>
                <c:pt idx="51138">
                  <c:v>6.9258789906897905E-2</c:v>
                </c:pt>
                <c:pt idx="51139">
                  <c:v>6.9259113530100294E-2</c:v>
                </c:pt>
                <c:pt idx="51140">
                  <c:v>6.9262400970711901E-2</c:v>
                </c:pt>
                <c:pt idx="51141">
                  <c:v>6.9262876020308506E-2</c:v>
                </c:pt>
                <c:pt idx="51142">
                  <c:v>6.9263353311107501E-2</c:v>
                </c:pt>
                <c:pt idx="51143">
                  <c:v>6.9263691284521894E-2</c:v>
                </c:pt>
                <c:pt idx="51144">
                  <c:v>6.92638107765223E-2</c:v>
                </c:pt>
                <c:pt idx="51145">
                  <c:v>6.9263823753069997E-2</c:v>
                </c:pt>
                <c:pt idx="51146">
                  <c:v>6.9265620964084201E-2</c:v>
                </c:pt>
                <c:pt idx="51147">
                  <c:v>6.9266475009364295E-2</c:v>
                </c:pt>
                <c:pt idx="51148">
                  <c:v>6.9266923496355701E-2</c:v>
                </c:pt>
                <c:pt idx="51149">
                  <c:v>6.9271527176980194E-2</c:v>
                </c:pt>
                <c:pt idx="51150">
                  <c:v>6.9275258780021207E-2</c:v>
                </c:pt>
                <c:pt idx="51151">
                  <c:v>6.9277370317858897E-2</c:v>
                </c:pt>
                <c:pt idx="51152">
                  <c:v>6.9278235809998395E-2</c:v>
                </c:pt>
                <c:pt idx="51153">
                  <c:v>6.92795236060436E-2</c:v>
                </c:pt>
                <c:pt idx="51154">
                  <c:v>6.9281295028837897E-2</c:v>
                </c:pt>
                <c:pt idx="51155">
                  <c:v>6.9283567026466195E-2</c:v>
                </c:pt>
                <c:pt idx="51156">
                  <c:v>6.9285044948031699E-2</c:v>
                </c:pt>
                <c:pt idx="51157">
                  <c:v>6.9287051229311294E-2</c:v>
                </c:pt>
                <c:pt idx="51158">
                  <c:v>6.9287974284357803E-2</c:v>
                </c:pt>
                <c:pt idx="51159">
                  <c:v>6.9289359623426597E-2</c:v>
                </c:pt>
                <c:pt idx="51160">
                  <c:v>6.9291315574335599E-2</c:v>
                </c:pt>
                <c:pt idx="51161">
                  <c:v>6.9293217537865007E-2</c:v>
                </c:pt>
                <c:pt idx="51162">
                  <c:v>6.9295067322242193E-2</c:v>
                </c:pt>
                <c:pt idx="51163">
                  <c:v>6.9296077532068595E-2</c:v>
                </c:pt>
                <c:pt idx="51164">
                  <c:v>6.9296843967351196E-2</c:v>
                </c:pt>
                <c:pt idx="51165">
                  <c:v>6.9297605358338996E-2</c:v>
                </c:pt>
                <c:pt idx="51166">
                  <c:v>6.9299846196891501E-2</c:v>
                </c:pt>
                <c:pt idx="51167">
                  <c:v>6.9302018127464907E-2</c:v>
                </c:pt>
                <c:pt idx="51168">
                  <c:v>6.9302599349137295E-2</c:v>
                </c:pt>
                <c:pt idx="51169">
                  <c:v>6.9303446560294496E-2</c:v>
                </c:pt>
                <c:pt idx="51170">
                  <c:v>6.9307719785034694E-2</c:v>
                </c:pt>
                <c:pt idx="51171">
                  <c:v>6.9308575915550993E-2</c:v>
                </c:pt>
                <c:pt idx="51172">
                  <c:v>6.9310457893820995E-2</c:v>
                </c:pt>
                <c:pt idx="51173">
                  <c:v>6.9315938902582599E-2</c:v>
                </c:pt>
                <c:pt idx="51174">
                  <c:v>6.9317296616229096E-2</c:v>
                </c:pt>
                <c:pt idx="51175">
                  <c:v>6.9317351323393103E-2</c:v>
                </c:pt>
                <c:pt idx="51176">
                  <c:v>6.9317613826163402E-2</c:v>
                </c:pt>
                <c:pt idx="51177">
                  <c:v>6.9323018932641506E-2</c:v>
                </c:pt>
                <c:pt idx="51178">
                  <c:v>6.9323778333984107E-2</c:v>
                </c:pt>
                <c:pt idx="51179">
                  <c:v>6.93268458509253E-2</c:v>
                </c:pt>
                <c:pt idx="51180">
                  <c:v>6.9331388482149606E-2</c:v>
                </c:pt>
                <c:pt idx="51181">
                  <c:v>6.93325578271453E-2</c:v>
                </c:pt>
                <c:pt idx="51182">
                  <c:v>6.9334909804913594E-2</c:v>
                </c:pt>
                <c:pt idx="51183">
                  <c:v>6.9336242253483601E-2</c:v>
                </c:pt>
                <c:pt idx="51184">
                  <c:v>6.9338960950692002E-2</c:v>
                </c:pt>
                <c:pt idx="51185">
                  <c:v>6.9342769197963103E-2</c:v>
                </c:pt>
                <c:pt idx="51186">
                  <c:v>6.9343464464839896E-2</c:v>
                </c:pt>
                <c:pt idx="51187">
                  <c:v>6.9350157212646299E-2</c:v>
                </c:pt>
                <c:pt idx="51188">
                  <c:v>6.9351057009498895E-2</c:v>
                </c:pt>
                <c:pt idx="51189">
                  <c:v>6.9351670877169994E-2</c:v>
                </c:pt>
                <c:pt idx="51190">
                  <c:v>6.9353661076939105E-2</c:v>
                </c:pt>
                <c:pt idx="51191">
                  <c:v>6.9355032433328495E-2</c:v>
                </c:pt>
                <c:pt idx="51192">
                  <c:v>6.9355388387762201E-2</c:v>
                </c:pt>
                <c:pt idx="51193">
                  <c:v>6.9363064540474195E-2</c:v>
                </c:pt>
                <c:pt idx="51194">
                  <c:v>6.9363156786021493E-2</c:v>
                </c:pt>
                <c:pt idx="51195">
                  <c:v>6.9363397638840599E-2</c:v>
                </c:pt>
                <c:pt idx="51196">
                  <c:v>6.9364102453798995E-2</c:v>
                </c:pt>
                <c:pt idx="51197">
                  <c:v>6.9364148661951106E-2</c:v>
                </c:pt>
                <c:pt idx="51198">
                  <c:v>6.9364946193530494E-2</c:v>
                </c:pt>
                <c:pt idx="51199">
                  <c:v>6.9366240044793998E-2</c:v>
                </c:pt>
                <c:pt idx="51200">
                  <c:v>6.9370016446622704E-2</c:v>
                </c:pt>
                <c:pt idx="51201">
                  <c:v>6.9370947198593005E-2</c:v>
                </c:pt>
                <c:pt idx="51202">
                  <c:v>6.9373169064224E-2</c:v>
                </c:pt>
                <c:pt idx="51203">
                  <c:v>6.9374026444427694E-2</c:v>
                </c:pt>
                <c:pt idx="51204">
                  <c:v>6.9374466053474707E-2</c:v>
                </c:pt>
                <c:pt idx="51205">
                  <c:v>6.93748815578525E-2</c:v>
                </c:pt>
                <c:pt idx="51206">
                  <c:v>6.9376683637450198E-2</c:v>
                </c:pt>
                <c:pt idx="51207">
                  <c:v>6.9378366408270303E-2</c:v>
                </c:pt>
                <c:pt idx="51208">
                  <c:v>6.9378520736293303E-2</c:v>
                </c:pt>
                <c:pt idx="51209">
                  <c:v>6.9379611508010794E-2</c:v>
                </c:pt>
                <c:pt idx="51210">
                  <c:v>6.9382526443554304E-2</c:v>
                </c:pt>
                <c:pt idx="51211">
                  <c:v>6.9388664562288094E-2</c:v>
                </c:pt>
                <c:pt idx="51212">
                  <c:v>6.9389769104768406E-2</c:v>
                </c:pt>
                <c:pt idx="51213">
                  <c:v>6.9392453374878593E-2</c:v>
                </c:pt>
                <c:pt idx="51214">
                  <c:v>6.93928948433295E-2</c:v>
                </c:pt>
                <c:pt idx="51215">
                  <c:v>6.9394018984986205E-2</c:v>
                </c:pt>
                <c:pt idx="51216">
                  <c:v>6.9394188781438298E-2</c:v>
                </c:pt>
                <c:pt idx="51217">
                  <c:v>6.9399310008121801E-2</c:v>
                </c:pt>
                <c:pt idx="51218">
                  <c:v>6.9399813608457595E-2</c:v>
                </c:pt>
                <c:pt idx="51219">
                  <c:v>6.9403090808805107E-2</c:v>
                </c:pt>
                <c:pt idx="51220">
                  <c:v>6.9406325785715803E-2</c:v>
                </c:pt>
                <c:pt idx="51221">
                  <c:v>6.9407621398499902E-2</c:v>
                </c:pt>
                <c:pt idx="51222">
                  <c:v>6.9407966716689196E-2</c:v>
                </c:pt>
                <c:pt idx="51223">
                  <c:v>6.9410144550200698E-2</c:v>
                </c:pt>
                <c:pt idx="51224">
                  <c:v>6.9410591483457698E-2</c:v>
                </c:pt>
                <c:pt idx="51225">
                  <c:v>6.9410890039741893E-2</c:v>
                </c:pt>
                <c:pt idx="51226">
                  <c:v>6.9412403110035006E-2</c:v>
                </c:pt>
                <c:pt idx="51227">
                  <c:v>6.9413297292443304E-2</c:v>
                </c:pt>
                <c:pt idx="51228">
                  <c:v>6.9414695358107403E-2</c:v>
                </c:pt>
                <c:pt idx="51229">
                  <c:v>6.9416415936328801E-2</c:v>
                </c:pt>
                <c:pt idx="51230">
                  <c:v>6.9421740486427297E-2</c:v>
                </c:pt>
                <c:pt idx="51231">
                  <c:v>6.9425090597118003E-2</c:v>
                </c:pt>
                <c:pt idx="51232">
                  <c:v>6.9425599135189101E-2</c:v>
                </c:pt>
                <c:pt idx="51233">
                  <c:v>6.9425612766811098E-2</c:v>
                </c:pt>
                <c:pt idx="51234">
                  <c:v>6.9426871561197895E-2</c:v>
                </c:pt>
                <c:pt idx="51235">
                  <c:v>6.9428089346247598E-2</c:v>
                </c:pt>
                <c:pt idx="51236">
                  <c:v>6.9432587716035499E-2</c:v>
                </c:pt>
                <c:pt idx="51237">
                  <c:v>6.94339355763888E-2</c:v>
                </c:pt>
                <c:pt idx="51238">
                  <c:v>6.9433958787962297E-2</c:v>
                </c:pt>
                <c:pt idx="51239">
                  <c:v>6.9434359288908495E-2</c:v>
                </c:pt>
                <c:pt idx="51240">
                  <c:v>6.94355086625877E-2</c:v>
                </c:pt>
                <c:pt idx="51241">
                  <c:v>6.9436606695057995E-2</c:v>
                </c:pt>
                <c:pt idx="51242">
                  <c:v>6.9437208931422301E-2</c:v>
                </c:pt>
                <c:pt idx="51243">
                  <c:v>6.94374938658288E-2</c:v>
                </c:pt>
                <c:pt idx="51244">
                  <c:v>6.9438718049125894E-2</c:v>
                </c:pt>
                <c:pt idx="51245">
                  <c:v>6.9438998670343102E-2</c:v>
                </c:pt>
                <c:pt idx="51246">
                  <c:v>6.9439168556719194E-2</c:v>
                </c:pt>
                <c:pt idx="51247">
                  <c:v>6.9441319690912204E-2</c:v>
                </c:pt>
                <c:pt idx="51248">
                  <c:v>6.9448592540118495E-2</c:v>
                </c:pt>
                <c:pt idx="51249">
                  <c:v>6.9452838003404099E-2</c:v>
                </c:pt>
                <c:pt idx="51250">
                  <c:v>6.9452857958825706E-2</c:v>
                </c:pt>
                <c:pt idx="51251">
                  <c:v>6.9453036334568299E-2</c:v>
                </c:pt>
                <c:pt idx="51252">
                  <c:v>6.9456939680544796E-2</c:v>
                </c:pt>
                <c:pt idx="51253">
                  <c:v>6.9460203822841404E-2</c:v>
                </c:pt>
                <c:pt idx="51254">
                  <c:v>6.9461390800556702E-2</c:v>
                </c:pt>
                <c:pt idx="51255">
                  <c:v>6.9462236486621101E-2</c:v>
                </c:pt>
                <c:pt idx="51256">
                  <c:v>6.9467344868987896E-2</c:v>
                </c:pt>
                <c:pt idx="51257">
                  <c:v>6.9470247980159494E-2</c:v>
                </c:pt>
                <c:pt idx="51258">
                  <c:v>6.94706416782052E-2</c:v>
                </c:pt>
                <c:pt idx="51259">
                  <c:v>6.9471447692192601E-2</c:v>
                </c:pt>
                <c:pt idx="51260">
                  <c:v>6.9472768001989996E-2</c:v>
                </c:pt>
                <c:pt idx="51261">
                  <c:v>6.9474447132318998E-2</c:v>
                </c:pt>
                <c:pt idx="51262">
                  <c:v>6.9478222442702506E-2</c:v>
                </c:pt>
                <c:pt idx="51263">
                  <c:v>6.9478911015379605E-2</c:v>
                </c:pt>
                <c:pt idx="51264">
                  <c:v>6.9479399145932E-2</c:v>
                </c:pt>
                <c:pt idx="51265">
                  <c:v>6.9482360921597305E-2</c:v>
                </c:pt>
                <c:pt idx="51266">
                  <c:v>6.9482551795661096E-2</c:v>
                </c:pt>
                <c:pt idx="51267">
                  <c:v>6.9485377661310493E-2</c:v>
                </c:pt>
                <c:pt idx="51268">
                  <c:v>6.94855573601105E-2</c:v>
                </c:pt>
                <c:pt idx="51269">
                  <c:v>6.9487505652352205E-2</c:v>
                </c:pt>
                <c:pt idx="51270">
                  <c:v>6.9487902685373498E-2</c:v>
                </c:pt>
                <c:pt idx="51271">
                  <c:v>6.9487971399303405E-2</c:v>
                </c:pt>
                <c:pt idx="51272">
                  <c:v>6.9488218944874003E-2</c:v>
                </c:pt>
                <c:pt idx="51273">
                  <c:v>6.9489106722235905E-2</c:v>
                </c:pt>
                <c:pt idx="51274">
                  <c:v>6.9489335293440493E-2</c:v>
                </c:pt>
                <c:pt idx="51275">
                  <c:v>6.9489615210713701E-2</c:v>
                </c:pt>
                <c:pt idx="51276">
                  <c:v>6.9489773123790899E-2</c:v>
                </c:pt>
                <c:pt idx="51277">
                  <c:v>6.9490242267291599E-2</c:v>
                </c:pt>
                <c:pt idx="51278">
                  <c:v>6.9490563950553794E-2</c:v>
                </c:pt>
                <c:pt idx="51279">
                  <c:v>6.9492064484879101E-2</c:v>
                </c:pt>
                <c:pt idx="51280">
                  <c:v>6.9492893190153393E-2</c:v>
                </c:pt>
                <c:pt idx="51281">
                  <c:v>6.9494509810070507E-2</c:v>
                </c:pt>
                <c:pt idx="51282">
                  <c:v>6.9495096018604999E-2</c:v>
                </c:pt>
                <c:pt idx="51283">
                  <c:v>6.9495348391092407E-2</c:v>
                </c:pt>
                <c:pt idx="51284">
                  <c:v>6.9496118554716699E-2</c:v>
                </c:pt>
                <c:pt idx="51285">
                  <c:v>6.9499874281884103E-2</c:v>
                </c:pt>
                <c:pt idx="51286">
                  <c:v>6.9503871093997902E-2</c:v>
                </c:pt>
                <c:pt idx="51287">
                  <c:v>6.9503899816287296E-2</c:v>
                </c:pt>
                <c:pt idx="51288">
                  <c:v>6.9504301548249797E-2</c:v>
                </c:pt>
                <c:pt idx="51289">
                  <c:v>6.9504896274201103E-2</c:v>
                </c:pt>
                <c:pt idx="51290">
                  <c:v>6.9506262702451999E-2</c:v>
                </c:pt>
                <c:pt idx="51291">
                  <c:v>6.9506579026101897E-2</c:v>
                </c:pt>
                <c:pt idx="51292">
                  <c:v>6.9506921559818594E-2</c:v>
                </c:pt>
                <c:pt idx="51293">
                  <c:v>6.9507229551381E-2</c:v>
                </c:pt>
                <c:pt idx="51294">
                  <c:v>6.9507681693356596E-2</c:v>
                </c:pt>
                <c:pt idx="51295">
                  <c:v>6.9509111048902894E-2</c:v>
                </c:pt>
                <c:pt idx="51296">
                  <c:v>6.9510830494556794E-2</c:v>
                </c:pt>
                <c:pt idx="51297">
                  <c:v>6.9511637413806296E-2</c:v>
                </c:pt>
                <c:pt idx="51298">
                  <c:v>6.9513809463202694E-2</c:v>
                </c:pt>
                <c:pt idx="51299">
                  <c:v>6.9514837851340106E-2</c:v>
                </c:pt>
                <c:pt idx="51300">
                  <c:v>6.9514847490765905E-2</c:v>
                </c:pt>
                <c:pt idx="51301">
                  <c:v>6.9515988915673094E-2</c:v>
                </c:pt>
                <c:pt idx="51302">
                  <c:v>6.9516825412661201E-2</c:v>
                </c:pt>
                <c:pt idx="51303">
                  <c:v>6.9517989611009898E-2</c:v>
                </c:pt>
                <c:pt idx="51304">
                  <c:v>6.9518867578388599E-2</c:v>
                </c:pt>
                <c:pt idx="51305">
                  <c:v>6.95215085248721E-2</c:v>
                </c:pt>
                <c:pt idx="51306">
                  <c:v>6.9522066248242795E-2</c:v>
                </c:pt>
                <c:pt idx="51307">
                  <c:v>6.9523839372387097E-2</c:v>
                </c:pt>
                <c:pt idx="51308">
                  <c:v>6.9524798597731002E-2</c:v>
                </c:pt>
                <c:pt idx="51309">
                  <c:v>6.9524989957203603E-2</c:v>
                </c:pt>
                <c:pt idx="51310">
                  <c:v>6.9527031813857498E-2</c:v>
                </c:pt>
                <c:pt idx="51311">
                  <c:v>6.9528654960784197E-2</c:v>
                </c:pt>
                <c:pt idx="51312">
                  <c:v>6.9531706480359806E-2</c:v>
                </c:pt>
                <c:pt idx="51313">
                  <c:v>6.9532251909738593E-2</c:v>
                </c:pt>
                <c:pt idx="51314">
                  <c:v>6.9533608876890404E-2</c:v>
                </c:pt>
                <c:pt idx="51315">
                  <c:v>6.9546055611409696E-2</c:v>
                </c:pt>
                <c:pt idx="51316">
                  <c:v>6.9550237799315295E-2</c:v>
                </c:pt>
                <c:pt idx="51317">
                  <c:v>6.9551181793126804E-2</c:v>
                </c:pt>
                <c:pt idx="51318">
                  <c:v>6.95515847123684E-2</c:v>
                </c:pt>
                <c:pt idx="51319">
                  <c:v>6.9553266986790804E-2</c:v>
                </c:pt>
                <c:pt idx="51320">
                  <c:v>6.9554287047684002E-2</c:v>
                </c:pt>
                <c:pt idx="51321">
                  <c:v>6.9554393681663704E-2</c:v>
                </c:pt>
                <c:pt idx="51322">
                  <c:v>6.9556545654478594E-2</c:v>
                </c:pt>
                <c:pt idx="51323">
                  <c:v>6.9558658015913002E-2</c:v>
                </c:pt>
                <c:pt idx="51324">
                  <c:v>6.9558734504604494E-2</c:v>
                </c:pt>
                <c:pt idx="51325">
                  <c:v>6.9570169369568904E-2</c:v>
                </c:pt>
                <c:pt idx="51326">
                  <c:v>6.9570641128059205E-2</c:v>
                </c:pt>
                <c:pt idx="51327">
                  <c:v>6.9570783127689301E-2</c:v>
                </c:pt>
                <c:pt idx="51328">
                  <c:v>6.9571575991097798E-2</c:v>
                </c:pt>
                <c:pt idx="51329">
                  <c:v>6.9571834149644504E-2</c:v>
                </c:pt>
                <c:pt idx="51330">
                  <c:v>6.9571896346594997E-2</c:v>
                </c:pt>
                <c:pt idx="51331">
                  <c:v>6.9572766077489898E-2</c:v>
                </c:pt>
                <c:pt idx="51332">
                  <c:v>6.9572974694351294E-2</c:v>
                </c:pt>
                <c:pt idx="51333">
                  <c:v>6.9573694789390295E-2</c:v>
                </c:pt>
                <c:pt idx="51334">
                  <c:v>6.9574504442356494E-2</c:v>
                </c:pt>
                <c:pt idx="51335">
                  <c:v>6.9575022328404498E-2</c:v>
                </c:pt>
                <c:pt idx="51336">
                  <c:v>6.9579077710816006E-2</c:v>
                </c:pt>
                <c:pt idx="51337">
                  <c:v>6.9579082093849304E-2</c:v>
                </c:pt>
                <c:pt idx="51338">
                  <c:v>6.9579768096891897E-2</c:v>
                </c:pt>
                <c:pt idx="51339">
                  <c:v>6.9580636749510497E-2</c:v>
                </c:pt>
                <c:pt idx="51340">
                  <c:v>6.9581140439210501E-2</c:v>
                </c:pt>
                <c:pt idx="51341">
                  <c:v>6.95845510532863E-2</c:v>
                </c:pt>
                <c:pt idx="51342">
                  <c:v>6.9584975014413797E-2</c:v>
                </c:pt>
                <c:pt idx="51343">
                  <c:v>6.9585985015743895E-2</c:v>
                </c:pt>
                <c:pt idx="51344">
                  <c:v>6.9588565334109995E-2</c:v>
                </c:pt>
                <c:pt idx="51345">
                  <c:v>6.9588831069819501E-2</c:v>
                </c:pt>
                <c:pt idx="51346">
                  <c:v>6.95908259475254E-2</c:v>
                </c:pt>
                <c:pt idx="51347">
                  <c:v>6.9591460176558706E-2</c:v>
                </c:pt>
                <c:pt idx="51348">
                  <c:v>6.9592167161121293E-2</c:v>
                </c:pt>
                <c:pt idx="51349">
                  <c:v>6.9593643325698104E-2</c:v>
                </c:pt>
                <c:pt idx="51350">
                  <c:v>6.9595331754854897E-2</c:v>
                </c:pt>
                <c:pt idx="51351">
                  <c:v>6.9595384684673398E-2</c:v>
                </c:pt>
                <c:pt idx="51352">
                  <c:v>6.9595946603693198E-2</c:v>
                </c:pt>
                <c:pt idx="51353">
                  <c:v>6.9599015189766897E-2</c:v>
                </c:pt>
                <c:pt idx="51354">
                  <c:v>6.9599325341575605E-2</c:v>
                </c:pt>
                <c:pt idx="51355">
                  <c:v>6.9603142205790502E-2</c:v>
                </c:pt>
                <c:pt idx="51356">
                  <c:v>6.9604443970348401E-2</c:v>
                </c:pt>
                <c:pt idx="51357">
                  <c:v>6.9604459985838807E-2</c:v>
                </c:pt>
                <c:pt idx="51358">
                  <c:v>6.9608820929527401E-2</c:v>
                </c:pt>
                <c:pt idx="51359">
                  <c:v>6.9609210289806697E-2</c:v>
                </c:pt>
                <c:pt idx="51360">
                  <c:v>6.9609653021407897E-2</c:v>
                </c:pt>
                <c:pt idx="51361">
                  <c:v>6.9615103390523195E-2</c:v>
                </c:pt>
                <c:pt idx="51362">
                  <c:v>6.9616980656251604E-2</c:v>
                </c:pt>
                <c:pt idx="51363">
                  <c:v>6.9617222324023301E-2</c:v>
                </c:pt>
                <c:pt idx="51364">
                  <c:v>6.9621219465817702E-2</c:v>
                </c:pt>
                <c:pt idx="51365">
                  <c:v>6.9621280564501301E-2</c:v>
                </c:pt>
                <c:pt idx="51366">
                  <c:v>6.9623418898846795E-2</c:v>
                </c:pt>
                <c:pt idx="51367">
                  <c:v>6.9623853256716703E-2</c:v>
                </c:pt>
                <c:pt idx="51368">
                  <c:v>6.9625946979271006E-2</c:v>
                </c:pt>
                <c:pt idx="51369">
                  <c:v>6.9626684308800202E-2</c:v>
                </c:pt>
                <c:pt idx="51370">
                  <c:v>6.9628312923029803E-2</c:v>
                </c:pt>
                <c:pt idx="51371">
                  <c:v>6.9628583971420299E-2</c:v>
                </c:pt>
                <c:pt idx="51372">
                  <c:v>6.9629882140146607E-2</c:v>
                </c:pt>
                <c:pt idx="51373">
                  <c:v>6.9631645675960196E-2</c:v>
                </c:pt>
                <c:pt idx="51374">
                  <c:v>6.9631882831656403E-2</c:v>
                </c:pt>
                <c:pt idx="51375">
                  <c:v>6.9636088348057901E-2</c:v>
                </c:pt>
                <c:pt idx="51376">
                  <c:v>6.9636247227237796E-2</c:v>
                </c:pt>
                <c:pt idx="51377">
                  <c:v>6.9636458279998301E-2</c:v>
                </c:pt>
                <c:pt idx="51378">
                  <c:v>6.9638165280271599E-2</c:v>
                </c:pt>
                <c:pt idx="51379">
                  <c:v>6.9638167298228998E-2</c:v>
                </c:pt>
                <c:pt idx="51380">
                  <c:v>6.9638863870940398E-2</c:v>
                </c:pt>
                <c:pt idx="51381">
                  <c:v>6.9639134143059694E-2</c:v>
                </c:pt>
                <c:pt idx="51382">
                  <c:v>6.9639825321558393E-2</c:v>
                </c:pt>
                <c:pt idx="51383">
                  <c:v>6.9639906382209002E-2</c:v>
                </c:pt>
                <c:pt idx="51384">
                  <c:v>6.9640660836627094E-2</c:v>
                </c:pt>
                <c:pt idx="51385">
                  <c:v>6.9642235856552298E-2</c:v>
                </c:pt>
                <c:pt idx="51386">
                  <c:v>6.9644804161778207E-2</c:v>
                </c:pt>
                <c:pt idx="51387">
                  <c:v>6.9648085391339598E-2</c:v>
                </c:pt>
                <c:pt idx="51388">
                  <c:v>6.9648587321804803E-2</c:v>
                </c:pt>
                <c:pt idx="51389">
                  <c:v>6.9649704348241595E-2</c:v>
                </c:pt>
                <c:pt idx="51390">
                  <c:v>6.9650415586858597E-2</c:v>
                </c:pt>
                <c:pt idx="51391">
                  <c:v>6.9654278652809098E-2</c:v>
                </c:pt>
                <c:pt idx="51392">
                  <c:v>6.9659096556956401E-2</c:v>
                </c:pt>
                <c:pt idx="51393">
                  <c:v>6.9659976786666494E-2</c:v>
                </c:pt>
                <c:pt idx="51394">
                  <c:v>6.96601750810623E-2</c:v>
                </c:pt>
                <c:pt idx="51395">
                  <c:v>6.9662492463395703E-2</c:v>
                </c:pt>
                <c:pt idx="51396">
                  <c:v>6.9663220546146695E-2</c:v>
                </c:pt>
                <c:pt idx="51397">
                  <c:v>6.9667986705867199E-2</c:v>
                </c:pt>
                <c:pt idx="51398">
                  <c:v>6.9670156911357098E-2</c:v>
                </c:pt>
                <c:pt idx="51399">
                  <c:v>6.9673168040137803E-2</c:v>
                </c:pt>
                <c:pt idx="51400">
                  <c:v>6.9675609620585097E-2</c:v>
                </c:pt>
                <c:pt idx="51401">
                  <c:v>6.9680574198599299E-2</c:v>
                </c:pt>
                <c:pt idx="51402">
                  <c:v>6.96812559832235E-2</c:v>
                </c:pt>
                <c:pt idx="51403">
                  <c:v>6.9681330129710395E-2</c:v>
                </c:pt>
                <c:pt idx="51404">
                  <c:v>6.9685344083754805E-2</c:v>
                </c:pt>
                <c:pt idx="51405">
                  <c:v>6.9685617222409305E-2</c:v>
                </c:pt>
                <c:pt idx="51406">
                  <c:v>6.9687369582364406E-2</c:v>
                </c:pt>
                <c:pt idx="51407">
                  <c:v>6.9688938848759804E-2</c:v>
                </c:pt>
                <c:pt idx="51408">
                  <c:v>6.9692955031477294E-2</c:v>
                </c:pt>
                <c:pt idx="51409">
                  <c:v>6.9693476213667199E-2</c:v>
                </c:pt>
                <c:pt idx="51410">
                  <c:v>6.9699549204917E-2</c:v>
                </c:pt>
                <c:pt idx="51411">
                  <c:v>6.9702679857008301E-2</c:v>
                </c:pt>
                <c:pt idx="51412">
                  <c:v>6.9708777107250097E-2</c:v>
                </c:pt>
                <c:pt idx="51413">
                  <c:v>6.9708809533646096E-2</c:v>
                </c:pt>
                <c:pt idx="51414">
                  <c:v>6.9709222611398294E-2</c:v>
                </c:pt>
                <c:pt idx="51415">
                  <c:v>6.9709340580264095E-2</c:v>
                </c:pt>
                <c:pt idx="51416">
                  <c:v>6.9711888757623297E-2</c:v>
                </c:pt>
                <c:pt idx="51417">
                  <c:v>6.9714571668244005E-2</c:v>
                </c:pt>
                <c:pt idx="51418">
                  <c:v>6.9717010399722307E-2</c:v>
                </c:pt>
                <c:pt idx="51419">
                  <c:v>6.9717152057545195E-2</c:v>
                </c:pt>
                <c:pt idx="51420">
                  <c:v>6.9717948264638993E-2</c:v>
                </c:pt>
                <c:pt idx="51421">
                  <c:v>6.9719401796143804E-2</c:v>
                </c:pt>
                <c:pt idx="51422">
                  <c:v>6.9719465969915295E-2</c:v>
                </c:pt>
                <c:pt idx="51423">
                  <c:v>6.9721154166306504E-2</c:v>
                </c:pt>
                <c:pt idx="51424">
                  <c:v>6.97231480571434E-2</c:v>
                </c:pt>
                <c:pt idx="51425">
                  <c:v>6.9724178567528203E-2</c:v>
                </c:pt>
                <c:pt idx="51426">
                  <c:v>6.9726306546887606E-2</c:v>
                </c:pt>
                <c:pt idx="51427">
                  <c:v>6.9729092822845007E-2</c:v>
                </c:pt>
                <c:pt idx="51428">
                  <c:v>6.9729315546643897E-2</c:v>
                </c:pt>
                <c:pt idx="51429">
                  <c:v>6.9729975990412696E-2</c:v>
                </c:pt>
                <c:pt idx="51430">
                  <c:v>6.97322622547418E-2</c:v>
                </c:pt>
                <c:pt idx="51431">
                  <c:v>6.9734792402199902E-2</c:v>
                </c:pt>
                <c:pt idx="51432">
                  <c:v>6.9735025165935799E-2</c:v>
                </c:pt>
                <c:pt idx="51433">
                  <c:v>6.9736251205291103E-2</c:v>
                </c:pt>
                <c:pt idx="51434">
                  <c:v>6.9737513432353598E-2</c:v>
                </c:pt>
                <c:pt idx="51435">
                  <c:v>6.9739424191979399E-2</c:v>
                </c:pt>
                <c:pt idx="51436">
                  <c:v>6.9744296993258695E-2</c:v>
                </c:pt>
                <c:pt idx="51437">
                  <c:v>6.9750208113755194E-2</c:v>
                </c:pt>
                <c:pt idx="51438">
                  <c:v>6.9750213733575206E-2</c:v>
                </c:pt>
                <c:pt idx="51439">
                  <c:v>6.9750956550571994E-2</c:v>
                </c:pt>
                <c:pt idx="51440">
                  <c:v>6.9753095315026006E-2</c:v>
                </c:pt>
                <c:pt idx="51441">
                  <c:v>6.9754046546380205E-2</c:v>
                </c:pt>
                <c:pt idx="51442">
                  <c:v>6.9754572742610599E-2</c:v>
                </c:pt>
                <c:pt idx="51443">
                  <c:v>6.9757451096399303E-2</c:v>
                </c:pt>
                <c:pt idx="51444">
                  <c:v>6.97592870093557E-2</c:v>
                </c:pt>
                <c:pt idx="51445">
                  <c:v>6.9760899660241099E-2</c:v>
                </c:pt>
                <c:pt idx="51446">
                  <c:v>6.9765132000971605E-2</c:v>
                </c:pt>
                <c:pt idx="51447">
                  <c:v>6.9765467356508307E-2</c:v>
                </c:pt>
                <c:pt idx="51448">
                  <c:v>6.9765846503680895E-2</c:v>
                </c:pt>
                <c:pt idx="51449">
                  <c:v>6.9767941682071802E-2</c:v>
                </c:pt>
                <c:pt idx="51450">
                  <c:v>6.9768619643988394E-2</c:v>
                </c:pt>
                <c:pt idx="51451">
                  <c:v>6.9773283054938004E-2</c:v>
                </c:pt>
                <c:pt idx="51452">
                  <c:v>6.97796305643303E-2</c:v>
                </c:pt>
                <c:pt idx="51453">
                  <c:v>6.9779888229830805E-2</c:v>
                </c:pt>
                <c:pt idx="51454">
                  <c:v>6.9781386522723005E-2</c:v>
                </c:pt>
                <c:pt idx="51455">
                  <c:v>6.9782049375490596E-2</c:v>
                </c:pt>
                <c:pt idx="51456">
                  <c:v>6.9788610205040902E-2</c:v>
                </c:pt>
                <c:pt idx="51457">
                  <c:v>6.9790612179330899E-2</c:v>
                </c:pt>
                <c:pt idx="51458">
                  <c:v>6.9792681588021696E-2</c:v>
                </c:pt>
                <c:pt idx="51459">
                  <c:v>6.9794362677555594E-2</c:v>
                </c:pt>
                <c:pt idx="51460">
                  <c:v>6.9794471687231199E-2</c:v>
                </c:pt>
                <c:pt idx="51461">
                  <c:v>6.9796700584165206E-2</c:v>
                </c:pt>
                <c:pt idx="51462">
                  <c:v>6.9797069958723396E-2</c:v>
                </c:pt>
                <c:pt idx="51463">
                  <c:v>6.9797346523605197E-2</c:v>
                </c:pt>
                <c:pt idx="51464">
                  <c:v>6.97988980398664E-2</c:v>
                </c:pt>
                <c:pt idx="51465">
                  <c:v>6.9800398185062298E-2</c:v>
                </c:pt>
                <c:pt idx="51466">
                  <c:v>6.9800922278764402E-2</c:v>
                </c:pt>
                <c:pt idx="51467">
                  <c:v>6.9801202910864807E-2</c:v>
                </c:pt>
                <c:pt idx="51468">
                  <c:v>6.9803485881188093E-2</c:v>
                </c:pt>
                <c:pt idx="51469">
                  <c:v>6.9803495490910597E-2</c:v>
                </c:pt>
                <c:pt idx="51470">
                  <c:v>6.9805053574301903E-2</c:v>
                </c:pt>
                <c:pt idx="51471">
                  <c:v>6.9805438785790194E-2</c:v>
                </c:pt>
                <c:pt idx="51472">
                  <c:v>6.9806818208462906E-2</c:v>
                </c:pt>
                <c:pt idx="51473">
                  <c:v>6.9807205841878398E-2</c:v>
                </c:pt>
                <c:pt idx="51474">
                  <c:v>6.9811343387539998E-2</c:v>
                </c:pt>
                <c:pt idx="51475">
                  <c:v>6.9813923970052497E-2</c:v>
                </c:pt>
                <c:pt idx="51476">
                  <c:v>6.9814274228238105E-2</c:v>
                </c:pt>
                <c:pt idx="51477">
                  <c:v>6.9814487854006096E-2</c:v>
                </c:pt>
                <c:pt idx="51478">
                  <c:v>6.9815060791575401E-2</c:v>
                </c:pt>
                <c:pt idx="51479">
                  <c:v>6.9815705056611499E-2</c:v>
                </c:pt>
                <c:pt idx="51480">
                  <c:v>6.9815900706993797E-2</c:v>
                </c:pt>
                <c:pt idx="51481">
                  <c:v>6.9816276146285494E-2</c:v>
                </c:pt>
                <c:pt idx="51482">
                  <c:v>6.9819928361114003E-2</c:v>
                </c:pt>
                <c:pt idx="51483">
                  <c:v>6.9822943991400002E-2</c:v>
                </c:pt>
                <c:pt idx="51484">
                  <c:v>6.9823455093043801E-2</c:v>
                </c:pt>
                <c:pt idx="51485">
                  <c:v>6.9825068634616697E-2</c:v>
                </c:pt>
                <c:pt idx="51486">
                  <c:v>6.9826434953899896E-2</c:v>
                </c:pt>
                <c:pt idx="51487">
                  <c:v>6.9826495926030796E-2</c:v>
                </c:pt>
                <c:pt idx="51488">
                  <c:v>6.9827549164653793E-2</c:v>
                </c:pt>
                <c:pt idx="51489">
                  <c:v>6.9828847579040995E-2</c:v>
                </c:pt>
                <c:pt idx="51490">
                  <c:v>6.9830826449289396E-2</c:v>
                </c:pt>
                <c:pt idx="51491">
                  <c:v>6.9832711279850995E-2</c:v>
                </c:pt>
                <c:pt idx="51492">
                  <c:v>6.9834688539957196E-2</c:v>
                </c:pt>
                <c:pt idx="51493">
                  <c:v>6.9834792942569904E-2</c:v>
                </c:pt>
                <c:pt idx="51494">
                  <c:v>6.9836512792365593E-2</c:v>
                </c:pt>
                <c:pt idx="51495">
                  <c:v>6.9836710369892405E-2</c:v>
                </c:pt>
                <c:pt idx="51496">
                  <c:v>6.9837722740186695E-2</c:v>
                </c:pt>
                <c:pt idx="51497">
                  <c:v>6.9840415036635906E-2</c:v>
                </c:pt>
                <c:pt idx="51498">
                  <c:v>6.9842583019915694E-2</c:v>
                </c:pt>
                <c:pt idx="51499">
                  <c:v>6.9843268211175202E-2</c:v>
                </c:pt>
                <c:pt idx="51500">
                  <c:v>6.9843874178309104E-2</c:v>
                </c:pt>
                <c:pt idx="51501">
                  <c:v>6.9844072742957494E-2</c:v>
                </c:pt>
                <c:pt idx="51502">
                  <c:v>6.9844154667308894E-2</c:v>
                </c:pt>
                <c:pt idx="51503">
                  <c:v>6.9846381070502297E-2</c:v>
                </c:pt>
                <c:pt idx="51504">
                  <c:v>6.9846808568104699E-2</c:v>
                </c:pt>
                <c:pt idx="51505">
                  <c:v>6.9847630335467897E-2</c:v>
                </c:pt>
                <c:pt idx="51506">
                  <c:v>6.9850160072501694E-2</c:v>
                </c:pt>
                <c:pt idx="51507">
                  <c:v>6.98529639840762E-2</c:v>
                </c:pt>
                <c:pt idx="51508">
                  <c:v>6.9857229705770504E-2</c:v>
                </c:pt>
                <c:pt idx="51509">
                  <c:v>6.9859006433809406E-2</c:v>
                </c:pt>
                <c:pt idx="51510">
                  <c:v>6.9861635810058706E-2</c:v>
                </c:pt>
                <c:pt idx="51511">
                  <c:v>6.9862310916159895E-2</c:v>
                </c:pt>
                <c:pt idx="51512">
                  <c:v>6.9863340303412194E-2</c:v>
                </c:pt>
                <c:pt idx="51513">
                  <c:v>6.9865120474464096E-2</c:v>
                </c:pt>
                <c:pt idx="51514">
                  <c:v>6.9865343180333397E-2</c:v>
                </c:pt>
                <c:pt idx="51515">
                  <c:v>6.9866215522741804E-2</c:v>
                </c:pt>
                <c:pt idx="51516">
                  <c:v>6.9869370331721997E-2</c:v>
                </c:pt>
                <c:pt idx="51517">
                  <c:v>6.9874216008722706E-2</c:v>
                </c:pt>
                <c:pt idx="51518">
                  <c:v>6.9874512490665106E-2</c:v>
                </c:pt>
                <c:pt idx="51519">
                  <c:v>6.9876037890547193E-2</c:v>
                </c:pt>
                <c:pt idx="51520">
                  <c:v>6.9876158385130102E-2</c:v>
                </c:pt>
                <c:pt idx="51521">
                  <c:v>6.9883411215643898E-2</c:v>
                </c:pt>
                <c:pt idx="51522">
                  <c:v>6.9883810149855397E-2</c:v>
                </c:pt>
                <c:pt idx="51523">
                  <c:v>6.9888722647888896E-2</c:v>
                </c:pt>
                <c:pt idx="51524">
                  <c:v>6.9889857191447094E-2</c:v>
                </c:pt>
                <c:pt idx="51525">
                  <c:v>6.9891093814952399E-2</c:v>
                </c:pt>
                <c:pt idx="51526">
                  <c:v>6.9892047536813703E-2</c:v>
                </c:pt>
                <c:pt idx="51527">
                  <c:v>6.9893927131259095E-2</c:v>
                </c:pt>
                <c:pt idx="51528">
                  <c:v>6.9894075005840994E-2</c:v>
                </c:pt>
                <c:pt idx="51529">
                  <c:v>6.9897656524132601E-2</c:v>
                </c:pt>
                <c:pt idx="51530">
                  <c:v>6.9898655216131894E-2</c:v>
                </c:pt>
                <c:pt idx="51531">
                  <c:v>6.9898690411299202E-2</c:v>
                </c:pt>
                <c:pt idx="51532">
                  <c:v>6.9898691349045097E-2</c:v>
                </c:pt>
                <c:pt idx="51533">
                  <c:v>6.9900178084210104E-2</c:v>
                </c:pt>
                <c:pt idx="51534">
                  <c:v>6.9900595634474497E-2</c:v>
                </c:pt>
                <c:pt idx="51535">
                  <c:v>6.9900671956856106E-2</c:v>
                </c:pt>
                <c:pt idx="51536">
                  <c:v>6.9900787226561095E-2</c:v>
                </c:pt>
                <c:pt idx="51537">
                  <c:v>6.9905028172899494E-2</c:v>
                </c:pt>
                <c:pt idx="51538">
                  <c:v>6.9905339358091803E-2</c:v>
                </c:pt>
                <c:pt idx="51539">
                  <c:v>6.9907431193309499E-2</c:v>
                </c:pt>
                <c:pt idx="51540">
                  <c:v>6.9912976351548001E-2</c:v>
                </c:pt>
                <c:pt idx="51541">
                  <c:v>6.9914511372735605E-2</c:v>
                </c:pt>
                <c:pt idx="51542">
                  <c:v>6.9917503166734604E-2</c:v>
                </c:pt>
                <c:pt idx="51543">
                  <c:v>6.9919903443972906E-2</c:v>
                </c:pt>
                <c:pt idx="51544">
                  <c:v>6.9921382628232095E-2</c:v>
                </c:pt>
                <c:pt idx="51545">
                  <c:v>6.9921737295186803E-2</c:v>
                </c:pt>
                <c:pt idx="51546">
                  <c:v>6.9922110644523805E-2</c:v>
                </c:pt>
                <c:pt idx="51547">
                  <c:v>6.9922651847256795E-2</c:v>
                </c:pt>
                <c:pt idx="51548">
                  <c:v>6.9924154318399101E-2</c:v>
                </c:pt>
                <c:pt idx="51549">
                  <c:v>6.9924325669330198E-2</c:v>
                </c:pt>
                <c:pt idx="51550">
                  <c:v>6.9924669150549595E-2</c:v>
                </c:pt>
                <c:pt idx="51551">
                  <c:v>6.9924708212143097E-2</c:v>
                </c:pt>
                <c:pt idx="51552">
                  <c:v>6.9928299989992795E-2</c:v>
                </c:pt>
                <c:pt idx="51553">
                  <c:v>6.9932886388861304E-2</c:v>
                </c:pt>
                <c:pt idx="51554">
                  <c:v>6.9938219973246701E-2</c:v>
                </c:pt>
                <c:pt idx="51555">
                  <c:v>6.99385367552324E-2</c:v>
                </c:pt>
                <c:pt idx="51556">
                  <c:v>6.9938580997695302E-2</c:v>
                </c:pt>
                <c:pt idx="51557">
                  <c:v>6.99390325525414E-2</c:v>
                </c:pt>
                <c:pt idx="51558">
                  <c:v>6.9941149597885693E-2</c:v>
                </c:pt>
                <c:pt idx="51559">
                  <c:v>6.9942435985437604E-2</c:v>
                </c:pt>
                <c:pt idx="51560">
                  <c:v>6.9943494036254605E-2</c:v>
                </c:pt>
                <c:pt idx="51561">
                  <c:v>6.9944960450561602E-2</c:v>
                </c:pt>
                <c:pt idx="51562">
                  <c:v>6.9946346467582604E-2</c:v>
                </c:pt>
                <c:pt idx="51563">
                  <c:v>6.9948880367681598E-2</c:v>
                </c:pt>
                <c:pt idx="51564">
                  <c:v>6.9950639426971106E-2</c:v>
                </c:pt>
                <c:pt idx="51565">
                  <c:v>6.9951970182280804E-2</c:v>
                </c:pt>
                <c:pt idx="51566">
                  <c:v>6.9952456686468906E-2</c:v>
                </c:pt>
                <c:pt idx="51567">
                  <c:v>6.9954653539173101E-2</c:v>
                </c:pt>
                <c:pt idx="51568">
                  <c:v>6.9954717894876201E-2</c:v>
                </c:pt>
                <c:pt idx="51569">
                  <c:v>6.9956378266717606E-2</c:v>
                </c:pt>
                <c:pt idx="51570">
                  <c:v>6.9956919746789498E-2</c:v>
                </c:pt>
                <c:pt idx="51571">
                  <c:v>6.9957736781838004E-2</c:v>
                </c:pt>
                <c:pt idx="51572">
                  <c:v>6.9957800635451206E-2</c:v>
                </c:pt>
                <c:pt idx="51573">
                  <c:v>6.9962456513352103E-2</c:v>
                </c:pt>
                <c:pt idx="51574">
                  <c:v>6.9962473161980399E-2</c:v>
                </c:pt>
                <c:pt idx="51575">
                  <c:v>6.9965086342777302E-2</c:v>
                </c:pt>
                <c:pt idx="51576">
                  <c:v>6.9965195879886699E-2</c:v>
                </c:pt>
                <c:pt idx="51577">
                  <c:v>6.99661861854248E-2</c:v>
                </c:pt>
                <c:pt idx="51578">
                  <c:v>6.9967232942896196E-2</c:v>
                </c:pt>
                <c:pt idx="51579">
                  <c:v>6.9968044193146797E-2</c:v>
                </c:pt>
                <c:pt idx="51580">
                  <c:v>6.9968658467967404E-2</c:v>
                </c:pt>
                <c:pt idx="51581">
                  <c:v>6.9968764900727801E-2</c:v>
                </c:pt>
                <c:pt idx="51582">
                  <c:v>6.9972459721147504E-2</c:v>
                </c:pt>
                <c:pt idx="51583">
                  <c:v>6.9977357526656597E-2</c:v>
                </c:pt>
                <c:pt idx="51584">
                  <c:v>6.9980637971644402E-2</c:v>
                </c:pt>
                <c:pt idx="51585">
                  <c:v>6.9982089542916695E-2</c:v>
                </c:pt>
                <c:pt idx="51586">
                  <c:v>6.99830130081152E-2</c:v>
                </c:pt>
                <c:pt idx="51587">
                  <c:v>6.9983634262097194E-2</c:v>
                </c:pt>
                <c:pt idx="51588">
                  <c:v>6.9984518178038801E-2</c:v>
                </c:pt>
                <c:pt idx="51589">
                  <c:v>6.9988347488043806E-2</c:v>
                </c:pt>
                <c:pt idx="51590">
                  <c:v>6.9989622449186398E-2</c:v>
                </c:pt>
                <c:pt idx="51591">
                  <c:v>6.9991710589943301E-2</c:v>
                </c:pt>
                <c:pt idx="51592">
                  <c:v>6.9992413698633404E-2</c:v>
                </c:pt>
                <c:pt idx="51593">
                  <c:v>6.9995385086336695E-2</c:v>
                </c:pt>
                <c:pt idx="51594">
                  <c:v>6.9996408951507702E-2</c:v>
                </c:pt>
                <c:pt idx="51595">
                  <c:v>6.9996505164908504E-2</c:v>
                </c:pt>
                <c:pt idx="51596">
                  <c:v>6.9997442048844005E-2</c:v>
                </c:pt>
                <c:pt idx="51597">
                  <c:v>6.9997445962626997E-2</c:v>
                </c:pt>
                <c:pt idx="51598">
                  <c:v>6.9998219612760093E-2</c:v>
                </c:pt>
                <c:pt idx="51599">
                  <c:v>6.99994189883658E-2</c:v>
                </c:pt>
                <c:pt idx="51600">
                  <c:v>7.0000517165297801E-2</c:v>
                </c:pt>
                <c:pt idx="51601">
                  <c:v>7.0001312803995797E-2</c:v>
                </c:pt>
                <c:pt idx="51602">
                  <c:v>7.0004553151128995E-2</c:v>
                </c:pt>
                <c:pt idx="51603">
                  <c:v>7.0004677451350195E-2</c:v>
                </c:pt>
                <c:pt idx="51604">
                  <c:v>7.0007306477501502E-2</c:v>
                </c:pt>
                <c:pt idx="51605">
                  <c:v>7.0008735421227306E-2</c:v>
                </c:pt>
                <c:pt idx="51606">
                  <c:v>7.0009891821360304E-2</c:v>
                </c:pt>
                <c:pt idx="51607">
                  <c:v>7.00109278343857E-2</c:v>
                </c:pt>
                <c:pt idx="51608">
                  <c:v>7.0012153078073402E-2</c:v>
                </c:pt>
                <c:pt idx="51609">
                  <c:v>7.0013325031730703E-2</c:v>
                </c:pt>
                <c:pt idx="51610">
                  <c:v>7.0014074030125301E-2</c:v>
                </c:pt>
                <c:pt idx="51611">
                  <c:v>7.0015324861699604E-2</c:v>
                </c:pt>
                <c:pt idx="51612">
                  <c:v>7.0020329276256399E-2</c:v>
                </c:pt>
                <c:pt idx="51613">
                  <c:v>7.0023263916179301E-2</c:v>
                </c:pt>
                <c:pt idx="51614">
                  <c:v>7.0024167842387297E-2</c:v>
                </c:pt>
                <c:pt idx="51615">
                  <c:v>7.0025080148233596E-2</c:v>
                </c:pt>
                <c:pt idx="51616">
                  <c:v>7.0026463628200003E-2</c:v>
                </c:pt>
                <c:pt idx="51617">
                  <c:v>7.0031296852178404E-2</c:v>
                </c:pt>
                <c:pt idx="51618">
                  <c:v>7.0031456998107297E-2</c:v>
                </c:pt>
                <c:pt idx="51619">
                  <c:v>7.00329718427814E-2</c:v>
                </c:pt>
                <c:pt idx="51620">
                  <c:v>7.0036025691833495E-2</c:v>
                </c:pt>
                <c:pt idx="51621">
                  <c:v>7.0036152621682904E-2</c:v>
                </c:pt>
                <c:pt idx="51622">
                  <c:v>7.0039394160319707E-2</c:v>
                </c:pt>
                <c:pt idx="51623">
                  <c:v>7.0043472481204502E-2</c:v>
                </c:pt>
                <c:pt idx="51624">
                  <c:v>7.0046266004975502E-2</c:v>
                </c:pt>
                <c:pt idx="51625">
                  <c:v>7.0048432601402005E-2</c:v>
                </c:pt>
                <c:pt idx="51626">
                  <c:v>7.0050315401753299E-2</c:v>
                </c:pt>
                <c:pt idx="51627">
                  <c:v>7.0052743797578698E-2</c:v>
                </c:pt>
                <c:pt idx="51628">
                  <c:v>7.0052970561176098E-2</c:v>
                </c:pt>
                <c:pt idx="51629">
                  <c:v>7.0057588925324002E-2</c:v>
                </c:pt>
                <c:pt idx="51630">
                  <c:v>7.0058274789368394E-2</c:v>
                </c:pt>
                <c:pt idx="51631">
                  <c:v>7.0059293772563397E-2</c:v>
                </c:pt>
                <c:pt idx="51632">
                  <c:v>7.0060956000083996E-2</c:v>
                </c:pt>
                <c:pt idx="51633">
                  <c:v>7.0065713692710196E-2</c:v>
                </c:pt>
                <c:pt idx="51634">
                  <c:v>7.0067720467671804E-2</c:v>
                </c:pt>
                <c:pt idx="51635">
                  <c:v>7.0068286882062195E-2</c:v>
                </c:pt>
                <c:pt idx="51636">
                  <c:v>7.0069596282182095E-2</c:v>
                </c:pt>
                <c:pt idx="51637">
                  <c:v>7.0070599632371194E-2</c:v>
                </c:pt>
                <c:pt idx="51638">
                  <c:v>7.0071031022475597E-2</c:v>
                </c:pt>
                <c:pt idx="51639">
                  <c:v>7.0073372171860798E-2</c:v>
                </c:pt>
                <c:pt idx="51640">
                  <c:v>7.0073775990092194E-2</c:v>
                </c:pt>
                <c:pt idx="51641">
                  <c:v>7.0073916531838601E-2</c:v>
                </c:pt>
                <c:pt idx="51642">
                  <c:v>7.0075863251545606E-2</c:v>
                </c:pt>
                <c:pt idx="51643">
                  <c:v>7.0084008225695105E-2</c:v>
                </c:pt>
                <c:pt idx="51644">
                  <c:v>7.0087417080498399E-2</c:v>
                </c:pt>
                <c:pt idx="51645">
                  <c:v>7.0088839859035704E-2</c:v>
                </c:pt>
                <c:pt idx="51646">
                  <c:v>7.0089049380823595E-2</c:v>
                </c:pt>
                <c:pt idx="51647">
                  <c:v>7.0089160843881601E-2</c:v>
                </c:pt>
                <c:pt idx="51648">
                  <c:v>7.0091740527166102E-2</c:v>
                </c:pt>
                <c:pt idx="51649">
                  <c:v>7.0093978657431694E-2</c:v>
                </c:pt>
                <c:pt idx="51650">
                  <c:v>7.0096252287516106E-2</c:v>
                </c:pt>
                <c:pt idx="51651">
                  <c:v>7.0097398362254204E-2</c:v>
                </c:pt>
                <c:pt idx="51652">
                  <c:v>7.0098688126456393E-2</c:v>
                </c:pt>
                <c:pt idx="51653">
                  <c:v>7.0099199571202697E-2</c:v>
                </c:pt>
                <c:pt idx="51654">
                  <c:v>7.0100687551085006E-2</c:v>
                </c:pt>
                <c:pt idx="51655">
                  <c:v>7.0100906181752604E-2</c:v>
                </c:pt>
                <c:pt idx="51656">
                  <c:v>7.0101552926223998E-2</c:v>
                </c:pt>
                <c:pt idx="51657">
                  <c:v>7.0101801082731202E-2</c:v>
                </c:pt>
                <c:pt idx="51658">
                  <c:v>7.0104973660125997E-2</c:v>
                </c:pt>
                <c:pt idx="51659">
                  <c:v>7.0107650605486904E-2</c:v>
                </c:pt>
                <c:pt idx="51660">
                  <c:v>7.0109903708569704E-2</c:v>
                </c:pt>
                <c:pt idx="51661">
                  <c:v>7.0111274907012897E-2</c:v>
                </c:pt>
                <c:pt idx="51662">
                  <c:v>7.0114255983853999E-2</c:v>
                </c:pt>
                <c:pt idx="51663">
                  <c:v>7.0121537696285902E-2</c:v>
                </c:pt>
                <c:pt idx="51664">
                  <c:v>7.0122359414710303E-2</c:v>
                </c:pt>
                <c:pt idx="51665">
                  <c:v>7.0122663153404804E-2</c:v>
                </c:pt>
                <c:pt idx="51666">
                  <c:v>7.0123161471759204E-2</c:v>
                </c:pt>
                <c:pt idx="51667">
                  <c:v>7.0125800341739306E-2</c:v>
                </c:pt>
                <c:pt idx="51668">
                  <c:v>7.0128251626271995E-2</c:v>
                </c:pt>
                <c:pt idx="51669">
                  <c:v>7.0130871827038394E-2</c:v>
                </c:pt>
                <c:pt idx="51670">
                  <c:v>7.01344299935142E-2</c:v>
                </c:pt>
                <c:pt idx="51671">
                  <c:v>7.0137386221830897E-2</c:v>
                </c:pt>
                <c:pt idx="51672">
                  <c:v>7.0137654396027704E-2</c:v>
                </c:pt>
                <c:pt idx="51673">
                  <c:v>7.0139119130050803E-2</c:v>
                </c:pt>
                <c:pt idx="51674">
                  <c:v>7.0140402044989295E-2</c:v>
                </c:pt>
                <c:pt idx="51675">
                  <c:v>7.0141182845122399E-2</c:v>
                </c:pt>
                <c:pt idx="51676">
                  <c:v>7.0142067084372595E-2</c:v>
                </c:pt>
                <c:pt idx="51677">
                  <c:v>7.0142395972997401E-2</c:v>
                </c:pt>
                <c:pt idx="51678">
                  <c:v>7.0143040720424599E-2</c:v>
                </c:pt>
                <c:pt idx="51679">
                  <c:v>7.0144629706866995E-2</c:v>
                </c:pt>
                <c:pt idx="51680">
                  <c:v>7.0145882391177194E-2</c:v>
                </c:pt>
                <c:pt idx="51681">
                  <c:v>7.0147381244524298E-2</c:v>
                </c:pt>
                <c:pt idx="51682">
                  <c:v>7.0148099628380201E-2</c:v>
                </c:pt>
                <c:pt idx="51683">
                  <c:v>7.0148865504087402E-2</c:v>
                </c:pt>
                <c:pt idx="51684">
                  <c:v>7.0151684311716395E-2</c:v>
                </c:pt>
                <c:pt idx="51685">
                  <c:v>7.0153305661900797E-2</c:v>
                </c:pt>
                <c:pt idx="51686">
                  <c:v>7.0154996985094503E-2</c:v>
                </c:pt>
                <c:pt idx="51687">
                  <c:v>7.0155043585322804E-2</c:v>
                </c:pt>
                <c:pt idx="51688">
                  <c:v>7.0155217164399195E-2</c:v>
                </c:pt>
                <c:pt idx="51689">
                  <c:v>7.0159286363199999E-2</c:v>
                </c:pt>
                <c:pt idx="51690">
                  <c:v>7.0160248478081999E-2</c:v>
                </c:pt>
                <c:pt idx="51691">
                  <c:v>7.0162989261184402E-2</c:v>
                </c:pt>
                <c:pt idx="51692">
                  <c:v>7.0164133184086999E-2</c:v>
                </c:pt>
                <c:pt idx="51693">
                  <c:v>7.0164660760002398E-2</c:v>
                </c:pt>
                <c:pt idx="51694">
                  <c:v>7.0167212446161795E-2</c:v>
                </c:pt>
                <c:pt idx="51695">
                  <c:v>7.0168616642861795E-2</c:v>
                </c:pt>
                <c:pt idx="51696">
                  <c:v>7.0169163971664103E-2</c:v>
                </c:pt>
                <c:pt idx="51697">
                  <c:v>7.0171698272123204E-2</c:v>
                </c:pt>
                <c:pt idx="51698">
                  <c:v>7.0175125136347799E-2</c:v>
                </c:pt>
                <c:pt idx="51699">
                  <c:v>7.0177227847924004E-2</c:v>
                </c:pt>
                <c:pt idx="51700">
                  <c:v>7.0179670532046406E-2</c:v>
                </c:pt>
                <c:pt idx="51701">
                  <c:v>7.0180224459540197E-2</c:v>
                </c:pt>
                <c:pt idx="51702">
                  <c:v>7.01804209217161E-2</c:v>
                </c:pt>
                <c:pt idx="51703">
                  <c:v>7.0183350916843898E-2</c:v>
                </c:pt>
                <c:pt idx="51704">
                  <c:v>7.0187156977628798E-2</c:v>
                </c:pt>
                <c:pt idx="51705">
                  <c:v>7.0189474896800094E-2</c:v>
                </c:pt>
                <c:pt idx="51706">
                  <c:v>7.0192086930268294E-2</c:v>
                </c:pt>
                <c:pt idx="51707">
                  <c:v>7.0193073275878898E-2</c:v>
                </c:pt>
                <c:pt idx="51708">
                  <c:v>7.0193359774516198E-2</c:v>
                </c:pt>
                <c:pt idx="51709">
                  <c:v>7.0194645880274104E-2</c:v>
                </c:pt>
                <c:pt idx="51710">
                  <c:v>7.0196699982102401E-2</c:v>
                </c:pt>
                <c:pt idx="51711">
                  <c:v>7.0198990095878003E-2</c:v>
                </c:pt>
                <c:pt idx="51712">
                  <c:v>7.0206511215244696E-2</c:v>
                </c:pt>
                <c:pt idx="51713">
                  <c:v>7.02080533103146E-2</c:v>
                </c:pt>
                <c:pt idx="51714">
                  <c:v>7.0212379141462694E-2</c:v>
                </c:pt>
                <c:pt idx="51715">
                  <c:v>7.0214194174941305E-2</c:v>
                </c:pt>
                <c:pt idx="51716">
                  <c:v>7.0215104406367704E-2</c:v>
                </c:pt>
                <c:pt idx="51717">
                  <c:v>7.0215228699203394E-2</c:v>
                </c:pt>
                <c:pt idx="51718">
                  <c:v>7.0217048612367203E-2</c:v>
                </c:pt>
                <c:pt idx="51719">
                  <c:v>7.0218673324492498E-2</c:v>
                </c:pt>
                <c:pt idx="51720">
                  <c:v>7.0219775565144193E-2</c:v>
                </c:pt>
                <c:pt idx="51721">
                  <c:v>7.0220034976253398E-2</c:v>
                </c:pt>
                <c:pt idx="51722">
                  <c:v>7.02218778650259E-2</c:v>
                </c:pt>
                <c:pt idx="51723">
                  <c:v>7.0222435276134199E-2</c:v>
                </c:pt>
                <c:pt idx="51724">
                  <c:v>7.0223798439171106E-2</c:v>
                </c:pt>
                <c:pt idx="51725">
                  <c:v>7.0227733126641601E-2</c:v>
                </c:pt>
                <c:pt idx="51726">
                  <c:v>7.0231145206024997E-2</c:v>
                </c:pt>
                <c:pt idx="51727">
                  <c:v>7.0231524788383098E-2</c:v>
                </c:pt>
                <c:pt idx="51728">
                  <c:v>7.0232212893421894E-2</c:v>
                </c:pt>
                <c:pt idx="51729">
                  <c:v>7.0233929111500004E-2</c:v>
                </c:pt>
                <c:pt idx="51730">
                  <c:v>7.0237350056127398E-2</c:v>
                </c:pt>
                <c:pt idx="51731">
                  <c:v>7.0238813017780996E-2</c:v>
                </c:pt>
                <c:pt idx="51732">
                  <c:v>7.0241277629725304E-2</c:v>
                </c:pt>
                <c:pt idx="51733">
                  <c:v>7.0246052846724902E-2</c:v>
                </c:pt>
                <c:pt idx="51734">
                  <c:v>7.0254840471702898E-2</c:v>
                </c:pt>
                <c:pt idx="51735">
                  <c:v>7.0255762723946402E-2</c:v>
                </c:pt>
                <c:pt idx="51736">
                  <c:v>7.0256945435464499E-2</c:v>
                </c:pt>
                <c:pt idx="51737">
                  <c:v>7.0262237205228298E-2</c:v>
                </c:pt>
                <c:pt idx="51738">
                  <c:v>7.0262679144937307E-2</c:v>
                </c:pt>
                <c:pt idx="51739">
                  <c:v>7.0264298896803398E-2</c:v>
                </c:pt>
                <c:pt idx="51740">
                  <c:v>7.0266294426200804E-2</c:v>
                </c:pt>
                <c:pt idx="51741">
                  <c:v>7.0269861922415897E-2</c:v>
                </c:pt>
                <c:pt idx="51742">
                  <c:v>7.0270629873468604E-2</c:v>
                </c:pt>
                <c:pt idx="51743">
                  <c:v>7.0270638466657598E-2</c:v>
                </c:pt>
                <c:pt idx="51744">
                  <c:v>7.0271898199523994E-2</c:v>
                </c:pt>
                <c:pt idx="51745">
                  <c:v>7.0272136399972193E-2</c:v>
                </c:pt>
                <c:pt idx="51746">
                  <c:v>7.0272349593104605E-2</c:v>
                </c:pt>
                <c:pt idx="51747">
                  <c:v>7.0272636183172102E-2</c:v>
                </c:pt>
                <c:pt idx="51748">
                  <c:v>7.0274537267392495E-2</c:v>
                </c:pt>
                <c:pt idx="51749">
                  <c:v>7.0275139072127304E-2</c:v>
                </c:pt>
                <c:pt idx="51750">
                  <c:v>7.0277767620065199E-2</c:v>
                </c:pt>
                <c:pt idx="51751">
                  <c:v>7.0278544848701802E-2</c:v>
                </c:pt>
                <c:pt idx="51752">
                  <c:v>7.0279978508326402E-2</c:v>
                </c:pt>
                <c:pt idx="51753">
                  <c:v>7.0280363367482293E-2</c:v>
                </c:pt>
                <c:pt idx="51754">
                  <c:v>7.0281293381469004E-2</c:v>
                </c:pt>
                <c:pt idx="51755">
                  <c:v>7.0282856180727604E-2</c:v>
                </c:pt>
                <c:pt idx="51756">
                  <c:v>7.0282860922942406E-2</c:v>
                </c:pt>
                <c:pt idx="51757">
                  <c:v>7.0283238561394901E-2</c:v>
                </c:pt>
                <c:pt idx="51758">
                  <c:v>7.0283337175567395E-2</c:v>
                </c:pt>
                <c:pt idx="51759">
                  <c:v>7.0284715859962099E-2</c:v>
                </c:pt>
                <c:pt idx="51760">
                  <c:v>7.0284818372777794E-2</c:v>
                </c:pt>
                <c:pt idx="51761">
                  <c:v>7.0288719542936598E-2</c:v>
                </c:pt>
                <c:pt idx="51762">
                  <c:v>7.0292932622680396E-2</c:v>
                </c:pt>
                <c:pt idx="51763">
                  <c:v>7.0295671691053996E-2</c:v>
                </c:pt>
                <c:pt idx="51764">
                  <c:v>7.0295834010414907E-2</c:v>
                </c:pt>
                <c:pt idx="51765">
                  <c:v>7.0295880031926106E-2</c:v>
                </c:pt>
                <c:pt idx="51766">
                  <c:v>7.0300723558159903E-2</c:v>
                </c:pt>
                <c:pt idx="51767">
                  <c:v>7.0304533577761896E-2</c:v>
                </c:pt>
                <c:pt idx="51768">
                  <c:v>7.0305268114696701E-2</c:v>
                </c:pt>
                <c:pt idx="51769">
                  <c:v>7.0305763846755104E-2</c:v>
                </c:pt>
                <c:pt idx="51770">
                  <c:v>7.0307932685537297E-2</c:v>
                </c:pt>
                <c:pt idx="51771">
                  <c:v>7.0308495068670304E-2</c:v>
                </c:pt>
                <c:pt idx="51772">
                  <c:v>7.0309299669006495E-2</c:v>
                </c:pt>
                <c:pt idx="51773">
                  <c:v>7.0315169451953499E-2</c:v>
                </c:pt>
                <c:pt idx="51774">
                  <c:v>7.0315264254559695E-2</c:v>
                </c:pt>
                <c:pt idx="51775">
                  <c:v>7.0317007253044794E-2</c:v>
                </c:pt>
                <c:pt idx="51776">
                  <c:v>7.0317167703664807E-2</c:v>
                </c:pt>
                <c:pt idx="51777">
                  <c:v>7.0317651239829193E-2</c:v>
                </c:pt>
                <c:pt idx="51778">
                  <c:v>7.0318945174895398E-2</c:v>
                </c:pt>
                <c:pt idx="51779">
                  <c:v>7.0319020909495905E-2</c:v>
                </c:pt>
                <c:pt idx="51780">
                  <c:v>7.0320016735994695E-2</c:v>
                </c:pt>
                <c:pt idx="51781">
                  <c:v>7.0322548572621796E-2</c:v>
                </c:pt>
                <c:pt idx="51782">
                  <c:v>7.0323098391472202E-2</c:v>
                </c:pt>
                <c:pt idx="51783">
                  <c:v>7.03238890553958E-2</c:v>
                </c:pt>
                <c:pt idx="51784">
                  <c:v>7.0326339758388604E-2</c:v>
                </c:pt>
                <c:pt idx="51785">
                  <c:v>7.0327434807124001E-2</c:v>
                </c:pt>
                <c:pt idx="51786">
                  <c:v>7.03301449973249E-2</c:v>
                </c:pt>
                <c:pt idx="51787">
                  <c:v>7.0330504703905602E-2</c:v>
                </c:pt>
                <c:pt idx="51788">
                  <c:v>7.0332329347814498E-2</c:v>
                </c:pt>
                <c:pt idx="51789">
                  <c:v>7.0335762980715505E-2</c:v>
                </c:pt>
                <c:pt idx="51790">
                  <c:v>7.0337273206339604E-2</c:v>
                </c:pt>
                <c:pt idx="51791">
                  <c:v>7.0339722694184495E-2</c:v>
                </c:pt>
                <c:pt idx="51792">
                  <c:v>7.0344276832000299E-2</c:v>
                </c:pt>
                <c:pt idx="51793">
                  <c:v>7.0344752096997504E-2</c:v>
                </c:pt>
                <c:pt idx="51794">
                  <c:v>7.0345131489693694E-2</c:v>
                </c:pt>
                <c:pt idx="51795">
                  <c:v>7.0345451884923402E-2</c:v>
                </c:pt>
                <c:pt idx="51796">
                  <c:v>7.0346124544042599E-2</c:v>
                </c:pt>
                <c:pt idx="51797">
                  <c:v>7.0346927214775798E-2</c:v>
                </c:pt>
                <c:pt idx="51798">
                  <c:v>7.0349184124759295E-2</c:v>
                </c:pt>
                <c:pt idx="51799">
                  <c:v>7.0357578943445798E-2</c:v>
                </c:pt>
                <c:pt idx="51800">
                  <c:v>7.0364720740833706E-2</c:v>
                </c:pt>
                <c:pt idx="51801">
                  <c:v>7.03671473002591E-2</c:v>
                </c:pt>
                <c:pt idx="51802">
                  <c:v>7.0367942697266705E-2</c:v>
                </c:pt>
                <c:pt idx="51803">
                  <c:v>7.0370342039677097E-2</c:v>
                </c:pt>
                <c:pt idx="51804">
                  <c:v>7.0371336294420203E-2</c:v>
                </c:pt>
                <c:pt idx="51805">
                  <c:v>7.0371625124538095E-2</c:v>
                </c:pt>
                <c:pt idx="51806">
                  <c:v>7.0373457590518301E-2</c:v>
                </c:pt>
                <c:pt idx="51807">
                  <c:v>7.0375484118739701E-2</c:v>
                </c:pt>
                <c:pt idx="51808">
                  <c:v>7.0379908252781995E-2</c:v>
                </c:pt>
                <c:pt idx="51809">
                  <c:v>7.0384465654054096E-2</c:v>
                </c:pt>
                <c:pt idx="51810">
                  <c:v>7.03847665594729E-2</c:v>
                </c:pt>
                <c:pt idx="51811">
                  <c:v>7.0387820059354705E-2</c:v>
                </c:pt>
                <c:pt idx="51812">
                  <c:v>7.0387930448911104E-2</c:v>
                </c:pt>
                <c:pt idx="51813">
                  <c:v>7.0391472570466698E-2</c:v>
                </c:pt>
                <c:pt idx="51814">
                  <c:v>7.0392095798870596E-2</c:v>
                </c:pt>
                <c:pt idx="51815">
                  <c:v>7.0394082210463005E-2</c:v>
                </c:pt>
                <c:pt idx="51816">
                  <c:v>7.0394656761916793E-2</c:v>
                </c:pt>
                <c:pt idx="51817">
                  <c:v>7.0398263879302703E-2</c:v>
                </c:pt>
                <c:pt idx="51818">
                  <c:v>7.0400639562830797E-2</c:v>
                </c:pt>
                <c:pt idx="51819">
                  <c:v>7.0402864621386105E-2</c:v>
                </c:pt>
                <c:pt idx="51820">
                  <c:v>7.0404542412635607E-2</c:v>
                </c:pt>
                <c:pt idx="51821">
                  <c:v>7.0405024872643204E-2</c:v>
                </c:pt>
                <c:pt idx="51822">
                  <c:v>7.0406923039345301E-2</c:v>
                </c:pt>
                <c:pt idx="51823">
                  <c:v>7.0407653052224198E-2</c:v>
                </c:pt>
                <c:pt idx="51824">
                  <c:v>7.0409573708925394E-2</c:v>
                </c:pt>
                <c:pt idx="51825">
                  <c:v>7.0412203468272497E-2</c:v>
                </c:pt>
                <c:pt idx="51826">
                  <c:v>7.0418257075432394E-2</c:v>
                </c:pt>
                <c:pt idx="51827">
                  <c:v>7.04190949805545E-2</c:v>
                </c:pt>
                <c:pt idx="51828">
                  <c:v>7.0419504091188898E-2</c:v>
                </c:pt>
                <c:pt idx="51829">
                  <c:v>7.0420627820518403E-2</c:v>
                </c:pt>
                <c:pt idx="51830">
                  <c:v>7.0420969900881106E-2</c:v>
                </c:pt>
                <c:pt idx="51831">
                  <c:v>7.0421373000624801E-2</c:v>
                </c:pt>
                <c:pt idx="51832">
                  <c:v>7.0422434101400005E-2</c:v>
                </c:pt>
                <c:pt idx="51833">
                  <c:v>7.0424176462722504E-2</c:v>
                </c:pt>
                <c:pt idx="51834">
                  <c:v>7.0424391253737506E-2</c:v>
                </c:pt>
                <c:pt idx="51835">
                  <c:v>7.0427409104686797E-2</c:v>
                </c:pt>
                <c:pt idx="51836">
                  <c:v>7.0428029761880603E-2</c:v>
                </c:pt>
                <c:pt idx="51837">
                  <c:v>7.0429673292322595E-2</c:v>
                </c:pt>
                <c:pt idx="51838">
                  <c:v>7.0431056181973803E-2</c:v>
                </c:pt>
                <c:pt idx="51839">
                  <c:v>7.0436085901985399E-2</c:v>
                </c:pt>
                <c:pt idx="51840">
                  <c:v>7.0436416117784895E-2</c:v>
                </c:pt>
                <c:pt idx="51841">
                  <c:v>7.0436432439919996E-2</c:v>
                </c:pt>
                <c:pt idx="51842">
                  <c:v>7.0437769083929097E-2</c:v>
                </c:pt>
                <c:pt idx="51843">
                  <c:v>7.0439923488727296E-2</c:v>
                </c:pt>
                <c:pt idx="51844">
                  <c:v>7.0440504106351803E-2</c:v>
                </c:pt>
                <c:pt idx="51845">
                  <c:v>7.0443582305472305E-2</c:v>
                </c:pt>
                <c:pt idx="51846">
                  <c:v>7.0443711055185307E-2</c:v>
                </c:pt>
                <c:pt idx="51847">
                  <c:v>7.0444942864687499E-2</c:v>
                </c:pt>
                <c:pt idx="51848">
                  <c:v>7.0448874920269605E-2</c:v>
                </c:pt>
                <c:pt idx="51849">
                  <c:v>7.0449571946099299E-2</c:v>
                </c:pt>
                <c:pt idx="51850">
                  <c:v>7.0450262116216494E-2</c:v>
                </c:pt>
                <c:pt idx="51851">
                  <c:v>7.0451642449926494E-2</c:v>
                </c:pt>
                <c:pt idx="51852">
                  <c:v>7.0452080318492497E-2</c:v>
                </c:pt>
                <c:pt idx="51853">
                  <c:v>7.04530822407613E-2</c:v>
                </c:pt>
                <c:pt idx="51854">
                  <c:v>7.0455038674829204E-2</c:v>
                </c:pt>
                <c:pt idx="51855">
                  <c:v>7.0455292571794101E-2</c:v>
                </c:pt>
                <c:pt idx="51856">
                  <c:v>7.0455996638805293E-2</c:v>
                </c:pt>
                <c:pt idx="51857">
                  <c:v>7.0457169395185495E-2</c:v>
                </c:pt>
                <c:pt idx="51858">
                  <c:v>7.0459418775254398E-2</c:v>
                </c:pt>
                <c:pt idx="51859">
                  <c:v>7.0461555415986504E-2</c:v>
                </c:pt>
                <c:pt idx="51860">
                  <c:v>7.0462502817054795E-2</c:v>
                </c:pt>
                <c:pt idx="51861">
                  <c:v>7.0463213695715704E-2</c:v>
                </c:pt>
                <c:pt idx="51862">
                  <c:v>7.0463747854773204E-2</c:v>
                </c:pt>
                <c:pt idx="51863">
                  <c:v>7.0465208979382701E-2</c:v>
                </c:pt>
                <c:pt idx="51864">
                  <c:v>7.0466755977851903E-2</c:v>
                </c:pt>
                <c:pt idx="51865">
                  <c:v>7.0466864120391798E-2</c:v>
                </c:pt>
                <c:pt idx="51866">
                  <c:v>7.0471481187666704E-2</c:v>
                </c:pt>
                <c:pt idx="51867">
                  <c:v>7.0473379452159896E-2</c:v>
                </c:pt>
                <c:pt idx="51868">
                  <c:v>7.04744981498443E-2</c:v>
                </c:pt>
                <c:pt idx="51869">
                  <c:v>7.0475526593399396E-2</c:v>
                </c:pt>
                <c:pt idx="51870">
                  <c:v>7.0476518364704796E-2</c:v>
                </c:pt>
                <c:pt idx="51871">
                  <c:v>7.0476608544094099E-2</c:v>
                </c:pt>
                <c:pt idx="51872">
                  <c:v>7.0477756244216302E-2</c:v>
                </c:pt>
                <c:pt idx="51873">
                  <c:v>7.0479455443482303E-2</c:v>
                </c:pt>
                <c:pt idx="51874">
                  <c:v>7.0479959051722801E-2</c:v>
                </c:pt>
                <c:pt idx="51875">
                  <c:v>7.0480999781945802E-2</c:v>
                </c:pt>
                <c:pt idx="51876">
                  <c:v>7.0489388447518397E-2</c:v>
                </c:pt>
                <c:pt idx="51877">
                  <c:v>7.0489807895350198E-2</c:v>
                </c:pt>
                <c:pt idx="51878">
                  <c:v>7.0490741581642605E-2</c:v>
                </c:pt>
                <c:pt idx="51879">
                  <c:v>7.0493271010700298E-2</c:v>
                </c:pt>
                <c:pt idx="51880">
                  <c:v>7.0497339017512595E-2</c:v>
                </c:pt>
                <c:pt idx="51881">
                  <c:v>7.0502736417548603E-2</c:v>
                </c:pt>
                <c:pt idx="51882">
                  <c:v>7.0503408421463701E-2</c:v>
                </c:pt>
                <c:pt idx="51883">
                  <c:v>7.0508746161502295E-2</c:v>
                </c:pt>
                <c:pt idx="51884">
                  <c:v>7.0508865316188093E-2</c:v>
                </c:pt>
                <c:pt idx="51885">
                  <c:v>7.0509342618054402E-2</c:v>
                </c:pt>
                <c:pt idx="51886">
                  <c:v>7.0510640362146298E-2</c:v>
                </c:pt>
                <c:pt idx="51887">
                  <c:v>7.0515298748195704E-2</c:v>
                </c:pt>
                <c:pt idx="51888">
                  <c:v>7.0519241965279797E-2</c:v>
                </c:pt>
                <c:pt idx="51889">
                  <c:v>7.05196665970554E-2</c:v>
                </c:pt>
                <c:pt idx="51890">
                  <c:v>7.0521563966082695E-2</c:v>
                </c:pt>
                <c:pt idx="51891">
                  <c:v>7.05219078263538E-2</c:v>
                </c:pt>
                <c:pt idx="51892">
                  <c:v>7.0523949006368797E-2</c:v>
                </c:pt>
                <c:pt idx="51893">
                  <c:v>7.0524005876683796E-2</c:v>
                </c:pt>
                <c:pt idx="51894">
                  <c:v>7.0528964913590994E-2</c:v>
                </c:pt>
                <c:pt idx="51895">
                  <c:v>7.0529092137015803E-2</c:v>
                </c:pt>
                <c:pt idx="51896">
                  <c:v>7.0529618487138304E-2</c:v>
                </c:pt>
                <c:pt idx="51897">
                  <c:v>7.0529939121240906E-2</c:v>
                </c:pt>
                <c:pt idx="51898">
                  <c:v>7.0530643116247405E-2</c:v>
                </c:pt>
                <c:pt idx="51899">
                  <c:v>7.05346789362985E-2</c:v>
                </c:pt>
                <c:pt idx="51900">
                  <c:v>7.0536613735895398E-2</c:v>
                </c:pt>
                <c:pt idx="51901">
                  <c:v>7.0536700595579399E-2</c:v>
                </c:pt>
                <c:pt idx="51902">
                  <c:v>7.0538753615749406E-2</c:v>
                </c:pt>
                <c:pt idx="51903">
                  <c:v>7.0538864099899401E-2</c:v>
                </c:pt>
                <c:pt idx="51904">
                  <c:v>7.0539226184590798E-2</c:v>
                </c:pt>
                <c:pt idx="51905">
                  <c:v>7.0541359394967806E-2</c:v>
                </c:pt>
                <c:pt idx="51906">
                  <c:v>7.0542051432727307E-2</c:v>
                </c:pt>
                <c:pt idx="51907">
                  <c:v>7.0543721724065506E-2</c:v>
                </c:pt>
                <c:pt idx="51908">
                  <c:v>7.0544701381219294E-2</c:v>
                </c:pt>
                <c:pt idx="51909">
                  <c:v>7.0545237617996207E-2</c:v>
                </c:pt>
                <c:pt idx="51910">
                  <c:v>7.0546320291120707E-2</c:v>
                </c:pt>
                <c:pt idx="51911">
                  <c:v>7.0547019830728003E-2</c:v>
                </c:pt>
                <c:pt idx="51912">
                  <c:v>7.0548453763730298E-2</c:v>
                </c:pt>
                <c:pt idx="51913">
                  <c:v>7.0549312073658402E-2</c:v>
                </c:pt>
                <c:pt idx="51914">
                  <c:v>7.0549768393856599E-2</c:v>
                </c:pt>
                <c:pt idx="51915">
                  <c:v>7.0550320904948005E-2</c:v>
                </c:pt>
                <c:pt idx="51916">
                  <c:v>7.0551277591809194E-2</c:v>
                </c:pt>
                <c:pt idx="51917">
                  <c:v>7.0552628000006196E-2</c:v>
                </c:pt>
                <c:pt idx="51918">
                  <c:v>7.0555239442724002E-2</c:v>
                </c:pt>
                <c:pt idx="51919">
                  <c:v>7.0555675995266007E-2</c:v>
                </c:pt>
                <c:pt idx="51920">
                  <c:v>7.0559092851580796E-2</c:v>
                </c:pt>
                <c:pt idx="51921">
                  <c:v>7.0561432421595099E-2</c:v>
                </c:pt>
                <c:pt idx="51922">
                  <c:v>7.0562552225985897E-2</c:v>
                </c:pt>
                <c:pt idx="51923">
                  <c:v>7.0563780579508101E-2</c:v>
                </c:pt>
                <c:pt idx="51924">
                  <c:v>7.0565325670724294E-2</c:v>
                </c:pt>
                <c:pt idx="51925">
                  <c:v>7.0567244149954897E-2</c:v>
                </c:pt>
                <c:pt idx="51926">
                  <c:v>7.0567977246552102E-2</c:v>
                </c:pt>
                <c:pt idx="51927">
                  <c:v>7.0569782785673593E-2</c:v>
                </c:pt>
                <c:pt idx="51928">
                  <c:v>7.0571774634120496E-2</c:v>
                </c:pt>
                <c:pt idx="51929">
                  <c:v>7.0573122835033295E-2</c:v>
                </c:pt>
                <c:pt idx="51930">
                  <c:v>7.0573340492014205E-2</c:v>
                </c:pt>
                <c:pt idx="51931">
                  <c:v>7.0574478294290102E-2</c:v>
                </c:pt>
                <c:pt idx="51932">
                  <c:v>7.0574757539730901E-2</c:v>
                </c:pt>
                <c:pt idx="51933">
                  <c:v>7.0575510952755702E-2</c:v>
                </c:pt>
                <c:pt idx="51934">
                  <c:v>7.0576881858550794E-2</c:v>
                </c:pt>
                <c:pt idx="51935">
                  <c:v>7.0576968528866801E-2</c:v>
                </c:pt>
                <c:pt idx="51936">
                  <c:v>7.0577513306606596E-2</c:v>
                </c:pt>
                <c:pt idx="51937">
                  <c:v>7.0578784484486401E-2</c:v>
                </c:pt>
                <c:pt idx="51938">
                  <c:v>7.05790065158097E-2</c:v>
                </c:pt>
                <c:pt idx="51939">
                  <c:v>7.0579393141276994E-2</c:v>
                </c:pt>
                <c:pt idx="51940">
                  <c:v>7.0580624372368395E-2</c:v>
                </c:pt>
                <c:pt idx="51941">
                  <c:v>7.0581357009874002E-2</c:v>
                </c:pt>
                <c:pt idx="51942">
                  <c:v>7.0581827806459801E-2</c:v>
                </c:pt>
                <c:pt idx="51943">
                  <c:v>7.0585345334311503E-2</c:v>
                </c:pt>
                <c:pt idx="51944">
                  <c:v>7.0586788031993405E-2</c:v>
                </c:pt>
                <c:pt idx="51945">
                  <c:v>7.0587108574004506E-2</c:v>
                </c:pt>
                <c:pt idx="51946">
                  <c:v>7.0588467443828698E-2</c:v>
                </c:pt>
                <c:pt idx="51947">
                  <c:v>7.0591337515445995E-2</c:v>
                </c:pt>
                <c:pt idx="51948">
                  <c:v>7.0593543386677698E-2</c:v>
                </c:pt>
                <c:pt idx="51949">
                  <c:v>7.05946073031926E-2</c:v>
                </c:pt>
                <c:pt idx="51950">
                  <c:v>7.0596222977650905E-2</c:v>
                </c:pt>
                <c:pt idx="51951">
                  <c:v>7.0596327095919106E-2</c:v>
                </c:pt>
                <c:pt idx="51952">
                  <c:v>7.0597106707942198E-2</c:v>
                </c:pt>
                <c:pt idx="51953">
                  <c:v>7.0598430794873698E-2</c:v>
                </c:pt>
                <c:pt idx="51954">
                  <c:v>7.0599306810884402E-2</c:v>
                </c:pt>
                <c:pt idx="51955">
                  <c:v>7.0601253073713399E-2</c:v>
                </c:pt>
                <c:pt idx="51956">
                  <c:v>7.0602127007297899E-2</c:v>
                </c:pt>
                <c:pt idx="51957">
                  <c:v>7.0605656799302904E-2</c:v>
                </c:pt>
                <c:pt idx="51958">
                  <c:v>7.0606606352406606E-2</c:v>
                </c:pt>
                <c:pt idx="51959">
                  <c:v>7.0608483645381998E-2</c:v>
                </c:pt>
                <c:pt idx="51960">
                  <c:v>7.0610430051200504E-2</c:v>
                </c:pt>
                <c:pt idx="51961">
                  <c:v>7.0614152316616899E-2</c:v>
                </c:pt>
                <c:pt idx="51962">
                  <c:v>7.0615892045879897E-2</c:v>
                </c:pt>
                <c:pt idx="51963">
                  <c:v>7.0617344733487505E-2</c:v>
                </c:pt>
                <c:pt idx="51964">
                  <c:v>7.0617378025748995E-2</c:v>
                </c:pt>
                <c:pt idx="51965">
                  <c:v>7.0619002095483802E-2</c:v>
                </c:pt>
                <c:pt idx="51966">
                  <c:v>7.0621230574876903E-2</c:v>
                </c:pt>
                <c:pt idx="51967">
                  <c:v>7.0621492211723494E-2</c:v>
                </c:pt>
                <c:pt idx="51968">
                  <c:v>7.0624371841850303E-2</c:v>
                </c:pt>
                <c:pt idx="51969">
                  <c:v>7.06267101398593E-2</c:v>
                </c:pt>
                <c:pt idx="51970">
                  <c:v>7.0631161318462005E-2</c:v>
                </c:pt>
                <c:pt idx="51971">
                  <c:v>7.0633299039118497E-2</c:v>
                </c:pt>
                <c:pt idx="51972">
                  <c:v>7.0635188813484698E-2</c:v>
                </c:pt>
                <c:pt idx="51973">
                  <c:v>7.0638041057659806E-2</c:v>
                </c:pt>
                <c:pt idx="51974">
                  <c:v>7.0639109097959799E-2</c:v>
                </c:pt>
                <c:pt idx="51975">
                  <c:v>7.0641207339135495E-2</c:v>
                </c:pt>
                <c:pt idx="51976">
                  <c:v>7.0641505095157694E-2</c:v>
                </c:pt>
                <c:pt idx="51977">
                  <c:v>7.0646285689372701E-2</c:v>
                </c:pt>
                <c:pt idx="51978">
                  <c:v>7.0651355000072705E-2</c:v>
                </c:pt>
                <c:pt idx="51979">
                  <c:v>7.0652121170801899E-2</c:v>
                </c:pt>
                <c:pt idx="51980">
                  <c:v>7.0652171313540804E-2</c:v>
                </c:pt>
                <c:pt idx="51981">
                  <c:v>7.0653082166380499E-2</c:v>
                </c:pt>
                <c:pt idx="51982">
                  <c:v>7.0655680485484804E-2</c:v>
                </c:pt>
                <c:pt idx="51983">
                  <c:v>7.0655767716455098E-2</c:v>
                </c:pt>
                <c:pt idx="51984">
                  <c:v>7.0660789828027398E-2</c:v>
                </c:pt>
                <c:pt idx="51985">
                  <c:v>7.0661305312456096E-2</c:v>
                </c:pt>
                <c:pt idx="51986">
                  <c:v>7.0661415471026806E-2</c:v>
                </c:pt>
                <c:pt idx="51987">
                  <c:v>7.0662751006402E-2</c:v>
                </c:pt>
                <c:pt idx="51988">
                  <c:v>7.0667148662230506E-2</c:v>
                </c:pt>
                <c:pt idx="51989">
                  <c:v>7.0667205737757102E-2</c:v>
                </c:pt>
                <c:pt idx="51990">
                  <c:v>7.0667322553385301E-2</c:v>
                </c:pt>
                <c:pt idx="51991">
                  <c:v>7.0667952932689695E-2</c:v>
                </c:pt>
                <c:pt idx="51992">
                  <c:v>7.0668937388545197E-2</c:v>
                </c:pt>
                <c:pt idx="51993">
                  <c:v>7.0671462326664006E-2</c:v>
                </c:pt>
                <c:pt idx="51994">
                  <c:v>7.0673300299352496E-2</c:v>
                </c:pt>
                <c:pt idx="51995">
                  <c:v>7.0675408275786694E-2</c:v>
                </c:pt>
                <c:pt idx="51996">
                  <c:v>7.0676062210110205E-2</c:v>
                </c:pt>
                <c:pt idx="51997">
                  <c:v>7.0678691511682296E-2</c:v>
                </c:pt>
                <c:pt idx="51998">
                  <c:v>7.0680071471545106E-2</c:v>
                </c:pt>
                <c:pt idx="51999">
                  <c:v>7.0684525097754594E-2</c:v>
                </c:pt>
                <c:pt idx="52000">
                  <c:v>7.0684866958542203E-2</c:v>
                </c:pt>
                <c:pt idx="52001">
                  <c:v>7.0684913335263805E-2</c:v>
                </c:pt>
                <c:pt idx="52002">
                  <c:v>7.0690132933306393E-2</c:v>
                </c:pt>
                <c:pt idx="52003">
                  <c:v>7.0692002100626997E-2</c:v>
                </c:pt>
                <c:pt idx="52004">
                  <c:v>7.0692596344800199E-2</c:v>
                </c:pt>
                <c:pt idx="52005">
                  <c:v>7.0697880290368595E-2</c:v>
                </c:pt>
                <c:pt idx="52006">
                  <c:v>7.0698688010960506E-2</c:v>
                </c:pt>
                <c:pt idx="52007">
                  <c:v>7.0701638864961697E-2</c:v>
                </c:pt>
                <c:pt idx="52008">
                  <c:v>7.0704600747802798E-2</c:v>
                </c:pt>
                <c:pt idx="52009">
                  <c:v>7.0704856480676495E-2</c:v>
                </c:pt>
                <c:pt idx="52010">
                  <c:v>7.0705082134077002E-2</c:v>
                </c:pt>
                <c:pt idx="52011">
                  <c:v>7.0708227101211996E-2</c:v>
                </c:pt>
                <c:pt idx="52012">
                  <c:v>7.0709272901511702E-2</c:v>
                </c:pt>
                <c:pt idx="52013">
                  <c:v>7.0711010912980293E-2</c:v>
                </c:pt>
                <c:pt idx="52014">
                  <c:v>7.07115736161638E-2</c:v>
                </c:pt>
                <c:pt idx="52015">
                  <c:v>7.0712689846681401E-2</c:v>
                </c:pt>
                <c:pt idx="52016">
                  <c:v>7.0717800791266397E-2</c:v>
                </c:pt>
                <c:pt idx="52017">
                  <c:v>7.0719028515891499E-2</c:v>
                </c:pt>
                <c:pt idx="52018">
                  <c:v>7.0721119882995995E-2</c:v>
                </c:pt>
                <c:pt idx="52019">
                  <c:v>7.0724280702653505E-2</c:v>
                </c:pt>
                <c:pt idx="52020">
                  <c:v>7.0724373251583206E-2</c:v>
                </c:pt>
                <c:pt idx="52021">
                  <c:v>7.0724799928887999E-2</c:v>
                </c:pt>
                <c:pt idx="52022">
                  <c:v>7.0727164193845601E-2</c:v>
                </c:pt>
                <c:pt idx="52023">
                  <c:v>7.0730292594903293E-2</c:v>
                </c:pt>
                <c:pt idx="52024">
                  <c:v>7.0736559880169206E-2</c:v>
                </c:pt>
                <c:pt idx="52025">
                  <c:v>7.0740413008640701E-2</c:v>
                </c:pt>
                <c:pt idx="52026">
                  <c:v>7.0744647621891393E-2</c:v>
                </c:pt>
                <c:pt idx="52027">
                  <c:v>7.0745797674680394E-2</c:v>
                </c:pt>
                <c:pt idx="52028">
                  <c:v>7.0748403618383901E-2</c:v>
                </c:pt>
                <c:pt idx="52029">
                  <c:v>7.0752449123498304E-2</c:v>
                </c:pt>
                <c:pt idx="52030">
                  <c:v>7.0754056853325795E-2</c:v>
                </c:pt>
                <c:pt idx="52031">
                  <c:v>7.0754354746891096E-2</c:v>
                </c:pt>
                <c:pt idx="52032">
                  <c:v>7.0754987772790601E-2</c:v>
                </c:pt>
                <c:pt idx="52033">
                  <c:v>7.0755142932407894E-2</c:v>
                </c:pt>
                <c:pt idx="52034">
                  <c:v>7.0755835184347401E-2</c:v>
                </c:pt>
                <c:pt idx="52035">
                  <c:v>7.0757096670002906E-2</c:v>
                </c:pt>
                <c:pt idx="52036">
                  <c:v>7.0757312036013501E-2</c:v>
                </c:pt>
                <c:pt idx="52037">
                  <c:v>7.0761417744080596E-2</c:v>
                </c:pt>
                <c:pt idx="52038">
                  <c:v>7.0762002129045695E-2</c:v>
                </c:pt>
                <c:pt idx="52039">
                  <c:v>7.0763354797799397E-2</c:v>
                </c:pt>
                <c:pt idx="52040">
                  <c:v>7.0764919173707794E-2</c:v>
                </c:pt>
                <c:pt idx="52041">
                  <c:v>7.0772672854107196E-2</c:v>
                </c:pt>
                <c:pt idx="52042">
                  <c:v>7.0773049758034307E-2</c:v>
                </c:pt>
                <c:pt idx="52043">
                  <c:v>7.0776540218285097E-2</c:v>
                </c:pt>
                <c:pt idx="52044">
                  <c:v>7.0776566942510999E-2</c:v>
                </c:pt>
                <c:pt idx="52045">
                  <c:v>7.0779262838590096E-2</c:v>
                </c:pt>
                <c:pt idx="52046">
                  <c:v>7.0779665090592594E-2</c:v>
                </c:pt>
                <c:pt idx="52047">
                  <c:v>7.0783180240210603E-2</c:v>
                </c:pt>
                <c:pt idx="52048">
                  <c:v>7.0784782101672494E-2</c:v>
                </c:pt>
                <c:pt idx="52049">
                  <c:v>7.0786218597071196E-2</c:v>
                </c:pt>
                <c:pt idx="52050">
                  <c:v>7.0786499029198799E-2</c:v>
                </c:pt>
                <c:pt idx="52051">
                  <c:v>7.0795714332398299E-2</c:v>
                </c:pt>
                <c:pt idx="52052">
                  <c:v>7.0797811395044194E-2</c:v>
                </c:pt>
                <c:pt idx="52053">
                  <c:v>7.0798536551454003E-2</c:v>
                </c:pt>
                <c:pt idx="52054">
                  <c:v>7.0799067088322704E-2</c:v>
                </c:pt>
                <c:pt idx="52055">
                  <c:v>7.0805090298073206E-2</c:v>
                </c:pt>
                <c:pt idx="52056">
                  <c:v>7.0806757714845306E-2</c:v>
                </c:pt>
                <c:pt idx="52057">
                  <c:v>7.08068877841731E-2</c:v>
                </c:pt>
                <c:pt idx="52058">
                  <c:v>7.0807082297079604E-2</c:v>
                </c:pt>
                <c:pt idx="52059">
                  <c:v>7.0807216997560096E-2</c:v>
                </c:pt>
                <c:pt idx="52060">
                  <c:v>7.0808502071264198E-2</c:v>
                </c:pt>
                <c:pt idx="52061">
                  <c:v>7.0810765724923896E-2</c:v>
                </c:pt>
                <c:pt idx="52062">
                  <c:v>7.0811840322488606E-2</c:v>
                </c:pt>
                <c:pt idx="52063">
                  <c:v>7.0812202641436603E-2</c:v>
                </c:pt>
                <c:pt idx="52064">
                  <c:v>7.0816150209600595E-2</c:v>
                </c:pt>
                <c:pt idx="52065">
                  <c:v>7.08170869776759E-2</c:v>
                </c:pt>
                <c:pt idx="52066">
                  <c:v>7.0818794218648298E-2</c:v>
                </c:pt>
                <c:pt idx="52067">
                  <c:v>7.0818919679748099E-2</c:v>
                </c:pt>
                <c:pt idx="52068">
                  <c:v>7.0821194970601103E-2</c:v>
                </c:pt>
                <c:pt idx="52069">
                  <c:v>7.0826844426414196E-2</c:v>
                </c:pt>
                <c:pt idx="52070">
                  <c:v>7.0829255774724695E-2</c:v>
                </c:pt>
                <c:pt idx="52071">
                  <c:v>7.0833542930215307E-2</c:v>
                </c:pt>
                <c:pt idx="52072">
                  <c:v>7.0838886800390702E-2</c:v>
                </c:pt>
                <c:pt idx="52073">
                  <c:v>7.0841263280833303E-2</c:v>
                </c:pt>
                <c:pt idx="52074">
                  <c:v>7.0842187345892996E-2</c:v>
                </c:pt>
                <c:pt idx="52075">
                  <c:v>7.0842303979737398E-2</c:v>
                </c:pt>
                <c:pt idx="52076">
                  <c:v>7.0843162202501503E-2</c:v>
                </c:pt>
                <c:pt idx="52077">
                  <c:v>7.0846954755822894E-2</c:v>
                </c:pt>
                <c:pt idx="52078">
                  <c:v>7.0847316055295206E-2</c:v>
                </c:pt>
                <c:pt idx="52079">
                  <c:v>7.08480600628692E-2</c:v>
                </c:pt>
                <c:pt idx="52080">
                  <c:v>7.0848857025337095E-2</c:v>
                </c:pt>
                <c:pt idx="52081">
                  <c:v>7.0850931951114707E-2</c:v>
                </c:pt>
                <c:pt idx="52082">
                  <c:v>7.08538608738047E-2</c:v>
                </c:pt>
                <c:pt idx="52083">
                  <c:v>7.0856567569601098E-2</c:v>
                </c:pt>
                <c:pt idx="52084">
                  <c:v>7.08566560863335E-2</c:v>
                </c:pt>
                <c:pt idx="52085">
                  <c:v>7.0858326945976297E-2</c:v>
                </c:pt>
                <c:pt idx="52086">
                  <c:v>7.0861936396664493E-2</c:v>
                </c:pt>
                <c:pt idx="52087">
                  <c:v>7.0862664550957397E-2</c:v>
                </c:pt>
                <c:pt idx="52088">
                  <c:v>7.0862958047927499E-2</c:v>
                </c:pt>
                <c:pt idx="52089">
                  <c:v>7.0863148539995702E-2</c:v>
                </c:pt>
                <c:pt idx="52090">
                  <c:v>7.0863504226399698E-2</c:v>
                </c:pt>
                <c:pt idx="52091">
                  <c:v>7.0865647918192304E-2</c:v>
                </c:pt>
                <c:pt idx="52092">
                  <c:v>7.0866360359855995E-2</c:v>
                </c:pt>
                <c:pt idx="52093">
                  <c:v>7.0866711383625394E-2</c:v>
                </c:pt>
                <c:pt idx="52094">
                  <c:v>7.08673003611619E-2</c:v>
                </c:pt>
                <c:pt idx="52095">
                  <c:v>7.0867836031233505E-2</c:v>
                </c:pt>
                <c:pt idx="52096">
                  <c:v>7.0868077785244094E-2</c:v>
                </c:pt>
                <c:pt idx="52097">
                  <c:v>7.0868401798302005E-2</c:v>
                </c:pt>
                <c:pt idx="52098">
                  <c:v>7.0868922161047607E-2</c:v>
                </c:pt>
                <c:pt idx="52099">
                  <c:v>7.0871248985099097E-2</c:v>
                </c:pt>
                <c:pt idx="52100">
                  <c:v>7.0871958763047305E-2</c:v>
                </c:pt>
                <c:pt idx="52101">
                  <c:v>7.0872007591383596E-2</c:v>
                </c:pt>
                <c:pt idx="52102">
                  <c:v>7.0874077348678705E-2</c:v>
                </c:pt>
                <c:pt idx="52103">
                  <c:v>7.0874892619776197E-2</c:v>
                </c:pt>
                <c:pt idx="52104">
                  <c:v>7.0876713611337405E-2</c:v>
                </c:pt>
                <c:pt idx="52105">
                  <c:v>7.0877933440420801E-2</c:v>
                </c:pt>
                <c:pt idx="52106">
                  <c:v>7.0877948046818504E-2</c:v>
                </c:pt>
                <c:pt idx="52107">
                  <c:v>7.0883124779258094E-2</c:v>
                </c:pt>
                <c:pt idx="52108">
                  <c:v>7.0888640405442904E-2</c:v>
                </c:pt>
                <c:pt idx="52109">
                  <c:v>7.0891088611731906E-2</c:v>
                </c:pt>
                <c:pt idx="52110">
                  <c:v>7.0892827013507506E-2</c:v>
                </c:pt>
                <c:pt idx="52111">
                  <c:v>7.0895505299072403E-2</c:v>
                </c:pt>
                <c:pt idx="52112">
                  <c:v>7.0898859546149495E-2</c:v>
                </c:pt>
                <c:pt idx="52113">
                  <c:v>7.0902303527914101E-2</c:v>
                </c:pt>
                <c:pt idx="52114">
                  <c:v>7.0902976392504993E-2</c:v>
                </c:pt>
                <c:pt idx="52115">
                  <c:v>7.0904354248162396E-2</c:v>
                </c:pt>
                <c:pt idx="52116">
                  <c:v>7.0904915111371994E-2</c:v>
                </c:pt>
                <c:pt idx="52117">
                  <c:v>7.0905162671538305E-2</c:v>
                </c:pt>
                <c:pt idx="52118">
                  <c:v>7.0906385784361398E-2</c:v>
                </c:pt>
                <c:pt idx="52119">
                  <c:v>7.0910560490550598E-2</c:v>
                </c:pt>
                <c:pt idx="52120">
                  <c:v>7.0911268540904696E-2</c:v>
                </c:pt>
                <c:pt idx="52121">
                  <c:v>7.0911923425150403E-2</c:v>
                </c:pt>
                <c:pt idx="52122">
                  <c:v>7.0912955875085504E-2</c:v>
                </c:pt>
                <c:pt idx="52123">
                  <c:v>7.0913954521734504E-2</c:v>
                </c:pt>
                <c:pt idx="52124">
                  <c:v>7.0918459876806603E-2</c:v>
                </c:pt>
                <c:pt idx="52125">
                  <c:v>7.09209386906198E-2</c:v>
                </c:pt>
                <c:pt idx="52126">
                  <c:v>7.0920989672078896E-2</c:v>
                </c:pt>
                <c:pt idx="52127">
                  <c:v>7.0921641611109795E-2</c:v>
                </c:pt>
                <c:pt idx="52128">
                  <c:v>7.0921666152811397E-2</c:v>
                </c:pt>
                <c:pt idx="52129">
                  <c:v>7.0923460598227794E-2</c:v>
                </c:pt>
                <c:pt idx="52130">
                  <c:v>7.0923928486880894E-2</c:v>
                </c:pt>
                <c:pt idx="52131">
                  <c:v>7.0927805086031595E-2</c:v>
                </c:pt>
                <c:pt idx="52132">
                  <c:v>7.0928044577064503E-2</c:v>
                </c:pt>
                <c:pt idx="52133">
                  <c:v>7.0928584102091602E-2</c:v>
                </c:pt>
                <c:pt idx="52134">
                  <c:v>7.0928686265924801E-2</c:v>
                </c:pt>
                <c:pt idx="52135">
                  <c:v>7.0929655201659503E-2</c:v>
                </c:pt>
                <c:pt idx="52136">
                  <c:v>7.09307946743086E-2</c:v>
                </c:pt>
                <c:pt idx="52137">
                  <c:v>7.0932647338843496E-2</c:v>
                </c:pt>
                <c:pt idx="52138">
                  <c:v>7.0933634935421902E-2</c:v>
                </c:pt>
                <c:pt idx="52139">
                  <c:v>7.0933883669047904E-2</c:v>
                </c:pt>
                <c:pt idx="52140">
                  <c:v>7.0935901343399693E-2</c:v>
                </c:pt>
                <c:pt idx="52141">
                  <c:v>7.0937443020088697E-2</c:v>
                </c:pt>
                <c:pt idx="52142">
                  <c:v>7.0938192383384099E-2</c:v>
                </c:pt>
                <c:pt idx="52143">
                  <c:v>7.0939644698122195E-2</c:v>
                </c:pt>
                <c:pt idx="52144">
                  <c:v>7.0940967986815803E-2</c:v>
                </c:pt>
                <c:pt idx="52145">
                  <c:v>7.0942061492961506E-2</c:v>
                </c:pt>
                <c:pt idx="52146">
                  <c:v>7.0943160052686902E-2</c:v>
                </c:pt>
                <c:pt idx="52147">
                  <c:v>7.0946013443140402E-2</c:v>
                </c:pt>
                <c:pt idx="52148">
                  <c:v>7.0947117471056295E-2</c:v>
                </c:pt>
                <c:pt idx="52149">
                  <c:v>7.0952885915273295E-2</c:v>
                </c:pt>
                <c:pt idx="52150">
                  <c:v>7.0957671530381905E-2</c:v>
                </c:pt>
                <c:pt idx="52151">
                  <c:v>7.09597869103651E-2</c:v>
                </c:pt>
                <c:pt idx="52152">
                  <c:v>7.0959946733879398E-2</c:v>
                </c:pt>
                <c:pt idx="52153">
                  <c:v>7.0959993540573099E-2</c:v>
                </c:pt>
                <c:pt idx="52154">
                  <c:v>7.0960121887799099E-2</c:v>
                </c:pt>
                <c:pt idx="52155">
                  <c:v>7.0964807113987005E-2</c:v>
                </c:pt>
                <c:pt idx="52156">
                  <c:v>7.0965519415818995E-2</c:v>
                </c:pt>
                <c:pt idx="52157">
                  <c:v>7.0971768624757903E-2</c:v>
                </c:pt>
                <c:pt idx="52158">
                  <c:v>7.0974455947841394E-2</c:v>
                </c:pt>
                <c:pt idx="52159">
                  <c:v>7.0982594776267199E-2</c:v>
                </c:pt>
                <c:pt idx="52160">
                  <c:v>7.0983455879285104E-2</c:v>
                </c:pt>
                <c:pt idx="52161">
                  <c:v>7.0985846624245993E-2</c:v>
                </c:pt>
                <c:pt idx="52162">
                  <c:v>7.0988641051337703E-2</c:v>
                </c:pt>
                <c:pt idx="52163">
                  <c:v>7.0989305662490704E-2</c:v>
                </c:pt>
                <c:pt idx="52164">
                  <c:v>7.0993192366221106E-2</c:v>
                </c:pt>
                <c:pt idx="52165">
                  <c:v>7.0993476405358399E-2</c:v>
                </c:pt>
                <c:pt idx="52166">
                  <c:v>7.0999198295385493E-2</c:v>
                </c:pt>
                <c:pt idx="52167">
                  <c:v>7.1000000180648198E-2</c:v>
                </c:pt>
                <c:pt idx="52168">
                  <c:v>7.1001288683039704E-2</c:v>
                </c:pt>
                <c:pt idx="52169">
                  <c:v>7.1001523543151895E-2</c:v>
                </c:pt>
                <c:pt idx="52170">
                  <c:v>7.1001628487427804E-2</c:v>
                </c:pt>
                <c:pt idx="52171">
                  <c:v>7.1002443339987703E-2</c:v>
                </c:pt>
                <c:pt idx="52172">
                  <c:v>7.1002550135607898E-2</c:v>
                </c:pt>
                <c:pt idx="52173">
                  <c:v>7.1002698661463901E-2</c:v>
                </c:pt>
                <c:pt idx="52174">
                  <c:v>7.1006329281760205E-2</c:v>
                </c:pt>
                <c:pt idx="52175">
                  <c:v>7.1007376751593507E-2</c:v>
                </c:pt>
                <c:pt idx="52176">
                  <c:v>7.1008421434936103E-2</c:v>
                </c:pt>
                <c:pt idx="52177">
                  <c:v>7.10084863037376E-2</c:v>
                </c:pt>
                <c:pt idx="52178">
                  <c:v>7.10120777469673E-2</c:v>
                </c:pt>
                <c:pt idx="52179">
                  <c:v>7.1012283986411601E-2</c:v>
                </c:pt>
                <c:pt idx="52180">
                  <c:v>7.1017874203639503E-2</c:v>
                </c:pt>
                <c:pt idx="52181">
                  <c:v>7.1018456850400702E-2</c:v>
                </c:pt>
                <c:pt idx="52182">
                  <c:v>7.1021280065535305E-2</c:v>
                </c:pt>
                <c:pt idx="52183">
                  <c:v>7.1025962513418195E-2</c:v>
                </c:pt>
                <c:pt idx="52184">
                  <c:v>7.1026124790101397E-2</c:v>
                </c:pt>
                <c:pt idx="52185">
                  <c:v>7.1028038228894905E-2</c:v>
                </c:pt>
                <c:pt idx="52186">
                  <c:v>7.1028071668933504E-2</c:v>
                </c:pt>
                <c:pt idx="52187">
                  <c:v>7.1029493332058505E-2</c:v>
                </c:pt>
                <c:pt idx="52188">
                  <c:v>7.1030273125762503E-2</c:v>
                </c:pt>
                <c:pt idx="52189">
                  <c:v>7.1030340893797006E-2</c:v>
                </c:pt>
                <c:pt idx="52190">
                  <c:v>7.10338487839383E-2</c:v>
                </c:pt>
                <c:pt idx="52191">
                  <c:v>7.1035194195258E-2</c:v>
                </c:pt>
                <c:pt idx="52192">
                  <c:v>7.1036799438688403E-2</c:v>
                </c:pt>
                <c:pt idx="52193">
                  <c:v>7.1037656071333097E-2</c:v>
                </c:pt>
                <c:pt idx="52194">
                  <c:v>7.1038862885635906E-2</c:v>
                </c:pt>
                <c:pt idx="52195">
                  <c:v>7.1042875991407906E-2</c:v>
                </c:pt>
                <c:pt idx="52196">
                  <c:v>7.1044205515181202E-2</c:v>
                </c:pt>
                <c:pt idx="52197">
                  <c:v>7.1045596171080999E-2</c:v>
                </c:pt>
                <c:pt idx="52198">
                  <c:v>7.1049735960916197E-2</c:v>
                </c:pt>
                <c:pt idx="52199">
                  <c:v>7.1050232897524698E-2</c:v>
                </c:pt>
                <c:pt idx="52200">
                  <c:v>7.1051724427950699E-2</c:v>
                </c:pt>
                <c:pt idx="52201">
                  <c:v>7.1052321732135798E-2</c:v>
                </c:pt>
                <c:pt idx="52202">
                  <c:v>7.1056353339871606E-2</c:v>
                </c:pt>
                <c:pt idx="52203">
                  <c:v>7.1056558042990797E-2</c:v>
                </c:pt>
                <c:pt idx="52204">
                  <c:v>7.1060083843598396E-2</c:v>
                </c:pt>
                <c:pt idx="52205">
                  <c:v>7.1062368243464694E-2</c:v>
                </c:pt>
                <c:pt idx="52206">
                  <c:v>7.1064373916912393E-2</c:v>
                </c:pt>
                <c:pt idx="52207">
                  <c:v>7.1066520025776903E-2</c:v>
                </c:pt>
                <c:pt idx="52208">
                  <c:v>7.1068614897761798E-2</c:v>
                </c:pt>
                <c:pt idx="52209">
                  <c:v>7.1070054403402402E-2</c:v>
                </c:pt>
                <c:pt idx="52210">
                  <c:v>7.10726372930095E-2</c:v>
                </c:pt>
                <c:pt idx="52211">
                  <c:v>7.1073713988564505E-2</c:v>
                </c:pt>
                <c:pt idx="52212">
                  <c:v>7.1074291565048103E-2</c:v>
                </c:pt>
                <c:pt idx="52213">
                  <c:v>7.1078806147850199E-2</c:v>
                </c:pt>
                <c:pt idx="52214">
                  <c:v>7.1081252896769698E-2</c:v>
                </c:pt>
                <c:pt idx="52215">
                  <c:v>7.1084816240015294E-2</c:v>
                </c:pt>
                <c:pt idx="52216">
                  <c:v>7.1085048491052405E-2</c:v>
                </c:pt>
                <c:pt idx="52217">
                  <c:v>7.1085554931303599E-2</c:v>
                </c:pt>
                <c:pt idx="52218">
                  <c:v>7.1086635870683104E-2</c:v>
                </c:pt>
                <c:pt idx="52219">
                  <c:v>7.1086841329838293E-2</c:v>
                </c:pt>
                <c:pt idx="52220">
                  <c:v>7.1087517091782598E-2</c:v>
                </c:pt>
                <c:pt idx="52221">
                  <c:v>7.1088135023739396E-2</c:v>
                </c:pt>
                <c:pt idx="52222">
                  <c:v>7.1088439071592097E-2</c:v>
                </c:pt>
                <c:pt idx="52223">
                  <c:v>7.1089381426229406E-2</c:v>
                </c:pt>
                <c:pt idx="52224">
                  <c:v>7.1090584445207494E-2</c:v>
                </c:pt>
                <c:pt idx="52225">
                  <c:v>7.1091720600592795E-2</c:v>
                </c:pt>
                <c:pt idx="52226">
                  <c:v>7.1091892182559999E-2</c:v>
                </c:pt>
                <c:pt idx="52227">
                  <c:v>7.1092275787359896E-2</c:v>
                </c:pt>
                <c:pt idx="52228">
                  <c:v>7.1092596784162299E-2</c:v>
                </c:pt>
                <c:pt idx="52229">
                  <c:v>7.1092824329968801E-2</c:v>
                </c:pt>
                <c:pt idx="52230">
                  <c:v>7.1096439719329899E-2</c:v>
                </c:pt>
                <c:pt idx="52231">
                  <c:v>7.1099860863411399E-2</c:v>
                </c:pt>
                <c:pt idx="52232">
                  <c:v>7.1101265193144705E-2</c:v>
                </c:pt>
                <c:pt idx="52233">
                  <c:v>7.1104006510310597E-2</c:v>
                </c:pt>
                <c:pt idx="52234">
                  <c:v>7.1108077030535094E-2</c:v>
                </c:pt>
                <c:pt idx="52235">
                  <c:v>7.1110031386041203E-2</c:v>
                </c:pt>
                <c:pt idx="52236">
                  <c:v>7.1112659961611896E-2</c:v>
                </c:pt>
                <c:pt idx="52237">
                  <c:v>7.1115368416594493E-2</c:v>
                </c:pt>
                <c:pt idx="52238">
                  <c:v>7.1115633060831906E-2</c:v>
                </c:pt>
                <c:pt idx="52239">
                  <c:v>7.1116301371464394E-2</c:v>
                </c:pt>
                <c:pt idx="52240">
                  <c:v>7.1118543156226705E-2</c:v>
                </c:pt>
                <c:pt idx="52241">
                  <c:v>7.1121594439365304E-2</c:v>
                </c:pt>
                <c:pt idx="52242">
                  <c:v>7.1121742285763595E-2</c:v>
                </c:pt>
                <c:pt idx="52243">
                  <c:v>7.1121908541248696E-2</c:v>
                </c:pt>
                <c:pt idx="52244">
                  <c:v>7.1123807221986093E-2</c:v>
                </c:pt>
                <c:pt idx="52245">
                  <c:v>7.1127403391908206E-2</c:v>
                </c:pt>
                <c:pt idx="52246">
                  <c:v>7.1131097182069503E-2</c:v>
                </c:pt>
                <c:pt idx="52247">
                  <c:v>7.1133271157322694E-2</c:v>
                </c:pt>
                <c:pt idx="52248">
                  <c:v>7.1134682719390704E-2</c:v>
                </c:pt>
                <c:pt idx="52249">
                  <c:v>7.1138824373242995E-2</c:v>
                </c:pt>
                <c:pt idx="52250">
                  <c:v>7.1141207424681704E-2</c:v>
                </c:pt>
                <c:pt idx="52251">
                  <c:v>7.1141419656664706E-2</c:v>
                </c:pt>
                <c:pt idx="52252">
                  <c:v>7.1141566380598403E-2</c:v>
                </c:pt>
                <c:pt idx="52253">
                  <c:v>7.1141753653393799E-2</c:v>
                </c:pt>
                <c:pt idx="52254">
                  <c:v>7.1147182764144001E-2</c:v>
                </c:pt>
                <c:pt idx="52255">
                  <c:v>7.1147351414458299E-2</c:v>
                </c:pt>
                <c:pt idx="52256">
                  <c:v>7.1149020669295696E-2</c:v>
                </c:pt>
                <c:pt idx="52257">
                  <c:v>7.1150373595989497E-2</c:v>
                </c:pt>
                <c:pt idx="52258">
                  <c:v>7.1152728819276603E-2</c:v>
                </c:pt>
                <c:pt idx="52259">
                  <c:v>7.1152740590375102E-2</c:v>
                </c:pt>
                <c:pt idx="52260">
                  <c:v>7.1153084626780605E-2</c:v>
                </c:pt>
                <c:pt idx="52261">
                  <c:v>7.1156243867324706E-2</c:v>
                </c:pt>
                <c:pt idx="52262">
                  <c:v>7.1158406269763302E-2</c:v>
                </c:pt>
                <c:pt idx="52263">
                  <c:v>7.1159441753637795E-2</c:v>
                </c:pt>
                <c:pt idx="52264">
                  <c:v>7.1160057040979399E-2</c:v>
                </c:pt>
                <c:pt idx="52265">
                  <c:v>7.1166765492754705E-2</c:v>
                </c:pt>
                <c:pt idx="52266">
                  <c:v>7.1169681860660805E-2</c:v>
                </c:pt>
                <c:pt idx="52267">
                  <c:v>7.1170521845322895E-2</c:v>
                </c:pt>
                <c:pt idx="52268">
                  <c:v>7.1173393422121797E-2</c:v>
                </c:pt>
                <c:pt idx="52269">
                  <c:v>7.1177402345445104E-2</c:v>
                </c:pt>
                <c:pt idx="52270">
                  <c:v>7.1178746089345796E-2</c:v>
                </c:pt>
                <c:pt idx="52271">
                  <c:v>7.1180140209342699E-2</c:v>
                </c:pt>
                <c:pt idx="52272">
                  <c:v>7.1181450711262903E-2</c:v>
                </c:pt>
                <c:pt idx="52273">
                  <c:v>7.1183328583261304E-2</c:v>
                </c:pt>
                <c:pt idx="52274">
                  <c:v>7.1183953302963093E-2</c:v>
                </c:pt>
                <c:pt idx="52275">
                  <c:v>7.1185128735946998E-2</c:v>
                </c:pt>
                <c:pt idx="52276">
                  <c:v>7.1188261521345095E-2</c:v>
                </c:pt>
                <c:pt idx="52277">
                  <c:v>7.1188684950229703E-2</c:v>
                </c:pt>
                <c:pt idx="52278">
                  <c:v>7.1189148703098795E-2</c:v>
                </c:pt>
                <c:pt idx="52279">
                  <c:v>7.1190879523145095E-2</c:v>
                </c:pt>
                <c:pt idx="52280">
                  <c:v>7.1193439959372107E-2</c:v>
                </c:pt>
                <c:pt idx="52281">
                  <c:v>7.1193618386145796E-2</c:v>
                </c:pt>
                <c:pt idx="52282">
                  <c:v>7.1197113005224397E-2</c:v>
                </c:pt>
                <c:pt idx="52283">
                  <c:v>7.1198334133454402E-2</c:v>
                </c:pt>
                <c:pt idx="52284">
                  <c:v>7.1198552316379907E-2</c:v>
                </c:pt>
                <c:pt idx="52285">
                  <c:v>7.1199813983582702E-2</c:v>
                </c:pt>
                <c:pt idx="52286">
                  <c:v>7.1200141843940801E-2</c:v>
                </c:pt>
                <c:pt idx="52287">
                  <c:v>7.1204938661428199E-2</c:v>
                </c:pt>
                <c:pt idx="52288">
                  <c:v>7.1206171530857204E-2</c:v>
                </c:pt>
                <c:pt idx="52289">
                  <c:v>7.1214847121321298E-2</c:v>
                </c:pt>
                <c:pt idx="52290">
                  <c:v>7.1217321800986694E-2</c:v>
                </c:pt>
                <c:pt idx="52291">
                  <c:v>7.1219453733558105E-2</c:v>
                </c:pt>
                <c:pt idx="52292">
                  <c:v>7.1219742026676594E-2</c:v>
                </c:pt>
                <c:pt idx="52293">
                  <c:v>7.1222530724723093E-2</c:v>
                </c:pt>
                <c:pt idx="52294">
                  <c:v>7.12235293134557E-2</c:v>
                </c:pt>
                <c:pt idx="52295">
                  <c:v>7.1224214452042897E-2</c:v>
                </c:pt>
                <c:pt idx="52296">
                  <c:v>7.1224754575243895E-2</c:v>
                </c:pt>
                <c:pt idx="52297">
                  <c:v>7.1227778594141894E-2</c:v>
                </c:pt>
                <c:pt idx="52298">
                  <c:v>7.1229181886752105E-2</c:v>
                </c:pt>
                <c:pt idx="52299">
                  <c:v>7.1229472246558498E-2</c:v>
                </c:pt>
                <c:pt idx="52300">
                  <c:v>7.1230544822819597E-2</c:v>
                </c:pt>
                <c:pt idx="52301">
                  <c:v>7.1231140783869606E-2</c:v>
                </c:pt>
                <c:pt idx="52302">
                  <c:v>7.1242148270411101E-2</c:v>
                </c:pt>
                <c:pt idx="52303">
                  <c:v>7.1242283108866905E-2</c:v>
                </c:pt>
                <c:pt idx="52304">
                  <c:v>7.1242346328842604E-2</c:v>
                </c:pt>
                <c:pt idx="52305">
                  <c:v>7.1243734018079194E-2</c:v>
                </c:pt>
                <c:pt idx="52306">
                  <c:v>7.1244097662945996E-2</c:v>
                </c:pt>
                <c:pt idx="52307">
                  <c:v>7.1244142233673494E-2</c:v>
                </c:pt>
                <c:pt idx="52308">
                  <c:v>7.1247254606250102E-2</c:v>
                </c:pt>
                <c:pt idx="52309">
                  <c:v>7.1250715154121499E-2</c:v>
                </c:pt>
                <c:pt idx="52310">
                  <c:v>7.1250867532600404E-2</c:v>
                </c:pt>
                <c:pt idx="52311">
                  <c:v>7.1252325676314704E-2</c:v>
                </c:pt>
                <c:pt idx="52312">
                  <c:v>7.1254067340425206E-2</c:v>
                </c:pt>
                <c:pt idx="52313">
                  <c:v>7.1257920508109598E-2</c:v>
                </c:pt>
                <c:pt idx="52314">
                  <c:v>7.1261903345403901E-2</c:v>
                </c:pt>
                <c:pt idx="52315">
                  <c:v>7.1262113631591406E-2</c:v>
                </c:pt>
                <c:pt idx="52316">
                  <c:v>7.1264038852336606E-2</c:v>
                </c:pt>
                <c:pt idx="52317">
                  <c:v>7.1265163535064097E-2</c:v>
                </c:pt>
                <c:pt idx="52318">
                  <c:v>7.1265206668187503E-2</c:v>
                </c:pt>
                <c:pt idx="52319">
                  <c:v>7.1267253888705404E-2</c:v>
                </c:pt>
                <c:pt idx="52320">
                  <c:v>7.1267421249696802E-2</c:v>
                </c:pt>
                <c:pt idx="52321">
                  <c:v>7.1271120140587105E-2</c:v>
                </c:pt>
                <c:pt idx="52322">
                  <c:v>7.1274392559847105E-2</c:v>
                </c:pt>
                <c:pt idx="52323">
                  <c:v>7.1277124413187495E-2</c:v>
                </c:pt>
                <c:pt idx="52324">
                  <c:v>7.1287175287299206E-2</c:v>
                </c:pt>
                <c:pt idx="52325">
                  <c:v>7.1287910336307797E-2</c:v>
                </c:pt>
                <c:pt idx="52326">
                  <c:v>7.1288147948113501E-2</c:v>
                </c:pt>
                <c:pt idx="52327">
                  <c:v>7.1288871886421606E-2</c:v>
                </c:pt>
                <c:pt idx="52328">
                  <c:v>7.1291902477367497E-2</c:v>
                </c:pt>
                <c:pt idx="52329">
                  <c:v>7.1292670480159706E-2</c:v>
                </c:pt>
                <c:pt idx="52330">
                  <c:v>7.1293533705289902E-2</c:v>
                </c:pt>
                <c:pt idx="52331">
                  <c:v>7.1294023110491406E-2</c:v>
                </c:pt>
                <c:pt idx="52332">
                  <c:v>7.1294398330937106E-2</c:v>
                </c:pt>
                <c:pt idx="52333">
                  <c:v>7.12961337567386E-2</c:v>
                </c:pt>
                <c:pt idx="52334">
                  <c:v>7.1298606985112006E-2</c:v>
                </c:pt>
                <c:pt idx="52335">
                  <c:v>7.1302246173939293E-2</c:v>
                </c:pt>
                <c:pt idx="52336">
                  <c:v>7.1302901689372103E-2</c:v>
                </c:pt>
                <c:pt idx="52337">
                  <c:v>7.1304869593678294E-2</c:v>
                </c:pt>
                <c:pt idx="52338">
                  <c:v>7.1305584401952393E-2</c:v>
                </c:pt>
                <c:pt idx="52339">
                  <c:v>7.1307016690585603E-2</c:v>
                </c:pt>
                <c:pt idx="52340">
                  <c:v>7.1311401768105701E-2</c:v>
                </c:pt>
                <c:pt idx="52341">
                  <c:v>7.1319679213348405E-2</c:v>
                </c:pt>
                <c:pt idx="52342">
                  <c:v>7.1321336507371103E-2</c:v>
                </c:pt>
                <c:pt idx="52343">
                  <c:v>7.1323846934758101E-2</c:v>
                </c:pt>
                <c:pt idx="52344">
                  <c:v>7.1325757752444902E-2</c:v>
                </c:pt>
                <c:pt idx="52345">
                  <c:v>7.1325766391248505E-2</c:v>
                </c:pt>
                <c:pt idx="52346">
                  <c:v>7.1326556834832799E-2</c:v>
                </c:pt>
                <c:pt idx="52347">
                  <c:v>7.1328512403592906E-2</c:v>
                </c:pt>
                <c:pt idx="52348">
                  <c:v>7.1331887030366803E-2</c:v>
                </c:pt>
                <c:pt idx="52349">
                  <c:v>7.1332589709671906E-2</c:v>
                </c:pt>
                <c:pt idx="52350">
                  <c:v>7.1332957389782806E-2</c:v>
                </c:pt>
                <c:pt idx="52351">
                  <c:v>7.1335431602538996E-2</c:v>
                </c:pt>
                <c:pt idx="52352">
                  <c:v>7.1336025967631306E-2</c:v>
                </c:pt>
                <c:pt idx="52353">
                  <c:v>7.1339044471185595E-2</c:v>
                </c:pt>
                <c:pt idx="52354">
                  <c:v>7.13392164995688E-2</c:v>
                </c:pt>
                <c:pt idx="52355">
                  <c:v>7.1341325335903899E-2</c:v>
                </c:pt>
                <c:pt idx="52356">
                  <c:v>7.1342446855775801E-2</c:v>
                </c:pt>
                <c:pt idx="52357">
                  <c:v>7.1342647315175298E-2</c:v>
                </c:pt>
                <c:pt idx="52358">
                  <c:v>7.1343395535679699E-2</c:v>
                </c:pt>
                <c:pt idx="52359">
                  <c:v>7.13450043331159E-2</c:v>
                </c:pt>
                <c:pt idx="52360">
                  <c:v>7.1347389502434203E-2</c:v>
                </c:pt>
                <c:pt idx="52361">
                  <c:v>7.1349110433479093E-2</c:v>
                </c:pt>
                <c:pt idx="52362">
                  <c:v>7.1349209245029604E-2</c:v>
                </c:pt>
                <c:pt idx="52363">
                  <c:v>7.1349305008433797E-2</c:v>
                </c:pt>
                <c:pt idx="52364">
                  <c:v>7.1349977462649497E-2</c:v>
                </c:pt>
                <c:pt idx="52365">
                  <c:v>7.1357436158311693E-2</c:v>
                </c:pt>
                <c:pt idx="52366">
                  <c:v>7.1358313573238505E-2</c:v>
                </c:pt>
                <c:pt idx="52367">
                  <c:v>7.1362064137867207E-2</c:v>
                </c:pt>
                <c:pt idx="52368">
                  <c:v>7.1365025545613303E-2</c:v>
                </c:pt>
                <c:pt idx="52369">
                  <c:v>7.1368305543848098E-2</c:v>
                </c:pt>
                <c:pt idx="52370">
                  <c:v>7.1368382439637501E-2</c:v>
                </c:pt>
                <c:pt idx="52371">
                  <c:v>7.1370355987220802E-2</c:v>
                </c:pt>
                <c:pt idx="52372">
                  <c:v>7.1371332435111595E-2</c:v>
                </c:pt>
                <c:pt idx="52373">
                  <c:v>7.1372263206482503E-2</c:v>
                </c:pt>
                <c:pt idx="52374">
                  <c:v>7.1375839995611506E-2</c:v>
                </c:pt>
                <c:pt idx="52375">
                  <c:v>7.1377215512033201E-2</c:v>
                </c:pt>
                <c:pt idx="52376">
                  <c:v>7.1378688396375206E-2</c:v>
                </c:pt>
                <c:pt idx="52377">
                  <c:v>7.1378879406771206E-2</c:v>
                </c:pt>
                <c:pt idx="52378">
                  <c:v>7.1381512440256006E-2</c:v>
                </c:pt>
                <c:pt idx="52379">
                  <c:v>7.1382774966613202E-2</c:v>
                </c:pt>
                <c:pt idx="52380">
                  <c:v>7.1383978359083097E-2</c:v>
                </c:pt>
                <c:pt idx="52381">
                  <c:v>7.1385567865844698E-2</c:v>
                </c:pt>
                <c:pt idx="52382">
                  <c:v>7.1389946668377197E-2</c:v>
                </c:pt>
                <c:pt idx="52383">
                  <c:v>7.1392146842188003E-2</c:v>
                </c:pt>
                <c:pt idx="52384">
                  <c:v>7.1398455091998603E-2</c:v>
                </c:pt>
                <c:pt idx="52385">
                  <c:v>7.1401017770101494E-2</c:v>
                </c:pt>
                <c:pt idx="52386">
                  <c:v>7.1404883953141096E-2</c:v>
                </c:pt>
                <c:pt idx="52387">
                  <c:v>7.1405235418917301E-2</c:v>
                </c:pt>
                <c:pt idx="52388">
                  <c:v>7.1406468951028701E-2</c:v>
                </c:pt>
                <c:pt idx="52389">
                  <c:v>7.1406552069746193E-2</c:v>
                </c:pt>
                <c:pt idx="52390">
                  <c:v>7.1408178886830903E-2</c:v>
                </c:pt>
                <c:pt idx="52391">
                  <c:v>7.1412039425464993E-2</c:v>
                </c:pt>
                <c:pt idx="52392">
                  <c:v>7.1412591876773901E-2</c:v>
                </c:pt>
                <c:pt idx="52393">
                  <c:v>7.1418460205598597E-2</c:v>
                </c:pt>
                <c:pt idx="52394">
                  <c:v>7.1419059536722201E-2</c:v>
                </c:pt>
                <c:pt idx="52395">
                  <c:v>7.1420533512140796E-2</c:v>
                </c:pt>
                <c:pt idx="52396">
                  <c:v>7.1420755614944501E-2</c:v>
                </c:pt>
                <c:pt idx="52397">
                  <c:v>7.1424351748071602E-2</c:v>
                </c:pt>
                <c:pt idx="52398">
                  <c:v>7.1428678213398197E-2</c:v>
                </c:pt>
                <c:pt idx="52399">
                  <c:v>7.1429656396671301E-2</c:v>
                </c:pt>
                <c:pt idx="52400">
                  <c:v>7.1434516363990702E-2</c:v>
                </c:pt>
                <c:pt idx="52401">
                  <c:v>7.1435378903359895E-2</c:v>
                </c:pt>
                <c:pt idx="52402">
                  <c:v>7.1437144230292002E-2</c:v>
                </c:pt>
                <c:pt idx="52403">
                  <c:v>7.1439097307425994E-2</c:v>
                </c:pt>
                <c:pt idx="52404">
                  <c:v>7.1440399120507106E-2</c:v>
                </c:pt>
                <c:pt idx="52405">
                  <c:v>7.1441952324728997E-2</c:v>
                </c:pt>
                <c:pt idx="52406">
                  <c:v>7.1445098624338899E-2</c:v>
                </c:pt>
                <c:pt idx="52407">
                  <c:v>7.1448314406669003E-2</c:v>
                </c:pt>
                <c:pt idx="52408">
                  <c:v>7.1453589054564295E-2</c:v>
                </c:pt>
                <c:pt idx="52409">
                  <c:v>7.1454602169684397E-2</c:v>
                </c:pt>
                <c:pt idx="52410">
                  <c:v>7.1455492812529595E-2</c:v>
                </c:pt>
                <c:pt idx="52411">
                  <c:v>7.1456863605829493E-2</c:v>
                </c:pt>
                <c:pt idx="52412">
                  <c:v>7.1463086255034697E-2</c:v>
                </c:pt>
                <c:pt idx="52413">
                  <c:v>7.1465564431318795E-2</c:v>
                </c:pt>
                <c:pt idx="52414">
                  <c:v>7.1466801623925505E-2</c:v>
                </c:pt>
                <c:pt idx="52415">
                  <c:v>7.1467121290714197E-2</c:v>
                </c:pt>
                <c:pt idx="52416">
                  <c:v>7.1469624193528203E-2</c:v>
                </c:pt>
                <c:pt idx="52417">
                  <c:v>7.1472888072898297E-2</c:v>
                </c:pt>
                <c:pt idx="52418">
                  <c:v>7.1477233605623594E-2</c:v>
                </c:pt>
                <c:pt idx="52419">
                  <c:v>7.1482139932760494E-2</c:v>
                </c:pt>
                <c:pt idx="52420">
                  <c:v>7.1483570348284203E-2</c:v>
                </c:pt>
                <c:pt idx="52421">
                  <c:v>7.1484242931545997E-2</c:v>
                </c:pt>
                <c:pt idx="52422">
                  <c:v>7.1486022432145205E-2</c:v>
                </c:pt>
                <c:pt idx="52423">
                  <c:v>7.1488059581715599E-2</c:v>
                </c:pt>
                <c:pt idx="52424">
                  <c:v>7.1493779755705394E-2</c:v>
                </c:pt>
                <c:pt idx="52425">
                  <c:v>7.1495452720774205E-2</c:v>
                </c:pt>
                <c:pt idx="52426">
                  <c:v>7.1499934239777199E-2</c:v>
                </c:pt>
                <c:pt idx="52427">
                  <c:v>7.1503637023629593E-2</c:v>
                </c:pt>
                <c:pt idx="52428">
                  <c:v>7.1505155879554597E-2</c:v>
                </c:pt>
                <c:pt idx="52429">
                  <c:v>7.1508115454583104E-2</c:v>
                </c:pt>
                <c:pt idx="52430">
                  <c:v>7.1513554665568094E-2</c:v>
                </c:pt>
                <c:pt idx="52431">
                  <c:v>7.1514426465302094E-2</c:v>
                </c:pt>
                <c:pt idx="52432">
                  <c:v>7.1516808570727106E-2</c:v>
                </c:pt>
                <c:pt idx="52433">
                  <c:v>7.1517427891527194E-2</c:v>
                </c:pt>
                <c:pt idx="52434">
                  <c:v>7.1528872678362998E-2</c:v>
                </c:pt>
                <c:pt idx="52435">
                  <c:v>7.1532082313029696E-2</c:v>
                </c:pt>
                <c:pt idx="52436">
                  <c:v>7.1533478553920199E-2</c:v>
                </c:pt>
                <c:pt idx="52437">
                  <c:v>7.1536424770769103E-2</c:v>
                </c:pt>
                <c:pt idx="52438">
                  <c:v>7.1539786734166305E-2</c:v>
                </c:pt>
                <c:pt idx="52439">
                  <c:v>7.1541708855543895E-2</c:v>
                </c:pt>
                <c:pt idx="52440">
                  <c:v>7.15424789785052E-2</c:v>
                </c:pt>
                <c:pt idx="52441">
                  <c:v>7.1544350122534003E-2</c:v>
                </c:pt>
                <c:pt idx="52442">
                  <c:v>7.1549741386560103E-2</c:v>
                </c:pt>
                <c:pt idx="52443">
                  <c:v>7.1551326567549395E-2</c:v>
                </c:pt>
                <c:pt idx="52444">
                  <c:v>7.1554654056735806E-2</c:v>
                </c:pt>
                <c:pt idx="52445">
                  <c:v>7.1554806442467894E-2</c:v>
                </c:pt>
                <c:pt idx="52446">
                  <c:v>7.1557172044143205E-2</c:v>
                </c:pt>
                <c:pt idx="52447">
                  <c:v>7.1558122293883294E-2</c:v>
                </c:pt>
                <c:pt idx="52448">
                  <c:v>7.1559793301453206E-2</c:v>
                </c:pt>
                <c:pt idx="52449">
                  <c:v>7.1561957062578702E-2</c:v>
                </c:pt>
                <c:pt idx="52450">
                  <c:v>7.1567941853699801E-2</c:v>
                </c:pt>
                <c:pt idx="52451">
                  <c:v>7.1569046163560704E-2</c:v>
                </c:pt>
                <c:pt idx="52452">
                  <c:v>7.1569229263649198E-2</c:v>
                </c:pt>
                <c:pt idx="52453">
                  <c:v>7.1571222622792099E-2</c:v>
                </c:pt>
                <c:pt idx="52454">
                  <c:v>7.1574138972729601E-2</c:v>
                </c:pt>
                <c:pt idx="52455">
                  <c:v>7.1578131609927195E-2</c:v>
                </c:pt>
                <c:pt idx="52456">
                  <c:v>7.1579541241187594E-2</c:v>
                </c:pt>
                <c:pt idx="52457">
                  <c:v>7.1581228726340193E-2</c:v>
                </c:pt>
                <c:pt idx="52458">
                  <c:v>7.1581569233938505E-2</c:v>
                </c:pt>
                <c:pt idx="52459">
                  <c:v>7.1587136254074202E-2</c:v>
                </c:pt>
                <c:pt idx="52460">
                  <c:v>7.1589519718713704E-2</c:v>
                </c:pt>
                <c:pt idx="52461">
                  <c:v>7.1594024885785201E-2</c:v>
                </c:pt>
                <c:pt idx="52462">
                  <c:v>7.1595839203768497E-2</c:v>
                </c:pt>
                <c:pt idx="52463">
                  <c:v>7.1597283009163196E-2</c:v>
                </c:pt>
                <c:pt idx="52464">
                  <c:v>7.1597580613610795E-2</c:v>
                </c:pt>
                <c:pt idx="52465">
                  <c:v>7.1599138439126395E-2</c:v>
                </c:pt>
                <c:pt idx="52466">
                  <c:v>7.1600788129889403E-2</c:v>
                </c:pt>
                <c:pt idx="52467">
                  <c:v>7.1600791233466604E-2</c:v>
                </c:pt>
                <c:pt idx="52468">
                  <c:v>7.1601343600223397E-2</c:v>
                </c:pt>
                <c:pt idx="52469">
                  <c:v>7.1604945706081502E-2</c:v>
                </c:pt>
                <c:pt idx="52470">
                  <c:v>7.1605778445194501E-2</c:v>
                </c:pt>
                <c:pt idx="52471">
                  <c:v>7.1606652610958499E-2</c:v>
                </c:pt>
                <c:pt idx="52472">
                  <c:v>7.1607527456305595E-2</c:v>
                </c:pt>
                <c:pt idx="52473">
                  <c:v>7.1609644860364502E-2</c:v>
                </c:pt>
                <c:pt idx="52474">
                  <c:v>7.1611973816153807E-2</c:v>
                </c:pt>
                <c:pt idx="52475">
                  <c:v>7.16127163638305E-2</c:v>
                </c:pt>
                <c:pt idx="52476">
                  <c:v>7.1617882681592596E-2</c:v>
                </c:pt>
                <c:pt idx="52477">
                  <c:v>7.1620665271282996E-2</c:v>
                </c:pt>
                <c:pt idx="52478">
                  <c:v>7.1623823473960804E-2</c:v>
                </c:pt>
                <c:pt idx="52479">
                  <c:v>7.1628938107359999E-2</c:v>
                </c:pt>
                <c:pt idx="52480">
                  <c:v>7.1632915009025605E-2</c:v>
                </c:pt>
                <c:pt idx="52481">
                  <c:v>7.1633347916165394E-2</c:v>
                </c:pt>
                <c:pt idx="52482">
                  <c:v>7.1637796520455696E-2</c:v>
                </c:pt>
                <c:pt idx="52483">
                  <c:v>7.1641096430832898E-2</c:v>
                </c:pt>
                <c:pt idx="52484">
                  <c:v>7.1645032394569305E-2</c:v>
                </c:pt>
                <c:pt idx="52485">
                  <c:v>7.1647798574660596E-2</c:v>
                </c:pt>
                <c:pt idx="52486">
                  <c:v>7.1648564311162302E-2</c:v>
                </c:pt>
                <c:pt idx="52487">
                  <c:v>7.16488864605965E-2</c:v>
                </c:pt>
                <c:pt idx="52488">
                  <c:v>7.1649102949980198E-2</c:v>
                </c:pt>
                <c:pt idx="52489">
                  <c:v>7.1652030667470903E-2</c:v>
                </c:pt>
                <c:pt idx="52490">
                  <c:v>7.1653449551468906E-2</c:v>
                </c:pt>
                <c:pt idx="52491">
                  <c:v>7.16549147447757E-2</c:v>
                </c:pt>
                <c:pt idx="52492">
                  <c:v>7.1658722021206003E-2</c:v>
                </c:pt>
                <c:pt idx="52493">
                  <c:v>7.1659069885033899E-2</c:v>
                </c:pt>
                <c:pt idx="52494">
                  <c:v>7.1660490225854204E-2</c:v>
                </c:pt>
                <c:pt idx="52495">
                  <c:v>7.1666421818789197E-2</c:v>
                </c:pt>
                <c:pt idx="52496">
                  <c:v>7.1666491855880296E-2</c:v>
                </c:pt>
                <c:pt idx="52497">
                  <c:v>7.1675540668635407E-2</c:v>
                </c:pt>
                <c:pt idx="52498">
                  <c:v>7.1675915451608493E-2</c:v>
                </c:pt>
                <c:pt idx="52499">
                  <c:v>7.1676484619215899E-2</c:v>
                </c:pt>
                <c:pt idx="52500">
                  <c:v>7.1679187250439397E-2</c:v>
                </c:pt>
                <c:pt idx="52501">
                  <c:v>7.1682412915270804E-2</c:v>
                </c:pt>
                <c:pt idx="52502">
                  <c:v>7.1686021968154295E-2</c:v>
                </c:pt>
                <c:pt idx="52503">
                  <c:v>7.1690929905810996E-2</c:v>
                </c:pt>
                <c:pt idx="52504">
                  <c:v>7.1692834947839998E-2</c:v>
                </c:pt>
                <c:pt idx="52505">
                  <c:v>7.1696567149860696E-2</c:v>
                </c:pt>
                <c:pt idx="52506">
                  <c:v>7.1696608286222194E-2</c:v>
                </c:pt>
                <c:pt idx="52507">
                  <c:v>7.16985639259725E-2</c:v>
                </c:pt>
                <c:pt idx="52508">
                  <c:v>7.1699524461120906E-2</c:v>
                </c:pt>
                <c:pt idx="52509">
                  <c:v>7.17001090519538E-2</c:v>
                </c:pt>
                <c:pt idx="52510">
                  <c:v>7.1700823234503205E-2</c:v>
                </c:pt>
                <c:pt idx="52511">
                  <c:v>7.1703722472163806E-2</c:v>
                </c:pt>
                <c:pt idx="52512">
                  <c:v>7.1708181262264303E-2</c:v>
                </c:pt>
                <c:pt idx="52513">
                  <c:v>7.1708698478258004E-2</c:v>
                </c:pt>
                <c:pt idx="52514">
                  <c:v>7.1712242823136305E-2</c:v>
                </c:pt>
                <c:pt idx="52515">
                  <c:v>7.1715250027434799E-2</c:v>
                </c:pt>
                <c:pt idx="52516">
                  <c:v>7.1718081336701406E-2</c:v>
                </c:pt>
                <c:pt idx="52517">
                  <c:v>7.1721912451122194E-2</c:v>
                </c:pt>
                <c:pt idx="52518">
                  <c:v>7.1722319005871199E-2</c:v>
                </c:pt>
                <c:pt idx="52519">
                  <c:v>7.1726095568607803E-2</c:v>
                </c:pt>
                <c:pt idx="52520">
                  <c:v>7.1737599236164407E-2</c:v>
                </c:pt>
                <c:pt idx="52521">
                  <c:v>7.1739611493655694E-2</c:v>
                </c:pt>
                <c:pt idx="52522">
                  <c:v>7.1741027703086893E-2</c:v>
                </c:pt>
                <c:pt idx="52523">
                  <c:v>7.1741510368447794E-2</c:v>
                </c:pt>
                <c:pt idx="52524">
                  <c:v>7.17439210245647E-2</c:v>
                </c:pt>
                <c:pt idx="52525">
                  <c:v>7.1745451434151702E-2</c:v>
                </c:pt>
                <c:pt idx="52526">
                  <c:v>7.1750702098713204E-2</c:v>
                </c:pt>
                <c:pt idx="52527">
                  <c:v>7.1752226517226306E-2</c:v>
                </c:pt>
                <c:pt idx="52528">
                  <c:v>7.1752843316288797E-2</c:v>
                </c:pt>
                <c:pt idx="52529">
                  <c:v>7.1754758812984806E-2</c:v>
                </c:pt>
                <c:pt idx="52530">
                  <c:v>7.1755163799168104E-2</c:v>
                </c:pt>
                <c:pt idx="52531">
                  <c:v>7.1759502519594606E-2</c:v>
                </c:pt>
                <c:pt idx="52532">
                  <c:v>7.1759638638228498E-2</c:v>
                </c:pt>
                <c:pt idx="52533">
                  <c:v>7.1767096067157005E-2</c:v>
                </c:pt>
                <c:pt idx="52534">
                  <c:v>7.1771128220267599E-2</c:v>
                </c:pt>
                <c:pt idx="52535">
                  <c:v>7.1771594199185398E-2</c:v>
                </c:pt>
                <c:pt idx="52536">
                  <c:v>7.1772132332425895E-2</c:v>
                </c:pt>
                <c:pt idx="52537">
                  <c:v>7.1772661920576103E-2</c:v>
                </c:pt>
                <c:pt idx="52538">
                  <c:v>7.1775527559791802E-2</c:v>
                </c:pt>
                <c:pt idx="52539">
                  <c:v>7.1778703009927905E-2</c:v>
                </c:pt>
                <c:pt idx="52540">
                  <c:v>7.1779730009874199E-2</c:v>
                </c:pt>
                <c:pt idx="52541">
                  <c:v>7.1780131114196802E-2</c:v>
                </c:pt>
                <c:pt idx="52542">
                  <c:v>7.1780604093748396E-2</c:v>
                </c:pt>
                <c:pt idx="52543">
                  <c:v>7.1786740645083794E-2</c:v>
                </c:pt>
                <c:pt idx="52544">
                  <c:v>7.1786935076022101E-2</c:v>
                </c:pt>
                <c:pt idx="52545">
                  <c:v>7.1787616136069196E-2</c:v>
                </c:pt>
                <c:pt idx="52546">
                  <c:v>7.1796264788663203E-2</c:v>
                </c:pt>
                <c:pt idx="52547">
                  <c:v>7.1797687415242895E-2</c:v>
                </c:pt>
                <c:pt idx="52548">
                  <c:v>7.1797985672947096E-2</c:v>
                </c:pt>
                <c:pt idx="52549">
                  <c:v>7.1799381930597997E-2</c:v>
                </c:pt>
                <c:pt idx="52550">
                  <c:v>7.1799938361849502E-2</c:v>
                </c:pt>
                <c:pt idx="52551">
                  <c:v>7.1802264498259993E-2</c:v>
                </c:pt>
                <c:pt idx="52552">
                  <c:v>7.1803009402741994E-2</c:v>
                </c:pt>
                <c:pt idx="52553">
                  <c:v>7.1803368054181402E-2</c:v>
                </c:pt>
                <c:pt idx="52554">
                  <c:v>7.1805368368329403E-2</c:v>
                </c:pt>
                <c:pt idx="52555">
                  <c:v>7.1809178879438995E-2</c:v>
                </c:pt>
                <c:pt idx="52556">
                  <c:v>7.1815842972513297E-2</c:v>
                </c:pt>
                <c:pt idx="52557">
                  <c:v>7.1820533845022294E-2</c:v>
                </c:pt>
                <c:pt idx="52558">
                  <c:v>7.1823607069065001E-2</c:v>
                </c:pt>
                <c:pt idx="52559">
                  <c:v>7.1824762490062602E-2</c:v>
                </c:pt>
                <c:pt idx="52560">
                  <c:v>7.1828203053421497E-2</c:v>
                </c:pt>
                <c:pt idx="52561">
                  <c:v>7.1830875741328196E-2</c:v>
                </c:pt>
                <c:pt idx="52562">
                  <c:v>7.1836154470552999E-2</c:v>
                </c:pt>
                <c:pt idx="52563">
                  <c:v>7.1838755779001201E-2</c:v>
                </c:pt>
                <c:pt idx="52564">
                  <c:v>7.1839941781612196E-2</c:v>
                </c:pt>
                <c:pt idx="52565">
                  <c:v>7.1844406393869797E-2</c:v>
                </c:pt>
                <c:pt idx="52566">
                  <c:v>7.1848049276632894E-2</c:v>
                </c:pt>
                <c:pt idx="52567">
                  <c:v>7.1848108548343101E-2</c:v>
                </c:pt>
                <c:pt idx="52568">
                  <c:v>7.1854103889712195E-2</c:v>
                </c:pt>
                <c:pt idx="52569">
                  <c:v>7.1855845904297694E-2</c:v>
                </c:pt>
                <c:pt idx="52570">
                  <c:v>7.1857704893679694E-2</c:v>
                </c:pt>
                <c:pt idx="52571">
                  <c:v>7.18601851335888E-2</c:v>
                </c:pt>
                <c:pt idx="52572">
                  <c:v>7.1860865103516899E-2</c:v>
                </c:pt>
                <c:pt idx="52573">
                  <c:v>7.1863832038669404E-2</c:v>
                </c:pt>
                <c:pt idx="52574">
                  <c:v>7.1865819512161797E-2</c:v>
                </c:pt>
                <c:pt idx="52575">
                  <c:v>7.18684541574348E-2</c:v>
                </c:pt>
                <c:pt idx="52576">
                  <c:v>7.1869077908147394E-2</c:v>
                </c:pt>
                <c:pt idx="52577">
                  <c:v>7.18754477055496E-2</c:v>
                </c:pt>
                <c:pt idx="52578">
                  <c:v>7.1878640374029301E-2</c:v>
                </c:pt>
                <c:pt idx="52579">
                  <c:v>7.1878721211558194E-2</c:v>
                </c:pt>
                <c:pt idx="52580">
                  <c:v>7.1879180919245902E-2</c:v>
                </c:pt>
                <c:pt idx="52581">
                  <c:v>7.1880065816924105E-2</c:v>
                </c:pt>
                <c:pt idx="52582">
                  <c:v>7.1881624009370204E-2</c:v>
                </c:pt>
                <c:pt idx="52583">
                  <c:v>7.1882010200375199E-2</c:v>
                </c:pt>
                <c:pt idx="52584">
                  <c:v>7.1884248256048805E-2</c:v>
                </c:pt>
                <c:pt idx="52585">
                  <c:v>7.1884635834115002E-2</c:v>
                </c:pt>
                <c:pt idx="52586">
                  <c:v>7.1890829980037693E-2</c:v>
                </c:pt>
                <c:pt idx="52587">
                  <c:v>7.1895848856274105E-2</c:v>
                </c:pt>
                <c:pt idx="52588">
                  <c:v>7.1896268633130603E-2</c:v>
                </c:pt>
                <c:pt idx="52589">
                  <c:v>7.1896841302974399E-2</c:v>
                </c:pt>
                <c:pt idx="52590">
                  <c:v>7.1899063983550796E-2</c:v>
                </c:pt>
                <c:pt idx="52591">
                  <c:v>7.1904357205386099E-2</c:v>
                </c:pt>
                <c:pt idx="52592">
                  <c:v>7.1905408895199002E-2</c:v>
                </c:pt>
                <c:pt idx="52593">
                  <c:v>7.1907236480768105E-2</c:v>
                </c:pt>
                <c:pt idx="52594">
                  <c:v>7.1908978112740496E-2</c:v>
                </c:pt>
                <c:pt idx="52595">
                  <c:v>7.1911849580963694E-2</c:v>
                </c:pt>
                <c:pt idx="52596">
                  <c:v>7.1918370303569401E-2</c:v>
                </c:pt>
                <c:pt idx="52597">
                  <c:v>7.1920425324958806E-2</c:v>
                </c:pt>
                <c:pt idx="52598">
                  <c:v>7.1923139637731004E-2</c:v>
                </c:pt>
                <c:pt idx="52599">
                  <c:v>7.1924571494341796E-2</c:v>
                </c:pt>
                <c:pt idx="52600">
                  <c:v>7.1925946594298504E-2</c:v>
                </c:pt>
                <c:pt idx="52601">
                  <c:v>7.1926017079832302E-2</c:v>
                </c:pt>
                <c:pt idx="52602">
                  <c:v>7.1927728320468398E-2</c:v>
                </c:pt>
                <c:pt idx="52603">
                  <c:v>7.1927742581024495E-2</c:v>
                </c:pt>
                <c:pt idx="52604">
                  <c:v>7.1928460546779399E-2</c:v>
                </c:pt>
                <c:pt idx="52605">
                  <c:v>7.1928676507616904E-2</c:v>
                </c:pt>
                <c:pt idx="52606">
                  <c:v>7.1932427323642606E-2</c:v>
                </c:pt>
                <c:pt idx="52607">
                  <c:v>7.1933648407929998E-2</c:v>
                </c:pt>
                <c:pt idx="52608">
                  <c:v>7.1934893380202994E-2</c:v>
                </c:pt>
                <c:pt idx="52609">
                  <c:v>7.1935782043997504E-2</c:v>
                </c:pt>
                <c:pt idx="52610">
                  <c:v>7.1937741222267607E-2</c:v>
                </c:pt>
                <c:pt idx="52611">
                  <c:v>7.1943232925196707E-2</c:v>
                </c:pt>
                <c:pt idx="52612">
                  <c:v>7.1955960668214303E-2</c:v>
                </c:pt>
                <c:pt idx="52613">
                  <c:v>7.1957444847676397E-2</c:v>
                </c:pt>
                <c:pt idx="52614">
                  <c:v>7.1961071014187999E-2</c:v>
                </c:pt>
                <c:pt idx="52615">
                  <c:v>7.1961652593797401E-2</c:v>
                </c:pt>
                <c:pt idx="52616">
                  <c:v>7.1963419034150405E-2</c:v>
                </c:pt>
                <c:pt idx="52617">
                  <c:v>7.1967278749042393E-2</c:v>
                </c:pt>
                <c:pt idx="52618">
                  <c:v>7.1969719997674098E-2</c:v>
                </c:pt>
                <c:pt idx="52619">
                  <c:v>7.1969862690646202E-2</c:v>
                </c:pt>
                <c:pt idx="52620">
                  <c:v>7.1974139519334401E-2</c:v>
                </c:pt>
                <c:pt idx="52621">
                  <c:v>7.1976073064565299E-2</c:v>
                </c:pt>
                <c:pt idx="52622">
                  <c:v>7.1976179118540706E-2</c:v>
                </c:pt>
                <c:pt idx="52623">
                  <c:v>7.1976254481484397E-2</c:v>
                </c:pt>
                <c:pt idx="52624">
                  <c:v>7.1976394281966893E-2</c:v>
                </c:pt>
                <c:pt idx="52625">
                  <c:v>7.1980403290421699E-2</c:v>
                </c:pt>
                <c:pt idx="52626">
                  <c:v>7.1984585617829194E-2</c:v>
                </c:pt>
                <c:pt idx="52627">
                  <c:v>7.1984881565067396E-2</c:v>
                </c:pt>
                <c:pt idx="52628">
                  <c:v>7.1986482734937199E-2</c:v>
                </c:pt>
                <c:pt idx="52629">
                  <c:v>7.1992243620622301E-2</c:v>
                </c:pt>
                <c:pt idx="52630">
                  <c:v>7.1998039086780902E-2</c:v>
                </c:pt>
                <c:pt idx="52631">
                  <c:v>7.1998157583263001E-2</c:v>
                </c:pt>
                <c:pt idx="52632">
                  <c:v>7.1999742227476293E-2</c:v>
                </c:pt>
                <c:pt idx="52633">
                  <c:v>7.2001849504120405E-2</c:v>
                </c:pt>
                <c:pt idx="52634">
                  <c:v>7.2002020461492899E-2</c:v>
                </c:pt>
                <c:pt idx="52635">
                  <c:v>7.20025448190863E-2</c:v>
                </c:pt>
                <c:pt idx="52636">
                  <c:v>7.2002769526427507E-2</c:v>
                </c:pt>
                <c:pt idx="52637">
                  <c:v>7.2008004209247994E-2</c:v>
                </c:pt>
                <c:pt idx="52638">
                  <c:v>7.2008174579707193E-2</c:v>
                </c:pt>
                <c:pt idx="52639">
                  <c:v>7.2013827162382901E-2</c:v>
                </c:pt>
                <c:pt idx="52640">
                  <c:v>7.20173223250032E-2</c:v>
                </c:pt>
                <c:pt idx="52641">
                  <c:v>7.2019951475440394E-2</c:v>
                </c:pt>
                <c:pt idx="52642">
                  <c:v>7.2020001793396099E-2</c:v>
                </c:pt>
                <c:pt idx="52643">
                  <c:v>7.2021935435859899E-2</c:v>
                </c:pt>
                <c:pt idx="52644">
                  <c:v>7.20252789031708E-2</c:v>
                </c:pt>
                <c:pt idx="52645">
                  <c:v>7.2026217041179702E-2</c:v>
                </c:pt>
                <c:pt idx="52646">
                  <c:v>7.2026547449746597E-2</c:v>
                </c:pt>
                <c:pt idx="52647">
                  <c:v>7.2029076191325703E-2</c:v>
                </c:pt>
                <c:pt idx="52648">
                  <c:v>7.2032796881234207E-2</c:v>
                </c:pt>
                <c:pt idx="52649">
                  <c:v>7.2033722049914997E-2</c:v>
                </c:pt>
                <c:pt idx="52650">
                  <c:v>7.2035499047500007E-2</c:v>
                </c:pt>
                <c:pt idx="52651">
                  <c:v>7.2037521916036795E-2</c:v>
                </c:pt>
                <c:pt idx="52652">
                  <c:v>7.2040358766192206E-2</c:v>
                </c:pt>
                <c:pt idx="52653">
                  <c:v>7.2041358251354701E-2</c:v>
                </c:pt>
                <c:pt idx="52654">
                  <c:v>7.2042597660393295E-2</c:v>
                </c:pt>
                <c:pt idx="52655">
                  <c:v>7.2043434618692698E-2</c:v>
                </c:pt>
                <c:pt idx="52656">
                  <c:v>7.2044712412942899E-2</c:v>
                </c:pt>
                <c:pt idx="52657">
                  <c:v>7.2048555388612795E-2</c:v>
                </c:pt>
                <c:pt idx="52658">
                  <c:v>7.2050641287509903E-2</c:v>
                </c:pt>
                <c:pt idx="52659">
                  <c:v>7.2052626257397903E-2</c:v>
                </c:pt>
                <c:pt idx="52660">
                  <c:v>7.2055864195932004E-2</c:v>
                </c:pt>
                <c:pt idx="52661">
                  <c:v>7.2056991665157596E-2</c:v>
                </c:pt>
                <c:pt idx="52662">
                  <c:v>7.2058605640741805E-2</c:v>
                </c:pt>
                <c:pt idx="52663">
                  <c:v>7.2058608236245603E-2</c:v>
                </c:pt>
                <c:pt idx="52664">
                  <c:v>7.2061311613635201E-2</c:v>
                </c:pt>
                <c:pt idx="52665">
                  <c:v>7.2061526618563895E-2</c:v>
                </c:pt>
                <c:pt idx="52666">
                  <c:v>7.2061720309583896E-2</c:v>
                </c:pt>
                <c:pt idx="52667">
                  <c:v>7.2063000855924902E-2</c:v>
                </c:pt>
                <c:pt idx="52668">
                  <c:v>7.20637035650699E-2</c:v>
                </c:pt>
                <c:pt idx="52669">
                  <c:v>7.2064241573537302E-2</c:v>
                </c:pt>
                <c:pt idx="52670">
                  <c:v>7.2065131400230395E-2</c:v>
                </c:pt>
                <c:pt idx="52671">
                  <c:v>7.2071926328280106E-2</c:v>
                </c:pt>
                <c:pt idx="52672">
                  <c:v>7.2073153117988606E-2</c:v>
                </c:pt>
                <c:pt idx="52673">
                  <c:v>7.2073235299361604E-2</c:v>
                </c:pt>
                <c:pt idx="52674">
                  <c:v>7.2073535359344201E-2</c:v>
                </c:pt>
                <c:pt idx="52675">
                  <c:v>7.20760415372068E-2</c:v>
                </c:pt>
                <c:pt idx="52676">
                  <c:v>7.2078315340352694E-2</c:v>
                </c:pt>
                <c:pt idx="52677">
                  <c:v>7.2081387965425001E-2</c:v>
                </c:pt>
                <c:pt idx="52678">
                  <c:v>7.2086249470960803E-2</c:v>
                </c:pt>
                <c:pt idx="52679">
                  <c:v>7.2088584497141395E-2</c:v>
                </c:pt>
                <c:pt idx="52680">
                  <c:v>7.2088640998476602E-2</c:v>
                </c:pt>
                <c:pt idx="52681">
                  <c:v>7.2088942913096199E-2</c:v>
                </c:pt>
                <c:pt idx="52682">
                  <c:v>7.2093649768167803E-2</c:v>
                </c:pt>
                <c:pt idx="52683">
                  <c:v>7.2094153191295099E-2</c:v>
                </c:pt>
                <c:pt idx="52684">
                  <c:v>7.2095934506490503E-2</c:v>
                </c:pt>
                <c:pt idx="52685">
                  <c:v>7.2096399658701696E-2</c:v>
                </c:pt>
                <c:pt idx="52686">
                  <c:v>7.2097066080870104E-2</c:v>
                </c:pt>
                <c:pt idx="52687">
                  <c:v>7.2097791183559704E-2</c:v>
                </c:pt>
                <c:pt idx="52688">
                  <c:v>7.2099838757289494E-2</c:v>
                </c:pt>
                <c:pt idx="52689">
                  <c:v>7.2103826844490806E-2</c:v>
                </c:pt>
                <c:pt idx="52690">
                  <c:v>7.2108577858553402E-2</c:v>
                </c:pt>
                <c:pt idx="52691">
                  <c:v>7.2109270155895897E-2</c:v>
                </c:pt>
                <c:pt idx="52692">
                  <c:v>7.2109861452873306E-2</c:v>
                </c:pt>
                <c:pt idx="52693">
                  <c:v>7.2116044353008807E-2</c:v>
                </c:pt>
                <c:pt idx="52694">
                  <c:v>7.2117688555036599E-2</c:v>
                </c:pt>
                <c:pt idx="52695">
                  <c:v>7.2118118731595196E-2</c:v>
                </c:pt>
                <c:pt idx="52696">
                  <c:v>7.2121410013062298E-2</c:v>
                </c:pt>
                <c:pt idx="52697">
                  <c:v>7.2122813397919705E-2</c:v>
                </c:pt>
                <c:pt idx="52698">
                  <c:v>7.2124189038081293E-2</c:v>
                </c:pt>
                <c:pt idx="52699">
                  <c:v>7.2125336054550196E-2</c:v>
                </c:pt>
                <c:pt idx="52700">
                  <c:v>7.2125433604246295E-2</c:v>
                </c:pt>
                <c:pt idx="52701">
                  <c:v>7.2129376937142498E-2</c:v>
                </c:pt>
                <c:pt idx="52702">
                  <c:v>7.2131084958869898E-2</c:v>
                </c:pt>
                <c:pt idx="52703">
                  <c:v>7.21318926816613E-2</c:v>
                </c:pt>
                <c:pt idx="52704">
                  <c:v>7.2137857545426703E-2</c:v>
                </c:pt>
                <c:pt idx="52705">
                  <c:v>7.2142200368209203E-2</c:v>
                </c:pt>
                <c:pt idx="52706">
                  <c:v>7.2144757749038294E-2</c:v>
                </c:pt>
                <c:pt idx="52707">
                  <c:v>7.2145601715159602E-2</c:v>
                </c:pt>
                <c:pt idx="52708">
                  <c:v>7.21489389582924E-2</c:v>
                </c:pt>
                <c:pt idx="52709">
                  <c:v>7.2149100462787302E-2</c:v>
                </c:pt>
                <c:pt idx="52710">
                  <c:v>7.2150567198936505E-2</c:v>
                </c:pt>
                <c:pt idx="52711">
                  <c:v>7.2152060151312494E-2</c:v>
                </c:pt>
                <c:pt idx="52712">
                  <c:v>7.2152612835506696E-2</c:v>
                </c:pt>
                <c:pt idx="52713">
                  <c:v>7.2157742693116006E-2</c:v>
                </c:pt>
                <c:pt idx="52714">
                  <c:v>7.2159128823188007E-2</c:v>
                </c:pt>
                <c:pt idx="52715">
                  <c:v>7.2163574285911095E-2</c:v>
                </c:pt>
                <c:pt idx="52716">
                  <c:v>7.2165637492012893E-2</c:v>
                </c:pt>
                <c:pt idx="52717">
                  <c:v>7.2167985005837001E-2</c:v>
                </c:pt>
                <c:pt idx="52718">
                  <c:v>7.21680023050182E-2</c:v>
                </c:pt>
                <c:pt idx="52719">
                  <c:v>7.2169949440577197E-2</c:v>
                </c:pt>
                <c:pt idx="52720">
                  <c:v>7.2174476918143105E-2</c:v>
                </c:pt>
                <c:pt idx="52721">
                  <c:v>7.2184836328500798E-2</c:v>
                </c:pt>
                <c:pt idx="52722">
                  <c:v>7.2189373529291195E-2</c:v>
                </c:pt>
                <c:pt idx="52723">
                  <c:v>7.2190215868464205E-2</c:v>
                </c:pt>
                <c:pt idx="52724">
                  <c:v>7.2190714458065297E-2</c:v>
                </c:pt>
                <c:pt idx="52725">
                  <c:v>7.2191409756666505E-2</c:v>
                </c:pt>
                <c:pt idx="52726">
                  <c:v>7.2191677655553704E-2</c:v>
                </c:pt>
                <c:pt idx="52727">
                  <c:v>7.2193252443300798E-2</c:v>
                </c:pt>
                <c:pt idx="52728">
                  <c:v>7.2195933245986402E-2</c:v>
                </c:pt>
                <c:pt idx="52729">
                  <c:v>7.2198331694657406E-2</c:v>
                </c:pt>
                <c:pt idx="52730">
                  <c:v>7.2198786150550004E-2</c:v>
                </c:pt>
                <c:pt idx="52731">
                  <c:v>7.2200004454100894E-2</c:v>
                </c:pt>
                <c:pt idx="52732">
                  <c:v>7.22026871987312E-2</c:v>
                </c:pt>
                <c:pt idx="52733">
                  <c:v>7.2203464882649601E-2</c:v>
                </c:pt>
                <c:pt idx="52734">
                  <c:v>7.2204239441488904E-2</c:v>
                </c:pt>
                <c:pt idx="52735">
                  <c:v>7.2206310104947699E-2</c:v>
                </c:pt>
                <c:pt idx="52736">
                  <c:v>7.2210386538243798E-2</c:v>
                </c:pt>
                <c:pt idx="52737">
                  <c:v>7.2212115277974998E-2</c:v>
                </c:pt>
                <c:pt idx="52738">
                  <c:v>7.2216812884479994E-2</c:v>
                </c:pt>
                <c:pt idx="52739">
                  <c:v>7.2217424811057002E-2</c:v>
                </c:pt>
                <c:pt idx="52740">
                  <c:v>7.2218918181556305E-2</c:v>
                </c:pt>
                <c:pt idx="52741">
                  <c:v>7.2220566398704195E-2</c:v>
                </c:pt>
                <c:pt idx="52742">
                  <c:v>7.22217596269457E-2</c:v>
                </c:pt>
                <c:pt idx="52743">
                  <c:v>7.2226471072775703E-2</c:v>
                </c:pt>
                <c:pt idx="52744">
                  <c:v>7.22276965208455E-2</c:v>
                </c:pt>
                <c:pt idx="52745">
                  <c:v>7.2228351663749496E-2</c:v>
                </c:pt>
                <c:pt idx="52746">
                  <c:v>7.2228909742511893E-2</c:v>
                </c:pt>
                <c:pt idx="52747">
                  <c:v>7.2231514946354894E-2</c:v>
                </c:pt>
                <c:pt idx="52748">
                  <c:v>7.2240280794099193E-2</c:v>
                </c:pt>
                <c:pt idx="52749">
                  <c:v>7.2241016787530699E-2</c:v>
                </c:pt>
                <c:pt idx="52750">
                  <c:v>7.2241157355929494E-2</c:v>
                </c:pt>
                <c:pt idx="52751">
                  <c:v>7.2242386195301198E-2</c:v>
                </c:pt>
                <c:pt idx="52752">
                  <c:v>7.2244066631563394E-2</c:v>
                </c:pt>
                <c:pt idx="52753">
                  <c:v>7.2245718795317895E-2</c:v>
                </c:pt>
                <c:pt idx="52754">
                  <c:v>7.2247294423917002E-2</c:v>
                </c:pt>
                <c:pt idx="52755">
                  <c:v>7.2251162475752501E-2</c:v>
                </c:pt>
                <c:pt idx="52756">
                  <c:v>7.2256321487202693E-2</c:v>
                </c:pt>
                <c:pt idx="52757">
                  <c:v>7.2258243431178495E-2</c:v>
                </c:pt>
                <c:pt idx="52758">
                  <c:v>7.2259379122437906E-2</c:v>
                </c:pt>
                <c:pt idx="52759">
                  <c:v>7.2259618433839198E-2</c:v>
                </c:pt>
                <c:pt idx="52760">
                  <c:v>7.2259998089110294E-2</c:v>
                </c:pt>
                <c:pt idx="52761">
                  <c:v>7.2261781454194596E-2</c:v>
                </c:pt>
                <c:pt idx="52762">
                  <c:v>7.2262349116252497E-2</c:v>
                </c:pt>
                <c:pt idx="52763">
                  <c:v>7.2262459078974606E-2</c:v>
                </c:pt>
                <c:pt idx="52764">
                  <c:v>7.2264066338517494E-2</c:v>
                </c:pt>
                <c:pt idx="52765">
                  <c:v>7.2264406788190794E-2</c:v>
                </c:pt>
                <c:pt idx="52766">
                  <c:v>7.2269456724426001E-2</c:v>
                </c:pt>
                <c:pt idx="52767">
                  <c:v>7.2271168794797599E-2</c:v>
                </c:pt>
                <c:pt idx="52768">
                  <c:v>7.22786238337806E-2</c:v>
                </c:pt>
                <c:pt idx="52769">
                  <c:v>7.22786775717527E-2</c:v>
                </c:pt>
                <c:pt idx="52770">
                  <c:v>7.2278965220399297E-2</c:v>
                </c:pt>
                <c:pt idx="52771">
                  <c:v>7.2281647719067393E-2</c:v>
                </c:pt>
                <c:pt idx="52772">
                  <c:v>7.2283053488150603E-2</c:v>
                </c:pt>
                <c:pt idx="52773">
                  <c:v>7.2283356019555503E-2</c:v>
                </c:pt>
                <c:pt idx="52774">
                  <c:v>7.2288161049503599E-2</c:v>
                </c:pt>
                <c:pt idx="52775">
                  <c:v>7.2288893066098703E-2</c:v>
                </c:pt>
                <c:pt idx="52776">
                  <c:v>7.2289771269679795E-2</c:v>
                </c:pt>
                <c:pt idx="52777">
                  <c:v>7.22956691459955E-2</c:v>
                </c:pt>
                <c:pt idx="52778">
                  <c:v>7.2306102419191096E-2</c:v>
                </c:pt>
                <c:pt idx="52779">
                  <c:v>7.2306725191788601E-2</c:v>
                </c:pt>
                <c:pt idx="52780">
                  <c:v>7.2309842667307694E-2</c:v>
                </c:pt>
                <c:pt idx="52781">
                  <c:v>7.2309918584454097E-2</c:v>
                </c:pt>
                <c:pt idx="52782">
                  <c:v>7.2311959079140703E-2</c:v>
                </c:pt>
                <c:pt idx="52783">
                  <c:v>7.2314494573674004E-2</c:v>
                </c:pt>
                <c:pt idx="52784">
                  <c:v>7.23156617540643E-2</c:v>
                </c:pt>
                <c:pt idx="52785">
                  <c:v>7.2316263859658295E-2</c:v>
                </c:pt>
                <c:pt idx="52786">
                  <c:v>7.2319988850809203E-2</c:v>
                </c:pt>
                <c:pt idx="52787">
                  <c:v>7.2322875501868597E-2</c:v>
                </c:pt>
                <c:pt idx="52788">
                  <c:v>7.2326767927973698E-2</c:v>
                </c:pt>
                <c:pt idx="52789">
                  <c:v>7.2329023013376001E-2</c:v>
                </c:pt>
                <c:pt idx="52790">
                  <c:v>7.2331353297906895E-2</c:v>
                </c:pt>
                <c:pt idx="52791">
                  <c:v>7.2337201392214195E-2</c:v>
                </c:pt>
                <c:pt idx="52792">
                  <c:v>7.2337349864686401E-2</c:v>
                </c:pt>
                <c:pt idx="52793">
                  <c:v>7.2338386080209705E-2</c:v>
                </c:pt>
                <c:pt idx="52794">
                  <c:v>7.2339627047288094E-2</c:v>
                </c:pt>
                <c:pt idx="52795">
                  <c:v>7.2342094311125094E-2</c:v>
                </c:pt>
                <c:pt idx="52796">
                  <c:v>7.2344866820706594E-2</c:v>
                </c:pt>
                <c:pt idx="52797">
                  <c:v>7.2348657150082193E-2</c:v>
                </c:pt>
                <c:pt idx="52798">
                  <c:v>7.2349381316789099E-2</c:v>
                </c:pt>
                <c:pt idx="52799">
                  <c:v>7.2354405407795405E-2</c:v>
                </c:pt>
                <c:pt idx="52800">
                  <c:v>7.2359168931164494E-2</c:v>
                </c:pt>
                <c:pt idx="52801">
                  <c:v>7.2368635919723798E-2</c:v>
                </c:pt>
                <c:pt idx="52802">
                  <c:v>7.2369045527370404E-2</c:v>
                </c:pt>
                <c:pt idx="52803">
                  <c:v>7.2369430443487801E-2</c:v>
                </c:pt>
                <c:pt idx="52804">
                  <c:v>7.2370641282514206E-2</c:v>
                </c:pt>
                <c:pt idx="52805">
                  <c:v>7.2370837598532106E-2</c:v>
                </c:pt>
                <c:pt idx="52806">
                  <c:v>7.2371617702652102E-2</c:v>
                </c:pt>
                <c:pt idx="52807">
                  <c:v>7.2374759171222394E-2</c:v>
                </c:pt>
                <c:pt idx="52808">
                  <c:v>7.23768855516152E-2</c:v>
                </c:pt>
                <c:pt idx="52809">
                  <c:v>7.23788712792309E-2</c:v>
                </c:pt>
                <c:pt idx="52810">
                  <c:v>7.2381353872773904E-2</c:v>
                </c:pt>
                <c:pt idx="52811">
                  <c:v>7.2381361164843006E-2</c:v>
                </c:pt>
                <c:pt idx="52812">
                  <c:v>7.2383501651679505E-2</c:v>
                </c:pt>
                <c:pt idx="52813">
                  <c:v>7.2383956578093794E-2</c:v>
                </c:pt>
                <c:pt idx="52814">
                  <c:v>7.2384779088751502E-2</c:v>
                </c:pt>
                <c:pt idx="52815">
                  <c:v>7.2387335416606302E-2</c:v>
                </c:pt>
                <c:pt idx="52816">
                  <c:v>7.2388032511627606E-2</c:v>
                </c:pt>
                <c:pt idx="52817">
                  <c:v>7.2389627175661206E-2</c:v>
                </c:pt>
                <c:pt idx="52818">
                  <c:v>7.2392333587138494E-2</c:v>
                </c:pt>
                <c:pt idx="52819">
                  <c:v>7.23935884447066E-2</c:v>
                </c:pt>
                <c:pt idx="52820">
                  <c:v>7.2398179050618294E-2</c:v>
                </c:pt>
                <c:pt idx="52821">
                  <c:v>7.2398909062267897E-2</c:v>
                </c:pt>
                <c:pt idx="52822">
                  <c:v>7.2400297852324297E-2</c:v>
                </c:pt>
                <c:pt idx="52823">
                  <c:v>7.2403928180975394E-2</c:v>
                </c:pt>
                <c:pt idx="52824">
                  <c:v>7.2407283471981901E-2</c:v>
                </c:pt>
                <c:pt idx="52825">
                  <c:v>7.2408880535506995E-2</c:v>
                </c:pt>
                <c:pt idx="52826">
                  <c:v>7.2409871530436307E-2</c:v>
                </c:pt>
                <c:pt idx="52827">
                  <c:v>7.2410649155265502E-2</c:v>
                </c:pt>
                <c:pt idx="52828">
                  <c:v>7.2411498757168596E-2</c:v>
                </c:pt>
                <c:pt idx="52829">
                  <c:v>7.2412692685527594E-2</c:v>
                </c:pt>
                <c:pt idx="52830">
                  <c:v>7.2418797412704294E-2</c:v>
                </c:pt>
                <c:pt idx="52831">
                  <c:v>7.2419249860361107E-2</c:v>
                </c:pt>
                <c:pt idx="52832">
                  <c:v>7.2419337006411205E-2</c:v>
                </c:pt>
                <c:pt idx="52833">
                  <c:v>7.24196980710511E-2</c:v>
                </c:pt>
                <c:pt idx="52834">
                  <c:v>7.2424431693715902E-2</c:v>
                </c:pt>
                <c:pt idx="52835">
                  <c:v>7.2425616884564004E-2</c:v>
                </c:pt>
                <c:pt idx="52836">
                  <c:v>7.2429507093440995E-2</c:v>
                </c:pt>
                <c:pt idx="52837">
                  <c:v>7.24315216127462E-2</c:v>
                </c:pt>
                <c:pt idx="52838">
                  <c:v>7.2432081988398206E-2</c:v>
                </c:pt>
                <c:pt idx="52839">
                  <c:v>7.2433673572809096E-2</c:v>
                </c:pt>
                <c:pt idx="52840">
                  <c:v>7.2435721437179496E-2</c:v>
                </c:pt>
                <c:pt idx="52841">
                  <c:v>7.2436030032121707E-2</c:v>
                </c:pt>
                <c:pt idx="52842">
                  <c:v>7.2437907455834893E-2</c:v>
                </c:pt>
                <c:pt idx="52843">
                  <c:v>7.2444129615905906E-2</c:v>
                </c:pt>
                <c:pt idx="52844">
                  <c:v>7.2447609961695095E-2</c:v>
                </c:pt>
                <c:pt idx="52845">
                  <c:v>7.2453196265987396E-2</c:v>
                </c:pt>
                <c:pt idx="52846">
                  <c:v>7.2457789405253506E-2</c:v>
                </c:pt>
                <c:pt idx="52847">
                  <c:v>7.2459183358346599E-2</c:v>
                </c:pt>
                <c:pt idx="52848">
                  <c:v>7.24649464682149E-2</c:v>
                </c:pt>
                <c:pt idx="52849">
                  <c:v>7.2465058316522293E-2</c:v>
                </c:pt>
                <c:pt idx="52850">
                  <c:v>7.2467570223417294E-2</c:v>
                </c:pt>
                <c:pt idx="52851">
                  <c:v>7.2467673191972407E-2</c:v>
                </c:pt>
                <c:pt idx="52852">
                  <c:v>7.2467994333088606E-2</c:v>
                </c:pt>
                <c:pt idx="52853">
                  <c:v>7.2469808984706494E-2</c:v>
                </c:pt>
                <c:pt idx="52854">
                  <c:v>7.24730005660712E-2</c:v>
                </c:pt>
                <c:pt idx="52855">
                  <c:v>7.2474194781155202E-2</c:v>
                </c:pt>
                <c:pt idx="52856">
                  <c:v>7.2475121119115499E-2</c:v>
                </c:pt>
                <c:pt idx="52857">
                  <c:v>7.2476836250191606E-2</c:v>
                </c:pt>
                <c:pt idx="52858">
                  <c:v>7.2478269941242401E-2</c:v>
                </c:pt>
                <c:pt idx="52859">
                  <c:v>7.2479902956725198E-2</c:v>
                </c:pt>
                <c:pt idx="52860">
                  <c:v>7.2483794571882101E-2</c:v>
                </c:pt>
                <c:pt idx="52861">
                  <c:v>7.2484987452027902E-2</c:v>
                </c:pt>
                <c:pt idx="52862">
                  <c:v>7.2485051990460903E-2</c:v>
                </c:pt>
                <c:pt idx="52863">
                  <c:v>7.2489164651535001E-2</c:v>
                </c:pt>
                <c:pt idx="52864">
                  <c:v>7.2491264262024305E-2</c:v>
                </c:pt>
                <c:pt idx="52865">
                  <c:v>7.2496048772463906E-2</c:v>
                </c:pt>
                <c:pt idx="52866">
                  <c:v>7.2497150423076306E-2</c:v>
                </c:pt>
                <c:pt idx="52867">
                  <c:v>7.24972629634619E-2</c:v>
                </c:pt>
                <c:pt idx="52868">
                  <c:v>7.2497282743488503E-2</c:v>
                </c:pt>
                <c:pt idx="52869">
                  <c:v>7.25030746154193E-2</c:v>
                </c:pt>
                <c:pt idx="52870">
                  <c:v>7.2503106485592397E-2</c:v>
                </c:pt>
                <c:pt idx="52871">
                  <c:v>7.2503721637565896E-2</c:v>
                </c:pt>
                <c:pt idx="52872">
                  <c:v>7.2504253881413502E-2</c:v>
                </c:pt>
                <c:pt idx="52873">
                  <c:v>7.2508089363453904E-2</c:v>
                </c:pt>
                <c:pt idx="52874">
                  <c:v>7.2508200677996806E-2</c:v>
                </c:pt>
                <c:pt idx="52875">
                  <c:v>7.2510477514326405E-2</c:v>
                </c:pt>
                <c:pt idx="52876">
                  <c:v>7.2511680208045007E-2</c:v>
                </c:pt>
                <c:pt idx="52877">
                  <c:v>7.2514904874512606E-2</c:v>
                </c:pt>
                <c:pt idx="52878">
                  <c:v>7.2516683443829402E-2</c:v>
                </c:pt>
                <c:pt idx="52879">
                  <c:v>7.2517929596939895E-2</c:v>
                </c:pt>
                <c:pt idx="52880">
                  <c:v>7.2518939203968194E-2</c:v>
                </c:pt>
                <c:pt idx="52881">
                  <c:v>7.2519413799922605E-2</c:v>
                </c:pt>
                <c:pt idx="52882">
                  <c:v>7.2521747958872701E-2</c:v>
                </c:pt>
                <c:pt idx="52883">
                  <c:v>7.2527793210091604E-2</c:v>
                </c:pt>
                <c:pt idx="52884">
                  <c:v>7.25368618887577E-2</c:v>
                </c:pt>
                <c:pt idx="52885">
                  <c:v>7.2537298725127194E-2</c:v>
                </c:pt>
                <c:pt idx="52886">
                  <c:v>7.2539961125588096E-2</c:v>
                </c:pt>
                <c:pt idx="52887">
                  <c:v>7.2545524499552899E-2</c:v>
                </c:pt>
                <c:pt idx="52888">
                  <c:v>7.2546180864038398E-2</c:v>
                </c:pt>
                <c:pt idx="52889">
                  <c:v>7.2550668061534804E-2</c:v>
                </c:pt>
                <c:pt idx="52890">
                  <c:v>7.2552912148537693E-2</c:v>
                </c:pt>
                <c:pt idx="52891">
                  <c:v>7.2553683034716099E-2</c:v>
                </c:pt>
                <c:pt idx="52892">
                  <c:v>7.2556221853045902E-2</c:v>
                </c:pt>
                <c:pt idx="52893">
                  <c:v>7.2557589107285894E-2</c:v>
                </c:pt>
                <c:pt idx="52894">
                  <c:v>7.2557885292724597E-2</c:v>
                </c:pt>
                <c:pt idx="52895">
                  <c:v>7.2562709988720803E-2</c:v>
                </c:pt>
                <c:pt idx="52896">
                  <c:v>7.2563639655796902E-2</c:v>
                </c:pt>
                <c:pt idx="52897">
                  <c:v>7.2564988027328595E-2</c:v>
                </c:pt>
                <c:pt idx="52898">
                  <c:v>7.25750017612493E-2</c:v>
                </c:pt>
                <c:pt idx="52899">
                  <c:v>7.2576031194600696E-2</c:v>
                </c:pt>
                <c:pt idx="52900">
                  <c:v>7.2590229486829694E-2</c:v>
                </c:pt>
                <c:pt idx="52901">
                  <c:v>7.25920942019503E-2</c:v>
                </c:pt>
                <c:pt idx="52902">
                  <c:v>7.2599466795125397E-2</c:v>
                </c:pt>
                <c:pt idx="52903">
                  <c:v>7.2600130788126105E-2</c:v>
                </c:pt>
                <c:pt idx="52904">
                  <c:v>7.2600585103370002E-2</c:v>
                </c:pt>
                <c:pt idx="52905">
                  <c:v>7.2603765587737901E-2</c:v>
                </c:pt>
                <c:pt idx="52906">
                  <c:v>7.2608066431411697E-2</c:v>
                </c:pt>
                <c:pt idx="52907">
                  <c:v>7.2609113238424505E-2</c:v>
                </c:pt>
                <c:pt idx="52908">
                  <c:v>7.2613422697519997E-2</c:v>
                </c:pt>
                <c:pt idx="52909">
                  <c:v>7.2614286938021494E-2</c:v>
                </c:pt>
                <c:pt idx="52910">
                  <c:v>7.2616521405089299E-2</c:v>
                </c:pt>
                <c:pt idx="52911">
                  <c:v>7.2621315131227895E-2</c:v>
                </c:pt>
                <c:pt idx="52912">
                  <c:v>7.2622140633429103E-2</c:v>
                </c:pt>
                <c:pt idx="52913">
                  <c:v>7.26248238020029E-2</c:v>
                </c:pt>
                <c:pt idx="52914">
                  <c:v>7.2631649522057307E-2</c:v>
                </c:pt>
                <c:pt idx="52915">
                  <c:v>7.2635908286790701E-2</c:v>
                </c:pt>
                <c:pt idx="52916">
                  <c:v>7.2636398021555595E-2</c:v>
                </c:pt>
                <c:pt idx="52917">
                  <c:v>7.2637235716802306E-2</c:v>
                </c:pt>
                <c:pt idx="52918">
                  <c:v>7.2638004584634305E-2</c:v>
                </c:pt>
                <c:pt idx="52919">
                  <c:v>7.2639324022148302E-2</c:v>
                </c:pt>
                <c:pt idx="52920">
                  <c:v>7.2642015743520194E-2</c:v>
                </c:pt>
                <c:pt idx="52921">
                  <c:v>7.2645299333638405E-2</c:v>
                </c:pt>
                <c:pt idx="52922">
                  <c:v>7.2645648626560505E-2</c:v>
                </c:pt>
                <c:pt idx="52923">
                  <c:v>7.2649445564130596E-2</c:v>
                </c:pt>
                <c:pt idx="52924">
                  <c:v>7.2652193146412095E-2</c:v>
                </c:pt>
                <c:pt idx="52925">
                  <c:v>7.2652890195401304E-2</c:v>
                </c:pt>
                <c:pt idx="52926">
                  <c:v>7.2653282687008894E-2</c:v>
                </c:pt>
                <c:pt idx="52927">
                  <c:v>7.2653348257079406E-2</c:v>
                </c:pt>
                <c:pt idx="52928">
                  <c:v>7.2654966456095302E-2</c:v>
                </c:pt>
                <c:pt idx="52929">
                  <c:v>7.2655504596849094E-2</c:v>
                </c:pt>
                <c:pt idx="52930">
                  <c:v>7.2657743549903397E-2</c:v>
                </c:pt>
                <c:pt idx="52931">
                  <c:v>7.2659558743833702E-2</c:v>
                </c:pt>
                <c:pt idx="52932">
                  <c:v>7.2664230770509E-2</c:v>
                </c:pt>
                <c:pt idx="52933">
                  <c:v>7.2666330552343394E-2</c:v>
                </c:pt>
                <c:pt idx="52934">
                  <c:v>7.2668074860667606E-2</c:v>
                </c:pt>
                <c:pt idx="52935">
                  <c:v>7.2669888284334794E-2</c:v>
                </c:pt>
                <c:pt idx="52936">
                  <c:v>7.2675208021893103E-2</c:v>
                </c:pt>
                <c:pt idx="52937">
                  <c:v>7.2681007615589696E-2</c:v>
                </c:pt>
                <c:pt idx="52938">
                  <c:v>7.2681781581591207E-2</c:v>
                </c:pt>
                <c:pt idx="52939">
                  <c:v>7.2682373860359695E-2</c:v>
                </c:pt>
                <c:pt idx="52940">
                  <c:v>7.2682396315132E-2</c:v>
                </c:pt>
                <c:pt idx="52941">
                  <c:v>7.2687529673304496E-2</c:v>
                </c:pt>
                <c:pt idx="52942">
                  <c:v>7.2688143779307698E-2</c:v>
                </c:pt>
                <c:pt idx="52943">
                  <c:v>7.2696021058368906E-2</c:v>
                </c:pt>
                <c:pt idx="52944">
                  <c:v>7.2700455431056396E-2</c:v>
                </c:pt>
                <c:pt idx="52945">
                  <c:v>7.2700502034224596E-2</c:v>
                </c:pt>
                <c:pt idx="52946">
                  <c:v>7.2702162614333293E-2</c:v>
                </c:pt>
                <c:pt idx="52947">
                  <c:v>7.2708226205295295E-2</c:v>
                </c:pt>
                <c:pt idx="52948">
                  <c:v>7.2710699125870498E-2</c:v>
                </c:pt>
                <c:pt idx="52949">
                  <c:v>7.27130162039165E-2</c:v>
                </c:pt>
                <c:pt idx="52950">
                  <c:v>7.2713422160286298E-2</c:v>
                </c:pt>
                <c:pt idx="52951">
                  <c:v>7.2717815817350498E-2</c:v>
                </c:pt>
                <c:pt idx="52952">
                  <c:v>7.2719427428823202E-2</c:v>
                </c:pt>
                <c:pt idx="52953">
                  <c:v>7.2720752892793394E-2</c:v>
                </c:pt>
                <c:pt idx="52954">
                  <c:v>7.2721586640383903E-2</c:v>
                </c:pt>
                <c:pt idx="52955">
                  <c:v>7.2728956132109099E-2</c:v>
                </c:pt>
                <c:pt idx="52956">
                  <c:v>7.2734486482218502E-2</c:v>
                </c:pt>
                <c:pt idx="52957">
                  <c:v>7.2734538281190697E-2</c:v>
                </c:pt>
                <c:pt idx="52958">
                  <c:v>7.2736485211452498E-2</c:v>
                </c:pt>
                <c:pt idx="52959">
                  <c:v>7.2736897299384207E-2</c:v>
                </c:pt>
                <c:pt idx="52960">
                  <c:v>7.2737837274819403E-2</c:v>
                </c:pt>
                <c:pt idx="52961">
                  <c:v>7.2738000108522299E-2</c:v>
                </c:pt>
                <c:pt idx="52962">
                  <c:v>7.2742113397886901E-2</c:v>
                </c:pt>
                <c:pt idx="52963">
                  <c:v>7.2745010347816802E-2</c:v>
                </c:pt>
                <c:pt idx="52964">
                  <c:v>7.2745651671387496E-2</c:v>
                </c:pt>
                <c:pt idx="52965">
                  <c:v>7.2747072148121594E-2</c:v>
                </c:pt>
                <c:pt idx="52966">
                  <c:v>7.2748295094163001E-2</c:v>
                </c:pt>
                <c:pt idx="52967">
                  <c:v>7.2748869294378293E-2</c:v>
                </c:pt>
                <c:pt idx="52968">
                  <c:v>7.27496777843884E-2</c:v>
                </c:pt>
                <c:pt idx="52969">
                  <c:v>7.2752293571511001E-2</c:v>
                </c:pt>
                <c:pt idx="52970">
                  <c:v>7.2753477657209201E-2</c:v>
                </c:pt>
                <c:pt idx="52971">
                  <c:v>7.2755157020309297E-2</c:v>
                </c:pt>
                <c:pt idx="52972">
                  <c:v>7.2762241165337596E-2</c:v>
                </c:pt>
                <c:pt idx="52973">
                  <c:v>7.2762865356553394E-2</c:v>
                </c:pt>
                <c:pt idx="52974">
                  <c:v>7.2767805841300603E-2</c:v>
                </c:pt>
                <c:pt idx="52975">
                  <c:v>7.2773704136995104E-2</c:v>
                </c:pt>
                <c:pt idx="52976">
                  <c:v>7.2782046084771707E-2</c:v>
                </c:pt>
                <c:pt idx="52977">
                  <c:v>7.2793541600315703E-2</c:v>
                </c:pt>
                <c:pt idx="52978">
                  <c:v>7.2793983043831306E-2</c:v>
                </c:pt>
                <c:pt idx="52979">
                  <c:v>7.2795486453980401E-2</c:v>
                </c:pt>
                <c:pt idx="52980">
                  <c:v>7.2805537520956601E-2</c:v>
                </c:pt>
                <c:pt idx="52981">
                  <c:v>7.2809966707537199E-2</c:v>
                </c:pt>
                <c:pt idx="52982">
                  <c:v>7.2811408480620607E-2</c:v>
                </c:pt>
                <c:pt idx="52983">
                  <c:v>7.2813299026356595E-2</c:v>
                </c:pt>
                <c:pt idx="52984">
                  <c:v>7.2814757739487798E-2</c:v>
                </c:pt>
                <c:pt idx="52985">
                  <c:v>7.2815508288747596E-2</c:v>
                </c:pt>
                <c:pt idx="52986">
                  <c:v>7.2819964088084804E-2</c:v>
                </c:pt>
                <c:pt idx="52987">
                  <c:v>7.2820555578938295E-2</c:v>
                </c:pt>
                <c:pt idx="52988">
                  <c:v>7.2821833363722194E-2</c:v>
                </c:pt>
                <c:pt idx="52989">
                  <c:v>7.2826320235473294E-2</c:v>
                </c:pt>
                <c:pt idx="52990">
                  <c:v>7.2827000129238498E-2</c:v>
                </c:pt>
                <c:pt idx="52991">
                  <c:v>7.2827374684284699E-2</c:v>
                </c:pt>
                <c:pt idx="52992">
                  <c:v>7.2828020039944E-2</c:v>
                </c:pt>
                <c:pt idx="52993">
                  <c:v>7.2830467944177898E-2</c:v>
                </c:pt>
                <c:pt idx="52994">
                  <c:v>7.2830915667649807E-2</c:v>
                </c:pt>
                <c:pt idx="52995">
                  <c:v>7.2831082217915399E-2</c:v>
                </c:pt>
                <c:pt idx="52996">
                  <c:v>7.28371698094194E-2</c:v>
                </c:pt>
                <c:pt idx="52997">
                  <c:v>7.2842037669045998E-2</c:v>
                </c:pt>
                <c:pt idx="52998">
                  <c:v>7.2853309231415794E-2</c:v>
                </c:pt>
                <c:pt idx="52999">
                  <c:v>7.2854069172218497E-2</c:v>
                </c:pt>
                <c:pt idx="53000">
                  <c:v>7.2860876707581401E-2</c:v>
                </c:pt>
                <c:pt idx="53001">
                  <c:v>7.2867274682557395E-2</c:v>
                </c:pt>
                <c:pt idx="53002">
                  <c:v>7.28704045649297E-2</c:v>
                </c:pt>
                <c:pt idx="53003">
                  <c:v>7.2872428059968797E-2</c:v>
                </c:pt>
                <c:pt idx="53004">
                  <c:v>7.2876216892254694E-2</c:v>
                </c:pt>
                <c:pt idx="53005">
                  <c:v>7.2876728281908706E-2</c:v>
                </c:pt>
                <c:pt idx="53006">
                  <c:v>7.2878402821887497E-2</c:v>
                </c:pt>
                <c:pt idx="53007">
                  <c:v>7.2880784649404201E-2</c:v>
                </c:pt>
                <c:pt idx="53008">
                  <c:v>7.2890515171873102E-2</c:v>
                </c:pt>
                <c:pt idx="53009">
                  <c:v>7.2891615369261503E-2</c:v>
                </c:pt>
                <c:pt idx="53010">
                  <c:v>7.2893447079302204E-2</c:v>
                </c:pt>
                <c:pt idx="53011">
                  <c:v>7.2895619834655298E-2</c:v>
                </c:pt>
                <c:pt idx="53012">
                  <c:v>7.2895626773378297E-2</c:v>
                </c:pt>
                <c:pt idx="53013">
                  <c:v>7.2900337266061405E-2</c:v>
                </c:pt>
                <c:pt idx="53014">
                  <c:v>7.2904532631758098E-2</c:v>
                </c:pt>
                <c:pt idx="53015">
                  <c:v>7.2904728262242799E-2</c:v>
                </c:pt>
                <c:pt idx="53016">
                  <c:v>7.2905064100693598E-2</c:v>
                </c:pt>
                <c:pt idx="53017">
                  <c:v>7.2906401072699703E-2</c:v>
                </c:pt>
                <c:pt idx="53018">
                  <c:v>7.2907441317260097E-2</c:v>
                </c:pt>
                <c:pt idx="53019">
                  <c:v>7.2911179794790795E-2</c:v>
                </c:pt>
                <c:pt idx="53020">
                  <c:v>7.2913799005540694E-2</c:v>
                </c:pt>
                <c:pt idx="53021">
                  <c:v>7.2914080889268401E-2</c:v>
                </c:pt>
                <c:pt idx="53022">
                  <c:v>7.2914984672960495E-2</c:v>
                </c:pt>
                <c:pt idx="53023">
                  <c:v>7.29183494391802E-2</c:v>
                </c:pt>
                <c:pt idx="53024">
                  <c:v>7.2918405896428201E-2</c:v>
                </c:pt>
                <c:pt idx="53025">
                  <c:v>7.29201928210165E-2</c:v>
                </c:pt>
                <c:pt idx="53026">
                  <c:v>7.2922692741790404E-2</c:v>
                </c:pt>
                <c:pt idx="53027">
                  <c:v>7.2924989454101405E-2</c:v>
                </c:pt>
                <c:pt idx="53028">
                  <c:v>7.2926300539365399E-2</c:v>
                </c:pt>
                <c:pt idx="53029">
                  <c:v>7.2928018341235107E-2</c:v>
                </c:pt>
                <c:pt idx="53030">
                  <c:v>7.2929056819189694E-2</c:v>
                </c:pt>
                <c:pt idx="53031">
                  <c:v>7.2929849825481202E-2</c:v>
                </c:pt>
                <c:pt idx="53032">
                  <c:v>7.29354049668062E-2</c:v>
                </c:pt>
                <c:pt idx="53033">
                  <c:v>7.2935986206284595E-2</c:v>
                </c:pt>
                <c:pt idx="53034">
                  <c:v>7.2938792857524304E-2</c:v>
                </c:pt>
                <c:pt idx="53035">
                  <c:v>7.2939112965014194E-2</c:v>
                </c:pt>
                <c:pt idx="53036">
                  <c:v>7.2940907067803096E-2</c:v>
                </c:pt>
                <c:pt idx="53037">
                  <c:v>7.2945047155765899E-2</c:v>
                </c:pt>
                <c:pt idx="53038">
                  <c:v>7.2945049887548505E-2</c:v>
                </c:pt>
                <c:pt idx="53039">
                  <c:v>7.2946013102479001E-2</c:v>
                </c:pt>
                <c:pt idx="53040">
                  <c:v>7.2947925790966595E-2</c:v>
                </c:pt>
                <c:pt idx="53041">
                  <c:v>7.2949808031537597E-2</c:v>
                </c:pt>
                <c:pt idx="53042">
                  <c:v>7.2949988860812595E-2</c:v>
                </c:pt>
                <c:pt idx="53043">
                  <c:v>7.2953485157523604E-2</c:v>
                </c:pt>
                <c:pt idx="53044">
                  <c:v>7.2955561066211802E-2</c:v>
                </c:pt>
                <c:pt idx="53045">
                  <c:v>7.2960636672490503E-2</c:v>
                </c:pt>
                <c:pt idx="53046">
                  <c:v>7.2964122039809995E-2</c:v>
                </c:pt>
                <c:pt idx="53047">
                  <c:v>7.2964426587478107E-2</c:v>
                </c:pt>
                <c:pt idx="53048">
                  <c:v>7.2967648134991805E-2</c:v>
                </c:pt>
                <c:pt idx="53049">
                  <c:v>7.2967819362675101E-2</c:v>
                </c:pt>
                <c:pt idx="53050">
                  <c:v>7.2968250706888393E-2</c:v>
                </c:pt>
                <c:pt idx="53051">
                  <c:v>7.2970052985215195E-2</c:v>
                </c:pt>
                <c:pt idx="53052">
                  <c:v>7.29740683351498E-2</c:v>
                </c:pt>
                <c:pt idx="53053">
                  <c:v>7.2974880125298597E-2</c:v>
                </c:pt>
                <c:pt idx="53054">
                  <c:v>7.2975246007225505E-2</c:v>
                </c:pt>
                <c:pt idx="53055">
                  <c:v>7.2981824413265797E-2</c:v>
                </c:pt>
                <c:pt idx="53056">
                  <c:v>7.2987385581365694E-2</c:v>
                </c:pt>
                <c:pt idx="53057">
                  <c:v>7.2989892474551205E-2</c:v>
                </c:pt>
                <c:pt idx="53058">
                  <c:v>7.2989988312289297E-2</c:v>
                </c:pt>
                <c:pt idx="53059">
                  <c:v>7.2990600203163405E-2</c:v>
                </c:pt>
                <c:pt idx="53060">
                  <c:v>7.2993477332864001E-2</c:v>
                </c:pt>
                <c:pt idx="53061">
                  <c:v>7.2995570177977101E-2</c:v>
                </c:pt>
                <c:pt idx="53062">
                  <c:v>7.2999854797981101E-2</c:v>
                </c:pt>
                <c:pt idx="53063">
                  <c:v>7.3002495720680002E-2</c:v>
                </c:pt>
                <c:pt idx="53064">
                  <c:v>7.3003661289653105E-2</c:v>
                </c:pt>
                <c:pt idx="53065">
                  <c:v>7.3005601738126299E-2</c:v>
                </c:pt>
                <c:pt idx="53066">
                  <c:v>7.3008162820372299E-2</c:v>
                </c:pt>
                <c:pt idx="53067">
                  <c:v>7.30128990398414E-2</c:v>
                </c:pt>
                <c:pt idx="53068">
                  <c:v>7.3013981529954697E-2</c:v>
                </c:pt>
                <c:pt idx="53069">
                  <c:v>7.3019030076678204E-2</c:v>
                </c:pt>
                <c:pt idx="53070">
                  <c:v>7.3020462672738595E-2</c:v>
                </c:pt>
                <c:pt idx="53071">
                  <c:v>7.3025628124832001E-2</c:v>
                </c:pt>
                <c:pt idx="53072">
                  <c:v>7.3025819933825106E-2</c:v>
                </c:pt>
                <c:pt idx="53073">
                  <c:v>7.3026117144335101E-2</c:v>
                </c:pt>
                <c:pt idx="53074">
                  <c:v>7.3030115746067006E-2</c:v>
                </c:pt>
                <c:pt idx="53075">
                  <c:v>7.30306651270448E-2</c:v>
                </c:pt>
                <c:pt idx="53076">
                  <c:v>7.3033901765902506E-2</c:v>
                </c:pt>
                <c:pt idx="53077">
                  <c:v>7.3036796773259693E-2</c:v>
                </c:pt>
                <c:pt idx="53078">
                  <c:v>7.30446047016996E-2</c:v>
                </c:pt>
                <c:pt idx="53079">
                  <c:v>7.3054611754163501E-2</c:v>
                </c:pt>
                <c:pt idx="53080">
                  <c:v>7.3057611935167202E-2</c:v>
                </c:pt>
                <c:pt idx="53081">
                  <c:v>7.3058973908424696E-2</c:v>
                </c:pt>
                <c:pt idx="53082">
                  <c:v>7.3060819845758795E-2</c:v>
                </c:pt>
                <c:pt idx="53083">
                  <c:v>7.3060990572753795E-2</c:v>
                </c:pt>
                <c:pt idx="53084">
                  <c:v>7.3061770297469394E-2</c:v>
                </c:pt>
                <c:pt idx="53085">
                  <c:v>7.3063154861334398E-2</c:v>
                </c:pt>
                <c:pt idx="53086">
                  <c:v>7.3063537430437905E-2</c:v>
                </c:pt>
                <c:pt idx="53087">
                  <c:v>7.3064264906349402E-2</c:v>
                </c:pt>
                <c:pt idx="53088">
                  <c:v>7.3064428844687404E-2</c:v>
                </c:pt>
                <c:pt idx="53089">
                  <c:v>7.3067131397027904E-2</c:v>
                </c:pt>
                <c:pt idx="53090">
                  <c:v>7.3073145514041205E-2</c:v>
                </c:pt>
                <c:pt idx="53091">
                  <c:v>7.3074131118025701E-2</c:v>
                </c:pt>
                <c:pt idx="53092">
                  <c:v>7.3075363773734206E-2</c:v>
                </c:pt>
                <c:pt idx="53093">
                  <c:v>7.3076224144506902E-2</c:v>
                </c:pt>
                <c:pt idx="53094">
                  <c:v>7.3078501183842598E-2</c:v>
                </c:pt>
                <c:pt idx="53095">
                  <c:v>7.3089154356644495E-2</c:v>
                </c:pt>
                <c:pt idx="53096">
                  <c:v>7.3093758355562297E-2</c:v>
                </c:pt>
                <c:pt idx="53097">
                  <c:v>7.3094200215345004E-2</c:v>
                </c:pt>
                <c:pt idx="53098">
                  <c:v>7.3094755260794106E-2</c:v>
                </c:pt>
                <c:pt idx="53099">
                  <c:v>7.3095281173153906E-2</c:v>
                </c:pt>
                <c:pt idx="53100">
                  <c:v>7.3095550318387104E-2</c:v>
                </c:pt>
                <c:pt idx="53101">
                  <c:v>7.3096769016657001E-2</c:v>
                </c:pt>
                <c:pt idx="53102">
                  <c:v>7.3099281465343294E-2</c:v>
                </c:pt>
                <c:pt idx="53103">
                  <c:v>7.3100768803809696E-2</c:v>
                </c:pt>
                <c:pt idx="53104">
                  <c:v>7.3101568501986194E-2</c:v>
                </c:pt>
                <c:pt idx="53105">
                  <c:v>7.3102172265068904E-2</c:v>
                </c:pt>
                <c:pt idx="53106">
                  <c:v>7.3102996574242393E-2</c:v>
                </c:pt>
                <c:pt idx="53107">
                  <c:v>7.3108181030517305E-2</c:v>
                </c:pt>
                <c:pt idx="53108">
                  <c:v>7.3108215828331102E-2</c:v>
                </c:pt>
                <c:pt idx="53109">
                  <c:v>7.3109195325724394E-2</c:v>
                </c:pt>
                <c:pt idx="53110">
                  <c:v>7.3109627308947295E-2</c:v>
                </c:pt>
                <c:pt idx="53111">
                  <c:v>7.3111716690366604E-2</c:v>
                </c:pt>
                <c:pt idx="53112">
                  <c:v>7.3114408547284501E-2</c:v>
                </c:pt>
                <c:pt idx="53113">
                  <c:v>7.3116388473960695E-2</c:v>
                </c:pt>
                <c:pt idx="53114">
                  <c:v>7.3116968637624305E-2</c:v>
                </c:pt>
                <c:pt idx="53115">
                  <c:v>7.3117693831303204E-2</c:v>
                </c:pt>
                <c:pt idx="53116">
                  <c:v>7.3120505776706604E-2</c:v>
                </c:pt>
                <c:pt idx="53117">
                  <c:v>7.3123361765080705E-2</c:v>
                </c:pt>
                <c:pt idx="53118">
                  <c:v>7.3125148662772602E-2</c:v>
                </c:pt>
                <c:pt idx="53119">
                  <c:v>7.3127733505687395E-2</c:v>
                </c:pt>
                <c:pt idx="53120">
                  <c:v>7.3131794110290096E-2</c:v>
                </c:pt>
                <c:pt idx="53121">
                  <c:v>7.3132695375910606E-2</c:v>
                </c:pt>
                <c:pt idx="53122">
                  <c:v>7.3139852197936603E-2</c:v>
                </c:pt>
                <c:pt idx="53123">
                  <c:v>7.3140495941383596E-2</c:v>
                </c:pt>
                <c:pt idx="53124">
                  <c:v>7.31489175139238E-2</c:v>
                </c:pt>
                <c:pt idx="53125">
                  <c:v>7.3152973361362505E-2</c:v>
                </c:pt>
                <c:pt idx="53126">
                  <c:v>7.3153447647308495E-2</c:v>
                </c:pt>
                <c:pt idx="53127">
                  <c:v>7.3155747466968998E-2</c:v>
                </c:pt>
                <c:pt idx="53128">
                  <c:v>7.3158659391406602E-2</c:v>
                </c:pt>
                <c:pt idx="53129">
                  <c:v>7.3160810931728798E-2</c:v>
                </c:pt>
                <c:pt idx="53130">
                  <c:v>7.3161998608050102E-2</c:v>
                </c:pt>
                <c:pt idx="53131">
                  <c:v>7.31628471405497E-2</c:v>
                </c:pt>
                <c:pt idx="53132">
                  <c:v>7.3165980311327095E-2</c:v>
                </c:pt>
                <c:pt idx="53133">
                  <c:v>7.3174619019906295E-2</c:v>
                </c:pt>
                <c:pt idx="53134">
                  <c:v>7.3175465979117602E-2</c:v>
                </c:pt>
                <c:pt idx="53135">
                  <c:v>7.3176810191744296E-2</c:v>
                </c:pt>
                <c:pt idx="53136">
                  <c:v>7.3178470217005104E-2</c:v>
                </c:pt>
                <c:pt idx="53137">
                  <c:v>7.3179306805062003E-2</c:v>
                </c:pt>
                <c:pt idx="53138">
                  <c:v>7.3181121293967102E-2</c:v>
                </c:pt>
                <c:pt idx="53139">
                  <c:v>7.3182577091134099E-2</c:v>
                </c:pt>
                <c:pt idx="53140">
                  <c:v>7.31873403697548E-2</c:v>
                </c:pt>
                <c:pt idx="53141">
                  <c:v>7.3190189419911997E-2</c:v>
                </c:pt>
                <c:pt idx="53142">
                  <c:v>7.3201481442747393E-2</c:v>
                </c:pt>
                <c:pt idx="53143">
                  <c:v>7.3208068185713696E-2</c:v>
                </c:pt>
                <c:pt idx="53144">
                  <c:v>7.3209192621540395E-2</c:v>
                </c:pt>
                <c:pt idx="53145">
                  <c:v>7.3209499219659802E-2</c:v>
                </c:pt>
                <c:pt idx="53146">
                  <c:v>7.3216315664148393E-2</c:v>
                </c:pt>
                <c:pt idx="53147">
                  <c:v>7.3218455032314195E-2</c:v>
                </c:pt>
                <c:pt idx="53148">
                  <c:v>7.3219023884362397E-2</c:v>
                </c:pt>
                <c:pt idx="53149">
                  <c:v>7.3221849791582E-2</c:v>
                </c:pt>
                <c:pt idx="53150">
                  <c:v>7.3227156220779299E-2</c:v>
                </c:pt>
                <c:pt idx="53151">
                  <c:v>7.3229484559935096E-2</c:v>
                </c:pt>
                <c:pt idx="53152">
                  <c:v>7.3230205281671401E-2</c:v>
                </c:pt>
                <c:pt idx="53153">
                  <c:v>7.3230599024489001E-2</c:v>
                </c:pt>
                <c:pt idx="53154">
                  <c:v>7.3234296516334202E-2</c:v>
                </c:pt>
                <c:pt idx="53155">
                  <c:v>7.3237429360527004E-2</c:v>
                </c:pt>
                <c:pt idx="53156">
                  <c:v>7.3240729290214399E-2</c:v>
                </c:pt>
                <c:pt idx="53157">
                  <c:v>7.3241762616419306E-2</c:v>
                </c:pt>
                <c:pt idx="53158">
                  <c:v>7.3242186203277201E-2</c:v>
                </c:pt>
                <c:pt idx="53159">
                  <c:v>7.3244774697251699E-2</c:v>
                </c:pt>
                <c:pt idx="53160">
                  <c:v>7.3245529968948994E-2</c:v>
                </c:pt>
                <c:pt idx="53161">
                  <c:v>7.3249709517488604E-2</c:v>
                </c:pt>
                <c:pt idx="53162">
                  <c:v>7.3254096302698302E-2</c:v>
                </c:pt>
                <c:pt idx="53163">
                  <c:v>7.3256652720953205E-2</c:v>
                </c:pt>
                <c:pt idx="53164">
                  <c:v>7.3257816557526501E-2</c:v>
                </c:pt>
                <c:pt idx="53165">
                  <c:v>7.3263088606643004E-2</c:v>
                </c:pt>
                <c:pt idx="53166">
                  <c:v>7.3265493293472095E-2</c:v>
                </c:pt>
                <c:pt idx="53167">
                  <c:v>7.3265859328042499E-2</c:v>
                </c:pt>
                <c:pt idx="53168">
                  <c:v>7.3266410314573996E-2</c:v>
                </c:pt>
                <c:pt idx="53169">
                  <c:v>7.3268646086797506E-2</c:v>
                </c:pt>
                <c:pt idx="53170">
                  <c:v>7.3269325541668304E-2</c:v>
                </c:pt>
                <c:pt idx="53171">
                  <c:v>7.3271532597822098E-2</c:v>
                </c:pt>
                <c:pt idx="53172">
                  <c:v>7.3280842759847795E-2</c:v>
                </c:pt>
                <c:pt idx="53173">
                  <c:v>7.3284853805916497E-2</c:v>
                </c:pt>
                <c:pt idx="53174">
                  <c:v>7.3287947747592605E-2</c:v>
                </c:pt>
                <c:pt idx="53175">
                  <c:v>7.3288263974400095E-2</c:v>
                </c:pt>
                <c:pt idx="53176">
                  <c:v>7.3296235100764703E-2</c:v>
                </c:pt>
                <c:pt idx="53177">
                  <c:v>7.3300005906672794E-2</c:v>
                </c:pt>
                <c:pt idx="53178">
                  <c:v>7.3300232662963399E-2</c:v>
                </c:pt>
                <c:pt idx="53179">
                  <c:v>7.3303123789804206E-2</c:v>
                </c:pt>
                <c:pt idx="53180">
                  <c:v>7.3303205274054595E-2</c:v>
                </c:pt>
                <c:pt idx="53181">
                  <c:v>7.3316232629690004E-2</c:v>
                </c:pt>
                <c:pt idx="53182">
                  <c:v>7.3317811486350498E-2</c:v>
                </c:pt>
                <c:pt idx="53183">
                  <c:v>7.3318712322405097E-2</c:v>
                </c:pt>
                <c:pt idx="53184">
                  <c:v>7.3320645714377394E-2</c:v>
                </c:pt>
                <c:pt idx="53185">
                  <c:v>7.3321075926987098E-2</c:v>
                </c:pt>
                <c:pt idx="53186">
                  <c:v>7.3324970915547905E-2</c:v>
                </c:pt>
                <c:pt idx="53187">
                  <c:v>7.3335600432540102E-2</c:v>
                </c:pt>
                <c:pt idx="53188">
                  <c:v>7.3336538830633402E-2</c:v>
                </c:pt>
                <c:pt idx="53189">
                  <c:v>7.3341520306121094E-2</c:v>
                </c:pt>
                <c:pt idx="53190">
                  <c:v>7.3343605629003106E-2</c:v>
                </c:pt>
                <c:pt idx="53191">
                  <c:v>7.3345014490779098E-2</c:v>
                </c:pt>
                <c:pt idx="53192">
                  <c:v>7.3346600873216899E-2</c:v>
                </c:pt>
                <c:pt idx="53193">
                  <c:v>7.3349424610845704E-2</c:v>
                </c:pt>
                <c:pt idx="53194">
                  <c:v>7.3351364217831394E-2</c:v>
                </c:pt>
                <c:pt idx="53195">
                  <c:v>7.3358211652438304E-2</c:v>
                </c:pt>
                <c:pt idx="53196">
                  <c:v>7.3358895767478102E-2</c:v>
                </c:pt>
                <c:pt idx="53197">
                  <c:v>7.33601640541926E-2</c:v>
                </c:pt>
                <c:pt idx="53198">
                  <c:v>7.3363403812274797E-2</c:v>
                </c:pt>
                <c:pt idx="53199">
                  <c:v>7.33701553737795E-2</c:v>
                </c:pt>
                <c:pt idx="53200">
                  <c:v>7.33759652554382E-2</c:v>
                </c:pt>
                <c:pt idx="53201">
                  <c:v>7.3378456699202399E-2</c:v>
                </c:pt>
                <c:pt idx="53202">
                  <c:v>7.3378661703483297E-2</c:v>
                </c:pt>
                <c:pt idx="53203">
                  <c:v>7.3379018461275397E-2</c:v>
                </c:pt>
                <c:pt idx="53204">
                  <c:v>7.3390206234996994E-2</c:v>
                </c:pt>
                <c:pt idx="53205">
                  <c:v>7.3395429606781595E-2</c:v>
                </c:pt>
                <c:pt idx="53206">
                  <c:v>7.33964486666316E-2</c:v>
                </c:pt>
                <c:pt idx="53207">
                  <c:v>7.3404496628809698E-2</c:v>
                </c:pt>
                <c:pt idx="53208">
                  <c:v>7.3406218604011406E-2</c:v>
                </c:pt>
                <c:pt idx="53209">
                  <c:v>7.3417791779097102E-2</c:v>
                </c:pt>
                <c:pt idx="53210">
                  <c:v>7.34228383293411E-2</c:v>
                </c:pt>
                <c:pt idx="53211">
                  <c:v>7.3429649329534996E-2</c:v>
                </c:pt>
                <c:pt idx="53212">
                  <c:v>7.3430236932224197E-2</c:v>
                </c:pt>
                <c:pt idx="53213">
                  <c:v>7.3431056400580896E-2</c:v>
                </c:pt>
                <c:pt idx="53214">
                  <c:v>7.3440543939780695E-2</c:v>
                </c:pt>
                <c:pt idx="53215">
                  <c:v>7.34516035124783E-2</c:v>
                </c:pt>
                <c:pt idx="53216">
                  <c:v>7.3458672576942705E-2</c:v>
                </c:pt>
                <c:pt idx="53217">
                  <c:v>7.3459821449664897E-2</c:v>
                </c:pt>
                <c:pt idx="53218">
                  <c:v>7.3460353430283495E-2</c:v>
                </c:pt>
                <c:pt idx="53219">
                  <c:v>7.3466160507216799E-2</c:v>
                </c:pt>
                <c:pt idx="53220">
                  <c:v>7.3473231116315693E-2</c:v>
                </c:pt>
                <c:pt idx="53221">
                  <c:v>7.3474030231733795E-2</c:v>
                </c:pt>
                <c:pt idx="53222">
                  <c:v>7.3476657752951105E-2</c:v>
                </c:pt>
                <c:pt idx="53223">
                  <c:v>7.3477283200732199E-2</c:v>
                </c:pt>
                <c:pt idx="53224">
                  <c:v>7.3478732421189893E-2</c:v>
                </c:pt>
                <c:pt idx="53225">
                  <c:v>7.3479398928913295E-2</c:v>
                </c:pt>
                <c:pt idx="53226">
                  <c:v>7.3481568160531696E-2</c:v>
                </c:pt>
                <c:pt idx="53227">
                  <c:v>7.3484355088515099E-2</c:v>
                </c:pt>
                <c:pt idx="53228">
                  <c:v>7.3484668668643602E-2</c:v>
                </c:pt>
                <c:pt idx="53229">
                  <c:v>7.3488962895626397E-2</c:v>
                </c:pt>
                <c:pt idx="53230">
                  <c:v>7.3492560966661902E-2</c:v>
                </c:pt>
                <c:pt idx="53231">
                  <c:v>7.3498669448381002E-2</c:v>
                </c:pt>
                <c:pt idx="53232">
                  <c:v>7.3498983604303694E-2</c:v>
                </c:pt>
                <c:pt idx="53233">
                  <c:v>7.3501369037729802E-2</c:v>
                </c:pt>
                <c:pt idx="53234">
                  <c:v>7.3503802379309494E-2</c:v>
                </c:pt>
                <c:pt idx="53235">
                  <c:v>7.3503885092582197E-2</c:v>
                </c:pt>
                <c:pt idx="53236">
                  <c:v>7.3508552140396893E-2</c:v>
                </c:pt>
                <c:pt idx="53237">
                  <c:v>7.3509557571813794E-2</c:v>
                </c:pt>
                <c:pt idx="53238">
                  <c:v>7.3512400415725002E-2</c:v>
                </c:pt>
                <c:pt idx="53239">
                  <c:v>7.3513534560786506E-2</c:v>
                </c:pt>
                <c:pt idx="53240">
                  <c:v>7.3513799834135099E-2</c:v>
                </c:pt>
                <c:pt idx="53241">
                  <c:v>7.3513880483360494E-2</c:v>
                </c:pt>
                <c:pt idx="53242">
                  <c:v>7.3514832135215494E-2</c:v>
                </c:pt>
                <c:pt idx="53243">
                  <c:v>7.3519553738934804E-2</c:v>
                </c:pt>
                <c:pt idx="53244">
                  <c:v>7.3524387149939197E-2</c:v>
                </c:pt>
                <c:pt idx="53245">
                  <c:v>7.3526842150004698E-2</c:v>
                </c:pt>
                <c:pt idx="53246">
                  <c:v>7.3528722423077897E-2</c:v>
                </c:pt>
                <c:pt idx="53247">
                  <c:v>7.3530303012899104E-2</c:v>
                </c:pt>
                <c:pt idx="53248">
                  <c:v>7.35354381598253E-2</c:v>
                </c:pt>
                <c:pt idx="53249">
                  <c:v>7.35377663647441E-2</c:v>
                </c:pt>
                <c:pt idx="53250">
                  <c:v>7.35420481586187E-2</c:v>
                </c:pt>
                <c:pt idx="53251">
                  <c:v>7.3542342124609694E-2</c:v>
                </c:pt>
                <c:pt idx="53252">
                  <c:v>7.3547863739600094E-2</c:v>
                </c:pt>
                <c:pt idx="53253">
                  <c:v>7.3551014896545003E-2</c:v>
                </c:pt>
                <c:pt idx="53254">
                  <c:v>7.3554332088818897E-2</c:v>
                </c:pt>
                <c:pt idx="53255">
                  <c:v>7.3556673510510706E-2</c:v>
                </c:pt>
                <c:pt idx="53256">
                  <c:v>7.3561081791036403E-2</c:v>
                </c:pt>
                <c:pt idx="53257">
                  <c:v>7.3563244706374903E-2</c:v>
                </c:pt>
                <c:pt idx="53258">
                  <c:v>7.3565902306740996E-2</c:v>
                </c:pt>
                <c:pt idx="53259">
                  <c:v>7.3568472028271298E-2</c:v>
                </c:pt>
                <c:pt idx="53260">
                  <c:v>7.3568534092558605E-2</c:v>
                </c:pt>
                <c:pt idx="53261">
                  <c:v>7.3568976154637797E-2</c:v>
                </c:pt>
                <c:pt idx="53262">
                  <c:v>7.3569713965027497E-2</c:v>
                </c:pt>
                <c:pt idx="53263">
                  <c:v>7.35723092082501E-2</c:v>
                </c:pt>
                <c:pt idx="53264">
                  <c:v>7.3577153328696895E-2</c:v>
                </c:pt>
                <c:pt idx="53265">
                  <c:v>7.3582632117221797E-2</c:v>
                </c:pt>
                <c:pt idx="53266">
                  <c:v>7.3583736610235401E-2</c:v>
                </c:pt>
                <c:pt idx="53267">
                  <c:v>7.3586999835391395E-2</c:v>
                </c:pt>
                <c:pt idx="53268">
                  <c:v>7.3589674254476906E-2</c:v>
                </c:pt>
                <c:pt idx="53269">
                  <c:v>7.35905775529897E-2</c:v>
                </c:pt>
                <c:pt idx="53270">
                  <c:v>7.3596251990932199E-2</c:v>
                </c:pt>
                <c:pt idx="53271">
                  <c:v>7.3596274213407697E-2</c:v>
                </c:pt>
                <c:pt idx="53272">
                  <c:v>7.3597716145105505E-2</c:v>
                </c:pt>
                <c:pt idx="53273">
                  <c:v>7.3604386175473893E-2</c:v>
                </c:pt>
                <c:pt idx="53274">
                  <c:v>7.3606059274495206E-2</c:v>
                </c:pt>
                <c:pt idx="53275">
                  <c:v>7.3609233351854694E-2</c:v>
                </c:pt>
                <c:pt idx="53276">
                  <c:v>7.3610217217717905E-2</c:v>
                </c:pt>
                <c:pt idx="53277">
                  <c:v>7.3610278703650403E-2</c:v>
                </c:pt>
                <c:pt idx="53278">
                  <c:v>7.3618099239058696E-2</c:v>
                </c:pt>
                <c:pt idx="53279">
                  <c:v>7.3627237978915405E-2</c:v>
                </c:pt>
                <c:pt idx="53280">
                  <c:v>7.3636855089626696E-2</c:v>
                </c:pt>
                <c:pt idx="53281">
                  <c:v>7.36375008622112E-2</c:v>
                </c:pt>
                <c:pt idx="53282">
                  <c:v>7.3637533086141405E-2</c:v>
                </c:pt>
                <c:pt idx="53283">
                  <c:v>7.3638096005620199E-2</c:v>
                </c:pt>
                <c:pt idx="53284">
                  <c:v>7.3640001219160395E-2</c:v>
                </c:pt>
                <c:pt idx="53285">
                  <c:v>7.3640625564758894E-2</c:v>
                </c:pt>
                <c:pt idx="53286">
                  <c:v>7.3643798044291206E-2</c:v>
                </c:pt>
                <c:pt idx="53287">
                  <c:v>7.3645466692063802E-2</c:v>
                </c:pt>
                <c:pt idx="53288">
                  <c:v>7.3647114739875397E-2</c:v>
                </c:pt>
                <c:pt idx="53289">
                  <c:v>7.3647676254001607E-2</c:v>
                </c:pt>
                <c:pt idx="53290">
                  <c:v>7.3647963493230495E-2</c:v>
                </c:pt>
                <c:pt idx="53291">
                  <c:v>7.3649791699010397E-2</c:v>
                </c:pt>
                <c:pt idx="53292">
                  <c:v>7.3650744271877303E-2</c:v>
                </c:pt>
                <c:pt idx="53293">
                  <c:v>7.3652616120545703E-2</c:v>
                </c:pt>
                <c:pt idx="53294">
                  <c:v>7.3654694054521103E-2</c:v>
                </c:pt>
                <c:pt idx="53295">
                  <c:v>7.3664762161818206E-2</c:v>
                </c:pt>
                <c:pt idx="53296">
                  <c:v>7.3666345013246107E-2</c:v>
                </c:pt>
                <c:pt idx="53297">
                  <c:v>7.3670671641399094E-2</c:v>
                </c:pt>
                <c:pt idx="53298">
                  <c:v>7.3672816040073599E-2</c:v>
                </c:pt>
                <c:pt idx="53299">
                  <c:v>7.3677993226406696E-2</c:v>
                </c:pt>
                <c:pt idx="53300">
                  <c:v>7.3680396691346794E-2</c:v>
                </c:pt>
                <c:pt idx="53301">
                  <c:v>7.36833876220193E-2</c:v>
                </c:pt>
                <c:pt idx="53302">
                  <c:v>7.3685943661244493E-2</c:v>
                </c:pt>
                <c:pt idx="53303">
                  <c:v>7.3686931445070894E-2</c:v>
                </c:pt>
                <c:pt idx="53304">
                  <c:v>7.3687333825615001E-2</c:v>
                </c:pt>
                <c:pt idx="53305">
                  <c:v>7.3689534519521593E-2</c:v>
                </c:pt>
                <c:pt idx="53306">
                  <c:v>7.3690702672683295E-2</c:v>
                </c:pt>
                <c:pt idx="53307">
                  <c:v>7.3693590071868403E-2</c:v>
                </c:pt>
                <c:pt idx="53308">
                  <c:v>7.3694380838095402E-2</c:v>
                </c:pt>
                <c:pt idx="53309">
                  <c:v>7.3694785015896394E-2</c:v>
                </c:pt>
                <c:pt idx="53310">
                  <c:v>7.3695569519103193E-2</c:v>
                </c:pt>
                <c:pt idx="53311">
                  <c:v>7.36960145812421E-2</c:v>
                </c:pt>
                <c:pt idx="53312">
                  <c:v>7.3696886552270399E-2</c:v>
                </c:pt>
                <c:pt idx="53313">
                  <c:v>7.3698029712545396E-2</c:v>
                </c:pt>
                <c:pt idx="53314">
                  <c:v>7.3700377356192795E-2</c:v>
                </c:pt>
                <c:pt idx="53315">
                  <c:v>7.3702376518423401E-2</c:v>
                </c:pt>
                <c:pt idx="53316">
                  <c:v>7.3707479345910001E-2</c:v>
                </c:pt>
                <c:pt idx="53317">
                  <c:v>7.3708879080013404E-2</c:v>
                </c:pt>
                <c:pt idx="53318">
                  <c:v>7.3715721618740196E-2</c:v>
                </c:pt>
                <c:pt idx="53319">
                  <c:v>7.3715996796028596E-2</c:v>
                </c:pt>
                <c:pt idx="53320">
                  <c:v>7.3717453780012099E-2</c:v>
                </c:pt>
                <c:pt idx="53321">
                  <c:v>7.3723000340492298E-2</c:v>
                </c:pt>
                <c:pt idx="53322">
                  <c:v>7.3727571123215305E-2</c:v>
                </c:pt>
                <c:pt idx="53323">
                  <c:v>7.3728300637509805E-2</c:v>
                </c:pt>
                <c:pt idx="53324">
                  <c:v>7.3728396109227406E-2</c:v>
                </c:pt>
                <c:pt idx="53325">
                  <c:v>7.3733068781197397E-2</c:v>
                </c:pt>
                <c:pt idx="53326">
                  <c:v>7.3734094637377096E-2</c:v>
                </c:pt>
                <c:pt idx="53327">
                  <c:v>7.3734904584829494E-2</c:v>
                </c:pt>
                <c:pt idx="53328">
                  <c:v>7.3735560897684294E-2</c:v>
                </c:pt>
                <c:pt idx="53329">
                  <c:v>7.3738866570138201E-2</c:v>
                </c:pt>
                <c:pt idx="53330">
                  <c:v>7.3739027381316199E-2</c:v>
                </c:pt>
                <c:pt idx="53331">
                  <c:v>7.3741839850732696E-2</c:v>
                </c:pt>
                <c:pt idx="53332">
                  <c:v>7.3744657931410704E-2</c:v>
                </c:pt>
                <c:pt idx="53333">
                  <c:v>7.3748858471481604E-2</c:v>
                </c:pt>
                <c:pt idx="53334">
                  <c:v>7.3751749751925402E-2</c:v>
                </c:pt>
                <c:pt idx="53335">
                  <c:v>7.3754681824414803E-2</c:v>
                </c:pt>
                <c:pt idx="53336">
                  <c:v>7.3760019781186403E-2</c:v>
                </c:pt>
                <c:pt idx="53337">
                  <c:v>7.3763505798309606E-2</c:v>
                </c:pt>
                <c:pt idx="53338">
                  <c:v>7.3765234135318894E-2</c:v>
                </c:pt>
                <c:pt idx="53339">
                  <c:v>7.3771480526793595E-2</c:v>
                </c:pt>
                <c:pt idx="53340">
                  <c:v>7.3773592668100602E-2</c:v>
                </c:pt>
                <c:pt idx="53341">
                  <c:v>7.3781321944842798E-2</c:v>
                </c:pt>
                <c:pt idx="53342">
                  <c:v>7.3781709412310506E-2</c:v>
                </c:pt>
                <c:pt idx="53343">
                  <c:v>7.3782733566663705E-2</c:v>
                </c:pt>
                <c:pt idx="53344">
                  <c:v>7.3783086434654602E-2</c:v>
                </c:pt>
                <c:pt idx="53345">
                  <c:v>7.3789403156641606E-2</c:v>
                </c:pt>
                <c:pt idx="53346">
                  <c:v>7.3792140523936095E-2</c:v>
                </c:pt>
                <c:pt idx="53347">
                  <c:v>7.3794355532460706E-2</c:v>
                </c:pt>
                <c:pt idx="53348">
                  <c:v>7.3796661044433706E-2</c:v>
                </c:pt>
                <c:pt idx="53349">
                  <c:v>7.38015396022033E-2</c:v>
                </c:pt>
                <c:pt idx="53350">
                  <c:v>7.3801808706139796E-2</c:v>
                </c:pt>
                <c:pt idx="53351">
                  <c:v>7.3803087406330001E-2</c:v>
                </c:pt>
                <c:pt idx="53352">
                  <c:v>7.3803432009588305E-2</c:v>
                </c:pt>
                <c:pt idx="53353">
                  <c:v>7.38103612198516E-2</c:v>
                </c:pt>
                <c:pt idx="53354">
                  <c:v>7.3811171014531399E-2</c:v>
                </c:pt>
                <c:pt idx="53355">
                  <c:v>7.3814126347665002E-2</c:v>
                </c:pt>
                <c:pt idx="53356">
                  <c:v>7.3823083928120606E-2</c:v>
                </c:pt>
                <c:pt idx="53357">
                  <c:v>7.3829364195618002E-2</c:v>
                </c:pt>
                <c:pt idx="53358">
                  <c:v>7.3833642600549795E-2</c:v>
                </c:pt>
                <c:pt idx="53359">
                  <c:v>7.3836635265056794E-2</c:v>
                </c:pt>
                <c:pt idx="53360">
                  <c:v>7.3845068382822496E-2</c:v>
                </c:pt>
                <c:pt idx="53361">
                  <c:v>7.3846449066835101E-2</c:v>
                </c:pt>
                <c:pt idx="53362">
                  <c:v>7.3852087326826604E-2</c:v>
                </c:pt>
                <c:pt idx="53363">
                  <c:v>7.3856580147280901E-2</c:v>
                </c:pt>
                <c:pt idx="53364">
                  <c:v>7.3867237838956296E-2</c:v>
                </c:pt>
                <c:pt idx="53365">
                  <c:v>7.3867859167549996E-2</c:v>
                </c:pt>
                <c:pt idx="53366">
                  <c:v>7.3868386525426197E-2</c:v>
                </c:pt>
                <c:pt idx="53367">
                  <c:v>7.3869894591127E-2</c:v>
                </c:pt>
                <c:pt idx="53368">
                  <c:v>7.3874493916851497E-2</c:v>
                </c:pt>
                <c:pt idx="53369">
                  <c:v>7.3874955386495494E-2</c:v>
                </c:pt>
                <c:pt idx="53370">
                  <c:v>7.38805482308168E-2</c:v>
                </c:pt>
                <c:pt idx="53371">
                  <c:v>7.3880569457087902E-2</c:v>
                </c:pt>
                <c:pt idx="53372">
                  <c:v>7.3884219229808604E-2</c:v>
                </c:pt>
                <c:pt idx="53373">
                  <c:v>7.3886517177763303E-2</c:v>
                </c:pt>
                <c:pt idx="53374">
                  <c:v>7.3895027058657997E-2</c:v>
                </c:pt>
                <c:pt idx="53375">
                  <c:v>7.3895825163001194E-2</c:v>
                </c:pt>
                <c:pt idx="53376">
                  <c:v>7.3900738753778394E-2</c:v>
                </c:pt>
                <c:pt idx="53377">
                  <c:v>7.3901089442304002E-2</c:v>
                </c:pt>
                <c:pt idx="53378">
                  <c:v>7.3909219939188406E-2</c:v>
                </c:pt>
                <c:pt idx="53379">
                  <c:v>7.3910268208306498E-2</c:v>
                </c:pt>
                <c:pt idx="53380">
                  <c:v>7.3910738840811702E-2</c:v>
                </c:pt>
                <c:pt idx="53381">
                  <c:v>7.3911825287029304E-2</c:v>
                </c:pt>
                <c:pt idx="53382">
                  <c:v>7.3921206851329704E-2</c:v>
                </c:pt>
                <c:pt idx="53383">
                  <c:v>7.3923754912031694E-2</c:v>
                </c:pt>
                <c:pt idx="53384">
                  <c:v>7.3927637096941307E-2</c:v>
                </c:pt>
                <c:pt idx="53385">
                  <c:v>7.3928437483153406E-2</c:v>
                </c:pt>
                <c:pt idx="53386">
                  <c:v>7.3933152750646797E-2</c:v>
                </c:pt>
                <c:pt idx="53387">
                  <c:v>7.3934516355516594E-2</c:v>
                </c:pt>
                <c:pt idx="53388">
                  <c:v>7.3934935882755404E-2</c:v>
                </c:pt>
                <c:pt idx="53389">
                  <c:v>7.3942936973737605E-2</c:v>
                </c:pt>
                <c:pt idx="53390">
                  <c:v>7.3954514011477998E-2</c:v>
                </c:pt>
                <c:pt idx="53391">
                  <c:v>7.3955171430357E-2</c:v>
                </c:pt>
                <c:pt idx="53392">
                  <c:v>7.3957540724786594E-2</c:v>
                </c:pt>
                <c:pt idx="53393">
                  <c:v>7.3965833130646502E-2</c:v>
                </c:pt>
                <c:pt idx="53394">
                  <c:v>7.39700830810993E-2</c:v>
                </c:pt>
                <c:pt idx="53395">
                  <c:v>7.3973536568800194E-2</c:v>
                </c:pt>
                <c:pt idx="53396">
                  <c:v>7.3978822410450104E-2</c:v>
                </c:pt>
                <c:pt idx="53397">
                  <c:v>7.3982975363176898E-2</c:v>
                </c:pt>
                <c:pt idx="53398">
                  <c:v>7.3984313705239793E-2</c:v>
                </c:pt>
                <c:pt idx="53399">
                  <c:v>7.3985278606234606E-2</c:v>
                </c:pt>
                <c:pt idx="53400">
                  <c:v>7.3987168574558504E-2</c:v>
                </c:pt>
                <c:pt idx="53401">
                  <c:v>7.3992240251898295E-2</c:v>
                </c:pt>
                <c:pt idx="53402">
                  <c:v>7.3993241028184997E-2</c:v>
                </c:pt>
                <c:pt idx="53403">
                  <c:v>7.39948366674434E-2</c:v>
                </c:pt>
                <c:pt idx="53404">
                  <c:v>7.3995463529286806E-2</c:v>
                </c:pt>
                <c:pt idx="53405">
                  <c:v>7.4002120574591407E-2</c:v>
                </c:pt>
                <c:pt idx="53406">
                  <c:v>7.4003596750822201E-2</c:v>
                </c:pt>
                <c:pt idx="53407">
                  <c:v>7.4004288705562499E-2</c:v>
                </c:pt>
                <c:pt idx="53408">
                  <c:v>7.40097763189205E-2</c:v>
                </c:pt>
                <c:pt idx="53409">
                  <c:v>7.4010647762110707E-2</c:v>
                </c:pt>
                <c:pt idx="53410">
                  <c:v>7.4010691707520102E-2</c:v>
                </c:pt>
                <c:pt idx="53411">
                  <c:v>7.4011236393020804E-2</c:v>
                </c:pt>
                <c:pt idx="53412">
                  <c:v>7.40156607117258E-2</c:v>
                </c:pt>
                <c:pt idx="53413">
                  <c:v>7.4018979098031096E-2</c:v>
                </c:pt>
                <c:pt idx="53414">
                  <c:v>7.4020943577925394E-2</c:v>
                </c:pt>
                <c:pt idx="53415">
                  <c:v>7.4023147189004698E-2</c:v>
                </c:pt>
                <c:pt idx="53416">
                  <c:v>7.4026984665558404E-2</c:v>
                </c:pt>
                <c:pt idx="53417">
                  <c:v>7.4035933203011106E-2</c:v>
                </c:pt>
                <c:pt idx="53418">
                  <c:v>7.4041174672131102E-2</c:v>
                </c:pt>
                <c:pt idx="53419">
                  <c:v>7.4041430764591895E-2</c:v>
                </c:pt>
                <c:pt idx="53420">
                  <c:v>7.4045081977357E-2</c:v>
                </c:pt>
                <c:pt idx="53421">
                  <c:v>7.4048213764325604E-2</c:v>
                </c:pt>
                <c:pt idx="53422">
                  <c:v>7.4052718479840504E-2</c:v>
                </c:pt>
                <c:pt idx="53423">
                  <c:v>7.4055789170015596E-2</c:v>
                </c:pt>
                <c:pt idx="53424">
                  <c:v>7.4057556573119299E-2</c:v>
                </c:pt>
                <c:pt idx="53425">
                  <c:v>7.4057578942937102E-2</c:v>
                </c:pt>
                <c:pt idx="53426">
                  <c:v>7.4058489595769494E-2</c:v>
                </c:pt>
                <c:pt idx="53427">
                  <c:v>7.4063695067225294E-2</c:v>
                </c:pt>
                <c:pt idx="53428">
                  <c:v>7.4067314296665507E-2</c:v>
                </c:pt>
                <c:pt idx="53429">
                  <c:v>7.4067609373983406E-2</c:v>
                </c:pt>
                <c:pt idx="53430">
                  <c:v>7.40702577709315E-2</c:v>
                </c:pt>
                <c:pt idx="53431">
                  <c:v>7.4072528745980901E-2</c:v>
                </c:pt>
                <c:pt idx="53432">
                  <c:v>7.4072720310595405E-2</c:v>
                </c:pt>
                <c:pt idx="53433">
                  <c:v>7.4074637420136605E-2</c:v>
                </c:pt>
                <c:pt idx="53434">
                  <c:v>7.4075297688515201E-2</c:v>
                </c:pt>
                <c:pt idx="53435">
                  <c:v>7.4076340288324105E-2</c:v>
                </c:pt>
                <c:pt idx="53436">
                  <c:v>7.4078948522086005E-2</c:v>
                </c:pt>
                <c:pt idx="53437">
                  <c:v>7.4085573016688305E-2</c:v>
                </c:pt>
                <c:pt idx="53438">
                  <c:v>7.4090784831405798E-2</c:v>
                </c:pt>
                <c:pt idx="53439">
                  <c:v>7.40922882358757E-2</c:v>
                </c:pt>
                <c:pt idx="53440">
                  <c:v>7.4093662353450607E-2</c:v>
                </c:pt>
                <c:pt idx="53441">
                  <c:v>7.4094516429472498E-2</c:v>
                </c:pt>
                <c:pt idx="53442">
                  <c:v>7.4103118992859193E-2</c:v>
                </c:pt>
                <c:pt idx="53443">
                  <c:v>7.4108895451838699E-2</c:v>
                </c:pt>
                <c:pt idx="53444">
                  <c:v>7.4119435641088999E-2</c:v>
                </c:pt>
                <c:pt idx="53445">
                  <c:v>7.4119974863527394E-2</c:v>
                </c:pt>
                <c:pt idx="53446">
                  <c:v>7.4121632474978494E-2</c:v>
                </c:pt>
                <c:pt idx="53447">
                  <c:v>7.4124819520267393E-2</c:v>
                </c:pt>
                <c:pt idx="53448">
                  <c:v>7.4125396401446303E-2</c:v>
                </c:pt>
                <c:pt idx="53449">
                  <c:v>7.4126429866655505E-2</c:v>
                </c:pt>
                <c:pt idx="53450">
                  <c:v>7.4132628380016399E-2</c:v>
                </c:pt>
                <c:pt idx="53451">
                  <c:v>7.4134141963230704E-2</c:v>
                </c:pt>
                <c:pt idx="53452">
                  <c:v>7.4137514492779999E-2</c:v>
                </c:pt>
                <c:pt idx="53453">
                  <c:v>7.4137528445133605E-2</c:v>
                </c:pt>
                <c:pt idx="53454">
                  <c:v>7.4139224325810105E-2</c:v>
                </c:pt>
                <c:pt idx="53455">
                  <c:v>7.4142297955885103E-2</c:v>
                </c:pt>
                <c:pt idx="53456">
                  <c:v>7.4159808753780199E-2</c:v>
                </c:pt>
                <c:pt idx="53457">
                  <c:v>7.4165427867793607E-2</c:v>
                </c:pt>
                <c:pt idx="53458">
                  <c:v>7.4165957265753202E-2</c:v>
                </c:pt>
                <c:pt idx="53459">
                  <c:v>7.4176597578977696E-2</c:v>
                </c:pt>
                <c:pt idx="53460">
                  <c:v>7.4176730154112303E-2</c:v>
                </c:pt>
                <c:pt idx="53461">
                  <c:v>7.4187549689776894E-2</c:v>
                </c:pt>
                <c:pt idx="53462">
                  <c:v>7.4192562050824501E-2</c:v>
                </c:pt>
                <c:pt idx="53463">
                  <c:v>7.4193904891981702E-2</c:v>
                </c:pt>
                <c:pt idx="53464">
                  <c:v>7.4193908901846795E-2</c:v>
                </c:pt>
                <c:pt idx="53465">
                  <c:v>7.4196672549904197E-2</c:v>
                </c:pt>
                <c:pt idx="53466">
                  <c:v>7.4196738934858397E-2</c:v>
                </c:pt>
                <c:pt idx="53467">
                  <c:v>7.4200382357347203E-2</c:v>
                </c:pt>
                <c:pt idx="53468">
                  <c:v>7.4204762761064205E-2</c:v>
                </c:pt>
                <c:pt idx="53469">
                  <c:v>7.4209280258893506E-2</c:v>
                </c:pt>
                <c:pt idx="53470">
                  <c:v>7.4216602542303098E-2</c:v>
                </c:pt>
                <c:pt idx="53471">
                  <c:v>7.4217294997038996E-2</c:v>
                </c:pt>
                <c:pt idx="53472">
                  <c:v>7.4223946819295006E-2</c:v>
                </c:pt>
                <c:pt idx="53473">
                  <c:v>7.4228123689039902E-2</c:v>
                </c:pt>
                <c:pt idx="53474">
                  <c:v>7.4231730044639593E-2</c:v>
                </c:pt>
                <c:pt idx="53475">
                  <c:v>7.4234406010191406E-2</c:v>
                </c:pt>
                <c:pt idx="53476">
                  <c:v>7.4237990584423E-2</c:v>
                </c:pt>
                <c:pt idx="53477">
                  <c:v>7.4239387835225504E-2</c:v>
                </c:pt>
                <c:pt idx="53478">
                  <c:v>7.4241721498888302E-2</c:v>
                </c:pt>
                <c:pt idx="53479">
                  <c:v>7.4243002173779604E-2</c:v>
                </c:pt>
                <c:pt idx="53480">
                  <c:v>7.4244659487607598E-2</c:v>
                </c:pt>
                <c:pt idx="53481">
                  <c:v>7.4247006452391101E-2</c:v>
                </c:pt>
                <c:pt idx="53482">
                  <c:v>7.4247106679963495E-2</c:v>
                </c:pt>
                <c:pt idx="53483">
                  <c:v>7.4249662608335404E-2</c:v>
                </c:pt>
                <c:pt idx="53484">
                  <c:v>7.4249782165341505E-2</c:v>
                </c:pt>
                <c:pt idx="53485">
                  <c:v>7.4252352883237199E-2</c:v>
                </c:pt>
                <c:pt idx="53486">
                  <c:v>7.4254631828580303E-2</c:v>
                </c:pt>
                <c:pt idx="53487">
                  <c:v>7.4255934377362304E-2</c:v>
                </c:pt>
                <c:pt idx="53488">
                  <c:v>7.4284292349298703E-2</c:v>
                </c:pt>
                <c:pt idx="53489">
                  <c:v>7.4291090401823898E-2</c:v>
                </c:pt>
                <c:pt idx="53490">
                  <c:v>7.4301837274099197E-2</c:v>
                </c:pt>
                <c:pt idx="53491">
                  <c:v>7.4303799244209698E-2</c:v>
                </c:pt>
                <c:pt idx="53492">
                  <c:v>7.4305552141447503E-2</c:v>
                </c:pt>
                <c:pt idx="53493">
                  <c:v>7.4306249742238303E-2</c:v>
                </c:pt>
                <c:pt idx="53494">
                  <c:v>7.43157937744547E-2</c:v>
                </c:pt>
                <c:pt idx="53495">
                  <c:v>7.4317188398806105E-2</c:v>
                </c:pt>
                <c:pt idx="53496">
                  <c:v>7.4321398010515904E-2</c:v>
                </c:pt>
                <c:pt idx="53497">
                  <c:v>7.4321636330680604E-2</c:v>
                </c:pt>
                <c:pt idx="53498">
                  <c:v>7.4323440858197296E-2</c:v>
                </c:pt>
                <c:pt idx="53499">
                  <c:v>7.4323993158611407E-2</c:v>
                </c:pt>
                <c:pt idx="53500">
                  <c:v>7.4326583680487099E-2</c:v>
                </c:pt>
                <c:pt idx="53501">
                  <c:v>7.4328391667051297E-2</c:v>
                </c:pt>
                <c:pt idx="53502">
                  <c:v>7.4332010931169895E-2</c:v>
                </c:pt>
                <c:pt idx="53503">
                  <c:v>7.4339152707045095E-2</c:v>
                </c:pt>
                <c:pt idx="53504">
                  <c:v>7.4340812131484302E-2</c:v>
                </c:pt>
                <c:pt idx="53505">
                  <c:v>7.4346095830822495E-2</c:v>
                </c:pt>
                <c:pt idx="53506">
                  <c:v>7.4350455731105894E-2</c:v>
                </c:pt>
                <c:pt idx="53507">
                  <c:v>7.4351466914692396E-2</c:v>
                </c:pt>
                <c:pt idx="53508">
                  <c:v>7.4352864629415705E-2</c:v>
                </c:pt>
                <c:pt idx="53509">
                  <c:v>7.4353663753531904E-2</c:v>
                </c:pt>
                <c:pt idx="53510">
                  <c:v>7.4363398258849106E-2</c:v>
                </c:pt>
                <c:pt idx="53511">
                  <c:v>7.4365762822251699E-2</c:v>
                </c:pt>
                <c:pt idx="53512">
                  <c:v>7.4365902866816894E-2</c:v>
                </c:pt>
                <c:pt idx="53513">
                  <c:v>7.4366080645472399E-2</c:v>
                </c:pt>
                <c:pt idx="53514">
                  <c:v>7.4369925909363102E-2</c:v>
                </c:pt>
                <c:pt idx="53515">
                  <c:v>7.4379014226562304E-2</c:v>
                </c:pt>
                <c:pt idx="53516">
                  <c:v>7.4379714220446397E-2</c:v>
                </c:pt>
                <c:pt idx="53517">
                  <c:v>7.4380850664033493E-2</c:v>
                </c:pt>
                <c:pt idx="53518">
                  <c:v>7.4382720863585994E-2</c:v>
                </c:pt>
                <c:pt idx="53519">
                  <c:v>7.4388853133948205E-2</c:v>
                </c:pt>
                <c:pt idx="53520">
                  <c:v>7.4393801142528901E-2</c:v>
                </c:pt>
                <c:pt idx="53521">
                  <c:v>7.4395185977216005E-2</c:v>
                </c:pt>
                <c:pt idx="53522">
                  <c:v>7.4397272410197404E-2</c:v>
                </c:pt>
                <c:pt idx="53523">
                  <c:v>7.4397315747595005E-2</c:v>
                </c:pt>
                <c:pt idx="53524">
                  <c:v>7.4398176824661003E-2</c:v>
                </c:pt>
                <c:pt idx="53525">
                  <c:v>7.4398803169963806E-2</c:v>
                </c:pt>
                <c:pt idx="53526">
                  <c:v>7.4407138523900407E-2</c:v>
                </c:pt>
                <c:pt idx="53527">
                  <c:v>7.4414624037466404E-2</c:v>
                </c:pt>
                <c:pt idx="53528">
                  <c:v>7.4415891280902702E-2</c:v>
                </c:pt>
                <c:pt idx="53529">
                  <c:v>7.4419172126349395E-2</c:v>
                </c:pt>
                <c:pt idx="53530">
                  <c:v>7.4432122675191795E-2</c:v>
                </c:pt>
                <c:pt idx="53531">
                  <c:v>7.4435669967966397E-2</c:v>
                </c:pt>
                <c:pt idx="53532">
                  <c:v>7.4439741052587494E-2</c:v>
                </c:pt>
                <c:pt idx="53533">
                  <c:v>7.4442310077889096E-2</c:v>
                </c:pt>
                <c:pt idx="53534">
                  <c:v>7.4442958123835098E-2</c:v>
                </c:pt>
                <c:pt idx="53535">
                  <c:v>7.4443878390631393E-2</c:v>
                </c:pt>
                <c:pt idx="53536">
                  <c:v>7.4445205549571306E-2</c:v>
                </c:pt>
                <c:pt idx="53537">
                  <c:v>7.4447031263810096E-2</c:v>
                </c:pt>
                <c:pt idx="53538">
                  <c:v>7.4448446617105493E-2</c:v>
                </c:pt>
                <c:pt idx="53539">
                  <c:v>7.4448819672775404E-2</c:v>
                </c:pt>
                <c:pt idx="53540">
                  <c:v>7.4458149413861599E-2</c:v>
                </c:pt>
                <c:pt idx="53541">
                  <c:v>7.4465147357877695E-2</c:v>
                </c:pt>
                <c:pt idx="53542">
                  <c:v>7.4483659132407995E-2</c:v>
                </c:pt>
                <c:pt idx="53543">
                  <c:v>7.4488664899372697E-2</c:v>
                </c:pt>
                <c:pt idx="53544">
                  <c:v>7.4489238308449598E-2</c:v>
                </c:pt>
                <c:pt idx="53545">
                  <c:v>7.4489300268264905E-2</c:v>
                </c:pt>
                <c:pt idx="53546">
                  <c:v>7.4489356739530804E-2</c:v>
                </c:pt>
                <c:pt idx="53547">
                  <c:v>7.4497681561338902E-2</c:v>
                </c:pt>
                <c:pt idx="53548">
                  <c:v>7.4500388304466203E-2</c:v>
                </c:pt>
                <c:pt idx="53549">
                  <c:v>7.4500940053225703E-2</c:v>
                </c:pt>
                <c:pt idx="53550">
                  <c:v>7.4501700662411394E-2</c:v>
                </c:pt>
                <c:pt idx="53551">
                  <c:v>7.4504217631932906E-2</c:v>
                </c:pt>
                <c:pt idx="53552">
                  <c:v>7.4507977868821199E-2</c:v>
                </c:pt>
                <c:pt idx="53553">
                  <c:v>7.4513040659717505E-2</c:v>
                </c:pt>
                <c:pt idx="53554">
                  <c:v>7.4513629987755001E-2</c:v>
                </c:pt>
                <c:pt idx="53555">
                  <c:v>7.4515593088148299E-2</c:v>
                </c:pt>
                <c:pt idx="53556">
                  <c:v>7.4517441688910904E-2</c:v>
                </c:pt>
                <c:pt idx="53557">
                  <c:v>7.4526274286131705E-2</c:v>
                </c:pt>
                <c:pt idx="53558">
                  <c:v>7.4527445012176993E-2</c:v>
                </c:pt>
                <c:pt idx="53559">
                  <c:v>7.4529490067557602E-2</c:v>
                </c:pt>
                <c:pt idx="53560">
                  <c:v>7.4531972070727495E-2</c:v>
                </c:pt>
                <c:pt idx="53561">
                  <c:v>7.4535246439185798E-2</c:v>
                </c:pt>
                <c:pt idx="53562">
                  <c:v>7.4538255141107096E-2</c:v>
                </c:pt>
                <c:pt idx="53563">
                  <c:v>7.4541297831061296E-2</c:v>
                </c:pt>
                <c:pt idx="53564">
                  <c:v>7.4542243959606694E-2</c:v>
                </c:pt>
                <c:pt idx="53565">
                  <c:v>7.4542823750610707E-2</c:v>
                </c:pt>
                <c:pt idx="53566">
                  <c:v>7.4543985069144197E-2</c:v>
                </c:pt>
                <c:pt idx="53567">
                  <c:v>7.4544923920505296E-2</c:v>
                </c:pt>
                <c:pt idx="53568">
                  <c:v>7.4546469609084801E-2</c:v>
                </c:pt>
                <c:pt idx="53569">
                  <c:v>7.4554144728601501E-2</c:v>
                </c:pt>
                <c:pt idx="53570">
                  <c:v>7.4556790262240102E-2</c:v>
                </c:pt>
                <c:pt idx="53571">
                  <c:v>7.4562707224910998E-2</c:v>
                </c:pt>
                <c:pt idx="53572">
                  <c:v>7.4564109017299596E-2</c:v>
                </c:pt>
                <c:pt idx="53573">
                  <c:v>7.4565655337528194E-2</c:v>
                </c:pt>
                <c:pt idx="53574">
                  <c:v>7.4569944631609195E-2</c:v>
                </c:pt>
                <c:pt idx="53575">
                  <c:v>7.4570139358168294E-2</c:v>
                </c:pt>
                <c:pt idx="53576">
                  <c:v>7.4570544251872595E-2</c:v>
                </c:pt>
                <c:pt idx="53577">
                  <c:v>7.4570544302294095E-2</c:v>
                </c:pt>
                <c:pt idx="53578">
                  <c:v>7.4575788442183405E-2</c:v>
                </c:pt>
                <c:pt idx="53579">
                  <c:v>7.4576006318034904E-2</c:v>
                </c:pt>
                <c:pt idx="53580">
                  <c:v>7.4591765391318302E-2</c:v>
                </c:pt>
                <c:pt idx="53581">
                  <c:v>7.4598009175816493E-2</c:v>
                </c:pt>
                <c:pt idx="53582">
                  <c:v>7.4601145978816299E-2</c:v>
                </c:pt>
                <c:pt idx="53583">
                  <c:v>7.4602104923229995E-2</c:v>
                </c:pt>
                <c:pt idx="53584">
                  <c:v>7.4605387016106695E-2</c:v>
                </c:pt>
                <c:pt idx="53585">
                  <c:v>7.4606427263115199E-2</c:v>
                </c:pt>
                <c:pt idx="53586">
                  <c:v>7.4608639369082297E-2</c:v>
                </c:pt>
                <c:pt idx="53587">
                  <c:v>7.4612556579395806E-2</c:v>
                </c:pt>
                <c:pt idx="53588">
                  <c:v>7.4612721661166601E-2</c:v>
                </c:pt>
                <c:pt idx="53589">
                  <c:v>7.4614331760770702E-2</c:v>
                </c:pt>
                <c:pt idx="53590">
                  <c:v>7.4615248345781496E-2</c:v>
                </c:pt>
                <c:pt idx="53591">
                  <c:v>7.4616559554161396E-2</c:v>
                </c:pt>
                <c:pt idx="53592">
                  <c:v>7.4617668779236299E-2</c:v>
                </c:pt>
                <c:pt idx="53593">
                  <c:v>7.4618453630822201E-2</c:v>
                </c:pt>
                <c:pt idx="53594">
                  <c:v>7.4620061084244696E-2</c:v>
                </c:pt>
                <c:pt idx="53595">
                  <c:v>7.4627286272698504E-2</c:v>
                </c:pt>
                <c:pt idx="53596">
                  <c:v>7.4629114745094496E-2</c:v>
                </c:pt>
                <c:pt idx="53597">
                  <c:v>7.4630043454179798E-2</c:v>
                </c:pt>
                <c:pt idx="53598">
                  <c:v>7.4636572447343896E-2</c:v>
                </c:pt>
                <c:pt idx="53599">
                  <c:v>7.4637894297617496E-2</c:v>
                </c:pt>
                <c:pt idx="53600">
                  <c:v>7.4640432524055694E-2</c:v>
                </c:pt>
                <c:pt idx="53601">
                  <c:v>7.4640885577603094E-2</c:v>
                </c:pt>
                <c:pt idx="53602">
                  <c:v>7.4640972780541506E-2</c:v>
                </c:pt>
                <c:pt idx="53603">
                  <c:v>7.4643695615860595E-2</c:v>
                </c:pt>
                <c:pt idx="53604">
                  <c:v>7.4644918786277395E-2</c:v>
                </c:pt>
                <c:pt idx="53605">
                  <c:v>7.4646729620934604E-2</c:v>
                </c:pt>
                <c:pt idx="53606">
                  <c:v>7.4657626210548805E-2</c:v>
                </c:pt>
                <c:pt idx="53607">
                  <c:v>7.4662581912405296E-2</c:v>
                </c:pt>
                <c:pt idx="53608">
                  <c:v>7.4668596891595204E-2</c:v>
                </c:pt>
                <c:pt idx="53609">
                  <c:v>7.4669379794116406E-2</c:v>
                </c:pt>
                <c:pt idx="53610">
                  <c:v>7.4669942459741595E-2</c:v>
                </c:pt>
                <c:pt idx="53611">
                  <c:v>7.46702664871048E-2</c:v>
                </c:pt>
                <c:pt idx="53612">
                  <c:v>7.4670397734990707E-2</c:v>
                </c:pt>
                <c:pt idx="53613">
                  <c:v>7.4674585504931307E-2</c:v>
                </c:pt>
                <c:pt idx="53614">
                  <c:v>7.4679270410208096E-2</c:v>
                </c:pt>
                <c:pt idx="53615">
                  <c:v>7.4679620879421801E-2</c:v>
                </c:pt>
                <c:pt idx="53616">
                  <c:v>7.4682781017711794E-2</c:v>
                </c:pt>
                <c:pt idx="53617">
                  <c:v>7.4682910762798801E-2</c:v>
                </c:pt>
                <c:pt idx="53618">
                  <c:v>7.4683379369853406E-2</c:v>
                </c:pt>
                <c:pt idx="53619">
                  <c:v>7.4690442182966305E-2</c:v>
                </c:pt>
                <c:pt idx="53620">
                  <c:v>7.4690988545953102E-2</c:v>
                </c:pt>
                <c:pt idx="53621">
                  <c:v>7.46938121707858E-2</c:v>
                </c:pt>
                <c:pt idx="53622">
                  <c:v>7.4699970653163805E-2</c:v>
                </c:pt>
                <c:pt idx="53623">
                  <c:v>7.4713000181404796E-2</c:v>
                </c:pt>
                <c:pt idx="53624">
                  <c:v>7.4721421114502098E-2</c:v>
                </c:pt>
                <c:pt idx="53625">
                  <c:v>7.4725720009538296E-2</c:v>
                </c:pt>
                <c:pt idx="53626">
                  <c:v>7.4732100266042295E-2</c:v>
                </c:pt>
                <c:pt idx="53627">
                  <c:v>7.4734999676676003E-2</c:v>
                </c:pt>
                <c:pt idx="53628">
                  <c:v>7.4735418232367498E-2</c:v>
                </c:pt>
                <c:pt idx="53629">
                  <c:v>7.47377433767306E-2</c:v>
                </c:pt>
                <c:pt idx="53630">
                  <c:v>7.4739337607052606E-2</c:v>
                </c:pt>
                <c:pt idx="53631">
                  <c:v>7.47465234018867E-2</c:v>
                </c:pt>
                <c:pt idx="53632">
                  <c:v>7.4748832885244199E-2</c:v>
                </c:pt>
                <c:pt idx="53633">
                  <c:v>7.4751495916145799E-2</c:v>
                </c:pt>
                <c:pt idx="53634">
                  <c:v>7.4754480889388505E-2</c:v>
                </c:pt>
                <c:pt idx="53635">
                  <c:v>7.4763144044172697E-2</c:v>
                </c:pt>
                <c:pt idx="53636">
                  <c:v>7.4764760584256906E-2</c:v>
                </c:pt>
                <c:pt idx="53637">
                  <c:v>7.47661655746997E-2</c:v>
                </c:pt>
                <c:pt idx="53638">
                  <c:v>7.4772622260996596E-2</c:v>
                </c:pt>
                <c:pt idx="53639">
                  <c:v>7.4773835403330893E-2</c:v>
                </c:pt>
                <c:pt idx="53640">
                  <c:v>7.4773981697959901E-2</c:v>
                </c:pt>
                <c:pt idx="53641">
                  <c:v>7.4776616603504403E-2</c:v>
                </c:pt>
                <c:pt idx="53642">
                  <c:v>7.4777819755874997E-2</c:v>
                </c:pt>
                <c:pt idx="53643">
                  <c:v>7.4778511841496101E-2</c:v>
                </c:pt>
                <c:pt idx="53644">
                  <c:v>7.4778589292519196E-2</c:v>
                </c:pt>
                <c:pt idx="53645">
                  <c:v>7.4778758439371901E-2</c:v>
                </c:pt>
                <c:pt idx="53646">
                  <c:v>7.4780154308972197E-2</c:v>
                </c:pt>
                <c:pt idx="53647">
                  <c:v>7.4783510135839906E-2</c:v>
                </c:pt>
                <c:pt idx="53648">
                  <c:v>7.4783955812436506E-2</c:v>
                </c:pt>
                <c:pt idx="53649">
                  <c:v>7.4785867674994594E-2</c:v>
                </c:pt>
                <c:pt idx="53650">
                  <c:v>7.4786679929861405E-2</c:v>
                </c:pt>
                <c:pt idx="53651">
                  <c:v>7.4791405882019504E-2</c:v>
                </c:pt>
                <c:pt idx="53652">
                  <c:v>7.4792356865452395E-2</c:v>
                </c:pt>
                <c:pt idx="53653">
                  <c:v>7.4802053849704606E-2</c:v>
                </c:pt>
                <c:pt idx="53654">
                  <c:v>7.4805787038495095E-2</c:v>
                </c:pt>
                <c:pt idx="53655">
                  <c:v>7.4813668050791399E-2</c:v>
                </c:pt>
                <c:pt idx="53656">
                  <c:v>7.4825492158776194E-2</c:v>
                </c:pt>
                <c:pt idx="53657">
                  <c:v>7.4829176186827301E-2</c:v>
                </c:pt>
                <c:pt idx="53658">
                  <c:v>7.4846965202672797E-2</c:v>
                </c:pt>
                <c:pt idx="53659">
                  <c:v>7.4848723220268407E-2</c:v>
                </c:pt>
                <c:pt idx="53660">
                  <c:v>7.4857538668066104E-2</c:v>
                </c:pt>
                <c:pt idx="53661">
                  <c:v>7.4861842621398098E-2</c:v>
                </c:pt>
                <c:pt idx="53662">
                  <c:v>7.4862587337158795E-2</c:v>
                </c:pt>
                <c:pt idx="53663">
                  <c:v>7.4864429692689693E-2</c:v>
                </c:pt>
                <c:pt idx="53664">
                  <c:v>7.4867691920541796E-2</c:v>
                </c:pt>
                <c:pt idx="53665">
                  <c:v>7.4867975572581194E-2</c:v>
                </c:pt>
                <c:pt idx="53666">
                  <c:v>7.4872229217386899E-2</c:v>
                </c:pt>
                <c:pt idx="53667">
                  <c:v>7.4874090488180306E-2</c:v>
                </c:pt>
                <c:pt idx="53668">
                  <c:v>7.4879678846178202E-2</c:v>
                </c:pt>
                <c:pt idx="53669">
                  <c:v>7.4881639480073398E-2</c:v>
                </c:pt>
                <c:pt idx="53670">
                  <c:v>7.4887614958428605E-2</c:v>
                </c:pt>
                <c:pt idx="53671">
                  <c:v>7.4894682002344004E-2</c:v>
                </c:pt>
                <c:pt idx="53672">
                  <c:v>7.4896077310056999E-2</c:v>
                </c:pt>
                <c:pt idx="53673">
                  <c:v>7.4896617325011294E-2</c:v>
                </c:pt>
                <c:pt idx="53674">
                  <c:v>7.4909563596735798E-2</c:v>
                </c:pt>
                <c:pt idx="53675">
                  <c:v>7.49104154617692E-2</c:v>
                </c:pt>
                <c:pt idx="53676">
                  <c:v>7.4912104754873296E-2</c:v>
                </c:pt>
                <c:pt idx="53677">
                  <c:v>7.4918455368947506E-2</c:v>
                </c:pt>
                <c:pt idx="53678">
                  <c:v>7.4923250134475095E-2</c:v>
                </c:pt>
                <c:pt idx="53679">
                  <c:v>7.4927803750365493E-2</c:v>
                </c:pt>
                <c:pt idx="53680">
                  <c:v>7.4928342112428506E-2</c:v>
                </c:pt>
                <c:pt idx="53681">
                  <c:v>7.4929044504290193E-2</c:v>
                </c:pt>
                <c:pt idx="53682">
                  <c:v>7.4931814445990105E-2</c:v>
                </c:pt>
                <c:pt idx="53683">
                  <c:v>7.4933181689239903E-2</c:v>
                </c:pt>
                <c:pt idx="53684">
                  <c:v>7.4934048083761501E-2</c:v>
                </c:pt>
                <c:pt idx="53685">
                  <c:v>7.4937906946017194E-2</c:v>
                </c:pt>
                <c:pt idx="53686">
                  <c:v>7.4943475947587504E-2</c:v>
                </c:pt>
                <c:pt idx="53687">
                  <c:v>7.4946070587756194E-2</c:v>
                </c:pt>
                <c:pt idx="53688">
                  <c:v>7.4950723961901305E-2</c:v>
                </c:pt>
                <c:pt idx="53689">
                  <c:v>7.4956132404897097E-2</c:v>
                </c:pt>
                <c:pt idx="53690">
                  <c:v>7.4957951237554707E-2</c:v>
                </c:pt>
                <c:pt idx="53691">
                  <c:v>7.4958867696223605E-2</c:v>
                </c:pt>
                <c:pt idx="53692">
                  <c:v>7.4959890837425297E-2</c:v>
                </c:pt>
                <c:pt idx="53693">
                  <c:v>7.4959975437961596E-2</c:v>
                </c:pt>
                <c:pt idx="53694">
                  <c:v>7.4960476732182299E-2</c:v>
                </c:pt>
                <c:pt idx="53695">
                  <c:v>7.4970206850081503E-2</c:v>
                </c:pt>
                <c:pt idx="53696">
                  <c:v>7.4976343370590795E-2</c:v>
                </c:pt>
                <c:pt idx="53697">
                  <c:v>7.4977509734193301E-2</c:v>
                </c:pt>
                <c:pt idx="53698">
                  <c:v>7.49780828685086E-2</c:v>
                </c:pt>
                <c:pt idx="53699">
                  <c:v>7.4978302008066294E-2</c:v>
                </c:pt>
                <c:pt idx="53700">
                  <c:v>7.4978589303295096E-2</c:v>
                </c:pt>
                <c:pt idx="53701">
                  <c:v>7.4981135708020494E-2</c:v>
                </c:pt>
                <c:pt idx="53702">
                  <c:v>7.4985083617804496E-2</c:v>
                </c:pt>
                <c:pt idx="53703">
                  <c:v>7.4986009087363095E-2</c:v>
                </c:pt>
                <c:pt idx="53704">
                  <c:v>7.4988597793206699E-2</c:v>
                </c:pt>
                <c:pt idx="53705">
                  <c:v>7.4993656118129706E-2</c:v>
                </c:pt>
                <c:pt idx="53706">
                  <c:v>7.4995987643973097E-2</c:v>
                </c:pt>
                <c:pt idx="53707">
                  <c:v>7.4998357462264298E-2</c:v>
                </c:pt>
                <c:pt idx="53708">
                  <c:v>7.5000761673693697E-2</c:v>
                </c:pt>
                <c:pt idx="53709">
                  <c:v>7.5005717377409506E-2</c:v>
                </c:pt>
                <c:pt idx="53710">
                  <c:v>7.5006502856389906E-2</c:v>
                </c:pt>
                <c:pt idx="53711">
                  <c:v>7.5007900975737701E-2</c:v>
                </c:pt>
                <c:pt idx="53712">
                  <c:v>7.5009909656117202E-2</c:v>
                </c:pt>
                <c:pt idx="53713">
                  <c:v>7.5012665214575294E-2</c:v>
                </c:pt>
                <c:pt idx="53714">
                  <c:v>7.5015351639760405E-2</c:v>
                </c:pt>
                <c:pt idx="53715">
                  <c:v>7.5017866151132803E-2</c:v>
                </c:pt>
                <c:pt idx="53716">
                  <c:v>7.5024536394578401E-2</c:v>
                </c:pt>
                <c:pt idx="53717">
                  <c:v>7.5025092940645702E-2</c:v>
                </c:pt>
                <c:pt idx="53718">
                  <c:v>7.5030205871734507E-2</c:v>
                </c:pt>
                <c:pt idx="53719">
                  <c:v>7.5036313637086405E-2</c:v>
                </c:pt>
                <c:pt idx="53720">
                  <c:v>7.5039524070038804E-2</c:v>
                </c:pt>
                <c:pt idx="53721">
                  <c:v>7.5040484335942501E-2</c:v>
                </c:pt>
                <c:pt idx="53722">
                  <c:v>7.5047605234013298E-2</c:v>
                </c:pt>
                <c:pt idx="53723">
                  <c:v>7.5048718934404193E-2</c:v>
                </c:pt>
                <c:pt idx="53724">
                  <c:v>7.50508527253788E-2</c:v>
                </c:pt>
                <c:pt idx="53725">
                  <c:v>7.50593265863021E-2</c:v>
                </c:pt>
                <c:pt idx="53726">
                  <c:v>7.5059937030028501E-2</c:v>
                </c:pt>
                <c:pt idx="53727">
                  <c:v>7.5060317888934497E-2</c:v>
                </c:pt>
                <c:pt idx="53728">
                  <c:v>7.5061891382776497E-2</c:v>
                </c:pt>
                <c:pt idx="53729">
                  <c:v>7.5078162133325604E-2</c:v>
                </c:pt>
                <c:pt idx="53730">
                  <c:v>7.5079066441425105E-2</c:v>
                </c:pt>
                <c:pt idx="53731">
                  <c:v>7.5079584520459902E-2</c:v>
                </c:pt>
                <c:pt idx="53732">
                  <c:v>7.5081821851805106E-2</c:v>
                </c:pt>
                <c:pt idx="53733">
                  <c:v>7.5086547035781603E-2</c:v>
                </c:pt>
                <c:pt idx="53734">
                  <c:v>7.5093244174545798E-2</c:v>
                </c:pt>
                <c:pt idx="53735">
                  <c:v>7.5095519228895402E-2</c:v>
                </c:pt>
                <c:pt idx="53736">
                  <c:v>7.5106260246237094E-2</c:v>
                </c:pt>
                <c:pt idx="53737">
                  <c:v>7.5118797199130796E-2</c:v>
                </c:pt>
                <c:pt idx="53738">
                  <c:v>7.5123514973673602E-2</c:v>
                </c:pt>
                <c:pt idx="53739">
                  <c:v>7.5123553881632402E-2</c:v>
                </c:pt>
                <c:pt idx="53740">
                  <c:v>7.5124740442329002E-2</c:v>
                </c:pt>
                <c:pt idx="53741">
                  <c:v>7.5125794875300897E-2</c:v>
                </c:pt>
                <c:pt idx="53742">
                  <c:v>7.5131714057589602E-2</c:v>
                </c:pt>
                <c:pt idx="53743">
                  <c:v>7.5134337610942695E-2</c:v>
                </c:pt>
                <c:pt idx="53744">
                  <c:v>7.5135738497047397E-2</c:v>
                </c:pt>
                <c:pt idx="53745">
                  <c:v>7.5138982844014199E-2</c:v>
                </c:pt>
                <c:pt idx="53746">
                  <c:v>7.5140157900560403E-2</c:v>
                </c:pt>
                <c:pt idx="53747">
                  <c:v>7.5141064836537194E-2</c:v>
                </c:pt>
                <c:pt idx="53748">
                  <c:v>7.5146164628215398E-2</c:v>
                </c:pt>
                <c:pt idx="53749">
                  <c:v>7.5148395980774399E-2</c:v>
                </c:pt>
                <c:pt idx="53750">
                  <c:v>7.5150266553214495E-2</c:v>
                </c:pt>
                <c:pt idx="53751">
                  <c:v>7.5151513313877899E-2</c:v>
                </c:pt>
                <c:pt idx="53752">
                  <c:v>7.5155534222274403E-2</c:v>
                </c:pt>
                <c:pt idx="53753">
                  <c:v>7.5161942448016897E-2</c:v>
                </c:pt>
                <c:pt idx="53754">
                  <c:v>7.5162662873539801E-2</c:v>
                </c:pt>
                <c:pt idx="53755">
                  <c:v>7.51635357246217E-2</c:v>
                </c:pt>
                <c:pt idx="53756">
                  <c:v>7.51645760741049E-2</c:v>
                </c:pt>
                <c:pt idx="53757">
                  <c:v>7.5166402367628796E-2</c:v>
                </c:pt>
                <c:pt idx="53758">
                  <c:v>7.5169114177803101E-2</c:v>
                </c:pt>
                <c:pt idx="53759">
                  <c:v>7.5173143151515104E-2</c:v>
                </c:pt>
                <c:pt idx="53760">
                  <c:v>7.5174202887699895E-2</c:v>
                </c:pt>
                <c:pt idx="53761">
                  <c:v>7.5183181603293806E-2</c:v>
                </c:pt>
                <c:pt idx="53762">
                  <c:v>7.5183960543052902E-2</c:v>
                </c:pt>
                <c:pt idx="53763">
                  <c:v>7.5185210782910003E-2</c:v>
                </c:pt>
                <c:pt idx="53764">
                  <c:v>7.5185639487034106E-2</c:v>
                </c:pt>
                <c:pt idx="53765">
                  <c:v>7.5187343932099596E-2</c:v>
                </c:pt>
                <c:pt idx="53766">
                  <c:v>7.5187888866500102E-2</c:v>
                </c:pt>
                <c:pt idx="53767">
                  <c:v>7.5188469507881606E-2</c:v>
                </c:pt>
                <c:pt idx="53768">
                  <c:v>7.5197909109449498E-2</c:v>
                </c:pt>
                <c:pt idx="53769">
                  <c:v>7.5201339322710198E-2</c:v>
                </c:pt>
                <c:pt idx="53770">
                  <c:v>7.5204940912023094E-2</c:v>
                </c:pt>
                <c:pt idx="53771">
                  <c:v>7.5209401504373899E-2</c:v>
                </c:pt>
                <c:pt idx="53772">
                  <c:v>7.52124104876222E-2</c:v>
                </c:pt>
                <c:pt idx="53773">
                  <c:v>7.5217087558509005E-2</c:v>
                </c:pt>
                <c:pt idx="53774">
                  <c:v>7.5220255480036496E-2</c:v>
                </c:pt>
                <c:pt idx="53775">
                  <c:v>7.5223150531906202E-2</c:v>
                </c:pt>
                <c:pt idx="53776">
                  <c:v>7.5225508936050595E-2</c:v>
                </c:pt>
                <c:pt idx="53777">
                  <c:v>7.5229516487368697E-2</c:v>
                </c:pt>
                <c:pt idx="53778">
                  <c:v>7.5229829002014498E-2</c:v>
                </c:pt>
                <c:pt idx="53779">
                  <c:v>7.5235781682855496E-2</c:v>
                </c:pt>
                <c:pt idx="53780">
                  <c:v>7.5244554821116597E-2</c:v>
                </c:pt>
                <c:pt idx="53781">
                  <c:v>7.52465503768696E-2</c:v>
                </c:pt>
                <c:pt idx="53782">
                  <c:v>7.5253678313219205E-2</c:v>
                </c:pt>
                <c:pt idx="53783">
                  <c:v>7.5255452767810593E-2</c:v>
                </c:pt>
                <c:pt idx="53784">
                  <c:v>7.5256129630429006E-2</c:v>
                </c:pt>
                <c:pt idx="53785">
                  <c:v>7.5260233551696004E-2</c:v>
                </c:pt>
                <c:pt idx="53786">
                  <c:v>7.52648003871626E-2</c:v>
                </c:pt>
                <c:pt idx="53787">
                  <c:v>7.5266291221647394E-2</c:v>
                </c:pt>
                <c:pt idx="53788">
                  <c:v>7.5273137461833506E-2</c:v>
                </c:pt>
                <c:pt idx="53789">
                  <c:v>7.5278866566478697E-2</c:v>
                </c:pt>
                <c:pt idx="53790">
                  <c:v>7.5290227950942298E-2</c:v>
                </c:pt>
                <c:pt idx="53791">
                  <c:v>7.5293567604666198E-2</c:v>
                </c:pt>
                <c:pt idx="53792">
                  <c:v>7.5301925653506699E-2</c:v>
                </c:pt>
                <c:pt idx="53793">
                  <c:v>7.5305792590445994E-2</c:v>
                </c:pt>
                <c:pt idx="53794">
                  <c:v>7.5309597242393805E-2</c:v>
                </c:pt>
                <c:pt idx="53795">
                  <c:v>7.5313578883541996E-2</c:v>
                </c:pt>
                <c:pt idx="53796">
                  <c:v>7.5318112300829104E-2</c:v>
                </c:pt>
                <c:pt idx="53797">
                  <c:v>7.53229195371104E-2</c:v>
                </c:pt>
                <c:pt idx="53798">
                  <c:v>7.5326331785623701E-2</c:v>
                </c:pt>
                <c:pt idx="53799">
                  <c:v>7.5327684223555597E-2</c:v>
                </c:pt>
                <c:pt idx="53800">
                  <c:v>7.5329003783593695E-2</c:v>
                </c:pt>
                <c:pt idx="53801">
                  <c:v>7.5341308818919706E-2</c:v>
                </c:pt>
                <c:pt idx="53802">
                  <c:v>7.5345006991373406E-2</c:v>
                </c:pt>
                <c:pt idx="53803">
                  <c:v>7.5347881202069394E-2</c:v>
                </c:pt>
                <c:pt idx="53804">
                  <c:v>7.5349897582827396E-2</c:v>
                </c:pt>
                <c:pt idx="53805">
                  <c:v>7.5351248191808898E-2</c:v>
                </c:pt>
                <c:pt idx="53806">
                  <c:v>7.5355876266379407E-2</c:v>
                </c:pt>
                <c:pt idx="53807">
                  <c:v>7.5359067032728599E-2</c:v>
                </c:pt>
                <c:pt idx="53808">
                  <c:v>7.5362045651126294E-2</c:v>
                </c:pt>
                <c:pt idx="53809">
                  <c:v>7.5368089065185204E-2</c:v>
                </c:pt>
                <c:pt idx="53810">
                  <c:v>7.5373408015383697E-2</c:v>
                </c:pt>
                <c:pt idx="53811">
                  <c:v>7.5374123853970895E-2</c:v>
                </c:pt>
                <c:pt idx="53812">
                  <c:v>7.5375339247783599E-2</c:v>
                </c:pt>
                <c:pt idx="53813">
                  <c:v>7.5381785741213403E-2</c:v>
                </c:pt>
                <c:pt idx="53814">
                  <c:v>7.5387120109709202E-2</c:v>
                </c:pt>
                <c:pt idx="53815">
                  <c:v>7.5388963792984307E-2</c:v>
                </c:pt>
                <c:pt idx="53816">
                  <c:v>7.53900755790676E-2</c:v>
                </c:pt>
                <c:pt idx="53817">
                  <c:v>7.5391882093933105E-2</c:v>
                </c:pt>
                <c:pt idx="53818">
                  <c:v>7.5399583930751801E-2</c:v>
                </c:pt>
                <c:pt idx="53819">
                  <c:v>7.5401670336264895E-2</c:v>
                </c:pt>
                <c:pt idx="53820">
                  <c:v>7.5404369534677301E-2</c:v>
                </c:pt>
                <c:pt idx="53821">
                  <c:v>7.54077926159189E-2</c:v>
                </c:pt>
                <c:pt idx="53822">
                  <c:v>7.5409161815393005E-2</c:v>
                </c:pt>
                <c:pt idx="53823">
                  <c:v>7.5411493378408606E-2</c:v>
                </c:pt>
                <c:pt idx="53824">
                  <c:v>7.5413548283287599E-2</c:v>
                </c:pt>
                <c:pt idx="53825">
                  <c:v>7.5416098765699602E-2</c:v>
                </c:pt>
                <c:pt idx="53826">
                  <c:v>7.5421381144845895E-2</c:v>
                </c:pt>
                <c:pt idx="53827">
                  <c:v>7.5426005481944502E-2</c:v>
                </c:pt>
                <c:pt idx="53828">
                  <c:v>7.5427273062377898E-2</c:v>
                </c:pt>
                <c:pt idx="53829">
                  <c:v>7.5430807789129001E-2</c:v>
                </c:pt>
                <c:pt idx="53830">
                  <c:v>7.5431364561481695E-2</c:v>
                </c:pt>
                <c:pt idx="53831">
                  <c:v>7.5431853341142593E-2</c:v>
                </c:pt>
                <c:pt idx="53832">
                  <c:v>7.5446314020629193E-2</c:v>
                </c:pt>
                <c:pt idx="53833">
                  <c:v>7.5454423043249896E-2</c:v>
                </c:pt>
                <c:pt idx="53834">
                  <c:v>7.5457849812690603E-2</c:v>
                </c:pt>
                <c:pt idx="53835">
                  <c:v>7.5458899722538303E-2</c:v>
                </c:pt>
                <c:pt idx="53836">
                  <c:v>7.5463569564093197E-2</c:v>
                </c:pt>
                <c:pt idx="53837">
                  <c:v>7.5465814062192202E-2</c:v>
                </c:pt>
                <c:pt idx="53838">
                  <c:v>7.5471656492417702E-2</c:v>
                </c:pt>
                <c:pt idx="53839">
                  <c:v>7.5473374908697002E-2</c:v>
                </c:pt>
                <c:pt idx="53840">
                  <c:v>7.5476262236748401E-2</c:v>
                </c:pt>
                <c:pt idx="53841">
                  <c:v>7.5482093362316496E-2</c:v>
                </c:pt>
                <c:pt idx="53842">
                  <c:v>7.5484743450480202E-2</c:v>
                </c:pt>
                <c:pt idx="53843">
                  <c:v>7.5484990386110506E-2</c:v>
                </c:pt>
                <c:pt idx="53844">
                  <c:v>7.5497367844307606E-2</c:v>
                </c:pt>
                <c:pt idx="53845">
                  <c:v>7.5498591729818598E-2</c:v>
                </c:pt>
                <c:pt idx="53846">
                  <c:v>7.5510258635213101E-2</c:v>
                </c:pt>
                <c:pt idx="53847">
                  <c:v>7.5521779736341998E-2</c:v>
                </c:pt>
                <c:pt idx="53848">
                  <c:v>7.5526943109536601E-2</c:v>
                </c:pt>
                <c:pt idx="53849">
                  <c:v>7.5536402261191501E-2</c:v>
                </c:pt>
                <c:pt idx="53850">
                  <c:v>7.5540087089864205E-2</c:v>
                </c:pt>
                <c:pt idx="53851">
                  <c:v>7.5540661185382996E-2</c:v>
                </c:pt>
                <c:pt idx="53852">
                  <c:v>7.5554830133602494E-2</c:v>
                </c:pt>
                <c:pt idx="53853">
                  <c:v>7.5559295518297501E-2</c:v>
                </c:pt>
                <c:pt idx="53854">
                  <c:v>7.5560848555491805E-2</c:v>
                </c:pt>
                <c:pt idx="53855">
                  <c:v>7.55634519327779E-2</c:v>
                </c:pt>
                <c:pt idx="53856">
                  <c:v>7.5565006909899896E-2</c:v>
                </c:pt>
                <c:pt idx="53857">
                  <c:v>7.5567901571481202E-2</c:v>
                </c:pt>
                <c:pt idx="53858">
                  <c:v>7.5569952807515495E-2</c:v>
                </c:pt>
                <c:pt idx="53859">
                  <c:v>7.5570197396976804E-2</c:v>
                </c:pt>
                <c:pt idx="53860">
                  <c:v>7.5589571964521401E-2</c:v>
                </c:pt>
                <c:pt idx="53861">
                  <c:v>7.5596135783636303E-2</c:v>
                </c:pt>
                <c:pt idx="53862">
                  <c:v>7.5600307750154694E-2</c:v>
                </c:pt>
                <c:pt idx="53863">
                  <c:v>7.5602929845093106E-2</c:v>
                </c:pt>
                <c:pt idx="53864">
                  <c:v>7.5603331825778705E-2</c:v>
                </c:pt>
                <c:pt idx="53865">
                  <c:v>7.5611168860346301E-2</c:v>
                </c:pt>
                <c:pt idx="53866">
                  <c:v>7.5615654126056794E-2</c:v>
                </c:pt>
                <c:pt idx="53867">
                  <c:v>7.5617766449910695E-2</c:v>
                </c:pt>
                <c:pt idx="53868">
                  <c:v>7.5618364435941193E-2</c:v>
                </c:pt>
                <c:pt idx="53869">
                  <c:v>7.5620273148181802E-2</c:v>
                </c:pt>
                <c:pt idx="53870">
                  <c:v>7.5622979667254897E-2</c:v>
                </c:pt>
                <c:pt idx="53871">
                  <c:v>7.5635840458910197E-2</c:v>
                </c:pt>
                <c:pt idx="53872">
                  <c:v>7.5653016187628194E-2</c:v>
                </c:pt>
                <c:pt idx="53873">
                  <c:v>7.5656782938627695E-2</c:v>
                </c:pt>
                <c:pt idx="53874">
                  <c:v>7.56580009274785E-2</c:v>
                </c:pt>
                <c:pt idx="53875">
                  <c:v>7.5661428644437298E-2</c:v>
                </c:pt>
                <c:pt idx="53876">
                  <c:v>7.5668895283823298E-2</c:v>
                </c:pt>
                <c:pt idx="53877">
                  <c:v>7.5670805909583194E-2</c:v>
                </c:pt>
                <c:pt idx="53878">
                  <c:v>7.5671147335907005E-2</c:v>
                </c:pt>
                <c:pt idx="53879">
                  <c:v>7.5672182026858895E-2</c:v>
                </c:pt>
                <c:pt idx="53880">
                  <c:v>7.5674691616482506E-2</c:v>
                </c:pt>
                <c:pt idx="53881">
                  <c:v>7.5677111384906307E-2</c:v>
                </c:pt>
                <c:pt idx="53882">
                  <c:v>7.56772333514453E-2</c:v>
                </c:pt>
                <c:pt idx="53883">
                  <c:v>7.5693602865308698E-2</c:v>
                </c:pt>
                <c:pt idx="53884">
                  <c:v>7.5701077741765696E-2</c:v>
                </c:pt>
                <c:pt idx="53885">
                  <c:v>7.5708668899569495E-2</c:v>
                </c:pt>
                <c:pt idx="53886">
                  <c:v>7.5714002858890003E-2</c:v>
                </c:pt>
                <c:pt idx="53887">
                  <c:v>7.5715530327539401E-2</c:v>
                </c:pt>
                <c:pt idx="53888">
                  <c:v>7.5720284305022506E-2</c:v>
                </c:pt>
                <c:pt idx="53889">
                  <c:v>7.5724224016086403E-2</c:v>
                </c:pt>
                <c:pt idx="53890">
                  <c:v>7.5726253698930601E-2</c:v>
                </c:pt>
                <c:pt idx="53891">
                  <c:v>7.5742144749502402E-2</c:v>
                </c:pt>
                <c:pt idx="53892">
                  <c:v>7.5742262958809606E-2</c:v>
                </c:pt>
                <c:pt idx="53893">
                  <c:v>7.5744720304448995E-2</c:v>
                </c:pt>
                <c:pt idx="53894">
                  <c:v>7.5747527879718293E-2</c:v>
                </c:pt>
                <c:pt idx="53895">
                  <c:v>7.5751915081300095E-2</c:v>
                </c:pt>
                <c:pt idx="53896">
                  <c:v>7.5758769313736596E-2</c:v>
                </c:pt>
                <c:pt idx="53897">
                  <c:v>7.5761641890445805E-2</c:v>
                </c:pt>
                <c:pt idx="53898">
                  <c:v>7.5765534001606405E-2</c:v>
                </c:pt>
                <c:pt idx="53899">
                  <c:v>7.5768161293633507E-2</c:v>
                </c:pt>
                <c:pt idx="53900">
                  <c:v>7.5770526572773902E-2</c:v>
                </c:pt>
                <c:pt idx="53901">
                  <c:v>7.5770665167361306E-2</c:v>
                </c:pt>
                <c:pt idx="53902">
                  <c:v>7.5772424530104299E-2</c:v>
                </c:pt>
                <c:pt idx="53903">
                  <c:v>7.5773867713807203E-2</c:v>
                </c:pt>
                <c:pt idx="53904">
                  <c:v>7.5781952860880894E-2</c:v>
                </c:pt>
                <c:pt idx="53905">
                  <c:v>7.5789220869208404E-2</c:v>
                </c:pt>
                <c:pt idx="53906">
                  <c:v>7.5790276163761605E-2</c:v>
                </c:pt>
                <c:pt idx="53907">
                  <c:v>7.5790480635518506E-2</c:v>
                </c:pt>
                <c:pt idx="53908">
                  <c:v>7.5794278731773093E-2</c:v>
                </c:pt>
                <c:pt idx="53909">
                  <c:v>7.5794320612702498E-2</c:v>
                </c:pt>
                <c:pt idx="53910">
                  <c:v>7.5795161299787306E-2</c:v>
                </c:pt>
                <c:pt idx="53911">
                  <c:v>7.5795940175781604E-2</c:v>
                </c:pt>
                <c:pt idx="53912">
                  <c:v>7.5801717819297301E-2</c:v>
                </c:pt>
                <c:pt idx="53913">
                  <c:v>7.5807419248295205E-2</c:v>
                </c:pt>
                <c:pt idx="53914">
                  <c:v>7.5807968985312404E-2</c:v>
                </c:pt>
                <c:pt idx="53915">
                  <c:v>7.5813714605341004E-2</c:v>
                </c:pt>
                <c:pt idx="53916">
                  <c:v>7.5815983855403807E-2</c:v>
                </c:pt>
                <c:pt idx="53917">
                  <c:v>7.5817180536443998E-2</c:v>
                </c:pt>
                <c:pt idx="53918">
                  <c:v>7.5819644150090404E-2</c:v>
                </c:pt>
                <c:pt idx="53919">
                  <c:v>7.5820032700415999E-2</c:v>
                </c:pt>
                <c:pt idx="53920">
                  <c:v>7.5825540944488498E-2</c:v>
                </c:pt>
                <c:pt idx="53921">
                  <c:v>7.5827330425459805E-2</c:v>
                </c:pt>
                <c:pt idx="53922">
                  <c:v>7.5833525085835699E-2</c:v>
                </c:pt>
                <c:pt idx="53923">
                  <c:v>7.5837260283431407E-2</c:v>
                </c:pt>
                <c:pt idx="53924">
                  <c:v>7.5837955637571203E-2</c:v>
                </c:pt>
                <c:pt idx="53925">
                  <c:v>7.5838344186300893E-2</c:v>
                </c:pt>
                <c:pt idx="53926">
                  <c:v>7.5850048287351202E-2</c:v>
                </c:pt>
                <c:pt idx="53927">
                  <c:v>7.5851129582984997E-2</c:v>
                </c:pt>
                <c:pt idx="53928">
                  <c:v>7.5855326190488806E-2</c:v>
                </c:pt>
                <c:pt idx="53929">
                  <c:v>7.5859227670105694E-2</c:v>
                </c:pt>
                <c:pt idx="53930">
                  <c:v>7.5859705427800198E-2</c:v>
                </c:pt>
                <c:pt idx="53931">
                  <c:v>7.5864841837312402E-2</c:v>
                </c:pt>
                <c:pt idx="53932">
                  <c:v>7.5865366477474105E-2</c:v>
                </c:pt>
                <c:pt idx="53933">
                  <c:v>7.5865385141651101E-2</c:v>
                </c:pt>
                <c:pt idx="53934">
                  <c:v>7.5870585584274605E-2</c:v>
                </c:pt>
                <c:pt idx="53935">
                  <c:v>7.5871738178009601E-2</c:v>
                </c:pt>
                <c:pt idx="53936">
                  <c:v>7.5873211722107897E-2</c:v>
                </c:pt>
                <c:pt idx="53937">
                  <c:v>7.5877207126464896E-2</c:v>
                </c:pt>
                <c:pt idx="53938">
                  <c:v>7.5878197270039804E-2</c:v>
                </c:pt>
                <c:pt idx="53939">
                  <c:v>7.5881964399383897E-2</c:v>
                </c:pt>
                <c:pt idx="53940">
                  <c:v>7.5894943569856502E-2</c:v>
                </c:pt>
                <c:pt idx="53941">
                  <c:v>7.59010901770205E-2</c:v>
                </c:pt>
                <c:pt idx="53942">
                  <c:v>7.5902375055608901E-2</c:v>
                </c:pt>
                <c:pt idx="53943">
                  <c:v>7.59050736401857E-2</c:v>
                </c:pt>
                <c:pt idx="53944">
                  <c:v>7.59060985410661E-2</c:v>
                </c:pt>
                <c:pt idx="53945">
                  <c:v>7.5906551713662798E-2</c:v>
                </c:pt>
                <c:pt idx="53946">
                  <c:v>7.5907423433900306E-2</c:v>
                </c:pt>
                <c:pt idx="53947">
                  <c:v>7.5910609497202797E-2</c:v>
                </c:pt>
                <c:pt idx="53948">
                  <c:v>7.5916139828780094E-2</c:v>
                </c:pt>
                <c:pt idx="53949">
                  <c:v>7.5916786098448499E-2</c:v>
                </c:pt>
                <c:pt idx="53950">
                  <c:v>7.5917535902239194E-2</c:v>
                </c:pt>
                <c:pt idx="53951">
                  <c:v>7.5919047868977199E-2</c:v>
                </c:pt>
                <c:pt idx="53952">
                  <c:v>7.5921201030805296E-2</c:v>
                </c:pt>
                <c:pt idx="53953">
                  <c:v>7.59268618620767E-2</c:v>
                </c:pt>
                <c:pt idx="53954">
                  <c:v>7.5937222710947494E-2</c:v>
                </c:pt>
                <c:pt idx="53955">
                  <c:v>7.5938043112110998E-2</c:v>
                </c:pt>
                <c:pt idx="53956">
                  <c:v>7.5949041659003402E-2</c:v>
                </c:pt>
                <c:pt idx="53957">
                  <c:v>7.5949763803560499E-2</c:v>
                </c:pt>
                <c:pt idx="53958">
                  <c:v>7.5951612064461299E-2</c:v>
                </c:pt>
                <c:pt idx="53959">
                  <c:v>7.5961183758053094E-2</c:v>
                </c:pt>
                <c:pt idx="53960">
                  <c:v>7.5961206739775397E-2</c:v>
                </c:pt>
                <c:pt idx="53961">
                  <c:v>7.5967871992621894E-2</c:v>
                </c:pt>
                <c:pt idx="53962">
                  <c:v>7.5970883318729199E-2</c:v>
                </c:pt>
                <c:pt idx="53963">
                  <c:v>7.5973799372121301E-2</c:v>
                </c:pt>
                <c:pt idx="53964">
                  <c:v>7.5974207036534902E-2</c:v>
                </c:pt>
                <c:pt idx="53965">
                  <c:v>7.5978605759624895E-2</c:v>
                </c:pt>
                <c:pt idx="53966">
                  <c:v>7.5978889595054305E-2</c:v>
                </c:pt>
                <c:pt idx="53967">
                  <c:v>7.5982596146812895E-2</c:v>
                </c:pt>
                <c:pt idx="53968">
                  <c:v>7.5984937614810996E-2</c:v>
                </c:pt>
                <c:pt idx="53969">
                  <c:v>7.5986334475724698E-2</c:v>
                </c:pt>
                <c:pt idx="53970">
                  <c:v>7.5996464777313796E-2</c:v>
                </c:pt>
                <c:pt idx="53971">
                  <c:v>7.6000608543910705E-2</c:v>
                </c:pt>
                <c:pt idx="53972">
                  <c:v>7.6001965096924598E-2</c:v>
                </c:pt>
                <c:pt idx="53973">
                  <c:v>7.6008766391440094E-2</c:v>
                </c:pt>
                <c:pt idx="53974">
                  <c:v>7.6010561452009101E-2</c:v>
                </c:pt>
                <c:pt idx="53975">
                  <c:v>7.6011201672185405E-2</c:v>
                </c:pt>
                <c:pt idx="53976">
                  <c:v>7.6012505228317997E-2</c:v>
                </c:pt>
                <c:pt idx="53977">
                  <c:v>7.6014578753421699E-2</c:v>
                </c:pt>
                <c:pt idx="53978">
                  <c:v>7.6015456609335605E-2</c:v>
                </c:pt>
                <c:pt idx="53979">
                  <c:v>7.6017772013064699E-2</c:v>
                </c:pt>
                <c:pt idx="53980">
                  <c:v>7.6020800985324904E-2</c:v>
                </c:pt>
                <c:pt idx="53981">
                  <c:v>7.6030459272484502E-2</c:v>
                </c:pt>
                <c:pt idx="53982">
                  <c:v>7.6032845334324306E-2</c:v>
                </c:pt>
                <c:pt idx="53983">
                  <c:v>7.6036399221542303E-2</c:v>
                </c:pt>
                <c:pt idx="53984">
                  <c:v>7.6038606663314801E-2</c:v>
                </c:pt>
                <c:pt idx="53985">
                  <c:v>7.6040265473741694E-2</c:v>
                </c:pt>
                <c:pt idx="53986">
                  <c:v>7.6044224630081106E-2</c:v>
                </c:pt>
                <c:pt idx="53987">
                  <c:v>7.6045014265271896E-2</c:v>
                </c:pt>
                <c:pt idx="53988">
                  <c:v>7.6049490807200998E-2</c:v>
                </c:pt>
                <c:pt idx="53989">
                  <c:v>7.6050170733138606E-2</c:v>
                </c:pt>
                <c:pt idx="53990">
                  <c:v>7.6051433595307805E-2</c:v>
                </c:pt>
                <c:pt idx="53991">
                  <c:v>7.6052697681724499E-2</c:v>
                </c:pt>
                <c:pt idx="53992">
                  <c:v>7.6062746656004196E-2</c:v>
                </c:pt>
                <c:pt idx="53993">
                  <c:v>7.6066361055878107E-2</c:v>
                </c:pt>
                <c:pt idx="53994">
                  <c:v>7.6076089566295996E-2</c:v>
                </c:pt>
                <c:pt idx="53995">
                  <c:v>7.6076733604080293E-2</c:v>
                </c:pt>
                <c:pt idx="53996">
                  <c:v>7.6077436942826204E-2</c:v>
                </c:pt>
                <c:pt idx="53997">
                  <c:v>7.6087126512060899E-2</c:v>
                </c:pt>
                <c:pt idx="53998">
                  <c:v>7.6087891871160995E-2</c:v>
                </c:pt>
                <c:pt idx="53999">
                  <c:v>7.6096835689072898E-2</c:v>
                </c:pt>
                <c:pt idx="54000">
                  <c:v>7.6100797619686703E-2</c:v>
                </c:pt>
                <c:pt idx="54001">
                  <c:v>7.6105082191258805E-2</c:v>
                </c:pt>
                <c:pt idx="54002">
                  <c:v>7.6118612613463699E-2</c:v>
                </c:pt>
                <c:pt idx="54003">
                  <c:v>7.6126656501941906E-2</c:v>
                </c:pt>
                <c:pt idx="54004">
                  <c:v>7.6128917796538201E-2</c:v>
                </c:pt>
                <c:pt idx="54005">
                  <c:v>7.6130668453459394E-2</c:v>
                </c:pt>
                <c:pt idx="54006">
                  <c:v>7.6132657038427795E-2</c:v>
                </c:pt>
                <c:pt idx="54007">
                  <c:v>7.61342783070241E-2</c:v>
                </c:pt>
                <c:pt idx="54008">
                  <c:v>7.6142484544150402E-2</c:v>
                </c:pt>
                <c:pt idx="54009">
                  <c:v>7.6151891047050502E-2</c:v>
                </c:pt>
                <c:pt idx="54010">
                  <c:v>7.6154256105287699E-2</c:v>
                </c:pt>
                <c:pt idx="54011">
                  <c:v>7.6156016887604497E-2</c:v>
                </c:pt>
                <c:pt idx="54012">
                  <c:v>7.6161955347017404E-2</c:v>
                </c:pt>
                <c:pt idx="54013">
                  <c:v>7.6163318296774501E-2</c:v>
                </c:pt>
                <c:pt idx="54014">
                  <c:v>7.61689075155942E-2</c:v>
                </c:pt>
                <c:pt idx="54015">
                  <c:v>7.6176042066118096E-2</c:v>
                </c:pt>
                <c:pt idx="54016">
                  <c:v>7.6185901805446904E-2</c:v>
                </c:pt>
                <c:pt idx="54017">
                  <c:v>7.6188762158156398E-2</c:v>
                </c:pt>
                <c:pt idx="54018">
                  <c:v>7.6190892144922501E-2</c:v>
                </c:pt>
                <c:pt idx="54019">
                  <c:v>7.6194662125090601E-2</c:v>
                </c:pt>
                <c:pt idx="54020">
                  <c:v>7.6200001221477201E-2</c:v>
                </c:pt>
                <c:pt idx="54021">
                  <c:v>7.6209543339529798E-2</c:v>
                </c:pt>
                <c:pt idx="54022">
                  <c:v>7.6212985966996397E-2</c:v>
                </c:pt>
                <c:pt idx="54023">
                  <c:v>7.6213764540852103E-2</c:v>
                </c:pt>
                <c:pt idx="54024">
                  <c:v>7.6214596935639006E-2</c:v>
                </c:pt>
                <c:pt idx="54025">
                  <c:v>7.6222572343927306E-2</c:v>
                </c:pt>
                <c:pt idx="54026">
                  <c:v>7.6226919593512604E-2</c:v>
                </c:pt>
                <c:pt idx="54027">
                  <c:v>7.6227140967962195E-2</c:v>
                </c:pt>
                <c:pt idx="54028">
                  <c:v>7.6229783685630895E-2</c:v>
                </c:pt>
                <c:pt idx="54029">
                  <c:v>7.6235664459732996E-2</c:v>
                </c:pt>
                <c:pt idx="54030">
                  <c:v>7.6236018771709602E-2</c:v>
                </c:pt>
                <c:pt idx="54031">
                  <c:v>7.6237394704268005E-2</c:v>
                </c:pt>
                <c:pt idx="54032">
                  <c:v>7.6242764298614596E-2</c:v>
                </c:pt>
                <c:pt idx="54033">
                  <c:v>7.6247193197972504E-2</c:v>
                </c:pt>
                <c:pt idx="54034">
                  <c:v>7.6247608036943595E-2</c:v>
                </c:pt>
                <c:pt idx="54035">
                  <c:v>7.6250621501374197E-2</c:v>
                </c:pt>
                <c:pt idx="54036">
                  <c:v>7.6253059034754503E-2</c:v>
                </c:pt>
                <c:pt idx="54037">
                  <c:v>7.6253762503765005E-2</c:v>
                </c:pt>
                <c:pt idx="54038">
                  <c:v>7.6257234386768596E-2</c:v>
                </c:pt>
                <c:pt idx="54039">
                  <c:v>7.6258615556288795E-2</c:v>
                </c:pt>
                <c:pt idx="54040">
                  <c:v>7.6258662443145206E-2</c:v>
                </c:pt>
                <c:pt idx="54041">
                  <c:v>7.6265856291934997E-2</c:v>
                </c:pt>
                <c:pt idx="54042">
                  <c:v>7.6271909512928199E-2</c:v>
                </c:pt>
                <c:pt idx="54043">
                  <c:v>7.6272245133520503E-2</c:v>
                </c:pt>
                <c:pt idx="54044">
                  <c:v>7.6273576985811595E-2</c:v>
                </c:pt>
                <c:pt idx="54045">
                  <c:v>7.6288871706785097E-2</c:v>
                </c:pt>
                <c:pt idx="54046">
                  <c:v>7.6292703896435804E-2</c:v>
                </c:pt>
                <c:pt idx="54047">
                  <c:v>7.6293985133156203E-2</c:v>
                </c:pt>
                <c:pt idx="54048">
                  <c:v>7.6299285652803098E-2</c:v>
                </c:pt>
                <c:pt idx="54049">
                  <c:v>7.6304794959321506E-2</c:v>
                </c:pt>
                <c:pt idx="54050">
                  <c:v>7.6313206064864497E-2</c:v>
                </c:pt>
                <c:pt idx="54051">
                  <c:v>7.6314290403881296E-2</c:v>
                </c:pt>
                <c:pt idx="54052">
                  <c:v>7.6315912728329396E-2</c:v>
                </c:pt>
                <c:pt idx="54053">
                  <c:v>7.6316505600535794E-2</c:v>
                </c:pt>
                <c:pt idx="54054">
                  <c:v>7.63255627000759E-2</c:v>
                </c:pt>
                <c:pt idx="54055">
                  <c:v>7.6329844184703496E-2</c:v>
                </c:pt>
                <c:pt idx="54056">
                  <c:v>7.6331610577640194E-2</c:v>
                </c:pt>
                <c:pt idx="54057">
                  <c:v>7.63377831827598E-2</c:v>
                </c:pt>
                <c:pt idx="54058">
                  <c:v>7.6338735118233497E-2</c:v>
                </c:pt>
                <c:pt idx="54059">
                  <c:v>7.6342099162076904E-2</c:v>
                </c:pt>
                <c:pt idx="54060">
                  <c:v>7.6345324159570599E-2</c:v>
                </c:pt>
                <c:pt idx="54061">
                  <c:v>7.6346618180441805E-2</c:v>
                </c:pt>
                <c:pt idx="54062">
                  <c:v>7.6352302688546203E-2</c:v>
                </c:pt>
                <c:pt idx="54063">
                  <c:v>7.6353411311061797E-2</c:v>
                </c:pt>
                <c:pt idx="54064">
                  <c:v>7.6354606128827995E-2</c:v>
                </c:pt>
                <c:pt idx="54065">
                  <c:v>7.6367202197565501E-2</c:v>
                </c:pt>
                <c:pt idx="54066">
                  <c:v>7.63675284400996E-2</c:v>
                </c:pt>
                <c:pt idx="54067">
                  <c:v>7.63723055915283E-2</c:v>
                </c:pt>
                <c:pt idx="54068">
                  <c:v>7.6373608089449804E-2</c:v>
                </c:pt>
                <c:pt idx="54069">
                  <c:v>7.6377007396823599E-2</c:v>
                </c:pt>
                <c:pt idx="54070">
                  <c:v>7.6381196113320698E-2</c:v>
                </c:pt>
                <c:pt idx="54071">
                  <c:v>7.6397352132418203E-2</c:v>
                </c:pt>
                <c:pt idx="54072">
                  <c:v>7.6400062064291702E-2</c:v>
                </c:pt>
                <c:pt idx="54073">
                  <c:v>7.6401363342303505E-2</c:v>
                </c:pt>
                <c:pt idx="54074">
                  <c:v>7.6402944919643098E-2</c:v>
                </c:pt>
                <c:pt idx="54075">
                  <c:v>7.6403166607132894E-2</c:v>
                </c:pt>
                <c:pt idx="54076">
                  <c:v>7.6403870097340898E-2</c:v>
                </c:pt>
                <c:pt idx="54077">
                  <c:v>7.6414479845767103E-2</c:v>
                </c:pt>
                <c:pt idx="54078">
                  <c:v>7.6433821588367104E-2</c:v>
                </c:pt>
                <c:pt idx="54079">
                  <c:v>7.64352725937157E-2</c:v>
                </c:pt>
                <c:pt idx="54080">
                  <c:v>7.6439192253661706E-2</c:v>
                </c:pt>
                <c:pt idx="54081">
                  <c:v>7.6443647109140603E-2</c:v>
                </c:pt>
                <c:pt idx="54082">
                  <c:v>7.6450323355065894E-2</c:v>
                </c:pt>
                <c:pt idx="54083">
                  <c:v>7.6451097192512404E-2</c:v>
                </c:pt>
                <c:pt idx="54084">
                  <c:v>7.6461285124269501E-2</c:v>
                </c:pt>
                <c:pt idx="54085">
                  <c:v>7.6463383572323795E-2</c:v>
                </c:pt>
                <c:pt idx="54086">
                  <c:v>7.6465586234217203E-2</c:v>
                </c:pt>
                <c:pt idx="54087">
                  <c:v>7.6477151891250497E-2</c:v>
                </c:pt>
                <c:pt idx="54088">
                  <c:v>7.6485494387864603E-2</c:v>
                </c:pt>
                <c:pt idx="54089">
                  <c:v>7.6485969658370095E-2</c:v>
                </c:pt>
                <c:pt idx="54090">
                  <c:v>7.6489427107574101E-2</c:v>
                </c:pt>
                <c:pt idx="54091">
                  <c:v>7.6491461089483598E-2</c:v>
                </c:pt>
                <c:pt idx="54092">
                  <c:v>7.6498632302724995E-2</c:v>
                </c:pt>
                <c:pt idx="54093">
                  <c:v>7.6499368773033496E-2</c:v>
                </c:pt>
                <c:pt idx="54094">
                  <c:v>7.6502330530821297E-2</c:v>
                </c:pt>
                <c:pt idx="54095">
                  <c:v>7.6504451623314595E-2</c:v>
                </c:pt>
                <c:pt idx="54096">
                  <c:v>7.6504896773316899E-2</c:v>
                </c:pt>
                <c:pt idx="54097">
                  <c:v>7.6509172049560703E-2</c:v>
                </c:pt>
                <c:pt idx="54098">
                  <c:v>7.6511858989586706E-2</c:v>
                </c:pt>
                <c:pt idx="54099">
                  <c:v>7.6512697492204004E-2</c:v>
                </c:pt>
                <c:pt idx="54100">
                  <c:v>7.6515944043824002E-2</c:v>
                </c:pt>
                <c:pt idx="54101">
                  <c:v>7.6516119468356597E-2</c:v>
                </c:pt>
                <c:pt idx="54102">
                  <c:v>7.6518680371106401E-2</c:v>
                </c:pt>
                <c:pt idx="54103">
                  <c:v>7.6522903627711705E-2</c:v>
                </c:pt>
                <c:pt idx="54104">
                  <c:v>7.6523405016938106E-2</c:v>
                </c:pt>
                <c:pt idx="54105">
                  <c:v>7.6526966615537206E-2</c:v>
                </c:pt>
                <c:pt idx="54106">
                  <c:v>7.6530297147128903E-2</c:v>
                </c:pt>
                <c:pt idx="54107">
                  <c:v>7.6534492308963198E-2</c:v>
                </c:pt>
                <c:pt idx="54108">
                  <c:v>7.6536807541431495E-2</c:v>
                </c:pt>
                <c:pt idx="54109">
                  <c:v>7.6557167545284396E-2</c:v>
                </c:pt>
                <c:pt idx="54110">
                  <c:v>7.6557876099288297E-2</c:v>
                </c:pt>
                <c:pt idx="54111">
                  <c:v>7.6560878973479504E-2</c:v>
                </c:pt>
                <c:pt idx="54112">
                  <c:v>7.6561269035269497E-2</c:v>
                </c:pt>
                <c:pt idx="54113">
                  <c:v>7.6567180129115897E-2</c:v>
                </c:pt>
                <c:pt idx="54114">
                  <c:v>7.6574358186724104E-2</c:v>
                </c:pt>
                <c:pt idx="54115">
                  <c:v>7.6576213719488001E-2</c:v>
                </c:pt>
                <c:pt idx="54116">
                  <c:v>7.6581820810382797E-2</c:v>
                </c:pt>
                <c:pt idx="54117">
                  <c:v>7.6587533839192604E-2</c:v>
                </c:pt>
                <c:pt idx="54118">
                  <c:v>7.6595606256017995E-2</c:v>
                </c:pt>
                <c:pt idx="54119">
                  <c:v>7.6595866384555802E-2</c:v>
                </c:pt>
                <c:pt idx="54120">
                  <c:v>7.6598659771802205E-2</c:v>
                </c:pt>
                <c:pt idx="54121">
                  <c:v>7.6601479218681906E-2</c:v>
                </c:pt>
                <c:pt idx="54122">
                  <c:v>7.6601641748328994E-2</c:v>
                </c:pt>
                <c:pt idx="54123">
                  <c:v>7.6608606092961398E-2</c:v>
                </c:pt>
                <c:pt idx="54124">
                  <c:v>7.6610718675803505E-2</c:v>
                </c:pt>
                <c:pt idx="54125">
                  <c:v>7.6615636902235301E-2</c:v>
                </c:pt>
                <c:pt idx="54126">
                  <c:v>7.6627777932248495E-2</c:v>
                </c:pt>
                <c:pt idx="54127">
                  <c:v>7.6627966215843696E-2</c:v>
                </c:pt>
                <c:pt idx="54128">
                  <c:v>7.66313747973279E-2</c:v>
                </c:pt>
                <c:pt idx="54129">
                  <c:v>7.6637625700896495E-2</c:v>
                </c:pt>
                <c:pt idx="54130">
                  <c:v>7.6639796203779004E-2</c:v>
                </c:pt>
                <c:pt idx="54131">
                  <c:v>7.6643106346032094E-2</c:v>
                </c:pt>
                <c:pt idx="54132">
                  <c:v>7.6645285796123799E-2</c:v>
                </c:pt>
                <c:pt idx="54133">
                  <c:v>7.6647032082080097E-2</c:v>
                </c:pt>
                <c:pt idx="54134">
                  <c:v>7.6647770609144197E-2</c:v>
                </c:pt>
                <c:pt idx="54135">
                  <c:v>7.6650141503787697E-2</c:v>
                </c:pt>
                <c:pt idx="54136">
                  <c:v>7.6651008103647195E-2</c:v>
                </c:pt>
                <c:pt idx="54137">
                  <c:v>7.6652938130197606E-2</c:v>
                </c:pt>
                <c:pt idx="54138">
                  <c:v>7.6653724731766196E-2</c:v>
                </c:pt>
                <c:pt idx="54139">
                  <c:v>7.6660113008968703E-2</c:v>
                </c:pt>
                <c:pt idx="54140">
                  <c:v>7.66647653040992E-2</c:v>
                </c:pt>
                <c:pt idx="54141">
                  <c:v>7.66670126737799E-2</c:v>
                </c:pt>
                <c:pt idx="54142">
                  <c:v>7.6675477927417093E-2</c:v>
                </c:pt>
                <c:pt idx="54143">
                  <c:v>7.6677209805298394E-2</c:v>
                </c:pt>
                <c:pt idx="54144">
                  <c:v>7.6687791937518998E-2</c:v>
                </c:pt>
                <c:pt idx="54145">
                  <c:v>7.6693360818525499E-2</c:v>
                </c:pt>
                <c:pt idx="54146">
                  <c:v>7.6697636210180706E-2</c:v>
                </c:pt>
                <c:pt idx="54147">
                  <c:v>7.6704018649514094E-2</c:v>
                </c:pt>
                <c:pt idx="54148">
                  <c:v>7.6709957096027903E-2</c:v>
                </c:pt>
                <c:pt idx="54149">
                  <c:v>7.6718040838263002E-2</c:v>
                </c:pt>
                <c:pt idx="54150">
                  <c:v>7.67186460475235E-2</c:v>
                </c:pt>
                <c:pt idx="54151">
                  <c:v>7.6722328477012602E-2</c:v>
                </c:pt>
                <c:pt idx="54152">
                  <c:v>7.6723718490056103E-2</c:v>
                </c:pt>
                <c:pt idx="54153">
                  <c:v>7.6735767501986005E-2</c:v>
                </c:pt>
                <c:pt idx="54154">
                  <c:v>7.6736827726934201E-2</c:v>
                </c:pt>
                <c:pt idx="54155">
                  <c:v>7.6737394673284096E-2</c:v>
                </c:pt>
                <c:pt idx="54156">
                  <c:v>7.6739166213598095E-2</c:v>
                </c:pt>
                <c:pt idx="54157">
                  <c:v>7.6740009920479399E-2</c:v>
                </c:pt>
                <c:pt idx="54158">
                  <c:v>7.6744282505892797E-2</c:v>
                </c:pt>
                <c:pt idx="54159">
                  <c:v>7.6746552052344E-2</c:v>
                </c:pt>
                <c:pt idx="54160">
                  <c:v>7.6749928925347002E-2</c:v>
                </c:pt>
                <c:pt idx="54161">
                  <c:v>7.6760453723286604E-2</c:v>
                </c:pt>
                <c:pt idx="54162">
                  <c:v>7.6762328696771201E-2</c:v>
                </c:pt>
                <c:pt idx="54163">
                  <c:v>7.6763241212309805E-2</c:v>
                </c:pt>
                <c:pt idx="54164">
                  <c:v>7.6765773683331096E-2</c:v>
                </c:pt>
                <c:pt idx="54165">
                  <c:v>7.6767123881573404E-2</c:v>
                </c:pt>
                <c:pt idx="54166">
                  <c:v>7.6783818340023804E-2</c:v>
                </c:pt>
                <c:pt idx="54167">
                  <c:v>7.67883341233115E-2</c:v>
                </c:pt>
                <c:pt idx="54168">
                  <c:v>7.6788883486243201E-2</c:v>
                </c:pt>
                <c:pt idx="54169">
                  <c:v>7.6795976163482396E-2</c:v>
                </c:pt>
                <c:pt idx="54170">
                  <c:v>7.6800630792430699E-2</c:v>
                </c:pt>
                <c:pt idx="54171">
                  <c:v>7.6819397135891504E-2</c:v>
                </c:pt>
                <c:pt idx="54172">
                  <c:v>7.6826372164897003E-2</c:v>
                </c:pt>
                <c:pt idx="54173">
                  <c:v>7.6828013230487796E-2</c:v>
                </c:pt>
                <c:pt idx="54174">
                  <c:v>7.6831394338646594E-2</c:v>
                </c:pt>
                <c:pt idx="54175">
                  <c:v>7.6831759486358897E-2</c:v>
                </c:pt>
                <c:pt idx="54176">
                  <c:v>7.6838083450115197E-2</c:v>
                </c:pt>
                <c:pt idx="54177">
                  <c:v>7.6838427709068999E-2</c:v>
                </c:pt>
                <c:pt idx="54178">
                  <c:v>7.6848915518961794E-2</c:v>
                </c:pt>
                <c:pt idx="54179">
                  <c:v>7.6850194106845293E-2</c:v>
                </c:pt>
                <c:pt idx="54180">
                  <c:v>7.6856096918344802E-2</c:v>
                </c:pt>
                <c:pt idx="54181">
                  <c:v>7.6860910628846493E-2</c:v>
                </c:pt>
                <c:pt idx="54182">
                  <c:v>7.6871181824457097E-2</c:v>
                </c:pt>
                <c:pt idx="54183">
                  <c:v>7.6877524275445003E-2</c:v>
                </c:pt>
                <c:pt idx="54184">
                  <c:v>7.6882633987373702E-2</c:v>
                </c:pt>
                <c:pt idx="54185">
                  <c:v>7.6884196047499201E-2</c:v>
                </c:pt>
                <c:pt idx="54186">
                  <c:v>7.6886592124385006E-2</c:v>
                </c:pt>
                <c:pt idx="54187">
                  <c:v>7.6886731337301298E-2</c:v>
                </c:pt>
                <c:pt idx="54188">
                  <c:v>7.6890618424498E-2</c:v>
                </c:pt>
                <c:pt idx="54189">
                  <c:v>7.6893840051596801E-2</c:v>
                </c:pt>
                <c:pt idx="54190">
                  <c:v>7.6894616534268406E-2</c:v>
                </c:pt>
                <c:pt idx="54191">
                  <c:v>7.6905274384296105E-2</c:v>
                </c:pt>
                <c:pt idx="54192">
                  <c:v>7.6905959523981701E-2</c:v>
                </c:pt>
                <c:pt idx="54193">
                  <c:v>7.69079543778588E-2</c:v>
                </c:pt>
                <c:pt idx="54194">
                  <c:v>7.6911346400241207E-2</c:v>
                </c:pt>
                <c:pt idx="54195">
                  <c:v>7.6912305746948004E-2</c:v>
                </c:pt>
                <c:pt idx="54196">
                  <c:v>7.69126976394581E-2</c:v>
                </c:pt>
                <c:pt idx="54197">
                  <c:v>7.6937437076786394E-2</c:v>
                </c:pt>
                <c:pt idx="54198">
                  <c:v>7.6937714346841601E-2</c:v>
                </c:pt>
                <c:pt idx="54199">
                  <c:v>7.6938777629861899E-2</c:v>
                </c:pt>
                <c:pt idx="54200">
                  <c:v>7.6949598241304595E-2</c:v>
                </c:pt>
                <c:pt idx="54201">
                  <c:v>7.6953074701932397E-2</c:v>
                </c:pt>
                <c:pt idx="54202">
                  <c:v>7.6974169551449298E-2</c:v>
                </c:pt>
                <c:pt idx="54203">
                  <c:v>7.6978615346697199E-2</c:v>
                </c:pt>
                <c:pt idx="54204">
                  <c:v>7.6987713483708003E-2</c:v>
                </c:pt>
                <c:pt idx="54205">
                  <c:v>7.6990344633408106E-2</c:v>
                </c:pt>
                <c:pt idx="54206">
                  <c:v>7.6995693087171593E-2</c:v>
                </c:pt>
                <c:pt idx="54207">
                  <c:v>7.7006564244199299E-2</c:v>
                </c:pt>
                <c:pt idx="54208">
                  <c:v>7.7008178856424095E-2</c:v>
                </c:pt>
                <c:pt idx="54209">
                  <c:v>7.7009395703374894E-2</c:v>
                </c:pt>
                <c:pt idx="54210">
                  <c:v>7.7009629409157204E-2</c:v>
                </c:pt>
                <c:pt idx="54211">
                  <c:v>7.7012944556828902E-2</c:v>
                </c:pt>
                <c:pt idx="54212">
                  <c:v>7.7013225888084499E-2</c:v>
                </c:pt>
                <c:pt idx="54213">
                  <c:v>7.7013531086944698E-2</c:v>
                </c:pt>
                <c:pt idx="54214">
                  <c:v>7.7018275419948296E-2</c:v>
                </c:pt>
                <c:pt idx="54215">
                  <c:v>7.7032304890941303E-2</c:v>
                </c:pt>
                <c:pt idx="54216">
                  <c:v>7.7033485562495299E-2</c:v>
                </c:pt>
                <c:pt idx="54217">
                  <c:v>7.7033929791765293E-2</c:v>
                </c:pt>
                <c:pt idx="54218">
                  <c:v>7.7042310532488195E-2</c:v>
                </c:pt>
                <c:pt idx="54219">
                  <c:v>7.7050734465259202E-2</c:v>
                </c:pt>
                <c:pt idx="54220">
                  <c:v>7.7055065719314794E-2</c:v>
                </c:pt>
                <c:pt idx="54221">
                  <c:v>7.7059418748832195E-2</c:v>
                </c:pt>
                <c:pt idx="54222">
                  <c:v>7.7059905965189204E-2</c:v>
                </c:pt>
                <c:pt idx="54223">
                  <c:v>7.7078165678205496E-2</c:v>
                </c:pt>
                <c:pt idx="54224">
                  <c:v>7.7079260130964306E-2</c:v>
                </c:pt>
                <c:pt idx="54225">
                  <c:v>7.7085451399379598E-2</c:v>
                </c:pt>
                <c:pt idx="54226">
                  <c:v>7.7089571837258994E-2</c:v>
                </c:pt>
                <c:pt idx="54227">
                  <c:v>7.7093080955312504E-2</c:v>
                </c:pt>
                <c:pt idx="54228">
                  <c:v>7.7094699631492902E-2</c:v>
                </c:pt>
                <c:pt idx="54229">
                  <c:v>7.7095807289615598E-2</c:v>
                </c:pt>
                <c:pt idx="54230">
                  <c:v>7.7096081496400598E-2</c:v>
                </c:pt>
                <c:pt idx="54231">
                  <c:v>7.7102769084723605E-2</c:v>
                </c:pt>
                <c:pt idx="54232">
                  <c:v>7.7103217601016294E-2</c:v>
                </c:pt>
                <c:pt idx="54233">
                  <c:v>7.7105312988851996E-2</c:v>
                </c:pt>
                <c:pt idx="54234">
                  <c:v>7.7105966981063506E-2</c:v>
                </c:pt>
                <c:pt idx="54235">
                  <c:v>7.7110716586507297E-2</c:v>
                </c:pt>
                <c:pt idx="54236">
                  <c:v>7.7116426976870295E-2</c:v>
                </c:pt>
                <c:pt idx="54237">
                  <c:v>7.7141166849755902E-2</c:v>
                </c:pt>
                <c:pt idx="54238">
                  <c:v>7.7143611974797494E-2</c:v>
                </c:pt>
                <c:pt idx="54239">
                  <c:v>7.7152984274401801E-2</c:v>
                </c:pt>
                <c:pt idx="54240">
                  <c:v>7.7154245409391697E-2</c:v>
                </c:pt>
                <c:pt idx="54241">
                  <c:v>7.7157294496174395E-2</c:v>
                </c:pt>
                <c:pt idx="54242">
                  <c:v>7.71619542255189E-2</c:v>
                </c:pt>
                <c:pt idx="54243">
                  <c:v>7.7168262605208801E-2</c:v>
                </c:pt>
                <c:pt idx="54244">
                  <c:v>7.7175656870688697E-2</c:v>
                </c:pt>
                <c:pt idx="54245">
                  <c:v>7.7181947247536895E-2</c:v>
                </c:pt>
                <c:pt idx="54246">
                  <c:v>7.7186306830896501E-2</c:v>
                </c:pt>
                <c:pt idx="54247">
                  <c:v>7.7188064848298099E-2</c:v>
                </c:pt>
                <c:pt idx="54248">
                  <c:v>7.7192419195264705E-2</c:v>
                </c:pt>
                <c:pt idx="54249">
                  <c:v>7.7194323761244299E-2</c:v>
                </c:pt>
                <c:pt idx="54250">
                  <c:v>7.7199069167514206E-2</c:v>
                </c:pt>
                <c:pt idx="54251">
                  <c:v>7.7200410922740506E-2</c:v>
                </c:pt>
                <c:pt idx="54252">
                  <c:v>7.7203908255910406E-2</c:v>
                </c:pt>
                <c:pt idx="54253">
                  <c:v>7.7205931435379002E-2</c:v>
                </c:pt>
                <c:pt idx="54254">
                  <c:v>7.7206248212445705E-2</c:v>
                </c:pt>
                <c:pt idx="54255">
                  <c:v>7.7207310243625205E-2</c:v>
                </c:pt>
                <c:pt idx="54256">
                  <c:v>7.7212890832630707E-2</c:v>
                </c:pt>
                <c:pt idx="54257">
                  <c:v>7.72167260191539E-2</c:v>
                </c:pt>
                <c:pt idx="54258">
                  <c:v>7.7217865860193302E-2</c:v>
                </c:pt>
                <c:pt idx="54259">
                  <c:v>7.72388386290392E-2</c:v>
                </c:pt>
                <c:pt idx="54260">
                  <c:v>7.7243721591286105E-2</c:v>
                </c:pt>
                <c:pt idx="54261">
                  <c:v>7.7245256427704898E-2</c:v>
                </c:pt>
                <c:pt idx="54262">
                  <c:v>7.7250459684784195E-2</c:v>
                </c:pt>
                <c:pt idx="54263">
                  <c:v>7.7261317078172798E-2</c:v>
                </c:pt>
                <c:pt idx="54264">
                  <c:v>7.7266696727487802E-2</c:v>
                </c:pt>
                <c:pt idx="54265">
                  <c:v>7.7266697856568894E-2</c:v>
                </c:pt>
                <c:pt idx="54266">
                  <c:v>7.7268238858557395E-2</c:v>
                </c:pt>
                <c:pt idx="54267">
                  <c:v>7.7268516708533505E-2</c:v>
                </c:pt>
                <c:pt idx="54268">
                  <c:v>7.7274014392623894E-2</c:v>
                </c:pt>
                <c:pt idx="54269">
                  <c:v>7.7278811244637396E-2</c:v>
                </c:pt>
                <c:pt idx="54270">
                  <c:v>7.7280395636491195E-2</c:v>
                </c:pt>
                <c:pt idx="54271">
                  <c:v>7.7288025866596305E-2</c:v>
                </c:pt>
                <c:pt idx="54272">
                  <c:v>7.72914512153101E-2</c:v>
                </c:pt>
                <c:pt idx="54273">
                  <c:v>7.7291926229646202E-2</c:v>
                </c:pt>
                <c:pt idx="54274">
                  <c:v>7.7292919606849406E-2</c:v>
                </c:pt>
                <c:pt idx="54275">
                  <c:v>7.7294578531489494E-2</c:v>
                </c:pt>
                <c:pt idx="54276">
                  <c:v>7.7301354116559501E-2</c:v>
                </c:pt>
                <c:pt idx="54277">
                  <c:v>7.7308222041339095E-2</c:v>
                </c:pt>
                <c:pt idx="54278">
                  <c:v>7.7312139072906794E-2</c:v>
                </c:pt>
                <c:pt idx="54279">
                  <c:v>7.7320125100521497E-2</c:v>
                </c:pt>
                <c:pt idx="54280">
                  <c:v>7.7322771025311099E-2</c:v>
                </c:pt>
                <c:pt idx="54281">
                  <c:v>7.7324751188881394E-2</c:v>
                </c:pt>
                <c:pt idx="54282">
                  <c:v>7.7329675547585297E-2</c:v>
                </c:pt>
                <c:pt idx="54283">
                  <c:v>7.7334635552299497E-2</c:v>
                </c:pt>
                <c:pt idx="54284">
                  <c:v>7.7342849077064096E-2</c:v>
                </c:pt>
                <c:pt idx="54285">
                  <c:v>7.7343519519687695E-2</c:v>
                </c:pt>
                <c:pt idx="54286">
                  <c:v>7.7359313254788203E-2</c:v>
                </c:pt>
                <c:pt idx="54287">
                  <c:v>7.7371317291360597E-2</c:v>
                </c:pt>
                <c:pt idx="54288">
                  <c:v>7.7372047161100604E-2</c:v>
                </c:pt>
                <c:pt idx="54289">
                  <c:v>7.7392515551098606E-2</c:v>
                </c:pt>
                <c:pt idx="54290">
                  <c:v>7.7414677681987107E-2</c:v>
                </c:pt>
                <c:pt idx="54291">
                  <c:v>7.7423606532932995E-2</c:v>
                </c:pt>
                <c:pt idx="54292">
                  <c:v>7.7440070352280704E-2</c:v>
                </c:pt>
                <c:pt idx="54293">
                  <c:v>7.7446947489688001E-2</c:v>
                </c:pt>
                <c:pt idx="54294">
                  <c:v>7.7446981001292797E-2</c:v>
                </c:pt>
                <c:pt idx="54295">
                  <c:v>7.7449891638081594E-2</c:v>
                </c:pt>
                <c:pt idx="54296">
                  <c:v>7.7452289250330694E-2</c:v>
                </c:pt>
                <c:pt idx="54297">
                  <c:v>7.7453593440515695E-2</c:v>
                </c:pt>
                <c:pt idx="54298">
                  <c:v>7.7462723732726696E-2</c:v>
                </c:pt>
                <c:pt idx="54299">
                  <c:v>7.7467808353548301E-2</c:v>
                </c:pt>
                <c:pt idx="54300">
                  <c:v>7.7482219074613098E-2</c:v>
                </c:pt>
                <c:pt idx="54301">
                  <c:v>7.7509972235126595E-2</c:v>
                </c:pt>
                <c:pt idx="54302">
                  <c:v>7.75112594531146E-2</c:v>
                </c:pt>
                <c:pt idx="54303">
                  <c:v>7.7513645611810594E-2</c:v>
                </c:pt>
                <c:pt idx="54304">
                  <c:v>7.7517134508312005E-2</c:v>
                </c:pt>
                <c:pt idx="54305">
                  <c:v>7.7522488451916699E-2</c:v>
                </c:pt>
                <c:pt idx="54306">
                  <c:v>7.7523518386700296E-2</c:v>
                </c:pt>
                <c:pt idx="54307">
                  <c:v>7.75260969607416E-2</c:v>
                </c:pt>
                <c:pt idx="54308">
                  <c:v>7.7531933676214096E-2</c:v>
                </c:pt>
                <c:pt idx="54309">
                  <c:v>7.7533960808242597E-2</c:v>
                </c:pt>
                <c:pt idx="54310">
                  <c:v>7.7543950652563601E-2</c:v>
                </c:pt>
                <c:pt idx="54311">
                  <c:v>7.7546362605664707E-2</c:v>
                </c:pt>
                <c:pt idx="54312">
                  <c:v>7.7557221308562893E-2</c:v>
                </c:pt>
                <c:pt idx="54313">
                  <c:v>7.7564409685757604E-2</c:v>
                </c:pt>
                <c:pt idx="54314">
                  <c:v>7.7568843820376293E-2</c:v>
                </c:pt>
                <c:pt idx="54315">
                  <c:v>7.7574123607955597E-2</c:v>
                </c:pt>
                <c:pt idx="54316">
                  <c:v>7.7576337852384505E-2</c:v>
                </c:pt>
                <c:pt idx="54317">
                  <c:v>7.7580115437466193E-2</c:v>
                </c:pt>
                <c:pt idx="54318">
                  <c:v>7.7596446654570606E-2</c:v>
                </c:pt>
                <c:pt idx="54319">
                  <c:v>7.7599216992831996E-2</c:v>
                </c:pt>
                <c:pt idx="54320">
                  <c:v>7.7600619799341797E-2</c:v>
                </c:pt>
                <c:pt idx="54321">
                  <c:v>7.7609597838805403E-2</c:v>
                </c:pt>
                <c:pt idx="54322">
                  <c:v>7.7616538994327799E-2</c:v>
                </c:pt>
                <c:pt idx="54323">
                  <c:v>7.7621825046330903E-2</c:v>
                </c:pt>
                <c:pt idx="54324">
                  <c:v>7.76218315416142E-2</c:v>
                </c:pt>
                <c:pt idx="54325">
                  <c:v>7.7631018749992106E-2</c:v>
                </c:pt>
                <c:pt idx="54326">
                  <c:v>7.7631718733705696E-2</c:v>
                </c:pt>
                <c:pt idx="54327">
                  <c:v>7.7635352403359795E-2</c:v>
                </c:pt>
                <c:pt idx="54328">
                  <c:v>7.7644706568519697E-2</c:v>
                </c:pt>
                <c:pt idx="54329">
                  <c:v>7.7644930556246203E-2</c:v>
                </c:pt>
                <c:pt idx="54330">
                  <c:v>7.7647279381839296E-2</c:v>
                </c:pt>
                <c:pt idx="54331">
                  <c:v>7.76493361047111E-2</c:v>
                </c:pt>
                <c:pt idx="54332">
                  <c:v>7.7652042358203902E-2</c:v>
                </c:pt>
                <c:pt idx="54333">
                  <c:v>7.7652921590199098E-2</c:v>
                </c:pt>
                <c:pt idx="54334">
                  <c:v>7.7653049082983094E-2</c:v>
                </c:pt>
                <c:pt idx="54335">
                  <c:v>7.7654617614405397E-2</c:v>
                </c:pt>
                <c:pt idx="54336">
                  <c:v>7.76554774603119E-2</c:v>
                </c:pt>
                <c:pt idx="54337">
                  <c:v>7.7677747457085097E-2</c:v>
                </c:pt>
                <c:pt idx="54338">
                  <c:v>7.7679839540038501E-2</c:v>
                </c:pt>
                <c:pt idx="54339">
                  <c:v>7.7686105524741797E-2</c:v>
                </c:pt>
                <c:pt idx="54340">
                  <c:v>7.7687352142975605E-2</c:v>
                </c:pt>
                <c:pt idx="54341">
                  <c:v>7.7689592882427799E-2</c:v>
                </c:pt>
                <c:pt idx="54342">
                  <c:v>7.7697359780079495E-2</c:v>
                </c:pt>
                <c:pt idx="54343">
                  <c:v>7.7700787260910301E-2</c:v>
                </c:pt>
                <c:pt idx="54344">
                  <c:v>7.7722004750972504E-2</c:v>
                </c:pt>
                <c:pt idx="54345">
                  <c:v>7.7735336038559102E-2</c:v>
                </c:pt>
                <c:pt idx="54346">
                  <c:v>7.7735760710428398E-2</c:v>
                </c:pt>
                <c:pt idx="54347">
                  <c:v>7.7739396909372704E-2</c:v>
                </c:pt>
                <c:pt idx="54348">
                  <c:v>7.7739599386803998E-2</c:v>
                </c:pt>
                <c:pt idx="54349">
                  <c:v>7.7755106370313506E-2</c:v>
                </c:pt>
                <c:pt idx="54350">
                  <c:v>7.7759224036513197E-2</c:v>
                </c:pt>
                <c:pt idx="54351">
                  <c:v>7.7761990791451602E-2</c:v>
                </c:pt>
                <c:pt idx="54352">
                  <c:v>7.7764033412438205E-2</c:v>
                </c:pt>
                <c:pt idx="54353">
                  <c:v>7.7766884267872594E-2</c:v>
                </c:pt>
                <c:pt idx="54354">
                  <c:v>7.7768306786856006E-2</c:v>
                </c:pt>
                <c:pt idx="54355">
                  <c:v>7.7768311410121804E-2</c:v>
                </c:pt>
                <c:pt idx="54356">
                  <c:v>7.7769847797195396E-2</c:v>
                </c:pt>
                <c:pt idx="54357">
                  <c:v>7.7770239106975003E-2</c:v>
                </c:pt>
                <c:pt idx="54358">
                  <c:v>7.7775210519047899E-2</c:v>
                </c:pt>
                <c:pt idx="54359">
                  <c:v>7.7778483280907806E-2</c:v>
                </c:pt>
                <c:pt idx="54360">
                  <c:v>7.7782414727248603E-2</c:v>
                </c:pt>
                <c:pt idx="54361">
                  <c:v>7.7796132397692494E-2</c:v>
                </c:pt>
                <c:pt idx="54362">
                  <c:v>7.7798820881546105E-2</c:v>
                </c:pt>
                <c:pt idx="54363">
                  <c:v>7.78038181323603E-2</c:v>
                </c:pt>
                <c:pt idx="54364">
                  <c:v>7.78082736917491E-2</c:v>
                </c:pt>
                <c:pt idx="54365">
                  <c:v>7.7812299554320494E-2</c:v>
                </c:pt>
                <c:pt idx="54366">
                  <c:v>7.7815135682040404E-2</c:v>
                </c:pt>
                <c:pt idx="54367">
                  <c:v>7.7817395579090204E-2</c:v>
                </c:pt>
                <c:pt idx="54368">
                  <c:v>7.7821057288387202E-2</c:v>
                </c:pt>
                <c:pt idx="54369">
                  <c:v>7.7824650162988507E-2</c:v>
                </c:pt>
                <c:pt idx="54370">
                  <c:v>7.7829521155008893E-2</c:v>
                </c:pt>
                <c:pt idx="54371">
                  <c:v>7.7832461000624006E-2</c:v>
                </c:pt>
                <c:pt idx="54372">
                  <c:v>7.7834770866952202E-2</c:v>
                </c:pt>
                <c:pt idx="54373">
                  <c:v>7.7835494075075395E-2</c:v>
                </c:pt>
                <c:pt idx="54374">
                  <c:v>7.7839603299280996E-2</c:v>
                </c:pt>
                <c:pt idx="54375">
                  <c:v>7.7842617858347299E-2</c:v>
                </c:pt>
                <c:pt idx="54376">
                  <c:v>7.7843172712576805E-2</c:v>
                </c:pt>
                <c:pt idx="54377">
                  <c:v>7.7849883418636398E-2</c:v>
                </c:pt>
                <c:pt idx="54378">
                  <c:v>7.78507782483953E-2</c:v>
                </c:pt>
                <c:pt idx="54379">
                  <c:v>7.7851265300487402E-2</c:v>
                </c:pt>
                <c:pt idx="54380">
                  <c:v>7.7853403706511601E-2</c:v>
                </c:pt>
                <c:pt idx="54381">
                  <c:v>7.7866368381241696E-2</c:v>
                </c:pt>
                <c:pt idx="54382">
                  <c:v>7.7869375180701597E-2</c:v>
                </c:pt>
                <c:pt idx="54383">
                  <c:v>7.7871023927932298E-2</c:v>
                </c:pt>
                <c:pt idx="54384">
                  <c:v>7.7874382902750797E-2</c:v>
                </c:pt>
                <c:pt idx="54385">
                  <c:v>7.78752281535042E-2</c:v>
                </c:pt>
                <c:pt idx="54386">
                  <c:v>7.78811765207124E-2</c:v>
                </c:pt>
                <c:pt idx="54387">
                  <c:v>7.7893922947058297E-2</c:v>
                </c:pt>
                <c:pt idx="54388">
                  <c:v>7.7897853977713094E-2</c:v>
                </c:pt>
                <c:pt idx="54389">
                  <c:v>7.7901658474472696E-2</c:v>
                </c:pt>
                <c:pt idx="54390">
                  <c:v>7.7908366180245894E-2</c:v>
                </c:pt>
                <c:pt idx="54391">
                  <c:v>7.7923109786973199E-2</c:v>
                </c:pt>
                <c:pt idx="54392">
                  <c:v>7.7924115443435596E-2</c:v>
                </c:pt>
                <c:pt idx="54393">
                  <c:v>7.7925866016375606E-2</c:v>
                </c:pt>
                <c:pt idx="54394">
                  <c:v>7.7927412560864398E-2</c:v>
                </c:pt>
                <c:pt idx="54395">
                  <c:v>7.7927792080956404E-2</c:v>
                </c:pt>
                <c:pt idx="54396">
                  <c:v>7.7932001416558705E-2</c:v>
                </c:pt>
                <c:pt idx="54397">
                  <c:v>7.7940952348073994E-2</c:v>
                </c:pt>
                <c:pt idx="54398">
                  <c:v>7.7947322527766205E-2</c:v>
                </c:pt>
                <c:pt idx="54399">
                  <c:v>7.7947762935913698E-2</c:v>
                </c:pt>
                <c:pt idx="54400">
                  <c:v>7.7950204142254204E-2</c:v>
                </c:pt>
                <c:pt idx="54401">
                  <c:v>7.7968374390774906E-2</c:v>
                </c:pt>
                <c:pt idx="54402">
                  <c:v>7.7992456115796402E-2</c:v>
                </c:pt>
                <c:pt idx="54403">
                  <c:v>7.7998130317608799E-2</c:v>
                </c:pt>
                <c:pt idx="54404">
                  <c:v>7.7998494706693206E-2</c:v>
                </c:pt>
                <c:pt idx="54405">
                  <c:v>7.8003680599343803E-2</c:v>
                </c:pt>
                <c:pt idx="54406">
                  <c:v>7.8003705167797199E-2</c:v>
                </c:pt>
                <c:pt idx="54407">
                  <c:v>7.8006897810320303E-2</c:v>
                </c:pt>
                <c:pt idx="54408">
                  <c:v>7.8028669992037905E-2</c:v>
                </c:pt>
                <c:pt idx="54409">
                  <c:v>7.80317489099666E-2</c:v>
                </c:pt>
                <c:pt idx="54410">
                  <c:v>7.8034303667049498E-2</c:v>
                </c:pt>
                <c:pt idx="54411">
                  <c:v>7.8034654463893002E-2</c:v>
                </c:pt>
                <c:pt idx="54412">
                  <c:v>7.8041046022520197E-2</c:v>
                </c:pt>
                <c:pt idx="54413">
                  <c:v>7.8043930096689099E-2</c:v>
                </c:pt>
                <c:pt idx="54414">
                  <c:v>7.8051329040070394E-2</c:v>
                </c:pt>
                <c:pt idx="54415">
                  <c:v>7.8051349365901704E-2</c:v>
                </c:pt>
                <c:pt idx="54416">
                  <c:v>7.8052652137279202E-2</c:v>
                </c:pt>
                <c:pt idx="54417">
                  <c:v>7.8052685910237493E-2</c:v>
                </c:pt>
                <c:pt idx="54418">
                  <c:v>7.8070446468730195E-2</c:v>
                </c:pt>
                <c:pt idx="54419">
                  <c:v>7.8073800710404095E-2</c:v>
                </c:pt>
                <c:pt idx="54420">
                  <c:v>7.8086762471372001E-2</c:v>
                </c:pt>
                <c:pt idx="54421">
                  <c:v>7.8096783205603801E-2</c:v>
                </c:pt>
                <c:pt idx="54422">
                  <c:v>7.8101888214087506E-2</c:v>
                </c:pt>
                <c:pt idx="54423">
                  <c:v>7.8113498191527395E-2</c:v>
                </c:pt>
                <c:pt idx="54424">
                  <c:v>7.8115606410042795E-2</c:v>
                </c:pt>
                <c:pt idx="54425">
                  <c:v>7.8126189934663207E-2</c:v>
                </c:pt>
                <c:pt idx="54426">
                  <c:v>7.8156616811427299E-2</c:v>
                </c:pt>
                <c:pt idx="54427">
                  <c:v>7.8157023018382302E-2</c:v>
                </c:pt>
                <c:pt idx="54428">
                  <c:v>7.8162581100001904E-2</c:v>
                </c:pt>
                <c:pt idx="54429">
                  <c:v>7.8170078537346199E-2</c:v>
                </c:pt>
                <c:pt idx="54430">
                  <c:v>7.8182310485390594E-2</c:v>
                </c:pt>
                <c:pt idx="54431">
                  <c:v>7.8190383867189794E-2</c:v>
                </c:pt>
                <c:pt idx="54432">
                  <c:v>7.8202959449645101E-2</c:v>
                </c:pt>
                <c:pt idx="54433">
                  <c:v>7.8210414357311298E-2</c:v>
                </c:pt>
                <c:pt idx="54434">
                  <c:v>7.8210434541752805E-2</c:v>
                </c:pt>
                <c:pt idx="54435">
                  <c:v>7.8216935841683405E-2</c:v>
                </c:pt>
                <c:pt idx="54436">
                  <c:v>7.8219940904229998E-2</c:v>
                </c:pt>
                <c:pt idx="54437">
                  <c:v>7.8229057278757605E-2</c:v>
                </c:pt>
                <c:pt idx="54438">
                  <c:v>7.8237262808564204E-2</c:v>
                </c:pt>
                <c:pt idx="54439">
                  <c:v>7.82416549972655E-2</c:v>
                </c:pt>
                <c:pt idx="54440">
                  <c:v>7.8253935842149402E-2</c:v>
                </c:pt>
                <c:pt idx="54441">
                  <c:v>7.8262429822885393E-2</c:v>
                </c:pt>
                <c:pt idx="54442">
                  <c:v>7.8289799083585104E-2</c:v>
                </c:pt>
                <c:pt idx="54443">
                  <c:v>7.8291057726910807E-2</c:v>
                </c:pt>
                <c:pt idx="54444">
                  <c:v>7.8293227423048506E-2</c:v>
                </c:pt>
                <c:pt idx="54445">
                  <c:v>7.8303092712064995E-2</c:v>
                </c:pt>
                <c:pt idx="54446">
                  <c:v>7.8310376433629897E-2</c:v>
                </c:pt>
                <c:pt idx="54447">
                  <c:v>7.8317817079069998E-2</c:v>
                </c:pt>
                <c:pt idx="54448">
                  <c:v>7.8320446497178994E-2</c:v>
                </c:pt>
                <c:pt idx="54449">
                  <c:v>7.8330795739210105E-2</c:v>
                </c:pt>
                <c:pt idx="54450">
                  <c:v>7.8350343551049903E-2</c:v>
                </c:pt>
                <c:pt idx="54451">
                  <c:v>7.8354655050051195E-2</c:v>
                </c:pt>
                <c:pt idx="54452">
                  <c:v>7.8360221779276304E-2</c:v>
                </c:pt>
                <c:pt idx="54453">
                  <c:v>7.8375698306817093E-2</c:v>
                </c:pt>
                <c:pt idx="54454">
                  <c:v>7.83760836927518E-2</c:v>
                </c:pt>
                <c:pt idx="54455">
                  <c:v>7.8377699880443297E-2</c:v>
                </c:pt>
                <c:pt idx="54456">
                  <c:v>7.8378075672007996E-2</c:v>
                </c:pt>
                <c:pt idx="54457">
                  <c:v>7.8378844036319797E-2</c:v>
                </c:pt>
                <c:pt idx="54458">
                  <c:v>7.8380346698635903E-2</c:v>
                </c:pt>
                <c:pt idx="54459">
                  <c:v>7.8384374845656496E-2</c:v>
                </c:pt>
                <c:pt idx="54460">
                  <c:v>7.8395923488764493E-2</c:v>
                </c:pt>
                <c:pt idx="54461">
                  <c:v>7.8407122726049203E-2</c:v>
                </c:pt>
                <c:pt idx="54462">
                  <c:v>7.8414941935186902E-2</c:v>
                </c:pt>
                <c:pt idx="54463">
                  <c:v>7.8418993414354696E-2</c:v>
                </c:pt>
                <c:pt idx="54464">
                  <c:v>7.8423402261909997E-2</c:v>
                </c:pt>
                <c:pt idx="54465">
                  <c:v>7.8434399200252095E-2</c:v>
                </c:pt>
                <c:pt idx="54466">
                  <c:v>7.8435255144454194E-2</c:v>
                </c:pt>
                <c:pt idx="54467">
                  <c:v>7.8439946559939494E-2</c:v>
                </c:pt>
                <c:pt idx="54468">
                  <c:v>7.8448001358554897E-2</c:v>
                </c:pt>
                <c:pt idx="54469">
                  <c:v>7.8457512018828404E-2</c:v>
                </c:pt>
                <c:pt idx="54470">
                  <c:v>7.8459504895625101E-2</c:v>
                </c:pt>
                <c:pt idx="54471">
                  <c:v>7.8469345936733201E-2</c:v>
                </c:pt>
                <c:pt idx="54472">
                  <c:v>7.8472783883684796E-2</c:v>
                </c:pt>
                <c:pt idx="54473">
                  <c:v>7.8474048122603002E-2</c:v>
                </c:pt>
                <c:pt idx="54474">
                  <c:v>7.8475943100309503E-2</c:v>
                </c:pt>
                <c:pt idx="54475">
                  <c:v>7.8476334605707299E-2</c:v>
                </c:pt>
                <c:pt idx="54476">
                  <c:v>7.84776877861003E-2</c:v>
                </c:pt>
                <c:pt idx="54477">
                  <c:v>7.8483024709869703E-2</c:v>
                </c:pt>
                <c:pt idx="54478">
                  <c:v>7.8491377926715497E-2</c:v>
                </c:pt>
                <c:pt idx="54479">
                  <c:v>7.8507808797903103E-2</c:v>
                </c:pt>
                <c:pt idx="54480">
                  <c:v>7.8511375697223607E-2</c:v>
                </c:pt>
                <c:pt idx="54481">
                  <c:v>7.8511421404748399E-2</c:v>
                </c:pt>
                <c:pt idx="54482">
                  <c:v>7.8512930280377299E-2</c:v>
                </c:pt>
                <c:pt idx="54483">
                  <c:v>7.8516349010629705E-2</c:v>
                </c:pt>
                <c:pt idx="54484">
                  <c:v>7.8519963883048299E-2</c:v>
                </c:pt>
                <c:pt idx="54485">
                  <c:v>7.85220710837672E-2</c:v>
                </c:pt>
                <c:pt idx="54486">
                  <c:v>7.8532815549303206E-2</c:v>
                </c:pt>
                <c:pt idx="54487">
                  <c:v>7.8536522641868001E-2</c:v>
                </c:pt>
                <c:pt idx="54488">
                  <c:v>7.8544320707867904E-2</c:v>
                </c:pt>
                <c:pt idx="54489">
                  <c:v>7.8545400331506393E-2</c:v>
                </c:pt>
                <c:pt idx="54490">
                  <c:v>7.8548196569212705E-2</c:v>
                </c:pt>
                <c:pt idx="54491">
                  <c:v>7.85621106477188E-2</c:v>
                </c:pt>
                <c:pt idx="54492">
                  <c:v>7.8564195833082703E-2</c:v>
                </c:pt>
                <c:pt idx="54493">
                  <c:v>7.85756725651552E-2</c:v>
                </c:pt>
                <c:pt idx="54494">
                  <c:v>7.8581981133039894E-2</c:v>
                </c:pt>
                <c:pt idx="54495">
                  <c:v>7.8589693922316101E-2</c:v>
                </c:pt>
                <c:pt idx="54496">
                  <c:v>7.85912134361616E-2</c:v>
                </c:pt>
                <c:pt idx="54497">
                  <c:v>7.8601998812318802E-2</c:v>
                </c:pt>
                <c:pt idx="54498">
                  <c:v>7.8603439755063995E-2</c:v>
                </c:pt>
                <c:pt idx="54499">
                  <c:v>7.8610494442555898E-2</c:v>
                </c:pt>
                <c:pt idx="54500">
                  <c:v>7.8611304034857707E-2</c:v>
                </c:pt>
                <c:pt idx="54501">
                  <c:v>7.8618198617478804E-2</c:v>
                </c:pt>
                <c:pt idx="54502">
                  <c:v>7.8621429894735598E-2</c:v>
                </c:pt>
                <c:pt idx="54503">
                  <c:v>7.8633893657368698E-2</c:v>
                </c:pt>
                <c:pt idx="54504">
                  <c:v>7.8634788946825407E-2</c:v>
                </c:pt>
                <c:pt idx="54505">
                  <c:v>7.8642652775161498E-2</c:v>
                </c:pt>
                <c:pt idx="54506">
                  <c:v>7.86446800916661E-2</c:v>
                </c:pt>
                <c:pt idx="54507">
                  <c:v>7.8651930475585302E-2</c:v>
                </c:pt>
                <c:pt idx="54508">
                  <c:v>7.8668351913854198E-2</c:v>
                </c:pt>
                <c:pt idx="54509">
                  <c:v>7.8671902293579801E-2</c:v>
                </c:pt>
                <c:pt idx="54510">
                  <c:v>7.8681986211208393E-2</c:v>
                </c:pt>
                <c:pt idx="54511">
                  <c:v>7.8691832324685906E-2</c:v>
                </c:pt>
                <c:pt idx="54512">
                  <c:v>7.8712140712905498E-2</c:v>
                </c:pt>
                <c:pt idx="54513">
                  <c:v>7.8716033799339502E-2</c:v>
                </c:pt>
                <c:pt idx="54514">
                  <c:v>7.8724324868864506E-2</c:v>
                </c:pt>
                <c:pt idx="54515">
                  <c:v>7.87305936947401E-2</c:v>
                </c:pt>
                <c:pt idx="54516">
                  <c:v>7.8736408132510496E-2</c:v>
                </c:pt>
                <c:pt idx="54517">
                  <c:v>7.8757526172158004E-2</c:v>
                </c:pt>
                <c:pt idx="54518">
                  <c:v>7.8768071005203305E-2</c:v>
                </c:pt>
                <c:pt idx="54519">
                  <c:v>7.8775217753945304E-2</c:v>
                </c:pt>
                <c:pt idx="54520">
                  <c:v>7.8794543649952906E-2</c:v>
                </c:pt>
                <c:pt idx="54521">
                  <c:v>7.8799154888963593E-2</c:v>
                </c:pt>
                <c:pt idx="54522">
                  <c:v>7.8805641573066201E-2</c:v>
                </c:pt>
                <c:pt idx="54523">
                  <c:v>7.8808242407877802E-2</c:v>
                </c:pt>
                <c:pt idx="54524">
                  <c:v>7.8810013753985705E-2</c:v>
                </c:pt>
                <c:pt idx="54525">
                  <c:v>7.88133119489621E-2</c:v>
                </c:pt>
                <c:pt idx="54526">
                  <c:v>7.8822650375437397E-2</c:v>
                </c:pt>
                <c:pt idx="54527">
                  <c:v>7.8823553591562096E-2</c:v>
                </c:pt>
                <c:pt idx="54528">
                  <c:v>7.8827309777838903E-2</c:v>
                </c:pt>
                <c:pt idx="54529">
                  <c:v>7.8827983792540995E-2</c:v>
                </c:pt>
                <c:pt idx="54530">
                  <c:v>7.8830157675650103E-2</c:v>
                </c:pt>
                <c:pt idx="54531">
                  <c:v>7.8832641917905399E-2</c:v>
                </c:pt>
                <c:pt idx="54532">
                  <c:v>7.8847177475074595E-2</c:v>
                </c:pt>
                <c:pt idx="54533">
                  <c:v>7.8866691553932805E-2</c:v>
                </c:pt>
                <c:pt idx="54534">
                  <c:v>7.8866768449041405E-2</c:v>
                </c:pt>
                <c:pt idx="54535">
                  <c:v>7.8867901156323597E-2</c:v>
                </c:pt>
                <c:pt idx="54536">
                  <c:v>7.8871027905694599E-2</c:v>
                </c:pt>
                <c:pt idx="54537">
                  <c:v>7.8879604084798993E-2</c:v>
                </c:pt>
                <c:pt idx="54538">
                  <c:v>7.88929089725907E-2</c:v>
                </c:pt>
                <c:pt idx="54539">
                  <c:v>7.8904465113862898E-2</c:v>
                </c:pt>
                <c:pt idx="54540">
                  <c:v>7.8906061114212306E-2</c:v>
                </c:pt>
                <c:pt idx="54541">
                  <c:v>7.8910109876636797E-2</c:v>
                </c:pt>
                <c:pt idx="54542">
                  <c:v>7.8928519883409806E-2</c:v>
                </c:pt>
                <c:pt idx="54543">
                  <c:v>7.8961081116484602E-2</c:v>
                </c:pt>
                <c:pt idx="54544">
                  <c:v>7.8966017257077206E-2</c:v>
                </c:pt>
                <c:pt idx="54545">
                  <c:v>7.8967867457346005E-2</c:v>
                </c:pt>
                <c:pt idx="54546">
                  <c:v>7.8978210665306206E-2</c:v>
                </c:pt>
                <c:pt idx="54547">
                  <c:v>7.8978258808116195E-2</c:v>
                </c:pt>
                <c:pt idx="54548">
                  <c:v>7.8982448058307703E-2</c:v>
                </c:pt>
                <c:pt idx="54549">
                  <c:v>7.9012615685422796E-2</c:v>
                </c:pt>
                <c:pt idx="54550">
                  <c:v>7.9024603349756695E-2</c:v>
                </c:pt>
                <c:pt idx="54551">
                  <c:v>7.9043583021732602E-2</c:v>
                </c:pt>
                <c:pt idx="54552">
                  <c:v>7.9053455977845993E-2</c:v>
                </c:pt>
                <c:pt idx="54553">
                  <c:v>7.9054740338607807E-2</c:v>
                </c:pt>
                <c:pt idx="54554">
                  <c:v>7.9058790767921397E-2</c:v>
                </c:pt>
                <c:pt idx="54555">
                  <c:v>7.9071934433807403E-2</c:v>
                </c:pt>
                <c:pt idx="54556">
                  <c:v>7.9080722712377996E-2</c:v>
                </c:pt>
                <c:pt idx="54557">
                  <c:v>7.9085810560237405E-2</c:v>
                </c:pt>
                <c:pt idx="54558">
                  <c:v>7.9093093688200902E-2</c:v>
                </c:pt>
                <c:pt idx="54559">
                  <c:v>7.9093457010937299E-2</c:v>
                </c:pt>
                <c:pt idx="54560">
                  <c:v>7.9095130212214607E-2</c:v>
                </c:pt>
                <c:pt idx="54561">
                  <c:v>7.9100038240866796E-2</c:v>
                </c:pt>
                <c:pt idx="54562">
                  <c:v>7.9101237220620693E-2</c:v>
                </c:pt>
                <c:pt idx="54563">
                  <c:v>7.9103065442440196E-2</c:v>
                </c:pt>
                <c:pt idx="54564">
                  <c:v>7.9112582483206795E-2</c:v>
                </c:pt>
                <c:pt idx="54565">
                  <c:v>7.9115393713346999E-2</c:v>
                </c:pt>
                <c:pt idx="54566">
                  <c:v>7.9126355370361001E-2</c:v>
                </c:pt>
                <c:pt idx="54567">
                  <c:v>7.9132712384397993E-2</c:v>
                </c:pt>
                <c:pt idx="54568">
                  <c:v>7.9143927505081604E-2</c:v>
                </c:pt>
                <c:pt idx="54569">
                  <c:v>7.9144871063777794E-2</c:v>
                </c:pt>
                <c:pt idx="54570">
                  <c:v>7.9150876751866106E-2</c:v>
                </c:pt>
                <c:pt idx="54571">
                  <c:v>7.9151464616908099E-2</c:v>
                </c:pt>
                <c:pt idx="54572">
                  <c:v>7.9151851417117905E-2</c:v>
                </c:pt>
                <c:pt idx="54573">
                  <c:v>7.9186186964234795E-2</c:v>
                </c:pt>
                <c:pt idx="54574">
                  <c:v>7.9188724327533599E-2</c:v>
                </c:pt>
                <c:pt idx="54575">
                  <c:v>7.9190570313079606E-2</c:v>
                </c:pt>
                <c:pt idx="54576">
                  <c:v>7.9193100036231895E-2</c:v>
                </c:pt>
                <c:pt idx="54577">
                  <c:v>7.9208336973999399E-2</c:v>
                </c:pt>
                <c:pt idx="54578">
                  <c:v>7.9209381257088596E-2</c:v>
                </c:pt>
                <c:pt idx="54579">
                  <c:v>7.9210330401478193E-2</c:v>
                </c:pt>
                <c:pt idx="54580">
                  <c:v>7.9211254976093395E-2</c:v>
                </c:pt>
                <c:pt idx="54581">
                  <c:v>7.9213336611692498E-2</c:v>
                </c:pt>
                <c:pt idx="54582">
                  <c:v>7.9224983420103701E-2</c:v>
                </c:pt>
                <c:pt idx="54583">
                  <c:v>7.9235417226973207E-2</c:v>
                </c:pt>
                <c:pt idx="54584">
                  <c:v>7.9267114914306505E-2</c:v>
                </c:pt>
                <c:pt idx="54585">
                  <c:v>7.9267496798831702E-2</c:v>
                </c:pt>
                <c:pt idx="54586">
                  <c:v>7.9271913195240101E-2</c:v>
                </c:pt>
                <c:pt idx="54587">
                  <c:v>7.9281819782788199E-2</c:v>
                </c:pt>
                <c:pt idx="54588">
                  <c:v>7.9299201137888395E-2</c:v>
                </c:pt>
                <c:pt idx="54589">
                  <c:v>7.9319639550288895E-2</c:v>
                </c:pt>
                <c:pt idx="54590">
                  <c:v>7.9328703730836295E-2</c:v>
                </c:pt>
                <c:pt idx="54591">
                  <c:v>7.9331871320449499E-2</c:v>
                </c:pt>
                <c:pt idx="54592">
                  <c:v>7.9336058319683794E-2</c:v>
                </c:pt>
                <c:pt idx="54593">
                  <c:v>7.9341305407827495E-2</c:v>
                </c:pt>
                <c:pt idx="54594">
                  <c:v>7.9347873625307902E-2</c:v>
                </c:pt>
                <c:pt idx="54595">
                  <c:v>7.9350572749398898E-2</c:v>
                </c:pt>
                <c:pt idx="54596">
                  <c:v>7.9352104879933702E-2</c:v>
                </c:pt>
                <c:pt idx="54597">
                  <c:v>7.9367272216322296E-2</c:v>
                </c:pt>
                <c:pt idx="54598">
                  <c:v>7.9370305811212599E-2</c:v>
                </c:pt>
                <c:pt idx="54599">
                  <c:v>7.9383673002229593E-2</c:v>
                </c:pt>
                <c:pt idx="54600">
                  <c:v>7.9392350970827294E-2</c:v>
                </c:pt>
                <c:pt idx="54601">
                  <c:v>7.9402966892570606E-2</c:v>
                </c:pt>
                <c:pt idx="54602">
                  <c:v>7.9403970272177493E-2</c:v>
                </c:pt>
                <c:pt idx="54603">
                  <c:v>7.9404385283767698E-2</c:v>
                </c:pt>
                <c:pt idx="54604">
                  <c:v>7.9405410500510698E-2</c:v>
                </c:pt>
                <c:pt idx="54605">
                  <c:v>7.9405810838808905E-2</c:v>
                </c:pt>
                <c:pt idx="54606">
                  <c:v>7.9411255588148696E-2</c:v>
                </c:pt>
                <c:pt idx="54607">
                  <c:v>7.9437935419346198E-2</c:v>
                </c:pt>
                <c:pt idx="54608">
                  <c:v>7.9438014877134394E-2</c:v>
                </c:pt>
                <c:pt idx="54609">
                  <c:v>7.9445426601027394E-2</c:v>
                </c:pt>
                <c:pt idx="54610">
                  <c:v>7.9467777427581196E-2</c:v>
                </c:pt>
                <c:pt idx="54611">
                  <c:v>7.9468184028442204E-2</c:v>
                </c:pt>
                <c:pt idx="54612">
                  <c:v>7.94738340567816E-2</c:v>
                </c:pt>
                <c:pt idx="54613">
                  <c:v>7.9475130194451196E-2</c:v>
                </c:pt>
                <c:pt idx="54614">
                  <c:v>7.9485618450626405E-2</c:v>
                </c:pt>
                <c:pt idx="54615">
                  <c:v>7.9492963450000204E-2</c:v>
                </c:pt>
                <c:pt idx="54616">
                  <c:v>7.9495493597919797E-2</c:v>
                </c:pt>
                <c:pt idx="54617">
                  <c:v>7.9496796755195706E-2</c:v>
                </c:pt>
                <c:pt idx="54618">
                  <c:v>7.9499848672885301E-2</c:v>
                </c:pt>
                <c:pt idx="54619">
                  <c:v>7.9503525090906899E-2</c:v>
                </c:pt>
                <c:pt idx="54620">
                  <c:v>7.9532033653015602E-2</c:v>
                </c:pt>
                <c:pt idx="54621">
                  <c:v>7.9542067215839299E-2</c:v>
                </c:pt>
                <c:pt idx="54622">
                  <c:v>7.9551558420069501E-2</c:v>
                </c:pt>
                <c:pt idx="54623">
                  <c:v>7.9558034596325294E-2</c:v>
                </c:pt>
                <c:pt idx="54624">
                  <c:v>7.9562868522518496E-2</c:v>
                </c:pt>
                <c:pt idx="54625">
                  <c:v>7.9570734579650595E-2</c:v>
                </c:pt>
                <c:pt idx="54626">
                  <c:v>7.9573494601599903E-2</c:v>
                </c:pt>
                <c:pt idx="54627">
                  <c:v>7.9573609981330395E-2</c:v>
                </c:pt>
                <c:pt idx="54628">
                  <c:v>7.9576593497597603E-2</c:v>
                </c:pt>
                <c:pt idx="54629">
                  <c:v>7.9596598513293801E-2</c:v>
                </c:pt>
                <c:pt idx="54630">
                  <c:v>7.9602558526622305E-2</c:v>
                </c:pt>
                <c:pt idx="54631">
                  <c:v>7.9602798191134402E-2</c:v>
                </c:pt>
                <c:pt idx="54632">
                  <c:v>7.9609665532879695E-2</c:v>
                </c:pt>
                <c:pt idx="54633">
                  <c:v>7.9611312514501195E-2</c:v>
                </c:pt>
                <c:pt idx="54634">
                  <c:v>7.9624223220924994E-2</c:v>
                </c:pt>
                <c:pt idx="54635">
                  <c:v>7.9627856656649398E-2</c:v>
                </c:pt>
                <c:pt idx="54636">
                  <c:v>7.9637809299991494E-2</c:v>
                </c:pt>
                <c:pt idx="54637">
                  <c:v>7.9640697929209595E-2</c:v>
                </c:pt>
                <c:pt idx="54638">
                  <c:v>7.9663646588810505E-2</c:v>
                </c:pt>
                <c:pt idx="54639">
                  <c:v>7.9668133361989205E-2</c:v>
                </c:pt>
                <c:pt idx="54640">
                  <c:v>7.9677704660430407E-2</c:v>
                </c:pt>
                <c:pt idx="54641">
                  <c:v>7.96943995174553E-2</c:v>
                </c:pt>
                <c:pt idx="54642">
                  <c:v>7.9695831417813501E-2</c:v>
                </c:pt>
                <c:pt idx="54643">
                  <c:v>7.9704071243647603E-2</c:v>
                </c:pt>
                <c:pt idx="54644">
                  <c:v>7.9724347596542997E-2</c:v>
                </c:pt>
                <c:pt idx="54645">
                  <c:v>7.97471920817521E-2</c:v>
                </c:pt>
                <c:pt idx="54646">
                  <c:v>7.9751120220357394E-2</c:v>
                </c:pt>
                <c:pt idx="54647">
                  <c:v>7.9756239269720294E-2</c:v>
                </c:pt>
                <c:pt idx="54648">
                  <c:v>7.9777347363962206E-2</c:v>
                </c:pt>
                <c:pt idx="54649">
                  <c:v>7.9779524860178502E-2</c:v>
                </c:pt>
                <c:pt idx="54650">
                  <c:v>7.97801856164852E-2</c:v>
                </c:pt>
                <c:pt idx="54651">
                  <c:v>7.9830329079224799E-2</c:v>
                </c:pt>
                <c:pt idx="54652">
                  <c:v>7.9831774619833401E-2</c:v>
                </c:pt>
                <c:pt idx="54653">
                  <c:v>7.9837327531065497E-2</c:v>
                </c:pt>
                <c:pt idx="54654">
                  <c:v>7.9837432653259099E-2</c:v>
                </c:pt>
                <c:pt idx="54655">
                  <c:v>7.9837899149996699E-2</c:v>
                </c:pt>
                <c:pt idx="54656">
                  <c:v>7.9847851826833405E-2</c:v>
                </c:pt>
                <c:pt idx="54657">
                  <c:v>7.9869460378424503E-2</c:v>
                </c:pt>
                <c:pt idx="54658">
                  <c:v>7.98709587734516E-2</c:v>
                </c:pt>
                <c:pt idx="54659">
                  <c:v>7.9889482494881606E-2</c:v>
                </c:pt>
                <c:pt idx="54660">
                  <c:v>7.9889788443981993E-2</c:v>
                </c:pt>
                <c:pt idx="54661">
                  <c:v>7.9894207753013799E-2</c:v>
                </c:pt>
                <c:pt idx="54662">
                  <c:v>7.9899551761578799E-2</c:v>
                </c:pt>
                <c:pt idx="54663">
                  <c:v>7.9909663465089001E-2</c:v>
                </c:pt>
                <c:pt idx="54664">
                  <c:v>7.9912465644134706E-2</c:v>
                </c:pt>
                <c:pt idx="54665">
                  <c:v>7.9922406792873199E-2</c:v>
                </c:pt>
                <c:pt idx="54666">
                  <c:v>7.9927213901324595E-2</c:v>
                </c:pt>
                <c:pt idx="54667">
                  <c:v>7.9929996371362597E-2</c:v>
                </c:pt>
                <c:pt idx="54668">
                  <c:v>7.9940293006568602E-2</c:v>
                </c:pt>
                <c:pt idx="54669">
                  <c:v>7.9954402116477905E-2</c:v>
                </c:pt>
                <c:pt idx="54670">
                  <c:v>7.9964187499030004E-2</c:v>
                </c:pt>
                <c:pt idx="54671">
                  <c:v>7.9968246976983501E-2</c:v>
                </c:pt>
                <c:pt idx="54672">
                  <c:v>7.9970053994016202E-2</c:v>
                </c:pt>
                <c:pt idx="54673">
                  <c:v>7.9978402613832697E-2</c:v>
                </c:pt>
                <c:pt idx="54674">
                  <c:v>7.9982817626032807E-2</c:v>
                </c:pt>
                <c:pt idx="54675">
                  <c:v>7.9984931586958505E-2</c:v>
                </c:pt>
                <c:pt idx="54676">
                  <c:v>7.9986453524186402E-2</c:v>
                </c:pt>
                <c:pt idx="54677">
                  <c:v>7.9986668380824494E-2</c:v>
                </c:pt>
                <c:pt idx="54678">
                  <c:v>7.9994466990826699E-2</c:v>
                </c:pt>
                <c:pt idx="54679">
                  <c:v>8.0008477746763104E-2</c:v>
                </c:pt>
                <c:pt idx="54680">
                  <c:v>8.0013189935072199E-2</c:v>
                </c:pt>
                <c:pt idx="54681">
                  <c:v>8.0026843840991596E-2</c:v>
                </c:pt>
                <c:pt idx="54682">
                  <c:v>8.00305646567291E-2</c:v>
                </c:pt>
                <c:pt idx="54683">
                  <c:v>8.0046919096062902E-2</c:v>
                </c:pt>
                <c:pt idx="54684">
                  <c:v>8.0049657099997396E-2</c:v>
                </c:pt>
                <c:pt idx="54685">
                  <c:v>8.0056373623681995E-2</c:v>
                </c:pt>
                <c:pt idx="54686">
                  <c:v>8.0059944701352498E-2</c:v>
                </c:pt>
                <c:pt idx="54687">
                  <c:v>8.0060854128013295E-2</c:v>
                </c:pt>
                <c:pt idx="54688">
                  <c:v>8.0070448696382496E-2</c:v>
                </c:pt>
                <c:pt idx="54689">
                  <c:v>8.0071443010925794E-2</c:v>
                </c:pt>
                <c:pt idx="54690">
                  <c:v>8.0075088155515006E-2</c:v>
                </c:pt>
                <c:pt idx="54691">
                  <c:v>8.0084936795328396E-2</c:v>
                </c:pt>
                <c:pt idx="54692">
                  <c:v>8.0096219390768206E-2</c:v>
                </c:pt>
                <c:pt idx="54693">
                  <c:v>8.0105105856296696E-2</c:v>
                </c:pt>
                <c:pt idx="54694">
                  <c:v>8.0105284005542801E-2</c:v>
                </c:pt>
                <c:pt idx="54695">
                  <c:v>8.0111151439276398E-2</c:v>
                </c:pt>
                <c:pt idx="54696">
                  <c:v>8.0117731239137693E-2</c:v>
                </c:pt>
                <c:pt idx="54697">
                  <c:v>8.0120451970810094E-2</c:v>
                </c:pt>
                <c:pt idx="54698">
                  <c:v>8.0126339084043E-2</c:v>
                </c:pt>
                <c:pt idx="54699">
                  <c:v>8.0134918856629295E-2</c:v>
                </c:pt>
                <c:pt idx="54700">
                  <c:v>8.0137735994071396E-2</c:v>
                </c:pt>
                <c:pt idx="54701">
                  <c:v>8.0146043640196604E-2</c:v>
                </c:pt>
                <c:pt idx="54702">
                  <c:v>8.0162236422053307E-2</c:v>
                </c:pt>
                <c:pt idx="54703">
                  <c:v>8.0170453200520103E-2</c:v>
                </c:pt>
                <c:pt idx="54704">
                  <c:v>8.01789928264552E-2</c:v>
                </c:pt>
                <c:pt idx="54705">
                  <c:v>8.0186194622683296E-2</c:v>
                </c:pt>
                <c:pt idx="54706">
                  <c:v>8.0188949807594001E-2</c:v>
                </c:pt>
                <c:pt idx="54707">
                  <c:v>8.0195711185867005E-2</c:v>
                </c:pt>
                <c:pt idx="54708">
                  <c:v>8.0225121691240103E-2</c:v>
                </c:pt>
                <c:pt idx="54709">
                  <c:v>8.0225633387144807E-2</c:v>
                </c:pt>
                <c:pt idx="54710">
                  <c:v>8.0228458679314704E-2</c:v>
                </c:pt>
                <c:pt idx="54711">
                  <c:v>8.0236599408969794E-2</c:v>
                </c:pt>
                <c:pt idx="54712">
                  <c:v>8.0248132316796603E-2</c:v>
                </c:pt>
                <c:pt idx="54713">
                  <c:v>8.0257936202231206E-2</c:v>
                </c:pt>
                <c:pt idx="54714">
                  <c:v>8.0278621192162503E-2</c:v>
                </c:pt>
                <c:pt idx="54715">
                  <c:v>8.0289507876834795E-2</c:v>
                </c:pt>
                <c:pt idx="54716">
                  <c:v>8.0292297868615997E-2</c:v>
                </c:pt>
                <c:pt idx="54717">
                  <c:v>8.0300920645580698E-2</c:v>
                </c:pt>
                <c:pt idx="54718">
                  <c:v>8.0311932595024907E-2</c:v>
                </c:pt>
                <c:pt idx="54719">
                  <c:v>8.0319023497586906E-2</c:v>
                </c:pt>
                <c:pt idx="54720">
                  <c:v>8.0322958664291899E-2</c:v>
                </c:pt>
                <c:pt idx="54721">
                  <c:v>8.0326013835701607E-2</c:v>
                </c:pt>
                <c:pt idx="54722">
                  <c:v>8.0331328226807205E-2</c:v>
                </c:pt>
                <c:pt idx="54723">
                  <c:v>8.0334480664436894E-2</c:v>
                </c:pt>
                <c:pt idx="54724">
                  <c:v>8.0342677625834094E-2</c:v>
                </c:pt>
                <c:pt idx="54725">
                  <c:v>8.0360084986418806E-2</c:v>
                </c:pt>
                <c:pt idx="54726">
                  <c:v>8.0360821587867295E-2</c:v>
                </c:pt>
                <c:pt idx="54727">
                  <c:v>8.0362819202245403E-2</c:v>
                </c:pt>
                <c:pt idx="54728">
                  <c:v>8.03814630696255E-2</c:v>
                </c:pt>
                <c:pt idx="54729">
                  <c:v>8.0386929352075004E-2</c:v>
                </c:pt>
                <c:pt idx="54730">
                  <c:v>8.0389765078975106E-2</c:v>
                </c:pt>
                <c:pt idx="54731">
                  <c:v>8.0392992601561394E-2</c:v>
                </c:pt>
                <c:pt idx="54732">
                  <c:v>8.0402523356566905E-2</c:v>
                </c:pt>
                <c:pt idx="54733">
                  <c:v>8.0404322673281098E-2</c:v>
                </c:pt>
                <c:pt idx="54734">
                  <c:v>8.0407519617999204E-2</c:v>
                </c:pt>
                <c:pt idx="54735">
                  <c:v>8.0415461384440404E-2</c:v>
                </c:pt>
                <c:pt idx="54736">
                  <c:v>8.0421610212159794E-2</c:v>
                </c:pt>
                <c:pt idx="54737">
                  <c:v>8.0423672239161803E-2</c:v>
                </c:pt>
                <c:pt idx="54738">
                  <c:v>8.0428059796159607E-2</c:v>
                </c:pt>
                <c:pt idx="54739">
                  <c:v>8.0438260865587197E-2</c:v>
                </c:pt>
                <c:pt idx="54740">
                  <c:v>8.0439719337805499E-2</c:v>
                </c:pt>
                <c:pt idx="54741">
                  <c:v>8.04442166790372E-2</c:v>
                </c:pt>
                <c:pt idx="54742">
                  <c:v>8.0468400547260593E-2</c:v>
                </c:pt>
                <c:pt idx="54743">
                  <c:v>8.0468889065381993E-2</c:v>
                </c:pt>
                <c:pt idx="54744">
                  <c:v>8.0476537298458495E-2</c:v>
                </c:pt>
                <c:pt idx="54745">
                  <c:v>8.0477240765113894E-2</c:v>
                </c:pt>
                <c:pt idx="54746">
                  <c:v>8.0480245026467306E-2</c:v>
                </c:pt>
                <c:pt idx="54747">
                  <c:v>8.0482814927740204E-2</c:v>
                </c:pt>
                <c:pt idx="54748">
                  <c:v>8.0508277676653694E-2</c:v>
                </c:pt>
                <c:pt idx="54749">
                  <c:v>8.0521465386246396E-2</c:v>
                </c:pt>
                <c:pt idx="54750">
                  <c:v>8.0525938735927199E-2</c:v>
                </c:pt>
                <c:pt idx="54751">
                  <c:v>8.0533313179176197E-2</c:v>
                </c:pt>
                <c:pt idx="54752">
                  <c:v>8.0534286663641E-2</c:v>
                </c:pt>
                <c:pt idx="54753">
                  <c:v>8.0535378865589397E-2</c:v>
                </c:pt>
                <c:pt idx="54754">
                  <c:v>8.0542200728425203E-2</c:v>
                </c:pt>
                <c:pt idx="54755">
                  <c:v>8.0548291718342893E-2</c:v>
                </c:pt>
                <c:pt idx="54756">
                  <c:v>8.0573107320567799E-2</c:v>
                </c:pt>
                <c:pt idx="54757">
                  <c:v>8.0583639226651502E-2</c:v>
                </c:pt>
                <c:pt idx="54758">
                  <c:v>8.0585943410421093E-2</c:v>
                </c:pt>
                <c:pt idx="54759">
                  <c:v>8.0586450294900802E-2</c:v>
                </c:pt>
                <c:pt idx="54760">
                  <c:v>8.0590608515756196E-2</c:v>
                </c:pt>
                <c:pt idx="54761">
                  <c:v>8.0625907517589704E-2</c:v>
                </c:pt>
                <c:pt idx="54762">
                  <c:v>8.0626130859024703E-2</c:v>
                </c:pt>
                <c:pt idx="54763">
                  <c:v>8.0628062498814906E-2</c:v>
                </c:pt>
                <c:pt idx="54764">
                  <c:v>8.0628856913341304E-2</c:v>
                </c:pt>
                <c:pt idx="54765">
                  <c:v>8.0633835043894306E-2</c:v>
                </c:pt>
                <c:pt idx="54766">
                  <c:v>8.0641233456369393E-2</c:v>
                </c:pt>
                <c:pt idx="54767">
                  <c:v>8.0642267557231098E-2</c:v>
                </c:pt>
                <c:pt idx="54768">
                  <c:v>8.0661906996836105E-2</c:v>
                </c:pt>
                <c:pt idx="54769">
                  <c:v>8.0665378061180404E-2</c:v>
                </c:pt>
                <c:pt idx="54770">
                  <c:v>8.0670881929202007E-2</c:v>
                </c:pt>
                <c:pt idx="54771">
                  <c:v>8.0674087939025294E-2</c:v>
                </c:pt>
                <c:pt idx="54772">
                  <c:v>8.06904568117712E-2</c:v>
                </c:pt>
                <c:pt idx="54773">
                  <c:v>8.0694879379992507E-2</c:v>
                </c:pt>
                <c:pt idx="54774">
                  <c:v>8.0702415605028596E-2</c:v>
                </c:pt>
                <c:pt idx="54775">
                  <c:v>8.0703810571102999E-2</c:v>
                </c:pt>
                <c:pt idx="54776">
                  <c:v>8.0713834077596705E-2</c:v>
                </c:pt>
                <c:pt idx="54777">
                  <c:v>8.07344026647865E-2</c:v>
                </c:pt>
                <c:pt idx="54778">
                  <c:v>8.0768023638148598E-2</c:v>
                </c:pt>
                <c:pt idx="54779">
                  <c:v>8.0791536170880196E-2</c:v>
                </c:pt>
                <c:pt idx="54780">
                  <c:v>8.0807226502184207E-2</c:v>
                </c:pt>
                <c:pt idx="54781">
                  <c:v>8.0812241240634602E-2</c:v>
                </c:pt>
                <c:pt idx="54782">
                  <c:v>8.0812602560704799E-2</c:v>
                </c:pt>
                <c:pt idx="54783">
                  <c:v>8.0814019620271099E-2</c:v>
                </c:pt>
                <c:pt idx="54784">
                  <c:v>8.0816933027619206E-2</c:v>
                </c:pt>
                <c:pt idx="54785">
                  <c:v>8.0822436542825907E-2</c:v>
                </c:pt>
                <c:pt idx="54786">
                  <c:v>8.0828666409819797E-2</c:v>
                </c:pt>
                <c:pt idx="54787">
                  <c:v>8.0841949728733098E-2</c:v>
                </c:pt>
                <c:pt idx="54788">
                  <c:v>8.0859263565141198E-2</c:v>
                </c:pt>
                <c:pt idx="54789">
                  <c:v>8.0869309277350906E-2</c:v>
                </c:pt>
                <c:pt idx="54790">
                  <c:v>8.0872535828729497E-2</c:v>
                </c:pt>
                <c:pt idx="54791">
                  <c:v>8.0880771594997597E-2</c:v>
                </c:pt>
                <c:pt idx="54792">
                  <c:v>8.0898122224044994E-2</c:v>
                </c:pt>
                <c:pt idx="54793">
                  <c:v>8.0918486370457093E-2</c:v>
                </c:pt>
                <c:pt idx="54794">
                  <c:v>8.0959936676555003E-2</c:v>
                </c:pt>
                <c:pt idx="54795">
                  <c:v>8.0968583816105999E-2</c:v>
                </c:pt>
                <c:pt idx="54796">
                  <c:v>8.0980649608773797E-2</c:v>
                </c:pt>
                <c:pt idx="54797">
                  <c:v>8.0985557365811298E-2</c:v>
                </c:pt>
                <c:pt idx="54798">
                  <c:v>8.09864550340747E-2</c:v>
                </c:pt>
                <c:pt idx="54799">
                  <c:v>8.0990871421049299E-2</c:v>
                </c:pt>
                <c:pt idx="54800">
                  <c:v>8.1002538957640993E-2</c:v>
                </c:pt>
                <c:pt idx="54801">
                  <c:v>8.1011435441120702E-2</c:v>
                </c:pt>
                <c:pt idx="54802">
                  <c:v>8.1031963510438704E-2</c:v>
                </c:pt>
                <c:pt idx="54803">
                  <c:v>8.1047042453192997E-2</c:v>
                </c:pt>
                <c:pt idx="54804">
                  <c:v>8.1067186639514496E-2</c:v>
                </c:pt>
                <c:pt idx="54805">
                  <c:v>8.1067865285244803E-2</c:v>
                </c:pt>
                <c:pt idx="54806">
                  <c:v>8.1071884909546199E-2</c:v>
                </c:pt>
                <c:pt idx="54807">
                  <c:v>8.1076293483683295E-2</c:v>
                </c:pt>
                <c:pt idx="54808">
                  <c:v>8.1081429582893993E-2</c:v>
                </c:pt>
                <c:pt idx="54809">
                  <c:v>8.10906539428735E-2</c:v>
                </c:pt>
                <c:pt idx="54810">
                  <c:v>8.1091053935681903E-2</c:v>
                </c:pt>
                <c:pt idx="54811">
                  <c:v>8.10910935261141E-2</c:v>
                </c:pt>
                <c:pt idx="54812">
                  <c:v>8.1091177003540002E-2</c:v>
                </c:pt>
                <c:pt idx="54813">
                  <c:v>8.1096339513458002E-2</c:v>
                </c:pt>
                <c:pt idx="54814">
                  <c:v>8.1099238458135103E-2</c:v>
                </c:pt>
                <c:pt idx="54815">
                  <c:v>8.1116264460625406E-2</c:v>
                </c:pt>
                <c:pt idx="54816">
                  <c:v>8.1119172473275394E-2</c:v>
                </c:pt>
                <c:pt idx="54817">
                  <c:v>8.1141416263828398E-2</c:v>
                </c:pt>
                <c:pt idx="54818">
                  <c:v>8.1158805038513707E-2</c:v>
                </c:pt>
                <c:pt idx="54819">
                  <c:v>8.1177325576182194E-2</c:v>
                </c:pt>
                <c:pt idx="54820">
                  <c:v>8.1189743731976904E-2</c:v>
                </c:pt>
                <c:pt idx="54821">
                  <c:v>8.1203797921896595E-2</c:v>
                </c:pt>
                <c:pt idx="54822">
                  <c:v>8.1225812715928394E-2</c:v>
                </c:pt>
                <c:pt idx="54823">
                  <c:v>8.1231383597883497E-2</c:v>
                </c:pt>
                <c:pt idx="54824">
                  <c:v>8.1233678131003698E-2</c:v>
                </c:pt>
                <c:pt idx="54825">
                  <c:v>8.1243682795202499E-2</c:v>
                </c:pt>
                <c:pt idx="54826">
                  <c:v>8.1256779269934701E-2</c:v>
                </c:pt>
                <c:pt idx="54827">
                  <c:v>8.1258599432923198E-2</c:v>
                </c:pt>
                <c:pt idx="54828">
                  <c:v>8.1287472684907006E-2</c:v>
                </c:pt>
                <c:pt idx="54829">
                  <c:v>8.1308904924441802E-2</c:v>
                </c:pt>
                <c:pt idx="54830">
                  <c:v>8.1312763579883193E-2</c:v>
                </c:pt>
                <c:pt idx="54831">
                  <c:v>8.1316130603753797E-2</c:v>
                </c:pt>
                <c:pt idx="54832">
                  <c:v>8.1322101049095097E-2</c:v>
                </c:pt>
                <c:pt idx="54833">
                  <c:v>8.1329154868494902E-2</c:v>
                </c:pt>
                <c:pt idx="54834">
                  <c:v>8.1330762098592094E-2</c:v>
                </c:pt>
                <c:pt idx="54835">
                  <c:v>8.1342561496080296E-2</c:v>
                </c:pt>
                <c:pt idx="54836">
                  <c:v>8.1350672845362598E-2</c:v>
                </c:pt>
                <c:pt idx="54837">
                  <c:v>8.1352343842623201E-2</c:v>
                </c:pt>
                <c:pt idx="54838">
                  <c:v>8.13667594349224E-2</c:v>
                </c:pt>
                <c:pt idx="54839">
                  <c:v>8.1368804991044499E-2</c:v>
                </c:pt>
                <c:pt idx="54840">
                  <c:v>8.1371566599838102E-2</c:v>
                </c:pt>
                <c:pt idx="54841">
                  <c:v>8.1377330565540903E-2</c:v>
                </c:pt>
                <c:pt idx="54842">
                  <c:v>8.1397570383245299E-2</c:v>
                </c:pt>
                <c:pt idx="54843">
                  <c:v>8.1428795056242606E-2</c:v>
                </c:pt>
                <c:pt idx="54844">
                  <c:v>8.1450939983033502E-2</c:v>
                </c:pt>
                <c:pt idx="54845">
                  <c:v>8.14593364780416E-2</c:v>
                </c:pt>
                <c:pt idx="54846">
                  <c:v>8.1466540029326004E-2</c:v>
                </c:pt>
                <c:pt idx="54847">
                  <c:v>8.1471550042233304E-2</c:v>
                </c:pt>
                <c:pt idx="54848">
                  <c:v>8.1481521437821197E-2</c:v>
                </c:pt>
                <c:pt idx="54849">
                  <c:v>8.1486298655070205E-2</c:v>
                </c:pt>
                <c:pt idx="54850">
                  <c:v>8.1501369924396397E-2</c:v>
                </c:pt>
                <c:pt idx="54851">
                  <c:v>8.1508777121824194E-2</c:v>
                </c:pt>
                <c:pt idx="54852">
                  <c:v>8.1519478194172407E-2</c:v>
                </c:pt>
                <c:pt idx="54853">
                  <c:v>8.1527132875376093E-2</c:v>
                </c:pt>
                <c:pt idx="54854">
                  <c:v>8.1529446932044905E-2</c:v>
                </c:pt>
                <c:pt idx="54855">
                  <c:v>8.15414309134216E-2</c:v>
                </c:pt>
                <c:pt idx="54856">
                  <c:v>8.1543675214159603E-2</c:v>
                </c:pt>
                <c:pt idx="54857">
                  <c:v>8.1548373958482703E-2</c:v>
                </c:pt>
                <c:pt idx="54858">
                  <c:v>8.1558462496867101E-2</c:v>
                </c:pt>
                <c:pt idx="54859">
                  <c:v>8.1567706401172099E-2</c:v>
                </c:pt>
                <c:pt idx="54860">
                  <c:v>8.1587361033517797E-2</c:v>
                </c:pt>
                <c:pt idx="54861">
                  <c:v>8.1593792392982797E-2</c:v>
                </c:pt>
                <c:pt idx="54862">
                  <c:v>8.1596092597002706E-2</c:v>
                </c:pt>
                <c:pt idx="54863">
                  <c:v>8.1602389015144106E-2</c:v>
                </c:pt>
                <c:pt idx="54864">
                  <c:v>8.1612529509808698E-2</c:v>
                </c:pt>
                <c:pt idx="54865">
                  <c:v>8.1614072293436202E-2</c:v>
                </c:pt>
                <c:pt idx="54866">
                  <c:v>8.1625936365583796E-2</c:v>
                </c:pt>
                <c:pt idx="54867">
                  <c:v>8.1627728433146599E-2</c:v>
                </c:pt>
                <c:pt idx="54868">
                  <c:v>8.1651820881709802E-2</c:v>
                </c:pt>
                <c:pt idx="54869">
                  <c:v>8.1658564811459403E-2</c:v>
                </c:pt>
                <c:pt idx="54870">
                  <c:v>8.1659720739280003E-2</c:v>
                </c:pt>
                <c:pt idx="54871">
                  <c:v>8.1660097817292998E-2</c:v>
                </c:pt>
                <c:pt idx="54872">
                  <c:v>8.1662743102320898E-2</c:v>
                </c:pt>
                <c:pt idx="54873">
                  <c:v>8.1667011062577802E-2</c:v>
                </c:pt>
                <c:pt idx="54874">
                  <c:v>8.1672283386430802E-2</c:v>
                </c:pt>
                <c:pt idx="54875">
                  <c:v>8.1674489610351703E-2</c:v>
                </c:pt>
                <c:pt idx="54876">
                  <c:v>8.1709285483460195E-2</c:v>
                </c:pt>
                <c:pt idx="54877">
                  <c:v>8.1711075090171906E-2</c:v>
                </c:pt>
                <c:pt idx="54878">
                  <c:v>8.1724348170658906E-2</c:v>
                </c:pt>
                <c:pt idx="54879">
                  <c:v>8.1727614965619005E-2</c:v>
                </c:pt>
                <c:pt idx="54880">
                  <c:v>8.1742740440227502E-2</c:v>
                </c:pt>
                <c:pt idx="54881">
                  <c:v>8.1745583581411596E-2</c:v>
                </c:pt>
                <c:pt idx="54882">
                  <c:v>8.1752423609180003E-2</c:v>
                </c:pt>
                <c:pt idx="54883">
                  <c:v>8.1761642526112593E-2</c:v>
                </c:pt>
                <c:pt idx="54884">
                  <c:v>8.17670347481219E-2</c:v>
                </c:pt>
                <c:pt idx="54885">
                  <c:v>8.1785116533494101E-2</c:v>
                </c:pt>
                <c:pt idx="54886">
                  <c:v>8.1795497817045607E-2</c:v>
                </c:pt>
                <c:pt idx="54887">
                  <c:v>8.1803900522549794E-2</c:v>
                </c:pt>
                <c:pt idx="54888">
                  <c:v>8.1807472754561503E-2</c:v>
                </c:pt>
                <c:pt idx="54889">
                  <c:v>8.1827008518889896E-2</c:v>
                </c:pt>
                <c:pt idx="54890">
                  <c:v>8.1829151230778996E-2</c:v>
                </c:pt>
                <c:pt idx="54891">
                  <c:v>8.1829180573125299E-2</c:v>
                </c:pt>
                <c:pt idx="54892">
                  <c:v>8.1829592991943298E-2</c:v>
                </c:pt>
                <c:pt idx="54893">
                  <c:v>8.18334559776554E-2</c:v>
                </c:pt>
                <c:pt idx="54894">
                  <c:v>8.1850447408329696E-2</c:v>
                </c:pt>
                <c:pt idx="54895">
                  <c:v>8.1857196704145999E-2</c:v>
                </c:pt>
                <c:pt idx="54896">
                  <c:v>8.1857447960289001E-2</c:v>
                </c:pt>
                <c:pt idx="54897">
                  <c:v>8.1860660741059896E-2</c:v>
                </c:pt>
                <c:pt idx="54898">
                  <c:v>8.1866215857756996E-2</c:v>
                </c:pt>
                <c:pt idx="54899">
                  <c:v>8.18731128685104E-2</c:v>
                </c:pt>
                <c:pt idx="54900">
                  <c:v>8.1875243538272996E-2</c:v>
                </c:pt>
                <c:pt idx="54901">
                  <c:v>8.1886054749212303E-2</c:v>
                </c:pt>
                <c:pt idx="54902">
                  <c:v>8.1887097763939903E-2</c:v>
                </c:pt>
                <c:pt idx="54903">
                  <c:v>8.1887807940967894E-2</c:v>
                </c:pt>
                <c:pt idx="54904">
                  <c:v>8.1898046617789003E-2</c:v>
                </c:pt>
                <c:pt idx="54905">
                  <c:v>8.19062869037364E-2</c:v>
                </c:pt>
                <c:pt idx="54906">
                  <c:v>8.1927567451957894E-2</c:v>
                </c:pt>
                <c:pt idx="54907">
                  <c:v>8.1929934971409296E-2</c:v>
                </c:pt>
                <c:pt idx="54908">
                  <c:v>8.1939678688031106E-2</c:v>
                </c:pt>
                <c:pt idx="54909">
                  <c:v>8.19398424710375E-2</c:v>
                </c:pt>
                <c:pt idx="54910">
                  <c:v>8.1944543553535296E-2</c:v>
                </c:pt>
                <c:pt idx="54911">
                  <c:v>8.1948886857891104E-2</c:v>
                </c:pt>
                <c:pt idx="54912">
                  <c:v>8.1953006294177705E-2</c:v>
                </c:pt>
                <c:pt idx="54913">
                  <c:v>8.1970115609435096E-2</c:v>
                </c:pt>
                <c:pt idx="54914">
                  <c:v>8.19745677798248E-2</c:v>
                </c:pt>
                <c:pt idx="54915">
                  <c:v>8.1985902903281699E-2</c:v>
                </c:pt>
                <c:pt idx="54916">
                  <c:v>8.1988025162797198E-2</c:v>
                </c:pt>
                <c:pt idx="54917">
                  <c:v>8.2002569269333594E-2</c:v>
                </c:pt>
                <c:pt idx="54918">
                  <c:v>8.2006166977162495E-2</c:v>
                </c:pt>
                <c:pt idx="54919">
                  <c:v>8.20065005620529E-2</c:v>
                </c:pt>
                <c:pt idx="54920">
                  <c:v>8.2017342179997899E-2</c:v>
                </c:pt>
                <c:pt idx="54921">
                  <c:v>8.2023435276124795E-2</c:v>
                </c:pt>
                <c:pt idx="54922">
                  <c:v>8.2029836694831701E-2</c:v>
                </c:pt>
                <c:pt idx="54923">
                  <c:v>8.2064387940558495E-2</c:v>
                </c:pt>
                <c:pt idx="54924">
                  <c:v>8.2077123698078597E-2</c:v>
                </c:pt>
                <c:pt idx="54925">
                  <c:v>8.2085896560297203E-2</c:v>
                </c:pt>
                <c:pt idx="54926">
                  <c:v>8.2117780412133801E-2</c:v>
                </c:pt>
                <c:pt idx="54927">
                  <c:v>8.2145540357397906E-2</c:v>
                </c:pt>
                <c:pt idx="54928">
                  <c:v>8.2146126106368803E-2</c:v>
                </c:pt>
                <c:pt idx="54929">
                  <c:v>8.2150349693760893E-2</c:v>
                </c:pt>
                <c:pt idx="54930">
                  <c:v>8.2162210105314798E-2</c:v>
                </c:pt>
                <c:pt idx="54931">
                  <c:v>8.21722865667565E-2</c:v>
                </c:pt>
                <c:pt idx="54932">
                  <c:v>8.2178574656457101E-2</c:v>
                </c:pt>
                <c:pt idx="54933">
                  <c:v>8.2194602949104204E-2</c:v>
                </c:pt>
                <c:pt idx="54934">
                  <c:v>8.2206832498953497E-2</c:v>
                </c:pt>
                <c:pt idx="54935">
                  <c:v>8.2214878725019397E-2</c:v>
                </c:pt>
                <c:pt idx="54936">
                  <c:v>8.2215856240142896E-2</c:v>
                </c:pt>
                <c:pt idx="54937">
                  <c:v>8.2237402322963102E-2</c:v>
                </c:pt>
                <c:pt idx="54938">
                  <c:v>8.2240883195185799E-2</c:v>
                </c:pt>
                <c:pt idx="54939">
                  <c:v>8.2257550415165206E-2</c:v>
                </c:pt>
                <c:pt idx="54940">
                  <c:v>8.2275921164736907E-2</c:v>
                </c:pt>
                <c:pt idx="54941">
                  <c:v>8.2283267497310797E-2</c:v>
                </c:pt>
                <c:pt idx="54942">
                  <c:v>8.23151329886328E-2</c:v>
                </c:pt>
                <c:pt idx="54943">
                  <c:v>8.2326256715360993E-2</c:v>
                </c:pt>
                <c:pt idx="54944">
                  <c:v>8.2331070608403403E-2</c:v>
                </c:pt>
                <c:pt idx="54945">
                  <c:v>8.2352075558040805E-2</c:v>
                </c:pt>
                <c:pt idx="54946">
                  <c:v>8.2356844593041698E-2</c:v>
                </c:pt>
                <c:pt idx="54947">
                  <c:v>8.2362345093677305E-2</c:v>
                </c:pt>
                <c:pt idx="54948">
                  <c:v>8.2366774150019695E-2</c:v>
                </c:pt>
                <c:pt idx="54949">
                  <c:v>8.23782537664592E-2</c:v>
                </c:pt>
                <c:pt idx="54950">
                  <c:v>8.2379191520582207E-2</c:v>
                </c:pt>
                <c:pt idx="54951">
                  <c:v>8.2414704849289394E-2</c:v>
                </c:pt>
                <c:pt idx="54952">
                  <c:v>8.2418208346243096E-2</c:v>
                </c:pt>
                <c:pt idx="54953">
                  <c:v>8.2420798577687499E-2</c:v>
                </c:pt>
                <c:pt idx="54954">
                  <c:v>8.2432290351112603E-2</c:v>
                </c:pt>
                <c:pt idx="54955">
                  <c:v>8.2443737280738699E-2</c:v>
                </c:pt>
                <c:pt idx="54956">
                  <c:v>8.2463584371225404E-2</c:v>
                </c:pt>
                <c:pt idx="54957">
                  <c:v>8.2469916926192405E-2</c:v>
                </c:pt>
                <c:pt idx="54958">
                  <c:v>8.2508015167110302E-2</c:v>
                </c:pt>
                <c:pt idx="54959">
                  <c:v>8.2516846723586307E-2</c:v>
                </c:pt>
                <c:pt idx="54960">
                  <c:v>8.2525843443238198E-2</c:v>
                </c:pt>
                <c:pt idx="54961">
                  <c:v>8.2529432571106204E-2</c:v>
                </c:pt>
                <c:pt idx="54962">
                  <c:v>8.2536234837785202E-2</c:v>
                </c:pt>
                <c:pt idx="54963">
                  <c:v>8.2543274470129602E-2</c:v>
                </c:pt>
                <c:pt idx="54964">
                  <c:v>8.2551390280664202E-2</c:v>
                </c:pt>
                <c:pt idx="54965">
                  <c:v>8.2558392118374194E-2</c:v>
                </c:pt>
                <c:pt idx="54966">
                  <c:v>8.2560591200838404E-2</c:v>
                </c:pt>
                <c:pt idx="54967">
                  <c:v>8.2568226122793298E-2</c:v>
                </c:pt>
                <c:pt idx="54968">
                  <c:v>8.2611637979824196E-2</c:v>
                </c:pt>
                <c:pt idx="54969">
                  <c:v>8.2638460956393406E-2</c:v>
                </c:pt>
                <c:pt idx="54970">
                  <c:v>8.2659642961460902E-2</c:v>
                </c:pt>
                <c:pt idx="54971">
                  <c:v>8.2664872510350207E-2</c:v>
                </c:pt>
                <c:pt idx="54972">
                  <c:v>8.2687400045631507E-2</c:v>
                </c:pt>
                <c:pt idx="54973">
                  <c:v>8.2694619534482705E-2</c:v>
                </c:pt>
                <c:pt idx="54974">
                  <c:v>8.2699702255388197E-2</c:v>
                </c:pt>
                <c:pt idx="54975">
                  <c:v>8.2713209576269098E-2</c:v>
                </c:pt>
                <c:pt idx="54976">
                  <c:v>8.2722024701907995E-2</c:v>
                </c:pt>
                <c:pt idx="54977">
                  <c:v>8.2724440327837295E-2</c:v>
                </c:pt>
                <c:pt idx="54978">
                  <c:v>8.2748831075931395E-2</c:v>
                </c:pt>
                <c:pt idx="54979">
                  <c:v>8.2768664715700505E-2</c:v>
                </c:pt>
                <c:pt idx="54980">
                  <c:v>8.2777376634989797E-2</c:v>
                </c:pt>
                <c:pt idx="54981">
                  <c:v>8.2793515789416294E-2</c:v>
                </c:pt>
                <c:pt idx="54982">
                  <c:v>8.2798905724898106E-2</c:v>
                </c:pt>
                <c:pt idx="54983">
                  <c:v>8.2801997821441403E-2</c:v>
                </c:pt>
                <c:pt idx="54984">
                  <c:v>8.2801998094474805E-2</c:v>
                </c:pt>
                <c:pt idx="54985">
                  <c:v>8.2805031608434193E-2</c:v>
                </c:pt>
                <c:pt idx="54986">
                  <c:v>8.2807002902232502E-2</c:v>
                </c:pt>
                <c:pt idx="54987">
                  <c:v>8.2814399847311496E-2</c:v>
                </c:pt>
                <c:pt idx="54988">
                  <c:v>8.2818150522234901E-2</c:v>
                </c:pt>
                <c:pt idx="54989">
                  <c:v>8.2859205544681999E-2</c:v>
                </c:pt>
                <c:pt idx="54990">
                  <c:v>8.2861545132183398E-2</c:v>
                </c:pt>
                <c:pt idx="54991">
                  <c:v>8.2865511438967296E-2</c:v>
                </c:pt>
                <c:pt idx="54992">
                  <c:v>8.2888934134550202E-2</c:v>
                </c:pt>
                <c:pt idx="54993">
                  <c:v>8.2892316963996293E-2</c:v>
                </c:pt>
                <c:pt idx="54994">
                  <c:v>8.2898727148566803E-2</c:v>
                </c:pt>
                <c:pt idx="54995">
                  <c:v>8.2904729027061905E-2</c:v>
                </c:pt>
                <c:pt idx="54996">
                  <c:v>8.2928306302679305E-2</c:v>
                </c:pt>
                <c:pt idx="54997">
                  <c:v>8.2930115803050194E-2</c:v>
                </c:pt>
                <c:pt idx="54998">
                  <c:v>8.2934725634030204E-2</c:v>
                </c:pt>
                <c:pt idx="54999">
                  <c:v>8.2936065935095102E-2</c:v>
                </c:pt>
                <c:pt idx="55000">
                  <c:v>8.2937056258041097E-2</c:v>
                </c:pt>
                <c:pt idx="55001">
                  <c:v>8.2938340943705405E-2</c:v>
                </c:pt>
                <c:pt idx="55002">
                  <c:v>8.2938681009758597E-2</c:v>
                </c:pt>
                <c:pt idx="55003">
                  <c:v>8.2947587877600995E-2</c:v>
                </c:pt>
                <c:pt idx="55004">
                  <c:v>8.2953160380750707E-2</c:v>
                </c:pt>
                <c:pt idx="55005">
                  <c:v>8.2959226179907197E-2</c:v>
                </c:pt>
                <c:pt idx="55006">
                  <c:v>8.29981604020497E-2</c:v>
                </c:pt>
                <c:pt idx="55007">
                  <c:v>8.3005385795991496E-2</c:v>
                </c:pt>
                <c:pt idx="55008">
                  <c:v>8.3016499292547799E-2</c:v>
                </c:pt>
                <c:pt idx="55009">
                  <c:v>8.3020303705414605E-2</c:v>
                </c:pt>
                <c:pt idx="55010">
                  <c:v>8.3021378018233602E-2</c:v>
                </c:pt>
                <c:pt idx="55011">
                  <c:v>8.3025003614222007E-2</c:v>
                </c:pt>
                <c:pt idx="55012">
                  <c:v>8.3033896148639999E-2</c:v>
                </c:pt>
                <c:pt idx="55013">
                  <c:v>8.30353714995717E-2</c:v>
                </c:pt>
                <c:pt idx="55014">
                  <c:v>8.3037300686361795E-2</c:v>
                </c:pt>
                <c:pt idx="55015">
                  <c:v>8.3041856624076094E-2</c:v>
                </c:pt>
                <c:pt idx="55016">
                  <c:v>8.3045129777286203E-2</c:v>
                </c:pt>
                <c:pt idx="55017">
                  <c:v>8.3049483538614605E-2</c:v>
                </c:pt>
                <c:pt idx="55018">
                  <c:v>8.3050659022575204E-2</c:v>
                </c:pt>
                <c:pt idx="55019">
                  <c:v>8.3077238030066294E-2</c:v>
                </c:pt>
                <c:pt idx="55020">
                  <c:v>8.30793044339425E-2</c:v>
                </c:pt>
                <c:pt idx="55021">
                  <c:v>8.3103622387302803E-2</c:v>
                </c:pt>
                <c:pt idx="55022">
                  <c:v>8.3104581434023703E-2</c:v>
                </c:pt>
                <c:pt idx="55023">
                  <c:v>8.3108395022793005E-2</c:v>
                </c:pt>
                <c:pt idx="55024">
                  <c:v>8.3110602990100396E-2</c:v>
                </c:pt>
                <c:pt idx="55025">
                  <c:v>8.3133542988175796E-2</c:v>
                </c:pt>
                <c:pt idx="55026">
                  <c:v>8.3152993358685603E-2</c:v>
                </c:pt>
                <c:pt idx="55027">
                  <c:v>8.3153683496187999E-2</c:v>
                </c:pt>
                <c:pt idx="55028">
                  <c:v>8.3187014841916096E-2</c:v>
                </c:pt>
                <c:pt idx="55029">
                  <c:v>8.3200734061898401E-2</c:v>
                </c:pt>
                <c:pt idx="55030">
                  <c:v>8.3205653360249293E-2</c:v>
                </c:pt>
                <c:pt idx="55031">
                  <c:v>8.3212356821833297E-2</c:v>
                </c:pt>
                <c:pt idx="55032">
                  <c:v>8.3260221792603395E-2</c:v>
                </c:pt>
                <c:pt idx="55033">
                  <c:v>8.3278859351161097E-2</c:v>
                </c:pt>
                <c:pt idx="55034">
                  <c:v>8.3280122450913194E-2</c:v>
                </c:pt>
                <c:pt idx="55035">
                  <c:v>8.3285146180331296E-2</c:v>
                </c:pt>
                <c:pt idx="55036">
                  <c:v>8.3290945407837394E-2</c:v>
                </c:pt>
                <c:pt idx="55037">
                  <c:v>8.3295160294259096E-2</c:v>
                </c:pt>
                <c:pt idx="55038">
                  <c:v>8.3299395404048598E-2</c:v>
                </c:pt>
                <c:pt idx="55039">
                  <c:v>8.3329496544102405E-2</c:v>
                </c:pt>
                <c:pt idx="55040">
                  <c:v>8.33333183140266E-2</c:v>
                </c:pt>
                <c:pt idx="55041">
                  <c:v>8.3335662111976405E-2</c:v>
                </c:pt>
                <c:pt idx="55042">
                  <c:v>8.3336426821801396E-2</c:v>
                </c:pt>
                <c:pt idx="55043">
                  <c:v>8.3336907907959001E-2</c:v>
                </c:pt>
                <c:pt idx="55044">
                  <c:v>8.3347829153106706E-2</c:v>
                </c:pt>
                <c:pt idx="55045">
                  <c:v>8.3375173245913203E-2</c:v>
                </c:pt>
                <c:pt idx="55046">
                  <c:v>8.3381045484060404E-2</c:v>
                </c:pt>
                <c:pt idx="55047">
                  <c:v>8.3398937607477505E-2</c:v>
                </c:pt>
                <c:pt idx="55048">
                  <c:v>8.3404897896860994E-2</c:v>
                </c:pt>
                <c:pt idx="55049">
                  <c:v>8.3408699405836603E-2</c:v>
                </c:pt>
                <c:pt idx="55050">
                  <c:v>8.34149663027174E-2</c:v>
                </c:pt>
                <c:pt idx="55051">
                  <c:v>8.3426423644282599E-2</c:v>
                </c:pt>
                <c:pt idx="55052">
                  <c:v>8.3436562081303206E-2</c:v>
                </c:pt>
                <c:pt idx="55053">
                  <c:v>8.3455574330161097E-2</c:v>
                </c:pt>
                <c:pt idx="55054">
                  <c:v>8.3456749124969504E-2</c:v>
                </c:pt>
                <c:pt idx="55055">
                  <c:v>8.3458590191170107E-2</c:v>
                </c:pt>
                <c:pt idx="55056">
                  <c:v>8.3463586195633904E-2</c:v>
                </c:pt>
                <c:pt idx="55057">
                  <c:v>8.3468985892542105E-2</c:v>
                </c:pt>
                <c:pt idx="55058">
                  <c:v>8.3494909758953795E-2</c:v>
                </c:pt>
                <c:pt idx="55059">
                  <c:v>8.3531025133664005E-2</c:v>
                </c:pt>
                <c:pt idx="55060">
                  <c:v>8.3547420088213295E-2</c:v>
                </c:pt>
                <c:pt idx="55061">
                  <c:v>8.3568377875003902E-2</c:v>
                </c:pt>
                <c:pt idx="55062">
                  <c:v>8.3568754347577698E-2</c:v>
                </c:pt>
                <c:pt idx="55063">
                  <c:v>8.3568846936614899E-2</c:v>
                </c:pt>
                <c:pt idx="55064">
                  <c:v>8.3576163301173206E-2</c:v>
                </c:pt>
                <c:pt idx="55065">
                  <c:v>8.3590342933681797E-2</c:v>
                </c:pt>
                <c:pt idx="55066">
                  <c:v>8.3593187221796594E-2</c:v>
                </c:pt>
                <c:pt idx="55067">
                  <c:v>8.3604522385848201E-2</c:v>
                </c:pt>
                <c:pt idx="55068">
                  <c:v>8.3606095335619093E-2</c:v>
                </c:pt>
                <c:pt idx="55069">
                  <c:v>8.3606879387582003E-2</c:v>
                </c:pt>
                <c:pt idx="55070">
                  <c:v>8.3619073612628894E-2</c:v>
                </c:pt>
                <c:pt idx="55071">
                  <c:v>8.3632162729411694E-2</c:v>
                </c:pt>
                <c:pt idx="55072">
                  <c:v>8.3665008879618294E-2</c:v>
                </c:pt>
                <c:pt idx="55073">
                  <c:v>8.3667561523605702E-2</c:v>
                </c:pt>
                <c:pt idx="55074">
                  <c:v>8.3669446911467105E-2</c:v>
                </c:pt>
                <c:pt idx="55075">
                  <c:v>8.3681047290431396E-2</c:v>
                </c:pt>
                <c:pt idx="55076">
                  <c:v>8.3681423670959695E-2</c:v>
                </c:pt>
                <c:pt idx="55077">
                  <c:v>8.3682098296075896E-2</c:v>
                </c:pt>
                <c:pt idx="55078">
                  <c:v>8.3682792247936705E-2</c:v>
                </c:pt>
                <c:pt idx="55079">
                  <c:v>8.3698214856289505E-2</c:v>
                </c:pt>
                <c:pt idx="55080">
                  <c:v>8.3699874138021504E-2</c:v>
                </c:pt>
                <c:pt idx="55081">
                  <c:v>8.3707000046464697E-2</c:v>
                </c:pt>
                <c:pt idx="55082">
                  <c:v>8.3731151051561994E-2</c:v>
                </c:pt>
                <c:pt idx="55083">
                  <c:v>8.3764621937125694E-2</c:v>
                </c:pt>
                <c:pt idx="55084">
                  <c:v>8.3769743145039405E-2</c:v>
                </c:pt>
                <c:pt idx="55085">
                  <c:v>8.3779999946802394E-2</c:v>
                </c:pt>
                <c:pt idx="55086">
                  <c:v>8.3806043844995307E-2</c:v>
                </c:pt>
                <c:pt idx="55087">
                  <c:v>8.3813704657599603E-2</c:v>
                </c:pt>
                <c:pt idx="55088">
                  <c:v>8.3826535579703501E-2</c:v>
                </c:pt>
                <c:pt idx="55089">
                  <c:v>8.3827368537983199E-2</c:v>
                </c:pt>
                <c:pt idx="55090">
                  <c:v>8.3838165861562799E-2</c:v>
                </c:pt>
                <c:pt idx="55091">
                  <c:v>8.3846917826310097E-2</c:v>
                </c:pt>
                <c:pt idx="55092">
                  <c:v>8.3850165067009E-2</c:v>
                </c:pt>
                <c:pt idx="55093">
                  <c:v>8.3855775632391993E-2</c:v>
                </c:pt>
                <c:pt idx="55094">
                  <c:v>8.3867367698882797E-2</c:v>
                </c:pt>
                <c:pt idx="55095">
                  <c:v>8.3881556763643297E-2</c:v>
                </c:pt>
                <c:pt idx="55096">
                  <c:v>8.3882498689882096E-2</c:v>
                </c:pt>
                <c:pt idx="55097">
                  <c:v>8.3892003389553202E-2</c:v>
                </c:pt>
                <c:pt idx="55098">
                  <c:v>8.3901161326415105E-2</c:v>
                </c:pt>
                <c:pt idx="55099">
                  <c:v>8.3944475505852101E-2</c:v>
                </c:pt>
                <c:pt idx="55100">
                  <c:v>8.3945454547650802E-2</c:v>
                </c:pt>
                <c:pt idx="55101">
                  <c:v>8.3949303897701E-2</c:v>
                </c:pt>
                <c:pt idx="55102">
                  <c:v>8.3988028746136895E-2</c:v>
                </c:pt>
                <c:pt idx="55103">
                  <c:v>8.4005542971729394E-2</c:v>
                </c:pt>
                <c:pt idx="55104">
                  <c:v>8.4015909164913305E-2</c:v>
                </c:pt>
                <c:pt idx="55105">
                  <c:v>8.4016182051725702E-2</c:v>
                </c:pt>
                <c:pt idx="55106">
                  <c:v>8.4021477275121395E-2</c:v>
                </c:pt>
                <c:pt idx="55107">
                  <c:v>8.4036888540188801E-2</c:v>
                </c:pt>
                <c:pt idx="55108">
                  <c:v>8.4036910682984703E-2</c:v>
                </c:pt>
                <c:pt idx="55109">
                  <c:v>8.4037345420116497E-2</c:v>
                </c:pt>
                <c:pt idx="55110">
                  <c:v>8.4040535520839399E-2</c:v>
                </c:pt>
                <c:pt idx="55111">
                  <c:v>8.4060543447452896E-2</c:v>
                </c:pt>
                <c:pt idx="55112">
                  <c:v>8.4067940331912103E-2</c:v>
                </c:pt>
                <c:pt idx="55113">
                  <c:v>8.4071605235329097E-2</c:v>
                </c:pt>
                <c:pt idx="55114">
                  <c:v>8.4105934595844603E-2</c:v>
                </c:pt>
                <c:pt idx="55115">
                  <c:v>8.4111467335530807E-2</c:v>
                </c:pt>
                <c:pt idx="55116">
                  <c:v>8.4121714968404301E-2</c:v>
                </c:pt>
                <c:pt idx="55117">
                  <c:v>8.41221718196907E-2</c:v>
                </c:pt>
                <c:pt idx="55118">
                  <c:v>8.4133826187788002E-2</c:v>
                </c:pt>
                <c:pt idx="55119">
                  <c:v>8.4148824042115905E-2</c:v>
                </c:pt>
                <c:pt idx="55120">
                  <c:v>8.4176083693199205E-2</c:v>
                </c:pt>
                <c:pt idx="55121">
                  <c:v>8.4185548324353598E-2</c:v>
                </c:pt>
                <c:pt idx="55122">
                  <c:v>8.41956381960767E-2</c:v>
                </c:pt>
                <c:pt idx="55123">
                  <c:v>8.4200529203804497E-2</c:v>
                </c:pt>
                <c:pt idx="55124">
                  <c:v>8.4201384406159901E-2</c:v>
                </c:pt>
                <c:pt idx="55125">
                  <c:v>8.4203930685799594E-2</c:v>
                </c:pt>
                <c:pt idx="55126">
                  <c:v>8.4221000298180304E-2</c:v>
                </c:pt>
                <c:pt idx="55127">
                  <c:v>8.4222377647449401E-2</c:v>
                </c:pt>
                <c:pt idx="55128">
                  <c:v>8.4223632927758196E-2</c:v>
                </c:pt>
                <c:pt idx="55129">
                  <c:v>8.4263026187092804E-2</c:v>
                </c:pt>
                <c:pt idx="55130">
                  <c:v>8.4293877122404701E-2</c:v>
                </c:pt>
                <c:pt idx="55131">
                  <c:v>8.4304221119713196E-2</c:v>
                </c:pt>
                <c:pt idx="55132">
                  <c:v>8.4343262485166506E-2</c:v>
                </c:pt>
                <c:pt idx="55133">
                  <c:v>8.4363957261920794E-2</c:v>
                </c:pt>
                <c:pt idx="55134">
                  <c:v>8.4374938550420303E-2</c:v>
                </c:pt>
                <c:pt idx="55135">
                  <c:v>8.4408834758691695E-2</c:v>
                </c:pt>
                <c:pt idx="55136">
                  <c:v>8.4440735244183301E-2</c:v>
                </c:pt>
                <c:pt idx="55137">
                  <c:v>8.4447521174498399E-2</c:v>
                </c:pt>
                <c:pt idx="55138">
                  <c:v>8.44520233946634E-2</c:v>
                </c:pt>
                <c:pt idx="55139">
                  <c:v>8.4471050495714406E-2</c:v>
                </c:pt>
                <c:pt idx="55140">
                  <c:v>8.4495331363638002E-2</c:v>
                </c:pt>
                <c:pt idx="55141">
                  <c:v>8.4549563520182502E-2</c:v>
                </c:pt>
                <c:pt idx="55142">
                  <c:v>8.4550400423193298E-2</c:v>
                </c:pt>
                <c:pt idx="55143">
                  <c:v>8.45567496522351E-2</c:v>
                </c:pt>
                <c:pt idx="55144">
                  <c:v>8.4567925921995996E-2</c:v>
                </c:pt>
                <c:pt idx="55145">
                  <c:v>8.4587826366124996E-2</c:v>
                </c:pt>
                <c:pt idx="55146">
                  <c:v>8.4606442270564894E-2</c:v>
                </c:pt>
                <c:pt idx="55147">
                  <c:v>8.4608360394851201E-2</c:v>
                </c:pt>
                <c:pt idx="55148">
                  <c:v>8.4616293650544697E-2</c:v>
                </c:pt>
                <c:pt idx="55149">
                  <c:v>8.4623506724985795E-2</c:v>
                </c:pt>
                <c:pt idx="55150">
                  <c:v>8.4642581102636505E-2</c:v>
                </c:pt>
                <c:pt idx="55151">
                  <c:v>8.4655181004131094E-2</c:v>
                </c:pt>
                <c:pt idx="55152">
                  <c:v>8.4700103172650906E-2</c:v>
                </c:pt>
                <c:pt idx="55153">
                  <c:v>8.4709373530640703E-2</c:v>
                </c:pt>
                <c:pt idx="55154">
                  <c:v>8.4713467293564298E-2</c:v>
                </c:pt>
                <c:pt idx="55155">
                  <c:v>8.4714992865383101E-2</c:v>
                </c:pt>
                <c:pt idx="55156">
                  <c:v>8.4723745692478702E-2</c:v>
                </c:pt>
                <c:pt idx="55157">
                  <c:v>8.4726549970531403E-2</c:v>
                </c:pt>
                <c:pt idx="55158">
                  <c:v>8.4727124401256196E-2</c:v>
                </c:pt>
                <c:pt idx="55159">
                  <c:v>8.4774750394562601E-2</c:v>
                </c:pt>
                <c:pt idx="55160">
                  <c:v>8.4780665522084797E-2</c:v>
                </c:pt>
                <c:pt idx="55161">
                  <c:v>8.4790351020298499E-2</c:v>
                </c:pt>
                <c:pt idx="55162">
                  <c:v>8.4792773634898996E-2</c:v>
                </c:pt>
                <c:pt idx="55163">
                  <c:v>8.4799444401302396E-2</c:v>
                </c:pt>
                <c:pt idx="55164">
                  <c:v>8.48002614414161E-2</c:v>
                </c:pt>
                <c:pt idx="55165">
                  <c:v>8.4804639782713298E-2</c:v>
                </c:pt>
                <c:pt idx="55166">
                  <c:v>8.4807470578869698E-2</c:v>
                </c:pt>
                <c:pt idx="55167">
                  <c:v>8.4811551262205007E-2</c:v>
                </c:pt>
                <c:pt idx="55168">
                  <c:v>8.4817154485111304E-2</c:v>
                </c:pt>
                <c:pt idx="55169">
                  <c:v>8.4828470161880096E-2</c:v>
                </c:pt>
                <c:pt idx="55170">
                  <c:v>8.48494851503859E-2</c:v>
                </c:pt>
                <c:pt idx="55171">
                  <c:v>8.4856833260681594E-2</c:v>
                </c:pt>
                <c:pt idx="55172">
                  <c:v>8.4867891505012505E-2</c:v>
                </c:pt>
                <c:pt idx="55173">
                  <c:v>8.4868416671777996E-2</c:v>
                </c:pt>
                <c:pt idx="55174">
                  <c:v>8.4874757425356898E-2</c:v>
                </c:pt>
                <c:pt idx="55175">
                  <c:v>8.4875855530056707E-2</c:v>
                </c:pt>
                <c:pt idx="55176">
                  <c:v>8.4880549993307505E-2</c:v>
                </c:pt>
                <c:pt idx="55177">
                  <c:v>8.4901998952404495E-2</c:v>
                </c:pt>
                <c:pt idx="55178">
                  <c:v>8.4933478599476503E-2</c:v>
                </c:pt>
                <c:pt idx="55179">
                  <c:v>8.4933700893608105E-2</c:v>
                </c:pt>
                <c:pt idx="55180">
                  <c:v>8.4937437336947599E-2</c:v>
                </c:pt>
                <c:pt idx="55181">
                  <c:v>8.4938871585037906E-2</c:v>
                </c:pt>
                <c:pt idx="55182">
                  <c:v>8.4962517866768505E-2</c:v>
                </c:pt>
                <c:pt idx="55183">
                  <c:v>8.5050357922387798E-2</c:v>
                </c:pt>
                <c:pt idx="55184">
                  <c:v>8.5075139222531099E-2</c:v>
                </c:pt>
                <c:pt idx="55185">
                  <c:v>8.5116334766441398E-2</c:v>
                </c:pt>
                <c:pt idx="55186">
                  <c:v>8.5120544644131199E-2</c:v>
                </c:pt>
                <c:pt idx="55187">
                  <c:v>8.5142855684290503E-2</c:v>
                </c:pt>
                <c:pt idx="55188">
                  <c:v>8.5152368676894796E-2</c:v>
                </c:pt>
                <c:pt idx="55189">
                  <c:v>8.5156448148963906E-2</c:v>
                </c:pt>
                <c:pt idx="55190">
                  <c:v>8.5204054453264594E-2</c:v>
                </c:pt>
                <c:pt idx="55191">
                  <c:v>8.5219114169057905E-2</c:v>
                </c:pt>
                <c:pt idx="55192">
                  <c:v>8.5236963238974603E-2</c:v>
                </c:pt>
                <c:pt idx="55193">
                  <c:v>8.5237540560879593E-2</c:v>
                </c:pt>
                <c:pt idx="55194">
                  <c:v>8.52778590358238E-2</c:v>
                </c:pt>
                <c:pt idx="55195">
                  <c:v>8.5302933292476096E-2</c:v>
                </c:pt>
                <c:pt idx="55196">
                  <c:v>8.5314759439641494E-2</c:v>
                </c:pt>
                <c:pt idx="55197">
                  <c:v>8.5317349764021E-2</c:v>
                </c:pt>
                <c:pt idx="55198">
                  <c:v>8.5324299869564899E-2</c:v>
                </c:pt>
                <c:pt idx="55199">
                  <c:v>8.5328352710035499E-2</c:v>
                </c:pt>
                <c:pt idx="55200">
                  <c:v>8.5364726307360805E-2</c:v>
                </c:pt>
                <c:pt idx="55201">
                  <c:v>8.5385824171994903E-2</c:v>
                </c:pt>
                <c:pt idx="55202">
                  <c:v>8.5453636186250501E-2</c:v>
                </c:pt>
                <c:pt idx="55203">
                  <c:v>8.5479584489939295E-2</c:v>
                </c:pt>
                <c:pt idx="55204">
                  <c:v>8.5497329482224299E-2</c:v>
                </c:pt>
                <c:pt idx="55205">
                  <c:v>8.5507240600271095E-2</c:v>
                </c:pt>
                <c:pt idx="55206">
                  <c:v>8.55153185838919E-2</c:v>
                </c:pt>
                <c:pt idx="55207">
                  <c:v>8.5520240676008899E-2</c:v>
                </c:pt>
                <c:pt idx="55208">
                  <c:v>8.5546979861459302E-2</c:v>
                </c:pt>
                <c:pt idx="55209">
                  <c:v>8.5562823827423598E-2</c:v>
                </c:pt>
                <c:pt idx="55210">
                  <c:v>8.55941206563018E-2</c:v>
                </c:pt>
                <c:pt idx="55211">
                  <c:v>8.5603728142796695E-2</c:v>
                </c:pt>
                <c:pt idx="55212">
                  <c:v>8.5636415524270704E-2</c:v>
                </c:pt>
                <c:pt idx="55213">
                  <c:v>8.5671865295444904E-2</c:v>
                </c:pt>
                <c:pt idx="55214">
                  <c:v>8.5675076256389898E-2</c:v>
                </c:pt>
                <c:pt idx="55215">
                  <c:v>8.5701534912573402E-2</c:v>
                </c:pt>
                <c:pt idx="55216">
                  <c:v>8.5706557768898295E-2</c:v>
                </c:pt>
                <c:pt idx="55217">
                  <c:v>8.5706668959617094E-2</c:v>
                </c:pt>
                <c:pt idx="55218">
                  <c:v>8.5725068929291298E-2</c:v>
                </c:pt>
                <c:pt idx="55219">
                  <c:v>8.5728156114961901E-2</c:v>
                </c:pt>
                <c:pt idx="55220">
                  <c:v>8.5735397719865103E-2</c:v>
                </c:pt>
                <c:pt idx="55221">
                  <c:v>8.5776747159534206E-2</c:v>
                </c:pt>
                <c:pt idx="55222">
                  <c:v>8.5779656728579803E-2</c:v>
                </c:pt>
                <c:pt idx="55223">
                  <c:v>8.5784565504816099E-2</c:v>
                </c:pt>
                <c:pt idx="55224">
                  <c:v>8.5812927568804598E-2</c:v>
                </c:pt>
                <c:pt idx="55225">
                  <c:v>8.5818109600378806E-2</c:v>
                </c:pt>
                <c:pt idx="55226">
                  <c:v>8.5820152395857593E-2</c:v>
                </c:pt>
                <c:pt idx="55227">
                  <c:v>8.5821804950002495E-2</c:v>
                </c:pt>
                <c:pt idx="55228">
                  <c:v>8.5831533032881005E-2</c:v>
                </c:pt>
                <c:pt idx="55229">
                  <c:v>8.5837042468826105E-2</c:v>
                </c:pt>
                <c:pt idx="55230">
                  <c:v>8.58583156342035E-2</c:v>
                </c:pt>
                <c:pt idx="55231">
                  <c:v>8.5859554238376698E-2</c:v>
                </c:pt>
                <c:pt idx="55232">
                  <c:v>8.5859954665265803E-2</c:v>
                </c:pt>
                <c:pt idx="55233">
                  <c:v>8.5865704329614295E-2</c:v>
                </c:pt>
                <c:pt idx="55234">
                  <c:v>8.5868882383696901E-2</c:v>
                </c:pt>
                <c:pt idx="55235">
                  <c:v>8.5878418649751306E-2</c:v>
                </c:pt>
                <c:pt idx="55236">
                  <c:v>8.5884832003168599E-2</c:v>
                </c:pt>
                <c:pt idx="55237">
                  <c:v>8.5892622801691298E-2</c:v>
                </c:pt>
                <c:pt idx="55238">
                  <c:v>8.5918856815923095E-2</c:v>
                </c:pt>
                <c:pt idx="55239">
                  <c:v>8.5931181049917496E-2</c:v>
                </c:pt>
                <c:pt idx="55240">
                  <c:v>8.5934140212907795E-2</c:v>
                </c:pt>
                <c:pt idx="55241">
                  <c:v>8.5934209807846301E-2</c:v>
                </c:pt>
                <c:pt idx="55242">
                  <c:v>8.5957869691062005E-2</c:v>
                </c:pt>
                <c:pt idx="55243">
                  <c:v>8.5973327776138697E-2</c:v>
                </c:pt>
                <c:pt idx="55244">
                  <c:v>8.5984253337839794E-2</c:v>
                </c:pt>
                <c:pt idx="55245">
                  <c:v>8.5997604723805507E-2</c:v>
                </c:pt>
                <c:pt idx="55246">
                  <c:v>8.6028486565475903E-2</c:v>
                </c:pt>
                <c:pt idx="55247">
                  <c:v>8.6029807209995604E-2</c:v>
                </c:pt>
                <c:pt idx="55248">
                  <c:v>8.6061105881680797E-2</c:v>
                </c:pt>
                <c:pt idx="55249">
                  <c:v>8.6089568476876197E-2</c:v>
                </c:pt>
                <c:pt idx="55250">
                  <c:v>8.6100804014005494E-2</c:v>
                </c:pt>
                <c:pt idx="55251">
                  <c:v>8.61009121270849E-2</c:v>
                </c:pt>
                <c:pt idx="55252">
                  <c:v>8.6143815012427405E-2</c:v>
                </c:pt>
                <c:pt idx="55253">
                  <c:v>8.6147823321590794E-2</c:v>
                </c:pt>
                <c:pt idx="55254">
                  <c:v>8.6161077161707303E-2</c:v>
                </c:pt>
                <c:pt idx="55255">
                  <c:v>8.6173830481154706E-2</c:v>
                </c:pt>
                <c:pt idx="55256">
                  <c:v>8.6178252702557898E-2</c:v>
                </c:pt>
                <c:pt idx="55257">
                  <c:v>8.6200482083046398E-2</c:v>
                </c:pt>
                <c:pt idx="55258">
                  <c:v>8.6208762707865497E-2</c:v>
                </c:pt>
                <c:pt idx="55259">
                  <c:v>8.6220234405264495E-2</c:v>
                </c:pt>
                <c:pt idx="55260">
                  <c:v>8.6221337544188398E-2</c:v>
                </c:pt>
                <c:pt idx="55261">
                  <c:v>8.6241223267474298E-2</c:v>
                </c:pt>
                <c:pt idx="55262">
                  <c:v>8.6252802057672107E-2</c:v>
                </c:pt>
                <c:pt idx="55263">
                  <c:v>8.6278908230821794E-2</c:v>
                </c:pt>
                <c:pt idx="55264">
                  <c:v>8.6312900449895494E-2</c:v>
                </c:pt>
                <c:pt idx="55265">
                  <c:v>8.6327396550621396E-2</c:v>
                </c:pt>
                <c:pt idx="55266">
                  <c:v>8.6339065470994597E-2</c:v>
                </c:pt>
                <c:pt idx="55267">
                  <c:v>8.6350536848392903E-2</c:v>
                </c:pt>
                <c:pt idx="55268">
                  <c:v>8.6358867066411299E-2</c:v>
                </c:pt>
                <c:pt idx="55269">
                  <c:v>8.6370404679736806E-2</c:v>
                </c:pt>
                <c:pt idx="55270">
                  <c:v>8.6388946616377998E-2</c:v>
                </c:pt>
                <c:pt idx="55271">
                  <c:v>8.6403100213899006E-2</c:v>
                </c:pt>
                <c:pt idx="55272">
                  <c:v>8.6429878224092496E-2</c:v>
                </c:pt>
                <c:pt idx="55273">
                  <c:v>8.6432817463288902E-2</c:v>
                </c:pt>
                <c:pt idx="55274">
                  <c:v>8.6469742362363697E-2</c:v>
                </c:pt>
                <c:pt idx="55275">
                  <c:v>8.6490201596955099E-2</c:v>
                </c:pt>
                <c:pt idx="55276">
                  <c:v>8.6492157373280601E-2</c:v>
                </c:pt>
                <c:pt idx="55277">
                  <c:v>8.6500588096344505E-2</c:v>
                </c:pt>
                <c:pt idx="55278">
                  <c:v>8.6532309563043003E-2</c:v>
                </c:pt>
                <c:pt idx="55279">
                  <c:v>8.6544898490479902E-2</c:v>
                </c:pt>
                <c:pt idx="55280">
                  <c:v>8.6548643527307303E-2</c:v>
                </c:pt>
                <c:pt idx="55281">
                  <c:v>8.6557229132768906E-2</c:v>
                </c:pt>
                <c:pt idx="55282">
                  <c:v>8.6558934290137696E-2</c:v>
                </c:pt>
                <c:pt idx="55283">
                  <c:v>8.6582130975584606E-2</c:v>
                </c:pt>
                <c:pt idx="55284">
                  <c:v>8.6597605306181893E-2</c:v>
                </c:pt>
                <c:pt idx="55285">
                  <c:v>8.668461122559E-2</c:v>
                </c:pt>
                <c:pt idx="55286">
                  <c:v>8.6733346015374496E-2</c:v>
                </c:pt>
                <c:pt idx="55287">
                  <c:v>8.6739604252443106E-2</c:v>
                </c:pt>
                <c:pt idx="55288">
                  <c:v>8.6769241017429694E-2</c:v>
                </c:pt>
                <c:pt idx="55289">
                  <c:v>8.6810329667493094E-2</c:v>
                </c:pt>
                <c:pt idx="55290">
                  <c:v>8.6821037632888703E-2</c:v>
                </c:pt>
                <c:pt idx="55291">
                  <c:v>8.6826994243545494E-2</c:v>
                </c:pt>
                <c:pt idx="55292">
                  <c:v>8.6911957286119695E-2</c:v>
                </c:pt>
                <c:pt idx="55293">
                  <c:v>8.6917685344917894E-2</c:v>
                </c:pt>
                <c:pt idx="55294">
                  <c:v>8.6932903244082205E-2</c:v>
                </c:pt>
                <c:pt idx="55295">
                  <c:v>8.6940026096797393E-2</c:v>
                </c:pt>
                <c:pt idx="55296">
                  <c:v>8.6940880137309606E-2</c:v>
                </c:pt>
                <c:pt idx="55297">
                  <c:v>8.6964396055286095E-2</c:v>
                </c:pt>
                <c:pt idx="55298">
                  <c:v>8.6983192773007506E-2</c:v>
                </c:pt>
                <c:pt idx="55299">
                  <c:v>8.7003964011463694E-2</c:v>
                </c:pt>
                <c:pt idx="55300">
                  <c:v>8.7023967014960693E-2</c:v>
                </c:pt>
                <c:pt idx="55301">
                  <c:v>8.7034055336671606E-2</c:v>
                </c:pt>
                <c:pt idx="55302">
                  <c:v>8.7088459348695496E-2</c:v>
                </c:pt>
                <c:pt idx="55303">
                  <c:v>8.7106074171159203E-2</c:v>
                </c:pt>
                <c:pt idx="55304">
                  <c:v>8.7164996770291006E-2</c:v>
                </c:pt>
                <c:pt idx="55305">
                  <c:v>8.7213899242125095E-2</c:v>
                </c:pt>
                <c:pt idx="55306">
                  <c:v>8.7219226766584501E-2</c:v>
                </c:pt>
                <c:pt idx="55307">
                  <c:v>8.7243371356823002E-2</c:v>
                </c:pt>
                <c:pt idx="55308">
                  <c:v>8.7243781780328794E-2</c:v>
                </c:pt>
                <c:pt idx="55309">
                  <c:v>8.7271587151092095E-2</c:v>
                </c:pt>
                <c:pt idx="55310">
                  <c:v>8.7277406642125799E-2</c:v>
                </c:pt>
                <c:pt idx="55311">
                  <c:v>8.7290084170496496E-2</c:v>
                </c:pt>
                <c:pt idx="55312">
                  <c:v>8.7306307490436802E-2</c:v>
                </c:pt>
                <c:pt idx="55313">
                  <c:v>8.7342941128326093E-2</c:v>
                </c:pt>
                <c:pt idx="55314">
                  <c:v>8.7443463545608696E-2</c:v>
                </c:pt>
                <c:pt idx="55315">
                  <c:v>8.7448055468029695E-2</c:v>
                </c:pt>
                <c:pt idx="55316">
                  <c:v>8.7538802935870796E-2</c:v>
                </c:pt>
                <c:pt idx="55317">
                  <c:v>8.7543188252333995E-2</c:v>
                </c:pt>
                <c:pt idx="55318">
                  <c:v>8.7543961733067305E-2</c:v>
                </c:pt>
                <c:pt idx="55319">
                  <c:v>8.7548749696539002E-2</c:v>
                </c:pt>
                <c:pt idx="55320">
                  <c:v>8.7559999111312403E-2</c:v>
                </c:pt>
                <c:pt idx="55321">
                  <c:v>8.7560068500881105E-2</c:v>
                </c:pt>
                <c:pt idx="55322">
                  <c:v>8.7565908517653099E-2</c:v>
                </c:pt>
                <c:pt idx="55323">
                  <c:v>8.7622451547168106E-2</c:v>
                </c:pt>
                <c:pt idx="55324">
                  <c:v>8.7622638917169399E-2</c:v>
                </c:pt>
                <c:pt idx="55325">
                  <c:v>8.7645289938709597E-2</c:v>
                </c:pt>
                <c:pt idx="55326">
                  <c:v>8.7687726904973298E-2</c:v>
                </c:pt>
                <c:pt idx="55327">
                  <c:v>8.7688174040252406E-2</c:v>
                </c:pt>
                <c:pt idx="55328">
                  <c:v>8.7692525257001497E-2</c:v>
                </c:pt>
                <c:pt idx="55329">
                  <c:v>8.7708298512619007E-2</c:v>
                </c:pt>
                <c:pt idx="55330">
                  <c:v>8.7723451601196101E-2</c:v>
                </c:pt>
                <c:pt idx="55331">
                  <c:v>8.7763642049494495E-2</c:v>
                </c:pt>
                <c:pt idx="55332">
                  <c:v>8.7773804222853996E-2</c:v>
                </c:pt>
                <c:pt idx="55333">
                  <c:v>8.7781512847247098E-2</c:v>
                </c:pt>
                <c:pt idx="55334">
                  <c:v>8.7855668994982303E-2</c:v>
                </c:pt>
                <c:pt idx="55335">
                  <c:v>8.7878099477040006E-2</c:v>
                </c:pt>
                <c:pt idx="55336">
                  <c:v>8.7911308635556407E-2</c:v>
                </c:pt>
                <c:pt idx="55337">
                  <c:v>8.7915533363681603E-2</c:v>
                </c:pt>
                <c:pt idx="55338">
                  <c:v>8.7940569737253504E-2</c:v>
                </c:pt>
                <c:pt idx="55339">
                  <c:v>8.7941494255603894E-2</c:v>
                </c:pt>
                <c:pt idx="55340">
                  <c:v>8.7957743724649207E-2</c:v>
                </c:pt>
                <c:pt idx="55341">
                  <c:v>8.7959533979261803E-2</c:v>
                </c:pt>
                <c:pt idx="55342">
                  <c:v>8.7974518765001994E-2</c:v>
                </c:pt>
                <c:pt idx="55343">
                  <c:v>8.7999113667467294E-2</c:v>
                </c:pt>
                <c:pt idx="55344">
                  <c:v>8.8019812794344093E-2</c:v>
                </c:pt>
                <c:pt idx="55345">
                  <c:v>8.8050672172081706E-2</c:v>
                </c:pt>
                <c:pt idx="55346">
                  <c:v>8.8082203784600799E-2</c:v>
                </c:pt>
                <c:pt idx="55347">
                  <c:v>8.8087691334091195E-2</c:v>
                </c:pt>
                <c:pt idx="55348">
                  <c:v>8.8103062909767493E-2</c:v>
                </c:pt>
                <c:pt idx="55349">
                  <c:v>8.8123602879263602E-2</c:v>
                </c:pt>
                <c:pt idx="55350">
                  <c:v>8.8141993098092994E-2</c:v>
                </c:pt>
                <c:pt idx="55351">
                  <c:v>8.8145214997963101E-2</c:v>
                </c:pt>
                <c:pt idx="55352">
                  <c:v>8.8147785240589499E-2</c:v>
                </c:pt>
                <c:pt idx="55353">
                  <c:v>8.8151024387789295E-2</c:v>
                </c:pt>
                <c:pt idx="55354">
                  <c:v>8.8154924496436304E-2</c:v>
                </c:pt>
                <c:pt idx="55355">
                  <c:v>8.8160010166511996E-2</c:v>
                </c:pt>
                <c:pt idx="55356">
                  <c:v>8.8160491299916405E-2</c:v>
                </c:pt>
                <c:pt idx="55357">
                  <c:v>8.8189834857722194E-2</c:v>
                </c:pt>
                <c:pt idx="55358">
                  <c:v>8.8219237751724397E-2</c:v>
                </c:pt>
                <c:pt idx="55359">
                  <c:v>8.8224250934601095E-2</c:v>
                </c:pt>
                <c:pt idx="55360">
                  <c:v>8.8243007322110295E-2</c:v>
                </c:pt>
                <c:pt idx="55361">
                  <c:v>8.8244472817190306E-2</c:v>
                </c:pt>
                <c:pt idx="55362">
                  <c:v>8.8276602511053695E-2</c:v>
                </c:pt>
                <c:pt idx="55363">
                  <c:v>8.82941984204796E-2</c:v>
                </c:pt>
                <c:pt idx="55364">
                  <c:v>8.8366014737650697E-2</c:v>
                </c:pt>
                <c:pt idx="55365">
                  <c:v>8.8384551746913703E-2</c:v>
                </c:pt>
                <c:pt idx="55366">
                  <c:v>8.8401092634718403E-2</c:v>
                </c:pt>
                <c:pt idx="55367">
                  <c:v>8.8407255081041802E-2</c:v>
                </c:pt>
                <c:pt idx="55368">
                  <c:v>8.8414551369761299E-2</c:v>
                </c:pt>
                <c:pt idx="55369">
                  <c:v>8.8424633195760799E-2</c:v>
                </c:pt>
                <c:pt idx="55370">
                  <c:v>8.8444535945664302E-2</c:v>
                </c:pt>
                <c:pt idx="55371">
                  <c:v>8.8449685108298801E-2</c:v>
                </c:pt>
                <c:pt idx="55372">
                  <c:v>8.8466505538684501E-2</c:v>
                </c:pt>
                <c:pt idx="55373">
                  <c:v>8.8476272676258405E-2</c:v>
                </c:pt>
                <c:pt idx="55374">
                  <c:v>8.8476354930835999E-2</c:v>
                </c:pt>
                <c:pt idx="55375">
                  <c:v>8.8527884119801295E-2</c:v>
                </c:pt>
                <c:pt idx="55376">
                  <c:v>8.8594076837572699E-2</c:v>
                </c:pt>
                <c:pt idx="55377">
                  <c:v>8.86139147951647E-2</c:v>
                </c:pt>
                <c:pt idx="55378">
                  <c:v>8.8628542816945405E-2</c:v>
                </c:pt>
                <c:pt idx="55379">
                  <c:v>8.8665526498766994E-2</c:v>
                </c:pt>
                <c:pt idx="55380">
                  <c:v>8.8676123834512996E-2</c:v>
                </c:pt>
                <c:pt idx="55381">
                  <c:v>8.8680284268888604E-2</c:v>
                </c:pt>
                <c:pt idx="55382">
                  <c:v>8.8708005455069197E-2</c:v>
                </c:pt>
                <c:pt idx="55383">
                  <c:v>8.8727404227035095E-2</c:v>
                </c:pt>
                <c:pt idx="55384">
                  <c:v>8.8872898315667304E-2</c:v>
                </c:pt>
                <c:pt idx="55385">
                  <c:v>8.8894766205401099E-2</c:v>
                </c:pt>
                <c:pt idx="55386">
                  <c:v>8.8896264408554901E-2</c:v>
                </c:pt>
                <c:pt idx="55387">
                  <c:v>8.8931565668437407E-2</c:v>
                </c:pt>
                <c:pt idx="55388">
                  <c:v>8.8933585436066095E-2</c:v>
                </c:pt>
                <c:pt idx="55389">
                  <c:v>8.89703886355762E-2</c:v>
                </c:pt>
                <c:pt idx="55390">
                  <c:v>8.8973628772343299E-2</c:v>
                </c:pt>
                <c:pt idx="55391">
                  <c:v>8.8980523505821599E-2</c:v>
                </c:pt>
                <c:pt idx="55392">
                  <c:v>8.9013057648655594E-2</c:v>
                </c:pt>
                <c:pt idx="55393">
                  <c:v>8.9024938352599503E-2</c:v>
                </c:pt>
                <c:pt idx="55394">
                  <c:v>8.9098902830823001E-2</c:v>
                </c:pt>
                <c:pt idx="55395">
                  <c:v>8.9108676602399295E-2</c:v>
                </c:pt>
                <c:pt idx="55396">
                  <c:v>8.9153655509418603E-2</c:v>
                </c:pt>
                <c:pt idx="55397">
                  <c:v>8.91942040563133E-2</c:v>
                </c:pt>
                <c:pt idx="55398">
                  <c:v>8.9253304010867798E-2</c:v>
                </c:pt>
                <c:pt idx="55399">
                  <c:v>8.9283477089351707E-2</c:v>
                </c:pt>
                <c:pt idx="55400">
                  <c:v>8.9287342640953296E-2</c:v>
                </c:pt>
                <c:pt idx="55401">
                  <c:v>8.9302648385645597E-2</c:v>
                </c:pt>
                <c:pt idx="55402">
                  <c:v>8.9321873468757904E-2</c:v>
                </c:pt>
                <c:pt idx="55403">
                  <c:v>8.9361425757848501E-2</c:v>
                </c:pt>
                <c:pt idx="55404">
                  <c:v>8.9461545721709002E-2</c:v>
                </c:pt>
                <c:pt idx="55405">
                  <c:v>8.9466265284954397E-2</c:v>
                </c:pt>
                <c:pt idx="55406">
                  <c:v>8.9487391933899499E-2</c:v>
                </c:pt>
                <c:pt idx="55407">
                  <c:v>8.9517103231489301E-2</c:v>
                </c:pt>
                <c:pt idx="55408">
                  <c:v>8.9537707502838904E-2</c:v>
                </c:pt>
                <c:pt idx="55409">
                  <c:v>8.9553214798797201E-2</c:v>
                </c:pt>
                <c:pt idx="55410">
                  <c:v>8.9557960141372697E-2</c:v>
                </c:pt>
                <c:pt idx="55411">
                  <c:v>8.9558567877426998E-2</c:v>
                </c:pt>
                <c:pt idx="55412">
                  <c:v>8.9578686646297007E-2</c:v>
                </c:pt>
                <c:pt idx="55413">
                  <c:v>8.9589650680955799E-2</c:v>
                </c:pt>
                <c:pt idx="55414">
                  <c:v>8.9610252711075297E-2</c:v>
                </c:pt>
                <c:pt idx="55415">
                  <c:v>8.9615426603842099E-2</c:v>
                </c:pt>
                <c:pt idx="55416">
                  <c:v>8.9617474974166098E-2</c:v>
                </c:pt>
                <c:pt idx="55417">
                  <c:v>8.9622398729048494E-2</c:v>
                </c:pt>
                <c:pt idx="55418">
                  <c:v>8.9656563899117095E-2</c:v>
                </c:pt>
                <c:pt idx="55419">
                  <c:v>8.9711639259950293E-2</c:v>
                </c:pt>
                <c:pt idx="55420">
                  <c:v>8.9738529577990195E-2</c:v>
                </c:pt>
                <c:pt idx="55421">
                  <c:v>8.9755379339811203E-2</c:v>
                </c:pt>
                <c:pt idx="55422">
                  <c:v>8.97988410964322E-2</c:v>
                </c:pt>
                <c:pt idx="55423">
                  <c:v>8.9811010388226795E-2</c:v>
                </c:pt>
                <c:pt idx="55424">
                  <c:v>8.9816518714337906E-2</c:v>
                </c:pt>
                <c:pt idx="55425">
                  <c:v>8.9838353380848002E-2</c:v>
                </c:pt>
                <c:pt idx="55426">
                  <c:v>8.9965804644069405E-2</c:v>
                </c:pt>
                <c:pt idx="55427">
                  <c:v>8.9967254940952507E-2</c:v>
                </c:pt>
                <c:pt idx="55428">
                  <c:v>8.9971054094800093E-2</c:v>
                </c:pt>
                <c:pt idx="55429">
                  <c:v>8.9977097631825501E-2</c:v>
                </c:pt>
                <c:pt idx="55430">
                  <c:v>8.9978454096659402E-2</c:v>
                </c:pt>
                <c:pt idx="55431">
                  <c:v>9.0000733494155105E-2</c:v>
                </c:pt>
                <c:pt idx="55432">
                  <c:v>9.0004593132063396E-2</c:v>
                </c:pt>
                <c:pt idx="55433">
                  <c:v>9.0069674752863302E-2</c:v>
                </c:pt>
                <c:pt idx="55434">
                  <c:v>9.0091505746059994E-2</c:v>
                </c:pt>
                <c:pt idx="55435">
                  <c:v>9.0095984303252996E-2</c:v>
                </c:pt>
                <c:pt idx="55436">
                  <c:v>9.0138866717623403E-2</c:v>
                </c:pt>
                <c:pt idx="55437">
                  <c:v>9.0148488627221995E-2</c:v>
                </c:pt>
                <c:pt idx="55438">
                  <c:v>9.0164511475484099E-2</c:v>
                </c:pt>
                <c:pt idx="55439">
                  <c:v>9.0169939420785494E-2</c:v>
                </c:pt>
                <c:pt idx="55440">
                  <c:v>9.0173903874294095E-2</c:v>
                </c:pt>
                <c:pt idx="55441">
                  <c:v>9.0178454579906406E-2</c:v>
                </c:pt>
                <c:pt idx="55442">
                  <c:v>9.0186687595592799E-2</c:v>
                </c:pt>
                <c:pt idx="55443">
                  <c:v>9.0188702471248799E-2</c:v>
                </c:pt>
                <c:pt idx="55444">
                  <c:v>9.0214974797545602E-2</c:v>
                </c:pt>
                <c:pt idx="55445">
                  <c:v>9.0215566558254801E-2</c:v>
                </c:pt>
                <c:pt idx="55446">
                  <c:v>9.0263378525177199E-2</c:v>
                </c:pt>
                <c:pt idx="55447">
                  <c:v>9.0280505852047305E-2</c:v>
                </c:pt>
                <c:pt idx="55448">
                  <c:v>9.0293987700880304E-2</c:v>
                </c:pt>
                <c:pt idx="55449">
                  <c:v>9.0311668367476006E-2</c:v>
                </c:pt>
                <c:pt idx="55450">
                  <c:v>9.0313236622178203E-2</c:v>
                </c:pt>
                <c:pt idx="55451">
                  <c:v>9.0316472097091705E-2</c:v>
                </c:pt>
                <c:pt idx="55452">
                  <c:v>9.0324277401202704E-2</c:v>
                </c:pt>
                <c:pt idx="55453">
                  <c:v>9.0328989183191905E-2</c:v>
                </c:pt>
                <c:pt idx="55454">
                  <c:v>9.0360491906598894E-2</c:v>
                </c:pt>
                <c:pt idx="55455">
                  <c:v>9.0362852070124094E-2</c:v>
                </c:pt>
                <c:pt idx="55456">
                  <c:v>9.0383742171855103E-2</c:v>
                </c:pt>
                <c:pt idx="55457">
                  <c:v>9.0384117474713296E-2</c:v>
                </c:pt>
                <c:pt idx="55458">
                  <c:v>9.0465614621667495E-2</c:v>
                </c:pt>
                <c:pt idx="55459">
                  <c:v>9.0470307889468193E-2</c:v>
                </c:pt>
                <c:pt idx="55460">
                  <c:v>9.0484693876553099E-2</c:v>
                </c:pt>
                <c:pt idx="55461">
                  <c:v>9.0489050901105997E-2</c:v>
                </c:pt>
                <c:pt idx="55462">
                  <c:v>9.0543307192612693E-2</c:v>
                </c:pt>
                <c:pt idx="55463">
                  <c:v>9.0545550219594303E-2</c:v>
                </c:pt>
                <c:pt idx="55464">
                  <c:v>9.0562601954279301E-2</c:v>
                </c:pt>
                <c:pt idx="55465">
                  <c:v>9.0564354128586405E-2</c:v>
                </c:pt>
                <c:pt idx="55466">
                  <c:v>9.0565967053333099E-2</c:v>
                </c:pt>
                <c:pt idx="55467">
                  <c:v>9.0581370874836795E-2</c:v>
                </c:pt>
                <c:pt idx="55468">
                  <c:v>9.0645976360574795E-2</c:v>
                </c:pt>
                <c:pt idx="55469">
                  <c:v>9.0662465151191501E-2</c:v>
                </c:pt>
                <c:pt idx="55470">
                  <c:v>9.0679834965455203E-2</c:v>
                </c:pt>
                <c:pt idx="55471">
                  <c:v>9.06841813721143E-2</c:v>
                </c:pt>
                <c:pt idx="55472">
                  <c:v>9.0696770432792298E-2</c:v>
                </c:pt>
                <c:pt idx="55473">
                  <c:v>9.0704063882015198E-2</c:v>
                </c:pt>
                <c:pt idx="55474">
                  <c:v>9.0726981564089093E-2</c:v>
                </c:pt>
                <c:pt idx="55475">
                  <c:v>9.0757458080399395E-2</c:v>
                </c:pt>
                <c:pt idx="55476">
                  <c:v>9.0777737302041306E-2</c:v>
                </c:pt>
                <c:pt idx="55477">
                  <c:v>9.07898468793992E-2</c:v>
                </c:pt>
                <c:pt idx="55478">
                  <c:v>9.0844768927825698E-2</c:v>
                </c:pt>
                <c:pt idx="55479">
                  <c:v>9.0885977683452898E-2</c:v>
                </c:pt>
                <c:pt idx="55480">
                  <c:v>9.0933913152414406E-2</c:v>
                </c:pt>
                <c:pt idx="55481">
                  <c:v>9.1054084928306203E-2</c:v>
                </c:pt>
                <c:pt idx="55482">
                  <c:v>9.1066140395936898E-2</c:v>
                </c:pt>
                <c:pt idx="55483">
                  <c:v>9.10774973935395E-2</c:v>
                </c:pt>
                <c:pt idx="55484">
                  <c:v>9.1085485242111894E-2</c:v>
                </c:pt>
                <c:pt idx="55485">
                  <c:v>9.1130698324162193E-2</c:v>
                </c:pt>
                <c:pt idx="55486">
                  <c:v>9.1153829370817299E-2</c:v>
                </c:pt>
                <c:pt idx="55487">
                  <c:v>9.1170949080810096E-2</c:v>
                </c:pt>
                <c:pt idx="55488">
                  <c:v>9.1178146395957504E-2</c:v>
                </c:pt>
                <c:pt idx="55489">
                  <c:v>9.1267506703825302E-2</c:v>
                </c:pt>
                <c:pt idx="55490">
                  <c:v>9.1300837784503305E-2</c:v>
                </c:pt>
                <c:pt idx="55491">
                  <c:v>9.1301669158917395E-2</c:v>
                </c:pt>
                <c:pt idx="55492">
                  <c:v>9.1321412765451998E-2</c:v>
                </c:pt>
                <c:pt idx="55493">
                  <c:v>9.1339428845199605E-2</c:v>
                </c:pt>
                <c:pt idx="55494">
                  <c:v>9.1363717136246095E-2</c:v>
                </c:pt>
                <c:pt idx="55495">
                  <c:v>9.1388126703027206E-2</c:v>
                </c:pt>
                <c:pt idx="55496">
                  <c:v>9.1440534583160399E-2</c:v>
                </c:pt>
                <c:pt idx="55497">
                  <c:v>9.1452489505390006E-2</c:v>
                </c:pt>
                <c:pt idx="55498">
                  <c:v>9.1493613807851606E-2</c:v>
                </c:pt>
                <c:pt idx="55499">
                  <c:v>9.1503087727170501E-2</c:v>
                </c:pt>
                <c:pt idx="55500">
                  <c:v>9.1513866364020299E-2</c:v>
                </c:pt>
                <c:pt idx="55501">
                  <c:v>9.1534813140594501E-2</c:v>
                </c:pt>
                <c:pt idx="55502">
                  <c:v>9.1548926745003201E-2</c:v>
                </c:pt>
                <c:pt idx="55503">
                  <c:v>9.1549770582176504E-2</c:v>
                </c:pt>
                <c:pt idx="55504">
                  <c:v>9.1607930607746094E-2</c:v>
                </c:pt>
                <c:pt idx="55505">
                  <c:v>9.1615591640193297E-2</c:v>
                </c:pt>
                <c:pt idx="55506">
                  <c:v>9.1661160737349201E-2</c:v>
                </c:pt>
                <c:pt idx="55507">
                  <c:v>9.1661937276894104E-2</c:v>
                </c:pt>
                <c:pt idx="55508">
                  <c:v>9.1732976487546206E-2</c:v>
                </c:pt>
                <c:pt idx="55509">
                  <c:v>9.1738081458605805E-2</c:v>
                </c:pt>
                <c:pt idx="55510">
                  <c:v>9.1763596288508401E-2</c:v>
                </c:pt>
                <c:pt idx="55511">
                  <c:v>9.1767403156325603E-2</c:v>
                </c:pt>
                <c:pt idx="55512">
                  <c:v>9.1866335223414197E-2</c:v>
                </c:pt>
                <c:pt idx="55513">
                  <c:v>9.1875245170887604E-2</c:v>
                </c:pt>
                <c:pt idx="55514">
                  <c:v>9.1880493678422298E-2</c:v>
                </c:pt>
                <c:pt idx="55515">
                  <c:v>9.1892737285720505E-2</c:v>
                </c:pt>
                <c:pt idx="55516">
                  <c:v>9.1908881620050106E-2</c:v>
                </c:pt>
                <c:pt idx="55517">
                  <c:v>9.1947133761664399E-2</c:v>
                </c:pt>
                <c:pt idx="55518">
                  <c:v>9.19837755376995E-2</c:v>
                </c:pt>
                <c:pt idx="55519">
                  <c:v>9.1995415129283595E-2</c:v>
                </c:pt>
                <c:pt idx="55520">
                  <c:v>9.2035568122742495E-2</c:v>
                </c:pt>
                <c:pt idx="55521">
                  <c:v>9.2047729279726695E-2</c:v>
                </c:pt>
                <c:pt idx="55522">
                  <c:v>9.2087079769713004E-2</c:v>
                </c:pt>
                <c:pt idx="55523">
                  <c:v>9.2098362032099299E-2</c:v>
                </c:pt>
                <c:pt idx="55524">
                  <c:v>9.2148292370860793E-2</c:v>
                </c:pt>
                <c:pt idx="55525">
                  <c:v>9.21886745059773E-2</c:v>
                </c:pt>
                <c:pt idx="55526">
                  <c:v>9.2189401180436295E-2</c:v>
                </c:pt>
                <c:pt idx="55527">
                  <c:v>9.2260488838784502E-2</c:v>
                </c:pt>
                <c:pt idx="55528">
                  <c:v>9.23480593733291E-2</c:v>
                </c:pt>
                <c:pt idx="55529">
                  <c:v>9.2396292717225104E-2</c:v>
                </c:pt>
                <c:pt idx="55530">
                  <c:v>9.24023671936237E-2</c:v>
                </c:pt>
                <c:pt idx="55531">
                  <c:v>9.2452198645255806E-2</c:v>
                </c:pt>
                <c:pt idx="55532">
                  <c:v>9.2492716421840496E-2</c:v>
                </c:pt>
                <c:pt idx="55533">
                  <c:v>9.2602855678957999E-2</c:v>
                </c:pt>
                <c:pt idx="55534">
                  <c:v>9.2642923300597299E-2</c:v>
                </c:pt>
                <c:pt idx="55535">
                  <c:v>9.2739836393022801E-2</c:v>
                </c:pt>
                <c:pt idx="55536">
                  <c:v>9.2774094762695297E-2</c:v>
                </c:pt>
                <c:pt idx="55537">
                  <c:v>9.2774763631922594E-2</c:v>
                </c:pt>
                <c:pt idx="55538">
                  <c:v>9.2803965260931501E-2</c:v>
                </c:pt>
                <c:pt idx="55539">
                  <c:v>9.2930614540682799E-2</c:v>
                </c:pt>
                <c:pt idx="55540">
                  <c:v>9.29447491114304E-2</c:v>
                </c:pt>
                <c:pt idx="55541">
                  <c:v>9.2959713799301999E-2</c:v>
                </c:pt>
                <c:pt idx="55542">
                  <c:v>9.3067186960799506E-2</c:v>
                </c:pt>
                <c:pt idx="55543">
                  <c:v>9.3093312198104503E-2</c:v>
                </c:pt>
                <c:pt idx="55544">
                  <c:v>9.3093475746326607E-2</c:v>
                </c:pt>
                <c:pt idx="55545">
                  <c:v>9.3142192391886897E-2</c:v>
                </c:pt>
                <c:pt idx="55546">
                  <c:v>9.3183213522253602E-2</c:v>
                </c:pt>
                <c:pt idx="55547">
                  <c:v>9.3202592144272595E-2</c:v>
                </c:pt>
                <c:pt idx="55548">
                  <c:v>9.3232913877331902E-2</c:v>
                </c:pt>
                <c:pt idx="55549">
                  <c:v>9.3250280483658701E-2</c:v>
                </c:pt>
                <c:pt idx="55550">
                  <c:v>9.3281411095477093E-2</c:v>
                </c:pt>
                <c:pt idx="55551">
                  <c:v>9.3287818834017405E-2</c:v>
                </c:pt>
                <c:pt idx="55552">
                  <c:v>9.3317873920163302E-2</c:v>
                </c:pt>
                <c:pt idx="55553">
                  <c:v>9.3327415435318098E-2</c:v>
                </c:pt>
                <c:pt idx="55554">
                  <c:v>9.3371149355408203E-2</c:v>
                </c:pt>
                <c:pt idx="55555">
                  <c:v>9.3399952167760494E-2</c:v>
                </c:pt>
                <c:pt idx="55556">
                  <c:v>9.3406545321945394E-2</c:v>
                </c:pt>
                <c:pt idx="55557">
                  <c:v>9.3475951407100397E-2</c:v>
                </c:pt>
                <c:pt idx="55558">
                  <c:v>9.3512419846583705E-2</c:v>
                </c:pt>
                <c:pt idx="55559">
                  <c:v>9.3532502501966305E-2</c:v>
                </c:pt>
                <c:pt idx="55560">
                  <c:v>9.3680959539684097E-2</c:v>
                </c:pt>
                <c:pt idx="55561">
                  <c:v>9.3751775745630303E-2</c:v>
                </c:pt>
                <c:pt idx="55562">
                  <c:v>9.3771033051107205E-2</c:v>
                </c:pt>
                <c:pt idx="55563">
                  <c:v>9.3805380758076498E-2</c:v>
                </c:pt>
                <c:pt idx="55564">
                  <c:v>9.3807160271872705E-2</c:v>
                </c:pt>
                <c:pt idx="55565">
                  <c:v>9.3819492040963501E-2</c:v>
                </c:pt>
                <c:pt idx="55566">
                  <c:v>9.3833050770977602E-2</c:v>
                </c:pt>
                <c:pt idx="55567">
                  <c:v>9.4033839345216599E-2</c:v>
                </c:pt>
                <c:pt idx="55568">
                  <c:v>9.4035531358428501E-2</c:v>
                </c:pt>
                <c:pt idx="55569">
                  <c:v>9.4037898576987106E-2</c:v>
                </c:pt>
                <c:pt idx="55570">
                  <c:v>9.4046945583076996E-2</c:v>
                </c:pt>
                <c:pt idx="55571">
                  <c:v>9.4079973480772905E-2</c:v>
                </c:pt>
                <c:pt idx="55572">
                  <c:v>9.4110453702786506E-2</c:v>
                </c:pt>
                <c:pt idx="55573">
                  <c:v>9.4208714641829894E-2</c:v>
                </c:pt>
                <c:pt idx="55574">
                  <c:v>9.42097120985535E-2</c:v>
                </c:pt>
                <c:pt idx="55575">
                  <c:v>9.4256379277093794E-2</c:v>
                </c:pt>
                <c:pt idx="55576">
                  <c:v>9.4319626618243099E-2</c:v>
                </c:pt>
                <c:pt idx="55577">
                  <c:v>9.4352327807116901E-2</c:v>
                </c:pt>
                <c:pt idx="55578">
                  <c:v>9.4354190005936103E-2</c:v>
                </c:pt>
                <c:pt idx="55579">
                  <c:v>9.4368187963000602E-2</c:v>
                </c:pt>
                <c:pt idx="55580">
                  <c:v>9.4477341695598197E-2</c:v>
                </c:pt>
                <c:pt idx="55581">
                  <c:v>9.4497899601924798E-2</c:v>
                </c:pt>
                <c:pt idx="55582">
                  <c:v>9.4622811565015799E-2</c:v>
                </c:pt>
                <c:pt idx="55583">
                  <c:v>9.4645811474149702E-2</c:v>
                </c:pt>
                <c:pt idx="55584">
                  <c:v>9.4706695548372993E-2</c:v>
                </c:pt>
                <c:pt idx="55585">
                  <c:v>9.4732188573465201E-2</c:v>
                </c:pt>
                <c:pt idx="55586">
                  <c:v>9.4762590901343605E-2</c:v>
                </c:pt>
                <c:pt idx="55587">
                  <c:v>9.4773558058556001E-2</c:v>
                </c:pt>
                <c:pt idx="55588">
                  <c:v>9.4774617812098005E-2</c:v>
                </c:pt>
                <c:pt idx="55589">
                  <c:v>9.4776372544723805E-2</c:v>
                </c:pt>
                <c:pt idx="55590">
                  <c:v>9.4846786559134796E-2</c:v>
                </c:pt>
                <c:pt idx="55591">
                  <c:v>9.4851888038142707E-2</c:v>
                </c:pt>
                <c:pt idx="55592">
                  <c:v>9.4903426940050606E-2</c:v>
                </c:pt>
                <c:pt idx="55593">
                  <c:v>9.4944628083030905E-2</c:v>
                </c:pt>
                <c:pt idx="55594">
                  <c:v>9.4970444704315607E-2</c:v>
                </c:pt>
                <c:pt idx="55595">
                  <c:v>9.4998290291487805E-2</c:v>
                </c:pt>
                <c:pt idx="55596">
                  <c:v>9.5112537875428504E-2</c:v>
                </c:pt>
                <c:pt idx="55597">
                  <c:v>9.5142669889522302E-2</c:v>
                </c:pt>
                <c:pt idx="55598">
                  <c:v>9.5146792295556101E-2</c:v>
                </c:pt>
                <c:pt idx="55599">
                  <c:v>9.5210800451155403E-2</c:v>
                </c:pt>
                <c:pt idx="55600">
                  <c:v>9.5273641785356397E-2</c:v>
                </c:pt>
                <c:pt idx="55601">
                  <c:v>9.5328923691608503E-2</c:v>
                </c:pt>
                <c:pt idx="55602">
                  <c:v>9.5392090787007805E-2</c:v>
                </c:pt>
                <c:pt idx="55603">
                  <c:v>9.5468240767338203E-2</c:v>
                </c:pt>
                <c:pt idx="55604">
                  <c:v>9.5507728785472798E-2</c:v>
                </c:pt>
                <c:pt idx="55605">
                  <c:v>9.5547849990681805E-2</c:v>
                </c:pt>
                <c:pt idx="55606">
                  <c:v>9.5565902093011995E-2</c:v>
                </c:pt>
                <c:pt idx="55607">
                  <c:v>9.5579519669068094E-2</c:v>
                </c:pt>
                <c:pt idx="55608">
                  <c:v>9.5607424032891297E-2</c:v>
                </c:pt>
                <c:pt idx="55609">
                  <c:v>9.5814587157606296E-2</c:v>
                </c:pt>
                <c:pt idx="55610">
                  <c:v>9.5859417797327304E-2</c:v>
                </c:pt>
                <c:pt idx="55611">
                  <c:v>9.5872465722008193E-2</c:v>
                </c:pt>
                <c:pt idx="55612">
                  <c:v>9.5876156652056399E-2</c:v>
                </c:pt>
                <c:pt idx="55613">
                  <c:v>9.5887196070662706E-2</c:v>
                </c:pt>
                <c:pt idx="55614">
                  <c:v>9.59028695261082E-2</c:v>
                </c:pt>
                <c:pt idx="55615">
                  <c:v>9.5942566588043607E-2</c:v>
                </c:pt>
                <c:pt idx="55616">
                  <c:v>9.5961800430722902E-2</c:v>
                </c:pt>
                <c:pt idx="55617">
                  <c:v>9.5967877582435801E-2</c:v>
                </c:pt>
                <c:pt idx="55618">
                  <c:v>9.6015367786446301E-2</c:v>
                </c:pt>
                <c:pt idx="55619">
                  <c:v>9.6052588620349905E-2</c:v>
                </c:pt>
                <c:pt idx="55620">
                  <c:v>9.6086611093618296E-2</c:v>
                </c:pt>
                <c:pt idx="55621">
                  <c:v>9.6126250523416598E-2</c:v>
                </c:pt>
                <c:pt idx="55622">
                  <c:v>9.6197184282051304E-2</c:v>
                </c:pt>
                <c:pt idx="55623">
                  <c:v>9.6215568440351201E-2</c:v>
                </c:pt>
                <c:pt idx="55624">
                  <c:v>9.6335785336830806E-2</c:v>
                </c:pt>
                <c:pt idx="55625">
                  <c:v>9.6373929706143294E-2</c:v>
                </c:pt>
                <c:pt idx="55626">
                  <c:v>9.6421707563782502E-2</c:v>
                </c:pt>
                <c:pt idx="55627">
                  <c:v>9.64479403440546E-2</c:v>
                </c:pt>
                <c:pt idx="55628">
                  <c:v>9.6511254913396294E-2</c:v>
                </c:pt>
                <c:pt idx="55629">
                  <c:v>9.6528608845163705E-2</c:v>
                </c:pt>
                <c:pt idx="55630">
                  <c:v>9.6559201428247796E-2</c:v>
                </c:pt>
                <c:pt idx="55631">
                  <c:v>9.6689556557159495E-2</c:v>
                </c:pt>
                <c:pt idx="55632">
                  <c:v>9.6713163796232501E-2</c:v>
                </c:pt>
                <c:pt idx="55633">
                  <c:v>9.6759657848618202E-2</c:v>
                </c:pt>
                <c:pt idx="55634">
                  <c:v>9.6785112094874601E-2</c:v>
                </c:pt>
                <c:pt idx="55635">
                  <c:v>9.6816509611861806E-2</c:v>
                </c:pt>
                <c:pt idx="55636">
                  <c:v>9.6830891986167997E-2</c:v>
                </c:pt>
                <c:pt idx="55637">
                  <c:v>9.6840991643413199E-2</c:v>
                </c:pt>
                <c:pt idx="55638">
                  <c:v>9.6912131415007402E-2</c:v>
                </c:pt>
                <c:pt idx="55639">
                  <c:v>9.6915726508126299E-2</c:v>
                </c:pt>
                <c:pt idx="55640">
                  <c:v>9.692218130428E-2</c:v>
                </c:pt>
                <c:pt idx="55641">
                  <c:v>9.6934996215418401E-2</c:v>
                </c:pt>
                <c:pt idx="55642">
                  <c:v>9.7019126999683097E-2</c:v>
                </c:pt>
                <c:pt idx="55643">
                  <c:v>9.7045720381332301E-2</c:v>
                </c:pt>
                <c:pt idx="55644">
                  <c:v>9.7120481233373496E-2</c:v>
                </c:pt>
                <c:pt idx="55645">
                  <c:v>9.71238435699944E-2</c:v>
                </c:pt>
                <c:pt idx="55646">
                  <c:v>9.7132590742350602E-2</c:v>
                </c:pt>
                <c:pt idx="55647">
                  <c:v>9.7240510514857006E-2</c:v>
                </c:pt>
                <c:pt idx="55648">
                  <c:v>9.72845215492706E-2</c:v>
                </c:pt>
                <c:pt idx="55649">
                  <c:v>9.7298416648433195E-2</c:v>
                </c:pt>
                <c:pt idx="55650">
                  <c:v>9.7339485715127599E-2</c:v>
                </c:pt>
                <c:pt idx="55651">
                  <c:v>9.7354838648884598E-2</c:v>
                </c:pt>
                <c:pt idx="55652">
                  <c:v>9.7386008732642498E-2</c:v>
                </c:pt>
                <c:pt idx="55653">
                  <c:v>9.7425379937321505E-2</c:v>
                </c:pt>
                <c:pt idx="55654">
                  <c:v>9.7456902537832901E-2</c:v>
                </c:pt>
                <c:pt idx="55655">
                  <c:v>9.75349055179867E-2</c:v>
                </c:pt>
                <c:pt idx="55656">
                  <c:v>9.7545005601058402E-2</c:v>
                </c:pt>
                <c:pt idx="55657">
                  <c:v>9.7667948551171002E-2</c:v>
                </c:pt>
                <c:pt idx="55658">
                  <c:v>9.7669187733429197E-2</c:v>
                </c:pt>
                <c:pt idx="55659">
                  <c:v>9.7670622274010493E-2</c:v>
                </c:pt>
                <c:pt idx="55660">
                  <c:v>9.7853449466593703E-2</c:v>
                </c:pt>
                <c:pt idx="55661">
                  <c:v>9.7889755807016199E-2</c:v>
                </c:pt>
                <c:pt idx="55662">
                  <c:v>9.8029730848033597E-2</c:v>
                </c:pt>
                <c:pt idx="55663">
                  <c:v>9.8120684550385695E-2</c:v>
                </c:pt>
                <c:pt idx="55664">
                  <c:v>9.81473723561129E-2</c:v>
                </c:pt>
                <c:pt idx="55665">
                  <c:v>9.8316014088140793E-2</c:v>
                </c:pt>
                <c:pt idx="55666">
                  <c:v>9.8393703847626399E-2</c:v>
                </c:pt>
                <c:pt idx="55667">
                  <c:v>9.84093464353058E-2</c:v>
                </c:pt>
                <c:pt idx="55668">
                  <c:v>9.8443774108028903E-2</c:v>
                </c:pt>
                <c:pt idx="55669">
                  <c:v>9.8477542092741899E-2</c:v>
                </c:pt>
                <c:pt idx="55670">
                  <c:v>9.8501194068692594E-2</c:v>
                </c:pt>
                <c:pt idx="55671">
                  <c:v>9.8597751333488595E-2</c:v>
                </c:pt>
                <c:pt idx="55672">
                  <c:v>9.8640588052198705E-2</c:v>
                </c:pt>
                <c:pt idx="55673">
                  <c:v>9.8793661899549107E-2</c:v>
                </c:pt>
                <c:pt idx="55674">
                  <c:v>9.8818225992021197E-2</c:v>
                </c:pt>
                <c:pt idx="55675">
                  <c:v>9.8995713513487599E-2</c:v>
                </c:pt>
                <c:pt idx="55676">
                  <c:v>9.9005186578861398E-2</c:v>
                </c:pt>
                <c:pt idx="55677">
                  <c:v>9.9119532699623897E-2</c:v>
                </c:pt>
                <c:pt idx="55678">
                  <c:v>9.91234163698992E-2</c:v>
                </c:pt>
                <c:pt idx="55679">
                  <c:v>9.9224431552739495E-2</c:v>
                </c:pt>
                <c:pt idx="55680">
                  <c:v>9.9230992800070694E-2</c:v>
                </c:pt>
                <c:pt idx="55681">
                  <c:v>9.9235868176625303E-2</c:v>
                </c:pt>
                <c:pt idx="55682">
                  <c:v>9.9376756021879994E-2</c:v>
                </c:pt>
                <c:pt idx="55683">
                  <c:v>9.9468019502704105E-2</c:v>
                </c:pt>
                <c:pt idx="55684">
                  <c:v>9.94748395643935E-2</c:v>
                </c:pt>
                <c:pt idx="55685">
                  <c:v>9.9478781599987604E-2</c:v>
                </c:pt>
                <c:pt idx="55686">
                  <c:v>9.9480308946858303E-2</c:v>
                </c:pt>
                <c:pt idx="55687">
                  <c:v>9.9568576643212003E-2</c:v>
                </c:pt>
                <c:pt idx="55688">
                  <c:v>9.9622672172258203E-2</c:v>
                </c:pt>
                <c:pt idx="55689">
                  <c:v>9.9738149639932494E-2</c:v>
                </c:pt>
                <c:pt idx="55690">
                  <c:v>9.9830480860295404E-2</c:v>
                </c:pt>
                <c:pt idx="55691">
                  <c:v>9.9855160921897002E-2</c:v>
                </c:pt>
                <c:pt idx="55692">
                  <c:v>9.9924894021985095E-2</c:v>
                </c:pt>
                <c:pt idx="55693">
                  <c:v>0.100038539005673</c:v>
                </c:pt>
                <c:pt idx="55694">
                  <c:v>0.10011764240940101</c:v>
                </c:pt>
                <c:pt idx="55695">
                  <c:v>0.100254387226937</c:v>
                </c:pt>
                <c:pt idx="55696">
                  <c:v>0.100279702193288</c:v>
                </c:pt>
                <c:pt idx="55697">
                  <c:v>0.10031121216944</c:v>
                </c:pt>
                <c:pt idx="55698">
                  <c:v>0.100327179929233</c:v>
                </c:pt>
                <c:pt idx="55699">
                  <c:v>0.100342085907434</c:v>
                </c:pt>
                <c:pt idx="55700">
                  <c:v>0.10039027310146301</c:v>
                </c:pt>
                <c:pt idx="55701">
                  <c:v>0.100404816324644</c:v>
                </c:pt>
                <c:pt idx="55702">
                  <c:v>0.100484752869126</c:v>
                </c:pt>
                <c:pt idx="55703">
                  <c:v>0.100502296117691</c:v>
                </c:pt>
                <c:pt idx="55704">
                  <c:v>0.100677902118121</c:v>
                </c:pt>
                <c:pt idx="55705">
                  <c:v>0.100692611428113</c:v>
                </c:pt>
                <c:pt idx="55706">
                  <c:v>0.100946995142792</c:v>
                </c:pt>
                <c:pt idx="55707">
                  <c:v>0.10098671941949</c:v>
                </c:pt>
                <c:pt idx="55708">
                  <c:v>0.10107406577440201</c:v>
                </c:pt>
                <c:pt idx="55709">
                  <c:v>0.10108066563568199</c:v>
                </c:pt>
                <c:pt idx="55710">
                  <c:v>0.101103085000875</c:v>
                </c:pt>
                <c:pt idx="55711">
                  <c:v>0.10114438273637601</c:v>
                </c:pt>
                <c:pt idx="55712">
                  <c:v>0.101208131373226</c:v>
                </c:pt>
                <c:pt idx="55713">
                  <c:v>0.10121722876033699</c:v>
                </c:pt>
                <c:pt idx="55714">
                  <c:v>0.101221260109462</c:v>
                </c:pt>
                <c:pt idx="55715">
                  <c:v>0.101340918137834</c:v>
                </c:pt>
                <c:pt idx="55716">
                  <c:v>0.101435431166974</c:v>
                </c:pt>
                <c:pt idx="55717">
                  <c:v>0.101464295900707</c:v>
                </c:pt>
                <c:pt idx="55718">
                  <c:v>0.101495023046465</c:v>
                </c:pt>
                <c:pt idx="55719">
                  <c:v>0.10152872858270801</c:v>
                </c:pt>
                <c:pt idx="55720">
                  <c:v>0.101588137221332</c:v>
                </c:pt>
                <c:pt idx="55721">
                  <c:v>0.101819988744972</c:v>
                </c:pt>
                <c:pt idx="55722">
                  <c:v>0.101877280781118</c:v>
                </c:pt>
                <c:pt idx="55723">
                  <c:v>0.101892644194944</c:v>
                </c:pt>
                <c:pt idx="55724">
                  <c:v>0.10193027944971</c:v>
                </c:pt>
                <c:pt idx="55725">
                  <c:v>0.1019389955813</c:v>
                </c:pt>
                <c:pt idx="55726">
                  <c:v>0.102090433258228</c:v>
                </c:pt>
                <c:pt idx="55727">
                  <c:v>0.10212082354275701</c:v>
                </c:pt>
                <c:pt idx="55728">
                  <c:v>0.102381026531165</c:v>
                </c:pt>
                <c:pt idx="55729">
                  <c:v>0.10258239588420801</c:v>
                </c:pt>
                <c:pt idx="55730">
                  <c:v>0.102744323609906</c:v>
                </c:pt>
                <c:pt idx="55731">
                  <c:v>0.102987549458198</c:v>
                </c:pt>
                <c:pt idx="55732">
                  <c:v>0.103007629024571</c:v>
                </c:pt>
                <c:pt idx="55733">
                  <c:v>0.103136672133816</c:v>
                </c:pt>
                <c:pt idx="55734">
                  <c:v>0.103412055141145</c:v>
                </c:pt>
                <c:pt idx="55735">
                  <c:v>0.10349316284127499</c:v>
                </c:pt>
                <c:pt idx="55736">
                  <c:v>0.10353635471895201</c:v>
                </c:pt>
                <c:pt idx="55737">
                  <c:v>0.103620961294787</c:v>
                </c:pt>
                <c:pt idx="55738">
                  <c:v>0.10363717680965701</c:v>
                </c:pt>
                <c:pt idx="55739">
                  <c:v>0.103914975124202</c:v>
                </c:pt>
                <c:pt idx="55740">
                  <c:v>0.104203026634747</c:v>
                </c:pt>
                <c:pt idx="55741">
                  <c:v>0.104413952843429</c:v>
                </c:pt>
                <c:pt idx="55742">
                  <c:v>0.10448055809831699</c:v>
                </c:pt>
                <c:pt idx="55743">
                  <c:v>0.104531915581761</c:v>
                </c:pt>
                <c:pt idx="55744">
                  <c:v>0.10463682552846</c:v>
                </c:pt>
                <c:pt idx="55745">
                  <c:v>0.104737976758404</c:v>
                </c:pt>
                <c:pt idx="55746">
                  <c:v>0.104827941831126</c:v>
                </c:pt>
                <c:pt idx="55747">
                  <c:v>0.105140120758102</c:v>
                </c:pt>
                <c:pt idx="55748">
                  <c:v>0.105244430550729</c:v>
                </c:pt>
                <c:pt idx="55749">
                  <c:v>0.10539962439082</c:v>
                </c:pt>
                <c:pt idx="55750">
                  <c:v>0.10565208939876899</c:v>
                </c:pt>
                <c:pt idx="55751">
                  <c:v>0.10566723529079</c:v>
                </c:pt>
                <c:pt idx="55752">
                  <c:v>0.105693725350648</c:v>
                </c:pt>
                <c:pt idx="55753">
                  <c:v>0.1058464383977</c:v>
                </c:pt>
                <c:pt idx="55754">
                  <c:v>0.10597212452270401</c:v>
                </c:pt>
                <c:pt idx="55755">
                  <c:v>0.106020423366147</c:v>
                </c:pt>
                <c:pt idx="55756">
                  <c:v>0.106077177383833</c:v>
                </c:pt>
                <c:pt idx="55757">
                  <c:v>0.10635029945699701</c:v>
                </c:pt>
                <c:pt idx="55758">
                  <c:v>0.106418648279079</c:v>
                </c:pt>
                <c:pt idx="55759">
                  <c:v>0.10649592285003701</c:v>
                </c:pt>
                <c:pt idx="55760">
                  <c:v>0.106538926066233</c:v>
                </c:pt>
                <c:pt idx="55761">
                  <c:v>0.106941420248999</c:v>
                </c:pt>
                <c:pt idx="55762">
                  <c:v>0.107161397583736</c:v>
                </c:pt>
                <c:pt idx="55763">
                  <c:v>0.107265697864868</c:v>
                </c:pt>
                <c:pt idx="55764">
                  <c:v>0.107331259739708</c:v>
                </c:pt>
                <c:pt idx="55765">
                  <c:v>0.10735266117392001</c:v>
                </c:pt>
                <c:pt idx="55766">
                  <c:v>0.107382731988529</c:v>
                </c:pt>
                <c:pt idx="55767">
                  <c:v>0.10742173468265601</c:v>
                </c:pt>
                <c:pt idx="55768">
                  <c:v>0.107486142723951</c:v>
                </c:pt>
                <c:pt idx="55769">
                  <c:v>0.10777484879481</c:v>
                </c:pt>
                <c:pt idx="55770">
                  <c:v>0.108155889928343</c:v>
                </c:pt>
                <c:pt idx="55771">
                  <c:v>0.108159271863074</c:v>
                </c:pt>
                <c:pt idx="55772">
                  <c:v>0.108453224038549</c:v>
                </c:pt>
                <c:pt idx="55773">
                  <c:v>0.108611876790388</c:v>
                </c:pt>
                <c:pt idx="55774">
                  <c:v>0.108707372935244</c:v>
                </c:pt>
                <c:pt idx="55775">
                  <c:v>0.10877022528613101</c:v>
                </c:pt>
                <c:pt idx="55776">
                  <c:v>0.109193527148778</c:v>
                </c:pt>
                <c:pt idx="55777">
                  <c:v>0.109567485486324</c:v>
                </c:pt>
                <c:pt idx="55778">
                  <c:v>0.109821089000693</c:v>
                </c:pt>
                <c:pt idx="55779">
                  <c:v>0.10987683723797</c:v>
                </c:pt>
                <c:pt idx="55780">
                  <c:v>0.10996536114231301</c:v>
                </c:pt>
                <c:pt idx="55781">
                  <c:v>0.10998490380058</c:v>
                </c:pt>
                <c:pt idx="55782">
                  <c:v>0.110281561318083</c:v>
                </c:pt>
                <c:pt idx="55783">
                  <c:v>0.110336505216558</c:v>
                </c:pt>
                <c:pt idx="55784">
                  <c:v>0.110503433124919</c:v>
                </c:pt>
                <c:pt idx="55785">
                  <c:v>0.110897432623019</c:v>
                </c:pt>
                <c:pt idx="55786">
                  <c:v>0.11117344095006799</c:v>
                </c:pt>
                <c:pt idx="55787">
                  <c:v>0.111439818532949</c:v>
                </c:pt>
                <c:pt idx="55788">
                  <c:v>0.111522007876697</c:v>
                </c:pt>
                <c:pt idx="55789">
                  <c:v>0.111720251519356</c:v>
                </c:pt>
                <c:pt idx="55790">
                  <c:v>0.112152064699489</c:v>
                </c:pt>
                <c:pt idx="55791">
                  <c:v>0.112338157751604</c:v>
                </c:pt>
                <c:pt idx="55792">
                  <c:v>0.11324841877647999</c:v>
                </c:pt>
                <c:pt idx="55793">
                  <c:v>0.113398860701906</c:v>
                </c:pt>
                <c:pt idx="55794">
                  <c:v>0.113500875219325</c:v>
                </c:pt>
                <c:pt idx="55795">
                  <c:v>0.113511917272374</c:v>
                </c:pt>
                <c:pt idx="55796">
                  <c:v>0.113775415592243</c:v>
                </c:pt>
                <c:pt idx="55797">
                  <c:v>0.11377825648101</c:v>
                </c:pt>
                <c:pt idx="55798">
                  <c:v>0.11379421146975501</c:v>
                </c:pt>
                <c:pt idx="55799">
                  <c:v>0.11420455355871</c:v>
                </c:pt>
                <c:pt idx="55800">
                  <c:v>0.11446143378128</c:v>
                </c:pt>
                <c:pt idx="55801">
                  <c:v>0.11457841427606</c:v>
                </c:pt>
                <c:pt idx="55802">
                  <c:v>0.11472515099387599</c:v>
                </c:pt>
                <c:pt idx="55803">
                  <c:v>0.11523530880448001</c:v>
                </c:pt>
                <c:pt idx="55804">
                  <c:v>0.115683500661343</c:v>
                </c:pt>
                <c:pt idx="55805">
                  <c:v>0.115719485761261</c:v>
                </c:pt>
                <c:pt idx="55806">
                  <c:v>0.116774401391426</c:v>
                </c:pt>
                <c:pt idx="55807">
                  <c:v>0.117026213476663</c:v>
                </c:pt>
                <c:pt idx="55808">
                  <c:v>0.117115242662123</c:v>
                </c:pt>
                <c:pt idx="55809">
                  <c:v>0.117339730720951</c:v>
                </c:pt>
                <c:pt idx="55810">
                  <c:v>0.11795456843659299</c:v>
                </c:pt>
                <c:pt idx="55811">
                  <c:v>0.118291259827984</c:v>
                </c:pt>
                <c:pt idx="55812">
                  <c:v>0.11855792884952</c:v>
                </c:pt>
                <c:pt idx="55813">
                  <c:v>0.11902226266169599</c:v>
                </c:pt>
                <c:pt idx="55814">
                  <c:v>0.119333350015791</c:v>
                </c:pt>
                <c:pt idx="55815">
                  <c:v>0.11939919511041699</c:v>
                </c:pt>
                <c:pt idx="55816">
                  <c:v>0.119625449235369</c:v>
                </c:pt>
                <c:pt idx="55817">
                  <c:v>0.12019032556155</c:v>
                </c:pt>
                <c:pt idx="55818">
                  <c:v>0.122767811465537</c:v>
                </c:pt>
                <c:pt idx="55819">
                  <c:v>0.1231431603785</c:v>
                </c:pt>
                <c:pt idx="55820">
                  <c:v>0.12421682453313</c:v>
                </c:pt>
                <c:pt idx="55821">
                  <c:v>0.124329394930773</c:v>
                </c:pt>
                <c:pt idx="55822">
                  <c:v>0.124529034545821</c:v>
                </c:pt>
                <c:pt idx="55823">
                  <c:v>0.12653104618972399</c:v>
                </c:pt>
                <c:pt idx="55824">
                  <c:v>0.127475256315665</c:v>
                </c:pt>
                <c:pt idx="55825">
                  <c:v>0.128227080811883</c:v>
                </c:pt>
                <c:pt idx="55826">
                  <c:v>0.128383719459396</c:v>
                </c:pt>
                <c:pt idx="55827">
                  <c:v>0.13030491565879301</c:v>
                </c:pt>
                <c:pt idx="55828">
                  <c:v>0.13175361451920001</c:v>
                </c:pt>
                <c:pt idx="55829">
                  <c:v>0.141251386593023</c:v>
                </c:pt>
                <c:pt idx="55830">
                  <c:v>0.15079774043595601</c:v>
                </c:pt>
              </c:numCache>
            </c:numRef>
          </c:xVal>
          <c:yVal>
            <c:numRef>
              <c:f>'1_CDF'!$D$1:$D$55831</c:f>
              <c:numCache>
                <c:formatCode>General</c:formatCode>
                <c:ptCount val="55831"/>
                <c:pt idx="0">
                  <c:v>0</c:v>
                </c:pt>
                <c:pt idx="1">
                  <c:v>1.791119628880013E-5</c:v>
                </c:pt>
                <c:pt idx="2">
                  <c:v>3.582239257760026E-5</c:v>
                </c:pt>
                <c:pt idx="3">
                  <c:v>5.3733588866400387E-5</c:v>
                </c:pt>
                <c:pt idx="4">
                  <c:v>7.164478515520052E-5</c:v>
                </c:pt>
                <c:pt idx="5">
                  <c:v>8.9555981444000647E-5</c:v>
                </c:pt>
                <c:pt idx="6">
                  <c:v>1.0746717773280077E-4</c:v>
                </c:pt>
                <c:pt idx="7">
                  <c:v>1.253783740216009E-4</c:v>
                </c:pt>
                <c:pt idx="8">
                  <c:v>1.4328957031040104E-4</c:v>
                </c:pt>
                <c:pt idx="9">
                  <c:v>1.6120076659920115E-4</c:v>
                </c:pt>
                <c:pt idx="10">
                  <c:v>1.7911196288800129E-4</c:v>
                </c:pt>
                <c:pt idx="11">
                  <c:v>1.9702315917680141E-4</c:v>
                </c:pt>
                <c:pt idx="12">
                  <c:v>2.1493435546560155E-4</c:v>
                </c:pt>
                <c:pt idx="13">
                  <c:v>2.3284555175440169E-4</c:v>
                </c:pt>
                <c:pt idx="14">
                  <c:v>2.507567480432018E-4</c:v>
                </c:pt>
                <c:pt idx="15">
                  <c:v>2.6866794433200191E-4</c:v>
                </c:pt>
                <c:pt idx="16">
                  <c:v>2.8657914062080208E-4</c:v>
                </c:pt>
                <c:pt idx="17">
                  <c:v>3.0449033690960219E-4</c:v>
                </c:pt>
                <c:pt idx="18">
                  <c:v>3.2240153319840231E-4</c:v>
                </c:pt>
                <c:pt idx="19">
                  <c:v>3.4031272948720247E-4</c:v>
                </c:pt>
                <c:pt idx="20">
                  <c:v>3.5822392577600259E-4</c:v>
                </c:pt>
                <c:pt idx="21">
                  <c:v>3.761351220648027E-4</c:v>
                </c:pt>
                <c:pt idx="22">
                  <c:v>3.9404631835360281E-4</c:v>
                </c:pt>
                <c:pt idx="23">
                  <c:v>4.1195751464240298E-4</c:v>
                </c:pt>
                <c:pt idx="24">
                  <c:v>4.2986871093120309E-4</c:v>
                </c:pt>
                <c:pt idx="25">
                  <c:v>4.4777990722000321E-4</c:v>
                </c:pt>
                <c:pt idx="26">
                  <c:v>4.6569110350880337E-4</c:v>
                </c:pt>
                <c:pt idx="27">
                  <c:v>4.8360229979760349E-4</c:v>
                </c:pt>
                <c:pt idx="28">
                  <c:v>5.015134960864036E-4</c:v>
                </c:pt>
                <c:pt idx="29">
                  <c:v>5.1942469237520371E-4</c:v>
                </c:pt>
                <c:pt idx="30">
                  <c:v>5.3733588866400383E-4</c:v>
                </c:pt>
                <c:pt idx="31">
                  <c:v>5.5524708495280405E-4</c:v>
                </c:pt>
                <c:pt idx="32">
                  <c:v>5.7315828124160416E-4</c:v>
                </c:pt>
                <c:pt idx="33">
                  <c:v>5.9106947753040427E-4</c:v>
                </c:pt>
                <c:pt idx="34">
                  <c:v>6.0898067381920439E-4</c:v>
                </c:pt>
                <c:pt idx="35">
                  <c:v>6.268918701080045E-4</c:v>
                </c:pt>
                <c:pt idx="36">
                  <c:v>6.4480306639680461E-4</c:v>
                </c:pt>
                <c:pt idx="37">
                  <c:v>6.6271426268560473E-4</c:v>
                </c:pt>
                <c:pt idx="38">
                  <c:v>6.8062545897440495E-4</c:v>
                </c:pt>
                <c:pt idx="39">
                  <c:v>6.9853665526320506E-4</c:v>
                </c:pt>
                <c:pt idx="40">
                  <c:v>7.1644785155200517E-4</c:v>
                </c:pt>
                <c:pt idx="41">
                  <c:v>7.3435904784080529E-4</c:v>
                </c:pt>
                <c:pt idx="42">
                  <c:v>7.522702441296054E-4</c:v>
                </c:pt>
                <c:pt idx="43">
                  <c:v>7.7018144041840551E-4</c:v>
                </c:pt>
                <c:pt idx="44">
                  <c:v>7.8809263670720562E-4</c:v>
                </c:pt>
                <c:pt idx="45">
                  <c:v>8.0600383299600585E-4</c:v>
                </c:pt>
                <c:pt idx="46">
                  <c:v>8.2391502928480596E-4</c:v>
                </c:pt>
                <c:pt idx="47">
                  <c:v>8.4182622557360607E-4</c:v>
                </c:pt>
                <c:pt idx="48">
                  <c:v>8.5973742186240619E-4</c:v>
                </c:pt>
                <c:pt idx="49">
                  <c:v>8.776486181512063E-4</c:v>
                </c:pt>
                <c:pt idx="50">
                  <c:v>8.9555981444000641E-4</c:v>
                </c:pt>
                <c:pt idx="51">
                  <c:v>9.1347101072880652E-4</c:v>
                </c:pt>
                <c:pt idx="52">
                  <c:v>9.3138220701760675E-4</c:v>
                </c:pt>
                <c:pt idx="53">
                  <c:v>9.4929340330640686E-4</c:v>
                </c:pt>
                <c:pt idx="54">
                  <c:v>9.6720459959520697E-4</c:v>
                </c:pt>
                <c:pt idx="55">
                  <c:v>9.8511579588400709E-4</c:v>
                </c:pt>
                <c:pt idx="56">
                  <c:v>1.0030269921728072E-3</c:v>
                </c:pt>
                <c:pt idx="57">
                  <c:v>1.0209381884616073E-3</c:v>
                </c:pt>
                <c:pt idx="58">
                  <c:v>1.0388493847504074E-3</c:v>
                </c:pt>
                <c:pt idx="59">
                  <c:v>1.0567605810392075E-3</c:v>
                </c:pt>
                <c:pt idx="60">
                  <c:v>1.0746717773280077E-3</c:v>
                </c:pt>
                <c:pt idx="61">
                  <c:v>1.0925829736168078E-3</c:v>
                </c:pt>
                <c:pt idx="62">
                  <c:v>1.1104941699056081E-3</c:v>
                </c:pt>
                <c:pt idx="63">
                  <c:v>1.1284053661944082E-3</c:v>
                </c:pt>
                <c:pt idx="64">
                  <c:v>1.1463165624832083E-3</c:v>
                </c:pt>
                <c:pt idx="65">
                  <c:v>1.1642277587720084E-3</c:v>
                </c:pt>
                <c:pt idx="66">
                  <c:v>1.1821389550608085E-3</c:v>
                </c:pt>
                <c:pt idx="67">
                  <c:v>1.2000501513496087E-3</c:v>
                </c:pt>
                <c:pt idx="68">
                  <c:v>1.2179613476384088E-3</c:v>
                </c:pt>
                <c:pt idx="69">
                  <c:v>1.2358725439272089E-3</c:v>
                </c:pt>
                <c:pt idx="70">
                  <c:v>1.253783740216009E-3</c:v>
                </c:pt>
                <c:pt idx="71">
                  <c:v>1.2716949365048091E-3</c:v>
                </c:pt>
                <c:pt idx="72">
                  <c:v>1.2896061327936092E-3</c:v>
                </c:pt>
                <c:pt idx="73">
                  <c:v>1.3075173290824093E-3</c:v>
                </c:pt>
                <c:pt idx="74">
                  <c:v>1.3254285253712095E-3</c:v>
                </c:pt>
                <c:pt idx="75">
                  <c:v>1.3433397216600098E-3</c:v>
                </c:pt>
                <c:pt idx="76">
                  <c:v>1.3612509179488099E-3</c:v>
                </c:pt>
                <c:pt idx="77">
                  <c:v>1.37916211423761E-3</c:v>
                </c:pt>
                <c:pt idx="78">
                  <c:v>1.3970733105264101E-3</c:v>
                </c:pt>
                <c:pt idx="79">
                  <c:v>1.4149845068152102E-3</c:v>
                </c:pt>
                <c:pt idx="80">
                  <c:v>1.4328957031040103E-3</c:v>
                </c:pt>
                <c:pt idx="81">
                  <c:v>1.4508068993928105E-3</c:v>
                </c:pt>
                <c:pt idx="82">
                  <c:v>1.4687180956816106E-3</c:v>
                </c:pt>
                <c:pt idx="83">
                  <c:v>1.4866292919704107E-3</c:v>
                </c:pt>
                <c:pt idx="84">
                  <c:v>1.5045404882592108E-3</c:v>
                </c:pt>
                <c:pt idx="85">
                  <c:v>1.5224516845480109E-3</c:v>
                </c:pt>
                <c:pt idx="86">
                  <c:v>1.540362880836811E-3</c:v>
                </c:pt>
                <c:pt idx="87">
                  <c:v>1.5582740771256111E-3</c:v>
                </c:pt>
                <c:pt idx="88">
                  <c:v>1.5761852734144112E-3</c:v>
                </c:pt>
                <c:pt idx="89">
                  <c:v>1.5940964697032116E-3</c:v>
                </c:pt>
                <c:pt idx="90">
                  <c:v>1.6120076659920117E-3</c:v>
                </c:pt>
                <c:pt idx="91">
                  <c:v>1.6299188622808118E-3</c:v>
                </c:pt>
                <c:pt idx="92">
                  <c:v>1.6478300585696119E-3</c:v>
                </c:pt>
                <c:pt idx="93">
                  <c:v>1.665741254858412E-3</c:v>
                </c:pt>
                <c:pt idx="94">
                  <c:v>1.6836524511472121E-3</c:v>
                </c:pt>
                <c:pt idx="95">
                  <c:v>1.7015636474360123E-3</c:v>
                </c:pt>
                <c:pt idx="96">
                  <c:v>1.7194748437248124E-3</c:v>
                </c:pt>
                <c:pt idx="97">
                  <c:v>1.7373860400136125E-3</c:v>
                </c:pt>
                <c:pt idx="98">
                  <c:v>1.7552972363024126E-3</c:v>
                </c:pt>
                <c:pt idx="99">
                  <c:v>1.7732084325912127E-3</c:v>
                </c:pt>
                <c:pt idx="100">
                  <c:v>1.7911196288800128E-3</c:v>
                </c:pt>
                <c:pt idx="101">
                  <c:v>1.8090308251688129E-3</c:v>
                </c:pt>
                <c:pt idx="102">
                  <c:v>1.826942021457613E-3</c:v>
                </c:pt>
                <c:pt idx="103">
                  <c:v>1.8448532177464134E-3</c:v>
                </c:pt>
                <c:pt idx="104">
                  <c:v>1.8627644140352135E-3</c:v>
                </c:pt>
                <c:pt idx="105">
                  <c:v>1.8806756103240136E-3</c:v>
                </c:pt>
                <c:pt idx="106">
                  <c:v>1.8985868066128137E-3</c:v>
                </c:pt>
                <c:pt idx="107">
                  <c:v>1.9164980029016138E-3</c:v>
                </c:pt>
                <c:pt idx="108">
                  <c:v>1.9344091991904139E-3</c:v>
                </c:pt>
                <c:pt idx="109">
                  <c:v>1.9523203954792141E-3</c:v>
                </c:pt>
                <c:pt idx="110">
                  <c:v>1.9702315917680142E-3</c:v>
                </c:pt>
                <c:pt idx="111">
                  <c:v>1.9881427880568143E-3</c:v>
                </c:pt>
                <c:pt idx="112">
                  <c:v>2.0060539843456144E-3</c:v>
                </c:pt>
                <c:pt idx="113">
                  <c:v>2.0239651806344145E-3</c:v>
                </c:pt>
                <c:pt idx="114">
                  <c:v>2.0418763769232146E-3</c:v>
                </c:pt>
                <c:pt idx="115">
                  <c:v>2.0597875732120147E-3</c:v>
                </c:pt>
                <c:pt idx="116">
                  <c:v>2.0776987695008148E-3</c:v>
                </c:pt>
                <c:pt idx="117">
                  <c:v>2.095609965789615E-3</c:v>
                </c:pt>
                <c:pt idx="118">
                  <c:v>2.1135211620784151E-3</c:v>
                </c:pt>
                <c:pt idx="119">
                  <c:v>2.1314323583672152E-3</c:v>
                </c:pt>
                <c:pt idx="120">
                  <c:v>2.1493435546560153E-3</c:v>
                </c:pt>
                <c:pt idx="121">
                  <c:v>2.1672547509448154E-3</c:v>
                </c:pt>
                <c:pt idx="122">
                  <c:v>2.1851659472336155E-3</c:v>
                </c:pt>
                <c:pt idx="123">
                  <c:v>2.2030771435224161E-3</c:v>
                </c:pt>
                <c:pt idx="124">
                  <c:v>2.2209883398112162E-3</c:v>
                </c:pt>
                <c:pt idx="125">
                  <c:v>2.2388995361000163E-3</c:v>
                </c:pt>
                <c:pt idx="126">
                  <c:v>2.2568107323888164E-3</c:v>
                </c:pt>
                <c:pt idx="127">
                  <c:v>2.2747219286776165E-3</c:v>
                </c:pt>
                <c:pt idx="128">
                  <c:v>2.2926331249664166E-3</c:v>
                </c:pt>
                <c:pt idx="129">
                  <c:v>2.3105443212552168E-3</c:v>
                </c:pt>
                <c:pt idx="130">
                  <c:v>2.3284555175440169E-3</c:v>
                </c:pt>
                <c:pt idx="131">
                  <c:v>2.346366713832817E-3</c:v>
                </c:pt>
                <c:pt idx="132">
                  <c:v>2.3642779101216171E-3</c:v>
                </c:pt>
                <c:pt idx="133">
                  <c:v>2.3821891064104172E-3</c:v>
                </c:pt>
                <c:pt idx="134">
                  <c:v>2.4001003026992173E-3</c:v>
                </c:pt>
                <c:pt idx="135">
                  <c:v>2.4180114989880174E-3</c:v>
                </c:pt>
                <c:pt idx="136">
                  <c:v>2.4359226952768175E-3</c:v>
                </c:pt>
                <c:pt idx="137">
                  <c:v>2.4538338915656177E-3</c:v>
                </c:pt>
                <c:pt idx="138">
                  <c:v>2.4717450878544178E-3</c:v>
                </c:pt>
                <c:pt idx="139">
                  <c:v>2.4896562841432179E-3</c:v>
                </c:pt>
                <c:pt idx="140">
                  <c:v>2.507567480432018E-3</c:v>
                </c:pt>
                <c:pt idx="141">
                  <c:v>2.5254786767208181E-3</c:v>
                </c:pt>
                <c:pt idx="142">
                  <c:v>2.5433898730096182E-3</c:v>
                </c:pt>
                <c:pt idx="143">
                  <c:v>2.5613010692984183E-3</c:v>
                </c:pt>
                <c:pt idx="144">
                  <c:v>2.5792122655872184E-3</c:v>
                </c:pt>
                <c:pt idx="145">
                  <c:v>2.5971234618760186E-3</c:v>
                </c:pt>
                <c:pt idx="146">
                  <c:v>2.6150346581648187E-3</c:v>
                </c:pt>
                <c:pt idx="147">
                  <c:v>2.6329458544536188E-3</c:v>
                </c:pt>
                <c:pt idx="148">
                  <c:v>2.6508570507424189E-3</c:v>
                </c:pt>
                <c:pt idx="149">
                  <c:v>2.668768247031219E-3</c:v>
                </c:pt>
                <c:pt idx="150">
                  <c:v>2.6866794433200196E-3</c:v>
                </c:pt>
                <c:pt idx="151">
                  <c:v>2.7045906396088197E-3</c:v>
                </c:pt>
                <c:pt idx="152">
                  <c:v>2.7225018358976198E-3</c:v>
                </c:pt>
                <c:pt idx="153">
                  <c:v>2.7404130321864199E-3</c:v>
                </c:pt>
                <c:pt idx="154">
                  <c:v>2.75832422847522E-3</c:v>
                </c:pt>
                <c:pt idx="155">
                  <c:v>2.7762354247640201E-3</c:v>
                </c:pt>
                <c:pt idx="156">
                  <c:v>2.7941466210528202E-3</c:v>
                </c:pt>
                <c:pt idx="157">
                  <c:v>2.8120578173416204E-3</c:v>
                </c:pt>
                <c:pt idx="158">
                  <c:v>2.8299690136304205E-3</c:v>
                </c:pt>
                <c:pt idx="159">
                  <c:v>2.8478802099192206E-3</c:v>
                </c:pt>
                <c:pt idx="160">
                  <c:v>2.8657914062080207E-3</c:v>
                </c:pt>
                <c:pt idx="161">
                  <c:v>2.8837026024968208E-3</c:v>
                </c:pt>
                <c:pt idx="162">
                  <c:v>2.9016137987856209E-3</c:v>
                </c:pt>
                <c:pt idx="163">
                  <c:v>2.919524995074421E-3</c:v>
                </c:pt>
                <c:pt idx="164">
                  <c:v>2.9374361913632211E-3</c:v>
                </c:pt>
                <c:pt idx="165">
                  <c:v>2.9553473876520213E-3</c:v>
                </c:pt>
                <c:pt idx="166">
                  <c:v>2.9732585839408214E-3</c:v>
                </c:pt>
                <c:pt idx="167">
                  <c:v>2.9911697802296215E-3</c:v>
                </c:pt>
                <c:pt idx="168">
                  <c:v>3.0090809765184216E-3</c:v>
                </c:pt>
                <c:pt idx="169">
                  <c:v>3.0269921728072217E-3</c:v>
                </c:pt>
                <c:pt idx="170">
                  <c:v>3.0449033690960218E-3</c:v>
                </c:pt>
                <c:pt idx="171">
                  <c:v>3.0628145653848219E-3</c:v>
                </c:pt>
                <c:pt idx="172">
                  <c:v>3.080725761673622E-3</c:v>
                </c:pt>
                <c:pt idx="173">
                  <c:v>3.0986369579624222E-3</c:v>
                </c:pt>
                <c:pt idx="174">
                  <c:v>3.1165481542512223E-3</c:v>
                </c:pt>
                <c:pt idx="175">
                  <c:v>3.1344593505400224E-3</c:v>
                </c:pt>
                <c:pt idx="176">
                  <c:v>3.1523705468288225E-3</c:v>
                </c:pt>
                <c:pt idx="177">
                  <c:v>3.1702817431176226E-3</c:v>
                </c:pt>
                <c:pt idx="178">
                  <c:v>3.1881929394064232E-3</c:v>
                </c:pt>
                <c:pt idx="179">
                  <c:v>3.2061041356952233E-3</c:v>
                </c:pt>
                <c:pt idx="180">
                  <c:v>3.2240153319840234E-3</c:v>
                </c:pt>
                <c:pt idx="181">
                  <c:v>3.2419265282728235E-3</c:v>
                </c:pt>
                <c:pt idx="182">
                  <c:v>3.2598377245616236E-3</c:v>
                </c:pt>
                <c:pt idx="183">
                  <c:v>3.2777489208504237E-3</c:v>
                </c:pt>
                <c:pt idx="184">
                  <c:v>3.2956601171392238E-3</c:v>
                </c:pt>
                <c:pt idx="185">
                  <c:v>3.313571313428024E-3</c:v>
                </c:pt>
                <c:pt idx="186">
                  <c:v>3.3314825097168241E-3</c:v>
                </c:pt>
                <c:pt idx="187">
                  <c:v>3.3493937060056242E-3</c:v>
                </c:pt>
                <c:pt idx="188">
                  <c:v>3.3673049022944243E-3</c:v>
                </c:pt>
                <c:pt idx="189">
                  <c:v>3.3852160985832244E-3</c:v>
                </c:pt>
                <c:pt idx="190">
                  <c:v>3.4031272948720245E-3</c:v>
                </c:pt>
                <c:pt idx="191">
                  <c:v>3.4210384911608246E-3</c:v>
                </c:pt>
                <c:pt idx="192">
                  <c:v>3.4389496874496247E-3</c:v>
                </c:pt>
                <c:pt idx="193">
                  <c:v>3.4568608837384249E-3</c:v>
                </c:pt>
                <c:pt idx="194">
                  <c:v>3.474772080027225E-3</c:v>
                </c:pt>
                <c:pt idx="195">
                  <c:v>3.4926832763160251E-3</c:v>
                </c:pt>
                <c:pt idx="196">
                  <c:v>3.5105944726048252E-3</c:v>
                </c:pt>
                <c:pt idx="197">
                  <c:v>3.5285056688936253E-3</c:v>
                </c:pt>
                <c:pt idx="198">
                  <c:v>3.5464168651824254E-3</c:v>
                </c:pt>
                <c:pt idx="199">
                  <c:v>3.5643280614712255E-3</c:v>
                </c:pt>
                <c:pt idx="200">
                  <c:v>3.5822392577600256E-3</c:v>
                </c:pt>
                <c:pt idx="201">
                  <c:v>3.6001504540488258E-3</c:v>
                </c:pt>
                <c:pt idx="202">
                  <c:v>3.6180616503376259E-3</c:v>
                </c:pt>
                <c:pt idx="203">
                  <c:v>3.635972846626426E-3</c:v>
                </c:pt>
                <c:pt idx="204">
                  <c:v>3.6538840429152261E-3</c:v>
                </c:pt>
                <c:pt idx="205">
                  <c:v>3.6717952392040266E-3</c:v>
                </c:pt>
                <c:pt idx="206">
                  <c:v>3.6897064354928268E-3</c:v>
                </c:pt>
                <c:pt idx="207">
                  <c:v>3.7076176317816269E-3</c:v>
                </c:pt>
                <c:pt idx="208">
                  <c:v>3.725528828070427E-3</c:v>
                </c:pt>
                <c:pt idx="209">
                  <c:v>3.7434400243592271E-3</c:v>
                </c:pt>
                <c:pt idx="210">
                  <c:v>3.7613512206480272E-3</c:v>
                </c:pt>
                <c:pt idx="211">
                  <c:v>3.7792624169368273E-3</c:v>
                </c:pt>
                <c:pt idx="212">
                  <c:v>3.7971736132256274E-3</c:v>
                </c:pt>
                <c:pt idx="213">
                  <c:v>3.8150848095144275E-3</c:v>
                </c:pt>
                <c:pt idx="214">
                  <c:v>3.8329960058032277E-3</c:v>
                </c:pt>
                <c:pt idx="215">
                  <c:v>3.8509072020920278E-3</c:v>
                </c:pt>
                <c:pt idx="216">
                  <c:v>3.8688183983808279E-3</c:v>
                </c:pt>
                <c:pt idx="217">
                  <c:v>3.886729594669628E-3</c:v>
                </c:pt>
                <c:pt idx="218">
                  <c:v>3.9046407909584281E-3</c:v>
                </c:pt>
                <c:pt idx="219">
                  <c:v>3.9225519872472282E-3</c:v>
                </c:pt>
                <c:pt idx="220">
                  <c:v>3.9404631835360283E-3</c:v>
                </c:pt>
                <c:pt idx="221">
                  <c:v>3.9583743798248285E-3</c:v>
                </c:pt>
                <c:pt idx="222">
                  <c:v>3.9762855761136286E-3</c:v>
                </c:pt>
                <c:pt idx="223">
                  <c:v>3.9941967724024287E-3</c:v>
                </c:pt>
                <c:pt idx="224">
                  <c:v>4.0121079686912288E-3</c:v>
                </c:pt>
                <c:pt idx="225">
                  <c:v>4.0300191649800289E-3</c:v>
                </c:pt>
                <c:pt idx="226">
                  <c:v>4.047930361268829E-3</c:v>
                </c:pt>
                <c:pt idx="227">
                  <c:v>4.0658415575576291E-3</c:v>
                </c:pt>
                <c:pt idx="228">
                  <c:v>4.0837527538464292E-3</c:v>
                </c:pt>
                <c:pt idx="229">
                  <c:v>4.1016639501352294E-3</c:v>
                </c:pt>
                <c:pt idx="230">
                  <c:v>4.1195751464240295E-3</c:v>
                </c:pt>
                <c:pt idx="231">
                  <c:v>4.1374863427128296E-3</c:v>
                </c:pt>
                <c:pt idx="232">
                  <c:v>4.1553975390016297E-3</c:v>
                </c:pt>
                <c:pt idx="233">
                  <c:v>4.1733087352904298E-3</c:v>
                </c:pt>
                <c:pt idx="234">
                  <c:v>4.1912199315792299E-3</c:v>
                </c:pt>
                <c:pt idx="235">
                  <c:v>4.20913112786803E-3</c:v>
                </c:pt>
                <c:pt idx="236">
                  <c:v>4.2270423241568301E-3</c:v>
                </c:pt>
                <c:pt idx="237">
                  <c:v>4.2449535204456303E-3</c:v>
                </c:pt>
                <c:pt idx="238">
                  <c:v>4.2628647167344304E-3</c:v>
                </c:pt>
                <c:pt idx="239">
                  <c:v>4.2807759130232305E-3</c:v>
                </c:pt>
                <c:pt idx="240">
                  <c:v>4.2986871093120306E-3</c:v>
                </c:pt>
                <c:pt idx="241">
                  <c:v>4.3165983056008307E-3</c:v>
                </c:pt>
                <c:pt idx="242">
                  <c:v>4.3345095018896308E-3</c:v>
                </c:pt>
                <c:pt idx="243">
                  <c:v>4.3524206981784309E-3</c:v>
                </c:pt>
                <c:pt idx="244">
                  <c:v>4.3703318944672311E-3</c:v>
                </c:pt>
                <c:pt idx="245">
                  <c:v>4.3882430907560312E-3</c:v>
                </c:pt>
                <c:pt idx="246">
                  <c:v>4.4061542870448321E-3</c:v>
                </c:pt>
                <c:pt idx="247">
                  <c:v>4.4240654833336323E-3</c:v>
                </c:pt>
                <c:pt idx="248">
                  <c:v>4.4419766796224324E-3</c:v>
                </c:pt>
                <c:pt idx="249">
                  <c:v>4.4598878759112325E-3</c:v>
                </c:pt>
                <c:pt idx="250">
                  <c:v>4.4777990722000326E-3</c:v>
                </c:pt>
                <c:pt idx="251">
                  <c:v>4.4957102684888327E-3</c:v>
                </c:pt>
                <c:pt idx="252">
                  <c:v>4.5136214647776328E-3</c:v>
                </c:pt>
                <c:pt idx="253">
                  <c:v>4.5315326610664329E-3</c:v>
                </c:pt>
                <c:pt idx="254">
                  <c:v>4.5494438573552331E-3</c:v>
                </c:pt>
                <c:pt idx="255">
                  <c:v>4.5673550536440332E-3</c:v>
                </c:pt>
                <c:pt idx="256">
                  <c:v>4.5852662499328333E-3</c:v>
                </c:pt>
                <c:pt idx="257">
                  <c:v>4.6031774462216334E-3</c:v>
                </c:pt>
                <c:pt idx="258">
                  <c:v>4.6210886425104335E-3</c:v>
                </c:pt>
                <c:pt idx="259">
                  <c:v>4.6389998387992336E-3</c:v>
                </c:pt>
                <c:pt idx="260">
                  <c:v>4.6569110350880337E-3</c:v>
                </c:pt>
                <c:pt idx="261">
                  <c:v>4.6748222313768338E-3</c:v>
                </c:pt>
                <c:pt idx="262">
                  <c:v>4.692733427665634E-3</c:v>
                </c:pt>
                <c:pt idx="263">
                  <c:v>4.7106446239544341E-3</c:v>
                </c:pt>
                <c:pt idx="264">
                  <c:v>4.7285558202432342E-3</c:v>
                </c:pt>
                <c:pt idx="265">
                  <c:v>4.7464670165320343E-3</c:v>
                </c:pt>
                <c:pt idx="266">
                  <c:v>4.7643782128208344E-3</c:v>
                </c:pt>
                <c:pt idx="267">
                  <c:v>4.7822894091096345E-3</c:v>
                </c:pt>
                <c:pt idx="268">
                  <c:v>4.8002006053984346E-3</c:v>
                </c:pt>
                <c:pt idx="269">
                  <c:v>4.8181118016872347E-3</c:v>
                </c:pt>
                <c:pt idx="270">
                  <c:v>4.8360229979760349E-3</c:v>
                </c:pt>
                <c:pt idx="271">
                  <c:v>4.853934194264835E-3</c:v>
                </c:pt>
                <c:pt idx="272">
                  <c:v>4.8718453905536351E-3</c:v>
                </c:pt>
                <c:pt idx="273">
                  <c:v>4.8897565868424352E-3</c:v>
                </c:pt>
                <c:pt idx="274">
                  <c:v>4.9076677831312353E-3</c:v>
                </c:pt>
                <c:pt idx="275">
                  <c:v>4.9255789794200354E-3</c:v>
                </c:pt>
                <c:pt idx="276">
                  <c:v>4.9434901757088355E-3</c:v>
                </c:pt>
                <c:pt idx="277">
                  <c:v>4.9614013719976357E-3</c:v>
                </c:pt>
                <c:pt idx="278">
                  <c:v>4.9793125682864358E-3</c:v>
                </c:pt>
                <c:pt idx="279">
                  <c:v>4.9972237645752359E-3</c:v>
                </c:pt>
                <c:pt idx="280">
                  <c:v>5.015134960864036E-3</c:v>
                </c:pt>
                <c:pt idx="281">
                  <c:v>5.0330461571528361E-3</c:v>
                </c:pt>
                <c:pt idx="282">
                  <c:v>5.0509573534416362E-3</c:v>
                </c:pt>
                <c:pt idx="283">
                  <c:v>5.0688685497304363E-3</c:v>
                </c:pt>
                <c:pt idx="284">
                  <c:v>5.0867797460192364E-3</c:v>
                </c:pt>
                <c:pt idx="285">
                  <c:v>5.1046909423080366E-3</c:v>
                </c:pt>
                <c:pt idx="286">
                  <c:v>5.1226021385968367E-3</c:v>
                </c:pt>
                <c:pt idx="287">
                  <c:v>5.1405133348856368E-3</c:v>
                </c:pt>
                <c:pt idx="288">
                  <c:v>5.1584245311744369E-3</c:v>
                </c:pt>
                <c:pt idx="289">
                  <c:v>5.176335727463237E-3</c:v>
                </c:pt>
                <c:pt idx="290">
                  <c:v>5.1942469237520371E-3</c:v>
                </c:pt>
                <c:pt idx="291">
                  <c:v>5.2121581200408372E-3</c:v>
                </c:pt>
                <c:pt idx="292">
                  <c:v>5.2300693163296373E-3</c:v>
                </c:pt>
                <c:pt idx="293">
                  <c:v>5.2479805126184375E-3</c:v>
                </c:pt>
                <c:pt idx="294">
                  <c:v>5.2658917089072376E-3</c:v>
                </c:pt>
                <c:pt idx="295">
                  <c:v>5.2838029051960377E-3</c:v>
                </c:pt>
                <c:pt idx="296">
                  <c:v>5.3017141014848378E-3</c:v>
                </c:pt>
                <c:pt idx="297">
                  <c:v>5.3196252977736379E-3</c:v>
                </c:pt>
                <c:pt idx="298">
                  <c:v>5.337536494062438E-3</c:v>
                </c:pt>
                <c:pt idx="299">
                  <c:v>5.3554476903512381E-3</c:v>
                </c:pt>
                <c:pt idx="300">
                  <c:v>5.3733588866400391E-3</c:v>
                </c:pt>
                <c:pt idx="301">
                  <c:v>5.3912700829288392E-3</c:v>
                </c:pt>
                <c:pt idx="302">
                  <c:v>5.4091812792176393E-3</c:v>
                </c:pt>
                <c:pt idx="303">
                  <c:v>5.4270924755064395E-3</c:v>
                </c:pt>
                <c:pt idx="304">
                  <c:v>5.4450036717952396E-3</c:v>
                </c:pt>
                <c:pt idx="305">
                  <c:v>5.4629148680840397E-3</c:v>
                </c:pt>
                <c:pt idx="306">
                  <c:v>5.4808260643728398E-3</c:v>
                </c:pt>
                <c:pt idx="307">
                  <c:v>5.4987372606616399E-3</c:v>
                </c:pt>
                <c:pt idx="308">
                  <c:v>5.51664845695044E-3</c:v>
                </c:pt>
                <c:pt idx="309">
                  <c:v>5.5345596532392401E-3</c:v>
                </c:pt>
                <c:pt idx="310">
                  <c:v>5.5524708495280403E-3</c:v>
                </c:pt>
                <c:pt idx="311">
                  <c:v>5.5703820458168404E-3</c:v>
                </c:pt>
                <c:pt idx="312">
                  <c:v>5.5882932421056405E-3</c:v>
                </c:pt>
                <c:pt idx="313">
                  <c:v>5.6062044383944406E-3</c:v>
                </c:pt>
                <c:pt idx="314">
                  <c:v>5.6241156346832407E-3</c:v>
                </c:pt>
                <c:pt idx="315">
                  <c:v>5.6420268309720408E-3</c:v>
                </c:pt>
                <c:pt idx="316">
                  <c:v>5.6599380272608409E-3</c:v>
                </c:pt>
                <c:pt idx="317">
                  <c:v>5.677849223549641E-3</c:v>
                </c:pt>
                <c:pt idx="318">
                  <c:v>5.6957604198384412E-3</c:v>
                </c:pt>
                <c:pt idx="319">
                  <c:v>5.7136716161272413E-3</c:v>
                </c:pt>
                <c:pt idx="320">
                  <c:v>5.7315828124160414E-3</c:v>
                </c:pt>
                <c:pt idx="321">
                  <c:v>5.7494940087048415E-3</c:v>
                </c:pt>
                <c:pt idx="322">
                  <c:v>5.7674052049936416E-3</c:v>
                </c:pt>
                <c:pt idx="323">
                  <c:v>5.7853164012824417E-3</c:v>
                </c:pt>
                <c:pt idx="324">
                  <c:v>5.8032275975712418E-3</c:v>
                </c:pt>
                <c:pt idx="325">
                  <c:v>5.8211387938600419E-3</c:v>
                </c:pt>
                <c:pt idx="326">
                  <c:v>5.8390499901488421E-3</c:v>
                </c:pt>
                <c:pt idx="327">
                  <c:v>5.8569611864376422E-3</c:v>
                </c:pt>
                <c:pt idx="328">
                  <c:v>5.8748723827264423E-3</c:v>
                </c:pt>
                <c:pt idx="329">
                  <c:v>5.8927835790152424E-3</c:v>
                </c:pt>
                <c:pt idx="330">
                  <c:v>5.9106947753040425E-3</c:v>
                </c:pt>
                <c:pt idx="331">
                  <c:v>5.9286059715928426E-3</c:v>
                </c:pt>
                <c:pt idx="332">
                  <c:v>5.9465171678816427E-3</c:v>
                </c:pt>
                <c:pt idx="333">
                  <c:v>5.9644283641704429E-3</c:v>
                </c:pt>
                <c:pt idx="334">
                  <c:v>5.982339560459243E-3</c:v>
                </c:pt>
                <c:pt idx="335">
                  <c:v>6.0002507567480431E-3</c:v>
                </c:pt>
                <c:pt idx="336">
                  <c:v>6.0181619530368432E-3</c:v>
                </c:pt>
                <c:pt idx="337">
                  <c:v>6.0360731493256433E-3</c:v>
                </c:pt>
                <c:pt idx="338">
                  <c:v>6.0539843456144434E-3</c:v>
                </c:pt>
                <c:pt idx="339">
                  <c:v>6.0718955419032435E-3</c:v>
                </c:pt>
                <c:pt idx="340">
                  <c:v>6.0898067381920436E-3</c:v>
                </c:pt>
                <c:pt idx="341">
                  <c:v>6.1077179344808438E-3</c:v>
                </c:pt>
                <c:pt idx="342">
                  <c:v>6.1256291307696439E-3</c:v>
                </c:pt>
                <c:pt idx="343">
                  <c:v>6.143540327058444E-3</c:v>
                </c:pt>
                <c:pt idx="344">
                  <c:v>6.1614515233472441E-3</c:v>
                </c:pt>
                <c:pt idx="345">
                  <c:v>6.1793627196360442E-3</c:v>
                </c:pt>
                <c:pt idx="346">
                  <c:v>6.1972739159248443E-3</c:v>
                </c:pt>
                <c:pt idx="347">
                  <c:v>6.2151851122136444E-3</c:v>
                </c:pt>
                <c:pt idx="348">
                  <c:v>6.2330963085024445E-3</c:v>
                </c:pt>
                <c:pt idx="349">
                  <c:v>6.2510075047912447E-3</c:v>
                </c:pt>
                <c:pt idx="350">
                  <c:v>6.2689187010800448E-3</c:v>
                </c:pt>
                <c:pt idx="351">
                  <c:v>6.2868298973688449E-3</c:v>
                </c:pt>
                <c:pt idx="352">
                  <c:v>6.304741093657645E-3</c:v>
                </c:pt>
                <c:pt idx="353">
                  <c:v>6.3226522899464451E-3</c:v>
                </c:pt>
                <c:pt idx="354">
                  <c:v>6.3405634862352452E-3</c:v>
                </c:pt>
                <c:pt idx="355">
                  <c:v>6.3584746825240462E-3</c:v>
                </c:pt>
                <c:pt idx="356">
                  <c:v>6.3763858788128463E-3</c:v>
                </c:pt>
                <c:pt idx="357">
                  <c:v>6.3942970751016464E-3</c:v>
                </c:pt>
                <c:pt idx="358">
                  <c:v>6.4122082713904465E-3</c:v>
                </c:pt>
                <c:pt idx="359">
                  <c:v>6.4301194676792467E-3</c:v>
                </c:pt>
                <c:pt idx="360">
                  <c:v>6.4480306639680468E-3</c:v>
                </c:pt>
                <c:pt idx="361">
                  <c:v>6.4659418602568469E-3</c:v>
                </c:pt>
                <c:pt idx="362">
                  <c:v>6.483853056545647E-3</c:v>
                </c:pt>
                <c:pt idx="363">
                  <c:v>6.5017642528344471E-3</c:v>
                </c:pt>
                <c:pt idx="364">
                  <c:v>6.5196754491232472E-3</c:v>
                </c:pt>
                <c:pt idx="365">
                  <c:v>6.5375866454120473E-3</c:v>
                </c:pt>
                <c:pt idx="366">
                  <c:v>6.5554978417008474E-3</c:v>
                </c:pt>
                <c:pt idx="367">
                  <c:v>6.5734090379896476E-3</c:v>
                </c:pt>
                <c:pt idx="368">
                  <c:v>6.5913202342784477E-3</c:v>
                </c:pt>
                <c:pt idx="369">
                  <c:v>6.6092314305672478E-3</c:v>
                </c:pt>
                <c:pt idx="370">
                  <c:v>6.6271426268560479E-3</c:v>
                </c:pt>
                <c:pt idx="371">
                  <c:v>6.645053823144848E-3</c:v>
                </c:pt>
                <c:pt idx="372">
                  <c:v>6.6629650194336481E-3</c:v>
                </c:pt>
                <c:pt idx="373">
                  <c:v>6.6808762157224482E-3</c:v>
                </c:pt>
                <c:pt idx="374">
                  <c:v>6.6987874120112484E-3</c:v>
                </c:pt>
                <c:pt idx="375">
                  <c:v>6.7166986083000485E-3</c:v>
                </c:pt>
                <c:pt idx="376">
                  <c:v>6.7346098045888486E-3</c:v>
                </c:pt>
                <c:pt idx="377">
                  <c:v>6.7525210008776487E-3</c:v>
                </c:pt>
                <c:pt idx="378">
                  <c:v>6.7704321971664488E-3</c:v>
                </c:pt>
                <c:pt idx="379">
                  <c:v>6.7883433934552489E-3</c:v>
                </c:pt>
                <c:pt idx="380">
                  <c:v>6.806254589744049E-3</c:v>
                </c:pt>
                <c:pt idx="381">
                  <c:v>6.8241657860328491E-3</c:v>
                </c:pt>
                <c:pt idx="382">
                  <c:v>6.8420769823216493E-3</c:v>
                </c:pt>
                <c:pt idx="383">
                  <c:v>6.8599881786104494E-3</c:v>
                </c:pt>
                <c:pt idx="384">
                  <c:v>6.8778993748992495E-3</c:v>
                </c:pt>
                <c:pt idx="385">
                  <c:v>6.8958105711880496E-3</c:v>
                </c:pt>
                <c:pt idx="386">
                  <c:v>6.9137217674768497E-3</c:v>
                </c:pt>
                <c:pt idx="387">
                  <c:v>6.9316329637656498E-3</c:v>
                </c:pt>
                <c:pt idx="388">
                  <c:v>6.9495441600544499E-3</c:v>
                </c:pt>
                <c:pt idx="389">
                  <c:v>6.96745535634325E-3</c:v>
                </c:pt>
                <c:pt idx="390">
                  <c:v>6.9853665526320502E-3</c:v>
                </c:pt>
                <c:pt idx="391">
                  <c:v>7.0032777489208503E-3</c:v>
                </c:pt>
                <c:pt idx="392">
                  <c:v>7.0211889452096504E-3</c:v>
                </c:pt>
                <c:pt idx="393">
                  <c:v>7.0391001414984505E-3</c:v>
                </c:pt>
                <c:pt idx="394">
                  <c:v>7.0570113377872506E-3</c:v>
                </c:pt>
                <c:pt idx="395">
                  <c:v>7.0749225340760507E-3</c:v>
                </c:pt>
                <c:pt idx="396">
                  <c:v>7.0928337303648508E-3</c:v>
                </c:pt>
                <c:pt idx="397">
                  <c:v>7.110744926653651E-3</c:v>
                </c:pt>
                <c:pt idx="398">
                  <c:v>7.1286561229424511E-3</c:v>
                </c:pt>
                <c:pt idx="399">
                  <c:v>7.1465673192312512E-3</c:v>
                </c:pt>
                <c:pt idx="400">
                  <c:v>7.1644785155200513E-3</c:v>
                </c:pt>
                <c:pt idx="401">
                  <c:v>7.1823897118088514E-3</c:v>
                </c:pt>
                <c:pt idx="402">
                  <c:v>7.2003009080976515E-3</c:v>
                </c:pt>
                <c:pt idx="403">
                  <c:v>7.2182121043864516E-3</c:v>
                </c:pt>
                <c:pt idx="404">
                  <c:v>7.2361233006752517E-3</c:v>
                </c:pt>
                <c:pt idx="405">
                  <c:v>7.2540344969640519E-3</c:v>
                </c:pt>
                <c:pt idx="406">
                  <c:v>7.271945693252852E-3</c:v>
                </c:pt>
                <c:pt idx="407">
                  <c:v>7.2898568895416521E-3</c:v>
                </c:pt>
                <c:pt idx="408">
                  <c:v>7.3077680858304522E-3</c:v>
                </c:pt>
                <c:pt idx="409">
                  <c:v>7.3256792821192532E-3</c:v>
                </c:pt>
                <c:pt idx="410">
                  <c:v>7.3435904784080533E-3</c:v>
                </c:pt>
                <c:pt idx="411">
                  <c:v>7.3615016746968534E-3</c:v>
                </c:pt>
                <c:pt idx="412">
                  <c:v>7.3794128709856535E-3</c:v>
                </c:pt>
                <c:pt idx="413">
                  <c:v>7.3973240672744536E-3</c:v>
                </c:pt>
                <c:pt idx="414">
                  <c:v>7.4152352635632537E-3</c:v>
                </c:pt>
                <c:pt idx="415">
                  <c:v>7.4331464598520539E-3</c:v>
                </c:pt>
                <c:pt idx="416">
                  <c:v>7.451057656140854E-3</c:v>
                </c:pt>
                <c:pt idx="417">
                  <c:v>7.4689688524296541E-3</c:v>
                </c:pt>
                <c:pt idx="418">
                  <c:v>7.4868800487184542E-3</c:v>
                </c:pt>
                <c:pt idx="419">
                  <c:v>7.5047912450072543E-3</c:v>
                </c:pt>
                <c:pt idx="420">
                  <c:v>7.5227024412960544E-3</c:v>
                </c:pt>
                <c:pt idx="421">
                  <c:v>7.5406136375848545E-3</c:v>
                </c:pt>
                <c:pt idx="422">
                  <c:v>7.5585248338736546E-3</c:v>
                </c:pt>
                <c:pt idx="423">
                  <c:v>7.5764360301624548E-3</c:v>
                </c:pt>
                <c:pt idx="424">
                  <c:v>7.5943472264512549E-3</c:v>
                </c:pt>
                <c:pt idx="425">
                  <c:v>7.612258422740055E-3</c:v>
                </c:pt>
                <c:pt idx="426">
                  <c:v>7.6301696190288551E-3</c:v>
                </c:pt>
                <c:pt idx="427">
                  <c:v>7.6480808153176552E-3</c:v>
                </c:pt>
                <c:pt idx="428">
                  <c:v>7.6659920116064553E-3</c:v>
                </c:pt>
                <c:pt idx="429">
                  <c:v>7.6839032078952554E-3</c:v>
                </c:pt>
                <c:pt idx="430">
                  <c:v>7.7018144041840556E-3</c:v>
                </c:pt>
                <c:pt idx="431">
                  <c:v>7.7197256004728557E-3</c:v>
                </c:pt>
                <c:pt idx="432">
                  <c:v>7.7376367967616558E-3</c:v>
                </c:pt>
                <c:pt idx="433">
                  <c:v>7.7555479930504559E-3</c:v>
                </c:pt>
                <c:pt idx="434">
                  <c:v>7.773459189339256E-3</c:v>
                </c:pt>
                <c:pt idx="435">
                  <c:v>7.7913703856280561E-3</c:v>
                </c:pt>
                <c:pt idx="436">
                  <c:v>7.8092815819168562E-3</c:v>
                </c:pt>
                <c:pt idx="437">
                  <c:v>7.8271927782056563E-3</c:v>
                </c:pt>
                <c:pt idx="438">
                  <c:v>7.8451039744944565E-3</c:v>
                </c:pt>
                <c:pt idx="439">
                  <c:v>7.8630151707832566E-3</c:v>
                </c:pt>
                <c:pt idx="440">
                  <c:v>7.8809263670720567E-3</c:v>
                </c:pt>
                <c:pt idx="441">
                  <c:v>7.8988375633608568E-3</c:v>
                </c:pt>
                <c:pt idx="442">
                  <c:v>7.9167487596496569E-3</c:v>
                </c:pt>
                <c:pt idx="443">
                  <c:v>7.934659955938457E-3</c:v>
                </c:pt>
                <c:pt idx="444">
                  <c:v>7.9525711522272571E-3</c:v>
                </c:pt>
                <c:pt idx="445">
                  <c:v>7.9704823485160572E-3</c:v>
                </c:pt>
                <c:pt idx="446">
                  <c:v>7.9883935448048574E-3</c:v>
                </c:pt>
                <c:pt idx="447">
                  <c:v>8.0063047410936575E-3</c:v>
                </c:pt>
                <c:pt idx="448">
                  <c:v>8.0242159373824576E-3</c:v>
                </c:pt>
                <c:pt idx="449">
                  <c:v>8.0421271336712577E-3</c:v>
                </c:pt>
                <c:pt idx="450">
                  <c:v>8.0600383299600578E-3</c:v>
                </c:pt>
                <c:pt idx="451">
                  <c:v>8.0779495262488579E-3</c:v>
                </c:pt>
                <c:pt idx="452">
                  <c:v>8.095860722537658E-3</c:v>
                </c:pt>
                <c:pt idx="453">
                  <c:v>8.1137719188264582E-3</c:v>
                </c:pt>
                <c:pt idx="454">
                  <c:v>8.1316831151152583E-3</c:v>
                </c:pt>
                <c:pt idx="455">
                  <c:v>8.1495943114040584E-3</c:v>
                </c:pt>
                <c:pt idx="456">
                  <c:v>8.1675055076928585E-3</c:v>
                </c:pt>
                <c:pt idx="457">
                  <c:v>8.1854167039816586E-3</c:v>
                </c:pt>
                <c:pt idx="458">
                  <c:v>8.2033279002704587E-3</c:v>
                </c:pt>
                <c:pt idx="459">
                  <c:v>8.2212390965592588E-3</c:v>
                </c:pt>
                <c:pt idx="460">
                  <c:v>8.2391502928480589E-3</c:v>
                </c:pt>
                <c:pt idx="461">
                  <c:v>8.2570614891368591E-3</c:v>
                </c:pt>
                <c:pt idx="462">
                  <c:v>8.2749726854256592E-3</c:v>
                </c:pt>
                <c:pt idx="463">
                  <c:v>8.2928838817144593E-3</c:v>
                </c:pt>
                <c:pt idx="464">
                  <c:v>8.3107950780032594E-3</c:v>
                </c:pt>
                <c:pt idx="465">
                  <c:v>8.3287062742920595E-3</c:v>
                </c:pt>
                <c:pt idx="466">
                  <c:v>8.3466174705808596E-3</c:v>
                </c:pt>
                <c:pt idx="467">
                  <c:v>8.3645286668696597E-3</c:v>
                </c:pt>
                <c:pt idx="468">
                  <c:v>8.3824398631584598E-3</c:v>
                </c:pt>
                <c:pt idx="469">
                  <c:v>8.40035105944726E-3</c:v>
                </c:pt>
                <c:pt idx="470">
                  <c:v>8.4182622557360601E-3</c:v>
                </c:pt>
                <c:pt idx="471">
                  <c:v>8.4361734520248602E-3</c:v>
                </c:pt>
                <c:pt idx="472">
                  <c:v>8.4540846483136603E-3</c:v>
                </c:pt>
                <c:pt idx="473">
                  <c:v>8.4719958446024604E-3</c:v>
                </c:pt>
                <c:pt idx="474">
                  <c:v>8.4899070408912605E-3</c:v>
                </c:pt>
                <c:pt idx="475">
                  <c:v>8.5078182371800606E-3</c:v>
                </c:pt>
                <c:pt idx="476">
                  <c:v>8.5257294334688608E-3</c:v>
                </c:pt>
                <c:pt idx="477">
                  <c:v>8.5436406297576609E-3</c:v>
                </c:pt>
                <c:pt idx="478">
                  <c:v>8.561551826046461E-3</c:v>
                </c:pt>
                <c:pt idx="479">
                  <c:v>8.5794630223352611E-3</c:v>
                </c:pt>
                <c:pt idx="480">
                  <c:v>8.5973742186240612E-3</c:v>
                </c:pt>
                <c:pt idx="481">
                  <c:v>8.6152854149128613E-3</c:v>
                </c:pt>
                <c:pt idx="482">
                  <c:v>8.6331966112016614E-3</c:v>
                </c:pt>
                <c:pt idx="483">
                  <c:v>8.6511078074904615E-3</c:v>
                </c:pt>
                <c:pt idx="484">
                  <c:v>8.6690190037792617E-3</c:v>
                </c:pt>
                <c:pt idx="485">
                  <c:v>8.6869302000680618E-3</c:v>
                </c:pt>
                <c:pt idx="486">
                  <c:v>8.7048413963568619E-3</c:v>
                </c:pt>
                <c:pt idx="487">
                  <c:v>8.722752592645662E-3</c:v>
                </c:pt>
                <c:pt idx="488">
                  <c:v>8.7406637889344621E-3</c:v>
                </c:pt>
                <c:pt idx="489">
                  <c:v>8.7585749852232622E-3</c:v>
                </c:pt>
                <c:pt idx="490">
                  <c:v>8.7764861815120623E-3</c:v>
                </c:pt>
                <c:pt idx="491">
                  <c:v>8.7943973778008642E-3</c:v>
                </c:pt>
                <c:pt idx="492">
                  <c:v>8.8123085740896643E-3</c:v>
                </c:pt>
                <c:pt idx="493">
                  <c:v>8.8302197703784644E-3</c:v>
                </c:pt>
                <c:pt idx="494">
                  <c:v>8.8481309666672645E-3</c:v>
                </c:pt>
                <c:pt idx="495">
                  <c:v>8.8660421629560646E-3</c:v>
                </c:pt>
                <c:pt idx="496">
                  <c:v>8.8839533592448647E-3</c:v>
                </c:pt>
                <c:pt idx="497">
                  <c:v>8.9018645555336649E-3</c:v>
                </c:pt>
                <c:pt idx="498">
                  <c:v>8.919775751822465E-3</c:v>
                </c:pt>
                <c:pt idx="499">
                  <c:v>8.9376869481112651E-3</c:v>
                </c:pt>
                <c:pt idx="500">
                  <c:v>8.9555981444000652E-3</c:v>
                </c:pt>
                <c:pt idx="501">
                  <c:v>8.9735093406888653E-3</c:v>
                </c:pt>
                <c:pt idx="502">
                  <c:v>8.9914205369776654E-3</c:v>
                </c:pt>
                <c:pt idx="503">
                  <c:v>9.0093317332664655E-3</c:v>
                </c:pt>
                <c:pt idx="504">
                  <c:v>9.0272429295552657E-3</c:v>
                </c:pt>
                <c:pt idx="505">
                  <c:v>9.0451541258440658E-3</c:v>
                </c:pt>
                <c:pt idx="506">
                  <c:v>9.0630653221328659E-3</c:v>
                </c:pt>
                <c:pt idx="507">
                  <c:v>9.080976518421666E-3</c:v>
                </c:pt>
                <c:pt idx="508">
                  <c:v>9.0988877147104661E-3</c:v>
                </c:pt>
                <c:pt idx="509">
                  <c:v>9.1167989109992662E-3</c:v>
                </c:pt>
                <c:pt idx="510">
                  <c:v>9.1347101072880663E-3</c:v>
                </c:pt>
                <c:pt idx="511">
                  <c:v>9.1526213035768664E-3</c:v>
                </c:pt>
                <c:pt idx="512">
                  <c:v>9.1705324998656666E-3</c:v>
                </c:pt>
                <c:pt idx="513">
                  <c:v>9.1884436961544667E-3</c:v>
                </c:pt>
                <c:pt idx="514">
                  <c:v>9.2063548924432668E-3</c:v>
                </c:pt>
                <c:pt idx="515">
                  <c:v>9.2242660887320669E-3</c:v>
                </c:pt>
                <c:pt idx="516">
                  <c:v>9.242177285020867E-3</c:v>
                </c:pt>
                <c:pt idx="517">
                  <c:v>9.2600884813096671E-3</c:v>
                </c:pt>
                <c:pt idx="518">
                  <c:v>9.2779996775984672E-3</c:v>
                </c:pt>
                <c:pt idx="519">
                  <c:v>9.2959108738872673E-3</c:v>
                </c:pt>
                <c:pt idx="520">
                  <c:v>9.3138220701760675E-3</c:v>
                </c:pt>
                <c:pt idx="521">
                  <c:v>9.3317332664648676E-3</c:v>
                </c:pt>
                <c:pt idx="522">
                  <c:v>9.3496444627536677E-3</c:v>
                </c:pt>
                <c:pt idx="523">
                  <c:v>9.3675556590424678E-3</c:v>
                </c:pt>
                <c:pt idx="524">
                  <c:v>9.3854668553312679E-3</c:v>
                </c:pt>
                <c:pt idx="525">
                  <c:v>9.403378051620068E-3</c:v>
                </c:pt>
                <c:pt idx="526">
                  <c:v>9.4212892479088681E-3</c:v>
                </c:pt>
                <c:pt idx="527">
                  <c:v>9.4392004441976683E-3</c:v>
                </c:pt>
                <c:pt idx="528">
                  <c:v>9.4571116404864684E-3</c:v>
                </c:pt>
                <c:pt idx="529">
                  <c:v>9.4750228367752685E-3</c:v>
                </c:pt>
                <c:pt idx="530">
                  <c:v>9.4929340330640686E-3</c:v>
                </c:pt>
                <c:pt idx="531">
                  <c:v>9.5108452293528687E-3</c:v>
                </c:pt>
                <c:pt idx="532">
                  <c:v>9.5287564256416688E-3</c:v>
                </c:pt>
                <c:pt idx="533">
                  <c:v>9.5466676219304689E-3</c:v>
                </c:pt>
                <c:pt idx="534">
                  <c:v>9.564578818219269E-3</c:v>
                </c:pt>
                <c:pt idx="535">
                  <c:v>9.5824900145080692E-3</c:v>
                </c:pt>
                <c:pt idx="536">
                  <c:v>9.6004012107968693E-3</c:v>
                </c:pt>
                <c:pt idx="537">
                  <c:v>9.6183124070856694E-3</c:v>
                </c:pt>
                <c:pt idx="538">
                  <c:v>9.6362236033744695E-3</c:v>
                </c:pt>
                <c:pt idx="539">
                  <c:v>9.6541347996632696E-3</c:v>
                </c:pt>
                <c:pt idx="540">
                  <c:v>9.6720459959520697E-3</c:v>
                </c:pt>
                <c:pt idx="541">
                  <c:v>9.6899571922408698E-3</c:v>
                </c:pt>
                <c:pt idx="542">
                  <c:v>9.7078683885296699E-3</c:v>
                </c:pt>
                <c:pt idx="543">
                  <c:v>9.7257795848184701E-3</c:v>
                </c:pt>
                <c:pt idx="544">
                  <c:v>9.7436907811072702E-3</c:v>
                </c:pt>
                <c:pt idx="545">
                  <c:v>9.7616019773960703E-3</c:v>
                </c:pt>
                <c:pt idx="546">
                  <c:v>9.7795131736848704E-3</c:v>
                </c:pt>
                <c:pt idx="547">
                  <c:v>9.7974243699736705E-3</c:v>
                </c:pt>
                <c:pt idx="548">
                  <c:v>9.8153355662624706E-3</c:v>
                </c:pt>
                <c:pt idx="549">
                  <c:v>9.8332467625512707E-3</c:v>
                </c:pt>
                <c:pt idx="550">
                  <c:v>9.8511579588400709E-3</c:v>
                </c:pt>
                <c:pt idx="551">
                  <c:v>9.869069155128871E-3</c:v>
                </c:pt>
                <c:pt idx="552">
                  <c:v>9.8869803514176711E-3</c:v>
                </c:pt>
                <c:pt idx="553">
                  <c:v>9.9048915477064712E-3</c:v>
                </c:pt>
                <c:pt idx="554">
                  <c:v>9.9228027439952713E-3</c:v>
                </c:pt>
                <c:pt idx="555">
                  <c:v>9.9407139402840714E-3</c:v>
                </c:pt>
                <c:pt idx="556">
                  <c:v>9.9586251365728715E-3</c:v>
                </c:pt>
                <c:pt idx="557">
                  <c:v>9.9765363328616716E-3</c:v>
                </c:pt>
                <c:pt idx="558">
                  <c:v>9.9944475291504718E-3</c:v>
                </c:pt>
                <c:pt idx="559">
                  <c:v>1.0012358725439272E-2</c:v>
                </c:pt>
                <c:pt idx="560">
                  <c:v>1.0030269921728072E-2</c:v>
                </c:pt>
                <c:pt idx="561">
                  <c:v>1.0048181118016872E-2</c:v>
                </c:pt>
                <c:pt idx="562">
                  <c:v>1.0066092314305672E-2</c:v>
                </c:pt>
                <c:pt idx="563">
                  <c:v>1.0084003510594472E-2</c:v>
                </c:pt>
                <c:pt idx="564">
                  <c:v>1.0101914706883272E-2</c:v>
                </c:pt>
                <c:pt idx="565">
                  <c:v>1.0119825903172073E-2</c:v>
                </c:pt>
                <c:pt idx="566">
                  <c:v>1.0137737099460873E-2</c:v>
                </c:pt>
                <c:pt idx="567">
                  <c:v>1.0155648295749673E-2</c:v>
                </c:pt>
                <c:pt idx="568">
                  <c:v>1.0173559492038473E-2</c:v>
                </c:pt>
                <c:pt idx="569">
                  <c:v>1.0191470688327273E-2</c:v>
                </c:pt>
                <c:pt idx="570">
                  <c:v>1.0209381884616073E-2</c:v>
                </c:pt>
                <c:pt idx="571">
                  <c:v>1.0227293080904873E-2</c:v>
                </c:pt>
                <c:pt idx="572">
                  <c:v>1.0245204277193673E-2</c:v>
                </c:pt>
                <c:pt idx="573">
                  <c:v>1.0263115473482473E-2</c:v>
                </c:pt>
                <c:pt idx="574">
                  <c:v>1.0281026669771274E-2</c:v>
                </c:pt>
                <c:pt idx="575">
                  <c:v>1.0298937866060074E-2</c:v>
                </c:pt>
                <c:pt idx="576">
                  <c:v>1.0316849062348874E-2</c:v>
                </c:pt>
                <c:pt idx="577">
                  <c:v>1.0334760258637674E-2</c:v>
                </c:pt>
                <c:pt idx="578">
                  <c:v>1.0352671454926474E-2</c:v>
                </c:pt>
                <c:pt idx="579">
                  <c:v>1.0370582651215274E-2</c:v>
                </c:pt>
                <c:pt idx="580">
                  <c:v>1.0388493847504074E-2</c:v>
                </c:pt>
                <c:pt idx="581">
                  <c:v>1.0406405043792874E-2</c:v>
                </c:pt>
                <c:pt idx="582">
                  <c:v>1.0424316240081674E-2</c:v>
                </c:pt>
                <c:pt idx="583">
                  <c:v>1.0442227436370475E-2</c:v>
                </c:pt>
                <c:pt idx="584">
                  <c:v>1.0460138632659275E-2</c:v>
                </c:pt>
                <c:pt idx="585">
                  <c:v>1.0478049828948075E-2</c:v>
                </c:pt>
                <c:pt idx="586">
                  <c:v>1.0495961025236875E-2</c:v>
                </c:pt>
                <c:pt idx="587">
                  <c:v>1.0513872221525675E-2</c:v>
                </c:pt>
                <c:pt idx="588">
                  <c:v>1.0531783417814475E-2</c:v>
                </c:pt>
                <c:pt idx="589">
                  <c:v>1.0549694614103275E-2</c:v>
                </c:pt>
                <c:pt idx="590">
                  <c:v>1.0567605810392075E-2</c:v>
                </c:pt>
                <c:pt idx="591">
                  <c:v>1.0585517006680875E-2</c:v>
                </c:pt>
                <c:pt idx="592">
                  <c:v>1.0603428202969676E-2</c:v>
                </c:pt>
                <c:pt idx="593">
                  <c:v>1.0621339399258476E-2</c:v>
                </c:pt>
                <c:pt idx="594">
                  <c:v>1.0639250595547276E-2</c:v>
                </c:pt>
                <c:pt idx="595">
                  <c:v>1.0657161791836076E-2</c:v>
                </c:pt>
                <c:pt idx="596">
                  <c:v>1.0675072988124876E-2</c:v>
                </c:pt>
                <c:pt idx="597">
                  <c:v>1.0692984184413676E-2</c:v>
                </c:pt>
                <c:pt idx="598">
                  <c:v>1.0710895380702476E-2</c:v>
                </c:pt>
                <c:pt idx="599">
                  <c:v>1.0728806576991276E-2</c:v>
                </c:pt>
                <c:pt idx="600">
                  <c:v>1.0746717773280078E-2</c:v>
                </c:pt>
                <c:pt idx="601">
                  <c:v>1.0764628969568878E-2</c:v>
                </c:pt>
                <c:pt idx="602">
                  <c:v>1.0782540165857678E-2</c:v>
                </c:pt>
                <c:pt idx="603">
                  <c:v>1.0800451362146479E-2</c:v>
                </c:pt>
                <c:pt idx="604">
                  <c:v>1.0818362558435279E-2</c:v>
                </c:pt>
                <c:pt idx="605">
                  <c:v>1.0836273754724079E-2</c:v>
                </c:pt>
                <c:pt idx="606">
                  <c:v>1.0854184951012879E-2</c:v>
                </c:pt>
                <c:pt idx="607">
                  <c:v>1.0872096147301679E-2</c:v>
                </c:pt>
                <c:pt idx="608">
                  <c:v>1.0890007343590479E-2</c:v>
                </c:pt>
                <c:pt idx="609">
                  <c:v>1.0907918539879279E-2</c:v>
                </c:pt>
                <c:pt idx="610">
                  <c:v>1.0925829736168079E-2</c:v>
                </c:pt>
                <c:pt idx="611">
                  <c:v>1.0943740932456879E-2</c:v>
                </c:pt>
                <c:pt idx="612">
                  <c:v>1.096165212874568E-2</c:v>
                </c:pt>
                <c:pt idx="613">
                  <c:v>1.097956332503448E-2</c:v>
                </c:pt>
                <c:pt idx="614">
                  <c:v>1.099747452132328E-2</c:v>
                </c:pt>
                <c:pt idx="615">
                  <c:v>1.101538571761208E-2</c:v>
                </c:pt>
                <c:pt idx="616">
                  <c:v>1.103329691390088E-2</c:v>
                </c:pt>
                <c:pt idx="617">
                  <c:v>1.105120811018968E-2</c:v>
                </c:pt>
                <c:pt idx="618">
                  <c:v>1.106911930647848E-2</c:v>
                </c:pt>
                <c:pt idx="619">
                  <c:v>1.108703050276728E-2</c:v>
                </c:pt>
                <c:pt idx="620">
                  <c:v>1.1104941699056081E-2</c:v>
                </c:pt>
                <c:pt idx="621">
                  <c:v>1.1122852895344881E-2</c:v>
                </c:pt>
                <c:pt idx="622">
                  <c:v>1.1140764091633681E-2</c:v>
                </c:pt>
                <c:pt idx="623">
                  <c:v>1.1158675287922481E-2</c:v>
                </c:pt>
                <c:pt idx="624">
                  <c:v>1.1176586484211281E-2</c:v>
                </c:pt>
                <c:pt idx="625">
                  <c:v>1.1194497680500081E-2</c:v>
                </c:pt>
                <c:pt idx="626">
                  <c:v>1.1212408876788881E-2</c:v>
                </c:pt>
                <c:pt idx="627">
                  <c:v>1.1230320073077681E-2</c:v>
                </c:pt>
                <c:pt idx="628">
                  <c:v>1.1248231269366481E-2</c:v>
                </c:pt>
                <c:pt idx="629">
                  <c:v>1.1266142465655282E-2</c:v>
                </c:pt>
                <c:pt idx="630">
                  <c:v>1.1284053661944082E-2</c:v>
                </c:pt>
                <c:pt idx="631">
                  <c:v>1.1301964858232882E-2</c:v>
                </c:pt>
                <c:pt idx="632">
                  <c:v>1.1319876054521682E-2</c:v>
                </c:pt>
                <c:pt idx="633">
                  <c:v>1.1337787250810482E-2</c:v>
                </c:pt>
                <c:pt idx="634">
                  <c:v>1.1355698447099282E-2</c:v>
                </c:pt>
                <c:pt idx="635">
                  <c:v>1.1373609643388082E-2</c:v>
                </c:pt>
                <c:pt idx="636">
                  <c:v>1.1391520839676882E-2</c:v>
                </c:pt>
                <c:pt idx="637">
                  <c:v>1.1409432035965682E-2</c:v>
                </c:pt>
                <c:pt idx="638">
                  <c:v>1.1427343232254483E-2</c:v>
                </c:pt>
                <c:pt idx="639">
                  <c:v>1.1445254428543283E-2</c:v>
                </c:pt>
                <c:pt idx="640">
                  <c:v>1.1463165624832083E-2</c:v>
                </c:pt>
                <c:pt idx="641">
                  <c:v>1.1481076821120883E-2</c:v>
                </c:pt>
                <c:pt idx="642">
                  <c:v>1.1498988017409683E-2</c:v>
                </c:pt>
                <c:pt idx="643">
                  <c:v>1.1516899213698483E-2</c:v>
                </c:pt>
                <c:pt idx="644">
                  <c:v>1.1534810409987283E-2</c:v>
                </c:pt>
                <c:pt idx="645">
                  <c:v>1.1552721606276083E-2</c:v>
                </c:pt>
                <c:pt idx="646">
                  <c:v>1.1570632802564883E-2</c:v>
                </c:pt>
                <c:pt idx="647">
                  <c:v>1.1588543998853684E-2</c:v>
                </c:pt>
                <c:pt idx="648">
                  <c:v>1.1606455195142484E-2</c:v>
                </c:pt>
                <c:pt idx="649">
                  <c:v>1.1624366391431284E-2</c:v>
                </c:pt>
                <c:pt idx="650">
                  <c:v>1.1642277587720084E-2</c:v>
                </c:pt>
                <c:pt idx="651">
                  <c:v>1.1660188784008884E-2</c:v>
                </c:pt>
                <c:pt idx="652">
                  <c:v>1.1678099980297684E-2</c:v>
                </c:pt>
                <c:pt idx="653">
                  <c:v>1.1696011176586484E-2</c:v>
                </c:pt>
                <c:pt idx="654">
                  <c:v>1.1713922372875284E-2</c:v>
                </c:pt>
                <c:pt idx="655">
                  <c:v>1.1731833569164084E-2</c:v>
                </c:pt>
                <c:pt idx="656">
                  <c:v>1.1749744765452885E-2</c:v>
                </c:pt>
                <c:pt idx="657">
                  <c:v>1.1767655961741685E-2</c:v>
                </c:pt>
                <c:pt idx="658">
                  <c:v>1.1785567158030485E-2</c:v>
                </c:pt>
                <c:pt idx="659">
                  <c:v>1.1803478354319285E-2</c:v>
                </c:pt>
                <c:pt idx="660">
                  <c:v>1.1821389550608085E-2</c:v>
                </c:pt>
                <c:pt idx="661">
                  <c:v>1.1839300746896885E-2</c:v>
                </c:pt>
                <c:pt idx="662">
                  <c:v>1.1857211943185685E-2</c:v>
                </c:pt>
                <c:pt idx="663">
                  <c:v>1.1875123139474485E-2</c:v>
                </c:pt>
                <c:pt idx="664">
                  <c:v>1.1893034335763285E-2</c:v>
                </c:pt>
                <c:pt idx="665">
                  <c:v>1.1910945532052086E-2</c:v>
                </c:pt>
                <c:pt idx="666">
                  <c:v>1.1928856728340886E-2</c:v>
                </c:pt>
                <c:pt idx="667">
                  <c:v>1.1946767924629686E-2</c:v>
                </c:pt>
                <c:pt idx="668">
                  <c:v>1.1964679120918486E-2</c:v>
                </c:pt>
                <c:pt idx="669">
                  <c:v>1.1982590317207286E-2</c:v>
                </c:pt>
                <c:pt idx="670">
                  <c:v>1.2000501513496086E-2</c:v>
                </c:pt>
                <c:pt idx="671">
                  <c:v>1.2018412709784886E-2</c:v>
                </c:pt>
                <c:pt idx="672">
                  <c:v>1.2036323906073686E-2</c:v>
                </c:pt>
                <c:pt idx="673">
                  <c:v>1.2054235102362486E-2</c:v>
                </c:pt>
                <c:pt idx="674">
                  <c:v>1.2072146298651287E-2</c:v>
                </c:pt>
                <c:pt idx="675">
                  <c:v>1.2090057494940087E-2</c:v>
                </c:pt>
                <c:pt idx="676">
                  <c:v>1.2107968691228887E-2</c:v>
                </c:pt>
                <c:pt idx="677">
                  <c:v>1.2125879887517687E-2</c:v>
                </c:pt>
                <c:pt idx="678">
                  <c:v>1.2143791083806487E-2</c:v>
                </c:pt>
                <c:pt idx="679">
                  <c:v>1.2161702280095287E-2</c:v>
                </c:pt>
                <c:pt idx="680">
                  <c:v>1.2179613476384087E-2</c:v>
                </c:pt>
                <c:pt idx="681">
                  <c:v>1.2197524672672887E-2</c:v>
                </c:pt>
                <c:pt idx="682">
                  <c:v>1.2215435868961688E-2</c:v>
                </c:pt>
                <c:pt idx="683">
                  <c:v>1.2233347065250488E-2</c:v>
                </c:pt>
                <c:pt idx="684">
                  <c:v>1.2251258261539288E-2</c:v>
                </c:pt>
                <c:pt idx="685">
                  <c:v>1.2269169457828088E-2</c:v>
                </c:pt>
                <c:pt idx="686">
                  <c:v>1.2287080654116888E-2</c:v>
                </c:pt>
                <c:pt idx="687">
                  <c:v>1.2304991850405688E-2</c:v>
                </c:pt>
                <c:pt idx="688">
                  <c:v>1.2322903046694488E-2</c:v>
                </c:pt>
                <c:pt idx="689">
                  <c:v>1.2340814242983288E-2</c:v>
                </c:pt>
                <c:pt idx="690">
                  <c:v>1.2358725439272088E-2</c:v>
                </c:pt>
                <c:pt idx="691">
                  <c:v>1.2376636635560889E-2</c:v>
                </c:pt>
                <c:pt idx="692">
                  <c:v>1.2394547831849689E-2</c:v>
                </c:pt>
                <c:pt idx="693">
                  <c:v>1.2412459028138489E-2</c:v>
                </c:pt>
                <c:pt idx="694">
                  <c:v>1.2430370224427289E-2</c:v>
                </c:pt>
                <c:pt idx="695">
                  <c:v>1.2448281420716089E-2</c:v>
                </c:pt>
                <c:pt idx="696">
                  <c:v>1.2466192617004889E-2</c:v>
                </c:pt>
                <c:pt idx="697">
                  <c:v>1.2484103813293689E-2</c:v>
                </c:pt>
                <c:pt idx="698">
                  <c:v>1.2502015009582489E-2</c:v>
                </c:pt>
                <c:pt idx="699">
                  <c:v>1.2519926205871289E-2</c:v>
                </c:pt>
                <c:pt idx="700">
                  <c:v>1.253783740216009E-2</c:v>
                </c:pt>
                <c:pt idx="701">
                  <c:v>1.255574859844889E-2</c:v>
                </c:pt>
                <c:pt idx="702">
                  <c:v>1.257365979473769E-2</c:v>
                </c:pt>
                <c:pt idx="703">
                  <c:v>1.259157099102649E-2</c:v>
                </c:pt>
                <c:pt idx="704">
                  <c:v>1.260948218731529E-2</c:v>
                </c:pt>
                <c:pt idx="705">
                  <c:v>1.262739338360409E-2</c:v>
                </c:pt>
                <c:pt idx="706">
                  <c:v>1.264530457989289E-2</c:v>
                </c:pt>
                <c:pt idx="707">
                  <c:v>1.266321577618169E-2</c:v>
                </c:pt>
                <c:pt idx="708">
                  <c:v>1.268112697247049E-2</c:v>
                </c:pt>
                <c:pt idx="709">
                  <c:v>1.2699038168759292E-2</c:v>
                </c:pt>
                <c:pt idx="710">
                  <c:v>1.2716949365048092E-2</c:v>
                </c:pt>
                <c:pt idx="711">
                  <c:v>1.2734860561336893E-2</c:v>
                </c:pt>
                <c:pt idx="712">
                  <c:v>1.2752771757625693E-2</c:v>
                </c:pt>
                <c:pt idx="713">
                  <c:v>1.2770682953914493E-2</c:v>
                </c:pt>
                <c:pt idx="714">
                  <c:v>1.2788594150203293E-2</c:v>
                </c:pt>
                <c:pt idx="715">
                  <c:v>1.2806505346492093E-2</c:v>
                </c:pt>
                <c:pt idx="716">
                  <c:v>1.2824416542780893E-2</c:v>
                </c:pt>
                <c:pt idx="717">
                  <c:v>1.2842327739069693E-2</c:v>
                </c:pt>
                <c:pt idx="718">
                  <c:v>1.2860238935358493E-2</c:v>
                </c:pt>
                <c:pt idx="719">
                  <c:v>1.2878150131647293E-2</c:v>
                </c:pt>
                <c:pt idx="720">
                  <c:v>1.2896061327936094E-2</c:v>
                </c:pt>
                <c:pt idx="721">
                  <c:v>1.2913972524224894E-2</c:v>
                </c:pt>
                <c:pt idx="722">
                  <c:v>1.2931883720513694E-2</c:v>
                </c:pt>
                <c:pt idx="723">
                  <c:v>1.2949794916802494E-2</c:v>
                </c:pt>
                <c:pt idx="724">
                  <c:v>1.2967706113091294E-2</c:v>
                </c:pt>
                <c:pt idx="725">
                  <c:v>1.2985617309380094E-2</c:v>
                </c:pt>
                <c:pt idx="726">
                  <c:v>1.3003528505668894E-2</c:v>
                </c:pt>
                <c:pt idx="727">
                  <c:v>1.3021439701957694E-2</c:v>
                </c:pt>
                <c:pt idx="728">
                  <c:v>1.3039350898246494E-2</c:v>
                </c:pt>
                <c:pt idx="729">
                  <c:v>1.3057262094535295E-2</c:v>
                </c:pt>
                <c:pt idx="730">
                  <c:v>1.3075173290824095E-2</c:v>
                </c:pt>
                <c:pt idx="731">
                  <c:v>1.3093084487112895E-2</c:v>
                </c:pt>
                <c:pt idx="732">
                  <c:v>1.3110995683401695E-2</c:v>
                </c:pt>
                <c:pt idx="733">
                  <c:v>1.3128906879690495E-2</c:v>
                </c:pt>
                <c:pt idx="734">
                  <c:v>1.3146818075979295E-2</c:v>
                </c:pt>
                <c:pt idx="735">
                  <c:v>1.3164729272268095E-2</c:v>
                </c:pt>
                <c:pt idx="736">
                  <c:v>1.3182640468556895E-2</c:v>
                </c:pt>
                <c:pt idx="737">
                  <c:v>1.3200551664845695E-2</c:v>
                </c:pt>
                <c:pt idx="738">
                  <c:v>1.3218462861134496E-2</c:v>
                </c:pt>
                <c:pt idx="739">
                  <c:v>1.3236374057423296E-2</c:v>
                </c:pt>
                <c:pt idx="740">
                  <c:v>1.3254285253712096E-2</c:v>
                </c:pt>
                <c:pt idx="741">
                  <c:v>1.3272196450000896E-2</c:v>
                </c:pt>
                <c:pt idx="742">
                  <c:v>1.3290107646289696E-2</c:v>
                </c:pt>
                <c:pt idx="743">
                  <c:v>1.3308018842578496E-2</c:v>
                </c:pt>
                <c:pt idx="744">
                  <c:v>1.3325930038867296E-2</c:v>
                </c:pt>
                <c:pt idx="745">
                  <c:v>1.3343841235156096E-2</c:v>
                </c:pt>
                <c:pt idx="746">
                  <c:v>1.3361752431444896E-2</c:v>
                </c:pt>
                <c:pt idx="747">
                  <c:v>1.3379663627733697E-2</c:v>
                </c:pt>
                <c:pt idx="748">
                  <c:v>1.3397574824022497E-2</c:v>
                </c:pt>
                <c:pt idx="749">
                  <c:v>1.3415486020311297E-2</c:v>
                </c:pt>
                <c:pt idx="750">
                  <c:v>1.3433397216600097E-2</c:v>
                </c:pt>
                <c:pt idx="751">
                  <c:v>1.3451308412888897E-2</c:v>
                </c:pt>
                <c:pt idx="752">
                  <c:v>1.3469219609177697E-2</c:v>
                </c:pt>
                <c:pt idx="753">
                  <c:v>1.3487130805466497E-2</c:v>
                </c:pt>
                <c:pt idx="754">
                  <c:v>1.3505042001755297E-2</c:v>
                </c:pt>
                <c:pt idx="755">
                  <c:v>1.3522953198044097E-2</c:v>
                </c:pt>
                <c:pt idx="756">
                  <c:v>1.3540864394332898E-2</c:v>
                </c:pt>
                <c:pt idx="757">
                  <c:v>1.3558775590621698E-2</c:v>
                </c:pt>
                <c:pt idx="758">
                  <c:v>1.3576686786910498E-2</c:v>
                </c:pt>
                <c:pt idx="759">
                  <c:v>1.3594597983199298E-2</c:v>
                </c:pt>
                <c:pt idx="760">
                  <c:v>1.3612509179488098E-2</c:v>
                </c:pt>
                <c:pt idx="761">
                  <c:v>1.3630420375776898E-2</c:v>
                </c:pt>
                <c:pt idx="762">
                  <c:v>1.3648331572065698E-2</c:v>
                </c:pt>
                <c:pt idx="763">
                  <c:v>1.3666242768354498E-2</c:v>
                </c:pt>
                <c:pt idx="764">
                  <c:v>1.3684153964643299E-2</c:v>
                </c:pt>
                <c:pt idx="765">
                  <c:v>1.3702065160932099E-2</c:v>
                </c:pt>
                <c:pt idx="766">
                  <c:v>1.3719976357220899E-2</c:v>
                </c:pt>
                <c:pt idx="767">
                  <c:v>1.3737887553509699E-2</c:v>
                </c:pt>
                <c:pt idx="768">
                  <c:v>1.3755798749798499E-2</c:v>
                </c:pt>
                <c:pt idx="769">
                  <c:v>1.3773709946087299E-2</c:v>
                </c:pt>
                <c:pt idx="770">
                  <c:v>1.3791621142376099E-2</c:v>
                </c:pt>
                <c:pt idx="771">
                  <c:v>1.3809532338664899E-2</c:v>
                </c:pt>
                <c:pt idx="772">
                  <c:v>1.3827443534953699E-2</c:v>
                </c:pt>
                <c:pt idx="773">
                  <c:v>1.38453547312425E-2</c:v>
                </c:pt>
                <c:pt idx="774">
                  <c:v>1.38632659275313E-2</c:v>
                </c:pt>
                <c:pt idx="775">
                  <c:v>1.38811771238201E-2</c:v>
                </c:pt>
                <c:pt idx="776">
                  <c:v>1.38990883201089E-2</c:v>
                </c:pt>
                <c:pt idx="777">
                  <c:v>1.39169995163977E-2</c:v>
                </c:pt>
                <c:pt idx="778">
                  <c:v>1.39349107126865E-2</c:v>
                </c:pt>
                <c:pt idx="779">
                  <c:v>1.39528219089753E-2</c:v>
                </c:pt>
                <c:pt idx="780">
                  <c:v>1.39707331052641E-2</c:v>
                </c:pt>
                <c:pt idx="781">
                  <c:v>1.39886443015529E-2</c:v>
                </c:pt>
                <c:pt idx="782">
                  <c:v>1.4006555497841701E-2</c:v>
                </c:pt>
                <c:pt idx="783">
                  <c:v>1.4024466694130501E-2</c:v>
                </c:pt>
                <c:pt idx="784">
                  <c:v>1.4042377890419301E-2</c:v>
                </c:pt>
                <c:pt idx="785">
                  <c:v>1.4060289086708101E-2</c:v>
                </c:pt>
                <c:pt idx="786">
                  <c:v>1.4078200282996901E-2</c:v>
                </c:pt>
                <c:pt idx="787">
                  <c:v>1.4096111479285701E-2</c:v>
                </c:pt>
                <c:pt idx="788">
                  <c:v>1.4114022675574501E-2</c:v>
                </c:pt>
                <c:pt idx="789">
                  <c:v>1.4131933871863301E-2</c:v>
                </c:pt>
                <c:pt idx="790">
                  <c:v>1.4149845068152101E-2</c:v>
                </c:pt>
                <c:pt idx="791">
                  <c:v>1.4167756264440902E-2</c:v>
                </c:pt>
                <c:pt idx="792">
                  <c:v>1.4185667460729702E-2</c:v>
                </c:pt>
                <c:pt idx="793">
                  <c:v>1.4203578657018502E-2</c:v>
                </c:pt>
                <c:pt idx="794">
                  <c:v>1.4221489853307302E-2</c:v>
                </c:pt>
                <c:pt idx="795">
                  <c:v>1.4239401049596102E-2</c:v>
                </c:pt>
                <c:pt idx="796">
                  <c:v>1.4257312245884902E-2</c:v>
                </c:pt>
                <c:pt idx="797">
                  <c:v>1.4275223442173702E-2</c:v>
                </c:pt>
                <c:pt idx="798">
                  <c:v>1.4293134638462502E-2</c:v>
                </c:pt>
                <c:pt idx="799">
                  <c:v>1.4311045834751302E-2</c:v>
                </c:pt>
                <c:pt idx="800">
                  <c:v>1.4328957031040103E-2</c:v>
                </c:pt>
                <c:pt idx="801">
                  <c:v>1.4346868227328903E-2</c:v>
                </c:pt>
                <c:pt idx="802">
                  <c:v>1.4364779423617703E-2</c:v>
                </c:pt>
                <c:pt idx="803">
                  <c:v>1.4382690619906503E-2</c:v>
                </c:pt>
                <c:pt idx="804">
                  <c:v>1.4400601816195303E-2</c:v>
                </c:pt>
                <c:pt idx="805">
                  <c:v>1.4418513012484103E-2</c:v>
                </c:pt>
                <c:pt idx="806">
                  <c:v>1.4436424208772903E-2</c:v>
                </c:pt>
                <c:pt idx="807">
                  <c:v>1.4454335405061703E-2</c:v>
                </c:pt>
                <c:pt idx="808">
                  <c:v>1.4472246601350503E-2</c:v>
                </c:pt>
                <c:pt idx="809">
                  <c:v>1.4490157797639304E-2</c:v>
                </c:pt>
                <c:pt idx="810">
                  <c:v>1.4508068993928104E-2</c:v>
                </c:pt>
                <c:pt idx="811">
                  <c:v>1.4525980190216904E-2</c:v>
                </c:pt>
                <c:pt idx="812">
                  <c:v>1.4543891386505704E-2</c:v>
                </c:pt>
                <c:pt idx="813">
                  <c:v>1.4561802582794504E-2</c:v>
                </c:pt>
                <c:pt idx="814">
                  <c:v>1.4579713779083304E-2</c:v>
                </c:pt>
                <c:pt idx="815">
                  <c:v>1.4597624975372104E-2</c:v>
                </c:pt>
                <c:pt idx="816">
                  <c:v>1.4615536171660904E-2</c:v>
                </c:pt>
                <c:pt idx="817">
                  <c:v>1.4633447367949705E-2</c:v>
                </c:pt>
                <c:pt idx="818">
                  <c:v>1.4651358564238506E-2</c:v>
                </c:pt>
                <c:pt idx="819">
                  <c:v>1.4669269760527306E-2</c:v>
                </c:pt>
                <c:pt idx="820">
                  <c:v>1.4687180956816107E-2</c:v>
                </c:pt>
                <c:pt idx="821">
                  <c:v>1.4705092153104907E-2</c:v>
                </c:pt>
                <c:pt idx="822">
                  <c:v>1.4723003349393707E-2</c:v>
                </c:pt>
                <c:pt idx="823">
                  <c:v>1.4740914545682507E-2</c:v>
                </c:pt>
                <c:pt idx="824">
                  <c:v>1.4758825741971307E-2</c:v>
                </c:pt>
                <c:pt idx="825">
                  <c:v>1.4776736938260107E-2</c:v>
                </c:pt>
                <c:pt idx="826">
                  <c:v>1.4794648134548907E-2</c:v>
                </c:pt>
                <c:pt idx="827">
                  <c:v>1.4812559330837707E-2</c:v>
                </c:pt>
                <c:pt idx="828">
                  <c:v>1.4830470527126507E-2</c:v>
                </c:pt>
                <c:pt idx="829">
                  <c:v>1.4848381723415308E-2</c:v>
                </c:pt>
                <c:pt idx="830">
                  <c:v>1.4866292919704108E-2</c:v>
                </c:pt>
                <c:pt idx="831">
                  <c:v>1.4884204115992908E-2</c:v>
                </c:pt>
                <c:pt idx="832">
                  <c:v>1.4902115312281708E-2</c:v>
                </c:pt>
                <c:pt idx="833">
                  <c:v>1.4920026508570508E-2</c:v>
                </c:pt>
                <c:pt idx="834">
                  <c:v>1.4937937704859308E-2</c:v>
                </c:pt>
                <c:pt idx="835">
                  <c:v>1.4955848901148108E-2</c:v>
                </c:pt>
                <c:pt idx="836">
                  <c:v>1.4973760097436908E-2</c:v>
                </c:pt>
                <c:pt idx="837">
                  <c:v>1.4991671293725709E-2</c:v>
                </c:pt>
                <c:pt idx="838">
                  <c:v>1.5009582490014509E-2</c:v>
                </c:pt>
                <c:pt idx="839">
                  <c:v>1.5027493686303309E-2</c:v>
                </c:pt>
                <c:pt idx="840">
                  <c:v>1.5045404882592109E-2</c:v>
                </c:pt>
                <c:pt idx="841">
                  <c:v>1.5063316078880909E-2</c:v>
                </c:pt>
                <c:pt idx="842">
                  <c:v>1.5081227275169709E-2</c:v>
                </c:pt>
                <c:pt idx="843">
                  <c:v>1.5099138471458509E-2</c:v>
                </c:pt>
                <c:pt idx="844">
                  <c:v>1.5117049667747309E-2</c:v>
                </c:pt>
                <c:pt idx="845">
                  <c:v>1.5134960864036109E-2</c:v>
                </c:pt>
                <c:pt idx="846">
                  <c:v>1.515287206032491E-2</c:v>
                </c:pt>
                <c:pt idx="847">
                  <c:v>1.517078325661371E-2</c:v>
                </c:pt>
                <c:pt idx="848">
                  <c:v>1.518869445290251E-2</c:v>
                </c:pt>
                <c:pt idx="849">
                  <c:v>1.520660564919131E-2</c:v>
                </c:pt>
                <c:pt idx="850">
                  <c:v>1.522451684548011E-2</c:v>
                </c:pt>
                <c:pt idx="851">
                  <c:v>1.524242804176891E-2</c:v>
                </c:pt>
                <c:pt idx="852">
                  <c:v>1.526033923805771E-2</c:v>
                </c:pt>
                <c:pt idx="853">
                  <c:v>1.527825043434651E-2</c:v>
                </c:pt>
                <c:pt idx="854">
                  <c:v>1.529616163063531E-2</c:v>
                </c:pt>
                <c:pt idx="855">
                  <c:v>1.5314072826924111E-2</c:v>
                </c:pt>
                <c:pt idx="856">
                  <c:v>1.5331984023212911E-2</c:v>
                </c:pt>
                <c:pt idx="857">
                  <c:v>1.5349895219501711E-2</c:v>
                </c:pt>
                <c:pt idx="858">
                  <c:v>1.5367806415790511E-2</c:v>
                </c:pt>
                <c:pt idx="859">
                  <c:v>1.5385717612079311E-2</c:v>
                </c:pt>
                <c:pt idx="860">
                  <c:v>1.5403628808368111E-2</c:v>
                </c:pt>
                <c:pt idx="861">
                  <c:v>1.5421540004656911E-2</c:v>
                </c:pt>
                <c:pt idx="862">
                  <c:v>1.5439451200945711E-2</c:v>
                </c:pt>
                <c:pt idx="863">
                  <c:v>1.5457362397234511E-2</c:v>
                </c:pt>
                <c:pt idx="864">
                  <c:v>1.5475273593523312E-2</c:v>
                </c:pt>
                <c:pt idx="865">
                  <c:v>1.5493184789812112E-2</c:v>
                </c:pt>
                <c:pt idx="866">
                  <c:v>1.5511095986100912E-2</c:v>
                </c:pt>
                <c:pt idx="867">
                  <c:v>1.5529007182389712E-2</c:v>
                </c:pt>
                <c:pt idx="868">
                  <c:v>1.5546918378678512E-2</c:v>
                </c:pt>
                <c:pt idx="869">
                  <c:v>1.5564829574967312E-2</c:v>
                </c:pt>
                <c:pt idx="870">
                  <c:v>1.5582740771256112E-2</c:v>
                </c:pt>
                <c:pt idx="871">
                  <c:v>1.5600651967544912E-2</c:v>
                </c:pt>
                <c:pt idx="872">
                  <c:v>1.5618563163833712E-2</c:v>
                </c:pt>
                <c:pt idx="873">
                  <c:v>1.5636474360122513E-2</c:v>
                </c:pt>
                <c:pt idx="874">
                  <c:v>1.5654385556411313E-2</c:v>
                </c:pt>
                <c:pt idx="875">
                  <c:v>1.5672296752700113E-2</c:v>
                </c:pt>
                <c:pt idx="876">
                  <c:v>1.5690207948988913E-2</c:v>
                </c:pt>
                <c:pt idx="877">
                  <c:v>1.5708119145277713E-2</c:v>
                </c:pt>
                <c:pt idx="878">
                  <c:v>1.5726030341566513E-2</c:v>
                </c:pt>
                <c:pt idx="879">
                  <c:v>1.5743941537855313E-2</c:v>
                </c:pt>
                <c:pt idx="880">
                  <c:v>1.5761852734144113E-2</c:v>
                </c:pt>
                <c:pt idx="881">
                  <c:v>1.5779763930432913E-2</c:v>
                </c:pt>
                <c:pt idx="882">
                  <c:v>1.5797675126721714E-2</c:v>
                </c:pt>
                <c:pt idx="883">
                  <c:v>1.5815586323010514E-2</c:v>
                </c:pt>
                <c:pt idx="884">
                  <c:v>1.5833497519299314E-2</c:v>
                </c:pt>
                <c:pt idx="885">
                  <c:v>1.5851408715588114E-2</c:v>
                </c:pt>
                <c:pt idx="886">
                  <c:v>1.5869319911876914E-2</c:v>
                </c:pt>
                <c:pt idx="887">
                  <c:v>1.5887231108165714E-2</c:v>
                </c:pt>
                <c:pt idx="888">
                  <c:v>1.5905142304454514E-2</c:v>
                </c:pt>
                <c:pt idx="889">
                  <c:v>1.5923053500743314E-2</c:v>
                </c:pt>
                <c:pt idx="890">
                  <c:v>1.5940964697032114E-2</c:v>
                </c:pt>
                <c:pt idx="891">
                  <c:v>1.5958875893320915E-2</c:v>
                </c:pt>
                <c:pt idx="892">
                  <c:v>1.5976787089609715E-2</c:v>
                </c:pt>
                <c:pt idx="893">
                  <c:v>1.5994698285898515E-2</c:v>
                </c:pt>
                <c:pt idx="894">
                  <c:v>1.6012609482187315E-2</c:v>
                </c:pt>
                <c:pt idx="895">
                  <c:v>1.6030520678476115E-2</c:v>
                </c:pt>
                <c:pt idx="896">
                  <c:v>1.6048431874764915E-2</c:v>
                </c:pt>
                <c:pt idx="897">
                  <c:v>1.6066343071053715E-2</c:v>
                </c:pt>
                <c:pt idx="898">
                  <c:v>1.6084254267342515E-2</c:v>
                </c:pt>
                <c:pt idx="899">
                  <c:v>1.6102165463631316E-2</c:v>
                </c:pt>
                <c:pt idx="900">
                  <c:v>1.6120076659920116E-2</c:v>
                </c:pt>
                <c:pt idx="901">
                  <c:v>1.6137987856208916E-2</c:v>
                </c:pt>
                <c:pt idx="902">
                  <c:v>1.6155899052497716E-2</c:v>
                </c:pt>
                <c:pt idx="903">
                  <c:v>1.6173810248786516E-2</c:v>
                </c:pt>
                <c:pt idx="904">
                  <c:v>1.6191721445075316E-2</c:v>
                </c:pt>
                <c:pt idx="905">
                  <c:v>1.6209632641364116E-2</c:v>
                </c:pt>
                <c:pt idx="906">
                  <c:v>1.6227543837652916E-2</c:v>
                </c:pt>
                <c:pt idx="907">
                  <c:v>1.6245455033941716E-2</c:v>
                </c:pt>
                <c:pt idx="908">
                  <c:v>1.6263366230230517E-2</c:v>
                </c:pt>
                <c:pt idx="909">
                  <c:v>1.6281277426519317E-2</c:v>
                </c:pt>
                <c:pt idx="910">
                  <c:v>1.6299188622808117E-2</c:v>
                </c:pt>
                <c:pt idx="911">
                  <c:v>1.6317099819096917E-2</c:v>
                </c:pt>
                <c:pt idx="912">
                  <c:v>1.6335011015385717E-2</c:v>
                </c:pt>
                <c:pt idx="913">
                  <c:v>1.6352922211674517E-2</c:v>
                </c:pt>
                <c:pt idx="914">
                  <c:v>1.6370833407963317E-2</c:v>
                </c:pt>
                <c:pt idx="915">
                  <c:v>1.6388744604252117E-2</c:v>
                </c:pt>
                <c:pt idx="916">
                  <c:v>1.6406655800540917E-2</c:v>
                </c:pt>
                <c:pt idx="917">
                  <c:v>1.6424566996829718E-2</c:v>
                </c:pt>
                <c:pt idx="918">
                  <c:v>1.6442478193118518E-2</c:v>
                </c:pt>
                <c:pt idx="919">
                  <c:v>1.6460389389407318E-2</c:v>
                </c:pt>
                <c:pt idx="920">
                  <c:v>1.6478300585696118E-2</c:v>
                </c:pt>
                <c:pt idx="921">
                  <c:v>1.6496211781984918E-2</c:v>
                </c:pt>
                <c:pt idx="922">
                  <c:v>1.6514122978273718E-2</c:v>
                </c:pt>
                <c:pt idx="923">
                  <c:v>1.6532034174562518E-2</c:v>
                </c:pt>
                <c:pt idx="924">
                  <c:v>1.6549945370851318E-2</c:v>
                </c:pt>
                <c:pt idx="925">
                  <c:v>1.6567856567140118E-2</c:v>
                </c:pt>
                <c:pt idx="926">
                  <c:v>1.6585767763428919E-2</c:v>
                </c:pt>
                <c:pt idx="927">
                  <c:v>1.6603678959717719E-2</c:v>
                </c:pt>
                <c:pt idx="928">
                  <c:v>1.6621590156006519E-2</c:v>
                </c:pt>
                <c:pt idx="929">
                  <c:v>1.6639501352295319E-2</c:v>
                </c:pt>
                <c:pt idx="930">
                  <c:v>1.6657412548584119E-2</c:v>
                </c:pt>
                <c:pt idx="931">
                  <c:v>1.6675323744872919E-2</c:v>
                </c:pt>
                <c:pt idx="932">
                  <c:v>1.6693234941161719E-2</c:v>
                </c:pt>
                <c:pt idx="933">
                  <c:v>1.6711146137450519E-2</c:v>
                </c:pt>
                <c:pt idx="934">
                  <c:v>1.6729057333739319E-2</c:v>
                </c:pt>
                <c:pt idx="935">
                  <c:v>1.674696853002812E-2</c:v>
                </c:pt>
                <c:pt idx="936">
                  <c:v>1.676487972631692E-2</c:v>
                </c:pt>
                <c:pt idx="937">
                  <c:v>1.678279092260572E-2</c:v>
                </c:pt>
                <c:pt idx="938">
                  <c:v>1.680070211889452E-2</c:v>
                </c:pt>
                <c:pt idx="939">
                  <c:v>1.681861331518332E-2</c:v>
                </c:pt>
                <c:pt idx="940">
                  <c:v>1.683652451147212E-2</c:v>
                </c:pt>
                <c:pt idx="941">
                  <c:v>1.685443570776092E-2</c:v>
                </c:pt>
                <c:pt idx="942">
                  <c:v>1.687234690404972E-2</c:v>
                </c:pt>
                <c:pt idx="943">
                  <c:v>1.689025810033852E-2</c:v>
                </c:pt>
                <c:pt idx="944">
                  <c:v>1.6908169296627321E-2</c:v>
                </c:pt>
                <c:pt idx="945">
                  <c:v>1.6926080492916121E-2</c:v>
                </c:pt>
                <c:pt idx="946">
                  <c:v>1.6943991689204921E-2</c:v>
                </c:pt>
                <c:pt idx="947">
                  <c:v>1.6961902885493721E-2</c:v>
                </c:pt>
                <c:pt idx="948">
                  <c:v>1.6979814081782521E-2</c:v>
                </c:pt>
                <c:pt idx="949">
                  <c:v>1.6997725278071321E-2</c:v>
                </c:pt>
                <c:pt idx="950">
                  <c:v>1.7015636474360121E-2</c:v>
                </c:pt>
                <c:pt idx="951">
                  <c:v>1.7033547670648921E-2</c:v>
                </c:pt>
                <c:pt idx="952">
                  <c:v>1.7051458866937722E-2</c:v>
                </c:pt>
                <c:pt idx="953">
                  <c:v>1.7069370063226522E-2</c:v>
                </c:pt>
                <c:pt idx="954">
                  <c:v>1.7087281259515322E-2</c:v>
                </c:pt>
                <c:pt idx="955">
                  <c:v>1.7105192455804122E-2</c:v>
                </c:pt>
                <c:pt idx="956">
                  <c:v>1.7123103652092922E-2</c:v>
                </c:pt>
                <c:pt idx="957">
                  <c:v>1.7141014848381722E-2</c:v>
                </c:pt>
                <c:pt idx="958">
                  <c:v>1.7158926044670522E-2</c:v>
                </c:pt>
                <c:pt idx="959">
                  <c:v>1.7176837240959322E-2</c:v>
                </c:pt>
                <c:pt idx="960">
                  <c:v>1.7194748437248122E-2</c:v>
                </c:pt>
                <c:pt idx="961">
                  <c:v>1.7212659633536923E-2</c:v>
                </c:pt>
                <c:pt idx="962">
                  <c:v>1.7230570829825723E-2</c:v>
                </c:pt>
                <c:pt idx="963">
                  <c:v>1.7248482026114523E-2</c:v>
                </c:pt>
                <c:pt idx="964">
                  <c:v>1.7266393222403323E-2</c:v>
                </c:pt>
                <c:pt idx="965">
                  <c:v>1.7284304418692123E-2</c:v>
                </c:pt>
                <c:pt idx="966">
                  <c:v>1.7302215614980923E-2</c:v>
                </c:pt>
                <c:pt idx="967">
                  <c:v>1.7320126811269723E-2</c:v>
                </c:pt>
                <c:pt idx="968">
                  <c:v>1.7338038007558523E-2</c:v>
                </c:pt>
                <c:pt idx="969">
                  <c:v>1.7355949203847323E-2</c:v>
                </c:pt>
                <c:pt idx="970">
                  <c:v>1.7373860400136124E-2</c:v>
                </c:pt>
                <c:pt idx="971">
                  <c:v>1.7391771596424924E-2</c:v>
                </c:pt>
                <c:pt idx="972">
                  <c:v>1.7409682792713724E-2</c:v>
                </c:pt>
                <c:pt idx="973">
                  <c:v>1.7427593989002524E-2</c:v>
                </c:pt>
                <c:pt idx="974">
                  <c:v>1.7445505185291324E-2</c:v>
                </c:pt>
                <c:pt idx="975">
                  <c:v>1.7463416381580124E-2</c:v>
                </c:pt>
                <c:pt idx="976">
                  <c:v>1.7481327577868924E-2</c:v>
                </c:pt>
                <c:pt idx="977">
                  <c:v>1.7499238774157724E-2</c:v>
                </c:pt>
                <c:pt idx="978">
                  <c:v>1.7517149970446524E-2</c:v>
                </c:pt>
                <c:pt idx="979">
                  <c:v>1.7535061166735325E-2</c:v>
                </c:pt>
                <c:pt idx="980">
                  <c:v>1.7552972363024125E-2</c:v>
                </c:pt>
                <c:pt idx="981">
                  <c:v>1.7570883559312925E-2</c:v>
                </c:pt>
                <c:pt idx="982">
                  <c:v>1.7588794755601728E-2</c:v>
                </c:pt>
                <c:pt idx="983">
                  <c:v>1.7606705951890528E-2</c:v>
                </c:pt>
                <c:pt idx="984">
                  <c:v>1.7624617148179329E-2</c:v>
                </c:pt>
                <c:pt idx="985">
                  <c:v>1.7642528344468129E-2</c:v>
                </c:pt>
                <c:pt idx="986">
                  <c:v>1.7660439540756929E-2</c:v>
                </c:pt>
                <c:pt idx="987">
                  <c:v>1.7678350737045729E-2</c:v>
                </c:pt>
                <c:pt idx="988">
                  <c:v>1.7696261933334529E-2</c:v>
                </c:pt>
                <c:pt idx="989">
                  <c:v>1.7714173129623329E-2</c:v>
                </c:pt>
                <c:pt idx="990">
                  <c:v>1.7732084325912129E-2</c:v>
                </c:pt>
                <c:pt idx="991">
                  <c:v>1.7749995522200929E-2</c:v>
                </c:pt>
                <c:pt idx="992">
                  <c:v>1.7767906718489729E-2</c:v>
                </c:pt>
                <c:pt idx="993">
                  <c:v>1.778581791477853E-2</c:v>
                </c:pt>
                <c:pt idx="994">
                  <c:v>1.780372911106733E-2</c:v>
                </c:pt>
                <c:pt idx="995">
                  <c:v>1.782164030735613E-2</c:v>
                </c:pt>
                <c:pt idx="996">
                  <c:v>1.783955150364493E-2</c:v>
                </c:pt>
                <c:pt idx="997">
                  <c:v>1.785746269993373E-2</c:v>
                </c:pt>
                <c:pt idx="998">
                  <c:v>1.787537389622253E-2</c:v>
                </c:pt>
                <c:pt idx="999">
                  <c:v>1.789328509251133E-2</c:v>
                </c:pt>
                <c:pt idx="1000">
                  <c:v>1.791119628880013E-2</c:v>
                </c:pt>
                <c:pt idx="1001">
                  <c:v>1.7929107485088931E-2</c:v>
                </c:pt>
                <c:pt idx="1002">
                  <c:v>1.7947018681377731E-2</c:v>
                </c:pt>
                <c:pt idx="1003">
                  <c:v>1.7964929877666531E-2</c:v>
                </c:pt>
                <c:pt idx="1004">
                  <c:v>1.7982841073955331E-2</c:v>
                </c:pt>
                <c:pt idx="1005">
                  <c:v>1.8000752270244131E-2</c:v>
                </c:pt>
                <c:pt idx="1006">
                  <c:v>1.8018663466532931E-2</c:v>
                </c:pt>
                <c:pt idx="1007">
                  <c:v>1.8036574662821731E-2</c:v>
                </c:pt>
                <c:pt idx="1008">
                  <c:v>1.8054485859110531E-2</c:v>
                </c:pt>
                <c:pt idx="1009">
                  <c:v>1.8072397055399331E-2</c:v>
                </c:pt>
                <c:pt idx="1010">
                  <c:v>1.8090308251688132E-2</c:v>
                </c:pt>
                <c:pt idx="1011">
                  <c:v>1.8108219447976932E-2</c:v>
                </c:pt>
                <c:pt idx="1012">
                  <c:v>1.8126130644265732E-2</c:v>
                </c:pt>
                <c:pt idx="1013">
                  <c:v>1.8144041840554532E-2</c:v>
                </c:pt>
                <c:pt idx="1014">
                  <c:v>1.8161953036843332E-2</c:v>
                </c:pt>
                <c:pt idx="1015">
                  <c:v>1.8179864233132132E-2</c:v>
                </c:pt>
                <c:pt idx="1016">
                  <c:v>1.8197775429420932E-2</c:v>
                </c:pt>
                <c:pt idx="1017">
                  <c:v>1.8215686625709732E-2</c:v>
                </c:pt>
                <c:pt idx="1018">
                  <c:v>1.8233597821998532E-2</c:v>
                </c:pt>
                <c:pt idx="1019">
                  <c:v>1.8251509018287333E-2</c:v>
                </c:pt>
                <c:pt idx="1020">
                  <c:v>1.8269420214576133E-2</c:v>
                </c:pt>
                <c:pt idx="1021">
                  <c:v>1.8287331410864933E-2</c:v>
                </c:pt>
                <c:pt idx="1022">
                  <c:v>1.8305242607153733E-2</c:v>
                </c:pt>
                <c:pt idx="1023">
                  <c:v>1.8323153803442533E-2</c:v>
                </c:pt>
                <c:pt idx="1024">
                  <c:v>1.8341064999731333E-2</c:v>
                </c:pt>
                <c:pt idx="1025">
                  <c:v>1.8358976196020133E-2</c:v>
                </c:pt>
                <c:pt idx="1026">
                  <c:v>1.8376887392308933E-2</c:v>
                </c:pt>
                <c:pt idx="1027">
                  <c:v>1.8394798588597733E-2</c:v>
                </c:pt>
                <c:pt idx="1028">
                  <c:v>1.8412709784886534E-2</c:v>
                </c:pt>
                <c:pt idx="1029">
                  <c:v>1.8430620981175334E-2</c:v>
                </c:pt>
                <c:pt idx="1030">
                  <c:v>1.8448532177464134E-2</c:v>
                </c:pt>
                <c:pt idx="1031">
                  <c:v>1.8466443373752934E-2</c:v>
                </c:pt>
                <c:pt idx="1032">
                  <c:v>1.8484354570041734E-2</c:v>
                </c:pt>
                <c:pt idx="1033">
                  <c:v>1.8502265766330534E-2</c:v>
                </c:pt>
                <c:pt idx="1034">
                  <c:v>1.8520176962619334E-2</c:v>
                </c:pt>
                <c:pt idx="1035">
                  <c:v>1.8538088158908134E-2</c:v>
                </c:pt>
                <c:pt idx="1036">
                  <c:v>1.8555999355196934E-2</c:v>
                </c:pt>
                <c:pt idx="1037">
                  <c:v>1.8573910551485735E-2</c:v>
                </c:pt>
                <c:pt idx="1038">
                  <c:v>1.8591821747774535E-2</c:v>
                </c:pt>
                <c:pt idx="1039">
                  <c:v>1.8609732944063335E-2</c:v>
                </c:pt>
                <c:pt idx="1040">
                  <c:v>1.8627644140352135E-2</c:v>
                </c:pt>
                <c:pt idx="1041">
                  <c:v>1.8645555336640935E-2</c:v>
                </c:pt>
                <c:pt idx="1042">
                  <c:v>1.8663466532929735E-2</c:v>
                </c:pt>
                <c:pt idx="1043">
                  <c:v>1.8681377729218535E-2</c:v>
                </c:pt>
                <c:pt idx="1044">
                  <c:v>1.8699288925507335E-2</c:v>
                </c:pt>
                <c:pt idx="1045">
                  <c:v>1.8717200121796135E-2</c:v>
                </c:pt>
                <c:pt idx="1046">
                  <c:v>1.8735111318084936E-2</c:v>
                </c:pt>
                <c:pt idx="1047">
                  <c:v>1.8753022514373736E-2</c:v>
                </c:pt>
                <c:pt idx="1048">
                  <c:v>1.8770933710662536E-2</c:v>
                </c:pt>
                <c:pt idx="1049">
                  <c:v>1.8788844906951336E-2</c:v>
                </c:pt>
                <c:pt idx="1050">
                  <c:v>1.8806756103240136E-2</c:v>
                </c:pt>
                <c:pt idx="1051">
                  <c:v>1.8824667299528936E-2</c:v>
                </c:pt>
                <c:pt idx="1052">
                  <c:v>1.8842578495817736E-2</c:v>
                </c:pt>
                <c:pt idx="1053">
                  <c:v>1.8860489692106536E-2</c:v>
                </c:pt>
                <c:pt idx="1054">
                  <c:v>1.8878400888395337E-2</c:v>
                </c:pt>
                <c:pt idx="1055">
                  <c:v>1.8896312084684137E-2</c:v>
                </c:pt>
                <c:pt idx="1056">
                  <c:v>1.8914223280972937E-2</c:v>
                </c:pt>
                <c:pt idx="1057">
                  <c:v>1.8932134477261737E-2</c:v>
                </c:pt>
                <c:pt idx="1058">
                  <c:v>1.8950045673550537E-2</c:v>
                </c:pt>
                <c:pt idx="1059">
                  <c:v>1.8967956869839337E-2</c:v>
                </c:pt>
                <c:pt idx="1060">
                  <c:v>1.8985868066128137E-2</c:v>
                </c:pt>
                <c:pt idx="1061">
                  <c:v>1.9003779262416937E-2</c:v>
                </c:pt>
                <c:pt idx="1062">
                  <c:v>1.9021690458705737E-2</c:v>
                </c:pt>
                <c:pt idx="1063">
                  <c:v>1.9039601654994538E-2</c:v>
                </c:pt>
                <c:pt idx="1064">
                  <c:v>1.9057512851283338E-2</c:v>
                </c:pt>
                <c:pt idx="1065">
                  <c:v>1.9075424047572138E-2</c:v>
                </c:pt>
                <c:pt idx="1066">
                  <c:v>1.9093335243860938E-2</c:v>
                </c:pt>
                <c:pt idx="1067">
                  <c:v>1.9111246440149738E-2</c:v>
                </c:pt>
                <c:pt idx="1068">
                  <c:v>1.9129157636438538E-2</c:v>
                </c:pt>
                <c:pt idx="1069">
                  <c:v>1.9147068832727338E-2</c:v>
                </c:pt>
                <c:pt idx="1070">
                  <c:v>1.9164980029016138E-2</c:v>
                </c:pt>
                <c:pt idx="1071">
                  <c:v>1.9182891225304938E-2</c:v>
                </c:pt>
                <c:pt idx="1072">
                  <c:v>1.9200802421593739E-2</c:v>
                </c:pt>
                <c:pt idx="1073">
                  <c:v>1.9218713617882539E-2</c:v>
                </c:pt>
                <c:pt idx="1074">
                  <c:v>1.9236624814171339E-2</c:v>
                </c:pt>
                <c:pt idx="1075">
                  <c:v>1.9254536010460139E-2</c:v>
                </c:pt>
                <c:pt idx="1076">
                  <c:v>1.9272447206748939E-2</c:v>
                </c:pt>
                <c:pt idx="1077">
                  <c:v>1.9290358403037739E-2</c:v>
                </c:pt>
                <c:pt idx="1078">
                  <c:v>1.9308269599326539E-2</c:v>
                </c:pt>
                <c:pt idx="1079">
                  <c:v>1.9326180795615339E-2</c:v>
                </c:pt>
                <c:pt idx="1080">
                  <c:v>1.9344091991904139E-2</c:v>
                </c:pt>
                <c:pt idx="1081">
                  <c:v>1.936200318819294E-2</c:v>
                </c:pt>
                <c:pt idx="1082">
                  <c:v>1.937991438448174E-2</c:v>
                </c:pt>
                <c:pt idx="1083">
                  <c:v>1.939782558077054E-2</c:v>
                </c:pt>
                <c:pt idx="1084">
                  <c:v>1.941573677705934E-2</c:v>
                </c:pt>
                <c:pt idx="1085">
                  <c:v>1.943364797334814E-2</c:v>
                </c:pt>
                <c:pt idx="1086">
                  <c:v>1.945155916963694E-2</c:v>
                </c:pt>
                <c:pt idx="1087">
                  <c:v>1.946947036592574E-2</c:v>
                </c:pt>
                <c:pt idx="1088">
                  <c:v>1.948738156221454E-2</c:v>
                </c:pt>
                <c:pt idx="1089">
                  <c:v>1.950529275850334E-2</c:v>
                </c:pt>
                <c:pt idx="1090">
                  <c:v>1.9523203954792141E-2</c:v>
                </c:pt>
                <c:pt idx="1091">
                  <c:v>1.9541115151080941E-2</c:v>
                </c:pt>
                <c:pt idx="1092">
                  <c:v>1.9559026347369741E-2</c:v>
                </c:pt>
                <c:pt idx="1093">
                  <c:v>1.9576937543658541E-2</c:v>
                </c:pt>
                <c:pt idx="1094">
                  <c:v>1.9594848739947341E-2</c:v>
                </c:pt>
                <c:pt idx="1095">
                  <c:v>1.9612759936236141E-2</c:v>
                </c:pt>
                <c:pt idx="1096">
                  <c:v>1.9630671132524941E-2</c:v>
                </c:pt>
                <c:pt idx="1097">
                  <c:v>1.9648582328813741E-2</c:v>
                </c:pt>
                <c:pt idx="1098">
                  <c:v>1.9666493525102541E-2</c:v>
                </c:pt>
                <c:pt idx="1099">
                  <c:v>1.9684404721391342E-2</c:v>
                </c:pt>
                <c:pt idx="1100">
                  <c:v>1.9702315917680142E-2</c:v>
                </c:pt>
                <c:pt idx="1101">
                  <c:v>1.9720227113968942E-2</c:v>
                </c:pt>
                <c:pt idx="1102">
                  <c:v>1.9738138310257742E-2</c:v>
                </c:pt>
                <c:pt idx="1103">
                  <c:v>1.9756049506546542E-2</c:v>
                </c:pt>
                <c:pt idx="1104">
                  <c:v>1.9773960702835342E-2</c:v>
                </c:pt>
                <c:pt idx="1105">
                  <c:v>1.9791871899124142E-2</c:v>
                </c:pt>
                <c:pt idx="1106">
                  <c:v>1.9809783095412942E-2</c:v>
                </c:pt>
                <c:pt idx="1107">
                  <c:v>1.9827694291701742E-2</c:v>
                </c:pt>
                <c:pt idx="1108">
                  <c:v>1.9845605487990543E-2</c:v>
                </c:pt>
                <c:pt idx="1109">
                  <c:v>1.9863516684279343E-2</c:v>
                </c:pt>
                <c:pt idx="1110">
                  <c:v>1.9881427880568143E-2</c:v>
                </c:pt>
                <c:pt idx="1111">
                  <c:v>1.9899339076856943E-2</c:v>
                </c:pt>
                <c:pt idx="1112">
                  <c:v>1.9917250273145743E-2</c:v>
                </c:pt>
                <c:pt idx="1113">
                  <c:v>1.9935161469434543E-2</c:v>
                </c:pt>
                <c:pt idx="1114">
                  <c:v>1.9953072665723343E-2</c:v>
                </c:pt>
                <c:pt idx="1115">
                  <c:v>1.9970983862012143E-2</c:v>
                </c:pt>
                <c:pt idx="1116">
                  <c:v>1.9988895058300944E-2</c:v>
                </c:pt>
                <c:pt idx="1117">
                  <c:v>2.0006806254589744E-2</c:v>
                </c:pt>
                <c:pt idx="1118">
                  <c:v>2.0024717450878544E-2</c:v>
                </c:pt>
                <c:pt idx="1119">
                  <c:v>2.0042628647167344E-2</c:v>
                </c:pt>
                <c:pt idx="1120">
                  <c:v>2.0060539843456144E-2</c:v>
                </c:pt>
                <c:pt idx="1121">
                  <c:v>2.0078451039744944E-2</c:v>
                </c:pt>
                <c:pt idx="1122">
                  <c:v>2.0096362236033744E-2</c:v>
                </c:pt>
                <c:pt idx="1123">
                  <c:v>2.0114273432322544E-2</c:v>
                </c:pt>
                <c:pt idx="1124">
                  <c:v>2.0132184628611344E-2</c:v>
                </c:pt>
                <c:pt idx="1125">
                  <c:v>2.0150095824900145E-2</c:v>
                </c:pt>
                <c:pt idx="1126">
                  <c:v>2.0168007021188945E-2</c:v>
                </c:pt>
                <c:pt idx="1127">
                  <c:v>2.0185918217477745E-2</c:v>
                </c:pt>
                <c:pt idx="1128">
                  <c:v>2.0203829413766545E-2</c:v>
                </c:pt>
                <c:pt idx="1129">
                  <c:v>2.0221740610055345E-2</c:v>
                </c:pt>
                <c:pt idx="1130">
                  <c:v>2.0239651806344145E-2</c:v>
                </c:pt>
                <c:pt idx="1131">
                  <c:v>2.0257563002632945E-2</c:v>
                </c:pt>
                <c:pt idx="1132">
                  <c:v>2.0275474198921745E-2</c:v>
                </c:pt>
                <c:pt idx="1133">
                  <c:v>2.0293385395210545E-2</c:v>
                </c:pt>
                <c:pt idx="1134">
                  <c:v>2.0311296591499346E-2</c:v>
                </c:pt>
                <c:pt idx="1135">
                  <c:v>2.0329207787788146E-2</c:v>
                </c:pt>
                <c:pt idx="1136">
                  <c:v>2.0347118984076946E-2</c:v>
                </c:pt>
                <c:pt idx="1137">
                  <c:v>2.0365030180365746E-2</c:v>
                </c:pt>
                <c:pt idx="1138">
                  <c:v>2.0382941376654546E-2</c:v>
                </c:pt>
                <c:pt idx="1139">
                  <c:v>2.0400852572943346E-2</c:v>
                </c:pt>
                <c:pt idx="1140">
                  <c:v>2.0418763769232146E-2</c:v>
                </c:pt>
                <c:pt idx="1141">
                  <c:v>2.0436674965520946E-2</c:v>
                </c:pt>
                <c:pt idx="1142">
                  <c:v>2.0454586161809746E-2</c:v>
                </c:pt>
                <c:pt idx="1143">
                  <c:v>2.0472497358098547E-2</c:v>
                </c:pt>
                <c:pt idx="1144">
                  <c:v>2.0490408554387347E-2</c:v>
                </c:pt>
                <c:pt idx="1145">
                  <c:v>2.0508319750676147E-2</c:v>
                </c:pt>
                <c:pt idx="1146">
                  <c:v>2.0526230946964947E-2</c:v>
                </c:pt>
                <c:pt idx="1147">
                  <c:v>2.0544142143253747E-2</c:v>
                </c:pt>
                <c:pt idx="1148">
                  <c:v>2.0562053339542547E-2</c:v>
                </c:pt>
                <c:pt idx="1149">
                  <c:v>2.0579964535831347E-2</c:v>
                </c:pt>
                <c:pt idx="1150">
                  <c:v>2.0597875732120147E-2</c:v>
                </c:pt>
                <c:pt idx="1151">
                  <c:v>2.0615786928408947E-2</c:v>
                </c:pt>
                <c:pt idx="1152">
                  <c:v>2.0633698124697748E-2</c:v>
                </c:pt>
                <c:pt idx="1153">
                  <c:v>2.0651609320986548E-2</c:v>
                </c:pt>
                <c:pt idx="1154">
                  <c:v>2.0669520517275348E-2</c:v>
                </c:pt>
                <c:pt idx="1155">
                  <c:v>2.0687431713564148E-2</c:v>
                </c:pt>
                <c:pt idx="1156">
                  <c:v>2.0705342909852948E-2</c:v>
                </c:pt>
                <c:pt idx="1157">
                  <c:v>2.0723254106141748E-2</c:v>
                </c:pt>
                <c:pt idx="1158">
                  <c:v>2.0741165302430548E-2</c:v>
                </c:pt>
                <c:pt idx="1159">
                  <c:v>2.0759076498719348E-2</c:v>
                </c:pt>
                <c:pt idx="1160">
                  <c:v>2.0776987695008148E-2</c:v>
                </c:pt>
                <c:pt idx="1161">
                  <c:v>2.0794898891296949E-2</c:v>
                </c:pt>
                <c:pt idx="1162">
                  <c:v>2.0812810087585749E-2</c:v>
                </c:pt>
                <c:pt idx="1163">
                  <c:v>2.0830721283874549E-2</c:v>
                </c:pt>
                <c:pt idx="1164">
                  <c:v>2.0848632480163349E-2</c:v>
                </c:pt>
                <c:pt idx="1165">
                  <c:v>2.0866543676452149E-2</c:v>
                </c:pt>
                <c:pt idx="1166">
                  <c:v>2.0884454872740949E-2</c:v>
                </c:pt>
                <c:pt idx="1167">
                  <c:v>2.0902366069029749E-2</c:v>
                </c:pt>
                <c:pt idx="1168">
                  <c:v>2.0920277265318549E-2</c:v>
                </c:pt>
                <c:pt idx="1169">
                  <c:v>2.093818846160735E-2</c:v>
                </c:pt>
                <c:pt idx="1170">
                  <c:v>2.095609965789615E-2</c:v>
                </c:pt>
                <c:pt idx="1171">
                  <c:v>2.097401085418495E-2</c:v>
                </c:pt>
                <c:pt idx="1172">
                  <c:v>2.099192205047375E-2</c:v>
                </c:pt>
                <c:pt idx="1173">
                  <c:v>2.100983324676255E-2</c:v>
                </c:pt>
                <c:pt idx="1174">
                  <c:v>2.102774444305135E-2</c:v>
                </c:pt>
                <c:pt idx="1175">
                  <c:v>2.104565563934015E-2</c:v>
                </c:pt>
                <c:pt idx="1176">
                  <c:v>2.106356683562895E-2</c:v>
                </c:pt>
                <c:pt idx="1177">
                  <c:v>2.108147803191775E-2</c:v>
                </c:pt>
                <c:pt idx="1178">
                  <c:v>2.1099389228206551E-2</c:v>
                </c:pt>
                <c:pt idx="1179">
                  <c:v>2.1117300424495351E-2</c:v>
                </c:pt>
                <c:pt idx="1180">
                  <c:v>2.1135211620784151E-2</c:v>
                </c:pt>
                <c:pt idx="1181">
                  <c:v>2.1153122817072951E-2</c:v>
                </c:pt>
                <c:pt idx="1182">
                  <c:v>2.1171034013361751E-2</c:v>
                </c:pt>
                <c:pt idx="1183">
                  <c:v>2.1188945209650551E-2</c:v>
                </c:pt>
                <c:pt idx="1184">
                  <c:v>2.1206856405939351E-2</c:v>
                </c:pt>
                <c:pt idx="1185">
                  <c:v>2.1224767602228151E-2</c:v>
                </c:pt>
                <c:pt idx="1186">
                  <c:v>2.1242678798516951E-2</c:v>
                </c:pt>
                <c:pt idx="1187">
                  <c:v>2.1260589994805752E-2</c:v>
                </c:pt>
                <c:pt idx="1188">
                  <c:v>2.1278501191094552E-2</c:v>
                </c:pt>
                <c:pt idx="1189">
                  <c:v>2.1296412387383352E-2</c:v>
                </c:pt>
                <c:pt idx="1190">
                  <c:v>2.1314323583672152E-2</c:v>
                </c:pt>
                <c:pt idx="1191">
                  <c:v>2.1332234779960952E-2</c:v>
                </c:pt>
                <c:pt idx="1192">
                  <c:v>2.1350145976249752E-2</c:v>
                </c:pt>
                <c:pt idx="1193">
                  <c:v>2.1368057172538552E-2</c:v>
                </c:pt>
                <c:pt idx="1194">
                  <c:v>2.1385968368827352E-2</c:v>
                </c:pt>
                <c:pt idx="1195">
                  <c:v>2.1403879565116152E-2</c:v>
                </c:pt>
                <c:pt idx="1196">
                  <c:v>2.1421790761404953E-2</c:v>
                </c:pt>
                <c:pt idx="1197">
                  <c:v>2.1439701957693753E-2</c:v>
                </c:pt>
                <c:pt idx="1198">
                  <c:v>2.1457613153982553E-2</c:v>
                </c:pt>
                <c:pt idx="1199">
                  <c:v>2.1475524350271353E-2</c:v>
                </c:pt>
                <c:pt idx="1200">
                  <c:v>2.1493435546560156E-2</c:v>
                </c:pt>
                <c:pt idx="1201">
                  <c:v>2.1511346742848957E-2</c:v>
                </c:pt>
                <c:pt idx="1202">
                  <c:v>2.1529257939137757E-2</c:v>
                </c:pt>
                <c:pt idx="1203">
                  <c:v>2.1547169135426557E-2</c:v>
                </c:pt>
                <c:pt idx="1204">
                  <c:v>2.1565080331715357E-2</c:v>
                </c:pt>
                <c:pt idx="1205">
                  <c:v>2.1582991528004157E-2</c:v>
                </c:pt>
                <c:pt idx="1206">
                  <c:v>2.1600902724292957E-2</c:v>
                </c:pt>
                <c:pt idx="1207">
                  <c:v>2.1618813920581757E-2</c:v>
                </c:pt>
                <c:pt idx="1208">
                  <c:v>2.1636725116870557E-2</c:v>
                </c:pt>
                <c:pt idx="1209">
                  <c:v>2.1654636313159357E-2</c:v>
                </c:pt>
                <c:pt idx="1210">
                  <c:v>2.1672547509448158E-2</c:v>
                </c:pt>
                <c:pt idx="1211">
                  <c:v>2.1690458705736958E-2</c:v>
                </c:pt>
                <c:pt idx="1212">
                  <c:v>2.1708369902025758E-2</c:v>
                </c:pt>
                <c:pt idx="1213">
                  <c:v>2.1726281098314558E-2</c:v>
                </c:pt>
                <c:pt idx="1214">
                  <c:v>2.1744192294603358E-2</c:v>
                </c:pt>
                <c:pt idx="1215">
                  <c:v>2.1762103490892158E-2</c:v>
                </c:pt>
                <c:pt idx="1216">
                  <c:v>2.1780014687180958E-2</c:v>
                </c:pt>
                <c:pt idx="1217">
                  <c:v>2.1797925883469758E-2</c:v>
                </c:pt>
                <c:pt idx="1218">
                  <c:v>2.1815837079758559E-2</c:v>
                </c:pt>
                <c:pt idx="1219">
                  <c:v>2.1833748276047359E-2</c:v>
                </c:pt>
                <c:pt idx="1220">
                  <c:v>2.1851659472336159E-2</c:v>
                </c:pt>
                <c:pt idx="1221">
                  <c:v>2.1869570668624959E-2</c:v>
                </c:pt>
                <c:pt idx="1222">
                  <c:v>2.1887481864913759E-2</c:v>
                </c:pt>
                <c:pt idx="1223">
                  <c:v>2.1905393061202559E-2</c:v>
                </c:pt>
                <c:pt idx="1224">
                  <c:v>2.1923304257491359E-2</c:v>
                </c:pt>
                <c:pt idx="1225">
                  <c:v>2.1941215453780159E-2</c:v>
                </c:pt>
                <c:pt idx="1226">
                  <c:v>2.1959126650068959E-2</c:v>
                </c:pt>
                <c:pt idx="1227">
                  <c:v>2.197703784635776E-2</c:v>
                </c:pt>
                <c:pt idx="1228">
                  <c:v>2.199494904264656E-2</c:v>
                </c:pt>
                <c:pt idx="1229">
                  <c:v>2.201286023893536E-2</c:v>
                </c:pt>
                <c:pt idx="1230">
                  <c:v>2.203077143522416E-2</c:v>
                </c:pt>
                <c:pt idx="1231">
                  <c:v>2.204868263151296E-2</c:v>
                </c:pt>
                <c:pt idx="1232">
                  <c:v>2.206659382780176E-2</c:v>
                </c:pt>
                <c:pt idx="1233">
                  <c:v>2.208450502409056E-2</c:v>
                </c:pt>
                <c:pt idx="1234">
                  <c:v>2.210241622037936E-2</c:v>
                </c:pt>
                <c:pt idx="1235">
                  <c:v>2.212032741666816E-2</c:v>
                </c:pt>
                <c:pt idx="1236">
                  <c:v>2.2138238612956961E-2</c:v>
                </c:pt>
                <c:pt idx="1237">
                  <c:v>2.2156149809245761E-2</c:v>
                </c:pt>
                <c:pt idx="1238">
                  <c:v>2.2174061005534561E-2</c:v>
                </c:pt>
                <c:pt idx="1239">
                  <c:v>2.2191972201823361E-2</c:v>
                </c:pt>
                <c:pt idx="1240">
                  <c:v>2.2209883398112161E-2</c:v>
                </c:pt>
                <c:pt idx="1241">
                  <c:v>2.2227794594400961E-2</c:v>
                </c:pt>
                <c:pt idx="1242">
                  <c:v>2.2245705790689761E-2</c:v>
                </c:pt>
                <c:pt idx="1243">
                  <c:v>2.2263616986978561E-2</c:v>
                </c:pt>
                <c:pt idx="1244">
                  <c:v>2.2281528183267361E-2</c:v>
                </c:pt>
                <c:pt idx="1245">
                  <c:v>2.2299439379556162E-2</c:v>
                </c:pt>
                <c:pt idx="1246">
                  <c:v>2.2317350575844962E-2</c:v>
                </c:pt>
                <c:pt idx="1247">
                  <c:v>2.2335261772133762E-2</c:v>
                </c:pt>
                <c:pt idx="1248">
                  <c:v>2.2353172968422562E-2</c:v>
                </c:pt>
                <c:pt idx="1249">
                  <c:v>2.2371084164711362E-2</c:v>
                </c:pt>
                <c:pt idx="1250">
                  <c:v>2.2388995361000162E-2</c:v>
                </c:pt>
                <c:pt idx="1251">
                  <c:v>2.2406906557288962E-2</c:v>
                </c:pt>
                <c:pt idx="1252">
                  <c:v>2.2424817753577762E-2</c:v>
                </c:pt>
                <c:pt idx="1253">
                  <c:v>2.2442728949866562E-2</c:v>
                </c:pt>
                <c:pt idx="1254">
                  <c:v>2.2460640146155363E-2</c:v>
                </c:pt>
                <c:pt idx="1255">
                  <c:v>2.2478551342444163E-2</c:v>
                </c:pt>
                <c:pt idx="1256">
                  <c:v>2.2496462538732963E-2</c:v>
                </c:pt>
                <c:pt idx="1257">
                  <c:v>2.2514373735021763E-2</c:v>
                </c:pt>
                <c:pt idx="1258">
                  <c:v>2.2532284931310563E-2</c:v>
                </c:pt>
                <c:pt idx="1259">
                  <c:v>2.2550196127599363E-2</c:v>
                </c:pt>
                <c:pt idx="1260">
                  <c:v>2.2568107323888163E-2</c:v>
                </c:pt>
                <c:pt idx="1261">
                  <c:v>2.2586018520176963E-2</c:v>
                </c:pt>
                <c:pt idx="1262">
                  <c:v>2.2603929716465763E-2</c:v>
                </c:pt>
                <c:pt idx="1263">
                  <c:v>2.2621840912754564E-2</c:v>
                </c:pt>
                <c:pt idx="1264">
                  <c:v>2.2639752109043364E-2</c:v>
                </c:pt>
                <c:pt idx="1265">
                  <c:v>2.2657663305332164E-2</c:v>
                </c:pt>
                <c:pt idx="1266">
                  <c:v>2.2675574501620964E-2</c:v>
                </c:pt>
                <c:pt idx="1267">
                  <c:v>2.2693485697909764E-2</c:v>
                </c:pt>
                <c:pt idx="1268">
                  <c:v>2.2711396894198564E-2</c:v>
                </c:pt>
                <c:pt idx="1269">
                  <c:v>2.2729308090487364E-2</c:v>
                </c:pt>
                <c:pt idx="1270">
                  <c:v>2.2747219286776164E-2</c:v>
                </c:pt>
                <c:pt idx="1271">
                  <c:v>2.2765130483064965E-2</c:v>
                </c:pt>
                <c:pt idx="1272">
                  <c:v>2.2783041679353765E-2</c:v>
                </c:pt>
                <c:pt idx="1273">
                  <c:v>2.2800952875642565E-2</c:v>
                </c:pt>
                <c:pt idx="1274">
                  <c:v>2.2818864071931365E-2</c:v>
                </c:pt>
                <c:pt idx="1275">
                  <c:v>2.2836775268220165E-2</c:v>
                </c:pt>
                <c:pt idx="1276">
                  <c:v>2.2854686464508965E-2</c:v>
                </c:pt>
                <c:pt idx="1277">
                  <c:v>2.2872597660797765E-2</c:v>
                </c:pt>
                <c:pt idx="1278">
                  <c:v>2.2890508857086565E-2</c:v>
                </c:pt>
                <c:pt idx="1279">
                  <c:v>2.2908420053375365E-2</c:v>
                </c:pt>
                <c:pt idx="1280">
                  <c:v>2.2926331249664166E-2</c:v>
                </c:pt>
                <c:pt idx="1281">
                  <c:v>2.2944242445952966E-2</c:v>
                </c:pt>
                <c:pt idx="1282">
                  <c:v>2.2962153642241766E-2</c:v>
                </c:pt>
                <c:pt idx="1283">
                  <c:v>2.2980064838530566E-2</c:v>
                </c:pt>
                <c:pt idx="1284">
                  <c:v>2.2997976034819366E-2</c:v>
                </c:pt>
                <c:pt idx="1285">
                  <c:v>2.3015887231108166E-2</c:v>
                </c:pt>
                <c:pt idx="1286">
                  <c:v>2.3033798427396966E-2</c:v>
                </c:pt>
                <c:pt idx="1287">
                  <c:v>2.3051709623685766E-2</c:v>
                </c:pt>
                <c:pt idx="1288">
                  <c:v>2.3069620819974566E-2</c:v>
                </c:pt>
                <c:pt idx="1289">
                  <c:v>2.3087532016263367E-2</c:v>
                </c:pt>
                <c:pt idx="1290">
                  <c:v>2.3105443212552167E-2</c:v>
                </c:pt>
                <c:pt idx="1291">
                  <c:v>2.3123354408840967E-2</c:v>
                </c:pt>
                <c:pt idx="1292">
                  <c:v>2.3141265605129767E-2</c:v>
                </c:pt>
                <c:pt idx="1293">
                  <c:v>2.3159176801418567E-2</c:v>
                </c:pt>
                <c:pt idx="1294">
                  <c:v>2.3177087997707367E-2</c:v>
                </c:pt>
                <c:pt idx="1295">
                  <c:v>2.3194999193996167E-2</c:v>
                </c:pt>
                <c:pt idx="1296">
                  <c:v>2.3212910390284967E-2</c:v>
                </c:pt>
                <c:pt idx="1297">
                  <c:v>2.3230821586573767E-2</c:v>
                </c:pt>
                <c:pt idx="1298">
                  <c:v>2.3248732782862568E-2</c:v>
                </c:pt>
                <c:pt idx="1299">
                  <c:v>2.3266643979151368E-2</c:v>
                </c:pt>
                <c:pt idx="1300">
                  <c:v>2.3284555175440168E-2</c:v>
                </c:pt>
                <c:pt idx="1301">
                  <c:v>2.3302466371728968E-2</c:v>
                </c:pt>
                <c:pt idx="1302">
                  <c:v>2.3320377568017768E-2</c:v>
                </c:pt>
                <c:pt idx="1303">
                  <c:v>2.3338288764306568E-2</c:v>
                </c:pt>
                <c:pt idx="1304">
                  <c:v>2.3356199960595368E-2</c:v>
                </c:pt>
                <c:pt idx="1305">
                  <c:v>2.3374111156884168E-2</c:v>
                </c:pt>
                <c:pt idx="1306">
                  <c:v>2.3392022353172968E-2</c:v>
                </c:pt>
                <c:pt idx="1307">
                  <c:v>2.3409933549461769E-2</c:v>
                </c:pt>
                <c:pt idx="1308">
                  <c:v>2.3427844745750569E-2</c:v>
                </c:pt>
                <c:pt idx="1309">
                  <c:v>2.3445755942039369E-2</c:v>
                </c:pt>
                <c:pt idx="1310">
                  <c:v>2.3463667138328169E-2</c:v>
                </c:pt>
                <c:pt idx="1311">
                  <c:v>2.3481578334616969E-2</c:v>
                </c:pt>
                <c:pt idx="1312">
                  <c:v>2.3499489530905769E-2</c:v>
                </c:pt>
                <c:pt idx="1313">
                  <c:v>2.3517400727194569E-2</c:v>
                </c:pt>
                <c:pt idx="1314">
                  <c:v>2.3535311923483369E-2</c:v>
                </c:pt>
                <c:pt idx="1315">
                  <c:v>2.3553223119772169E-2</c:v>
                </c:pt>
                <c:pt idx="1316">
                  <c:v>2.357113431606097E-2</c:v>
                </c:pt>
                <c:pt idx="1317">
                  <c:v>2.358904551234977E-2</c:v>
                </c:pt>
                <c:pt idx="1318">
                  <c:v>2.360695670863857E-2</c:v>
                </c:pt>
                <c:pt idx="1319">
                  <c:v>2.362486790492737E-2</c:v>
                </c:pt>
                <c:pt idx="1320">
                  <c:v>2.364277910121617E-2</c:v>
                </c:pt>
                <c:pt idx="1321">
                  <c:v>2.366069029750497E-2</c:v>
                </c:pt>
                <c:pt idx="1322">
                  <c:v>2.367860149379377E-2</c:v>
                </c:pt>
                <c:pt idx="1323">
                  <c:v>2.369651269008257E-2</c:v>
                </c:pt>
                <c:pt idx="1324">
                  <c:v>2.371442388637137E-2</c:v>
                </c:pt>
                <c:pt idx="1325">
                  <c:v>2.3732335082660171E-2</c:v>
                </c:pt>
                <c:pt idx="1326">
                  <c:v>2.3750246278948971E-2</c:v>
                </c:pt>
                <c:pt idx="1327">
                  <c:v>2.3768157475237771E-2</c:v>
                </c:pt>
                <c:pt idx="1328">
                  <c:v>2.3786068671526571E-2</c:v>
                </c:pt>
                <c:pt idx="1329">
                  <c:v>2.3803979867815371E-2</c:v>
                </c:pt>
                <c:pt idx="1330">
                  <c:v>2.3821891064104171E-2</c:v>
                </c:pt>
                <c:pt idx="1331">
                  <c:v>2.3839802260392971E-2</c:v>
                </c:pt>
                <c:pt idx="1332">
                  <c:v>2.3857713456681771E-2</c:v>
                </c:pt>
                <c:pt idx="1333">
                  <c:v>2.3875624652970572E-2</c:v>
                </c:pt>
                <c:pt idx="1334">
                  <c:v>2.3893535849259372E-2</c:v>
                </c:pt>
                <c:pt idx="1335">
                  <c:v>2.3911447045548172E-2</c:v>
                </c:pt>
                <c:pt idx="1336">
                  <c:v>2.3929358241836972E-2</c:v>
                </c:pt>
                <c:pt idx="1337">
                  <c:v>2.3947269438125772E-2</c:v>
                </c:pt>
                <c:pt idx="1338">
                  <c:v>2.3965180634414572E-2</c:v>
                </c:pt>
                <c:pt idx="1339">
                  <c:v>2.3983091830703372E-2</c:v>
                </c:pt>
                <c:pt idx="1340">
                  <c:v>2.4001003026992172E-2</c:v>
                </c:pt>
                <c:pt idx="1341">
                  <c:v>2.4018914223280972E-2</c:v>
                </c:pt>
                <c:pt idx="1342">
                  <c:v>2.4036825419569773E-2</c:v>
                </c:pt>
                <c:pt idx="1343">
                  <c:v>2.4054736615858573E-2</c:v>
                </c:pt>
                <c:pt idx="1344">
                  <c:v>2.4072647812147373E-2</c:v>
                </c:pt>
                <c:pt idx="1345">
                  <c:v>2.4090559008436173E-2</c:v>
                </c:pt>
                <c:pt idx="1346">
                  <c:v>2.4108470204724973E-2</c:v>
                </c:pt>
                <c:pt idx="1347">
                  <c:v>2.4126381401013773E-2</c:v>
                </c:pt>
                <c:pt idx="1348">
                  <c:v>2.4144292597302573E-2</c:v>
                </c:pt>
                <c:pt idx="1349">
                  <c:v>2.4162203793591373E-2</c:v>
                </c:pt>
                <c:pt idx="1350">
                  <c:v>2.4180114989880173E-2</c:v>
                </c:pt>
                <c:pt idx="1351">
                  <c:v>2.4198026186168974E-2</c:v>
                </c:pt>
                <c:pt idx="1352">
                  <c:v>2.4215937382457774E-2</c:v>
                </c:pt>
                <c:pt idx="1353">
                  <c:v>2.4233848578746574E-2</c:v>
                </c:pt>
                <c:pt idx="1354">
                  <c:v>2.4251759775035374E-2</c:v>
                </c:pt>
                <c:pt idx="1355">
                  <c:v>2.4269670971324174E-2</c:v>
                </c:pt>
                <c:pt idx="1356">
                  <c:v>2.4287582167612974E-2</c:v>
                </c:pt>
                <c:pt idx="1357">
                  <c:v>2.4305493363901774E-2</c:v>
                </c:pt>
                <c:pt idx="1358">
                  <c:v>2.4323404560190574E-2</c:v>
                </c:pt>
                <c:pt idx="1359">
                  <c:v>2.4341315756479374E-2</c:v>
                </c:pt>
                <c:pt idx="1360">
                  <c:v>2.4359226952768175E-2</c:v>
                </c:pt>
                <c:pt idx="1361">
                  <c:v>2.4377138149056975E-2</c:v>
                </c:pt>
                <c:pt idx="1362">
                  <c:v>2.4395049345345775E-2</c:v>
                </c:pt>
                <c:pt idx="1363">
                  <c:v>2.4412960541634575E-2</c:v>
                </c:pt>
                <c:pt idx="1364">
                  <c:v>2.4430871737923375E-2</c:v>
                </c:pt>
                <c:pt idx="1365">
                  <c:v>2.4448782934212175E-2</c:v>
                </c:pt>
                <c:pt idx="1366">
                  <c:v>2.4466694130500975E-2</c:v>
                </c:pt>
                <c:pt idx="1367">
                  <c:v>2.4484605326789775E-2</c:v>
                </c:pt>
                <c:pt idx="1368">
                  <c:v>2.4502516523078575E-2</c:v>
                </c:pt>
                <c:pt idx="1369">
                  <c:v>2.4520427719367376E-2</c:v>
                </c:pt>
                <c:pt idx="1370">
                  <c:v>2.4538338915656176E-2</c:v>
                </c:pt>
                <c:pt idx="1371">
                  <c:v>2.4556250111944976E-2</c:v>
                </c:pt>
                <c:pt idx="1372">
                  <c:v>2.4574161308233776E-2</c:v>
                </c:pt>
                <c:pt idx="1373">
                  <c:v>2.4592072504522576E-2</c:v>
                </c:pt>
                <c:pt idx="1374">
                  <c:v>2.4609983700811376E-2</c:v>
                </c:pt>
                <c:pt idx="1375">
                  <c:v>2.4627894897100176E-2</c:v>
                </c:pt>
                <c:pt idx="1376">
                  <c:v>2.4645806093388976E-2</c:v>
                </c:pt>
                <c:pt idx="1377">
                  <c:v>2.4663717289677776E-2</c:v>
                </c:pt>
                <c:pt idx="1378">
                  <c:v>2.4681628485966577E-2</c:v>
                </c:pt>
                <c:pt idx="1379">
                  <c:v>2.4699539682255377E-2</c:v>
                </c:pt>
                <c:pt idx="1380">
                  <c:v>2.4717450878544177E-2</c:v>
                </c:pt>
                <c:pt idx="1381">
                  <c:v>2.4735362074832977E-2</c:v>
                </c:pt>
                <c:pt idx="1382">
                  <c:v>2.4753273271121777E-2</c:v>
                </c:pt>
                <c:pt idx="1383">
                  <c:v>2.4771184467410577E-2</c:v>
                </c:pt>
                <c:pt idx="1384">
                  <c:v>2.4789095663699377E-2</c:v>
                </c:pt>
                <c:pt idx="1385">
                  <c:v>2.4807006859988177E-2</c:v>
                </c:pt>
                <c:pt idx="1386">
                  <c:v>2.4824918056276978E-2</c:v>
                </c:pt>
                <c:pt idx="1387">
                  <c:v>2.4842829252565778E-2</c:v>
                </c:pt>
                <c:pt idx="1388">
                  <c:v>2.4860740448854578E-2</c:v>
                </c:pt>
                <c:pt idx="1389">
                  <c:v>2.4878651645143378E-2</c:v>
                </c:pt>
                <c:pt idx="1390">
                  <c:v>2.4896562841432178E-2</c:v>
                </c:pt>
                <c:pt idx="1391">
                  <c:v>2.4914474037720978E-2</c:v>
                </c:pt>
                <c:pt idx="1392">
                  <c:v>2.4932385234009778E-2</c:v>
                </c:pt>
                <c:pt idx="1393">
                  <c:v>2.4950296430298578E-2</c:v>
                </c:pt>
                <c:pt idx="1394">
                  <c:v>2.4968207626587378E-2</c:v>
                </c:pt>
                <c:pt idx="1395">
                  <c:v>2.4986118822876179E-2</c:v>
                </c:pt>
                <c:pt idx="1396">
                  <c:v>2.5004030019164979E-2</c:v>
                </c:pt>
                <c:pt idx="1397">
                  <c:v>2.5021941215453779E-2</c:v>
                </c:pt>
                <c:pt idx="1398">
                  <c:v>2.5039852411742579E-2</c:v>
                </c:pt>
                <c:pt idx="1399">
                  <c:v>2.5057763608031379E-2</c:v>
                </c:pt>
                <c:pt idx="1400">
                  <c:v>2.5075674804320179E-2</c:v>
                </c:pt>
                <c:pt idx="1401">
                  <c:v>2.5093586000608979E-2</c:v>
                </c:pt>
                <c:pt idx="1402">
                  <c:v>2.5111497196897779E-2</c:v>
                </c:pt>
                <c:pt idx="1403">
                  <c:v>2.5129408393186579E-2</c:v>
                </c:pt>
                <c:pt idx="1404">
                  <c:v>2.514731958947538E-2</c:v>
                </c:pt>
                <c:pt idx="1405">
                  <c:v>2.516523078576418E-2</c:v>
                </c:pt>
                <c:pt idx="1406">
                  <c:v>2.518314198205298E-2</c:v>
                </c:pt>
                <c:pt idx="1407">
                  <c:v>2.520105317834178E-2</c:v>
                </c:pt>
                <c:pt idx="1408">
                  <c:v>2.521896437463058E-2</c:v>
                </c:pt>
                <c:pt idx="1409">
                  <c:v>2.523687557091938E-2</c:v>
                </c:pt>
                <c:pt idx="1410">
                  <c:v>2.525478676720818E-2</c:v>
                </c:pt>
                <c:pt idx="1411">
                  <c:v>2.527269796349698E-2</c:v>
                </c:pt>
                <c:pt idx="1412">
                  <c:v>2.529060915978578E-2</c:v>
                </c:pt>
                <c:pt idx="1413">
                  <c:v>2.5308520356074581E-2</c:v>
                </c:pt>
                <c:pt idx="1414">
                  <c:v>2.5326431552363381E-2</c:v>
                </c:pt>
                <c:pt idx="1415">
                  <c:v>2.5344342748652181E-2</c:v>
                </c:pt>
                <c:pt idx="1416">
                  <c:v>2.5362253944940981E-2</c:v>
                </c:pt>
                <c:pt idx="1417">
                  <c:v>2.5380165141229781E-2</c:v>
                </c:pt>
                <c:pt idx="1418">
                  <c:v>2.5398076337518585E-2</c:v>
                </c:pt>
                <c:pt idx="1419">
                  <c:v>2.5415987533807385E-2</c:v>
                </c:pt>
                <c:pt idx="1420">
                  <c:v>2.5433898730096185E-2</c:v>
                </c:pt>
                <c:pt idx="1421">
                  <c:v>2.5451809926384985E-2</c:v>
                </c:pt>
                <c:pt idx="1422">
                  <c:v>2.5469721122673785E-2</c:v>
                </c:pt>
                <c:pt idx="1423">
                  <c:v>2.5487632318962585E-2</c:v>
                </c:pt>
                <c:pt idx="1424">
                  <c:v>2.5505543515251385E-2</c:v>
                </c:pt>
                <c:pt idx="1425">
                  <c:v>2.5523454711540185E-2</c:v>
                </c:pt>
                <c:pt idx="1426">
                  <c:v>2.5541365907828985E-2</c:v>
                </c:pt>
                <c:pt idx="1427">
                  <c:v>2.5559277104117786E-2</c:v>
                </c:pt>
                <c:pt idx="1428">
                  <c:v>2.5577188300406586E-2</c:v>
                </c:pt>
                <c:pt idx="1429">
                  <c:v>2.5595099496695386E-2</c:v>
                </c:pt>
                <c:pt idx="1430">
                  <c:v>2.5613010692984186E-2</c:v>
                </c:pt>
                <c:pt idx="1431">
                  <c:v>2.5630921889272986E-2</c:v>
                </c:pt>
                <c:pt idx="1432">
                  <c:v>2.5648833085561786E-2</c:v>
                </c:pt>
                <c:pt idx="1433">
                  <c:v>2.5666744281850586E-2</c:v>
                </c:pt>
                <c:pt idx="1434">
                  <c:v>2.5684655478139386E-2</c:v>
                </c:pt>
                <c:pt idx="1435">
                  <c:v>2.5702566674428187E-2</c:v>
                </c:pt>
                <c:pt idx="1436">
                  <c:v>2.5720477870716987E-2</c:v>
                </c:pt>
                <c:pt idx="1437">
                  <c:v>2.5738389067005787E-2</c:v>
                </c:pt>
                <c:pt idx="1438">
                  <c:v>2.5756300263294587E-2</c:v>
                </c:pt>
                <c:pt idx="1439">
                  <c:v>2.5774211459583387E-2</c:v>
                </c:pt>
                <c:pt idx="1440">
                  <c:v>2.5792122655872187E-2</c:v>
                </c:pt>
                <c:pt idx="1441">
                  <c:v>2.5810033852160987E-2</c:v>
                </c:pt>
                <c:pt idx="1442">
                  <c:v>2.5827945048449787E-2</c:v>
                </c:pt>
                <c:pt idx="1443">
                  <c:v>2.5845856244738587E-2</c:v>
                </c:pt>
                <c:pt idx="1444">
                  <c:v>2.5863767441027388E-2</c:v>
                </c:pt>
                <c:pt idx="1445">
                  <c:v>2.5881678637316188E-2</c:v>
                </c:pt>
                <c:pt idx="1446">
                  <c:v>2.5899589833604988E-2</c:v>
                </c:pt>
                <c:pt idx="1447">
                  <c:v>2.5917501029893788E-2</c:v>
                </c:pt>
                <c:pt idx="1448">
                  <c:v>2.5935412226182588E-2</c:v>
                </c:pt>
                <c:pt idx="1449">
                  <c:v>2.5953323422471388E-2</c:v>
                </c:pt>
                <c:pt idx="1450">
                  <c:v>2.5971234618760188E-2</c:v>
                </c:pt>
                <c:pt idx="1451">
                  <c:v>2.5989145815048988E-2</c:v>
                </c:pt>
                <c:pt idx="1452">
                  <c:v>2.6007057011337788E-2</c:v>
                </c:pt>
                <c:pt idx="1453">
                  <c:v>2.6024968207626589E-2</c:v>
                </c:pt>
                <c:pt idx="1454">
                  <c:v>2.6042879403915389E-2</c:v>
                </c:pt>
                <c:pt idx="1455">
                  <c:v>2.6060790600204189E-2</c:v>
                </c:pt>
                <c:pt idx="1456">
                  <c:v>2.6078701796492989E-2</c:v>
                </c:pt>
                <c:pt idx="1457">
                  <c:v>2.6096612992781789E-2</c:v>
                </c:pt>
                <c:pt idx="1458">
                  <c:v>2.6114524189070589E-2</c:v>
                </c:pt>
                <c:pt idx="1459">
                  <c:v>2.6132435385359389E-2</c:v>
                </c:pt>
                <c:pt idx="1460">
                  <c:v>2.6150346581648189E-2</c:v>
                </c:pt>
                <c:pt idx="1461">
                  <c:v>2.6168257777936989E-2</c:v>
                </c:pt>
                <c:pt idx="1462">
                  <c:v>2.618616897422579E-2</c:v>
                </c:pt>
                <c:pt idx="1463">
                  <c:v>2.620408017051459E-2</c:v>
                </c:pt>
                <c:pt idx="1464">
                  <c:v>2.622199136680339E-2</c:v>
                </c:pt>
                <c:pt idx="1465">
                  <c:v>2.623990256309219E-2</c:v>
                </c:pt>
                <c:pt idx="1466">
                  <c:v>2.625781375938099E-2</c:v>
                </c:pt>
                <c:pt idx="1467">
                  <c:v>2.627572495566979E-2</c:v>
                </c:pt>
                <c:pt idx="1468">
                  <c:v>2.629363615195859E-2</c:v>
                </c:pt>
                <c:pt idx="1469">
                  <c:v>2.631154734824739E-2</c:v>
                </c:pt>
                <c:pt idx="1470">
                  <c:v>2.632945854453619E-2</c:v>
                </c:pt>
                <c:pt idx="1471">
                  <c:v>2.6347369740824991E-2</c:v>
                </c:pt>
                <c:pt idx="1472">
                  <c:v>2.6365280937113791E-2</c:v>
                </c:pt>
                <c:pt idx="1473">
                  <c:v>2.6383192133402591E-2</c:v>
                </c:pt>
                <c:pt idx="1474">
                  <c:v>2.6401103329691391E-2</c:v>
                </c:pt>
                <c:pt idx="1475">
                  <c:v>2.6419014525980191E-2</c:v>
                </c:pt>
                <c:pt idx="1476">
                  <c:v>2.6436925722268991E-2</c:v>
                </c:pt>
                <c:pt idx="1477">
                  <c:v>2.6454836918557791E-2</c:v>
                </c:pt>
                <c:pt idx="1478">
                  <c:v>2.6472748114846591E-2</c:v>
                </c:pt>
                <c:pt idx="1479">
                  <c:v>2.6490659311135391E-2</c:v>
                </c:pt>
                <c:pt idx="1480">
                  <c:v>2.6508570507424192E-2</c:v>
                </c:pt>
                <c:pt idx="1481">
                  <c:v>2.6526481703712992E-2</c:v>
                </c:pt>
                <c:pt idx="1482">
                  <c:v>2.6544392900001792E-2</c:v>
                </c:pt>
                <c:pt idx="1483">
                  <c:v>2.6562304096290592E-2</c:v>
                </c:pt>
                <c:pt idx="1484">
                  <c:v>2.6580215292579392E-2</c:v>
                </c:pt>
                <c:pt idx="1485">
                  <c:v>2.6598126488868192E-2</c:v>
                </c:pt>
                <c:pt idx="1486">
                  <c:v>2.6616037685156992E-2</c:v>
                </c:pt>
                <c:pt idx="1487">
                  <c:v>2.6633948881445792E-2</c:v>
                </c:pt>
                <c:pt idx="1488">
                  <c:v>2.6651860077734593E-2</c:v>
                </c:pt>
                <c:pt idx="1489">
                  <c:v>2.6669771274023393E-2</c:v>
                </c:pt>
                <c:pt idx="1490">
                  <c:v>2.6687682470312193E-2</c:v>
                </c:pt>
                <c:pt idx="1491">
                  <c:v>2.6705593666600993E-2</c:v>
                </c:pt>
                <c:pt idx="1492">
                  <c:v>2.6723504862889793E-2</c:v>
                </c:pt>
                <c:pt idx="1493">
                  <c:v>2.6741416059178593E-2</c:v>
                </c:pt>
                <c:pt idx="1494">
                  <c:v>2.6759327255467393E-2</c:v>
                </c:pt>
                <c:pt idx="1495">
                  <c:v>2.6777238451756193E-2</c:v>
                </c:pt>
                <c:pt idx="1496">
                  <c:v>2.6795149648044993E-2</c:v>
                </c:pt>
                <c:pt idx="1497">
                  <c:v>2.6813060844333794E-2</c:v>
                </c:pt>
                <c:pt idx="1498">
                  <c:v>2.6830972040622594E-2</c:v>
                </c:pt>
                <c:pt idx="1499">
                  <c:v>2.6848883236911394E-2</c:v>
                </c:pt>
                <c:pt idx="1500">
                  <c:v>2.6866794433200194E-2</c:v>
                </c:pt>
                <c:pt idx="1501">
                  <c:v>2.6884705629488994E-2</c:v>
                </c:pt>
                <c:pt idx="1502">
                  <c:v>2.6902616825777794E-2</c:v>
                </c:pt>
                <c:pt idx="1503">
                  <c:v>2.6920528022066594E-2</c:v>
                </c:pt>
                <c:pt idx="1504">
                  <c:v>2.6938439218355394E-2</c:v>
                </c:pt>
                <c:pt idx="1505">
                  <c:v>2.6956350414644194E-2</c:v>
                </c:pt>
                <c:pt idx="1506">
                  <c:v>2.6974261610932995E-2</c:v>
                </c:pt>
                <c:pt idx="1507">
                  <c:v>2.6992172807221795E-2</c:v>
                </c:pt>
                <c:pt idx="1508">
                  <c:v>2.7010084003510595E-2</c:v>
                </c:pt>
                <c:pt idx="1509">
                  <c:v>2.7027995199799395E-2</c:v>
                </c:pt>
                <c:pt idx="1510">
                  <c:v>2.7045906396088195E-2</c:v>
                </c:pt>
                <c:pt idx="1511">
                  <c:v>2.7063817592376995E-2</c:v>
                </c:pt>
                <c:pt idx="1512">
                  <c:v>2.7081728788665795E-2</c:v>
                </c:pt>
                <c:pt idx="1513">
                  <c:v>2.7099639984954595E-2</c:v>
                </c:pt>
                <c:pt idx="1514">
                  <c:v>2.7117551181243395E-2</c:v>
                </c:pt>
                <c:pt idx="1515">
                  <c:v>2.7135462377532196E-2</c:v>
                </c:pt>
                <c:pt idx="1516">
                  <c:v>2.7153373573820996E-2</c:v>
                </c:pt>
                <c:pt idx="1517">
                  <c:v>2.7171284770109796E-2</c:v>
                </c:pt>
                <c:pt idx="1518">
                  <c:v>2.7189195966398596E-2</c:v>
                </c:pt>
                <c:pt idx="1519">
                  <c:v>2.7207107162687396E-2</c:v>
                </c:pt>
                <c:pt idx="1520">
                  <c:v>2.7225018358976196E-2</c:v>
                </c:pt>
                <c:pt idx="1521">
                  <c:v>2.7242929555264996E-2</c:v>
                </c:pt>
                <c:pt idx="1522">
                  <c:v>2.7260840751553796E-2</c:v>
                </c:pt>
                <c:pt idx="1523">
                  <c:v>2.7278751947842596E-2</c:v>
                </c:pt>
                <c:pt idx="1524">
                  <c:v>2.7296663144131397E-2</c:v>
                </c:pt>
                <c:pt idx="1525">
                  <c:v>2.7314574340420197E-2</c:v>
                </c:pt>
                <c:pt idx="1526">
                  <c:v>2.7332485536708997E-2</c:v>
                </c:pt>
                <c:pt idx="1527">
                  <c:v>2.7350396732997797E-2</c:v>
                </c:pt>
                <c:pt idx="1528">
                  <c:v>2.7368307929286597E-2</c:v>
                </c:pt>
                <c:pt idx="1529">
                  <c:v>2.7386219125575397E-2</c:v>
                </c:pt>
                <c:pt idx="1530">
                  <c:v>2.7404130321864197E-2</c:v>
                </c:pt>
                <c:pt idx="1531">
                  <c:v>2.7422041518152997E-2</c:v>
                </c:pt>
                <c:pt idx="1532">
                  <c:v>2.7439952714441797E-2</c:v>
                </c:pt>
                <c:pt idx="1533">
                  <c:v>2.7457863910730598E-2</c:v>
                </c:pt>
                <c:pt idx="1534">
                  <c:v>2.7475775107019398E-2</c:v>
                </c:pt>
                <c:pt idx="1535">
                  <c:v>2.7493686303308198E-2</c:v>
                </c:pt>
                <c:pt idx="1536">
                  <c:v>2.7511597499596998E-2</c:v>
                </c:pt>
                <c:pt idx="1537">
                  <c:v>2.7529508695885798E-2</c:v>
                </c:pt>
                <c:pt idx="1538">
                  <c:v>2.7547419892174598E-2</c:v>
                </c:pt>
                <c:pt idx="1539">
                  <c:v>2.7565331088463398E-2</c:v>
                </c:pt>
                <c:pt idx="1540">
                  <c:v>2.7583242284752198E-2</c:v>
                </c:pt>
                <c:pt idx="1541">
                  <c:v>2.7601153481040998E-2</c:v>
                </c:pt>
                <c:pt idx="1542">
                  <c:v>2.7619064677329799E-2</c:v>
                </c:pt>
                <c:pt idx="1543">
                  <c:v>2.7636975873618599E-2</c:v>
                </c:pt>
                <c:pt idx="1544">
                  <c:v>2.7654887069907399E-2</c:v>
                </c:pt>
                <c:pt idx="1545">
                  <c:v>2.7672798266196199E-2</c:v>
                </c:pt>
                <c:pt idx="1546">
                  <c:v>2.7690709462484999E-2</c:v>
                </c:pt>
                <c:pt idx="1547">
                  <c:v>2.7708620658773799E-2</c:v>
                </c:pt>
                <c:pt idx="1548">
                  <c:v>2.7726531855062599E-2</c:v>
                </c:pt>
                <c:pt idx="1549">
                  <c:v>2.7744443051351399E-2</c:v>
                </c:pt>
                <c:pt idx="1550">
                  <c:v>2.77623542476402E-2</c:v>
                </c:pt>
                <c:pt idx="1551">
                  <c:v>2.7780265443929E-2</c:v>
                </c:pt>
                <c:pt idx="1552">
                  <c:v>2.77981766402178E-2</c:v>
                </c:pt>
                <c:pt idx="1553">
                  <c:v>2.78160878365066E-2</c:v>
                </c:pt>
                <c:pt idx="1554">
                  <c:v>2.78339990327954E-2</c:v>
                </c:pt>
                <c:pt idx="1555">
                  <c:v>2.78519102290842E-2</c:v>
                </c:pt>
                <c:pt idx="1556">
                  <c:v>2.7869821425373E-2</c:v>
                </c:pt>
                <c:pt idx="1557">
                  <c:v>2.78877326216618E-2</c:v>
                </c:pt>
                <c:pt idx="1558">
                  <c:v>2.79056438179506E-2</c:v>
                </c:pt>
                <c:pt idx="1559">
                  <c:v>2.7923555014239401E-2</c:v>
                </c:pt>
                <c:pt idx="1560">
                  <c:v>2.7941466210528201E-2</c:v>
                </c:pt>
                <c:pt idx="1561">
                  <c:v>2.7959377406817001E-2</c:v>
                </c:pt>
                <c:pt idx="1562">
                  <c:v>2.7977288603105801E-2</c:v>
                </c:pt>
                <c:pt idx="1563">
                  <c:v>2.7995199799394601E-2</c:v>
                </c:pt>
                <c:pt idx="1564">
                  <c:v>2.8013110995683401E-2</c:v>
                </c:pt>
                <c:pt idx="1565">
                  <c:v>2.8031022191972201E-2</c:v>
                </c:pt>
                <c:pt idx="1566">
                  <c:v>2.8048933388261001E-2</c:v>
                </c:pt>
                <c:pt idx="1567">
                  <c:v>2.8066844584549801E-2</c:v>
                </c:pt>
                <c:pt idx="1568">
                  <c:v>2.8084755780838602E-2</c:v>
                </c:pt>
                <c:pt idx="1569">
                  <c:v>2.8102666977127402E-2</c:v>
                </c:pt>
                <c:pt idx="1570">
                  <c:v>2.8120578173416202E-2</c:v>
                </c:pt>
                <c:pt idx="1571">
                  <c:v>2.8138489369705002E-2</c:v>
                </c:pt>
                <c:pt idx="1572">
                  <c:v>2.8156400565993802E-2</c:v>
                </c:pt>
                <c:pt idx="1573">
                  <c:v>2.8174311762282602E-2</c:v>
                </c:pt>
                <c:pt idx="1574">
                  <c:v>2.8192222958571402E-2</c:v>
                </c:pt>
                <c:pt idx="1575">
                  <c:v>2.8210134154860202E-2</c:v>
                </c:pt>
                <c:pt idx="1576">
                  <c:v>2.8228045351149002E-2</c:v>
                </c:pt>
                <c:pt idx="1577">
                  <c:v>2.8245956547437803E-2</c:v>
                </c:pt>
                <c:pt idx="1578">
                  <c:v>2.8263867743726603E-2</c:v>
                </c:pt>
                <c:pt idx="1579">
                  <c:v>2.8281778940015403E-2</c:v>
                </c:pt>
                <c:pt idx="1580">
                  <c:v>2.8299690136304203E-2</c:v>
                </c:pt>
                <c:pt idx="1581">
                  <c:v>2.8317601332593003E-2</c:v>
                </c:pt>
                <c:pt idx="1582">
                  <c:v>2.8335512528881803E-2</c:v>
                </c:pt>
                <c:pt idx="1583">
                  <c:v>2.8353423725170603E-2</c:v>
                </c:pt>
                <c:pt idx="1584">
                  <c:v>2.8371334921459403E-2</c:v>
                </c:pt>
                <c:pt idx="1585">
                  <c:v>2.8389246117748203E-2</c:v>
                </c:pt>
                <c:pt idx="1586">
                  <c:v>2.8407157314037004E-2</c:v>
                </c:pt>
                <c:pt idx="1587">
                  <c:v>2.8425068510325804E-2</c:v>
                </c:pt>
                <c:pt idx="1588">
                  <c:v>2.8442979706614604E-2</c:v>
                </c:pt>
                <c:pt idx="1589">
                  <c:v>2.8460890902903404E-2</c:v>
                </c:pt>
                <c:pt idx="1590">
                  <c:v>2.8478802099192204E-2</c:v>
                </c:pt>
                <c:pt idx="1591">
                  <c:v>2.8496713295481004E-2</c:v>
                </c:pt>
                <c:pt idx="1592">
                  <c:v>2.8514624491769804E-2</c:v>
                </c:pt>
                <c:pt idx="1593">
                  <c:v>2.8532535688058604E-2</c:v>
                </c:pt>
                <c:pt idx="1594">
                  <c:v>2.8550446884347404E-2</c:v>
                </c:pt>
                <c:pt idx="1595">
                  <c:v>2.8568358080636205E-2</c:v>
                </c:pt>
                <c:pt idx="1596">
                  <c:v>2.8586269276925005E-2</c:v>
                </c:pt>
                <c:pt idx="1597">
                  <c:v>2.8604180473213805E-2</c:v>
                </c:pt>
                <c:pt idx="1598">
                  <c:v>2.8622091669502605E-2</c:v>
                </c:pt>
                <c:pt idx="1599">
                  <c:v>2.8640002865791405E-2</c:v>
                </c:pt>
                <c:pt idx="1600">
                  <c:v>2.8657914062080205E-2</c:v>
                </c:pt>
                <c:pt idx="1601">
                  <c:v>2.8675825258369005E-2</c:v>
                </c:pt>
                <c:pt idx="1602">
                  <c:v>2.8693736454657805E-2</c:v>
                </c:pt>
                <c:pt idx="1603">
                  <c:v>2.8711647650946606E-2</c:v>
                </c:pt>
                <c:pt idx="1604">
                  <c:v>2.8729558847235406E-2</c:v>
                </c:pt>
                <c:pt idx="1605">
                  <c:v>2.8747470043524206E-2</c:v>
                </c:pt>
                <c:pt idx="1606">
                  <c:v>2.8765381239813006E-2</c:v>
                </c:pt>
                <c:pt idx="1607">
                  <c:v>2.8783292436101806E-2</c:v>
                </c:pt>
                <c:pt idx="1608">
                  <c:v>2.8801203632390606E-2</c:v>
                </c:pt>
                <c:pt idx="1609">
                  <c:v>2.8819114828679406E-2</c:v>
                </c:pt>
                <c:pt idx="1610">
                  <c:v>2.8837026024968206E-2</c:v>
                </c:pt>
                <c:pt idx="1611">
                  <c:v>2.8854937221257006E-2</c:v>
                </c:pt>
                <c:pt idx="1612">
                  <c:v>2.8872848417545807E-2</c:v>
                </c:pt>
                <c:pt idx="1613">
                  <c:v>2.8890759613834607E-2</c:v>
                </c:pt>
                <c:pt idx="1614">
                  <c:v>2.8908670810123407E-2</c:v>
                </c:pt>
                <c:pt idx="1615">
                  <c:v>2.8926582006412207E-2</c:v>
                </c:pt>
                <c:pt idx="1616">
                  <c:v>2.8944493202701007E-2</c:v>
                </c:pt>
                <c:pt idx="1617">
                  <c:v>2.8962404398989807E-2</c:v>
                </c:pt>
                <c:pt idx="1618">
                  <c:v>2.8980315595278607E-2</c:v>
                </c:pt>
                <c:pt idx="1619">
                  <c:v>2.8998226791567407E-2</c:v>
                </c:pt>
                <c:pt idx="1620">
                  <c:v>2.9016137987856207E-2</c:v>
                </c:pt>
                <c:pt idx="1621">
                  <c:v>2.9034049184145008E-2</c:v>
                </c:pt>
                <c:pt idx="1622">
                  <c:v>2.9051960380433808E-2</c:v>
                </c:pt>
                <c:pt idx="1623">
                  <c:v>2.9069871576722608E-2</c:v>
                </c:pt>
                <c:pt idx="1624">
                  <c:v>2.9087782773011408E-2</c:v>
                </c:pt>
                <c:pt idx="1625">
                  <c:v>2.9105693969300208E-2</c:v>
                </c:pt>
                <c:pt idx="1626">
                  <c:v>2.9123605165589008E-2</c:v>
                </c:pt>
                <c:pt idx="1627">
                  <c:v>2.9141516361877808E-2</c:v>
                </c:pt>
                <c:pt idx="1628">
                  <c:v>2.9159427558166608E-2</c:v>
                </c:pt>
                <c:pt idx="1629">
                  <c:v>2.9177338754455408E-2</c:v>
                </c:pt>
                <c:pt idx="1630">
                  <c:v>2.9195249950744209E-2</c:v>
                </c:pt>
                <c:pt idx="1631">
                  <c:v>2.9213161147033009E-2</c:v>
                </c:pt>
                <c:pt idx="1632">
                  <c:v>2.9231072343321809E-2</c:v>
                </c:pt>
                <c:pt idx="1633">
                  <c:v>2.9248983539610609E-2</c:v>
                </c:pt>
                <c:pt idx="1634">
                  <c:v>2.9266894735899409E-2</c:v>
                </c:pt>
                <c:pt idx="1635">
                  <c:v>2.9284805932188209E-2</c:v>
                </c:pt>
                <c:pt idx="1636">
                  <c:v>2.9302717128477013E-2</c:v>
                </c:pt>
                <c:pt idx="1637">
                  <c:v>2.9320628324765813E-2</c:v>
                </c:pt>
                <c:pt idx="1638">
                  <c:v>2.9338539521054613E-2</c:v>
                </c:pt>
                <c:pt idx="1639">
                  <c:v>2.9356450717343413E-2</c:v>
                </c:pt>
                <c:pt idx="1640">
                  <c:v>2.9374361913632213E-2</c:v>
                </c:pt>
                <c:pt idx="1641">
                  <c:v>2.9392273109921013E-2</c:v>
                </c:pt>
                <c:pt idx="1642">
                  <c:v>2.9410184306209813E-2</c:v>
                </c:pt>
                <c:pt idx="1643">
                  <c:v>2.9428095502498614E-2</c:v>
                </c:pt>
                <c:pt idx="1644">
                  <c:v>2.9446006698787414E-2</c:v>
                </c:pt>
                <c:pt idx="1645">
                  <c:v>2.9463917895076214E-2</c:v>
                </c:pt>
                <c:pt idx="1646">
                  <c:v>2.9481829091365014E-2</c:v>
                </c:pt>
                <c:pt idx="1647">
                  <c:v>2.9499740287653814E-2</c:v>
                </c:pt>
                <c:pt idx="1648">
                  <c:v>2.9517651483942614E-2</c:v>
                </c:pt>
                <c:pt idx="1649">
                  <c:v>2.9535562680231414E-2</c:v>
                </c:pt>
                <c:pt idx="1650">
                  <c:v>2.9553473876520214E-2</c:v>
                </c:pt>
                <c:pt idx="1651">
                  <c:v>2.9571385072809014E-2</c:v>
                </c:pt>
                <c:pt idx="1652">
                  <c:v>2.9589296269097815E-2</c:v>
                </c:pt>
                <c:pt idx="1653">
                  <c:v>2.9607207465386615E-2</c:v>
                </c:pt>
                <c:pt idx="1654">
                  <c:v>2.9625118661675415E-2</c:v>
                </c:pt>
                <c:pt idx="1655">
                  <c:v>2.9643029857964215E-2</c:v>
                </c:pt>
                <c:pt idx="1656">
                  <c:v>2.9660941054253015E-2</c:v>
                </c:pt>
                <c:pt idx="1657">
                  <c:v>2.9678852250541815E-2</c:v>
                </c:pt>
                <c:pt idx="1658">
                  <c:v>2.9696763446830615E-2</c:v>
                </c:pt>
                <c:pt idx="1659">
                  <c:v>2.9714674643119415E-2</c:v>
                </c:pt>
                <c:pt idx="1660">
                  <c:v>2.9732585839408215E-2</c:v>
                </c:pt>
                <c:pt idx="1661">
                  <c:v>2.9750497035697016E-2</c:v>
                </c:pt>
                <c:pt idx="1662">
                  <c:v>2.9768408231985816E-2</c:v>
                </c:pt>
                <c:pt idx="1663">
                  <c:v>2.9786319428274616E-2</c:v>
                </c:pt>
                <c:pt idx="1664">
                  <c:v>2.9804230624563416E-2</c:v>
                </c:pt>
                <c:pt idx="1665">
                  <c:v>2.9822141820852216E-2</c:v>
                </c:pt>
                <c:pt idx="1666">
                  <c:v>2.9840053017141016E-2</c:v>
                </c:pt>
                <c:pt idx="1667">
                  <c:v>2.9857964213429816E-2</c:v>
                </c:pt>
                <c:pt idx="1668">
                  <c:v>2.9875875409718616E-2</c:v>
                </c:pt>
                <c:pt idx="1669">
                  <c:v>2.9893786606007416E-2</c:v>
                </c:pt>
                <c:pt idx="1670">
                  <c:v>2.9911697802296217E-2</c:v>
                </c:pt>
                <c:pt idx="1671">
                  <c:v>2.9929608998585017E-2</c:v>
                </c:pt>
                <c:pt idx="1672">
                  <c:v>2.9947520194873817E-2</c:v>
                </c:pt>
                <c:pt idx="1673">
                  <c:v>2.9965431391162617E-2</c:v>
                </c:pt>
                <c:pt idx="1674">
                  <c:v>2.9983342587451417E-2</c:v>
                </c:pt>
                <c:pt idx="1675">
                  <c:v>3.0001253783740217E-2</c:v>
                </c:pt>
                <c:pt idx="1676">
                  <c:v>3.0019164980029017E-2</c:v>
                </c:pt>
                <c:pt idx="1677">
                  <c:v>3.0037076176317817E-2</c:v>
                </c:pt>
                <c:pt idx="1678">
                  <c:v>3.0054987372606617E-2</c:v>
                </c:pt>
                <c:pt idx="1679">
                  <c:v>3.0072898568895418E-2</c:v>
                </c:pt>
                <c:pt idx="1680">
                  <c:v>3.0090809765184218E-2</c:v>
                </c:pt>
                <c:pt idx="1681">
                  <c:v>3.0108720961473018E-2</c:v>
                </c:pt>
                <c:pt idx="1682">
                  <c:v>3.0126632157761818E-2</c:v>
                </c:pt>
                <c:pt idx="1683">
                  <c:v>3.0144543354050618E-2</c:v>
                </c:pt>
                <c:pt idx="1684">
                  <c:v>3.0162454550339418E-2</c:v>
                </c:pt>
                <c:pt idx="1685">
                  <c:v>3.0180365746628218E-2</c:v>
                </c:pt>
                <c:pt idx="1686">
                  <c:v>3.0198276942917018E-2</c:v>
                </c:pt>
                <c:pt idx="1687">
                  <c:v>3.0216188139205818E-2</c:v>
                </c:pt>
                <c:pt idx="1688">
                  <c:v>3.0234099335494619E-2</c:v>
                </c:pt>
                <c:pt idx="1689">
                  <c:v>3.0252010531783419E-2</c:v>
                </c:pt>
                <c:pt idx="1690">
                  <c:v>3.0269921728072219E-2</c:v>
                </c:pt>
                <c:pt idx="1691">
                  <c:v>3.0287832924361019E-2</c:v>
                </c:pt>
                <c:pt idx="1692">
                  <c:v>3.0305744120649819E-2</c:v>
                </c:pt>
                <c:pt idx="1693">
                  <c:v>3.0323655316938619E-2</c:v>
                </c:pt>
                <c:pt idx="1694">
                  <c:v>3.0341566513227419E-2</c:v>
                </c:pt>
                <c:pt idx="1695">
                  <c:v>3.0359477709516219E-2</c:v>
                </c:pt>
                <c:pt idx="1696">
                  <c:v>3.0377388905805019E-2</c:v>
                </c:pt>
                <c:pt idx="1697">
                  <c:v>3.039530010209382E-2</c:v>
                </c:pt>
                <c:pt idx="1698">
                  <c:v>3.041321129838262E-2</c:v>
                </c:pt>
                <c:pt idx="1699">
                  <c:v>3.043112249467142E-2</c:v>
                </c:pt>
                <c:pt idx="1700">
                  <c:v>3.044903369096022E-2</c:v>
                </c:pt>
                <c:pt idx="1701">
                  <c:v>3.046694488724902E-2</c:v>
                </c:pt>
                <c:pt idx="1702">
                  <c:v>3.048485608353782E-2</c:v>
                </c:pt>
                <c:pt idx="1703">
                  <c:v>3.050276727982662E-2</c:v>
                </c:pt>
                <c:pt idx="1704">
                  <c:v>3.052067847611542E-2</c:v>
                </c:pt>
                <c:pt idx="1705">
                  <c:v>3.0538589672404221E-2</c:v>
                </c:pt>
                <c:pt idx="1706">
                  <c:v>3.0556500868693021E-2</c:v>
                </c:pt>
                <c:pt idx="1707">
                  <c:v>3.0574412064981821E-2</c:v>
                </c:pt>
                <c:pt idx="1708">
                  <c:v>3.0592323261270621E-2</c:v>
                </c:pt>
                <c:pt idx="1709">
                  <c:v>3.0610234457559421E-2</c:v>
                </c:pt>
                <c:pt idx="1710">
                  <c:v>3.0628145653848221E-2</c:v>
                </c:pt>
                <c:pt idx="1711">
                  <c:v>3.0646056850137021E-2</c:v>
                </c:pt>
                <c:pt idx="1712">
                  <c:v>3.0663968046425821E-2</c:v>
                </c:pt>
                <c:pt idx="1713">
                  <c:v>3.0681879242714621E-2</c:v>
                </c:pt>
                <c:pt idx="1714">
                  <c:v>3.0699790439003422E-2</c:v>
                </c:pt>
                <c:pt idx="1715">
                  <c:v>3.0717701635292222E-2</c:v>
                </c:pt>
                <c:pt idx="1716">
                  <c:v>3.0735612831581022E-2</c:v>
                </c:pt>
                <c:pt idx="1717">
                  <c:v>3.0753524027869822E-2</c:v>
                </c:pt>
                <c:pt idx="1718">
                  <c:v>3.0771435224158622E-2</c:v>
                </c:pt>
                <c:pt idx="1719">
                  <c:v>3.0789346420447422E-2</c:v>
                </c:pt>
                <c:pt idx="1720">
                  <c:v>3.0807257616736222E-2</c:v>
                </c:pt>
                <c:pt idx="1721">
                  <c:v>3.0825168813025022E-2</c:v>
                </c:pt>
                <c:pt idx="1722">
                  <c:v>3.0843080009313822E-2</c:v>
                </c:pt>
                <c:pt idx="1723">
                  <c:v>3.0860991205602623E-2</c:v>
                </c:pt>
                <c:pt idx="1724">
                  <c:v>3.0878902401891423E-2</c:v>
                </c:pt>
                <c:pt idx="1725">
                  <c:v>3.0896813598180223E-2</c:v>
                </c:pt>
                <c:pt idx="1726">
                  <c:v>3.0914724794469023E-2</c:v>
                </c:pt>
                <c:pt idx="1727">
                  <c:v>3.0932635990757823E-2</c:v>
                </c:pt>
                <c:pt idx="1728">
                  <c:v>3.0950547187046623E-2</c:v>
                </c:pt>
                <c:pt idx="1729">
                  <c:v>3.0968458383335423E-2</c:v>
                </c:pt>
                <c:pt idx="1730">
                  <c:v>3.0986369579624223E-2</c:v>
                </c:pt>
                <c:pt idx="1731">
                  <c:v>3.1004280775913023E-2</c:v>
                </c:pt>
                <c:pt idx="1732">
                  <c:v>3.1022191972201824E-2</c:v>
                </c:pt>
                <c:pt idx="1733">
                  <c:v>3.1040103168490624E-2</c:v>
                </c:pt>
                <c:pt idx="1734">
                  <c:v>3.1058014364779424E-2</c:v>
                </c:pt>
                <c:pt idx="1735">
                  <c:v>3.1075925561068224E-2</c:v>
                </c:pt>
                <c:pt idx="1736">
                  <c:v>3.1093836757357024E-2</c:v>
                </c:pt>
                <c:pt idx="1737">
                  <c:v>3.1111747953645824E-2</c:v>
                </c:pt>
                <c:pt idx="1738">
                  <c:v>3.1129659149934624E-2</c:v>
                </c:pt>
                <c:pt idx="1739">
                  <c:v>3.1147570346223424E-2</c:v>
                </c:pt>
                <c:pt idx="1740">
                  <c:v>3.1165481542512224E-2</c:v>
                </c:pt>
                <c:pt idx="1741">
                  <c:v>3.1183392738801025E-2</c:v>
                </c:pt>
                <c:pt idx="1742">
                  <c:v>3.1201303935089825E-2</c:v>
                </c:pt>
                <c:pt idx="1743">
                  <c:v>3.1219215131378625E-2</c:v>
                </c:pt>
                <c:pt idx="1744">
                  <c:v>3.1237126327667425E-2</c:v>
                </c:pt>
                <c:pt idx="1745">
                  <c:v>3.1255037523956225E-2</c:v>
                </c:pt>
                <c:pt idx="1746">
                  <c:v>3.1272948720245025E-2</c:v>
                </c:pt>
                <c:pt idx="1747">
                  <c:v>3.1290859916533825E-2</c:v>
                </c:pt>
                <c:pt idx="1748">
                  <c:v>3.1308771112822625E-2</c:v>
                </c:pt>
                <c:pt idx="1749">
                  <c:v>3.1326682309111425E-2</c:v>
                </c:pt>
                <c:pt idx="1750">
                  <c:v>3.1344593505400226E-2</c:v>
                </c:pt>
                <c:pt idx="1751">
                  <c:v>3.1362504701689026E-2</c:v>
                </c:pt>
                <c:pt idx="1752">
                  <c:v>3.1380415897977826E-2</c:v>
                </c:pt>
                <c:pt idx="1753">
                  <c:v>3.1398327094266626E-2</c:v>
                </c:pt>
                <c:pt idx="1754">
                  <c:v>3.1416238290555426E-2</c:v>
                </c:pt>
                <c:pt idx="1755">
                  <c:v>3.1434149486844226E-2</c:v>
                </c:pt>
                <c:pt idx="1756">
                  <c:v>3.1452060683133026E-2</c:v>
                </c:pt>
                <c:pt idx="1757">
                  <c:v>3.1469971879421826E-2</c:v>
                </c:pt>
                <c:pt idx="1758">
                  <c:v>3.1487883075710627E-2</c:v>
                </c:pt>
                <c:pt idx="1759">
                  <c:v>3.1505794271999427E-2</c:v>
                </c:pt>
                <c:pt idx="1760">
                  <c:v>3.1523705468288227E-2</c:v>
                </c:pt>
                <c:pt idx="1761">
                  <c:v>3.1541616664577027E-2</c:v>
                </c:pt>
                <c:pt idx="1762">
                  <c:v>3.1559527860865827E-2</c:v>
                </c:pt>
                <c:pt idx="1763">
                  <c:v>3.1577439057154627E-2</c:v>
                </c:pt>
                <c:pt idx="1764">
                  <c:v>3.1595350253443427E-2</c:v>
                </c:pt>
                <c:pt idx="1765">
                  <c:v>3.1613261449732227E-2</c:v>
                </c:pt>
                <c:pt idx="1766">
                  <c:v>3.1631172646021027E-2</c:v>
                </c:pt>
                <c:pt idx="1767">
                  <c:v>3.1649083842309828E-2</c:v>
                </c:pt>
                <c:pt idx="1768">
                  <c:v>3.1666995038598628E-2</c:v>
                </c:pt>
                <c:pt idx="1769">
                  <c:v>3.1684906234887428E-2</c:v>
                </c:pt>
                <c:pt idx="1770">
                  <c:v>3.1702817431176228E-2</c:v>
                </c:pt>
                <c:pt idx="1771">
                  <c:v>3.1720728627465028E-2</c:v>
                </c:pt>
                <c:pt idx="1772">
                  <c:v>3.1738639823753828E-2</c:v>
                </c:pt>
                <c:pt idx="1773">
                  <c:v>3.1756551020042628E-2</c:v>
                </c:pt>
                <c:pt idx="1774">
                  <c:v>3.1774462216331428E-2</c:v>
                </c:pt>
                <c:pt idx="1775">
                  <c:v>3.1792373412620228E-2</c:v>
                </c:pt>
                <c:pt idx="1776">
                  <c:v>3.1810284608909029E-2</c:v>
                </c:pt>
                <c:pt idx="1777">
                  <c:v>3.1828195805197829E-2</c:v>
                </c:pt>
                <c:pt idx="1778">
                  <c:v>3.1846107001486629E-2</c:v>
                </c:pt>
                <c:pt idx="1779">
                  <c:v>3.1864018197775429E-2</c:v>
                </c:pt>
                <c:pt idx="1780">
                  <c:v>3.1881929394064229E-2</c:v>
                </c:pt>
                <c:pt idx="1781">
                  <c:v>3.1899840590353029E-2</c:v>
                </c:pt>
                <c:pt idx="1782">
                  <c:v>3.1917751786641829E-2</c:v>
                </c:pt>
                <c:pt idx="1783">
                  <c:v>3.1935662982930629E-2</c:v>
                </c:pt>
                <c:pt idx="1784">
                  <c:v>3.1953574179219429E-2</c:v>
                </c:pt>
                <c:pt idx="1785">
                  <c:v>3.197148537550823E-2</c:v>
                </c:pt>
                <c:pt idx="1786">
                  <c:v>3.198939657179703E-2</c:v>
                </c:pt>
                <c:pt idx="1787">
                  <c:v>3.200730776808583E-2</c:v>
                </c:pt>
                <c:pt idx="1788">
                  <c:v>3.202521896437463E-2</c:v>
                </c:pt>
                <c:pt idx="1789">
                  <c:v>3.204313016066343E-2</c:v>
                </c:pt>
                <c:pt idx="1790">
                  <c:v>3.206104135695223E-2</c:v>
                </c:pt>
                <c:pt idx="1791">
                  <c:v>3.207895255324103E-2</c:v>
                </c:pt>
                <c:pt idx="1792">
                  <c:v>3.209686374952983E-2</c:v>
                </c:pt>
                <c:pt idx="1793">
                  <c:v>3.211477494581863E-2</c:v>
                </c:pt>
                <c:pt idx="1794">
                  <c:v>3.2132686142107431E-2</c:v>
                </c:pt>
                <c:pt idx="1795">
                  <c:v>3.2150597338396231E-2</c:v>
                </c:pt>
                <c:pt idx="1796">
                  <c:v>3.2168508534685031E-2</c:v>
                </c:pt>
                <c:pt idx="1797">
                  <c:v>3.2186419730973831E-2</c:v>
                </c:pt>
                <c:pt idx="1798">
                  <c:v>3.2204330927262631E-2</c:v>
                </c:pt>
                <c:pt idx="1799">
                  <c:v>3.2222242123551431E-2</c:v>
                </c:pt>
                <c:pt idx="1800">
                  <c:v>3.2240153319840231E-2</c:v>
                </c:pt>
                <c:pt idx="1801">
                  <c:v>3.2258064516129031E-2</c:v>
                </c:pt>
                <c:pt idx="1802">
                  <c:v>3.2275975712417831E-2</c:v>
                </c:pt>
                <c:pt idx="1803">
                  <c:v>3.2293886908706632E-2</c:v>
                </c:pt>
                <c:pt idx="1804">
                  <c:v>3.2311798104995432E-2</c:v>
                </c:pt>
                <c:pt idx="1805">
                  <c:v>3.2329709301284232E-2</c:v>
                </c:pt>
                <c:pt idx="1806">
                  <c:v>3.2347620497573032E-2</c:v>
                </c:pt>
                <c:pt idx="1807">
                  <c:v>3.2365531693861832E-2</c:v>
                </c:pt>
                <c:pt idx="1808">
                  <c:v>3.2383442890150632E-2</c:v>
                </c:pt>
                <c:pt idx="1809">
                  <c:v>3.2401354086439432E-2</c:v>
                </c:pt>
                <c:pt idx="1810">
                  <c:v>3.2419265282728232E-2</c:v>
                </c:pt>
                <c:pt idx="1811">
                  <c:v>3.2437176479017032E-2</c:v>
                </c:pt>
                <c:pt idx="1812">
                  <c:v>3.2455087675305833E-2</c:v>
                </c:pt>
                <c:pt idx="1813">
                  <c:v>3.2472998871594633E-2</c:v>
                </c:pt>
                <c:pt idx="1814">
                  <c:v>3.2490910067883433E-2</c:v>
                </c:pt>
                <c:pt idx="1815">
                  <c:v>3.2508821264172233E-2</c:v>
                </c:pt>
                <c:pt idx="1816">
                  <c:v>3.2526732460461033E-2</c:v>
                </c:pt>
                <c:pt idx="1817">
                  <c:v>3.2544643656749833E-2</c:v>
                </c:pt>
                <c:pt idx="1818">
                  <c:v>3.2562554853038633E-2</c:v>
                </c:pt>
                <c:pt idx="1819">
                  <c:v>3.2580466049327433E-2</c:v>
                </c:pt>
                <c:pt idx="1820">
                  <c:v>3.2598377245616234E-2</c:v>
                </c:pt>
                <c:pt idx="1821">
                  <c:v>3.2616288441905034E-2</c:v>
                </c:pt>
                <c:pt idx="1822">
                  <c:v>3.2634199638193834E-2</c:v>
                </c:pt>
                <c:pt idx="1823">
                  <c:v>3.2652110834482634E-2</c:v>
                </c:pt>
                <c:pt idx="1824">
                  <c:v>3.2670022030771434E-2</c:v>
                </c:pt>
                <c:pt idx="1825">
                  <c:v>3.2687933227060234E-2</c:v>
                </c:pt>
                <c:pt idx="1826">
                  <c:v>3.2705844423349034E-2</c:v>
                </c:pt>
                <c:pt idx="1827">
                  <c:v>3.2723755619637834E-2</c:v>
                </c:pt>
                <c:pt idx="1828">
                  <c:v>3.2741666815926634E-2</c:v>
                </c:pt>
                <c:pt idx="1829">
                  <c:v>3.2759578012215435E-2</c:v>
                </c:pt>
                <c:pt idx="1830">
                  <c:v>3.2777489208504235E-2</c:v>
                </c:pt>
                <c:pt idx="1831">
                  <c:v>3.2795400404793035E-2</c:v>
                </c:pt>
                <c:pt idx="1832">
                  <c:v>3.2813311601081835E-2</c:v>
                </c:pt>
                <c:pt idx="1833">
                  <c:v>3.2831222797370635E-2</c:v>
                </c:pt>
                <c:pt idx="1834">
                  <c:v>3.2849133993659435E-2</c:v>
                </c:pt>
                <c:pt idx="1835">
                  <c:v>3.2867045189948235E-2</c:v>
                </c:pt>
                <c:pt idx="1836">
                  <c:v>3.2884956386237035E-2</c:v>
                </c:pt>
                <c:pt idx="1837">
                  <c:v>3.2902867582525835E-2</c:v>
                </c:pt>
                <c:pt idx="1838">
                  <c:v>3.2920778778814636E-2</c:v>
                </c:pt>
                <c:pt idx="1839">
                  <c:v>3.2938689975103436E-2</c:v>
                </c:pt>
                <c:pt idx="1840">
                  <c:v>3.2956601171392236E-2</c:v>
                </c:pt>
                <c:pt idx="1841">
                  <c:v>3.2974512367681036E-2</c:v>
                </c:pt>
                <c:pt idx="1842">
                  <c:v>3.2992423563969836E-2</c:v>
                </c:pt>
                <c:pt idx="1843">
                  <c:v>3.3010334760258636E-2</c:v>
                </c:pt>
                <c:pt idx="1844">
                  <c:v>3.3028245956547436E-2</c:v>
                </c:pt>
                <c:pt idx="1845">
                  <c:v>3.3046157152836236E-2</c:v>
                </c:pt>
                <c:pt idx="1846">
                  <c:v>3.3064068349125036E-2</c:v>
                </c:pt>
                <c:pt idx="1847">
                  <c:v>3.3081979545413837E-2</c:v>
                </c:pt>
                <c:pt idx="1848">
                  <c:v>3.3099890741702637E-2</c:v>
                </c:pt>
                <c:pt idx="1849">
                  <c:v>3.3117801937991437E-2</c:v>
                </c:pt>
                <c:pt idx="1850">
                  <c:v>3.3135713134280237E-2</c:v>
                </c:pt>
                <c:pt idx="1851">
                  <c:v>3.3153624330569037E-2</c:v>
                </c:pt>
                <c:pt idx="1852">
                  <c:v>3.3171535526857837E-2</c:v>
                </c:pt>
                <c:pt idx="1853">
                  <c:v>3.3189446723146637E-2</c:v>
                </c:pt>
                <c:pt idx="1854">
                  <c:v>3.3207357919435437E-2</c:v>
                </c:pt>
                <c:pt idx="1855">
                  <c:v>3.3225269115724237E-2</c:v>
                </c:pt>
                <c:pt idx="1856">
                  <c:v>3.3243180312013038E-2</c:v>
                </c:pt>
                <c:pt idx="1857">
                  <c:v>3.3261091508301838E-2</c:v>
                </c:pt>
                <c:pt idx="1858">
                  <c:v>3.3279002704590638E-2</c:v>
                </c:pt>
                <c:pt idx="1859">
                  <c:v>3.3296913900879438E-2</c:v>
                </c:pt>
                <c:pt idx="1860">
                  <c:v>3.3314825097168238E-2</c:v>
                </c:pt>
                <c:pt idx="1861">
                  <c:v>3.3332736293457038E-2</c:v>
                </c:pt>
                <c:pt idx="1862">
                  <c:v>3.3350647489745838E-2</c:v>
                </c:pt>
                <c:pt idx="1863">
                  <c:v>3.3368558686034638E-2</c:v>
                </c:pt>
                <c:pt idx="1864">
                  <c:v>3.3386469882323438E-2</c:v>
                </c:pt>
                <c:pt idx="1865">
                  <c:v>3.3404381078612239E-2</c:v>
                </c:pt>
                <c:pt idx="1866">
                  <c:v>3.3422292274901039E-2</c:v>
                </c:pt>
                <c:pt idx="1867">
                  <c:v>3.3440203471189839E-2</c:v>
                </c:pt>
                <c:pt idx="1868">
                  <c:v>3.3458114667478639E-2</c:v>
                </c:pt>
                <c:pt idx="1869">
                  <c:v>3.3476025863767439E-2</c:v>
                </c:pt>
                <c:pt idx="1870">
                  <c:v>3.3493937060056239E-2</c:v>
                </c:pt>
                <c:pt idx="1871">
                  <c:v>3.3511848256345039E-2</c:v>
                </c:pt>
                <c:pt idx="1872">
                  <c:v>3.3529759452633839E-2</c:v>
                </c:pt>
                <c:pt idx="1873">
                  <c:v>3.354767064892264E-2</c:v>
                </c:pt>
                <c:pt idx="1874">
                  <c:v>3.356558184521144E-2</c:v>
                </c:pt>
                <c:pt idx="1875">
                  <c:v>3.358349304150024E-2</c:v>
                </c:pt>
                <c:pt idx="1876">
                  <c:v>3.360140423778904E-2</c:v>
                </c:pt>
                <c:pt idx="1877">
                  <c:v>3.361931543407784E-2</c:v>
                </c:pt>
                <c:pt idx="1878">
                  <c:v>3.363722663036664E-2</c:v>
                </c:pt>
                <c:pt idx="1879">
                  <c:v>3.365513782665544E-2</c:v>
                </c:pt>
                <c:pt idx="1880">
                  <c:v>3.367304902294424E-2</c:v>
                </c:pt>
                <c:pt idx="1881">
                  <c:v>3.369096021923304E-2</c:v>
                </c:pt>
                <c:pt idx="1882">
                  <c:v>3.3708871415521841E-2</c:v>
                </c:pt>
                <c:pt idx="1883">
                  <c:v>3.3726782611810641E-2</c:v>
                </c:pt>
                <c:pt idx="1884">
                  <c:v>3.3744693808099441E-2</c:v>
                </c:pt>
                <c:pt idx="1885">
                  <c:v>3.3762605004388241E-2</c:v>
                </c:pt>
                <c:pt idx="1886">
                  <c:v>3.3780516200677041E-2</c:v>
                </c:pt>
                <c:pt idx="1887">
                  <c:v>3.3798427396965841E-2</c:v>
                </c:pt>
                <c:pt idx="1888">
                  <c:v>3.3816338593254641E-2</c:v>
                </c:pt>
                <c:pt idx="1889">
                  <c:v>3.3834249789543441E-2</c:v>
                </c:pt>
                <c:pt idx="1890">
                  <c:v>3.3852160985832241E-2</c:v>
                </c:pt>
                <c:pt idx="1891">
                  <c:v>3.3870072182121042E-2</c:v>
                </c:pt>
                <c:pt idx="1892">
                  <c:v>3.3887983378409842E-2</c:v>
                </c:pt>
                <c:pt idx="1893">
                  <c:v>3.3905894574698642E-2</c:v>
                </c:pt>
                <c:pt idx="1894">
                  <c:v>3.3923805770987442E-2</c:v>
                </c:pt>
                <c:pt idx="1895">
                  <c:v>3.3941716967276242E-2</c:v>
                </c:pt>
                <c:pt idx="1896">
                  <c:v>3.3959628163565042E-2</c:v>
                </c:pt>
                <c:pt idx="1897">
                  <c:v>3.3977539359853842E-2</c:v>
                </c:pt>
                <c:pt idx="1898">
                  <c:v>3.3995450556142642E-2</c:v>
                </c:pt>
                <c:pt idx="1899">
                  <c:v>3.4013361752431442E-2</c:v>
                </c:pt>
                <c:pt idx="1900">
                  <c:v>3.4031272948720243E-2</c:v>
                </c:pt>
                <c:pt idx="1901">
                  <c:v>3.4049184145009043E-2</c:v>
                </c:pt>
                <c:pt idx="1902">
                  <c:v>3.4067095341297843E-2</c:v>
                </c:pt>
                <c:pt idx="1903">
                  <c:v>3.4085006537586643E-2</c:v>
                </c:pt>
                <c:pt idx="1904">
                  <c:v>3.4102917733875443E-2</c:v>
                </c:pt>
                <c:pt idx="1905">
                  <c:v>3.4120828930164243E-2</c:v>
                </c:pt>
                <c:pt idx="1906">
                  <c:v>3.4138740126453043E-2</c:v>
                </c:pt>
                <c:pt idx="1907">
                  <c:v>3.4156651322741843E-2</c:v>
                </c:pt>
                <c:pt idx="1908">
                  <c:v>3.4174562519030643E-2</c:v>
                </c:pt>
                <c:pt idx="1909">
                  <c:v>3.4192473715319444E-2</c:v>
                </c:pt>
                <c:pt idx="1910">
                  <c:v>3.4210384911608244E-2</c:v>
                </c:pt>
                <c:pt idx="1911">
                  <c:v>3.4228296107897044E-2</c:v>
                </c:pt>
                <c:pt idx="1912">
                  <c:v>3.4246207304185844E-2</c:v>
                </c:pt>
                <c:pt idx="1913">
                  <c:v>3.4264118500474644E-2</c:v>
                </c:pt>
                <c:pt idx="1914">
                  <c:v>3.4282029696763444E-2</c:v>
                </c:pt>
                <c:pt idx="1915">
                  <c:v>3.4299940893052244E-2</c:v>
                </c:pt>
                <c:pt idx="1916">
                  <c:v>3.4317852089341044E-2</c:v>
                </c:pt>
                <c:pt idx="1917">
                  <c:v>3.4335763285629844E-2</c:v>
                </c:pt>
                <c:pt idx="1918">
                  <c:v>3.4353674481918645E-2</c:v>
                </c:pt>
                <c:pt idx="1919">
                  <c:v>3.4371585678207445E-2</c:v>
                </c:pt>
                <c:pt idx="1920">
                  <c:v>3.4389496874496245E-2</c:v>
                </c:pt>
                <c:pt idx="1921">
                  <c:v>3.4407408070785045E-2</c:v>
                </c:pt>
                <c:pt idx="1922">
                  <c:v>3.4425319267073845E-2</c:v>
                </c:pt>
                <c:pt idx="1923">
                  <c:v>3.4443230463362645E-2</c:v>
                </c:pt>
                <c:pt idx="1924">
                  <c:v>3.4461141659651445E-2</c:v>
                </c:pt>
                <c:pt idx="1925">
                  <c:v>3.4479052855940245E-2</c:v>
                </c:pt>
                <c:pt idx="1926">
                  <c:v>3.4496964052229045E-2</c:v>
                </c:pt>
                <c:pt idx="1927">
                  <c:v>3.4514875248517846E-2</c:v>
                </c:pt>
                <c:pt idx="1928">
                  <c:v>3.4532786444806646E-2</c:v>
                </c:pt>
                <c:pt idx="1929">
                  <c:v>3.4550697641095446E-2</c:v>
                </c:pt>
                <c:pt idx="1930">
                  <c:v>3.4568608837384246E-2</c:v>
                </c:pt>
                <c:pt idx="1931">
                  <c:v>3.4586520033673046E-2</c:v>
                </c:pt>
                <c:pt idx="1932">
                  <c:v>3.4604431229961846E-2</c:v>
                </c:pt>
                <c:pt idx="1933">
                  <c:v>3.4622342426250646E-2</c:v>
                </c:pt>
                <c:pt idx="1934">
                  <c:v>3.4640253622539446E-2</c:v>
                </c:pt>
                <c:pt idx="1935">
                  <c:v>3.4658164818828247E-2</c:v>
                </c:pt>
                <c:pt idx="1936">
                  <c:v>3.4676076015117047E-2</c:v>
                </c:pt>
                <c:pt idx="1937">
                  <c:v>3.4693987211405847E-2</c:v>
                </c:pt>
                <c:pt idx="1938">
                  <c:v>3.4711898407694647E-2</c:v>
                </c:pt>
                <c:pt idx="1939">
                  <c:v>3.4729809603983447E-2</c:v>
                </c:pt>
                <c:pt idx="1940">
                  <c:v>3.4747720800272247E-2</c:v>
                </c:pt>
                <c:pt idx="1941">
                  <c:v>3.4765631996561047E-2</c:v>
                </c:pt>
                <c:pt idx="1942">
                  <c:v>3.4783543192849847E-2</c:v>
                </c:pt>
                <c:pt idx="1943">
                  <c:v>3.4801454389138647E-2</c:v>
                </c:pt>
                <c:pt idx="1944">
                  <c:v>3.4819365585427448E-2</c:v>
                </c:pt>
                <c:pt idx="1945">
                  <c:v>3.4837276781716248E-2</c:v>
                </c:pt>
                <c:pt idx="1946">
                  <c:v>3.4855187978005048E-2</c:v>
                </c:pt>
                <c:pt idx="1947">
                  <c:v>3.4873099174293848E-2</c:v>
                </c:pt>
                <c:pt idx="1948">
                  <c:v>3.4891010370582648E-2</c:v>
                </c:pt>
                <c:pt idx="1949">
                  <c:v>3.4908921566871448E-2</c:v>
                </c:pt>
                <c:pt idx="1950">
                  <c:v>3.4926832763160248E-2</c:v>
                </c:pt>
                <c:pt idx="1951">
                  <c:v>3.4944743959449048E-2</c:v>
                </c:pt>
                <c:pt idx="1952">
                  <c:v>3.4962655155737848E-2</c:v>
                </c:pt>
                <c:pt idx="1953">
                  <c:v>3.4980566352026649E-2</c:v>
                </c:pt>
                <c:pt idx="1954">
                  <c:v>3.4998477548315449E-2</c:v>
                </c:pt>
                <c:pt idx="1955">
                  <c:v>3.5016388744604249E-2</c:v>
                </c:pt>
                <c:pt idx="1956">
                  <c:v>3.5034299940893049E-2</c:v>
                </c:pt>
                <c:pt idx="1957">
                  <c:v>3.5052211137181849E-2</c:v>
                </c:pt>
                <c:pt idx="1958">
                  <c:v>3.5070122333470649E-2</c:v>
                </c:pt>
                <c:pt idx="1959">
                  <c:v>3.5088033529759449E-2</c:v>
                </c:pt>
                <c:pt idx="1960">
                  <c:v>3.5105944726048249E-2</c:v>
                </c:pt>
                <c:pt idx="1961">
                  <c:v>3.5123855922337049E-2</c:v>
                </c:pt>
                <c:pt idx="1962">
                  <c:v>3.514176711862585E-2</c:v>
                </c:pt>
                <c:pt idx="1963">
                  <c:v>3.5159678314914657E-2</c:v>
                </c:pt>
                <c:pt idx="1964">
                  <c:v>3.5177589511203457E-2</c:v>
                </c:pt>
                <c:pt idx="1965">
                  <c:v>3.5195500707492257E-2</c:v>
                </c:pt>
                <c:pt idx="1966">
                  <c:v>3.5213411903781057E-2</c:v>
                </c:pt>
                <c:pt idx="1967">
                  <c:v>3.5231323100069857E-2</c:v>
                </c:pt>
                <c:pt idx="1968">
                  <c:v>3.5249234296358657E-2</c:v>
                </c:pt>
                <c:pt idx="1969">
                  <c:v>3.5267145492647457E-2</c:v>
                </c:pt>
                <c:pt idx="1970">
                  <c:v>3.5285056688936257E-2</c:v>
                </c:pt>
                <c:pt idx="1971">
                  <c:v>3.5302967885225058E-2</c:v>
                </c:pt>
                <c:pt idx="1972">
                  <c:v>3.5320879081513858E-2</c:v>
                </c:pt>
                <c:pt idx="1973">
                  <c:v>3.5338790277802658E-2</c:v>
                </c:pt>
                <c:pt idx="1974">
                  <c:v>3.5356701474091458E-2</c:v>
                </c:pt>
                <c:pt idx="1975">
                  <c:v>3.5374612670380258E-2</c:v>
                </c:pt>
                <c:pt idx="1976">
                  <c:v>3.5392523866669058E-2</c:v>
                </c:pt>
                <c:pt idx="1977">
                  <c:v>3.5410435062957858E-2</c:v>
                </c:pt>
                <c:pt idx="1978">
                  <c:v>3.5428346259246658E-2</c:v>
                </c:pt>
                <c:pt idx="1979">
                  <c:v>3.5446257455535458E-2</c:v>
                </c:pt>
                <c:pt idx="1980">
                  <c:v>3.5464168651824259E-2</c:v>
                </c:pt>
                <c:pt idx="1981">
                  <c:v>3.5482079848113059E-2</c:v>
                </c:pt>
                <c:pt idx="1982">
                  <c:v>3.5499991044401859E-2</c:v>
                </c:pt>
                <c:pt idx="1983">
                  <c:v>3.5517902240690659E-2</c:v>
                </c:pt>
                <c:pt idx="1984">
                  <c:v>3.5535813436979459E-2</c:v>
                </c:pt>
                <c:pt idx="1985">
                  <c:v>3.5553724633268259E-2</c:v>
                </c:pt>
                <c:pt idx="1986">
                  <c:v>3.5571635829557059E-2</c:v>
                </c:pt>
                <c:pt idx="1987">
                  <c:v>3.5589547025845859E-2</c:v>
                </c:pt>
                <c:pt idx="1988">
                  <c:v>3.5607458222134659E-2</c:v>
                </c:pt>
                <c:pt idx="1989">
                  <c:v>3.562536941842346E-2</c:v>
                </c:pt>
                <c:pt idx="1990">
                  <c:v>3.564328061471226E-2</c:v>
                </c:pt>
                <c:pt idx="1991">
                  <c:v>3.566119181100106E-2</c:v>
                </c:pt>
                <c:pt idx="1992">
                  <c:v>3.567910300728986E-2</c:v>
                </c:pt>
                <c:pt idx="1993">
                  <c:v>3.569701420357866E-2</c:v>
                </c:pt>
                <c:pt idx="1994">
                  <c:v>3.571492539986746E-2</c:v>
                </c:pt>
                <c:pt idx="1995">
                  <c:v>3.573283659615626E-2</c:v>
                </c:pt>
                <c:pt idx="1996">
                  <c:v>3.575074779244506E-2</c:v>
                </c:pt>
                <c:pt idx="1997">
                  <c:v>3.576865898873386E-2</c:v>
                </c:pt>
                <c:pt idx="1998">
                  <c:v>3.5786570185022661E-2</c:v>
                </c:pt>
                <c:pt idx="1999">
                  <c:v>3.5804481381311461E-2</c:v>
                </c:pt>
                <c:pt idx="2000">
                  <c:v>3.5822392577600261E-2</c:v>
                </c:pt>
                <c:pt idx="2001">
                  <c:v>3.5840303773889061E-2</c:v>
                </c:pt>
                <c:pt idx="2002">
                  <c:v>3.5858214970177861E-2</c:v>
                </c:pt>
                <c:pt idx="2003">
                  <c:v>3.5876126166466661E-2</c:v>
                </c:pt>
                <c:pt idx="2004">
                  <c:v>3.5894037362755461E-2</c:v>
                </c:pt>
                <c:pt idx="2005">
                  <c:v>3.5911948559044261E-2</c:v>
                </c:pt>
                <c:pt idx="2006">
                  <c:v>3.5929859755333061E-2</c:v>
                </c:pt>
                <c:pt idx="2007">
                  <c:v>3.5947770951621862E-2</c:v>
                </c:pt>
                <c:pt idx="2008">
                  <c:v>3.5965682147910662E-2</c:v>
                </c:pt>
                <c:pt idx="2009">
                  <c:v>3.5983593344199462E-2</c:v>
                </c:pt>
                <c:pt idx="2010">
                  <c:v>3.6001504540488262E-2</c:v>
                </c:pt>
                <c:pt idx="2011">
                  <c:v>3.6019415736777062E-2</c:v>
                </c:pt>
                <c:pt idx="2012">
                  <c:v>3.6037326933065862E-2</c:v>
                </c:pt>
                <c:pt idx="2013">
                  <c:v>3.6055238129354662E-2</c:v>
                </c:pt>
                <c:pt idx="2014">
                  <c:v>3.6073149325643462E-2</c:v>
                </c:pt>
                <c:pt idx="2015">
                  <c:v>3.6091060521932262E-2</c:v>
                </c:pt>
                <c:pt idx="2016">
                  <c:v>3.6108971718221063E-2</c:v>
                </c:pt>
                <c:pt idx="2017">
                  <c:v>3.6126882914509863E-2</c:v>
                </c:pt>
                <c:pt idx="2018">
                  <c:v>3.6144794110798663E-2</c:v>
                </c:pt>
                <c:pt idx="2019">
                  <c:v>3.6162705307087463E-2</c:v>
                </c:pt>
                <c:pt idx="2020">
                  <c:v>3.6180616503376263E-2</c:v>
                </c:pt>
                <c:pt idx="2021">
                  <c:v>3.6198527699665063E-2</c:v>
                </c:pt>
                <c:pt idx="2022">
                  <c:v>3.6216438895953863E-2</c:v>
                </c:pt>
                <c:pt idx="2023">
                  <c:v>3.6234350092242663E-2</c:v>
                </c:pt>
                <c:pt idx="2024">
                  <c:v>3.6252261288531464E-2</c:v>
                </c:pt>
                <c:pt idx="2025">
                  <c:v>3.6270172484820264E-2</c:v>
                </c:pt>
                <c:pt idx="2026">
                  <c:v>3.6288083681109064E-2</c:v>
                </c:pt>
                <c:pt idx="2027">
                  <c:v>3.6305994877397864E-2</c:v>
                </c:pt>
                <c:pt idx="2028">
                  <c:v>3.6323906073686664E-2</c:v>
                </c:pt>
                <c:pt idx="2029">
                  <c:v>3.6341817269975464E-2</c:v>
                </c:pt>
                <c:pt idx="2030">
                  <c:v>3.6359728466264264E-2</c:v>
                </c:pt>
                <c:pt idx="2031">
                  <c:v>3.6377639662553064E-2</c:v>
                </c:pt>
                <c:pt idx="2032">
                  <c:v>3.6395550858841864E-2</c:v>
                </c:pt>
                <c:pt idx="2033">
                  <c:v>3.6413462055130665E-2</c:v>
                </c:pt>
                <c:pt idx="2034">
                  <c:v>3.6431373251419465E-2</c:v>
                </c:pt>
                <c:pt idx="2035">
                  <c:v>3.6449284447708265E-2</c:v>
                </c:pt>
                <c:pt idx="2036">
                  <c:v>3.6467195643997065E-2</c:v>
                </c:pt>
                <c:pt idx="2037">
                  <c:v>3.6485106840285865E-2</c:v>
                </c:pt>
                <c:pt idx="2038">
                  <c:v>3.6503018036574665E-2</c:v>
                </c:pt>
                <c:pt idx="2039">
                  <c:v>3.6520929232863465E-2</c:v>
                </c:pt>
                <c:pt idx="2040">
                  <c:v>3.6538840429152265E-2</c:v>
                </c:pt>
                <c:pt idx="2041">
                  <c:v>3.6556751625441065E-2</c:v>
                </c:pt>
                <c:pt idx="2042">
                  <c:v>3.6574662821729866E-2</c:v>
                </c:pt>
                <c:pt idx="2043">
                  <c:v>3.6592574018018666E-2</c:v>
                </c:pt>
                <c:pt idx="2044">
                  <c:v>3.6610485214307466E-2</c:v>
                </c:pt>
                <c:pt idx="2045">
                  <c:v>3.6628396410596266E-2</c:v>
                </c:pt>
                <c:pt idx="2046">
                  <c:v>3.6646307606885066E-2</c:v>
                </c:pt>
                <c:pt idx="2047">
                  <c:v>3.6664218803173866E-2</c:v>
                </c:pt>
                <c:pt idx="2048">
                  <c:v>3.6682129999462666E-2</c:v>
                </c:pt>
                <c:pt idx="2049">
                  <c:v>3.6700041195751466E-2</c:v>
                </c:pt>
                <c:pt idx="2050">
                  <c:v>3.6717952392040266E-2</c:v>
                </c:pt>
                <c:pt idx="2051">
                  <c:v>3.6735863588329067E-2</c:v>
                </c:pt>
                <c:pt idx="2052">
                  <c:v>3.6753774784617867E-2</c:v>
                </c:pt>
                <c:pt idx="2053">
                  <c:v>3.6771685980906667E-2</c:v>
                </c:pt>
                <c:pt idx="2054">
                  <c:v>3.6789597177195467E-2</c:v>
                </c:pt>
                <c:pt idx="2055">
                  <c:v>3.6807508373484267E-2</c:v>
                </c:pt>
                <c:pt idx="2056">
                  <c:v>3.6825419569773067E-2</c:v>
                </c:pt>
                <c:pt idx="2057">
                  <c:v>3.6843330766061867E-2</c:v>
                </c:pt>
                <c:pt idx="2058">
                  <c:v>3.6861241962350667E-2</c:v>
                </c:pt>
                <c:pt idx="2059">
                  <c:v>3.6879153158639467E-2</c:v>
                </c:pt>
                <c:pt idx="2060">
                  <c:v>3.6897064354928268E-2</c:v>
                </c:pt>
                <c:pt idx="2061">
                  <c:v>3.6914975551217068E-2</c:v>
                </c:pt>
                <c:pt idx="2062">
                  <c:v>3.6932886747505868E-2</c:v>
                </c:pt>
                <c:pt idx="2063">
                  <c:v>3.6950797943794668E-2</c:v>
                </c:pt>
                <c:pt idx="2064">
                  <c:v>3.6968709140083468E-2</c:v>
                </c:pt>
                <c:pt idx="2065">
                  <c:v>3.6986620336372268E-2</c:v>
                </c:pt>
                <c:pt idx="2066">
                  <c:v>3.7004531532661068E-2</c:v>
                </c:pt>
                <c:pt idx="2067">
                  <c:v>3.7022442728949868E-2</c:v>
                </c:pt>
                <c:pt idx="2068">
                  <c:v>3.7040353925238668E-2</c:v>
                </c:pt>
                <c:pt idx="2069">
                  <c:v>3.7058265121527469E-2</c:v>
                </c:pt>
                <c:pt idx="2070">
                  <c:v>3.7076176317816269E-2</c:v>
                </c:pt>
                <c:pt idx="2071">
                  <c:v>3.7094087514105069E-2</c:v>
                </c:pt>
                <c:pt idx="2072">
                  <c:v>3.7111998710393869E-2</c:v>
                </c:pt>
                <c:pt idx="2073">
                  <c:v>3.7129909906682669E-2</c:v>
                </c:pt>
                <c:pt idx="2074">
                  <c:v>3.7147821102971469E-2</c:v>
                </c:pt>
                <c:pt idx="2075">
                  <c:v>3.7165732299260269E-2</c:v>
                </c:pt>
                <c:pt idx="2076">
                  <c:v>3.7183643495549069E-2</c:v>
                </c:pt>
                <c:pt idx="2077">
                  <c:v>3.720155469183787E-2</c:v>
                </c:pt>
                <c:pt idx="2078">
                  <c:v>3.721946588812667E-2</c:v>
                </c:pt>
                <c:pt idx="2079">
                  <c:v>3.723737708441547E-2</c:v>
                </c:pt>
                <c:pt idx="2080">
                  <c:v>3.725528828070427E-2</c:v>
                </c:pt>
                <c:pt idx="2081">
                  <c:v>3.727319947699307E-2</c:v>
                </c:pt>
                <c:pt idx="2082">
                  <c:v>3.729111067328187E-2</c:v>
                </c:pt>
                <c:pt idx="2083">
                  <c:v>3.730902186957067E-2</c:v>
                </c:pt>
                <c:pt idx="2084">
                  <c:v>3.732693306585947E-2</c:v>
                </c:pt>
                <c:pt idx="2085">
                  <c:v>3.734484426214827E-2</c:v>
                </c:pt>
                <c:pt idx="2086">
                  <c:v>3.7362755458437071E-2</c:v>
                </c:pt>
                <c:pt idx="2087">
                  <c:v>3.7380666654725871E-2</c:v>
                </c:pt>
                <c:pt idx="2088">
                  <c:v>3.7398577851014671E-2</c:v>
                </c:pt>
                <c:pt idx="2089">
                  <c:v>3.7416489047303471E-2</c:v>
                </c:pt>
                <c:pt idx="2090">
                  <c:v>3.7434400243592271E-2</c:v>
                </c:pt>
                <c:pt idx="2091">
                  <c:v>3.7452311439881071E-2</c:v>
                </c:pt>
                <c:pt idx="2092">
                  <c:v>3.7470222636169871E-2</c:v>
                </c:pt>
                <c:pt idx="2093">
                  <c:v>3.7488133832458671E-2</c:v>
                </c:pt>
                <c:pt idx="2094">
                  <c:v>3.7506045028747471E-2</c:v>
                </c:pt>
                <c:pt idx="2095">
                  <c:v>3.7523956225036272E-2</c:v>
                </c:pt>
                <c:pt idx="2096">
                  <c:v>3.7541867421325072E-2</c:v>
                </c:pt>
                <c:pt idx="2097">
                  <c:v>3.7559778617613872E-2</c:v>
                </c:pt>
                <c:pt idx="2098">
                  <c:v>3.7577689813902672E-2</c:v>
                </c:pt>
                <c:pt idx="2099">
                  <c:v>3.7595601010191472E-2</c:v>
                </c:pt>
                <c:pt idx="2100">
                  <c:v>3.7613512206480272E-2</c:v>
                </c:pt>
                <c:pt idx="2101">
                  <c:v>3.7631423402769072E-2</c:v>
                </c:pt>
                <c:pt idx="2102">
                  <c:v>3.7649334599057872E-2</c:v>
                </c:pt>
                <c:pt idx="2103">
                  <c:v>3.7667245795346672E-2</c:v>
                </c:pt>
                <c:pt idx="2104">
                  <c:v>3.7685156991635473E-2</c:v>
                </c:pt>
                <c:pt idx="2105">
                  <c:v>3.7703068187924273E-2</c:v>
                </c:pt>
                <c:pt idx="2106">
                  <c:v>3.7720979384213073E-2</c:v>
                </c:pt>
                <c:pt idx="2107">
                  <c:v>3.7738890580501873E-2</c:v>
                </c:pt>
                <c:pt idx="2108">
                  <c:v>3.7756801776790673E-2</c:v>
                </c:pt>
                <c:pt idx="2109">
                  <c:v>3.7774712973079473E-2</c:v>
                </c:pt>
                <c:pt idx="2110">
                  <c:v>3.7792624169368273E-2</c:v>
                </c:pt>
                <c:pt idx="2111">
                  <c:v>3.7810535365657073E-2</c:v>
                </c:pt>
                <c:pt idx="2112">
                  <c:v>3.7828446561945873E-2</c:v>
                </c:pt>
                <c:pt idx="2113">
                  <c:v>3.7846357758234674E-2</c:v>
                </c:pt>
                <c:pt idx="2114">
                  <c:v>3.7864268954523474E-2</c:v>
                </c:pt>
                <c:pt idx="2115">
                  <c:v>3.7882180150812274E-2</c:v>
                </c:pt>
                <c:pt idx="2116">
                  <c:v>3.7900091347101074E-2</c:v>
                </c:pt>
                <c:pt idx="2117">
                  <c:v>3.7918002543389874E-2</c:v>
                </c:pt>
                <c:pt idx="2118">
                  <c:v>3.7935913739678674E-2</c:v>
                </c:pt>
                <c:pt idx="2119">
                  <c:v>3.7953824935967474E-2</c:v>
                </c:pt>
                <c:pt idx="2120">
                  <c:v>3.7971736132256274E-2</c:v>
                </c:pt>
                <c:pt idx="2121">
                  <c:v>3.7989647328545074E-2</c:v>
                </c:pt>
                <c:pt idx="2122">
                  <c:v>3.8007558524833875E-2</c:v>
                </c:pt>
                <c:pt idx="2123">
                  <c:v>3.8025469721122675E-2</c:v>
                </c:pt>
                <c:pt idx="2124">
                  <c:v>3.8043380917411475E-2</c:v>
                </c:pt>
                <c:pt idx="2125">
                  <c:v>3.8061292113700275E-2</c:v>
                </c:pt>
                <c:pt idx="2126">
                  <c:v>3.8079203309989075E-2</c:v>
                </c:pt>
                <c:pt idx="2127">
                  <c:v>3.8097114506277875E-2</c:v>
                </c:pt>
                <c:pt idx="2128">
                  <c:v>3.8115025702566675E-2</c:v>
                </c:pt>
                <c:pt idx="2129">
                  <c:v>3.8132936898855475E-2</c:v>
                </c:pt>
                <c:pt idx="2130">
                  <c:v>3.8150848095144275E-2</c:v>
                </c:pt>
                <c:pt idx="2131">
                  <c:v>3.8168759291433076E-2</c:v>
                </c:pt>
                <c:pt idx="2132">
                  <c:v>3.8186670487721876E-2</c:v>
                </c:pt>
                <c:pt idx="2133">
                  <c:v>3.8204581684010676E-2</c:v>
                </c:pt>
                <c:pt idx="2134">
                  <c:v>3.8222492880299476E-2</c:v>
                </c:pt>
                <c:pt idx="2135">
                  <c:v>3.8240404076588276E-2</c:v>
                </c:pt>
                <c:pt idx="2136">
                  <c:v>3.8258315272877076E-2</c:v>
                </c:pt>
                <c:pt idx="2137">
                  <c:v>3.8276226469165876E-2</c:v>
                </c:pt>
                <c:pt idx="2138">
                  <c:v>3.8294137665454676E-2</c:v>
                </c:pt>
                <c:pt idx="2139">
                  <c:v>3.8312048861743477E-2</c:v>
                </c:pt>
                <c:pt idx="2140">
                  <c:v>3.8329960058032277E-2</c:v>
                </c:pt>
                <c:pt idx="2141">
                  <c:v>3.8347871254321077E-2</c:v>
                </c:pt>
                <c:pt idx="2142">
                  <c:v>3.8365782450609877E-2</c:v>
                </c:pt>
                <c:pt idx="2143">
                  <c:v>3.8383693646898677E-2</c:v>
                </c:pt>
                <c:pt idx="2144">
                  <c:v>3.8401604843187477E-2</c:v>
                </c:pt>
                <c:pt idx="2145">
                  <c:v>3.8419516039476277E-2</c:v>
                </c:pt>
                <c:pt idx="2146">
                  <c:v>3.8437427235765077E-2</c:v>
                </c:pt>
                <c:pt idx="2147">
                  <c:v>3.8455338432053877E-2</c:v>
                </c:pt>
                <c:pt idx="2148">
                  <c:v>3.8473249628342678E-2</c:v>
                </c:pt>
                <c:pt idx="2149">
                  <c:v>3.8491160824631478E-2</c:v>
                </c:pt>
                <c:pt idx="2150">
                  <c:v>3.8509072020920278E-2</c:v>
                </c:pt>
                <c:pt idx="2151">
                  <c:v>3.8526983217209078E-2</c:v>
                </c:pt>
                <c:pt idx="2152">
                  <c:v>3.8544894413497878E-2</c:v>
                </c:pt>
                <c:pt idx="2153">
                  <c:v>3.8562805609786678E-2</c:v>
                </c:pt>
                <c:pt idx="2154">
                  <c:v>3.8580716806075478E-2</c:v>
                </c:pt>
                <c:pt idx="2155">
                  <c:v>3.8598628002364278E-2</c:v>
                </c:pt>
                <c:pt idx="2156">
                  <c:v>3.8616539198653078E-2</c:v>
                </c:pt>
                <c:pt idx="2157">
                  <c:v>3.8634450394941879E-2</c:v>
                </c:pt>
                <c:pt idx="2158">
                  <c:v>3.8652361591230679E-2</c:v>
                </c:pt>
                <c:pt idx="2159">
                  <c:v>3.8670272787519479E-2</c:v>
                </c:pt>
                <c:pt idx="2160">
                  <c:v>3.8688183983808279E-2</c:v>
                </c:pt>
                <c:pt idx="2161">
                  <c:v>3.8706095180097079E-2</c:v>
                </c:pt>
                <c:pt idx="2162">
                  <c:v>3.8724006376385879E-2</c:v>
                </c:pt>
                <c:pt idx="2163">
                  <c:v>3.8741917572674679E-2</c:v>
                </c:pt>
                <c:pt idx="2164">
                  <c:v>3.8759828768963479E-2</c:v>
                </c:pt>
                <c:pt idx="2165">
                  <c:v>3.8777739965252279E-2</c:v>
                </c:pt>
                <c:pt idx="2166">
                  <c:v>3.879565116154108E-2</c:v>
                </c:pt>
                <c:pt idx="2167">
                  <c:v>3.881356235782988E-2</c:v>
                </c:pt>
                <c:pt idx="2168">
                  <c:v>3.883147355411868E-2</c:v>
                </c:pt>
                <c:pt idx="2169">
                  <c:v>3.884938475040748E-2</c:v>
                </c:pt>
                <c:pt idx="2170">
                  <c:v>3.886729594669628E-2</c:v>
                </c:pt>
                <c:pt idx="2171">
                  <c:v>3.888520714298508E-2</c:v>
                </c:pt>
                <c:pt idx="2172">
                  <c:v>3.890311833927388E-2</c:v>
                </c:pt>
                <c:pt idx="2173">
                  <c:v>3.892102953556268E-2</c:v>
                </c:pt>
                <c:pt idx="2174">
                  <c:v>3.893894073185148E-2</c:v>
                </c:pt>
                <c:pt idx="2175">
                  <c:v>3.8956851928140281E-2</c:v>
                </c:pt>
                <c:pt idx="2176">
                  <c:v>3.8974763124429081E-2</c:v>
                </c:pt>
                <c:pt idx="2177">
                  <c:v>3.8992674320717881E-2</c:v>
                </c:pt>
                <c:pt idx="2178">
                  <c:v>3.9010585517006681E-2</c:v>
                </c:pt>
                <c:pt idx="2179">
                  <c:v>3.9028496713295481E-2</c:v>
                </c:pt>
                <c:pt idx="2180">
                  <c:v>3.9046407909584281E-2</c:v>
                </c:pt>
                <c:pt idx="2181">
                  <c:v>3.9064319105873081E-2</c:v>
                </c:pt>
                <c:pt idx="2182">
                  <c:v>3.9082230302161881E-2</c:v>
                </c:pt>
                <c:pt idx="2183">
                  <c:v>3.9100141498450681E-2</c:v>
                </c:pt>
                <c:pt idx="2184">
                  <c:v>3.9118052694739482E-2</c:v>
                </c:pt>
                <c:pt idx="2185">
                  <c:v>3.9135963891028282E-2</c:v>
                </c:pt>
                <c:pt idx="2186">
                  <c:v>3.9153875087317082E-2</c:v>
                </c:pt>
                <c:pt idx="2187">
                  <c:v>3.9171786283605882E-2</c:v>
                </c:pt>
                <c:pt idx="2188">
                  <c:v>3.9189697479894682E-2</c:v>
                </c:pt>
                <c:pt idx="2189">
                  <c:v>3.9207608676183482E-2</c:v>
                </c:pt>
                <c:pt idx="2190">
                  <c:v>3.9225519872472282E-2</c:v>
                </c:pt>
                <c:pt idx="2191">
                  <c:v>3.9243431068761082E-2</c:v>
                </c:pt>
                <c:pt idx="2192">
                  <c:v>3.9261342265049883E-2</c:v>
                </c:pt>
                <c:pt idx="2193">
                  <c:v>3.9279253461338683E-2</c:v>
                </c:pt>
                <c:pt idx="2194">
                  <c:v>3.9297164657627483E-2</c:v>
                </c:pt>
                <c:pt idx="2195">
                  <c:v>3.9315075853916283E-2</c:v>
                </c:pt>
                <c:pt idx="2196">
                  <c:v>3.9332987050205083E-2</c:v>
                </c:pt>
                <c:pt idx="2197">
                  <c:v>3.9350898246493883E-2</c:v>
                </c:pt>
                <c:pt idx="2198">
                  <c:v>3.9368809442782683E-2</c:v>
                </c:pt>
                <c:pt idx="2199">
                  <c:v>3.9386720639071483E-2</c:v>
                </c:pt>
                <c:pt idx="2200">
                  <c:v>3.9404631835360283E-2</c:v>
                </c:pt>
                <c:pt idx="2201">
                  <c:v>3.9422543031649084E-2</c:v>
                </c:pt>
                <c:pt idx="2202">
                  <c:v>3.9440454227937884E-2</c:v>
                </c:pt>
                <c:pt idx="2203">
                  <c:v>3.9458365424226684E-2</c:v>
                </c:pt>
                <c:pt idx="2204">
                  <c:v>3.9476276620515484E-2</c:v>
                </c:pt>
                <c:pt idx="2205">
                  <c:v>3.9494187816804284E-2</c:v>
                </c:pt>
                <c:pt idx="2206">
                  <c:v>3.9512099013093084E-2</c:v>
                </c:pt>
                <c:pt idx="2207">
                  <c:v>3.9530010209381884E-2</c:v>
                </c:pt>
                <c:pt idx="2208">
                  <c:v>3.9547921405670684E-2</c:v>
                </c:pt>
                <c:pt idx="2209">
                  <c:v>3.9565832601959484E-2</c:v>
                </c:pt>
                <c:pt idx="2210">
                  <c:v>3.9583743798248285E-2</c:v>
                </c:pt>
                <c:pt idx="2211">
                  <c:v>3.9601654994537085E-2</c:v>
                </c:pt>
                <c:pt idx="2212">
                  <c:v>3.9619566190825885E-2</c:v>
                </c:pt>
                <c:pt idx="2213">
                  <c:v>3.9637477387114685E-2</c:v>
                </c:pt>
                <c:pt idx="2214">
                  <c:v>3.9655388583403485E-2</c:v>
                </c:pt>
                <c:pt idx="2215">
                  <c:v>3.9673299779692285E-2</c:v>
                </c:pt>
                <c:pt idx="2216">
                  <c:v>3.9691210975981085E-2</c:v>
                </c:pt>
                <c:pt idx="2217">
                  <c:v>3.9709122172269885E-2</c:v>
                </c:pt>
                <c:pt idx="2218">
                  <c:v>3.9727033368558685E-2</c:v>
                </c:pt>
                <c:pt idx="2219">
                  <c:v>3.9744944564847486E-2</c:v>
                </c:pt>
                <c:pt idx="2220">
                  <c:v>3.9762855761136286E-2</c:v>
                </c:pt>
                <c:pt idx="2221">
                  <c:v>3.9780766957425086E-2</c:v>
                </c:pt>
                <c:pt idx="2222">
                  <c:v>3.9798678153713886E-2</c:v>
                </c:pt>
                <c:pt idx="2223">
                  <c:v>3.9816589350002686E-2</c:v>
                </c:pt>
                <c:pt idx="2224">
                  <c:v>3.9834500546291486E-2</c:v>
                </c:pt>
                <c:pt idx="2225">
                  <c:v>3.9852411742580286E-2</c:v>
                </c:pt>
                <c:pt idx="2226">
                  <c:v>3.9870322938869086E-2</c:v>
                </c:pt>
                <c:pt idx="2227">
                  <c:v>3.9888234135157886E-2</c:v>
                </c:pt>
                <c:pt idx="2228">
                  <c:v>3.9906145331446687E-2</c:v>
                </c:pt>
                <c:pt idx="2229">
                  <c:v>3.9924056527735487E-2</c:v>
                </c:pt>
                <c:pt idx="2230">
                  <c:v>3.9941967724024287E-2</c:v>
                </c:pt>
                <c:pt idx="2231">
                  <c:v>3.9959878920313087E-2</c:v>
                </c:pt>
                <c:pt idx="2232">
                  <c:v>3.9977790116601887E-2</c:v>
                </c:pt>
                <c:pt idx="2233">
                  <c:v>3.9995701312890687E-2</c:v>
                </c:pt>
                <c:pt idx="2234">
                  <c:v>4.0013612509179487E-2</c:v>
                </c:pt>
                <c:pt idx="2235">
                  <c:v>4.0031523705468287E-2</c:v>
                </c:pt>
                <c:pt idx="2236">
                  <c:v>4.0049434901757087E-2</c:v>
                </c:pt>
                <c:pt idx="2237">
                  <c:v>4.0067346098045888E-2</c:v>
                </c:pt>
                <c:pt idx="2238">
                  <c:v>4.0085257294334688E-2</c:v>
                </c:pt>
                <c:pt idx="2239">
                  <c:v>4.0103168490623488E-2</c:v>
                </c:pt>
                <c:pt idx="2240">
                  <c:v>4.0121079686912288E-2</c:v>
                </c:pt>
                <c:pt idx="2241">
                  <c:v>4.0138990883201088E-2</c:v>
                </c:pt>
                <c:pt idx="2242">
                  <c:v>4.0156902079489888E-2</c:v>
                </c:pt>
                <c:pt idx="2243">
                  <c:v>4.0174813275778688E-2</c:v>
                </c:pt>
                <c:pt idx="2244">
                  <c:v>4.0192724472067488E-2</c:v>
                </c:pt>
                <c:pt idx="2245">
                  <c:v>4.0210635668356288E-2</c:v>
                </c:pt>
                <c:pt idx="2246">
                  <c:v>4.0228546864645089E-2</c:v>
                </c:pt>
                <c:pt idx="2247">
                  <c:v>4.0246458060933889E-2</c:v>
                </c:pt>
                <c:pt idx="2248">
                  <c:v>4.0264369257222689E-2</c:v>
                </c:pt>
                <c:pt idx="2249">
                  <c:v>4.0282280453511489E-2</c:v>
                </c:pt>
                <c:pt idx="2250">
                  <c:v>4.0300191649800289E-2</c:v>
                </c:pt>
                <c:pt idx="2251">
                  <c:v>4.0318102846089089E-2</c:v>
                </c:pt>
                <c:pt idx="2252">
                  <c:v>4.0336014042377889E-2</c:v>
                </c:pt>
                <c:pt idx="2253">
                  <c:v>4.0353925238666689E-2</c:v>
                </c:pt>
                <c:pt idx="2254">
                  <c:v>4.037183643495549E-2</c:v>
                </c:pt>
                <c:pt idx="2255">
                  <c:v>4.038974763124429E-2</c:v>
                </c:pt>
                <c:pt idx="2256">
                  <c:v>4.040765882753309E-2</c:v>
                </c:pt>
                <c:pt idx="2257">
                  <c:v>4.042557002382189E-2</c:v>
                </c:pt>
                <c:pt idx="2258">
                  <c:v>4.044348122011069E-2</c:v>
                </c:pt>
                <c:pt idx="2259">
                  <c:v>4.046139241639949E-2</c:v>
                </c:pt>
                <c:pt idx="2260">
                  <c:v>4.047930361268829E-2</c:v>
                </c:pt>
                <c:pt idx="2261">
                  <c:v>4.049721480897709E-2</c:v>
                </c:pt>
                <c:pt idx="2262">
                  <c:v>4.051512600526589E-2</c:v>
                </c:pt>
                <c:pt idx="2263">
                  <c:v>4.0533037201554691E-2</c:v>
                </c:pt>
                <c:pt idx="2264">
                  <c:v>4.0550948397843491E-2</c:v>
                </c:pt>
                <c:pt idx="2265">
                  <c:v>4.0568859594132291E-2</c:v>
                </c:pt>
                <c:pt idx="2266">
                  <c:v>4.0586770790421091E-2</c:v>
                </c:pt>
                <c:pt idx="2267">
                  <c:v>4.0604681986709891E-2</c:v>
                </c:pt>
                <c:pt idx="2268">
                  <c:v>4.0622593182998691E-2</c:v>
                </c:pt>
                <c:pt idx="2269">
                  <c:v>4.0640504379287491E-2</c:v>
                </c:pt>
                <c:pt idx="2270">
                  <c:v>4.0658415575576291E-2</c:v>
                </c:pt>
                <c:pt idx="2271">
                  <c:v>4.0676326771865091E-2</c:v>
                </c:pt>
                <c:pt idx="2272">
                  <c:v>4.0694237968153892E-2</c:v>
                </c:pt>
                <c:pt idx="2273">
                  <c:v>4.0712149164442692E-2</c:v>
                </c:pt>
                <c:pt idx="2274">
                  <c:v>4.0730060360731492E-2</c:v>
                </c:pt>
                <c:pt idx="2275">
                  <c:v>4.0747971557020292E-2</c:v>
                </c:pt>
                <c:pt idx="2276">
                  <c:v>4.0765882753309092E-2</c:v>
                </c:pt>
                <c:pt idx="2277">
                  <c:v>4.0783793949597892E-2</c:v>
                </c:pt>
                <c:pt idx="2278">
                  <c:v>4.0801705145886692E-2</c:v>
                </c:pt>
                <c:pt idx="2279">
                  <c:v>4.0819616342175492E-2</c:v>
                </c:pt>
                <c:pt idx="2280">
                  <c:v>4.0837527538464292E-2</c:v>
                </c:pt>
                <c:pt idx="2281">
                  <c:v>4.0855438734753093E-2</c:v>
                </c:pt>
                <c:pt idx="2282">
                  <c:v>4.0873349931041893E-2</c:v>
                </c:pt>
                <c:pt idx="2283">
                  <c:v>4.0891261127330693E-2</c:v>
                </c:pt>
                <c:pt idx="2284">
                  <c:v>4.0909172323619493E-2</c:v>
                </c:pt>
                <c:pt idx="2285">
                  <c:v>4.0927083519908293E-2</c:v>
                </c:pt>
                <c:pt idx="2286">
                  <c:v>4.0944994716197093E-2</c:v>
                </c:pt>
                <c:pt idx="2287">
                  <c:v>4.0962905912485893E-2</c:v>
                </c:pt>
                <c:pt idx="2288">
                  <c:v>4.0980817108774693E-2</c:v>
                </c:pt>
                <c:pt idx="2289">
                  <c:v>4.0998728305063493E-2</c:v>
                </c:pt>
                <c:pt idx="2290">
                  <c:v>4.1016639501352294E-2</c:v>
                </c:pt>
                <c:pt idx="2291">
                  <c:v>4.1034550697641094E-2</c:v>
                </c:pt>
                <c:pt idx="2292">
                  <c:v>4.1052461893929894E-2</c:v>
                </c:pt>
                <c:pt idx="2293">
                  <c:v>4.1070373090218694E-2</c:v>
                </c:pt>
                <c:pt idx="2294">
                  <c:v>4.1088284286507494E-2</c:v>
                </c:pt>
                <c:pt idx="2295">
                  <c:v>4.1106195482796294E-2</c:v>
                </c:pt>
                <c:pt idx="2296">
                  <c:v>4.1124106679085094E-2</c:v>
                </c:pt>
                <c:pt idx="2297">
                  <c:v>4.1142017875373894E-2</c:v>
                </c:pt>
                <c:pt idx="2298">
                  <c:v>4.1159929071662694E-2</c:v>
                </c:pt>
                <c:pt idx="2299">
                  <c:v>4.1177840267951495E-2</c:v>
                </c:pt>
                <c:pt idx="2300">
                  <c:v>4.1195751464240295E-2</c:v>
                </c:pt>
                <c:pt idx="2301">
                  <c:v>4.1213662660529095E-2</c:v>
                </c:pt>
                <c:pt idx="2302">
                  <c:v>4.1231573856817895E-2</c:v>
                </c:pt>
                <c:pt idx="2303">
                  <c:v>4.1249485053106695E-2</c:v>
                </c:pt>
                <c:pt idx="2304">
                  <c:v>4.1267396249395495E-2</c:v>
                </c:pt>
                <c:pt idx="2305">
                  <c:v>4.1285307445684295E-2</c:v>
                </c:pt>
                <c:pt idx="2306">
                  <c:v>4.1303218641973095E-2</c:v>
                </c:pt>
                <c:pt idx="2307">
                  <c:v>4.1321129838261896E-2</c:v>
                </c:pt>
                <c:pt idx="2308">
                  <c:v>4.1339041034550696E-2</c:v>
                </c:pt>
                <c:pt idx="2309">
                  <c:v>4.1356952230839496E-2</c:v>
                </c:pt>
                <c:pt idx="2310">
                  <c:v>4.1374863427128296E-2</c:v>
                </c:pt>
                <c:pt idx="2311">
                  <c:v>4.1392774623417096E-2</c:v>
                </c:pt>
                <c:pt idx="2312">
                  <c:v>4.1410685819705896E-2</c:v>
                </c:pt>
                <c:pt idx="2313">
                  <c:v>4.1428597015994696E-2</c:v>
                </c:pt>
                <c:pt idx="2314">
                  <c:v>4.1446508212283496E-2</c:v>
                </c:pt>
                <c:pt idx="2315">
                  <c:v>4.1464419408572296E-2</c:v>
                </c:pt>
                <c:pt idx="2316">
                  <c:v>4.1482330604861097E-2</c:v>
                </c:pt>
                <c:pt idx="2317">
                  <c:v>4.1500241801149897E-2</c:v>
                </c:pt>
                <c:pt idx="2318">
                  <c:v>4.1518152997438697E-2</c:v>
                </c:pt>
                <c:pt idx="2319">
                  <c:v>4.1536064193727497E-2</c:v>
                </c:pt>
                <c:pt idx="2320">
                  <c:v>4.1553975390016297E-2</c:v>
                </c:pt>
                <c:pt idx="2321">
                  <c:v>4.1571886586305097E-2</c:v>
                </c:pt>
                <c:pt idx="2322">
                  <c:v>4.1589797782593897E-2</c:v>
                </c:pt>
                <c:pt idx="2323">
                  <c:v>4.1607708978882697E-2</c:v>
                </c:pt>
                <c:pt idx="2324">
                  <c:v>4.1625620175171497E-2</c:v>
                </c:pt>
                <c:pt idx="2325">
                  <c:v>4.1643531371460298E-2</c:v>
                </c:pt>
                <c:pt idx="2326">
                  <c:v>4.1661442567749098E-2</c:v>
                </c:pt>
                <c:pt idx="2327">
                  <c:v>4.1679353764037898E-2</c:v>
                </c:pt>
                <c:pt idx="2328">
                  <c:v>4.1697264960326698E-2</c:v>
                </c:pt>
                <c:pt idx="2329">
                  <c:v>4.1715176156615498E-2</c:v>
                </c:pt>
                <c:pt idx="2330">
                  <c:v>4.1733087352904298E-2</c:v>
                </c:pt>
                <c:pt idx="2331">
                  <c:v>4.1750998549193098E-2</c:v>
                </c:pt>
                <c:pt idx="2332">
                  <c:v>4.1768909745481898E-2</c:v>
                </c:pt>
                <c:pt idx="2333">
                  <c:v>4.1786820941770698E-2</c:v>
                </c:pt>
                <c:pt idx="2334">
                  <c:v>4.1804732138059499E-2</c:v>
                </c:pt>
                <c:pt idx="2335">
                  <c:v>4.1822643334348299E-2</c:v>
                </c:pt>
                <c:pt idx="2336">
                  <c:v>4.1840554530637099E-2</c:v>
                </c:pt>
                <c:pt idx="2337">
                  <c:v>4.1858465726925899E-2</c:v>
                </c:pt>
                <c:pt idx="2338">
                  <c:v>4.1876376923214699E-2</c:v>
                </c:pt>
                <c:pt idx="2339">
                  <c:v>4.1894288119503499E-2</c:v>
                </c:pt>
                <c:pt idx="2340">
                  <c:v>4.1912199315792299E-2</c:v>
                </c:pt>
                <c:pt idx="2341">
                  <c:v>4.1930110512081099E-2</c:v>
                </c:pt>
                <c:pt idx="2342">
                  <c:v>4.1948021708369899E-2</c:v>
                </c:pt>
                <c:pt idx="2343">
                  <c:v>4.19659329046587E-2</c:v>
                </c:pt>
                <c:pt idx="2344">
                  <c:v>4.19838441009475E-2</c:v>
                </c:pt>
                <c:pt idx="2345">
                  <c:v>4.20017552972363E-2</c:v>
                </c:pt>
                <c:pt idx="2346">
                  <c:v>4.20196664935251E-2</c:v>
                </c:pt>
                <c:pt idx="2347">
                  <c:v>4.20375776898139E-2</c:v>
                </c:pt>
                <c:pt idx="2348">
                  <c:v>4.20554888861027E-2</c:v>
                </c:pt>
                <c:pt idx="2349">
                  <c:v>4.20734000823915E-2</c:v>
                </c:pt>
                <c:pt idx="2350">
                  <c:v>4.20913112786803E-2</c:v>
                </c:pt>
                <c:pt idx="2351">
                  <c:v>4.21092224749691E-2</c:v>
                </c:pt>
                <c:pt idx="2352">
                  <c:v>4.2127133671257901E-2</c:v>
                </c:pt>
                <c:pt idx="2353">
                  <c:v>4.2145044867546701E-2</c:v>
                </c:pt>
                <c:pt idx="2354">
                  <c:v>4.2162956063835501E-2</c:v>
                </c:pt>
                <c:pt idx="2355">
                  <c:v>4.2180867260124301E-2</c:v>
                </c:pt>
                <c:pt idx="2356">
                  <c:v>4.2198778456413101E-2</c:v>
                </c:pt>
                <c:pt idx="2357">
                  <c:v>4.2216689652701901E-2</c:v>
                </c:pt>
                <c:pt idx="2358">
                  <c:v>4.2234600848990701E-2</c:v>
                </c:pt>
                <c:pt idx="2359">
                  <c:v>4.2252512045279501E-2</c:v>
                </c:pt>
                <c:pt idx="2360">
                  <c:v>4.2270423241568301E-2</c:v>
                </c:pt>
                <c:pt idx="2361">
                  <c:v>4.2288334437857102E-2</c:v>
                </c:pt>
                <c:pt idx="2362">
                  <c:v>4.2306245634145902E-2</c:v>
                </c:pt>
                <c:pt idx="2363">
                  <c:v>4.2324156830434702E-2</c:v>
                </c:pt>
                <c:pt idx="2364">
                  <c:v>4.2342068026723502E-2</c:v>
                </c:pt>
                <c:pt idx="2365">
                  <c:v>4.2359979223012302E-2</c:v>
                </c:pt>
                <c:pt idx="2366">
                  <c:v>4.2377890419301102E-2</c:v>
                </c:pt>
                <c:pt idx="2367">
                  <c:v>4.2395801615589902E-2</c:v>
                </c:pt>
                <c:pt idx="2368">
                  <c:v>4.2413712811878702E-2</c:v>
                </c:pt>
                <c:pt idx="2369">
                  <c:v>4.2431624008167503E-2</c:v>
                </c:pt>
                <c:pt idx="2370">
                  <c:v>4.2449535204456303E-2</c:v>
                </c:pt>
                <c:pt idx="2371">
                  <c:v>4.2467446400745103E-2</c:v>
                </c:pt>
                <c:pt idx="2372">
                  <c:v>4.2485357597033903E-2</c:v>
                </c:pt>
                <c:pt idx="2373">
                  <c:v>4.2503268793322703E-2</c:v>
                </c:pt>
                <c:pt idx="2374">
                  <c:v>4.2521179989611503E-2</c:v>
                </c:pt>
                <c:pt idx="2375">
                  <c:v>4.2539091185900303E-2</c:v>
                </c:pt>
                <c:pt idx="2376">
                  <c:v>4.2557002382189103E-2</c:v>
                </c:pt>
                <c:pt idx="2377">
                  <c:v>4.2574913578477903E-2</c:v>
                </c:pt>
                <c:pt idx="2378">
                  <c:v>4.2592824774766704E-2</c:v>
                </c:pt>
                <c:pt idx="2379">
                  <c:v>4.2610735971055504E-2</c:v>
                </c:pt>
                <c:pt idx="2380">
                  <c:v>4.2628647167344304E-2</c:v>
                </c:pt>
                <c:pt idx="2381">
                  <c:v>4.2646558363633104E-2</c:v>
                </c:pt>
                <c:pt idx="2382">
                  <c:v>4.2664469559921904E-2</c:v>
                </c:pt>
                <c:pt idx="2383">
                  <c:v>4.2682380756210704E-2</c:v>
                </c:pt>
                <c:pt idx="2384">
                  <c:v>4.2700291952499504E-2</c:v>
                </c:pt>
                <c:pt idx="2385">
                  <c:v>4.2718203148788304E-2</c:v>
                </c:pt>
                <c:pt idx="2386">
                  <c:v>4.2736114345077104E-2</c:v>
                </c:pt>
                <c:pt idx="2387">
                  <c:v>4.2754025541365905E-2</c:v>
                </c:pt>
                <c:pt idx="2388">
                  <c:v>4.2771936737654705E-2</c:v>
                </c:pt>
                <c:pt idx="2389">
                  <c:v>4.2789847933943505E-2</c:v>
                </c:pt>
                <c:pt idx="2390">
                  <c:v>4.2807759130232305E-2</c:v>
                </c:pt>
                <c:pt idx="2391">
                  <c:v>4.2825670326521105E-2</c:v>
                </c:pt>
                <c:pt idx="2392">
                  <c:v>4.2843581522809905E-2</c:v>
                </c:pt>
                <c:pt idx="2393">
                  <c:v>4.2861492719098705E-2</c:v>
                </c:pt>
                <c:pt idx="2394">
                  <c:v>4.2879403915387505E-2</c:v>
                </c:pt>
                <c:pt idx="2395">
                  <c:v>4.2897315111676305E-2</c:v>
                </c:pt>
                <c:pt idx="2396">
                  <c:v>4.2915226307965106E-2</c:v>
                </c:pt>
                <c:pt idx="2397">
                  <c:v>4.2933137504253906E-2</c:v>
                </c:pt>
                <c:pt idx="2398">
                  <c:v>4.2951048700542706E-2</c:v>
                </c:pt>
                <c:pt idx="2399">
                  <c:v>4.2968959896831513E-2</c:v>
                </c:pt>
                <c:pt idx="2400">
                  <c:v>4.2986871093120313E-2</c:v>
                </c:pt>
                <c:pt idx="2401">
                  <c:v>4.3004782289409113E-2</c:v>
                </c:pt>
                <c:pt idx="2402">
                  <c:v>4.3022693485697913E-2</c:v>
                </c:pt>
                <c:pt idx="2403">
                  <c:v>4.3040604681986713E-2</c:v>
                </c:pt>
                <c:pt idx="2404">
                  <c:v>4.3058515878275513E-2</c:v>
                </c:pt>
                <c:pt idx="2405">
                  <c:v>4.3076427074564314E-2</c:v>
                </c:pt>
                <c:pt idx="2406">
                  <c:v>4.3094338270853114E-2</c:v>
                </c:pt>
                <c:pt idx="2407">
                  <c:v>4.3112249467141914E-2</c:v>
                </c:pt>
                <c:pt idx="2408">
                  <c:v>4.3130160663430714E-2</c:v>
                </c:pt>
                <c:pt idx="2409">
                  <c:v>4.3148071859719514E-2</c:v>
                </c:pt>
                <c:pt idx="2410">
                  <c:v>4.3165983056008314E-2</c:v>
                </c:pt>
                <c:pt idx="2411">
                  <c:v>4.3183894252297114E-2</c:v>
                </c:pt>
                <c:pt idx="2412">
                  <c:v>4.3201805448585914E-2</c:v>
                </c:pt>
                <c:pt idx="2413">
                  <c:v>4.3219716644874714E-2</c:v>
                </c:pt>
                <c:pt idx="2414">
                  <c:v>4.3237627841163515E-2</c:v>
                </c:pt>
                <c:pt idx="2415">
                  <c:v>4.3255539037452315E-2</c:v>
                </c:pt>
                <c:pt idx="2416">
                  <c:v>4.3273450233741115E-2</c:v>
                </c:pt>
                <c:pt idx="2417">
                  <c:v>4.3291361430029915E-2</c:v>
                </c:pt>
                <c:pt idx="2418">
                  <c:v>4.3309272626318715E-2</c:v>
                </c:pt>
                <c:pt idx="2419">
                  <c:v>4.3327183822607515E-2</c:v>
                </c:pt>
                <c:pt idx="2420">
                  <c:v>4.3345095018896315E-2</c:v>
                </c:pt>
                <c:pt idx="2421">
                  <c:v>4.3363006215185115E-2</c:v>
                </c:pt>
                <c:pt idx="2422">
                  <c:v>4.3380917411473915E-2</c:v>
                </c:pt>
                <c:pt idx="2423">
                  <c:v>4.3398828607762716E-2</c:v>
                </c:pt>
                <c:pt idx="2424">
                  <c:v>4.3416739804051516E-2</c:v>
                </c:pt>
                <c:pt idx="2425">
                  <c:v>4.3434651000340316E-2</c:v>
                </c:pt>
                <c:pt idx="2426">
                  <c:v>4.3452562196629116E-2</c:v>
                </c:pt>
                <c:pt idx="2427">
                  <c:v>4.3470473392917916E-2</c:v>
                </c:pt>
                <c:pt idx="2428">
                  <c:v>4.3488384589206716E-2</c:v>
                </c:pt>
                <c:pt idx="2429">
                  <c:v>4.3506295785495516E-2</c:v>
                </c:pt>
                <c:pt idx="2430">
                  <c:v>4.3524206981784316E-2</c:v>
                </c:pt>
                <c:pt idx="2431">
                  <c:v>4.3542118178073116E-2</c:v>
                </c:pt>
                <c:pt idx="2432">
                  <c:v>4.3560029374361917E-2</c:v>
                </c:pt>
                <c:pt idx="2433">
                  <c:v>4.3577940570650717E-2</c:v>
                </c:pt>
                <c:pt idx="2434">
                  <c:v>4.3595851766939517E-2</c:v>
                </c:pt>
                <c:pt idx="2435">
                  <c:v>4.3613762963228317E-2</c:v>
                </c:pt>
                <c:pt idx="2436">
                  <c:v>4.3631674159517117E-2</c:v>
                </c:pt>
                <c:pt idx="2437">
                  <c:v>4.3649585355805917E-2</c:v>
                </c:pt>
                <c:pt idx="2438">
                  <c:v>4.3667496552094717E-2</c:v>
                </c:pt>
                <c:pt idx="2439">
                  <c:v>4.3685407748383517E-2</c:v>
                </c:pt>
                <c:pt idx="2440">
                  <c:v>4.3703318944672317E-2</c:v>
                </c:pt>
                <c:pt idx="2441">
                  <c:v>4.3721230140961118E-2</c:v>
                </c:pt>
                <c:pt idx="2442">
                  <c:v>4.3739141337249918E-2</c:v>
                </c:pt>
                <c:pt idx="2443">
                  <c:v>4.3757052533538718E-2</c:v>
                </c:pt>
                <c:pt idx="2444">
                  <c:v>4.3774963729827518E-2</c:v>
                </c:pt>
                <c:pt idx="2445">
                  <c:v>4.3792874926116318E-2</c:v>
                </c:pt>
                <c:pt idx="2446">
                  <c:v>4.3810786122405118E-2</c:v>
                </c:pt>
                <c:pt idx="2447">
                  <c:v>4.3828697318693918E-2</c:v>
                </c:pt>
                <c:pt idx="2448">
                  <c:v>4.3846608514982718E-2</c:v>
                </c:pt>
                <c:pt idx="2449">
                  <c:v>4.3864519711271518E-2</c:v>
                </c:pt>
                <c:pt idx="2450">
                  <c:v>4.3882430907560319E-2</c:v>
                </c:pt>
                <c:pt idx="2451">
                  <c:v>4.3900342103849119E-2</c:v>
                </c:pt>
                <c:pt idx="2452">
                  <c:v>4.3918253300137919E-2</c:v>
                </c:pt>
                <c:pt idx="2453">
                  <c:v>4.3936164496426719E-2</c:v>
                </c:pt>
                <c:pt idx="2454">
                  <c:v>4.3954075692715519E-2</c:v>
                </c:pt>
                <c:pt idx="2455">
                  <c:v>4.3971986889004319E-2</c:v>
                </c:pt>
                <c:pt idx="2456">
                  <c:v>4.3989898085293119E-2</c:v>
                </c:pt>
                <c:pt idx="2457">
                  <c:v>4.4007809281581919E-2</c:v>
                </c:pt>
                <c:pt idx="2458">
                  <c:v>4.402572047787072E-2</c:v>
                </c:pt>
                <c:pt idx="2459">
                  <c:v>4.404363167415952E-2</c:v>
                </c:pt>
                <c:pt idx="2460">
                  <c:v>4.406154287044832E-2</c:v>
                </c:pt>
                <c:pt idx="2461">
                  <c:v>4.407945406673712E-2</c:v>
                </c:pt>
                <c:pt idx="2462">
                  <c:v>4.409736526302592E-2</c:v>
                </c:pt>
                <c:pt idx="2463">
                  <c:v>4.411527645931472E-2</c:v>
                </c:pt>
                <c:pt idx="2464">
                  <c:v>4.413318765560352E-2</c:v>
                </c:pt>
                <c:pt idx="2465">
                  <c:v>4.415109885189232E-2</c:v>
                </c:pt>
                <c:pt idx="2466">
                  <c:v>4.416901004818112E-2</c:v>
                </c:pt>
                <c:pt idx="2467">
                  <c:v>4.4186921244469921E-2</c:v>
                </c:pt>
                <c:pt idx="2468">
                  <c:v>4.4204832440758721E-2</c:v>
                </c:pt>
                <c:pt idx="2469">
                  <c:v>4.4222743637047521E-2</c:v>
                </c:pt>
                <c:pt idx="2470">
                  <c:v>4.4240654833336321E-2</c:v>
                </c:pt>
                <c:pt idx="2471">
                  <c:v>4.4258566029625121E-2</c:v>
                </c:pt>
                <c:pt idx="2472">
                  <c:v>4.4276477225913921E-2</c:v>
                </c:pt>
                <c:pt idx="2473">
                  <c:v>4.4294388422202721E-2</c:v>
                </c:pt>
                <c:pt idx="2474">
                  <c:v>4.4312299618491521E-2</c:v>
                </c:pt>
                <c:pt idx="2475">
                  <c:v>4.4330210814780321E-2</c:v>
                </c:pt>
                <c:pt idx="2476">
                  <c:v>4.4348122011069122E-2</c:v>
                </c:pt>
                <c:pt idx="2477">
                  <c:v>4.4366033207357922E-2</c:v>
                </c:pt>
                <c:pt idx="2478">
                  <c:v>4.4383944403646722E-2</c:v>
                </c:pt>
                <c:pt idx="2479">
                  <c:v>4.4401855599935522E-2</c:v>
                </c:pt>
                <c:pt idx="2480">
                  <c:v>4.4419766796224322E-2</c:v>
                </c:pt>
                <c:pt idx="2481">
                  <c:v>4.4437677992513122E-2</c:v>
                </c:pt>
                <c:pt idx="2482">
                  <c:v>4.4455589188801922E-2</c:v>
                </c:pt>
                <c:pt idx="2483">
                  <c:v>4.4473500385090722E-2</c:v>
                </c:pt>
                <c:pt idx="2484">
                  <c:v>4.4491411581379522E-2</c:v>
                </c:pt>
                <c:pt idx="2485">
                  <c:v>4.4509322777668323E-2</c:v>
                </c:pt>
                <c:pt idx="2486">
                  <c:v>4.4527233973957123E-2</c:v>
                </c:pt>
                <c:pt idx="2487">
                  <c:v>4.4545145170245923E-2</c:v>
                </c:pt>
                <c:pt idx="2488">
                  <c:v>4.4563056366534723E-2</c:v>
                </c:pt>
                <c:pt idx="2489">
                  <c:v>4.4580967562823523E-2</c:v>
                </c:pt>
                <c:pt idx="2490">
                  <c:v>4.4598878759112323E-2</c:v>
                </c:pt>
                <c:pt idx="2491">
                  <c:v>4.4616789955401123E-2</c:v>
                </c:pt>
                <c:pt idx="2492">
                  <c:v>4.4634701151689923E-2</c:v>
                </c:pt>
                <c:pt idx="2493">
                  <c:v>4.4652612347978723E-2</c:v>
                </c:pt>
                <c:pt idx="2494">
                  <c:v>4.4670523544267524E-2</c:v>
                </c:pt>
                <c:pt idx="2495">
                  <c:v>4.4688434740556324E-2</c:v>
                </c:pt>
                <c:pt idx="2496">
                  <c:v>4.4706345936845124E-2</c:v>
                </c:pt>
                <c:pt idx="2497">
                  <c:v>4.4724257133133924E-2</c:v>
                </c:pt>
                <c:pt idx="2498">
                  <c:v>4.4742168329422724E-2</c:v>
                </c:pt>
                <c:pt idx="2499">
                  <c:v>4.4760079525711524E-2</c:v>
                </c:pt>
                <c:pt idx="2500">
                  <c:v>4.4777990722000324E-2</c:v>
                </c:pt>
                <c:pt idx="2501">
                  <c:v>4.4795901918289124E-2</c:v>
                </c:pt>
                <c:pt idx="2502">
                  <c:v>4.4813813114577924E-2</c:v>
                </c:pt>
                <c:pt idx="2503">
                  <c:v>4.4831724310866725E-2</c:v>
                </c:pt>
                <c:pt idx="2504">
                  <c:v>4.4849635507155525E-2</c:v>
                </c:pt>
                <c:pt idx="2505">
                  <c:v>4.4867546703444325E-2</c:v>
                </c:pt>
                <c:pt idx="2506">
                  <c:v>4.4885457899733125E-2</c:v>
                </c:pt>
                <c:pt idx="2507">
                  <c:v>4.4903369096021925E-2</c:v>
                </c:pt>
                <c:pt idx="2508">
                  <c:v>4.4921280292310725E-2</c:v>
                </c:pt>
                <c:pt idx="2509">
                  <c:v>4.4939191488599525E-2</c:v>
                </c:pt>
                <c:pt idx="2510">
                  <c:v>4.4957102684888325E-2</c:v>
                </c:pt>
                <c:pt idx="2511">
                  <c:v>4.4975013881177126E-2</c:v>
                </c:pt>
                <c:pt idx="2512">
                  <c:v>4.4992925077465926E-2</c:v>
                </c:pt>
                <c:pt idx="2513">
                  <c:v>4.5010836273754726E-2</c:v>
                </c:pt>
                <c:pt idx="2514">
                  <c:v>4.5028747470043526E-2</c:v>
                </c:pt>
                <c:pt idx="2515">
                  <c:v>4.5046658666332326E-2</c:v>
                </c:pt>
                <c:pt idx="2516">
                  <c:v>4.5064569862621126E-2</c:v>
                </c:pt>
                <c:pt idx="2517">
                  <c:v>4.5082481058909926E-2</c:v>
                </c:pt>
                <c:pt idx="2518">
                  <c:v>4.5100392255198726E-2</c:v>
                </c:pt>
                <c:pt idx="2519">
                  <c:v>4.5118303451487526E-2</c:v>
                </c:pt>
                <c:pt idx="2520">
                  <c:v>4.5136214647776327E-2</c:v>
                </c:pt>
                <c:pt idx="2521">
                  <c:v>4.5154125844065127E-2</c:v>
                </c:pt>
                <c:pt idx="2522">
                  <c:v>4.5172037040353927E-2</c:v>
                </c:pt>
                <c:pt idx="2523">
                  <c:v>4.5189948236642727E-2</c:v>
                </c:pt>
                <c:pt idx="2524">
                  <c:v>4.5207859432931527E-2</c:v>
                </c:pt>
                <c:pt idx="2525">
                  <c:v>4.5225770629220327E-2</c:v>
                </c:pt>
                <c:pt idx="2526">
                  <c:v>4.5243681825509127E-2</c:v>
                </c:pt>
                <c:pt idx="2527">
                  <c:v>4.5261593021797927E-2</c:v>
                </c:pt>
                <c:pt idx="2528">
                  <c:v>4.5279504218086727E-2</c:v>
                </c:pt>
                <c:pt idx="2529">
                  <c:v>4.5297415414375528E-2</c:v>
                </c:pt>
                <c:pt idx="2530">
                  <c:v>4.5315326610664328E-2</c:v>
                </c:pt>
                <c:pt idx="2531">
                  <c:v>4.5333237806953128E-2</c:v>
                </c:pt>
                <c:pt idx="2532">
                  <c:v>4.5351149003241928E-2</c:v>
                </c:pt>
                <c:pt idx="2533">
                  <c:v>4.5369060199530728E-2</c:v>
                </c:pt>
                <c:pt idx="2534">
                  <c:v>4.5386971395819528E-2</c:v>
                </c:pt>
                <c:pt idx="2535">
                  <c:v>4.5404882592108328E-2</c:v>
                </c:pt>
                <c:pt idx="2536">
                  <c:v>4.5422793788397128E-2</c:v>
                </c:pt>
                <c:pt idx="2537">
                  <c:v>4.5440704984685928E-2</c:v>
                </c:pt>
                <c:pt idx="2538">
                  <c:v>4.5458616180974729E-2</c:v>
                </c:pt>
                <c:pt idx="2539">
                  <c:v>4.5476527377263529E-2</c:v>
                </c:pt>
                <c:pt idx="2540">
                  <c:v>4.5494438573552329E-2</c:v>
                </c:pt>
                <c:pt idx="2541">
                  <c:v>4.5512349769841129E-2</c:v>
                </c:pt>
                <c:pt idx="2542">
                  <c:v>4.5530260966129929E-2</c:v>
                </c:pt>
                <c:pt idx="2543">
                  <c:v>4.5548172162418729E-2</c:v>
                </c:pt>
                <c:pt idx="2544">
                  <c:v>4.5566083358707529E-2</c:v>
                </c:pt>
                <c:pt idx="2545">
                  <c:v>4.5583994554996329E-2</c:v>
                </c:pt>
                <c:pt idx="2546">
                  <c:v>4.5601905751285129E-2</c:v>
                </c:pt>
                <c:pt idx="2547">
                  <c:v>4.561981694757393E-2</c:v>
                </c:pt>
                <c:pt idx="2548">
                  <c:v>4.563772814386273E-2</c:v>
                </c:pt>
                <c:pt idx="2549">
                  <c:v>4.565563934015153E-2</c:v>
                </c:pt>
                <c:pt idx="2550">
                  <c:v>4.567355053644033E-2</c:v>
                </c:pt>
                <c:pt idx="2551">
                  <c:v>4.569146173272913E-2</c:v>
                </c:pt>
                <c:pt idx="2552">
                  <c:v>4.570937292901793E-2</c:v>
                </c:pt>
                <c:pt idx="2553">
                  <c:v>4.572728412530673E-2</c:v>
                </c:pt>
                <c:pt idx="2554">
                  <c:v>4.574519532159553E-2</c:v>
                </c:pt>
                <c:pt idx="2555">
                  <c:v>4.576310651788433E-2</c:v>
                </c:pt>
                <c:pt idx="2556">
                  <c:v>4.5781017714173131E-2</c:v>
                </c:pt>
                <c:pt idx="2557">
                  <c:v>4.5798928910461931E-2</c:v>
                </c:pt>
                <c:pt idx="2558">
                  <c:v>4.5816840106750731E-2</c:v>
                </c:pt>
                <c:pt idx="2559">
                  <c:v>4.5834751303039531E-2</c:v>
                </c:pt>
                <c:pt idx="2560">
                  <c:v>4.5852662499328331E-2</c:v>
                </c:pt>
                <c:pt idx="2561">
                  <c:v>4.5870573695617131E-2</c:v>
                </c:pt>
                <c:pt idx="2562">
                  <c:v>4.5888484891905931E-2</c:v>
                </c:pt>
                <c:pt idx="2563">
                  <c:v>4.5906396088194731E-2</c:v>
                </c:pt>
                <c:pt idx="2564">
                  <c:v>4.5924307284483531E-2</c:v>
                </c:pt>
                <c:pt idx="2565">
                  <c:v>4.5942218480772332E-2</c:v>
                </c:pt>
                <c:pt idx="2566">
                  <c:v>4.5960129677061132E-2</c:v>
                </c:pt>
                <c:pt idx="2567">
                  <c:v>4.5978040873349932E-2</c:v>
                </c:pt>
                <c:pt idx="2568">
                  <c:v>4.5995952069638732E-2</c:v>
                </c:pt>
                <c:pt idx="2569">
                  <c:v>4.6013863265927532E-2</c:v>
                </c:pt>
                <c:pt idx="2570">
                  <c:v>4.6031774462216332E-2</c:v>
                </c:pt>
                <c:pt idx="2571">
                  <c:v>4.6049685658505132E-2</c:v>
                </c:pt>
                <c:pt idx="2572">
                  <c:v>4.6067596854793932E-2</c:v>
                </c:pt>
                <c:pt idx="2573">
                  <c:v>4.6085508051082733E-2</c:v>
                </c:pt>
                <c:pt idx="2574">
                  <c:v>4.6103419247371533E-2</c:v>
                </c:pt>
                <c:pt idx="2575">
                  <c:v>4.6121330443660333E-2</c:v>
                </c:pt>
                <c:pt idx="2576">
                  <c:v>4.6139241639949133E-2</c:v>
                </c:pt>
                <c:pt idx="2577">
                  <c:v>4.6157152836237933E-2</c:v>
                </c:pt>
                <c:pt idx="2578">
                  <c:v>4.6175064032526733E-2</c:v>
                </c:pt>
                <c:pt idx="2579">
                  <c:v>4.6192975228815533E-2</c:v>
                </c:pt>
                <c:pt idx="2580">
                  <c:v>4.6210886425104333E-2</c:v>
                </c:pt>
                <c:pt idx="2581">
                  <c:v>4.6228797621393133E-2</c:v>
                </c:pt>
                <c:pt idx="2582">
                  <c:v>4.6246708817681934E-2</c:v>
                </c:pt>
                <c:pt idx="2583">
                  <c:v>4.6264620013970734E-2</c:v>
                </c:pt>
                <c:pt idx="2584">
                  <c:v>4.6282531210259534E-2</c:v>
                </c:pt>
                <c:pt idx="2585">
                  <c:v>4.6300442406548334E-2</c:v>
                </c:pt>
                <c:pt idx="2586">
                  <c:v>4.6318353602837134E-2</c:v>
                </c:pt>
                <c:pt idx="2587">
                  <c:v>4.6336264799125934E-2</c:v>
                </c:pt>
                <c:pt idx="2588">
                  <c:v>4.6354175995414734E-2</c:v>
                </c:pt>
                <c:pt idx="2589">
                  <c:v>4.6372087191703534E-2</c:v>
                </c:pt>
                <c:pt idx="2590">
                  <c:v>4.6389998387992334E-2</c:v>
                </c:pt>
                <c:pt idx="2591">
                  <c:v>4.6407909584281135E-2</c:v>
                </c:pt>
                <c:pt idx="2592">
                  <c:v>4.6425820780569935E-2</c:v>
                </c:pt>
                <c:pt idx="2593">
                  <c:v>4.6443731976858735E-2</c:v>
                </c:pt>
                <c:pt idx="2594">
                  <c:v>4.6461643173147535E-2</c:v>
                </c:pt>
                <c:pt idx="2595">
                  <c:v>4.6479554369436335E-2</c:v>
                </c:pt>
                <c:pt idx="2596">
                  <c:v>4.6497465565725135E-2</c:v>
                </c:pt>
                <c:pt idx="2597">
                  <c:v>4.6515376762013935E-2</c:v>
                </c:pt>
                <c:pt idx="2598">
                  <c:v>4.6533287958302735E-2</c:v>
                </c:pt>
                <c:pt idx="2599">
                  <c:v>4.6551199154591535E-2</c:v>
                </c:pt>
                <c:pt idx="2600">
                  <c:v>4.6569110350880336E-2</c:v>
                </c:pt>
                <c:pt idx="2601">
                  <c:v>4.6587021547169136E-2</c:v>
                </c:pt>
                <c:pt idx="2602">
                  <c:v>4.6604932743457936E-2</c:v>
                </c:pt>
                <c:pt idx="2603">
                  <c:v>4.6622843939746736E-2</c:v>
                </c:pt>
                <c:pt idx="2604">
                  <c:v>4.6640755136035536E-2</c:v>
                </c:pt>
                <c:pt idx="2605">
                  <c:v>4.6658666332324336E-2</c:v>
                </c:pt>
                <c:pt idx="2606">
                  <c:v>4.6676577528613136E-2</c:v>
                </c:pt>
                <c:pt idx="2607">
                  <c:v>4.6694488724901936E-2</c:v>
                </c:pt>
                <c:pt idx="2608">
                  <c:v>4.6712399921190736E-2</c:v>
                </c:pt>
                <c:pt idx="2609">
                  <c:v>4.6730311117479537E-2</c:v>
                </c:pt>
                <c:pt idx="2610">
                  <c:v>4.6748222313768337E-2</c:v>
                </c:pt>
                <c:pt idx="2611">
                  <c:v>4.6766133510057137E-2</c:v>
                </c:pt>
                <c:pt idx="2612">
                  <c:v>4.6784044706345937E-2</c:v>
                </c:pt>
                <c:pt idx="2613">
                  <c:v>4.6801955902634737E-2</c:v>
                </c:pt>
                <c:pt idx="2614">
                  <c:v>4.6819867098923537E-2</c:v>
                </c:pt>
                <c:pt idx="2615">
                  <c:v>4.6837778295212337E-2</c:v>
                </c:pt>
                <c:pt idx="2616">
                  <c:v>4.6855689491501137E-2</c:v>
                </c:pt>
                <c:pt idx="2617">
                  <c:v>4.6873600687789937E-2</c:v>
                </c:pt>
                <c:pt idx="2618">
                  <c:v>4.6891511884078738E-2</c:v>
                </c:pt>
                <c:pt idx="2619">
                  <c:v>4.6909423080367538E-2</c:v>
                </c:pt>
                <c:pt idx="2620">
                  <c:v>4.6927334276656338E-2</c:v>
                </c:pt>
                <c:pt idx="2621">
                  <c:v>4.6945245472945138E-2</c:v>
                </c:pt>
                <c:pt idx="2622">
                  <c:v>4.6963156669233938E-2</c:v>
                </c:pt>
                <c:pt idx="2623">
                  <c:v>4.6981067865522738E-2</c:v>
                </c:pt>
                <c:pt idx="2624">
                  <c:v>4.6998979061811538E-2</c:v>
                </c:pt>
                <c:pt idx="2625">
                  <c:v>4.7016890258100338E-2</c:v>
                </c:pt>
                <c:pt idx="2626">
                  <c:v>4.7034801454389139E-2</c:v>
                </c:pt>
                <c:pt idx="2627">
                  <c:v>4.7052712650677939E-2</c:v>
                </c:pt>
                <c:pt idx="2628">
                  <c:v>4.7070623846966739E-2</c:v>
                </c:pt>
                <c:pt idx="2629">
                  <c:v>4.7088535043255539E-2</c:v>
                </c:pt>
                <c:pt idx="2630">
                  <c:v>4.7106446239544339E-2</c:v>
                </c:pt>
                <c:pt idx="2631">
                  <c:v>4.7124357435833139E-2</c:v>
                </c:pt>
                <c:pt idx="2632">
                  <c:v>4.7142268632121939E-2</c:v>
                </c:pt>
                <c:pt idx="2633">
                  <c:v>4.7160179828410739E-2</c:v>
                </c:pt>
                <c:pt idx="2634">
                  <c:v>4.7178091024699539E-2</c:v>
                </c:pt>
                <c:pt idx="2635">
                  <c:v>4.719600222098834E-2</c:v>
                </c:pt>
                <c:pt idx="2636">
                  <c:v>4.721391341727714E-2</c:v>
                </c:pt>
                <c:pt idx="2637">
                  <c:v>4.723182461356594E-2</c:v>
                </c:pt>
                <c:pt idx="2638">
                  <c:v>4.724973580985474E-2</c:v>
                </c:pt>
                <c:pt idx="2639">
                  <c:v>4.726764700614354E-2</c:v>
                </c:pt>
                <c:pt idx="2640">
                  <c:v>4.728555820243234E-2</c:v>
                </c:pt>
                <c:pt idx="2641">
                  <c:v>4.730346939872114E-2</c:v>
                </c:pt>
                <c:pt idx="2642">
                  <c:v>4.732138059500994E-2</c:v>
                </c:pt>
                <c:pt idx="2643">
                  <c:v>4.733929179129874E-2</c:v>
                </c:pt>
                <c:pt idx="2644">
                  <c:v>4.7357202987587541E-2</c:v>
                </c:pt>
                <c:pt idx="2645">
                  <c:v>4.7375114183876341E-2</c:v>
                </c:pt>
                <c:pt idx="2646">
                  <c:v>4.7393025380165141E-2</c:v>
                </c:pt>
                <c:pt idx="2647">
                  <c:v>4.7410936576453941E-2</c:v>
                </c:pt>
                <c:pt idx="2648">
                  <c:v>4.7428847772742741E-2</c:v>
                </c:pt>
                <c:pt idx="2649">
                  <c:v>4.7446758969031541E-2</c:v>
                </c:pt>
                <c:pt idx="2650">
                  <c:v>4.7464670165320341E-2</c:v>
                </c:pt>
                <c:pt idx="2651">
                  <c:v>4.7482581361609141E-2</c:v>
                </c:pt>
                <c:pt idx="2652">
                  <c:v>4.7500492557897941E-2</c:v>
                </c:pt>
                <c:pt idx="2653">
                  <c:v>4.7518403754186742E-2</c:v>
                </c:pt>
                <c:pt idx="2654">
                  <c:v>4.7536314950475542E-2</c:v>
                </c:pt>
                <c:pt idx="2655">
                  <c:v>4.7554226146764342E-2</c:v>
                </c:pt>
                <c:pt idx="2656">
                  <c:v>4.7572137343053142E-2</c:v>
                </c:pt>
                <c:pt idx="2657">
                  <c:v>4.7590048539341942E-2</c:v>
                </c:pt>
                <c:pt idx="2658">
                  <c:v>4.7607959735630742E-2</c:v>
                </c:pt>
                <c:pt idx="2659">
                  <c:v>4.7625870931919542E-2</c:v>
                </c:pt>
                <c:pt idx="2660">
                  <c:v>4.7643782128208342E-2</c:v>
                </c:pt>
                <c:pt idx="2661">
                  <c:v>4.7661693324497142E-2</c:v>
                </c:pt>
                <c:pt idx="2662">
                  <c:v>4.7679604520785943E-2</c:v>
                </c:pt>
                <c:pt idx="2663">
                  <c:v>4.7697515717074743E-2</c:v>
                </c:pt>
                <c:pt idx="2664">
                  <c:v>4.7715426913363543E-2</c:v>
                </c:pt>
                <c:pt idx="2665">
                  <c:v>4.7733338109652343E-2</c:v>
                </c:pt>
                <c:pt idx="2666">
                  <c:v>4.7751249305941143E-2</c:v>
                </c:pt>
                <c:pt idx="2667">
                  <c:v>4.7769160502229943E-2</c:v>
                </c:pt>
                <c:pt idx="2668">
                  <c:v>4.7787071698518743E-2</c:v>
                </c:pt>
                <c:pt idx="2669">
                  <c:v>4.7804982894807543E-2</c:v>
                </c:pt>
                <c:pt idx="2670">
                  <c:v>4.7822894091096343E-2</c:v>
                </c:pt>
                <c:pt idx="2671">
                  <c:v>4.7840805287385144E-2</c:v>
                </c:pt>
                <c:pt idx="2672">
                  <c:v>4.7858716483673944E-2</c:v>
                </c:pt>
                <c:pt idx="2673">
                  <c:v>4.7876627679962744E-2</c:v>
                </c:pt>
                <c:pt idx="2674">
                  <c:v>4.7894538876251544E-2</c:v>
                </c:pt>
                <c:pt idx="2675">
                  <c:v>4.7912450072540344E-2</c:v>
                </c:pt>
                <c:pt idx="2676">
                  <c:v>4.7930361268829144E-2</c:v>
                </c:pt>
                <c:pt idx="2677">
                  <c:v>4.7948272465117944E-2</c:v>
                </c:pt>
                <c:pt idx="2678">
                  <c:v>4.7966183661406744E-2</c:v>
                </c:pt>
                <c:pt idx="2679">
                  <c:v>4.7984094857695545E-2</c:v>
                </c:pt>
                <c:pt idx="2680">
                  <c:v>4.8002006053984345E-2</c:v>
                </c:pt>
                <c:pt idx="2681">
                  <c:v>4.8019917250273145E-2</c:v>
                </c:pt>
                <c:pt idx="2682">
                  <c:v>4.8037828446561945E-2</c:v>
                </c:pt>
                <c:pt idx="2683">
                  <c:v>4.8055739642850745E-2</c:v>
                </c:pt>
                <c:pt idx="2684">
                  <c:v>4.8073650839139545E-2</c:v>
                </c:pt>
                <c:pt idx="2685">
                  <c:v>4.8091562035428345E-2</c:v>
                </c:pt>
                <c:pt idx="2686">
                  <c:v>4.8109473231717145E-2</c:v>
                </c:pt>
                <c:pt idx="2687">
                  <c:v>4.8127384428005945E-2</c:v>
                </c:pt>
                <c:pt idx="2688">
                  <c:v>4.8145295624294746E-2</c:v>
                </c:pt>
                <c:pt idx="2689">
                  <c:v>4.8163206820583546E-2</c:v>
                </c:pt>
                <c:pt idx="2690">
                  <c:v>4.8181118016872346E-2</c:v>
                </c:pt>
                <c:pt idx="2691">
                  <c:v>4.8199029213161146E-2</c:v>
                </c:pt>
                <c:pt idx="2692">
                  <c:v>4.8216940409449946E-2</c:v>
                </c:pt>
                <c:pt idx="2693">
                  <c:v>4.8234851605738746E-2</c:v>
                </c:pt>
                <c:pt idx="2694">
                  <c:v>4.8252762802027546E-2</c:v>
                </c:pt>
                <c:pt idx="2695">
                  <c:v>4.8270673998316346E-2</c:v>
                </c:pt>
                <c:pt idx="2696">
                  <c:v>4.8288585194605146E-2</c:v>
                </c:pt>
                <c:pt idx="2697">
                  <c:v>4.8306496390893947E-2</c:v>
                </c:pt>
                <c:pt idx="2698">
                  <c:v>4.8324407587182747E-2</c:v>
                </c:pt>
                <c:pt idx="2699">
                  <c:v>4.8342318783471547E-2</c:v>
                </c:pt>
                <c:pt idx="2700">
                  <c:v>4.8360229979760347E-2</c:v>
                </c:pt>
                <c:pt idx="2701">
                  <c:v>4.8378141176049147E-2</c:v>
                </c:pt>
                <c:pt idx="2702">
                  <c:v>4.8396052372337947E-2</c:v>
                </c:pt>
                <c:pt idx="2703">
                  <c:v>4.8413963568626747E-2</c:v>
                </c:pt>
                <c:pt idx="2704">
                  <c:v>4.8431874764915547E-2</c:v>
                </c:pt>
                <c:pt idx="2705">
                  <c:v>4.8449785961204347E-2</c:v>
                </c:pt>
                <c:pt idx="2706">
                  <c:v>4.8467697157493148E-2</c:v>
                </c:pt>
                <c:pt idx="2707">
                  <c:v>4.8485608353781948E-2</c:v>
                </c:pt>
                <c:pt idx="2708">
                  <c:v>4.8503519550070748E-2</c:v>
                </c:pt>
                <c:pt idx="2709">
                  <c:v>4.8521430746359548E-2</c:v>
                </c:pt>
                <c:pt idx="2710">
                  <c:v>4.8539341942648348E-2</c:v>
                </c:pt>
                <c:pt idx="2711">
                  <c:v>4.8557253138937148E-2</c:v>
                </c:pt>
                <c:pt idx="2712">
                  <c:v>4.8575164335225948E-2</c:v>
                </c:pt>
                <c:pt idx="2713">
                  <c:v>4.8593075531514748E-2</c:v>
                </c:pt>
                <c:pt idx="2714">
                  <c:v>4.8610986727803548E-2</c:v>
                </c:pt>
                <c:pt idx="2715">
                  <c:v>4.8628897924092349E-2</c:v>
                </c:pt>
                <c:pt idx="2716">
                  <c:v>4.8646809120381149E-2</c:v>
                </c:pt>
                <c:pt idx="2717">
                  <c:v>4.8664720316669949E-2</c:v>
                </c:pt>
                <c:pt idx="2718">
                  <c:v>4.8682631512958749E-2</c:v>
                </c:pt>
                <c:pt idx="2719">
                  <c:v>4.8700542709247549E-2</c:v>
                </c:pt>
                <c:pt idx="2720">
                  <c:v>4.8718453905536349E-2</c:v>
                </c:pt>
                <c:pt idx="2721">
                  <c:v>4.8736365101825149E-2</c:v>
                </c:pt>
                <c:pt idx="2722">
                  <c:v>4.8754276298113949E-2</c:v>
                </c:pt>
                <c:pt idx="2723">
                  <c:v>4.8772187494402749E-2</c:v>
                </c:pt>
                <c:pt idx="2724">
                  <c:v>4.879009869069155E-2</c:v>
                </c:pt>
                <c:pt idx="2725">
                  <c:v>4.880800988698035E-2</c:v>
                </c:pt>
                <c:pt idx="2726">
                  <c:v>4.882592108326915E-2</c:v>
                </c:pt>
                <c:pt idx="2727">
                  <c:v>4.884383227955795E-2</c:v>
                </c:pt>
                <c:pt idx="2728">
                  <c:v>4.886174347584675E-2</c:v>
                </c:pt>
                <c:pt idx="2729">
                  <c:v>4.887965467213555E-2</c:v>
                </c:pt>
                <c:pt idx="2730">
                  <c:v>4.889756586842435E-2</c:v>
                </c:pt>
                <c:pt idx="2731">
                  <c:v>4.891547706471315E-2</c:v>
                </c:pt>
                <c:pt idx="2732">
                  <c:v>4.893338826100195E-2</c:v>
                </c:pt>
                <c:pt idx="2733">
                  <c:v>4.8951299457290751E-2</c:v>
                </c:pt>
                <c:pt idx="2734">
                  <c:v>4.8969210653579551E-2</c:v>
                </c:pt>
                <c:pt idx="2735">
                  <c:v>4.8987121849868351E-2</c:v>
                </c:pt>
                <c:pt idx="2736">
                  <c:v>4.9005033046157151E-2</c:v>
                </c:pt>
                <c:pt idx="2737">
                  <c:v>4.9022944242445951E-2</c:v>
                </c:pt>
                <c:pt idx="2738">
                  <c:v>4.9040855438734751E-2</c:v>
                </c:pt>
                <c:pt idx="2739">
                  <c:v>4.9058766635023551E-2</c:v>
                </c:pt>
                <c:pt idx="2740">
                  <c:v>4.9076677831312351E-2</c:v>
                </c:pt>
                <c:pt idx="2741">
                  <c:v>4.9094589027601152E-2</c:v>
                </c:pt>
                <c:pt idx="2742">
                  <c:v>4.9112500223889952E-2</c:v>
                </c:pt>
                <c:pt idx="2743">
                  <c:v>4.9130411420178752E-2</c:v>
                </c:pt>
                <c:pt idx="2744">
                  <c:v>4.9148322616467552E-2</c:v>
                </c:pt>
                <c:pt idx="2745">
                  <c:v>4.9166233812756352E-2</c:v>
                </c:pt>
                <c:pt idx="2746">
                  <c:v>4.9184145009045152E-2</c:v>
                </c:pt>
                <c:pt idx="2747">
                  <c:v>4.9202056205333952E-2</c:v>
                </c:pt>
                <c:pt idx="2748">
                  <c:v>4.9219967401622752E-2</c:v>
                </c:pt>
                <c:pt idx="2749">
                  <c:v>4.9237878597911552E-2</c:v>
                </c:pt>
                <c:pt idx="2750">
                  <c:v>4.9255789794200353E-2</c:v>
                </c:pt>
                <c:pt idx="2751">
                  <c:v>4.9273700990489153E-2</c:v>
                </c:pt>
                <c:pt idx="2752">
                  <c:v>4.9291612186777953E-2</c:v>
                </c:pt>
                <c:pt idx="2753">
                  <c:v>4.9309523383066753E-2</c:v>
                </c:pt>
                <c:pt idx="2754">
                  <c:v>4.9327434579355553E-2</c:v>
                </c:pt>
                <c:pt idx="2755">
                  <c:v>4.9345345775644353E-2</c:v>
                </c:pt>
                <c:pt idx="2756">
                  <c:v>4.9363256971933153E-2</c:v>
                </c:pt>
                <c:pt idx="2757">
                  <c:v>4.9381168168221953E-2</c:v>
                </c:pt>
                <c:pt idx="2758">
                  <c:v>4.9399079364510753E-2</c:v>
                </c:pt>
                <c:pt idx="2759">
                  <c:v>4.9416990560799554E-2</c:v>
                </c:pt>
                <c:pt idx="2760">
                  <c:v>4.9434901757088354E-2</c:v>
                </c:pt>
                <c:pt idx="2761">
                  <c:v>4.9452812953377154E-2</c:v>
                </c:pt>
                <c:pt idx="2762">
                  <c:v>4.9470724149665954E-2</c:v>
                </c:pt>
                <c:pt idx="2763">
                  <c:v>4.9488635345954754E-2</c:v>
                </c:pt>
                <c:pt idx="2764">
                  <c:v>4.9506546542243554E-2</c:v>
                </c:pt>
                <c:pt idx="2765">
                  <c:v>4.9524457738532354E-2</c:v>
                </c:pt>
                <c:pt idx="2766">
                  <c:v>4.9542368934821154E-2</c:v>
                </c:pt>
                <c:pt idx="2767">
                  <c:v>4.9560280131109954E-2</c:v>
                </c:pt>
                <c:pt idx="2768">
                  <c:v>4.9578191327398755E-2</c:v>
                </c:pt>
                <c:pt idx="2769">
                  <c:v>4.9596102523687555E-2</c:v>
                </c:pt>
                <c:pt idx="2770">
                  <c:v>4.9614013719976355E-2</c:v>
                </c:pt>
                <c:pt idx="2771">
                  <c:v>4.9631924916265155E-2</c:v>
                </c:pt>
                <c:pt idx="2772">
                  <c:v>4.9649836112553955E-2</c:v>
                </c:pt>
                <c:pt idx="2773">
                  <c:v>4.9667747308842755E-2</c:v>
                </c:pt>
                <c:pt idx="2774">
                  <c:v>4.9685658505131555E-2</c:v>
                </c:pt>
                <c:pt idx="2775">
                  <c:v>4.9703569701420355E-2</c:v>
                </c:pt>
                <c:pt idx="2776">
                  <c:v>4.9721480897709155E-2</c:v>
                </c:pt>
                <c:pt idx="2777">
                  <c:v>4.9739392093997956E-2</c:v>
                </c:pt>
                <c:pt idx="2778">
                  <c:v>4.9757303290286756E-2</c:v>
                </c:pt>
                <c:pt idx="2779">
                  <c:v>4.9775214486575556E-2</c:v>
                </c:pt>
                <c:pt idx="2780">
                  <c:v>4.9793125682864356E-2</c:v>
                </c:pt>
                <c:pt idx="2781">
                  <c:v>4.9811036879153156E-2</c:v>
                </c:pt>
                <c:pt idx="2782">
                  <c:v>4.9828948075441956E-2</c:v>
                </c:pt>
                <c:pt idx="2783">
                  <c:v>4.9846859271730756E-2</c:v>
                </c:pt>
                <c:pt idx="2784">
                  <c:v>4.9864770468019556E-2</c:v>
                </c:pt>
                <c:pt idx="2785">
                  <c:v>4.9882681664308356E-2</c:v>
                </c:pt>
                <c:pt idx="2786">
                  <c:v>4.9900592860597157E-2</c:v>
                </c:pt>
                <c:pt idx="2787">
                  <c:v>4.9918504056885957E-2</c:v>
                </c:pt>
                <c:pt idx="2788">
                  <c:v>4.9936415253174757E-2</c:v>
                </c:pt>
                <c:pt idx="2789">
                  <c:v>4.9954326449463557E-2</c:v>
                </c:pt>
                <c:pt idx="2790">
                  <c:v>4.9972237645752357E-2</c:v>
                </c:pt>
                <c:pt idx="2791">
                  <c:v>4.9990148842041157E-2</c:v>
                </c:pt>
                <c:pt idx="2792">
                  <c:v>5.0008060038329957E-2</c:v>
                </c:pt>
                <c:pt idx="2793">
                  <c:v>5.0025971234618757E-2</c:v>
                </c:pt>
                <c:pt idx="2794">
                  <c:v>5.0043882430907558E-2</c:v>
                </c:pt>
                <c:pt idx="2795">
                  <c:v>5.0061793627196358E-2</c:v>
                </c:pt>
                <c:pt idx="2796">
                  <c:v>5.0079704823485158E-2</c:v>
                </c:pt>
                <c:pt idx="2797">
                  <c:v>5.0097616019773958E-2</c:v>
                </c:pt>
                <c:pt idx="2798">
                  <c:v>5.0115527216062758E-2</c:v>
                </c:pt>
                <c:pt idx="2799">
                  <c:v>5.0133438412351558E-2</c:v>
                </c:pt>
                <c:pt idx="2800">
                  <c:v>5.0151349608640358E-2</c:v>
                </c:pt>
                <c:pt idx="2801">
                  <c:v>5.0169260804929158E-2</c:v>
                </c:pt>
                <c:pt idx="2802">
                  <c:v>5.0187172001217958E-2</c:v>
                </c:pt>
                <c:pt idx="2803">
                  <c:v>5.0205083197506759E-2</c:v>
                </c:pt>
                <c:pt idx="2804">
                  <c:v>5.0222994393795559E-2</c:v>
                </c:pt>
                <c:pt idx="2805">
                  <c:v>5.0240905590084359E-2</c:v>
                </c:pt>
                <c:pt idx="2806">
                  <c:v>5.0258816786373159E-2</c:v>
                </c:pt>
                <c:pt idx="2807">
                  <c:v>5.0276727982661959E-2</c:v>
                </c:pt>
                <c:pt idx="2808">
                  <c:v>5.0294639178950759E-2</c:v>
                </c:pt>
                <c:pt idx="2809">
                  <c:v>5.0312550375239559E-2</c:v>
                </c:pt>
                <c:pt idx="2810">
                  <c:v>5.0330461571528359E-2</c:v>
                </c:pt>
                <c:pt idx="2811">
                  <c:v>5.0348372767817159E-2</c:v>
                </c:pt>
                <c:pt idx="2812">
                  <c:v>5.036628396410596E-2</c:v>
                </c:pt>
                <c:pt idx="2813">
                  <c:v>5.038419516039476E-2</c:v>
                </c:pt>
                <c:pt idx="2814">
                  <c:v>5.040210635668356E-2</c:v>
                </c:pt>
                <c:pt idx="2815">
                  <c:v>5.042001755297236E-2</c:v>
                </c:pt>
                <c:pt idx="2816">
                  <c:v>5.043792874926116E-2</c:v>
                </c:pt>
                <c:pt idx="2817">
                  <c:v>5.045583994554996E-2</c:v>
                </c:pt>
                <c:pt idx="2818">
                  <c:v>5.047375114183876E-2</c:v>
                </c:pt>
                <c:pt idx="2819">
                  <c:v>5.049166233812756E-2</c:v>
                </c:pt>
                <c:pt idx="2820">
                  <c:v>5.050957353441636E-2</c:v>
                </c:pt>
                <c:pt idx="2821">
                  <c:v>5.0527484730705161E-2</c:v>
                </c:pt>
                <c:pt idx="2822">
                  <c:v>5.0545395926993961E-2</c:v>
                </c:pt>
                <c:pt idx="2823">
                  <c:v>5.0563307123282761E-2</c:v>
                </c:pt>
                <c:pt idx="2824">
                  <c:v>5.0581218319571561E-2</c:v>
                </c:pt>
                <c:pt idx="2825">
                  <c:v>5.0599129515860361E-2</c:v>
                </c:pt>
                <c:pt idx="2826">
                  <c:v>5.0617040712149161E-2</c:v>
                </c:pt>
                <c:pt idx="2827">
                  <c:v>5.0634951908437961E-2</c:v>
                </c:pt>
                <c:pt idx="2828">
                  <c:v>5.0652863104726761E-2</c:v>
                </c:pt>
                <c:pt idx="2829">
                  <c:v>5.0670774301015561E-2</c:v>
                </c:pt>
                <c:pt idx="2830">
                  <c:v>5.0688685497304362E-2</c:v>
                </c:pt>
                <c:pt idx="2831">
                  <c:v>5.0706596693593162E-2</c:v>
                </c:pt>
                <c:pt idx="2832">
                  <c:v>5.0724507889881962E-2</c:v>
                </c:pt>
                <c:pt idx="2833">
                  <c:v>5.0742419086170762E-2</c:v>
                </c:pt>
                <c:pt idx="2834">
                  <c:v>5.0760330282459562E-2</c:v>
                </c:pt>
                <c:pt idx="2835">
                  <c:v>5.0778241478748362E-2</c:v>
                </c:pt>
                <c:pt idx="2836">
                  <c:v>5.0796152675037169E-2</c:v>
                </c:pt>
                <c:pt idx="2837">
                  <c:v>5.0814063871325969E-2</c:v>
                </c:pt>
                <c:pt idx="2838">
                  <c:v>5.0831975067614769E-2</c:v>
                </c:pt>
                <c:pt idx="2839">
                  <c:v>5.084988626390357E-2</c:v>
                </c:pt>
                <c:pt idx="2840">
                  <c:v>5.086779746019237E-2</c:v>
                </c:pt>
                <c:pt idx="2841">
                  <c:v>5.088570865648117E-2</c:v>
                </c:pt>
                <c:pt idx="2842">
                  <c:v>5.090361985276997E-2</c:v>
                </c:pt>
                <c:pt idx="2843">
                  <c:v>5.092153104905877E-2</c:v>
                </c:pt>
                <c:pt idx="2844">
                  <c:v>5.093944224534757E-2</c:v>
                </c:pt>
                <c:pt idx="2845">
                  <c:v>5.095735344163637E-2</c:v>
                </c:pt>
                <c:pt idx="2846">
                  <c:v>5.097526463792517E-2</c:v>
                </c:pt>
                <c:pt idx="2847">
                  <c:v>5.099317583421397E-2</c:v>
                </c:pt>
                <c:pt idx="2848">
                  <c:v>5.1011087030502771E-2</c:v>
                </c:pt>
                <c:pt idx="2849">
                  <c:v>5.1028998226791571E-2</c:v>
                </c:pt>
                <c:pt idx="2850">
                  <c:v>5.1046909423080371E-2</c:v>
                </c:pt>
                <c:pt idx="2851">
                  <c:v>5.1064820619369171E-2</c:v>
                </c:pt>
                <c:pt idx="2852">
                  <c:v>5.1082731815657971E-2</c:v>
                </c:pt>
                <c:pt idx="2853">
                  <c:v>5.1100643011946771E-2</c:v>
                </c:pt>
                <c:pt idx="2854">
                  <c:v>5.1118554208235571E-2</c:v>
                </c:pt>
                <c:pt idx="2855">
                  <c:v>5.1136465404524371E-2</c:v>
                </c:pt>
                <c:pt idx="2856">
                  <c:v>5.1154376600813171E-2</c:v>
                </c:pt>
                <c:pt idx="2857">
                  <c:v>5.1172287797101972E-2</c:v>
                </c:pt>
                <c:pt idx="2858">
                  <c:v>5.1190198993390772E-2</c:v>
                </c:pt>
                <c:pt idx="2859">
                  <c:v>5.1208110189679572E-2</c:v>
                </c:pt>
                <c:pt idx="2860">
                  <c:v>5.1226021385968372E-2</c:v>
                </c:pt>
                <c:pt idx="2861">
                  <c:v>5.1243932582257172E-2</c:v>
                </c:pt>
                <c:pt idx="2862">
                  <c:v>5.1261843778545972E-2</c:v>
                </c:pt>
                <c:pt idx="2863">
                  <c:v>5.1279754974834772E-2</c:v>
                </c:pt>
                <c:pt idx="2864">
                  <c:v>5.1297666171123572E-2</c:v>
                </c:pt>
                <c:pt idx="2865">
                  <c:v>5.1315577367412372E-2</c:v>
                </c:pt>
                <c:pt idx="2866">
                  <c:v>5.1333488563701173E-2</c:v>
                </c:pt>
                <c:pt idx="2867">
                  <c:v>5.1351399759989973E-2</c:v>
                </c:pt>
                <c:pt idx="2868">
                  <c:v>5.1369310956278773E-2</c:v>
                </c:pt>
                <c:pt idx="2869">
                  <c:v>5.1387222152567573E-2</c:v>
                </c:pt>
                <c:pt idx="2870">
                  <c:v>5.1405133348856373E-2</c:v>
                </c:pt>
                <c:pt idx="2871">
                  <c:v>5.1423044545145173E-2</c:v>
                </c:pt>
                <c:pt idx="2872">
                  <c:v>5.1440955741433973E-2</c:v>
                </c:pt>
                <c:pt idx="2873">
                  <c:v>5.1458866937722773E-2</c:v>
                </c:pt>
                <c:pt idx="2874">
                  <c:v>5.1476778134011573E-2</c:v>
                </c:pt>
                <c:pt idx="2875">
                  <c:v>5.1494689330300374E-2</c:v>
                </c:pt>
                <c:pt idx="2876">
                  <c:v>5.1512600526589174E-2</c:v>
                </c:pt>
                <c:pt idx="2877">
                  <c:v>5.1530511722877974E-2</c:v>
                </c:pt>
                <c:pt idx="2878">
                  <c:v>5.1548422919166774E-2</c:v>
                </c:pt>
                <c:pt idx="2879">
                  <c:v>5.1566334115455574E-2</c:v>
                </c:pt>
                <c:pt idx="2880">
                  <c:v>5.1584245311744374E-2</c:v>
                </c:pt>
                <c:pt idx="2881">
                  <c:v>5.1602156508033174E-2</c:v>
                </c:pt>
                <c:pt idx="2882">
                  <c:v>5.1620067704321974E-2</c:v>
                </c:pt>
                <c:pt idx="2883">
                  <c:v>5.1637978900610775E-2</c:v>
                </c:pt>
                <c:pt idx="2884">
                  <c:v>5.1655890096899575E-2</c:v>
                </c:pt>
                <c:pt idx="2885">
                  <c:v>5.1673801293188375E-2</c:v>
                </c:pt>
                <c:pt idx="2886">
                  <c:v>5.1691712489477175E-2</c:v>
                </c:pt>
                <c:pt idx="2887">
                  <c:v>5.1709623685765975E-2</c:v>
                </c:pt>
                <c:pt idx="2888">
                  <c:v>5.1727534882054775E-2</c:v>
                </c:pt>
                <c:pt idx="2889">
                  <c:v>5.1745446078343575E-2</c:v>
                </c:pt>
                <c:pt idx="2890">
                  <c:v>5.1763357274632375E-2</c:v>
                </c:pt>
                <c:pt idx="2891">
                  <c:v>5.1781268470921175E-2</c:v>
                </c:pt>
                <c:pt idx="2892">
                  <c:v>5.1799179667209976E-2</c:v>
                </c:pt>
                <c:pt idx="2893">
                  <c:v>5.1817090863498776E-2</c:v>
                </c:pt>
                <c:pt idx="2894">
                  <c:v>5.1835002059787576E-2</c:v>
                </c:pt>
                <c:pt idx="2895">
                  <c:v>5.1852913256076376E-2</c:v>
                </c:pt>
                <c:pt idx="2896">
                  <c:v>5.1870824452365176E-2</c:v>
                </c:pt>
                <c:pt idx="2897">
                  <c:v>5.1888735648653976E-2</c:v>
                </c:pt>
                <c:pt idx="2898">
                  <c:v>5.1906646844942776E-2</c:v>
                </c:pt>
                <c:pt idx="2899">
                  <c:v>5.1924558041231576E-2</c:v>
                </c:pt>
                <c:pt idx="2900">
                  <c:v>5.1942469237520376E-2</c:v>
                </c:pt>
                <c:pt idx="2901">
                  <c:v>5.1960380433809177E-2</c:v>
                </c:pt>
                <c:pt idx="2902">
                  <c:v>5.1978291630097977E-2</c:v>
                </c:pt>
                <c:pt idx="2903">
                  <c:v>5.1996202826386777E-2</c:v>
                </c:pt>
                <c:pt idx="2904">
                  <c:v>5.2014114022675577E-2</c:v>
                </c:pt>
                <c:pt idx="2905">
                  <c:v>5.2032025218964377E-2</c:v>
                </c:pt>
                <c:pt idx="2906">
                  <c:v>5.2049936415253177E-2</c:v>
                </c:pt>
                <c:pt idx="2907">
                  <c:v>5.2067847611541977E-2</c:v>
                </c:pt>
                <c:pt idx="2908">
                  <c:v>5.2085758807830777E-2</c:v>
                </c:pt>
                <c:pt idx="2909">
                  <c:v>5.2103670004119577E-2</c:v>
                </c:pt>
                <c:pt idx="2910">
                  <c:v>5.2121581200408378E-2</c:v>
                </c:pt>
                <c:pt idx="2911">
                  <c:v>5.2139492396697178E-2</c:v>
                </c:pt>
                <c:pt idx="2912">
                  <c:v>5.2157403592985978E-2</c:v>
                </c:pt>
                <c:pt idx="2913">
                  <c:v>5.2175314789274778E-2</c:v>
                </c:pt>
                <c:pt idx="2914">
                  <c:v>5.2193225985563578E-2</c:v>
                </c:pt>
                <c:pt idx="2915">
                  <c:v>5.2211137181852378E-2</c:v>
                </c:pt>
                <c:pt idx="2916">
                  <c:v>5.2229048378141178E-2</c:v>
                </c:pt>
                <c:pt idx="2917">
                  <c:v>5.2246959574429978E-2</c:v>
                </c:pt>
                <c:pt idx="2918">
                  <c:v>5.2264870770718778E-2</c:v>
                </c:pt>
                <c:pt idx="2919">
                  <c:v>5.2282781967007579E-2</c:v>
                </c:pt>
                <c:pt idx="2920">
                  <c:v>5.2300693163296379E-2</c:v>
                </c:pt>
                <c:pt idx="2921">
                  <c:v>5.2318604359585179E-2</c:v>
                </c:pt>
                <c:pt idx="2922">
                  <c:v>5.2336515555873979E-2</c:v>
                </c:pt>
                <c:pt idx="2923">
                  <c:v>5.2354426752162779E-2</c:v>
                </c:pt>
                <c:pt idx="2924">
                  <c:v>5.2372337948451579E-2</c:v>
                </c:pt>
                <c:pt idx="2925">
                  <c:v>5.2390249144740379E-2</c:v>
                </c:pt>
                <c:pt idx="2926">
                  <c:v>5.2408160341029179E-2</c:v>
                </c:pt>
                <c:pt idx="2927">
                  <c:v>5.2426071537317979E-2</c:v>
                </c:pt>
                <c:pt idx="2928">
                  <c:v>5.244398273360678E-2</c:v>
                </c:pt>
                <c:pt idx="2929">
                  <c:v>5.246189392989558E-2</c:v>
                </c:pt>
                <c:pt idx="2930">
                  <c:v>5.247980512618438E-2</c:v>
                </c:pt>
                <c:pt idx="2931">
                  <c:v>5.249771632247318E-2</c:v>
                </c:pt>
                <c:pt idx="2932">
                  <c:v>5.251562751876198E-2</c:v>
                </c:pt>
                <c:pt idx="2933">
                  <c:v>5.253353871505078E-2</c:v>
                </c:pt>
                <c:pt idx="2934">
                  <c:v>5.255144991133958E-2</c:v>
                </c:pt>
                <c:pt idx="2935">
                  <c:v>5.256936110762838E-2</c:v>
                </c:pt>
                <c:pt idx="2936">
                  <c:v>5.258727230391718E-2</c:v>
                </c:pt>
                <c:pt idx="2937">
                  <c:v>5.2605183500205981E-2</c:v>
                </c:pt>
                <c:pt idx="2938">
                  <c:v>5.2623094696494781E-2</c:v>
                </c:pt>
                <c:pt idx="2939">
                  <c:v>5.2641005892783581E-2</c:v>
                </c:pt>
                <c:pt idx="2940">
                  <c:v>5.2658917089072381E-2</c:v>
                </c:pt>
                <c:pt idx="2941">
                  <c:v>5.2676828285361181E-2</c:v>
                </c:pt>
                <c:pt idx="2942">
                  <c:v>5.2694739481649981E-2</c:v>
                </c:pt>
                <c:pt idx="2943">
                  <c:v>5.2712650677938781E-2</c:v>
                </c:pt>
                <c:pt idx="2944">
                  <c:v>5.2730561874227581E-2</c:v>
                </c:pt>
                <c:pt idx="2945">
                  <c:v>5.2748473070516382E-2</c:v>
                </c:pt>
                <c:pt idx="2946">
                  <c:v>5.2766384266805182E-2</c:v>
                </c:pt>
                <c:pt idx="2947">
                  <c:v>5.2784295463093982E-2</c:v>
                </c:pt>
                <c:pt idx="2948">
                  <c:v>5.2802206659382782E-2</c:v>
                </c:pt>
                <c:pt idx="2949">
                  <c:v>5.2820117855671582E-2</c:v>
                </c:pt>
                <c:pt idx="2950">
                  <c:v>5.2838029051960382E-2</c:v>
                </c:pt>
                <c:pt idx="2951">
                  <c:v>5.2855940248249182E-2</c:v>
                </c:pt>
                <c:pt idx="2952">
                  <c:v>5.2873851444537982E-2</c:v>
                </c:pt>
                <c:pt idx="2953">
                  <c:v>5.2891762640826782E-2</c:v>
                </c:pt>
                <c:pt idx="2954">
                  <c:v>5.2909673837115583E-2</c:v>
                </c:pt>
                <c:pt idx="2955">
                  <c:v>5.2927585033404383E-2</c:v>
                </c:pt>
                <c:pt idx="2956">
                  <c:v>5.2945496229693183E-2</c:v>
                </c:pt>
                <c:pt idx="2957">
                  <c:v>5.2963407425981983E-2</c:v>
                </c:pt>
                <c:pt idx="2958">
                  <c:v>5.2981318622270783E-2</c:v>
                </c:pt>
                <c:pt idx="2959">
                  <c:v>5.2999229818559583E-2</c:v>
                </c:pt>
                <c:pt idx="2960">
                  <c:v>5.3017141014848383E-2</c:v>
                </c:pt>
                <c:pt idx="2961">
                  <c:v>5.3035052211137183E-2</c:v>
                </c:pt>
                <c:pt idx="2962">
                  <c:v>5.3052963407425983E-2</c:v>
                </c:pt>
                <c:pt idx="2963">
                  <c:v>5.3070874603714784E-2</c:v>
                </c:pt>
                <c:pt idx="2964">
                  <c:v>5.3088785800003584E-2</c:v>
                </c:pt>
                <c:pt idx="2965">
                  <c:v>5.3106696996292384E-2</c:v>
                </c:pt>
                <c:pt idx="2966">
                  <c:v>5.3124608192581184E-2</c:v>
                </c:pt>
                <c:pt idx="2967">
                  <c:v>5.3142519388869984E-2</c:v>
                </c:pt>
                <c:pt idx="2968">
                  <c:v>5.3160430585158784E-2</c:v>
                </c:pt>
                <c:pt idx="2969">
                  <c:v>5.3178341781447584E-2</c:v>
                </c:pt>
                <c:pt idx="2970">
                  <c:v>5.3196252977736384E-2</c:v>
                </c:pt>
                <c:pt idx="2971">
                  <c:v>5.3214164174025184E-2</c:v>
                </c:pt>
                <c:pt idx="2972">
                  <c:v>5.3232075370313985E-2</c:v>
                </c:pt>
                <c:pt idx="2973">
                  <c:v>5.3249986566602785E-2</c:v>
                </c:pt>
                <c:pt idx="2974">
                  <c:v>5.3267897762891585E-2</c:v>
                </c:pt>
                <c:pt idx="2975">
                  <c:v>5.3285808959180385E-2</c:v>
                </c:pt>
                <c:pt idx="2976">
                  <c:v>5.3303720155469185E-2</c:v>
                </c:pt>
                <c:pt idx="2977">
                  <c:v>5.3321631351757985E-2</c:v>
                </c:pt>
                <c:pt idx="2978">
                  <c:v>5.3339542548046785E-2</c:v>
                </c:pt>
                <c:pt idx="2979">
                  <c:v>5.3357453744335585E-2</c:v>
                </c:pt>
                <c:pt idx="2980">
                  <c:v>5.3375364940624385E-2</c:v>
                </c:pt>
                <c:pt idx="2981">
                  <c:v>5.3393276136913186E-2</c:v>
                </c:pt>
                <c:pt idx="2982">
                  <c:v>5.3411187333201986E-2</c:v>
                </c:pt>
                <c:pt idx="2983">
                  <c:v>5.3429098529490786E-2</c:v>
                </c:pt>
                <c:pt idx="2984">
                  <c:v>5.3447009725779586E-2</c:v>
                </c:pt>
                <c:pt idx="2985">
                  <c:v>5.3464920922068386E-2</c:v>
                </c:pt>
                <c:pt idx="2986">
                  <c:v>5.3482832118357186E-2</c:v>
                </c:pt>
                <c:pt idx="2987">
                  <c:v>5.3500743314645986E-2</c:v>
                </c:pt>
                <c:pt idx="2988">
                  <c:v>5.3518654510934786E-2</c:v>
                </c:pt>
                <c:pt idx="2989">
                  <c:v>5.3536565707223586E-2</c:v>
                </c:pt>
                <c:pt idx="2990">
                  <c:v>5.3554476903512387E-2</c:v>
                </c:pt>
                <c:pt idx="2991">
                  <c:v>5.3572388099801187E-2</c:v>
                </c:pt>
                <c:pt idx="2992">
                  <c:v>5.3590299296089987E-2</c:v>
                </c:pt>
                <c:pt idx="2993">
                  <c:v>5.3608210492378787E-2</c:v>
                </c:pt>
                <c:pt idx="2994">
                  <c:v>5.3626121688667587E-2</c:v>
                </c:pt>
                <c:pt idx="2995">
                  <c:v>5.3644032884956387E-2</c:v>
                </c:pt>
                <c:pt idx="2996">
                  <c:v>5.3661944081245187E-2</c:v>
                </c:pt>
                <c:pt idx="2997">
                  <c:v>5.3679855277533987E-2</c:v>
                </c:pt>
                <c:pt idx="2998">
                  <c:v>5.3697766473822788E-2</c:v>
                </c:pt>
                <c:pt idx="2999">
                  <c:v>5.3715677670111588E-2</c:v>
                </c:pt>
                <c:pt idx="3000">
                  <c:v>5.3733588866400388E-2</c:v>
                </c:pt>
                <c:pt idx="3001">
                  <c:v>5.3751500062689188E-2</c:v>
                </c:pt>
                <c:pt idx="3002">
                  <c:v>5.3769411258977988E-2</c:v>
                </c:pt>
                <c:pt idx="3003">
                  <c:v>5.3787322455266788E-2</c:v>
                </c:pt>
                <c:pt idx="3004">
                  <c:v>5.3805233651555588E-2</c:v>
                </c:pt>
                <c:pt idx="3005">
                  <c:v>5.3823144847844388E-2</c:v>
                </c:pt>
                <c:pt idx="3006">
                  <c:v>5.3841056044133188E-2</c:v>
                </c:pt>
                <c:pt idx="3007">
                  <c:v>5.3858967240421989E-2</c:v>
                </c:pt>
                <c:pt idx="3008">
                  <c:v>5.3876878436710789E-2</c:v>
                </c:pt>
                <c:pt idx="3009">
                  <c:v>5.3894789632999589E-2</c:v>
                </c:pt>
                <c:pt idx="3010">
                  <c:v>5.3912700829288389E-2</c:v>
                </c:pt>
                <c:pt idx="3011">
                  <c:v>5.3930612025577189E-2</c:v>
                </c:pt>
                <c:pt idx="3012">
                  <c:v>5.3948523221865989E-2</c:v>
                </c:pt>
                <c:pt idx="3013">
                  <c:v>5.3966434418154789E-2</c:v>
                </c:pt>
                <c:pt idx="3014">
                  <c:v>5.3984345614443589E-2</c:v>
                </c:pt>
                <c:pt idx="3015">
                  <c:v>5.4002256810732389E-2</c:v>
                </c:pt>
                <c:pt idx="3016">
                  <c:v>5.402016800702119E-2</c:v>
                </c:pt>
                <c:pt idx="3017">
                  <c:v>5.403807920330999E-2</c:v>
                </c:pt>
                <c:pt idx="3018">
                  <c:v>5.405599039959879E-2</c:v>
                </c:pt>
                <c:pt idx="3019">
                  <c:v>5.407390159588759E-2</c:v>
                </c:pt>
                <c:pt idx="3020">
                  <c:v>5.409181279217639E-2</c:v>
                </c:pt>
                <c:pt idx="3021">
                  <c:v>5.410972398846519E-2</c:v>
                </c:pt>
                <c:pt idx="3022">
                  <c:v>5.412763518475399E-2</c:v>
                </c:pt>
                <c:pt idx="3023">
                  <c:v>5.414554638104279E-2</c:v>
                </c:pt>
                <c:pt idx="3024">
                  <c:v>5.416345757733159E-2</c:v>
                </c:pt>
                <c:pt idx="3025">
                  <c:v>5.4181368773620391E-2</c:v>
                </c:pt>
                <c:pt idx="3026">
                  <c:v>5.4199279969909191E-2</c:v>
                </c:pt>
                <c:pt idx="3027">
                  <c:v>5.4217191166197991E-2</c:v>
                </c:pt>
                <c:pt idx="3028">
                  <c:v>5.4235102362486791E-2</c:v>
                </c:pt>
                <c:pt idx="3029">
                  <c:v>5.4253013558775591E-2</c:v>
                </c:pt>
                <c:pt idx="3030">
                  <c:v>5.4270924755064391E-2</c:v>
                </c:pt>
                <c:pt idx="3031">
                  <c:v>5.4288835951353191E-2</c:v>
                </c:pt>
                <c:pt idx="3032">
                  <c:v>5.4306747147641991E-2</c:v>
                </c:pt>
                <c:pt idx="3033">
                  <c:v>5.4324658343930791E-2</c:v>
                </c:pt>
                <c:pt idx="3034">
                  <c:v>5.4342569540219592E-2</c:v>
                </c:pt>
                <c:pt idx="3035">
                  <c:v>5.4360480736508392E-2</c:v>
                </c:pt>
                <c:pt idx="3036">
                  <c:v>5.4378391932797192E-2</c:v>
                </c:pt>
                <c:pt idx="3037">
                  <c:v>5.4396303129085992E-2</c:v>
                </c:pt>
                <c:pt idx="3038">
                  <c:v>5.4414214325374792E-2</c:v>
                </c:pt>
                <c:pt idx="3039">
                  <c:v>5.4432125521663592E-2</c:v>
                </c:pt>
                <c:pt idx="3040">
                  <c:v>5.4450036717952392E-2</c:v>
                </c:pt>
                <c:pt idx="3041">
                  <c:v>5.4467947914241192E-2</c:v>
                </c:pt>
                <c:pt idx="3042">
                  <c:v>5.4485859110529992E-2</c:v>
                </c:pt>
                <c:pt idx="3043">
                  <c:v>5.4503770306818793E-2</c:v>
                </c:pt>
                <c:pt idx="3044">
                  <c:v>5.4521681503107593E-2</c:v>
                </c:pt>
                <c:pt idx="3045">
                  <c:v>5.4539592699396393E-2</c:v>
                </c:pt>
                <c:pt idx="3046">
                  <c:v>5.4557503895685193E-2</c:v>
                </c:pt>
                <c:pt idx="3047">
                  <c:v>5.4575415091973993E-2</c:v>
                </c:pt>
                <c:pt idx="3048">
                  <c:v>5.4593326288262793E-2</c:v>
                </c:pt>
                <c:pt idx="3049">
                  <c:v>5.4611237484551593E-2</c:v>
                </c:pt>
                <c:pt idx="3050">
                  <c:v>5.4629148680840393E-2</c:v>
                </c:pt>
                <c:pt idx="3051">
                  <c:v>5.4647059877129193E-2</c:v>
                </c:pt>
                <c:pt idx="3052">
                  <c:v>5.4664971073417994E-2</c:v>
                </c:pt>
                <c:pt idx="3053">
                  <c:v>5.4682882269706794E-2</c:v>
                </c:pt>
                <c:pt idx="3054">
                  <c:v>5.4700793465995594E-2</c:v>
                </c:pt>
                <c:pt idx="3055">
                  <c:v>5.4718704662284394E-2</c:v>
                </c:pt>
                <c:pt idx="3056">
                  <c:v>5.4736615858573194E-2</c:v>
                </c:pt>
                <c:pt idx="3057">
                  <c:v>5.4754527054861994E-2</c:v>
                </c:pt>
                <c:pt idx="3058">
                  <c:v>5.4772438251150794E-2</c:v>
                </c:pt>
                <c:pt idx="3059">
                  <c:v>5.4790349447439594E-2</c:v>
                </c:pt>
                <c:pt idx="3060">
                  <c:v>5.4808260643728395E-2</c:v>
                </c:pt>
                <c:pt idx="3061">
                  <c:v>5.4826171840017195E-2</c:v>
                </c:pt>
                <c:pt idx="3062">
                  <c:v>5.4844083036305995E-2</c:v>
                </c:pt>
                <c:pt idx="3063">
                  <c:v>5.4861994232594795E-2</c:v>
                </c:pt>
                <c:pt idx="3064">
                  <c:v>5.4879905428883595E-2</c:v>
                </c:pt>
                <c:pt idx="3065">
                  <c:v>5.4897816625172395E-2</c:v>
                </c:pt>
                <c:pt idx="3066">
                  <c:v>5.4915727821461195E-2</c:v>
                </c:pt>
                <c:pt idx="3067">
                  <c:v>5.4933639017749995E-2</c:v>
                </c:pt>
                <c:pt idx="3068">
                  <c:v>5.4951550214038795E-2</c:v>
                </c:pt>
                <c:pt idx="3069">
                  <c:v>5.4969461410327596E-2</c:v>
                </c:pt>
                <c:pt idx="3070">
                  <c:v>5.4987372606616396E-2</c:v>
                </c:pt>
                <c:pt idx="3071">
                  <c:v>5.5005283802905196E-2</c:v>
                </c:pt>
                <c:pt idx="3072">
                  <c:v>5.5023194999193996E-2</c:v>
                </c:pt>
                <c:pt idx="3073">
                  <c:v>5.5041106195482796E-2</c:v>
                </c:pt>
                <c:pt idx="3074">
                  <c:v>5.5059017391771596E-2</c:v>
                </c:pt>
                <c:pt idx="3075">
                  <c:v>5.5076928588060396E-2</c:v>
                </c:pt>
                <c:pt idx="3076">
                  <c:v>5.5094839784349196E-2</c:v>
                </c:pt>
                <c:pt idx="3077">
                  <c:v>5.5112750980637996E-2</c:v>
                </c:pt>
                <c:pt idx="3078">
                  <c:v>5.5130662176926797E-2</c:v>
                </c:pt>
                <c:pt idx="3079">
                  <c:v>5.5148573373215597E-2</c:v>
                </c:pt>
                <c:pt idx="3080">
                  <c:v>5.5166484569504397E-2</c:v>
                </c:pt>
                <c:pt idx="3081">
                  <c:v>5.5184395765793197E-2</c:v>
                </c:pt>
                <c:pt idx="3082">
                  <c:v>5.5202306962081997E-2</c:v>
                </c:pt>
                <c:pt idx="3083">
                  <c:v>5.5220218158370797E-2</c:v>
                </c:pt>
                <c:pt idx="3084">
                  <c:v>5.5238129354659597E-2</c:v>
                </c:pt>
                <c:pt idx="3085">
                  <c:v>5.5256040550948397E-2</c:v>
                </c:pt>
                <c:pt idx="3086">
                  <c:v>5.5273951747237197E-2</c:v>
                </c:pt>
                <c:pt idx="3087">
                  <c:v>5.5291862943525998E-2</c:v>
                </c:pt>
                <c:pt idx="3088">
                  <c:v>5.5309774139814798E-2</c:v>
                </c:pt>
                <c:pt idx="3089">
                  <c:v>5.5327685336103598E-2</c:v>
                </c:pt>
                <c:pt idx="3090">
                  <c:v>5.5345596532392398E-2</c:v>
                </c:pt>
                <c:pt idx="3091">
                  <c:v>5.5363507728681198E-2</c:v>
                </c:pt>
                <c:pt idx="3092">
                  <c:v>5.5381418924969998E-2</c:v>
                </c:pt>
                <c:pt idx="3093">
                  <c:v>5.5399330121258798E-2</c:v>
                </c:pt>
                <c:pt idx="3094">
                  <c:v>5.5417241317547598E-2</c:v>
                </c:pt>
                <c:pt idx="3095">
                  <c:v>5.5435152513836398E-2</c:v>
                </c:pt>
                <c:pt idx="3096">
                  <c:v>5.5453063710125199E-2</c:v>
                </c:pt>
                <c:pt idx="3097">
                  <c:v>5.5470974906413999E-2</c:v>
                </c:pt>
                <c:pt idx="3098">
                  <c:v>5.5488886102702799E-2</c:v>
                </c:pt>
                <c:pt idx="3099">
                  <c:v>5.5506797298991599E-2</c:v>
                </c:pt>
                <c:pt idx="3100">
                  <c:v>5.5524708495280399E-2</c:v>
                </c:pt>
                <c:pt idx="3101">
                  <c:v>5.5542619691569199E-2</c:v>
                </c:pt>
                <c:pt idx="3102">
                  <c:v>5.5560530887857999E-2</c:v>
                </c:pt>
                <c:pt idx="3103">
                  <c:v>5.5578442084146799E-2</c:v>
                </c:pt>
                <c:pt idx="3104">
                  <c:v>5.5596353280435599E-2</c:v>
                </c:pt>
                <c:pt idx="3105">
                  <c:v>5.56142644767244E-2</c:v>
                </c:pt>
                <c:pt idx="3106">
                  <c:v>5.56321756730132E-2</c:v>
                </c:pt>
                <c:pt idx="3107">
                  <c:v>5.5650086869302E-2</c:v>
                </c:pt>
                <c:pt idx="3108">
                  <c:v>5.56679980655908E-2</c:v>
                </c:pt>
                <c:pt idx="3109">
                  <c:v>5.56859092618796E-2</c:v>
                </c:pt>
                <c:pt idx="3110">
                  <c:v>5.57038204581684E-2</c:v>
                </c:pt>
                <c:pt idx="3111">
                  <c:v>5.57217316544572E-2</c:v>
                </c:pt>
                <c:pt idx="3112">
                  <c:v>5.5739642850746E-2</c:v>
                </c:pt>
                <c:pt idx="3113">
                  <c:v>5.5757554047034801E-2</c:v>
                </c:pt>
                <c:pt idx="3114">
                  <c:v>5.5775465243323601E-2</c:v>
                </c:pt>
                <c:pt idx="3115">
                  <c:v>5.5793376439612401E-2</c:v>
                </c:pt>
                <c:pt idx="3116">
                  <c:v>5.5811287635901201E-2</c:v>
                </c:pt>
                <c:pt idx="3117">
                  <c:v>5.5829198832190001E-2</c:v>
                </c:pt>
                <c:pt idx="3118">
                  <c:v>5.5847110028478801E-2</c:v>
                </c:pt>
                <c:pt idx="3119">
                  <c:v>5.5865021224767601E-2</c:v>
                </c:pt>
                <c:pt idx="3120">
                  <c:v>5.5882932421056401E-2</c:v>
                </c:pt>
                <c:pt idx="3121">
                  <c:v>5.5900843617345201E-2</c:v>
                </c:pt>
                <c:pt idx="3122">
                  <c:v>5.5918754813634002E-2</c:v>
                </c:pt>
                <c:pt idx="3123">
                  <c:v>5.5936666009922802E-2</c:v>
                </c:pt>
                <c:pt idx="3124">
                  <c:v>5.5954577206211602E-2</c:v>
                </c:pt>
                <c:pt idx="3125">
                  <c:v>5.5972488402500402E-2</c:v>
                </c:pt>
                <c:pt idx="3126">
                  <c:v>5.5990399598789202E-2</c:v>
                </c:pt>
                <c:pt idx="3127">
                  <c:v>5.6008310795078002E-2</c:v>
                </c:pt>
                <c:pt idx="3128">
                  <c:v>5.6026221991366802E-2</c:v>
                </c:pt>
                <c:pt idx="3129">
                  <c:v>5.6044133187655602E-2</c:v>
                </c:pt>
                <c:pt idx="3130">
                  <c:v>5.6062044383944402E-2</c:v>
                </c:pt>
                <c:pt idx="3131">
                  <c:v>5.6079955580233203E-2</c:v>
                </c:pt>
                <c:pt idx="3132">
                  <c:v>5.6097866776522003E-2</c:v>
                </c:pt>
                <c:pt idx="3133">
                  <c:v>5.6115777972810803E-2</c:v>
                </c:pt>
                <c:pt idx="3134">
                  <c:v>5.6133689169099603E-2</c:v>
                </c:pt>
                <c:pt idx="3135">
                  <c:v>5.6151600365388403E-2</c:v>
                </c:pt>
                <c:pt idx="3136">
                  <c:v>5.6169511561677203E-2</c:v>
                </c:pt>
                <c:pt idx="3137">
                  <c:v>5.6187422757966003E-2</c:v>
                </c:pt>
                <c:pt idx="3138">
                  <c:v>5.6205333954254803E-2</c:v>
                </c:pt>
                <c:pt idx="3139">
                  <c:v>5.6223245150543603E-2</c:v>
                </c:pt>
                <c:pt idx="3140">
                  <c:v>5.6241156346832404E-2</c:v>
                </c:pt>
                <c:pt idx="3141">
                  <c:v>5.6259067543121204E-2</c:v>
                </c:pt>
                <c:pt idx="3142">
                  <c:v>5.6276978739410004E-2</c:v>
                </c:pt>
                <c:pt idx="3143">
                  <c:v>5.6294889935698804E-2</c:v>
                </c:pt>
                <c:pt idx="3144">
                  <c:v>5.6312801131987604E-2</c:v>
                </c:pt>
                <c:pt idx="3145">
                  <c:v>5.6330712328276404E-2</c:v>
                </c:pt>
                <c:pt idx="3146">
                  <c:v>5.6348623524565204E-2</c:v>
                </c:pt>
                <c:pt idx="3147">
                  <c:v>5.6366534720854004E-2</c:v>
                </c:pt>
                <c:pt idx="3148">
                  <c:v>5.6384445917142804E-2</c:v>
                </c:pt>
                <c:pt idx="3149">
                  <c:v>5.6402357113431605E-2</c:v>
                </c:pt>
                <c:pt idx="3150">
                  <c:v>5.6420268309720405E-2</c:v>
                </c:pt>
                <c:pt idx="3151">
                  <c:v>5.6438179506009205E-2</c:v>
                </c:pt>
                <c:pt idx="3152">
                  <c:v>5.6456090702298005E-2</c:v>
                </c:pt>
                <c:pt idx="3153">
                  <c:v>5.6474001898586805E-2</c:v>
                </c:pt>
                <c:pt idx="3154">
                  <c:v>5.6491913094875605E-2</c:v>
                </c:pt>
                <c:pt idx="3155">
                  <c:v>5.6509824291164405E-2</c:v>
                </c:pt>
                <c:pt idx="3156">
                  <c:v>5.6527735487453205E-2</c:v>
                </c:pt>
                <c:pt idx="3157">
                  <c:v>5.6545646683742005E-2</c:v>
                </c:pt>
                <c:pt idx="3158">
                  <c:v>5.6563557880030806E-2</c:v>
                </c:pt>
                <c:pt idx="3159">
                  <c:v>5.6581469076319606E-2</c:v>
                </c:pt>
                <c:pt idx="3160">
                  <c:v>5.6599380272608406E-2</c:v>
                </c:pt>
                <c:pt idx="3161">
                  <c:v>5.6617291468897206E-2</c:v>
                </c:pt>
                <c:pt idx="3162">
                  <c:v>5.6635202665186006E-2</c:v>
                </c:pt>
                <c:pt idx="3163">
                  <c:v>5.6653113861474806E-2</c:v>
                </c:pt>
                <c:pt idx="3164">
                  <c:v>5.6671025057763606E-2</c:v>
                </c:pt>
                <c:pt idx="3165">
                  <c:v>5.6688936254052406E-2</c:v>
                </c:pt>
                <c:pt idx="3166">
                  <c:v>5.6706847450341206E-2</c:v>
                </c:pt>
                <c:pt idx="3167">
                  <c:v>5.6724758646630007E-2</c:v>
                </c:pt>
                <c:pt idx="3168">
                  <c:v>5.6742669842918807E-2</c:v>
                </c:pt>
                <c:pt idx="3169">
                  <c:v>5.6760581039207607E-2</c:v>
                </c:pt>
                <c:pt idx="3170">
                  <c:v>5.6778492235496407E-2</c:v>
                </c:pt>
                <c:pt idx="3171">
                  <c:v>5.6796403431785207E-2</c:v>
                </c:pt>
                <c:pt idx="3172">
                  <c:v>5.6814314628074007E-2</c:v>
                </c:pt>
                <c:pt idx="3173">
                  <c:v>5.6832225824362807E-2</c:v>
                </c:pt>
                <c:pt idx="3174">
                  <c:v>5.6850137020651607E-2</c:v>
                </c:pt>
                <c:pt idx="3175">
                  <c:v>5.6868048216940408E-2</c:v>
                </c:pt>
                <c:pt idx="3176">
                  <c:v>5.6885959413229208E-2</c:v>
                </c:pt>
                <c:pt idx="3177">
                  <c:v>5.6903870609518008E-2</c:v>
                </c:pt>
                <c:pt idx="3178">
                  <c:v>5.6921781805806808E-2</c:v>
                </c:pt>
                <c:pt idx="3179">
                  <c:v>5.6939693002095608E-2</c:v>
                </c:pt>
                <c:pt idx="3180">
                  <c:v>5.6957604198384408E-2</c:v>
                </c:pt>
                <c:pt idx="3181">
                  <c:v>5.6975515394673208E-2</c:v>
                </c:pt>
                <c:pt idx="3182">
                  <c:v>5.6993426590962008E-2</c:v>
                </c:pt>
                <c:pt idx="3183">
                  <c:v>5.7011337787250808E-2</c:v>
                </c:pt>
                <c:pt idx="3184">
                  <c:v>5.7029248983539609E-2</c:v>
                </c:pt>
                <c:pt idx="3185">
                  <c:v>5.7047160179828409E-2</c:v>
                </c:pt>
                <c:pt idx="3186">
                  <c:v>5.7065071376117209E-2</c:v>
                </c:pt>
                <c:pt idx="3187">
                  <c:v>5.7082982572406009E-2</c:v>
                </c:pt>
                <c:pt idx="3188">
                  <c:v>5.7100893768694809E-2</c:v>
                </c:pt>
                <c:pt idx="3189">
                  <c:v>5.7118804964983609E-2</c:v>
                </c:pt>
                <c:pt idx="3190">
                  <c:v>5.7136716161272409E-2</c:v>
                </c:pt>
                <c:pt idx="3191">
                  <c:v>5.7154627357561209E-2</c:v>
                </c:pt>
                <c:pt idx="3192">
                  <c:v>5.7172538553850009E-2</c:v>
                </c:pt>
                <c:pt idx="3193">
                  <c:v>5.719044975013881E-2</c:v>
                </c:pt>
                <c:pt idx="3194">
                  <c:v>5.720836094642761E-2</c:v>
                </c:pt>
                <c:pt idx="3195">
                  <c:v>5.722627214271641E-2</c:v>
                </c:pt>
                <c:pt idx="3196">
                  <c:v>5.724418333900521E-2</c:v>
                </c:pt>
                <c:pt idx="3197">
                  <c:v>5.726209453529401E-2</c:v>
                </c:pt>
                <c:pt idx="3198">
                  <c:v>5.728000573158281E-2</c:v>
                </c:pt>
                <c:pt idx="3199">
                  <c:v>5.729791692787161E-2</c:v>
                </c:pt>
                <c:pt idx="3200">
                  <c:v>5.731582812416041E-2</c:v>
                </c:pt>
                <c:pt idx="3201">
                  <c:v>5.733373932044921E-2</c:v>
                </c:pt>
                <c:pt idx="3202">
                  <c:v>5.7351650516738011E-2</c:v>
                </c:pt>
                <c:pt idx="3203">
                  <c:v>5.7369561713026811E-2</c:v>
                </c:pt>
                <c:pt idx="3204">
                  <c:v>5.7387472909315611E-2</c:v>
                </c:pt>
                <c:pt idx="3205">
                  <c:v>5.7405384105604411E-2</c:v>
                </c:pt>
                <c:pt idx="3206">
                  <c:v>5.7423295301893211E-2</c:v>
                </c:pt>
                <c:pt idx="3207">
                  <c:v>5.7441206498182011E-2</c:v>
                </c:pt>
                <c:pt idx="3208">
                  <c:v>5.7459117694470811E-2</c:v>
                </c:pt>
                <c:pt idx="3209">
                  <c:v>5.7477028890759611E-2</c:v>
                </c:pt>
                <c:pt idx="3210">
                  <c:v>5.7494940087048411E-2</c:v>
                </c:pt>
                <c:pt idx="3211">
                  <c:v>5.7512851283337212E-2</c:v>
                </c:pt>
                <c:pt idx="3212">
                  <c:v>5.7530762479626012E-2</c:v>
                </c:pt>
                <c:pt idx="3213">
                  <c:v>5.7548673675914812E-2</c:v>
                </c:pt>
                <c:pt idx="3214">
                  <c:v>5.7566584872203612E-2</c:v>
                </c:pt>
                <c:pt idx="3215">
                  <c:v>5.7584496068492412E-2</c:v>
                </c:pt>
                <c:pt idx="3216">
                  <c:v>5.7602407264781212E-2</c:v>
                </c:pt>
                <c:pt idx="3217">
                  <c:v>5.7620318461070012E-2</c:v>
                </c:pt>
                <c:pt idx="3218">
                  <c:v>5.7638229657358812E-2</c:v>
                </c:pt>
                <c:pt idx="3219">
                  <c:v>5.7656140853647612E-2</c:v>
                </c:pt>
                <c:pt idx="3220">
                  <c:v>5.7674052049936413E-2</c:v>
                </c:pt>
                <c:pt idx="3221">
                  <c:v>5.7691963246225213E-2</c:v>
                </c:pt>
                <c:pt idx="3222">
                  <c:v>5.7709874442514013E-2</c:v>
                </c:pt>
                <c:pt idx="3223">
                  <c:v>5.7727785638802813E-2</c:v>
                </c:pt>
                <c:pt idx="3224">
                  <c:v>5.7745696835091613E-2</c:v>
                </c:pt>
                <c:pt idx="3225">
                  <c:v>5.7763608031380413E-2</c:v>
                </c:pt>
                <c:pt idx="3226">
                  <c:v>5.7781519227669213E-2</c:v>
                </c:pt>
                <c:pt idx="3227">
                  <c:v>5.7799430423958013E-2</c:v>
                </c:pt>
                <c:pt idx="3228">
                  <c:v>5.7817341620246814E-2</c:v>
                </c:pt>
                <c:pt idx="3229">
                  <c:v>5.7835252816535614E-2</c:v>
                </c:pt>
                <c:pt idx="3230">
                  <c:v>5.7853164012824414E-2</c:v>
                </c:pt>
                <c:pt idx="3231">
                  <c:v>5.7871075209113214E-2</c:v>
                </c:pt>
                <c:pt idx="3232">
                  <c:v>5.7888986405402014E-2</c:v>
                </c:pt>
                <c:pt idx="3233">
                  <c:v>5.7906897601690814E-2</c:v>
                </c:pt>
                <c:pt idx="3234">
                  <c:v>5.7924808797979614E-2</c:v>
                </c:pt>
                <c:pt idx="3235">
                  <c:v>5.7942719994268414E-2</c:v>
                </c:pt>
                <c:pt idx="3236">
                  <c:v>5.7960631190557214E-2</c:v>
                </c:pt>
                <c:pt idx="3237">
                  <c:v>5.7978542386846015E-2</c:v>
                </c:pt>
                <c:pt idx="3238">
                  <c:v>5.7996453583134815E-2</c:v>
                </c:pt>
                <c:pt idx="3239">
                  <c:v>5.8014364779423615E-2</c:v>
                </c:pt>
                <c:pt idx="3240">
                  <c:v>5.8032275975712415E-2</c:v>
                </c:pt>
                <c:pt idx="3241">
                  <c:v>5.8050187172001215E-2</c:v>
                </c:pt>
                <c:pt idx="3242">
                  <c:v>5.8068098368290015E-2</c:v>
                </c:pt>
                <c:pt idx="3243">
                  <c:v>5.8086009564578815E-2</c:v>
                </c:pt>
                <c:pt idx="3244">
                  <c:v>5.8103920760867615E-2</c:v>
                </c:pt>
                <c:pt idx="3245">
                  <c:v>5.8121831957156415E-2</c:v>
                </c:pt>
                <c:pt idx="3246">
                  <c:v>5.8139743153445216E-2</c:v>
                </c:pt>
                <c:pt idx="3247">
                  <c:v>5.8157654349734016E-2</c:v>
                </c:pt>
                <c:pt idx="3248">
                  <c:v>5.8175565546022816E-2</c:v>
                </c:pt>
                <c:pt idx="3249">
                  <c:v>5.8193476742311616E-2</c:v>
                </c:pt>
                <c:pt idx="3250">
                  <c:v>5.8211387938600416E-2</c:v>
                </c:pt>
                <c:pt idx="3251">
                  <c:v>5.8229299134889216E-2</c:v>
                </c:pt>
                <c:pt idx="3252">
                  <c:v>5.8247210331178016E-2</c:v>
                </c:pt>
                <c:pt idx="3253">
                  <c:v>5.8265121527466816E-2</c:v>
                </c:pt>
                <c:pt idx="3254">
                  <c:v>5.8283032723755616E-2</c:v>
                </c:pt>
                <c:pt idx="3255">
                  <c:v>5.8300943920044417E-2</c:v>
                </c:pt>
                <c:pt idx="3256">
                  <c:v>5.8318855116333217E-2</c:v>
                </c:pt>
                <c:pt idx="3257">
                  <c:v>5.8336766312622017E-2</c:v>
                </c:pt>
                <c:pt idx="3258">
                  <c:v>5.8354677508910817E-2</c:v>
                </c:pt>
                <c:pt idx="3259">
                  <c:v>5.8372588705199617E-2</c:v>
                </c:pt>
                <c:pt idx="3260">
                  <c:v>5.8390499901488417E-2</c:v>
                </c:pt>
                <c:pt idx="3261">
                  <c:v>5.8408411097777217E-2</c:v>
                </c:pt>
                <c:pt idx="3262">
                  <c:v>5.8426322294066017E-2</c:v>
                </c:pt>
                <c:pt idx="3263">
                  <c:v>5.8444233490354817E-2</c:v>
                </c:pt>
                <c:pt idx="3264">
                  <c:v>5.8462144686643618E-2</c:v>
                </c:pt>
                <c:pt idx="3265">
                  <c:v>5.8480055882932418E-2</c:v>
                </c:pt>
                <c:pt idx="3266">
                  <c:v>5.8497967079221218E-2</c:v>
                </c:pt>
                <c:pt idx="3267">
                  <c:v>5.8515878275510018E-2</c:v>
                </c:pt>
                <c:pt idx="3268">
                  <c:v>5.8533789471798818E-2</c:v>
                </c:pt>
                <c:pt idx="3269">
                  <c:v>5.8551700668087618E-2</c:v>
                </c:pt>
                <c:pt idx="3270">
                  <c:v>5.8569611864376418E-2</c:v>
                </c:pt>
                <c:pt idx="3271">
                  <c:v>5.8587523060665218E-2</c:v>
                </c:pt>
                <c:pt idx="3272">
                  <c:v>5.8605434256954025E-2</c:v>
                </c:pt>
                <c:pt idx="3273">
                  <c:v>5.8623345453242826E-2</c:v>
                </c:pt>
                <c:pt idx="3274">
                  <c:v>5.8641256649531626E-2</c:v>
                </c:pt>
                <c:pt idx="3275">
                  <c:v>5.8659167845820426E-2</c:v>
                </c:pt>
                <c:pt idx="3276">
                  <c:v>5.8677079042109226E-2</c:v>
                </c:pt>
                <c:pt idx="3277">
                  <c:v>5.8694990238398026E-2</c:v>
                </c:pt>
                <c:pt idx="3278">
                  <c:v>5.8712901434686826E-2</c:v>
                </c:pt>
                <c:pt idx="3279">
                  <c:v>5.8730812630975626E-2</c:v>
                </c:pt>
                <c:pt idx="3280">
                  <c:v>5.8748723827264426E-2</c:v>
                </c:pt>
                <c:pt idx="3281">
                  <c:v>5.8766635023553226E-2</c:v>
                </c:pt>
                <c:pt idx="3282">
                  <c:v>5.8784546219842027E-2</c:v>
                </c:pt>
                <c:pt idx="3283">
                  <c:v>5.8802457416130827E-2</c:v>
                </c:pt>
                <c:pt idx="3284">
                  <c:v>5.8820368612419627E-2</c:v>
                </c:pt>
                <c:pt idx="3285">
                  <c:v>5.8838279808708427E-2</c:v>
                </c:pt>
                <c:pt idx="3286">
                  <c:v>5.8856191004997227E-2</c:v>
                </c:pt>
                <c:pt idx="3287">
                  <c:v>5.8874102201286027E-2</c:v>
                </c:pt>
                <c:pt idx="3288">
                  <c:v>5.8892013397574827E-2</c:v>
                </c:pt>
                <c:pt idx="3289">
                  <c:v>5.8909924593863627E-2</c:v>
                </c:pt>
                <c:pt idx="3290">
                  <c:v>5.8927835790152427E-2</c:v>
                </c:pt>
                <c:pt idx="3291">
                  <c:v>5.8945746986441228E-2</c:v>
                </c:pt>
                <c:pt idx="3292">
                  <c:v>5.8963658182730028E-2</c:v>
                </c:pt>
                <c:pt idx="3293">
                  <c:v>5.8981569379018828E-2</c:v>
                </c:pt>
                <c:pt idx="3294">
                  <c:v>5.8999480575307628E-2</c:v>
                </c:pt>
                <c:pt idx="3295">
                  <c:v>5.9017391771596428E-2</c:v>
                </c:pt>
                <c:pt idx="3296">
                  <c:v>5.9035302967885228E-2</c:v>
                </c:pt>
                <c:pt idx="3297">
                  <c:v>5.9053214164174028E-2</c:v>
                </c:pt>
                <c:pt idx="3298">
                  <c:v>5.9071125360462828E-2</c:v>
                </c:pt>
                <c:pt idx="3299">
                  <c:v>5.9089036556751628E-2</c:v>
                </c:pt>
                <c:pt idx="3300">
                  <c:v>5.9106947753040429E-2</c:v>
                </c:pt>
                <c:pt idx="3301">
                  <c:v>5.9124858949329229E-2</c:v>
                </c:pt>
                <c:pt idx="3302">
                  <c:v>5.9142770145618029E-2</c:v>
                </c:pt>
                <c:pt idx="3303">
                  <c:v>5.9160681341906829E-2</c:v>
                </c:pt>
                <c:pt idx="3304">
                  <c:v>5.9178592538195629E-2</c:v>
                </c:pt>
                <c:pt idx="3305">
                  <c:v>5.9196503734484429E-2</c:v>
                </c:pt>
                <c:pt idx="3306">
                  <c:v>5.9214414930773229E-2</c:v>
                </c:pt>
                <c:pt idx="3307">
                  <c:v>5.9232326127062029E-2</c:v>
                </c:pt>
                <c:pt idx="3308">
                  <c:v>5.9250237323350829E-2</c:v>
                </c:pt>
                <c:pt idx="3309">
                  <c:v>5.926814851963963E-2</c:v>
                </c:pt>
                <c:pt idx="3310">
                  <c:v>5.928605971592843E-2</c:v>
                </c:pt>
                <c:pt idx="3311">
                  <c:v>5.930397091221723E-2</c:v>
                </c:pt>
                <c:pt idx="3312">
                  <c:v>5.932188210850603E-2</c:v>
                </c:pt>
                <c:pt idx="3313">
                  <c:v>5.933979330479483E-2</c:v>
                </c:pt>
                <c:pt idx="3314">
                  <c:v>5.935770450108363E-2</c:v>
                </c:pt>
                <c:pt idx="3315">
                  <c:v>5.937561569737243E-2</c:v>
                </c:pt>
                <c:pt idx="3316">
                  <c:v>5.939352689366123E-2</c:v>
                </c:pt>
                <c:pt idx="3317">
                  <c:v>5.9411438089950031E-2</c:v>
                </c:pt>
                <c:pt idx="3318">
                  <c:v>5.9429349286238831E-2</c:v>
                </c:pt>
                <c:pt idx="3319">
                  <c:v>5.9447260482527631E-2</c:v>
                </c:pt>
                <c:pt idx="3320">
                  <c:v>5.9465171678816431E-2</c:v>
                </c:pt>
                <c:pt idx="3321">
                  <c:v>5.9483082875105231E-2</c:v>
                </c:pt>
                <c:pt idx="3322">
                  <c:v>5.9500994071394031E-2</c:v>
                </c:pt>
                <c:pt idx="3323">
                  <c:v>5.9518905267682831E-2</c:v>
                </c:pt>
                <c:pt idx="3324">
                  <c:v>5.9536816463971631E-2</c:v>
                </c:pt>
                <c:pt idx="3325">
                  <c:v>5.9554727660260431E-2</c:v>
                </c:pt>
                <c:pt idx="3326">
                  <c:v>5.9572638856549232E-2</c:v>
                </c:pt>
                <c:pt idx="3327">
                  <c:v>5.9590550052838032E-2</c:v>
                </c:pt>
                <c:pt idx="3328">
                  <c:v>5.9608461249126832E-2</c:v>
                </c:pt>
                <c:pt idx="3329">
                  <c:v>5.9626372445415632E-2</c:v>
                </c:pt>
                <c:pt idx="3330">
                  <c:v>5.9644283641704432E-2</c:v>
                </c:pt>
                <c:pt idx="3331">
                  <c:v>5.9662194837993232E-2</c:v>
                </c:pt>
                <c:pt idx="3332">
                  <c:v>5.9680106034282032E-2</c:v>
                </c:pt>
                <c:pt idx="3333">
                  <c:v>5.9698017230570832E-2</c:v>
                </c:pt>
                <c:pt idx="3334">
                  <c:v>5.9715928426859632E-2</c:v>
                </c:pt>
                <c:pt idx="3335">
                  <c:v>5.9733839623148433E-2</c:v>
                </c:pt>
                <c:pt idx="3336">
                  <c:v>5.9751750819437233E-2</c:v>
                </c:pt>
                <c:pt idx="3337">
                  <c:v>5.9769662015726033E-2</c:v>
                </c:pt>
                <c:pt idx="3338">
                  <c:v>5.9787573212014833E-2</c:v>
                </c:pt>
                <c:pt idx="3339">
                  <c:v>5.9805484408303633E-2</c:v>
                </c:pt>
                <c:pt idx="3340">
                  <c:v>5.9823395604592433E-2</c:v>
                </c:pt>
                <c:pt idx="3341">
                  <c:v>5.9841306800881233E-2</c:v>
                </c:pt>
                <c:pt idx="3342">
                  <c:v>5.9859217997170033E-2</c:v>
                </c:pt>
                <c:pt idx="3343">
                  <c:v>5.9877129193458833E-2</c:v>
                </c:pt>
                <c:pt idx="3344">
                  <c:v>5.9895040389747634E-2</c:v>
                </c:pt>
                <c:pt idx="3345">
                  <c:v>5.9912951586036434E-2</c:v>
                </c:pt>
                <c:pt idx="3346">
                  <c:v>5.9930862782325234E-2</c:v>
                </c:pt>
                <c:pt idx="3347">
                  <c:v>5.9948773978614034E-2</c:v>
                </c:pt>
                <c:pt idx="3348">
                  <c:v>5.9966685174902834E-2</c:v>
                </c:pt>
                <c:pt idx="3349">
                  <c:v>5.9984596371191634E-2</c:v>
                </c:pt>
                <c:pt idx="3350">
                  <c:v>6.0002507567480434E-2</c:v>
                </c:pt>
                <c:pt idx="3351">
                  <c:v>6.0020418763769234E-2</c:v>
                </c:pt>
                <c:pt idx="3352">
                  <c:v>6.0038329960058034E-2</c:v>
                </c:pt>
                <c:pt idx="3353">
                  <c:v>6.0056241156346835E-2</c:v>
                </c:pt>
                <c:pt idx="3354">
                  <c:v>6.0074152352635635E-2</c:v>
                </c:pt>
                <c:pt idx="3355">
                  <c:v>6.0092063548924435E-2</c:v>
                </c:pt>
                <c:pt idx="3356">
                  <c:v>6.0109974745213235E-2</c:v>
                </c:pt>
                <c:pt idx="3357">
                  <c:v>6.0127885941502035E-2</c:v>
                </c:pt>
                <c:pt idx="3358">
                  <c:v>6.0145797137790835E-2</c:v>
                </c:pt>
                <c:pt idx="3359">
                  <c:v>6.0163708334079635E-2</c:v>
                </c:pt>
                <c:pt idx="3360">
                  <c:v>6.0181619530368435E-2</c:v>
                </c:pt>
                <c:pt idx="3361">
                  <c:v>6.0199530726657235E-2</c:v>
                </c:pt>
                <c:pt idx="3362">
                  <c:v>6.0217441922946036E-2</c:v>
                </c:pt>
                <c:pt idx="3363">
                  <c:v>6.0235353119234836E-2</c:v>
                </c:pt>
                <c:pt idx="3364">
                  <c:v>6.0253264315523636E-2</c:v>
                </c:pt>
                <c:pt idx="3365">
                  <c:v>6.0271175511812436E-2</c:v>
                </c:pt>
                <c:pt idx="3366">
                  <c:v>6.0289086708101236E-2</c:v>
                </c:pt>
                <c:pt idx="3367">
                  <c:v>6.0306997904390036E-2</c:v>
                </c:pt>
                <c:pt idx="3368">
                  <c:v>6.0324909100678836E-2</c:v>
                </c:pt>
                <c:pt idx="3369">
                  <c:v>6.0342820296967636E-2</c:v>
                </c:pt>
                <c:pt idx="3370">
                  <c:v>6.0360731493256436E-2</c:v>
                </c:pt>
                <c:pt idx="3371">
                  <c:v>6.0378642689545237E-2</c:v>
                </c:pt>
                <c:pt idx="3372">
                  <c:v>6.0396553885834037E-2</c:v>
                </c:pt>
                <c:pt idx="3373">
                  <c:v>6.0414465082122837E-2</c:v>
                </c:pt>
                <c:pt idx="3374">
                  <c:v>6.0432376278411637E-2</c:v>
                </c:pt>
                <c:pt idx="3375">
                  <c:v>6.0450287474700437E-2</c:v>
                </c:pt>
                <c:pt idx="3376">
                  <c:v>6.0468198670989237E-2</c:v>
                </c:pt>
                <c:pt idx="3377">
                  <c:v>6.0486109867278037E-2</c:v>
                </c:pt>
                <c:pt idx="3378">
                  <c:v>6.0504021063566837E-2</c:v>
                </c:pt>
                <c:pt idx="3379">
                  <c:v>6.0521932259855638E-2</c:v>
                </c:pt>
                <c:pt idx="3380">
                  <c:v>6.0539843456144438E-2</c:v>
                </c:pt>
                <c:pt idx="3381">
                  <c:v>6.0557754652433238E-2</c:v>
                </c:pt>
                <c:pt idx="3382">
                  <c:v>6.0575665848722038E-2</c:v>
                </c:pt>
                <c:pt idx="3383">
                  <c:v>6.0593577045010838E-2</c:v>
                </c:pt>
                <c:pt idx="3384">
                  <c:v>6.0611488241299638E-2</c:v>
                </c:pt>
                <c:pt idx="3385">
                  <c:v>6.0629399437588438E-2</c:v>
                </c:pt>
                <c:pt idx="3386">
                  <c:v>6.0647310633877238E-2</c:v>
                </c:pt>
                <c:pt idx="3387">
                  <c:v>6.0665221830166038E-2</c:v>
                </c:pt>
                <c:pt idx="3388">
                  <c:v>6.0683133026454839E-2</c:v>
                </c:pt>
                <c:pt idx="3389">
                  <c:v>6.0701044222743639E-2</c:v>
                </c:pt>
                <c:pt idx="3390">
                  <c:v>6.0718955419032439E-2</c:v>
                </c:pt>
                <c:pt idx="3391">
                  <c:v>6.0736866615321239E-2</c:v>
                </c:pt>
                <c:pt idx="3392">
                  <c:v>6.0754777811610039E-2</c:v>
                </c:pt>
                <c:pt idx="3393">
                  <c:v>6.0772689007898839E-2</c:v>
                </c:pt>
                <c:pt idx="3394">
                  <c:v>6.0790600204187639E-2</c:v>
                </c:pt>
                <c:pt idx="3395">
                  <c:v>6.0808511400476439E-2</c:v>
                </c:pt>
                <c:pt idx="3396">
                  <c:v>6.0826422596765239E-2</c:v>
                </c:pt>
                <c:pt idx="3397">
                  <c:v>6.084433379305404E-2</c:v>
                </c:pt>
                <c:pt idx="3398">
                  <c:v>6.086224498934284E-2</c:v>
                </c:pt>
                <c:pt idx="3399">
                  <c:v>6.088015618563164E-2</c:v>
                </c:pt>
                <c:pt idx="3400">
                  <c:v>6.089806738192044E-2</c:v>
                </c:pt>
                <c:pt idx="3401">
                  <c:v>6.091597857820924E-2</c:v>
                </c:pt>
                <c:pt idx="3402">
                  <c:v>6.093388977449804E-2</c:v>
                </c:pt>
                <c:pt idx="3403">
                  <c:v>6.095180097078684E-2</c:v>
                </c:pt>
                <c:pt idx="3404">
                  <c:v>6.096971216707564E-2</c:v>
                </c:pt>
                <c:pt idx="3405">
                  <c:v>6.098762336336444E-2</c:v>
                </c:pt>
                <c:pt idx="3406">
                  <c:v>6.1005534559653241E-2</c:v>
                </c:pt>
                <c:pt idx="3407">
                  <c:v>6.1023445755942041E-2</c:v>
                </c:pt>
                <c:pt idx="3408">
                  <c:v>6.1041356952230841E-2</c:v>
                </c:pt>
                <c:pt idx="3409">
                  <c:v>6.1059268148519641E-2</c:v>
                </c:pt>
                <c:pt idx="3410">
                  <c:v>6.1077179344808441E-2</c:v>
                </c:pt>
                <c:pt idx="3411">
                  <c:v>6.1095090541097241E-2</c:v>
                </c:pt>
                <c:pt idx="3412">
                  <c:v>6.1113001737386041E-2</c:v>
                </c:pt>
                <c:pt idx="3413">
                  <c:v>6.1130912933674841E-2</c:v>
                </c:pt>
                <c:pt idx="3414">
                  <c:v>6.1148824129963641E-2</c:v>
                </c:pt>
                <c:pt idx="3415">
                  <c:v>6.1166735326252442E-2</c:v>
                </c:pt>
                <c:pt idx="3416">
                  <c:v>6.1184646522541242E-2</c:v>
                </c:pt>
                <c:pt idx="3417">
                  <c:v>6.1202557718830042E-2</c:v>
                </c:pt>
                <c:pt idx="3418">
                  <c:v>6.1220468915118842E-2</c:v>
                </c:pt>
                <c:pt idx="3419">
                  <c:v>6.1238380111407642E-2</c:v>
                </c:pt>
                <c:pt idx="3420">
                  <c:v>6.1256291307696442E-2</c:v>
                </c:pt>
                <c:pt idx="3421">
                  <c:v>6.1274202503985242E-2</c:v>
                </c:pt>
                <c:pt idx="3422">
                  <c:v>6.1292113700274042E-2</c:v>
                </c:pt>
                <c:pt idx="3423">
                  <c:v>6.1310024896562842E-2</c:v>
                </c:pt>
                <c:pt idx="3424">
                  <c:v>6.1327936092851643E-2</c:v>
                </c:pt>
                <c:pt idx="3425">
                  <c:v>6.1345847289140443E-2</c:v>
                </c:pt>
                <c:pt idx="3426">
                  <c:v>6.1363758485429243E-2</c:v>
                </c:pt>
                <c:pt idx="3427">
                  <c:v>6.1381669681718043E-2</c:v>
                </c:pt>
                <c:pt idx="3428">
                  <c:v>6.1399580878006843E-2</c:v>
                </c:pt>
                <c:pt idx="3429">
                  <c:v>6.1417492074295643E-2</c:v>
                </c:pt>
                <c:pt idx="3430">
                  <c:v>6.1435403270584443E-2</c:v>
                </c:pt>
                <c:pt idx="3431">
                  <c:v>6.1453314466873243E-2</c:v>
                </c:pt>
                <c:pt idx="3432">
                  <c:v>6.1471225663162044E-2</c:v>
                </c:pt>
                <c:pt idx="3433">
                  <c:v>6.1489136859450844E-2</c:v>
                </c:pt>
                <c:pt idx="3434">
                  <c:v>6.1507048055739644E-2</c:v>
                </c:pt>
                <c:pt idx="3435">
                  <c:v>6.1524959252028444E-2</c:v>
                </c:pt>
                <c:pt idx="3436">
                  <c:v>6.1542870448317244E-2</c:v>
                </c:pt>
                <c:pt idx="3437">
                  <c:v>6.1560781644606044E-2</c:v>
                </c:pt>
                <c:pt idx="3438">
                  <c:v>6.1578692840894844E-2</c:v>
                </c:pt>
                <c:pt idx="3439">
                  <c:v>6.1596604037183644E-2</c:v>
                </c:pt>
                <c:pt idx="3440">
                  <c:v>6.1614515233472444E-2</c:v>
                </c:pt>
                <c:pt idx="3441">
                  <c:v>6.1632426429761245E-2</c:v>
                </c:pt>
                <c:pt idx="3442">
                  <c:v>6.1650337626050045E-2</c:v>
                </c:pt>
                <c:pt idx="3443">
                  <c:v>6.1668248822338845E-2</c:v>
                </c:pt>
                <c:pt idx="3444">
                  <c:v>6.1686160018627645E-2</c:v>
                </c:pt>
                <c:pt idx="3445">
                  <c:v>6.1704071214916445E-2</c:v>
                </c:pt>
                <c:pt idx="3446">
                  <c:v>6.1721982411205245E-2</c:v>
                </c:pt>
                <c:pt idx="3447">
                  <c:v>6.1739893607494045E-2</c:v>
                </c:pt>
                <c:pt idx="3448">
                  <c:v>6.1757804803782845E-2</c:v>
                </c:pt>
                <c:pt idx="3449">
                  <c:v>6.1775716000071645E-2</c:v>
                </c:pt>
                <c:pt idx="3450">
                  <c:v>6.1793627196360446E-2</c:v>
                </c:pt>
                <c:pt idx="3451">
                  <c:v>6.1811538392649246E-2</c:v>
                </c:pt>
                <c:pt idx="3452">
                  <c:v>6.1829449588938046E-2</c:v>
                </c:pt>
                <c:pt idx="3453">
                  <c:v>6.1847360785226846E-2</c:v>
                </c:pt>
                <c:pt idx="3454">
                  <c:v>6.1865271981515646E-2</c:v>
                </c:pt>
                <c:pt idx="3455">
                  <c:v>6.1883183177804446E-2</c:v>
                </c:pt>
                <c:pt idx="3456">
                  <c:v>6.1901094374093246E-2</c:v>
                </c:pt>
                <c:pt idx="3457">
                  <c:v>6.1919005570382046E-2</c:v>
                </c:pt>
                <c:pt idx="3458">
                  <c:v>6.1936916766670846E-2</c:v>
                </c:pt>
                <c:pt idx="3459">
                  <c:v>6.1954827962959647E-2</c:v>
                </c:pt>
                <c:pt idx="3460">
                  <c:v>6.1972739159248447E-2</c:v>
                </c:pt>
                <c:pt idx="3461">
                  <c:v>6.1990650355537247E-2</c:v>
                </c:pt>
                <c:pt idx="3462">
                  <c:v>6.2008561551826047E-2</c:v>
                </c:pt>
                <c:pt idx="3463">
                  <c:v>6.2026472748114847E-2</c:v>
                </c:pt>
                <c:pt idx="3464">
                  <c:v>6.2044383944403647E-2</c:v>
                </c:pt>
                <c:pt idx="3465">
                  <c:v>6.2062295140692447E-2</c:v>
                </c:pt>
                <c:pt idx="3466">
                  <c:v>6.2080206336981247E-2</c:v>
                </c:pt>
                <c:pt idx="3467">
                  <c:v>6.2098117533270047E-2</c:v>
                </c:pt>
                <c:pt idx="3468">
                  <c:v>6.2116028729558848E-2</c:v>
                </c:pt>
                <c:pt idx="3469">
                  <c:v>6.2133939925847648E-2</c:v>
                </c:pt>
                <c:pt idx="3470">
                  <c:v>6.2151851122136448E-2</c:v>
                </c:pt>
                <c:pt idx="3471">
                  <c:v>6.2169762318425248E-2</c:v>
                </c:pt>
                <c:pt idx="3472">
                  <c:v>6.2187673514714048E-2</c:v>
                </c:pt>
                <c:pt idx="3473">
                  <c:v>6.2205584711002848E-2</c:v>
                </c:pt>
                <c:pt idx="3474">
                  <c:v>6.2223495907291648E-2</c:v>
                </c:pt>
                <c:pt idx="3475">
                  <c:v>6.2241407103580448E-2</c:v>
                </c:pt>
                <c:pt idx="3476">
                  <c:v>6.2259318299869248E-2</c:v>
                </c:pt>
                <c:pt idx="3477">
                  <c:v>6.2277229496158049E-2</c:v>
                </c:pt>
                <c:pt idx="3478">
                  <c:v>6.2295140692446849E-2</c:v>
                </c:pt>
                <c:pt idx="3479">
                  <c:v>6.2313051888735649E-2</c:v>
                </c:pt>
                <c:pt idx="3480">
                  <c:v>6.2330963085024449E-2</c:v>
                </c:pt>
                <c:pt idx="3481">
                  <c:v>6.2348874281313249E-2</c:v>
                </c:pt>
                <c:pt idx="3482">
                  <c:v>6.2366785477602049E-2</c:v>
                </c:pt>
                <c:pt idx="3483">
                  <c:v>6.2384696673890849E-2</c:v>
                </c:pt>
                <c:pt idx="3484">
                  <c:v>6.2402607870179649E-2</c:v>
                </c:pt>
                <c:pt idx="3485">
                  <c:v>6.2420519066468449E-2</c:v>
                </c:pt>
                <c:pt idx="3486">
                  <c:v>6.243843026275725E-2</c:v>
                </c:pt>
                <c:pt idx="3487">
                  <c:v>6.245634145904605E-2</c:v>
                </c:pt>
                <c:pt idx="3488">
                  <c:v>6.247425265533485E-2</c:v>
                </c:pt>
                <c:pt idx="3489">
                  <c:v>6.249216385162365E-2</c:v>
                </c:pt>
                <c:pt idx="3490">
                  <c:v>6.251007504791245E-2</c:v>
                </c:pt>
                <c:pt idx="3491">
                  <c:v>6.252798624420125E-2</c:v>
                </c:pt>
                <c:pt idx="3492">
                  <c:v>6.254589744049005E-2</c:v>
                </c:pt>
                <c:pt idx="3493">
                  <c:v>6.256380863677885E-2</c:v>
                </c:pt>
                <c:pt idx="3494">
                  <c:v>6.2581719833067651E-2</c:v>
                </c:pt>
                <c:pt idx="3495">
                  <c:v>6.2599631029356451E-2</c:v>
                </c:pt>
                <c:pt idx="3496">
                  <c:v>6.2617542225645251E-2</c:v>
                </c:pt>
                <c:pt idx="3497">
                  <c:v>6.2635453421934051E-2</c:v>
                </c:pt>
                <c:pt idx="3498">
                  <c:v>6.2653364618222851E-2</c:v>
                </c:pt>
                <c:pt idx="3499">
                  <c:v>6.2671275814511651E-2</c:v>
                </c:pt>
                <c:pt idx="3500">
                  <c:v>6.2689187010800451E-2</c:v>
                </c:pt>
                <c:pt idx="3501">
                  <c:v>6.2707098207089251E-2</c:v>
                </c:pt>
                <c:pt idx="3502">
                  <c:v>6.2725009403378051E-2</c:v>
                </c:pt>
                <c:pt idx="3503">
                  <c:v>6.2742920599666852E-2</c:v>
                </c:pt>
                <c:pt idx="3504">
                  <c:v>6.2760831795955652E-2</c:v>
                </c:pt>
                <c:pt idx="3505">
                  <c:v>6.2778742992244452E-2</c:v>
                </c:pt>
                <c:pt idx="3506">
                  <c:v>6.2796654188533252E-2</c:v>
                </c:pt>
                <c:pt idx="3507">
                  <c:v>6.2814565384822052E-2</c:v>
                </c:pt>
                <c:pt idx="3508">
                  <c:v>6.2832476581110852E-2</c:v>
                </c:pt>
                <c:pt idx="3509">
                  <c:v>6.2850387777399652E-2</c:v>
                </c:pt>
                <c:pt idx="3510">
                  <c:v>6.2868298973688452E-2</c:v>
                </c:pt>
                <c:pt idx="3511">
                  <c:v>6.2886210169977252E-2</c:v>
                </c:pt>
                <c:pt idx="3512">
                  <c:v>6.2904121366266053E-2</c:v>
                </c:pt>
                <c:pt idx="3513">
                  <c:v>6.2922032562554853E-2</c:v>
                </c:pt>
                <c:pt idx="3514">
                  <c:v>6.2939943758843653E-2</c:v>
                </c:pt>
                <c:pt idx="3515">
                  <c:v>6.2957854955132453E-2</c:v>
                </c:pt>
                <c:pt idx="3516">
                  <c:v>6.2975766151421253E-2</c:v>
                </c:pt>
                <c:pt idx="3517">
                  <c:v>6.2993677347710053E-2</c:v>
                </c:pt>
                <c:pt idx="3518">
                  <c:v>6.3011588543998853E-2</c:v>
                </c:pt>
                <c:pt idx="3519">
                  <c:v>6.3029499740287653E-2</c:v>
                </c:pt>
                <c:pt idx="3520">
                  <c:v>6.3047410936576453E-2</c:v>
                </c:pt>
                <c:pt idx="3521">
                  <c:v>6.3065322132865254E-2</c:v>
                </c:pt>
                <c:pt idx="3522">
                  <c:v>6.3083233329154054E-2</c:v>
                </c:pt>
                <c:pt idx="3523">
                  <c:v>6.3101144525442854E-2</c:v>
                </c:pt>
                <c:pt idx="3524">
                  <c:v>6.3119055721731654E-2</c:v>
                </c:pt>
                <c:pt idx="3525">
                  <c:v>6.3136966918020454E-2</c:v>
                </c:pt>
                <c:pt idx="3526">
                  <c:v>6.3154878114309254E-2</c:v>
                </c:pt>
                <c:pt idx="3527">
                  <c:v>6.3172789310598054E-2</c:v>
                </c:pt>
                <c:pt idx="3528">
                  <c:v>6.3190700506886854E-2</c:v>
                </c:pt>
                <c:pt idx="3529">
                  <c:v>6.3208611703175654E-2</c:v>
                </c:pt>
                <c:pt idx="3530">
                  <c:v>6.3226522899464455E-2</c:v>
                </c:pt>
                <c:pt idx="3531">
                  <c:v>6.3244434095753255E-2</c:v>
                </c:pt>
                <c:pt idx="3532">
                  <c:v>6.3262345292042055E-2</c:v>
                </c:pt>
                <c:pt idx="3533">
                  <c:v>6.3280256488330855E-2</c:v>
                </c:pt>
                <c:pt idx="3534">
                  <c:v>6.3298167684619655E-2</c:v>
                </c:pt>
                <c:pt idx="3535">
                  <c:v>6.3316078880908455E-2</c:v>
                </c:pt>
                <c:pt idx="3536">
                  <c:v>6.3333990077197255E-2</c:v>
                </c:pt>
                <c:pt idx="3537">
                  <c:v>6.3351901273486055E-2</c:v>
                </c:pt>
                <c:pt idx="3538">
                  <c:v>6.3369812469774855E-2</c:v>
                </c:pt>
                <c:pt idx="3539">
                  <c:v>6.3387723666063656E-2</c:v>
                </c:pt>
                <c:pt idx="3540">
                  <c:v>6.3405634862352456E-2</c:v>
                </c:pt>
                <c:pt idx="3541">
                  <c:v>6.3423546058641256E-2</c:v>
                </c:pt>
                <c:pt idx="3542">
                  <c:v>6.3441457254930056E-2</c:v>
                </c:pt>
                <c:pt idx="3543">
                  <c:v>6.3459368451218856E-2</c:v>
                </c:pt>
                <c:pt idx="3544">
                  <c:v>6.3477279647507656E-2</c:v>
                </c:pt>
                <c:pt idx="3545">
                  <c:v>6.3495190843796456E-2</c:v>
                </c:pt>
                <c:pt idx="3546">
                  <c:v>6.3513102040085256E-2</c:v>
                </c:pt>
                <c:pt idx="3547">
                  <c:v>6.3531013236374057E-2</c:v>
                </c:pt>
                <c:pt idx="3548">
                  <c:v>6.3548924432662857E-2</c:v>
                </c:pt>
                <c:pt idx="3549">
                  <c:v>6.3566835628951657E-2</c:v>
                </c:pt>
                <c:pt idx="3550">
                  <c:v>6.3584746825240457E-2</c:v>
                </c:pt>
                <c:pt idx="3551">
                  <c:v>6.3602658021529257E-2</c:v>
                </c:pt>
                <c:pt idx="3552">
                  <c:v>6.3620569217818057E-2</c:v>
                </c:pt>
                <c:pt idx="3553">
                  <c:v>6.3638480414106857E-2</c:v>
                </c:pt>
                <c:pt idx="3554">
                  <c:v>6.3656391610395657E-2</c:v>
                </c:pt>
                <c:pt idx="3555">
                  <c:v>6.3674302806684457E-2</c:v>
                </c:pt>
                <c:pt idx="3556">
                  <c:v>6.3692214002973258E-2</c:v>
                </c:pt>
                <c:pt idx="3557">
                  <c:v>6.3710125199262058E-2</c:v>
                </c:pt>
                <c:pt idx="3558">
                  <c:v>6.3728036395550858E-2</c:v>
                </c:pt>
                <c:pt idx="3559">
                  <c:v>6.3745947591839658E-2</c:v>
                </c:pt>
                <c:pt idx="3560">
                  <c:v>6.3763858788128458E-2</c:v>
                </c:pt>
                <c:pt idx="3561">
                  <c:v>6.3781769984417258E-2</c:v>
                </c:pt>
                <c:pt idx="3562">
                  <c:v>6.3799681180706058E-2</c:v>
                </c:pt>
                <c:pt idx="3563">
                  <c:v>6.3817592376994858E-2</c:v>
                </c:pt>
                <c:pt idx="3564">
                  <c:v>6.3835503573283658E-2</c:v>
                </c:pt>
                <c:pt idx="3565">
                  <c:v>6.3853414769572459E-2</c:v>
                </c:pt>
                <c:pt idx="3566">
                  <c:v>6.3871325965861259E-2</c:v>
                </c:pt>
                <c:pt idx="3567">
                  <c:v>6.3889237162150059E-2</c:v>
                </c:pt>
                <c:pt idx="3568">
                  <c:v>6.3907148358438859E-2</c:v>
                </c:pt>
                <c:pt idx="3569">
                  <c:v>6.3925059554727659E-2</c:v>
                </c:pt>
                <c:pt idx="3570">
                  <c:v>6.3942970751016459E-2</c:v>
                </c:pt>
                <c:pt idx="3571">
                  <c:v>6.3960881947305259E-2</c:v>
                </c:pt>
                <c:pt idx="3572">
                  <c:v>6.3978793143594059E-2</c:v>
                </c:pt>
                <c:pt idx="3573">
                  <c:v>6.3996704339882859E-2</c:v>
                </c:pt>
                <c:pt idx="3574">
                  <c:v>6.401461553617166E-2</c:v>
                </c:pt>
                <c:pt idx="3575">
                  <c:v>6.403252673246046E-2</c:v>
                </c:pt>
                <c:pt idx="3576">
                  <c:v>6.405043792874926E-2</c:v>
                </c:pt>
                <c:pt idx="3577">
                  <c:v>6.406834912503806E-2</c:v>
                </c:pt>
                <c:pt idx="3578">
                  <c:v>6.408626032132686E-2</c:v>
                </c:pt>
                <c:pt idx="3579">
                  <c:v>6.410417151761566E-2</c:v>
                </c:pt>
                <c:pt idx="3580">
                  <c:v>6.412208271390446E-2</c:v>
                </c:pt>
                <c:pt idx="3581">
                  <c:v>6.413999391019326E-2</c:v>
                </c:pt>
                <c:pt idx="3582">
                  <c:v>6.415790510648206E-2</c:v>
                </c:pt>
                <c:pt idx="3583">
                  <c:v>6.4175816302770861E-2</c:v>
                </c:pt>
                <c:pt idx="3584">
                  <c:v>6.4193727499059661E-2</c:v>
                </c:pt>
                <c:pt idx="3585">
                  <c:v>6.4211638695348461E-2</c:v>
                </c:pt>
                <c:pt idx="3586">
                  <c:v>6.4229549891637261E-2</c:v>
                </c:pt>
                <c:pt idx="3587">
                  <c:v>6.4247461087926061E-2</c:v>
                </c:pt>
                <c:pt idx="3588">
                  <c:v>6.4265372284214861E-2</c:v>
                </c:pt>
                <c:pt idx="3589">
                  <c:v>6.4283283480503661E-2</c:v>
                </c:pt>
                <c:pt idx="3590">
                  <c:v>6.4301194676792461E-2</c:v>
                </c:pt>
                <c:pt idx="3591">
                  <c:v>6.4319105873081261E-2</c:v>
                </c:pt>
                <c:pt idx="3592">
                  <c:v>6.4337017069370062E-2</c:v>
                </c:pt>
                <c:pt idx="3593">
                  <c:v>6.4354928265658862E-2</c:v>
                </c:pt>
                <c:pt idx="3594">
                  <c:v>6.4372839461947662E-2</c:v>
                </c:pt>
                <c:pt idx="3595">
                  <c:v>6.4390750658236462E-2</c:v>
                </c:pt>
                <c:pt idx="3596">
                  <c:v>6.4408661854525262E-2</c:v>
                </c:pt>
                <c:pt idx="3597">
                  <c:v>6.4426573050814062E-2</c:v>
                </c:pt>
                <c:pt idx="3598">
                  <c:v>6.4444484247102862E-2</c:v>
                </c:pt>
                <c:pt idx="3599">
                  <c:v>6.4462395443391662E-2</c:v>
                </c:pt>
                <c:pt idx="3600">
                  <c:v>6.4480306639680462E-2</c:v>
                </c:pt>
                <c:pt idx="3601">
                  <c:v>6.4498217835969263E-2</c:v>
                </c:pt>
                <c:pt idx="3602">
                  <c:v>6.4516129032258063E-2</c:v>
                </c:pt>
                <c:pt idx="3603">
                  <c:v>6.4534040228546863E-2</c:v>
                </c:pt>
                <c:pt idx="3604">
                  <c:v>6.4551951424835663E-2</c:v>
                </c:pt>
                <c:pt idx="3605">
                  <c:v>6.4569862621124463E-2</c:v>
                </c:pt>
                <c:pt idx="3606">
                  <c:v>6.4587773817413263E-2</c:v>
                </c:pt>
                <c:pt idx="3607">
                  <c:v>6.4605685013702063E-2</c:v>
                </c:pt>
                <c:pt idx="3608">
                  <c:v>6.4623596209990863E-2</c:v>
                </c:pt>
                <c:pt idx="3609">
                  <c:v>6.4641507406279664E-2</c:v>
                </c:pt>
                <c:pt idx="3610">
                  <c:v>6.4659418602568464E-2</c:v>
                </c:pt>
                <c:pt idx="3611">
                  <c:v>6.4677329798857264E-2</c:v>
                </c:pt>
                <c:pt idx="3612">
                  <c:v>6.4695240995146064E-2</c:v>
                </c:pt>
                <c:pt idx="3613">
                  <c:v>6.4713152191434864E-2</c:v>
                </c:pt>
                <c:pt idx="3614">
                  <c:v>6.4731063387723664E-2</c:v>
                </c:pt>
                <c:pt idx="3615">
                  <c:v>6.4748974584012464E-2</c:v>
                </c:pt>
                <c:pt idx="3616">
                  <c:v>6.4766885780301264E-2</c:v>
                </c:pt>
                <c:pt idx="3617">
                  <c:v>6.4784796976590064E-2</c:v>
                </c:pt>
                <c:pt idx="3618">
                  <c:v>6.4802708172878865E-2</c:v>
                </c:pt>
                <c:pt idx="3619">
                  <c:v>6.4820619369167665E-2</c:v>
                </c:pt>
                <c:pt idx="3620">
                  <c:v>6.4838530565456465E-2</c:v>
                </c:pt>
                <c:pt idx="3621">
                  <c:v>6.4856441761745265E-2</c:v>
                </c:pt>
                <c:pt idx="3622">
                  <c:v>6.4874352958034065E-2</c:v>
                </c:pt>
                <c:pt idx="3623">
                  <c:v>6.4892264154322865E-2</c:v>
                </c:pt>
                <c:pt idx="3624">
                  <c:v>6.4910175350611665E-2</c:v>
                </c:pt>
                <c:pt idx="3625">
                  <c:v>6.4928086546900465E-2</c:v>
                </c:pt>
                <c:pt idx="3626">
                  <c:v>6.4945997743189265E-2</c:v>
                </c:pt>
                <c:pt idx="3627">
                  <c:v>6.4963908939478066E-2</c:v>
                </c:pt>
                <c:pt idx="3628">
                  <c:v>6.4981820135766866E-2</c:v>
                </c:pt>
                <c:pt idx="3629">
                  <c:v>6.4999731332055666E-2</c:v>
                </c:pt>
                <c:pt idx="3630">
                  <c:v>6.5017642528344466E-2</c:v>
                </c:pt>
                <c:pt idx="3631">
                  <c:v>6.5035553724633266E-2</c:v>
                </c:pt>
                <c:pt idx="3632">
                  <c:v>6.5053464920922066E-2</c:v>
                </c:pt>
                <c:pt idx="3633">
                  <c:v>6.5071376117210866E-2</c:v>
                </c:pt>
                <c:pt idx="3634">
                  <c:v>6.5089287313499666E-2</c:v>
                </c:pt>
                <c:pt idx="3635">
                  <c:v>6.5107198509788466E-2</c:v>
                </c:pt>
                <c:pt idx="3636">
                  <c:v>6.5125109706077267E-2</c:v>
                </c:pt>
                <c:pt idx="3637">
                  <c:v>6.5143020902366067E-2</c:v>
                </c:pt>
                <c:pt idx="3638">
                  <c:v>6.5160932098654867E-2</c:v>
                </c:pt>
                <c:pt idx="3639">
                  <c:v>6.5178843294943667E-2</c:v>
                </c:pt>
                <c:pt idx="3640">
                  <c:v>6.5196754491232467E-2</c:v>
                </c:pt>
                <c:pt idx="3641">
                  <c:v>6.5214665687521267E-2</c:v>
                </c:pt>
                <c:pt idx="3642">
                  <c:v>6.5232576883810067E-2</c:v>
                </c:pt>
                <c:pt idx="3643">
                  <c:v>6.5250488080098867E-2</c:v>
                </c:pt>
                <c:pt idx="3644">
                  <c:v>6.5268399276387667E-2</c:v>
                </c:pt>
                <c:pt idx="3645">
                  <c:v>6.5286310472676468E-2</c:v>
                </c:pt>
                <c:pt idx="3646">
                  <c:v>6.5304221668965268E-2</c:v>
                </c:pt>
                <c:pt idx="3647">
                  <c:v>6.5322132865254068E-2</c:v>
                </c:pt>
                <c:pt idx="3648">
                  <c:v>6.5340044061542868E-2</c:v>
                </c:pt>
                <c:pt idx="3649">
                  <c:v>6.5357955257831668E-2</c:v>
                </c:pt>
                <c:pt idx="3650">
                  <c:v>6.5375866454120468E-2</c:v>
                </c:pt>
                <c:pt idx="3651">
                  <c:v>6.5393777650409268E-2</c:v>
                </c:pt>
                <c:pt idx="3652">
                  <c:v>6.5411688846698068E-2</c:v>
                </c:pt>
                <c:pt idx="3653">
                  <c:v>6.5429600042986868E-2</c:v>
                </c:pt>
                <c:pt idx="3654">
                  <c:v>6.5447511239275669E-2</c:v>
                </c:pt>
                <c:pt idx="3655">
                  <c:v>6.5465422435564469E-2</c:v>
                </c:pt>
                <c:pt idx="3656">
                  <c:v>6.5483333631853269E-2</c:v>
                </c:pt>
                <c:pt idx="3657">
                  <c:v>6.5501244828142069E-2</c:v>
                </c:pt>
                <c:pt idx="3658">
                  <c:v>6.5519156024430869E-2</c:v>
                </c:pt>
                <c:pt idx="3659">
                  <c:v>6.5537067220719669E-2</c:v>
                </c:pt>
                <c:pt idx="3660">
                  <c:v>6.5554978417008469E-2</c:v>
                </c:pt>
                <c:pt idx="3661">
                  <c:v>6.5572889613297269E-2</c:v>
                </c:pt>
                <c:pt idx="3662">
                  <c:v>6.559080080958607E-2</c:v>
                </c:pt>
                <c:pt idx="3663">
                  <c:v>6.560871200587487E-2</c:v>
                </c:pt>
                <c:pt idx="3664">
                  <c:v>6.562662320216367E-2</c:v>
                </c:pt>
                <c:pt idx="3665">
                  <c:v>6.564453439845247E-2</c:v>
                </c:pt>
                <c:pt idx="3666">
                  <c:v>6.566244559474127E-2</c:v>
                </c:pt>
                <c:pt idx="3667">
                  <c:v>6.568035679103007E-2</c:v>
                </c:pt>
                <c:pt idx="3668">
                  <c:v>6.569826798731887E-2</c:v>
                </c:pt>
                <c:pt idx="3669">
                  <c:v>6.571617918360767E-2</c:v>
                </c:pt>
                <c:pt idx="3670">
                  <c:v>6.573409037989647E-2</c:v>
                </c:pt>
                <c:pt idx="3671">
                  <c:v>6.5752001576185271E-2</c:v>
                </c:pt>
                <c:pt idx="3672">
                  <c:v>6.5769912772474071E-2</c:v>
                </c:pt>
                <c:pt idx="3673">
                  <c:v>6.5787823968762871E-2</c:v>
                </c:pt>
                <c:pt idx="3674">
                  <c:v>6.5805735165051671E-2</c:v>
                </c:pt>
                <c:pt idx="3675">
                  <c:v>6.5823646361340471E-2</c:v>
                </c:pt>
                <c:pt idx="3676">
                  <c:v>6.5841557557629271E-2</c:v>
                </c:pt>
                <c:pt idx="3677">
                  <c:v>6.5859468753918071E-2</c:v>
                </c:pt>
                <c:pt idx="3678">
                  <c:v>6.5877379950206871E-2</c:v>
                </c:pt>
                <c:pt idx="3679">
                  <c:v>6.5895291146495671E-2</c:v>
                </c:pt>
                <c:pt idx="3680">
                  <c:v>6.5913202342784472E-2</c:v>
                </c:pt>
                <c:pt idx="3681">
                  <c:v>6.5931113539073272E-2</c:v>
                </c:pt>
                <c:pt idx="3682">
                  <c:v>6.5949024735362072E-2</c:v>
                </c:pt>
                <c:pt idx="3683">
                  <c:v>6.5966935931650872E-2</c:v>
                </c:pt>
                <c:pt idx="3684">
                  <c:v>6.5984847127939672E-2</c:v>
                </c:pt>
                <c:pt idx="3685">
                  <c:v>6.6002758324228472E-2</c:v>
                </c:pt>
                <c:pt idx="3686">
                  <c:v>6.6020669520517272E-2</c:v>
                </c:pt>
                <c:pt idx="3687">
                  <c:v>6.6038580716806072E-2</c:v>
                </c:pt>
                <c:pt idx="3688">
                  <c:v>6.6056491913094872E-2</c:v>
                </c:pt>
                <c:pt idx="3689">
                  <c:v>6.6074403109383673E-2</c:v>
                </c:pt>
                <c:pt idx="3690">
                  <c:v>6.6092314305672473E-2</c:v>
                </c:pt>
                <c:pt idx="3691">
                  <c:v>6.6110225501961273E-2</c:v>
                </c:pt>
                <c:pt idx="3692">
                  <c:v>6.6128136698250073E-2</c:v>
                </c:pt>
                <c:pt idx="3693">
                  <c:v>6.6146047894538873E-2</c:v>
                </c:pt>
                <c:pt idx="3694">
                  <c:v>6.6163959090827673E-2</c:v>
                </c:pt>
                <c:pt idx="3695">
                  <c:v>6.6181870287116473E-2</c:v>
                </c:pt>
                <c:pt idx="3696">
                  <c:v>6.6199781483405273E-2</c:v>
                </c:pt>
                <c:pt idx="3697">
                  <c:v>6.6217692679694073E-2</c:v>
                </c:pt>
                <c:pt idx="3698">
                  <c:v>6.6235603875982874E-2</c:v>
                </c:pt>
                <c:pt idx="3699">
                  <c:v>6.6253515072271674E-2</c:v>
                </c:pt>
                <c:pt idx="3700">
                  <c:v>6.6271426268560474E-2</c:v>
                </c:pt>
                <c:pt idx="3701">
                  <c:v>6.6289337464849274E-2</c:v>
                </c:pt>
                <c:pt idx="3702">
                  <c:v>6.6307248661138074E-2</c:v>
                </c:pt>
                <c:pt idx="3703">
                  <c:v>6.6325159857426874E-2</c:v>
                </c:pt>
                <c:pt idx="3704">
                  <c:v>6.6343071053715674E-2</c:v>
                </c:pt>
                <c:pt idx="3705">
                  <c:v>6.6360982250004474E-2</c:v>
                </c:pt>
                <c:pt idx="3706">
                  <c:v>6.6378893446293274E-2</c:v>
                </c:pt>
                <c:pt idx="3707">
                  <c:v>6.6396804642582075E-2</c:v>
                </c:pt>
                <c:pt idx="3708">
                  <c:v>6.6414715838870875E-2</c:v>
                </c:pt>
                <c:pt idx="3709">
                  <c:v>6.6432627035159675E-2</c:v>
                </c:pt>
                <c:pt idx="3710">
                  <c:v>6.6450538231448475E-2</c:v>
                </c:pt>
                <c:pt idx="3711">
                  <c:v>6.6468449427737275E-2</c:v>
                </c:pt>
                <c:pt idx="3712">
                  <c:v>6.6486360624026075E-2</c:v>
                </c:pt>
                <c:pt idx="3713">
                  <c:v>6.6504271820314875E-2</c:v>
                </c:pt>
                <c:pt idx="3714">
                  <c:v>6.6522183016603675E-2</c:v>
                </c:pt>
                <c:pt idx="3715">
                  <c:v>6.6540094212892476E-2</c:v>
                </c:pt>
                <c:pt idx="3716">
                  <c:v>6.6558005409181276E-2</c:v>
                </c:pt>
                <c:pt idx="3717">
                  <c:v>6.6575916605470076E-2</c:v>
                </c:pt>
                <c:pt idx="3718">
                  <c:v>6.6593827801758876E-2</c:v>
                </c:pt>
                <c:pt idx="3719">
                  <c:v>6.6611738998047676E-2</c:v>
                </c:pt>
                <c:pt idx="3720">
                  <c:v>6.6629650194336476E-2</c:v>
                </c:pt>
                <c:pt idx="3721">
                  <c:v>6.6647561390625276E-2</c:v>
                </c:pt>
                <c:pt idx="3722">
                  <c:v>6.6665472586914076E-2</c:v>
                </c:pt>
                <c:pt idx="3723">
                  <c:v>6.6683383783202876E-2</c:v>
                </c:pt>
                <c:pt idx="3724">
                  <c:v>6.6701294979491677E-2</c:v>
                </c:pt>
                <c:pt idx="3725">
                  <c:v>6.6719206175780477E-2</c:v>
                </c:pt>
                <c:pt idx="3726">
                  <c:v>6.6737117372069277E-2</c:v>
                </c:pt>
                <c:pt idx="3727">
                  <c:v>6.6755028568358077E-2</c:v>
                </c:pt>
                <c:pt idx="3728">
                  <c:v>6.6772939764646877E-2</c:v>
                </c:pt>
                <c:pt idx="3729">
                  <c:v>6.6790850960935677E-2</c:v>
                </c:pt>
                <c:pt idx="3730">
                  <c:v>6.6808762157224477E-2</c:v>
                </c:pt>
                <c:pt idx="3731">
                  <c:v>6.6826673353513277E-2</c:v>
                </c:pt>
                <c:pt idx="3732">
                  <c:v>6.6844584549802077E-2</c:v>
                </c:pt>
                <c:pt idx="3733">
                  <c:v>6.6862495746090878E-2</c:v>
                </c:pt>
                <c:pt idx="3734">
                  <c:v>6.6880406942379678E-2</c:v>
                </c:pt>
                <c:pt idx="3735">
                  <c:v>6.6898318138668478E-2</c:v>
                </c:pt>
                <c:pt idx="3736">
                  <c:v>6.6916229334957278E-2</c:v>
                </c:pt>
                <c:pt idx="3737">
                  <c:v>6.6934140531246078E-2</c:v>
                </c:pt>
                <c:pt idx="3738">
                  <c:v>6.6952051727534878E-2</c:v>
                </c:pt>
                <c:pt idx="3739">
                  <c:v>6.6969962923823678E-2</c:v>
                </c:pt>
                <c:pt idx="3740">
                  <c:v>6.6987874120112478E-2</c:v>
                </c:pt>
                <c:pt idx="3741">
                  <c:v>6.7005785316401278E-2</c:v>
                </c:pt>
                <c:pt idx="3742">
                  <c:v>6.7023696512690079E-2</c:v>
                </c:pt>
                <c:pt idx="3743">
                  <c:v>6.7041607708978879E-2</c:v>
                </c:pt>
                <c:pt idx="3744">
                  <c:v>6.7059518905267679E-2</c:v>
                </c:pt>
                <c:pt idx="3745">
                  <c:v>6.7077430101556479E-2</c:v>
                </c:pt>
                <c:pt idx="3746">
                  <c:v>6.7095341297845279E-2</c:v>
                </c:pt>
                <c:pt idx="3747">
                  <c:v>6.7113252494134079E-2</c:v>
                </c:pt>
                <c:pt idx="3748">
                  <c:v>6.7131163690422879E-2</c:v>
                </c:pt>
                <c:pt idx="3749">
                  <c:v>6.7149074886711679E-2</c:v>
                </c:pt>
                <c:pt idx="3750">
                  <c:v>6.7166986083000479E-2</c:v>
                </c:pt>
                <c:pt idx="3751">
                  <c:v>6.718489727928928E-2</c:v>
                </c:pt>
                <c:pt idx="3752">
                  <c:v>6.720280847557808E-2</c:v>
                </c:pt>
                <c:pt idx="3753">
                  <c:v>6.722071967186688E-2</c:v>
                </c:pt>
                <c:pt idx="3754">
                  <c:v>6.723863086815568E-2</c:v>
                </c:pt>
                <c:pt idx="3755">
                  <c:v>6.725654206444448E-2</c:v>
                </c:pt>
                <c:pt idx="3756">
                  <c:v>6.727445326073328E-2</c:v>
                </c:pt>
                <c:pt idx="3757">
                  <c:v>6.729236445702208E-2</c:v>
                </c:pt>
                <c:pt idx="3758">
                  <c:v>6.731027565331088E-2</c:v>
                </c:pt>
                <c:pt idx="3759">
                  <c:v>6.732818684959968E-2</c:v>
                </c:pt>
                <c:pt idx="3760">
                  <c:v>6.7346098045888481E-2</c:v>
                </c:pt>
                <c:pt idx="3761">
                  <c:v>6.7364009242177281E-2</c:v>
                </c:pt>
                <c:pt idx="3762">
                  <c:v>6.7381920438466081E-2</c:v>
                </c:pt>
                <c:pt idx="3763">
                  <c:v>6.7399831634754881E-2</c:v>
                </c:pt>
                <c:pt idx="3764">
                  <c:v>6.7417742831043681E-2</c:v>
                </c:pt>
                <c:pt idx="3765">
                  <c:v>6.7435654027332481E-2</c:v>
                </c:pt>
                <c:pt idx="3766">
                  <c:v>6.7453565223621281E-2</c:v>
                </c:pt>
                <c:pt idx="3767">
                  <c:v>6.7471476419910081E-2</c:v>
                </c:pt>
                <c:pt idx="3768">
                  <c:v>6.7489387616198881E-2</c:v>
                </c:pt>
                <c:pt idx="3769">
                  <c:v>6.7507298812487682E-2</c:v>
                </c:pt>
                <c:pt idx="3770">
                  <c:v>6.7525210008776482E-2</c:v>
                </c:pt>
                <c:pt idx="3771">
                  <c:v>6.7543121205065282E-2</c:v>
                </c:pt>
                <c:pt idx="3772">
                  <c:v>6.7561032401354082E-2</c:v>
                </c:pt>
                <c:pt idx="3773">
                  <c:v>6.7578943597642882E-2</c:v>
                </c:pt>
                <c:pt idx="3774">
                  <c:v>6.7596854793931682E-2</c:v>
                </c:pt>
                <c:pt idx="3775">
                  <c:v>6.7614765990220482E-2</c:v>
                </c:pt>
                <c:pt idx="3776">
                  <c:v>6.7632677186509282E-2</c:v>
                </c:pt>
                <c:pt idx="3777">
                  <c:v>6.7650588382798083E-2</c:v>
                </c:pt>
                <c:pt idx="3778">
                  <c:v>6.7668499579086883E-2</c:v>
                </c:pt>
                <c:pt idx="3779">
                  <c:v>6.7686410775375683E-2</c:v>
                </c:pt>
                <c:pt idx="3780">
                  <c:v>6.7704321971664483E-2</c:v>
                </c:pt>
                <c:pt idx="3781">
                  <c:v>6.7722233167953283E-2</c:v>
                </c:pt>
                <c:pt idx="3782">
                  <c:v>6.7740144364242083E-2</c:v>
                </c:pt>
                <c:pt idx="3783">
                  <c:v>6.7758055560530883E-2</c:v>
                </c:pt>
                <c:pt idx="3784">
                  <c:v>6.7775966756819683E-2</c:v>
                </c:pt>
                <c:pt idx="3785">
                  <c:v>6.7793877953108483E-2</c:v>
                </c:pt>
                <c:pt idx="3786">
                  <c:v>6.7811789149397284E-2</c:v>
                </c:pt>
                <c:pt idx="3787">
                  <c:v>6.7829700345686084E-2</c:v>
                </c:pt>
                <c:pt idx="3788">
                  <c:v>6.7847611541974884E-2</c:v>
                </c:pt>
                <c:pt idx="3789">
                  <c:v>6.7865522738263684E-2</c:v>
                </c:pt>
                <c:pt idx="3790">
                  <c:v>6.7883433934552484E-2</c:v>
                </c:pt>
                <c:pt idx="3791">
                  <c:v>6.7901345130841284E-2</c:v>
                </c:pt>
                <c:pt idx="3792">
                  <c:v>6.7919256327130084E-2</c:v>
                </c:pt>
                <c:pt idx="3793">
                  <c:v>6.7937167523418884E-2</c:v>
                </c:pt>
                <c:pt idx="3794">
                  <c:v>6.7955078719707684E-2</c:v>
                </c:pt>
                <c:pt idx="3795">
                  <c:v>6.7972989915996485E-2</c:v>
                </c:pt>
                <c:pt idx="3796">
                  <c:v>6.7990901112285285E-2</c:v>
                </c:pt>
                <c:pt idx="3797">
                  <c:v>6.8008812308574085E-2</c:v>
                </c:pt>
                <c:pt idx="3798">
                  <c:v>6.8026723504862885E-2</c:v>
                </c:pt>
                <c:pt idx="3799">
                  <c:v>6.8044634701151685E-2</c:v>
                </c:pt>
                <c:pt idx="3800">
                  <c:v>6.8062545897440485E-2</c:v>
                </c:pt>
                <c:pt idx="3801">
                  <c:v>6.8080457093729285E-2</c:v>
                </c:pt>
                <c:pt idx="3802">
                  <c:v>6.8098368290018085E-2</c:v>
                </c:pt>
                <c:pt idx="3803">
                  <c:v>6.8116279486306885E-2</c:v>
                </c:pt>
                <c:pt idx="3804">
                  <c:v>6.8134190682595686E-2</c:v>
                </c:pt>
                <c:pt idx="3805">
                  <c:v>6.8152101878884486E-2</c:v>
                </c:pt>
                <c:pt idx="3806">
                  <c:v>6.8170013075173286E-2</c:v>
                </c:pt>
                <c:pt idx="3807">
                  <c:v>6.8187924271462086E-2</c:v>
                </c:pt>
                <c:pt idx="3808">
                  <c:v>6.8205835467750886E-2</c:v>
                </c:pt>
                <c:pt idx="3809">
                  <c:v>6.8223746664039686E-2</c:v>
                </c:pt>
                <c:pt idx="3810">
                  <c:v>6.8241657860328486E-2</c:v>
                </c:pt>
                <c:pt idx="3811">
                  <c:v>6.8259569056617286E-2</c:v>
                </c:pt>
                <c:pt idx="3812">
                  <c:v>6.8277480252906086E-2</c:v>
                </c:pt>
                <c:pt idx="3813">
                  <c:v>6.8295391449194887E-2</c:v>
                </c:pt>
                <c:pt idx="3814">
                  <c:v>6.8313302645483687E-2</c:v>
                </c:pt>
                <c:pt idx="3815">
                  <c:v>6.8331213841772487E-2</c:v>
                </c:pt>
                <c:pt idx="3816">
                  <c:v>6.8349125038061287E-2</c:v>
                </c:pt>
                <c:pt idx="3817">
                  <c:v>6.8367036234350087E-2</c:v>
                </c:pt>
                <c:pt idx="3818">
                  <c:v>6.8384947430638887E-2</c:v>
                </c:pt>
                <c:pt idx="3819">
                  <c:v>6.8402858626927687E-2</c:v>
                </c:pt>
                <c:pt idx="3820">
                  <c:v>6.8420769823216487E-2</c:v>
                </c:pt>
                <c:pt idx="3821">
                  <c:v>6.8438681019505287E-2</c:v>
                </c:pt>
                <c:pt idx="3822">
                  <c:v>6.8456592215794088E-2</c:v>
                </c:pt>
                <c:pt idx="3823">
                  <c:v>6.8474503412082888E-2</c:v>
                </c:pt>
                <c:pt idx="3824">
                  <c:v>6.8492414608371688E-2</c:v>
                </c:pt>
                <c:pt idx="3825">
                  <c:v>6.8510325804660488E-2</c:v>
                </c:pt>
                <c:pt idx="3826">
                  <c:v>6.8528237000949288E-2</c:v>
                </c:pt>
                <c:pt idx="3827">
                  <c:v>6.8546148197238088E-2</c:v>
                </c:pt>
                <c:pt idx="3828">
                  <c:v>6.8564059393526888E-2</c:v>
                </c:pt>
                <c:pt idx="3829">
                  <c:v>6.8581970589815688E-2</c:v>
                </c:pt>
                <c:pt idx="3830">
                  <c:v>6.8599881786104489E-2</c:v>
                </c:pt>
                <c:pt idx="3831">
                  <c:v>6.8617792982393289E-2</c:v>
                </c:pt>
                <c:pt idx="3832">
                  <c:v>6.8635704178682089E-2</c:v>
                </c:pt>
                <c:pt idx="3833">
                  <c:v>6.8653615374970889E-2</c:v>
                </c:pt>
                <c:pt idx="3834">
                  <c:v>6.8671526571259689E-2</c:v>
                </c:pt>
                <c:pt idx="3835">
                  <c:v>6.8689437767548489E-2</c:v>
                </c:pt>
                <c:pt idx="3836">
                  <c:v>6.8707348963837289E-2</c:v>
                </c:pt>
                <c:pt idx="3837">
                  <c:v>6.8725260160126089E-2</c:v>
                </c:pt>
                <c:pt idx="3838">
                  <c:v>6.8743171356414889E-2</c:v>
                </c:pt>
                <c:pt idx="3839">
                  <c:v>6.876108255270369E-2</c:v>
                </c:pt>
                <c:pt idx="3840">
                  <c:v>6.877899374899249E-2</c:v>
                </c:pt>
                <c:pt idx="3841">
                  <c:v>6.879690494528129E-2</c:v>
                </c:pt>
                <c:pt idx="3842">
                  <c:v>6.881481614157009E-2</c:v>
                </c:pt>
                <c:pt idx="3843">
                  <c:v>6.883272733785889E-2</c:v>
                </c:pt>
                <c:pt idx="3844">
                  <c:v>6.885063853414769E-2</c:v>
                </c:pt>
                <c:pt idx="3845">
                  <c:v>6.886854973043649E-2</c:v>
                </c:pt>
                <c:pt idx="3846">
                  <c:v>6.888646092672529E-2</c:v>
                </c:pt>
                <c:pt idx="3847">
                  <c:v>6.890437212301409E-2</c:v>
                </c:pt>
                <c:pt idx="3848">
                  <c:v>6.8922283319302891E-2</c:v>
                </c:pt>
                <c:pt idx="3849">
                  <c:v>6.8940194515591691E-2</c:v>
                </c:pt>
                <c:pt idx="3850">
                  <c:v>6.8958105711880491E-2</c:v>
                </c:pt>
                <c:pt idx="3851">
                  <c:v>6.8976016908169291E-2</c:v>
                </c:pt>
                <c:pt idx="3852">
                  <c:v>6.8993928104458091E-2</c:v>
                </c:pt>
                <c:pt idx="3853">
                  <c:v>6.9011839300746891E-2</c:v>
                </c:pt>
                <c:pt idx="3854">
                  <c:v>6.9029750497035691E-2</c:v>
                </c:pt>
                <c:pt idx="3855">
                  <c:v>6.9047661693324491E-2</c:v>
                </c:pt>
                <c:pt idx="3856">
                  <c:v>6.9065572889613291E-2</c:v>
                </c:pt>
                <c:pt idx="3857">
                  <c:v>6.9083484085902092E-2</c:v>
                </c:pt>
                <c:pt idx="3858">
                  <c:v>6.9101395282190892E-2</c:v>
                </c:pt>
                <c:pt idx="3859">
                  <c:v>6.9119306478479692E-2</c:v>
                </c:pt>
                <c:pt idx="3860">
                  <c:v>6.9137217674768492E-2</c:v>
                </c:pt>
                <c:pt idx="3861">
                  <c:v>6.9155128871057292E-2</c:v>
                </c:pt>
                <c:pt idx="3862">
                  <c:v>6.9173040067346092E-2</c:v>
                </c:pt>
                <c:pt idx="3863">
                  <c:v>6.9190951263634892E-2</c:v>
                </c:pt>
                <c:pt idx="3864">
                  <c:v>6.9208862459923692E-2</c:v>
                </c:pt>
                <c:pt idx="3865">
                  <c:v>6.9226773656212492E-2</c:v>
                </c:pt>
                <c:pt idx="3866">
                  <c:v>6.9244684852501293E-2</c:v>
                </c:pt>
                <c:pt idx="3867">
                  <c:v>6.9262596048790093E-2</c:v>
                </c:pt>
                <c:pt idx="3868">
                  <c:v>6.9280507245078893E-2</c:v>
                </c:pt>
                <c:pt idx="3869">
                  <c:v>6.9298418441367693E-2</c:v>
                </c:pt>
                <c:pt idx="3870">
                  <c:v>6.9316329637656493E-2</c:v>
                </c:pt>
                <c:pt idx="3871">
                  <c:v>6.9334240833945293E-2</c:v>
                </c:pt>
                <c:pt idx="3872">
                  <c:v>6.9352152030234093E-2</c:v>
                </c:pt>
                <c:pt idx="3873">
                  <c:v>6.9370063226522893E-2</c:v>
                </c:pt>
                <c:pt idx="3874">
                  <c:v>6.9387974422811693E-2</c:v>
                </c:pt>
                <c:pt idx="3875">
                  <c:v>6.9405885619100494E-2</c:v>
                </c:pt>
                <c:pt idx="3876">
                  <c:v>6.9423796815389294E-2</c:v>
                </c:pt>
                <c:pt idx="3877">
                  <c:v>6.9441708011678094E-2</c:v>
                </c:pt>
                <c:pt idx="3878">
                  <c:v>6.9459619207966894E-2</c:v>
                </c:pt>
                <c:pt idx="3879">
                  <c:v>6.9477530404255694E-2</c:v>
                </c:pt>
                <c:pt idx="3880">
                  <c:v>6.9495441600544494E-2</c:v>
                </c:pt>
                <c:pt idx="3881">
                  <c:v>6.9513352796833294E-2</c:v>
                </c:pt>
                <c:pt idx="3882">
                  <c:v>6.9531263993122094E-2</c:v>
                </c:pt>
                <c:pt idx="3883">
                  <c:v>6.9549175189410894E-2</c:v>
                </c:pt>
                <c:pt idx="3884">
                  <c:v>6.9567086385699695E-2</c:v>
                </c:pt>
                <c:pt idx="3885">
                  <c:v>6.9584997581988495E-2</c:v>
                </c:pt>
                <c:pt idx="3886">
                  <c:v>6.9602908778277295E-2</c:v>
                </c:pt>
                <c:pt idx="3887">
                  <c:v>6.9620819974566095E-2</c:v>
                </c:pt>
                <c:pt idx="3888">
                  <c:v>6.9638731170854895E-2</c:v>
                </c:pt>
                <c:pt idx="3889">
                  <c:v>6.9656642367143695E-2</c:v>
                </c:pt>
                <c:pt idx="3890">
                  <c:v>6.9674553563432495E-2</c:v>
                </c:pt>
                <c:pt idx="3891">
                  <c:v>6.9692464759721295E-2</c:v>
                </c:pt>
                <c:pt idx="3892">
                  <c:v>6.9710375956010096E-2</c:v>
                </c:pt>
                <c:pt idx="3893">
                  <c:v>6.9728287152298896E-2</c:v>
                </c:pt>
                <c:pt idx="3894">
                  <c:v>6.9746198348587696E-2</c:v>
                </c:pt>
                <c:pt idx="3895">
                  <c:v>6.9764109544876496E-2</c:v>
                </c:pt>
                <c:pt idx="3896">
                  <c:v>6.9782020741165296E-2</c:v>
                </c:pt>
                <c:pt idx="3897">
                  <c:v>6.9799931937454096E-2</c:v>
                </c:pt>
                <c:pt idx="3898">
                  <c:v>6.9817843133742896E-2</c:v>
                </c:pt>
                <c:pt idx="3899">
                  <c:v>6.9835754330031696E-2</c:v>
                </c:pt>
                <c:pt idx="3900">
                  <c:v>6.9853665526320496E-2</c:v>
                </c:pt>
                <c:pt idx="3901">
                  <c:v>6.9871576722609297E-2</c:v>
                </c:pt>
                <c:pt idx="3902">
                  <c:v>6.9889487918898097E-2</c:v>
                </c:pt>
                <c:pt idx="3903">
                  <c:v>6.9907399115186897E-2</c:v>
                </c:pt>
                <c:pt idx="3904">
                  <c:v>6.9925310311475697E-2</c:v>
                </c:pt>
                <c:pt idx="3905">
                  <c:v>6.9943221507764497E-2</c:v>
                </c:pt>
                <c:pt idx="3906">
                  <c:v>6.9961132704053297E-2</c:v>
                </c:pt>
                <c:pt idx="3907">
                  <c:v>6.9979043900342097E-2</c:v>
                </c:pt>
                <c:pt idx="3908">
                  <c:v>6.9996955096630897E-2</c:v>
                </c:pt>
                <c:pt idx="3909">
                  <c:v>7.0014866292919697E-2</c:v>
                </c:pt>
                <c:pt idx="3910">
                  <c:v>7.0032777489208498E-2</c:v>
                </c:pt>
                <c:pt idx="3911">
                  <c:v>7.0050688685497298E-2</c:v>
                </c:pt>
                <c:pt idx="3912">
                  <c:v>7.0068599881786098E-2</c:v>
                </c:pt>
                <c:pt idx="3913">
                  <c:v>7.0086511078074898E-2</c:v>
                </c:pt>
                <c:pt idx="3914">
                  <c:v>7.0104422274363698E-2</c:v>
                </c:pt>
                <c:pt idx="3915">
                  <c:v>7.0122333470652498E-2</c:v>
                </c:pt>
                <c:pt idx="3916">
                  <c:v>7.0140244666941298E-2</c:v>
                </c:pt>
                <c:pt idx="3917">
                  <c:v>7.0158155863230098E-2</c:v>
                </c:pt>
                <c:pt idx="3918">
                  <c:v>7.0176067059518898E-2</c:v>
                </c:pt>
                <c:pt idx="3919">
                  <c:v>7.0193978255807699E-2</c:v>
                </c:pt>
                <c:pt idx="3920">
                  <c:v>7.0211889452096499E-2</c:v>
                </c:pt>
                <c:pt idx="3921">
                  <c:v>7.0229800648385299E-2</c:v>
                </c:pt>
                <c:pt idx="3922">
                  <c:v>7.0247711844674099E-2</c:v>
                </c:pt>
                <c:pt idx="3923">
                  <c:v>7.0265623040962899E-2</c:v>
                </c:pt>
                <c:pt idx="3924">
                  <c:v>7.0283534237251699E-2</c:v>
                </c:pt>
                <c:pt idx="3925">
                  <c:v>7.0301445433540499E-2</c:v>
                </c:pt>
                <c:pt idx="3926">
                  <c:v>7.0319356629829313E-2</c:v>
                </c:pt>
                <c:pt idx="3927">
                  <c:v>7.0337267826118113E-2</c:v>
                </c:pt>
                <c:pt idx="3928">
                  <c:v>7.0355179022406913E-2</c:v>
                </c:pt>
                <c:pt idx="3929">
                  <c:v>7.0373090218695714E-2</c:v>
                </c:pt>
                <c:pt idx="3930">
                  <c:v>7.0391001414984514E-2</c:v>
                </c:pt>
                <c:pt idx="3931">
                  <c:v>7.0408912611273314E-2</c:v>
                </c:pt>
                <c:pt idx="3932">
                  <c:v>7.0426823807562114E-2</c:v>
                </c:pt>
                <c:pt idx="3933">
                  <c:v>7.0444735003850914E-2</c:v>
                </c:pt>
                <c:pt idx="3934">
                  <c:v>7.0462646200139714E-2</c:v>
                </c:pt>
                <c:pt idx="3935">
                  <c:v>7.0480557396428514E-2</c:v>
                </c:pt>
                <c:pt idx="3936">
                  <c:v>7.0498468592717314E-2</c:v>
                </c:pt>
                <c:pt idx="3937">
                  <c:v>7.0516379789006114E-2</c:v>
                </c:pt>
                <c:pt idx="3938">
                  <c:v>7.0534290985294915E-2</c:v>
                </c:pt>
                <c:pt idx="3939">
                  <c:v>7.0552202181583715E-2</c:v>
                </c:pt>
                <c:pt idx="3940">
                  <c:v>7.0570113377872515E-2</c:v>
                </c:pt>
                <c:pt idx="3941">
                  <c:v>7.0588024574161315E-2</c:v>
                </c:pt>
                <c:pt idx="3942">
                  <c:v>7.0605935770450115E-2</c:v>
                </c:pt>
                <c:pt idx="3943">
                  <c:v>7.0623846966738915E-2</c:v>
                </c:pt>
                <c:pt idx="3944">
                  <c:v>7.0641758163027715E-2</c:v>
                </c:pt>
                <c:pt idx="3945">
                  <c:v>7.0659669359316515E-2</c:v>
                </c:pt>
                <c:pt idx="3946">
                  <c:v>7.0677580555605315E-2</c:v>
                </c:pt>
                <c:pt idx="3947">
                  <c:v>7.0695491751894116E-2</c:v>
                </c:pt>
                <c:pt idx="3948">
                  <c:v>7.0713402948182916E-2</c:v>
                </c:pt>
                <c:pt idx="3949">
                  <c:v>7.0731314144471716E-2</c:v>
                </c:pt>
                <c:pt idx="3950">
                  <c:v>7.0749225340760516E-2</c:v>
                </c:pt>
                <c:pt idx="3951">
                  <c:v>7.0767136537049316E-2</c:v>
                </c:pt>
                <c:pt idx="3952">
                  <c:v>7.0785047733338116E-2</c:v>
                </c:pt>
                <c:pt idx="3953">
                  <c:v>7.0802958929626916E-2</c:v>
                </c:pt>
                <c:pt idx="3954">
                  <c:v>7.0820870125915716E-2</c:v>
                </c:pt>
                <c:pt idx="3955">
                  <c:v>7.0838781322204517E-2</c:v>
                </c:pt>
                <c:pt idx="3956">
                  <c:v>7.0856692518493317E-2</c:v>
                </c:pt>
                <c:pt idx="3957">
                  <c:v>7.0874603714782117E-2</c:v>
                </c:pt>
                <c:pt idx="3958">
                  <c:v>7.0892514911070917E-2</c:v>
                </c:pt>
                <c:pt idx="3959">
                  <c:v>7.0910426107359717E-2</c:v>
                </c:pt>
                <c:pt idx="3960">
                  <c:v>7.0928337303648517E-2</c:v>
                </c:pt>
                <c:pt idx="3961">
                  <c:v>7.0946248499937317E-2</c:v>
                </c:pt>
                <c:pt idx="3962">
                  <c:v>7.0964159696226117E-2</c:v>
                </c:pt>
                <c:pt idx="3963">
                  <c:v>7.0982070892514917E-2</c:v>
                </c:pt>
                <c:pt idx="3964">
                  <c:v>7.0999982088803718E-2</c:v>
                </c:pt>
                <c:pt idx="3965">
                  <c:v>7.1017893285092518E-2</c:v>
                </c:pt>
                <c:pt idx="3966">
                  <c:v>7.1035804481381318E-2</c:v>
                </c:pt>
                <c:pt idx="3967">
                  <c:v>7.1053715677670118E-2</c:v>
                </c:pt>
                <c:pt idx="3968">
                  <c:v>7.1071626873958918E-2</c:v>
                </c:pt>
                <c:pt idx="3969">
                  <c:v>7.1089538070247718E-2</c:v>
                </c:pt>
                <c:pt idx="3970">
                  <c:v>7.1107449266536518E-2</c:v>
                </c:pt>
                <c:pt idx="3971">
                  <c:v>7.1125360462825318E-2</c:v>
                </c:pt>
                <c:pt idx="3972">
                  <c:v>7.1143271659114118E-2</c:v>
                </c:pt>
                <c:pt idx="3973">
                  <c:v>7.1161182855402919E-2</c:v>
                </c:pt>
                <c:pt idx="3974">
                  <c:v>7.1179094051691719E-2</c:v>
                </c:pt>
                <c:pt idx="3975">
                  <c:v>7.1197005247980519E-2</c:v>
                </c:pt>
                <c:pt idx="3976">
                  <c:v>7.1214916444269319E-2</c:v>
                </c:pt>
                <c:pt idx="3977">
                  <c:v>7.1232827640558119E-2</c:v>
                </c:pt>
                <c:pt idx="3978">
                  <c:v>7.1250738836846919E-2</c:v>
                </c:pt>
                <c:pt idx="3979">
                  <c:v>7.1268650033135719E-2</c:v>
                </c:pt>
                <c:pt idx="3980">
                  <c:v>7.1286561229424519E-2</c:v>
                </c:pt>
                <c:pt idx="3981">
                  <c:v>7.1304472425713319E-2</c:v>
                </c:pt>
                <c:pt idx="3982">
                  <c:v>7.132238362200212E-2</c:v>
                </c:pt>
                <c:pt idx="3983">
                  <c:v>7.134029481829092E-2</c:v>
                </c:pt>
                <c:pt idx="3984">
                  <c:v>7.135820601457972E-2</c:v>
                </c:pt>
                <c:pt idx="3985">
                  <c:v>7.137611721086852E-2</c:v>
                </c:pt>
                <c:pt idx="3986">
                  <c:v>7.139402840715732E-2</c:v>
                </c:pt>
                <c:pt idx="3987">
                  <c:v>7.141193960344612E-2</c:v>
                </c:pt>
                <c:pt idx="3988">
                  <c:v>7.142985079973492E-2</c:v>
                </c:pt>
                <c:pt idx="3989">
                  <c:v>7.144776199602372E-2</c:v>
                </c:pt>
                <c:pt idx="3990">
                  <c:v>7.146567319231252E-2</c:v>
                </c:pt>
                <c:pt idx="3991">
                  <c:v>7.1483584388601321E-2</c:v>
                </c:pt>
                <c:pt idx="3992">
                  <c:v>7.1501495584890121E-2</c:v>
                </c:pt>
                <c:pt idx="3993">
                  <c:v>7.1519406781178921E-2</c:v>
                </c:pt>
                <c:pt idx="3994">
                  <c:v>7.1537317977467721E-2</c:v>
                </c:pt>
                <c:pt idx="3995">
                  <c:v>7.1555229173756521E-2</c:v>
                </c:pt>
                <c:pt idx="3996">
                  <c:v>7.1573140370045321E-2</c:v>
                </c:pt>
                <c:pt idx="3997">
                  <c:v>7.1591051566334121E-2</c:v>
                </c:pt>
                <c:pt idx="3998">
                  <c:v>7.1608962762622921E-2</c:v>
                </c:pt>
                <c:pt idx="3999">
                  <c:v>7.1626873958911721E-2</c:v>
                </c:pt>
                <c:pt idx="4000">
                  <c:v>7.1644785155200522E-2</c:v>
                </c:pt>
                <c:pt idx="4001">
                  <c:v>7.1662696351489322E-2</c:v>
                </c:pt>
                <c:pt idx="4002">
                  <c:v>7.1680607547778122E-2</c:v>
                </c:pt>
                <c:pt idx="4003">
                  <c:v>7.1698518744066922E-2</c:v>
                </c:pt>
                <c:pt idx="4004">
                  <c:v>7.1716429940355722E-2</c:v>
                </c:pt>
                <c:pt idx="4005">
                  <c:v>7.1734341136644522E-2</c:v>
                </c:pt>
                <c:pt idx="4006">
                  <c:v>7.1752252332933322E-2</c:v>
                </c:pt>
                <c:pt idx="4007">
                  <c:v>7.1770163529222122E-2</c:v>
                </c:pt>
                <c:pt idx="4008">
                  <c:v>7.1788074725510923E-2</c:v>
                </c:pt>
                <c:pt idx="4009">
                  <c:v>7.1805985921799723E-2</c:v>
                </c:pt>
                <c:pt idx="4010">
                  <c:v>7.1823897118088523E-2</c:v>
                </c:pt>
                <c:pt idx="4011">
                  <c:v>7.1841808314377323E-2</c:v>
                </c:pt>
                <c:pt idx="4012">
                  <c:v>7.1859719510666123E-2</c:v>
                </c:pt>
                <c:pt idx="4013">
                  <c:v>7.1877630706954923E-2</c:v>
                </c:pt>
                <c:pt idx="4014">
                  <c:v>7.1895541903243723E-2</c:v>
                </c:pt>
                <c:pt idx="4015">
                  <c:v>7.1913453099532523E-2</c:v>
                </c:pt>
                <c:pt idx="4016">
                  <c:v>7.1931364295821323E-2</c:v>
                </c:pt>
                <c:pt idx="4017">
                  <c:v>7.1949275492110124E-2</c:v>
                </c:pt>
                <c:pt idx="4018">
                  <c:v>7.1967186688398924E-2</c:v>
                </c:pt>
                <c:pt idx="4019">
                  <c:v>7.1985097884687724E-2</c:v>
                </c:pt>
                <c:pt idx="4020">
                  <c:v>7.2003009080976524E-2</c:v>
                </c:pt>
                <c:pt idx="4021">
                  <c:v>7.2020920277265324E-2</c:v>
                </c:pt>
                <c:pt idx="4022">
                  <c:v>7.2038831473554124E-2</c:v>
                </c:pt>
                <c:pt idx="4023">
                  <c:v>7.2056742669842924E-2</c:v>
                </c:pt>
                <c:pt idx="4024">
                  <c:v>7.2074653866131724E-2</c:v>
                </c:pt>
                <c:pt idx="4025">
                  <c:v>7.2092565062420524E-2</c:v>
                </c:pt>
                <c:pt idx="4026">
                  <c:v>7.2110476258709325E-2</c:v>
                </c:pt>
                <c:pt idx="4027">
                  <c:v>7.2128387454998125E-2</c:v>
                </c:pt>
                <c:pt idx="4028">
                  <c:v>7.2146298651286925E-2</c:v>
                </c:pt>
                <c:pt idx="4029">
                  <c:v>7.2164209847575725E-2</c:v>
                </c:pt>
                <c:pt idx="4030">
                  <c:v>7.2182121043864525E-2</c:v>
                </c:pt>
                <c:pt idx="4031">
                  <c:v>7.2200032240153325E-2</c:v>
                </c:pt>
                <c:pt idx="4032">
                  <c:v>7.2217943436442125E-2</c:v>
                </c:pt>
                <c:pt idx="4033">
                  <c:v>7.2235854632730925E-2</c:v>
                </c:pt>
                <c:pt idx="4034">
                  <c:v>7.2253765829019725E-2</c:v>
                </c:pt>
                <c:pt idx="4035">
                  <c:v>7.2271677025308526E-2</c:v>
                </c:pt>
                <c:pt idx="4036">
                  <c:v>7.2289588221597326E-2</c:v>
                </c:pt>
                <c:pt idx="4037">
                  <c:v>7.2307499417886126E-2</c:v>
                </c:pt>
                <c:pt idx="4038">
                  <c:v>7.2325410614174926E-2</c:v>
                </c:pt>
                <c:pt idx="4039">
                  <c:v>7.2343321810463726E-2</c:v>
                </c:pt>
                <c:pt idx="4040">
                  <c:v>7.2361233006752526E-2</c:v>
                </c:pt>
                <c:pt idx="4041">
                  <c:v>7.2379144203041326E-2</c:v>
                </c:pt>
                <c:pt idx="4042">
                  <c:v>7.2397055399330126E-2</c:v>
                </c:pt>
                <c:pt idx="4043">
                  <c:v>7.2414966595618926E-2</c:v>
                </c:pt>
                <c:pt idx="4044">
                  <c:v>7.2432877791907727E-2</c:v>
                </c:pt>
                <c:pt idx="4045">
                  <c:v>7.2450788988196527E-2</c:v>
                </c:pt>
                <c:pt idx="4046">
                  <c:v>7.2468700184485327E-2</c:v>
                </c:pt>
                <c:pt idx="4047">
                  <c:v>7.2486611380774127E-2</c:v>
                </c:pt>
                <c:pt idx="4048">
                  <c:v>7.2504522577062927E-2</c:v>
                </c:pt>
                <c:pt idx="4049">
                  <c:v>7.2522433773351727E-2</c:v>
                </c:pt>
                <c:pt idx="4050">
                  <c:v>7.2540344969640527E-2</c:v>
                </c:pt>
                <c:pt idx="4051">
                  <c:v>7.2558256165929327E-2</c:v>
                </c:pt>
                <c:pt idx="4052">
                  <c:v>7.2576167362218127E-2</c:v>
                </c:pt>
                <c:pt idx="4053">
                  <c:v>7.2594078558506928E-2</c:v>
                </c:pt>
                <c:pt idx="4054">
                  <c:v>7.2611989754795728E-2</c:v>
                </c:pt>
                <c:pt idx="4055">
                  <c:v>7.2629900951084528E-2</c:v>
                </c:pt>
                <c:pt idx="4056">
                  <c:v>7.2647812147373328E-2</c:v>
                </c:pt>
                <c:pt idx="4057">
                  <c:v>7.2665723343662128E-2</c:v>
                </c:pt>
                <c:pt idx="4058">
                  <c:v>7.2683634539950928E-2</c:v>
                </c:pt>
                <c:pt idx="4059">
                  <c:v>7.2701545736239728E-2</c:v>
                </c:pt>
                <c:pt idx="4060">
                  <c:v>7.2719456932528528E-2</c:v>
                </c:pt>
                <c:pt idx="4061">
                  <c:v>7.2737368128817328E-2</c:v>
                </c:pt>
                <c:pt idx="4062">
                  <c:v>7.2755279325106129E-2</c:v>
                </c:pt>
                <c:pt idx="4063">
                  <c:v>7.2773190521394929E-2</c:v>
                </c:pt>
                <c:pt idx="4064">
                  <c:v>7.2791101717683729E-2</c:v>
                </c:pt>
                <c:pt idx="4065">
                  <c:v>7.2809012913972529E-2</c:v>
                </c:pt>
                <c:pt idx="4066">
                  <c:v>7.2826924110261329E-2</c:v>
                </c:pt>
                <c:pt idx="4067">
                  <c:v>7.2844835306550129E-2</c:v>
                </c:pt>
                <c:pt idx="4068">
                  <c:v>7.2862746502838929E-2</c:v>
                </c:pt>
                <c:pt idx="4069">
                  <c:v>7.2880657699127729E-2</c:v>
                </c:pt>
                <c:pt idx="4070">
                  <c:v>7.289856889541653E-2</c:v>
                </c:pt>
                <c:pt idx="4071">
                  <c:v>7.291648009170533E-2</c:v>
                </c:pt>
                <c:pt idx="4072">
                  <c:v>7.293439128799413E-2</c:v>
                </c:pt>
                <c:pt idx="4073">
                  <c:v>7.295230248428293E-2</c:v>
                </c:pt>
                <c:pt idx="4074">
                  <c:v>7.297021368057173E-2</c:v>
                </c:pt>
                <c:pt idx="4075">
                  <c:v>7.298812487686053E-2</c:v>
                </c:pt>
                <c:pt idx="4076">
                  <c:v>7.300603607314933E-2</c:v>
                </c:pt>
                <c:pt idx="4077">
                  <c:v>7.302394726943813E-2</c:v>
                </c:pt>
                <c:pt idx="4078">
                  <c:v>7.304185846572693E-2</c:v>
                </c:pt>
                <c:pt idx="4079">
                  <c:v>7.3059769662015731E-2</c:v>
                </c:pt>
                <c:pt idx="4080">
                  <c:v>7.3077680858304531E-2</c:v>
                </c:pt>
                <c:pt idx="4081">
                  <c:v>7.3095592054593331E-2</c:v>
                </c:pt>
                <c:pt idx="4082">
                  <c:v>7.3113503250882131E-2</c:v>
                </c:pt>
                <c:pt idx="4083">
                  <c:v>7.3131414447170931E-2</c:v>
                </c:pt>
                <c:pt idx="4084">
                  <c:v>7.3149325643459731E-2</c:v>
                </c:pt>
                <c:pt idx="4085">
                  <c:v>7.3167236839748531E-2</c:v>
                </c:pt>
                <c:pt idx="4086">
                  <c:v>7.3185148036037331E-2</c:v>
                </c:pt>
                <c:pt idx="4087">
                  <c:v>7.3203059232326131E-2</c:v>
                </c:pt>
                <c:pt idx="4088">
                  <c:v>7.3220970428614932E-2</c:v>
                </c:pt>
                <c:pt idx="4089">
                  <c:v>7.3238881624903732E-2</c:v>
                </c:pt>
                <c:pt idx="4090">
                  <c:v>7.3256792821192532E-2</c:v>
                </c:pt>
                <c:pt idx="4091">
                  <c:v>7.3274704017481332E-2</c:v>
                </c:pt>
                <c:pt idx="4092">
                  <c:v>7.3292615213770132E-2</c:v>
                </c:pt>
                <c:pt idx="4093">
                  <c:v>7.3310526410058932E-2</c:v>
                </c:pt>
                <c:pt idx="4094">
                  <c:v>7.3328437606347732E-2</c:v>
                </c:pt>
                <c:pt idx="4095">
                  <c:v>7.3346348802636532E-2</c:v>
                </c:pt>
                <c:pt idx="4096">
                  <c:v>7.3364259998925332E-2</c:v>
                </c:pt>
                <c:pt idx="4097">
                  <c:v>7.3382171195214133E-2</c:v>
                </c:pt>
                <c:pt idx="4098">
                  <c:v>7.3400082391502933E-2</c:v>
                </c:pt>
                <c:pt idx="4099">
                  <c:v>7.3417993587791733E-2</c:v>
                </c:pt>
                <c:pt idx="4100">
                  <c:v>7.3435904784080533E-2</c:v>
                </c:pt>
                <c:pt idx="4101">
                  <c:v>7.3453815980369333E-2</c:v>
                </c:pt>
                <c:pt idx="4102">
                  <c:v>7.3471727176658133E-2</c:v>
                </c:pt>
                <c:pt idx="4103">
                  <c:v>7.3489638372946933E-2</c:v>
                </c:pt>
                <c:pt idx="4104">
                  <c:v>7.3507549569235733E-2</c:v>
                </c:pt>
                <c:pt idx="4105">
                  <c:v>7.3525460765524533E-2</c:v>
                </c:pt>
                <c:pt idx="4106">
                  <c:v>7.3543371961813334E-2</c:v>
                </c:pt>
                <c:pt idx="4107">
                  <c:v>7.3561283158102134E-2</c:v>
                </c:pt>
                <c:pt idx="4108">
                  <c:v>7.3579194354390934E-2</c:v>
                </c:pt>
                <c:pt idx="4109">
                  <c:v>7.3597105550679734E-2</c:v>
                </c:pt>
                <c:pt idx="4110">
                  <c:v>7.3615016746968534E-2</c:v>
                </c:pt>
                <c:pt idx="4111">
                  <c:v>7.3632927943257334E-2</c:v>
                </c:pt>
                <c:pt idx="4112">
                  <c:v>7.3650839139546134E-2</c:v>
                </c:pt>
                <c:pt idx="4113">
                  <c:v>7.3668750335834934E-2</c:v>
                </c:pt>
                <c:pt idx="4114">
                  <c:v>7.3686661532123734E-2</c:v>
                </c:pt>
                <c:pt idx="4115">
                  <c:v>7.3704572728412535E-2</c:v>
                </c:pt>
                <c:pt idx="4116">
                  <c:v>7.3722483924701335E-2</c:v>
                </c:pt>
                <c:pt idx="4117">
                  <c:v>7.3740395120990135E-2</c:v>
                </c:pt>
                <c:pt idx="4118">
                  <c:v>7.3758306317278935E-2</c:v>
                </c:pt>
                <c:pt idx="4119">
                  <c:v>7.3776217513567735E-2</c:v>
                </c:pt>
                <c:pt idx="4120">
                  <c:v>7.3794128709856535E-2</c:v>
                </c:pt>
                <c:pt idx="4121">
                  <c:v>7.3812039906145335E-2</c:v>
                </c:pt>
                <c:pt idx="4122">
                  <c:v>7.3829951102434135E-2</c:v>
                </c:pt>
                <c:pt idx="4123">
                  <c:v>7.3847862298722936E-2</c:v>
                </c:pt>
                <c:pt idx="4124">
                  <c:v>7.3865773495011736E-2</c:v>
                </c:pt>
                <c:pt idx="4125">
                  <c:v>7.3883684691300536E-2</c:v>
                </c:pt>
                <c:pt idx="4126">
                  <c:v>7.3901595887589336E-2</c:v>
                </c:pt>
                <c:pt idx="4127">
                  <c:v>7.3919507083878136E-2</c:v>
                </c:pt>
                <c:pt idx="4128">
                  <c:v>7.3937418280166936E-2</c:v>
                </c:pt>
                <c:pt idx="4129">
                  <c:v>7.3955329476455736E-2</c:v>
                </c:pt>
                <c:pt idx="4130">
                  <c:v>7.3973240672744536E-2</c:v>
                </c:pt>
                <c:pt idx="4131">
                  <c:v>7.3991151869033336E-2</c:v>
                </c:pt>
                <c:pt idx="4132">
                  <c:v>7.4009063065322137E-2</c:v>
                </c:pt>
                <c:pt idx="4133">
                  <c:v>7.4026974261610937E-2</c:v>
                </c:pt>
                <c:pt idx="4134">
                  <c:v>7.4044885457899737E-2</c:v>
                </c:pt>
                <c:pt idx="4135">
                  <c:v>7.4062796654188537E-2</c:v>
                </c:pt>
                <c:pt idx="4136">
                  <c:v>7.4080707850477337E-2</c:v>
                </c:pt>
                <c:pt idx="4137">
                  <c:v>7.4098619046766137E-2</c:v>
                </c:pt>
                <c:pt idx="4138">
                  <c:v>7.4116530243054937E-2</c:v>
                </c:pt>
                <c:pt idx="4139">
                  <c:v>7.4134441439343737E-2</c:v>
                </c:pt>
                <c:pt idx="4140">
                  <c:v>7.4152352635632537E-2</c:v>
                </c:pt>
                <c:pt idx="4141">
                  <c:v>7.4170263831921338E-2</c:v>
                </c:pt>
                <c:pt idx="4142">
                  <c:v>7.4188175028210138E-2</c:v>
                </c:pt>
                <c:pt idx="4143">
                  <c:v>7.4206086224498938E-2</c:v>
                </c:pt>
                <c:pt idx="4144">
                  <c:v>7.4223997420787738E-2</c:v>
                </c:pt>
                <c:pt idx="4145">
                  <c:v>7.4241908617076538E-2</c:v>
                </c:pt>
                <c:pt idx="4146">
                  <c:v>7.4259819813365338E-2</c:v>
                </c:pt>
                <c:pt idx="4147">
                  <c:v>7.4277731009654138E-2</c:v>
                </c:pt>
                <c:pt idx="4148">
                  <c:v>7.4295642205942938E-2</c:v>
                </c:pt>
                <c:pt idx="4149">
                  <c:v>7.4313553402231738E-2</c:v>
                </c:pt>
                <c:pt idx="4150">
                  <c:v>7.4331464598520539E-2</c:v>
                </c:pt>
                <c:pt idx="4151">
                  <c:v>7.4349375794809339E-2</c:v>
                </c:pt>
                <c:pt idx="4152">
                  <c:v>7.4367286991098139E-2</c:v>
                </c:pt>
                <c:pt idx="4153">
                  <c:v>7.4385198187386939E-2</c:v>
                </c:pt>
                <c:pt idx="4154">
                  <c:v>7.4403109383675739E-2</c:v>
                </c:pt>
                <c:pt idx="4155">
                  <c:v>7.4421020579964539E-2</c:v>
                </c:pt>
                <c:pt idx="4156">
                  <c:v>7.4438931776253339E-2</c:v>
                </c:pt>
                <c:pt idx="4157">
                  <c:v>7.4456842972542139E-2</c:v>
                </c:pt>
                <c:pt idx="4158">
                  <c:v>7.4474754168830939E-2</c:v>
                </c:pt>
                <c:pt idx="4159">
                  <c:v>7.449266536511974E-2</c:v>
                </c:pt>
                <c:pt idx="4160">
                  <c:v>7.451057656140854E-2</c:v>
                </c:pt>
                <c:pt idx="4161">
                  <c:v>7.452848775769734E-2</c:v>
                </c:pt>
                <c:pt idx="4162">
                  <c:v>7.454639895398614E-2</c:v>
                </c:pt>
                <c:pt idx="4163">
                  <c:v>7.456431015027494E-2</c:v>
                </c:pt>
                <c:pt idx="4164">
                  <c:v>7.458222134656374E-2</c:v>
                </c:pt>
                <c:pt idx="4165">
                  <c:v>7.460013254285254E-2</c:v>
                </c:pt>
                <c:pt idx="4166">
                  <c:v>7.461804373914134E-2</c:v>
                </c:pt>
                <c:pt idx="4167">
                  <c:v>7.463595493543014E-2</c:v>
                </c:pt>
                <c:pt idx="4168">
                  <c:v>7.4653866131718941E-2</c:v>
                </c:pt>
                <c:pt idx="4169">
                  <c:v>7.4671777328007741E-2</c:v>
                </c:pt>
                <c:pt idx="4170">
                  <c:v>7.4689688524296541E-2</c:v>
                </c:pt>
                <c:pt idx="4171">
                  <c:v>7.4707599720585341E-2</c:v>
                </c:pt>
                <c:pt idx="4172">
                  <c:v>7.4725510916874141E-2</c:v>
                </c:pt>
                <c:pt idx="4173">
                  <c:v>7.4743422113162941E-2</c:v>
                </c:pt>
                <c:pt idx="4174">
                  <c:v>7.4761333309451741E-2</c:v>
                </c:pt>
                <c:pt idx="4175">
                  <c:v>7.4779244505740541E-2</c:v>
                </c:pt>
                <c:pt idx="4176">
                  <c:v>7.4797155702029341E-2</c:v>
                </c:pt>
                <c:pt idx="4177">
                  <c:v>7.4815066898318142E-2</c:v>
                </c:pt>
                <c:pt idx="4178">
                  <c:v>7.4832978094606942E-2</c:v>
                </c:pt>
                <c:pt idx="4179">
                  <c:v>7.4850889290895742E-2</c:v>
                </c:pt>
                <c:pt idx="4180">
                  <c:v>7.4868800487184542E-2</c:v>
                </c:pt>
                <c:pt idx="4181">
                  <c:v>7.4886711683473342E-2</c:v>
                </c:pt>
                <c:pt idx="4182">
                  <c:v>7.4904622879762142E-2</c:v>
                </c:pt>
                <c:pt idx="4183">
                  <c:v>7.4922534076050942E-2</c:v>
                </c:pt>
                <c:pt idx="4184">
                  <c:v>7.4940445272339742E-2</c:v>
                </c:pt>
                <c:pt idx="4185">
                  <c:v>7.4958356468628543E-2</c:v>
                </c:pt>
                <c:pt idx="4186">
                  <c:v>7.4976267664917343E-2</c:v>
                </c:pt>
                <c:pt idx="4187">
                  <c:v>7.4994178861206143E-2</c:v>
                </c:pt>
                <c:pt idx="4188">
                  <c:v>7.5012090057494943E-2</c:v>
                </c:pt>
                <c:pt idx="4189">
                  <c:v>7.5030001253783743E-2</c:v>
                </c:pt>
                <c:pt idx="4190">
                  <c:v>7.5047912450072543E-2</c:v>
                </c:pt>
                <c:pt idx="4191">
                  <c:v>7.5065823646361343E-2</c:v>
                </c:pt>
                <c:pt idx="4192">
                  <c:v>7.5083734842650143E-2</c:v>
                </c:pt>
                <c:pt idx="4193">
                  <c:v>7.5101646038938943E-2</c:v>
                </c:pt>
                <c:pt idx="4194">
                  <c:v>7.5119557235227744E-2</c:v>
                </c:pt>
                <c:pt idx="4195">
                  <c:v>7.5137468431516544E-2</c:v>
                </c:pt>
                <c:pt idx="4196">
                  <c:v>7.5155379627805344E-2</c:v>
                </c:pt>
                <c:pt idx="4197">
                  <c:v>7.5173290824094144E-2</c:v>
                </c:pt>
                <c:pt idx="4198">
                  <c:v>7.5191202020382944E-2</c:v>
                </c:pt>
                <c:pt idx="4199">
                  <c:v>7.5209113216671744E-2</c:v>
                </c:pt>
                <c:pt idx="4200">
                  <c:v>7.5227024412960544E-2</c:v>
                </c:pt>
                <c:pt idx="4201">
                  <c:v>7.5244935609249344E-2</c:v>
                </c:pt>
                <c:pt idx="4202">
                  <c:v>7.5262846805538144E-2</c:v>
                </c:pt>
                <c:pt idx="4203">
                  <c:v>7.5280758001826945E-2</c:v>
                </c:pt>
                <c:pt idx="4204">
                  <c:v>7.5298669198115745E-2</c:v>
                </c:pt>
                <c:pt idx="4205">
                  <c:v>7.5316580394404545E-2</c:v>
                </c:pt>
                <c:pt idx="4206">
                  <c:v>7.5334491590693345E-2</c:v>
                </c:pt>
                <c:pt idx="4207">
                  <c:v>7.5352402786982145E-2</c:v>
                </c:pt>
                <c:pt idx="4208">
                  <c:v>7.5370313983270945E-2</c:v>
                </c:pt>
                <c:pt idx="4209">
                  <c:v>7.5388225179559745E-2</c:v>
                </c:pt>
                <c:pt idx="4210">
                  <c:v>7.5406136375848545E-2</c:v>
                </c:pt>
                <c:pt idx="4211">
                  <c:v>7.5424047572137345E-2</c:v>
                </c:pt>
                <c:pt idx="4212">
                  <c:v>7.5441958768426146E-2</c:v>
                </c:pt>
                <c:pt idx="4213">
                  <c:v>7.5459869964714946E-2</c:v>
                </c:pt>
                <c:pt idx="4214">
                  <c:v>7.5477781161003746E-2</c:v>
                </c:pt>
                <c:pt idx="4215">
                  <c:v>7.5495692357292546E-2</c:v>
                </c:pt>
                <c:pt idx="4216">
                  <c:v>7.5513603553581346E-2</c:v>
                </c:pt>
                <c:pt idx="4217">
                  <c:v>7.5531514749870146E-2</c:v>
                </c:pt>
                <c:pt idx="4218">
                  <c:v>7.5549425946158946E-2</c:v>
                </c:pt>
                <c:pt idx="4219">
                  <c:v>7.5567337142447746E-2</c:v>
                </c:pt>
                <c:pt idx="4220">
                  <c:v>7.5585248338736546E-2</c:v>
                </c:pt>
                <c:pt idx="4221">
                  <c:v>7.5603159535025347E-2</c:v>
                </c:pt>
                <c:pt idx="4222">
                  <c:v>7.5621070731314147E-2</c:v>
                </c:pt>
                <c:pt idx="4223">
                  <c:v>7.5638981927602947E-2</c:v>
                </c:pt>
                <c:pt idx="4224">
                  <c:v>7.5656893123891747E-2</c:v>
                </c:pt>
                <c:pt idx="4225">
                  <c:v>7.5674804320180547E-2</c:v>
                </c:pt>
                <c:pt idx="4226">
                  <c:v>7.5692715516469347E-2</c:v>
                </c:pt>
                <c:pt idx="4227">
                  <c:v>7.5710626712758147E-2</c:v>
                </c:pt>
                <c:pt idx="4228">
                  <c:v>7.5728537909046947E-2</c:v>
                </c:pt>
                <c:pt idx="4229">
                  <c:v>7.5746449105335747E-2</c:v>
                </c:pt>
                <c:pt idx="4230">
                  <c:v>7.5764360301624548E-2</c:v>
                </c:pt>
                <c:pt idx="4231">
                  <c:v>7.5782271497913348E-2</c:v>
                </c:pt>
                <c:pt idx="4232">
                  <c:v>7.5800182694202148E-2</c:v>
                </c:pt>
                <c:pt idx="4233">
                  <c:v>7.5818093890490948E-2</c:v>
                </c:pt>
                <c:pt idx="4234">
                  <c:v>7.5836005086779748E-2</c:v>
                </c:pt>
                <c:pt idx="4235">
                  <c:v>7.5853916283068548E-2</c:v>
                </c:pt>
                <c:pt idx="4236">
                  <c:v>7.5871827479357348E-2</c:v>
                </c:pt>
                <c:pt idx="4237">
                  <c:v>7.5889738675646148E-2</c:v>
                </c:pt>
                <c:pt idx="4238">
                  <c:v>7.5907649871934949E-2</c:v>
                </c:pt>
                <c:pt idx="4239">
                  <c:v>7.5925561068223749E-2</c:v>
                </c:pt>
                <c:pt idx="4240">
                  <c:v>7.5943472264512549E-2</c:v>
                </c:pt>
                <c:pt idx="4241">
                  <c:v>7.5961383460801349E-2</c:v>
                </c:pt>
                <c:pt idx="4242">
                  <c:v>7.5979294657090149E-2</c:v>
                </c:pt>
                <c:pt idx="4243">
                  <c:v>7.5997205853378949E-2</c:v>
                </c:pt>
                <c:pt idx="4244">
                  <c:v>7.6015117049667749E-2</c:v>
                </c:pt>
                <c:pt idx="4245">
                  <c:v>7.6033028245956549E-2</c:v>
                </c:pt>
                <c:pt idx="4246">
                  <c:v>7.6050939442245349E-2</c:v>
                </c:pt>
                <c:pt idx="4247">
                  <c:v>7.606885063853415E-2</c:v>
                </c:pt>
                <c:pt idx="4248">
                  <c:v>7.608676183482295E-2</c:v>
                </c:pt>
                <c:pt idx="4249">
                  <c:v>7.610467303111175E-2</c:v>
                </c:pt>
                <c:pt idx="4250">
                  <c:v>7.612258422740055E-2</c:v>
                </c:pt>
                <c:pt idx="4251">
                  <c:v>7.614049542368935E-2</c:v>
                </c:pt>
                <c:pt idx="4252">
                  <c:v>7.615840661997815E-2</c:v>
                </c:pt>
                <c:pt idx="4253">
                  <c:v>7.617631781626695E-2</c:v>
                </c:pt>
                <c:pt idx="4254">
                  <c:v>7.619422901255575E-2</c:v>
                </c:pt>
                <c:pt idx="4255">
                  <c:v>7.621214020884455E-2</c:v>
                </c:pt>
                <c:pt idx="4256">
                  <c:v>7.6230051405133351E-2</c:v>
                </c:pt>
                <c:pt idx="4257">
                  <c:v>7.6247962601422151E-2</c:v>
                </c:pt>
                <c:pt idx="4258">
                  <c:v>7.6265873797710951E-2</c:v>
                </c:pt>
                <c:pt idx="4259">
                  <c:v>7.6283784993999751E-2</c:v>
                </c:pt>
                <c:pt idx="4260">
                  <c:v>7.6301696190288551E-2</c:v>
                </c:pt>
                <c:pt idx="4261">
                  <c:v>7.6319607386577351E-2</c:v>
                </c:pt>
                <c:pt idx="4262">
                  <c:v>7.6337518582866151E-2</c:v>
                </c:pt>
                <c:pt idx="4263">
                  <c:v>7.6355429779154951E-2</c:v>
                </c:pt>
                <c:pt idx="4264">
                  <c:v>7.6373340975443751E-2</c:v>
                </c:pt>
                <c:pt idx="4265">
                  <c:v>7.6391252171732552E-2</c:v>
                </c:pt>
                <c:pt idx="4266">
                  <c:v>7.6409163368021352E-2</c:v>
                </c:pt>
                <c:pt idx="4267">
                  <c:v>7.6427074564310152E-2</c:v>
                </c:pt>
                <c:pt idx="4268">
                  <c:v>7.6444985760598952E-2</c:v>
                </c:pt>
                <c:pt idx="4269">
                  <c:v>7.6462896956887752E-2</c:v>
                </c:pt>
                <c:pt idx="4270">
                  <c:v>7.6480808153176552E-2</c:v>
                </c:pt>
                <c:pt idx="4271">
                  <c:v>7.6498719349465352E-2</c:v>
                </c:pt>
                <c:pt idx="4272">
                  <c:v>7.6516630545754152E-2</c:v>
                </c:pt>
                <c:pt idx="4273">
                  <c:v>7.6534541742042952E-2</c:v>
                </c:pt>
                <c:pt idx="4274">
                  <c:v>7.6552452938331753E-2</c:v>
                </c:pt>
                <c:pt idx="4275">
                  <c:v>7.6570364134620553E-2</c:v>
                </c:pt>
                <c:pt idx="4276">
                  <c:v>7.6588275330909353E-2</c:v>
                </c:pt>
                <c:pt idx="4277">
                  <c:v>7.6606186527198153E-2</c:v>
                </c:pt>
                <c:pt idx="4278">
                  <c:v>7.6624097723486953E-2</c:v>
                </c:pt>
                <c:pt idx="4279">
                  <c:v>7.6642008919775753E-2</c:v>
                </c:pt>
                <c:pt idx="4280">
                  <c:v>7.6659920116064553E-2</c:v>
                </c:pt>
                <c:pt idx="4281">
                  <c:v>7.6677831312353353E-2</c:v>
                </c:pt>
                <c:pt idx="4282">
                  <c:v>7.6695742508642153E-2</c:v>
                </c:pt>
                <c:pt idx="4283">
                  <c:v>7.6713653704930954E-2</c:v>
                </c:pt>
                <c:pt idx="4284">
                  <c:v>7.6731564901219754E-2</c:v>
                </c:pt>
                <c:pt idx="4285">
                  <c:v>7.6749476097508554E-2</c:v>
                </c:pt>
                <c:pt idx="4286">
                  <c:v>7.6767387293797354E-2</c:v>
                </c:pt>
                <c:pt idx="4287">
                  <c:v>7.6785298490086154E-2</c:v>
                </c:pt>
                <c:pt idx="4288">
                  <c:v>7.6803209686374954E-2</c:v>
                </c:pt>
                <c:pt idx="4289">
                  <c:v>7.6821120882663754E-2</c:v>
                </c:pt>
                <c:pt idx="4290">
                  <c:v>7.6839032078952554E-2</c:v>
                </c:pt>
                <c:pt idx="4291">
                  <c:v>7.6856943275241354E-2</c:v>
                </c:pt>
                <c:pt idx="4292">
                  <c:v>7.6874854471530155E-2</c:v>
                </c:pt>
                <c:pt idx="4293">
                  <c:v>7.6892765667818955E-2</c:v>
                </c:pt>
                <c:pt idx="4294">
                  <c:v>7.6910676864107755E-2</c:v>
                </c:pt>
                <c:pt idx="4295">
                  <c:v>7.6928588060396555E-2</c:v>
                </c:pt>
                <c:pt idx="4296">
                  <c:v>7.6946499256685355E-2</c:v>
                </c:pt>
                <c:pt idx="4297">
                  <c:v>7.6964410452974155E-2</c:v>
                </c:pt>
                <c:pt idx="4298">
                  <c:v>7.6982321649262955E-2</c:v>
                </c:pt>
                <c:pt idx="4299">
                  <c:v>7.7000232845551755E-2</c:v>
                </c:pt>
                <c:pt idx="4300">
                  <c:v>7.7018144041840556E-2</c:v>
                </c:pt>
                <c:pt idx="4301">
                  <c:v>7.7036055238129356E-2</c:v>
                </c:pt>
                <c:pt idx="4302">
                  <c:v>7.7053966434418156E-2</c:v>
                </c:pt>
                <c:pt idx="4303">
                  <c:v>7.7071877630706956E-2</c:v>
                </c:pt>
                <c:pt idx="4304">
                  <c:v>7.7089788826995756E-2</c:v>
                </c:pt>
                <c:pt idx="4305">
                  <c:v>7.7107700023284556E-2</c:v>
                </c:pt>
                <c:pt idx="4306">
                  <c:v>7.7125611219573356E-2</c:v>
                </c:pt>
                <c:pt idx="4307">
                  <c:v>7.7143522415862156E-2</c:v>
                </c:pt>
                <c:pt idx="4308">
                  <c:v>7.7161433612150956E-2</c:v>
                </c:pt>
                <c:pt idx="4309">
                  <c:v>7.7179344808439757E-2</c:v>
                </c:pt>
                <c:pt idx="4310">
                  <c:v>7.7197256004728557E-2</c:v>
                </c:pt>
                <c:pt idx="4311">
                  <c:v>7.7215167201017357E-2</c:v>
                </c:pt>
                <c:pt idx="4312">
                  <c:v>7.7233078397306157E-2</c:v>
                </c:pt>
                <c:pt idx="4313">
                  <c:v>7.7250989593594957E-2</c:v>
                </c:pt>
                <c:pt idx="4314">
                  <c:v>7.7268900789883757E-2</c:v>
                </c:pt>
                <c:pt idx="4315">
                  <c:v>7.7286811986172557E-2</c:v>
                </c:pt>
                <c:pt idx="4316">
                  <c:v>7.7304723182461357E-2</c:v>
                </c:pt>
                <c:pt idx="4317">
                  <c:v>7.7322634378750157E-2</c:v>
                </c:pt>
                <c:pt idx="4318">
                  <c:v>7.7340545575038958E-2</c:v>
                </c:pt>
                <c:pt idx="4319">
                  <c:v>7.7358456771327758E-2</c:v>
                </c:pt>
                <c:pt idx="4320">
                  <c:v>7.7376367967616558E-2</c:v>
                </c:pt>
                <c:pt idx="4321">
                  <c:v>7.7394279163905358E-2</c:v>
                </c:pt>
                <c:pt idx="4322">
                  <c:v>7.7412190360194158E-2</c:v>
                </c:pt>
                <c:pt idx="4323">
                  <c:v>7.7430101556482958E-2</c:v>
                </c:pt>
                <c:pt idx="4324">
                  <c:v>7.7448012752771758E-2</c:v>
                </c:pt>
                <c:pt idx="4325">
                  <c:v>7.7465923949060558E-2</c:v>
                </c:pt>
                <c:pt idx="4326">
                  <c:v>7.7483835145349358E-2</c:v>
                </c:pt>
                <c:pt idx="4327">
                  <c:v>7.7501746341638159E-2</c:v>
                </c:pt>
                <c:pt idx="4328">
                  <c:v>7.7519657537926959E-2</c:v>
                </c:pt>
                <c:pt idx="4329">
                  <c:v>7.7537568734215759E-2</c:v>
                </c:pt>
                <c:pt idx="4330">
                  <c:v>7.7555479930504559E-2</c:v>
                </c:pt>
                <c:pt idx="4331">
                  <c:v>7.7573391126793359E-2</c:v>
                </c:pt>
                <c:pt idx="4332">
                  <c:v>7.7591302323082159E-2</c:v>
                </c:pt>
                <c:pt idx="4333">
                  <c:v>7.7609213519370959E-2</c:v>
                </c:pt>
                <c:pt idx="4334">
                  <c:v>7.7627124715659759E-2</c:v>
                </c:pt>
                <c:pt idx="4335">
                  <c:v>7.7645035911948559E-2</c:v>
                </c:pt>
                <c:pt idx="4336">
                  <c:v>7.766294710823736E-2</c:v>
                </c:pt>
                <c:pt idx="4337">
                  <c:v>7.768085830452616E-2</c:v>
                </c:pt>
                <c:pt idx="4338">
                  <c:v>7.769876950081496E-2</c:v>
                </c:pt>
                <c:pt idx="4339">
                  <c:v>7.771668069710376E-2</c:v>
                </c:pt>
                <c:pt idx="4340">
                  <c:v>7.773459189339256E-2</c:v>
                </c:pt>
                <c:pt idx="4341">
                  <c:v>7.775250308968136E-2</c:v>
                </c:pt>
                <c:pt idx="4342">
                  <c:v>7.777041428597016E-2</c:v>
                </c:pt>
                <c:pt idx="4343">
                  <c:v>7.778832548225896E-2</c:v>
                </c:pt>
                <c:pt idx="4344">
                  <c:v>7.780623667854776E-2</c:v>
                </c:pt>
                <c:pt idx="4345">
                  <c:v>7.7824147874836561E-2</c:v>
                </c:pt>
                <c:pt idx="4346">
                  <c:v>7.7842059071125361E-2</c:v>
                </c:pt>
                <c:pt idx="4347">
                  <c:v>7.7859970267414161E-2</c:v>
                </c:pt>
                <c:pt idx="4348">
                  <c:v>7.7877881463702961E-2</c:v>
                </c:pt>
                <c:pt idx="4349">
                  <c:v>7.7895792659991761E-2</c:v>
                </c:pt>
                <c:pt idx="4350">
                  <c:v>7.7913703856280561E-2</c:v>
                </c:pt>
                <c:pt idx="4351">
                  <c:v>7.7931615052569361E-2</c:v>
                </c:pt>
                <c:pt idx="4352">
                  <c:v>7.7949526248858161E-2</c:v>
                </c:pt>
                <c:pt idx="4353">
                  <c:v>7.7967437445146962E-2</c:v>
                </c:pt>
                <c:pt idx="4354">
                  <c:v>7.7985348641435762E-2</c:v>
                </c:pt>
                <c:pt idx="4355">
                  <c:v>7.8003259837724562E-2</c:v>
                </c:pt>
                <c:pt idx="4356">
                  <c:v>7.8021171034013362E-2</c:v>
                </c:pt>
                <c:pt idx="4357">
                  <c:v>7.8039082230302162E-2</c:v>
                </c:pt>
                <c:pt idx="4358">
                  <c:v>7.8056993426590962E-2</c:v>
                </c:pt>
                <c:pt idx="4359">
                  <c:v>7.8074904622879762E-2</c:v>
                </c:pt>
                <c:pt idx="4360">
                  <c:v>7.8092815819168562E-2</c:v>
                </c:pt>
                <c:pt idx="4361">
                  <c:v>7.8110727015457362E-2</c:v>
                </c:pt>
                <c:pt idx="4362">
                  <c:v>7.8128638211746163E-2</c:v>
                </c:pt>
                <c:pt idx="4363">
                  <c:v>7.8146549408034963E-2</c:v>
                </c:pt>
                <c:pt idx="4364">
                  <c:v>7.8164460604323763E-2</c:v>
                </c:pt>
                <c:pt idx="4365">
                  <c:v>7.8182371800612563E-2</c:v>
                </c:pt>
                <c:pt idx="4366">
                  <c:v>7.8200282996901363E-2</c:v>
                </c:pt>
                <c:pt idx="4367">
                  <c:v>7.8218194193190163E-2</c:v>
                </c:pt>
                <c:pt idx="4368">
                  <c:v>7.8236105389478963E-2</c:v>
                </c:pt>
                <c:pt idx="4369">
                  <c:v>7.8254016585767763E-2</c:v>
                </c:pt>
                <c:pt idx="4370">
                  <c:v>7.8271927782056563E-2</c:v>
                </c:pt>
                <c:pt idx="4371">
                  <c:v>7.8289838978345364E-2</c:v>
                </c:pt>
                <c:pt idx="4372">
                  <c:v>7.8307750174634164E-2</c:v>
                </c:pt>
                <c:pt idx="4373">
                  <c:v>7.8325661370922964E-2</c:v>
                </c:pt>
                <c:pt idx="4374">
                  <c:v>7.8343572567211764E-2</c:v>
                </c:pt>
                <c:pt idx="4375">
                  <c:v>7.8361483763500564E-2</c:v>
                </c:pt>
                <c:pt idx="4376">
                  <c:v>7.8379394959789364E-2</c:v>
                </c:pt>
                <c:pt idx="4377">
                  <c:v>7.8397306156078164E-2</c:v>
                </c:pt>
                <c:pt idx="4378">
                  <c:v>7.8415217352366964E-2</c:v>
                </c:pt>
                <c:pt idx="4379">
                  <c:v>7.8433128548655764E-2</c:v>
                </c:pt>
                <c:pt idx="4380">
                  <c:v>7.8451039744944565E-2</c:v>
                </c:pt>
                <c:pt idx="4381">
                  <c:v>7.8468950941233365E-2</c:v>
                </c:pt>
                <c:pt idx="4382">
                  <c:v>7.8486862137522165E-2</c:v>
                </c:pt>
                <c:pt idx="4383">
                  <c:v>7.8504773333810965E-2</c:v>
                </c:pt>
                <c:pt idx="4384">
                  <c:v>7.8522684530099765E-2</c:v>
                </c:pt>
                <c:pt idx="4385">
                  <c:v>7.8540595726388565E-2</c:v>
                </c:pt>
                <c:pt idx="4386">
                  <c:v>7.8558506922677365E-2</c:v>
                </c:pt>
                <c:pt idx="4387">
                  <c:v>7.8576418118966165E-2</c:v>
                </c:pt>
                <c:pt idx="4388">
                  <c:v>7.8594329315254965E-2</c:v>
                </c:pt>
                <c:pt idx="4389">
                  <c:v>7.8612240511543766E-2</c:v>
                </c:pt>
                <c:pt idx="4390">
                  <c:v>7.8630151707832566E-2</c:v>
                </c:pt>
                <c:pt idx="4391">
                  <c:v>7.8648062904121366E-2</c:v>
                </c:pt>
                <c:pt idx="4392">
                  <c:v>7.8665974100410166E-2</c:v>
                </c:pt>
                <c:pt idx="4393">
                  <c:v>7.8683885296698966E-2</c:v>
                </c:pt>
                <c:pt idx="4394">
                  <c:v>7.8701796492987766E-2</c:v>
                </c:pt>
                <c:pt idx="4395">
                  <c:v>7.8719707689276566E-2</c:v>
                </c:pt>
                <c:pt idx="4396">
                  <c:v>7.8737618885565366E-2</c:v>
                </c:pt>
                <c:pt idx="4397">
                  <c:v>7.8755530081854166E-2</c:v>
                </c:pt>
                <c:pt idx="4398">
                  <c:v>7.8773441278142967E-2</c:v>
                </c:pt>
                <c:pt idx="4399">
                  <c:v>7.8791352474431767E-2</c:v>
                </c:pt>
                <c:pt idx="4400">
                  <c:v>7.8809263670720567E-2</c:v>
                </c:pt>
                <c:pt idx="4401">
                  <c:v>7.8827174867009367E-2</c:v>
                </c:pt>
                <c:pt idx="4402">
                  <c:v>7.8845086063298167E-2</c:v>
                </c:pt>
                <c:pt idx="4403">
                  <c:v>7.8862997259586967E-2</c:v>
                </c:pt>
                <c:pt idx="4404">
                  <c:v>7.8880908455875767E-2</c:v>
                </c:pt>
                <c:pt idx="4405">
                  <c:v>7.8898819652164567E-2</c:v>
                </c:pt>
                <c:pt idx="4406">
                  <c:v>7.8916730848453367E-2</c:v>
                </c:pt>
                <c:pt idx="4407">
                  <c:v>7.8934642044742168E-2</c:v>
                </c:pt>
                <c:pt idx="4408">
                  <c:v>7.8952553241030968E-2</c:v>
                </c:pt>
                <c:pt idx="4409">
                  <c:v>7.8970464437319768E-2</c:v>
                </c:pt>
                <c:pt idx="4410">
                  <c:v>7.8988375633608568E-2</c:v>
                </c:pt>
                <c:pt idx="4411">
                  <c:v>7.9006286829897368E-2</c:v>
                </c:pt>
                <c:pt idx="4412">
                  <c:v>7.9024198026186168E-2</c:v>
                </c:pt>
                <c:pt idx="4413">
                  <c:v>7.9042109222474968E-2</c:v>
                </c:pt>
                <c:pt idx="4414">
                  <c:v>7.9060020418763768E-2</c:v>
                </c:pt>
                <c:pt idx="4415">
                  <c:v>7.9077931615052569E-2</c:v>
                </c:pt>
                <c:pt idx="4416">
                  <c:v>7.9095842811341369E-2</c:v>
                </c:pt>
                <c:pt idx="4417">
                  <c:v>7.9113754007630169E-2</c:v>
                </c:pt>
                <c:pt idx="4418">
                  <c:v>7.9131665203918969E-2</c:v>
                </c:pt>
                <c:pt idx="4419">
                  <c:v>7.9149576400207769E-2</c:v>
                </c:pt>
                <c:pt idx="4420">
                  <c:v>7.9167487596496569E-2</c:v>
                </c:pt>
                <c:pt idx="4421">
                  <c:v>7.9185398792785369E-2</c:v>
                </c:pt>
                <c:pt idx="4422">
                  <c:v>7.9203309989074169E-2</c:v>
                </c:pt>
                <c:pt idx="4423">
                  <c:v>7.9221221185362969E-2</c:v>
                </c:pt>
                <c:pt idx="4424">
                  <c:v>7.923913238165177E-2</c:v>
                </c:pt>
                <c:pt idx="4425">
                  <c:v>7.925704357794057E-2</c:v>
                </c:pt>
                <c:pt idx="4426">
                  <c:v>7.927495477422937E-2</c:v>
                </c:pt>
                <c:pt idx="4427">
                  <c:v>7.929286597051817E-2</c:v>
                </c:pt>
                <c:pt idx="4428">
                  <c:v>7.931077716680697E-2</c:v>
                </c:pt>
                <c:pt idx="4429">
                  <c:v>7.932868836309577E-2</c:v>
                </c:pt>
                <c:pt idx="4430">
                  <c:v>7.934659955938457E-2</c:v>
                </c:pt>
                <c:pt idx="4431">
                  <c:v>7.936451075567337E-2</c:v>
                </c:pt>
                <c:pt idx="4432">
                  <c:v>7.938242195196217E-2</c:v>
                </c:pt>
                <c:pt idx="4433">
                  <c:v>7.9400333148250971E-2</c:v>
                </c:pt>
                <c:pt idx="4434">
                  <c:v>7.9418244344539771E-2</c:v>
                </c:pt>
                <c:pt idx="4435">
                  <c:v>7.9436155540828571E-2</c:v>
                </c:pt>
                <c:pt idx="4436">
                  <c:v>7.9454066737117371E-2</c:v>
                </c:pt>
                <c:pt idx="4437">
                  <c:v>7.9471977933406171E-2</c:v>
                </c:pt>
                <c:pt idx="4438">
                  <c:v>7.9489889129694971E-2</c:v>
                </c:pt>
                <c:pt idx="4439">
                  <c:v>7.9507800325983771E-2</c:v>
                </c:pt>
                <c:pt idx="4440">
                  <c:v>7.9525711522272571E-2</c:v>
                </c:pt>
                <c:pt idx="4441">
                  <c:v>7.9543622718561371E-2</c:v>
                </c:pt>
                <c:pt idx="4442">
                  <c:v>7.9561533914850172E-2</c:v>
                </c:pt>
                <c:pt idx="4443">
                  <c:v>7.9579445111138972E-2</c:v>
                </c:pt>
                <c:pt idx="4444">
                  <c:v>7.9597356307427772E-2</c:v>
                </c:pt>
                <c:pt idx="4445">
                  <c:v>7.9615267503716572E-2</c:v>
                </c:pt>
                <c:pt idx="4446">
                  <c:v>7.9633178700005372E-2</c:v>
                </c:pt>
                <c:pt idx="4447">
                  <c:v>7.9651089896294172E-2</c:v>
                </c:pt>
                <c:pt idx="4448">
                  <c:v>7.9669001092582972E-2</c:v>
                </c:pt>
                <c:pt idx="4449">
                  <c:v>7.9686912288871772E-2</c:v>
                </c:pt>
                <c:pt idx="4450">
                  <c:v>7.9704823485160572E-2</c:v>
                </c:pt>
                <c:pt idx="4451">
                  <c:v>7.9722734681449373E-2</c:v>
                </c:pt>
                <c:pt idx="4452">
                  <c:v>7.9740645877738173E-2</c:v>
                </c:pt>
                <c:pt idx="4453">
                  <c:v>7.9758557074026973E-2</c:v>
                </c:pt>
                <c:pt idx="4454">
                  <c:v>7.9776468270315773E-2</c:v>
                </c:pt>
                <c:pt idx="4455">
                  <c:v>7.9794379466604573E-2</c:v>
                </c:pt>
                <c:pt idx="4456">
                  <c:v>7.9812290662893373E-2</c:v>
                </c:pt>
                <c:pt idx="4457">
                  <c:v>7.9830201859182173E-2</c:v>
                </c:pt>
                <c:pt idx="4458">
                  <c:v>7.9848113055470973E-2</c:v>
                </c:pt>
                <c:pt idx="4459">
                  <c:v>7.9866024251759773E-2</c:v>
                </c:pt>
                <c:pt idx="4460">
                  <c:v>7.9883935448048574E-2</c:v>
                </c:pt>
                <c:pt idx="4461">
                  <c:v>7.9901846644337374E-2</c:v>
                </c:pt>
                <c:pt idx="4462">
                  <c:v>7.9919757840626174E-2</c:v>
                </c:pt>
                <c:pt idx="4463">
                  <c:v>7.9937669036914974E-2</c:v>
                </c:pt>
                <c:pt idx="4464">
                  <c:v>7.9955580233203774E-2</c:v>
                </c:pt>
                <c:pt idx="4465">
                  <c:v>7.9973491429492574E-2</c:v>
                </c:pt>
                <c:pt idx="4466">
                  <c:v>7.9991402625781374E-2</c:v>
                </c:pt>
                <c:pt idx="4467">
                  <c:v>8.0009313822070174E-2</c:v>
                </c:pt>
                <c:pt idx="4468">
                  <c:v>8.0027225018358975E-2</c:v>
                </c:pt>
                <c:pt idx="4469">
                  <c:v>8.0045136214647775E-2</c:v>
                </c:pt>
                <c:pt idx="4470">
                  <c:v>8.0063047410936575E-2</c:v>
                </c:pt>
                <c:pt idx="4471">
                  <c:v>8.0080958607225375E-2</c:v>
                </c:pt>
                <c:pt idx="4472">
                  <c:v>8.0098869803514175E-2</c:v>
                </c:pt>
                <c:pt idx="4473">
                  <c:v>8.0116780999802975E-2</c:v>
                </c:pt>
                <c:pt idx="4474">
                  <c:v>8.0134692196091775E-2</c:v>
                </c:pt>
                <c:pt idx="4475">
                  <c:v>8.0152603392380575E-2</c:v>
                </c:pt>
                <c:pt idx="4476">
                  <c:v>8.0170514588669375E-2</c:v>
                </c:pt>
                <c:pt idx="4477">
                  <c:v>8.0188425784958176E-2</c:v>
                </c:pt>
                <c:pt idx="4478">
                  <c:v>8.0206336981246976E-2</c:v>
                </c:pt>
                <c:pt idx="4479">
                  <c:v>8.0224248177535776E-2</c:v>
                </c:pt>
                <c:pt idx="4480">
                  <c:v>8.0242159373824576E-2</c:v>
                </c:pt>
                <c:pt idx="4481">
                  <c:v>8.0260070570113376E-2</c:v>
                </c:pt>
                <c:pt idx="4482">
                  <c:v>8.0277981766402176E-2</c:v>
                </c:pt>
                <c:pt idx="4483">
                  <c:v>8.0295892962690976E-2</c:v>
                </c:pt>
                <c:pt idx="4484">
                  <c:v>8.0313804158979776E-2</c:v>
                </c:pt>
                <c:pt idx="4485">
                  <c:v>8.0331715355268576E-2</c:v>
                </c:pt>
                <c:pt idx="4486">
                  <c:v>8.0349626551557377E-2</c:v>
                </c:pt>
                <c:pt idx="4487">
                  <c:v>8.0367537747846177E-2</c:v>
                </c:pt>
                <c:pt idx="4488">
                  <c:v>8.0385448944134977E-2</c:v>
                </c:pt>
                <c:pt idx="4489">
                  <c:v>8.0403360140423777E-2</c:v>
                </c:pt>
                <c:pt idx="4490">
                  <c:v>8.0421271336712577E-2</c:v>
                </c:pt>
                <c:pt idx="4491">
                  <c:v>8.0439182533001377E-2</c:v>
                </c:pt>
                <c:pt idx="4492">
                  <c:v>8.0457093729290177E-2</c:v>
                </c:pt>
                <c:pt idx="4493">
                  <c:v>8.0475004925578977E-2</c:v>
                </c:pt>
                <c:pt idx="4494">
                  <c:v>8.0492916121867777E-2</c:v>
                </c:pt>
                <c:pt idx="4495">
                  <c:v>8.0510827318156578E-2</c:v>
                </c:pt>
                <c:pt idx="4496">
                  <c:v>8.0528738514445378E-2</c:v>
                </c:pt>
                <c:pt idx="4497">
                  <c:v>8.0546649710734178E-2</c:v>
                </c:pt>
                <c:pt idx="4498">
                  <c:v>8.0564560907022978E-2</c:v>
                </c:pt>
                <c:pt idx="4499">
                  <c:v>8.0582472103311778E-2</c:v>
                </c:pt>
                <c:pt idx="4500">
                  <c:v>8.0600383299600578E-2</c:v>
                </c:pt>
                <c:pt idx="4501">
                  <c:v>8.0618294495889378E-2</c:v>
                </c:pt>
                <c:pt idx="4502">
                  <c:v>8.0636205692178178E-2</c:v>
                </c:pt>
                <c:pt idx="4503">
                  <c:v>8.0654116888466978E-2</c:v>
                </c:pt>
                <c:pt idx="4504">
                  <c:v>8.0672028084755779E-2</c:v>
                </c:pt>
                <c:pt idx="4505">
                  <c:v>8.0689939281044579E-2</c:v>
                </c:pt>
                <c:pt idx="4506">
                  <c:v>8.0707850477333379E-2</c:v>
                </c:pt>
                <c:pt idx="4507">
                  <c:v>8.0725761673622179E-2</c:v>
                </c:pt>
                <c:pt idx="4508">
                  <c:v>8.0743672869910979E-2</c:v>
                </c:pt>
                <c:pt idx="4509">
                  <c:v>8.0761584066199779E-2</c:v>
                </c:pt>
                <c:pt idx="4510">
                  <c:v>8.0779495262488579E-2</c:v>
                </c:pt>
                <c:pt idx="4511">
                  <c:v>8.0797406458777379E-2</c:v>
                </c:pt>
                <c:pt idx="4512">
                  <c:v>8.0815317655066179E-2</c:v>
                </c:pt>
                <c:pt idx="4513">
                  <c:v>8.083322885135498E-2</c:v>
                </c:pt>
                <c:pt idx="4514">
                  <c:v>8.085114004764378E-2</c:v>
                </c:pt>
                <c:pt idx="4515">
                  <c:v>8.086905124393258E-2</c:v>
                </c:pt>
                <c:pt idx="4516">
                  <c:v>8.088696244022138E-2</c:v>
                </c:pt>
                <c:pt idx="4517">
                  <c:v>8.090487363651018E-2</c:v>
                </c:pt>
                <c:pt idx="4518">
                  <c:v>8.092278483279898E-2</c:v>
                </c:pt>
                <c:pt idx="4519">
                  <c:v>8.094069602908778E-2</c:v>
                </c:pt>
                <c:pt idx="4520">
                  <c:v>8.095860722537658E-2</c:v>
                </c:pt>
                <c:pt idx="4521">
                  <c:v>8.097651842166538E-2</c:v>
                </c:pt>
                <c:pt idx="4522">
                  <c:v>8.0994429617954181E-2</c:v>
                </c:pt>
                <c:pt idx="4523">
                  <c:v>8.1012340814242981E-2</c:v>
                </c:pt>
                <c:pt idx="4524">
                  <c:v>8.1030252010531781E-2</c:v>
                </c:pt>
                <c:pt idx="4525">
                  <c:v>8.1048163206820581E-2</c:v>
                </c:pt>
                <c:pt idx="4526">
                  <c:v>8.1066074403109381E-2</c:v>
                </c:pt>
                <c:pt idx="4527">
                  <c:v>8.1083985599398181E-2</c:v>
                </c:pt>
                <c:pt idx="4528">
                  <c:v>8.1101896795686981E-2</c:v>
                </c:pt>
                <c:pt idx="4529">
                  <c:v>8.1119807991975781E-2</c:v>
                </c:pt>
                <c:pt idx="4530">
                  <c:v>8.1137719188264582E-2</c:v>
                </c:pt>
                <c:pt idx="4531">
                  <c:v>8.1155630384553382E-2</c:v>
                </c:pt>
                <c:pt idx="4532">
                  <c:v>8.1173541580842182E-2</c:v>
                </c:pt>
                <c:pt idx="4533">
                  <c:v>8.1191452777130982E-2</c:v>
                </c:pt>
                <c:pt idx="4534">
                  <c:v>8.1209363973419782E-2</c:v>
                </c:pt>
                <c:pt idx="4535">
                  <c:v>8.1227275169708582E-2</c:v>
                </c:pt>
                <c:pt idx="4536">
                  <c:v>8.1245186365997382E-2</c:v>
                </c:pt>
                <c:pt idx="4537">
                  <c:v>8.1263097562286182E-2</c:v>
                </c:pt>
                <c:pt idx="4538">
                  <c:v>8.1281008758574982E-2</c:v>
                </c:pt>
                <c:pt idx="4539">
                  <c:v>8.1298919954863783E-2</c:v>
                </c:pt>
                <c:pt idx="4540">
                  <c:v>8.1316831151152583E-2</c:v>
                </c:pt>
                <c:pt idx="4541">
                  <c:v>8.1334742347441383E-2</c:v>
                </c:pt>
                <c:pt idx="4542">
                  <c:v>8.1352653543730183E-2</c:v>
                </c:pt>
                <c:pt idx="4543">
                  <c:v>8.1370564740018983E-2</c:v>
                </c:pt>
                <c:pt idx="4544">
                  <c:v>8.1388475936307783E-2</c:v>
                </c:pt>
                <c:pt idx="4545">
                  <c:v>8.1406387132596583E-2</c:v>
                </c:pt>
                <c:pt idx="4546">
                  <c:v>8.1424298328885383E-2</c:v>
                </c:pt>
                <c:pt idx="4547">
                  <c:v>8.1442209525174183E-2</c:v>
                </c:pt>
                <c:pt idx="4548">
                  <c:v>8.1460120721462984E-2</c:v>
                </c:pt>
                <c:pt idx="4549">
                  <c:v>8.1478031917751784E-2</c:v>
                </c:pt>
                <c:pt idx="4550">
                  <c:v>8.1495943114040584E-2</c:v>
                </c:pt>
                <c:pt idx="4551">
                  <c:v>8.1513854310329384E-2</c:v>
                </c:pt>
                <c:pt idx="4552">
                  <c:v>8.1531765506618184E-2</c:v>
                </c:pt>
                <c:pt idx="4553">
                  <c:v>8.1549676702906984E-2</c:v>
                </c:pt>
                <c:pt idx="4554">
                  <c:v>8.1567587899195784E-2</c:v>
                </c:pt>
                <c:pt idx="4555">
                  <c:v>8.1585499095484584E-2</c:v>
                </c:pt>
                <c:pt idx="4556">
                  <c:v>8.1603410291773384E-2</c:v>
                </c:pt>
                <c:pt idx="4557">
                  <c:v>8.1621321488062185E-2</c:v>
                </c:pt>
                <c:pt idx="4558">
                  <c:v>8.1639232684350985E-2</c:v>
                </c:pt>
                <c:pt idx="4559">
                  <c:v>8.1657143880639785E-2</c:v>
                </c:pt>
                <c:pt idx="4560">
                  <c:v>8.1675055076928585E-2</c:v>
                </c:pt>
                <c:pt idx="4561">
                  <c:v>8.1692966273217385E-2</c:v>
                </c:pt>
                <c:pt idx="4562">
                  <c:v>8.1710877469506185E-2</c:v>
                </c:pt>
                <c:pt idx="4563">
                  <c:v>8.1728788665794985E-2</c:v>
                </c:pt>
                <c:pt idx="4564">
                  <c:v>8.1746699862083785E-2</c:v>
                </c:pt>
                <c:pt idx="4565">
                  <c:v>8.1764611058372585E-2</c:v>
                </c:pt>
                <c:pt idx="4566">
                  <c:v>8.1782522254661386E-2</c:v>
                </c:pt>
                <c:pt idx="4567">
                  <c:v>8.1800433450950186E-2</c:v>
                </c:pt>
                <c:pt idx="4568">
                  <c:v>8.1818344647238986E-2</c:v>
                </c:pt>
                <c:pt idx="4569">
                  <c:v>8.1836255843527786E-2</c:v>
                </c:pt>
                <c:pt idx="4570">
                  <c:v>8.1854167039816586E-2</c:v>
                </c:pt>
                <c:pt idx="4571">
                  <c:v>8.1872078236105386E-2</c:v>
                </c:pt>
                <c:pt idx="4572">
                  <c:v>8.1889989432394186E-2</c:v>
                </c:pt>
                <c:pt idx="4573">
                  <c:v>8.1907900628682986E-2</c:v>
                </c:pt>
                <c:pt idx="4574">
                  <c:v>8.1925811824971786E-2</c:v>
                </c:pt>
                <c:pt idx="4575">
                  <c:v>8.1943723021260587E-2</c:v>
                </c:pt>
                <c:pt idx="4576">
                  <c:v>8.1961634217549387E-2</c:v>
                </c:pt>
                <c:pt idx="4577">
                  <c:v>8.1979545413838187E-2</c:v>
                </c:pt>
                <c:pt idx="4578">
                  <c:v>8.1997456610126987E-2</c:v>
                </c:pt>
                <c:pt idx="4579">
                  <c:v>8.2015367806415787E-2</c:v>
                </c:pt>
                <c:pt idx="4580">
                  <c:v>8.2033279002704587E-2</c:v>
                </c:pt>
                <c:pt idx="4581">
                  <c:v>8.2051190198993387E-2</c:v>
                </c:pt>
                <c:pt idx="4582">
                  <c:v>8.2069101395282187E-2</c:v>
                </c:pt>
                <c:pt idx="4583">
                  <c:v>8.2087012591570988E-2</c:v>
                </c:pt>
                <c:pt idx="4584">
                  <c:v>8.2104923787859788E-2</c:v>
                </c:pt>
                <c:pt idx="4585">
                  <c:v>8.2122834984148588E-2</c:v>
                </c:pt>
                <c:pt idx="4586">
                  <c:v>8.2140746180437388E-2</c:v>
                </c:pt>
                <c:pt idx="4587">
                  <c:v>8.2158657376726188E-2</c:v>
                </c:pt>
                <c:pt idx="4588">
                  <c:v>8.2176568573014988E-2</c:v>
                </c:pt>
                <c:pt idx="4589">
                  <c:v>8.2194479769303788E-2</c:v>
                </c:pt>
                <c:pt idx="4590">
                  <c:v>8.2212390965592588E-2</c:v>
                </c:pt>
                <c:pt idx="4591">
                  <c:v>8.2230302161881388E-2</c:v>
                </c:pt>
                <c:pt idx="4592">
                  <c:v>8.2248213358170189E-2</c:v>
                </c:pt>
                <c:pt idx="4593">
                  <c:v>8.2266124554458989E-2</c:v>
                </c:pt>
                <c:pt idx="4594">
                  <c:v>8.2284035750747789E-2</c:v>
                </c:pt>
                <c:pt idx="4595">
                  <c:v>8.2301946947036589E-2</c:v>
                </c:pt>
                <c:pt idx="4596">
                  <c:v>8.2319858143325389E-2</c:v>
                </c:pt>
                <c:pt idx="4597">
                  <c:v>8.2337769339614189E-2</c:v>
                </c:pt>
                <c:pt idx="4598">
                  <c:v>8.2355680535902989E-2</c:v>
                </c:pt>
                <c:pt idx="4599">
                  <c:v>8.2373591732191789E-2</c:v>
                </c:pt>
                <c:pt idx="4600">
                  <c:v>8.2391502928480589E-2</c:v>
                </c:pt>
                <c:pt idx="4601">
                  <c:v>8.240941412476939E-2</c:v>
                </c:pt>
                <c:pt idx="4602">
                  <c:v>8.242732532105819E-2</c:v>
                </c:pt>
                <c:pt idx="4603">
                  <c:v>8.244523651734699E-2</c:v>
                </c:pt>
                <c:pt idx="4604">
                  <c:v>8.246314771363579E-2</c:v>
                </c:pt>
                <c:pt idx="4605">
                  <c:v>8.248105890992459E-2</c:v>
                </c:pt>
                <c:pt idx="4606">
                  <c:v>8.249897010621339E-2</c:v>
                </c:pt>
                <c:pt idx="4607">
                  <c:v>8.251688130250219E-2</c:v>
                </c:pt>
                <c:pt idx="4608">
                  <c:v>8.253479249879099E-2</c:v>
                </c:pt>
                <c:pt idx="4609">
                  <c:v>8.255270369507979E-2</c:v>
                </c:pt>
                <c:pt idx="4610">
                  <c:v>8.2570614891368591E-2</c:v>
                </c:pt>
                <c:pt idx="4611">
                  <c:v>8.2588526087657391E-2</c:v>
                </c:pt>
                <c:pt idx="4612">
                  <c:v>8.2606437283946191E-2</c:v>
                </c:pt>
                <c:pt idx="4613">
                  <c:v>8.2624348480234991E-2</c:v>
                </c:pt>
                <c:pt idx="4614">
                  <c:v>8.2642259676523791E-2</c:v>
                </c:pt>
                <c:pt idx="4615">
                  <c:v>8.2660170872812591E-2</c:v>
                </c:pt>
                <c:pt idx="4616">
                  <c:v>8.2678082069101391E-2</c:v>
                </c:pt>
                <c:pt idx="4617">
                  <c:v>8.2695993265390191E-2</c:v>
                </c:pt>
                <c:pt idx="4618">
                  <c:v>8.2713904461678991E-2</c:v>
                </c:pt>
                <c:pt idx="4619">
                  <c:v>8.2731815657967792E-2</c:v>
                </c:pt>
                <c:pt idx="4620">
                  <c:v>8.2749726854256592E-2</c:v>
                </c:pt>
                <c:pt idx="4621">
                  <c:v>8.2767638050545392E-2</c:v>
                </c:pt>
                <c:pt idx="4622">
                  <c:v>8.2785549246834192E-2</c:v>
                </c:pt>
                <c:pt idx="4623">
                  <c:v>8.2803460443122992E-2</c:v>
                </c:pt>
                <c:pt idx="4624">
                  <c:v>8.2821371639411792E-2</c:v>
                </c:pt>
                <c:pt idx="4625">
                  <c:v>8.2839282835700592E-2</c:v>
                </c:pt>
                <c:pt idx="4626">
                  <c:v>8.2857194031989392E-2</c:v>
                </c:pt>
                <c:pt idx="4627">
                  <c:v>8.2875105228278192E-2</c:v>
                </c:pt>
                <c:pt idx="4628">
                  <c:v>8.2893016424566993E-2</c:v>
                </c:pt>
                <c:pt idx="4629">
                  <c:v>8.2910927620855793E-2</c:v>
                </c:pt>
                <c:pt idx="4630">
                  <c:v>8.2928838817144593E-2</c:v>
                </c:pt>
                <c:pt idx="4631">
                  <c:v>8.2946750013433393E-2</c:v>
                </c:pt>
                <c:pt idx="4632">
                  <c:v>8.2964661209722193E-2</c:v>
                </c:pt>
                <c:pt idx="4633">
                  <c:v>8.2982572406010993E-2</c:v>
                </c:pt>
                <c:pt idx="4634">
                  <c:v>8.3000483602299793E-2</c:v>
                </c:pt>
                <c:pt idx="4635">
                  <c:v>8.3018394798588593E-2</c:v>
                </c:pt>
                <c:pt idx="4636">
                  <c:v>8.3036305994877393E-2</c:v>
                </c:pt>
                <c:pt idx="4637">
                  <c:v>8.3054217191166194E-2</c:v>
                </c:pt>
                <c:pt idx="4638">
                  <c:v>8.3072128387454994E-2</c:v>
                </c:pt>
                <c:pt idx="4639">
                  <c:v>8.3090039583743794E-2</c:v>
                </c:pt>
                <c:pt idx="4640">
                  <c:v>8.3107950780032594E-2</c:v>
                </c:pt>
                <c:pt idx="4641">
                  <c:v>8.3125861976321394E-2</c:v>
                </c:pt>
                <c:pt idx="4642">
                  <c:v>8.3143773172610194E-2</c:v>
                </c:pt>
                <c:pt idx="4643">
                  <c:v>8.3161684368898994E-2</c:v>
                </c:pt>
                <c:pt idx="4644">
                  <c:v>8.3179595565187794E-2</c:v>
                </c:pt>
                <c:pt idx="4645">
                  <c:v>8.3197506761476595E-2</c:v>
                </c:pt>
                <c:pt idx="4646">
                  <c:v>8.3215417957765395E-2</c:v>
                </c:pt>
                <c:pt idx="4647">
                  <c:v>8.3233329154054195E-2</c:v>
                </c:pt>
                <c:pt idx="4648">
                  <c:v>8.3251240350342995E-2</c:v>
                </c:pt>
                <c:pt idx="4649">
                  <c:v>8.3269151546631795E-2</c:v>
                </c:pt>
                <c:pt idx="4650">
                  <c:v>8.3287062742920595E-2</c:v>
                </c:pt>
                <c:pt idx="4651">
                  <c:v>8.3304973939209395E-2</c:v>
                </c:pt>
                <c:pt idx="4652">
                  <c:v>8.3322885135498195E-2</c:v>
                </c:pt>
                <c:pt idx="4653">
                  <c:v>8.3340796331786995E-2</c:v>
                </c:pt>
                <c:pt idx="4654">
                  <c:v>8.3358707528075796E-2</c:v>
                </c:pt>
                <c:pt idx="4655">
                  <c:v>8.3376618724364596E-2</c:v>
                </c:pt>
                <c:pt idx="4656">
                  <c:v>8.3394529920653396E-2</c:v>
                </c:pt>
                <c:pt idx="4657">
                  <c:v>8.3412441116942196E-2</c:v>
                </c:pt>
                <c:pt idx="4658">
                  <c:v>8.3430352313230996E-2</c:v>
                </c:pt>
                <c:pt idx="4659">
                  <c:v>8.3448263509519796E-2</c:v>
                </c:pt>
                <c:pt idx="4660">
                  <c:v>8.3466174705808596E-2</c:v>
                </c:pt>
                <c:pt idx="4661">
                  <c:v>8.3484085902097396E-2</c:v>
                </c:pt>
                <c:pt idx="4662">
                  <c:v>8.3501997098386196E-2</c:v>
                </c:pt>
                <c:pt idx="4663">
                  <c:v>8.3519908294674997E-2</c:v>
                </c:pt>
                <c:pt idx="4664">
                  <c:v>8.3537819490963797E-2</c:v>
                </c:pt>
                <c:pt idx="4665">
                  <c:v>8.3555730687252597E-2</c:v>
                </c:pt>
                <c:pt idx="4666">
                  <c:v>8.3573641883541397E-2</c:v>
                </c:pt>
                <c:pt idx="4667">
                  <c:v>8.3591553079830197E-2</c:v>
                </c:pt>
                <c:pt idx="4668">
                  <c:v>8.3609464276118997E-2</c:v>
                </c:pt>
                <c:pt idx="4669">
                  <c:v>8.3627375472407797E-2</c:v>
                </c:pt>
                <c:pt idx="4670">
                  <c:v>8.3645286668696597E-2</c:v>
                </c:pt>
                <c:pt idx="4671">
                  <c:v>8.3663197864985397E-2</c:v>
                </c:pt>
                <c:pt idx="4672">
                  <c:v>8.3681109061274198E-2</c:v>
                </c:pt>
                <c:pt idx="4673">
                  <c:v>8.3699020257562998E-2</c:v>
                </c:pt>
                <c:pt idx="4674">
                  <c:v>8.3716931453851798E-2</c:v>
                </c:pt>
                <c:pt idx="4675">
                  <c:v>8.3734842650140598E-2</c:v>
                </c:pt>
                <c:pt idx="4676">
                  <c:v>8.3752753846429398E-2</c:v>
                </c:pt>
                <c:pt idx="4677">
                  <c:v>8.3770665042718198E-2</c:v>
                </c:pt>
                <c:pt idx="4678">
                  <c:v>8.3788576239006998E-2</c:v>
                </c:pt>
                <c:pt idx="4679">
                  <c:v>8.3806487435295798E-2</c:v>
                </c:pt>
                <c:pt idx="4680">
                  <c:v>8.3824398631584598E-2</c:v>
                </c:pt>
                <c:pt idx="4681">
                  <c:v>8.3842309827873399E-2</c:v>
                </c:pt>
                <c:pt idx="4682">
                  <c:v>8.3860221024162199E-2</c:v>
                </c:pt>
                <c:pt idx="4683">
                  <c:v>8.3878132220450999E-2</c:v>
                </c:pt>
                <c:pt idx="4684">
                  <c:v>8.3896043416739799E-2</c:v>
                </c:pt>
                <c:pt idx="4685">
                  <c:v>8.3913954613028599E-2</c:v>
                </c:pt>
                <c:pt idx="4686">
                  <c:v>8.3931865809317399E-2</c:v>
                </c:pt>
                <c:pt idx="4687">
                  <c:v>8.3949777005606199E-2</c:v>
                </c:pt>
                <c:pt idx="4688">
                  <c:v>8.3967688201894999E-2</c:v>
                </c:pt>
                <c:pt idx="4689">
                  <c:v>8.3985599398183799E-2</c:v>
                </c:pt>
                <c:pt idx="4690">
                  <c:v>8.40035105944726E-2</c:v>
                </c:pt>
                <c:pt idx="4691">
                  <c:v>8.40214217907614E-2</c:v>
                </c:pt>
                <c:pt idx="4692">
                  <c:v>8.40393329870502E-2</c:v>
                </c:pt>
                <c:pt idx="4693">
                  <c:v>8.4057244183339E-2</c:v>
                </c:pt>
                <c:pt idx="4694">
                  <c:v>8.40751553796278E-2</c:v>
                </c:pt>
                <c:pt idx="4695">
                  <c:v>8.40930665759166E-2</c:v>
                </c:pt>
                <c:pt idx="4696">
                  <c:v>8.41109777722054E-2</c:v>
                </c:pt>
                <c:pt idx="4697">
                  <c:v>8.41288889684942E-2</c:v>
                </c:pt>
                <c:pt idx="4698">
                  <c:v>8.4146800164783001E-2</c:v>
                </c:pt>
                <c:pt idx="4699">
                  <c:v>8.4164711361071801E-2</c:v>
                </c:pt>
                <c:pt idx="4700">
                  <c:v>8.4182622557360601E-2</c:v>
                </c:pt>
                <c:pt idx="4701">
                  <c:v>8.4200533753649401E-2</c:v>
                </c:pt>
                <c:pt idx="4702">
                  <c:v>8.4218444949938201E-2</c:v>
                </c:pt>
                <c:pt idx="4703">
                  <c:v>8.4236356146227001E-2</c:v>
                </c:pt>
                <c:pt idx="4704">
                  <c:v>8.4254267342515801E-2</c:v>
                </c:pt>
                <c:pt idx="4705">
                  <c:v>8.4272178538804601E-2</c:v>
                </c:pt>
                <c:pt idx="4706">
                  <c:v>8.4290089735093401E-2</c:v>
                </c:pt>
                <c:pt idx="4707">
                  <c:v>8.4308000931382202E-2</c:v>
                </c:pt>
                <c:pt idx="4708">
                  <c:v>8.4325912127671002E-2</c:v>
                </c:pt>
                <c:pt idx="4709">
                  <c:v>8.4343823323959802E-2</c:v>
                </c:pt>
                <c:pt idx="4710">
                  <c:v>8.4361734520248602E-2</c:v>
                </c:pt>
                <c:pt idx="4711">
                  <c:v>8.4379645716537402E-2</c:v>
                </c:pt>
                <c:pt idx="4712">
                  <c:v>8.4397556912826202E-2</c:v>
                </c:pt>
                <c:pt idx="4713">
                  <c:v>8.4415468109115002E-2</c:v>
                </c:pt>
                <c:pt idx="4714">
                  <c:v>8.4433379305403802E-2</c:v>
                </c:pt>
                <c:pt idx="4715">
                  <c:v>8.4451290501692602E-2</c:v>
                </c:pt>
                <c:pt idx="4716">
                  <c:v>8.4469201697981403E-2</c:v>
                </c:pt>
                <c:pt idx="4717">
                  <c:v>8.4487112894270203E-2</c:v>
                </c:pt>
                <c:pt idx="4718">
                  <c:v>8.4505024090559003E-2</c:v>
                </c:pt>
                <c:pt idx="4719">
                  <c:v>8.4522935286847803E-2</c:v>
                </c:pt>
                <c:pt idx="4720">
                  <c:v>8.4540846483136603E-2</c:v>
                </c:pt>
                <c:pt idx="4721">
                  <c:v>8.4558757679425403E-2</c:v>
                </c:pt>
                <c:pt idx="4722">
                  <c:v>8.4576668875714203E-2</c:v>
                </c:pt>
                <c:pt idx="4723">
                  <c:v>8.4594580072003003E-2</c:v>
                </c:pt>
                <c:pt idx="4724">
                  <c:v>8.4612491268291803E-2</c:v>
                </c:pt>
                <c:pt idx="4725">
                  <c:v>8.4630402464580604E-2</c:v>
                </c:pt>
                <c:pt idx="4726">
                  <c:v>8.4648313660869404E-2</c:v>
                </c:pt>
                <c:pt idx="4727">
                  <c:v>8.4666224857158204E-2</c:v>
                </c:pt>
                <c:pt idx="4728">
                  <c:v>8.4684136053447004E-2</c:v>
                </c:pt>
                <c:pt idx="4729">
                  <c:v>8.4702047249735804E-2</c:v>
                </c:pt>
                <c:pt idx="4730">
                  <c:v>8.4719958446024604E-2</c:v>
                </c:pt>
                <c:pt idx="4731">
                  <c:v>8.4737869642313404E-2</c:v>
                </c:pt>
                <c:pt idx="4732">
                  <c:v>8.4755780838602204E-2</c:v>
                </c:pt>
                <c:pt idx="4733">
                  <c:v>8.4773692034891004E-2</c:v>
                </c:pt>
                <c:pt idx="4734">
                  <c:v>8.4791603231179805E-2</c:v>
                </c:pt>
                <c:pt idx="4735">
                  <c:v>8.4809514427468605E-2</c:v>
                </c:pt>
                <c:pt idx="4736">
                  <c:v>8.4827425623757405E-2</c:v>
                </c:pt>
                <c:pt idx="4737">
                  <c:v>8.4845336820046205E-2</c:v>
                </c:pt>
                <c:pt idx="4738">
                  <c:v>8.4863248016335005E-2</c:v>
                </c:pt>
                <c:pt idx="4739">
                  <c:v>8.4881159212623805E-2</c:v>
                </c:pt>
                <c:pt idx="4740">
                  <c:v>8.4899070408912605E-2</c:v>
                </c:pt>
                <c:pt idx="4741">
                  <c:v>8.4916981605201405E-2</c:v>
                </c:pt>
                <c:pt idx="4742">
                  <c:v>8.4934892801490205E-2</c:v>
                </c:pt>
                <c:pt idx="4743">
                  <c:v>8.4952803997779006E-2</c:v>
                </c:pt>
                <c:pt idx="4744">
                  <c:v>8.4970715194067806E-2</c:v>
                </c:pt>
                <c:pt idx="4745">
                  <c:v>8.4988626390356606E-2</c:v>
                </c:pt>
                <c:pt idx="4746">
                  <c:v>8.5006537586645406E-2</c:v>
                </c:pt>
                <c:pt idx="4747">
                  <c:v>8.5024448782934206E-2</c:v>
                </c:pt>
                <c:pt idx="4748">
                  <c:v>8.5042359979223006E-2</c:v>
                </c:pt>
                <c:pt idx="4749">
                  <c:v>8.5060271175511806E-2</c:v>
                </c:pt>
                <c:pt idx="4750">
                  <c:v>8.5078182371800606E-2</c:v>
                </c:pt>
                <c:pt idx="4751">
                  <c:v>8.5096093568089407E-2</c:v>
                </c:pt>
                <c:pt idx="4752">
                  <c:v>8.5114004764378207E-2</c:v>
                </c:pt>
                <c:pt idx="4753">
                  <c:v>8.5131915960667007E-2</c:v>
                </c:pt>
                <c:pt idx="4754">
                  <c:v>8.5149827156955807E-2</c:v>
                </c:pt>
                <c:pt idx="4755">
                  <c:v>8.5167738353244607E-2</c:v>
                </c:pt>
                <c:pt idx="4756">
                  <c:v>8.5185649549533407E-2</c:v>
                </c:pt>
                <c:pt idx="4757">
                  <c:v>8.5203560745822207E-2</c:v>
                </c:pt>
                <c:pt idx="4758">
                  <c:v>8.5221471942111007E-2</c:v>
                </c:pt>
                <c:pt idx="4759">
                  <c:v>8.5239383138399807E-2</c:v>
                </c:pt>
                <c:pt idx="4760">
                  <c:v>8.5257294334688608E-2</c:v>
                </c:pt>
                <c:pt idx="4761">
                  <c:v>8.5275205530977408E-2</c:v>
                </c:pt>
                <c:pt idx="4762">
                  <c:v>8.5293116727266208E-2</c:v>
                </c:pt>
                <c:pt idx="4763">
                  <c:v>8.5311027923555008E-2</c:v>
                </c:pt>
                <c:pt idx="4764">
                  <c:v>8.5328939119843808E-2</c:v>
                </c:pt>
                <c:pt idx="4765">
                  <c:v>8.5346850316132608E-2</c:v>
                </c:pt>
                <c:pt idx="4766">
                  <c:v>8.5364761512421408E-2</c:v>
                </c:pt>
                <c:pt idx="4767">
                  <c:v>8.5382672708710208E-2</c:v>
                </c:pt>
                <c:pt idx="4768">
                  <c:v>8.5400583904999008E-2</c:v>
                </c:pt>
                <c:pt idx="4769">
                  <c:v>8.5418495101287809E-2</c:v>
                </c:pt>
                <c:pt idx="4770">
                  <c:v>8.5436406297576609E-2</c:v>
                </c:pt>
                <c:pt idx="4771">
                  <c:v>8.5454317493865409E-2</c:v>
                </c:pt>
                <c:pt idx="4772">
                  <c:v>8.5472228690154209E-2</c:v>
                </c:pt>
                <c:pt idx="4773">
                  <c:v>8.5490139886443009E-2</c:v>
                </c:pt>
                <c:pt idx="4774">
                  <c:v>8.5508051082731809E-2</c:v>
                </c:pt>
                <c:pt idx="4775">
                  <c:v>8.5525962279020609E-2</c:v>
                </c:pt>
                <c:pt idx="4776">
                  <c:v>8.5543873475309409E-2</c:v>
                </c:pt>
                <c:pt idx="4777">
                  <c:v>8.5561784671598209E-2</c:v>
                </c:pt>
                <c:pt idx="4778">
                  <c:v>8.557969586788701E-2</c:v>
                </c:pt>
                <c:pt idx="4779">
                  <c:v>8.559760706417581E-2</c:v>
                </c:pt>
                <c:pt idx="4780">
                  <c:v>8.561551826046461E-2</c:v>
                </c:pt>
                <c:pt idx="4781">
                  <c:v>8.563342945675341E-2</c:v>
                </c:pt>
                <c:pt idx="4782">
                  <c:v>8.565134065304221E-2</c:v>
                </c:pt>
                <c:pt idx="4783">
                  <c:v>8.566925184933101E-2</c:v>
                </c:pt>
                <c:pt idx="4784">
                  <c:v>8.568716304561981E-2</c:v>
                </c:pt>
                <c:pt idx="4785">
                  <c:v>8.570507424190861E-2</c:v>
                </c:pt>
                <c:pt idx="4786">
                  <c:v>8.572298543819741E-2</c:v>
                </c:pt>
                <c:pt idx="4787">
                  <c:v>8.5740896634486211E-2</c:v>
                </c:pt>
                <c:pt idx="4788">
                  <c:v>8.5758807830775011E-2</c:v>
                </c:pt>
                <c:pt idx="4789">
                  <c:v>8.5776719027063811E-2</c:v>
                </c:pt>
                <c:pt idx="4790">
                  <c:v>8.5794630223352611E-2</c:v>
                </c:pt>
                <c:pt idx="4791">
                  <c:v>8.5812541419641411E-2</c:v>
                </c:pt>
                <c:pt idx="4792">
                  <c:v>8.5830452615930211E-2</c:v>
                </c:pt>
                <c:pt idx="4793">
                  <c:v>8.5848363812219011E-2</c:v>
                </c:pt>
                <c:pt idx="4794">
                  <c:v>8.5866275008507811E-2</c:v>
                </c:pt>
                <c:pt idx="4795">
                  <c:v>8.5884186204796611E-2</c:v>
                </c:pt>
                <c:pt idx="4796">
                  <c:v>8.5902097401085412E-2</c:v>
                </c:pt>
                <c:pt idx="4797">
                  <c:v>8.5920008597374212E-2</c:v>
                </c:pt>
                <c:pt idx="4798">
                  <c:v>8.5937919793663026E-2</c:v>
                </c:pt>
                <c:pt idx="4799">
                  <c:v>8.5955830989951826E-2</c:v>
                </c:pt>
                <c:pt idx="4800">
                  <c:v>8.5973742186240626E-2</c:v>
                </c:pt>
                <c:pt idx="4801">
                  <c:v>8.5991653382529426E-2</c:v>
                </c:pt>
                <c:pt idx="4802">
                  <c:v>8.6009564578818226E-2</c:v>
                </c:pt>
                <c:pt idx="4803">
                  <c:v>8.6027475775107026E-2</c:v>
                </c:pt>
                <c:pt idx="4804">
                  <c:v>8.6045386971395826E-2</c:v>
                </c:pt>
                <c:pt idx="4805">
                  <c:v>8.6063298167684626E-2</c:v>
                </c:pt>
                <c:pt idx="4806">
                  <c:v>8.6081209363973427E-2</c:v>
                </c:pt>
                <c:pt idx="4807">
                  <c:v>8.6099120560262227E-2</c:v>
                </c:pt>
                <c:pt idx="4808">
                  <c:v>8.6117031756551027E-2</c:v>
                </c:pt>
                <c:pt idx="4809">
                  <c:v>8.6134942952839827E-2</c:v>
                </c:pt>
                <c:pt idx="4810">
                  <c:v>8.6152854149128627E-2</c:v>
                </c:pt>
                <c:pt idx="4811">
                  <c:v>8.6170765345417427E-2</c:v>
                </c:pt>
                <c:pt idx="4812">
                  <c:v>8.6188676541706227E-2</c:v>
                </c:pt>
                <c:pt idx="4813">
                  <c:v>8.6206587737995027E-2</c:v>
                </c:pt>
                <c:pt idx="4814">
                  <c:v>8.6224498934283828E-2</c:v>
                </c:pt>
                <c:pt idx="4815">
                  <c:v>8.6242410130572628E-2</c:v>
                </c:pt>
                <c:pt idx="4816">
                  <c:v>8.6260321326861428E-2</c:v>
                </c:pt>
                <c:pt idx="4817">
                  <c:v>8.6278232523150228E-2</c:v>
                </c:pt>
                <c:pt idx="4818">
                  <c:v>8.6296143719439028E-2</c:v>
                </c:pt>
                <c:pt idx="4819">
                  <c:v>8.6314054915727828E-2</c:v>
                </c:pt>
                <c:pt idx="4820">
                  <c:v>8.6331966112016628E-2</c:v>
                </c:pt>
                <c:pt idx="4821">
                  <c:v>8.6349877308305428E-2</c:v>
                </c:pt>
                <c:pt idx="4822">
                  <c:v>8.6367788504594228E-2</c:v>
                </c:pt>
                <c:pt idx="4823">
                  <c:v>8.6385699700883029E-2</c:v>
                </c:pt>
                <c:pt idx="4824">
                  <c:v>8.6403610897171829E-2</c:v>
                </c:pt>
                <c:pt idx="4825">
                  <c:v>8.6421522093460629E-2</c:v>
                </c:pt>
                <c:pt idx="4826">
                  <c:v>8.6439433289749429E-2</c:v>
                </c:pt>
                <c:pt idx="4827">
                  <c:v>8.6457344486038229E-2</c:v>
                </c:pt>
                <c:pt idx="4828">
                  <c:v>8.6475255682327029E-2</c:v>
                </c:pt>
                <c:pt idx="4829">
                  <c:v>8.6493166878615829E-2</c:v>
                </c:pt>
                <c:pt idx="4830">
                  <c:v>8.6511078074904629E-2</c:v>
                </c:pt>
                <c:pt idx="4831">
                  <c:v>8.6528989271193429E-2</c:v>
                </c:pt>
                <c:pt idx="4832">
                  <c:v>8.654690046748223E-2</c:v>
                </c:pt>
                <c:pt idx="4833">
                  <c:v>8.656481166377103E-2</c:v>
                </c:pt>
                <c:pt idx="4834">
                  <c:v>8.658272286005983E-2</c:v>
                </c:pt>
                <c:pt idx="4835">
                  <c:v>8.660063405634863E-2</c:v>
                </c:pt>
                <c:pt idx="4836">
                  <c:v>8.661854525263743E-2</c:v>
                </c:pt>
                <c:pt idx="4837">
                  <c:v>8.663645644892623E-2</c:v>
                </c:pt>
                <c:pt idx="4838">
                  <c:v>8.665436764521503E-2</c:v>
                </c:pt>
                <c:pt idx="4839">
                  <c:v>8.667227884150383E-2</c:v>
                </c:pt>
                <c:pt idx="4840">
                  <c:v>8.669019003779263E-2</c:v>
                </c:pt>
                <c:pt idx="4841">
                  <c:v>8.6708101234081431E-2</c:v>
                </c:pt>
                <c:pt idx="4842">
                  <c:v>8.6726012430370231E-2</c:v>
                </c:pt>
                <c:pt idx="4843">
                  <c:v>8.6743923626659031E-2</c:v>
                </c:pt>
                <c:pt idx="4844">
                  <c:v>8.6761834822947831E-2</c:v>
                </c:pt>
                <c:pt idx="4845">
                  <c:v>8.6779746019236631E-2</c:v>
                </c:pt>
                <c:pt idx="4846">
                  <c:v>8.6797657215525431E-2</c:v>
                </c:pt>
                <c:pt idx="4847">
                  <c:v>8.6815568411814231E-2</c:v>
                </c:pt>
                <c:pt idx="4848">
                  <c:v>8.6833479608103031E-2</c:v>
                </c:pt>
                <c:pt idx="4849">
                  <c:v>8.6851390804391831E-2</c:v>
                </c:pt>
                <c:pt idx="4850">
                  <c:v>8.6869302000680632E-2</c:v>
                </c:pt>
                <c:pt idx="4851">
                  <c:v>8.6887213196969432E-2</c:v>
                </c:pt>
                <c:pt idx="4852">
                  <c:v>8.6905124393258232E-2</c:v>
                </c:pt>
                <c:pt idx="4853">
                  <c:v>8.6923035589547032E-2</c:v>
                </c:pt>
                <c:pt idx="4854">
                  <c:v>8.6940946785835832E-2</c:v>
                </c:pt>
                <c:pt idx="4855">
                  <c:v>8.6958857982124632E-2</c:v>
                </c:pt>
                <c:pt idx="4856">
                  <c:v>8.6976769178413432E-2</c:v>
                </c:pt>
                <c:pt idx="4857">
                  <c:v>8.6994680374702232E-2</c:v>
                </c:pt>
                <c:pt idx="4858">
                  <c:v>8.7012591570991032E-2</c:v>
                </c:pt>
                <c:pt idx="4859">
                  <c:v>8.7030502767279833E-2</c:v>
                </c:pt>
                <c:pt idx="4860">
                  <c:v>8.7048413963568633E-2</c:v>
                </c:pt>
                <c:pt idx="4861">
                  <c:v>8.7066325159857433E-2</c:v>
                </c:pt>
                <c:pt idx="4862">
                  <c:v>8.7084236356146233E-2</c:v>
                </c:pt>
                <c:pt idx="4863">
                  <c:v>8.7102147552435033E-2</c:v>
                </c:pt>
                <c:pt idx="4864">
                  <c:v>8.7120058748723833E-2</c:v>
                </c:pt>
                <c:pt idx="4865">
                  <c:v>8.7137969945012633E-2</c:v>
                </c:pt>
                <c:pt idx="4866">
                  <c:v>8.7155881141301433E-2</c:v>
                </c:pt>
                <c:pt idx="4867">
                  <c:v>8.7173792337590233E-2</c:v>
                </c:pt>
                <c:pt idx="4868">
                  <c:v>8.7191703533879034E-2</c:v>
                </c:pt>
                <c:pt idx="4869">
                  <c:v>8.7209614730167834E-2</c:v>
                </c:pt>
                <c:pt idx="4870">
                  <c:v>8.7227525926456634E-2</c:v>
                </c:pt>
                <c:pt idx="4871">
                  <c:v>8.7245437122745434E-2</c:v>
                </c:pt>
                <c:pt idx="4872">
                  <c:v>8.7263348319034234E-2</c:v>
                </c:pt>
                <c:pt idx="4873">
                  <c:v>8.7281259515323034E-2</c:v>
                </c:pt>
                <c:pt idx="4874">
                  <c:v>8.7299170711611834E-2</c:v>
                </c:pt>
                <c:pt idx="4875">
                  <c:v>8.7317081907900634E-2</c:v>
                </c:pt>
                <c:pt idx="4876">
                  <c:v>8.7334993104189435E-2</c:v>
                </c:pt>
                <c:pt idx="4877">
                  <c:v>8.7352904300478235E-2</c:v>
                </c:pt>
                <c:pt idx="4878">
                  <c:v>8.7370815496767035E-2</c:v>
                </c:pt>
                <c:pt idx="4879">
                  <c:v>8.7388726693055835E-2</c:v>
                </c:pt>
                <c:pt idx="4880">
                  <c:v>8.7406637889344635E-2</c:v>
                </c:pt>
                <c:pt idx="4881">
                  <c:v>8.7424549085633435E-2</c:v>
                </c:pt>
                <c:pt idx="4882">
                  <c:v>8.7442460281922235E-2</c:v>
                </c:pt>
                <c:pt idx="4883">
                  <c:v>8.7460371478211035E-2</c:v>
                </c:pt>
                <c:pt idx="4884">
                  <c:v>8.7478282674499835E-2</c:v>
                </c:pt>
                <c:pt idx="4885">
                  <c:v>8.7496193870788636E-2</c:v>
                </c:pt>
                <c:pt idx="4886">
                  <c:v>8.7514105067077436E-2</c:v>
                </c:pt>
                <c:pt idx="4887">
                  <c:v>8.7532016263366236E-2</c:v>
                </c:pt>
                <c:pt idx="4888">
                  <c:v>8.7549927459655036E-2</c:v>
                </c:pt>
                <c:pt idx="4889">
                  <c:v>8.7567838655943836E-2</c:v>
                </c:pt>
                <c:pt idx="4890">
                  <c:v>8.7585749852232636E-2</c:v>
                </c:pt>
                <c:pt idx="4891">
                  <c:v>8.7603661048521436E-2</c:v>
                </c:pt>
                <c:pt idx="4892">
                  <c:v>8.7621572244810236E-2</c:v>
                </c:pt>
                <c:pt idx="4893">
                  <c:v>8.7639483441099036E-2</c:v>
                </c:pt>
                <c:pt idx="4894">
                  <c:v>8.7657394637387837E-2</c:v>
                </c:pt>
                <c:pt idx="4895">
                  <c:v>8.7675305833676637E-2</c:v>
                </c:pt>
                <c:pt idx="4896">
                  <c:v>8.7693217029965437E-2</c:v>
                </c:pt>
                <c:pt idx="4897">
                  <c:v>8.7711128226254237E-2</c:v>
                </c:pt>
                <c:pt idx="4898">
                  <c:v>8.7729039422543037E-2</c:v>
                </c:pt>
                <c:pt idx="4899">
                  <c:v>8.7746950618831837E-2</c:v>
                </c:pt>
                <c:pt idx="4900">
                  <c:v>8.7764861815120637E-2</c:v>
                </c:pt>
                <c:pt idx="4901">
                  <c:v>8.7782773011409437E-2</c:v>
                </c:pt>
                <c:pt idx="4902">
                  <c:v>8.7800684207698237E-2</c:v>
                </c:pt>
                <c:pt idx="4903">
                  <c:v>8.7818595403987038E-2</c:v>
                </c:pt>
                <c:pt idx="4904">
                  <c:v>8.7836506600275838E-2</c:v>
                </c:pt>
                <c:pt idx="4905">
                  <c:v>8.7854417796564638E-2</c:v>
                </c:pt>
                <c:pt idx="4906">
                  <c:v>8.7872328992853438E-2</c:v>
                </c:pt>
                <c:pt idx="4907">
                  <c:v>8.7890240189142238E-2</c:v>
                </c:pt>
                <c:pt idx="4908">
                  <c:v>8.7908151385431038E-2</c:v>
                </c:pt>
                <c:pt idx="4909">
                  <c:v>8.7926062581719838E-2</c:v>
                </c:pt>
                <c:pt idx="4910">
                  <c:v>8.7943973778008638E-2</c:v>
                </c:pt>
                <c:pt idx="4911">
                  <c:v>8.7961884974297438E-2</c:v>
                </c:pt>
                <c:pt idx="4912">
                  <c:v>8.7979796170586239E-2</c:v>
                </c:pt>
                <c:pt idx="4913">
                  <c:v>8.7997707366875039E-2</c:v>
                </c:pt>
                <c:pt idx="4914">
                  <c:v>8.8015618563163839E-2</c:v>
                </c:pt>
                <c:pt idx="4915">
                  <c:v>8.8033529759452639E-2</c:v>
                </c:pt>
                <c:pt idx="4916">
                  <c:v>8.8051440955741439E-2</c:v>
                </c:pt>
                <c:pt idx="4917">
                  <c:v>8.8069352152030239E-2</c:v>
                </c:pt>
                <c:pt idx="4918">
                  <c:v>8.8087263348319039E-2</c:v>
                </c:pt>
                <c:pt idx="4919">
                  <c:v>8.8105174544607839E-2</c:v>
                </c:pt>
                <c:pt idx="4920">
                  <c:v>8.8123085740896639E-2</c:v>
                </c:pt>
                <c:pt idx="4921">
                  <c:v>8.814099693718544E-2</c:v>
                </c:pt>
                <c:pt idx="4922">
                  <c:v>8.815890813347424E-2</c:v>
                </c:pt>
                <c:pt idx="4923">
                  <c:v>8.817681932976304E-2</c:v>
                </c:pt>
                <c:pt idx="4924">
                  <c:v>8.819473052605184E-2</c:v>
                </c:pt>
                <c:pt idx="4925">
                  <c:v>8.821264172234064E-2</c:v>
                </c:pt>
                <c:pt idx="4926">
                  <c:v>8.823055291862944E-2</c:v>
                </c:pt>
                <c:pt idx="4927">
                  <c:v>8.824846411491824E-2</c:v>
                </c:pt>
                <c:pt idx="4928">
                  <c:v>8.826637531120704E-2</c:v>
                </c:pt>
                <c:pt idx="4929">
                  <c:v>8.8284286507495841E-2</c:v>
                </c:pt>
                <c:pt idx="4930">
                  <c:v>8.8302197703784641E-2</c:v>
                </c:pt>
                <c:pt idx="4931">
                  <c:v>8.8320108900073441E-2</c:v>
                </c:pt>
                <c:pt idx="4932">
                  <c:v>8.8338020096362241E-2</c:v>
                </c:pt>
                <c:pt idx="4933">
                  <c:v>8.8355931292651041E-2</c:v>
                </c:pt>
                <c:pt idx="4934">
                  <c:v>8.8373842488939841E-2</c:v>
                </c:pt>
                <c:pt idx="4935">
                  <c:v>8.8391753685228641E-2</c:v>
                </c:pt>
                <c:pt idx="4936">
                  <c:v>8.8409664881517441E-2</c:v>
                </c:pt>
                <c:pt idx="4937">
                  <c:v>8.8427576077806241E-2</c:v>
                </c:pt>
                <c:pt idx="4938">
                  <c:v>8.8445487274095042E-2</c:v>
                </c:pt>
                <c:pt idx="4939">
                  <c:v>8.8463398470383842E-2</c:v>
                </c:pt>
                <c:pt idx="4940">
                  <c:v>8.8481309666672642E-2</c:v>
                </c:pt>
                <c:pt idx="4941">
                  <c:v>8.8499220862961442E-2</c:v>
                </c:pt>
                <c:pt idx="4942">
                  <c:v>8.8517132059250242E-2</c:v>
                </c:pt>
                <c:pt idx="4943">
                  <c:v>8.8535043255539042E-2</c:v>
                </c:pt>
                <c:pt idx="4944">
                  <c:v>8.8552954451827842E-2</c:v>
                </c:pt>
                <c:pt idx="4945">
                  <c:v>8.8570865648116642E-2</c:v>
                </c:pt>
                <c:pt idx="4946">
                  <c:v>8.8588776844405442E-2</c:v>
                </c:pt>
                <c:pt idx="4947">
                  <c:v>8.8606688040694243E-2</c:v>
                </c:pt>
                <c:pt idx="4948">
                  <c:v>8.8624599236983043E-2</c:v>
                </c:pt>
                <c:pt idx="4949">
                  <c:v>8.8642510433271843E-2</c:v>
                </c:pt>
                <c:pt idx="4950">
                  <c:v>8.8660421629560643E-2</c:v>
                </c:pt>
                <c:pt idx="4951">
                  <c:v>8.8678332825849443E-2</c:v>
                </c:pt>
                <c:pt idx="4952">
                  <c:v>8.8696244022138243E-2</c:v>
                </c:pt>
                <c:pt idx="4953">
                  <c:v>8.8714155218427043E-2</c:v>
                </c:pt>
                <c:pt idx="4954">
                  <c:v>8.8732066414715843E-2</c:v>
                </c:pt>
                <c:pt idx="4955">
                  <c:v>8.8749977611004643E-2</c:v>
                </c:pt>
                <c:pt idx="4956">
                  <c:v>8.8767888807293444E-2</c:v>
                </c:pt>
                <c:pt idx="4957">
                  <c:v>8.8785800003582244E-2</c:v>
                </c:pt>
                <c:pt idx="4958">
                  <c:v>8.8803711199871044E-2</c:v>
                </c:pt>
                <c:pt idx="4959">
                  <c:v>8.8821622396159844E-2</c:v>
                </c:pt>
                <c:pt idx="4960">
                  <c:v>8.8839533592448644E-2</c:v>
                </c:pt>
                <c:pt idx="4961">
                  <c:v>8.8857444788737444E-2</c:v>
                </c:pt>
                <c:pt idx="4962">
                  <c:v>8.8875355985026244E-2</c:v>
                </c:pt>
                <c:pt idx="4963">
                  <c:v>8.8893267181315044E-2</c:v>
                </c:pt>
                <c:pt idx="4964">
                  <c:v>8.8911178377603844E-2</c:v>
                </c:pt>
                <c:pt idx="4965">
                  <c:v>8.8929089573892645E-2</c:v>
                </c:pt>
                <c:pt idx="4966">
                  <c:v>8.8947000770181445E-2</c:v>
                </c:pt>
                <c:pt idx="4967">
                  <c:v>8.8964911966470245E-2</c:v>
                </c:pt>
                <c:pt idx="4968">
                  <c:v>8.8982823162759045E-2</c:v>
                </c:pt>
                <c:pt idx="4969">
                  <c:v>8.9000734359047845E-2</c:v>
                </c:pt>
                <c:pt idx="4970">
                  <c:v>8.9018645555336645E-2</c:v>
                </c:pt>
                <c:pt idx="4971">
                  <c:v>8.9036556751625445E-2</c:v>
                </c:pt>
                <c:pt idx="4972">
                  <c:v>8.9054467947914245E-2</c:v>
                </c:pt>
                <c:pt idx="4973">
                  <c:v>8.9072379144203045E-2</c:v>
                </c:pt>
                <c:pt idx="4974">
                  <c:v>8.9090290340491846E-2</c:v>
                </c:pt>
                <c:pt idx="4975">
                  <c:v>8.9108201536780646E-2</c:v>
                </c:pt>
                <c:pt idx="4976">
                  <c:v>8.9126112733069446E-2</c:v>
                </c:pt>
                <c:pt idx="4977">
                  <c:v>8.9144023929358246E-2</c:v>
                </c:pt>
                <c:pt idx="4978">
                  <c:v>8.9161935125647046E-2</c:v>
                </c:pt>
                <c:pt idx="4979">
                  <c:v>8.9179846321935846E-2</c:v>
                </c:pt>
                <c:pt idx="4980">
                  <c:v>8.9197757518224646E-2</c:v>
                </c:pt>
                <c:pt idx="4981">
                  <c:v>8.9215668714513446E-2</c:v>
                </c:pt>
                <c:pt idx="4982">
                  <c:v>8.9233579910802246E-2</c:v>
                </c:pt>
                <c:pt idx="4983">
                  <c:v>8.9251491107091047E-2</c:v>
                </c:pt>
                <c:pt idx="4984">
                  <c:v>8.9269402303379847E-2</c:v>
                </c:pt>
                <c:pt idx="4985">
                  <c:v>8.9287313499668647E-2</c:v>
                </c:pt>
                <c:pt idx="4986">
                  <c:v>8.9305224695957447E-2</c:v>
                </c:pt>
                <c:pt idx="4987">
                  <c:v>8.9323135892246247E-2</c:v>
                </c:pt>
                <c:pt idx="4988">
                  <c:v>8.9341047088535047E-2</c:v>
                </c:pt>
                <c:pt idx="4989">
                  <c:v>8.9358958284823847E-2</c:v>
                </c:pt>
                <c:pt idx="4990">
                  <c:v>8.9376869481112647E-2</c:v>
                </c:pt>
                <c:pt idx="4991">
                  <c:v>8.9394780677401448E-2</c:v>
                </c:pt>
                <c:pt idx="4992">
                  <c:v>8.9412691873690248E-2</c:v>
                </c:pt>
                <c:pt idx="4993">
                  <c:v>8.9430603069979048E-2</c:v>
                </c:pt>
                <c:pt idx="4994">
                  <c:v>8.9448514266267848E-2</c:v>
                </c:pt>
                <c:pt idx="4995">
                  <c:v>8.9466425462556648E-2</c:v>
                </c:pt>
                <c:pt idx="4996">
                  <c:v>8.9484336658845448E-2</c:v>
                </c:pt>
                <c:pt idx="4997">
                  <c:v>8.9502247855134248E-2</c:v>
                </c:pt>
                <c:pt idx="4998">
                  <c:v>8.9520159051423048E-2</c:v>
                </c:pt>
                <c:pt idx="4999">
                  <c:v>8.9538070247711848E-2</c:v>
                </c:pt>
                <c:pt idx="5000">
                  <c:v>8.9555981444000649E-2</c:v>
                </c:pt>
                <c:pt idx="5001">
                  <c:v>8.9573892640289449E-2</c:v>
                </c:pt>
                <c:pt idx="5002">
                  <c:v>8.9591803836578249E-2</c:v>
                </c:pt>
                <c:pt idx="5003">
                  <c:v>8.9609715032867049E-2</c:v>
                </c:pt>
                <c:pt idx="5004">
                  <c:v>8.9627626229155849E-2</c:v>
                </c:pt>
                <c:pt idx="5005">
                  <c:v>8.9645537425444649E-2</c:v>
                </c:pt>
                <c:pt idx="5006">
                  <c:v>8.9663448621733449E-2</c:v>
                </c:pt>
                <c:pt idx="5007">
                  <c:v>8.9681359818022249E-2</c:v>
                </c:pt>
                <c:pt idx="5008">
                  <c:v>8.9699271014311049E-2</c:v>
                </c:pt>
                <c:pt idx="5009">
                  <c:v>8.971718221059985E-2</c:v>
                </c:pt>
                <c:pt idx="5010">
                  <c:v>8.973509340688865E-2</c:v>
                </c:pt>
                <c:pt idx="5011">
                  <c:v>8.975300460317745E-2</c:v>
                </c:pt>
                <c:pt idx="5012">
                  <c:v>8.977091579946625E-2</c:v>
                </c:pt>
                <c:pt idx="5013">
                  <c:v>8.978882699575505E-2</c:v>
                </c:pt>
                <c:pt idx="5014">
                  <c:v>8.980673819204385E-2</c:v>
                </c:pt>
                <c:pt idx="5015">
                  <c:v>8.982464938833265E-2</c:v>
                </c:pt>
                <c:pt idx="5016">
                  <c:v>8.984256058462145E-2</c:v>
                </c:pt>
                <c:pt idx="5017">
                  <c:v>8.986047178091025E-2</c:v>
                </c:pt>
                <c:pt idx="5018">
                  <c:v>8.9878382977199051E-2</c:v>
                </c:pt>
                <c:pt idx="5019">
                  <c:v>8.9896294173487851E-2</c:v>
                </c:pt>
                <c:pt idx="5020">
                  <c:v>8.9914205369776651E-2</c:v>
                </c:pt>
                <c:pt idx="5021">
                  <c:v>8.9932116566065451E-2</c:v>
                </c:pt>
                <c:pt idx="5022">
                  <c:v>8.9950027762354251E-2</c:v>
                </c:pt>
                <c:pt idx="5023">
                  <c:v>8.9967938958643051E-2</c:v>
                </c:pt>
                <c:pt idx="5024">
                  <c:v>8.9985850154931851E-2</c:v>
                </c:pt>
                <c:pt idx="5025">
                  <c:v>9.0003761351220651E-2</c:v>
                </c:pt>
                <c:pt idx="5026">
                  <c:v>9.0021672547509451E-2</c:v>
                </c:pt>
                <c:pt idx="5027">
                  <c:v>9.0039583743798252E-2</c:v>
                </c:pt>
                <c:pt idx="5028">
                  <c:v>9.0057494940087052E-2</c:v>
                </c:pt>
                <c:pt idx="5029">
                  <c:v>9.0075406136375852E-2</c:v>
                </c:pt>
                <c:pt idx="5030">
                  <c:v>9.0093317332664652E-2</c:v>
                </c:pt>
                <c:pt idx="5031">
                  <c:v>9.0111228528953452E-2</c:v>
                </c:pt>
                <c:pt idx="5032">
                  <c:v>9.0129139725242252E-2</c:v>
                </c:pt>
                <c:pt idx="5033">
                  <c:v>9.0147050921531052E-2</c:v>
                </c:pt>
                <c:pt idx="5034">
                  <c:v>9.0164962117819852E-2</c:v>
                </c:pt>
                <c:pt idx="5035">
                  <c:v>9.0182873314108652E-2</c:v>
                </c:pt>
                <c:pt idx="5036">
                  <c:v>9.0200784510397453E-2</c:v>
                </c:pt>
                <c:pt idx="5037">
                  <c:v>9.0218695706686253E-2</c:v>
                </c:pt>
                <c:pt idx="5038">
                  <c:v>9.0236606902975053E-2</c:v>
                </c:pt>
                <c:pt idx="5039">
                  <c:v>9.0254518099263853E-2</c:v>
                </c:pt>
                <c:pt idx="5040">
                  <c:v>9.0272429295552653E-2</c:v>
                </c:pt>
                <c:pt idx="5041">
                  <c:v>9.0290340491841453E-2</c:v>
                </c:pt>
                <c:pt idx="5042">
                  <c:v>9.0308251688130253E-2</c:v>
                </c:pt>
                <c:pt idx="5043">
                  <c:v>9.0326162884419053E-2</c:v>
                </c:pt>
                <c:pt idx="5044">
                  <c:v>9.0344074080707854E-2</c:v>
                </c:pt>
                <c:pt idx="5045">
                  <c:v>9.0361985276996654E-2</c:v>
                </c:pt>
                <c:pt idx="5046">
                  <c:v>9.0379896473285454E-2</c:v>
                </c:pt>
                <c:pt idx="5047">
                  <c:v>9.0397807669574254E-2</c:v>
                </c:pt>
                <c:pt idx="5048">
                  <c:v>9.0415718865863054E-2</c:v>
                </c:pt>
                <c:pt idx="5049">
                  <c:v>9.0433630062151854E-2</c:v>
                </c:pt>
                <c:pt idx="5050">
                  <c:v>9.0451541258440654E-2</c:v>
                </c:pt>
                <c:pt idx="5051">
                  <c:v>9.0469452454729454E-2</c:v>
                </c:pt>
                <c:pt idx="5052">
                  <c:v>9.0487363651018254E-2</c:v>
                </c:pt>
                <c:pt idx="5053">
                  <c:v>9.0505274847307055E-2</c:v>
                </c:pt>
                <c:pt idx="5054">
                  <c:v>9.0523186043595855E-2</c:v>
                </c:pt>
                <c:pt idx="5055">
                  <c:v>9.0541097239884655E-2</c:v>
                </c:pt>
                <c:pt idx="5056">
                  <c:v>9.0559008436173455E-2</c:v>
                </c:pt>
                <c:pt idx="5057">
                  <c:v>9.0576919632462255E-2</c:v>
                </c:pt>
                <c:pt idx="5058">
                  <c:v>9.0594830828751055E-2</c:v>
                </c:pt>
                <c:pt idx="5059">
                  <c:v>9.0612742025039855E-2</c:v>
                </c:pt>
                <c:pt idx="5060">
                  <c:v>9.0630653221328655E-2</c:v>
                </c:pt>
                <c:pt idx="5061">
                  <c:v>9.0648564417617455E-2</c:v>
                </c:pt>
                <c:pt idx="5062">
                  <c:v>9.0666475613906256E-2</c:v>
                </c:pt>
                <c:pt idx="5063">
                  <c:v>9.0684386810195056E-2</c:v>
                </c:pt>
                <c:pt idx="5064">
                  <c:v>9.0702298006483856E-2</c:v>
                </c:pt>
                <c:pt idx="5065">
                  <c:v>9.0720209202772656E-2</c:v>
                </c:pt>
                <c:pt idx="5066">
                  <c:v>9.0738120399061456E-2</c:v>
                </c:pt>
                <c:pt idx="5067">
                  <c:v>9.0756031595350256E-2</c:v>
                </c:pt>
                <c:pt idx="5068">
                  <c:v>9.0773942791639056E-2</c:v>
                </c:pt>
                <c:pt idx="5069">
                  <c:v>9.0791853987927856E-2</c:v>
                </c:pt>
                <c:pt idx="5070">
                  <c:v>9.0809765184216656E-2</c:v>
                </c:pt>
                <c:pt idx="5071">
                  <c:v>9.0827676380505457E-2</c:v>
                </c:pt>
                <c:pt idx="5072">
                  <c:v>9.0845587576794257E-2</c:v>
                </c:pt>
                <c:pt idx="5073">
                  <c:v>9.0863498773083057E-2</c:v>
                </c:pt>
                <c:pt idx="5074">
                  <c:v>9.0881409969371857E-2</c:v>
                </c:pt>
                <c:pt idx="5075">
                  <c:v>9.0899321165660657E-2</c:v>
                </c:pt>
                <c:pt idx="5076">
                  <c:v>9.0917232361949457E-2</c:v>
                </c:pt>
                <c:pt idx="5077">
                  <c:v>9.0935143558238257E-2</c:v>
                </c:pt>
                <c:pt idx="5078">
                  <c:v>9.0953054754527057E-2</c:v>
                </c:pt>
                <c:pt idx="5079">
                  <c:v>9.0970965950815857E-2</c:v>
                </c:pt>
                <c:pt idx="5080">
                  <c:v>9.0988877147104658E-2</c:v>
                </c:pt>
                <c:pt idx="5081">
                  <c:v>9.1006788343393458E-2</c:v>
                </c:pt>
                <c:pt idx="5082">
                  <c:v>9.1024699539682258E-2</c:v>
                </c:pt>
                <c:pt idx="5083">
                  <c:v>9.1042610735971058E-2</c:v>
                </c:pt>
                <c:pt idx="5084">
                  <c:v>9.1060521932259858E-2</c:v>
                </c:pt>
                <c:pt idx="5085">
                  <c:v>9.1078433128548658E-2</c:v>
                </c:pt>
                <c:pt idx="5086">
                  <c:v>9.1096344324837458E-2</c:v>
                </c:pt>
                <c:pt idx="5087">
                  <c:v>9.1114255521126258E-2</c:v>
                </c:pt>
                <c:pt idx="5088">
                  <c:v>9.1132166717415058E-2</c:v>
                </c:pt>
                <c:pt idx="5089">
                  <c:v>9.1150077913703859E-2</c:v>
                </c:pt>
                <c:pt idx="5090">
                  <c:v>9.1167989109992659E-2</c:v>
                </c:pt>
                <c:pt idx="5091">
                  <c:v>9.1185900306281459E-2</c:v>
                </c:pt>
                <c:pt idx="5092">
                  <c:v>9.1203811502570259E-2</c:v>
                </c:pt>
                <c:pt idx="5093">
                  <c:v>9.1221722698859059E-2</c:v>
                </c:pt>
                <c:pt idx="5094">
                  <c:v>9.1239633895147859E-2</c:v>
                </c:pt>
                <c:pt idx="5095">
                  <c:v>9.1257545091436659E-2</c:v>
                </c:pt>
                <c:pt idx="5096">
                  <c:v>9.1275456287725459E-2</c:v>
                </c:pt>
                <c:pt idx="5097">
                  <c:v>9.1293367484014259E-2</c:v>
                </c:pt>
                <c:pt idx="5098">
                  <c:v>9.131127868030306E-2</c:v>
                </c:pt>
                <c:pt idx="5099">
                  <c:v>9.132918987659186E-2</c:v>
                </c:pt>
                <c:pt idx="5100">
                  <c:v>9.134710107288066E-2</c:v>
                </c:pt>
                <c:pt idx="5101">
                  <c:v>9.136501226916946E-2</c:v>
                </c:pt>
                <c:pt idx="5102">
                  <c:v>9.138292346545826E-2</c:v>
                </c:pt>
                <c:pt idx="5103">
                  <c:v>9.140083466174706E-2</c:v>
                </c:pt>
                <c:pt idx="5104">
                  <c:v>9.141874585803586E-2</c:v>
                </c:pt>
                <c:pt idx="5105">
                  <c:v>9.143665705432466E-2</c:v>
                </c:pt>
                <c:pt idx="5106">
                  <c:v>9.1454568250613461E-2</c:v>
                </c:pt>
                <c:pt idx="5107">
                  <c:v>9.1472479446902261E-2</c:v>
                </c:pt>
                <c:pt idx="5108">
                  <c:v>9.1490390643191061E-2</c:v>
                </c:pt>
                <c:pt idx="5109">
                  <c:v>9.1508301839479861E-2</c:v>
                </c:pt>
                <c:pt idx="5110">
                  <c:v>9.1526213035768661E-2</c:v>
                </c:pt>
                <c:pt idx="5111">
                  <c:v>9.1544124232057461E-2</c:v>
                </c:pt>
                <c:pt idx="5112">
                  <c:v>9.1562035428346261E-2</c:v>
                </c:pt>
                <c:pt idx="5113">
                  <c:v>9.1579946624635061E-2</c:v>
                </c:pt>
                <c:pt idx="5114">
                  <c:v>9.1597857820923861E-2</c:v>
                </c:pt>
                <c:pt idx="5115">
                  <c:v>9.1615769017212662E-2</c:v>
                </c:pt>
                <c:pt idx="5116">
                  <c:v>9.1633680213501462E-2</c:v>
                </c:pt>
                <c:pt idx="5117">
                  <c:v>9.1651591409790262E-2</c:v>
                </c:pt>
                <c:pt idx="5118">
                  <c:v>9.1669502606079062E-2</c:v>
                </c:pt>
                <c:pt idx="5119">
                  <c:v>9.1687413802367862E-2</c:v>
                </c:pt>
                <c:pt idx="5120">
                  <c:v>9.1705324998656662E-2</c:v>
                </c:pt>
                <c:pt idx="5121">
                  <c:v>9.1723236194945462E-2</c:v>
                </c:pt>
                <c:pt idx="5122">
                  <c:v>9.1741147391234262E-2</c:v>
                </c:pt>
                <c:pt idx="5123">
                  <c:v>9.1759058587523062E-2</c:v>
                </c:pt>
                <c:pt idx="5124">
                  <c:v>9.1776969783811863E-2</c:v>
                </c:pt>
                <c:pt idx="5125">
                  <c:v>9.1794880980100663E-2</c:v>
                </c:pt>
                <c:pt idx="5126">
                  <c:v>9.1812792176389463E-2</c:v>
                </c:pt>
                <c:pt idx="5127">
                  <c:v>9.1830703372678263E-2</c:v>
                </c:pt>
                <c:pt idx="5128">
                  <c:v>9.1848614568967063E-2</c:v>
                </c:pt>
                <c:pt idx="5129">
                  <c:v>9.1866525765255863E-2</c:v>
                </c:pt>
                <c:pt idx="5130">
                  <c:v>9.1884436961544663E-2</c:v>
                </c:pt>
                <c:pt idx="5131">
                  <c:v>9.1902348157833463E-2</c:v>
                </c:pt>
                <c:pt idx="5132">
                  <c:v>9.1920259354122263E-2</c:v>
                </c:pt>
                <c:pt idx="5133">
                  <c:v>9.1938170550411064E-2</c:v>
                </c:pt>
                <c:pt idx="5134">
                  <c:v>9.1956081746699864E-2</c:v>
                </c:pt>
                <c:pt idx="5135">
                  <c:v>9.1973992942988664E-2</c:v>
                </c:pt>
                <c:pt idx="5136">
                  <c:v>9.1991904139277464E-2</c:v>
                </c:pt>
                <c:pt idx="5137">
                  <c:v>9.2009815335566264E-2</c:v>
                </c:pt>
                <c:pt idx="5138">
                  <c:v>9.2027726531855064E-2</c:v>
                </c:pt>
                <c:pt idx="5139">
                  <c:v>9.2045637728143864E-2</c:v>
                </c:pt>
                <c:pt idx="5140">
                  <c:v>9.2063548924432664E-2</c:v>
                </c:pt>
                <c:pt idx="5141">
                  <c:v>9.2081460120721464E-2</c:v>
                </c:pt>
                <c:pt idx="5142">
                  <c:v>9.2099371317010265E-2</c:v>
                </c:pt>
                <c:pt idx="5143">
                  <c:v>9.2117282513299065E-2</c:v>
                </c:pt>
                <c:pt idx="5144">
                  <c:v>9.2135193709587865E-2</c:v>
                </c:pt>
                <c:pt idx="5145">
                  <c:v>9.2153104905876665E-2</c:v>
                </c:pt>
                <c:pt idx="5146">
                  <c:v>9.2171016102165465E-2</c:v>
                </c:pt>
                <c:pt idx="5147">
                  <c:v>9.2188927298454265E-2</c:v>
                </c:pt>
                <c:pt idx="5148">
                  <c:v>9.2206838494743065E-2</c:v>
                </c:pt>
                <c:pt idx="5149">
                  <c:v>9.2224749691031865E-2</c:v>
                </c:pt>
                <c:pt idx="5150">
                  <c:v>9.2242660887320665E-2</c:v>
                </c:pt>
                <c:pt idx="5151">
                  <c:v>9.2260572083609466E-2</c:v>
                </c:pt>
                <c:pt idx="5152">
                  <c:v>9.2278483279898266E-2</c:v>
                </c:pt>
                <c:pt idx="5153">
                  <c:v>9.2296394476187066E-2</c:v>
                </c:pt>
                <c:pt idx="5154">
                  <c:v>9.2314305672475866E-2</c:v>
                </c:pt>
                <c:pt idx="5155">
                  <c:v>9.2332216868764666E-2</c:v>
                </c:pt>
                <c:pt idx="5156">
                  <c:v>9.2350128065053466E-2</c:v>
                </c:pt>
                <c:pt idx="5157">
                  <c:v>9.2368039261342266E-2</c:v>
                </c:pt>
                <c:pt idx="5158">
                  <c:v>9.2385950457631066E-2</c:v>
                </c:pt>
                <c:pt idx="5159">
                  <c:v>9.2403861653919867E-2</c:v>
                </c:pt>
                <c:pt idx="5160">
                  <c:v>9.2421772850208667E-2</c:v>
                </c:pt>
                <c:pt idx="5161">
                  <c:v>9.2439684046497467E-2</c:v>
                </c:pt>
                <c:pt idx="5162">
                  <c:v>9.2457595242786267E-2</c:v>
                </c:pt>
                <c:pt idx="5163">
                  <c:v>9.2475506439075067E-2</c:v>
                </c:pt>
                <c:pt idx="5164">
                  <c:v>9.2493417635363867E-2</c:v>
                </c:pt>
                <c:pt idx="5165">
                  <c:v>9.2511328831652667E-2</c:v>
                </c:pt>
                <c:pt idx="5166">
                  <c:v>9.2529240027941467E-2</c:v>
                </c:pt>
                <c:pt idx="5167">
                  <c:v>9.2547151224230267E-2</c:v>
                </c:pt>
                <c:pt idx="5168">
                  <c:v>9.2565062420519068E-2</c:v>
                </c:pt>
                <c:pt idx="5169">
                  <c:v>9.2582973616807868E-2</c:v>
                </c:pt>
                <c:pt idx="5170">
                  <c:v>9.2600884813096668E-2</c:v>
                </c:pt>
                <c:pt idx="5171">
                  <c:v>9.2618796009385468E-2</c:v>
                </c:pt>
                <c:pt idx="5172">
                  <c:v>9.2636707205674268E-2</c:v>
                </c:pt>
                <c:pt idx="5173">
                  <c:v>9.2654618401963068E-2</c:v>
                </c:pt>
                <c:pt idx="5174">
                  <c:v>9.2672529598251868E-2</c:v>
                </c:pt>
                <c:pt idx="5175">
                  <c:v>9.2690440794540668E-2</c:v>
                </c:pt>
                <c:pt idx="5176">
                  <c:v>9.2708351990829468E-2</c:v>
                </c:pt>
                <c:pt idx="5177">
                  <c:v>9.2726263187118269E-2</c:v>
                </c:pt>
                <c:pt idx="5178">
                  <c:v>9.2744174383407069E-2</c:v>
                </c:pt>
                <c:pt idx="5179">
                  <c:v>9.2762085579695869E-2</c:v>
                </c:pt>
                <c:pt idx="5180">
                  <c:v>9.2779996775984669E-2</c:v>
                </c:pt>
                <c:pt idx="5181">
                  <c:v>9.2797907972273469E-2</c:v>
                </c:pt>
                <c:pt idx="5182">
                  <c:v>9.2815819168562269E-2</c:v>
                </c:pt>
                <c:pt idx="5183">
                  <c:v>9.2833730364851069E-2</c:v>
                </c:pt>
                <c:pt idx="5184">
                  <c:v>9.2851641561139869E-2</c:v>
                </c:pt>
                <c:pt idx="5185">
                  <c:v>9.2869552757428669E-2</c:v>
                </c:pt>
                <c:pt idx="5186">
                  <c:v>9.288746395371747E-2</c:v>
                </c:pt>
                <c:pt idx="5187">
                  <c:v>9.290537515000627E-2</c:v>
                </c:pt>
                <c:pt idx="5188">
                  <c:v>9.292328634629507E-2</c:v>
                </c:pt>
                <c:pt idx="5189">
                  <c:v>9.294119754258387E-2</c:v>
                </c:pt>
                <c:pt idx="5190">
                  <c:v>9.295910873887267E-2</c:v>
                </c:pt>
                <c:pt idx="5191">
                  <c:v>9.297701993516147E-2</c:v>
                </c:pt>
                <c:pt idx="5192">
                  <c:v>9.299493113145027E-2</c:v>
                </c:pt>
                <c:pt idx="5193">
                  <c:v>9.301284232773907E-2</c:v>
                </c:pt>
                <c:pt idx="5194">
                  <c:v>9.303075352402787E-2</c:v>
                </c:pt>
                <c:pt idx="5195">
                  <c:v>9.3048664720316671E-2</c:v>
                </c:pt>
                <c:pt idx="5196">
                  <c:v>9.3066575916605471E-2</c:v>
                </c:pt>
                <c:pt idx="5197">
                  <c:v>9.3084487112894271E-2</c:v>
                </c:pt>
                <c:pt idx="5198">
                  <c:v>9.3102398309183071E-2</c:v>
                </c:pt>
                <c:pt idx="5199">
                  <c:v>9.3120309505471871E-2</c:v>
                </c:pt>
                <c:pt idx="5200">
                  <c:v>9.3138220701760671E-2</c:v>
                </c:pt>
                <c:pt idx="5201">
                  <c:v>9.3156131898049471E-2</c:v>
                </c:pt>
                <c:pt idx="5202">
                  <c:v>9.3174043094338271E-2</c:v>
                </c:pt>
                <c:pt idx="5203">
                  <c:v>9.3191954290627071E-2</c:v>
                </c:pt>
                <c:pt idx="5204">
                  <c:v>9.3209865486915872E-2</c:v>
                </c:pt>
                <c:pt idx="5205">
                  <c:v>9.3227776683204672E-2</c:v>
                </c:pt>
                <c:pt idx="5206">
                  <c:v>9.3245687879493472E-2</c:v>
                </c:pt>
                <c:pt idx="5207">
                  <c:v>9.3263599075782272E-2</c:v>
                </c:pt>
                <c:pt idx="5208">
                  <c:v>9.3281510272071072E-2</c:v>
                </c:pt>
                <c:pt idx="5209">
                  <c:v>9.3299421468359872E-2</c:v>
                </c:pt>
                <c:pt idx="5210">
                  <c:v>9.3317332664648672E-2</c:v>
                </c:pt>
                <c:pt idx="5211">
                  <c:v>9.3335243860937472E-2</c:v>
                </c:pt>
                <c:pt idx="5212">
                  <c:v>9.3353155057226272E-2</c:v>
                </c:pt>
                <c:pt idx="5213">
                  <c:v>9.3371066253515073E-2</c:v>
                </c:pt>
                <c:pt idx="5214">
                  <c:v>9.3388977449803873E-2</c:v>
                </c:pt>
                <c:pt idx="5215">
                  <c:v>9.3406888646092673E-2</c:v>
                </c:pt>
                <c:pt idx="5216">
                  <c:v>9.3424799842381473E-2</c:v>
                </c:pt>
                <c:pt idx="5217">
                  <c:v>9.3442711038670273E-2</c:v>
                </c:pt>
                <c:pt idx="5218">
                  <c:v>9.3460622234959073E-2</c:v>
                </c:pt>
                <c:pt idx="5219">
                  <c:v>9.3478533431247873E-2</c:v>
                </c:pt>
                <c:pt idx="5220">
                  <c:v>9.3496444627536673E-2</c:v>
                </c:pt>
                <c:pt idx="5221">
                  <c:v>9.3514355823825474E-2</c:v>
                </c:pt>
                <c:pt idx="5222">
                  <c:v>9.3532267020114274E-2</c:v>
                </c:pt>
                <c:pt idx="5223">
                  <c:v>9.3550178216403074E-2</c:v>
                </c:pt>
                <c:pt idx="5224">
                  <c:v>9.3568089412691874E-2</c:v>
                </c:pt>
                <c:pt idx="5225">
                  <c:v>9.3586000608980674E-2</c:v>
                </c:pt>
                <c:pt idx="5226">
                  <c:v>9.3603911805269474E-2</c:v>
                </c:pt>
                <c:pt idx="5227">
                  <c:v>9.3621823001558274E-2</c:v>
                </c:pt>
                <c:pt idx="5228">
                  <c:v>9.3639734197847074E-2</c:v>
                </c:pt>
                <c:pt idx="5229">
                  <c:v>9.3657645394135874E-2</c:v>
                </c:pt>
                <c:pt idx="5230">
                  <c:v>9.3675556590424675E-2</c:v>
                </c:pt>
                <c:pt idx="5231">
                  <c:v>9.3693467786713475E-2</c:v>
                </c:pt>
                <c:pt idx="5232">
                  <c:v>9.3711378983002275E-2</c:v>
                </c:pt>
                <c:pt idx="5233">
                  <c:v>9.3729290179291075E-2</c:v>
                </c:pt>
                <c:pt idx="5234">
                  <c:v>9.3747201375579875E-2</c:v>
                </c:pt>
                <c:pt idx="5235">
                  <c:v>9.3765112571868675E-2</c:v>
                </c:pt>
                <c:pt idx="5236">
                  <c:v>9.3783023768157475E-2</c:v>
                </c:pt>
                <c:pt idx="5237">
                  <c:v>9.3800934964446275E-2</c:v>
                </c:pt>
                <c:pt idx="5238">
                  <c:v>9.3818846160735075E-2</c:v>
                </c:pt>
                <c:pt idx="5239">
                  <c:v>9.3836757357023876E-2</c:v>
                </c:pt>
                <c:pt idx="5240">
                  <c:v>9.3854668553312676E-2</c:v>
                </c:pt>
                <c:pt idx="5241">
                  <c:v>9.3872579749601476E-2</c:v>
                </c:pt>
                <c:pt idx="5242">
                  <c:v>9.3890490945890276E-2</c:v>
                </c:pt>
                <c:pt idx="5243">
                  <c:v>9.3908402142179076E-2</c:v>
                </c:pt>
                <c:pt idx="5244">
                  <c:v>9.3926313338467876E-2</c:v>
                </c:pt>
                <c:pt idx="5245">
                  <c:v>9.3944224534756676E-2</c:v>
                </c:pt>
                <c:pt idx="5246">
                  <c:v>9.3962135731045476E-2</c:v>
                </c:pt>
                <c:pt idx="5247">
                  <c:v>9.3980046927334276E-2</c:v>
                </c:pt>
                <c:pt idx="5248">
                  <c:v>9.3997958123623077E-2</c:v>
                </c:pt>
                <c:pt idx="5249">
                  <c:v>9.4015869319911877E-2</c:v>
                </c:pt>
                <c:pt idx="5250">
                  <c:v>9.4033780516200677E-2</c:v>
                </c:pt>
                <c:pt idx="5251">
                  <c:v>9.4051691712489477E-2</c:v>
                </c:pt>
                <c:pt idx="5252">
                  <c:v>9.4069602908778277E-2</c:v>
                </c:pt>
                <c:pt idx="5253">
                  <c:v>9.4087514105067077E-2</c:v>
                </c:pt>
                <c:pt idx="5254">
                  <c:v>9.4105425301355877E-2</c:v>
                </c:pt>
                <c:pt idx="5255">
                  <c:v>9.4123336497644677E-2</c:v>
                </c:pt>
                <c:pt idx="5256">
                  <c:v>9.4141247693933477E-2</c:v>
                </c:pt>
                <c:pt idx="5257">
                  <c:v>9.4159158890222278E-2</c:v>
                </c:pt>
                <c:pt idx="5258">
                  <c:v>9.4177070086511078E-2</c:v>
                </c:pt>
                <c:pt idx="5259">
                  <c:v>9.4194981282799878E-2</c:v>
                </c:pt>
                <c:pt idx="5260">
                  <c:v>9.4212892479088678E-2</c:v>
                </c:pt>
                <c:pt idx="5261">
                  <c:v>9.4230803675377478E-2</c:v>
                </c:pt>
                <c:pt idx="5262">
                  <c:v>9.4248714871666278E-2</c:v>
                </c:pt>
                <c:pt idx="5263">
                  <c:v>9.4266626067955078E-2</c:v>
                </c:pt>
                <c:pt idx="5264">
                  <c:v>9.4284537264243878E-2</c:v>
                </c:pt>
                <c:pt idx="5265">
                  <c:v>9.4302448460532678E-2</c:v>
                </c:pt>
                <c:pt idx="5266">
                  <c:v>9.4320359656821479E-2</c:v>
                </c:pt>
                <c:pt idx="5267">
                  <c:v>9.4338270853110279E-2</c:v>
                </c:pt>
                <c:pt idx="5268">
                  <c:v>9.4356182049399079E-2</c:v>
                </c:pt>
                <c:pt idx="5269">
                  <c:v>9.4374093245687879E-2</c:v>
                </c:pt>
                <c:pt idx="5270">
                  <c:v>9.4392004441976679E-2</c:v>
                </c:pt>
                <c:pt idx="5271">
                  <c:v>9.4409915638265479E-2</c:v>
                </c:pt>
                <c:pt idx="5272">
                  <c:v>9.4427826834554279E-2</c:v>
                </c:pt>
                <c:pt idx="5273">
                  <c:v>9.4445738030843079E-2</c:v>
                </c:pt>
                <c:pt idx="5274">
                  <c:v>9.446364922713188E-2</c:v>
                </c:pt>
                <c:pt idx="5275">
                  <c:v>9.448156042342068E-2</c:v>
                </c:pt>
                <c:pt idx="5276">
                  <c:v>9.449947161970948E-2</c:v>
                </c:pt>
                <c:pt idx="5277">
                  <c:v>9.451738281599828E-2</c:v>
                </c:pt>
                <c:pt idx="5278">
                  <c:v>9.453529401228708E-2</c:v>
                </c:pt>
                <c:pt idx="5279">
                  <c:v>9.455320520857588E-2</c:v>
                </c:pt>
                <c:pt idx="5280">
                  <c:v>9.457111640486468E-2</c:v>
                </c:pt>
                <c:pt idx="5281">
                  <c:v>9.458902760115348E-2</c:v>
                </c:pt>
                <c:pt idx="5282">
                  <c:v>9.460693879744228E-2</c:v>
                </c:pt>
                <c:pt idx="5283">
                  <c:v>9.4624849993731081E-2</c:v>
                </c:pt>
                <c:pt idx="5284">
                  <c:v>9.4642761190019881E-2</c:v>
                </c:pt>
                <c:pt idx="5285">
                  <c:v>9.4660672386308681E-2</c:v>
                </c:pt>
                <c:pt idx="5286">
                  <c:v>9.4678583582597481E-2</c:v>
                </c:pt>
                <c:pt idx="5287">
                  <c:v>9.4696494778886281E-2</c:v>
                </c:pt>
                <c:pt idx="5288">
                  <c:v>9.4714405975175081E-2</c:v>
                </c:pt>
                <c:pt idx="5289">
                  <c:v>9.4732317171463881E-2</c:v>
                </c:pt>
                <c:pt idx="5290">
                  <c:v>9.4750228367752681E-2</c:v>
                </c:pt>
                <c:pt idx="5291">
                  <c:v>9.4768139564041481E-2</c:v>
                </c:pt>
                <c:pt idx="5292">
                  <c:v>9.4786050760330282E-2</c:v>
                </c:pt>
                <c:pt idx="5293">
                  <c:v>9.4803961956619082E-2</c:v>
                </c:pt>
                <c:pt idx="5294">
                  <c:v>9.4821873152907882E-2</c:v>
                </c:pt>
                <c:pt idx="5295">
                  <c:v>9.4839784349196682E-2</c:v>
                </c:pt>
                <c:pt idx="5296">
                  <c:v>9.4857695545485482E-2</c:v>
                </c:pt>
                <c:pt idx="5297">
                  <c:v>9.4875606741774282E-2</c:v>
                </c:pt>
                <c:pt idx="5298">
                  <c:v>9.4893517938063082E-2</c:v>
                </c:pt>
                <c:pt idx="5299">
                  <c:v>9.4911429134351882E-2</c:v>
                </c:pt>
                <c:pt idx="5300">
                  <c:v>9.4929340330640682E-2</c:v>
                </c:pt>
                <c:pt idx="5301">
                  <c:v>9.4947251526929483E-2</c:v>
                </c:pt>
                <c:pt idx="5302">
                  <c:v>9.4965162723218283E-2</c:v>
                </c:pt>
                <c:pt idx="5303">
                  <c:v>9.4983073919507083E-2</c:v>
                </c:pt>
                <c:pt idx="5304">
                  <c:v>9.5000985115795883E-2</c:v>
                </c:pt>
                <c:pt idx="5305">
                  <c:v>9.5018896312084683E-2</c:v>
                </c:pt>
                <c:pt idx="5306">
                  <c:v>9.5036807508373483E-2</c:v>
                </c:pt>
                <c:pt idx="5307">
                  <c:v>9.5054718704662283E-2</c:v>
                </c:pt>
                <c:pt idx="5308">
                  <c:v>9.5072629900951083E-2</c:v>
                </c:pt>
                <c:pt idx="5309">
                  <c:v>9.5090541097239883E-2</c:v>
                </c:pt>
                <c:pt idx="5310">
                  <c:v>9.5108452293528684E-2</c:v>
                </c:pt>
                <c:pt idx="5311">
                  <c:v>9.5126363489817484E-2</c:v>
                </c:pt>
                <c:pt idx="5312">
                  <c:v>9.5144274686106284E-2</c:v>
                </c:pt>
                <c:pt idx="5313">
                  <c:v>9.5162185882395084E-2</c:v>
                </c:pt>
                <c:pt idx="5314">
                  <c:v>9.5180097078683884E-2</c:v>
                </c:pt>
                <c:pt idx="5315">
                  <c:v>9.5198008274972684E-2</c:v>
                </c:pt>
                <c:pt idx="5316">
                  <c:v>9.5215919471261484E-2</c:v>
                </c:pt>
                <c:pt idx="5317">
                  <c:v>9.5233830667550284E-2</c:v>
                </c:pt>
                <c:pt idx="5318">
                  <c:v>9.5251741863839084E-2</c:v>
                </c:pt>
                <c:pt idx="5319">
                  <c:v>9.5269653060127885E-2</c:v>
                </c:pt>
                <c:pt idx="5320">
                  <c:v>9.5287564256416685E-2</c:v>
                </c:pt>
                <c:pt idx="5321">
                  <c:v>9.5305475452705485E-2</c:v>
                </c:pt>
                <c:pt idx="5322">
                  <c:v>9.5323386648994285E-2</c:v>
                </c:pt>
                <c:pt idx="5323">
                  <c:v>9.5341297845283085E-2</c:v>
                </c:pt>
                <c:pt idx="5324">
                  <c:v>9.5359209041571885E-2</c:v>
                </c:pt>
                <c:pt idx="5325">
                  <c:v>9.5377120237860685E-2</c:v>
                </c:pt>
                <c:pt idx="5326">
                  <c:v>9.5395031434149485E-2</c:v>
                </c:pt>
                <c:pt idx="5327">
                  <c:v>9.5412942630438285E-2</c:v>
                </c:pt>
                <c:pt idx="5328">
                  <c:v>9.5430853826727086E-2</c:v>
                </c:pt>
                <c:pt idx="5329">
                  <c:v>9.5448765023015886E-2</c:v>
                </c:pt>
                <c:pt idx="5330">
                  <c:v>9.5466676219304686E-2</c:v>
                </c:pt>
                <c:pt idx="5331">
                  <c:v>9.5484587415593486E-2</c:v>
                </c:pt>
                <c:pt idx="5332">
                  <c:v>9.5502498611882286E-2</c:v>
                </c:pt>
                <c:pt idx="5333">
                  <c:v>9.5520409808171086E-2</c:v>
                </c:pt>
                <c:pt idx="5334">
                  <c:v>9.5538321004459886E-2</c:v>
                </c:pt>
                <c:pt idx="5335">
                  <c:v>9.5556232200748686E-2</c:v>
                </c:pt>
                <c:pt idx="5336">
                  <c:v>9.5574143397037487E-2</c:v>
                </c:pt>
                <c:pt idx="5337">
                  <c:v>9.5592054593326287E-2</c:v>
                </c:pt>
                <c:pt idx="5338">
                  <c:v>9.5609965789615087E-2</c:v>
                </c:pt>
                <c:pt idx="5339">
                  <c:v>9.5627876985903887E-2</c:v>
                </c:pt>
                <c:pt idx="5340">
                  <c:v>9.5645788182192687E-2</c:v>
                </c:pt>
                <c:pt idx="5341">
                  <c:v>9.5663699378481487E-2</c:v>
                </c:pt>
                <c:pt idx="5342">
                  <c:v>9.5681610574770287E-2</c:v>
                </c:pt>
                <c:pt idx="5343">
                  <c:v>9.5699521771059087E-2</c:v>
                </c:pt>
                <c:pt idx="5344">
                  <c:v>9.5717432967347887E-2</c:v>
                </c:pt>
                <c:pt idx="5345">
                  <c:v>9.5735344163636688E-2</c:v>
                </c:pt>
                <c:pt idx="5346">
                  <c:v>9.5753255359925488E-2</c:v>
                </c:pt>
                <c:pt idx="5347">
                  <c:v>9.5771166556214288E-2</c:v>
                </c:pt>
                <c:pt idx="5348">
                  <c:v>9.5789077752503088E-2</c:v>
                </c:pt>
                <c:pt idx="5349">
                  <c:v>9.5806988948791888E-2</c:v>
                </c:pt>
                <c:pt idx="5350">
                  <c:v>9.5824900145080688E-2</c:v>
                </c:pt>
                <c:pt idx="5351">
                  <c:v>9.5842811341369488E-2</c:v>
                </c:pt>
                <c:pt idx="5352">
                  <c:v>9.5860722537658288E-2</c:v>
                </c:pt>
                <c:pt idx="5353">
                  <c:v>9.5878633733947088E-2</c:v>
                </c:pt>
                <c:pt idx="5354">
                  <c:v>9.5896544930235889E-2</c:v>
                </c:pt>
                <c:pt idx="5355">
                  <c:v>9.5914456126524689E-2</c:v>
                </c:pt>
                <c:pt idx="5356">
                  <c:v>9.5932367322813489E-2</c:v>
                </c:pt>
                <c:pt idx="5357">
                  <c:v>9.5950278519102289E-2</c:v>
                </c:pt>
                <c:pt idx="5358">
                  <c:v>9.5968189715391089E-2</c:v>
                </c:pt>
                <c:pt idx="5359">
                  <c:v>9.5986100911679889E-2</c:v>
                </c:pt>
                <c:pt idx="5360">
                  <c:v>9.6004012107968689E-2</c:v>
                </c:pt>
                <c:pt idx="5361">
                  <c:v>9.6021923304257489E-2</c:v>
                </c:pt>
                <c:pt idx="5362">
                  <c:v>9.6039834500546289E-2</c:v>
                </c:pt>
                <c:pt idx="5363">
                  <c:v>9.605774569683509E-2</c:v>
                </c:pt>
                <c:pt idx="5364">
                  <c:v>9.607565689312389E-2</c:v>
                </c:pt>
                <c:pt idx="5365">
                  <c:v>9.609356808941269E-2</c:v>
                </c:pt>
                <c:pt idx="5366">
                  <c:v>9.611147928570149E-2</c:v>
                </c:pt>
                <c:pt idx="5367">
                  <c:v>9.612939048199029E-2</c:v>
                </c:pt>
                <c:pt idx="5368">
                  <c:v>9.614730167827909E-2</c:v>
                </c:pt>
                <c:pt idx="5369">
                  <c:v>9.616521287456789E-2</c:v>
                </c:pt>
                <c:pt idx="5370">
                  <c:v>9.618312407085669E-2</c:v>
                </c:pt>
                <c:pt idx="5371">
                  <c:v>9.620103526714549E-2</c:v>
                </c:pt>
                <c:pt idx="5372">
                  <c:v>9.6218946463434291E-2</c:v>
                </c:pt>
                <c:pt idx="5373">
                  <c:v>9.6236857659723091E-2</c:v>
                </c:pt>
                <c:pt idx="5374">
                  <c:v>9.6254768856011891E-2</c:v>
                </c:pt>
                <c:pt idx="5375">
                  <c:v>9.6272680052300691E-2</c:v>
                </c:pt>
                <c:pt idx="5376">
                  <c:v>9.6290591248589491E-2</c:v>
                </c:pt>
                <c:pt idx="5377">
                  <c:v>9.6308502444878291E-2</c:v>
                </c:pt>
                <c:pt idx="5378">
                  <c:v>9.6326413641167091E-2</c:v>
                </c:pt>
                <c:pt idx="5379">
                  <c:v>9.6344324837455891E-2</c:v>
                </c:pt>
                <c:pt idx="5380">
                  <c:v>9.6362236033744691E-2</c:v>
                </c:pt>
                <c:pt idx="5381">
                  <c:v>9.6380147230033492E-2</c:v>
                </c:pt>
                <c:pt idx="5382">
                  <c:v>9.6398058426322292E-2</c:v>
                </c:pt>
                <c:pt idx="5383">
                  <c:v>9.6415969622611092E-2</c:v>
                </c:pt>
                <c:pt idx="5384">
                  <c:v>9.6433880818899892E-2</c:v>
                </c:pt>
                <c:pt idx="5385">
                  <c:v>9.6451792015188692E-2</c:v>
                </c:pt>
                <c:pt idx="5386">
                  <c:v>9.6469703211477492E-2</c:v>
                </c:pt>
                <c:pt idx="5387">
                  <c:v>9.6487614407766292E-2</c:v>
                </c:pt>
                <c:pt idx="5388">
                  <c:v>9.6505525604055092E-2</c:v>
                </c:pt>
                <c:pt idx="5389">
                  <c:v>9.6523436800343893E-2</c:v>
                </c:pt>
                <c:pt idx="5390">
                  <c:v>9.6541347996632693E-2</c:v>
                </c:pt>
                <c:pt idx="5391">
                  <c:v>9.6559259192921493E-2</c:v>
                </c:pt>
                <c:pt idx="5392">
                  <c:v>9.6577170389210293E-2</c:v>
                </c:pt>
                <c:pt idx="5393">
                  <c:v>9.6595081585499093E-2</c:v>
                </c:pt>
                <c:pt idx="5394">
                  <c:v>9.6612992781787893E-2</c:v>
                </c:pt>
                <c:pt idx="5395">
                  <c:v>9.6630903978076693E-2</c:v>
                </c:pt>
                <c:pt idx="5396">
                  <c:v>9.6648815174365493E-2</c:v>
                </c:pt>
                <c:pt idx="5397">
                  <c:v>9.6666726370654293E-2</c:v>
                </c:pt>
                <c:pt idx="5398">
                  <c:v>9.6684637566943094E-2</c:v>
                </c:pt>
                <c:pt idx="5399">
                  <c:v>9.6702548763231894E-2</c:v>
                </c:pt>
                <c:pt idx="5400">
                  <c:v>9.6720459959520694E-2</c:v>
                </c:pt>
                <c:pt idx="5401">
                  <c:v>9.6738371155809494E-2</c:v>
                </c:pt>
                <c:pt idx="5402">
                  <c:v>9.6756282352098294E-2</c:v>
                </c:pt>
                <c:pt idx="5403">
                  <c:v>9.6774193548387094E-2</c:v>
                </c:pt>
                <c:pt idx="5404">
                  <c:v>9.6792104744675894E-2</c:v>
                </c:pt>
                <c:pt idx="5405">
                  <c:v>9.6810015940964694E-2</c:v>
                </c:pt>
                <c:pt idx="5406">
                  <c:v>9.6827927137253494E-2</c:v>
                </c:pt>
                <c:pt idx="5407">
                  <c:v>9.6845838333542295E-2</c:v>
                </c:pt>
                <c:pt idx="5408">
                  <c:v>9.6863749529831095E-2</c:v>
                </c:pt>
                <c:pt idx="5409">
                  <c:v>9.6881660726119895E-2</c:v>
                </c:pt>
                <c:pt idx="5410">
                  <c:v>9.6899571922408695E-2</c:v>
                </c:pt>
                <c:pt idx="5411">
                  <c:v>9.6917483118697495E-2</c:v>
                </c:pt>
                <c:pt idx="5412">
                  <c:v>9.6935394314986295E-2</c:v>
                </c:pt>
                <c:pt idx="5413">
                  <c:v>9.6953305511275095E-2</c:v>
                </c:pt>
                <c:pt idx="5414">
                  <c:v>9.6971216707563895E-2</c:v>
                </c:pt>
                <c:pt idx="5415">
                  <c:v>9.6989127903852695E-2</c:v>
                </c:pt>
                <c:pt idx="5416">
                  <c:v>9.7007039100141496E-2</c:v>
                </c:pt>
                <c:pt idx="5417">
                  <c:v>9.7024950296430296E-2</c:v>
                </c:pt>
                <c:pt idx="5418">
                  <c:v>9.7042861492719096E-2</c:v>
                </c:pt>
                <c:pt idx="5419">
                  <c:v>9.7060772689007896E-2</c:v>
                </c:pt>
                <c:pt idx="5420">
                  <c:v>9.7078683885296696E-2</c:v>
                </c:pt>
                <c:pt idx="5421">
                  <c:v>9.7096595081585496E-2</c:v>
                </c:pt>
                <c:pt idx="5422">
                  <c:v>9.7114506277874296E-2</c:v>
                </c:pt>
                <c:pt idx="5423">
                  <c:v>9.7132417474163096E-2</c:v>
                </c:pt>
                <c:pt idx="5424">
                  <c:v>9.7150328670451896E-2</c:v>
                </c:pt>
                <c:pt idx="5425">
                  <c:v>9.7168239866740697E-2</c:v>
                </c:pt>
                <c:pt idx="5426">
                  <c:v>9.7186151063029497E-2</c:v>
                </c:pt>
                <c:pt idx="5427">
                  <c:v>9.7204062259318297E-2</c:v>
                </c:pt>
                <c:pt idx="5428">
                  <c:v>9.7221973455607097E-2</c:v>
                </c:pt>
                <c:pt idx="5429">
                  <c:v>9.7239884651895897E-2</c:v>
                </c:pt>
                <c:pt idx="5430">
                  <c:v>9.7257795848184697E-2</c:v>
                </c:pt>
                <c:pt idx="5431">
                  <c:v>9.7275707044473497E-2</c:v>
                </c:pt>
                <c:pt idx="5432">
                  <c:v>9.7293618240762297E-2</c:v>
                </c:pt>
                <c:pt idx="5433">
                  <c:v>9.7311529437051097E-2</c:v>
                </c:pt>
                <c:pt idx="5434">
                  <c:v>9.7329440633339898E-2</c:v>
                </c:pt>
                <c:pt idx="5435">
                  <c:v>9.7347351829628698E-2</c:v>
                </c:pt>
                <c:pt idx="5436">
                  <c:v>9.7365263025917498E-2</c:v>
                </c:pt>
                <c:pt idx="5437">
                  <c:v>9.7383174222206298E-2</c:v>
                </c:pt>
                <c:pt idx="5438">
                  <c:v>9.7401085418495098E-2</c:v>
                </c:pt>
                <c:pt idx="5439">
                  <c:v>9.7418996614783898E-2</c:v>
                </c:pt>
                <c:pt idx="5440">
                  <c:v>9.7436907811072698E-2</c:v>
                </c:pt>
                <c:pt idx="5441">
                  <c:v>9.7454819007361498E-2</c:v>
                </c:pt>
                <c:pt idx="5442">
                  <c:v>9.7472730203650298E-2</c:v>
                </c:pt>
                <c:pt idx="5443">
                  <c:v>9.7490641399939099E-2</c:v>
                </c:pt>
                <c:pt idx="5444">
                  <c:v>9.7508552596227899E-2</c:v>
                </c:pt>
                <c:pt idx="5445">
                  <c:v>9.7526463792516699E-2</c:v>
                </c:pt>
                <c:pt idx="5446">
                  <c:v>9.7544374988805499E-2</c:v>
                </c:pt>
                <c:pt idx="5447">
                  <c:v>9.7562286185094299E-2</c:v>
                </c:pt>
                <c:pt idx="5448">
                  <c:v>9.7580197381383099E-2</c:v>
                </c:pt>
                <c:pt idx="5449">
                  <c:v>9.7598108577671899E-2</c:v>
                </c:pt>
                <c:pt idx="5450">
                  <c:v>9.7616019773960699E-2</c:v>
                </c:pt>
                <c:pt idx="5451">
                  <c:v>9.76339309702495E-2</c:v>
                </c:pt>
                <c:pt idx="5452">
                  <c:v>9.76518421665383E-2</c:v>
                </c:pt>
                <c:pt idx="5453">
                  <c:v>9.76697533628271E-2</c:v>
                </c:pt>
                <c:pt idx="5454">
                  <c:v>9.76876645591159E-2</c:v>
                </c:pt>
                <c:pt idx="5455">
                  <c:v>9.77055757554047E-2</c:v>
                </c:pt>
                <c:pt idx="5456">
                  <c:v>9.77234869516935E-2</c:v>
                </c:pt>
                <c:pt idx="5457">
                  <c:v>9.77413981479823E-2</c:v>
                </c:pt>
                <c:pt idx="5458">
                  <c:v>9.77593093442711E-2</c:v>
                </c:pt>
                <c:pt idx="5459">
                  <c:v>9.77772205405599E-2</c:v>
                </c:pt>
                <c:pt idx="5460">
                  <c:v>9.7795131736848701E-2</c:v>
                </c:pt>
                <c:pt idx="5461">
                  <c:v>9.7813042933137501E-2</c:v>
                </c:pt>
                <c:pt idx="5462">
                  <c:v>9.7830954129426301E-2</c:v>
                </c:pt>
                <c:pt idx="5463">
                  <c:v>9.7848865325715101E-2</c:v>
                </c:pt>
                <c:pt idx="5464">
                  <c:v>9.7866776522003901E-2</c:v>
                </c:pt>
                <c:pt idx="5465">
                  <c:v>9.7884687718292701E-2</c:v>
                </c:pt>
                <c:pt idx="5466">
                  <c:v>9.7902598914581501E-2</c:v>
                </c:pt>
                <c:pt idx="5467">
                  <c:v>9.7920510110870301E-2</c:v>
                </c:pt>
                <c:pt idx="5468">
                  <c:v>9.7938421307159101E-2</c:v>
                </c:pt>
                <c:pt idx="5469">
                  <c:v>9.7956332503447902E-2</c:v>
                </c:pt>
                <c:pt idx="5470">
                  <c:v>9.7974243699736702E-2</c:v>
                </c:pt>
                <c:pt idx="5471">
                  <c:v>9.7992154896025502E-2</c:v>
                </c:pt>
                <c:pt idx="5472">
                  <c:v>9.8010066092314302E-2</c:v>
                </c:pt>
                <c:pt idx="5473">
                  <c:v>9.8027977288603102E-2</c:v>
                </c:pt>
                <c:pt idx="5474">
                  <c:v>9.8045888484891902E-2</c:v>
                </c:pt>
                <c:pt idx="5475">
                  <c:v>9.8063799681180702E-2</c:v>
                </c:pt>
                <c:pt idx="5476">
                  <c:v>9.8081710877469502E-2</c:v>
                </c:pt>
                <c:pt idx="5477">
                  <c:v>9.8099622073758302E-2</c:v>
                </c:pt>
                <c:pt idx="5478">
                  <c:v>9.8117533270047103E-2</c:v>
                </c:pt>
                <c:pt idx="5479">
                  <c:v>9.8135444466335903E-2</c:v>
                </c:pt>
                <c:pt idx="5480">
                  <c:v>9.8153355662624703E-2</c:v>
                </c:pt>
                <c:pt idx="5481">
                  <c:v>9.8171266858913503E-2</c:v>
                </c:pt>
                <c:pt idx="5482">
                  <c:v>9.8189178055202303E-2</c:v>
                </c:pt>
                <c:pt idx="5483">
                  <c:v>9.8207089251491103E-2</c:v>
                </c:pt>
                <c:pt idx="5484">
                  <c:v>9.8225000447779903E-2</c:v>
                </c:pt>
                <c:pt idx="5485">
                  <c:v>9.8242911644068703E-2</c:v>
                </c:pt>
                <c:pt idx="5486">
                  <c:v>9.8260822840357503E-2</c:v>
                </c:pt>
                <c:pt idx="5487">
                  <c:v>9.8278734036646304E-2</c:v>
                </c:pt>
                <c:pt idx="5488">
                  <c:v>9.8296645232935104E-2</c:v>
                </c:pt>
                <c:pt idx="5489">
                  <c:v>9.8314556429223904E-2</c:v>
                </c:pt>
                <c:pt idx="5490">
                  <c:v>9.8332467625512704E-2</c:v>
                </c:pt>
                <c:pt idx="5491">
                  <c:v>9.8350378821801504E-2</c:v>
                </c:pt>
                <c:pt idx="5492">
                  <c:v>9.8368290018090304E-2</c:v>
                </c:pt>
                <c:pt idx="5493">
                  <c:v>9.8386201214379104E-2</c:v>
                </c:pt>
                <c:pt idx="5494">
                  <c:v>9.8404112410667904E-2</c:v>
                </c:pt>
                <c:pt idx="5495">
                  <c:v>9.8422023606956704E-2</c:v>
                </c:pt>
                <c:pt idx="5496">
                  <c:v>9.8439934803245505E-2</c:v>
                </c:pt>
                <c:pt idx="5497">
                  <c:v>9.8457845999534305E-2</c:v>
                </c:pt>
                <c:pt idx="5498">
                  <c:v>9.8475757195823105E-2</c:v>
                </c:pt>
                <c:pt idx="5499">
                  <c:v>9.8493668392111905E-2</c:v>
                </c:pt>
                <c:pt idx="5500">
                  <c:v>9.8511579588400705E-2</c:v>
                </c:pt>
                <c:pt idx="5501">
                  <c:v>9.8529490784689505E-2</c:v>
                </c:pt>
                <c:pt idx="5502">
                  <c:v>9.8547401980978305E-2</c:v>
                </c:pt>
                <c:pt idx="5503">
                  <c:v>9.8565313177267105E-2</c:v>
                </c:pt>
                <c:pt idx="5504">
                  <c:v>9.8583224373555906E-2</c:v>
                </c:pt>
                <c:pt idx="5505">
                  <c:v>9.8601135569844706E-2</c:v>
                </c:pt>
                <c:pt idx="5506">
                  <c:v>9.8619046766133506E-2</c:v>
                </c:pt>
                <c:pt idx="5507">
                  <c:v>9.8636957962422306E-2</c:v>
                </c:pt>
                <c:pt idx="5508">
                  <c:v>9.8654869158711106E-2</c:v>
                </c:pt>
                <c:pt idx="5509">
                  <c:v>9.8672780354999906E-2</c:v>
                </c:pt>
                <c:pt idx="5510">
                  <c:v>9.8690691551288706E-2</c:v>
                </c:pt>
                <c:pt idx="5511">
                  <c:v>9.8708602747577506E-2</c:v>
                </c:pt>
                <c:pt idx="5512">
                  <c:v>9.8726513943866306E-2</c:v>
                </c:pt>
                <c:pt idx="5513">
                  <c:v>9.8744425140155107E-2</c:v>
                </c:pt>
                <c:pt idx="5514">
                  <c:v>9.8762336336443907E-2</c:v>
                </c:pt>
                <c:pt idx="5515">
                  <c:v>9.8780247532732707E-2</c:v>
                </c:pt>
                <c:pt idx="5516">
                  <c:v>9.8798158729021507E-2</c:v>
                </c:pt>
                <c:pt idx="5517">
                  <c:v>9.8816069925310307E-2</c:v>
                </c:pt>
                <c:pt idx="5518">
                  <c:v>9.8833981121599107E-2</c:v>
                </c:pt>
                <c:pt idx="5519">
                  <c:v>9.8851892317887907E-2</c:v>
                </c:pt>
                <c:pt idx="5520">
                  <c:v>9.8869803514176707E-2</c:v>
                </c:pt>
                <c:pt idx="5521">
                  <c:v>9.8887714710465507E-2</c:v>
                </c:pt>
                <c:pt idx="5522">
                  <c:v>9.8905625906754308E-2</c:v>
                </c:pt>
                <c:pt idx="5523">
                  <c:v>9.8923537103043108E-2</c:v>
                </c:pt>
                <c:pt idx="5524">
                  <c:v>9.8941448299331908E-2</c:v>
                </c:pt>
                <c:pt idx="5525">
                  <c:v>9.8959359495620708E-2</c:v>
                </c:pt>
                <c:pt idx="5526">
                  <c:v>9.8977270691909508E-2</c:v>
                </c:pt>
                <c:pt idx="5527">
                  <c:v>9.8995181888198308E-2</c:v>
                </c:pt>
                <c:pt idx="5528">
                  <c:v>9.9013093084487108E-2</c:v>
                </c:pt>
                <c:pt idx="5529">
                  <c:v>9.9031004280775908E-2</c:v>
                </c:pt>
                <c:pt idx="5530">
                  <c:v>9.9048915477064708E-2</c:v>
                </c:pt>
                <c:pt idx="5531">
                  <c:v>9.9066826673353509E-2</c:v>
                </c:pt>
                <c:pt idx="5532">
                  <c:v>9.9084737869642309E-2</c:v>
                </c:pt>
                <c:pt idx="5533">
                  <c:v>9.9102649065931109E-2</c:v>
                </c:pt>
                <c:pt idx="5534">
                  <c:v>9.9120560262219909E-2</c:v>
                </c:pt>
                <c:pt idx="5535">
                  <c:v>9.9138471458508709E-2</c:v>
                </c:pt>
                <c:pt idx="5536">
                  <c:v>9.9156382654797509E-2</c:v>
                </c:pt>
                <c:pt idx="5537">
                  <c:v>9.9174293851086309E-2</c:v>
                </c:pt>
                <c:pt idx="5538">
                  <c:v>9.9192205047375109E-2</c:v>
                </c:pt>
                <c:pt idx="5539">
                  <c:v>9.9210116243663909E-2</c:v>
                </c:pt>
                <c:pt idx="5540">
                  <c:v>9.922802743995271E-2</c:v>
                </c:pt>
                <c:pt idx="5541">
                  <c:v>9.924593863624151E-2</c:v>
                </c:pt>
                <c:pt idx="5542">
                  <c:v>9.926384983253031E-2</c:v>
                </c:pt>
                <c:pt idx="5543">
                  <c:v>9.928176102881911E-2</c:v>
                </c:pt>
                <c:pt idx="5544">
                  <c:v>9.929967222510791E-2</c:v>
                </c:pt>
                <c:pt idx="5545">
                  <c:v>9.931758342139671E-2</c:v>
                </c:pt>
                <c:pt idx="5546">
                  <c:v>9.933549461768551E-2</c:v>
                </c:pt>
                <c:pt idx="5547">
                  <c:v>9.935340581397431E-2</c:v>
                </c:pt>
                <c:pt idx="5548">
                  <c:v>9.937131701026311E-2</c:v>
                </c:pt>
                <c:pt idx="5549">
                  <c:v>9.9389228206551911E-2</c:v>
                </c:pt>
                <c:pt idx="5550">
                  <c:v>9.9407139402840711E-2</c:v>
                </c:pt>
                <c:pt idx="5551">
                  <c:v>9.9425050599129511E-2</c:v>
                </c:pt>
                <c:pt idx="5552">
                  <c:v>9.9442961795418311E-2</c:v>
                </c:pt>
                <c:pt idx="5553">
                  <c:v>9.9460872991707111E-2</c:v>
                </c:pt>
                <c:pt idx="5554">
                  <c:v>9.9478784187995911E-2</c:v>
                </c:pt>
                <c:pt idx="5555">
                  <c:v>9.9496695384284711E-2</c:v>
                </c:pt>
                <c:pt idx="5556">
                  <c:v>9.9514606580573511E-2</c:v>
                </c:pt>
                <c:pt idx="5557">
                  <c:v>9.9532517776862311E-2</c:v>
                </c:pt>
                <c:pt idx="5558">
                  <c:v>9.9550428973151112E-2</c:v>
                </c:pt>
                <c:pt idx="5559">
                  <c:v>9.9568340169439912E-2</c:v>
                </c:pt>
                <c:pt idx="5560">
                  <c:v>9.9586251365728712E-2</c:v>
                </c:pt>
                <c:pt idx="5561">
                  <c:v>9.9604162562017512E-2</c:v>
                </c:pt>
                <c:pt idx="5562">
                  <c:v>9.9622073758306312E-2</c:v>
                </c:pt>
                <c:pt idx="5563">
                  <c:v>9.9639984954595112E-2</c:v>
                </c:pt>
                <c:pt idx="5564">
                  <c:v>9.9657896150883912E-2</c:v>
                </c:pt>
                <c:pt idx="5565">
                  <c:v>9.9675807347172712E-2</c:v>
                </c:pt>
                <c:pt idx="5566">
                  <c:v>9.9693718543461513E-2</c:v>
                </c:pt>
                <c:pt idx="5567">
                  <c:v>9.9711629739750313E-2</c:v>
                </c:pt>
                <c:pt idx="5568">
                  <c:v>9.9729540936039113E-2</c:v>
                </c:pt>
                <c:pt idx="5569">
                  <c:v>9.9747452132327913E-2</c:v>
                </c:pt>
                <c:pt idx="5570">
                  <c:v>9.9765363328616713E-2</c:v>
                </c:pt>
                <c:pt idx="5571">
                  <c:v>9.9783274524905513E-2</c:v>
                </c:pt>
                <c:pt idx="5572">
                  <c:v>9.9801185721194313E-2</c:v>
                </c:pt>
                <c:pt idx="5573">
                  <c:v>9.9819096917483113E-2</c:v>
                </c:pt>
                <c:pt idx="5574">
                  <c:v>9.9837008113771913E-2</c:v>
                </c:pt>
                <c:pt idx="5575">
                  <c:v>9.9854919310060714E-2</c:v>
                </c:pt>
                <c:pt idx="5576">
                  <c:v>9.9872830506349514E-2</c:v>
                </c:pt>
                <c:pt idx="5577">
                  <c:v>9.9890741702638314E-2</c:v>
                </c:pt>
                <c:pt idx="5578">
                  <c:v>9.9908652898927114E-2</c:v>
                </c:pt>
                <c:pt idx="5579">
                  <c:v>9.9926564095215914E-2</c:v>
                </c:pt>
                <c:pt idx="5580">
                  <c:v>9.9944475291504714E-2</c:v>
                </c:pt>
                <c:pt idx="5581">
                  <c:v>9.9962386487793514E-2</c:v>
                </c:pt>
                <c:pt idx="5582">
                  <c:v>9.9980297684082314E-2</c:v>
                </c:pt>
                <c:pt idx="5583">
                  <c:v>9.9998208880371114E-2</c:v>
                </c:pt>
                <c:pt idx="5584">
                  <c:v>0.10001612007665991</c:v>
                </c:pt>
                <c:pt idx="5585">
                  <c:v>0.10003403127294871</c:v>
                </c:pt>
                <c:pt idx="5586">
                  <c:v>0.10005194246923751</c:v>
                </c:pt>
                <c:pt idx="5587">
                  <c:v>0.10006985366552631</c:v>
                </c:pt>
                <c:pt idx="5588">
                  <c:v>0.10008776486181512</c:v>
                </c:pt>
                <c:pt idx="5589">
                  <c:v>0.10010567605810392</c:v>
                </c:pt>
                <c:pt idx="5590">
                  <c:v>0.10012358725439272</c:v>
                </c:pt>
                <c:pt idx="5591">
                  <c:v>0.10014149845068152</c:v>
                </c:pt>
                <c:pt idx="5592">
                  <c:v>0.10015940964697032</c:v>
                </c:pt>
                <c:pt idx="5593">
                  <c:v>0.10017732084325912</c:v>
                </c:pt>
                <c:pt idx="5594">
                  <c:v>0.10019523203954792</c:v>
                </c:pt>
                <c:pt idx="5595">
                  <c:v>0.10021314323583672</c:v>
                </c:pt>
                <c:pt idx="5596">
                  <c:v>0.10023105443212552</c:v>
                </c:pt>
                <c:pt idx="5597">
                  <c:v>0.10024896562841432</c:v>
                </c:pt>
                <c:pt idx="5598">
                  <c:v>0.10026687682470312</c:v>
                </c:pt>
                <c:pt idx="5599">
                  <c:v>0.10028478802099192</c:v>
                </c:pt>
                <c:pt idx="5600">
                  <c:v>0.10030269921728072</c:v>
                </c:pt>
                <c:pt idx="5601">
                  <c:v>0.10032061041356952</c:v>
                </c:pt>
                <c:pt idx="5602">
                  <c:v>0.10033852160985832</c:v>
                </c:pt>
                <c:pt idx="5603">
                  <c:v>0.10035643280614712</c:v>
                </c:pt>
                <c:pt idx="5604">
                  <c:v>0.10037434400243592</c:v>
                </c:pt>
                <c:pt idx="5605">
                  <c:v>0.10039225519872472</c:v>
                </c:pt>
                <c:pt idx="5606">
                  <c:v>0.10041016639501352</c:v>
                </c:pt>
                <c:pt idx="5607">
                  <c:v>0.10042807759130232</c:v>
                </c:pt>
                <c:pt idx="5608">
                  <c:v>0.10044598878759112</c:v>
                </c:pt>
                <c:pt idx="5609">
                  <c:v>0.10046389998387992</c:v>
                </c:pt>
                <c:pt idx="5610">
                  <c:v>0.10048181118016872</c:v>
                </c:pt>
                <c:pt idx="5611">
                  <c:v>0.10049972237645752</c:v>
                </c:pt>
                <c:pt idx="5612">
                  <c:v>0.10051763357274632</c:v>
                </c:pt>
                <c:pt idx="5613">
                  <c:v>0.10053554476903512</c:v>
                </c:pt>
                <c:pt idx="5614">
                  <c:v>0.10055345596532392</c:v>
                </c:pt>
                <c:pt idx="5615">
                  <c:v>0.10057136716161272</c:v>
                </c:pt>
                <c:pt idx="5616">
                  <c:v>0.10058927835790152</c:v>
                </c:pt>
                <c:pt idx="5617">
                  <c:v>0.10060718955419032</c:v>
                </c:pt>
                <c:pt idx="5618">
                  <c:v>0.10062510075047912</c:v>
                </c:pt>
                <c:pt idx="5619">
                  <c:v>0.10064301194676792</c:v>
                </c:pt>
                <c:pt idx="5620">
                  <c:v>0.10066092314305672</c:v>
                </c:pt>
                <c:pt idx="5621">
                  <c:v>0.10067883433934552</c:v>
                </c:pt>
                <c:pt idx="5622">
                  <c:v>0.10069674553563432</c:v>
                </c:pt>
                <c:pt idx="5623">
                  <c:v>0.10071465673192312</c:v>
                </c:pt>
                <c:pt idx="5624">
                  <c:v>0.10073256792821192</c:v>
                </c:pt>
                <c:pt idx="5625">
                  <c:v>0.10075047912450072</c:v>
                </c:pt>
                <c:pt idx="5626">
                  <c:v>0.10076839032078952</c:v>
                </c:pt>
                <c:pt idx="5627">
                  <c:v>0.10078630151707832</c:v>
                </c:pt>
                <c:pt idx="5628">
                  <c:v>0.10080421271336712</c:v>
                </c:pt>
                <c:pt idx="5629">
                  <c:v>0.10082212390965592</c:v>
                </c:pt>
                <c:pt idx="5630">
                  <c:v>0.10084003510594472</c:v>
                </c:pt>
                <c:pt idx="5631">
                  <c:v>0.10085794630223352</c:v>
                </c:pt>
                <c:pt idx="5632">
                  <c:v>0.10087585749852232</c:v>
                </c:pt>
                <c:pt idx="5633">
                  <c:v>0.10089376869481112</c:v>
                </c:pt>
                <c:pt idx="5634">
                  <c:v>0.10091167989109992</c:v>
                </c:pt>
                <c:pt idx="5635">
                  <c:v>0.10092959108738872</c:v>
                </c:pt>
                <c:pt idx="5636">
                  <c:v>0.10094750228367752</c:v>
                </c:pt>
                <c:pt idx="5637">
                  <c:v>0.10096541347996632</c:v>
                </c:pt>
                <c:pt idx="5638">
                  <c:v>0.10098332467625512</c:v>
                </c:pt>
                <c:pt idx="5639">
                  <c:v>0.10100123587254392</c:v>
                </c:pt>
                <c:pt idx="5640">
                  <c:v>0.10101914706883272</c:v>
                </c:pt>
                <c:pt idx="5641">
                  <c:v>0.10103705826512152</c:v>
                </c:pt>
                <c:pt idx="5642">
                  <c:v>0.10105496946141032</c:v>
                </c:pt>
                <c:pt idx="5643">
                  <c:v>0.10107288065769912</c:v>
                </c:pt>
                <c:pt idx="5644">
                  <c:v>0.10109079185398792</c:v>
                </c:pt>
                <c:pt idx="5645">
                  <c:v>0.10110870305027672</c:v>
                </c:pt>
                <c:pt idx="5646">
                  <c:v>0.10112661424656552</c:v>
                </c:pt>
                <c:pt idx="5647">
                  <c:v>0.10114452544285432</c:v>
                </c:pt>
                <c:pt idx="5648">
                  <c:v>0.10116243663914312</c:v>
                </c:pt>
                <c:pt idx="5649">
                  <c:v>0.10118034783543192</c:v>
                </c:pt>
                <c:pt idx="5650">
                  <c:v>0.10119825903172072</c:v>
                </c:pt>
                <c:pt idx="5651">
                  <c:v>0.10121617022800952</c:v>
                </c:pt>
                <c:pt idx="5652">
                  <c:v>0.10123408142429832</c:v>
                </c:pt>
                <c:pt idx="5653">
                  <c:v>0.10125199262058712</c:v>
                </c:pt>
                <c:pt idx="5654">
                  <c:v>0.10126990381687592</c:v>
                </c:pt>
                <c:pt idx="5655">
                  <c:v>0.10128781501316472</c:v>
                </c:pt>
                <c:pt idx="5656">
                  <c:v>0.10130572620945352</c:v>
                </c:pt>
                <c:pt idx="5657">
                  <c:v>0.10132363740574232</c:v>
                </c:pt>
                <c:pt idx="5658">
                  <c:v>0.10134154860203112</c:v>
                </c:pt>
                <c:pt idx="5659">
                  <c:v>0.10135945979831992</c:v>
                </c:pt>
                <c:pt idx="5660">
                  <c:v>0.10137737099460872</c:v>
                </c:pt>
                <c:pt idx="5661">
                  <c:v>0.10139528219089752</c:v>
                </c:pt>
                <c:pt idx="5662">
                  <c:v>0.10141319338718632</c:v>
                </c:pt>
                <c:pt idx="5663">
                  <c:v>0.10143110458347512</c:v>
                </c:pt>
                <c:pt idx="5664">
                  <c:v>0.10144901577976392</c:v>
                </c:pt>
                <c:pt idx="5665">
                  <c:v>0.10146692697605272</c:v>
                </c:pt>
                <c:pt idx="5666">
                  <c:v>0.10148483817234152</c:v>
                </c:pt>
                <c:pt idx="5667">
                  <c:v>0.10150274936863032</c:v>
                </c:pt>
                <c:pt idx="5668">
                  <c:v>0.10152066056491912</c:v>
                </c:pt>
                <c:pt idx="5669">
                  <c:v>0.10153857176120792</c:v>
                </c:pt>
                <c:pt idx="5670">
                  <c:v>0.10155648295749672</c:v>
                </c:pt>
                <c:pt idx="5671">
                  <c:v>0.10157439415378554</c:v>
                </c:pt>
                <c:pt idx="5672">
                  <c:v>0.10159230535007434</c:v>
                </c:pt>
                <c:pt idx="5673">
                  <c:v>0.10161021654636314</c:v>
                </c:pt>
                <c:pt idx="5674">
                  <c:v>0.10162812774265194</c:v>
                </c:pt>
                <c:pt idx="5675">
                  <c:v>0.10164603893894074</c:v>
                </c:pt>
                <c:pt idx="5676">
                  <c:v>0.10166395013522954</c:v>
                </c:pt>
                <c:pt idx="5677">
                  <c:v>0.10168186133151834</c:v>
                </c:pt>
                <c:pt idx="5678">
                  <c:v>0.10169977252780714</c:v>
                </c:pt>
                <c:pt idx="5679">
                  <c:v>0.10171768372409594</c:v>
                </c:pt>
                <c:pt idx="5680">
                  <c:v>0.10173559492038474</c:v>
                </c:pt>
                <c:pt idx="5681">
                  <c:v>0.10175350611667354</c:v>
                </c:pt>
                <c:pt idx="5682">
                  <c:v>0.10177141731296234</c:v>
                </c:pt>
                <c:pt idx="5683">
                  <c:v>0.10178932850925114</c:v>
                </c:pt>
                <c:pt idx="5684">
                  <c:v>0.10180723970553994</c:v>
                </c:pt>
                <c:pt idx="5685">
                  <c:v>0.10182515090182874</c:v>
                </c:pt>
                <c:pt idx="5686">
                  <c:v>0.10184306209811754</c:v>
                </c:pt>
                <c:pt idx="5687">
                  <c:v>0.10186097329440634</c:v>
                </c:pt>
                <c:pt idx="5688">
                  <c:v>0.10187888449069514</c:v>
                </c:pt>
                <c:pt idx="5689">
                  <c:v>0.10189679568698394</c:v>
                </c:pt>
                <c:pt idx="5690">
                  <c:v>0.10191470688327274</c:v>
                </c:pt>
                <c:pt idx="5691">
                  <c:v>0.10193261807956154</c:v>
                </c:pt>
                <c:pt idx="5692">
                  <c:v>0.10195052927585034</c:v>
                </c:pt>
                <c:pt idx="5693">
                  <c:v>0.10196844047213914</c:v>
                </c:pt>
                <c:pt idx="5694">
                  <c:v>0.10198635166842794</c:v>
                </c:pt>
                <c:pt idx="5695">
                  <c:v>0.10200426286471674</c:v>
                </c:pt>
                <c:pt idx="5696">
                  <c:v>0.10202217406100554</c:v>
                </c:pt>
                <c:pt idx="5697">
                  <c:v>0.10204008525729434</c:v>
                </c:pt>
                <c:pt idx="5698">
                  <c:v>0.10205799645358314</c:v>
                </c:pt>
                <c:pt idx="5699">
                  <c:v>0.10207590764987194</c:v>
                </c:pt>
                <c:pt idx="5700">
                  <c:v>0.10209381884616074</c:v>
                </c:pt>
                <c:pt idx="5701">
                  <c:v>0.10211173004244954</c:v>
                </c:pt>
                <c:pt idx="5702">
                  <c:v>0.10212964123873834</c:v>
                </c:pt>
                <c:pt idx="5703">
                  <c:v>0.10214755243502714</c:v>
                </c:pt>
                <c:pt idx="5704">
                  <c:v>0.10216546363131594</c:v>
                </c:pt>
                <c:pt idx="5705">
                  <c:v>0.10218337482760474</c:v>
                </c:pt>
                <c:pt idx="5706">
                  <c:v>0.10220128602389354</c:v>
                </c:pt>
                <c:pt idx="5707">
                  <c:v>0.10221919722018234</c:v>
                </c:pt>
                <c:pt idx="5708">
                  <c:v>0.10223710841647114</c:v>
                </c:pt>
                <c:pt idx="5709">
                  <c:v>0.10225501961275994</c:v>
                </c:pt>
                <c:pt idx="5710">
                  <c:v>0.10227293080904874</c:v>
                </c:pt>
                <c:pt idx="5711">
                  <c:v>0.10229084200533754</c:v>
                </c:pt>
                <c:pt idx="5712">
                  <c:v>0.10230875320162634</c:v>
                </c:pt>
                <c:pt idx="5713">
                  <c:v>0.10232666439791514</c:v>
                </c:pt>
                <c:pt idx="5714">
                  <c:v>0.10234457559420394</c:v>
                </c:pt>
                <c:pt idx="5715">
                  <c:v>0.10236248679049274</c:v>
                </c:pt>
                <c:pt idx="5716">
                  <c:v>0.10238039798678154</c:v>
                </c:pt>
                <c:pt idx="5717">
                  <c:v>0.10239830918307034</c:v>
                </c:pt>
                <c:pt idx="5718">
                  <c:v>0.10241622037935914</c:v>
                </c:pt>
                <c:pt idx="5719">
                  <c:v>0.10243413157564794</c:v>
                </c:pt>
                <c:pt idx="5720">
                  <c:v>0.10245204277193674</c:v>
                </c:pt>
                <c:pt idx="5721">
                  <c:v>0.10246995396822554</c:v>
                </c:pt>
                <c:pt idx="5722">
                  <c:v>0.10248786516451434</c:v>
                </c:pt>
                <c:pt idx="5723">
                  <c:v>0.10250577636080314</c:v>
                </c:pt>
                <c:pt idx="5724">
                  <c:v>0.10252368755709194</c:v>
                </c:pt>
                <c:pt idx="5725">
                  <c:v>0.10254159875338074</c:v>
                </c:pt>
                <c:pt idx="5726">
                  <c:v>0.10255950994966954</c:v>
                </c:pt>
                <c:pt idx="5727">
                  <c:v>0.10257742114595834</c:v>
                </c:pt>
                <c:pt idx="5728">
                  <c:v>0.10259533234224714</c:v>
                </c:pt>
                <c:pt idx="5729">
                  <c:v>0.10261324353853594</c:v>
                </c:pt>
                <c:pt idx="5730">
                  <c:v>0.10263115473482474</c:v>
                </c:pt>
                <c:pt idx="5731">
                  <c:v>0.10264906593111355</c:v>
                </c:pt>
                <c:pt idx="5732">
                  <c:v>0.10266697712740235</c:v>
                </c:pt>
                <c:pt idx="5733">
                  <c:v>0.10268488832369115</c:v>
                </c:pt>
                <c:pt idx="5734">
                  <c:v>0.10270279951997995</c:v>
                </c:pt>
                <c:pt idx="5735">
                  <c:v>0.10272071071626875</c:v>
                </c:pt>
                <c:pt idx="5736">
                  <c:v>0.10273862191255755</c:v>
                </c:pt>
                <c:pt idx="5737">
                  <c:v>0.10275653310884635</c:v>
                </c:pt>
                <c:pt idx="5738">
                  <c:v>0.10277444430513515</c:v>
                </c:pt>
                <c:pt idx="5739">
                  <c:v>0.10279235550142395</c:v>
                </c:pt>
                <c:pt idx="5740">
                  <c:v>0.10281026669771275</c:v>
                </c:pt>
                <c:pt idx="5741">
                  <c:v>0.10282817789400155</c:v>
                </c:pt>
                <c:pt idx="5742">
                  <c:v>0.10284608909029035</c:v>
                </c:pt>
                <c:pt idx="5743">
                  <c:v>0.10286400028657915</c:v>
                </c:pt>
                <c:pt idx="5744">
                  <c:v>0.10288191148286795</c:v>
                </c:pt>
                <c:pt idx="5745">
                  <c:v>0.10289982267915675</c:v>
                </c:pt>
                <c:pt idx="5746">
                  <c:v>0.10291773387544555</c:v>
                </c:pt>
                <c:pt idx="5747">
                  <c:v>0.10293564507173435</c:v>
                </c:pt>
                <c:pt idx="5748">
                  <c:v>0.10295355626802315</c:v>
                </c:pt>
                <c:pt idx="5749">
                  <c:v>0.10297146746431195</c:v>
                </c:pt>
                <c:pt idx="5750">
                  <c:v>0.10298937866060075</c:v>
                </c:pt>
                <c:pt idx="5751">
                  <c:v>0.10300728985688955</c:v>
                </c:pt>
                <c:pt idx="5752">
                  <c:v>0.10302520105317835</c:v>
                </c:pt>
                <c:pt idx="5753">
                  <c:v>0.10304311224946715</c:v>
                </c:pt>
                <c:pt idx="5754">
                  <c:v>0.10306102344575595</c:v>
                </c:pt>
                <c:pt idx="5755">
                  <c:v>0.10307893464204475</c:v>
                </c:pt>
                <c:pt idx="5756">
                  <c:v>0.10309684583833355</c:v>
                </c:pt>
                <c:pt idx="5757">
                  <c:v>0.10311475703462235</c:v>
                </c:pt>
                <c:pt idx="5758">
                  <c:v>0.10313266823091115</c:v>
                </c:pt>
                <c:pt idx="5759">
                  <c:v>0.10315057942719995</c:v>
                </c:pt>
                <c:pt idx="5760">
                  <c:v>0.10316849062348875</c:v>
                </c:pt>
                <c:pt idx="5761">
                  <c:v>0.10318640181977755</c:v>
                </c:pt>
                <c:pt idx="5762">
                  <c:v>0.10320431301606635</c:v>
                </c:pt>
                <c:pt idx="5763">
                  <c:v>0.10322222421235515</c:v>
                </c:pt>
                <c:pt idx="5764">
                  <c:v>0.10324013540864395</c:v>
                </c:pt>
                <c:pt idx="5765">
                  <c:v>0.10325804660493275</c:v>
                </c:pt>
                <c:pt idx="5766">
                  <c:v>0.10327595780122155</c:v>
                </c:pt>
                <c:pt idx="5767">
                  <c:v>0.10329386899751035</c:v>
                </c:pt>
                <c:pt idx="5768">
                  <c:v>0.10331178019379915</c:v>
                </c:pt>
                <c:pt idx="5769">
                  <c:v>0.10332969139008795</c:v>
                </c:pt>
                <c:pt idx="5770">
                  <c:v>0.10334760258637675</c:v>
                </c:pt>
                <c:pt idx="5771">
                  <c:v>0.10336551378266555</c:v>
                </c:pt>
                <c:pt idx="5772">
                  <c:v>0.10338342497895435</c:v>
                </c:pt>
                <c:pt idx="5773">
                  <c:v>0.10340133617524315</c:v>
                </c:pt>
                <c:pt idx="5774">
                  <c:v>0.10341924737153195</c:v>
                </c:pt>
                <c:pt idx="5775">
                  <c:v>0.10343715856782075</c:v>
                </c:pt>
                <c:pt idx="5776">
                  <c:v>0.10345506976410955</c:v>
                </c:pt>
                <c:pt idx="5777">
                  <c:v>0.10347298096039835</c:v>
                </c:pt>
                <c:pt idx="5778">
                  <c:v>0.10349089215668715</c:v>
                </c:pt>
                <c:pt idx="5779">
                  <c:v>0.10350880335297595</c:v>
                </c:pt>
                <c:pt idx="5780">
                  <c:v>0.10352671454926475</c:v>
                </c:pt>
                <c:pt idx="5781">
                  <c:v>0.10354462574555355</c:v>
                </c:pt>
                <c:pt idx="5782">
                  <c:v>0.10356253694184235</c:v>
                </c:pt>
                <c:pt idx="5783">
                  <c:v>0.10358044813813115</c:v>
                </c:pt>
                <c:pt idx="5784">
                  <c:v>0.10359835933441995</c:v>
                </c:pt>
                <c:pt idx="5785">
                  <c:v>0.10361627053070875</c:v>
                </c:pt>
                <c:pt idx="5786">
                  <c:v>0.10363418172699755</c:v>
                </c:pt>
                <c:pt idx="5787">
                  <c:v>0.10365209292328635</c:v>
                </c:pt>
                <c:pt idx="5788">
                  <c:v>0.10367000411957515</c:v>
                </c:pt>
                <c:pt idx="5789">
                  <c:v>0.10368791531586395</c:v>
                </c:pt>
                <c:pt idx="5790">
                  <c:v>0.10370582651215275</c:v>
                </c:pt>
                <c:pt idx="5791">
                  <c:v>0.10372373770844155</c:v>
                </c:pt>
                <c:pt idx="5792">
                  <c:v>0.10374164890473035</c:v>
                </c:pt>
                <c:pt idx="5793">
                  <c:v>0.10375956010101915</c:v>
                </c:pt>
                <c:pt idx="5794">
                  <c:v>0.10377747129730795</c:v>
                </c:pt>
                <c:pt idx="5795">
                  <c:v>0.10379538249359675</c:v>
                </c:pt>
                <c:pt idx="5796">
                  <c:v>0.10381329368988555</c:v>
                </c:pt>
                <c:pt idx="5797">
                  <c:v>0.10383120488617435</c:v>
                </c:pt>
                <c:pt idx="5798">
                  <c:v>0.10384911608246315</c:v>
                </c:pt>
                <c:pt idx="5799">
                  <c:v>0.10386702727875195</c:v>
                </c:pt>
                <c:pt idx="5800">
                  <c:v>0.10388493847504075</c:v>
                </c:pt>
                <c:pt idx="5801">
                  <c:v>0.10390284967132955</c:v>
                </c:pt>
                <c:pt idx="5802">
                  <c:v>0.10392076086761835</c:v>
                </c:pt>
                <c:pt idx="5803">
                  <c:v>0.10393867206390715</c:v>
                </c:pt>
                <c:pt idx="5804">
                  <c:v>0.10395658326019595</c:v>
                </c:pt>
                <c:pt idx="5805">
                  <c:v>0.10397449445648475</c:v>
                </c:pt>
                <c:pt idx="5806">
                  <c:v>0.10399240565277355</c:v>
                </c:pt>
                <c:pt idx="5807">
                  <c:v>0.10401031684906235</c:v>
                </c:pt>
                <c:pt idx="5808">
                  <c:v>0.10402822804535115</c:v>
                </c:pt>
                <c:pt idx="5809">
                  <c:v>0.10404613924163995</c:v>
                </c:pt>
                <c:pt idx="5810">
                  <c:v>0.10406405043792875</c:v>
                </c:pt>
                <c:pt idx="5811">
                  <c:v>0.10408196163421755</c:v>
                </c:pt>
                <c:pt idx="5812">
                  <c:v>0.10409987283050635</c:v>
                </c:pt>
                <c:pt idx="5813">
                  <c:v>0.10411778402679515</c:v>
                </c:pt>
                <c:pt idx="5814">
                  <c:v>0.10413569522308395</c:v>
                </c:pt>
                <c:pt idx="5815">
                  <c:v>0.10415360641937275</c:v>
                </c:pt>
                <c:pt idx="5816">
                  <c:v>0.10417151761566155</c:v>
                </c:pt>
                <c:pt idx="5817">
                  <c:v>0.10418942881195035</c:v>
                </c:pt>
                <c:pt idx="5818">
                  <c:v>0.10420734000823915</c:v>
                </c:pt>
                <c:pt idx="5819">
                  <c:v>0.10422525120452795</c:v>
                </c:pt>
                <c:pt idx="5820">
                  <c:v>0.10424316240081676</c:v>
                </c:pt>
                <c:pt idx="5821">
                  <c:v>0.10426107359710556</c:v>
                </c:pt>
                <c:pt idx="5822">
                  <c:v>0.10427898479339436</c:v>
                </c:pt>
                <c:pt idx="5823">
                  <c:v>0.10429689598968316</c:v>
                </c:pt>
                <c:pt idx="5824">
                  <c:v>0.10431480718597196</c:v>
                </c:pt>
                <c:pt idx="5825">
                  <c:v>0.10433271838226076</c:v>
                </c:pt>
                <c:pt idx="5826">
                  <c:v>0.10435062957854956</c:v>
                </c:pt>
                <c:pt idx="5827">
                  <c:v>0.10436854077483836</c:v>
                </c:pt>
                <c:pt idx="5828">
                  <c:v>0.10438645197112716</c:v>
                </c:pt>
                <c:pt idx="5829">
                  <c:v>0.10440436316741596</c:v>
                </c:pt>
                <c:pt idx="5830">
                  <c:v>0.10442227436370476</c:v>
                </c:pt>
                <c:pt idx="5831">
                  <c:v>0.10444018555999356</c:v>
                </c:pt>
                <c:pt idx="5832">
                  <c:v>0.10445809675628236</c:v>
                </c:pt>
                <c:pt idx="5833">
                  <c:v>0.10447600795257116</c:v>
                </c:pt>
                <c:pt idx="5834">
                  <c:v>0.10449391914885996</c:v>
                </c:pt>
                <c:pt idx="5835">
                  <c:v>0.10451183034514876</c:v>
                </c:pt>
                <c:pt idx="5836">
                  <c:v>0.10452974154143756</c:v>
                </c:pt>
                <c:pt idx="5837">
                  <c:v>0.10454765273772636</c:v>
                </c:pt>
                <c:pt idx="5838">
                  <c:v>0.10456556393401516</c:v>
                </c:pt>
                <c:pt idx="5839">
                  <c:v>0.10458347513030396</c:v>
                </c:pt>
                <c:pt idx="5840">
                  <c:v>0.10460138632659276</c:v>
                </c:pt>
                <c:pt idx="5841">
                  <c:v>0.10461929752288156</c:v>
                </c:pt>
                <c:pt idx="5842">
                  <c:v>0.10463720871917036</c:v>
                </c:pt>
                <c:pt idx="5843">
                  <c:v>0.10465511991545916</c:v>
                </c:pt>
                <c:pt idx="5844">
                  <c:v>0.10467303111174796</c:v>
                </c:pt>
                <c:pt idx="5845">
                  <c:v>0.10469094230803676</c:v>
                </c:pt>
                <c:pt idx="5846">
                  <c:v>0.10470885350432556</c:v>
                </c:pt>
                <c:pt idx="5847">
                  <c:v>0.10472676470061436</c:v>
                </c:pt>
                <c:pt idx="5848">
                  <c:v>0.10474467589690316</c:v>
                </c:pt>
                <c:pt idx="5849">
                  <c:v>0.10476258709319196</c:v>
                </c:pt>
                <c:pt idx="5850">
                  <c:v>0.10478049828948076</c:v>
                </c:pt>
                <c:pt idx="5851">
                  <c:v>0.10479840948576956</c:v>
                </c:pt>
                <c:pt idx="5852">
                  <c:v>0.10481632068205836</c:v>
                </c:pt>
                <c:pt idx="5853">
                  <c:v>0.10483423187834716</c:v>
                </c:pt>
                <c:pt idx="5854">
                  <c:v>0.10485214307463596</c:v>
                </c:pt>
                <c:pt idx="5855">
                  <c:v>0.10487005427092476</c:v>
                </c:pt>
                <c:pt idx="5856">
                  <c:v>0.10488796546721356</c:v>
                </c:pt>
                <c:pt idx="5857">
                  <c:v>0.10490587666350236</c:v>
                </c:pt>
                <c:pt idx="5858">
                  <c:v>0.10492378785979116</c:v>
                </c:pt>
                <c:pt idx="5859">
                  <c:v>0.10494169905607996</c:v>
                </c:pt>
                <c:pt idx="5860">
                  <c:v>0.10495961025236876</c:v>
                </c:pt>
                <c:pt idx="5861">
                  <c:v>0.10497752144865756</c:v>
                </c:pt>
                <c:pt idx="5862">
                  <c:v>0.10499543264494636</c:v>
                </c:pt>
                <c:pt idx="5863">
                  <c:v>0.10501334384123516</c:v>
                </c:pt>
                <c:pt idx="5864">
                  <c:v>0.10503125503752396</c:v>
                </c:pt>
                <c:pt idx="5865">
                  <c:v>0.10504916623381276</c:v>
                </c:pt>
                <c:pt idx="5866">
                  <c:v>0.10506707743010156</c:v>
                </c:pt>
                <c:pt idx="5867">
                  <c:v>0.10508498862639036</c:v>
                </c:pt>
                <c:pt idx="5868">
                  <c:v>0.10510289982267916</c:v>
                </c:pt>
                <c:pt idx="5869">
                  <c:v>0.10512081101896796</c:v>
                </c:pt>
                <c:pt idx="5870">
                  <c:v>0.10513872221525676</c:v>
                </c:pt>
                <c:pt idx="5871">
                  <c:v>0.10515663341154556</c:v>
                </c:pt>
                <c:pt idx="5872">
                  <c:v>0.10517454460783436</c:v>
                </c:pt>
                <c:pt idx="5873">
                  <c:v>0.10519245580412316</c:v>
                </c:pt>
                <c:pt idx="5874">
                  <c:v>0.10521036700041196</c:v>
                </c:pt>
                <c:pt idx="5875">
                  <c:v>0.10522827819670076</c:v>
                </c:pt>
                <c:pt idx="5876">
                  <c:v>0.10524618939298956</c:v>
                </c:pt>
                <c:pt idx="5877">
                  <c:v>0.10526410058927836</c:v>
                </c:pt>
                <c:pt idx="5878">
                  <c:v>0.10528201178556716</c:v>
                </c:pt>
                <c:pt idx="5879">
                  <c:v>0.10529992298185596</c:v>
                </c:pt>
                <c:pt idx="5880">
                  <c:v>0.10531783417814476</c:v>
                </c:pt>
                <c:pt idx="5881">
                  <c:v>0.10533574537443356</c:v>
                </c:pt>
                <c:pt idx="5882">
                  <c:v>0.10535365657072236</c:v>
                </c:pt>
                <c:pt idx="5883">
                  <c:v>0.10537156776701116</c:v>
                </c:pt>
                <c:pt idx="5884">
                  <c:v>0.10538947896329996</c:v>
                </c:pt>
                <c:pt idx="5885">
                  <c:v>0.10540739015958876</c:v>
                </c:pt>
                <c:pt idx="5886">
                  <c:v>0.10542530135587756</c:v>
                </c:pt>
                <c:pt idx="5887">
                  <c:v>0.10544321255216636</c:v>
                </c:pt>
                <c:pt idx="5888">
                  <c:v>0.10546112374845516</c:v>
                </c:pt>
                <c:pt idx="5889">
                  <c:v>0.10547903494474396</c:v>
                </c:pt>
                <c:pt idx="5890">
                  <c:v>0.10549694614103276</c:v>
                </c:pt>
                <c:pt idx="5891">
                  <c:v>0.10551485733732156</c:v>
                </c:pt>
                <c:pt idx="5892">
                  <c:v>0.10553276853361036</c:v>
                </c:pt>
                <c:pt idx="5893">
                  <c:v>0.10555067972989916</c:v>
                </c:pt>
                <c:pt idx="5894">
                  <c:v>0.10556859092618796</c:v>
                </c:pt>
                <c:pt idx="5895">
                  <c:v>0.10558650212247676</c:v>
                </c:pt>
                <c:pt idx="5896">
                  <c:v>0.10560441331876556</c:v>
                </c:pt>
                <c:pt idx="5897">
                  <c:v>0.10562232451505436</c:v>
                </c:pt>
                <c:pt idx="5898">
                  <c:v>0.10564023571134316</c:v>
                </c:pt>
                <c:pt idx="5899">
                  <c:v>0.10565814690763196</c:v>
                </c:pt>
                <c:pt idx="5900">
                  <c:v>0.10567605810392076</c:v>
                </c:pt>
                <c:pt idx="5901">
                  <c:v>0.10569396930020956</c:v>
                </c:pt>
                <c:pt idx="5902">
                  <c:v>0.10571188049649836</c:v>
                </c:pt>
                <c:pt idx="5903">
                  <c:v>0.10572979169278716</c:v>
                </c:pt>
                <c:pt idx="5904">
                  <c:v>0.10574770288907596</c:v>
                </c:pt>
                <c:pt idx="5905">
                  <c:v>0.10576561408536476</c:v>
                </c:pt>
                <c:pt idx="5906">
                  <c:v>0.10578352528165356</c:v>
                </c:pt>
                <c:pt idx="5907">
                  <c:v>0.10580143647794236</c:v>
                </c:pt>
                <c:pt idx="5908">
                  <c:v>0.10581934767423117</c:v>
                </c:pt>
                <c:pt idx="5909">
                  <c:v>0.10583725887051997</c:v>
                </c:pt>
                <c:pt idx="5910">
                  <c:v>0.10585517006680877</c:v>
                </c:pt>
                <c:pt idx="5911">
                  <c:v>0.10587308126309757</c:v>
                </c:pt>
                <c:pt idx="5912">
                  <c:v>0.10589099245938637</c:v>
                </c:pt>
                <c:pt idx="5913">
                  <c:v>0.10590890365567517</c:v>
                </c:pt>
                <c:pt idx="5914">
                  <c:v>0.10592681485196397</c:v>
                </c:pt>
                <c:pt idx="5915">
                  <c:v>0.10594472604825277</c:v>
                </c:pt>
                <c:pt idx="5916">
                  <c:v>0.10596263724454157</c:v>
                </c:pt>
                <c:pt idx="5917">
                  <c:v>0.10598054844083037</c:v>
                </c:pt>
                <c:pt idx="5918">
                  <c:v>0.10599845963711917</c:v>
                </c:pt>
                <c:pt idx="5919">
                  <c:v>0.10601637083340797</c:v>
                </c:pt>
                <c:pt idx="5920">
                  <c:v>0.10603428202969677</c:v>
                </c:pt>
                <c:pt idx="5921">
                  <c:v>0.10605219322598557</c:v>
                </c:pt>
                <c:pt idx="5922">
                  <c:v>0.10607010442227437</c:v>
                </c:pt>
                <c:pt idx="5923">
                  <c:v>0.10608801561856317</c:v>
                </c:pt>
                <c:pt idx="5924">
                  <c:v>0.10610592681485197</c:v>
                </c:pt>
                <c:pt idx="5925">
                  <c:v>0.10612383801114077</c:v>
                </c:pt>
                <c:pt idx="5926">
                  <c:v>0.10614174920742957</c:v>
                </c:pt>
                <c:pt idx="5927">
                  <c:v>0.10615966040371837</c:v>
                </c:pt>
                <c:pt idx="5928">
                  <c:v>0.10617757160000717</c:v>
                </c:pt>
                <c:pt idx="5929">
                  <c:v>0.10619548279629597</c:v>
                </c:pt>
                <c:pt idx="5930">
                  <c:v>0.10621339399258477</c:v>
                </c:pt>
                <c:pt idx="5931">
                  <c:v>0.10623130518887357</c:v>
                </c:pt>
                <c:pt idx="5932">
                  <c:v>0.10624921638516237</c:v>
                </c:pt>
                <c:pt idx="5933">
                  <c:v>0.10626712758145117</c:v>
                </c:pt>
                <c:pt idx="5934">
                  <c:v>0.10628503877773997</c:v>
                </c:pt>
                <c:pt idx="5935">
                  <c:v>0.10630294997402877</c:v>
                </c:pt>
                <c:pt idx="5936">
                  <c:v>0.10632086117031757</c:v>
                </c:pt>
                <c:pt idx="5937">
                  <c:v>0.10633877236660637</c:v>
                </c:pt>
                <c:pt idx="5938">
                  <c:v>0.10635668356289517</c:v>
                </c:pt>
                <c:pt idx="5939">
                  <c:v>0.10637459475918397</c:v>
                </c:pt>
                <c:pt idx="5940">
                  <c:v>0.10639250595547277</c:v>
                </c:pt>
                <c:pt idx="5941">
                  <c:v>0.10641041715176157</c:v>
                </c:pt>
                <c:pt idx="5942">
                  <c:v>0.10642832834805037</c:v>
                </c:pt>
                <c:pt idx="5943">
                  <c:v>0.10644623954433917</c:v>
                </c:pt>
                <c:pt idx="5944">
                  <c:v>0.10646415074062797</c:v>
                </c:pt>
                <c:pt idx="5945">
                  <c:v>0.10648206193691677</c:v>
                </c:pt>
                <c:pt idx="5946">
                  <c:v>0.10649997313320557</c:v>
                </c:pt>
                <c:pt idx="5947">
                  <c:v>0.10651788432949437</c:v>
                </c:pt>
                <c:pt idx="5948">
                  <c:v>0.10653579552578317</c:v>
                </c:pt>
                <c:pt idx="5949">
                  <c:v>0.10655370672207197</c:v>
                </c:pt>
                <c:pt idx="5950">
                  <c:v>0.10657161791836077</c:v>
                </c:pt>
                <c:pt idx="5951">
                  <c:v>0.10658952911464957</c:v>
                </c:pt>
                <c:pt idx="5952">
                  <c:v>0.10660744031093837</c:v>
                </c:pt>
                <c:pt idx="5953">
                  <c:v>0.10662535150722717</c:v>
                </c:pt>
                <c:pt idx="5954">
                  <c:v>0.10664326270351597</c:v>
                </c:pt>
                <c:pt idx="5955">
                  <c:v>0.10666117389980477</c:v>
                </c:pt>
                <c:pt idx="5956">
                  <c:v>0.10667908509609357</c:v>
                </c:pt>
                <c:pt idx="5957">
                  <c:v>0.10669699629238237</c:v>
                </c:pt>
                <c:pt idx="5958">
                  <c:v>0.10671490748867117</c:v>
                </c:pt>
                <c:pt idx="5959">
                  <c:v>0.10673281868495997</c:v>
                </c:pt>
                <c:pt idx="5960">
                  <c:v>0.10675072988124877</c:v>
                </c:pt>
                <c:pt idx="5961">
                  <c:v>0.10676864107753757</c:v>
                </c:pt>
                <c:pt idx="5962">
                  <c:v>0.10678655227382637</c:v>
                </c:pt>
                <c:pt idx="5963">
                  <c:v>0.10680446347011517</c:v>
                </c:pt>
                <c:pt idx="5964">
                  <c:v>0.10682237466640397</c:v>
                </c:pt>
                <c:pt idx="5965">
                  <c:v>0.10684028586269277</c:v>
                </c:pt>
                <c:pt idx="5966">
                  <c:v>0.10685819705898157</c:v>
                </c:pt>
                <c:pt idx="5967">
                  <c:v>0.10687610825527037</c:v>
                </c:pt>
                <c:pt idx="5968">
                  <c:v>0.10689401945155917</c:v>
                </c:pt>
                <c:pt idx="5969">
                  <c:v>0.10691193064784797</c:v>
                </c:pt>
                <c:pt idx="5970">
                  <c:v>0.10692984184413677</c:v>
                </c:pt>
                <c:pt idx="5971">
                  <c:v>0.10694775304042557</c:v>
                </c:pt>
                <c:pt idx="5972">
                  <c:v>0.10696566423671437</c:v>
                </c:pt>
                <c:pt idx="5973">
                  <c:v>0.10698357543300317</c:v>
                </c:pt>
                <c:pt idx="5974">
                  <c:v>0.10700148662929197</c:v>
                </c:pt>
                <c:pt idx="5975">
                  <c:v>0.10701939782558077</c:v>
                </c:pt>
                <c:pt idx="5976">
                  <c:v>0.10703730902186957</c:v>
                </c:pt>
                <c:pt idx="5977">
                  <c:v>0.10705522021815837</c:v>
                </c:pt>
                <c:pt idx="5978">
                  <c:v>0.10707313141444717</c:v>
                </c:pt>
                <c:pt idx="5979">
                  <c:v>0.10709104261073597</c:v>
                </c:pt>
                <c:pt idx="5980">
                  <c:v>0.10710895380702477</c:v>
                </c:pt>
                <c:pt idx="5981">
                  <c:v>0.10712686500331357</c:v>
                </c:pt>
                <c:pt idx="5982">
                  <c:v>0.10714477619960237</c:v>
                </c:pt>
                <c:pt idx="5983">
                  <c:v>0.10716268739589117</c:v>
                </c:pt>
                <c:pt idx="5984">
                  <c:v>0.10718059859217997</c:v>
                </c:pt>
                <c:pt idx="5985">
                  <c:v>0.10719850978846877</c:v>
                </c:pt>
                <c:pt idx="5986">
                  <c:v>0.10721642098475757</c:v>
                </c:pt>
                <c:pt idx="5987">
                  <c:v>0.10723433218104637</c:v>
                </c:pt>
                <c:pt idx="5988">
                  <c:v>0.10725224337733517</c:v>
                </c:pt>
                <c:pt idx="5989">
                  <c:v>0.10727015457362397</c:v>
                </c:pt>
                <c:pt idx="5990">
                  <c:v>0.10728806576991277</c:v>
                </c:pt>
                <c:pt idx="5991">
                  <c:v>0.10730597696620157</c:v>
                </c:pt>
                <c:pt idx="5992">
                  <c:v>0.10732388816249037</c:v>
                </c:pt>
                <c:pt idx="5993">
                  <c:v>0.10734179935877917</c:v>
                </c:pt>
                <c:pt idx="5994">
                  <c:v>0.10735971055506797</c:v>
                </c:pt>
                <c:pt idx="5995">
                  <c:v>0.10737762175135677</c:v>
                </c:pt>
                <c:pt idx="5996">
                  <c:v>0.10739553294764558</c:v>
                </c:pt>
                <c:pt idx="5997">
                  <c:v>0.10741344414393438</c:v>
                </c:pt>
                <c:pt idx="5998">
                  <c:v>0.10743135534022318</c:v>
                </c:pt>
                <c:pt idx="5999">
                  <c:v>0.10744926653651198</c:v>
                </c:pt>
                <c:pt idx="6000">
                  <c:v>0.10746717773280078</c:v>
                </c:pt>
                <c:pt idx="6001">
                  <c:v>0.10748508892908958</c:v>
                </c:pt>
                <c:pt idx="6002">
                  <c:v>0.10750300012537838</c:v>
                </c:pt>
                <c:pt idx="6003">
                  <c:v>0.10752091132166718</c:v>
                </c:pt>
                <c:pt idx="6004">
                  <c:v>0.10753882251795598</c:v>
                </c:pt>
                <c:pt idx="6005">
                  <c:v>0.10755673371424478</c:v>
                </c:pt>
                <c:pt idx="6006">
                  <c:v>0.10757464491053358</c:v>
                </c:pt>
                <c:pt idx="6007">
                  <c:v>0.10759255610682238</c:v>
                </c:pt>
                <c:pt idx="6008">
                  <c:v>0.10761046730311118</c:v>
                </c:pt>
                <c:pt idx="6009">
                  <c:v>0.10762837849939998</c:v>
                </c:pt>
                <c:pt idx="6010">
                  <c:v>0.10764628969568878</c:v>
                </c:pt>
                <c:pt idx="6011">
                  <c:v>0.10766420089197758</c:v>
                </c:pt>
                <c:pt idx="6012">
                  <c:v>0.10768211208826638</c:v>
                </c:pt>
                <c:pt idx="6013">
                  <c:v>0.10770002328455518</c:v>
                </c:pt>
                <c:pt idx="6014">
                  <c:v>0.10771793448084398</c:v>
                </c:pt>
                <c:pt idx="6015">
                  <c:v>0.10773584567713278</c:v>
                </c:pt>
                <c:pt idx="6016">
                  <c:v>0.10775375687342158</c:v>
                </c:pt>
                <c:pt idx="6017">
                  <c:v>0.10777166806971038</c:v>
                </c:pt>
                <c:pt idx="6018">
                  <c:v>0.10778957926599918</c:v>
                </c:pt>
                <c:pt idx="6019">
                  <c:v>0.10780749046228798</c:v>
                </c:pt>
                <c:pt idx="6020">
                  <c:v>0.10782540165857678</c:v>
                </c:pt>
                <c:pt idx="6021">
                  <c:v>0.10784331285486558</c:v>
                </c:pt>
                <c:pt idx="6022">
                  <c:v>0.10786122405115438</c:v>
                </c:pt>
                <c:pt idx="6023">
                  <c:v>0.10787913524744318</c:v>
                </c:pt>
                <c:pt idx="6024">
                  <c:v>0.10789704644373198</c:v>
                </c:pt>
                <c:pt idx="6025">
                  <c:v>0.10791495764002078</c:v>
                </c:pt>
                <c:pt idx="6026">
                  <c:v>0.10793286883630958</c:v>
                </c:pt>
                <c:pt idx="6027">
                  <c:v>0.10795078003259838</c:v>
                </c:pt>
                <c:pt idx="6028">
                  <c:v>0.10796869122888718</c:v>
                </c:pt>
                <c:pt idx="6029">
                  <c:v>0.10798660242517598</c:v>
                </c:pt>
                <c:pt idx="6030">
                  <c:v>0.10800451362146478</c:v>
                </c:pt>
                <c:pt idx="6031">
                  <c:v>0.10802242481775358</c:v>
                </c:pt>
                <c:pt idx="6032">
                  <c:v>0.10804033601404238</c:v>
                </c:pt>
                <c:pt idx="6033">
                  <c:v>0.10805824721033118</c:v>
                </c:pt>
                <c:pt idx="6034">
                  <c:v>0.10807615840661998</c:v>
                </c:pt>
                <c:pt idx="6035">
                  <c:v>0.10809406960290878</c:v>
                </c:pt>
                <c:pt idx="6036">
                  <c:v>0.10811198079919758</c:v>
                </c:pt>
                <c:pt idx="6037">
                  <c:v>0.10812989199548638</c:v>
                </c:pt>
                <c:pt idx="6038">
                  <c:v>0.10814780319177518</c:v>
                </c:pt>
                <c:pt idx="6039">
                  <c:v>0.10816571438806398</c:v>
                </c:pt>
                <c:pt idx="6040">
                  <c:v>0.10818362558435278</c:v>
                </c:pt>
                <c:pt idx="6041">
                  <c:v>0.10820153678064158</c:v>
                </c:pt>
                <c:pt idx="6042">
                  <c:v>0.10821944797693038</c:v>
                </c:pt>
                <c:pt idx="6043">
                  <c:v>0.10823735917321918</c:v>
                </c:pt>
                <c:pt idx="6044">
                  <c:v>0.10825527036950798</c:v>
                </c:pt>
                <c:pt idx="6045">
                  <c:v>0.10827318156579678</c:v>
                </c:pt>
                <c:pt idx="6046">
                  <c:v>0.10829109276208558</c:v>
                </c:pt>
                <c:pt idx="6047">
                  <c:v>0.10830900395837438</c:v>
                </c:pt>
                <c:pt idx="6048">
                  <c:v>0.10832691515466318</c:v>
                </c:pt>
                <c:pt idx="6049">
                  <c:v>0.10834482635095198</c:v>
                </c:pt>
                <c:pt idx="6050">
                  <c:v>0.10836273754724078</c:v>
                </c:pt>
                <c:pt idx="6051">
                  <c:v>0.10838064874352958</c:v>
                </c:pt>
                <c:pt idx="6052">
                  <c:v>0.10839855993981838</c:v>
                </c:pt>
                <c:pt idx="6053">
                  <c:v>0.10841647113610718</c:v>
                </c:pt>
                <c:pt idx="6054">
                  <c:v>0.10843438233239598</c:v>
                </c:pt>
                <c:pt idx="6055">
                  <c:v>0.10845229352868478</c:v>
                </c:pt>
                <c:pt idx="6056">
                  <c:v>0.10847020472497358</c:v>
                </c:pt>
                <c:pt idx="6057">
                  <c:v>0.10848811592126238</c:v>
                </c:pt>
                <c:pt idx="6058">
                  <c:v>0.10850602711755118</c:v>
                </c:pt>
                <c:pt idx="6059">
                  <c:v>0.10852393831383998</c:v>
                </c:pt>
                <c:pt idx="6060">
                  <c:v>0.10854184951012878</c:v>
                </c:pt>
                <c:pt idx="6061">
                  <c:v>0.10855976070641758</c:v>
                </c:pt>
                <c:pt idx="6062">
                  <c:v>0.10857767190270638</c:v>
                </c:pt>
                <c:pt idx="6063">
                  <c:v>0.10859558309899518</c:v>
                </c:pt>
                <c:pt idx="6064">
                  <c:v>0.10861349429528398</c:v>
                </c:pt>
                <c:pt idx="6065">
                  <c:v>0.10863140549157278</c:v>
                </c:pt>
                <c:pt idx="6066">
                  <c:v>0.10864931668786158</c:v>
                </c:pt>
                <c:pt idx="6067">
                  <c:v>0.10866722788415038</c:v>
                </c:pt>
                <c:pt idx="6068">
                  <c:v>0.10868513908043918</c:v>
                </c:pt>
                <c:pt idx="6069">
                  <c:v>0.10870305027672798</c:v>
                </c:pt>
                <c:pt idx="6070">
                  <c:v>0.10872096147301678</c:v>
                </c:pt>
                <c:pt idx="6071">
                  <c:v>0.10873887266930558</c:v>
                </c:pt>
                <c:pt idx="6072">
                  <c:v>0.10875678386559438</c:v>
                </c:pt>
                <c:pt idx="6073">
                  <c:v>0.10877469506188318</c:v>
                </c:pt>
                <c:pt idx="6074">
                  <c:v>0.10879260625817198</c:v>
                </c:pt>
                <c:pt idx="6075">
                  <c:v>0.10881051745446078</c:v>
                </c:pt>
                <c:pt idx="6076">
                  <c:v>0.10882842865074958</c:v>
                </c:pt>
                <c:pt idx="6077">
                  <c:v>0.10884633984703838</c:v>
                </c:pt>
                <c:pt idx="6078">
                  <c:v>0.10886425104332718</c:v>
                </c:pt>
                <c:pt idx="6079">
                  <c:v>0.10888216223961598</c:v>
                </c:pt>
                <c:pt idx="6080">
                  <c:v>0.10890007343590478</c:v>
                </c:pt>
                <c:pt idx="6081">
                  <c:v>0.10891798463219358</c:v>
                </c:pt>
                <c:pt idx="6082">
                  <c:v>0.10893589582848238</c:v>
                </c:pt>
                <c:pt idx="6083">
                  <c:v>0.10895380702477118</c:v>
                </c:pt>
                <c:pt idx="6084">
                  <c:v>0.10897171822105998</c:v>
                </c:pt>
                <c:pt idx="6085">
                  <c:v>0.10898962941734879</c:v>
                </c:pt>
                <c:pt idx="6086">
                  <c:v>0.10900754061363759</c:v>
                </c:pt>
                <c:pt idx="6087">
                  <c:v>0.10902545180992639</c:v>
                </c:pt>
                <c:pt idx="6088">
                  <c:v>0.10904336300621519</c:v>
                </c:pt>
                <c:pt idx="6089">
                  <c:v>0.10906127420250399</c:v>
                </c:pt>
                <c:pt idx="6090">
                  <c:v>0.10907918539879279</c:v>
                </c:pt>
                <c:pt idx="6091">
                  <c:v>0.10909709659508159</c:v>
                </c:pt>
                <c:pt idx="6092">
                  <c:v>0.10911500779137039</c:v>
                </c:pt>
                <c:pt idx="6093">
                  <c:v>0.10913291898765919</c:v>
                </c:pt>
                <c:pt idx="6094">
                  <c:v>0.10915083018394799</c:v>
                </c:pt>
                <c:pt idx="6095">
                  <c:v>0.10916874138023679</c:v>
                </c:pt>
                <c:pt idx="6096">
                  <c:v>0.10918665257652559</c:v>
                </c:pt>
                <c:pt idx="6097">
                  <c:v>0.10920456377281439</c:v>
                </c:pt>
                <c:pt idx="6098">
                  <c:v>0.10922247496910319</c:v>
                </c:pt>
                <c:pt idx="6099">
                  <c:v>0.10924038616539199</c:v>
                </c:pt>
                <c:pt idx="6100">
                  <c:v>0.10925829736168079</c:v>
                </c:pt>
                <c:pt idx="6101">
                  <c:v>0.10927620855796959</c:v>
                </c:pt>
                <c:pt idx="6102">
                  <c:v>0.10929411975425839</c:v>
                </c:pt>
                <c:pt idx="6103">
                  <c:v>0.10931203095054719</c:v>
                </c:pt>
                <c:pt idx="6104">
                  <c:v>0.10932994214683599</c:v>
                </c:pt>
                <c:pt idx="6105">
                  <c:v>0.10934785334312479</c:v>
                </c:pt>
                <c:pt idx="6106">
                  <c:v>0.10936576453941359</c:v>
                </c:pt>
                <c:pt idx="6107">
                  <c:v>0.10938367573570239</c:v>
                </c:pt>
                <c:pt idx="6108">
                  <c:v>0.10940158693199119</c:v>
                </c:pt>
                <c:pt idx="6109">
                  <c:v>0.10941949812827999</c:v>
                </c:pt>
                <c:pt idx="6110">
                  <c:v>0.10943740932456879</c:v>
                </c:pt>
                <c:pt idx="6111">
                  <c:v>0.10945532052085759</c:v>
                </c:pt>
                <c:pt idx="6112">
                  <c:v>0.10947323171714639</c:v>
                </c:pt>
                <c:pt idx="6113">
                  <c:v>0.10949114291343519</c:v>
                </c:pt>
                <c:pt idx="6114">
                  <c:v>0.10950905410972399</c:v>
                </c:pt>
                <c:pt idx="6115">
                  <c:v>0.10952696530601279</c:v>
                </c:pt>
                <c:pt idx="6116">
                  <c:v>0.10954487650230159</c:v>
                </c:pt>
                <c:pt idx="6117">
                  <c:v>0.10956278769859039</c:v>
                </c:pt>
                <c:pt idx="6118">
                  <c:v>0.10958069889487919</c:v>
                </c:pt>
                <c:pt idx="6119">
                  <c:v>0.10959861009116799</c:v>
                </c:pt>
                <c:pt idx="6120">
                  <c:v>0.10961652128745679</c:v>
                </c:pt>
                <c:pt idx="6121">
                  <c:v>0.10963443248374559</c:v>
                </c:pt>
                <c:pt idx="6122">
                  <c:v>0.10965234368003439</c:v>
                </c:pt>
                <c:pt idx="6123">
                  <c:v>0.10967025487632319</c:v>
                </c:pt>
                <c:pt idx="6124">
                  <c:v>0.10968816607261199</c:v>
                </c:pt>
                <c:pt idx="6125">
                  <c:v>0.10970607726890079</c:v>
                </c:pt>
                <c:pt idx="6126">
                  <c:v>0.10972398846518959</c:v>
                </c:pt>
                <c:pt idx="6127">
                  <c:v>0.10974189966147839</c:v>
                </c:pt>
                <c:pt idx="6128">
                  <c:v>0.10975981085776719</c:v>
                </c:pt>
                <c:pt idx="6129">
                  <c:v>0.10977772205405599</c:v>
                </c:pt>
                <c:pt idx="6130">
                  <c:v>0.10979563325034479</c:v>
                </c:pt>
                <c:pt idx="6131">
                  <c:v>0.10981354444663359</c:v>
                </c:pt>
                <c:pt idx="6132">
                  <c:v>0.10983145564292239</c:v>
                </c:pt>
                <c:pt idx="6133">
                  <c:v>0.10984936683921119</c:v>
                </c:pt>
                <c:pt idx="6134">
                  <c:v>0.10986727803549999</c:v>
                </c:pt>
                <c:pt idx="6135">
                  <c:v>0.10988518923178879</c:v>
                </c:pt>
                <c:pt idx="6136">
                  <c:v>0.10990310042807759</c:v>
                </c:pt>
                <c:pt idx="6137">
                  <c:v>0.10992101162436639</c:v>
                </c:pt>
                <c:pt idx="6138">
                  <c:v>0.10993892282065519</c:v>
                </c:pt>
                <c:pt idx="6139">
                  <c:v>0.10995683401694399</c:v>
                </c:pt>
                <c:pt idx="6140">
                  <c:v>0.10997474521323279</c:v>
                </c:pt>
                <c:pt idx="6141">
                  <c:v>0.10999265640952159</c:v>
                </c:pt>
                <c:pt idx="6142">
                  <c:v>0.11001056760581039</c:v>
                </c:pt>
                <c:pt idx="6143">
                  <c:v>0.11002847880209919</c:v>
                </c:pt>
                <c:pt idx="6144">
                  <c:v>0.11004638999838799</c:v>
                </c:pt>
                <c:pt idx="6145">
                  <c:v>0.11006430119467679</c:v>
                </c:pt>
                <c:pt idx="6146">
                  <c:v>0.11008221239096559</c:v>
                </c:pt>
                <c:pt idx="6147">
                  <c:v>0.11010012358725439</c:v>
                </c:pt>
                <c:pt idx="6148">
                  <c:v>0.11011803478354319</c:v>
                </c:pt>
                <c:pt idx="6149">
                  <c:v>0.11013594597983199</c:v>
                </c:pt>
                <c:pt idx="6150">
                  <c:v>0.11015385717612079</c:v>
                </c:pt>
                <c:pt idx="6151">
                  <c:v>0.11017176837240959</c:v>
                </c:pt>
                <c:pt idx="6152">
                  <c:v>0.11018967956869839</c:v>
                </c:pt>
                <c:pt idx="6153">
                  <c:v>0.11020759076498719</c:v>
                </c:pt>
                <c:pt idx="6154">
                  <c:v>0.11022550196127599</c:v>
                </c:pt>
                <c:pt idx="6155">
                  <c:v>0.11024341315756479</c:v>
                </c:pt>
                <c:pt idx="6156">
                  <c:v>0.11026132435385359</c:v>
                </c:pt>
                <c:pt idx="6157">
                  <c:v>0.11027923555014239</c:v>
                </c:pt>
                <c:pt idx="6158">
                  <c:v>0.11029714674643119</c:v>
                </c:pt>
                <c:pt idx="6159">
                  <c:v>0.11031505794271999</c:v>
                </c:pt>
                <c:pt idx="6160">
                  <c:v>0.11033296913900879</c:v>
                </c:pt>
                <c:pt idx="6161">
                  <c:v>0.11035088033529759</c:v>
                </c:pt>
                <c:pt idx="6162">
                  <c:v>0.11036879153158639</c:v>
                </c:pt>
                <c:pt idx="6163">
                  <c:v>0.11038670272787519</c:v>
                </c:pt>
                <c:pt idx="6164">
                  <c:v>0.11040461392416399</c:v>
                </c:pt>
                <c:pt idx="6165">
                  <c:v>0.11042252512045279</c:v>
                </c:pt>
                <c:pt idx="6166">
                  <c:v>0.11044043631674159</c:v>
                </c:pt>
                <c:pt idx="6167">
                  <c:v>0.11045834751303039</c:v>
                </c:pt>
                <c:pt idx="6168">
                  <c:v>0.11047625870931919</c:v>
                </c:pt>
                <c:pt idx="6169">
                  <c:v>0.11049416990560799</c:v>
                </c:pt>
                <c:pt idx="6170">
                  <c:v>0.11051208110189679</c:v>
                </c:pt>
                <c:pt idx="6171">
                  <c:v>0.11052999229818559</c:v>
                </c:pt>
                <c:pt idx="6172">
                  <c:v>0.11054790349447439</c:v>
                </c:pt>
                <c:pt idx="6173">
                  <c:v>0.1105658146907632</c:v>
                </c:pt>
                <c:pt idx="6174">
                  <c:v>0.110583725887052</c:v>
                </c:pt>
                <c:pt idx="6175">
                  <c:v>0.1106016370833408</c:v>
                </c:pt>
                <c:pt idx="6176">
                  <c:v>0.1106195482796296</c:v>
                </c:pt>
                <c:pt idx="6177">
                  <c:v>0.1106374594759184</c:v>
                </c:pt>
                <c:pt idx="6178">
                  <c:v>0.1106553706722072</c:v>
                </c:pt>
                <c:pt idx="6179">
                  <c:v>0.110673281868496</c:v>
                </c:pt>
                <c:pt idx="6180">
                  <c:v>0.1106911930647848</c:v>
                </c:pt>
                <c:pt idx="6181">
                  <c:v>0.1107091042610736</c:v>
                </c:pt>
                <c:pt idx="6182">
                  <c:v>0.1107270154573624</c:v>
                </c:pt>
                <c:pt idx="6183">
                  <c:v>0.1107449266536512</c:v>
                </c:pt>
                <c:pt idx="6184">
                  <c:v>0.11076283784994</c:v>
                </c:pt>
                <c:pt idx="6185">
                  <c:v>0.1107807490462288</c:v>
                </c:pt>
                <c:pt idx="6186">
                  <c:v>0.1107986602425176</c:v>
                </c:pt>
                <c:pt idx="6187">
                  <c:v>0.1108165714388064</c:v>
                </c:pt>
                <c:pt idx="6188">
                  <c:v>0.1108344826350952</c:v>
                </c:pt>
                <c:pt idx="6189">
                  <c:v>0.110852393831384</c:v>
                </c:pt>
                <c:pt idx="6190">
                  <c:v>0.1108703050276728</c:v>
                </c:pt>
                <c:pt idx="6191">
                  <c:v>0.1108882162239616</c:v>
                </c:pt>
                <c:pt idx="6192">
                  <c:v>0.1109061274202504</c:v>
                </c:pt>
                <c:pt idx="6193">
                  <c:v>0.1109240386165392</c:v>
                </c:pt>
                <c:pt idx="6194">
                  <c:v>0.110941949812828</c:v>
                </c:pt>
                <c:pt idx="6195">
                  <c:v>0.1109598610091168</c:v>
                </c:pt>
                <c:pt idx="6196">
                  <c:v>0.1109777722054056</c:v>
                </c:pt>
                <c:pt idx="6197">
                  <c:v>0.1109956834016944</c:v>
                </c:pt>
                <c:pt idx="6198">
                  <c:v>0.1110135945979832</c:v>
                </c:pt>
                <c:pt idx="6199">
                  <c:v>0.111031505794272</c:v>
                </c:pt>
                <c:pt idx="6200">
                  <c:v>0.1110494169905608</c:v>
                </c:pt>
                <c:pt idx="6201">
                  <c:v>0.1110673281868496</c:v>
                </c:pt>
                <c:pt idx="6202">
                  <c:v>0.1110852393831384</c:v>
                </c:pt>
                <c:pt idx="6203">
                  <c:v>0.1111031505794272</c:v>
                </c:pt>
                <c:pt idx="6204">
                  <c:v>0.111121061775716</c:v>
                </c:pt>
                <c:pt idx="6205">
                  <c:v>0.1111389729720048</c:v>
                </c:pt>
                <c:pt idx="6206">
                  <c:v>0.1111568841682936</c:v>
                </c:pt>
                <c:pt idx="6207">
                  <c:v>0.1111747953645824</c:v>
                </c:pt>
                <c:pt idx="6208">
                  <c:v>0.1111927065608712</c:v>
                </c:pt>
                <c:pt idx="6209">
                  <c:v>0.11121061775716</c:v>
                </c:pt>
                <c:pt idx="6210">
                  <c:v>0.1112285289534488</c:v>
                </c:pt>
                <c:pt idx="6211">
                  <c:v>0.1112464401497376</c:v>
                </c:pt>
                <c:pt idx="6212">
                  <c:v>0.1112643513460264</c:v>
                </c:pt>
                <c:pt idx="6213">
                  <c:v>0.1112822625423152</c:v>
                </c:pt>
                <c:pt idx="6214">
                  <c:v>0.111300173738604</c:v>
                </c:pt>
                <c:pt idx="6215">
                  <c:v>0.1113180849348928</c:v>
                </c:pt>
                <c:pt idx="6216">
                  <c:v>0.1113359961311816</c:v>
                </c:pt>
                <c:pt idx="6217">
                  <c:v>0.1113539073274704</c:v>
                </c:pt>
                <c:pt idx="6218">
                  <c:v>0.1113718185237592</c:v>
                </c:pt>
                <c:pt idx="6219">
                  <c:v>0.111389729720048</c:v>
                </c:pt>
                <c:pt idx="6220">
                  <c:v>0.1114076409163368</c:v>
                </c:pt>
                <c:pt idx="6221">
                  <c:v>0.1114255521126256</c:v>
                </c:pt>
                <c:pt idx="6222">
                  <c:v>0.1114434633089144</c:v>
                </c:pt>
                <c:pt idx="6223">
                  <c:v>0.1114613745052032</c:v>
                </c:pt>
                <c:pt idx="6224">
                  <c:v>0.111479285701492</c:v>
                </c:pt>
                <c:pt idx="6225">
                  <c:v>0.1114971968977808</c:v>
                </c:pt>
                <c:pt idx="6226">
                  <c:v>0.1115151080940696</c:v>
                </c:pt>
                <c:pt idx="6227">
                  <c:v>0.1115330192903584</c:v>
                </c:pt>
                <c:pt idx="6228">
                  <c:v>0.1115509304866472</c:v>
                </c:pt>
                <c:pt idx="6229">
                  <c:v>0.111568841682936</c:v>
                </c:pt>
                <c:pt idx="6230">
                  <c:v>0.1115867528792248</c:v>
                </c:pt>
                <c:pt idx="6231">
                  <c:v>0.1116046640755136</c:v>
                </c:pt>
                <c:pt idx="6232">
                  <c:v>0.1116225752718024</c:v>
                </c:pt>
                <c:pt idx="6233">
                  <c:v>0.1116404864680912</c:v>
                </c:pt>
                <c:pt idx="6234">
                  <c:v>0.11165839766438</c:v>
                </c:pt>
                <c:pt idx="6235">
                  <c:v>0.1116763088606688</c:v>
                </c:pt>
                <c:pt idx="6236">
                  <c:v>0.1116942200569576</c:v>
                </c:pt>
                <c:pt idx="6237">
                  <c:v>0.1117121312532464</c:v>
                </c:pt>
                <c:pt idx="6238">
                  <c:v>0.1117300424495352</c:v>
                </c:pt>
                <c:pt idx="6239">
                  <c:v>0.111747953645824</c:v>
                </c:pt>
                <c:pt idx="6240">
                  <c:v>0.1117658648421128</c:v>
                </c:pt>
                <c:pt idx="6241">
                  <c:v>0.1117837760384016</c:v>
                </c:pt>
                <c:pt idx="6242">
                  <c:v>0.1118016872346904</c:v>
                </c:pt>
                <c:pt idx="6243">
                  <c:v>0.1118195984309792</c:v>
                </c:pt>
                <c:pt idx="6244">
                  <c:v>0.111837509627268</c:v>
                </c:pt>
                <c:pt idx="6245">
                  <c:v>0.1118554208235568</c:v>
                </c:pt>
                <c:pt idx="6246">
                  <c:v>0.1118733320198456</c:v>
                </c:pt>
                <c:pt idx="6247">
                  <c:v>0.1118912432161344</c:v>
                </c:pt>
                <c:pt idx="6248">
                  <c:v>0.1119091544124232</c:v>
                </c:pt>
                <c:pt idx="6249">
                  <c:v>0.111927065608712</c:v>
                </c:pt>
                <c:pt idx="6250">
                  <c:v>0.1119449768050008</c:v>
                </c:pt>
                <c:pt idx="6251">
                  <c:v>0.1119628880012896</c:v>
                </c:pt>
                <c:pt idx="6252">
                  <c:v>0.1119807991975784</c:v>
                </c:pt>
                <c:pt idx="6253">
                  <c:v>0.1119987103938672</c:v>
                </c:pt>
                <c:pt idx="6254">
                  <c:v>0.112016621590156</c:v>
                </c:pt>
                <c:pt idx="6255">
                  <c:v>0.1120345327864448</c:v>
                </c:pt>
                <c:pt idx="6256">
                  <c:v>0.1120524439827336</c:v>
                </c:pt>
                <c:pt idx="6257">
                  <c:v>0.1120703551790224</c:v>
                </c:pt>
                <c:pt idx="6258">
                  <c:v>0.1120882663753112</c:v>
                </c:pt>
                <c:pt idx="6259">
                  <c:v>0.1121061775716</c:v>
                </c:pt>
                <c:pt idx="6260">
                  <c:v>0.1121240887678888</c:v>
                </c:pt>
                <c:pt idx="6261">
                  <c:v>0.1121419999641776</c:v>
                </c:pt>
                <c:pt idx="6262">
                  <c:v>0.11215991116046641</c:v>
                </c:pt>
                <c:pt idx="6263">
                  <c:v>0.11217782235675521</c:v>
                </c:pt>
                <c:pt idx="6264">
                  <c:v>0.11219573355304401</c:v>
                </c:pt>
                <c:pt idx="6265">
                  <c:v>0.11221364474933281</c:v>
                </c:pt>
                <c:pt idx="6266">
                  <c:v>0.11223155594562161</c:v>
                </c:pt>
                <c:pt idx="6267">
                  <c:v>0.11224946714191041</c:v>
                </c:pt>
                <c:pt idx="6268">
                  <c:v>0.11226737833819921</c:v>
                </c:pt>
                <c:pt idx="6269">
                  <c:v>0.11228528953448801</c:v>
                </c:pt>
                <c:pt idx="6270">
                  <c:v>0.11230320073077681</c:v>
                </c:pt>
                <c:pt idx="6271">
                  <c:v>0.11232111192706561</c:v>
                </c:pt>
                <c:pt idx="6272">
                  <c:v>0.11233902312335441</c:v>
                </c:pt>
                <c:pt idx="6273">
                  <c:v>0.11235693431964321</c:v>
                </c:pt>
                <c:pt idx="6274">
                  <c:v>0.11237484551593201</c:v>
                </c:pt>
                <c:pt idx="6275">
                  <c:v>0.11239275671222081</c:v>
                </c:pt>
                <c:pt idx="6276">
                  <c:v>0.11241066790850961</c:v>
                </c:pt>
                <c:pt idx="6277">
                  <c:v>0.11242857910479841</c:v>
                </c:pt>
                <c:pt idx="6278">
                  <c:v>0.11244649030108721</c:v>
                </c:pt>
                <c:pt idx="6279">
                  <c:v>0.11246440149737601</c:v>
                </c:pt>
                <c:pt idx="6280">
                  <c:v>0.11248231269366481</c:v>
                </c:pt>
                <c:pt idx="6281">
                  <c:v>0.11250022388995361</c:v>
                </c:pt>
                <c:pt idx="6282">
                  <c:v>0.11251813508624241</c:v>
                </c:pt>
                <c:pt idx="6283">
                  <c:v>0.11253604628253121</c:v>
                </c:pt>
                <c:pt idx="6284">
                  <c:v>0.11255395747882001</c:v>
                </c:pt>
                <c:pt idx="6285">
                  <c:v>0.11257186867510881</c:v>
                </c:pt>
                <c:pt idx="6286">
                  <c:v>0.11258977987139761</c:v>
                </c:pt>
                <c:pt idx="6287">
                  <c:v>0.11260769106768641</c:v>
                </c:pt>
                <c:pt idx="6288">
                  <c:v>0.11262560226397521</c:v>
                </c:pt>
                <c:pt idx="6289">
                  <c:v>0.11264351346026401</c:v>
                </c:pt>
                <c:pt idx="6290">
                  <c:v>0.11266142465655281</c:v>
                </c:pt>
                <c:pt idx="6291">
                  <c:v>0.11267933585284161</c:v>
                </c:pt>
                <c:pt idx="6292">
                  <c:v>0.11269724704913041</c:v>
                </c:pt>
                <c:pt idx="6293">
                  <c:v>0.11271515824541921</c:v>
                </c:pt>
                <c:pt idx="6294">
                  <c:v>0.11273306944170801</c:v>
                </c:pt>
                <c:pt idx="6295">
                  <c:v>0.11275098063799681</c:v>
                </c:pt>
                <c:pt idx="6296">
                  <c:v>0.11276889183428561</c:v>
                </c:pt>
                <c:pt idx="6297">
                  <c:v>0.11278680303057441</c:v>
                </c:pt>
                <c:pt idx="6298">
                  <c:v>0.11280471422686321</c:v>
                </c:pt>
                <c:pt idx="6299">
                  <c:v>0.11282262542315201</c:v>
                </c:pt>
                <c:pt idx="6300">
                  <c:v>0.11284053661944081</c:v>
                </c:pt>
                <c:pt idx="6301">
                  <c:v>0.11285844781572961</c:v>
                </c:pt>
                <c:pt idx="6302">
                  <c:v>0.11287635901201841</c:v>
                </c:pt>
                <c:pt idx="6303">
                  <c:v>0.11289427020830721</c:v>
                </c:pt>
                <c:pt idx="6304">
                  <c:v>0.11291218140459601</c:v>
                </c:pt>
                <c:pt idx="6305">
                  <c:v>0.11293009260088481</c:v>
                </c:pt>
                <c:pt idx="6306">
                  <c:v>0.11294800379717361</c:v>
                </c:pt>
                <c:pt idx="6307">
                  <c:v>0.11296591499346241</c:v>
                </c:pt>
                <c:pt idx="6308">
                  <c:v>0.11298382618975121</c:v>
                </c:pt>
                <c:pt idx="6309">
                  <c:v>0.11300173738604001</c:v>
                </c:pt>
                <c:pt idx="6310">
                  <c:v>0.11301964858232881</c:v>
                </c:pt>
                <c:pt idx="6311">
                  <c:v>0.11303755977861761</c:v>
                </c:pt>
                <c:pt idx="6312">
                  <c:v>0.11305547097490641</c:v>
                </c:pt>
                <c:pt idx="6313">
                  <c:v>0.11307338217119521</c:v>
                </c:pt>
                <c:pt idx="6314">
                  <c:v>0.11309129336748401</c:v>
                </c:pt>
                <c:pt idx="6315">
                  <c:v>0.11310920456377281</c:v>
                </c:pt>
                <c:pt idx="6316">
                  <c:v>0.11312711576006161</c:v>
                </c:pt>
                <c:pt idx="6317">
                  <c:v>0.11314502695635041</c:v>
                </c:pt>
                <c:pt idx="6318">
                  <c:v>0.11316293815263921</c:v>
                </c:pt>
                <c:pt idx="6319">
                  <c:v>0.11318084934892801</c:v>
                </c:pt>
                <c:pt idx="6320">
                  <c:v>0.11319876054521681</c:v>
                </c:pt>
                <c:pt idx="6321">
                  <c:v>0.11321667174150561</c:v>
                </c:pt>
                <c:pt idx="6322">
                  <c:v>0.11323458293779441</c:v>
                </c:pt>
                <c:pt idx="6323">
                  <c:v>0.11325249413408321</c:v>
                </c:pt>
                <c:pt idx="6324">
                  <c:v>0.11327040533037201</c:v>
                </c:pt>
                <c:pt idx="6325">
                  <c:v>0.11328831652666081</c:v>
                </c:pt>
                <c:pt idx="6326">
                  <c:v>0.11330622772294961</c:v>
                </c:pt>
                <c:pt idx="6327">
                  <c:v>0.11332413891923841</c:v>
                </c:pt>
                <c:pt idx="6328">
                  <c:v>0.11334205011552721</c:v>
                </c:pt>
                <c:pt idx="6329">
                  <c:v>0.11335996131181601</c:v>
                </c:pt>
                <c:pt idx="6330">
                  <c:v>0.11337787250810481</c:v>
                </c:pt>
                <c:pt idx="6331">
                  <c:v>0.11339578370439361</c:v>
                </c:pt>
                <c:pt idx="6332">
                  <c:v>0.11341369490068241</c:v>
                </c:pt>
                <c:pt idx="6333">
                  <c:v>0.11343160609697121</c:v>
                </c:pt>
                <c:pt idx="6334">
                  <c:v>0.11344951729326001</c:v>
                </c:pt>
                <c:pt idx="6335">
                  <c:v>0.11346742848954881</c:v>
                </c:pt>
                <c:pt idx="6336">
                  <c:v>0.11348533968583761</c:v>
                </c:pt>
                <c:pt idx="6337">
                  <c:v>0.11350325088212641</c:v>
                </c:pt>
                <c:pt idx="6338">
                  <c:v>0.11352116207841521</c:v>
                </c:pt>
                <c:pt idx="6339">
                  <c:v>0.11353907327470401</c:v>
                </c:pt>
                <c:pt idx="6340">
                  <c:v>0.11355698447099281</c:v>
                </c:pt>
                <c:pt idx="6341">
                  <c:v>0.11357489566728161</c:v>
                </c:pt>
                <c:pt idx="6342">
                  <c:v>0.11359280686357041</c:v>
                </c:pt>
                <c:pt idx="6343">
                  <c:v>0.11361071805985921</c:v>
                </c:pt>
                <c:pt idx="6344">
                  <c:v>0.11362862925614801</c:v>
                </c:pt>
                <c:pt idx="6345">
                  <c:v>0.11364654045243681</c:v>
                </c:pt>
                <c:pt idx="6346">
                  <c:v>0.11366445164872561</c:v>
                </c:pt>
                <c:pt idx="6347">
                  <c:v>0.11368236284501441</c:v>
                </c:pt>
                <c:pt idx="6348">
                  <c:v>0.11370027404130321</c:v>
                </c:pt>
                <c:pt idx="6349">
                  <c:v>0.11371818523759201</c:v>
                </c:pt>
                <c:pt idx="6350">
                  <c:v>0.11373609643388082</c:v>
                </c:pt>
                <c:pt idx="6351">
                  <c:v>0.11375400763016962</c:v>
                </c:pt>
                <c:pt idx="6352">
                  <c:v>0.11377191882645842</c:v>
                </c:pt>
                <c:pt idx="6353">
                  <c:v>0.11378983002274722</c:v>
                </c:pt>
                <c:pt idx="6354">
                  <c:v>0.11380774121903602</c:v>
                </c:pt>
                <c:pt idx="6355">
                  <c:v>0.11382565241532482</c:v>
                </c:pt>
                <c:pt idx="6356">
                  <c:v>0.11384356361161362</c:v>
                </c:pt>
                <c:pt idx="6357">
                  <c:v>0.11386147480790242</c:v>
                </c:pt>
                <c:pt idx="6358">
                  <c:v>0.11387938600419122</c:v>
                </c:pt>
                <c:pt idx="6359">
                  <c:v>0.11389729720048002</c:v>
                </c:pt>
                <c:pt idx="6360">
                  <c:v>0.11391520839676882</c:v>
                </c:pt>
                <c:pt idx="6361">
                  <c:v>0.11393311959305762</c:v>
                </c:pt>
                <c:pt idx="6362">
                  <c:v>0.11395103078934642</c:v>
                </c:pt>
                <c:pt idx="6363">
                  <c:v>0.11396894198563522</c:v>
                </c:pt>
                <c:pt idx="6364">
                  <c:v>0.11398685318192402</c:v>
                </c:pt>
                <c:pt idx="6365">
                  <c:v>0.11400476437821282</c:v>
                </c:pt>
                <c:pt idx="6366">
                  <c:v>0.11402267557450162</c:v>
                </c:pt>
                <c:pt idx="6367">
                  <c:v>0.11404058677079042</c:v>
                </c:pt>
                <c:pt idx="6368">
                  <c:v>0.11405849796707922</c:v>
                </c:pt>
                <c:pt idx="6369">
                  <c:v>0.11407640916336802</c:v>
                </c:pt>
                <c:pt idx="6370">
                  <c:v>0.11409432035965682</c:v>
                </c:pt>
                <c:pt idx="6371">
                  <c:v>0.11411223155594562</c:v>
                </c:pt>
                <c:pt idx="6372">
                  <c:v>0.11413014275223442</c:v>
                </c:pt>
                <c:pt idx="6373">
                  <c:v>0.11414805394852322</c:v>
                </c:pt>
                <c:pt idx="6374">
                  <c:v>0.11416596514481202</c:v>
                </c:pt>
                <c:pt idx="6375">
                  <c:v>0.11418387634110082</c:v>
                </c:pt>
                <c:pt idx="6376">
                  <c:v>0.11420178753738962</c:v>
                </c:pt>
                <c:pt idx="6377">
                  <c:v>0.11421969873367842</c:v>
                </c:pt>
                <c:pt idx="6378">
                  <c:v>0.11423760992996722</c:v>
                </c:pt>
                <c:pt idx="6379">
                  <c:v>0.11425552112625602</c:v>
                </c:pt>
                <c:pt idx="6380">
                  <c:v>0.11427343232254482</c:v>
                </c:pt>
                <c:pt idx="6381">
                  <c:v>0.11429134351883362</c:v>
                </c:pt>
                <c:pt idx="6382">
                  <c:v>0.11430925471512242</c:v>
                </c:pt>
                <c:pt idx="6383">
                  <c:v>0.11432716591141122</c:v>
                </c:pt>
                <c:pt idx="6384">
                  <c:v>0.11434507710770002</c:v>
                </c:pt>
                <c:pt idx="6385">
                  <c:v>0.11436298830398882</c:v>
                </c:pt>
                <c:pt idx="6386">
                  <c:v>0.11438089950027762</c:v>
                </c:pt>
                <c:pt idx="6387">
                  <c:v>0.11439881069656642</c:v>
                </c:pt>
                <c:pt idx="6388">
                  <c:v>0.11441672189285522</c:v>
                </c:pt>
                <c:pt idx="6389">
                  <c:v>0.11443463308914402</c:v>
                </c:pt>
                <c:pt idx="6390">
                  <c:v>0.11445254428543282</c:v>
                </c:pt>
                <c:pt idx="6391">
                  <c:v>0.11447045548172162</c:v>
                </c:pt>
                <c:pt idx="6392">
                  <c:v>0.11448836667801042</c:v>
                </c:pt>
                <c:pt idx="6393">
                  <c:v>0.11450627787429922</c:v>
                </c:pt>
                <c:pt idx="6394">
                  <c:v>0.11452418907058802</c:v>
                </c:pt>
                <c:pt idx="6395">
                  <c:v>0.11454210026687682</c:v>
                </c:pt>
                <c:pt idx="6396">
                  <c:v>0.11456001146316562</c:v>
                </c:pt>
                <c:pt idx="6397">
                  <c:v>0.11457792265945442</c:v>
                </c:pt>
                <c:pt idx="6398">
                  <c:v>0.11459583385574322</c:v>
                </c:pt>
                <c:pt idx="6399">
                  <c:v>0.11461374505203202</c:v>
                </c:pt>
                <c:pt idx="6400">
                  <c:v>0.11463165624832082</c:v>
                </c:pt>
                <c:pt idx="6401">
                  <c:v>0.11464956744460962</c:v>
                </c:pt>
                <c:pt idx="6402">
                  <c:v>0.11466747864089842</c:v>
                </c:pt>
                <c:pt idx="6403">
                  <c:v>0.11468538983718722</c:v>
                </c:pt>
                <c:pt idx="6404">
                  <c:v>0.11470330103347602</c:v>
                </c:pt>
                <c:pt idx="6405">
                  <c:v>0.11472121222976482</c:v>
                </c:pt>
                <c:pt idx="6406">
                  <c:v>0.11473912342605362</c:v>
                </c:pt>
                <c:pt idx="6407">
                  <c:v>0.11475703462234242</c:v>
                </c:pt>
                <c:pt idx="6408">
                  <c:v>0.11477494581863122</c:v>
                </c:pt>
                <c:pt idx="6409">
                  <c:v>0.11479285701492002</c:v>
                </c:pt>
                <c:pt idx="6410">
                  <c:v>0.11481076821120882</c:v>
                </c:pt>
                <c:pt idx="6411">
                  <c:v>0.11482867940749762</c:v>
                </c:pt>
                <c:pt idx="6412">
                  <c:v>0.11484659060378642</c:v>
                </c:pt>
                <c:pt idx="6413">
                  <c:v>0.11486450180007522</c:v>
                </c:pt>
                <c:pt idx="6414">
                  <c:v>0.11488241299636402</c:v>
                </c:pt>
                <c:pt idx="6415">
                  <c:v>0.11490032419265282</c:v>
                </c:pt>
                <c:pt idx="6416">
                  <c:v>0.11491823538894162</c:v>
                </c:pt>
                <c:pt idx="6417">
                  <c:v>0.11493614658523042</c:v>
                </c:pt>
                <c:pt idx="6418">
                  <c:v>0.11495405778151922</c:v>
                </c:pt>
                <c:pt idx="6419">
                  <c:v>0.11497196897780802</c:v>
                </c:pt>
                <c:pt idx="6420">
                  <c:v>0.11498988017409682</c:v>
                </c:pt>
                <c:pt idx="6421">
                  <c:v>0.11500779137038562</c:v>
                </c:pt>
                <c:pt idx="6422">
                  <c:v>0.11502570256667442</c:v>
                </c:pt>
                <c:pt idx="6423">
                  <c:v>0.11504361376296322</c:v>
                </c:pt>
                <c:pt idx="6424">
                  <c:v>0.11506152495925202</c:v>
                </c:pt>
                <c:pt idx="6425">
                  <c:v>0.11507943615554082</c:v>
                </c:pt>
                <c:pt idx="6426">
                  <c:v>0.11509734735182962</c:v>
                </c:pt>
                <c:pt idx="6427">
                  <c:v>0.11511525854811842</c:v>
                </c:pt>
                <c:pt idx="6428">
                  <c:v>0.11513316974440722</c:v>
                </c:pt>
                <c:pt idx="6429">
                  <c:v>0.11515108094069602</c:v>
                </c:pt>
                <c:pt idx="6430">
                  <c:v>0.11516899213698482</c:v>
                </c:pt>
                <c:pt idx="6431">
                  <c:v>0.11518690333327362</c:v>
                </c:pt>
                <c:pt idx="6432">
                  <c:v>0.11520481452956242</c:v>
                </c:pt>
                <c:pt idx="6433">
                  <c:v>0.11522272572585122</c:v>
                </c:pt>
                <c:pt idx="6434">
                  <c:v>0.11524063692214002</c:v>
                </c:pt>
                <c:pt idx="6435">
                  <c:v>0.11525854811842882</c:v>
                </c:pt>
                <c:pt idx="6436">
                  <c:v>0.11527645931471762</c:v>
                </c:pt>
                <c:pt idx="6437">
                  <c:v>0.11529437051100642</c:v>
                </c:pt>
                <c:pt idx="6438">
                  <c:v>0.11531228170729522</c:v>
                </c:pt>
                <c:pt idx="6439">
                  <c:v>0.11533019290358403</c:v>
                </c:pt>
                <c:pt idx="6440">
                  <c:v>0.11534810409987283</c:v>
                </c:pt>
                <c:pt idx="6441">
                  <c:v>0.11536601529616163</c:v>
                </c:pt>
                <c:pt idx="6442">
                  <c:v>0.11538392649245043</c:v>
                </c:pt>
                <c:pt idx="6443">
                  <c:v>0.11540183768873923</c:v>
                </c:pt>
                <c:pt idx="6444">
                  <c:v>0.11541974888502803</c:v>
                </c:pt>
                <c:pt idx="6445">
                  <c:v>0.11543766008131683</c:v>
                </c:pt>
                <c:pt idx="6446">
                  <c:v>0.11545557127760563</c:v>
                </c:pt>
                <c:pt idx="6447">
                  <c:v>0.11547348247389443</c:v>
                </c:pt>
                <c:pt idx="6448">
                  <c:v>0.11549139367018323</c:v>
                </c:pt>
                <c:pt idx="6449">
                  <c:v>0.11550930486647203</c:v>
                </c:pt>
                <c:pt idx="6450">
                  <c:v>0.11552721606276083</c:v>
                </c:pt>
                <c:pt idx="6451">
                  <c:v>0.11554512725904963</c:v>
                </c:pt>
                <c:pt idx="6452">
                  <c:v>0.11556303845533843</c:v>
                </c:pt>
                <c:pt idx="6453">
                  <c:v>0.11558094965162723</c:v>
                </c:pt>
                <c:pt idx="6454">
                  <c:v>0.11559886084791603</c:v>
                </c:pt>
                <c:pt idx="6455">
                  <c:v>0.11561677204420483</c:v>
                </c:pt>
                <c:pt idx="6456">
                  <c:v>0.11563468324049363</c:v>
                </c:pt>
                <c:pt idx="6457">
                  <c:v>0.11565259443678243</c:v>
                </c:pt>
                <c:pt idx="6458">
                  <c:v>0.11567050563307123</c:v>
                </c:pt>
                <c:pt idx="6459">
                  <c:v>0.11568841682936003</c:v>
                </c:pt>
                <c:pt idx="6460">
                  <c:v>0.11570632802564883</c:v>
                </c:pt>
                <c:pt idx="6461">
                  <c:v>0.11572423922193763</c:v>
                </c:pt>
                <c:pt idx="6462">
                  <c:v>0.11574215041822643</c:v>
                </c:pt>
                <c:pt idx="6463">
                  <c:v>0.11576006161451523</c:v>
                </c:pt>
                <c:pt idx="6464">
                  <c:v>0.11577797281080403</c:v>
                </c:pt>
                <c:pt idx="6465">
                  <c:v>0.11579588400709283</c:v>
                </c:pt>
                <c:pt idx="6466">
                  <c:v>0.11581379520338163</c:v>
                </c:pt>
                <c:pt idx="6467">
                  <c:v>0.11583170639967043</c:v>
                </c:pt>
                <c:pt idx="6468">
                  <c:v>0.11584961759595923</c:v>
                </c:pt>
                <c:pt idx="6469">
                  <c:v>0.11586752879224803</c:v>
                </c:pt>
                <c:pt idx="6470">
                  <c:v>0.11588543998853683</c:v>
                </c:pt>
                <c:pt idx="6471">
                  <c:v>0.11590335118482563</c:v>
                </c:pt>
                <c:pt idx="6472">
                  <c:v>0.11592126238111443</c:v>
                </c:pt>
                <c:pt idx="6473">
                  <c:v>0.11593917357740323</c:v>
                </c:pt>
                <c:pt idx="6474">
                  <c:v>0.11595708477369203</c:v>
                </c:pt>
                <c:pt idx="6475">
                  <c:v>0.11597499596998083</c:v>
                </c:pt>
                <c:pt idx="6476">
                  <c:v>0.11599290716626963</c:v>
                </c:pt>
                <c:pt idx="6477">
                  <c:v>0.11601081836255843</c:v>
                </c:pt>
                <c:pt idx="6478">
                  <c:v>0.11602872955884723</c:v>
                </c:pt>
                <c:pt idx="6479">
                  <c:v>0.11604664075513603</c:v>
                </c:pt>
                <c:pt idx="6480">
                  <c:v>0.11606455195142483</c:v>
                </c:pt>
                <c:pt idx="6481">
                  <c:v>0.11608246314771363</c:v>
                </c:pt>
                <c:pt idx="6482">
                  <c:v>0.11610037434400243</c:v>
                </c:pt>
                <c:pt idx="6483">
                  <c:v>0.11611828554029123</c:v>
                </c:pt>
                <c:pt idx="6484">
                  <c:v>0.11613619673658003</c:v>
                </c:pt>
                <c:pt idx="6485">
                  <c:v>0.11615410793286883</c:v>
                </c:pt>
                <c:pt idx="6486">
                  <c:v>0.11617201912915763</c:v>
                </c:pt>
                <c:pt idx="6487">
                  <c:v>0.11618993032544643</c:v>
                </c:pt>
                <c:pt idx="6488">
                  <c:v>0.11620784152173523</c:v>
                </c:pt>
                <c:pt idx="6489">
                  <c:v>0.11622575271802403</c:v>
                </c:pt>
                <c:pt idx="6490">
                  <c:v>0.11624366391431283</c:v>
                </c:pt>
                <c:pt idx="6491">
                  <c:v>0.11626157511060163</c:v>
                </c:pt>
                <c:pt idx="6492">
                  <c:v>0.11627948630689043</c:v>
                </c:pt>
                <c:pt idx="6493">
                  <c:v>0.11629739750317923</c:v>
                </c:pt>
                <c:pt idx="6494">
                  <c:v>0.11631530869946803</c:v>
                </c:pt>
                <c:pt idx="6495">
                  <c:v>0.11633321989575683</c:v>
                </c:pt>
                <c:pt idx="6496">
                  <c:v>0.11635113109204563</c:v>
                </c:pt>
                <c:pt idx="6497">
                  <c:v>0.11636904228833443</c:v>
                </c:pt>
                <c:pt idx="6498">
                  <c:v>0.11638695348462323</c:v>
                </c:pt>
                <c:pt idx="6499">
                  <c:v>0.11640486468091203</c:v>
                </c:pt>
                <c:pt idx="6500">
                  <c:v>0.11642277587720083</c:v>
                </c:pt>
                <c:pt idx="6501">
                  <c:v>0.11644068707348963</c:v>
                </c:pt>
                <c:pt idx="6502">
                  <c:v>0.11645859826977843</c:v>
                </c:pt>
                <c:pt idx="6503">
                  <c:v>0.11647650946606723</c:v>
                </c:pt>
                <c:pt idx="6504">
                  <c:v>0.11649442066235603</c:v>
                </c:pt>
                <c:pt idx="6505">
                  <c:v>0.11651233185864483</c:v>
                </c:pt>
                <c:pt idx="6506">
                  <c:v>0.11653024305493363</c:v>
                </c:pt>
                <c:pt idx="6507">
                  <c:v>0.11654815425122243</c:v>
                </c:pt>
                <c:pt idx="6508">
                  <c:v>0.11656606544751123</c:v>
                </c:pt>
                <c:pt idx="6509">
                  <c:v>0.11658397664380003</c:v>
                </c:pt>
                <c:pt idx="6510">
                  <c:v>0.11660188784008883</c:v>
                </c:pt>
                <c:pt idx="6511">
                  <c:v>0.11661979903637763</c:v>
                </c:pt>
                <c:pt idx="6512">
                  <c:v>0.11663771023266643</c:v>
                </c:pt>
                <c:pt idx="6513">
                  <c:v>0.11665562142895523</c:v>
                </c:pt>
                <c:pt idx="6514">
                  <c:v>0.11667353262524403</c:v>
                </c:pt>
                <c:pt idx="6515">
                  <c:v>0.11669144382153283</c:v>
                </c:pt>
                <c:pt idx="6516">
                  <c:v>0.11670935501782163</c:v>
                </c:pt>
                <c:pt idx="6517">
                  <c:v>0.11672726621411043</c:v>
                </c:pt>
                <c:pt idx="6518">
                  <c:v>0.11674517741039923</c:v>
                </c:pt>
                <c:pt idx="6519">
                  <c:v>0.11676308860668803</c:v>
                </c:pt>
                <c:pt idx="6520">
                  <c:v>0.11678099980297683</c:v>
                </c:pt>
                <c:pt idx="6521">
                  <c:v>0.11679891099926563</c:v>
                </c:pt>
                <c:pt idx="6522">
                  <c:v>0.11681682219555443</c:v>
                </c:pt>
                <c:pt idx="6523">
                  <c:v>0.11683473339184323</c:v>
                </c:pt>
                <c:pt idx="6524">
                  <c:v>0.11685264458813203</c:v>
                </c:pt>
                <c:pt idx="6525">
                  <c:v>0.11687055578442083</c:v>
                </c:pt>
                <c:pt idx="6526">
                  <c:v>0.11688846698070963</c:v>
                </c:pt>
                <c:pt idx="6527">
                  <c:v>0.11690637817699844</c:v>
                </c:pt>
                <c:pt idx="6528">
                  <c:v>0.11692428937328724</c:v>
                </c:pt>
                <c:pt idx="6529">
                  <c:v>0.11694220056957604</c:v>
                </c:pt>
                <c:pt idx="6530">
                  <c:v>0.11696011176586484</c:v>
                </c:pt>
                <c:pt idx="6531">
                  <c:v>0.11697802296215364</c:v>
                </c:pt>
                <c:pt idx="6532">
                  <c:v>0.11699593415844244</c:v>
                </c:pt>
                <c:pt idx="6533">
                  <c:v>0.11701384535473124</c:v>
                </c:pt>
                <c:pt idx="6534">
                  <c:v>0.11703175655102004</c:v>
                </c:pt>
                <c:pt idx="6535">
                  <c:v>0.11704966774730884</c:v>
                </c:pt>
                <c:pt idx="6536">
                  <c:v>0.11706757894359764</c:v>
                </c:pt>
                <c:pt idx="6537">
                  <c:v>0.11708549013988644</c:v>
                </c:pt>
                <c:pt idx="6538">
                  <c:v>0.11710340133617524</c:v>
                </c:pt>
                <c:pt idx="6539">
                  <c:v>0.11712131253246404</c:v>
                </c:pt>
                <c:pt idx="6540">
                  <c:v>0.11713922372875284</c:v>
                </c:pt>
                <c:pt idx="6541">
                  <c:v>0.11715713492504164</c:v>
                </c:pt>
                <c:pt idx="6542">
                  <c:v>0.11717504612133044</c:v>
                </c:pt>
                <c:pt idx="6543">
                  <c:v>0.11719295731761925</c:v>
                </c:pt>
                <c:pt idx="6544">
                  <c:v>0.11721086851390805</c:v>
                </c:pt>
                <c:pt idx="6545">
                  <c:v>0.11722877971019685</c:v>
                </c:pt>
                <c:pt idx="6546">
                  <c:v>0.11724669090648565</c:v>
                </c:pt>
                <c:pt idx="6547">
                  <c:v>0.11726460210277445</c:v>
                </c:pt>
                <c:pt idx="6548">
                  <c:v>0.11728251329906325</c:v>
                </c:pt>
                <c:pt idx="6549">
                  <c:v>0.11730042449535205</c:v>
                </c:pt>
                <c:pt idx="6550">
                  <c:v>0.11731833569164085</c:v>
                </c:pt>
                <c:pt idx="6551">
                  <c:v>0.11733624688792965</c:v>
                </c:pt>
                <c:pt idx="6552">
                  <c:v>0.11735415808421845</c:v>
                </c:pt>
                <c:pt idx="6553">
                  <c:v>0.11737206928050725</c:v>
                </c:pt>
                <c:pt idx="6554">
                  <c:v>0.11738998047679605</c:v>
                </c:pt>
                <c:pt idx="6555">
                  <c:v>0.11740789167308485</c:v>
                </c:pt>
                <c:pt idx="6556">
                  <c:v>0.11742580286937365</c:v>
                </c:pt>
                <c:pt idx="6557">
                  <c:v>0.11744371406566245</c:v>
                </c:pt>
                <c:pt idx="6558">
                  <c:v>0.11746162526195125</c:v>
                </c:pt>
                <c:pt idx="6559">
                  <c:v>0.11747953645824005</c:v>
                </c:pt>
                <c:pt idx="6560">
                  <c:v>0.11749744765452885</c:v>
                </c:pt>
                <c:pt idx="6561">
                  <c:v>0.11751535885081765</c:v>
                </c:pt>
                <c:pt idx="6562">
                  <c:v>0.11753327004710645</c:v>
                </c:pt>
                <c:pt idx="6563">
                  <c:v>0.11755118124339525</c:v>
                </c:pt>
                <c:pt idx="6564">
                  <c:v>0.11756909243968405</c:v>
                </c:pt>
                <c:pt idx="6565">
                  <c:v>0.11758700363597285</c:v>
                </c:pt>
                <c:pt idx="6566">
                  <c:v>0.11760491483226165</c:v>
                </c:pt>
                <c:pt idx="6567">
                  <c:v>0.11762282602855045</c:v>
                </c:pt>
                <c:pt idx="6568">
                  <c:v>0.11764073722483925</c:v>
                </c:pt>
                <c:pt idx="6569">
                  <c:v>0.11765864842112805</c:v>
                </c:pt>
                <c:pt idx="6570">
                  <c:v>0.11767655961741685</c:v>
                </c:pt>
                <c:pt idx="6571">
                  <c:v>0.11769447081370565</c:v>
                </c:pt>
                <c:pt idx="6572">
                  <c:v>0.11771238200999445</c:v>
                </c:pt>
                <c:pt idx="6573">
                  <c:v>0.11773029320628325</c:v>
                </c:pt>
                <c:pt idx="6574">
                  <c:v>0.11774820440257205</c:v>
                </c:pt>
                <c:pt idx="6575">
                  <c:v>0.11776611559886085</c:v>
                </c:pt>
                <c:pt idx="6576">
                  <c:v>0.11778402679514965</c:v>
                </c:pt>
                <c:pt idx="6577">
                  <c:v>0.11780193799143845</c:v>
                </c:pt>
                <c:pt idx="6578">
                  <c:v>0.11781984918772725</c:v>
                </c:pt>
                <c:pt idx="6579">
                  <c:v>0.11783776038401605</c:v>
                </c:pt>
                <c:pt idx="6580">
                  <c:v>0.11785567158030485</c:v>
                </c:pt>
                <c:pt idx="6581">
                  <c:v>0.11787358277659366</c:v>
                </c:pt>
                <c:pt idx="6582">
                  <c:v>0.11789149397288246</c:v>
                </c:pt>
                <c:pt idx="6583">
                  <c:v>0.11790940516917126</c:v>
                </c:pt>
                <c:pt idx="6584">
                  <c:v>0.11792731636546006</c:v>
                </c:pt>
                <c:pt idx="6585">
                  <c:v>0.11794522756174886</c:v>
                </c:pt>
                <c:pt idx="6586">
                  <c:v>0.11796313875803766</c:v>
                </c:pt>
                <c:pt idx="6587">
                  <c:v>0.11798104995432646</c:v>
                </c:pt>
                <c:pt idx="6588">
                  <c:v>0.11799896115061526</c:v>
                </c:pt>
                <c:pt idx="6589">
                  <c:v>0.11801687234690406</c:v>
                </c:pt>
                <c:pt idx="6590">
                  <c:v>0.11803478354319286</c:v>
                </c:pt>
                <c:pt idx="6591">
                  <c:v>0.11805269473948166</c:v>
                </c:pt>
                <c:pt idx="6592">
                  <c:v>0.11807060593577046</c:v>
                </c:pt>
                <c:pt idx="6593">
                  <c:v>0.11808851713205926</c:v>
                </c:pt>
                <c:pt idx="6594">
                  <c:v>0.11810642832834806</c:v>
                </c:pt>
                <c:pt idx="6595">
                  <c:v>0.11812433952463686</c:v>
                </c:pt>
                <c:pt idx="6596">
                  <c:v>0.11814225072092566</c:v>
                </c:pt>
                <c:pt idx="6597">
                  <c:v>0.11816016191721446</c:v>
                </c:pt>
                <c:pt idx="6598">
                  <c:v>0.11817807311350326</c:v>
                </c:pt>
                <c:pt idx="6599">
                  <c:v>0.11819598430979206</c:v>
                </c:pt>
                <c:pt idx="6600">
                  <c:v>0.11821389550608086</c:v>
                </c:pt>
                <c:pt idx="6601">
                  <c:v>0.11823180670236966</c:v>
                </c:pt>
                <c:pt idx="6602">
                  <c:v>0.11824971789865846</c:v>
                </c:pt>
                <c:pt idx="6603">
                  <c:v>0.11826762909494726</c:v>
                </c:pt>
                <c:pt idx="6604">
                  <c:v>0.11828554029123606</c:v>
                </c:pt>
                <c:pt idx="6605">
                  <c:v>0.11830345148752486</c:v>
                </c:pt>
                <c:pt idx="6606">
                  <c:v>0.11832136268381366</c:v>
                </c:pt>
                <c:pt idx="6607">
                  <c:v>0.11833927388010246</c:v>
                </c:pt>
                <c:pt idx="6608">
                  <c:v>0.11835718507639126</c:v>
                </c:pt>
                <c:pt idx="6609">
                  <c:v>0.11837509627268006</c:v>
                </c:pt>
                <c:pt idx="6610">
                  <c:v>0.11839300746896886</c:v>
                </c:pt>
                <c:pt idx="6611">
                  <c:v>0.11841091866525766</c:v>
                </c:pt>
                <c:pt idx="6612">
                  <c:v>0.11842882986154646</c:v>
                </c:pt>
                <c:pt idx="6613">
                  <c:v>0.11844674105783526</c:v>
                </c:pt>
                <c:pt idx="6614">
                  <c:v>0.11846465225412406</c:v>
                </c:pt>
                <c:pt idx="6615">
                  <c:v>0.11848256345041286</c:v>
                </c:pt>
                <c:pt idx="6616">
                  <c:v>0.11850047464670166</c:v>
                </c:pt>
                <c:pt idx="6617">
                  <c:v>0.11851838584299046</c:v>
                </c:pt>
                <c:pt idx="6618">
                  <c:v>0.11853629703927926</c:v>
                </c:pt>
                <c:pt idx="6619">
                  <c:v>0.11855420823556806</c:v>
                </c:pt>
                <c:pt idx="6620">
                  <c:v>0.11857211943185686</c:v>
                </c:pt>
                <c:pt idx="6621">
                  <c:v>0.11859003062814566</c:v>
                </c:pt>
                <c:pt idx="6622">
                  <c:v>0.11860794182443446</c:v>
                </c:pt>
                <c:pt idx="6623">
                  <c:v>0.11862585302072326</c:v>
                </c:pt>
                <c:pt idx="6624">
                  <c:v>0.11864376421701206</c:v>
                </c:pt>
                <c:pt idx="6625">
                  <c:v>0.11866167541330086</c:v>
                </c:pt>
                <c:pt idx="6626">
                  <c:v>0.11867958660958966</c:v>
                </c:pt>
                <c:pt idx="6627">
                  <c:v>0.11869749780587846</c:v>
                </c:pt>
                <c:pt idx="6628">
                  <c:v>0.11871540900216726</c:v>
                </c:pt>
                <c:pt idx="6629">
                  <c:v>0.11873332019845606</c:v>
                </c:pt>
                <c:pt idx="6630">
                  <c:v>0.11875123139474486</c:v>
                </c:pt>
                <c:pt idx="6631">
                  <c:v>0.11876914259103366</c:v>
                </c:pt>
                <c:pt idx="6632">
                  <c:v>0.11878705378732246</c:v>
                </c:pt>
                <c:pt idx="6633">
                  <c:v>0.11880496498361126</c:v>
                </c:pt>
                <c:pt idx="6634">
                  <c:v>0.11882287617990006</c:v>
                </c:pt>
                <c:pt idx="6635">
                  <c:v>0.11884078737618886</c:v>
                </c:pt>
                <c:pt idx="6636">
                  <c:v>0.11885869857247766</c:v>
                </c:pt>
                <c:pt idx="6637">
                  <c:v>0.11887660976876646</c:v>
                </c:pt>
                <c:pt idx="6638">
                  <c:v>0.11889452096505526</c:v>
                </c:pt>
                <c:pt idx="6639">
                  <c:v>0.11891243216134406</c:v>
                </c:pt>
                <c:pt idx="6640">
                  <c:v>0.11893034335763286</c:v>
                </c:pt>
                <c:pt idx="6641">
                  <c:v>0.11894825455392166</c:v>
                </c:pt>
                <c:pt idx="6642">
                  <c:v>0.11896616575021046</c:v>
                </c:pt>
                <c:pt idx="6643">
                  <c:v>0.11898407694649926</c:v>
                </c:pt>
                <c:pt idx="6644">
                  <c:v>0.11900198814278806</c:v>
                </c:pt>
                <c:pt idx="6645">
                  <c:v>0.11901989933907686</c:v>
                </c:pt>
                <c:pt idx="6646">
                  <c:v>0.11903781053536566</c:v>
                </c:pt>
                <c:pt idx="6647">
                  <c:v>0.11905572173165446</c:v>
                </c:pt>
                <c:pt idx="6648">
                  <c:v>0.11907363292794326</c:v>
                </c:pt>
                <c:pt idx="6649">
                  <c:v>0.11909154412423206</c:v>
                </c:pt>
                <c:pt idx="6650">
                  <c:v>0.11910945532052086</c:v>
                </c:pt>
                <c:pt idx="6651">
                  <c:v>0.11912736651680966</c:v>
                </c:pt>
                <c:pt idx="6652">
                  <c:v>0.11914527771309846</c:v>
                </c:pt>
                <c:pt idx="6653">
                  <c:v>0.11916318890938726</c:v>
                </c:pt>
                <c:pt idx="6654">
                  <c:v>0.11918110010567606</c:v>
                </c:pt>
                <c:pt idx="6655">
                  <c:v>0.11919901130196486</c:v>
                </c:pt>
                <c:pt idx="6656">
                  <c:v>0.11921692249825366</c:v>
                </c:pt>
                <c:pt idx="6657">
                  <c:v>0.11923483369454246</c:v>
                </c:pt>
                <c:pt idx="6658">
                  <c:v>0.11925274489083126</c:v>
                </c:pt>
                <c:pt idx="6659">
                  <c:v>0.11927065608712006</c:v>
                </c:pt>
                <c:pt idx="6660">
                  <c:v>0.11928856728340886</c:v>
                </c:pt>
                <c:pt idx="6661">
                  <c:v>0.11930647847969766</c:v>
                </c:pt>
                <c:pt idx="6662">
                  <c:v>0.11932438967598646</c:v>
                </c:pt>
                <c:pt idx="6663">
                  <c:v>0.11934230087227526</c:v>
                </c:pt>
                <c:pt idx="6664">
                  <c:v>0.11936021206856406</c:v>
                </c:pt>
                <c:pt idx="6665">
                  <c:v>0.11937812326485286</c:v>
                </c:pt>
                <c:pt idx="6666">
                  <c:v>0.11939603446114166</c:v>
                </c:pt>
                <c:pt idx="6667">
                  <c:v>0.11941394565743046</c:v>
                </c:pt>
                <c:pt idx="6668">
                  <c:v>0.11943185685371926</c:v>
                </c:pt>
                <c:pt idx="6669">
                  <c:v>0.11944976805000806</c:v>
                </c:pt>
                <c:pt idx="6670">
                  <c:v>0.11946767924629687</c:v>
                </c:pt>
                <c:pt idx="6671">
                  <c:v>0.11948559044258567</c:v>
                </c:pt>
                <c:pt idx="6672">
                  <c:v>0.11950350163887447</c:v>
                </c:pt>
                <c:pt idx="6673">
                  <c:v>0.11952141283516327</c:v>
                </c:pt>
                <c:pt idx="6674">
                  <c:v>0.11953932403145207</c:v>
                </c:pt>
                <c:pt idx="6675">
                  <c:v>0.11955723522774087</c:v>
                </c:pt>
                <c:pt idx="6676">
                  <c:v>0.11957514642402967</c:v>
                </c:pt>
                <c:pt idx="6677">
                  <c:v>0.11959305762031847</c:v>
                </c:pt>
                <c:pt idx="6678">
                  <c:v>0.11961096881660727</c:v>
                </c:pt>
                <c:pt idx="6679">
                  <c:v>0.11962888001289607</c:v>
                </c:pt>
                <c:pt idx="6680">
                  <c:v>0.11964679120918487</c:v>
                </c:pt>
                <c:pt idx="6681">
                  <c:v>0.11966470240547367</c:v>
                </c:pt>
                <c:pt idx="6682">
                  <c:v>0.11968261360176247</c:v>
                </c:pt>
                <c:pt idx="6683">
                  <c:v>0.11970052479805127</c:v>
                </c:pt>
                <c:pt idx="6684">
                  <c:v>0.11971843599434007</c:v>
                </c:pt>
                <c:pt idx="6685">
                  <c:v>0.11973634719062887</c:v>
                </c:pt>
                <c:pt idx="6686">
                  <c:v>0.11975425838691767</c:v>
                </c:pt>
                <c:pt idx="6687">
                  <c:v>0.11977216958320647</c:v>
                </c:pt>
                <c:pt idx="6688">
                  <c:v>0.11979008077949527</c:v>
                </c:pt>
                <c:pt idx="6689">
                  <c:v>0.11980799197578407</c:v>
                </c:pt>
                <c:pt idx="6690">
                  <c:v>0.11982590317207287</c:v>
                </c:pt>
                <c:pt idx="6691">
                  <c:v>0.11984381436836167</c:v>
                </c:pt>
                <c:pt idx="6692">
                  <c:v>0.11986172556465047</c:v>
                </c:pt>
                <c:pt idx="6693">
                  <c:v>0.11987963676093927</c:v>
                </c:pt>
                <c:pt idx="6694">
                  <c:v>0.11989754795722807</c:v>
                </c:pt>
                <c:pt idx="6695">
                  <c:v>0.11991545915351687</c:v>
                </c:pt>
                <c:pt idx="6696">
                  <c:v>0.11993337034980567</c:v>
                </c:pt>
                <c:pt idx="6697">
                  <c:v>0.11995128154609447</c:v>
                </c:pt>
                <c:pt idx="6698">
                  <c:v>0.11996919274238327</c:v>
                </c:pt>
                <c:pt idx="6699">
                  <c:v>0.11998710393867207</c:v>
                </c:pt>
                <c:pt idx="6700">
                  <c:v>0.12000501513496087</c:v>
                </c:pt>
                <c:pt idx="6701">
                  <c:v>0.12002292633124967</c:v>
                </c:pt>
                <c:pt idx="6702">
                  <c:v>0.12004083752753847</c:v>
                </c:pt>
                <c:pt idx="6703">
                  <c:v>0.12005874872382727</c:v>
                </c:pt>
                <c:pt idx="6704">
                  <c:v>0.12007665992011607</c:v>
                </c:pt>
                <c:pt idx="6705">
                  <c:v>0.12009457111640487</c:v>
                </c:pt>
                <c:pt idx="6706">
                  <c:v>0.12011248231269367</c:v>
                </c:pt>
                <c:pt idx="6707">
                  <c:v>0.12013039350898247</c:v>
                </c:pt>
                <c:pt idx="6708">
                  <c:v>0.12014830470527127</c:v>
                </c:pt>
                <c:pt idx="6709">
                  <c:v>0.12016621590156007</c:v>
                </c:pt>
                <c:pt idx="6710">
                  <c:v>0.12018412709784887</c:v>
                </c:pt>
                <c:pt idx="6711">
                  <c:v>0.12020203829413767</c:v>
                </c:pt>
                <c:pt idx="6712">
                  <c:v>0.12021994949042647</c:v>
                </c:pt>
                <c:pt idx="6713">
                  <c:v>0.12023786068671527</c:v>
                </c:pt>
                <c:pt idx="6714">
                  <c:v>0.12025577188300407</c:v>
                </c:pt>
                <c:pt idx="6715">
                  <c:v>0.12027368307929287</c:v>
                </c:pt>
                <c:pt idx="6716">
                  <c:v>0.12029159427558167</c:v>
                </c:pt>
                <c:pt idx="6717">
                  <c:v>0.12030950547187047</c:v>
                </c:pt>
                <c:pt idx="6718">
                  <c:v>0.12032741666815927</c:v>
                </c:pt>
                <c:pt idx="6719">
                  <c:v>0.12034532786444807</c:v>
                </c:pt>
                <c:pt idx="6720">
                  <c:v>0.12036323906073687</c:v>
                </c:pt>
                <c:pt idx="6721">
                  <c:v>0.12038115025702567</c:v>
                </c:pt>
                <c:pt idx="6722">
                  <c:v>0.12039906145331447</c:v>
                </c:pt>
                <c:pt idx="6723">
                  <c:v>0.12041697264960327</c:v>
                </c:pt>
                <c:pt idx="6724">
                  <c:v>0.12043488384589207</c:v>
                </c:pt>
                <c:pt idx="6725">
                  <c:v>0.12045279504218087</c:v>
                </c:pt>
                <c:pt idx="6726">
                  <c:v>0.12047070623846967</c:v>
                </c:pt>
                <c:pt idx="6727">
                  <c:v>0.12048861743475847</c:v>
                </c:pt>
                <c:pt idx="6728">
                  <c:v>0.12050652863104727</c:v>
                </c:pt>
                <c:pt idx="6729">
                  <c:v>0.12052443982733607</c:v>
                </c:pt>
                <c:pt idx="6730">
                  <c:v>0.12054235102362487</c:v>
                </c:pt>
                <c:pt idx="6731">
                  <c:v>0.12056026221991367</c:v>
                </c:pt>
                <c:pt idx="6732">
                  <c:v>0.12057817341620247</c:v>
                </c:pt>
                <c:pt idx="6733">
                  <c:v>0.12059608461249127</c:v>
                </c:pt>
                <c:pt idx="6734">
                  <c:v>0.12061399580878007</c:v>
                </c:pt>
                <c:pt idx="6735">
                  <c:v>0.12063190700506887</c:v>
                </c:pt>
                <c:pt idx="6736">
                  <c:v>0.12064981820135767</c:v>
                </c:pt>
                <c:pt idx="6737">
                  <c:v>0.12066772939764647</c:v>
                </c:pt>
                <c:pt idx="6738">
                  <c:v>0.12068564059393527</c:v>
                </c:pt>
                <c:pt idx="6739">
                  <c:v>0.12070355179022407</c:v>
                </c:pt>
                <c:pt idx="6740">
                  <c:v>0.12072146298651287</c:v>
                </c:pt>
                <c:pt idx="6741">
                  <c:v>0.12073937418280167</c:v>
                </c:pt>
                <c:pt idx="6742">
                  <c:v>0.12075728537909047</c:v>
                </c:pt>
                <c:pt idx="6743">
                  <c:v>0.12077519657537927</c:v>
                </c:pt>
                <c:pt idx="6744">
                  <c:v>0.12079310777166807</c:v>
                </c:pt>
                <c:pt idx="6745">
                  <c:v>0.12081101896795687</c:v>
                </c:pt>
                <c:pt idx="6746">
                  <c:v>0.12082893016424567</c:v>
                </c:pt>
                <c:pt idx="6747">
                  <c:v>0.12084684136053447</c:v>
                </c:pt>
                <c:pt idx="6748">
                  <c:v>0.12086475255682327</c:v>
                </c:pt>
                <c:pt idx="6749">
                  <c:v>0.12088266375311207</c:v>
                </c:pt>
                <c:pt idx="6750">
                  <c:v>0.12090057494940087</c:v>
                </c:pt>
                <c:pt idx="6751">
                  <c:v>0.12091848614568967</c:v>
                </c:pt>
                <c:pt idx="6752">
                  <c:v>0.12093639734197847</c:v>
                </c:pt>
                <c:pt idx="6753">
                  <c:v>0.12095430853826727</c:v>
                </c:pt>
                <c:pt idx="6754">
                  <c:v>0.12097221973455607</c:v>
                </c:pt>
                <c:pt idx="6755">
                  <c:v>0.12099013093084487</c:v>
                </c:pt>
                <c:pt idx="6756">
                  <c:v>0.12100804212713367</c:v>
                </c:pt>
                <c:pt idx="6757">
                  <c:v>0.12102595332342247</c:v>
                </c:pt>
                <c:pt idx="6758">
                  <c:v>0.12104386451971128</c:v>
                </c:pt>
                <c:pt idx="6759">
                  <c:v>0.12106177571600008</c:v>
                </c:pt>
                <c:pt idx="6760">
                  <c:v>0.12107968691228888</c:v>
                </c:pt>
                <c:pt idx="6761">
                  <c:v>0.12109759810857768</c:v>
                </c:pt>
                <c:pt idx="6762">
                  <c:v>0.12111550930486648</c:v>
                </c:pt>
                <c:pt idx="6763">
                  <c:v>0.12113342050115528</c:v>
                </c:pt>
                <c:pt idx="6764">
                  <c:v>0.12115133169744408</c:v>
                </c:pt>
                <c:pt idx="6765">
                  <c:v>0.12116924289373288</c:v>
                </c:pt>
                <c:pt idx="6766">
                  <c:v>0.12118715409002168</c:v>
                </c:pt>
                <c:pt idx="6767">
                  <c:v>0.12120506528631048</c:v>
                </c:pt>
                <c:pt idx="6768">
                  <c:v>0.12122297648259928</c:v>
                </c:pt>
                <c:pt idx="6769">
                  <c:v>0.12124088767888808</c:v>
                </c:pt>
                <c:pt idx="6770">
                  <c:v>0.12125879887517688</c:v>
                </c:pt>
                <c:pt idx="6771">
                  <c:v>0.12127671007146568</c:v>
                </c:pt>
                <c:pt idx="6772">
                  <c:v>0.12129462126775448</c:v>
                </c:pt>
                <c:pt idx="6773">
                  <c:v>0.12131253246404328</c:v>
                </c:pt>
                <c:pt idx="6774">
                  <c:v>0.12133044366033208</c:v>
                </c:pt>
                <c:pt idx="6775">
                  <c:v>0.12134835485662088</c:v>
                </c:pt>
                <c:pt idx="6776">
                  <c:v>0.12136626605290968</c:v>
                </c:pt>
                <c:pt idx="6777">
                  <c:v>0.12138417724919848</c:v>
                </c:pt>
                <c:pt idx="6778">
                  <c:v>0.12140208844548728</c:v>
                </c:pt>
                <c:pt idx="6779">
                  <c:v>0.12141999964177608</c:v>
                </c:pt>
                <c:pt idx="6780">
                  <c:v>0.12143791083806488</c:v>
                </c:pt>
                <c:pt idx="6781">
                  <c:v>0.12145582203435368</c:v>
                </c:pt>
                <c:pt idx="6782">
                  <c:v>0.12147373323064248</c:v>
                </c:pt>
                <c:pt idx="6783">
                  <c:v>0.12149164442693128</c:v>
                </c:pt>
                <c:pt idx="6784">
                  <c:v>0.12150955562322008</c:v>
                </c:pt>
                <c:pt idx="6785">
                  <c:v>0.12152746681950888</c:v>
                </c:pt>
                <c:pt idx="6786">
                  <c:v>0.12154537801579768</c:v>
                </c:pt>
                <c:pt idx="6787">
                  <c:v>0.12156328921208648</c:v>
                </c:pt>
                <c:pt idx="6788">
                  <c:v>0.12158120040837528</c:v>
                </c:pt>
                <c:pt idx="6789">
                  <c:v>0.12159911160466408</c:v>
                </c:pt>
                <c:pt idx="6790">
                  <c:v>0.12161702280095288</c:v>
                </c:pt>
                <c:pt idx="6791">
                  <c:v>0.12163493399724168</c:v>
                </c:pt>
                <c:pt idx="6792">
                  <c:v>0.12165284519353048</c:v>
                </c:pt>
                <c:pt idx="6793">
                  <c:v>0.12167075638981928</c:v>
                </c:pt>
                <c:pt idx="6794">
                  <c:v>0.12168866758610808</c:v>
                </c:pt>
                <c:pt idx="6795">
                  <c:v>0.12170657878239688</c:v>
                </c:pt>
                <c:pt idx="6796">
                  <c:v>0.12172448997868568</c:v>
                </c:pt>
                <c:pt idx="6797">
                  <c:v>0.12174240117497448</c:v>
                </c:pt>
                <c:pt idx="6798">
                  <c:v>0.12176031237126328</c:v>
                </c:pt>
                <c:pt idx="6799">
                  <c:v>0.12177822356755208</c:v>
                </c:pt>
                <c:pt idx="6800">
                  <c:v>0.12179613476384088</c:v>
                </c:pt>
                <c:pt idx="6801">
                  <c:v>0.12181404596012968</c:v>
                </c:pt>
                <c:pt idx="6802">
                  <c:v>0.12183195715641848</c:v>
                </c:pt>
                <c:pt idx="6803">
                  <c:v>0.12184986835270728</c:v>
                </c:pt>
                <c:pt idx="6804">
                  <c:v>0.12186777954899608</c:v>
                </c:pt>
                <c:pt idx="6805">
                  <c:v>0.12188569074528488</c:v>
                </c:pt>
                <c:pt idx="6806">
                  <c:v>0.12190360194157368</c:v>
                </c:pt>
                <c:pt idx="6807">
                  <c:v>0.12192151313786248</c:v>
                </c:pt>
                <c:pt idx="6808">
                  <c:v>0.12193942433415128</c:v>
                </c:pt>
                <c:pt idx="6809">
                  <c:v>0.12195733553044008</c:v>
                </c:pt>
                <c:pt idx="6810">
                  <c:v>0.12197524672672888</c:v>
                </c:pt>
                <c:pt idx="6811">
                  <c:v>0.12199315792301768</c:v>
                </c:pt>
                <c:pt idx="6812">
                  <c:v>0.12201106911930648</c:v>
                </c:pt>
                <c:pt idx="6813">
                  <c:v>0.12202898031559528</c:v>
                </c:pt>
                <c:pt idx="6814">
                  <c:v>0.12204689151188408</c:v>
                </c:pt>
                <c:pt idx="6815">
                  <c:v>0.12206480270817288</c:v>
                </c:pt>
                <c:pt idx="6816">
                  <c:v>0.12208271390446168</c:v>
                </c:pt>
                <c:pt idx="6817">
                  <c:v>0.12210062510075048</c:v>
                </c:pt>
                <c:pt idx="6818">
                  <c:v>0.12211853629703928</c:v>
                </c:pt>
                <c:pt idx="6819">
                  <c:v>0.12213644749332808</c:v>
                </c:pt>
                <c:pt idx="6820">
                  <c:v>0.12215435868961688</c:v>
                </c:pt>
                <c:pt idx="6821">
                  <c:v>0.12217226988590568</c:v>
                </c:pt>
                <c:pt idx="6822">
                  <c:v>0.12219018108219448</c:v>
                </c:pt>
                <c:pt idx="6823">
                  <c:v>0.12220809227848328</c:v>
                </c:pt>
                <c:pt idx="6824">
                  <c:v>0.12222600347477208</c:v>
                </c:pt>
                <c:pt idx="6825">
                  <c:v>0.12224391467106088</c:v>
                </c:pt>
                <c:pt idx="6826">
                  <c:v>0.12226182586734968</c:v>
                </c:pt>
                <c:pt idx="6827">
                  <c:v>0.12227973706363848</c:v>
                </c:pt>
                <c:pt idx="6828">
                  <c:v>0.12229764825992728</c:v>
                </c:pt>
                <c:pt idx="6829">
                  <c:v>0.12231555945621608</c:v>
                </c:pt>
                <c:pt idx="6830">
                  <c:v>0.12233347065250488</c:v>
                </c:pt>
                <c:pt idx="6831">
                  <c:v>0.12235138184879368</c:v>
                </c:pt>
                <c:pt idx="6832">
                  <c:v>0.12236929304508248</c:v>
                </c:pt>
                <c:pt idx="6833">
                  <c:v>0.12238720424137128</c:v>
                </c:pt>
                <c:pt idx="6834">
                  <c:v>0.12240511543766008</c:v>
                </c:pt>
                <c:pt idx="6835">
                  <c:v>0.12242302663394888</c:v>
                </c:pt>
                <c:pt idx="6836">
                  <c:v>0.12244093783023768</c:v>
                </c:pt>
                <c:pt idx="6837">
                  <c:v>0.12245884902652648</c:v>
                </c:pt>
                <c:pt idx="6838">
                  <c:v>0.12247676022281528</c:v>
                </c:pt>
                <c:pt idx="6839">
                  <c:v>0.12249467141910408</c:v>
                </c:pt>
                <c:pt idx="6840">
                  <c:v>0.12251258261539288</c:v>
                </c:pt>
                <c:pt idx="6841">
                  <c:v>0.12253049381168168</c:v>
                </c:pt>
                <c:pt idx="6842">
                  <c:v>0.12254840500797048</c:v>
                </c:pt>
                <c:pt idx="6843">
                  <c:v>0.12256631620425928</c:v>
                </c:pt>
                <c:pt idx="6844">
                  <c:v>0.12258422740054808</c:v>
                </c:pt>
                <c:pt idx="6845">
                  <c:v>0.12260213859683688</c:v>
                </c:pt>
                <c:pt idx="6846">
                  <c:v>0.12262004979312568</c:v>
                </c:pt>
                <c:pt idx="6847">
                  <c:v>0.12263796098941449</c:v>
                </c:pt>
                <c:pt idx="6848">
                  <c:v>0.12265587218570329</c:v>
                </c:pt>
                <c:pt idx="6849">
                  <c:v>0.12267378338199209</c:v>
                </c:pt>
                <c:pt idx="6850">
                  <c:v>0.12269169457828089</c:v>
                </c:pt>
                <c:pt idx="6851">
                  <c:v>0.12270960577456969</c:v>
                </c:pt>
                <c:pt idx="6852">
                  <c:v>0.12272751697085849</c:v>
                </c:pt>
                <c:pt idx="6853">
                  <c:v>0.12274542816714729</c:v>
                </c:pt>
                <c:pt idx="6854">
                  <c:v>0.12276333936343609</c:v>
                </c:pt>
                <c:pt idx="6855">
                  <c:v>0.12278125055972489</c:v>
                </c:pt>
                <c:pt idx="6856">
                  <c:v>0.12279916175601369</c:v>
                </c:pt>
                <c:pt idx="6857">
                  <c:v>0.12281707295230249</c:v>
                </c:pt>
                <c:pt idx="6858">
                  <c:v>0.12283498414859129</c:v>
                </c:pt>
                <c:pt idx="6859">
                  <c:v>0.12285289534488009</c:v>
                </c:pt>
                <c:pt idx="6860">
                  <c:v>0.12287080654116889</c:v>
                </c:pt>
                <c:pt idx="6861">
                  <c:v>0.12288871773745769</c:v>
                </c:pt>
                <c:pt idx="6862">
                  <c:v>0.12290662893374649</c:v>
                </c:pt>
                <c:pt idx="6863">
                  <c:v>0.12292454013003529</c:v>
                </c:pt>
                <c:pt idx="6864">
                  <c:v>0.12294245132632409</c:v>
                </c:pt>
                <c:pt idx="6865">
                  <c:v>0.12296036252261289</c:v>
                </c:pt>
                <c:pt idx="6866">
                  <c:v>0.12297827371890169</c:v>
                </c:pt>
                <c:pt idx="6867">
                  <c:v>0.12299618491519049</c:v>
                </c:pt>
                <c:pt idx="6868">
                  <c:v>0.12301409611147929</c:v>
                </c:pt>
                <c:pt idx="6869">
                  <c:v>0.12303200730776809</c:v>
                </c:pt>
                <c:pt idx="6870">
                  <c:v>0.12304991850405689</c:v>
                </c:pt>
                <c:pt idx="6871">
                  <c:v>0.12306782970034569</c:v>
                </c:pt>
                <c:pt idx="6872">
                  <c:v>0.12308574089663449</c:v>
                </c:pt>
                <c:pt idx="6873">
                  <c:v>0.12310365209292329</c:v>
                </c:pt>
                <c:pt idx="6874">
                  <c:v>0.12312156328921209</c:v>
                </c:pt>
                <c:pt idx="6875">
                  <c:v>0.12313947448550089</c:v>
                </c:pt>
                <c:pt idx="6876">
                  <c:v>0.12315738568178969</c:v>
                </c:pt>
                <c:pt idx="6877">
                  <c:v>0.12317529687807849</c:v>
                </c:pt>
                <c:pt idx="6878">
                  <c:v>0.12319320807436729</c:v>
                </c:pt>
                <c:pt idx="6879">
                  <c:v>0.12321111927065609</c:v>
                </c:pt>
                <c:pt idx="6880">
                  <c:v>0.12322903046694489</c:v>
                </c:pt>
                <c:pt idx="6881">
                  <c:v>0.12324694166323369</c:v>
                </c:pt>
                <c:pt idx="6882">
                  <c:v>0.12326485285952249</c:v>
                </c:pt>
                <c:pt idx="6883">
                  <c:v>0.12328276405581129</c:v>
                </c:pt>
                <c:pt idx="6884">
                  <c:v>0.12330067525210009</c:v>
                </c:pt>
                <c:pt idx="6885">
                  <c:v>0.12331858644838889</c:v>
                </c:pt>
                <c:pt idx="6886">
                  <c:v>0.12333649764467769</c:v>
                </c:pt>
                <c:pt idx="6887">
                  <c:v>0.12335440884096649</c:v>
                </c:pt>
                <c:pt idx="6888">
                  <c:v>0.12337232003725529</c:v>
                </c:pt>
                <c:pt idx="6889">
                  <c:v>0.12339023123354409</c:v>
                </c:pt>
                <c:pt idx="6890">
                  <c:v>0.12340814242983289</c:v>
                </c:pt>
                <c:pt idx="6891">
                  <c:v>0.12342605362612169</c:v>
                </c:pt>
                <c:pt idx="6892">
                  <c:v>0.12344396482241049</c:v>
                </c:pt>
                <c:pt idx="6893">
                  <c:v>0.12346187601869929</c:v>
                </c:pt>
                <c:pt idx="6894">
                  <c:v>0.12347978721498809</c:v>
                </c:pt>
                <c:pt idx="6895">
                  <c:v>0.12349769841127689</c:v>
                </c:pt>
                <c:pt idx="6896">
                  <c:v>0.12351560960756569</c:v>
                </c:pt>
                <c:pt idx="6897">
                  <c:v>0.12353352080385449</c:v>
                </c:pt>
                <c:pt idx="6898">
                  <c:v>0.12355143200014329</c:v>
                </c:pt>
                <c:pt idx="6899">
                  <c:v>0.12356934319643209</c:v>
                </c:pt>
                <c:pt idx="6900">
                  <c:v>0.12358725439272089</c:v>
                </c:pt>
                <c:pt idx="6901">
                  <c:v>0.12360516558900969</c:v>
                </c:pt>
                <c:pt idx="6902">
                  <c:v>0.12362307678529849</c:v>
                </c:pt>
                <c:pt idx="6903">
                  <c:v>0.12364098798158729</c:v>
                </c:pt>
                <c:pt idx="6904">
                  <c:v>0.12365889917787609</c:v>
                </c:pt>
                <c:pt idx="6905">
                  <c:v>0.12367681037416489</c:v>
                </c:pt>
                <c:pt idx="6906">
                  <c:v>0.12369472157045369</c:v>
                </c:pt>
                <c:pt idx="6907">
                  <c:v>0.12371263276674249</c:v>
                </c:pt>
                <c:pt idx="6908">
                  <c:v>0.12373054396303129</c:v>
                </c:pt>
                <c:pt idx="6909">
                  <c:v>0.12374845515932009</c:v>
                </c:pt>
                <c:pt idx="6910">
                  <c:v>0.12376636635560889</c:v>
                </c:pt>
                <c:pt idx="6911">
                  <c:v>0.12378427755189769</c:v>
                </c:pt>
                <c:pt idx="6912">
                  <c:v>0.12380218874818649</c:v>
                </c:pt>
                <c:pt idx="6913">
                  <c:v>0.12382009994447529</c:v>
                </c:pt>
                <c:pt idx="6914">
                  <c:v>0.12383801114076409</c:v>
                </c:pt>
                <c:pt idx="6915">
                  <c:v>0.12385592233705289</c:v>
                </c:pt>
                <c:pt idx="6916">
                  <c:v>0.12387383353334169</c:v>
                </c:pt>
                <c:pt idx="6917">
                  <c:v>0.12389174472963049</c:v>
                </c:pt>
                <c:pt idx="6918">
                  <c:v>0.12390965592591929</c:v>
                </c:pt>
                <c:pt idx="6919">
                  <c:v>0.12392756712220809</c:v>
                </c:pt>
                <c:pt idx="6920">
                  <c:v>0.12394547831849689</c:v>
                </c:pt>
                <c:pt idx="6921">
                  <c:v>0.12396338951478569</c:v>
                </c:pt>
                <c:pt idx="6922">
                  <c:v>0.12398130071107449</c:v>
                </c:pt>
                <c:pt idx="6923">
                  <c:v>0.12399921190736329</c:v>
                </c:pt>
                <c:pt idx="6924">
                  <c:v>0.12401712310365209</c:v>
                </c:pt>
                <c:pt idx="6925">
                  <c:v>0.12403503429994089</c:v>
                </c:pt>
                <c:pt idx="6926">
                  <c:v>0.12405294549622969</c:v>
                </c:pt>
                <c:pt idx="6927">
                  <c:v>0.12407085669251849</c:v>
                </c:pt>
                <c:pt idx="6928">
                  <c:v>0.12408876788880729</c:v>
                </c:pt>
                <c:pt idx="6929">
                  <c:v>0.12410667908509609</c:v>
                </c:pt>
                <c:pt idx="6930">
                  <c:v>0.12412459028138489</c:v>
                </c:pt>
                <c:pt idx="6931">
                  <c:v>0.12414250147767369</c:v>
                </c:pt>
                <c:pt idx="6932">
                  <c:v>0.12416041267396249</c:v>
                </c:pt>
                <c:pt idx="6933">
                  <c:v>0.12417832387025129</c:v>
                </c:pt>
                <c:pt idx="6934">
                  <c:v>0.12419623506654009</c:v>
                </c:pt>
                <c:pt idx="6935">
                  <c:v>0.1242141462628289</c:v>
                </c:pt>
                <c:pt idx="6936">
                  <c:v>0.1242320574591177</c:v>
                </c:pt>
                <c:pt idx="6937">
                  <c:v>0.1242499686554065</c:v>
                </c:pt>
                <c:pt idx="6938">
                  <c:v>0.1242678798516953</c:v>
                </c:pt>
                <c:pt idx="6939">
                  <c:v>0.1242857910479841</c:v>
                </c:pt>
                <c:pt idx="6940">
                  <c:v>0.1243037022442729</c:v>
                </c:pt>
                <c:pt idx="6941">
                  <c:v>0.1243216134405617</c:v>
                </c:pt>
                <c:pt idx="6942">
                  <c:v>0.1243395246368505</c:v>
                </c:pt>
                <c:pt idx="6943">
                  <c:v>0.1243574358331393</c:v>
                </c:pt>
                <c:pt idx="6944">
                  <c:v>0.1243753470294281</c:v>
                </c:pt>
                <c:pt idx="6945">
                  <c:v>0.1243932582257169</c:v>
                </c:pt>
                <c:pt idx="6946">
                  <c:v>0.1244111694220057</c:v>
                </c:pt>
                <c:pt idx="6947">
                  <c:v>0.1244290806182945</c:v>
                </c:pt>
                <c:pt idx="6948">
                  <c:v>0.1244469918145833</c:v>
                </c:pt>
                <c:pt idx="6949">
                  <c:v>0.1244649030108721</c:v>
                </c:pt>
                <c:pt idx="6950">
                  <c:v>0.1244828142071609</c:v>
                </c:pt>
                <c:pt idx="6951">
                  <c:v>0.1245007254034497</c:v>
                </c:pt>
                <c:pt idx="6952">
                  <c:v>0.1245186365997385</c:v>
                </c:pt>
                <c:pt idx="6953">
                  <c:v>0.1245365477960273</c:v>
                </c:pt>
                <c:pt idx="6954">
                  <c:v>0.1245544589923161</c:v>
                </c:pt>
                <c:pt idx="6955">
                  <c:v>0.1245723701886049</c:v>
                </c:pt>
                <c:pt idx="6956">
                  <c:v>0.1245902813848937</c:v>
                </c:pt>
                <c:pt idx="6957">
                  <c:v>0.1246081925811825</c:v>
                </c:pt>
                <c:pt idx="6958">
                  <c:v>0.1246261037774713</c:v>
                </c:pt>
                <c:pt idx="6959">
                  <c:v>0.1246440149737601</c:v>
                </c:pt>
                <c:pt idx="6960">
                  <c:v>0.1246619261700489</c:v>
                </c:pt>
                <c:pt idx="6961">
                  <c:v>0.1246798373663377</c:v>
                </c:pt>
                <c:pt idx="6962">
                  <c:v>0.1246977485626265</c:v>
                </c:pt>
                <c:pt idx="6963">
                  <c:v>0.1247156597589153</c:v>
                </c:pt>
                <c:pt idx="6964">
                  <c:v>0.1247335709552041</c:v>
                </c:pt>
                <c:pt idx="6965">
                  <c:v>0.1247514821514929</c:v>
                </c:pt>
                <c:pt idx="6966">
                  <c:v>0.1247693933477817</c:v>
                </c:pt>
                <c:pt idx="6967">
                  <c:v>0.1247873045440705</c:v>
                </c:pt>
                <c:pt idx="6968">
                  <c:v>0.1248052157403593</c:v>
                </c:pt>
                <c:pt idx="6969">
                  <c:v>0.1248231269366481</c:v>
                </c:pt>
                <c:pt idx="6970">
                  <c:v>0.1248410381329369</c:v>
                </c:pt>
                <c:pt idx="6971">
                  <c:v>0.1248589493292257</c:v>
                </c:pt>
                <c:pt idx="6972">
                  <c:v>0.1248768605255145</c:v>
                </c:pt>
                <c:pt idx="6973">
                  <c:v>0.1248947717218033</c:v>
                </c:pt>
                <c:pt idx="6974">
                  <c:v>0.1249126829180921</c:v>
                </c:pt>
                <c:pt idx="6975">
                  <c:v>0.1249305941143809</c:v>
                </c:pt>
                <c:pt idx="6976">
                  <c:v>0.1249485053106697</c:v>
                </c:pt>
                <c:pt idx="6977">
                  <c:v>0.1249664165069585</c:v>
                </c:pt>
                <c:pt idx="6978">
                  <c:v>0.1249843277032473</c:v>
                </c:pt>
                <c:pt idx="6979">
                  <c:v>0.1250022388995361</c:v>
                </c:pt>
                <c:pt idx="6980">
                  <c:v>0.1250201500958249</c:v>
                </c:pt>
                <c:pt idx="6981">
                  <c:v>0.1250380612921137</c:v>
                </c:pt>
                <c:pt idx="6982">
                  <c:v>0.1250559724884025</c:v>
                </c:pt>
                <c:pt idx="6983">
                  <c:v>0.1250738836846913</c:v>
                </c:pt>
                <c:pt idx="6984">
                  <c:v>0.1250917948809801</c:v>
                </c:pt>
                <c:pt idx="6985">
                  <c:v>0.1251097060772689</c:v>
                </c:pt>
                <c:pt idx="6986">
                  <c:v>0.1251276172735577</c:v>
                </c:pt>
                <c:pt idx="6987">
                  <c:v>0.1251455284698465</c:v>
                </c:pt>
                <c:pt idx="6988">
                  <c:v>0.1251634396661353</c:v>
                </c:pt>
                <c:pt idx="6989">
                  <c:v>0.1251813508624241</c:v>
                </c:pt>
                <c:pt idx="6990">
                  <c:v>0.1251992620587129</c:v>
                </c:pt>
                <c:pt idx="6991">
                  <c:v>0.1252171732550017</c:v>
                </c:pt>
                <c:pt idx="6992">
                  <c:v>0.1252350844512905</c:v>
                </c:pt>
                <c:pt idx="6993">
                  <c:v>0.1252529956475793</c:v>
                </c:pt>
                <c:pt idx="6994">
                  <c:v>0.1252709068438681</c:v>
                </c:pt>
                <c:pt idx="6995">
                  <c:v>0.1252888180401569</c:v>
                </c:pt>
                <c:pt idx="6996">
                  <c:v>0.1253067292364457</c:v>
                </c:pt>
                <c:pt idx="6997">
                  <c:v>0.1253246404327345</c:v>
                </c:pt>
                <c:pt idx="6998">
                  <c:v>0.1253425516290233</c:v>
                </c:pt>
                <c:pt idx="6999">
                  <c:v>0.1253604628253121</c:v>
                </c:pt>
                <c:pt idx="7000">
                  <c:v>0.1253783740216009</c:v>
                </c:pt>
                <c:pt idx="7001">
                  <c:v>0.1253962852178897</c:v>
                </c:pt>
                <c:pt idx="7002">
                  <c:v>0.1254141964141785</c:v>
                </c:pt>
                <c:pt idx="7003">
                  <c:v>0.1254321076104673</c:v>
                </c:pt>
                <c:pt idx="7004">
                  <c:v>0.1254500188067561</c:v>
                </c:pt>
                <c:pt idx="7005">
                  <c:v>0.1254679300030449</c:v>
                </c:pt>
                <c:pt idx="7006">
                  <c:v>0.1254858411993337</c:v>
                </c:pt>
                <c:pt idx="7007">
                  <c:v>0.1255037523956225</c:v>
                </c:pt>
                <c:pt idx="7008">
                  <c:v>0.1255216635919113</c:v>
                </c:pt>
                <c:pt idx="7009">
                  <c:v>0.1255395747882001</c:v>
                </c:pt>
                <c:pt idx="7010">
                  <c:v>0.1255574859844889</c:v>
                </c:pt>
                <c:pt idx="7011">
                  <c:v>0.1255753971807777</c:v>
                </c:pt>
                <c:pt idx="7012">
                  <c:v>0.1255933083770665</c:v>
                </c:pt>
                <c:pt idx="7013">
                  <c:v>0.1256112195733553</c:v>
                </c:pt>
                <c:pt idx="7014">
                  <c:v>0.1256291307696441</c:v>
                </c:pt>
                <c:pt idx="7015">
                  <c:v>0.1256470419659329</c:v>
                </c:pt>
                <c:pt idx="7016">
                  <c:v>0.1256649531622217</c:v>
                </c:pt>
                <c:pt idx="7017">
                  <c:v>0.1256828643585105</c:v>
                </c:pt>
                <c:pt idx="7018">
                  <c:v>0.1257007755547993</c:v>
                </c:pt>
                <c:pt idx="7019">
                  <c:v>0.1257186867510881</c:v>
                </c:pt>
                <c:pt idx="7020">
                  <c:v>0.1257365979473769</c:v>
                </c:pt>
                <c:pt idx="7021">
                  <c:v>0.1257545091436657</c:v>
                </c:pt>
                <c:pt idx="7022">
                  <c:v>0.1257724203399545</c:v>
                </c:pt>
                <c:pt idx="7023">
                  <c:v>0.1257903315362433</c:v>
                </c:pt>
                <c:pt idx="7024">
                  <c:v>0.12580824273253211</c:v>
                </c:pt>
                <c:pt idx="7025">
                  <c:v>0.12582615392882091</c:v>
                </c:pt>
                <c:pt idx="7026">
                  <c:v>0.12584406512510971</c:v>
                </c:pt>
                <c:pt idx="7027">
                  <c:v>0.12586197632139851</c:v>
                </c:pt>
                <c:pt idx="7028">
                  <c:v>0.12587988751768731</c:v>
                </c:pt>
                <c:pt idx="7029">
                  <c:v>0.12589779871397611</c:v>
                </c:pt>
                <c:pt idx="7030">
                  <c:v>0.12591570991026491</c:v>
                </c:pt>
                <c:pt idx="7031">
                  <c:v>0.12593362110655371</c:v>
                </c:pt>
                <c:pt idx="7032">
                  <c:v>0.12595153230284251</c:v>
                </c:pt>
                <c:pt idx="7033">
                  <c:v>0.12596944349913131</c:v>
                </c:pt>
                <c:pt idx="7034">
                  <c:v>0.12598735469542011</c:v>
                </c:pt>
                <c:pt idx="7035">
                  <c:v>0.12600526589170891</c:v>
                </c:pt>
                <c:pt idx="7036">
                  <c:v>0.12602317708799771</c:v>
                </c:pt>
                <c:pt idx="7037">
                  <c:v>0.12604108828428651</c:v>
                </c:pt>
                <c:pt idx="7038">
                  <c:v>0.12605899948057531</c:v>
                </c:pt>
                <c:pt idx="7039">
                  <c:v>0.12607691067686411</c:v>
                </c:pt>
                <c:pt idx="7040">
                  <c:v>0.12609482187315291</c:v>
                </c:pt>
                <c:pt idx="7041">
                  <c:v>0.12611273306944171</c:v>
                </c:pt>
                <c:pt idx="7042">
                  <c:v>0.12613064426573051</c:v>
                </c:pt>
                <c:pt idx="7043">
                  <c:v>0.12614855546201931</c:v>
                </c:pt>
                <c:pt idx="7044">
                  <c:v>0.12616646665830811</c:v>
                </c:pt>
                <c:pt idx="7045">
                  <c:v>0.12618437785459691</c:v>
                </c:pt>
                <c:pt idx="7046">
                  <c:v>0.12620228905088571</c:v>
                </c:pt>
                <c:pt idx="7047">
                  <c:v>0.12622020024717451</c:v>
                </c:pt>
                <c:pt idx="7048">
                  <c:v>0.12623811144346331</c:v>
                </c:pt>
                <c:pt idx="7049">
                  <c:v>0.12625602263975211</c:v>
                </c:pt>
                <c:pt idx="7050">
                  <c:v>0.12627393383604091</c:v>
                </c:pt>
                <c:pt idx="7051">
                  <c:v>0.12629184503232971</c:v>
                </c:pt>
                <c:pt idx="7052">
                  <c:v>0.12630975622861851</c:v>
                </c:pt>
                <c:pt idx="7053">
                  <c:v>0.12632766742490731</c:v>
                </c:pt>
                <c:pt idx="7054">
                  <c:v>0.12634557862119611</c:v>
                </c:pt>
                <c:pt idx="7055">
                  <c:v>0.12636348981748491</c:v>
                </c:pt>
                <c:pt idx="7056">
                  <c:v>0.12638140101377371</c:v>
                </c:pt>
                <c:pt idx="7057">
                  <c:v>0.12639931221006251</c:v>
                </c:pt>
                <c:pt idx="7058">
                  <c:v>0.12641722340635131</c:v>
                </c:pt>
                <c:pt idx="7059">
                  <c:v>0.12643513460264011</c:v>
                </c:pt>
                <c:pt idx="7060">
                  <c:v>0.12645304579892891</c:v>
                </c:pt>
                <c:pt idx="7061">
                  <c:v>0.12647095699521771</c:v>
                </c:pt>
                <c:pt idx="7062">
                  <c:v>0.12648886819150651</c:v>
                </c:pt>
                <c:pt idx="7063">
                  <c:v>0.12650677938779531</c:v>
                </c:pt>
                <c:pt idx="7064">
                  <c:v>0.12652469058408411</c:v>
                </c:pt>
                <c:pt idx="7065">
                  <c:v>0.12654260178037291</c:v>
                </c:pt>
                <c:pt idx="7066">
                  <c:v>0.12656051297666171</c:v>
                </c:pt>
                <c:pt idx="7067">
                  <c:v>0.12657842417295051</c:v>
                </c:pt>
                <c:pt idx="7068">
                  <c:v>0.12659633536923931</c:v>
                </c:pt>
                <c:pt idx="7069">
                  <c:v>0.12661424656552811</c:v>
                </c:pt>
                <c:pt idx="7070">
                  <c:v>0.12663215776181691</c:v>
                </c:pt>
                <c:pt idx="7071">
                  <c:v>0.12665006895810571</c:v>
                </c:pt>
                <c:pt idx="7072">
                  <c:v>0.12666798015439451</c:v>
                </c:pt>
                <c:pt idx="7073">
                  <c:v>0.12668589135068331</c:v>
                </c:pt>
                <c:pt idx="7074">
                  <c:v>0.12670380254697211</c:v>
                </c:pt>
                <c:pt idx="7075">
                  <c:v>0.12672171374326091</c:v>
                </c:pt>
                <c:pt idx="7076">
                  <c:v>0.12673962493954971</c:v>
                </c:pt>
                <c:pt idx="7077">
                  <c:v>0.12675753613583851</c:v>
                </c:pt>
                <c:pt idx="7078">
                  <c:v>0.12677544733212731</c:v>
                </c:pt>
                <c:pt idx="7079">
                  <c:v>0.12679335852841611</c:v>
                </c:pt>
                <c:pt idx="7080">
                  <c:v>0.12681126972470491</c:v>
                </c:pt>
                <c:pt idx="7081">
                  <c:v>0.12682918092099371</c:v>
                </c:pt>
                <c:pt idx="7082">
                  <c:v>0.12684709211728251</c:v>
                </c:pt>
                <c:pt idx="7083">
                  <c:v>0.12686500331357131</c:v>
                </c:pt>
                <c:pt idx="7084">
                  <c:v>0.12688291450986011</c:v>
                </c:pt>
                <c:pt idx="7085">
                  <c:v>0.12690082570614891</c:v>
                </c:pt>
                <c:pt idx="7086">
                  <c:v>0.12691873690243771</c:v>
                </c:pt>
                <c:pt idx="7087">
                  <c:v>0.12693664809872651</c:v>
                </c:pt>
                <c:pt idx="7088">
                  <c:v>0.12695455929501531</c:v>
                </c:pt>
                <c:pt idx="7089">
                  <c:v>0.12697247049130411</c:v>
                </c:pt>
                <c:pt idx="7090">
                  <c:v>0.12699038168759291</c:v>
                </c:pt>
                <c:pt idx="7091">
                  <c:v>0.12700829288388171</c:v>
                </c:pt>
                <c:pt idx="7092">
                  <c:v>0.12702620408017051</c:v>
                </c:pt>
                <c:pt idx="7093">
                  <c:v>0.12704411527645931</c:v>
                </c:pt>
                <c:pt idx="7094">
                  <c:v>0.12706202647274811</c:v>
                </c:pt>
                <c:pt idx="7095">
                  <c:v>0.12707993766903691</c:v>
                </c:pt>
                <c:pt idx="7096">
                  <c:v>0.12709784886532571</c:v>
                </c:pt>
                <c:pt idx="7097">
                  <c:v>0.12711576006161451</c:v>
                </c:pt>
                <c:pt idx="7098">
                  <c:v>0.12713367125790331</c:v>
                </c:pt>
                <c:pt idx="7099">
                  <c:v>0.12715158245419211</c:v>
                </c:pt>
                <c:pt idx="7100">
                  <c:v>0.12716949365048091</c:v>
                </c:pt>
                <c:pt idx="7101">
                  <c:v>0.12718740484676971</c:v>
                </c:pt>
                <c:pt idx="7102">
                  <c:v>0.12720531604305851</c:v>
                </c:pt>
                <c:pt idx="7103">
                  <c:v>0.12722322723934731</c:v>
                </c:pt>
                <c:pt idx="7104">
                  <c:v>0.12724113843563611</c:v>
                </c:pt>
                <c:pt idx="7105">
                  <c:v>0.12725904963192491</c:v>
                </c:pt>
                <c:pt idx="7106">
                  <c:v>0.12727696082821371</c:v>
                </c:pt>
                <c:pt idx="7107">
                  <c:v>0.12729487202450251</c:v>
                </c:pt>
                <c:pt idx="7108">
                  <c:v>0.12731278322079131</c:v>
                </c:pt>
                <c:pt idx="7109">
                  <c:v>0.12733069441708011</c:v>
                </c:pt>
                <c:pt idx="7110">
                  <c:v>0.12734860561336891</c:v>
                </c:pt>
                <c:pt idx="7111">
                  <c:v>0.12736651680965771</c:v>
                </c:pt>
                <c:pt idx="7112">
                  <c:v>0.12738442800594652</c:v>
                </c:pt>
                <c:pt idx="7113">
                  <c:v>0.12740233920223532</c:v>
                </c:pt>
                <c:pt idx="7114">
                  <c:v>0.12742025039852412</c:v>
                </c:pt>
                <c:pt idx="7115">
                  <c:v>0.12743816159481292</c:v>
                </c:pt>
                <c:pt idx="7116">
                  <c:v>0.12745607279110172</c:v>
                </c:pt>
                <c:pt idx="7117">
                  <c:v>0.12747398398739052</c:v>
                </c:pt>
                <c:pt idx="7118">
                  <c:v>0.12749189518367932</c:v>
                </c:pt>
                <c:pt idx="7119">
                  <c:v>0.12750980637996812</c:v>
                </c:pt>
                <c:pt idx="7120">
                  <c:v>0.12752771757625692</c:v>
                </c:pt>
                <c:pt idx="7121">
                  <c:v>0.12754562877254572</c:v>
                </c:pt>
                <c:pt idx="7122">
                  <c:v>0.12756353996883452</c:v>
                </c:pt>
                <c:pt idx="7123">
                  <c:v>0.12758145116512332</c:v>
                </c:pt>
                <c:pt idx="7124">
                  <c:v>0.12759936236141212</c:v>
                </c:pt>
                <c:pt idx="7125">
                  <c:v>0.12761727355770092</c:v>
                </c:pt>
                <c:pt idx="7126">
                  <c:v>0.12763518475398972</c:v>
                </c:pt>
                <c:pt idx="7127">
                  <c:v>0.12765309595027852</c:v>
                </c:pt>
                <c:pt idx="7128">
                  <c:v>0.12767100714656732</c:v>
                </c:pt>
                <c:pt idx="7129">
                  <c:v>0.12768891834285612</c:v>
                </c:pt>
                <c:pt idx="7130">
                  <c:v>0.12770682953914492</c:v>
                </c:pt>
                <c:pt idx="7131">
                  <c:v>0.12772474073543372</c:v>
                </c:pt>
                <c:pt idx="7132">
                  <c:v>0.12774265193172252</c:v>
                </c:pt>
                <c:pt idx="7133">
                  <c:v>0.12776056312801132</c:v>
                </c:pt>
                <c:pt idx="7134">
                  <c:v>0.12777847432430012</c:v>
                </c:pt>
                <c:pt idx="7135">
                  <c:v>0.12779638552058892</c:v>
                </c:pt>
                <c:pt idx="7136">
                  <c:v>0.12781429671687772</c:v>
                </c:pt>
                <c:pt idx="7137">
                  <c:v>0.12783220791316652</c:v>
                </c:pt>
                <c:pt idx="7138">
                  <c:v>0.12785011910945532</c:v>
                </c:pt>
                <c:pt idx="7139">
                  <c:v>0.12786803030574412</c:v>
                </c:pt>
                <c:pt idx="7140">
                  <c:v>0.12788594150203292</c:v>
                </c:pt>
                <c:pt idx="7141">
                  <c:v>0.12790385269832172</c:v>
                </c:pt>
                <c:pt idx="7142">
                  <c:v>0.12792176389461052</c:v>
                </c:pt>
                <c:pt idx="7143">
                  <c:v>0.12793967509089932</c:v>
                </c:pt>
                <c:pt idx="7144">
                  <c:v>0.12795758628718812</c:v>
                </c:pt>
                <c:pt idx="7145">
                  <c:v>0.12797549748347692</c:v>
                </c:pt>
                <c:pt idx="7146">
                  <c:v>0.12799340867976572</c:v>
                </c:pt>
                <c:pt idx="7147">
                  <c:v>0.12801131987605452</c:v>
                </c:pt>
                <c:pt idx="7148">
                  <c:v>0.12802923107234332</c:v>
                </c:pt>
                <c:pt idx="7149">
                  <c:v>0.12804714226863212</c:v>
                </c:pt>
                <c:pt idx="7150">
                  <c:v>0.12806505346492092</c:v>
                </c:pt>
                <c:pt idx="7151">
                  <c:v>0.12808296466120972</c:v>
                </c:pt>
                <c:pt idx="7152">
                  <c:v>0.12810087585749852</c:v>
                </c:pt>
                <c:pt idx="7153">
                  <c:v>0.12811878705378732</c:v>
                </c:pt>
                <c:pt idx="7154">
                  <c:v>0.12813669825007612</c:v>
                </c:pt>
                <c:pt idx="7155">
                  <c:v>0.12815460944636492</c:v>
                </c:pt>
                <c:pt idx="7156">
                  <c:v>0.12817252064265372</c:v>
                </c:pt>
                <c:pt idx="7157">
                  <c:v>0.12819043183894252</c:v>
                </c:pt>
                <c:pt idx="7158">
                  <c:v>0.12820834303523132</c:v>
                </c:pt>
                <c:pt idx="7159">
                  <c:v>0.12822625423152012</c:v>
                </c:pt>
                <c:pt idx="7160">
                  <c:v>0.12824416542780892</c:v>
                </c:pt>
                <c:pt idx="7161">
                  <c:v>0.12826207662409772</c:v>
                </c:pt>
                <c:pt idx="7162">
                  <c:v>0.12827998782038652</c:v>
                </c:pt>
                <c:pt idx="7163">
                  <c:v>0.12829789901667532</c:v>
                </c:pt>
                <c:pt idx="7164">
                  <c:v>0.12831581021296412</c:v>
                </c:pt>
                <c:pt idx="7165">
                  <c:v>0.12833372140925292</c:v>
                </c:pt>
                <c:pt idx="7166">
                  <c:v>0.12835163260554172</c:v>
                </c:pt>
                <c:pt idx="7167">
                  <c:v>0.12836954380183052</c:v>
                </c:pt>
                <c:pt idx="7168">
                  <c:v>0.12838745499811932</c:v>
                </c:pt>
                <c:pt idx="7169">
                  <c:v>0.12840536619440812</c:v>
                </c:pt>
                <c:pt idx="7170">
                  <c:v>0.12842327739069692</c:v>
                </c:pt>
                <c:pt idx="7171">
                  <c:v>0.12844118858698572</c:v>
                </c:pt>
                <c:pt idx="7172">
                  <c:v>0.12845909978327452</c:v>
                </c:pt>
                <c:pt idx="7173">
                  <c:v>0.12847701097956332</c:v>
                </c:pt>
                <c:pt idx="7174">
                  <c:v>0.12849492217585212</c:v>
                </c:pt>
                <c:pt idx="7175">
                  <c:v>0.12851283337214092</c:v>
                </c:pt>
                <c:pt idx="7176">
                  <c:v>0.12853074456842972</c:v>
                </c:pt>
                <c:pt idx="7177">
                  <c:v>0.12854865576471852</c:v>
                </c:pt>
                <c:pt idx="7178">
                  <c:v>0.12856656696100732</c:v>
                </c:pt>
                <c:pt idx="7179">
                  <c:v>0.12858447815729612</c:v>
                </c:pt>
                <c:pt idx="7180">
                  <c:v>0.12860238935358492</c:v>
                </c:pt>
                <c:pt idx="7181">
                  <c:v>0.12862030054987372</c:v>
                </c:pt>
                <c:pt idx="7182">
                  <c:v>0.12863821174616252</c:v>
                </c:pt>
                <c:pt idx="7183">
                  <c:v>0.12865612294245132</c:v>
                </c:pt>
                <c:pt idx="7184">
                  <c:v>0.12867403413874012</c:v>
                </c:pt>
                <c:pt idx="7185">
                  <c:v>0.12869194533502892</c:v>
                </c:pt>
                <c:pt idx="7186">
                  <c:v>0.12870985653131772</c:v>
                </c:pt>
                <c:pt idx="7187">
                  <c:v>0.12872776772760652</c:v>
                </c:pt>
                <c:pt idx="7188">
                  <c:v>0.12874567892389532</c:v>
                </c:pt>
                <c:pt idx="7189">
                  <c:v>0.12876359012018412</c:v>
                </c:pt>
                <c:pt idx="7190">
                  <c:v>0.12878150131647292</c:v>
                </c:pt>
                <c:pt idx="7191">
                  <c:v>0.12879941251276172</c:v>
                </c:pt>
                <c:pt idx="7192">
                  <c:v>0.12881732370905052</c:v>
                </c:pt>
                <c:pt idx="7193">
                  <c:v>0.12883523490533932</c:v>
                </c:pt>
                <c:pt idx="7194">
                  <c:v>0.12885314610162812</c:v>
                </c:pt>
                <c:pt idx="7195">
                  <c:v>0.12887105729791692</c:v>
                </c:pt>
                <c:pt idx="7196">
                  <c:v>0.12888896849420572</c:v>
                </c:pt>
                <c:pt idx="7197">
                  <c:v>0.12890687969049452</c:v>
                </c:pt>
                <c:pt idx="7198">
                  <c:v>0.12892479088678332</c:v>
                </c:pt>
                <c:pt idx="7199">
                  <c:v>0.12894270208307212</c:v>
                </c:pt>
                <c:pt idx="7200">
                  <c:v>0.12896061327936092</c:v>
                </c:pt>
                <c:pt idx="7201">
                  <c:v>0.12897852447564973</c:v>
                </c:pt>
                <c:pt idx="7202">
                  <c:v>0.12899643567193853</c:v>
                </c:pt>
                <c:pt idx="7203">
                  <c:v>0.12901434686822733</c:v>
                </c:pt>
                <c:pt idx="7204">
                  <c:v>0.12903225806451613</c:v>
                </c:pt>
                <c:pt idx="7205">
                  <c:v>0.12905016926080493</c:v>
                </c:pt>
                <c:pt idx="7206">
                  <c:v>0.12906808045709373</c:v>
                </c:pt>
                <c:pt idx="7207">
                  <c:v>0.12908599165338253</c:v>
                </c:pt>
                <c:pt idx="7208">
                  <c:v>0.12910390284967133</c:v>
                </c:pt>
                <c:pt idx="7209">
                  <c:v>0.12912181404596013</c:v>
                </c:pt>
                <c:pt idx="7210">
                  <c:v>0.12913972524224893</c:v>
                </c:pt>
                <c:pt idx="7211">
                  <c:v>0.12915763643853773</c:v>
                </c:pt>
                <c:pt idx="7212">
                  <c:v>0.12917554763482653</c:v>
                </c:pt>
                <c:pt idx="7213">
                  <c:v>0.12919345883111533</c:v>
                </c:pt>
                <c:pt idx="7214">
                  <c:v>0.12921137002740413</c:v>
                </c:pt>
                <c:pt idx="7215">
                  <c:v>0.12922928122369293</c:v>
                </c:pt>
                <c:pt idx="7216">
                  <c:v>0.12924719241998173</c:v>
                </c:pt>
                <c:pt idx="7217">
                  <c:v>0.12926510361627053</c:v>
                </c:pt>
                <c:pt idx="7218">
                  <c:v>0.12928301481255933</c:v>
                </c:pt>
                <c:pt idx="7219">
                  <c:v>0.12930092600884813</c:v>
                </c:pt>
                <c:pt idx="7220">
                  <c:v>0.12931883720513693</c:v>
                </c:pt>
                <c:pt idx="7221">
                  <c:v>0.12933674840142573</c:v>
                </c:pt>
                <c:pt idx="7222">
                  <c:v>0.12935465959771453</c:v>
                </c:pt>
                <c:pt idx="7223">
                  <c:v>0.12937257079400333</c:v>
                </c:pt>
                <c:pt idx="7224">
                  <c:v>0.12939048199029213</c:v>
                </c:pt>
                <c:pt idx="7225">
                  <c:v>0.12940839318658093</c:v>
                </c:pt>
                <c:pt idx="7226">
                  <c:v>0.12942630438286973</c:v>
                </c:pt>
                <c:pt idx="7227">
                  <c:v>0.12944421557915853</c:v>
                </c:pt>
                <c:pt idx="7228">
                  <c:v>0.12946212677544733</c:v>
                </c:pt>
                <c:pt idx="7229">
                  <c:v>0.12948003797173613</c:v>
                </c:pt>
                <c:pt idx="7230">
                  <c:v>0.12949794916802493</c:v>
                </c:pt>
                <c:pt idx="7231">
                  <c:v>0.12951586036431373</c:v>
                </c:pt>
                <c:pt idx="7232">
                  <c:v>0.12953377156060253</c:v>
                </c:pt>
                <c:pt idx="7233">
                  <c:v>0.12955168275689133</c:v>
                </c:pt>
                <c:pt idx="7234">
                  <c:v>0.12956959395318013</c:v>
                </c:pt>
                <c:pt idx="7235">
                  <c:v>0.12958750514946893</c:v>
                </c:pt>
                <c:pt idx="7236">
                  <c:v>0.12960541634575773</c:v>
                </c:pt>
                <c:pt idx="7237">
                  <c:v>0.12962332754204653</c:v>
                </c:pt>
                <c:pt idx="7238">
                  <c:v>0.12964123873833533</c:v>
                </c:pt>
                <c:pt idx="7239">
                  <c:v>0.12965914993462413</c:v>
                </c:pt>
                <c:pt idx="7240">
                  <c:v>0.12967706113091293</c:v>
                </c:pt>
                <c:pt idx="7241">
                  <c:v>0.12969497232720173</c:v>
                </c:pt>
                <c:pt idx="7242">
                  <c:v>0.12971288352349053</c:v>
                </c:pt>
                <c:pt idx="7243">
                  <c:v>0.12973079471977933</c:v>
                </c:pt>
                <c:pt idx="7244">
                  <c:v>0.12974870591606813</c:v>
                </c:pt>
                <c:pt idx="7245">
                  <c:v>0.12976661711235693</c:v>
                </c:pt>
                <c:pt idx="7246">
                  <c:v>0.12978452830864573</c:v>
                </c:pt>
                <c:pt idx="7247">
                  <c:v>0.12980243950493453</c:v>
                </c:pt>
                <c:pt idx="7248">
                  <c:v>0.12982035070122333</c:v>
                </c:pt>
                <c:pt idx="7249">
                  <c:v>0.12983826189751213</c:v>
                </c:pt>
                <c:pt idx="7250">
                  <c:v>0.12985617309380093</c:v>
                </c:pt>
                <c:pt idx="7251">
                  <c:v>0.12987408429008973</c:v>
                </c:pt>
                <c:pt idx="7252">
                  <c:v>0.12989199548637853</c:v>
                </c:pt>
                <c:pt idx="7253">
                  <c:v>0.12990990668266733</c:v>
                </c:pt>
                <c:pt idx="7254">
                  <c:v>0.12992781787895613</c:v>
                </c:pt>
                <c:pt idx="7255">
                  <c:v>0.12994572907524493</c:v>
                </c:pt>
                <c:pt idx="7256">
                  <c:v>0.12996364027153373</c:v>
                </c:pt>
                <c:pt idx="7257">
                  <c:v>0.12998155146782253</c:v>
                </c:pt>
                <c:pt idx="7258">
                  <c:v>0.12999946266411133</c:v>
                </c:pt>
                <c:pt idx="7259">
                  <c:v>0.13001737386040013</c:v>
                </c:pt>
                <c:pt idx="7260">
                  <c:v>0.13003528505668893</c:v>
                </c:pt>
                <c:pt idx="7261">
                  <c:v>0.13005319625297773</c:v>
                </c:pt>
                <c:pt idx="7262">
                  <c:v>0.13007110744926653</c:v>
                </c:pt>
                <c:pt idx="7263">
                  <c:v>0.13008901864555533</c:v>
                </c:pt>
                <c:pt idx="7264">
                  <c:v>0.13010692984184413</c:v>
                </c:pt>
                <c:pt idx="7265">
                  <c:v>0.13012484103813293</c:v>
                </c:pt>
                <c:pt idx="7266">
                  <c:v>0.13014275223442173</c:v>
                </c:pt>
                <c:pt idx="7267">
                  <c:v>0.13016066343071053</c:v>
                </c:pt>
                <c:pt idx="7268">
                  <c:v>0.13017857462699933</c:v>
                </c:pt>
                <c:pt idx="7269">
                  <c:v>0.13019648582328813</c:v>
                </c:pt>
                <c:pt idx="7270">
                  <c:v>0.13021439701957693</c:v>
                </c:pt>
                <c:pt idx="7271">
                  <c:v>0.13023230821586573</c:v>
                </c:pt>
                <c:pt idx="7272">
                  <c:v>0.13025021941215453</c:v>
                </c:pt>
                <c:pt idx="7273">
                  <c:v>0.13026813060844333</c:v>
                </c:pt>
                <c:pt idx="7274">
                  <c:v>0.13028604180473213</c:v>
                </c:pt>
                <c:pt idx="7275">
                  <c:v>0.13030395300102093</c:v>
                </c:pt>
                <c:pt idx="7276">
                  <c:v>0.13032186419730973</c:v>
                </c:pt>
                <c:pt idx="7277">
                  <c:v>0.13033977539359853</c:v>
                </c:pt>
                <c:pt idx="7278">
                  <c:v>0.13035768658988733</c:v>
                </c:pt>
                <c:pt idx="7279">
                  <c:v>0.13037559778617613</c:v>
                </c:pt>
                <c:pt idx="7280">
                  <c:v>0.13039350898246493</c:v>
                </c:pt>
                <c:pt idx="7281">
                  <c:v>0.13041142017875373</c:v>
                </c:pt>
                <c:pt idx="7282">
                  <c:v>0.13042933137504253</c:v>
                </c:pt>
                <c:pt idx="7283">
                  <c:v>0.13044724257133133</c:v>
                </c:pt>
                <c:pt idx="7284">
                  <c:v>0.13046515376762013</c:v>
                </c:pt>
                <c:pt idx="7285">
                  <c:v>0.13048306496390893</c:v>
                </c:pt>
                <c:pt idx="7286">
                  <c:v>0.13050097616019773</c:v>
                </c:pt>
                <c:pt idx="7287">
                  <c:v>0.13051888735648653</c:v>
                </c:pt>
                <c:pt idx="7288">
                  <c:v>0.13053679855277533</c:v>
                </c:pt>
                <c:pt idx="7289">
                  <c:v>0.13055470974906414</c:v>
                </c:pt>
                <c:pt idx="7290">
                  <c:v>0.13057262094535294</c:v>
                </c:pt>
                <c:pt idx="7291">
                  <c:v>0.13059053214164174</c:v>
                </c:pt>
                <c:pt idx="7292">
                  <c:v>0.13060844333793054</c:v>
                </c:pt>
                <c:pt idx="7293">
                  <c:v>0.13062635453421934</c:v>
                </c:pt>
                <c:pt idx="7294">
                  <c:v>0.13064426573050814</c:v>
                </c:pt>
                <c:pt idx="7295">
                  <c:v>0.13066217692679694</c:v>
                </c:pt>
                <c:pt idx="7296">
                  <c:v>0.13068008812308574</c:v>
                </c:pt>
                <c:pt idx="7297">
                  <c:v>0.13069799931937454</c:v>
                </c:pt>
                <c:pt idx="7298">
                  <c:v>0.13071591051566334</c:v>
                </c:pt>
                <c:pt idx="7299">
                  <c:v>0.13073382171195214</c:v>
                </c:pt>
                <c:pt idx="7300">
                  <c:v>0.13075173290824094</c:v>
                </c:pt>
                <c:pt idx="7301">
                  <c:v>0.13076964410452974</c:v>
                </c:pt>
                <c:pt idx="7302">
                  <c:v>0.13078755530081854</c:v>
                </c:pt>
                <c:pt idx="7303">
                  <c:v>0.13080546649710734</c:v>
                </c:pt>
                <c:pt idx="7304">
                  <c:v>0.13082337769339614</c:v>
                </c:pt>
                <c:pt idx="7305">
                  <c:v>0.13084128888968494</c:v>
                </c:pt>
                <c:pt idx="7306">
                  <c:v>0.13085920008597374</c:v>
                </c:pt>
                <c:pt idx="7307">
                  <c:v>0.13087711128226254</c:v>
                </c:pt>
                <c:pt idx="7308">
                  <c:v>0.13089502247855134</c:v>
                </c:pt>
                <c:pt idx="7309">
                  <c:v>0.13091293367484014</c:v>
                </c:pt>
                <c:pt idx="7310">
                  <c:v>0.13093084487112894</c:v>
                </c:pt>
                <c:pt idx="7311">
                  <c:v>0.13094875606741774</c:v>
                </c:pt>
                <c:pt idx="7312">
                  <c:v>0.13096666726370654</c:v>
                </c:pt>
                <c:pt idx="7313">
                  <c:v>0.13098457845999534</c:v>
                </c:pt>
                <c:pt idx="7314">
                  <c:v>0.13100248965628414</c:v>
                </c:pt>
                <c:pt idx="7315">
                  <c:v>0.13102040085257294</c:v>
                </c:pt>
                <c:pt idx="7316">
                  <c:v>0.13103831204886174</c:v>
                </c:pt>
                <c:pt idx="7317">
                  <c:v>0.13105622324515054</c:v>
                </c:pt>
                <c:pt idx="7318">
                  <c:v>0.13107413444143934</c:v>
                </c:pt>
                <c:pt idx="7319">
                  <c:v>0.13109204563772814</c:v>
                </c:pt>
                <c:pt idx="7320">
                  <c:v>0.13110995683401694</c:v>
                </c:pt>
                <c:pt idx="7321">
                  <c:v>0.13112786803030574</c:v>
                </c:pt>
                <c:pt idx="7322">
                  <c:v>0.13114577922659454</c:v>
                </c:pt>
                <c:pt idx="7323">
                  <c:v>0.13116369042288334</c:v>
                </c:pt>
                <c:pt idx="7324">
                  <c:v>0.13118160161917214</c:v>
                </c:pt>
                <c:pt idx="7325">
                  <c:v>0.13119951281546094</c:v>
                </c:pt>
                <c:pt idx="7326">
                  <c:v>0.13121742401174974</c:v>
                </c:pt>
                <c:pt idx="7327">
                  <c:v>0.13123533520803854</c:v>
                </c:pt>
                <c:pt idx="7328">
                  <c:v>0.13125324640432734</c:v>
                </c:pt>
                <c:pt idx="7329">
                  <c:v>0.13127115760061614</c:v>
                </c:pt>
                <c:pt idx="7330">
                  <c:v>0.13128906879690494</c:v>
                </c:pt>
                <c:pt idx="7331">
                  <c:v>0.13130697999319374</c:v>
                </c:pt>
                <c:pt idx="7332">
                  <c:v>0.13132489118948254</c:v>
                </c:pt>
                <c:pt idx="7333">
                  <c:v>0.13134280238577134</c:v>
                </c:pt>
                <c:pt idx="7334">
                  <c:v>0.13136071358206014</c:v>
                </c:pt>
                <c:pt idx="7335">
                  <c:v>0.13137862477834894</c:v>
                </c:pt>
                <c:pt idx="7336">
                  <c:v>0.13139653597463774</c:v>
                </c:pt>
                <c:pt idx="7337">
                  <c:v>0.13141444717092654</c:v>
                </c:pt>
                <c:pt idx="7338">
                  <c:v>0.13143235836721534</c:v>
                </c:pt>
                <c:pt idx="7339">
                  <c:v>0.13145026956350414</c:v>
                </c:pt>
                <c:pt idx="7340">
                  <c:v>0.13146818075979294</c:v>
                </c:pt>
                <c:pt idx="7341">
                  <c:v>0.13148609195608174</c:v>
                </c:pt>
                <c:pt idx="7342">
                  <c:v>0.13150400315237054</c:v>
                </c:pt>
                <c:pt idx="7343">
                  <c:v>0.13152191434865934</c:v>
                </c:pt>
                <c:pt idx="7344">
                  <c:v>0.13153982554494814</c:v>
                </c:pt>
                <c:pt idx="7345">
                  <c:v>0.13155773674123694</c:v>
                </c:pt>
                <c:pt idx="7346">
                  <c:v>0.13157564793752574</c:v>
                </c:pt>
                <c:pt idx="7347">
                  <c:v>0.13159355913381454</c:v>
                </c:pt>
                <c:pt idx="7348">
                  <c:v>0.13161147033010334</c:v>
                </c:pt>
                <c:pt idx="7349">
                  <c:v>0.13162938152639214</c:v>
                </c:pt>
                <c:pt idx="7350">
                  <c:v>0.13164729272268094</c:v>
                </c:pt>
                <c:pt idx="7351">
                  <c:v>0.13166520391896974</c:v>
                </c:pt>
                <c:pt idx="7352">
                  <c:v>0.13168311511525854</c:v>
                </c:pt>
                <c:pt idx="7353">
                  <c:v>0.13170102631154734</c:v>
                </c:pt>
                <c:pt idx="7354">
                  <c:v>0.13171893750783614</c:v>
                </c:pt>
                <c:pt idx="7355">
                  <c:v>0.13173684870412494</c:v>
                </c:pt>
                <c:pt idx="7356">
                  <c:v>0.13175475990041374</c:v>
                </c:pt>
                <c:pt idx="7357">
                  <c:v>0.13177267109670254</c:v>
                </c:pt>
                <c:pt idx="7358">
                  <c:v>0.13179058229299134</c:v>
                </c:pt>
                <c:pt idx="7359">
                  <c:v>0.13180849348928014</c:v>
                </c:pt>
                <c:pt idx="7360">
                  <c:v>0.13182640468556894</c:v>
                </c:pt>
                <c:pt idx="7361">
                  <c:v>0.13184431588185774</c:v>
                </c:pt>
                <c:pt idx="7362">
                  <c:v>0.13186222707814654</c:v>
                </c:pt>
                <c:pt idx="7363">
                  <c:v>0.13188013827443534</c:v>
                </c:pt>
                <c:pt idx="7364">
                  <c:v>0.13189804947072414</c:v>
                </c:pt>
                <c:pt idx="7365">
                  <c:v>0.13191596066701294</c:v>
                </c:pt>
                <c:pt idx="7366">
                  <c:v>0.13193387186330174</c:v>
                </c:pt>
                <c:pt idx="7367">
                  <c:v>0.13195178305959054</c:v>
                </c:pt>
                <c:pt idx="7368">
                  <c:v>0.13196969425587934</c:v>
                </c:pt>
                <c:pt idx="7369">
                  <c:v>0.13198760545216814</c:v>
                </c:pt>
                <c:pt idx="7370">
                  <c:v>0.13200551664845694</c:v>
                </c:pt>
                <c:pt idx="7371">
                  <c:v>0.13202342784474574</c:v>
                </c:pt>
                <c:pt idx="7372">
                  <c:v>0.13204133904103454</c:v>
                </c:pt>
                <c:pt idx="7373">
                  <c:v>0.13205925023732334</c:v>
                </c:pt>
                <c:pt idx="7374">
                  <c:v>0.13207716143361214</c:v>
                </c:pt>
                <c:pt idx="7375">
                  <c:v>0.13209507262990094</c:v>
                </c:pt>
                <c:pt idx="7376">
                  <c:v>0.13211298382618974</c:v>
                </c:pt>
                <c:pt idx="7377">
                  <c:v>0.13213089502247855</c:v>
                </c:pt>
                <c:pt idx="7378">
                  <c:v>0.13214880621876735</c:v>
                </c:pt>
                <c:pt idx="7379">
                  <c:v>0.13216671741505615</c:v>
                </c:pt>
                <c:pt idx="7380">
                  <c:v>0.13218462861134495</c:v>
                </c:pt>
                <c:pt idx="7381">
                  <c:v>0.13220253980763375</c:v>
                </c:pt>
                <c:pt idx="7382">
                  <c:v>0.13222045100392255</c:v>
                </c:pt>
                <c:pt idx="7383">
                  <c:v>0.13223836220021135</c:v>
                </c:pt>
                <c:pt idx="7384">
                  <c:v>0.13225627339650015</c:v>
                </c:pt>
                <c:pt idx="7385">
                  <c:v>0.13227418459278895</c:v>
                </c:pt>
                <c:pt idx="7386">
                  <c:v>0.13229209578907775</c:v>
                </c:pt>
                <c:pt idx="7387">
                  <c:v>0.13231000698536655</c:v>
                </c:pt>
                <c:pt idx="7388">
                  <c:v>0.13232791818165535</c:v>
                </c:pt>
                <c:pt idx="7389">
                  <c:v>0.13234582937794415</c:v>
                </c:pt>
                <c:pt idx="7390">
                  <c:v>0.13236374057423295</c:v>
                </c:pt>
                <c:pt idx="7391">
                  <c:v>0.13238165177052175</c:v>
                </c:pt>
                <c:pt idx="7392">
                  <c:v>0.13239956296681055</c:v>
                </c:pt>
                <c:pt idx="7393">
                  <c:v>0.13241747416309935</c:v>
                </c:pt>
                <c:pt idx="7394">
                  <c:v>0.13243538535938815</c:v>
                </c:pt>
                <c:pt idx="7395">
                  <c:v>0.13245329655567695</c:v>
                </c:pt>
                <c:pt idx="7396">
                  <c:v>0.13247120775196575</c:v>
                </c:pt>
                <c:pt idx="7397">
                  <c:v>0.13248911894825455</c:v>
                </c:pt>
                <c:pt idx="7398">
                  <c:v>0.13250703014454335</c:v>
                </c:pt>
                <c:pt idx="7399">
                  <c:v>0.13252494134083215</c:v>
                </c:pt>
                <c:pt idx="7400">
                  <c:v>0.13254285253712095</c:v>
                </c:pt>
                <c:pt idx="7401">
                  <c:v>0.13256076373340975</c:v>
                </c:pt>
                <c:pt idx="7402">
                  <c:v>0.13257867492969855</c:v>
                </c:pt>
                <c:pt idx="7403">
                  <c:v>0.13259658612598735</c:v>
                </c:pt>
                <c:pt idx="7404">
                  <c:v>0.13261449732227615</c:v>
                </c:pt>
                <c:pt idx="7405">
                  <c:v>0.13263240851856495</c:v>
                </c:pt>
                <c:pt idx="7406">
                  <c:v>0.13265031971485375</c:v>
                </c:pt>
                <c:pt idx="7407">
                  <c:v>0.13266823091114255</c:v>
                </c:pt>
                <c:pt idx="7408">
                  <c:v>0.13268614210743135</c:v>
                </c:pt>
                <c:pt idx="7409">
                  <c:v>0.13270405330372015</c:v>
                </c:pt>
                <c:pt idx="7410">
                  <c:v>0.13272196450000895</c:v>
                </c:pt>
                <c:pt idx="7411">
                  <c:v>0.13273987569629775</c:v>
                </c:pt>
                <c:pt idx="7412">
                  <c:v>0.13275778689258655</c:v>
                </c:pt>
                <c:pt idx="7413">
                  <c:v>0.13277569808887535</c:v>
                </c:pt>
                <c:pt idx="7414">
                  <c:v>0.13279360928516415</c:v>
                </c:pt>
                <c:pt idx="7415">
                  <c:v>0.13281152048145295</c:v>
                </c:pt>
                <c:pt idx="7416">
                  <c:v>0.13282943167774175</c:v>
                </c:pt>
                <c:pt idx="7417">
                  <c:v>0.13284734287403055</c:v>
                </c:pt>
                <c:pt idx="7418">
                  <c:v>0.13286525407031935</c:v>
                </c:pt>
                <c:pt idx="7419">
                  <c:v>0.13288316526660815</c:v>
                </c:pt>
                <c:pt idx="7420">
                  <c:v>0.13290107646289695</c:v>
                </c:pt>
                <c:pt idx="7421">
                  <c:v>0.13291898765918575</c:v>
                </c:pt>
                <c:pt idx="7422">
                  <c:v>0.13293689885547455</c:v>
                </c:pt>
                <c:pt idx="7423">
                  <c:v>0.13295481005176335</c:v>
                </c:pt>
                <c:pt idx="7424">
                  <c:v>0.13297272124805215</c:v>
                </c:pt>
                <c:pt idx="7425">
                  <c:v>0.13299063244434095</c:v>
                </c:pt>
                <c:pt idx="7426">
                  <c:v>0.13300854364062975</c:v>
                </c:pt>
                <c:pt idx="7427">
                  <c:v>0.13302645483691855</c:v>
                </c:pt>
                <c:pt idx="7428">
                  <c:v>0.13304436603320735</c:v>
                </c:pt>
                <c:pt idx="7429">
                  <c:v>0.13306227722949615</c:v>
                </c:pt>
                <c:pt idx="7430">
                  <c:v>0.13308018842578495</c:v>
                </c:pt>
                <c:pt idx="7431">
                  <c:v>0.13309809962207375</c:v>
                </c:pt>
                <c:pt idx="7432">
                  <c:v>0.13311601081836255</c:v>
                </c:pt>
                <c:pt idx="7433">
                  <c:v>0.13313392201465135</c:v>
                </c:pt>
                <c:pt idx="7434">
                  <c:v>0.13315183321094015</c:v>
                </c:pt>
                <c:pt idx="7435">
                  <c:v>0.13316974440722895</c:v>
                </c:pt>
                <c:pt idx="7436">
                  <c:v>0.13318765560351775</c:v>
                </c:pt>
                <c:pt idx="7437">
                  <c:v>0.13320556679980655</c:v>
                </c:pt>
                <c:pt idx="7438">
                  <c:v>0.13322347799609535</c:v>
                </c:pt>
                <c:pt idx="7439">
                  <c:v>0.13324138919238415</c:v>
                </c:pt>
                <c:pt idx="7440">
                  <c:v>0.13325930038867295</c:v>
                </c:pt>
                <c:pt idx="7441">
                  <c:v>0.13327721158496175</c:v>
                </c:pt>
                <c:pt idx="7442">
                  <c:v>0.13329512278125055</c:v>
                </c:pt>
                <c:pt idx="7443">
                  <c:v>0.13331303397753935</c:v>
                </c:pt>
                <c:pt idx="7444">
                  <c:v>0.13333094517382815</c:v>
                </c:pt>
                <c:pt idx="7445">
                  <c:v>0.13334885637011695</c:v>
                </c:pt>
                <c:pt idx="7446">
                  <c:v>0.13336676756640575</c:v>
                </c:pt>
                <c:pt idx="7447">
                  <c:v>0.13338467876269455</c:v>
                </c:pt>
                <c:pt idx="7448">
                  <c:v>0.13340258995898335</c:v>
                </c:pt>
                <c:pt idx="7449">
                  <c:v>0.13342050115527215</c:v>
                </c:pt>
                <c:pt idx="7450">
                  <c:v>0.13343841235156095</c:v>
                </c:pt>
                <c:pt idx="7451">
                  <c:v>0.13345632354784975</c:v>
                </c:pt>
                <c:pt idx="7452">
                  <c:v>0.13347423474413855</c:v>
                </c:pt>
                <c:pt idx="7453">
                  <c:v>0.13349214594042735</c:v>
                </c:pt>
                <c:pt idx="7454">
                  <c:v>0.13351005713671615</c:v>
                </c:pt>
                <c:pt idx="7455">
                  <c:v>0.13352796833300495</c:v>
                </c:pt>
                <c:pt idx="7456">
                  <c:v>0.13354587952929375</c:v>
                </c:pt>
                <c:pt idx="7457">
                  <c:v>0.13356379072558255</c:v>
                </c:pt>
                <c:pt idx="7458">
                  <c:v>0.13358170192187135</c:v>
                </c:pt>
                <c:pt idx="7459">
                  <c:v>0.13359961311816015</c:v>
                </c:pt>
                <c:pt idx="7460">
                  <c:v>0.13361752431444895</c:v>
                </c:pt>
                <c:pt idx="7461">
                  <c:v>0.13363543551073775</c:v>
                </c:pt>
                <c:pt idx="7462">
                  <c:v>0.13365334670702655</c:v>
                </c:pt>
                <c:pt idx="7463">
                  <c:v>0.13367125790331535</c:v>
                </c:pt>
                <c:pt idx="7464">
                  <c:v>0.13368916909960415</c:v>
                </c:pt>
                <c:pt idx="7465">
                  <c:v>0.13370708029589295</c:v>
                </c:pt>
                <c:pt idx="7466">
                  <c:v>0.13372499149218176</c:v>
                </c:pt>
                <c:pt idx="7467">
                  <c:v>0.13374290268847056</c:v>
                </c:pt>
                <c:pt idx="7468">
                  <c:v>0.13376081388475936</c:v>
                </c:pt>
                <c:pt idx="7469">
                  <c:v>0.13377872508104816</c:v>
                </c:pt>
                <c:pt idx="7470">
                  <c:v>0.13379663627733696</c:v>
                </c:pt>
                <c:pt idx="7471">
                  <c:v>0.13381454747362576</c:v>
                </c:pt>
                <c:pt idx="7472">
                  <c:v>0.13383245866991456</c:v>
                </c:pt>
                <c:pt idx="7473">
                  <c:v>0.13385036986620336</c:v>
                </c:pt>
                <c:pt idx="7474">
                  <c:v>0.13386828106249216</c:v>
                </c:pt>
                <c:pt idx="7475">
                  <c:v>0.13388619225878096</c:v>
                </c:pt>
                <c:pt idx="7476">
                  <c:v>0.13390410345506976</c:v>
                </c:pt>
                <c:pt idx="7477">
                  <c:v>0.13392201465135856</c:v>
                </c:pt>
                <c:pt idx="7478">
                  <c:v>0.13393992584764736</c:v>
                </c:pt>
                <c:pt idx="7479">
                  <c:v>0.13395783704393616</c:v>
                </c:pt>
                <c:pt idx="7480">
                  <c:v>0.13397574824022496</c:v>
                </c:pt>
                <c:pt idx="7481">
                  <c:v>0.13399365943651376</c:v>
                </c:pt>
                <c:pt idx="7482">
                  <c:v>0.13401157063280256</c:v>
                </c:pt>
                <c:pt idx="7483">
                  <c:v>0.13402948182909136</c:v>
                </c:pt>
                <c:pt idx="7484">
                  <c:v>0.13404739302538016</c:v>
                </c:pt>
                <c:pt idx="7485">
                  <c:v>0.13406530422166896</c:v>
                </c:pt>
                <c:pt idx="7486">
                  <c:v>0.13408321541795776</c:v>
                </c:pt>
                <c:pt idx="7487">
                  <c:v>0.13410112661424656</c:v>
                </c:pt>
                <c:pt idx="7488">
                  <c:v>0.13411903781053536</c:v>
                </c:pt>
                <c:pt idx="7489">
                  <c:v>0.13413694900682416</c:v>
                </c:pt>
                <c:pt idx="7490">
                  <c:v>0.13415486020311296</c:v>
                </c:pt>
                <c:pt idx="7491">
                  <c:v>0.13417277139940176</c:v>
                </c:pt>
                <c:pt idx="7492">
                  <c:v>0.13419068259569056</c:v>
                </c:pt>
                <c:pt idx="7493">
                  <c:v>0.13420859379197936</c:v>
                </c:pt>
                <c:pt idx="7494">
                  <c:v>0.13422650498826816</c:v>
                </c:pt>
                <c:pt idx="7495">
                  <c:v>0.13424441618455696</c:v>
                </c:pt>
                <c:pt idx="7496">
                  <c:v>0.13426232738084576</c:v>
                </c:pt>
                <c:pt idx="7497">
                  <c:v>0.13428023857713456</c:v>
                </c:pt>
                <c:pt idx="7498">
                  <c:v>0.13429814977342336</c:v>
                </c:pt>
                <c:pt idx="7499">
                  <c:v>0.13431606096971216</c:v>
                </c:pt>
                <c:pt idx="7500">
                  <c:v>0.13433397216600096</c:v>
                </c:pt>
                <c:pt idx="7501">
                  <c:v>0.13435188336228976</c:v>
                </c:pt>
                <c:pt idx="7502">
                  <c:v>0.13436979455857856</c:v>
                </c:pt>
                <c:pt idx="7503">
                  <c:v>0.13438770575486736</c:v>
                </c:pt>
                <c:pt idx="7504">
                  <c:v>0.13440561695115616</c:v>
                </c:pt>
                <c:pt idx="7505">
                  <c:v>0.13442352814744496</c:v>
                </c:pt>
                <c:pt idx="7506">
                  <c:v>0.13444143934373376</c:v>
                </c:pt>
                <c:pt idx="7507">
                  <c:v>0.13445935054002256</c:v>
                </c:pt>
                <c:pt idx="7508">
                  <c:v>0.13447726173631136</c:v>
                </c:pt>
                <c:pt idx="7509">
                  <c:v>0.13449517293260016</c:v>
                </c:pt>
                <c:pt idx="7510">
                  <c:v>0.13451308412888896</c:v>
                </c:pt>
                <c:pt idx="7511">
                  <c:v>0.13453099532517776</c:v>
                </c:pt>
                <c:pt idx="7512">
                  <c:v>0.13454890652146656</c:v>
                </c:pt>
                <c:pt idx="7513">
                  <c:v>0.13456681771775536</c:v>
                </c:pt>
                <c:pt idx="7514">
                  <c:v>0.13458472891404416</c:v>
                </c:pt>
                <c:pt idx="7515">
                  <c:v>0.13460264011033296</c:v>
                </c:pt>
                <c:pt idx="7516">
                  <c:v>0.13462055130662176</c:v>
                </c:pt>
                <c:pt idx="7517">
                  <c:v>0.13463846250291056</c:v>
                </c:pt>
                <c:pt idx="7518">
                  <c:v>0.13465637369919936</c:v>
                </c:pt>
                <c:pt idx="7519">
                  <c:v>0.13467428489548816</c:v>
                </c:pt>
                <c:pt idx="7520">
                  <c:v>0.13469219609177696</c:v>
                </c:pt>
                <c:pt idx="7521">
                  <c:v>0.13471010728806576</c:v>
                </c:pt>
                <c:pt idx="7522">
                  <c:v>0.13472801848435456</c:v>
                </c:pt>
                <c:pt idx="7523">
                  <c:v>0.13474592968064336</c:v>
                </c:pt>
                <c:pt idx="7524">
                  <c:v>0.13476384087693216</c:v>
                </c:pt>
                <c:pt idx="7525">
                  <c:v>0.13478175207322096</c:v>
                </c:pt>
                <c:pt idx="7526">
                  <c:v>0.13479966326950976</c:v>
                </c:pt>
                <c:pt idx="7527">
                  <c:v>0.13481757446579856</c:v>
                </c:pt>
                <c:pt idx="7528">
                  <c:v>0.13483548566208736</c:v>
                </c:pt>
                <c:pt idx="7529">
                  <c:v>0.13485339685837616</c:v>
                </c:pt>
                <c:pt idx="7530">
                  <c:v>0.13487130805466496</c:v>
                </c:pt>
                <c:pt idx="7531">
                  <c:v>0.13488921925095376</c:v>
                </c:pt>
                <c:pt idx="7532">
                  <c:v>0.13490713044724256</c:v>
                </c:pt>
                <c:pt idx="7533">
                  <c:v>0.13492504164353136</c:v>
                </c:pt>
                <c:pt idx="7534">
                  <c:v>0.13494295283982016</c:v>
                </c:pt>
                <c:pt idx="7535">
                  <c:v>0.13496086403610896</c:v>
                </c:pt>
                <c:pt idx="7536">
                  <c:v>0.13497877523239776</c:v>
                </c:pt>
                <c:pt idx="7537">
                  <c:v>0.13499668642868656</c:v>
                </c:pt>
                <c:pt idx="7538">
                  <c:v>0.13501459762497536</c:v>
                </c:pt>
                <c:pt idx="7539">
                  <c:v>0.13503250882126416</c:v>
                </c:pt>
                <c:pt idx="7540">
                  <c:v>0.13505042001755296</c:v>
                </c:pt>
                <c:pt idx="7541">
                  <c:v>0.13506833121384176</c:v>
                </c:pt>
                <c:pt idx="7542">
                  <c:v>0.13508624241013056</c:v>
                </c:pt>
                <c:pt idx="7543">
                  <c:v>0.13510415360641936</c:v>
                </c:pt>
                <c:pt idx="7544">
                  <c:v>0.13512206480270816</c:v>
                </c:pt>
                <c:pt idx="7545">
                  <c:v>0.13513997599899696</c:v>
                </c:pt>
                <c:pt idx="7546">
                  <c:v>0.13515788719528576</c:v>
                </c:pt>
                <c:pt idx="7547">
                  <c:v>0.13517579839157456</c:v>
                </c:pt>
                <c:pt idx="7548">
                  <c:v>0.13519370958786336</c:v>
                </c:pt>
                <c:pt idx="7549">
                  <c:v>0.13521162078415216</c:v>
                </c:pt>
                <c:pt idx="7550">
                  <c:v>0.13522953198044096</c:v>
                </c:pt>
                <c:pt idx="7551">
                  <c:v>0.13524744317672976</c:v>
                </c:pt>
                <c:pt idx="7552">
                  <c:v>0.13526535437301856</c:v>
                </c:pt>
                <c:pt idx="7553">
                  <c:v>0.13528326556930736</c:v>
                </c:pt>
                <c:pt idx="7554">
                  <c:v>0.13530117676559617</c:v>
                </c:pt>
                <c:pt idx="7555">
                  <c:v>0.13531908796188497</c:v>
                </c:pt>
                <c:pt idx="7556">
                  <c:v>0.13533699915817377</c:v>
                </c:pt>
                <c:pt idx="7557">
                  <c:v>0.13535491035446257</c:v>
                </c:pt>
                <c:pt idx="7558">
                  <c:v>0.13537282155075137</c:v>
                </c:pt>
                <c:pt idx="7559">
                  <c:v>0.13539073274704017</c:v>
                </c:pt>
                <c:pt idx="7560">
                  <c:v>0.13540864394332897</c:v>
                </c:pt>
                <c:pt idx="7561">
                  <c:v>0.13542655513961777</c:v>
                </c:pt>
                <c:pt idx="7562">
                  <c:v>0.13544446633590657</c:v>
                </c:pt>
                <c:pt idx="7563">
                  <c:v>0.13546237753219537</c:v>
                </c:pt>
                <c:pt idx="7564">
                  <c:v>0.13548028872848417</c:v>
                </c:pt>
                <c:pt idx="7565">
                  <c:v>0.13549819992477297</c:v>
                </c:pt>
                <c:pt idx="7566">
                  <c:v>0.13551611112106177</c:v>
                </c:pt>
                <c:pt idx="7567">
                  <c:v>0.13553402231735057</c:v>
                </c:pt>
                <c:pt idx="7568">
                  <c:v>0.13555193351363937</c:v>
                </c:pt>
                <c:pt idx="7569">
                  <c:v>0.13556984470992817</c:v>
                </c:pt>
                <c:pt idx="7570">
                  <c:v>0.13558775590621697</c:v>
                </c:pt>
                <c:pt idx="7571">
                  <c:v>0.13560566710250577</c:v>
                </c:pt>
                <c:pt idx="7572">
                  <c:v>0.13562357829879457</c:v>
                </c:pt>
                <c:pt idx="7573">
                  <c:v>0.13564148949508337</c:v>
                </c:pt>
                <c:pt idx="7574">
                  <c:v>0.13565940069137217</c:v>
                </c:pt>
                <c:pt idx="7575">
                  <c:v>0.13567731188766097</c:v>
                </c:pt>
                <c:pt idx="7576">
                  <c:v>0.13569522308394977</c:v>
                </c:pt>
                <c:pt idx="7577">
                  <c:v>0.13571313428023857</c:v>
                </c:pt>
                <c:pt idx="7578">
                  <c:v>0.13573104547652737</c:v>
                </c:pt>
                <c:pt idx="7579">
                  <c:v>0.13574895667281617</c:v>
                </c:pt>
                <c:pt idx="7580">
                  <c:v>0.13576686786910497</c:v>
                </c:pt>
                <c:pt idx="7581">
                  <c:v>0.13578477906539377</c:v>
                </c:pt>
                <c:pt idx="7582">
                  <c:v>0.13580269026168257</c:v>
                </c:pt>
                <c:pt idx="7583">
                  <c:v>0.13582060145797137</c:v>
                </c:pt>
                <c:pt idx="7584">
                  <c:v>0.13583851265426017</c:v>
                </c:pt>
                <c:pt idx="7585">
                  <c:v>0.13585642385054897</c:v>
                </c:pt>
                <c:pt idx="7586">
                  <c:v>0.13587433504683777</c:v>
                </c:pt>
                <c:pt idx="7587">
                  <c:v>0.13589224624312657</c:v>
                </c:pt>
                <c:pt idx="7588">
                  <c:v>0.13591015743941537</c:v>
                </c:pt>
                <c:pt idx="7589">
                  <c:v>0.13592806863570417</c:v>
                </c:pt>
                <c:pt idx="7590">
                  <c:v>0.13594597983199297</c:v>
                </c:pt>
                <c:pt idx="7591">
                  <c:v>0.13596389102828177</c:v>
                </c:pt>
                <c:pt idx="7592">
                  <c:v>0.13598180222457057</c:v>
                </c:pt>
                <c:pt idx="7593">
                  <c:v>0.13599971342085937</c:v>
                </c:pt>
                <c:pt idx="7594">
                  <c:v>0.13601762461714817</c:v>
                </c:pt>
                <c:pt idx="7595">
                  <c:v>0.13603553581343697</c:v>
                </c:pt>
                <c:pt idx="7596">
                  <c:v>0.13605344700972577</c:v>
                </c:pt>
                <c:pt idx="7597">
                  <c:v>0.13607135820601457</c:v>
                </c:pt>
                <c:pt idx="7598">
                  <c:v>0.13608926940230337</c:v>
                </c:pt>
                <c:pt idx="7599">
                  <c:v>0.13610718059859217</c:v>
                </c:pt>
                <c:pt idx="7600">
                  <c:v>0.13612509179488097</c:v>
                </c:pt>
                <c:pt idx="7601">
                  <c:v>0.13614300299116977</c:v>
                </c:pt>
                <c:pt idx="7602">
                  <c:v>0.13616091418745857</c:v>
                </c:pt>
                <c:pt idx="7603">
                  <c:v>0.13617882538374737</c:v>
                </c:pt>
                <c:pt idx="7604">
                  <c:v>0.13619673658003617</c:v>
                </c:pt>
                <c:pt idx="7605">
                  <c:v>0.13621464777632497</c:v>
                </c:pt>
                <c:pt idx="7606">
                  <c:v>0.13623255897261377</c:v>
                </c:pt>
                <c:pt idx="7607">
                  <c:v>0.13625047016890257</c:v>
                </c:pt>
                <c:pt idx="7608">
                  <c:v>0.13626838136519137</c:v>
                </c:pt>
                <c:pt idx="7609">
                  <c:v>0.13628629256148017</c:v>
                </c:pt>
                <c:pt idx="7610">
                  <c:v>0.13630420375776897</c:v>
                </c:pt>
                <c:pt idx="7611">
                  <c:v>0.13632211495405777</c:v>
                </c:pt>
                <c:pt idx="7612">
                  <c:v>0.13634002615034657</c:v>
                </c:pt>
                <c:pt idx="7613">
                  <c:v>0.13635793734663537</c:v>
                </c:pt>
                <c:pt idx="7614">
                  <c:v>0.13637584854292417</c:v>
                </c:pt>
                <c:pt idx="7615">
                  <c:v>0.13639375973921297</c:v>
                </c:pt>
                <c:pt idx="7616">
                  <c:v>0.13641167093550177</c:v>
                </c:pt>
                <c:pt idx="7617">
                  <c:v>0.13642958213179057</c:v>
                </c:pt>
                <c:pt idx="7618">
                  <c:v>0.13644749332807937</c:v>
                </c:pt>
                <c:pt idx="7619">
                  <c:v>0.13646540452436817</c:v>
                </c:pt>
                <c:pt idx="7620">
                  <c:v>0.13648331572065697</c:v>
                </c:pt>
                <c:pt idx="7621">
                  <c:v>0.13650122691694577</c:v>
                </c:pt>
                <c:pt idx="7622">
                  <c:v>0.13651913811323457</c:v>
                </c:pt>
                <c:pt idx="7623">
                  <c:v>0.13653704930952337</c:v>
                </c:pt>
                <c:pt idx="7624">
                  <c:v>0.13655496050581217</c:v>
                </c:pt>
                <c:pt idx="7625">
                  <c:v>0.13657287170210097</c:v>
                </c:pt>
                <c:pt idx="7626">
                  <c:v>0.13659078289838977</c:v>
                </c:pt>
                <c:pt idx="7627">
                  <c:v>0.13660869409467857</c:v>
                </c:pt>
                <c:pt idx="7628">
                  <c:v>0.13662660529096737</c:v>
                </c:pt>
                <c:pt idx="7629">
                  <c:v>0.13664451648725617</c:v>
                </c:pt>
                <c:pt idx="7630">
                  <c:v>0.13666242768354497</c:v>
                </c:pt>
                <c:pt idx="7631">
                  <c:v>0.13668033887983377</c:v>
                </c:pt>
                <c:pt idx="7632">
                  <c:v>0.13669825007612257</c:v>
                </c:pt>
                <c:pt idx="7633">
                  <c:v>0.13671616127241137</c:v>
                </c:pt>
                <c:pt idx="7634">
                  <c:v>0.13673407246870017</c:v>
                </c:pt>
                <c:pt idx="7635">
                  <c:v>0.13675198366498897</c:v>
                </c:pt>
                <c:pt idx="7636">
                  <c:v>0.13676989486127777</c:v>
                </c:pt>
                <c:pt idx="7637">
                  <c:v>0.13678780605756657</c:v>
                </c:pt>
                <c:pt idx="7638">
                  <c:v>0.13680571725385537</c:v>
                </c:pt>
                <c:pt idx="7639">
                  <c:v>0.13682362845014417</c:v>
                </c:pt>
                <c:pt idx="7640">
                  <c:v>0.13684153964643297</c:v>
                </c:pt>
                <c:pt idx="7641">
                  <c:v>0.13685945084272177</c:v>
                </c:pt>
                <c:pt idx="7642">
                  <c:v>0.13687736203901057</c:v>
                </c:pt>
                <c:pt idx="7643">
                  <c:v>0.13689527323529938</c:v>
                </c:pt>
                <c:pt idx="7644">
                  <c:v>0.13691318443158818</c:v>
                </c:pt>
                <c:pt idx="7645">
                  <c:v>0.13693109562787698</c:v>
                </c:pt>
                <c:pt idx="7646">
                  <c:v>0.13694900682416578</c:v>
                </c:pt>
                <c:pt idx="7647">
                  <c:v>0.13696691802045458</c:v>
                </c:pt>
                <c:pt idx="7648">
                  <c:v>0.13698482921674338</c:v>
                </c:pt>
                <c:pt idx="7649">
                  <c:v>0.13700274041303218</c:v>
                </c:pt>
                <c:pt idx="7650">
                  <c:v>0.13702065160932098</c:v>
                </c:pt>
                <c:pt idx="7651">
                  <c:v>0.13703856280560978</c:v>
                </c:pt>
                <c:pt idx="7652">
                  <c:v>0.13705647400189858</c:v>
                </c:pt>
                <c:pt idx="7653">
                  <c:v>0.13707438519818738</c:v>
                </c:pt>
                <c:pt idx="7654">
                  <c:v>0.13709229639447618</c:v>
                </c:pt>
                <c:pt idx="7655">
                  <c:v>0.13711020759076498</c:v>
                </c:pt>
                <c:pt idx="7656">
                  <c:v>0.13712811878705378</c:v>
                </c:pt>
                <c:pt idx="7657">
                  <c:v>0.13714602998334258</c:v>
                </c:pt>
                <c:pt idx="7658">
                  <c:v>0.13716394117963138</c:v>
                </c:pt>
                <c:pt idx="7659">
                  <c:v>0.13718185237592018</c:v>
                </c:pt>
                <c:pt idx="7660">
                  <c:v>0.13719976357220898</c:v>
                </c:pt>
                <c:pt idx="7661">
                  <c:v>0.13721767476849778</c:v>
                </c:pt>
                <c:pt idx="7662">
                  <c:v>0.13723558596478658</c:v>
                </c:pt>
                <c:pt idx="7663">
                  <c:v>0.13725349716107538</c:v>
                </c:pt>
                <c:pt idx="7664">
                  <c:v>0.13727140835736418</c:v>
                </c:pt>
                <c:pt idx="7665">
                  <c:v>0.13728931955365298</c:v>
                </c:pt>
                <c:pt idx="7666">
                  <c:v>0.13730723074994178</c:v>
                </c:pt>
                <c:pt idx="7667">
                  <c:v>0.13732514194623058</c:v>
                </c:pt>
                <c:pt idx="7668">
                  <c:v>0.13734305314251938</c:v>
                </c:pt>
                <c:pt idx="7669">
                  <c:v>0.13736096433880818</c:v>
                </c:pt>
                <c:pt idx="7670">
                  <c:v>0.13737887553509698</c:v>
                </c:pt>
                <c:pt idx="7671">
                  <c:v>0.13739678673138578</c:v>
                </c:pt>
                <c:pt idx="7672">
                  <c:v>0.13741469792767458</c:v>
                </c:pt>
                <c:pt idx="7673">
                  <c:v>0.13743260912396338</c:v>
                </c:pt>
                <c:pt idx="7674">
                  <c:v>0.13745052032025218</c:v>
                </c:pt>
                <c:pt idx="7675">
                  <c:v>0.13746843151654098</c:v>
                </c:pt>
                <c:pt idx="7676">
                  <c:v>0.13748634271282978</c:v>
                </c:pt>
                <c:pt idx="7677">
                  <c:v>0.13750425390911858</c:v>
                </c:pt>
                <c:pt idx="7678">
                  <c:v>0.13752216510540738</c:v>
                </c:pt>
                <c:pt idx="7679">
                  <c:v>0.13754007630169618</c:v>
                </c:pt>
                <c:pt idx="7680">
                  <c:v>0.13755798749798498</c:v>
                </c:pt>
                <c:pt idx="7681">
                  <c:v>0.13757589869427378</c:v>
                </c:pt>
                <c:pt idx="7682">
                  <c:v>0.13759380989056258</c:v>
                </c:pt>
                <c:pt idx="7683">
                  <c:v>0.13761172108685138</c:v>
                </c:pt>
                <c:pt idx="7684">
                  <c:v>0.13762963228314018</c:v>
                </c:pt>
                <c:pt idx="7685">
                  <c:v>0.13764754347942898</c:v>
                </c:pt>
                <c:pt idx="7686">
                  <c:v>0.13766545467571778</c:v>
                </c:pt>
                <c:pt idx="7687">
                  <c:v>0.13768336587200658</c:v>
                </c:pt>
                <c:pt idx="7688">
                  <c:v>0.13770127706829538</c:v>
                </c:pt>
                <c:pt idx="7689">
                  <c:v>0.13771918826458418</c:v>
                </c:pt>
                <c:pt idx="7690">
                  <c:v>0.13773709946087298</c:v>
                </c:pt>
                <c:pt idx="7691">
                  <c:v>0.13775501065716178</c:v>
                </c:pt>
                <c:pt idx="7692">
                  <c:v>0.13777292185345058</c:v>
                </c:pt>
                <c:pt idx="7693">
                  <c:v>0.13779083304973938</c:v>
                </c:pt>
                <c:pt idx="7694">
                  <c:v>0.13780874424602818</c:v>
                </c:pt>
                <c:pt idx="7695">
                  <c:v>0.13782665544231698</c:v>
                </c:pt>
                <c:pt idx="7696">
                  <c:v>0.13784456663860578</c:v>
                </c:pt>
                <c:pt idx="7697">
                  <c:v>0.13786247783489458</c:v>
                </c:pt>
                <c:pt idx="7698">
                  <c:v>0.13788038903118338</c:v>
                </c:pt>
                <c:pt idx="7699">
                  <c:v>0.13789830022747218</c:v>
                </c:pt>
                <c:pt idx="7700">
                  <c:v>0.13791621142376098</c:v>
                </c:pt>
                <c:pt idx="7701">
                  <c:v>0.13793412262004978</c:v>
                </c:pt>
                <c:pt idx="7702">
                  <c:v>0.13795203381633858</c:v>
                </c:pt>
                <c:pt idx="7703">
                  <c:v>0.13796994501262738</c:v>
                </c:pt>
                <c:pt idx="7704">
                  <c:v>0.13798785620891618</c:v>
                </c:pt>
                <c:pt idx="7705">
                  <c:v>0.13800576740520498</c:v>
                </c:pt>
                <c:pt idx="7706">
                  <c:v>0.13802367860149378</c:v>
                </c:pt>
                <c:pt idx="7707">
                  <c:v>0.13804158979778258</c:v>
                </c:pt>
                <c:pt idx="7708">
                  <c:v>0.13805950099407138</c:v>
                </c:pt>
                <c:pt idx="7709">
                  <c:v>0.13807741219036018</c:v>
                </c:pt>
                <c:pt idx="7710">
                  <c:v>0.13809532338664898</c:v>
                </c:pt>
                <c:pt idx="7711">
                  <c:v>0.13811323458293778</c:v>
                </c:pt>
                <c:pt idx="7712">
                  <c:v>0.13813114577922658</c:v>
                </c:pt>
                <c:pt idx="7713">
                  <c:v>0.13814905697551538</c:v>
                </c:pt>
                <c:pt idx="7714">
                  <c:v>0.13816696817180418</c:v>
                </c:pt>
                <c:pt idx="7715">
                  <c:v>0.13818487936809298</c:v>
                </c:pt>
                <c:pt idx="7716">
                  <c:v>0.13820279056438178</c:v>
                </c:pt>
                <c:pt idx="7717">
                  <c:v>0.13822070176067058</c:v>
                </c:pt>
                <c:pt idx="7718">
                  <c:v>0.13823861295695938</c:v>
                </c:pt>
                <c:pt idx="7719">
                  <c:v>0.13825652415324818</c:v>
                </c:pt>
                <c:pt idx="7720">
                  <c:v>0.13827443534953698</c:v>
                </c:pt>
                <c:pt idx="7721">
                  <c:v>0.13829234654582578</c:v>
                </c:pt>
                <c:pt idx="7722">
                  <c:v>0.13831025774211458</c:v>
                </c:pt>
                <c:pt idx="7723">
                  <c:v>0.13832816893840338</c:v>
                </c:pt>
                <c:pt idx="7724">
                  <c:v>0.13834608013469218</c:v>
                </c:pt>
                <c:pt idx="7725">
                  <c:v>0.13836399133098098</c:v>
                </c:pt>
                <c:pt idx="7726">
                  <c:v>0.13838190252726978</c:v>
                </c:pt>
                <c:pt idx="7727">
                  <c:v>0.13839981372355858</c:v>
                </c:pt>
                <c:pt idx="7728">
                  <c:v>0.13841772491984738</c:v>
                </c:pt>
                <c:pt idx="7729">
                  <c:v>0.13843563611613618</c:v>
                </c:pt>
                <c:pt idx="7730">
                  <c:v>0.13845354731242498</c:v>
                </c:pt>
                <c:pt idx="7731">
                  <c:v>0.13847145850871379</c:v>
                </c:pt>
                <c:pt idx="7732">
                  <c:v>0.13848936970500259</c:v>
                </c:pt>
                <c:pt idx="7733">
                  <c:v>0.13850728090129139</c:v>
                </c:pt>
                <c:pt idx="7734">
                  <c:v>0.13852519209758019</c:v>
                </c:pt>
                <c:pt idx="7735">
                  <c:v>0.13854310329386899</c:v>
                </c:pt>
                <c:pt idx="7736">
                  <c:v>0.13856101449015779</c:v>
                </c:pt>
                <c:pt idx="7737">
                  <c:v>0.13857892568644659</c:v>
                </c:pt>
                <c:pt idx="7738">
                  <c:v>0.13859683688273539</c:v>
                </c:pt>
                <c:pt idx="7739">
                  <c:v>0.13861474807902419</c:v>
                </c:pt>
                <c:pt idx="7740">
                  <c:v>0.13863265927531299</c:v>
                </c:pt>
                <c:pt idx="7741">
                  <c:v>0.13865057047160179</c:v>
                </c:pt>
                <c:pt idx="7742">
                  <c:v>0.13866848166789059</c:v>
                </c:pt>
                <c:pt idx="7743">
                  <c:v>0.13868639286417939</c:v>
                </c:pt>
                <c:pt idx="7744">
                  <c:v>0.13870430406046819</c:v>
                </c:pt>
                <c:pt idx="7745">
                  <c:v>0.13872221525675699</c:v>
                </c:pt>
                <c:pt idx="7746">
                  <c:v>0.13874012645304579</c:v>
                </c:pt>
                <c:pt idx="7747">
                  <c:v>0.13875803764933459</c:v>
                </c:pt>
                <c:pt idx="7748">
                  <c:v>0.13877594884562339</c:v>
                </c:pt>
                <c:pt idx="7749">
                  <c:v>0.13879386004191219</c:v>
                </c:pt>
                <c:pt idx="7750">
                  <c:v>0.13881177123820099</c:v>
                </c:pt>
                <c:pt idx="7751">
                  <c:v>0.13882968243448979</c:v>
                </c:pt>
                <c:pt idx="7752">
                  <c:v>0.13884759363077859</c:v>
                </c:pt>
                <c:pt idx="7753">
                  <c:v>0.13886550482706739</c:v>
                </c:pt>
                <c:pt idx="7754">
                  <c:v>0.13888341602335619</c:v>
                </c:pt>
                <c:pt idx="7755">
                  <c:v>0.13890132721964499</c:v>
                </c:pt>
                <c:pt idx="7756">
                  <c:v>0.13891923841593379</c:v>
                </c:pt>
                <c:pt idx="7757">
                  <c:v>0.13893714961222259</c:v>
                </c:pt>
                <c:pt idx="7758">
                  <c:v>0.13895506080851139</c:v>
                </c:pt>
                <c:pt idx="7759">
                  <c:v>0.13897297200480019</c:v>
                </c:pt>
                <c:pt idx="7760">
                  <c:v>0.13899088320108899</c:v>
                </c:pt>
                <c:pt idx="7761">
                  <c:v>0.13900879439737779</c:v>
                </c:pt>
                <c:pt idx="7762">
                  <c:v>0.13902670559366659</c:v>
                </c:pt>
                <c:pt idx="7763">
                  <c:v>0.13904461678995539</c:v>
                </c:pt>
                <c:pt idx="7764">
                  <c:v>0.13906252798624419</c:v>
                </c:pt>
                <c:pt idx="7765">
                  <c:v>0.13908043918253299</c:v>
                </c:pt>
                <c:pt idx="7766">
                  <c:v>0.13909835037882179</c:v>
                </c:pt>
                <c:pt idx="7767">
                  <c:v>0.13911626157511059</c:v>
                </c:pt>
                <c:pt idx="7768">
                  <c:v>0.13913417277139939</c:v>
                </c:pt>
                <c:pt idx="7769">
                  <c:v>0.13915208396768819</c:v>
                </c:pt>
                <c:pt idx="7770">
                  <c:v>0.13916999516397699</c:v>
                </c:pt>
                <c:pt idx="7771">
                  <c:v>0.13918790636026579</c:v>
                </c:pt>
                <c:pt idx="7772">
                  <c:v>0.13920581755655459</c:v>
                </c:pt>
                <c:pt idx="7773">
                  <c:v>0.13922372875284339</c:v>
                </c:pt>
                <c:pt idx="7774">
                  <c:v>0.13924163994913219</c:v>
                </c:pt>
                <c:pt idx="7775">
                  <c:v>0.13925955114542099</c:v>
                </c:pt>
                <c:pt idx="7776">
                  <c:v>0.13927746234170979</c:v>
                </c:pt>
                <c:pt idx="7777">
                  <c:v>0.13929537353799859</c:v>
                </c:pt>
                <c:pt idx="7778">
                  <c:v>0.13931328473428739</c:v>
                </c:pt>
                <c:pt idx="7779">
                  <c:v>0.13933119593057619</c:v>
                </c:pt>
                <c:pt idx="7780">
                  <c:v>0.13934910712686499</c:v>
                </c:pt>
                <c:pt idx="7781">
                  <c:v>0.13936701832315379</c:v>
                </c:pt>
                <c:pt idx="7782">
                  <c:v>0.13938492951944259</c:v>
                </c:pt>
                <c:pt idx="7783">
                  <c:v>0.13940284071573139</c:v>
                </c:pt>
                <c:pt idx="7784">
                  <c:v>0.13942075191202019</c:v>
                </c:pt>
                <c:pt idx="7785">
                  <c:v>0.13943866310830899</c:v>
                </c:pt>
                <c:pt idx="7786">
                  <c:v>0.13945657430459779</c:v>
                </c:pt>
                <c:pt idx="7787">
                  <c:v>0.13947448550088659</c:v>
                </c:pt>
                <c:pt idx="7788">
                  <c:v>0.13949239669717539</c:v>
                </c:pt>
                <c:pt idx="7789">
                  <c:v>0.13951030789346419</c:v>
                </c:pt>
                <c:pt idx="7790">
                  <c:v>0.13952821908975299</c:v>
                </c:pt>
                <c:pt idx="7791">
                  <c:v>0.13954613028604179</c:v>
                </c:pt>
                <c:pt idx="7792">
                  <c:v>0.13956404148233059</c:v>
                </c:pt>
                <c:pt idx="7793">
                  <c:v>0.13958195267861939</c:v>
                </c:pt>
                <c:pt idx="7794">
                  <c:v>0.13959986387490819</c:v>
                </c:pt>
                <c:pt idx="7795">
                  <c:v>0.13961777507119699</c:v>
                </c:pt>
                <c:pt idx="7796">
                  <c:v>0.13963568626748579</c:v>
                </c:pt>
                <c:pt idx="7797">
                  <c:v>0.13965359746377459</c:v>
                </c:pt>
                <c:pt idx="7798">
                  <c:v>0.13967150866006339</c:v>
                </c:pt>
                <c:pt idx="7799">
                  <c:v>0.13968941985635219</c:v>
                </c:pt>
                <c:pt idx="7800">
                  <c:v>0.13970733105264099</c:v>
                </c:pt>
                <c:pt idx="7801">
                  <c:v>0.13972524224892979</c:v>
                </c:pt>
                <c:pt idx="7802">
                  <c:v>0.13974315344521859</c:v>
                </c:pt>
                <c:pt idx="7803">
                  <c:v>0.13976106464150739</c:v>
                </c:pt>
                <c:pt idx="7804">
                  <c:v>0.13977897583779619</c:v>
                </c:pt>
                <c:pt idx="7805">
                  <c:v>0.13979688703408499</c:v>
                </c:pt>
                <c:pt idx="7806">
                  <c:v>0.13981479823037379</c:v>
                </c:pt>
                <c:pt idx="7807">
                  <c:v>0.13983270942666259</c:v>
                </c:pt>
                <c:pt idx="7808">
                  <c:v>0.13985062062295139</c:v>
                </c:pt>
                <c:pt idx="7809">
                  <c:v>0.13986853181924019</c:v>
                </c:pt>
                <c:pt idx="7810">
                  <c:v>0.13988644301552899</c:v>
                </c:pt>
                <c:pt idx="7811">
                  <c:v>0.13990435421181779</c:v>
                </c:pt>
                <c:pt idx="7812">
                  <c:v>0.13992226540810659</c:v>
                </c:pt>
                <c:pt idx="7813">
                  <c:v>0.13994017660439539</c:v>
                </c:pt>
                <c:pt idx="7814">
                  <c:v>0.13995808780068419</c:v>
                </c:pt>
                <c:pt idx="7815">
                  <c:v>0.13997599899697299</c:v>
                </c:pt>
                <c:pt idx="7816">
                  <c:v>0.13999391019326179</c:v>
                </c:pt>
                <c:pt idx="7817">
                  <c:v>0.14001182138955059</c:v>
                </c:pt>
                <c:pt idx="7818">
                  <c:v>0.14002973258583939</c:v>
                </c:pt>
                <c:pt idx="7819">
                  <c:v>0.14004764378212819</c:v>
                </c:pt>
                <c:pt idx="7820">
                  <c:v>0.140065554978417</c:v>
                </c:pt>
                <c:pt idx="7821">
                  <c:v>0.1400834661747058</c:v>
                </c:pt>
                <c:pt idx="7822">
                  <c:v>0.1401013773709946</c:v>
                </c:pt>
                <c:pt idx="7823">
                  <c:v>0.1401192885672834</c:v>
                </c:pt>
                <c:pt idx="7824">
                  <c:v>0.1401371997635722</c:v>
                </c:pt>
                <c:pt idx="7825">
                  <c:v>0.140155110959861</c:v>
                </c:pt>
                <c:pt idx="7826">
                  <c:v>0.1401730221561498</c:v>
                </c:pt>
                <c:pt idx="7827">
                  <c:v>0.1401909333524386</c:v>
                </c:pt>
                <c:pt idx="7828">
                  <c:v>0.1402088445487274</c:v>
                </c:pt>
                <c:pt idx="7829">
                  <c:v>0.1402267557450162</c:v>
                </c:pt>
                <c:pt idx="7830">
                  <c:v>0.140244666941305</c:v>
                </c:pt>
                <c:pt idx="7831">
                  <c:v>0.1402625781375938</c:v>
                </c:pt>
                <c:pt idx="7832">
                  <c:v>0.1402804893338826</c:v>
                </c:pt>
                <c:pt idx="7833">
                  <c:v>0.1402984005301714</c:v>
                </c:pt>
                <c:pt idx="7834">
                  <c:v>0.1403163117264602</c:v>
                </c:pt>
                <c:pt idx="7835">
                  <c:v>0.140334222922749</c:v>
                </c:pt>
                <c:pt idx="7836">
                  <c:v>0.1403521341190378</c:v>
                </c:pt>
                <c:pt idx="7837">
                  <c:v>0.1403700453153266</c:v>
                </c:pt>
                <c:pt idx="7838">
                  <c:v>0.1403879565116154</c:v>
                </c:pt>
                <c:pt idx="7839">
                  <c:v>0.1404058677079042</c:v>
                </c:pt>
                <c:pt idx="7840">
                  <c:v>0.140423778904193</c:v>
                </c:pt>
                <c:pt idx="7841">
                  <c:v>0.1404416901004818</c:v>
                </c:pt>
                <c:pt idx="7842">
                  <c:v>0.1404596012967706</c:v>
                </c:pt>
                <c:pt idx="7843">
                  <c:v>0.1404775124930594</c:v>
                </c:pt>
                <c:pt idx="7844">
                  <c:v>0.1404954236893482</c:v>
                </c:pt>
                <c:pt idx="7845">
                  <c:v>0.140513334885637</c:v>
                </c:pt>
                <c:pt idx="7846">
                  <c:v>0.1405312460819258</c:v>
                </c:pt>
                <c:pt idx="7847">
                  <c:v>0.1405491572782146</c:v>
                </c:pt>
                <c:pt idx="7848">
                  <c:v>0.1405670684745034</c:v>
                </c:pt>
                <c:pt idx="7849">
                  <c:v>0.1405849796707922</c:v>
                </c:pt>
                <c:pt idx="7850">
                  <c:v>0.140602890867081</c:v>
                </c:pt>
                <c:pt idx="7851">
                  <c:v>0.1406208020633698</c:v>
                </c:pt>
                <c:pt idx="7852">
                  <c:v>0.14063871325965863</c:v>
                </c:pt>
                <c:pt idx="7853">
                  <c:v>0.14065662445594743</c:v>
                </c:pt>
                <c:pt idx="7854">
                  <c:v>0.14067453565223623</c:v>
                </c:pt>
                <c:pt idx="7855">
                  <c:v>0.14069244684852503</c:v>
                </c:pt>
                <c:pt idx="7856">
                  <c:v>0.14071035804481383</c:v>
                </c:pt>
                <c:pt idx="7857">
                  <c:v>0.14072826924110263</c:v>
                </c:pt>
                <c:pt idx="7858">
                  <c:v>0.14074618043739143</c:v>
                </c:pt>
                <c:pt idx="7859">
                  <c:v>0.14076409163368023</c:v>
                </c:pt>
                <c:pt idx="7860">
                  <c:v>0.14078200282996903</c:v>
                </c:pt>
                <c:pt idx="7861">
                  <c:v>0.14079991402625783</c:v>
                </c:pt>
                <c:pt idx="7862">
                  <c:v>0.14081782522254663</c:v>
                </c:pt>
                <c:pt idx="7863">
                  <c:v>0.14083573641883543</c:v>
                </c:pt>
                <c:pt idx="7864">
                  <c:v>0.14085364761512423</c:v>
                </c:pt>
                <c:pt idx="7865">
                  <c:v>0.14087155881141303</c:v>
                </c:pt>
                <c:pt idx="7866">
                  <c:v>0.14088947000770183</c:v>
                </c:pt>
                <c:pt idx="7867">
                  <c:v>0.14090738120399063</c:v>
                </c:pt>
                <c:pt idx="7868">
                  <c:v>0.14092529240027943</c:v>
                </c:pt>
                <c:pt idx="7869">
                  <c:v>0.14094320359656823</c:v>
                </c:pt>
                <c:pt idx="7870">
                  <c:v>0.14096111479285703</c:v>
                </c:pt>
                <c:pt idx="7871">
                  <c:v>0.14097902598914583</c:v>
                </c:pt>
                <c:pt idx="7872">
                  <c:v>0.14099693718543463</c:v>
                </c:pt>
                <c:pt idx="7873">
                  <c:v>0.14101484838172343</c:v>
                </c:pt>
                <c:pt idx="7874">
                  <c:v>0.14103275957801223</c:v>
                </c:pt>
                <c:pt idx="7875">
                  <c:v>0.14105067077430103</c:v>
                </c:pt>
                <c:pt idx="7876">
                  <c:v>0.14106858197058983</c:v>
                </c:pt>
                <c:pt idx="7877">
                  <c:v>0.14108649316687863</c:v>
                </c:pt>
                <c:pt idx="7878">
                  <c:v>0.14110440436316743</c:v>
                </c:pt>
                <c:pt idx="7879">
                  <c:v>0.14112231555945623</c:v>
                </c:pt>
                <c:pt idx="7880">
                  <c:v>0.14114022675574503</c:v>
                </c:pt>
                <c:pt idx="7881">
                  <c:v>0.14115813795203383</c:v>
                </c:pt>
                <c:pt idx="7882">
                  <c:v>0.14117604914832263</c:v>
                </c:pt>
                <c:pt idx="7883">
                  <c:v>0.14119396034461143</c:v>
                </c:pt>
                <c:pt idx="7884">
                  <c:v>0.14121187154090023</c:v>
                </c:pt>
                <c:pt idx="7885">
                  <c:v>0.14122978273718903</c:v>
                </c:pt>
                <c:pt idx="7886">
                  <c:v>0.14124769393347783</c:v>
                </c:pt>
                <c:pt idx="7887">
                  <c:v>0.14126560512976663</c:v>
                </c:pt>
                <c:pt idx="7888">
                  <c:v>0.14128351632605543</c:v>
                </c:pt>
                <c:pt idx="7889">
                  <c:v>0.14130142752234423</c:v>
                </c:pt>
                <c:pt idx="7890">
                  <c:v>0.14131933871863303</c:v>
                </c:pt>
                <c:pt idx="7891">
                  <c:v>0.14133724991492183</c:v>
                </c:pt>
                <c:pt idx="7892">
                  <c:v>0.14135516111121063</c:v>
                </c:pt>
                <c:pt idx="7893">
                  <c:v>0.14137307230749943</c:v>
                </c:pt>
                <c:pt idx="7894">
                  <c:v>0.14139098350378823</c:v>
                </c:pt>
                <c:pt idx="7895">
                  <c:v>0.14140889470007703</c:v>
                </c:pt>
                <c:pt idx="7896">
                  <c:v>0.14142680589636583</c:v>
                </c:pt>
                <c:pt idx="7897">
                  <c:v>0.14144471709265463</c:v>
                </c:pt>
                <c:pt idx="7898">
                  <c:v>0.14146262828894343</c:v>
                </c:pt>
                <c:pt idx="7899">
                  <c:v>0.14148053948523223</c:v>
                </c:pt>
                <c:pt idx="7900">
                  <c:v>0.14149845068152103</c:v>
                </c:pt>
                <c:pt idx="7901">
                  <c:v>0.14151636187780983</c:v>
                </c:pt>
                <c:pt idx="7902">
                  <c:v>0.14153427307409863</c:v>
                </c:pt>
                <c:pt idx="7903">
                  <c:v>0.14155218427038743</c:v>
                </c:pt>
                <c:pt idx="7904">
                  <c:v>0.14157009546667623</c:v>
                </c:pt>
                <c:pt idx="7905">
                  <c:v>0.14158800666296503</c:v>
                </c:pt>
                <c:pt idx="7906">
                  <c:v>0.14160591785925383</c:v>
                </c:pt>
                <c:pt idx="7907">
                  <c:v>0.14162382905554263</c:v>
                </c:pt>
                <c:pt idx="7908">
                  <c:v>0.14164174025183143</c:v>
                </c:pt>
                <c:pt idx="7909">
                  <c:v>0.14165965144812023</c:v>
                </c:pt>
                <c:pt idx="7910">
                  <c:v>0.14167756264440903</c:v>
                </c:pt>
                <c:pt idx="7911">
                  <c:v>0.14169547384069783</c:v>
                </c:pt>
                <c:pt idx="7912">
                  <c:v>0.14171338503698663</c:v>
                </c:pt>
                <c:pt idx="7913">
                  <c:v>0.14173129623327543</c:v>
                </c:pt>
                <c:pt idx="7914">
                  <c:v>0.14174920742956423</c:v>
                </c:pt>
                <c:pt idx="7915">
                  <c:v>0.14176711862585303</c:v>
                </c:pt>
                <c:pt idx="7916">
                  <c:v>0.14178502982214183</c:v>
                </c:pt>
                <c:pt idx="7917">
                  <c:v>0.14180294101843063</c:v>
                </c:pt>
                <c:pt idx="7918">
                  <c:v>0.14182085221471943</c:v>
                </c:pt>
                <c:pt idx="7919">
                  <c:v>0.14183876341100823</c:v>
                </c:pt>
                <c:pt idx="7920">
                  <c:v>0.14185667460729703</c:v>
                </c:pt>
                <c:pt idx="7921">
                  <c:v>0.14187458580358583</c:v>
                </c:pt>
                <c:pt idx="7922">
                  <c:v>0.14189249699987463</c:v>
                </c:pt>
                <c:pt idx="7923">
                  <c:v>0.14191040819616343</c:v>
                </c:pt>
                <c:pt idx="7924">
                  <c:v>0.14192831939245223</c:v>
                </c:pt>
                <c:pt idx="7925">
                  <c:v>0.14194623058874103</c:v>
                </c:pt>
                <c:pt idx="7926">
                  <c:v>0.14196414178502983</c:v>
                </c:pt>
                <c:pt idx="7927">
                  <c:v>0.14198205298131863</c:v>
                </c:pt>
                <c:pt idx="7928">
                  <c:v>0.14199996417760744</c:v>
                </c:pt>
                <c:pt idx="7929">
                  <c:v>0.14201787537389624</c:v>
                </c:pt>
                <c:pt idx="7930">
                  <c:v>0.14203578657018504</c:v>
                </c:pt>
                <c:pt idx="7931">
                  <c:v>0.14205369776647384</c:v>
                </c:pt>
                <c:pt idx="7932">
                  <c:v>0.14207160896276264</c:v>
                </c:pt>
                <c:pt idx="7933">
                  <c:v>0.14208952015905144</c:v>
                </c:pt>
                <c:pt idx="7934">
                  <c:v>0.14210743135534024</c:v>
                </c:pt>
                <c:pt idx="7935">
                  <c:v>0.14212534255162904</c:v>
                </c:pt>
                <c:pt idx="7936">
                  <c:v>0.14214325374791784</c:v>
                </c:pt>
                <c:pt idx="7937">
                  <c:v>0.14216116494420664</c:v>
                </c:pt>
                <c:pt idx="7938">
                  <c:v>0.14217907614049544</c:v>
                </c:pt>
                <c:pt idx="7939">
                  <c:v>0.14219698733678424</c:v>
                </c:pt>
                <c:pt idx="7940">
                  <c:v>0.14221489853307304</c:v>
                </c:pt>
                <c:pt idx="7941">
                  <c:v>0.14223280972936184</c:v>
                </c:pt>
                <c:pt idx="7942">
                  <c:v>0.14225072092565064</c:v>
                </c:pt>
                <c:pt idx="7943">
                  <c:v>0.14226863212193944</c:v>
                </c:pt>
                <c:pt idx="7944">
                  <c:v>0.14228654331822824</c:v>
                </c:pt>
                <c:pt idx="7945">
                  <c:v>0.14230445451451704</c:v>
                </c:pt>
                <c:pt idx="7946">
                  <c:v>0.14232236571080584</c:v>
                </c:pt>
                <c:pt idx="7947">
                  <c:v>0.14234027690709464</c:v>
                </c:pt>
                <c:pt idx="7948">
                  <c:v>0.14235818810338344</c:v>
                </c:pt>
                <c:pt idx="7949">
                  <c:v>0.14237609929967224</c:v>
                </c:pt>
                <c:pt idx="7950">
                  <c:v>0.14239401049596104</c:v>
                </c:pt>
                <c:pt idx="7951">
                  <c:v>0.14241192169224984</c:v>
                </c:pt>
                <c:pt idx="7952">
                  <c:v>0.14242983288853864</c:v>
                </c:pt>
                <c:pt idx="7953">
                  <c:v>0.14244774408482744</c:v>
                </c:pt>
                <c:pt idx="7954">
                  <c:v>0.14246565528111624</c:v>
                </c:pt>
                <c:pt idx="7955">
                  <c:v>0.14248356647740504</c:v>
                </c:pt>
                <c:pt idx="7956">
                  <c:v>0.14250147767369384</c:v>
                </c:pt>
                <c:pt idx="7957">
                  <c:v>0.14251938886998264</c:v>
                </c:pt>
                <c:pt idx="7958">
                  <c:v>0.14253730006627144</c:v>
                </c:pt>
                <c:pt idx="7959">
                  <c:v>0.14255521126256024</c:v>
                </c:pt>
                <c:pt idx="7960">
                  <c:v>0.14257312245884904</c:v>
                </c:pt>
                <c:pt idx="7961">
                  <c:v>0.14259103365513784</c:v>
                </c:pt>
                <c:pt idx="7962">
                  <c:v>0.14260894485142664</c:v>
                </c:pt>
                <c:pt idx="7963">
                  <c:v>0.14262685604771544</c:v>
                </c:pt>
                <c:pt idx="7964">
                  <c:v>0.14264476724400424</c:v>
                </c:pt>
                <c:pt idx="7965">
                  <c:v>0.14266267844029304</c:v>
                </c:pt>
                <c:pt idx="7966">
                  <c:v>0.14268058963658184</c:v>
                </c:pt>
                <c:pt idx="7967">
                  <c:v>0.14269850083287064</c:v>
                </c:pt>
                <c:pt idx="7968">
                  <c:v>0.14271641202915944</c:v>
                </c:pt>
                <c:pt idx="7969">
                  <c:v>0.14273432322544824</c:v>
                </c:pt>
                <c:pt idx="7970">
                  <c:v>0.14275223442173704</c:v>
                </c:pt>
                <c:pt idx="7971">
                  <c:v>0.14277014561802584</c:v>
                </c:pt>
                <c:pt idx="7972">
                  <c:v>0.14278805681431464</c:v>
                </c:pt>
                <c:pt idx="7973">
                  <c:v>0.14280596801060344</c:v>
                </c:pt>
                <c:pt idx="7974">
                  <c:v>0.14282387920689224</c:v>
                </c:pt>
                <c:pt idx="7975">
                  <c:v>0.14284179040318104</c:v>
                </c:pt>
                <c:pt idx="7976">
                  <c:v>0.14285970159946984</c:v>
                </c:pt>
                <c:pt idx="7977">
                  <c:v>0.14287761279575864</c:v>
                </c:pt>
                <c:pt idx="7978">
                  <c:v>0.14289552399204744</c:v>
                </c:pt>
                <c:pt idx="7979">
                  <c:v>0.14291343518833624</c:v>
                </c:pt>
                <c:pt idx="7980">
                  <c:v>0.14293134638462504</c:v>
                </c:pt>
                <c:pt idx="7981">
                  <c:v>0.14294925758091384</c:v>
                </c:pt>
                <c:pt idx="7982">
                  <c:v>0.14296716877720264</c:v>
                </c:pt>
                <c:pt idx="7983">
                  <c:v>0.14298507997349144</c:v>
                </c:pt>
                <c:pt idx="7984">
                  <c:v>0.14300299116978024</c:v>
                </c:pt>
                <c:pt idx="7985">
                  <c:v>0.14302090236606904</c:v>
                </c:pt>
                <c:pt idx="7986">
                  <c:v>0.14303881356235784</c:v>
                </c:pt>
                <c:pt idx="7987">
                  <c:v>0.14305672475864664</c:v>
                </c:pt>
                <c:pt idx="7988">
                  <c:v>0.14307463595493544</c:v>
                </c:pt>
                <c:pt idx="7989">
                  <c:v>0.14309254715122424</c:v>
                </c:pt>
                <c:pt idx="7990">
                  <c:v>0.14311045834751304</c:v>
                </c:pt>
                <c:pt idx="7991">
                  <c:v>0.14312836954380184</c:v>
                </c:pt>
                <c:pt idx="7992">
                  <c:v>0.14314628074009064</c:v>
                </c:pt>
                <c:pt idx="7993">
                  <c:v>0.14316419193637944</c:v>
                </c:pt>
                <c:pt idx="7994">
                  <c:v>0.14318210313266824</c:v>
                </c:pt>
                <c:pt idx="7995">
                  <c:v>0.14320001432895704</c:v>
                </c:pt>
                <c:pt idx="7996">
                  <c:v>0.14321792552524584</c:v>
                </c:pt>
                <c:pt idx="7997">
                  <c:v>0.14323583672153464</c:v>
                </c:pt>
                <c:pt idx="7998">
                  <c:v>0.14325374791782344</c:v>
                </c:pt>
                <c:pt idx="7999">
                  <c:v>0.14327165911411224</c:v>
                </c:pt>
                <c:pt idx="8000">
                  <c:v>0.14328957031040104</c:v>
                </c:pt>
                <c:pt idx="8001">
                  <c:v>0.14330748150668984</c:v>
                </c:pt>
                <c:pt idx="8002">
                  <c:v>0.14332539270297864</c:v>
                </c:pt>
                <c:pt idx="8003">
                  <c:v>0.14334330389926744</c:v>
                </c:pt>
                <c:pt idx="8004">
                  <c:v>0.14336121509555624</c:v>
                </c:pt>
                <c:pt idx="8005">
                  <c:v>0.14337912629184504</c:v>
                </c:pt>
                <c:pt idx="8006">
                  <c:v>0.14339703748813384</c:v>
                </c:pt>
                <c:pt idx="8007">
                  <c:v>0.14341494868442264</c:v>
                </c:pt>
                <c:pt idx="8008">
                  <c:v>0.14343285988071144</c:v>
                </c:pt>
                <c:pt idx="8009">
                  <c:v>0.14345077107700024</c:v>
                </c:pt>
                <c:pt idx="8010">
                  <c:v>0.14346868227328904</c:v>
                </c:pt>
                <c:pt idx="8011">
                  <c:v>0.14348659346957784</c:v>
                </c:pt>
                <c:pt idx="8012">
                  <c:v>0.14350450466586664</c:v>
                </c:pt>
                <c:pt idx="8013">
                  <c:v>0.14352241586215544</c:v>
                </c:pt>
                <c:pt idx="8014">
                  <c:v>0.14354032705844424</c:v>
                </c:pt>
                <c:pt idx="8015">
                  <c:v>0.14355823825473304</c:v>
                </c:pt>
                <c:pt idx="8016">
                  <c:v>0.14357614945102185</c:v>
                </c:pt>
                <c:pt idx="8017">
                  <c:v>0.14359406064731065</c:v>
                </c:pt>
                <c:pt idx="8018">
                  <c:v>0.14361197184359945</c:v>
                </c:pt>
                <c:pt idx="8019">
                  <c:v>0.14362988303988825</c:v>
                </c:pt>
                <c:pt idx="8020">
                  <c:v>0.14364779423617705</c:v>
                </c:pt>
                <c:pt idx="8021">
                  <c:v>0.14366570543246585</c:v>
                </c:pt>
                <c:pt idx="8022">
                  <c:v>0.14368361662875465</c:v>
                </c:pt>
                <c:pt idx="8023">
                  <c:v>0.14370152782504345</c:v>
                </c:pt>
                <c:pt idx="8024">
                  <c:v>0.14371943902133225</c:v>
                </c:pt>
                <c:pt idx="8025">
                  <c:v>0.14373735021762105</c:v>
                </c:pt>
                <c:pt idx="8026">
                  <c:v>0.14375526141390985</c:v>
                </c:pt>
                <c:pt idx="8027">
                  <c:v>0.14377317261019865</c:v>
                </c:pt>
                <c:pt idx="8028">
                  <c:v>0.14379108380648745</c:v>
                </c:pt>
                <c:pt idx="8029">
                  <c:v>0.14380899500277625</c:v>
                </c:pt>
                <c:pt idx="8030">
                  <c:v>0.14382690619906505</c:v>
                </c:pt>
                <c:pt idx="8031">
                  <c:v>0.14384481739535385</c:v>
                </c:pt>
                <c:pt idx="8032">
                  <c:v>0.14386272859164265</c:v>
                </c:pt>
                <c:pt idx="8033">
                  <c:v>0.14388063978793145</c:v>
                </c:pt>
                <c:pt idx="8034">
                  <c:v>0.14389855098422025</c:v>
                </c:pt>
                <c:pt idx="8035">
                  <c:v>0.14391646218050905</c:v>
                </c:pt>
                <c:pt idx="8036">
                  <c:v>0.14393437337679785</c:v>
                </c:pt>
                <c:pt idx="8037">
                  <c:v>0.14395228457308665</c:v>
                </c:pt>
                <c:pt idx="8038">
                  <c:v>0.14397019576937545</c:v>
                </c:pt>
                <c:pt idx="8039">
                  <c:v>0.14398810696566425</c:v>
                </c:pt>
                <c:pt idx="8040">
                  <c:v>0.14400601816195305</c:v>
                </c:pt>
                <c:pt idx="8041">
                  <c:v>0.14402392935824185</c:v>
                </c:pt>
                <c:pt idx="8042">
                  <c:v>0.14404184055453065</c:v>
                </c:pt>
                <c:pt idx="8043">
                  <c:v>0.14405975175081945</c:v>
                </c:pt>
                <c:pt idx="8044">
                  <c:v>0.14407766294710825</c:v>
                </c:pt>
                <c:pt idx="8045">
                  <c:v>0.14409557414339705</c:v>
                </c:pt>
                <c:pt idx="8046">
                  <c:v>0.14411348533968585</c:v>
                </c:pt>
                <c:pt idx="8047">
                  <c:v>0.14413139653597465</c:v>
                </c:pt>
                <c:pt idx="8048">
                  <c:v>0.14414930773226345</c:v>
                </c:pt>
                <c:pt idx="8049">
                  <c:v>0.14416721892855225</c:v>
                </c:pt>
                <c:pt idx="8050">
                  <c:v>0.14418513012484105</c:v>
                </c:pt>
                <c:pt idx="8051">
                  <c:v>0.14420304132112985</c:v>
                </c:pt>
                <c:pt idx="8052">
                  <c:v>0.14422095251741865</c:v>
                </c:pt>
                <c:pt idx="8053">
                  <c:v>0.14423886371370745</c:v>
                </c:pt>
                <c:pt idx="8054">
                  <c:v>0.14425677490999625</c:v>
                </c:pt>
                <c:pt idx="8055">
                  <c:v>0.14427468610628505</c:v>
                </c:pt>
                <c:pt idx="8056">
                  <c:v>0.14429259730257385</c:v>
                </c:pt>
                <c:pt idx="8057">
                  <c:v>0.14431050849886265</c:v>
                </c:pt>
                <c:pt idx="8058">
                  <c:v>0.14432841969515145</c:v>
                </c:pt>
                <c:pt idx="8059">
                  <c:v>0.14434633089144025</c:v>
                </c:pt>
                <c:pt idx="8060">
                  <c:v>0.14436424208772905</c:v>
                </c:pt>
                <c:pt idx="8061">
                  <c:v>0.14438215328401785</c:v>
                </c:pt>
                <c:pt idx="8062">
                  <c:v>0.14440006448030665</c:v>
                </c:pt>
                <c:pt idx="8063">
                  <c:v>0.14441797567659545</c:v>
                </c:pt>
                <c:pt idx="8064">
                  <c:v>0.14443588687288425</c:v>
                </c:pt>
                <c:pt idx="8065">
                  <c:v>0.14445379806917305</c:v>
                </c:pt>
                <c:pt idx="8066">
                  <c:v>0.14447170926546185</c:v>
                </c:pt>
                <c:pt idx="8067">
                  <c:v>0.14448962046175065</c:v>
                </c:pt>
                <c:pt idx="8068">
                  <c:v>0.14450753165803945</c:v>
                </c:pt>
                <c:pt idx="8069">
                  <c:v>0.14452544285432825</c:v>
                </c:pt>
                <c:pt idx="8070">
                  <c:v>0.14454335405061705</c:v>
                </c:pt>
                <c:pt idx="8071">
                  <c:v>0.14456126524690585</c:v>
                </c:pt>
                <c:pt idx="8072">
                  <c:v>0.14457917644319465</c:v>
                </c:pt>
                <c:pt idx="8073">
                  <c:v>0.14459708763948345</c:v>
                </c:pt>
                <c:pt idx="8074">
                  <c:v>0.14461499883577225</c:v>
                </c:pt>
                <c:pt idx="8075">
                  <c:v>0.14463291003206105</c:v>
                </c:pt>
                <c:pt idx="8076">
                  <c:v>0.14465082122834985</c:v>
                </c:pt>
                <c:pt idx="8077">
                  <c:v>0.14466873242463865</c:v>
                </c:pt>
                <c:pt idx="8078">
                  <c:v>0.14468664362092745</c:v>
                </c:pt>
                <c:pt idx="8079">
                  <c:v>0.14470455481721625</c:v>
                </c:pt>
                <c:pt idx="8080">
                  <c:v>0.14472246601350505</c:v>
                </c:pt>
                <c:pt idx="8081">
                  <c:v>0.14474037720979385</c:v>
                </c:pt>
                <c:pt idx="8082">
                  <c:v>0.14475828840608265</c:v>
                </c:pt>
                <c:pt idx="8083">
                  <c:v>0.14477619960237145</c:v>
                </c:pt>
                <c:pt idx="8084">
                  <c:v>0.14479411079866025</c:v>
                </c:pt>
                <c:pt idx="8085">
                  <c:v>0.14481202199494905</c:v>
                </c:pt>
                <c:pt idx="8086">
                  <c:v>0.14482993319123785</c:v>
                </c:pt>
                <c:pt idx="8087">
                  <c:v>0.14484784438752665</c:v>
                </c:pt>
                <c:pt idx="8088">
                  <c:v>0.14486575558381545</c:v>
                </c:pt>
                <c:pt idx="8089">
                  <c:v>0.14488366678010425</c:v>
                </c:pt>
                <c:pt idx="8090">
                  <c:v>0.14490157797639305</c:v>
                </c:pt>
                <c:pt idx="8091">
                  <c:v>0.14491948917268185</c:v>
                </c:pt>
                <c:pt idx="8092">
                  <c:v>0.14493740036897065</c:v>
                </c:pt>
                <c:pt idx="8093">
                  <c:v>0.14495531156525945</c:v>
                </c:pt>
                <c:pt idx="8094">
                  <c:v>0.14497322276154825</c:v>
                </c:pt>
                <c:pt idx="8095">
                  <c:v>0.14499113395783705</c:v>
                </c:pt>
                <c:pt idx="8096">
                  <c:v>0.14500904515412585</c:v>
                </c:pt>
                <c:pt idx="8097">
                  <c:v>0.14502695635041465</c:v>
                </c:pt>
                <c:pt idx="8098">
                  <c:v>0.14504486754670345</c:v>
                </c:pt>
                <c:pt idx="8099">
                  <c:v>0.14506277874299225</c:v>
                </c:pt>
                <c:pt idx="8100">
                  <c:v>0.14508068993928105</c:v>
                </c:pt>
                <c:pt idx="8101">
                  <c:v>0.14509860113556985</c:v>
                </c:pt>
                <c:pt idx="8102">
                  <c:v>0.14511651233185865</c:v>
                </c:pt>
                <c:pt idx="8103">
                  <c:v>0.14513442352814745</c:v>
                </c:pt>
                <c:pt idx="8104">
                  <c:v>0.14515233472443625</c:v>
                </c:pt>
                <c:pt idx="8105">
                  <c:v>0.14517024592072506</c:v>
                </c:pt>
                <c:pt idx="8106">
                  <c:v>0.14518815711701386</c:v>
                </c:pt>
                <c:pt idx="8107">
                  <c:v>0.14520606831330266</c:v>
                </c:pt>
                <c:pt idx="8108">
                  <c:v>0.14522397950959146</c:v>
                </c:pt>
                <c:pt idx="8109">
                  <c:v>0.14524189070588026</c:v>
                </c:pt>
                <c:pt idx="8110">
                  <c:v>0.14525980190216906</c:v>
                </c:pt>
                <c:pt idx="8111">
                  <c:v>0.14527771309845786</c:v>
                </c:pt>
                <c:pt idx="8112">
                  <c:v>0.14529562429474666</c:v>
                </c:pt>
                <c:pt idx="8113">
                  <c:v>0.14531353549103546</c:v>
                </c:pt>
                <c:pt idx="8114">
                  <c:v>0.14533144668732426</c:v>
                </c:pt>
                <c:pt idx="8115">
                  <c:v>0.14534935788361306</c:v>
                </c:pt>
                <c:pt idx="8116">
                  <c:v>0.14536726907990186</c:v>
                </c:pt>
                <c:pt idx="8117">
                  <c:v>0.14538518027619066</c:v>
                </c:pt>
                <c:pt idx="8118">
                  <c:v>0.14540309147247946</c:v>
                </c:pt>
                <c:pt idx="8119">
                  <c:v>0.14542100266876826</c:v>
                </c:pt>
                <c:pt idx="8120">
                  <c:v>0.14543891386505706</c:v>
                </c:pt>
                <c:pt idx="8121">
                  <c:v>0.14545682506134586</c:v>
                </c:pt>
                <c:pt idx="8122">
                  <c:v>0.14547473625763466</c:v>
                </c:pt>
                <c:pt idx="8123">
                  <c:v>0.14549264745392346</c:v>
                </c:pt>
                <c:pt idx="8124">
                  <c:v>0.14551055865021226</c:v>
                </c:pt>
                <c:pt idx="8125">
                  <c:v>0.14552846984650106</c:v>
                </c:pt>
                <c:pt idx="8126">
                  <c:v>0.14554638104278986</c:v>
                </c:pt>
                <c:pt idx="8127">
                  <c:v>0.14556429223907866</c:v>
                </c:pt>
                <c:pt idx="8128">
                  <c:v>0.14558220343536746</c:v>
                </c:pt>
                <c:pt idx="8129">
                  <c:v>0.14560011463165626</c:v>
                </c:pt>
                <c:pt idx="8130">
                  <c:v>0.14561802582794506</c:v>
                </c:pt>
                <c:pt idx="8131">
                  <c:v>0.14563593702423386</c:v>
                </c:pt>
                <c:pt idx="8132">
                  <c:v>0.14565384822052266</c:v>
                </c:pt>
                <c:pt idx="8133">
                  <c:v>0.14567175941681146</c:v>
                </c:pt>
                <c:pt idx="8134">
                  <c:v>0.14568967061310026</c:v>
                </c:pt>
                <c:pt idx="8135">
                  <c:v>0.14570758180938906</c:v>
                </c:pt>
                <c:pt idx="8136">
                  <c:v>0.14572549300567786</c:v>
                </c:pt>
                <c:pt idx="8137">
                  <c:v>0.14574340420196666</c:v>
                </c:pt>
                <c:pt idx="8138">
                  <c:v>0.14576131539825546</c:v>
                </c:pt>
                <c:pt idx="8139">
                  <c:v>0.14577922659454426</c:v>
                </c:pt>
                <c:pt idx="8140">
                  <c:v>0.14579713779083306</c:v>
                </c:pt>
                <c:pt idx="8141">
                  <c:v>0.14581504898712186</c:v>
                </c:pt>
                <c:pt idx="8142">
                  <c:v>0.14583296018341066</c:v>
                </c:pt>
                <c:pt idx="8143">
                  <c:v>0.14585087137969946</c:v>
                </c:pt>
                <c:pt idx="8144">
                  <c:v>0.14586878257598826</c:v>
                </c:pt>
                <c:pt idx="8145">
                  <c:v>0.14588669377227706</c:v>
                </c:pt>
                <c:pt idx="8146">
                  <c:v>0.14590460496856586</c:v>
                </c:pt>
                <c:pt idx="8147">
                  <c:v>0.14592251616485466</c:v>
                </c:pt>
                <c:pt idx="8148">
                  <c:v>0.14594042736114346</c:v>
                </c:pt>
                <c:pt idx="8149">
                  <c:v>0.14595833855743226</c:v>
                </c:pt>
                <c:pt idx="8150">
                  <c:v>0.14597624975372106</c:v>
                </c:pt>
                <c:pt idx="8151">
                  <c:v>0.14599416095000986</c:v>
                </c:pt>
                <c:pt idx="8152">
                  <c:v>0.14601207214629866</c:v>
                </c:pt>
                <c:pt idx="8153">
                  <c:v>0.14602998334258746</c:v>
                </c:pt>
                <c:pt idx="8154">
                  <c:v>0.14604789453887626</c:v>
                </c:pt>
                <c:pt idx="8155">
                  <c:v>0.14606580573516506</c:v>
                </c:pt>
                <c:pt idx="8156">
                  <c:v>0.14608371693145386</c:v>
                </c:pt>
                <c:pt idx="8157">
                  <c:v>0.14610162812774266</c:v>
                </c:pt>
                <c:pt idx="8158">
                  <c:v>0.14611953932403146</c:v>
                </c:pt>
                <c:pt idx="8159">
                  <c:v>0.14613745052032026</c:v>
                </c:pt>
                <c:pt idx="8160">
                  <c:v>0.14615536171660906</c:v>
                </c:pt>
                <c:pt idx="8161">
                  <c:v>0.14617327291289786</c:v>
                </c:pt>
                <c:pt idx="8162">
                  <c:v>0.14619118410918666</c:v>
                </c:pt>
                <c:pt idx="8163">
                  <c:v>0.14620909530547546</c:v>
                </c:pt>
                <c:pt idx="8164">
                  <c:v>0.14622700650176426</c:v>
                </c:pt>
                <c:pt idx="8165">
                  <c:v>0.14624491769805306</c:v>
                </c:pt>
                <c:pt idx="8166">
                  <c:v>0.14626282889434186</c:v>
                </c:pt>
                <c:pt idx="8167">
                  <c:v>0.14628074009063066</c:v>
                </c:pt>
                <c:pt idx="8168">
                  <c:v>0.14629865128691946</c:v>
                </c:pt>
                <c:pt idx="8169">
                  <c:v>0.14631656248320826</c:v>
                </c:pt>
                <c:pt idx="8170">
                  <c:v>0.14633447367949706</c:v>
                </c:pt>
                <c:pt idx="8171">
                  <c:v>0.14635238487578586</c:v>
                </c:pt>
                <c:pt idx="8172">
                  <c:v>0.14637029607207466</c:v>
                </c:pt>
                <c:pt idx="8173">
                  <c:v>0.14638820726836346</c:v>
                </c:pt>
                <c:pt idx="8174">
                  <c:v>0.14640611846465226</c:v>
                </c:pt>
                <c:pt idx="8175">
                  <c:v>0.14642402966094106</c:v>
                </c:pt>
                <c:pt idx="8176">
                  <c:v>0.14644194085722986</c:v>
                </c:pt>
                <c:pt idx="8177">
                  <c:v>0.14645985205351866</c:v>
                </c:pt>
                <c:pt idx="8178">
                  <c:v>0.14647776324980746</c:v>
                </c:pt>
                <c:pt idx="8179">
                  <c:v>0.14649567444609626</c:v>
                </c:pt>
                <c:pt idx="8180">
                  <c:v>0.14651358564238506</c:v>
                </c:pt>
                <c:pt idx="8181">
                  <c:v>0.14653149683867386</c:v>
                </c:pt>
                <c:pt idx="8182">
                  <c:v>0.14654940803496266</c:v>
                </c:pt>
                <c:pt idx="8183">
                  <c:v>0.14656731923125146</c:v>
                </c:pt>
                <c:pt idx="8184">
                  <c:v>0.14658523042754026</c:v>
                </c:pt>
                <c:pt idx="8185">
                  <c:v>0.14660314162382906</c:v>
                </c:pt>
                <c:pt idx="8186">
                  <c:v>0.14662105282011786</c:v>
                </c:pt>
                <c:pt idx="8187">
                  <c:v>0.14663896401640666</c:v>
                </c:pt>
                <c:pt idx="8188">
                  <c:v>0.14665687521269546</c:v>
                </c:pt>
                <c:pt idx="8189">
                  <c:v>0.14667478640898426</c:v>
                </c:pt>
                <c:pt idx="8190">
                  <c:v>0.14669269760527306</c:v>
                </c:pt>
                <c:pt idx="8191">
                  <c:v>0.14671060880156186</c:v>
                </c:pt>
                <c:pt idx="8192">
                  <c:v>0.14672851999785066</c:v>
                </c:pt>
                <c:pt idx="8193">
                  <c:v>0.14674643119413947</c:v>
                </c:pt>
                <c:pt idx="8194">
                  <c:v>0.14676434239042827</c:v>
                </c:pt>
                <c:pt idx="8195">
                  <c:v>0.14678225358671707</c:v>
                </c:pt>
                <c:pt idx="8196">
                  <c:v>0.14680016478300587</c:v>
                </c:pt>
                <c:pt idx="8197">
                  <c:v>0.14681807597929467</c:v>
                </c:pt>
                <c:pt idx="8198">
                  <c:v>0.14683598717558347</c:v>
                </c:pt>
                <c:pt idx="8199">
                  <c:v>0.14685389837187227</c:v>
                </c:pt>
                <c:pt idx="8200">
                  <c:v>0.14687180956816107</c:v>
                </c:pt>
                <c:pt idx="8201">
                  <c:v>0.14688972076444987</c:v>
                </c:pt>
                <c:pt idx="8202">
                  <c:v>0.14690763196073867</c:v>
                </c:pt>
                <c:pt idx="8203">
                  <c:v>0.14692554315702747</c:v>
                </c:pt>
                <c:pt idx="8204">
                  <c:v>0.14694345435331627</c:v>
                </c:pt>
                <c:pt idx="8205">
                  <c:v>0.14696136554960507</c:v>
                </c:pt>
                <c:pt idx="8206">
                  <c:v>0.14697927674589387</c:v>
                </c:pt>
                <c:pt idx="8207">
                  <c:v>0.14699718794218267</c:v>
                </c:pt>
                <c:pt idx="8208">
                  <c:v>0.14701509913847147</c:v>
                </c:pt>
                <c:pt idx="8209">
                  <c:v>0.14703301033476027</c:v>
                </c:pt>
                <c:pt idx="8210">
                  <c:v>0.14705092153104907</c:v>
                </c:pt>
                <c:pt idx="8211">
                  <c:v>0.14706883272733787</c:v>
                </c:pt>
                <c:pt idx="8212">
                  <c:v>0.14708674392362667</c:v>
                </c:pt>
                <c:pt idx="8213">
                  <c:v>0.14710465511991547</c:v>
                </c:pt>
                <c:pt idx="8214">
                  <c:v>0.14712256631620427</c:v>
                </c:pt>
                <c:pt idx="8215">
                  <c:v>0.14714047751249307</c:v>
                </c:pt>
                <c:pt idx="8216">
                  <c:v>0.14715838870878187</c:v>
                </c:pt>
                <c:pt idx="8217">
                  <c:v>0.14717629990507067</c:v>
                </c:pt>
                <c:pt idx="8218">
                  <c:v>0.14719421110135947</c:v>
                </c:pt>
                <c:pt idx="8219">
                  <c:v>0.14721212229764827</c:v>
                </c:pt>
                <c:pt idx="8220">
                  <c:v>0.14723003349393707</c:v>
                </c:pt>
                <c:pt idx="8221">
                  <c:v>0.14724794469022587</c:v>
                </c:pt>
                <c:pt idx="8222">
                  <c:v>0.14726585588651467</c:v>
                </c:pt>
                <c:pt idx="8223">
                  <c:v>0.14728376708280347</c:v>
                </c:pt>
                <c:pt idx="8224">
                  <c:v>0.14730167827909227</c:v>
                </c:pt>
                <c:pt idx="8225">
                  <c:v>0.14731958947538107</c:v>
                </c:pt>
                <c:pt idx="8226">
                  <c:v>0.14733750067166987</c:v>
                </c:pt>
                <c:pt idx="8227">
                  <c:v>0.14735541186795867</c:v>
                </c:pt>
                <c:pt idx="8228">
                  <c:v>0.14737332306424747</c:v>
                </c:pt>
                <c:pt idx="8229">
                  <c:v>0.14739123426053627</c:v>
                </c:pt>
                <c:pt idx="8230">
                  <c:v>0.14740914545682507</c:v>
                </c:pt>
                <c:pt idx="8231">
                  <c:v>0.14742705665311387</c:v>
                </c:pt>
                <c:pt idx="8232">
                  <c:v>0.14744496784940267</c:v>
                </c:pt>
                <c:pt idx="8233">
                  <c:v>0.14746287904569147</c:v>
                </c:pt>
                <c:pt idx="8234">
                  <c:v>0.14748079024198027</c:v>
                </c:pt>
                <c:pt idx="8235">
                  <c:v>0.14749870143826907</c:v>
                </c:pt>
                <c:pt idx="8236">
                  <c:v>0.14751661263455787</c:v>
                </c:pt>
                <c:pt idx="8237">
                  <c:v>0.14753452383084667</c:v>
                </c:pt>
                <c:pt idx="8238">
                  <c:v>0.14755243502713547</c:v>
                </c:pt>
                <c:pt idx="8239">
                  <c:v>0.14757034622342427</c:v>
                </c:pt>
                <c:pt idx="8240">
                  <c:v>0.14758825741971307</c:v>
                </c:pt>
                <c:pt idx="8241">
                  <c:v>0.14760616861600187</c:v>
                </c:pt>
                <c:pt idx="8242">
                  <c:v>0.14762407981229067</c:v>
                </c:pt>
                <c:pt idx="8243">
                  <c:v>0.14764199100857947</c:v>
                </c:pt>
                <c:pt idx="8244">
                  <c:v>0.14765990220486827</c:v>
                </c:pt>
                <c:pt idx="8245">
                  <c:v>0.14767781340115707</c:v>
                </c:pt>
                <c:pt idx="8246">
                  <c:v>0.14769572459744587</c:v>
                </c:pt>
                <c:pt idx="8247">
                  <c:v>0.14771363579373467</c:v>
                </c:pt>
                <c:pt idx="8248">
                  <c:v>0.14773154699002347</c:v>
                </c:pt>
                <c:pt idx="8249">
                  <c:v>0.14774945818631227</c:v>
                </c:pt>
                <c:pt idx="8250">
                  <c:v>0.14776736938260107</c:v>
                </c:pt>
                <c:pt idx="8251">
                  <c:v>0.14778528057888987</c:v>
                </c:pt>
                <c:pt idx="8252">
                  <c:v>0.14780319177517867</c:v>
                </c:pt>
                <c:pt idx="8253">
                  <c:v>0.14782110297146747</c:v>
                </c:pt>
                <c:pt idx="8254">
                  <c:v>0.14783901416775627</c:v>
                </c:pt>
                <c:pt idx="8255">
                  <c:v>0.14785692536404507</c:v>
                </c:pt>
                <c:pt idx="8256">
                  <c:v>0.14787483656033387</c:v>
                </c:pt>
                <c:pt idx="8257">
                  <c:v>0.14789274775662267</c:v>
                </c:pt>
                <c:pt idx="8258">
                  <c:v>0.14791065895291147</c:v>
                </c:pt>
                <c:pt idx="8259">
                  <c:v>0.14792857014920027</c:v>
                </c:pt>
                <c:pt idx="8260">
                  <c:v>0.14794648134548907</c:v>
                </c:pt>
                <c:pt idx="8261">
                  <c:v>0.14796439254177787</c:v>
                </c:pt>
                <c:pt idx="8262">
                  <c:v>0.14798230373806667</c:v>
                </c:pt>
                <c:pt idx="8263">
                  <c:v>0.14800021493435547</c:v>
                </c:pt>
                <c:pt idx="8264">
                  <c:v>0.14801812613064427</c:v>
                </c:pt>
                <c:pt idx="8265">
                  <c:v>0.14803603732693307</c:v>
                </c:pt>
                <c:pt idx="8266">
                  <c:v>0.14805394852322187</c:v>
                </c:pt>
                <c:pt idx="8267">
                  <c:v>0.14807185971951067</c:v>
                </c:pt>
                <c:pt idx="8268">
                  <c:v>0.14808977091579947</c:v>
                </c:pt>
                <c:pt idx="8269">
                  <c:v>0.14810768211208827</c:v>
                </c:pt>
                <c:pt idx="8270">
                  <c:v>0.14812559330837707</c:v>
                </c:pt>
                <c:pt idx="8271">
                  <c:v>0.14814350450466587</c:v>
                </c:pt>
                <c:pt idx="8272">
                  <c:v>0.14816141570095467</c:v>
                </c:pt>
                <c:pt idx="8273">
                  <c:v>0.14817932689724347</c:v>
                </c:pt>
                <c:pt idx="8274">
                  <c:v>0.14819723809353227</c:v>
                </c:pt>
                <c:pt idx="8275">
                  <c:v>0.14821514928982107</c:v>
                </c:pt>
                <c:pt idx="8276">
                  <c:v>0.14823306048610987</c:v>
                </c:pt>
                <c:pt idx="8277">
                  <c:v>0.14825097168239867</c:v>
                </c:pt>
                <c:pt idx="8278">
                  <c:v>0.14826888287868747</c:v>
                </c:pt>
                <c:pt idx="8279">
                  <c:v>0.14828679407497627</c:v>
                </c:pt>
                <c:pt idx="8280">
                  <c:v>0.14830470527126507</c:v>
                </c:pt>
                <c:pt idx="8281">
                  <c:v>0.14832261646755387</c:v>
                </c:pt>
                <c:pt idx="8282">
                  <c:v>0.14834052766384268</c:v>
                </c:pt>
                <c:pt idx="8283">
                  <c:v>0.14835843886013148</c:v>
                </c:pt>
                <c:pt idx="8284">
                  <c:v>0.14837635005642028</c:v>
                </c:pt>
                <c:pt idx="8285">
                  <c:v>0.14839426125270908</c:v>
                </c:pt>
                <c:pt idx="8286">
                  <c:v>0.14841217244899788</c:v>
                </c:pt>
                <c:pt idx="8287">
                  <c:v>0.14843008364528668</c:v>
                </c:pt>
                <c:pt idx="8288">
                  <c:v>0.14844799484157548</c:v>
                </c:pt>
                <c:pt idx="8289">
                  <c:v>0.14846590603786428</c:v>
                </c:pt>
                <c:pt idx="8290">
                  <c:v>0.14848381723415308</c:v>
                </c:pt>
                <c:pt idx="8291">
                  <c:v>0.14850172843044188</c:v>
                </c:pt>
                <c:pt idx="8292">
                  <c:v>0.14851963962673068</c:v>
                </c:pt>
                <c:pt idx="8293">
                  <c:v>0.14853755082301948</c:v>
                </c:pt>
                <c:pt idx="8294">
                  <c:v>0.14855546201930828</c:v>
                </c:pt>
                <c:pt idx="8295">
                  <c:v>0.14857337321559708</c:v>
                </c:pt>
                <c:pt idx="8296">
                  <c:v>0.14859128441188588</c:v>
                </c:pt>
                <c:pt idx="8297">
                  <c:v>0.14860919560817468</c:v>
                </c:pt>
                <c:pt idx="8298">
                  <c:v>0.14862710680446348</c:v>
                </c:pt>
                <c:pt idx="8299">
                  <c:v>0.14864501800075228</c:v>
                </c:pt>
                <c:pt idx="8300">
                  <c:v>0.14866292919704108</c:v>
                </c:pt>
                <c:pt idx="8301">
                  <c:v>0.14868084039332988</c:v>
                </c:pt>
                <c:pt idx="8302">
                  <c:v>0.14869875158961868</c:v>
                </c:pt>
                <c:pt idx="8303">
                  <c:v>0.14871666278590748</c:v>
                </c:pt>
                <c:pt idx="8304">
                  <c:v>0.14873457398219628</c:v>
                </c:pt>
                <c:pt idx="8305">
                  <c:v>0.14875248517848508</c:v>
                </c:pt>
                <c:pt idx="8306">
                  <c:v>0.14877039637477388</c:v>
                </c:pt>
                <c:pt idx="8307">
                  <c:v>0.14878830757106268</c:v>
                </c:pt>
                <c:pt idx="8308">
                  <c:v>0.14880621876735148</c:v>
                </c:pt>
                <c:pt idx="8309">
                  <c:v>0.14882412996364028</c:v>
                </c:pt>
                <c:pt idx="8310">
                  <c:v>0.14884204115992908</c:v>
                </c:pt>
                <c:pt idx="8311">
                  <c:v>0.14885995235621788</c:v>
                </c:pt>
                <c:pt idx="8312">
                  <c:v>0.14887786355250668</c:v>
                </c:pt>
                <c:pt idx="8313">
                  <c:v>0.14889577474879548</c:v>
                </c:pt>
                <c:pt idx="8314">
                  <c:v>0.14891368594508428</c:v>
                </c:pt>
                <c:pt idx="8315">
                  <c:v>0.14893159714137308</c:v>
                </c:pt>
                <c:pt idx="8316">
                  <c:v>0.14894950833766188</c:v>
                </c:pt>
                <c:pt idx="8317">
                  <c:v>0.14896741953395068</c:v>
                </c:pt>
                <c:pt idx="8318">
                  <c:v>0.14898533073023948</c:v>
                </c:pt>
                <c:pt idx="8319">
                  <c:v>0.14900324192652828</c:v>
                </c:pt>
                <c:pt idx="8320">
                  <c:v>0.14902115312281708</c:v>
                </c:pt>
                <c:pt idx="8321">
                  <c:v>0.14903906431910588</c:v>
                </c:pt>
                <c:pt idx="8322">
                  <c:v>0.14905697551539468</c:v>
                </c:pt>
                <c:pt idx="8323">
                  <c:v>0.14907488671168348</c:v>
                </c:pt>
                <c:pt idx="8324">
                  <c:v>0.14909279790797228</c:v>
                </c:pt>
                <c:pt idx="8325">
                  <c:v>0.14911070910426108</c:v>
                </c:pt>
                <c:pt idx="8326">
                  <c:v>0.14912862030054988</c:v>
                </c:pt>
                <c:pt idx="8327">
                  <c:v>0.14914653149683868</c:v>
                </c:pt>
                <c:pt idx="8328">
                  <c:v>0.14916444269312748</c:v>
                </c:pt>
                <c:pt idx="8329">
                  <c:v>0.14918235388941628</c:v>
                </c:pt>
                <c:pt idx="8330">
                  <c:v>0.14920026508570508</c:v>
                </c:pt>
                <c:pt idx="8331">
                  <c:v>0.14921817628199388</c:v>
                </c:pt>
                <c:pt idx="8332">
                  <c:v>0.14923608747828268</c:v>
                </c:pt>
                <c:pt idx="8333">
                  <c:v>0.14925399867457148</c:v>
                </c:pt>
                <c:pt idx="8334">
                  <c:v>0.14927190987086028</c:v>
                </c:pt>
                <c:pt idx="8335">
                  <c:v>0.14928982106714908</c:v>
                </c:pt>
                <c:pt idx="8336">
                  <c:v>0.14930773226343788</c:v>
                </c:pt>
                <c:pt idx="8337">
                  <c:v>0.14932564345972668</c:v>
                </c:pt>
                <c:pt idx="8338">
                  <c:v>0.14934355465601548</c:v>
                </c:pt>
                <c:pt idx="8339">
                  <c:v>0.14936146585230428</c:v>
                </c:pt>
                <c:pt idx="8340">
                  <c:v>0.14937937704859308</c:v>
                </c:pt>
                <c:pt idx="8341">
                  <c:v>0.14939728824488188</c:v>
                </c:pt>
                <c:pt idx="8342">
                  <c:v>0.14941519944117068</c:v>
                </c:pt>
                <c:pt idx="8343">
                  <c:v>0.14943311063745948</c:v>
                </c:pt>
                <c:pt idx="8344">
                  <c:v>0.14945102183374828</c:v>
                </c:pt>
                <c:pt idx="8345">
                  <c:v>0.14946893303003708</c:v>
                </c:pt>
                <c:pt idx="8346">
                  <c:v>0.14948684422632588</c:v>
                </c:pt>
                <c:pt idx="8347">
                  <c:v>0.14950475542261468</c:v>
                </c:pt>
                <c:pt idx="8348">
                  <c:v>0.14952266661890348</c:v>
                </c:pt>
                <c:pt idx="8349">
                  <c:v>0.14954057781519228</c:v>
                </c:pt>
                <c:pt idx="8350">
                  <c:v>0.14955848901148108</c:v>
                </c:pt>
                <c:pt idx="8351">
                  <c:v>0.14957640020776988</c:v>
                </c:pt>
                <c:pt idx="8352">
                  <c:v>0.14959431140405868</c:v>
                </c:pt>
                <c:pt idx="8353">
                  <c:v>0.14961222260034748</c:v>
                </c:pt>
                <c:pt idx="8354">
                  <c:v>0.14963013379663628</c:v>
                </c:pt>
                <c:pt idx="8355">
                  <c:v>0.14964804499292508</c:v>
                </c:pt>
                <c:pt idx="8356">
                  <c:v>0.14966595618921388</c:v>
                </c:pt>
                <c:pt idx="8357">
                  <c:v>0.14968386738550268</c:v>
                </c:pt>
                <c:pt idx="8358">
                  <c:v>0.14970177858179148</c:v>
                </c:pt>
                <c:pt idx="8359">
                  <c:v>0.14971968977808028</c:v>
                </c:pt>
                <c:pt idx="8360">
                  <c:v>0.14973760097436908</c:v>
                </c:pt>
                <c:pt idx="8361">
                  <c:v>0.14975551217065788</c:v>
                </c:pt>
                <c:pt idx="8362">
                  <c:v>0.14977342336694668</c:v>
                </c:pt>
                <c:pt idx="8363">
                  <c:v>0.14979133456323548</c:v>
                </c:pt>
                <c:pt idx="8364">
                  <c:v>0.14980924575952428</c:v>
                </c:pt>
                <c:pt idx="8365">
                  <c:v>0.14982715695581308</c:v>
                </c:pt>
                <c:pt idx="8366">
                  <c:v>0.14984506815210188</c:v>
                </c:pt>
                <c:pt idx="8367">
                  <c:v>0.14986297934839068</c:v>
                </c:pt>
                <c:pt idx="8368">
                  <c:v>0.14988089054467948</c:v>
                </c:pt>
                <c:pt idx="8369">
                  <c:v>0.14989880174096828</c:v>
                </c:pt>
                <c:pt idx="8370">
                  <c:v>0.14991671293725709</c:v>
                </c:pt>
                <c:pt idx="8371">
                  <c:v>0.14993462413354589</c:v>
                </c:pt>
                <c:pt idx="8372">
                  <c:v>0.14995253532983469</c:v>
                </c:pt>
                <c:pt idx="8373">
                  <c:v>0.14997044652612349</c:v>
                </c:pt>
                <c:pt idx="8374">
                  <c:v>0.14998835772241229</c:v>
                </c:pt>
                <c:pt idx="8375">
                  <c:v>0.15000626891870109</c:v>
                </c:pt>
                <c:pt idx="8376">
                  <c:v>0.15002418011498989</c:v>
                </c:pt>
                <c:pt idx="8377">
                  <c:v>0.15004209131127869</c:v>
                </c:pt>
                <c:pt idx="8378">
                  <c:v>0.15006000250756749</c:v>
                </c:pt>
                <c:pt idx="8379">
                  <c:v>0.15007791370385629</c:v>
                </c:pt>
                <c:pt idx="8380">
                  <c:v>0.15009582490014509</c:v>
                </c:pt>
                <c:pt idx="8381">
                  <c:v>0.15011373609643389</c:v>
                </c:pt>
                <c:pt idx="8382">
                  <c:v>0.15013164729272269</c:v>
                </c:pt>
                <c:pt idx="8383">
                  <c:v>0.15014955848901149</c:v>
                </c:pt>
                <c:pt idx="8384">
                  <c:v>0.15016746968530029</c:v>
                </c:pt>
                <c:pt idx="8385">
                  <c:v>0.15018538088158909</c:v>
                </c:pt>
                <c:pt idx="8386">
                  <c:v>0.15020329207787789</c:v>
                </c:pt>
                <c:pt idx="8387">
                  <c:v>0.15022120327416669</c:v>
                </c:pt>
                <c:pt idx="8388">
                  <c:v>0.15023911447045549</c:v>
                </c:pt>
                <c:pt idx="8389">
                  <c:v>0.15025702566674429</c:v>
                </c:pt>
                <c:pt idx="8390">
                  <c:v>0.15027493686303309</c:v>
                </c:pt>
                <c:pt idx="8391">
                  <c:v>0.15029284805932189</c:v>
                </c:pt>
                <c:pt idx="8392">
                  <c:v>0.15031075925561069</c:v>
                </c:pt>
                <c:pt idx="8393">
                  <c:v>0.15032867045189949</c:v>
                </c:pt>
                <c:pt idx="8394">
                  <c:v>0.15034658164818829</c:v>
                </c:pt>
                <c:pt idx="8395">
                  <c:v>0.15036449284447709</c:v>
                </c:pt>
                <c:pt idx="8396">
                  <c:v>0.15038240404076589</c:v>
                </c:pt>
                <c:pt idx="8397">
                  <c:v>0.15040031523705469</c:v>
                </c:pt>
                <c:pt idx="8398">
                  <c:v>0.15041822643334349</c:v>
                </c:pt>
                <c:pt idx="8399">
                  <c:v>0.15043613762963229</c:v>
                </c:pt>
                <c:pt idx="8400">
                  <c:v>0.15045404882592109</c:v>
                </c:pt>
                <c:pt idx="8401">
                  <c:v>0.15047196002220989</c:v>
                </c:pt>
                <c:pt idx="8402">
                  <c:v>0.15048987121849869</c:v>
                </c:pt>
                <c:pt idx="8403">
                  <c:v>0.15050778241478749</c:v>
                </c:pt>
                <c:pt idx="8404">
                  <c:v>0.15052569361107629</c:v>
                </c:pt>
                <c:pt idx="8405">
                  <c:v>0.15054360480736509</c:v>
                </c:pt>
                <c:pt idx="8406">
                  <c:v>0.15056151600365389</c:v>
                </c:pt>
                <c:pt idx="8407">
                  <c:v>0.15057942719994269</c:v>
                </c:pt>
                <c:pt idx="8408">
                  <c:v>0.15059733839623149</c:v>
                </c:pt>
                <c:pt idx="8409">
                  <c:v>0.15061524959252029</c:v>
                </c:pt>
                <c:pt idx="8410">
                  <c:v>0.15063316078880909</c:v>
                </c:pt>
                <c:pt idx="8411">
                  <c:v>0.15065107198509789</c:v>
                </c:pt>
                <c:pt idx="8412">
                  <c:v>0.15066898318138669</c:v>
                </c:pt>
                <c:pt idx="8413">
                  <c:v>0.15068689437767549</c:v>
                </c:pt>
                <c:pt idx="8414">
                  <c:v>0.15070480557396429</c:v>
                </c:pt>
                <c:pt idx="8415">
                  <c:v>0.15072271677025309</c:v>
                </c:pt>
                <c:pt idx="8416">
                  <c:v>0.15074062796654189</c:v>
                </c:pt>
                <c:pt idx="8417">
                  <c:v>0.15075853916283069</c:v>
                </c:pt>
                <c:pt idx="8418">
                  <c:v>0.15077645035911949</c:v>
                </c:pt>
                <c:pt idx="8419">
                  <c:v>0.15079436155540829</c:v>
                </c:pt>
                <c:pt idx="8420">
                  <c:v>0.15081227275169709</c:v>
                </c:pt>
                <c:pt idx="8421">
                  <c:v>0.15083018394798589</c:v>
                </c:pt>
                <c:pt idx="8422">
                  <c:v>0.15084809514427469</c:v>
                </c:pt>
                <c:pt idx="8423">
                  <c:v>0.15086600634056349</c:v>
                </c:pt>
                <c:pt idx="8424">
                  <c:v>0.15088391753685229</c:v>
                </c:pt>
                <c:pt idx="8425">
                  <c:v>0.15090182873314109</c:v>
                </c:pt>
                <c:pt idx="8426">
                  <c:v>0.15091973992942989</c:v>
                </c:pt>
                <c:pt idx="8427">
                  <c:v>0.15093765112571869</c:v>
                </c:pt>
                <c:pt idx="8428">
                  <c:v>0.15095556232200749</c:v>
                </c:pt>
                <c:pt idx="8429">
                  <c:v>0.15097347351829629</c:v>
                </c:pt>
                <c:pt idx="8430">
                  <c:v>0.15099138471458509</c:v>
                </c:pt>
                <c:pt idx="8431">
                  <c:v>0.15100929591087389</c:v>
                </c:pt>
                <c:pt idx="8432">
                  <c:v>0.15102720710716269</c:v>
                </c:pt>
                <c:pt idx="8433">
                  <c:v>0.15104511830345149</c:v>
                </c:pt>
                <c:pt idx="8434">
                  <c:v>0.15106302949974029</c:v>
                </c:pt>
                <c:pt idx="8435">
                  <c:v>0.15108094069602909</c:v>
                </c:pt>
                <c:pt idx="8436">
                  <c:v>0.15109885189231789</c:v>
                </c:pt>
                <c:pt idx="8437">
                  <c:v>0.15111676308860669</c:v>
                </c:pt>
                <c:pt idx="8438">
                  <c:v>0.15113467428489549</c:v>
                </c:pt>
                <c:pt idx="8439">
                  <c:v>0.15115258548118429</c:v>
                </c:pt>
                <c:pt idx="8440">
                  <c:v>0.15117049667747309</c:v>
                </c:pt>
                <c:pt idx="8441">
                  <c:v>0.15118840787376189</c:v>
                </c:pt>
                <c:pt idx="8442">
                  <c:v>0.15120631907005069</c:v>
                </c:pt>
                <c:pt idx="8443">
                  <c:v>0.15122423026633949</c:v>
                </c:pt>
                <c:pt idx="8444">
                  <c:v>0.15124214146262829</c:v>
                </c:pt>
                <c:pt idx="8445">
                  <c:v>0.15126005265891709</c:v>
                </c:pt>
                <c:pt idx="8446">
                  <c:v>0.15127796385520589</c:v>
                </c:pt>
                <c:pt idx="8447">
                  <c:v>0.15129587505149469</c:v>
                </c:pt>
                <c:pt idx="8448">
                  <c:v>0.15131378624778349</c:v>
                </c:pt>
                <c:pt idx="8449">
                  <c:v>0.15133169744407229</c:v>
                </c:pt>
                <c:pt idx="8450">
                  <c:v>0.15134960864036109</c:v>
                </c:pt>
                <c:pt idx="8451">
                  <c:v>0.15136751983664989</c:v>
                </c:pt>
                <c:pt idx="8452">
                  <c:v>0.15138543103293869</c:v>
                </c:pt>
                <c:pt idx="8453">
                  <c:v>0.15140334222922749</c:v>
                </c:pt>
                <c:pt idx="8454">
                  <c:v>0.15142125342551629</c:v>
                </c:pt>
                <c:pt idx="8455">
                  <c:v>0.15143916462180509</c:v>
                </c:pt>
                <c:pt idx="8456">
                  <c:v>0.15145707581809389</c:v>
                </c:pt>
                <c:pt idx="8457">
                  <c:v>0.15147498701438269</c:v>
                </c:pt>
                <c:pt idx="8458">
                  <c:v>0.15149289821067149</c:v>
                </c:pt>
                <c:pt idx="8459">
                  <c:v>0.1515108094069603</c:v>
                </c:pt>
                <c:pt idx="8460">
                  <c:v>0.1515287206032491</c:v>
                </c:pt>
                <c:pt idx="8461">
                  <c:v>0.1515466317995379</c:v>
                </c:pt>
                <c:pt idx="8462">
                  <c:v>0.1515645429958267</c:v>
                </c:pt>
                <c:pt idx="8463">
                  <c:v>0.1515824541921155</c:v>
                </c:pt>
                <c:pt idx="8464">
                  <c:v>0.1516003653884043</c:v>
                </c:pt>
                <c:pt idx="8465">
                  <c:v>0.1516182765846931</c:v>
                </c:pt>
                <c:pt idx="8466">
                  <c:v>0.1516361877809819</c:v>
                </c:pt>
                <c:pt idx="8467">
                  <c:v>0.1516540989772707</c:v>
                </c:pt>
                <c:pt idx="8468">
                  <c:v>0.1516720101735595</c:v>
                </c:pt>
                <c:pt idx="8469">
                  <c:v>0.1516899213698483</c:v>
                </c:pt>
                <c:pt idx="8470">
                  <c:v>0.1517078325661371</c:v>
                </c:pt>
                <c:pt idx="8471">
                  <c:v>0.1517257437624259</c:v>
                </c:pt>
                <c:pt idx="8472">
                  <c:v>0.1517436549587147</c:v>
                </c:pt>
                <c:pt idx="8473">
                  <c:v>0.1517615661550035</c:v>
                </c:pt>
                <c:pt idx="8474">
                  <c:v>0.1517794773512923</c:v>
                </c:pt>
                <c:pt idx="8475">
                  <c:v>0.1517973885475811</c:v>
                </c:pt>
                <c:pt idx="8476">
                  <c:v>0.1518152997438699</c:v>
                </c:pt>
                <c:pt idx="8477">
                  <c:v>0.1518332109401587</c:v>
                </c:pt>
                <c:pt idx="8478">
                  <c:v>0.1518511221364475</c:v>
                </c:pt>
                <c:pt idx="8479">
                  <c:v>0.1518690333327363</c:v>
                </c:pt>
                <c:pt idx="8480">
                  <c:v>0.1518869445290251</c:v>
                </c:pt>
                <c:pt idx="8481">
                  <c:v>0.1519048557253139</c:v>
                </c:pt>
                <c:pt idx="8482">
                  <c:v>0.1519227669216027</c:v>
                </c:pt>
                <c:pt idx="8483">
                  <c:v>0.1519406781178915</c:v>
                </c:pt>
                <c:pt idx="8484">
                  <c:v>0.1519585893141803</c:v>
                </c:pt>
                <c:pt idx="8485">
                  <c:v>0.1519765005104691</c:v>
                </c:pt>
                <c:pt idx="8486">
                  <c:v>0.1519944117067579</c:v>
                </c:pt>
                <c:pt idx="8487">
                  <c:v>0.1520123229030467</c:v>
                </c:pt>
                <c:pt idx="8488">
                  <c:v>0.1520302340993355</c:v>
                </c:pt>
                <c:pt idx="8489">
                  <c:v>0.1520481452956243</c:v>
                </c:pt>
                <c:pt idx="8490">
                  <c:v>0.1520660564919131</c:v>
                </c:pt>
                <c:pt idx="8491">
                  <c:v>0.1520839676882019</c:v>
                </c:pt>
                <c:pt idx="8492">
                  <c:v>0.1521018788844907</c:v>
                </c:pt>
                <c:pt idx="8493">
                  <c:v>0.1521197900807795</c:v>
                </c:pt>
                <c:pt idx="8494">
                  <c:v>0.1521377012770683</c:v>
                </c:pt>
                <c:pt idx="8495">
                  <c:v>0.1521556124733571</c:v>
                </c:pt>
                <c:pt idx="8496">
                  <c:v>0.1521735236696459</c:v>
                </c:pt>
                <c:pt idx="8497">
                  <c:v>0.1521914348659347</c:v>
                </c:pt>
                <c:pt idx="8498">
                  <c:v>0.1522093460622235</c:v>
                </c:pt>
                <c:pt idx="8499">
                  <c:v>0.1522272572585123</c:v>
                </c:pt>
                <c:pt idx="8500">
                  <c:v>0.1522451684548011</c:v>
                </c:pt>
                <c:pt idx="8501">
                  <c:v>0.1522630796510899</c:v>
                </c:pt>
                <c:pt idx="8502">
                  <c:v>0.1522809908473787</c:v>
                </c:pt>
                <c:pt idx="8503">
                  <c:v>0.1522989020436675</c:v>
                </c:pt>
                <c:pt idx="8504">
                  <c:v>0.1523168132399563</c:v>
                </c:pt>
                <c:pt idx="8505">
                  <c:v>0.1523347244362451</c:v>
                </c:pt>
                <c:pt idx="8506">
                  <c:v>0.1523526356325339</c:v>
                </c:pt>
                <c:pt idx="8507">
                  <c:v>0.1523705468288227</c:v>
                </c:pt>
                <c:pt idx="8508">
                  <c:v>0.1523884580251115</c:v>
                </c:pt>
                <c:pt idx="8509">
                  <c:v>0.1524063692214003</c:v>
                </c:pt>
                <c:pt idx="8510">
                  <c:v>0.1524242804176891</c:v>
                </c:pt>
                <c:pt idx="8511">
                  <c:v>0.1524421916139779</c:v>
                </c:pt>
                <c:pt idx="8512">
                  <c:v>0.1524601028102667</c:v>
                </c:pt>
                <c:pt idx="8513">
                  <c:v>0.1524780140065555</c:v>
                </c:pt>
                <c:pt idx="8514">
                  <c:v>0.1524959252028443</c:v>
                </c:pt>
                <c:pt idx="8515">
                  <c:v>0.1525138363991331</c:v>
                </c:pt>
                <c:pt idx="8516">
                  <c:v>0.1525317475954219</c:v>
                </c:pt>
                <c:pt idx="8517">
                  <c:v>0.1525496587917107</c:v>
                </c:pt>
                <c:pt idx="8518">
                  <c:v>0.1525675699879995</c:v>
                </c:pt>
                <c:pt idx="8519">
                  <c:v>0.1525854811842883</c:v>
                </c:pt>
                <c:pt idx="8520">
                  <c:v>0.1526033923805771</c:v>
                </c:pt>
                <c:pt idx="8521">
                  <c:v>0.1526213035768659</c:v>
                </c:pt>
                <c:pt idx="8522">
                  <c:v>0.1526392147731547</c:v>
                </c:pt>
                <c:pt idx="8523">
                  <c:v>0.1526571259694435</c:v>
                </c:pt>
                <c:pt idx="8524">
                  <c:v>0.1526750371657323</c:v>
                </c:pt>
                <c:pt idx="8525">
                  <c:v>0.1526929483620211</c:v>
                </c:pt>
                <c:pt idx="8526">
                  <c:v>0.1527108595583099</c:v>
                </c:pt>
                <c:pt idx="8527">
                  <c:v>0.1527287707545987</c:v>
                </c:pt>
                <c:pt idx="8528">
                  <c:v>0.1527466819508875</c:v>
                </c:pt>
                <c:pt idx="8529">
                  <c:v>0.1527645931471763</c:v>
                </c:pt>
                <c:pt idx="8530">
                  <c:v>0.1527825043434651</c:v>
                </c:pt>
                <c:pt idx="8531">
                  <c:v>0.1528004155397539</c:v>
                </c:pt>
                <c:pt idx="8532">
                  <c:v>0.1528183267360427</c:v>
                </c:pt>
                <c:pt idx="8533">
                  <c:v>0.1528362379323315</c:v>
                </c:pt>
                <c:pt idx="8534">
                  <c:v>0.1528541491286203</c:v>
                </c:pt>
                <c:pt idx="8535">
                  <c:v>0.1528720603249091</c:v>
                </c:pt>
                <c:pt idx="8536">
                  <c:v>0.1528899715211979</c:v>
                </c:pt>
                <c:pt idx="8537">
                  <c:v>0.1529078827174867</c:v>
                </c:pt>
                <c:pt idx="8538">
                  <c:v>0.1529257939137755</c:v>
                </c:pt>
                <c:pt idx="8539">
                  <c:v>0.1529437051100643</c:v>
                </c:pt>
                <c:pt idx="8540">
                  <c:v>0.1529616163063531</c:v>
                </c:pt>
                <c:pt idx="8541">
                  <c:v>0.1529795275026419</c:v>
                </c:pt>
                <c:pt idx="8542">
                  <c:v>0.1529974386989307</c:v>
                </c:pt>
                <c:pt idx="8543">
                  <c:v>0.1530153498952195</c:v>
                </c:pt>
                <c:pt idx="8544">
                  <c:v>0.1530332610915083</c:v>
                </c:pt>
                <c:pt idx="8545">
                  <c:v>0.1530511722877971</c:v>
                </c:pt>
                <c:pt idx="8546">
                  <c:v>0.1530690834840859</c:v>
                </c:pt>
                <c:pt idx="8547">
                  <c:v>0.15308699468037471</c:v>
                </c:pt>
                <c:pt idx="8548">
                  <c:v>0.15310490587666351</c:v>
                </c:pt>
                <c:pt idx="8549">
                  <c:v>0.15312281707295231</c:v>
                </c:pt>
                <c:pt idx="8550">
                  <c:v>0.15314072826924111</c:v>
                </c:pt>
                <c:pt idx="8551">
                  <c:v>0.15315863946552991</c:v>
                </c:pt>
                <c:pt idx="8552">
                  <c:v>0.15317655066181871</c:v>
                </c:pt>
                <c:pt idx="8553">
                  <c:v>0.15319446185810751</c:v>
                </c:pt>
                <c:pt idx="8554">
                  <c:v>0.15321237305439631</c:v>
                </c:pt>
                <c:pt idx="8555">
                  <c:v>0.15323028425068511</c:v>
                </c:pt>
                <c:pt idx="8556">
                  <c:v>0.15324819544697391</c:v>
                </c:pt>
                <c:pt idx="8557">
                  <c:v>0.15326610664326271</c:v>
                </c:pt>
                <c:pt idx="8558">
                  <c:v>0.15328401783955151</c:v>
                </c:pt>
                <c:pt idx="8559">
                  <c:v>0.15330192903584031</c:v>
                </c:pt>
                <c:pt idx="8560">
                  <c:v>0.15331984023212911</c:v>
                </c:pt>
                <c:pt idx="8561">
                  <c:v>0.15333775142841791</c:v>
                </c:pt>
                <c:pt idx="8562">
                  <c:v>0.15335566262470671</c:v>
                </c:pt>
                <c:pt idx="8563">
                  <c:v>0.15337357382099551</c:v>
                </c:pt>
                <c:pt idx="8564">
                  <c:v>0.15339148501728431</c:v>
                </c:pt>
                <c:pt idx="8565">
                  <c:v>0.15340939621357311</c:v>
                </c:pt>
                <c:pt idx="8566">
                  <c:v>0.15342730740986191</c:v>
                </c:pt>
                <c:pt idx="8567">
                  <c:v>0.15344521860615071</c:v>
                </c:pt>
                <c:pt idx="8568">
                  <c:v>0.15346312980243951</c:v>
                </c:pt>
                <c:pt idx="8569">
                  <c:v>0.15348104099872831</c:v>
                </c:pt>
                <c:pt idx="8570">
                  <c:v>0.15349895219501711</c:v>
                </c:pt>
                <c:pt idx="8571">
                  <c:v>0.15351686339130591</c:v>
                </c:pt>
                <c:pt idx="8572">
                  <c:v>0.15353477458759471</c:v>
                </c:pt>
                <c:pt idx="8573">
                  <c:v>0.15355268578388351</c:v>
                </c:pt>
                <c:pt idx="8574">
                  <c:v>0.15357059698017231</c:v>
                </c:pt>
                <c:pt idx="8575">
                  <c:v>0.15358850817646111</c:v>
                </c:pt>
                <c:pt idx="8576">
                  <c:v>0.15360641937274991</c:v>
                </c:pt>
                <c:pt idx="8577">
                  <c:v>0.15362433056903871</c:v>
                </c:pt>
                <c:pt idx="8578">
                  <c:v>0.15364224176532751</c:v>
                </c:pt>
                <c:pt idx="8579">
                  <c:v>0.15366015296161631</c:v>
                </c:pt>
                <c:pt idx="8580">
                  <c:v>0.15367806415790511</c:v>
                </c:pt>
                <c:pt idx="8581">
                  <c:v>0.15369597535419391</c:v>
                </c:pt>
                <c:pt idx="8582">
                  <c:v>0.15371388655048271</c:v>
                </c:pt>
                <c:pt idx="8583">
                  <c:v>0.15373179774677151</c:v>
                </c:pt>
                <c:pt idx="8584">
                  <c:v>0.15374970894306031</c:v>
                </c:pt>
                <c:pt idx="8585">
                  <c:v>0.15376762013934911</c:v>
                </c:pt>
                <c:pt idx="8586">
                  <c:v>0.15378553133563791</c:v>
                </c:pt>
                <c:pt idx="8587">
                  <c:v>0.15380344253192671</c:v>
                </c:pt>
                <c:pt idx="8588">
                  <c:v>0.15382135372821551</c:v>
                </c:pt>
                <c:pt idx="8589">
                  <c:v>0.15383926492450431</c:v>
                </c:pt>
                <c:pt idx="8590">
                  <c:v>0.15385717612079311</c:v>
                </c:pt>
                <c:pt idx="8591">
                  <c:v>0.15387508731708191</c:v>
                </c:pt>
                <c:pt idx="8592">
                  <c:v>0.15389299851337071</c:v>
                </c:pt>
                <c:pt idx="8593">
                  <c:v>0.15391090970965951</c:v>
                </c:pt>
                <c:pt idx="8594">
                  <c:v>0.15392882090594831</c:v>
                </c:pt>
                <c:pt idx="8595">
                  <c:v>0.15394673210223711</c:v>
                </c:pt>
                <c:pt idx="8596">
                  <c:v>0.15396464329852591</c:v>
                </c:pt>
                <c:pt idx="8597">
                  <c:v>0.15398255449481471</c:v>
                </c:pt>
                <c:pt idx="8598">
                  <c:v>0.15400046569110351</c:v>
                </c:pt>
                <c:pt idx="8599">
                  <c:v>0.15401837688739231</c:v>
                </c:pt>
                <c:pt idx="8600">
                  <c:v>0.15403628808368111</c:v>
                </c:pt>
                <c:pt idx="8601">
                  <c:v>0.15405419927996991</c:v>
                </c:pt>
                <c:pt idx="8602">
                  <c:v>0.15407211047625871</c:v>
                </c:pt>
                <c:pt idx="8603">
                  <c:v>0.15409002167254751</c:v>
                </c:pt>
                <c:pt idx="8604">
                  <c:v>0.15410793286883631</c:v>
                </c:pt>
                <c:pt idx="8605">
                  <c:v>0.15412584406512511</c:v>
                </c:pt>
                <c:pt idx="8606">
                  <c:v>0.15414375526141391</c:v>
                </c:pt>
                <c:pt idx="8607">
                  <c:v>0.15416166645770271</c:v>
                </c:pt>
                <c:pt idx="8608">
                  <c:v>0.15417957765399151</c:v>
                </c:pt>
                <c:pt idx="8609">
                  <c:v>0.15419748885028031</c:v>
                </c:pt>
                <c:pt idx="8610">
                  <c:v>0.15421540004656911</c:v>
                </c:pt>
                <c:pt idx="8611">
                  <c:v>0.15423331124285791</c:v>
                </c:pt>
                <c:pt idx="8612">
                  <c:v>0.15425122243914671</c:v>
                </c:pt>
                <c:pt idx="8613">
                  <c:v>0.15426913363543551</c:v>
                </c:pt>
                <c:pt idx="8614">
                  <c:v>0.15428704483172431</c:v>
                </c:pt>
                <c:pt idx="8615">
                  <c:v>0.15430495602801311</c:v>
                </c:pt>
                <c:pt idx="8616">
                  <c:v>0.15432286722430191</c:v>
                </c:pt>
                <c:pt idx="8617">
                  <c:v>0.15434077842059071</c:v>
                </c:pt>
                <c:pt idx="8618">
                  <c:v>0.15435868961687951</c:v>
                </c:pt>
                <c:pt idx="8619">
                  <c:v>0.15437660081316831</c:v>
                </c:pt>
                <c:pt idx="8620">
                  <c:v>0.15439451200945711</c:v>
                </c:pt>
                <c:pt idx="8621">
                  <c:v>0.15441242320574591</c:v>
                </c:pt>
                <c:pt idx="8622">
                  <c:v>0.15443033440203471</c:v>
                </c:pt>
                <c:pt idx="8623">
                  <c:v>0.15444824559832351</c:v>
                </c:pt>
                <c:pt idx="8624">
                  <c:v>0.15446615679461231</c:v>
                </c:pt>
                <c:pt idx="8625">
                  <c:v>0.15448406799090111</c:v>
                </c:pt>
                <c:pt idx="8626">
                  <c:v>0.15450197918718991</c:v>
                </c:pt>
                <c:pt idx="8627">
                  <c:v>0.15451989038347871</c:v>
                </c:pt>
                <c:pt idx="8628">
                  <c:v>0.15453780157976751</c:v>
                </c:pt>
                <c:pt idx="8629">
                  <c:v>0.15455571277605631</c:v>
                </c:pt>
                <c:pt idx="8630">
                  <c:v>0.15457362397234511</c:v>
                </c:pt>
                <c:pt idx="8631">
                  <c:v>0.15459153516863391</c:v>
                </c:pt>
                <c:pt idx="8632">
                  <c:v>0.15460944636492271</c:v>
                </c:pt>
                <c:pt idx="8633">
                  <c:v>0.15462735756121151</c:v>
                </c:pt>
                <c:pt idx="8634">
                  <c:v>0.15464526875750031</c:v>
                </c:pt>
                <c:pt idx="8635">
                  <c:v>0.15466317995378911</c:v>
                </c:pt>
                <c:pt idx="8636">
                  <c:v>0.15468109115007792</c:v>
                </c:pt>
                <c:pt idx="8637">
                  <c:v>0.15469900234636672</c:v>
                </c:pt>
                <c:pt idx="8638">
                  <c:v>0.15471691354265552</c:v>
                </c:pt>
                <c:pt idx="8639">
                  <c:v>0.15473482473894432</c:v>
                </c:pt>
                <c:pt idx="8640">
                  <c:v>0.15475273593523312</c:v>
                </c:pt>
                <c:pt idx="8641">
                  <c:v>0.15477064713152192</c:v>
                </c:pt>
                <c:pt idx="8642">
                  <c:v>0.15478855832781072</c:v>
                </c:pt>
                <c:pt idx="8643">
                  <c:v>0.15480646952409952</c:v>
                </c:pt>
                <c:pt idx="8644">
                  <c:v>0.15482438072038832</c:v>
                </c:pt>
                <c:pt idx="8645">
                  <c:v>0.15484229191667712</c:v>
                </c:pt>
                <c:pt idx="8646">
                  <c:v>0.15486020311296592</c:v>
                </c:pt>
                <c:pt idx="8647">
                  <c:v>0.15487811430925472</c:v>
                </c:pt>
                <c:pt idx="8648">
                  <c:v>0.15489602550554352</c:v>
                </c:pt>
                <c:pt idx="8649">
                  <c:v>0.15491393670183232</c:v>
                </c:pt>
                <c:pt idx="8650">
                  <c:v>0.15493184789812112</c:v>
                </c:pt>
                <c:pt idx="8651">
                  <c:v>0.15494975909440992</c:v>
                </c:pt>
                <c:pt idx="8652">
                  <c:v>0.15496767029069872</c:v>
                </c:pt>
                <c:pt idx="8653">
                  <c:v>0.15498558148698752</c:v>
                </c:pt>
                <c:pt idx="8654">
                  <c:v>0.15500349268327632</c:v>
                </c:pt>
                <c:pt idx="8655">
                  <c:v>0.15502140387956512</c:v>
                </c:pt>
                <c:pt idx="8656">
                  <c:v>0.15503931507585392</c:v>
                </c:pt>
                <c:pt idx="8657">
                  <c:v>0.15505722627214272</c:v>
                </c:pt>
                <c:pt idx="8658">
                  <c:v>0.15507513746843152</c:v>
                </c:pt>
                <c:pt idx="8659">
                  <c:v>0.15509304866472032</c:v>
                </c:pt>
                <c:pt idx="8660">
                  <c:v>0.15511095986100912</c:v>
                </c:pt>
                <c:pt idx="8661">
                  <c:v>0.15512887105729792</c:v>
                </c:pt>
                <c:pt idx="8662">
                  <c:v>0.15514678225358672</c:v>
                </c:pt>
                <c:pt idx="8663">
                  <c:v>0.15516469344987552</c:v>
                </c:pt>
                <c:pt idx="8664">
                  <c:v>0.15518260464616432</c:v>
                </c:pt>
                <c:pt idx="8665">
                  <c:v>0.15520051584245312</c:v>
                </c:pt>
                <c:pt idx="8666">
                  <c:v>0.15521842703874192</c:v>
                </c:pt>
                <c:pt idx="8667">
                  <c:v>0.15523633823503072</c:v>
                </c:pt>
                <c:pt idx="8668">
                  <c:v>0.15525424943131952</c:v>
                </c:pt>
                <c:pt idx="8669">
                  <c:v>0.15527216062760832</c:v>
                </c:pt>
                <c:pt idx="8670">
                  <c:v>0.15529007182389712</c:v>
                </c:pt>
                <c:pt idx="8671">
                  <c:v>0.15530798302018592</c:v>
                </c:pt>
                <c:pt idx="8672">
                  <c:v>0.15532589421647472</c:v>
                </c:pt>
                <c:pt idx="8673">
                  <c:v>0.15534380541276352</c:v>
                </c:pt>
                <c:pt idx="8674">
                  <c:v>0.15536171660905232</c:v>
                </c:pt>
                <c:pt idx="8675">
                  <c:v>0.15537962780534112</c:v>
                </c:pt>
                <c:pt idx="8676">
                  <c:v>0.15539753900162992</c:v>
                </c:pt>
                <c:pt idx="8677">
                  <c:v>0.15541545019791872</c:v>
                </c:pt>
                <c:pt idx="8678">
                  <c:v>0.15543336139420752</c:v>
                </c:pt>
                <c:pt idx="8679">
                  <c:v>0.15545127259049632</c:v>
                </c:pt>
                <c:pt idx="8680">
                  <c:v>0.15546918378678512</c:v>
                </c:pt>
                <c:pt idx="8681">
                  <c:v>0.15548709498307392</c:v>
                </c:pt>
                <c:pt idx="8682">
                  <c:v>0.15550500617936272</c:v>
                </c:pt>
                <c:pt idx="8683">
                  <c:v>0.15552291737565152</c:v>
                </c:pt>
                <c:pt idx="8684">
                  <c:v>0.15554082857194032</c:v>
                </c:pt>
                <c:pt idx="8685">
                  <c:v>0.15555873976822912</c:v>
                </c:pt>
                <c:pt idx="8686">
                  <c:v>0.15557665096451792</c:v>
                </c:pt>
                <c:pt idx="8687">
                  <c:v>0.15559456216080672</c:v>
                </c:pt>
                <c:pt idx="8688">
                  <c:v>0.15561247335709552</c:v>
                </c:pt>
                <c:pt idx="8689">
                  <c:v>0.15563038455338432</c:v>
                </c:pt>
                <c:pt idx="8690">
                  <c:v>0.15564829574967312</c:v>
                </c:pt>
                <c:pt idx="8691">
                  <c:v>0.15566620694596192</c:v>
                </c:pt>
                <c:pt idx="8692">
                  <c:v>0.15568411814225072</c:v>
                </c:pt>
                <c:pt idx="8693">
                  <c:v>0.15570202933853952</c:v>
                </c:pt>
                <c:pt idx="8694">
                  <c:v>0.15571994053482832</c:v>
                </c:pt>
                <c:pt idx="8695">
                  <c:v>0.15573785173111712</c:v>
                </c:pt>
                <c:pt idx="8696">
                  <c:v>0.15575576292740592</c:v>
                </c:pt>
                <c:pt idx="8697">
                  <c:v>0.15577367412369472</c:v>
                </c:pt>
                <c:pt idx="8698">
                  <c:v>0.15579158531998352</c:v>
                </c:pt>
                <c:pt idx="8699">
                  <c:v>0.15580949651627232</c:v>
                </c:pt>
                <c:pt idx="8700">
                  <c:v>0.15582740771256112</c:v>
                </c:pt>
                <c:pt idx="8701">
                  <c:v>0.15584531890884992</c:v>
                </c:pt>
                <c:pt idx="8702">
                  <c:v>0.15586323010513872</c:v>
                </c:pt>
                <c:pt idx="8703">
                  <c:v>0.15588114130142752</c:v>
                </c:pt>
                <c:pt idx="8704">
                  <c:v>0.15589905249771632</c:v>
                </c:pt>
                <c:pt idx="8705">
                  <c:v>0.15591696369400512</c:v>
                </c:pt>
                <c:pt idx="8706">
                  <c:v>0.15593487489029392</c:v>
                </c:pt>
                <c:pt idx="8707">
                  <c:v>0.15595278608658272</c:v>
                </c:pt>
                <c:pt idx="8708">
                  <c:v>0.15597069728287152</c:v>
                </c:pt>
                <c:pt idx="8709">
                  <c:v>0.15598860847916032</c:v>
                </c:pt>
                <c:pt idx="8710">
                  <c:v>0.15600651967544912</c:v>
                </c:pt>
                <c:pt idx="8711">
                  <c:v>0.15602443087173792</c:v>
                </c:pt>
                <c:pt idx="8712">
                  <c:v>0.15604234206802672</c:v>
                </c:pt>
                <c:pt idx="8713">
                  <c:v>0.15606025326431552</c:v>
                </c:pt>
                <c:pt idx="8714">
                  <c:v>0.15607816446060432</c:v>
                </c:pt>
                <c:pt idx="8715">
                  <c:v>0.15609607565689312</c:v>
                </c:pt>
                <c:pt idx="8716">
                  <c:v>0.15611398685318192</c:v>
                </c:pt>
                <c:pt idx="8717">
                  <c:v>0.15613189804947072</c:v>
                </c:pt>
                <c:pt idx="8718">
                  <c:v>0.15614980924575952</c:v>
                </c:pt>
                <c:pt idx="8719">
                  <c:v>0.15616772044204832</c:v>
                </c:pt>
                <c:pt idx="8720">
                  <c:v>0.15618563163833712</c:v>
                </c:pt>
                <c:pt idx="8721">
                  <c:v>0.15620354283462592</c:v>
                </c:pt>
                <c:pt idx="8722">
                  <c:v>0.15622145403091472</c:v>
                </c:pt>
                <c:pt idx="8723">
                  <c:v>0.15623936522720352</c:v>
                </c:pt>
                <c:pt idx="8724">
                  <c:v>0.15625727642349233</c:v>
                </c:pt>
                <c:pt idx="8725">
                  <c:v>0.15627518761978113</c:v>
                </c:pt>
                <c:pt idx="8726">
                  <c:v>0.15629309881606993</c:v>
                </c:pt>
                <c:pt idx="8727">
                  <c:v>0.15631101001235873</c:v>
                </c:pt>
                <c:pt idx="8728">
                  <c:v>0.15632892120864753</c:v>
                </c:pt>
                <c:pt idx="8729">
                  <c:v>0.15634683240493633</c:v>
                </c:pt>
                <c:pt idx="8730">
                  <c:v>0.15636474360122513</c:v>
                </c:pt>
                <c:pt idx="8731">
                  <c:v>0.15638265479751393</c:v>
                </c:pt>
                <c:pt idx="8732">
                  <c:v>0.15640056599380273</c:v>
                </c:pt>
                <c:pt idx="8733">
                  <c:v>0.15641847719009153</c:v>
                </c:pt>
                <c:pt idx="8734">
                  <c:v>0.15643638838638033</c:v>
                </c:pt>
                <c:pt idx="8735">
                  <c:v>0.15645429958266913</c:v>
                </c:pt>
                <c:pt idx="8736">
                  <c:v>0.15647221077895793</c:v>
                </c:pt>
                <c:pt idx="8737">
                  <c:v>0.15649012197524673</c:v>
                </c:pt>
                <c:pt idx="8738">
                  <c:v>0.15650803317153553</c:v>
                </c:pt>
                <c:pt idx="8739">
                  <c:v>0.15652594436782433</c:v>
                </c:pt>
                <c:pt idx="8740">
                  <c:v>0.15654385556411313</c:v>
                </c:pt>
                <c:pt idx="8741">
                  <c:v>0.15656176676040193</c:v>
                </c:pt>
                <c:pt idx="8742">
                  <c:v>0.15657967795669073</c:v>
                </c:pt>
                <c:pt idx="8743">
                  <c:v>0.15659758915297953</c:v>
                </c:pt>
                <c:pt idx="8744">
                  <c:v>0.15661550034926833</c:v>
                </c:pt>
                <c:pt idx="8745">
                  <c:v>0.15663341154555713</c:v>
                </c:pt>
                <c:pt idx="8746">
                  <c:v>0.15665132274184593</c:v>
                </c:pt>
                <c:pt idx="8747">
                  <c:v>0.15666923393813473</c:v>
                </c:pt>
                <c:pt idx="8748">
                  <c:v>0.15668714513442353</c:v>
                </c:pt>
                <c:pt idx="8749">
                  <c:v>0.15670505633071233</c:v>
                </c:pt>
                <c:pt idx="8750">
                  <c:v>0.15672296752700113</c:v>
                </c:pt>
                <c:pt idx="8751">
                  <c:v>0.15674087872328993</c:v>
                </c:pt>
                <c:pt idx="8752">
                  <c:v>0.15675878991957873</c:v>
                </c:pt>
                <c:pt idx="8753">
                  <c:v>0.15677670111586753</c:v>
                </c:pt>
                <c:pt idx="8754">
                  <c:v>0.15679461231215633</c:v>
                </c:pt>
                <c:pt idx="8755">
                  <c:v>0.15681252350844513</c:v>
                </c:pt>
                <c:pt idx="8756">
                  <c:v>0.15683043470473393</c:v>
                </c:pt>
                <c:pt idx="8757">
                  <c:v>0.15684834590102273</c:v>
                </c:pt>
                <c:pt idx="8758">
                  <c:v>0.15686625709731153</c:v>
                </c:pt>
                <c:pt idx="8759">
                  <c:v>0.15688416829360033</c:v>
                </c:pt>
                <c:pt idx="8760">
                  <c:v>0.15690207948988913</c:v>
                </c:pt>
                <c:pt idx="8761">
                  <c:v>0.15691999068617793</c:v>
                </c:pt>
                <c:pt idx="8762">
                  <c:v>0.15693790188246673</c:v>
                </c:pt>
                <c:pt idx="8763">
                  <c:v>0.15695581307875553</c:v>
                </c:pt>
                <c:pt idx="8764">
                  <c:v>0.15697372427504433</c:v>
                </c:pt>
                <c:pt idx="8765">
                  <c:v>0.15699163547133313</c:v>
                </c:pt>
                <c:pt idx="8766">
                  <c:v>0.15700954666762193</c:v>
                </c:pt>
                <c:pt idx="8767">
                  <c:v>0.15702745786391073</c:v>
                </c:pt>
                <c:pt idx="8768">
                  <c:v>0.15704536906019953</c:v>
                </c:pt>
                <c:pt idx="8769">
                  <c:v>0.15706328025648833</c:v>
                </c:pt>
                <c:pt idx="8770">
                  <c:v>0.15708119145277713</c:v>
                </c:pt>
                <c:pt idx="8771">
                  <c:v>0.15709910264906593</c:v>
                </c:pt>
                <c:pt idx="8772">
                  <c:v>0.15711701384535473</c:v>
                </c:pt>
                <c:pt idx="8773">
                  <c:v>0.15713492504164353</c:v>
                </c:pt>
                <c:pt idx="8774">
                  <c:v>0.15715283623793233</c:v>
                </c:pt>
                <c:pt idx="8775">
                  <c:v>0.15717074743422113</c:v>
                </c:pt>
                <c:pt idx="8776">
                  <c:v>0.15718865863050993</c:v>
                </c:pt>
                <c:pt idx="8777">
                  <c:v>0.15720656982679873</c:v>
                </c:pt>
                <c:pt idx="8778">
                  <c:v>0.15722448102308753</c:v>
                </c:pt>
                <c:pt idx="8779">
                  <c:v>0.15724239221937633</c:v>
                </c:pt>
                <c:pt idx="8780">
                  <c:v>0.15726030341566513</c:v>
                </c:pt>
                <c:pt idx="8781">
                  <c:v>0.15727821461195393</c:v>
                </c:pt>
                <c:pt idx="8782">
                  <c:v>0.15729612580824273</c:v>
                </c:pt>
                <c:pt idx="8783">
                  <c:v>0.15731403700453153</c:v>
                </c:pt>
                <c:pt idx="8784">
                  <c:v>0.15733194820082033</c:v>
                </c:pt>
                <c:pt idx="8785">
                  <c:v>0.15734985939710913</c:v>
                </c:pt>
                <c:pt idx="8786">
                  <c:v>0.15736777059339793</c:v>
                </c:pt>
                <c:pt idx="8787">
                  <c:v>0.15738568178968673</c:v>
                </c:pt>
                <c:pt idx="8788">
                  <c:v>0.15740359298597553</c:v>
                </c:pt>
                <c:pt idx="8789">
                  <c:v>0.15742150418226433</c:v>
                </c:pt>
                <c:pt idx="8790">
                  <c:v>0.15743941537855313</c:v>
                </c:pt>
                <c:pt idx="8791">
                  <c:v>0.15745732657484193</c:v>
                </c:pt>
                <c:pt idx="8792">
                  <c:v>0.15747523777113073</c:v>
                </c:pt>
                <c:pt idx="8793">
                  <c:v>0.15749314896741953</c:v>
                </c:pt>
                <c:pt idx="8794">
                  <c:v>0.15751106016370833</c:v>
                </c:pt>
                <c:pt idx="8795">
                  <c:v>0.15752897135999713</c:v>
                </c:pt>
                <c:pt idx="8796">
                  <c:v>0.15754688255628593</c:v>
                </c:pt>
                <c:pt idx="8797">
                  <c:v>0.15756479375257473</c:v>
                </c:pt>
                <c:pt idx="8798">
                  <c:v>0.15758270494886353</c:v>
                </c:pt>
                <c:pt idx="8799">
                  <c:v>0.15760061614515233</c:v>
                </c:pt>
                <c:pt idx="8800">
                  <c:v>0.15761852734144113</c:v>
                </c:pt>
                <c:pt idx="8801">
                  <c:v>0.15763643853772993</c:v>
                </c:pt>
                <c:pt idx="8802">
                  <c:v>0.15765434973401873</c:v>
                </c:pt>
                <c:pt idx="8803">
                  <c:v>0.15767226093030753</c:v>
                </c:pt>
                <c:pt idx="8804">
                  <c:v>0.15769017212659633</c:v>
                </c:pt>
                <c:pt idx="8805">
                  <c:v>0.15770808332288513</c:v>
                </c:pt>
                <c:pt idx="8806">
                  <c:v>0.15772599451917393</c:v>
                </c:pt>
                <c:pt idx="8807">
                  <c:v>0.15774390571546273</c:v>
                </c:pt>
                <c:pt idx="8808">
                  <c:v>0.15776181691175153</c:v>
                </c:pt>
                <c:pt idx="8809">
                  <c:v>0.15777972810804033</c:v>
                </c:pt>
                <c:pt idx="8810">
                  <c:v>0.15779763930432913</c:v>
                </c:pt>
                <c:pt idx="8811">
                  <c:v>0.15781555050061793</c:v>
                </c:pt>
                <c:pt idx="8812">
                  <c:v>0.15783346169690673</c:v>
                </c:pt>
                <c:pt idx="8813">
                  <c:v>0.15785137289319554</c:v>
                </c:pt>
                <c:pt idx="8814">
                  <c:v>0.15786928408948434</c:v>
                </c:pt>
                <c:pt idx="8815">
                  <c:v>0.15788719528577314</c:v>
                </c:pt>
                <c:pt idx="8816">
                  <c:v>0.15790510648206194</c:v>
                </c:pt>
                <c:pt idx="8817">
                  <c:v>0.15792301767835074</c:v>
                </c:pt>
                <c:pt idx="8818">
                  <c:v>0.15794092887463954</c:v>
                </c:pt>
                <c:pt idx="8819">
                  <c:v>0.15795884007092834</c:v>
                </c:pt>
                <c:pt idx="8820">
                  <c:v>0.15797675126721714</c:v>
                </c:pt>
                <c:pt idx="8821">
                  <c:v>0.15799466246350594</c:v>
                </c:pt>
                <c:pt idx="8822">
                  <c:v>0.15801257365979474</c:v>
                </c:pt>
                <c:pt idx="8823">
                  <c:v>0.15803048485608354</c:v>
                </c:pt>
                <c:pt idx="8824">
                  <c:v>0.15804839605237234</c:v>
                </c:pt>
                <c:pt idx="8825">
                  <c:v>0.15806630724866114</c:v>
                </c:pt>
                <c:pt idx="8826">
                  <c:v>0.15808421844494994</c:v>
                </c:pt>
                <c:pt idx="8827">
                  <c:v>0.15810212964123874</c:v>
                </c:pt>
                <c:pt idx="8828">
                  <c:v>0.15812004083752754</c:v>
                </c:pt>
                <c:pt idx="8829">
                  <c:v>0.15813795203381634</c:v>
                </c:pt>
                <c:pt idx="8830">
                  <c:v>0.15815586323010514</c:v>
                </c:pt>
                <c:pt idx="8831">
                  <c:v>0.15817377442639394</c:v>
                </c:pt>
                <c:pt idx="8832">
                  <c:v>0.15819168562268274</c:v>
                </c:pt>
                <c:pt idx="8833">
                  <c:v>0.15820959681897154</c:v>
                </c:pt>
                <c:pt idx="8834">
                  <c:v>0.15822750801526034</c:v>
                </c:pt>
                <c:pt idx="8835">
                  <c:v>0.15824541921154914</c:v>
                </c:pt>
                <c:pt idx="8836">
                  <c:v>0.15826333040783794</c:v>
                </c:pt>
                <c:pt idx="8837">
                  <c:v>0.15828124160412674</c:v>
                </c:pt>
                <c:pt idx="8838">
                  <c:v>0.15829915280041554</c:v>
                </c:pt>
                <c:pt idx="8839">
                  <c:v>0.15831706399670434</c:v>
                </c:pt>
                <c:pt idx="8840">
                  <c:v>0.15833497519299314</c:v>
                </c:pt>
                <c:pt idx="8841">
                  <c:v>0.15835288638928194</c:v>
                </c:pt>
                <c:pt idx="8842">
                  <c:v>0.15837079758557074</c:v>
                </c:pt>
                <c:pt idx="8843">
                  <c:v>0.15838870878185954</c:v>
                </c:pt>
                <c:pt idx="8844">
                  <c:v>0.15840661997814834</c:v>
                </c:pt>
                <c:pt idx="8845">
                  <c:v>0.15842453117443714</c:v>
                </c:pt>
                <c:pt idx="8846">
                  <c:v>0.15844244237072594</c:v>
                </c:pt>
                <c:pt idx="8847">
                  <c:v>0.15846035356701474</c:v>
                </c:pt>
                <c:pt idx="8848">
                  <c:v>0.15847826476330354</c:v>
                </c:pt>
                <c:pt idx="8849">
                  <c:v>0.15849617595959234</c:v>
                </c:pt>
                <c:pt idx="8850">
                  <c:v>0.15851408715588114</c:v>
                </c:pt>
                <c:pt idx="8851">
                  <c:v>0.15853199835216994</c:v>
                </c:pt>
                <c:pt idx="8852">
                  <c:v>0.15854990954845874</c:v>
                </c:pt>
                <c:pt idx="8853">
                  <c:v>0.15856782074474754</c:v>
                </c:pt>
                <c:pt idx="8854">
                  <c:v>0.15858573194103634</c:v>
                </c:pt>
                <c:pt idx="8855">
                  <c:v>0.15860364313732514</c:v>
                </c:pt>
                <c:pt idx="8856">
                  <c:v>0.15862155433361394</c:v>
                </c:pt>
                <c:pt idx="8857">
                  <c:v>0.15863946552990274</c:v>
                </c:pt>
                <c:pt idx="8858">
                  <c:v>0.15865737672619154</c:v>
                </c:pt>
                <c:pt idx="8859">
                  <c:v>0.15867528792248034</c:v>
                </c:pt>
                <c:pt idx="8860">
                  <c:v>0.15869319911876914</c:v>
                </c:pt>
                <c:pt idx="8861">
                  <c:v>0.15871111031505794</c:v>
                </c:pt>
                <c:pt idx="8862">
                  <c:v>0.15872902151134674</c:v>
                </c:pt>
                <c:pt idx="8863">
                  <c:v>0.15874693270763554</c:v>
                </c:pt>
                <c:pt idx="8864">
                  <c:v>0.15876484390392434</c:v>
                </c:pt>
                <c:pt idx="8865">
                  <c:v>0.15878275510021314</c:v>
                </c:pt>
                <c:pt idx="8866">
                  <c:v>0.15880066629650194</c:v>
                </c:pt>
                <c:pt idx="8867">
                  <c:v>0.15881857749279074</c:v>
                </c:pt>
                <c:pt idx="8868">
                  <c:v>0.15883648868907954</c:v>
                </c:pt>
                <c:pt idx="8869">
                  <c:v>0.15885439988536834</c:v>
                </c:pt>
                <c:pt idx="8870">
                  <c:v>0.15887231108165714</c:v>
                </c:pt>
                <c:pt idx="8871">
                  <c:v>0.15889022227794594</c:v>
                </c:pt>
                <c:pt idx="8872">
                  <c:v>0.15890813347423474</c:v>
                </c:pt>
                <c:pt idx="8873">
                  <c:v>0.15892604467052354</c:v>
                </c:pt>
                <c:pt idx="8874">
                  <c:v>0.15894395586681234</c:v>
                </c:pt>
                <c:pt idx="8875">
                  <c:v>0.15896186706310114</c:v>
                </c:pt>
                <c:pt idx="8876">
                  <c:v>0.15897977825938994</c:v>
                </c:pt>
                <c:pt idx="8877">
                  <c:v>0.15899768945567874</c:v>
                </c:pt>
                <c:pt idx="8878">
                  <c:v>0.15901560065196754</c:v>
                </c:pt>
                <c:pt idx="8879">
                  <c:v>0.15903351184825634</c:v>
                </c:pt>
                <c:pt idx="8880">
                  <c:v>0.15905142304454514</c:v>
                </c:pt>
                <c:pt idx="8881">
                  <c:v>0.15906933424083394</c:v>
                </c:pt>
                <c:pt idx="8882">
                  <c:v>0.15908724543712274</c:v>
                </c:pt>
                <c:pt idx="8883">
                  <c:v>0.15910515663341154</c:v>
                </c:pt>
                <c:pt idx="8884">
                  <c:v>0.15912306782970034</c:v>
                </c:pt>
                <c:pt idx="8885">
                  <c:v>0.15914097902598914</c:v>
                </c:pt>
                <c:pt idx="8886">
                  <c:v>0.15915889022227794</c:v>
                </c:pt>
                <c:pt idx="8887">
                  <c:v>0.15917680141856674</c:v>
                </c:pt>
                <c:pt idx="8888">
                  <c:v>0.15919471261485554</c:v>
                </c:pt>
                <c:pt idx="8889">
                  <c:v>0.15921262381114434</c:v>
                </c:pt>
                <c:pt idx="8890">
                  <c:v>0.15923053500743314</c:v>
                </c:pt>
                <c:pt idx="8891">
                  <c:v>0.15924844620372194</c:v>
                </c:pt>
                <c:pt idx="8892">
                  <c:v>0.15926635740001074</c:v>
                </c:pt>
                <c:pt idx="8893">
                  <c:v>0.15928426859629954</c:v>
                </c:pt>
                <c:pt idx="8894">
                  <c:v>0.15930217979258834</c:v>
                </c:pt>
                <c:pt idx="8895">
                  <c:v>0.15932009098887714</c:v>
                </c:pt>
                <c:pt idx="8896">
                  <c:v>0.15933800218516594</c:v>
                </c:pt>
                <c:pt idx="8897">
                  <c:v>0.15935591338145474</c:v>
                </c:pt>
                <c:pt idx="8898">
                  <c:v>0.15937382457774354</c:v>
                </c:pt>
                <c:pt idx="8899">
                  <c:v>0.15939173577403234</c:v>
                </c:pt>
                <c:pt idx="8900">
                  <c:v>0.15940964697032114</c:v>
                </c:pt>
                <c:pt idx="8901">
                  <c:v>0.15942755816660995</c:v>
                </c:pt>
                <c:pt idx="8902">
                  <c:v>0.15944546936289875</c:v>
                </c:pt>
                <c:pt idx="8903">
                  <c:v>0.15946338055918755</c:v>
                </c:pt>
                <c:pt idx="8904">
                  <c:v>0.15948129175547635</c:v>
                </c:pt>
                <c:pt idx="8905">
                  <c:v>0.15949920295176515</c:v>
                </c:pt>
                <c:pt idx="8906">
                  <c:v>0.15951711414805395</c:v>
                </c:pt>
                <c:pt idx="8907">
                  <c:v>0.15953502534434275</c:v>
                </c:pt>
                <c:pt idx="8908">
                  <c:v>0.15955293654063155</c:v>
                </c:pt>
                <c:pt idx="8909">
                  <c:v>0.15957084773692035</c:v>
                </c:pt>
                <c:pt idx="8910">
                  <c:v>0.15958875893320915</c:v>
                </c:pt>
                <c:pt idx="8911">
                  <c:v>0.15960667012949795</c:v>
                </c:pt>
                <c:pt idx="8912">
                  <c:v>0.15962458132578675</c:v>
                </c:pt>
                <c:pt idx="8913">
                  <c:v>0.15964249252207555</c:v>
                </c:pt>
                <c:pt idx="8914">
                  <c:v>0.15966040371836435</c:v>
                </c:pt>
                <c:pt idx="8915">
                  <c:v>0.15967831491465315</c:v>
                </c:pt>
                <c:pt idx="8916">
                  <c:v>0.15969622611094195</c:v>
                </c:pt>
                <c:pt idx="8917">
                  <c:v>0.15971413730723075</c:v>
                </c:pt>
                <c:pt idx="8918">
                  <c:v>0.15973204850351955</c:v>
                </c:pt>
                <c:pt idx="8919">
                  <c:v>0.15974995969980835</c:v>
                </c:pt>
                <c:pt idx="8920">
                  <c:v>0.15976787089609715</c:v>
                </c:pt>
                <c:pt idx="8921">
                  <c:v>0.15978578209238595</c:v>
                </c:pt>
                <c:pt idx="8922">
                  <c:v>0.15980369328867475</c:v>
                </c:pt>
                <c:pt idx="8923">
                  <c:v>0.15982160448496355</c:v>
                </c:pt>
                <c:pt idx="8924">
                  <c:v>0.15983951568125235</c:v>
                </c:pt>
                <c:pt idx="8925">
                  <c:v>0.15985742687754115</c:v>
                </c:pt>
                <c:pt idx="8926">
                  <c:v>0.15987533807382995</c:v>
                </c:pt>
                <c:pt idx="8927">
                  <c:v>0.15989324927011875</c:v>
                </c:pt>
                <c:pt idx="8928">
                  <c:v>0.15991116046640755</c:v>
                </c:pt>
                <c:pt idx="8929">
                  <c:v>0.15992907166269635</c:v>
                </c:pt>
                <c:pt idx="8930">
                  <c:v>0.15994698285898515</c:v>
                </c:pt>
                <c:pt idx="8931">
                  <c:v>0.15996489405527395</c:v>
                </c:pt>
                <c:pt idx="8932">
                  <c:v>0.15998280525156275</c:v>
                </c:pt>
                <c:pt idx="8933">
                  <c:v>0.16000071644785155</c:v>
                </c:pt>
                <c:pt idx="8934">
                  <c:v>0.16001862764414035</c:v>
                </c:pt>
                <c:pt idx="8935">
                  <c:v>0.16003653884042915</c:v>
                </c:pt>
                <c:pt idx="8936">
                  <c:v>0.16005445003671795</c:v>
                </c:pt>
                <c:pt idx="8937">
                  <c:v>0.16007236123300675</c:v>
                </c:pt>
                <c:pt idx="8938">
                  <c:v>0.16009027242929555</c:v>
                </c:pt>
                <c:pt idx="8939">
                  <c:v>0.16010818362558435</c:v>
                </c:pt>
                <c:pt idx="8940">
                  <c:v>0.16012609482187315</c:v>
                </c:pt>
                <c:pt idx="8941">
                  <c:v>0.16014400601816195</c:v>
                </c:pt>
                <c:pt idx="8942">
                  <c:v>0.16016191721445075</c:v>
                </c:pt>
                <c:pt idx="8943">
                  <c:v>0.16017982841073955</c:v>
                </c:pt>
                <c:pt idx="8944">
                  <c:v>0.16019773960702835</c:v>
                </c:pt>
                <c:pt idx="8945">
                  <c:v>0.16021565080331715</c:v>
                </c:pt>
                <c:pt idx="8946">
                  <c:v>0.16023356199960595</c:v>
                </c:pt>
                <c:pt idx="8947">
                  <c:v>0.16025147319589475</c:v>
                </c:pt>
                <c:pt idx="8948">
                  <c:v>0.16026938439218355</c:v>
                </c:pt>
                <c:pt idx="8949">
                  <c:v>0.16028729558847235</c:v>
                </c:pt>
                <c:pt idx="8950">
                  <c:v>0.16030520678476115</c:v>
                </c:pt>
                <c:pt idx="8951">
                  <c:v>0.16032311798104995</c:v>
                </c:pt>
                <c:pt idx="8952">
                  <c:v>0.16034102917733875</c:v>
                </c:pt>
                <c:pt idx="8953">
                  <c:v>0.16035894037362755</c:v>
                </c:pt>
                <c:pt idx="8954">
                  <c:v>0.16037685156991635</c:v>
                </c:pt>
                <c:pt idx="8955">
                  <c:v>0.16039476276620515</c:v>
                </c:pt>
                <c:pt idx="8956">
                  <c:v>0.16041267396249395</c:v>
                </c:pt>
                <c:pt idx="8957">
                  <c:v>0.16043058515878275</c:v>
                </c:pt>
                <c:pt idx="8958">
                  <c:v>0.16044849635507155</c:v>
                </c:pt>
                <c:pt idx="8959">
                  <c:v>0.16046640755136035</c:v>
                </c:pt>
                <c:pt idx="8960">
                  <c:v>0.16048431874764915</c:v>
                </c:pt>
                <c:pt idx="8961">
                  <c:v>0.16050222994393795</c:v>
                </c:pt>
                <c:pt idx="8962">
                  <c:v>0.16052014114022675</c:v>
                </c:pt>
                <c:pt idx="8963">
                  <c:v>0.16053805233651555</c:v>
                </c:pt>
                <c:pt idx="8964">
                  <c:v>0.16055596353280435</c:v>
                </c:pt>
                <c:pt idx="8965">
                  <c:v>0.16057387472909315</c:v>
                </c:pt>
                <c:pt idx="8966">
                  <c:v>0.16059178592538195</c:v>
                </c:pt>
                <c:pt idx="8967">
                  <c:v>0.16060969712167075</c:v>
                </c:pt>
                <c:pt idx="8968">
                  <c:v>0.16062760831795955</c:v>
                </c:pt>
                <c:pt idx="8969">
                  <c:v>0.16064551951424835</c:v>
                </c:pt>
                <c:pt idx="8970">
                  <c:v>0.16066343071053715</c:v>
                </c:pt>
                <c:pt idx="8971">
                  <c:v>0.16068134190682595</c:v>
                </c:pt>
                <c:pt idx="8972">
                  <c:v>0.16069925310311475</c:v>
                </c:pt>
                <c:pt idx="8973">
                  <c:v>0.16071716429940355</c:v>
                </c:pt>
                <c:pt idx="8974">
                  <c:v>0.16073507549569235</c:v>
                </c:pt>
                <c:pt idx="8975">
                  <c:v>0.16075298669198115</c:v>
                </c:pt>
                <c:pt idx="8976">
                  <c:v>0.16077089788826995</c:v>
                </c:pt>
                <c:pt idx="8977">
                  <c:v>0.16078880908455875</c:v>
                </c:pt>
                <c:pt idx="8978">
                  <c:v>0.16080672028084755</c:v>
                </c:pt>
                <c:pt idx="8979">
                  <c:v>0.16082463147713635</c:v>
                </c:pt>
                <c:pt idx="8980">
                  <c:v>0.16084254267342515</c:v>
                </c:pt>
                <c:pt idx="8981">
                  <c:v>0.16086045386971395</c:v>
                </c:pt>
                <c:pt idx="8982">
                  <c:v>0.16087836506600275</c:v>
                </c:pt>
                <c:pt idx="8983">
                  <c:v>0.16089627626229155</c:v>
                </c:pt>
                <c:pt idx="8984">
                  <c:v>0.16091418745858035</c:v>
                </c:pt>
                <c:pt idx="8985">
                  <c:v>0.16093209865486915</c:v>
                </c:pt>
                <c:pt idx="8986">
                  <c:v>0.16095000985115795</c:v>
                </c:pt>
                <c:pt idx="8987">
                  <c:v>0.16096792104744675</c:v>
                </c:pt>
                <c:pt idx="8988">
                  <c:v>0.16098583224373555</c:v>
                </c:pt>
                <c:pt idx="8989">
                  <c:v>0.16100374344002436</c:v>
                </c:pt>
                <c:pt idx="8990">
                  <c:v>0.16102165463631316</c:v>
                </c:pt>
                <c:pt idx="8991">
                  <c:v>0.16103956583260196</c:v>
                </c:pt>
                <c:pt idx="8992">
                  <c:v>0.16105747702889076</c:v>
                </c:pt>
                <c:pt idx="8993">
                  <c:v>0.16107538822517956</c:v>
                </c:pt>
                <c:pt idx="8994">
                  <c:v>0.16109329942146836</c:v>
                </c:pt>
                <c:pt idx="8995">
                  <c:v>0.16111121061775716</c:v>
                </c:pt>
                <c:pt idx="8996">
                  <c:v>0.16112912181404596</c:v>
                </c:pt>
                <c:pt idx="8997">
                  <c:v>0.16114703301033476</c:v>
                </c:pt>
                <c:pt idx="8998">
                  <c:v>0.16116494420662356</c:v>
                </c:pt>
                <c:pt idx="8999">
                  <c:v>0.16118285540291236</c:v>
                </c:pt>
                <c:pt idx="9000">
                  <c:v>0.16120076659920116</c:v>
                </c:pt>
                <c:pt idx="9001">
                  <c:v>0.16121867779548996</c:v>
                </c:pt>
                <c:pt idx="9002">
                  <c:v>0.16123658899177876</c:v>
                </c:pt>
                <c:pt idx="9003">
                  <c:v>0.16125450018806756</c:v>
                </c:pt>
                <c:pt idx="9004">
                  <c:v>0.16127241138435636</c:v>
                </c:pt>
                <c:pt idx="9005">
                  <c:v>0.16129032258064516</c:v>
                </c:pt>
                <c:pt idx="9006">
                  <c:v>0.16130823377693396</c:v>
                </c:pt>
                <c:pt idx="9007">
                  <c:v>0.16132614497322276</c:v>
                </c:pt>
                <c:pt idx="9008">
                  <c:v>0.16134405616951156</c:v>
                </c:pt>
                <c:pt idx="9009">
                  <c:v>0.16136196736580036</c:v>
                </c:pt>
                <c:pt idx="9010">
                  <c:v>0.16137987856208916</c:v>
                </c:pt>
                <c:pt idx="9011">
                  <c:v>0.16139778975837796</c:v>
                </c:pt>
                <c:pt idx="9012">
                  <c:v>0.16141570095466676</c:v>
                </c:pt>
                <c:pt idx="9013">
                  <c:v>0.16143361215095556</c:v>
                </c:pt>
                <c:pt idx="9014">
                  <c:v>0.16145152334724436</c:v>
                </c:pt>
                <c:pt idx="9015">
                  <c:v>0.16146943454353316</c:v>
                </c:pt>
                <c:pt idx="9016">
                  <c:v>0.16148734573982196</c:v>
                </c:pt>
                <c:pt idx="9017">
                  <c:v>0.16150525693611076</c:v>
                </c:pt>
                <c:pt idx="9018">
                  <c:v>0.16152316813239956</c:v>
                </c:pt>
                <c:pt idx="9019">
                  <c:v>0.16154107932868836</c:v>
                </c:pt>
                <c:pt idx="9020">
                  <c:v>0.16155899052497716</c:v>
                </c:pt>
                <c:pt idx="9021">
                  <c:v>0.16157690172126596</c:v>
                </c:pt>
                <c:pt idx="9022">
                  <c:v>0.16159481291755476</c:v>
                </c:pt>
                <c:pt idx="9023">
                  <c:v>0.16161272411384356</c:v>
                </c:pt>
                <c:pt idx="9024">
                  <c:v>0.16163063531013236</c:v>
                </c:pt>
                <c:pt idx="9025">
                  <c:v>0.16164854650642116</c:v>
                </c:pt>
                <c:pt idx="9026">
                  <c:v>0.16166645770270996</c:v>
                </c:pt>
                <c:pt idx="9027">
                  <c:v>0.16168436889899876</c:v>
                </c:pt>
                <c:pt idx="9028">
                  <c:v>0.16170228009528756</c:v>
                </c:pt>
                <c:pt idx="9029">
                  <c:v>0.16172019129157636</c:v>
                </c:pt>
                <c:pt idx="9030">
                  <c:v>0.16173810248786516</c:v>
                </c:pt>
                <c:pt idx="9031">
                  <c:v>0.16175601368415396</c:v>
                </c:pt>
                <c:pt idx="9032">
                  <c:v>0.16177392488044276</c:v>
                </c:pt>
                <c:pt idx="9033">
                  <c:v>0.16179183607673156</c:v>
                </c:pt>
                <c:pt idx="9034">
                  <c:v>0.16180974727302036</c:v>
                </c:pt>
                <c:pt idx="9035">
                  <c:v>0.16182765846930916</c:v>
                </c:pt>
                <c:pt idx="9036">
                  <c:v>0.16184556966559796</c:v>
                </c:pt>
                <c:pt idx="9037">
                  <c:v>0.16186348086188676</c:v>
                </c:pt>
                <c:pt idx="9038">
                  <c:v>0.16188139205817556</c:v>
                </c:pt>
                <c:pt idx="9039">
                  <c:v>0.16189930325446436</c:v>
                </c:pt>
                <c:pt idx="9040">
                  <c:v>0.16191721445075316</c:v>
                </c:pt>
                <c:pt idx="9041">
                  <c:v>0.16193512564704196</c:v>
                </c:pt>
                <c:pt idx="9042">
                  <c:v>0.16195303684333076</c:v>
                </c:pt>
                <c:pt idx="9043">
                  <c:v>0.16197094803961956</c:v>
                </c:pt>
                <c:pt idx="9044">
                  <c:v>0.16198885923590836</c:v>
                </c:pt>
                <c:pt idx="9045">
                  <c:v>0.16200677043219716</c:v>
                </c:pt>
                <c:pt idx="9046">
                  <c:v>0.16202468162848596</c:v>
                </c:pt>
                <c:pt idx="9047">
                  <c:v>0.16204259282477476</c:v>
                </c:pt>
                <c:pt idx="9048">
                  <c:v>0.16206050402106356</c:v>
                </c:pt>
                <c:pt idx="9049">
                  <c:v>0.16207841521735236</c:v>
                </c:pt>
                <c:pt idx="9050">
                  <c:v>0.16209632641364116</c:v>
                </c:pt>
                <c:pt idx="9051">
                  <c:v>0.16211423760992996</c:v>
                </c:pt>
                <c:pt idx="9052">
                  <c:v>0.16213214880621876</c:v>
                </c:pt>
                <c:pt idx="9053">
                  <c:v>0.16215006000250756</c:v>
                </c:pt>
                <c:pt idx="9054">
                  <c:v>0.16216797119879636</c:v>
                </c:pt>
                <c:pt idx="9055">
                  <c:v>0.16218588239508516</c:v>
                </c:pt>
                <c:pt idx="9056">
                  <c:v>0.16220379359137396</c:v>
                </c:pt>
                <c:pt idx="9057">
                  <c:v>0.16222170478766276</c:v>
                </c:pt>
                <c:pt idx="9058">
                  <c:v>0.16223961598395156</c:v>
                </c:pt>
                <c:pt idx="9059">
                  <c:v>0.16225752718024036</c:v>
                </c:pt>
                <c:pt idx="9060">
                  <c:v>0.16227543837652916</c:v>
                </c:pt>
                <c:pt idx="9061">
                  <c:v>0.16229334957281796</c:v>
                </c:pt>
                <c:pt idx="9062">
                  <c:v>0.16231126076910676</c:v>
                </c:pt>
                <c:pt idx="9063">
                  <c:v>0.16232917196539556</c:v>
                </c:pt>
                <c:pt idx="9064">
                  <c:v>0.16234708316168436</c:v>
                </c:pt>
                <c:pt idx="9065">
                  <c:v>0.16236499435797316</c:v>
                </c:pt>
                <c:pt idx="9066">
                  <c:v>0.16238290555426196</c:v>
                </c:pt>
                <c:pt idx="9067">
                  <c:v>0.16240081675055076</c:v>
                </c:pt>
                <c:pt idx="9068">
                  <c:v>0.16241872794683956</c:v>
                </c:pt>
                <c:pt idx="9069">
                  <c:v>0.16243663914312836</c:v>
                </c:pt>
                <c:pt idx="9070">
                  <c:v>0.16245455033941716</c:v>
                </c:pt>
                <c:pt idx="9071">
                  <c:v>0.16247246153570596</c:v>
                </c:pt>
                <c:pt idx="9072">
                  <c:v>0.16249037273199476</c:v>
                </c:pt>
                <c:pt idx="9073">
                  <c:v>0.16250828392828356</c:v>
                </c:pt>
                <c:pt idx="9074">
                  <c:v>0.16252619512457236</c:v>
                </c:pt>
                <c:pt idx="9075">
                  <c:v>0.16254410632086116</c:v>
                </c:pt>
                <c:pt idx="9076">
                  <c:v>0.16256201751714996</c:v>
                </c:pt>
                <c:pt idx="9077">
                  <c:v>0.16257992871343876</c:v>
                </c:pt>
                <c:pt idx="9078">
                  <c:v>0.16259783990972757</c:v>
                </c:pt>
                <c:pt idx="9079">
                  <c:v>0.16261575110601637</c:v>
                </c:pt>
                <c:pt idx="9080">
                  <c:v>0.16263366230230517</c:v>
                </c:pt>
                <c:pt idx="9081">
                  <c:v>0.16265157349859397</c:v>
                </c:pt>
                <c:pt idx="9082">
                  <c:v>0.16266948469488277</c:v>
                </c:pt>
                <c:pt idx="9083">
                  <c:v>0.16268739589117157</c:v>
                </c:pt>
                <c:pt idx="9084">
                  <c:v>0.16270530708746037</c:v>
                </c:pt>
                <c:pt idx="9085">
                  <c:v>0.16272321828374917</c:v>
                </c:pt>
                <c:pt idx="9086">
                  <c:v>0.16274112948003797</c:v>
                </c:pt>
                <c:pt idx="9087">
                  <c:v>0.16275904067632677</c:v>
                </c:pt>
                <c:pt idx="9088">
                  <c:v>0.16277695187261557</c:v>
                </c:pt>
                <c:pt idx="9089">
                  <c:v>0.16279486306890437</c:v>
                </c:pt>
                <c:pt idx="9090">
                  <c:v>0.16281277426519317</c:v>
                </c:pt>
                <c:pt idx="9091">
                  <c:v>0.16283068546148197</c:v>
                </c:pt>
                <c:pt idx="9092">
                  <c:v>0.16284859665777077</c:v>
                </c:pt>
                <c:pt idx="9093">
                  <c:v>0.16286650785405957</c:v>
                </c:pt>
                <c:pt idx="9094">
                  <c:v>0.16288441905034837</c:v>
                </c:pt>
                <c:pt idx="9095">
                  <c:v>0.16290233024663717</c:v>
                </c:pt>
                <c:pt idx="9096">
                  <c:v>0.16292024144292597</c:v>
                </c:pt>
                <c:pt idx="9097">
                  <c:v>0.16293815263921477</c:v>
                </c:pt>
                <c:pt idx="9098">
                  <c:v>0.16295606383550357</c:v>
                </c:pt>
                <c:pt idx="9099">
                  <c:v>0.16297397503179237</c:v>
                </c:pt>
                <c:pt idx="9100">
                  <c:v>0.16299188622808117</c:v>
                </c:pt>
                <c:pt idx="9101">
                  <c:v>0.16300979742436997</c:v>
                </c:pt>
                <c:pt idx="9102">
                  <c:v>0.16302770862065877</c:v>
                </c:pt>
                <c:pt idx="9103">
                  <c:v>0.16304561981694757</c:v>
                </c:pt>
                <c:pt idx="9104">
                  <c:v>0.16306353101323637</c:v>
                </c:pt>
                <c:pt idx="9105">
                  <c:v>0.16308144220952517</c:v>
                </c:pt>
                <c:pt idx="9106">
                  <c:v>0.16309935340581397</c:v>
                </c:pt>
                <c:pt idx="9107">
                  <c:v>0.16311726460210277</c:v>
                </c:pt>
                <c:pt idx="9108">
                  <c:v>0.16313517579839157</c:v>
                </c:pt>
                <c:pt idx="9109">
                  <c:v>0.16315308699468037</c:v>
                </c:pt>
                <c:pt idx="9110">
                  <c:v>0.16317099819096917</c:v>
                </c:pt>
                <c:pt idx="9111">
                  <c:v>0.16318890938725797</c:v>
                </c:pt>
                <c:pt idx="9112">
                  <c:v>0.16320682058354677</c:v>
                </c:pt>
                <c:pt idx="9113">
                  <c:v>0.16322473177983557</c:v>
                </c:pt>
                <c:pt idx="9114">
                  <c:v>0.16324264297612437</c:v>
                </c:pt>
                <c:pt idx="9115">
                  <c:v>0.16326055417241317</c:v>
                </c:pt>
                <c:pt idx="9116">
                  <c:v>0.16327846536870197</c:v>
                </c:pt>
                <c:pt idx="9117">
                  <c:v>0.16329637656499077</c:v>
                </c:pt>
                <c:pt idx="9118">
                  <c:v>0.16331428776127957</c:v>
                </c:pt>
                <c:pt idx="9119">
                  <c:v>0.16333219895756837</c:v>
                </c:pt>
                <c:pt idx="9120">
                  <c:v>0.16335011015385717</c:v>
                </c:pt>
                <c:pt idx="9121">
                  <c:v>0.16336802135014597</c:v>
                </c:pt>
                <c:pt idx="9122">
                  <c:v>0.16338593254643477</c:v>
                </c:pt>
                <c:pt idx="9123">
                  <c:v>0.16340384374272357</c:v>
                </c:pt>
                <c:pt idx="9124">
                  <c:v>0.16342175493901237</c:v>
                </c:pt>
                <c:pt idx="9125">
                  <c:v>0.16343966613530117</c:v>
                </c:pt>
                <c:pt idx="9126">
                  <c:v>0.16345757733158997</c:v>
                </c:pt>
                <c:pt idx="9127">
                  <c:v>0.16347548852787877</c:v>
                </c:pt>
                <c:pt idx="9128">
                  <c:v>0.16349339972416757</c:v>
                </c:pt>
                <c:pt idx="9129">
                  <c:v>0.16351131092045637</c:v>
                </c:pt>
                <c:pt idx="9130">
                  <c:v>0.16352922211674517</c:v>
                </c:pt>
                <c:pt idx="9131">
                  <c:v>0.16354713331303397</c:v>
                </c:pt>
                <c:pt idx="9132">
                  <c:v>0.16356504450932277</c:v>
                </c:pt>
                <c:pt idx="9133">
                  <c:v>0.16358295570561157</c:v>
                </c:pt>
                <c:pt idx="9134">
                  <c:v>0.16360086690190037</c:v>
                </c:pt>
                <c:pt idx="9135">
                  <c:v>0.16361877809818917</c:v>
                </c:pt>
                <c:pt idx="9136">
                  <c:v>0.16363668929447797</c:v>
                </c:pt>
                <c:pt idx="9137">
                  <c:v>0.16365460049076677</c:v>
                </c:pt>
                <c:pt idx="9138">
                  <c:v>0.16367251168705557</c:v>
                </c:pt>
                <c:pt idx="9139">
                  <c:v>0.16369042288334437</c:v>
                </c:pt>
                <c:pt idx="9140">
                  <c:v>0.16370833407963317</c:v>
                </c:pt>
                <c:pt idx="9141">
                  <c:v>0.16372624527592197</c:v>
                </c:pt>
                <c:pt idx="9142">
                  <c:v>0.16374415647221077</c:v>
                </c:pt>
                <c:pt idx="9143">
                  <c:v>0.16376206766849957</c:v>
                </c:pt>
                <c:pt idx="9144">
                  <c:v>0.16377997886478837</c:v>
                </c:pt>
                <c:pt idx="9145">
                  <c:v>0.16379789006107717</c:v>
                </c:pt>
                <c:pt idx="9146">
                  <c:v>0.16381580125736597</c:v>
                </c:pt>
                <c:pt idx="9147">
                  <c:v>0.16383371245365477</c:v>
                </c:pt>
                <c:pt idx="9148">
                  <c:v>0.16385162364994357</c:v>
                </c:pt>
                <c:pt idx="9149">
                  <c:v>0.16386953484623237</c:v>
                </c:pt>
                <c:pt idx="9150">
                  <c:v>0.16388744604252117</c:v>
                </c:pt>
                <c:pt idx="9151">
                  <c:v>0.16390535723880997</c:v>
                </c:pt>
                <c:pt idx="9152">
                  <c:v>0.16392326843509877</c:v>
                </c:pt>
                <c:pt idx="9153">
                  <c:v>0.16394117963138757</c:v>
                </c:pt>
                <c:pt idx="9154">
                  <c:v>0.16395909082767637</c:v>
                </c:pt>
                <c:pt idx="9155">
                  <c:v>0.16397700202396517</c:v>
                </c:pt>
                <c:pt idx="9156">
                  <c:v>0.16399491322025397</c:v>
                </c:pt>
                <c:pt idx="9157">
                  <c:v>0.16401282441654277</c:v>
                </c:pt>
                <c:pt idx="9158">
                  <c:v>0.16403073561283157</c:v>
                </c:pt>
                <c:pt idx="9159">
                  <c:v>0.16404864680912037</c:v>
                </c:pt>
                <c:pt idx="9160">
                  <c:v>0.16406655800540917</c:v>
                </c:pt>
                <c:pt idx="9161">
                  <c:v>0.16408446920169797</c:v>
                </c:pt>
                <c:pt idx="9162">
                  <c:v>0.16410238039798677</c:v>
                </c:pt>
                <c:pt idx="9163">
                  <c:v>0.16412029159427557</c:v>
                </c:pt>
                <c:pt idx="9164">
                  <c:v>0.16413820279056437</c:v>
                </c:pt>
                <c:pt idx="9165">
                  <c:v>0.16415611398685317</c:v>
                </c:pt>
                <c:pt idx="9166">
                  <c:v>0.16417402518314198</c:v>
                </c:pt>
                <c:pt idx="9167">
                  <c:v>0.16419193637943078</c:v>
                </c:pt>
                <c:pt idx="9168">
                  <c:v>0.16420984757571958</c:v>
                </c:pt>
                <c:pt idx="9169">
                  <c:v>0.16422775877200838</c:v>
                </c:pt>
                <c:pt idx="9170">
                  <c:v>0.16424566996829718</c:v>
                </c:pt>
                <c:pt idx="9171">
                  <c:v>0.16426358116458598</c:v>
                </c:pt>
                <c:pt idx="9172">
                  <c:v>0.16428149236087478</c:v>
                </c:pt>
                <c:pt idx="9173">
                  <c:v>0.16429940355716358</c:v>
                </c:pt>
                <c:pt idx="9174">
                  <c:v>0.16431731475345238</c:v>
                </c:pt>
                <c:pt idx="9175">
                  <c:v>0.16433522594974118</c:v>
                </c:pt>
                <c:pt idx="9176">
                  <c:v>0.16435313714602998</c:v>
                </c:pt>
                <c:pt idx="9177">
                  <c:v>0.16437104834231878</c:v>
                </c:pt>
                <c:pt idx="9178">
                  <c:v>0.16438895953860758</c:v>
                </c:pt>
                <c:pt idx="9179">
                  <c:v>0.16440687073489638</c:v>
                </c:pt>
                <c:pt idx="9180">
                  <c:v>0.16442478193118518</c:v>
                </c:pt>
                <c:pt idx="9181">
                  <c:v>0.16444269312747398</c:v>
                </c:pt>
                <c:pt idx="9182">
                  <c:v>0.16446060432376278</c:v>
                </c:pt>
                <c:pt idx="9183">
                  <c:v>0.16447851552005158</c:v>
                </c:pt>
                <c:pt idx="9184">
                  <c:v>0.16449642671634038</c:v>
                </c:pt>
                <c:pt idx="9185">
                  <c:v>0.16451433791262918</c:v>
                </c:pt>
                <c:pt idx="9186">
                  <c:v>0.16453224910891798</c:v>
                </c:pt>
                <c:pt idx="9187">
                  <c:v>0.16455016030520678</c:v>
                </c:pt>
                <c:pt idx="9188">
                  <c:v>0.16456807150149558</c:v>
                </c:pt>
                <c:pt idx="9189">
                  <c:v>0.16458598269778438</c:v>
                </c:pt>
                <c:pt idx="9190">
                  <c:v>0.16460389389407318</c:v>
                </c:pt>
                <c:pt idx="9191">
                  <c:v>0.16462180509036198</c:v>
                </c:pt>
                <c:pt idx="9192">
                  <c:v>0.16463971628665078</c:v>
                </c:pt>
                <c:pt idx="9193">
                  <c:v>0.16465762748293958</c:v>
                </c:pt>
                <c:pt idx="9194">
                  <c:v>0.16467553867922838</c:v>
                </c:pt>
                <c:pt idx="9195">
                  <c:v>0.16469344987551718</c:v>
                </c:pt>
                <c:pt idx="9196">
                  <c:v>0.16471136107180598</c:v>
                </c:pt>
                <c:pt idx="9197">
                  <c:v>0.16472927226809478</c:v>
                </c:pt>
                <c:pt idx="9198">
                  <c:v>0.16474718346438358</c:v>
                </c:pt>
                <c:pt idx="9199">
                  <c:v>0.16476509466067238</c:v>
                </c:pt>
                <c:pt idx="9200">
                  <c:v>0.16478300585696118</c:v>
                </c:pt>
                <c:pt idx="9201">
                  <c:v>0.16480091705324998</c:v>
                </c:pt>
                <c:pt idx="9202">
                  <c:v>0.16481882824953878</c:v>
                </c:pt>
                <c:pt idx="9203">
                  <c:v>0.16483673944582758</c:v>
                </c:pt>
                <c:pt idx="9204">
                  <c:v>0.16485465064211638</c:v>
                </c:pt>
                <c:pt idx="9205">
                  <c:v>0.16487256183840518</c:v>
                </c:pt>
                <c:pt idx="9206">
                  <c:v>0.16489047303469398</c:v>
                </c:pt>
                <c:pt idx="9207">
                  <c:v>0.16490838423098278</c:v>
                </c:pt>
                <c:pt idx="9208">
                  <c:v>0.16492629542727158</c:v>
                </c:pt>
                <c:pt idx="9209">
                  <c:v>0.16494420662356038</c:v>
                </c:pt>
                <c:pt idx="9210">
                  <c:v>0.16496211781984918</c:v>
                </c:pt>
                <c:pt idx="9211">
                  <c:v>0.16498002901613798</c:v>
                </c:pt>
                <c:pt idx="9212">
                  <c:v>0.16499794021242678</c:v>
                </c:pt>
                <c:pt idx="9213">
                  <c:v>0.16501585140871558</c:v>
                </c:pt>
                <c:pt idx="9214">
                  <c:v>0.16503376260500438</c:v>
                </c:pt>
                <c:pt idx="9215">
                  <c:v>0.16505167380129318</c:v>
                </c:pt>
                <c:pt idx="9216">
                  <c:v>0.16506958499758198</c:v>
                </c:pt>
                <c:pt idx="9217">
                  <c:v>0.16508749619387078</c:v>
                </c:pt>
                <c:pt idx="9218">
                  <c:v>0.16510540739015958</c:v>
                </c:pt>
                <c:pt idx="9219">
                  <c:v>0.16512331858644838</c:v>
                </c:pt>
                <c:pt idx="9220">
                  <c:v>0.16514122978273718</c:v>
                </c:pt>
                <c:pt idx="9221">
                  <c:v>0.16515914097902598</c:v>
                </c:pt>
                <c:pt idx="9222">
                  <c:v>0.16517705217531478</c:v>
                </c:pt>
                <c:pt idx="9223">
                  <c:v>0.16519496337160358</c:v>
                </c:pt>
                <c:pt idx="9224">
                  <c:v>0.16521287456789238</c:v>
                </c:pt>
                <c:pt idx="9225">
                  <c:v>0.16523078576418118</c:v>
                </c:pt>
                <c:pt idx="9226">
                  <c:v>0.16524869696046998</c:v>
                </c:pt>
                <c:pt idx="9227">
                  <c:v>0.16526660815675878</c:v>
                </c:pt>
                <c:pt idx="9228">
                  <c:v>0.16528451935304758</c:v>
                </c:pt>
                <c:pt idx="9229">
                  <c:v>0.16530243054933638</c:v>
                </c:pt>
                <c:pt idx="9230">
                  <c:v>0.16532034174562518</c:v>
                </c:pt>
                <c:pt idx="9231">
                  <c:v>0.16533825294191398</c:v>
                </c:pt>
                <c:pt idx="9232">
                  <c:v>0.16535616413820278</c:v>
                </c:pt>
                <c:pt idx="9233">
                  <c:v>0.16537407533449158</c:v>
                </c:pt>
                <c:pt idx="9234">
                  <c:v>0.16539198653078038</c:v>
                </c:pt>
                <c:pt idx="9235">
                  <c:v>0.16540989772706918</c:v>
                </c:pt>
                <c:pt idx="9236">
                  <c:v>0.16542780892335798</c:v>
                </c:pt>
                <c:pt idx="9237">
                  <c:v>0.16544572011964678</c:v>
                </c:pt>
                <c:pt idx="9238">
                  <c:v>0.16546363131593558</c:v>
                </c:pt>
                <c:pt idx="9239">
                  <c:v>0.16548154251222438</c:v>
                </c:pt>
                <c:pt idx="9240">
                  <c:v>0.16549945370851318</c:v>
                </c:pt>
                <c:pt idx="9241">
                  <c:v>0.16551736490480198</c:v>
                </c:pt>
                <c:pt idx="9242">
                  <c:v>0.16553527610109078</c:v>
                </c:pt>
                <c:pt idx="9243">
                  <c:v>0.16555318729737958</c:v>
                </c:pt>
                <c:pt idx="9244">
                  <c:v>0.16557109849366838</c:v>
                </c:pt>
                <c:pt idx="9245">
                  <c:v>0.16558900968995718</c:v>
                </c:pt>
                <c:pt idx="9246">
                  <c:v>0.16560692088624598</c:v>
                </c:pt>
                <c:pt idx="9247">
                  <c:v>0.16562483208253478</c:v>
                </c:pt>
                <c:pt idx="9248">
                  <c:v>0.16564274327882358</c:v>
                </c:pt>
                <c:pt idx="9249">
                  <c:v>0.16566065447511238</c:v>
                </c:pt>
                <c:pt idx="9250">
                  <c:v>0.16567856567140118</c:v>
                </c:pt>
                <c:pt idx="9251">
                  <c:v>0.16569647686768998</c:v>
                </c:pt>
                <c:pt idx="9252">
                  <c:v>0.16571438806397878</c:v>
                </c:pt>
                <c:pt idx="9253">
                  <c:v>0.16573229926026758</c:v>
                </c:pt>
                <c:pt idx="9254">
                  <c:v>0.16575021045655638</c:v>
                </c:pt>
                <c:pt idx="9255">
                  <c:v>0.16576812165284519</c:v>
                </c:pt>
                <c:pt idx="9256">
                  <c:v>0.16578603284913399</c:v>
                </c:pt>
                <c:pt idx="9257">
                  <c:v>0.16580394404542279</c:v>
                </c:pt>
                <c:pt idx="9258">
                  <c:v>0.16582185524171159</c:v>
                </c:pt>
                <c:pt idx="9259">
                  <c:v>0.16583976643800039</c:v>
                </c:pt>
                <c:pt idx="9260">
                  <c:v>0.16585767763428919</c:v>
                </c:pt>
                <c:pt idx="9261">
                  <c:v>0.16587558883057799</c:v>
                </c:pt>
                <c:pt idx="9262">
                  <c:v>0.16589350002686679</c:v>
                </c:pt>
                <c:pt idx="9263">
                  <c:v>0.16591141122315559</c:v>
                </c:pt>
                <c:pt idx="9264">
                  <c:v>0.16592932241944439</c:v>
                </c:pt>
                <c:pt idx="9265">
                  <c:v>0.16594723361573319</c:v>
                </c:pt>
                <c:pt idx="9266">
                  <c:v>0.16596514481202199</c:v>
                </c:pt>
                <c:pt idx="9267">
                  <c:v>0.16598305600831079</c:v>
                </c:pt>
                <c:pt idx="9268">
                  <c:v>0.16600096720459959</c:v>
                </c:pt>
                <c:pt idx="9269">
                  <c:v>0.16601887840088839</c:v>
                </c:pt>
                <c:pt idx="9270">
                  <c:v>0.16603678959717719</c:v>
                </c:pt>
                <c:pt idx="9271">
                  <c:v>0.16605470079346599</c:v>
                </c:pt>
                <c:pt idx="9272">
                  <c:v>0.16607261198975479</c:v>
                </c:pt>
                <c:pt idx="9273">
                  <c:v>0.16609052318604359</c:v>
                </c:pt>
                <c:pt idx="9274">
                  <c:v>0.16610843438233239</c:v>
                </c:pt>
                <c:pt idx="9275">
                  <c:v>0.16612634557862119</c:v>
                </c:pt>
                <c:pt idx="9276">
                  <c:v>0.16614425677490999</c:v>
                </c:pt>
                <c:pt idx="9277">
                  <c:v>0.16616216797119879</c:v>
                </c:pt>
                <c:pt idx="9278">
                  <c:v>0.16618007916748759</c:v>
                </c:pt>
                <c:pt idx="9279">
                  <c:v>0.16619799036377639</c:v>
                </c:pt>
                <c:pt idx="9280">
                  <c:v>0.16621590156006519</c:v>
                </c:pt>
                <c:pt idx="9281">
                  <c:v>0.16623381275635399</c:v>
                </c:pt>
                <c:pt idx="9282">
                  <c:v>0.16625172395264279</c:v>
                </c:pt>
                <c:pt idx="9283">
                  <c:v>0.16626963514893159</c:v>
                </c:pt>
                <c:pt idx="9284">
                  <c:v>0.16628754634522039</c:v>
                </c:pt>
                <c:pt idx="9285">
                  <c:v>0.16630545754150919</c:v>
                </c:pt>
                <c:pt idx="9286">
                  <c:v>0.16632336873779799</c:v>
                </c:pt>
                <c:pt idx="9287">
                  <c:v>0.16634127993408679</c:v>
                </c:pt>
                <c:pt idx="9288">
                  <c:v>0.16635919113037559</c:v>
                </c:pt>
                <c:pt idx="9289">
                  <c:v>0.16637710232666439</c:v>
                </c:pt>
                <c:pt idx="9290">
                  <c:v>0.16639501352295319</c:v>
                </c:pt>
                <c:pt idx="9291">
                  <c:v>0.16641292471924199</c:v>
                </c:pt>
                <c:pt idx="9292">
                  <c:v>0.16643083591553079</c:v>
                </c:pt>
                <c:pt idx="9293">
                  <c:v>0.16644874711181959</c:v>
                </c:pt>
                <c:pt idx="9294">
                  <c:v>0.16646665830810839</c:v>
                </c:pt>
                <c:pt idx="9295">
                  <c:v>0.16648456950439719</c:v>
                </c:pt>
                <c:pt idx="9296">
                  <c:v>0.16650248070068599</c:v>
                </c:pt>
                <c:pt idx="9297">
                  <c:v>0.16652039189697479</c:v>
                </c:pt>
                <c:pt idx="9298">
                  <c:v>0.16653830309326359</c:v>
                </c:pt>
                <c:pt idx="9299">
                  <c:v>0.16655621428955239</c:v>
                </c:pt>
                <c:pt idx="9300">
                  <c:v>0.16657412548584119</c:v>
                </c:pt>
                <c:pt idx="9301">
                  <c:v>0.16659203668212999</c:v>
                </c:pt>
                <c:pt idx="9302">
                  <c:v>0.16660994787841879</c:v>
                </c:pt>
                <c:pt idx="9303">
                  <c:v>0.16662785907470759</c:v>
                </c:pt>
                <c:pt idx="9304">
                  <c:v>0.16664577027099639</c:v>
                </c:pt>
                <c:pt idx="9305">
                  <c:v>0.16666368146728519</c:v>
                </c:pt>
                <c:pt idx="9306">
                  <c:v>0.16668159266357399</c:v>
                </c:pt>
                <c:pt idx="9307">
                  <c:v>0.16669950385986279</c:v>
                </c:pt>
                <c:pt idx="9308">
                  <c:v>0.16671741505615159</c:v>
                </c:pt>
                <c:pt idx="9309">
                  <c:v>0.16673532625244039</c:v>
                </c:pt>
                <c:pt idx="9310">
                  <c:v>0.16675323744872919</c:v>
                </c:pt>
                <c:pt idx="9311">
                  <c:v>0.16677114864501799</c:v>
                </c:pt>
                <c:pt idx="9312">
                  <c:v>0.16678905984130679</c:v>
                </c:pt>
                <c:pt idx="9313">
                  <c:v>0.16680697103759559</c:v>
                </c:pt>
                <c:pt idx="9314">
                  <c:v>0.16682488223388439</c:v>
                </c:pt>
                <c:pt idx="9315">
                  <c:v>0.16684279343017319</c:v>
                </c:pt>
                <c:pt idx="9316">
                  <c:v>0.16686070462646199</c:v>
                </c:pt>
                <c:pt idx="9317">
                  <c:v>0.16687861582275079</c:v>
                </c:pt>
                <c:pt idx="9318">
                  <c:v>0.16689652701903959</c:v>
                </c:pt>
                <c:pt idx="9319">
                  <c:v>0.16691443821532839</c:v>
                </c:pt>
                <c:pt idx="9320">
                  <c:v>0.16693234941161719</c:v>
                </c:pt>
                <c:pt idx="9321">
                  <c:v>0.16695026060790599</c:v>
                </c:pt>
                <c:pt idx="9322">
                  <c:v>0.16696817180419479</c:v>
                </c:pt>
                <c:pt idx="9323">
                  <c:v>0.16698608300048359</c:v>
                </c:pt>
                <c:pt idx="9324">
                  <c:v>0.16700399419677239</c:v>
                </c:pt>
                <c:pt idx="9325">
                  <c:v>0.16702190539306119</c:v>
                </c:pt>
                <c:pt idx="9326">
                  <c:v>0.16703981658934999</c:v>
                </c:pt>
                <c:pt idx="9327">
                  <c:v>0.16705772778563879</c:v>
                </c:pt>
                <c:pt idx="9328">
                  <c:v>0.16707563898192759</c:v>
                </c:pt>
                <c:pt idx="9329">
                  <c:v>0.16709355017821639</c:v>
                </c:pt>
                <c:pt idx="9330">
                  <c:v>0.16711146137450519</c:v>
                </c:pt>
                <c:pt idx="9331">
                  <c:v>0.16712937257079399</c:v>
                </c:pt>
                <c:pt idx="9332">
                  <c:v>0.16714728376708279</c:v>
                </c:pt>
                <c:pt idx="9333">
                  <c:v>0.16716519496337159</c:v>
                </c:pt>
                <c:pt idx="9334">
                  <c:v>0.16718310615966039</c:v>
                </c:pt>
                <c:pt idx="9335">
                  <c:v>0.16720101735594919</c:v>
                </c:pt>
                <c:pt idx="9336">
                  <c:v>0.16721892855223799</c:v>
                </c:pt>
                <c:pt idx="9337">
                  <c:v>0.16723683974852679</c:v>
                </c:pt>
                <c:pt idx="9338">
                  <c:v>0.16725475094481559</c:v>
                </c:pt>
                <c:pt idx="9339">
                  <c:v>0.16727266214110439</c:v>
                </c:pt>
                <c:pt idx="9340">
                  <c:v>0.16729057333739319</c:v>
                </c:pt>
                <c:pt idx="9341">
                  <c:v>0.16730848453368199</c:v>
                </c:pt>
                <c:pt idx="9342">
                  <c:v>0.16732639572997079</c:v>
                </c:pt>
                <c:pt idx="9343">
                  <c:v>0.1673443069262596</c:v>
                </c:pt>
                <c:pt idx="9344">
                  <c:v>0.1673622181225484</c:v>
                </c:pt>
                <c:pt idx="9345">
                  <c:v>0.1673801293188372</c:v>
                </c:pt>
                <c:pt idx="9346">
                  <c:v>0.167398040515126</c:v>
                </c:pt>
                <c:pt idx="9347">
                  <c:v>0.1674159517114148</c:v>
                </c:pt>
                <c:pt idx="9348">
                  <c:v>0.1674338629077036</c:v>
                </c:pt>
                <c:pt idx="9349">
                  <c:v>0.1674517741039924</c:v>
                </c:pt>
                <c:pt idx="9350">
                  <c:v>0.1674696853002812</c:v>
                </c:pt>
                <c:pt idx="9351">
                  <c:v>0.16748759649657</c:v>
                </c:pt>
                <c:pt idx="9352">
                  <c:v>0.1675055076928588</c:v>
                </c:pt>
                <c:pt idx="9353">
                  <c:v>0.1675234188891476</c:v>
                </c:pt>
                <c:pt idx="9354">
                  <c:v>0.1675413300854364</c:v>
                </c:pt>
                <c:pt idx="9355">
                  <c:v>0.1675592412817252</c:v>
                </c:pt>
                <c:pt idx="9356">
                  <c:v>0.167577152478014</c:v>
                </c:pt>
                <c:pt idx="9357">
                  <c:v>0.1675950636743028</c:v>
                </c:pt>
                <c:pt idx="9358">
                  <c:v>0.1676129748705916</c:v>
                </c:pt>
                <c:pt idx="9359">
                  <c:v>0.1676308860668804</c:v>
                </c:pt>
                <c:pt idx="9360">
                  <c:v>0.1676487972631692</c:v>
                </c:pt>
                <c:pt idx="9361">
                  <c:v>0.167666708459458</c:v>
                </c:pt>
                <c:pt idx="9362">
                  <c:v>0.1676846196557468</c:v>
                </c:pt>
                <c:pt idx="9363">
                  <c:v>0.1677025308520356</c:v>
                </c:pt>
                <c:pt idx="9364">
                  <c:v>0.1677204420483244</c:v>
                </c:pt>
                <c:pt idx="9365">
                  <c:v>0.1677383532446132</c:v>
                </c:pt>
                <c:pt idx="9366">
                  <c:v>0.167756264440902</c:v>
                </c:pt>
                <c:pt idx="9367">
                  <c:v>0.1677741756371908</c:v>
                </c:pt>
                <c:pt idx="9368">
                  <c:v>0.1677920868334796</c:v>
                </c:pt>
                <c:pt idx="9369">
                  <c:v>0.1678099980297684</c:v>
                </c:pt>
                <c:pt idx="9370">
                  <c:v>0.1678279092260572</c:v>
                </c:pt>
                <c:pt idx="9371">
                  <c:v>0.167845820422346</c:v>
                </c:pt>
                <c:pt idx="9372">
                  <c:v>0.1678637316186348</c:v>
                </c:pt>
                <c:pt idx="9373">
                  <c:v>0.1678816428149236</c:v>
                </c:pt>
                <c:pt idx="9374">
                  <c:v>0.1678995540112124</c:v>
                </c:pt>
                <c:pt idx="9375">
                  <c:v>0.1679174652075012</c:v>
                </c:pt>
                <c:pt idx="9376">
                  <c:v>0.16793537640379</c:v>
                </c:pt>
                <c:pt idx="9377">
                  <c:v>0.1679532876000788</c:v>
                </c:pt>
                <c:pt idx="9378">
                  <c:v>0.1679711987963676</c:v>
                </c:pt>
                <c:pt idx="9379">
                  <c:v>0.1679891099926564</c:v>
                </c:pt>
                <c:pt idx="9380">
                  <c:v>0.1680070211889452</c:v>
                </c:pt>
                <c:pt idx="9381">
                  <c:v>0.168024932385234</c:v>
                </c:pt>
                <c:pt idx="9382">
                  <c:v>0.1680428435815228</c:v>
                </c:pt>
                <c:pt idx="9383">
                  <c:v>0.1680607547778116</c:v>
                </c:pt>
                <c:pt idx="9384">
                  <c:v>0.1680786659741004</c:v>
                </c:pt>
                <c:pt idx="9385">
                  <c:v>0.1680965771703892</c:v>
                </c:pt>
                <c:pt idx="9386">
                  <c:v>0.168114488366678</c:v>
                </c:pt>
                <c:pt idx="9387">
                  <c:v>0.1681323995629668</c:v>
                </c:pt>
                <c:pt idx="9388">
                  <c:v>0.1681503107592556</c:v>
                </c:pt>
                <c:pt idx="9389">
                  <c:v>0.1681682219555444</c:v>
                </c:pt>
                <c:pt idx="9390">
                  <c:v>0.1681861331518332</c:v>
                </c:pt>
                <c:pt idx="9391">
                  <c:v>0.168204044348122</c:v>
                </c:pt>
                <c:pt idx="9392">
                  <c:v>0.1682219555444108</c:v>
                </c:pt>
                <c:pt idx="9393">
                  <c:v>0.1682398667406996</c:v>
                </c:pt>
                <c:pt idx="9394">
                  <c:v>0.1682577779369884</c:v>
                </c:pt>
                <c:pt idx="9395">
                  <c:v>0.1682756891332772</c:v>
                </c:pt>
                <c:pt idx="9396">
                  <c:v>0.168293600329566</c:v>
                </c:pt>
                <c:pt idx="9397">
                  <c:v>0.1683115115258548</c:v>
                </c:pt>
                <c:pt idx="9398">
                  <c:v>0.1683294227221436</c:v>
                </c:pt>
                <c:pt idx="9399">
                  <c:v>0.1683473339184324</c:v>
                </c:pt>
                <c:pt idx="9400">
                  <c:v>0.1683652451147212</c:v>
                </c:pt>
                <c:pt idx="9401">
                  <c:v>0.16838315631101</c:v>
                </c:pt>
                <c:pt idx="9402">
                  <c:v>0.1684010675072988</c:v>
                </c:pt>
                <c:pt idx="9403">
                  <c:v>0.1684189787035876</c:v>
                </c:pt>
                <c:pt idx="9404">
                  <c:v>0.1684368898998764</c:v>
                </c:pt>
                <c:pt idx="9405">
                  <c:v>0.1684548010961652</c:v>
                </c:pt>
                <c:pt idx="9406">
                  <c:v>0.168472712292454</c:v>
                </c:pt>
                <c:pt idx="9407">
                  <c:v>0.1684906234887428</c:v>
                </c:pt>
                <c:pt idx="9408">
                  <c:v>0.1685085346850316</c:v>
                </c:pt>
                <c:pt idx="9409">
                  <c:v>0.1685264458813204</c:v>
                </c:pt>
                <c:pt idx="9410">
                  <c:v>0.1685443570776092</c:v>
                </c:pt>
                <c:pt idx="9411">
                  <c:v>0.168562268273898</c:v>
                </c:pt>
                <c:pt idx="9412">
                  <c:v>0.1685801794701868</c:v>
                </c:pt>
                <c:pt idx="9413">
                  <c:v>0.1685980906664756</c:v>
                </c:pt>
                <c:pt idx="9414">
                  <c:v>0.1686160018627644</c:v>
                </c:pt>
                <c:pt idx="9415">
                  <c:v>0.1686339130590532</c:v>
                </c:pt>
                <c:pt idx="9416">
                  <c:v>0.168651824255342</c:v>
                </c:pt>
                <c:pt idx="9417">
                  <c:v>0.1686697354516308</c:v>
                </c:pt>
                <c:pt idx="9418">
                  <c:v>0.1686876466479196</c:v>
                </c:pt>
                <c:pt idx="9419">
                  <c:v>0.1687055578442084</c:v>
                </c:pt>
                <c:pt idx="9420">
                  <c:v>0.1687234690404972</c:v>
                </c:pt>
                <c:pt idx="9421">
                  <c:v>0.168741380236786</c:v>
                </c:pt>
                <c:pt idx="9422">
                  <c:v>0.1687592914330748</c:v>
                </c:pt>
                <c:pt idx="9423">
                  <c:v>0.1687772026293636</c:v>
                </c:pt>
                <c:pt idx="9424">
                  <c:v>0.1687951138256524</c:v>
                </c:pt>
                <c:pt idx="9425">
                  <c:v>0.1688130250219412</c:v>
                </c:pt>
                <c:pt idx="9426">
                  <c:v>0.16883093621823</c:v>
                </c:pt>
                <c:pt idx="9427">
                  <c:v>0.1688488474145188</c:v>
                </c:pt>
                <c:pt idx="9428">
                  <c:v>0.1688667586108076</c:v>
                </c:pt>
                <c:pt idx="9429">
                  <c:v>0.1688846698070964</c:v>
                </c:pt>
                <c:pt idx="9430">
                  <c:v>0.1689025810033852</c:v>
                </c:pt>
                <c:pt idx="9431">
                  <c:v>0.168920492199674</c:v>
                </c:pt>
                <c:pt idx="9432">
                  <c:v>0.16893840339596281</c:v>
                </c:pt>
                <c:pt idx="9433">
                  <c:v>0.16895631459225161</c:v>
                </c:pt>
                <c:pt idx="9434">
                  <c:v>0.16897422578854041</c:v>
                </c:pt>
                <c:pt idx="9435">
                  <c:v>0.16899213698482921</c:v>
                </c:pt>
                <c:pt idx="9436">
                  <c:v>0.16901004818111801</c:v>
                </c:pt>
                <c:pt idx="9437">
                  <c:v>0.16902795937740681</c:v>
                </c:pt>
                <c:pt idx="9438">
                  <c:v>0.16904587057369561</c:v>
                </c:pt>
                <c:pt idx="9439">
                  <c:v>0.16906378176998441</c:v>
                </c:pt>
                <c:pt idx="9440">
                  <c:v>0.16908169296627321</c:v>
                </c:pt>
                <c:pt idx="9441">
                  <c:v>0.16909960416256201</c:v>
                </c:pt>
                <c:pt idx="9442">
                  <c:v>0.16911751535885081</c:v>
                </c:pt>
                <c:pt idx="9443">
                  <c:v>0.16913542655513961</c:v>
                </c:pt>
                <c:pt idx="9444">
                  <c:v>0.16915333775142841</c:v>
                </c:pt>
                <c:pt idx="9445">
                  <c:v>0.16917124894771721</c:v>
                </c:pt>
                <c:pt idx="9446">
                  <c:v>0.16918916014400601</c:v>
                </c:pt>
                <c:pt idx="9447">
                  <c:v>0.16920707134029481</c:v>
                </c:pt>
                <c:pt idx="9448">
                  <c:v>0.16922498253658361</c:v>
                </c:pt>
                <c:pt idx="9449">
                  <c:v>0.16924289373287241</c:v>
                </c:pt>
                <c:pt idx="9450">
                  <c:v>0.16926080492916121</c:v>
                </c:pt>
                <c:pt idx="9451">
                  <c:v>0.16927871612545001</c:v>
                </c:pt>
                <c:pt idx="9452">
                  <c:v>0.16929662732173881</c:v>
                </c:pt>
                <c:pt idx="9453">
                  <c:v>0.16931453851802761</c:v>
                </c:pt>
                <c:pt idx="9454">
                  <c:v>0.16933244971431641</c:v>
                </c:pt>
                <c:pt idx="9455">
                  <c:v>0.16935036091060521</c:v>
                </c:pt>
                <c:pt idx="9456">
                  <c:v>0.16936827210689401</c:v>
                </c:pt>
                <c:pt idx="9457">
                  <c:v>0.16938618330318281</c:v>
                </c:pt>
                <c:pt idx="9458">
                  <c:v>0.16940409449947161</c:v>
                </c:pt>
                <c:pt idx="9459">
                  <c:v>0.16942200569576041</c:v>
                </c:pt>
                <c:pt idx="9460">
                  <c:v>0.16943991689204921</c:v>
                </c:pt>
                <c:pt idx="9461">
                  <c:v>0.16945782808833801</c:v>
                </c:pt>
                <c:pt idx="9462">
                  <c:v>0.16947573928462681</c:v>
                </c:pt>
                <c:pt idx="9463">
                  <c:v>0.16949365048091561</c:v>
                </c:pt>
                <c:pt idx="9464">
                  <c:v>0.16951156167720441</c:v>
                </c:pt>
                <c:pt idx="9465">
                  <c:v>0.16952947287349321</c:v>
                </c:pt>
                <c:pt idx="9466">
                  <c:v>0.16954738406978201</c:v>
                </c:pt>
                <c:pt idx="9467">
                  <c:v>0.16956529526607081</c:v>
                </c:pt>
                <c:pt idx="9468">
                  <c:v>0.16958320646235961</c:v>
                </c:pt>
                <c:pt idx="9469">
                  <c:v>0.16960111765864841</c:v>
                </c:pt>
                <c:pt idx="9470">
                  <c:v>0.16961902885493721</c:v>
                </c:pt>
                <c:pt idx="9471">
                  <c:v>0.16963694005122601</c:v>
                </c:pt>
                <c:pt idx="9472">
                  <c:v>0.16965485124751481</c:v>
                </c:pt>
                <c:pt idx="9473">
                  <c:v>0.16967276244380361</c:v>
                </c:pt>
                <c:pt idx="9474">
                  <c:v>0.16969067364009241</c:v>
                </c:pt>
                <c:pt idx="9475">
                  <c:v>0.16970858483638121</c:v>
                </c:pt>
                <c:pt idx="9476">
                  <c:v>0.16972649603267001</c:v>
                </c:pt>
                <c:pt idx="9477">
                  <c:v>0.16974440722895881</c:v>
                </c:pt>
                <c:pt idx="9478">
                  <c:v>0.16976231842524761</c:v>
                </c:pt>
                <c:pt idx="9479">
                  <c:v>0.16978022962153641</c:v>
                </c:pt>
                <c:pt idx="9480">
                  <c:v>0.16979814081782521</c:v>
                </c:pt>
                <c:pt idx="9481">
                  <c:v>0.16981605201411401</c:v>
                </c:pt>
                <c:pt idx="9482">
                  <c:v>0.16983396321040281</c:v>
                </c:pt>
                <c:pt idx="9483">
                  <c:v>0.16985187440669161</c:v>
                </c:pt>
                <c:pt idx="9484">
                  <c:v>0.16986978560298041</c:v>
                </c:pt>
                <c:pt idx="9485">
                  <c:v>0.16988769679926921</c:v>
                </c:pt>
                <c:pt idx="9486">
                  <c:v>0.16990560799555801</c:v>
                </c:pt>
                <c:pt idx="9487">
                  <c:v>0.16992351919184681</c:v>
                </c:pt>
                <c:pt idx="9488">
                  <c:v>0.16994143038813561</c:v>
                </c:pt>
                <c:pt idx="9489">
                  <c:v>0.16995934158442441</c:v>
                </c:pt>
                <c:pt idx="9490">
                  <c:v>0.16997725278071321</c:v>
                </c:pt>
                <c:pt idx="9491">
                  <c:v>0.16999516397700201</c:v>
                </c:pt>
                <c:pt idx="9492">
                  <c:v>0.17001307517329081</c:v>
                </c:pt>
                <c:pt idx="9493">
                  <c:v>0.17003098636957961</c:v>
                </c:pt>
                <c:pt idx="9494">
                  <c:v>0.17004889756586841</c:v>
                </c:pt>
                <c:pt idx="9495">
                  <c:v>0.17006680876215721</c:v>
                </c:pt>
                <c:pt idx="9496">
                  <c:v>0.17008471995844601</c:v>
                </c:pt>
                <c:pt idx="9497">
                  <c:v>0.17010263115473481</c:v>
                </c:pt>
                <c:pt idx="9498">
                  <c:v>0.17012054235102361</c:v>
                </c:pt>
                <c:pt idx="9499">
                  <c:v>0.17013845354731241</c:v>
                </c:pt>
                <c:pt idx="9500">
                  <c:v>0.17015636474360121</c:v>
                </c:pt>
                <c:pt idx="9501">
                  <c:v>0.17017427593989001</c:v>
                </c:pt>
                <c:pt idx="9502">
                  <c:v>0.17019218713617881</c:v>
                </c:pt>
                <c:pt idx="9503">
                  <c:v>0.17021009833246761</c:v>
                </c:pt>
                <c:pt idx="9504">
                  <c:v>0.17022800952875641</c:v>
                </c:pt>
                <c:pt idx="9505">
                  <c:v>0.17024592072504521</c:v>
                </c:pt>
                <c:pt idx="9506">
                  <c:v>0.17026383192133401</c:v>
                </c:pt>
                <c:pt idx="9507">
                  <c:v>0.17028174311762281</c:v>
                </c:pt>
                <c:pt idx="9508">
                  <c:v>0.17029965431391161</c:v>
                </c:pt>
                <c:pt idx="9509">
                  <c:v>0.17031756551020041</c:v>
                </c:pt>
                <c:pt idx="9510">
                  <c:v>0.17033547670648921</c:v>
                </c:pt>
                <c:pt idx="9511">
                  <c:v>0.17035338790277801</c:v>
                </c:pt>
                <c:pt idx="9512">
                  <c:v>0.17037129909906681</c:v>
                </c:pt>
                <c:pt idx="9513">
                  <c:v>0.17038921029535561</c:v>
                </c:pt>
                <c:pt idx="9514">
                  <c:v>0.17040712149164441</c:v>
                </c:pt>
                <c:pt idx="9515">
                  <c:v>0.17042503268793321</c:v>
                </c:pt>
                <c:pt idx="9516">
                  <c:v>0.17044294388422201</c:v>
                </c:pt>
                <c:pt idx="9517">
                  <c:v>0.17046085508051081</c:v>
                </c:pt>
                <c:pt idx="9518">
                  <c:v>0.17047876627679961</c:v>
                </c:pt>
                <c:pt idx="9519">
                  <c:v>0.17049667747308841</c:v>
                </c:pt>
                <c:pt idx="9520">
                  <c:v>0.17051458866937722</c:v>
                </c:pt>
                <c:pt idx="9521">
                  <c:v>0.17053249986566602</c:v>
                </c:pt>
                <c:pt idx="9522">
                  <c:v>0.17055041106195482</c:v>
                </c:pt>
                <c:pt idx="9523">
                  <c:v>0.17056832225824362</c:v>
                </c:pt>
                <c:pt idx="9524">
                  <c:v>0.17058623345453242</c:v>
                </c:pt>
                <c:pt idx="9525">
                  <c:v>0.17060414465082122</c:v>
                </c:pt>
                <c:pt idx="9526">
                  <c:v>0.17062205584711002</c:v>
                </c:pt>
                <c:pt idx="9527">
                  <c:v>0.17063996704339882</c:v>
                </c:pt>
                <c:pt idx="9528">
                  <c:v>0.17065787823968762</c:v>
                </c:pt>
                <c:pt idx="9529">
                  <c:v>0.17067578943597642</c:v>
                </c:pt>
                <c:pt idx="9530">
                  <c:v>0.17069370063226522</c:v>
                </c:pt>
                <c:pt idx="9531">
                  <c:v>0.17071161182855402</c:v>
                </c:pt>
                <c:pt idx="9532">
                  <c:v>0.17072952302484282</c:v>
                </c:pt>
                <c:pt idx="9533">
                  <c:v>0.17074743422113162</c:v>
                </c:pt>
                <c:pt idx="9534">
                  <c:v>0.17076534541742042</c:v>
                </c:pt>
                <c:pt idx="9535">
                  <c:v>0.17078325661370922</c:v>
                </c:pt>
                <c:pt idx="9536">
                  <c:v>0.17080116780999802</c:v>
                </c:pt>
                <c:pt idx="9537">
                  <c:v>0.17081907900628682</c:v>
                </c:pt>
                <c:pt idx="9538">
                  <c:v>0.17083699020257562</c:v>
                </c:pt>
                <c:pt idx="9539">
                  <c:v>0.17085490139886442</c:v>
                </c:pt>
                <c:pt idx="9540">
                  <c:v>0.17087281259515322</c:v>
                </c:pt>
                <c:pt idx="9541">
                  <c:v>0.17089072379144202</c:v>
                </c:pt>
                <c:pt idx="9542">
                  <c:v>0.17090863498773082</c:v>
                </c:pt>
                <c:pt idx="9543">
                  <c:v>0.17092654618401962</c:v>
                </c:pt>
                <c:pt idx="9544">
                  <c:v>0.17094445738030842</c:v>
                </c:pt>
                <c:pt idx="9545">
                  <c:v>0.17096236857659722</c:v>
                </c:pt>
                <c:pt idx="9546">
                  <c:v>0.17098027977288602</c:v>
                </c:pt>
                <c:pt idx="9547">
                  <c:v>0.17099819096917482</c:v>
                </c:pt>
                <c:pt idx="9548">
                  <c:v>0.17101610216546362</c:v>
                </c:pt>
                <c:pt idx="9549">
                  <c:v>0.17103401336175242</c:v>
                </c:pt>
                <c:pt idx="9550">
                  <c:v>0.17105192455804122</c:v>
                </c:pt>
                <c:pt idx="9551">
                  <c:v>0.17106983575433002</c:v>
                </c:pt>
                <c:pt idx="9552">
                  <c:v>0.17108774695061882</c:v>
                </c:pt>
                <c:pt idx="9553">
                  <c:v>0.17110565814690762</c:v>
                </c:pt>
                <c:pt idx="9554">
                  <c:v>0.17112356934319642</c:v>
                </c:pt>
                <c:pt idx="9555">
                  <c:v>0.17114148053948522</c:v>
                </c:pt>
                <c:pt idx="9556">
                  <c:v>0.17115939173577402</c:v>
                </c:pt>
                <c:pt idx="9557">
                  <c:v>0.17117730293206282</c:v>
                </c:pt>
                <c:pt idx="9558">
                  <c:v>0.17119521412835162</c:v>
                </c:pt>
                <c:pt idx="9559">
                  <c:v>0.17121312532464042</c:v>
                </c:pt>
                <c:pt idx="9560">
                  <c:v>0.17123103652092922</c:v>
                </c:pt>
                <c:pt idx="9561">
                  <c:v>0.17124894771721802</c:v>
                </c:pt>
                <c:pt idx="9562">
                  <c:v>0.17126685891350682</c:v>
                </c:pt>
                <c:pt idx="9563">
                  <c:v>0.17128477010979562</c:v>
                </c:pt>
                <c:pt idx="9564">
                  <c:v>0.17130268130608442</c:v>
                </c:pt>
                <c:pt idx="9565">
                  <c:v>0.17132059250237322</c:v>
                </c:pt>
                <c:pt idx="9566">
                  <c:v>0.17133850369866202</c:v>
                </c:pt>
                <c:pt idx="9567">
                  <c:v>0.17135641489495082</c:v>
                </c:pt>
                <c:pt idx="9568">
                  <c:v>0.17137432609123962</c:v>
                </c:pt>
                <c:pt idx="9569">
                  <c:v>0.17139223728752842</c:v>
                </c:pt>
                <c:pt idx="9570">
                  <c:v>0.17141014848381722</c:v>
                </c:pt>
                <c:pt idx="9571">
                  <c:v>0.17142805968010602</c:v>
                </c:pt>
                <c:pt idx="9572">
                  <c:v>0.17144597087639482</c:v>
                </c:pt>
                <c:pt idx="9573">
                  <c:v>0.17146388207268362</c:v>
                </c:pt>
                <c:pt idx="9574">
                  <c:v>0.17148179326897242</c:v>
                </c:pt>
                <c:pt idx="9575">
                  <c:v>0.17149970446526122</c:v>
                </c:pt>
                <c:pt idx="9576">
                  <c:v>0.17151761566155002</c:v>
                </c:pt>
                <c:pt idx="9577">
                  <c:v>0.17153552685783882</c:v>
                </c:pt>
                <c:pt idx="9578">
                  <c:v>0.17155343805412762</c:v>
                </c:pt>
                <c:pt idx="9579">
                  <c:v>0.17157134925041642</c:v>
                </c:pt>
                <c:pt idx="9580">
                  <c:v>0.17158926044670522</c:v>
                </c:pt>
                <c:pt idx="9581">
                  <c:v>0.17160717164299402</c:v>
                </c:pt>
                <c:pt idx="9582">
                  <c:v>0.17162508283928282</c:v>
                </c:pt>
                <c:pt idx="9583">
                  <c:v>0.17164299403557162</c:v>
                </c:pt>
                <c:pt idx="9584">
                  <c:v>0.17166090523186042</c:v>
                </c:pt>
                <c:pt idx="9585">
                  <c:v>0.17167881642814922</c:v>
                </c:pt>
                <c:pt idx="9586">
                  <c:v>0.17169672762443802</c:v>
                </c:pt>
                <c:pt idx="9587">
                  <c:v>0.17171463882072682</c:v>
                </c:pt>
                <c:pt idx="9588">
                  <c:v>0.17173255001701562</c:v>
                </c:pt>
                <c:pt idx="9589">
                  <c:v>0.17175046121330442</c:v>
                </c:pt>
                <c:pt idx="9590">
                  <c:v>0.17176837240959322</c:v>
                </c:pt>
                <c:pt idx="9591">
                  <c:v>0.17178628360588202</c:v>
                </c:pt>
                <c:pt idx="9592">
                  <c:v>0.17180419480217082</c:v>
                </c:pt>
                <c:pt idx="9593">
                  <c:v>0.17182210599845962</c:v>
                </c:pt>
                <c:pt idx="9594">
                  <c:v>0.17184001719474842</c:v>
                </c:pt>
                <c:pt idx="9595">
                  <c:v>0.17185792839103722</c:v>
                </c:pt>
                <c:pt idx="9596">
                  <c:v>0.17187583958732605</c:v>
                </c:pt>
                <c:pt idx="9597">
                  <c:v>0.17189375078361485</c:v>
                </c:pt>
                <c:pt idx="9598">
                  <c:v>0.17191166197990365</c:v>
                </c:pt>
                <c:pt idx="9599">
                  <c:v>0.17192957317619245</c:v>
                </c:pt>
                <c:pt idx="9600">
                  <c:v>0.17194748437248125</c:v>
                </c:pt>
                <c:pt idx="9601">
                  <c:v>0.17196539556877005</c:v>
                </c:pt>
                <c:pt idx="9602">
                  <c:v>0.17198330676505885</c:v>
                </c:pt>
                <c:pt idx="9603">
                  <c:v>0.17200121796134765</c:v>
                </c:pt>
                <c:pt idx="9604">
                  <c:v>0.17201912915763645</c:v>
                </c:pt>
                <c:pt idx="9605">
                  <c:v>0.17203704035392525</c:v>
                </c:pt>
                <c:pt idx="9606">
                  <c:v>0.17205495155021405</c:v>
                </c:pt>
                <c:pt idx="9607">
                  <c:v>0.17207286274650285</c:v>
                </c:pt>
                <c:pt idx="9608">
                  <c:v>0.17209077394279165</c:v>
                </c:pt>
                <c:pt idx="9609">
                  <c:v>0.17210868513908045</c:v>
                </c:pt>
                <c:pt idx="9610">
                  <c:v>0.17212659633536925</c:v>
                </c:pt>
                <c:pt idx="9611">
                  <c:v>0.17214450753165805</c:v>
                </c:pt>
                <c:pt idx="9612">
                  <c:v>0.17216241872794685</c:v>
                </c:pt>
                <c:pt idx="9613">
                  <c:v>0.17218032992423565</c:v>
                </c:pt>
                <c:pt idx="9614">
                  <c:v>0.17219824112052445</c:v>
                </c:pt>
                <c:pt idx="9615">
                  <c:v>0.17221615231681325</c:v>
                </c:pt>
                <c:pt idx="9616">
                  <c:v>0.17223406351310205</c:v>
                </c:pt>
                <c:pt idx="9617">
                  <c:v>0.17225197470939085</c:v>
                </c:pt>
                <c:pt idx="9618">
                  <c:v>0.17226988590567965</c:v>
                </c:pt>
                <c:pt idx="9619">
                  <c:v>0.17228779710196845</c:v>
                </c:pt>
                <c:pt idx="9620">
                  <c:v>0.17230570829825725</c:v>
                </c:pt>
                <c:pt idx="9621">
                  <c:v>0.17232361949454605</c:v>
                </c:pt>
                <c:pt idx="9622">
                  <c:v>0.17234153069083485</c:v>
                </c:pt>
                <c:pt idx="9623">
                  <c:v>0.17235944188712365</c:v>
                </c:pt>
                <c:pt idx="9624">
                  <c:v>0.17237735308341245</c:v>
                </c:pt>
                <c:pt idx="9625">
                  <c:v>0.17239526427970125</c:v>
                </c:pt>
                <c:pt idx="9626">
                  <c:v>0.17241317547599005</c:v>
                </c:pt>
                <c:pt idx="9627">
                  <c:v>0.17243108667227885</c:v>
                </c:pt>
                <c:pt idx="9628">
                  <c:v>0.17244899786856766</c:v>
                </c:pt>
                <c:pt idx="9629">
                  <c:v>0.17246690906485646</c:v>
                </c:pt>
                <c:pt idx="9630">
                  <c:v>0.17248482026114526</c:v>
                </c:pt>
                <c:pt idx="9631">
                  <c:v>0.17250273145743406</c:v>
                </c:pt>
                <c:pt idx="9632">
                  <c:v>0.17252064265372286</c:v>
                </c:pt>
                <c:pt idx="9633">
                  <c:v>0.17253855385001166</c:v>
                </c:pt>
                <c:pt idx="9634">
                  <c:v>0.17255646504630046</c:v>
                </c:pt>
                <c:pt idx="9635">
                  <c:v>0.17257437624258926</c:v>
                </c:pt>
                <c:pt idx="9636">
                  <c:v>0.17259228743887806</c:v>
                </c:pt>
                <c:pt idx="9637">
                  <c:v>0.17261019863516686</c:v>
                </c:pt>
                <c:pt idx="9638">
                  <c:v>0.17262810983145566</c:v>
                </c:pt>
                <c:pt idx="9639">
                  <c:v>0.17264602102774446</c:v>
                </c:pt>
                <c:pt idx="9640">
                  <c:v>0.17266393222403326</c:v>
                </c:pt>
                <c:pt idx="9641">
                  <c:v>0.17268184342032206</c:v>
                </c:pt>
                <c:pt idx="9642">
                  <c:v>0.17269975461661086</c:v>
                </c:pt>
                <c:pt idx="9643">
                  <c:v>0.17271766581289966</c:v>
                </c:pt>
                <c:pt idx="9644">
                  <c:v>0.17273557700918846</c:v>
                </c:pt>
                <c:pt idx="9645">
                  <c:v>0.17275348820547726</c:v>
                </c:pt>
                <c:pt idx="9646">
                  <c:v>0.17277139940176606</c:v>
                </c:pt>
                <c:pt idx="9647">
                  <c:v>0.17278931059805486</c:v>
                </c:pt>
                <c:pt idx="9648">
                  <c:v>0.17280722179434366</c:v>
                </c:pt>
                <c:pt idx="9649">
                  <c:v>0.17282513299063246</c:v>
                </c:pt>
                <c:pt idx="9650">
                  <c:v>0.17284304418692126</c:v>
                </c:pt>
                <c:pt idx="9651">
                  <c:v>0.17286095538321006</c:v>
                </c:pt>
                <c:pt idx="9652">
                  <c:v>0.17287886657949886</c:v>
                </c:pt>
                <c:pt idx="9653">
                  <c:v>0.17289677777578766</c:v>
                </c:pt>
                <c:pt idx="9654">
                  <c:v>0.17291468897207646</c:v>
                </c:pt>
                <c:pt idx="9655">
                  <c:v>0.17293260016836526</c:v>
                </c:pt>
                <c:pt idx="9656">
                  <c:v>0.17295051136465406</c:v>
                </c:pt>
                <c:pt idx="9657">
                  <c:v>0.17296842256094286</c:v>
                </c:pt>
                <c:pt idx="9658">
                  <c:v>0.17298633375723166</c:v>
                </c:pt>
                <c:pt idx="9659">
                  <c:v>0.17300424495352046</c:v>
                </c:pt>
                <c:pt idx="9660">
                  <c:v>0.17302215614980926</c:v>
                </c:pt>
                <c:pt idx="9661">
                  <c:v>0.17304006734609806</c:v>
                </c:pt>
                <c:pt idx="9662">
                  <c:v>0.17305797854238686</c:v>
                </c:pt>
                <c:pt idx="9663">
                  <c:v>0.17307588973867566</c:v>
                </c:pt>
                <c:pt idx="9664">
                  <c:v>0.17309380093496446</c:v>
                </c:pt>
                <c:pt idx="9665">
                  <c:v>0.17311171213125326</c:v>
                </c:pt>
                <c:pt idx="9666">
                  <c:v>0.17312962332754206</c:v>
                </c:pt>
                <c:pt idx="9667">
                  <c:v>0.17314753452383086</c:v>
                </c:pt>
                <c:pt idx="9668">
                  <c:v>0.17316544572011966</c:v>
                </c:pt>
                <c:pt idx="9669">
                  <c:v>0.17318335691640846</c:v>
                </c:pt>
                <c:pt idx="9670">
                  <c:v>0.17320126811269726</c:v>
                </c:pt>
                <c:pt idx="9671">
                  <c:v>0.17321917930898606</c:v>
                </c:pt>
                <c:pt idx="9672">
                  <c:v>0.17323709050527486</c:v>
                </c:pt>
                <c:pt idx="9673">
                  <c:v>0.17325500170156366</c:v>
                </c:pt>
                <c:pt idx="9674">
                  <c:v>0.17327291289785246</c:v>
                </c:pt>
                <c:pt idx="9675">
                  <c:v>0.17329082409414126</c:v>
                </c:pt>
                <c:pt idx="9676">
                  <c:v>0.17330873529043006</c:v>
                </c:pt>
                <c:pt idx="9677">
                  <c:v>0.17332664648671886</c:v>
                </c:pt>
                <c:pt idx="9678">
                  <c:v>0.17334455768300766</c:v>
                </c:pt>
                <c:pt idx="9679">
                  <c:v>0.17336246887929646</c:v>
                </c:pt>
                <c:pt idx="9680">
                  <c:v>0.17338038007558526</c:v>
                </c:pt>
                <c:pt idx="9681">
                  <c:v>0.17339829127187406</c:v>
                </c:pt>
                <c:pt idx="9682">
                  <c:v>0.17341620246816286</c:v>
                </c:pt>
                <c:pt idx="9683">
                  <c:v>0.17343411366445166</c:v>
                </c:pt>
                <c:pt idx="9684">
                  <c:v>0.17345202486074046</c:v>
                </c:pt>
                <c:pt idx="9685">
                  <c:v>0.17346993605702926</c:v>
                </c:pt>
                <c:pt idx="9686">
                  <c:v>0.17348784725331806</c:v>
                </c:pt>
                <c:pt idx="9687">
                  <c:v>0.17350575844960686</c:v>
                </c:pt>
                <c:pt idx="9688">
                  <c:v>0.17352366964589566</c:v>
                </c:pt>
                <c:pt idx="9689">
                  <c:v>0.17354158084218446</c:v>
                </c:pt>
                <c:pt idx="9690">
                  <c:v>0.17355949203847326</c:v>
                </c:pt>
                <c:pt idx="9691">
                  <c:v>0.17357740323476206</c:v>
                </c:pt>
                <c:pt idx="9692">
                  <c:v>0.17359531443105086</c:v>
                </c:pt>
                <c:pt idx="9693">
                  <c:v>0.17361322562733966</c:v>
                </c:pt>
                <c:pt idx="9694">
                  <c:v>0.17363113682362846</c:v>
                </c:pt>
                <c:pt idx="9695">
                  <c:v>0.17364904801991726</c:v>
                </c:pt>
                <c:pt idx="9696">
                  <c:v>0.17366695921620606</c:v>
                </c:pt>
                <c:pt idx="9697">
                  <c:v>0.17368487041249486</c:v>
                </c:pt>
                <c:pt idx="9698">
                  <c:v>0.17370278160878366</c:v>
                </c:pt>
                <c:pt idx="9699">
                  <c:v>0.17372069280507246</c:v>
                </c:pt>
                <c:pt idx="9700">
                  <c:v>0.17373860400136126</c:v>
                </c:pt>
                <c:pt idx="9701">
                  <c:v>0.17375651519765006</c:v>
                </c:pt>
                <c:pt idx="9702">
                  <c:v>0.17377442639393886</c:v>
                </c:pt>
                <c:pt idx="9703">
                  <c:v>0.17379233759022766</c:v>
                </c:pt>
                <c:pt idx="9704">
                  <c:v>0.17381024878651646</c:v>
                </c:pt>
                <c:pt idx="9705">
                  <c:v>0.17382815998280526</c:v>
                </c:pt>
                <c:pt idx="9706">
                  <c:v>0.17384607117909406</c:v>
                </c:pt>
                <c:pt idx="9707">
                  <c:v>0.17386398237538286</c:v>
                </c:pt>
                <c:pt idx="9708">
                  <c:v>0.17388189357167166</c:v>
                </c:pt>
                <c:pt idx="9709">
                  <c:v>0.17389980476796046</c:v>
                </c:pt>
                <c:pt idx="9710">
                  <c:v>0.17391771596424926</c:v>
                </c:pt>
                <c:pt idx="9711">
                  <c:v>0.17393562716053806</c:v>
                </c:pt>
                <c:pt idx="9712">
                  <c:v>0.17395353835682686</c:v>
                </c:pt>
                <c:pt idx="9713">
                  <c:v>0.17397144955311566</c:v>
                </c:pt>
                <c:pt idx="9714">
                  <c:v>0.17398936074940446</c:v>
                </c:pt>
                <c:pt idx="9715">
                  <c:v>0.17400727194569326</c:v>
                </c:pt>
                <c:pt idx="9716">
                  <c:v>0.17402518314198206</c:v>
                </c:pt>
                <c:pt idx="9717">
                  <c:v>0.17404309433827087</c:v>
                </c:pt>
                <c:pt idx="9718">
                  <c:v>0.17406100553455967</c:v>
                </c:pt>
                <c:pt idx="9719">
                  <c:v>0.17407891673084847</c:v>
                </c:pt>
                <c:pt idx="9720">
                  <c:v>0.17409682792713727</c:v>
                </c:pt>
                <c:pt idx="9721">
                  <c:v>0.17411473912342607</c:v>
                </c:pt>
                <c:pt idx="9722">
                  <c:v>0.17413265031971487</c:v>
                </c:pt>
                <c:pt idx="9723">
                  <c:v>0.17415056151600367</c:v>
                </c:pt>
                <c:pt idx="9724">
                  <c:v>0.17416847271229247</c:v>
                </c:pt>
                <c:pt idx="9725">
                  <c:v>0.17418638390858127</c:v>
                </c:pt>
                <c:pt idx="9726">
                  <c:v>0.17420429510487007</c:v>
                </c:pt>
                <c:pt idx="9727">
                  <c:v>0.17422220630115887</c:v>
                </c:pt>
                <c:pt idx="9728">
                  <c:v>0.17424011749744767</c:v>
                </c:pt>
                <c:pt idx="9729">
                  <c:v>0.17425802869373647</c:v>
                </c:pt>
                <c:pt idx="9730">
                  <c:v>0.17427593989002527</c:v>
                </c:pt>
                <c:pt idx="9731">
                  <c:v>0.17429385108631407</c:v>
                </c:pt>
                <c:pt idx="9732">
                  <c:v>0.17431176228260287</c:v>
                </c:pt>
                <c:pt idx="9733">
                  <c:v>0.17432967347889167</c:v>
                </c:pt>
                <c:pt idx="9734">
                  <c:v>0.17434758467518047</c:v>
                </c:pt>
                <c:pt idx="9735">
                  <c:v>0.17436549587146927</c:v>
                </c:pt>
                <c:pt idx="9736">
                  <c:v>0.17438340706775807</c:v>
                </c:pt>
                <c:pt idx="9737">
                  <c:v>0.17440131826404687</c:v>
                </c:pt>
                <c:pt idx="9738">
                  <c:v>0.17441922946033567</c:v>
                </c:pt>
                <c:pt idx="9739">
                  <c:v>0.17443714065662447</c:v>
                </c:pt>
                <c:pt idx="9740">
                  <c:v>0.17445505185291327</c:v>
                </c:pt>
                <c:pt idx="9741">
                  <c:v>0.17447296304920207</c:v>
                </c:pt>
                <c:pt idx="9742">
                  <c:v>0.17449087424549087</c:v>
                </c:pt>
                <c:pt idx="9743">
                  <c:v>0.17450878544177967</c:v>
                </c:pt>
                <c:pt idx="9744">
                  <c:v>0.17452669663806847</c:v>
                </c:pt>
                <c:pt idx="9745">
                  <c:v>0.17454460783435727</c:v>
                </c:pt>
                <c:pt idx="9746">
                  <c:v>0.17456251903064607</c:v>
                </c:pt>
                <c:pt idx="9747">
                  <c:v>0.17458043022693487</c:v>
                </c:pt>
                <c:pt idx="9748">
                  <c:v>0.17459834142322367</c:v>
                </c:pt>
                <c:pt idx="9749">
                  <c:v>0.17461625261951247</c:v>
                </c:pt>
                <c:pt idx="9750">
                  <c:v>0.17463416381580127</c:v>
                </c:pt>
                <c:pt idx="9751">
                  <c:v>0.17465207501209007</c:v>
                </c:pt>
                <c:pt idx="9752">
                  <c:v>0.17466998620837887</c:v>
                </c:pt>
                <c:pt idx="9753">
                  <c:v>0.17468789740466767</c:v>
                </c:pt>
                <c:pt idx="9754">
                  <c:v>0.17470580860095647</c:v>
                </c:pt>
                <c:pt idx="9755">
                  <c:v>0.17472371979724527</c:v>
                </c:pt>
                <c:pt idx="9756">
                  <c:v>0.17474163099353407</c:v>
                </c:pt>
                <c:pt idx="9757">
                  <c:v>0.17475954218982287</c:v>
                </c:pt>
                <c:pt idx="9758">
                  <c:v>0.17477745338611167</c:v>
                </c:pt>
                <c:pt idx="9759">
                  <c:v>0.17479536458240047</c:v>
                </c:pt>
                <c:pt idx="9760">
                  <c:v>0.17481327577868927</c:v>
                </c:pt>
                <c:pt idx="9761">
                  <c:v>0.17483118697497807</c:v>
                </c:pt>
                <c:pt idx="9762">
                  <c:v>0.17484909817126687</c:v>
                </c:pt>
                <c:pt idx="9763">
                  <c:v>0.17486700936755567</c:v>
                </c:pt>
                <c:pt idx="9764">
                  <c:v>0.17488492056384447</c:v>
                </c:pt>
                <c:pt idx="9765">
                  <c:v>0.17490283176013327</c:v>
                </c:pt>
                <c:pt idx="9766">
                  <c:v>0.17492074295642207</c:v>
                </c:pt>
                <c:pt idx="9767">
                  <c:v>0.17493865415271087</c:v>
                </c:pt>
                <c:pt idx="9768">
                  <c:v>0.17495656534899967</c:v>
                </c:pt>
                <c:pt idx="9769">
                  <c:v>0.17497447654528847</c:v>
                </c:pt>
                <c:pt idx="9770">
                  <c:v>0.17499238774157727</c:v>
                </c:pt>
                <c:pt idx="9771">
                  <c:v>0.17501029893786607</c:v>
                </c:pt>
                <c:pt idx="9772">
                  <c:v>0.17502821013415487</c:v>
                </c:pt>
                <c:pt idx="9773">
                  <c:v>0.17504612133044367</c:v>
                </c:pt>
                <c:pt idx="9774">
                  <c:v>0.17506403252673247</c:v>
                </c:pt>
                <c:pt idx="9775">
                  <c:v>0.17508194372302127</c:v>
                </c:pt>
                <c:pt idx="9776">
                  <c:v>0.17509985491931007</c:v>
                </c:pt>
                <c:pt idx="9777">
                  <c:v>0.17511776611559887</c:v>
                </c:pt>
                <c:pt idx="9778">
                  <c:v>0.17513567731188767</c:v>
                </c:pt>
                <c:pt idx="9779">
                  <c:v>0.17515358850817647</c:v>
                </c:pt>
                <c:pt idx="9780">
                  <c:v>0.17517149970446527</c:v>
                </c:pt>
                <c:pt idx="9781">
                  <c:v>0.17518941090075407</c:v>
                </c:pt>
                <c:pt idx="9782">
                  <c:v>0.17520732209704287</c:v>
                </c:pt>
                <c:pt idx="9783">
                  <c:v>0.17522523329333167</c:v>
                </c:pt>
                <c:pt idx="9784">
                  <c:v>0.17524314448962047</c:v>
                </c:pt>
                <c:pt idx="9785">
                  <c:v>0.17526105568590927</c:v>
                </c:pt>
                <c:pt idx="9786">
                  <c:v>0.17527896688219807</c:v>
                </c:pt>
                <c:pt idx="9787">
                  <c:v>0.17529687807848687</c:v>
                </c:pt>
                <c:pt idx="9788">
                  <c:v>0.17531478927477567</c:v>
                </c:pt>
                <c:pt idx="9789">
                  <c:v>0.17533270047106447</c:v>
                </c:pt>
                <c:pt idx="9790">
                  <c:v>0.17535061166735327</c:v>
                </c:pt>
                <c:pt idx="9791">
                  <c:v>0.17536852286364207</c:v>
                </c:pt>
                <c:pt idx="9792">
                  <c:v>0.17538643405993087</c:v>
                </c:pt>
                <c:pt idx="9793">
                  <c:v>0.17540434525621967</c:v>
                </c:pt>
                <c:pt idx="9794">
                  <c:v>0.17542225645250847</c:v>
                </c:pt>
                <c:pt idx="9795">
                  <c:v>0.17544016764879727</c:v>
                </c:pt>
                <c:pt idx="9796">
                  <c:v>0.17545807884508607</c:v>
                </c:pt>
                <c:pt idx="9797">
                  <c:v>0.17547599004137487</c:v>
                </c:pt>
                <c:pt idx="9798">
                  <c:v>0.17549390123766367</c:v>
                </c:pt>
                <c:pt idx="9799">
                  <c:v>0.17551181243395247</c:v>
                </c:pt>
                <c:pt idx="9800">
                  <c:v>0.17552972363024127</c:v>
                </c:pt>
                <c:pt idx="9801">
                  <c:v>0.17554763482653007</c:v>
                </c:pt>
                <c:pt idx="9802">
                  <c:v>0.17556554602281887</c:v>
                </c:pt>
                <c:pt idx="9803">
                  <c:v>0.17558345721910767</c:v>
                </c:pt>
                <c:pt idx="9804">
                  <c:v>0.17560136841539647</c:v>
                </c:pt>
                <c:pt idx="9805">
                  <c:v>0.17561927961168528</c:v>
                </c:pt>
                <c:pt idx="9806">
                  <c:v>0.17563719080797408</c:v>
                </c:pt>
                <c:pt idx="9807">
                  <c:v>0.17565510200426288</c:v>
                </c:pt>
                <c:pt idx="9808">
                  <c:v>0.17567301320055168</c:v>
                </c:pt>
                <c:pt idx="9809">
                  <c:v>0.17569092439684048</c:v>
                </c:pt>
                <c:pt idx="9810">
                  <c:v>0.17570883559312928</c:v>
                </c:pt>
                <c:pt idx="9811">
                  <c:v>0.17572674678941808</c:v>
                </c:pt>
                <c:pt idx="9812">
                  <c:v>0.17574465798570688</c:v>
                </c:pt>
                <c:pt idx="9813">
                  <c:v>0.17576256918199568</c:v>
                </c:pt>
                <c:pt idx="9814">
                  <c:v>0.17578048037828448</c:v>
                </c:pt>
                <c:pt idx="9815">
                  <c:v>0.17579839157457328</c:v>
                </c:pt>
                <c:pt idx="9816">
                  <c:v>0.17581630277086208</c:v>
                </c:pt>
                <c:pt idx="9817">
                  <c:v>0.17583421396715088</c:v>
                </c:pt>
                <c:pt idx="9818">
                  <c:v>0.17585212516343968</c:v>
                </c:pt>
                <c:pt idx="9819">
                  <c:v>0.17587003635972848</c:v>
                </c:pt>
                <c:pt idx="9820">
                  <c:v>0.17588794755601728</c:v>
                </c:pt>
                <c:pt idx="9821">
                  <c:v>0.17590585875230608</c:v>
                </c:pt>
                <c:pt idx="9822">
                  <c:v>0.17592376994859488</c:v>
                </c:pt>
                <c:pt idx="9823">
                  <c:v>0.17594168114488368</c:v>
                </c:pt>
                <c:pt idx="9824">
                  <c:v>0.17595959234117248</c:v>
                </c:pt>
                <c:pt idx="9825">
                  <c:v>0.17597750353746128</c:v>
                </c:pt>
                <c:pt idx="9826">
                  <c:v>0.17599541473375008</c:v>
                </c:pt>
                <c:pt idx="9827">
                  <c:v>0.17601332593003888</c:v>
                </c:pt>
                <c:pt idx="9828">
                  <c:v>0.17603123712632768</c:v>
                </c:pt>
                <c:pt idx="9829">
                  <c:v>0.17604914832261648</c:v>
                </c:pt>
                <c:pt idx="9830">
                  <c:v>0.17606705951890528</c:v>
                </c:pt>
                <c:pt idx="9831">
                  <c:v>0.17608497071519408</c:v>
                </c:pt>
                <c:pt idx="9832">
                  <c:v>0.17610288191148288</c:v>
                </c:pt>
                <c:pt idx="9833">
                  <c:v>0.17612079310777168</c:v>
                </c:pt>
                <c:pt idx="9834">
                  <c:v>0.17613870430406048</c:v>
                </c:pt>
                <c:pt idx="9835">
                  <c:v>0.17615661550034928</c:v>
                </c:pt>
                <c:pt idx="9836">
                  <c:v>0.17617452669663808</c:v>
                </c:pt>
                <c:pt idx="9837">
                  <c:v>0.17619243789292688</c:v>
                </c:pt>
                <c:pt idx="9838">
                  <c:v>0.17621034908921568</c:v>
                </c:pt>
                <c:pt idx="9839">
                  <c:v>0.17622826028550448</c:v>
                </c:pt>
                <c:pt idx="9840">
                  <c:v>0.17624617148179328</c:v>
                </c:pt>
                <c:pt idx="9841">
                  <c:v>0.17626408267808208</c:v>
                </c:pt>
                <c:pt idx="9842">
                  <c:v>0.17628199387437088</c:v>
                </c:pt>
                <c:pt idx="9843">
                  <c:v>0.17629990507065968</c:v>
                </c:pt>
                <c:pt idx="9844">
                  <c:v>0.17631781626694848</c:v>
                </c:pt>
                <c:pt idx="9845">
                  <c:v>0.17633572746323728</c:v>
                </c:pt>
                <c:pt idx="9846">
                  <c:v>0.17635363865952608</c:v>
                </c:pt>
                <c:pt idx="9847">
                  <c:v>0.17637154985581488</c:v>
                </c:pt>
                <c:pt idx="9848">
                  <c:v>0.17638946105210368</c:v>
                </c:pt>
                <c:pt idx="9849">
                  <c:v>0.17640737224839248</c:v>
                </c:pt>
                <c:pt idx="9850">
                  <c:v>0.17642528344468128</c:v>
                </c:pt>
                <c:pt idx="9851">
                  <c:v>0.17644319464097008</c:v>
                </c:pt>
                <c:pt idx="9852">
                  <c:v>0.17646110583725888</c:v>
                </c:pt>
                <c:pt idx="9853">
                  <c:v>0.17647901703354768</c:v>
                </c:pt>
                <c:pt idx="9854">
                  <c:v>0.17649692822983648</c:v>
                </c:pt>
                <c:pt idx="9855">
                  <c:v>0.17651483942612528</c:v>
                </c:pt>
                <c:pt idx="9856">
                  <c:v>0.17653275062241408</c:v>
                </c:pt>
                <c:pt idx="9857">
                  <c:v>0.17655066181870288</c:v>
                </c:pt>
                <c:pt idx="9858">
                  <c:v>0.17656857301499168</c:v>
                </c:pt>
                <c:pt idx="9859">
                  <c:v>0.17658648421128048</c:v>
                </c:pt>
                <c:pt idx="9860">
                  <c:v>0.17660439540756928</c:v>
                </c:pt>
                <c:pt idx="9861">
                  <c:v>0.17662230660385808</c:v>
                </c:pt>
                <c:pt idx="9862">
                  <c:v>0.17664021780014688</c:v>
                </c:pt>
                <c:pt idx="9863">
                  <c:v>0.17665812899643568</c:v>
                </c:pt>
                <c:pt idx="9864">
                  <c:v>0.17667604019272448</c:v>
                </c:pt>
                <c:pt idx="9865">
                  <c:v>0.17669395138901328</c:v>
                </c:pt>
                <c:pt idx="9866">
                  <c:v>0.17671186258530208</c:v>
                </c:pt>
                <c:pt idx="9867">
                  <c:v>0.17672977378159088</c:v>
                </c:pt>
                <c:pt idx="9868">
                  <c:v>0.17674768497787968</c:v>
                </c:pt>
                <c:pt idx="9869">
                  <c:v>0.17676559617416848</c:v>
                </c:pt>
                <c:pt idx="9870">
                  <c:v>0.17678350737045728</c:v>
                </c:pt>
                <c:pt idx="9871">
                  <c:v>0.17680141856674608</c:v>
                </c:pt>
                <c:pt idx="9872">
                  <c:v>0.17681932976303488</c:v>
                </c:pt>
                <c:pt idx="9873">
                  <c:v>0.17683724095932368</c:v>
                </c:pt>
                <c:pt idx="9874">
                  <c:v>0.17685515215561248</c:v>
                </c:pt>
                <c:pt idx="9875">
                  <c:v>0.17687306335190128</c:v>
                </c:pt>
                <c:pt idx="9876">
                  <c:v>0.17689097454819008</c:v>
                </c:pt>
                <c:pt idx="9877">
                  <c:v>0.17690888574447888</c:v>
                </c:pt>
                <c:pt idx="9878">
                  <c:v>0.17692679694076768</c:v>
                </c:pt>
                <c:pt idx="9879">
                  <c:v>0.17694470813705648</c:v>
                </c:pt>
                <c:pt idx="9880">
                  <c:v>0.17696261933334528</c:v>
                </c:pt>
                <c:pt idx="9881">
                  <c:v>0.17698053052963408</c:v>
                </c:pt>
                <c:pt idx="9882">
                  <c:v>0.17699844172592288</c:v>
                </c:pt>
                <c:pt idx="9883">
                  <c:v>0.17701635292221168</c:v>
                </c:pt>
                <c:pt idx="9884">
                  <c:v>0.17703426411850048</c:v>
                </c:pt>
                <c:pt idx="9885">
                  <c:v>0.17705217531478928</c:v>
                </c:pt>
                <c:pt idx="9886">
                  <c:v>0.17707008651107808</c:v>
                </c:pt>
                <c:pt idx="9887">
                  <c:v>0.17708799770736688</c:v>
                </c:pt>
                <c:pt idx="9888">
                  <c:v>0.17710590890365568</c:v>
                </c:pt>
                <c:pt idx="9889">
                  <c:v>0.17712382009994448</c:v>
                </c:pt>
                <c:pt idx="9890">
                  <c:v>0.17714173129623328</c:v>
                </c:pt>
                <c:pt idx="9891">
                  <c:v>0.17715964249252208</c:v>
                </c:pt>
                <c:pt idx="9892">
                  <c:v>0.17717755368881088</c:v>
                </c:pt>
                <c:pt idx="9893">
                  <c:v>0.17719546488509968</c:v>
                </c:pt>
                <c:pt idx="9894">
                  <c:v>0.17721337608138849</c:v>
                </c:pt>
                <c:pt idx="9895">
                  <c:v>0.17723128727767729</c:v>
                </c:pt>
                <c:pt idx="9896">
                  <c:v>0.17724919847396609</c:v>
                </c:pt>
                <c:pt idx="9897">
                  <c:v>0.17726710967025489</c:v>
                </c:pt>
                <c:pt idx="9898">
                  <c:v>0.17728502086654369</c:v>
                </c:pt>
                <c:pt idx="9899">
                  <c:v>0.17730293206283249</c:v>
                </c:pt>
                <c:pt idx="9900">
                  <c:v>0.17732084325912129</c:v>
                </c:pt>
                <c:pt idx="9901">
                  <c:v>0.17733875445541009</c:v>
                </c:pt>
                <c:pt idx="9902">
                  <c:v>0.17735666565169889</c:v>
                </c:pt>
                <c:pt idx="9903">
                  <c:v>0.17737457684798769</c:v>
                </c:pt>
                <c:pt idx="9904">
                  <c:v>0.17739248804427649</c:v>
                </c:pt>
                <c:pt idx="9905">
                  <c:v>0.17741039924056529</c:v>
                </c:pt>
                <c:pt idx="9906">
                  <c:v>0.17742831043685409</c:v>
                </c:pt>
                <c:pt idx="9907">
                  <c:v>0.17744622163314289</c:v>
                </c:pt>
                <c:pt idx="9908">
                  <c:v>0.17746413282943169</c:v>
                </c:pt>
                <c:pt idx="9909">
                  <c:v>0.17748204402572049</c:v>
                </c:pt>
                <c:pt idx="9910">
                  <c:v>0.17749995522200929</c:v>
                </c:pt>
                <c:pt idx="9911">
                  <c:v>0.17751786641829809</c:v>
                </c:pt>
                <c:pt idx="9912">
                  <c:v>0.17753577761458689</c:v>
                </c:pt>
                <c:pt idx="9913">
                  <c:v>0.17755368881087569</c:v>
                </c:pt>
                <c:pt idx="9914">
                  <c:v>0.17757160000716449</c:v>
                </c:pt>
                <c:pt idx="9915">
                  <c:v>0.17758951120345329</c:v>
                </c:pt>
                <c:pt idx="9916">
                  <c:v>0.17760742239974209</c:v>
                </c:pt>
                <c:pt idx="9917">
                  <c:v>0.17762533359603089</c:v>
                </c:pt>
                <c:pt idx="9918">
                  <c:v>0.17764324479231969</c:v>
                </c:pt>
                <c:pt idx="9919">
                  <c:v>0.17766115598860849</c:v>
                </c:pt>
                <c:pt idx="9920">
                  <c:v>0.17767906718489729</c:v>
                </c:pt>
                <c:pt idx="9921">
                  <c:v>0.17769697838118609</c:v>
                </c:pt>
                <c:pt idx="9922">
                  <c:v>0.17771488957747489</c:v>
                </c:pt>
                <c:pt idx="9923">
                  <c:v>0.17773280077376369</c:v>
                </c:pt>
                <c:pt idx="9924">
                  <c:v>0.17775071197005249</c:v>
                </c:pt>
                <c:pt idx="9925">
                  <c:v>0.17776862316634129</c:v>
                </c:pt>
                <c:pt idx="9926">
                  <c:v>0.17778653436263009</c:v>
                </c:pt>
                <c:pt idx="9927">
                  <c:v>0.17780444555891889</c:v>
                </c:pt>
                <c:pt idx="9928">
                  <c:v>0.17782235675520769</c:v>
                </c:pt>
                <c:pt idx="9929">
                  <c:v>0.17784026795149649</c:v>
                </c:pt>
                <c:pt idx="9930">
                  <c:v>0.17785817914778529</c:v>
                </c:pt>
                <c:pt idx="9931">
                  <c:v>0.17787609034407409</c:v>
                </c:pt>
                <c:pt idx="9932">
                  <c:v>0.17789400154036289</c:v>
                </c:pt>
                <c:pt idx="9933">
                  <c:v>0.17791191273665169</c:v>
                </c:pt>
                <c:pt idx="9934">
                  <c:v>0.17792982393294049</c:v>
                </c:pt>
                <c:pt idx="9935">
                  <c:v>0.17794773512922929</c:v>
                </c:pt>
                <c:pt idx="9936">
                  <c:v>0.17796564632551809</c:v>
                </c:pt>
                <c:pt idx="9937">
                  <c:v>0.17798355752180689</c:v>
                </c:pt>
                <c:pt idx="9938">
                  <c:v>0.17800146871809569</c:v>
                </c:pt>
                <c:pt idx="9939">
                  <c:v>0.17801937991438449</c:v>
                </c:pt>
                <c:pt idx="9940">
                  <c:v>0.17803729111067329</c:v>
                </c:pt>
                <c:pt idx="9941">
                  <c:v>0.17805520230696209</c:v>
                </c:pt>
                <c:pt idx="9942">
                  <c:v>0.17807311350325089</c:v>
                </c:pt>
                <c:pt idx="9943">
                  <c:v>0.17809102469953969</c:v>
                </c:pt>
                <c:pt idx="9944">
                  <c:v>0.17810893589582849</c:v>
                </c:pt>
                <c:pt idx="9945">
                  <c:v>0.17812684709211729</c:v>
                </c:pt>
                <c:pt idx="9946">
                  <c:v>0.17814475828840609</c:v>
                </c:pt>
                <c:pt idx="9947">
                  <c:v>0.17816266948469489</c:v>
                </c:pt>
                <c:pt idx="9948">
                  <c:v>0.17818058068098369</c:v>
                </c:pt>
                <c:pt idx="9949">
                  <c:v>0.17819849187727249</c:v>
                </c:pt>
                <c:pt idx="9950">
                  <c:v>0.17821640307356129</c:v>
                </c:pt>
                <c:pt idx="9951">
                  <c:v>0.17823431426985009</c:v>
                </c:pt>
                <c:pt idx="9952">
                  <c:v>0.17825222546613889</c:v>
                </c:pt>
                <c:pt idx="9953">
                  <c:v>0.17827013666242769</c:v>
                </c:pt>
                <c:pt idx="9954">
                  <c:v>0.17828804785871649</c:v>
                </c:pt>
                <c:pt idx="9955">
                  <c:v>0.17830595905500529</c:v>
                </c:pt>
                <c:pt idx="9956">
                  <c:v>0.17832387025129409</c:v>
                </c:pt>
                <c:pt idx="9957">
                  <c:v>0.17834178144758289</c:v>
                </c:pt>
                <c:pt idx="9958">
                  <c:v>0.17835969264387169</c:v>
                </c:pt>
                <c:pt idx="9959">
                  <c:v>0.17837760384016049</c:v>
                </c:pt>
                <c:pt idx="9960">
                  <c:v>0.17839551503644929</c:v>
                </c:pt>
                <c:pt idx="9961">
                  <c:v>0.17841342623273809</c:v>
                </c:pt>
                <c:pt idx="9962">
                  <c:v>0.17843133742902689</c:v>
                </c:pt>
                <c:pt idx="9963">
                  <c:v>0.17844924862531569</c:v>
                </c:pt>
                <c:pt idx="9964">
                  <c:v>0.17846715982160449</c:v>
                </c:pt>
                <c:pt idx="9965">
                  <c:v>0.17848507101789329</c:v>
                </c:pt>
                <c:pt idx="9966">
                  <c:v>0.17850298221418209</c:v>
                </c:pt>
                <c:pt idx="9967">
                  <c:v>0.17852089341047089</c:v>
                </c:pt>
                <c:pt idx="9968">
                  <c:v>0.17853880460675969</c:v>
                </c:pt>
                <c:pt idx="9969">
                  <c:v>0.17855671580304849</c:v>
                </c:pt>
                <c:pt idx="9970">
                  <c:v>0.17857462699933729</c:v>
                </c:pt>
                <c:pt idx="9971">
                  <c:v>0.17859253819562609</c:v>
                </c:pt>
                <c:pt idx="9972">
                  <c:v>0.17861044939191489</c:v>
                </c:pt>
                <c:pt idx="9973">
                  <c:v>0.17862836058820369</c:v>
                </c:pt>
                <c:pt idx="9974">
                  <c:v>0.17864627178449249</c:v>
                </c:pt>
                <c:pt idx="9975">
                  <c:v>0.17866418298078129</c:v>
                </c:pt>
                <c:pt idx="9976">
                  <c:v>0.17868209417707009</c:v>
                </c:pt>
                <c:pt idx="9977">
                  <c:v>0.17870000537335889</c:v>
                </c:pt>
                <c:pt idx="9978">
                  <c:v>0.17871791656964769</c:v>
                </c:pt>
                <c:pt idx="9979">
                  <c:v>0.17873582776593649</c:v>
                </c:pt>
                <c:pt idx="9980">
                  <c:v>0.17875373896222529</c:v>
                </c:pt>
                <c:pt idx="9981">
                  <c:v>0.17877165015851409</c:v>
                </c:pt>
                <c:pt idx="9982">
                  <c:v>0.1787895613548029</c:v>
                </c:pt>
                <c:pt idx="9983">
                  <c:v>0.1788074725510917</c:v>
                </c:pt>
                <c:pt idx="9984">
                  <c:v>0.1788253837473805</c:v>
                </c:pt>
                <c:pt idx="9985">
                  <c:v>0.1788432949436693</c:v>
                </c:pt>
                <c:pt idx="9986">
                  <c:v>0.1788612061399581</c:v>
                </c:pt>
                <c:pt idx="9987">
                  <c:v>0.1788791173362469</c:v>
                </c:pt>
                <c:pt idx="9988">
                  <c:v>0.1788970285325357</c:v>
                </c:pt>
                <c:pt idx="9989">
                  <c:v>0.1789149397288245</c:v>
                </c:pt>
                <c:pt idx="9990">
                  <c:v>0.1789328509251133</c:v>
                </c:pt>
                <c:pt idx="9991">
                  <c:v>0.1789507621214021</c:v>
                </c:pt>
                <c:pt idx="9992">
                  <c:v>0.1789686733176909</c:v>
                </c:pt>
                <c:pt idx="9993">
                  <c:v>0.1789865845139797</c:v>
                </c:pt>
                <c:pt idx="9994">
                  <c:v>0.1790044957102685</c:v>
                </c:pt>
                <c:pt idx="9995">
                  <c:v>0.1790224069065573</c:v>
                </c:pt>
                <c:pt idx="9996">
                  <c:v>0.1790403181028461</c:v>
                </c:pt>
                <c:pt idx="9997">
                  <c:v>0.1790582292991349</c:v>
                </c:pt>
                <c:pt idx="9998">
                  <c:v>0.1790761404954237</c:v>
                </c:pt>
                <c:pt idx="9999">
                  <c:v>0.1790940516917125</c:v>
                </c:pt>
                <c:pt idx="10000">
                  <c:v>0.1791119628880013</c:v>
                </c:pt>
                <c:pt idx="10001">
                  <c:v>0.1791298740842901</c:v>
                </c:pt>
                <c:pt idx="10002">
                  <c:v>0.1791477852805789</c:v>
                </c:pt>
                <c:pt idx="10003">
                  <c:v>0.1791656964768677</c:v>
                </c:pt>
                <c:pt idx="10004">
                  <c:v>0.1791836076731565</c:v>
                </c:pt>
                <c:pt idx="10005">
                  <c:v>0.1792015188694453</c:v>
                </c:pt>
                <c:pt idx="10006">
                  <c:v>0.1792194300657341</c:v>
                </c:pt>
                <c:pt idx="10007">
                  <c:v>0.1792373412620229</c:v>
                </c:pt>
                <c:pt idx="10008">
                  <c:v>0.1792552524583117</c:v>
                </c:pt>
                <c:pt idx="10009">
                  <c:v>0.1792731636546005</c:v>
                </c:pt>
                <c:pt idx="10010">
                  <c:v>0.1792910748508893</c:v>
                </c:pt>
                <c:pt idx="10011">
                  <c:v>0.1793089860471781</c:v>
                </c:pt>
                <c:pt idx="10012">
                  <c:v>0.1793268972434669</c:v>
                </c:pt>
                <c:pt idx="10013">
                  <c:v>0.1793448084397557</c:v>
                </c:pt>
                <c:pt idx="10014">
                  <c:v>0.1793627196360445</c:v>
                </c:pt>
                <c:pt idx="10015">
                  <c:v>0.1793806308323333</c:v>
                </c:pt>
                <c:pt idx="10016">
                  <c:v>0.1793985420286221</c:v>
                </c:pt>
                <c:pt idx="10017">
                  <c:v>0.1794164532249109</c:v>
                </c:pt>
                <c:pt idx="10018">
                  <c:v>0.1794343644211997</c:v>
                </c:pt>
                <c:pt idx="10019">
                  <c:v>0.1794522756174885</c:v>
                </c:pt>
                <c:pt idx="10020">
                  <c:v>0.1794701868137773</c:v>
                </c:pt>
                <c:pt idx="10021">
                  <c:v>0.1794880980100661</c:v>
                </c:pt>
                <c:pt idx="10022">
                  <c:v>0.1795060092063549</c:v>
                </c:pt>
                <c:pt idx="10023">
                  <c:v>0.1795239204026437</c:v>
                </c:pt>
                <c:pt idx="10024">
                  <c:v>0.1795418315989325</c:v>
                </c:pt>
                <c:pt idx="10025">
                  <c:v>0.1795597427952213</c:v>
                </c:pt>
                <c:pt idx="10026">
                  <c:v>0.1795776539915101</c:v>
                </c:pt>
                <c:pt idx="10027">
                  <c:v>0.1795955651877989</c:v>
                </c:pt>
                <c:pt idx="10028">
                  <c:v>0.1796134763840877</c:v>
                </c:pt>
                <c:pt idx="10029">
                  <c:v>0.1796313875803765</c:v>
                </c:pt>
                <c:pt idx="10030">
                  <c:v>0.1796492987766653</c:v>
                </c:pt>
                <c:pt idx="10031">
                  <c:v>0.1796672099729541</c:v>
                </c:pt>
                <c:pt idx="10032">
                  <c:v>0.1796851211692429</c:v>
                </c:pt>
                <c:pt idx="10033">
                  <c:v>0.1797030323655317</c:v>
                </c:pt>
                <c:pt idx="10034">
                  <c:v>0.1797209435618205</c:v>
                </c:pt>
                <c:pt idx="10035">
                  <c:v>0.1797388547581093</c:v>
                </c:pt>
                <c:pt idx="10036">
                  <c:v>0.1797567659543981</c:v>
                </c:pt>
                <c:pt idx="10037">
                  <c:v>0.1797746771506869</c:v>
                </c:pt>
                <c:pt idx="10038">
                  <c:v>0.1797925883469757</c:v>
                </c:pt>
                <c:pt idx="10039">
                  <c:v>0.1798104995432645</c:v>
                </c:pt>
                <c:pt idx="10040">
                  <c:v>0.1798284107395533</c:v>
                </c:pt>
                <c:pt idx="10041">
                  <c:v>0.1798463219358421</c:v>
                </c:pt>
                <c:pt idx="10042">
                  <c:v>0.1798642331321309</c:v>
                </c:pt>
                <c:pt idx="10043">
                  <c:v>0.1798821443284197</c:v>
                </c:pt>
                <c:pt idx="10044">
                  <c:v>0.1799000555247085</c:v>
                </c:pt>
                <c:pt idx="10045">
                  <c:v>0.1799179667209973</c:v>
                </c:pt>
                <c:pt idx="10046">
                  <c:v>0.1799358779172861</c:v>
                </c:pt>
                <c:pt idx="10047">
                  <c:v>0.1799537891135749</c:v>
                </c:pt>
                <c:pt idx="10048">
                  <c:v>0.1799717003098637</c:v>
                </c:pt>
                <c:pt idx="10049">
                  <c:v>0.1799896115061525</c:v>
                </c:pt>
                <c:pt idx="10050">
                  <c:v>0.1800075227024413</c:v>
                </c:pt>
                <c:pt idx="10051">
                  <c:v>0.1800254338987301</c:v>
                </c:pt>
                <c:pt idx="10052">
                  <c:v>0.1800433450950189</c:v>
                </c:pt>
                <c:pt idx="10053">
                  <c:v>0.1800612562913077</c:v>
                </c:pt>
                <c:pt idx="10054">
                  <c:v>0.1800791674875965</c:v>
                </c:pt>
                <c:pt idx="10055">
                  <c:v>0.1800970786838853</c:v>
                </c:pt>
                <c:pt idx="10056">
                  <c:v>0.1801149898801741</c:v>
                </c:pt>
                <c:pt idx="10057">
                  <c:v>0.1801329010764629</c:v>
                </c:pt>
                <c:pt idx="10058">
                  <c:v>0.1801508122727517</c:v>
                </c:pt>
                <c:pt idx="10059">
                  <c:v>0.1801687234690405</c:v>
                </c:pt>
                <c:pt idx="10060">
                  <c:v>0.1801866346653293</c:v>
                </c:pt>
                <c:pt idx="10061">
                  <c:v>0.1802045458616181</c:v>
                </c:pt>
                <c:pt idx="10062">
                  <c:v>0.1802224570579069</c:v>
                </c:pt>
                <c:pt idx="10063">
                  <c:v>0.1802403682541957</c:v>
                </c:pt>
                <c:pt idx="10064">
                  <c:v>0.1802582794504845</c:v>
                </c:pt>
                <c:pt idx="10065">
                  <c:v>0.1802761906467733</c:v>
                </c:pt>
                <c:pt idx="10066">
                  <c:v>0.1802941018430621</c:v>
                </c:pt>
                <c:pt idx="10067">
                  <c:v>0.1803120130393509</c:v>
                </c:pt>
                <c:pt idx="10068">
                  <c:v>0.1803299242356397</c:v>
                </c:pt>
                <c:pt idx="10069">
                  <c:v>0.1803478354319285</c:v>
                </c:pt>
                <c:pt idx="10070">
                  <c:v>0.1803657466282173</c:v>
                </c:pt>
                <c:pt idx="10071">
                  <c:v>0.18038365782450611</c:v>
                </c:pt>
                <c:pt idx="10072">
                  <c:v>0.18040156902079491</c:v>
                </c:pt>
                <c:pt idx="10073">
                  <c:v>0.18041948021708371</c:v>
                </c:pt>
                <c:pt idx="10074">
                  <c:v>0.18043739141337251</c:v>
                </c:pt>
                <c:pt idx="10075">
                  <c:v>0.18045530260966131</c:v>
                </c:pt>
                <c:pt idx="10076">
                  <c:v>0.18047321380595011</c:v>
                </c:pt>
                <c:pt idx="10077">
                  <c:v>0.18049112500223891</c:v>
                </c:pt>
                <c:pt idx="10078">
                  <c:v>0.18050903619852771</c:v>
                </c:pt>
                <c:pt idx="10079">
                  <c:v>0.18052694739481651</c:v>
                </c:pt>
                <c:pt idx="10080">
                  <c:v>0.18054485859110531</c:v>
                </c:pt>
                <c:pt idx="10081">
                  <c:v>0.18056276978739411</c:v>
                </c:pt>
                <c:pt idx="10082">
                  <c:v>0.18058068098368291</c:v>
                </c:pt>
                <c:pt idx="10083">
                  <c:v>0.18059859217997171</c:v>
                </c:pt>
                <c:pt idx="10084">
                  <c:v>0.18061650337626051</c:v>
                </c:pt>
                <c:pt idx="10085">
                  <c:v>0.18063441457254931</c:v>
                </c:pt>
                <c:pt idx="10086">
                  <c:v>0.18065232576883811</c:v>
                </c:pt>
                <c:pt idx="10087">
                  <c:v>0.18067023696512691</c:v>
                </c:pt>
                <c:pt idx="10088">
                  <c:v>0.18068814816141571</c:v>
                </c:pt>
                <c:pt idx="10089">
                  <c:v>0.18070605935770451</c:v>
                </c:pt>
                <c:pt idx="10090">
                  <c:v>0.18072397055399331</c:v>
                </c:pt>
                <c:pt idx="10091">
                  <c:v>0.18074188175028211</c:v>
                </c:pt>
                <c:pt idx="10092">
                  <c:v>0.18075979294657091</c:v>
                </c:pt>
                <c:pt idx="10093">
                  <c:v>0.18077770414285971</c:v>
                </c:pt>
                <c:pt idx="10094">
                  <c:v>0.18079561533914851</c:v>
                </c:pt>
                <c:pt idx="10095">
                  <c:v>0.18081352653543731</c:v>
                </c:pt>
                <c:pt idx="10096">
                  <c:v>0.18083143773172611</c:v>
                </c:pt>
                <c:pt idx="10097">
                  <c:v>0.18084934892801491</c:v>
                </c:pt>
                <c:pt idx="10098">
                  <c:v>0.18086726012430371</c:v>
                </c:pt>
                <c:pt idx="10099">
                  <c:v>0.18088517132059251</c:v>
                </c:pt>
                <c:pt idx="10100">
                  <c:v>0.18090308251688131</c:v>
                </c:pt>
                <c:pt idx="10101">
                  <c:v>0.18092099371317011</c:v>
                </c:pt>
                <c:pt idx="10102">
                  <c:v>0.18093890490945891</c:v>
                </c:pt>
                <c:pt idx="10103">
                  <c:v>0.18095681610574771</c:v>
                </c:pt>
                <c:pt idx="10104">
                  <c:v>0.18097472730203651</c:v>
                </c:pt>
                <c:pt idx="10105">
                  <c:v>0.18099263849832531</c:v>
                </c:pt>
                <c:pt idx="10106">
                  <c:v>0.18101054969461411</c:v>
                </c:pt>
                <c:pt idx="10107">
                  <c:v>0.18102846089090291</c:v>
                </c:pt>
                <c:pt idx="10108">
                  <c:v>0.18104637208719171</c:v>
                </c:pt>
                <c:pt idx="10109">
                  <c:v>0.18106428328348051</c:v>
                </c:pt>
                <c:pt idx="10110">
                  <c:v>0.18108219447976931</c:v>
                </c:pt>
                <c:pt idx="10111">
                  <c:v>0.18110010567605811</c:v>
                </c:pt>
                <c:pt idx="10112">
                  <c:v>0.18111801687234691</c:v>
                </c:pt>
                <c:pt idx="10113">
                  <c:v>0.18113592806863571</c:v>
                </c:pt>
                <c:pt idx="10114">
                  <c:v>0.18115383926492451</c:v>
                </c:pt>
                <c:pt idx="10115">
                  <c:v>0.18117175046121331</c:v>
                </c:pt>
                <c:pt idx="10116">
                  <c:v>0.18118966165750211</c:v>
                </c:pt>
                <c:pt idx="10117">
                  <c:v>0.18120757285379091</c:v>
                </c:pt>
                <c:pt idx="10118">
                  <c:v>0.18122548405007971</c:v>
                </c:pt>
                <c:pt idx="10119">
                  <c:v>0.18124339524636851</c:v>
                </c:pt>
                <c:pt idx="10120">
                  <c:v>0.18126130644265731</c:v>
                </c:pt>
                <c:pt idx="10121">
                  <c:v>0.18127921763894611</c:v>
                </c:pt>
                <c:pt idx="10122">
                  <c:v>0.18129712883523491</c:v>
                </c:pt>
                <c:pt idx="10123">
                  <c:v>0.18131504003152371</c:v>
                </c:pt>
                <c:pt idx="10124">
                  <c:v>0.18133295122781251</c:v>
                </c:pt>
                <c:pt idx="10125">
                  <c:v>0.18135086242410131</c:v>
                </c:pt>
                <c:pt idx="10126">
                  <c:v>0.18136877362039011</c:v>
                </c:pt>
                <c:pt idx="10127">
                  <c:v>0.18138668481667891</c:v>
                </c:pt>
                <c:pt idx="10128">
                  <c:v>0.18140459601296771</c:v>
                </c:pt>
                <c:pt idx="10129">
                  <c:v>0.18142250720925651</c:v>
                </c:pt>
                <c:pt idx="10130">
                  <c:v>0.18144041840554531</c:v>
                </c:pt>
                <c:pt idx="10131">
                  <c:v>0.18145832960183411</c:v>
                </c:pt>
                <c:pt idx="10132">
                  <c:v>0.18147624079812291</c:v>
                </c:pt>
                <c:pt idx="10133">
                  <c:v>0.18149415199441171</c:v>
                </c:pt>
                <c:pt idx="10134">
                  <c:v>0.18151206319070051</c:v>
                </c:pt>
                <c:pt idx="10135">
                  <c:v>0.18152997438698931</c:v>
                </c:pt>
                <c:pt idx="10136">
                  <c:v>0.18154788558327811</c:v>
                </c:pt>
                <c:pt idx="10137">
                  <c:v>0.18156579677956691</c:v>
                </c:pt>
                <c:pt idx="10138">
                  <c:v>0.18158370797585571</c:v>
                </c:pt>
                <c:pt idx="10139">
                  <c:v>0.18160161917214451</c:v>
                </c:pt>
                <c:pt idx="10140">
                  <c:v>0.18161953036843331</c:v>
                </c:pt>
                <c:pt idx="10141">
                  <c:v>0.18163744156472211</c:v>
                </c:pt>
                <c:pt idx="10142">
                  <c:v>0.18165535276101091</c:v>
                </c:pt>
                <c:pt idx="10143">
                  <c:v>0.18167326395729971</c:v>
                </c:pt>
                <c:pt idx="10144">
                  <c:v>0.18169117515358851</c:v>
                </c:pt>
                <c:pt idx="10145">
                  <c:v>0.18170908634987731</c:v>
                </c:pt>
                <c:pt idx="10146">
                  <c:v>0.18172699754616611</c:v>
                </c:pt>
                <c:pt idx="10147">
                  <c:v>0.18174490874245491</c:v>
                </c:pt>
                <c:pt idx="10148">
                  <c:v>0.18176281993874371</c:v>
                </c:pt>
                <c:pt idx="10149">
                  <c:v>0.18178073113503251</c:v>
                </c:pt>
                <c:pt idx="10150">
                  <c:v>0.18179864233132131</c:v>
                </c:pt>
                <c:pt idx="10151">
                  <c:v>0.18181655352761011</c:v>
                </c:pt>
                <c:pt idx="10152">
                  <c:v>0.18183446472389891</c:v>
                </c:pt>
                <c:pt idx="10153">
                  <c:v>0.18185237592018771</c:v>
                </c:pt>
                <c:pt idx="10154">
                  <c:v>0.18187028711647651</c:v>
                </c:pt>
                <c:pt idx="10155">
                  <c:v>0.18188819831276531</c:v>
                </c:pt>
                <c:pt idx="10156">
                  <c:v>0.18190610950905411</c:v>
                </c:pt>
                <c:pt idx="10157">
                  <c:v>0.18192402070534291</c:v>
                </c:pt>
                <c:pt idx="10158">
                  <c:v>0.18194193190163171</c:v>
                </c:pt>
                <c:pt idx="10159">
                  <c:v>0.18195984309792052</c:v>
                </c:pt>
                <c:pt idx="10160">
                  <c:v>0.18197775429420932</c:v>
                </c:pt>
                <c:pt idx="10161">
                  <c:v>0.18199566549049812</c:v>
                </c:pt>
                <c:pt idx="10162">
                  <c:v>0.18201357668678692</c:v>
                </c:pt>
                <c:pt idx="10163">
                  <c:v>0.18203148788307572</c:v>
                </c:pt>
                <c:pt idx="10164">
                  <c:v>0.18204939907936452</c:v>
                </c:pt>
                <c:pt idx="10165">
                  <c:v>0.18206731027565332</c:v>
                </c:pt>
                <c:pt idx="10166">
                  <c:v>0.18208522147194212</c:v>
                </c:pt>
                <c:pt idx="10167">
                  <c:v>0.18210313266823092</c:v>
                </c:pt>
                <c:pt idx="10168">
                  <c:v>0.18212104386451972</c:v>
                </c:pt>
                <c:pt idx="10169">
                  <c:v>0.18213895506080852</c:v>
                </c:pt>
                <c:pt idx="10170">
                  <c:v>0.18215686625709732</c:v>
                </c:pt>
                <c:pt idx="10171">
                  <c:v>0.18217477745338612</c:v>
                </c:pt>
                <c:pt idx="10172">
                  <c:v>0.18219268864967492</c:v>
                </c:pt>
                <c:pt idx="10173">
                  <c:v>0.18221059984596372</c:v>
                </c:pt>
                <c:pt idx="10174">
                  <c:v>0.18222851104225252</c:v>
                </c:pt>
                <c:pt idx="10175">
                  <c:v>0.18224642223854132</c:v>
                </c:pt>
                <c:pt idx="10176">
                  <c:v>0.18226433343483012</c:v>
                </c:pt>
                <c:pt idx="10177">
                  <c:v>0.18228224463111892</c:v>
                </c:pt>
                <c:pt idx="10178">
                  <c:v>0.18230015582740772</c:v>
                </c:pt>
                <c:pt idx="10179">
                  <c:v>0.18231806702369652</c:v>
                </c:pt>
                <c:pt idx="10180">
                  <c:v>0.18233597821998532</c:v>
                </c:pt>
                <c:pt idx="10181">
                  <c:v>0.18235388941627412</c:v>
                </c:pt>
                <c:pt idx="10182">
                  <c:v>0.18237180061256292</c:v>
                </c:pt>
                <c:pt idx="10183">
                  <c:v>0.18238971180885172</c:v>
                </c:pt>
                <c:pt idx="10184">
                  <c:v>0.18240762300514052</c:v>
                </c:pt>
                <c:pt idx="10185">
                  <c:v>0.18242553420142932</c:v>
                </c:pt>
                <c:pt idx="10186">
                  <c:v>0.18244344539771812</c:v>
                </c:pt>
                <c:pt idx="10187">
                  <c:v>0.18246135659400692</c:v>
                </c:pt>
                <c:pt idx="10188">
                  <c:v>0.18247926779029572</c:v>
                </c:pt>
                <c:pt idx="10189">
                  <c:v>0.18249717898658452</c:v>
                </c:pt>
                <c:pt idx="10190">
                  <c:v>0.18251509018287332</c:v>
                </c:pt>
                <c:pt idx="10191">
                  <c:v>0.18253300137916212</c:v>
                </c:pt>
                <c:pt idx="10192">
                  <c:v>0.18255091257545092</c:v>
                </c:pt>
                <c:pt idx="10193">
                  <c:v>0.18256882377173972</c:v>
                </c:pt>
                <c:pt idx="10194">
                  <c:v>0.18258673496802852</c:v>
                </c:pt>
                <c:pt idx="10195">
                  <c:v>0.18260464616431732</c:v>
                </c:pt>
                <c:pt idx="10196">
                  <c:v>0.18262255736060612</c:v>
                </c:pt>
                <c:pt idx="10197">
                  <c:v>0.18264046855689492</c:v>
                </c:pt>
                <c:pt idx="10198">
                  <c:v>0.18265837975318372</c:v>
                </c:pt>
                <c:pt idx="10199">
                  <c:v>0.18267629094947252</c:v>
                </c:pt>
                <c:pt idx="10200">
                  <c:v>0.18269420214576132</c:v>
                </c:pt>
                <c:pt idx="10201">
                  <c:v>0.18271211334205012</c:v>
                </c:pt>
                <c:pt idx="10202">
                  <c:v>0.18273002453833892</c:v>
                </c:pt>
                <c:pt idx="10203">
                  <c:v>0.18274793573462772</c:v>
                </c:pt>
                <c:pt idx="10204">
                  <c:v>0.18276584693091652</c:v>
                </c:pt>
                <c:pt idx="10205">
                  <c:v>0.18278375812720532</c:v>
                </c:pt>
                <c:pt idx="10206">
                  <c:v>0.18280166932349412</c:v>
                </c:pt>
                <c:pt idx="10207">
                  <c:v>0.18281958051978292</c:v>
                </c:pt>
                <c:pt idx="10208">
                  <c:v>0.18283749171607172</c:v>
                </c:pt>
                <c:pt idx="10209">
                  <c:v>0.18285540291236052</c:v>
                </c:pt>
                <c:pt idx="10210">
                  <c:v>0.18287331410864932</c:v>
                </c:pt>
                <c:pt idx="10211">
                  <c:v>0.18289122530493812</c:v>
                </c:pt>
                <c:pt idx="10212">
                  <c:v>0.18290913650122692</c:v>
                </c:pt>
                <c:pt idx="10213">
                  <c:v>0.18292704769751572</c:v>
                </c:pt>
                <c:pt idx="10214">
                  <c:v>0.18294495889380452</c:v>
                </c:pt>
                <c:pt idx="10215">
                  <c:v>0.18296287009009332</c:v>
                </c:pt>
                <c:pt idx="10216">
                  <c:v>0.18298078128638212</c:v>
                </c:pt>
                <c:pt idx="10217">
                  <c:v>0.18299869248267092</c:v>
                </c:pt>
                <c:pt idx="10218">
                  <c:v>0.18301660367895972</c:v>
                </c:pt>
                <c:pt idx="10219">
                  <c:v>0.18303451487524852</c:v>
                </c:pt>
                <c:pt idx="10220">
                  <c:v>0.18305242607153732</c:v>
                </c:pt>
                <c:pt idx="10221">
                  <c:v>0.18307033726782612</c:v>
                </c:pt>
                <c:pt idx="10222">
                  <c:v>0.18308824846411492</c:v>
                </c:pt>
                <c:pt idx="10223">
                  <c:v>0.18310615966040372</c:v>
                </c:pt>
                <c:pt idx="10224">
                  <c:v>0.18312407085669252</c:v>
                </c:pt>
                <c:pt idx="10225">
                  <c:v>0.18314198205298132</c:v>
                </c:pt>
                <c:pt idx="10226">
                  <c:v>0.18315989324927012</c:v>
                </c:pt>
                <c:pt idx="10227">
                  <c:v>0.18317780444555892</c:v>
                </c:pt>
                <c:pt idx="10228">
                  <c:v>0.18319571564184772</c:v>
                </c:pt>
                <c:pt idx="10229">
                  <c:v>0.18321362683813652</c:v>
                </c:pt>
                <c:pt idx="10230">
                  <c:v>0.18323153803442532</c:v>
                </c:pt>
                <c:pt idx="10231">
                  <c:v>0.18324944923071412</c:v>
                </c:pt>
                <c:pt idx="10232">
                  <c:v>0.18326736042700292</c:v>
                </c:pt>
                <c:pt idx="10233">
                  <c:v>0.18328527162329172</c:v>
                </c:pt>
                <c:pt idx="10234">
                  <c:v>0.18330318281958052</c:v>
                </c:pt>
                <c:pt idx="10235">
                  <c:v>0.18332109401586932</c:v>
                </c:pt>
                <c:pt idx="10236">
                  <c:v>0.18333900521215812</c:v>
                </c:pt>
                <c:pt idx="10237">
                  <c:v>0.18335691640844692</c:v>
                </c:pt>
                <c:pt idx="10238">
                  <c:v>0.18337482760473572</c:v>
                </c:pt>
                <c:pt idx="10239">
                  <c:v>0.18339273880102452</c:v>
                </c:pt>
                <c:pt idx="10240">
                  <c:v>0.18341064999731332</c:v>
                </c:pt>
                <c:pt idx="10241">
                  <c:v>0.18342856119360212</c:v>
                </c:pt>
                <c:pt idx="10242">
                  <c:v>0.18344647238989092</c:v>
                </c:pt>
                <c:pt idx="10243">
                  <c:v>0.18346438358617972</c:v>
                </c:pt>
                <c:pt idx="10244">
                  <c:v>0.18348229478246852</c:v>
                </c:pt>
                <c:pt idx="10245">
                  <c:v>0.18350020597875732</c:v>
                </c:pt>
                <c:pt idx="10246">
                  <c:v>0.18351811717504612</c:v>
                </c:pt>
                <c:pt idx="10247">
                  <c:v>0.18353602837133492</c:v>
                </c:pt>
                <c:pt idx="10248">
                  <c:v>0.18355393956762373</c:v>
                </c:pt>
                <c:pt idx="10249">
                  <c:v>0.18357185076391253</c:v>
                </c:pt>
                <c:pt idx="10250">
                  <c:v>0.18358976196020133</c:v>
                </c:pt>
                <c:pt idx="10251">
                  <c:v>0.18360767315649013</c:v>
                </c:pt>
                <c:pt idx="10252">
                  <c:v>0.18362558435277893</c:v>
                </c:pt>
                <c:pt idx="10253">
                  <c:v>0.18364349554906773</c:v>
                </c:pt>
                <c:pt idx="10254">
                  <c:v>0.18366140674535653</c:v>
                </c:pt>
                <c:pt idx="10255">
                  <c:v>0.18367931794164533</c:v>
                </c:pt>
                <c:pt idx="10256">
                  <c:v>0.18369722913793413</c:v>
                </c:pt>
                <c:pt idx="10257">
                  <c:v>0.18371514033422293</c:v>
                </c:pt>
                <c:pt idx="10258">
                  <c:v>0.18373305153051173</c:v>
                </c:pt>
                <c:pt idx="10259">
                  <c:v>0.18375096272680053</c:v>
                </c:pt>
                <c:pt idx="10260">
                  <c:v>0.18376887392308933</c:v>
                </c:pt>
                <c:pt idx="10261">
                  <c:v>0.18378678511937813</c:v>
                </c:pt>
                <c:pt idx="10262">
                  <c:v>0.18380469631566693</c:v>
                </c:pt>
                <c:pt idx="10263">
                  <c:v>0.18382260751195573</c:v>
                </c:pt>
                <c:pt idx="10264">
                  <c:v>0.18384051870824453</c:v>
                </c:pt>
                <c:pt idx="10265">
                  <c:v>0.18385842990453333</c:v>
                </c:pt>
                <c:pt idx="10266">
                  <c:v>0.18387634110082213</c:v>
                </c:pt>
                <c:pt idx="10267">
                  <c:v>0.18389425229711093</c:v>
                </c:pt>
                <c:pt idx="10268">
                  <c:v>0.18391216349339973</c:v>
                </c:pt>
                <c:pt idx="10269">
                  <c:v>0.18393007468968853</c:v>
                </c:pt>
                <c:pt idx="10270">
                  <c:v>0.18394798588597733</c:v>
                </c:pt>
                <c:pt idx="10271">
                  <c:v>0.18396589708226613</c:v>
                </c:pt>
                <c:pt idx="10272">
                  <c:v>0.18398380827855493</c:v>
                </c:pt>
                <c:pt idx="10273">
                  <c:v>0.18400171947484373</c:v>
                </c:pt>
                <c:pt idx="10274">
                  <c:v>0.18401963067113253</c:v>
                </c:pt>
                <c:pt idx="10275">
                  <c:v>0.18403754186742133</c:v>
                </c:pt>
                <c:pt idx="10276">
                  <c:v>0.18405545306371013</c:v>
                </c:pt>
                <c:pt idx="10277">
                  <c:v>0.18407336425999893</c:v>
                </c:pt>
                <c:pt idx="10278">
                  <c:v>0.18409127545628773</c:v>
                </c:pt>
                <c:pt idx="10279">
                  <c:v>0.18410918665257653</c:v>
                </c:pt>
                <c:pt idx="10280">
                  <c:v>0.18412709784886533</c:v>
                </c:pt>
                <c:pt idx="10281">
                  <c:v>0.18414500904515413</c:v>
                </c:pt>
                <c:pt idx="10282">
                  <c:v>0.18416292024144293</c:v>
                </c:pt>
                <c:pt idx="10283">
                  <c:v>0.18418083143773173</c:v>
                </c:pt>
                <c:pt idx="10284">
                  <c:v>0.18419874263402053</c:v>
                </c:pt>
                <c:pt idx="10285">
                  <c:v>0.18421665383030933</c:v>
                </c:pt>
                <c:pt idx="10286">
                  <c:v>0.18423456502659813</c:v>
                </c:pt>
                <c:pt idx="10287">
                  <c:v>0.18425247622288693</c:v>
                </c:pt>
                <c:pt idx="10288">
                  <c:v>0.18427038741917573</c:v>
                </c:pt>
                <c:pt idx="10289">
                  <c:v>0.18428829861546453</c:v>
                </c:pt>
                <c:pt idx="10290">
                  <c:v>0.18430620981175333</c:v>
                </c:pt>
                <c:pt idx="10291">
                  <c:v>0.18432412100804213</c:v>
                </c:pt>
                <c:pt idx="10292">
                  <c:v>0.18434203220433093</c:v>
                </c:pt>
                <c:pt idx="10293">
                  <c:v>0.18435994340061973</c:v>
                </c:pt>
                <c:pt idx="10294">
                  <c:v>0.18437785459690853</c:v>
                </c:pt>
                <c:pt idx="10295">
                  <c:v>0.18439576579319733</c:v>
                </c:pt>
                <c:pt idx="10296">
                  <c:v>0.18441367698948613</c:v>
                </c:pt>
                <c:pt idx="10297">
                  <c:v>0.18443158818577493</c:v>
                </c:pt>
                <c:pt idx="10298">
                  <c:v>0.18444949938206373</c:v>
                </c:pt>
                <c:pt idx="10299">
                  <c:v>0.18446741057835253</c:v>
                </c:pt>
                <c:pt idx="10300">
                  <c:v>0.18448532177464133</c:v>
                </c:pt>
                <c:pt idx="10301">
                  <c:v>0.18450323297093013</c:v>
                </c:pt>
                <c:pt idx="10302">
                  <c:v>0.18452114416721893</c:v>
                </c:pt>
                <c:pt idx="10303">
                  <c:v>0.18453905536350773</c:v>
                </c:pt>
                <c:pt idx="10304">
                  <c:v>0.18455696655979653</c:v>
                </c:pt>
                <c:pt idx="10305">
                  <c:v>0.18457487775608533</c:v>
                </c:pt>
                <c:pt idx="10306">
                  <c:v>0.18459278895237413</c:v>
                </c:pt>
                <c:pt idx="10307">
                  <c:v>0.18461070014866293</c:v>
                </c:pt>
                <c:pt idx="10308">
                  <c:v>0.18462861134495173</c:v>
                </c:pt>
                <c:pt idx="10309">
                  <c:v>0.18464652254124053</c:v>
                </c:pt>
                <c:pt idx="10310">
                  <c:v>0.18466443373752933</c:v>
                </c:pt>
                <c:pt idx="10311">
                  <c:v>0.18468234493381813</c:v>
                </c:pt>
                <c:pt idx="10312">
                  <c:v>0.18470025613010693</c:v>
                </c:pt>
                <c:pt idx="10313">
                  <c:v>0.18471816732639573</c:v>
                </c:pt>
                <c:pt idx="10314">
                  <c:v>0.18473607852268453</c:v>
                </c:pt>
                <c:pt idx="10315">
                  <c:v>0.18475398971897333</c:v>
                </c:pt>
                <c:pt idx="10316">
                  <c:v>0.18477190091526213</c:v>
                </c:pt>
                <c:pt idx="10317">
                  <c:v>0.18478981211155093</c:v>
                </c:pt>
                <c:pt idx="10318">
                  <c:v>0.18480772330783973</c:v>
                </c:pt>
                <c:pt idx="10319">
                  <c:v>0.18482563450412853</c:v>
                </c:pt>
                <c:pt idx="10320">
                  <c:v>0.18484354570041733</c:v>
                </c:pt>
                <c:pt idx="10321">
                  <c:v>0.18486145689670613</c:v>
                </c:pt>
                <c:pt idx="10322">
                  <c:v>0.18487936809299493</c:v>
                </c:pt>
                <c:pt idx="10323">
                  <c:v>0.18489727928928373</c:v>
                </c:pt>
                <c:pt idx="10324">
                  <c:v>0.18491519048557253</c:v>
                </c:pt>
                <c:pt idx="10325">
                  <c:v>0.18493310168186133</c:v>
                </c:pt>
                <c:pt idx="10326">
                  <c:v>0.18495101287815013</c:v>
                </c:pt>
                <c:pt idx="10327">
                  <c:v>0.18496892407443893</c:v>
                </c:pt>
                <c:pt idx="10328">
                  <c:v>0.18498683527072773</c:v>
                </c:pt>
                <c:pt idx="10329">
                  <c:v>0.18500474646701653</c:v>
                </c:pt>
                <c:pt idx="10330">
                  <c:v>0.18502265766330533</c:v>
                </c:pt>
                <c:pt idx="10331">
                  <c:v>0.18504056885959413</c:v>
                </c:pt>
                <c:pt idx="10332">
                  <c:v>0.18505848005588293</c:v>
                </c:pt>
                <c:pt idx="10333">
                  <c:v>0.18507639125217173</c:v>
                </c:pt>
                <c:pt idx="10334">
                  <c:v>0.18509430244846053</c:v>
                </c:pt>
                <c:pt idx="10335">
                  <c:v>0.18511221364474933</c:v>
                </c:pt>
                <c:pt idx="10336">
                  <c:v>0.18513012484103814</c:v>
                </c:pt>
                <c:pt idx="10337">
                  <c:v>0.18514803603732694</c:v>
                </c:pt>
                <c:pt idx="10338">
                  <c:v>0.18516594723361574</c:v>
                </c:pt>
                <c:pt idx="10339">
                  <c:v>0.18518385842990454</c:v>
                </c:pt>
                <c:pt idx="10340">
                  <c:v>0.18520176962619334</c:v>
                </c:pt>
                <c:pt idx="10341">
                  <c:v>0.18521968082248214</c:v>
                </c:pt>
                <c:pt idx="10342">
                  <c:v>0.18523759201877094</c:v>
                </c:pt>
                <c:pt idx="10343">
                  <c:v>0.18525550321505974</c:v>
                </c:pt>
                <c:pt idx="10344">
                  <c:v>0.18527341441134854</c:v>
                </c:pt>
                <c:pt idx="10345">
                  <c:v>0.18529132560763734</c:v>
                </c:pt>
                <c:pt idx="10346">
                  <c:v>0.18530923680392614</c:v>
                </c:pt>
                <c:pt idx="10347">
                  <c:v>0.18532714800021494</c:v>
                </c:pt>
                <c:pt idx="10348">
                  <c:v>0.18534505919650374</c:v>
                </c:pt>
                <c:pt idx="10349">
                  <c:v>0.18536297039279254</c:v>
                </c:pt>
                <c:pt idx="10350">
                  <c:v>0.18538088158908134</c:v>
                </c:pt>
                <c:pt idx="10351">
                  <c:v>0.18539879278537014</c:v>
                </c:pt>
                <c:pt idx="10352">
                  <c:v>0.18541670398165894</c:v>
                </c:pt>
                <c:pt idx="10353">
                  <c:v>0.18543461517794774</c:v>
                </c:pt>
                <c:pt idx="10354">
                  <c:v>0.18545252637423654</c:v>
                </c:pt>
                <c:pt idx="10355">
                  <c:v>0.18547043757052534</c:v>
                </c:pt>
                <c:pt idx="10356">
                  <c:v>0.18548834876681414</c:v>
                </c:pt>
                <c:pt idx="10357">
                  <c:v>0.18550625996310294</c:v>
                </c:pt>
                <c:pt idx="10358">
                  <c:v>0.18552417115939174</c:v>
                </c:pt>
                <c:pt idx="10359">
                  <c:v>0.18554208235568054</c:v>
                </c:pt>
                <c:pt idx="10360">
                  <c:v>0.18555999355196934</c:v>
                </c:pt>
                <c:pt idx="10361">
                  <c:v>0.18557790474825814</c:v>
                </c:pt>
                <c:pt idx="10362">
                  <c:v>0.18559581594454694</c:v>
                </c:pt>
                <c:pt idx="10363">
                  <c:v>0.18561372714083574</c:v>
                </c:pt>
                <c:pt idx="10364">
                  <c:v>0.18563163833712454</c:v>
                </c:pt>
                <c:pt idx="10365">
                  <c:v>0.18564954953341334</c:v>
                </c:pt>
                <c:pt idx="10366">
                  <c:v>0.18566746072970214</c:v>
                </c:pt>
                <c:pt idx="10367">
                  <c:v>0.18568537192599094</c:v>
                </c:pt>
                <c:pt idx="10368">
                  <c:v>0.18570328312227974</c:v>
                </c:pt>
                <c:pt idx="10369">
                  <c:v>0.18572119431856854</c:v>
                </c:pt>
                <c:pt idx="10370">
                  <c:v>0.18573910551485734</c:v>
                </c:pt>
                <c:pt idx="10371">
                  <c:v>0.18575701671114614</c:v>
                </c:pt>
                <c:pt idx="10372">
                  <c:v>0.18577492790743494</c:v>
                </c:pt>
                <c:pt idx="10373">
                  <c:v>0.18579283910372374</c:v>
                </c:pt>
                <c:pt idx="10374">
                  <c:v>0.18581075030001254</c:v>
                </c:pt>
                <c:pt idx="10375">
                  <c:v>0.18582866149630134</c:v>
                </c:pt>
                <c:pt idx="10376">
                  <c:v>0.18584657269259014</c:v>
                </c:pt>
                <c:pt idx="10377">
                  <c:v>0.18586448388887894</c:v>
                </c:pt>
                <c:pt idx="10378">
                  <c:v>0.18588239508516774</c:v>
                </c:pt>
                <c:pt idx="10379">
                  <c:v>0.18590030628145654</c:v>
                </c:pt>
                <c:pt idx="10380">
                  <c:v>0.18591821747774534</c:v>
                </c:pt>
                <c:pt idx="10381">
                  <c:v>0.18593612867403414</c:v>
                </c:pt>
                <c:pt idx="10382">
                  <c:v>0.18595403987032294</c:v>
                </c:pt>
                <c:pt idx="10383">
                  <c:v>0.18597195106661174</c:v>
                </c:pt>
                <c:pt idx="10384">
                  <c:v>0.18598986226290054</c:v>
                </c:pt>
                <c:pt idx="10385">
                  <c:v>0.18600777345918934</c:v>
                </c:pt>
                <c:pt idx="10386">
                  <c:v>0.18602568465547814</c:v>
                </c:pt>
                <c:pt idx="10387">
                  <c:v>0.18604359585176694</c:v>
                </c:pt>
                <c:pt idx="10388">
                  <c:v>0.18606150704805574</c:v>
                </c:pt>
                <c:pt idx="10389">
                  <c:v>0.18607941824434454</c:v>
                </c:pt>
                <c:pt idx="10390">
                  <c:v>0.18609732944063334</c:v>
                </c:pt>
                <c:pt idx="10391">
                  <c:v>0.18611524063692214</c:v>
                </c:pt>
                <c:pt idx="10392">
                  <c:v>0.18613315183321094</c:v>
                </c:pt>
                <c:pt idx="10393">
                  <c:v>0.18615106302949974</c:v>
                </c:pt>
                <c:pt idx="10394">
                  <c:v>0.18616897422578854</c:v>
                </c:pt>
                <c:pt idx="10395">
                  <c:v>0.18618688542207734</c:v>
                </c:pt>
                <c:pt idx="10396">
                  <c:v>0.18620479661836614</c:v>
                </c:pt>
                <c:pt idx="10397">
                  <c:v>0.18622270781465494</c:v>
                </c:pt>
                <c:pt idx="10398">
                  <c:v>0.18624061901094374</c:v>
                </c:pt>
                <c:pt idx="10399">
                  <c:v>0.18625853020723254</c:v>
                </c:pt>
                <c:pt idx="10400">
                  <c:v>0.18627644140352134</c:v>
                </c:pt>
                <c:pt idx="10401">
                  <c:v>0.18629435259981014</c:v>
                </c:pt>
                <c:pt idx="10402">
                  <c:v>0.18631226379609894</c:v>
                </c:pt>
                <c:pt idx="10403">
                  <c:v>0.18633017499238774</c:v>
                </c:pt>
                <c:pt idx="10404">
                  <c:v>0.18634808618867654</c:v>
                </c:pt>
                <c:pt idx="10405">
                  <c:v>0.18636599738496534</c:v>
                </c:pt>
                <c:pt idx="10406">
                  <c:v>0.18638390858125414</c:v>
                </c:pt>
                <c:pt idx="10407">
                  <c:v>0.18640181977754294</c:v>
                </c:pt>
                <c:pt idx="10408">
                  <c:v>0.18641973097383174</c:v>
                </c:pt>
                <c:pt idx="10409">
                  <c:v>0.18643764217012054</c:v>
                </c:pt>
                <c:pt idx="10410">
                  <c:v>0.18645555336640934</c:v>
                </c:pt>
                <c:pt idx="10411">
                  <c:v>0.18647346456269814</c:v>
                </c:pt>
                <c:pt idx="10412">
                  <c:v>0.18649137575898694</c:v>
                </c:pt>
                <c:pt idx="10413">
                  <c:v>0.18650928695527574</c:v>
                </c:pt>
                <c:pt idx="10414">
                  <c:v>0.18652719815156454</c:v>
                </c:pt>
                <c:pt idx="10415">
                  <c:v>0.18654510934785334</c:v>
                </c:pt>
                <c:pt idx="10416">
                  <c:v>0.18656302054414214</c:v>
                </c:pt>
                <c:pt idx="10417">
                  <c:v>0.18658093174043094</c:v>
                </c:pt>
                <c:pt idx="10418">
                  <c:v>0.18659884293671974</c:v>
                </c:pt>
                <c:pt idx="10419">
                  <c:v>0.18661675413300854</c:v>
                </c:pt>
                <c:pt idx="10420">
                  <c:v>0.18663466532929734</c:v>
                </c:pt>
                <c:pt idx="10421">
                  <c:v>0.18665257652558614</c:v>
                </c:pt>
                <c:pt idx="10422">
                  <c:v>0.18667048772187494</c:v>
                </c:pt>
                <c:pt idx="10423">
                  <c:v>0.18668839891816374</c:v>
                </c:pt>
                <c:pt idx="10424">
                  <c:v>0.18670631011445254</c:v>
                </c:pt>
                <c:pt idx="10425">
                  <c:v>0.18672422131074135</c:v>
                </c:pt>
                <c:pt idx="10426">
                  <c:v>0.18674213250703015</c:v>
                </c:pt>
                <c:pt idx="10427">
                  <c:v>0.18676004370331895</c:v>
                </c:pt>
                <c:pt idx="10428">
                  <c:v>0.18677795489960775</c:v>
                </c:pt>
                <c:pt idx="10429">
                  <c:v>0.18679586609589655</c:v>
                </c:pt>
                <c:pt idx="10430">
                  <c:v>0.18681377729218535</c:v>
                </c:pt>
                <c:pt idx="10431">
                  <c:v>0.18683168848847415</c:v>
                </c:pt>
                <c:pt idx="10432">
                  <c:v>0.18684959968476295</c:v>
                </c:pt>
                <c:pt idx="10433">
                  <c:v>0.18686751088105175</c:v>
                </c:pt>
                <c:pt idx="10434">
                  <c:v>0.18688542207734055</c:v>
                </c:pt>
                <c:pt idx="10435">
                  <c:v>0.18690333327362935</c:v>
                </c:pt>
                <c:pt idx="10436">
                  <c:v>0.18692124446991815</c:v>
                </c:pt>
                <c:pt idx="10437">
                  <c:v>0.18693915566620695</c:v>
                </c:pt>
                <c:pt idx="10438">
                  <c:v>0.18695706686249575</c:v>
                </c:pt>
                <c:pt idx="10439">
                  <c:v>0.18697497805878455</c:v>
                </c:pt>
                <c:pt idx="10440">
                  <c:v>0.18699288925507335</c:v>
                </c:pt>
                <c:pt idx="10441">
                  <c:v>0.18701080045136215</c:v>
                </c:pt>
                <c:pt idx="10442">
                  <c:v>0.18702871164765095</c:v>
                </c:pt>
                <c:pt idx="10443">
                  <c:v>0.18704662284393975</c:v>
                </c:pt>
                <c:pt idx="10444">
                  <c:v>0.18706453404022855</c:v>
                </c:pt>
                <c:pt idx="10445">
                  <c:v>0.18708244523651735</c:v>
                </c:pt>
                <c:pt idx="10446">
                  <c:v>0.18710035643280615</c:v>
                </c:pt>
                <c:pt idx="10447">
                  <c:v>0.18711826762909495</c:v>
                </c:pt>
                <c:pt idx="10448">
                  <c:v>0.18713617882538375</c:v>
                </c:pt>
                <c:pt idx="10449">
                  <c:v>0.18715409002167255</c:v>
                </c:pt>
                <c:pt idx="10450">
                  <c:v>0.18717200121796135</c:v>
                </c:pt>
                <c:pt idx="10451">
                  <c:v>0.18718991241425015</c:v>
                </c:pt>
                <c:pt idx="10452">
                  <c:v>0.18720782361053895</c:v>
                </c:pt>
                <c:pt idx="10453">
                  <c:v>0.18722573480682775</c:v>
                </c:pt>
                <c:pt idx="10454">
                  <c:v>0.18724364600311655</c:v>
                </c:pt>
                <c:pt idx="10455">
                  <c:v>0.18726155719940535</c:v>
                </c:pt>
                <c:pt idx="10456">
                  <c:v>0.18727946839569415</c:v>
                </c:pt>
                <c:pt idx="10457">
                  <c:v>0.18729737959198295</c:v>
                </c:pt>
                <c:pt idx="10458">
                  <c:v>0.18731529078827175</c:v>
                </c:pt>
                <c:pt idx="10459">
                  <c:v>0.18733320198456055</c:v>
                </c:pt>
                <c:pt idx="10460">
                  <c:v>0.18735111318084935</c:v>
                </c:pt>
                <c:pt idx="10461">
                  <c:v>0.18736902437713815</c:v>
                </c:pt>
                <c:pt idx="10462">
                  <c:v>0.18738693557342695</c:v>
                </c:pt>
                <c:pt idx="10463">
                  <c:v>0.18740484676971575</c:v>
                </c:pt>
                <c:pt idx="10464">
                  <c:v>0.18742275796600455</c:v>
                </c:pt>
                <c:pt idx="10465">
                  <c:v>0.18744066916229335</c:v>
                </c:pt>
                <c:pt idx="10466">
                  <c:v>0.18745858035858215</c:v>
                </c:pt>
                <c:pt idx="10467">
                  <c:v>0.18747649155487095</c:v>
                </c:pt>
                <c:pt idx="10468">
                  <c:v>0.18749440275115975</c:v>
                </c:pt>
                <c:pt idx="10469">
                  <c:v>0.18751231394744855</c:v>
                </c:pt>
                <c:pt idx="10470">
                  <c:v>0.18753022514373735</c:v>
                </c:pt>
                <c:pt idx="10471">
                  <c:v>0.18754813634002615</c:v>
                </c:pt>
                <c:pt idx="10472">
                  <c:v>0.18756604753631495</c:v>
                </c:pt>
                <c:pt idx="10473">
                  <c:v>0.18758395873260375</c:v>
                </c:pt>
                <c:pt idx="10474">
                  <c:v>0.18760186992889255</c:v>
                </c:pt>
                <c:pt idx="10475">
                  <c:v>0.18761978112518135</c:v>
                </c:pt>
                <c:pt idx="10476">
                  <c:v>0.18763769232147015</c:v>
                </c:pt>
                <c:pt idx="10477">
                  <c:v>0.18765560351775895</c:v>
                </c:pt>
                <c:pt idx="10478">
                  <c:v>0.18767351471404775</c:v>
                </c:pt>
                <c:pt idx="10479">
                  <c:v>0.18769142591033655</c:v>
                </c:pt>
                <c:pt idx="10480">
                  <c:v>0.18770933710662535</c:v>
                </c:pt>
                <c:pt idx="10481">
                  <c:v>0.18772724830291415</c:v>
                </c:pt>
                <c:pt idx="10482">
                  <c:v>0.18774515949920295</c:v>
                </c:pt>
                <c:pt idx="10483">
                  <c:v>0.18776307069549175</c:v>
                </c:pt>
                <c:pt idx="10484">
                  <c:v>0.18778098189178055</c:v>
                </c:pt>
                <c:pt idx="10485">
                  <c:v>0.18779889308806935</c:v>
                </c:pt>
                <c:pt idx="10486">
                  <c:v>0.18781680428435815</c:v>
                </c:pt>
                <c:pt idx="10487">
                  <c:v>0.18783471548064695</c:v>
                </c:pt>
                <c:pt idx="10488">
                  <c:v>0.18785262667693575</c:v>
                </c:pt>
                <c:pt idx="10489">
                  <c:v>0.18787053787322455</c:v>
                </c:pt>
                <c:pt idx="10490">
                  <c:v>0.18788844906951335</c:v>
                </c:pt>
                <c:pt idx="10491">
                  <c:v>0.18790636026580215</c:v>
                </c:pt>
                <c:pt idx="10492">
                  <c:v>0.18792427146209095</c:v>
                </c:pt>
                <c:pt idx="10493">
                  <c:v>0.18794218265837975</c:v>
                </c:pt>
                <c:pt idx="10494">
                  <c:v>0.18796009385466855</c:v>
                </c:pt>
                <c:pt idx="10495">
                  <c:v>0.18797800505095735</c:v>
                </c:pt>
                <c:pt idx="10496">
                  <c:v>0.18799591624724615</c:v>
                </c:pt>
                <c:pt idx="10497">
                  <c:v>0.18801382744353495</c:v>
                </c:pt>
                <c:pt idx="10498">
                  <c:v>0.18803173863982375</c:v>
                </c:pt>
                <c:pt idx="10499">
                  <c:v>0.18804964983611255</c:v>
                </c:pt>
                <c:pt idx="10500">
                  <c:v>0.18806756103240135</c:v>
                </c:pt>
                <c:pt idx="10501">
                  <c:v>0.18808547222869015</c:v>
                </c:pt>
                <c:pt idx="10502">
                  <c:v>0.18810338342497895</c:v>
                </c:pt>
                <c:pt idx="10503">
                  <c:v>0.18812129462126775</c:v>
                </c:pt>
                <c:pt idx="10504">
                  <c:v>0.18813920581755655</c:v>
                </c:pt>
                <c:pt idx="10505">
                  <c:v>0.18815711701384535</c:v>
                </c:pt>
                <c:pt idx="10506">
                  <c:v>0.18817502821013415</c:v>
                </c:pt>
                <c:pt idx="10507">
                  <c:v>0.18819293940642295</c:v>
                </c:pt>
                <c:pt idx="10508">
                  <c:v>0.18821085060271175</c:v>
                </c:pt>
                <c:pt idx="10509">
                  <c:v>0.18822876179900055</c:v>
                </c:pt>
                <c:pt idx="10510">
                  <c:v>0.18824667299528935</c:v>
                </c:pt>
                <c:pt idx="10511">
                  <c:v>0.18826458419157815</c:v>
                </c:pt>
                <c:pt idx="10512">
                  <c:v>0.18828249538786695</c:v>
                </c:pt>
                <c:pt idx="10513">
                  <c:v>0.18830040658415576</c:v>
                </c:pt>
                <c:pt idx="10514">
                  <c:v>0.18831831778044456</c:v>
                </c:pt>
                <c:pt idx="10515">
                  <c:v>0.18833622897673336</c:v>
                </c:pt>
                <c:pt idx="10516">
                  <c:v>0.18835414017302216</c:v>
                </c:pt>
                <c:pt idx="10517">
                  <c:v>0.18837205136931096</c:v>
                </c:pt>
                <c:pt idx="10518">
                  <c:v>0.18838996256559976</c:v>
                </c:pt>
                <c:pt idx="10519">
                  <c:v>0.18840787376188856</c:v>
                </c:pt>
                <c:pt idx="10520">
                  <c:v>0.18842578495817736</c:v>
                </c:pt>
                <c:pt idx="10521">
                  <c:v>0.18844369615446616</c:v>
                </c:pt>
                <c:pt idx="10522">
                  <c:v>0.18846160735075496</c:v>
                </c:pt>
                <c:pt idx="10523">
                  <c:v>0.18847951854704376</c:v>
                </c:pt>
                <c:pt idx="10524">
                  <c:v>0.18849742974333256</c:v>
                </c:pt>
                <c:pt idx="10525">
                  <c:v>0.18851534093962136</c:v>
                </c:pt>
                <c:pt idx="10526">
                  <c:v>0.18853325213591016</c:v>
                </c:pt>
                <c:pt idx="10527">
                  <c:v>0.18855116333219896</c:v>
                </c:pt>
                <c:pt idx="10528">
                  <c:v>0.18856907452848776</c:v>
                </c:pt>
                <c:pt idx="10529">
                  <c:v>0.18858698572477656</c:v>
                </c:pt>
                <c:pt idx="10530">
                  <c:v>0.18860489692106536</c:v>
                </c:pt>
                <c:pt idx="10531">
                  <c:v>0.18862280811735416</c:v>
                </c:pt>
                <c:pt idx="10532">
                  <c:v>0.18864071931364296</c:v>
                </c:pt>
                <c:pt idx="10533">
                  <c:v>0.18865863050993176</c:v>
                </c:pt>
                <c:pt idx="10534">
                  <c:v>0.18867654170622056</c:v>
                </c:pt>
                <c:pt idx="10535">
                  <c:v>0.18869445290250936</c:v>
                </c:pt>
                <c:pt idx="10536">
                  <c:v>0.18871236409879816</c:v>
                </c:pt>
                <c:pt idx="10537">
                  <c:v>0.18873027529508696</c:v>
                </c:pt>
                <c:pt idx="10538">
                  <c:v>0.18874818649137576</c:v>
                </c:pt>
                <c:pt idx="10539">
                  <c:v>0.18876609768766456</c:v>
                </c:pt>
                <c:pt idx="10540">
                  <c:v>0.18878400888395336</c:v>
                </c:pt>
                <c:pt idx="10541">
                  <c:v>0.18880192008024216</c:v>
                </c:pt>
                <c:pt idx="10542">
                  <c:v>0.18881983127653096</c:v>
                </c:pt>
                <c:pt idx="10543">
                  <c:v>0.18883774247281976</c:v>
                </c:pt>
                <c:pt idx="10544">
                  <c:v>0.18885565366910856</c:v>
                </c:pt>
                <c:pt idx="10545">
                  <c:v>0.18887356486539736</c:v>
                </c:pt>
                <c:pt idx="10546">
                  <c:v>0.18889147606168616</c:v>
                </c:pt>
                <c:pt idx="10547">
                  <c:v>0.18890938725797496</c:v>
                </c:pt>
                <c:pt idx="10548">
                  <c:v>0.18892729845426376</c:v>
                </c:pt>
                <c:pt idx="10549">
                  <c:v>0.18894520965055256</c:v>
                </c:pt>
                <c:pt idx="10550">
                  <c:v>0.18896312084684136</c:v>
                </c:pt>
                <c:pt idx="10551">
                  <c:v>0.18898103204313016</c:v>
                </c:pt>
                <c:pt idx="10552">
                  <c:v>0.18899894323941896</c:v>
                </c:pt>
                <c:pt idx="10553">
                  <c:v>0.18901685443570776</c:v>
                </c:pt>
                <c:pt idx="10554">
                  <c:v>0.18903476563199656</c:v>
                </c:pt>
                <c:pt idx="10555">
                  <c:v>0.18905267682828536</c:v>
                </c:pt>
                <c:pt idx="10556">
                  <c:v>0.18907058802457416</c:v>
                </c:pt>
                <c:pt idx="10557">
                  <c:v>0.18908849922086296</c:v>
                </c:pt>
                <c:pt idx="10558">
                  <c:v>0.18910641041715176</c:v>
                </c:pt>
                <c:pt idx="10559">
                  <c:v>0.18912432161344056</c:v>
                </c:pt>
                <c:pt idx="10560">
                  <c:v>0.18914223280972936</c:v>
                </c:pt>
                <c:pt idx="10561">
                  <c:v>0.18916014400601816</c:v>
                </c:pt>
                <c:pt idx="10562">
                  <c:v>0.18917805520230696</c:v>
                </c:pt>
                <c:pt idx="10563">
                  <c:v>0.18919596639859576</c:v>
                </c:pt>
                <c:pt idx="10564">
                  <c:v>0.18921387759488456</c:v>
                </c:pt>
                <c:pt idx="10565">
                  <c:v>0.18923178879117336</c:v>
                </c:pt>
                <c:pt idx="10566">
                  <c:v>0.18924969998746216</c:v>
                </c:pt>
                <c:pt idx="10567">
                  <c:v>0.18926761118375096</c:v>
                </c:pt>
                <c:pt idx="10568">
                  <c:v>0.18928552238003976</c:v>
                </c:pt>
                <c:pt idx="10569">
                  <c:v>0.18930343357632856</c:v>
                </c:pt>
                <c:pt idx="10570">
                  <c:v>0.18932134477261736</c:v>
                </c:pt>
                <c:pt idx="10571">
                  <c:v>0.18933925596890616</c:v>
                </c:pt>
                <c:pt idx="10572">
                  <c:v>0.18935716716519496</c:v>
                </c:pt>
                <c:pt idx="10573">
                  <c:v>0.18937507836148376</c:v>
                </c:pt>
                <c:pt idx="10574">
                  <c:v>0.18939298955777256</c:v>
                </c:pt>
                <c:pt idx="10575">
                  <c:v>0.18941090075406136</c:v>
                </c:pt>
                <c:pt idx="10576">
                  <c:v>0.18942881195035016</c:v>
                </c:pt>
                <c:pt idx="10577">
                  <c:v>0.18944672314663896</c:v>
                </c:pt>
                <c:pt idx="10578">
                  <c:v>0.18946463434292776</c:v>
                </c:pt>
                <c:pt idx="10579">
                  <c:v>0.18948254553921656</c:v>
                </c:pt>
                <c:pt idx="10580">
                  <c:v>0.18950045673550536</c:v>
                </c:pt>
                <c:pt idx="10581">
                  <c:v>0.18951836793179416</c:v>
                </c:pt>
                <c:pt idx="10582">
                  <c:v>0.18953627912808296</c:v>
                </c:pt>
                <c:pt idx="10583">
                  <c:v>0.18955419032437176</c:v>
                </c:pt>
                <c:pt idx="10584">
                  <c:v>0.18957210152066056</c:v>
                </c:pt>
                <c:pt idx="10585">
                  <c:v>0.18959001271694936</c:v>
                </c:pt>
                <c:pt idx="10586">
                  <c:v>0.18960792391323816</c:v>
                </c:pt>
                <c:pt idx="10587">
                  <c:v>0.18962583510952696</c:v>
                </c:pt>
                <c:pt idx="10588">
                  <c:v>0.18964374630581576</c:v>
                </c:pt>
                <c:pt idx="10589">
                  <c:v>0.18966165750210456</c:v>
                </c:pt>
                <c:pt idx="10590">
                  <c:v>0.18967956869839336</c:v>
                </c:pt>
                <c:pt idx="10591">
                  <c:v>0.18969747989468216</c:v>
                </c:pt>
                <c:pt idx="10592">
                  <c:v>0.18971539109097096</c:v>
                </c:pt>
                <c:pt idx="10593">
                  <c:v>0.18973330228725976</c:v>
                </c:pt>
                <c:pt idx="10594">
                  <c:v>0.18975121348354856</c:v>
                </c:pt>
                <c:pt idx="10595">
                  <c:v>0.18976912467983736</c:v>
                </c:pt>
                <c:pt idx="10596">
                  <c:v>0.18978703587612616</c:v>
                </c:pt>
                <c:pt idx="10597">
                  <c:v>0.18980494707241496</c:v>
                </c:pt>
                <c:pt idx="10598">
                  <c:v>0.18982285826870376</c:v>
                </c:pt>
                <c:pt idx="10599">
                  <c:v>0.18984076946499256</c:v>
                </c:pt>
                <c:pt idx="10600">
                  <c:v>0.18985868066128136</c:v>
                </c:pt>
                <c:pt idx="10601">
                  <c:v>0.18987659185757017</c:v>
                </c:pt>
                <c:pt idx="10602">
                  <c:v>0.18989450305385897</c:v>
                </c:pt>
                <c:pt idx="10603">
                  <c:v>0.18991241425014777</c:v>
                </c:pt>
                <c:pt idx="10604">
                  <c:v>0.18993032544643657</c:v>
                </c:pt>
                <c:pt idx="10605">
                  <c:v>0.18994823664272537</c:v>
                </c:pt>
                <c:pt idx="10606">
                  <c:v>0.18996614783901417</c:v>
                </c:pt>
                <c:pt idx="10607">
                  <c:v>0.18998405903530297</c:v>
                </c:pt>
                <c:pt idx="10608">
                  <c:v>0.19000197023159177</c:v>
                </c:pt>
                <c:pt idx="10609">
                  <c:v>0.19001988142788057</c:v>
                </c:pt>
                <c:pt idx="10610">
                  <c:v>0.19003779262416937</c:v>
                </c:pt>
                <c:pt idx="10611">
                  <c:v>0.19005570382045817</c:v>
                </c:pt>
                <c:pt idx="10612">
                  <c:v>0.19007361501674697</c:v>
                </c:pt>
                <c:pt idx="10613">
                  <c:v>0.19009152621303577</c:v>
                </c:pt>
                <c:pt idx="10614">
                  <c:v>0.19010943740932457</c:v>
                </c:pt>
                <c:pt idx="10615">
                  <c:v>0.19012734860561337</c:v>
                </c:pt>
                <c:pt idx="10616">
                  <c:v>0.19014525980190217</c:v>
                </c:pt>
                <c:pt idx="10617">
                  <c:v>0.19016317099819097</c:v>
                </c:pt>
                <c:pt idx="10618">
                  <c:v>0.19018108219447977</c:v>
                </c:pt>
                <c:pt idx="10619">
                  <c:v>0.19019899339076857</c:v>
                </c:pt>
                <c:pt idx="10620">
                  <c:v>0.19021690458705737</c:v>
                </c:pt>
                <c:pt idx="10621">
                  <c:v>0.19023481578334617</c:v>
                </c:pt>
                <c:pt idx="10622">
                  <c:v>0.19025272697963497</c:v>
                </c:pt>
                <c:pt idx="10623">
                  <c:v>0.19027063817592377</c:v>
                </c:pt>
                <c:pt idx="10624">
                  <c:v>0.19028854937221257</c:v>
                </c:pt>
                <c:pt idx="10625">
                  <c:v>0.19030646056850137</c:v>
                </c:pt>
                <c:pt idx="10626">
                  <c:v>0.19032437176479017</c:v>
                </c:pt>
                <c:pt idx="10627">
                  <c:v>0.19034228296107897</c:v>
                </c:pt>
                <c:pt idx="10628">
                  <c:v>0.19036019415736777</c:v>
                </c:pt>
                <c:pt idx="10629">
                  <c:v>0.19037810535365657</c:v>
                </c:pt>
                <c:pt idx="10630">
                  <c:v>0.19039601654994537</c:v>
                </c:pt>
                <c:pt idx="10631">
                  <c:v>0.19041392774623417</c:v>
                </c:pt>
                <c:pt idx="10632">
                  <c:v>0.19043183894252297</c:v>
                </c:pt>
                <c:pt idx="10633">
                  <c:v>0.19044975013881177</c:v>
                </c:pt>
                <c:pt idx="10634">
                  <c:v>0.19046766133510057</c:v>
                </c:pt>
                <c:pt idx="10635">
                  <c:v>0.19048557253138937</c:v>
                </c:pt>
                <c:pt idx="10636">
                  <c:v>0.19050348372767817</c:v>
                </c:pt>
                <c:pt idx="10637">
                  <c:v>0.19052139492396697</c:v>
                </c:pt>
                <c:pt idx="10638">
                  <c:v>0.19053930612025577</c:v>
                </c:pt>
                <c:pt idx="10639">
                  <c:v>0.19055721731654457</c:v>
                </c:pt>
                <c:pt idx="10640">
                  <c:v>0.19057512851283337</c:v>
                </c:pt>
                <c:pt idx="10641">
                  <c:v>0.19059303970912217</c:v>
                </c:pt>
                <c:pt idx="10642">
                  <c:v>0.19061095090541097</c:v>
                </c:pt>
                <c:pt idx="10643">
                  <c:v>0.19062886210169977</c:v>
                </c:pt>
                <c:pt idx="10644">
                  <c:v>0.19064677329798857</c:v>
                </c:pt>
                <c:pt idx="10645">
                  <c:v>0.19066468449427737</c:v>
                </c:pt>
                <c:pt idx="10646">
                  <c:v>0.19068259569056617</c:v>
                </c:pt>
                <c:pt idx="10647">
                  <c:v>0.19070050688685497</c:v>
                </c:pt>
                <c:pt idx="10648">
                  <c:v>0.19071841808314377</c:v>
                </c:pt>
                <c:pt idx="10649">
                  <c:v>0.19073632927943257</c:v>
                </c:pt>
                <c:pt idx="10650">
                  <c:v>0.19075424047572137</c:v>
                </c:pt>
                <c:pt idx="10651">
                  <c:v>0.19077215167201017</c:v>
                </c:pt>
                <c:pt idx="10652">
                  <c:v>0.19079006286829897</c:v>
                </c:pt>
                <c:pt idx="10653">
                  <c:v>0.19080797406458777</c:v>
                </c:pt>
                <c:pt idx="10654">
                  <c:v>0.19082588526087657</c:v>
                </c:pt>
                <c:pt idx="10655">
                  <c:v>0.19084379645716537</c:v>
                </c:pt>
                <c:pt idx="10656">
                  <c:v>0.19086170765345417</c:v>
                </c:pt>
                <c:pt idx="10657">
                  <c:v>0.19087961884974297</c:v>
                </c:pt>
                <c:pt idx="10658">
                  <c:v>0.19089753004603177</c:v>
                </c:pt>
                <c:pt idx="10659">
                  <c:v>0.19091544124232057</c:v>
                </c:pt>
                <c:pt idx="10660">
                  <c:v>0.19093335243860937</c:v>
                </c:pt>
                <c:pt idx="10661">
                  <c:v>0.19095126363489817</c:v>
                </c:pt>
                <c:pt idx="10662">
                  <c:v>0.19096917483118697</c:v>
                </c:pt>
                <c:pt idx="10663">
                  <c:v>0.19098708602747577</c:v>
                </c:pt>
                <c:pt idx="10664">
                  <c:v>0.19100499722376457</c:v>
                </c:pt>
                <c:pt idx="10665">
                  <c:v>0.19102290842005337</c:v>
                </c:pt>
                <c:pt idx="10666">
                  <c:v>0.19104081961634217</c:v>
                </c:pt>
                <c:pt idx="10667">
                  <c:v>0.19105873081263097</c:v>
                </c:pt>
                <c:pt idx="10668">
                  <c:v>0.19107664200891977</c:v>
                </c:pt>
                <c:pt idx="10669">
                  <c:v>0.19109455320520857</c:v>
                </c:pt>
                <c:pt idx="10670">
                  <c:v>0.19111246440149737</c:v>
                </c:pt>
                <c:pt idx="10671">
                  <c:v>0.19113037559778617</c:v>
                </c:pt>
                <c:pt idx="10672">
                  <c:v>0.19114828679407497</c:v>
                </c:pt>
                <c:pt idx="10673">
                  <c:v>0.19116619799036377</c:v>
                </c:pt>
                <c:pt idx="10674">
                  <c:v>0.19118410918665257</c:v>
                </c:pt>
                <c:pt idx="10675">
                  <c:v>0.19120202038294137</c:v>
                </c:pt>
                <c:pt idx="10676">
                  <c:v>0.19121993157923017</c:v>
                </c:pt>
                <c:pt idx="10677">
                  <c:v>0.19123784277551897</c:v>
                </c:pt>
                <c:pt idx="10678">
                  <c:v>0.19125575397180777</c:v>
                </c:pt>
                <c:pt idx="10679">
                  <c:v>0.19127366516809657</c:v>
                </c:pt>
                <c:pt idx="10680">
                  <c:v>0.19129157636438537</c:v>
                </c:pt>
                <c:pt idx="10681">
                  <c:v>0.19130948756067417</c:v>
                </c:pt>
                <c:pt idx="10682">
                  <c:v>0.19132739875696297</c:v>
                </c:pt>
                <c:pt idx="10683">
                  <c:v>0.19134530995325177</c:v>
                </c:pt>
                <c:pt idx="10684">
                  <c:v>0.19136322114954057</c:v>
                </c:pt>
                <c:pt idx="10685">
                  <c:v>0.19138113234582937</c:v>
                </c:pt>
                <c:pt idx="10686">
                  <c:v>0.19139904354211817</c:v>
                </c:pt>
                <c:pt idx="10687">
                  <c:v>0.19141695473840697</c:v>
                </c:pt>
                <c:pt idx="10688">
                  <c:v>0.19143486593469577</c:v>
                </c:pt>
                <c:pt idx="10689">
                  <c:v>0.19145277713098457</c:v>
                </c:pt>
                <c:pt idx="10690">
                  <c:v>0.19147068832727338</c:v>
                </c:pt>
                <c:pt idx="10691">
                  <c:v>0.19148859952356218</c:v>
                </c:pt>
                <c:pt idx="10692">
                  <c:v>0.19150651071985098</c:v>
                </c:pt>
                <c:pt idx="10693">
                  <c:v>0.19152442191613978</c:v>
                </c:pt>
                <c:pt idx="10694">
                  <c:v>0.19154233311242858</c:v>
                </c:pt>
                <c:pt idx="10695">
                  <c:v>0.19156024430871738</c:v>
                </c:pt>
                <c:pt idx="10696">
                  <c:v>0.19157815550500618</c:v>
                </c:pt>
                <c:pt idx="10697">
                  <c:v>0.19159606670129498</c:v>
                </c:pt>
                <c:pt idx="10698">
                  <c:v>0.19161397789758378</c:v>
                </c:pt>
                <c:pt idx="10699">
                  <c:v>0.19163188909387258</c:v>
                </c:pt>
                <c:pt idx="10700">
                  <c:v>0.19164980029016138</c:v>
                </c:pt>
                <c:pt idx="10701">
                  <c:v>0.19166771148645018</c:v>
                </c:pt>
                <c:pt idx="10702">
                  <c:v>0.19168562268273898</c:v>
                </c:pt>
                <c:pt idx="10703">
                  <c:v>0.19170353387902778</c:v>
                </c:pt>
                <c:pt idx="10704">
                  <c:v>0.19172144507531658</c:v>
                </c:pt>
                <c:pt idx="10705">
                  <c:v>0.19173935627160538</c:v>
                </c:pt>
                <c:pt idx="10706">
                  <c:v>0.19175726746789418</c:v>
                </c:pt>
                <c:pt idx="10707">
                  <c:v>0.19177517866418298</c:v>
                </c:pt>
                <c:pt idx="10708">
                  <c:v>0.19179308986047178</c:v>
                </c:pt>
                <c:pt idx="10709">
                  <c:v>0.19181100105676058</c:v>
                </c:pt>
                <c:pt idx="10710">
                  <c:v>0.19182891225304938</c:v>
                </c:pt>
                <c:pt idx="10711">
                  <c:v>0.19184682344933818</c:v>
                </c:pt>
                <c:pt idx="10712">
                  <c:v>0.19186473464562698</c:v>
                </c:pt>
                <c:pt idx="10713">
                  <c:v>0.19188264584191578</c:v>
                </c:pt>
                <c:pt idx="10714">
                  <c:v>0.19190055703820458</c:v>
                </c:pt>
                <c:pt idx="10715">
                  <c:v>0.19191846823449338</c:v>
                </c:pt>
                <c:pt idx="10716">
                  <c:v>0.19193637943078218</c:v>
                </c:pt>
                <c:pt idx="10717">
                  <c:v>0.19195429062707098</c:v>
                </c:pt>
                <c:pt idx="10718">
                  <c:v>0.19197220182335978</c:v>
                </c:pt>
                <c:pt idx="10719">
                  <c:v>0.19199011301964858</c:v>
                </c:pt>
                <c:pt idx="10720">
                  <c:v>0.19200802421593738</c:v>
                </c:pt>
                <c:pt idx="10721">
                  <c:v>0.19202593541222618</c:v>
                </c:pt>
                <c:pt idx="10722">
                  <c:v>0.19204384660851498</c:v>
                </c:pt>
                <c:pt idx="10723">
                  <c:v>0.19206175780480378</c:v>
                </c:pt>
                <c:pt idx="10724">
                  <c:v>0.19207966900109258</c:v>
                </c:pt>
                <c:pt idx="10725">
                  <c:v>0.19209758019738138</c:v>
                </c:pt>
                <c:pt idx="10726">
                  <c:v>0.19211549139367018</c:v>
                </c:pt>
                <c:pt idx="10727">
                  <c:v>0.19213340258995898</c:v>
                </c:pt>
                <c:pt idx="10728">
                  <c:v>0.19215131378624778</c:v>
                </c:pt>
                <c:pt idx="10729">
                  <c:v>0.19216922498253658</c:v>
                </c:pt>
                <c:pt idx="10730">
                  <c:v>0.19218713617882538</c:v>
                </c:pt>
                <c:pt idx="10731">
                  <c:v>0.19220504737511418</c:v>
                </c:pt>
                <c:pt idx="10732">
                  <c:v>0.19222295857140298</c:v>
                </c:pt>
                <c:pt idx="10733">
                  <c:v>0.19224086976769178</c:v>
                </c:pt>
                <c:pt idx="10734">
                  <c:v>0.19225878096398058</c:v>
                </c:pt>
                <c:pt idx="10735">
                  <c:v>0.19227669216026938</c:v>
                </c:pt>
                <c:pt idx="10736">
                  <c:v>0.19229460335655818</c:v>
                </c:pt>
                <c:pt idx="10737">
                  <c:v>0.19231251455284698</c:v>
                </c:pt>
                <c:pt idx="10738">
                  <c:v>0.19233042574913578</c:v>
                </c:pt>
                <c:pt idx="10739">
                  <c:v>0.19234833694542458</c:v>
                </c:pt>
                <c:pt idx="10740">
                  <c:v>0.19236624814171338</c:v>
                </c:pt>
                <c:pt idx="10741">
                  <c:v>0.19238415933800218</c:v>
                </c:pt>
                <c:pt idx="10742">
                  <c:v>0.19240207053429098</c:v>
                </c:pt>
                <c:pt idx="10743">
                  <c:v>0.19241998173057978</c:v>
                </c:pt>
                <c:pt idx="10744">
                  <c:v>0.19243789292686858</c:v>
                </c:pt>
                <c:pt idx="10745">
                  <c:v>0.19245580412315738</c:v>
                </c:pt>
                <c:pt idx="10746">
                  <c:v>0.19247371531944618</c:v>
                </c:pt>
                <c:pt idx="10747">
                  <c:v>0.19249162651573498</c:v>
                </c:pt>
                <c:pt idx="10748">
                  <c:v>0.19250953771202378</c:v>
                </c:pt>
                <c:pt idx="10749">
                  <c:v>0.19252744890831258</c:v>
                </c:pt>
                <c:pt idx="10750">
                  <c:v>0.19254536010460138</c:v>
                </c:pt>
                <c:pt idx="10751">
                  <c:v>0.19256327130089018</c:v>
                </c:pt>
                <c:pt idx="10752">
                  <c:v>0.19258118249717898</c:v>
                </c:pt>
                <c:pt idx="10753">
                  <c:v>0.19259909369346778</c:v>
                </c:pt>
                <c:pt idx="10754">
                  <c:v>0.19261700488975658</c:v>
                </c:pt>
                <c:pt idx="10755">
                  <c:v>0.19263491608604538</c:v>
                </c:pt>
                <c:pt idx="10756">
                  <c:v>0.19265282728233418</c:v>
                </c:pt>
                <c:pt idx="10757">
                  <c:v>0.19267073847862298</c:v>
                </c:pt>
                <c:pt idx="10758">
                  <c:v>0.19268864967491178</c:v>
                </c:pt>
                <c:pt idx="10759">
                  <c:v>0.19270656087120058</c:v>
                </c:pt>
                <c:pt idx="10760">
                  <c:v>0.19272447206748938</c:v>
                </c:pt>
                <c:pt idx="10761">
                  <c:v>0.19274238326377818</c:v>
                </c:pt>
                <c:pt idx="10762">
                  <c:v>0.19276029446006698</c:v>
                </c:pt>
                <c:pt idx="10763">
                  <c:v>0.19277820565635578</c:v>
                </c:pt>
                <c:pt idx="10764">
                  <c:v>0.19279611685264458</c:v>
                </c:pt>
                <c:pt idx="10765">
                  <c:v>0.19281402804893338</c:v>
                </c:pt>
                <c:pt idx="10766">
                  <c:v>0.19283193924522218</c:v>
                </c:pt>
                <c:pt idx="10767">
                  <c:v>0.19284985044151098</c:v>
                </c:pt>
                <c:pt idx="10768">
                  <c:v>0.19286776163779978</c:v>
                </c:pt>
                <c:pt idx="10769">
                  <c:v>0.19288567283408858</c:v>
                </c:pt>
                <c:pt idx="10770">
                  <c:v>0.19290358403037738</c:v>
                </c:pt>
                <c:pt idx="10771">
                  <c:v>0.19292149522666618</c:v>
                </c:pt>
                <c:pt idx="10772">
                  <c:v>0.19293940642295498</c:v>
                </c:pt>
                <c:pt idx="10773">
                  <c:v>0.19295731761924378</c:v>
                </c:pt>
                <c:pt idx="10774">
                  <c:v>0.19297522881553258</c:v>
                </c:pt>
                <c:pt idx="10775">
                  <c:v>0.19299314001182138</c:v>
                </c:pt>
                <c:pt idx="10776">
                  <c:v>0.19301105120811018</c:v>
                </c:pt>
                <c:pt idx="10777">
                  <c:v>0.19302896240439898</c:v>
                </c:pt>
                <c:pt idx="10778">
                  <c:v>0.19304687360068779</c:v>
                </c:pt>
                <c:pt idx="10779">
                  <c:v>0.19306478479697659</c:v>
                </c:pt>
                <c:pt idx="10780">
                  <c:v>0.19308269599326539</c:v>
                </c:pt>
                <c:pt idx="10781">
                  <c:v>0.19310060718955419</c:v>
                </c:pt>
                <c:pt idx="10782">
                  <c:v>0.19311851838584299</c:v>
                </c:pt>
                <c:pt idx="10783">
                  <c:v>0.19313642958213179</c:v>
                </c:pt>
                <c:pt idx="10784">
                  <c:v>0.19315434077842059</c:v>
                </c:pt>
                <c:pt idx="10785">
                  <c:v>0.19317225197470939</c:v>
                </c:pt>
                <c:pt idx="10786">
                  <c:v>0.19319016317099819</c:v>
                </c:pt>
                <c:pt idx="10787">
                  <c:v>0.19320807436728699</c:v>
                </c:pt>
                <c:pt idx="10788">
                  <c:v>0.19322598556357579</c:v>
                </c:pt>
                <c:pt idx="10789">
                  <c:v>0.19324389675986459</c:v>
                </c:pt>
                <c:pt idx="10790">
                  <c:v>0.19326180795615339</c:v>
                </c:pt>
                <c:pt idx="10791">
                  <c:v>0.19327971915244219</c:v>
                </c:pt>
                <c:pt idx="10792">
                  <c:v>0.19329763034873099</c:v>
                </c:pt>
                <c:pt idx="10793">
                  <c:v>0.19331554154501979</c:v>
                </c:pt>
                <c:pt idx="10794">
                  <c:v>0.19333345274130859</c:v>
                </c:pt>
                <c:pt idx="10795">
                  <c:v>0.19335136393759739</c:v>
                </c:pt>
                <c:pt idx="10796">
                  <c:v>0.19336927513388619</c:v>
                </c:pt>
                <c:pt idx="10797">
                  <c:v>0.19338718633017499</c:v>
                </c:pt>
                <c:pt idx="10798">
                  <c:v>0.19340509752646379</c:v>
                </c:pt>
                <c:pt idx="10799">
                  <c:v>0.19342300872275259</c:v>
                </c:pt>
                <c:pt idx="10800">
                  <c:v>0.19344091991904139</c:v>
                </c:pt>
                <c:pt idx="10801">
                  <c:v>0.19345883111533019</c:v>
                </c:pt>
                <c:pt idx="10802">
                  <c:v>0.19347674231161899</c:v>
                </c:pt>
                <c:pt idx="10803">
                  <c:v>0.19349465350790779</c:v>
                </c:pt>
                <c:pt idx="10804">
                  <c:v>0.19351256470419659</c:v>
                </c:pt>
                <c:pt idx="10805">
                  <c:v>0.19353047590048539</c:v>
                </c:pt>
                <c:pt idx="10806">
                  <c:v>0.19354838709677419</c:v>
                </c:pt>
                <c:pt idx="10807">
                  <c:v>0.19356629829306299</c:v>
                </c:pt>
                <c:pt idx="10808">
                  <c:v>0.19358420948935179</c:v>
                </c:pt>
                <c:pt idx="10809">
                  <c:v>0.19360212068564059</c:v>
                </c:pt>
                <c:pt idx="10810">
                  <c:v>0.19362003188192939</c:v>
                </c:pt>
                <c:pt idx="10811">
                  <c:v>0.19363794307821819</c:v>
                </c:pt>
                <c:pt idx="10812">
                  <c:v>0.19365585427450699</c:v>
                </c:pt>
                <c:pt idx="10813">
                  <c:v>0.19367376547079579</c:v>
                </c:pt>
                <c:pt idx="10814">
                  <c:v>0.19369167666708459</c:v>
                </c:pt>
                <c:pt idx="10815">
                  <c:v>0.19370958786337339</c:v>
                </c:pt>
                <c:pt idx="10816">
                  <c:v>0.19372749905966219</c:v>
                </c:pt>
                <c:pt idx="10817">
                  <c:v>0.19374541025595099</c:v>
                </c:pt>
                <c:pt idx="10818">
                  <c:v>0.19376332145223979</c:v>
                </c:pt>
                <c:pt idx="10819">
                  <c:v>0.19378123264852859</c:v>
                </c:pt>
                <c:pt idx="10820">
                  <c:v>0.19379914384481739</c:v>
                </c:pt>
                <c:pt idx="10821">
                  <c:v>0.19381705504110619</c:v>
                </c:pt>
                <c:pt idx="10822">
                  <c:v>0.19383496623739499</c:v>
                </c:pt>
                <c:pt idx="10823">
                  <c:v>0.19385287743368379</c:v>
                </c:pt>
                <c:pt idx="10824">
                  <c:v>0.19387078862997259</c:v>
                </c:pt>
                <c:pt idx="10825">
                  <c:v>0.19388869982626139</c:v>
                </c:pt>
                <c:pt idx="10826">
                  <c:v>0.19390661102255019</c:v>
                </c:pt>
                <c:pt idx="10827">
                  <c:v>0.19392452221883899</c:v>
                </c:pt>
                <c:pt idx="10828">
                  <c:v>0.19394243341512779</c:v>
                </c:pt>
                <c:pt idx="10829">
                  <c:v>0.19396034461141659</c:v>
                </c:pt>
                <c:pt idx="10830">
                  <c:v>0.19397825580770539</c:v>
                </c:pt>
                <c:pt idx="10831">
                  <c:v>0.19399616700399419</c:v>
                </c:pt>
                <c:pt idx="10832">
                  <c:v>0.19401407820028299</c:v>
                </c:pt>
                <c:pt idx="10833">
                  <c:v>0.19403198939657179</c:v>
                </c:pt>
                <c:pt idx="10834">
                  <c:v>0.19404990059286059</c:v>
                </c:pt>
                <c:pt idx="10835">
                  <c:v>0.19406781178914939</c:v>
                </c:pt>
                <c:pt idx="10836">
                  <c:v>0.19408572298543819</c:v>
                </c:pt>
                <c:pt idx="10837">
                  <c:v>0.19410363418172699</c:v>
                </c:pt>
                <c:pt idx="10838">
                  <c:v>0.19412154537801579</c:v>
                </c:pt>
                <c:pt idx="10839">
                  <c:v>0.19413945657430459</c:v>
                </c:pt>
                <c:pt idx="10840">
                  <c:v>0.19415736777059339</c:v>
                </c:pt>
                <c:pt idx="10841">
                  <c:v>0.19417527896688219</c:v>
                </c:pt>
                <c:pt idx="10842">
                  <c:v>0.19419319016317099</c:v>
                </c:pt>
                <c:pt idx="10843">
                  <c:v>0.19421110135945979</c:v>
                </c:pt>
                <c:pt idx="10844">
                  <c:v>0.19422901255574859</c:v>
                </c:pt>
                <c:pt idx="10845">
                  <c:v>0.19424692375203739</c:v>
                </c:pt>
                <c:pt idx="10846">
                  <c:v>0.19426483494832619</c:v>
                </c:pt>
                <c:pt idx="10847">
                  <c:v>0.19428274614461499</c:v>
                </c:pt>
                <c:pt idx="10848">
                  <c:v>0.19430065734090379</c:v>
                </c:pt>
                <c:pt idx="10849">
                  <c:v>0.19431856853719259</c:v>
                </c:pt>
                <c:pt idx="10850">
                  <c:v>0.19433647973348139</c:v>
                </c:pt>
                <c:pt idx="10851">
                  <c:v>0.19435439092977019</c:v>
                </c:pt>
                <c:pt idx="10852">
                  <c:v>0.19437230212605899</c:v>
                </c:pt>
                <c:pt idx="10853">
                  <c:v>0.19439021332234779</c:v>
                </c:pt>
                <c:pt idx="10854">
                  <c:v>0.19440812451863659</c:v>
                </c:pt>
                <c:pt idx="10855">
                  <c:v>0.19442603571492539</c:v>
                </c:pt>
                <c:pt idx="10856">
                  <c:v>0.19444394691121419</c:v>
                </c:pt>
                <c:pt idx="10857">
                  <c:v>0.19446185810750299</c:v>
                </c:pt>
                <c:pt idx="10858">
                  <c:v>0.19447976930379179</c:v>
                </c:pt>
                <c:pt idx="10859">
                  <c:v>0.19449768050008059</c:v>
                </c:pt>
                <c:pt idx="10860">
                  <c:v>0.19451559169636939</c:v>
                </c:pt>
                <c:pt idx="10861">
                  <c:v>0.19453350289265819</c:v>
                </c:pt>
                <c:pt idx="10862">
                  <c:v>0.19455141408894699</c:v>
                </c:pt>
                <c:pt idx="10863">
                  <c:v>0.19456932528523579</c:v>
                </c:pt>
                <c:pt idx="10864">
                  <c:v>0.19458723648152459</c:v>
                </c:pt>
                <c:pt idx="10865">
                  <c:v>0.19460514767781339</c:v>
                </c:pt>
                <c:pt idx="10866">
                  <c:v>0.19462305887410219</c:v>
                </c:pt>
                <c:pt idx="10867">
                  <c:v>0.194640970070391</c:v>
                </c:pt>
                <c:pt idx="10868">
                  <c:v>0.1946588812666798</c:v>
                </c:pt>
                <c:pt idx="10869">
                  <c:v>0.1946767924629686</c:v>
                </c:pt>
                <c:pt idx="10870">
                  <c:v>0.1946947036592574</c:v>
                </c:pt>
                <c:pt idx="10871">
                  <c:v>0.1947126148555462</c:v>
                </c:pt>
                <c:pt idx="10872">
                  <c:v>0.194730526051835</c:v>
                </c:pt>
                <c:pt idx="10873">
                  <c:v>0.1947484372481238</c:v>
                </c:pt>
                <c:pt idx="10874">
                  <c:v>0.1947663484444126</c:v>
                </c:pt>
                <c:pt idx="10875">
                  <c:v>0.1947842596407014</c:v>
                </c:pt>
                <c:pt idx="10876">
                  <c:v>0.1948021708369902</c:v>
                </c:pt>
                <c:pt idx="10877">
                  <c:v>0.194820082033279</c:v>
                </c:pt>
                <c:pt idx="10878">
                  <c:v>0.1948379932295678</c:v>
                </c:pt>
                <c:pt idx="10879">
                  <c:v>0.1948559044258566</c:v>
                </c:pt>
                <c:pt idx="10880">
                  <c:v>0.1948738156221454</c:v>
                </c:pt>
                <c:pt idx="10881">
                  <c:v>0.1948917268184342</c:v>
                </c:pt>
                <c:pt idx="10882">
                  <c:v>0.194909638014723</c:v>
                </c:pt>
                <c:pt idx="10883">
                  <c:v>0.1949275492110118</c:v>
                </c:pt>
                <c:pt idx="10884">
                  <c:v>0.1949454604073006</c:v>
                </c:pt>
                <c:pt idx="10885">
                  <c:v>0.1949633716035894</c:v>
                </c:pt>
                <c:pt idx="10886">
                  <c:v>0.1949812827998782</c:v>
                </c:pt>
                <c:pt idx="10887">
                  <c:v>0.194999193996167</c:v>
                </c:pt>
                <c:pt idx="10888">
                  <c:v>0.1950171051924558</c:v>
                </c:pt>
                <c:pt idx="10889">
                  <c:v>0.1950350163887446</c:v>
                </c:pt>
                <c:pt idx="10890">
                  <c:v>0.1950529275850334</c:v>
                </c:pt>
                <c:pt idx="10891">
                  <c:v>0.1950708387813222</c:v>
                </c:pt>
                <c:pt idx="10892">
                  <c:v>0.195088749977611</c:v>
                </c:pt>
                <c:pt idx="10893">
                  <c:v>0.1951066611738998</c:v>
                </c:pt>
                <c:pt idx="10894">
                  <c:v>0.1951245723701886</c:v>
                </c:pt>
                <c:pt idx="10895">
                  <c:v>0.1951424835664774</c:v>
                </c:pt>
                <c:pt idx="10896">
                  <c:v>0.1951603947627662</c:v>
                </c:pt>
                <c:pt idx="10897">
                  <c:v>0.195178305959055</c:v>
                </c:pt>
                <c:pt idx="10898">
                  <c:v>0.1951962171553438</c:v>
                </c:pt>
                <c:pt idx="10899">
                  <c:v>0.1952141283516326</c:v>
                </c:pt>
                <c:pt idx="10900">
                  <c:v>0.1952320395479214</c:v>
                </c:pt>
                <c:pt idx="10901">
                  <c:v>0.1952499507442102</c:v>
                </c:pt>
                <c:pt idx="10902">
                  <c:v>0.195267861940499</c:v>
                </c:pt>
                <c:pt idx="10903">
                  <c:v>0.1952857731367878</c:v>
                </c:pt>
                <c:pt idx="10904">
                  <c:v>0.1953036843330766</c:v>
                </c:pt>
                <c:pt idx="10905">
                  <c:v>0.1953215955293654</c:v>
                </c:pt>
                <c:pt idx="10906">
                  <c:v>0.1953395067256542</c:v>
                </c:pt>
                <c:pt idx="10907">
                  <c:v>0.195357417921943</c:v>
                </c:pt>
                <c:pt idx="10908">
                  <c:v>0.1953753291182318</c:v>
                </c:pt>
                <c:pt idx="10909">
                  <c:v>0.1953932403145206</c:v>
                </c:pt>
                <c:pt idx="10910">
                  <c:v>0.1954111515108094</c:v>
                </c:pt>
                <c:pt idx="10911">
                  <c:v>0.1954290627070982</c:v>
                </c:pt>
                <c:pt idx="10912">
                  <c:v>0.195446973903387</c:v>
                </c:pt>
                <c:pt idx="10913">
                  <c:v>0.1954648850996758</c:v>
                </c:pt>
                <c:pt idx="10914">
                  <c:v>0.1954827962959646</c:v>
                </c:pt>
                <c:pt idx="10915">
                  <c:v>0.1955007074922534</c:v>
                </c:pt>
                <c:pt idx="10916">
                  <c:v>0.1955186186885422</c:v>
                </c:pt>
                <c:pt idx="10917">
                  <c:v>0.195536529884831</c:v>
                </c:pt>
                <c:pt idx="10918">
                  <c:v>0.1955544410811198</c:v>
                </c:pt>
                <c:pt idx="10919">
                  <c:v>0.1955723522774086</c:v>
                </c:pt>
                <c:pt idx="10920">
                  <c:v>0.1955902634736974</c:v>
                </c:pt>
                <c:pt idx="10921">
                  <c:v>0.1956081746699862</c:v>
                </c:pt>
                <c:pt idx="10922">
                  <c:v>0.195626085866275</c:v>
                </c:pt>
                <c:pt idx="10923">
                  <c:v>0.1956439970625638</c:v>
                </c:pt>
                <c:pt idx="10924">
                  <c:v>0.1956619082588526</c:v>
                </c:pt>
                <c:pt idx="10925">
                  <c:v>0.1956798194551414</c:v>
                </c:pt>
                <c:pt idx="10926">
                  <c:v>0.1956977306514302</c:v>
                </c:pt>
                <c:pt idx="10927">
                  <c:v>0.195715641847719</c:v>
                </c:pt>
                <c:pt idx="10928">
                  <c:v>0.1957335530440078</c:v>
                </c:pt>
                <c:pt idx="10929">
                  <c:v>0.1957514642402966</c:v>
                </c:pt>
                <c:pt idx="10930">
                  <c:v>0.1957693754365854</c:v>
                </c:pt>
                <c:pt idx="10931">
                  <c:v>0.1957872866328742</c:v>
                </c:pt>
                <c:pt idx="10932">
                  <c:v>0.195805197829163</c:v>
                </c:pt>
                <c:pt idx="10933">
                  <c:v>0.1958231090254518</c:v>
                </c:pt>
                <c:pt idx="10934">
                  <c:v>0.1958410202217406</c:v>
                </c:pt>
                <c:pt idx="10935">
                  <c:v>0.1958589314180294</c:v>
                </c:pt>
                <c:pt idx="10936">
                  <c:v>0.1958768426143182</c:v>
                </c:pt>
                <c:pt idx="10937">
                  <c:v>0.195894753810607</c:v>
                </c:pt>
                <c:pt idx="10938">
                  <c:v>0.1959126650068958</c:v>
                </c:pt>
                <c:pt idx="10939">
                  <c:v>0.1959305762031846</c:v>
                </c:pt>
                <c:pt idx="10940">
                  <c:v>0.1959484873994734</c:v>
                </c:pt>
                <c:pt idx="10941">
                  <c:v>0.1959663985957622</c:v>
                </c:pt>
                <c:pt idx="10942">
                  <c:v>0.195984309792051</c:v>
                </c:pt>
                <c:pt idx="10943">
                  <c:v>0.1960022209883398</c:v>
                </c:pt>
                <c:pt idx="10944">
                  <c:v>0.1960201321846286</c:v>
                </c:pt>
                <c:pt idx="10945">
                  <c:v>0.1960380433809174</c:v>
                </c:pt>
                <c:pt idx="10946">
                  <c:v>0.1960559545772062</c:v>
                </c:pt>
                <c:pt idx="10947">
                  <c:v>0.196073865773495</c:v>
                </c:pt>
                <c:pt idx="10948">
                  <c:v>0.1960917769697838</c:v>
                </c:pt>
                <c:pt idx="10949">
                  <c:v>0.1961096881660726</c:v>
                </c:pt>
                <c:pt idx="10950">
                  <c:v>0.1961275993623614</c:v>
                </c:pt>
                <c:pt idx="10951">
                  <c:v>0.1961455105586502</c:v>
                </c:pt>
                <c:pt idx="10952">
                  <c:v>0.196163421754939</c:v>
                </c:pt>
                <c:pt idx="10953">
                  <c:v>0.1961813329512278</c:v>
                </c:pt>
                <c:pt idx="10954">
                  <c:v>0.1961992441475166</c:v>
                </c:pt>
                <c:pt idx="10955">
                  <c:v>0.19621715534380541</c:v>
                </c:pt>
                <c:pt idx="10956">
                  <c:v>0.19623506654009421</c:v>
                </c:pt>
                <c:pt idx="10957">
                  <c:v>0.19625297773638301</c:v>
                </c:pt>
                <c:pt idx="10958">
                  <c:v>0.19627088893267181</c:v>
                </c:pt>
                <c:pt idx="10959">
                  <c:v>0.19628880012896061</c:v>
                </c:pt>
                <c:pt idx="10960">
                  <c:v>0.19630671132524941</c:v>
                </c:pt>
                <c:pt idx="10961">
                  <c:v>0.19632462252153821</c:v>
                </c:pt>
                <c:pt idx="10962">
                  <c:v>0.19634253371782701</c:v>
                </c:pt>
                <c:pt idx="10963">
                  <c:v>0.19636044491411581</c:v>
                </c:pt>
                <c:pt idx="10964">
                  <c:v>0.19637835611040461</c:v>
                </c:pt>
                <c:pt idx="10965">
                  <c:v>0.19639626730669341</c:v>
                </c:pt>
                <c:pt idx="10966">
                  <c:v>0.19641417850298221</c:v>
                </c:pt>
                <c:pt idx="10967">
                  <c:v>0.19643208969927101</c:v>
                </c:pt>
                <c:pt idx="10968">
                  <c:v>0.19645000089555981</c:v>
                </c:pt>
                <c:pt idx="10969">
                  <c:v>0.19646791209184861</c:v>
                </c:pt>
                <c:pt idx="10970">
                  <c:v>0.19648582328813741</c:v>
                </c:pt>
                <c:pt idx="10971">
                  <c:v>0.19650373448442621</c:v>
                </c:pt>
                <c:pt idx="10972">
                  <c:v>0.19652164568071501</c:v>
                </c:pt>
                <c:pt idx="10973">
                  <c:v>0.19653955687700381</c:v>
                </c:pt>
                <c:pt idx="10974">
                  <c:v>0.19655746807329261</c:v>
                </c:pt>
                <c:pt idx="10975">
                  <c:v>0.19657537926958141</c:v>
                </c:pt>
                <c:pt idx="10976">
                  <c:v>0.19659329046587021</c:v>
                </c:pt>
                <c:pt idx="10977">
                  <c:v>0.19661120166215901</c:v>
                </c:pt>
                <c:pt idx="10978">
                  <c:v>0.19662911285844781</c:v>
                </c:pt>
                <c:pt idx="10979">
                  <c:v>0.19664702405473661</c:v>
                </c:pt>
                <c:pt idx="10980">
                  <c:v>0.19666493525102541</c:v>
                </c:pt>
                <c:pt idx="10981">
                  <c:v>0.19668284644731421</c:v>
                </c:pt>
                <c:pt idx="10982">
                  <c:v>0.19670075764360301</c:v>
                </c:pt>
                <c:pt idx="10983">
                  <c:v>0.19671866883989181</c:v>
                </c:pt>
                <c:pt idx="10984">
                  <c:v>0.19673658003618061</c:v>
                </c:pt>
                <c:pt idx="10985">
                  <c:v>0.19675449123246941</c:v>
                </c:pt>
                <c:pt idx="10986">
                  <c:v>0.19677240242875821</c:v>
                </c:pt>
                <c:pt idx="10987">
                  <c:v>0.19679031362504701</c:v>
                </c:pt>
                <c:pt idx="10988">
                  <c:v>0.19680822482133581</c:v>
                </c:pt>
                <c:pt idx="10989">
                  <c:v>0.19682613601762461</c:v>
                </c:pt>
                <c:pt idx="10990">
                  <c:v>0.19684404721391341</c:v>
                </c:pt>
                <c:pt idx="10991">
                  <c:v>0.19686195841020221</c:v>
                </c:pt>
                <c:pt idx="10992">
                  <c:v>0.19687986960649101</c:v>
                </c:pt>
                <c:pt idx="10993">
                  <c:v>0.19689778080277981</c:v>
                </c:pt>
                <c:pt idx="10994">
                  <c:v>0.19691569199906861</c:v>
                </c:pt>
                <c:pt idx="10995">
                  <c:v>0.19693360319535741</c:v>
                </c:pt>
                <c:pt idx="10996">
                  <c:v>0.19695151439164621</c:v>
                </c:pt>
                <c:pt idx="10997">
                  <c:v>0.19696942558793501</c:v>
                </c:pt>
                <c:pt idx="10998">
                  <c:v>0.19698733678422381</c:v>
                </c:pt>
                <c:pt idx="10999">
                  <c:v>0.19700524798051261</c:v>
                </c:pt>
                <c:pt idx="11000">
                  <c:v>0.19702315917680141</c:v>
                </c:pt>
                <c:pt idx="11001">
                  <c:v>0.19704107037309021</c:v>
                </c:pt>
                <c:pt idx="11002">
                  <c:v>0.19705898156937901</c:v>
                </c:pt>
                <c:pt idx="11003">
                  <c:v>0.19707689276566781</c:v>
                </c:pt>
                <c:pt idx="11004">
                  <c:v>0.19709480396195661</c:v>
                </c:pt>
                <c:pt idx="11005">
                  <c:v>0.19711271515824541</c:v>
                </c:pt>
                <c:pt idx="11006">
                  <c:v>0.19713062635453421</c:v>
                </c:pt>
                <c:pt idx="11007">
                  <c:v>0.19714853755082301</c:v>
                </c:pt>
                <c:pt idx="11008">
                  <c:v>0.19716644874711181</c:v>
                </c:pt>
                <c:pt idx="11009">
                  <c:v>0.19718435994340061</c:v>
                </c:pt>
                <c:pt idx="11010">
                  <c:v>0.19720227113968941</c:v>
                </c:pt>
                <c:pt idx="11011">
                  <c:v>0.19722018233597821</c:v>
                </c:pt>
                <c:pt idx="11012">
                  <c:v>0.19723809353226701</c:v>
                </c:pt>
                <c:pt idx="11013">
                  <c:v>0.19725600472855581</c:v>
                </c:pt>
                <c:pt idx="11014">
                  <c:v>0.19727391592484461</c:v>
                </c:pt>
                <c:pt idx="11015">
                  <c:v>0.19729182712113341</c:v>
                </c:pt>
                <c:pt idx="11016">
                  <c:v>0.19730973831742221</c:v>
                </c:pt>
                <c:pt idx="11017">
                  <c:v>0.19732764951371101</c:v>
                </c:pt>
                <c:pt idx="11018">
                  <c:v>0.19734556070999981</c:v>
                </c:pt>
                <c:pt idx="11019">
                  <c:v>0.19736347190628861</c:v>
                </c:pt>
                <c:pt idx="11020">
                  <c:v>0.19738138310257741</c:v>
                </c:pt>
                <c:pt idx="11021">
                  <c:v>0.19739929429886621</c:v>
                </c:pt>
                <c:pt idx="11022">
                  <c:v>0.19741720549515501</c:v>
                </c:pt>
                <c:pt idx="11023">
                  <c:v>0.19743511669144381</c:v>
                </c:pt>
                <c:pt idx="11024">
                  <c:v>0.19745302788773261</c:v>
                </c:pt>
                <c:pt idx="11025">
                  <c:v>0.19747093908402141</c:v>
                </c:pt>
                <c:pt idx="11026">
                  <c:v>0.19748885028031021</c:v>
                </c:pt>
                <c:pt idx="11027">
                  <c:v>0.19750676147659901</c:v>
                </c:pt>
                <c:pt idx="11028">
                  <c:v>0.19752467267288781</c:v>
                </c:pt>
                <c:pt idx="11029">
                  <c:v>0.19754258386917661</c:v>
                </c:pt>
                <c:pt idx="11030">
                  <c:v>0.19756049506546541</c:v>
                </c:pt>
                <c:pt idx="11031">
                  <c:v>0.19757840626175421</c:v>
                </c:pt>
                <c:pt idx="11032">
                  <c:v>0.19759631745804301</c:v>
                </c:pt>
                <c:pt idx="11033">
                  <c:v>0.19761422865433181</c:v>
                </c:pt>
                <c:pt idx="11034">
                  <c:v>0.19763213985062061</c:v>
                </c:pt>
                <c:pt idx="11035">
                  <c:v>0.19765005104690941</c:v>
                </c:pt>
                <c:pt idx="11036">
                  <c:v>0.19766796224319821</c:v>
                </c:pt>
                <c:pt idx="11037">
                  <c:v>0.19768587343948701</c:v>
                </c:pt>
                <c:pt idx="11038">
                  <c:v>0.19770378463577581</c:v>
                </c:pt>
                <c:pt idx="11039">
                  <c:v>0.19772169583206461</c:v>
                </c:pt>
                <c:pt idx="11040">
                  <c:v>0.19773960702835341</c:v>
                </c:pt>
                <c:pt idx="11041">
                  <c:v>0.19775751822464221</c:v>
                </c:pt>
                <c:pt idx="11042">
                  <c:v>0.19777542942093101</c:v>
                </c:pt>
                <c:pt idx="11043">
                  <c:v>0.19779334061721981</c:v>
                </c:pt>
                <c:pt idx="11044">
                  <c:v>0.19781125181350862</c:v>
                </c:pt>
                <c:pt idx="11045">
                  <c:v>0.19782916300979742</c:v>
                </c:pt>
                <c:pt idx="11046">
                  <c:v>0.19784707420608622</c:v>
                </c:pt>
                <c:pt idx="11047">
                  <c:v>0.19786498540237502</c:v>
                </c:pt>
                <c:pt idx="11048">
                  <c:v>0.19788289659866382</c:v>
                </c:pt>
                <c:pt idx="11049">
                  <c:v>0.19790080779495262</c:v>
                </c:pt>
                <c:pt idx="11050">
                  <c:v>0.19791871899124142</c:v>
                </c:pt>
                <c:pt idx="11051">
                  <c:v>0.19793663018753022</c:v>
                </c:pt>
                <c:pt idx="11052">
                  <c:v>0.19795454138381902</c:v>
                </c:pt>
                <c:pt idx="11053">
                  <c:v>0.19797245258010782</c:v>
                </c:pt>
                <c:pt idx="11054">
                  <c:v>0.19799036377639662</c:v>
                </c:pt>
                <c:pt idx="11055">
                  <c:v>0.19800827497268542</c:v>
                </c:pt>
                <c:pt idx="11056">
                  <c:v>0.19802618616897422</c:v>
                </c:pt>
                <c:pt idx="11057">
                  <c:v>0.19804409736526302</c:v>
                </c:pt>
                <c:pt idx="11058">
                  <c:v>0.19806200856155182</c:v>
                </c:pt>
                <c:pt idx="11059">
                  <c:v>0.19807991975784062</c:v>
                </c:pt>
                <c:pt idx="11060">
                  <c:v>0.19809783095412942</c:v>
                </c:pt>
                <c:pt idx="11061">
                  <c:v>0.19811574215041822</c:v>
                </c:pt>
                <c:pt idx="11062">
                  <c:v>0.19813365334670702</c:v>
                </c:pt>
                <c:pt idx="11063">
                  <c:v>0.19815156454299582</c:v>
                </c:pt>
                <c:pt idx="11064">
                  <c:v>0.19816947573928462</c:v>
                </c:pt>
                <c:pt idx="11065">
                  <c:v>0.19818738693557342</c:v>
                </c:pt>
                <c:pt idx="11066">
                  <c:v>0.19820529813186222</c:v>
                </c:pt>
                <c:pt idx="11067">
                  <c:v>0.19822320932815102</c:v>
                </c:pt>
                <c:pt idx="11068">
                  <c:v>0.19824112052443982</c:v>
                </c:pt>
                <c:pt idx="11069">
                  <c:v>0.19825903172072862</c:v>
                </c:pt>
                <c:pt idx="11070">
                  <c:v>0.19827694291701742</c:v>
                </c:pt>
                <c:pt idx="11071">
                  <c:v>0.19829485411330622</c:v>
                </c:pt>
                <c:pt idx="11072">
                  <c:v>0.19831276530959502</c:v>
                </c:pt>
                <c:pt idx="11073">
                  <c:v>0.19833067650588382</c:v>
                </c:pt>
                <c:pt idx="11074">
                  <c:v>0.19834858770217262</c:v>
                </c:pt>
                <c:pt idx="11075">
                  <c:v>0.19836649889846142</c:v>
                </c:pt>
                <c:pt idx="11076">
                  <c:v>0.19838441009475022</c:v>
                </c:pt>
                <c:pt idx="11077">
                  <c:v>0.19840232129103902</c:v>
                </c:pt>
                <c:pt idx="11078">
                  <c:v>0.19842023248732782</c:v>
                </c:pt>
                <c:pt idx="11079">
                  <c:v>0.19843814368361662</c:v>
                </c:pt>
                <c:pt idx="11080">
                  <c:v>0.19845605487990542</c:v>
                </c:pt>
                <c:pt idx="11081">
                  <c:v>0.19847396607619422</c:v>
                </c:pt>
                <c:pt idx="11082">
                  <c:v>0.19849187727248302</c:v>
                </c:pt>
                <c:pt idx="11083">
                  <c:v>0.19850978846877182</c:v>
                </c:pt>
                <c:pt idx="11084">
                  <c:v>0.19852769966506062</c:v>
                </c:pt>
                <c:pt idx="11085">
                  <c:v>0.19854561086134942</c:v>
                </c:pt>
                <c:pt idx="11086">
                  <c:v>0.19856352205763822</c:v>
                </c:pt>
                <c:pt idx="11087">
                  <c:v>0.19858143325392702</c:v>
                </c:pt>
                <c:pt idx="11088">
                  <c:v>0.19859934445021582</c:v>
                </c:pt>
                <c:pt idx="11089">
                  <c:v>0.19861725564650462</c:v>
                </c:pt>
                <c:pt idx="11090">
                  <c:v>0.19863516684279342</c:v>
                </c:pt>
                <c:pt idx="11091">
                  <c:v>0.19865307803908222</c:v>
                </c:pt>
                <c:pt idx="11092">
                  <c:v>0.19867098923537102</c:v>
                </c:pt>
                <c:pt idx="11093">
                  <c:v>0.19868890043165982</c:v>
                </c:pt>
                <c:pt idx="11094">
                  <c:v>0.19870681162794862</c:v>
                </c:pt>
                <c:pt idx="11095">
                  <c:v>0.19872472282423742</c:v>
                </c:pt>
                <c:pt idx="11096">
                  <c:v>0.19874263402052622</c:v>
                </c:pt>
                <c:pt idx="11097">
                  <c:v>0.19876054521681502</c:v>
                </c:pt>
                <c:pt idx="11098">
                  <c:v>0.19877845641310382</c:v>
                </c:pt>
                <c:pt idx="11099">
                  <c:v>0.19879636760939262</c:v>
                </c:pt>
                <c:pt idx="11100">
                  <c:v>0.19881427880568142</c:v>
                </c:pt>
                <c:pt idx="11101">
                  <c:v>0.19883219000197022</c:v>
                </c:pt>
                <c:pt idx="11102">
                  <c:v>0.19885010119825902</c:v>
                </c:pt>
                <c:pt idx="11103">
                  <c:v>0.19886801239454782</c:v>
                </c:pt>
                <c:pt idx="11104">
                  <c:v>0.19888592359083662</c:v>
                </c:pt>
                <c:pt idx="11105">
                  <c:v>0.19890383478712542</c:v>
                </c:pt>
                <c:pt idx="11106">
                  <c:v>0.19892174598341422</c:v>
                </c:pt>
                <c:pt idx="11107">
                  <c:v>0.19893965717970302</c:v>
                </c:pt>
                <c:pt idx="11108">
                  <c:v>0.19895756837599182</c:v>
                </c:pt>
                <c:pt idx="11109">
                  <c:v>0.19897547957228062</c:v>
                </c:pt>
                <c:pt idx="11110">
                  <c:v>0.19899339076856942</c:v>
                </c:pt>
                <c:pt idx="11111">
                  <c:v>0.19901130196485822</c:v>
                </c:pt>
                <c:pt idx="11112">
                  <c:v>0.19902921316114702</c:v>
                </c:pt>
                <c:pt idx="11113">
                  <c:v>0.19904712435743582</c:v>
                </c:pt>
                <c:pt idx="11114">
                  <c:v>0.19906503555372462</c:v>
                </c:pt>
                <c:pt idx="11115">
                  <c:v>0.19908294675001342</c:v>
                </c:pt>
                <c:pt idx="11116">
                  <c:v>0.19910085794630222</c:v>
                </c:pt>
                <c:pt idx="11117">
                  <c:v>0.19911876914259102</c:v>
                </c:pt>
                <c:pt idx="11118">
                  <c:v>0.19913668033887982</c:v>
                </c:pt>
                <c:pt idx="11119">
                  <c:v>0.19915459153516862</c:v>
                </c:pt>
                <c:pt idx="11120">
                  <c:v>0.19917250273145742</c:v>
                </c:pt>
                <c:pt idx="11121">
                  <c:v>0.19919041392774622</c:v>
                </c:pt>
                <c:pt idx="11122">
                  <c:v>0.19920832512403502</c:v>
                </c:pt>
                <c:pt idx="11123">
                  <c:v>0.19922623632032382</c:v>
                </c:pt>
                <c:pt idx="11124">
                  <c:v>0.19924414751661262</c:v>
                </c:pt>
                <c:pt idx="11125">
                  <c:v>0.19926205871290142</c:v>
                </c:pt>
                <c:pt idx="11126">
                  <c:v>0.19927996990919022</c:v>
                </c:pt>
                <c:pt idx="11127">
                  <c:v>0.19929788110547902</c:v>
                </c:pt>
                <c:pt idx="11128">
                  <c:v>0.19931579230176782</c:v>
                </c:pt>
                <c:pt idx="11129">
                  <c:v>0.19933370349805662</c:v>
                </c:pt>
                <c:pt idx="11130">
                  <c:v>0.19935161469434542</c:v>
                </c:pt>
                <c:pt idx="11131">
                  <c:v>0.19936952589063422</c:v>
                </c:pt>
                <c:pt idx="11132">
                  <c:v>0.19938743708692303</c:v>
                </c:pt>
                <c:pt idx="11133">
                  <c:v>0.19940534828321183</c:v>
                </c:pt>
                <c:pt idx="11134">
                  <c:v>0.19942325947950063</c:v>
                </c:pt>
                <c:pt idx="11135">
                  <c:v>0.19944117067578943</c:v>
                </c:pt>
                <c:pt idx="11136">
                  <c:v>0.19945908187207823</c:v>
                </c:pt>
                <c:pt idx="11137">
                  <c:v>0.19947699306836703</c:v>
                </c:pt>
                <c:pt idx="11138">
                  <c:v>0.19949490426465583</c:v>
                </c:pt>
                <c:pt idx="11139">
                  <c:v>0.19951281546094463</c:v>
                </c:pt>
                <c:pt idx="11140">
                  <c:v>0.19953072665723343</c:v>
                </c:pt>
                <c:pt idx="11141">
                  <c:v>0.19954863785352223</c:v>
                </c:pt>
                <c:pt idx="11142">
                  <c:v>0.19956654904981103</c:v>
                </c:pt>
                <c:pt idx="11143">
                  <c:v>0.19958446024609983</c:v>
                </c:pt>
                <c:pt idx="11144">
                  <c:v>0.19960237144238863</c:v>
                </c:pt>
                <c:pt idx="11145">
                  <c:v>0.19962028263867743</c:v>
                </c:pt>
                <c:pt idx="11146">
                  <c:v>0.19963819383496623</c:v>
                </c:pt>
                <c:pt idx="11147">
                  <c:v>0.19965610503125503</c:v>
                </c:pt>
                <c:pt idx="11148">
                  <c:v>0.19967401622754383</c:v>
                </c:pt>
                <c:pt idx="11149">
                  <c:v>0.19969192742383263</c:v>
                </c:pt>
                <c:pt idx="11150">
                  <c:v>0.19970983862012143</c:v>
                </c:pt>
                <c:pt idx="11151">
                  <c:v>0.19972774981641023</c:v>
                </c:pt>
                <c:pt idx="11152">
                  <c:v>0.19974566101269903</c:v>
                </c:pt>
                <c:pt idx="11153">
                  <c:v>0.19976357220898783</c:v>
                </c:pt>
                <c:pt idx="11154">
                  <c:v>0.19978148340527663</c:v>
                </c:pt>
                <c:pt idx="11155">
                  <c:v>0.19979939460156543</c:v>
                </c:pt>
                <c:pt idx="11156">
                  <c:v>0.19981730579785423</c:v>
                </c:pt>
                <c:pt idx="11157">
                  <c:v>0.19983521699414303</c:v>
                </c:pt>
                <c:pt idx="11158">
                  <c:v>0.19985312819043183</c:v>
                </c:pt>
                <c:pt idx="11159">
                  <c:v>0.19987103938672063</c:v>
                </c:pt>
                <c:pt idx="11160">
                  <c:v>0.19988895058300943</c:v>
                </c:pt>
                <c:pt idx="11161">
                  <c:v>0.19990686177929823</c:v>
                </c:pt>
                <c:pt idx="11162">
                  <c:v>0.19992477297558703</c:v>
                </c:pt>
                <c:pt idx="11163">
                  <c:v>0.19994268417187583</c:v>
                </c:pt>
                <c:pt idx="11164">
                  <c:v>0.19996059536816463</c:v>
                </c:pt>
                <c:pt idx="11165">
                  <c:v>0.19997850656445343</c:v>
                </c:pt>
                <c:pt idx="11166">
                  <c:v>0.19999641776074223</c:v>
                </c:pt>
                <c:pt idx="11167">
                  <c:v>0.20001432895703103</c:v>
                </c:pt>
                <c:pt idx="11168">
                  <c:v>0.20003224015331983</c:v>
                </c:pt>
                <c:pt idx="11169">
                  <c:v>0.20005015134960863</c:v>
                </c:pt>
                <c:pt idx="11170">
                  <c:v>0.20006806254589743</c:v>
                </c:pt>
                <c:pt idx="11171">
                  <c:v>0.20008597374218623</c:v>
                </c:pt>
                <c:pt idx="11172">
                  <c:v>0.20010388493847503</c:v>
                </c:pt>
                <c:pt idx="11173">
                  <c:v>0.20012179613476383</c:v>
                </c:pt>
                <c:pt idx="11174">
                  <c:v>0.20013970733105263</c:v>
                </c:pt>
                <c:pt idx="11175">
                  <c:v>0.20015761852734143</c:v>
                </c:pt>
                <c:pt idx="11176">
                  <c:v>0.20017552972363023</c:v>
                </c:pt>
                <c:pt idx="11177">
                  <c:v>0.20019344091991903</c:v>
                </c:pt>
                <c:pt idx="11178">
                  <c:v>0.20021135211620783</c:v>
                </c:pt>
                <c:pt idx="11179">
                  <c:v>0.20022926331249663</c:v>
                </c:pt>
                <c:pt idx="11180">
                  <c:v>0.20024717450878543</c:v>
                </c:pt>
                <c:pt idx="11181">
                  <c:v>0.20026508570507423</c:v>
                </c:pt>
                <c:pt idx="11182">
                  <c:v>0.20028299690136303</c:v>
                </c:pt>
                <c:pt idx="11183">
                  <c:v>0.20030090809765183</c:v>
                </c:pt>
                <c:pt idx="11184">
                  <c:v>0.20031881929394063</c:v>
                </c:pt>
                <c:pt idx="11185">
                  <c:v>0.20033673049022943</c:v>
                </c:pt>
                <c:pt idx="11186">
                  <c:v>0.20035464168651823</c:v>
                </c:pt>
                <c:pt idx="11187">
                  <c:v>0.20037255288280703</c:v>
                </c:pt>
                <c:pt idx="11188">
                  <c:v>0.20039046407909583</c:v>
                </c:pt>
                <c:pt idx="11189">
                  <c:v>0.20040837527538463</c:v>
                </c:pt>
                <c:pt idx="11190">
                  <c:v>0.20042628647167343</c:v>
                </c:pt>
                <c:pt idx="11191">
                  <c:v>0.20044419766796223</c:v>
                </c:pt>
                <c:pt idx="11192">
                  <c:v>0.20046210886425103</c:v>
                </c:pt>
                <c:pt idx="11193">
                  <c:v>0.20048002006053983</c:v>
                </c:pt>
                <c:pt idx="11194">
                  <c:v>0.20049793125682863</c:v>
                </c:pt>
                <c:pt idx="11195">
                  <c:v>0.20051584245311743</c:v>
                </c:pt>
                <c:pt idx="11196">
                  <c:v>0.20053375364940623</c:v>
                </c:pt>
                <c:pt idx="11197">
                  <c:v>0.20055166484569503</c:v>
                </c:pt>
                <c:pt idx="11198">
                  <c:v>0.20056957604198383</c:v>
                </c:pt>
                <c:pt idx="11199">
                  <c:v>0.20058748723827263</c:v>
                </c:pt>
                <c:pt idx="11200">
                  <c:v>0.20060539843456143</c:v>
                </c:pt>
                <c:pt idx="11201">
                  <c:v>0.20062330963085023</c:v>
                </c:pt>
                <c:pt idx="11202">
                  <c:v>0.20064122082713903</c:v>
                </c:pt>
                <c:pt idx="11203">
                  <c:v>0.20065913202342783</c:v>
                </c:pt>
                <c:pt idx="11204">
                  <c:v>0.20067704321971663</c:v>
                </c:pt>
                <c:pt idx="11205">
                  <c:v>0.20069495441600543</c:v>
                </c:pt>
                <c:pt idx="11206">
                  <c:v>0.20071286561229423</c:v>
                </c:pt>
                <c:pt idx="11207">
                  <c:v>0.20073077680858303</c:v>
                </c:pt>
                <c:pt idx="11208">
                  <c:v>0.20074868800487183</c:v>
                </c:pt>
                <c:pt idx="11209">
                  <c:v>0.20076659920116063</c:v>
                </c:pt>
                <c:pt idx="11210">
                  <c:v>0.20078451039744943</c:v>
                </c:pt>
                <c:pt idx="11211">
                  <c:v>0.20080242159373823</c:v>
                </c:pt>
                <c:pt idx="11212">
                  <c:v>0.20082033279002703</c:v>
                </c:pt>
                <c:pt idx="11213">
                  <c:v>0.20083824398631583</c:v>
                </c:pt>
                <c:pt idx="11214">
                  <c:v>0.20085615518260463</c:v>
                </c:pt>
                <c:pt idx="11215">
                  <c:v>0.20087406637889343</c:v>
                </c:pt>
                <c:pt idx="11216">
                  <c:v>0.20089197757518223</c:v>
                </c:pt>
                <c:pt idx="11217">
                  <c:v>0.20090988877147103</c:v>
                </c:pt>
                <c:pt idx="11218">
                  <c:v>0.20092779996775983</c:v>
                </c:pt>
                <c:pt idx="11219">
                  <c:v>0.20094571116404863</c:v>
                </c:pt>
                <c:pt idx="11220">
                  <c:v>0.20096362236033743</c:v>
                </c:pt>
                <c:pt idx="11221">
                  <c:v>0.20098153355662624</c:v>
                </c:pt>
                <c:pt idx="11222">
                  <c:v>0.20099944475291504</c:v>
                </c:pt>
                <c:pt idx="11223">
                  <c:v>0.20101735594920384</c:v>
                </c:pt>
                <c:pt idx="11224">
                  <c:v>0.20103526714549264</c:v>
                </c:pt>
                <c:pt idx="11225">
                  <c:v>0.20105317834178144</c:v>
                </c:pt>
                <c:pt idx="11226">
                  <c:v>0.20107108953807024</c:v>
                </c:pt>
                <c:pt idx="11227">
                  <c:v>0.20108900073435904</c:v>
                </c:pt>
                <c:pt idx="11228">
                  <c:v>0.20110691193064784</c:v>
                </c:pt>
                <c:pt idx="11229">
                  <c:v>0.20112482312693664</c:v>
                </c:pt>
                <c:pt idx="11230">
                  <c:v>0.20114273432322544</c:v>
                </c:pt>
                <c:pt idx="11231">
                  <c:v>0.20116064551951424</c:v>
                </c:pt>
                <c:pt idx="11232">
                  <c:v>0.20117855671580304</c:v>
                </c:pt>
                <c:pt idx="11233">
                  <c:v>0.20119646791209184</c:v>
                </c:pt>
                <c:pt idx="11234">
                  <c:v>0.20121437910838064</c:v>
                </c:pt>
                <c:pt idx="11235">
                  <c:v>0.20123229030466944</c:v>
                </c:pt>
                <c:pt idx="11236">
                  <c:v>0.20125020150095824</c:v>
                </c:pt>
                <c:pt idx="11237">
                  <c:v>0.20126811269724704</c:v>
                </c:pt>
                <c:pt idx="11238">
                  <c:v>0.20128602389353584</c:v>
                </c:pt>
                <c:pt idx="11239">
                  <c:v>0.20130393508982464</c:v>
                </c:pt>
                <c:pt idx="11240">
                  <c:v>0.20132184628611344</c:v>
                </c:pt>
                <c:pt idx="11241">
                  <c:v>0.20133975748240224</c:v>
                </c:pt>
                <c:pt idx="11242">
                  <c:v>0.20135766867869104</c:v>
                </c:pt>
                <c:pt idx="11243">
                  <c:v>0.20137557987497984</c:v>
                </c:pt>
                <c:pt idx="11244">
                  <c:v>0.20139349107126864</c:v>
                </c:pt>
                <c:pt idx="11245">
                  <c:v>0.20141140226755744</c:v>
                </c:pt>
                <c:pt idx="11246">
                  <c:v>0.20142931346384624</c:v>
                </c:pt>
                <c:pt idx="11247">
                  <c:v>0.20144722466013504</c:v>
                </c:pt>
                <c:pt idx="11248">
                  <c:v>0.20146513585642384</c:v>
                </c:pt>
                <c:pt idx="11249">
                  <c:v>0.20148304705271264</c:v>
                </c:pt>
                <c:pt idx="11250">
                  <c:v>0.20150095824900144</c:v>
                </c:pt>
                <c:pt idx="11251">
                  <c:v>0.20151886944529024</c:v>
                </c:pt>
                <c:pt idx="11252">
                  <c:v>0.20153678064157904</c:v>
                </c:pt>
                <c:pt idx="11253">
                  <c:v>0.20155469183786784</c:v>
                </c:pt>
                <c:pt idx="11254">
                  <c:v>0.20157260303415664</c:v>
                </c:pt>
                <c:pt idx="11255">
                  <c:v>0.20159051423044544</c:v>
                </c:pt>
                <c:pt idx="11256">
                  <c:v>0.20160842542673424</c:v>
                </c:pt>
                <c:pt idx="11257">
                  <c:v>0.20162633662302304</c:v>
                </c:pt>
                <c:pt idx="11258">
                  <c:v>0.20164424781931184</c:v>
                </c:pt>
                <c:pt idx="11259">
                  <c:v>0.20166215901560064</c:v>
                </c:pt>
                <c:pt idx="11260">
                  <c:v>0.20168007021188944</c:v>
                </c:pt>
                <c:pt idx="11261">
                  <c:v>0.20169798140817824</c:v>
                </c:pt>
                <c:pt idx="11262">
                  <c:v>0.20171589260446704</c:v>
                </c:pt>
                <c:pt idx="11263">
                  <c:v>0.20173380380075584</c:v>
                </c:pt>
                <c:pt idx="11264">
                  <c:v>0.20175171499704464</c:v>
                </c:pt>
                <c:pt idx="11265">
                  <c:v>0.20176962619333344</c:v>
                </c:pt>
                <c:pt idx="11266">
                  <c:v>0.20178753738962224</c:v>
                </c:pt>
                <c:pt idx="11267">
                  <c:v>0.20180544858591104</c:v>
                </c:pt>
                <c:pt idx="11268">
                  <c:v>0.20182335978219984</c:v>
                </c:pt>
                <c:pt idx="11269">
                  <c:v>0.20184127097848864</c:v>
                </c:pt>
                <c:pt idx="11270">
                  <c:v>0.20185918217477744</c:v>
                </c:pt>
                <c:pt idx="11271">
                  <c:v>0.20187709337106624</c:v>
                </c:pt>
                <c:pt idx="11272">
                  <c:v>0.20189500456735504</c:v>
                </c:pt>
                <c:pt idx="11273">
                  <c:v>0.20191291576364384</c:v>
                </c:pt>
                <c:pt idx="11274">
                  <c:v>0.20193082695993264</c:v>
                </c:pt>
                <c:pt idx="11275">
                  <c:v>0.20194873815622144</c:v>
                </c:pt>
                <c:pt idx="11276">
                  <c:v>0.20196664935251024</c:v>
                </c:pt>
                <c:pt idx="11277">
                  <c:v>0.20198456054879904</c:v>
                </c:pt>
                <c:pt idx="11278">
                  <c:v>0.20200247174508784</c:v>
                </c:pt>
                <c:pt idx="11279">
                  <c:v>0.20202038294137664</c:v>
                </c:pt>
                <c:pt idx="11280">
                  <c:v>0.20203829413766544</c:v>
                </c:pt>
                <c:pt idx="11281">
                  <c:v>0.20205620533395424</c:v>
                </c:pt>
                <c:pt idx="11282">
                  <c:v>0.20207411653024304</c:v>
                </c:pt>
                <c:pt idx="11283">
                  <c:v>0.20209202772653184</c:v>
                </c:pt>
                <c:pt idx="11284">
                  <c:v>0.20210993892282064</c:v>
                </c:pt>
                <c:pt idx="11285">
                  <c:v>0.20212785011910944</c:v>
                </c:pt>
                <c:pt idx="11286">
                  <c:v>0.20214576131539824</c:v>
                </c:pt>
                <c:pt idx="11287">
                  <c:v>0.20216367251168704</c:v>
                </c:pt>
                <c:pt idx="11288">
                  <c:v>0.20218158370797584</c:v>
                </c:pt>
                <c:pt idx="11289">
                  <c:v>0.20219949490426464</c:v>
                </c:pt>
                <c:pt idx="11290">
                  <c:v>0.20221740610055344</c:v>
                </c:pt>
                <c:pt idx="11291">
                  <c:v>0.20223531729684224</c:v>
                </c:pt>
                <c:pt idx="11292">
                  <c:v>0.20225322849313104</c:v>
                </c:pt>
                <c:pt idx="11293">
                  <c:v>0.20227113968941984</c:v>
                </c:pt>
                <c:pt idx="11294">
                  <c:v>0.20228905088570864</c:v>
                </c:pt>
                <c:pt idx="11295">
                  <c:v>0.20230696208199744</c:v>
                </c:pt>
                <c:pt idx="11296">
                  <c:v>0.20232487327828624</c:v>
                </c:pt>
                <c:pt idx="11297">
                  <c:v>0.20234278447457504</c:v>
                </c:pt>
                <c:pt idx="11298">
                  <c:v>0.20236069567086384</c:v>
                </c:pt>
                <c:pt idx="11299">
                  <c:v>0.20237860686715264</c:v>
                </c:pt>
                <c:pt idx="11300">
                  <c:v>0.20239651806344144</c:v>
                </c:pt>
                <c:pt idx="11301">
                  <c:v>0.20241442925973024</c:v>
                </c:pt>
                <c:pt idx="11302">
                  <c:v>0.20243234045601904</c:v>
                </c:pt>
                <c:pt idx="11303">
                  <c:v>0.20245025165230784</c:v>
                </c:pt>
                <c:pt idx="11304">
                  <c:v>0.20246816284859664</c:v>
                </c:pt>
                <c:pt idx="11305">
                  <c:v>0.20248607404488544</c:v>
                </c:pt>
                <c:pt idx="11306">
                  <c:v>0.20250398524117424</c:v>
                </c:pt>
                <c:pt idx="11307">
                  <c:v>0.20252189643746304</c:v>
                </c:pt>
                <c:pt idx="11308">
                  <c:v>0.20253980763375184</c:v>
                </c:pt>
                <c:pt idx="11309">
                  <c:v>0.20255771883004065</c:v>
                </c:pt>
                <c:pt idx="11310">
                  <c:v>0.20257563002632945</c:v>
                </c:pt>
                <c:pt idx="11311">
                  <c:v>0.20259354122261825</c:v>
                </c:pt>
                <c:pt idx="11312">
                  <c:v>0.20261145241890705</c:v>
                </c:pt>
                <c:pt idx="11313">
                  <c:v>0.20262936361519585</c:v>
                </c:pt>
                <c:pt idx="11314">
                  <c:v>0.20264727481148465</c:v>
                </c:pt>
                <c:pt idx="11315">
                  <c:v>0.20266518600777345</c:v>
                </c:pt>
                <c:pt idx="11316">
                  <c:v>0.20268309720406225</c:v>
                </c:pt>
                <c:pt idx="11317">
                  <c:v>0.20270100840035105</c:v>
                </c:pt>
                <c:pt idx="11318">
                  <c:v>0.20271891959663985</c:v>
                </c:pt>
                <c:pt idx="11319">
                  <c:v>0.20273683079292865</c:v>
                </c:pt>
                <c:pt idx="11320">
                  <c:v>0.20275474198921745</c:v>
                </c:pt>
                <c:pt idx="11321">
                  <c:v>0.20277265318550625</c:v>
                </c:pt>
                <c:pt idx="11322">
                  <c:v>0.20279056438179505</c:v>
                </c:pt>
                <c:pt idx="11323">
                  <c:v>0.20280847557808385</c:v>
                </c:pt>
                <c:pt idx="11324">
                  <c:v>0.20282638677437265</c:v>
                </c:pt>
                <c:pt idx="11325">
                  <c:v>0.20284429797066145</c:v>
                </c:pt>
                <c:pt idx="11326">
                  <c:v>0.20286220916695025</c:v>
                </c:pt>
                <c:pt idx="11327">
                  <c:v>0.20288012036323905</c:v>
                </c:pt>
                <c:pt idx="11328">
                  <c:v>0.20289803155952785</c:v>
                </c:pt>
                <c:pt idx="11329">
                  <c:v>0.20291594275581665</c:v>
                </c:pt>
                <c:pt idx="11330">
                  <c:v>0.20293385395210545</c:v>
                </c:pt>
                <c:pt idx="11331">
                  <c:v>0.20295176514839425</c:v>
                </c:pt>
                <c:pt idx="11332">
                  <c:v>0.20296967634468305</c:v>
                </c:pt>
                <c:pt idx="11333">
                  <c:v>0.20298758754097185</c:v>
                </c:pt>
                <c:pt idx="11334">
                  <c:v>0.20300549873726065</c:v>
                </c:pt>
                <c:pt idx="11335">
                  <c:v>0.20302340993354945</c:v>
                </c:pt>
                <c:pt idx="11336">
                  <c:v>0.20304132112983825</c:v>
                </c:pt>
                <c:pt idx="11337">
                  <c:v>0.20305923232612705</c:v>
                </c:pt>
                <c:pt idx="11338">
                  <c:v>0.20307714352241585</c:v>
                </c:pt>
                <c:pt idx="11339">
                  <c:v>0.20309505471870465</c:v>
                </c:pt>
                <c:pt idx="11340">
                  <c:v>0.20311296591499345</c:v>
                </c:pt>
                <c:pt idx="11341">
                  <c:v>0.20313087711128225</c:v>
                </c:pt>
                <c:pt idx="11342">
                  <c:v>0.20314878830757108</c:v>
                </c:pt>
                <c:pt idx="11343">
                  <c:v>0.20316669950385988</c:v>
                </c:pt>
                <c:pt idx="11344">
                  <c:v>0.20318461070014868</c:v>
                </c:pt>
                <c:pt idx="11345">
                  <c:v>0.20320252189643748</c:v>
                </c:pt>
                <c:pt idx="11346">
                  <c:v>0.20322043309272628</c:v>
                </c:pt>
                <c:pt idx="11347">
                  <c:v>0.20323834428901508</c:v>
                </c:pt>
                <c:pt idx="11348">
                  <c:v>0.20325625548530388</c:v>
                </c:pt>
                <c:pt idx="11349">
                  <c:v>0.20327416668159268</c:v>
                </c:pt>
                <c:pt idx="11350">
                  <c:v>0.20329207787788148</c:v>
                </c:pt>
                <c:pt idx="11351">
                  <c:v>0.20330998907417028</c:v>
                </c:pt>
                <c:pt idx="11352">
                  <c:v>0.20332790027045908</c:v>
                </c:pt>
                <c:pt idx="11353">
                  <c:v>0.20334581146674788</c:v>
                </c:pt>
                <c:pt idx="11354">
                  <c:v>0.20336372266303668</c:v>
                </c:pt>
                <c:pt idx="11355">
                  <c:v>0.20338163385932548</c:v>
                </c:pt>
                <c:pt idx="11356">
                  <c:v>0.20339954505561428</c:v>
                </c:pt>
                <c:pt idx="11357">
                  <c:v>0.20341745625190308</c:v>
                </c:pt>
                <c:pt idx="11358">
                  <c:v>0.20343536744819188</c:v>
                </c:pt>
                <c:pt idx="11359">
                  <c:v>0.20345327864448068</c:v>
                </c:pt>
                <c:pt idx="11360">
                  <c:v>0.20347118984076948</c:v>
                </c:pt>
                <c:pt idx="11361">
                  <c:v>0.20348910103705828</c:v>
                </c:pt>
                <c:pt idx="11362">
                  <c:v>0.20350701223334708</c:v>
                </c:pt>
                <c:pt idx="11363">
                  <c:v>0.20352492342963588</c:v>
                </c:pt>
                <c:pt idx="11364">
                  <c:v>0.20354283462592468</c:v>
                </c:pt>
                <c:pt idx="11365">
                  <c:v>0.20356074582221348</c:v>
                </c:pt>
                <c:pt idx="11366">
                  <c:v>0.20357865701850228</c:v>
                </c:pt>
                <c:pt idx="11367">
                  <c:v>0.20359656821479108</c:v>
                </c:pt>
                <c:pt idx="11368">
                  <c:v>0.20361447941107988</c:v>
                </c:pt>
                <c:pt idx="11369">
                  <c:v>0.20363239060736868</c:v>
                </c:pt>
                <c:pt idx="11370">
                  <c:v>0.20365030180365748</c:v>
                </c:pt>
                <c:pt idx="11371">
                  <c:v>0.20366821299994628</c:v>
                </c:pt>
                <c:pt idx="11372">
                  <c:v>0.20368612419623508</c:v>
                </c:pt>
                <c:pt idx="11373">
                  <c:v>0.20370403539252388</c:v>
                </c:pt>
                <c:pt idx="11374">
                  <c:v>0.20372194658881268</c:v>
                </c:pt>
                <c:pt idx="11375">
                  <c:v>0.20373985778510148</c:v>
                </c:pt>
                <c:pt idx="11376">
                  <c:v>0.20375776898139028</c:v>
                </c:pt>
                <c:pt idx="11377">
                  <c:v>0.20377568017767908</c:v>
                </c:pt>
                <c:pt idx="11378">
                  <c:v>0.20379359137396788</c:v>
                </c:pt>
                <c:pt idx="11379">
                  <c:v>0.20381150257025668</c:v>
                </c:pt>
                <c:pt idx="11380">
                  <c:v>0.20382941376654548</c:v>
                </c:pt>
                <c:pt idx="11381">
                  <c:v>0.20384732496283428</c:v>
                </c:pt>
                <c:pt idx="11382">
                  <c:v>0.20386523615912308</c:v>
                </c:pt>
                <c:pt idx="11383">
                  <c:v>0.20388314735541188</c:v>
                </c:pt>
                <c:pt idx="11384">
                  <c:v>0.20390105855170068</c:v>
                </c:pt>
                <c:pt idx="11385">
                  <c:v>0.20391896974798948</c:v>
                </c:pt>
                <c:pt idx="11386">
                  <c:v>0.20393688094427828</c:v>
                </c:pt>
                <c:pt idx="11387">
                  <c:v>0.20395479214056708</c:v>
                </c:pt>
                <c:pt idx="11388">
                  <c:v>0.20397270333685588</c:v>
                </c:pt>
                <c:pt idx="11389">
                  <c:v>0.20399061453314468</c:v>
                </c:pt>
                <c:pt idx="11390">
                  <c:v>0.20400852572943348</c:v>
                </c:pt>
                <c:pt idx="11391">
                  <c:v>0.20402643692572228</c:v>
                </c:pt>
                <c:pt idx="11392">
                  <c:v>0.20404434812201108</c:v>
                </c:pt>
                <c:pt idx="11393">
                  <c:v>0.20406225931829988</c:v>
                </c:pt>
                <c:pt idx="11394">
                  <c:v>0.20408017051458868</c:v>
                </c:pt>
                <c:pt idx="11395">
                  <c:v>0.20409808171087748</c:v>
                </c:pt>
                <c:pt idx="11396">
                  <c:v>0.20411599290716628</c:v>
                </c:pt>
                <c:pt idx="11397">
                  <c:v>0.20413390410345508</c:v>
                </c:pt>
                <c:pt idx="11398">
                  <c:v>0.20415181529974388</c:v>
                </c:pt>
                <c:pt idx="11399">
                  <c:v>0.20416972649603268</c:v>
                </c:pt>
                <c:pt idx="11400">
                  <c:v>0.20418763769232148</c:v>
                </c:pt>
                <c:pt idx="11401">
                  <c:v>0.20420554888861028</c:v>
                </c:pt>
                <c:pt idx="11402">
                  <c:v>0.20422346008489908</c:v>
                </c:pt>
                <c:pt idx="11403">
                  <c:v>0.20424137128118788</c:v>
                </c:pt>
                <c:pt idx="11404">
                  <c:v>0.20425928247747668</c:v>
                </c:pt>
                <c:pt idx="11405">
                  <c:v>0.20427719367376548</c:v>
                </c:pt>
                <c:pt idx="11406">
                  <c:v>0.20429510487005428</c:v>
                </c:pt>
                <c:pt idx="11407">
                  <c:v>0.20431301606634308</c:v>
                </c:pt>
                <c:pt idx="11408">
                  <c:v>0.20433092726263188</c:v>
                </c:pt>
                <c:pt idx="11409">
                  <c:v>0.20434883845892068</c:v>
                </c:pt>
                <c:pt idx="11410">
                  <c:v>0.20436674965520948</c:v>
                </c:pt>
                <c:pt idx="11411">
                  <c:v>0.20438466085149828</c:v>
                </c:pt>
                <c:pt idx="11412">
                  <c:v>0.20440257204778708</c:v>
                </c:pt>
                <c:pt idx="11413">
                  <c:v>0.20442048324407588</c:v>
                </c:pt>
                <c:pt idx="11414">
                  <c:v>0.20443839444036468</c:v>
                </c:pt>
                <c:pt idx="11415">
                  <c:v>0.20445630563665348</c:v>
                </c:pt>
                <c:pt idx="11416">
                  <c:v>0.20447421683294228</c:v>
                </c:pt>
                <c:pt idx="11417">
                  <c:v>0.20449212802923109</c:v>
                </c:pt>
                <c:pt idx="11418">
                  <c:v>0.20451003922551989</c:v>
                </c:pt>
                <c:pt idx="11419">
                  <c:v>0.20452795042180869</c:v>
                </c:pt>
                <c:pt idx="11420">
                  <c:v>0.20454586161809749</c:v>
                </c:pt>
                <c:pt idx="11421">
                  <c:v>0.20456377281438629</c:v>
                </c:pt>
                <c:pt idx="11422">
                  <c:v>0.20458168401067509</c:v>
                </c:pt>
                <c:pt idx="11423">
                  <c:v>0.20459959520696389</c:v>
                </c:pt>
                <c:pt idx="11424">
                  <c:v>0.20461750640325269</c:v>
                </c:pt>
                <c:pt idx="11425">
                  <c:v>0.20463541759954149</c:v>
                </c:pt>
                <c:pt idx="11426">
                  <c:v>0.20465332879583029</c:v>
                </c:pt>
                <c:pt idx="11427">
                  <c:v>0.20467123999211909</c:v>
                </c:pt>
                <c:pt idx="11428">
                  <c:v>0.20468915118840789</c:v>
                </c:pt>
                <c:pt idx="11429">
                  <c:v>0.20470706238469669</c:v>
                </c:pt>
                <c:pt idx="11430">
                  <c:v>0.20472497358098549</c:v>
                </c:pt>
                <c:pt idx="11431">
                  <c:v>0.20474288477727429</c:v>
                </c:pt>
                <c:pt idx="11432">
                  <c:v>0.20476079597356309</c:v>
                </c:pt>
                <c:pt idx="11433">
                  <c:v>0.20477870716985189</c:v>
                </c:pt>
                <c:pt idx="11434">
                  <c:v>0.20479661836614069</c:v>
                </c:pt>
                <c:pt idx="11435">
                  <c:v>0.20481452956242949</c:v>
                </c:pt>
                <c:pt idx="11436">
                  <c:v>0.20483244075871829</c:v>
                </c:pt>
                <c:pt idx="11437">
                  <c:v>0.20485035195500709</c:v>
                </c:pt>
                <c:pt idx="11438">
                  <c:v>0.20486826315129589</c:v>
                </c:pt>
                <c:pt idx="11439">
                  <c:v>0.20488617434758469</c:v>
                </c:pt>
                <c:pt idx="11440">
                  <c:v>0.20490408554387349</c:v>
                </c:pt>
                <c:pt idx="11441">
                  <c:v>0.20492199674016229</c:v>
                </c:pt>
                <c:pt idx="11442">
                  <c:v>0.20493990793645109</c:v>
                </c:pt>
                <c:pt idx="11443">
                  <c:v>0.20495781913273989</c:v>
                </c:pt>
                <c:pt idx="11444">
                  <c:v>0.20497573032902869</c:v>
                </c:pt>
                <c:pt idx="11445">
                  <c:v>0.20499364152531749</c:v>
                </c:pt>
                <c:pt idx="11446">
                  <c:v>0.20501155272160629</c:v>
                </c:pt>
                <c:pt idx="11447">
                  <c:v>0.20502946391789509</c:v>
                </c:pt>
                <c:pt idx="11448">
                  <c:v>0.20504737511418389</c:v>
                </c:pt>
                <c:pt idx="11449">
                  <c:v>0.20506528631047269</c:v>
                </c:pt>
                <c:pt idx="11450">
                  <c:v>0.20508319750676149</c:v>
                </c:pt>
                <c:pt idx="11451">
                  <c:v>0.20510110870305029</c:v>
                </c:pt>
                <c:pt idx="11452">
                  <c:v>0.20511901989933909</c:v>
                </c:pt>
                <c:pt idx="11453">
                  <c:v>0.20513693109562789</c:v>
                </c:pt>
                <c:pt idx="11454">
                  <c:v>0.20515484229191669</c:v>
                </c:pt>
                <c:pt idx="11455">
                  <c:v>0.20517275348820549</c:v>
                </c:pt>
                <c:pt idx="11456">
                  <c:v>0.20519066468449429</c:v>
                </c:pt>
                <c:pt idx="11457">
                  <c:v>0.20520857588078309</c:v>
                </c:pt>
                <c:pt idx="11458">
                  <c:v>0.20522648707707189</c:v>
                </c:pt>
                <c:pt idx="11459">
                  <c:v>0.20524439827336069</c:v>
                </c:pt>
                <c:pt idx="11460">
                  <c:v>0.20526230946964949</c:v>
                </c:pt>
                <c:pt idx="11461">
                  <c:v>0.20528022066593829</c:v>
                </c:pt>
                <c:pt idx="11462">
                  <c:v>0.20529813186222709</c:v>
                </c:pt>
                <c:pt idx="11463">
                  <c:v>0.20531604305851589</c:v>
                </c:pt>
                <c:pt idx="11464">
                  <c:v>0.20533395425480469</c:v>
                </c:pt>
                <c:pt idx="11465">
                  <c:v>0.20535186545109349</c:v>
                </c:pt>
                <c:pt idx="11466">
                  <c:v>0.20536977664738229</c:v>
                </c:pt>
                <c:pt idx="11467">
                  <c:v>0.20538768784367109</c:v>
                </c:pt>
                <c:pt idx="11468">
                  <c:v>0.20540559903995989</c:v>
                </c:pt>
                <c:pt idx="11469">
                  <c:v>0.20542351023624869</c:v>
                </c:pt>
                <c:pt idx="11470">
                  <c:v>0.20544142143253749</c:v>
                </c:pt>
                <c:pt idx="11471">
                  <c:v>0.20545933262882629</c:v>
                </c:pt>
                <c:pt idx="11472">
                  <c:v>0.20547724382511509</c:v>
                </c:pt>
                <c:pt idx="11473">
                  <c:v>0.20549515502140389</c:v>
                </c:pt>
                <c:pt idx="11474">
                  <c:v>0.20551306621769269</c:v>
                </c:pt>
                <c:pt idx="11475">
                  <c:v>0.20553097741398149</c:v>
                </c:pt>
                <c:pt idx="11476">
                  <c:v>0.20554888861027029</c:v>
                </c:pt>
                <c:pt idx="11477">
                  <c:v>0.20556679980655909</c:v>
                </c:pt>
                <c:pt idx="11478">
                  <c:v>0.20558471100284789</c:v>
                </c:pt>
                <c:pt idx="11479">
                  <c:v>0.20560262219913669</c:v>
                </c:pt>
                <c:pt idx="11480">
                  <c:v>0.20562053339542549</c:v>
                </c:pt>
                <c:pt idx="11481">
                  <c:v>0.20563844459171429</c:v>
                </c:pt>
                <c:pt idx="11482">
                  <c:v>0.20565635578800309</c:v>
                </c:pt>
                <c:pt idx="11483">
                  <c:v>0.20567426698429189</c:v>
                </c:pt>
                <c:pt idx="11484">
                  <c:v>0.20569217818058069</c:v>
                </c:pt>
                <c:pt idx="11485">
                  <c:v>0.20571008937686949</c:v>
                </c:pt>
                <c:pt idx="11486">
                  <c:v>0.20572800057315829</c:v>
                </c:pt>
                <c:pt idx="11487">
                  <c:v>0.20574591176944709</c:v>
                </c:pt>
                <c:pt idx="11488">
                  <c:v>0.20576382296573589</c:v>
                </c:pt>
                <c:pt idx="11489">
                  <c:v>0.20578173416202469</c:v>
                </c:pt>
                <c:pt idx="11490">
                  <c:v>0.20579964535831349</c:v>
                </c:pt>
                <c:pt idx="11491">
                  <c:v>0.20581755655460229</c:v>
                </c:pt>
                <c:pt idx="11492">
                  <c:v>0.20583546775089109</c:v>
                </c:pt>
                <c:pt idx="11493">
                  <c:v>0.20585337894717989</c:v>
                </c:pt>
                <c:pt idx="11494">
                  <c:v>0.20587129014346869</c:v>
                </c:pt>
                <c:pt idx="11495">
                  <c:v>0.20588920133975749</c:v>
                </c:pt>
                <c:pt idx="11496">
                  <c:v>0.20590711253604629</c:v>
                </c:pt>
                <c:pt idx="11497">
                  <c:v>0.20592502373233509</c:v>
                </c:pt>
                <c:pt idx="11498">
                  <c:v>0.20594293492862389</c:v>
                </c:pt>
                <c:pt idx="11499">
                  <c:v>0.20596084612491269</c:v>
                </c:pt>
                <c:pt idx="11500">
                  <c:v>0.20597875732120149</c:v>
                </c:pt>
                <c:pt idx="11501">
                  <c:v>0.20599666851749029</c:v>
                </c:pt>
                <c:pt idx="11502">
                  <c:v>0.20601457971377909</c:v>
                </c:pt>
                <c:pt idx="11503">
                  <c:v>0.20603249091006789</c:v>
                </c:pt>
                <c:pt idx="11504">
                  <c:v>0.20605040210635669</c:v>
                </c:pt>
                <c:pt idx="11505">
                  <c:v>0.20606831330264549</c:v>
                </c:pt>
                <c:pt idx="11506">
                  <c:v>0.2060862244989343</c:v>
                </c:pt>
                <c:pt idx="11507">
                  <c:v>0.2061041356952231</c:v>
                </c:pt>
                <c:pt idx="11508">
                  <c:v>0.2061220468915119</c:v>
                </c:pt>
                <c:pt idx="11509">
                  <c:v>0.2061399580878007</c:v>
                </c:pt>
                <c:pt idx="11510">
                  <c:v>0.2061578692840895</c:v>
                </c:pt>
                <c:pt idx="11511">
                  <c:v>0.2061757804803783</c:v>
                </c:pt>
                <c:pt idx="11512">
                  <c:v>0.2061936916766671</c:v>
                </c:pt>
                <c:pt idx="11513">
                  <c:v>0.2062116028729559</c:v>
                </c:pt>
                <c:pt idx="11514">
                  <c:v>0.2062295140692447</c:v>
                </c:pt>
                <c:pt idx="11515">
                  <c:v>0.2062474252655335</c:v>
                </c:pt>
                <c:pt idx="11516">
                  <c:v>0.2062653364618223</c:v>
                </c:pt>
                <c:pt idx="11517">
                  <c:v>0.2062832476581111</c:v>
                </c:pt>
                <c:pt idx="11518">
                  <c:v>0.2063011588543999</c:v>
                </c:pt>
                <c:pt idx="11519">
                  <c:v>0.2063190700506887</c:v>
                </c:pt>
                <c:pt idx="11520">
                  <c:v>0.2063369812469775</c:v>
                </c:pt>
                <c:pt idx="11521">
                  <c:v>0.2063548924432663</c:v>
                </c:pt>
                <c:pt idx="11522">
                  <c:v>0.2063728036395551</c:v>
                </c:pt>
                <c:pt idx="11523">
                  <c:v>0.2063907148358439</c:v>
                </c:pt>
                <c:pt idx="11524">
                  <c:v>0.2064086260321327</c:v>
                </c:pt>
                <c:pt idx="11525">
                  <c:v>0.2064265372284215</c:v>
                </c:pt>
                <c:pt idx="11526">
                  <c:v>0.2064444484247103</c:v>
                </c:pt>
                <c:pt idx="11527">
                  <c:v>0.2064623596209991</c:v>
                </c:pt>
                <c:pt idx="11528">
                  <c:v>0.2064802708172879</c:v>
                </c:pt>
                <c:pt idx="11529">
                  <c:v>0.2064981820135767</c:v>
                </c:pt>
                <c:pt idx="11530">
                  <c:v>0.2065160932098655</c:v>
                </c:pt>
                <c:pt idx="11531">
                  <c:v>0.2065340044061543</c:v>
                </c:pt>
                <c:pt idx="11532">
                  <c:v>0.2065519156024431</c:v>
                </c:pt>
                <c:pt idx="11533">
                  <c:v>0.2065698267987319</c:v>
                </c:pt>
                <c:pt idx="11534">
                  <c:v>0.2065877379950207</c:v>
                </c:pt>
                <c:pt idx="11535">
                  <c:v>0.2066056491913095</c:v>
                </c:pt>
                <c:pt idx="11536">
                  <c:v>0.2066235603875983</c:v>
                </c:pt>
                <c:pt idx="11537">
                  <c:v>0.2066414715838871</c:v>
                </c:pt>
                <c:pt idx="11538">
                  <c:v>0.2066593827801759</c:v>
                </c:pt>
                <c:pt idx="11539">
                  <c:v>0.2066772939764647</c:v>
                </c:pt>
                <c:pt idx="11540">
                  <c:v>0.2066952051727535</c:v>
                </c:pt>
                <c:pt idx="11541">
                  <c:v>0.2067131163690423</c:v>
                </c:pt>
                <c:pt idx="11542">
                  <c:v>0.2067310275653311</c:v>
                </c:pt>
                <c:pt idx="11543">
                  <c:v>0.2067489387616199</c:v>
                </c:pt>
                <c:pt idx="11544">
                  <c:v>0.2067668499579087</c:v>
                </c:pt>
                <c:pt idx="11545">
                  <c:v>0.2067847611541975</c:v>
                </c:pt>
                <c:pt idx="11546">
                  <c:v>0.2068026723504863</c:v>
                </c:pt>
                <c:pt idx="11547">
                  <c:v>0.2068205835467751</c:v>
                </c:pt>
                <c:pt idx="11548">
                  <c:v>0.2068384947430639</c:v>
                </c:pt>
                <c:pt idx="11549">
                  <c:v>0.2068564059393527</c:v>
                </c:pt>
                <c:pt idx="11550">
                  <c:v>0.2068743171356415</c:v>
                </c:pt>
                <c:pt idx="11551">
                  <c:v>0.2068922283319303</c:v>
                </c:pt>
                <c:pt idx="11552">
                  <c:v>0.2069101395282191</c:v>
                </c:pt>
                <c:pt idx="11553">
                  <c:v>0.2069280507245079</c:v>
                </c:pt>
                <c:pt idx="11554">
                  <c:v>0.2069459619207967</c:v>
                </c:pt>
                <c:pt idx="11555">
                  <c:v>0.2069638731170855</c:v>
                </c:pt>
                <c:pt idx="11556">
                  <c:v>0.2069817843133743</c:v>
                </c:pt>
                <c:pt idx="11557">
                  <c:v>0.2069996955096631</c:v>
                </c:pt>
                <c:pt idx="11558">
                  <c:v>0.2070176067059519</c:v>
                </c:pt>
                <c:pt idx="11559">
                  <c:v>0.2070355179022407</c:v>
                </c:pt>
                <c:pt idx="11560">
                  <c:v>0.2070534290985295</c:v>
                </c:pt>
                <c:pt idx="11561">
                  <c:v>0.2070713402948183</c:v>
                </c:pt>
                <c:pt idx="11562">
                  <c:v>0.2070892514911071</c:v>
                </c:pt>
                <c:pt idx="11563">
                  <c:v>0.2071071626873959</c:v>
                </c:pt>
                <c:pt idx="11564">
                  <c:v>0.2071250738836847</c:v>
                </c:pt>
                <c:pt idx="11565">
                  <c:v>0.2071429850799735</c:v>
                </c:pt>
                <c:pt idx="11566">
                  <c:v>0.2071608962762623</c:v>
                </c:pt>
                <c:pt idx="11567">
                  <c:v>0.2071788074725511</c:v>
                </c:pt>
                <c:pt idx="11568">
                  <c:v>0.2071967186688399</c:v>
                </c:pt>
                <c:pt idx="11569">
                  <c:v>0.2072146298651287</c:v>
                </c:pt>
                <c:pt idx="11570">
                  <c:v>0.2072325410614175</c:v>
                </c:pt>
                <c:pt idx="11571">
                  <c:v>0.2072504522577063</c:v>
                </c:pt>
                <c:pt idx="11572">
                  <c:v>0.2072683634539951</c:v>
                </c:pt>
                <c:pt idx="11573">
                  <c:v>0.2072862746502839</c:v>
                </c:pt>
                <c:pt idx="11574">
                  <c:v>0.2073041858465727</c:v>
                </c:pt>
                <c:pt idx="11575">
                  <c:v>0.2073220970428615</c:v>
                </c:pt>
                <c:pt idx="11576">
                  <c:v>0.2073400082391503</c:v>
                </c:pt>
                <c:pt idx="11577">
                  <c:v>0.2073579194354391</c:v>
                </c:pt>
                <c:pt idx="11578">
                  <c:v>0.2073758306317279</c:v>
                </c:pt>
                <c:pt idx="11579">
                  <c:v>0.2073937418280167</c:v>
                </c:pt>
                <c:pt idx="11580">
                  <c:v>0.2074116530243055</c:v>
                </c:pt>
                <c:pt idx="11581">
                  <c:v>0.2074295642205943</c:v>
                </c:pt>
                <c:pt idx="11582">
                  <c:v>0.2074474754168831</c:v>
                </c:pt>
                <c:pt idx="11583">
                  <c:v>0.2074653866131719</c:v>
                </c:pt>
                <c:pt idx="11584">
                  <c:v>0.2074832978094607</c:v>
                </c:pt>
                <c:pt idx="11585">
                  <c:v>0.2075012090057495</c:v>
                </c:pt>
                <c:pt idx="11586">
                  <c:v>0.2075191202020383</c:v>
                </c:pt>
                <c:pt idx="11587">
                  <c:v>0.2075370313983271</c:v>
                </c:pt>
                <c:pt idx="11588">
                  <c:v>0.2075549425946159</c:v>
                </c:pt>
                <c:pt idx="11589">
                  <c:v>0.2075728537909047</c:v>
                </c:pt>
                <c:pt idx="11590">
                  <c:v>0.2075907649871935</c:v>
                </c:pt>
                <c:pt idx="11591">
                  <c:v>0.2076086761834823</c:v>
                </c:pt>
                <c:pt idx="11592">
                  <c:v>0.2076265873797711</c:v>
                </c:pt>
                <c:pt idx="11593">
                  <c:v>0.2076444985760599</c:v>
                </c:pt>
                <c:pt idx="11594">
                  <c:v>0.20766240977234871</c:v>
                </c:pt>
                <c:pt idx="11595">
                  <c:v>0.20768032096863751</c:v>
                </c:pt>
                <c:pt idx="11596">
                  <c:v>0.20769823216492631</c:v>
                </c:pt>
                <c:pt idx="11597">
                  <c:v>0.20771614336121511</c:v>
                </c:pt>
                <c:pt idx="11598">
                  <c:v>0.20773405455750391</c:v>
                </c:pt>
                <c:pt idx="11599">
                  <c:v>0.20775196575379271</c:v>
                </c:pt>
                <c:pt idx="11600">
                  <c:v>0.20776987695008151</c:v>
                </c:pt>
                <c:pt idx="11601">
                  <c:v>0.20778778814637031</c:v>
                </c:pt>
                <c:pt idx="11602">
                  <c:v>0.20780569934265911</c:v>
                </c:pt>
                <c:pt idx="11603">
                  <c:v>0.20782361053894791</c:v>
                </c:pt>
                <c:pt idx="11604">
                  <c:v>0.20784152173523671</c:v>
                </c:pt>
                <c:pt idx="11605">
                  <c:v>0.20785943293152551</c:v>
                </c:pt>
                <c:pt idx="11606">
                  <c:v>0.20787734412781431</c:v>
                </c:pt>
                <c:pt idx="11607">
                  <c:v>0.20789525532410311</c:v>
                </c:pt>
                <c:pt idx="11608">
                  <c:v>0.20791316652039191</c:v>
                </c:pt>
                <c:pt idx="11609">
                  <c:v>0.20793107771668071</c:v>
                </c:pt>
                <c:pt idx="11610">
                  <c:v>0.20794898891296951</c:v>
                </c:pt>
                <c:pt idx="11611">
                  <c:v>0.20796690010925831</c:v>
                </c:pt>
                <c:pt idx="11612">
                  <c:v>0.20798481130554711</c:v>
                </c:pt>
                <c:pt idx="11613">
                  <c:v>0.20800272250183591</c:v>
                </c:pt>
                <c:pt idx="11614">
                  <c:v>0.20802063369812471</c:v>
                </c:pt>
                <c:pt idx="11615">
                  <c:v>0.20803854489441351</c:v>
                </c:pt>
                <c:pt idx="11616">
                  <c:v>0.20805645609070231</c:v>
                </c:pt>
                <c:pt idx="11617">
                  <c:v>0.20807436728699111</c:v>
                </c:pt>
                <c:pt idx="11618">
                  <c:v>0.20809227848327991</c:v>
                </c:pt>
                <c:pt idx="11619">
                  <c:v>0.20811018967956871</c:v>
                </c:pt>
                <c:pt idx="11620">
                  <c:v>0.20812810087585751</c:v>
                </c:pt>
                <c:pt idx="11621">
                  <c:v>0.20814601207214631</c:v>
                </c:pt>
                <c:pt idx="11622">
                  <c:v>0.20816392326843511</c:v>
                </c:pt>
                <c:pt idx="11623">
                  <c:v>0.20818183446472391</c:v>
                </c:pt>
                <c:pt idx="11624">
                  <c:v>0.20819974566101271</c:v>
                </c:pt>
                <c:pt idx="11625">
                  <c:v>0.20821765685730151</c:v>
                </c:pt>
                <c:pt idx="11626">
                  <c:v>0.20823556805359031</c:v>
                </c:pt>
                <c:pt idx="11627">
                  <c:v>0.20825347924987911</c:v>
                </c:pt>
                <c:pt idx="11628">
                  <c:v>0.20827139044616791</c:v>
                </c:pt>
                <c:pt idx="11629">
                  <c:v>0.20828930164245671</c:v>
                </c:pt>
                <c:pt idx="11630">
                  <c:v>0.20830721283874551</c:v>
                </c:pt>
                <c:pt idx="11631">
                  <c:v>0.20832512403503431</c:v>
                </c:pt>
                <c:pt idx="11632">
                  <c:v>0.20834303523132311</c:v>
                </c:pt>
                <c:pt idx="11633">
                  <c:v>0.20836094642761191</c:v>
                </c:pt>
                <c:pt idx="11634">
                  <c:v>0.20837885762390071</c:v>
                </c:pt>
                <c:pt idx="11635">
                  <c:v>0.20839676882018951</c:v>
                </c:pt>
                <c:pt idx="11636">
                  <c:v>0.20841468001647831</c:v>
                </c:pt>
                <c:pt idx="11637">
                  <c:v>0.20843259121276711</c:v>
                </c:pt>
                <c:pt idx="11638">
                  <c:v>0.20845050240905591</c:v>
                </c:pt>
                <c:pt idx="11639">
                  <c:v>0.20846841360534471</c:v>
                </c:pt>
                <c:pt idx="11640">
                  <c:v>0.20848632480163351</c:v>
                </c:pt>
                <c:pt idx="11641">
                  <c:v>0.20850423599792231</c:v>
                </c:pt>
                <c:pt idx="11642">
                  <c:v>0.20852214719421111</c:v>
                </c:pt>
                <c:pt idx="11643">
                  <c:v>0.20854005839049991</c:v>
                </c:pt>
                <c:pt idx="11644">
                  <c:v>0.20855796958678871</c:v>
                </c:pt>
                <c:pt idx="11645">
                  <c:v>0.20857588078307751</c:v>
                </c:pt>
                <c:pt idx="11646">
                  <c:v>0.20859379197936631</c:v>
                </c:pt>
                <c:pt idx="11647">
                  <c:v>0.20861170317565511</c:v>
                </c:pt>
                <c:pt idx="11648">
                  <c:v>0.20862961437194391</c:v>
                </c:pt>
                <c:pt idx="11649">
                  <c:v>0.20864752556823271</c:v>
                </c:pt>
                <c:pt idx="11650">
                  <c:v>0.20866543676452151</c:v>
                </c:pt>
                <c:pt idx="11651">
                  <c:v>0.20868334796081031</c:v>
                </c:pt>
                <c:pt idx="11652">
                  <c:v>0.20870125915709911</c:v>
                </c:pt>
                <c:pt idx="11653">
                  <c:v>0.20871917035338791</c:v>
                </c:pt>
                <c:pt idx="11654">
                  <c:v>0.20873708154967671</c:v>
                </c:pt>
                <c:pt idx="11655">
                  <c:v>0.20875499274596551</c:v>
                </c:pt>
                <c:pt idx="11656">
                  <c:v>0.20877290394225431</c:v>
                </c:pt>
                <c:pt idx="11657">
                  <c:v>0.20879081513854311</c:v>
                </c:pt>
                <c:pt idx="11658">
                  <c:v>0.20880872633483191</c:v>
                </c:pt>
                <c:pt idx="11659">
                  <c:v>0.20882663753112071</c:v>
                </c:pt>
                <c:pt idx="11660">
                  <c:v>0.20884454872740951</c:v>
                </c:pt>
                <c:pt idx="11661">
                  <c:v>0.20886245992369831</c:v>
                </c:pt>
                <c:pt idx="11662">
                  <c:v>0.20888037111998711</c:v>
                </c:pt>
                <c:pt idx="11663">
                  <c:v>0.20889828231627591</c:v>
                </c:pt>
                <c:pt idx="11664">
                  <c:v>0.20891619351256471</c:v>
                </c:pt>
                <c:pt idx="11665">
                  <c:v>0.20893410470885351</c:v>
                </c:pt>
                <c:pt idx="11666">
                  <c:v>0.20895201590514231</c:v>
                </c:pt>
                <c:pt idx="11667">
                  <c:v>0.20896992710143111</c:v>
                </c:pt>
                <c:pt idx="11668">
                  <c:v>0.20898783829771991</c:v>
                </c:pt>
                <c:pt idx="11669">
                  <c:v>0.20900574949400871</c:v>
                </c:pt>
                <c:pt idx="11670">
                  <c:v>0.20902366069029751</c:v>
                </c:pt>
                <c:pt idx="11671">
                  <c:v>0.20904157188658631</c:v>
                </c:pt>
                <c:pt idx="11672">
                  <c:v>0.20905948308287511</c:v>
                </c:pt>
                <c:pt idx="11673">
                  <c:v>0.20907739427916391</c:v>
                </c:pt>
                <c:pt idx="11674">
                  <c:v>0.20909530547545271</c:v>
                </c:pt>
                <c:pt idx="11675">
                  <c:v>0.20911321667174151</c:v>
                </c:pt>
                <c:pt idx="11676">
                  <c:v>0.20913112786803031</c:v>
                </c:pt>
                <c:pt idx="11677">
                  <c:v>0.20914903906431911</c:v>
                </c:pt>
                <c:pt idx="11678">
                  <c:v>0.20916695026060791</c:v>
                </c:pt>
                <c:pt idx="11679">
                  <c:v>0.20918486145689671</c:v>
                </c:pt>
                <c:pt idx="11680">
                  <c:v>0.20920277265318551</c:v>
                </c:pt>
                <c:pt idx="11681">
                  <c:v>0.20922068384947431</c:v>
                </c:pt>
                <c:pt idx="11682">
                  <c:v>0.20923859504576311</c:v>
                </c:pt>
                <c:pt idx="11683">
                  <c:v>0.20925650624205192</c:v>
                </c:pt>
                <c:pt idx="11684">
                  <c:v>0.20927441743834072</c:v>
                </c:pt>
                <c:pt idx="11685">
                  <c:v>0.20929232863462952</c:v>
                </c:pt>
                <c:pt idx="11686">
                  <c:v>0.20931023983091832</c:v>
                </c:pt>
                <c:pt idx="11687">
                  <c:v>0.20932815102720712</c:v>
                </c:pt>
                <c:pt idx="11688">
                  <c:v>0.20934606222349592</c:v>
                </c:pt>
                <c:pt idx="11689">
                  <c:v>0.20936397341978472</c:v>
                </c:pt>
                <c:pt idx="11690">
                  <c:v>0.20938188461607352</c:v>
                </c:pt>
                <c:pt idx="11691">
                  <c:v>0.20939979581236232</c:v>
                </c:pt>
                <c:pt idx="11692">
                  <c:v>0.20941770700865112</c:v>
                </c:pt>
                <c:pt idx="11693">
                  <c:v>0.20943561820493992</c:v>
                </c:pt>
                <c:pt idx="11694">
                  <c:v>0.20945352940122872</c:v>
                </c:pt>
                <c:pt idx="11695">
                  <c:v>0.20947144059751752</c:v>
                </c:pt>
                <c:pt idx="11696">
                  <c:v>0.20948935179380632</c:v>
                </c:pt>
                <c:pt idx="11697">
                  <c:v>0.20950726299009512</c:v>
                </c:pt>
                <c:pt idx="11698">
                  <c:v>0.20952517418638392</c:v>
                </c:pt>
                <c:pt idx="11699">
                  <c:v>0.20954308538267272</c:v>
                </c:pt>
                <c:pt idx="11700">
                  <c:v>0.20956099657896152</c:v>
                </c:pt>
                <c:pt idx="11701">
                  <c:v>0.20957890777525032</c:v>
                </c:pt>
                <c:pt idx="11702">
                  <c:v>0.20959681897153912</c:v>
                </c:pt>
                <c:pt idx="11703">
                  <c:v>0.20961473016782792</c:v>
                </c:pt>
                <c:pt idx="11704">
                  <c:v>0.20963264136411672</c:v>
                </c:pt>
                <c:pt idx="11705">
                  <c:v>0.20965055256040552</c:v>
                </c:pt>
                <c:pt idx="11706">
                  <c:v>0.20966846375669432</c:v>
                </c:pt>
                <c:pt idx="11707">
                  <c:v>0.20968637495298312</c:v>
                </c:pt>
                <c:pt idx="11708">
                  <c:v>0.20970428614927192</c:v>
                </c:pt>
                <c:pt idx="11709">
                  <c:v>0.20972219734556072</c:v>
                </c:pt>
                <c:pt idx="11710">
                  <c:v>0.20974010854184952</c:v>
                </c:pt>
                <c:pt idx="11711">
                  <c:v>0.20975801973813832</c:v>
                </c:pt>
                <c:pt idx="11712">
                  <c:v>0.20977593093442712</c:v>
                </c:pt>
                <c:pt idx="11713">
                  <c:v>0.20979384213071592</c:v>
                </c:pt>
                <c:pt idx="11714">
                  <c:v>0.20981175332700472</c:v>
                </c:pt>
                <c:pt idx="11715">
                  <c:v>0.20982966452329352</c:v>
                </c:pt>
                <c:pt idx="11716">
                  <c:v>0.20984757571958232</c:v>
                </c:pt>
                <c:pt idx="11717">
                  <c:v>0.20986548691587112</c:v>
                </c:pt>
                <c:pt idx="11718">
                  <c:v>0.20988339811215992</c:v>
                </c:pt>
                <c:pt idx="11719">
                  <c:v>0.20990130930844872</c:v>
                </c:pt>
                <c:pt idx="11720">
                  <c:v>0.20991922050473752</c:v>
                </c:pt>
                <c:pt idx="11721">
                  <c:v>0.20993713170102632</c:v>
                </c:pt>
                <c:pt idx="11722">
                  <c:v>0.20995504289731512</c:v>
                </c:pt>
                <c:pt idx="11723">
                  <c:v>0.20997295409360392</c:v>
                </c:pt>
                <c:pt idx="11724">
                  <c:v>0.20999086528989272</c:v>
                </c:pt>
                <c:pt idx="11725">
                  <c:v>0.21000877648618152</c:v>
                </c:pt>
                <c:pt idx="11726">
                  <c:v>0.21002668768247032</c:v>
                </c:pt>
                <c:pt idx="11727">
                  <c:v>0.21004459887875912</c:v>
                </c:pt>
                <c:pt idx="11728">
                  <c:v>0.21006251007504792</c:v>
                </c:pt>
                <c:pt idx="11729">
                  <c:v>0.21008042127133672</c:v>
                </c:pt>
                <c:pt idx="11730">
                  <c:v>0.21009833246762552</c:v>
                </c:pt>
                <c:pt idx="11731">
                  <c:v>0.21011624366391432</c:v>
                </c:pt>
                <c:pt idx="11732">
                  <c:v>0.21013415486020312</c:v>
                </c:pt>
                <c:pt idx="11733">
                  <c:v>0.21015206605649192</c:v>
                </c:pt>
                <c:pt idx="11734">
                  <c:v>0.21016997725278072</c:v>
                </c:pt>
                <c:pt idx="11735">
                  <c:v>0.21018788844906952</c:v>
                </c:pt>
                <c:pt idx="11736">
                  <c:v>0.21020579964535832</c:v>
                </c:pt>
                <c:pt idx="11737">
                  <c:v>0.21022371084164712</c:v>
                </c:pt>
                <c:pt idx="11738">
                  <c:v>0.21024162203793592</c:v>
                </c:pt>
                <c:pt idx="11739">
                  <c:v>0.21025953323422472</c:v>
                </c:pt>
                <c:pt idx="11740">
                  <c:v>0.21027744443051352</c:v>
                </c:pt>
                <c:pt idx="11741">
                  <c:v>0.21029535562680232</c:v>
                </c:pt>
                <c:pt idx="11742">
                  <c:v>0.21031326682309112</c:v>
                </c:pt>
                <c:pt idx="11743">
                  <c:v>0.21033117801937992</c:v>
                </c:pt>
                <c:pt idx="11744">
                  <c:v>0.21034908921566872</c:v>
                </c:pt>
                <c:pt idx="11745">
                  <c:v>0.21036700041195752</c:v>
                </c:pt>
                <c:pt idx="11746">
                  <c:v>0.21038491160824632</c:v>
                </c:pt>
                <c:pt idx="11747">
                  <c:v>0.21040282280453512</c:v>
                </c:pt>
                <c:pt idx="11748">
                  <c:v>0.21042073400082392</c:v>
                </c:pt>
                <c:pt idx="11749">
                  <c:v>0.21043864519711272</c:v>
                </c:pt>
                <c:pt idx="11750">
                  <c:v>0.21045655639340152</c:v>
                </c:pt>
                <c:pt idx="11751">
                  <c:v>0.21047446758969032</c:v>
                </c:pt>
                <c:pt idx="11752">
                  <c:v>0.21049237878597912</c:v>
                </c:pt>
                <c:pt idx="11753">
                  <c:v>0.21051028998226792</c:v>
                </c:pt>
                <c:pt idx="11754">
                  <c:v>0.21052820117855672</c:v>
                </c:pt>
                <c:pt idx="11755">
                  <c:v>0.21054611237484552</c:v>
                </c:pt>
                <c:pt idx="11756">
                  <c:v>0.21056402357113432</c:v>
                </c:pt>
                <c:pt idx="11757">
                  <c:v>0.21058193476742312</c:v>
                </c:pt>
                <c:pt idx="11758">
                  <c:v>0.21059984596371192</c:v>
                </c:pt>
                <c:pt idx="11759">
                  <c:v>0.21061775716000072</c:v>
                </c:pt>
                <c:pt idx="11760">
                  <c:v>0.21063566835628952</c:v>
                </c:pt>
                <c:pt idx="11761">
                  <c:v>0.21065357955257832</c:v>
                </c:pt>
                <c:pt idx="11762">
                  <c:v>0.21067149074886712</c:v>
                </c:pt>
                <c:pt idx="11763">
                  <c:v>0.21068940194515592</c:v>
                </c:pt>
                <c:pt idx="11764">
                  <c:v>0.21070731314144472</c:v>
                </c:pt>
                <c:pt idx="11765">
                  <c:v>0.21072522433773352</c:v>
                </c:pt>
                <c:pt idx="11766">
                  <c:v>0.21074313553402232</c:v>
                </c:pt>
                <c:pt idx="11767">
                  <c:v>0.21076104673031112</c:v>
                </c:pt>
                <c:pt idx="11768">
                  <c:v>0.21077895792659992</c:v>
                </c:pt>
                <c:pt idx="11769">
                  <c:v>0.21079686912288872</c:v>
                </c:pt>
                <c:pt idx="11770">
                  <c:v>0.21081478031917752</c:v>
                </c:pt>
                <c:pt idx="11771">
                  <c:v>0.21083269151546633</c:v>
                </c:pt>
                <c:pt idx="11772">
                  <c:v>0.21085060271175513</c:v>
                </c:pt>
                <c:pt idx="11773">
                  <c:v>0.21086851390804393</c:v>
                </c:pt>
                <c:pt idx="11774">
                  <c:v>0.21088642510433273</c:v>
                </c:pt>
                <c:pt idx="11775">
                  <c:v>0.21090433630062153</c:v>
                </c:pt>
                <c:pt idx="11776">
                  <c:v>0.21092224749691033</c:v>
                </c:pt>
                <c:pt idx="11777">
                  <c:v>0.21094015869319913</c:v>
                </c:pt>
                <c:pt idx="11778">
                  <c:v>0.21095806988948793</c:v>
                </c:pt>
                <c:pt idx="11779">
                  <c:v>0.21097598108577673</c:v>
                </c:pt>
                <c:pt idx="11780">
                  <c:v>0.21099389228206553</c:v>
                </c:pt>
                <c:pt idx="11781">
                  <c:v>0.21101180347835433</c:v>
                </c:pt>
                <c:pt idx="11782">
                  <c:v>0.21102971467464313</c:v>
                </c:pt>
                <c:pt idx="11783">
                  <c:v>0.21104762587093193</c:v>
                </c:pt>
                <c:pt idx="11784">
                  <c:v>0.21106553706722073</c:v>
                </c:pt>
                <c:pt idx="11785">
                  <c:v>0.21108344826350953</c:v>
                </c:pt>
                <c:pt idx="11786">
                  <c:v>0.21110135945979833</c:v>
                </c:pt>
                <c:pt idx="11787">
                  <c:v>0.21111927065608713</c:v>
                </c:pt>
                <c:pt idx="11788">
                  <c:v>0.21113718185237593</c:v>
                </c:pt>
                <c:pt idx="11789">
                  <c:v>0.21115509304866473</c:v>
                </c:pt>
                <c:pt idx="11790">
                  <c:v>0.21117300424495353</c:v>
                </c:pt>
                <c:pt idx="11791">
                  <c:v>0.21119091544124233</c:v>
                </c:pt>
                <c:pt idx="11792">
                  <c:v>0.21120882663753113</c:v>
                </c:pt>
                <c:pt idx="11793">
                  <c:v>0.21122673783381993</c:v>
                </c:pt>
                <c:pt idx="11794">
                  <c:v>0.21124464903010873</c:v>
                </c:pt>
                <c:pt idx="11795">
                  <c:v>0.21126256022639753</c:v>
                </c:pt>
                <c:pt idx="11796">
                  <c:v>0.21128047142268633</c:v>
                </c:pt>
                <c:pt idx="11797">
                  <c:v>0.21129838261897513</c:v>
                </c:pt>
                <c:pt idx="11798">
                  <c:v>0.21131629381526393</c:v>
                </c:pt>
                <c:pt idx="11799">
                  <c:v>0.21133420501155273</c:v>
                </c:pt>
                <c:pt idx="11800">
                  <c:v>0.21135211620784153</c:v>
                </c:pt>
                <c:pt idx="11801">
                  <c:v>0.21137002740413033</c:v>
                </c:pt>
                <c:pt idx="11802">
                  <c:v>0.21138793860041913</c:v>
                </c:pt>
                <c:pt idx="11803">
                  <c:v>0.21140584979670793</c:v>
                </c:pt>
                <c:pt idx="11804">
                  <c:v>0.21142376099299673</c:v>
                </c:pt>
                <c:pt idx="11805">
                  <c:v>0.21144167218928553</c:v>
                </c:pt>
                <c:pt idx="11806">
                  <c:v>0.21145958338557433</c:v>
                </c:pt>
                <c:pt idx="11807">
                  <c:v>0.21147749458186313</c:v>
                </c:pt>
                <c:pt idx="11808">
                  <c:v>0.21149540577815193</c:v>
                </c:pt>
                <c:pt idx="11809">
                  <c:v>0.21151331697444073</c:v>
                </c:pt>
                <c:pt idx="11810">
                  <c:v>0.21153122817072953</c:v>
                </c:pt>
                <c:pt idx="11811">
                  <c:v>0.21154913936701833</c:v>
                </c:pt>
                <c:pt idx="11812">
                  <c:v>0.21156705056330713</c:v>
                </c:pt>
                <c:pt idx="11813">
                  <c:v>0.21158496175959593</c:v>
                </c:pt>
                <c:pt idx="11814">
                  <c:v>0.21160287295588473</c:v>
                </c:pt>
                <c:pt idx="11815">
                  <c:v>0.21162078415217353</c:v>
                </c:pt>
                <c:pt idx="11816">
                  <c:v>0.21163869534846233</c:v>
                </c:pt>
                <c:pt idx="11817">
                  <c:v>0.21165660654475113</c:v>
                </c:pt>
                <c:pt idx="11818">
                  <c:v>0.21167451774103993</c:v>
                </c:pt>
                <c:pt idx="11819">
                  <c:v>0.21169242893732873</c:v>
                </c:pt>
                <c:pt idx="11820">
                  <c:v>0.21171034013361753</c:v>
                </c:pt>
                <c:pt idx="11821">
                  <c:v>0.21172825132990633</c:v>
                </c:pt>
                <c:pt idx="11822">
                  <c:v>0.21174616252619513</c:v>
                </c:pt>
                <c:pt idx="11823">
                  <c:v>0.21176407372248393</c:v>
                </c:pt>
                <c:pt idx="11824">
                  <c:v>0.21178198491877273</c:v>
                </c:pt>
                <c:pt idx="11825">
                  <c:v>0.21179989611506153</c:v>
                </c:pt>
                <c:pt idx="11826">
                  <c:v>0.21181780731135033</c:v>
                </c:pt>
                <c:pt idx="11827">
                  <c:v>0.21183571850763913</c:v>
                </c:pt>
                <c:pt idx="11828">
                  <c:v>0.21185362970392793</c:v>
                </c:pt>
                <c:pt idx="11829">
                  <c:v>0.21187154090021673</c:v>
                </c:pt>
                <c:pt idx="11830">
                  <c:v>0.21188945209650553</c:v>
                </c:pt>
                <c:pt idx="11831">
                  <c:v>0.21190736329279433</c:v>
                </c:pt>
                <c:pt idx="11832">
                  <c:v>0.21192527448908313</c:v>
                </c:pt>
                <c:pt idx="11833">
                  <c:v>0.21194318568537193</c:v>
                </c:pt>
                <c:pt idx="11834">
                  <c:v>0.21196109688166073</c:v>
                </c:pt>
                <c:pt idx="11835">
                  <c:v>0.21197900807794953</c:v>
                </c:pt>
                <c:pt idx="11836">
                  <c:v>0.21199691927423833</c:v>
                </c:pt>
                <c:pt idx="11837">
                  <c:v>0.21201483047052713</c:v>
                </c:pt>
                <c:pt idx="11838">
                  <c:v>0.21203274166681593</c:v>
                </c:pt>
                <c:pt idx="11839">
                  <c:v>0.21205065286310473</c:v>
                </c:pt>
                <c:pt idx="11840">
                  <c:v>0.21206856405939353</c:v>
                </c:pt>
                <c:pt idx="11841">
                  <c:v>0.21208647525568233</c:v>
                </c:pt>
                <c:pt idx="11842">
                  <c:v>0.21210438645197113</c:v>
                </c:pt>
                <c:pt idx="11843">
                  <c:v>0.21212229764825993</c:v>
                </c:pt>
                <c:pt idx="11844">
                  <c:v>0.21214020884454873</c:v>
                </c:pt>
                <c:pt idx="11845">
                  <c:v>0.21215812004083753</c:v>
                </c:pt>
                <c:pt idx="11846">
                  <c:v>0.21217603123712633</c:v>
                </c:pt>
                <c:pt idx="11847">
                  <c:v>0.21219394243341513</c:v>
                </c:pt>
                <c:pt idx="11848">
                  <c:v>0.21221185362970393</c:v>
                </c:pt>
                <c:pt idx="11849">
                  <c:v>0.21222976482599273</c:v>
                </c:pt>
                <c:pt idx="11850">
                  <c:v>0.21224767602228153</c:v>
                </c:pt>
                <c:pt idx="11851">
                  <c:v>0.21226558721857033</c:v>
                </c:pt>
                <c:pt idx="11852">
                  <c:v>0.21228349841485913</c:v>
                </c:pt>
                <c:pt idx="11853">
                  <c:v>0.21230140961114793</c:v>
                </c:pt>
                <c:pt idx="11854">
                  <c:v>0.21231932080743673</c:v>
                </c:pt>
                <c:pt idx="11855">
                  <c:v>0.21233723200372553</c:v>
                </c:pt>
                <c:pt idx="11856">
                  <c:v>0.21235514320001433</c:v>
                </c:pt>
                <c:pt idx="11857">
                  <c:v>0.21237305439630313</c:v>
                </c:pt>
                <c:pt idx="11858">
                  <c:v>0.21239096559259193</c:v>
                </c:pt>
                <c:pt idx="11859">
                  <c:v>0.21240887678888073</c:v>
                </c:pt>
                <c:pt idx="11860">
                  <c:v>0.21242678798516954</c:v>
                </c:pt>
                <c:pt idx="11861">
                  <c:v>0.21244469918145834</c:v>
                </c:pt>
                <c:pt idx="11862">
                  <c:v>0.21246261037774714</c:v>
                </c:pt>
                <c:pt idx="11863">
                  <c:v>0.21248052157403594</c:v>
                </c:pt>
                <c:pt idx="11864">
                  <c:v>0.21249843277032474</c:v>
                </c:pt>
                <c:pt idx="11865">
                  <c:v>0.21251634396661354</c:v>
                </c:pt>
                <c:pt idx="11866">
                  <c:v>0.21253425516290234</c:v>
                </c:pt>
                <c:pt idx="11867">
                  <c:v>0.21255216635919114</c:v>
                </c:pt>
                <c:pt idx="11868">
                  <c:v>0.21257007755547994</c:v>
                </c:pt>
                <c:pt idx="11869">
                  <c:v>0.21258798875176874</c:v>
                </c:pt>
                <c:pt idx="11870">
                  <c:v>0.21260589994805754</c:v>
                </c:pt>
                <c:pt idx="11871">
                  <c:v>0.21262381114434634</c:v>
                </c:pt>
                <c:pt idx="11872">
                  <c:v>0.21264172234063514</c:v>
                </c:pt>
                <c:pt idx="11873">
                  <c:v>0.21265963353692394</c:v>
                </c:pt>
                <c:pt idx="11874">
                  <c:v>0.21267754473321274</c:v>
                </c:pt>
                <c:pt idx="11875">
                  <c:v>0.21269545592950154</c:v>
                </c:pt>
                <c:pt idx="11876">
                  <c:v>0.21271336712579034</c:v>
                </c:pt>
                <c:pt idx="11877">
                  <c:v>0.21273127832207914</c:v>
                </c:pt>
                <c:pt idx="11878">
                  <c:v>0.21274918951836794</c:v>
                </c:pt>
                <c:pt idx="11879">
                  <c:v>0.21276710071465674</c:v>
                </c:pt>
                <c:pt idx="11880">
                  <c:v>0.21278501191094554</c:v>
                </c:pt>
                <c:pt idx="11881">
                  <c:v>0.21280292310723434</c:v>
                </c:pt>
                <c:pt idx="11882">
                  <c:v>0.21282083430352314</c:v>
                </c:pt>
                <c:pt idx="11883">
                  <c:v>0.21283874549981194</c:v>
                </c:pt>
                <c:pt idx="11884">
                  <c:v>0.21285665669610074</c:v>
                </c:pt>
                <c:pt idx="11885">
                  <c:v>0.21287456789238954</c:v>
                </c:pt>
                <c:pt idx="11886">
                  <c:v>0.21289247908867834</c:v>
                </c:pt>
                <c:pt idx="11887">
                  <c:v>0.21291039028496714</c:v>
                </c:pt>
                <c:pt idx="11888">
                  <c:v>0.21292830148125594</c:v>
                </c:pt>
                <c:pt idx="11889">
                  <c:v>0.21294621267754474</c:v>
                </c:pt>
                <c:pt idx="11890">
                  <c:v>0.21296412387383354</c:v>
                </c:pt>
                <c:pt idx="11891">
                  <c:v>0.21298203507012234</c:v>
                </c:pt>
                <c:pt idx="11892">
                  <c:v>0.21299994626641114</c:v>
                </c:pt>
                <c:pt idx="11893">
                  <c:v>0.21301785746269994</c:v>
                </c:pt>
                <c:pt idx="11894">
                  <c:v>0.21303576865898874</c:v>
                </c:pt>
                <c:pt idx="11895">
                  <c:v>0.21305367985527754</c:v>
                </c:pt>
                <c:pt idx="11896">
                  <c:v>0.21307159105156634</c:v>
                </c:pt>
                <c:pt idx="11897">
                  <c:v>0.21308950224785514</c:v>
                </c:pt>
                <c:pt idx="11898">
                  <c:v>0.21310741344414394</c:v>
                </c:pt>
                <c:pt idx="11899">
                  <c:v>0.21312532464043274</c:v>
                </c:pt>
                <c:pt idx="11900">
                  <c:v>0.21314323583672154</c:v>
                </c:pt>
                <c:pt idx="11901">
                  <c:v>0.21316114703301034</c:v>
                </c:pt>
                <c:pt idx="11902">
                  <c:v>0.21317905822929914</c:v>
                </c:pt>
                <c:pt idx="11903">
                  <c:v>0.21319696942558794</c:v>
                </c:pt>
                <c:pt idx="11904">
                  <c:v>0.21321488062187674</c:v>
                </c:pt>
                <c:pt idx="11905">
                  <c:v>0.21323279181816554</c:v>
                </c:pt>
                <c:pt idx="11906">
                  <c:v>0.21325070301445434</c:v>
                </c:pt>
                <c:pt idx="11907">
                  <c:v>0.21326861421074314</c:v>
                </c:pt>
                <c:pt idx="11908">
                  <c:v>0.21328652540703194</c:v>
                </c:pt>
                <c:pt idx="11909">
                  <c:v>0.21330443660332074</c:v>
                </c:pt>
                <c:pt idx="11910">
                  <c:v>0.21332234779960954</c:v>
                </c:pt>
                <c:pt idx="11911">
                  <c:v>0.21334025899589834</c:v>
                </c:pt>
                <c:pt idx="11912">
                  <c:v>0.21335817019218714</c:v>
                </c:pt>
                <c:pt idx="11913">
                  <c:v>0.21337608138847594</c:v>
                </c:pt>
                <c:pt idx="11914">
                  <c:v>0.21339399258476474</c:v>
                </c:pt>
                <c:pt idx="11915">
                  <c:v>0.21341190378105354</c:v>
                </c:pt>
                <c:pt idx="11916">
                  <c:v>0.21342981497734234</c:v>
                </c:pt>
                <c:pt idx="11917">
                  <c:v>0.21344772617363114</c:v>
                </c:pt>
                <c:pt idx="11918">
                  <c:v>0.21346563736991994</c:v>
                </c:pt>
                <c:pt idx="11919">
                  <c:v>0.21348354856620874</c:v>
                </c:pt>
                <c:pt idx="11920">
                  <c:v>0.21350145976249754</c:v>
                </c:pt>
                <c:pt idx="11921">
                  <c:v>0.21351937095878634</c:v>
                </c:pt>
                <c:pt idx="11922">
                  <c:v>0.21353728215507514</c:v>
                </c:pt>
                <c:pt idx="11923">
                  <c:v>0.21355519335136394</c:v>
                </c:pt>
                <c:pt idx="11924">
                  <c:v>0.21357310454765274</c:v>
                </c:pt>
                <c:pt idx="11925">
                  <c:v>0.21359101574394154</c:v>
                </c:pt>
                <c:pt idx="11926">
                  <c:v>0.21360892694023034</c:v>
                </c:pt>
                <c:pt idx="11927">
                  <c:v>0.21362683813651914</c:v>
                </c:pt>
                <c:pt idx="11928">
                  <c:v>0.21364474933280794</c:v>
                </c:pt>
                <c:pt idx="11929">
                  <c:v>0.21366266052909674</c:v>
                </c:pt>
                <c:pt idx="11930">
                  <c:v>0.21368057172538554</c:v>
                </c:pt>
                <c:pt idx="11931">
                  <c:v>0.21369848292167434</c:v>
                </c:pt>
                <c:pt idx="11932">
                  <c:v>0.21371639411796314</c:v>
                </c:pt>
                <c:pt idx="11933">
                  <c:v>0.21373430531425194</c:v>
                </c:pt>
                <c:pt idx="11934">
                  <c:v>0.21375221651054074</c:v>
                </c:pt>
                <c:pt idx="11935">
                  <c:v>0.21377012770682954</c:v>
                </c:pt>
                <c:pt idx="11936">
                  <c:v>0.21378803890311834</c:v>
                </c:pt>
                <c:pt idx="11937">
                  <c:v>0.21380595009940714</c:v>
                </c:pt>
                <c:pt idx="11938">
                  <c:v>0.21382386129569594</c:v>
                </c:pt>
                <c:pt idx="11939">
                  <c:v>0.21384177249198474</c:v>
                </c:pt>
                <c:pt idx="11940">
                  <c:v>0.21385968368827354</c:v>
                </c:pt>
                <c:pt idx="11941">
                  <c:v>0.21387759488456234</c:v>
                </c:pt>
                <c:pt idx="11942">
                  <c:v>0.21389550608085114</c:v>
                </c:pt>
                <c:pt idx="11943">
                  <c:v>0.21391341727713994</c:v>
                </c:pt>
                <c:pt idx="11944">
                  <c:v>0.21393132847342874</c:v>
                </c:pt>
                <c:pt idx="11945">
                  <c:v>0.21394923966971754</c:v>
                </c:pt>
                <c:pt idx="11946">
                  <c:v>0.21396715086600634</c:v>
                </c:pt>
                <c:pt idx="11947">
                  <c:v>0.21398506206229514</c:v>
                </c:pt>
                <c:pt idx="11948">
                  <c:v>0.21400297325858395</c:v>
                </c:pt>
                <c:pt idx="11949">
                  <c:v>0.21402088445487275</c:v>
                </c:pt>
                <c:pt idx="11950">
                  <c:v>0.21403879565116155</c:v>
                </c:pt>
                <c:pt idx="11951">
                  <c:v>0.21405670684745035</c:v>
                </c:pt>
                <c:pt idx="11952">
                  <c:v>0.21407461804373915</c:v>
                </c:pt>
                <c:pt idx="11953">
                  <c:v>0.21409252924002795</c:v>
                </c:pt>
                <c:pt idx="11954">
                  <c:v>0.21411044043631675</c:v>
                </c:pt>
                <c:pt idx="11955">
                  <c:v>0.21412835163260555</c:v>
                </c:pt>
                <c:pt idx="11956">
                  <c:v>0.21414626282889435</c:v>
                </c:pt>
                <c:pt idx="11957">
                  <c:v>0.21416417402518315</c:v>
                </c:pt>
                <c:pt idx="11958">
                  <c:v>0.21418208522147195</c:v>
                </c:pt>
                <c:pt idx="11959">
                  <c:v>0.21419999641776075</c:v>
                </c:pt>
                <c:pt idx="11960">
                  <c:v>0.21421790761404955</c:v>
                </c:pt>
                <c:pt idx="11961">
                  <c:v>0.21423581881033835</c:v>
                </c:pt>
                <c:pt idx="11962">
                  <c:v>0.21425373000662715</c:v>
                </c:pt>
                <c:pt idx="11963">
                  <c:v>0.21427164120291595</c:v>
                </c:pt>
                <c:pt idx="11964">
                  <c:v>0.21428955239920475</c:v>
                </c:pt>
                <c:pt idx="11965">
                  <c:v>0.21430746359549355</c:v>
                </c:pt>
                <c:pt idx="11966">
                  <c:v>0.21432537479178235</c:v>
                </c:pt>
                <c:pt idx="11967">
                  <c:v>0.21434328598807115</c:v>
                </c:pt>
                <c:pt idx="11968">
                  <c:v>0.21436119718435995</c:v>
                </c:pt>
                <c:pt idx="11969">
                  <c:v>0.21437910838064875</c:v>
                </c:pt>
                <c:pt idx="11970">
                  <c:v>0.21439701957693755</c:v>
                </c:pt>
                <c:pt idx="11971">
                  <c:v>0.21441493077322635</c:v>
                </c:pt>
                <c:pt idx="11972">
                  <c:v>0.21443284196951515</c:v>
                </c:pt>
                <c:pt idx="11973">
                  <c:v>0.21445075316580395</c:v>
                </c:pt>
                <c:pt idx="11974">
                  <c:v>0.21446866436209275</c:v>
                </c:pt>
                <c:pt idx="11975">
                  <c:v>0.21448657555838155</c:v>
                </c:pt>
                <c:pt idx="11976">
                  <c:v>0.21450448675467035</c:v>
                </c:pt>
                <c:pt idx="11977">
                  <c:v>0.21452239795095915</c:v>
                </c:pt>
                <c:pt idx="11978">
                  <c:v>0.21454030914724795</c:v>
                </c:pt>
                <c:pt idx="11979">
                  <c:v>0.21455822034353675</c:v>
                </c:pt>
                <c:pt idx="11980">
                  <c:v>0.21457613153982555</c:v>
                </c:pt>
                <c:pt idx="11981">
                  <c:v>0.21459404273611435</c:v>
                </c:pt>
                <c:pt idx="11982">
                  <c:v>0.21461195393240315</c:v>
                </c:pt>
                <c:pt idx="11983">
                  <c:v>0.21462986512869195</c:v>
                </c:pt>
                <c:pt idx="11984">
                  <c:v>0.21464777632498075</c:v>
                </c:pt>
                <c:pt idx="11985">
                  <c:v>0.21466568752126955</c:v>
                </c:pt>
                <c:pt idx="11986">
                  <c:v>0.21468359871755835</c:v>
                </c:pt>
                <c:pt idx="11987">
                  <c:v>0.21470150991384715</c:v>
                </c:pt>
                <c:pt idx="11988">
                  <c:v>0.21471942111013595</c:v>
                </c:pt>
                <c:pt idx="11989">
                  <c:v>0.21473733230642475</c:v>
                </c:pt>
                <c:pt idx="11990">
                  <c:v>0.21475524350271355</c:v>
                </c:pt>
                <c:pt idx="11991">
                  <c:v>0.21477315469900235</c:v>
                </c:pt>
                <c:pt idx="11992">
                  <c:v>0.21479106589529115</c:v>
                </c:pt>
                <c:pt idx="11993">
                  <c:v>0.21480897709157995</c:v>
                </c:pt>
                <c:pt idx="11994">
                  <c:v>0.21482688828786875</c:v>
                </c:pt>
                <c:pt idx="11995">
                  <c:v>0.21484479948415755</c:v>
                </c:pt>
                <c:pt idx="11996">
                  <c:v>0.21486271068044635</c:v>
                </c:pt>
                <c:pt idx="11997">
                  <c:v>0.21488062187673515</c:v>
                </c:pt>
                <c:pt idx="11998">
                  <c:v>0.21489853307302395</c:v>
                </c:pt>
                <c:pt idx="11999">
                  <c:v>0.21491644426931275</c:v>
                </c:pt>
                <c:pt idx="12000">
                  <c:v>0.21493435546560155</c:v>
                </c:pt>
                <c:pt idx="12001">
                  <c:v>0.21495226666189035</c:v>
                </c:pt>
                <c:pt idx="12002">
                  <c:v>0.21497017785817915</c:v>
                </c:pt>
                <c:pt idx="12003">
                  <c:v>0.21498808905446795</c:v>
                </c:pt>
                <c:pt idx="12004">
                  <c:v>0.21500600025075675</c:v>
                </c:pt>
                <c:pt idx="12005">
                  <c:v>0.21502391144704555</c:v>
                </c:pt>
                <c:pt idx="12006">
                  <c:v>0.21504182264333435</c:v>
                </c:pt>
                <c:pt idx="12007">
                  <c:v>0.21505973383962315</c:v>
                </c:pt>
                <c:pt idx="12008">
                  <c:v>0.21507764503591195</c:v>
                </c:pt>
                <c:pt idx="12009">
                  <c:v>0.21509555623220075</c:v>
                </c:pt>
                <c:pt idx="12010">
                  <c:v>0.21511346742848955</c:v>
                </c:pt>
                <c:pt idx="12011">
                  <c:v>0.21513137862477835</c:v>
                </c:pt>
                <c:pt idx="12012">
                  <c:v>0.21514928982106715</c:v>
                </c:pt>
                <c:pt idx="12013">
                  <c:v>0.21516720101735595</c:v>
                </c:pt>
                <c:pt idx="12014">
                  <c:v>0.21518511221364475</c:v>
                </c:pt>
                <c:pt idx="12015">
                  <c:v>0.21520302340993355</c:v>
                </c:pt>
                <c:pt idx="12016">
                  <c:v>0.21522093460622235</c:v>
                </c:pt>
                <c:pt idx="12017">
                  <c:v>0.21523884580251115</c:v>
                </c:pt>
                <c:pt idx="12018">
                  <c:v>0.21525675699879995</c:v>
                </c:pt>
                <c:pt idx="12019">
                  <c:v>0.21527466819508875</c:v>
                </c:pt>
                <c:pt idx="12020">
                  <c:v>0.21529257939137755</c:v>
                </c:pt>
                <c:pt idx="12021">
                  <c:v>0.21531049058766635</c:v>
                </c:pt>
                <c:pt idx="12022">
                  <c:v>0.21532840178395515</c:v>
                </c:pt>
                <c:pt idx="12023">
                  <c:v>0.21534631298024395</c:v>
                </c:pt>
                <c:pt idx="12024">
                  <c:v>0.21536422417653275</c:v>
                </c:pt>
                <c:pt idx="12025">
                  <c:v>0.21538213537282155</c:v>
                </c:pt>
                <c:pt idx="12026">
                  <c:v>0.21540004656911035</c:v>
                </c:pt>
                <c:pt idx="12027">
                  <c:v>0.21541795776539915</c:v>
                </c:pt>
                <c:pt idx="12028">
                  <c:v>0.21543586896168795</c:v>
                </c:pt>
                <c:pt idx="12029">
                  <c:v>0.21545378015797675</c:v>
                </c:pt>
                <c:pt idx="12030">
                  <c:v>0.21547169135426555</c:v>
                </c:pt>
                <c:pt idx="12031">
                  <c:v>0.21548960255055435</c:v>
                </c:pt>
                <c:pt idx="12032">
                  <c:v>0.21550751374684315</c:v>
                </c:pt>
                <c:pt idx="12033">
                  <c:v>0.21552542494313195</c:v>
                </c:pt>
                <c:pt idx="12034">
                  <c:v>0.21554333613942075</c:v>
                </c:pt>
                <c:pt idx="12035">
                  <c:v>0.21556124733570955</c:v>
                </c:pt>
                <c:pt idx="12036">
                  <c:v>0.21557915853199835</c:v>
                </c:pt>
                <c:pt idx="12037">
                  <c:v>0.21559706972828716</c:v>
                </c:pt>
                <c:pt idx="12038">
                  <c:v>0.21561498092457596</c:v>
                </c:pt>
                <c:pt idx="12039">
                  <c:v>0.21563289212086476</c:v>
                </c:pt>
                <c:pt idx="12040">
                  <c:v>0.21565080331715356</c:v>
                </c:pt>
                <c:pt idx="12041">
                  <c:v>0.21566871451344236</c:v>
                </c:pt>
                <c:pt idx="12042">
                  <c:v>0.21568662570973116</c:v>
                </c:pt>
                <c:pt idx="12043">
                  <c:v>0.21570453690601996</c:v>
                </c:pt>
                <c:pt idx="12044">
                  <c:v>0.21572244810230876</c:v>
                </c:pt>
                <c:pt idx="12045">
                  <c:v>0.21574035929859756</c:v>
                </c:pt>
                <c:pt idx="12046">
                  <c:v>0.21575827049488636</c:v>
                </c:pt>
                <c:pt idx="12047">
                  <c:v>0.21577618169117516</c:v>
                </c:pt>
                <c:pt idx="12048">
                  <c:v>0.21579409288746396</c:v>
                </c:pt>
                <c:pt idx="12049">
                  <c:v>0.21581200408375276</c:v>
                </c:pt>
                <c:pt idx="12050">
                  <c:v>0.21582991528004156</c:v>
                </c:pt>
                <c:pt idx="12051">
                  <c:v>0.21584782647633036</c:v>
                </c:pt>
                <c:pt idx="12052">
                  <c:v>0.21586573767261916</c:v>
                </c:pt>
                <c:pt idx="12053">
                  <c:v>0.21588364886890796</c:v>
                </c:pt>
                <c:pt idx="12054">
                  <c:v>0.21590156006519676</c:v>
                </c:pt>
                <c:pt idx="12055">
                  <c:v>0.21591947126148556</c:v>
                </c:pt>
                <c:pt idx="12056">
                  <c:v>0.21593738245777436</c:v>
                </c:pt>
                <c:pt idx="12057">
                  <c:v>0.21595529365406316</c:v>
                </c:pt>
                <c:pt idx="12058">
                  <c:v>0.21597320485035196</c:v>
                </c:pt>
                <c:pt idx="12059">
                  <c:v>0.21599111604664076</c:v>
                </c:pt>
                <c:pt idx="12060">
                  <c:v>0.21600902724292956</c:v>
                </c:pt>
                <c:pt idx="12061">
                  <c:v>0.21602693843921836</c:v>
                </c:pt>
                <c:pt idx="12062">
                  <c:v>0.21604484963550716</c:v>
                </c:pt>
                <c:pt idx="12063">
                  <c:v>0.21606276083179596</c:v>
                </c:pt>
                <c:pt idx="12064">
                  <c:v>0.21608067202808476</c:v>
                </c:pt>
                <c:pt idx="12065">
                  <c:v>0.21609858322437356</c:v>
                </c:pt>
                <c:pt idx="12066">
                  <c:v>0.21611649442066236</c:v>
                </c:pt>
                <c:pt idx="12067">
                  <c:v>0.21613440561695116</c:v>
                </c:pt>
                <c:pt idx="12068">
                  <c:v>0.21615231681323996</c:v>
                </c:pt>
                <c:pt idx="12069">
                  <c:v>0.21617022800952876</c:v>
                </c:pt>
                <c:pt idx="12070">
                  <c:v>0.21618813920581756</c:v>
                </c:pt>
                <c:pt idx="12071">
                  <c:v>0.21620605040210636</c:v>
                </c:pt>
                <c:pt idx="12072">
                  <c:v>0.21622396159839516</c:v>
                </c:pt>
                <c:pt idx="12073">
                  <c:v>0.21624187279468396</c:v>
                </c:pt>
                <c:pt idx="12074">
                  <c:v>0.21625978399097276</c:v>
                </c:pt>
                <c:pt idx="12075">
                  <c:v>0.21627769518726156</c:v>
                </c:pt>
                <c:pt idx="12076">
                  <c:v>0.21629560638355036</c:v>
                </c:pt>
                <c:pt idx="12077">
                  <c:v>0.21631351757983916</c:v>
                </c:pt>
                <c:pt idx="12078">
                  <c:v>0.21633142877612796</c:v>
                </c:pt>
                <c:pt idx="12079">
                  <c:v>0.21634933997241676</c:v>
                </c:pt>
                <c:pt idx="12080">
                  <c:v>0.21636725116870556</c:v>
                </c:pt>
                <c:pt idx="12081">
                  <c:v>0.21638516236499436</c:v>
                </c:pt>
                <c:pt idx="12082">
                  <c:v>0.21640307356128316</c:v>
                </c:pt>
                <c:pt idx="12083">
                  <c:v>0.21642098475757196</c:v>
                </c:pt>
                <c:pt idx="12084">
                  <c:v>0.21643889595386076</c:v>
                </c:pt>
                <c:pt idx="12085">
                  <c:v>0.21645680715014956</c:v>
                </c:pt>
                <c:pt idx="12086">
                  <c:v>0.21647471834643836</c:v>
                </c:pt>
                <c:pt idx="12087">
                  <c:v>0.21649262954272716</c:v>
                </c:pt>
                <c:pt idx="12088">
                  <c:v>0.21651054073901596</c:v>
                </c:pt>
                <c:pt idx="12089">
                  <c:v>0.21652845193530476</c:v>
                </c:pt>
                <c:pt idx="12090">
                  <c:v>0.21654636313159356</c:v>
                </c:pt>
                <c:pt idx="12091">
                  <c:v>0.21656427432788236</c:v>
                </c:pt>
                <c:pt idx="12092">
                  <c:v>0.21658218552417116</c:v>
                </c:pt>
                <c:pt idx="12093">
                  <c:v>0.21660009672045996</c:v>
                </c:pt>
                <c:pt idx="12094">
                  <c:v>0.21661800791674876</c:v>
                </c:pt>
                <c:pt idx="12095">
                  <c:v>0.21663591911303756</c:v>
                </c:pt>
                <c:pt idx="12096">
                  <c:v>0.21665383030932636</c:v>
                </c:pt>
                <c:pt idx="12097">
                  <c:v>0.21667174150561516</c:v>
                </c:pt>
                <c:pt idx="12098">
                  <c:v>0.21668965270190396</c:v>
                </c:pt>
                <c:pt idx="12099">
                  <c:v>0.21670756389819276</c:v>
                </c:pt>
                <c:pt idx="12100">
                  <c:v>0.21672547509448156</c:v>
                </c:pt>
                <c:pt idx="12101">
                  <c:v>0.21674338629077036</c:v>
                </c:pt>
                <c:pt idx="12102">
                  <c:v>0.21676129748705916</c:v>
                </c:pt>
                <c:pt idx="12103">
                  <c:v>0.21677920868334796</c:v>
                </c:pt>
                <c:pt idx="12104">
                  <c:v>0.21679711987963676</c:v>
                </c:pt>
                <c:pt idx="12105">
                  <c:v>0.21681503107592556</c:v>
                </c:pt>
                <c:pt idx="12106">
                  <c:v>0.21683294227221436</c:v>
                </c:pt>
                <c:pt idx="12107">
                  <c:v>0.21685085346850316</c:v>
                </c:pt>
                <c:pt idx="12108">
                  <c:v>0.21686876466479196</c:v>
                </c:pt>
                <c:pt idx="12109">
                  <c:v>0.21688667586108076</c:v>
                </c:pt>
                <c:pt idx="12110">
                  <c:v>0.21690458705736956</c:v>
                </c:pt>
                <c:pt idx="12111">
                  <c:v>0.21692249825365836</c:v>
                </c:pt>
                <c:pt idx="12112">
                  <c:v>0.21694040944994716</c:v>
                </c:pt>
                <c:pt idx="12113">
                  <c:v>0.21695832064623596</c:v>
                </c:pt>
                <c:pt idx="12114">
                  <c:v>0.21697623184252476</c:v>
                </c:pt>
                <c:pt idx="12115">
                  <c:v>0.21699414303881356</c:v>
                </c:pt>
                <c:pt idx="12116">
                  <c:v>0.21701205423510236</c:v>
                </c:pt>
                <c:pt idx="12117">
                  <c:v>0.21702996543139116</c:v>
                </c:pt>
                <c:pt idx="12118">
                  <c:v>0.21704787662767996</c:v>
                </c:pt>
                <c:pt idx="12119">
                  <c:v>0.21706578782396876</c:v>
                </c:pt>
                <c:pt idx="12120">
                  <c:v>0.21708369902025756</c:v>
                </c:pt>
                <c:pt idx="12121">
                  <c:v>0.21710161021654636</c:v>
                </c:pt>
                <c:pt idx="12122">
                  <c:v>0.21711952141283516</c:v>
                </c:pt>
                <c:pt idx="12123">
                  <c:v>0.21713743260912396</c:v>
                </c:pt>
                <c:pt idx="12124">
                  <c:v>0.21715534380541276</c:v>
                </c:pt>
                <c:pt idx="12125">
                  <c:v>0.21717325500170157</c:v>
                </c:pt>
                <c:pt idx="12126">
                  <c:v>0.21719116619799037</c:v>
                </c:pt>
                <c:pt idx="12127">
                  <c:v>0.21720907739427917</c:v>
                </c:pt>
                <c:pt idx="12128">
                  <c:v>0.21722698859056797</c:v>
                </c:pt>
                <c:pt idx="12129">
                  <c:v>0.21724489978685677</c:v>
                </c:pt>
                <c:pt idx="12130">
                  <c:v>0.21726281098314557</c:v>
                </c:pt>
                <c:pt idx="12131">
                  <c:v>0.21728072217943437</c:v>
                </c:pt>
                <c:pt idx="12132">
                  <c:v>0.21729863337572317</c:v>
                </c:pt>
                <c:pt idx="12133">
                  <c:v>0.21731654457201197</c:v>
                </c:pt>
                <c:pt idx="12134">
                  <c:v>0.21733445576830077</c:v>
                </c:pt>
                <c:pt idx="12135">
                  <c:v>0.21735236696458957</c:v>
                </c:pt>
                <c:pt idx="12136">
                  <c:v>0.21737027816087837</c:v>
                </c:pt>
                <c:pt idx="12137">
                  <c:v>0.21738818935716717</c:v>
                </c:pt>
                <c:pt idx="12138">
                  <c:v>0.21740610055345597</c:v>
                </c:pt>
                <c:pt idx="12139">
                  <c:v>0.21742401174974477</c:v>
                </c:pt>
                <c:pt idx="12140">
                  <c:v>0.21744192294603357</c:v>
                </c:pt>
                <c:pt idx="12141">
                  <c:v>0.21745983414232237</c:v>
                </c:pt>
                <c:pt idx="12142">
                  <c:v>0.21747774533861117</c:v>
                </c:pt>
                <c:pt idx="12143">
                  <c:v>0.21749565653489997</c:v>
                </c:pt>
                <c:pt idx="12144">
                  <c:v>0.21751356773118877</c:v>
                </c:pt>
                <c:pt idx="12145">
                  <c:v>0.21753147892747757</c:v>
                </c:pt>
                <c:pt idx="12146">
                  <c:v>0.21754939012376637</c:v>
                </c:pt>
                <c:pt idx="12147">
                  <c:v>0.21756730132005517</c:v>
                </c:pt>
                <c:pt idx="12148">
                  <c:v>0.21758521251634397</c:v>
                </c:pt>
                <c:pt idx="12149">
                  <c:v>0.21760312371263277</c:v>
                </c:pt>
                <c:pt idx="12150">
                  <c:v>0.21762103490892157</c:v>
                </c:pt>
                <c:pt idx="12151">
                  <c:v>0.21763894610521037</c:v>
                </c:pt>
                <c:pt idx="12152">
                  <c:v>0.21765685730149917</c:v>
                </c:pt>
                <c:pt idx="12153">
                  <c:v>0.21767476849778797</c:v>
                </c:pt>
                <c:pt idx="12154">
                  <c:v>0.21769267969407677</c:v>
                </c:pt>
                <c:pt idx="12155">
                  <c:v>0.21771059089036557</c:v>
                </c:pt>
                <c:pt idx="12156">
                  <c:v>0.21772850208665437</c:v>
                </c:pt>
                <c:pt idx="12157">
                  <c:v>0.21774641328294317</c:v>
                </c:pt>
                <c:pt idx="12158">
                  <c:v>0.21776432447923197</c:v>
                </c:pt>
                <c:pt idx="12159">
                  <c:v>0.21778223567552077</c:v>
                </c:pt>
                <c:pt idx="12160">
                  <c:v>0.21780014687180957</c:v>
                </c:pt>
                <c:pt idx="12161">
                  <c:v>0.21781805806809837</c:v>
                </c:pt>
                <c:pt idx="12162">
                  <c:v>0.21783596926438717</c:v>
                </c:pt>
                <c:pt idx="12163">
                  <c:v>0.21785388046067597</c:v>
                </c:pt>
                <c:pt idx="12164">
                  <c:v>0.21787179165696477</c:v>
                </c:pt>
                <c:pt idx="12165">
                  <c:v>0.21788970285325357</c:v>
                </c:pt>
                <c:pt idx="12166">
                  <c:v>0.21790761404954237</c:v>
                </c:pt>
                <c:pt idx="12167">
                  <c:v>0.21792552524583117</c:v>
                </c:pt>
                <c:pt idx="12168">
                  <c:v>0.21794343644211997</c:v>
                </c:pt>
                <c:pt idx="12169">
                  <c:v>0.21796134763840877</c:v>
                </c:pt>
                <c:pt idx="12170">
                  <c:v>0.21797925883469757</c:v>
                </c:pt>
                <c:pt idx="12171">
                  <c:v>0.21799717003098637</c:v>
                </c:pt>
                <c:pt idx="12172">
                  <c:v>0.21801508122727517</c:v>
                </c:pt>
                <c:pt idx="12173">
                  <c:v>0.21803299242356397</c:v>
                </c:pt>
                <c:pt idx="12174">
                  <c:v>0.21805090361985277</c:v>
                </c:pt>
                <c:pt idx="12175">
                  <c:v>0.21806881481614157</c:v>
                </c:pt>
                <c:pt idx="12176">
                  <c:v>0.21808672601243037</c:v>
                </c:pt>
                <c:pt idx="12177">
                  <c:v>0.21810463720871917</c:v>
                </c:pt>
                <c:pt idx="12178">
                  <c:v>0.21812254840500797</c:v>
                </c:pt>
                <c:pt idx="12179">
                  <c:v>0.21814045960129677</c:v>
                </c:pt>
                <c:pt idx="12180">
                  <c:v>0.21815837079758557</c:v>
                </c:pt>
                <c:pt idx="12181">
                  <c:v>0.21817628199387437</c:v>
                </c:pt>
                <c:pt idx="12182">
                  <c:v>0.21819419319016317</c:v>
                </c:pt>
                <c:pt idx="12183">
                  <c:v>0.21821210438645197</c:v>
                </c:pt>
                <c:pt idx="12184">
                  <c:v>0.21823001558274077</c:v>
                </c:pt>
                <c:pt idx="12185">
                  <c:v>0.21824792677902957</c:v>
                </c:pt>
                <c:pt idx="12186">
                  <c:v>0.21826583797531837</c:v>
                </c:pt>
                <c:pt idx="12187">
                  <c:v>0.21828374917160717</c:v>
                </c:pt>
                <c:pt idx="12188">
                  <c:v>0.21830166036789597</c:v>
                </c:pt>
                <c:pt idx="12189">
                  <c:v>0.21831957156418477</c:v>
                </c:pt>
                <c:pt idx="12190">
                  <c:v>0.21833748276047357</c:v>
                </c:pt>
                <c:pt idx="12191">
                  <c:v>0.21835539395676237</c:v>
                </c:pt>
                <c:pt idx="12192">
                  <c:v>0.21837330515305117</c:v>
                </c:pt>
                <c:pt idx="12193">
                  <c:v>0.21839121634933997</c:v>
                </c:pt>
                <c:pt idx="12194">
                  <c:v>0.21840912754562877</c:v>
                </c:pt>
                <c:pt idx="12195">
                  <c:v>0.21842703874191757</c:v>
                </c:pt>
                <c:pt idx="12196">
                  <c:v>0.21844494993820637</c:v>
                </c:pt>
                <c:pt idx="12197">
                  <c:v>0.21846286113449517</c:v>
                </c:pt>
                <c:pt idx="12198">
                  <c:v>0.21848077233078397</c:v>
                </c:pt>
                <c:pt idx="12199">
                  <c:v>0.21849868352707277</c:v>
                </c:pt>
                <c:pt idx="12200">
                  <c:v>0.21851659472336157</c:v>
                </c:pt>
                <c:pt idx="12201">
                  <c:v>0.21853450591965037</c:v>
                </c:pt>
                <c:pt idx="12202">
                  <c:v>0.21855241711593917</c:v>
                </c:pt>
                <c:pt idx="12203">
                  <c:v>0.21857032831222797</c:v>
                </c:pt>
                <c:pt idx="12204">
                  <c:v>0.21858823950851677</c:v>
                </c:pt>
                <c:pt idx="12205">
                  <c:v>0.21860615070480557</c:v>
                </c:pt>
                <c:pt idx="12206">
                  <c:v>0.21862406190109437</c:v>
                </c:pt>
                <c:pt idx="12207">
                  <c:v>0.21864197309738317</c:v>
                </c:pt>
                <c:pt idx="12208">
                  <c:v>0.21865988429367197</c:v>
                </c:pt>
                <c:pt idx="12209">
                  <c:v>0.21867779548996077</c:v>
                </c:pt>
                <c:pt idx="12210">
                  <c:v>0.21869570668624957</c:v>
                </c:pt>
                <c:pt idx="12211">
                  <c:v>0.21871361788253837</c:v>
                </c:pt>
                <c:pt idx="12212">
                  <c:v>0.21873152907882717</c:v>
                </c:pt>
                <c:pt idx="12213">
                  <c:v>0.21874944027511597</c:v>
                </c:pt>
                <c:pt idx="12214">
                  <c:v>0.21876735147140478</c:v>
                </c:pt>
                <c:pt idx="12215">
                  <c:v>0.21878526266769358</c:v>
                </c:pt>
                <c:pt idx="12216">
                  <c:v>0.21880317386398238</c:v>
                </c:pt>
                <c:pt idx="12217">
                  <c:v>0.21882108506027118</c:v>
                </c:pt>
                <c:pt idx="12218">
                  <c:v>0.21883899625655998</c:v>
                </c:pt>
                <c:pt idx="12219">
                  <c:v>0.21885690745284878</c:v>
                </c:pt>
                <c:pt idx="12220">
                  <c:v>0.21887481864913758</c:v>
                </c:pt>
                <c:pt idx="12221">
                  <c:v>0.21889272984542638</c:v>
                </c:pt>
                <c:pt idx="12222">
                  <c:v>0.21891064104171518</c:v>
                </c:pt>
                <c:pt idx="12223">
                  <c:v>0.21892855223800398</c:v>
                </c:pt>
                <c:pt idx="12224">
                  <c:v>0.21894646343429278</c:v>
                </c:pt>
                <c:pt idx="12225">
                  <c:v>0.21896437463058158</c:v>
                </c:pt>
                <c:pt idx="12226">
                  <c:v>0.21898228582687038</c:v>
                </c:pt>
                <c:pt idx="12227">
                  <c:v>0.21900019702315918</c:v>
                </c:pt>
                <c:pt idx="12228">
                  <c:v>0.21901810821944798</c:v>
                </c:pt>
                <c:pt idx="12229">
                  <c:v>0.21903601941573678</c:v>
                </c:pt>
                <c:pt idx="12230">
                  <c:v>0.21905393061202558</c:v>
                </c:pt>
                <c:pt idx="12231">
                  <c:v>0.21907184180831438</c:v>
                </c:pt>
                <c:pt idx="12232">
                  <c:v>0.21908975300460318</c:v>
                </c:pt>
                <c:pt idx="12233">
                  <c:v>0.21910766420089198</c:v>
                </c:pt>
                <c:pt idx="12234">
                  <c:v>0.21912557539718078</c:v>
                </c:pt>
                <c:pt idx="12235">
                  <c:v>0.21914348659346958</c:v>
                </c:pt>
                <c:pt idx="12236">
                  <c:v>0.21916139778975838</c:v>
                </c:pt>
                <c:pt idx="12237">
                  <c:v>0.21917930898604718</c:v>
                </c:pt>
                <c:pt idx="12238">
                  <c:v>0.21919722018233598</c:v>
                </c:pt>
                <c:pt idx="12239">
                  <c:v>0.21921513137862478</c:v>
                </c:pt>
                <c:pt idx="12240">
                  <c:v>0.21923304257491358</c:v>
                </c:pt>
                <c:pt idx="12241">
                  <c:v>0.21925095377120238</c:v>
                </c:pt>
                <c:pt idx="12242">
                  <c:v>0.21926886496749118</c:v>
                </c:pt>
                <c:pt idx="12243">
                  <c:v>0.21928677616377998</c:v>
                </c:pt>
                <c:pt idx="12244">
                  <c:v>0.21930468736006878</c:v>
                </c:pt>
                <c:pt idx="12245">
                  <c:v>0.21932259855635758</c:v>
                </c:pt>
                <c:pt idx="12246">
                  <c:v>0.21934050975264638</c:v>
                </c:pt>
                <c:pt idx="12247">
                  <c:v>0.21935842094893518</c:v>
                </c:pt>
                <c:pt idx="12248">
                  <c:v>0.21937633214522398</c:v>
                </c:pt>
                <c:pt idx="12249">
                  <c:v>0.21939424334151278</c:v>
                </c:pt>
                <c:pt idx="12250">
                  <c:v>0.21941215453780158</c:v>
                </c:pt>
                <c:pt idx="12251">
                  <c:v>0.21943006573409038</c:v>
                </c:pt>
                <c:pt idx="12252">
                  <c:v>0.21944797693037918</c:v>
                </c:pt>
                <c:pt idx="12253">
                  <c:v>0.21946588812666798</c:v>
                </c:pt>
                <c:pt idx="12254">
                  <c:v>0.21948379932295678</c:v>
                </c:pt>
                <c:pt idx="12255">
                  <c:v>0.21950171051924558</c:v>
                </c:pt>
                <c:pt idx="12256">
                  <c:v>0.21951962171553438</c:v>
                </c:pt>
                <c:pt idx="12257">
                  <c:v>0.21953753291182318</c:v>
                </c:pt>
                <c:pt idx="12258">
                  <c:v>0.21955544410811198</c:v>
                </c:pt>
                <c:pt idx="12259">
                  <c:v>0.21957335530440078</c:v>
                </c:pt>
                <c:pt idx="12260">
                  <c:v>0.21959126650068958</c:v>
                </c:pt>
                <c:pt idx="12261">
                  <c:v>0.21960917769697838</c:v>
                </c:pt>
                <c:pt idx="12262">
                  <c:v>0.21962708889326718</c:v>
                </c:pt>
                <c:pt idx="12263">
                  <c:v>0.21964500008955598</c:v>
                </c:pt>
                <c:pt idx="12264">
                  <c:v>0.21966291128584478</c:v>
                </c:pt>
                <c:pt idx="12265">
                  <c:v>0.21968082248213358</c:v>
                </c:pt>
                <c:pt idx="12266">
                  <c:v>0.21969873367842238</c:v>
                </c:pt>
                <c:pt idx="12267">
                  <c:v>0.21971664487471118</c:v>
                </c:pt>
                <c:pt idx="12268">
                  <c:v>0.21973455607099998</c:v>
                </c:pt>
                <c:pt idx="12269">
                  <c:v>0.21975246726728878</c:v>
                </c:pt>
                <c:pt idx="12270">
                  <c:v>0.21977037846357758</c:v>
                </c:pt>
                <c:pt idx="12271">
                  <c:v>0.21978828965986638</c:v>
                </c:pt>
                <c:pt idx="12272">
                  <c:v>0.21980620085615518</c:v>
                </c:pt>
                <c:pt idx="12273">
                  <c:v>0.21982411205244398</c:v>
                </c:pt>
                <c:pt idx="12274">
                  <c:v>0.21984202324873278</c:v>
                </c:pt>
                <c:pt idx="12275">
                  <c:v>0.21985993444502158</c:v>
                </c:pt>
                <c:pt idx="12276">
                  <c:v>0.21987784564131038</c:v>
                </c:pt>
                <c:pt idx="12277">
                  <c:v>0.21989575683759918</c:v>
                </c:pt>
                <c:pt idx="12278">
                  <c:v>0.21991366803388798</c:v>
                </c:pt>
                <c:pt idx="12279">
                  <c:v>0.21993157923017678</c:v>
                </c:pt>
                <c:pt idx="12280">
                  <c:v>0.21994949042646558</c:v>
                </c:pt>
                <c:pt idx="12281">
                  <c:v>0.21996740162275438</c:v>
                </c:pt>
                <c:pt idx="12282">
                  <c:v>0.21998531281904318</c:v>
                </c:pt>
                <c:pt idx="12283">
                  <c:v>0.22000322401533198</c:v>
                </c:pt>
                <c:pt idx="12284">
                  <c:v>0.22002113521162078</c:v>
                </c:pt>
                <c:pt idx="12285">
                  <c:v>0.22003904640790958</c:v>
                </c:pt>
                <c:pt idx="12286">
                  <c:v>0.22005695760419838</c:v>
                </c:pt>
                <c:pt idx="12287">
                  <c:v>0.22007486880048718</c:v>
                </c:pt>
                <c:pt idx="12288">
                  <c:v>0.22009277999677598</c:v>
                </c:pt>
                <c:pt idx="12289">
                  <c:v>0.22011069119306478</c:v>
                </c:pt>
                <c:pt idx="12290">
                  <c:v>0.22012860238935358</c:v>
                </c:pt>
                <c:pt idx="12291">
                  <c:v>0.22014651358564238</c:v>
                </c:pt>
                <c:pt idx="12292">
                  <c:v>0.22016442478193118</c:v>
                </c:pt>
                <c:pt idx="12293">
                  <c:v>0.22018233597821998</c:v>
                </c:pt>
                <c:pt idx="12294">
                  <c:v>0.22020024717450878</c:v>
                </c:pt>
                <c:pt idx="12295">
                  <c:v>0.22021815837079758</c:v>
                </c:pt>
                <c:pt idx="12296">
                  <c:v>0.22023606956708638</c:v>
                </c:pt>
                <c:pt idx="12297">
                  <c:v>0.22025398076337518</c:v>
                </c:pt>
                <c:pt idx="12298">
                  <c:v>0.22027189195966398</c:v>
                </c:pt>
                <c:pt idx="12299">
                  <c:v>0.22028980315595278</c:v>
                </c:pt>
                <c:pt idx="12300">
                  <c:v>0.22030771435224158</c:v>
                </c:pt>
                <c:pt idx="12301">
                  <c:v>0.22032562554853038</c:v>
                </c:pt>
                <c:pt idx="12302">
                  <c:v>0.22034353674481919</c:v>
                </c:pt>
                <c:pt idx="12303">
                  <c:v>0.22036144794110799</c:v>
                </c:pt>
                <c:pt idx="12304">
                  <c:v>0.22037935913739679</c:v>
                </c:pt>
                <c:pt idx="12305">
                  <c:v>0.22039727033368559</c:v>
                </c:pt>
                <c:pt idx="12306">
                  <c:v>0.22041518152997439</c:v>
                </c:pt>
                <c:pt idx="12307">
                  <c:v>0.22043309272626319</c:v>
                </c:pt>
                <c:pt idx="12308">
                  <c:v>0.22045100392255199</c:v>
                </c:pt>
                <c:pt idx="12309">
                  <c:v>0.22046891511884079</c:v>
                </c:pt>
                <c:pt idx="12310">
                  <c:v>0.22048682631512959</c:v>
                </c:pt>
                <c:pt idx="12311">
                  <c:v>0.22050473751141839</c:v>
                </c:pt>
                <c:pt idx="12312">
                  <c:v>0.22052264870770719</c:v>
                </c:pt>
                <c:pt idx="12313">
                  <c:v>0.22054055990399599</c:v>
                </c:pt>
                <c:pt idx="12314">
                  <c:v>0.22055847110028479</c:v>
                </c:pt>
                <c:pt idx="12315">
                  <c:v>0.22057638229657359</c:v>
                </c:pt>
                <c:pt idx="12316">
                  <c:v>0.22059429349286239</c:v>
                </c:pt>
                <c:pt idx="12317">
                  <c:v>0.22061220468915119</c:v>
                </c:pt>
                <c:pt idx="12318">
                  <c:v>0.22063011588543999</c:v>
                </c:pt>
                <c:pt idx="12319">
                  <c:v>0.22064802708172879</c:v>
                </c:pt>
                <c:pt idx="12320">
                  <c:v>0.22066593827801759</c:v>
                </c:pt>
                <c:pt idx="12321">
                  <c:v>0.22068384947430639</c:v>
                </c:pt>
                <c:pt idx="12322">
                  <c:v>0.22070176067059519</c:v>
                </c:pt>
                <c:pt idx="12323">
                  <c:v>0.22071967186688399</c:v>
                </c:pt>
                <c:pt idx="12324">
                  <c:v>0.22073758306317279</c:v>
                </c:pt>
                <c:pt idx="12325">
                  <c:v>0.22075549425946159</c:v>
                </c:pt>
                <c:pt idx="12326">
                  <c:v>0.22077340545575039</c:v>
                </c:pt>
                <c:pt idx="12327">
                  <c:v>0.22079131665203919</c:v>
                </c:pt>
                <c:pt idx="12328">
                  <c:v>0.22080922784832799</c:v>
                </c:pt>
                <c:pt idx="12329">
                  <c:v>0.22082713904461679</c:v>
                </c:pt>
                <c:pt idx="12330">
                  <c:v>0.22084505024090559</c:v>
                </c:pt>
                <c:pt idx="12331">
                  <c:v>0.22086296143719439</c:v>
                </c:pt>
                <c:pt idx="12332">
                  <c:v>0.22088087263348319</c:v>
                </c:pt>
                <c:pt idx="12333">
                  <c:v>0.22089878382977199</c:v>
                </c:pt>
                <c:pt idx="12334">
                  <c:v>0.22091669502606079</c:v>
                </c:pt>
                <c:pt idx="12335">
                  <c:v>0.22093460622234959</c:v>
                </c:pt>
                <c:pt idx="12336">
                  <c:v>0.22095251741863839</c:v>
                </c:pt>
                <c:pt idx="12337">
                  <c:v>0.22097042861492719</c:v>
                </c:pt>
                <c:pt idx="12338">
                  <c:v>0.22098833981121599</c:v>
                </c:pt>
                <c:pt idx="12339">
                  <c:v>0.22100625100750479</c:v>
                </c:pt>
                <c:pt idx="12340">
                  <c:v>0.22102416220379359</c:v>
                </c:pt>
                <c:pt idx="12341">
                  <c:v>0.22104207340008239</c:v>
                </c:pt>
                <c:pt idx="12342">
                  <c:v>0.22105998459637119</c:v>
                </c:pt>
                <c:pt idx="12343">
                  <c:v>0.22107789579265999</c:v>
                </c:pt>
                <c:pt idx="12344">
                  <c:v>0.22109580698894879</c:v>
                </c:pt>
                <c:pt idx="12345">
                  <c:v>0.22111371818523759</c:v>
                </c:pt>
                <c:pt idx="12346">
                  <c:v>0.22113162938152639</c:v>
                </c:pt>
                <c:pt idx="12347">
                  <c:v>0.22114954057781519</c:v>
                </c:pt>
                <c:pt idx="12348">
                  <c:v>0.22116745177410399</c:v>
                </c:pt>
                <c:pt idx="12349">
                  <c:v>0.22118536297039279</c:v>
                </c:pt>
                <c:pt idx="12350">
                  <c:v>0.22120327416668159</c:v>
                </c:pt>
                <c:pt idx="12351">
                  <c:v>0.22122118536297039</c:v>
                </c:pt>
                <c:pt idx="12352">
                  <c:v>0.22123909655925919</c:v>
                </c:pt>
                <c:pt idx="12353">
                  <c:v>0.22125700775554799</c:v>
                </c:pt>
                <c:pt idx="12354">
                  <c:v>0.22127491895183679</c:v>
                </c:pt>
                <c:pt idx="12355">
                  <c:v>0.22129283014812559</c:v>
                </c:pt>
                <c:pt idx="12356">
                  <c:v>0.22131074134441439</c:v>
                </c:pt>
                <c:pt idx="12357">
                  <c:v>0.22132865254070319</c:v>
                </c:pt>
                <c:pt idx="12358">
                  <c:v>0.22134656373699199</c:v>
                </c:pt>
                <c:pt idx="12359">
                  <c:v>0.22136447493328079</c:v>
                </c:pt>
                <c:pt idx="12360">
                  <c:v>0.22138238612956959</c:v>
                </c:pt>
                <c:pt idx="12361">
                  <c:v>0.22140029732585839</c:v>
                </c:pt>
                <c:pt idx="12362">
                  <c:v>0.22141820852214719</c:v>
                </c:pt>
                <c:pt idx="12363">
                  <c:v>0.22143611971843599</c:v>
                </c:pt>
                <c:pt idx="12364">
                  <c:v>0.22145403091472479</c:v>
                </c:pt>
                <c:pt idx="12365">
                  <c:v>0.22147194211101359</c:v>
                </c:pt>
                <c:pt idx="12366">
                  <c:v>0.22148985330730239</c:v>
                </c:pt>
                <c:pt idx="12367">
                  <c:v>0.22150776450359119</c:v>
                </c:pt>
                <c:pt idx="12368">
                  <c:v>0.22152567569987999</c:v>
                </c:pt>
                <c:pt idx="12369">
                  <c:v>0.22154358689616879</c:v>
                </c:pt>
                <c:pt idx="12370">
                  <c:v>0.22156149809245759</c:v>
                </c:pt>
                <c:pt idx="12371">
                  <c:v>0.22157940928874639</c:v>
                </c:pt>
                <c:pt idx="12372">
                  <c:v>0.22159732048503519</c:v>
                </c:pt>
                <c:pt idx="12373">
                  <c:v>0.22161523168132399</c:v>
                </c:pt>
                <c:pt idx="12374">
                  <c:v>0.22163314287761279</c:v>
                </c:pt>
                <c:pt idx="12375">
                  <c:v>0.22165105407390159</c:v>
                </c:pt>
                <c:pt idx="12376">
                  <c:v>0.22166896527019039</c:v>
                </c:pt>
                <c:pt idx="12377">
                  <c:v>0.22168687646647919</c:v>
                </c:pt>
                <c:pt idx="12378">
                  <c:v>0.22170478766276799</c:v>
                </c:pt>
                <c:pt idx="12379">
                  <c:v>0.22172269885905679</c:v>
                </c:pt>
                <c:pt idx="12380">
                  <c:v>0.22174061005534559</c:v>
                </c:pt>
                <c:pt idx="12381">
                  <c:v>0.22175852125163439</c:v>
                </c:pt>
                <c:pt idx="12382">
                  <c:v>0.22177643244792319</c:v>
                </c:pt>
                <c:pt idx="12383">
                  <c:v>0.22179434364421199</c:v>
                </c:pt>
                <c:pt idx="12384">
                  <c:v>0.22181225484050079</c:v>
                </c:pt>
                <c:pt idx="12385">
                  <c:v>0.22183016603678959</c:v>
                </c:pt>
                <c:pt idx="12386">
                  <c:v>0.22184807723307839</c:v>
                </c:pt>
                <c:pt idx="12387">
                  <c:v>0.22186598842936719</c:v>
                </c:pt>
                <c:pt idx="12388">
                  <c:v>0.22188389962565599</c:v>
                </c:pt>
                <c:pt idx="12389">
                  <c:v>0.22190181082194479</c:v>
                </c:pt>
                <c:pt idx="12390">
                  <c:v>0.2219197220182336</c:v>
                </c:pt>
                <c:pt idx="12391">
                  <c:v>0.2219376332145224</c:v>
                </c:pt>
                <c:pt idx="12392">
                  <c:v>0.2219555444108112</c:v>
                </c:pt>
                <c:pt idx="12393">
                  <c:v>0.2219734556071</c:v>
                </c:pt>
                <c:pt idx="12394">
                  <c:v>0.2219913668033888</c:v>
                </c:pt>
                <c:pt idx="12395">
                  <c:v>0.2220092779996776</c:v>
                </c:pt>
                <c:pt idx="12396">
                  <c:v>0.2220271891959664</c:v>
                </c:pt>
                <c:pt idx="12397">
                  <c:v>0.2220451003922552</c:v>
                </c:pt>
                <c:pt idx="12398">
                  <c:v>0.222063011588544</c:v>
                </c:pt>
                <c:pt idx="12399">
                  <c:v>0.2220809227848328</c:v>
                </c:pt>
                <c:pt idx="12400">
                  <c:v>0.2220988339811216</c:v>
                </c:pt>
                <c:pt idx="12401">
                  <c:v>0.2221167451774104</c:v>
                </c:pt>
                <c:pt idx="12402">
                  <c:v>0.2221346563736992</c:v>
                </c:pt>
                <c:pt idx="12403">
                  <c:v>0.222152567569988</c:v>
                </c:pt>
                <c:pt idx="12404">
                  <c:v>0.2221704787662768</c:v>
                </c:pt>
                <c:pt idx="12405">
                  <c:v>0.2221883899625656</c:v>
                </c:pt>
                <c:pt idx="12406">
                  <c:v>0.2222063011588544</c:v>
                </c:pt>
                <c:pt idx="12407">
                  <c:v>0.2222242123551432</c:v>
                </c:pt>
                <c:pt idx="12408">
                  <c:v>0.222242123551432</c:v>
                </c:pt>
                <c:pt idx="12409">
                  <c:v>0.2222600347477208</c:v>
                </c:pt>
                <c:pt idx="12410">
                  <c:v>0.2222779459440096</c:v>
                </c:pt>
                <c:pt idx="12411">
                  <c:v>0.2222958571402984</c:v>
                </c:pt>
                <c:pt idx="12412">
                  <c:v>0.2223137683365872</c:v>
                </c:pt>
                <c:pt idx="12413">
                  <c:v>0.222331679532876</c:v>
                </c:pt>
                <c:pt idx="12414">
                  <c:v>0.2223495907291648</c:v>
                </c:pt>
                <c:pt idx="12415">
                  <c:v>0.2223675019254536</c:v>
                </c:pt>
                <c:pt idx="12416">
                  <c:v>0.2223854131217424</c:v>
                </c:pt>
                <c:pt idx="12417">
                  <c:v>0.2224033243180312</c:v>
                </c:pt>
                <c:pt idx="12418">
                  <c:v>0.22242123551432</c:v>
                </c:pt>
                <c:pt idx="12419">
                  <c:v>0.2224391467106088</c:v>
                </c:pt>
                <c:pt idx="12420">
                  <c:v>0.2224570579068976</c:v>
                </c:pt>
                <c:pt idx="12421">
                  <c:v>0.2224749691031864</c:v>
                </c:pt>
                <c:pt idx="12422">
                  <c:v>0.2224928802994752</c:v>
                </c:pt>
                <c:pt idx="12423">
                  <c:v>0.222510791495764</c:v>
                </c:pt>
                <c:pt idx="12424">
                  <c:v>0.2225287026920528</c:v>
                </c:pt>
                <c:pt idx="12425">
                  <c:v>0.2225466138883416</c:v>
                </c:pt>
                <c:pt idx="12426">
                  <c:v>0.2225645250846304</c:v>
                </c:pt>
                <c:pt idx="12427">
                  <c:v>0.2225824362809192</c:v>
                </c:pt>
                <c:pt idx="12428">
                  <c:v>0.222600347477208</c:v>
                </c:pt>
                <c:pt idx="12429">
                  <c:v>0.2226182586734968</c:v>
                </c:pt>
                <c:pt idx="12430">
                  <c:v>0.2226361698697856</c:v>
                </c:pt>
                <c:pt idx="12431">
                  <c:v>0.2226540810660744</c:v>
                </c:pt>
                <c:pt idx="12432">
                  <c:v>0.2226719922623632</c:v>
                </c:pt>
                <c:pt idx="12433">
                  <c:v>0.222689903458652</c:v>
                </c:pt>
                <c:pt idx="12434">
                  <c:v>0.2227078146549408</c:v>
                </c:pt>
                <c:pt idx="12435">
                  <c:v>0.2227257258512296</c:v>
                </c:pt>
                <c:pt idx="12436">
                  <c:v>0.2227436370475184</c:v>
                </c:pt>
                <c:pt idx="12437">
                  <c:v>0.2227615482438072</c:v>
                </c:pt>
                <c:pt idx="12438">
                  <c:v>0.222779459440096</c:v>
                </c:pt>
                <c:pt idx="12439">
                  <c:v>0.2227973706363848</c:v>
                </c:pt>
                <c:pt idx="12440">
                  <c:v>0.2228152818326736</c:v>
                </c:pt>
                <c:pt idx="12441">
                  <c:v>0.2228331930289624</c:v>
                </c:pt>
                <c:pt idx="12442">
                  <c:v>0.2228511042252512</c:v>
                </c:pt>
                <c:pt idx="12443">
                  <c:v>0.22286901542154</c:v>
                </c:pt>
                <c:pt idx="12444">
                  <c:v>0.2228869266178288</c:v>
                </c:pt>
                <c:pt idx="12445">
                  <c:v>0.2229048378141176</c:v>
                </c:pt>
                <c:pt idx="12446">
                  <c:v>0.2229227490104064</c:v>
                </c:pt>
                <c:pt idx="12447">
                  <c:v>0.2229406602066952</c:v>
                </c:pt>
                <c:pt idx="12448">
                  <c:v>0.222958571402984</c:v>
                </c:pt>
                <c:pt idx="12449">
                  <c:v>0.2229764825992728</c:v>
                </c:pt>
                <c:pt idx="12450">
                  <c:v>0.2229943937955616</c:v>
                </c:pt>
                <c:pt idx="12451">
                  <c:v>0.2230123049918504</c:v>
                </c:pt>
                <c:pt idx="12452">
                  <c:v>0.2230302161881392</c:v>
                </c:pt>
                <c:pt idx="12453">
                  <c:v>0.223048127384428</c:v>
                </c:pt>
                <c:pt idx="12454">
                  <c:v>0.2230660385807168</c:v>
                </c:pt>
                <c:pt idx="12455">
                  <c:v>0.2230839497770056</c:v>
                </c:pt>
                <c:pt idx="12456">
                  <c:v>0.2231018609732944</c:v>
                </c:pt>
                <c:pt idx="12457">
                  <c:v>0.2231197721695832</c:v>
                </c:pt>
                <c:pt idx="12458">
                  <c:v>0.223137683365872</c:v>
                </c:pt>
                <c:pt idx="12459">
                  <c:v>0.2231555945621608</c:v>
                </c:pt>
                <c:pt idx="12460">
                  <c:v>0.2231735057584496</c:v>
                </c:pt>
                <c:pt idx="12461">
                  <c:v>0.2231914169547384</c:v>
                </c:pt>
                <c:pt idx="12462">
                  <c:v>0.2232093281510272</c:v>
                </c:pt>
                <c:pt idx="12463">
                  <c:v>0.223227239347316</c:v>
                </c:pt>
                <c:pt idx="12464">
                  <c:v>0.2232451505436048</c:v>
                </c:pt>
                <c:pt idx="12465">
                  <c:v>0.2232630617398936</c:v>
                </c:pt>
                <c:pt idx="12466">
                  <c:v>0.2232809729361824</c:v>
                </c:pt>
                <c:pt idx="12467">
                  <c:v>0.2232988841324712</c:v>
                </c:pt>
                <c:pt idx="12468">
                  <c:v>0.22331679532876</c:v>
                </c:pt>
                <c:pt idx="12469">
                  <c:v>0.2233347065250488</c:v>
                </c:pt>
                <c:pt idx="12470">
                  <c:v>0.2233526177213376</c:v>
                </c:pt>
                <c:pt idx="12471">
                  <c:v>0.2233705289176264</c:v>
                </c:pt>
                <c:pt idx="12472">
                  <c:v>0.2233884401139152</c:v>
                </c:pt>
                <c:pt idx="12473">
                  <c:v>0.223406351310204</c:v>
                </c:pt>
                <c:pt idx="12474">
                  <c:v>0.2234242625064928</c:v>
                </c:pt>
                <c:pt idx="12475">
                  <c:v>0.2234421737027816</c:v>
                </c:pt>
                <c:pt idx="12476">
                  <c:v>0.2234600848990704</c:v>
                </c:pt>
                <c:pt idx="12477">
                  <c:v>0.2234779960953592</c:v>
                </c:pt>
                <c:pt idx="12478">
                  <c:v>0.223495907291648</c:v>
                </c:pt>
                <c:pt idx="12479">
                  <c:v>0.22351381848793681</c:v>
                </c:pt>
                <c:pt idx="12480">
                  <c:v>0.22353172968422561</c:v>
                </c:pt>
                <c:pt idx="12481">
                  <c:v>0.22354964088051441</c:v>
                </c:pt>
                <c:pt idx="12482">
                  <c:v>0.22356755207680321</c:v>
                </c:pt>
                <c:pt idx="12483">
                  <c:v>0.22358546327309201</c:v>
                </c:pt>
                <c:pt idx="12484">
                  <c:v>0.22360337446938081</c:v>
                </c:pt>
                <c:pt idx="12485">
                  <c:v>0.22362128566566961</c:v>
                </c:pt>
                <c:pt idx="12486">
                  <c:v>0.22363919686195841</c:v>
                </c:pt>
                <c:pt idx="12487">
                  <c:v>0.22365710805824721</c:v>
                </c:pt>
                <c:pt idx="12488">
                  <c:v>0.22367501925453601</c:v>
                </c:pt>
                <c:pt idx="12489">
                  <c:v>0.22369293045082481</c:v>
                </c:pt>
                <c:pt idx="12490">
                  <c:v>0.22371084164711361</c:v>
                </c:pt>
                <c:pt idx="12491">
                  <c:v>0.22372875284340241</c:v>
                </c:pt>
                <c:pt idx="12492">
                  <c:v>0.22374666403969121</c:v>
                </c:pt>
                <c:pt idx="12493">
                  <c:v>0.22376457523598001</c:v>
                </c:pt>
                <c:pt idx="12494">
                  <c:v>0.22378248643226881</c:v>
                </c:pt>
                <c:pt idx="12495">
                  <c:v>0.22380039762855761</c:v>
                </c:pt>
                <c:pt idx="12496">
                  <c:v>0.22381830882484641</c:v>
                </c:pt>
                <c:pt idx="12497">
                  <c:v>0.22383622002113521</c:v>
                </c:pt>
                <c:pt idx="12498">
                  <c:v>0.22385413121742401</c:v>
                </c:pt>
                <c:pt idx="12499">
                  <c:v>0.22387204241371281</c:v>
                </c:pt>
                <c:pt idx="12500">
                  <c:v>0.22388995361000161</c:v>
                </c:pt>
                <c:pt idx="12501">
                  <c:v>0.22390786480629041</c:v>
                </c:pt>
                <c:pt idx="12502">
                  <c:v>0.22392577600257921</c:v>
                </c:pt>
                <c:pt idx="12503">
                  <c:v>0.22394368719886801</c:v>
                </c:pt>
                <c:pt idx="12504">
                  <c:v>0.22396159839515681</c:v>
                </c:pt>
                <c:pt idx="12505">
                  <c:v>0.22397950959144561</c:v>
                </c:pt>
                <c:pt idx="12506">
                  <c:v>0.22399742078773441</c:v>
                </c:pt>
                <c:pt idx="12507">
                  <c:v>0.22401533198402321</c:v>
                </c:pt>
                <c:pt idx="12508">
                  <c:v>0.22403324318031201</c:v>
                </c:pt>
                <c:pt idx="12509">
                  <c:v>0.22405115437660081</c:v>
                </c:pt>
                <c:pt idx="12510">
                  <c:v>0.22406906557288961</c:v>
                </c:pt>
                <c:pt idx="12511">
                  <c:v>0.22408697676917841</c:v>
                </c:pt>
                <c:pt idx="12512">
                  <c:v>0.22410488796546721</c:v>
                </c:pt>
                <c:pt idx="12513">
                  <c:v>0.22412279916175601</c:v>
                </c:pt>
                <c:pt idx="12514">
                  <c:v>0.22414071035804481</c:v>
                </c:pt>
                <c:pt idx="12515">
                  <c:v>0.22415862155433361</c:v>
                </c:pt>
                <c:pt idx="12516">
                  <c:v>0.22417653275062241</c:v>
                </c:pt>
                <c:pt idx="12517">
                  <c:v>0.22419444394691121</c:v>
                </c:pt>
                <c:pt idx="12518">
                  <c:v>0.22421235514320001</c:v>
                </c:pt>
                <c:pt idx="12519">
                  <c:v>0.22423026633948881</c:v>
                </c:pt>
                <c:pt idx="12520">
                  <c:v>0.22424817753577761</c:v>
                </c:pt>
                <c:pt idx="12521">
                  <c:v>0.22426608873206641</c:v>
                </c:pt>
                <c:pt idx="12522">
                  <c:v>0.22428399992835521</c:v>
                </c:pt>
                <c:pt idx="12523">
                  <c:v>0.22430191112464401</c:v>
                </c:pt>
                <c:pt idx="12524">
                  <c:v>0.22431982232093281</c:v>
                </c:pt>
                <c:pt idx="12525">
                  <c:v>0.22433773351722161</c:v>
                </c:pt>
                <c:pt idx="12526">
                  <c:v>0.22435564471351041</c:v>
                </c:pt>
                <c:pt idx="12527">
                  <c:v>0.22437355590979921</c:v>
                </c:pt>
                <c:pt idx="12528">
                  <c:v>0.22439146710608801</c:v>
                </c:pt>
                <c:pt idx="12529">
                  <c:v>0.22440937830237681</c:v>
                </c:pt>
                <c:pt idx="12530">
                  <c:v>0.22442728949866561</c:v>
                </c:pt>
                <c:pt idx="12531">
                  <c:v>0.22444520069495441</c:v>
                </c:pt>
                <c:pt idx="12532">
                  <c:v>0.22446311189124321</c:v>
                </c:pt>
                <c:pt idx="12533">
                  <c:v>0.22448102308753201</c:v>
                </c:pt>
                <c:pt idx="12534">
                  <c:v>0.22449893428382081</c:v>
                </c:pt>
                <c:pt idx="12535">
                  <c:v>0.22451684548010961</c:v>
                </c:pt>
                <c:pt idx="12536">
                  <c:v>0.22453475667639841</c:v>
                </c:pt>
                <c:pt idx="12537">
                  <c:v>0.22455266787268721</c:v>
                </c:pt>
                <c:pt idx="12538">
                  <c:v>0.22457057906897601</c:v>
                </c:pt>
                <c:pt idx="12539">
                  <c:v>0.22458849026526481</c:v>
                </c:pt>
                <c:pt idx="12540">
                  <c:v>0.22460640146155361</c:v>
                </c:pt>
                <c:pt idx="12541">
                  <c:v>0.22462431265784241</c:v>
                </c:pt>
                <c:pt idx="12542">
                  <c:v>0.22464222385413121</c:v>
                </c:pt>
                <c:pt idx="12543">
                  <c:v>0.22466013505042001</c:v>
                </c:pt>
                <c:pt idx="12544">
                  <c:v>0.22467804624670881</c:v>
                </c:pt>
                <c:pt idx="12545">
                  <c:v>0.22469595744299761</c:v>
                </c:pt>
                <c:pt idx="12546">
                  <c:v>0.22471386863928641</c:v>
                </c:pt>
                <c:pt idx="12547">
                  <c:v>0.22473177983557521</c:v>
                </c:pt>
                <c:pt idx="12548">
                  <c:v>0.22474969103186401</c:v>
                </c:pt>
                <c:pt idx="12549">
                  <c:v>0.22476760222815281</c:v>
                </c:pt>
                <c:pt idx="12550">
                  <c:v>0.22478551342444161</c:v>
                </c:pt>
                <c:pt idx="12551">
                  <c:v>0.22480342462073041</c:v>
                </c:pt>
                <c:pt idx="12552">
                  <c:v>0.22482133581701921</c:v>
                </c:pt>
                <c:pt idx="12553">
                  <c:v>0.22483924701330801</c:v>
                </c:pt>
                <c:pt idx="12554">
                  <c:v>0.22485715820959681</c:v>
                </c:pt>
                <c:pt idx="12555">
                  <c:v>0.22487506940588561</c:v>
                </c:pt>
                <c:pt idx="12556">
                  <c:v>0.22489298060217441</c:v>
                </c:pt>
                <c:pt idx="12557">
                  <c:v>0.22491089179846321</c:v>
                </c:pt>
                <c:pt idx="12558">
                  <c:v>0.22492880299475201</c:v>
                </c:pt>
                <c:pt idx="12559">
                  <c:v>0.22494671419104081</c:v>
                </c:pt>
                <c:pt idx="12560">
                  <c:v>0.22496462538732961</c:v>
                </c:pt>
                <c:pt idx="12561">
                  <c:v>0.22498253658361841</c:v>
                </c:pt>
                <c:pt idx="12562">
                  <c:v>0.22500044777990721</c:v>
                </c:pt>
                <c:pt idx="12563">
                  <c:v>0.22501835897619601</c:v>
                </c:pt>
                <c:pt idx="12564">
                  <c:v>0.22503627017248481</c:v>
                </c:pt>
                <c:pt idx="12565">
                  <c:v>0.22505418136877361</c:v>
                </c:pt>
                <c:pt idx="12566">
                  <c:v>0.22507209256506241</c:v>
                </c:pt>
                <c:pt idx="12567">
                  <c:v>0.22509000376135122</c:v>
                </c:pt>
                <c:pt idx="12568">
                  <c:v>0.22510791495764002</c:v>
                </c:pt>
                <c:pt idx="12569">
                  <c:v>0.22512582615392882</c:v>
                </c:pt>
                <c:pt idx="12570">
                  <c:v>0.22514373735021762</c:v>
                </c:pt>
                <c:pt idx="12571">
                  <c:v>0.22516164854650642</c:v>
                </c:pt>
                <c:pt idx="12572">
                  <c:v>0.22517955974279522</c:v>
                </c:pt>
                <c:pt idx="12573">
                  <c:v>0.22519747093908402</c:v>
                </c:pt>
                <c:pt idx="12574">
                  <c:v>0.22521538213537282</c:v>
                </c:pt>
                <c:pt idx="12575">
                  <c:v>0.22523329333166162</c:v>
                </c:pt>
                <c:pt idx="12576">
                  <c:v>0.22525120452795042</c:v>
                </c:pt>
                <c:pt idx="12577">
                  <c:v>0.22526911572423922</c:v>
                </c:pt>
                <c:pt idx="12578">
                  <c:v>0.22528702692052802</c:v>
                </c:pt>
                <c:pt idx="12579">
                  <c:v>0.22530493811681682</c:v>
                </c:pt>
                <c:pt idx="12580">
                  <c:v>0.22532284931310562</c:v>
                </c:pt>
                <c:pt idx="12581">
                  <c:v>0.22534076050939442</c:v>
                </c:pt>
                <c:pt idx="12582">
                  <c:v>0.22535867170568322</c:v>
                </c:pt>
                <c:pt idx="12583">
                  <c:v>0.22537658290197202</c:v>
                </c:pt>
                <c:pt idx="12584">
                  <c:v>0.22539449409826082</c:v>
                </c:pt>
                <c:pt idx="12585">
                  <c:v>0.22541240529454962</c:v>
                </c:pt>
                <c:pt idx="12586">
                  <c:v>0.22543031649083842</c:v>
                </c:pt>
                <c:pt idx="12587">
                  <c:v>0.22544822768712722</c:v>
                </c:pt>
                <c:pt idx="12588">
                  <c:v>0.22546613888341602</c:v>
                </c:pt>
                <c:pt idx="12589">
                  <c:v>0.22548405007970482</c:v>
                </c:pt>
                <c:pt idx="12590">
                  <c:v>0.22550196127599362</c:v>
                </c:pt>
                <c:pt idx="12591">
                  <c:v>0.22551987247228242</c:v>
                </c:pt>
                <c:pt idx="12592">
                  <c:v>0.22553778366857122</c:v>
                </c:pt>
                <c:pt idx="12593">
                  <c:v>0.22555569486486002</c:v>
                </c:pt>
                <c:pt idx="12594">
                  <c:v>0.22557360606114882</c:v>
                </c:pt>
                <c:pt idx="12595">
                  <c:v>0.22559151725743762</c:v>
                </c:pt>
                <c:pt idx="12596">
                  <c:v>0.22560942845372642</c:v>
                </c:pt>
                <c:pt idx="12597">
                  <c:v>0.22562733965001522</c:v>
                </c:pt>
                <c:pt idx="12598">
                  <c:v>0.22564525084630402</c:v>
                </c:pt>
                <c:pt idx="12599">
                  <c:v>0.22566316204259282</c:v>
                </c:pt>
                <c:pt idx="12600">
                  <c:v>0.22568107323888162</c:v>
                </c:pt>
                <c:pt idx="12601">
                  <c:v>0.22569898443517042</c:v>
                </c:pt>
                <c:pt idx="12602">
                  <c:v>0.22571689563145922</c:v>
                </c:pt>
                <c:pt idx="12603">
                  <c:v>0.22573480682774802</c:v>
                </c:pt>
                <c:pt idx="12604">
                  <c:v>0.22575271802403682</c:v>
                </c:pt>
                <c:pt idx="12605">
                  <c:v>0.22577062922032562</c:v>
                </c:pt>
                <c:pt idx="12606">
                  <c:v>0.22578854041661442</c:v>
                </c:pt>
                <c:pt idx="12607">
                  <c:v>0.22580645161290322</c:v>
                </c:pt>
                <c:pt idx="12608">
                  <c:v>0.22582436280919202</c:v>
                </c:pt>
                <c:pt idx="12609">
                  <c:v>0.22584227400548082</c:v>
                </c:pt>
                <c:pt idx="12610">
                  <c:v>0.22586018520176962</c:v>
                </c:pt>
                <c:pt idx="12611">
                  <c:v>0.22587809639805842</c:v>
                </c:pt>
                <c:pt idx="12612">
                  <c:v>0.22589600759434722</c:v>
                </c:pt>
                <c:pt idx="12613">
                  <c:v>0.22591391879063602</c:v>
                </c:pt>
                <c:pt idx="12614">
                  <c:v>0.22593182998692482</c:v>
                </c:pt>
                <c:pt idx="12615">
                  <c:v>0.22594974118321362</c:v>
                </c:pt>
                <c:pt idx="12616">
                  <c:v>0.22596765237950242</c:v>
                </c:pt>
                <c:pt idx="12617">
                  <c:v>0.22598556357579122</c:v>
                </c:pt>
                <c:pt idx="12618">
                  <c:v>0.22600347477208002</c:v>
                </c:pt>
                <c:pt idx="12619">
                  <c:v>0.22602138596836882</c:v>
                </c:pt>
                <c:pt idx="12620">
                  <c:v>0.22603929716465762</c:v>
                </c:pt>
                <c:pt idx="12621">
                  <c:v>0.22605720836094642</c:v>
                </c:pt>
                <c:pt idx="12622">
                  <c:v>0.22607511955723522</c:v>
                </c:pt>
                <c:pt idx="12623">
                  <c:v>0.22609303075352402</c:v>
                </c:pt>
                <c:pt idx="12624">
                  <c:v>0.22611094194981282</c:v>
                </c:pt>
                <c:pt idx="12625">
                  <c:v>0.22612885314610162</c:v>
                </c:pt>
                <c:pt idx="12626">
                  <c:v>0.22614676434239042</c:v>
                </c:pt>
                <c:pt idx="12627">
                  <c:v>0.22616467553867922</c:v>
                </c:pt>
                <c:pt idx="12628">
                  <c:v>0.22618258673496802</c:v>
                </c:pt>
                <c:pt idx="12629">
                  <c:v>0.22620049793125682</c:v>
                </c:pt>
                <c:pt idx="12630">
                  <c:v>0.22621840912754562</c:v>
                </c:pt>
                <c:pt idx="12631">
                  <c:v>0.22623632032383442</c:v>
                </c:pt>
                <c:pt idx="12632">
                  <c:v>0.22625423152012322</c:v>
                </c:pt>
                <c:pt idx="12633">
                  <c:v>0.22627214271641202</c:v>
                </c:pt>
                <c:pt idx="12634">
                  <c:v>0.22629005391270082</c:v>
                </c:pt>
                <c:pt idx="12635">
                  <c:v>0.22630796510898962</c:v>
                </c:pt>
                <c:pt idx="12636">
                  <c:v>0.22632587630527842</c:v>
                </c:pt>
                <c:pt idx="12637">
                  <c:v>0.22634378750156722</c:v>
                </c:pt>
                <c:pt idx="12638">
                  <c:v>0.22636169869785602</c:v>
                </c:pt>
                <c:pt idx="12639">
                  <c:v>0.22637960989414482</c:v>
                </c:pt>
                <c:pt idx="12640">
                  <c:v>0.22639752109043362</c:v>
                </c:pt>
                <c:pt idx="12641">
                  <c:v>0.22641543228672242</c:v>
                </c:pt>
                <c:pt idx="12642">
                  <c:v>0.22643334348301122</c:v>
                </c:pt>
                <c:pt idx="12643">
                  <c:v>0.22645125467930002</c:v>
                </c:pt>
                <c:pt idx="12644">
                  <c:v>0.22646916587558882</c:v>
                </c:pt>
                <c:pt idx="12645">
                  <c:v>0.22648707707187762</c:v>
                </c:pt>
                <c:pt idx="12646">
                  <c:v>0.22650498826816642</c:v>
                </c:pt>
                <c:pt idx="12647">
                  <c:v>0.22652289946445522</c:v>
                </c:pt>
                <c:pt idx="12648">
                  <c:v>0.22654081066074402</c:v>
                </c:pt>
                <c:pt idx="12649">
                  <c:v>0.22655872185703282</c:v>
                </c:pt>
                <c:pt idx="12650">
                  <c:v>0.22657663305332162</c:v>
                </c:pt>
                <c:pt idx="12651">
                  <c:v>0.22659454424961042</c:v>
                </c:pt>
                <c:pt idx="12652">
                  <c:v>0.22661245544589922</c:v>
                </c:pt>
                <c:pt idx="12653">
                  <c:v>0.22663036664218802</c:v>
                </c:pt>
                <c:pt idx="12654">
                  <c:v>0.22664827783847682</c:v>
                </c:pt>
                <c:pt idx="12655">
                  <c:v>0.22666618903476562</c:v>
                </c:pt>
                <c:pt idx="12656">
                  <c:v>0.22668410023105443</c:v>
                </c:pt>
                <c:pt idx="12657">
                  <c:v>0.22670201142734323</c:v>
                </c:pt>
                <c:pt idx="12658">
                  <c:v>0.22671992262363203</c:v>
                </c:pt>
                <c:pt idx="12659">
                  <c:v>0.22673783381992083</c:v>
                </c:pt>
                <c:pt idx="12660">
                  <c:v>0.22675574501620963</c:v>
                </c:pt>
                <c:pt idx="12661">
                  <c:v>0.22677365621249843</c:v>
                </c:pt>
                <c:pt idx="12662">
                  <c:v>0.22679156740878723</c:v>
                </c:pt>
                <c:pt idx="12663">
                  <c:v>0.22680947860507603</c:v>
                </c:pt>
                <c:pt idx="12664">
                  <c:v>0.22682738980136483</c:v>
                </c:pt>
                <c:pt idx="12665">
                  <c:v>0.22684530099765363</c:v>
                </c:pt>
                <c:pt idx="12666">
                  <c:v>0.22686321219394243</c:v>
                </c:pt>
                <c:pt idx="12667">
                  <c:v>0.22688112339023123</c:v>
                </c:pt>
                <c:pt idx="12668">
                  <c:v>0.22689903458652003</c:v>
                </c:pt>
                <c:pt idx="12669">
                  <c:v>0.22691694578280883</c:v>
                </c:pt>
                <c:pt idx="12670">
                  <c:v>0.22693485697909763</c:v>
                </c:pt>
                <c:pt idx="12671">
                  <c:v>0.22695276817538643</c:v>
                </c:pt>
                <c:pt idx="12672">
                  <c:v>0.22697067937167523</c:v>
                </c:pt>
                <c:pt idx="12673">
                  <c:v>0.22698859056796403</c:v>
                </c:pt>
                <c:pt idx="12674">
                  <c:v>0.22700650176425283</c:v>
                </c:pt>
                <c:pt idx="12675">
                  <c:v>0.22702441296054163</c:v>
                </c:pt>
                <c:pt idx="12676">
                  <c:v>0.22704232415683043</c:v>
                </c:pt>
                <c:pt idx="12677">
                  <c:v>0.22706023535311923</c:v>
                </c:pt>
                <c:pt idx="12678">
                  <c:v>0.22707814654940803</c:v>
                </c:pt>
                <c:pt idx="12679">
                  <c:v>0.22709605774569683</c:v>
                </c:pt>
                <c:pt idx="12680">
                  <c:v>0.22711396894198563</c:v>
                </c:pt>
                <c:pt idx="12681">
                  <c:v>0.22713188013827443</c:v>
                </c:pt>
                <c:pt idx="12682">
                  <c:v>0.22714979133456323</c:v>
                </c:pt>
                <c:pt idx="12683">
                  <c:v>0.22716770253085203</c:v>
                </c:pt>
                <c:pt idx="12684">
                  <c:v>0.22718561372714083</c:v>
                </c:pt>
                <c:pt idx="12685">
                  <c:v>0.22720352492342963</c:v>
                </c:pt>
                <c:pt idx="12686">
                  <c:v>0.22722143611971843</c:v>
                </c:pt>
                <c:pt idx="12687">
                  <c:v>0.22723934731600723</c:v>
                </c:pt>
                <c:pt idx="12688">
                  <c:v>0.22725725851229603</c:v>
                </c:pt>
                <c:pt idx="12689">
                  <c:v>0.22727516970858483</c:v>
                </c:pt>
                <c:pt idx="12690">
                  <c:v>0.22729308090487363</c:v>
                </c:pt>
                <c:pt idx="12691">
                  <c:v>0.22731099210116243</c:v>
                </c:pt>
                <c:pt idx="12692">
                  <c:v>0.22732890329745123</c:v>
                </c:pt>
                <c:pt idx="12693">
                  <c:v>0.22734681449374003</c:v>
                </c:pt>
                <c:pt idx="12694">
                  <c:v>0.22736472569002883</c:v>
                </c:pt>
                <c:pt idx="12695">
                  <c:v>0.22738263688631763</c:v>
                </c:pt>
                <c:pt idx="12696">
                  <c:v>0.22740054808260643</c:v>
                </c:pt>
                <c:pt idx="12697">
                  <c:v>0.22741845927889523</c:v>
                </c:pt>
                <c:pt idx="12698">
                  <c:v>0.22743637047518403</c:v>
                </c:pt>
                <c:pt idx="12699">
                  <c:v>0.22745428167147283</c:v>
                </c:pt>
                <c:pt idx="12700">
                  <c:v>0.22747219286776163</c:v>
                </c:pt>
                <c:pt idx="12701">
                  <c:v>0.22749010406405043</c:v>
                </c:pt>
                <c:pt idx="12702">
                  <c:v>0.22750801526033923</c:v>
                </c:pt>
                <c:pt idx="12703">
                  <c:v>0.22752592645662803</c:v>
                </c:pt>
                <c:pt idx="12704">
                  <c:v>0.22754383765291683</c:v>
                </c:pt>
                <c:pt idx="12705">
                  <c:v>0.22756174884920563</c:v>
                </c:pt>
                <c:pt idx="12706">
                  <c:v>0.22757966004549443</c:v>
                </c:pt>
                <c:pt idx="12707">
                  <c:v>0.22759757124178323</c:v>
                </c:pt>
                <c:pt idx="12708">
                  <c:v>0.22761548243807203</c:v>
                </c:pt>
                <c:pt idx="12709">
                  <c:v>0.22763339363436083</c:v>
                </c:pt>
                <c:pt idx="12710">
                  <c:v>0.22765130483064963</c:v>
                </c:pt>
                <c:pt idx="12711">
                  <c:v>0.22766921602693843</c:v>
                </c:pt>
                <c:pt idx="12712">
                  <c:v>0.22768712722322723</c:v>
                </c:pt>
                <c:pt idx="12713">
                  <c:v>0.22770503841951603</c:v>
                </c:pt>
                <c:pt idx="12714">
                  <c:v>0.22772294961580483</c:v>
                </c:pt>
                <c:pt idx="12715">
                  <c:v>0.22774086081209363</c:v>
                </c:pt>
                <c:pt idx="12716">
                  <c:v>0.22775877200838243</c:v>
                </c:pt>
                <c:pt idx="12717">
                  <c:v>0.22777668320467123</c:v>
                </c:pt>
                <c:pt idx="12718">
                  <c:v>0.22779459440096003</c:v>
                </c:pt>
                <c:pt idx="12719">
                  <c:v>0.22781250559724883</c:v>
                </c:pt>
                <c:pt idx="12720">
                  <c:v>0.22783041679353763</c:v>
                </c:pt>
                <c:pt idx="12721">
                  <c:v>0.22784832798982643</c:v>
                </c:pt>
                <c:pt idx="12722">
                  <c:v>0.22786623918611523</c:v>
                </c:pt>
                <c:pt idx="12723">
                  <c:v>0.22788415038240403</c:v>
                </c:pt>
                <c:pt idx="12724">
                  <c:v>0.22790206157869283</c:v>
                </c:pt>
                <c:pt idx="12725">
                  <c:v>0.22791997277498163</c:v>
                </c:pt>
                <c:pt idx="12726">
                  <c:v>0.22793788397127043</c:v>
                </c:pt>
                <c:pt idx="12727">
                  <c:v>0.22795579516755923</c:v>
                </c:pt>
                <c:pt idx="12728">
                  <c:v>0.22797370636384803</c:v>
                </c:pt>
                <c:pt idx="12729">
                  <c:v>0.22799161756013683</c:v>
                </c:pt>
                <c:pt idx="12730">
                  <c:v>0.22800952875642563</c:v>
                </c:pt>
                <c:pt idx="12731">
                  <c:v>0.22802743995271443</c:v>
                </c:pt>
                <c:pt idx="12732">
                  <c:v>0.22804535114900323</c:v>
                </c:pt>
                <c:pt idx="12733">
                  <c:v>0.22806326234529203</c:v>
                </c:pt>
                <c:pt idx="12734">
                  <c:v>0.22808117354158083</c:v>
                </c:pt>
                <c:pt idx="12735">
                  <c:v>0.22809908473786963</c:v>
                </c:pt>
                <c:pt idx="12736">
                  <c:v>0.22811699593415843</c:v>
                </c:pt>
                <c:pt idx="12737">
                  <c:v>0.22813490713044723</c:v>
                </c:pt>
                <c:pt idx="12738">
                  <c:v>0.22815281832673603</c:v>
                </c:pt>
                <c:pt idx="12739">
                  <c:v>0.22817072952302483</c:v>
                </c:pt>
                <c:pt idx="12740">
                  <c:v>0.22818864071931363</c:v>
                </c:pt>
                <c:pt idx="12741">
                  <c:v>0.22820655191560243</c:v>
                </c:pt>
                <c:pt idx="12742">
                  <c:v>0.22822446311189123</c:v>
                </c:pt>
                <c:pt idx="12743">
                  <c:v>0.22824237430818003</c:v>
                </c:pt>
                <c:pt idx="12744">
                  <c:v>0.22826028550446884</c:v>
                </c:pt>
                <c:pt idx="12745">
                  <c:v>0.22827819670075764</c:v>
                </c:pt>
                <c:pt idx="12746">
                  <c:v>0.22829610789704644</c:v>
                </c:pt>
                <c:pt idx="12747">
                  <c:v>0.22831401909333524</c:v>
                </c:pt>
                <c:pt idx="12748">
                  <c:v>0.22833193028962404</c:v>
                </c:pt>
                <c:pt idx="12749">
                  <c:v>0.22834984148591284</c:v>
                </c:pt>
                <c:pt idx="12750">
                  <c:v>0.22836775268220164</c:v>
                </c:pt>
                <c:pt idx="12751">
                  <c:v>0.22838566387849044</c:v>
                </c:pt>
                <c:pt idx="12752">
                  <c:v>0.22840357507477924</c:v>
                </c:pt>
                <c:pt idx="12753">
                  <c:v>0.22842148627106804</c:v>
                </c:pt>
                <c:pt idx="12754">
                  <c:v>0.22843939746735684</c:v>
                </c:pt>
                <c:pt idx="12755">
                  <c:v>0.22845730866364564</c:v>
                </c:pt>
                <c:pt idx="12756">
                  <c:v>0.22847521985993444</c:v>
                </c:pt>
                <c:pt idx="12757">
                  <c:v>0.22849313105622324</c:v>
                </c:pt>
                <c:pt idx="12758">
                  <c:v>0.22851104225251204</c:v>
                </c:pt>
                <c:pt idx="12759">
                  <c:v>0.22852895344880084</c:v>
                </c:pt>
                <c:pt idx="12760">
                  <c:v>0.22854686464508964</c:v>
                </c:pt>
                <c:pt idx="12761">
                  <c:v>0.22856477584137844</c:v>
                </c:pt>
                <c:pt idx="12762">
                  <c:v>0.22858268703766724</c:v>
                </c:pt>
                <c:pt idx="12763">
                  <c:v>0.22860059823395604</c:v>
                </c:pt>
                <c:pt idx="12764">
                  <c:v>0.22861850943024484</c:v>
                </c:pt>
                <c:pt idx="12765">
                  <c:v>0.22863642062653364</c:v>
                </c:pt>
                <c:pt idx="12766">
                  <c:v>0.22865433182282244</c:v>
                </c:pt>
                <c:pt idx="12767">
                  <c:v>0.22867224301911124</c:v>
                </c:pt>
                <c:pt idx="12768">
                  <c:v>0.22869015421540004</c:v>
                </c:pt>
                <c:pt idx="12769">
                  <c:v>0.22870806541168884</c:v>
                </c:pt>
                <c:pt idx="12770">
                  <c:v>0.22872597660797764</c:v>
                </c:pt>
                <c:pt idx="12771">
                  <c:v>0.22874388780426644</c:v>
                </c:pt>
                <c:pt idx="12772">
                  <c:v>0.22876179900055524</c:v>
                </c:pt>
                <c:pt idx="12773">
                  <c:v>0.22877971019684404</c:v>
                </c:pt>
                <c:pt idx="12774">
                  <c:v>0.22879762139313284</c:v>
                </c:pt>
                <c:pt idx="12775">
                  <c:v>0.22881553258942164</c:v>
                </c:pt>
                <c:pt idx="12776">
                  <c:v>0.22883344378571044</c:v>
                </c:pt>
                <c:pt idx="12777">
                  <c:v>0.22885135498199924</c:v>
                </c:pt>
                <c:pt idx="12778">
                  <c:v>0.22886926617828804</c:v>
                </c:pt>
                <c:pt idx="12779">
                  <c:v>0.22888717737457684</c:v>
                </c:pt>
                <c:pt idx="12780">
                  <c:v>0.22890508857086564</c:v>
                </c:pt>
                <c:pt idx="12781">
                  <c:v>0.22892299976715444</c:v>
                </c:pt>
                <c:pt idx="12782">
                  <c:v>0.22894091096344324</c:v>
                </c:pt>
                <c:pt idx="12783">
                  <c:v>0.22895882215973204</c:v>
                </c:pt>
                <c:pt idx="12784">
                  <c:v>0.22897673335602084</c:v>
                </c:pt>
                <c:pt idx="12785">
                  <c:v>0.22899464455230964</c:v>
                </c:pt>
                <c:pt idx="12786">
                  <c:v>0.22901255574859844</c:v>
                </c:pt>
                <c:pt idx="12787">
                  <c:v>0.22903046694488724</c:v>
                </c:pt>
                <c:pt idx="12788">
                  <c:v>0.22904837814117604</c:v>
                </c:pt>
                <c:pt idx="12789">
                  <c:v>0.22906628933746484</c:v>
                </c:pt>
                <c:pt idx="12790">
                  <c:v>0.22908420053375364</c:v>
                </c:pt>
                <c:pt idx="12791">
                  <c:v>0.22910211173004244</c:v>
                </c:pt>
                <c:pt idx="12792">
                  <c:v>0.22912002292633124</c:v>
                </c:pt>
                <c:pt idx="12793">
                  <c:v>0.22913793412262004</c:v>
                </c:pt>
                <c:pt idx="12794">
                  <c:v>0.22915584531890884</c:v>
                </c:pt>
                <c:pt idx="12795">
                  <c:v>0.22917375651519764</c:v>
                </c:pt>
                <c:pt idx="12796">
                  <c:v>0.22919166771148644</c:v>
                </c:pt>
                <c:pt idx="12797">
                  <c:v>0.22920957890777524</c:v>
                </c:pt>
                <c:pt idx="12798">
                  <c:v>0.22922749010406404</c:v>
                </c:pt>
                <c:pt idx="12799">
                  <c:v>0.22924540130035284</c:v>
                </c:pt>
                <c:pt idx="12800">
                  <c:v>0.22926331249664164</c:v>
                </c:pt>
                <c:pt idx="12801">
                  <c:v>0.22928122369293044</c:v>
                </c:pt>
                <c:pt idx="12802">
                  <c:v>0.22929913488921924</c:v>
                </c:pt>
                <c:pt idx="12803">
                  <c:v>0.22931704608550804</c:v>
                </c:pt>
                <c:pt idx="12804">
                  <c:v>0.22933495728179684</c:v>
                </c:pt>
                <c:pt idx="12805">
                  <c:v>0.22935286847808564</c:v>
                </c:pt>
                <c:pt idx="12806">
                  <c:v>0.22937077967437444</c:v>
                </c:pt>
                <c:pt idx="12807">
                  <c:v>0.22938869087066324</c:v>
                </c:pt>
                <c:pt idx="12808">
                  <c:v>0.22940660206695204</c:v>
                </c:pt>
                <c:pt idx="12809">
                  <c:v>0.22942451326324084</c:v>
                </c:pt>
                <c:pt idx="12810">
                  <c:v>0.22944242445952964</c:v>
                </c:pt>
                <c:pt idx="12811">
                  <c:v>0.22946033565581844</c:v>
                </c:pt>
                <c:pt idx="12812">
                  <c:v>0.22947824685210724</c:v>
                </c:pt>
                <c:pt idx="12813">
                  <c:v>0.22949615804839604</c:v>
                </c:pt>
                <c:pt idx="12814">
                  <c:v>0.22951406924468484</c:v>
                </c:pt>
                <c:pt idx="12815">
                  <c:v>0.22953198044097364</c:v>
                </c:pt>
                <c:pt idx="12816">
                  <c:v>0.22954989163726244</c:v>
                </c:pt>
                <c:pt idx="12817">
                  <c:v>0.22956780283355124</c:v>
                </c:pt>
                <c:pt idx="12818">
                  <c:v>0.22958571402984004</c:v>
                </c:pt>
                <c:pt idx="12819">
                  <c:v>0.22960362522612884</c:v>
                </c:pt>
                <c:pt idx="12820">
                  <c:v>0.22962153642241764</c:v>
                </c:pt>
                <c:pt idx="12821">
                  <c:v>0.22963944761870644</c:v>
                </c:pt>
                <c:pt idx="12822">
                  <c:v>0.22965735881499524</c:v>
                </c:pt>
                <c:pt idx="12823">
                  <c:v>0.22967527001128404</c:v>
                </c:pt>
                <c:pt idx="12824">
                  <c:v>0.22969318120757284</c:v>
                </c:pt>
                <c:pt idx="12825">
                  <c:v>0.22971109240386164</c:v>
                </c:pt>
                <c:pt idx="12826">
                  <c:v>0.22972900360015044</c:v>
                </c:pt>
                <c:pt idx="12827">
                  <c:v>0.22974691479643924</c:v>
                </c:pt>
                <c:pt idx="12828">
                  <c:v>0.22976482599272804</c:v>
                </c:pt>
                <c:pt idx="12829">
                  <c:v>0.22978273718901684</c:v>
                </c:pt>
                <c:pt idx="12830">
                  <c:v>0.22980064838530564</c:v>
                </c:pt>
                <c:pt idx="12831">
                  <c:v>0.22981855958159444</c:v>
                </c:pt>
                <c:pt idx="12832">
                  <c:v>0.22983647077788324</c:v>
                </c:pt>
                <c:pt idx="12833">
                  <c:v>0.22985438197417205</c:v>
                </c:pt>
                <c:pt idx="12834">
                  <c:v>0.22987229317046085</c:v>
                </c:pt>
                <c:pt idx="12835">
                  <c:v>0.22989020436674965</c:v>
                </c:pt>
                <c:pt idx="12836">
                  <c:v>0.22990811556303845</c:v>
                </c:pt>
                <c:pt idx="12837">
                  <c:v>0.22992602675932725</c:v>
                </c:pt>
                <c:pt idx="12838">
                  <c:v>0.22994393795561605</c:v>
                </c:pt>
                <c:pt idx="12839">
                  <c:v>0.22996184915190485</c:v>
                </c:pt>
                <c:pt idx="12840">
                  <c:v>0.22997976034819365</c:v>
                </c:pt>
                <c:pt idx="12841">
                  <c:v>0.22999767154448245</c:v>
                </c:pt>
                <c:pt idx="12842">
                  <c:v>0.23001558274077125</c:v>
                </c:pt>
                <c:pt idx="12843">
                  <c:v>0.23003349393706005</c:v>
                </c:pt>
                <c:pt idx="12844">
                  <c:v>0.23005140513334885</c:v>
                </c:pt>
                <c:pt idx="12845">
                  <c:v>0.23006931632963765</c:v>
                </c:pt>
                <c:pt idx="12846">
                  <c:v>0.23008722752592645</c:v>
                </c:pt>
                <c:pt idx="12847">
                  <c:v>0.23010513872221525</c:v>
                </c:pt>
                <c:pt idx="12848">
                  <c:v>0.23012304991850405</c:v>
                </c:pt>
                <c:pt idx="12849">
                  <c:v>0.23014096111479285</c:v>
                </c:pt>
                <c:pt idx="12850">
                  <c:v>0.23015887231108165</c:v>
                </c:pt>
                <c:pt idx="12851">
                  <c:v>0.23017678350737045</c:v>
                </c:pt>
                <c:pt idx="12852">
                  <c:v>0.23019469470365925</c:v>
                </c:pt>
                <c:pt idx="12853">
                  <c:v>0.23021260589994805</c:v>
                </c:pt>
                <c:pt idx="12854">
                  <c:v>0.23023051709623685</c:v>
                </c:pt>
                <c:pt idx="12855">
                  <c:v>0.23024842829252565</c:v>
                </c:pt>
                <c:pt idx="12856">
                  <c:v>0.23026633948881445</c:v>
                </c:pt>
                <c:pt idx="12857">
                  <c:v>0.23028425068510325</c:v>
                </c:pt>
                <c:pt idx="12858">
                  <c:v>0.23030216188139205</c:v>
                </c:pt>
                <c:pt idx="12859">
                  <c:v>0.23032007307768085</c:v>
                </c:pt>
                <c:pt idx="12860">
                  <c:v>0.23033798427396965</c:v>
                </c:pt>
                <c:pt idx="12861">
                  <c:v>0.23035589547025845</c:v>
                </c:pt>
                <c:pt idx="12862">
                  <c:v>0.23037380666654725</c:v>
                </c:pt>
                <c:pt idx="12863">
                  <c:v>0.23039171786283605</c:v>
                </c:pt>
                <c:pt idx="12864">
                  <c:v>0.23040962905912485</c:v>
                </c:pt>
                <c:pt idx="12865">
                  <c:v>0.23042754025541365</c:v>
                </c:pt>
                <c:pt idx="12866">
                  <c:v>0.23044545145170245</c:v>
                </c:pt>
                <c:pt idx="12867">
                  <c:v>0.23046336264799125</c:v>
                </c:pt>
                <c:pt idx="12868">
                  <c:v>0.23048127384428005</c:v>
                </c:pt>
                <c:pt idx="12869">
                  <c:v>0.23049918504056885</c:v>
                </c:pt>
                <c:pt idx="12870">
                  <c:v>0.23051709623685765</c:v>
                </c:pt>
                <c:pt idx="12871">
                  <c:v>0.23053500743314645</c:v>
                </c:pt>
                <c:pt idx="12872">
                  <c:v>0.23055291862943525</c:v>
                </c:pt>
                <c:pt idx="12873">
                  <c:v>0.23057082982572405</c:v>
                </c:pt>
                <c:pt idx="12874">
                  <c:v>0.23058874102201285</c:v>
                </c:pt>
                <c:pt idx="12875">
                  <c:v>0.23060665221830165</c:v>
                </c:pt>
                <c:pt idx="12876">
                  <c:v>0.23062456341459045</c:v>
                </c:pt>
                <c:pt idx="12877">
                  <c:v>0.23064247461087925</c:v>
                </c:pt>
                <c:pt idx="12878">
                  <c:v>0.23066038580716805</c:v>
                </c:pt>
                <c:pt idx="12879">
                  <c:v>0.23067829700345685</c:v>
                </c:pt>
                <c:pt idx="12880">
                  <c:v>0.23069620819974565</c:v>
                </c:pt>
                <c:pt idx="12881">
                  <c:v>0.23071411939603445</c:v>
                </c:pt>
                <c:pt idx="12882">
                  <c:v>0.23073203059232325</c:v>
                </c:pt>
                <c:pt idx="12883">
                  <c:v>0.23074994178861205</c:v>
                </c:pt>
                <c:pt idx="12884">
                  <c:v>0.23076785298490085</c:v>
                </c:pt>
                <c:pt idx="12885">
                  <c:v>0.23078576418118965</c:v>
                </c:pt>
                <c:pt idx="12886">
                  <c:v>0.23080367537747845</c:v>
                </c:pt>
                <c:pt idx="12887">
                  <c:v>0.23082158657376725</c:v>
                </c:pt>
                <c:pt idx="12888">
                  <c:v>0.23083949777005605</c:v>
                </c:pt>
                <c:pt idx="12889">
                  <c:v>0.23085740896634485</c:v>
                </c:pt>
                <c:pt idx="12890">
                  <c:v>0.23087532016263365</c:v>
                </c:pt>
                <c:pt idx="12891">
                  <c:v>0.23089323135892245</c:v>
                </c:pt>
                <c:pt idx="12892">
                  <c:v>0.23091114255521125</c:v>
                </c:pt>
                <c:pt idx="12893">
                  <c:v>0.23092905375150005</c:v>
                </c:pt>
                <c:pt idx="12894">
                  <c:v>0.23094696494778885</c:v>
                </c:pt>
                <c:pt idx="12895">
                  <c:v>0.23096487614407765</c:v>
                </c:pt>
                <c:pt idx="12896">
                  <c:v>0.23098278734036645</c:v>
                </c:pt>
                <c:pt idx="12897">
                  <c:v>0.23100069853665525</c:v>
                </c:pt>
                <c:pt idx="12898">
                  <c:v>0.23101860973294405</c:v>
                </c:pt>
                <c:pt idx="12899">
                  <c:v>0.23103652092923285</c:v>
                </c:pt>
                <c:pt idx="12900">
                  <c:v>0.23105443212552165</c:v>
                </c:pt>
                <c:pt idx="12901">
                  <c:v>0.23107234332181045</c:v>
                </c:pt>
                <c:pt idx="12902">
                  <c:v>0.23109025451809925</c:v>
                </c:pt>
                <c:pt idx="12903">
                  <c:v>0.23110816571438805</c:v>
                </c:pt>
                <c:pt idx="12904">
                  <c:v>0.23112607691067685</c:v>
                </c:pt>
                <c:pt idx="12905">
                  <c:v>0.23114398810696565</c:v>
                </c:pt>
                <c:pt idx="12906">
                  <c:v>0.23116189930325445</c:v>
                </c:pt>
                <c:pt idx="12907">
                  <c:v>0.23117981049954325</c:v>
                </c:pt>
                <c:pt idx="12908">
                  <c:v>0.23119772169583205</c:v>
                </c:pt>
                <c:pt idx="12909">
                  <c:v>0.23121563289212085</c:v>
                </c:pt>
                <c:pt idx="12910">
                  <c:v>0.23123354408840965</c:v>
                </c:pt>
                <c:pt idx="12911">
                  <c:v>0.23125145528469845</c:v>
                </c:pt>
                <c:pt idx="12912">
                  <c:v>0.23126936648098725</c:v>
                </c:pt>
                <c:pt idx="12913">
                  <c:v>0.23128727767727605</c:v>
                </c:pt>
                <c:pt idx="12914">
                  <c:v>0.23130518887356485</c:v>
                </c:pt>
                <c:pt idx="12915">
                  <c:v>0.23132310006985365</c:v>
                </c:pt>
                <c:pt idx="12916">
                  <c:v>0.23134101126614245</c:v>
                </c:pt>
                <c:pt idx="12917">
                  <c:v>0.23135892246243125</c:v>
                </c:pt>
                <c:pt idx="12918">
                  <c:v>0.23137683365872005</c:v>
                </c:pt>
                <c:pt idx="12919">
                  <c:v>0.23139474485500885</c:v>
                </c:pt>
                <c:pt idx="12920">
                  <c:v>0.23141265605129765</c:v>
                </c:pt>
                <c:pt idx="12921">
                  <c:v>0.23143056724758646</c:v>
                </c:pt>
                <c:pt idx="12922">
                  <c:v>0.23144847844387526</c:v>
                </c:pt>
                <c:pt idx="12923">
                  <c:v>0.23146638964016406</c:v>
                </c:pt>
                <c:pt idx="12924">
                  <c:v>0.23148430083645286</c:v>
                </c:pt>
                <c:pt idx="12925">
                  <c:v>0.23150221203274166</c:v>
                </c:pt>
                <c:pt idx="12926">
                  <c:v>0.23152012322903046</c:v>
                </c:pt>
                <c:pt idx="12927">
                  <c:v>0.23153803442531926</c:v>
                </c:pt>
                <c:pt idx="12928">
                  <c:v>0.23155594562160806</c:v>
                </c:pt>
                <c:pt idx="12929">
                  <c:v>0.23157385681789686</c:v>
                </c:pt>
                <c:pt idx="12930">
                  <c:v>0.23159176801418566</c:v>
                </c:pt>
                <c:pt idx="12931">
                  <c:v>0.23160967921047446</c:v>
                </c:pt>
                <c:pt idx="12932">
                  <c:v>0.23162759040676326</c:v>
                </c:pt>
                <c:pt idx="12933">
                  <c:v>0.23164550160305206</c:v>
                </c:pt>
                <c:pt idx="12934">
                  <c:v>0.23166341279934086</c:v>
                </c:pt>
                <c:pt idx="12935">
                  <c:v>0.23168132399562966</c:v>
                </c:pt>
                <c:pt idx="12936">
                  <c:v>0.23169923519191846</c:v>
                </c:pt>
                <c:pt idx="12937">
                  <c:v>0.23171714638820726</c:v>
                </c:pt>
                <c:pt idx="12938">
                  <c:v>0.23173505758449606</c:v>
                </c:pt>
                <c:pt idx="12939">
                  <c:v>0.23175296878078486</c:v>
                </c:pt>
                <c:pt idx="12940">
                  <c:v>0.23177087997707366</c:v>
                </c:pt>
                <c:pt idx="12941">
                  <c:v>0.23178879117336246</c:v>
                </c:pt>
                <c:pt idx="12942">
                  <c:v>0.23180670236965126</c:v>
                </c:pt>
                <c:pt idx="12943">
                  <c:v>0.23182461356594006</c:v>
                </c:pt>
                <c:pt idx="12944">
                  <c:v>0.23184252476222886</c:v>
                </c:pt>
                <c:pt idx="12945">
                  <c:v>0.23186043595851766</c:v>
                </c:pt>
                <c:pt idx="12946">
                  <c:v>0.23187834715480646</c:v>
                </c:pt>
                <c:pt idx="12947">
                  <c:v>0.23189625835109526</c:v>
                </c:pt>
                <c:pt idx="12948">
                  <c:v>0.23191416954738406</c:v>
                </c:pt>
                <c:pt idx="12949">
                  <c:v>0.23193208074367286</c:v>
                </c:pt>
                <c:pt idx="12950">
                  <c:v>0.23194999193996166</c:v>
                </c:pt>
                <c:pt idx="12951">
                  <c:v>0.23196790313625046</c:v>
                </c:pt>
                <c:pt idx="12952">
                  <c:v>0.23198581433253926</c:v>
                </c:pt>
                <c:pt idx="12953">
                  <c:v>0.23200372552882806</c:v>
                </c:pt>
                <c:pt idx="12954">
                  <c:v>0.23202163672511686</c:v>
                </c:pt>
                <c:pt idx="12955">
                  <c:v>0.23203954792140566</c:v>
                </c:pt>
                <c:pt idx="12956">
                  <c:v>0.23205745911769446</c:v>
                </c:pt>
                <c:pt idx="12957">
                  <c:v>0.23207537031398326</c:v>
                </c:pt>
                <c:pt idx="12958">
                  <c:v>0.23209328151027206</c:v>
                </c:pt>
                <c:pt idx="12959">
                  <c:v>0.23211119270656086</c:v>
                </c:pt>
                <c:pt idx="12960">
                  <c:v>0.23212910390284966</c:v>
                </c:pt>
                <c:pt idx="12961">
                  <c:v>0.23214701509913846</c:v>
                </c:pt>
                <c:pt idx="12962">
                  <c:v>0.23216492629542726</c:v>
                </c:pt>
                <c:pt idx="12963">
                  <c:v>0.23218283749171606</c:v>
                </c:pt>
                <c:pt idx="12964">
                  <c:v>0.23220074868800486</c:v>
                </c:pt>
                <c:pt idx="12965">
                  <c:v>0.23221865988429366</c:v>
                </c:pt>
                <c:pt idx="12966">
                  <c:v>0.23223657108058246</c:v>
                </c:pt>
                <c:pt idx="12967">
                  <c:v>0.23225448227687126</c:v>
                </c:pt>
                <c:pt idx="12968">
                  <c:v>0.23227239347316006</c:v>
                </c:pt>
                <c:pt idx="12969">
                  <c:v>0.23229030466944886</c:v>
                </c:pt>
                <c:pt idx="12970">
                  <c:v>0.23230821586573766</c:v>
                </c:pt>
                <c:pt idx="12971">
                  <c:v>0.23232612706202646</c:v>
                </c:pt>
                <c:pt idx="12972">
                  <c:v>0.23234403825831526</c:v>
                </c:pt>
                <c:pt idx="12973">
                  <c:v>0.23236194945460406</c:v>
                </c:pt>
                <c:pt idx="12974">
                  <c:v>0.23237986065089286</c:v>
                </c:pt>
                <c:pt idx="12975">
                  <c:v>0.23239777184718166</c:v>
                </c:pt>
                <c:pt idx="12976">
                  <c:v>0.23241568304347046</c:v>
                </c:pt>
                <c:pt idx="12977">
                  <c:v>0.23243359423975926</c:v>
                </c:pt>
                <c:pt idx="12978">
                  <c:v>0.23245150543604806</c:v>
                </c:pt>
                <c:pt idx="12979">
                  <c:v>0.23246941663233686</c:v>
                </c:pt>
                <c:pt idx="12980">
                  <c:v>0.23248732782862566</c:v>
                </c:pt>
                <c:pt idx="12981">
                  <c:v>0.23250523902491446</c:v>
                </c:pt>
                <c:pt idx="12982">
                  <c:v>0.23252315022120326</c:v>
                </c:pt>
                <c:pt idx="12983">
                  <c:v>0.23254106141749206</c:v>
                </c:pt>
                <c:pt idx="12984">
                  <c:v>0.23255897261378086</c:v>
                </c:pt>
                <c:pt idx="12985">
                  <c:v>0.23257688381006966</c:v>
                </c:pt>
                <c:pt idx="12986">
                  <c:v>0.23259479500635846</c:v>
                </c:pt>
                <c:pt idx="12987">
                  <c:v>0.23261270620264726</c:v>
                </c:pt>
                <c:pt idx="12988">
                  <c:v>0.23263061739893606</c:v>
                </c:pt>
                <c:pt idx="12989">
                  <c:v>0.23264852859522486</c:v>
                </c:pt>
                <c:pt idx="12990">
                  <c:v>0.23266643979151366</c:v>
                </c:pt>
                <c:pt idx="12991">
                  <c:v>0.23268435098780246</c:v>
                </c:pt>
                <c:pt idx="12992">
                  <c:v>0.23270226218409126</c:v>
                </c:pt>
                <c:pt idx="12993">
                  <c:v>0.23272017338038006</c:v>
                </c:pt>
                <c:pt idx="12994">
                  <c:v>0.23273808457666886</c:v>
                </c:pt>
                <c:pt idx="12995">
                  <c:v>0.23275599577295766</c:v>
                </c:pt>
                <c:pt idx="12996">
                  <c:v>0.23277390696924646</c:v>
                </c:pt>
                <c:pt idx="12997">
                  <c:v>0.23279181816553526</c:v>
                </c:pt>
                <c:pt idx="12998">
                  <c:v>0.23280972936182406</c:v>
                </c:pt>
                <c:pt idx="12999">
                  <c:v>0.23282764055811286</c:v>
                </c:pt>
                <c:pt idx="13000">
                  <c:v>0.23284555175440166</c:v>
                </c:pt>
                <c:pt idx="13001">
                  <c:v>0.23286346295069046</c:v>
                </c:pt>
                <c:pt idx="13002">
                  <c:v>0.23288137414697926</c:v>
                </c:pt>
                <c:pt idx="13003">
                  <c:v>0.23289928534326806</c:v>
                </c:pt>
                <c:pt idx="13004">
                  <c:v>0.23291719653955686</c:v>
                </c:pt>
                <c:pt idx="13005">
                  <c:v>0.23293510773584566</c:v>
                </c:pt>
                <c:pt idx="13006">
                  <c:v>0.23295301893213446</c:v>
                </c:pt>
                <c:pt idx="13007">
                  <c:v>0.23297093012842326</c:v>
                </c:pt>
                <c:pt idx="13008">
                  <c:v>0.23298884132471206</c:v>
                </c:pt>
                <c:pt idx="13009">
                  <c:v>0.23300675252100086</c:v>
                </c:pt>
                <c:pt idx="13010">
                  <c:v>0.23302466371728967</c:v>
                </c:pt>
                <c:pt idx="13011">
                  <c:v>0.23304257491357847</c:v>
                </c:pt>
                <c:pt idx="13012">
                  <c:v>0.23306048610986727</c:v>
                </c:pt>
                <c:pt idx="13013">
                  <c:v>0.23307839730615607</c:v>
                </c:pt>
                <c:pt idx="13014">
                  <c:v>0.23309630850244487</c:v>
                </c:pt>
                <c:pt idx="13015">
                  <c:v>0.23311421969873367</c:v>
                </c:pt>
                <c:pt idx="13016">
                  <c:v>0.23313213089502247</c:v>
                </c:pt>
                <c:pt idx="13017">
                  <c:v>0.23315004209131127</c:v>
                </c:pt>
                <c:pt idx="13018">
                  <c:v>0.23316795328760007</c:v>
                </c:pt>
                <c:pt idx="13019">
                  <c:v>0.23318586448388887</c:v>
                </c:pt>
                <c:pt idx="13020">
                  <c:v>0.23320377568017767</c:v>
                </c:pt>
                <c:pt idx="13021">
                  <c:v>0.23322168687646647</c:v>
                </c:pt>
                <c:pt idx="13022">
                  <c:v>0.23323959807275527</c:v>
                </c:pt>
                <c:pt idx="13023">
                  <c:v>0.23325750926904407</c:v>
                </c:pt>
                <c:pt idx="13024">
                  <c:v>0.23327542046533287</c:v>
                </c:pt>
                <c:pt idx="13025">
                  <c:v>0.23329333166162167</c:v>
                </c:pt>
                <c:pt idx="13026">
                  <c:v>0.23331124285791047</c:v>
                </c:pt>
                <c:pt idx="13027">
                  <c:v>0.23332915405419927</c:v>
                </c:pt>
                <c:pt idx="13028">
                  <c:v>0.23334706525048807</c:v>
                </c:pt>
                <c:pt idx="13029">
                  <c:v>0.23336497644677687</c:v>
                </c:pt>
                <c:pt idx="13030">
                  <c:v>0.23338288764306567</c:v>
                </c:pt>
                <c:pt idx="13031">
                  <c:v>0.23340079883935447</c:v>
                </c:pt>
                <c:pt idx="13032">
                  <c:v>0.23341871003564327</c:v>
                </c:pt>
                <c:pt idx="13033">
                  <c:v>0.23343662123193207</c:v>
                </c:pt>
                <c:pt idx="13034">
                  <c:v>0.23345453242822087</c:v>
                </c:pt>
                <c:pt idx="13035">
                  <c:v>0.23347244362450967</c:v>
                </c:pt>
                <c:pt idx="13036">
                  <c:v>0.23349035482079847</c:v>
                </c:pt>
                <c:pt idx="13037">
                  <c:v>0.23350826601708727</c:v>
                </c:pt>
                <c:pt idx="13038">
                  <c:v>0.23352617721337607</c:v>
                </c:pt>
                <c:pt idx="13039">
                  <c:v>0.23354408840966487</c:v>
                </c:pt>
                <c:pt idx="13040">
                  <c:v>0.23356199960595367</c:v>
                </c:pt>
                <c:pt idx="13041">
                  <c:v>0.23357991080224247</c:v>
                </c:pt>
                <c:pt idx="13042">
                  <c:v>0.23359782199853127</c:v>
                </c:pt>
                <c:pt idx="13043">
                  <c:v>0.23361573319482007</c:v>
                </c:pt>
                <c:pt idx="13044">
                  <c:v>0.23363364439110887</c:v>
                </c:pt>
                <c:pt idx="13045">
                  <c:v>0.23365155558739767</c:v>
                </c:pt>
                <c:pt idx="13046">
                  <c:v>0.23366946678368647</c:v>
                </c:pt>
                <c:pt idx="13047">
                  <c:v>0.23368737797997527</c:v>
                </c:pt>
                <c:pt idx="13048">
                  <c:v>0.23370528917626407</c:v>
                </c:pt>
                <c:pt idx="13049">
                  <c:v>0.23372320037255287</c:v>
                </c:pt>
                <c:pt idx="13050">
                  <c:v>0.23374111156884167</c:v>
                </c:pt>
                <c:pt idx="13051">
                  <c:v>0.23375902276513047</c:v>
                </c:pt>
                <c:pt idx="13052">
                  <c:v>0.23377693396141927</c:v>
                </c:pt>
                <c:pt idx="13053">
                  <c:v>0.23379484515770807</c:v>
                </c:pt>
                <c:pt idx="13054">
                  <c:v>0.23381275635399687</c:v>
                </c:pt>
                <c:pt idx="13055">
                  <c:v>0.23383066755028567</c:v>
                </c:pt>
                <c:pt idx="13056">
                  <c:v>0.23384857874657447</c:v>
                </c:pt>
                <c:pt idx="13057">
                  <c:v>0.23386648994286327</c:v>
                </c:pt>
                <c:pt idx="13058">
                  <c:v>0.23388440113915207</c:v>
                </c:pt>
                <c:pt idx="13059">
                  <c:v>0.23390231233544087</c:v>
                </c:pt>
                <c:pt idx="13060">
                  <c:v>0.23392022353172967</c:v>
                </c:pt>
                <c:pt idx="13061">
                  <c:v>0.23393813472801847</c:v>
                </c:pt>
                <c:pt idx="13062">
                  <c:v>0.23395604592430727</c:v>
                </c:pt>
                <c:pt idx="13063">
                  <c:v>0.23397395712059607</c:v>
                </c:pt>
                <c:pt idx="13064">
                  <c:v>0.23399186831688487</c:v>
                </c:pt>
                <c:pt idx="13065">
                  <c:v>0.23400977951317367</c:v>
                </c:pt>
                <c:pt idx="13066">
                  <c:v>0.23402769070946247</c:v>
                </c:pt>
                <c:pt idx="13067">
                  <c:v>0.23404560190575127</c:v>
                </c:pt>
                <c:pt idx="13068">
                  <c:v>0.23406351310204007</c:v>
                </c:pt>
                <c:pt idx="13069">
                  <c:v>0.23408142429832887</c:v>
                </c:pt>
                <c:pt idx="13070">
                  <c:v>0.23409933549461767</c:v>
                </c:pt>
                <c:pt idx="13071">
                  <c:v>0.23411724669090647</c:v>
                </c:pt>
                <c:pt idx="13072">
                  <c:v>0.23413515788719527</c:v>
                </c:pt>
                <c:pt idx="13073">
                  <c:v>0.23415306908348407</c:v>
                </c:pt>
                <c:pt idx="13074">
                  <c:v>0.23417098027977287</c:v>
                </c:pt>
                <c:pt idx="13075">
                  <c:v>0.23418889147606167</c:v>
                </c:pt>
                <c:pt idx="13076">
                  <c:v>0.23420680267235047</c:v>
                </c:pt>
                <c:pt idx="13077">
                  <c:v>0.23422471386863927</c:v>
                </c:pt>
                <c:pt idx="13078">
                  <c:v>0.23424262506492807</c:v>
                </c:pt>
                <c:pt idx="13079">
                  <c:v>0.23426053626121687</c:v>
                </c:pt>
                <c:pt idx="13080">
                  <c:v>0.23427844745750567</c:v>
                </c:pt>
                <c:pt idx="13081">
                  <c:v>0.23429635865379447</c:v>
                </c:pt>
                <c:pt idx="13082">
                  <c:v>0.23431426985008327</c:v>
                </c:pt>
                <c:pt idx="13083">
                  <c:v>0.23433218104637207</c:v>
                </c:pt>
                <c:pt idx="13084">
                  <c:v>0.23435009224266087</c:v>
                </c:pt>
                <c:pt idx="13085">
                  <c:v>0.2343680034389497</c:v>
                </c:pt>
                <c:pt idx="13086">
                  <c:v>0.2343859146352385</c:v>
                </c:pt>
                <c:pt idx="13087">
                  <c:v>0.2344038258315273</c:v>
                </c:pt>
                <c:pt idx="13088">
                  <c:v>0.2344217370278161</c:v>
                </c:pt>
                <c:pt idx="13089">
                  <c:v>0.2344396482241049</c:v>
                </c:pt>
                <c:pt idx="13090">
                  <c:v>0.2344575594203937</c:v>
                </c:pt>
                <c:pt idx="13091">
                  <c:v>0.2344754706166825</c:v>
                </c:pt>
                <c:pt idx="13092">
                  <c:v>0.2344933818129713</c:v>
                </c:pt>
                <c:pt idx="13093">
                  <c:v>0.2345112930092601</c:v>
                </c:pt>
                <c:pt idx="13094">
                  <c:v>0.2345292042055489</c:v>
                </c:pt>
                <c:pt idx="13095">
                  <c:v>0.2345471154018377</c:v>
                </c:pt>
                <c:pt idx="13096">
                  <c:v>0.2345650265981265</c:v>
                </c:pt>
                <c:pt idx="13097">
                  <c:v>0.2345829377944153</c:v>
                </c:pt>
                <c:pt idx="13098">
                  <c:v>0.2346008489907041</c:v>
                </c:pt>
                <c:pt idx="13099">
                  <c:v>0.2346187601869929</c:v>
                </c:pt>
                <c:pt idx="13100">
                  <c:v>0.2346366713832817</c:v>
                </c:pt>
                <c:pt idx="13101">
                  <c:v>0.2346545825795705</c:v>
                </c:pt>
                <c:pt idx="13102">
                  <c:v>0.2346724937758593</c:v>
                </c:pt>
                <c:pt idx="13103">
                  <c:v>0.2346904049721481</c:v>
                </c:pt>
                <c:pt idx="13104">
                  <c:v>0.2347083161684369</c:v>
                </c:pt>
                <c:pt idx="13105">
                  <c:v>0.2347262273647257</c:v>
                </c:pt>
                <c:pt idx="13106">
                  <c:v>0.2347441385610145</c:v>
                </c:pt>
                <c:pt idx="13107">
                  <c:v>0.2347620497573033</c:v>
                </c:pt>
                <c:pt idx="13108">
                  <c:v>0.2347799609535921</c:v>
                </c:pt>
                <c:pt idx="13109">
                  <c:v>0.2347978721498809</c:v>
                </c:pt>
                <c:pt idx="13110">
                  <c:v>0.2348157833461697</c:v>
                </c:pt>
                <c:pt idx="13111">
                  <c:v>0.2348336945424585</c:v>
                </c:pt>
                <c:pt idx="13112">
                  <c:v>0.2348516057387473</c:v>
                </c:pt>
                <c:pt idx="13113">
                  <c:v>0.2348695169350361</c:v>
                </c:pt>
                <c:pt idx="13114">
                  <c:v>0.2348874281313249</c:v>
                </c:pt>
                <c:pt idx="13115">
                  <c:v>0.2349053393276137</c:v>
                </c:pt>
                <c:pt idx="13116">
                  <c:v>0.2349232505239025</c:v>
                </c:pt>
                <c:pt idx="13117">
                  <c:v>0.2349411617201913</c:v>
                </c:pt>
                <c:pt idx="13118">
                  <c:v>0.23495907291648011</c:v>
                </c:pt>
                <c:pt idx="13119">
                  <c:v>0.23497698411276891</c:v>
                </c:pt>
                <c:pt idx="13120">
                  <c:v>0.23499489530905771</c:v>
                </c:pt>
                <c:pt idx="13121">
                  <c:v>0.23501280650534651</c:v>
                </c:pt>
                <c:pt idx="13122">
                  <c:v>0.23503071770163531</c:v>
                </c:pt>
                <c:pt idx="13123">
                  <c:v>0.23504862889792411</c:v>
                </c:pt>
                <c:pt idx="13124">
                  <c:v>0.23506654009421291</c:v>
                </c:pt>
                <c:pt idx="13125">
                  <c:v>0.23508445129050171</c:v>
                </c:pt>
                <c:pt idx="13126">
                  <c:v>0.23510236248679051</c:v>
                </c:pt>
                <c:pt idx="13127">
                  <c:v>0.23512027368307931</c:v>
                </c:pt>
                <c:pt idx="13128">
                  <c:v>0.23513818487936811</c:v>
                </c:pt>
                <c:pt idx="13129">
                  <c:v>0.23515609607565691</c:v>
                </c:pt>
                <c:pt idx="13130">
                  <c:v>0.23517400727194571</c:v>
                </c:pt>
                <c:pt idx="13131">
                  <c:v>0.23519191846823451</c:v>
                </c:pt>
                <c:pt idx="13132">
                  <c:v>0.23520982966452331</c:v>
                </c:pt>
                <c:pt idx="13133">
                  <c:v>0.23522774086081211</c:v>
                </c:pt>
                <c:pt idx="13134">
                  <c:v>0.23524565205710091</c:v>
                </c:pt>
                <c:pt idx="13135">
                  <c:v>0.23526356325338971</c:v>
                </c:pt>
                <c:pt idx="13136">
                  <c:v>0.23528147444967851</c:v>
                </c:pt>
                <c:pt idx="13137">
                  <c:v>0.23529938564596731</c:v>
                </c:pt>
                <c:pt idx="13138">
                  <c:v>0.23531729684225611</c:v>
                </c:pt>
                <c:pt idx="13139">
                  <c:v>0.23533520803854491</c:v>
                </c:pt>
                <c:pt idx="13140">
                  <c:v>0.23535311923483371</c:v>
                </c:pt>
                <c:pt idx="13141">
                  <c:v>0.23537103043112251</c:v>
                </c:pt>
                <c:pt idx="13142">
                  <c:v>0.23538894162741131</c:v>
                </c:pt>
                <c:pt idx="13143">
                  <c:v>0.23540685282370011</c:v>
                </c:pt>
                <c:pt idx="13144">
                  <c:v>0.23542476401998891</c:v>
                </c:pt>
                <c:pt idx="13145">
                  <c:v>0.23544267521627771</c:v>
                </c:pt>
                <c:pt idx="13146">
                  <c:v>0.23546058641256651</c:v>
                </c:pt>
                <c:pt idx="13147">
                  <c:v>0.23547849760885531</c:v>
                </c:pt>
                <c:pt idx="13148">
                  <c:v>0.23549640880514411</c:v>
                </c:pt>
                <c:pt idx="13149">
                  <c:v>0.23551432000143291</c:v>
                </c:pt>
                <c:pt idx="13150">
                  <c:v>0.23553223119772171</c:v>
                </c:pt>
                <c:pt idx="13151">
                  <c:v>0.23555014239401051</c:v>
                </c:pt>
                <c:pt idx="13152">
                  <c:v>0.23556805359029931</c:v>
                </c:pt>
                <c:pt idx="13153">
                  <c:v>0.23558596478658811</c:v>
                </c:pt>
                <c:pt idx="13154">
                  <c:v>0.23560387598287691</c:v>
                </c:pt>
                <c:pt idx="13155">
                  <c:v>0.23562178717916571</c:v>
                </c:pt>
                <c:pt idx="13156">
                  <c:v>0.23563969837545451</c:v>
                </c:pt>
                <c:pt idx="13157">
                  <c:v>0.23565760957174331</c:v>
                </c:pt>
                <c:pt idx="13158">
                  <c:v>0.23567552076803211</c:v>
                </c:pt>
                <c:pt idx="13159">
                  <c:v>0.23569343196432091</c:v>
                </c:pt>
                <c:pt idx="13160">
                  <c:v>0.23571134316060971</c:v>
                </c:pt>
                <c:pt idx="13161">
                  <c:v>0.23572925435689851</c:v>
                </c:pt>
                <c:pt idx="13162">
                  <c:v>0.23574716555318731</c:v>
                </c:pt>
                <c:pt idx="13163">
                  <c:v>0.23576507674947611</c:v>
                </c:pt>
                <c:pt idx="13164">
                  <c:v>0.23578298794576491</c:v>
                </c:pt>
                <c:pt idx="13165">
                  <c:v>0.23580089914205371</c:v>
                </c:pt>
                <c:pt idx="13166">
                  <c:v>0.23581881033834251</c:v>
                </c:pt>
                <c:pt idx="13167">
                  <c:v>0.23583672153463131</c:v>
                </c:pt>
                <c:pt idx="13168">
                  <c:v>0.23585463273092011</c:v>
                </c:pt>
                <c:pt idx="13169">
                  <c:v>0.23587254392720891</c:v>
                </c:pt>
                <c:pt idx="13170">
                  <c:v>0.23589045512349771</c:v>
                </c:pt>
                <c:pt idx="13171">
                  <c:v>0.23590836631978651</c:v>
                </c:pt>
                <c:pt idx="13172">
                  <c:v>0.23592627751607531</c:v>
                </c:pt>
                <c:pt idx="13173">
                  <c:v>0.23594418871236411</c:v>
                </c:pt>
                <c:pt idx="13174">
                  <c:v>0.23596209990865291</c:v>
                </c:pt>
                <c:pt idx="13175">
                  <c:v>0.23598001110494171</c:v>
                </c:pt>
                <c:pt idx="13176">
                  <c:v>0.23599792230123051</c:v>
                </c:pt>
                <c:pt idx="13177">
                  <c:v>0.23601583349751931</c:v>
                </c:pt>
                <c:pt idx="13178">
                  <c:v>0.23603374469380811</c:v>
                </c:pt>
                <c:pt idx="13179">
                  <c:v>0.23605165589009691</c:v>
                </c:pt>
                <c:pt idx="13180">
                  <c:v>0.23606956708638571</c:v>
                </c:pt>
                <c:pt idx="13181">
                  <c:v>0.23608747828267451</c:v>
                </c:pt>
                <c:pt idx="13182">
                  <c:v>0.23610538947896331</c:v>
                </c:pt>
                <c:pt idx="13183">
                  <c:v>0.23612330067525211</c:v>
                </c:pt>
                <c:pt idx="13184">
                  <c:v>0.23614121187154091</c:v>
                </c:pt>
                <c:pt idx="13185">
                  <c:v>0.23615912306782971</c:v>
                </c:pt>
                <c:pt idx="13186">
                  <c:v>0.23617703426411851</c:v>
                </c:pt>
                <c:pt idx="13187">
                  <c:v>0.23619494546040731</c:v>
                </c:pt>
                <c:pt idx="13188">
                  <c:v>0.23621285665669611</c:v>
                </c:pt>
                <c:pt idx="13189">
                  <c:v>0.23623076785298491</c:v>
                </c:pt>
                <c:pt idx="13190">
                  <c:v>0.23624867904927371</c:v>
                </c:pt>
                <c:pt idx="13191">
                  <c:v>0.23626659024556251</c:v>
                </c:pt>
                <c:pt idx="13192">
                  <c:v>0.23628450144185131</c:v>
                </c:pt>
                <c:pt idx="13193">
                  <c:v>0.23630241263814011</c:v>
                </c:pt>
                <c:pt idx="13194">
                  <c:v>0.23632032383442891</c:v>
                </c:pt>
                <c:pt idx="13195">
                  <c:v>0.23633823503071771</c:v>
                </c:pt>
                <c:pt idx="13196">
                  <c:v>0.23635614622700651</c:v>
                </c:pt>
                <c:pt idx="13197">
                  <c:v>0.23637405742329531</c:v>
                </c:pt>
                <c:pt idx="13198">
                  <c:v>0.23639196861958411</c:v>
                </c:pt>
                <c:pt idx="13199">
                  <c:v>0.23640987981587291</c:v>
                </c:pt>
                <c:pt idx="13200">
                  <c:v>0.23642779101216171</c:v>
                </c:pt>
                <c:pt idx="13201">
                  <c:v>0.23644570220845051</c:v>
                </c:pt>
                <c:pt idx="13202">
                  <c:v>0.23646361340473931</c:v>
                </c:pt>
                <c:pt idx="13203">
                  <c:v>0.23648152460102811</c:v>
                </c:pt>
                <c:pt idx="13204">
                  <c:v>0.23649943579731691</c:v>
                </c:pt>
                <c:pt idx="13205">
                  <c:v>0.23651734699360571</c:v>
                </c:pt>
                <c:pt idx="13206">
                  <c:v>0.23653525818989452</c:v>
                </c:pt>
                <c:pt idx="13207">
                  <c:v>0.23655316938618332</c:v>
                </c:pt>
                <c:pt idx="13208">
                  <c:v>0.23657108058247212</c:v>
                </c:pt>
                <c:pt idx="13209">
                  <c:v>0.23658899177876092</c:v>
                </c:pt>
                <c:pt idx="13210">
                  <c:v>0.23660690297504972</c:v>
                </c:pt>
                <c:pt idx="13211">
                  <c:v>0.23662481417133852</c:v>
                </c:pt>
                <c:pt idx="13212">
                  <c:v>0.23664272536762732</c:v>
                </c:pt>
                <c:pt idx="13213">
                  <c:v>0.23666063656391612</c:v>
                </c:pt>
                <c:pt idx="13214">
                  <c:v>0.23667854776020492</c:v>
                </c:pt>
                <c:pt idx="13215">
                  <c:v>0.23669645895649372</c:v>
                </c:pt>
                <c:pt idx="13216">
                  <c:v>0.23671437015278252</c:v>
                </c:pt>
                <c:pt idx="13217">
                  <c:v>0.23673228134907132</c:v>
                </c:pt>
                <c:pt idx="13218">
                  <c:v>0.23675019254536012</c:v>
                </c:pt>
                <c:pt idx="13219">
                  <c:v>0.23676810374164892</c:v>
                </c:pt>
                <c:pt idx="13220">
                  <c:v>0.23678601493793772</c:v>
                </c:pt>
                <c:pt idx="13221">
                  <c:v>0.23680392613422652</c:v>
                </c:pt>
                <c:pt idx="13222">
                  <c:v>0.23682183733051532</c:v>
                </c:pt>
                <c:pt idx="13223">
                  <c:v>0.23683974852680412</c:v>
                </c:pt>
                <c:pt idx="13224">
                  <c:v>0.23685765972309292</c:v>
                </c:pt>
                <c:pt idx="13225">
                  <c:v>0.23687557091938172</c:v>
                </c:pt>
                <c:pt idx="13226">
                  <c:v>0.23689348211567052</c:v>
                </c:pt>
                <c:pt idx="13227">
                  <c:v>0.23691139331195932</c:v>
                </c:pt>
                <c:pt idx="13228">
                  <c:v>0.23692930450824812</c:v>
                </c:pt>
                <c:pt idx="13229">
                  <c:v>0.23694721570453692</c:v>
                </c:pt>
                <c:pt idx="13230">
                  <c:v>0.23696512690082572</c:v>
                </c:pt>
                <c:pt idx="13231">
                  <c:v>0.23698303809711452</c:v>
                </c:pt>
                <c:pt idx="13232">
                  <c:v>0.23700094929340332</c:v>
                </c:pt>
                <c:pt idx="13233">
                  <c:v>0.23701886048969212</c:v>
                </c:pt>
                <c:pt idx="13234">
                  <c:v>0.23703677168598092</c:v>
                </c:pt>
                <c:pt idx="13235">
                  <c:v>0.23705468288226972</c:v>
                </c:pt>
                <c:pt idx="13236">
                  <c:v>0.23707259407855852</c:v>
                </c:pt>
                <c:pt idx="13237">
                  <c:v>0.23709050527484732</c:v>
                </c:pt>
                <c:pt idx="13238">
                  <c:v>0.23710841647113612</c:v>
                </c:pt>
                <c:pt idx="13239">
                  <c:v>0.23712632766742492</c:v>
                </c:pt>
                <c:pt idx="13240">
                  <c:v>0.23714423886371372</c:v>
                </c:pt>
                <c:pt idx="13241">
                  <c:v>0.23716215006000252</c:v>
                </c:pt>
                <c:pt idx="13242">
                  <c:v>0.23718006125629132</c:v>
                </c:pt>
                <c:pt idx="13243">
                  <c:v>0.23719797245258012</c:v>
                </c:pt>
                <c:pt idx="13244">
                  <c:v>0.23721588364886892</c:v>
                </c:pt>
                <c:pt idx="13245">
                  <c:v>0.23723379484515772</c:v>
                </c:pt>
                <c:pt idx="13246">
                  <c:v>0.23725170604144652</c:v>
                </c:pt>
                <c:pt idx="13247">
                  <c:v>0.23726961723773532</c:v>
                </c:pt>
                <c:pt idx="13248">
                  <c:v>0.23728752843402412</c:v>
                </c:pt>
                <c:pt idx="13249">
                  <c:v>0.23730543963031292</c:v>
                </c:pt>
                <c:pt idx="13250">
                  <c:v>0.23732335082660172</c:v>
                </c:pt>
                <c:pt idx="13251">
                  <c:v>0.23734126202289052</c:v>
                </c:pt>
                <c:pt idx="13252">
                  <c:v>0.23735917321917932</c:v>
                </c:pt>
                <c:pt idx="13253">
                  <c:v>0.23737708441546812</c:v>
                </c:pt>
                <c:pt idx="13254">
                  <c:v>0.23739499561175692</c:v>
                </c:pt>
                <c:pt idx="13255">
                  <c:v>0.23741290680804572</c:v>
                </c:pt>
                <c:pt idx="13256">
                  <c:v>0.23743081800433452</c:v>
                </c:pt>
                <c:pt idx="13257">
                  <c:v>0.23744872920062332</c:v>
                </c:pt>
                <c:pt idx="13258">
                  <c:v>0.23746664039691212</c:v>
                </c:pt>
                <c:pt idx="13259">
                  <c:v>0.23748455159320092</c:v>
                </c:pt>
                <c:pt idx="13260">
                  <c:v>0.23750246278948972</c:v>
                </c:pt>
                <c:pt idx="13261">
                  <c:v>0.23752037398577852</c:v>
                </c:pt>
                <c:pt idx="13262">
                  <c:v>0.23753828518206732</c:v>
                </c:pt>
                <c:pt idx="13263">
                  <c:v>0.23755619637835612</c:v>
                </c:pt>
                <c:pt idx="13264">
                  <c:v>0.23757410757464492</c:v>
                </c:pt>
                <c:pt idx="13265">
                  <c:v>0.23759201877093372</c:v>
                </c:pt>
                <c:pt idx="13266">
                  <c:v>0.23760992996722252</c:v>
                </c:pt>
                <c:pt idx="13267">
                  <c:v>0.23762784116351132</c:v>
                </c:pt>
                <c:pt idx="13268">
                  <c:v>0.23764575235980012</c:v>
                </c:pt>
                <c:pt idx="13269">
                  <c:v>0.23766366355608892</c:v>
                </c:pt>
                <c:pt idx="13270">
                  <c:v>0.23768157475237772</c:v>
                </c:pt>
                <c:pt idx="13271">
                  <c:v>0.23769948594866652</c:v>
                </c:pt>
                <c:pt idx="13272">
                  <c:v>0.23771739714495532</c:v>
                </c:pt>
                <c:pt idx="13273">
                  <c:v>0.23773530834124412</c:v>
                </c:pt>
                <c:pt idx="13274">
                  <c:v>0.23775321953753292</c:v>
                </c:pt>
                <c:pt idx="13275">
                  <c:v>0.23777113073382172</c:v>
                </c:pt>
                <c:pt idx="13276">
                  <c:v>0.23778904193011052</c:v>
                </c:pt>
                <c:pt idx="13277">
                  <c:v>0.23780695312639932</c:v>
                </c:pt>
                <c:pt idx="13278">
                  <c:v>0.23782486432268812</c:v>
                </c:pt>
                <c:pt idx="13279">
                  <c:v>0.23784277551897692</c:v>
                </c:pt>
                <c:pt idx="13280">
                  <c:v>0.23786068671526572</c:v>
                </c:pt>
                <c:pt idx="13281">
                  <c:v>0.23787859791155452</c:v>
                </c:pt>
                <c:pt idx="13282">
                  <c:v>0.23789650910784332</c:v>
                </c:pt>
                <c:pt idx="13283">
                  <c:v>0.23791442030413212</c:v>
                </c:pt>
                <c:pt idx="13284">
                  <c:v>0.23793233150042092</c:v>
                </c:pt>
                <c:pt idx="13285">
                  <c:v>0.23795024269670972</c:v>
                </c:pt>
                <c:pt idx="13286">
                  <c:v>0.23796815389299852</c:v>
                </c:pt>
                <c:pt idx="13287">
                  <c:v>0.23798606508928732</c:v>
                </c:pt>
                <c:pt idx="13288">
                  <c:v>0.23800397628557612</c:v>
                </c:pt>
                <c:pt idx="13289">
                  <c:v>0.23802188748186492</c:v>
                </c:pt>
                <c:pt idx="13290">
                  <c:v>0.23803979867815372</c:v>
                </c:pt>
                <c:pt idx="13291">
                  <c:v>0.23805770987444252</c:v>
                </c:pt>
                <c:pt idx="13292">
                  <c:v>0.23807562107073132</c:v>
                </c:pt>
                <c:pt idx="13293">
                  <c:v>0.23809353226702012</c:v>
                </c:pt>
                <c:pt idx="13294">
                  <c:v>0.23811144346330892</c:v>
                </c:pt>
                <c:pt idx="13295">
                  <c:v>0.23812935465959773</c:v>
                </c:pt>
                <c:pt idx="13296">
                  <c:v>0.23814726585588653</c:v>
                </c:pt>
                <c:pt idx="13297">
                  <c:v>0.23816517705217533</c:v>
                </c:pt>
                <c:pt idx="13298">
                  <c:v>0.23818308824846413</c:v>
                </c:pt>
                <c:pt idx="13299">
                  <c:v>0.23820099944475293</c:v>
                </c:pt>
                <c:pt idx="13300">
                  <c:v>0.23821891064104173</c:v>
                </c:pt>
                <c:pt idx="13301">
                  <c:v>0.23823682183733053</c:v>
                </c:pt>
                <c:pt idx="13302">
                  <c:v>0.23825473303361933</c:v>
                </c:pt>
                <c:pt idx="13303">
                  <c:v>0.23827264422990813</c:v>
                </c:pt>
                <c:pt idx="13304">
                  <c:v>0.23829055542619693</c:v>
                </c:pt>
                <c:pt idx="13305">
                  <c:v>0.23830846662248573</c:v>
                </c:pt>
                <c:pt idx="13306">
                  <c:v>0.23832637781877453</c:v>
                </c:pt>
                <c:pt idx="13307">
                  <c:v>0.23834428901506333</c:v>
                </c:pt>
                <c:pt idx="13308">
                  <c:v>0.23836220021135213</c:v>
                </c:pt>
                <c:pt idx="13309">
                  <c:v>0.23838011140764093</c:v>
                </c:pt>
                <c:pt idx="13310">
                  <c:v>0.23839802260392973</c:v>
                </c:pt>
                <c:pt idx="13311">
                  <c:v>0.23841593380021853</c:v>
                </c:pt>
                <c:pt idx="13312">
                  <c:v>0.23843384499650733</c:v>
                </c:pt>
                <c:pt idx="13313">
                  <c:v>0.23845175619279613</c:v>
                </c:pt>
                <c:pt idx="13314">
                  <c:v>0.23846966738908493</c:v>
                </c:pt>
                <c:pt idx="13315">
                  <c:v>0.23848757858537373</c:v>
                </c:pt>
                <c:pt idx="13316">
                  <c:v>0.23850548978166253</c:v>
                </c:pt>
                <c:pt idx="13317">
                  <c:v>0.23852340097795133</c:v>
                </c:pt>
                <c:pt idx="13318">
                  <c:v>0.23854131217424013</c:v>
                </c:pt>
                <c:pt idx="13319">
                  <c:v>0.23855922337052893</c:v>
                </c:pt>
                <c:pt idx="13320">
                  <c:v>0.23857713456681773</c:v>
                </c:pt>
                <c:pt idx="13321">
                  <c:v>0.23859504576310653</c:v>
                </c:pt>
                <c:pt idx="13322">
                  <c:v>0.23861295695939533</c:v>
                </c:pt>
                <c:pt idx="13323">
                  <c:v>0.23863086815568413</c:v>
                </c:pt>
                <c:pt idx="13324">
                  <c:v>0.23864877935197293</c:v>
                </c:pt>
                <c:pt idx="13325">
                  <c:v>0.23866669054826173</c:v>
                </c:pt>
                <c:pt idx="13326">
                  <c:v>0.23868460174455053</c:v>
                </c:pt>
                <c:pt idx="13327">
                  <c:v>0.23870251294083933</c:v>
                </c:pt>
                <c:pt idx="13328">
                  <c:v>0.23872042413712813</c:v>
                </c:pt>
                <c:pt idx="13329">
                  <c:v>0.23873833533341693</c:v>
                </c:pt>
                <c:pt idx="13330">
                  <c:v>0.23875624652970573</c:v>
                </c:pt>
                <c:pt idx="13331">
                  <c:v>0.23877415772599453</c:v>
                </c:pt>
                <c:pt idx="13332">
                  <c:v>0.23879206892228333</c:v>
                </c:pt>
                <c:pt idx="13333">
                  <c:v>0.23880998011857213</c:v>
                </c:pt>
                <c:pt idx="13334">
                  <c:v>0.23882789131486093</c:v>
                </c:pt>
                <c:pt idx="13335">
                  <c:v>0.23884580251114973</c:v>
                </c:pt>
                <c:pt idx="13336">
                  <c:v>0.23886371370743853</c:v>
                </c:pt>
                <c:pt idx="13337">
                  <c:v>0.23888162490372733</c:v>
                </c:pt>
                <c:pt idx="13338">
                  <c:v>0.23889953610001613</c:v>
                </c:pt>
                <c:pt idx="13339">
                  <c:v>0.23891744729630493</c:v>
                </c:pt>
                <c:pt idx="13340">
                  <c:v>0.23893535849259373</c:v>
                </c:pt>
                <c:pt idx="13341">
                  <c:v>0.23895326968888253</c:v>
                </c:pt>
                <c:pt idx="13342">
                  <c:v>0.23897118088517133</c:v>
                </c:pt>
                <c:pt idx="13343">
                  <c:v>0.23898909208146013</c:v>
                </c:pt>
                <c:pt idx="13344">
                  <c:v>0.23900700327774893</c:v>
                </c:pt>
                <c:pt idx="13345">
                  <c:v>0.23902491447403773</c:v>
                </c:pt>
                <c:pt idx="13346">
                  <c:v>0.23904282567032653</c:v>
                </c:pt>
                <c:pt idx="13347">
                  <c:v>0.23906073686661533</c:v>
                </c:pt>
                <c:pt idx="13348">
                  <c:v>0.23907864806290413</c:v>
                </c:pt>
                <c:pt idx="13349">
                  <c:v>0.23909655925919293</c:v>
                </c:pt>
                <c:pt idx="13350">
                  <c:v>0.23911447045548173</c:v>
                </c:pt>
                <c:pt idx="13351">
                  <c:v>0.23913238165177053</c:v>
                </c:pt>
                <c:pt idx="13352">
                  <c:v>0.23915029284805933</c:v>
                </c:pt>
                <c:pt idx="13353">
                  <c:v>0.23916820404434813</c:v>
                </c:pt>
                <c:pt idx="13354">
                  <c:v>0.23918611524063693</c:v>
                </c:pt>
                <c:pt idx="13355">
                  <c:v>0.23920402643692573</c:v>
                </c:pt>
                <c:pt idx="13356">
                  <c:v>0.23922193763321453</c:v>
                </c:pt>
                <c:pt idx="13357">
                  <c:v>0.23923984882950333</c:v>
                </c:pt>
                <c:pt idx="13358">
                  <c:v>0.23925776002579213</c:v>
                </c:pt>
                <c:pt idx="13359">
                  <c:v>0.23927567122208093</c:v>
                </c:pt>
                <c:pt idx="13360">
                  <c:v>0.23929358241836973</c:v>
                </c:pt>
                <c:pt idx="13361">
                  <c:v>0.23931149361465853</c:v>
                </c:pt>
                <c:pt idx="13362">
                  <c:v>0.23932940481094733</c:v>
                </c:pt>
                <c:pt idx="13363">
                  <c:v>0.23934731600723613</c:v>
                </c:pt>
                <c:pt idx="13364">
                  <c:v>0.23936522720352493</c:v>
                </c:pt>
                <c:pt idx="13365">
                  <c:v>0.23938313839981373</c:v>
                </c:pt>
                <c:pt idx="13366">
                  <c:v>0.23940104959610253</c:v>
                </c:pt>
                <c:pt idx="13367">
                  <c:v>0.23941896079239133</c:v>
                </c:pt>
                <c:pt idx="13368">
                  <c:v>0.23943687198868013</c:v>
                </c:pt>
                <c:pt idx="13369">
                  <c:v>0.23945478318496893</c:v>
                </c:pt>
                <c:pt idx="13370">
                  <c:v>0.23947269438125773</c:v>
                </c:pt>
                <c:pt idx="13371">
                  <c:v>0.23949060557754653</c:v>
                </c:pt>
                <c:pt idx="13372">
                  <c:v>0.23950851677383533</c:v>
                </c:pt>
                <c:pt idx="13373">
                  <c:v>0.23952642797012413</c:v>
                </c:pt>
                <c:pt idx="13374">
                  <c:v>0.23954433916641293</c:v>
                </c:pt>
                <c:pt idx="13375">
                  <c:v>0.23956225036270173</c:v>
                </c:pt>
                <c:pt idx="13376">
                  <c:v>0.23958016155899053</c:v>
                </c:pt>
                <c:pt idx="13377">
                  <c:v>0.23959807275527933</c:v>
                </c:pt>
                <c:pt idx="13378">
                  <c:v>0.23961598395156813</c:v>
                </c:pt>
                <c:pt idx="13379">
                  <c:v>0.23963389514785693</c:v>
                </c:pt>
                <c:pt idx="13380">
                  <c:v>0.23965180634414573</c:v>
                </c:pt>
                <c:pt idx="13381">
                  <c:v>0.23966971754043453</c:v>
                </c:pt>
                <c:pt idx="13382">
                  <c:v>0.23968762873672333</c:v>
                </c:pt>
                <c:pt idx="13383">
                  <c:v>0.23970553993301214</c:v>
                </c:pt>
                <c:pt idx="13384">
                  <c:v>0.23972345112930094</c:v>
                </c:pt>
                <c:pt idx="13385">
                  <c:v>0.23974136232558974</c:v>
                </c:pt>
                <c:pt idx="13386">
                  <c:v>0.23975927352187854</c:v>
                </c:pt>
                <c:pt idx="13387">
                  <c:v>0.23977718471816734</c:v>
                </c:pt>
                <c:pt idx="13388">
                  <c:v>0.23979509591445614</c:v>
                </c:pt>
                <c:pt idx="13389">
                  <c:v>0.23981300711074494</c:v>
                </c:pt>
                <c:pt idx="13390">
                  <c:v>0.23983091830703374</c:v>
                </c:pt>
                <c:pt idx="13391">
                  <c:v>0.23984882950332254</c:v>
                </c:pt>
                <c:pt idx="13392">
                  <c:v>0.23986674069961134</c:v>
                </c:pt>
                <c:pt idx="13393">
                  <c:v>0.23988465189590014</c:v>
                </c:pt>
                <c:pt idx="13394">
                  <c:v>0.23990256309218894</c:v>
                </c:pt>
                <c:pt idx="13395">
                  <c:v>0.23992047428847774</c:v>
                </c:pt>
                <c:pt idx="13396">
                  <c:v>0.23993838548476654</c:v>
                </c:pt>
                <c:pt idx="13397">
                  <c:v>0.23995629668105534</c:v>
                </c:pt>
                <c:pt idx="13398">
                  <c:v>0.23997420787734414</c:v>
                </c:pt>
                <c:pt idx="13399">
                  <c:v>0.23999211907363294</c:v>
                </c:pt>
                <c:pt idx="13400">
                  <c:v>0.24001003026992174</c:v>
                </c:pt>
                <c:pt idx="13401">
                  <c:v>0.24002794146621054</c:v>
                </c:pt>
                <c:pt idx="13402">
                  <c:v>0.24004585266249934</c:v>
                </c:pt>
                <c:pt idx="13403">
                  <c:v>0.24006376385878814</c:v>
                </c:pt>
                <c:pt idx="13404">
                  <c:v>0.24008167505507694</c:v>
                </c:pt>
                <c:pt idx="13405">
                  <c:v>0.24009958625136574</c:v>
                </c:pt>
                <c:pt idx="13406">
                  <c:v>0.24011749744765454</c:v>
                </c:pt>
                <c:pt idx="13407">
                  <c:v>0.24013540864394334</c:v>
                </c:pt>
                <c:pt idx="13408">
                  <c:v>0.24015331984023214</c:v>
                </c:pt>
                <c:pt idx="13409">
                  <c:v>0.24017123103652094</c:v>
                </c:pt>
                <c:pt idx="13410">
                  <c:v>0.24018914223280974</c:v>
                </c:pt>
                <c:pt idx="13411">
                  <c:v>0.24020705342909854</c:v>
                </c:pt>
                <c:pt idx="13412">
                  <c:v>0.24022496462538734</c:v>
                </c:pt>
                <c:pt idx="13413">
                  <c:v>0.24024287582167614</c:v>
                </c:pt>
                <c:pt idx="13414">
                  <c:v>0.24026078701796494</c:v>
                </c:pt>
                <c:pt idx="13415">
                  <c:v>0.24027869821425374</c:v>
                </c:pt>
                <c:pt idx="13416">
                  <c:v>0.24029660941054254</c:v>
                </c:pt>
                <c:pt idx="13417">
                  <c:v>0.24031452060683134</c:v>
                </c:pt>
                <c:pt idx="13418">
                  <c:v>0.24033243180312014</c:v>
                </c:pt>
                <c:pt idx="13419">
                  <c:v>0.24035034299940894</c:v>
                </c:pt>
                <c:pt idx="13420">
                  <c:v>0.24036825419569774</c:v>
                </c:pt>
                <c:pt idx="13421">
                  <c:v>0.24038616539198654</c:v>
                </c:pt>
                <c:pt idx="13422">
                  <c:v>0.24040407658827534</c:v>
                </c:pt>
                <c:pt idx="13423">
                  <c:v>0.24042198778456414</c:v>
                </c:pt>
                <c:pt idx="13424">
                  <c:v>0.24043989898085294</c:v>
                </c:pt>
                <c:pt idx="13425">
                  <c:v>0.24045781017714174</c:v>
                </c:pt>
                <c:pt idx="13426">
                  <c:v>0.24047572137343054</c:v>
                </c:pt>
                <c:pt idx="13427">
                  <c:v>0.24049363256971934</c:v>
                </c:pt>
                <c:pt idx="13428">
                  <c:v>0.24051154376600814</c:v>
                </c:pt>
                <c:pt idx="13429">
                  <c:v>0.24052945496229694</c:v>
                </c:pt>
                <c:pt idx="13430">
                  <c:v>0.24054736615858574</c:v>
                </c:pt>
                <c:pt idx="13431">
                  <c:v>0.24056527735487454</c:v>
                </c:pt>
                <c:pt idx="13432">
                  <c:v>0.24058318855116334</c:v>
                </c:pt>
                <c:pt idx="13433">
                  <c:v>0.24060109974745214</c:v>
                </c:pt>
                <c:pt idx="13434">
                  <c:v>0.24061901094374094</c:v>
                </c:pt>
                <c:pt idx="13435">
                  <c:v>0.24063692214002974</c:v>
                </c:pt>
                <c:pt idx="13436">
                  <c:v>0.24065483333631854</c:v>
                </c:pt>
                <c:pt idx="13437">
                  <c:v>0.24067274453260734</c:v>
                </c:pt>
                <c:pt idx="13438">
                  <c:v>0.24069065572889614</c:v>
                </c:pt>
                <c:pt idx="13439">
                  <c:v>0.24070856692518494</c:v>
                </c:pt>
                <c:pt idx="13440">
                  <c:v>0.24072647812147374</c:v>
                </c:pt>
                <c:pt idx="13441">
                  <c:v>0.24074438931776254</c:v>
                </c:pt>
                <c:pt idx="13442">
                  <c:v>0.24076230051405134</c:v>
                </c:pt>
                <c:pt idx="13443">
                  <c:v>0.24078021171034014</c:v>
                </c:pt>
                <c:pt idx="13444">
                  <c:v>0.24079812290662894</c:v>
                </c:pt>
                <c:pt idx="13445">
                  <c:v>0.24081603410291774</c:v>
                </c:pt>
                <c:pt idx="13446">
                  <c:v>0.24083394529920654</c:v>
                </c:pt>
                <c:pt idx="13447">
                  <c:v>0.24085185649549534</c:v>
                </c:pt>
                <c:pt idx="13448">
                  <c:v>0.24086976769178414</c:v>
                </c:pt>
                <c:pt idx="13449">
                  <c:v>0.24088767888807294</c:v>
                </c:pt>
                <c:pt idx="13450">
                  <c:v>0.24090559008436174</c:v>
                </c:pt>
                <c:pt idx="13451">
                  <c:v>0.24092350128065054</c:v>
                </c:pt>
                <c:pt idx="13452">
                  <c:v>0.24094141247693934</c:v>
                </c:pt>
                <c:pt idx="13453">
                  <c:v>0.24095932367322814</c:v>
                </c:pt>
                <c:pt idx="13454">
                  <c:v>0.24097723486951694</c:v>
                </c:pt>
                <c:pt idx="13455">
                  <c:v>0.24099514606580574</c:v>
                </c:pt>
                <c:pt idx="13456">
                  <c:v>0.24101305726209454</c:v>
                </c:pt>
                <c:pt idx="13457">
                  <c:v>0.24103096845838334</c:v>
                </c:pt>
                <c:pt idx="13458">
                  <c:v>0.24104887965467214</c:v>
                </c:pt>
                <c:pt idx="13459">
                  <c:v>0.24106679085096094</c:v>
                </c:pt>
                <c:pt idx="13460">
                  <c:v>0.24108470204724974</c:v>
                </c:pt>
                <c:pt idx="13461">
                  <c:v>0.24110261324353854</c:v>
                </c:pt>
                <c:pt idx="13462">
                  <c:v>0.24112052443982734</c:v>
                </c:pt>
                <c:pt idx="13463">
                  <c:v>0.24113843563611614</c:v>
                </c:pt>
                <c:pt idx="13464">
                  <c:v>0.24115634683240494</c:v>
                </c:pt>
                <c:pt idx="13465">
                  <c:v>0.24117425802869374</c:v>
                </c:pt>
                <c:pt idx="13466">
                  <c:v>0.24119216922498254</c:v>
                </c:pt>
                <c:pt idx="13467">
                  <c:v>0.24121008042127134</c:v>
                </c:pt>
                <c:pt idx="13468">
                  <c:v>0.24122799161756014</c:v>
                </c:pt>
                <c:pt idx="13469">
                  <c:v>0.24124590281384894</c:v>
                </c:pt>
                <c:pt idx="13470">
                  <c:v>0.24126381401013774</c:v>
                </c:pt>
                <c:pt idx="13471">
                  <c:v>0.24128172520642654</c:v>
                </c:pt>
                <c:pt idx="13472">
                  <c:v>0.24129963640271535</c:v>
                </c:pt>
                <c:pt idx="13473">
                  <c:v>0.24131754759900415</c:v>
                </c:pt>
                <c:pt idx="13474">
                  <c:v>0.24133545879529295</c:v>
                </c:pt>
                <c:pt idx="13475">
                  <c:v>0.24135336999158175</c:v>
                </c:pt>
                <c:pt idx="13476">
                  <c:v>0.24137128118787055</c:v>
                </c:pt>
                <c:pt idx="13477">
                  <c:v>0.24138919238415935</c:v>
                </c:pt>
                <c:pt idx="13478">
                  <c:v>0.24140710358044815</c:v>
                </c:pt>
                <c:pt idx="13479">
                  <c:v>0.24142501477673695</c:v>
                </c:pt>
                <c:pt idx="13480">
                  <c:v>0.24144292597302575</c:v>
                </c:pt>
                <c:pt idx="13481">
                  <c:v>0.24146083716931455</c:v>
                </c:pt>
                <c:pt idx="13482">
                  <c:v>0.24147874836560335</c:v>
                </c:pt>
                <c:pt idx="13483">
                  <c:v>0.24149665956189215</c:v>
                </c:pt>
                <c:pt idx="13484">
                  <c:v>0.24151457075818095</c:v>
                </c:pt>
                <c:pt idx="13485">
                  <c:v>0.24153248195446975</c:v>
                </c:pt>
                <c:pt idx="13486">
                  <c:v>0.24155039315075855</c:v>
                </c:pt>
                <c:pt idx="13487">
                  <c:v>0.24156830434704735</c:v>
                </c:pt>
                <c:pt idx="13488">
                  <c:v>0.24158621554333615</c:v>
                </c:pt>
                <c:pt idx="13489">
                  <c:v>0.24160412673962495</c:v>
                </c:pt>
                <c:pt idx="13490">
                  <c:v>0.24162203793591375</c:v>
                </c:pt>
                <c:pt idx="13491">
                  <c:v>0.24163994913220255</c:v>
                </c:pt>
                <c:pt idx="13492">
                  <c:v>0.24165786032849135</c:v>
                </c:pt>
                <c:pt idx="13493">
                  <c:v>0.24167577152478015</c:v>
                </c:pt>
                <c:pt idx="13494">
                  <c:v>0.24169368272106895</c:v>
                </c:pt>
                <c:pt idx="13495">
                  <c:v>0.24171159391735775</c:v>
                </c:pt>
                <c:pt idx="13496">
                  <c:v>0.24172950511364655</c:v>
                </c:pt>
                <c:pt idx="13497">
                  <c:v>0.24174741630993535</c:v>
                </c:pt>
                <c:pt idx="13498">
                  <c:v>0.24176532750622415</c:v>
                </c:pt>
                <c:pt idx="13499">
                  <c:v>0.24178323870251295</c:v>
                </c:pt>
                <c:pt idx="13500">
                  <c:v>0.24180114989880175</c:v>
                </c:pt>
                <c:pt idx="13501">
                  <c:v>0.24181906109509055</c:v>
                </c:pt>
                <c:pt idx="13502">
                  <c:v>0.24183697229137935</c:v>
                </c:pt>
                <c:pt idx="13503">
                  <c:v>0.24185488348766815</c:v>
                </c:pt>
                <c:pt idx="13504">
                  <c:v>0.24187279468395695</c:v>
                </c:pt>
                <c:pt idx="13505">
                  <c:v>0.24189070588024575</c:v>
                </c:pt>
                <c:pt idx="13506">
                  <c:v>0.24190861707653455</c:v>
                </c:pt>
                <c:pt idx="13507">
                  <c:v>0.24192652827282335</c:v>
                </c:pt>
                <c:pt idx="13508">
                  <c:v>0.24194443946911215</c:v>
                </c:pt>
                <c:pt idx="13509">
                  <c:v>0.24196235066540095</c:v>
                </c:pt>
                <c:pt idx="13510">
                  <c:v>0.24198026186168975</c:v>
                </c:pt>
                <c:pt idx="13511">
                  <c:v>0.24199817305797855</c:v>
                </c:pt>
                <c:pt idx="13512">
                  <c:v>0.24201608425426735</c:v>
                </c:pt>
                <c:pt idx="13513">
                  <c:v>0.24203399545055615</c:v>
                </c:pt>
                <c:pt idx="13514">
                  <c:v>0.24205190664684495</c:v>
                </c:pt>
                <c:pt idx="13515">
                  <c:v>0.24206981784313375</c:v>
                </c:pt>
                <c:pt idx="13516">
                  <c:v>0.24208772903942255</c:v>
                </c:pt>
                <c:pt idx="13517">
                  <c:v>0.24210564023571135</c:v>
                </c:pt>
                <c:pt idx="13518">
                  <c:v>0.24212355143200015</c:v>
                </c:pt>
                <c:pt idx="13519">
                  <c:v>0.24214146262828895</c:v>
                </c:pt>
                <c:pt idx="13520">
                  <c:v>0.24215937382457775</c:v>
                </c:pt>
                <c:pt idx="13521">
                  <c:v>0.24217728502086655</c:v>
                </c:pt>
                <c:pt idx="13522">
                  <c:v>0.24219519621715535</c:v>
                </c:pt>
                <c:pt idx="13523">
                  <c:v>0.24221310741344415</c:v>
                </c:pt>
                <c:pt idx="13524">
                  <c:v>0.24223101860973295</c:v>
                </c:pt>
                <c:pt idx="13525">
                  <c:v>0.24224892980602175</c:v>
                </c:pt>
                <c:pt idx="13526">
                  <c:v>0.24226684100231055</c:v>
                </c:pt>
                <c:pt idx="13527">
                  <c:v>0.24228475219859935</c:v>
                </c:pt>
                <c:pt idx="13528">
                  <c:v>0.24230266339488815</c:v>
                </c:pt>
                <c:pt idx="13529">
                  <c:v>0.24232057459117695</c:v>
                </c:pt>
                <c:pt idx="13530">
                  <c:v>0.24233848578746575</c:v>
                </c:pt>
                <c:pt idx="13531">
                  <c:v>0.24235639698375455</c:v>
                </c:pt>
                <c:pt idx="13532">
                  <c:v>0.24237430818004335</c:v>
                </c:pt>
                <c:pt idx="13533">
                  <c:v>0.24239221937633215</c:v>
                </c:pt>
                <c:pt idx="13534">
                  <c:v>0.24241013057262095</c:v>
                </c:pt>
                <c:pt idx="13535">
                  <c:v>0.24242804176890975</c:v>
                </c:pt>
                <c:pt idx="13536">
                  <c:v>0.24244595296519855</c:v>
                </c:pt>
                <c:pt idx="13537">
                  <c:v>0.24246386416148735</c:v>
                </c:pt>
                <c:pt idx="13538">
                  <c:v>0.24248177535777615</c:v>
                </c:pt>
                <c:pt idx="13539">
                  <c:v>0.24249968655406495</c:v>
                </c:pt>
                <c:pt idx="13540">
                  <c:v>0.24251759775035375</c:v>
                </c:pt>
                <c:pt idx="13541">
                  <c:v>0.24253550894664255</c:v>
                </c:pt>
                <c:pt idx="13542">
                  <c:v>0.24255342014293135</c:v>
                </c:pt>
                <c:pt idx="13543">
                  <c:v>0.24257133133922015</c:v>
                </c:pt>
                <c:pt idx="13544">
                  <c:v>0.24258924253550895</c:v>
                </c:pt>
                <c:pt idx="13545">
                  <c:v>0.24260715373179775</c:v>
                </c:pt>
                <c:pt idx="13546">
                  <c:v>0.24262506492808655</c:v>
                </c:pt>
                <c:pt idx="13547">
                  <c:v>0.24264297612437535</c:v>
                </c:pt>
                <c:pt idx="13548">
                  <c:v>0.24266088732066415</c:v>
                </c:pt>
                <c:pt idx="13549">
                  <c:v>0.24267879851695295</c:v>
                </c:pt>
                <c:pt idx="13550">
                  <c:v>0.24269670971324175</c:v>
                </c:pt>
                <c:pt idx="13551">
                  <c:v>0.24271462090953055</c:v>
                </c:pt>
                <c:pt idx="13552">
                  <c:v>0.24273253210581935</c:v>
                </c:pt>
                <c:pt idx="13553">
                  <c:v>0.24275044330210815</c:v>
                </c:pt>
                <c:pt idx="13554">
                  <c:v>0.24276835449839695</c:v>
                </c:pt>
                <c:pt idx="13555">
                  <c:v>0.24278626569468575</c:v>
                </c:pt>
                <c:pt idx="13556">
                  <c:v>0.24280417689097455</c:v>
                </c:pt>
                <c:pt idx="13557">
                  <c:v>0.24282208808726335</c:v>
                </c:pt>
                <c:pt idx="13558">
                  <c:v>0.24283999928355215</c:v>
                </c:pt>
                <c:pt idx="13559">
                  <c:v>0.24285791047984095</c:v>
                </c:pt>
                <c:pt idx="13560">
                  <c:v>0.24287582167612976</c:v>
                </c:pt>
                <c:pt idx="13561">
                  <c:v>0.24289373287241856</c:v>
                </c:pt>
                <c:pt idx="13562">
                  <c:v>0.24291164406870736</c:v>
                </c:pt>
                <c:pt idx="13563">
                  <c:v>0.24292955526499616</c:v>
                </c:pt>
                <c:pt idx="13564">
                  <c:v>0.24294746646128496</c:v>
                </c:pt>
                <c:pt idx="13565">
                  <c:v>0.24296537765757376</c:v>
                </c:pt>
                <c:pt idx="13566">
                  <c:v>0.24298328885386256</c:v>
                </c:pt>
                <c:pt idx="13567">
                  <c:v>0.24300120005015136</c:v>
                </c:pt>
                <c:pt idx="13568">
                  <c:v>0.24301911124644016</c:v>
                </c:pt>
                <c:pt idx="13569">
                  <c:v>0.24303702244272896</c:v>
                </c:pt>
                <c:pt idx="13570">
                  <c:v>0.24305493363901776</c:v>
                </c:pt>
                <c:pt idx="13571">
                  <c:v>0.24307284483530656</c:v>
                </c:pt>
                <c:pt idx="13572">
                  <c:v>0.24309075603159536</c:v>
                </c:pt>
                <c:pt idx="13573">
                  <c:v>0.24310866722788416</c:v>
                </c:pt>
                <c:pt idx="13574">
                  <c:v>0.24312657842417296</c:v>
                </c:pt>
                <c:pt idx="13575">
                  <c:v>0.24314448962046176</c:v>
                </c:pt>
                <c:pt idx="13576">
                  <c:v>0.24316240081675056</c:v>
                </c:pt>
                <c:pt idx="13577">
                  <c:v>0.24318031201303936</c:v>
                </c:pt>
                <c:pt idx="13578">
                  <c:v>0.24319822320932816</c:v>
                </c:pt>
                <c:pt idx="13579">
                  <c:v>0.24321613440561696</c:v>
                </c:pt>
                <c:pt idx="13580">
                  <c:v>0.24323404560190576</c:v>
                </c:pt>
                <c:pt idx="13581">
                  <c:v>0.24325195679819456</c:v>
                </c:pt>
                <c:pt idx="13582">
                  <c:v>0.24326986799448336</c:v>
                </c:pt>
                <c:pt idx="13583">
                  <c:v>0.24328777919077216</c:v>
                </c:pt>
                <c:pt idx="13584">
                  <c:v>0.24330569038706096</c:v>
                </c:pt>
                <c:pt idx="13585">
                  <c:v>0.24332360158334976</c:v>
                </c:pt>
                <c:pt idx="13586">
                  <c:v>0.24334151277963856</c:v>
                </c:pt>
                <c:pt idx="13587">
                  <c:v>0.24335942397592736</c:v>
                </c:pt>
                <c:pt idx="13588">
                  <c:v>0.24337733517221616</c:v>
                </c:pt>
                <c:pt idx="13589">
                  <c:v>0.24339524636850496</c:v>
                </c:pt>
                <c:pt idx="13590">
                  <c:v>0.24341315756479376</c:v>
                </c:pt>
                <c:pt idx="13591">
                  <c:v>0.24343106876108256</c:v>
                </c:pt>
                <c:pt idx="13592">
                  <c:v>0.24344897995737136</c:v>
                </c:pt>
                <c:pt idx="13593">
                  <c:v>0.24346689115366016</c:v>
                </c:pt>
                <c:pt idx="13594">
                  <c:v>0.24348480234994896</c:v>
                </c:pt>
                <c:pt idx="13595">
                  <c:v>0.24350271354623776</c:v>
                </c:pt>
                <c:pt idx="13596">
                  <c:v>0.24352062474252656</c:v>
                </c:pt>
                <c:pt idx="13597">
                  <c:v>0.24353853593881536</c:v>
                </c:pt>
                <c:pt idx="13598">
                  <c:v>0.24355644713510416</c:v>
                </c:pt>
                <c:pt idx="13599">
                  <c:v>0.24357435833139296</c:v>
                </c:pt>
                <c:pt idx="13600">
                  <c:v>0.24359226952768176</c:v>
                </c:pt>
                <c:pt idx="13601">
                  <c:v>0.24361018072397056</c:v>
                </c:pt>
                <c:pt idx="13602">
                  <c:v>0.24362809192025936</c:v>
                </c:pt>
                <c:pt idx="13603">
                  <c:v>0.24364600311654816</c:v>
                </c:pt>
                <c:pt idx="13604">
                  <c:v>0.24366391431283696</c:v>
                </c:pt>
                <c:pt idx="13605">
                  <c:v>0.24368182550912576</c:v>
                </c:pt>
                <c:pt idx="13606">
                  <c:v>0.24369973670541456</c:v>
                </c:pt>
                <c:pt idx="13607">
                  <c:v>0.24371764790170336</c:v>
                </c:pt>
                <c:pt idx="13608">
                  <c:v>0.24373555909799216</c:v>
                </c:pt>
                <c:pt idx="13609">
                  <c:v>0.24375347029428096</c:v>
                </c:pt>
                <c:pt idx="13610">
                  <c:v>0.24377138149056976</c:v>
                </c:pt>
                <c:pt idx="13611">
                  <c:v>0.24378929268685856</c:v>
                </c:pt>
                <c:pt idx="13612">
                  <c:v>0.24380720388314736</c:v>
                </c:pt>
                <c:pt idx="13613">
                  <c:v>0.24382511507943616</c:v>
                </c:pt>
                <c:pt idx="13614">
                  <c:v>0.24384302627572496</c:v>
                </c:pt>
                <c:pt idx="13615">
                  <c:v>0.24386093747201376</c:v>
                </c:pt>
                <c:pt idx="13616">
                  <c:v>0.24387884866830256</c:v>
                </c:pt>
                <c:pt idx="13617">
                  <c:v>0.24389675986459136</c:v>
                </c:pt>
                <c:pt idx="13618">
                  <c:v>0.24391467106088016</c:v>
                </c:pt>
                <c:pt idx="13619">
                  <c:v>0.24393258225716896</c:v>
                </c:pt>
                <c:pt idx="13620">
                  <c:v>0.24395049345345776</c:v>
                </c:pt>
                <c:pt idx="13621">
                  <c:v>0.24396840464974656</c:v>
                </c:pt>
                <c:pt idx="13622">
                  <c:v>0.24398631584603536</c:v>
                </c:pt>
                <c:pt idx="13623">
                  <c:v>0.24400422704232416</c:v>
                </c:pt>
                <c:pt idx="13624">
                  <c:v>0.24402213823861296</c:v>
                </c:pt>
                <c:pt idx="13625">
                  <c:v>0.24404004943490176</c:v>
                </c:pt>
                <c:pt idx="13626">
                  <c:v>0.24405796063119056</c:v>
                </c:pt>
                <c:pt idx="13627">
                  <c:v>0.24407587182747936</c:v>
                </c:pt>
                <c:pt idx="13628">
                  <c:v>0.24409378302376816</c:v>
                </c:pt>
                <c:pt idx="13629">
                  <c:v>0.24411169422005696</c:v>
                </c:pt>
                <c:pt idx="13630">
                  <c:v>0.24412960541634576</c:v>
                </c:pt>
                <c:pt idx="13631">
                  <c:v>0.24414751661263456</c:v>
                </c:pt>
                <c:pt idx="13632">
                  <c:v>0.24416542780892336</c:v>
                </c:pt>
                <c:pt idx="13633">
                  <c:v>0.24418333900521216</c:v>
                </c:pt>
                <c:pt idx="13634">
                  <c:v>0.24420125020150096</c:v>
                </c:pt>
                <c:pt idx="13635">
                  <c:v>0.24421916139778976</c:v>
                </c:pt>
                <c:pt idx="13636">
                  <c:v>0.24423707259407856</c:v>
                </c:pt>
                <c:pt idx="13637">
                  <c:v>0.24425498379036736</c:v>
                </c:pt>
                <c:pt idx="13638">
                  <c:v>0.24427289498665616</c:v>
                </c:pt>
                <c:pt idx="13639">
                  <c:v>0.24429080618294496</c:v>
                </c:pt>
                <c:pt idx="13640">
                  <c:v>0.24430871737923376</c:v>
                </c:pt>
                <c:pt idx="13641">
                  <c:v>0.24432662857552256</c:v>
                </c:pt>
                <c:pt idx="13642">
                  <c:v>0.24434453977181136</c:v>
                </c:pt>
                <c:pt idx="13643">
                  <c:v>0.24436245096810016</c:v>
                </c:pt>
                <c:pt idx="13644">
                  <c:v>0.24438036216438896</c:v>
                </c:pt>
                <c:pt idx="13645">
                  <c:v>0.24439827336067776</c:v>
                </c:pt>
                <c:pt idx="13646">
                  <c:v>0.24441618455696656</c:v>
                </c:pt>
                <c:pt idx="13647">
                  <c:v>0.24443409575325536</c:v>
                </c:pt>
                <c:pt idx="13648">
                  <c:v>0.24445200694954416</c:v>
                </c:pt>
                <c:pt idx="13649">
                  <c:v>0.24446991814583297</c:v>
                </c:pt>
                <c:pt idx="13650">
                  <c:v>0.24448782934212177</c:v>
                </c:pt>
                <c:pt idx="13651">
                  <c:v>0.24450574053841057</c:v>
                </c:pt>
                <c:pt idx="13652">
                  <c:v>0.24452365173469937</c:v>
                </c:pt>
                <c:pt idx="13653">
                  <c:v>0.24454156293098817</c:v>
                </c:pt>
                <c:pt idx="13654">
                  <c:v>0.24455947412727697</c:v>
                </c:pt>
                <c:pt idx="13655">
                  <c:v>0.24457738532356577</c:v>
                </c:pt>
                <c:pt idx="13656">
                  <c:v>0.24459529651985457</c:v>
                </c:pt>
                <c:pt idx="13657">
                  <c:v>0.24461320771614337</c:v>
                </c:pt>
                <c:pt idx="13658">
                  <c:v>0.24463111891243217</c:v>
                </c:pt>
                <c:pt idx="13659">
                  <c:v>0.24464903010872097</c:v>
                </c:pt>
                <c:pt idx="13660">
                  <c:v>0.24466694130500977</c:v>
                </c:pt>
                <c:pt idx="13661">
                  <c:v>0.24468485250129857</c:v>
                </c:pt>
                <c:pt idx="13662">
                  <c:v>0.24470276369758737</c:v>
                </c:pt>
                <c:pt idx="13663">
                  <c:v>0.24472067489387617</c:v>
                </c:pt>
                <c:pt idx="13664">
                  <c:v>0.24473858609016497</c:v>
                </c:pt>
                <c:pt idx="13665">
                  <c:v>0.24475649728645377</c:v>
                </c:pt>
                <c:pt idx="13666">
                  <c:v>0.24477440848274257</c:v>
                </c:pt>
                <c:pt idx="13667">
                  <c:v>0.24479231967903137</c:v>
                </c:pt>
                <c:pt idx="13668">
                  <c:v>0.24481023087532017</c:v>
                </c:pt>
                <c:pt idx="13669">
                  <c:v>0.24482814207160897</c:v>
                </c:pt>
                <c:pt idx="13670">
                  <c:v>0.24484605326789777</c:v>
                </c:pt>
                <c:pt idx="13671">
                  <c:v>0.24486396446418657</c:v>
                </c:pt>
                <c:pt idx="13672">
                  <c:v>0.24488187566047537</c:v>
                </c:pt>
                <c:pt idx="13673">
                  <c:v>0.24489978685676417</c:v>
                </c:pt>
                <c:pt idx="13674">
                  <c:v>0.24491769805305297</c:v>
                </c:pt>
                <c:pt idx="13675">
                  <c:v>0.24493560924934177</c:v>
                </c:pt>
                <c:pt idx="13676">
                  <c:v>0.24495352044563057</c:v>
                </c:pt>
                <c:pt idx="13677">
                  <c:v>0.24497143164191937</c:v>
                </c:pt>
                <c:pt idx="13678">
                  <c:v>0.24498934283820817</c:v>
                </c:pt>
                <c:pt idx="13679">
                  <c:v>0.24500725403449697</c:v>
                </c:pt>
                <c:pt idx="13680">
                  <c:v>0.24502516523078577</c:v>
                </c:pt>
                <c:pt idx="13681">
                  <c:v>0.24504307642707457</c:v>
                </c:pt>
                <c:pt idx="13682">
                  <c:v>0.24506098762336337</c:v>
                </c:pt>
                <c:pt idx="13683">
                  <c:v>0.24507889881965217</c:v>
                </c:pt>
                <c:pt idx="13684">
                  <c:v>0.24509681001594097</c:v>
                </c:pt>
                <c:pt idx="13685">
                  <c:v>0.24511472121222977</c:v>
                </c:pt>
                <c:pt idx="13686">
                  <c:v>0.24513263240851857</c:v>
                </c:pt>
                <c:pt idx="13687">
                  <c:v>0.24515054360480737</c:v>
                </c:pt>
                <c:pt idx="13688">
                  <c:v>0.24516845480109617</c:v>
                </c:pt>
                <c:pt idx="13689">
                  <c:v>0.24518636599738497</c:v>
                </c:pt>
                <c:pt idx="13690">
                  <c:v>0.24520427719367377</c:v>
                </c:pt>
                <c:pt idx="13691">
                  <c:v>0.24522218838996257</c:v>
                </c:pt>
                <c:pt idx="13692">
                  <c:v>0.24524009958625137</c:v>
                </c:pt>
                <c:pt idx="13693">
                  <c:v>0.24525801078254017</c:v>
                </c:pt>
                <c:pt idx="13694">
                  <c:v>0.24527592197882897</c:v>
                </c:pt>
                <c:pt idx="13695">
                  <c:v>0.24529383317511777</c:v>
                </c:pt>
                <c:pt idx="13696">
                  <c:v>0.24531174437140657</c:v>
                </c:pt>
                <c:pt idx="13697">
                  <c:v>0.24532965556769537</c:v>
                </c:pt>
                <c:pt idx="13698">
                  <c:v>0.24534756676398417</c:v>
                </c:pt>
                <c:pt idx="13699">
                  <c:v>0.24536547796027297</c:v>
                </c:pt>
                <c:pt idx="13700">
                  <c:v>0.24538338915656177</c:v>
                </c:pt>
                <c:pt idx="13701">
                  <c:v>0.24540130035285057</c:v>
                </c:pt>
                <c:pt idx="13702">
                  <c:v>0.24541921154913937</c:v>
                </c:pt>
                <c:pt idx="13703">
                  <c:v>0.24543712274542817</c:v>
                </c:pt>
                <c:pt idx="13704">
                  <c:v>0.24545503394171697</c:v>
                </c:pt>
                <c:pt idx="13705">
                  <c:v>0.24547294513800577</c:v>
                </c:pt>
                <c:pt idx="13706">
                  <c:v>0.24549085633429457</c:v>
                </c:pt>
                <c:pt idx="13707">
                  <c:v>0.24550876753058337</c:v>
                </c:pt>
                <c:pt idx="13708">
                  <c:v>0.24552667872687217</c:v>
                </c:pt>
                <c:pt idx="13709">
                  <c:v>0.24554458992316097</c:v>
                </c:pt>
                <c:pt idx="13710">
                  <c:v>0.24556250111944977</c:v>
                </c:pt>
                <c:pt idx="13711">
                  <c:v>0.24558041231573857</c:v>
                </c:pt>
                <c:pt idx="13712">
                  <c:v>0.24559832351202737</c:v>
                </c:pt>
                <c:pt idx="13713">
                  <c:v>0.24561623470831617</c:v>
                </c:pt>
                <c:pt idx="13714">
                  <c:v>0.24563414590460497</c:v>
                </c:pt>
                <c:pt idx="13715">
                  <c:v>0.24565205710089377</c:v>
                </c:pt>
                <c:pt idx="13716">
                  <c:v>0.24566996829718257</c:v>
                </c:pt>
                <c:pt idx="13717">
                  <c:v>0.24568787949347137</c:v>
                </c:pt>
                <c:pt idx="13718">
                  <c:v>0.24570579068976017</c:v>
                </c:pt>
                <c:pt idx="13719">
                  <c:v>0.24572370188604897</c:v>
                </c:pt>
                <c:pt idx="13720">
                  <c:v>0.24574161308233777</c:v>
                </c:pt>
                <c:pt idx="13721">
                  <c:v>0.24575952427862657</c:v>
                </c:pt>
                <c:pt idx="13722">
                  <c:v>0.24577743547491537</c:v>
                </c:pt>
                <c:pt idx="13723">
                  <c:v>0.24579534667120417</c:v>
                </c:pt>
                <c:pt idx="13724">
                  <c:v>0.24581325786749297</c:v>
                </c:pt>
                <c:pt idx="13725">
                  <c:v>0.24583116906378177</c:v>
                </c:pt>
                <c:pt idx="13726">
                  <c:v>0.24584908026007057</c:v>
                </c:pt>
                <c:pt idx="13727">
                  <c:v>0.24586699145635937</c:v>
                </c:pt>
                <c:pt idx="13728">
                  <c:v>0.24588490265264817</c:v>
                </c:pt>
                <c:pt idx="13729">
                  <c:v>0.24590281384893697</c:v>
                </c:pt>
                <c:pt idx="13730">
                  <c:v>0.24592072504522577</c:v>
                </c:pt>
                <c:pt idx="13731">
                  <c:v>0.24593863624151457</c:v>
                </c:pt>
                <c:pt idx="13732">
                  <c:v>0.24595654743780337</c:v>
                </c:pt>
                <c:pt idx="13733">
                  <c:v>0.24597445863409217</c:v>
                </c:pt>
                <c:pt idx="13734">
                  <c:v>0.24599236983038097</c:v>
                </c:pt>
                <c:pt idx="13735">
                  <c:v>0.24601028102666977</c:v>
                </c:pt>
                <c:pt idx="13736">
                  <c:v>0.24602819222295857</c:v>
                </c:pt>
                <c:pt idx="13737">
                  <c:v>0.24604610341924738</c:v>
                </c:pt>
                <c:pt idx="13738">
                  <c:v>0.24606401461553618</c:v>
                </c:pt>
                <c:pt idx="13739">
                  <c:v>0.24608192581182498</c:v>
                </c:pt>
                <c:pt idx="13740">
                  <c:v>0.24609983700811378</c:v>
                </c:pt>
                <c:pt idx="13741">
                  <c:v>0.24611774820440258</c:v>
                </c:pt>
                <c:pt idx="13742">
                  <c:v>0.24613565940069138</c:v>
                </c:pt>
                <c:pt idx="13743">
                  <c:v>0.24615357059698018</c:v>
                </c:pt>
                <c:pt idx="13744">
                  <c:v>0.24617148179326898</c:v>
                </c:pt>
                <c:pt idx="13745">
                  <c:v>0.24618939298955778</c:v>
                </c:pt>
                <c:pt idx="13746">
                  <c:v>0.24620730418584658</c:v>
                </c:pt>
                <c:pt idx="13747">
                  <c:v>0.24622521538213538</c:v>
                </c:pt>
                <c:pt idx="13748">
                  <c:v>0.24624312657842418</c:v>
                </c:pt>
                <c:pt idx="13749">
                  <c:v>0.24626103777471298</c:v>
                </c:pt>
                <c:pt idx="13750">
                  <c:v>0.24627894897100178</c:v>
                </c:pt>
                <c:pt idx="13751">
                  <c:v>0.24629686016729058</c:v>
                </c:pt>
                <c:pt idx="13752">
                  <c:v>0.24631477136357938</c:v>
                </c:pt>
                <c:pt idx="13753">
                  <c:v>0.24633268255986818</c:v>
                </c:pt>
                <c:pt idx="13754">
                  <c:v>0.24635059375615698</c:v>
                </c:pt>
                <c:pt idx="13755">
                  <c:v>0.24636850495244578</c:v>
                </c:pt>
                <c:pt idx="13756">
                  <c:v>0.24638641614873458</c:v>
                </c:pt>
                <c:pt idx="13757">
                  <c:v>0.24640432734502338</c:v>
                </c:pt>
                <c:pt idx="13758">
                  <c:v>0.24642223854131218</c:v>
                </c:pt>
                <c:pt idx="13759">
                  <c:v>0.24644014973760098</c:v>
                </c:pt>
                <c:pt idx="13760">
                  <c:v>0.24645806093388978</c:v>
                </c:pt>
                <c:pt idx="13761">
                  <c:v>0.24647597213017858</c:v>
                </c:pt>
                <c:pt idx="13762">
                  <c:v>0.24649388332646738</c:v>
                </c:pt>
                <c:pt idx="13763">
                  <c:v>0.24651179452275618</c:v>
                </c:pt>
                <c:pt idx="13764">
                  <c:v>0.24652970571904498</c:v>
                </c:pt>
                <c:pt idx="13765">
                  <c:v>0.24654761691533378</c:v>
                </c:pt>
                <c:pt idx="13766">
                  <c:v>0.24656552811162258</c:v>
                </c:pt>
                <c:pt idx="13767">
                  <c:v>0.24658343930791138</c:v>
                </c:pt>
                <c:pt idx="13768">
                  <c:v>0.24660135050420018</c:v>
                </c:pt>
                <c:pt idx="13769">
                  <c:v>0.24661926170048898</c:v>
                </c:pt>
                <c:pt idx="13770">
                  <c:v>0.24663717289677778</c:v>
                </c:pt>
                <c:pt idx="13771">
                  <c:v>0.24665508409306658</c:v>
                </c:pt>
                <c:pt idx="13772">
                  <c:v>0.24667299528935538</c:v>
                </c:pt>
                <c:pt idx="13773">
                  <c:v>0.24669090648564418</c:v>
                </c:pt>
                <c:pt idx="13774">
                  <c:v>0.24670881768193298</c:v>
                </c:pt>
                <c:pt idx="13775">
                  <c:v>0.24672672887822178</c:v>
                </c:pt>
                <c:pt idx="13776">
                  <c:v>0.24674464007451058</c:v>
                </c:pt>
                <c:pt idx="13777">
                  <c:v>0.24676255127079938</c:v>
                </c:pt>
                <c:pt idx="13778">
                  <c:v>0.24678046246708818</c:v>
                </c:pt>
                <c:pt idx="13779">
                  <c:v>0.24679837366337698</c:v>
                </c:pt>
                <c:pt idx="13780">
                  <c:v>0.24681628485966578</c:v>
                </c:pt>
                <c:pt idx="13781">
                  <c:v>0.24683419605595458</c:v>
                </c:pt>
                <c:pt idx="13782">
                  <c:v>0.24685210725224338</c:v>
                </c:pt>
                <c:pt idx="13783">
                  <c:v>0.24687001844853218</c:v>
                </c:pt>
                <c:pt idx="13784">
                  <c:v>0.24688792964482098</c:v>
                </c:pt>
                <c:pt idx="13785">
                  <c:v>0.24690584084110978</c:v>
                </c:pt>
                <c:pt idx="13786">
                  <c:v>0.24692375203739858</c:v>
                </c:pt>
                <c:pt idx="13787">
                  <c:v>0.24694166323368738</c:v>
                </c:pt>
                <c:pt idx="13788">
                  <c:v>0.24695957442997618</c:v>
                </c:pt>
                <c:pt idx="13789">
                  <c:v>0.24697748562626498</c:v>
                </c:pt>
                <c:pt idx="13790">
                  <c:v>0.24699539682255378</c:v>
                </c:pt>
                <c:pt idx="13791">
                  <c:v>0.24701330801884258</c:v>
                </c:pt>
                <c:pt idx="13792">
                  <c:v>0.24703121921513138</c:v>
                </c:pt>
                <c:pt idx="13793">
                  <c:v>0.24704913041142018</c:v>
                </c:pt>
                <c:pt idx="13794">
                  <c:v>0.24706704160770898</c:v>
                </c:pt>
                <c:pt idx="13795">
                  <c:v>0.24708495280399778</c:v>
                </c:pt>
                <c:pt idx="13796">
                  <c:v>0.24710286400028658</c:v>
                </c:pt>
                <c:pt idx="13797">
                  <c:v>0.24712077519657538</c:v>
                </c:pt>
                <c:pt idx="13798">
                  <c:v>0.24713868639286418</c:v>
                </c:pt>
                <c:pt idx="13799">
                  <c:v>0.24715659758915298</c:v>
                </c:pt>
                <c:pt idx="13800">
                  <c:v>0.24717450878544178</c:v>
                </c:pt>
                <c:pt idx="13801">
                  <c:v>0.24719241998173058</c:v>
                </c:pt>
                <c:pt idx="13802">
                  <c:v>0.24721033117801938</c:v>
                </c:pt>
                <c:pt idx="13803">
                  <c:v>0.24722824237430818</c:v>
                </c:pt>
                <c:pt idx="13804">
                  <c:v>0.24724615357059698</c:v>
                </c:pt>
                <c:pt idx="13805">
                  <c:v>0.24726406476688578</c:v>
                </c:pt>
                <c:pt idx="13806">
                  <c:v>0.24728197596317458</c:v>
                </c:pt>
                <c:pt idx="13807">
                  <c:v>0.24729988715946338</c:v>
                </c:pt>
                <c:pt idx="13808">
                  <c:v>0.24731779835575218</c:v>
                </c:pt>
                <c:pt idx="13809">
                  <c:v>0.24733570955204098</c:v>
                </c:pt>
                <c:pt idx="13810">
                  <c:v>0.24735362074832978</c:v>
                </c:pt>
                <c:pt idx="13811">
                  <c:v>0.24737153194461858</c:v>
                </c:pt>
                <c:pt idx="13812">
                  <c:v>0.24738944314090738</c:v>
                </c:pt>
                <c:pt idx="13813">
                  <c:v>0.24740735433719618</c:v>
                </c:pt>
                <c:pt idx="13814">
                  <c:v>0.24742526553348498</c:v>
                </c:pt>
                <c:pt idx="13815">
                  <c:v>0.24744317672977378</c:v>
                </c:pt>
                <c:pt idx="13816">
                  <c:v>0.24746108792606258</c:v>
                </c:pt>
                <c:pt idx="13817">
                  <c:v>0.24747899912235138</c:v>
                </c:pt>
                <c:pt idx="13818">
                  <c:v>0.24749691031864018</c:v>
                </c:pt>
                <c:pt idx="13819">
                  <c:v>0.24751482151492898</c:v>
                </c:pt>
                <c:pt idx="13820">
                  <c:v>0.24753273271121778</c:v>
                </c:pt>
                <c:pt idx="13821">
                  <c:v>0.24755064390750658</c:v>
                </c:pt>
                <c:pt idx="13822">
                  <c:v>0.24756855510379538</c:v>
                </c:pt>
                <c:pt idx="13823">
                  <c:v>0.24758646630008418</c:v>
                </c:pt>
                <c:pt idx="13824">
                  <c:v>0.24760437749637298</c:v>
                </c:pt>
                <c:pt idx="13825">
                  <c:v>0.24762228869266178</c:v>
                </c:pt>
                <c:pt idx="13826">
                  <c:v>0.24764019988895059</c:v>
                </c:pt>
                <c:pt idx="13827">
                  <c:v>0.24765811108523939</c:v>
                </c:pt>
                <c:pt idx="13828">
                  <c:v>0.24767602228152819</c:v>
                </c:pt>
                <c:pt idx="13829">
                  <c:v>0.24769393347781699</c:v>
                </c:pt>
                <c:pt idx="13830">
                  <c:v>0.24771184467410579</c:v>
                </c:pt>
                <c:pt idx="13831">
                  <c:v>0.24772975587039459</c:v>
                </c:pt>
                <c:pt idx="13832">
                  <c:v>0.24774766706668339</c:v>
                </c:pt>
                <c:pt idx="13833">
                  <c:v>0.24776557826297219</c:v>
                </c:pt>
                <c:pt idx="13834">
                  <c:v>0.24778348945926099</c:v>
                </c:pt>
                <c:pt idx="13835">
                  <c:v>0.24780140065554979</c:v>
                </c:pt>
                <c:pt idx="13836">
                  <c:v>0.24781931185183859</c:v>
                </c:pt>
                <c:pt idx="13837">
                  <c:v>0.24783722304812739</c:v>
                </c:pt>
                <c:pt idx="13838">
                  <c:v>0.24785513424441619</c:v>
                </c:pt>
                <c:pt idx="13839">
                  <c:v>0.24787304544070499</c:v>
                </c:pt>
                <c:pt idx="13840">
                  <c:v>0.24789095663699379</c:v>
                </c:pt>
                <c:pt idx="13841">
                  <c:v>0.24790886783328259</c:v>
                </c:pt>
                <c:pt idx="13842">
                  <c:v>0.24792677902957139</c:v>
                </c:pt>
                <c:pt idx="13843">
                  <c:v>0.24794469022586019</c:v>
                </c:pt>
                <c:pt idx="13844">
                  <c:v>0.24796260142214899</c:v>
                </c:pt>
                <c:pt idx="13845">
                  <c:v>0.24798051261843779</c:v>
                </c:pt>
                <c:pt idx="13846">
                  <c:v>0.24799842381472659</c:v>
                </c:pt>
                <c:pt idx="13847">
                  <c:v>0.24801633501101539</c:v>
                </c:pt>
                <c:pt idx="13848">
                  <c:v>0.24803424620730419</c:v>
                </c:pt>
                <c:pt idx="13849">
                  <c:v>0.24805215740359299</c:v>
                </c:pt>
                <c:pt idx="13850">
                  <c:v>0.24807006859988179</c:v>
                </c:pt>
                <c:pt idx="13851">
                  <c:v>0.24808797979617059</c:v>
                </c:pt>
                <c:pt idx="13852">
                  <c:v>0.24810589099245939</c:v>
                </c:pt>
                <c:pt idx="13853">
                  <c:v>0.24812380218874819</c:v>
                </c:pt>
                <c:pt idx="13854">
                  <c:v>0.24814171338503699</c:v>
                </c:pt>
                <c:pt idx="13855">
                  <c:v>0.24815962458132579</c:v>
                </c:pt>
                <c:pt idx="13856">
                  <c:v>0.24817753577761459</c:v>
                </c:pt>
                <c:pt idx="13857">
                  <c:v>0.24819544697390339</c:v>
                </c:pt>
                <c:pt idx="13858">
                  <c:v>0.24821335817019219</c:v>
                </c:pt>
                <c:pt idx="13859">
                  <c:v>0.24823126936648099</c:v>
                </c:pt>
                <c:pt idx="13860">
                  <c:v>0.24824918056276979</c:v>
                </c:pt>
                <c:pt idx="13861">
                  <c:v>0.24826709175905859</c:v>
                </c:pt>
                <c:pt idx="13862">
                  <c:v>0.24828500295534739</c:v>
                </c:pt>
                <c:pt idx="13863">
                  <c:v>0.24830291415163619</c:v>
                </c:pt>
                <c:pt idx="13864">
                  <c:v>0.24832082534792499</c:v>
                </c:pt>
                <c:pt idx="13865">
                  <c:v>0.24833873654421379</c:v>
                </c:pt>
                <c:pt idx="13866">
                  <c:v>0.24835664774050259</c:v>
                </c:pt>
                <c:pt idx="13867">
                  <c:v>0.24837455893679139</c:v>
                </c:pt>
                <c:pt idx="13868">
                  <c:v>0.24839247013308019</c:v>
                </c:pt>
                <c:pt idx="13869">
                  <c:v>0.24841038132936899</c:v>
                </c:pt>
                <c:pt idx="13870">
                  <c:v>0.24842829252565779</c:v>
                </c:pt>
                <c:pt idx="13871">
                  <c:v>0.24844620372194659</c:v>
                </c:pt>
                <c:pt idx="13872">
                  <c:v>0.24846411491823539</c:v>
                </c:pt>
                <c:pt idx="13873">
                  <c:v>0.24848202611452419</c:v>
                </c:pt>
                <c:pt idx="13874">
                  <c:v>0.24849993731081299</c:v>
                </c:pt>
                <c:pt idx="13875">
                  <c:v>0.24851784850710179</c:v>
                </c:pt>
                <c:pt idx="13876">
                  <c:v>0.24853575970339059</c:v>
                </c:pt>
                <c:pt idx="13877">
                  <c:v>0.24855367089967939</c:v>
                </c:pt>
                <c:pt idx="13878">
                  <c:v>0.24857158209596819</c:v>
                </c:pt>
                <c:pt idx="13879">
                  <c:v>0.24858949329225699</c:v>
                </c:pt>
                <c:pt idx="13880">
                  <c:v>0.24860740448854579</c:v>
                </c:pt>
                <c:pt idx="13881">
                  <c:v>0.24862531568483459</c:v>
                </c:pt>
                <c:pt idx="13882">
                  <c:v>0.24864322688112339</c:v>
                </c:pt>
                <c:pt idx="13883">
                  <c:v>0.24866113807741219</c:v>
                </c:pt>
                <c:pt idx="13884">
                  <c:v>0.24867904927370099</c:v>
                </c:pt>
                <c:pt idx="13885">
                  <c:v>0.24869696046998979</c:v>
                </c:pt>
                <c:pt idx="13886">
                  <c:v>0.24871487166627859</c:v>
                </c:pt>
                <c:pt idx="13887">
                  <c:v>0.24873278286256739</c:v>
                </c:pt>
                <c:pt idx="13888">
                  <c:v>0.24875069405885619</c:v>
                </c:pt>
                <c:pt idx="13889">
                  <c:v>0.24876860525514499</c:v>
                </c:pt>
                <c:pt idx="13890">
                  <c:v>0.24878651645143379</c:v>
                </c:pt>
                <c:pt idx="13891">
                  <c:v>0.24880442764772259</c:v>
                </c:pt>
                <c:pt idx="13892">
                  <c:v>0.24882233884401139</c:v>
                </c:pt>
                <c:pt idx="13893">
                  <c:v>0.24884025004030019</c:v>
                </c:pt>
                <c:pt idx="13894">
                  <c:v>0.24885816123658899</c:v>
                </c:pt>
                <c:pt idx="13895">
                  <c:v>0.24887607243287779</c:v>
                </c:pt>
                <c:pt idx="13896">
                  <c:v>0.24889398362916659</c:v>
                </c:pt>
                <c:pt idx="13897">
                  <c:v>0.24891189482545539</c:v>
                </c:pt>
                <c:pt idx="13898">
                  <c:v>0.24892980602174419</c:v>
                </c:pt>
                <c:pt idx="13899">
                  <c:v>0.24894771721803299</c:v>
                </c:pt>
                <c:pt idx="13900">
                  <c:v>0.24896562841432179</c:v>
                </c:pt>
                <c:pt idx="13901">
                  <c:v>0.24898353961061059</c:v>
                </c:pt>
                <c:pt idx="13902">
                  <c:v>0.24900145080689939</c:v>
                </c:pt>
                <c:pt idx="13903">
                  <c:v>0.24901936200318819</c:v>
                </c:pt>
                <c:pt idx="13904">
                  <c:v>0.24903727319947699</c:v>
                </c:pt>
                <c:pt idx="13905">
                  <c:v>0.24905518439576579</c:v>
                </c:pt>
                <c:pt idx="13906">
                  <c:v>0.24907309559205459</c:v>
                </c:pt>
                <c:pt idx="13907">
                  <c:v>0.24909100678834339</c:v>
                </c:pt>
                <c:pt idx="13908">
                  <c:v>0.24910891798463219</c:v>
                </c:pt>
                <c:pt idx="13909">
                  <c:v>0.24912682918092099</c:v>
                </c:pt>
                <c:pt idx="13910">
                  <c:v>0.24914474037720979</c:v>
                </c:pt>
                <c:pt idx="13911">
                  <c:v>0.24916265157349859</c:v>
                </c:pt>
                <c:pt idx="13912">
                  <c:v>0.24918056276978739</c:v>
                </c:pt>
                <c:pt idx="13913">
                  <c:v>0.24919847396607619</c:v>
                </c:pt>
                <c:pt idx="13914">
                  <c:v>0.249216385162365</c:v>
                </c:pt>
                <c:pt idx="13915">
                  <c:v>0.2492342963586538</c:v>
                </c:pt>
                <c:pt idx="13916">
                  <c:v>0.2492522075549426</c:v>
                </c:pt>
                <c:pt idx="13917">
                  <c:v>0.2492701187512314</c:v>
                </c:pt>
                <c:pt idx="13918">
                  <c:v>0.2492880299475202</c:v>
                </c:pt>
                <c:pt idx="13919">
                  <c:v>0.249305941143809</c:v>
                </c:pt>
                <c:pt idx="13920">
                  <c:v>0.2493238523400978</c:v>
                </c:pt>
                <c:pt idx="13921">
                  <c:v>0.2493417635363866</c:v>
                </c:pt>
                <c:pt idx="13922">
                  <c:v>0.2493596747326754</c:v>
                </c:pt>
                <c:pt idx="13923">
                  <c:v>0.2493775859289642</c:v>
                </c:pt>
                <c:pt idx="13924">
                  <c:v>0.249395497125253</c:v>
                </c:pt>
                <c:pt idx="13925">
                  <c:v>0.2494134083215418</c:v>
                </c:pt>
                <c:pt idx="13926">
                  <c:v>0.2494313195178306</c:v>
                </c:pt>
                <c:pt idx="13927">
                  <c:v>0.2494492307141194</c:v>
                </c:pt>
                <c:pt idx="13928">
                  <c:v>0.2494671419104082</c:v>
                </c:pt>
                <c:pt idx="13929">
                  <c:v>0.249485053106697</c:v>
                </c:pt>
                <c:pt idx="13930">
                  <c:v>0.2495029643029858</c:v>
                </c:pt>
                <c:pt idx="13931">
                  <c:v>0.2495208754992746</c:v>
                </c:pt>
                <c:pt idx="13932">
                  <c:v>0.2495387866955634</c:v>
                </c:pt>
                <c:pt idx="13933">
                  <c:v>0.2495566978918522</c:v>
                </c:pt>
                <c:pt idx="13934">
                  <c:v>0.249574609088141</c:v>
                </c:pt>
                <c:pt idx="13935">
                  <c:v>0.2495925202844298</c:v>
                </c:pt>
                <c:pt idx="13936">
                  <c:v>0.2496104314807186</c:v>
                </c:pt>
                <c:pt idx="13937">
                  <c:v>0.2496283426770074</c:v>
                </c:pt>
                <c:pt idx="13938">
                  <c:v>0.2496462538732962</c:v>
                </c:pt>
                <c:pt idx="13939">
                  <c:v>0.249664165069585</c:v>
                </c:pt>
                <c:pt idx="13940">
                  <c:v>0.2496820762658738</c:v>
                </c:pt>
                <c:pt idx="13941">
                  <c:v>0.2496999874621626</c:v>
                </c:pt>
                <c:pt idx="13942">
                  <c:v>0.2497178986584514</c:v>
                </c:pt>
                <c:pt idx="13943">
                  <c:v>0.2497358098547402</c:v>
                </c:pt>
                <c:pt idx="13944">
                  <c:v>0.249753721051029</c:v>
                </c:pt>
                <c:pt idx="13945">
                  <c:v>0.2497716322473178</c:v>
                </c:pt>
                <c:pt idx="13946">
                  <c:v>0.2497895434436066</c:v>
                </c:pt>
                <c:pt idx="13947">
                  <c:v>0.2498074546398954</c:v>
                </c:pt>
                <c:pt idx="13948">
                  <c:v>0.2498253658361842</c:v>
                </c:pt>
                <c:pt idx="13949">
                  <c:v>0.249843277032473</c:v>
                </c:pt>
                <c:pt idx="13950">
                  <c:v>0.2498611882287618</c:v>
                </c:pt>
                <c:pt idx="13951">
                  <c:v>0.2498790994250506</c:v>
                </c:pt>
                <c:pt idx="13952">
                  <c:v>0.2498970106213394</c:v>
                </c:pt>
                <c:pt idx="13953">
                  <c:v>0.2499149218176282</c:v>
                </c:pt>
                <c:pt idx="13954">
                  <c:v>0.249932833013917</c:v>
                </c:pt>
                <c:pt idx="13955">
                  <c:v>0.2499507442102058</c:v>
                </c:pt>
                <c:pt idx="13956">
                  <c:v>0.2499686554064946</c:v>
                </c:pt>
                <c:pt idx="13957">
                  <c:v>0.2499865666027834</c:v>
                </c:pt>
                <c:pt idx="13958">
                  <c:v>0.2500044777990722</c:v>
                </c:pt>
                <c:pt idx="13959">
                  <c:v>0.250022388995361</c:v>
                </c:pt>
                <c:pt idx="13960">
                  <c:v>0.2500403001916498</c:v>
                </c:pt>
                <c:pt idx="13961">
                  <c:v>0.2500582113879386</c:v>
                </c:pt>
                <c:pt idx="13962">
                  <c:v>0.2500761225842274</c:v>
                </c:pt>
                <c:pt idx="13963">
                  <c:v>0.2500940337805162</c:v>
                </c:pt>
                <c:pt idx="13964">
                  <c:v>0.250111944976805</c:v>
                </c:pt>
                <c:pt idx="13965">
                  <c:v>0.2501298561730938</c:v>
                </c:pt>
                <c:pt idx="13966">
                  <c:v>0.2501477673693826</c:v>
                </c:pt>
                <c:pt idx="13967">
                  <c:v>0.2501656785656714</c:v>
                </c:pt>
                <c:pt idx="13968">
                  <c:v>0.2501835897619602</c:v>
                </c:pt>
                <c:pt idx="13969">
                  <c:v>0.250201500958249</c:v>
                </c:pt>
                <c:pt idx="13970">
                  <c:v>0.2502194121545378</c:v>
                </c:pt>
                <c:pt idx="13971">
                  <c:v>0.2502373233508266</c:v>
                </c:pt>
                <c:pt idx="13972">
                  <c:v>0.2502552345471154</c:v>
                </c:pt>
                <c:pt idx="13973">
                  <c:v>0.2502731457434042</c:v>
                </c:pt>
                <c:pt idx="13974">
                  <c:v>0.250291056939693</c:v>
                </c:pt>
                <c:pt idx="13975">
                  <c:v>0.2503089681359818</c:v>
                </c:pt>
                <c:pt idx="13976">
                  <c:v>0.2503268793322706</c:v>
                </c:pt>
                <c:pt idx="13977">
                  <c:v>0.2503447905285594</c:v>
                </c:pt>
                <c:pt idx="13978">
                  <c:v>0.2503627017248482</c:v>
                </c:pt>
                <c:pt idx="13979">
                  <c:v>0.250380612921137</c:v>
                </c:pt>
                <c:pt idx="13980">
                  <c:v>0.2503985241174258</c:v>
                </c:pt>
                <c:pt idx="13981">
                  <c:v>0.2504164353137146</c:v>
                </c:pt>
                <c:pt idx="13982">
                  <c:v>0.2504343465100034</c:v>
                </c:pt>
                <c:pt idx="13983">
                  <c:v>0.2504522577062922</c:v>
                </c:pt>
                <c:pt idx="13984">
                  <c:v>0.250470168902581</c:v>
                </c:pt>
                <c:pt idx="13985">
                  <c:v>0.2504880800988698</c:v>
                </c:pt>
                <c:pt idx="13986">
                  <c:v>0.2505059912951586</c:v>
                </c:pt>
                <c:pt idx="13987">
                  <c:v>0.2505239024914474</c:v>
                </c:pt>
                <c:pt idx="13988">
                  <c:v>0.2505418136877362</c:v>
                </c:pt>
                <c:pt idx="13989">
                  <c:v>0.250559724884025</c:v>
                </c:pt>
                <c:pt idx="13990">
                  <c:v>0.2505776360803138</c:v>
                </c:pt>
                <c:pt idx="13991">
                  <c:v>0.2505955472766026</c:v>
                </c:pt>
                <c:pt idx="13992">
                  <c:v>0.2506134584728914</c:v>
                </c:pt>
                <c:pt idx="13993">
                  <c:v>0.2506313696691802</c:v>
                </c:pt>
                <c:pt idx="13994">
                  <c:v>0.250649280865469</c:v>
                </c:pt>
                <c:pt idx="13995">
                  <c:v>0.2506671920617578</c:v>
                </c:pt>
                <c:pt idx="13996">
                  <c:v>0.2506851032580466</c:v>
                </c:pt>
                <c:pt idx="13997">
                  <c:v>0.2507030144543354</c:v>
                </c:pt>
                <c:pt idx="13998">
                  <c:v>0.2507209256506242</c:v>
                </c:pt>
                <c:pt idx="13999">
                  <c:v>0.250738836846913</c:v>
                </c:pt>
                <c:pt idx="14000">
                  <c:v>0.2507567480432018</c:v>
                </c:pt>
                <c:pt idx="14001">
                  <c:v>0.2507746592394906</c:v>
                </c:pt>
                <c:pt idx="14002">
                  <c:v>0.25079257043577941</c:v>
                </c:pt>
                <c:pt idx="14003">
                  <c:v>0.25081048163206821</c:v>
                </c:pt>
                <c:pt idx="14004">
                  <c:v>0.25082839282835701</c:v>
                </c:pt>
                <c:pt idx="14005">
                  <c:v>0.25084630402464581</c:v>
                </c:pt>
                <c:pt idx="14006">
                  <c:v>0.25086421522093461</c:v>
                </c:pt>
                <c:pt idx="14007">
                  <c:v>0.25088212641722341</c:v>
                </c:pt>
                <c:pt idx="14008">
                  <c:v>0.25090003761351221</c:v>
                </c:pt>
                <c:pt idx="14009">
                  <c:v>0.25091794880980101</c:v>
                </c:pt>
                <c:pt idx="14010">
                  <c:v>0.25093586000608981</c:v>
                </c:pt>
                <c:pt idx="14011">
                  <c:v>0.25095377120237861</c:v>
                </c:pt>
                <c:pt idx="14012">
                  <c:v>0.25097168239866741</c:v>
                </c:pt>
                <c:pt idx="14013">
                  <c:v>0.25098959359495621</c:v>
                </c:pt>
                <c:pt idx="14014">
                  <c:v>0.25100750479124501</c:v>
                </c:pt>
                <c:pt idx="14015">
                  <c:v>0.25102541598753381</c:v>
                </c:pt>
                <c:pt idx="14016">
                  <c:v>0.25104332718382261</c:v>
                </c:pt>
                <c:pt idx="14017">
                  <c:v>0.25106123838011141</c:v>
                </c:pt>
                <c:pt idx="14018">
                  <c:v>0.25107914957640021</c:v>
                </c:pt>
                <c:pt idx="14019">
                  <c:v>0.25109706077268901</c:v>
                </c:pt>
                <c:pt idx="14020">
                  <c:v>0.25111497196897781</c:v>
                </c:pt>
                <c:pt idx="14021">
                  <c:v>0.25113288316526661</c:v>
                </c:pt>
                <c:pt idx="14022">
                  <c:v>0.25115079436155541</c:v>
                </c:pt>
                <c:pt idx="14023">
                  <c:v>0.25116870555784421</c:v>
                </c:pt>
                <c:pt idx="14024">
                  <c:v>0.25118661675413301</c:v>
                </c:pt>
                <c:pt idx="14025">
                  <c:v>0.25120452795042181</c:v>
                </c:pt>
                <c:pt idx="14026">
                  <c:v>0.25122243914671061</c:v>
                </c:pt>
                <c:pt idx="14027">
                  <c:v>0.25124035034299941</c:v>
                </c:pt>
                <c:pt idx="14028">
                  <c:v>0.25125826153928821</c:v>
                </c:pt>
                <c:pt idx="14029">
                  <c:v>0.25127617273557701</c:v>
                </c:pt>
                <c:pt idx="14030">
                  <c:v>0.25129408393186581</c:v>
                </c:pt>
                <c:pt idx="14031">
                  <c:v>0.25131199512815461</c:v>
                </c:pt>
                <c:pt idx="14032">
                  <c:v>0.25132990632444341</c:v>
                </c:pt>
                <c:pt idx="14033">
                  <c:v>0.25134781752073221</c:v>
                </c:pt>
                <c:pt idx="14034">
                  <c:v>0.25136572871702101</c:v>
                </c:pt>
                <c:pt idx="14035">
                  <c:v>0.25138363991330981</c:v>
                </c:pt>
                <c:pt idx="14036">
                  <c:v>0.25140155110959861</c:v>
                </c:pt>
                <c:pt idx="14037">
                  <c:v>0.25141946230588741</c:v>
                </c:pt>
                <c:pt idx="14038">
                  <c:v>0.25143737350217621</c:v>
                </c:pt>
                <c:pt idx="14039">
                  <c:v>0.25145528469846501</c:v>
                </c:pt>
                <c:pt idx="14040">
                  <c:v>0.25147319589475381</c:v>
                </c:pt>
                <c:pt idx="14041">
                  <c:v>0.25149110709104261</c:v>
                </c:pt>
                <c:pt idx="14042">
                  <c:v>0.25150901828733141</c:v>
                </c:pt>
                <c:pt idx="14043">
                  <c:v>0.25152692948362021</c:v>
                </c:pt>
                <c:pt idx="14044">
                  <c:v>0.25154484067990901</c:v>
                </c:pt>
                <c:pt idx="14045">
                  <c:v>0.25156275187619781</c:v>
                </c:pt>
                <c:pt idx="14046">
                  <c:v>0.25158066307248661</c:v>
                </c:pt>
                <c:pt idx="14047">
                  <c:v>0.25159857426877541</c:v>
                </c:pt>
                <c:pt idx="14048">
                  <c:v>0.25161648546506421</c:v>
                </c:pt>
                <c:pt idx="14049">
                  <c:v>0.25163439666135301</c:v>
                </c:pt>
                <c:pt idx="14050">
                  <c:v>0.25165230785764181</c:v>
                </c:pt>
                <c:pt idx="14051">
                  <c:v>0.25167021905393061</c:v>
                </c:pt>
                <c:pt idx="14052">
                  <c:v>0.25168813025021941</c:v>
                </c:pt>
                <c:pt idx="14053">
                  <c:v>0.25170604144650821</c:v>
                </c:pt>
                <c:pt idx="14054">
                  <c:v>0.25172395264279701</c:v>
                </c:pt>
                <c:pt idx="14055">
                  <c:v>0.25174186383908581</c:v>
                </c:pt>
                <c:pt idx="14056">
                  <c:v>0.25175977503537461</c:v>
                </c:pt>
                <c:pt idx="14057">
                  <c:v>0.25177768623166341</c:v>
                </c:pt>
                <c:pt idx="14058">
                  <c:v>0.25179559742795221</c:v>
                </c:pt>
                <c:pt idx="14059">
                  <c:v>0.25181350862424101</c:v>
                </c:pt>
                <c:pt idx="14060">
                  <c:v>0.25183141982052981</c:v>
                </c:pt>
                <c:pt idx="14061">
                  <c:v>0.25184933101681861</c:v>
                </c:pt>
                <c:pt idx="14062">
                  <c:v>0.25186724221310741</c:v>
                </c:pt>
                <c:pt idx="14063">
                  <c:v>0.25188515340939621</c:v>
                </c:pt>
                <c:pt idx="14064">
                  <c:v>0.25190306460568501</c:v>
                </c:pt>
                <c:pt idx="14065">
                  <c:v>0.25192097580197381</c:v>
                </c:pt>
                <c:pt idx="14066">
                  <c:v>0.25193888699826261</c:v>
                </c:pt>
                <c:pt idx="14067">
                  <c:v>0.25195679819455141</c:v>
                </c:pt>
                <c:pt idx="14068">
                  <c:v>0.25197470939084021</c:v>
                </c:pt>
                <c:pt idx="14069">
                  <c:v>0.25199262058712901</c:v>
                </c:pt>
                <c:pt idx="14070">
                  <c:v>0.25201053178341781</c:v>
                </c:pt>
                <c:pt idx="14071">
                  <c:v>0.25202844297970661</c:v>
                </c:pt>
                <c:pt idx="14072">
                  <c:v>0.25204635417599541</c:v>
                </c:pt>
                <c:pt idx="14073">
                  <c:v>0.25206426537228421</c:v>
                </c:pt>
                <c:pt idx="14074">
                  <c:v>0.25208217656857301</c:v>
                </c:pt>
                <c:pt idx="14075">
                  <c:v>0.25210008776486181</c:v>
                </c:pt>
                <c:pt idx="14076">
                  <c:v>0.25211799896115061</c:v>
                </c:pt>
                <c:pt idx="14077">
                  <c:v>0.25213591015743941</c:v>
                </c:pt>
                <c:pt idx="14078">
                  <c:v>0.25215382135372821</c:v>
                </c:pt>
                <c:pt idx="14079">
                  <c:v>0.25217173255001701</c:v>
                </c:pt>
                <c:pt idx="14080">
                  <c:v>0.25218964374630581</c:v>
                </c:pt>
                <c:pt idx="14081">
                  <c:v>0.25220755494259461</c:v>
                </c:pt>
                <c:pt idx="14082">
                  <c:v>0.25222546613888341</c:v>
                </c:pt>
                <c:pt idx="14083">
                  <c:v>0.25224337733517221</c:v>
                </c:pt>
                <c:pt idx="14084">
                  <c:v>0.25226128853146101</c:v>
                </c:pt>
                <c:pt idx="14085">
                  <c:v>0.25227919972774981</c:v>
                </c:pt>
                <c:pt idx="14086">
                  <c:v>0.25229711092403861</c:v>
                </c:pt>
                <c:pt idx="14087">
                  <c:v>0.25231502212032741</c:v>
                </c:pt>
                <c:pt idx="14088">
                  <c:v>0.25233293331661621</c:v>
                </c:pt>
                <c:pt idx="14089">
                  <c:v>0.25235084451290501</c:v>
                </c:pt>
                <c:pt idx="14090">
                  <c:v>0.25236875570919381</c:v>
                </c:pt>
                <c:pt idx="14091">
                  <c:v>0.25238666690548262</c:v>
                </c:pt>
                <c:pt idx="14092">
                  <c:v>0.25240457810177142</c:v>
                </c:pt>
                <c:pt idx="14093">
                  <c:v>0.25242248929806022</c:v>
                </c:pt>
                <c:pt idx="14094">
                  <c:v>0.25244040049434902</c:v>
                </c:pt>
                <c:pt idx="14095">
                  <c:v>0.25245831169063782</c:v>
                </c:pt>
                <c:pt idx="14096">
                  <c:v>0.25247622288692662</c:v>
                </c:pt>
                <c:pt idx="14097">
                  <c:v>0.25249413408321542</c:v>
                </c:pt>
                <c:pt idx="14098">
                  <c:v>0.25251204527950422</c:v>
                </c:pt>
                <c:pt idx="14099">
                  <c:v>0.25252995647579302</c:v>
                </c:pt>
                <c:pt idx="14100">
                  <c:v>0.25254786767208182</c:v>
                </c:pt>
                <c:pt idx="14101">
                  <c:v>0.25256577886837062</c:v>
                </c:pt>
                <c:pt idx="14102">
                  <c:v>0.25258369006465942</c:v>
                </c:pt>
                <c:pt idx="14103">
                  <c:v>0.25260160126094822</c:v>
                </c:pt>
                <c:pt idx="14104">
                  <c:v>0.25261951245723702</c:v>
                </c:pt>
                <c:pt idx="14105">
                  <c:v>0.25263742365352582</c:v>
                </c:pt>
                <c:pt idx="14106">
                  <c:v>0.25265533484981462</c:v>
                </c:pt>
                <c:pt idx="14107">
                  <c:v>0.25267324604610342</c:v>
                </c:pt>
                <c:pt idx="14108">
                  <c:v>0.25269115724239222</c:v>
                </c:pt>
                <c:pt idx="14109">
                  <c:v>0.25270906843868102</c:v>
                </c:pt>
                <c:pt idx="14110">
                  <c:v>0.25272697963496982</c:v>
                </c:pt>
                <c:pt idx="14111">
                  <c:v>0.25274489083125862</c:v>
                </c:pt>
                <c:pt idx="14112">
                  <c:v>0.25276280202754742</c:v>
                </c:pt>
                <c:pt idx="14113">
                  <c:v>0.25278071322383622</c:v>
                </c:pt>
                <c:pt idx="14114">
                  <c:v>0.25279862442012502</c:v>
                </c:pt>
                <c:pt idx="14115">
                  <c:v>0.25281653561641382</c:v>
                </c:pt>
                <c:pt idx="14116">
                  <c:v>0.25283444681270262</c:v>
                </c:pt>
                <c:pt idx="14117">
                  <c:v>0.25285235800899142</c:v>
                </c:pt>
                <c:pt idx="14118">
                  <c:v>0.25287026920528022</c:v>
                </c:pt>
                <c:pt idx="14119">
                  <c:v>0.25288818040156902</c:v>
                </c:pt>
                <c:pt idx="14120">
                  <c:v>0.25290609159785782</c:v>
                </c:pt>
                <c:pt idx="14121">
                  <c:v>0.25292400279414662</c:v>
                </c:pt>
                <c:pt idx="14122">
                  <c:v>0.25294191399043542</c:v>
                </c:pt>
                <c:pt idx="14123">
                  <c:v>0.25295982518672422</c:v>
                </c:pt>
                <c:pt idx="14124">
                  <c:v>0.25297773638301302</c:v>
                </c:pt>
                <c:pt idx="14125">
                  <c:v>0.25299564757930182</c:v>
                </c:pt>
                <c:pt idx="14126">
                  <c:v>0.25301355877559062</c:v>
                </c:pt>
                <c:pt idx="14127">
                  <c:v>0.25303146997187942</c:v>
                </c:pt>
                <c:pt idx="14128">
                  <c:v>0.25304938116816822</c:v>
                </c:pt>
                <c:pt idx="14129">
                  <c:v>0.25306729236445702</c:v>
                </c:pt>
                <c:pt idx="14130">
                  <c:v>0.25308520356074582</c:v>
                </c:pt>
                <c:pt idx="14131">
                  <c:v>0.25310311475703462</c:v>
                </c:pt>
                <c:pt idx="14132">
                  <c:v>0.25312102595332342</c:v>
                </c:pt>
                <c:pt idx="14133">
                  <c:v>0.25313893714961222</c:v>
                </c:pt>
                <c:pt idx="14134">
                  <c:v>0.25315684834590102</c:v>
                </c:pt>
                <c:pt idx="14135">
                  <c:v>0.25317475954218982</c:v>
                </c:pt>
                <c:pt idx="14136">
                  <c:v>0.25319267073847862</c:v>
                </c:pt>
                <c:pt idx="14137">
                  <c:v>0.25321058193476742</c:v>
                </c:pt>
                <c:pt idx="14138">
                  <c:v>0.25322849313105622</c:v>
                </c:pt>
                <c:pt idx="14139">
                  <c:v>0.25324640432734502</c:v>
                </c:pt>
                <c:pt idx="14140">
                  <c:v>0.25326431552363382</c:v>
                </c:pt>
                <c:pt idx="14141">
                  <c:v>0.25328222671992262</c:v>
                </c:pt>
                <c:pt idx="14142">
                  <c:v>0.25330013791621142</c:v>
                </c:pt>
                <c:pt idx="14143">
                  <c:v>0.25331804911250022</c:v>
                </c:pt>
                <c:pt idx="14144">
                  <c:v>0.25333596030878902</c:v>
                </c:pt>
                <c:pt idx="14145">
                  <c:v>0.25335387150507782</c:v>
                </c:pt>
                <c:pt idx="14146">
                  <c:v>0.25337178270136662</c:v>
                </c:pt>
                <c:pt idx="14147">
                  <c:v>0.25338969389765542</c:v>
                </c:pt>
                <c:pt idx="14148">
                  <c:v>0.25340760509394422</c:v>
                </c:pt>
                <c:pt idx="14149">
                  <c:v>0.25342551629023302</c:v>
                </c:pt>
                <c:pt idx="14150">
                  <c:v>0.25344342748652182</c:v>
                </c:pt>
                <c:pt idx="14151">
                  <c:v>0.25346133868281062</c:v>
                </c:pt>
                <c:pt idx="14152">
                  <c:v>0.25347924987909942</c:v>
                </c:pt>
                <c:pt idx="14153">
                  <c:v>0.25349716107538822</c:v>
                </c:pt>
                <c:pt idx="14154">
                  <c:v>0.25351507227167702</c:v>
                </c:pt>
                <c:pt idx="14155">
                  <c:v>0.25353298346796582</c:v>
                </c:pt>
                <c:pt idx="14156">
                  <c:v>0.25355089466425462</c:v>
                </c:pt>
                <c:pt idx="14157">
                  <c:v>0.25356880586054342</c:v>
                </c:pt>
                <c:pt idx="14158">
                  <c:v>0.25358671705683222</c:v>
                </c:pt>
                <c:pt idx="14159">
                  <c:v>0.25360462825312102</c:v>
                </c:pt>
                <c:pt idx="14160">
                  <c:v>0.25362253944940982</c:v>
                </c:pt>
                <c:pt idx="14161">
                  <c:v>0.25364045064569862</c:v>
                </c:pt>
                <c:pt idx="14162">
                  <c:v>0.25365836184198742</c:v>
                </c:pt>
                <c:pt idx="14163">
                  <c:v>0.25367627303827622</c:v>
                </c:pt>
                <c:pt idx="14164">
                  <c:v>0.25369418423456502</c:v>
                </c:pt>
                <c:pt idx="14165">
                  <c:v>0.25371209543085382</c:v>
                </c:pt>
                <c:pt idx="14166">
                  <c:v>0.25373000662714262</c:v>
                </c:pt>
                <c:pt idx="14167">
                  <c:v>0.25374791782343142</c:v>
                </c:pt>
                <c:pt idx="14168">
                  <c:v>0.25376582901972022</c:v>
                </c:pt>
                <c:pt idx="14169">
                  <c:v>0.25378374021600902</c:v>
                </c:pt>
                <c:pt idx="14170">
                  <c:v>0.25380165141229782</c:v>
                </c:pt>
                <c:pt idx="14171">
                  <c:v>0.25381956260858662</c:v>
                </c:pt>
                <c:pt idx="14172">
                  <c:v>0.25383747380487542</c:v>
                </c:pt>
                <c:pt idx="14173">
                  <c:v>0.25385538500116422</c:v>
                </c:pt>
                <c:pt idx="14174">
                  <c:v>0.25387329619745302</c:v>
                </c:pt>
                <c:pt idx="14175">
                  <c:v>0.25389120739374182</c:v>
                </c:pt>
                <c:pt idx="14176">
                  <c:v>0.25390911859003062</c:v>
                </c:pt>
                <c:pt idx="14177">
                  <c:v>0.25392702978631942</c:v>
                </c:pt>
                <c:pt idx="14178">
                  <c:v>0.25394494098260822</c:v>
                </c:pt>
                <c:pt idx="14179">
                  <c:v>0.25396285217889703</c:v>
                </c:pt>
                <c:pt idx="14180">
                  <c:v>0.25398076337518583</c:v>
                </c:pt>
                <c:pt idx="14181">
                  <c:v>0.25399867457147463</c:v>
                </c:pt>
                <c:pt idx="14182">
                  <c:v>0.25401658576776343</c:v>
                </c:pt>
                <c:pt idx="14183">
                  <c:v>0.25403449696405223</c:v>
                </c:pt>
                <c:pt idx="14184">
                  <c:v>0.25405240816034103</c:v>
                </c:pt>
                <c:pt idx="14185">
                  <c:v>0.25407031935662983</c:v>
                </c:pt>
                <c:pt idx="14186">
                  <c:v>0.25408823055291863</c:v>
                </c:pt>
                <c:pt idx="14187">
                  <c:v>0.25410614174920743</c:v>
                </c:pt>
                <c:pt idx="14188">
                  <c:v>0.25412405294549623</c:v>
                </c:pt>
                <c:pt idx="14189">
                  <c:v>0.25414196414178503</c:v>
                </c:pt>
                <c:pt idx="14190">
                  <c:v>0.25415987533807383</c:v>
                </c:pt>
                <c:pt idx="14191">
                  <c:v>0.25417778653436263</c:v>
                </c:pt>
                <c:pt idx="14192">
                  <c:v>0.25419569773065143</c:v>
                </c:pt>
                <c:pt idx="14193">
                  <c:v>0.25421360892694023</c:v>
                </c:pt>
                <c:pt idx="14194">
                  <c:v>0.25423152012322903</c:v>
                </c:pt>
                <c:pt idx="14195">
                  <c:v>0.25424943131951783</c:v>
                </c:pt>
                <c:pt idx="14196">
                  <c:v>0.25426734251580663</c:v>
                </c:pt>
                <c:pt idx="14197">
                  <c:v>0.25428525371209543</c:v>
                </c:pt>
                <c:pt idx="14198">
                  <c:v>0.25430316490838423</c:v>
                </c:pt>
                <c:pt idx="14199">
                  <c:v>0.25432107610467303</c:v>
                </c:pt>
                <c:pt idx="14200">
                  <c:v>0.25433898730096183</c:v>
                </c:pt>
                <c:pt idx="14201">
                  <c:v>0.25435689849725063</c:v>
                </c:pt>
                <c:pt idx="14202">
                  <c:v>0.25437480969353943</c:v>
                </c:pt>
                <c:pt idx="14203">
                  <c:v>0.25439272088982823</c:v>
                </c:pt>
                <c:pt idx="14204">
                  <c:v>0.25441063208611703</c:v>
                </c:pt>
                <c:pt idx="14205">
                  <c:v>0.25442854328240583</c:v>
                </c:pt>
                <c:pt idx="14206">
                  <c:v>0.25444645447869463</c:v>
                </c:pt>
                <c:pt idx="14207">
                  <c:v>0.25446436567498343</c:v>
                </c:pt>
                <c:pt idx="14208">
                  <c:v>0.25448227687127223</c:v>
                </c:pt>
                <c:pt idx="14209">
                  <c:v>0.25450018806756103</c:v>
                </c:pt>
                <c:pt idx="14210">
                  <c:v>0.25451809926384983</c:v>
                </c:pt>
                <c:pt idx="14211">
                  <c:v>0.25453601046013863</c:v>
                </c:pt>
                <c:pt idx="14212">
                  <c:v>0.25455392165642743</c:v>
                </c:pt>
                <c:pt idx="14213">
                  <c:v>0.25457183285271623</c:v>
                </c:pt>
                <c:pt idx="14214">
                  <c:v>0.25458974404900503</c:v>
                </c:pt>
                <c:pt idx="14215">
                  <c:v>0.25460765524529383</c:v>
                </c:pt>
                <c:pt idx="14216">
                  <c:v>0.25462556644158263</c:v>
                </c:pt>
                <c:pt idx="14217">
                  <c:v>0.25464347763787143</c:v>
                </c:pt>
                <c:pt idx="14218">
                  <c:v>0.25466138883416023</c:v>
                </c:pt>
                <c:pt idx="14219">
                  <c:v>0.25467930003044903</c:v>
                </c:pt>
                <c:pt idx="14220">
                  <c:v>0.25469721122673783</c:v>
                </c:pt>
                <c:pt idx="14221">
                  <c:v>0.25471512242302663</c:v>
                </c:pt>
                <c:pt idx="14222">
                  <c:v>0.25473303361931543</c:v>
                </c:pt>
                <c:pt idx="14223">
                  <c:v>0.25475094481560423</c:v>
                </c:pt>
                <c:pt idx="14224">
                  <c:v>0.25476885601189303</c:v>
                </c:pt>
                <c:pt idx="14225">
                  <c:v>0.25478676720818183</c:v>
                </c:pt>
                <c:pt idx="14226">
                  <c:v>0.25480467840447063</c:v>
                </c:pt>
                <c:pt idx="14227">
                  <c:v>0.25482258960075943</c:v>
                </c:pt>
                <c:pt idx="14228">
                  <c:v>0.25484050079704823</c:v>
                </c:pt>
                <c:pt idx="14229">
                  <c:v>0.25485841199333703</c:v>
                </c:pt>
                <c:pt idx="14230">
                  <c:v>0.25487632318962583</c:v>
                </c:pt>
                <c:pt idx="14231">
                  <c:v>0.25489423438591463</c:v>
                </c:pt>
                <c:pt idx="14232">
                  <c:v>0.25491214558220343</c:v>
                </c:pt>
                <c:pt idx="14233">
                  <c:v>0.25493005677849223</c:v>
                </c:pt>
                <c:pt idx="14234">
                  <c:v>0.25494796797478103</c:v>
                </c:pt>
                <c:pt idx="14235">
                  <c:v>0.25496587917106983</c:v>
                </c:pt>
                <c:pt idx="14236">
                  <c:v>0.25498379036735863</c:v>
                </c:pt>
                <c:pt idx="14237">
                  <c:v>0.25500170156364743</c:v>
                </c:pt>
                <c:pt idx="14238">
                  <c:v>0.25501961275993623</c:v>
                </c:pt>
                <c:pt idx="14239">
                  <c:v>0.25503752395622503</c:v>
                </c:pt>
                <c:pt idx="14240">
                  <c:v>0.25505543515251383</c:v>
                </c:pt>
                <c:pt idx="14241">
                  <c:v>0.25507334634880263</c:v>
                </c:pt>
                <c:pt idx="14242">
                  <c:v>0.25509125754509143</c:v>
                </c:pt>
                <c:pt idx="14243">
                  <c:v>0.25510916874138023</c:v>
                </c:pt>
                <c:pt idx="14244">
                  <c:v>0.25512707993766903</c:v>
                </c:pt>
                <c:pt idx="14245">
                  <c:v>0.25514499113395783</c:v>
                </c:pt>
                <c:pt idx="14246">
                  <c:v>0.25516290233024663</c:v>
                </c:pt>
                <c:pt idx="14247">
                  <c:v>0.25518081352653543</c:v>
                </c:pt>
                <c:pt idx="14248">
                  <c:v>0.25519872472282423</c:v>
                </c:pt>
                <c:pt idx="14249">
                  <c:v>0.25521663591911303</c:v>
                </c:pt>
                <c:pt idx="14250">
                  <c:v>0.25523454711540183</c:v>
                </c:pt>
                <c:pt idx="14251">
                  <c:v>0.25525245831169063</c:v>
                </c:pt>
                <c:pt idx="14252">
                  <c:v>0.25527036950797943</c:v>
                </c:pt>
                <c:pt idx="14253">
                  <c:v>0.25528828070426823</c:v>
                </c:pt>
                <c:pt idx="14254">
                  <c:v>0.25530619190055703</c:v>
                </c:pt>
                <c:pt idx="14255">
                  <c:v>0.25532410309684583</c:v>
                </c:pt>
                <c:pt idx="14256">
                  <c:v>0.25534201429313463</c:v>
                </c:pt>
                <c:pt idx="14257">
                  <c:v>0.25535992548942343</c:v>
                </c:pt>
                <c:pt idx="14258">
                  <c:v>0.25537783668571223</c:v>
                </c:pt>
                <c:pt idx="14259">
                  <c:v>0.25539574788200103</c:v>
                </c:pt>
                <c:pt idx="14260">
                  <c:v>0.25541365907828983</c:v>
                </c:pt>
                <c:pt idx="14261">
                  <c:v>0.25543157027457863</c:v>
                </c:pt>
                <c:pt idx="14262">
                  <c:v>0.25544948147086743</c:v>
                </c:pt>
                <c:pt idx="14263">
                  <c:v>0.25546739266715623</c:v>
                </c:pt>
                <c:pt idx="14264">
                  <c:v>0.25548530386344503</c:v>
                </c:pt>
                <c:pt idx="14265">
                  <c:v>0.25550321505973383</c:v>
                </c:pt>
                <c:pt idx="14266">
                  <c:v>0.25552112625602263</c:v>
                </c:pt>
                <c:pt idx="14267">
                  <c:v>0.25553903745231143</c:v>
                </c:pt>
                <c:pt idx="14268">
                  <c:v>0.25555694864860024</c:v>
                </c:pt>
                <c:pt idx="14269">
                  <c:v>0.25557485984488904</c:v>
                </c:pt>
                <c:pt idx="14270">
                  <c:v>0.25559277104117784</c:v>
                </c:pt>
                <c:pt idx="14271">
                  <c:v>0.25561068223746664</c:v>
                </c:pt>
                <c:pt idx="14272">
                  <c:v>0.25562859343375544</c:v>
                </c:pt>
                <c:pt idx="14273">
                  <c:v>0.25564650463004424</c:v>
                </c:pt>
                <c:pt idx="14274">
                  <c:v>0.25566441582633304</c:v>
                </c:pt>
                <c:pt idx="14275">
                  <c:v>0.25568232702262184</c:v>
                </c:pt>
                <c:pt idx="14276">
                  <c:v>0.25570023821891064</c:v>
                </c:pt>
                <c:pt idx="14277">
                  <c:v>0.25571814941519944</c:v>
                </c:pt>
                <c:pt idx="14278">
                  <c:v>0.25573606061148824</c:v>
                </c:pt>
                <c:pt idx="14279">
                  <c:v>0.25575397180777704</c:v>
                </c:pt>
                <c:pt idx="14280">
                  <c:v>0.25577188300406584</c:v>
                </c:pt>
                <c:pt idx="14281">
                  <c:v>0.25578979420035464</c:v>
                </c:pt>
                <c:pt idx="14282">
                  <c:v>0.25580770539664344</c:v>
                </c:pt>
                <c:pt idx="14283">
                  <c:v>0.25582561659293224</c:v>
                </c:pt>
                <c:pt idx="14284">
                  <c:v>0.25584352778922104</c:v>
                </c:pt>
                <c:pt idx="14285">
                  <c:v>0.25586143898550984</c:v>
                </c:pt>
                <c:pt idx="14286">
                  <c:v>0.25587935018179864</c:v>
                </c:pt>
                <c:pt idx="14287">
                  <c:v>0.25589726137808744</c:v>
                </c:pt>
                <c:pt idx="14288">
                  <c:v>0.25591517257437624</c:v>
                </c:pt>
                <c:pt idx="14289">
                  <c:v>0.25593308377066504</c:v>
                </c:pt>
                <c:pt idx="14290">
                  <c:v>0.25595099496695384</c:v>
                </c:pt>
                <c:pt idx="14291">
                  <c:v>0.25596890616324264</c:v>
                </c:pt>
                <c:pt idx="14292">
                  <c:v>0.25598681735953144</c:v>
                </c:pt>
                <c:pt idx="14293">
                  <c:v>0.25600472855582024</c:v>
                </c:pt>
                <c:pt idx="14294">
                  <c:v>0.25602263975210904</c:v>
                </c:pt>
                <c:pt idx="14295">
                  <c:v>0.25604055094839784</c:v>
                </c:pt>
                <c:pt idx="14296">
                  <c:v>0.25605846214468664</c:v>
                </c:pt>
                <c:pt idx="14297">
                  <c:v>0.25607637334097544</c:v>
                </c:pt>
                <c:pt idx="14298">
                  <c:v>0.25609428453726424</c:v>
                </c:pt>
                <c:pt idx="14299">
                  <c:v>0.25611219573355304</c:v>
                </c:pt>
                <c:pt idx="14300">
                  <c:v>0.25613010692984184</c:v>
                </c:pt>
                <c:pt idx="14301">
                  <c:v>0.25614801812613064</c:v>
                </c:pt>
                <c:pt idx="14302">
                  <c:v>0.25616592932241944</c:v>
                </c:pt>
                <c:pt idx="14303">
                  <c:v>0.25618384051870824</c:v>
                </c:pt>
                <c:pt idx="14304">
                  <c:v>0.25620175171499704</c:v>
                </c:pt>
                <c:pt idx="14305">
                  <c:v>0.25621966291128584</c:v>
                </c:pt>
                <c:pt idx="14306">
                  <c:v>0.25623757410757464</c:v>
                </c:pt>
                <c:pt idx="14307">
                  <c:v>0.25625548530386344</c:v>
                </c:pt>
                <c:pt idx="14308">
                  <c:v>0.25627339650015224</c:v>
                </c:pt>
                <c:pt idx="14309">
                  <c:v>0.25629130769644104</c:v>
                </c:pt>
                <c:pt idx="14310">
                  <c:v>0.25630921889272984</c:v>
                </c:pt>
                <c:pt idx="14311">
                  <c:v>0.25632713008901864</c:v>
                </c:pt>
                <c:pt idx="14312">
                  <c:v>0.25634504128530744</c:v>
                </c:pt>
                <c:pt idx="14313">
                  <c:v>0.25636295248159624</c:v>
                </c:pt>
                <c:pt idx="14314">
                  <c:v>0.25638086367788504</c:v>
                </c:pt>
                <c:pt idx="14315">
                  <c:v>0.25639877487417384</c:v>
                </c:pt>
                <c:pt idx="14316">
                  <c:v>0.25641668607046264</c:v>
                </c:pt>
                <c:pt idx="14317">
                  <c:v>0.25643459726675144</c:v>
                </c:pt>
                <c:pt idx="14318">
                  <c:v>0.25645250846304024</c:v>
                </c:pt>
                <c:pt idx="14319">
                  <c:v>0.25647041965932904</c:v>
                </c:pt>
                <c:pt idx="14320">
                  <c:v>0.25648833085561784</c:v>
                </c:pt>
                <c:pt idx="14321">
                  <c:v>0.25650624205190664</c:v>
                </c:pt>
                <c:pt idx="14322">
                  <c:v>0.25652415324819544</c:v>
                </c:pt>
                <c:pt idx="14323">
                  <c:v>0.25654206444448424</c:v>
                </c:pt>
                <c:pt idx="14324">
                  <c:v>0.25655997564077304</c:v>
                </c:pt>
                <c:pt idx="14325">
                  <c:v>0.25657788683706184</c:v>
                </c:pt>
                <c:pt idx="14326">
                  <c:v>0.25659579803335064</c:v>
                </c:pt>
                <c:pt idx="14327">
                  <c:v>0.25661370922963944</c:v>
                </c:pt>
                <c:pt idx="14328">
                  <c:v>0.25663162042592824</c:v>
                </c:pt>
                <c:pt idx="14329">
                  <c:v>0.25664953162221704</c:v>
                </c:pt>
                <c:pt idx="14330">
                  <c:v>0.25666744281850584</c:v>
                </c:pt>
                <c:pt idx="14331">
                  <c:v>0.25668535401479464</c:v>
                </c:pt>
                <c:pt idx="14332">
                  <c:v>0.25670326521108344</c:v>
                </c:pt>
                <c:pt idx="14333">
                  <c:v>0.25672117640737224</c:v>
                </c:pt>
                <c:pt idx="14334">
                  <c:v>0.25673908760366104</c:v>
                </c:pt>
                <c:pt idx="14335">
                  <c:v>0.25675699879994984</c:v>
                </c:pt>
                <c:pt idx="14336">
                  <c:v>0.25677490999623864</c:v>
                </c:pt>
                <c:pt idx="14337">
                  <c:v>0.25679282119252744</c:v>
                </c:pt>
                <c:pt idx="14338">
                  <c:v>0.25681073238881624</c:v>
                </c:pt>
                <c:pt idx="14339">
                  <c:v>0.25682864358510504</c:v>
                </c:pt>
                <c:pt idx="14340">
                  <c:v>0.25684655478139384</c:v>
                </c:pt>
                <c:pt idx="14341">
                  <c:v>0.25686446597768264</c:v>
                </c:pt>
                <c:pt idx="14342">
                  <c:v>0.25688237717397144</c:v>
                </c:pt>
                <c:pt idx="14343">
                  <c:v>0.25690028837026024</c:v>
                </c:pt>
                <c:pt idx="14344">
                  <c:v>0.25691819956654904</c:v>
                </c:pt>
                <c:pt idx="14345">
                  <c:v>0.25693611076283784</c:v>
                </c:pt>
                <c:pt idx="14346">
                  <c:v>0.25695402195912664</c:v>
                </c:pt>
                <c:pt idx="14347">
                  <c:v>0.25697193315541544</c:v>
                </c:pt>
                <c:pt idx="14348">
                  <c:v>0.25698984435170424</c:v>
                </c:pt>
                <c:pt idx="14349">
                  <c:v>0.25700775554799304</c:v>
                </c:pt>
                <c:pt idx="14350">
                  <c:v>0.25702566674428184</c:v>
                </c:pt>
                <c:pt idx="14351">
                  <c:v>0.25704357794057064</c:v>
                </c:pt>
                <c:pt idx="14352">
                  <c:v>0.25706148913685944</c:v>
                </c:pt>
                <c:pt idx="14353">
                  <c:v>0.25707940033314824</c:v>
                </c:pt>
                <c:pt idx="14354">
                  <c:v>0.25709731152943704</c:v>
                </c:pt>
                <c:pt idx="14355">
                  <c:v>0.25711522272572584</c:v>
                </c:pt>
                <c:pt idx="14356">
                  <c:v>0.25713313392201465</c:v>
                </c:pt>
                <c:pt idx="14357">
                  <c:v>0.25715104511830345</c:v>
                </c:pt>
                <c:pt idx="14358">
                  <c:v>0.25716895631459225</c:v>
                </c:pt>
                <c:pt idx="14359">
                  <c:v>0.25718686751088105</c:v>
                </c:pt>
                <c:pt idx="14360">
                  <c:v>0.25720477870716985</c:v>
                </c:pt>
                <c:pt idx="14361">
                  <c:v>0.25722268990345865</c:v>
                </c:pt>
                <c:pt idx="14362">
                  <c:v>0.25724060109974745</c:v>
                </c:pt>
                <c:pt idx="14363">
                  <c:v>0.25725851229603625</c:v>
                </c:pt>
                <c:pt idx="14364">
                  <c:v>0.25727642349232505</c:v>
                </c:pt>
                <c:pt idx="14365">
                  <c:v>0.25729433468861385</c:v>
                </c:pt>
                <c:pt idx="14366">
                  <c:v>0.25731224588490265</c:v>
                </c:pt>
                <c:pt idx="14367">
                  <c:v>0.25733015708119145</c:v>
                </c:pt>
                <c:pt idx="14368">
                  <c:v>0.25734806827748025</c:v>
                </c:pt>
                <c:pt idx="14369">
                  <c:v>0.25736597947376905</c:v>
                </c:pt>
                <c:pt idx="14370">
                  <c:v>0.25738389067005785</c:v>
                </c:pt>
                <c:pt idx="14371">
                  <c:v>0.25740180186634665</c:v>
                </c:pt>
                <c:pt idx="14372">
                  <c:v>0.25741971306263545</c:v>
                </c:pt>
                <c:pt idx="14373">
                  <c:v>0.25743762425892425</c:v>
                </c:pt>
                <c:pt idx="14374">
                  <c:v>0.25745553545521305</c:v>
                </c:pt>
                <c:pt idx="14375">
                  <c:v>0.25747344665150185</c:v>
                </c:pt>
                <c:pt idx="14376">
                  <c:v>0.25749135784779065</c:v>
                </c:pt>
                <c:pt idx="14377">
                  <c:v>0.25750926904407945</c:v>
                </c:pt>
                <c:pt idx="14378">
                  <c:v>0.25752718024036825</c:v>
                </c:pt>
                <c:pt idx="14379">
                  <c:v>0.25754509143665705</c:v>
                </c:pt>
                <c:pt idx="14380">
                  <c:v>0.25756300263294585</c:v>
                </c:pt>
                <c:pt idx="14381">
                  <c:v>0.25758091382923465</c:v>
                </c:pt>
                <c:pt idx="14382">
                  <c:v>0.25759882502552345</c:v>
                </c:pt>
                <c:pt idx="14383">
                  <c:v>0.25761673622181225</c:v>
                </c:pt>
                <c:pt idx="14384">
                  <c:v>0.25763464741810105</c:v>
                </c:pt>
                <c:pt idx="14385">
                  <c:v>0.25765255861438985</c:v>
                </c:pt>
                <c:pt idx="14386">
                  <c:v>0.25767046981067865</c:v>
                </c:pt>
                <c:pt idx="14387">
                  <c:v>0.25768838100696745</c:v>
                </c:pt>
                <c:pt idx="14388">
                  <c:v>0.25770629220325625</c:v>
                </c:pt>
                <c:pt idx="14389">
                  <c:v>0.25772420339954505</c:v>
                </c:pt>
                <c:pt idx="14390">
                  <c:v>0.25774211459583385</c:v>
                </c:pt>
                <c:pt idx="14391">
                  <c:v>0.25776002579212265</c:v>
                </c:pt>
                <c:pt idx="14392">
                  <c:v>0.25777793698841145</c:v>
                </c:pt>
                <c:pt idx="14393">
                  <c:v>0.25779584818470025</c:v>
                </c:pt>
                <c:pt idx="14394">
                  <c:v>0.25781375938098905</c:v>
                </c:pt>
                <c:pt idx="14395">
                  <c:v>0.25783167057727785</c:v>
                </c:pt>
                <c:pt idx="14396">
                  <c:v>0.25784958177356665</c:v>
                </c:pt>
                <c:pt idx="14397">
                  <c:v>0.25786749296985545</c:v>
                </c:pt>
                <c:pt idx="14398">
                  <c:v>0.25788540416614425</c:v>
                </c:pt>
                <c:pt idx="14399">
                  <c:v>0.25790331536243305</c:v>
                </c:pt>
                <c:pt idx="14400">
                  <c:v>0.25792122655872185</c:v>
                </c:pt>
                <c:pt idx="14401">
                  <c:v>0.25793913775501065</c:v>
                </c:pt>
                <c:pt idx="14402">
                  <c:v>0.25795704895129945</c:v>
                </c:pt>
                <c:pt idx="14403">
                  <c:v>0.25797496014758825</c:v>
                </c:pt>
                <c:pt idx="14404">
                  <c:v>0.25799287134387705</c:v>
                </c:pt>
                <c:pt idx="14405">
                  <c:v>0.25801078254016585</c:v>
                </c:pt>
                <c:pt idx="14406">
                  <c:v>0.25802869373645465</c:v>
                </c:pt>
                <c:pt idx="14407">
                  <c:v>0.25804660493274345</c:v>
                </c:pt>
                <c:pt idx="14408">
                  <c:v>0.25806451612903225</c:v>
                </c:pt>
                <c:pt idx="14409">
                  <c:v>0.25808242732532105</c:v>
                </c:pt>
                <c:pt idx="14410">
                  <c:v>0.25810033852160985</c:v>
                </c:pt>
                <c:pt idx="14411">
                  <c:v>0.25811824971789865</c:v>
                </c:pt>
                <c:pt idx="14412">
                  <c:v>0.25813616091418745</c:v>
                </c:pt>
                <c:pt idx="14413">
                  <c:v>0.25815407211047625</c:v>
                </c:pt>
                <c:pt idx="14414">
                  <c:v>0.25817198330676505</c:v>
                </c:pt>
                <c:pt idx="14415">
                  <c:v>0.25818989450305385</c:v>
                </c:pt>
                <c:pt idx="14416">
                  <c:v>0.25820780569934265</c:v>
                </c:pt>
                <c:pt idx="14417">
                  <c:v>0.25822571689563145</c:v>
                </c:pt>
                <c:pt idx="14418">
                  <c:v>0.25824362809192025</c:v>
                </c:pt>
                <c:pt idx="14419">
                  <c:v>0.25826153928820905</c:v>
                </c:pt>
                <c:pt idx="14420">
                  <c:v>0.25827945048449785</c:v>
                </c:pt>
                <c:pt idx="14421">
                  <c:v>0.25829736168078665</c:v>
                </c:pt>
                <c:pt idx="14422">
                  <c:v>0.25831527287707545</c:v>
                </c:pt>
                <c:pt idx="14423">
                  <c:v>0.25833318407336425</c:v>
                </c:pt>
                <c:pt idx="14424">
                  <c:v>0.25835109526965305</c:v>
                </c:pt>
                <c:pt idx="14425">
                  <c:v>0.25836900646594185</c:v>
                </c:pt>
                <c:pt idx="14426">
                  <c:v>0.25838691766223065</c:v>
                </c:pt>
                <c:pt idx="14427">
                  <c:v>0.25840482885851945</c:v>
                </c:pt>
                <c:pt idx="14428">
                  <c:v>0.25842274005480825</c:v>
                </c:pt>
                <c:pt idx="14429">
                  <c:v>0.25844065125109705</c:v>
                </c:pt>
                <c:pt idx="14430">
                  <c:v>0.25845856244738585</c:v>
                </c:pt>
                <c:pt idx="14431">
                  <c:v>0.25847647364367465</c:v>
                </c:pt>
                <c:pt idx="14432">
                  <c:v>0.25849438483996345</c:v>
                </c:pt>
                <c:pt idx="14433">
                  <c:v>0.25851229603625225</c:v>
                </c:pt>
                <c:pt idx="14434">
                  <c:v>0.25853020723254105</c:v>
                </c:pt>
                <c:pt idx="14435">
                  <c:v>0.25854811842882985</c:v>
                </c:pt>
                <c:pt idx="14436">
                  <c:v>0.25856602962511865</c:v>
                </c:pt>
                <c:pt idx="14437">
                  <c:v>0.25858394082140745</c:v>
                </c:pt>
                <c:pt idx="14438">
                  <c:v>0.25860185201769625</c:v>
                </c:pt>
                <c:pt idx="14439">
                  <c:v>0.25861976321398505</c:v>
                </c:pt>
                <c:pt idx="14440">
                  <c:v>0.25863767441027385</c:v>
                </c:pt>
                <c:pt idx="14441">
                  <c:v>0.25865558560656265</c:v>
                </c:pt>
                <c:pt idx="14442">
                  <c:v>0.25867349680285145</c:v>
                </c:pt>
                <c:pt idx="14443">
                  <c:v>0.25869140799914025</c:v>
                </c:pt>
                <c:pt idx="14444">
                  <c:v>0.25870931919542905</c:v>
                </c:pt>
                <c:pt idx="14445">
                  <c:v>0.25872723039171786</c:v>
                </c:pt>
                <c:pt idx="14446">
                  <c:v>0.25874514158800666</c:v>
                </c:pt>
                <c:pt idx="14447">
                  <c:v>0.25876305278429546</c:v>
                </c:pt>
                <c:pt idx="14448">
                  <c:v>0.25878096398058426</c:v>
                </c:pt>
                <c:pt idx="14449">
                  <c:v>0.25879887517687306</c:v>
                </c:pt>
                <c:pt idx="14450">
                  <c:v>0.25881678637316186</c:v>
                </c:pt>
                <c:pt idx="14451">
                  <c:v>0.25883469756945066</c:v>
                </c:pt>
                <c:pt idx="14452">
                  <c:v>0.25885260876573946</c:v>
                </c:pt>
                <c:pt idx="14453">
                  <c:v>0.25887051996202826</c:v>
                </c:pt>
                <c:pt idx="14454">
                  <c:v>0.25888843115831706</c:v>
                </c:pt>
                <c:pt idx="14455">
                  <c:v>0.25890634235460586</c:v>
                </c:pt>
                <c:pt idx="14456">
                  <c:v>0.25892425355089466</c:v>
                </c:pt>
                <c:pt idx="14457">
                  <c:v>0.25894216474718346</c:v>
                </c:pt>
                <c:pt idx="14458">
                  <c:v>0.25896007594347226</c:v>
                </c:pt>
                <c:pt idx="14459">
                  <c:v>0.25897798713976106</c:v>
                </c:pt>
                <c:pt idx="14460">
                  <c:v>0.25899589833604986</c:v>
                </c:pt>
                <c:pt idx="14461">
                  <c:v>0.25901380953233866</c:v>
                </c:pt>
                <c:pt idx="14462">
                  <c:v>0.25903172072862746</c:v>
                </c:pt>
                <c:pt idx="14463">
                  <c:v>0.25904963192491626</c:v>
                </c:pt>
                <c:pt idx="14464">
                  <c:v>0.25906754312120506</c:v>
                </c:pt>
                <c:pt idx="14465">
                  <c:v>0.25908545431749386</c:v>
                </c:pt>
                <c:pt idx="14466">
                  <c:v>0.25910336551378266</c:v>
                </c:pt>
                <c:pt idx="14467">
                  <c:v>0.25912127671007146</c:v>
                </c:pt>
                <c:pt idx="14468">
                  <c:v>0.25913918790636026</c:v>
                </c:pt>
                <c:pt idx="14469">
                  <c:v>0.25915709910264906</c:v>
                </c:pt>
                <c:pt idx="14470">
                  <c:v>0.25917501029893786</c:v>
                </c:pt>
                <c:pt idx="14471">
                  <c:v>0.25919292149522666</c:v>
                </c:pt>
                <c:pt idx="14472">
                  <c:v>0.25921083269151546</c:v>
                </c:pt>
                <c:pt idx="14473">
                  <c:v>0.25922874388780426</c:v>
                </c:pt>
                <c:pt idx="14474">
                  <c:v>0.25924665508409306</c:v>
                </c:pt>
                <c:pt idx="14475">
                  <c:v>0.25926456628038186</c:v>
                </c:pt>
                <c:pt idx="14476">
                  <c:v>0.25928247747667066</c:v>
                </c:pt>
                <c:pt idx="14477">
                  <c:v>0.25930038867295946</c:v>
                </c:pt>
                <c:pt idx="14478">
                  <c:v>0.25931829986924826</c:v>
                </c:pt>
                <c:pt idx="14479">
                  <c:v>0.25933621106553706</c:v>
                </c:pt>
                <c:pt idx="14480">
                  <c:v>0.25935412226182586</c:v>
                </c:pt>
                <c:pt idx="14481">
                  <c:v>0.25937203345811466</c:v>
                </c:pt>
                <c:pt idx="14482">
                  <c:v>0.25938994465440346</c:v>
                </c:pt>
                <c:pt idx="14483">
                  <c:v>0.25940785585069226</c:v>
                </c:pt>
                <c:pt idx="14484">
                  <c:v>0.25942576704698106</c:v>
                </c:pt>
                <c:pt idx="14485">
                  <c:v>0.25944367824326986</c:v>
                </c:pt>
                <c:pt idx="14486">
                  <c:v>0.25946158943955866</c:v>
                </c:pt>
                <c:pt idx="14487">
                  <c:v>0.25947950063584746</c:v>
                </c:pt>
                <c:pt idx="14488">
                  <c:v>0.25949741183213626</c:v>
                </c:pt>
                <c:pt idx="14489">
                  <c:v>0.25951532302842506</c:v>
                </c:pt>
                <c:pt idx="14490">
                  <c:v>0.25953323422471386</c:v>
                </c:pt>
                <c:pt idx="14491">
                  <c:v>0.25955114542100266</c:v>
                </c:pt>
                <c:pt idx="14492">
                  <c:v>0.25956905661729146</c:v>
                </c:pt>
                <c:pt idx="14493">
                  <c:v>0.25958696781358026</c:v>
                </c:pt>
                <c:pt idx="14494">
                  <c:v>0.25960487900986906</c:v>
                </c:pt>
                <c:pt idx="14495">
                  <c:v>0.25962279020615786</c:v>
                </c:pt>
                <c:pt idx="14496">
                  <c:v>0.25964070140244666</c:v>
                </c:pt>
                <c:pt idx="14497">
                  <c:v>0.25965861259873546</c:v>
                </c:pt>
                <c:pt idx="14498">
                  <c:v>0.25967652379502426</c:v>
                </c:pt>
                <c:pt idx="14499">
                  <c:v>0.25969443499131306</c:v>
                </c:pt>
                <c:pt idx="14500">
                  <c:v>0.25971234618760186</c:v>
                </c:pt>
                <c:pt idx="14501">
                  <c:v>0.25973025738389066</c:v>
                </c:pt>
                <c:pt idx="14502">
                  <c:v>0.25974816858017946</c:v>
                </c:pt>
                <c:pt idx="14503">
                  <c:v>0.25976607977646826</c:v>
                </c:pt>
                <c:pt idx="14504">
                  <c:v>0.25978399097275706</c:v>
                </c:pt>
                <c:pt idx="14505">
                  <c:v>0.25980190216904586</c:v>
                </c:pt>
                <c:pt idx="14506">
                  <c:v>0.25981981336533466</c:v>
                </c:pt>
                <c:pt idx="14507">
                  <c:v>0.25983772456162346</c:v>
                </c:pt>
                <c:pt idx="14508">
                  <c:v>0.25985563575791226</c:v>
                </c:pt>
                <c:pt idx="14509">
                  <c:v>0.25987354695420106</c:v>
                </c:pt>
                <c:pt idx="14510">
                  <c:v>0.25989145815048986</c:v>
                </c:pt>
                <c:pt idx="14511">
                  <c:v>0.25990936934677866</c:v>
                </c:pt>
                <c:pt idx="14512">
                  <c:v>0.25992728054306746</c:v>
                </c:pt>
                <c:pt idx="14513">
                  <c:v>0.25994519173935626</c:v>
                </c:pt>
                <c:pt idx="14514">
                  <c:v>0.25996310293564506</c:v>
                </c:pt>
                <c:pt idx="14515">
                  <c:v>0.25998101413193386</c:v>
                </c:pt>
                <c:pt idx="14516">
                  <c:v>0.25999892532822266</c:v>
                </c:pt>
                <c:pt idx="14517">
                  <c:v>0.26001683652451146</c:v>
                </c:pt>
                <c:pt idx="14518">
                  <c:v>0.26003474772080026</c:v>
                </c:pt>
                <c:pt idx="14519">
                  <c:v>0.26005265891708906</c:v>
                </c:pt>
                <c:pt idx="14520">
                  <c:v>0.26007057011337786</c:v>
                </c:pt>
                <c:pt idx="14521">
                  <c:v>0.26008848130966666</c:v>
                </c:pt>
                <c:pt idx="14522">
                  <c:v>0.26010639250595546</c:v>
                </c:pt>
                <c:pt idx="14523">
                  <c:v>0.26012430370224426</c:v>
                </c:pt>
                <c:pt idx="14524">
                  <c:v>0.26014221489853306</c:v>
                </c:pt>
                <c:pt idx="14525">
                  <c:v>0.26016012609482186</c:v>
                </c:pt>
                <c:pt idx="14526">
                  <c:v>0.26017803729111066</c:v>
                </c:pt>
                <c:pt idx="14527">
                  <c:v>0.26019594848739946</c:v>
                </c:pt>
                <c:pt idx="14528">
                  <c:v>0.26021385968368826</c:v>
                </c:pt>
                <c:pt idx="14529">
                  <c:v>0.26023177087997706</c:v>
                </c:pt>
                <c:pt idx="14530">
                  <c:v>0.26024968207626586</c:v>
                </c:pt>
                <c:pt idx="14531">
                  <c:v>0.26026759327255466</c:v>
                </c:pt>
                <c:pt idx="14532">
                  <c:v>0.26028550446884346</c:v>
                </c:pt>
                <c:pt idx="14533">
                  <c:v>0.26030341566513227</c:v>
                </c:pt>
                <c:pt idx="14534">
                  <c:v>0.26032132686142107</c:v>
                </c:pt>
                <c:pt idx="14535">
                  <c:v>0.26033923805770987</c:v>
                </c:pt>
                <c:pt idx="14536">
                  <c:v>0.26035714925399867</c:v>
                </c:pt>
                <c:pt idx="14537">
                  <c:v>0.26037506045028747</c:v>
                </c:pt>
                <c:pt idx="14538">
                  <c:v>0.26039297164657627</c:v>
                </c:pt>
                <c:pt idx="14539">
                  <c:v>0.26041088284286507</c:v>
                </c:pt>
                <c:pt idx="14540">
                  <c:v>0.26042879403915387</c:v>
                </c:pt>
                <c:pt idx="14541">
                  <c:v>0.26044670523544267</c:v>
                </c:pt>
                <c:pt idx="14542">
                  <c:v>0.26046461643173147</c:v>
                </c:pt>
                <c:pt idx="14543">
                  <c:v>0.26048252762802027</c:v>
                </c:pt>
                <c:pt idx="14544">
                  <c:v>0.26050043882430907</c:v>
                </c:pt>
                <c:pt idx="14545">
                  <c:v>0.26051835002059787</c:v>
                </c:pt>
                <c:pt idx="14546">
                  <c:v>0.26053626121688667</c:v>
                </c:pt>
                <c:pt idx="14547">
                  <c:v>0.26055417241317547</c:v>
                </c:pt>
                <c:pt idx="14548">
                  <c:v>0.26057208360946427</c:v>
                </c:pt>
                <c:pt idx="14549">
                  <c:v>0.26058999480575307</c:v>
                </c:pt>
                <c:pt idx="14550">
                  <c:v>0.26060790600204187</c:v>
                </c:pt>
                <c:pt idx="14551">
                  <c:v>0.26062581719833067</c:v>
                </c:pt>
                <c:pt idx="14552">
                  <c:v>0.26064372839461947</c:v>
                </c:pt>
                <c:pt idx="14553">
                  <c:v>0.26066163959090827</c:v>
                </c:pt>
                <c:pt idx="14554">
                  <c:v>0.26067955078719707</c:v>
                </c:pt>
                <c:pt idx="14555">
                  <c:v>0.26069746198348587</c:v>
                </c:pt>
                <c:pt idx="14556">
                  <c:v>0.26071537317977467</c:v>
                </c:pt>
                <c:pt idx="14557">
                  <c:v>0.26073328437606347</c:v>
                </c:pt>
                <c:pt idx="14558">
                  <c:v>0.26075119557235227</c:v>
                </c:pt>
                <c:pt idx="14559">
                  <c:v>0.26076910676864107</c:v>
                </c:pt>
                <c:pt idx="14560">
                  <c:v>0.26078701796492987</c:v>
                </c:pt>
                <c:pt idx="14561">
                  <c:v>0.26080492916121867</c:v>
                </c:pt>
                <c:pt idx="14562">
                  <c:v>0.26082284035750747</c:v>
                </c:pt>
                <c:pt idx="14563">
                  <c:v>0.26084075155379627</c:v>
                </c:pt>
                <c:pt idx="14564">
                  <c:v>0.26085866275008507</c:v>
                </c:pt>
                <c:pt idx="14565">
                  <c:v>0.26087657394637387</c:v>
                </c:pt>
                <c:pt idx="14566">
                  <c:v>0.26089448514266267</c:v>
                </c:pt>
                <c:pt idx="14567">
                  <c:v>0.26091239633895147</c:v>
                </c:pt>
                <c:pt idx="14568">
                  <c:v>0.26093030753524027</c:v>
                </c:pt>
                <c:pt idx="14569">
                  <c:v>0.26094821873152907</c:v>
                </c:pt>
                <c:pt idx="14570">
                  <c:v>0.26096612992781787</c:v>
                </c:pt>
                <c:pt idx="14571">
                  <c:v>0.26098404112410667</c:v>
                </c:pt>
                <c:pt idx="14572">
                  <c:v>0.26100195232039547</c:v>
                </c:pt>
                <c:pt idx="14573">
                  <c:v>0.26101986351668427</c:v>
                </c:pt>
                <c:pt idx="14574">
                  <c:v>0.26103777471297307</c:v>
                </c:pt>
                <c:pt idx="14575">
                  <c:v>0.26105568590926187</c:v>
                </c:pt>
                <c:pt idx="14576">
                  <c:v>0.26107359710555067</c:v>
                </c:pt>
                <c:pt idx="14577">
                  <c:v>0.26109150830183947</c:v>
                </c:pt>
                <c:pt idx="14578">
                  <c:v>0.26110941949812827</c:v>
                </c:pt>
                <c:pt idx="14579">
                  <c:v>0.26112733069441707</c:v>
                </c:pt>
                <c:pt idx="14580">
                  <c:v>0.26114524189070587</c:v>
                </c:pt>
                <c:pt idx="14581">
                  <c:v>0.26116315308699467</c:v>
                </c:pt>
                <c:pt idx="14582">
                  <c:v>0.26118106428328347</c:v>
                </c:pt>
                <c:pt idx="14583">
                  <c:v>0.26119897547957227</c:v>
                </c:pt>
                <c:pt idx="14584">
                  <c:v>0.26121688667586107</c:v>
                </c:pt>
                <c:pt idx="14585">
                  <c:v>0.26123479787214987</c:v>
                </c:pt>
                <c:pt idx="14586">
                  <c:v>0.26125270906843867</c:v>
                </c:pt>
                <c:pt idx="14587">
                  <c:v>0.26127062026472747</c:v>
                </c:pt>
                <c:pt idx="14588">
                  <c:v>0.26128853146101627</c:v>
                </c:pt>
                <c:pt idx="14589">
                  <c:v>0.26130644265730507</c:v>
                </c:pt>
                <c:pt idx="14590">
                  <c:v>0.26132435385359387</c:v>
                </c:pt>
                <c:pt idx="14591">
                  <c:v>0.26134226504988267</c:v>
                </c:pt>
                <c:pt idx="14592">
                  <c:v>0.26136017624617147</c:v>
                </c:pt>
                <c:pt idx="14593">
                  <c:v>0.26137808744246027</c:v>
                </c:pt>
                <c:pt idx="14594">
                  <c:v>0.26139599863874907</c:v>
                </c:pt>
                <c:pt idx="14595">
                  <c:v>0.26141390983503787</c:v>
                </c:pt>
                <c:pt idx="14596">
                  <c:v>0.26143182103132667</c:v>
                </c:pt>
                <c:pt idx="14597">
                  <c:v>0.26144973222761547</c:v>
                </c:pt>
                <c:pt idx="14598">
                  <c:v>0.26146764342390427</c:v>
                </c:pt>
                <c:pt idx="14599">
                  <c:v>0.26148555462019307</c:v>
                </c:pt>
                <c:pt idx="14600">
                  <c:v>0.26150346581648187</c:v>
                </c:pt>
                <c:pt idx="14601">
                  <c:v>0.26152137701277067</c:v>
                </c:pt>
                <c:pt idx="14602">
                  <c:v>0.26153928820905947</c:v>
                </c:pt>
                <c:pt idx="14603">
                  <c:v>0.26155719940534827</c:v>
                </c:pt>
                <c:pt idx="14604">
                  <c:v>0.26157511060163707</c:v>
                </c:pt>
                <c:pt idx="14605">
                  <c:v>0.26159302179792587</c:v>
                </c:pt>
                <c:pt idx="14606">
                  <c:v>0.26161093299421467</c:v>
                </c:pt>
                <c:pt idx="14607">
                  <c:v>0.26162884419050347</c:v>
                </c:pt>
                <c:pt idx="14608">
                  <c:v>0.26164675538679227</c:v>
                </c:pt>
                <c:pt idx="14609">
                  <c:v>0.26166466658308107</c:v>
                </c:pt>
                <c:pt idx="14610">
                  <c:v>0.26168257777936987</c:v>
                </c:pt>
                <c:pt idx="14611">
                  <c:v>0.26170048897565867</c:v>
                </c:pt>
                <c:pt idx="14612">
                  <c:v>0.26171840017194747</c:v>
                </c:pt>
                <c:pt idx="14613">
                  <c:v>0.26173631136823627</c:v>
                </c:pt>
                <c:pt idx="14614">
                  <c:v>0.26175422256452507</c:v>
                </c:pt>
                <c:pt idx="14615">
                  <c:v>0.26177213376081387</c:v>
                </c:pt>
                <c:pt idx="14616">
                  <c:v>0.26179004495710267</c:v>
                </c:pt>
                <c:pt idx="14617">
                  <c:v>0.26180795615339147</c:v>
                </c:pt>
                <c:pt idx="14618">
                  <c:v>0.26182586734968027</c:v>
                </c:pt>
                <c:pt idx="14619">
                  <c:v>0.26184377854596907</c:v>
                </c:pt>
                <c:pt idx="14620">
                  <c:v>0.26186168974225787</c:v>
                </c:pt>
                <c:pt idx="14621">
                  <c:v>0.26187960093854667</c:v>
                </c:pt>
                <c:pt idx="14622">
                  <c:v>0.26189751213483548</c:v>
                </c:pt>
                <c:pt idx="14623">
                  <c:v>0.26191542333112428</c:v>
                </c:pt>
                <c:pt idx="14624">
                  <c:v>0.26193333452741308</c:v>
                </c:pt>
                <c:pt idx="14625">
                  <c:v>0.26195124572370188</c:v>
                </c:pt>
                <c:pt idx="14626">
                  <c:v>0.26196915691999068</c:v>
                </c:pt>
                <c:pt idx="14627">
                  <c:v>0.26198706811627948</c:v>
                </c:pt>
                <c:pt idx="14628">
                  <c:v>0.26200497931256828</c:v>
                </c:pt>
                <c:pt idx="14629">
                  <c:v>0.26202289050885708</c:v>
                </c:pt>
                <c:pt idx="14630">
                  <c:v>0.26204080170514588</c:v>
                </c:pt>
                <c:pt idx="14631">
                  <c:v>0.26205871290143468</c:v>
                </c:pt>
                <c:pt idx="14632">
                  <c:v>0.26207662409772348</c:v>
                </c:pt>
                <c:pt idx="14633">
                  <c:v>0.26209453529401228</c:v>
                </c:pt>
                <c:pt idx="14634">
                  <c:v>0.26211244649030108</c:v>
                </c:pt>
                <c:pt idx="14635">
                  <c:v>0.26213035768658988</c:v>
                </c:pt>
                <c:pt idx="14636">
                  <c:v>0.26214826888287868</c:v>
                </c:pt>
                <c:pt idx="14637">
                  <c:v>0.26216618007916748</c:v>
                </c:pt>
                <c:pt idx="14638">
                  <c:v>0.26218409127545628</c:v>
                </c:pt>
                <c:pt idx="14639">
                  <c:v>0.26220200247174508</c:v>
                </c:pt>
                <c:pt idx="14640">
                  <c:v>0.26221991366803388</c:v>
                </c:pt>
                <c:pt idx="14641">
                  <c:v>0.26223782486432268</c:v>
                </c:pt>
                <c:pt idx="14642">
                  <c:v>0.26225573606061148</c:v>
                </c:pt>
                <c:pt idx="14643">
                  <c:v>0.26227364725690028</c:v>
                </c:pt>
                <c:pt idx="14644">
                  <c:v>0.26229155845318908</c:v>
                </c:pt>
                <c:pt idx="14645">
                  <c:v>0.26230946964947788</c:v>
                </c:pt>
                <c:pt idx="14646">
                  <c:v>0.26232738084576668</c:v>
                </c:pt>
                <c:pt idx="14647">
                  <c:v>0.26234529204205548</c:v>
                </c:pt>
                <c:pt idx="14648">
                  <c:v>0.26236320323834428</c:v>
                </c:pt>
                <c:pt idx="14649">
                  <c:v>0.26238111443463308</c:v>
                </c:pt>
                <c:pt idx="14650">
                  <c:v>0.26239902563092188</c:v>
                </c:pt>
                <c:pt idx="14651">
                  <c:v>0.26241693682721068</c:v>
                </c:pt>
                <c:pt idx="14652">
                  <c:v>0.26243484802349948</c:v>
                </c:pt>
                <c:pt idx="14653">
                  <c:v>0.26245275921978828</c:v>
                </c:pt>
                <c:pt idx="14654">
                  <c:v>0.26247067041607708</c:v>
                </c:pt>
                <c:pt idx="14655">
                  <c:v>0.26248858161236588</c:v>
                </c:pt>
                <c:pt idx="14656">
                  <c:v>0.26250649280865468</c:v>
                </c:pt>
                <c:pt idx="14657">
                  <c:v>0.26252440400494348</c:v>
                </c:pt>
                <c:pt idx="14658">
                  <c:v>0.26254231520123228</c:v>
                </c:pt>
                <c:pt idx="14659">
                  <c:v>0.26256022639752108</c:v>
                </c:pt>
                <c:pt idx="14660">
                  <c:v>0.26257813759380988</c:v>
                </c:pt>
                <c:pt idx="14661">
                  <c:v>0.26259604879009868</c:v>
                </c:pt>
                <c:pt idx="14662">
                  <c:v>0.26261395998638748</c:v>
                </c:pt>
                <c:pt idx="14663">
                  <c:v>0.26263187118267628</c:v>
                </c:pt>
                <c:pt idx="14664">
                  <c:v>0.26264978237896508</c:v>
                </c:pt>
                <c:pt idx="14665">
                  <c:v>0.26266769357525388</c:v>
                </c:pt>
                <c:pt idx="14666">
                  <c:v>0.26268560477154268</c:v>
                </c:pt>
                <c:pt idx="14667">
                  <c:v>0.26270351596783148</c:v>
                </c:pt>
                <c:pt idx="14668">
                  <c:v>0.26272142716412028</c:v>
                </c:pt>
                <c:pt idx="14669">
                  <c:v>0.26273933836040908</c:v>
                </c:pt>
                <c:pt idx="14670">
                  <c:v>0.26275724955669788</c:v>
                </c:pt>
                <c:pt idx="14671">
                  <c:v>0.26277516075298668</c:v>
                </c:pt>
                <c:pt idx="14672">
                  <c:v>0.26279307194927548</c:v>
                </c:pt>
                <c:pt idx="14673">
                  <c:v>0.26281098314556428</c:v>
                </c:pt>
                <c:pt idx="14674">
                  <c:v>0.26282889434185308</c:v>
                </c:pt>
                <c:pt idx="14675">
                  <c:v>0.26284680553814188</c:v>
                </c:pt>
                <c:pt idx="14676">
                  <c:v>0.26286471673443068</c:v>
                </c:pt>
                <c:pt idx="14677">
                  <c:v>0.26288262793071948</c:v>
                </c:pt>
                <c:pt idx="14678">
                  <c:v>0.26290053912700828</c:v>
                </c:pt>
                <c:pt idx="14679">
                  <c:v>0.26291845032329708</c:v>
                </c:pt>
                <c:pt idx="14680">
                  <c:v>0.26293636151958588</c:v>
                </c:pt>
                <c:pt idx="14681">
                  <c:v>0.26295427271587468</c:v>
                </c:pt>
                <c:pt idx="14682">
                  <c:v>0.26297218391216348</c:v>
                </c:pt>
                <c:pt idx="14683">
                  <c:v>0.26299009510845228</c:v>
                </c:pt>
                <c:pt idx="14684">
                  <c:v>0.26300800630474108</c:v>
                </c:pt>
                <c:pt idx="14685">
                  <c:v>0.26302591750102988</c:v>
                </c:pt>
                <c:pt idx="14686">
                  <c:v>0.26304382869731868</c:v>
                </c:pt>
                <c:pt idx="14687">
                  <c:v>0.26306173989360748</c:v>
                </c:pt>
                <c:pt idx="14688">
                  <c:v>0.26307965108989628</c:v>
                </c:pt>
                <c:pt idx="14689">
                  <c:v>0.26309756228618508</c:v>
                </c:pt>
                <c:pt idx="14690">
                  <c:v>0.26311547348247388</c:v>
                </c:pt>
                <c:pt idx="14691">
                  <c:v>0.26313338467876268</c:v>
                </c:pt>
                <c:pt idx="14692">
                  <c:v>0.26315129587505148</c:v>
                </c:pt>
                <c:pt idx="14693">
                  <c:v>0.26316920707134028</c:v>
                </c:pt>
                <c:pt idx="14694">
                  <c:v>0.26318711826762908</c:v>
                </c:pt>
                <c:pt idx="14695">
                  <c:v>0.26320502946391788</c:v>
                </c:pt>
                <c:pt idx="14696">
                  <c:v>0.26322294066020668</c:v>
                </c:pt>
                <c:pt idx="14697">
                  <c:v>0.26324085185649548</c:v>
                </c:pt>
                <c:pt idx="14698">
                  <c:v>0.26325876305278428</c:v>
                </c:pt>
                <c:pt idx="14699">
                  <c:v>0.26327667424907308</c:v>
                </c:pt>
                <c:pt idx="14700">
                  <c:v>0.26329458544536188</c:v>
                </c:pt>
                <c:pt idx="14701">
                  <c:v>0.26331249664165068</c:v>
                </c:pt>
                <c:pt idx="14702">
                  <c:v>0.26333040783793948</c:v>
                </c:pt>
                <c:pt idx="14703">
                  <c:v>0.26334831903422828</c:v>
                </c:pt>
                <c:pt idx="14704">
                  <c:v>0.26336623023051708</c:v>
                </c:pt>
                <c:pt idx="14705">
                  <c:v>0.26338414142680588</c:v>
                </c:pt>
                <c:pt idx="14706">
                  <c:v>0.26340205262309468</c:v>
                </c:pt>
                <c:pt idx="14707">
                  <c:v>0.26341996381938348</c:v>
                </c:pt>
                <c:pt idx="14708">
                  <c:v>0.26343787501567228</c:v>
                </c:pt>
                <c:pt idx="14709">
                  <c:v>0.26345578621196108</c:v>
                </c:pt>
                <c:pt idx="14710">
                  <c:v>0.26347369740824989</c:v>
                </c:pt>
                <c:pt idx="14711">
                  <c:v>0.26349160860453869</c:v>
                </c:pt>
                <c:pt idx="14712">
                  <c:v>0.26350951980082749</c:v>
                </c:pt>
                <c:pt idx="14713">
                  <c:v>0.26352743099711629</c:v>
                </c:pt>
                <c:pt idx="14714">
                  <c:v>0.26354534219340509</c:v>
                </c:pt>
                <c:pt idx="14715">
                  <c:v>0.26356325338969389</c:v>
                </c:pt>
                <c:pt idx="14716">
                  <c:v>0.26358116458598269</c:v>
                </c:pt>
                <c:pt idx="14717">
                  <c:v>0.26359907578227149</c:v>
                </c:pt>
                <c:pt idx="14718">
                  <c:v>0.26361698697856029</c:v>
                </c:pt>
                <c:pt idx="14719">
                  <c:v>0.26363489817484909</c:v>
                </c:pt>
                <c:pt idx="14720">
                  <c:v>0.26365280937113789</c:v>
                </c:pt>
                <c:pt idx="14721">
                  <c:v>0.26367072056742669</c:v>
                </c:pt>
                <c:pt idx="14722">
                  <c:v>0.26368863176371549</c:v>
                </c:pt>
                <c:pt idx="14723">
                  <c:v>0.26370654296000429</c:v>
                </c:pt>
                <c:pt idx="14724">
                  <c:v>0.26372445415629309</c:v>
                </c:pt>
                <c:pt idx="14725">
                  <c:v>0.26374236535258189</c:v>
                </c:pt>
                <c:pt idx="14726">
                  <c:v>0.26376027654887069</c:v>
                </c:pt>
                <c:pt idx="14727">
                  <c:v>0.26377818774515949</c:v>
                </c:pt>
                <c:pt idx="14728">
                  <c:v>0.26379609894144829</c:v>
                </c:pt>
                <c:pt idx="14729">
                  <c:v>0.26381401013773709</c:v>
                </c:pt>
                <c:pt idx="14730">
                  <c:v>0.26383192133402589</c:v>
                </c:pt>
                <c:pt idx="14731">
                  <c:v>0.26384983253031469</c:v>
                </c:pt>
                <c:pt idx="14732">
                  <c:v>0.26386774372660349</c:v>
                </c:pt>
                <c:pt idx="14733">
                  <c:v>0.26388565492289229</c:v>
                </c:pt>
                <c:pt idx="14734">
                  <c:v>0.26390356611918109</c:v>
                </c:pt>
                <c:pt idx="14735">
                  <c:v>0.26392147731546989</c:v>
                </c:pt>
                <c:pt idx="14736">
                  <c:v>0.26393938851175869</c:v>
                </c:pt>
                <c:pt idx="14737">
                  <c:v>0.26395729970804749</c:v>
                </c:pt>
                <c:pt idx="14738">
                  <c:v>0.26397521090433629</c:v>
                </c:pt>
                <c:pt idx="14739">
                  <c:v>0.26399312210062509</c:v>
                </c:pt>
                <c:pt idx="14740">
                  <c:v>0.26401103329691389</c:v>
                </c:pt>
                <c:pt idx="14741">
                  <c:v>0.26402894449320269</c:v>
                </c:pt>
                <c:pt idx="14742">
                  <c:v>0.26404685568949149</c:v>
                </c:pt>
                <c:pt idx="14743">
                  <c:v>0.26406476688578029</c:v>
                </c:pt>
                <c:pt idx="14744">
                  <c:v>0.26408267808206909</c:v>
                </c:pt>
                <c:pt idx="14745">
                  <c:v>0.26410058927835789</c:v>
                </c:pt>
                <c:pt idx="14746">
                  <c:v>0.26411850047464669</c:v>
                </c:pt>
                <c:pt idx="14747">
                  <c:v>0.26413641167093549</c:v>
                </c:pt>
                <c:pt idx="14748">
                  <c:v>0.26415432286722429</c:v>
                </c:pt>
                <c:pt idx="14749">
                  <c:v>0.26417223406351309</c:v>
                </c:pt>
                <c:pt idx="14750">
                  <c:v>0.26419014525980189</c:v>
                </c:pt>
                <c:pt idx="14751">
                  <c:v>0.26420805645609069</c:v>
                </c:pt>
                <c:pt idx="14752">
                  <c:v>0.26422596765237949</c:v>
                </c:pt>
                <c:pt idx="14753">
                  <c:v>0.26424387884866829</c:v>
                </c:pt>
                <c:pt idx="14754">
                  <c:v>0.26426179004495709</c:v>
                </c:pt>
                <c:pt idx="14755">
                  <c:v>0.26427970124124589</c:v>
                </c:pt>
                <c:pt idx="14756">
                  <c:v>0.26429761243753469</c:v>
                </c:pt>
                <c:pt idx="14757">
                  <c:v>0.26431552363382349</c:v>
                </c:pt>
                <c:pt idx="14758">
                  <c:v>0.26433343483011229</c:v>
                </c:pt>
                <c:pt idx="14759">
                  <c:v>0.26435134602640109</c:v>
                </c:pt>
                <c:pt idx="14760">
                  <c:v>0.26436925722268989</c:v>
                </c:pt>
                <c:pt idx="14761">
                  <c:v>0.26438716841897869</c:v>
                </c:pt>
                <c:pt idx="14762">
                  <c:v>0.26440507961526749</c:v>
                </c:pt>
                <c:pt idx="14763">
                  <c:v>0.26442299081155629</c:v>
                </c:pt>
                <c:pt idx="14764">
                  <c:v>0.26444090200784509</c:v>
                </c:pt>
                <c:pt idx="14765">
                  <c:v>0.26445881320413389</c:v>
                </c:pt>
                <c:pt idx="14766">
                  <c:v>0.26447672440042269</c:v>
                </c:pt>
                <c:pt idx="14767">
                  <c:v>0.26449463559671149</c:v>
                </c:pt>
                <c:pt idx="14768">
                  <c:v>0.26451254679300029</c:v>
                </c:pt>
                <c:pt idx="14769">
                  <c:v>0.26453045798928909</c:v>
                </c:pt>
                <c:pt idx="14770">
                  <c:v>0.26454836918557789</c:v>
                </c:pt>
                <c:pt idx="14771">
                  <c:v>0.26456628038186669</c:v>
                </c:pt>
                <c:pt idx="14772">
                  <c:v>0.26458419157815549</c:v>
                </c:pt>
                <c:pt idx="14773">
                  <c:v>0.26460210277444429</c:v>
                </c:pt>
                <c:pt idx="14774">
                  <c:v>0.26462001397073309</c:v>
                </c:pt>
                <c:pt idx="14775">
                  <c:v>0.26463792516702189</c:v>
                </c:pt>
                <c:pt idx="14776">
                  <c:v>0.26465583636331069</c:v>
                </c:pt>
                <c:pt idx="14777">
                  <c:v>0.26467374755959949</c:v>
                </c:pt>
                <c:pt idx="14778">
                  <c:v>0.26469165875588829</c:v>
                </c:pt>
                <c:pt idx="14779">
                  <c:v>0.26470956995217709</c:v>
                </c:pt>
                <c:pt idx="14780">
                  <c:v>0.26472748114846589</c:v>
                </c:pt>
                <c:pt idx="14781">
                  <c:v>0.26474539234475469</c:v>
                </c:pt>
                <c:pt idx="14782">
                  <c:v>0.26476330354104349</c:v>
                </c:pt>
                <c:pt idx="14783">
                  <c:v>0.26478121473733229</c:v>
                </c:pt>
                <c:pt idx="14784">
                  <c:v>0.26479912593362109</c:v>
                </c:pt>
                <c:pt idx="14785">
                  <c:v>0.26481703712990989</c:v>
                </c:pt>
                <c:pt idx="14786">
                  <c:v>0.26483494832619869</c:v>
                </c:pt>
                <c:pt idx="14787">
                  <c:v>0.26485285952248749</c:v>
                </c:pt>
                <c:pt idx="14788">
                  <c:v>0.26487077071877629</c:v>
                </c:pt>
                <c:pt idx="14789">
                  <c:v>0.26488868191506509</c:v>
                </c:pt>
                <c:pt idx="14790">
                  <c:v>0.26490659311135389</c:v>
                </c:pt>
                <c:pt idx="14791">
                  <c:v>0.26492450430764269</c:v>
                </c:pt>
                <c:pt idx="14792">
                  <c:v>0.26494241550393149</c:v>
                </c:pt>
                <c:pt idx="14793">
                  <c:v>0.26496032670022029</c:v>
                </c:pt>
                <c:pt idx="14794">
                  <c:v>0.26497823789650909</c:v>
                </c:pt>
                <c:pt idx="14795">
                  <c:v>0.26499614909279789</c:v>
                </c:pt>
                <c:pt idx="14796">
                  <c:v>0.26501406028908669</c:v>
                </c:pt>
                <c:pt idx="14797">
                  <c:v>0.26503197148537549</c:v>
                </c:pt>
                <c:pt idx="14798">
                  <c:v>0.26504988268166429</c:v>
                </c:pt>
                <c:pt idx="14799">
                  <c:v>0.2650677938779531</c:v>
                </c:pt>
                <c:pt idx="14800">
                  <c:v>0.2650857050742419</c:v>
                </c:pt>
                <c:pt idx="14801">
                  <c:v>0.2651036162705307</c:v>
                </c:pt>
                <c:pt idx="14802">
                  <c:v>0.2651215274668195</c:v>
                </c:pt>
                <c:pt idx="14803">
                  <c:v>0.2651394386631083</c:v>
                </c:pt>
                <c:pt idx="14804">
                  <c:v>0.2651573498593971</c:v>
                </c:pt>
                <c:pt idx="14805">
                  <c:v>0.2651752610556859</c:v>
                </c:pt>
                <c:pt idx="14806">
                  <c:v>0.2651931722519747</c:v>
                </c:pt>
                <c:pt idx="14807">
                  <c:v>0.2652110834482635</c:v>
                </c:pt>
                <c:pt idx="14808">
                  <c:v>0.2652289946445523</c:v>
                </c:pt>
                <c:pt idx="14809">
                  <c:v>0.2652469058408411</c:v>
                </c:pt>
                <c:pt idx="14810">
                  <c:v>0.2652648170371299</c:v>
                </c:pt>
                <c:pt idx="14811">
                  <c:v>0.2652827282334187</c:v>
                </c:pt>
                <c:pt idx="14812">
                  <c:v>0.2653006394297075</c:v>
                </c:pt>
                <c:pt idx="14813">
                  <c:v>0.2653185506259963</c:v>
                </c:pt>
                <c:pt idx="14814">
                  <c:v>0.2653364618222851</c:v>
                </c:pt>
                <c:pt idx="14815">
                  <c:v>0.2653543730185739</c:v>
                </c:pt>
                <c:pt idx="14816">
                  <c:v>0.2653722842148627</c:v>
                </c:pt>
                <c:pt idx="14817">
                  <c:v>0.2653901954111515</c:v>
                </c:pt>
                <c:pt idx="14818">
                  <c:v>0.2654081066074403</c:v>
                </c:pt>
                <c:pt idx="14819">
                  <c:v>0.2654260178037291</c:v>
                </c:pt>
                <c:pt idx="14820">
                  <c:v>0.2654439290000179</c:v>
                </c:pt>
                <c:pt idx="14821">
                  <c:v>0.2654618401963067</c:v>
                </c:pt>
                <c:pt idx="14822">
                  <c:v>0.2654797513925955</c:v>
                </c:pt>
                <c:pt idx="14823">
                  <c:v>0.2654976625888843</c:v>
                </c:pt>
                <c:pt idx="14824">
                  <c:v>0.2655155737851731</c:v>
                </c:pt>
                <c:pt idx="14825">
                  <c:v>0.2655334849814619</c:v>
                </c:pt>
                <c:pt idx="14826">
                  <c:v>0.2655513961777507</c:v>
                </c:pt>
                <c:pt idx="14827">
                  <c:v>0.2655693073740395</c:v>
                </c:pt>
                <c:pt idx="14828">
                  <c:v>0.2655872185703283</c:v>
                </c:pt>
                <c:pt idx="14829">
                  <c:v>0.2656051297666171</c:v>
                </c:pt>
                <c:pt idx="14830">
                  <c:v>0.2656230409629059</c:v>
                </c:pt>
                <c:pt idx="14831">
                  <c:v>0.2656409521591947</c:v>
                </c:pt>
                <c:pt idx="14832">
                  <c:v>0.2656588633554835</c:v>
                </c:pt>
                <c:pt idx="14833">
                  <c:v>0.2656767745517723</c:v>
                </c:pt>
                <c:pt idx="14834">
                  <c:v>0.2656946857480611</c:v>
                </c:pt>
                <c:pt idx="14835">
                  <c:v>0.2657125969443499</c:v>
                </c:pt>
                <c:pt idx="14836">
                  <c:v>0.2657305081406387</c:v>
                </c:pt>
                <c:pt idx="14837">
                  <c:v>0.2657484193369275</c:v>
                </c:pt>
                <c:pt idx="14838">
                  <c:v>0.2657663305332163</c:v>
                </c:pt>
                <c:pt idx="14839">
                  <c:v>0.2657842417295051</c:v>
                </c:pt>
                <c:pt idx="14840">
                  <c:v>0.2658021529257939</c:v>
                </c:pt>
                <c:pt idx="14841">
                  <c:v>0.2658200641220827</c:v>
                </c:pt>
                <c:pt idx="14842">
                  <c:v>0.2658379753183715</c:v>
                </c:pt>
                <c:pt idx="14843">
                  <c:v>0.2658558865146603</c:v>
                </c:pt>
                <c:pt idx="14844">
                  <c:v>0.2658737977109491</c:v>
                </c:pt>
                <c:pt idx="14845">
                  <c:v>0.2658917089072379</c:v>
                </c:pt>
                <c:pt idx="14846">
                  <c:v>0.2659096201035267</c:v>
                </c:pt>
                <c:pt idx="14847">
                  <c:v>0.2659275312998155</c:v>
                </c:pt>
                <c:pt idx="14848">
                  <c:v>0.2659454424961043</c:v>
                </c:pt>
                <c:pt idx="14849">
                  <c:v>0.2659633536923931</c:v>
                </c:pt>
                <c:pt idx="14850">
                  <c:v>0.2659812648886819</c:v>
                </c:pt>
                <c:pt idx="14851">
                  <c:v>0.2659991760849707</c:v>
                </c:pt>
                <c:pt idx="14852">
                  <c:v>0.2660170872812595</c:v>
                </c:pt>
                <c:pt idx="14853">
                  <c:v>0.2660349984775483</c:v>
                </c:pt>
                <c:pt idx="14854">
                  <c:v>0.2660529096738371</c:v>
                </c:pt>
                <c:pt idx="14855">
                  <c:v>0.2660708208701259</c:v>
                </c:pt>
                <c:pt idx="14856">
                  <c:v>0.2660887320664147</c:v>
                </c:pt>
                <c:pt idx="14857">
                  <c:v>0.2661066432627035</c:v>
                </c:pt>
                <c:pt idx="14858">
                  <c:v>0.2661245544589923</c:v>
                </c:pt>
                <c:pt idx="14859">
                  <c:v>0.2661424656552811</c:v>
                </c:pt>
                <c:pt idx="14860">
                  <c:v>0.2661603768515699</c:v>
                </c:pt>
                <c:pt idx="14861">
                  <c:v>0.2661782880478587</c:v>
                </c:pt>
                <c:pt idx="14862">
                  <c:v>0.2661961992441475</c:v>
                </c:pt>
                <c:pt idx="14863">
                  <c:v>0.2662141104404363</c:v>
                </c:pt>
                <c:pt idx="14864">
                  <c:v>0.2662320216367251</c:v>
                </c:pt>
                <c:pt idx="14865">
                  <c:v>0.2662499328330139</c:v>
                </c:pt>
                <c:pt idx="14866">
                  <c:v>0.2662678440293027</c:v>
                </c:pt>
                <c:pt idx="14867">
                  <c:v>0.2662857552255915</c:v>
                </c:pt>
                <c:pt idx="14868">
                  <c:v>0.2663036664218803</c:v>
                </c:pt>
                <c:pt idx="14869">
                  <c:v>0.2663215776181691</c:v>
                </c:pt>
                <c:pt idx="14870">
                  <c:v>0.2663394888144579</c:v>
                </c:pt>
                <c:pt idx="14871">
                  <c:v>0.2663574000107467</c:v>
                </c:pt>
                <c:pt idx="14872">
                  <c:v>0.2663753112070355</c:v>
                </c:pt>
                <c:pt idx="14873">
                  <c:v>0.2663932224033243</c:v>
                </c:pt>
                <c:pt idx="14874">
                  <c:v>0.2664111335996131</c:v>
                </c:pt>
                <c:pt idx="14875">
                  <c:v>0.2664290447959019</c:v>
                </c:pt>
                <c:pt idx="14876">
                  <c:v>0.2664469559921907</c:v>
                </c:pt>
                <c:pt idx="14877">
                  <c:v>0.2664648671884795</c:v>
                </c:pt>
                <c:pt idx="14878">
                  <c:v>0.2664827783847683</c:v>
                </c:pt>
                <c:pt idx="14879">
                  <c:v>0.2665006895810571</c:v>
                </c:pt>
                <c:pt idx="14880">
                  <c:v>0.2665186007773459</c:v>
                </c:pt>
                <c:pt idx="14881">
                  <c:v>0.2665365119736347</c:v>
                </c:pt>
                <c:pt idx="14882">
                  <c:v>0.2665544231699235</c:v>
                </c:pt>
                <c:pt idx="14883">
                  <c:v>0.2665723343662123</c:v>
                </c:pt>
                <c:pt idx="14884">
                  <c:v>0.2665902455625011</c:v>
                </c:pt>
                <c:pt idx="14885">
                  <c:v>0.2666081567587899</c:v>
                </c:pt>
                <c:pt idx="14886">
                  <c:v>0.2666260679550787</c:v>
                </c:pt>
                <c:pt idx="14887">
                  <c:v>0.26664397915136751</c:v>
                </c:pt>
                <c:pt idx="14888">
                  <c:v>0.26666189034765631</c:v>
                </c:pt>
                <c:pt idx="14889">
                  <c:v>0.26667980154394511</c:v>
                </c:pt>
                <c:pt idx="14890">
                  <c:v>0.26669771274023391</c:v>
                </c:pt>
                <c:pt idx="14891">
                  <c:v>0.26671562393652271</c:v>
                </c:pt>
                <c:pt idx="14892">
                  <c:v>0.26673353513281151</c:v>
                </c:pt>
                <c:pt idx="14893">
                  <c:v>0.26675144632910031</c:v>
                </c:pt>
                <c:pt idx="14894">
                  <c:v>0.26676935752538911</c:v>
                </c:pt>
                <c:pt idx="14895">
                  <c:v>0.26678726872167791</c:v>
                </c:pt>
                <c:pt idx="14896">
                  <c:v>0.26680517991796671</c:v>
                </c:pt>
                <c:pt idx="14897">
                  <c:v>0.26682309111425551</c:v>
                </c:pt>
                <c:pt idx="14898">
                  <c:v>0.26684100231054431</c:v>
                </c:pt>
                <c:pt idx="14899">
                  <c:v>0.26685891350683311</c:v>
                </c:pt>
                <c:pt idx="14900">
                  <c:v>0.26687682470312191</c:v>
                </c:pt>
                <c:pt idx="14901">
                  <c:v>0.26689473589941071</c:v>
                </c:pt>
                <c:pt idx="14902">
                  <c:v>0.26691264709569951</c:v>
                </c:pt>
                <c:pt idx="14903">
                  <c:v>0.26693055829198831</c:v>
                </c:pt>
                <c:pt idx="14904">
                  <c:v>0.26694846948827711</c:v>
                </c:pt>
                <c:pt idx="14905">
                  <c:v>0.26696638068456591</c:v>
                </c:pt>
                <c:pt idx="14906">
                  <c:v>0.26698429188085471</c:v>
                </c:pt>
                <c:pt idx="14907">
                  <c:v>0.26700220307714351</c:v>
                </c:pt>
                <c:pt idx="14908">
                  <c:v>0.26702011427343231</c:v>
                </c:pt>
                <c:pt idx="14909">
                  <c:v>0.26703802546972111</c:v>
                </c:pt>
                <c:pt idx="14910">
                  <c:v>0.26705593666600991</c:v>
                </c:pt>
                <c:pt idx="14911">
                  <c:v>0.26707384786229871</c:v>
                </c:pt>
                <c:pt idx="14912">
                  <c:v>0.26709175905858751</c:v>
                </c:pt>
                <c:pt idx="14913">
                  <c:v>0.26710967025487631</c:v>
                </c:pt>
                <c:pt idx="14914">
                  <c:v>0.26712758145116511</c:v>
                </c:pt>
                <c:pt idx="14915">
                  <c:v>0.26714549264745391</c:v>
                </c:pt>
                <c:pt idx="14916">
                  <c:v>0.26716340384374271</c:v>
                </c:pt>
                <c:pt idx="14917">
                  <c:v>0.26718131504003151</c:v>
                </c:pt>
                <c:pt idx="14918">
                  <c:v>0.26719922623632031</c:v>
                </c:pt>
                <c:pt idx="14919">
                  <c:v>0.26721713743260911</c:v>
                </c:pt>
                <c:pt idx="14920">
                  <c:v>0.26723504862889791</c:v>
                </c:pt>
                <c:pt idx="14921">
                  <c:v>0.26725295982518671</c:v>
                </c:pt>
                <c:pt idx="14922">
                  <c:v>0.26727087102147551</c:v>
                </c:pt>
                <c:pt idx="14923">
                  <c:v>0.26728878221776431</c:v>
                </c:pt>
                <c:pt idx="14924">
                  <c:v>0.26730669341405311</c:v>
                </c:pt>
                <c:pt idx="14925">
                  <c:v>0.26732460461034191</c:v>
                </c:pt>
                <c:pt idx="14926">
                  <c:v>0.26734251580663071</c:v>
                </c:pt>
                <c:pt idx="14927">
                  <c:v>0.26736042700291951</c:v>
                </c:pt>
                <c:pt idx="14928">
                  <c:v>0.26737833819920831</c:v>
                </c:pt>
                <c:pt idx="14929">
                  <c:v>0.26739624939549711</c:v>
                </c:pt>
                <c:pt idx="14930">
                  <c:v>0.26741416059178591</c:v>
                </c:pt>
                <c:pt idx="14931">
                  <c:v>0.26743207178807471</c:v>
                </c:pt>
                <c:pt idx="14932">
                  <c:v>0.26744998298436351</c:v>
                </c:pt>
                <c:pt idx="14933">
                  <c:v>0.26746789418065231</c:v>
                </c:pt>
                <c:pt idx="14934">
                  <c:v>0.26748580537694111</c:v>
                </c:pt>
                <c:pt idx="14935">
                  <c:v>0.26750371657322991</c:v>
                </c:pt>
                <c:pt idx="14936">
                  <c:v>0.26752162776951871</c:v>
                </c:pt>
                <c:pt idx="14937">
                  <c:v>0.26753953896580751</c:v>
                </c:pt>
                <c:pt idx="14938">
                  <c:v>0.26755745016209631</c:v>
                </c:pt>
                <c:pt idx="14939">
                  <c:v>0.26757536135838511</c:v>
                </c:pt>
                <c:pt idx="14940">
                  <c:v>0.26759327255467391</c:v>
                </c:pt>
                <c:pt idx="14941">
                  <c:v>0.26761118375096271</c:v>
                </c:pt>
                <c:pt idx="14942">
                  <c:v>0.26762909494725151</c:v>
                </c:pt>
                <c:pt idx="14943">
                  <c:v>0.26764700614354031</c:v>
                </c:pt>
                <c:pt idx="14944">
                  <c:v>0.26766491733982911</c:v>
                </c:pt>
                <c:pt idx="14945">
                  <c:v>0.26768282853611791</c:v>
                </c:pt>
                <c:pt idx="14946">
                  <c:v>0.26770073973240671</c:v>
                </c:pt>
                <c:pt idx="14947">
                  <c:v>0.26771865092869551</c:v>
                </c:pt>
                <c:pt idx="14948">
                  <c:v>0.26773656212498431</c:v>
                </c:pt>
                <c:pt idx="14949">
                  <c:v>0.26775447332127311</c:v>
                </c:pt>
                <c:pt idx="14950">
                  <c:v>0.26777238451756191</c:v>
                </c:pt>
                <c:pt idx="14951">
                  <c:v>0.26779029571385071</c:v>
                </c:pt>
                <c:pt idx="14952">
                  <c:v>0.26780820691013951</c:v>
                </c:pt>
                <c:pt idx="14953">
                  <c:v>0.26782611810642831</c:v>
                </c:pt>
                <c:pt idx="14954">
                  <c:v>0.26784402930271711</c:v>
                </c:pt>
                <c:pt idx="14955">
                  <c:v>0.26786194049900591</c:v>
                </c:pt>
                <c:pt idx="14956">
                  <c:v>0.26787985169529471</c:v>
                </c:pt>
                <c:pt idx="14957">
                  <c:v>0.26789776289158351</c:v>
                </c:pt>
                <c:pt idx="14958">
                  <c:v>0.26791567408787231</c:v>
                </c:pt>
                <c:pt idx="14959">
                  <c:v>0.26793358528416111</c:v>
                </c:pt>
                <c:pt idx="14960">
                  <c:v>0.26795149648044991</c:v>
                </c:pt>
                <c:pt idx="14961">
                  <c:v>0.26796940767673871</c:v>
                </c:pt>
                <c:pt idx="14962">
                  <c:v>0.26798731887302751</c:v>
                </c:pt>
                <c:pt idx="14963">
                  <c:v>0.26800523006931631</c:v>
                </c:pt>
                <c:pt idx="14964">
                  <c:v>0.26802314126560511</c:v>
                </c:pt>
                <c:pt idx="14965">
                  <c:v>0.26804105246189391</c:v>
                </c:pt>
                <c:pt idx="14966">
                  <c:v>0.26805896365818271</c:v>
                </c:pt>
                <c:pt idx="14967">
                  <c:v>0.26807687485447151</c:v>
                </c:pt>
                <c:pt idx="14968">
                  <c:v>0.26809478605076031</c:v>
                </c:pt>
                <c:pt idx="14969">
                  <c:v>0.26811269724704911</c:v>
                </c:pt>
                <c:pt idx="14970">
                  <c:v>0.26813060844333791</c:v>
                </c:pt>
                <c:pt idx="14971">
                  <c:v>0.26814851963962671</c:v>
                </c:pt>
                <c:pt idx="14972">
                  <c:v>0.26816643083591551</c:v>
                </c:pt>
                <c:pt idx="14973">
                  <c:v>0.26818434203220431</c:v>
                </c:pt>
                <c:pt idx="14974">
                  <c:v>0.26820225322849311</c:v>
                </c:pt>
                <c:pt idx="14975">
                  <c:v>0.26822016442478192</c:v>
                </c:pt>
                <c:pt idx="14976">
                  <c:v>0.26823807562107072</c:v>
                </c:pt>
                <c:pt idx="14977">
                  <c:v>0.26825598681735952</c:v>
                </c:pt>
                <c:pt idx="14978">
                  <c:v>0.26827389801364832</c:v>
                </c:pt>
                <c:pt idx="14979">
                  <c:v>0.26829180920993712</c:v>
                </c:pt>
                <c:pt idx="14980">
                  <c:v>0.26830972040622592</c:v>
                </c:pt>
                <c:pt idx="14981">
                  <c:v>0.26832763160251472</c:v>
                </c:pt>
                <c:pt idx="14982">
                  <c:v>0.26834554279880352</c:v>
                </c:pt>
                <c:pt idx="14983">
                  <c:v>0.26836345399509232</c:v>
                </c:pt>
                <c:pt idx="14984">
                  <c:v>0.26838136519138112</c:v>
                </c:pt>
                <c:pt idx="14985">
                  <c:v>0.26839927638766992</c:v>
                </c:pt>
                <c:pt idx="14986">
                  <c:v>0.26841718758395872</c:v>
                </c:pt>
                <c:pt idx="14987">
                  <c:v>0.26843509878024752</c:v>
                </c:pt>
                <c:pt idx="14988">
                  <c:v>0.26845300997653632</c:v>
                </c:pt>
                <c:pt idx="14989">
                  <c:v>0.26847092117282512</c:v>
                </c:pt>
                <c:pt idx="14990">
                  <c:v>0.26848883236911392</c:v>
                </c:pt>
                <c:pt idx="14991">
                  <c:v>0.26850674356540272</c:v>
                </c:pt>
                <c:pt idx="14992">
                  <c:v>0.26852465476169152</c:v>
                </c:pt>
                <c:pt idx="14993">
                  <c:v>0.26854256595798032</c:v>
                </c:pt>
                <c:pt idx="14994">
                  <c:v>0.26856047715426912</c:v>
                </c:pt>
                <c:pt idx="14995">
                  <c:v>0.26857838835055792</c:v>
                </c:pt>
                <c:pt idx="14996">
                  <c:v>0.26859629954684672</c:v>
                </c:pt>
                <c:pt idx="14997">
                  <c:v>0.26861421074313552</c:v>
                </c:pt>
                <c:pt idx="14998">
                  <c:v>0.26863212193942432</c:v>
                </c:pt>
                <c:pt idx="14999">
                  <c:v>0.26865003313571312</c:v>
                </c:pt>
                <c:pt idx="15000">
                  <c:v>0.26866794433200192</c:v>
                </c:pt>
                <c:pt idx="15001">
                  <c:v>0.26868585552829072</c:v>
                </c:pt>
                <c:pt idx="15002">
                  <c:v>0.26870376672457952</c:v>
                </c:pt>
                <c:pt idx="15003">
                  <c:v>0.26872167792086832</c:v>
                </c:pt>
                <c:pt idx="15004">
                  <c:v>0.26873958911715712</c:v>
                </c:pt>
                <c:pt idx="15005">
                  <c:v>0.26875750031344592</c:v>
                </c:pt>
                <c:pt idx="15006">
                  <c:v>0.26877541150973472</c:v>
                </c:pt>
                <c:pt idx="15007">
                  <c:v>0.26879332270602352</c:v>
                </c:pt>
                <c:pt idx="15008">
                  <c:v>0.26881123390231232</c:v>
                </c:pt>
                <c:pt idx="15009">
                  <c:v>0.26882914509860112</c:v>
                </c:pt>
                <c:pt idx="15010">
                  <c:v>0.26884705629488992</c:v>
                </c:pt>
                <c:pt idx="15011">
                  <c:v>0.26886496749117872</c:v>
                </c:pt>
                <c:pt idx="15012">
                  <c:v>0.26888287868746752</c:v>
                </c:pt>
                <c:pt idx="15013">
                  <c:v>0.26890078988375632</c:v>
                </c:pt>
                <c:pt idx="15014">
                  <c:v>0.26891870108004512</c:v>
                </c:pt>
                <c:pt idx="15015">
                  <c:v>0.26893661227633392</c:v>
                </c:pt>
                <c:pt idx="15016">
                  <c:v>0.26895452347262272</c:v>
                </c:pt>
                <c:pt idx="15017">
                  <c:v>0.26897243466891152</c:v>
                </c:pt>
                <c:pt idx="15018">
                  <c:v>0.26899034586520032</c:v>
                </c:pt>
                <c:pt idx="15019">
                  <c:v>0.26900825706148912</c:v>
                </c:pt>
                <c:pt idx="15020">
                  <c:v>0.26902616825777792</c:v>
                </c:pt>
                <c:pt idx="15021">
                  <c:v>0.26904407945406672</c:v>
                </c:pt>
                <c:pt idx="15022">
                  <c:v>0.26906199065035552</c:v>
                </c:pt>
                <c:pt idx="15023">
                  <c:v>0.26907990184664432</c:v>
                </c:pt>
                <c:pt idx="15024">
                  <c:v>0.26909781304293312</c:v>
                </c:pt>
                <c:pt idx="15025">
                  <c:v>0.26911572423922192</c:v>
                </c:pt>
                <c:pt idx="15026">
                  <c:v>0.26913363543551072</c:v>
                </c:pt>
                <c:pt idx="15027">
                  <c:v>0.26915154663179952</c:v>
                </c:pt>
                <c:pt idx="15028">
                  <c:v>0.26916945782808832</c:v>
                </c:pt>
                <c:pt idx="15029">
                  <c:v>0.26918736902437712</c:v>
                </c:pt>
                <c:pt idx="15030">
                  <c:v>0.26920528022066592</c:v>
                </c:pt>
                <c:pt idx="15031">
                  <c:v>0.26922319141695472</c:v>
                </c:pt>
                <c:pt idx="15032">
                  <c:v>0.26924110261324352</c:v>
                </c:pt>
                <c:pt idx="15033">
                  <c:v>0.26925901380953232</c:v>
                </c:pt>
                <c:pt idx="15034">
                  <c:v>0.26927692500582112</c:v>
                </c:pt>
                <c:pt idx="15035">
                  <c:v>0.26929483620210992</c:v>
                </c:pt>
                <c:pt idx="15036">
                  <c:v>0.26931274739839872</c:v>
                </c:pt>
                <c:pt idx="15037">
                  <c:v>0.26933065859468752</c:v>
                </c:pt>
                <c:pt idx="15038">
                  <c:v>0.26934856979097632</c:v>
                </c:pt>
                <c:pt idx="15039">
                  <c:v>0.26936648098726512</c:v>
                </c:pt>
                <c:pt idx="15040">
                  <c:v>0.26938439218355392</c:v>
                </c:pt>
                <c:pt idx="15041">
                  <c:v>0.26940230337984272</c:v>
                </c:pt>
                <c:pt idx="15042">
                  <c:v>0.26942021457613152</c:v>
                </c:pt>
                <c:pt idx="15043">
                  <c:v>0.26943812577242032</c:v>
                </c:pt>
                <c:pt idx="15044">
                  <c:v>0.26945603696870912</c:v>
                </c:pt>
                <c:pt idx="15045">
                  <c:v>0.26947394816499792</c:v>
                </c:pt>
                <c:pt idx="15046">
                  <c:v>0.26949185936128672</c:v>
                </c:pt>
                <c:pt idx="15047">
                  <c:v>0.26950977055757552</c:v>
                </c:pt>
                <c:pt idx="15048">
                  <c:v>0.26952768175386432</c:v>
                </c:pt>
                <c:pt idx="15049">
                  <c:v>0.26954559295015312</c:v>
                </c:pt>
                <c:pt idx="15050">
                  <c:v>0.26956350414644192</c:v>
                </c:pt>
                <c:pt idx="15051">
                  <c:v>0.26958141534273072</c:v>
                </c:pt>
                <c:pt idx="15052">
                  <c:v>0.26959932653901952</c:v>
                </c:pt>
                <c:pt idx="15053">
                  <c:v>0.26961723773530832</c:v>
                </c:pt>
                <c:pt idx="15054">
                  <c:v>0.26963514893159712</c:v>
                </c:pt>
                <c:pt idx="15055">
                  <c:v>0.26965306012788592</c:v>
                </c:pt>
                <c:pt idx="15056">
                  <c:v>0.26967097132417472</c:v>
                </c:pt>
                <c:pt idx="15057">
                  <c:v>0.26968888252046352</c:v>
                </c:pt>
                <c:pt idx="15058">
                  <c:v>0.26970679371675232</c:v>
                </c:pt>
                <c:pt idx="15059">
                  <c:v>0.26972470491304112</c:v>
                </c:pt>
                <c:pt idx="15060">
                  <c:v>0.26974261610932992</c:v>
                </c:pt>
                <c:pt idx="15061">
                  <c:v>0.26976052730561872</c:v>
                </c:pt>
                <c:pt idx="15062">
                  <c:v>0.26977843850190752</c:v>
                </c:pt>
                <c:pt idx="15063">
                  <c:v>0.26979634969819632</c:v>
                </c:pt>
                <c:pt idx="15064">
                  <c:v>0.26981426089448513</c:v>
                </c:pt>
                <c:pt idx="15065">
                  <c:v>0.26983217209077393</c:v>
                </c:pt>
                <c:pt idx="15066">
                  <c:v>0.26985008328706273</c:v>
                </c:pt>
                <c:pt idx="15067">
                  <c:v>0.26986799448335153</c:v>
                </c:pt>
                <c:pt idx="15068">
                  <c:v>0.26988590567964033</c:v>
                </c:pt>
                <c:pt idx="15069">
                  <c:v>0.26990381687592913</c:v>
                </c:pt>
                <c:pt idx="15070">
                  <c:v>0.26992172807221793</c:v>
                </c:pt>
                <c:pt idx="15071">
                  <c:v>0.26993963926850673</c:v>
                </c:pt>
                <c:pt idx="15072">
                  <c:v>0.26995755046479553</c:v>
                </c:pt>
                <c:pt idx="15073">
                  <c:v>0.26997546166108433</c:v>
                </c:pt>
                <c:pt idx="15074">
                  <c:v>0.26999337285737313</c:v>
                </c:pt>
                <c:pt idx="15075">
                  <c:v>0.27001128405366193</c:v>
                </c:pt>
                <c:pt idx="15076">
                  <c:v>0.27002919524995073</c:v>
                </c:pt>
                <c:pt idx="15077">
                  <c:v>0.27004710644623953</c:v>
                </c:pt>
                <c:pt idx="15078">
                  <c:v>0.27006501764252833</c:v>
                </c:pt>
                <c:pt idx="15079">
                  <c:v>0.27008292883881713</c:v>
                </c:pt>
                <c:pt idx="15080">
                  <c:v>0.27010084003510593</c:v>
                </c:pt>
                <c:pt idx="15081">
                  <c:v>0.27011875123139473</c:v>
                </c:pt>
                <c:pt idx="15082">
                  <c:v>0.27013666242768353</c:v>
                </c:pt>
                <c:pt idx="15083">
                  <c:v>0.27015457362397233</c:v>
                </c:pt>
                <c:pt idx="15084">
                  <c:v>0.27017248482026113</c:v>
                </c:pt>
                <c:pt idx="15085">
                  <c:v>0.27019039601654993</c:v>
                </c:pt>
                <c:pt idx="15086">
                  <c:v>0.27020830721283873</c:v>
                </c:pt>
                <c:pt idx="15087">
                  <c:v>0.27022621840912753</c:v>
                </c:pt>
                <c:pt idx="15088">
                  <c:v>0.27024412960541633</c:v>
                </c:pt>
                <c:pt idx="15089">
                  <c:v>0.27026204080170513</c:v>
                </c:pt>
                <c:pt idx="15090">
                  <c:v>0.27027995199799393</c:v>
                </c:pt>
                <c:pt idx="15091">
                  <c:v>0.27029786319428273</c:v>
                </c:pt>
                <c:pt idx="15092">
                  <c:v>0.27031577439057153</c:v>
                </c:pt>
                <c:pt idx="15093">
                  <c:v>0.27033368558686033</c:v>
                </c:pt>
                <c:pt idx="15094">
                  <c:v>0.27035159678314913</c:v>
                </c:pt>
                <c:pt idx="15095">
                  <c:v>0.27036950797943793</c:v>
                </c:pt>
                <c:pt idx="15096">
                  <c:v>0.27038741917572673</c:v>
                </c:pt>
                <c:pt idx="15097">
                  <c:v>0.27040533037201553</c:v>
                </c:pt>
                <c:pt idx="15098">
                  <c:v>0.27042324156830433</c:v>
                </c:pt>
                <c:pt idx="15099">
                  <c:v>0.27044115276459313</c:v>
                </c:pt>
                <c:pt idx="15100">
                  <c:v>0.27045906396088193</c:v>
                </c:pt>
                <c:pt idx="15101">
                  <c:v>0.27047697515717073</c:v>
                </c:pt>
                <c:pt idx="15102">
                  <c:v>0.27049488635345953</c:v>
                </c:pt>
                <c:pt idx="15103">
                  <c:v>0.27051279754974833</c:v>
                </c:pt>
                <c:pt idx="15104">
                  <c:v>0.27053070874603713</c:v>
                </c:pt>
                <c:pt idx="15105">
                  <c:v>0.27054861994232593</c:v>
                </c:pt>
                <c:pt idx="15106">
                  <c:v>0.27056653113861473</c:v>
                </c:pt>
                <c:pt idx="15107">
                  <c:v>0.27058444233490353</c:v>
                </c:pt>
                <c:pt idx="15108">
                  <c:v>0.27060235353119233</c:v>
                </c:pt>
                <c:pt idx="15109">
                  <c:v>0.27062026472748113</c:v>
                </c:pt>
                <c:pt idx="15110">
                  <c:v>0.27063817592376993</c:v>
                </c:pt>
                <c:pt idx="15111">
                  <c:v>0.27065608712005873</c:v>
                </c:pt>
                <c:pt idx="15112">
                  <c:v>0.27067399831634753</c:v>
                </c:pt>
                <c:pt idx="15113">
                  <c:v>0.27069190951263633</c:v>
                </c:pt>
                <c:pt idx="15114">
                  <c:v>0.27070982070892513</c:v>
                </c:pt>
                <c:pt idx="15115">
                  <c:v>0.27072773190521393</c:v>
                </c:pt>
                <c:pt idx="15116">
                  <c:v>0.27074564310150273</c:v>
                </c:pt>
                <c:pt idx="15117">
                  <c:v>0.27076355429779153</c:v>
                </c:pt>
                <c:pt idx="15118">
                  <c:v>0.27078146549408033</c:v>
                </c:pt>
                <c:pt idx="15119">
                  <c:v>0.27079937669036913</c:v>
                </c:pt>
                <c:pt idx="15120">
                  <c:v>0.27081728788665793</c:v>
                </c:pt>
                <c:pt idx="15121">
                  <c:v>0.27083519908294673</c:v>
                </c:pt>
                <c:pt idx="15122">
                  <c:v>0.27085311027923553</c:v>
                </c:pt>
                <c:pt idx="15123">
                  <c:v>0.27087102147552433</c:v>
                </c:pt>
                <c:pt idx="15124">
                  <c:v>0.27088893267181313</c:v>
                </c:pt>
                <c:pt idx="15125">
                  <c:v>0.27090684386810193</c:v>
                </c:pt>
                <c:pt idx="15126">
                  <c:v>0.27092475506439073</c:v>
                </c:pt>
                <c:pt idx="15127">
                  <c:v>0.27094266626067953</c:v>
                </c:pt>
                <c:pt idx="15128">
                  <c:v>0.27096057745696833</c:v>
                </c:pt>
                <c:pt idx="15129">
                  <c:v>0.27097848865325713</c:v>
                </c:pt>
                <c:pt idx="15130">
                  <c:v>0.27099639984954593</c:v>
                </c:pt>
                <c:pt idx="15131">
                  <c:v>0.27101431104583473</c:v>
                </c:pt>
                <c:pt idx="15132">
                  <c:v>0.27103222224212353</c:v>
                </c:pt>
                <c:pt idx="15133">
                  <c:v>0.27105013343841233</c:v>
                </c:pt>
                <c:pt idx="15134">
                  <c:v>0.27106804463470113</c:v>
                </c:pt>
                <c:pt idx="15135">
                  <c:v>0.27108595583098993</c:v>
                </c:pt>
                <c:pt idx="15136">
                  <c:v>0.27110386702727873</c:v>
                </c:pt>
                <c:pt idx="15137">
                  <c:v>0.27112177822356753</c:v>
                </c:pt>
                <c:pt idx="15138">
                  <c:v>0.27113968941985633</c:v>
                </c:pt>
                <c:pt idx="15139">
                  <c:v>0.27115760061614513</c:v>
                </c:pt>
                <c:pt idx="15140">
                  <c:v>0.27117551181243393</c:v>
                </c:pt>
                <c:pt idx="15141">
                  <c:v>0.27119342300872273</c:v>
                </c:pt>
                <c:pt idx="15142">
                  <c:v>0.27121133420501153</c:v>
                </c:pt>
                <c:pt idx="15143">
                  <c:v>0.27122924540130033</c:v>
                </c:pt>
                <c:pt idx="15144">
                  <c:v>0.27124715659758913</c:v>
                </c:pt>
                <c:pt idx="15145">
                  <c:v>0.27126506779387793</c:v>
                </c:pt>
                <c:pt idx="15146">
                  <c:v>0.27128297899016673</c:v>
                </c:pt>
                <c:pt idx="15147">
                  <c:v>0.27130089018645553</c:v>
                </c:pt>
                <c:pt idx="15148">
                  <c:v>0.27131880138274433</c:v>
                </c:pt>
                <c:pt idx="15149">
                  <c:v>0.27133671257903313</c:v>
                </c:pt>
                <c:pt idx="15150">
                  <c:v>0.27135462377532193</c:v>
                </c:pt>
                <c:pt idx="15151">
                  <c:v>0.27137253497161073</c:v>
                </c:pt>
                <c:pt idx="15152">
                  <c:v>0.27139044616789954</c:v>
                </c:pt>
                <c:pt idx="15153">
                  <c:v>0.27140835736418834</c:v>
                </c:pt>
                <c:pt idx="15154">
                  <c:v>0.27142626856047714</c:v>
                </c:pt>
                <c:pt idx="15155">
                  <c:v>0.27144417975676594</c:v>
                </c:pt>
                <c:pt idx="15156">
                  <c:v>0.27146209095305474</c:v>
                </c:pt>
                <c:pt idx="15157">
                  <c:v>0.27148000214934354</c:v>
                </c:pt>
                <c:pt idx="15158">
                  <c:v>0.27149791334563234</c:v>
                </c:pt>
                <c:pt idx="15159">
                  <c:v>0.27151582454192114</c:v>
                </c:pt>
                <c:pt idx="15160">
                  <c:v>0.27153373573820994</c:v>
                </c:pt>
                <c:pt idx="15161">
                  <c:v>0.27155164693449874</c:v>
                </c:pt>
                <c:pt idx="15162">
                  <c:v>0.27156955813078754</c:v>
                </c:pt>
                <c:pt idx="15163">
                  <c:v>0.27158746932707634</c:v>
                </c:pt>
                <c:pt idx="15164">
                  <c:v>0.27160538052336514</c:v>
                </c:pt>
                <c:pt idx="15165">
                  <c:v>0.27162329171965394</c:v>
                </c:pt>
                <c:pt idx="15166">
                  <c:v>0.27164120291594274</c:v>
                </c:pt>
                <c:pt idx="15167">
                  <c:v>0.27165911411223154</c:v>
                </c:pt>
                <c:pt idx="15168">
                  <c:v>0.27167702530852034</c:v>
                </c:pt>
                <c:pt idx="15169">
                  <c:v>0.27169493650480914</c:v>
                </c:pt>
                <c:pt idx="15170">
                  <c:v>0.27171284770109794</c:v>
                </c:pt>
                <c:pt idx="15171">
                  <c:v>0.27173075889738674</c:v>
                </c:pt>
                <c:pt idx="15172">
                  <c:v>0.27174867009367554</c:v>
                </c:pt>
                <c:pt idx="15173">
                  <c:v>0.27176658128996434</c:v>
                </c:pt>
                <c:pt idx="15174">
                  <c:v>0.27178449248625314</c:v>
                </c:pt>
                <c:pt idx="15175">
                  <c:v>0.27180240368254194</c:v>
                </c:pt>
                <c:pt idx="15176">
                  <c:v>0.27182031487883074</c:v>
                </c:pt>
                <c:pt idx="15177">
                  <c:v>0.27183822607511954</c:v>
                </c:pt>
                <c:pt idx="15178">
                  <c:v>0.27185613727140834</c:v>
                </c:pt>
                <c:pt idx="15179">
                  <c:v>0.27187404846769714</c:v>
                </c:pt>
                <c:pt idx="15180">
                  <c:v>0.27189195966398594</c:v>
                </c:pt>
                <c:pt idx="15181">
                  <c:v>0.27190987086027474</c:v>
                </c:pt>
                <c:pt idx="15182">
                  <c:v>0.27192778205656354</c:v>
                </c:pt>
                <c:pt idx="15183">
                  <c:v>0.27194569325285234</c:v>
                </c:pt>
                <c:pt idx="15184">
                  <c:v>0.27196360444914114</c:v>
                </c:pt>
                <c:pt idx="15185">
                  <c:v>0.27198151564542994</c:v>
                </c:pt>
                <c:pt idx="15186">
                  <c:v>0.27199942684171874</c:v>
                </c:pt>
                <c:pt idx="15187">
                  <c:v>0.27201733803800754</c:v>
                </c:pt>
                <c:pt idx="15188">
                  <c:v>0.27203524923429634</c:v>
                </c:pt>
                <c:pt idx="15189">
                  <c:v>0.27205316043058514</c:v>
                </c:pt>
                <c:pt idx="15190">
                  <c:v>0.27207107162687394</c:v>
                </c:pt>
                <c:pt idx="15191">
                  <c:v>0.27208898282316274</c:v>
                </c:pt>
                <c:pt idx="15192">
                  <c:v>0.27210689401945154</c:v>
                </c:pt>
                <c:pt idx="15193">
                  <c:v>0.27212480521574034</c:v>
                </c:pt>
                <c:pt idx="15194">
                  <c:v>0.27214271641202914</c:v>
                </c:pt>
                <c:pt idx="15195">
                  <c:v>0.27216062760831794</c:v>
                </c:pt>
                <c:pt idx="15196">
                  <c:v>0.27217853880460674</c:v>
                </c:pt>
                <c:pt idx="15197">
                  <c:v>0.27219645000089554</c:v>
                </c:pt>
                <c:pt idx="15198">
                  <c:v>0.27221436119718434</c:v>
                </c:pt>
                <c:pt idx="15199">
                  <c:v>0.27223227239347314</c:v>
                </c:pt>
                <c:pt idx="15200">
                  <c:v>0.27225018358976194</c:v>
                </c:pt>
                <c:pt idx="15201">
                  <c:v>0.27226809478605074</c:v>
                </c:pt>
                <c:pt idx="15202">
                  <c:v>0.27228600598233954</c:v>
                </c:pt>
                <c:pt idx="15203">
                  <c:v>0.27230391717862834</c:v>
                </c:pt>
                <c:pt idx="15204">
                  <c:v>0.27232182837491714</c:v>
                </c:pt>
                <c:pt idx="15205">
                  <c:v>0.27233973957120594</c:v>
                </c:pt>
                <c:pt idx="15206">
                  <c:v>0.27235765076749474</c:v>
                </c:pt>
                <c:pt idx="15207">
                  <c:v>0.27237556196378354</c:v>
                </c:pt>
                <c:pt idx="15208">
                  <c:v>0.27239347316007234</c:v>
                </c:pt>
                <c:pt idx="15209">
                  <c:v>0.27241138435636114</c:v>
                </c:pt>
                <c:pt idx="15210">
                  <c:v>0.27242929555264994</c:v>
                </c:pt>
                <c:pt idx="15211">
                  <c:v>0.27244720674893874</c:v>
                </c:pt>
                <c:pt idx="15212">
                  <c:v>0.27246511794522754</c:v>
                </c:pt>
                <c:pt idx="15213">
                  <c:v>0.27248302914151634</c:v>
                </c:pt>
                <c:pt idx="15214">
                  <c:v>0.27250094033780514</c:v>
                </c:pt>
                <c:pt idx="15215">
                  <c:v>0.27251885153409394</c:v>
                </c:pt>
                <c:pt idx="15216">
                  <c:v>0.27253676273038274</c:v>
                </c:pt>
                <c:pt idx="15217">
                  <c:v>0.27255467392667154</c:v>
                </c:pt>
                <c:pt idx="15218">
                  <c:v>0.27257258512296034</c:v>
                </c:pt>
                <c:pt idx="15219">
                  <c:v>0.27259049631924914</c:v>
                </c:pt>
                <c:pt idx="15220">
                  <c:v>0.27260840751553794</c:v>
                </c:pt>
                <c:pt idx="15221">
                  <c:v>0.27262631871182674</c:v>
                </c:pt>
                <c:pt idx="15222">
                  <c:v>0.27264422990811554</c:v>
                </c:pt>
                <c:pt idx="15223">
                  <c:v>0.27266214110440434</c:v>
                </c:pt>
                <c:pt idx="15224">
                  <c:v>0.27268005230069314</c:v>
                </c:pt>
                <c:pt idx="15225">
                  <c:v>0.27269796349698194</c:v>
                </c:pt>
                <c:pt idx="15226">
                  <c:v>0.27271587469327074</c:v>
                </c:pt>
                <c:pt idx="15227">
                  <c:v>0.27273378588955954</c:v>
                </c:pt>
                <c:pt idx="15228">
                  <c:v>0.27275169708584834</c:v>
                </c:pt>
                <c:pt idx="15229">
                  <c:v>0.27276960828213714</c:v>
                </c:pt>
                <c:pt idx="15230">
                  <c:v>0.27278751947842594</c:v>
                </c:pt>
                <c:pt idx="15231">
                  <c:v>0.27280543067471474</c:v>
                </c:pt>
                <c:pt idx="15232">
                  <c:v>0.27282334187100354</c:v>
                </c:pt>
                <c:pt idx="15233">
                  <c:v>0.27284125306729234</c:v>
                </c:pt>
                <c:pt idx="15234">
                  <c:v>0.27285916426358114</c:v>
                </c:pt>
                <c:pt idx="15235">
                  <c:v>0.27287707545986994</c:v>
                </c:pt>
                <c:pt idx="15236">
                  <c:v>0.27289498665615874</c:v>
                </c:pt>
                <c:pt idx="15237">
                  <c:v>0.27291289785244754</c:v>
                </c:pt>
                <c:pt idx="15238">
                  <c:v>0.27293080904873634</c:v>
                </c:pt>
                <c:pt idx="15239">
                  <c:v>0.27294872024502514</c:v>
                </c:pt>
                <c:pt idx="15240">
                  <c:v>0.27296663144131394</c:v>
                </c:pt>
                <c:pt idx="15241">
                  <c:v>0.27298454263760275</c:v>
                </c:pt>
                <c:pt idx="15242">
                  <c:v>0.27300245383389155</c:v>
                </c:pt>
                <c:pt idx="15243">
                  <c:v>0.27302036503018035</c:v>
                </c:pt>
                <c:pt idx="15244">
                  <c:v>0.27303827622646915</c:v>
                </c:pt>
                <c:pt idx="15245">
                  <c:v>0.27305618742275795</c:v>
                </c:pt>
                <c:pt idx="15246">
                  <c:v>0.27307409861904675</c:v>
                </c:pt>
                <c:pt idx="15247">
                  <c:v>0.27309200981533555</c:v>
                </c:pt>
                <c:pt idx="15248">
                  <c:v>0.27310992101162435</c:v>
                </c:pt>
                <c:pt idx="15249">
                  <c:v>0.27312783220791315</c:v>
                </c:pt>
                <c:pt idx="15250">
                  <c:v>0.27314574340420195</c:v>
                </c:pt>
                <c:pt idx="15251">
                  <c:v>0.27316365460049075</c:v>
                </c:pt>
                <c:pt idx="15252">
                  <c:v>0.27318156579677955</c:v>
                </c:pt>
                <c:pt idx="15253">
                  <c:v>0.27319947699306835</c:v>
                </c:pt>
                <c:pt idx="15254">
                  <c:v>0.27321738818935715</c:v>
                </c:pt>
                <c:pt idx="15255">
                  <c:v>0.27323529938564595</c:v>
                </c:pt>
                <c:pt idx="15256">
                  <c:v>0.27325321058193475</c:v>
                </c:pt>
                <c:pt idx="15257">
                  <c:v>0.27327112177822355</c:v>
                </c:pt>
                <c:pt idx="15258">
                  <c:v>0.27328903297451235</c:v>
                </c:pt>
                <c:pt idx="15259">
                  <c:v>0.27330694417080115</c:v>
                </c:pt>
                <c:pt idx="15260">
                  <c:v>0.27332485536708995</c:v>
                </c:pt>
                <c:pt idx="15261">
                  <c:v>0.27334276656337875</c:v>
                </c:pt>
                <c:pt idx="15262">
                  <c:v>0.27336067775966755</c:v>
                </c:pt>
                <c:pt idx="15263">
                  <c:v>0.27337858895595635</c:v>
                </c:pt>
                <c:pt idx="15264">
                  <c:v>0.27339650015224515</c:v>
                </c:pt>
                <c:pt idx="15265">
                  <c:v>0.27341441134853395</c:v>
                </c:pt>
                <c:pt idx="15266">
                  <c:v>0.27343232254482275</c:v>
                </c:pt>
                <c:pt idx="15267">
                  <c:v>0.27345023374111155</c:v>
                </c:pt>
                <c:pt idx="15268">
                  <c:v>0.27346814493740035</c:v>
                </c:pt>
                <c:pt idx="15269">
                  <c:v>0.27348605613368915</c:v>
                </c:pt>
                <c:pt idx="15270">
                  <c:v>0.27350396732997795</c:v>
                </c:pt>
                <c:pt idx="15271">
                  <c:v>0.27352187852626675</c:v>
                </c:pt>
                <c:pt idx="15272">
                  <c:v>0.27353978972255555</c:v>
                </c:pt>
                <c:pt idx="15273">
                  <c:v>0.27355770091884435</c:v>
                </c:pt>
                <c:pt idx="15274">
                  <c:v>0.27357561211513315</c:v>
                </c:pt>
                <c:pt idx="15275">
                  <c:v>0.27359352331142195</c:v>
                </c:pt>
                <c:pt idx="15276">
                  <c:v>0.27361143450771075</c:v>
                </c:pt>
                <c:pt idx="15277">
                  <c:v>0.27362934570399955</c:v>
                </c:pt>
                <c:pt idx="15278">
                  <c:v>0.27364725690028835</c:v>
                </c:pt>
                <c:pt idx="15279">
                  <c:v>0.27366516809657715</c:v>
                </c:pt>
                <c:pt idx="15280">
                  <c:v>0.27368307929286595</c:v>
                </c:pt>
                <c:pt idx="15281">
                  <c:v>0.27370099048915475</c:v>
                </c:pt>
                <c:pt idx="15282">
                  <c:v>0.27371890168544355</c:v>
                </c:pt>
                <c:pt idx="15283">
                  <c:v>0.27373681288173235</c:v>
                </c:pt>
                <c:pt idx="15284">
                  <c:v>0.27375472407802115</c:v>
                </c:pt>
                <c:pt idx="15285">
                  <c:v>0.27377263527430995</c:v>
                </c:pt>
                <c:pt idx="15286">
                  <c:v>0.27379054647059875</c:v>
                </c:pt>
                <c:pt idx="15287">
                  <c:v>0.27380845766688755</c:v>
                </c:pt>
                <c:pt idx="15288">
                  <c:v>0.27382636886317635</c:v>
                </c:pt>
                <c:pt idx="15289">
                  <c:v>0.27384428005946515</c:v>
                </c:pt>
                <c:pt idx="15290">
                  <c:v>0.27386219125575395</c:v>
                </c:pt>
                <c:pt idx="15291">
                  <c:v>0.27388010245204275</c:v>
                </c:pt>
                <c:pt idx="15292">
                  <c:v>0.27389801364833155</c:v>
                </c:pt>
                <c:pt idx="15293">
                  <c:v>0.27391592484462035</c:v>
                </c:pt>
                <c:pt idx="15294">
                  <c:v>0.27393383604090915</c:v>
                </c:pt>
                <c:pt idx="15295">
                  <c:v>0.27395174723719795</c:v>
                </c:pt>
                <c:pt idx="15296">
                  <c:v>0.27396965843348675</c:v>
                </c:pt>
                <c:pt idx="15297">
                  <c:v>0.27398756962977555</c:v>
                </c:pt>
                <c:pt idx="15298">
                  <c:v>0.27400548082606435</c:v>
                </c:pt>
                <c:pt idx="15299">
                  <c:v>0.27402339202235315</c:v>
                </c:pt>
                <c:pt idx="15300">
                  <c:v>0.27404130321864195</c:v>
                </c:pt>
                <c:pt idx="15301">
                  <c:v>0.27405921441493075</c:v>
                </c:pt>
                <c:pt idx="15302">
                  <c:v>0.27407712561121955</c:v>
                </c:pt>
                <c:pt idx="15303">
                  <c:v>0.27409503680750835</c:v>
                </c:pt>
                <c:pt idx="15304">
                  <c:v>0.27411294800379715</c:v>
                </c:pt>
                <c:pt idx="15305">
                  <c:v>0.27413085920008595</c:v>
                </c:pt>
                <c:pt idx="15306">
                  <c:v>0.27414877039637475</c:v>
                </c:pt>
                <c:pt idx="15307">
                  <c:v>0.27416668159266355</c:v>
                </c:pt>
                <c:pt idx="15308">
                  <c:v>0.27418459278895235</c:v>
                </c:pt>
                <c:pt idx="15309">
                  <c:v>0.27420250398524115</c:v>
                </c:pt>
                <c:pt idx="15310">
                  <c:v>0.27422041518152995</c:v>
                </c:pt>
                <c:pt idx="15311">
                  <c:v>0.27423832637781875</c:v>
                </c:pt>
                <c:pt idx="15312">
                  <c:v>0.27425623757410755</c:v>
                </c:pt>
                <c:pt idx="15313">
                  <c:v>0.27427414877039635</c:v>
                </c:pt>
                <c:pt idx="15314">
                  <c:v>0.27429205996668515</c:v>
                </c:pt>
                <c:pt idx="15315">
                  <c:v>0.27430997116297395</c:v>
                </c:pt>
                <c:pt idx="15316">
                  <c:v>0.27432788235926275</c:v>
                </c:pt>
                <c:pt idx="15317">
                  <c:v>0.27434579355555155</c:v>
                </c:pt>
                <c:pt idx="15318">
                  <c:v>0.27436370475184035</c:v>
                </c:pt>
                <c:pt idx="15319">
                  <c:v>0.27438161594812915</c:v>
                </c:pt>
                <c:pt idx="15320">
                  <c:v>0.27439952714441795</c:v>
                </c:pt>
                <c:pt idx="15321">
                  <c:v>0.27441743834070675</c:v>
                </c:pt>
                <c:pt idx="15322">
                  <c:v>0.27443534953699555</c:v>
                </c:pt>
                <c:pt idx="15323">
                  <c:v>0.27445326073328435</c:v>
                </c:pt>
                <c:pt idx="15324">
                  <c:v>0.27447117192957315</c:v>
                </c:pt>
                <c:pt idx="15325">
                  <c:v>0.27448908312586195</c:v>
                </c:pt>
                <c:pt idx="15326">
                  <c:v>0.27450699432215075</c:v>
                </c:pt>
                <c:pt idx="15327">
                  <c:v>0.27452490551843955</c:v>
                </c:pt>
                <c:pt idx="15328">
                  <c:v>0.27454281671472835</c:v>
                </c:pt>
                <c:pt idx="15329">
                  <c:v>0.27456072791101716</c:v>
                </c:pt>
                <c:pt idx="15330">
                  <c:v>0.27457863910730596</c:v>
                </c:pt>
                <c:pt idx="15331">
                  <c:v>0.27459655030359476</c:v>
                </c:pt>
                <c:pt idx="15332">
                  <c:v>0.27461446149988356</c:v>
                </c:pt>
                <c:pt idx="15333">
                  <c:v>0.27463237269617236</c:v>
                </c:pt>
                <c:pt idx="15334">
                  <c:v>0.27465028389246116</c:v>
                </c:pt>
                <c:pt idx="15335">
                  <c:v>0.27466819508874996</c:v>
                </c:pt>
                <c:pt idx="15336">
                  <c:v>0.27468610628503876</c:v>
                </c:pt>
                <c:pt idx="15337">
                  <c:v>0.27470401748132756</c:v>
                </c:pt>
                <c:pt idx="15338">
                  <c:v>0.27472192867761636</c:v>
                </c:pt>
                <c:pt idx="15339">
                  <c:v>0.27473983987390516</c:v>
                </c:pt>
                <c:pt idx="15340">
                  <c:v>0.27475775107019396</c:v>
                </c:pt>
                <c:pt idx="15341">
                  <c:v>0.27477566226648276</c:v>
                </c:pt>
                <c:pt idx="15342">
                  <c:v>0.27479357346277156</c:v>
                </c:pt>
                <c:pt idx="15343">
                  <c:v>0.27481148465906036</c:v>
                </c:pt>
                <c:pt idx="15344">
                  <c:v>0.27482939585534916</c:v>
                </c:pt>
                <c:pt idx="15345">
                  <c:v>0.27484730705163796</c:v>
                </c:pt>
                <c:pt idx="15346">
                  <c:v>0.27486521824792676</c:v>
                </c:pt>
                <c:pt idx="15347">
                  <c:v>0.27488312944421556</c:v>
                </c:pt>
                <c:pt idx="15348">
                  <c:v>0.27490104064050436</c:v>
                </c:pt>
                <c:pt idx="15349">
                  <c:v>0.27491895183679316</c:v>
                </c:pt>
                <c:pt idx="15350">
                  <c:v>0.27493686303308196</c:v>
                </c:pt>
                <c:pt idx="15351">
                  <c:v>0.27495477422937076</c:v>
                </c:pt>
                <c:pt idx="15352">
                  <c:v>0.27497268542565956</c:v>
                </c:pt>
                <c:pt idx="15353">
                  <c:v>0.27499059662194836</c:v>
                </c:pt>
                <c:pt idx="15354">
                  <c:v>0.27500850781823716</c:v>
                </c:pt>
                <c:pt idx="15355">
                  <c:v>0.27502641901452596</c:v>
                </c:pt>
                <c:pt idx="15356">
                  <c:v>0.27504433021081476</c:v>
                </c:pt>
                <c:pt idx="15357">
                  <c:v>0.27506224140710356</c:v>
                </c:pt>
                <c:pt idx="15358">
                  <c:v>0.27508015260339236</c:v>
                </c:pt>
                <c:pt idx="15359">
                  <c:v>0.27509806379968116</c:v>
                </c:pt>
                <c:pt idx="15360">
                  <c:v>0.27511597499596996</c:v>
                </c:pt>
                <c:pt idx="15361">
                  <c:v>0.27513388619225876</c:v>
                </c:pt>
                <c:pt idx="15362">
                  <c:v>0.27515179738854756</c:v>
                </c:pt>
                <c:pt idx="15363">
                  <c:v>0.27516970858483636</c:v>
                </c:pt>
                <c:pt idx="15364">
                  <c:v>0.27518761978112516</c:v>
                </c:pt>
                <c:pt idx="15365">
                  <c:v>0.27520553097741396</c:v>
                </c:pt>
                <c:pt idx="15366">
                  <c:v>0.27522344217370276</c:v>
                </c:pt>
                <c:pt idx="15367">
                  <c:v>0.27524135336999156</c:v>
                </c:pt>
                <c:pt idx="15368">
                  <c:v>0.27525926456628036</c:v>
                </c:pt>
                <c:pt idx="15369">
                  <c:v>0.27527717576256916</c:v>
                </c:pt>
                <c:pt idx="15370">
                  <c:v>0.27529508695885796</c:v>
                </c:pt>
                <c:pt idx="15371">
                  <c:v>0.27531299815514676</c:v>
                </c:pt>
                <c:pt idx="15372">
                  <c:v>0.27533090935143556</c:v>
                </c:pt>
                <c:pt idx="15373">
                  <c:v>0.27534882054772436</c:v>
                </c:pt>
                <c:pt idx="15374">
                  <c:v>0.27536673174401316</c:v>
                </c:pt>
                <c:pt idx="15375">
                  <c:v>0.27538464294030196</c:v>
                </c:pt>
                <c:pt idx="15376">
                  <c:v>0.27540255413659076</c:v>
                </c:pt>
                <c:pt idx="15377">
                  <c:v>0.27542046533287956</c:v>
                </c:pt>
                <c:pt idx="15378">
                  <c:v>0.27543837652916836</c:v>
                </c:pt>
                <c:pt idx="15379">
                  <c:v>0.27545628772545716</c:v>
                </c:pt>
                <c:pt idx="15380">
                  <c:v>0.27547419892174596</c:v>
                </c:pt>
                <c:pt idx="15381">
                  <c:v>0.27549211011803476</c:v>
                </c:pt>
                <c:pt idx="15382">
                  <c:v>0.27551002131432356</c:v>
                </c:pt>
                <c:pt idx="15383">
                  <c:v>0.27552793251061236</c:v>
                </c:pt>
                <c:pt idx="15384">
                  <c:v>0.27554584370690116</c:v>
                </c:pt>
                <c:pt idx="15385">
                  <c:v>0.27556375490318996</c:v>
                </c:pt>
                <c:pt idx="15386">
                  <c:v>0.27558166609947876</c:v>
                </c:pt>
                <c:pt idx="15387">
                  <c:v>0.27559957729576756</c:v>
                </c:pt>
                <c:pt idx="15388">
                  <c:v>0.27561748849205636</c:v>
                </c:pt>
                <c:pt idx="15389">
                  <c:v>0.27563539968834516</c:v>
                </c:pt>
                <c:pt idx="15390">
                  <c:v>0.27565331088463396</c:v>
                </c:pt>
                <c:pt idx="15391">
                  <c:v>0.27567122208092276</c:v>
                </c:pt>
                <c:pt idx="15392">
                  <c:v>0.27568913327721156</c:v>
                </c:pt>
                <c:pt idx="15393">
                  <c:v>0.27570704447350036</c:v>
                </c:pt>
                <c:pt idx="15394">
                  <c:v>0.27572495566978916</c:v>
                </c:pt>
                <c:pt idx="15395">
                  <c:v>0.27574286686607796</c:v>
                </c:pt>
                <c:pt idx="15396">
                  <c:v>0.27576077806236676</c:v>
                </c:pt>
                <c:pt idx="15397">
                  <c:v>0.27577868925865556</c:v>
                </c:pt>
                <c:pt idx="15398">
                  <c:v>0.27579660045494436</c:v>
                </c:pt>
                <c:pt idx="15399">
                  <c:v>0.27581451165123316</c:v>
                </c:pt>
                <c:pt idx="15400">
                  <c:v>0.27583242284752196</c:v>
                </c:pt>
                <c:pt idx="15401">
                  <c:v>0.27585033404381076</c:v>
                </c:pt>
                <c:pt idx="15402">
                  <c:v>0.27586824524009956</c:v>
                </c:pt>
                <c:pt idx="15403">
                  <c:v>0.27588615643638836</c:v>
                </c:pt>
                <c:pt idx="15404">
                  <c:v>0.27590406763267716</c:v>
                </c:pt>
                <c:pt idx="15405">
                  <c:v>0.27592197882896596</c:v>
                </c:pt>
                <c:pt idx="15406">
                  <c:v>0.27593989002525476</c:v>
                </c:pt>
                <c:pt idx="15407">
                  <c:v>0.27595780122154356</c:v>
                </c:pt>
                <c:pt idx="15408">
                  <c:v>0.27597571241783236</c:v>
                </c:pt>
                <c:pt idx="15409">
                  <c:v>0.27599362361412116</c:v>
                </c:pt>
                <c:pt idx="15410">
                  <c:v>0.27601153481040996</c:v>
                </c:pt>
                <c:pt idx="15411">
                  <c:v>0.27602944600669876</c:v>
                </c:pt>
                <c:pt idx="15412">
                  <c:v>0.27604735720298756</c:v>
                </c:pt>
                <c:pt idx="15413">
                  <c:v>0.27606526839927636</c:v>
                </c:pt>
                <c:pt idx="15414">
                  <c:v>0.27608317959556516</c:v>
                </c:pt>
                <c:pt idx="15415">
                  <c:v>0.27610109079185396</c:v>
                </c:pt>
                <c:pt idx="15416">
                  <c:v>0.27611900198814276</c:v>
                </c:pt>
                <c:pt idx="15417">
                  <c:v>0.27613691318443156</c:v>
                </c:pt>
                <c:pt idx="15418">
                  <c:v>0.27615482438072037</c:v>
                </c:pt>
                <c:pt idx="15419">
                  <c:v>0.27617273557700917</c:v>
                </c:pt>
                <c:pt idx="15420">
                  <c:v>0.27619064677329797</c:v>
                </c:pt>
                <c:pt idx="15421">
                  <c:v>0.27620855796958677</c:v>
                </c:pt>
                <c:pt idx="15422">
                  <c:v>0.27622646916587557</c:v>
                </c:pt>
                <c:pt idx="15423">
                  <c:v>0.27624438036216437</c:v>
                </c:pt>
                <c:pt idx="15424">
                  <c:v>0.27626229155845317</c:v>
                </c:pt>
                <c:pt idx="15425">
                  <c:v>0.27628020275474197</c:v>
                </c:pt>
                <c:pt idx="15426">
                  <c:v>0.27629811395103077</c:v>
                </c:pt>
                <c:pt idx="15427">
                  <c:v>0.27631602514731957</c:v>
                </c:pt>
                <c:pt idx="15428">
                  <c:v>0.27633393634360837</c:v>
                </c:pt>
                <c:pt idx="15429">
                  <c:v>0.27635184753989717</c:v>
                </c:pt>
                <c:pt idx="15430">
                  <c:v>0.27636975873618597</c:v>
                </c:pt>
                <c:pt idx="15431">
                  <c:v>0.27638766993247477</c:v>
                </c:pt>
                <c:pt idx="15432">
                  <c:v>0.27640558112876357</c:v>
                </c:pt>
                <c:pt idx="15433">
                  <c:v>0.27642349232505237</c:v>
                </c:pt>
                <c:pt idx="15434">
                  <c:v>0.27644140352134117</c:v>
                </c:pt>
                <c:pt idx="15435">
                  <c:v>0.27645931471762997</c:v>
                </c:pt>
                <c:pt idx="15436">
                  <c:v>0.27647722591391877</c:v>
                </c:pt>
                <c:pt idx="15437">
                  <c:v>0.27649513711020757</c:v>
                </c:pt>
                <c:pt idx="15438">
                  <c:v>0.27651304830649637</c:v>
                </c:pt>
                <c:pt idx="15439">
                  <c:v>0.27653095950278517</c:v>
                </c:pt>
                <c:pt idx="15440">
                  <c:v>0.27654887069907397</c:v>
                </c:pt>
                <c:pt idx="15441">
                  <c:v>0.27656678189536277</c:v>
                </c:pt>
                <c:pt idx="15442">
                  <c:v>0.27658469309165157</c:v>
                </c:pt>
                <c:pt idx="15443">
                  <c:v>0.27660260428794037</c:v>
                </c:pt>
                <c:pt idx="15444">
                  <c:v>0.27662051548422917</c:v>
                </c:pt>
                <c:pt idx="15445">
                  <c:v>0.27663842668051797</c:v>
                </c:pt>
                <c:pt idx="15446">
                  <c:v>0.27665633787680677</c:v>
                </c:pt>
                <c:pt idx="15447">
                  <c:v>0.27667424907309557</c:v>
                </c:pt>
                <c:pt idx="15448">
                  <c:v>0.27669216026938437</c:v>
                </c:pt>
                <c:pt idx="15449">
                  <c:v>0.27671007146567317</c:v>
                </c:pt>
                <c:pt idx="15450">
                  <c:v>0.27672798266196197</c:v>
                </c:pt>
                <c:pt idx="15451">
                  <c:v>0.27674589385825077</c:v>
                </c:pt>
                <c:pt idx="15452">
                  <c:v>0.27676380505453957</c:v>
                </c:pt>
                <c:pt idx="15453">
                  <c:v>0.27678171625082837</c:v>
                </c:pt>
                <c:pt idx="15454">
                  <c:v>0.27679962744711717</c:v>
                </c:pt>
                <c:pt idx="15455">
                  <c:v>0.27681753864340597</c:v>
                </c:pt>
                <c:pt idx="15456">
                  <c:v>0.27683544983969477</c:v>
                </c:pt>
                <c:pt idx="15457">
                  <c:v>0.27685336103598357</c:v>
                </c:pt>
                <c:pt idx="15458">
                  <c:v>0.27687127223227237</c:v>
                </c:pt>
                <c:pt idx="15459">
                  <c:v>0.27688918342856117</c:v>
                </c:pt>
                <c:pt idx="15460">
                  <c:v>0.27690709462484997</c:v>
                </c:pt>
                <c:pt idx="15461">
                  <c:v>0.27692500582113877</c:v>
                </c:pt>
                <c:pt idx="15462">
                  <c:v>0.27694291701742757</c:v>
                </c:pt>
                <c:pt idx="15463">
                  <c:v>0.27696082821371637</c:v>
                </c:pt>
                <c:pt idx="15464">
                  <c:v>0.27697873941000517</c:v>
                </c:pt>
                <c:pt idx="15465">
                  <c:v>0.27699665060629397</c:v>
                </c:pt>
                <c:pt idx="15466">
                  <c:v>0.27701456180258277</c:v>
                </c:pt>
                <c:pt idx="15467">
                  <c:v>0.27703247299887157</c:v>
                </c:pt>
                <c:pt idx="15468">
                  <c:v>0.27705038419516037</c:v>
                </c:pt>
                <c:pt idx="15469">
                  <c:v>0.27706829539144917</c:v>
                </c:pt>
                <c:pt idx="15470">
                  <c:v>0.27708620658773797</c:v>
                </c:pt>
                <c:pt idx="15471">
                  <c:v>0.27710411778402677</c:v>
                </c:pt>
                <c:pt idx="15472">
                  <c:v>0.27712202898031557</c:v>
                </c:pt>
                <c:pt idx="15473">
                  <c:v>0.27713994017660437</c:v>
                </c:pt>
                <c:pt idx="15474">
                  <c:v>0.27715785137289317</c:v>
                </c:pt>
                <c:pt idx="15475">
                  <c:v>0.27717576256918197</c:v>
                </c:pt>
                <c:pt idx="15476">
                  <c:v>0.27719367376547077</c:v>
                </c:pt>
                <c:pt idx="15477">
                  <c:v>0.27721158496175957</c:v>
                </c:pt>
                <c:pt idx="15478">
                  <c:v>0.27722949615804837</c:v>
                </c:pt>
                <c:pt idx="15479">
                  <c:v>0.27724740735433717</c:v>
                </c:pt>
                <c:pt idx="15480">
                  <c:v>0.27726531855062597</c:v>
                </c:pt>
                <c:pt idx="15481">
                  <c:v>0.27728322974691477</c:v>
                </c:pt>
                <c:pt idx="15482">
                  <c:v>0.27730114094320357</c:v>
                </c:pt>
                <c:pt idx="15483">
                  <c:v>0.27731905213949237</c:v>
                </c:pt>
                <c:pt idx="15484">
                  <c:v>0.27733696333578117</c:v>
                </c:pt>
                <c:pt idx="15485">
                  <c:v>0.27735487453206997</c:v>
                </c:pt>
                <c:pt idx="15486">
                  <c:v>0.27737278572835877</c:v>
                </c:pt>
                <c:pt idx="15487">
                  <c:v>0.27739069692464757</c:v>
                </c:pt>
                <c:pt idx="15488">
                  <c:v>0.27740860812093637</c:v>
                </c:pt>
                <c:pt idx="15489">
                  <c:v>0.27742651931722517</c:v>
                </c:pt>
                <c:pt idx="15490">
                  <c:v>0.27744443051351397</c:v>
                </c:pt>
                <c:pt idx="15491">
                  <c:v>0.27746234170980277</c:v>
                </c:pt>
                <c:pt idx="15492">
                  <c:v>0.27748025290609157</c:v>
                </c:pt>
                <c:pt idx="15493">
                  <c:v>0.27749816410238037</c:v>
                </c:pt>
                <c:pt idx="15494">
                  <c:v>0.27751607529866917</c:v>
                </c:pt>
                <c:pt idx="15495">
                  <c:v>0.27753398649495797</c:v>
                </c:pt>
                <c:pt idx="15496">
                  <c:v>0.27755189769124677</c:v>
                </c:pt>
                <c:pt idx="15497">
                  <c:v>0.27756980888753557</c:v>
                </c:pt>
                <c:pt idx="15498">
                  <c:v>0.27758772008382437</c:v>
                </c:pt>
                <c:pt idx="15499">
                  <c:v>0.27760563128011317</c:v>
                </c:pt>
                <c:pt idx="15500">
                  <c:v>0.27762354247640197</c:v>
                </c:pt>
                <c:pt idx="15501">
                  <c:v>0.27764145367269077</c:v>
                </c:pt>
                <c:pt idx="15502">
                  <c:v>0.27765936486897957</c:v>
                </c:pt>
                <c:pt idx="15503">
                  <c:v>0.27767727606526837</c:v>
                </c:pt>
                <c:pt idx="15504">
                  <c:v>0.27769518726155717</c:v>
                </c:pt>
                <c:pt idx="15505">
                  <c:v>0.27771309845784597</c:v>
                </c:pt>
                <c:pt idx="15506">
                  <c:v>0.27773100965413478</c:v>
                </c:pt>
                <c:pt idx="15507">
                  <c:v>0.27774892085042358</c:v>
                </c:pt>
                <c:pt idx="15508">
                  <c:v>0.27776683204671238</c:v>
                </c:pt>
                <c:pt idx="15509">
                  <c:v>0.27778474324300118</c:v>
                </c:pt>
                <c:pt idx="15510">
                  <c:v>0.27780265443928998</c:v>
                </c:pt>
                <c:pt idx="15511">
                  <c:v>0.27782056563557878</c:v>
                </c:pt>
                <c:pt idx="15512">
                  <c:v>0.27783847683186758</c:v>
                </c:pt>
                <c:pt idx="15513">
                  <c:v>0.27785638802815638</c:v>
                </c:pt>
                <c:pt idx="15514">
                  <c:v>0.27787429922444518</c:v>
                </c:pt>
                <c:pt idx="15515">
                  <c:v>0.27789221042073398</c:v>
                </c:pt>
                <c:pt idx="15516">
                  <c:v>0.27791012161702278</c:v>
                </c:pt>
                <c:pt idx="15517">
                  <c:v>0.27792803281331158</c:v>
                </c:pt>
                <c:pt idx="15518">
                  <c:v>0.27794594400960038</c:v>
                </c:pt>
                <c:pt idx="15519">
                  <c:v>0.27796385520588918</c:v>
                </c:pt>
                <c:pt idx="15520">
                  <c:v>0.27798176640217798</c:v>
                </c:pt>
                <c:pt idx="15521">
                  <c:v>0.27799967759846678</c:v>
                </c:pt>
                <c:pt idx="15522">
                  <c:v>0.27801758879475558</c:v>
                </c:pt>
                <c:pt idx="15523">
                  <c:v>0.27803549999104438</c:v>
                </c:pt>
                <c:pt idx="15524">
                  <c:v>0.27805341118733318</c:v>
                </c:pt>
                <c:pt idx="15525">
                  <c:v>0.27807132238362198</c:v>
                </c:pt>
                <c:pt idx="15526">
                  <c:v>0.27808923357991078</c:v>
                </c:pt>
                <c:pt idx="15527">
                  <c:v>0.27810714477619958</c:v>
                </c:pt>
                <c:pt idx="15528">
                  <c:v>0.27812505597248838</c:v>
                </c:pt>
                <c:pt idx="15529">
                  <c:v>0.27814296716877718</c:v>
                </c:pt>
                <c:pt idx="15530">
                  <c:v>0.27816087836506598</c:v>
                </c:pt>
                <c:pt idx="15531">
                  <c:v>0.27817878956135478</c:v>
                </c:pt>
                <c:pt idx="15532">
                  <c:v>0.27819670075764358</c:v>
                </c:pt>
                <c:pt idx="15533">
                  <c:v>0.27821461195393238</c:v>
                </c:pt>
                <c:pt idx="15534">
                  <c:v>0.27823252315022118</c:v>
                </c:pt>
                <c:pt idx="15535">
                  <c:v>0.27825043434650998</c:v>
                </c:pt>
                <c:pt idx="15536">
                  <c:v>0.27826834554279878</c:v>
                </c:pt>
                <c:pt idx="15537">
                  <c:v>0.27828625673908758</c:v>
                </c:pt>
                <c:pt idx="15538">
                  <c:v>0.27830416793537638</c:v>
                </c:pt>
                <c:pt idx="15539">
                  <c:v>0.27832207913166518</c:v>
                </c:pt>
                <c:pt idx="15540">
                  <c:v>0.27833999032795398</c:v>
                </c:pt>
                <c:pt idx="15541">
                  <c:v>0.27835790152424278</c:v>
                </c:pt>
                <c:pt idx="15542">
                  <c:v>0.27837581272053158</c:v>
                </c:pt>
                <c:pt idx="15543">
                  <c:v>0.27839372391682038</c:v>
                </c:pt>
                <c:pt idx="15544">
                  <c:v>0.27841163511310918</c:v>
                </c:pt>
                <c:pt idx="15545">
                  <c:v>0.27842954630939798</c:v>
                </c:pt>
                <c:pt idx="15546">
                  <c:v>0.27844745750568678</c:v>
                </c:pt>
                <c:pt idx="15547">
                  <c:v>0.27846536870197558</c:v>
                </c:pt>
                <c:pt idx="15548">
                  <c:v>0.27848327989826438</c:v>
                </c:pt>
                <c:pt idx="15549">
                  <c:v>0.27850119109455318</c:v>
                </c:pt>
                <c:pt idx="15550">
                  <c:v>0.27851910229084198</c:v>
                </c:pt>
                <c:pt idx="15551">
                  <c:v>0.27853701348713078</c:v>
                </c:pt>
                <c:pt idx="15552">
                  <c:v>0.27855492468341958</c:v>
                </c:pt>
                <c:pt idx="15553">
                  <c:v>0.27857283587970838</c:v>
                </c:pt>
                <c:pt idx="15554">
                  <c:v>0.27859074707599718</c:v>
                </c:pt>
                <c:pt idx="15555">
                  <c:v>0.27860865827228598</c:v>
                </c:pt>
                <c:pt idx="15556">
                  <c:v>0.27862656946857478</c:v>
                </c:pt>
                <c:pt idx="15557">
                  <c:v>0.27864448066486358</c:v>
                </c:pt>
                <c:pt idx="15558">
                  <c:v>0.27866239186115238</c:v>
                </c:pt>
                <c:pt idx="15559">
                  <c:v>0.27868030305744118</c:v>
                </c:pt>
                <c:pt idx="15560">
                  <c:v>0.27869821425372998</c:v>
                </c:pt>
                <c:pt idx="15561">
                  <c:v>0.27871612545001878</c:v>
                </c:pt>
                <c:pt idx="15562">
                  <c:v>0.27873403664630758</c:v>
                </c:pt>
                <c:pt idx="15563">
                  <c:v>0.27875194784259638</c:v>
                </c:pt>
                <c:pt idx="15564">
                  <c:v>0.27876985903888518</c:v>
                </c:pt>
                <c:pt idx="15565">
                  <c:v>0.27878777023517398</c:v>
                </c:pt>
                <c:pt idx="15566">
                  <c:v>0.27880568143146278</c:v>
                </c:pt>
                <c:pt idx="15567">
                  <c:v>0.27882359262775158</c:v>
                </c:pt>
                <c:pt idx="15568">
                  <c:v>0.27884150382404038</c:v>
                </c:pt>
                <c:pt idx="15569">
                  <c:v>0.27885941502032918</c:v>
                </c:pt>
                <c:pt idx="15570">
                  <c:v>0.27887732621661798</c:v>
                </c:pt>
                <c:pt idx="15571">
                  <c:v>0.27889523741290678</c:v>
                </c:pt>
                <c:pt idx="15572">
                  <c:v>0.27891314860919558</c:v>
                </c:pt>
                <c:pt idx="15573">
                  <c:v>0.27893105980548438</c:v>
                </c:pt>
                <c:pt idx="15574">
                  <c:v>0.27894897100177318</c:v>
                </c:pt>
                <c:pt idx="15575">
                  <c:v>0.27896688219806198</c:v>
                </c:pt>
                <c:pt idx="15576">
                  <c:v>0.27898479339435078</c:v>
                </c:pt>
                <c:pt idx="15577">
                  <c:v>0.27900270459063958</c:v>
                </c:pt>
                <c:pt idx="15578">
                  <c:v>0.27902061578692838</c:v>
                </c:pt>
                <c:pt idx="15579">
                  <c:v>0.27903852698321718</c:v>
                </c:pt>
                <c:pt idx="15580">
                  <c:v>0.27905643817950598</c:v>
                </c:pt>
                <c:pt idx="15581">
                  <c:v>0.27907434937579478</c:v>
                </c:pt>
                <c:pt idx="15582">
                  <c:v>0.27909226057208358</c:v>
                </c:pt>
                <c:pt idx="15583">
                  <c:v>0.27911017176837238</c:v>
                </c:pt>
                <c:pt idx="15584">
                  <c:v>0.27912808296466118</c:v>
                </c:pt>
                <c:pt idx="15585">
                  <c:v>0.27914599416094998</c:v>
                </c:pt>
                <c:pt idx="15586">
                  <c:v>0.27916390535723878</c:v>
                </c:pt>
                <c:pt idx="15587">
                  <c:v>0.27918181655352758</c:v>
                </c:pt>
                <c:pt idx="15588">
                  <c:v>0.27919972774981638</c:v>
                </c:pt>
                <c:pt idx="15589">
                  <c:v>0.27921763894610518</c:v>
                </c:pt>
                <c:pt idx="15590">
                  <c:v>0.27923555014239398</c:v>
                </c:pt>
                <c:pt idx="15591">
                  <c:v>0.27925346133868278</c:v>
                </c:pt>
                <c:pt idx="15592">
                  <c:v>0.27927137253497158</c:v>
                </c:pt>
                <c:pt idx="15593">
                  <c:v>0.27928928373126038</c:v>
                </c:pt>
                <c:pt idx="15594">
                  <c:v>0.27930719492754918</c:v>
                </c:pt>
                <c:pt idx="15595">
                  <c:v>0.27932510612383799</c:v>
                </c:pt>
                <c:pt idx="15596">
                  <c:v>0.27934301732012679</c:v>
                </c:pt>
                <c:pt idx="15597">
                  <c:v>0.27936092851641559</c:v>
                </c:pt>
                <c:pt idx="15598">
                  <c:v>0.27937883971270439</c:v>
                </c:pt>
                <c:pt idx="15599">
                  <c:v>0.27939675090899319</c:v>
                </c:pt>
                <c:pt idx="15600">
                  <c:v>0.27941466210528199</c:v>
                </c:pt>
                <c:pt idx="15601">
                  <c:v>0.27943257330157079</c:v>
                </c:pt>
                <c:pt idx="15602">
                  <c:v>0.27945048449785959</c:v>
                </c:pt>
                <c:pt idx="15603">
                  <c:v>0.27946839569414839</c:v>
                </c:pt>
                <c:pt idx="15604">
                  <c:v>0.27948630689043719</c:v>
                </c:pt>
                <c:pt idx="15605">
                  <c:v>0.27950421808672599</c:v>
                </c:pt>
                <c:pt idx="15606">
                  <c:v>0.27952212928301479</c:v>
                </c:pt>
                <c:pt idx="15607">
                  <c:v>0.27954004047930359</c:v>
                </c:pt>
                <c:pt idx="15608">
                  <c:v>0.27955795167559239</c:v>
                </c:pt>
                <c:pt idx="15609">
                  <c:v>0.27957586287188119</c:v>
                </c:pt>
                <c:pt idx="15610">
                  <c:v>0.27959377406816999</c:v>
                </c:pt>
                <c:pt idx="15611">
                  <c:v>0.27961168526445879</c:v>
                </c:pt>
                <c:pt idx="15612">
                  <c:v>0.27962959646074759</c:v>
                </c:pt>
                <c:pt idx="15613">
                  <c:v>0.27964750765703639</c:v>
                </c:pt>
                <c:pt idx="15614">
                  <c:v>0.27966541885332519</c:v>
                </c:pt>
                <c:pt idx="15615">
                  <c:v>0.27968333004961399</c:v>
                </c:pt>
                <c:pt idx="15616">
                  <c:v>0.27970124124590279</c:v>
                </c:pt>
                <c:pt idx="15617">
                  <c:v>0.27971915244219159</c:v>
                </c:pt>
                <c:pt idx="15618">
                  <c:v>0.27973706363848039</c:v>
                </c:pt>
                <c:pt idx="15619">
                  <c:v>0.27975497483476919</c:v>
                </c:pt>
                <c:pt idx="15620">
                  <c:v>0.27977288603105799</c:v>
                </c:pt>
                <c:pt idx="15621">
                  <c:v>0.27979079722734679</c:v>
                </c:pt>
                <c:pt idx="15622">
                  <c:v>0.27980870842363559</c:v>
                </c:pt>
                <c:pt idx="15623">
                  <c:v>0.27982661961992439</c:v>
                </c:pt>
                <c:pt idx="15624">
                  <c:v>0.27984453081621319</c:v>
                </c:pt>
                <c:pt idx="15625">
                  <c:v>0.27986244201250199</c:v>
                </c:pt>
                <c:pt idx="15626">
                  <c:v>0.27988035320879079</c:v>
                </c:pt>
                <c:pt idx="15627">
                  <c:v>0.27989826440507959</c:v>
                </c:pt>
                <c:pt idx="15628">
                  <c:v>0.27991617560136839</c:v>
                </c:pt>
                <c:pt idx="15629">
                  <c:v>0.27993408679765719</c:v>
                </c:pt>
                <c:pt idx="15630">
                  <c:v>0.27995199799394599</c:v>
                </c:pt>
                <c:pt idx="15631">
                  <c:v>0.27996990919023479</c:v>
                </c:pt>
                <c:pt idx="15632">
                  <c:v>0.27998782038652359</c:v>
                </c:pt>
                <c:pt idx="15633">
                  <c:v>0.28000573158281239</c:v>
                </c:pt>
                <c:pt idx="15634">
                  <c:v>0.28002364277910119</c:v>
                </c:pt>
                <c:pt idx="15635">
                  <c:v>0.28004155397538999</c:v>
                </c:pt>
                <c:pt idx="15636">
                  <c:v>0.28005946517167879</c:v>
                </c:pt>
                <c:pt idx="15637">
                  <c:v>0.28007737636796759</c:v>
                </c:pt>
                <c:pt idx="15638">
                  <c:v>0.28009528756425639</c:v>
                </c:pt>
                <c:pt idx="15639">
                  <c:v>0.28011319876054519</c:v>
                </c:pt>
                <c:pt idx="15640">
                  <c:v>0.28013110995683399</c:v>
                </c:pt>
                <c:pt idx="15641">
                  <c:v>0.28014902115312279</c:v>
                </c:pt>
                <c:pt idx="15642">
                  <c:v>0.28016693234941159</c:v>
                </c:pt>
                <c:pt idx="15643">
                  <c:v>0.28018484354570039</c:v>
                </c:pt>
                <c:pt idx="15644">
                  <c:v>0.28020275474198919</c:v>
                </c:pt>
                <c:pt idx="15645">
                  <c:v>0.28022066593827799</c:v>
                </c:pt>
                <c:pt idx="15646">
                  <c:v>0.28023857713456679</c:v>
                </c:pt>
                <c:pt idx="15647">
                  <c:v>0.28025648833085559</c:v>
                </c:pt>
                <c:pt idx="15648">
                  <c:v>0.28027439952714439</c:v>
                </c:pt>
                <c:pt idx="15649">
                  <c:v>0.28029231072343319</c:v>
                </c:pt>
                <c:pt idx="15650">
                  <c:v>0.28031022191972199</c:v>
                </c:pt>
                <c:pt idx="15651">
                  <c:v>0.28032813311601079</c:v>
                </c:pt>
                <c:pt idx="15652">
                  <c:v>0.28034604431229959</c:v>
                </c:pt>
                <c:pt idx="15653">
                  <c:v>0.28036395550858839</c:v>
                </c:pt>
                <c:pt idx="15654">
                  <c:v>0.28038186670487719</c:v>
                </c:pt>
                <c:pt idx="15655">
                  <c:v>0.28039977790116599</c:v>
                </c:pt>
                <c:pt idx="15656">
                  <c:v>0.28041768909745479</c:v>
                </c:pt>
                <c:pt idx="15657">
                  <c:v>0.28043560029374359</c:v>
                </c:pt>
                <c:pt idx="15658">
                  <c:v>0.28045351149003239</c:v>
                </c:pt>
                <c:pt idx="15659">
                  <c:v>0.28047142268632119</c:v>
                </c:pt>
                <c:pt idx="15660">
                  <c:v>0.28048933388260999</c:v>
                </c:pt>
                <c:pt idx="15661">
                  <c:v>0.28050724507889879</c:v>
                </c:pt>
                <c:pt idx="15662">
                  <c:v>0.28052515627518759</c:v>
                </c:pt>
                <c:pt idx="15663">
                  <c:v>0.28054306747147639</c:v>
                </c:pt>
                <c:pt idx="15664">
                  <c:v>0.28056097866776519</c:v>
                </c:pt>
                <c:pt idx="15665">
                  <c:v>0.28057888986405399</c:v>
                </c:pt>
                <c:pt idx="15666">
                  <c:v>0.28059680106034279</c:v>
                </c:pt>
                <c:pt idx="15667">
                  <c:v>0.28061471225663159</c:v>
                </c:pt>
                <c:pt idx="15668">
                  <c:v>0.28063262345292039</c:v>
                </c:pt>
                <c:pt idx="15669">
                  <c:v>0.28065053464920919</c:v>
                </c:pt>
                <c:pt idx="15670">
                  <c:v>0.28066844584549799</c:v>
                </c:pt>
                <c:pt idx="15671">
                  <c:v>0.28068635704178679</c:v>
                </c:pt>
                <c:pt idx="15672">
                  <c:v>0.28070426823807559</c:v>
                </c:pt>
                <c:pt idx="15673">
                  <c:v>0.28072217943436439</c:v>
                </c:pt>
                <c:pt idx="15674">
                  <c:v>0.28074009063065319</c:v>
                </c:pt>
                <c:pt idx="15675">
                  <c:v>0.28075800182694199</c:v>
                </c:pt>
                <c:pt idx="15676">
                  <c:v>0.28077591302323079</c:v>
                </c:pt>
                <c:pt idx="15677">
                  <c:v>0.28079382421951959</c:v>
                </c:pt>
                <c:pt idx="15678">
                  <c:v>0.28081173541580839</c:v>
                </c:pt>
                <c:pt idx="15679">
                  <c:v>0.28082964661209719</c:v>
                </c:pt>
                <c:pt idx="15680">
                  <c:v>0.28084755780838599</c:v>
                </c:pt>
                <c:pt idx="15681">
                  <c:v>0.28086546900467479</c:v>
                </c:pt>
                <c:pt idx="15682">
                  <c:v>0.28088338020096359</c:v>
                </c:pt>
                <c:pt idx="15683">
                  <c:v>0.2809012913972524</c:v>
                </c:pt>
                <c:pt idx="15684">
                  <c:v>0.2809192025935412</c:v>
                </c:pt>
                <c:pt idx="15685">
                  <c:v>0.28093711378983</c:v>
                </c:pt>
                <c:pt idx="15686">
                  <c:v>0.2809550249861188</c:v>
                </c:pt>
                <c:pt idx="15687">
                  <c:v>0.2809729361824076</c:v>
                </c:pt>
                <c:pt idx="15688">
                  <c:v>0.2809908473786964</c:v>
                </c:pt>
                <c:pt idx="15689">
                  <c:v>0.2810087585749852</c:v>
                </c:pt>
                <c:pt idx="15690">
                  <c:v>0.281026669771274</c:v>
                </c:pt>
                <c:pt idx="15691">
                  <c:v>0.2810445809675628</c:v>
                </c:pt>
                <c:pt idx="15692">
                  <c:v>0.2810624921638516</c:v>
                </c:pt>
                <c:pt idx="15693">
                  <c:v>0.2810804033601404</c:v>
                </c:pt>
                <c:pt idx="15694">
                  <c:v>0.2810983145564292</c:v>
                </c:pt>
                <c:pt idx="15695">
                  <c:v>0.281116225752718</c:v>
                </c:pt>
                <c:pt idx="15696">
                  <c:v>0.2811341369490068</c:v>
                </c:pt>
                <c:pt idx="15697">
                  <c:v>0.2811520481452956</c:v>
                </c:pt>
                <c:pt idx="15698">
                  <c:v>0.2811699593415844</c:v>
                </c:pt>
                <c:pt idx="15699">
                  <c:v>0.2811878705378732</c:v>
                </c:pt>
                <c:pt idx="15700">
                  <c:v>0.281205781734162</c:v>
                </c:pt>
                <c:pt idx="15701">
                  <c:v>0.2812236929304508</c:v>
                </c:pt>
                <c:pt idx="15702">
                  <c:v>0.2812416041267396</c:v>
                </c:pt>
                <c:pt idx="15703">
                  <c:v>0.2812595153230284</c:v>
                </c:pt>
                <c:pt idx="15704">
                  <c:v>0.28127742651931725</c:v>
                </c:pt>
                <c:pt idx="15705">
                  <c:v>0.28129533771560605</c:v>
                </c:pt>
                <c:pt idx="15706">
                  <c:v>0.28131324891189485</c:v>
                </c:pt>
                <c:pt idx="15707">
                  <c:v>0.28133116010818365</c:v>
                </c:pt>
                <c:pt idx="15708">
                  <c:v>0.28134907130447245</c:v>
                </c:pt>
                <c:pt idx="15709">
                  <c:v>0.28136698250076125</c:v>
                </c:pt>
                <c:pt idx="15710">
                  <c:v>0.28138489369705005</c:v>
                </c:pt>
                <c:pt idx="15711">
                  <c:v>0.28140280489333885</c:v>
                </c:pt>
                <c:pt idx="15712">
                  <c:v>0.28142071608962765</c:v>
                </c:pt>
                <c:pt idx="15713">
                  <c:v>0.28143862728591645</c:v>
                </c:pt>
                <c:pt idx="15714">
                  <c:v>0.28145653848220525</c:v>
                </c:pt>
                <c:pt idx="15715">
                  <c:v>0.28147444967849405</c:v>
                </c:pt>
                <c:pt idx="15716">
                  <c:v>0.28149236087478285</c:v>
                </c:pt>
                <c:pt idx="15717">
                  <c:v>0.28151027207107165</c:v>
                </c:pt>
                <c:pt idx="15718">
                  <c:v>0.28152818326736045</c:v>
                </c:pt>
                <c:pt idx="15719">
                  <c:v>0.28154609446364925</c:v>
                </c:pt>
                <c:pt idx="15720">
                  <c:v>0.28156400565993805</c:v>
                </c:pt>
                <c:pt idx="15721">
                  <c:v>0.28158191685622685</c:v>
                </c:pt>
                <c:pt idx="15722">
                  <c:v>0.28159982805251565</c:v>
                </c:pt>
                <c:pt idx="15723">
                  <c:v>0.28161773924880446</c:v>
                </c:pt>
                <c:pt idx="15724">
                  <c:v>0.28163565044509326</c:v>
                </c:pt>
                <c:pt idx="15725">
                  <c:v>0.28165356164138206</c:v>
                </c:pt>
                <c:pt idx="15726">
                  <c:v>0.28167147283767086</c:v>
                </c:pt>
                <c:pt idx="15727">
                  <c:v>0.28168938403395966</c:v>
                </c:pt>
                <c:pt idx="15728">
                  <c:v>0.28170729523024846</c:v>
                </c:pt>
                <c:pt idx="15729">
                  <c:v>0.28172520642653726</c:v>
                </c:pt>
                <c:pt idx="15730">
                  <c:v>0.28174311762282606</c:v>
                </c:pt>
                <c:pt idx="15731">
                  <c:v>0.28176102881911486</c:v>
                </c:pt>
                <c:pt idx="15732">
                  <c:v>0.28177894001540366</c:v>
                </c:pt>
                <c:pt idx="15733">
                  <c:v>0.28179685121169246</c:v>
                </c:pt>
                <c:pt idx="15734">
                  <c:v>0.28181476240798126</c:v>
                </c:pt>
                <c:pt idx="15735">
                  <c:v>0.28183267360427006</c:v>
                </c:pt>
                <c:pt idx="15736">
                  <c:v>0.28185058480055886</c:v>
                </c:pt>
                <c:pt idx="15737">
                  <c:v>0.28186849599684766</c:v>
                </c:pt>
                <c:pt idx="15738">
                  <c:v>0.28188640719313646</c:v>
                </c:pt>
                <c:pt idx="15739">
                  <c:v>0.28190431838942526</c:v>
                </c:pt>
                <c:pt idx="15740">
                  <c:v>0.28192222958571406</c:v>
                </c:pt>
                <c:pt idx="15741">
                  <c:v>0.28194014078200286</c:v>
                </c:pt>
                <c:pt idx="15742">
                  <c:v>0.28195805197829166</c:v>
                </c:pt>
                <c:pt idx="15743">
                  <c:v>0.28197596317458046</c:v>
                </c:pt>
                <c:pt idx="15744">
                  <c:v>0.28199387437086926</c:v>
                </c:pt>
                <c:pt idx="15745">
                  <c:v>0.28201178556715806</c:v>
                </c:pt>
                <c:pt idx="15746">
                  <c:v>0.28202969676344686</c:v>
                </c:pt>
                <c:pt idx="15747">
                  <c:v>0.28204760795973566</c:v>
                </c:pt>
                <c:pt idx="15748">
                  <c:v>0.28206551915602446</c:v>
                </c:pt>
                <c:pt idx="15749">
                  <c:v>0.28208343035231326</c:v>
                </c:pt>
                <c:pt idx="15750">
                  <c:v>0.28210134154860206</c:v>
                </c:pt>
                <c:pt idx="15751">
                  <c:v>0.28211925274489086</c:v>
                </c:pt>
                <c:pt idx="15752">
                  <c:v>0.28213716394117966</c:v>
                </c:pt>
                <c:pt idx="15753">
                  <c:v>0.28215507513746846</c:v>
                </c:pt>
                <c:pt idx="15754">
                  <c:v>0.28217298633375726</c:v>
                </c:pt>
                <c:pt idx="15755">
                  <c:v>0.28219089753004606</c:v>
                </c:pt>
                <c:pt idx="15756">
                  <c:v>0.28220880872633486</c:v>
                </c:pt>
                <c:pt idx="15757">
                  <c:v>0.28222671992262366</c:v>
                </c:pt>
                <c:pt idx="15758">
                  <c:v>0.28224463111891246</c:v>
                </c:pt>
                <c:pt idx="15759">
                  <c:v>0.28226254231520126</c:v>
                </c:pt>
                <c:pt idx="15760">
                  <c:v>0.28228045351149006</c:v>
                </c:pt>
                <c:pt idx="15761">
                  <c:v>0.28229836470777886</c:v>
                </c:pt>
                <c:pt idx="15762">
                  <c:v>0.28231627590406766</c:v>
                </c:pt>
                <c:pt idx="15763">
                  <c:v>0.28233418710035646</c:v>
                </c:pt>
                <c:pt idx="15764">
                  <c:v>0.28235209829664526</c:v>
                </c:pt>
                <c:pt idx="15765">
                  <c:v>0.28237000949293406</c:v>
                </c:pt>
                <c:pt idx="15766">
                  <c:v>0.28238792068922286</c:v>
                </c:pt>
                <c:pt idx="15767">
                  <c:v>0.28240583188551166</c:v>
                </c:pt>
                <c:pt idx="15768">
                  <c:v>0.28242374308180046</c:v>
                </c:pt>
                <c:pt idx="15769">
                  <c:v>0.28244165427808926</c:v>
                </c:pt>
                <c:pt idx="15770">
                  <c:v>0.28245956547437806</c:v>
                </c:pt>
                <c:pt idx="15771">
                  <c:v>0.28247747667066686</c:v>
                </c:pt>
                <c:pt idx="15772">
                  <c:v>0.28249538786695566</c:v>
                </c:pt>
                <c:pt idx="15773">
                  <c:v>0.28251329906324446</c:v>
                </c:pt>
                <c:pt idx="15774">
                  <c:v>0.28253121025953326</c:v>
                </c:pt>
                <c:pt idx="15775">
                  <c:v>0.28254912145582206</c:v>
                </c:pt>
                <c:pt idx="15776">
                  <c:v>0.28256703265211086</c:v>
                </c:pt>
                <c:pt idx="15777">
                  <c:v>0.28258494384839966</c:v>
                </c:pt>
                <c:pt idx="15778">
                  <c:v>0.28260285504468846</c:v>
                </c:pt>
                <c:pt idx="15779">
                  <c:v>0.28262076624097726</c:v>
                </c:pt>
                <c:pt idx="15780">
                  <c:v>0.28263867743726606</c:v>
                </c:pt>
                <c:pt idx="15781">
                  <c:v>0.28265658863355486</c:v>
                </c:pt>
                <c:pt idx="15782">
                  <c:v>0.28267449982984366</c:v>
                </c:pt>
                <c:pt idx="15783">
                  <c:v>0.28269241102613246</c:v>
                </c:pt>
                <c:pt idx="15784">
                  <c:v>0.28271032222242126</c:v>
                </c:pt>
                <c:pt idx="15785">
                  <c:v>0.28272823341871006</c:v>
                </c:pt>
                <c:pt idx="15786">
                  <c:v>0.28274614461499886</c:v>
                </c:pt>
                <c:pt idx="15787">
                  <c:v>0.28276405581128766</c:v>
                </c:pt>
                <c:pt idx="15788">
                  <c:v>0.28278196700757646</c:v>
                </c:pt>
                <c:pt idx="15789">
                  <c:v>0.28279987820386526</c:v>
                </c:pt>
                <c:pt idx="15790">
                  <c:v>0.28281778940015406</c:v>
                </c:pt>
                <c:pt idx="15791">
                  <c:v>0.28283570059644286</c:v>
                </c:pt>
                <c:pt idx="15792">
                  <c:v>0.28285361179273166</c:v>
                </c:pt>
                <c:pt idx="15793">
                  <c:v>0.28287152298902046</c:v>
                </c:pt>
                <c:pt idx="15794">
                  <c:v>0.28288943418530926</c:v>
                </c:pt>
                <c:pt idx="15795">
                  <c:v>0.28290734538159806</c:v>
                </c:pt>
                <c:pt idx="15796">
                  <c:v>0.28292525657788686</c:v>
                </c:pt>
                <c:pt idx="15797">
                  <c:v>0.28294316777417566</c:v>
                </c:pt>
                <c:pt idx="15798">
                  <c:v>0.28296107897046446</c:v>
                </c:pt>
                <c:pt idx="15799">
                  <c:v>0.28297899016675326</c:v>
                </c:pt>
                <c:pt idx="15800">
                  <c:v>0.28299690136304206</c:v>
                </c:pt>
                <c:pt idx="15801">
                  <c:v>0.28301481255933086</c:v>
                </c:pt>
                <c:pt idx="15802">
                  <c:v>0.28303272375561966</c:v>
                </c:pt>
                <c:pt idx="15803">
                  <c:v>0.28305063495190846</c:v>
                </c:pt>
                <c:pt idx="15804">
                  <c:v>0.28306854614819726</c:v>
                </c:pt>
                <c:pt idx="15805">
                  <c:v>0.28308645734448606</c:v>
                </c:pt>
                <c:pt idx="15806">
                  <c:v>0.28310436854077486</c:v>
                </c:pt>
                <c:pt idx="15807">
                  <c:v>0.28312227973706366</c:v>
                </c:pt>
                <c:pt idx="15808">
                  <c:v>0.28314019093335246</c:v>
                </c:pt>
                <c:pt idx="15809">
                  <c:v>0.28315810212964126</c:v>
                </c:pt>
                <c:pt idx="15810">
                  <c:v>0.28317601332593006</c:v>
                </c:pt>
                <c:pt idx="15811">
                  <c:v>0.28319392452221887</c:v>
                </c:pt>
                <c:pt idx="15812">
                  <c:v>0.28321183571850767</c:v>
                </c:pt>
                <c:pt idx="15813">
                  <c:v>0.28322974691479647</c:v>
                </c:pt>
                <c:pt idx="15814">
                  <c:v>0.28324765811108527</c:v>
                </c:pt>
                <c:pt idx="15815">
                  <c:v>0.28326556930737407</c:v>
                </c:pt>
                <c:pt idx="15816">
                  <c:v>0.28328348050366287</c:v>
                </c:pt>
                <c:pt idx="15817">
                  <c:v>0.28330139169995167</c:v>
                </c:pt>
                <c:pt idx="15818">
                  <c:v>0.28331930289624047</c:v>
                </c:pt>
                <c:pt idx="15819">
                  <c:v>0.28333721409252927</c:v>
                </c:pt>
                <c:pt idx="15820">
                  <c:v>0.28335512528881807</c:v>
                </c:pt>
                <c:pt idx="15821">
                  <c:v>0.28337303648510687</c:v>
                </c:pt>
                <c:pt idx="15822">
                  <c:v>0.28339094768139567</c:v>
                </c:pt>
                <c:pt idx="15823">
                  <c:v>0.28340885887768447</c:v>
                </c:pt>
                <c:pt idx="15824">
                  <c:v>0.28342677007397327</c:v>
                </c:pt>
                <c:pt idx="15825">
                  <c:v>0.28344468127026207</c:v>
                </c:pt>
                <c:pt idx="15826">
                  <c:v>0.28346259246655087</c:v>
                </c:pt>
                <c:pt idx="15827">
                  <c:v>0.28348050366283967</c:v>
                </c:pt>
                <c:pt idx="15828">
                  <c:v>0.28349841485912847</c:v>
                </c:pt>
                <c:pt idx="15829">
                  <c:v>0.28351632605541727</c:v>
                </c:pt>
                <c:pt idx="15830">
                  <c:v>0.28353423725170607</c:v>
                </c:pt>
                <c:pt idx="15831">
                  <c:v>0.28355214844799487</c:v>
                </c:pt>
                <c:pt idx="15832">
                  <c:v>0.28357005964428367</c:v>
                </c:pt>
                <c:pt idx="15833">
                  <c:v>0.28358797084057247</c:v>
                </c:pt>
                <c:pt idx="15834">
                  <c:v>0.28360588203686127</c:v>
                </c:pt>
                <c:pt idx="15835">
                  <c:v>0.28362379323315007</c:v>
                </c:pt>
                <c:pt idx="15836">
                  <c:v>0.28364170442943887</c:v>
                </c:pt>
                <c:pt idx="15837">
                  <c:v>0.28365961562572767</c:v>
                </c:pt>
                <c:pt idx="15838">
                  <c:v>0.28367752682201647</c:v>
                </c:pt>
                <c:pt idx="15839">
                  <c:v>0.28369543801830527</c:v>
                </c:pt>
                <c:pt idx="15840">
                  <c:v>0.28371334921459407</c:v>
                </c:pt>
                <c:pt idx="15841">
                  <c:v>0.28373126041088287</c:v>
                </c:pt>
                <c:pt idx="15842">
                  <c:v>0.28374917160717167</c:v>
                </c:pt>
                <c:pt idx="15843">
                  <c:v>0.28376708280346047</c:v>
                </c:pt>
                <c:pt idx="15844">
                  <c:v>0.28378499399974927</c:v>
                </c:pt>
                <c:pt idx="15845">
                  <c:v>0.28380290519603807</c:v>
                </c:pt>
                <c:pt idx="15846">
                  <c:v>0.28382081639232687</c:v>
                </c:pt>
                <c:pt idx="15847">
                  <c:v>0.28383872758861567</c:v>
                </c:pt>
                <c:pt idx="15848">
                  <c:v>0.28385663878490447</c:v>
                </c:pt>
                <c:pt idx="15849">
                  <c:v>0.28387454998119327</c:v>
                </c:pt>
                <c:pt idx="15850">
                  <c:v>0.28389246117748207</c:v>
                </c:pt>
                <c:pt idx="15851">
                  <c:v>0.28391037237377087</c:v>
                </c:pt>
                <c:pt idx="15852">
                  <c:v>0.28392828357005967</c:v>
                </c:pt>
                <c:pt idx="15853">
                  <c:v>0.28394619476634847</c:v>
                </c:pt>
                <c:pt idx="15854">
                  <c:v>0.28396410596263727</c:v>
                </c:pt>
                <c:pt idx="15855">
                  <c:v>0.28398201715892607</c:v>
                </c:pt>
                <c:pt idx="15856">
                  <c:v>0.28399992835521487</c:v>
                </c:pt>
                <c:pt idx="15857">
                  <c:v>0.28401783955150367</c:v>
                </c:pt>
                <c:pt idx="15858">
                  <c:v>0.28403575074779247</c:v>
                </c:pt>
                <c:pt idx="15859">
                  <c:v>0.28405366194408127</c:v>
                </c:pt>
                <c:pt idx="15860">
                  <c:v>0.28407157314037007</c:v>
                </c:pt>
                <c:pt idx="15861">
                  <c:v>0.28408948433665887</c:v>
                </c:pt>
                <c:pt idx="15862">
                  <c:v>0.28410739553294767</c:v>
                </c:pt>
                <c:pt idx="15863">
                  <c:v>0.28412530672923647</c:v>
                </c:pt>
                <c:pt idx="15864">
                  <c:v>0.28414321792552527</c:v>
                </c:pt>
                <c:pt idx="15865">
                  <c:v>0.28416112912181407</c:v>
                </c:pt>
                <c:pt idx="15866">
                  <c:v>0.28417904031810287</c:v>
                </c:pt>
                <c:pt idx="15867">
                  <c:v>0.28419695151439167</c:v>
                </c:pt>
                <c:pt idx="15868">
                  <c:v>0.28421486271068047</c:v>
                </c:pt>
                <c:pt idx="15869">
                  <c:v>0.28423277390696927</c:v>
                </c:pt>
                <c:pt idx="15870">
                  <c:v>0.28425068510325807</c:v>
                </c:pt>
                <c:pt idx="15871">
                  <c:v>0.28426859629954687</c:v>
                </c:pt>
                <c:pt idx="15872">
                  <c:v>0.28428650749583567</c:v>
                </c:pt>
                <c:pt idx="15873">
                  <c:v>0.28430441869212447</c:v>
                </c:pt>
                <c:pt idx="15874">
                  <c:v>0.28432232988841327</c:v>
                </c:pt>
                <c:pt idx="15875">
                  <c:v>0.28434024108470207</c:v>
                </c:pt>
                <c:pt idx="15876">
                  <c:v>0.28435815228099087</c:v>
                </c:pt>
                <c:pt idx="15877">
                  <c:v>0.28437606347727967</c:v>
                </c:pt>
                <c:pt idx="15878">
                  <c:v>0.28439397467356847</c:v>
                </c:pt>
                <c:pt idx="15879">
                  <c:v>0.28441188586985727</c:v>
                </c:pt>
                <c:pt idx="15880">
                  <c:v>0.28442979706614607</c:v>
                </c:pt>
                <c:pt idx="15881">
                  <c:v>0.28444770826243487</c:v>
                </c:pt>
                <c:pt idx="15882">
                  <c:v>0.28446561945872367</c:v>
                </c:pt>
                <c:pt idx="15883">
                  <c:v>0.28448353065501247</c:v>
                </c:pt>
                <c:pt idx="15884">
                  <c:v>0.28450144185130127</c:v>
                </c:pt>
                <c:pt idx="15885">
                  <c:v>0.28451935304759007</c:v>
                </c:pt>
                <c:pt idx="15886">
                  <c:v>0.28453726424387887</c:v>
                </c:pt>
                <c:pt idx="15887">
                  <c:v>0.28455517544016767</c:v>
                </c:pt>
                <c:pt idx="15888">
                  <c:v>0.28457308663645647</c:v>
                </c:pt>
                <c:pt idx="15889">
                  <c:v>0.28459099783274527</c:v>
                </c:pt>
                <c:pt idx="15890">
                  <c:v>0.28460890902903407</c:v>
                </c:pt>
                <c:pt idx="15891">
                  <c:v>0.28462682022532287</c:v>
                </c:pt>
                <c:pt idx="15892">
                  <c:v>0.28464473142161167</c:v>
                </c:pt>
                <c:pt idx="15893">
                  <c:v>0.28466264261790047</c:v>
                </c:pt>
                <c:pt idx="15894">
                  <c:v>0.28468055381418927</c:v>
                </c:pt>
                <c:pt idx="15895">
                  <c:v>0.28469846501047807</c:v>
                </c:pt>
                <c:pt idx="15896">
                  <c:v>0.28471637620676687</c:v>
                </c:pt>
                <c:pt idx="15897">
                  <c:v>0.28473428740305567</c:v>
                </c:pt>
                <c:pt idx="15898">
                  <c:v>0.28475219859934447</c:v>
                </c:pt>
                <c:pt idx="15899">
                  <c:v>0.28477010979563327</c:v>
                </c:pt>
                <c:pt idx="15900">
                  <c:v>0.28478802099192208</c:v>
                </c:pt>
                <c:pt idx="15901">
                  <c:v>0.28480593218821088</c:v>
                </c:pt>
                <c:pt idx="15902">
                  <c:v>0.28482384338449968</c:v>
                </c:pt>
                <c:pt idx="15903">
                  <c:v>0.28484175458078848</c:v>
                </c:pt>
                <c:pt idx="15904">
                  <c:v>0.28485966577707728</c:v>
                </c:pt>
                <c:pt idx="15905">
                  <c:v>0.28487757697336608</c:v>
                </c:pt>
                <c:pt idx="15906">
                  <c:v>0.28489548816965488</c:v>
                </c:pt>
                <c:pt idx="15907">
                  <c:v>0.28491339936594368</c:v>
                </c:pt>
                <c:pt idx="15908">
                  <c:v>0.28493131056223248</c:v>
                </c:pt>
                <c:pt idx="15909">
                  <c:v>0.28494922175852128</c:v>
                </c:pt>
                <c:pt idx="15910">
                  <c:v>0.28496713295481008</c:v>
                </c:pt>
                <c:pt idx="15911">
                  <c:v>0.28498504415109888</c:v>
                </c:pt>
                <c:pt idx="15912">
                  <c:v>0.28500295534738768</c:v>
                </c:pt>
                <c:pt idx="15913">
                  <c:v>0.28502086654367648</c:v>
                </c:pt>
                <c:pt idx="15914">
                  <c:v>0.28503877773996528</c:v>
                </c:pt>
                <c:pt idx="15915">
                  <c:v>0.28505668893625408</c:v>
                </c:pt>
                <c:pt idx="15916">
                  <c:v>0.28507460013254288</c:v>
                </c:pt>
                <c:pt idx="15917">
                  <c:v>0.28509251132883168</c:v>
                </c:pt>
                <c:pt idx="15918">
                  <c:v>0.28511042252512048</c:v>
                </c:pt>
                <c:pt idx="15919">
                  <c:v>0.28512833372140928</c:v>
                </c:pt>
                <c:pt idx="15920">
                  <c:v>0.28514624491769808</c:v>
                </c:pt>
                <c:pt idx="15921">
                  <c:v>0.28516415611398688</c:v>
                </c:pt>
                <c:pt idx="15922">
                  <c:v>0.28518206731027568</c:v>
                </c:pt>
                <c:pt idx="15923">
                  <c:v>0.28519997850656448</c:v>
                </c:pt>
                <c:pt idx="15924">
                  <c:v>0.28521788970285328</c:v>
                </c:pt>
                <c:pt idx="15925">
                  <c:v>0.28523580089914208</c:v>
                </c:pt>
                <c:pt idx="15926">
                  <c:v>0.28525371209543088</c:v>
                </c:pt>
                <c:pt idx="15927">
                  <c:v>0.28527162329171968</c:v>
                </c:pt>
                <c:pt idx="15928">
                  <c:v>0.28528953448800848</c:v>
                </c:pt>
                <c:pt idx="15929">
                  <c:v>0.28530744568429728</c:v>
                </c:pt>
                <c:pt idx="15930">
                  <c:v>0.28532535688058608</c:v>
                </c:pt>
                <c:pt idx="15931">
                  <c:v>0.28534326807687488</c:v>
                </c:pt>
                <c:pt idx="15932">
                  <c:v>0.28536117927316368</c:v>
                </c:pt>
                <c:pt idx="15933">
                  <c:v>0.28537909046945248</c:v>
                </c:pt>
                <c:pt idx="15934">
                  <c:v>0.28539700166574128</c:v>
                </c:pt>
                <c:pt idx="15935">
                  <c:v>0.28541491286203008</c:v>
                </c:pt>
                <c:pt idx="15936">
                  <c:v>0.28543282405831888</c:v>
                </c:pt>
                <c:pt idx="15937">
                  <c:v>0.28545073525460768</c:v>
                </c:pt>
                <c:pt idx="15938">
                  <c:v>0.28546864645089648</c:v>
                </c:pt>
                <c:pt idx="15939">
                  <c:v>0.28548655764718528</c:v>
                </c:pt>
                <c:pt idx="15940">
                  <c:v>0.28550446884347408</c:v>
                </c:pt>
                <c:pt idx="15941">
                  <c:v>0.28552238003976288</c:v>
                </c:pt>
                <c:pt idx="15942">
                  <c:v>0.28554029123605168</c:v>
                </c:pt>
                <c:pt idx="15943">
                  <c:v>0.28555820243234048</c:v>
                </c:pt>
                <c:pt idx="15944">
                  <c:v>0.28557611362862928</c:v>
                </c:pt>
                <c:pt idx="15945">
                  <c:v>0.28559402482491808</c:v>
                </c:pt>
                <c:pt idx="15946">
                  <c:v>0.28561193602120688</c:v>
                </c:pt>
                <c:pt idx="15947">
                  <c:v>0.28562984721749568</c:v>
                </c:pt>
                <c:pt idx="15948">
                  <c:v>0.28564775841378448</c:v>
                </c:pt>
                <c:pt idx="15949">
                  <c:v>0.28566566961007328</c:v>
                </c:pt>
                <c:pt idx="15950">
                  <c:v>0.28568358080636208</c:v>
                </c:pt>
                <c:pt idx="15951">
                  <c:v>0.28570149200265088</c:v>
                </c:pt>
                <c:pt idx="15952">
                  <c:v>0.28571940319893968</c:v>
                </c:pt>
                <c:pt idx="15953">
                  <c:v>0.28573731439522848</c:v>
                </c:pt>
                <c:pt idx="15954">
                  <c:v>0.28575522559151728</c:v>
                </c:pt>
                <c:pt idx="15955">
                  <c:v>0.28577313678780608</c:v>
                </c:pt>
                <c:pt idx="15956">
                  <c:v>0.28579104798409488</c:v>
                </c:pt>
                <c:pt idx="15957">
                  <c:v>0.28580895918038368</c:v>
                </c:pt>
                <c:pt idx="15958">
                  <c:v>0.28582687037667248</c:v>
                </c:pt>
                <c:pt idx="15959">
                  <c:v>0.28584478157296128</c:v>
                </c:pt>
                <c:pt idx="15960">
                  <c:v>0.28586269276925008</c:v>
                </c:pt>
                <c:pt idx="15961">
                  <c:v>0.28588060396553888</c:v>
                </c:pt>
                <c:pt idx="15962">
                  <c:v>0.28589851516182768</c:v>
                </c:pt>
                <c:pt idx="15963">
                  <c:v>0.28591642635811648</c:v>
                </c:pt>
                <c:pt idx="15964">
                  <c:v>0.28593433755440528</c:v>
                </c:pt>
                <c:pt idx="15965">
                  <c:v>0.28595224875069408</c:v>
                </c:pt>
                <c:pt idx="15966">
                  <c:v>0.28597015994698288</c:v>
                </c:pt>
                <c:pt idx="15967">
                  <c:v>0.28598807114327168</c:v>
                </c:pt>
                <c:pt idx="15968">
                  <c:v>0.28600598233956048</c:v>
                </c:pt>
                <c:pt idx="15969">
                  <c:v>0.28602389353584928</c:v>
                </c:pt>
                <c:pt idx="15970">
                  <c:v>0.28604180473213808</c:v>
                </c:pt>
                <c:pt idx="15971">
                  <c:v>0.28605971592842688</c:v>
                </c:pt>
                <c:pt idx="15972">
                  <c:v>0.28607762712471568</c:v>
                </c:pt>
                <c:pt idx="15973">
                  <c:v>0.28609553832100448</c:v>
                </c:pt>
                <c:pt idx="15974">
                  <c:v>0.28611344951729328</c:v>
                </c:pt>
                <c:pt idx="15975">
                  <c:v>0.28613136071358208</c:v>
                </c:pt>
                <c:pt idx="15976">
                  <c:v>0.28614927190987088</c:v>
                </c:pt>
                <c:pt idx="15977">
                  <c:v>0.28616718310615968</c:v>
                </c:pt>
                <c:pt idx="15978">
                  <c:v>0.28618509430244848</c:v>
                </c:pt>
                <c:pt idx="15979">
                  <c:v>0.28620300549873728</c:v>
                </c:pt>
                <c:pt idx="15980">
                  <c:v>0.28622091669502608</c:v>
                </c:pt>
                <c:pt idx="15981">
                  <c:v>0.28623882789131488</c:v>
                </c:pt>
                <c:pt idx="15982">
                  <c:v>0.28625673908760368</c:v>
                </c:pt>
                <c:pt idx="15983">
                  <c:v>0.28627465028389248</c:v>
                </c:pt>
                <c:pt idx="15984">
                  <c:v>0.28629256148018128</c:v>
                </c:pt>
                <c:pt idx="15985">
                  <c:v>0.28631047267647008</c:v>
                </c:pt>
                <c:pt idx="15986">
                  <c:v>0.28632838387275888</c:v>
                </c:pt>
                <c:pt idx="15987">
                  <c:v>0.28634629506904768</c:v>
                </c:pt>
                <c:pt idx="15988">
                  <c:v>0.28636420626533649</c:v>
                </c:pt>
                <c:pt idx="15989">
                  <c:v>0.28638211746162529</c:v>
                </c:pt>
                <c:pt idx="15990">
                  <c:v>0.28640002865791409</c:v>
                </c:pt>
                <c:pt idx="15991">
                  <c:v>0.28641793985420289</c:v>
                </c:pt>
                <c:pt idx="15992">
                  <c:v>0.28643585105049169</c:v>
                </c:pt>
                <c:pt idx="15993">
                  <c:v>0.28645376224678049</c:v>
                </c:pt>
                <c:pt idx="15994">
                  <c:v>0.28647167344306929</c:v>
                </c:pt>
                <c:pt idx="15995">
                  <c:v>0.28648958463935809</c:v>
                </c:pt>
                <c:pt idx="15996">
                  <c:v>0.28650749583564689</c:v>
                </c:pt>
                <c:pt idx="15997">
                  <c:v>0.28652540703193569</c:v>
                </c:pt>
                <c:pt idx="15998">
                  <c:v>0.28654331822822449</c:v>
                </c:pt>
                <c:pt idx="15999">
                  <c:v>0.28656122942451329</c:v>
                </c:pt>
                <c:pt idx="16000">
                  <c:v>0.28657914062080209</c:v>
                </c:pt>
                <c:pt idx="16001">
                  <c:v>0.28659705181709089</c:v>
                </c:pt>
                <c:pt idx="16002">
                  <c:v>0.28661496301337969</c:v>
                </c:pt>
                <c:pt idx="16003">
                  <c:v>0.28663287420966849</c:v>
                </c:pt>
                <c:pt idx="16004">
                  <c:v>0.28665078540595729</c:v>
                </c:pt>
                <c:pt idx="16005">
                  <c:v>0.28666869660224609</c:v>
                </c:pt>
                <c:pt idx="16006">
                  <c:v>0.28668660779853489</c:v>
                </c:pt>
                <c:pt idx="16007">
                  <c:v>0.28670451899482369</c:v>
                </c:pt>
                <c:pt idx="16008">
                  <c:v>0.28672243019111249</c:v>
                </c:pt>
                <c:pt idx="16009">
                  <c:v>0.28674034138740129</c:v>
                </c:pt>
                <c:pt idx="16010">
                  <c:v>0.28675825258369009</c:v>
                </c:pt>
                <c:pt idx="16011">
                  <c:v>0.28677616377997889</c:v>
                </c:pt>
                <c:pt idx="16012">
                  <c:v>0.28679407497626769</c:v>
                </c:pt>
                <c:pt idx="16013">
                  <c:v>0.28681198617255649</c:v>
                </c:pt>
                <c:pt idx="16014">
                  <c:v>0.28682989736884529</c:v>
                </c:pt>
                <c:pt idx="16015">
                  <c:v>0.28684780856513409</c:v>
                </c:pt>
                <c:pt idx="16016">
                  <c:v>0.28686571976142289</c:v>
                </c:pt>
                <c:pt idx="16017">
                  <c:v>0.28688363095771169</c:v>
                </c:pt>
                <c:pt idx="16018">
                  <c:v>0.28690154215400049</c:v>
                </c:pt>
                <c:pt idx="16019">
                  <c:v>0.28691945335028929</c:v>
                </c:pt>
                <c:pt idx="16020">
                  <c:v>0.28693736454657809</c:v>
                </c:pt>
                <c:pt idx="16021">
                  <c:v>0.28695527574286689</c:v>
                </c:pt>
                <c:pt idx="16022">
                  <c:v>0.28697318693915569</c:v>
                </c:pt>
                <c:pt idx="16023">
                  <c:v>0.28699109813544449</c:v>
                </c:pt>
                <c:pt idx="16024">
                  <c:v>0.28700900933173329</c:v>
                </c:pt>
                <c:pt idx="16025">
                  <c:v>0.28702692052802209</c:v>
                </c:pt>
                <c:pt idx="16026">
                  <c:v>0.28704483172431089</c:v>
                </c:pt>
                <c:pt idx="16027">
                  <c:v>0.28706274292059969</c:v>
                </c:pt>
                <c:pt idx="16028">
                  <c:v>0.28708065411688849</c:v>
                </c:pt>
                <c:pt idx="16029">
                  <c:v>0.28709856531317729</c:v>
                </c:pt>
                <c:pt idx="16030">
                  <c:v>0.28711647650946609</c:v>
                </c:pt>
                <c:pt idx="16031">
                  <c:v>0.28713438770575489</c:v>
                </c:pt>
                <c:pt idx="16032">
                  <c:v>0.28715229890204369</c:v>
                </c:pt>
                <c:pt idx="16033">
                  <c:v>0.28717021009833249</c:v>
                </c:pt>
                <c:pt idx="16034">
                  <c:v>0.28718812129462129</c:v>
                </c:pt>
                <c:pt idx="16035">
                  <c:v>0.28720603249091009</c:v>
                </c:pt>
                <c:pt idx="16036">
                  <c:v>0.28722394368719889</c:v>
                </c:pt>
                <c:pt idx="16037">
                  <c:v>0.28724185488348769</c:v>
                </c:pt>
                <c:pt idx="16038">
                  <c:v>0.28725976607977649</c:v>
                </c:pt>
                <c:pt idx="16039">
                  <c:v>0.28727767727606529</c:v>
                </c:pt>
                <c:pt idx="16040">
                  <c:v>0.28729558847235409</c:v>
                </c:pt>
                <c:pt idx="16041">
                  <c:v>0.28731349966864289</c:v>
                </c:pt>
                <c:pt idx="16042">
                  <c:v>0.28733141086493169</c:v>
                </c:pt>
                <c:pt idx="16043">
                  <c:v>0.28734932206122049</c:v>
                </c:pt>
                <c:pt idx="16044">
                  <c:v>0.28736723325750929</c:v>
                </c:pt>
                <c:pt idx="16045">
                  <c:v>0.28738514445379809</c:v>
                </c:pt>
                <c:pt idx="16046">
                  <c:v>0.28740305565008689</c:v>
                </c:pt>
                <c:pt idx="16047">
                  <c:v>0.28742096684637569</c:v>
                </c:pt>
                <c:pt idx="16048">
                  <c:v>0.28743887804266449</c:v>
                </c:pt>
                <c:pt idx="16049">
                  <c:v>0.28745678923895329</c:v>
                </c:pt>
                <c:pt idx="16050">
                  <c:v>0.28747470043524209</c:v>
                </c:pt>
                <c:pt idx="16051">
                  <c:v>0.28749261163153089</c:v>
                </c:pt>
                <c:pt idx="16052">
                  <c:v>0.28751052282781969</c:v>
                </c:pt>
                <c:pt idx="16053">
                  <c:v>0.28752843402410849</c:v>
                </c:pt>
                <c:pt idx="16054">
                  <c:v>0.28754634522039729</c:v>
                </c:pt>
                <c:pt idx="16055">
                  <c:v>0.28756425641668609</c:v>
                </c:pt>
                <c:pt idx="16056">
                  <c:v>0.28758216761297489</c:v>
                </c:pt>
                <c:pt idx="16057">
                  <c:v>0.28760007880926369</c:v>
                </c:pt>
                <c:pt idx="16058">
                  <c:v>0.28761799000555249</c:v>
                </c:pt>
                <c:pt idx="16059">
                  <c:v>0.28763590120184129</c:v>
                </c:pt>
                <c:pt idx="16060">
                  <c:v>0.28765381239813009</c:v>
                </c:pt>
                <c:pt idx="16061">
                  <c:v>0.28767172359441889</c:v>
                </c:pt>
                <c:pt idx="16062">
                  <c:v>0.28768963479070769</c:v>
                </c:pt>
                <c:pt idx="16063">
                  <c:v>0.28770754598699649</c:v>
                </c:pt>
                <c:pt idx="16064">
                  <c:v>0.28772545718328529</c:v>
                </c:pt>
                <c:pt idx="16065">
                  <c:v>0.28774336837957409</c:v>
                </c:pt>
                <c:pt idx="16066">
                  <c:v>0.28776127957586289</c:v>
                </c:pt>
                <c:pt idx="16067">
                  <c:v>0.28777919077215169</c:v>
                </c:pt>
                <c:pt idx="16068">
                  <c:v>0.28779710196844049</c:v>
                </c:pt>
                <c:pt idx="16069">
                  <c:v>0.28781501316472929</c:v>
                </c:pt>
                <c:pt idx="16070">
                  <c:v>0.28783292436101809</c:v>
                </c:pt>
                <c:pt idx="16071">
                  <c:v>0.28785083555730689</c:v>
                </c:pt>
                <c:pt idx="16072">
                  <c:v>0.28786874675359569</c:v>
                </c:pt>
                <c:pt idx="16073">
                  <c:v>0.28788665794988449</c:v>
                </c:pt>
                <c:pt idx="16074">
                  <c:v>0.28790456914617329</c:v>
                </c:pt>
                <c:pt idx="16075">
                  <c:v>0.28792248034246209</c:v>
                </c:pt>
                <c:pt idx="16076">
                  <c:v>0.28794039153875089</c:v>
                </c:pt>
                <c:pt idx="16077">
                  <c:v>0.2879583027350397</c:v>
                </c:pt>
                <c:pt idx="16078">
                  <c:v>0.2879762139313285</c:v>
                </c:pt>
                <c:pt idx="16079">
                  <c:v>0.2879941251276173</c:v>
                </c:pt>
                <c:pt idx="16080">
                  <c:v>0.2880120363239061</c:v>
                </c:pt>
                <c:pt idx="16081">
                  <c:v>0.2880299475201949</c:v>
                </c:pt>
                <c:pt idx="16082">
                  <c:v>0.2880478587164837</c:v>
                </c:pt>
                <c:pt idx="16083">
                  <c:v>0.2880657699127725</c:v>
                </c:pt>
                <c:pt idx="16084">
                  <c:v>0.2880836811090613</c:v>
                </c:pt>
                <c:pt idx="16085">
                  <c:v>0.2881015923053501</c:v>
                </c:pt>
                <c:pt idx="16086">
                  <c:v>0.2881195035016389</c:v>
                </c:pt>
                <c:pt idx="16087">
                  <c:v>0.2881374146979277</c:v>
                </c:pt>
                <c:pt idx="16088">
                  <c:v>0.2881553258942165</c:v>
                </c:pt>
                <c:pt idx="16089">
                  <c:v>0.2881732370905053</c:v>
                </c:pt>
                <c:pt idx="16090">
                  <c:v>0.2881911482867941</c:v>
                </c:pt>
                <c:pt idx="16091">
                  <c:v>0.2882090594830829</c:v>
                </c:pt>
                <c:pt idx="16092">
                  <c:v>0.2882269706793717</c:v>
                </c:pt>
                <c:pt idx="16093">
                  <c:v>0.2882448818756605</c:v>
                </c:pt>
                <c:pt idx="16094">
                  <c:v>0.2882627930719493</c:v>
                </c:pt>
                <c:pt idx="16095">
                  <c:v>0.2882807042682381</c:v>
                </c:pt>
                <c:pt idx="16096">
                  <c:v>0.2882986154645269</c:v>
                </c:pt>
                <c:pt idx="16097">
                  <c:v>0.2883165266608157</c:v>
                </c:pt>
                <c:pt idx="16098">
                  <c:v>0.2883344378571045</c:v>
                </c:pt>
                <c:pt idx="16099">
                  <c:v>0.2883523490533933</c:v>
                </c:pt>
                <c:pt idx="16100">
                  <c:v>0.2883702602496821</c:v>
                </c:pt>
                <c:pt idx="16101">
                  <c:v>0.2883881714459709</c:v>
                </c:pt>
                <c:pt idx="16102">
                  <c:v>0.2884060826422597</c:v>
                </c:pt>
                <c:pt idx="16103">
                  <c:v>0.2884239938385485</c:v>
                </c:pt>
                <c:pt idx="16104">
                  <c:v>0.2884419050348373</c:v>
                </c:pt>
                <c:pt idx="16105">
                  <c:v>0.2884598162311261</c:v>
                </c:pt>
                <c:pt idx="16106">
                  <c:v>0.2884777274274149</c:v>
                </c:pt>
                <c:pt idx="16107">
                  <c:v>0.2884956386237037</c:v>
                </c:pt>
                <c:pt idx="16108">
                  <c:v>0.2885135498199925</c:v>
                </c:pt>
                <c:pt idx="16109">
                  <c:v>0.2885314610162813</c:v>
                </c:pt>
                <c:pt idx="16110">
                  <c:v>0.2885493722125701</c:v>
                </c:pt>
                <c:pt idx="16111">
                  <c:v>0.2885672834088589</c:v>
                </c:pt>
                <c:pt idx="16112">
                  <c:v>0.2885851946051477</c:v>
                </c:pt>
                <c:pt idx="16113">
                  <c:v>0.2886031058014365</c:v>
                </c:pt>
                <c:pt idx="16114">
                  <c:v>0.2886210169977253</c:v>
                </c:pt>
                <c:pt idx="16115">
                  <c:v>0.2886389281940141</c:v>
                </c:pt>
                <c:pt idx="16116">
                  <c:v>0.2886568393903029</c:v>
                </c:pt>
                <c:pt idx="16117">
                  <c:v>0.2886747505865917</c:v>
                </c:pt>
                <c:pt idx="16118">
                  <c:v>0.2886926617828805</c:v>
                </c:pt>
                <c:pt idx="16119">
                  <c:v>0.2887105729791693</c:v>
                </c:pt>
                <c:pt idx="16120">
                  <c:v>0.2887284841754581</c:v>
                </c:pt>
                <c:pt idx="16121">
                  <c:v>0.2887463953717469</c:v>
                </c:pt>
                <c:pt idx="16122">
                  <c:v>0.2887643065680357</c:v>
                </c:pt>
                <c:pt idx="16123">
                  <c:v>0.2887822177643245</c:v>
                </c:pt>
                <c:pt idx="16124">
                  <c:v>0.2888001289606133</c:v>
                </c:pt>
                <c:pt idx="16125">
                  <c:v>0.2888180401569021</c:v>
                </c:pt>
                <c:pt idx="16126">
                  <c:v>0.2888359513531909</c:v>
                </c:pt>
                <c:pt idx="16127">
                  <c:v>0.2888538625494797</c:v>
                </c:pt>
                <c:pt idx="16128">
                  <c:v>0.2888717737457685</c:v>
                </c:pt>
                <c:pt idx="16129">
                  <c:v>0.2888896849420573</c:v>
                </c:pt>
                <c:pt idx="16130">
                  <c:v>0.2889075961383461</c:v>
                </c:pt>
                <c:pt idx="16131">
                  <c:v>0.2889255073346349</c:v>
                </c:pt>
                <c:pt idx="16132">
                  <c:v>0.2889434185309237</c:v>
                </c:pt>
                <c:pt idx="16133">
                  <c:v>0.2889613297272125</c:v>
                </c:pt>
                <c:pt idx="16134">
                  <c:v>0.2889792409235013</c:v>
                </c:pt>
                <c:pt idx="16135">
                  <c:v>0.2889971521197901</c:v>
                </c:pt>
                <c:pt idx="16136">
                  <c:v>0.2890150633160789</c:v>
                </c:pt>
                <c:pt idx="16137">
                  <c:v>0.2890329745123677</c:v>
                </c:pt>
                <c:pt idx="16138">
                  <c:v>0.2890508857086565</c:v>
                </c:pt>
                <c:pt idx="16139">
                  <c:v>0.2890687969049453</c:v>
                </c:pt>
                <c:pt idx="16140">
                  <c:v>0.2890867081012341</c:v>
                </c:pt>
                <c:pt idx="16141">
                  <c:v>0.2891046192975229</c:v>
                </c:pt>
                <c:pt idx="16142">
                  <c:v>0.2891225304938117</c:v>
                </c:pt>
                <c:pt idx="16143">
                  <c:v>0.2891404416901005</c:v>
                </c:pt>
                <c:pt idx="16144">
                  <c:v>0.2891583528863893</c:v>
                </c:pt>
                <c:pt idx="16145">
                  <c:v>0.2891762640826781</c:v>
                </c:pt>
                <c:pt idx="16146">
                  <c:v>0.2891941752789669</c:v>
                </c:pt>
                <c:pt idx="16147">
                  <c:v>0.2892120864752557</c:v>
                </c:pt>
                <c:pt idx="16148">
                  <c:v>0.2892299976715445</c:v>
                </c:pt>
                <c:pt idx="16149">
                  <c:v>0.2892479088678333</c:v>
                </c:pt>
                <c:pt idx="16150">
                  <c:v>0.2892658200641221</c:v>
                </c:pt>
                <c:pt idx="16151">
                  <c:v>0.2892837312604109</c:v>
                </c:pt>
                <c:pt idx="16152">
                  <c:v>0.2893016424566997</c:v>
                </c:pt>
                <c:pt idx="16153">
                  <c:v>0.2893195536529885</c:v>
                </c:pt>
                <c:pt idx="16154">
                  <c:v>0.2893374648492773</c:v>
                </c:pt>
                <c:pt idx="16155">
                  <c:v>0.2893553760455661</c:v>
                </c:pt>
                <c:pt idx="16156">
                  <c:v>0.2893732872418549</c:v>
                </c:pt>
                <c:pt idx="16157">
                  <c:v>0.2893911984381437</c:v>
                </c:pt>
                <c:pt idx="16158">
                  <c:v>0.2894091096344325</c:v>
                </c:pt>
                <c:pt idx="16159">
                  <c:v>0.2894270208307213</c:v>
                </c:pt>
                <c:pt idx="16160">
                  <c:v>0.2894449320270101</c:v>
                </c:pt>
                <c:pt idx="16161">
                  <c:v>0.2894628432232989</c:v>
                </c:pt>
                <c:pt idx="16162">
                  <c:v>0.2894807544195877</c:v>
                </c:pt>
                <c:pt idx="16163">
                  <c:v>0.2894986656158765</c:v>
                </c:pt>
                <c:pt idx="16164">
                  <c:v>0.2895165768121653</c:v>
                </c:pt>
                <c:pt idx="16165">
                  <c:v>0.28953448800845411</c:v>
                </c:pt>
                <c:pt idx="16166">
                  <c:v>0.28955239920474291</c:v>
                </c:pt>
                <c:pt idx="16167">
                  <c:v>0.28957031040103171</c:v>
                </c:pt>
                <c:pt idx="16168">
                  <c:v>0.28958822159732051</c:v>
                </c:pt>
                <c:pt idx="16169">
                  <c:v>0.28960613279360931</c:v>
                </c:pt>
                <c:pt idx="16170">
                  <c:v>0.28962404398989811</c:v>
                </c:pt>
                <c:pt idx="16171">
                  <c:v>0.28964195518618691</c:v>
                </c:pt>
                <c:pt idx="16172">
                  <c:v>0.28965986638247571</c:v>
                </c:pt>
                <c:pt idx="16173">
                  <c:v>0.28967777757876451</c:v>
                </c:pt>
                <c:pt idx="16174">
                  <c:v>0.28969568877505331</c:v>
                </c:pt>
                <c:pt idx="16175">
                  <c:v>0.28971359997134211</c:v>
                </c:pt>
                <c:pt idx="16176">
                  <c:v>0.28973151116763091</c:v>
                </c:pt>
                <c:pt idx="16177">
                  <c:v>0.28974942236391971</c:v>
                </c:pt>
                <c:pt idx="16178">
                  <c:v>0.28976733356020851</c:v>
                </c:pt>
                <c:pt idx="16179">
                  <c:v>0.28978524475649731</c:v>
                </c:pt>
                <c:pt idx="16180">
                  <c:v>0.28980315595278611</c:v>
                </c:pt>
                <c:pt idx="16181">
                  <c:v>0.28982106714907491</c:v>
                </c:pt>
                <c:pt idx="16182">
                  <c:v>0.28983897834536371</c:v>
                </c:pt>
                <c:pt idx="16183">
                  <c:v>0.28985688954165251</c:v>
                </c:pt>
                <c:pt idx="16184">
                  <c:v>0.28987480073794131</c:v>
                </c:pt>
                <c:pt idx="16185">
                  <c:v>0.28989271193423011</c:v>
                </c:pt>
                <c:pt idx="16186">
                  <c:v>0.28991062313051891</c:v>
                </c:pt>
                <c:pt idx="16187">
                  <c:v>0.28992853432680771</c:v>
                </c:pt>
                <c:pt idx="16188">
                  <c:v>0.28994644552309651</c:v>
                </c:pt>
                <c:pt idx="16189">
                  <c:v>0.28996435671938531</c:v>
                </c:pt>
                <c:pt idx="16190">
                  <c:v>0.28998226791567411</c:v>
                </c:pt>
                <c:pt idx="16191">
                  <c:v>0.29000017911196291</c:v>
                </c:pt>
                <c:pt idx="16192">
                  <c:v>0.29001809030825171</c:v>
                </c:pt>
                <c:pt idx="16193">
                  <c:v>0.29003600150454051</c:v>
                </c:pt>
                <c:pt idx="16194">
                  <c:v>0.29005391270082931</c:v>
                </c:pt>
                <c:pt idx="16195">
                  <c:v>0.29007182389711811</c:v>
                </c:pt>
                <c:pt idx="16196">
                  <c:v>0.29008973509340691</c:v>
                </c:pt>
                <c:pt idx="16197">
                  <c:v>0.29010764628969571</c:v>
                </c:pt>
                <c:pt idx="16198">
                  <c:v>0.29012555748598451</c:v>
                </c:pt>
                <c:pt idx="16199">
                  <c:v>0.29014346868227331</c:v>
                </c:pt>
                <c:pt idx="16200">
                  <c:v>0.29016137987856211</c:v>
                </c:pt>
                <c:pt idx="16201">
                  <c:v>0.29017929107485091</c:v>
                </c:pt>
                <c:pt idx="16202">
                  <c:v>0.29019720227113971</c:v>
                </c:pt>
                <c:pt idx="16203">
                  <c:v>0.29021511346742851</c:v>
                </c:pt>
                <c:pt idx="16204">
                  <c:v>0.29023302466371731</c:v>
                </c:pt>
                <c:pt idx="16205">
                  <c:v>0.29025093586000611</c:v>
                </c:pt>
                <c:pt idx="16206">
                  <c:v>0.29026884705629491</c:v>
                </c:pt>
                <c:pt idx="16207">
                  <c:v>0.29028675825258371</c:v>
                </c:pt>
                <c:pt idx="16208">
                  <c:v>0.29030466944887251</c:v>
                </c:pt>
                <c:pt idx="16209">
                  <c:v>0.29032258064516131</c:v>
                </c:pt>
                <c:pt idx="16210">
                  <c:v>0.29034049184145011</c:v>
                </c:pt>
                <c:pt idx="16211">
                  <c:v>0.29035840303773891</c:v>
                </c:pt>
                <c:pt idx="16212">
                  <c:v>0.29037631423402771</c:v>
                </c:pt>
                <c:pt idx="16213">
                  <c:v>0.29039422543031651</c:v>
                </c:pt>
                <c:pt idx="16214">
                  <c:v>0.29041213662660531</c:v>
                </c:pt>
                <c:pt idx="16215">
                  <c:v>0.29043004782289411</c:v>
                </c:pt>
                <c:pt idx="16216">
                  <c:v>0.29044795901918291</c:v>
                </c:pt>
                <c:pt idx="16217">
                  <c:v>0.29046587021547171</c:v>
                </c:pt>
                <c:pt idx="16218">
                  <c:v>0.29048378141176051</c:v>
                </c:pt>
                <c:pt idx="16219">
                  <c:v>0.29050169260804931</c:v>
                </c:pt>
                <c:pt idx="16220">
                  <c:v>0.29051960380433811</c:v>
                </c:pt>
                <c:pt idx="16221">
                  <c:v>0.29053751500062691</c:v>
                </c:pt>
                <c:pt idx="16222">
                  <c:v>0.29055542619691571</c:v>
                </c:pt>
                <c:pt idx="16223">
                  <c:v>0.29057333739320451</c:v>
                </c:pt>
                <c:pt idx="16224">
                  <c:v>0.29059124858949331</c:v>
                </c:pt>
                <c:pt idx="16225">
                  <c:v>0.29060915978578211</c:v>
                </c:pt>
                <c:pt idx="16226">
                  <c:v>0.29062707098207091</c:v>
                </c:pt>
                <c:pt idx="16227">
                  <c:v>0.29064498217835971</c:v>
                </c:pt>
                <c:pt idx="16228">
                  <c:v>0.29066289337464851</c:v>
                </c:pt>
                <c:pt idx="16229">
                  <c:v>0.29068080457093731</c:v>
                </c:pt>
                <c:pt idx="16230">
                  <c:v>0.29069871576722611</c:v>
                </c:pt>
                <c:pt idx="16231">
                  <c:v>0.29071662696351491</c:v>
                </c:pt>
                <c:pt idx="16232">
                  <c:v>0.29073453815980371</c:v>
                </c:pt>
                <c:pt idx="16233">
                  <c:v>0.29075244935609251</c:v>
                </c:pt>
                <c:pt idx="16234">
                  <c:v>0.29077036055238131</c:v>
                </c:pt>
                <c:pt idx="16235">
                  <c:v>0.29078827174867011</c:v>
                </c:pt>
                <c:pt idx="16236">
                  <c:v>0.29080618294495891</c:v>
                </c:pt>
                <c:pt idx="16237">
                  <c:v>0.29082409414124771</c:v>
                </c:pt>
                <c:pt idx="16238">
                  <c:v>0.29084200533753651</c:v>
                </c:pt>
                <c:pt idx="16239">
                  <c:v>0.29085991653382531</c:v>
                </c:pt>
                <c:pt idx="16240">
                  <c:v>0.29087782773011411</c:v>
                </c:pt>
                <c:pt idx="16241">
                  <c:v>0.29089573892640291</c:v>
                </c:pt>
                <c:pt idx="16242">
                  <c:v>0.29091365012269171</c:v>
                </c:pt>
                <c:pt idx="16243">
                  <c:v>0.29093156131898051</c:v>
                </c:pt>
                <c:pt idx="16244">
                  <c:v>0.29094947251526931</c:v>
                </c:pt>
                <c:pt idx="16245">
                  <c:v>0.29096738371155811</c:v>
                </c:pt>
                <c:pt idx="16246">
                  <c:v>0.29098529490784691</c:v>
                </c:pt>
                <c:pt idx="16247">
                  <c:v>0.29100320610413571</c:v>
                </c:pt>
                <c:pt idx="16248">
                  <c:v>0.29102111730042451</c:v>
                </c:pt>
                <c:pt idx="16249">
                  <c:v>0.29103902849671331</c:v>
                </c:pt>
                <c:pt idx="16250">
                  <c:v>0.29105693969300211</c:v>
                </c:pt>
                <c:pt idx="16251">
                  <c:v>0.29107485088929091</c:v>
                </c:pt>
                <c:pt idx="16252">
                  <c:v>0.29109276208557971</c:v>
                </c:pt>
                <c:pt idx="16253">
                  <c:v>0.29111067328186851</c:v>
                </c:pt>
                <c:pt idx="16254">
                  <c:v>0.29112858447815732</c:v>
                </c:pt>
                <c:pt idx="16255">
                  <c:v>0.29114649567444612</c:v>
                </c:pt>
                <c:pt idx="16256">
                  <c:v>0.29116440687073492</c:v>
                </c:pt>
                <c:pt idx="16257">
                  <c:v>0.29118231806702372</c:v>
                </c:pt>
                <c:pt idx="16258">
                  <c:v>0.29120022926331252</c:v>
                </c:pt>
                <c:pt idx="16259">
                  <c:v>0.29121814045960132</c:v>
                </c:pt>
                <c:pt idx="16260">
                  <c:v>0.29123605165589012</c:v>
                </c:pt>
                <c:pt idx="16261">
                  <c:v>0.29125396285217892</c:v>
                </c:pt>
                <c:pt idx="16262">
                  <c:v>0.29127187404846772</c:v>
                </c:pt>
                <c:pt idx="16263">
                  <c:v>0.29128978524475652</c:v>
                </c:pt>
                <c:pt idx="16264">
                  <c:v>0.29130769644104532</c:v>
                </c:pt>
                <c:pt idx="16265">
                  <c:v>0.29132560763733412</c:v>
                </c:pt>
                <c:pt idx="16266">
                  <c:v>0.29134351883362292</c:v>
                </c:pt>
                <c:pt idx="16267">
                  <c:v>0.29136143002991172</c:v>
                </c:pt>
                <c:pt idx="16268">
                  <c:v>0.29137934122620052</c:v>
                </c:pt>
                <c:pt idx="16269">
                  <c:v>0.29139725242248932</c:v>
                </c:pt>
                <c:pt idx="16270">
                  <c:v>0.29141516361877812</c:v>
                </c:pt>
                <c:pt idx="16271">
                  <c:v>0.29143307481506692</c:v>
                </c:pt>
                <c:pt idx="16272">
                  <c:v>0.29145098601135572</c:v>
                </c:pt>
                <c:pt idx="16273">
                  <c:v>0.29146889720764452</c:v>
                </c:pt>
                <c:pt idx="16274">
                  <c:v>0.29148680840393332</c:v>
                </c:pt>
                <c:pt idx="16275">
                  <c:v>0.29150471960022212</c:v>
                </c:pt>
                <c:pt idx="16276">
                  <c:v>0.29152263079651092</c:v>
                </c:pt>
                <c:pt idx="16277">
                  <c:v>0.29154054199279972</c:v>
                </c:pt>
                <c:pt idx="16278">
                  <c:v>0.29155845318908852</c:v>
                </c:pt>
                <c:pt idx="16279">
                  <c:v>0.29157636438537732</c:v>
                </c:pt>
                <c:pt idx="16280">
                  <c:v>0.29159427558166612</c:v>
                </c:pt>
                <c:pt idx="16281">
                  <c:v>0.29161218677795492</c:v>
                </c:pt>
                <c:pt idx="16282">
                  <c:v>0.29163009797424372</c:v>
                </c:pt>
                <c:pt idx="16283">
                  <c:v>0.29164800917053252</c:v>
                </c:pt>
                <c:pt idx="16284">
                  <c:v>0.29166592036682132</c:v>
                </c:pt>
                <c:pt idx="16285">
                  <c:v>0.29168383156311012</c:v>
                </c:pt>
                <c:pt idx="16286">
                  <c:v>0.29170174275939892</c:v>
                </c:pt>
                <c:pt idx="16287">
                  <c:v>0.29171965395568772</c:v>
                </c:pt>
                <c:pt idx="16288">
                  <c:v>0.29173756515197652</c:v>
                </c:pt>
                <c:pt idx="16289">
                  <c:v>0.29175547634826532</c:v>
                </c:pt>
                <c:pt idx="16290">
                  <c:v>0.29177338754455412</c:v>
                </c:pt>
                <c:pt idx="16291">
                  <c:v>0.29179129874084292</c:v>
                </c:pt>
                <c:pt idx="16292">
                  <c:v>0.29180920993713172</c:v>
                </c:pt>
                <c:pt idx="16293">
                  <c:v>0.29182712113342052</c:v>
                </c:pt>
                <c:pt idx="16294">
                  <c:v>0.29184503232970932</c:v>
                </c:pt>
                <c:pt idx="16295">
                  <c:v>0.29186294352599812</c:v>
                </c:pt>
                <c:pt idx="16296">
                  <c:v>0.29188085472228692</c:v>
                </c:pt>
                <c:pt idx="16297">
                  <c:v>0.29189876591857572</c:v>
                </c:pt>
                <c:pt idx="16298">
                  <c:v>0.29191667711486452</c:v>
                </c:pt>
                <c:pt idx="16299">
                  <c:v>0.29193458831115332</c:v>
                </c:pt>
                <c:pt idx="16300">
                  <c:v>0.29195249950744212</c:v>
                </c:pt>
                <c:pt idx="16301">
                  <c:v>0.29197041070373092</c:v>
                </c:pt>
                <c:pt idx="16302">
                  <c:v>0.29198832190001972</c:v>
                </c:pt>
                <c:pt idx="16303">
                  <c:v>0.29200623309630852</c:v>
                </c:pt>
                <c:pt idx="16304">
                  <c:v>0.29202414429259732</c:v>
                </c:pt>
                <c:pt idx="16305">
                  <c:v>0.29204205548888612</c:v>
                </c:pt>
                <c:pt idx="16306">
                  <c:v>0.29205996668517492</c:v>
                </c:pt>
                <c:pt idx="16307">
                  <c:v>0.29207787788146372</c:v>
                </c:pt>
                <c:pt idx="16308">
                  <c:v>0.29209578907775252</c:v>
                </c:pt>
                <c:pt idx="16309">
                  <c:v>0.29211370027404132</c:v>
                </c:pt>
                <c:pt idx="16310">
                  <c:v>0.29213161147033012</c:v>
                </c:pt>
                <c:pt idx="16311">
                  <c:v>0.29214952266661892</c:v>
                </c:pt>
                <c:pt idx="16312">
                  <c:v>0.29216743386290772</c:v>
                </c:pt>
                <c:pt idx="16313">
                  <c:v>0.29218534505919652</c:v>
                </c:pt>
                <c:pt idx="16314">
                  <c:v>0.29220325625548532</c:v>
                </c:pt>
                <c:pt idx="16315">
                  <c:v>0.29222116745177412</c:v>
                </c:pt>
                <c:pt idx="16316">
                  <c:v>0.29223907864806292</c:v>
                </c:pt>
                <c:pt idx="16317">
                  <c:v>0.29225698984435172</c:v>
                </c:pt>
                <c:pt idx="16318">
                  <c:v>0.29227490104064052</c:v>
                </c:pt>
                <c:pt idx="16319">
                  <c:v>0.29229281223692932</c:v>
                </c:pt>
                <c:pt idx="16320">
                  <c:v>0.29231072343321812</c:v>
                </c:pt>
                <c:pt idx="16321">
                  <c:v>0.29232863462950692</c:v>
                </c:pt>
                <c:pt idx="16322">
                  <c:v>0.29234654582579572</c:v>
                </c:pt>
                <c:pt idx="16323">
                  <c:v>0.29236445702208452</c:v>
                </c:pt>
                <c:pt idx="16324">
                  <c:v>0.29238236821837332</c:v>
                </c:pt>
                <c:pt idx="16325">
                  <c:v>0.29240027941466212</c:v>
                </c:pt>
                <c:pt idx="16326">
                  <c:v>0.29241819061095092</c:v>
                </c:pt>
                <c:pt idx="16327">
                  <c:v>0.29243610180723972</c:v>
                </c:pt>
                <c:pt idx="16328">
                  <c:v>0.29245401300352852</c:v>
                </c:pt>
                <c:pt idx="16329">
                  <c:v>0.29247192419981732</c:v>
                </c:pt>
                <c:pt idx="16330">
                  <c:v>0.29248983539610612</c:v>
                </c:pt>
                <c:pt idx="16331">
                  <c:v>0.29250774659239492</c:v>
                </c:pt>
                <c:pt idx="16332">
                  <c:v>0.29252565778868372</c:v>
                </c:pt>
                <c:pt idx="16333">
                  <c:v>0.29254356898497252</c:v>
                </c:pt>
                <c:pt idx="16334">
                  <c:v>0.29256148018126132</c:v>
                </c:pt>
                <c:pt idx="16335">
                  <c:v>0.29257939137755012</c:v>
                </c:pt>
                <c:pt idx="16336">
                  <c:v>0.29259730257383892</c:v>
                </c:pt>
                <c:pt idx="16337">
                  <c:v>0.29261521377012772</c:v>
                </c:pt>
                <c:pt idx="16338">
                  <c:v>0.29263312496641652</c:v>
                </c:pt>
                <c:pt idx="16339">
                  <c:v>0.29265103616270532</c:v>
                </c:pt>
                <c:pt idx="16340">
                  <c:v>0.29266894735899412</c:v>
                </c:pt>
                <c:pt idx="16341">
                  <c:v>0.29268685855528292</c:v>
                </c:pt>
                <c:pt idx="16342">
                  <c:v>0.29270476975157173</c:v>
                </c:pt>
                <c:pt idx="16343">
                  <c:v>0.29272268094786053</c:v>
                </c:pt>
                <c:pt idx="16344">
                  <c:v>0.29274059214414933</c:v>
                </c:pt>
                <c:pt idx="16345">
                  <c:v>0.29275850334043813</c:v>
                </c:pt>
                <c:pt idx="16346">
                  <c:v>0.29277641453672693</c:v>
                </c:pt>
                <c:pt idx="16347">
                  <c:v>0.29279432573301573</c:v>
                </c:pt>
                <c:pt idx="16348">
                  <c:v>0.29281223692930453</c:v>
                </c:pt>
                <c:pt idx="16349">
                  <c:v>0.29283014812559333</c:v>
                </c:pt>
                <c:pt idx="16350">
                  <c:v>0.29284805932188213</c:v>
                </c:pt>
                <c:pt idx="16351">
                  <c:v>0.29286597051817093</c:v>
                </c:pt>
                <c:pt idx="16352">
                  <c:v>0.29288388171445973</c:v>
                </c:pt>
                <c:pt idx="16353">
                  <c:v>0.29290179291074853</c:v>
                </c:pt>
                <c:pt idx="16354">
                  <c:v>0.29291970410703733</c:v>
                </c:pt>
                <c:pt idx="16355">
                  <c:v>0.29293761530332613</c:v>
                </c:pt>
                <c:pt idx="16356">
                  <c:v>0.29295552649961493</c:v>
                </c:pt>
                <c:pt idx="16357">
                  <c:v>0.29297343769590373</c:v>
                </c:pt>
                <c:pt idx="16358">
                  <c:v>0.29299134889219253</c:v>
                </c:pt>
                <c:pt idx="16359">
                  <c:v>0.29300926008848133</c:v>
                </c:pt>
                <c:pt idx="16360">
                  <c:v>0.29302717128477013</c:v>
                </c:pt>
                <c:pt idx="16361">
                  <c:v>0.29304508248105893</c:v>
                </c:pt>
                <c:pt idx="16362">
                  <c:v>0.29306299367734773</c:v>
                </c:pt>
                <c:pt idx="16363">
                  <c:v>0.29308090487363653</c:v>
                </c:pt>
                <c:pt idx="16364">
                  <c:v>0.29309881606992533</c:v>
                </c:pt>
                <c:pt idx="16365">
                  <c:v>0.29311672726621413</c:v>
                </c:pt>
                <c:pt idx="16366">
                  <c:v>0.29313463846250293</c:v>
                </c:pt>
                <c:pt idx="16367">
                  <c:v>0.29315254965879173</c:v>
                </c:pt>
                <c:pt idx="16368">
                  <c:v>0.29317046085508053</c:v>
                </c:pt>
                <c:pt idx="16369">
                  <c:v>0.29318837205136933</c:v>
                </c:pt>
                <c:pt idx="16370">
                  <c:v>0.29320628324765813</c:v>
                </c:pt>
                <c:pt idx="16371">
                  <c:v>0.29322419444394693</c:v>
                </c:pt>
                <c:pt idx="16372">
                  <c:v>0.29324210564023573</c:v>
                </c:pt>
                <c:pt idx="16373">
                  <c:v>0.29326001683652453</c:v>
                </c:pt>
                <c:pt idx="16374">
                  <c:v>0.29327792803281333</c:v>
                </c:pt>
                <c:pt idx="16375">
                  <c:v>0.29329583922910213</c:v>
                </c:pt>
                <c:pt idx="16376">
                  <c:v>0.29331375042539093</c:v>
                </c:pt>
                <c:pt idx="16377">
                  <c:v>0.29333166162167973</c:v>
                </c:pt>
                <c:pt idx="16378">
                  <c:v>0.29334957281796853</c:v>
                </c:pt>
                <c:pt idx="16379">
                  <c:v>0.29336748401425733</c:v>
                </c:pt>
                <c:pt idx="16380">
                  <c:v>0.29338539521054613</c:v>
                </c:pt>
                <c:pt idx="16381">
                  <c:v>0.29340330640683493</c:v>
                </c:pt>
                <c:pt idx="16382">
                  <c:v>0.29342121760312373</c:v>
                </c:pt>
                <c:pt idx="16383">
                  <c:v>0.29343912879941253</c:v>
                </c:pt>
                <c:pt idx="16384">
                  <c:v>0.29345703999570133</c:v>
                </c:pt>
                <c:pt idx="16385">
                  <c:v>0.29347495119199013</c:v>
                </c:pt>
                <c:pt idx="16386">
                  <c:v>0.29349286238827893</c:v>
                </c:pt>
                <c:pt idx="16387">
                  <c:v>0.29351077358456773</c:v>
                </c:pt>
                <c:pt idx="16388">
                  <c:v>0.29352868478085653</c:v>
                </c:pt>
                <c:pt idx="16389">
                  <c:v>0.29354659597714533</c:v>
                </c:pt>
                <c:pt idx="16390">
                  <c:v>0.29356450717343413</c:v>
                </c:pt>
                <c:pt idx="16391">
                  <c:v>0.29358241836972293</c:v>
                </c:pt>
                <c:pt idx="16392">
                  <c:v>0.29360032956601173</c:v>
                </c:pt>
                <c:pt idx="16393">
                  <c:v>0.29361824076230053</c:v>
                </c:pt>
                <c:pt idx="16394">
                  <c:v>0.29363615195858933</c:v>
                </c:pt>
                <c:pt idx="16395">
                  <c:v>0.29365406315487813</c:v>
                </c:pt>
                <c:pt idx="16396">
                  <c:v>0.29367197435116693</c:v>
                </c:pt>
                <c:pt idx="16397">
                  <c:v>0.29368988554745573</c:v>
                </c:pt>
                <c:pt idx="16398">
                  <c:v>0.29370779674374453</c:v>
                </c:pt>
                <c:pt idx="16399">
                  <c:v>0.29372570794003333</c:v>
                </c:pt>
                <c:pt idx="16400">
                  <c:v>0.29374361913632213</c:v>
                </c:pt>
                <c:pt idx="16401">
                  <c:v>0.29376153033261093</c:v>
                </c:pt>
                <c:pt idx="16402">
                  <c:v>0.29377944152889973</c:v>
                </c:pt>
                <c:pt idx="16403">
                  <c:v>0.29379735272518853</c:v>
                </c:pt>
                <c:pt idx="16404">
                  <c:v>0.29381526392147733</c:v>
                </c:pt>
                <c:pt idx="16405">
                  <c:v>0.29383317511776613</c:v>
                </c:pt>
                <c:pt idx="16406">
                  <c:v>0.29385108631405493</c:v>
                </c:pt>
                <c:pt idx="16407">
                  <c:v>0.29386899751034373</c:v>
                </c:pt>
                <c:pt idx="16408">
                  <c:v>0.29388690870663253</c:v>
                </c:pt>
                <c:pt idx="16409">
                  <c:v>0.29390481990292133</c:v>
                </c:pt>
                <c:pt idx="16410">
                  <c:v>0.29392273109921013</c:v>
                </c:pt>
                <c:pt idx="16411">
                  <c:v>0.29394064229549893</c:v>
                </c:pt>
                <c:pt idx="16412">
                  <c:v>0.29395855349178773</c:v>
                </c:pt>
                <c:pt idx="16413">
                  <c:v>0.29397646468807653</c:v>
                </c:pt>
                <c:pt idx="16414">
                  <c:v>0.29399437588436533</c:v>
                </c:pt>
                <c:pt idx="16415">
                  <c:v>0.29401228708065413</c:v>
                </c:pt>
                <c:pt idx="16416">
                  <c:v>0.29403019827694293</c:v>
                </c:pt>
                <c:pt idx="16417">
                  <c:v>0.29404810947323173</c:v>
                </c:pt>
                <c:pt idx="16418">
                  <c:v>0.29406602066952053</c:v>
                </c:pt>
                <c:pt idx="16419">
                  <c:v>0.29408393186580933</c:v>
                </c:pt>
                <c:pt idx="16420">
                  <c:v>0.29410184306209813</c:v>
                </c:pt>
                <c:pt idx="16421">
                  <c:v>0.29411975425838693</c:v>
                </c:pt>
                <c:pt idx="16422">
                  <c:v>0.29413766545467573</c:v>
                </c:pt>
                <c:pt idx="16423">
                  <c:v>0.29415557665096453</c:v>
                </c:pt>
                <c:pt idx="16424">
                  <c:v>0.29417348784725333</c:v>
                </c:pt>
                <c:pt idx="16425">
                  <c:v>0.29419139904354213</c:v>
                </c:pt>
                <c:pt idx="16426">
                  <c:v>0.29420931023983093</c:v>
                </c:pt>
                <c:pt idx="16427">
                  <c:v>0.29422722143611973</c:v>
                </c:pt>
                <c:pt idx="16428">
                  <c:v>0.29424513263240853</c:v>
                </c:pt>
                <c:pt idx="16429">
                  <c:v>0.29426304382869733</c:v>
                </c:pt>
                <c:pt idx="16430">
                  <c:v>0.29428095502498614</c:v>
                </c:pt>
                <c:pt idx="16431">
                  <c:v>0.29429886622127494</c:v>
                </c:pt>
                <c:pt idx="16432">
                  <c:v>0.29431677741756374</c:v>
                </c:pt>
                <c:pt idx="16433">
                  <c:v>0.29433468861385254</c:v>
                </c:pt>
                <c:pt idx="16434">
                  <c:v>0.29435259981014134</c:v>
                </c:pt>
                <c:pt idx="16435">
                  <c:v>0.29437051100643014</c:v>
                </c:pt>
                <c:pt idx="16436">
                  <c:v>0.29438842220271894</c:v>
                </c:pt>
                <c:pt idx="16437">
                  <c:v>0.29440633339900774</c:v>
                </c:pt>
                <c:pt idx="16438">
                  <c:v>0.29442424459529654</c:v>
                </c:pt>
                <c:pt idx="16439">
                  <c:v>0.29444215579158534</c:v>
                </c:pt>
                <c:pt idx="16440">
                  <c:v>0.29446006698787414</c:v>
                </c:pt>
                <c:pt idx="16441">
                  <c:v>0.29447797818416294</c:v>
                </c:pt>
                <c:pt idx="16442">
                  <c:v>0.29449588938045174</c:v>
                </c:pt>
                <c:pt idx="16443">
                  <c:v>0.29451380057674054</c:v>
                </c:pt>
                <c:pt idx="16444">
                  <c:v>0.29453171177302934</c:v>
                </c:pt>
                <c:pt idx="16445">
                  <c:v>0.29454962296931814</c:v>
                </c:pt>
                <c:pt idx="16446">
                  <c:v>0.29456753416560694</c:v>
                </c:pt>
                <c:pt idx="16447">
                  <c:v>0.29458544536189574</c:v>
                </c:pt>
                <c:pt idx="16448">
                  <c:v>0.29460335655818454</c:v>
                </c:pt>
                <c:pt idx="16449">
                  <c:v>0.29462126775447334</c:v>
                </c:pt>
                <c:pt idx="16450">
                  <c:v>0.29463917895076214</c:v>
                </c:pt>
                <c:pt idx="16451">
                  <c:v>0.29465709014705094</c:v>
                </c:pt>
                <c:pt idx="16452">
                  <c:v>0.29467500134333974</c:v>
                </c:pt>
                <c:pt idx="16453">
                  <c:v>0.29469291253962854</c:v>
                </c:pt>
                <c:pt idx="16454">
                  <c:v>0.29471082373591734</c:v>
                </c:pt>
                <c:pt idx="16455">
                  <c:v>0.29472873493220614</c:v>
                </c:pt>
                <c:pt idx="16456">
                  <c:v>0.29474664612849494</c:v>
                </c:pt>
                <c:pt idx="16457">
                  <c:v>0.29476455732478374</c:v>
                </c:pt>
                <c:pt idx="16458">
                  <c:v>0.29478246852107254</c:v>
                </c:pt>
                <c:pt idx="16459">
                  <c:v>0.29480037971736134</c:v>
                </c:pt>
                <c:pt idx="16460">
                  <c:v>0.29481829091365014</c:v>
                </c:pt>
                <c:pt idx="16461">
                  <c:v>0.29483620210993894</c:v>
                </c:pt>
                <c:pt idx="16462">
                  <c:v>0.29485411330622774</c:v>
                </c:pt>
                <c:pt idx="16463">
                  <c:v>0.29487202450251654</c:v>
                </c:pt>
                <c:pt idx="16464">
                  <c:v>0.29488993569880534</c:v>
                </c:pt>
                <c:pt idx="16465">
                  <c:v>0.29490784689509414</c:v>
                </c:pt>
                <c:pt idx="16466">
                  <c:v>0.29492575809138294</c:v>
                </c:pt>
                <c:pt idx="16467">
                  <c:v>0.29494366928767174</c:v>
                </c:pt>
                <c:pt idx="16468">
                  <c:v>0.29496158048396054</c:v>
                </c:pt>
                <c:pt idx="16469">
                  <c:v>0.29497949168024934</c:v>
                </c:pt>
                <c:pt idx="16470">
                  <c:v>0.29499740287653814</c:v>
                </c:pt>
                <c:pt idx="16471">
                  <c:v>0.29501531407282694</c:v>
                </c:pt>
                <c:pt idx="16472">
                  <c:v>0.29503322526911574</c:v>
                </c:pt>
                <c:pt idx="16473">
                  <c:v>0.29505113646540454</c:v>
                </c:pt>
                <c:pt idx="16474">
                  <c:v>0.29506904766169334</c:v>
                </c:pt>
                <c:pt idx="16475">
                  <c:v>0.29508695885798214</c:v>
                </c:pt>
                <c:pt idx="16476">
                  <c:v>0.29510487005427094</c:v>
                </c:pt>
                <c:pt idx="16477">
                  <c:v>0.29512278125055974</c:v>
                </c:pt>
                <c:pt idx="16478">
                  <c:v>0.29514069244684854</c:v>
                </c:pt>
                <c:pt idx="16479">
                  <c:v>0.29515860364313734</c:v>
                </c:pt>
                <c:pt idx="16480">
                  <c:v>0.29517651483942614</c:v>
                </c:pt>
                <c:pt idx="16481">
                  <c:v>0.29519442603571494</c:v>
                </c:pt>
                <c:pt idx="16482">
                  <c:v>0.29521233723200374</c:v>
                </c:pt>
                <c:pt idx="16483">
                  <c:v>0.29523024842829254</c:v>
                </c:pt>
                <c:pt idx="16484">
                  <c:v>0.29524815962458134</c:v>
                </c:pt>
                <c:pt idx="16485">
                  <c:v>0.29526607082087014</c:v>
                </c:pt>
                <c:pt idx="16486">
                  <c:v>0.29528398201715894</c:v>
                </c:pt>
                <c:pt idx="16487">
                  <c:v>0.29530189321344774</c:v>
                </c:pt>
                <c:pt idx="16488">
                  <c:v>0.29531980440973654</c:v>
                </c:pt>
                <c:pt idx="16489">
                  <c:v>0.29533771560602534</c:v>
                </c:pt>
                <c:pt idx="16490">
                  <c:v>0.29535562680231414</c:v>
                </c:pt>
                <c:pt idx="16491">
                  <c:v>0.29537353799860294</c:v>
                </c:pt>
                <c:pt idx="16492">
                  <c:v>0.29539144919489174</c:v>
                </c:pt>
                <c:pt idx="16493">
                  <c:v>0.29540936039118054</c:v>
                </c:pt>
                <c:pt idx="16494">
                  <c:v>0.29542727158746934</c:v>
                </c:pt>
                <c:pt idx="16495">
                  <c:v>0.29544518278375814</c:v>
                </c:pt>
                <c:pt idx="16496">
                  <c:v>0.29546309398004694</c:v>
                </c:pt>
                <c:pt idx="16497">
                  <c:v>0.29548100517633574</c:v>
                </c:pt>
                <c:pt idx="16498">
                  <c:v>0.29549891637262454</c:v>
                </c:pt>
                <c:pt idx="16499">
                  <c:v>0.29551682756891334</c:v>
                </c:pt>
                <c:pt idx="16500">
                  <c:v>0.29553473876520214</c:v>
                </c:pt>
                <c:pt idx="16501">
                  <c:v>0.29555264996149094</c:v>
                </c:pt>
                <c:pt idx="16502">
                  <c:v>0.29557056115777974</c:v>
                </c:pt>
                <c:pt idx="16503">
                  <c:v>0.29558847235406854</c:v>
                </c:pt>
                <c:pt idx="16504">
                  <c:v>0.29560638355035734</c:v>
                </c:pt>
                <c:pt idx="16505">
                  <c:v>0.29562429474664614</c:v>
                </c:pt>
                <c:pt idx="16506">
                  <c:v>0.29564220594293494</c:v>
                </c:pt>
                <c:pt idx="16507">
                  <c:v>0.29566011713922374</c:v>
                </c:pt>
                <c:pt idx="16508">
                  <c:v>0.29567802833551254</c:v>
                </c:pt>
                <c:pt idx="16509">
                  <c:v>0.29569593953180134</c:v>
                </c:pt>
                <c:pt idx="16510">
                  <c:v>0.29571385072809014</c:v>
                </c:pt>
                <c:pt idx="16511">
                  <c:v>0.29573176192437894</c:v>
                </c:pt>
                <c:pt idx="16512">
                  <c:v>0.29574967312066774</c:v>
                </c:pt>
                <c:pt idx="16513">
                  <c:v>0.29576758431695654</c:v>
                </c:pt>
                <c:pt idx="16514">
                  <c:v>0.29578549551324534</c:v>
                </c:pt>
                <c:pt idx="16515">
                  <c:v>0.29580340670953414</c:v>
                </c:pt>
                <c:pt idx="16516">
                  <c:v>0.29582131790582294</c:v>
                </c:pt>
                <c:pt idx="16517">
                  <c:v>0.29583922910211174</c:v>
                </c:pt>
                <c:pt idx="16518">
                  <c:v>0.29585714029840054</c:v>
                </c:pt>
                <c:pt idx="16519">
                  <c:v>0.29587505149468935</c:v>
                </c:pt>
                <c:pt idx="16520">
                  <c:v>0.29589296269097815</c:v>
                </c:pt>
                <c:pt idx="16521">
                  <c:v>0.29591087388726695</c:v>
                </c:pt>
                <c:pt idx="16522">
                  <c:v>0.29592878508355575</c:v>
                </c:pt>
                <c:pt idx="16523">
                  <c:v>0.29594669627984455</c:v>
                </c:pt>
                <c:pt idx="16524">
                  <c:v>0.29596460747613335</c:v>
                </c:pt>
                <c:pt idx="16525">
                  <c:v>0.29598251867242215</c:v>
                </c:pt>
                <c:pt idx="16526">
                  <c:v>0.29600042986871095</c:v>
                </c:pt>
                <c:pt idx="16527">
                  <c:v>0.29601834106499975</c:v>
                </c:pt>
                <c:pt idx="16528">
                  <c:v>0.29603625226128855</c:v>
                </c:pt>
                <c:pt idx="16529">
                  <c:v>0.29605416345757735</c:v>
                </c:pt>
                <c:pt idx="16530">
                  <c:v>0.29607207465386615</c:v>
                </c:pt>
                <c:pt idx="16531">
                  <c:v>0.29608998585015495</c:v>
                </c:pt>
                <c:pt idx="16532">
                  <c:v>0.29610789704644375</c:v>
                </c:pt>
                <c:pt idx="16533">
                  <c:v>0.29612580824273255</c:v>
                </c:pt>
                <c:pt idx="16534">
                  <c:v>0.29614371943902135</c:v>
                </c:pt>
                <c:pt idx="16535">
                  <c:v>0.29616163063531015</c:v>
                </c:pt>
                <c:pt idx="16536">
                  <c:v>0.29617954183159895</c:v>
                </c:pt>
                <c:pt idx="16537">
                  <c:v>0.29619745302788775</c:v>
                </c:pt>
                <c:pt idx="16538">
                  <c:v>0.29621536422417655</c:v>
                </c:pt>
                <c:pt idx="16539">
                  <c:v>0.29623327542046535</c:v>
                </c:pt>
                <c:pt idx="16540">
                  <c:v>0.29625118661675415</c:v>
                </c:pt>
                <c:pt idx="16541">
                  <c:v>0.29626909781304295</c:v>
                </c:pt>
                <c:pt idx="16542">
                  <c:v>0.29628700900933175</c:v>
                </c:pt>
                <c:pt idx="16543">
                  <c:v>0.29630492020562055</c:v>
                </c:pt>
                <c:pt idx="16544">
                  <c:v>0.29632283140190935</c:v>
                </c:pt>
                <c:pt idx="16545">
                  <c:v>0.29634074259819815</c:v>
                </c:pt>
                <c:pt idx="16546">
                  <c:v>0.29635865379448695</c:v>
                </c:pt>
                <c:pt idx="16547">
                  <c:v>0.29637656499077575</c:v>
                </c:pt>
                <c:pt idx="16548">
                  <c:v>0.29639447618706455</c:v>
                </c:pt>
                <c:pt idx="16549">
                  <c:v>0.29641238738335335</c:v>
                </c:pt>
                <c:pt idx="16550">
                  <c:v>0.29643029857964215</c:v>
                </c:pt>
                <c:pt idx="16551">
                  <c:v>0.29644820977593095</c:v>
                </c:pt>
                <c:pt idx="16552">
                  <c:v>0.29646612097221975</c:v>
                </c:pt>
                <c:pt idx="16553">
                  <c:v>0.29648403216850855</c:v>
                </c:pt>
                <c:pt idx="16554">
                  <c:v>0.29650194336479735</c:v>
                </c:pt>
                <c:pt idx="16555">
                  <c:v>0.29651985456108615</c:v>
                </c:pt>
                <c:pt idx="16556">
                  <c:v>0.29653776575737495</c:v>
                </c:pt>
                <c:pt idx="16557">
                  <c:v>0.29655567695366375</c:v>
                </c:pt>
                <c:pt idx="16558">
                  <c:v>0.29657358814995255</c:v>
                </c:pt>
                <c:pt idx="16559">
                  <c:v>0.29659149934624135</c:v>
                </c:pt>
                <c:pt idx="16560">
                  <c:v>0.29660941054253015</c:v>
                </c:pt>
                <c:pt idx="16561">
                  <c:v>0.29662732173881895</c:v>
                </c:pt>
                <c:pt idx="16562">
                  <c:v>0.29664523293510775</c:v>
                </c:pt>
                <c:pt idx="16563">
                  <c:v>0.29666314413139655</c:v>
                </c:pt>
                <c:pt idx="16564">
                  <c:v>0.29668105532768535</c:v>
                </c:pt>
                <c:pt idx="16565">
                  <c:v>0.29669896652397415</c:v>
                </c:pt>
                <c:pt idx="16566">
                  <c:v>0.29671687772026295</c:v>
                </c:pt>
                <c:pt idx="16567">
                  <c:v>0.29673478891655175</c:v>
                </c:pt>
                <c:pt idx="16568">
                  <c:v>0.29675270011284055</c:v>
                </c:pt>
                <c:pt idx="16569">
                  <c:v>0.29677061130912935</c:v>
                </c:pt>
                <c:pt idx="16570">
                  <c:v>0.29678852250541815</c:v>
                </c:pt>
                <c:pt idx="16571">
                  <c:v>0.29680643370170695</c:v>
                </c:pt>
                <c:pt idx="16572">
                  <c:v>0.29682434489799575</c:v>
                </c:pt>
                <c:pt idx="16573">
                  <c:v>0.29684225609428455</c:v>
                </c:pt>
                <c:pt idx="16574">
                  <c:v>0.29686016729057335</c:v>
                </c:pt>
                <c:pt idx="16575">
                  <c:v>0.29687807848686215</c:v>
                </c:pt>
                <c:pt idx="16576">
                  <c:v>0.29689598968315095</c:v>
                </c:pt>
                <c:pt idx="16577">
                  <c:v>0.29691390087943975</c:v>
                </c:pt>
                <c:pt idx="16578">
                  <c:v>0.29693181207572855</c:v>
                </c:pt>
                <c:pt idx="16579">
                  <c:v>0.29694972327201735</c:v>
                </c:pt>
                <c:pt idx="16580">
                  <c:v>0.29696763446830615</c:v>
                </c:pt>
                <c:pt idx="16581">
                  <c:v>0.29698554566459495</c:v>
                </c:pt>
                <c:pt idx="16582">
                  <c:v>0.29700345686088375</c:v>
                </c:pt>
                <c:pt idx="16583">
                  <c:v>0.29702136805717255</c:v>
                </c:pt>
                <c:pt idx="16584">
                  <c:v>0.29703927925346135</c:v>
                </c:pt>
                <c:pt idx="16585">
                  <c:v>0.29705719044975015</c:v>
                </c:pt>
                <c:pt idx="16586">
                  <c:v>0.29707510164603895</c:v>
                </c:pt>
                <c:pt idx="16587">
                  <c:v>0.29709301284232775</c:v>
                </c:pt>
                <c:pt idx="16588">
                  <c:v>0.29711092403861655</c:v>
                </c:pt>
                <c:pt idx="16589">
                  <c:v>0.29712883523490535</c:v>
                </c:pt>
                <c:pt idx="16590">
                  <c:v>0.29714674643119415</c:v>
                </c:pt>
                <c:pt idx="16591">
                  <c:v>0.29716465762748295</c:v>
                </c:pt>
                <c:pt idx="16592">
                  <c:v>0.29718256882377175</c:v>
                </c:pt>
                <c:pt idx="16593">
                  <c:v>0.29720048002006055</c:v>
                </c:pt>
                <c:pt idx="16594">
                  <c:v>0.29721839121634935</c:v>
                </c:pt>
                <c:pt idx="16595">
                  <c:v>0.29723630241263815</c:v>
                </c:pt>
                <c:pt idx="16596">
                  <c:v>0.29725421360892695</c:v>
                </c:pt>
                <c:pt idx="16597">
                  <c:v>0.29727212480521575</c:v>
                </c:pt>
                <c:pt idx="16598">
                  <c:v>0.29729003600150455</c:v>
                </c:pt>
                <c:pt idx="16599">
                  <c:v>0.29730794719779335</c:v>
                </c:pt>
                <c:pt idx="16600">
                  <c:v>0.29732585839408215</c:v>
                </c:pt>
                <c:pt idx="16601">
                  <c:v>0.29734376959037095</c:v>
                </c:pt>
                <c:pt idx="16602">
                  <c:v>0.29736168078665975</c:v>
                </c:pt>
                <c:pt idx="16603">
                  <c:v>0.29737959198294855</c:v>
                </c:pt>
                <c:pt idx="16604">
                  <c:v>0.29739750317923735</c:v>
                </c:pt>
                <c:pt idx="16605">
                  <c:v>0.29741541437552615</c:v>
                </c:pt>
                <c:pt idx="16606">
                  <c:v>0.29743332557181495</c:v>
                </c:pt>
                <c:pt idx="16607">
                  <c:v>0.29745123676810376</c:v>
                </c:pt>
                <c:pt idx="16608">
                  <c:v>0.29746914796439256</c:v>
                </c:pt>
                <c:pt idx="16609">
                  <c:v>0.29748705916068136</c:v>
                </c:pt>
                <c:pt idx="16610">
                  <c:v>0.29750497035697016</c:v>
                </c:pt>
                <c:pt idx="16611">
                  <c:v>0.29752288155325896</c:v>
                </c:pt>
                <c:pt idx="16612">
                  <c:v>0.29754079274954776</c:v>
                </c:pt>
                <c:pt idx="16613">
                  <c:v>0.29755870394583656</c:v>
                </c:pt>
                <c:pt idx="16614">
                  <c:v>0.29757661514212536</c:v>
                </c:pt>
                <c:pt idx="16615">
                  <c:v>0.29759452633841416</c:v>
                </c:pt>
                <c:pt idx="16616">
                  <c:v>0.29761243753470296</c:v>
                </c:pt>
                <c:pt idx="16617">
                  <c:v>0.29763034873099176</c:v>
                </c:pt>
                <c:pt idx="16618">
                  <c:v>0.29764825992728056</c:v>
                </c:pt>
                <c:pt idx="16619">
                  <c:v>0.29766617112356936</c:v>
                </c:pt>
                <c:pt idx="16620">
                  <c:v>0.29768408231985816</c:v>
                </c:pt>
                <c:pt idx="16621">
                  <c:v>0.29770199351614696</c:v>
                </c:pt>
                <c:pt idx="16622">
                  <c:v>0.29771990471243576</c:v>
                </c:pt>
                <c:pt idx="16623">
                  <c:v>0.29773781590872456</c:v>
                </c:pt>
                <c:pt idx="16624">
                  <c:v>0.29775572710501336</c:v>
                </c:pt>
                <c:pt idx="16625">
                  <c:v>0.29777363830130216</c:v>
                </c:pt>
                <c:pt idx="16626">
                  <c:v>0.29779154949759096</c:v>
                </c:pt>
                <c:pt idx="16627">
                  <c:v>0.29780946069387976</c:v>
                </c:pt>
                <c:pt idx="16628">
                  <c:v>0.29782737189016856</c:v>
                </c:pt>
                <c:pt idx="16629">
                  <c:v>0.29784528308645736</c:v>
                </c:pt>
                <c:pt idx="16630">
                  <c:v>0.29786319428274616</c:v>
                </c:pt>
                <c:pt idx="16631">
                  <c:v>0.29788110547903496</c:v>
                </c:pt>
                <c:pt idx="16632">
                  <c:v>0.29789901667532376</c:v>
                </c:pt>
                <c:pt idx="16633">
                  <c:v>0.29791692787161256</c:v>
                </c:pt>
                <c:pt idx="16634">
                  <c:v>0.29793483906790136</c:v>
                </c:pt>
                <c:pt idx="16635">
                  <c:v>0.29795275026419016</c:v>
                </c:pt>
                <c:pt idx="16636">
                  <c:v>0.29797066146047896</c:v>
                </c:pt>
                <c:pt idx="16637">
                  <c:v>0.29798857265676776</c:v>
                </c:pt>
                <c:pt idx="16638">
                  <c:v>0.29800648385305656</c:v>
                </c:pt>
                <c:pt idx="16639">
                  <c:v>0.29802439504934536</c:v>
                </c:pt>
                <c:pt idx="16640">
                  <c:v>0.29804230624563416</c:v>
                </c:pt>
                <c:pt idx="16641">
                  <c:v>0.29806021744192296</c:v>
                </c:pt>
                <c:pt idx="16642">
                  <c:v>0.29807812863821176</c:v>
                </c:pt>
                <c:pt idx="16643">
                  <c:v>0.29809603983450056</c:v>
                </c:pt>
                <c:pt idx="16644">
                  <c:v>0.29811395103078936</c:v>
                </c:pt>
                <c:pt idx="16645">
                  <c:v>0.29813186222707816</c:v>
                </c:pt>
                <c:pt idx="16646">
                  <c:v>0.29814977342336696</c:v>
                </c:pt>
                <c:pt idx="16647">
                  <c:v>0.29816768461965576</c:v>
                </c:pt>
                <c:pt idx="16648">
                  <c:v>0.29818559581594456</c:v>
                </c:pt>
                <c:pt idx="16649">
                  <c:v>0.29820350701223336</c:v>
                </c:pt>
                <c:pt idx="16650">
                  <c:v>0.29822141820852216</c:v>
                </c:pt>
                <c:pt idx="16651">
                  <c:v>0.29823932940481096</c:v>
                </c:pt>
                <c:pt idx="16652">
                  <c:v>0.29825724060109976</c:v>
                </c:pt>
                <c:pt idx="16653">
                  <c:v>0.29827515179738856</c:v>
                </c:pt>
                <c:pt idx="16654">
                  <c:v>0.29829306299367736</c:v>
                </c:pt>
                <c:pt idx="16655">
                  <c:v>0.29831097418996616</c:v>
                </c:pt>
                <c:pt idx="16656">
                  <c:v>0.29832888538625496</c:v>
                </c:pt>
                <c:pt idx="16657">
                  <c:v>0.29834679658254376</c:v>
                </c:pt>
                <c:pt idx="16658">
                  <c:v>0.29836470777883256</c:v>
                </c:pt>
                <c:pt idx="16659">
                  <c:v>0.29838261897512136</c:v>
                </c:pt>
                <c:pt idx="16660">
                  <c:v>0.29840053017141016</c:v>
                </c:pt>
                <c:pt idx="16661">
                  <c:v>0.29841844136769896</c:v>
                </c:pt>
                <c:pt idx="16662">
                  <c:v>0.29843635256398776</c:v>
                </c:pt>
                <c:pt idx="16663">
                  <c:v>0.29845426376027656</c:v>
                </c:pt>
                <c:pt idx="16664">
                  <c:v>0.29847217495656536</c:v>
                </c:pt>
                <c:pt idx="16665">
                  <c:v>0.29849008615285416</c:v>
                </c:pt>
                <c:pt idx="16666">
                  <c:v>0.29850799734914296</c:v>
                </c:pt>
                <c:pt idx="16667">
                  <c:v>0.29852590854543176</c:v>
                </c:pt>
                <c:pt idx="16668">
                  <c:v>0.29854381974172056</c:v>
                </c:pt>
                <c:pt idx="16669">
                  <c:v>0.29856173093800936</c:v>
                </c:pt>
                <c:pt idx="16670">
                  <c:v>0.29857964213429816</c:v>
                </c:pt>
                <c:pt idx="16671">
                  <c:v>0.29859755333058696</c:v>
                </c:pt>
                <c:pt idx="16672">
                  <c:v>0.29861546452687576</c:v>
                </c:pt>
                <c:pt idx="16673">
                  <c:v>0.29863337572316456</c:v>
                </c:pt>
                <c:pt idx="16674">
                  <c:v>0.29865128691945336</c:v>
                </c:pt>
                <c:pt idx="16675">
                  <c:v>0.29866919811574216</c:v>
                </c:pt>
                <c:pt idx="16676">
                  <c:v>0.29868710931203096</c:v>
                </c:pt>
                <c:pt idx="16677">
                  <c:v>0.29870502050831976</c:v>
                </c:pt>
                <c:pt idx="16678">
                  <c:v>0.29872293170460856</c:v>
                </c:pt>
                <c:pt idx="16679">
                  <c:v>0.29874084290089736</c:v>
                </c:pt>
                <c:pt idx="16680">
                  <c:v>0.29875875409718616</c:v>
                </c:pt>
                <c:pt idx="16681">
                  <c:v>0.29877666529347496</c:v>
                </c:pt>
                <c:pt idx="16682">
                  <c:v>0.29879457648976376</c:v>
                </c:pt>
                <c:pt idx="16683">
                  <c:v>0.29881248768605256</c:v>
                </c:pt>
                <c:pt idx="16684">
                  <c:v>0.29883039888234136</c:v>
                </c:pt>
                <c:pt idx="16685">
                  <c:v>0.29884831007863016</c:v>
                </c:pt>
                <c:pt idx="16686">
                  <c:v>0.29886622127491896</c:v>
                </c:pt>
                <c:pt idx="16687">
                  <c:v>0.29888413247120776</c:v>
                </c:pt>
                <c:pt idx="16688">
                  <c:v>0.29890204366749656</c:v>
                </c:pt>
                <c:pt idx="16689">
                  <c:v>0.29891995486378536</c:v>
                </c:pt>
                <c:pt idx="16690">
                  <c:v>0.29893786606007416</c:v>
                </c:pt>
                <c:pt idx="16691">
                  <c:v>0.29895577725636296</c:v>
                </c:pt>
                <c:pt idx="16692">
                  <c:v>0.29897368845265176</c:v>
                </c:pt>
                <c:pt idx="16693">
                  <c:v>0.29899159964894056</c:v>
                </c:pt>
                <c:pt idx="16694">
                  <c:v>0.29900951084522936</c:v>
                </c:pt>
                <c:pt idx="16695">
                  <c:v>0.29902742204151816</c:v>
                </c:pt>
                <c:pt idx="16696">
                  <c:v>0.29904533323780697</c:v>
                </c:pt>
                <c:pt idx="16697">
                  <c:v>0.29906324443409577</c:v>
                </c:pt>
                <c:pt idx="16698">
                  <c:v>0.29908115563038457</c:v>
                </c:pt>
                <c:pt idx="16699">
                  <c:v>0.29909906682667337</c:v>
                </c:pt>
                <c:pt idx="16700">
                  <c:v>0.29911697802296217</c:v>
                </c:pt>
                <c:pt idx="16701">
                  <c:v>0.29913488921925097</c:v>
                </c:pt>
                <c:pt idx="16702">
                  <c:v>0.29915280041553977</c:v>
                </c:pt>
                <c:pt idx="16703">
                  <c:v>0.29917071161182857</c:v>
                </c:pt>
                <c:pt idx="16704">
                  <c:v>0.29918862280811737</c:v>
                </c:pt>
                <c:pt idx="16705">
                  <c:v>0.29920653400440617</c:v>
                </c:pt>
                <c:pt idx="16706">
                  <c:v>0.29922444520069497</c:v>
                </c:pt>
                <c:pt idx="16707">
                  <c:v>0.29924235639698377</c:v>
                </c:pt>
                <c:pt idx="16708">
                  <c:v>0.29926026759327257</c:v>
                </c:pt>
                <c:pt idx="16709">
                  <c:v>0.29927817878956137</c:v>
                </c:pt>
                <c:pt idx="16710">
                  <c:v>0.29929608998585017</c:v>
                </c:pt>
                <c:pt idx="16711">
                  <c:v>0.29931400118213897</c:v>
                </c:pt>
                <c:pt idx="16712">
                  <c:v>0.29933191237842777</c:v>
                </c:pt>
                <c:pt idx="16713">
                  <c:v>0.29934982357471657</c:v>
                </c:pt>
                <c:pt idx="16714">
                  <c:v>0.29936773477100537</c:v>
                </c:pt>
                <c:pt idx="16715">
                  <c:v>0.29938564596729417</c:v>
                </c:pt>
                <c:pt idx="16716">
                  <c:v>0.29940355716358297</c:v>
                </c:pt>
                <c:pt idx="16717">
                  <c:v>0.29942146835987177</c:v>
                </c:pt>
                <c:pt idx="16718">
                  <c:v>0.29943937955616057</c:v>
                </c:pt>
                <c:pt idx="16719">
                  <c:v>0.29945729075244937</c:v>
                </c:pt>
                <c:pt idx="16720">
                  <c:v>0.29947520194873817</c:v>
                </c:pt>
                <c:pt idx="16721">
                  <c:v>0.29949311314502697</c:v>
                </c:pt>
                <c:pt idx="16722">
                  <c:v>0.29951102434131577</c:v>
                </c:pt>
                <c:pt idx="16723">
                  <c:v>0.29952893553760457</c:v>
                </c:pt>
                <c:pt idx="16724">
                  <c:v>0.29954684673389337</c:v>
                </c:pt>
                <c:pt idx="16725">
                  <c:v>0.29956475793018217</c:v>
                </c:pt>
                <c:pt idx="16726">
                  <c:v>0.29958266912647097</c:v>
                </c:pt>
                <c:pt idx="16727">
                  <c:v>0.29960058032275977</c:v>
                </c:pt>
                <c:pt idx="16728">
                  <c:v>0.29961849151904857</c:v>
                </c:pt>
                <c:pt idx="16729">
                  <c:v>0.29963640271533737</c:v>
                </c:pt>
                <c:pt idx="16730">
                  <c:v>0.29965431391162617</c:v>
                </c:pt>
                <c:pt idx="16731">
                  <c:v>0.29967222510791497</c:v>
                </c:pt>
                <c:pt idx="16732">
                  <c:v>0.29969013630420377</c:v>
                </c:pt>
                <c:pt idx="16733">
                  <c:v>0.29970804750049257</c:v>
                </c:pt>
                <c:pt idx="16734">
                  <c:v>0.29972595869678137</c:v>
                </c:pt>
                <c:pt idx="16735">
                  <c:v>0.29974386989307017</c:v>
                </c:pt>
                <c:pt idx="16736">
                  <c:v>0.29976178108935897</c:v>
                </c:pt>
                <c:pt idx="16737">
                  <c:v>0.29977969228564777</c:v>
                </c:pt>
                <c:pt idx="16738">
                  <c:v>0.29979760348193657</c:v>
                </c:pt>
                <c:pt idx="16739">
                  <c:v>0.29981551467822537</c:v>
                </c:pt>
                <c:pt idx="16740">
                  <c:v>0.29983342587451417</c:v>
                </c:pt>
                <c:pt idx="16741">
                  <c:v>0.29985133707080297</c:v>
                </c:pt>
                <c:pt idx="16742">
                  <c:v>0.29986924826709177</c:v>
                </c:pt>
                <c:pt idx="16743">
                  <c:v>0.29988715946338057</c:v>
                </c:pt>
                <c:pt idx="16744">
                  <c:v>0.29990507065966937</c:v>
                </c:pt>
                <c:pt idx="16745">
                  <c:v>0.29992298185595817</c:v>
                </c:pt>
                <c:pt idx="16746">
                  <c:v>0.29994089305224697</c:v>
                </c:pt>
                <c:pt idx="16747">
                  <c:v>0.29995880424853577</c:v>
                </c:pt>
                <c:pt idx="16748">
                  <c:v>0.29997671544482457</c:v>
                </c:pt>
                <c:pt idx="16749">
                  <c:v>0.29999462664111337</c:v>
                </c:pt>
                <c:pt idx="16750">
                  <c:v>0.30001253783740217</c:v>
                </c:pt>
                <c:pt idx="16751">
                  <c:v>0.30003044903369097</c:v>
                </c:pt>
                <c:pt idx="16752">
                  <c:v>0.30004836022997977</c:v>
                </c:pt>
                <c:pt idx="16753">
                  <c:v>0.30006627142626857</c:v>
                </c:pt>
                <c:pt idx="16754">
                  <c:v>0.30008418262255737</c:v>
                </c:pt>
                <c:pt idx="16755">
                  <c:v>0.30010209381884617</c:v>
                </c:pt>
                <c:pt idx="16756">
                  <c:v>0.30012000501513497</c:v>
                </c:pt>
                <c:pt idx="16757">
                  <c:v>0.30013791621142377</c:v>
                </c:pt>
                <c:pt idx="16758">
                  <c:v>0.30015582740771257</c:v>
                </c:pt>
                <c:pt idx="16759">
                  <c:v>0.30017373860400137</c:v>
                </c:pt>
                <c:pt idx="16760">
                  <c:v>0.30019164980029017</c:v>
                </c:pt>
                <c:pt idx="16761">
                  <c:v>0.30020956099657897</c:v>
                </c:pt>
                <c:pt idx="16762">
                  <c:v>0.30022747219286777</c:v>
                </c:pt>
                <c:pt idx="16763">
                  <c:v>0.30024538338915657</c:v>
                </c:pt>
                <c:pt idx="16764">
                  <c:v>0.30026329458544537</c:v>
                </c:pt>
                <c:pt idx="16765">
                  <c:v>0.30028120578173417</c:v>
                </c:pt>
                <c:pt idx="16766">
                  <c:v>0.30029911697802297</c:v>
                </c:pt>
                <c:pt idx="16767">
                  <c:v>0.30031702817431177</c:v>
                </c:pt>
                <c:pt idx="16768">
                  <c:v>0.30033493937060057</c:v>
                </c:pt>
                <c:pt idx="16769">
                  <c:v>0.30035285056688937</c:v>
                </c:pt>
                <c:pt idx="16770">
                  <c:v>0.30037076176317817</c:v>
                </c:pt>
                <c:pt idx="16771">
                  <c:v>0.30038867295946697</c:v>
                </c:pt>
                <c:pt idx="16772">
                  <c:v>0.30040658415575577</c:v>
                </c:pt>
                <c:pt idx="16773">
                  <c:v>0.30042449535204457</c:v>
                </c:pt>
                <c:pt idx="16774">
                  <c:v>0.30044240654833337</c:v>
                </c:pt>
                <c:pt idx="16775">
                  <c:v>0.30046031774462217</c:v>
                </c:pt>
                <c:pt idx="16776">
                  <c:v>0.30047822894091097</c:v>
                </c:pt>
                <c:pt idx="16777">
                  <c:v>0.30049614013719977</c:v>
                </c:pt>
                <c:pt idx="16778">
                  <c:v>0.30051405133348857</c:v>
                </c:pt>
                <c:pt idx="16779">
                  <c:v>0.30053196252977737</c:v>
                </c:pt>
                <c:pt idx="16780">
                  <c:v>0.30054987372606617</c:v>
                </c:pt>
                <c:pt idx="16781">
                  <c:v>0.30056778492235497</c:v>
                </c:pt>
                <c:pt idx="16782">
                  <c:v>0.30058569611864377</c:v>
                </c:pt>
                <c:pt idx="16783">
                  <c:v>0.30060360731493257</c:v>
                </c:pt>
                <c:pt idx="16784">
                  <c:v>0.30062151851122138</c:v>
                </c:pt>
                <c:pt idx="16785">
                  <c:v>0.30063942970751018</c:v>
                </c:pt>
                <c:pt idx="16786">
                  <c:v>0.30065734090379898</c:v>
                </c:pt>
                <c:pt idx="16787">
                  <c:v>0.30067525210008778</c:v>
                </c:pt>
                <c:pt idx="16788">
                  <c:v>0.30069316329637658</c:v>
                </c:pt>
                <c:pt idx="16789">
                  <c:v>0.30071107449266538</c:v>
                </c:pt>
                <c:pt idx="16790">
                  <c:v>0.30072898568895418</c:v>
                </c:pt>
                <c:pt idx="16791">
                  <c:v>0.30074689688524298</c:v>
                </c:pt>
                <c:pt idx="16792">
                  <c:v>0.30076480808153178</c:v>
                </c:pt>
                <c:pt idx="16793">
                  <c:v>0.30078271927782058</c:v>
                </c:pt>
                <c:pt idx="16794">
                  <c:v>0.30080063047410938</c:v>
                </c:pt>
                <c:pt idx="16795">
                  <c:v>0.30081854167039818</c:v>
                </c:pt>
                <c:pt idx="16796">
                  <c:v>0.30083645286668698</c:v>
                </c:pt>
                <c:pt idx="16797">
                  <c:v>0.30085436406297578</c:v>
                </c:pt>
                <c:pt idx="16798">
                  <c:v>0.30087227525926458</c:v>
                </c:pt>
                <c:pt idx="16799">
                  <c:v>0.30089018645555338</c:v>
                </c:pt>
                <c:pt idx="16800">
                  <c:v>0.30090809765184218</c:v>
                </c:pt>
                <c:pt idx="16801">
                  <c:v>0.30092600884813098</c:v>
                </c:pt>
                <c:pt idx="16802">
                  <c:v>0.30094392004441978</c:v>
                </c:pt>
                <c:pt idx="16803">
                  <c:v>0.30096183124070858</c:v>
                </c:pt>
                <c:pt idx="16804">
                  <c:v>0.30097974243699738</c:v>
                </c:pt>
                <c:pt idx="16805">
                  <c:v>0.30099765363328618</c:v>
                </c:pt>
                <c:pt idx="16806">
                  <c:v>0.30101556482957498</c:v>
                </c:pt>
                <c:pt idx="16807">
                  <c:v>0.30103347602586378</c:v>
                </c:pt>
                <c:pt idx="16808">
                  <c:v>0.30105138722215258</c:v>
                </c:pt>
                <c:pt idx="16809">
                  <c:v>0.30106929841844138</c:v>
                </c:pt>
                <c:pt idx="16810">
                  <c:v>0.30108720961473018</c:v>
                </c:pt>
                <c:pt idx="16811">
                  <c:v>0.30110512081101898</c:v>
                </c:pt>
                <c:pt idx="16812">
                  <c:v>0.30112303200730778</c:v>
                </c:pt>
                <c:pt idx="16813">
                  <c:v>0.30114094320359658</c:v>
                </c:pt>
                <c:pt idx="16814">
                  <c:v>0.30115885439988538</c:v>
                </c:pt>
                <c:pt idx="16815">
                  <c:v>0.30117676559617418</c:v>
                </c:pt>
                <c:pt idx="16816">
                  <c:v>0.30119467679246298</c:v>
                </c:pt>
                <c:pt idx="16817">
                  <c:v>0.30121258798875178</c:v>
                </c:pt>
                <c:pt idx="16818">
                  <c:v>0.30123049918504058</c:v>
                </c:pt>
                <c:pt idx="16819">
                  <c:v>0.30124841038132938</c:v>
                </c:pt>
                <c:pt idx="16820">
                  <c:v>0.30126632157761818</c:v>
                </c:pt>
                <c:pt idx="16821">
                  <c:v>0.30128423277390698</c:v>
                </c:pt>
                <c:pt idx="16822">
                  <c:v>0.30130214397019578</c:v>
                </c:pt>
                <c:pt idx="16823">
                  <c:v>0.30132005516648458</c:v>
                </c:pt>
                <c:pt idx="16824">
                  <c:v>0.30133796636277338</c:v>
                </c:pt>
                <c:pt idx="16825">
                  <c:v>0.30135587755906218</c:v>
                </c:pt>
                <c:pt idx="16826">
                  <c:v>0.30137378875535098</c:v>
                </c:pt>
                <c:pt idx="16827">
                  <c:v>0.30139169995163978</c:v>
                </c:pt>
                <c:pt idx="16828">
                  <c:v>0.30140961114792858</c:v>
                </c:pt>
                <c:pt idx="16829">
                  <c:v>0.30142752234421738</c:v>
                </c:pt>
                <c:pt idx="16830">
                  <c:v>0.30144543354050618</c:v>
                </c:pt>
                <c:pt idx="16831">
                  <c:v>0.30146334473679498</c:v>
                </c:pt>
                <c:pt idx="16832">
                  <c:v>0.30148125593308378</c:v>
                </c:pt>
                <c:pt idx="16833">
                  <c:v>0.30149916712937258</c:v>
                </c:pt>
                <c:pt idx="16834">
                  <c:v>0.30151707832566138</c:v>
                </c:pt>
                <c:pt idx="16835">
                  <c:v>0.30153498952195018</c:v>
                </c:pt>
                <c:pt idx="16836">
                  <c:v>0.30155290071823898</c:v>
                </c:pt>
                <c:pt idx="16837">
                  <c:v>0.30157081191452778</c:v>
                </c:pt>
                <c:pt idx="16838">
                  <c:v>0.30158872311081658</c:v>
                </c:pt>
                <c:pt idx="16839">
                  <c:v>0.30160663430710538</c:v>
                </c:pt>
                <c:pt idx="16840">
                  <c:v>0.30162454550339418</c:v>
                </c:pt>
                <c:pt idx="16841">
                  <c:v>0.30164245669968298</c:v>
                </c:pt>
                <c:pt idx="16842">
                  <c:v>0.30166036789597178</c:v>
                </c:pt>
                <c:pt idx="16843">
                  <c:v>0.30167827909226058</c:v>
                </c:pt>
                <c:pt idx="16844">
                  <c:v>0.30169619028854938</c:v>
                </c:pt>
                <c:pt idx="16845">
                  <c:v>0.30171410148483818</c:v>
                </c:pt>
                <c:pt idx="16846">
                  <c:v>0.30173201268112698</c:v>
                </c:pt>
                <c:pt idx="16847">
                  <c:v>0.30174992387741578</c:v>
                </c:pt>
                <c:pt idx="16848">
                  <c:v>0.30176783507370458</c:v>
                </c:pt>
                <c:pt idx="16849">
                  <c:v>0.30178574626999338</c:v>
                </c:pt>
                <c:pt idx="16850">
                  <c:v>0.30180365746628218</c:v>
                </c:pt>
                <c:pt idx="16851">
                  <c:v>0.30182156866257098</c:v>
                </c:pt>
                <c:pt idx="16852">
                  <c:v>0.30183947985885978</c:v>
                </c:pt>
                <c:pt idx="16853">
                  <c:v>0.30185739105514858</c:v>
                </c:pt>
                <c:pt idx="16854">
                  <c:v>0.30187530225143738</c:v>
                </c:pt>
                <c:pt idx="16855">
                  <c:v>0.30189321344772618</c:v>
                </c:pt>
                <c:pt idx="16856">
                  <c:v>0.30191112464401498</c:v>
                </c:pt>
                <c:pt idx="16857">
                  <c:v>0.30192903584030378</c:v>
                </c:pt>
                <c:pt idx="16858">
                  <c:v>0.30194694703659258</c:v>
                </c:pt>
                <c:pt idx="16859">
                  <c:v>0.30196485823288138</c:v>
                </c:pt>
                <c:pt idx="16860">
                  <c:v>0.30198276942917018</c:v>
                </c:pt>
                <c:pt idx="16861">
                  <c:v>0.30200068062545898</c:v>
                </c:pt>
                <c:pt idx="16862">
                  <c:v>0.30201859182174778</c:v>
                </c:pt>
                <c:pt idx="16863">
                  <c:v>0.30203650301803658</c:v>
                </c:pt>
                <c:pt idx="16864">
                  <c:v>0.30205441421432538</c:v>
                </c:pt>
                <c:pt idx="16865">
                  <c:v>0.30207232541061418</c:v>
                </c:pt>
                <c:pt idx="16866">
                  <c:v>0.30209023660690298</c:v>
                </c:pt>
                <c:pt idx="16867">
                  <c:v>0.30210814780319178</c:v>
                </c:pt>
                <c:pt idx="16868">
                  <c:v>0.30212605899948058</c:v>
                </c:pt>
                <c:pt idx="16869">
                  <c:v>0.30214397019576938</c:v>
                </c:pt>
                <c:pt idx="16870">
                  <c:v>0.30216188139205818</c:v>
                </c:pt>
                <c:pt idx="16871">
                  <c:v>0.30217979258834698</c:v>
                </c:pt>
                <c:pt idx="16872">
                  <c:v>0.30219770378463578</c:v>
                </c:pt>
                <c:pt idx="16873">
                  <c:v>0.30221561498092459</c:v>
                </c:pt>
                <c:pt idx="16874">
                  <c:v>0.30223352617721339</c:v>
                </c:pt>
                <c:pt idx="16875">
                  <c:v>0.30225143737350219</c:v>
                </c:pt>
                <c:pt idx="16876">
                  <c:v>0.30226934856979099</c:v>
                </c:pt>
                <c:pt idx="16877">
                  <c:v>0.30228725976607979</c:v>
                </c:pt>
                <c:pt idx="16878">
                  <c:v>0.30230517096236859</c:v>
                </c:pt>
                <c:pt idx="16879">
                  <c:v>0.30232308215865739</c:v>
                </c:pt>
                <c:pt idx="16880">
                  <c:v>0.30234099335494619</c:v>
                </c:pt>
                <c:pt idx="16881">
                  <c:v>0.30235890455123499</c:v>
                </c:pt>
                <c:pt idx="16882">
                  <c:v>0.30237681574752379</c:v>
                </c:pt>
                <c:pt idx="16883">
                  <c:v>0.30239472694381259</c:v>
                </c:pt>
                <c:pt idx="16884">
                  <c:v>0.30241263814010139</c:v>
                </c:pt>
                <c:pt idx="16885">
                  <c:v>0.30243054933639019</c:v>
                </c:pt>
                <c:pt idx="16886">
                  <c:v>0.30244846053267899</c:v>
                </c:pt>
                <c:pt idx="16887">
                  <c:v>0.30246637172896779</c:v>
                </c:pt>
                <c:pt idx="16888">
                  <c:v>0.30248428292525659</c:v>
                </c:pt>
                <c:pt idx="16889">
                  <c:v>0.30250219412154539</c:v>
                </c:pt>
                <c:pt idx="16890">
                  <c:v>0.30252010531783419</c:v>
                </c:pt>
                <c:pt idx="16891">
                  <c:v>0.30253801651412299</c:v>
                </c:pt>
                <c:pt idx="16892">
                  <c:v>0.30255592771041179</c:v>
                </c:pt>
                <c:pt idx="16893">
                  <c:v>0.30257383890670059</c:v>
                </c:pt>
                <c:pt idx="16894">
                  <c:v>0.30259175010298939</c:v>
                </c:pt>
                <c:pt idx="16895">
                  <c:v>0.30260966129927819</c:v>
                </c:pt>
                <c:pt idx="16896">
                  <c:v>0.30262757249556699</c:v>
                </c:pt>
                <c:pt idx="16897">
                  <c:v>0.30264548369185579</c:v>
                </c:pt>
                <c:pt idx="16898">
                  <c:v>0.30266339488814459</c:v>
                </c:pt>
                <c:pt idx="16899">
                  <c:v>0.30268130608443339</c:v>
                </c:pt>
                <c:pt idx="16900">
                  <c:v>0.30269921728072219</c:v>
                </c:pt>
                <c:pt idx="16901">
                  <c:v>0.30271712847701099</c:v>
                </c:pt>
                <c:pt idx="16902">
                  <c:v>0.30273503967329979</c:v>
                </c:pt>
                <c:pt idx="16903">
                  <c:v>0.30275295086958859</c:v>
                </c:pt>
                <c:pt idx="16904">
                  <c:v>0.30277086206587739</c:v>
                </c:pt>
                <c:pt idx="16905">
                  <c:v>0.30278877326216619</c:v>
                </c:pt>
                <c:pt idx="16906">
                  <c:v>0.30280668445845499</c:v>
                </c:pt>
                <c:pt idx="16907">
                  <c:v>0.30282459565474379</c:v>
                </c:pt>
                <c:pt idx="16908">
                  <c:v>0.30284250685103259</c:v>
                </c:pt>
                <c:pt idx="16909">
                  <c:v>0.30286041804732139</c:v>
                </c:pt>
                <c:pt idx="16910">
                  <c:v>0.30287832924361019</c:v>
                </c:pt>
                <c:pt idx="16911">
                  <c:v>0.30289624043989899</c:v>
                </c:pt>
                <c:pt idx="16912">
                  <c:v>0.30291415163618779</c:v>
                </c:pt>
                <c:pt idx="16913">
                  <c:v>0.30293206283247659</c:v>
                </c:pt>
                <c:pt idx="16914">
                  <c:v>0.30294997402876539</c:v>
                </c:pt>
                <c:pt idx="16915">
                  <c:v>0.30296788522505419</c:v>
                </c:pt>
                <c:pt idx="16916">
                  <c:v>0.30298579642134299</c:v>
                </c:pt>
                <c:pt idx="16917">
                  <c:v>0.30300370761763179</c:v>
                </c:pt>
                <c:pt idx="16918">
                  <c:v>0.30302161881392059</c:v>
                </c:pt>
                <c:pt idx="16919">
                  <c:v>0.30303953001020939</c:v>
                </c:pt>
                <c:pt idx="16920">
                  <c:v>0.30305744120649819</c:v>
                </c:pt>
                <c:pt idx="16921">
                  <c:v>0.30307535240278699</c:v>
                </c:pt>
                <c:pt idx="16922">
                  <c:v>0.30309326359907579</c:v>
                </c:pt>
                <c:pt idx="16923">
                  <c:v>0.30311117479536459</c:v>
                </c:pt>
                <c:pt idx="16924">
                  <c:v>0.30312908599165339</c:v>
                </c:pt>
                <c:pt idx="16925">
                  <c:v>0.30314699718794219</c:v>
                </c:pt>
                <c:pt idx="16926">
                  <c:v>0.30316490838423099</c:v>
                </c:pt>
                <c:pt idx="16927">
                  <c:v>0.30318281958051979</c:v>
                </c:pt>
                <c:pt idx="16928">
                  <c:v>0.30320073077680859</c:v>
                </c:pt>
                <c:pt idx="16929">
                  <c:v>0.30321864197309739</c:v>
                </c:pt>
                <c:pt idx="16930">
                  <c:v>0.30323655316938619</c:v>
                </c:pt>
                <c:pt idx="16931">
                  <c:v>0.30325446436567499</c:v>
                </c:pt>
                <c:pt idx="16932">
                  <c:v>0.30327237556196379</c:v>
                </c:pt>
                <c:pt idx="16933">
                  <c:v>0.30329028675825259</c:v>
                </c:pt>
                <c:pt idx="16934">
                  <c:v>0.30330819795454139</c:v>
                </c:pt>
                <c:pt idx="16935">
                  <c:v>0.30332610915083019</c:v>
                </c:pt>
                <c:pt idx="16936">
                  <c:v>0.30334402034711899</c:v>
                </c:pt>
                <c:pt idx="16937">
                  <c:v>0.30336193154340779</c:v>
                </c:pt>
                <c:pt idx="16938">
                  <c:v>0.30337984273969659</c:v>
                </c:pt>
                <c:pt idx="16939">
                  <c:v>0.30339775393598539</c:v>
                </c:pt>
                <c:pt idx="16940">
                  <c:v>0.30341566513227419</c:v>
                </c:pt>
                <c:pt idx="16941">
                  <c:v>0.30343357632856299</c:v>
                </c:pt>
                <c:pt idx="16942">
                  <c:v>0.30345148752485179</c:v>
                </c:pt>
                <c:pt idx="16943">
                  <c:v>0.30346939872114059</c:v>
                </c:pt>
                <c:pt idx="16944">
                  <c:v>0.30348730991742939</c:v>
                </c:pt>
                <c:pt idx="16945">
                  <c:v>0.30350522111371819</c:v>
                </c:pt>
                <c:pt idx="16946">
                  <c:v>0.30352313231000699</c:v>
                </c:pt>
                <c:pt idx="16947">
                  <c:v>0.30354104350629579</c:v>
                </c:pt>
                <c:pt idx="16948">
                  <c:v>0.30355895470258459</c:v>
                </c:pt>
                <c:pt idx="16949">
                  <c:v>0.30357686589887339</c:v>
                </c:pt>
                <c:pt idx="16950">
                  <c:v>0.30359477709516219</c:v>
                </c:pt>
                <c:pt idx="16951">
                  <c:v>0.30361268829145099</c:v>
                </c:pt>
                <c:pt idx="16952">
                  <c:v>0.30363059948773979</c:v>
                </c:pt>
                <c:pt idx="16953">
                  <c:v>0.30364851068402859</c:v>
                </c:pt>
                <c:pt idx="16954">
                  <c:v>0.30366642188031739</c:v>
                </c:pt>
                <c:pt idx="16955">
                  <c:v>0.30368433307660619</c:v>
                </c:pt>
                <c:pt idx="16956">
                  <c:v>0.30370224427289499</c:v>
                </c:pt>
                <c:pt idx="16957">
                  <c:v>0.30372015546918379</c:v>
                </c:pt>
                <c:pt idx="16958">
                  <c:v>0.30373806666547259</c:v>
                </c:pt>
                <c:pt idx="16959">
                  <c:v>0.30375597786176139</c:v>
                </c:pt>
                <c:pt idx="16960">
                  <c:v>0.30377388905805019</c:v>
                </c:pt>
                <c:pt idx="16961">
                  <c:v>0.303791800254339</c:v>
                </c:pt>
                <c:pt idx="16962">
                  <c:v>0.3038097114506278</c:v>
                </c:pt>
                <c:pt idx="16963">
                  <c:v>0.3038276226469166</c:v>
                </c:pt>
                <c:pt idx="16964">
                  <c:v>0.3038455338432054</c:v>
                </c:pt>
                <c:pt idx="16965">
                  <c:v>0.3038634450394942</c:v>
                </c:pt>
                <c:pt idx="16966">
                  <c:v>0.303881356235783</c:v>
                </c:pt>
                <c:pt idx="16967">
                  <c:v>0.3038992674320718</c:v>
                </c:pt>
                <c:pt idx="16968">
                  <c:v>0.3039171786283606</c:v>
                </c:pt>
                <c:pt idx="16969">
                  <c:v>0.3039350898246494</c:v>
                </c:pt>
                <c:pt idx="16970">
                  <c:v>0.3039530010209382</c:v>
                </c:pt>
                <c:pt idx="16971">
                  <c:v>0.303970912217227</c:v>
                </c:pt>
                <c:pt idx="16972">
                  <c:v>0.3039888234135158</c:v>
                </c:pt>
                <c:pt idx="16973">
                  <c:v>0.3040067346098046</c:v>
                </c:pt>
                <c:pt idx="16974">
                  <c:v>0.3040246458060934</c:v>
                </c:pt>
                <c:pt idx="16975">
                  <c:v>0.3040425570023822</c:v>
                </c:pt>
                <c:pt idx="16976">
                  <c:v>0.304060468198671</c:v>
                </c:pt>
                <c:pt idx="16977">
                  <c:v>0.3040783793949598</c:v>
                </c:pt>
                <c:pt idx="16978">
                  <c:v>0.3040962905912486</c:v>
                </c:pt>
                <c:pt idx="16979">
                  <c:v>0.3041142017875374</c:v>
                </c:pt>
                <c:pt idx="16980">
                  <c:v>0.3041321129838262</c:v>
                </c:pt>
                <c:pt idx="16981">
                  <c:v>0.304150024180115</c:v>
                </c:pt>
                <c:pt idx="16982">
                  <c:v>0.3041679353764038</c:v>
                </c:pt>
                <c:pt idx="16983">
                  <c:v>0.3041858465726926</c:v>
                </c:pt>
                <c:pt idx="16984">
                  <c:v>0.3042037577689814</c:v>
                </c:pt>
                <c:pt idx="16985">
                  <c:v>0.3042216689652702</c:v>
                </c:pt>
                <c:pt idx="16986">
                  <c:v>0.304239580161559</c:v>
                </c:pt>
                <c:pt idx="16987">
                  <c:v>0.3042574913578478</c:v>
                </c:pt>
                <c:pt idx="16988">
                  <c:v>0.3042754025541366</c:v>
                </c:pt>
                <c:pt idx="16989">
                  <c:v>0.3042933137504254</c:v>
                </c:pt>
                <c:pt idx="16990">
                  <c:v>0.3043112249467142</c:v>
                </c:pt>
                <c:pt idx="16991">
                  <c:v>0.304329136143003</c:v>
                </c:pt>
                <c:pt idx="16992">
                  <c:v>0.3043470473392918</c:v>
                </c:pt>
                <c:pt idx="16993">
                  <c:v>0.3043649585355806</c:v>
                </c:pt>
                <c:pt idx="16994">
                  <c:v>0.3043828697318694</c:v>
                </c:pt>
                <c:pt idx="16995">
                  <c:v>0.3044007809281582</c:v>
                </c:pt>
                <c:pt idx="16996">
                  <c:v>0.304418692124447</c:v>
                </c:pt>
                <c:pt idx="16997">
                  <c:v>0.3044366033207358</c:v>
                </c:pt>
                <c:pt idx="16998">
                  <c:v>0.3044545145170246</c:v>
                </c:pt>
                <c:pt idx="16999">
                  <c:v>0.3044724257133134</c:v>
                </c:pt>
                <c:pt idx="17000">
                  <c:v>0.3044903369096022</c:v>
                </c:pt>
                <c:pt idx="17001">
                  <c:v>0.304508248105891</c:v>
                </c:pt>
                <c:pt idx="17002">
                  <c:v>0.3045261593021798</c:v>
                </c:pt>
                <c:pt idx="17003">
                  <c:v>0.3045440704984686</c:v>
                </c:pt>
                <c:pt idx="17004">
                  <c:v>0.3045619816947574</c:v>
                </c:pt>
                <c:pt idx="17005">
                  <c:v>0.3045798928910462</c:v>
                </c:pt>
                <c:pt idx="17006">
                  <c:v>0.304597804087335</c:v>
                </c:pt>
                <c:pt idx="17007">
                  <c:v>0.3046157152836238</c:v>
                </c:pt>
                <c:pt idx="17008">
                  <c:v>0.3046336264799126</c:v>
                </c:pt>
                <c:pt idx="17009">
                  <c:v>0.3046515376762014</c:v>
                </c:pt>
                <c:pt idx="17010">
                  <c:v>0.3046694488724902</c:v>
                </c:pt>
                <c:pt idx="17011">
                  <c:v>0.304687360068779</c:v>
                </c:pt>
                <c:pt idx="17012">
                  <c:v>0.3047052712650678</c:v>
                </c:pt>
                <c:pt idx="17013">
                  <c:v>0.3047231824613566</c:v>
                </c:pt>
                <c:pt idx="17014">
                  <c:v>0.3047410936576454</c:v>
                </c:pt>
                <c:pt idx="17015">
                  <c:v>0.3047590048539342</c:v>
                </c:pt>
                <c:pt idx="17016">
                  <c:v>0.304776916050223</c:v>
                </c:pt>
                <c:pt idx="17017">
                  <c:v>0.3047948272465118</c:v>
                </c:pt>
                <c:pt idx="17018">
                  <c:v>0.3048127384428006</c:v>
                </c:pt>
                <c:pt idx="17019">
                  <c:v>0.3048306496390894</c:v>
                </c:pt>
                <c:pt idx="17020">
                  <c:v>0.3048485608353782</c:v>
                </c:pt>
                <c:pt idx="17021">
                  <c:v>0.304866472031667</c:v>
                </c:pt>
                <c:pt idx="17022">
                  <c:v>0.3048843832279558</c:v>
                </c:pt>
                <c:pt idx="17023">
                  <c:v>0.3049022944242446</c:v>
                </c:pt>
                <c:pt idx="17024">
                  <c:v>0.3049202056205334</c:v>
                </c:pt>
                <c:pt idx="17025">
                  <c:v>0.3049381168168222</c:v>
                </c:pt>
                <c:pt idx="17026">
                  <c:v>0.304956028013111</c:v>
                </c:pt>
                <c:pt idx="17027">
                  <c:v>0.3049739392093998</c:v>
                </c:pt>
                <c:pt idx="17028">
                  <c:v>0.3049918504056886</c:v>
                </c:pt>
                <c:pt idx="17029">
                  <c:v>0.3050097616019774</c:v>
                </c:pt>
                <c:pt idx="17030">
                  <c:v>0.3050276727982662</c:v>
                </c:pt>
                <c:pt idx="17031">
                  <c:v>0.305045583994555</c:v>
                </c:pt>
                <c:pt idx="17032">
                  <c:v>0.3050634951908438</c:v>
                </c:pt>
                <c:pt idx="17033">
                  <c:v>0.3050814063871326</c:v>
                </c:pt>
                <c:pt idx="17034">
                  <c:v>0.3050993175834214</c:v>
                </c:pt>
                <c:pt idx="17035">
                  <c:v>0.3051172287797102</c:v>
                </c:pt>
                <c:pt idx="17036">
                  <c:v>0.305135139975999</c:v>
                </c:pt>
                <c:pt idx="17037">
                  <c:v>0.3051530511722878</c:v>
                </c:pt>
                <c:pt idx="17038">
                  <c:v>0.3051709623685766</c:v>
                </c:pt>
                <c:pt idx="17039">
                  <c:v>0.3051888735648654</c:v>
                </c:pt>
                <c:pt idx="17040">
                  <c:v>0.3052067847611542</c:v>
                </c:pt>
                <c:pt idx="17041">
                  <c:v>0.305224695957443</c:v>
                </c:pt>
                <c:pt idx="17042">
                  <c:v>0.3052426071537318</c:v>
                </c:pt>
                <c:pt idx="17043">
                  <c:v>0.3052605183500206</c:v>
                </c:pt>
                <c:pt idx="17044">
                  <c:v>0.3052784295463094</c:v>
                </c:pt>
                <c:pt idx="17045">
                  <c:v>0.3052963407425982</c:v>
                </c:pt>
                <c:pt idx="17046">
                  <c:v>0.305314251938887</c:v>
                </c:pt>
                <c:pt idx="17047">
                  <c:v>0.3053321631351758</c:v>
                </c:pt>
                <c:pt idx="17048">
                  <c:v>0.3053500743314646</c:v>
                </c:pt>
                <c:pt idx="17049">
                  <c:v>0.3053679855277534</c:v>
                </c:pt>
                <c:pt idx="17050">
                  <c:v>0.30538589672404221</c:v>
                </c:pt>
                <c:pt idx="17051">
                  <c:v>0.30540380792033101</c:v>
                </c:pt>
                <c:pt idx="17052">
                  <c:v>0.30542171911661981</c:v>
                </c:pt>
                <c:pt idx="17053">
                  <c:v>0.30543963031290861</c:v>
                </c:pt>
                <c:pt idx="17054">
                  <c:v>0.30545754150919741</c:v>
                </c:pt>
                <c:pt idx="17055">
                  <c:v>0.30547545270548621</c:v>
                </c:pt>
                <c:pt idx="17056">
                  <c:v>0.30549336390177501</c:v>
                </c:pt>
                <c:pt idx="17057">
                  <c:v>0.30551127509806381</c:v>
                </c:pt>
                <c:pt idx="17058">
                  <c:v>0.30552918629435261</c:v>
                </c:pt>
                <c:pt idx="17059">
                  <c:v>0.30554709749064141</c:v>
                </c:pt>
                <c:pt idx="17060">
                  <c:v>0.30556500868693021</c:v>
                </c:pt>
                <c:pt idx="17061">
                  <c:v>0.30558291988321901</c:v>
                </c:pt>
                <c:pt idx="17062">
                  <c:v>0.30560083107950781</c:v>
                </c:pt>
                <c:pt idx="17063">
                  <c:v>0.30561874227579661</c:v>
                </c:pt>
                <c:pt idx="17064">
                  <c:v>0.30563665347208541</c:v>
                </c:pt>
                <c:pt idx="17065">
                  <c:v>0.30565456466837421</c:v>
                </c:pt>
                <c:pt idx="17066">
                  <c:v>0.30567247586466301</c:v>
                </c:pt>
                <c:pt idx="17067">
                  <c:v>0.30569038706095181</c:v>
                </c:pt>
                <c:pt idx="17068">
                  <c:v>0.30570829825724061</c:v>
                </c:pt>
                <c:pt idx="17069">
                  <c:v>0.30572620945352941</c:v>
                </c:pt>
                <c:pt idx="17070">
                  <c:v>0.30574412064981821</c:v>
                </c:pt>
                <c:pt idx="17071">
                  <c:v>0.30576203184610701</c:v>
                </c:pt>
                <c:pt idx="17072">
                  <c:v>0.30577994304239581</c:v>
                </c:pt>
                <c:pt idx="17073">
                  <c:v>0.30579785423868461</c:v>
                </c:pt>
                <c:pt idx="17074">
                  <c:v>0.30581576543497341</c:v>
                </c:pt>
                <c:pt idx="17075">
                  <c:v>0.30583367663126221</c:v>
                </c:pt>
                <c:pt idx="17076">
                  <c:v>0.30585158782755101</c:v>
                </c:pt>
                <c:pt idx="17077">
                  <c:v>0.30586949902383981</c:v>
                </c:pt>
                <c:pt idx="17078">
                  <c:v>0.30588741022012861</c:v>
                </c:pt>
                <c:pt idx="17079">
                  <c:v>0.30590532141641741</c:v>
                </c:pt>
                <c:pt idx="17080">
                  <c:v>0.30592323261270621</c:v>
                </c:pt>
                <c:pt idx="17081">
                  <c:v>0.30594114380899501</c:v>
                </c:pt>
                <c:pt idx="17082">
                  <c:v>0.30595905500528381</c:v>
                </c:pt>
                <c:pt idx="17083">
                  <c:v>0.30597696620157261</c:v>
                </c:pt>
                <c:pt idx="17084">
                  <c:v>0.30599487739786141</c:v>
                </c:pt>
                <c:pt idx="17085">
                  <c:v>0.30601278859415021</c:v>
                </c:pt>
                <c:pt idx="17086">
                  <c:v>0.30603069979043901</c:v>
                </c:pt>
                <c:pt idx="17087">
                  <c:v>0.30604861098672781</c:v>
                </c:pt>
                <c:pt idx="17088">
                  <c:v>0.30606652218301661</c:v>
                </c:pt>
                <c:pt idx="17089">
                  <c:v>0.30608443337930541</c:v>
                </c:pt>
                <c:pt idx="17090">
                  <c:v>0.30610234457559421</c:v>
                </c:pt>
                <c:pt idx="17091">
                  <c:v>0.30612025577188301</c:v>
                </c:pt>
                <c:pt idx="17092">
                  <c:v>0.30613816696817181</c:v>
                </c:pt>
                <c:pt idx="17093">
                  <c:v>0.30615607816446061</c:v>
                </c:pt>
                <c:pt idx="17094">
                  <c:v>0.30617398936074941</c:v>
                </c:pt>
                <c:pt idx="17095">
                  <c:v>0.30619190055703821</c:v>
                </c:pt>
                <c:pt idx="17096">
                  <c:v>0.30620981175332701</c:v>
                </c:pt>
                <c:pt idx="17097">
                  <c:v>0.30622772294961581</c:v>
                </c:pt>
                <c:pt idx="17098">
                  <c:v>0.30624563414590461</c:v>
                </c:pt>
                <c:pt idx="17099">
                  <c:v>0.30626354534219341</c:v>
                </c:pt>
                <c:pt idx="17100">
                  <c:v>0.30628145653848221</c:v>
                </c:pt>
                <c:pt idx="17101">
                  <c:v>0.30629936773477101</c:v>
                </c:pt>
                <c:pt idx="17102">
                  <c:v>0.30631727893105981</c:v>
                </c:pt>
                <c:pt idx="17103">
                  <c:v>0.30633519012734861</c:v>
                </c:pt>
                <c:pt idx="17104">
                  <c:v>0.30635310132363741</c:v>
                </c:pt>
                <c:pt idx="17105">
                  <c:v>0.30637101251992621</c:v>
                </c:pt>
                <c:pt idx="17106">
                  <c:v>0.30638892371621501</c:v>
                </c:pt>
                <c:pt idx="17107">
                  <c:v>0.30640683491250381</c:v>
                </c:pt>
                <c:pt idx="17108">
                  <c:v>0.30642474610879261</c:v>
                </c:pt>
                <c:pt idx="17109">
                  <c:v>0.30644265730508141</c:v>
                </c:pt>
                <c:pt idx="17110">
                  <c:v>0.30646056850137021</c:v>
                </c:pt>
                <c:pt idx="17111">
                  <c:v>0.30647847969765901</c:v>
                </c:pt>
                <c:pt idx="17112">
                  <c:v>0.30649639089394781</c:v>
                </c:pt>
                <c:pt idx="17113">
                  <c:v>0.30651430209023661</c:v>
                </c:pt>
                <c:pt idx="17114">
                  <c:v>0.30653221328652541</c:v>
                </c:pt>
                <c:pt idx="17115">
                  <c:v>0.30655012448281421</c:v>
                </c:pt>
                <c:pt idx="17116">
                  <c:v>0.30656803567910301</c:v>
                </c:pt>
                <c:pt idx="17117">
                  <c:v>0.30658594687539181</c:v>
                </c:pt>
                <c:pt idx="17118">
                  <c:v>0.30660385807168061</c:v>
                </c:pt>
                <c:pt idx="17119">
                  <c:v>0.30662176926796941</c:v>
                </c:pt>
                <c:pt idx="17120">
                  <c:v>0.30663968046425821</c:v>
                </c:pt>
                <c:pt idx="17121">
                  <c:v>0.30665759166054701</c:v>
                </c:pt>
                <c:pt idx="17122">
                  <c:v>0.30667550285683581</c:v>
                </c:pt>
                <c:pt idx="17123">
                  <c:v>0.30669341405312461</c:v>
                </c:pt>
                <c:pt idx="17124">
                  <c:v>0.30671132524941341</c:v>
                </c:pt>
                <c:pt idx="17125">
                  <c:v>0.30672923644570221</c:v>
                </c:pt>
                <c:pt idx="17126">
                  <c:v>0.30674714764199101</c:v>
                </c:pt>
                <c:pt idx="17127">
                  <c:v>0.30676505883827981</c:v>
                </c:pt>
                <c:pt idx="17128">
                  <c:v>0.30678297003456861</c:v>
                </c:pt>
                <c:pt idx="17129">
                  <c:v>0.30680088123085741</c:v>
                </c:pt>
                <c:pt idx="17130">
                  <c:v>0.30681879242714621</c:v>
                </c:pt>
                <c:pt idx="17131">
                  <c:v>0.30683670362343501</c:v>
                </c:pt>
                <c:pt idx="17132">
                  <c:v>0.30685461481972381</c:v>
                </c:pt>
                <c:pt idx="17133">
                  <c:v>0.30687252601601261</c:v>
                </c:pt>
                <c:pt idx="17134">
                  <c:v>0.30689043721230141</c:v>
                </c:pt>
                <c:pt idx="17135">
                  <c:v>0.30690834840859021</c:v>
                </c:pt>
                <c:pt idx="17136">
                  <c:v>0.30692625960487901</c:v>
                </c:pt>
                <c:pt idx="17137">
                  <c:v>0.30694417080116781</c:v>
                </c:pt>
                <c:pt idx="17138">
                  <c:v>0.30696208199745662</c:v>
                </c:pt>
                <c:pt idx="17139">
                  <c:v>0.30697999319374542</c:v>
                </c:pt>
                <c:pt idx="17140">
                  <c:v>0.30699790439003422</c:v>
                </c:pt>
                <c:pt idx="17141">
                  <c:v>0.30701581558632302</c:v>
                </c:pt>
                <c:pt idx="17142">
                  <c:v>0.30703372678261182</c:v>
                </c:pt>
                <c:pt idx="17143">
                  <c:v>0.30705163797890062</c:v>
                </c:pt>
                <c:pt idx="17144">
                  <c:v>0.30706954917518942</c:v>
                </c:pt>
                <c:pt idx="17145">
                  <c:v>0.30708746037147822</c:v>
                </c:pt>
                <c:pt idx="17146">
                  <c:v>0.30710537156776702</c:v>
                </c:pt>
                <c:pt idx="17147">
                  <c:v>0.30712328276405582</c:v>
                </c:pt>
                <c:pt idx="17148">
                  <c:v>0.30714119396034462</c:v>
                </c:pt>
                <c:pt idx="17149">
                  <c:v>0.30715910515663342</c:v>
                </c:pt>
                <c:pt idx="17150">
                  <c:v>0.30717701635292222</c:v>
                </c:pt>
                <c:pt idx="17151">
                  <c:v>0.30719492754921102</c:v>
                </c:pt>
                <c:pt idx="17152">
                  <c:v>0.30721283874549982</c:v>
                </c:pt>
                <c:pt idx="17153">
                  <c:v>0.30723074994178862</c:v>
                </c:pt>
                <c:pt idx="17154">
                  <c:v>0.30724866113807742</c:v>
                </c:pt>
                <c:pt idx="17155">
                  <c:v>0.30726657233436622</c:v>
                </c:pt>
                <c:pt idx="17156">
                  <c:v>0.30728448353065502</c:v>
                </c:pt>
                <c:pt idx="17157">
                  <c:v>0.30730239472694382</c:v>
                </c:pt>
                <c:pt idx="17158">
                  <c:v>0.30732030592323262</c:v>
                </c:pt>
                <c:pt idx="17159">
                  <c:v>0.30733821711952142</c:v>
                </c:pt>
                <c:pt idx="17160">
                  <c:v>0.30735612831581022</c:v>
                </c:pt>
                <c:pt idx="17161">
                  <c:v>0.30737403951209902</c:v>
                </c:pt>
                <c:pt idx="17162">
                  <c:v>0.30739195070838782</c:v>
                </c:pt>
                <c:pt idx="17163">
                  <c:v>0.30740986190467662</c:v>
                </c:pt>
                <c:pt idx="17164">
                  <c:v>0.30742777310096542</c:v>
                </c:pt>
                <c:pt idx="17165">
                  <c:v>0.30744568429725422</c:v>
                </c:pt>
                <c:pt idx="17166">
                  <c:v>0.30746359549354302</c:v>
                </c:pt>
                <c:pt idx="17167">
                  <c:v>0.30748150668983182</c:v>
                </c:pt>
                <c:pt idx="17168">
                  <c:v>0.30749941788612062</c:v>
                </c:pt>
                <c:pt idx="17169">
                  <c:v>0.30751732908240942</c:v>
                </c:pt>
                <c:pt idx="17170">
                  <c:v>0.30753524027869822</c:v>
                </c:pt>
                <c:pt idx="17171">
                  <c:v>0.30755315147498702</c:v>
                </c:pt>
                <c:pt idx="17172">
                  <c:v>0.30757106267127582</c:v>
                </c:pt>
                <c:pt idx="17173">
                  <c:v>0.30758897386756462</c:v>
                </c:pt>
                <c:pt idx="17174">
                  <c:v>0.30760688506385342</c:v>
                </c:pt>
                <c:pt idx="17175">
                  <c:v>0.30762479626014222</c:v>
                </c:pt>
                <c:pt idx="17176">
                  <c:v>0.30764270745643102</c:v>
                </c:pt>
                <c:pt idx="17177">
                  <c:v>0.30766061865271982</c:v>
                </c:pt>
                <c:pt idx="17178">
                  <c:v>0.30767852984900862</c:v>
                </c:pt>
                <c:pt idx="17179">
                  <c:v>0.30769644104529742</c:v>
                </c:pt>
                <c:pt idx="17180">
                  <c:v>0.30771435224158622</c:v>
                </c:pt>
                <c:pt idx="17181">
                  <c:v>0.30773226343787502</c:v>
                </c:pt>
                <c:pt idx="17182">
                  <c:v>0.30775017463416382</c:v>
                </c:pt>
                <c:pt idx="17183">
                  <c:v>0.30776808583045262</c:v>
                </c:pt>
                <c:pt idx="17184">
                  <c:v>0.30778599702674142</c:v>
                </c:pt>
                <c:pt idx="17185">
                  <c:v>0.30780390822303022</c:v>
                </c:pt>
                <c:pt idx="17186">
                  <c:v>0.30782181941931902</c:v>
                </c:pt>
                <c:pt idx="17187">
                  <c:v>0.30783973061560782</c:v>
                </c:pt>
                <c:pt idx="17188">
                  <c:v>0.30785764181189662</c:v>
                </c:pt>
                <c:pt idx="17189">
                  <c:v>0.30787555300818542</c:v>
                </c:pt>
                <c:pt idx="17190">
                  <c:v>0.30789346420447422</c:v>
                </c:pt>
                <c:pt idx="17191">
                  <c:v>0.30791137540076302</c:v>
                </c:pt>
                <c:pt idx="17192">
                  <c:v>0.30792928659705182</c:v>
                </c:pt>
                <c:pt idx="17193">
                  <c:v>0.30794719779334062</c:v>
                </c:pt>
                <c:pt idx="17194">
                  <c:v>0.30796510898962942</c:v>
                </c:pt>
                <c:pt idx="17195">
                  <c:v>0.30798302018591822</c:v>
                </c:pt>
                <c:pt idx="17196">
                  <c:v>0.30800093138220702</c:v>
                </c:pt>
                <c:pt idx="17197">
                  <c:v>0.30801884257849582</c:v>
                </c:pt>
                <c:pt idx="17198">
                  <c:v>0.30803675377478462</c:v>
                </c:pt>
                <c:pt idx="17199">
                  <c:v>0.30805466497107342</c:v>
                </c:pt>
                <c:pt idx="17200">
                  <c:v>0.30807257616736222</c:v>
                </c:pt>
                <c:pt idx="17201">
                  <c:v>0.30809048736365102</c:v>
                </c:pt>
                <c:pt idx="17202">
                  <c:v>0.30810839855993982</c:v>
                </c:pt>
                <c:pt idx="17203">
                  <c:v>0.30812630975622862</c:v>
                </c:pt>
                <c:pt idx="17204">
                  <c:v>0.30814422095251742</c:v>
                </c:pt>
                <c:pt idx="17205">
                  <c:v>0.30816213214880622</c:v>
                </c:pt>
                <c:pt idx="17206">
                  <c:v>0.30818004334509502</c:v>
                </c:pt>
                <c:pt idx="17207">
                  <c:v>0.30819795454138382</c:v>
                </c:pt>
                <c:pt idx="17208">
                  <c:v>0.30821586573767262</c:v>
                </c:pt>
                <c:pt idx="17209">
                  <c:v>0.30823377693396142</c:v>
                </c:pt>
                <c:pt idx="17210">
                  <c:v>0.30825168813025022</c:v>
                </c:pt>
                <c:pt idx="17211">
                  <c:v>0.30826959932653902</c:v>
                </c:pt>
                <c:pt idx="17212">
                  <c:v>0.30828751052282782</c:v>
                </c:pt>
                <c:pt idx="17213">
                  <c:v>0.30830542171911662</c:v>
                </c:pt>
                <c:pt idx="17214">
                  <c:v>0.30832333291540542</c:v>
                </c:pt>
                <c:pt idx="17215">
                  <c:v>0.30834124411169422</c:v>
                </c:pt>
                <c:pt idx="17216">
                  <c:v>0.30835915530798302</c:v>
                </c:pt>
                <c:pt idx="17217">
                  <c:v>0.30837706650427182</c:v>
                </c:pt>
                <c:pt idx="17218">
                  <c:v>0.30839497770056062</c:v>
                </c:pt>
                <c:pt idx="17219">
                  <c:v>0.30841288889684942</c:v>
                </c:pt>
                <c:pt idx="17220">
                  <c:v>0.30843080009313822</c:v>
                </c:pt>
                <c:pt idx="17221">
                  <c:v>0.30844871128942702</c:v>
                </c:pt>
                <c:pt idx="17222">
                  <c:v>0.30846662248571582</c:v>
                </c:pt>
                <c:pt idx="17223">
                  <c:v>0.30848453368200462</c:v>
                </c:pt>
                <c:pt idx="17224">
                  <c:v>0.30850244487829342</c:v>
                </c:pt>
                <c:pt idx="17225">
                  <c:v>0.30852035607458222</c:v>
                </c:pt>
                <c:pt idx="17226">
                  <c:v>0.30853826727087102</c:v>
                </c:pt>
                <c:pt idx="17227">
                  <c:v>0.30855617846715983</c:v>
                </c:pt>
                <c:pt idx="17228">
                  <c:v>0.30857408966344863</c:v>
                </c:pt>
                <c:pt idx="17229">
                  <c:v>0.30859200085973743</c:v>
                </c:pt>
                <c:pt idx="17230">
                  <c:v>0.30860991205602623</c:v>
                </c:pt>
                <c:pt idx="17231">
                  <c:v>0.30862782325231503</c:v>
                </c:pt>
                <c:pt idx="17232">
                  <c:v>0.30864573444860383</c:v>
                </c:pt>
                <c:pt idx="17233">
                  <c:v>0.30866364564489263</c:v>
                </c:pt>
                <c:pt idx="17234">
                  <c:v>0.30868155684118143</c:v>
                </c:pt>
                <c:pt idx="17235">
                  <c:v>0.30869946803747023</c:v>
                </c:pt>
                <c:pt idx="17236">
                  <c:v>0.30871737923375903</c:v>
                </c:pt>
                <c:pt idx="17237">
                  <c:v>0.30873529043004783</c:v>
                </c:pt>
                <c:pt idx="17238">
                  <c:v>0.30875320162633663</c:v>
                </c:pt>
                <c:pt idx="17239">
                  <c:v>0.30877111282262543</c:v>
                </c:pt>
                <c:pt idx="17240">
                  <c:v>0.30878902401891423</c:v>
                </c:pt>
                <c:pt idx="17241">
                  <c:v>0.30880693521520303</c:v>
                </c:pt>
                <c:pt idx="17242">
                  <c:v>0.30882484641149183</c:v>
                </c:pt>
                <c:pt idx="17243">
                  <c:v>0.30884275760778063</c:v>
                </c:pt>
                <c:pt idx="17244">
                  <c:v>0.30886066880406943</c:v>
                </c:pt>
                <c:pt idx="17245">
                  <c:v>0.30887858000035823</c:v>
                </c:pt>
                <c:pt idx="17246">
                  <c:v>0.30889649119664703</c:v>
                </c:pt>
                <c:pt idx="17247">
                  <c:v>0.30891440239293583</c:v>
                </c:pt>
                <c:pt idx="17248">
                  <c:v>0.30893231358922463</c:v>
                </c:pt>
                <c:pt idx="17249">
                  <c:v>0.30895022478551343</c:v>
                </c:pt>
                <c:pt idx="17250">
                  <c:v>0.30896813598180223</c:v>
                </c:pt>
                <c:pt idx="17251">
                  <c:v>0.30898604717809103</c:v>
                </c:pt>
                <c:pt idx="17252">
                  <c:v>0.30900395837437983</c:v>
                </c:pt>
                <c:pt idx="17253">
                  <c:v>0.30902186957066863</c:v>
                </c:pt>
                <c:pt idx="17254">
                  <c:v>0.30903978076695743</c:v>
                </c:pt>
                <c:pt idx="17255">
                  <c:v>0.30905769196324623</c:v>
                </c:pt>
                <c:pt idx="17256">
                  <c:v>0.30907560315953503</c:v>
                </c:pt>
                <c:pt idx="17257">
                  <c:v>0.30909351435582383</c:v>
                </c:pt>
                <c:pt idx="17258">
                  <c:v>0.30911142555211263</c:v>
                </c:pt>
                <c:pt idx="17259">
                  <c:v>0.30912933674840143</c:v>
                </c:pt>
                <c:pt idx="17260">
                  <c:v>0.30914724794469023</c:v>
                </c:pt>
                <c:pt idx="17261">
                  <c:v>0.30916515914097903</c:v>
                </c:pt>
                <c:pt idx="17262">
                  <c:v>0.30918307033726783</c:v>
                </c:pt>
                <c:pt idx="17263">
                  <c:v>0.30920098153355663</c:v>
                </c:pt>
                <c:pt idx="17264">
                  <c:v>0.30921889272984543</c:v>
                </c:pt>
                <c:pt idx="17265">
                  <c:v>0.30923680392613423</c:v>
                </c:pt>
                <c:pt idx="17266">
                  <c:v>0.30925471512242303</c:v>
                </c:pt>
                <c:pt idx="17267">
                  <c:v>0.30927262631871183</c:v>
                </c:pt>
                <c:pt idx="17268">
                  <c:v>0.30929053751500063</c:v>
                </c:pt>
                <c:pt idx="17269">
                  <c:v>0.30930844871128943</c:v>
                </c:pt>
                <c:pt idx="17270">
                  <c:v>0.30932635990757823</c:v>
                </c:pt>
                <c:pt idx="17271">
                  <c:v>0.30934427110386703</c:v>
                </c:pt>
                <c:pt idx="17272">
                  <c:v>0.30936218230015583</c:v>
                </c:pt>
                <c:pt idx="17273">
                  <c:v>0.30938009349644463</c:v>
                </c:pt>
                <c:pt idx="17274">
                  <c:v>0.30939800469273343</c:v>
                </c:pt>
                <c:pt idx="17275">
                  <c:v>0.30941591588902223</c:v>
                </c:pt>
                <c:pt idx="17276">
                  <c:v>0.30943382708531103</c:v>
                </c:pt>
                <c:pt idx="17277">
                  <c:v>0.30945173828159983</c:v>
                </c:pt>
                <c:pt idx="17278">
                  <c:v>0.30946964947788863</c:v>
                </c:pt>
                <c:pt idx="17279">
                  <c:v>0.30948756067417743</c:v>
                </c:pt>
                <c:pt idx="17280">
                  <c:v>0.30950547187046623</c:v>
                </c:pt>
                <c:pt idx="17281">
                  <c:v>0.30952338306675503</c:v>
                </c:pt>
                <c:pt idx="17282">
                  <c:v>0.30954129426304383</c:v>
                </c:pt>
                <c:pt idx="17283">
                  <c:v>0.30955920545933263</c:v>
                </c:pt>
                <c:pt idx="17284">
                  <c:v>0.30957711665562143</c:v>
                </c:pt>
                <c:pt idx="17285">
                  <c:v>0.30959502785191023</c:v>
                </c:pt>
                <c:pt idx="17286">
                  <c:v>0.30961293904819903</c:v>
                </c:pt>
                <c:pt idx="17287">
                  <c:v>0.30963085024448783</c:v>
                </c:pt>
                <c:pt idx="17288">
                  <c:v>0.30964876144077663</c:v>
                </c:pt>
                <c:pt idx="17289">
                  <c:v>0.30966667263706543</c:v>
                </c:pt>
                <c:pt idx="17290">
                  <c:v>0.30968458383335423</c:v>
                </c:pt>
                <c:pt idx="17291">
                  <c:v>0.30970249502964303</c:v>
                </c:pt>
                <c:pt idx="17292">
                  <c:v>0.30972040622593183</c:v>
                </c:pt>
                <c:pt idx="17293">
                  <c:v>0.30973831742222063</c:v>
                </c:pt>
                <c:pt idx="17294">
                  <c:v>0.30975622861850943</c:v>
                </c:pt>
                <c:pt idx="17295">
                  <c:v>0.30977413981479823</c:v>
                </c:pt>
                <c:pt idx="17296">
                  <c:v>0.30979205101108703</c:v>
                </c:pt>
                <c:pt idx="17297">
                  <c:v>0.30980996220737583</c:v>
                </c:pt>
                <c:pt idx="17298">
                  <c:v>0.30982787340366463</c:v>
                </c:pt>
                <c:pt idx="17299">
                  <c:v>0.30984578459995343</c:v>
                </c:pt>
                <c:pt idx="17300">
                  <c:v>0.30986369579624223</c:v>
                </c:pt>
                <c:pt idx="17301">
                  <c:v>0.30988160699253103</c:v>
                </c:pt>
                <c:pt idx="17302">
                  <c:v>0.30989951818881983</c:v>
                </c:pt>
                <c:pt idx="17303">
                  <c:v>0.30991742938510863</c:v>
                </c:pt>
                <c:pt idx="17304">
                  <c:v>0.30993534058139743</c:v>
                </c:pt>
                <c:pt idx="17305">
                  <c:v>0.30995325177768623</c:v>
                </c:pt>
                <c:pt idx="17306">
                  <c:v>0.30997116297397503</c:v>
                </c:pt>
                <c:pt idx="17307">
                  <c:v>0.30998907417026383</c:v>
                </c:pt>
                <c:pt idx="17308">
                  <c:v>0.31000698536655263</c:v>
                </c:pt>
                <c:pt idx="17309">
                  <c:v>0.31002489656284143</c:v>
                </c:pt>
                <c:pt idx="17310">
                  <c:v>0.31004280775913023</c:v>
                </c:pt>
                <c:pt idx="17311">
                  <c:v>0.31006071895541903</c:v>
                </c:pt>
                <c:pt idx="17312">
                  <c:v>0.31007863015170783</c:v>
                </c:pt>
                <c:pt idx="17313">
                  <c:v>0.31009654134799663</c:v>
                </c:pt>
                <c:pt idx="17314">
                  <c:v>0.31011445254428543</c:v>
                </c:pt>
                <c:pt idx="17315">
                  <c:v>0.31013236374057424</c:v>
                </c:pt>
                <c:pt idx="17316">
                  <c:v>0.31015027493686304</c:v>
                </c:pt>
                <c:pt idx="17317">
                  <c:v>0.31016818613315184</c:v>
                </c:pt>
                <c:pt idx="17318">
                  <c:v>0.31018609732944064</c:v>
                </c:pt>
                <c:pt idx="17319">
                  <c:v>0.31020400852572944</c:v>
                </c:pt>
                <c:pt idx="17320">
                  <c:v>0.31022191972201824</c:v>
                </c:pt>
                <c:pt idx="17321">
                  <c:v>0.31023983091830704</c:v>
                </c:pt>
                <c:pt idx="17322">
                  <c:v>0.31025774211459584</c:v>
                </c:pt>
                <c:pt idx="17323">
                  <c:v>0.31027565331088464</c:v>
                </c:pt>
                <c:pt idx="17324">
                  <c:v>0.31029356450717344</c:v>
                </c:pt>
                <c:pt idx="17325">
                  <c:v>0.31031147570346224</c:v>
                </c:pt>
                <c:pt idx="17326">
                  <c:v>0.31032938689975104</c:v>
                </c:pt>
                <c:pt idx="17327">
                  <c:v>0.31034729809603984</c:v>
                </c:pt>
                <c:pt idx="17328">
                  <c:v>0.31036520929232864</c:v>
                </c:pt>
                <c:pt idx="17329">
                  <c:v>0.31038312048861744</c:v>
                </c:pt>
                <c:pt idx="17330">
                  <c:v>0.31040103168490624</c:v>
                </c:pt>
                <c:pt idx="17331">
                  <c:v>0.31041894288119504</c:v>
                </c:pt>
                <c:pt idx="17332">
                  <c:v>0.31043685407748384</c:v>
                </c:pt>
                <c:pt idx="17333">
                  <c:v>0.31045476527377264</c:v>
                </c:pt>
                <c:pt idx="17334">
                  <c:v>0.31047267647006144</c:v>
                </c:pt>
                <c:pt idx="17335">
                  <c:v>0.31049058766635024</c:v>
                </c:pt>
                <c:pt idx="17336">
                  <c:v>0.31050849886263904</c:v>
                </c:pt>
                <c:pt idx="17337">
                  <c:v>0.31052641005892784</c:v>
                </c:pt>
                <c:pt idx="17338">
                  <c:v>0.31054432125521664</c:v>
                </c:pt>
                <c:pt idx="17339">
                  <c:v>0.31056223245150544</c:v>
                </c:pt>
                <c:pt idx="17340">
                  <c:v>0.31058014364779424</c:v>
                </c:pt>
                <c:pt idx="17341">
                  <c:v>0.31059805484408304</c:v>
                </c:pt>
                <c:pt idx="17342">
                  <c:v>0.31061596604037184</c:v>
                </c:pt>
                <c:pt idx="17343">
                  <c:v>0.31063387723666064</c:v>
                </c:pt>
                <c:pt idx="17344">
                  <c:v>0.31065178843294944</c:v>
                </c:pt>
                <c:pt idx="17345">
                  <c:v>0.31066969962923824</c:v>
                </c:pt>
                <c:pt idx="17346">
                  <c:v>0.31068761082552704</c:v>
                </c:pt>
                <c:pt idx="17347">
                  <c:v>0.31070552202181584</c:v>
                </c:pt>
                <c:pt idx="17348">
                  <c:v>0.31072343321810464</c:v>
                </c:pt>
                <c:pt idx="17349">
                  <c:v>0.31074134441439344</c:v>
                </c:pt>
                <c:pt idx="17350">
                  <c:v>0.31075925561068224</c:v>
                </c:pt>
                <c:pt idx="17351">
                  <c:v>0.31077716680697104</c:v>
                </c:pt>
                <c:pt idx="17352">
                  <c:v>0.31079507800325984</c:v>
                </c:pt>
                <c:pt idx="17353">
                  <c:v>0.31081298919954864</c:v>
                </c:pt>
                <c:pt idx="17354">
                  <c:v>0.31083090039583744</c:v>
                </c:pt>
                <c:pt idx="17355">
                  <c:v>0.31084881159212624</c:v>
                </c:pt>
                <c:pt idx="17356">
                  <c:v>0.31086672278841504</c:v>
                </c:pt>
                <c:pt idx="17357">
                  <c:v>0.31088463398470384</c:v>
                </c:pt>
                <c:pt idx="17358">
                  <c:v>0.31090254518099264</c:v>
                </c:pt>
                <c:pt idx="17359">
                  <c:v>0.31092045637728144</c:v>
                </c:pt>
                <c:pt idx="17360">
                  <c:v>0.31093836757357024</c:v>
                </c:pt>
                <c:pt idx="17361">
                  <c:v>0.31095627876985904</c:v>
                </c:pt>
                <c:pt idx="17362">
                  <c:v>0.31097418996614784</c:v>
                </c:pt>
                <c:pt idx="17363">
                  <c:v>0.31099210116243664</c:v>
                </c:pt>
                <c:pt idx="17364">
                  <c:v>0.31101001235872544</c:v>
                </c:pt>
                <c:pt idx="17365">
                  <c:v>0.31102792355501424</c:v>
                </c:pt>
                <c:pt idx="17366">
                  <c:v>0.31104583475130304</c:v>
                </c:pt>
                <c:pt idx="17367">
                  <c:v>0.31106374594759184</c:v>
                </c:pt>
                <c:pt idx="17368">
                  <c:v>0.31108165714388064</c:v>
                </c:pt>
                <c:pt idx="17369">
                  <c:v>0.31109956834016944</c:v>
                </c:pt>
                <c:pt idx="17370">
                  <c:v>0.31111747953645824</c:v>
                </c:pt>
                <c:pt idx="17371">
                  <c:v>0.31113539073274704</c:v>
                </c:pt>
                <c:pt idx="17372">
                  <c:v>0.31115330192903584</c:v>
                </c:pt>
                <c:pt idx="17373">
                  <c:v>0.31117121312532464</c:v>
                </c:pt>
                <c:pt idx="17374">
                  <c:v>0.31118912432161344</c:v>
                </c:pt>
                <c:pt idx="17375">
                  <c:v>0.31120703551790224</c:v>
                </c:pt>
                <c:pt idx="17376">
                  <c:v>0.31122494671419104</c:v>
                </c:pt>
                <c:pt idx="17377">
                  <c:v>0.31124285791047984</c:v>
                </c:pt>
                <c:pt idx="17378">
                  <c:v>0.31126076910676864</c:v>
                </c:pt>
                <c:pt idx="17379">
                  <c:v>0.31127868030305744</c:v>
                </c:pt>
                <c:pt idx="17380">
                  <c:v>0.31129659149934624</c:v>
                </c:pt>
                <c:pt idx="17381">
                  <c:v>0.31131450269563504</c:v>
                </c:pt>
                <c:pt idx="17382">
                  <c:v>0.31133241389192384</c:v>
                </c:pt>
                <c:pt idx="17383">
                  <c:v>0.31135032508821264</c:v>
                </c:pt>
                <c:pt idx="17384">
                  <c:v>0.31136823628450144</c:v>
                </c:pt>
                <c:pt idx="17385">
                  <c:v>0.31138614748079024</c:v>
                </c:pt>
                <c:pt idx="17386">
                  <c:v>0.31140405867707904</c:v>
                </c:pt>
                <c:pt idx="17387">
                  <c:v>0.31142196987336784</c:v>
                </c:pt>
                <c:pt idx="17388">
                  <c:v>0.31143988106965664</c:v>
                </c:pt>
                <c:pt idx="17389">
                  <c:v>0.31145779226594544</c:v>
                </c:pt>
                <c:pt idx="17390">
                  <c:v>0.31147570346223424</c:v>
                </c:pt>
                <c:pt idx="17391">
                  <c:v>0.31149361465852304</c:v>
                </c:pt>
                <c:pt idx="17392">
                  <c:v>0.31151152585481184</c:v>
                </c:pt>
                <c:pt idx="17393">
                  <c:v>0.31152943705110064</c:v>
                </c:pt>
                <c:pt idx="17394">
                  <c:v>0.31154734824738944</c:v>
                </c:pt>
                <c:pt idx="17395">
                  <c:v>0.31156525944367824</c:v>
                </c:pt>
                <c:pt idx="17396">
                  <c:v>0.31158317063996704</c:v>
                </c:pt>
                <c:pt idx="17397">
                  <c:v>0.31160108183625584</c:v>
                </c:pt>
                <c:pt idx="17398">
                  <c:v>0.31161899303254464</c:v>
                </c:pt>
                <c:pt idx="17399">
                  <c:v>0.31163690422883344</c:v>
                </c:pt>
                <c:pt idx="17400">
                  <c:v>0.31165481542512224</c:v>
                </c:pt>
                <c:pt idx="17401">
                  <c:v>0.31167272662141104</c:v>
                </c:pt>
                <c:pt idx="17402">
                  <c:v>0.31169063781769984</c:v>
                </c:pt>
                <c:pt idx="17403">
                  <c:v>0.31170854901398865</c:v>
                </c:pt>
                <c:pt idx="17404">
                  <c:v>0.31172646021027745</c:v>
                </c:pt>
                <c:pt idx="17405">
                  <c:v>0.31174437140656625</c:v>
                </c:pt>
                <c:pt idx="17406">
                  <c:v>0.31176228260285505</c:v>
                </c:pt>
                <c:pt idx="17407">
                  <c:v>0.31178019379914385</c:v>
                </c:pt>
                <c:pt idx="17408">
                  <c:v>0.31179810499543265</c:v>
                </c:pt>
                <c:pt idx="17409">
                  <c:v>0.31181601619172145</c:v>
                </c:pt>
                <c:pt idx="17410">
                  <c:v>0.31183392738801025</c:v>
                </c:pt>
                <c:pt idx="17411">
                  <c:v>0.31185183858429905</c:v>
                </c:pt>
                <c:pt idx="17412">
                  <c:v>0.31186974978058785</c:v>
                </c:pt>
                <c:pt idx="17413">
                  <c:v>0.31188766097687665</c:v>
                </c:pt>
                <c:pt idx="17414">
                  <c:v>0.31190557217316545</c:v>
                </c:pt>
                <c:pt idx="17415">
                  <c:v>0.31192348336945425</c:v>
                </c:pt>
                <c:pt idx="17416">
                  <c:v>0.31194139456574305</c:v>
                </c:pt>
                <c:pt idx="17417">
                  <c:v>0.31195930576203185</c:v>
                </c:pt>
                <c:pt idx="17418">
                  <c:v>0.31197721695832065</c:v>
                </c:pt>
                <c:pt idx="17419">
                  <c:v>0.31199512815460945</c:v>
                </c:pt>
                <c:pt idx="17420">
                  <c:v>0.31201303935089825</c:v>
                </c:pt>
                <c:pt idx="17421">
                  <c:v>0.31203095054718705</c:v>
                </c:pt>
                <c:pt idx="17422">
                  <c:v>0.31204886174347585</c:v>
                </c:pt>
                <c:pt idx="17423">
                  <c:v>0.31206677293976465</c:v>
                </c:pt>
                <c:pt idx="17424">
                  <c:v>0.31208468413605345</c:v>
                </c:pt>
                <c:pt idx="17425">
                  <c:v>0.31210259533234225</c:v>
                </c:pt>
                <c:pt idx="17426">
                  <c:v>0.31212050652863105</c:v>
                </c:pt>
                <c:pt idx="17427">
                  <c:v>0.31213841772491985</c:v>
                </c:pt>
                <c:pt idx="17428">
                  <c:v>0.31215632892120865</c:v>
                </c:pt>
                <c:pt idx="17429">
                  <c:v>0.31217424011749745</c:v>
                </c:pt>
                <c:pt idx="17430">
                  <c:v>0.31219215131378625</c:v>
                </c:pt>
                <c:pt idx="17431">
                  <c:v>0.31221006251007505</c:v>
                </c:pt>
                <c:pt idx="17432">
                  <c:v>0.31222797370636385</c:v>
                </c:pt>
                <c:pt idx="17433">
                  <c:v>0.31224588490265265</c:v>
                </c:pt>
                <c:pt idx="17434">
                  <c:v>0.31226379609894145</c:v>
                </c:pt>
                <c:pt idx="17435">
                  <c:v>0.31228170729523025</c:v>
                </c:pt>
                <c:pt idx="17436">
                  <c:v>0.31229961849151905</c:v>
                </c:pt>
                <c:pt idx="17437">
                  <c:v>0.31231752968780785</c:v>
                </c:pt>
                <c:pt idx="17438">
                  <c:v>0.31233544088409665</c:v>
                </c:pt>
                <c:pt idx="17439">
                  <c:v>0.31235335208038545</c:v>
                </c:pt>
                <c:pt idx="17440">
                  <c:v>0.31237126327667425</c:v>
                </c:pt>
                <c:pt idx="17441">
                  <c:v>0.31238917447296305</c:v>
                </c:pt>
                <c:pt idx="17442">
                  <c:v>0.31240708566925185</c:v>
                </c:pt>
                <c:pt idx="17443">
                  <c:v>0.31242499686554065</c:v>
                </c:pt>
                <c:pt idx="17444">
                  <c:v>0.31244290806182945</c:v>
                </c:pt>
                <c:pt idx="17445">
                  <c:v>0.31246081925811825</c:v>
                </c:pt>
                <c:pt idx="17446">
                  <c:v>0.31247873045440705</c:v>
                </c:pt>
                <c:pt idx="17447">
                  <c:v>0.31249664165069585</c:v>
                </c:pt>
                <c:pt idx="17448">
                  <c:v>0.31251455284698465</c:v>
                </c:pt>
                <c:pt idx="17449">
                  <c:v>0.31253246404327345</c:v>
                </c:pt>
                <c:pt idx="17450">
                  <c:v>0.31255037523956225</c:v>
                </c:pt>
                <c:pt idx="17451">
                  <c:v>0.31256828643585105</c:v>
                </c:pt>
                <c:pt idx="17452">
                  <c:v>0.31258619763213985</c:v>
                </c:pt>
                <c:pt idx="17453">
                  <c:v>0.31260410882842865</c:v>
                </c:pt>
                <c:pt idx="17454">
                  <c:v>0.31262202002471745</c:v>
                </c:pt>
                <c:pt idx="17455">
                  <c:v>0.31263993122100625</c:v>
                </c:pt>
                <c:pt idx="17456">
                  <c:v>0.31265784241729505</c:v>
                </c:pt>
                <c:pt idx="17457">
                  <c:v>0.31267575361358385</c:v>
                </c:pt>
                <c:pt idx="17458">
                  <c:v>0.31269366480987265</c:v>
                </c:pt>
                <c:pt idx="17459">
                  <c:v>0.31271157600616145</c:v>
                </c:pt>
                <c:pt idx="17460">
                  <c:v>0.31272948720245025</c:v>
                </c:pt>
                <c:pt idx="17461">
                  <c:v>0.31274739839873905</c:v>
                </c:pt>
                <c:pt idx="17462">
                  <c:v>0.31276530959502785</c:v>
                </c:pt>
                <c:pt idx="17463">
                  <c:v>0.31278322079131665</c:v>
                </c:pt>
                <c:pt idx="17464">
                  <c:v>0.31280113198760545</c:v>
                </c:pt>
                <c:pt idx="17465">
                  <c:v>0.31281904318389425</c:v>
                </c:pt>
                <c:pt idx="17466">
                  <c:v>0.31283695438018305</c:v>
                </c:pt>
                <c:pt idx="17467">
                  <c:v>0.31285486557647185</c:v>
                </c:pt>
                <c:pt idx="17468">
                  <c:v>0.31287277677276065</c:v>
                </c:pt>
                <c:pt idx="17469">
                  <c:v>0.31289068796904945</c:v>
                </c:pt>
                <c:pt idx="17470">
                  <c:v>0.31290859916533825</c:v>
                </c:pt>
                <c:pt idx="17471">
                  <c:v>0.31292651036162705</c:v>
                </c:pt>
                <c:pt idx="17472">
                  <c:v>0.31294442155791585</c:v>
                </c:pt>
                <c:pt idx="17473">
                  <c:v>0.31296233275420465</c:v>
                </c:pt>
                <c:pt idx="17474">
                  <c:v>0.31298024395049345</c:v>
                </c:pt>
                <c:pt idx="17475">
                  <c:v>0.31299815514678225</c:v>
                </c:pt>
                <c:pt idx="17476">
                  <c:v>0.31301606634307105</c:v>
                </c:pt>
                <c:pt idx="17477">
                  <c:v>0.31303397753935985</c:v>
                </c:pt>
                <c:pt idx="17478">
                  <c:v>0.31305188873564865</c:v>
                </c:pt>
                <c:pt idx="17479">
                  <c:v>0.31306979993193745</c:v>
                </c:pt>
                <c:pt idx="17480">
                  <c:v>0.31308771112822625</c:v>
                </c:pt>
                <c:pt idx="17481">
                  <c:v>0.31310562232451505</c:v>
                </c:pt>
                <c:pt idx="17482">
                  <c:v>0.31312353352080385</c:v>
                </c:pt>
                <c:pt idx="17483">
                  <c:v>0.31314144471709265</c:v>
                </c:pt>
                <c:pt idx="17484">
                  <c:v>0.31315935591338145</c:v>
                </c:pt>
                <c:pt idx="17485">
                  <c:v>0.31317726710967025</c:v>
                </c:pt>
                <c:pt idx="17486">
                  <c:v>0.31319517830595905</c:v>
                </c:pt>
                <c:pt idx="17487">
                  <c:v>0.31321308950224785</c:v>
                </c:pt>
                <c:pt idx="17488">
                  <c:v>0.31323100069853665</c:v>
                </c:pt>
                <c:pt idx="17489">
                  <c:v>0.31324891189482545</c:v>
                </c:pt>
                <c:pt idx="17490">
                  <c:v>0.31326682309111425</c:v>
                </c:pt>
                <c:pt idx="17491">
                  <c:v>0.31328473428740305</c:v>
                </c:pt>
                <c:pt idx="17492">
                  <c:v>0.31330264548369186</c:v>
                </c:pt>
                <c:pt idx="17493">
                  <c:v>0.31332055667998066</c:v>
                </c:pt>
                <c:pt idx="17494">
                  <c:v>0.31333846787626946</c:v>
                </c:pt>
                <c:pt idx="17495">
                  <c:v>0.31335637907255826</c:v>
                </c:pt>
                <c:pt idx="17496">
                  <c:v>0.31337429026884706</c:v>
                </c:pt>
                <c:pt idx="17497">
                  <c:v>0.31339220146513586</c:v>
                </c:pt>
                <c:pt idx="17498">
                  <c:v>0.31341011266142466</c:v>
                </c:pt>
                <c:pt idx="17499">
                  <c:v>0.31342802385771346</c:v>
                </c:pt>
                <c:pt idx="17500">
                  <c:v>0.31344593505400226</c:v>
                </c:pt>
                <c:pt idx="17501">
                  <c:v>0.31346384625029106</c:v>
                </c:pt>
                <c:pt idx="17502">
                  <c:v>0.31348175744657986</c:v>
                </c:pt>
                <c:pt idx="17503">
                  <c:v>0.31349966864286866</c:v>
                </c:pt>
                <c:pt idx="17504">
                  <c:v>0.31351757983915746</c:v>
                </c:pt>
                <c:pt idx="17505">
                  <c:v>0.31353549103544626</c:v>
                </c:pt>
                <c:pt idx="17506">
                  <c:v>0.31355340223173506</c:v>
                </c:pt>
                <c:pt idx="17507">
                  <c:v>0.31357131342802386</c:v>
                </c:pt>
                <c:pt idx="17508">
                  <c:v>0.31358922462431266</c:v>
                </c:pt>
                <c:pt idx="17509">
                  <c:v>0.31360713582060146</c:v>
                </c:pt>
                <c:pt idx="17510">
                  <c:v>0.31362504701689026</c:v>
                </c:pt>
                <c:pt idx="17511">
                  <c:v>0.31364295821317906</c:v>
                </c:pt>
                <c:pt idx="17512">
                  <c:v>0.31366086940946786</c:v>
                </c:pt>
                <c:pt idx="17513">
                  <c:v>0.31367878060575666</c:v>
                </c:pt>
                <c:pt idx="17514">
                  <c:v>0.31369669180204546</c:v>
                </c:pt>
                <c:pt idx="17515">
                  <c:v>0.31371460299833426</c:v>
                </c:pt>
                <c:pt idx="17516">
                  <c:v>0.31373251419462306</c:v>
                </c:pt>
                <c:pt idx="17517">
                  <c:v>0.31375042539091186</c:v>
                </c:pt>
                <c:pt idx="17518">
                  <c:v>0.31376833658720066</c:v>
                </c:pt>
                <c:pt idx="17519">
                  <c:v>0.31378624778348946</c:v>
                </c:pt>
                <c:pt idx="17520">
                  <c:v>0.31380415897977826</c:v>
                </c:pt>
                <c:pt idx="17521">
                  <c:v>0.31382207017606706</c:v>
                </c:pt>
                <c:pt idx="17522">
                  <c:v>0.31383998137235586</c:v>
                </c:pt>
                <c:pt idx="17523">
                  <c:v>0.31385789256864466</c:v>
                </c:pt>
                <c:pt idx="17524">
                  <c:v>0.31387580376493346</c:v>
                </c:pt>
                <c:pt idx="17525">
                  <c:v>0.31389371496122226</c:v>
                </c:pt>
                <c:pt idx="17526">
                  <c:v>0.31391162615751106</c:v>
                </c:pt>
                <c:pt idx="17527">
                  <c:v>0.31392953735379986</c:v>
                </c:pt>
                <c:pt idx="17528">
                  <c:v>0.31394744855008866</c:v>
                </c:pt>
                <c:pt idx="17529">
                  <c:v>0.31396535974637746</c:v>
                </c:pt>
                <c:pt idx="17530">
                  <c:v>0.31398327094266626</c:v>
                </c:pt>
                <c:pt idx="17531">
                  <c:v>0.31400118213895506</c:v>
                </c:pt>
                <c:pt idx="17532">
                  <c:v>0.31401909333524386</c:v>
                </c:pt>
                <c:pt idx="17533">
                  <c:v>0.31403700453153266</c:v>
                </c:pt>
                <c:pt idx="17534">
                  <c:v>0.31405491572782146</c:v>
                </c:pt>
                <c:pt idx="17535">
                  <c:v>0.31407282692411026</c:v>
                </c:pt>
                <c:pt idx="17536">
                  <c:v>0.31409073812039906</c:v>
                </c:pt>
                <c:pt idx="17537">
                  <c:v>0.31410864931668786</c:v>
                </c:pt>
                <c:pt idx="17538">
                  <c:v>0.31412656051297666</c:v>
                </c:pt>
                <c:pt idx="17539">
                  <c:v>0.31414447170926546</c:v>
                </c:pt>
                <c:pt idx="17540">
                  <c:v>0.31416238290555426</c:v>
                </c:pt>
                <c:pt idx="17541">
                  <c:v>0.31418029410184306</c:v>
                </c:pt>
                <c:pt idx="17542">
                  <c:v>0.31419820529813186</c:v>
                </c:pt>
                <c:pt idx="17543">
                  <c:v>0.31421611649442066</c:v>
                </c:pt>
                <c:pt idx="17544">
                  <c:v>0.31423402769070946</c:v>
                </c:pt>
                <c:pt idx="17545">
                  <c:v>0.31425193888699826</c:v>
                </c:pt>
                <c:pt idx="17546">
                  <c:v>0.31426985008328706</c:v>
                </c:pt>
                <c:pt idx="17547">
                  <c:v>0.31428776127957586</c:v>
                </c:pt>
                <c:pt idx="17548">
                  <c:v>0.31430567247586466</c:v>
                </c:pt>
                <c:pt idx="17549">
                  <c:v>0.31432358367215346</c:v>
                </c:pt>
                <c:pt idx="17550">
                  <c:v>0.31434149486844226</c:v>
                </c:pt>
                <c:pt idx="17551">
                  <c:v>0.31435940606473106</c:v>
                </c:pt>
                <c:pt idx="17552">
                  <c:v>0.31437731726101986</c:v>
                </c:pt>
                <c:pt idx="17553">
                  <c:v>0.31439522845730866</c:v>
                </c:pt>
                <c:pt idx="17554">
                  <c:v>0.31441313965359746</c:v>
                </c:pt>
                <c:pt idx="17555">
                  <c:v>0.31443105084988626</c:v>
                </c:pt>
                <c:pt idx="17556">
                  <c:v>0.31444896204617506</c:v>
                </c:pt>
                <c:pt idx="17557">
                  <c:v>0.31446687324246386</c:v>
                </c:pt>
                <c:pt idx="17558">
                  <c:v>0.31448478443875266</c:v>
                </c:pt>
                <c:pt idx="17559">
                  <c:v>0.31450269563504146</c:v>
                </c:pt>
                <c:pt idx="17560">
                  <c:v>0.31452060683133026</c:v>
                </c:pt>
                <c:pt idx="17561">
                  <c:v>0.31453851802761906</c:v>
                </c:pt>
                <c:pt idx="17562">
                  <c:v>0.31455642922390786</c:v>
                </c:pt>
                <c:pt idx="17563">
                  <c:v>0.31457434042019666</c:v>
                </c:pt>
                <c:pt idx="17564">
                  <c:v>0.31459225161648546</c:v>
                </c:pt>
                <c:pt idx="17565">
                  <c:v>0.31461016281277426</c:v>
                </c:pt>
                <c:pt idx="17566">
                  <c:v>0.31462807400906306</c:v>
                </c:pt>
                <c:pt idx="17567">
                  <c:v>0.31464598520535186</c:v>
                </c:pt>
                <c:pt idx="17568">
                  <c:v>0.31466389640164066</c:v>
                </c:pt>
                <c:pt idx="17569">
                  <c:v>0.31468180759792946</c:v>
                </c:pt>
                <c:pt idx="17570">
                  <c:v>0.31469971879421826</c:v>
                </c:pt>
                <c:pt idx="17571">
                  <c:v>0.31471762999050706</c:v>
                </c:pt>
                <c:pt idx="17572">
                  <c:v>0.31473554118679586</c:v>
                </c:pt>
                <c:pt idx="17573">
                  <c:v>0.31475345238308466</c:v>
                </c:pt>
                <c:pt idx="17574">
                  <c:v>0.31477136357937346</c:v>
                </c:pt>
                <c:pt idx="17575">
                  <c:v>0.31478927477566226</c:v>
                </c:pt>
                <c:pt idx="17576">
                  <c:v>0.31480718597195106</c:v>
                </c:pt>
                <c:pt idx="17577">
                  <c:v>0.31482509716823986</c:v>
                </c:pt>
                <c:pt idx="17578">
                  <c:v>0.31484300836452866</c:v>
                </c:pt>
                <c:pt idx="17579">
                  <c:v>0.31486091956081746</c:v>
                </c:pt>
                <c:pt idx="17580">
                  <c:v>0.31487883075710627</c:v>
                </c:pt>
                <c:pt idx="17581">
                  <c:v>0.31489674195339507</c:v>
                </c:pt>
                <c:pt idx="17582">
                  <c:v>0.31491465314968387</c:v>
                </c:pt>
                <c:pt idx="17583">
                  <c:v>0.31493256434597267</c:v>
                </c:pt>
                <c:pt idx="17584">
                  <c:v>0.31495047554226147</c:v>
                </c:pt>
                <c:pt idx="17585">
                  <c:v>0.31496838673855027</c:v>
                </c:pt>
                <c:pt idx="17586">
                  <c:v>0.31498629793483907</c:v>
                </c:pt>
                <c:pt idx="17587">
                  <c:v>0.31500420913112787</c:v>
                </c:pt>
                <c:pt idx="17588">
                  <c:v>0.31502212032741667</c:v>
                </c:pt>
                <c:pt idx="17589">
                  <c:v>0.31504003152370547</c:v>
                </c:pt>
                <c:pt idx="17590">
                  <c:v>0.31505794271999427</c:v>
                </c:pt>
                <c:pt idx="17591">
                  <c:v>0.31507585391628307</c:v>
                </c:pt>
                <c:pt idx="17592">
                  <c:v>0.31509376511257187</c:v>
                </c:pt>
                <c:pt idx="17593">
                  <c:v>0.31511167630886067</c:v>
                </c:pt>
                <c:pt idx="17594">
                  <c:v>0.31512958750514947</c:v>
                </c:pt>
                <c:pt idx="17595">
                  <c:v>0.31514749870143827</c:v>
                </c:pt>
                <c:pt idx="17596">
                  <c:v>0.31516540989772707</c:v>
                </c:pt>
                <c:pt idx="17597">
                  <c:v>0.31518332109401587</c:v>
                </c:pt>
                <c:pt idx="17598">
                  <c:v>0.31520123229030467</c:v>
                </c:pt>
                <c:pt idx="17599">
                  <c:v>0.31521914348659347</c:v>
                </c:pt>
                <c:pt idx="17600">
                  <c:v>0.31523705468288227</c:v>
                </c:pt>
                <c:pt idx="17601">
                  <c:v>0.31525496587917107</c:v>
                </c:pt>
                <c:pt idx="17602">
                  <c:v>0.31527287707545987</c:v>
                </c:pt>
                <c:pt idx="17603">
                  <c:v>0.31529078827174867</c:v>
                </c:pt>
                <c:pt idx="17604">
                  <c:v>0.31530869946803747</c:v>
                </c:pt>
                <c:pt idx="17605">
                  <c:v>0.31532661066432627</c:v>
                </c:pt>
                <c:pt idx="17606">
                  <c:v>0.31534452186061507</c:v>
                </c:pt>
                <c:pt idx="17607">
                  <c:v>0.31536243305690387</c:v>
                </c:pt>
                <c:pt idx="17608">
                  <c:v>0.31538034425319267</c:v>
                </c:pt>
                <c:pt idx="17609">
                  <c:v>0.31539825544948147</c:v>
                </c:pt>
                <c:pt idx="17610">
                  <c:v>0.31541616664577027</c:v>
                </c:pt>
                <c:pt idx="17611">
                  <c:v>0.31543407784205907</c:v>
                </c:pt>
                <c:pt idx="17612">
                  <c:v>0.31545198903834787</c:v>
                </c:pt>
                <c:pt idx="17613">
                  <c:v>0.31546990023463667</c:v>
                </c:pt>
                <c:pt idx="17614">
                  <c:v>0.31548781143092547</c:v>
                </c:pt>
                <c:pt idx="17615">
                  <c:v>0.31550572262721427</c:v>
                </c:pt>
                <c:pt idx="17616">
                  <c:v>0.31552363382350307</c:v>
                </c:pt>
                <c:pt idx="17617">
                  <c:v>0.31554154501979187</c:v>
                </c:pt>
                <c:pt idx="17618">
                  <c:v>0.31555945621608067</c:v>
                </c:pt>
                <c:pt idx="17619">
                  <c:v>0.31557736741236947</c:v>
                </c:pt>
                <c:pt idx="17620">
                  <c:v>0.31559527860865827</c:v>
                </c:pt>
                <c:pt idx="17621">
                  <c:v>0.31561318980494707</c:v>
                </c:pt>
                <c:pt idx="17622">
                  <c:v>0.31563110100123587</c:v>
                </c:pt>
                <c:pt idx="17623">
                  <c:v>0.31564901219752467</c:v>
                </c:pt>
                <c:pt idx="17624">
                  <c:v>0.31566692339381347</c:v>
                </c:pt>
                <c:pt idx="17625">
                  <c:v>0.31568483459010227</c:v>
                </c:pt>
                <c:pt idx="17626">
                  <c:v>0.31570274578639107</c:v>
                </c:pt>
                <c:pt idx="17627">
                  <c:v>0.31572065698267987</c:v>
                </c:pt>
                <c:pt idx="17628">
                  <c:v>0.31573856817896867</c:v>
                </c:pt>
                <c:pt idx="17629">
                  <c:v>0.31575647937525747</c:v>
                </c:pt>
                <c:pt idx="17630">
                  <c:v>0.31577439057154627</c:v>
                </c:pt>
                <c:pt idx="17631">
                  <c:v>0.31579230176783507</c:v>
                </c:pt>
                <c:pt idx="17632">
                  <c:v>0.31581021296412387</c:v>
                </c:pt>
                <c:pt idx="17633">
                  <c:v>0.31582812416041267</c:v>
                </c:pt>
                <c:pt idx="17634">
                  <c:v>0.31584603535670147</c:v>
                </c:pt>
                <c:pt idx="17635">
                  <c:v>0.31586394655299027</c:v>
                </c:pt>
                <c:pt idx="17636">
                  <c:v>0.31588185774927907</c:v>
                </c:pt>
                <c:pt idx="17637">
                  <c:v>0.31589976894556787</c:v>
                </c:pt>
                <c:pt idx="17638">
                  <c:v>0.31591768014185667</c:v>
                </c:pt>
                <c:pt idx="17639">
                  <c:v>0.31593559133814547</c:v>
                </c:pt>
                <c:pt idx="17640">
                  <c:v>0.31595350253443427</c:v>
                </c:pt>
                <c:pt idx="17641">
                  <c:v>0.31597141373072307</c:v>
                </c:pt>
                <c:pt idx="17642">
                  <c:v>0.31598932492701187</c:v>
                </c:pt>
                <c:pt idx="17643">
                  <c:v>0.31600723612330067</c:v>
                </c:pt>
                <c:pt idx="17644">
                  <c:v>0.31602514731958947</c:v>
                </c:pt>
                <c:pt idx="17645">
                  <c:v>0.31604305851587827</c:v>
                </c:pt>
                <c:pt idx="17646">
                  <c:v>0.31606096971216707</c:v>
                </c:pt>
                <c:pt idx="17647">
                  <c:v>0.31607888090845587</c:v>
                </c:pt>
                <c:pt idx="17648">
                  <c:v>0.31609679210474467</c:v>
                </c:pt>
                <c:pt idx="17649">
                  <c:v>0.31611470330103347</c:v>
                </c:pt>
                <c:pt idx="17650">
                  <c:v>0.31613261449732227</c:v>
                </c:pt>
                <c:pt idx="17651">
                  <c:v>0.31615052569361107</c:v>
                </c:pt>
                <c:pt idx="17652">
                  <c:v>0.31616843688989987</c:v>
                </c:pt>
                <c:pt idx="17653">
                  <c:v>0.31618634808618867</c:v>
                </c:pt>
                <c:pt idx="17654">
                  <c:v>0.31620425928247747</c:v>
                </c:pt>
                <c:pt idx="17655">
                  <c:v>0.31622217047876627</c:v>
                </c:pt>
                <c:pt idx="17656">
                  <c:v>0.31624008167505507</c:v>
                </c:pt>
                <c:pt idx="17657">
                  <c:v>0.31625799287134387</c:v>
                </c:pt>
                <c:pt idx="17658">
                  <c:v>0.31627590406763267</c:v>
                </c:pt>
                <c:pt idx="17659">
                  <c:v>0.31629381526392147</c:v>
                </c:pt>
                <c:pt idx="17660">
                  <c:v>0.31631172646021027</c:v>
                </c:pt>
                <c:pt idx="17661">
                  <c:v>0.31632963765649907</c:v>
                </c:pt>
                <c:pt idx="17662">
                  <c:v>0.31634754885278787</c:v>
                </c:pt>
                <c:pt idx="17663">
                  <c:v>0.31636546004907667</c:v>
                </c:pt>
                <c:pt idx="17664">
                  <c:v>0.31638337124536547</c:v>
                </c:pt>
                <c:pt idx="17665">
                  <c:v>0.31640128244165427</c:v>
                </c:pt>
                <c:pt idx="17666">
                  <c:v>0.31641919363794307</c:v>
                </c:pt>
                <c:pt idx="17667">
                  <c:v>0.31643710483423187</c:v>
                </c:pt>
                <c:pt idx="17668">
                  <c:v>0.31645501603052067</c:v>
                </c:pt>
                <c:pt idx="17669">
                  <c:v>0.31647292722680948</c:v>
                </c:pt>
                <c:pt idx="17670">
                  <c:v>0.31649083842309828</c:v>
                </c:pt>
                <c:pt idx="17671">
                  <c:v>0.31650874961938708</c:v>
                </c:pt>
                <c:pt idx="17672">
                  <c:v>0.31652666081567588</c:v>
                </c:pt>
                <c:pt idx="17673">
                  <c:v>0.31654457201196468</c:v>
                </c:pt>
                <c:pt idx="17674">
                  <c:v>0.31656248320825348</c:v>
                </c:pt>
                <c:pt idx="17675">
                  <c:v>0.31658039440454228</c:v>
                </c:pt>
                <c:pt idx="17676">
                  <c:v>0.31659830560083108</c:v>
                </c:pt>
                <c:pt idx="17677">
                  <c:v>0.31661621679711988</c:v>
                </c:pt>
                <c:pt idx="17678">
                  <c:v>0.31663412799340868</c:v>
                </c:pt>
                <c:pt idx="17679">
                  <c:v>0.31665203918969748</c:v>
                </c:pt>
                <c:pt idx="17680">
                  <c:v>0.31666995038598628</c:v>
                </c:pt>
                <c:pt idx="17681">
                  <c:v>0.31668786158227508</c:v>
                </c:pt>
                <c:pt idx="17682">
                  <c:v>0.31670577277856388</c:v>
                </c:pt>
                <c:pt idx="17683">
                  <c:v>0.31672368397485268</c:v>
                </c:pt>
                <c:pt idx="17684">
                  <c:v>0.31674159517114148</c:v>
                </c:pt>
                <c:pt idx="17685">
                  <c:v>0.31675950636743028</c:v>
                </c:pt>
                <c:pt idx="17686">
                  <c:v>0.31677741756371908</c:v>
                </c:pt>
                <c:pt idx="17687">
                  <c:v>0.31679532876000788</c:v>
                </c:pt>
                <c:pt idx="17688">
                  <c:v>0.31681323995629668</c:v>
                </c:pt>
                <c:pt idx="17689">
                  <c:v>0.31683115115258548</c:v>
                </c:pt>
                <c:pt idx="17690">
                  <c:v>0.31684906234887428</c:v>
                </c:pt>
                <c:pt idx="17691">
                  <c:v>0.31686697354516308</c:v>
                </c:pt>
                <c:pt idx="17692">
                  <c:v>0.31688488474145188</c:v>
                </c:pt>
                <c:pt idx="17693">
                  <c:v>0.31690279593774068</c:v>
                </c:pt>
                <c:pt idx="17694">
                  <c:v>0.31692070713402948</c:v>
                </c:pt>
                <c:pt idx="17695">
                  <c:v>0.31693861833031828</c:v>
                </c:pt>
                <c:pt idx="17696">
                  <c:v>0.31695652952660708</c:v>
                </c:pt>
                <c:pt idx="17697">
                  <c:v>0.31697444072289588</c:v>
                </c:pt>
                <c:pt idx="17698">
                  <c:v>0.31699235191918468</c:v>
                </c:pt>
                <c:pt idx="17699">
                  <c:v>0.31701026311547348</c:v>
                </c:pt>
                <c:pt idx="17700">
                  <c:v>0.31702817431176228</c:v>
                </c:pt>
                <c:pt idx="17701">
                  <c:v>0.31704608550805108</c:v>
                </c:pt>
                <c:pt idx="17702">
                  <c:v>0.31706399670433988</c:v>
                </c:pt>
                <c:pt idx="17703">
                  <c:v>0.31708190790062868</c:v>
                </c:pt>
                <c:pt idx="17704">
                  <c:v>0.31709981909691748</c:v>
                </c:pt>
                <c:pt idx="17705">
                  <c:v>0.31711773029320628</c:v>
                </c:pt>
                <c:pt idx="17706">
                  <c:v>0.31713564148949508</c:v>
                </c:pt>
                <c:pt idx="17707">
                  <c:v>0.31715355268578388</c:v>
                </c:pt>
                <c:pt idx="17708">
                  <c:v>0.31717146388207268</c:v>
                </c:pt>
                <c:pt idx="17709">
                  <c:v>0.31718937507836148</c:v>
                </c:pt>
                <c:pt idx="17710">
                  <c:v>0.31720728627465028</c:v>
                </c:pt>
                <c:pt idx="17711">
                  <c:v>0.31722519747093908</c:v>
                </c:pt>
                <c:pt idx="17712">
                  <c:v>0.31724310866722788</c:v>
                </c:pt>
                <c:pt idx="17713">
                  <c:v>0.31726101986351668</c:v>
                </c:pt>
                <c:pt idx="17714">
                  <c:v>0.31727893105980548</c:v>
                </c:pt>
                <c:pt idx="17715">
                  <c:v>0.31729684225609428</c:v>
                </c:pt>
                <c:pt idx="17716">
                  <c:v>0.31731475345238308</c:v>
                </c:pt>
                <c:pt idx="17717">
                  <c:v>0.31733266464867188</c:v>
                </c:pt>
                <c:pt idx="17718">
                  <c:v>0.31735057584496068</c:v>
                </c:pt>
                <c:pt idx="17719">
                  <c:v>0.31736848704124948</c:v>
                </c:pt>
                <c:pt idx="17720">
                  <c:v>0.31738639823753828</c:v>
                </c:pt>
                <c:pt idx="17721">
                  <c:v>0.31740430943382708</c:v>
                </c:pt>
                <c:pt idx="17722">
                  <c:v>0.31742222063011588</c:v>
                </c:pt>
                <c:pt idx="17723">
                  <c:v>0.31744013182640468</c:v>
                </c:pt>
                <c:pt idx="17724">
                  <c:v>0.31745804302269348</c:v>
                </c:pt>
                <c:pt idx="17725">
                  <c:v>0.31747595421898228</c:v>
                </c:pt>
                <c:pt idx="17726">
                  <c:v>0.31749386541527108</c:v>
                </c:pt>
                <c:pt idx="17727">
                  <c:v>0.31751177661155988</c:v>
                </c:pt>
                <c:pt idx="17728">
                  <c:v>0.31752968780784868</c:v>
                </c:pt>
                <c:pt idx="17729">
                  <c:v>0.31754759900413748</c:v>
                </c:pt>
                <c:pt idx="17730">
                  <c:v>0.31756551020042628</c:v>
                </c:pt>
                <c:pt idx="17731">
                  <c:v>0.31758342139671508</c:v>
                </c:pt>
                <c:pt idx="17732">
                  <c:v>0.31760133259300388</c:v>
                </c:pt>
                <c:pt idx="17733">
                  <c:v>0.31761924378929268</c:v>
                </c:pt>
                <c:pt idx="17734">
                  <c:v>0.31763715498558148</c:v>
                </c:pt>
                <c:pt idx="17735">
                  <c:v>0.31765506618187028</c:v>
                </c:pt>
                <c:pt idx="17736">
                  <c:v>0.31767297737815908</c:v>
                </c:pt>
                <c:pt idx="17737">
                  <c:v>0.31769088857444788</c:v>
                </c:pt>
                <c:pt idx="17738">
                  <c:v>0.31770879977073668</c:v>
                </c:pt>
                <c:pt idx="17739">
                  <c:v>0.31772671096702548</c:v>
                </c:pt>
                <c:pt idx="17740">
                  <c:v>0.31774462216331428</c:v>
                </c:pt>
                <c:pt idx="17741">
                  <c:v>0.31776253335960308</c:v>
                </c:pt>
                <c:pt idx="17742">
                  <c:v>0.31778044455589188</c:v>
                </c:pt>
                <c:pt idx="17743">
                  <c:v>0.31779835575218068</c:v>
                </c:pt>
                <c:pt idx="17744">
                  <c:v>0.31781626694846948</c:v>
                </c:pt>
                <c:pt idx="17745">
                  <c:v>0.31783417814475828</c:v>
                </c:pt>
                <c:pt idx="17746">
                  <c:v>0.31785208934104708</c:v>
                </c:pt>
                <c:pt idx="17747">
                  <c:v>0.31787000053733588</c:v>
                </c:pt>
                <c:pt idx="17748">
                  <c:v>0.31788791173362468</c:v>
                </c:pt>
                <c:pt idx="17749">
                  <c:v>0.31790582292991348</c:v>
                </c:pt>
                <c:pt idx="17750">
                  <c:v>0.31792373412620228</c:v>
                </c:pt>
                <c:pt idx="17751">
                  <c:v>0.31794164532249108</c:v>
                </c:pt>
                <c:pt idx="17752">
                  <c:v>0.31795955651877988</c:v>
                </c:pt>
                <c:pt idx="17753">
                  <c:v>0.31797746771506868</c:v>
                </c:pt>
                <c:pt idx="17754">
                  <c:v>0.31799537891135748</c:v>
                </c:pt>
                <c:pt idx="17755">
                  <c:v>0.31801329010764628</c:v>
                </c:pt>
                <c:pt idx="17756">
                  <c:v>0.31803120130393508</c:v>
                </c:pt>
                <c:pt idx="17757">
                  <c:v>0.31804911250022389</c:v>
                </c:pt>
                <c:pt idx="17758">
                  <c:v>0.31806702369651269</c:v>
                </c:pt>
                <c:pt idx="17759">
                  <c:v>0.31808493489280149</c:v>
                </c:pt>
                <c:pt idx="17760">
                  <c:v>0.31810284608909029</c:v>
                </c:pt>
                <c:pt idx="17761">
                  <c:v>0.31812075728537909</c:v>
                </c:pt>
                <c:pt idx="17762">
                  <c:v>0.31813866848166789</c:v>
                </c:pt>
                <c:pt idx="17763">
                  <c:v>0.31815657967795669</c:v>
                </c:pt>
                <c:pt idx="17764">
                  <c:v>0.31817449087424549</c:v>
                </c:pt>
                <c:pt idx="17765">
                  <c:v>0.31819240207053429</c:v>
                </c:pt>
                <c:pt idx="17766">
                  <c:v>0.31821031326682309</c:v>
                </c:pt>
                <c:pt idx="17767">
                  <c:v>0.31822822446311189</c:v>
                </c:pt>
                <c:pt idx="17768">
                  <c:v>0.31824613565940069</c:v>
                </c:pt>
                <c:pt idx="17769">
                  <c:v>0.31826404685568949</c:v>
                </c:pt>
                <c:pt idx="17770">
                  <c:v>0.31828195805197829</c:v>
                </c:pt>
                <c:pt idx="17771">
                  <c:v>0.31829986924826709</c:v>
                </c:pt>
                <c:pt idx="17772">
                  <c:v>0.31831778044455589</c:v>
                </c:pt>
                <c:pt idx="17773">
                  <c:v>0.31833569164084469</c:v>
                </c:pt>
                <c:pt idx="17774">
                  <c:v>0.31835360283713349</c:v>
                </c:pt>
                <c:pt idx="17775">
                  <c:v>0.31837151403342229</c:v>
                </c:pt>
                <c:pt idx="17776">
                  <c:v>0.31838942522971109</c:v>
                </c:pt>
                <c:pt idx="17777">
                  <c:v>0.31840733642599989</c:v>
                </c:pt>
                <c:pt idx="17778">
                  <c:v>0.31842524762228869</c:v>
                </c:pt>
                <c:pt idx="17779">
                  <c:v>0.31844315881857749</c:v>
                </c:pt>
                <c:pt idx="17780">
                  <c:v>0.31846107001486629</c:v>
                </c:pt>
                <c:pt idx="17781">
                  <c:v>0.31847898121115509</c:v>
                </c:pt>
                <c:pt idx="17782">
                  <c:v>0.31849689240744389</c:v>
                </c:pt>
                <c:pt idx="17783">
                  <c:v>0.31851480360373269</c:v>
                </c:pt>
                <c:pt idx="17784">
                  <c:v>0.31853271480002149</c:v>
                </c:pt>
                <c:pt idx="17785">
                  <c:v>0.31855062599631029</c:v>
                </c:pt>
                <c:pt idx="17786">
                  <c:v>0.31856853719259909</c:v>
                </c:pt>
                <c:pt idx="17787">
                  <c:v>0.31858644838888789</c:v>
                </c:pt>
                <c:pt idx="17788">
                  <c:v>0.31860435958517669</c:v>
                </c:pt>
                <c:pt idx="17789">
                  <c:v>0.31862227078146549</c:v>
                </c:pt>
                <c:pt idx="17790">
                  <c:v>0.31864018197775429</c:v>
                </c:pt>
                <c:pt idx="17791">
                  <c:v>0.31865809317404309</c:v>
                </c:pt>
                <c:pt idx="17792">
                  <c:v>0.31867600437033189</c:v>
                </c:pt>
                <c:pt idx="17793">
                  <c:v>0.31869391556662069</c:v>
                </c:pt>
                <c:pt idx="17794">
                  <c:v>0.31871182676290949</c:v>
                </c:pt>
                <c:pt idx="17795">
                  <c:v>0.31872973795919829</c:v>
                </c:pt>
                <c:pt idx="17796">
                  <c:v>0.31874764915548709</c:v>
                </c:pt>
                <c:pt idx="17797">
                  <c:v>0.31876556035177589</c:v>
                </c:pt>
                <c:pt idx="17798">
                  <c:v>0.31878347154806469</c:v>
                </c:pt>
                <c:pt idx="17799">
                  <c:v>0.31880138274435349</c:v>
                </c:pt>
                <c:pt idx="17800">
                  <c:v>0.31881929394064229</c:v>
                </c:pt>
                <c:pt idx="17801">
                  <c:v>0.31883720513693109</c:v>
                </c:pt>
                <c:pt idx="17802">
                  <c:v>0.31885511633321989</c:v>
                </c:pt>
                <c:pt idx="17803">
                  <c:v>0.31887302752950869</c:v>
                </c:pt>
                <c:pt idx="17804">
                  <c:v>0.31889093872579749</c:v>
                </c:pt>
                <c:pt idx="17805">
                  <c:v>0.31890884992208629</c:v>
                </c:pt>
                <c:pt idx="17806">
                  <c:v>0.31892676111837509</c:v>
                </c:pt>
                <c:pt idx="17807">
                  <c:v>0.31894467231466389</c:v>
                </c:pt>
                <c:pt idx="17808">
                  <c:v>0.31896258351095269</c:v>
                </c:pt>
                <c:pt idx="17809">
                  <c:v>0.31898049470724149</c:v>
                </c:pt>
                <c:pt idx="17810">
                  <c:v>0.31899840590353029</c:v>
                </c:pt>
                <c:pt idx="17811">
                  <c:v>0.31901631709981909</c:v>
                </c:pt>
                <c:pt idx="17812">
                  <c:v>0.31903422829610789</c:v>
                </c:pt>
                <c:pt idx="17813">
                  <c:v>0.31905213949239669</c:v>
                </c:pt>
                <c:pt idx="17814">
                  <c:v>0.31907005068868549</c:v>
                </c:pt>
                <c:pt idx="17815">
                  <c:v>0.31908796188497429</c:v>
                </c:pt>
                <c:pt idx="17816">
                  <c:v>0.31910587308126309</c:v>
                </c:pt>
                <c:pt idx="17817">
                  <c:v>0.31912378427755189</c:v>
                </c:pt>
                <c:pt idx="17818">
                  <c:v>0.31914169547384069</c:v>
                </c:pt>
                <c:pt idx="17819">
                  <c:v>0.31915960667012949</c:v>
                </c:pt>
                <c:pt idx="17820">
                  <c:v>0.31917751786641829</c:v>
                </c:pt>
                <c:pt idx="17821">
                  <c:v>0.31919542906270709</c:v>
                </c:pt>
                <c:pt idx="17822">
                  <c:v>0.31921334025899589</c:v>
                </c:pt>
                <c:pt idx="17823">
                  <c:v>0.31923125145528469</c:v>
                </c:pt>
                <c:pt idx="17824">
                  <c:v>0.31924916265157349</c:v>
                </c:pt>
                <c:pt idx="17825">
                  <c:v>0.31926707384786229</c:v>
                </c:pt>
                <c:pt idx="17826">
                  <c:v>0.31928498504415109</c:v>
                </c:pt>
                <c:pt idx="17827">
                  <c:v>0.31930289624043989</c:v>
                </c:pt>
                <c:pt idx="17828">
                  <c:v>0.31932080743672869</c:v>
                </c:pt>
                <c:pt idx="17829">
                  <c:v>0.31933871863301749</c:v>
                </c:pt>
                <c:pt idx="17830">
                  <c:v>0.31935662982930629</c:v>
                </c:pt>
                <c:pt idx="17831">
                  <c:v>0.31937454102559509</c:v>
                </c:pt>
                <c:pt idx="17832">
                  <c:v>0.31939245222188389</c:v>
                </c:pt>
                <c:pt idx="17833">
                  <c:v>0.31941036341817269</c:v>
                </c:pt>
                <c:pt idx="17834">
                  <c:v>0.31942827461446149</c:v>
                </c:pt>
                <c:pt idx="17835">
                  <c:v>0.31944618581075029</c:v>
                </c:pt>
                <c:pt idx="17836">
                  <c:v>0.31946409700703909</c:v>
                </c:pt>
                <c:pt idx="17837">
                  <c:v>0.31948200820332789</c:v>
                </c:pt>
                <c:pt idx="17838">
                  <c:v>0.31949991939961669</c:v>
                </c:pt>
                <c:pt idx="17839">
                  <c:v>0.31951783059590549</c:v>
                </c:pt>
                <c:pt idx="17840">
                  <c:v>0.31953574179219429</c:v>
                </c:pt>
                <c:pt idx="17841">
                  <c:v>0.31955365298848309</c:v>
                </c:pt>
                <c:pt idx="17842">
                  <c:v>0.31957156418477189</c:v>
                </c:pt>
                <c:pt idx="17843">
                  <c:v>0.31958947538106069</c:v>
                </c:pt>
                <c:pt idx="17844">
                  <c:v>0.31960738657734949</c:v>
                </c:pt>
                <c:pt idx="17845">
                  <c:v>0.31962529777363829</c:v>
                </c:pt>
                <c:pt idx="17846">
                  <c:v>0.3196432089699271</c:v>
                </c:pt>
                <c:pt idx="17847">
                  <c:v>0.3196611201662159</c:v>
                </c:pt>
                <c:pt idx="17848">
                  <c:v>0.3196790313625047</c:v>
                </c:pt>
                <c:pt idx="17849">
                  <c:v>0.3196969425587935</c:v>
                </c:pt>
                <c:pt idx="17850">
                  <c:v>0.3197148537550823</c:v>
                </c:pt>
                <c:pt idx="17851">
                  <c:v>0.3197327649513711</c:v>
                </c:pt>
                <c:pt idx="17852">
                  <c:v>0.3197506761476599</c:v>
                </c:pt>
                <c:pt idx="17853">
                  <c:v>0.3197685873439487</c:v>
                </c:pt>
                <c:pt idx="17854">
                  <c:v>0.3197864985402375</c:v>
                </c:pt>
                <c:pt idx="17855">
                  <c:v>0.3198044097365263</c:v>
                </c:pt>
                <c:pt idx="17856">
                  <c:v>0.3198223209328151</c:v>
                </c:pt>
                <c:pt idx="17857">
                  <c:v>0.3198402321291039</c:v>
                </c:pt>
                <c:pt idx="17858">
                  <c:v>0.3198581433253927</c:v>
                </c:pt>
                <c:pt idx="17859">
                  <c:v>0.3198760545216815</c:v>
                </c:pt>
                <c:pt idx="17860">
                  <c:v>0.3198939657179703</c:v>
                </c:pt>
                <c:pt idx="17861">
                  <c:v>0.3199118769142591</c:v>
                </c:pt>
                <c:pt idx="17862">
                  <c:v>0.3199297881105479</c:v>
                </c:pt>
                <c:pt idx="17863">
                  <c:v>0.3199476993068367</c:v>
                </c:pt>
                <c:pt idx="17864">
                  <c:v>0.3199656105031255</c:v>
                </c:pt>
                <c:pt idx="17865">
                  <c:v>0.3199835216994143</c:v>
                </c:pt>
                <c:pt idx="17866">
                  <c:v>0.3200014328957031</c:v>
                </c:pt>
                <c:pt idx="17867">
                  <c:v>0.3200193440919919</c:v>
                </c:pt>
                <c:pt idx="17868">
                  <c:v>0.3200372552882807</c:v>
                </c:pt>
                <c:pt idx="17869">
                  <c:v>0.3200551664845695</c:v>
                </c:pt>
                <c:pt idx="17870">
                  <c:v>0.3200730776808583</c:v>
                </c:pt>
                <c:pt idx="17871">
                  <c:v>0.3200909888771471</c:v>
                </c:pt>
                <c:pt idx="17872">
                  <c:v>0.3201089000734359</c:v>
                </c:pt>
                <c:pt idx="17873">
                  <c:v>0.3201268112697247</c:v>
                </c:pt>
                <c:pt idx="17874">
                  <c:v>0.3201447224660135</c:v>
                </c:pt>
                <c:pt idx="17875">
                  <c:v>0.3201626336623023</c:v>
                </c:pt>
                <c:pt idx="17876">
                  <c:v>0.3201805448585911</c:v>
                </c:pt>
                <c:pt idx="17877">
                  <c:v>0.3201984560548799</c:v>
                </c:pt>
                <c:pt idx="17878">
                  <c:v>0.3202163672511687</c:v>
                </c:pt>
                <c:pt idx="17879">
                  <c:v>0.3202342784474575</c:v>
                </c:pt>
                <c:pt idx="17880">
                  <c:v>0.3202521896437463</c:v>
                </c:pt>
                <c:pt idx="17881">
                  <c:v>0.3202701008400351</c:v>
                </c:pt>
                <c:pt idx="17882">
                  <c:v>0.3202880120363239</c:v>
                </c:pt>
                <c:pt idx="17883">
                  <c:v>0.3203059232326127</c:v>
                </c:pt>
                <c:pt idx="17884">
                  <c:v>0.3203238344289015</c:v>
                </c:pt>
                <c:pt idx="17885">
                  <c:v>0.3203417456251903</c:v>
                </c:pt>
                <c:pt idx="17886">
                  <c:v>0.3203596568214791</c:v>
                </c:pt>
                <c:pt idx="17887">
                  <c:v>0.3203775680177679</c:v>
                </c:pt>
                <c:pt idx="17888">
                  <c:v>0.3203954792140567</c:v>
                </c:pt>
                <c:pt idx="17889">
                  <c:v>0.3204133904103455</c:v>
                </c:pt>
                <c:pt idx="17890">
                  <c:v>0.3204313016066343</c:v>
                </c:pt>
                <c:pt idx="17891">
                  <c:v>0.3204492128029231</c:v>
                </c:pt>
                <c:pt idx="17892">
                  <c:v>0.3204671239992119</c:v>
                </c:pt>
                <c:pt idx="17893">
                  <c:v>0.3204850351955007</c:v>
                </c:pt>
                <c:pt idx="17894">
                  <c:v>0.3205029463917895</c:v>
                </c:pt>
                <c:pt idx="17895">
                  <c:v>0.3205208575880783</c:v>
                </c:pt>
                <c:pt idx="17896">
                  <c:v>0.3205387687843671</c:v>
                </c:pt>
                <c:pt idx="17897">
                  <c:v>0.3205566799806559</c:v>
                </c:pt>
                <c:pt idx="17898">
                  <c:v>0.3205745911769447</c:v>
                </c:pt>
                <c:pt idx="17899">
                  <c:v>0.3205925023732335</c:v>
                </c:pt>
                <c:pt idx="17900">
                  <c:v>0.3206104135695223</c:v>
                </c:pt>
                <c:pt idx="17901">
                  <c:v>0.3206283247658111</c:v>
                </c:pt>
                <c:pt idx="17902">
                  <c:v>0.3206462359620999</c:v>
                </c:pt>
                <c:pt idx="17903">
                  <c:v>0.3206641471583887</c:v>
                </c:pt>
                <c:pt idx="17904">
                  <c:v>0.3206820583546775</c:v>
                </c:pt>
                <c:pt idx="17905">
                  <c:v>0.3206999695509663</c:v>
                </c:pt>
                <c:pt idx="17906">
                  <c:v>0.3207178807472551</c:v>
                </c:pt>
                <c:pt idx="17907">
                  <c:v>0.3207357919435439</c:v>
                </c:pt>
                <c:pt idx="17908">
                  <c:v>0.3207537031398327</c:v>
                </c:pt>
                <c:pt idx="17909">
                  <c:v>0.3207716143361215</c:v>
                </c:pt>
                <c:pt idx="17910">
                  <c:v>0.3207895255324103</c:v>
                </c:pt>
                <c:pt idx="17911">
                  <c:v>0.3208074367286991</c:v>
                </c:pt>
                <c:pt idx="17912">
                  <c:v>0.3208253479249879</c:v>
                </c:pt>
                <c:pt idx="17913">
                  <c:v>0.3208432591212767</c:v>
                </c:pt>
                <c:pt idx="17914">
                  <c:v>0.3208611703175655</c:v>
                </c:pt>
                <c:pt idx="17915">
                  <c:v>0.3208790815138543</c:v>
                </c:pt>
                <c:pt idx="17916">
                  <c:v>0.3208969927101431</c:v>
                </c:pt>
                <c:pt idx="17917">
                  <c:v>0.3209149039064319</c:v>
                </c:pt>
                <c:pt idx="17918">
                  <c:v>0.3209328151027207</c:v>
                </c:pt>
                <c:pt idx="17919">
                  <c:v>0.3209507262990095</c:v>
                </c:pt>
                <c:pt idx="17920">
                  <c:v>0.3209686374952983</c:v>
                </c:pt>
                <c:pt idx="17921">
                  <c:v>0.3209865486915871</c:v>
                </c:pt>
                <c:pt idx="17922">
                  <c:v>0.3210044598878759</c:v>
                </c:pt>
                <c:pt idx="17923">
                  <c:v>0.3210223710841647</c:v>
                </c:pt>
                <c:pt idx="17924">
                  <c:v>0.3210402822804535</c:v>
                </c:pt>
                <c:pt idx="17925">
                  <c:v>0.3210581934767423</c:v>
                </c:pt>
                <c:pt idx="17926">
                  <c:v>0.3210761046730311</c:v>
                </c:pt>
                <c:pt idx="17927">
                  <c:v>0.3210940158693199</c:v>
                </c:pt>
                <c:pt idx="17928">
                  <c:v>0.3211119270656087</c:v>
                </c:pt>
                <c:pt idx="17929">
                  <c:v>0.3211298382618975</c:v>
                </c:pt>
                <c:pt idx="17930">
                  <c:v>0.3211477494581863</c:v>
                </c:pt>
                <c:pt idx="17931">
                  <c:v>0.3211656606544751</c:v>
                </c:pt>
                <c:pt idx="17932">
                  <c:v>0.3211835718507639</c:v>
                </c:pt>
                <c:pt idx="17933">
                  <c:v>0.3212014830470527</c:v>
                </c:pt>
                <c:pt idx="17934">
                  <c:v>0.32121939424334151</c:v>
                </c:pt>
                <c:pt idx="17935">
                  <c:v>0.32123730543963031</c:v>
                </c:pt>
                <c:pt idx="17936">
                  <c:v>0.32125521663591911</c:v>
                </c:pt>
                <c:pt idx="17937">
                  <c:v>0.32127312783220791</c:v>
                </c:pt>
                <c:pt idx="17938">
                  <c:v>0.32129103902849671</c:v>
                </c:pt>
                <c:pt idx="17939">
                  <c:v>0.32130895022478551</c:v>
                </c:pt>
                <c:pt idx="17940">
                  <c:v>0.32132686142107431</c:v>
                </c:pt>
                <c:pt idx="17941">
                  <c:v>0.32134477261736311</c:v>
                </c:pt>
                <c:pt idx="17942">
                  <c:v>0.32136268381365191</c:v>
                </c:pt>
                <c:pt idx="17943">
                  <c:v>0.32138059500994071</c:v>
                </c:pt>
                <c:pt idx="17944">
                  <c:v>0.32139850620622951</c:v>
                </c:pt>
                <c:pt idx="17945">
                  <c:v>0.32141641740251831</c:v>
                </c:pt>
                <c:pt idx="17946">
                  <c:v>0.32143432859880711</c:v>
                </c:pt>
                <c:pt idx="17947">
                  <c:v>0.32145223979509591</c:v>
                </c:pt>
                <c:pt idx="17948">
                  <c:v>0.32147015099138471</c:v>
                </c:pt>
                <c:pt idx="17949">
                  <c:v>0.32148806218767351</c:v>
                </c:pt>
                <c:pt idx="17950">
                  <c:v>0.32150597338396231</c:v>
                </c:pt>
                <c:pt idx="17951">
                  <c:v>0.32152388458025111</c:v>
                </c:pt>
                <c:pt idx="17952">
                  <c:v>0.32154179577653991</c:v>
                </c:pt>
                <c:pt idx="17953">
                  <c:v>0.32155970697282871</c:v>
                </c:pt>
                <c:pt idx="17954">
                  <c:v>0.32157761816911751</c:v>
                </c:pt>
                <c:pt idx="17955">
                  <c:v>0.32159552936540631</c:v>
                </c:pt>
                <c:pt idx="17956">
                  <c:v>0.32161344056169511</c:v>
                </c:pt>
                <c:pt idx="17957">
                  <c:v>0.32163135175798391</c:v>
                </c:pt>
                <c:pt idx="17958">
                  <c:v>0.32164926295427271</c:v>
                </c:pt>
                <c:pt idx="17959">
                  <c:v>0.32166717415056151</c:v>
                </c:pt>
                <c:pt idx="17960">
                  <c:v>0.32168508534685031</c:v>
                </c:pt>
                <c:pt idx="17961">
                  <c:v>0.32170299654313911</c:v>
                </c:pt>
                <c:pt idx="17962">
                  <c:v>0.32172090773942791</c:v>
                </c:pt>
                <c:pt idx="17963">
                  <c:v>0.32173881893571671</c:v>
                </c:pt>
                <c:pt idx="17964">
                  <c:v>0.32175673013200551</c:v>
                </c:pt>
                <c:pt idx="17965">
                  <c:v>0.32177464132829431</c:v>
                </c:pt>
                <c:pt idx="17966">
                  <c:v>0.32179255252458311</c:v>
                </c:pt>
                <c:pt idx="17967">
                  <c:v>0.32181046372087191</c:v>
                </c:pt>
                <c:pt idx="17968">
                  <c:v>0.32182837491716071</c:v>
                </c:pt>
                <c:pt idx="17969">
                  <c:v>0.32184628611344951</c:v>
                </c:pt>
                <c:pt idx="17970">
                  <c:v>0.32186419730973831</c:v>
                </c:pt>
                <c:pt idx="17971">
                  <c:v>0.32188210850602711</c:v>
                </c:pt>
                <c:pt idx="17972">
                  <c:v>0.32190001970231591</c:v>
                </c:pt>
                <c:pt idx="17973">
                  <c:v>0.32191793089860471</c:v>
                </c:pt>
                <c:pt idx="17974">
                  <c:v>0.32193584209489351</c:v>
                </c:pt>
                <c:pt idx="17975">
                  <c:v>0.32195375329118231</c:v>
                </c:pt>
                <c:pt idx="17976">
                  <c:v>0.32197166448747111</c:v>
                </c:pt>
                <c:pt idx="17977">
                  <c:v>0.32198957568375991</c:v>
                </c:pt>
                <c:pt idx="17978">
                  <c:v>0.32200748688004871</c:v>
                </c:pt>
                <c:pt idx="17979">
                  <c:v>0.32202539807633751</c:v>
                </c:pt>
                <c:pt idx="17980">
                  <c:v>0.32204330927262631</c:v>
                </c:pt>
                <c:pt idx="17981">
                  <c:v>0.32206122046891511</c:v>
                </c:pt>
                <c:pt idx="17982">
                  <c:v>0.32207913166520391</c:v>
                </c:pt>
                <c:pt idx="17983">
                  <c:v>0.32209704286149271</c:v>
                </c:pt>
                <c:pt idx="17984">
                  <c:v>0.32211495405778151</c:v>
                </c:pt>
                <c:pt idx="17985">
                  <c:v>0.32213286525407031</c:v>
                </c:pt>
                <c:pt idx="17986">
                  <c:v>0.32215077645035911</c:v>
                </c:pt>
                <c:pt idx="17987">
                  <c:v>0.32216868764664791</c:v>
                </c:pt>
                <c:pt idx="17988">
                  <c:v>0.32218659884293671</c:v>
                </c:pt>
                <c:pt idx="17989">
                  <c:v>0.32220451003922551</c:v>
                </c:pt>
                <c:pt idx="17990">
                  <c:v>0.32222242123551431</c:v>
                </c:pt>
                <c:pt idx="17991">
                  <c:v>0.32224033243180311</c:v>
                </c:pt>
                <c:pt idx="17992">
                  <c:v>0.32225824362809191</c:v>
                </c:pt>
                <c:pt idx="17993">
                  <c:v>0.32227615482438071</c:v>
                </c:pt>
                <c:pt idx="17994">
                  <c:v>0.32229406602066951</c:v>
                </c:pt>
                <c:pt idx="17995">
                  <c:v>0.32231197721695831</c:v>
                </c:pt>
                <c:pt idx="17996">
                  <c:v>0.32232988841324711</c:v>
                </c:pt>
                <c:pt idx="17997">
                  <c:v>0.32234779960953591</c:v>
                </c:pt>
                <c:pt idx="17998">
                  <c:v>0.32236571080582471</c:v>
                </c:pt>
                <c:pt idx="17999">
                  <c:v>0.32238362200211351</c:v>
                </c:pt>
                <c:pt idx="18000">
                  <c:v>0.32240153319840231</c:v>
                </c:pt>
                <c:pt idx="18001">
                  <c:v>0.32241944439469111</c:v>
                </c:pt>
                <c:pt idx="18002">
                  <c:v>0.32243735559097991</c:v>
                </c:pt>
                <c:pt idx="18003">
                  <c:v>0.32245526678726871</c:v>
                </c:pt>
                <c:pt idx="18004">
                  <c:v>0.32247317798355751</c:v>
                </c:pt>
                <c:pt idx="18005">
                  <c:v>0.32249108917984631</c:v>
                </c:pt>
                <c:pt idx="18006">
                  <c:v>0.32250900037613511</c:v>
                </c:pt>
                <c:pt idx="18007">
                  <c:v>0.32252691157242391</c:v>
                </c:pt>
                <c:pt idx="18008">
                  <c:v>0.32254482276871271</c:v>
                </c:pt>
                <c:pt idx="18009">
                  <c:v>0.32256273396500151</c:v>
                </c:pt>
                <c:pt idx="18010">
                  <c:v>0.32258064516129031</c:v>
                </c:pt>
                <c:pt idx="18011">
                  <c:v>0.32259855635757911</c:v>
                </c:pt>
                <c:pt idx="18012">
                  <c:v>0.32261646755386791</c:v>
                </c:pt>
                <c:pt idx="18013">
                  <c:v>0.32263437875015671</c:v>
                </c:pt>
                <c:pt idx="18014">
                  <c:v>0.32265228994644551</c:v>
                </c:pt>
                <c:pt idx="18015">
                  <c:v>0.32267020114273431</c:v>
                </c:pt>
                <c:pt idx="18016">
                  <c:v>0.32268811233902311</c:v>
                </c:pt>
                <c:pt idx="18017">
                  <c:v>0.32270602353531191</c:v>
                </c:pt>
                <c:pt idx="18018">
                  <c:v>0.32272393473160071</c:v>
                </c:pt>
                <c:pt idx="18019">
                  <c:v>0.32274184592788951</c:v>
                </c:pt>
                <c:pt idx="18020">
                  <c:v>0.32275975712417831</c:v>
                </c:pt>
                <c:pt idx="18021">
                  <c:v>0.32277766832046711</c:v>
                </c:pt>
                <c:pt idx="18022">
                  <c:v>0.32279557951675591</c:v>
                </c:pt>
                <c:pt idx="18023">
                  <c:v>0.32281349071304472</c:v>
                </c:pt>
                <c:pt idx="18024">
                  <c:v>0.32283140190933352</c:v>
                </c:pt>
                <c:pt idx="18025">
                  <c:v>0.32284931310562232</c:v>
                </c:pt>
                <c:pt idx="18026">
                  <c:v>0.32286722430191112</c:v>
                </c:pt>
                <c:pt idx="18027">
                  <c:v>0.32288513549819992</c:v>
                </c:pt>
                <c:pt idx="18028">
                  <c:v>0.32290304669448872</c:v>
                </c:pt>
                <c:pt idx="18029">
                  <c:v>0.32292095789077752</c:v>
                </c:pt>
                <c:pt idx="18030">
                  <c:v>0.32293886908706632</c:v>
                </c:pt>
                <c:pt idx="18031">
                  <c:v>0.32295678028335512</c:v>
                </c:pt>
                <c:pt idx="18032">
                  <c:v>0.32297469147964392</c:v>
                </c:pt>
                <c:pt idx="18033">
                  <c:v>0.32299260267593272</c:v>
                </c:pt>
                <c:pt idx="18034">
                  <c:v>0.32301051387222152</c:v>
                </c:pt>
                <c:pt idx="18035">
                  <c:v>0.32302842506851032</c:v>
                </c:pt>
                <c:pt idx="18036">
                  <c:v>0.32304633626479912</c:v>
                </c:pt>
                <c:pt idx="18037">
                  <c:v>0.32306424746108792</c:v>
                </c:pt>
                <c:pt idx="18038">
                  <c:v>0.32308215865737672</c:v>
                </c:pt>
                <c:pt idx="18039">
                  <c:v>0.32310006985366552</c:v>
                </c:pt>
                <c:pt idx="18040">
                  <c:v>0.32311798104995432</c:v>
                </c:pt>
                <c:pt idx="18041">
                  <c:v>0.32313589224624312</c:v>
                </c:pt>
                <c:pt idx="18042">
                  <c:v>0.32315380344253192</c:v>
                </c:pt>
                <c:pt idx="18043">
                  <c:v>0.32317171463882072</c:v>
                </c:pt>
                <c:pt idx="18044">
                  <c:v>0.32318962583510952</c:v>
                </c:pt>
                <c:pt idx="18045">
                  <c:v>0.32320753703139832</c:v>
                </c:pt>
                <c:pt idx="18046">
                  <c:v>0.32322544822768712</c:v>
                </c:pt>
                <c:pt idx="18047">
                  <c:v>0.32324335942397592</c:v>
                </c:pt>
                <c:pt idx="18048">
                  <c:v>0.32326127062026472</c:v>
                </c:pt>
                <c:pt idx="18049">
                  <c:v>0.32327918181655352</c:v>
                </c:pt>
                <c:pt idx="18050">
                  <c:v>0.32329709301284232</c:v>
                </c:pt>
                <c:pt idx="18051">
                  <c:v>0.32331500420913112</c:v>
                </c:pt>
                <c:pt idx="18052">
                  <c:v>0.32333291540541992</c:v>
                </c:pt>
                <c:pt idx="18053">
                  <c:v>0.32335082660170872</c:v>
                </c:pt>
                <c:pt idx="18054">
                  <c:v>0.32336873779799752</c:v>
                </c:pt>
                <c:pt idx="18055">
                  <c:v>0.32338664899428632</c:v>
                </c:pt>
                <c:pt idx="18056">
                  <c:v>0.32340456019057512</c:v>
                </c:pt>
                <c:pt idx="18057">
                  <c:v>0.32342247138686392</c:v>
                </c:pt>
                <c:pt idx="18058">
                  <c:v>0.32344038258315272</c:v>
                </c:pt>
                <c:pt idx="18059">
                  <c:v>0.32345829377944152</c:v>
                </c:pt>
                <c:pt idx="18060">
                  <c:v>0.32347620497573032</c:v>
                </c:pt>
                <c:pt idx="18061">
                  <c:v>0.32349411617201912</c:v>
                </c:pt>
                <c:pt idx="18062">
                  <c:v>0.32351202736830792</c:v>
                </c:pt>
                <c:pt idx="18063">
                  <c:v>0.32352993856459672</c:v>
                </c:pt>
                <c:pt idx="18064">
                  <c:v>0.32354784976088552</c:v>
                </c:pt>
                <c:pt idx="18065">
                  <c:v>0.32356576095717432</c:v>
                </c:pt>
                <c:pt idx="18066">
                  <c:v>0.32358367215346312</c:v>
                </c:pt>
                <c:pt idx="18067">
                  <c:v>0.32360158334975192</c:v>
                </c:pt>
                <c:pt idx="18068">
                  <c:v>0.32361949454604072</c:v>
                </c:pt>
                <c:pt idx="18069">
                  <c:v>0.32363740574232952</c:v>
                </c:pt>
                <c:pt idx="18070">
                  <c:v>0.32365531693861832</c:v>
                </c:pt>
                <c:pt idx="18071">
                  <c:v>0.32367322813490712</c:v>
                </c:pt>
                <c:pt idx="18072">
                  <c:v>0.32369113933119592</c:v>
                </c:pt>
                <c:pt idx="18073">
                  <c:v>0.32370905052748472</c:v>
                </c:pt>
                <c:pt idx="18074">
                  <c:v>0.32372696172377352</c:v>
                </c:pt>
                <c:pt idx="18075">
                  <c:v>0.32374487292006232</c:v>
                </c:pt>
                <c:pt idx="18076">
                  <c:v>0.32376278411635112</c:v>
                </c:pt>
                <c:pt idx="18077">
                  <c:v>0.32378069531263992</c:v>
                </c:pt>
                <c:pt idx="18078">
                  <c:v>0.32379860650892872</c:v>
                </c:pt>
                <c:pt idx="18079">
                  <c:v>0.32381651770521752</c:v>
                </c:pt>
                <c:pt idx="18080">
                  <c:v>0.32383442890150632</c:v>
                </c:pt>
                <c:pt idx="18081">
                  <c:v>0.32385234009779512</c:v>
                </c:pt>
                <c:pt idx="18082">
                  <c:v>0.32387025129408392</c:v>
                </c:pt>
                <c:pt idx="18083">
                  <c:v>0.32388816249037272</c:v>
                </c:pt>
                <c:pt idx="18084">
                  <c:v>0.32390607368666152</c:v>
                </c:pt>
                <c:pt idx="18085">
                  <c:v>0.32392398488295032</c:v>
                </c:pt>
                <c:pt idx="18086">
                  <c:v>0.32394189607923912</c:v>
                </c:pt>
                <c:pt idx="18087">
                  <c:v>0.32395980727552792</c:v>
                </c:pt>
                <c:pt idx="18088">
                  <c:v>0.32397771847181672</c:v>
                </c:pt>
                <c:pt idx="18089">
                  <c:v>0.32399562966810552</c:v>
                </c:pt>
                <c:pt idx="18090">
                  <c:v>0.32401354086439432</c:v>
                </c:pt>
                <c:pt idx="18091">
                  <c:v>0.32403145206068312</c:v>
                </c:pt>
                <c:pt idx="18092">
                  <c:v>0.32404936325697192</c:v>
                </c:pt>
                <c:pt idx="18093">
                  <c:v>0.32406727445326072</c:v>
                </c:pt>
                <c:pt idx="18094">
                  <c:v>0.32408518564954952</c:v>
                </c:pt>
                <c:pt idx="18095">
                  <c:v>0.32410309684583832</c:v>
                </c:pt>
                <c:pt idx="18096">
                  <c:v>0.32412100804212712</c:v>
                </c:pt>
                <c:pt idx="18097">
                  <c:v>0.32413891923841592</c:v>
                </c:pt>
                <c:pt idx="18098">
                  <c:v>0.32415683043470472</c:v>
                </c:pt>
                <c:pt idx="18099">
                  <c:v>0.32417474163099352</c:v>
                </c:pt>
                <c:pt idx="18100">
                  <c:v>0.32419265282728232</c:v>
                </c:pt>
                <c:pt idx="18101">
                  <c:v>0.32421056402357112</c:v>
                </c:pt>
                <c:pt idx="18102">
                  <c:v>0.32422847521985992</c:v>
                </c:pt>
                <c:pt idx="18103">
                  <c:v>0.32424638641614872</c:v>
                </c:pt>
                <c:pt idx="18104">
                  <c:v>0.32426429761243752</c:v>
                </c:pt>
                <c:pt idx="18105">
                  <c:v>0.32428220880872632</c:v>
                </c:pt>
                <c:pt idx="18106">
                  <c:v>0.32430012000501512</c:v>
                </c:pt>
                <c:pt idx="18107">
                  <c:v>0.32431803120130392</c:v>
                </c:pt>
                <c:pt idx="18108">
                  <c:v>0.32433594239759272</c:v>
                </c:pt>
                <c:pt idx="18109">
                  <c:v>0.32435385359388152</c:v>
                </c:pt>
                <c:pt idx="18110">
                  <c:v>0.32437176479017032</c:v>
                </c:pt>
                <c:pt idx="18111">
                  <c:v>0.32438967598645913</c:v>
                </c:pt>
                <c:pt idx="18112">
                  <c:v>0.32440758718274793</c:v>
                </c:pt>
                <c:pt idx="18113">
                  <c:v>0.32442549837903673</c:v>
                </c:pt>
                <c:pt idx="18114">
                  <c:v>0.32444340957532553</c:v>
                </c:pt>
                <c:pt idx="18115">
                  <c:v>0.32446132077161433</c:v>
                </c:pt>
                <c:pt idx="18116">
                  <c:v>0.32447923196790313</c:v>
                </c:pt>
                <c:pt idx="18117">
                  <c:v>0.32449714316419193</c:v>
                </c:pt>
                <c:pt idx="18118">
                  <c:v>0.32451505436048073</c:v>
                </c:pt>
                <c:pt idx="18119">
                  <c:v>0.32453296555676953</c:v>
                </c:pt>
                <c:pt idx="18120">
                  <c:v>0.32455087675305833</c:v>
                </c:pt>
                <c:pt idx="18121">
                  <c:v>0.32456878794934713</c:v>
                </c:pt>
                <c:pt idx="18122">
                  <c:v>0.32458669914563593</c:v>
                </c:pt>
                <c:pt idx="18123">
                  <c:v>0.32460461034192473</c:v>
                </c:pt>
                <c:pt idx="18124">
                  <c:v>0.32462252153821353</c:v>
                </c:pt>
                <c:pt idx="18125">
                  <c:v>0.32464043273450233</c:v>
                </c:pt>
                <c:pt idx="18126">
                  <c:v>0.32465834393079113</c:v>
                </c:pt>
                <c:pt idx="18127">
                  <c:v>0.32467625512707993</c:v>
                </c:pt>
                <c:pt idx="18128">
                  <c:v>0.32469416632336873</c:v>
                </c:pt>
                <c:pt idx="18129">
                  <c:v>0.32471207751965753</c:v>
                </c:pt>
                <c:pt idx="18130">
                  <c:v>0.32472998871594633</c:v>
                </c:pt>
                <c:pt idx="18131">
                  <c:v>0.32474789991223513</c:v>
                </c:pt>
                <c:pt idx="18132">
                  <c:v>0.32476581110852393</c:v>
                </c:pt>
                <c:pt idx="18133">
                  <c:v>0.32478372230481273</c:v>
                </c:pt>
                <c:pt idx="18134">
                  <c:v>0.32480163350110153</c:v>
                </c:pt>
                <c:pt idx="18135">
                  <c:v>0.32481954469739033</c:v>
                </c:pt>
                <c:pt idx="18136">
                  <c:v>0.32483745589367913</c:v>
                </c:pt>
                <c:pt idx="18137">
                  <c:v>0.32485536708996793</c:v>
                </c:pt>
                <c:pt idx="18138">
                  <c:v>0.32487327828625673</c:v>
                </c:pt>
                <c:pt idx="18139">
                  <c:v>0.32489118948254553</c:v>
                </c:pt>
                <c:pt idx="18140">
                  <c:v>0.32490910067883433</c:v>
                </c:pt>
                <c:pt idx="18141">
                  <c:v>0.32492701187512313</c:v>
                </c:pt>
                <c:pt idx="18142">
                  <c:v>0.32494492307141193</c:v>
                </c:pt>
                <c:pt idx="18143">
                  <c:v>0.32496283426770073</c:v>
                </c:pt>
                <c:pt idx="18144">
                  <c:v>0.32498074546398953</c:v>
                </c:pt>
                <c:pt idx="18145">
                  <c:v>0.32499865666027833</c:v>
                </c:pt>
                <c:pt idx="18146">
                  <c:v>0.32501656785656713</c:v>
                </c:pt>
                <c:pt idx="18147">
                  <c:v>0.32503447905285593</c:v>
                </c:pt>
                <c:pt idx="18148">
                  <c:v>0.32505239024914473</c:v>
                </c:pt>
                <c:pt idx="18149">
                  <c:v>0.32507030144543353</c:v>
                </c:pt>
                <c:pt idx="18150">
                  <c:v>0.32508821264172233</c:v>
                </c:pt>
                <c:pt idx="18151">
                  <c:v>0.32510612383801113</c:v>
                </c:pt>
                <c:pt idx="18152">
                  <c:v>0.32512403503429993</c:v>
                </c:pt>
                <c:pt idx="18153">
                  <c:v>0.32514194623058873</c:v>
                </c:pt>
                <c:pt idx="18154">
                  <c:v>0.32515985742687753</c:v>
                </c:pt>
                <c:pt idx="18155">
                  <c:v>0.32517776862316633</c:v>
                </c:pt>
                <c:pt idx="18156">
                  <c:v>0.32519567981945513</c:v>
                </c:pt>
                <c:pt idx="18157">
                  <c:v>0.32521359101574393</c:v>
                </c:pt>
                <c:pt idx="18158">
                  <c:v>0.32523150221203273</c:v>
                </c:pt>
                <c:pt idx="18159">
                  <c:v>0.32524941340832153</c:v>
                </c:pt>
                <c:pt idx="18160">
                  <c:v>0.32526732460461033</c:v>
                </c:pt>
                <c:pt idx="18161">
                  <c:v>0.32528523580089913</c:v>
                </c:pt>
                <c:pt idx="18162">
                  <c:v>0.32530314699718793</c:v>
                </c:pt>
                <c:pt idx="18163">
                  <c:v>0.32532105819347673</c:v>
                </c:pt>
                <c:pt idx="18164">
                  <c:v>0.32533896938976553</c:v>
                </c:pt>
                <c:pt idx="18165">
                  <c:v>0.32535688058605433</c:v>
                </c:pt>
                <c:pt idx="18166">
                  <c:v>0.32537479178234313</c:v>
                </c:pt>
                <c:pt idx="18167">
                  <c:v>0.32539270297863193</c:v>
                </c:pt>
                <c:pt idx="18168">
                  <c:v>0.32541061417492073</c:v>
                </c:pt>
                <c:pt idx="18169">
                  <c:v>0.32542852537120953</c:v>
                </c:pt>
                <c:pt idx="18170">
                  <c:v>0.32544643656749833</c:v>
                </c:pt>
                <c:pt idx="18171">
                  <c:v>0.32546434776378713</c:v>
                </c:pt>
                <c:pt idx="18172">
                  <c:v>0.32548225896007593</c:v>
                </c:pt>
                <c:pt idx="18173">
                  <c:v>0.32550017015636473</c:v>
                </c:pt>
                <c:pt idx="18174">
                  <c:v>0.32551808135265353</c:v>
                </c:pt>
                <c:pt idx="18175">
                  <c:v>0.32553599254894233</c:v>
                </c:pt>
                <c:pt idx="18176">
                  <c:v>0.32555390374523113</c:v>
                </c:pt>
                <c:pt idx="18177">
                  <c:v>0.32557181494151993</c:v>
                </c:pt>
                <c:pt idx="18178">
                  <c:v>0.32558972613780873</c:v>
                </c:pt>
                <c:pt idx="18179">
                  <c:v>0.32560763733409753</c:v>
                </c:pt>
                <c:pt idx="18180">
                  <c:v>0.32562554853038633</c:v>
                </c:pt>
                <c:pt idx="18181">
                  <c:v>0.32564345972667513</c:v>
                </c:pt>
                <c:pt idx="18182">
                  <c:v>0.32566137092296393</c:v>
                </c:pt>
                <c:pt idx="18183">
                  <c:v>0.32567928211925273</c:v>
                </c:pt>
                <c:pt idx="18184">
                  <c:v>0.32569719331554153</c:v>
                </c:pt>
                <c:pt idx="18185">
                  <c:v>0.32571510451183033</c:v>
                </c:pt>
                <c:pt idx="18186">
                  <c:v>0.32573301570811913</c:v>
                </c:pt>
                <c:pt idx="18187">
                  <c:v>0.32575092690440793</c:v>
                </c:pt>
                <c:pt idx="18188">
                  <c:v>0.32576883810069673</c:v>
                </c:pt>
                <c:pt idx="18189">
                  <c:v>0.32578674929698553</c:v>
                </c:pt>
                <c:pt idx="18190">
                  <c:v>0.32580466049327433</c:v>
                </c:pt>
                <c:pt idx="18191">
                  <c:v>0.32582257168956313</c:v>
                </c:pt>
                <c:pt idx="18192">
                  <c:v>0.32584048288585193</c:v>
                </c:pt>
                <c:pt idx="18193">
                  <c:v>0.32585839408214073</c:v>
                </c:pt>
                <c:pt idx="18194">
                  <c:v>0.32587630527842953</c:v>
                </c:pt>
                <c:pt idx="18195">
                  <c:v>0.32589421647471833</c:v>
                </c:pt>
                <c:pt idx="18196">
                  <c:v>0.32591212767100713</c:v>
                </c:pt>
                <c:pt idx="18197">
                  <c:v>0.32593003886729593</c:v>
                </c:pt>
                <c:pt idx="18198">
                  <c:v>0.32594795006358473</c:v>
                </c:pt>
                <c:pt idx="18199">
                  <c:v>0.32596586125987353</c:v>
                </c:pt>
                <c:pt idx="18200">
                  <c:v>0.32598377245616234</c:v>
                </c:pt>
                <c:pt idx="18201">
                  <c:v>0.32600168365245114</c:v>
                </c:pt>
                <c:pt idx="18202">
                  <c:v>0.32601959484873994</c:v>
                </c:pt>
                <c:pt idx="18203">
                  <c:v>0.32603750604502874</c:v>
                </c:pt>
                <c:pt idx="18204">
                  <c:v>0.32605541724131754</c:v>
                </c:pt>
                <c:pt idx="18205">
                  <c:v>0.32607332843760634</c:v>
                </c:pt>
                <c:pt idx="18206">
                  <c:v>0.32609123963389514</c:v>
                </c:pt>
                <c:pt idx="18207">
                  <c:v>0.32610915083018394</c:v>
                </c:pt>
                <c:pt idx="18208">
                  <c:v>0.32612706202647274</c:v>
                </c:pt>
                <c:pt idx="18209">
                  <c:v>0.32614497322276154</c:v>
                </c:pt>
                <c:pt idx="18210">
                  <c:v>0.32616288441905034</c:v>
                </c:pt>
                <c:pt idx="18211">
                  <c:v>0.32618079561533914</c:v>
                </c:pt>
                <c:pt idx="18212">
                  <c:v>0.32619870681162794</c:v>
                </c:pt>
                <c:pt idx="18213">
                  <c:v>0.32621661800791674</c:v>
                </c:pt>
                <c:pt idx="18214">
                  <c:v>0.32623452920420554</c:v>
                </c:pt>
                <c:pt idx="18215">
                  <c:v>0.32625244040049434</c:v>
                </c:pt>
                <c:pt idx="18216">
                  <c:v>0.32627035159678314</c:v>
                </c:pt>
                <c:pt idx="18217">
                  <c:v>0.32628826279307194</c:v>
                </c:pt>
                <c:pt idx="18218">
                  <c:v>0.32630617398936074</c:v>
                </c:pt>
                <c:pt idx="18219">
                  <c:v>0.32632408518564954</c:v>
                </c:pt>
                <c:pt idx="18220">
                  <c:v>0.32634199638193834</c:v>
                </c:pt>
                <c:pt idx="18221">
                  <c:v>0.32635990757822714</c:v>
                </c:pt>
                <c:pt idx="18222">
                  <c:v>0.32637781877451594</c:v>
                </c:pt>
                <c:pt idx="18223">
                  <c:v>0.32639572997080474</c:v>
                </c:pt>
                <c:pt idx="18224">
                  <c:v>0.32641364116709354</c:v>
                </c:pt>
                <c:pt idx="18225">
                  <c:v>0.32643155236338234</c:v>
                </c:pt>
                <c:pt idx="18226">
                  <c:v>0.32644946355967114</c:v>
                </c:pt>
                <c:pt idx="18227">
                  <c:v>0.32646737475595994</c:v>
                </c:pt>
                <c:pt idx="18228">
                  <c:v>0.32648528595224874</c:v>
                </c:pt>
                <c:pt idx="18229">
                  <c:v>0.32650319714853754</c:v>
                </c:pt>
                <c:pt idx="18230">
                  <c:v>0.32652110834482634</c:v>
                </c:pt>
                <c:pt idx="18231">
                  <c:v>0.32653901954111514</c:v>
                </c:pt>
                <c:pt idx="18232">
                  <c:v>0.32655693073740394</c:v>
                </c:pt>
                <c:pt idx="18233">
                  <c:v>0.32657484193369274</c:v>
                </c:pt>
                <c:pt idx="18234">
                  <c:v>0.32659275312998154</c:v>
                </c:pt>
                <c:pt idx="18235">
                  <c:v>0.32661066432627034</c:v>
                </c:pt>
                <c:pt idx="18236">
                  <c:v>0.32662857552255914</c:v>
                </c:pt>
                <c:pt idx="18237">
                  <c:v>0.32664648671884794</c:v>
                </c:pt>
                <c:pt idx="18238">
                  <c:v>0.32666439791513674</c:v>
                </c:pt>
                <c:pt idx="18239">
                  <c:v>0.32668230911142554</c:v>
                </c:pt>
                <c:pt idx="18240">
                  <c:v>0.32670022030771434</c:v>
                </c:pt>
                <c:pt idx="18241">
                  <c:v>0.32671813150400314</c:v>
                </c:pt>
                <c:pt idx="18242">
                  <c:v>0.32673604270029194</c:v>
                </c:pt>
                <c:pt idx="18243">
                  <c:v>0.32675395389658074</c:v>
                </c:pt>
                <c:pt idx="18244">
                  <c:v>0.32677186509286954</c:v>
                </c:pt>
                <c:pt idx="18245">
                  <c:v>0.32678977628915834</c:v>
                </c:pt>
                <c:pt idx="18246">
                  <c:v>0.32680768748544714</c:v>
                </c:pt>
                <c:pt idx="18247">
                  <c:v>0.32682559868173594</c:v>
                </c:pt>
                <c:pt idx="18248">
                  <c:v>0.32684350987802474</c:v>
                </c:pt>
                <c:pt idx="18249">
                  <c:v>0.32686142107431354</c:v>
                </c:pt>
                <c:pt idx="18250">
                  <c:v>0.32687933227060234</c:v>
                </c:pt>
                <c:pt idx="18251">
                  <c:v>0.32689724346689114</c:v>
                </c:pt>
                <c:pt idx="18252">
                  <c:v>0.32691515466317994</c:v>
                </c:pt>
                <c:pt idx="18253">
                  <c:v>0.32693306585946874</c:v>
                </c:pt>
                <c:pt idx="18254">
                  <c:v>0.32695097705575754</c:v>
                </c:pt>
                <c:pt idx="18255">
                  <c:v>0.32696888825204634</c:v>
                </c:pt>
                <c:pt idx="18256">
                  <c:v>0.32698679944833514</c:v>
                </c:pt>
                <c:pt idx="18257">
                  <c:v>0.32700471064462394</c:v>
                </c:pt>
                <c:pt idx="18258">
                  <c:v>0.32702262184091274</c:v>
                </c:pt>
                <c:pt idx="18259">
                  <c:v>0.32704053303720154</c:v>
                </c:pt>
                <c:pt idx="18260">
                  <c:v>0.32705844423349034</c:v>
                </c:pt>
                <c:pt idx="18261">
                  <c:v>0.32707635542977914</c:v>
                </c:pt>
                <c:pt idx="18262">
                  <c:v>0.32709426662606794</c:v>
                </c:pt>
                <c:pt idx="18263">
                  <c:v>0.32711217782235674</c:v>
                </c:pt>
                <c:pt idx="18264">
                  <c:v>0.32713008901864554</c:v>
                </c:pt>
                <c:pt idx="18265">
                  <c:v>0.32714800021493434</c:v>
                </c:pt>
                <c:pt idx="18266">
                  <c:v>0.32716591141122314</c:v>
                </c:pt>
                <c:pt idx="18267">
                  <c:v>0.32718382260751194</c:v>
                </c:pt>
                <c:pt idx="18268">
                  <c:v>0.32720173380380074</c:v>
                </c:pt>
                <c:pt idx="18269">
                  <c:v>0.32721964500008954</c:v>
                </c:pt>
                <c:pt idx="18270">
                  <c:v>0.32723755619637834</c:v>
                </c:pt>
                <c:pt idx="18271">
                  <c:v>0.32725546739266714</c:v>
                </c:pt>
                <c:pt idx="18272">
                  <c:v>0.32727337858895594</c:v>
                </c:pt>
                <c:pt idx="18273">
                  <c:v>0.32729128978524474</c:v>
                </c:pt>
                <c:pt idx="18274">
                  <c:v>0.32730920098153354</c:v>
                </c:pt>
                <c:pt idx="18275">
                  <c:v>0.32732711217782234</c:v>
                </c:pt>
                <c:pt idx="18276">
                  <c:v>0.32734502337411114</c:v>
                </c:pt>
                <c:pt idx="18277">
                  <c:v>0.32736293457039994</c:v>
                </c:pt>
                <c:pt idx="18278">
                  <c:v>0.32738084576668874</c:v>
                </c:pt>
                <c:pt idx="18279">
                  <c:v>0.32739875696297754</c:v>
                </c:pt>
                <c:pt idx="18280">
                  <c:v>0.32741666815926634</c:v>
                </c:pt>
                <c:pt idx="18281">
                  <c:v>0.32743457935555514</c:v>
                </c:pt>
                <c:pt idx="18282">
                  <c:v>0.32745249055184394</c:v>
                </c:pt>
                <c:pt idx="18283">
                  <c:v>0.32747040174813274</c:v>
                </c:pt>
                <c:pt idx="18284">
                  <c:v>0.32748831294442154</c:v>
                </c:pt>
                <c:pt idx="18285">
                  <c:v>0.32750622414071034</c:v>
                </c:pt>
                <c:pt idx="18286">
                  <c:v>0.32752413533699914</c:v>
                </c:pt>
                <c:pt idx="18287">
                  <c:v>0.32754204653328794</c:v>
                </c:pt>
                <c:pt idx="18288">
                  <c:v>0.32755995772957675</c:v>
                </c:pt>
                <c:pt idx="18289">
                  <c:v>0.32757786892586555</c:v>
                </c:pt>
                <c:pt idx="18290">
                  <c:v>0.32759578012215435</c:v>
                </c:pt>
                <c:pt idx="18291">
                  <c:v>0.32761369131844315</c:v>
                </c:pt>
                <c:pt idx="18292">
                  <c:v>0.32763160251473195</c:v>
                </c:pt>
                <c:pt idx="18293">
                  <c:v>0.32764951371102075</c:v>
                </c:pt>
                <c:pt idx="18294">
                  <c:v>0.32766742490730955</c:v>
                </c:pt>
                <c:pt idx="18295">
                  <c:v>0.32768533610359835</c:v>
                </c:pt>
                <c:pt idx="18296">
                  <c:v>0.32770324729988715</c:v>
                </c:pt>
                <c:pt idx="18297">
                  <c:v>0.32772115849617595</c:v>
                </c:pt>
                <c:pt idx="18298">
                  <c:v>0.32773906969246475</c:v>
                </c:pt>
                <c:pt idx="18299">
                  <c:v>0.32775698088875355</c:v>
                </c:pt>
                <c:pt idx="18300">
                  <c:v>0.32777489208504235</c:v>
                </c:pt>
                <c:pt idx="18301">
                  <c:v>0.32779280328133115</c:v>
                </c:pt>
                <c:pt idx="18302">
                  <c:v>0.32781071447761995</c:v>
                </c:pt>
                <c:pt idx="18303">
                  <c:v>0.32782862567390875</c:v>
                </c:pt>
                <c:pt idx="18304">
                  <c:v>0.32784653687019755</c:v>
                </c:pt>
                <c:pt idx="18305">
                  <c:v>0.32786444806648635</c:v>
                </c:pt>
                <c:pt idx="18306">
                  <c:v>0.32788235926277515</c:v>
                </c:pt>
                <c:pt idx="18307">
                  <c:v>0.32790027045906395</c:v>
                </c:pt>
                <c:pt idx="18308">
                  <c:v>0.32791818165535275</c:v>
                </c:pt>
                <c:pt idx="18309">
                  <c:v>0.32793609285164155</c:v>
                </c:pt>
                <c:pt idx="18310">
                  <c:v>0.32795400404793035</c:v>
                </c:pt>
                <c:pt idx="18311">
                  <c:v>0.32797191524421915</c:v>
                </c:pt>
                <c:pt idx="18312">
                  <c:v>0.32798982644050795</c:v>
                </c:pt>
                <c:pt idx="18313">
                  <c:v>0.32800773763679675</c:v>
                </c:pt>
                <c:pt idx="18314">
                  <c:v>0.32802564883308555</c:v>
                </c:pt>
                <c:pt idx="18315">
                  <c:v>0.32804356002937435</c:v>
                </c:pt>
                <c:pt idx="18316">
                  <c:v>0.32806147122566315</c:v>
                </c:pt>
                <c:pt idx="18317">
                  <c:v>0.32807938242195195</c:v>
                </c:pt>
                <c:pt idx="18318">
                  <c:v>0.32809729361824075</c:v>
                </c:pt>
                <c:pt idx="18319">
                  <c:v>0.32811520481452955</c:v>
                </c:pt>
                <c:pt idx="18320">
                  <c:v>0.32813311601081835</c:v>
                </c:pt>
                <c:pt idx="18321">
                  <c:v>0.32815102720710715</c:v>
                </c:pt>
                <c:pt idx="18322">
                  <c:v>0.32816893840339595</c:v>
                </c:pt>
                <c:pt idx="18323">
                  <c:v>0.32818684959968475</c:v>
                </c:pt>
                <c:pt idx="18324">
                  <c:v>0.32820476079597355</c:v>
                </c:pt>
                <c:pt idx="18325">
                  <c:v>0.32822267199226235</c:v>
                </c:pt>
                <c:pt idx="18326">
                  <c:v>0.32824058318855115</c:v>
                </c:pt>
                <c:pt idx="18327">
                  <c:v>0.32825849438483995</c:v>
                </c:pt>
                <c:pt idx="18328">
                  <c:v>0.32827640558112875</c:v>
                </c:pt>
                <c:pt idx="18329">
                  <c:v>0.32829431677741755</c:v>
                </c:pt>
                <c:pt idx="18330">
                  <c:v>0.32831222797370635</c:v>
                </c:pt>
                <c:pt idx="18331">
                  <c:v>0.32833013916999515</c:v>
                </c:pt>
                <c:pt idx="18332">
                  <c:v>0.32834805036628395</c:v>
                </c:pt>
                <c:pt idx="18333">
                  <c:v>0.32836596156257275</c:v>
                </c:pt>
                <c:pt idx="18334">
                  <c:v>0.32838387275886155</c:v>
                </c:pt>
                <c:pt idx="18335">
                  <c:v>0.32840178395515035</c:v>
                </c:pt>
                <c:pt idx="18336">
                  <c:v>0.32841969515143915</c:v>
                </c:pt>
                <c:pt idx="18337">
                  <c:v>0.32843760634772795</c:v>
                </c:pt>
                <c:pt idx="18338">
                  <c:v>0.32845551754401675</c:v>
                </c:pt>
                <c:pt idx="18339">
                  <c:v>0.32847342874030555</c:v>
                </c:pt>
                <c:pt idx="18340">
                  <c:v>0.32849133993659435</c:v>
                </c:pt>
                <c:pt idx="18341">
                  <c:v>0.32850925113288315</c:v>
                </c:pt>
                <c:pt idx="18342">
                  <c:v>0.32852716232917195</c:v>
                </c:pt>
                <c:pt idx="18343">
                  <c:v>0.32854507352546075</c:v>
                </c:pt>
                <c:pt idx="18344">
                  <c:v>0.32856298472174955</c:v>
                </c:pt>
                <c:pt idx="18345">
                  <c:v>0.32858089591803835</c:v>
                </c:pt>
                <c:pt idx="18346">
                  <c:v>0.32859880711432715</c:v>
                </c:pt>
                <c:pt idx="18347">
                  <c:v>0.32861671831061595</c:v>
                </c:pt>
                <c:pt idx="18348">
                  <c:v>0.32863462950690475</c:v>
                </c:pt>
                <c:pt idx="18349">
                  <c:v>0.32865254070319355</c:v>
                </c:pt>
                <c:pt idx="18350">
                  <c:v>0.32867045189948235</c:v>
                </c:pt>
                <c:pt idx="18351">
                  <c:v>0.32868836309577115</c:v>
                </c:pt>
                <c:pt idx="18352">
                  <c:v>0.32870627429205995</c:v>
                </c:pt>
                <c:pt idx="18353">
                  <c:v>0.32872418548834875</c:v>
                </c:pt>
                <c:pt idx="18354">
                  <c:v>0.32874209668463755</c:v>
                </c:pt>
                <c:pt idx="18355">
                  <c:v>0.32876000788092635</c:v>
                </c:pt>
                <c:pt idx="18356">
                  <c:v>0.32877791907721515</c:v>
                </c:pt>
                <c:pt idx="18357">
                  <c:v>0.32879583027350395</c:v>
                </c:pt>
                <c:pt idx="18358">
                  <c:v>0.32881374146979275</c:v>
                </c:pt>
                <c:pt idx="18359">
                  <c:v>0.32883165266608155</c:v>
                </c:pt>
                <c:pt idx="18360">
                  <c:v>0.32884956386237035</c:v>
                </c:pt>
                <c:pt idx="18361">
                  <c:v>0.32886747505865915</c:v>
                </c:pt>
                <c:pt idx="18362">
                  <c:v>0.32888538625494795</c:v>
                </c:pt>
                <c:pt idx="18363">
                  <c:v>0.32890329745123675</c:v>
                </c:pt>
                <c:pt idx="18364">
                  <c:v>0.32892120864752555</c:v>
                </c:pt>
                <c:pt idx="18365">
                  <c:v>0.32893911984381435</c:v>
                </c:pt>
                <c:pt idx="18366">
                  <c:v>0.32895703104010315</c:v>
                </c:pt>
                <c:pt idx="18367">
                  <c:v>0.32897494223639195</c:v>
                </c:pt>
                <c:pt idx="18368">
                  <c:v>0.32899285343268075</c:v>
                </c:pt>
                <c:pt idx="18369">
                  <c:v>0.32901076462896955</c:v>
                </c:pt>
                <c:pt idx="18370">
                  <c:v>0.32902867582525835</c:v>
                </c:pt>
                <c:pt idx="18371">
                  <c:v>0.32904658702154715</c:v>
                </c:pt>
                <c:pt idx="18372">
                  <c:v>0.32906449821783595</c:v>
                </c:pt>
                <c:pt idx="18373">
                  <c:v>0.32908240941412475</c:v>
                </c:pt>
                <c:pt idx="18374">
                  <c:v>0.32910032061041355</c:v>
                </c:pt>
                <c:pt idx="18375">
                  <c:v>0.32911823180670235</c:v>
                </c:pt>
                <c:pt idx="18376">
                  <c:v>0.32913614300299116</c:v>
                </c:pt>
                <c:pt idx="18377">
                  <c:v>0.32915405419927996</c:v>
                </c:pt>
                <c:pt idx="18378">
                  <c:v>0.32917196539556876</c:v>
                </c:pt>
                <c:pt idx="18379">
                  <c:v>0.32918987659185756</c:v>
                </c:pt>
                <c:pt idx="18380">
                  <c:v>0.32920778778814636</c:v>
                </c:pt>
                <c:pt idx="18381">
                  <c:v>0.32922569898443516</c:v>
                </c:pt>
                <c:pt idx="18382">
                  <c:v>0.32924361018072396</c:v>
                </c:pt>
                <c:pt idx="18383">
                  <c:v>0.32926152137701276</c:v>
                </c:pt>
                <c:pt idx="18384">
                  <c:v>0.32927943257330156</c:v>
                </c:pt>
                <c:pt idx="18385">
                  <c:v>0.32929734376959036</c:v>
                </c:pt>
                <c:pt idx="18386">
                  <c:v>0.32931525496587916</c:v>
                </c:pt>
                <c:pt idx="18387">
                  <c:v>0.32933316616216796</c:v>
                </c:pt>
                <c:pt idx="18388">
                  <c:v>0.32935107735845676</c:v>
                </c:pt>
                <c:pt idx="18389">
                  <c:v>0.32936898855474556</c:v>
                </c:pt>
                <c:pt idx="18390">
                  <c:v>0.32938689975103436</c:v>
                </c:pt>
                <c:pt idx="18391">
                  <c:v>0.32940481094732316</c:v>
                </c:pt>
                <c:pt idx="18392">
                  <c:v>0.32942272214361196</c:v>
                </c:pt>
                <c:pt idx="18393">
                  <c:v>0.32944063333990076</c:v>
                </c:pt>
                <c:pt idx="18394">
                  <c:v>0.32945854453618956</c:v>
                </c:pt>
                <c:pt idx="18395">
                  <c:v>0.32947645573247836</c:v>
                </c:pt>
                <c:pt idx="18396">
                  <c:v>0.32949436692876716</c:v>
                </c:pt>
                <c:pt idx="18397">
                  <c:v>0.32951227812505596</c:v>
                </c:pt>
                <c:pt idx="18398">
                  <c:v>0.32953018932134476</c:v>
                </c:pt>
                <c:pt idx="18399">
                  <c:v>0.32954810051763356</c:v>
                </c:pt>
                <c:pt idx="18400">
                  <c:v>0.32956601171392236</c:v>
                </c:pt>
                <c:pt idx="18401">
                  <c:v>0.32958392291021116</c:v>
                </c:pt>
                <c:pt idx="18402">
                  <c:v>0.32960183410649996</c:v>
                </c:pt>
                <c:pt idx="18403">
                  <c:v>0.32961974530278876</c:v>
                </c:pt>
                <c:pt idx="18404">
                  <c:v>0.32963765649907756</c:v>
                </c:pt>
                <c:pt idx="18405">
                  <c:v>0.32965556769536636</c:v>
                </c:pt>
                <c:pt idx="18406">
                  <c:v>0.32967347889165516</c:v>
                </c:pt>
                <c:pt idx="18407">
                  <c:v>0.32969139008794396</c:v>
                </c:pt>
                <c:pt idx="18408">
                  <c:v>0.32970930128423276</c:v>
                </c:pt>
                <c:pt idx="18409">
                  <c:v>0.32972721248052156</c:v>
                </c:pt>
                <c:pt idx="18410">
                  <c:v>0.32974512367681036</c:v>
                </c:pt>
                <c:pt idx="18411">
                  <c:v>0.32976303487309916</c:v>
                </c:pt>
                <c:pt idx="18412">
                  <c:v>0.32978094606938796</c:v>
                </c:pt>
                <c:pt idx="18413">
                  <c:v>0.32979885726567676</c:v>
                </c:pt>
                <c:pt idx="18414">
                  <c:v>0.32981676846196556</c:v>
                </c:pt>
                <c:pt idx="18415">
                  <c:v>0.32983467965825436</c:v>
                </c:pt>
                <c:pt idx="18416">
                  <c:v>0.32985259085454316</c:v>
                </c:pt>
                <c:pt idx="18417">
                  <c:v>0.32987050205083196</c:v>
                </c:pt>
                <c:pt idx="18418">
                  <c:v>0.32988841324712076</c:v>
                </c:pt>
                <c:pt idx="18419">
                  <c:v>0.32990632444340956</c:v>
                </c:pt>
                <c:pt idx="18420">
                  <c:v>0.32992423563969836</c:v>
                </c:pt>
                <c:pt idx="18421">
                  <c:v>0.32994214683598716</c:v>
                </c:pt>
                <c:pt idx="18422">
                  <c:v>0.32996005803227596</c:v>
                </c:pt>
                <c:pt idx="18423">
                  <c:v>0.32997796922856476</c:v>
                </c:pt>
                <c:pt idx="18424">
                  <c:v>0.32999588042485356</c:v>
                </c:pt>
                <c:pt idx="18425">
                  <c:v>0.33001379162114236</c:v>
                </c:pt>
                <c:pt idx="18426">
                  <c:v>0.33003170281743116</c:v>
                </c:pt>
                <c:pt idx="18427">
                  <c:v>0.33004961401371996</c:v>
                </c:pt>
                <c:pt idx="18428">
                  <c:v>0.33006752521000876</c:v>
                </c:pt>
                <c:pt idx="18429">
                  <c:v>0.33008543640629756</c:v>
                </c:pt>
                <c:pt idx="18430">
                  <c:v>0.33010334760258636</c:v>
                </c:pt>
                <c:pt idx="18431">
                  <c:v>0.33012125879887516</c:v>
                </c:pt>
                <c:pt idx="18432">
                  <c:v>0.33013916999516396</c:v>
                </c:pt>
                <c:pt idx="18433">
                  <c:v>0.33015708119145276</c:v>
                </c:pt>
                <c:pt idx="18434">
                  <c:v>0.33017499238774156</c:v>
                </c:pt>
                <c:pt idx="18435">
                  <c:v>0.33019290358403036</c:v>
                </c:pt>
                <c:pt idx="18436">
                  <c:v>0.33021081478031916</c:v>
                </c:pt>
                <c:pt idx="18437">
                  <c:v>0.33022872597660796</c:v>
                </c:pt>
                <c:pt idx="18438">
                  <c:v>0.33024663717289676</c:v>
                </c:pt>
                <c:pt idx="18439">
                  <c:v>0.33026454836918556</c:v>
                </c:pt>
                <c:pt idx="18440">
                  <c:v>0.33028245956547436</c:v>
                </c:pt>
                <c:pt idx="18441">
                  <c:v>0.33030037076176316</c:v>
                </c:pt>
                <c:pt idx="18442">
                  <c:v>0.33031828195805196</c:v>
                </c:pt>
                <c:pt idx="18443">
                  <c:v>0.33033619315434076</c:v>
                </c:pt>
                <c:pt idx="18444">
                  <c:v>0.33035410435062956</c:v>
                </c:pt>
                <c:pt idx="18445">
                  <c:v>0.33037201554691836</c:v>
                </c:pt>
                <c:pt idx="18446">
                  <c:v>0.33038992674320716</c:v>
                </c:pt>
                <c:pt idx="18447">
                  <c:v>0.33040783793949596</c:v>
                </c:pt>
                <c:pt idx="18448">
                  <c:v>0.33042574913578476</c:v>
                </c:pt>
                <c:pt idx="18449">
                  <c:v>0.33044366033207356</c:v>
                </c:pt>
                <c:pt idx="18450">
                  <c:v>0.33046157152836236</c:v>
                </c:pt>
                <c:pt idx="18451">
                  <c:v>0.33047948272465116</c:v>
                </c:pt>
                <c:pt idx="18452">
                  <c:v>0.33049739392093996</c:v>
                </c:pt>
                <c:pt idx="18453">
                  <c:v>0.33051530511722876</c:v>
                </c:pt>
                <c:pt idx="18454">
                  <c:v>0.33053321631351756</c:v>
                </c:pt>
                <c:pt idx="18455">
                  <c:v>0.33055112750980636</c:v>
                </c:pt>
                <c:pt idx="18456">
                  <c:v>0.33056903870609516</c:v>
                </c:pt>
                <c:pt idx="18457">
                  <c:v>0.33058694990238396</c:v>
                </c:pt>
                <c:pt idx="18458">
                  <c:v>0.33060486109867276</c:v>
                </c:pt>
                <c:pt idx="18459">
                  <c:v>0.33062277229496156</c:v>
                </c:pt>
                <c:pt idx="18460">
                  <c:v>0.33064068349125036</c:v>
                </c:pt>
                <c:pt idx="18461">
                  <c:v>0.33065859468753916</c:v>
                </c:pt>
                <c:pt idx="18462">
                  <c:v>0.33067650588382796</c:v>
                </c:pt>
                <c:pt idx="18463">
                  <c:v>0.33069441708011676</c:v>
                </c:pt>
                <c:pt idx="18464">
                  <c:v>0.33071232827640556</c:v>
                </c:pt>
                <c:pt idx="18465">
                  <c:v>0.33073023947269437</c:v>
                </c:pt>
                <c:pt idx="18466">
                  <c:v>0.33074815066898317</c:v>
                </c:pt>
                <c:pt idx="18467">
                  <c:v>0.33076606186527197</c:v>
                </c:pt>
                <c:pt idx="18468">
                  <c:v>0.33078397306156077</c:v>
                </c:pt>
                <c:pt idx="18469">
                  <c:v>0.33080188425784957</c:v>
                </c:pt>
                <c:pt idx="18470">
                  <c:v>0.33081979545413837</c:v>
                </c:pt>
                <c:pt idx="18471">
                  <c:v>0.33083770665042717</c:v>
                </c:pt>
                <c:pt idx="18472">
                  <c:v>0.33085561784671597</c:v>
                </c:pt>
                <c:pt idx="18473">
                  <c:v>0.33087352904300477</c:v>
                </c:pt>
                <c:pt idx="18474">
                  <c:v>0.33089144023929357</c:v>
                </c:pt>
                <c:pt idx="18475">
                  <c:v>0.33090935143558237</c:v>
                </c:pt>
                <c:pt idx="18476">
                  <c:v>0.33092726263187117</c:v>
                </c:pt>
                <c:pt idx="18477">
                  <c:v>0.33094517382815997</c:v>
                </c:pt>
                <c:pt idx="18478">
                  <c:v>0.33096308502444877</c:v>
                </c:pt>
                <c:pt idx="18479">
                  <c:v>0.33098099622073757</c:v>
                </c:pt>
                <c:pt idx="18480">
                  <c:v>0.33099890741702637</c:v>
                </c:pt>
                <c:pt idx="18481">
                  <c:v>0.33101681861331517</c:v>
                </c:pt>
                <c:pt idx="18482">
                  <c:v>0.33103472980960397</c:v>
                </c:pt>
                <c:pt idx="18483">
                  <c:v>0.33105264100589277</c:v>
                </c:pt>
                <c:pt idx="18484">
                  <c:v>0.33107055220218157</c:v>
                </c:pt>
                <c:pt idx="18485">
                  <c:v>0.33108846339847037</c:v>
                </c:pt>
                <c:pt idx="18486">
                  <c:v>0.33110637459475917</c:v>
                </c:pt>
                <c:pt idx="18487">
                  <c:v>0.33112428579104797</c:v>
                </c:pt>
                <c:pt idx="18488">
                  <c:v>0.33114219698733677</c:v>
                </c:pt>
                <c:pt idx="18489">
                  <c:v>0.33116010818362557</c:v>
                </c:pt>
                <c:pt idx="18490">
                  <c:v>0.33117801937991437</c:v>
                </c:pt>
                <c:pt idx="18491">
                  <c:v>0.33119593057620317</c:v>
                </c:pt>
                <c:pt idx="18492">
                  <c:v>0.33121384177249197</c:v>
                </c:pt>
                <c:pt idx="18493">
                  <c:v>0.33123175296878077</c:v>
                </c:pt>
                <c:pt idx="18494">
                  <c:v>0.33124966416506957</c:v>
                </c:pt>
                <c:pt idx="18495">
                  <c:v>0.33126757536135837</c:v>
                </c:pt>
                <c:pt idx="18496">
                  <c:v>0.33128548655764717</c:v>
                </c:pt>
                <c:pt idx="18497">
                  <c:v>0.33130339775393597</c:v>
                </c:pt>
                <c:pt idx="18498">
                  <c:v>0.33132130895022477</c:v>
                </c:pt>
                <c:pt idx="18499">
                  <c:v>0.33133922014651357</c:v>
                </c:pt>
                <c:pt idx="18500">
                  <c:v>0.33135713134280237</c:v>
                </c:pt>
                <c:pt idx="18501">
                  <c:v>0.33137504253909117</c:v>
                </c:pt>
                <c:pt idx="18502">
                  <c:v>0.33139295373537997</c:v>
                </c:pt>
                <c:pt idx="18503">
                  <c:v>0.33141086493166877</c:v>
                </c:pt>
                <c:pt idx="18504">
                  <c:v>0.33142877612795757</c:v>
                </c:pt>
                <c:pt idx="18505">
                  <c:v>0.33144668732424637</c:v>
                </c:pt>
                <c:pt idx="18506">
                  <c:v>0.33146459852053517</c:v>
                </c:pt>
                <c:pt idx="18507">
                  <c:v>0.33148250971682397</c:v>
                </c:pt>
                <c:pt idx="18508">
                  <c:v>0.33150042091311277</c:v>
                </c:pt>
                <c:pt idx="18509">
                  <c:v>0.33151833210940157</c:v>
                </c:pt>
                <c:pt idx="18510">
                  <c:v>0.33153624330569037</c:v>
                </c:pt>
                <c:pt idx="18511">
                  <c:v>0.33155415450197917</c:v>
                </c:pt>
                <c:pt idx="18512">
                  <c:v>0.33157206569826797</c:v>
                </c:pt>
                <c:pt idx="18513">
                  <c:v>0.33158997689455677</c:v>
                </c:pt>
                <c:pt idx="18514">
                  <c:v>0.33160788809084557</c:v>
                </c:pt>
                <c:pt idx="18515">
                  <c:v>0.33162579928713437</c:v>
                </c:pt>
                <c:pt idx="18516">
                  <c:v>0.33164371048342317</c:v>
                </c:pt>
                <c:pt idx="18517">
                  <c:v>0.33166162167971197</c:v>
                </c:pt>
                <c:pt idx="18518">
                  <c:v>0.33167953287600077</c:v>
                </c:pt>
                <c:pt idx="18519">
                  <c:v>0.33169744407228957</c:v>
                </c:pt>
                <c:pt idx="18520">
                  <c:v>0.33171535526857837</c:v>
                </c:pt>
                <c:pt idx="18521">
                  <c:v>0.33173326646486717</c:v>
                </c:pt>
                <c:pt idx="18522">
                  <c:v>0.33175117766115597</c:v>
                </c:pt>
                <c:pt idx="18523">
                  <c:v>0.33176908885744477</c:v>
                </c:pt>
                <c:pt idx="18524">
                  <c:v>0.33178700005373357</c:v>
                </c:pt>
                <c:pt idx="18525">
                  <c:v>0.33180491125002237</c:v>
                </c:pt>
                <c:pt idx="18526">
                  <c:v>0.33182282244631117</c:v>
                </c:pt>
                <c:pt idx="18527">
                  <c:v>0.33184073364259997</c:v>
                </c:pt>
                <c:pt idx="18528">
                  <c:v>0.33185864483888877</c:v>
                </c:pt>
                <c:pt idx="18529">
                  <c:v>0.33187655603517757</c:v>
                </c:pt>
                <c:pt idx="18530">
                  <c:v>0.33189446723146637</c:v>
                </c:pt>
                <c:pt idx="18531">
                  <c:v>0.33191237842775517</c:v>
                </c:pt>
                <c:pt idx="18532">
                  <c:v>0.33193028962404397</c:v>
                </c:pt>
                <c:pt idx="18533">
                  <c:v>0.33194820082033277</c:v>
                </c:pt>
                <c:pt idx="18534">
                  <c:v>0.33196611201662157</c:v>
                </c:pt>
                <c:pt idx="18535">
                  <c:v>0.33198402321291037</c:v>
                </c:pt>
                <c:pt idx="18536">
                  <c:v>0.33200193440919917</c:v>
                </c:pt>
                <c:pt idx="18537">
                  <c:v>0.33201984560548797</c:v>
                </c:pt>
                <c:pt idx="18538">
                  <c:v>0.33203775680177677</c:v>
                </c:pt>
                <c:pt idx="18539">
                  <c:v>0.33205566799806557</c:v>
                </c:pt>
                <c:pt idx="18540">
                  <c:v>0.33207357919435437</c:v>
                </c:pt>
                <c:pt idx="18541">
                  <c:v>0.33209149039064317</c:v>
                </c:pt>
                <c:pt idx="18542">
                  <c:v>0.33210940158693197</c:v>
                </c:pt>
                <c:pt idx="18543">
                  <c:v>0.33212731278322077</c:v>
                </c:pt>
                <c:pt idx="18544">
                  <c:v>0.33214522397950957</c:v>
                </c:pt>
                <c:pt idx="18545">
                  <c:v>0.33216313517579837</c:v>
                </c:pt>
                <c:pt idx="18546">
                  <c:v>0.33218104637208717</c:v>
                </c:pt>
                <c:pt idx="18547">
                  <c:v>0.33219895756837597</c:v>
                </c:pt>
                <c:pt idx="18548">
                  <c:v>0.33221686876466477</c:v>
                </c:pt>
                <c:pt idx="18549">
                  <c:v>0.33223477996095357</c:v>
                </c:pt>
                <c:pt idx="18550">
                  <c:v>0.33225269115724237</c:v>
                </c:pt>
                <c:pt idx="18551">
                  <c:v>0.33227060235353117</c:v>
                </c:pt>
                <c:pt idx="18552">
                  <c:v>0.33228851354981997</c:v>
                </c:pt>
                <c:pt idx="18553">
                  <c:v>0.33230642474610878</c:v>
                </c:pt>
                <c:pt idx="18554">
                  <c:v>0.33232433594239758</c:v>
                </c:pt>
                <c:pt idx="18555">
                  <c:v>0.33234224713868638</c:v>
                </c:pt>
                <c:pt idx="18556">
                  <c:v>0.33236015833497518</c:v>
                </c:pt>
                <c:pt idx="18557">
                  <c:v>0.33237806953126398</c:v>
                </c:pt>
                <c:pt idx="18558">
                  <c:v>0.33239598072755278</c:v>
                </c:pt>
                <c:pt idx="18559">
                  <c:v>0.33241389192384158</c:v>
                </c:pt>
                <c:pt idx="18560">
                  <c:v>0.33243180312013038</c:v>
                </c:pt>
                <c:pt idx="18561">
                  <c:v>0.33244971431641918</c:v>
                </c:pt>
                <c:pt idx="18562">
                  <c:v>0.33246762551270798</c:v>
                </c:pt>
                <c:pt idx="18563">
                  <c:v>0.33248553670899678</c:v>
                </c:pt>
                <c:pt idx="18564">
                  <c:v>0.33250344790528558</c:v>
                </c:pt>
                <c:pt idx="18565">
                  <c:v>0.33252135910157438</c:v>
                </c:pt>
                <c:pt idx="18566">
                  <c:v>0.33253927029786318</c:v>
                </c:pt>
                <c:pt idx="18567">
                  <c:v>0.33255718149415198</c:v>
                </c:pt>
                <c:pt idx="18568">
                  <c:v>0.33257509269044078</c:v>
                </c:pt>
                <c:pt idx="18569">
                  <c:v>0.33259300388672958</c:v>
                </c:pt>
                <c:pt idx="18570">
                  <c:v>0.33261091508301838</c:v>
                </c:pt>
                <c:pt idx="18571">
                  <c:v>0.33262882627930718</c:v>
                </c:pt>
                <c:pt idx="18572">
                  <c:v>0.33264673747559598</c:v>
                </c:pt>
                <c:pt idx="18573">
                  <c:v>0.33266464867188478</c:v>
                </c:pt>
                <c:pt idx="18574">
                  <c:v>0.33268255986817358</c:v>
                </c:pt>
                <c:pt idx="18575">
                  <c:v>0.33270047106446238</c:v>
                </c:pt>
                <c:pt idx="18576">
                  <c:v>0.33271838226075118</c:v>
                </c:pt>
                <c:pt idx="18577">
                  <c:v>0.33273629345703998</c:v>
                </c:pt>
                <c:pt idx="18578">
                  <c:v>0.33275420465332878</c:v>
                </c:pt>
                <c:pt idx="18579">
                  <c:v>0.33277211584961758</c:v>
                </c:pt>
                <c:pt idx="18580">
                  <c:v>0.33279002704590638</c:v>
                </c:pt>
                <c:pt idx="18581">
                  <c:v>0.33280793824219518</c:v>
                </c:pt>
                <c:pt idx="18582">
                  <c:v>0.33282584943848398</c:v>
                </c:pt>
                <c:pt idx="18583">
                  <c:v>0.33284376063477278</c:v>
                </c:pt>
                <c:pt idx="18584">
                  <c:v>0.33286167183106158</c:v>
                </c:pt>
                <c:pt idx="18585">
                  <c:v>0.33287958302735038</c:v>
                </c:pt>
                <c:pt idx="18586">
                  <c:v>0.33289749422363918</c:v>
                </c:pt>
                <c:pt idx="18587">
                  <c:v>0.33291540541992798</c:v>
                </c:pt>
                <c:pt idx="18588">
                  <c:v>0.33293331661621678</c:v>
                </c:pt>
                <c:pt idx="18589">
                  <c:v>0.33295122781250558</c:v>
                </c:pt>
                <c:pt idx="18590">
                  <c:v>0.33296913900879438</c:v>
                </c:pt>
                <c:pt idx="18591">
                  <c:v>0.33298705020508318</c:v>
                </c:pt>
                <c:pt idx="18592">
                  <c:v>0.33300496140137198</c:v>
                </c:pt>
                <c:pt idx="18593">
                  <c:v>0.33302287259766078</c:v>
                </c:pt>
                <c:pt idx="18594">
                  <c:v>0.33304078379394958</c:v>
                </c:pt>
                <c:pt idx="18595">
                  <c:v>0.33305869499023838</c:v>
                </c:pt>
                <c:pt idx="18596">
                  <c:v>0.33307660618652718</c:v>
                </c:pt>
                <c:pt idx="18597">
                  <c:v>0.33309451738281598</c:v>
                </c:pt>
                <c:pt idx="18598">
                  <c:v>0.33311242857910478</c:v>
                </c:pt>
                <c:pt idx="18599">
                  <c:v>0.33313033977539358</c:v>
                </c:pt>
                <c:pt idx="18600">
                  <c:v>0.33314825097168238</c:v>
                </c:pt>
                <c:pt idx="18601">
                  <c:v>0.33316616216797118</c:v>
                </c:pt>
                <c:pt idx="18602">
                  <c:v>0.33318407336425998</c:v>
                </c:pt>
                <c:pt idx="18603">
                  <c:v>0.33320198456054878</c:v>
                </c:pt>
                <c:pt idx="18604">
                  <c:v>0.33321989575683758</c:v>
                </c:pt>
                <c:pt idx="18605">
                  <c:v>0.33323780695312638</c:v>
                </c:pt>
                <c:pt idx="18606">
                  <c:v>0.33325571814941518</c:v>
                </c:pt>
                <c:pt idx="18607">
                  <c:v>0.33327362934570398</c:v>
                </c:pt>
                <c:pt idx="18608">
                  <c:v>0.33329154054199278</c:v>
                </c:pt>
                <c:pt idx="18609">
                  <c:v>0.33330945173828158</c:v>
                </c:pt>
                <c:pt idx="18610">
                  <c:v>0.33332736293457038</c:v>
                </c:pt>
                <c:pt idx="18611">
                  <c:v>0.33334527413085918</c:v>
                </c:pt>
                <c:pt idx="18612">
                  <c:v>0.33336318532714798</c:v>
                </c:pt>
                <c:pt idx="18613">
                  <c:v>0.33338109652343678</c:v>
                </c:pt>
                <c:pt idx="18614">
                  <c:v>0.33339900771972558</c:v>
                </c:pt>
                <c:pt idx="18615">
                  <c:v>0.33341691891601438</c:v>
                </c:pt>
                <c:pt idx="18616">
                  <c:v>0.33343483011230318</c:v>
                </c:pt>
                <c:pt idx="18617">
                  <c:v>0.33345274130859198</c:v>
                </c:pt>
                <c:pt idx="18618">
                  <c:v>0.33347065250488078</c:v>
                </c:pt>
                <c:pt idx="18619">
                  <c:v>0.33348856370116958</c:v>
                </c:pt>
                <c:pt idx="18620">
                  <c:v>0.33350647489745838</c:v>
                </c:pt>
                <c:pt idx="18621">
                  <c:v>0.33352438609374718</c:v>
                </c:pt>
                <c:pt idx="18622">
                  <c:v>0.33354229729003598</c:v>
                </c:pt>
                <c:pt idx="18623">
                  <c:v>0.33356020848632478</c:v>
                </c:pt>
                <c:pt idx="18624">
                  <c:v>0.33357811968261358</c:v>
                </c:pt>
                <c:pt idx="18625">
                  <c:v>0.33359603087890238</c:v>
                </c:pt>
                <c:pt idx="18626">
                  <c:v>0.33361394207519118</c:v>
                </c:pt>
                <c:pt idx="18627">
                  <c:v>0.33363185327147998</c:v>
                </c:pt>
                <c:pt idx="18628">
                  <c:v>0.33364976446776878</c:v>
                </c:pt>
                <c:pt idx="18629">
                  <c:v>0.33366767566405758</c:v>
                </c:pt>
                <c:pt idx="18630">
                  <c:v>0.33368558686034638</c:v>
                </c:pt>
                <c:pt idx="18631">
                  <c:v>0.33370349805663518</c:v>
                </c:pt>
                <c:pt idx="18632">
                  <c:v>0.33372140925292398</c:v>
                </c:pt>
                <c:pt idx="18633">
                  <c:v>0.33373932044921278</c:v>
                </c:pt>
                <c:pt idx="18634">
                  <c:v>0.33375723164550158</c:v>
                </c:pt>
                <c:pt idx="18635">
                  <c:v>0.33377514284179038</c:v>
                </c:pt>
                <c:pt idx="18636">
                  <c:v>0.33379305403807918</c:v>
                </c:pt>
                <c:pt idx="18637">
                  <c:v>0.33381096523436798</c:v>
                </c:pt>
                <c:pt idx="18638">
                  <c:v>0.33382887643065678</c:v>
                </c:pt>
                <c:pt idx="18639">
                  <c:v>0.33384678762694558</c:v>
                </c:pt>
                <c:pt idx="18640">
                  <c:v>0.33386469882323438</c:v>
                </c:pt>
                <c:pt idx="18641">
                  <c:v>0.33388261001952318</c:v>
                </c:pt>
                <c:pt idx="18642">
                  <c:v>0.33390052121581199</c:v>
                </c:pt>
                <c:pt idx="18643">
                  <c:v>0.33391843241210079</c:v>
                </c:pt>
                <c:pt idx="18644">
                  <c:v>0.33393634360838959</c:v>
                </c:pt>
                <c:pt idx="18645">
                  <c:v>0.33395425480467839</c:v>
                </c:pt>
                <c:pt idx="18646">
                  <c:v>0.33397216600096719</c:v>
                </c:pt>
                <c:pt idx="18647">
                  <c:v>0.33399007719725599</c:v>
                </c:pt>
                <c:pt idx="18648">
                  <c:v>0.33400798839354479</c:v>
                </c:pt>
                <c:pt idx="18649">
                  <c:v>0.33402589958983359</c:v>
                </c:pt>
                <c:pt idx="18650">
                  <c:v>0.33404381078612239</c:v>
                </c:pt>
                <c:pt idx="18651">
                  <c:v>0.33406172198241119</c:v>
                </c:pt>
                <c:pt idx="18652">
                  <c:v>0.33407963317869999</c:v>
                </c:pt>
                <c:pt idx="18653">
                  <c:v>0.33409754437498879</c:v>
                </c:pt>
                <c:pt idx="18654">
                  <c:v>0.33411545557127759</c:v>
                </c:pt>
                <c:pt idx="18655">
                  <c:v>0.33413336676756639</c:v>
                </c:pt>
                <c:pt idx="18656">
                  <c:v>0.33415127796385519</c:v>
                </c:pt>
                <c:pt idx="18657">
                  <c:v>0.33416918916014399</c:v>
                </c:pt>
                <c:pt idx="18658">
                  <c:v>0.33418710035643279</c:v>
                </c:pt>
                <c:pt idx="18659">
                  <c:v>0.33420501155272159</c:v>
                </c:pt>
                <c:pt idx="18660">
                  <c:v>0.33422292274901039</c:v>
                </c:pt>
                <c:pt idx="18661">
                  <c:v>0.33424083394529919</c:v>
                </c:pt>
                <c:pt idx="18662">
                  <c:v>0.33425874514158799</c:v>
                </c:pt>
                <c:pt idx="18663">
                  <c:v>0.33427665633787679</c:v>
                </c:pt>
                <c:pt idx="18664">
                  <c:v>0.33429456753416559</c:v>
                </c:pt>
                <c:pt idx="18665">
                  <c:v>0.33431247873045439</c:v>
                </c:pt>
                <c:pt idx="18666">
                  <c:v>0.33433038992674319</c:v>
                </c:pt>
                <c:pt idx="18667">
                  <c:v>0.33434830112303199</c:v>
                </c:pt>
                <c:pt idx="18668">
                  <c:v>0.33436621231932079</c:v>
                </c:pt>
                <c:pt idx="18669">
                  <c:v>0.33438412351560959</c:v>
                </c:pt>
                <c:pt idx="18670">
                  <c:v>0.33440203471189839</c:v>
                </c:pt>
                <c:pt idx="18671">
                  <c:v>0.33441994590818719</c:v>
                </c:pt>
                <c:pt idx="18672">
                  <c:v>0.33443785710447599</c:v>
                </c:pt>
                <c:pt idx="18673">
                  <c:v>0.33445576830076479</c:v>
                </c:pt>
                <c:pt idx="18674">
                  <c:v>0.33447367949705359</c:v>
                </c:pt>
                <c:pt idx="18675">
                  <c:v>0.33449159069334239</c:v>
                </c:pt>
                <c:pt idx="18676">
                  <c:v>0.33450950188963119</c:v>
                </c:pt>
                <c:pt idx="18677">
                  <c:v>0.33452741308591999</c:v>
                </c:pt>
                <c:pt idx="18678">
                  <c:v>0.33454532428220879</c:v>
                </c:pt>
                <c:pt idx="18679">
                  <c:v>0.33456323547849759</c:v>
                </c:pt>
                <c:pt idx="18680">
                  <c:v>0.33458114667478639</c:v>
                </c:pt>
                <c:pt idx="18681">
                  <c:v>0.33459905787107519</c:v>
                </c:pt>
                <c:pt idx="18682">
                  <c:v>0.33461696906736399</c:v>
                </c:pt>
                <c:pt idx="18683">
                  <c:v>0.33463488026365279</c:v>
                </c:pt>
                <c:pt idx="18684">
                  <c:v>0.33465279145994159</c:v>
                </c:pt>
                <c:pt idx="18685">
                  <c:v>0.33467070265623039</c:v>
                </c:pt>
                <c:pt idx="18686">
                  <c:v>0.33468861385251919</c:v>
                </c:pt>
                <c:pt idx="18687">
                  <c:v>0.33470652504880799</c:v>
                </c:pt>
                <c:pt idx="18688">
                  <c:v>0.33472443624509679</c:v>
                </c:pt>
                <c:pt idx="18689">
                  <c:v>0.33474234744138559</c:v>
                </c:pt>
                <c:pt idx="18690">
                  <c:v>0.33476025863767439</c:v>
                </c:pt>
                <c:pt idx="18691">
                  <c:v>0.33477816983396319</c:v>
                </c:pt>
                <c:pt idx="18692">
                  <c:v>0.33479608103025199</c:v>
                </c:pt>
                <c:pt idx="18693">
                  <c:v>0.33481399222654079</c:v>
                </c:pt>
                <c:pt idx="18694">
                  <c:v>0.33483190342282959</c:v>
                </c:pt>
                <c:pt idx="18695">
                  <c:v>0.33484981461911839</c:v>
                </c:pt>
                <c:pt idx="18696">
                  <c:v>0.33486772581540719</c:v>
                </c:pt>
                <c:pt idx="18697">
                  <c:v>0.33488563701169599</c:v>
                </c:pt>
                <c:pt idx="18698">
                  <c:v>0.33490354820798479</c:v>
                </c:pt>
                <c:pt idx="18699">
                  <c:v>0.33492145940427359</c:v>
                </c:pt>
                <c:pt idx="18700">
                  <c:v>0.33493937060056239</c:v>
                </c:pt>
                <c:pt idx="18701">
                  <c:v>0.33495728179685119</c:v>
                </c:pt>
                <c:pt idx="18702">
                  <c:v>0.33497519299313999</c:v>
                </c:pt>
                <c:pt idx="18703">
                  <c:v>0.33499310418942879</c:v>
                </c:pt>
                <c:pt idx="18704">
                  <c:v>0.33501101538571759</c:v>
                </c:pt>
                <c:pt idx="18705">
                  <c:v>0.33502892658200639</c:v>
                </c:pt>
                <c:pt idx="18706">
                  <c:v>0.33504683777829519</c:v>
                </c:pt>
                <c:pt idx="18707">
                  <c:v>0.33506474897458399</c:v>
                </c:pt>
                <c:pt idx="18708">
                  <c:v>0.33508266017087279</c:v>
                </c:pt>
                <c:pt idx="18709">
                  <c:v>0.33510057136716159</c:v>
                </c:pt>
                <c:pt idx="18710">
                  <c:v>0.33511848256345039</c:v>
                </c:pt>
                <c:pt idx="18711">
                  <c:v>0.33513639375973919</c:v>
                </c:pt>
                <c:pt idx="18712">
                  <c:v>0.33515430495602799</c:v>
                </c:pt>
                <c:pt idx="18713">
                  <c:v>0.33517221615231679</c:v>
                </c:pt>
                <c:pt idx="18714">
                  <c:v>0.33519012734860559</c:v>
                </c:pt>
                <c:pt idx="18715">
                  <c:v>0.33520803854489439</c:v>
                </c:pt>
                <c:pt idx="18716">
                  <c:v>0.33522594974118319</c:v>
                </c:pt>
                <c:pt idx="18717">
                  <c:v>0.33524386093747199</c:v>
                </c:pt>
                <c:pt idx="18718">
                  <c:v>0.33526177213376079</c:v>
                </c:pt>
                <c:pt idx="18719">
                  <c:v>0.33527968333004959</c:v>
                </c:pt>
                <c:pt idx="18720">
                  <c:v>0.33529759452633839</c:v>
                </c:pt>
                <c:pt idx="18721">
                  <c:v>0.33531550572262719</c:v>
                </c:pt>
                <c:pt idx="18722">
                  <c:v>0.33533341691891599</c:v>
                </c:pt>
                <c:pt idx="18723">
                  <c:v>0.33535132811520479</c:v>
                </c:pt>
                <c:pt idx="18724">
                  <c:v>0.33536923931149359</c:v>
                </c:pt>
                <c:pt idx="18725">
                  <c:v>0.33538715050778239</c:v>
                </c:pt>
                <c:pt idx="18726">
                  <c:v>0.33540506170407119</c:v>
                </c:pt>
                <c:pt idx="18727">
                  <c:v>0.33542297290035999</c:v>
                </c:pt>
                <c:pt idx="18728">
                  <c:v>0.33544088409664879</c:v>
                </c:pt>
                <c:pt idx="18729">
                  <c:v>0.33545879529293759</c:v>
                </c:pt>
                <c:pt idx="18730">
                  <c:v>0.3354767064892264</c:v>
                </c:pt>
                <c:pt idx="18731">
                  <c:v>0.3354946176855152</c:v>
                </c:pt>
                <c:pt idx="18732">
                  <c:v>0.335512528881804</c:v>
                </c:pt>
                <c:pt idx="18733">
                  <c:v>0.3355304400780928</c:v>
                </c:pt>
                <c:pt idx="18734">
                  <c:v>0.3355483512743816</c:v>
                </c:pt>
                <c:pt idx="18735">
                  <c:v>0.3355662624706704</c:v>
                </c:pt>
                <c:pt idx="18736">
                  <c:v>0.3355841736669592</c:v>
                </c:pt>
                <c:pt idx="18737">
                  <c:v>0.335602084863248</c:v>
                </c:pt>
                <c:pt idx="18738">
                  <c:v>0.3356199960595368</c:v>
                </c:pt>
                <c:pt idx="18739">
                  <c:v>0.3356379072558256</c:v>
                </c:pt>
                <c:pt idx="18740">
                  <c:v>0.3356558184521144</c:v>
                </c:pt>
                <c:pt idx="18741">
                  <c:v>0.3356737296484032</c:v>
                </c:pt>
                <c:pt idx="18742">
                  <c:v>0.335691640844692</c:v>
                </c:pt>
                <c:pt idx="18743">
                  <c:v>0.3357095520409808</c:v>
                </c:pt>
                <c:pt idx="18744">
                  <c:v>0.3357274632372696</c:v>
                </c:pt>
                <c:pt idx="18745">
                  <c:v>0.3357453744335584</c:v>
                </c:pt>
                <c:pt idx="18746">
                  <c:v>0.3357632856298472</c:v>
                </c:pt>
                <c:pt idx="18747">
                  <c:v>0.335781196826136</c:v>
                </c:pt>
                <c:pt idx="18748">
                  <c:v>0.3357991080224248</c:v>
                </c:pt>
                <c:pt idx="18749">
                  <c:v>0.3358170192187136</c:v>
                </c:pt>
                <c:pt idx="18750">
                  <c:v>0.3358349304150024</c:v>
                </c:pt>
                <c:pt idx="18751">
                  <c:v>0.3358528416112912</c:v>
                </c:pt>
                <c:pt idx="18752">
                  <c:v>0.33587075280758</c:v>
                </c:pt>
                <c:pt idx="18753">
                  <c:v>0.3358886640038688</c:v>
                </c:pt>
                <c:pt idx="18754">
                  <c:v>0.3359065752001576</c:v>
                </c:pt>
                <c:pt idx="18755">
                  <c:v>0.3359244863964464</c:v>
                </c:pt>
                <c:pt idx="18756">
                  <c:v>0.3359423975927352</c:v>
                </c:pt>
                <c:pt idx="18757">
                  <c:v>0.335960308789024</c:v>
                </c:pt>
                <c:pt idx="18758">
                  <c:v>0.3359782199853128</c:v>
                </c:pt>
                <c:pt idx="18759">
                  <c:v>0.3359961311816016</c:v>
                </c:pt>
                <c:pt idx="18760">
                  <c:v>0.3360140423778904</c:v>
                </c:pt>
                <c:pt idx="18761">
                  <c:v>0.3360319535741792</c:v>
                </c:pt>
                <c:pt idx="18762">
                  <c:v>0.336049864770468</c:v>
                </c:pt>
                <c:pt idx="18763">
                  <c:v>0.3360677759667568</c:v>
                </c:pt>
                <c:pt idx="18764">
                  <c:v>0.3360856871630456</c:v>
                </c:pt>
                <c:pt idx="18765">
                  <c:v>0.3361035983593344</c:v>
                </c:pt>
                <c:pt idx="18766">
                  <c:v>0.3361215095556232</c:v>
                </c:pt>
                <c:pt idx="18767">
                  <c:v>0.336139420751912</c:v>
                </c:pt>
                <c:pt idx="18768">
                  <c:v>0.3361573319482008</c:v>
                </c:pt>
                <c:pt idx="18769">
                  <c:v>0.3361752431444896</c:v>
                </c:pt>
                <c:pt idx="18770">
                  <c:v>0.3361931543407784</c:v>
                </c:pt>
                <c:pt idx="18771">
                  <c:v>0.3362110655370672</c:v>
                </c:pt>
                <c:pt idx="18772">
                  <c:v>0.336228976733356</c:v>
                </c:pt>
                <c:pt idx="18773">
                  <c:v>0.3362468879296448</c:v>
                </c:pt>
                <c:pt idx="18774">
                  <c:v>0.3362647991259336</c:v>
                </c:pt>
                <c:pt idx="18775">
                  <c:v>0.3362827103222224</c:v>
                </c:pt>
                <c:pt idx="18776">
                  <c:v>0.3363006215185112</c:v>
                </c:pt>
                <c:pt idx="18777">
                  <c:v>0.3363185327148</c:v>
                </c:pt>
                <c:pt idx="18778">
                  <c:v>0.3363364439110888</c:v>
                </c:pt>
                <c:pt idx="18779">
                  <c:v>0.3363543551073776</c:v>
                </c:pt>
                <c:pt idx="18780">
                  <c:v>0.3363722663036664</c:v>
                </c:pt>
                <c:pt idx="18781">
                  <c:v>0.3363901774999552</c:v>
                </c:pt>
                <c:pt idx="18782">
                  <c:v>0.336408088696244</c:v>
                </c:pt>
                <c:pt idx="18783">
                  <c:v>0.3364259998925328</c:v>
                </c:pt>
                <c:pt idx="18784">
                  <c:v>0.3364439110888216</c:v>
                </c:pt>
                <c:pt idx="18785">
                  <c:v>0.3364618222851104</c:v>
                </c:pt>
                <c:pt idx="18786">
                  <c:v>0.3364797334813992</c:v>
                </c:pt>
                <c:pt idx="18787">
                  <c:v>0.336497644677688</c:v>
                </c:pt>
                <c:pt idx="18788">
                  <c:v>0.3365155558739768</c:v>
                </c:pt>
                <c:pt idx="18789">
                  <c:v>0.3365334670702656</c:v>
                </c:pt>
                <c:pt idx="18790">
                  <c:v>0.3365513782665544</c:v>
                </c:pt>
                <c:pt idx="18791">
                  <c:v>0.3365692894628432</c:v>
                </c:pt>
                <c:pt idx="18792">
                  <c:v>0.336587200659132</c:v>
                </c:pt>
                <c:pt idx="18793">
                  <c:v>0.3366051118554208</c:v>
                </c:pt>
                <c:pt idx="18794">
                  <c:v>0.3366230230517096</c:v>
                </c:pt>
                <c:pt idx="18795">
                  <c:v>0.3366409342479984</c:v>
                </c:pt>
                <c:pt idx="18796">
                  <c:v>0.3366588454442872</c:v>
                </c:pt>
                <c:pt idx="18797">
                  <c:v>0.336676756640576</c:v>
                </c:pt>
                <c:pt idx="18798">
                  <c:v>0.3366946678368648</c:v>
                </c:pt>
                <c:pt idx="18799">
                  <c:v>0.3367125790331536</c:v>
                </c:pt>
                <c:pt idx="18800">
                  <c:v>0.3367304902294424</c:v>
                </c:pt>
                <c:pt idx="18801">
                  <c:v>0.3367484014257312</c:v>
                </c:pt>
                <c:pt idx="18802">
                  <c:v>0.33676631262202</c:v>
                </c:pt>
                <c:pt idx="18803">
                  <c:v>0.3367842238183088</c:v>
                </c:pt>
                <c:pt idx="18804">
                  <c:v>0.3368021350145976</c:v>
                </c:pt>
                <c:pt idx="18805">
                  <c:v>0.3368200462108864</c:v>
                </c:pt>
                <c:pt idx="18806">
                  <c:v>0.3368379574071752</c:v>
                </c:pt>
                <c:pt idx="18807">
                  <c:v>0.336855868603464</c:v>
                </c:pt>
                <c:pt idx="18808">
                  <c:v>0.3368737797997528</c:v>
                </c:pt>
                <c:pt idx="18809">
                  <c:v>0.3368916909960416</c:v>
                </c:pt>
                <c:pt idx="18810">
                  <c:v>0.3369096021923304</c:v>
                </c:pt>
                <c:pt idx="18811">
                  <c:v>0.3369275133886192</c:v>
                </c:pt>
                <c:pt idx="18812">
                  <c:v>0.336945424584908</c:v>
                </c:pt>
                <c:pt idx="18813">
                  <c:v>0.3369633357811968</c:v>
                </c:pt>
                <c:pt idx="18814">
                  <c:v>0.3369812469774856</c:v>
                </c:pt>
                <c:pt idx="18815">
                  <c:v>0.3369991581737744</c:v>
                </c:pt>
                <c:pt idx="18816">
                  <c:v>0.3370170693700632</c:v>
                </c:pt>
                <c:pt idx="18817">
                  <c:v>0.337034980566352</c:v>
                </c:pt>
                <c:pt idx="18818">
                  <c:v>0.3370528917626408</c:v>
                </c:pt>
                <c:pt idx="18819">
                  <c:v>0.33707080295892961</c:v>
                </c:pt>
                <c:pt idx="18820">
                  <c:v>0.33708871415521841</c:v>
                </c:pt>
                <c:pt idx="18821">
                  <c:v>0.33710662535150721</c:v>
                </c:pt>
                <c:pt idx="18822">
                  <c:v>0.33712453654779601</c:v>
                </c:pt>
                <c:pt idx="18823">
                  <c:v>0.33714244774408481</c:v>
                </c:pt>
                <c:pt idx="18824">
                  <c:v>0.33716035894037361</c:v>
                </c:pt>
                <c:pt idx="18825">
                  <c:v>0.33717827013666241</c:v>
                </c:pt>
                <c:pt idx="18826">
                  <c:v>0.33719618133295121</c:v>
                </c:pt>
                <c:pt idx="18827">
                  <c:v>0.33721409252924001</c:v>
                </c:pt>
                <c:pt idx="18828">
                  <c:v>0.33723200372552881</c:v>
                </c:pt>
                <c:pt idx="18829">
                  <c:v>0.33724991492181761</c:v>
                </c:pt>
                <c:pt idx="18830">
                  <c:v>0.33726782611810641</c:v>
                </c:pt>
                <c:pt idx="18831">
                  <c:v>0.33728573731439521</c:v>
                </c:pt>
                <c:pt idx="18832">
                  <c:v>0.33730364851068401</c:v>
                </c:pt>
                <c:pt idx="18833">
                  <c:v>0.33732155970697281</c:v>
                </c:pt>
                <c:pt idx="18834">
                  <c:v>0.33733947090326161</c:v>
                </c:pt>
                <c:pt idx="18835">
                  <c:v>0.33735738209955041</c:v>
                </c:pt>
                <c:pt idx="18836">
                  <c:v>0.33737529329583921</c:v>
                </c:pt>
                <c:pt idx="18837">
                  <c:v>0.33739320449212801</c:v>
                </c:pt>
                <c:pt idx="18838">
                  <c:v>0.33741111568841681</c:v>
                </c:pt>
                <c:pt idx="18839">
                  <c:v>0.33742902688470561</c:v>
                </c:pt>
                <c:pt idx="18840">
                  <c:v>0.33744693808099441</c:v>
                </c:pt>
                <c:pt idx="18841">
                  <c:v>0.33746484927728321</c:v>
                </c:pt>
                <c:pt idx="18842">
                  <c:v>0.33748276047357201</c:v>
                </c:pt>
                <c:pt idx="18843">
                  <c:v>0.33750067166986081</c:v>
                </c:pt>
                <c:pt idx="18844">
                  <c:v>0.33751858286614961</c:v>
                </c:pt>
                <c:pt idx="18845">
                  <c:v>0.33753649406243841</c:v>
                </c:pt>
                <c:pt idx="18846">
                  <c:v>0.33755440525872721</c:v>
                </c:pt>
                <c:pt idx="18847">
                  <c:v>0.33757231645501601</c:v>
                </c:pt>
                <c:pt idx="18848">
                  <c:v>0.33759022765130481</c:v>
                </c:pt>
                <c:pt idx="18849">
                  <c:v>0.33760813884759361</c:v>
                </c:pt>
                <c:pt idx="18850">
                  <c:v>0.33762605004388241</c:v>
                </c:pt>
                <c:pt idx="18851">
                  <c:v>0.33764396124017121</c:v>
                </c:pt>
                <c:pt idx="18852">
                  <c:v>0.33766187243646001</c:v>
                </c:pt>
                <c:pt idx="18853">
                  <c:v>0.33767978363274881</c:v>
                </c:pt>
                <c:pt idx="18854">
                  <c:v>0.33769769482903761</c:v>
                </c:pt>
                <c:pt idx="18855">
                  <c:v>0.33771560602532641</c:v>
                </c:pt>
                <c:pt idx="18856">
                  <c:v>0.33773351722161521</c:v>
                </c:pt>
                <c:pt idx="18857">
                  <c:v>0.33775142841790401</c:v>
                </c:pt>
                <c:pt idx="18858">
                  <c:v>0.33776933961419281</c:v>
                </c:pt>
                <c:pt idx="18859">
                  <c:v>0.33778725081048161</c:v>
                </c:pt>
                <c:pt idx="18860">
                  <c:v>0.33780516200677041</c:v>
                </c:pt>
                <c:pt idx="18861">
                  <c:v>0.33782307320305921</c:v>
                </c:pt>
                <c:pt idx="18862">
                  <c:v>0.33784098439934801</c:v>
                </c:pt>
                <c:pt idx="18863">
                  <c:v>0.33785889559563681</c:v>
                </c:pt>
                <c:pt idx="18864">
                  <c:v>0.33787680679192561</c:v>
                </c:pt>
                <c:pt idx="18865">
                  <c:v>0.33789471798821441</c:v>
                </c:pt>
                <c:pt idx="18866">
                  <c:v>0.33791262918450321</c:v>
                </c:pt>
                <c:pt idx="18867">
                  <c:v>0.33793054038079201</c:v>
                </c:pt>
                <c:pt idx="18868">
                  <c:v>0.33794845157708081</c:v>
                </c:pt>
                <c:pt idx="18869">
                  <c:v>0.33796636277336961</c:v>
                </c:pt>
                <c:pt idx="18870">
                  <c:v>0.33798427396965841</c:v>
                </c:pt>
                <c:pt idx="18871">
                  <c:v>0.33800218516594721</c:v>
                </c:pt>
                <c:pt idx="18872">
                  <c:v>0.33802009636223601</c:v>
                </c:pt>
                <c:pt idx="18873">
                  <c:v>0.33803800755852481</c:v>
                </c:pt>
                <c:pt idx="18874">
                  <c:v>0.33805591875481361</c:v>
                </c:pt>
                <c:pt idx="18875">
                  <c:v>0.33807382995110241</c:v>
                </c:pt>
                <c:pt idx="18876">
                  <c:v>0.33809174114739121</c:v>
                </c:pt>
                <c:pt idx="18877">
                  <c:v>0.33810965234368001</c:v>
                </c:pt>
                <c:pt idx="18878">
                  <c:v>0.33812756353996881</c:v>
                </c:pt>
                <c:pt idx="18879">
                  <c:v>0.33814547473625761</c:v>
                </c:pt>
                <c:pt idx="18880">
                  <c:v>0.33816338593254641</c:v>
                </c:pt>
                <c:pt idx="18881">
                  <c:v>0.33818129712883521</c:v>
                </c:pt>
                <c:pt idx="18882">
                  <c:v>0.33819920832512401</c:v>
                </c:pt>
                <c:pt idx="18883">
                  <c:v>0.33821711952141281</c:v>
                </c:pt>
                <c:pt idx="18884">
                  <c:v>0.33823503071770161</c:v>
                </c:pt>
                <c:pt idx="18885">
                  <c:v>0.33825294191399041</c:v>
                </c:pt>
                <c:pt idx="18886">
                  <c:v>0.33827085311027921</c:v>
                </c:pt>
                <c:pt idx="18887">
                  <c:v>0.33828876430656801</c:v>
                </c:pt>
                <c:pt idx="18888">
                  <c:v>0.33830667550285681</c:v>
                </c:pt>
                <c:pt idx="18889">
                  <c:v>0.33832458669914561</c:v>
                </c:pt>
                <c:pt idx="18890">
                  <c:v>0.33834249789543441</c:v>
                </c:pt>
                <c:pt idx="18891">
                  <c:v>0.33836040909172321</c:v>
                </c:pt>
                <c:pt idx="18892">
                  <c:v>0.33837832028801201</c:v>
                </c:pt>
                <c:pt idx="18893">
                  <c:v>0.33839623148430081</c:v>
                </c:pt>
                <c:pt idx="18894">
                  <c:v>0.33841414268058961</c:v>
                </c:pt>
                <c:pt idx="18895">
                  <c:v>0.33843205387687841</c:v>
                </c:pt>
                <c:pt idx="18896">
                  <c:v>0.33844996507316721</c:v>
                </c:pt>
                <c:pt idx="18897">
                  <c:v>0.33846787626945601</c:v>
                </c:pt>
                <c:pt idx="18898">
                  <c:v>0.33848578746574481</c:v>
                </c:pt>
                <c:pt idx="18899">
                  <c:v>0.33850369866203361</c:v>
                </c:pt>
                <c:pt idx="18900">
                  <c:v>0.33852160985832241</c:v>
                </c:pt>
                <c:pt idx="18901">
                  <c:v>0.33853952105461121</c:v>
                </c:pt>
                <c:pt idx="18902">
                  <c:v>0.33855743225090001</c:v>
                </c:pt>
                <c:pt idx="18903">
                  <c:v>0.33857534344718881</c:v>
                </c:pt>
                <c:pt idx="18904">
                  <c:v>0.33859325464347761</c:v>
                </c:pt>
                <c:pt idx="18905">
                  <c:v>0.33861116583976641</c:v>
                </c:pt>
                <c:pt idx="18906">
                  <c:v>0.33862907703605521</c:v>
                </c:pt>
                <c:pt idx="18907">
                  <c:v>0.33864698823234402</c:v>
                </c:pt>
                <c:pt idx="18908">
                  <c:v>0.33866489942863282</c:v>
                </c:pt>
                <c:pt idx="18909">
                  <c:v>0.33868281062492162</c:v>
                </c:pt>
                <c:pt idx="18910">
                  <c:v>0.33870072182121042</c:v>
                </c:pt>
                <c:pt idx="18911">
                  <c:v>0.33871863301749922</c:v>
                </c:pt>
                <c:pt idx="18912">
                  <c:v>0.33873654421378802</c:v>
                </c:pt>
                <c:pt idx="18913">
                  <c:v>0.33875445541007682</c:v>
                </c:pt>
                <c:pt idx="18914">
                  <c:v>0.33877236660636562</c:v>
                </c:pt>
                <c:pt idx="18915">
                  <c:v>0.33879027780265442</c:v>
                </c:pt>
                <c:pt idx="18916">
                  <c:v>0.33880818899894322</c:v>
                </c:pt>
                <c:pt idx="18917">
                  <c:v>0.33882610019523202</c:v>
                </c:pt>
                <c:pt idx="18918">
                  <c:v>0.33884401139152082</c:v>
                </c:pt>
                <c:pt idx="18919">
                  <c:v>0.33886192258780962</c:v>
                </c:pt>
                <c:pt idx="18920">
                  <c:v>0.33887983378409842</c:v>
                </c:pt>
                <c:pt idx="18921">
                  <c:v>0.33889774498038722</c:v>
                </c:pt>
                <c:pt idx="18922">
                  <c:v>0.33891565617667602</c:v>
                </c:pt>
                <c:pt idx="18923">
                  <c:v>0.33893356737296482</c:v>
                </c:pt>
                <c:pt idx="18924">
                  <c:v>0.33895147856925362</c:v>
                </c:pt>
                <c:pt idx="18925">
                  <c:v>0.33896938976554242</c:v>
                </c:pt>
                <c:pt idx="18926">
                  <c:v>0.33898730096183122</c:v>
                </c:pt>
                <c:pt idx="18927">
                  <c:v>0.33900521215812002</c:v>
                </c:pt>
                <c:pt idx="18928">
                  <c:v>0.33902312335440882</c:v>
                </c:pt>
                <c:pt idx="18929">
                  <c:v>0.33904103455069762</c:v>
                </c:pt>
                <c:pt idx="18930">
                  <c:v>0.33905894574698642</c:v>
                </c:pt>
                <c:pt idx="18931">
                  <c:v>0.33907685694327522</c:v>
                </c:pt>
                <c:pt idx="18932">
                  <c:v>0.33909476813956402</c:v>
                </c:pt>
                <c:pt idx="18933">
                  <c:v>0.33911267933585282</c:v>
                </c:pt>
                <c:pt idx="18934">
                  <c:v>0.33913059053214162</c:v>
                </c:pt>
                <c:pt idx="18935">
                  <c:v>0.33914850172843042</c:v>
                </c:pt>
                <c:pt idx="18936">
                  <c:v>0.33916641292471922</c:v>
                </c:pt>
                <c:pt idx="18937">
                  <c:v>0.33918432412100802</c:v>
                </c:pt>
                <c:pt idx="18938">
                  <c:v>0.33920223531729682</c:v>
                </c:pt>
                <c:pt idx="18939">
                  <c:v>0.33922014651358562</c:v>
                </c:pt>
                <c:pt idx="18940">
                  <c:v>0.33923805770987442</c:v>
                </c:pt>
                <c:pt idx="18941">
                  <c:v>0.33925596890616322</c:v>
                </c:pt>
                <c:pt idx="18942">
                  <c:v>0.33927388010245202</c:v>
                </c:pt>
                <c:pt idx="18943">
                  <c:v>0.33929179129874082</c:v>
                </c:pt>
                <c:pt idx="18944">
                  <c:v>0.33930970249502962</c:v>
                </c:pt>
                <c:pt idx="18945">
                  <c:v>0.33932761369131842</c:v>
                </c:pt>
                <c:pt idx="18946">
                  <c:v>0.33934552488760722</c:v>
                </c:pt>
                <c:pt idx="18947">
                  <c:v>0.33936343608389602</c:v>
                </c:pt>
                <c:pt idx="18948">
                  <c:v>0.33938134728018482</c:v>
                </c:pt>
                <c:pt idx="18949">
                  <c:v>0.33939925847647362</c:v>
                </c:pt>
                <c:pt idx="18950">
                  <c:v>0.33941716967276242</c:v>
                </c:pt>
                <c:pt idx="18951">
                  <c:v>0.33943508086905122</c:v>
                </c:pt>
                <c:pt idx="18952">
                  <c:v>0.33945299206534002</c:v>
                </c:pt>
                <c:pt idx="18953">
                  <c:v>0.33947090326162882</c:v>
                </c:pt>
                <c:pt idx="18954">
                  <c:v>0.33948881445791762</c:v>
                </c:pt>
                <c:pt idx="18955">
                  <c:v>0.33950672565420642</c:v>
                </c:pt>
                <c:pt idx="18956">
                  <c:v>0.33952463685049522</c:v>
                </c:pt>
                <c:pt idx="18957">
                  <c:v>0.33954254804678402</c:v>
                </c:pt>
                <c:pt idx="18958">
                  <c:v>0.33956045924307282</c:v>
                </c:pt>
                <c:pt idx="18959">
                  <c:v>0.33957837043936162</c:v>
                </c:pt>
                <c:pt idx="18960">
                  <c:v>0.33959628163565042</c:v>
                </c:pt>
                <c:pt idx="18961">
                  <c:v>0.33961419283193922</c:v>
                </c:pt>
                <c:pt idx="18962">
                  <c:v>0.33963210402822802</c:v>
                </c:pt>
                <c:pt idx="18963">
                  <c:v>0.33965001522451682</c:v>
                </c:pt>
                <c:pt idx="18964">
                  <c:v>0.33966792642080562</c:v>
                </c:pt>
                <c:pt idx="18965">
                  <c:v>0.33968583761709442</c:v>
                </c:pt>
                <c:pt idx="18966">
                  <c:v>0.33970374881338322</c:v>
                </c:pt>
                <c:pt idx="18967">
                  <c:v>0.33972166000967202</c:v>
                </c:pt>
                <c:pt idx="18968">
                  <c:v>0.33973957120596082</c:v>
                </c:pt>
                <c:pt idx="18969">
                  <c:v>0.33975748240224962</c:v>
                </c:pt>
                <c:pt idx="18970">
                  <c:v>0.33977539359853842</c:v>
                </c:pt>
                <c:pt idx="18971">
                  <c:v>0.33979330479482722</c:v>
                </c:pt>
                <c:pt idx="18972">
                  <c:v>0.33981121599111602</c:v>
                </c:pt>
                <c:pt idx="18973">
                  <c:v>0.33982912718740482</c:v>
                </c:pt>
                <c:pt idx="18974">
                  <c:v>0.33984703838369362</c:v>
                </c:pt>
                <c:pt idx="18975">
                  <c:v>0.33986494957998242</c:v>
                </c:pt>
                <c:pt idx="18976">
                  <c:v>0.33988286077627122</c:v>
                </c:pt>
                <c:pt idx="18977">
                  <c:v>0.33990077197256002</c:v>
                </c:pt>
                <c:pt idx="18978">
                  <c:v>0.33991868316884882</c:v>
                </c:pt>
                <c:pt idx="18979">
                  <c:v>0.33993659436513762</c:v>
                </c:pt>
                <c:pt idx="18980">
                  <c:v>0.33995450556142642</c:v>
                </c:pt>
                <c:pt idx="18981">
                  <c:v>0.33997241675771522</c:v>
                </c:pt>
                <c:pt idx="18982">
                  <c:v>0.33999032795400402</c:v>
                </c:pt>
                <c:pt idx="18983">
                  <c:v>0.34000823915029282</c:v>
                </c:pt>
                <c:pt idx="18984">
                  <c:v>0.34002615034658162</c:v>
                </c:pt>
                <c:pt idx="18985">
                  <c:v>0.34004406154287042</c:v>
                </c:pt>
                <c:pt idx="18986">
                  <c:v>0.34006197273915922</c:v>
                </c:pt>
                <c:pt idx="18987">
                  <c:v>0.34007988393544802</c:v>
                </c:pt>
                <c:pt idx="18988">
                  <c:v>0.34009779513173682</c:v>
                </c:pt>
                <c:pt idx="18989">
                  <c:v>0.34011570632802562</c:v>
                </c:pt>
                <c:pt idx="18990">
                  <c:v>0.34013361752431442</c:v>
                </c:pt>
                <c:pt idx="18991">
                  <c:v>0.34015152872060322</c:v>
                </c:pt>
                <c:pt idx="18992">
                  <c:v>0.34016943991689202</c:v>
                </c:pt>
                <c:pt idx="18993">
                  <c:v>0.34018735111318082</c:v>
                </c:pt>
                <c:pt idx="18994">
                  <c:v>0.34020526230946962</c:v>
                </c:pt>
                <c:pt idx="18995">
                  <c:v>0.34022317350575842</c:v>
                </c:pt>
                <c:pt idx="18996">
                  <c:v>0.34024108470204723</c:v>
                </c:pt>
                <c:pt idx="18997">
                  <c:v>0.34025899589833603</c:v>
                </c:pt>
                <c:pt idx="18998">
                  <c:v>0.34027690709462483</c:v>
                </c:pt>
                <c:pt idx="18999">
                  <c:v>0.34029481829091363</c:v>
                </c:pt>
                <c:pt idx="19000">
                  <c:v>0.34031272948720243</c:v>
                </c:pt>
                <c:pt idx="19001">
                  <c:v>0.34033064068349123</c:v>
                </c:pt>
                <c:pt idx="19002">
                  <c:v>0.34034855187978003</c:v>
                </c:pt>
                <c:pt idx="19003">
                  <c:v>0.34036646307606883</c:v>
                </c:pt>
                <c:pt idx="19004">
                  <c:v>0.34038437427235763</c:v>
                </c:pt>
                <c:pt idx="19005">
                  <c:v>0.34040228546864643</c:v>
                </c:pt>
                <c:pt idx="19006">
                  <c:v>0.34042019666493523</c:v>
                </c:pt>
                <c:pt idx="19007">
                  <c:v>0.34043810786122403</c:v>
                </c:pt>
                <c:pt idx="19008">
                  <c:v>0.34045601905751283</c:v>
                </c:pt>
                <c:pt idx="19009">
                  <c:v>0.34047393025380163</c:v>
                </c:pt>
                <c:pt idx="19010">
                  <c:v>0.34049184145009043</c:v>
                </c:pt>
                <c:pt idx="19011">
                  <c:v>0.34050975264637923</c:v>
                </c:pt>
                <c:pt idx="19012">
                  <c:v>0.34052766384266803</c:v>
                </c:pt>
                <c:pt idx="19013">
                  <c:v>0.34054557503895683</c:v>
                </c:pt>
                <c:pt idx="19014">
                  <c:v>0.34056348623524563</c:v>
                </c:pt>
                <c:pt idx="19015">
                  <c:v>0.34058139743153443</c:v>
                </c:pt>
                <c:pt idx="19016">
                  <c:v>0.34059930862782323</c:v>
                </c:pt>
                <c:pt idx="19017">
                  <c:v>0.34061721982411203</c:v>
                </c:pt>
                <c:pt idx="19018">
                  <c:v>0.34063513102040083</c:v>
                </c:pt>
                <c:pt idx="19019">
                  <c:v>0.34065304221668963</c:v>
                </c:pt>
                <c:pt idx="19020">
                  <c:v>0.34067095341297843</c:v>
                </c:pt>
                <c:pt idx="19021">
                  <c:v>0.34068886460926723</c:v>
                </c:pt>
                <c:pt idx="19022">
                  <c:v>0.34070677580555603</c:v>
                </c:pt>
                <c:pt idx="19023">
                  <c:v>0.34072468700184483</c:v>
                </c:pt>
                <c:pt idx="19024">
                  <c:v>0.34074259819813363</c:v>
                </c:pt>
                <c:pt idx="19025">
                  <c:v>0.34076050939442243</c:v>
                </c:pt>
                <c:pt idx="19026">
                  <c:v>0.34077842059071123</c:v>
                </c:pt>
                <c:pt idx="19027">
                  <c:v>0.34079633178700003</c:v>
                </c:pt>
                <c:pt idx="19028">
                  <c:v>0.34081424298328883</c:v>
                </c:pt>
                <c:pt idx="19029">
                  <c:v>0.34083215417957763</c:v>
                </c:pt>
                <c:pt idx="19030">
                  <c:v>0.34085006537586643</c:v>
                </c:pt>
                <c:pt idx="19031">
                  <c:v>0.34086797657215523</c:v>
                </c:pt>
                <c:pt idx="19032">
                  <c:v>0.34088588776844403</c:v>
                </c:pt>
                <c:pt idx="19033">
                  <c:v>0.34090379896473283</c:v>
                </c:pt>
                <c:pt idx="19034">
                  <c:v>0.34092171016102163</c:v>
                </c:pt>
                <c:pt idx="19035">
                  <c:v>0.34093962135731043</c:v>
                </c:pt>
                <c:pt idx="19036">
                  <c:v>0.34095753255359923</c:v>
                </c:pt>
                <c:pt idx="19037">
                  <c:v>0.34097544374988803</c:v>
                </c:pt>
                <c:pt idx="19038">
                  <c:v>0.34099335494617683</c:v>
                </c:pt>
                <c:pt idx="19039">
                  <c:v>0.34101126614246563</c:v>
                </c:pt>
                <c:pt idx="19040">
                  <c:v>0.34102917733875443</c:v>
                </c:pt>
                <c:pt idx="19041">
                  <c:v>0.34104708853504323</c:v>
                </c:pt>
                <c:pt idx="19042">
                  <c:v>0.34106499973133203</c:v>
                </c:pt>
                <c:pt idx="19043">
                  <c:v>0.34108291092762083</c:v>
                </c:pt>
                <c:pt idx="19044">
                  <c:v>0.34110082212390963</c:v>
                </c:pt>
                <c:pt idx="19045">
                  <c:v>0.34111873332019843</c:v>
                </c:pt>
                <c:pt idx="19046">
                  <c:v>0.34113664451648723</c:v>
                </c:pt>
                <c:pt idx="19047">
                  <c:v>0.34115455571277603</c:v>
                </c:pt>
                <c:pt idx="19048">
                  <c:v>0.34117246690906483</c:v>
                </c:pt>
                <c:pt idx="19049">
                  <c:v>0.34119037810535363</c:v>
                </c:pt>
                <c:pt idx="19050">
                  <c:v>0.34120828930164243</c:v>
                </c:pt>
                <c:pt idx="19051">
                  <c:v>0.34122620049793123</c:v>
                </c:pt>
                <c:pt idx="19052">
                  <c:v>0.34124411169422003</c:v>
                </c:pt>
                <c:pt idx="19053">
                  <c:v>0.34126202289050883</c:v>
                </c:pt>
                <c:pt idx="19054">
                  <c:v>0.34127993408679763</c:v>
                </c:pt>
                <c:pt idx="19055">
                  <c:v>0.34129784528308643</c:v>
                </c:pt>
                <c:pt idx="19056">
                  <c:v>0.34131575647937523</c:v>
                </c:pt>
                <c:pt idx="19057">
                  <c:v>0.34133366767566403</c:v>
                </c:pt>
                <c:pt idx="19058">
                  <c:v>0.34135157887195283</c:v>
                </c:pt>
                <c:pt idx="19059">
                  <c:v>0.34136949006824163</c:v>
                </c:pt>
                <c:pt idx="19060">
                  <c:v>0.34138740126453043</c:v>
                </c:pt>
                <c:pt idx="19061">
                  <c:v>0.34140531246081923</c:v>
                </c:pt>
                <c:pt idx="19062">
                  <c:v>0.34142322365710803</c:v>
                </c:pt>
                <c:pt idx="19063">
                  <c:v>0.34144113485339683</c:v>
                </c:pt>
                <c:pt idx="19064">
                  <c:v>0.34145904604968563</c:v>
                </c:pt>
                <c:pt idx="19065">
                  <c:v>0.34147695724597443</c:v>
                </c:pt>
                <c:pt idx="19066">
                  <c:v>0.34149486844226323</c:v>
                </c:pt>
                <c:pt idx="19067">
                  <c:v>0.34151277963855203</c:v>
                </c:pt>
                <c:pt idx="19068">
                  <c:v>0.34153069083484083</c:v>
                </c:pt>
                <c:pt idx="19069">
                  <c:v>0.34154860203112963</c:v>
                </c:pt>
                <c:pt idx="19070">
                  <c:v>0.34156651322741843</c:v>
                </c:pt>
                <c:pt idx="19071">
                  <c:v>0.34158442442370723</c:v>
                </c:pt>
                <c:pt idx="19072">
                  <c:v>0.34160233561999603</c:v>
                </c:pt>
                <c:pt idx="19073">
                  <c:v>0.34162024681628483</c:v>
                </c:pt>
                <c:pt idx="19074">
                  <c:v>0.34163815801257363</c:v>
                </c:pt>
                <c:pt idx="19075">
                  <c:v>0.34165606920886243</c:v>
                </c:pt>
                <c:pt idx="19076">
                  <c:v>0.34167398040515123</c:v>
                </c:pt>
                <c:pt idx="19077">
                  <c:v>0.34169189160144003</c:v>
                </c:pt>
                <c:pt idx="19078">
                  <c:v>0.34170980279772883</c:v>
                </c:pt>
                <c:pt idx="19079">
                  <c:v>0.34172771399401763</c:v>
                </c:pt>
                <c:pt idx="19080">
                  <c:v>0.34174562519030643</c:v>
                </c:pt>
                <c:pt idx="19081">
                  <c:v>0.34176353638659523</c:v>
                </c:pt>
                <c:pt idx="19082">
                  <c:v>0.34178144758288403</c:v>
                </c:pt>
                <c:pt idx="19083">
                  <c:v>0.34179935877917283</c:v>
                </c:pt>
                <c:pt idx="19084">
                  <c:v>0.34181726997546164</c:v>
                </c:pt>
                <c:pt idx="19085">
                  <c:v>0.34183518117175044</c:v>
                </c:pt>
                <c:pt idx="19086">
                  <c:v>0.34185309236803924</c:v>
                </c:pt>
                <c:pt idx="19087">
                  <c:v>0.34187100356432804</c:v>
                </c:pt>
                <c:pt idx="19088">
                  <c:v>0.34188891476061684</c:v>
                </c:pt>
                <c:pt idx="19089">
                  <c:v>0.34190682595690564</c:v>
                </c:pt>
                <c:pt idx="19090">
                  <c:v>0.34192473715319444</c:v>
                </c:pt>
                <c:pt idx="19091">
                  <c:v>0.34194264834948324</c:v>
                </c:pt>
                <c:pt idx="19092">
                  <c:v>0.34196055954577204</c:v>
                </c:pt>
                <c:pt idx="19093">
                  <c:v>0.34197847074206084</c:v>
                </c:pt>
                <c:pt idx="19094">
                  <c:v>0.34199638193834964</c:v>
                </c:pt>
                <c:pt idx="19095">
                  <c:v>0.34201429313463844</c:v>
                </c:pt>
                <c:pt idx="19096">
                  <c:v>0.34203220433092724</c:v>
                </c:pt>
                <c:pt idx="19097">
                  <c:v>0.34205011552721604</c:v>
                </c:pt>
                <c:pt idx="19098">
                  <c:v>0.34206802672350484</c:v>
                </c:pt>
                <c:pt idx="19099">
                  <c:v>0.34208593791979364</c:v>
                </c:pt>
                <c:pt idx="19100">
                  <c:v>0.34210384911608244</c:v>
                </c:pt>
                <c:pt idx="19101">
                  <c:v>0.34212176031237124</c:v>
                </c:pt>
                <c:pt idx="19102">
                  <c:v>0.34213967150866004</c:v>
                </c:pt>
                <c:pt idx="19103">
                  <c:v>0.34215758270494884</c:v>
                </c:pt>
                <c:pt idx="19104">
                  <c:v>0.34217549390123764</c:v>
                </c:pt>
                <c:pt idx="19105">
                  <c:v>0.34219340509752644</c:v>
                </c:pt>
                <c:pt idx="19106">
                  <c:v>0.34221131629381524</c:v>
                </c:pt>
                <c:pt idx="19107">
                  <c:v>0.34222922749010404</c:v>
                </c:pt>
                <c:pt idx="19108">
                  <c:v>0.34224713868639284</c:v>
                </c:pt>
                <c:pt idx="19109">
                  <c:v>0.34226504988268164</c:v>
                </c:pt>
                <c:pt idx="19110">
                  <c:v>0.34228296107897044</c:v>
                </c:pt>
                <c:pt idx="19111">
                  <c:v>0.34230087227525924</c:v>
                </c:pt>
                <c:pt idx="19112">
                  <c:v>0.34231878347154804</c:v>
                </c:pt>
                <c:pt idx="19113">
                  <c:v>0.34233669466783684</c:v>
                </c:pt>
                <c:pt idx="19114">
                  <c:v>0.34235460586412564</c:v>
                </c:pt>
                <c:pt idx="19115">
                  <c:v>0.34237251706041444</c:v>
                </c:pt>
                <c:pt idx="19116">
                  <c:v>0.34239042825670324</c:v>
                </c:pt>
                <c:pt idx="19117">
                  <c:v>0.34240833945299204</c:v>
                </c:pt>
                <c:pt idx="19118">
                  <c:v>0.34242625064928084</c:v>
                </c:pt>
                <c:pt idx="19119">
                  <c:v>0.34244416184556964</c:v>
                </c:pt>
                <c:pt idx="19120">
                  <c:v>0.34246207304185844</c:v>
                </c:pt>
                <c:pt idx="19121">
                  <c:v>0.34247998423814724</c:v>
                </c:pt>
                <c:pt idx="19122">
                  <c:v>0.34249789543443604</c:v>
                </c:pt>
                <c:pt idx="19123">
                  <c:v>0.34251580663072484</c:v>
                </c:pt>
                <c:pt idx="19124">
                  <c:v>0.34253371782701364</c:v>
                </c:pt>
                <c:pt idx="19125">
                  <c:v>0.34255162902330244</c:v>
                </c:pt>
                <c:pt idx="19126">
                  <c:v>0.34256954021959124</c:v>
                </c:pt>
                <c:pt idx="19127">
                  <c:v>0.34258745141588004</c:v>
                </c:pt>
                <c:pt idx="19128">
                  <c:v>0.34260536261216884</c:v>
                </c:pt>
                <c:pt idx="19129">
                  <c:v>0.34262327380845764</c:v>
                </c:pt>
                <c:pt idx="19130">
                  <c:v>0.34264118500474644</c:v>
                </c:pt>
                <c:pt idx="19131">
                  <c:v>0.34265909620103524</c:v>
                </c:pt>
                <c:pt idx="19132">
                  <c:v>0.34267700739732404</c:v>
                </c:pt>
                <c:pt idx="19133">
                  <c:v>0.34269491859361284</c:v>
                </c:pt>
                <c:pt idx="19134">
                  <c:v>0.34271282978990164</c:v>
                </c:pt>
                <c:pt idx="19135">
                  <c:v>0.34273074098619044</c:v>
                </c:pt>
                <c:pt idx="19136">
                  <c:v>0.34274865218247924</c:v>
                </c:pt>
                <c:pt idx="19137">
                  <c:v>0.34276656337876804</c:v>
                </c:pt>
                <c:pt idx="19138">
                  <c:v>0.34278447457505684</c:v>
                </c:pt>
                <c:pt idx="19139">
                  <c:v>0.34280238577134564</c:v>
                </c:pt>
                <c:pt idx="19140">
                  <c:v>0.34282029696763444</c:v>
                </c:pt>
                <c:pt idx="19141">
                  <c:v>0.34283820816392324</c:v>
                </c:pt>
                <c:pt idx="19142">
                  <c:v>0.34285611936021204</c:v>
                </c:pt>
                <c:pt idx="19143">
                  <c:v>0.34287403055650084</c:v>
                </c:pt>
                <c:pt idx="19144">
                  <c:v>0.34289194175278964</c:v>
                </c:pt>
                <c:pt idx="19145">
                  <c:v>0.34290985294907844</c:v>
                </c:pt>
                <c:pt idx="19146">
                  <c:v>0.34292776414536724</c:v>
                </c:pt>
                <c:pt idx="19147">
                  <c:v>0.34294567534165604</c:v>
                </c:pt>
                <c:pt idx="19148">
                  <c:v>0.34296358653794484</c:v>
                </c:pt>
                <c:pt idx="19149">
                  <c:v>0.34298149773423364</c:v>
                </c:pt>
                <c:pt idx="19150">
                  <c:v>0.34299940893052244</c:v>
                </c:pt>
                <c:pt idx="19151">
                  <c:v>0.34301732012681124</c:v>
                </c:pt>
                <c:pt idx="19152">
                  <c:v>0.34303523132310004</c:v>
                </c:pt>
                <c:pt idx="19153">
                  <c:v>0.34305314251938884</c:v>
                </c:pt>
                <c:pt idx="19154">
                  <c:v>0.34307105371567764</c:v>
                </c:pt>
                <c:pt idx="19155">
                  <c:v>0.34308896491196644</c:v>
                </c:pt>
                <c:pt idx="19156">
                  <c:v>0.34310687610825524</c:v>
                </c:pt>
                <c:pt idx="19157">
                  <c:v>0.34312478730454404</c:v>
                </c:pt>
                <c:pt idx="19158">
                  <c:v>0.34314269850083284</c:v>
                </c:pt>
                <c:pt idx="19159">
                  <c:v>0.34316060969712164</c:v>
                </c:pt>
                <c:pt idx="19160">
                  <c:v>0.34317852089341044</c:v>
                </c:pt>
                <c:pt idx="19161">
                  <c:v>0.34319643208969924</c:v>
                </c:pt>
                <c:pt idx="19162">
                  <c:v>0.34321434328598804</c:v>
                </c:pt>
                <c:pt idx="19163">
                  <c:v>0.34323225448227684</c:v>
                </c:pt>
                <c:pt idx="19164">
                  <c:v>0.34325016567856564</c:v>
                </c:pt>
                <c:pt idx="19165">
                  <c:v>0.34326807687485444</c:v>
                </c:pt>
                <c:pt idx="19166">
                  <c:v>0.34328598807114324</c:v>
                </c:pt>
                <c:pt idx="19167">
                  <c:v>0.34330389926743204</c:v>
                </c:pt>
                <c:pt idx="19168">
                  <c:v>0.34332181046372084</c:v>
                </c:pt>
                <c:pt idx="19169">
                  <c:v>0.34333972166000964</c:v>
                </c:pt>
                <c:pt idx="19170">
                  <c:v>0.34335763285629844</c:v>
                </c:pt>
                <c:pt idx="19171">
                  <c:v>0.34337554405258724</c:v>
                </c:pt>
                <c:pt idx="19172">
                  <c:v>0.34339345524887604</c:v>
                </c:pt>
                <c:pt idx="19173">
                  <c:v>0.34341136644516485</c:v>
                </c:pt>
                <c:pt idx="19174">
                  <c:v>0.34342927764145365</c:v>
                </c:pt>
                <c:pt idx="19175">
                  <c:v>0.34344718883774245</c:v>
                </c:pt>
                <c:pt idx="19176">
                  <c:v>0.34346510003403125</c:v>
                </c:pt>
                <c:pt idx="19177">
                  <c:v>0.34348301123032005</c:v>
                </c:pt>
                <c:pt idx="19178">
                  <c:v>0.34350092242660885</c:v>
                </c:pt>
                <c:pt idx="19179">
                  <c:v>0.34351883362289765</c:v>
                </c:pt>
                <c:pt idx="19180">
                  <c:v>0.34353674481918645</c:v>
                </c:pt>
                <c:pt idx="19181">
                  <c:v>0.34355465601547525</c:v>
                </c:pt>
                <c:pt idx="19182">
                  <c:v>0.34357256721176405</c:v>
                </c:pt>
                <c:pt idx="19183">
                  <c:v>0.34359047840805285</c:v>
                </c:pt>
                <c:pt idx="19184">
                  <c:v>0.34360838960434165</c:v>
                </c:pt>
                <c:pt idx="19185">
                  <c:v>0.34362630080063045</c:v>
                </c:pt>
                <c:pt idx="19186">
                  <c:v>0.34364421199691925</c:v>
                </c:pt>
                <c:pt idx="19187">
                  <c:v>0.34366212319320805</c:v>
                </c:pt>
                <c:pt idx="19188">
                  <c:v>0.34368003438949685</c:v>
                </c:pt>
                <c:pt idx="19189">
                  <c:v>0.34369794558578565</c:v>
                </c:pt>
                <c:pt idx="19190">
                  <c:v>0.34371585678207445</c:v>
                </c:pt>
                <c:pt idx="19191">
                  <c:v>0.34373376797836325</c:v>
                </c:pt>
                <c:pt idx="19192">
                  <c:v>0.3437516791746521</c:v>
                </c:pt>
                <c:pt idx="19193">
                  <c:v>0.3437695903709409</c:v>
                </c:pt>
                <c:pt idx="19194">
                  <c:v>0.3437875015672297</c:v>
                </c:pt>
                <c:pt idx="19195">
                  <c:v>0.3438054127635185</c:v>
                </c:pt>
                <c:pt idx="19196">
                  <c:v>0.3438233239598073</c:v>
                </c:pt>
                <c:pt idx="19197">
                  <c:v>0.3438412351560961</c:v>
                </c:pt>
                <c:pt idx="19198">
                  <c:v>0.3438591463523849</c:v>
                </c:pt>
                <c:pt idx="19199">
                  <c:v>0.3438770575486737</c:v>
                </c:pt>
                <c:pt idx="19200">
                  <c:v>0.3438949687449625</c:v>
                </c:pt>
                <c:pt idx="19201">
                  <c:v>0.3439128799412513</c:v>
                </c:pt>
                <c:pt idx="19202">
                  <c:v>0.3439307911375401</c:v>
                </c:pt>
                <c:pt idx="19203">
                  <c:v>0.3439487023338289</c:v>
                </c:pt>
                <c:pt idx="19204">
                  <c:v>0.3439666135301177</c:v>
                </c:pt>
                <c:pt idx="19205">
                  <c:v>0.3439845247264065</c:v>
                </c:pt>
                <c:pt idx="19206">
                  <c:v>0.3440024359226953</c:v>
                </c:pt>
                <c:pt idx="19207">
                  <c:v>0.3440203471189841</c:v>
                </c:pt>
                <c:pt idx="19208">
                  <c:v>0.3440382583152729</c:v>
                </c:pt>
                <c:pt idx="19209">
                  <c:v>0.3440561695115617</c:v>
                </c:pt>
                <c:pt idx="19210">
                  <c:v>0.3440740807078505</c:v>
                </c:pt>
                <c:pt idx="19211">
                  <c:v>0.3440919919041393</c:v>
                </c:pt>
                <c:pt idx="19212">
                  <c:v>0.34410990310042811</c:v>
                </c:pt>
                <c:pt idx="19213">
                  <c:v>0.34412781429671691</c:v>
                </c:pt>
                <c:pt idx="19214">
                  <c:v>0.34414572549300571</c:v>
                </c:pt>
                <c:pt idx="19215">
                  <c:v>0.34416363668929451</c:v>
                </c:pt>
                <c:pt idx="19216">
                  <c:v>0.34418154788558331</c:v>
                </c:pt>
                <c:pt idx="19217">
                  <c:v>0.34419945908187211</c:v>
                </c:pt>
                <c:pt idx="19218">
                  <c:v>0.34421737027816091</c:v>
                </c:pt>
                <c:pt idx="19219">
                  <c:v>0.34423528147444971</c:v>
                </c:pt>
                <c:pt idx="19220">
                  <c:v>0.34425319267073851</c:v>
                </c:pt>
                <c:pt idx="19221">
                  <c:v>0.34427110386702731</c:v>
                </c:pt>
                <c:pt idx="19222">
                  <c:v>0.34428901506331611</c:v>
                </c:pt>
                <c:pt idx="19223">
                  <c:v>0.34430692625960491</c:v>
                </c:pt>
                <c:pt idx="19224">
                  <c:v>0.34432483745589371</c:v>
                </c:pt>
                <c:pt idx="19225">
                  <c:v>0.34434274865218251</c:v>
                </c:pt>
                <c:pt idx="19226">
                  <c:v>0.34436065984847131</c:v>
                </c:pt>
                <c:pt idx="19227">
                  <c:v>0.34437857104476011</c:v>
                </c:pt>
                <c:pt idx="19228">
                  <c:v>0.34439648224104891</c:v>
                </c:pt>
                <c:pt idx="19229">
                  <c:v>0.34441439343733771</c:v>
                </c:pt>
                <c:pt idx="19230">
                  <c:v>0.34443230463362651</c:v>
                </c:pt>
                <c:pt idx="19231">
                  <c:v>0.34445021582991531</c:v>
                </c:pt>
                <c:pt idx="19232">
                  <c:v>0.34446812702620411</c:v>
                </c:pt>
                <c:pt idx="19233">
                  <c:v>0.34448603822249291</c:v>
                </c:pt>
                <c:pt idx="19234">
                  <c:v>0.34450394941878171</c:v>
                </c:pt>
                <c:pt idx="19235">
                  <c:v>0.34452186061507051</c:v>
                </c:pt>
                <c:pt idx="19236">
                  <c:v>0.34453977181135931</c:v>
                </c:pt>
                <c:pt idx="19237">
                  <c:v>0.34455768300764811</c:v>
                </c:pt>
                <c:pt idx="19238">
                  <c:v>0.34457559420393691</c:v>
                </c:pt>
                <c:pt idx="19239">
                  <c:v>0.34459350540022571</c:v>
                </c:pt>
                <c:pt idx="19240">
                  <c:v>0.34461141659651451</c:v>
                </c:pt>
                <c:pt idx="19241">
                  <c:v>0.34462932779280331</c:v>
                </c:pt>
                <c:pt idx="19242">
                  <c:v>0.34464723898909211</c:v>
                </c:pt>
                <c:pt idx="19243">
                  <c:v>0.34466515018538091</c:v>
                </c:pt>
                <c:pt idx="19244">
                  <c:v>0.34468306138166971</c:v>
                </c:pt>
                <c:pt idx="19245">
                  <c:v>0.34470097257795851</c:v>
                </c:pt>
                <c:pt idx="19246">
                  <c:v>0.34471888377424731</c:v>
                </c:pt>
                <c:pt idx="19247">
                  <c:v>0.34473679497053611</c:v>
                </c:pt>
                <c:pt idx="19248">
                  <c:v>0.34475470616682491</c:v>
                </c:pt>
                <c:pt idx="19249">
                  <c:v>0.34477261736311371</c:v>
                </c:pt>
                <c:pt idx="19250">
                  <c:v>0.34479052855940251</c:v>
                </c:pt>
                <c:pt idx="19251">
                  <c:v>0.34480843975569131</c:v>
                </c:pt>
                <c:pt idx="19252">
                  <c:v>0.34482635095198011</c:v>
                </c:pt>
                <c:pt idx="19253">
                  <c:v>0.34484426214826891</c:v>
                </c:pt>
                <c:pt idx="19254">
                  <c:v>0.34486217334455771</c:v>
                </c:pt>
                <c:pt idx="19255">
                  <c:v>0.34488008454084651</c:v>
                </c:pt>
                <c:pt idx="19256">
                  <c:v>0.34489799573713531</c:v>
                </c:pt>
                <c:pt idx="19257">
                  <c:v>0.34491590693342411</c:v>
                </c:pt>
                <c:pt idx="19258">
                  <c:v>0.34493381812971291</c:v>
                </c:pt>
                <c:pt idx="19259">
                  <c:v>0.34495172932600171</c:v>
                </c:pt>
                <c:pt idx="19260">
                  <c:v>0.34496964052229051</c:v>
                </c:pt>
                <c:pt idx="19261">
                  <c:v>0.34498755171857931</c:v>
                </c:pt>
                <c:pt idx="19262">
                  <c:v>0.34500546291486811</c:v>
                </c:pt>
                <c:pt idx="19263">
                  <c:v>0.34502337411115691</c:v>
                </c:pt>
                <c:pt idx="19264">
                  <c:v>0.34504128530744571</c:v>
                </c:pt>
                <c:pt idx="19265">
                  <c:v>0.34505919650373451</c:v>
                </c:pt>
                <c:pt idx="19266">
                  <c:v>0.34507710770002331</c:v>
                </c:pt>
                <c:pt idx="19267">
                  <c:v>0.34509501889631211</c:v>
                </c:pt>
                <c:pt idx="19268">
                  <c:v>0.34511293009260091</c:v>
                </c:pt>
                <c:pt idx="19269">
                  <c:v>0.34513084128888971</c:v>
                </c:pt>
                <c:pt idx="19270">
                  <c:v>0.34514875248517851</c:v>
                </c:pt>
                <c:pt idx="19271">
                  <c:v>0.34516666368146731</c:v>
                </c:pt>
                <c:pt idx="19272">
                  <c:v>0.34518457487775611</c:v>
                </c:pt>
                <c:pt idx="19273">
                  <c:v>0.34520248607404491</c:v>
                </c:pt>
                <c:pt idx="19274">
                  <c:v>0.34522039727033371</c:v>
                </c:pt>
                <c:pt idx="19275">
                  <c:v>0.34523830846662251</c:v>
                </c:pt>
                <c:pt idx="19276">
                  <c:v>0.34525621966291131</c:v>
                </c:pt>
                <c:pt idx="19277">
                  <c:v>0.34527413085920011</c:v>
                </c:pt>
                <c:pt idx="19278">
                  <c:v>0.34529204205548891</c:v>
                </c:pt>
                <c:pt idx="19279">
                  <c:v>0.34530995325177771</c:v>
                </c:pt>
                <c:pt idx="19280">
                  <c:v>0.34532786444806651</c:v>
                </c:pt>
                <c:pt idx="19281">
                  <c:v>0.34534577564435531</c:v>
                </c:pt>
                <c:pt idx="19282">
                  <c:v>0.34536368684064411</c:v>
                </c:pt>
                <c:pt idx="19283">
                  <c:v>0.34538159803693291</c:v>
                </c:pt>
                <c:pt idx="19284">
                  <c:v>0.34539950923322171</c:v>
                </c:pt>
                <c:pt idx="19285">
                  <c:v>0.34541742042951051</c:v>
                </c:pt>
                <c:pt idx="19286">
                  <c:v>0.34543533162579931</c:v>
                </c:pt>
                <c:pt idx="19287">
                  <c:v>0.34545324282208811</c:v>
                </c:pt>
                <c:pt idx="19288">
                  <c:v>0.34547115401837691</c:v>
                </c:pt>
                <c:pt idx="19289">
                  <c:v>0.34548906521466571</c:v>
                </c:pt>
                <c:pt idx="19290">
                  <c:v>0.34550697641095451</c:v>
                </c:pt>
                <c:pt idx="19291">
                  <c:v>0.34552488760724331</c:v>
                </c:pt>
                <c:pt idx="19292">
                  <c:v>0.34554279880353211</c:v>
                </c:pt>
                <c:pt idx="19293">
                  <c:v>0.34556070999982091</c:v>
                </c:pt>
                <c:pt idx="19294">
                  <c:v>0.34557862119610971</c:v>
                </c:pt>
                <c:pt idx="19295">
                  <c:v>0.34559653239239851</c:v>
                </c:pt>
                <c:pt idx="19296">
                  <c:v>0.34561444358868731</c:v>
                </c:pt>
                <c:pt idx="19297">
                  <c:v>0.34563235478497611</c:v>
                </c:pt>
                <c:pt idx="19298">
                  <c:v>0.34565026598126491</c:v>
                </c:pt>
                <c:pt idx="19299">
                  <c:v>0.34566817717755371</c:v>
                </c:pt>
                <c:pt idx="19300">
                  <c:v>0.34568608837384251</c:v>
                </c:pt>
                <c:pt idx="19301">
                  <c:v>0.34570399957013132</c:v>
                </c:pt>
                <c:pt idx="19302">
                  <c:v>0.34572191076642012</c:v>
                </c:pt>
                <c:pt idx="19303">
                  <c:v>0.34573982196270892</c:v>
                </c:pt>
                <c:pt idx="19304">
                  <c:v>0.34575773315899772</c:v>
                </c:pt>
                <c:pt idx="19305">
                  <c:v>0.34577564435528652</c:v>
                </c:pt>
                <c:pt idx="19306">
                  <c:v>0.34579355555157532</c:v>
                </c:pt>
                <c:pt idx="19307">
                  <c:v>0.34581146674786412</c:v>
                </c:pt>
                <c:pt idx="19308">
                  <c:v>0.34582937794415292</c:v>
                </c:pt>
                <c:pt idx="19309">
                  <c:v>0.34584728914044172</c:v>
                </c:pt>
                <c:pt idx="19310">
                  <c:v>0.34586520033673052</c:v>
                </c:pt>
                <c:pt idx="19311">
                  <c:v>0.34588311153301932</c:v>
                </c:pt>
                <c:pt idx="19312">
                  <c:v>0.34590102272930812</c:v>
                </c:pt>
                <c:pt idx="19313">
                  <c:v>0.34591893392559692</c:v>
                </c:pt>
                <c:pt idx="19314">
                  <c:v>0.34593684512188572</c:v>
                </c:pt>
                <c:pt idx="19315">
                  <c:v>0.34595475631817452</c:v>
                </c:pt>
                <c:pt idx="19316">
                  <c:v>0.34597266751446332</c:v>
                </c:pt>
                <c:pt idx="19317">
                  <c:v>0.34599057871075212</c:v>
                </c:pt>
                <c:pt idx="19318">
                  <c:v>0.34600848990704092</c:v>
                </c:pt>
                <c:pt idx="19319">
                  <c:v>0.34602640110332972</c:v>
                </c:pt>
                <c:pt idx="19320">
                  <c:v>0.34604431229961852</c:v>
                </c:pt>
                <c:pt idx="19321">
                  <c:v>0.34606222349590732</c:v>
                </c:pt>
                <c:pt idx="19322">
                  <c:v>0.34608013469219612</c:v>
                </c:pt>
                <c:pt idx="19323">
                  <c:v>0.34609804588848492</c:v>
                </c:pt>
                <c:pt idx="19324">
                  <c:v>0.34611595708477372</c:v>
                </c:pt>
                <c:pt idx="19325">
                  <c:v>0.34613386828106252</c:v>
                </c:pt>
                <c:pt idx="19326">
                  <c:v>0.34615177947735132</c:v>
                </c:pt>
                <c:pt idx="19327">
                  <c:v>0.34616969067364012</c:v>
                </c:pt>
                <c:pt idx="19328">
                  <c:v>0.34618760186992892</c:v>
                </c:pt>
                <c:pt idx="19329">
                  <c:v>0.34620551306621772</c:v>
                </c:pt>
                <c:pt idx="19330">
                  <c:v>0.34622342426250652</c:v>
                </c:pt>
                <c:pt idx="19331">
                  <c:v>0.34624133545879532</c:v>
                </c:pt>
                <c:pt idx="19332">
                  <c:v>0.34625924665508412</c:v>
                </c:pt>
                <c:pt idx="19333">
                  <c:v>0.34627715785137292</c:v>
                </c:pt>
                <c:pt idx="19334">
                  <c:v>0.34629506904766172</c:v>
                </c:pt>
                <c:pt idx="19335">
                  <c:v>0.34631298024395052</c:v>
                </c:pt>
                <c:pt idx="19336">
                  <c:v>0.34633089144023932</c:v>
                </c:pt>
                <c:pt idx="19337">
                  <c:v>0.34634880263652812</c:v>
                </c:pt>
                <c:pt idx="19338">
                  <c:v>0.34636671383281692</c:v>
                </c:pt>
                <c:pt idx="19339">
                  <c:v>0.34638462502910572</c:v>
                </c:pt>
                <c:pt idx="19340">
                  <c:v>0.34640253622539452</c:v>
                </c:pt>
                <c:pt idx="19341">
                  <c:v>0.34642044742168332</c:v>
                </c:pt>
                <c:pt idx="19342">
                  <c:v>0.34643835861797212</c:v>
                </c:pt>
                <c:pt idx="19343">
                  <c:v>0.34645626981426092</c:v>
                </c:pt>
                <c:pt idx="19344">
                  <c:v>0.34647418101054972</c:v>
                </c:pt>
                <c:pt idx="19345">
                  <c:v>0.34649209220683852</c:v>
                </c:pt>
                <c:pt idx="19346">
                  <c:v>0.34651000340312732</c:v>
                </c:pt>
                <c:pt idx="19347">
                  <c:v>0.34652791459941612</c:v>
                </c:pt>
                <c:pt idx="19348">
                  <c:v>0.34654582579570492</c:v>
                </c:pt>
                <c:pt idx="19349">
                  <c:v>0.34656373699199372</c:v>
                </c:pt>
                <c:pt idx="19350">
                  <c:v>0.34658164818828252</c:v>
                </c:pt>
                <c:pt idx="19351">
                  <c:v>0.34659955938457132</c:v>
                </c:pt>
                <c:pt idx="19352">
                  <c:v>0.34661747058086012</c:v>
                </c:pt>
                <c:pt idx="19353">
                  <c:v>0.34663538177714892</c:v>
                </c:pt>
                <c:pt idx="19354">
                  <c:v>0.34665329297343772</c:v>
                </c:pt>
                <c:pt idx="19355">
                  <c:v>0.34667120416972652</c:v>
                </c:pt>
                <c:pt idx="19356">
                  <c:v>0.34668911536601532</c:v>
                </c:pt>
                <c:pt idx="19357">
                  <c:v>0.34670702656230412</c:v>
                </c:pt>
                <c:pt idx="19358">
                  <c:v>0.34672493775859292</c:v>
                </c:pt>
                <c:pt idx="19359">
                  <c:v>0.34674284895488172</c:v>
                </c:pt>
                <c:pt idx="19360">
                  <c:v>0.34676076015117052</c:v>
                </c:pt>
                <c:pt idx="19361">
                  <c:v>0.34677867134745932</c:v>
                </c:pt>
                <c:pt idx="19362">
                  <c:v>0.34679658254374812</c:v>
                </c:pt>
                <c:pt idx="19363">
                  <c:v>0.34681449374003692</c:v>
                </c:pt>
                <c:pt idx="19364">
                  <c:v>0.34683240493632572</c:v>
                </c:pt>
                <c:pt idx="19365">
                  <c:v>0.34685031613261452</c:v>
                </c:pt>
                <c:pt idx="19366">
                  <c:v>0.34686822732890332</c:v>
                </c:pt>
                <c:pt idx="19367">
                  <c:v>0.34688613852519212</c:v>
                </c:pt>
                <c:pt idx="19368">
                  <c:v>0.34690404972148092</c:v>
                </c:pt>
                <c:pt idx="19369">
                  <c:v>0.34692196091776972</c:v>
                </c:pt>
                <c:pt idx="19370">
                  <c:v>0.34693987211405852</c:v>
                </c:pt>
                <c:pt idx="19371">
                  <c:v>0.34695778331034732</c:v>
                </c:pt>
                <c:pt idx="19372">
                  <c:v>0.34697569450663612</c:v>
                </c:pt>
                <c:pt idx="19373">
                  <c:v>0.34699360570292492</c:v>
                </c:pt>
                <c:pt idx="19374">
                  <c:v>0.34701151689921372</c:v>
                </c:pt>
                <c:pt idx="19375">
                  <c:v>0.34702942809550252</c:v>
                </c:pt>
                <c:pt idx="19376">
                  <c:v>0.34704733929179132</c:v>
                </c:pt>
                <c:pt idx="19377">
                  <c:v>0.34706525048808012</c:v>
                </c:pt>
                <c:pt idx="19378">
                  <c:v>0.34708316168436892</c:v>
                </c:pt>
                <c:pt idx="19379">
                  <c:v>0.34710107288065772</c:v>
                </c:pt>
                <c:pt idx="19380">
                  <c:v>0.34711898407694652</c:v>
                </c:pt>
                <c:pt idx="19381">
                  <c:v>0.34713689527323532</c:v>
                </c:pt>
                <c:pt idx="19382">
                  <c:v>0.34715480646952412</c:v>
                </c:pt>
                <c:pt idx="19383">
                  <c:v>0.34717271766581292</c:v>
                </c:pt>
                <c:pt idx="19384">
                  <c:v>0.34719062886210172</c:v>
                </c:pt>
                <c:pt idx="19385">
                  <c:v>0.34720854005839052</c:v>
                </c:pt>
                <c:pt idx="19386">
                  <c:v>0.34722645125467932</c:v>
                </c:pt>
                <c:pt idx="19387">
                  <c:v>0.34724436245096812</c:v>
                </c:pt>
                <c:pt idx="19388">
                  <c:v>0.34726227364725692</c:v>
                </c:pt>
                <c:pt idx="19389">
                  <c:v>0.34728018484354573</c:v>
                </c:pt>
                <c:pt idx="19390">
                  <c:v>0.34729809603983453</c:v>
                </c:pt>
                <c:pt idx="19391">
                  <c:v>0.34731600723612333</c:v>
                </c:pt>
                <c:pt idx="19392">
                  <c:v>0.34733391843241213</c:v>
                </c:pt>
                <c:pt idx="19393">
                  <c:v>0.34735182962870093</c:v>
                </c:pt>
                <c:pt idx="19394">
                  <c:v>0.34736974082498973</c:v>
                </c:pt>
                <c:pt idx="19395">
                  <c:v>0.34738765202127853</c:v>
                </c:pt>
                <c:pt idx="19396">
                  <c:v>0.34740556321756733</c:v>
                </c:pt>
                <c:pt idx="19397">
                  <c:v>0.34742347441385613</c:v>
                </c:pt>
                <c:pt idx="19398">
                  <c:v>0.34744138561014493</c:v>
                </c:pt>
                <c:pt idx="19399">
                  <c:v>0.34745929680643373</c:v>
                </c:pt>
                <c:pt idx="19400">
                  <c:v>0.34747720800272253</c:v>
                </c:pt>
                <c:pt idx="19401">
                  <c:v>0.34749511919901133</c:v>
                </c:pt>
                <c:pt idx="19402">
                  <c:v>0.34751303039530013</c:v>
                </c:pt>
                <c:pt idx="19403">
                  <c:v>0.34753094159158893</c:v>
                </c:pt>
                <c:pt idx="19404">
                  <c:v>0.34754885278787773</c:v>
                </c:pt>
                <c:pt idx="19405">
                  <c:v>0.34756676398416653</c:v>
                </c:pt>
                <c:pt idx="19406">
                  <c:v>0.34758467518045533</c:v>
                </c:pt>
                <c:pt idx="19407">
                  <c:v>0.34760258637674413</c:v>
                </c:pt>
                <c:pt idx="19408">
                  <c:v>0.34762049757303293</c:v>
                </c:pt>
                <c:pt idx="19409">
                  <c:v>0.34763840876932173</c:v>
                </c:pt>
                <c:pt idx="19410">
                  <c:v>0.34765631996561053</c:v>
                </c:pt>
                <c:pt idx="19411">
                  <c:v>0.34767423116189933</c:v>
                </c:pt>
                <c:pt idx="19412">
                  <c:v>0.34769214235818813</c:v>
                </c:pt>
                <c:pt idx="19413">
                  <c:v>0.34771005355447693</c:v>
                </c:pt>
                <c:pt idx="19414">
                  <c:v>0.34772796475076573</c:v>
                </c:pt>
                <c:pt idx="19415">
                  <c:v>0.34774587594705453</c:v>
                </c:pt>
                <c:pt idx="19416">
                  <c:v>0.34776378714334333</c:v>
                </c:pt>
                <c:pt idx="19417">
                  <c:v>0.34778169833963213</c:v>
                </c:pt>
                <c:pt idx="19418">
                  <c:v>0.34779960953592093</c:v>
                </c:pt>
                <c:pt idx="19419">
                  <c:v>0.34781752073220973</c:v>
                </c:pt>
                <c:pt idx="19420">
                  <c:v>0.34783543192849853</c:v>
                </c:pt>
                <c:pt idx="19421">
                  <c:v>0.34785334312478733</c:v>
                </c:pt>
                <c:pt idx="19422">
                  <c:v>0.34787125432107613</c:v>
                </c:pt>
                <c:pt idx="19423">
                  <c:v>0.34788916551736493</c:v>
                </c:pt>
                <c:pt idx="19424">
                  <c:v>0.34790707671365373</c:v>
                </c:pt>
                <c:pt idx="19425">
                  <c:v>0.34792498790994253</c:v>
                </c:pt>
                <c:pt idx="19426">
                  <c:v>0.34794289910623133</c:v>
                </c:pt>
                <c:pt idx="19427">
                  <c:v>0.34796081030252013</c:v>
                </c:pt>
                <c:pt idx="19428">
                  <c:v>0.34797872149880893</c:v>
                </c:pt>
                <c:pt idx="19429">
                  <c:v>0.34799663269509773</c:v>
                </c:pt>
                <c:pt idx="19430">
                  <c:v>0.34801454389138653</c:v>
                </c:pt>
                <c:pt idx="19431">
                  <c:v>0.34803245508767533</c:v>
                </c:pt>
                <c:pt idx="19432">
                  <c:v>0.34805036628396413</c:v>
                </c:pt>
                <c:pt idx="19433">
                  <c:v>0.34806827748025293</c:v>
                </c:pt>
                <c:pt idx="19434">
                  <c:v>0.34808618867654173</c:v>
                </c:pt>
                <c:pt idx="19435">
                  <c:v>0.34810409987283053</c:v>
                </c:pt>
                <c:pt idx="19436">
                  <c:v>0.34812201106911933</c:v>
                </c:pt>
                <c:pt idx="19437">
                  <c:v>0.34813992226540813</c:v>
                </c:pt>
                <c:pt idx="19438">
                  <c:v>0.34815783346169693</c:v>
                </c:pt>
                <c:pt idx="19439">
                  <c:v>0.34817574465798573</c:v>
                </c:pt>
                <c:pt idx="19440">
                  <c:v>0.34819365585427453</c:v>
                </c:pt>
                <c:pt idx="19441">
                  <c:v>0.34821156705056333</c:v>
                </c:pt>
                <c:pt idx="19442">
                  <c:v>0.34822947824685213</c:v>
                </c:pt>
                <c:pt idx="19443">
                  <c:v>0.34824738944314093</c:v>
                </c:pt>
                <c:pt idx="19444">
                  <c:v>0.34826530063942973</c:v>
                </c:pt>
                <c:pt idx="19445">
                  <c:v>0.34828321183571853</c:v>
                </c:pt>
                <c:pt idx="19446">
                  <c:v>0.34830112303200733</c:v>
                </c:pt>
                <c:pt idx="19447">
                  <c:v>0.34831903422829613</c:v>
                </c:pt>
                <c:pt idx="19448">
                  <c:v>0.34833694542458493</c:v>
                </c:pt>
                <c:pt idx="19449">
                  <c:v>0.34835485662087373</c:v>
                </c:pt>
                <c:pt idx="19450">
                  <c:v>0.34837276781716253</c:v>
                </c:pt>
                <c:pt idx="19451">
                  <c:v>0.34839067901345133</c:v>
                </c:pt>
                <c:pt idx="19452">
                  <c:v>0.34840859020974013</c:v>
                </c:pt>
                <c:pt idx="19453">
                  <c:v>0.34842650140602893</c:v>
                </c:pt>
                <c:pt idx="19454">
                  <c:v>0.34844441260231773</c:v>
                </c:pt>
                <c:pt idx="19455">
                  <c:v>0.34846232379860653</c:v>
                </c:pt>
                <c:pt idx="19456">
                  <c:v>0.34848023499489533</c:v>
                </c:pt>
                <c:pt idx="19457">
                  <c:v>0.34849814619118413</c:v>
                </c:pt>
                <c:pt idx="19458">
                  <c:v>0.34851605738747293</c:v>
                </c:pt>
                <c:pt idx="19459">
                  <c:v>0.34853396858376173</c:v>
                </c:pt>
                <c:pt idx="19460">
                  <c:v>0.34855187978005053</c:v>
                </c:pt>
                <c:pt idx="19461">
                  <c:v>0.34856979097633933</c:v>
                </c:pt>
                <c:pt idx="19462">
                  <c:v>0.34858770217262813</c:v>
                </c:pt>
                <c:pt idx="19463">
                  <c:v>0.34860561336891693</c:v>
                </c:pt>
                <c:pt idx="19464">
                  <c:v>0.34862352456520573</c:v>
                </c:pt>
                <c:pt idx="19465">
                  <c:v>0.34864143576149453</c:v>
                </c:pt>
                <c:pt idx="19466">
                  <c:v>0.34865934695778333</c:v>
                </c:pt>
                <c:pt idx="19467">
                  <c:v>0.34867725815407213</c:v>
                </c:pt>
                <c:pt idx="19468">
                  <c:v>0.34869516935036093</c:v>
                </c:pt>
                <c:pt idx="19469">
                  <c:v>0.34871308054664973</c:v>
                </c:pt>
                <c:pt idx="19470">
                  <c:v>0.34873099174293853</c:v>
                </c:pt>
                <c:pt idx="19471">
                  <c:v>0.34874890293922733</c:v>
                </c:pt>
                <c:pt idx="19472">
                  <c:v>0.34876681413551613</c:v>
                </c:pt>
                <c:pt idx="19473">
                  <c:v>0.34878472533180493</c:v>
                </c:pt>
                <c:pt idx="19474">
                  <c:v>0.34880263652809373</c:v>
                </c:pt>
                <c:pt idx="19475">
                  <c:v>0.34882054772438253</c:v>
                </c:pt>
                <c:pt idx="19476">
                  <c:v>0.34883845892067133</c:v>
                </c:pt>
                <c:pt idx="19477">
                  <c:v>0.34885637011696013</c:v>
                </c:pt>
                <c:pt idx="19478">
                  <c:v>0.34887428131324894</c:v>
                </c:pt>
                <c:pt idx="19479">
                  <c:v>0.34889219250953774</c:v>
                </c:pt>
                <c:pt idx="19480">
                  <c:v>0.34891010370582654</c:v>
                </c:pt>
                <c:pt idx="19481">
                  <c:v>0.34892801490211534</c:v>
                </c:pt>
                <c:pt idx="19482">
                  <c:v>0.34894592609840414</c:v>
                </c:pt>
                <c:pt idx="19483">
                  <c:v>0.34896383729469294</c:v>
                </c:pt>
                <c:pt idx="19484">
                  <c:v>0.34898174849098174</c:v>
                </c:pt>
                <c:pt idx="19485">
                  <c:v>0.34899965968727054</c:v>
                </c:pt>
                <c:pt idx="19486">
                  <c:v>0.34901757088355934</c:v>
                </c:pt>
                <c:pt idx="19487">
                  <c:v>0.34903548207984814</c:v>
                </c:pt>
                <c:pt idx="19488">
                  <c:v>0.34905339327613694</c:v>
                </c:pt>
                <c:pt idx="19489">
                  <c:v>0.34907130447242574</c:v>
                </c:pt>
                <c:pt idx="19490">
                  <c:v>0.34908921566871454</c:v>
                </c:pt>
                <c:pt idx="19491">
                  <c:v>0.34910712686500334</c:v>
                </c:pt>
                <c:pt idx="19492">
                  <c:v>0.34912503806129214</c:v>
                </c:pt>
                <c:pt idx="19493">
                  <c:v>0.34914294925758094</c:v>
                </c:pt>
                <c:pt idx="19494">
                  <c:v>0.34916086045386974</c:v>
                </c:pt>
                <c:pt idx="19495">
                  <c:v>0.34917877165015854</c:v>
                </c:pt>
                <c:pt idx="19496">
                  <c:v>0.34919668284644734</c:v>
                </c:pt>
                <c:pt idx="19497">
                  <c:v>0.34921459404273614</c:v>
                </c:pt>
                <c:pt idx="19498">
                  <c:v>0.34923250523902494</c:v>
                </c:pt>
                <c:pt idx="19499">
                  <c:v>0.34925041643531374</c:v>
                </c:pt>
                <c:pt idx="19500">
                  <c:v>0.34926832763160254</c:v>
                </c:pt>
                <c:pt idx="19501">
                  <c:v>0.34928623882789134</c:v>
                </c:pt>
                <c:pt idx="19502">
                  <c:v>0.34930415002418014</c:v>
                </c:pt>
                <c:pt idx="19503">
                  <c:v>0.34932206122046894</c:v>
                </c:pt>
                <c:pt idx="19504">
                  <c:v>0.34933997241675774</c:v>
                </c:pt>
                <c:pt idx="19505">
                  <c:v>0.34935788361304654</c:v>
                </c:pt>
                <c:pt idx="19506">
                  <c:v>0.34937579480933534</c:v>
                </c:pt>
                <c:pt idx="19507">
                  <c:v>0.34939370600562414</c:v>
                </c:pt>
                <c:pt idx="19508">
                  <c:v>0.34941161720191294</c:v>
                </c:pt>
                <c:pt idx="19509">
                  <c:v>0.34942952839820174</c:v>
                </c:pt>
                <c:pt idx="19510">
                  <c:v>0.34944743959449054</c:v>
                </c:pt>
                <c:pt idx="19511">
                  <c:v>0.34946535079077934</c:v>
                </c:pt>
                <c:pt idx="19512">
                  <c:v>0.34948326198706814</c:v>
                </c:pt>
                <c:pt idx="19513">
                  <c:v>0.34950117318335694</c:v>
                </c:pt>
                <c:pt idx="19514">
                  <c:v>0.34951908437964574</c:v>
                </c:pt>
                <c:pt idx="19515">
                  <c:v>0.34953699557593454</c:v>
                </c:pt>
                <c:pt idx="19516">
                  <c:v>0.34955490677222334</c:v>
                </c:pt>
                <c:pt idx="19517">
                  <c:v>0.34957281796851214</c:v>
                </c:pt>
                <c:pt idx="19518">
                  <c:v>0.34959072916480094</c:v>
                </c:pt>
                <c:pt idx="19519">
                  <c:v>0.34960864036108974</c:v>
                </c:pt>
                <c:pt idx="19520">
                  <c:v>0.34962655155737854</c:v>
                </c:pt>
                <c:pt idx="19521">
                  <c:v>0.34964446275366734</c:v>
                </c:pt>
                <c:pt idx="19522">
                  <c:v>0.34966237394995614</c:v>
                </c:pt>
                <c:pt idx="19523">
                  <c:v>0.34968028514624494</c:v>
                </c:pt>
                <c:pt idx="19524">
                  <c:v>0.34969819634253374</c:v>
                </c:pt>
                <c:pt idx="19525">
                  <c:v>0.34971610753882254</c:v>
                </c:pt>
                <c:pt idx="19526">
                  <c:v>0.34973401873511134</c:v>
                </c:pt>
                <c:pt idx="19527">
                  <c:v>0.34975192993140014</c:v>
                </c:pt>
                <c:pt idx="19528">
                  <c:v>0.34976984112768894</c:v>
                </c:pt>
                <c:pt idx="19529">
                  <c:v>0.34978775232397774</c:v>
                </c:pt>
                <c:pt idx="19530">
                  <c:v>0.34980566352026654</c:v>
                </c:pt>
                <c:pt idx="19531">
                  <c:v>0.34982357471655534</c:v>
                </c:pt>
                <c:pt idx="19532">
                  <c:v>0.34984148591284414</c:v>
                </c:pt>
                <c:pt idx="19533">
                  <c:v>0.34985939710913294</c:v>
                </c:pt>
                <c:pt idx="19534">
                  <c:v>0.34987730830542174</c:v>
                </c:pt>
                <c:pt idx="19535">
                  <c:v>0.34989521950171054</c:v>
                </c:pt>
                <c:pt idx="19536">
                  <c:v>0.34991313069799934</c:v>
                </c:pt>
                <c:pt idx="19537">
                  <c:v>0.34993104189428814</c:v>
                </c:pt>
                <c:pt idx="19538">
                  <c:v>0.34994895309057694</c:v>
                </c:pt>
                <c:pt idx="19539">
                  <c:v>0.34996686428686574</c:v>
                </c:pt>
                <c:pt idx="19540">
                  <c:v>0.34998477548315454</c:v>
                </c:pt>
                <c:pt idx="19541">
                  <c:v>0.35000268667944334</c:v>
                </c:pt>
                <c:pt idx="19542">
                  <c:v>0.35002059787573214</c:v>
                </c:pt>
                <c:pt idx="19543">
                  <c:v>0.35003850907202094</c:v>
                </c:pt>
                <c:pt idx="19544">
                  <c:v>0.35005642026830974</c:v>
                </c:pt>
                <c:pt idx="19545">
                  <c:v>0.35007433146459854</c:v>
                </c:pt>
                <c:pt idx="19546">
                  <c:v>0.35009224266088734</c:v>
                </c:pt>
                <c:pt idx="19547">
                  <c:v>0.35011015385717614</c:v>
                </c:pt>
                <c:pt idx="19548">
                  <c:v>0.35012806505346494</c:v>
                </c:pt>
                <c:pt idx="19549">
                  <c:v>0.35014597624975374</c:v>
                </c:pt>
                <c:pt idx="19550">
                  <c:v>0.35016388744604254</c:v>
                </c:pt>
                <c:pt idx="19551">
                  <c:v>0.35018179864233134</c:v>
                </c:pt>
                <c:pt idx="19552">
                  <c:v>0.35019970983862014</c:v>
                </c:pt>
                <c:pt idx="19553">
                  <c:v>0.35021762103490894</c:v>
                </c:pt>
                <c:pt idx="19554">
                  <c:v>0.35023553223119774</c:v>
                </c:pt>
                <c:pt idx="19555">
                  <c:v>0.35025344342748654</c:v>
                </c:pt>
                <c:pt idx="19556">
                  <c:v>0.35027135462377534</c:v>
                </c:pt>
                <c:pt idx="19557">
                  <c:v>0.35028926582006414</c:v>
                </c:pt>
                <c:pt idx="19558">
                  <c:v>0.35030717701635294</c:v>
                </c:pt>
                <c:pt idx="19559">
                  <c:v>0.35032508821264174</c:v>
                </c:pt>
                <c:pt idx="19560">
                  <c:v>0.35034299940893054</c:v>
                </c:pt>
                <c:pt idx="19561">
                  <c:v>0.35036091060521934</c:v>
                </c:pt>
                <c:pt idx="19562">
                  <c:v>0.35037882180150814</c:v>
                </c:pt>
                <c:pt idx="19563">
                  <c:v>0.35039673299779694</c:v>
                </c:pt>
                <c:pt idx="19564">
                  <c:v>0.35041464419408574</c:v>
                </c:pt>
                <c:pt idx="19565">
                  <c:v>0.35043255539037454</c:v>
                </c:pt>
                <c:pt idx="19566">
                  <c:v>0.35045046658666335</c:v>
                </c:pt>
                <c:pt idx="19567">
                  <c:v>0.35046837778295215</c:v>
                </c:pt>
                <c:pt idx="19568">
                  <c:v>0.35048628897924095</c:v>
                </c:pt>
                <c:pt idx="19569">
                  <c:v>0.35050420017552975</c:v>
                </c:pt>
                <c:pt idx="19570">
                  <c:v>0.35052211137181855</c:v>
                </c:pt>
                <c:pt idx="19571">
                  <c:v>0.35054002256810735</c:v>
                </c:pt>
                <c:pt idx="19572">
                  <c:v>0.35055793376439615</c:v>
                </c:pt>
                <c:pt idx="19573">
                  <c:v>0.35057584496068495</c:v>
                </c:pt>
                <c:pt idx="19574">
                  <c:v>0.35059375615697375</c:v>
                </c:pt>
                <c:pt idx="19575">
                  <c:v>0.35061166735326255</c:v>
                </c:pt>
                <c:pt idx="19576">
                  <c:v>0.35062957854955135</c:v>
                </c:pt>
                <c:pt idx="19577">
                  <c:v>0.35064748974584015</c:v>
                </c:pt>
                <c:pt idx="19578">
                  <c:v>0.35066540094212895</c:v>
                </c:pt>
                <c:pt idx="19579">
                  <c:v>0.35068331213841775</c:v>
                </c:pt>
                <c:pt idx="19580">
                  <c:v>0.35070122333470655</c:v>
                </c:pt>
                <c:pt idx="19581">
                  <c:v>0.35071913453099535</c:v>
                </c:pt>
                <c:pt idx="19582">
                  <c:v>0.35073704572728415</c:v>
                </c:pt>
                <c:pt idx="19583">
                  <c:v>0.35075495692357295</c:v>
                </c:pt>
                <c:pt idx="19584">
                  <c:v>0.35077286811986175</c:v>
                </c:pt>
                <c:pt idx="19585">
                  <c:v>0.35079077931615055</c:v>
                </c:pt>
                <c:pt idx="19586">
                  <c:v>0.35080869051243935</c:v>
                </c:pt>
                <c:pt idx="19587">
                  <c:v>0.35082660170872815</c:v>
                </c:pt>
                <c:pt idx="19588">
                  <c:v>0.35084451290501695</c:v>
                </c:pt>
                <c:pt idx="19589">
                  <c:v>0.35086242410130575</c:v>
                </c:pt>
                <c:pt idx="19590">
                  <c:v>0.35088033529759455</c:v>
                </c:pt>
                <c:pt idx="19591">
                  <c:v>0.35089824649388335</c:v>
                </c:pt>
                <c:pt idx="19592">
                  <c:v>0.35091615769017215</c:v>
                </c:pt>
                <c:pt idx="19593">
                  <c:v>0.35093406888646095</c:v>
                </c:pt>
                <c:pt idx="19594">
                  <c:v>0.35095198008274975</c:v>
                </c:pt>
                <c:pt idx="19595">
                  <c:v>0.35096989127903855</c:v>
                </c:pt>
                <c:pt idx="19596">
                  <c:v>0.35098780247532735</c:v>
                </c:pt>
                <c:pt idx="19597">
                  <c:v>0.35100571367161615</c:v>
                </c:pt>
                <c:pt idx="19598">
                  <c:v>0.35102362486790495</c:v>
                </c:pt>
                <c:pt idx="19599">
                  <c:v>0.35104153606419375</c:v>
                </c:pt>
                <c:pt idx="19600">
                  <c:v>0.35105944726048255</c:v>
                </c:pt>
                <c:pt idx="19601">
                  <c:v>0.35107735845677135</c:v>
                </c:pt>
                <c:pt idx="19602">
                  <c:v>0.35109526965306015</c:v>
                </c:pt>
                <c:pt idx="19603">
                  <c:v>0.35111318084934895</c:v>
                </c:pt>
                <c:pt idx="19604">
                  <c:v>0.35113109204563775</c:v>
                </c:pt>
                <c:pt idx="19605">
                  <c:v>0.35114900324192655</c:v>
                </c:pt>
                <c:pt idx="19606">
                  <c:v>0.35116691443821535</c:v>
                </c:pt>
                <c:pt idx="19607">
                  <c:v>0.35118482563450415</c:v>
                </c:pt>
                <c:pt idx="19608">
                  <c:v>0.35120273683079295</c:v>
                </c:pt>
                <c:pt idx="19609">
                  <c:v>0.35122064802708175</c:v>
                </c:pt>
                <c:pt idx="19610">
                  <c:v>0.35123855922337055</c:v>
                </c:pt>
                <c:pt idx="19611">
                  <c:v>0.35125647041965935</c:v>
                </c:pt>
                <c:pt idx="19612">
                  <c:v>0.35127438161594815</c:v>
                </c:pt>
                <c:pt idx="19613">
                  <c:v>0.35129229281223695</c:v>
                </c:pt>
                <c:pt idx="19614">
                  <c:v>0.35131020400852575</c:v>
                </c:pt>
                <c:pt idx="19615">
                  <c:v>0.35132811520481455</c:v>
                </c:pt>
                <c:pt idx="19616">
                  <c:v>0.35134602640110335</c:v>
                </c:pt>
                <c:pt idx="19617">
                  <c:v>0.35136393759739215</c:v>
                </c:pt>
                <c:pt idx="19618">
                  <c:v>0.35138184879368095</c:v>
                </c:pt>
                <c:pt idx="19619">
                  <c:v>0.35139975998996975</c:v>
                </c:pt>
                <c:pt idx="19620">
                  <c:v>0.35141767118625855</c:v>
                </c:pt>
                <c:pt idx="19621">
                  <c:v>0.35143558238254735</c:v>
                </c:pt>
                <c:pt idx="19622">
                  <c:v>0.35145349357883615</c:v>
                </c:pt>
                <c:pt idx="19623">
                  <c:v>0.35147140477512495</c:v>
                </c:pt>
                <c:pt idx="19624">
                  <c:v>0.35148931597141375</c:v>
                </c:pt>
                <c:pt idx="19625">
                  <c:v>0.35150722716770255</c:v>
                </c:pt>
                <c:pt idx="19626">
                  <c:v>0.35152513836399135</c:v>
                </c:pt>
                <c:pt idx="19627">
                  <c:v>0.35154304956028015</c:v>
                </c:pt>
                <c:pt idx="19628">
                  <c:v>0.35156096075656895</c:v>
                </c:pt>
                <c:pt idx="19629">
                  <c:v>0.35157887195285775</c:v>
                </c:pt>
                <c:pt idx="19630">
                  <c:v>0.35159678314914655</c:v>
                </c:pt>
                <c:pt idx="19631">
                  <c:v>0.35161469434543535</c:v>
                </c:pt>
                <c:pt idx="19632">
                  <c:v>0.35163260554172415</c:v>
                </c:pt>
                <c:pt idx="19633">
                  <c:v>0.35165051673801295</c:v>
                </c:pt>
                <c:pt idx="19634">
                  <c:v>0.35166842793430175</c:v>
                </c:pt>
                <c:pt idx="19635">
                  <c:v>0.35168633913059055</c:v>
                </c:pt>
                <c:pt idx="19636">
                  <c:v>0.35170425032687935</c:v>
                </c:pt>
                <c:pt idx="19637">
                  <c:v>0.35172216152316815</c:v>
                </c:pt>
                <c:pt idx="19638">
                  <c:v>0.35174007271945695</c:v>
                </c:pt>
                <c:pt idx="19639">
                  <c:v>0.35175798391574575</c:v>
                </c:pt>
                <c:pt idx="19640">
                  <c:v>0.35177589511203455</c:v>
                </c:pt>
                <c:pt idx="19641">
                  <c:v>0.35179380630832335</c:v>
                </c:pt>
                <c:pt idx="19642">
                  <c:v>0.35181171750461215</c:v>
                </c:pt>
                <c:pt idx="19643">
                  <c:v>0.35182962870090095</c:v>
                </c:pt>
                <c:pt idx="19644">
                  <c:v>0.35184753989718975</c:v>
                </c:pt>
                <c:pt idx="19645">
                  <c:v>0.35186545109347855</c:v>
                </c:pt>
                <c:pt idx="19646">
                  <c:v>0.35188336228976735</c:v>
                </c:pt>
                <c:pt idx="19647">
                  <c:v>0.35190127348605615</c:v>
                </c:pt>
                <c:pt idx="19648">
                  <c:v>0.35191918468234495</c:v>
                </c:pt>
                <c:pt idx="19649">
                  <c:v>0.35193709587863375</c:v>
                </c:pt>
                <c:pt idx="19650">
                  <c:v>0.35195500707492255</c:v>
                </c:pt>
                <c:pt idx="19651">
                  <c:v>0.35197291827121135</c:v>
                </c:pt>
                <c:pt idx="19652">
                  <c:v>0.35199082946750015</c:v>
                </c:pt>
                <c:pt idx="19653">
                  <c:v>0.35200874066378895</c:v>
                </c:pt>
                <c:pt idx="19654">
                  <c:v>0.35202665186007775</c:v>
                </c:pt>
                <c:pt idx="19655">
                  <c:v>0.35204456305636656</c:v>
                </c:pt>
                <c:pt idx="19656">
                  <c:v>0.35206247425265536</c:v>
                </c:pt>
                <c:pt idx="19657">
                  <c:v>0.35208038544894416</c:v>
                </c:pt>
                <c:pt idx="19658">
                  <c:v>0.35209829664523296</c:v>
                </c:pt>
                <c:pt idx="19659">
                  <c:v>0.35211620784152176</c:v>
                </c:pt>
                <c:pt idx="19660">
                  <c:v>0.35213411903781056</c:v>
                </c:pt>
                <c:pt idx="19661">
                  <c:v>0.35215203023409936</c:v>
                </c:pt>
                <c:pt idx="19662">
                  <c:v>0.35216994143038816</c:v>
                </c:pt>
                <c:pt idx="19663">
                  <c:v>0.35218785262667696</c:v>
                </c:pt>
                <c:pt idx="19664">
                  <c:v>0.35220576382296576</c:v>
                </c:pt>
                <c:pt idx="19665">
                  <c:v>0.35222367501925456</c:v>
                </c:pt>
                <c:pt idx="19666">
                  <c:v>0.35224158621554336</c:v>
                </c:pt>
                <c:pt idx="19667">
                  <c:v>0.35225949741183216</c:v>
                </c:pt>
                <c:pt idx="19668">
                  <c:v>0.35227740860812096</c:v>
                </c:pt>
                <c:pt idx="19669">
                  <c:v>0.35229531980440976</c:v>
                </c:pt>
                <c:pt idx="19670">
                  <c:v>0.35231323100069856</c:v>
                </c:pt>
                <c:pt idx="19671">
                  <c:v>0.35233114219698736</c:v>
                </c:pt>
                <c:pt idx="19672">
                  <c:v>0.35234905339327616</c:v>
                </c:pt>
                <c:pt idx="19673">
                  <c:v>0.35236696458956496</c:v>
                </c:pt>
                <c:pt idx="19674">
                  <c:v>0.35238487578585376</c:v>
                </c:pt>
                <c:pt idx="19675">
                  <c:v>0.35240278698214256</c:v>
                </c:pt>
                <c:pt idx="19676">
                  <c:v>0.35242069817843136</c:v>
                </c:pt>
                <c:pt idx="19677">
                  <c:v>0.35243860937472016</c:v>
                </c:pt>
                <c:pt idx="19678">
                  <c:v>0.35245652057100896</c:v>
                </c:pt>
                <c:pt idx="19679">
                  <c:v>0.35247443176729776</c:v>
                </c:pt>
                <c:pt idx="19680">
                  <c:v>0.35249234296358656</c:v>
                </c:pt>
                <c:pt idx="19681">
                  <c:v>0.35251025415987536</c:v>
                </c:pt>
                <c:pt idx="19682">
                  <c:v>0.35252816535616416</c:v>
                </c:pt>
                <c:pt idx="19683">
                  <c:v>0.35254607655245296</c:v>
                </c:pt>
                <c:pt idx="19684">
                  <c:v>0.35256398774874176</c:v>
                </c:pt>
                <c:pt idx="19685">
                  <c:v>0.35258189894503056</c:v>
                </c:pt>
                <c:pt idx="19686">
                  <c:v>0.35259981014131936</c:v>
                </c:pt>
                <c:pt idx="19687">
                  <c:v>0.35261772133760816</c:v>
                </c:pt>
                <c:pt idx="19688">
                  <c:v>0.35263563253389696</c:v>
                </c:pt>
                <c:pt idx="19689">
                  <c:v>0.35265354373018576</c:v>
                </c:pt>
                <c:pt idx="19690">
                  <c:v>0.35267145492647456</c:v>
                </c:pt>
                <c:pt idx="19691">
                  <c:v>0.35268936612276336</c:v>
                </c:pt>
                <c:pt idx="19692">
                  <c:v>0.35270727731905216</c:v>
                </c:pt>
                <c:pt idx="19693">
                  <c:v>0.35272518851534096</c:v>
                </c:pt>
                <c:pt idx="19694">
                  <c:v>0.35274309971162976</c:v>
                </c:pt>
                <c:pt idx="19695">
                  <c:v>0.35276101090791856</c:v>
                </c:pt>
                <c:pt idx="19696">
                  <c:v>0.35277892210420736</c:v>
                </c:pt>
                <c:pt idx="19697">
                  <c:v>0.35279683330049616</c:v>
                </c:pt>
                <c:pt idx="19698">
                  <c:v>0.35281474449678496</c:v>
                </c:pt>
                <c:pt idx="19699">
                  <c:v>0.35283265569307376</c:v>
                </c:pt>
                <c:pt idx="19700">
                  <c:v>0.35285056688936256</c:v>
                </c:pt>
                <c:pt idx="19701">
                  <c:v>0.35286847808565136</c:v>
                </c:pt>
                <c:pt idx="19702">
                  <c:v>0.35288638928194016</c:v>
                </c:pt>
                <c:pt idx="19703">
                  <c:v>0.35290430047822896</c:v>
                </c:pt>
                <c:pt idx="19704">
                  <c:v>0.35292221167451776</c:v>
                </c:pt>
                <c:pt idx="19705">
                  <c:v>0.35294012287080656</c:v>
                </c:pt>
                <c:pt idx="19706">
                  <c:v>0.35295803406709536</c:v>
                </c:pt>
                <c:pt idx="19707">
                  <c:v>0.35297594526338416</c:v>
                </c:pt>
                <c:pt idx="19708">
                  <c:v>0.35299385645967296</c:v>
                </c:pt>
                <c:pt idx="19709">
                  <c:v>0.35301176765596176</c:v>
                </c:pt>
                <c:pt idx="19710">
                  <c:v>0.35302967885225056</c:v>
                </c:pt>
                <c:pt idx="19711">
                  <c:v>0.35304759004853936</c:v>
                </c:pt>
                <c:pt idx="19712">
                  <c:v>0.35306550124482816</c:v>
                </c:pt>
                <c:pt idx="19713">
                  <c:v>0.35308341244111696</c:v>
                </c:pt>
                <c:pt idx="19714">
                  <c:v>0.35310132363740576</c:v>
                </c:pt>
                <c:pt idx="19715">
                  <c:v>0.35311923483369456</c:v>
                </c:pt>
                <c:pt idx="19716">
                  <c:v>0.35313714602998336</c:v>
                </c:pt>
                <c:pt idx="19717">
                  <c:v>0.35315505722627216</c:v>
                </c:pt>
                <c:pt idx="19718">
                  <c:v>0.35317296842256096</c:v>
                </c:pt>
                <c:pt idx="19719">
                  <c:v>0.35319087961884976</c:v>
                </c:pt>
                <c:pt idx="19720">
                  <c:v>0.35320879081513856</c:v>
                </c:pt>
                <c:pt idx="19721">
                  <c:v>0.35322670201142736</c:v>
                </c:pt>
                <c:pt idx="19722">
                  <c:v>0.35324461320771616</c:v>
                </c:pt>
                <c:pt idx="19723">
                  <c:v>0.35326252440400496</c:v>
                </c:pt>
                <c:pt idx="19724">
                  <c:v>0.35328043560029376</c:v>
                </c:pt>
                <c:pt idx="19725">
                  <c:v>0.35329834679658256</c:v>
                </c:pt>
                <c:pt idx="19726">
                  <c:v>0.35331625799287136</c:v>
                </c:pt>
                <c:pt idx="19727">
                  <c:v>0.35333416918916016</c:v>
                </c:pt>
                <c:pt idx="19728">
                  <c:v>0.35335208038544896</c:v>
                </c:pt>
                <c:pt idx="19729">
                  <c:v>0.35336999158173776</c:v>
                </c:pt>
                <c:pt idx="19730">
                  <c:v>0.35338790277802656</c:v>
                </c:pt>
                <c:pt idx="19731">
                  <c:v>0.35340581397431536</c:v>
                </c:pt>
                <c:pt idx="19732">
                  <c:v>0.35342372517060416</c:v>
                </c:pt>
                <c:pt idx="19733">
                  <c:v>0.35344163636689296</c:v>
                </c:pt>
                <c:pt idx="19734">
                  <c:v>0.35345954756318176</c:v>
                </c:pt>
                <c:pt idx="19735">
                  <c:v>0.35347745875947056</c:v>
                </c:pt>
                <c:pt idx="19736">
                  <c:v>0.35349536995575936</c:v>
                </c:pt>
                <c:pt idx="19737">
                  <c:v>0.35351328115204816</c:v>
                </c:pt>
                <c:pt idx="19738">
                  <c:v>0.35353119234833696</c:v>
                </c:pt>
                <c:pt idx="19739">
                  <c:v>0.35354910354462576</c:v>
                </c:pt>
                <c:pt idx="19740">
                  <c:v>0.35356701474091456</c:v>
                </c:pt>
                <c:pt idx="19741">
                  <c:v>0.35358492593720336</c:v>
                </c:pt>
                <c:pt idx="19742">
                  <c:v>0.35360283713349216</c:v>
                </c:pt>
                <c:pt idx="19743">
                  <c:v>0.35362074832978097</c:v>
                </c:pt>
                <c:pt idx="19744">
                  <c:v>0.35363865952606977</c:v>
                </c:pt>
                <c:pt idx="19745">
                  <c:v>0.35365657072235857</c:v>
                </c:pt>
                <c:pt idx="19746">
                  <c:v>0.35367448191864737</c:v>
                </c:pt>
                <c:pt idx="19747">
                  <c:v>0.35369239311493617</c:v>
                </c:pt>
                <c:pt idx="19748">
                  <c:v>0.35371030431122497</c:v>
                </c:pt>
                <c:pt idx="19749">
                  <c:v>0.35372821550751377</c:v>
                </c:pt>
                <c:pt idx="19750">
                  <c:v>0.35374612670380257</c:v>
                </c:pt>
                <c:pt idx="19751">
                  <c:v>0.35376403790009137</c:v>
                </c:pt>
                <c:pt idx="19752">
                  <c:v>0.35378194909638017</c:v>
                </c:pt>
                <c:pt idx="19753">
                  <c:v>0.35379986029266897</c:v>
                </c:pt>
                <c:pt idx="19754">
                  <c:v>0.35381777148895777</c:v>
                </c:pt>
                <c:pt idx="19755">
                  <c:v>0.35383568268524657</c:v>
                </c:pt>
                <c:pt idx="19756">
                  <c:v>0.35385359388153537</c:v>
                </c:pt>
                <c:pt idx="19757">
                  <c:v>0.35387150507782417</c:v>
                </c:pt>
                <c:pt idx="19758">
                  <c:v>0.35388941627411297</c:v>
                </c:pt>
                <c:pt idx="19759">
                  <c:v>0.35390732747040177</c:v>
                </c:pt>
                <c:pt idx="19760">
                  <c:v>0.35392523866669057</c:v>
                </c:pt>
                <c:pt idx="19761">
                  <c:v>0.35394314986297937</c:v>
                </c:pt>
                <c:pt idx="19762">
                  <c:v>0.35396106105926817</c:v>
                </c:pt>
                <c:pt idx="19763">
                  <c:v>0.35397897225555697</c:v>
                </c:pt>
                <c:pt idx="19764">
                  <c:v>0.35399688345184577</c:v>
                </c:pt>
                <c:pt idx="19765">
                  <c:v>0.35401479464813457</c:v>
                </c:pt>
                <c:pt idx="19766">
                  <c:v>0.35403270584442337</c:v>
                </c:pt>
                <c:pt idx="19767">
                  <c:v>0.35405061704071217</c:v>
                </c:pt>
                <c:pt idx="19768">
                  <c:v>0.35406852823700097</c:v>
                </c:pt>
                <c:pt idx="19769">
                  <c:v>0.35408643943328977</c:v>
                </c:pt>
                <c:pt idx="19770">
                  <c:v>0.35410435062957857</c:v>
                </c:pt>
                <c:pt idx="19771">
                  <c:v>0.35412226182586737</c:v>
                </c:pt>
                <c:pt idx="19772">
                  <c:v>0.35414017302215617</c:v>
                </c:pt>
                <c:pt idx="19773">
                  <c:v>0.35415808421844497</c:v>
                </c:pt>
                <c:pt idx="19774">
                  <c:v>0.35417599541473377</c:v>
                </c:pt>
                <c:pt idx="19775">
                  <c:v>0.35419390661102257</c:v>
                </c:pt>
                <c:pt idx="19776">
                  <c:v>0.35421181780731137</c:v>
                </c:pt>
                <c:pt idx="19777">
                  <c:v>0.35422972900360017</c:v>
                </c:pt>
                <c:pt idx="19778">
                  <c:v>0.35424764019988897</c:v>
                </c:pt>
                <c:pt idx="19779">
                  <c:v>0.35426555139617777</c:v>
                </c:pt>
                <c:pt idx="19780">
                  <c:v>0.35428346259246657</c:v>
                </c:pt>
                <c:pt idx="19781">
                  <c:v>0.35430137378875537</c:v>
                </c:pt>
                <c:pt idx="19782">
                  <c:v>0.35431928498504417</c:v>
                </c:pt>
                <c:pt idx="19783">
                  <c:v>0.35433719618133297</c:v>
                </c:pt>
                <c:pt idx="19784">
                  <c:v>0.35435510737762177</c:v>
                </c:pt>
                <c:pt idx="19785">
                  <c:v>0.35437301857391057</c:v>
                </c:pt>
                <c:pt idx="19786">
                  <c:v>0.35439092977019937</c:v>
                </c:pt>
                <c:pt idx="19787">
                  <c:v>0.35440884096648817</c:v>
                </c:pt>
                <c:pt idx="19788">
                  <c:v>0.35442675216277697</c:v>
                </c:pt>
                <c:pt idx="19789">
                  <c:v>0.35444466335906577</c:v>
                </c:pt>
                <c:pt idx="19790">
                  <c:v>0.35446257455535457</c:v>
                </c:pt>
                <c:pt idx="19791">
                  <c:v>0.35448048575164337</c:v>
                </c:pt>
                <c:pt idx="19792">
                  <c:v>0.35449839694793217</c:v>
                </c:pt>
                <c:pt idx="19793">
                  <c:v>0.35451630814422097</c:v>
                </c:pt>
                <c:pt idx="19794">
                  <c:v>0.35453421934050977</c:v>
                </c:pt>
                <c:pt idx="19795">
                  <c:v>0.35455213053679857</c:v>
                </c:pt>
                <c:pt idx="19796">
                  <c:v>0.35457004173308737</c:v>
                </c:pt>
                <c:pt idx="19797">
                  <c:v>0.35458795292937617</c:v>
                </c:pt>
                <c:pt idx="19798">
                  <c:v>0.35460586412566497</c:v>
                </c:pt>
                <c:pt idx="19799">
                  <c:v>0.35462377532195377</c:v>
                </c:pt>
                <c:pt idx="19800">
                  <c:v>0.35464168651824257</c:v>
                </c:pt>
                <c:pt idx="19801">
                  <c:v>0.35465959771453137</c:v>
                </c:pt>
                <c:pt idx="19802">
                  <c:v>0.35467750891082017</c:v>
                </c:pt>
                <c:pt idx="19803">
                  <c:v>0.35469542010710897</c:v>
                </c:pt>
                <c:pt idx="19804">
                  <c:v>0.35471333130339777</c:v>
                </c:pt>
                <c:pt idx="19805">
                  <c:v>0.35473124249968657</c:v>
                </c:pt>
                <c:pt idx="19806">
                  <c:v>0.35474915369597537</c:v>
                </c:pt>
                <c:pt idx="19807">
                  <c:v>0.35476706489226417</c:v>
                </c:pt>
                <c:pt idx="19808">
                  <c:v>0.35478497608855297</c:v>
                </c:pt>
                <c:pt idx="19809">
                  <c:v>0.35480288728484177</c:v>
                </c:pt>
                <c:pt idx="19810">
                  <c:v>0.35482079848113057</c:v>
                </c:pt>
                <c:pt idx="19811">
                  <c:v>0.35483870967741937</c:v>
                </c:pt>
                <c:pt idx="19812">
                  <c:v>0.35485662087370817</c:v>
                </c:pt>
                <c:pt idx="19813">
                  <c:v>0.35487453206999697</c:v>
                </c:pt>
                <c:pt idx="19814">
                  <c:v>0.35489244326628577</c:v>
                </c:pt>
                <c:pt idx="19815">
                  <c:v>0.35491035446257457</c:v>
                </c:pt>
                <c:pt idx="19816">
                  <c:v>0.35492826565886337</c:v>
                </c:pt>
                <c:pt idx="19817">
                  <c:v>0.35494617685515217</c:v>
                </c:pt>
                <c:pt idx="19818">
                  <c:v>0.35496408805144097</c:v>
                </c:pt>
                <c:pt idx="19819">
                  <c:v>0.35498199924772977</c:v>
                </c:pt>
                <c:pt idx="19820">
                  <c:v>0.35499991044401857</c:v>
                </c:pt>
                <c:pt idx="19821">
                  <c:v>0.35501782164030737</c:v>
                </c:pt>
                <c:pt idx="19822">
                  <c:v>0.35503573283659617</c:v>
                </c:pt>
                <c:pt idx="19823">
                  <c:v>0.35505364403288497</c:v>
                </c:pt>
                <c:pt idx="19824">
                  <c:v>0.35507155522917377</c:v>
                </c:pt>
                <c:pt idx="19825">
                  <c:v>0.35508946642546257</c:v>
                </c:pt>
                <c:pt idx="19826">
                  <c:v>0.35510737762175137</c:v>
                </c:pt>
                <c:pt idx="19827">
                  <c:v>0.35512528881804017</c:v>
                </c:pt>
                <c:pt idx="19828">
                  <c:v>0.35514320001432897</c:v>
                </c:pt>
                <c:pt idx="19829">
                  <c:v>0.35516111121061777</c:v>
                </c:pt>
                <c:pt idx="19830">
                  <c:v>0.35517902240690657</c:v>
                </c:pt>
                <c:pt idx="19831">
                  <c:v>0.35519693360319538</c:v>
                </c:pt>
                <c:pt idx="19832">
                  <c:v>0.35521484479948418</c:v>
                </c:pt>
                <c:pt idx="19833">
                  <c:v>0.35523275599577298</c:v>
                </c:pt>
                <c:pt idx="19834">
                  <c:v>0.35525066719206178</c:v>
                </c:pt>
                <c:pt idx="19835">
                  <c:v>0.35526857838835058</c:v>
                </c:pt>
                <c:pt idx="19836">
                  <c:v>0.35528648958463938</c:v>
                </c:pt>
                <c:pt idx="19837">
                  <c:v>0.35530440078092818</c:v>
                </c:pt>
                <c:pt idx="19838">
                  <c:v>0.35532231197721698</c:v>
                </c:pt>
                <c:pt idx="19839">
                  <c:v>0.35534022317350578</c:v>
                </c:pt>
                <c:pt idx="19840">
                  <c:v>0.35535813436979458</c:v>
                </c:pt>
                <c:pt idx="19841">
                  <c:v>0.35537604556608338</c:v>
                </c:pt>
                <c:pt idx="19842">
                  <c:v>0.35539395676237218</c:v>
                </c:pt>
                <c:pt idx="19843">
                  <c:v>0.35541186795866098</c:v>
                </c:pt>
                <c:pt idx="19844">
                  <c:v>0.35542977915494978</c:v>
                </c:pt>
                <c:pt idx="19845">
                  <c:v>0.35544769035123858</c:v>
                </c:pt>
                <c:pt idx="19846">
                  <c:v>0.35546560154752738</c:v>
                </c:pt>
                <c:pt idx="19847">
                  <c:v>0.35548351274381618</c:v>
                </c:pt>
                <c:pt idx="19848">
                  <c:v>0.35550142394010498</c:v>
                </c:pt>
                <c:pt idx="19849">
                  <c:v>0.35551933513639378</c:v>
                </c:pt>
                <c:pt idx="19850">
                  <c:v>0.35553724633268258</c:v>
                </c:pt>
                <c:pt idx="19851">
                  <c:v>0.35555515752897138</c:v>
                </c:pt>
                <c:pt idx="19852">
                  <c:v>0.35557306872526018</c:v>
                </c:pt>
                <c:pt idx="19853">
                  <c:v>0.35559097992154898</c:v>
                </c:pt>
                <c:pt idx="19854">
                  <c:v>0.35560889111783778</c:v>
                </c:pt>
                <c:pt idx="19855">
                  <c:v>0.35562680231412658</c:v>
                </c:pt>
                <c:pt idx="19856">
                  <c:v>0.35564471351041538</c:v>
                </c:pt>
                <c:pt idx="19857">
                  <c:v>0.35566262470670418</c:v>
                </c:pt>
                <c:pt idx="19858">
                  <c:v>0.35568053590299298</c:v>
                </c:pt>
                <c:pt idx="19859">
                  <c:v>0.35569844709928178</c:v>
                </c:pt>
                <c:pt idx="19860">
                  <c:v>0.35571635829557058</c:v>
                </c:pt>
                <c:pt idx="19861">
                  <c:v>0.35573426949185938</c:v>
                </c:pt>
                <c:pt idx="19862">
                  <c:v>0.35575218068814818</c:v>
                </c:pt>
                <c:pt idx="19863">
                  <c:v>0.35577009188443698</c:v>
                </c:pt>
                <c:pt idx="19864">
                  <c:v>0.35578800308072578</c:v>
                </c:pt>
                <c:pt idx="19865">
                  <c:v>0.35580591427701458</c:v>
                </c:pt>
                <c:pt idx="19866">
                  <c:v>0.35582382547330338</c:v>
                </c:pt>
                <c:pt idx="19867">
                  <c:v>0.35584173666959218</c:v>
                </c:pt>
                <c:pt idx="19868">
                  <c:v>0.35585964786588098</c:v>
                </c:pt>
                <c:pt idx="19869">
                  <c:v>0.35587755906216978</c:v>
                </c:pt>
                <c:pt idx="19870">
                  <c:v>0.35589547025845858</c:v>
                </c:pt>
                <c:pt idx="19871">
                  <c:v>0.35591338145474738</c:v>
                </c:pt>
                <c:pt idx="19872">
                  <c:v>0.35593129265103618</c:v>
                </c:pt>
                <c:pt idx="19873">
                  <c:v>0.35594920384732498</c:v>
                </c:pt>
                <c:pt idx="19874">
                  <c:v>0.35596711504361378</c:v>
                </c:pt>
                <c:pt idx="19875">
                  <c:v>0.35598502623990258</c:v>
                </c:pt>
                <c:pt idx="19876">
                  <c:v>0.35600293743619138</c:v>
                </c:pt>
                <c:pt idx="19877">
                  <c:v>0.35602084863248018</c:v>
                </c:pt>
                <c:pt idx="19878">
                  <c:v>0.35603875982876898</c:v>
                </c:pt>
                <c:pt idx="19879">
                  <c:v>0.35605667102505778</c:v>
                </c:pt>
                <c:pt idx="19880">
                  <c:v>0.35607458222134658</c:v>
                </c:pt>
                <c:pt idx="19881">
                  <c:v>0.35609249341763538</c:v>
                </c:pt>
                <c:pt idx="19882">
                  <c:v>0.35611040461392418</c:v>
                </c:pt>
                <c:pt idx="19883">
                  <c:v>0.35612831581021298</c:v>
                </c:pt>
                <c:pt idx="19884">
                  <c:v>0.35614622700650178</c:v>
                </c:pt>
                <c:pt idx="19885">
                  <c:v>0.35616413820279058</c:v>
                </c:pt>
                <c:pt idx="19886">
                  <c:v>0.35618204939907938</c:v>
                </c:pt>
                <c:pt idx="19887">
                  <c:v>0.35619996059536818</c:v>
                </c:pt>
                <c:pt idx="19888">
                  <c:v>0.35621787179165698</c:v>
                </c:pt>
                <c:pt idx="19889">
                  <c:v>0.35623578298794578</c:v>
                </c:pt>
                <c:pt idx="19890">
                  <c:v>0.35625369418423458</c:v>
                </c:pt>
                <c:pt idx="19891">
                  <c:v>0.35627160538052338</c:v>
                </c:pt>
                <c:pt idx="19892">
                  <c:v>0.35628951657681218</c:v>
                </c:pt>
                <c:pt idx="19893">
                  <c:v>0.35630742777310098</c:v>
                </c:pt>
                <c:pt idx="19894">
                  <c:v>0.35632533896938978</c:v>
                </c:pt>
                <c:pt idx="19895">
                  <c:v>0.35634325016567858</c:v>
                </c:pt>
                <c:pt idx="19896">
                  <c:v>0.35636116136196738</c:v>
                </c:pt>
                <c:pt idx="19897">
                  <c:v>0.35637907255825618</c:v>
                </c:pt>
                <c:pt idx="19898">
                  <c:v>0.35639698375454498</c:v>
                </c:pt>
                <c:pt idx="19899">
                  <c:v>0.35641489495083378</c:v>
                </c:pt>
                <c:pt idx="19900">
                  <c:v>0.35643280614712258</c:v>
                </c:pt>
                <c:pt idx="19901">
                  <c:v>0.35645071734341138</c:v>
                </c:pt>
                <c:pt idx="19902">
                  <c:v>0.35646862853970018</c:v>
                </c:pt>
                <c:pt idx="19903">
                  <c:v>0.35648653973598898</c:v>
                </c:pt>
                <c:pt idx="19904">
                  <c:v>0.35650445093227778</c:v>
                </c:pt>
                <c:pt idx="19905">
                  <c:v>0.35652236212856658</c:v>
                </c:pt>
                <c:pt idx="19906">
                  <c:v>0.35654027332485538</c:v>
                </c:pt>
                <c:pt idx="19907">
                  <c:v>0.35655818452114418</c:v>
                </c:pt>
                <c:pt idx="19908">
                  <c:v>0.35657609571743298</c:v>
                </c:pt>
                <c:pt idx="19909">
                  <c:v>0.35659400691372178</c:v>
                </c:pt>
                <c:pt idx="19910">
                  <c:v>0.35661191811001058</c:v>
                </c:pt>
                <c:pt idx="19911">
                  <c:v>0.35662982930629938</c:v>
                </c:pt>
                <c:pt idx="19912">
                  <c:v>0.35664774050258818</c:v>
                </c:pt>
                <c:pt idx="19913">
                  <c:v>0.35666565169887698</c:v>
                </c:pt>
                <c:pt idx="19914">
                  <c:v>0.35668356289516578</c:v>
                </c:pt>
                <c:pt idx="19915">
                  <c:v>0.35670147409145458</c:v>
                </c:pt>
                <c:pt idx="19916">
                  <c:v>0.35671938528774338</c:v>
                </c:pt>
                <c:pt idx="19917">
                  <c:v>0.35673729648403218</c:v>
                </c:pt>
                <c:pt idx="19918">
                  <c:v>0.35675520768032098</c:v>
                </c:pt>
                <c:pt idx="19919">
                  <c:v>0.35677311887660978</c:v>
                </c:pt>
                <c:pt idx="19920">
                  <c:v>0.35679103007289859</c:v>
                </c:pt>
                <c:pt idx="19921">
                  <c:v>0.35680894126918739</c:v>
                </c:pt>
                <c:pt idx="19922">
                  <c:v>0.35682685246547619</c:v>
                </c:pt>
                <c:pt idx="19923">
                  <c:v>0.35684476366176499</c:v>
                </c:pt>
                <c:pt idx="19924">
                  <c:v>0.35686267485805379</c:v>
                </c:pt>
                <c:pt idx="19925">
                  <c:v>0.35688058605434259</c:v>
                </c:pt>
                <c:pt idx="19926">
                  <c:v>0.35689849725063139</c:v>
                </c:pt>
                <c:pt idx="19927">
                  <c:v>0.35691640844692019</c:v>
                </c:pt>
                <c:pt idx="19928">
                  <c:v>0.35693431964320899</c:v>
                </c:pt>
                <c:pt idx="19929">
                  <c:v>0.35695223083949779</c:v>
                </c:pt>
                <c:pt idx="19930">
                  <c:v>0.35697014203578659</c:v>
                </c:pt>
                <c:pt idx="19931">
                  <c:v>0.35698805323207539</c:v>
                </c:pt>
                <c:pt idx="19932">
                  <c:v>0.35700596442836419</c:v>
                </c:pt>
                <c:pt idx="19933">
                  <c:v>0.35702387562465299</c:v>
                </c:pt>
                <c:pt idx="19934">
                  <c:v>0.35704178682094179</c:v>
                </c:pt>
                <c:pt idx="19935">
                  <c:v>0.35705969801723059</c:v>
                </c:pt>
                <c:pt idx="19936">
                  <c:v>0.35707760921351939</c:v>
                </c:pt>
                <c:pt idx="19937">
                  <c:v>0.35709552040980819</c:v>
                </c:pt>
                <c:pt idx="19938">
                  <c:v>0.35711343160609699</c:v>
                </c:pt>
                <c:pt idx="19939">
                  <c:v>0.35713134280238579</c:v>
                </c:pt>
                <c:pt idx="19940">
                  <c:v>0.35714925399867459</c:v>
                </c:pt>
                <c:pt idx="19941">
                  <c:v>0.35716716519496339</c:v>
                </c:pt>
                <c:pt idx="19942">
                  <c:v>0.35718507639125219</c:v>
                </c:pt>
                <c:pt idx="19943">
                  <c:v>0.35720298758754099</c:v>
                </c:pt>
                <c:pt idx="19944">
                  <c:v>0.35722089878382979</c:v>
                </c:pt>
                <c:pt idx="19945">
                  <c:v>0.35723880998011859</c:v>
                </c:pt>
                <c:pt idx="19946">
                  <c:v>0.35725672117640739</c:v>
                </c:pt>
                <c:pt idx="19947">
                  <c:v>0.35727463237269619</c:v>
                </c:pt>
                <c:pt idx="19948">
                  <c:v>0.35729254356898499</c:v>
                </c:pt>
                <c:pt idx="19949">
                  <c:v>0.35731045476527379</c:v>
                </c:pt>
                <c:pt idx="19950">
                  <c:v>0.35732836596156259</c:v>
                </c:pt>
                <c:pt idx="19951">
                  <c:v>0.35734627715785139</c:v>
                </c:pt>
                <c:pt idx="19952">
                  <c:v>0.35736418835414019</c:v>
                </c:pt>
                <c:pt idx="19953">
                  <c:v>0.35738209955042899</c:v>
                </c:pt>
                <c:pt idx="19954">
                  <c:v>0.35740001074671779</c:v>
                </c:pt>
                <c:pt idx="19955">
                  <c:v>0.35741792194300659</c:v>
                </c:pt>
                <c:pt idx="19956">
                  <c:v>0.35743583313929539</c:v>
                </c:pt>
                <c:pt idx="19957">
                  <c:v>0.35745374433558419</c:v>
                </c:pt>
                <c:pt idx="19958">
                  <c:v>0.35747165553187299</c:v>
                </c:pt>
                <c:pt idx="19959">
                  <c:v>0.35748956672816179</c:v>
                </c:pt>
                <c:pt idx="19960">
                  <c:v>0.35750747792445059</c:v>
                </c:pt>
                <c:pt idx="19961">
                  <c:v>0.35752538912073939</c:v>
                </c:pt>
                <c:pt idx="19962">
                  <c:v>0.35754330031702819</c:v>
                </c:pt>
                <c:pt idx="19963">
                  <c:v>0.35756121151331699</c:v>
                </c:pt>
                <c:pt idx="19964">
                  <c:v>0.35757912270960579</c:v>
                </c:pt>
                <c:pt idx="19965">
                  <c:v>0.35759703390589459</c:v>
                </c:pt>
                <c:pt idx="19966">
                  <c:v>0.35761494510218339</c:v>
                </c:pt>
                <c:pt idx="19967">
                  <c:v>0.35763285629847219</c:v>
                </c:pt>
                <c:pt idx="19968">
                  <c:v>0.35765076749476099</c:v>
                </c:pt>
                <c:pt idx="19969">
                  <c:v>0.35766867869104979</c:v>
                </c:pt>
                <c:pt idx="19970">
                  <c:v>0.35768658988733859</c:v>
                </c:pt>
                <c:pt idx="19971">
                  <c:v>0.35770450108362739</c:v>
                </c:pt>
                <c:pt idx="19972">
                  <c:v>0.35772241227991619</c:v>
                </c:pt>
                <c:pt idx="19973">
                  <c:v>0.35774032347620499</c:v>
                </c:pt>
                <c:pt idx="19974">
                  <c:v>0.35775823467249379</c:v>
                </c:pt>
                <c:pt idx="19975">
                  <c:v>0.35777614586878259</c:v>
                </c:pt>
                <c:pt idx="19976">
                  <c:v>0.35779405706507139</c:v>
                </c:pt>
                <c:pt idx="19977">
                  <c:v>0.35781196826136019</c:v>
                </c:pt>
                <c:pt idx="19978">
                  <c:v>0.35782987945764899</c:v>
                </c:pt>
                <c:pt idx="19979">
                  <c:v>0.35784779065393779</c:v>
                </c:pt>
                <c:pt idx="19980">
                  <c:v>0.35786570185022659</c:v>
                </c:pt>
                <c:pt idx="19981">
                  <c:v>0.35788361304651539</c:v>
                </c:pt>
                <c:pt idx="19982">
                  <c:v>0.35790152424280419</c:v>
                </c:pt>
                <c:pt idx="19983">
                  <c:v>0.35791943543909299</c:v>
                </c:pt>
                <c:pt idx="19984">
                  <c:v>0.35793734663538179</c:v>
                </c:pt>
                <c:pt idx="19985">
                  <c:v>0.35795525783167059</c:v>
                </c:pt>
                <c:pt idx="19986">
                  <c:v>0.35797316902795939</c:v>
                </c:pt>
                <c:pt idx="19987">
                  <c:v>0.35799108022424819</c:v>
                </c:pt>
                <c:pt idx="19988">
                  <c:v>0.35800899142053699</c:v>
                </c:pt>
                <c:pt idx="19989">
                  <c:v>0.35802690261682579</c:v>
                </c:pt>
                <c:pt idx="19990">
                  <c:v>0.35804481381311459</c:v>
                </c:pt>
                <c:pt idx="19991">
                  <c:v>0.35806272500940339</c:v>
                </c:pt>
                <c:pt idx="19992">
                  <c:v>0.35808063620569219</c:v>
                </c:pt>
                <c:pt idx="19993">
                  <c:v>0.35809854740198099</c:v>
                </c:pt>
                <c:pt idx="19994">
                  <c:v>0.35811645859826979</c:v>
                </c:pt>
                <c:pt idx="19995">
                  <c:v>0.35813436979455859</c:v>
                </c:pt>
                <c:pt idx="19996">
                  <c:v>0.35815228099084739</c:v>
                </c:pt>
                <c:pt idx="19997">
                  <c:v>0.35817019218713619</c:v>
                </c:pt>
                <c:pt idx="19998">
                  <c:v>0.35818810338342499</c:v>
                </c:pt>
                <c:pt idx="19999">
                  <c:v>0.35820601457971379</c:v>
                </c:pt>
                <c:pt idx="20000">
                  <c:v>0.35822392577600259</c:v>
                </c:pt>
                <c:pt idx="20001">
                  <c:v>0.35824183697229139</c:v>
                </c:pt>
                <c:pt idx="20002">
                  <c:v>0.35825974816858019</c:v>
                </c:pt>
                <c:pt idx="20003">
                  <c:v>0.35827765936486899</c:v>
                </c:pt>
                <c:pt idx="20004">
                  <c:v>0.35829557056115779</c:v>
                </c:pt>
                <c:pt idx="20005">
                  <c:v>0.35831348175744659</c:v>
                </c:pt>
                <c:pt idx="20006">
                  <c:v>0.35833139295373539</c:v>
                </c:pt>
                <c:pt idx="20007">
                  <c:v>0.35834930415002419</c:v>
                </c:pt>
                <c:pt idx="20008">
                  <c:v>0.358367215346313</c:v>
                </c:pt>
                <c:pt idx="20009">
                  <c:v>0.3583851265426018</c:v>
                </c:pt>
                <c:pt idx="20010">
                  <c:v>0.3584030377388906</c:v>
                </c:pt>
                <c:pt idx="20011">
                  <c:v>0.3584209489351794</c:v>
                </c:pt>
                <c:pt idx="20012">
                  <c:v>0.3584388601314682</c:v>
                </c:pt>
                <c:pt idx="20013">
                  <c:v>0.358456771327757</c:v>
                </c:pt>
                <c:pt idx="20014">
                  <c:v>0.3584746825240458</c:v>
                </c:pt>
                <c:pt idx="20015">
                  <c:v>0.3584925937203346</c:v>
                </c:pt>
                <c:pt idx="20016">
                  <c:v>0.3585105049166234</c:v>
                </c:pt>
                <c:pt idx="20017">
                  <c:v>0.3585284161129122</c:v>
                </c:pt>
                <c:pt idx="20018">
                  <c:v>0.358546327309201</c:v>
                </c:pt>
                <c:pt idx="20019">
                  <c:v>0.3585642385054898</c:v>
                </c:pt>
                <c:pt idx="20020">
                  <c:v>0.3585821497017786</c:v>
                </c:pt>
                <c:pt idx="20021">
                  <c:v>0.3586000608980674</c:v>
                </c:pt>
                <c:pt idx="20022">
                  <c:v>0.3586179720943562</c:v>
                </c:pt>
                <c:pt idx="20023">
                  <c:v>0.358635883290645</c:v>
                </c:pt>
                <c:pt idx="20024">
                  <c:v>0.3586537944869338</c:v>
                </c:pt>
                <c:pt idx="20025">
                  <c:v>0.3586717056832226</c:v>
                </c:pt>
                <c:pt idx="20026">
                  <c:v>0.3586896168795114</c:v>
                </c:pt>
                <c:pt idx="20027">
                  <c:v>0.3587075280758002</c:v>
                </c:pt>
                <c:pt idx="20028">
                  <c:v>0.358725439272089</c:v>
                </c:pt>
                <c:pt idx="20029">
                  <c:v>0.3587433504683778</c:v>
                </c:pt>
                <c:pt idx="20030">
                  <c:v>0.3587612616646666</c:v>
                </c:pt>
                <c:pt idx="20031">
                  <c:v>0.3587791728609554</c:v>
                </c:pt>
                <c:pt idx="20032">
                  <c:v>0.3587970840572442</c:v>
                </c:pt>
                <c:pt idx="20033">
                  <c:v>0.358814995253533</c:v>
                </c:pt>
                <c:pt idx="20034">
                  <c:v>0.3588329064498218</c:v>
                </c:pt>
                <c:pt idx="20035">
                  <c:v>0.3588508176461106</c:v>
                </c:pt>
                <c:pt idx="20036">
                  <c:v>0.3588687288423994</c:v>
                </c:pt>
                <c:pt idx="20037">
                  <c:v>0.3588866400386882</c:v>
                </c:pt>
                <c:pt idx="20038">
                  <c:v>0.358904551234977</c:v>
                </c:pt>
                <c:pt idx="20039">
                  <c:v>0.3589224624312658</c:v>
                </c:pt>
                <c:pt idx="20040">
                  <c:v>0.3589403736275546</c:v>
                </c:pt>
                <c:pt idx="20041">
                  <c:v>0.3589582848238434</c:v>
                </c:pt>
                <c:pt idx="20042">
                  <c:v>0.3589761960201322</c:v>
                </c:pt>
                <c:pt idx="20043">
                  <c:v>0.358994107216421</c:v>
                </c:pt>
                <c:pt idx="20044">
                  <c:v>0.3590120184127098</c:v>
                </c:pt>
                <c:pt idx="20045">
                  <c:v>0.3590299296089986</c:v>
                </c:pt>
                <c:pt idx="20046">
                  <c:v>0.3590478408052874</c:v>
                </c:pt>
                <c:pt idx="20047">
                  <c:v>0.3590657520015762</c:v>
                </c:pt>
                <c:pt idx="20048">
                  <c:v>0.359083663197865</c:v>
                </c:pt>
                <c:pt idx="20049">
                  <c:v>0.3591015743941538</c:v>
                </c:pt>
                <c:pt idx="20050">
                  <c:v>0.3591194855904426</c:v>
                </c:pt>
                <c:pt idx="20051">
                  <c:v>0.3591373967867314</c:v>
                </c:pt>
                <c:pt idx="20052">
                  <c:v>0.3591553079830202</c:v>
                </c:pt>
                <c:pt idx="20053">
                  <c:v>0.359173219179309</c:v>
                </c:pt>
                <c:pt idx="20054">
                  <c:v>0.3591911303755978</c:v>
                </c:pt>
                <c:pt idx="20055">
                  <c:v>0.3592090415718866</c:v>
                </c:pt>
                <c:pt idx="20056">
                  <c:v>0.3592269527681754</c:v>
                </c:pt>
                <c:pt idx="20057">
                  <c:v>0.3592448639644642</c:v>
                </c:pt>
                <c:pt idx="20058">
                  <c:v>0.359262775160753</c:v>
                </c:pt>
                <c:pt idx="20059">
                  <c:v>0.3592806863570418</c:v>
                </c:pt>
                <c:pt idx="20060">
                  <c:v>0.3592985975533306</c:v>
                </c:pt>
                <c:pt idx="20061">
                  <c:v>0.3593165087496194</c:v>
                </c:pt>
                <c:pt idx="20062">
                  <c:v>0.3593344199459082</c:v>
                </c:pt>
                <c:pt idx="20063">
                  <c:v>0.359352331142197</c:v>
                </c:pt>
                <c:pt idx="20064">
                  <c:v>0.3593702423384858</c:v>
                </c:pt>
                <c:pt idx="20065">
                  <c:v>0.3593881535347746</c:v>
                </c:pt>
                <c:pt idx="20066">
                  <c:v>0.3594060647310634</c:v>
                </c:pt>
                <c:pt idx="20067">
                  <c:v>0.3594239759273522</c:v>
                </c:pt>
                <c:pt idx="20068">
                  <c:v>0.359441887123641</c:v>
                </c:pt>
                <c:pt idx="20069">
                  <c:v>0.3594597983199298</c:v>
                </c:pt>
                <c:pt idx="20070">
                  <c:v>0.3594777095162186</c:v>
                </c:pt>
                <c:pt idx="20071">
                  <c:v>0.3594956207125074</c:v>
                </c:pt>
                <c:pt idx="20072">
                  <c:v>0.3595135319087962</c:v>
                </c:pt>
                <c:pt idx="20073">
                  <c:v>0.359531443105085</c:v>
                </c:pt>
                <c:pt idx="20074">
                  <c:v>0.3595493543013738</c:v>
                </c:pt>
                <c:pt idx="20075">
                  <c:v>0.3595672654976626</c:v>
                </c:pt>
                <c:pt idx="20076">
                  <c:v>0.3595851766939514</c:v>
                </c:pt>
                <c:pt idx="20077">
                  <c:v>0.3596030878902402</c:v>
                </c:pt>
                <c:pt idx="20078">
                  <c:v>0.359620999086529</c:v>
                </c:pt>
                <c:pt idx="20079">
                  <c:v>0.3596389102828178</c:v>
                </c:pt>
                <c:pt idx="20080">
                  <c:v>0.3596568214791066</c:v>
                </c:pt>
                <c:pt idx="20081">
                  <c:v>0.3596747326753954</c:v>
                </c:pt>
                <c:pt idx="20082">
                  <c:v>0.3596926438716842</c:v>
                </c:pt>
                <c:pt idx="20083">
                  <c:v>0.359710555067973</c:v>
                </c:pt>
                <c:pt idx="20084">
                  <c:v>0.3597284662642618</c:v>
                </c:pt>
                <c:pt idx="20085">
                  <c:v>0.3597463774605506</c:v>
                </c:pt>
                <c:pt idx="20086">
                  <c:v>0.3597642886568394</c:v>
                </c:pt>
                <c:pt idx="20087">
                  <c:v>0.3597821998531282</c:v>
                </c:pt>
                <c:pt idx="20088">
                  <c:v>0.359800111049417</c:v>
                </c:pt>
                <c:pt idx="20089">
                  <c:v>0.3598180222457058</c:v>
                </c:pt>
                <c:pt idx="20090">
                  <c:v>0.3598359334419946</c:v>
                </c:pt>
                <c:pt idx="20091">
                  <c:v>0.3598538446382834</c:v>
                </c:pt>
                <c:pt idx="20092">
                  <c:v>0.3598717558345722</c:v>
                </c:pt>
                <c:pt idx="20093">
                  <c:v>0.359889667030861</c:v>
                </c:pt>
                <c:pt idx="20094">
                  <c:v>0.3599075782271498</c:v>
                </c:pt>
                <c:pt idx="20095">
                  <c:v>0.3599254894234386</c:v>
                </c:pt>
                <c:pt idx="20096">
                  <c:v>0.3599434006197274</c:v>
                </c:pt>
                <c:pt idx="20097">
                  <c:v>0.35996131181601621</c:v>
                </c:pt>
                <c:pt idx="20098">
                  <c:v>0.35997922301230501</c:v>
                </c:pt>
                <c:pt idx="20099">
                  <c:v>0.35999713420859381</c:v>
                </c:pt>
                <c:pt idx="20100">
                  <c:v>0.36001504540488261</c:v>
                </c:pt>
                <c:pt idx="20101">
                  <c:v>0.36003295660117141</c:v>
                </c:pt>
                <c:pt idx="20102">
                  <c:v>0.36005086779746021</c:v>
                </c:pt>
                <c:pt idx="20103">
                  <c:v>0.36006877899374901</c:v>
                </c:pt>
                <c:pt idx="20104">
                  <c:v>0.36008669019003781</c:v>
                </c:pt>
                <c:pt idx="20105">
                  <c:v>0.36010460138632661</c:v>
                </c:pt>
                <c:pt idx="20106">
                  <c:v>0.36012251258261541</c:v>
                </c:pt>
                <c:pt idx="20107">
                  <c:v>0.36014042377890421</c:v>
                </c:pt>
                <c:pt idx="20108">
                  <c:v>0.36015833497519301</c:v>
                </c:pt>
                <c:pt idx="20109">
                  <c:v>0.36017624617148181</c:v>
                </c:pt>
                <c:pt idx="20110">
                  <c:v>0.36019415736777061</c:v>
                </c:pt>
                <c:pt idx="20111">
                  <c:v>0.36021206856405941</c:v>
                </c:pt>
                <c:pt idx="20112">
                  <c:v>0.36022997976034821</c:v>
                </c:pt>
                <c:pt idx="20113">
                  <c:v>0.36024789095663701</c:v>
                </c:pt>
                <c:pt idx="20114">
                  <c:v>0.36026580215292581</c:v>
                </c:pt>
                <c:pt idx="20115">
                  <c:v>0.36028371334921461</c:v>
                </c:pt>
                <c:pt idx="20116">
                  <c:v>0.36030162454550341</c:v>
                </c:pt>
                <c:pt idx="20117">
                  <c:v>0.36031953574179221</c:v>
                </c:pt>
                <c:pt idx="20118">
                  <c:v>0.36033744693808101</c:v>
                </c:pt>
                <c:pt idx="20119">
                  <c:v>0.36035535813436981</c:v>
                </c:pt>
                <c:pt idx="20120">
                  <c:v>0.36037326933065861</c:v>
                </c:pt>
                <c:pt idx="20121">
                  <c:v>0.36039118052694741</c:v>
                </c:pt>
                <c:pt idx="20122">
                  <c:v>0.36040909172323621</c:v>
                </c:pt>
                <c:pt idx="20123">
                  <c:v>0.36042700291952501</c:v>
                </c:pt>
                <c:pt idx="20124">
                  <c:v>0.36044491411581381</c:v>
                </c:pt>
                <c:pt idx="20125">
                  <c:v>0.36046282531210261</c:v>
                </c:pt>
                <c:pt idx="20126">
                  <c:v>0.36048073650839141</c:v>
                </c:pt>
                <c:pt idx="20127">
                  <c:v>0.36049864770468021</c:v>
                </c:pt>
                <c:pt idx="20128">
                  <c:v>0.36051655890096901</c:v>
                </c:pt>
                <c:pt idx="20129">
                  <c:v>0.36053447009725781</c:v>
                </c:pt>
                <c:pt idx="20130">
                  <c:v>0.36055238129354661</c:v>
                </c:pt>
                <c:pt idx="20131">
                  <c:v>0.36057029248983541</c:v>
                </c:pt>
                <c:pt idx="20132">
                  <c:v>0.36058820368612421</c:v>
                </c:pt>
                <c:pt idx="20133">
                  <c:v>0.36060611488241301</c:v>
                </c:pt>
                <c:pt idx="20134">
                  <c:v>0.36062402607870181</c:v>
                </c:pt>
                <c:pt idx="20135">
                  <c:v>0.36064193727499061</c:v>
                </c:pt>
                <c:pt idx="20136">
                  <c:v>0.36065984847127941</c:v>
                </c:pt>
                <c:pt idx="20137">
                  <c:v>0.36067775966756821</c:v>
                </c:pt>
                <c:pt idx="20138">
                  <c:v>0.36069567086385701</c:v>
                </c:pt>
                <c:pt idx="20139">
                  <c:v>0.36071358206014581</c:v>
                </c:pt>
                <c:pt idx="20140">
                  <c:v>0.36073149325643461</c:v>
                </c:pt>
                <c:pt idx="20141">
                  <c:v>0.36074940445272341</c:v>
                </c:pt>
                <c:pt idx="20142">
                  <c:v>0.36076731564901221</c:v>
                </c:pt>
                <c:pt idx="20143">
                  <c:v>0.36078522684530101</c:v>
                </c:pt>
                <c:pt idx="20144">
                  <c:v>0.36080313804158981</c:v>
                </c:pt>
                <c:pt idx="20145">
                  <c:v>0.36082104923787861</c:v>
                </c:pt>
                <c:pt idx="20146">
                  <c:v>0.36083896043416741</c:v>
                </c:pt>
                <c:pt idx="20147">
                  <c:v>0.36085687163045621</c:v>
                </c:pt>
                <c:pt idx="20148">
                  <c:v>0.36087478282674501</c:v>
                </c:pt>
                <c:pt idx="20149">
                  <c:v>0.36089269402303381</c:v>
                </c:pt>
                <c:pt idx="20150">
                  <c:v>0.36091060521932261</c:v>
                </c:pt>
                <c:pt idx="20151">
                  <c:v>0.36092851641561141</c:v>
                </c:pt>
                <c:pt idx="20152">
                  <c:v>0.36094642761190021</c:v>
                </c:pt>
                <c:pt idx="20153">
                  <c:v>0.36096433880818901</c:v>
                </c:pt>
                <c:pt idx="20154">
                  <c:v>0.36098225000447781</c:v>
                </c:pt>
                <c:pt idx="20155">
                  <c:v>0.36100016120076661</c:v>
                </c:pt>
                <c:pt idx="20156">
                  <c:v>0.36101807239705541</c:v>
                </c:pt>
                <c:pt idx="20157">
                  <c:v>0.36103598359334421</c:v>
                </c:pt>
                <c:pt idx="20158">
                  <c:v>0.36105389478963301</c:v>
                </c:pt>
                <c:pt idx="20159">
                  <c:v>0.36107180598592181</c:v>
                </c:pt>
                <c:pt idx="20160">
                  <c:v>0.36108971718221061</c:v>
                </c:pt>
                <c:pt idx="20161">
                  <c:v>0.36110762837849941</c:v>
                </c:pt>
                <c:pt idx="20162">
                  <c:v>0.36112553957478821</c:v>
                </c:pt>
                <c:pt idx="20163">
                  <c:v>0.36114345077107701</c:v>
                </c:pt>
                <c:pt idx="20164">
                  <c:v>0.36116136196736581</c:v>
                </c:pt>
                <c:pt idx="20165">
                  <c:v>0.36117927316365461</c:v>
                </c:pt>
                <c:pt idx="20166">
                  <c:v>0.36119718435994341</c:v>
                </c:pt>
                <c:pt idx="20167">
                  <c:v>0.36121509555623221</c:v>
                </c:pt>
                <c:pt idx="20168">
                  <c:v>0.36123300675252101</c:v>
                </c:pt>
                <c:pt idx="20169">
                  <c:v>0.36125091794880981</c:v>
                </c:pt>
                <c:pt idx="20170">
                  <c:v>0.36126882914509861</c:v>
                </c:pt>
                <c:pt idx="20171">
                  <c:v>0.36128674034138741</c:v>
                </c:pt>
                <c:pt idx="20172">
                  <c:v>0.36130465153767621</c:v>
                </c:pt>
                <c:pt idx="20173">
                  <c:v>0.36132256273396501</c:v>
                </c:pt>
                <c:pt idx="20174">
                  <c:v>0.36134047393025381</c:v>
                </c:pt>
                <c:pt idx="20175">
                  <c:v>0.36135838512654261</c:v>
                </c:pt>
                <c:pt idx="20176">
                  <c:v>0.36137629632283141</c:v>
                </c:pt>
                <c:pt idx="20177">
                  <c:v>0.36139420751912021</c:v>
                </c:pt>
                <c:pt idx="20178">
                  <c:v>0.36141211871540901</c:v>
                </c:pt>
                <c:pt idx="20179">
                  <c:v>0.36143002991169781</c:v>
                </c:pt>
                <c:pt idx="20180">
                  <c:v>0.36144794110798661</c:v>
                </c:pt>
                <c:pt idx="20181">
                  <c:v>0.36146585230427541</c:v>
                </c:pt>
                <c:pt idx="20182">
                  <c:v>0.36148376350056421</c:v>
                </c:pt>
                <c:pt idx="20183">
                  <c:v>0.36150167469685301</c:v>
                </c:pt>
                <c:pt idx="20184">
                  <c:v>0.36151958589314181</c:v>
                </c:pt>
                <c:pt idx="20185">
                  <c:v>0.36153749708943062</c:v>
                </c:pt>
                <c:pt idx="20186">
                  <c:v>0.36155540828571942</c:v>
                </c:pt>
                <c:pt idx="20187">
                  <c:v>0.36157331948200822</c:v>
                </c:pt>
                <c:pt idx="20188">
                  <c:v>0.36159123067829702</c:v>
                </c:pt>
                <c:pt idx="20189">
                  <c:v>0.36160914187458582</c:v>
                </c:pt>
                <c:pt idx="20190">
                  <c:v>0.36162705307087462</c:v>
                </c:pt>
                <c:pt idx="20191">
                  <c:v>0.36164496426716342</c:v>
                </c:pt>
                <c:pt idx="20192">
                  <c:v>0.36166287546345222</c:v>
                </c:pt>
                <c:pt idx="20193">
                  <c:v>0.36168078665974102</c:v>
                </c:pt>
                <c:pt idx="20194">
                  <c:v>0.36169869785602982</c:v>
                </c:pt>
                <c:pt idx="20195">
                  <c:v>0.36171660905231862</c:v>
                </c:pt>
                <c:pt idx="20196">
                  <c:v>0.36173452024860742</c:v>
                </c:pt>
                <c:pt idx="20197">
                  <c:v>0.36175243144489622</c:v>
                </c:pt>
                <c:pt idx="20198">
                  <c:v>0.36177034264118502</c:v>
                </c:pt>
                <c:pt idx="20199">
                  <c:v>0.36178825383747382</c:v>
                </c:pt>
                <c:pt idx="20200">
                  <c:v>0.36180616503376262</c:v>
                </c:pt>
                <c:pt idx="20201">
                  <c:v>0.36182407623005142</c:v>
                </c:pt>
                <c:pt idx="20202">
                  <c:v>0.36184198742634022</c:v>
                </c:pt>
                <c:pt idx="20203">
                  <c:v>0.36185989862262902</c:v>
                </c:pt>
                <c:pt idx="20204">
                  <c:v>0.36187780981891782</c:v>
                </c:pt>
                <c:pt idx="20205">
                  <c:v>0.36189572101520662</c:v>
                </c:pt>
                <c:pt idx="20206">
                  <c:v>0.36191363221149542</c:v>
                </c:pt>
                <c:pt idx="20207">
                  <c:v>0.36193154340778422</c:v>
                </c:pt>
                <c:pt idx="20208">
                  <c:v>0.36194945460407302</c:v>
                </c:pt>
                <c:pt idx="20209">
                  <c:v>0.36196736580036182</c:v>
                </c:pt>
                <c:pt idx="20210">
                  <c:v>0.36198527699665062</c:v>
                </c:pt>
                <c:pt idx="20211">
                  <c:v>0.36200318819293942</c:v>
                </c:pt>
                <c:pt idx="20212">
                  <c:v>0.36202109938922822</c:v>
                </c:pt>
                <c:pt idx="20213">
                  <c:v>0.36203901058551702</c:v>
                </c:pt>
                <c:pt idx="20214">
                  <c:v>0.36205692178180582</c:v>
                </c:pt>
                <c:pt idx="20215">
                  <c:v>0.36207483297809462</c:v>
                </c:pt>
                <c:pt idx="20216">
                  <c:v>0.36209274417438342</c:v>
                </c:pt>
                <c:pt idx="20217">
                  <c:v>0.36211065537067222</c:v>
                </c:pt>
                <c:pt idx="20218">
                  <c:v>0.36212856656696102</c:v>
                </c:pt>
                <c:pt idx="20219">
                  <c:v>0.36214647776324982</c:v>
                </c:pt>
                <c:pt idx="20220">
                  <c:v>0.36216438895953862</c:v>
                </c:pt>
                <c:pt idx="20221">
                  <c:v>0.36218230015582742</c:v>
                </c:pt>
                <c:pt idx="20222">
                  <c:v>0.36220021135211622</c:v>
                </c:pt>
                <c:pt idx="20223">
                  <c:v>0.36221812254840502</c:v>
                </c:pt>
                <c:pt idx="20224">
                  <c:v>0.36223603374469382</c:v>
                </c:pt>
                <c:pt idx="20225">
                  <c:v>0.36225394494098262</c:v>
                </c:pt>
                <c:pt idx="20226">
                  <c:v>0.36227185613727142</c:v>
                </c:pt>
                <c:pt idx="20227">
                  <c:v>0.36228976733356022</c:v>
                </c:pt>
                <c:pt idx="20228">
                  <c:v>0.36230767852984902</c:v>
                </c:pt>
                <c:pt idx="20229">
                  <c:v>0.36232558972613782</c:v>
                </c:pt>
                <c:pt idx="20230">
                  <c:v>0.36234350092242662</c:v>
                </c:pt>
                <c:pt idx="20231">
                  <c:v>0.36236141211871542</c:v>
                </c:pt>
                <c:pt idx="20232">
                  <c:v>0.36237932331500422</c:v>
                </c:pt>
                <c:pt idx="20233">
                  <c:v>0.36239723451129302</c:v>
                </c:pt>
                <c:pt idx="20234">
                  <c:v>0.36241514570758182</c:v>
                </c:pt>
                <c:pt idx="20235">
                  <c:v>0.36243305690387062</c:v>
                </c:pt>
                <c:pt idx="20236">
                  <c:v>0.36245096810015942</c:v>
                </c:pt>
                <c:pt idx="20237">
                  <c:v>0.36246887929644822</c:v>
                </c:pt>
                <c:pt idx="20238">
                  <c:v>0.36248679049273702</c:v>
                </c:pt>
                <c:pt idx="20239">
                  <c:v>0.36250470168902582</c:v>
                </c:pt>
                <c:pt idx="20240">
                  <c:v>0.36252261288531462</c:v>
                </c:pt>
                <c:pt idx="20241">
                  <c:v>0.36254052408160342</c:v>
                </c:pt>
                <c:pt idx="20242">
                  <c:v>0.36255843527789222</c:v>
                </c:pt>
                <c:pt idx="20243">
                  <c:v>0.36257634647418102</c:v>
                </c:pt>
                <c:pt idx="20244">
                  <c:v>0.36259425767046982</c:v>
                </c:pt>
                <c:pt idx="20245">
                  <c:v>0.36261216886675862</c:v>
                </c:pt>
                <c:pt idx="20246">
                  <c:v>0.36263008006304742</c:v>
                </c:pt>
                <c:pt idx="20247">
                  <c:v>0.36264799125933622</c:v>
                </c:pt>
                <c:pt idx="20248">
                  <c:v>0.36266590245562502</c:v>
                </c:pt>
                <c:pt idx="20249">
                  <c:v>0.36268381365191382</c:v>
                </c:pt>
                <c:pt idx="20250">
                  <c:v>0.36270172484820262</c:v>
                </c:pt>
                <c:pt idx="20251">
                  <c:v>0.36271963604449142</c:v>
                </c:pt>
                <c:pt idx="20252">
                  <c:v>0.36273754724078022</c:v>
                </c:pt>
                <c:pt idx="20253">
                  <c:v>0.36275545843706902</c:v>
                </c:pt>
                <c:pt idx="20254">
                  <c:v>0.36277336963335782</c:v>
                </c:pt>
                <c:pt idx="20255">
                  <c:v>0.36279128082964662</c:v>
                </c:pt>
                <c:pt idx="20256">
                  <c:v>0.36280919202593542</c:v>
                </c:pt>
                <c:pt idx="20257">
                  <c:v>0.36282710322222422</c:v>
                </c:pt>
                <c:pt idx="20258">
                  <c:v>0.36284501441851302</c:v>
                </c:pt>
                <c:pt idx="20259">
                  <c:v>0.36286292561480182</c:v>
                </c:pt>
                <c:pt idx="20260">
                  <c:v>0.36288083681109062</c:v>
                </c:pt>
                <c:pt idx="20261">
                  <c:v>0.36289874800737942</c:v>
                </c:pt>
                <c:pt idx="20262">
                  <c:v>0.36291665920366822</c:v>
                </c:pt>
                <c:pt idx="20263">
                  <c:v>0.36293457039995702</c:v>
                </c:pt>
                <c:pt idx="20264">
                  <c:v>0.36295248159624582</c:v>
                </c:pt>
                <c:pt idx="20265">
                  <c:v>0.36297039279253462</c:v>
                </c:pt>
                <c:pt idx="20266">
                  <c:v>0.36298830398882342</c:v>
                </c:pt>
                <c:pt idx="20267">
                  <c:v>0.36300621518511222</c:v>
                </c:pt>
                <c:pt idx="20268">
                  <c:v>0.36302412638140102</c:v>
                </c:pt>
                <c:pt idx="20269">
                  <c:v>0.36304203757768982</c:v>
                </c:pt>
                <c:pt idx="20270">
                  <c:v>0.36305994877397862</c:v>
                </c:pt>
                <c:pt idx="20271">
                  <c:v>0.36307785997026742</c:v>
                </c:pt>
                <c:pt idx="20272">
                  <c:v>0.36309577116655622</c:v>
                </c:pt>
                <c:pt idx="20273">
                  <c:v>0.36311368236284502</c:v>
                </c:pt>
                <c:pt idx="20274">
                  <c:v>0.36313159355913383</c:v>
                </c:pt>
                <c:pt idx="20275">
                  <c:v>0.36314950475542263</c:v>
                </c:pt>
                <c:pt idx="20276">
                  <c:v>0.36316741595171143</c:v>
                </c:pt>
                <c:pt idx="20277">
                  <c:v>0.36318532714800023</c:v>
                </c:pt>
                <c:pt idx="20278">
                  <c:v>0.36320323834428903</c:v>
                </c:pt>
                <c:pt idx="20279">
                  <c:v>0.36322114954057783</c:v>
                </c:pt>
                <c:pt idx="20280">
                  <c:v>0.36323906073686663</c:v>
                </c:pt>
                <c:pt idx="20281">
                  <c:v>0.36325697193315543</c:v>
                </c:pt>
                <c:pt idx="20282">
                  <c:v>0.36327488312944423</c:v>
                </c:pt>
                <c:pt idx="20283">
                  <c:v>0.36329279432573303</c:v>
                </c:pt>
                <c:pt idx="20284">
                  <c:v>0.36331070552202183</c:v>
                </c:pt>
                <c:pt idx="20285">
                  <c:v>0.36332861671831063</c:v>
                </c:pt>
                <c:pt idx="20286">
                  <c:v>0.36334652791459943</c:v>
                </c:pt>
                <c:pt idx="20287">
                  <c:v>0.36336443911088823</c:v>
                </c:pt>
                <c:pt idx="20288">
                  <c:v>0.36338235030717703</c:v>
                </c:pt>
                <c:pt idx="20289">
                  <c:v>0.36340026150346583</c:v>
                </c:pt>
                <c:pt idx="20290">
                  <c:v>0.36341817269975463</c:v>
                </c:pt>
                <c:pt idx="20291">
                  <c:v>0.36343608389604343</c:v>
                </c:pt>
                <c:pt idx="20292">
                  <c:v>0.36345399509233223</c:v>
                </c:pt>
                <c:pt idx="20293">
                  <c:v>0.36347190628862103</c:v>
                </c:pt>
                <c:pt idx="20294">
                  <c:v>0.36348981748490983</c:v>
                </c:pt>
                <c:pt idx="20295">
                  <c:v>0.36350772868119863</c:v>
                </c:pt>
                <c:pt idx="20296">
                  <c:v>0.36352563987748743</c:v>
                </c:pt>
                <c:pt idx="20297">
                  <c:v>0.36354355107377623</c:v>
                </c:pt>
                <c:pt idx="20298">
                  <c:v>0.36356146227006503</c:v>
                </c:pt>
                <c:pt idx="20299">
                  <c:v>0.36357937346635383</c:v>
                </c:pt>
                <c:pt idx="20300">
                  <c:v>0.36359728466264263</c:v>
                </c:pt>
                <c:pt idx="20301">
                  <c:v>0.36361519585893143</c:v>
                </c:pt>
                <c:pt idx="20302">
                  <c:v>0.36363310705522023</c:v>
                </c:pt>
                <c:pt idx="20303">
                  <c:v>0.36365101825150903</c:v>
                </c:pt>
                <c:pt idx="20304">
                  <c:v>0.36366892944779783</c:v>
                </c:pt>
                <c:pt idx="20305">
                  <c:v>0.36368684064408663</c:v>
                </c:pt>
                <c:pt idx="20306">
                  <c:v>0.36370475184037543</c:v>
                </c:pt>
                <c:pt idx="20307">
                  <c:v>0.36372266303666423</c:v>
                </c:pt>
                <c:pt idx="20308">
                  <c:v>0.36374057423295303</c:v>
                </c:pt>
                <c:pt idx="20309">
                  <c:v>0.36375848542924183</c:v>
                </c:pt>
                <c:pt idx="20310">
                  <c:v>0.36377639662553063</c:v>
                </c:pt>
                <c:pt idx="20311">
                  <c:v>0.36379430782181943</c:v>
                </c:pt>
                <c:pt idx="20312">
                  <c:v>0.36381221901810823</c:v>
                </c:pt>
                <c:pt idx="20313">
                  <c:v>0.36383013021439703</c:v>
                </c:pt>
                <c:pt idx="20314">
                  <c:v>0.36384804141068583</c:v>
                </c:pt>
                <c:pt idx="20315">
                  <c:v>0.36386595260697463</c:v>
                </c:pt>
                <c:pt idx="20316">
                  <c:v>0.36388386380326343</c:v>
                </c:pt>
                <c:pt idx="20317">
                  <c:v>0.36390177499955223</c:v>
                </c:pt>
                <c:pt idx="20318">
                  <c:v>0.36391968619584103</c:v>
                </c:pt>
                <c:pt idx="20319">
                  <c:v>0.36393759739212983</c:v>
                </c:pt>
                <c:pt idx="20320">
                  <c:v>0.36395550858841863</c:v>
                </c:pt>
                <c:pt idx="20321">
                  <c:v>0.36397341978470743</c:v>
                </c:pt>
                <c:pt idx="20322">
                  <c:v>0.36399133098099623</c:v>
                </c:pt>
                <c:pt idx="20323">
                  <c:v>0.36400924217728503</c:v>
                </c:pt>
                <c:pt idx="20324">
                  <c:v>0.36402715337357383</c:v>
                </c:pt>
                <c:pt idx="20325">
                  <c:v>0.36404506456986263</c:v>
                </c:pt>
                <c:pt idx="20326">
                  <c:v>0.36406297576615143</c:v>
                </c:pt>
                <c:pt idx="20327">
                  <c:v>0.36408088696244023</c:v>
                </c:pt>
                <c:pt idx="20328">
                  <c:v>0.36409879815872903</c:v>
                </c:pt>
                <c:pt idx="20329">
                  <c:v>0.36411670935501783</c:v>
                </c:pt>
                <c:pt idx="20330">
                  <c:v>0.36413462055130663</c:v>
                </c:pt>
                <c:pt idx="20331">
                  <c:v>0.36415253174759543</c:v>
                </c:pt>
                <c:pt idx="20332">
                  <c:v>0.36417044294388423</c:v>
                </c:pt>
                <c:pt idx="20333">
                  <c:v>0.36418835414017303</c:v>
                </c:pt>
                <c:pt idx="20334">
                  <c:v>0.36420626533646183</c:v>
                </c:pt>
                <c:pt idx="20335">
                  <c:v>0.36422417653275063</c:v>
                </c:pt>
                <c:pt idx="20336">
                  <c:v>0.36424208772903943</c:v>
                </c:pt>
                <c:pt idx="20337">
                  <c:v>0.36425999892532823</c:v>
                </c:pt>
                <c:pt idx="20338">
                  <c:v>0.36427791012161703</c:v>
                </c:pt>
                <c:pt idx="20339">
                  <c:v>0.36429582131790583</c:v>
                </c:pt>
                <c:pt idx="20340">
                  <c:v>0.36431373251419463</c:v>
                </c:pt>
                <c:pt idx="20341">
                  <c:v>0.36433164371048343</c:v>
                </c:pt>
                <c:pt idx="20342">
                  <c:v>0.36434955490677223</c:v>
                </c:pt>
                <c:pt idx="20343">
                  <c:v>0.36436746610306103</c:v>
                </c:pt>
                <c:pt idx="20344">
                  <c:v>0.36438537729934983</c:v>
                </c:pt>
                <c:pt idx="20345">
                  <c:v>0.36440328849563863</c:v>
                </c:pt>
                <c:pt idx="20346">
                  <c:v>0.36442119969192743</c:v>
                </c:pt>
                <c:pt idx="20347">
                  <c:v>0.36443911088821623</c:v>
                </c:pt>
                <c:pt idx="20348">
                  <c:v>0.36445702208450503</c:v>
                </c:pt>
                <c:pt idx="20349">
                  <c:v>0.36447493328079383</c:v>
                </c:pt>
                <c:pt idx="20350">
                  <c:v>0.36449284447708263</c:v>
                </c:pt>
                <c:pt idx="20351">
                  <c:v>0.36451075567337143</c:v>
                </c:pt>
                <c:pt idx="20352">
                  <c:v>0.36452866686966023</c:v>
                </c:pt>
                <c:pt idx="20353">
                  <c:v>0.36454657806594903</c:v>
                </c:pt>
                <c:pt idx="20354">
                  <c:v>0.36456448926223783</c:v>
                </c:pt>
                <c:pt idx="20355">
                  <c:v>0.36458240045852663</c:v>
                </c:pt>
                <c:pt idx="20356">
                  <c:v>0.36460031165481543</c:v>
                </c:pt>
                <c:pt idx="20357">
                  <c:v>0.36461822285110423</c:v>
                </c:pt>
                <c:pt idx="20358">
                  <c:v>0.36463613404739303</c:v>
                </c:pt>
                <c:pt idx="20359">
                  <c:v>0.36465404524368183</c:v>
                </c:pt>
                <c:pt idx="20360">
                  <c:v>0.36467195643997063</c:v>
                </c:pt>
                <c:pt idx="20361">
                  <c:v>0.36468986763625943</c:v>
                </c:pt>
                <c:pt idx="20362">
                  <c:v>0.36470777883254824</c:v>
                </c:pt>
                <c:pt idx="20363">
                  <c:v>0.36472569002883704</c:v>
                </c:pt>
                <c:pt idx="20364">
                  <c:v>0.36474360122512584</c:v>
                </c:pt>
                <c:pt idx="20365">
                  <c:v>0.36476151242141464</c:v>
                </c:pt>
                <c:pt idx="20366">
                  <c:v>0.36477942361770344</c:v>
                </c:pt>
                <c:pt idx="20367">
                  <c:v>0.36479733481399224</c:v>
                </c:pt>
                <c:pt idx="20368">
                  <c:v>0.36481524601028104</c:v>
                </c:pt>
                <c:pt idx="20369">
                  <c:v>0.36483315720656984</c:v>
                </c:pt>
                <c:pt idx="20370">
                  <c:v>0.36485106840285864</c:v>
                </c:pt>
                <c:pt idx="20371">
                  <c:v>0.36486897959914744</c:v>
                </c:pt>
                <c:pt idx="20372">
                  <c:v>0.36488689079543624</c:v>
                </c:pt>
                <c:pt idx="20373">
                  <c:v>0.36490480199172504</c:v>
                </c:pt>
                <c:pt idx="20374">
                  <c:v>0.36492271318801384</c:v>
                </c:pt>
                <c:pt idx="20375">
                  <c:v>0.36494062438430264</c:v>
                </c:pt>
                <c:pt idx="20376">
                  <c:v>0.36495853558059144</c:v>
                </c:pt>
                <c:pt idx="20377">
                  <c:v>0.36497644677688024</c:v>
                </c:pt>
                <c:pt idx="20378">
                  <c:v>0.36499435797316904</c:v>
                </c:pt>
                <c:pt idx="20379">
                  <c:v>0.36501226916945784</c:v>
                </c:pt>
                <c:pt idx="20380">
                  <c:v>0.36503018036574664</c:v>
                </c:pt>
                <c:pt idx="20381">
                  <c:v>0.36504809156203544</c:v>
                </c:pt>
                <c:pt idx="20382">
                  <c:v>0.36506600275832424</c:v>
                </c:pt>
                <c:pt idx="20383">
                  <c:v>0.36508391395461304</c:v>
                </c:pt>
                <c:pt idx="20384">
                  <c:v>0.36510182515090184</c:v>
                </c:pt>
                <c:pt idx="20385">
                  <c:v>0.36511973634719064</c:v>
                </c:pt>
                <c:pt idx="20386">
                  <c:v>0.36513764754347944</c:v>
                </c:pt>
                <c:pt idx="20387">
                  <c:v>0.36515555873976824</c:v>
                </c:pt>
                <c:pt idx="20388">
                  <c:v>0.36517346993605704</c:v>
                </c:pt>
                <c:pt idx="20389">
                  <c:v>0.36519138113234584</c:v>
                </c:pt>
                <c:pt idx="20390">
                  <c:v>0.36520929232863464</c:v>
                </c:pt>
                <c:pt idx="20391">
                  <c:v>0.36522720352492344</c:v>
                </c:pt>
                <c:pt idx="20392">
                  <c:v>0.36524511472121224</c:v>
                </c:pt>
                <c:pt idx="20393">
                  <c:v>0.36526302591750104</c:v>
                </c:pt>
                <c:pt idx="20394">
                  <c:v>0.36528093711378984</c:v>
                </c:pt>
                <c:pt idx="20395">
                  <c:v>0.36529884831007864</c:v>
                </c:pt>
                <c:pt idx="20396">
                  <c:v>0.36531675950636744</c:v>
                </c:pt>
                <c:pt idx="20397">
                  <c:v>0.36533467070265624</c:v>
                </c:pt>
                <c:pt idx="20398">
                  <c:v>0.36535258189894504</c:v>
                </c:pt>
                <c:pt idx="20399">
                  <c:v>0.36537049309523384</c:v>
                </c:pt>
                <c:pt idx="20400">
                  <c:v>0.36538840429152264</c:v>
                </c:pt>
                <c:pt idx="20401">
                  <c:v>0.36540631548781144</c:v>
                </c:pt>
                <c:pt idx="20402">
                  <c:v>0.36542422668410024</c:v>
                </c:pt>
                <c:pt idx="20403">
                  <c:v>0.36544213788038904</c:v>
                </c:pt>
                <c:pt idx="20404">
                  <c:v>0.36546004907667784</c:v>
                </c:pt>
                <c:pt idx="20405">
                  <c:v>0.36547796027296664</c:v>
                </c:pt>
                <c:pt idx="20406">
                  <c:v>0.36549587146925544</c:v>
                </c:pt>
                <c:pt idx="20407">
                  <c:v>0.36551378266554424</c:v>
                </c:pt>
                <c:pt idx="20408">
                  <c:v>0.36553169386183304</c:v>
                </c:pt>
                <c:pt idx="20409">
                  <c:v>0.36554960505812184</c:v>
                </c:pt>
                <c:pt idx="20410">
                  <c:v>0.36556751625441064</c:v>
                </c:pt>
                <c:pt idx="20411">
                  <c:v>0.36558542745069944</c:v>
                </c:pt>
                <c:pt idx="20412">
                  <c:v>0.36560333864698824</c:v>
                </c:pt>
                <c:pt idx="20413">
                  <c:v>0.36562124984327704</c:v>
                </c:pt>
                <c:pt idx="20414">
                  <c:v>0.36563916103956584</c:v>
                </c:pt>
                <c:pt idx="20415">
                  <c:v>0.36565707223585464</c:v>
                </c:pt>
                <c:pt idx="20416">
                  <c:v>0.36567498343214344</c:v>
                </c:pt>
                <c:pt idx="20417">
                  <c:v>0.36569289462843224</c:v>
                </c:pt>
                <c:pt idx="20418">
                  <c:v>0.36571080582472104</c:v>
                </c:pt>
                <c:pt idx="20419">
                  <c:v>0.36572871702100984</c:v>
                </c:pt>
                <c:pt idx="20420">
                  <c:v>0.36574662821729864</c:v>
                </c:pt>
                <c:pt idx="20421">
                  <c:v>0.36576453941358744</c:v>
                </c:pt>
                <c:pt idx="20422">
                  <c:v>0.36578245060987624</c:v>
                </c:pt>
                <c:pt idx="20423">
                  <c:v>0.36580036180616504</c:v>
                </c:pt>
                <c:pt idx="20424">
                  <c:v>0.36581827300245384</c:v>
                </c:pt>
                <c:pt idx="20425">
                  <c:v>0.36583618419874264</c:v>
                </c:pt>
                <c:pt idx="20426">
                  <c:v>0.36585409539503144</c:v>
                </c:pt>
                <c:pt idx="20427">
                  <c:v>0.36587200659132024</c:v>
                </c:pt>
                <c:pt idx="20428">
                  <c:v>0.36588991778760904</c:v>
                </c:pt>
                <c:pt idx="20429">
                  <c:v>0.36590782898389784</c:v>
                </c:pt>
                <c:pt idx="20430">
                  <c:v>0.36592574018018664</c:v>
                </c:pt>
                <c:pt idx="20431">
                  <c:v>0.36594365137647544</c:v>
                </c:pt>
                <c:pt idx="20432">
                  <c:v>0.36596156257276424</c:v>
                </c:pt>
                <c:pt idx="20433">
                  <c:v>0.36597947376905304</c:v>
                </c:pt>
                <c:pt idx="20434">
                  <c:v>0.36599738496534184</c:v>
                </c:pt>
                <c:pt idx="20435">
                  <c:v>0.36601529616163064</c:v>
                </c:pt>
                <c:pt idx="20436">
                  <c:v>0.36603320735791944</c:v>
                </c:pt>
                <c:pt idx="20437">
                  <c:v>0.36605111855420824</c:v>
                </c:pt>
                <c:pt idx="20438">
                  <c:v>0.36606902975049704</c:v>
                </c:pt>
                <c:pt idx="20439">
                  <c:v>0.36608694094678584</c:v>
                </c:pt>
                <c:pt idx="20440">
                  <c:v>0.36610485214307464</c:v>
                </c:pt>
                <c:pt idx="20441">
                  <c:v>0.36612276333936344</c:v>
                </c:pt>
                <c:pt idx="20442">
                  <c:v>0.36614067453565224</c:v>
                </c:pt>
                <c:pt idx="20443">
                  <c:v>0.36615858573194104</c:v>
                </c:pt>
                <c:pt idx="20444">
                  <c:v>0.36617649692822984</c:v>
                </c:pt>
                <c:pt idx="20445">
                  <c:v>0.36619440812451864</c:v>
                </c:pt>
                <c:pt idx="20446">
                  <c:v>0.36621231932080744</c:v>
                </c:pt>
                <c:pt idx="20447">
                  <c:v>0.36623023051709624</c:v>
                </c:pt>
                <c:pt idx="20448">
                  <c:v>0.36624814171338504</c:v>
                </c:pt>
                <c:pt idx="20449">
                  <c:v>0.36626605290967384</c:v>
                </c:pt>
                <c:pt idx="20450">
                  <c:v>0.36628396410596264</c:v>
                </c:pt>
                <c:pt idx="20451">
                  <c:v>0.36630187530225145</c:v>
                </c:pt>
                <c:pt idx="20452">
                  <c:v>0.36631978649854025</c:v>
                </c:pt>
                <c:pt idx="20453">
                  <c:v>0.36633769769482905</c:v>
                </c:pt>
                <c:pt idx="20454">
                  <c:v>0.36635560889111785</c:v>
                </c:pt>
                <c:pt idx="20455">
                  <c:v>0.36637352008740665</c:v>
                </c:pt>
                <c:pt idx="20456">
                  <c:v>0.36639143128369545</c:v>
                </c:pt>
                <c:pt idx="20457">
                  <c:v>0.36640934247998425</c:v>
                </c:pt>
                <c:pt idx="20458">
                  <c:v>0.36642725367627305</c:v>
                </c:pt>
                <c:pt idx="20459">
                  <c:v>0.36644516487256185</c:v>
                </c:pt>
                <c:pt idx="20460">
                  <c:v>0.36646307606885065</c:v>
                </c:pt>
                <c:pt idx="20461">
                  <c:v>0.36648098726513945</c:v>
                </c:pt>
                <c:pt idx="20462">
                  <c:v>0.36649889846142825</c:v>
                </c:pt>
                <c:pt idx="20463">
                  <c:v>0.36651680965771705</c:v>
                </c:pt>
                <c:pt idx="20464">
                  <c:v>0.36653472085400585</c:v>
                </c:pt>
                <c:pt idx="20465">
                  <c:v>0.36655263205029465</c:v>
                </c:pt>
                <c:pt idx="20466">
                  <c:v>0.36657054324658345</c:v>
                </c:pt>
                <c:pt idx="20467">
                  <c:v>0.36658845444287225</c:v>
                </c:pt>
                <c:pt idx="20468">
                  <c:v>0.36660636563916105</c:v>
                </c:pt>
                <c:pt idx="20469">
                  <c:v>0.36662427683544985</c:v>
                </c:pt>
                <c:pt idx="20470">
                  <c:v>0.36664218803173865</c:v>
                </c:pt>
                <c:pt idx="20471">
                  <c:v>0.36666009922802745</c:v>
                </c:pt>
                <c:pt idx="20472">
                  <c:v>0.36667801042431625</c:v>
                </c:pt>
                <c:pt idx="20473">
                  <c:v>0.36669592162060505</c:v>
                </c:pt>
                <c:pt idx="20474">
                  <c:v>0.36671383281689385</c:v>
                </c:pt>
                <c:pt idx="20475">
                  <c:v>0.36673174401318265</c:v>
                </c:pt>
                <c:pt idx="20476">
                  <c:v>0.36674965520947145</c:v>
                </c:pt>
                <c:pt idx="20477">
                  <c:v>0.36676756640576025</c:v>
                </c:pt>
                <c:pt idx="20478">
                  <c:v>0.36678547760204905</c:v>
                </c:pt>
                <c:pt idx="20479">
                  <c:v>0.36680338879833785</c:v>
                </c:pt>
                <c:pt idx="20480">
                  <c:v>0.36682129999462665</c:v>
                </c:pt>
                <c:pt idx="20481">
                  <c:v>0.36683921119091545</c:v>
                </c:pt>
                <c:pt idx="20482">
                  <c:v>0.36685712238720425</c:v>
                </c:pt>
                <c:pt idx="20483">
                  <c:v>0.36687503358349305</c:v>
                </c:pt>
                <c:pt idx="20484">
                  <c:v>0.36689294477978185</c:v>
                </c:pt>
                <c:pt idx="20485">
                  <c:v>0.36691085597607065</c:v>
                </c:pt>
                <c:pt idx="20486">
                  <c:v>0.36692876717235945</c:v>
                </c:pt>
                <c:pt idx="20487">
                  <c:v>0.36694667836864825</c:v>
                </c:pt>
                <c:pt idx="20488">
                  <c:v>0.36696458956493705</c:v>
                </c:pt>
                <c:pt idx="20489">
                  <c:v>0.36698250076122585</c:v>
                </c:pt>
                <c:pt idx="20490">
                  <c:v>0.36700041195751465</c:v>
                </c:pt>
                <c:pt idx="20491">
                  <c:v>0.36701832315380345</c:v>
                </c:pt>
                <c:pt idx="20492">
                  <c:v>0.36703623435009225</c:v>
                </c:pt>
                <c:pt idx="20493">
                  <c:v>0.36705414554638105</c:v>
                </c:pt>
                <c:pt idx="20494">
                  <c:v>0.36707205674266985</c:v>
                </c:pt>
                <c:pt idx="20495">
                  <c:v>0.36708996793895865</c:v>
                </c:pt>
                <c:pt idx="20496">
                  <c:v>0.36710787913524745</c:v>
                </c:pt>
                <c:pt idx="20497">
                  <c:v>0.36712579033153625</c:v>
                </c:pt>
                <c:pt idx="20498">
                  <c:v>0.36714370152782505</c:v>
                </c:pt>
                <c:pt idx="20499">
                  <c:v>0.36716161272411385</c:v>
                </c:pt>
                <c:pt idx="20500">
                  <c:v>0.36717952392040265</c:v>
                </c:pt>
                <c:pt idx="20501">
                  <c:v>0.36719743511669145</c:v>
                </c:pt>
                <c:pt idx="20502">
                  <c:v>0.36721534631298025</c:v>
                </c:pt>
                <c:pt idx="20503">
                  <c:v>0.36723325750926905</c:v>
                </c:pt>
                <c:pt idx="20504">
                  <c:v>0.36725116870555785</c:v>
                </c:pt>
                <c:pt idx="20505">
                  <c:v>0.36726907990184665</c:v>
                </c:pt>
                <c:pt idx="20506">
                  <c:v>0.36728699109813545</c:v>
                </c:pt>
                <c:pt idx="20507">
                  <c:v>0.36730490229442425</c:v>
                </c:pt>
                <c:pt idx="20508">
                  <c:v>0.36732281349071305</c:v>
                </c:pt>
                <c:pt idx="20509">
                  <c:v>0.36734072468700185</c:v>
                </c:pt>
                <c:pt idx="20510">
                  <c:v>0.36735863588329065</c:v>
                </c:pt>
                <c:pt idx="20511">
                  <c:v>0.36737654707957945</c:v>
                </c:pt>
                <c:pt idx="20512">
                  <c:v>0.36739445827586825</c:v>
                </c:pt>
                <c:pt idx="20513">
                  <c:v>0.36741236947215705</c:v>
                </c:pt>
                <c:pt idx="20514">
                  <c:v>0.36743028066844585</c:v>
                </c:pt>
                <c:pt idx="20515">
                  <c:v>0.36744819186473465</c:v>
                </c:pt>
                <c:pt idx="20516">
                  <c:v>0.36746610306102345</c:v>
                </c:pt>
                <c:pt idx="20517">
                  <c:v>0.36748401425731225</c:v>
                </c:pt>
                <c:pt idx="20518">
                  <c:v>0.36750192545360105</c:v>
                </c:pt>
                <c:pt idx="20519">
                  <c:v>0.36751983664988985</c:v>
                </c:pt>
                <c:pt idx="20520">
                  <c:v>0.36753774784617865</c:v>
                </c:pt>
                <c:pt idx="20521">
                  <c:v>0.36755565904246745</c:v>
                </c:pt>
                <c:pt idx="20522">
                  <c:v>0.36757357023875625</c:v>
                </c:pt>
                <c:pt idx="20523">
                  <c:v>0.36759148143504505</c:v>
                </c:pt>
                <c:pt idx="20524">
                  <c:v>0.36760939263133385</c:v>
                </c:pt>
                <c:pt idx="20525">
                  <c:v>0.36762730382762265</c:v>
                </c:pt>
                <c:pt idx="20526">
                  <c:v>0.36764521502391145</c:v>
                </c:pt>
                <c:pt idx="20527">
                  <c:v>0.36766312622020025</c:v>
                </c:pt>
                <c:pt idx="20528">
                  <c:v>0.36768103741648905</c:v>
                </c:pt>
                <c:pt idx="20529">
                  <c:v>0.36769894861277785</c:v>
                </c:pt>
                <c:pt idx="20530">
                  <c:v>0.36771685980906665</c:v>
                </c:pt>
                <c:pt idx="20531">
                  <c:v>0.36773477100535545</c:v>
                </c:pt>
                <c:pt idx="20532">
                  <c:v>0.36775268220164425</c:v>
                </c:pt>
                <c:pt idx="20533">
                  <c:v>0.36777059339793305</c:v>
                </c:pt>
                <c:pt idx="20534">
                  <c:v>0.36778850459422185</c:v>
                </c:pt>
                <c:pt idx="20535">
                  <c:v>0.36780641579051065</c:v>
                </c:pt>
                <c:pt idx="20536">
                  <c:v>0.36782432698679945</c:v>
                </c:pt>
                <c:pt idx="20537">
                  <c:v>0.36784223818308825</c:v>
                </c:pt>
                <c:pt idx="20538">
                  <c:v>0.36786014937937705</c:v>
                </c:pt>
                <c:pt idx="20539">
                  <c:v>0.36787806057566586</c:v>
                </c:pt>
                <c:pt idx="20540">
                  <c:v>0.36789597177195466</c:v>
                </c:pt>
                <c:pt idx="20541">
                  <c:v>0.36791388296824346</c:v>
                </c:pt>
                <c:pt idx="20542">
                  <c:v>0.36793179416453226</c:v>
                </c:pt>
                <c:pt idx="20543">
                  <c:v>0.36794970536082106</c:v>
                </c:pt>
                <c:pt idx="20544">
                  <c:v>0.36796761655710986</c:v>
                </c:pt>
                <c:pt idx="20545">
                  <c:v>0.36798552775339866</c:v>
                </c:pt>
                <c:pt idx="20546">
                  <c:v>0.36800343894968746</c:v>
                </c:pt>
                <c:pt idx="20547">
                  <c:v>0.36802135014597626</c:v>
                </c:pt>
                <c:pt idx="20548">
                  <c:v>0.36803926134226506</c:v>
                </c:pt>
                <c:pt idx="20549">
                  <c:v>0.36805717253855386</c:v>
                </c:pt>
                <c:pt idx="20550">
                  <c:v>0.36807508373484266</c:v>
                </c:pt>
                <c:pt idx="20551">
                  <c:v>0.36809299493113146</c:v>
                </c:pt>
                <c:pt idx="20552">
                  <c:v>0.36811090612742026</c:v>
                </c:pt>
                <c:pt idx="20553">
                  <c:v>0.36812881732370906</c:v>
                </c:pt>
                <c:pt idx="20554">
                  <c:v>0.36814672851999786</c:v>
                </c:pt>
                <c:pt idx="20555">
                  <c:v>0.36816463971628666</c:v>
                </c:pt>
                <c:pt idx="20556">
                  <c:v>0.36818255091257546</c:v>
                </c:pt>
                <c:pt idx="20557">
                  <c:v>0.36820046210886426</c:v>
                </c:pt>
                <c:pt idx="20558">
                  <c:v>0.36821837330515306</c:v>
                </c:pt>
                <c:pt idx="20559">
                  <c:v>0.36823628450144186</c:v>
                </c:pt>
                <c:pt idx="20560">
                  <c:v>0.36825419569773066</c:v>
                </c:pt>
                <c:pt idx="20561">
                  <c:v>0.36827210689401946</c:v>
                </c:pt>
                <c:pt idx="20562">
                  <c:v>0.36829001809030826</c:v>
                </c:pt>
                <c:pt idx="20563">
                  <c:v>0.36830792928659706</c:v>
                </c:pt>
                <c:pt idx="20564">
                  <c:v>0.36832584048288586</c:v>
                </c:pt>
                <c:pt idx="20565">
                  <c:v>0.36834375167917466</c:v>
                </c:pt>
                <c:pt idx="20566">
                  <c:v>0.36836166287546346</c:v>
                </c:pt>
                <c:pt idx="20567">
                  <c:v>0.36837957407175226</c:v>
                </c:pt>
                <c:pt idx="20568">
                  <c:v>0.36839748526804106</c:v>
                </c:pt>
                <c:pt idx="20569">
                  <c:v>0.36841539646432986</c:v>
                </c:pt>
                <c:pt idx="20570">
                  <c:v>0.36843330766061866</c:v>
                </c:pt>
                <c:pt idx="20571">
                  <c:v>0.36845121885690746</c:v>
                </c:pt>
                <c:pt idx="20572">
                  <c:v>0.36846913005319626</c:v>
                </c:pt>
                <c:pt idx="20573">
                  <c:v>0.36848704124948506</c:v>
                </c:pt>
                <c:pt idx="20574">
                  <c:v>0.36850495244577386</c:v>
                </c:pt>
                <c:pt idx="20575">
                  <c:v>0.36852286364206266</c:v>
                </c:pt>
                <c:pt idx="20576">
                  <c:v>0.36854077483835146</c:v>
                </c:pt>
                <c:pt idx="20577">
                  <c:v>0.36855868603464026</c:v>
                </c:pt>
                <c:pt idx="20578">
                  <c:v>0.36857659723092906</c:v>
                </c:pt>
                <c:pt idx="20579">
                  <c:v>0.36859450842721786</c:v>
                </c:pt>
                <c:pt idx="20580">
                  <c:v>0.36861241962350666</c:v>
                </c:pt>
                <c:pt idx="20581">
                  <c:v>0.36863033081979546</c:v>
                </c:pt>
                <c:pt idx="20582">
                  <c:v>0.36864824201608426</c:v>
                </c:pt>
                <c:pt idx="20583">
                  <c:v>0.36866615321237306</c:v>
                </c:pt>
                <c:pt idx="20584">
                  <c:v>0.36868406440866186</c:v>
                </c:pt>
                <c:pt idx="20585">
                  <c:v>0.36870197560495066</c:v>
                </c:pt>
                <c:pt idx="20586">
                  <c:v>0.36871988680123946</c:v>
                </c:pt>
                <c:pt idx="20587">
                  <c:v>0.36873779799752826</c:v>
                </c:pt>
                <c:pt idx="20588">
                  <c:v>0.36875570919381706</c:v>
                </c:pt>
                <c:pt idx="20589">
                  <c:v>0.36877362039010586</c:v>
                </c:pt>
                <c:pt idx="20590">
                  <c:v>0.36879153158639466</c:v>
                </c:pt>
                <c:pt idx="20591">
                  <c:v>0.36880944278268346</c:v>
                </c:pt>
                <c:pt idx="20592">
                  <c:v>0.36882735397897226</c:v>
                </c:pt>
                <c:pt idx="20593">
                  <c:v>0.36884526517526106</c:v>
                </c:pt>
                <c:pt idx="20594">
                  <c:v>0.36886317637154986</c:v>
                </c:pt>
                <c:pt idx="20595">
                  <c:v>0.36888108756783866</c:v>
                </c:pt>
                <c:pt idx="20596">
                  <c:v>0.36889899876412746</c:v>
                </c:pt>
                <c:pt idx="20597">
                  <c:v>0.36891690996041626</c:v>
                </c:pt>
                <c:pt idx="20598">
                  <c:v>0.36893482115670506</c:v>
                </c:pt>
                <c:pt idx="20599">
                  <c:v>0.36895273235299386</c:v>
                </c:pt>
                <c:pt idx="20600">
                  <c:v>0.36897064354928266</c:v>
                </c:pt>
                <c:pt idx="20601">
                  <c:v>0.36898855474557146</c:v>
                </c:pt>
                <c:pt idx="20602">
                  <c:v>0.36900646594186026</c:v>
                </c:pt>
                <c:pt idx="20603">
                  <c:v>0.36902437713814906</c:v>
                </c:pt>
                <c:pt idx="20604">
                  <c:v>0.36904228833443786</c:v>
                </c:pt>
                <c:pt idx="20605">
                  <c:v>0.36906019953072666</c:v>
                </c:pt>
                <c:pt idx="20606">
                  <c:v>0.36907811072701546</c:v>
                </c:pt>
                <c:pt idx="20607">
                  <c:v>0.36909602192330426</c:v>
                </c:pt>
                <c:pt idx="20608">
                  <c:v>0.36911393311959306</c:v>
                </c:pt>
                <c:pt idx="20609">
                  <c:v>0.36913184431588186</c:v>
                </c:pt>
                <c:pt idx="20610">
                  <c:v>0.36914975551217066</c:v>
                </c:pt>
                <c:pt idx="20611">
                  <c:v>0.36916766670845946</c:v>
                </c:pt>
                <c:pt idx="20612">
                  <c:v>0.36918557790474826</c:v>
                </c:pt>
                <c:pt idx="20613">
                  <c:v>0.36920348910103706</c:v>
                </c:pt>
                <c:pt idx="20614">
                  <c:v>0.36922140029732586</c:v>
                </c:pt>
                <c:pt idx="20615">
                  <c:v>0.36923931149361466</c:v>
                </c:pt>
                <c:pt idx="20616">
                  <c:v>0.36925722268990346</c:v>
                </c:pt>
                <c:pt idx="20617">
                  <c:v>0.36927513388619226</c:v>
                </c:pt>
                <c:pt idx="20618">
                  <c:v>0.36929304508248106</c:v>
                </c:pt>
                <c:pt idx="20619">
                  <c:v>0.36931095627876986</c:v>
                </c:pt>
                <c:pt idx="20620">
                  <c:v>0.36932886747505866</c:v>
                </c:pt>
                <c:pt idx="20621">
                  <c:v>0.36934677867134746</c:v>
                </c:pt>
                <c:pt idx="20622">
                  <c:v>0.36936468986763626</c:v>
                </c:pt>
                <c:pt idx="20623">
                  <c:v>0.36938260106392506</c:v>
                </c:pt>
                <c:pt idx="20624">
                  <c:v>0.36940051226021386</c:v>
                </c:pt>
                <c:pt idx="20625">
                  <c:v>0.36941842345650266</c:v>
                </c:pt>
                <c:pt idx="20626">
                  <c:v>0.36943633465279146</c:v>
                </c:pt>
                <c:pt idx="20627">
                  <c:v>0.36945424584908026</c:v>
                </c:pt>
                <c:pt idx="20628">
                  <c:v>0.36947215704536907</c:v>
                </c:pt>
                <c:pt idx="20629">
                  <c:v>0.36949006824165787</c:v>
                </c:pt>
                <c:pt idx="20630">
                  <c:v>0.36950797943794667</c:v>
                </c:pt>
                <c:pt idx="20631">
                  <c:v>0.36952589063423547</c:v>
                </c:pt>
                <c:pt idx="20632">
                  <c:v>0.36954380183052427</c:v>
                </c:pt>
                <c:pt idx="20633">
                  <c:v>0.36956171302681307</c:v>
                </c:pt>
                <c:pt idx="20634">
                  <c:v>0.36957962422310187</c:v>
                </c:pt>
                <c:pt idx="20635">
                  <c:v>0.36959753541939067</c:v>
                </c:pt>
                <c:pt idx="20636">
                  <c:v>0.36961544661567947</c:v>
                </c:pt>
                <c:pt idx="20637">
                  <c:v>0.36963335781196827</c:v>
                </c:pt>
                <c:pt idx="20638">
                  <c:v>0.36965126900825707</c:v>
                </c:pt>
                <c:pt idx="20639">
                  <c:v>0.36966918020454587</c:v>
                </c:pt>
                <c:pt idx="20640">
                  <c:v>0.36968709140083467</c:v>
                </c:pt>
                <c:pt idx="20641">
                  <c:v>0.36970500259712347</c:v>
                </c:pt>
                <c:pt idx="20642">
                  <c:v>0.36972291379341227</c:v>
                </c:pt>
                <c:pt idx="20643">
                  <c:v>0.36974082498970107</c:v>
                </c:pt>
                <c:pt idx="20644">
                  <c:v>0.36975873618598987</c:v>
                </c:pt>
                <c:pt idx="20645">
                  <c:v>0.36977664738227867</c:v>
                </c:pt>
                <c:pt idx="20646">
                  <c:v>0.36979455857856747</c:v>
                </c:pt>
                <c:pt idx="20647">
                  <c:v>0.36981246977485627</c:v>
                </c:pt>
                <c:pt idx="20648">
                  <c:v>0.36983038097114507</c:v>
                </c:pt>
                <c:pt idx="20649">
                  <c:v>0.36984829216743387</c:v>
                </c:pt>
                <c:pt idx="20650">
                  <c:v>0.36986620336372267</c:v>
                </c:pt>
                <c:pt idx="20651">
                  <c:v>0.36988411456001147</c:v>
                </c:pt>
                <c:pt idx="20652">
                  <c:v>0.36990202575630027</c:v>
                </c:pt>
                <c:pt idx="20653">
                  <c:v>0.36991993695258907</c:v>
                </c:pt>
                <c:pt idx="20654">
                  <c:v>0.36993784814887787</c:v>
                </c:pt>
                <c:pt idx="20655">
                  <c:v>0.36995575934516667</c:v>
                </c:pt>
                <c:pt idx="20656">
                  <c:v>0.36997367054145547</c:v>
                </c:pt>
                <c:pt idx="20657">
                  <c:v>0.36999158173774427</c:v>
                </c:pt>
                <c:pt idx="20658">
                  <c:v>0.37000949293403307</c:v>
                </c:pt>
                <c:pt idx="20659">
                  <c:v>0.37002740413032187</c:v>
                </c:pt>
                <c:pt idx="20660">
                  <c:v>0.37004531532661067</c:v>
                </c:pt>
                <c:pt idx="20661">
                  <c:v>0.37006322652289947</c:v>
                </c:pt>
                <c:pt idx="20662">
                  <c:v>0.37008113771918827</c:v>
                </c:pt>
                <c:pt idx="20663">
                  <c:v>0.37009904891547707</c:v>
                </c:pt>
                <c:pt idx="20664">
                  <c:v>0.37011696011176587</c:v>
                </c:pt>
                <c:pt idx="20665">
                  <c:v>0.37013487130805467</c:v>
                </c:pt>
                <c:pt idx="20666">
                  <c:v>0.37015278250434347</c:v>
                </c:pt>
                <c:pt idx="20667">
                  <c:v>0.37017069370063227</c:v>
                </c:pt>
                <c:pt idx="20668">
                  <c:v>0.37018860489692107</c:v>
                </c:pt>
                <c:pt idx="20669">
                  <c:v>0.37020651609320987</c:v>
                </c:pt>
                <c:pt idx="20670">
                  <c:v>0.37022442728949867</c:v>
                </c:pt>
                <c:pt idx="20671">
                  <c:v>0.37024233848578747</c:v>
                </c:pt>
                <c:pt idx="20672">
                  <c:v>0.37026024968207627</c:v>
                </c:pt>
                <c:pt idx="20673">
                  <c:v>0.37027816087836507</c:v>
                </c:pt>
                <c:pt idx="20674">
                  <c:v>0.37029607207465387</c:v>
                </c:pt>
                <c:pt idx="20675">
                  <c:v>0.37031398327094267</c:v>
                </c:pt>
                <c:pt idx="20676">
                  <c:v>0.37033189446723147</c:v>
                </c:pt>
                <c:pt idx="20677">
                  <c:v>0.37034980566352027</c:v>
                </c:pt>
                <c:pt idx="20678">
                  <c:v>0.37036771685980907</c:v>
                </c:pt>
                <c:pt idx="20679">
                  <c:v>0.37038562805609787</c:v>
                </c:pt>
                <c:pt idx="20680">
                  <c:v>0.37040353925238667</c:v>
                </c:pt>
                <c:pt idx="20681">
                  <c:v>0.37042145044867547</c:v>
                </c:pt>
                <c:pt idx="20682">
                  <c:v>0.37043936164496427</c:v>
                </c:pt>
                <c:pt idx="20683">
                  <c:v>0.37045727284125307</c:v>
                </c:pt>
                <c:pt idx="20684">
                  <c:v>0.37047518403754187</c:v>
                </c:pt>
                <c:pt idx="20685">
                  <c:v>0.37049309523383067</c:v>
                </c:pt>
                <c:pt idx="20686">
                  <c:v>0.37051100643011947</c:v>
                </c:pt>
                <c:pt idx="20687">
                  <c:v>0.37052891762640827</c:v>
                </c:pt>
                <c:pt idx="20688">
                  <c:v>0.37054682882269707</c:v>
                </c:pt>
                <c:pt idx="20689">
                  <c:v>0.37056474001898587</c:v>
                </c:pt>
                <c:pt idx="20690">
                  <c:v>0.37058265121527467</c:v>
                </c:pt>
                <c:pt idx="20691">
                  <c:v>0.37060056241156347</c:v>
                </c:pt>
                <c:pt idx="20692">
                  <c:v>0.37061847360785227</c:v>
                </c:pt>
                <c:pt idx="20693">
                  <c:v>0.37063638480414107</c:v>
                </c:pt>
                <c:pt idx="20694">
                  <c:v>0.37065429600042987</c:v>
                </c:pt>
                <c:pt idx="20695">
                  <c:v>0.37067220719671867</c:v>
                </c:pt>
                <c:pt idx="20696">
                  <c:v>0.37069011839300747</c:v>
                </c:pt>
                <c:pt idx="20697">
                  <c:v>0.37070802958929627</c:v>
                </c:pt>
                <c:pt idx="20698">
                  <c:v>0.37072594078558507</c:v>
                </c:pt>
                <c:pt idx="20699">
                  <c:v>0.37074385198187387</c:v>
                </c:pt>
                <c:pt idx="20700">
                  <c:v>0.37076176317816267</c:v>
                </c:pt>
                <c:pt idx="20701">
                  <c:v>0.37077967437445147</c:v>
                </c:pt>
                <c:pt idx="20702">
                  <c:v>0.37079758557074027</c:v>
                </c:pt>
                <c:pt idx="20703">
                  <c:v>0.37081549676702907</c:v>
                </c:pt>
                <c:pt idx="20704">
                  <c:v>0.37083340796331787</c:v>
                </c:pt>
                <c:pt idx="20705">
                  <c:v>0.37085131915960667</c:v>
                </c:pt>
                <c:pt idx="20706">
                  <c:v>0.37086923035589547</c:v>
                </c:pt>
                <c:pt idx="20707">
                  <c:v>0.37088714155218427</c:v>
                </c:pt>
                <c:pt idx="20708">
                  <c:v>0.37090505274847307</c:v>
                </c:pt>
                <c:pt idx="20709">
                  <c:v>0.37092296394476187</c:v>
                </c:pt>
                <c:pt idx="20710">
                  <c:v>0.37094087514105067</c:v>
                </c:pt>
                <c:pt idx="20711">
                  <c:v>0.37095878633733947</c:v>
                </c:pt>
                <c:pt idx="20712">
                  <c:v>0.37097669753362827</c:v>
                </c:pt>
                <c:pt idx="20713">
                  <c:v>0.37099460872991707</c:v>
                </c:pt>
                <c:pt idx="20714">
                  <c:v>0.37101251992620587</c:v>
                </c:pt>
                <c:pt idx="20715">
                  <c:v>0.37103043112249467</c:v>
                </c:pt>
                <c:pt idx="20716">
                  <c:v>0.37104834231878348</c:v>
                </c:pt>
                <c:pt idx="20717">
                  <c:v>0.37106625351507228</c:v>
                </c:pt>
                <c:pt idx="20718">
                  <c:v>0.37108416471136108</c:v>
                </c:pt>
                <c:pt idx="20719">
                  <c:v>0.37110207590764988</c:v>
                </c:pt>
                <c:pt idx="20720">
                  <c:v>0.37111998710393868</c:v>
                </c:pt>
                <c:pt idx="20721">
                  <c:v>0.37113789830022748</c:v>
                </c:pt>
                <c:pt idx="20722">
                  <c:v>0.37115580949651628</c:v>
                </c:pt>
                <c:pt idx="20723">
                  <c:v>0.37117372069280508</c:v>
                </c:pt>
                <c:pt idx="20724">
                  <c:v>0.37119163188909388</c:v>
                </c:pt>
                <c:pt idx="20725">
                  <c:v>0.37120954308538268</c:v>
                </c:pt>
                <c:pt idx="20726">
                  <c:v>0.37122745428167148</c:v>
                </c:pt>
                <c:pt idx="20727">
                  <c:v>0.37124536547796028</c:v>
                </c:pt>
                <c:pt idx="20728">
                  <c:v>0.37126327667424908</c:v>
                </c:pt>
                <c:pt idx="20729">
                  <c:v>0.37128118787053788</c:v>
                </c:pt>
                <c:pt idx="20730">
                  <c:v>0.37129909906682668</c:v>
                </c:pt>
                <c:pt idx="20731">
                  <c:v>0.37131701026311548</c:v>
                </c:pt>
                <c:pt idx="20732">
                  <c:v>0.37133492145940428</c:v>
                </c:pt>
                <c:pt idx="20733">
                  <c:v>0.37135283265569308</c:v>
                </c:pt>
                <c:pt idx="20734">
                  <c:v>0.37137074385198188</c:v>
                </c:pt>
                <c:pt idx="20735">
                  <c:v>0.37138865504827068</c:v>
                </c:pt>
                <c:pt idx="20736">
                  <c:v>0.37140656624455948</c:v>
                </c:pt>
                <c:pt idx="20737">
                  <c:v>0.37142447744084828</c:v>
                </c:pt>
                <c:pt idx="20738">
                  <c:v>0.37144238863713708</c:v>
                </c:pt>
                <c:pt idx="20739">
                  <c:v>0.37146029983342588</c:v>
                </c:pt>
                <c:pt idx="20740">
                  <c:v>0.37147821102971468</c:v>
                </c:pt>
                <c:pt idx="20741">
                  <c:v>0.37149612222600348</c:v>
                </c:pt>
                <c:pt idx="20742">
                  <c:v>0.37151403342229228</c:v>
                </c:pt>
                <c:pt idx="20743">
                  <c:v>0.37153194461858108</c:v>
                </c:pt>
                <c:pt idx="20744">
                  <c:v>0.37154985581486988</c:v>
                </c:pt>
                <c:pt idx="20745">
                  <c:v>0.37156776701115868</c:v>
                </c:pt>
                <c:pt idx="20746">
                  <c:v>0.37158567820744748</c:v>
                </c:pt>
                <c:pt idx="20747">
                  <c:v>0.37160358940373628</c:v>
                </c:pt>
                <c:pt idx="20748">
                  <c:v>0.37162150060002508</c:v>
                </c:pt>
                <c:pt idx="20749">
                  <c:v>0.37163941179631388</c:v>
                </c:pt>
                <c:pt idx="20750">
                  <c:v>0.37165732299260268</c:v>
                </c:pt>
                <c:pt idx="20751">
                  <c:v>0.37167523418889148</c:v>
                </c:pt>
                <c:pt idx="20752">
                  <c:v>0.37169314538518028</c:v>
                </c:pt>
                <c:pt idx="20753">
                  <c:v>0.37171105658146908</c:v>
                </c:pt>
                <c:pt idx="20754">
                  <c:v>0.37172896777775788</c:v>
                </c:pt>
                <c:pt idx="20755">
                  <c:v>0.37174687897404668</c:v>
                </c:pt>
                <c:pt idx="20756">
                  <c:v>0.37176479017033548</c:v>
                </c:pt>
                <c:pt idx="20757">
                  <c:v>0.37178270136662428</c:v>
                </c:pt>
                <c:pt idx="20758">
                  <c:v>0.37180061256291308</c:v>
                </c:pt>
                <c:pt idx="20759">
                  <c:v>0.37181852375920188</c:v>
                </c:pt>
                <c:pt idx="20760">
                  <c:v>0.37183643495549068</c:v>
                </c:pt>
                <c:pt idx="20761">
                  <c:v>0.37185434615177948</c:v>
                </c:pt>
                <c:pt idx="20762">
                  <c:v>0.37187225734806828</c:v>
                </c:pt>
                <c:pt idx="20763">
                  <c:v>0.37189016854435708</c:v>
                </c:pt>
                <c:pt idx="20764">
                  <c:v>0.37190807974064588</c:v>
                </c:pt>
                <c:pt idx="20765">
                  <c:v>0.37192599093693468</c:v>
                </c:pt>
                <c:pt idx="20766">
                  <c:v>0.37194390213322348</c:v>
                </c:pt>
                <c:pt idx="20767">
                  <c:v>0.37196181332951228</c:v>
                </c:pt>
                <c:pt idx="20768">
                  <c:v>0.37197972452580108</c:v>
                </c:pt>
                <c:pt idx="20769">
                  <c:v>0.37199763572208988</c:v>
                </c:pt>
                <c:pt idx="20770">
                  <c:v>0.37201554691837868</c:v>
                </c:pt>
                <c:pt idx="20771">
                  <c:v>0.37203345811466748</c:v>
                </c:pt>
                <c:pt idx="20772">
                  <c:v>0.37205136931095628</c:v>
                </c:pt>
                <c:pt idx="20773">
                  <c:v>0.37206928050724508</c:v>
                </c:pt>
                <c:pt idx="20774">
                  <c:v>0.37208719170353388</c:v>
                </c:pt>
                <c:pt idx="20775">
                  <c:v>0.37210510289982268</c:v>
                </c:pt>
                <c:pt idx="20776">
                  <c:v>0.37212301409611148</c:v>
                </c:pt>
                <c:pt idx="20777">
                  <c:v>0.37214092529240028</c:v>
                </c:pt>
                <c:pt idx="20778">
                  <c:v>0.37215883648868908</c:v>
                </c:pt>
                <c:pt idx="20779">
                  <c:v>0.37217674768497788</c:v>
                </c:pt>
                <c:pt idx="20780">
                  <c:v>0.37219465888126668</c:v>
                </c:pt>
                <c:pt idx="20781">
                  <c:v>0.37221257007755548</c:v>
                </c:pt>
                <c:pt idx="20782">
                  <c:v>0.37223048127384428</c:v>
                </c:pt>
                <c:pt idx="20783">
                  <c:v>0.37224839247013308</c:v>
                </c:pt>
                <c:pt idx="20784">
                  <c:v>0.37226630366642188</c:v>
                </c:pt>
                <c:pt idx="20785">
                  <c:v>0.37228421486271068</c:v>
                </c:pt>
                <c:pt idx="20786">
                  <c:v>0.37230212605899948</c:v>
                </c:pt>
                <c:pt idx="20787">
                  <c:v>0.37232003725528828</c:v>
                </c:pt>
                <c:pt idx="20788">
                  <c:v>0.37233794845157708</c:v>
                </c:pt>
                <c:pt idx="20789">
                  <c:v>0.37235585964786588</c:v>
                </c:pt>
                <c:pt idx="20790">
                  <c:v>0.37237377084415468</c:v>
                </c:pt>
                <c:pt idx="20791">
                  <c:v>0.37239168204044348</c:v>
                </c:pt>
                <c:pt idx="20792">
                  <c:v>0.37240959323673228</c:v>
                </c:pt>
                <c:pt idx="20793">
                  <c:v>0.37242750443302108</c:v>
                </c:pt>
                <c:pt idx="20794">
                  <c:v>0.37244541562930988</c:v>
                </c:pt>
                <c:pt idx="20795">
                  <c:v>0.37246332682559868</c:v>
                </c:pt>
                <c:pt idx="20796">
                  <c:v>0.37248123802188748</c:v>
                </c:pt>
                <c:pt idx="20797">
                  <c:v>0.37249914921817628</c:v>
                </c:pt>
                <c:pt idx="20798">
                  <c:v>0.37251706041446508</c:v>
                </c:pt>
                <c:pt idx="20799">
                  <c:v>0.37253497161075388</c:v>
                </c:pt>
                <c:pt idx="20800">
                  <c:v>0.37255288280704268</c:v>
                </c:pt>
                <c:pt idx="20801">
                  <c:v>0.37257079400333148</c:v>
                </c:pt>
                <c:pt idx="20802">
                  <c:v>0.37258870519962028</c:v>
                </c:pt>
                <c:pt idx="20803">
                  <c:v>0.37260661639590908</c:v>
                </c:pt>
                <c:pt idx="20804">
                  <c:v>0.37262452759219789</c:v>
                </c:pt>
                <c:pt idx="20805">
                  <c:v>0.37264243878848669</c:v>
                </c:pt>
                <c:pt idx="20806">
                  <c:v>0.37266034998477549</c:v>
                </c:pt>
                <c:pt idx="20807">
                  <c:v>0.37267826118106429</c:v>
                </c:pt>
                <c:pt idx="20808">
                  <c:v>0.37269617237735309</c:v>
                </c:pt>
                <c:pt idx="20809">
                  <c:v>0.37271408357364189</c:v>
                </c:pt>
                <c:pt idx="20810">
                  <c:v>0.37273199476993069</c:v>
                </c:pt>
                <c:pt idx="20811">
                  <c:v>0.37274990596621949</c:v>
                </c:pt>
                <c:pt idx="20812">
                  <c:v>0.37276781716250829</c:v>
                </c:pt>
                <c:pt idx="20813">
                  <c:v>0.37278572835879709</c:v>
                </c:pt>
                <c:pt idx="20814">
                  <c:v>0.37280363955508589</c:v>
                </c:pt>
                <c:pt idx="20815">
                  <c:v>0.37282155075137469</c:v>
                </c:pt>
                <c:pt idx="20816">
                  <c:v>0.37283946194766349</c:v>
                </c:pt>
                <c:pt idx="20817">
                  <c:v>0.37285737314395229</c:v>
                </c:pt>
                <c:pt idx="20818">
                  <c:v>0.37287528434024109</c:v>
                </c:pt>
                <c:pt idx="20819">
                  <c:v>0.37289319553652989</c:v>
                </c:pt>
                <c:pt idx="20820">
                  <c:v>0.37291110673281869</c:v>
                </c:pt>
                <c:pt idx="20821">
                  <c:v>0.37292901792910749</c:v>
                </c:pt>
                <c:pt idx="20822">
                  <c:v>0.37294692912539629</c:v>
                </c:pt>
                <c:pt idx="20823">
                  <c:v>0.37296484032168509</c:v>
                </c:pt>
                <c:pt idx="20824">
                  <c:v>0.37298275151797389</c:v>
                </c:pt>
                <c:pt idx="20825">
                  <c:v>0.37300066271426269</c:v>
                </c:pt>
                <c:pt idx="20826">
                  <c:v>0.37301857391055149</c:v>
                </c:pt>
                <c:pt idx="20827">
                  <c:v>0.37303648510684029</c:v>
                </c:pt>
                <c:pt idx="20828">
                  <c:v>0.37305439630312909</c:v>
                </c:pt>
                <c:pt idx="20829">
                  <c:v>0.37307230749941789</c:v>
                </c:pt>
                <c:pt idx="20830">
                  <c:v>0.37309021869570669</c:v>
                </c:pt>
                <c:pt idx="20831">
                  <c:v>0.37310812989199549</c:v>
                </c:pt>
                <c:pt idx="20832">
                  <c:v>0.37312604108828429</c:v>
                </c:pt>
                <c:pt idx="20833">
                  <c:v>0.37314395228457309</c:v>
                </c:pt>
                <c:pt idx="20834">
                  <c:v>0.37316186348086189</c:v>
                </c:pt>
                <c:pt idx="20835">
                  <c:v>0.37317977467715069</c:v>
                </c:pt>
                <c:pt idx="20836">
                  <c:v>0.37319768587343949</c:v>
                </c:pt>
                <c:pt idx="20837">
                  <c:v>0.37321559706972829</c:v>
                </c:pt>
                <c:pt idx="20838">
                  <c:v>0.37323350826601709</c:v>
                </c:pt>
                <c:pt idx="20839">
                  <c:v>0.37325141946230589</c:v>
                </c:pt>
                <c:pt idx="20840">
                  <c:v>0.37326933065859469</c:v>
                </c:pt>
                <c:pt idx="20841">
                  <c:v>0.37328724185488349</c:v>
                </c:pt>
                <c:pt idx="20842">
                  <c:v>0.37330515305117229</c:v>
                </c:pt>
                <c:pt idx="20843">
                  <c:v>0.37332306424746109</c:v>
                </c:pt>
                <c:pt idx="20844">
                  <c:v>0.37334097544374989</c:v>
                </c:pt>
                <c:pt idx="20845">
                  <c:v>0.37335888664003869</c:v>
                </c:pt>
                <c:pt idx="20846">
                  <c:v>0.37337679783632749</c:v>
                </c:pt>
                <c:pt idx="20847">
                  <c:v>0.37339470903261629</c:v>
                </c:pt>
                <c:pt idx="20848">
                  <c:v>0.37341262022890509</c:v>
                </c:pt>
                <c:pt idx="20849">
                  <c:v>0.37343053142519389</c:v>
                </c:pt>
                <c:pt idx="20850">
                  <c:v>0.37344844262148269</c:v>
                </c:pt>
                <c:pt idx="20851">
                  <c:v>0.37346635381777149</c:v>
                </c:pt>
                <c:pt idx="20852">
                  <c:v>0.37348426501406029</c:v>
                </c:pt>
                <c:pt idx="20853">
                  <c:v>0.37350217621034909</c:v>
                </c:pt>
                <c:pt idx="20854">
                  <c:v>0.37352008740663789</c:v>
                </c:pt>
                <c:pt idx="20855">
                  <c:v>0.37353799860292669</c:v>
                </c:pt>
                <c:pt idx="20856">
                  <c:v>0.37355590979921549</c:v>
                </c:pt>
                <c:pt idx="20857">
                  <c:v>0.37357382099550429</c:v>
                </c:pt>
                <c:pt idx="20858">
                  <c:v>0.37359173219179309</c:v>
                </c:pt>
                <c:pt idx="20859">
                  <c:v>0.37360964338808189</c:v>
                </c:pt>
                <c:pt idx="20860">
                  <c:v>0.37362755458437069</c:v>
                </c:pt>
                <c:pt idx="20861">
                  <c:v>0.37364546578065949</c:v>
                </c:pt>
                <c:pt idx="20862">
                  <c:v>0.37366337697694829</c:v>
                </c:pt>
                <c:pt idx="20863">
                  <c:v>0.37368128817323709</c:v>
                </c:pt>
                <c:pt idx="20864">
                  <c:v>0.37369919936952589</c:v>
                </c:pt>
                <c:pt idx="20865">
                  <c:v>0.37371711056581469</c:v>
                </c:pt>
                <c:pt idx="20866">
                  <c:v>0.37373502176210349</c:v>
                </c:pt>
                <c:pt idx="20867">
                  <c:v>0.37375293295839229</c:v>
                </c:pt>
                <c:pt idx="20868">
                  <c:v>0.37377084415468109</c:v>
                </c:pt>
                <c:pt idx="20869">
                  <c:v>0.37378875535096989</c:v>
                </c:pt>
                <c:pt idx="20870">
                  <c:v>0.37380666654725869</c:v>
                </c:pt>
                <c:pt idx="20871">
                  <c:v>0.37382457774354749</c:v>
                </c:pt>
                <c:pt idx="20872">
                  <c:v>0.37384248893983629</c:v>
                </c:pt>
                <c:pt idx="20873">
                  <c:v>0.37386040013612509</c:v>
                </c:pt>
                <c:pt idx="20874">
                  <c:v>0.37387831133241389</c:v>
                </c:pt>
                <c:pt idx="20875">
                  <c:v>0.37389622252870269</c:v>
                </c:pt>
                <c:pt idx="20876">
                  <c:v>0.37391413372499149</c:v>
                </c:pt>
                <c:pt idx="20877">
                  <c:v>0.37393204492128029</c:v>
                </c:pt>
                <c:pt idx="20878">
                  <c:v>0.37394995611756909</c:v>
                </c:pt>
                <c:pt idx="20879">
                  <c:v>0.37396786731385789</c:v>
                </c:pt>
                <c:pt idx="20880">
                  <c:v>0.37398577851014669</c:v>
                </c:pt>
                <c:pt idx="20881">
                  <c:v>0.37400368970643549</c:v>
                </c:pt>
                <c:pt idx="20882">
                  <c:v>0.37402160090272429</c:v>
                </c:pt>
                <c:pt idx="20883">
                  <c:v>0.37403951209901309</c:v>
                </c:pt>
                <c:pt idx="20884">
                  <c:v>0.37405742329530189</c:v>
                </c:pt>
                <c:pt idx="20885">
                  <c:v>0.37407533449159069</c:v>
                </c:pt>
                <c:pt idx="20886">
                  <c:v>0.37409324568787949</c:v>
                </c:pt>
                <c:pt idx="20887">
                  <c:v>0.37411115688416829</c:v>
                </c:pt>
                <c:pt idx="20888">
                  <c:v>0.37412906808045709</c:v>
                </c:pt>
                <c:pt idx="20889">
                  <c:v>0.37414697927674589</c:v>
                </c:pt>
                <c:pt idx="20890">
                  <c:v>0.37416489047303469</c:v>
                </c:pt>
                <c:pt idx="20891">
                  <c:v>0.37418280166932349</c:v>
                </c:pt>
                <c:pt idx="20892">
                  <c:v>0.37420071286561229</c:v>
                </c:pt>
                <c:pt idx="20893">
                  <c:v>0.3742186240619011</c:v>
                </c:pt>
                <c:pt idx="20894">
                  <c:v>0.3742365352581899</c:v>
                </c:pt>
                <c:pt idx="20895">
                  <c:v>0.3742544464544787</c:v>
                </c:pt>
                <c:pt idx="20896">
                  <c:v>0.3742723576507675</c:v>
                </c:pt>
                <c:pt idx="20897">
                  <c:v>0.3742902688470563</c:v>
                </c:pt>
                <c:pt idx="20898">
                  <c:v>0.3743081800433451</c:v>
                </c:pt>
                <c:pt idx="20899">
                  <c:v>0.3743260912396339</c:v>
                </c:pt>
                <c:pt idx="20900">
                  <c:v>0.3743440024359227</c:v>
                </c:pt>
                <c:pt idx="20901">
                  <c:v>0.3743619136322115</c:v>
                </c:pt>
                <c:pt idx="20902">
                  <c:v>0.3743798248285003</c:v>
                </c:pt>
                <c:pt idx="20903">
                  <c:v>0.3743977360247891</c:v>
                </c:pt>
                <c:pt idx="20904">
                  <c:v>0.3744156472210779</c:v>
                </c:pt>
                <c:pt idx="20905">
                  <c:v>0.3744335584173667</c:v>
                </c:pt>
                <c:pt idx="20906">
                  <c:v>0.3744514696136555</c:v>
                </c:pt>
                <c:pt idx="20907">
                  <c:v>0.3744693808099443</c:v>
                </c:pt>
                <c:pt idx="20908">
                  <c:v>0.3744872920062331</c:v>
                </c:pt>
                <c:pt idx="20909">
                  <c:v>0.3745052032025219</c:v>
                </c:pt>
                <c:pt idx="20910">
                  <c:v>0.3745231143988107</c:v>
                </c:pt>
                <c:pt idx="20911">
                  <c:v>0.3745410255950995</c:v>
                </c:pt>
                <c:pt idx="20912">
                  <c:v>0.3745589367913883</c:v>
                </c:pt>
                <c:pt idx="20913">
                  <c:v>0.3745768479876771</c:v>
                </c:pt>
                <c:pt idx="20914">
                  <c:v>0.3745947591839659</c:v>
                </c:pt>
                <c:pt idx="20915">
                  <c:v>0.3746126703802547</c:v>
                </c:pt>
                <c:pt idx="20916">
                  <c:v>0.3746305815765435</c:v>
                </c:pt>
                <c:pt idx="20917">
                  <c:v>0.3746484927728323</c:v>
                </c:pt>
                <c:pt idx="20918">
                  <c:v>0.3746664039691211</c:v>
                </c:pt>
                <c:pt idx="20919">
                  <c:v>0.3746843151654099</c:v>
                </c:pt>
                <c:pt idx="20920">
                  <c:v>0.3747022263616987</c:v>
                </c:pt>
                <c:pt idx="20921">
                  <c:v>0.3747201375579875</c:v>
                </c:pt>
                <c:pt idx="20922">
                  <c:v>0.3747380487542763</c:v>
                </c:pt>
                <c:pt idx="20923">
                  <c:v>0.3747559599505651</c:v>
                </c:pt>
                <c:pt idx="20924">
                  <c:v>0.3747738711468539</c:v>
                </c:pt>
                <c:pt idx="20925">
                  <c:v>0.3747917823431427</c:v>
                </c:pt>
                <c:pt idx="20926">
                  <c:v>0.3748096935394315</c:v>
                </c:pt>
                <c:pt idx="20927">
                  <c:v>0.3748276047357203</c:v>
                </c:pt>
                <c:pt idx="20928">
                  <c:v>0.3748455159320091</c:v>
                </c:pt>
                <c:pt idx="20929">
                  <c:v>0.3748634271282979</c:v>
                </c:pt>
                <c:pt idx="20930">
                  <c:v>0.3748813383245867</c:v>
                </c:pt>
                <c:pt idx="20931">
                  <c:v>0.3748992495208755</c:v>
                </c:pt>
                <c:pt idx="20932">
                  <c:v>0.3749171607171643</c:v>
                </c:pt>
                <c:pt idx="20933">
                  <c:v>0.3749350719134531</c:v>
                </c:pt>
                <c:pt idx="20934">
                  <c:v>0.3749529831097419</c:v>
                </c:pt>
                <c:pt idx="20935">
                  <c:v>0.3749708943060307</c:v>
                </c:pt>
                <c:pt idx="20936">
                  <c:v>0.3749888055023195</c:v>
                </c:pt>
                <c:pt idx="20937">
                  <c:v>0.3750067166986083</c:v>
                </c:pt>
                <c:pt idx="20938">
                  <c:v>0.3750246278948971</c:v>
                </c:pt>
                <c:pt idx="20939">
                  <c:v>0.3750425390911859</c:v>
                </c:pt>
                <c:pt idx="20940">
                  <c:v>0.3750604502874747</c:v>
                </c:pt>
                <c:pt idx="20941">
                  <c:v>0.3750783614837635</c:v>
                </c:pt>
                <c:pt idx="20942">
                  <c:v>0.3750962726800523</c:v>
                </c:pt>
                <c:pt idx="20943">
                  <c:v>0.3751141838763411</c:v>
                </c:pt>
                <c:pt idx="20944">
                  <c:v>0.3751320950726299</c:v>
                </c:pt>
                <c:pt idx="20945">
                  <c:v>0.3751500062689187</c:v>
                </c:pt>
                <c:pt idx="20946">
                  <c:v>0.3751679174652075</c:v>
                </c:pt>
                <c:pt idx="20947">
                  <c:v>0.3751858286614963</c:v>
                </c:pt>
                <c:pt idx="20948">
                  <c:v>0.3752037398577851</c:v>
                </c:pt>
                <c:pt idx="20949">
                  <c:v>0.3752216510540739</c:v>
                </c:pt>
                <c:pt idx="20950">
                  <c:v>0.3752395622503627</c:v>
                </c:pt>
                <c:pt idx="20951">
                  <c:v>0.3752574734466515</c:v>
                </c:pt>
                <c:pt idx="20952">
                  <c:v>0.3752753846429403</c:v>
                </c:pt>
                <c:pt idx="20953">
                  <c:v>0.3752932958392291</c:v>
                </c:pt>
                <c:pt idx="20954">
                  <c:v>0.3753112070355179</c:v>
                </c:pt>
                <c:pt idx="20955">
                  <c:v>0.3753291182318067</c:v>
                </c:pt>
                <c:pt idx="20956">
                  <c:v>0.3753470294280955</c:v>
                </c:pt>
                <c:pt idx="20957">
                  <c:v>0.3753649406243843</c:v>
                </c:pt>
                <c:pt idx="20958">
                  <c:v>0.3753828518206731</c:v>
                </c:pt>
                <c:pt idx="20959">
                  <c:v>0.3754007630169619</c:v>
                </c:pt>
                <c:pt idx="20960">
                  <c:v>0.3754186742132507</c:v>
                </c:pt>
                <c:pt idx="20961">
                  <c:v>0.3754365854095395</c:v>
                </c:pt>
                <c:pt idx="20962">
                  <c:v>0.3754544966058283</c:v>
                </c:pt>
                <c:pt idx="20963">
                  <c:v>0.3754724078021171</c:v>
                </c:pt>
                <c:pt idx="20964">
                  <c:v>0.3754903189984059</c:v>
                </c:pt>
                <c:pt idx="20965">
                  <c:v>0.3755082301946947</c:v>
                </c:pt>
                <c:pt idx="20966">
                  <c:v>0.3755261413909835</c:v>
                </c:pt>
                <c:pt idx="20967">
                  <c:v>0.3755440525872723</c:v>
                </c:pt>
                <c:pt idx="20968">
                  <c:v>0.3755619637835611</c:v>
                </c:pt>
                <c:pt idx="20969">
                  <c:v>0.3755798749798499</c:v>
                </c:pt>
                <c:pt idx="20970">
                  <c:v>0.3755977861761387</c:v>
                </c:pt>
                <c:pt idx="20971">
                  <c:v>0.3756156973724275</c:v>
                </c:pt>
                <c:pt idx="20972">
                  <c:v>0.3756336085687163</c:v>
                </c:pt>
                <c:pt idx="20973">
                  <c:v>0.3756515197650051</c:v>
                </c:pt>
                <c:pt idx="20974">
                  <c:v>0.3756694309612939</c:v>
                </c:pt>
                <c:pt idx="20975">
                  <c:v>0.3756873421575827</c:v>
                </c:pt>
                <c:pt idx="20976">
                  <c:v>0.3757052533538715</c:v>
                </c:pt>
                <c:pt idx="20977">
                  <c:v>0.3757231645501603</c:v>
                </c:pt>
                <c:pt idx="20978">
                  <c:v>0.3757410757464491</c:v>
                </c:pt>
                <c:pt idx="20979">
                  <c:v>0.3757589869427379</c:v>
                </c:pt>
                <c:pt idx="20980">
                  <c:v>0.3757768981390267</c:v>
                </c:pt>
                <c:pt idx="20981">
                  <c:v>0.37579480933531551</c:v>
                </c:pt>
                <c:pt idx="20982">
                  <c:v>0.37581272053160431</c:v>
                </c:pt>
                <c:pt idx="20983">
                  <c:v>0.37583063172789311</c:v>
                </c:pt>
                <c:pt idx="20984">
                  <c:v>0.37584854292418191</c:v>
                </c:pt>
                <c:pt idx="20985">
                  <c:v>0.37586645412047071</c:v>
                </c:pt>
                <c:pt idx="20986">
                  <c:v>0.37588436531675951</c:v>
                </c:pt>
                <c:pt idx="20987">
                  <c:v>0.37590227651304831</c:v>
                </c:pt>
                <c:pt idx="20988">
                  <c:v>0.37592018770933711</c:v>
                </c:pt>
                <c:pt idx="20989">
                  <c:v>0.37593809890562591</c:v>
                </c:pt>
                <c:pt idx="20990">
                  <c:v>0.37595601010191471</c:v>
                </c:pt>
                <c:pt idx="20991">
                  <c:v>0.37597392129820351</c:v>
                </c:pt>
                <c:pt idx="20992">
                  <c:v>0.37599183249449231</c:v>
                </c:pt>
                <c:pt idx="20993">
                  <c:v>0.37600974369078111</c:v>
                </c:pt>
                <c:pt idx="20994">
                  <c:v>0.37602765488706991</c:v>
                </c:pt>
                <c:pt idx="20995">
                  <c:v>0.37604556608335871</c:v>
                </c:pt>
                <c:pt idx="20996">
                  <c:v>0.37606347727964751</c:v>
                </c:pt>
                <c:pt idx="20997">
                  <c:v>0.37608138847593631</c:v>
                </c:pt>
                <c:pt idx="20998">
                  <c:v>0.37609929967222511</c:v>
                </c:pt>
                <c:pt idx="20999">
                  <c:v>0.37611721086851391</c:v>
                </c:pt>
                <c:pt idx="21000">
                  <c:v>0.37613512206480271</c:v>
                </c:pt>
                <c:pt idx="21001">
                  <c:v>0.37615303326109151</c:v>
                </c:pt>
                <c:pt idx="21002">
                  <c:v>0.37617094445738031</c:v>
                </c:pt>
                <c:pt idx="21003">
                  <c:v>0.37618885565366911</c:v>
                </c:pt>
                <c:pt idx="21004">
                  <c:v>0.37620676684995791</c:v>
                </c:pt>
                <c:pt idx="21005">
                  <c:v>0.37622467804624671</c:v>
                </c:pt>
                <c:pt idx="21006">
                  <c:v>0.37624258924253551</c:v>
                </c:pt>
                <c:pt idx="21007">
                  <c:v>0.37626050043882431</c:v>
                </c:pt>
                <c:pt idx="21008">
                  <c:v>0.37627841163511311</c:v>
                </c:pt>
                <c:pt idx="21009">
                  <c:v>0.37629632283140191</c:v>
                </c:pt>
                <c:pt idx="21010">
                  <c:v>0.37631423402769071</c:v>
                </c:pt>
                <c:pt idx="21011">
                  <c:v>0.37633214522397951</c:v>
                </c:pt>
                <c:pt idx="21012">
                  <c:v>0.37635005642026831</c:v>
                </c:pt>
                <c:pt idx="21013">
                  <c:v>0.37636796761655711</c:v>
                </c:pt>
                <c:pt idx="21014">
                  <c:v>0.37638587881284591</c:v>
                </c:pt>
                <c:pt idx="21015">
                  <c:v>0.37640379000913471</c:v>
                </c:pt>
                <c:pt idx="21016">
                  <c:v>0.37642170120542351</c:v>
                </c:pt>
                <c:pt idx="21017">
                  <c:v>0.37643961240171231</c:v>
                </c:pt>
                <c:pt idx="21018">
                  <c:v>0.37645752359800111</c:v>
                </c:pt>
                <c:pt idx="21019">
                  <c:v>0.37647543479428991</c:v>
                </c:pt>
                <c:pt idx="21020">
                  <c:v>0.37649334599057871</c:v>
                </c:pt>
                <c:pt idx="21021">
                  <c:v>0.37651125718686751</c:v>
                </c:pt>
                <c:pt idx="21022">
                  <c:v>0.37652916838315631</c:v>
                </c:pt>
                <c:pt idx="21023">
                  <c:v>0.37654707957944511</c:v>
                </c:pt>
                <c:pt idx="21024">
                  <c:v>0.37656499077573391</c:v>
                </c:pt>
                <c:pt idx="21025">
                  <c:v>0.37658290197202271</c:v>
                </c:pt>
                <c:pt idx="21026">
                  <c:v>0.37660081316831151</c:v>
                </c:pt>
                <c:pt idx="21027">
                  <c:v>0.37661872436460031</c:v>
                </c:pt>
                <c:pt idx="21028">
                  <c:v>0.37663663556088911</c:v>
                </c:pt>
                <c:pt idx="21029">
                  <c:v>0.37665454675717791</c:v>
                </c:pt>
                <c:pt idx="21030">
                  <c:v>0.37667245795346671</c:v>
                </c:pt>
                <c:pt idx="21031">
                  <c:v>0.37669036914975551</c:v>
                </c:pt>
                <c:pt idx="21032">
                  <c:v>0.37670828034604431</c:v>
                </c:pt>
                <c:pt idx="21033">
                  <c:v>0.37672619154233311</c:v>
                </c:pt>
                <c:pt idx="21034">
                  <c:v>0.37674410273862191</c:v>
                </c:pt>
                <c:pt idx="21035">
                  <c:v>0.37676201393491071</c:v>
                </c:pt>
                <c:pt idx="21036">
                  <c:v>0.37677992513119951</c:v>
                </c:pt>
                <c:pt idx="21037">
                  <c:v>0.37679783632748831</c:v>
                </c:pt>
                <c:pt idx="21038">
                  <c:v>0.37681574752377711</c:v>
                </c:pt>
                <c:pt idx="21039">
                  <c:v>0.37683365872006591</c:v>
                </c:pt>
                <c:pt idx="21040">
                  <c:v>0.37685156991635471</c:v>
                </c:pt>
                <c:pt idx="21041">
                  <c:v>0.37686948111264351</c:v>
                </c:pt>
                <c:pt idx="21042">
                  <c:v>0.37688739230893231</c:v>
                </c:pt>
                <c:pt idx="21043">
                  <c:v>0.37690530350522111</c:v>
                </c:pt>
                <c:pt idx="21044">
                  <c:v>0.37692321470150991</c:v>
                </c:pt>
                <c:pt idx="21045">
                  <c:v>0.37694112589779871</c:v>
                </c:pt>
                <c:pt idx="21046">
                  <c:v>0.37695903709408751</c:v>
                </c:pt>
                <c:pt idx="21047">
                  <c:v>0.37697694829037631</c:v>
                </c:pt>
                <c:pt idx="21048">
                  <c:v>0.37699485948666511</c:v>
                </c:pt>
                <c:pt idx="21049">
                  <c:v>0.37701277068295391</c:v>
                </c:pt>
                <c:pt idx="21050">
                  <c:v>0.37703068187924271</c:v>
                </c:pt>
                <c:pt idx="21051">
                  <c:v>0.37704859307553151</c:v>
                </c:pt>
                <c:pt idx="21052">
                  <c:v>0.37706650427182031</c:v>
                </c:pt>
                <c:pt idx="21053">
                  <c:v>0.37708441546810911</c:v>
                </c:pt>
                <c:pt idx="21054">
                  <c:v>0.37710232666439791</c:v>
                </c:pt>
                <c:pt idx="21055">
                  <c:v>0.37712023786068671</c:v>
                </c:pt>
                <c:pt idx="21056">
                  <c:v>0.37713814905697551</c:v>
                </c:pt>
                <c:pt idx="21057">
                  <c:v>0.37715606025326431</c:v>
                </c:pt>
                <c:pt idx="21058">
                  <c:v>0.37717397144955311</c:v>
                </c:pt>
                <c:pt idx="21059">
                  <c:v>0.37719188264584191</c:v>
                </c:pt>
                <c:pt idx="21060">
                  <c:v>0.37720979384213071</c:v>
                </c:pt>
                <c:pt idx="21061">
                  <c:v>0.37722770503841951</c:v>
                </c:pt>
                <c:pt idx="21062">
                  <c:v>0.37724561623470831</c:v>
                </c:pt>
                <c:pt idx="21063">
                  <c:v>0.37726352743099711</c:v>
                </c:pt>
                <c:pt idx="21064">
                  <c:v>0.37728143862728591</c:v>
                </c:pt>
                <c:pt idx="21065">
                  <c:v>0.37729934982357471</c:v>
                </c:pt>
                <c:pt idx="21066">
                  <c:v>0.37731726101986351</c:v>
                </c:pt>
                <c:pt idx="21067">
                  <c:v>0.37733517221615231</c:v>
                </c:pt>
                <c:pt idx="21068">
                  <c:v>0.37735308341244111</c:v>
                </c:pt>
                <c:pt idx="21069">
                  <c:v>0.37737099460872991</c:v>
                </c:pt>
                <c:pt idx="21070">
                  <c:v>0.37738890580501872</c:v>
                </c:pt>
                <c:pt idx="21071">
                  <c:v>0.37740681700130752</c:v>
                </c:pt>
                <c:pt idx="21072">
                  <c:v>0.37742472819759632</c:v>
                </c:pt>
                <c:pt idx="21073">
                  <c:v>0.37744263939388512</c:v>
                </c:pt>
                <c:pt idx="21074">
                  <c:v>0.37746055059017392</c:v>
                </c:pt>
                <c:pt idx="21075">
                  <c:v>0.37747846178646272</c:v>
                </c:pt>
                <c:pt idx="21076">
                  <c:v>0.37749637298275152</c:v>
                </c:pt>
                <c:pt idx="21077">
                  <c:v>0.37751428417904032</c:v>
                </c:pt>
                <c:pt idx="21078">
                  <c:v>0.37753219537532912</c:v>
                </c:pt>
                <c:pt idx="21079">
                  <c:v>0.37755010657161792</c:v>
                </c:pt>
                <c:pt idx="21080">
                  <c:v>0.37756801776790672</c:v>
                </c:pt>
                <c:pt idx="21081">
                  <c:v>0.37758592896419552</c:v>
                </c:pt>
                <c:pt idx="21082">
                  <c:v>0.37760384016048432</c:v>
                </c:pt>
                <c:pt idx="21083">
                  <c:v>0.37762175135677312</c:v>
                </c:pt>
                <c:pt idx="21084">
                  <c:v>0.37763966255306192</c:v>
                </c:pt>
                <c:pt idx="21085">
                  <c:v>0.37765757374935072</c:v>
                </c:pt>
                <c:pt idx="21086">
                  <c:v>0.37767548494563952</c:v>
                </c:pt>
                <c:pt idx="21087">
                  <c:v>0.37769339614192832</c:v>
                </c:pt>
                <c:pt idx="21088">
                  <c:v>0.37771130733821712</c:v>
                </c:pt>
                <c:pt idx="21089">
                  <c:v>0.37772921853450592</c:v>
                </c:pt>
                <c:pt idx="21090">
                  <c:v>0.37774712973079472</c:v>
                </c:pt>
                <c:pt idx="21091">
                  <c:v>0.37776504092708352</c:v>
                </c:pt>
                <c:pt idx="21092">
                  <c:v>0.37778295212337232</c:v>
                </c:pt>
                <c:pt idx="21093">
                  <c:v>0.37780086331966112</c:v>
                </c:pt>
                <c:pt idx="21094">
                  <c:v>0.37781877451594992</c:v>
                </c:pt>
                <c:pt idx="21095">
                  <c:v>0.37783668571223872</c:v>
                </c:pt>
                <c:pt idx="21096">
                  <c:v>0.37785459690852752</c:v>
                </c:pt>
                <c:pt idx="21097">
                  <c:v>0.37787250810481632</c:v>
                </c:pt>
                <c:pt idx="21098">
                  <c:v>0.37789041930110512</c:v>
                </c:pt>
                <c:pt idx="21099">
                  <c:v>0.37790833049739392</c:v>
                </c:pt>
                <c:pt idx="21100">
                  <c:v>0.37792624169368272</c:v>
                </c:pt>
                <c:pt idx="21101">
                  <c:v>0.37794415288997152</c:v>
                </c:pt>
                <c:pt idx="21102">
                  <c:v>0.37796206408626032</c:v>
                </c:pt>
                <c:pt idx="21103">
                  <c:v>0.37797997528254912</c:v>
                </c:pt>
                <c:pt idx="21104">
                  <c:v>0.37799788647883792</c:v>
                </c:pt>
                <c:pt idx="21105">
                  <c:v>0.37801579767512672</c:v>
                </c:pt>
                <c:pt idx="21106">
                  <c:v>0.37803370887141552</c:v>
                </c:pt>
                <c:pt idx="21107">
                  <c:v>0.37805162006770432</c:v>
                </c:pt>
                <c:pt idx="21108">
                  <c:v>0.37806953126399312</c:v>
                </c:pt>
                <c:pt idx="21109">
                  <c:v>0.37808744246028192</c:v>
                </c:pt>
                <c:pt idx="21110">
                  <c:v>0.37810535365657072</c:v>
                </c:pt>
                <c:pt idx="21111">
                  <c:v>0.37812326485285952</c:v>
                </c:pt>
                <c:pt idx="21112">
                  <c:v>0.37814117604914832</c:v>
                </c:pt>
                <c:pt idx="21113">
                  <c:v>0.37815908724543712</c:v>
                </c:pt>
                <c:pt idx="21114">
                  <c:v>0.37817699844172592</c:v>
                </c:pt>
                <c:pt idx="21115">
                  <c:v>0.37819490963801472</c:v>
                </c:pt>
                <c:pt idx="21116">
                  <c:v>0.37821282083430352</c:v>
                </c:pt>
                <c:pt idx="21117">
                  <c:v>0.37823073203059232</c:v>
                </c:pt>
                <c:pt idx="21118">
                  <c:v>0.37824864322688112</c:v>
                </c:pt>
                <c:pt idx="21119">
                  <c:v>0.37826655442316992</c:v>
                </c:pt>
                <c:pt idx="21120">
                  <c:v>0.37828446561945872</c:v>
                </c:pt>
                <c:pt idx="21121">
                  <c:v>0.37830237681574752</c:v>
                </c:pt>
                <c:pt idx="21122">
                  <c:v>0.37832028801203632</c:v>
                </c:pt>
                <c:pt idx="21123">
                  <c:v>0.37833819920832512</c:v>
                </c:pt>
                <c:pt idx="21124">
                  <c:v>0.37835611040461392</c:v>
                </c:pt>
                <c:pt idx="21125">
                  <c:v>0.37837402160090272</c:v>
                </c:pt>
                <c:pt idx="21126">
                  <c:v>0.37839193279719152</c:v>
                </c:pt>
                <c:pt idx="21127">
                  <c:v>0.37840984399348032</c:v>
                </c:pt>
                <c:pt idx="21128">
                  <c:v>0.37842775518976912</c:v>
                </c:pt>
                <c:pt idx="21129">
                  <c:v>0.37844566638605792</c:v>
                </c:pt>
                <c:pt idx="21130">
                  <c:v>0.37846357758234672</c:v>
                </c:pt>
                <c:pt idx="21131">
                  <c:v>0.37848148877863552</c:v>
                </c:pt>
                <c:pt idx="21132">
                  <c:v>0.37849939997492432</c:v>
                </c:pt>
                <c:pt idx="21133">
                  <c:v>0.37851731117121312</c:v>
                </c:pt>
                <c:pt idx="21134">
                  <c:v>0.37853522236750192</c:v>
                </c:pt>
                <c:pt idx="21135">
                  <c:v>0.37855313356379072</c:v>
                </c:pt>
                <c:pt idx="21136">
                  <c:v>0.37857104476007952</c:v>
                </c:pt>
                <c:pt idx="21137">
                  <c:v>0.37858895595636832</c:v>
                </c:pt>
                <c:pt idx="21138">
                  <c:v>0.37860686715265712</c:v>
                </c:pt>
                <c:pt idx="21139">
                  <c:v>0.37862477834894592</c:v>
                </c:pt>
                <c:pt idx="21140">
                  <c:v>0.37864268954523472</c:v>
                </c:pt>
                <c:pt idx="21141">
                  <c:v>0.37866060074152352</c:v>
                </c:pt>
                <c:pt idx="21142">
                  <c:v>0.37867851193781232</c:v>
                </c:pt>
                <c:pt idx="21143">
                  <c:v>0.37869642313410112</c:v>
                </c:pt>
                <c:pt idx="21144">
                  <c:v>0.37871433433038992</c:v>
                </c:pt>
                <c:pt idx="21145">
                  <c:v>0.37873224552667872</c:v>
                </c:pt>
                <c:pt idx="21146">
                  <c:v>0.37875015672296752</c:v>
                </c:pt>
                <c:pt idx="21147">
                  <c:v>0.37876806791925632</c:v>
                </c:pt>
                <c:pt idx="21148">
                  <c:v>0.37878597911554512</c:v>
                </c:pt>
                <c:pt idx="21149">
                  <c:v>0.37880389031183392</c:v>
                </c:pt>
                <c:pt idx="21150">
                  <c:v>0.37882180150812272</c:v>
                </c:pt>
                <c:pt idx="21151">
                  <c:v>0.37883971270441152</c:v>
                </c:pt>
                <c:pt idx="21152">
                  <c:v>0.37885762390070032</c:v>
                </c:pt>
                <c:pt idx="21153">
                  <c:v>0.37887553509698912</c:v>
                </c:pt>
                <c:pt idx="21154">
                  <c:v>0.37889344629327792</c:v>
                </c:pt>
                <c:pt idx="21155">
                  <c:v>0.37891135748956672</c:v>
                </c:pt>
                <c:pt idx="21156">
                  <c:v>0.37892926868585552</c:v>
                </c:pt>
                <c:pt idx="21157">
                  <c:v>0.37894717988214432</c:v>
                </c:pt>
                <c:pt idx="21158">
                  <c:v>0.37896509107843313</c:v>
                </c:pt>
                <c:pt idx="21159">
                  <c:v>0.37898300227472193</c:v>
                </c:pt>
                <c:pt idx="21160">
                  <c:v>0.37900091347101073</c:v>
                </c:pt>
                <c:pt idx="21161">
                  <c:v>0.37901882466729953</c:v>
                </c:pt>
                <c:pt idx="21162">
                  <c:v>0.37903673586358833</c:v>
                </c:pt>
                <c:pt idx="21163">
                  <c:v>0.37905464705987713</c:v>
                </c:pt>
                <c:pt idx="21164">
                  <c:v>0.37907255825616593</c:v>
                </c:pt>
                <c:pt idx="21165">
                  <c:v>0.37909046945245473</c:v>
                </c:pt>
                <c:pt idx="21166">
                  <c:v>0.37910838064874353</c:v>
                </c:pt>
                <c:pt idx="21167">
                  <c:v>0.37912629184503233</c:v>
                </c:pt>
                <c:pt idx="21168">
                  <c:v>0.37914420304132113</c:v>
                </c:pt>
                <c:pt idx="21169">
                  <c:v>0.37916211423760993</c:v>
                </c:pt>
                <c:pt idx="21170">
                  <c:v>0.37918002543389873</c:v>
                </c:pt>
                <c:pt idx="21171">
                  <c:v>0.37919793663018753</c:v>
                </c:pt>
                <c:pt idx="21172">
                  <c:v>0.37921584782647633</c:v>
                </c:pt>
                <c:pt idx="21173">
                  <c:v>0.37923375902276513</c:v>
                </c:pt>
                <c:pt idx="21174">
                  <c:v>0.37925167021905393</c:v>
                </c:pt>
                <c:pt idx="21175">
                  <c:v>0.37926958141534273</c:v>
                </c:pt>
                <c:pt idx="21176">
                  <c:v>0.37928749261163153</c:v>
                </c:pt>
                <c:pt idx="21177">
                  <c:v>0.37930540380792033</c:v>
                </c:pt>
                <c:pt idx="21178">
                  <c:v>0.37932331500420913</c:v>
                </c:pt>
                <c:pt idx="21179">
                  <c:v>0.37934122620049793</c:v>
                </c:pt>
                <c:pt idx="21180">
                  <c:v>0.37935913739678673</c:v>
                </c:pt>
                <c:pt idx="21181">
                  <c:v>0.37937704859307553</c:v>
                </c:pt>
                <c:pt idx="21182">
                  <c:v>0.37939495978936433</c:v>
                </c:pt>
                <c:pt idx="21183">
                  <c:v>0.37941287098565313</c:v>
                </c:pt>
                <c:pt idx="21184">
                  <c:v>0.37943078218194193</c:v>
                </c:pt>
                <c:pt idx="21185">
                  <c:v>0.37944869337823073</c:v>
                </c:pt>
                <c:pt idx="21186">
                  <c:v>0.37946660457451953</c:v>
                </c:pt>
                <c:pt idx="21187">
                  <c:v>0.37948451577080833</c:v>
                </c:pt>
                <c:pt idx="21188">
                  <c:v>0.37950242696709713</c:v>
                </c:pt>
                <c:pt idx="21189">
                  <c:v>0.37952033816338593</c:v>
                </c:pt>
                <c:pt idx="21190">
                  <c:v>0.37953824935967473</c:v>
                </c:pt>
                <c:pt idx="21191">
                  <c:v>0.37955616055596353</c:v>
                </c:pt>
                <c:pt idx="21192">
                  <c:v>0.37957407175225233</c:v>
                </c:pt>
                <c:pt idx="21193">
                  <c:v>0.37959198294854113</c:v>
                </c:pt>
                <c:pt idx="21194">
                  <c:v>0.37960989414482993</c:v>
                </c:pt>
                <c:pt idx="21195">
                  <c:v>0.37962780534111873</c:v>
                </c:pt>
                <c:pt idx="21196">
                  <c:v>0.37964571653740753</c:v>
                </c:pt>
                <c:pt idx="21197">
                  <c:v>0.37966362773369633</c:v>
                </c:pt>
                <c:pt idx="21198">
                  <c:v>0.37968153892998513</c:v>
                </c:pt>
                <c:pt idx="21199">
                  <c:v>0.37969945012627393</c:v>
                </c:pt>
                <c:pt idx="21200">
                  <c:v>0.37971736132256273</c:v>
                </c:pt>
                <c:pt idx="21201">
                  <c:v>0.37973527251885153</c:v>
                </c:pt>
                <c:pt idx="21202">
                  <c:v>0.37975318371514033</c:v>
                </c:pt>
                <c:pt idx="21203">
                  <c:v>0.37977109491142913</c:v>
                </c:pt>
                <c:pt idx="21204">
                  <c:v>0.37978900610771793</c:v>
                </c:pt>
                <c:pt idx="21205">
                  <c:v>0.37980691730400673</c:v>
                </c:pt>
                <c:pt idx="21206">
                  <c:v>0.37982482850029553</c:v>
                </c:pt>
                <c:pt idx="21207">
                  <c:v>0.37984273969658433</c:v>
                </c:pt>
                <c:pt idx="21208">
                  <c:v>0.37986065089287313</c:v>
                </c:pt>
                <c:pt idx="21209">
                  <c:v>0.37987856208916193</c:v>
                </c:pt>
                <c:pt idx="21210">
                  <c:v>0.37989647328545073</c:v>
                </c:pt>
                <c:pt idx="21211">
                  <c:v>0.37991438448173953</c:v>
                </c:pt>
                <c:pt idx="21212">
                  <c:v>0.37993229567802833</c:v>
                </c:pt>
                <c:pt idx="21213">
                  <c:v>0.37995020687431713</c:v>
                </c:pt>
                <c:pt idx="21214">
                  <c:v>0.37996811807060593</c:v>
                </c:pt>
                <c:pt idx="21215">
                  <c:v>0.37998602926689473</c:v>
                </c:pt>
                <c:pt idx="21216">
                  <c:v>0.38000394046318353</c:v>
                </c:pt>
                <c:pt idx="21217">
                  <c:v>0.38002185165947233</c:v>
                </c:pt>
                <c:pt idx="21218">
                  <c:v>0.38003976285576113</c:v>
                </c:pt>
                <c:pt idx="21219">
                  <c:v>0.38005767405204993</c:v>
                </c:pt>
                <c:pt idx="21220">
                  <c:v>0.38007558524833873</c:v>
                </c:pt>
                <c:pt idx="21221">
                  <c:v>0.38009349644462753</c:v>
                </c:pt>
                <c:pt idx="21222">
                  <c:v>0.38011140764091633</c:v>
                </c:pt>
                <c:pt idx="21223">
                  <c:v>0.38012931883720513</c:v>
                </c:pt>
                <c:pt idx="21224">
                  <c:v>0.38014723003349393</c:v>
                </c:pt>
                <c:pt idx="21225">
                  <c:v>0.38016514122978273</c:v>
                </c:pt>
                <c:pt idx="21226">
                  <c:v>0.38018305242607153</c:v>
                </c:pt>
                <c:pt idx="21227">
                  <c:v>0.38020096362236033</c:v>
                </c:pt>
                <c:pt idx="21228">
                  <c:v>0.38021887481864913</c:v>
                </c:pt>
                <c:pt idx="21229">
                  <c:v>0.38023678601493793</c:v>
                </c:pt>
                <c:pt idx="21230">
                  <c:v>0.38025469721122673</c:v>
                </c:pt>
                <c:pt idx="21231">
                  <c:v>0.38027260840751553</c:v>
                </c:pt>
                <c:pt idx="21232">
                  <c:v>0.38029051960380433</c:v>
                </c:pt>
                <c:pt idx="21233">
                  <c:v>0.38030843080009313</c:v>
                </c:pt>
                <c:pt idx="21234">
                  <c:v>0.38032634199638193</c:v>
                </c:pt>
                <c:pt idx="21235">
                  <c:v>0.38034425319267073</c:v>
                </c:pt>
                <c:pt idx="21236">
                  <c:v>0.38036216438895953</c:v>
                </c:pt>
                <c:pt idx="21237">
                  <c:v>0.38038007558524833</c:v>
                </c:pt>
                <c:pt idx="21238">
                  <c:v>0.38039798678153713</c:v>
                </c:pt>
                <c:pt idx="21239">
                  <c:v>0.38041589797782593</c:v>
                </c:pt>
                <c:pt idx="21240">
                  <c:v>0.38043380917411473</c:v>
                </c:pt>
                <c:pt idx="21241">
                  <c:v>0.38045172037040353</c:v>
                </c:pt>
                <c:pt idx="21242">
                  <c:v>0.38046963156669233</c:v>
                </c:pt>
                <c:pt idx="21243">
                  <c:v>0.38048754276298113</c:v>
                </c:pt>
                <c:pt idx="21244">
                  <c:v>0.38050545395926993</c:v>
                </c:pt>
                <c:pt idx="21245">
                  <c:v>0.38052336515555873</c:v>
                </c:pt>
                <c:pt idx="21246">
                  <c:v>0.38054127635184753</c:v>
                </c:pt>
                <c:pt idx="21247">
                  <c:v>0.38055918754813634</c:v>
                </c:pt>
                <c:pt idx="21248">
                  <c:v>0.38057709874442514</c:v>
                </c:pt>
                <c:pt idx="21249">
                  <c:v>0.38059500994071394</c:v>
                </c:pt>
                <c:pt idx="21250">
                  <c:v>0.38061292113700274</c:v>
                </c:pt>
                <c:pt idx="21251">
                  <c:v>0.38063083233329154</c:v>
                </c:pt>
                <c:pt idx="21252">
                  <c:v>0.38064874352958034</c:v>
                </c:pt>
                <c:pt idx="21253">
                  <c:v>0.38066665472586914</c:v>
                </c:pt>
                <c:pt idx="21254">
                  <c:v>0.38068456592215794</c:v>
                </c:pt>
                <c:pt idx="21255">
                  <c:v>0.38070247711844674</c:v>
                </c:pt>
                <c:pt idx="21256">
                  <c:v>0.38072038831473554</c:v>
                </c:pt>
                <c:pt idx="21257">
                  <c:v>0.38073829951102434</c:v>
                </c:pt>
                <c:pt idx="21258">
                  <c:v>0.38075621070731314</c:v>
                </c:pt>
                <c:pt idx="21259">
                  <c:v>0.38077412190360194</c:v>
                </c:pt>
                <c:pt idx="21260">
                  <c:v>0.38079203309989074</c:v>
                </c:pt>
                <c:pt idx="21261">
                  <c:v>0.38080994429617954</c:v>
                </c:pt>
                <c:pt idx="21262">
                  <c:v>0.38082785549246834</c:v>
                </c:pt>
                <c:pt idx="21263">
                  <c:v>0.38084576668875714</c:v>
                </c:pt>
                <c:pt idx="21264">
                  <c:v>0.38086367788504594</c:v>
                </c:pt>
                <c:pt idx="21265">
                  <c:v>0.38088158908133474</c:v>
                </c:pt>
                <c:pt idx="21266">
                  <c:v>0.38089950027762354</c:v>
                </c:pt>
                <c:pt idx="21267">
                  <c:v>0.38091741147391234</c:v>
                </c:pt>
                <c:pt idx="21268">
                  <c:v>0.38093532267020114</c:v>
                </c:pt>
                <c:pt idx="21269">
                  <c:v>0.38095323386648994</c:v>
                </c:pt>
                <c:pt idx="21270">
                  <c:v>0.38097114506277874</c:v>
                </c:pt>
                <c:pt idx="21271">
                  <c:v>0.38098905625906754</c:v>
                </c:pt>
                <c:pt idx="21272">
                  <c:v>0.38100696745535634</c:v>
                </c:pt>
                <c:pt idx="21273">
                  <c:v>0.38102487865164514</c:v>
                </c:pt>
                <c:pt idx="21274">
                  <c:v>0.38104278984793394</c:v>
                </c:pt>
                <c:pt idx="21275">
                  <c:v>0.38106070104422274</c:v>
                </c:pt>
                <c:pt idx="21276">
                  <c:v>0.38107861224051154</c:v>
                </c:pt>
                <c:pt idx="21277">
                  <c:v>0.38109652343680034</c:v>
                </c:pt>
                <c:pt idx="21278">
                  <c:v>0.38111443463308914</c:v>
                </c:pt>
                <c:pt idx="21279">
                  <c:v>0.38113234582937794</c:v>
                </c:pt>
                <c:pt idx="21280">
                  <c:v>0.38115025702566674</c:v>
                </c:pt>
                <c:pt idx="21281">
                  <c:v>0.38116816822195554</c:v>
                </c:pt>
                <c:pt idx="21282">
                  <c:v>0.38118607941824434</c:v>
                </c:pt>
                <c:pt idx="21283">
                  <c:v>0.38120399061453314</c:v>
                </c:pt>
                <c:pt idx="21284">
                  <c:v>0.38122190181082194</c:v>
                </c:pt>
                <c:pt idx="21285">
                  <c:v>0.38123981300711074</c:v>
                </c:pt>
                <c:pt idx="21286">
                  <c:v>0.38125772420339954</c:v>
                </c:pt>
                <c:pt idx="21287">
                  <c:v>0.38127563539968834</c:v>
                </c:pt>
                <c:pt idx="21288">
                  <c:v>0.38129354659597714</c:v>
                </c:pt>
                <c:pt idx="21289">
                  <c:v>0.38131145779226594</c:v>
                </c:pt>
                <c:pt idx="21290">
                  <c:v>0.38132936898855474</c:v>
                </c:pt>
                <c:pt idx="21291">
                  <c:v>0.38134728018484354</c:v>
                </c:pt>
                <c:pt idx="21292">
                  <c:v>0.38136519138113234</c:v>
                </c:pt>
                <c:pt idx="21293">
                  <c:v>0.38138310257742114</c:v>
                </c:pt>
                <c:pt idx="21294">
                  <c:v>0.38140101377370994</c:v>
                </c:pt>
                <c:pt idx="21295">
                  <c:v>0.38141892496999874</c:v>
                </c:pt>
                <c:pt idx="21296">
                  <c:v>0.38143683616628754</c:v>
                </c:pt>
                <c:pt idx="21297">
                  <c:v>0.38145474736257634</c:v>
                </c:pt>
                <c:pt idx="21298">
                  <c:v>0.38147265855886514</c:v>
                </c:pt>
                <c:pt idx="21299">
                  <c:v>0.38149056975515394</c:v>
                </c:pt>
                <c:pt idx="21300">
                  <c:v>0.38150848095144274</c:v>
                </c:pt>
                <c:pt idx="21301">
                  <c:v>0.38152639214773154</c:v>
                </c:pt>
                <c:pt idx="21302">
                  <c:v>0.38154430334402034</c:v>
                </c:pt>
                <c:pt idx="21303">
                  <c:v>0.38156221454030914</c:v>
                </c:pt>
                <c:pt idx="21304">
                  <c:v>0.38158012573659794</c:v>
                </c:pt>
                <c:pt idx="21305">
                  <c:v>0.38159803693288674</c:v>
                </c:pt>
                <c:pt idx="21306">
                  <c:v>0.38161594812917554</c:v>
                </c:pt>
                <c:pt idx="21307">
                  <c:v>0.38163385932546434</c:v>
                </c:pt>
                <c:pt idx="21308">
                  <c:v>0.38165177052175314</c:v>
                </c:pt>
                <c:pt idx="21309">
                  <c:v>0.38166968171804194</c:v>
                </c:pt>
                <c:pt idx="21310">
                  <c:v>0.38168759291433074</c:v>
                </c:pt>
                <c:pt idx="21311">
                  <c:v>0.38170550411061954</c:v>
                </c:pt>
                <c:pt idx="21312">
                  <c:v>0.38172341530690834</c:v>
                </c:pt>
                <c:pt idx="21313">
                  <c:v>0.38174132650319714</c:v>
                </c:pt>
                <c:pt idx="21314">
                  <c:v>0.38175923769948594</c:v>
                </c:pt>
                <c:pt idx="21315">
                  <c:v>0.38177714889577474</c:v>
                </c:pt>
                <c:pt idx="21316">
                  <c:v>0.38179506009206354</c:v>
                </c:pt>
                <c:pt idx="21317">
                  <c:v>0.38181297128835234</c:v>
                </c:pt>
                <c:pt idx="21318">
                  <c:v>0.38183088248464114</c:v>
                </c:pt>
                <c:pt idx="21319">
                  <c:v>0.38184879368092994</c:v>
                </c:pt>
                <c:pt idx="21320">
                  <c:v>0.38186670487721874</c:v>
                </c:pt>
                <c:pt idx="21321">
                  <c:v>0.38188461607350754</c:v>
                </c:pt>
                <c:pt idx="21322">
                  <c:v>0.38190252726979634</c:v>
                </c:pt>
                <c:pt idx="21323">
                  <c:v>0.38192043846608514</c:v>
                </c:pt>
                <c:pt idx="21324">
                  <c:v>0.38193834966237394</c:v>
                </c:pt>
                <c:pt idx="21325">
                  <c:v>0.38195626085866274</c:v>
                </c:pt>
                <c:pt idx="21326">
                  <c:v>0.38197417205495154</c:v>
                </c:pt>
                <c:pt idx="21327">
                  <c:v>0.38199208325124034</c:v>
                </c:pt>
                <c:pt idx="21328">
                  <c:v>0.38200999444752914</c:v>
                </c:pt>
                <c:pt idx="21329">
                  <c:v>0.38202790564381794</c:v>
                </c:pt>
                <c:pt idx="21330">
                  <c:v>0.38204581684010674</c:v>
                </c:pt>
                <c:pt idx="21331">
                  <c:v>0.38206372803639554</c:v>
                </c:pt>
                <c:pt idx="21332">
                  <c:v>0.38208163923268434</c:v>
                </c:pt>
                <c:pt idx="21333">
                  <c:v>0.38209955042897314</c:v>
                </c:pt>
                <c:pt idx="21334">
                  <c:v>0.38211746162526194</c:v>
                </c:pt>
                <c:pt idx="21335">
                  <c:v>0.38213537282155075</c:v>
                </c:pt>
                <c:pt idx="21336">
                  <c:v>0.38215328401783955</c:v>
                </c:pt>
                <c:pt idx="21337">
                  <c:v>0.38217119521412835</c:v>
                </c:pt>
                <c:pt idx="21338">
                  <c:v>0.38218910641041715</c:v>
                </c:pt>
                <c:pt idx="21339">
                  <c:v>0.38220701760670595</c:v>
                </c:pt>
                <c:pt idx="21340">
                  <c:v>0.38222492880299475</c:v>
                </c:pt>
                <c:pt idx="21341">
                  <c:v>0.38224283999928355</c:v>
                </c:pt>
                <c:pt idx="21342">
                  <c:v>0.38226075119557235</c:v>
                </c:pt>
                <c:pt idx="21343">
                  <c:v>0.38227866239186115</c:v>
                </c:pt>
                <c:pt idx="21344">
                  <c:v>0.38229657358814995</c:v>
                </c:pt>
                <c:pt idx="21345">
                  <c:v>0.38231448478443875</c:v>
                </c:pt>
                <c:pt idx="21346">
                  <c:v>0.38233239598072755</c:v>
                </c:pt>
                <c:pt idx="21347">
                  <c:v>0.38235030717701635</c:v>
                </c:pt>
                <c:pt idx="21348">
                  <c:v>0.38236821837330515</c:v>
                </c:pt>
                <c:pt idx="21349">
                  <c:v>0.38238612956959395</c:v>
                </c:pt>
                <c:pt idx="21350">
                  <c:v>0.38240404076588275</c:v>
                </c:pt>
                <c:pt idx="21351">
                  <c:v>0.38242195196217155</c:v>
                </c:pt>
                <c:pt idx="21352">
                  <c:v>0.38243986315846035</c:v>
                </c:pt>
                <c:pt idx="21353">
                  <c:v>0.38245777435474915</c:v>
                </c:pt>
                <c:pt idx="21354">
                  <c:v>0.38247568555103795</c:v>
                </c:pt>
                <c:pt idx="21355">
                  <c:v>0.38249359674732675</c:v>
                </c:pt>
                <c:pt idx="21356">
                  <c:v>0.38251150794361555</c:v>
                </c:pt>
                <c:pt idx="21357">
                  <c:v>0.38252941913990435</c:v>
                </c:pt>
                <c:pt idx="21358">
                  <c:v>0.38254733033619315</c:v>
                </c:pt>
                <c:pt idx="21359">
                  <c:v>0.38256524153248195</c:v>
                </c:pt>
                <c:pt idx="21360">
                  <c:v>0.38258315272877075</c:v>
                </c:pt>
                <c:pt idx="21361">
                  <c:v>0.38260106392505955</c:v>
                </c:pt>
                <c:pt idx="21362">
                  <c:v>0.38261897512134835</c:v>
                </c:pt>
                <c:pt idx="21363">
                  <c:v>0.38263688631763715</c:v>
                </c:pt>
                <c:pt idx="21364">
                  <c:v>0.38265479751392595</c:v>
                </c:pt>
                <c:pt idx="21365">
                  <c:v>0.38267270871021475</c:v>
                </c:pt>
                <c:pt idx="21366">
                  <c:v>0.38269061990650355</c:v>
                </c:pt>
                <c:pt idx="21367">
                  <c:v>0.38270853110279235</c:v>
                </c:pt>
                <c:pt idx="21368">
                  <c:v>0.38272644229908115</c:v>
                </c:pt>
                <c:pt idx="21369">
                  <c:v>0.38274435349536995</c:v>
                </c:pt>
                <c:pt idx="21370">
                  <c:v>0.38276226469165875</c:v>
                </c:pt>
                <c:pt idx="21371">
                  <c:v>0.38278017588794755</c:v>
                </c:pt>
                <c:pt idx="21372">
                  <c:v>0.38279808708423635</c:v>
                </c:pt>
                <c:pt idx="21373">
                  <c:v>0.38281599828052515</c:v>
                </c:pt>
                <c:pt idx="21374">
                  <c:v>0.38283390947681395</c:v>
                </c:pt>
                <c:pt idx="21375">
                  <c:v>0.38285182067310275</c:v>
                </c:pt>
                <c:pt idx="21376">
                  <c:v>0.38286973186939155</c:v>
                </c:pt>
                <c:pt idx="21377">
                  <c:v>0.38288764306568035</c:v>
                </c:pt>
                <c:pt idx="21378">
                  <c:v>0.38290555426196915</c:v>
                </c:pt>
                <c:pt idx="21379">
                  <c:v>0.38292346545825795</c:v>
                </c:pt>
                <c:pt idx="21380">
                  <c:v>0.38294137665454675</c:v>
                </c:pt>
                <c:pt idx="21381">
                  <c:v>0.38295928785083555</c:v>
                </c:pt>
                <c:pt idx="21382">
                  <c:v>0.38297719904712435</c:v>
                </c:pt>
                <c:pt idx="21383">
                  <c:v>0.38299511024341315</c:v>
                </c:pt>
                <c:pt idx="21384">
                  <c:v>0.38301302143970195</c:v>
                </c:pt>
                <c:pt idx="21385">
                  <c:v>0.38303093263599075</c:v>
                </c:pt>
                <c:pt idx="21386">
                  <c:v>0.38304884383227955</c:v>
                </c:pt>
                <c:pt idx="21387">
                  <c:v>0.38306675502856835</c:v>
                </c:pt>
                <c:pt idx="21388">
                  <c:v>0.38308466622485715</c:v>
                </c:pt>
                <c:pt idx="21389">
                  <c:v>0.38310257742114595</c:v>
                </c:pt>
                <c:pt idx="21390">
                  <c:v>0.38312048861743475</c:v>
                </c:pt>
                <c:pt idx="21391">
                  <c:v>0.38313839981372355</c:v>
                </c:pt>
                <c:pt idx="21392">
                  <c:v>0.38315631101001235</c:v>
                </c:pt>
                <c:pt idx="21393">
                  <c:v>0.38317422220630115</c:v>
                </c:pt>
                <c:pt idx="21394">
                  <c:v>0.38319213340258995</c:v>
                </c:pt>
                <c:pt idx="21395">
                  <c:v>0.38321004459887875</c:v>
                </c:pt>
                <c:pt idx="21396">
                  <c:v>0.38322795579516755</c:v>
                </c:pt>
                <c:pt idx="21397">
                  <c:v>0.38324586699145635</c:v>
                </c:pt>
                <c:pt idx="21398">
                  <c:v>0.38326377818774515</c:v>
                </c:pt>
                <c:pt idx="21399">
                  <c:v>0.38328168938403395</c:v>
                </c:pt>
                <c:pt idx="21400">
                  <c:v>0.38329960058032275</c:v>
                </c:pt>
                <c:pt idx="21401">
                  <c:v>0.38331751177661155</c:v>
                </c:pt>
                <c:pt idx="21402">
                  <c:v>0.38333542297290035</c:v>
                </c:pt>
                <c:pt idx="21403">
                  <c:v>0.38335333416918915</c:v>
                </c:pt>
                <c:pt idx="21404">
                  <c:v>0.38337124536547795</c:v>
                </c:pt>
                <c:pt idx="21405">
                  <c:v>0.38338915656176675</c:v>
                </c:pt>
                <c:pt idx="21406">
                  <c:v>0.38340706775805555</c:v>
                </c:pt>
                <c:pt idx="21407">
                  <c:v>0.38342497895434435</c:v>
                </c:pt>
                <c:pt idx="21408">
                  <c:v>0.38344289015063315</c:v>
                </c:pt>
                <c:pt idx="21409">
                  <c:v>0.38346080134692195</c:v>
                </c:pt>
                <c:pt idx="21410">
                  <c:v>0.38347871254321075</c:v>
                </c:pt>
                <c:pt idx="21411">
                  <c:v>0.38349662373949955</c:v>
                </c:pt>
                <c:pt idx="21412">
                  <c:v>0.38351453493578835</c:v>
                </c:pt>
                <c:pt idx="21413">
                  <c:v>0.38353244613207715</c:v>
                </c:pt>
                <c:pt idx="21414">
                  <c:v>0.38355035732836595</c:v>
                </c:pt>
                <c:pt idx="21415">
                  <c:v>0.38356826852465475</c:v>
                </c:pt>
                <c:pt idx="21416">
                  <c:v>0.38358617972094355</c:v>
                </c:pt>
                <c:pt idx="21417">
                  <c:v>0.38360409091723235</c:v>
                </c:pt>
                <c:pt idx="21418">
                  <c:v>0.38362200211352115</c:v>
                </c:pt>
                <c:pt idx="21419">
                  <c:v>0.38363991330980995</c:v>
                </c:pt>
                <c:pt idx="21420">
                  <c:v>0.38365782450609875</c:v>
                </c:pt>
                <c:pt idx="21421">
                  <c:v>0.38367573570238755</c:v>
                </c:pt>
                <c:pt idx="21422">
                  <c:v>0.38369364689867635</c:v>
                </c:pt>
                <c:pt idx="21423">
                  <c:v>0.38371155809496515</c:v>
                </c:pt>
                <c:pt idx="21424">
                  <c:v>0.38372946929125396</c:v>
                </c:pt>
                <c:pt idx="21425">
                  <c:v>0.38374738048754276</c:v>
                </c:pt>
                <c:pt idx="21426">
                  <c:v>0.38376529168383156</c:v>
                </c:pt>
                <c:pt idx="21427">
                  <c:v>0.38378320288012036</c:v>
                </c:pt>
                <c:pt idx="21428">
                  <c:v>0.38380111407640916</c:v>
                </c:pt>
                <c:pt idx="21429">
                  <c:v>0.38381902527269796</c:v>
                </c:pt>
                <c:pt idx="21430">
                  <c:v>0.38383693646898676</c:v>
                </c:pt>
                <c:pt idx="21431">
                  <c:v>0.38385484766527556</c:v>
                </c:pt>
                <c:pt idx="21432">
                  <c:v>0.38387275886156436</c:v>
                </c:pt>
                <c:pt idx="21433">
                  <c:v>0.38389067005785316</c:v>
                </c:pt>
                <c:pt idx="21434">
                  <c:v>0.38390858125414196</c:v>
                </c:pt>
                <c:pt idx="21435">
                  <c:v>0.38392649245043076</c:v>
                </c:pt>
                <c:pt idx="21436">
                  <c:v>0.38394440364671956</c:v>
                </c:pt>
                <c:pt idx="21437">
                  <c:v>0.38396231484300836</c:v>
                </c:pt>
                <c:pt idx="21438">
                  <c:v>0.38398022603929716</c:v>
                </c:pt>
                <c:pt idx="21439">
                  <c:v>0.38399813723558596</c:v>
                </c:pt>
                <c:pt idx="21440">
                  <c:v>0.38401604843187476</c:v>
                </c:pt>
                <c:pt idx="21441">
                  <c:v>0.38403395962816356</c:v>
                </c:pt>
                <c:pt idx="21442">
                  <c:v>0.38405187082445236</c:v>
                </c:pt>
                <c:pt idx="21443">
                  <c:v>0.38406978202074116</c:v>
                </c:pt>
                <c:pt idx="21444">
                  <c:v>0.38408769321702996</c:v>
                </c:pt>
                <c:pt idx="21445">
                  <c:v>0.38410560441331876</c:v>
                </c:pt>
                <c:pt idx="21446">
                  <c:v>0.38412351560960756</c:v>
                </c:pt>
                <c:pt idx="21447">
                  <c:v>0.38414142680589636</c:v>
                </c:pt>
                <c:pt idx="21448">
                  <c:v>0.38415933800218516</c:v>
                </c:pt>
                <c:pt idx="21449">
                  <c:v>0.38417724919847396</c:v>
                </c:pt>
                <c:pt idx="21450">
                  <c:v>0.38419516039476276</c:v>
                </c:pt>
                <c:pt idx="21451">
                  <c:v>0.38421307159105156</c:v>
                </c:pt>
                <c:pt idx="21452">
                  <c:v>0.38423098278734036</c:v>
                </c:pt>
                <c:pt idx="21453">
                  <c:v>0.38424889398362916</c:v>
                </c:pt>
                <c:pt idx="21454">
                  <c:v>0.38426680517991796</c:v>
                </c:pt>
                <c:pt idx="21455">
                  <c:v>0.38428471637620676</c:v>
                </c:pt>
                <c:pt idx="21456">
                  <c:v>0.38430262757249556</c:v>
                </c:pt>
                <c:pt idx="21457">
                  <c:v>0.38432053876878436</c:v>
                </c:pt>
                <c:pt idx="21458">
                  <c:v>0.38433844996507316</c:v>
                </c:pt>
                <c:pt idx="21459">
                  <c:v>0.38435636116136196</c:v>
                </c:pt>
                <c:pt idx="21460">
                  <c:v>0.38437427235765076</c:v>
                </c:pt>
                <c:pt idx="21461">
                  <c:v>0.38439218355393956</c:v>
                </c:pt>
                <c:pt idx="21462">
                  <c:v>0.38441009475022836</c:v>
                </c:pt>
                <c:pt idx="21463">
                  <c:v>0.38442800594651716</c:v>
                </c:pt>
                <c:pt idx="21464">
                  <c:v>0.38444591714280596</c:v>
                </c:pt>
                <c:pt idx="21465">
                  <c:v>0.38446382833909476</c:v>
                </c:pt>
                <c:pt idx="21466">
                  <c:v>0.38448173953538356</c:v>
                </c:pt>
                <c:pt idx="21467">
                  <c:v>0.38449965073167236</c:v>
                </c:pt>
                <c:pt idx="21468">
                  <c:v>0.38451756192796116</c:v>
                </c:pt>
                <c:pt idx="21469">
                  <c:v>0.38453547312424996</c:v>
                </c:pt>
                <c:pt idx="21470">
                  <c:v>0.38455338432053876</c:v>
                </c:pt>
                <c:pt idx="21471">
                  <c:v>0.38457129551682756</c:v>
                </c:pt>
                <c:pt idx="21472">
                  <c:v>0.38458920671311636</c:v>
                </c:pt>
                <c:pt idx="21473">
                  <c:v>0.38460711790940516</c:v>
                </c:pt>
                <c:pt idx="21474">
                  <c:v>0.38462502910569396</c:v>
                </c:pt>
                <c:pt idx="21475">
                  <c:v>0.38464294030198276</c:v>
                </c:pt>
                <c:pt idx="21476">
                  <c:v>0.38466085149827156</c:v>
                </c:pt>
                <c:pt idx="21477">
                  <c:v>0.38467876269456036</c:v>
                </c:pt>
                <c:pt idx="21478">
                  <c:v>0.38469667389084916</c:v>
                </c:pt>
                <c:pt idx="21479">
                  <c:v>0.38471458508713796</c:v>
                </c:pt>
                <c:pt idx="21480">
                  <c:v>0.38473249628342676</c:v>
                </c:pt>
                <c:pt idx="21481">
                  <c:v>0.38475040747971556</c:v>
                </c:pt>
                <c:pt idx="21482">
                  <c:v>0.38476831867600436</c:v>
                </c:pt>
                <c:pt idx="21483">
                  <c:v>0.38478622987229316</c:v>
                </c:pt>
                <c:pt idx="21484">
                  <c:v>0.38480414106858196</c:v>
                </c:pt>
                <c:pt idx="21485">
                  <c:v>0.38482205226487076</c:v>
                </c:pt>
                <c:pt idx="21486">
                  <c:v>0.38483996346115956</c:v>
                </c:pt>
                <c:pt idx="21487">
                  <c:v>0.38485787465744836</c:v>
                </c:pt>
                <c:pt idx="21488">
                  <c:v>0.38487578585373716</c:v>
                </c:pt>
                <c:pt idx="21489">
                  <c:v>0.38489369705002596</c:v>
                </c:pt>
                <c:pt idx="21490">
                  <c:v>0.38491160824631476</c:v>
                </c:pt>
                <c:pt idx="21491">
                  <c:v>0.38492951944260356</c:v>
                </c:pt>
                <c:pt idx="21492">
                  <c:v>0.38494743063889236</c:v>
                </c:pt>
                <c:pt idx="21493">
                  <c:v>0.38496534183518116</c:v>
                </c:pt>
                <c:pt idx="21494">
                  <c:v>0.38498325303146996</c:v>
                </c:pt>
                <c:pt idx="21495">
                  <c:v>0.38500116422775876</c:v>
                </c:pt>
                <c:pt idx="21496">
                  <c:v>0.38501907542404756</c:v>
                </c:pt>
                <c:pt idx="21497">
                  <c:v>0.38503698662033636</c:v>
                </c:pt>
                <c:pt idx="21498">
                  <c:v>0.38505489781662516</c:v>
                </c:pt>
                <c:pt idx="21499">
                  <c:v>0.38507280901291396</c:v>
                </c:pt>
                <c:pt idx="21500">
                  <c:v>0.38509072020920276</c:v>
                </c:pt>
                <c:pt idx="21501">
                  <c:v>0.38510863140549156</c:v>
                </c:pt>
                <c:pt idx="21502">
                  <c:v>0.38512654260178036</c:v>
                </c:pt>
                <c:pt idx="21503">
                  <c:v>0.38514445379806916</c:v>
                </c:pt>
                <c:pt idx="21504">
                  <c:v>0.38516236499435796</c:v>
                </c:pt>
                <c:pt idx="21505">
                  <c:v>0.38518027619064676</c:v>
                </c:pt>
                <c:pt idx="21506">
                  <c:v>0.38519818738693556</c:v>
                </c:pt>
                <c:pt idx="21507">
                  <c:v>0.38521609858322436</c:v>
                </c:pt>
                <c:pt idx="21508">
                  <c:v>0.38523400977951316</c:v>
                </c:pt>
                <c:pt idx="21509">
                  <c:v>0.38525192097580196</c:v>
                </c:pt>
                <c:pt idx="21510">
                  <c:v>0.38526983217209076</c:v>
                </c:pt>
                <c:pt idx="21511">
                  <c:v>0.38528774336837956</c:v>
                </c:pt>
                <c:pt idx="21512">
                  <c:v>0.38530565456466837</c:v>
                </c:pt>
                <c:pt idx="21513">
                  <c:v>0.38532356576095717</c:v>
                </c:pt>
                <c:pt idx="21514">
                  <c:v>0.38534147695724597</c:v>
                </c:pt>
                <c:pt idx="21515">
                  <c:v>0.38535938815353477</c:v>
                </c:pt>
                <c:pt idx="21516">
                  <c:v>0.38537729934982357</c:v>
                </c:pt>
                <c:pt idx="21517">
                  <c:v>0.38539521054611237</c:v>
                </c:pt>
                <c:pt idx="21518">
                  <c:v>0.38541312174240117</c:v>
                </c:pt>
                <c:pt idx="21519">
                  <c:v>0.38543103293868997</c:v>
                </c:pt>
                <c:pt idx="21520">
                  <c:v>0.38544894413497877</c:v>
                </c:pt>
                <c:pt idx="21521">
                  <c:v>0.38546685533126757</c:v>
                </c:pt>
                <c:pt idx="21522">
                  <c:v>0.38548476652755637</c:v>
                </c:pt>
                <c:pt idx="21523">
                  <c:v>0.38550267772384517</c:v>
                </c:pt>
                <c:pt idx="21524">
                  <c:v>0.38552058892013397</c:v>
                </c:pt>
                <c:pt idx="21525">
                  <c:v>0.38553850011642277</c:v>
                </c:pt>
                <c:pt idx="21526">
                  <c:v>0.38555641131271157</c:v>
                </c:pt>
                <c:pt idx="21527">
                  <c:v>0.38557432250900037</c:v>
                </c:pt>
                <c:pt idx="21528">
                  <c:v>0.38559223370528917</c:v>
                </c:pt>
                <c:pt idx="21529">
                  <c:v>0.38561014490157797</c:v>
                </c:pt>
                <c:pt idx="21530">
                  <c:v>0.38562805609786677</c:v>
                </c:pt>
                <c:pt idx="21531">
                  <c:v>0.38564596729415557</c:v>
                </c:pt>
                <c:pt idx="21532">
                  <c:v>0.38566387849044437</c:v>
                </c:pt>
                <c:pt idx="21533">
                  <c:v>0.38568178968673317</c:v>
                </c:pt>
                <c:pt idx="21534">
                  <c:v>0.38569970088302197</c:v>
                </c:pt>
                <c:pt idx="21535">
                  <c:v>0.38571761207931077</c:v>
                </c:pt>
                <c:pt idx="21536">
                  <c:v>0.38573552327559957</c:v>
                </c:pt>
                <c:pt idx="21537">
                  <c:v>0.38575343447188837</c:v>
                </c:pt>
                <c:pt idx="21538">
                  <c:v>0.38577134566817717</c:v>
                </c:pt>
                <c:pt idx="21539">
                  <c:v>0.38578925686446597</c:v>
                </c:pt>
                <c:pt idx="21540">
                  <c:v>0.38580716806075477</c:v>
                </c:pt>
                <c:pt idx="21541">
                  <c:v>0.38582507925704357</c:v>
                </c:pt>
                <c:pt idx="21542">
                  <c:v>0.38584299045333237</c:v>
                </c:pt>
                <c:pt idx="21543">
                  <c:v>0.38586090164962117</c:v>
                </c:pt>
                <c:pt idx="21544">
                  <c:v>0.38587881284590997</c:v>
                </c:pt>
                <c:pt idx="21545">
                  <c:v>0.38589672404219877</c:v>
                </c:pt>
                <c:pt idx="21546">
                  <c:v>0.38591463523848757</c:v>
                </c:pt>
                <c:pt idx="21547">
                  <c:v>0.38593254643477637</c:v>
                </c:pt>
                <c:pt idx="21548">
                  <c:v>0.38595045763106517</c:v>
                </c:pt>
                <c:pt idx="21549">
                  <c:v>0.38596836882735397</c:v>
                </c:pt>
                <c:pt idx="21550">
                  <c:v>0.38598628002364277</c:v>
                </c:pt>
                <c:pt idx="21551">
                  <c:v>0.38600419121993157</c:v>
                </c:pt>
                <c:pt idx="21552">
                  <c:v>0.38602210241622037</c:v>
                </c:pt>
                <c:pt idx="21553">
                  <c:v>0.38604001361250917</c:v>
                </c:pt>
                <c:pt idx="21554">
                  <c:v>0.38605792480879797</c:v>
                </c:pt>
                <c:pt idx="21555">
                  <c:v>0.38607583600508677</c:v>
                </c:pt>
                <c:pt idx="21556">
                  <c:v>0.38609374720137557</c:v>
                </c:pt>
                <c:pt idx="21557">
                  <c:v>0.38611165839766437</c:v>
                </c:pt>
                <c:pt idx="21558">
                  <c:v>0.38612956959395317</c:v>
                </c:pt>
                <c:pt idx="21559">
                  <c:v>0.38614748079024197</c:v>
                </c:pt>
                <c:pt idx="21560">
                  <c:v>0.38616539198653077</c:v>
                </c:pt>
                <c:pt idx="21561">
                  <c:v>0.38618330318281957</c:v>
                </c:pt>
                <c:pt idx="21562">
                  <c:v>0.38620121437910837</c:v>
                </c:pt>
                <c:pt idx="21563">
                  <c:v>0.38621912557539717</c:v>
                </c:pt>
                <c:pt idx="21564">
                  <c:v>0.38623703677168597</c:v>
                </c:pt>
                <c:pt idx="21565">
                  <c:v>0.38625494796797477</c:v>
                </c:pt>
                <c:pt idx="21566">
                  <c:v>0.38627285916426357</c:v>
                </c:pt>
                <c:pt idx="21567">
                  <c:v>0.38629077036055237</c:v>
                </c:pt>
                <c:pt idx="21568">
                  <c:v>0.38630868155684117</c:v>
                </c:pt>
                <c:pt idx="21569">
                  <c:v>0.38632659275312997</c:v>
                </c:pt>
                <c:pt idx="21570">
                  <c:v>0.38634450394941877</c:v>
                </c:pt>
                <c:pt idx="21571">
                  <c:v>0.38636241514570757</c:v>
                </c:pt>
                <c:pt idx="21572">
                  <c:v>0.38638032634199637</c:v>
                </c:pt>
                <c:pt idx="21573">
                  <c:v>0.38639823753828517</c:v>
                </c:pt>
                <c:pt idx="21574">
                  <c:v>0.38641614873457397</c:v>
                </c:pt>
                <c:pt idx="21575">
                  <c:v>0.38643405993086277</c:v>
                </c:pt>
                <c:pt idx="21576">
                  <c:v>0.38645197112715157</c:v>
                </c:pt>
                <c:pt idx="21577">
                  <c:v>0.38646988232344037</c:v>
                </c:pt>
                <c:pt idx="21578">
                  <c:v>0.38648779351972917</c:v>
                </c:pt>
                <c:pt idx="21579">
                  <c:v>0.38650570471601797</c:v>
                </c:pt>
                <c:pt idx="21580">
                  <c:v>0.38652361591230677</c:v>
                </c:pt>
                <c:pt idx="21581">
                  <c:v>0.38654152710859557</c:v>
                </c:pt>
                <c:pt idx="21582">
                  <c:v>0.38655943830488437</c:v>
                </c:pt>
                <c:pt idx="21583">
                  <c:v>0.38657734950117317</c:v>
                </c:pt>
                <c:pt idx="21584">
                  <c:v>0.38659526069746197</c:v>
                </c:pt>
                <c:pt idx="21585">
                  <c:v>0.38661317189375077</c:v>
                </c:pt>
                <c:pt idx="21586">
                  <c:v>0.38663108309003957</c:v>
                </c:pt>
                <c:pt idx="21587">
                  <c:v>0.38664899428632837</c:v>
                </c:pt>
                <c:pt idx="21588">
                  <c:v>0.38666690548261717</c:v>
                </c:pt>
                <c:pt idx="21589">
                  <c:v>0.38668481667890597</c:v>
                </c:pt>
                <c:pt idx="21590">
                  <c:v>0.38670272787519477</c:v>
                </c:pt>
                <c:pt idx="21591">
                  <c:v>0.38672063907148357</c:v>
                </c:pt>
                <c:pt idx="21592">
                  <c:v>0.38673855026777237</c:v>
                </c:pt>
                <c:pt idx="21593">
                  <c:v>0.38675646146406117</c:v>
                </c:pt>
                <c:pt idx="21594">
                  <c:v>0.38677437266034997</c:v>
                </c:pt>
                <c:pt idx="21595">
                  <c:v>0.38679228385663877</c:v>
                </c:pt>
                <c:pt idx="21596">
                  <c:v>0.38681019505292757</c:v>
                </c:pt>
                <c:pt idx="21597">
                  <c:v>0.38682810624921637</c:v>
                </c:pt>
                <c:pt idx="21598">
                  <c:v>0.38684601744550517</c:v>
                </c:pt>
                <c:pt idx="21599">
                  <c:v>0.38686392864179397</c:v>
                </c:pt>
                <c:pt idx="21600">
                  <c:v>0.38688183983808277</c:v>
                </c:pt>
                <c:pt idx="21601">
                  <c:v>0.38689975103437158</c:v>
                </c:pt>
                <c:pt idx="21602">
                  <c:v>0.38691766223066038</c:v>
                </c:pt>
                <c:pt idx="21603">
                  <c:v>0.38693557342694918</c:v>
                </c:pt>
                <c:pt idx="21604">
                  <c:v>0.38695348462323798</c:v>
                </c:pt>
                <c:pt idx="21605">
                  <c:v>0.38697139581952678</c:v>
                </c:pt>
                <c:pt idx="21606">
                  <c:v>0.38698930701581558</c:v>
                </c:pt>
                <c:pt idx="21607">
                  <c:v>0.38700721821210438</c:v>
                </c:pt>
                <c:pt idx="21608">
                  <c:v>0.38702512940839318</c:v>
                </c:pt>
                <c:pt idx="21609">
                  <c:v>0.38704304060468198</c:v>
                </c:pt>
                <c:pt idx="21610">
                  <c:v>0.38706095180097078</c:v>
                </c:pt>
                <c:pt idx="21611">
                  <c:v>0.38707886299725958</c:v>
                </c:pt>
                <c:pt idx="21612">
                  <c:v>0.38709677419354838</c:v>
                </c:pt>
                <c:pt idx="21613">
                  <c:v>0.38711468538983718</c:v>
                </c:pt>
                <c:pt idx="21614">
                  <c:v>0.38713259658612598</c:v>
                </c:pt>
                <c:pt idx="21615">
                  <c:v>0.38715050778241478</c:v>
                </c:pt>
                <c:pt idx="21616">
                  <c:v>0.38716841897870358</c:v>
                </c:pt>
                <c:pt idx="21617">
                  <c:v>0.38718633017499238</c:v>
                </c:pt>
                <c:pt idx="21618">
                  <c:v>0.38720424137128118</c:v>
                </c:pt>
                <c:pt idx="21619">
                  <c:v>0.38722215256756998</c:v>
                </c:pt>
                <c:pt idx="21620">
                  <c:v>0.38724006376385878</c:v>
                </c:pt>
                <c:pt idx="21621">
                  <c:v>0.38725797496014758</c:v>
                </c:pt>
                <c:pt idx="21622">
                  <c:v>0.38727588615643638</c:v>
                </c:pt>
                <c:pt idx="21623">
                  <c:v>0.38729379735272518</c:v>
                </c:pt>
                <c:pt idx="21624">
                  <c:v>0.38731170854901398</c:v>
                </c:pt>
                <c:pt idx="21625">
                  <c:v>0.38732961974530278</c:v>
                </c:pt>
                <c:pt idx="21626">
                  <c:v>0.38734753094159158</c:v>
                </c:pt>
                <c:pt idx="21627">
                  <c:v>0.38736544213788038</c:v>
                </c:pt>
                <c:pt idx="21628">
                  <c:v>0.38738335333416918</c:v>
                </c:pt>
                <c:pt idx="21629">
                  <c:v>0.38740126453045798</c:v>
                </c:pt>
                <c:pt idx="21630">
                  <c:v>0.38741917572674678</c:v>
                </c:pt>
                <c:pt idx="21631">
                  <c:v>0.38743708692303558</c:v>
                </c:pt>
                <c:pt idx="21632">
                  <c:v>0.38745499811932438</c:v>
                </c:pt>
                <c:pt idx="21633">
                  <c:v>0.38747290931561318</c:v>
                </c:pt>
                <c:pt idx="21634">
                  <c:v>0.38749082051190198</c:v>
                </c:pt>
                <c:pt idx="21635">
                  <c:v>0.38750873170819078</c:v>
                </c:pt>
                <c:pt idx="21636">
                  <c:v>0.38752664290447958</c:v>
                </c:pt>
                <c:pt idx="21637">
                  <c:v>0.38754455410076838</c:v>
                </c:pt>
                <c:pt idx="21638">
                  <c:v>0.38756246529705718</c:v>
                </c:pt>
                <c:pt idx="21639">
                  <c:v>0.38758037649334598</c:v>
                </c:pt>
                <c:pt idx="21640">
                  <c:v>0.38759828768963478</c:v>
                </c:pt>
                <c:pt idx="21641">
                  <c:v>0.38761619888592358</c:v>
                </c:pt>
                <c:pt idx="21642">
                  <c:v>0.38763411008221238</c:v>
                </c:pt>
                <c:pt idx="21643">
                  <c:v>0.38765202127850118</c:v>
                </c:pt>
                <c:pt idx="21644">
                  <c:v>0.38766993247478998</c:v>
                </c:pt>
                <c:pt idx="21645">
                  <c:v>0.38768784367107878</c:v>
                </c:pt>
                <c:pt idx="21646">
                  <c:v>0.38770575486736758</c:v>
                </c:pt>
                <c:pt idx="21647">
                  <c:v>0.38772366606365638</c:v>
                </c:pt>
                <c:pt idx="21648">
                  <c:v>0.38774157725994518</c:v>
                </c:pt>
                <c:pt idx="21649">
                  <c:v>0.38775948845623398</c:v>
                </c:pt>
                <c:pt idx="21650">
                  <c:v>0.38777739965252278</c:v>
                </c:pt>
                <c:pt idx="21651">
                  <c:v>0.38779531084881158</c:v>
                </c:pt>
                <c:pt idx="21652">
                  <c:v>0.38781322204510038</c:v>
                </c:pt>
                <c:pt idx="21653">
                  <c:v>0.38783113324138918</c:v>
                </c:pt>
                <c:pt idx="21654">
                  <c:v>0.38784904443767798</c:v>
                </c:pt>
                <c:pt idx="21655">
                  <c:v>0.38786695563396678</c:v>
                </c:pt>
                <c:pt idx="21656">
                  <c:v>0.38788486683025558</c:v>
                </c:pt>
                <c:pt idx="21657">
                  <c:v>0.38790277802654438</c:v>
                </c:pt>
                <c:pt idx="21658">
                  <c:v>0.38792068922283318</c:v>
                </c:pt>
                <c:pt idx="21659">
                  <c:v>0.38793860041912198</c:v>
                </c:pt>
                <c:pt idx="21660">
                  <c:v>0.38795651161541078</c:v>
                </c:pt>
                <c:pt idx="21661">
                  <c:v>0.38797442281169958</c:v>
                </c:pt>
                <c:pt idx="21662">
                  <c:v>0.38799233400798838</c:v>
                </c:pt>
                <c:pt idx="21663">
                  <c:v>0.38801024520427718</c:v>
                </c:pt>
                <c:pt idx="21664">
                  <c:v>0.38802815640056598</c:v>
                </c:pt>
                <c:pt idx="21665">
                  <c:v>0.38804606759685478</c:v>
                </c:pt>
                <c:pt idx="21666">
                  <c:v>0.38806397879314358</c:v>
                </c:pt>
                <c:pt idx="21667">
                  <c:v>0.38808188998943238</c:v>
                </c:pt>
                <c:pt idx="21668">
                  <c:v>0.38809980118572118</c:v>
                </c:pt>
                <c:pt idx="21669">
                  <c:v>0.38811771238200998</c:v>
                </c:pt>
                <c:pt idx="21670">
                  <c:v>0.38813562357829878</c:v>
                </c:pt>
                <c:pt idx="21671">
                  <c:v>0.38815353477458758</c:v>
                </c:pt>
                <c:pt idx="21672">
                  <c:v>0.38817144597087638</c:v>
                </c:pt>
                <c:pt idx="21673">
                  <c:v>0.38818935716716518</c:v>
                </c:pt>
                <c:pt idx="21674">
                  <c:v>0.38820726836345398</c:v>
                </c:pt>
                <c:pt idx="21675">
                  <c:v>0.38822517955974278</c:v>
                </c:pt>
                <c:pt idx="21676">
                  <c:v>0.38824309075603158</c:v>
                </c:pt>
                <c:pt idx="21677">
                  <c:v>0.38826100195232038</c:v>
                </c:pt>
                <c:pt idx="21678">
                  <c:v>0.38827891314860918</c:v>
                </c:pt>
                <c:pt idx="21679">
                  <c:v>0.38829682434489798</c:v>
                </c:pt>
                <c:pt idx="21680">
                  <c:v>0.38831473554118678</c:v>
                </c:pt>
                <c:pt idx="21681">
                  <c:v>0.38833264673747558</c:v>
                </c:pt>
                <c:pt idx="21682">
                  <c:v>0.38835055793376438</c:v>
                </c:pt>
                <c:pt idx="21683">
                  <c:v>0.38836846913005318</c:v>
                </c:pt>
                <c:pt idx="21684">
                  <c:v>0.38838638032634198</c:v>
                </c:pt>
                <c:pt idx="21685">
                  <c:v>0.38840429152263078</c:v>
                </c:pt>
                <c:pt idx="21686">
                  <c:v>0.38842220271891958</c:v>
                </c:pt>
                <c:pt idx="21687">
                  <c:v>0.38844011391520838</c:v>
                </c:pt>
                <c:pt idx="21688">
                  <c:v>0.38845802511149718</c:v>
                </c:pt>
                <c:pt idx="21689">
                  <c:v>0.38847593630778599</c:v>
                </c:pt>
                <c:pt idx="21690">
                  <c:v>0.38849384750407479</c:v>
                </c:pt>
                <c:pt idx="21691">
                  <c:v>0.38851175870036359</c:v>
                </c:pt>
                <c:pt idx="21692">
                  <c:v>0.38852966989665239</c:v>
                </c:pt>
                <c:pt idx="21693">
                  <c:v>0.38854758109294119</c:v>
                </c:pt>
                <c:pt idx="21694">
                  <c:v>0.38856549228922999</c:v>
                </c:pt>
                <c:pt idx="21695">
                  <c:v>0.38858340348551879</c:v>
                </c:pt>
                <c:pt idx="21696">
                  <c:v>0.38860131468180759</c:v>
                </c:pt>
                <c:pt idx="21697">
                  <c:v>0.38861922587809639</c:v>
                </c:pt>
                <c:pt idx="21698">
                  <c:v>0.38863713707438519</c:v>
                </c:pt>
                <c:pt idx="21699">
                  <c:v>0.38865504827067399</c:v>
                </c:pt>
                <c:pt idx="21700">
                  <c:v>0.38867295946696279</c:v>
                </c:pt>
                <c:pt idx="21701">
                  <c:v>0.38869087066325159</c:v>
                </c:pt>
                <c:pt idx="21702">
                  <c:v>0.38870878185954039</c:v>
                </c:pt>
                <c:pt idx="21703">
                  <c:v>0.38872669305582919</c:v>
                </c:pt>
                <c:pt idx="21704">
                  <c:v>0.38874460425211799</c:v>
                </c:pt>
                <c:pt idx="21705">
                  <c:v>0.38876251544840679</c:v>
                </c:pt>
                <c:pt idx="21706">
                  <c:v>0.38878042664469559</c:v>
                </c:pt>
                <c:pt idx="21707">
                  <c:v>0.38879833784098439</c:v>
                </c:pt>
                <c:pt idx="21708">
                  <c:v>0.38881624903727319</c:v>
                </c:pt>
                <c:pt idx="21709">
                  <c:v>0.38883416023356199</c:v>
                </c:pt>
                <c:pt idx="21710">
                  <c:v>0.38885207142985079</c:v>
                </c:pt>
                <c:pt idx="21711">
                  <c:v>0.38886998262613959</c:v>
                </c:pt>
                <c:pt idx="21712">
                  <c:v>0.38888789382242839</c:v>
                </c:pt>
                <c:pt idx="21713">
                  <c:v>0.38890580501871719</c:v>
                </c:pt>
                <c:pt idx="21714">
                  <c:v>0.38892371621500599</c:v>
                </c:pt>
                <c:pt idx="21715">
                  <c:v>0.38894162741129479</c:v>
                </c:pt>
                <c:pt idx="21716">
                  <c:v>0.38895953860758359</c:v>
                </c:pt>
                <c:pt idx="21717">
                  <c:v>0.38897744980387239</c:v>
                </c:pt>
                <c:pt idx="21718">
                  <c:v>0.38899536100016119</c:v>
                </c:pt>
                <c:pt idx="21719">
                  <c:v>0.38901327219644999</c:v>
                </c:pt>
                <c:pt idx="21720">
                  <c:v>0.38903118339273879</c:v>
                </c:pt>
                <c:pt idx="21721">
                  <c:v>0.38904909458902759</c:v>
                </c:pt>
                <c:pt idx="21722">
                  <c:v>0.38906700578531639</c:v>
                </c:pt>
                <c:pt idx="21723">
                  <c:v>0.38908491698160519</c:v>
                </c:pt>
                <c:pt idx="21724">
                  <c:v>0.38910282817789399</c:v>
                </c:pt>
                <c:pt idx="21725">
                  <c:v>0.38912073937418279</c:v>
                </c:pt>
                <c:pt idx="21726">
                  <c:v>0.38913865057047159</c:v>
                </c:pt>
                <c:pt idx="21727">
                  <c:v>0.38915656176676039</c:v>
                </c:pt>
                <c:pt idx="21728">
                  <c:v>0.38917447296304919</c:v>
                </c:pt>
                <c:pt idx="21729">
                  <c:v>0.38919238415933799</c:v>
                </c:pt>
                <c:pt idx="21730">
                  <c:v>0.38921029535562679</c:v>
                </c:pt>
                <c:pt idx="21731">
                  <c:v>0.38922820655191559</c:v>
                </c:pt>
                <c:pt idx="21732">
                  <c:v>0.38924611774820439</c:v>
                </c:pt>
                <c:pt idx="21733">
                  <c:v>0.38926402894449319</c:v>
                </c:pt>
                <c:pt idx="21734">
                  <c:v>0.38928194014078199</c:v>
                </c:pt>
                <c:pt idx="21735">
                  <c:v>0.38929985133707079</c:v>
                </c:pt>
                <c:pt idx="21736">
                  <c:v>0.38931776253335959</c:v>
                </c:pt>
                <c:pt idx="21737">
                  <c:v>0.38933567372964839</c:v>
                </c:pt>
                <c:pt idx="21738">
                  <c:v>0.38935358492593719</c:v>
                </c:pt>
                <c:pt idx="21739">
                  <c:v>0.38937149612222599</c:v>
                </c:pt>
                <c:pt idx="21740">
                  <c:v>0.38938940731851479</c:v>
                </c:pt>
                <c:pt idx="21741">
                  <c:v>0.38940731851480359</c:v>
                </c:pt>
                <c:pt idx="21742">
                  <c:v>0.38942522971109239</c:v>
                </c:pt>
                <c:pt idx="21743">
                  <c:v>0.38944314090738119</c:v>
                </c:pt>
                <c:pt idx="21744">
                  <c:v>0.38946105210366999</c:v>
                </c:pt>
                <c:pt idx="21745">
                  <c:v>0.38947896329995879</c:v>
                </c:pt>
                <c:pt idx="21746">
                  <c:v>0.38949687449624759</c:v>
                </c:pt>
                <c:pt idx="21747">
                  <c:v>0.38951478569253639</c:v>
                </c:pt>
                <c:pt idx="21748">
                  <c:v>0.38953269688882519</c:v>
                </c:pt>
                <c:pt idx="21749">
                  <c:v>0.38955060808511399</c:v>
                </c:pt>
                <c:pt idx="21750">
                  <c:v>0.38956851928140279</c:v>
                </c:pt>
                <c:pt idx="21751">
                  <c:v>0.38958643047769159</c:v>
                </c:pt>
                <c:pt idx="21752">
                  <c:v>0.38960434167398039</c:v>
                </c:pt>
                <c:pt idx="21753">
                  <c:v>0.38962225287026919</c:v>
                </c:pt>
                <c:pt idx="21754">
                  <c:v>0.38964016406655799</c:v>
                </c:pt>
                <c:pt idx="21755">
                  <c:v>0.38965807526284679</c:v>
                </c:pt>
                <c:pt idx="21756">
                  <c:v>0.38967598645913559</c:v>
                </c:pt>
                <c:pt idx="21757">
                  <c:v>0.38969389765542439</c:v>
                </c:pt>
                <c:pt idx="21758">
                  <c:v>0.38971180885171319</c:v>
                </c:pt>
                <c:pt idx="21759">
                  <c:v>0.38972972004800199</c:v>
                </c:pt>
                <c:pt idx="21760">
                  <c:v>0.38974763124429079</c:v>
                </c:pt>
                <c:pt idx="21761">
                  <c:v>0.38976554244057959</c:v>
                </c:pt>
                <c:pt idx="21762">
                  <c:v>0.38978345363686839</c:v>
                </c:pt>
                <c:pt idx="21763">
                  <c:v>0.38980136483315719</c:v>
                </c:pt>
                <c:pt idx="21764">
                  <c:v>0.38981927602944599</c:v>
                </c:pt>
                <c:pt idx="21765">
                  <c:v>0.38983718722573479</c:v>
                </c:pt>
                <c:pt idx="21766">
                  <c:v>0.38985509842202359</c:v>
                </c:pt>
                <c:pt idx="21767">
                  <c:v>0.38987300961831239</c:v>
                </c:pt>
                <c:pt idx="21768">
                  <c:v>0.38989092081460119</c:v>
                </c:pt>
                <c:pt idx="21769">
                  <c:v>0.38990883201088999</c:v>
                </c:pt>
                <c:pt idx="21770">
                  <c:v>0.38992674320717879</c:v>
                </c:pt>
                <c:pt idx="21771">
                  <c:v>0.38994465440346759</c:v>
                </c:pt>
                <c:pt idx="21772">
                  <c:v>0.38996256559975639</c:v>
                </c:pt>
                <c:pt idx="21773">
                  <c:v>0.38998047679604519</c:v>
                </c:pt>
                <c:pt idx="21774">
                  <c:v>0.38999838799233399</c:v>
                </c:pt>
                <c:pt idx="21775">
                  <c:v>0.39001629918862279</c:v>
                </c:pt>
                <c:pt idx="21776">
                  <c:v>0.39003421038491159</c:v>
                </c:pt>
                <c:pt idx="21777">
                  <c:v>0.3900521215812004</c:v>
                </c:pt>
                <c:pt idx="21778">
                  <c:v>0.3900700327774892</c:v>
                </c:pt>
                <c:pt idx="21779">
                  <c:v>0.390087943973778</c:v>
                </c:pt>
                <c:pt idx="21780">
                  <c:v>0.3901058551700668</c:v>
                </c:pt>
                <c:pt idx="21781">
                  <c:v>0.3901237663663556</c:v>
                </c:pt>
                <c:pt idx="21782">
                  <c:v>0.3901416775626444</c:v>
                </c:pt>
                <c:pt idx="21783">
                  <c:v>0.3901595887589332</c:v>
                </c:pt>
                <c:pt idx="21784">
                  <c:v>0.390177499955222</c:v>
                </c:pt>
                <c:pt idx="21785">
                  <c:v>0.3901954111515108</c:v>
                </c:pt>
                <c:pt idx="21786">
                  <c:v>0.3902133223477996</c:v>
                </c:pt>
                <c:pt idx="21787">
                  <c:v>0.3902312335440884</c:v>
                </c:pt>
                <c:pt idx="21788">
                  <c:v>0.3902491447403772</c:v>
                </c:pt>
                <c:pt idx="21789">
                  <c:v>0.390267055936666</c:v>
                </c:pt>
                <c:pt idx="21790">
                  <c:v>0.3902849671329548</c:v>
                </c:pt>
                <c:pt idx="21791">
                  <c:v>0.3903028783292436</c:v>
                </c:pt>
                <c:pt idx="21792">
                  <c:v>0.3903207895255324</c:v>
                </c:pt>
                <c:pt idx="21793">
                  <c:v>0.3903387007218212</c:v>
                </c:pt>
                <c:pt idx="21794">
                  <c:v>0.39035661191811</c:v>
                </c:pt>
                <c:pt idx="21795">
                  <c:v>0.3903745231143988</c:v>
                </c:pt>
                <c:pt idx="21796">
                  <c:v>0.3903924343106876</c:v>
                </c:pt>
                <c:pt idx="21797">
                  <c:v>0.3904103455069764</c:v>
                </c:pt>
                <c:pt idx="21798">
                  <c:v>0.3904282567032652</c:v>
                </c:pt>
                <c:pt idx="21799">
                  <c:v>0.390446167899554</c:v>
                </c:pt>
                <c:pt idx="21800">
                  <c:v>0.3904640790958428</c:v>
                </c:pt>
                <c:pt idx="21801">
                  <c:v>0.3904819902921316</c:v>
                </c:pt>
                <c:pt idx="21802">
                  <c:v>0.3904999014884204</c:v>
                </c:pt>
                <c:pt idx="21803">
                  <c:v>0.3905178126847092</c:v>
                </c:pt>
                <c:pt idx="21804">
                  <c:v>0.390535723880998</c:v>
                </c:pt>
                <c:pt idx="21805">
                  <c:v>0.3905536350772868</c:v>
                </c:pt>
                <c:pt idx="21806">
                  <c:v>0.3905715462735756</c:v>
                </c:pt>
                <c:pt idx="21807">
                  <c:v>0.3905894574698644</c:v>
                </c:pt>
                <c:pt idx="21808">
                  <c:v>0.3906073686661532</c:v>
                </c:pt>
                <c:pt idx="21809">
                  <c:v>0.390625279862442</c:v>
                </c:pt>
                <c:pt idx="21810">
                  <c:v>0.3906431910587308</c:v>
                </c:pt>
                <c:pt idx="21811">
                  <c:v>0.3906611022550196</c:v>
                </c:pt>
                <c:pt idx="21812">
                  <c:v>0.3906790134513084</c:v>
                </c:pt>
                <c:pt idx="21813">
                  <c:v>0.3906969246475972</c:v>
                </c:pt>
                <c:pt idx="21814">
                  <c:v>0.390714835843886</c:v>
                </c:pt>
                <c:pt idx="21815">
                  <c:v>0.3907327470401748</c:v>
                </c:pt>
                <c:pt idx="21816">
                  <c:v>0.3907506582364636</c:v>
                </c:pt>
                <c:pt idx="21817">
                  <c:v>0.3907685694327524</c:v>
                </c:pt>
                <c:pt idx="21818">
                  <c:v>0.3907864806290412</c:v>
                </c:pt>
                <c:pt idx="21819">
                  <c:v>0.39080439182533</c:v>
                </c:pt>
                <c:pt idx="21820">
                  <c:v>0.3908223030216188</c:v>
                </c:pt>
                <c:pt idx="21821">
                  <c:v>0.3908402142179076</c:v>
                </c:pt>
                <c:pt idx="21822">
                  <c:v>0.3908581254141964</c:v>
                </c:pt>
                <c:pt idx="21823">
                  <c:v>0.3908760366104852</c:v>
                </c:pt>
                <c:pt idx="21824">
                  <c:v>0.390893947806774</c:v>
                </c:pt>
                <c:pt idx="21825">
                  <c:v>0.3909118590030628</c:v>
                </c:pt>
                <c:pt idx="21826">
                  <c:v>0.3909297701993516</c:v>
                </c:pt>
                <c:pt idx="21827">
                  <c:v>0.3909476813956404</c:v>
                </c:pt>
                <c:pt idx="21828">
                  <c:v>0.3909655925919292</c:v>
                </c:pt>
                <c:pt idx="21829">
                  <c:v>0.390983503788218</c:v>
                </c:pt>
                <c:pt idx="21830">
                  <c:v>0.3910014149845068</c:v>
                </c:pt>
                <c:pt idx="21831">
                  <c:v>0.3910193261807956</c:v>
                </c:pt>
                <c:pt idx="21832">
                  <c:v>0.3910372373770844</c:v>
                </c:pt>
                <c:pt idx="21833">
                  <c:v>0.3910551485733732</c:v>
                </c:pt>
                <c:pt idx="21834">
                  <c:v>0.391073059769662</c:v>
                </c:pt>
                <c:pt idx="21835">
                  <c:v>0.3910909709659508</c:v>
                </c:pt>
                <c:pt idx="21836">
                  <c:v>0.3911088821622396</c:v>
                </c:pt>
                <c:pt idx="21837">
                  <c:v>0.3911267933585284</c:v>
                </c:pt>
                <c:pt idx="21838">
                  <c:v>0.3911447045548172</c:v>
                </c:pt>
                <c:pt idx="21839">
                  <c:v>0.391162615751106</c:v>
                </c:pt>
                <c:pt idx="21840">
                  <c:v>0.3911805269473948</c:v>
                </c:pt>
                <c:pt idx="21841">
                  <c:v>0.3911984381436836</c:v>
                </c:pt>
                <c:pt idx="21842">
                  <c:v>0.3912163493399724</c:v>
                </c:pt>
                <c:pt idx="21843">
                  <c:v>0.3912342605362612</c:v>
                </c:pt>
                <c:pt idx="21844">
                  <c:v>0.39125217173255</c:v>
                </c:pt>
                <c:pt idx="21845">
                  <c:v>0.3912700829288388</c:v>
                </c:pt>
                <c:pt idx="21846">
                  <c:v>0.3912879941251276</c:v>
                </c:pt>
                <c:pt idx="21847">
                  <c:v>0.3913059053214164</c:v>
                </c:pt>
                <c:pt idx="21848">
                  <c:v>0.3913238165177052</c:v>
                </c:pt>
                <c:pt idx="21849">
                  <c:v>0.391341727713994</c:v>
                </c:pt>
                <c:pt idx="21850">
                  <c:v>0.3913596389102828</c:v>
                </c:pt>
                <c:pt idx="21851">
                  <c:v>0.3913775501065716</c:v>
                </c:pt>
                <c:pt idx="21852">
                  <c:v>0.3913954613028604</c:v>
                </c:pt>
                <c:pt idx="21853">
                  <c:v>0.3914133724991492</c:v>
                </c:pt>
                <c:pt idx="21854">
                  <c:v>0.391431283695438</c:v>
                </c:pt>
                <c:pt idx="21855">
                  <c:v>0.3914491948917268</c:v>
                </c:pt>
                <c:pt idx="21856">
                  <c:v>0.3914671060880156</c:v>
                </c:pt>
                <c:pt idx="21857">
                  <c:v>0.3914850172843044</c:v>
                </c:pt>
                <c:pt idx="21858">
                  <c:v>0.3915029284805932</c:v>
                </c:pt>
                <c:pt idx="21859">
                  <c:v>0.391520839676882</c:v>
                </c:pt>
                <c:pt idx="21860">
                  <c:v>0.3915387508731708</c:v>
                </c:pt>
                <c:pt idx="21861">
                  <c:v>0.3915566620694596</c:v>
                </c:pt>
                <c:pt idx="21862">
                  <c:v>0.3915745732657484</c:v>
                </c:pt>
                <c:pt idx="21863">
                  <c:v>0.3915924844620372</c:v>
                </c:pt>
                <c:pt idx="21864">
                  <c:v>0.391610395658326</c:v>
                </c:pt>
                <c:pt idx="21865">
                  <c:v>0.3916283068546148</c:v>
                </c:pt>
                <c:pt idx="21866">
                  <c:v>0.39164621805090361</c:v>
                </c:pt>
                <c:pt idx="21867">
                  <c:v>0.39166412924719241</c:v>
                </c:pt>
                <c:pt idx="21868">
                  <c:v>0.39168204044348121</c:v>
                </c:pt>
                <c:pt idx="21869">
                  <c:v>0.39169995163977001</c:v>
                </c:pt>
                <c:pt idx="21870">
                  <c:v>0.39171786283605881</c:v>
                </c:pt>
                <c:pt idx="21871">
                  <c:v>0.39173577403234761</c:v>
                </c:pt>
                <c:pt idx="21872">
                  <c:v>0.39175368522863641</c:v>
                </c:pt>
                <c:pt idx="21873">
                  <c:v>0.39177159642492521</c:v>
                </c:pt>
                <c:pt idx="21874">
                  <c:v>0.39178950762121401</c:v>
                </c:pt>
                <c:pt idx="21875">
                  <c:v>0.39180741881750281</c:v>
                </c:pt>
                <c:pt idx="21876">
                  <c:v>0.39182533001379161</c:v>
                </c:pt>
                <c:pt idx="21877">
                  <c:v>0.39184324121008041</c:v>
                </c:pt>
                <c:pt idx="21878">
                  <c:v>0.39186115240636921</c:v>
                </c:pt>
                <c:pt idx="21879">
                  <c:v>0.39187906360265801</c:v>
                </c:pt>
                <c:pt idx="21880">
                  <c:v>0.39189697479894681</c:v>
                </c:pt>
                <c:pt idx="21881">
                  <c:v>0.39191488599523561</c:v>
                </c:pt>
                <c:pt idx="21882">
                  <c:v>0.39193279719152441</c:v>
                </c:pt>
                <c:pt idx="21883">
                  <c:v>0.39195070838781321</c:v>
                </c:pt>
                <c:pt idx="21884">
                  <c:v>0.39196861958410201</c:v>
                </c:pt>
                <c:pt idx="21885">
                  <c:v>0.39198653078039081</c:v>
                </c:pt>
                <c:pt idx="21886">
                  <c:v>0.39200444197667961</c:v>
                </c:pt>
                <c:pt idx="21887">
                  <c:v>0.39202235317296841</c:v>
                </c:pt>
                <c:pt idx="21888">
                  <c:v>0.39204026436925721</c:v>
                </c:pt>
                <c:pt idx="21889">
                  <c:v>0.39205817556554601</c:v>
                </c:pt>
                <c:pt idx="21890">
                  <c:v>0.39207608676183481</c:v>
                </c:pt>
                <c:pt idx="21891">
                  <c:v>0.39209399795812361</c:v>
                </c:pt>
                <c:pt idx="21892">
                  <c:v>0.39211190915441241</c:v>
                </c:pt>
                <c:pt idx="21893">
                  <c:v>0.39212982035070121</c:v>
                </c:pt>
                <c:pt idx="21894">
                  <c:v>0.39214773154699001</c:v>
                </c:pt>
                <c:pt idx="21895">
                  <c:v>0.39216564274327881</c:v>
                </c:pt>
                <c:pt idx="21896">
                  <c:v>0.39218355393956761</c:v>
                </c:pt>
                <c:pt idx="21897">
                  <c:v>0.39220146513585641</c:v>
                </c:pt>
                <c:pt idx="21898">
                  <c:v>0.39221937633214521</c:v>
                </c:pt>
                <c:pt idx="21899">
                  <c:v>0.39223728752843401</c:v>
                </c:pt>
                <c:pt idx="21900">
                  <c:v>0.39225519872472281</c:v>
                </c:pt>
                <c:pt idx="21901">
                  <c:v>0.39227310992101161</c:v>
                </c:pt>
                <c:pt idx="21902">
                  <c:v>0.39229102111730041</c:v>
                </c:pt>
                <c:pt idx="21903">
                  <c:v>0.39230893231358921</c:v>
                </c:pt>
                <c:pt idx="21904">
                  <c:v>0.39232684350987801</c:v>
                </c:pt>
                <c:pt idx="21905">
                  <c:v>0.39234475470616681</c:v>
                </c:pt>
                <c:pt idx="21906">
                  <c:v>0.39236266590245561</c:v>
                </c:pt>
                <c:pt idx="21907">
                  <c:v>0.39238057709874441</c:v>
                </c:pt>
                <c:pt idx="21908">
                  <c:v>0.39239848829503321</c:v>
                </c:pt>
                <c:pt idx="21909">
                  <c:v>0.39241639949132201</c:v>
                </c:pt>
                <c:pt idx="21910">
                  <c:v>0.39243431068761081</c:v>
                </c:pt>
                <c:pt idx="21911">
                  <c:v>0.39245222188389961</c:v>
                </c:pt>
                <c:pt idx="21912">
                  <c:v>0.39247013308018841</c:v>
                </c:pt>
                <c:pt idx="21913">
                  <c:v>0.39248804427647721</c:v>
                </c:pt>
                <c:pt idx="21914">
                  <c:v>0.39250595547276601</c:v>
                </c:pt>
                <c:pt idx="21915">
                  <c:v>0.39252386666905481</c:v>
                </c:pt>
                <c:pt idx="21916">
                  <c:v>0.39254177786534361</c:v>
                </c:pt>
                <c:pt idx="21917">
                  <c:v>0.39255968906163241</c:v>
                </c:pt>
                <c:pt idx="21918">
                  <c:v>0.39257760025792121</c:v>
                </c:pt>
                <c:pt idx="21919">
                  <c:v>0.39259551145421001</c:v>
                </c:pt>
                <c:pt idx="21920">
                  <c:v>0.39261342265049881</c:v>
                </c:pt>
                <c:pt idx="21921">
                  <c:v>0.39263133384678761</c:v>
                </c:pt>
                <c:pt idx="21922">
                  <c:v>0.39264924504307641</c:v>
                </c:pt>
                <c:pt idx="21923">
                  <c:v>0.39266715623936521</c:v>
                </c:pt>
                <c:pt idx="21924">
                  <c:v>0.39268506743565401</c:v>
                </c:pt>
                <c:pt idx="21925">
                  <c:v>0.39270297863194281</c:v>
                </c:pt>
                <c:pt idx="21926">
                  <c:v>0.39272088982823161</c:v>
                </c:pt>
                <c:pt idx="21927">
                  <c:v>0.39273880102452041</c:v>
                </c:pt>
                <c:pt idx="21928">
                  <c:v>0.39275671222080921</c:v>
                </c:pt>
                <c:pt idx="21929">
                  <c:v>0.39277462341709801</c:v>
                </c:pt>
                <c:pt idx="21930">
                  <c:v>0.39279253461338681</c:v>
                </c:pt>
                <c:pt idx="21931">
                  <c:v>0.39281044580967561</c:v>
                </c:pt>
                <c:pt idx="21932">
                  <c:v>0.39282835700596441</c:v>
                </c:pt>
                <c:pt idx="21933">
                  <c:v>0.39284626820225321</c:v>
                </c:pt>
                <c:pt idx="21934">
                  <c:v>0.39286417939854201</c:v>
                </c:pt>
                <c:pt idx="21935">
                  <c:v>0.39288209059483081</c:v>
                </c:pt>
                <c:pt idx="21936">
                  <c:v>0.39290000179111961</c:v>
                </c:pt>
                <c:pt idx="21937">
                  <c:v>0.39291791298740841</c:v>
                </c:pt>
                <c:pt idx="21938">
                  <c:v>0.39293582418369721</c:v>
                </c:pt>
                <c:pt idx="21939">
                  <c:v>0.39295373537998601</c:v>
                </c:pt>
                <c:pt idx="21940">
                  <c:v>0.39297164657627481</c:v>
                </c:pt>
                <c:pt idx="21941">
                  <c:v>0.39298955777256361</c:v>
                </c:pt>
                <c:pt idx="21942">
                  <c:v>0.39300746896885241</c:v>
                </c:pt>
                <c:pt idx="21943">
                  <c:v>0.39302538016514121</c:v>
                </c:pt>
                <c:pt idx="21944">
                  <c:v>0.39304329136143001</c:v>
                </c:pt>
                <c:pt idx="21945">
                  <c:v>0.39306120255771881</c:v>
                </c:pt>
                <c:pt idx="21946">
                  <c:v>0.39307911375400761</c:v>
                </c:pt>
                <c:pt idx="21947">
                  <c:v>0.39309702495029641</c:v>
                </c:pt>
                <c:pt idx="21948">
                  <c:v>0.39311493614658521</c:v>
                </c:pt>
                <c:pt idx="21949">
                  <c:v>0.39313284734287401</c:v>
                </c:pt>
                <c:pt idx="21950">
                  <c:v>0.39315075853916281</c:v>
                </c:pt>
                <c:pt idx="21951">
                  <c:v>0.39316866973545161</c:v>
                </c:pt>
                <c:pt idx="21952">
                  <c:v>0.39318658093174041</c:v>
                </c:pt>
                <c:pt idx="21953">
                  <c:v>0.39320449212802921</c:v>
                </c:pt>
                <c:pt idx="21954">
                  <c:v>0.39322240332431802</c:v>
                </c:pt>
                <c:pt idx="21955">
                  <c:v>0.39324031452060682</c:v>
                </c:pt>
                <c:pt idx="21956">
                  <c:v>0.39325822571689562</c:v>
                </c:pt>
                <c:pt idx="21957">
                  <c:v>0.39327613691318442</c:v>
                </c:pt>
                <c:pt idx="21958">
                  <c:v>0.39329404810947322</c:v>
                </c:pt>
                <c:pt idx="21959">
                  <c:v>0.39331195930576202</c:v>
                </c:pt>
                <c:pt idx="21960">
                  <c:v>0.39332987050205082</c:v>
                </c:pt>
                <c:pt idx="21961">
                  <c:v>0.39334778169833962</c:v>
                </c:pt>
                <c:pt idx="21962">
                  <c:v>0.39336569289462842</c:v>
                </c:pt>
                <c:pt idx="21963">
                  <c:v>0.39338360409091722</c:v>
                </c:pt>
                <c:pt idx="21964">
                  <c:v>0.39340151528720602</c:v>
                </c:pt>
                <c:pt idx="21965">
                  <c:v>0.39341942648349482</c:v>
                </c:pt>
                <c:pt idx="21966">
                  <c:v>0.39343733767978362</c:v>
                </c:pt>
                <c:pt idx="21967">
                  <c:v>0.39345524887607242</c:v>
                </c:pt>
                <c:pt idx="21968">
                  <c:v>0.39347316007236122</c:v>
                </c:pt>
                <c:pt idx="21969">
                  <c:v>0.39349107126865002</c:v>
                </c:pt>
                <c:pt idx="21970">
                  <c:v>0.39350898246493882</c:v>
                </c:pt>
                <c:pt idx="21971">
                  <c:v>0.39352689366122762</c:v>
                </c:pt>
                <c:pt idx="21972">
                  <c:v>0.39354480485751642</c:v>
                </c:pt>
                <c:pt idx="21973">
                  <c:v>0.39356271605380522</c:v>
                </c:pt>
                <c:pt idx="21974">
                  <c:v>0.39358062725009402</c:v>
                </c:pt>
                <c:pt idx="21975">
                  <c:v>0.39359853844638282</c:v>
                </c:pt>
                <c:pt idx="21976">
                  <c:v>0.39361644964267162</c:v>
                </c:pt>
                <c:pt idx="21977">
                  <c:v>0.39363436083896042</c:v>
                </c:pt>
                <c:pt idx="21978">
                  <c:v>0.39365227203524922</c:v>
                </c:pt>
                <c:pt idx="21979">
                  <c:v>0.39367018323153802</c:v>
                </c:pt>
                <c:pt idx="21980">
                  <c:v>0.39368809442782682</c:v>
                </c:pt>
                <c:pt idx="21981">
                  <c:v>0.39370600562411562</c:v>
                </c:pt>
                <c:pt idx="21982">
                  <c:v>0.39372391682040442</c:v>
                </c:pt>
                <c:pt idx="21983">
                  <c:v>0.39374182801669322</c:v>
                </c:pt>
                <c:pt idx="21984">
                  <c:v>0.39375973921298202</c:v>
                </c:pt>
                <c:pt idx="21985">
                  <c:v>0.39377765040927082</c:v>
                </c:pt>
                <c:pt idx="21986">
                  <c:v>0.39379556160555962</c:v>
                </c:pt>
                <c:pt idx="21987">
                  <c:v>0.39381347280184842</c:v>
                </c:pt>
                <c:pt idx="21988">
                  <c:v>0.39383138399813722</c:v>
                </c:pt>
                <c:pt idx="21989">
                  <c:v>0.39384929519442602</c:v>
                </c:pt>
                <c:pt idx="21990">
                  <c:v>0.39386720639071482</c:v>
                </c:pt>
                <c:pt idx="21991">
                  <c:v>0.39388511758700362</c:v>
                </c:pt>
                <c:pt idx="21992">
                  <c:v>0.39390302878329242</c:v>
                </c:pt>
                <c:pt idx="21993">
                  <c:v>0.39392093997958122</c:v>
                </c:pt>
                <c:pt idx="21994">
                  <c:v>0.39393885117587002</c:v>
                </c:pt>
                <c:pt idx="21995">
                  <c:v>0.39395676237215882</c:v>
                </c:pt>
                <c:pt idx="21996">
                  <c:v>0.39397467356844762</c:v>
                </c:pt>
                <c:pt idx="21997">
                  <c:v>0.39399258476473642</c:v>
                </c:pt>
                <c:pt idx="21998">
                  <c:v>0.39401049596102522</c:v>
                </c:pt>
                <c:pt idx="21999">
                  <c:v>0.39402840715731402</c:v>
                </c:pt>
                <c:pt idx="22000">
                  <c:v>0.39404631835360282</c:v>
                </c:pt>
                <c:pt idx="22001">
                  <c:v>0.39406422954989162</c:v>
                </c:pt>
                <c:pt idx="22002">
                  <c:v>0.39408214074618042</c:v>
                </c:pt>
                <c:pt idx="22003">
                  <c:v>0.39410005194246922</c:v>
                </c:pt>
                <c:pt idx="22004">
                  <c:v>0.39411796313875802</c:v>
                </c:pt>
                <c:pt idx="22005">
                  <c:v>0.39413587433504682</c:v>
                </c:pt>
                <c:pt idx="22006">
                  <c:v>0.39415378553133562</c:v>
                </c:pt>
                <c:pt idx="22007">
                  <c:v>0.39417169672762442</c:v>
                </c:pt>
                <c:pt idx="22008">
                  <c:v>0.39418960792391322</c:v>
                </c:pt>
                <c:pt idx="22009">
                  <c:v>0.39420751912020202</c:v>
                </c:pt>
                <c:pt idx="22010">
                  <c:v>0.39422543031649082</c:v>
                </c:pt>
                <c:pt idx="22011">
                  <c:v>0.39424334151277962</c:v>
                </c:pt>
                <c:pt idx="22012">
                  <c:v>0.39426125270906842</c:v>
                </c:pt>
                <c:pt idx="22013">
                  <c:v>0.39427916390535722</c:v>
                </c:pt>
                <c:pt idx="22014">
                  <c:v>0.39429707510164602</c:v>
                </c:pt>
                <c:pt idx="22015">
                  <c:v>0.39431498629793482</c:v>
                </c:pt>
                <c:pt idx="22016">
                  <c:v>0.39433289749422362</c:v>
                </c:pt>
                <c:pt idx="22017">
                  <c:v>0.39435080869051242</c:v>
                </c:pt>
                <c:pt idx="22018">
                  <c:v>0.39436871988680122</c:v>
                </c:pt>
                <c:pt idx="22019">
                  <c:v>0.39438663108309002</c:v>
                </c:pt>
                <c:pt idx="22020">
                  <c:v>0.39440454227937882</c:v>
                </c:pt>
                <c:pt idx="22021">
                  <c:v>0.39442245347566762</c:v>
                </c:pt>
                <c:pt idx="22022">
                  <c:v>0.39444036467195642</c:v>
                </c:pt>
                <c:pt idx="22023">
                  <c:v>0.39445827586824522</c:v>
                </c:pt>
                <c:pt idx="22024">
                  <c:v>0.39447618706453402</c:v>
                </c:pt>
                <c:pt idx="22025">
                  <c:v>0.39449409826082282</c:v>
                </c:pt>
                <c:pt idx="22026">
                  <c:v>0.39451200945711162</c:v>
                </c:pt>
                <c:pt idx="22027">
                  <c:v>0.39452992065340042</c:v>
                </c:pt>
                <c:pt idx="22028">
                  <c:v>0.39454783184968922</c:v>
                </c:pt>
                <c:pt idx="22029">
                  <c:v>0.39456574304597802</c:v>
                </c:pt>
                <c:pt idx="22030">
                  <c:v>0.39458365424226682</c:v>
                </c:pt>
                <c:pt idx="22031">
                  <c:v>0.39460156543855562</c:v>
                </c:pt>
                <c:pt idx="22032">
                  <c:v>0.39461947663484442</c:v>
                </c:pt>
                <c:pt idx="22033">
                  <c:v>0.39463738783113322</c:v>
                </c:pt>
                <c:pt idx="22034">
                  <c:v>0.39465529902742202</c:v>
                </c:pt>
                <c:pt idx="22035">
                  <c:v>0.39467321022371082</c:v>
                </c:pt>
                <c:pt idx="22036">
                  <c:v>0.39469112141999962</c:v>
                </c:pt>
                <c:pt idx="22037">
                  <c:v>0.39470903261628842</c:v>
                </c:pt>
                <c:pt idx="22038">
                  <c:v>0.39472694381257722</c:v>
                </c:pt>
                <c:pt idx="22039">
                  <c:v>0.39474485500886602</c:v>
                </c:pt>
                <c:pt idx="22040">
                  <c:v>0.39476276620515482</c:v>
                </c:pt>
                <c:pt idx="22041">
                  <c:v>0.39478067740144362</c:v>
                </c:pt>
                <c:pt idx="22042">
                  <c:v>0.39479858859773242</c:v>
                </c:pt>
                <c:pt idx="22043">
                  <c:v>0.39481649979402123</c:v>
                </c:pt>
                <c:pt idx="22044">
                  <c:v>0.39483441099031003</c:v>
                </c:pt>
                <c:pt idx="22045">
                  <c:v>0.39485232218659883</c:v>
                </c:pt>
                <c:pt idx="22046">
                  <c:v>0.39487023338288763</c:v>
                </c:pt>
                <c:pt idx="22047">
                  <c:v>0.39488814457917643</c:v>
                </c:pt>
                <c:pt idx="22048">
                  <c:v>0.39490605577546523</c:v>
                </c:pt>
                <c:pt idx="22049">
                  <c:v>0.39492396697175403</c:v>
                </c:pt>
                <c:pt idx="22050">
                  <c:v>0.39494187816804283</c:v>
                </c:pt>
                <c:pt idx="22051">
                  <c:v>0.39495978936433163</c:v>
                </c:pt>
                <c:pt idx="22052">
                  <c:v>0.39497770056062043</c:v>
                </c:pt>
                <c:pt idx="22053">
                  <c:v>0.39499561175690923</c:v>
                </c:pt>
                <c:pt idx="22054">
                  <c:v>0.39501352295319803</c:v>
                </c:pt>
                <c:pt idx="22055">
                  <c:v>0.39503143414948683</c:v>
                </c:pt>
                <c:pt idx="22056">
                  <c:v>0.39504934534577563</c:v>
                </c:pt>
                <c:pt idx="22057">
                  <c:v>0.39506725654206443</c:v>
                </c:pt>
                <c:pt idx="22058">
                  <c:v>0.39508516773835323</c:v>
                </c:pt>
                <c:pt idx="22059">
                  <c:v>0.39510307893464203</c:v>
                </c:pt>
                <c:pt idx="22060">
                  <c:v>0.39512099013093083</c:v>
                </c:pt>
                <c:pt idx="22061">
                  <c:v>0.39513890132721963</c:v>
                </c:pt>
                <c:pt idx="22062">
                  <c:v>0.39515681252350843</c:v>
                </c:pt>
                <c:pt idx="22063">
                  <c:v>0.39517472371979723</c:v>
                </c:pt>
                <c:pt idx="22064">
                  <c:v>0.39519263491608603</c:v>
                </c:pt>
                <c:pt idx="22065">
                  <c:v>0.39521054611237483</c:v>
                </c:pt>
                <c:pt idx="22066">
                  <c:v>0.39522845730866363</c:v>
                </c:pt>
                <c:pt idx="22067">
                  <c:v>0.39524636850495243</c:v>
                </c:pt>
                <c:pt idx="22068">
                  <c:v>0.39526427970124123</c:v>
                </c:pt>
                <c:pt idx="22069">
                  <c:v>0.39528219089753003</c:v>
                </c:pt>
                <c:pt idx="22070">
                  <c:v>0.39530010209381883</c:v>
                </c:pt>
                <c:pt idx="22071">
                  <c:v>0.39531801329010763</c:v>
                </c:pt>
                <c:pt idx="22072">
                  <c:v>0.39533592448639643</c:v>
                </c:pt>
                <c:pt idx="22073">
                  <c:v>0.39535383568268523</c:v>
                </c:pt>
                <c:pt idx="22074">
                  <c:v>0.39537174687897403</c:v>
                </c:pt>
                <c:pt idx="22075">
                  <c:v>0.39538965807526283</c:v>
                </c:pt>
                <c:pt idx="22076">
                  <c:v>0.39540756927155163</c:v>
                </c:pt>
                <c:pt idx="22077">
                  <c:v>0.39542548046784043</c:v>
                </c:pt>
                <c:pt idx="22078">
                  <c:v>0.39544339166412923</c:v>
                </c:pt>
                <c:pt idx="22079">
                  <c:v>0.39546130286041803</c:v>
                </c:pt>
                <c:pt idx="22080">
                  <c:v>0.39547921405670683</c:v>
                </c:pt>
                <c:pt idx="22081">
                  <c:v>0.39549712525299563</c:v>
                </c:pt>
                <c:pt idx="22082">
                  <c:v>0.39551503644928443</c:v>
                </c:pt>
                <c:pt idx="22083">
                  <c:v>0.39553294764557323</c:v>
                </c:pt>
                <c:pt idx="22084">
                  <c:v>0.39555085884186203</c:v>
                </c:pt>
                <c:pt idx="22085">
                  <c:v>0.39556877003815083</c:v>
                </c:pt>
                <c:pt idx="22086">
                  <c:v>0.39558668123443963</c:v>
                </c:pt>
                <c:pt idx="22087">
                  <c:v>0.39560459243072843</c:v>
                </c:pt>
                <c:pt idx="22088">
                  <c:v>0.39562250362701723</c:v>
                </c:pt>
                <c:pt idx="22089">
                  <c:v>0.39564041482330603</c:v>
                </c:pt>
                <c:pt idx="22090">
                  <c:v>0.39565832601959483</c:v>
                </c:pt>
                <c:pt idx="22091">
                  <c:v>0.39567623721588363</c:v>
                </c:pt>
                <c:pt idx="22092">
                  <c:v>0.39569414841217243</c:v>
                </c:pt>
                <c:pt idx="22093">
                  <c:v>0.39571205960846123</c:v>
                </c:pt>
                <c:pt idx="22094">
                  <c:v>0.39572997080475003</c:v>
                </c:pt>
                <c:pt idx="22095">
                  <c:v>0.39574788200103883</c:v>
                </c:pt>
                <c:pt idx="22096">
                  <c:v>0.39576579319732763</c:v>
                </c:pt>
                <c:pt idx="22097">
                  <c:v>0.39578370439361643</c:v>
                </c:pt>
                <c:pt idx="22098">
                  <c:v>0.39580161558990523</c:v>
                </c:pt>
                <c:pt idx="22099">
                  <c:v>0.39581952678619403</c:v>
                </c:pt>
                <c:pt idx="22100">
                  <c:v>0.39583743798248283</c:v>
                </c:pt>
                <c:pt idx="22101">
                  <c:v>0.39585534917877163</c:v>
                </c:pt>
                <c:pt idx="22102">
                  <c:v>0.39587326037506043</c:v>
                </c:pt>
                <c:pt idx="22103">
                  <c:v>0.39589117157134923</c:v>
                </c:pt>
                <c:pt idx="22104">
                  <c:v>0.39590908276763803</c:v>
                </c:pt>
                <c:pt idx="22105">
                  <c:v>0.39592699396392683</c:v>
                </c:pt>
                <c:pt idx="22106">
                  <c:v>0.39594490516021563</c:v>
                </c:pt>
                <c:pt idx="22107">
                  <c:v>0.39596281635650443</c:v>
                </c:pt>
                <c:pt idx="22108">
                  <c:v>0.39598072755279323</c:v>
                </c:pt>
                <c:pt idx="22109">
                  <c:v>0.39599863874908203</c:v>
                </c:pt>
                <c:pt idx="22110">
                  <c:v>0.39601654994537083</c:v>
                </c:pt>
                <c:pt idx="22111">
                  <c:v>0.39603446114165963</c:v>
                </c:pt>
                <c:pt idx="22112">
                  <c:v>0.39605237233794843</c:v>
                </c:pt>
                <c:pt idx="22113">
                  <c:v>0.39607028353423723</c:v>
                </c:pt>
                <c:pt idx="22114">
                  <c:v>0.39608819473052603</c:v>
                </c:pt>
                <c:pt idx="22115">
                  <c:v>0.39610610592681483</c:v>
                </c:pt>
                <c:pt idx="22116">
                  <c:v>0.39612401712310363</c:v>
                </c:pt>
                <c:pt idx="22117">
                  <c:v>0.39614192831939243</c:v>
                </c:pt>
                <c:pt idx="22118">
                  <c:v>0.39615983951568123</c:v>
                </c:pt>
                <c:pt idx="22119">
                  <c:v>0.39617775071197003</c:v>
                </c:pt>
                <c:pt idx="22120">
                  <c:v>0.39619566190825883</c:v>
                </c:pt>
                <c:pt idx="22121">
                  <c:v>0.39621357310454763</c:v>
                </c:pt>
                <c:pt idx="22122">
                  <c:v>0.39623148430083643</c:v>
                </c:pt>
                <c:pt idx="22123">
                  <c:v>0.39624939549712523</c:v>
                </c:pt>
                <c:pt idx="22124">
                  <c:v>0.39626730669341403</c:v>
                </c:pt>
                <c:pt idx="22125">
                  <c:v>0.39628521788970283</c:v>
                </c:pt>
                <c:pt idx="22126">
                  <c:v>0.39630312908599163</c:v>
                </c:pt>
                <c:pt idx="22127">
                  <c:v>0.39632104028228043</c:v>
                </c:pt>
                <c:pt idx="22128">
                  <c:v>0.39633895147856923</c:v>
                </c:pt>
                <c:pt idx="22129">
                  <c:v>0.39635686267485803</c:v>
                </c:pt>
                <c:pt idx="22130">
                  <c:v>0.39637477387114683</c:v>
                </c:pt>
                <c:pt idx="22131">
                  <c:v>0.39639268506743564</c:v>
                </c:pt>
                <c:pt idx="22132">
                  <c:v>0.39641059626372444</c:v>
                </c:pt>
                <c:pt idx="22133">
                  <c:v>0.39642850746001324</c:v>
                </c:pt>
                <c:pt idx="22134">
                  <c:v>0.39644641865630204</c:v>
                </c:pt>
                <c:pt idx="22135">
                  <c:v>0.39646432985259084</c:v>
                </c:pt>
                <c:pt idx="22136">
                  <c:v>0.39648224104887964</c:v>
                </c:pt>
                <c:pt idx="22137">
                  <c:v>0.39650015224516844</c:v>
                </c:pt>
                <c:pt idx="22138">
                  <c:v>0.39651806344145724</c:v>
                </c:pt>
                <c:pt idx="22139">
                  <c:v>0.39653597463774604</c:v>
                </c:pt>
                <c:pt idx="22140">
                  <c:v>0.39655388583403484</c:v>
                </c:pt>
                <c:pt idx="22141">
                  <c:v>0.39657179703032364</c:v>
                </c:pt>
                <c:pt idx="22142">
                  <c:v>0.39658970822661244</c:v>
                </c:pt>
                <c:pt idx="22143">
                  <c:v>0.39660761942290124</c:v>
                </c:pt>
                <c:pt idx="22144">
                  <c:v>0.39662553061919004</c:v>
                </c:pt>
                <c:pt idx="22145">
                  <c:v>0.39664344181547884</c:v>
                </c:pt>
                <c:pt idx="22146">
                  <c:v>0.39666135301176764</c:v>
                </c:pt>
                <c:pt idx="22147">
                  <c:v>0.39667926420805644</c:v>
                </c:pt>
                <c:pt idx="22148">
                  <c:v>0.39669717540434524</c:v>
                </c:pt>
                <c:pt idx="22149">
                  <c:v>0.39671508660063404</c:v>
                </c:pt>
                <c:pt idx="22150">
                  <c:v>0.39673299779692284</c:v>
                </c:pt>
                <c:pt idx="22151">
                  <c:v>0.39675090899321164</c:v>
                </c:pt>
                <c:pt idx="22152">
                  <c:v>0.39676882018950044</c:v>
                </c:pt>
                <c:pt idx="22153">
                  <c:v>0.39678673138578924</c:v>
                </c:pt>
                <c:pt idx="22154">
                  <c:v>0.39680464258207804</c:v>
                </c:pt>
                <c:pt idx="22155">
                  <c:v>0.39682255377836684</c:v>
                </c:pt>
                <c:pt idx="22156">
                  <c:v>0.39684046497465564</c:v>
                </c:pt>
                <c:pt idx="22157">
                  <c:v>0.39685837617094444</c:v>
                </c:pt>
                <c:pt idx="22158">
                  <c:v>0.39687628736723324</c:v>
                </c:pt>
                <c:pt idx="22159">
                  <c:v>0.39689419856352204</c:v>
                </c:pt>
                <c:pt idx="22160">
                  <c:v>0.39691210975981084</c:v>
                </c:pt>
                <c:pt idx="22161">
                  <c:v>0.39693002095609964</c:v>
                </c:pt>
                <c:pt idx="22162">
                  <c:v>0.39694793215238844</c:v>
                </c:pt>
                <c:pt idx="22163">
                  <c:v>0.39696584334867724</c:v>
                </c:pt>
                <c:pt idx="22164">
                  <c:v>0.39698375454496604</c:v>
                </c:pt>
                <c:pt idx="22165">
                  <c:v>0.39700166574125484</c:v>
                </c:pt>
                <c:pt idx="22166">
                  <c:v>0.39701957693754364</c:v>
                </c:pt>
                <c:pt idx="22167">
                  <c:v>0.39703748813383244</c:v>
                </c:pt>
                <c:pt idx="22168">
                  <c:v>0.39705539933012124</c:v>
                </c:pt>
                <c:pt idx="22169">
                  <c:v>0.39707331052641004</c:v>
                </c:pt>
                <c:pt idx="22170">
                  <c:v>0.39709122172269884</c:v>
                </c:pt>
                <c:pt idx="22171">
                  <c:v>0.39710913291898764</c:v>
                </c:pt>
                <c:pt idx="22172">
                  <c:v>0.39712704411527644</c:v>
                </c:pt>
                <c:pt idx="22173">
                  <c:v>0.39714495531156524</c:v>
                </c:pt>
                <c:pt idx="22174">
                  <c:v>0.39716286650785404</c:v>
                </c:pt>
                <c:pt idx="22175">
                  <c:v>0.39718077770414284</c:v>
                </c:pt>
                <c:pt idx="22176">
                  <c:v>0.39719868890043164</c:v>
                </c:pt>
                <c:pt idx="22177">
                  <c:v>0.39721660009672044</c:v>
                </c:pt>
                <c:pt idx="22178">
                  <c:v>0.39723451129300924</c:v>
                </c:pt>
                <c:pt idx="22179">
                  <c:v>0.39725242248929804</c:v>
                </c:pt>
                <c:pt idx="22180">
                  <c:v>0.39727033368558684</c:v>
                </c:pt>
                <c:pt idx="22181">
                  <c:v>0.39728824488187564</c:v>
                </c:pt>
                <c:pt idx="22182">
                  <c:v>0.39730615607816444</c:v>
                </c:pt>
                <c:pt idx="22183">
                  <c:v>0.39732406727445324</c:v>
                </c:pt>
                <c:pt idx="22184">
                  <c:v>0.39734197847074204</c:v>
                </c:pt>
                <c:pt idx="22185">
                  <c:v>0.39735988966703084</c:v>
                </c:pt>
                <c:pt idx="22186">
                  <c:v>0.39737780086331964</c:v>
                </c:pt>
                <c:pt idx="22187">
                  <c:v>0.39739571205960844</c:v>
                </c:pt>
                <c:pt idx="22188">
                  <c:v>0.39741362325589724</c:v>
                </c:pt>
                <c:pt idx="22189">
                  <c:v>0.39743153445218604</c:v>
                </c:pt>
                <c:pt idx="22190">
                  <c:v>0.39744944564847484</c:v>
                </c:pt>
                <c:pt idx="22191">
                  <c:v>0.39746735684476364</c:v>
                </c:pt>
                <c:pt idx="22192">
                  <c:v>0.39748526804105244</c:v>
                </c:pt>
                <c:pt idx="22193">
                  <c:v>0.39750317923734124</c:v>
                </c:pt>
                <c:pt idx="22194">
                  <c:v>0.39752109043363004</c:v>
                </c:pt>
                <c:pt idx="22195">
                  <c:v>0.39753900162991884</c:v>
                </c:pt>
                <c:pt idx="22196">
                  <c:v>0.39755691282620764</c:v>
                </c:pt>
                <c:pt idx="22197">
                  <c:v>0.39757482402249644</c:v>
                </c:pt>
                <c:pt idx="22198">
                  <c:v>0.39759273521878524</c:v>
                </c:pt>
                <c:pt idx="22199">
                  <c:v>0.39761064641507404</c:v>
                </c:pt>
                <c:pt idx="22200">
                  <c:v>0.39762855761136284</c:v>
                </c:pt>
                <c:pt idx="22201">
                  <c:v>0.39764646880765164</c:v>
                </c:pt>
                <c:pt idx="22202">
                  <c:v>0.39766438000394044</c:v>
                </c:pt>
                <c:pt idx="22203">
                  <c:v>0.39768229120022924</c:v>
                </c:pt>
                <c:pt idx="22204">
                  <c:v>0.39770020239651804</c:v>
                </c:pt>
                <c:pt idx="22205">
                  <c:v>0.39771811359280684</c:v>
                </c:pt>
                <c:pt idx="22206">
                  <c:v>0.39773602478909564</c:v>
                </c:pt>
                <c:pt idx="22207">
                  <c:v>0.39775393598538444</c:v>
                </c:pt>
                <c:pt idx="22208">
                  <c:v>0.39777184718167324</c:v>
                </c:pt>
                <c:pt idx="22209">
                  <c:v>0.39778975837796204</c:v>
                </c:pt>
                <c:pt idx="22210">
                  <c:v>0.39780766957425084</c:v>
                </c:pt>
                <c:pt idx="22211">
                  <c:v>0.39782558077053964</c:v>
                </c:pt>
                <c:pt idx="22212">
                  <c:v>0.39784349196682844</c:v>
                </c:pt>
                <c:pt idx="22213">
                  <c:v>0.39786140316311724</c:v>
                </c:pt>
                <c:pt idx="22214">
                  <c:v>0.39787931435940604</c:v>
                </c:pt>
                <c:pt idx="22215">
                  <c:v>0.39789722555569484</c:v>
                </c:pt>
                <c:pt idx="22216">
                  <c:v>0.39791513675198364</c:v>
                </c:pt>
                <c:pt idx="22217">
                  <c:v>0.39793304794827244</c:v>
                </c:pt>
                <c:pt idx="22218">
                  <c:v>0.39795095914456124</c:v>
                </c:pt>
                <c:pt idx="22219">
                  <c:v>0.39796887034085004</c:v>
                </c:pt>
                <c:pt idx="22220">
                  <c:v>0.39798678153713885</c:v>
                </c:pt>
                <c:pt idx="22221">
                  <c:v>0.39800469273342765</c:v>
                </c:pt>
                <c:pt idx="22222">
                  <c:v>0.39802260392971645</c:v>
                </c:pt>
                <c:pt idx="22223">
                  <c:v>0.39804051512600525</c:v>
                </c:pt>
                <c:pt idx="22224">
                  <c:v>0.39805842632229405</c:v>
                </c:pt>
                <c:pt idx="22225">
                  <c:v>0.39807633751858285</c:v>
                </c:pt>
                <c:pt idx="22226">
                  <c:v>0.39809424871487165</c:v>
                </c:pt>
                <c:pt idx="22227">
                  <c:v>0.39811215991116045</c:v>
                </c:pt>
                <c:pt idx="22228">
                  <c:v>0.39813007110744925</c:v>
                </c:pt>
                <c:pt idx="22229">
                  <c:v>0.39814798230373805</c:v>
                </c:pt>
                <c:pt idx="22230">
                  <c:v>0.39816589350002685</c:v>
                </c:pt>
                <c:pt idx="22231">
                  <c:v>0.39818380469631565</c:v>
                </c:pt>
                <c:pt idx="22232">
                  <c:v>0.39820171589260445</c:v>
                </c:pt>
                <c:pt idx="22233">
                  <c:v>0.39821962708889325</c:v>
                </c:pt>
                <c:pt idx="22234">
                  <c:v>0.39823753828518205</c:v>
                </c:pt>
                <c:pt idx="22235">
                  <c:v>0.39825544948147085</c:v>
                </c:pt>
                <c:pt idx="22236">
                  <c:v>0.39827336067775965</c:v>
                </c:pt>
                <c:pt idx="22237">
                  <c:v>0.39829127187404845</c:v>
                </c:pt>
                <c:pt idx="22238">
                  <c:v>0.39830918307033725</c:v>
                </c:pt>
                <c:pt idx="22239">
                  <c:v>0.39832709426662605</c:v>
                </c:pt>
                <c:pt idx="22240">
                  <c:v>0.39834500546291485</c:v>
                </c:pt>
                <c:pt idx="22241">
                  <c:v>0.39836291665920365</c:v>
                </c:pt>
                <c:pt idx="22242">
                  <c:v>0.39838082785549245</c:v>
                </c:pt>
                <c:pt idx="22243">
                  <c:v>0.39839873905178125</c:v>
                </c:pt>
                <c:pt idx="22244">
                  <c:v>0.39841665024807005</c:v>
                </c:pt>
                <c:pt idx="22245">
                  <c:v>0.39843456144435885</c:v>
                </c:pt>
                <c:pt idx="22246">
                  <c:v>0.39845247264064765</c:v>
                </c:pt>
                <c:pt idx="22247">
                  <c:v>0.39847038383693645</c:v>
                </c:pt>
                <c:pt idx="22248">
                  <c:v>0.39848829503322525</c:v>
                </c:pt>
                <c:pt idx="22249">
                  <c:v>0.39850620622951405</c:v>
                </c:pt>
                <c:pt idx="22250">
                  <c:v>0.39852411742580285</c:v>
                </c:pt>
                <c:pt idx="22251">
                  <c:v>0.39854202862209165</c:v>
                </c:pt>
                <c:pt idx="22252">
                  <c:v>0.39855993981838045</c:v>
                </c:pt>
                <c:pt idx="22253">
                  <c:v>0.39857785101466925</c:v>
                </c:pt>
                <c:pt idx="22254">
                  <c:v>0.39859576221095805</c:v>
                </c:pt>
                <c:pt idx="22255">
                  <c:v>0.39861367340724685</c:v>
                </c:pt>
                <c:pt idx="22256">
                  <c:v>0.39863158460353565</c:v>
                </c:pt>
                <c:pt idx="22257">
                  <c:v>0.39864949579982445</c:v>
                </c:pt>
                <c:pt idx="22258">
                  <c:v>0.39866740699611325</c:v>
                </c:pt>
                <c:pt idx="22259">
                  <c:v>0.39868531819240205</c:v>
                </c:pt>
                <c:pt idx="22260">
                  <c:v>0.39870322938869085</c:v>
                </c:pt>
                <c:pt idx="22261">
                  <c:v>0.39872114058497965</c:v>
                </c:pt>
                <c:pt idx="22262">
                  <c:v>0.39873905178126845</c:v>
                </c:pt>
                <c:pt idx="22263">
                  <c:v>0.39875696297755725</c:v>
                </c:pt>
                <c:pt idx="22264">
                  <c:v>0.39877487417384605</c:v>
                </c:pt>
                <c:pt idx="22265">
                  <c:v>0.39879278537013485</c:v>
                </c:pt>
                <c:pt idx="22266">
                  <c:v>0.39881069656642365</c:v>
                </c:pt>
                <c:pt idx="22267">
                  <c:v>0.39882860776271245</c:v>
                </c:pt>
                <c:pt idx="22268">
                  <c:v>0.39884651895900125</c:v>
                </c:pt>
                <c:pt idx="22269">
                  <c:v>0.39886443015529005</c:v>
                </c:pt>
                <c:pt idx="22270">
                  <c:v>0.39888234135157885</c:v>
                </c:pt>
                <c:pt idx="22271">
                  <c:v>0.39890025254786765</c:v>
                </c:pt>
                <c:pt idx="22272">
                  <c:v>0.39891816374415645</c:v>
                </c:pt>
                <c:pt idx="22273">
                  <c:v>0.39893607494044525</c:v>
                </c:pt>
                <c:pt idx="22274">
                  <c:v>0.39895398613673405</c:v>
                </c:pt>
                <c:pt idx="22275">
                  <c:v>0.39897189733302285</c:v>
                </c:pt>
                <c:pt idx="22276">
                  <c:v>0.39898980852931165</c:v>
                </c:pt>
                <c:pt idx="22277">
                  <c:v>0.39900771972560045</c:v>
                </c:pt>
                <c:pt idx="22278">
                  <c:v>0.39902563092188925</c:v>
                </c:pt>
                <c:pt idx="22279">
                  <c:v>0.39904354211817805</c:v>
                </c:pt>
                <c:pt idx="22280">
                  <c:v>0.39906145331446685</c:v>
                </c:pt>
                <c:pt idx="22281">
                  <c:v>0.39907936451075565</c:v>
                </c:pt>
                <c:pt idx="22282">
                  <c:v>0.39909727570704445</c:v>
                </c:pt>
                <c:pt idx="22283">
                  <c:v>0.39911518690333325</c:v>
                </c:pt>
                <c:pt idx="22284">
                  <c:v>0.39913309809962205</c:v>
                </c:pt>
                <c:pt idx="22285">
                  <c:v>0.39915100929591085</c:v>
                </c:pt>
                <c:pt idx="22286">
                  <c:v>0.39916892049219965</c:v>
                </c:pt>
                <c:pt idx="22287">
                  <c:v>0.39918683168848845</c:v>
                </c:pt>
                <c:pt idx="22288">
                  <c:v>0.39920474288477725</c:v>
                </c:pt>
                <c:pt idx="22289">
                  <c:v>0.39922265408106605</c:v>
                </c:pt>
                <c:pt idx="22290">
                  <c:v>0.39924056527735485</c:v>
                </c:pt>
                <c:pt idx="22291">
                  <c:v>0.39925847647364365</c:v>
                </c:pt>
                <c:pt idx="22292">
                  <c:v>0.39927638766993245</c:v>
                </c:pt>
                <c:pt idx="22293">
                  <c:v>0.39929429886622125</c:v>
                </c:pt>
                <c:pt idx="22294">
                  <c:v>0.39931221006251005</c:v>
                </c:pt>
                <c:pt idx="22295">
                  <c:v>0.39933012125879885</c:v>
                </c:pt>
                <c:pt idx="22296">
                  <c:v>0.39934803245508765</c:v>
                </c:pt>
                <c:pt idx="22297">
                  <c:v>0.39936594365137645</c:v>
                </c:pt>
                <c:pt idx="22298">
                  <c:v>0.39938385484766525</c:v>
                </c:pt>
                <c:pt idx="22299">
                  <c:v>0.39940176604395405</c:v>
                </c:pt>
                <c:pt idx="22300">
                  <c:v>0.39941967724024285</c:v>
                </c:pt>
                <c:pt idx="22301">
                  <c:v>0.39943758843653165</c:v>
                </c:pt>
                <c:pt idx="22302">
                  <c:v>0.39945549963282045</c:v>
                </c:pt>
                <c:pt idx="22303">
                  <c:v>0.39947341082910925</c:v>
                </c:pt>
                <c:pt idx="22304">
                  <c:v>0.39949132202539805</c:v>
                </c:pt>
                <c:pt idx="22305">
                  <c:v>0.39950923322168685</c:v>
                </c:pt>
                <c:pt idx="22306">
                  <c:v>0.39952714441797565</c:v>
                </c:pt>
                <c:pt idx="22307">
                  <c:v>0.39954505561426445</c:v>
                </c:pt>
                <c:pt idx="22308">
                  <c:v>0.39956296681055326</c:v>
                </c:pt>
                <c:pt idx="22309">
                  <c:v>0.39958087800684206</c:v>
                </c:pt>
                <c:pt idx="22310">
                  <c:v>0.39959878920313086</c:v>
                </c:pt>
                <c:pt idx="22311">
                  <c:v>0.39961670039941966</c:v>
                </c:pt>
                <c:pt idx="22312">
                  <c:v>0.39963461159570846</c:v>
                </c:pt>
                <c:pt idx="22313">
                  <c:v>0.39965252279199726</c:v>
                </c:pt>
                <c:pt idx="22314">
                  <c:v>0.39967043398828606</c:v>
                </c:pt>
                <c:pt idx="22315">
                  <c:v>0.39968834518457486</c:v>
                </c:pt>
                <c:pt idx="22316">
                  <c:v>0.39970625638086366</c:v>
                </c:pt>
                <c:pt idx="22317">
                  <c:v>0.39972416757715246</c:v>
                </c:pt>
                <c:pt idx="22318">
                  <c:v>0.39974207877344126</c:v>
                </c:pt>
                <c:pt idx="22319">
                  <c:v>0.39975998996973006</c:v>
                </c:pt>
                <c:pt idx="22320">
                  <c:v>0.39977790116601886</c:v>
                </c:pt>
                <c:pt idx="22321">
                  <c:v>0.39979581236230766</c:v>
                </c:pt>
                <c:pt idx="22322">
                  <c:v>0.39981372355859646</c:v>
                </c:pt>
                <c:pt idx="22323">
                  <c:v>0.39983163475488526</c:v>
                </c:pt>
                <c:pt idx="22324">
                  <c:v>0.39984954595117406</c:v>
                </c:pt>
                <c:pt idx="22325">
                  <c:v>0.39986745714746286</c:v>
                </c:pt>
                <c:pt idx="22326">
                  <c:v>0.39988536834375166</c:v>
                </c:pt>
                <c:pt idx="22327">
                  <c:v>0.39990327954004046</c:v>
                </c:pt>
                <c:pt idx="22328">
                  <c:v>0.39992119073632926</c:v>
                </c:pt>
                <c:pt idx="22329">
                  <c:v>0.39993910193261806</c:v>
                </c:pt>
                <c:pt idx="22330">
                  <c:v>0.39995701312890686</c:v>
                </c:pt>
                <c:pt idx="22331">
                  <c:v>0.39997492432519566</c:v>
                </c:pt>
                <c:pt idx="22332">
                  <c:v>0.39999283552148446</c:v>
                </c:pt>
                <c:pt idx="22333">
                  <c:v>0.40001074671777326</c:v>
                </c:pt>
                <c:pt idx="22334">
                  <c:v>0.40002865791406206</c:v>
                </c:pt>
                <c:pt idx="22335">
                  <c:v>0.40004656911035086</c:v>
                </c:pt>
                <c:pt idx="22336">
                  <c:v>0.40006448030663966</c:v>
                </c:pt>
                <c:pt idx="22337">
                  <c:v>0.40008239150292846</c:v>
                </c:pt>
                <c:pt idx="22338">
                  <c:v>0.40010030269921726</c:v>
                </c:pt>
                <c:pt idx="22339">
                  <c:v>0.40011821389550606</c:v>
                </c:pt>
                <c:pt idx="22340">
                  <c:v>0.40013612509179486</c:v>
                </c:pt>
                <c:pt idx="22341">
                  <c:v>0.40015403628808366</c:v>
                </c:pt>
                <c:pt idx="22342">
                  <c:v>0.40017194748437246</c:v>
                </c:pt>
                <c:pt idx="22343">
                  <c:v>0.40018985868066126</c:v>
                </c:pt>
                <c:pt idx="22344">
                  <c:v>0.40020776987695006</c:v>
                </c:pt>
                <c:pt idx="22345">
                  <c:v>0.40022568107323886</c:v>
                </c:pt>
                <c:pt idx="22346">
                  <c:v>0.40024359226952766</c:v>
                </c:pt>
                <c:pt idx="22347">
                  <c:v>0.40026150346581646</c:v>
                </c:pt>
                <c:pt idx="22348">
                  <c:v>0.40027941466210526</c:v>
                </c:pt>
                <c:pt idx="22349">
                  <c:v>0.40029732585839406</c:v>
                </c:pt>
                <c:pt idx="22350">
                  <c:v>0.40031523705468286</c:v>
                </c:pt>
                <c:pt idx="22351">
                  <c:v>0.40033314825097166</c:v>
                </c:pt>
                <c:pt idx="22352">
                  <c:v>0.40035105944726046</c:v>
                </c:pt>
                <c:pt idx="22353">
                  <c:v>0.40036897064354926</c:v>
                </c:pt>
                <c:pt idx="22354">
                  <c:v>0.40038688183983806</c:v>
                </c:pt>
                <c:pt idx="22355">
                  <c:v>0.40040479303612686</c:v>
                </c:pt>
                <c:pt idx="22356">
                  <c:v>0.40042270423241566</c:v>
                </c:pt>
                <c:pt idx="22357">
                  <c:v>0.40044061542870446</c:v>
                </c:pt>
                <c:pt idx="22358">
                  <c:v>0.40045852662499326</c:v>
                </c:pt>
                <c:pt idx="22359">
                  <c:v>0.40047643782128206</c:v>
                </c:pt>
                <c:pt idx="22360">
                  <c:v>0.40049434901757086</c:v>
                </c:pt>
                <c:pt idx="22361">
                  <c:v>0.40051226021385966</c:v>
                </c:pt>
                <c:pt idx="22362">
                  <c:v>0.40053017141014846</c:v>
                </c:pt>
                <c:pt idx="22363">
                  <c:v>0.40054808260643726</c:v>
                </c:pt>
                <c:pt idx="22364">
                  <c:v>0.40056599380272606</c:v>
                </c:pt>
                <c:pt idx="22365">
                  <c:v>0.40058390499901486</c:v>
                </c:pt>
                <c:pt idx="22366">
                  <c:v>0.40060181619530366</c:v>
                </c:pt>
                <c:pt idx="22367">
                  <c:v>0.40061972739159246</c:v>
                </c:pt>
                <c:pt idx="22368">
                  <c:v>0.40063763858788126</c:v>
                </c:pt>
                <c:pt idx="22369">
                  <c:v>0.40065554978417006</c:v>
                </c:pt>
                <c:pt idx="22370">
                  <c:v>0.40067346098045886</c:v>
                </c:pt>
                <c:pt idx="22371">
                  <c:v>0.40069137217674766</c:v>
                </c:pt>
                <c:pt idx="22372">
                  <c:v>0.40070928337303646</c:v>
                </c:pt>
                <c:pt idx="22373">
                  <c:v>0.40072719456932526</c:v>
                </c:pt>
                <c:pt idx="22374">
                  <c:v>0.40074510576561406</c:v>
                </c:pt>
                <c:pt idx="22375">
                  <c:v>0.40076301696190286</c:v>
                </c:pt>
                <c:pt idx="22376">
                  <c:v>0.40078092815819166</c:v>
                </c:pt>
                <c:pt idx="22377">
                  <c:v>0.40079883935448046</c:v>
                </c:pt>
                <c:pt idx="22378">
                  <c:v>0.40081675055076926</c:v>
                </c:pt>
                <c:pt idx="22379">
                  <c:v>0.40083466174705806</c:v>
                </c:pt>
                <c:pt idx="22380">
                  <c:v>0.40085257294334686</c:v>
                </c:pt>
                <c:pt idx="22381">
                  <c:v>0.40087048413963566</c:v>
                </c:pt>
                <c:pt idx="22382">
                  <c:v>0.40088839533592446</c:v>
                </c:pt>
                <c:pt idx="22383">
                  <c:v>0.40090630653221326</c:v>
                </c:pt>
                <c:pt idx="22384">
                  <c:v>0.40092421772850206</c:v>
                </c:pt>
                <c:pt idx="22385">
                  <c:v>0.40094212892479086</c:v>
                </c:pt>
                <c:pt idx="22386">
                  <c:v>0.40096004012107966</c:v>
                </c:pt>
                <c:pt idx="22387">
                  <c:v>0.40097795131736846</c:v>
                </c:pt>
                <c:pt idx="22388">
                  <c:v>0.40099586251365726</c:v>
                </c:pt>
                <c:pt idx="22389">
                  <c:v>0.40101377370994606</c:v>
                </c:pt>
                <c:pt idx="22390">
                  <c:v>0.40103168490623486</c:v>
                </c:pt>
                <c:pt idx="22391">
                  <c:v>0.40104959610252366</c:v>
                </c:pt>
                <c:pt idx="22392">
                  <c:v>0.40106750729881246</c:v>
                </c:pt>
                <c:pt idx="22393">
                  <c:v>0.40108541849510126</c:v>
                </c:pt>
                <c:pt idx="22394">
                  <c:v>0.40110332969139006</c:v>
                </c:pt>
                <c:pt idx="22395">
                  <c:v>0.40112124088767886</c:v>
                </c:pt>
                <c:pt idx="22396">
                  <c:v>0.40113915208396766</c:v>
                </c:pt>
                <c:pt idx="22397">
                  <c:v>0.40115706328025647</c:v>
                </c:pt>
                <c:pt idx="22398">
                  <c:v>0.40117497447654527</c:v>
                </c:pt>
                <c:pt idx="22399">
                  <c:v>0.40119288567283407</c:v>
                </c:pt>
                <c:pt idx="22400">
                  <c:v>0.40121079686912287</c:v>
                </c:pt>
                <c:pt idx="22401">
                  <c:v>0.40122870806541167</c:v>
                </c:pt>
                <c:pt idx="22402">
                  <c:v>0.40124661926170047</c:v>
                </c:pt>
                <c:pt idx="22403">
                  <c:v>0.40126453045798927</c:v>
                </c:pt>
                <c:pt idx="22404">
                  <c:v>0.40128244165427807</c:v>
                </c:pt>
                <c:pt idx="22405">
                  <c:v>0.40130035285056687</c:v>
                </c:pt>
                <c:pt idx="22406">
                  <c:v>0.40131826404685567</c:v>
                </c:pt>
                <c:pt idx="22407">
                  <c:v>0.40133617524314447</c:v>
                </c:pt>
                <c:pt idx="22408">
                  <c:v>0.40135408643943327</c:v>
                </c:pt>
                <c:pt idx="22409">
                  <c:v>0.40137199763572207</c:v>
                </c:pt>
                <c:pt idx="22410">
                  <c:v>0.40138990883201087</c:v>
                </c:pt>
                <c:pt idx="22411">
                  <c:v>0.40140782002829967</c:v>
                </c:pt>
                <c:pt idx="22412">
                  <c:v>0.40142573122458847</c:v>
                </c:pt>
                <c:pt idx="22413">
                  <c:v>0.40144364242087727</c:v>
                </c:pt>
                <c:pt idx="22414">
                  <c:v>0.40146155361716607</c:v>
                </c:pt>
                <c:pt idx="22415">
                  <c:v>0.40147946481345487</c:v>
                </c:pt>
                <c:pt idx="22416">
                  <c:v>0.40149737600974367</c:v>
                </c:pt>
                <c:pt idx="22417">
                  <c:v>0.40151528720603247</c:v>
                </c:pt>
                <c:pt idx="22418">
                  <c:v>0.40153319840232127</c:v>
                </c:pt>
                <c:pt idx="22419">
                  <c:v>0.40155110959861007</c:v>
                </c:pt>
                <c:pt idx="22420">
                  <c:v>0.40156902079489887</c:v>
                </c:pt>
                <c:pt idx="22421">
                  <c:v>0.40158693199118767</c:v>
                </c:pt>
                <c:pt idx="22422">
                  <c:v>0.40160484318747647</c:v>
                </c:pt>
                <c:pt idx="22423">
                  <c:v>0.40162275438376527</c:v>
                </c:pt>
                <c:pt idx="22424">
                  <c:v>0.40164066558005407</c:v>
                </c:pt>
                <c:pt idx="22425">
                  <c:v>0.40165857677634287</c:v>
                </c:pt>
                <c:pt idx="22426">
                  <c:v>0.40167648797263167</c:v>
                </c:pt>
                <c:pt idx="22427">
                  <c:v>0.40169439916892047</c:v>
                </c:pt>
                <c:pt idx="22428">
                  <c:v>0.40171231036520927</c:v>
                </c:pt>
                <c:pt idx="22429">
                  <c:v>0.40173022156149807</c:v>
                </c:pt>
                <c:pt idx="22430">
                  <c:v>0.40174813275778687</c:v>
                </c:pt>
                <c:pt idx="22431">
                  <c:v>0.40176604395407567</c:v>
                </c:pt>
                <c:pt idx="22432">
                  <c:v>0.40178395515036447</c:v>
                </c:pt>
                <c:pt idx="22433">
                  <c:v>0.40180186634665327</c:v>
                </c:pt>
                <c:pt idx="22434">
                  <c:v>0.40181977754294207</c:v>
                </c:pt>
                <c:pt idx="22435">
                  <c:v>0.40183768873923087</c:v>
                </c:pt>
                <c:pt idx="22436">
                  <c:v>0.40185559993551967</c:v>
                </c:pt>
                <c:pt idx="22437">
                  <c:v>0.40187351113180847</c:v>
                </c:pt>
                <c:pt idx="22438">
                  <c:v>0.40189142232809727</c:v>
                </c:pt>
                <c:pt idx="22439">
                  <c:v>0.40190933352438607</c:v>
                </c:pt>
                <c:pt idx="22440">
                  <c:v>0.40192724472067487</c:v>
                </c:pt>
                <c:pt idx="22441">
                  <c:v>0.40194515591696367</c:v>
                </c:pt>
                <c:pt idx="22442">
                  <c:v>0.40196306711325247</c:v>
                </c:pt>
                <c:pt idx="22443">
                  <c:v>0.40198097830954127</c:v>
                </c:pt>
                <c:pt idx="22444">
                  <c:v>0.40199888950583007</c:v>
                </c:pt>
                <c:pt idx="22445">
                  <c:v>0.40201680070211887</c:v>
                </c:pt>
                <c:pt idx="22446">
                  <c:v>0.40203471189840767</c:v>
                </c:pt>
                <c:pt idx="22447">
                  <c:v>0.40205262309469647</c:v>
                </c:pt>
                <c:pt idx="22448">
                  <c:v>0.40207053429098527</c:v>
                </c:pt>
                <c:pt idx="22449">
                  <c:v>0.40208844548727407</c:v>
                </c:pt>
                <c:pt idx="22450">
                  <c:v>0.40210635668356287</c:v>
                </c:pt>
                <c:pt idx="22451">
                  <c:v>0.40212426787985167</c:v>
                </c:pt>
                <c:pt idx="22452">
                  <c:v>0.40214217907614047</c:v>
                </c:pt>
                <c:pt idx="22453">
                  <c:v>0.40216009027242927</c:v>
                </c:pt>
                <c:pt idx="22454">
                  <c:v>0.40217800146871807</c:v>
                </c:pt>
                <c:pt idx="22455">
                  <c:v>0.40219591266500687</c:v>
                </c:pt>
                <c:pt idx="22456">
                  <c:v>0.40221382386129567</c:v>
                </c:pt>
                <c:pt idx="22457">
                  <c:v>0.40223173505758447</c:v>
                </c:pt>
                <c:pt idx="22458">
                  <c:v>0.40224964625387327</c:v>
                </c:pt>
                <c:pt idx="22459">
                  <c:v>0.40226755745016207</c:v>
                </c:pt>
                <c:pt idx="22460">
                  <c:v>0.40228546864645087</c:v>
                </c:pt>
                <c:pt idx="22461">
                  <c:v>0.40230337984273967</c:v>
                </c:pt>
                <c:pt idx="22462">
                  <c:v>0.40232129103902847</c:v>
                </c:pt>
                <c:pt idx="22463">
                  <c:v>0.40233920223531727</c:v>
                </c:pt>
                <c:pt idx="22464">
                  <c:v>0.40235711343160607</c:v>
                </c:pt>
                <c:pt idx="22465">
                  <c:v>0.40237502462789487</c:v>
                </c:pt>
                <c:pt idx="22466">
                  <c:v>0.40239293582418367</c:v>
                </c:pt>
                <c:pt idx="22467">
                  <c:v>0.40241084702047247</c:v>
                </c:pt>
                <c:pt idx="22468">
                  <c:v>0.40242875821676127</c:v>
                </c:pt>
                <c:pt idx="22469">
                  <c:v>0.40244666941305007</c:v>
                </c:pt>
                <c:pt idx="22470">
                  <c:v>0.40246458060933887</c:v>
                </c:pt>
                <c:pt idx="22471">
                  <c:v>0.40248249180562767</c:v>
                </c:pt>
                <c:pt idx="22472">
                  <c:v>0.40250040300191647</c:v>
                </c:pt>
                <c:pt idx="22473">
                  <c:v>0.40251831419820527</c:v>
                </c:pt>
                <c:pt idx="22474">
                  <c:v>0.40253622539449407</c:v>
                </c:pt>
                <c:pt idx="22475">
                  <c:v>0.40255413659078287</c:v>
                </c:pt>
                <c:pt idx="22476">
                  <c:v>0.40257204778707167</c:v>
                </c:pt>
                <c:pt idx="22477">
                  <c:v>0.40258995898336047</c:v>
                </c:pt>
                <c:pt idx="22478">
                  <c:v>0.40260787017964927</c:v>
                </c:pt>
                <c:pt idx="22479">
                  <c:v>0.40262578137593807</c:v>
                </c:pt>
                <c:pt idx="22480">
                  <c:v>0.40264369257222687</c:v>
                </c:pt>
                <c:pt idx="22481">
                  <c:v>0.40266160376851567</c:v>
                </c:pt>
                <c:pt idx="22482">
                  <c:v>0.40267951496480447</c:v>
                </c:pt>
                <c:pt idx="22483">
                  <c:v>0.40269742616109327</c:v>
                </c:pt>
                <c:pt idx="22484">
                  <c:v>0.40271533735738207</c:v>
                </c:pt>
                <c:pt idx="22485">
                  <c:v>0.40273324855367088</c:v>
                </c:pt>
                <c:pt idx="22486">
                  <c:v>0.40275115974995968</c:v>
                </c:pt>
                <c:pt idx="22487">
                  <c:v>0.40276907094624848</c:v>
                </c:pt>
                <c:pt idx="22488">
                  <c:v>0.40278698214253728</c:v>
                </c:pt>
                <c:pt idx="22489">
                  <c:v>0.40280489333882608</c:v>
                </c:pt>
                <c:pt idx="22490">
                  <c:v>0.40282280453511488</c:v>
                </c:pt>
                <c:pt idx="22491">
                  <c:v>0.40284071573140368</c:v>
                </c:pt>
                <c:pt idx="22492">
                  <c:v>0.40285862692769248</c:v>
                </c:pt>
                <c:pt idx="22493">
                  <c:v>0.40287653812398128</c:v>
                </c:pt>
                <c:pt idx="22494">
                  <c:v>0.40289444932027008</c:v>
                </c:pt>
                <c:pt idx="22495">
                  <c:v>0.40291236051655888</c:v>
                </c:pt>
                <c:pt idx="22496">
                  <c:v>0.40293027171284768</c:v>
                </c:pt>
                <c:pt idx="22497">
                  <c:v>0.40294818290913648</c:v>
                </c:pt>
                <c:pt idx="22498">
                  <c:v>0.40296609410542528</c:v>
                </c:pt>
                <c:pt idx="22499">
                  <c:v>0.40298400530171408</c:v>
                </c:pt>
                <c:pt idx="22500">
                  <c:v>0.40300191649800288</c:v>
                </c:pt>
                <c:pt idx="22501">
                  <c:v>0.40301982769429168</c:v>
                </c:pt>
                <c:pt idx="22502">
                  <c:v>0.40303773889058048</c:v>
                </c:pt>
                <c:pt idx="22503">
                  <c:v>0.40305565008686928</c:v>
                </c:pt>
                <c:pt idx="22504">
                  <c:v>0.40307356128315808</c:v>
                </c:pt>
                <c:pt idx="22505">
                  <c:v>0.40309147247944688</c:v>
                </c:pt>
                <c:pt idx="22506">
                  <c:v>0.40310938367573568</c:v>
                </c:pt>
                <c:pt idx="22507">
                  <c:v>0.40312729487202448</c:v>
                </c:pt>
                <c:pt idx="22508">
                  <c:v>0.40314520606831328</c:v>
                </c:pt>
                <c:pt idx="22509">
                  <c:v>0.40316311726460208</c:v>
                </c:pt>
                <c:pt idx="22510">
                  <c:v>0.40318102846089088</c:v>
                </c:pt>
                <c:pt idx="22511">
                  <c:v>0.40319893965717968</c:v>
                </c:pt>
                <c:pt idx="22512">
                  <c:v>0.40321685085346848</c:v>
                </c:pt>
                <c:pt idx="22513">
                  <c:v>0.40323476204975728</c:v>
                </c:pt>
                <c:pt idx="22514">
                  <c:v>0.40325267324604608</c:v>
                </c:pt>
                <c:pt idx="22515">
                  <c:v>0.40327058444233488</c:v>
                </c:pt>
                <c:pt idx="22516">
                  <c:v>0.40328849563862368</c:v>
                </c:pt>
                <c:pt idx="22517">
                  <c:v>0.40330640683491248</c:v>
                </c:pt>
                <c:pt idx="22518">
                  <c:v>0.40332431803120128</c:v>
                </c:pt>
                <c:pt idx="22519">
                  <c:v>0.40334222922749008</c:v>
                </c:pt>
                <c:pt idx="22520">
                  <c:v>0.40336014042377888</c:v>
                </c:pt>
                <c:pt idx="22521">
                  <c:v>0.40337805162006768</c:v>
                </c:pt>
                <c:pt idx="22522">
                  <c:v>0.40339596281635648</c:v>
                </c:pt>
                <c:pt idx="22523">
                  <c:v>0.40341387401264528</c:v>
                </c:pt>
                <c:pt idx="22524">
                  <c:v>0.40343178520893408</c:v>
                </c:pt>
                <c:pt idx="22525">
                  <c:v>0.40344969640522288</c:v>
                </c:pt>
                <c:pt idx="22526">
                  <c:v>0.40346760760151168</c:v>
                </c:pt>
                <c:pt idx="22527">
                  <c:v>0.40348551879780048</c:v>
                </c:pt>
                <c:pt idx="22528">
                  <c:v>0.40350342999408928</c:v>
                </c:pt>
                <c:pt idx="22529">
                  <c:v>0.40352134119037808</c:v>
                </c:pt>
                <c:pt idx="22530">
                  <c:v>0.40353925238666688</c:v>
                </c:pt>
                <c:pt idx="22531">
                  <c:v>0.40355716358295568</c:v>
                </c:pt>
                <c:pt idx="22532">
                  <c:v>0.40357507477924448</c:v>
                </c:pt>
                <c:pt idx="22533">
                  <c:v>0.40359298597553328</c:v>
                </c:pt>
                <c:pt idx="22534">
                  <c:v>0.40361089717182208</c:v>
                </c:pt>
                <c:pt idx="22535">
                  <c:v>0.40362880836811088</c:v>
                </c:pt>
                <c:pt idx="22536">
                  <c:v>0.40364671956439968</c:v>
                </c:pt>
                <c:pt idx="22537">
                  <c:v>0.40366463076068848</c:v>
                </c:pt>
                <c:pt idx="22538">
                  <c:v>0.40368254195697728</c:v>
                </c:pt>
                <c:pt idx="22539">
                  <c:v>0.40370045315326608</c:v>
                </c:pt>
                <c:pt idx="22540">
                  <c:v>0.40371836434955488</c:v>
                </c:pt>
                <c:pt idx="22541">
                  <c:v>0.40373627554584368</c:v>
                </c:pt>
                <c:pt idx="22542">
                  <c:v>0.40375418674213248</c:v>
                </c:pt>
                <c:pt idx="22543">
                  <c:v>0.40377209793842128</c:v>
                </c:pt>
                <c:pt idx="22544">
                  <c:v>0.40379000913471008</c:v>
                </c:pt>
                <c:pt idx="22545">
                  <c:v>0.40380792033099888</c:v>
                </c:pt>
                <c:pt idx="22546">
                  <c:v>0.40382583152728768</c:v>
                </c:pt>
                <c:pt idx="22547">
                  <c:v>0.40384374272357648</c:v>
                </c:pt>
                <c:pt idx="22548">
                  <c:v>0.40386165391986528</c:v>
                </c:pt>
                <c:pt idx="22549">
                  <c:v>0.40387956511615408</c:v>
                </c:pt>
                <c:pt idx="22550">
                  <c:v>0.40389747631244288</c:v>
                </c:pt>
                <c:pt idx="22551">
                  <c:v>0.40391538750873168</c:v>
                </c:pt>
                <c:pt idx="22552">
                  <c:v>0.40393329870502048</c:v>
                </c:pt>
                <c:pt idx="22553">
                  <c:v>0.40395120990130928</c:v>
                </c:pt>
                <c:pt idx="22554">
                  <c:v>0.40396912109759808</c:v>
                </c:pt>
                <c:pt idx="22555">
                  <c:v>0.40398703229388688</c:v>
                </c:pt>
                <c:pt idx="22556">
                  <c:v>0.40400494349017568</c:v>
                </c:pt>
                <c:pt idx="22557">
                  <c:v>0.40402285468646448</c:v>
                </c:pt>
                <c:pt idx="22558">
                  <c:v>0.40404076588275328</c:v>
                </c:pt>
                <c:pt idx="22559">
                  <c:v>0.40405867707904208</c:v>
                </c:pt>
                <c:pt idx="22560">
                  <c:v>0.40407658827533088</c:v>
                </c:pt>
                <c:pt idx="22561">
                  <c:v>0.40409449947161968</c:v>
                </c:pt>
                <c:pt idx="22562">
                  <c:v>0.40411241066790848</c:v>
                </c:pt>
                <c:pt idx="22563">
                  <c:v>0.40413032186419728</c:v>
                </c:pt>
                <c:pt idx="22564">
                  <c:v>0.40414823306048608</c:v>
                </c:pt>
                <c:pt idx="22565">
                  <c:v>0.40416614425677488</c:v>
                </c:pt>
                <c:pt idx="22566">
                  <c:v>0.40418405545306368</c:v>
                </c:pt>
                <c:pt idx="22567">
                  <c:v>0.40420196664935248</c:v>
                </c:pt>
                <c:pt idx="22568">
                  <c:v>0.40421987784564128</c:v>
                </c:pt>
                <c:pt idx="22569">
                  <c:v>0.40423778904193008</c:v>
                </c:pt>
                <c:pt idx="22570">
                  <c:v>0.40425570023821888</c:v>
                </c:pt>
                <c:pt idx="22571">
                  <c:v>0.40427361143450768</c:v>
                </c:pt>
                <c:pt idx="22572">
                  <c:v>0.40429152263079648</c:v>
                </c:pt>
                <c:pt idx="22573">
                  <c:v>0.40430943382708528</c:v>
                </c:pt>
                <c:pt idx="22574">
                  <c:v>0.40432734502337409</c:v>
                </c:pt>
                <c:pt idx="22575">
                  <c:v>0.40434525621966289</c:v>
                </c:pt>
                <c:pt idx="22576">
                  <c:v>0.40436316741595169</c:v>
                </c:pt>
                <c:pt idx="22577">
                  <c:v>0.40438107861224049</c:v>
                </c:pt>
                <c:pt idx="22578">
                  <c:v>0.40439898980852929</c:v>
                </c:pt>
                <c:pt idx="22579">
                  <c:v>0.40441690100481809</c:v>
                </c:pt>
                <c:pt idx="22580">
                  <c:v>0.40443481220110689</c:v>
                </c:pt>
                <c:pt idx="22581">
                  <c:v>0.40445272339739569</c:v>
                </c:pt>
                <c:pt idx="22582">
                  <c:v>0.40447063459368449</c:v>
                </c:pt>
                <c:pt idx="22583">
                  <c:v>0.40448854578997329</c:v>
                </c:pt>
                <c:pt idx="22584">
                  <c:v>0.40450645698626209</c:v>
                </c:pt>
                <c:pt idx="22585">
                  <c:v>0.40452436818255089</c:v>
                </c:pt>
                <c:pt idx="22586">
                  <c:v>0.40454227937883969</c:v>
                </c:pt>
                <c:pt idx="22587">
                  <c:v>0.40456019057512849</c:v>
                </c:pt>
                <c:pt idx="22588">
                  <c:v>0.40457810177141729</c:v>
                </c:pt>
                <c:pt idx="22589">
                  <c:v>0.40459601296770609</c:v>
                </c:pt>
                <c:pt idx="22590">
                  <c:v>0.40461392416399489</c:v>
                </c:pt>
                <c:pt idx="22591">
                  <c:v>0.40463183536028369</c:v>
                </c:pt>
                <c:pt idx="22592">
                  <c:v>0.40464974655657249</c:v>
                </c:pt>
                <c:pt idx="22593">
                  <c:v>0.40466765775286129</c:v>
                </c:pt>
                <c:pt idx="22594">
                  <c:v>0.40468556894915009</c:v>
                </c:pt>
                <c:pt idx="22595">
                  <c:v>0.40470348014543889</c:v>
                </c:pt>
                <c:pt idx="22596">
                  <c:v>0.40472139134172769</c:v>
                </c:pt>
                <c:pt idx="22597">
                  <c:v>0.40473930253801649</c:v>
                </c:pt>
                <c:pt idx="22598">
                  <c:v>0.40475721373430529</c:v>
                </c:pt>
                <c:pt idx="22599">
                  <c:v>0.40477512493059409</c:v>
                </c:pt>
                <c:pt idx="22600">
                  <c:v>0.40479303612688289</c:v>
                </c:pt>
                <c:pt idx="22601">
                  <c:v>0.40481094732317169</c:v>
                </c:pt>
                <c:pt idx="22602">
                  <c:v>0.40482885851946049</c:v>
                </c:pt>
                <c:pt idx="22603">
                  <c:v>0.40484676971574929</c:v>
                </c:pt>
                <c:pt idx="22604">
                  <c:v>0.40486468091203809</c:v>
                </c:pt>
                <c:pt idx="22605">
                  <c:v>0.40488259210832689</c:v>
                </c:pt>
                <c:pt idx="22606">
                  <c:v>0.40490050330461569</c:v>
                </c:pt>
                <c:pt idx="22607">
                  <c:v>0.40491841450090449</c:v>
                </c:pt>
                <c:pt idx="22608">
                  <c:v>0.40493632569719329</c:v>
                </c:pt>
                <c:pt idx="22609">
                  <c:v>0.40495423689348209</c:v>
                </c:pt>
                <c:pt idx="22610">
                  <c:v>0.40497214808977089</c:v>
                </c:pt>
                <c:pt idx="22611">
                  <c:v>0.40499005928605969</c:v>
                </c:pt>
                <c:pt idx="22612">
                  <c:v>0.40500797048234849</c:v>
                </c:pt>
                <c:pt idx="22613">
                  <c:v>0.40502588167863729</c:v>
                </c:pt>
                <c:pt idx="22614">
                  <c:v>0.40504379287492609</c:v>
                </c:pt>
                <c:pt idx="22615">
                  <c:v>0.40506170407121489</c:v>
                </c:pt>
                <c:pt idx="22616">
                  <c:v>0.40507961526750369</c:v>
                </c:pt>
                <c:pt idx="22617">
                  <c:v>0.40509752646379249</c:v>
                </c:pt>
                <c:pt idx="22618">
                  <c:v>0.40511543766008129</c:v>
                </c:pt>
                <c:pt idx="22619">
                  <c:v>0.40513334885637009</c:v>
                </c:pt>
                <c:pt idx="22620">
                  <c:v>0.40515126005265889</c:v>
                </c:pt>
                <c:pt idx="22621">
                  <c:v>0.40516917124894769</c:v>
                </c:pt>
                <c:pt idx="22622">
                  <c:v>0.40518708244523649</c:v>
                </c:pt>
                <c:pt idx="22623">
                  <c:v>0.40520499364152529</c:v>
                </c:pt>
                <c:pt idx="22624">
                  <c:v>0.40522290483781409</c:v>
                </c:pt>
                <c:pt idx="22625">
                  <c:v>0.40524081603410289</c:v>
                </c:pt>
                <c:pt idx="22626">
                  <c:v>0.40525872723039169</c:v>
                </c:pt>
                <c:pt idx="22627">
                  <c:v>0.40527663842668049</c:v>
                </c:pt>
                <c:pt idx="22628">
                  <c:v>0.40529454962296929</c:v>
                </c:pt>
                <c:pt idx="22629">
                  <c:v>0.40531246081925809</c:v>
                </c:pt>
                <c:pt idx="22630">
                  <c:v>0.40533037201554689</c:v>
                </c:pt>
                <c:pt idx="22631">
                  <c:v>0.40534828321183569</c:v>
                </c:pt>
                <c:pt idx="22632">
                  <c:v>0.40536619440812449</c:v>
                </c:pt>
                <c:pt idx="22633">
                  <c:v>0.40538410560441329</c:v>
                </c:pt>
                <c:pt idx="22634">
                  <c:v>0.40540201680070209</c:v>
                </c:pt>
                <c:pt idx="22635">
                  <c:v>0.40541992799699089</c:v>
                </c:pt>
                <c:pt idx="22636">
                  <c:v>0.40543783919327969</c:v>
                </c:pt>
                <c:pt idx="22637">
                  <c:v>0.40545575038956849</c:v>
                </c:pt>
                <c:pt idx="22638">
                  <c:v>0.40547366158585729</c:v>
                </c:pt>
                <c:pt idx="22639">
                  <c:v>0.40549157278214609</c:v>
                </c:pt>
                <c:pt idx="22640">
                  <c:v>0.40550948397843489</c:v>
                </c:pt>
                <c:pt idx="22641">
                  <c:v>0.40552739517472369</c:v>
                </c:pt>
                <c:pt idx="22642">
                  <c:v>0.40554530637101249</c:v>
                </c:pt>
                <c:pt idx="22643">
                  <c:v>0.40556321756730129</c:v>
                </c:pt>
                <c:pt idx="22644">
                  <c:v>0.40558112876359009</c:v>
                </c:pt>
                <c:pt idx="22645">
                  <c:v>0.40559903995987889</c:v>
                </c:pt>
                <c:pt idx="22646">
                  <c:v>0.40561695115616769</c:v>
                </c:pt>
                <c:pt idx="22647">
                  <c:v>0.40563486235245649</c:v>
                </c:pt>
                <c:pt idx="22648">
                  <c:v>0.40565277354874529</c:v>
                </c:pt>
                <c:pt idx="22649">
                  <c:v>0.40567068474503409</c:v>
                </c:pt>
                <c:pt idx="22650">
                  <c:v>0.40568859594132289</c:v>
                </c:pt>
                <c:pt idx="22651">
                  <c:v>0.40570650713761169</c:v>
                </c:pt>
                <c:pt idx="22652">
                  <c:v>0.40572441833390049</c:v>
                </c:pt>
                <c:pt idx="22653">
                  <c:v>0.40574232953018929</c:v>
                </c:pt>
                <c:pt idx="22654">
                  <c:v>0.40576024072647809</c:v>
                </c:pt>
                <c:pt idx="22655">
                  <c:v>0.40577815192276689</c:v>
                </c:pt>
                <c:pt idx="22656">
                  <c:v>0.40579606311905569</c:v>
                </c:pt>
                <c:pt idx="22657">
                  <c:v>0.40581397431534449</c:v>
                </c:pt>
                <c:pt idx="22658">
                  <c:v>0.40583188551163329</c:v>
                </c:pt>
                <c:pt idx="22659">
                  <c:v>0.40584979670792209</c:v>
                </c:pt>
                <c:pt idx="22660">
                  <c:v>0.40586770790421089</c:v>
                </c:pt>
                <c:pt idx="22661">
                  <c:v>0.40588561910049969</c:v>
                </c:pt>
                <c:pt idx="22662">
                  <c:v>0.4059035302967885</c:v>
                </c:pt>
                <c:pt idx="22663">
                  <c:v>0.4059214414930773</c:v>
                </c:pt>
                <c:pt idx="22664">
                  <c:v>0.4059393526893661</c:v>
                </c:pt>
                <c:pt idx="22665">
                  <c:v>0.4059572638856549</c:v>
                </c:pt>
                <c:pt idx="22666">
                  <c:v>0.4059751750819437</c:v>
                </c:pt>
                <c:pt idx="22667">
                  <c:v>0.4059930862782325</c:v>
                </c:pt>
                <c:pt idx="22668">
                  <c:v>0.4060109974745213</c:v>
                </c:pt>
                <c:pt idx="22669">
                  <c:v>0.4060289086708101</c:v>
                </c:pt>
                <c:pt idx="22670">
                  <c:v>0.4060468198670989</c:v>
                </c:pt>
                <c:pt idx="22671">
                  <c:v>0.4060647310633877</c:v>
                </c:pt>
                <c:pt idx="22672">
                  <c:v>0.4060826422596765</c:v>
                </c:pt>
                <c:pt idx="22673">
                  <c:v>0.4061005534559653</c:v>
                </c:pt>
                <c:pt idx="22674">
                  <c:v>0.4061184646522541</c:v>
                </c:pt>
                <c:pt idx="22675">
                  <c:v>0.4061363758485429</c:v>
                </c:pt>
                <c:pt idx="22676">
                  <c:v>0.4061542870448317</c:v>
                </c:pt>
                <c:pt idx="22677">
                  <c:v>0.4061721982411205</c:v>
                </c:pt>
                <c:pt idx="22678">
                  <c:v>0.4061901094374093</c:v>
                </c:pt>
                <c:pt idx="22679">
                  <c:v>0.4062080206336981</c:v>
                </c:pt>
                <c:pt idx="22680">
                  <c:v>0.4062259318299869</c:v>
                </c:pt>
                <c:pt idx="22681">
                  <c:v>0.4062438430262757</c:v>
                </c:pt>
                <c:pt idx="22682">
                  <c:v>0.4062617542225645</c:v>
                </c:pt>
                <c:pt idx="22683">
                  <c:v>0.40627966541885335</c:v>
                </c:pt>
                <c:pt idx="22684">
                  <c:v>0.40629757661514215</c:v>
                </c:pt>
                <c:pt idx="22685">
                  <c:v>0.40631548781143095</c:v>
                </c:pt>
                <c:pt idx="22686">
                  <c:v>0.40633339900771975</c:v>
                </c:pt>
                <c:pt idx="22687">
                  <c:v>0.40635131020400855</c:v>
                </c:pt>
                <c:pt idx="22688">
                  <c:v>0.40636922140029735</c:v>
                </c:pt>
                <c:pt idx="22689">
                  <c:v>0.40638713259658615</c:v>
                </c:pt>
                <c:pt idx="22690">
                  <c:v>0.40640504379287495</c:v>
                </c:pt>
                <c:pt idx="22691">
                  <c:v>0.40642295498916375</c:v>
                </c:pt>
                <c:pt idx="22692">
                  <c:v>0.40644086618545255</c:v>
                </c:pt>
                <c:pt idx="22693">
                  <c:v>0.40645877738174135</c:v>
                </c:pt>
                <c:pt idx="22694">
                  <c:v>0.40647668857803015</c:v>
                </c:pt>
                <c:pt idx="22695">
                  <c:v>0.40649459977431895</c:v>
                </c:pt>
                <c:pt idx="22696">
                  <c:v>0.40651251097060775</c:v>
                </c:pt>
                <c:pt idx="22697">
                  <c:v>0.40653042216689655</c:v>
                </c:pt>
                <c:pt idx="22698">
                  <c:v>0.40654833336318535</c:v>
                </c:pt>
                <c:pt idx="22699">
                  <c:v>0.40656624455947415</c:v>
                </c:pt>
                <c:pt idx="22700">
                  <c:v>0.40658415575576295</c:v>
                </c:pt>
                <c:pt idx="22701">
                  <c:v>0.40660206695205175</c:v>
                </c:pt>
                <c:pt idx="22702">
                  <c:v>0.40661997814834056</c:v>
                </c:pt>
                <c:pt idx="22703">
                  <c:v>0.40663788934462936</c:v>
                </c:pt>
                <c:pt idx="22704">
                  <c:v>0.40665580054091816</c:v>
                </c:pt>
                <c:pt idx="22705">
                  <c:v>0.40667371173720696</c:v>
                </c:pt>
                <c:pt idx="22706">
                  <c:v>0.40669162293349576</c:v>
                </c:pt>
                <c:pt idx="22707">
                  <c:v>0.40670953412978456</c:v>
                </c:pt>
                <c:pt idx="22708">
                  <c:v>0.40672744532607336</c:v>
                </c:pt>
                <c:pt idx="22709">
                  <c:v>0.40674535652236216</c:v>
                </c:pt>
                <c:pt idx="22710">
                  <c:v>0.40676326771865096</c:v>
                </c:pt>
                <c:pt idx="22711">
                  <c:v>0.40678117891493976</c:v>
                </c:pt>
                <c:pt idx="22712">
                  <c:v>0.40679909011122856</c:v>
                </c:pt>
                <c:pt idx="22713">
                  <c:v>0.40681700130751736</c:v>
                </c:pt>
                <c:pt idx="22714">
                  <c:v>0.40683491250380616</c:v>
                </c:pt>
                <c:pt idx="22715">
                  <c:v>0.40685282370009496</c:v>
                </c:pt>
                <c:pt idx="22716">
                  <c:v>0.40687073489638376</c:v>
                </c:pt>
                <c:pt idx="22717">
                  <c:v>0.40688864609267256</c:v>
                </c:pt>
                <c:pt idx="22718">
                  <c:v>0.40690655728896136</c:v>
                </c:pt>
                <c:pt idx="22719">
                  <c:v>0.40692446848525016</c:v>
                </c:pt>
                <c:pt idx="22720">
                  <c:v>0.40694237968153896</c:v>
                </c:pt>
                <c:pt idx="22721">
                  <c:v>0.40696029087782776</c:v>
                </c:pt>
                <c:pt idx="22722">
                  <c:v>0.40697820207411656</c:v>
                </c:pt>
                <c:pt idx="22723">
                  <c:v>0.40699611327040536</c:v>
                </c:pt>
                <c:pt idx="22724">
                  <c:v>0.40701402446669416</c:v>
                </c:pt>
                <c:pt idx="22725">
                  <c:v>0.40703193566298296</c:v>
                </c:pt>
                <c:pt idx="22726">
                  <c:v>0.40704984685927176</c:v>
                </c:pt>
                <c:pt idx="22727">
                  <c:v>0.40706775805556056</c:v>
                </c:pt>
                <c:pt idx="22728">
                  <c:v>0.40708566925184936</c:v>
                </c:pt>
                <c:pt idx="22729">
                  <c:v>0.40710358044813816</c:v>
                </c:pt>
                <c:pt idx="22730">
                  <c:v>0.40712149164442696</c:v>
                </c:pt>
                <c:pt idx="22731">
                  <c:v>0.40713940284071576</c:v>
                </c:pt>
                <c:pt idx="22732">
                  <c:v>0.40715731403700456</c:v>
                </c:pt>
                <c:pt idx="22733">
                  <c:v>0.40717522523329336</c:v>
                </c:pt>
                <c:pt idx="22734">
                  <c:v>0.40719313642958216</c:v>
                </c:pt>
                <c:pt idx="22735">
                  <c:v>0.40721104762587096</c:v>
                </c:pt>
                <c:pt idx="22736">
                  <c:v>0.40722895882215976</c:v>
                </c:pt>
                <c:pt idx="22737">
                  <c:v>0.40724687001844856</c:v>
                </c:pt>
                <c:pt idx="22738">
                  <c:v>0.40726478121473736</c:v>
                </c:pt>
                <c:pt idx="22739">
                  <c:v>0.40728269241102616</c:v>
                </c:pt>
                <c:pt idx="22740">
                  <c:v>0.40730060360731496</c:v>
                </c:pt>
                <c:pt idx="22741">
                  <c:v>0.40731851480360376</c:v>
                </c:pt>
                <c:pt idx="22742">
                  <c:v>0.40733642599989256</c:v>
                </c:pt>
                <c:pt idx="22743">
                  <c:v>0.40735433719618136</c:v>
                </c:pt>
                <c:pt idx="22744">
                  <c:v>0.40737224839247016</c:v>
                </c:pt>
                <c:pt idx="22745">
                  <c:v>0.40739015958875896</c:v>
                </c:pt>
                <c:pt idx="22746">
                  <c:v>0.40740807078504776</c:v>
                </c:pt>
                <c:pt idx="22747">
                  <c:v>0.40742598198133656</c:v>
                </c:pt>
                <c:pt idx="22748">
                  <c:v>0.40744389317762536</c:v>
                </c:pt>
                <c:pt idx="22749">
                  <c:v>0.40746180437391416</c:v>
                </c:pt>
                <c:pt idx="22750">
                  <c:v>0.40747971557020296</c:v>
                </c:pt>
                <c:pt idx="22751">
                  <c:v>0.40749762676649176</c:v>
                </c:pt>
                <c:pt idx="22752">
                  <c:v>0.40751553796278056</c:v>
                </c:pt>
                <c:pt idx="22753">
                  <c:v>0.40753344915906936</c:v>
                </c:pt>
                <c:pt idx="22754">
                  <c:v>0.40755136035535816</c:v>
                </c:pt>
                <c:pt idx="22755">
                  <c:v>0.40756927155164696</c:v>
                </c:pt>
                <c:pt idx="22756">
                  <c:v>0.40758718274793576</c:v>
                </c:pt>
                <c:pt idx="22757">
                  <c:v>0.40760509394422456</c:v>
                </c:pt>
                <c:pt idx="22758">
                  <c:v>0.40762300514051336</c:v>
                </c:pt>
                <c:pt idx="22759">
                  <c:v>0.40764091633680216</c:v>
                </c:pt>
                <c:pt idx="22760">
                  <c:v>0.40765882753309096</c:v>
                </c:pt>
                <c:pt idx="22761">
                  <c:v>0.40767673872937976</c:v>
                </c:pt>
                <c:pt idx="22762">
                  <c:v>0.40769464992566856</c:v>
                </c:pt>
                <c:pt idx="22763">
                  <c:v>0.40771256112195736</c:v>
                </c:pt>
                <c:pt idx="22764">
                  <c:v>0.40773047231824616</c:v>
                </c:pt>
                <c:pt idx="22765">
                  <c:v>0.40774838351453496</c:v>
                </c:pt>
                <c:pt idx="22766">
                  <c:v>0.40776629471082376</c:v>
                </c:pt>
                <c:pt idx="22767">
                  <c:v>0.40778420590711256</c:v>
                </c:pt>
                <c:pt idx="22768">
                  <c:v>0.40780211710340136</c:v>
                </c:pt>
                <c:pt idx="22769">
                  <c:v>0.40782002829969016</c:v>
                </c:pt>
                <c:pt idx="22770">
                  <c:v>0.40783793949597896</c:v>
                </c:pt>
                <c:pt idx="22771">
                  <c:v>0.40785585069226776</c:v>
                </c:pt>
                <c:pt idx="22772">
                  <c:v>0.40787376188855656</c:v>
                </c:pt>
                <c:pt idx="22773">
                  <c:v>0.40789167308484536</c:v>
                </c:pt>
                <c:pt idx="22774">
                  <c:v>0.40790958428113416</c:v>
                </c:pt>
                <c:pt idx="22775">
                  <c:v>0.40792749547742296</c:v>
                </c:pt>
                <c:pt idx="22776">
                  <c:v>0.40794540667371176</c:v>
                </c:pt>
                <c:pt idx="22777">
                  <c:v>0.40796331787000056</c:v>
                </c:pt>
                <c:pt idx="22778">
                  <c:v>0.40798122906628936</c:v>
                </c:pt>
                <c:pt idx="22779">
                  <c:v>0.40799914026257816</c:v>
                </c:pt>
                <c:pt idx="22780">
                  <c:v>0.40801705145886696</c:v>
                </c:pt>
                <c:pt idx="22781">
                  <c:v>0.40803496265515576</c:v>
                </c:pt>
                <c:pt idx="22782">
                  <c:v>0.40805287385144456</c:v>
                </c:pt>
                <c:pt idx="22783">
                  <c:v>0.40807078504773336</c:v>
                </c:pt>
                <c:pt idx="22784">
                  <c:v>0.40808869624402216</c:v>
                </c:pt>
                <c:pt idx="22785">
                  <c:v>0.40810660744031096</c:v>
                </c:pt>
                <c:pt idx="22786">
                  <c:v>0.40812451863659976</c:v>
                </c:pt>
                <c:pt idx="22787">
                  <c:v>0.40814242983288856</c:v>
                </c:pt>
                <c:pt idx="22788">
                  <c:v>0.40816034102917736</c:v>
                </c:pt>
                <c:pt idx="22789">
                  <c:v>0.40817825222546616</c:v>
                </c:pt>
                <c:pt idx="22790">
                  <c:v>0.40819616342175497</c:v>
                </c:pt>
                <c:pt idx="22791">
                  <c:v>0.40821407461804377</c:v>
                </c:pt>
                <c:pt idx="22792">
                  <c:v>0.40823198581433257</c:v>
                </c:pt>
                <c:pt idx="22793">
                  <c:v>0.40824989701062137</c:v>
                </c:pt>
                <c:pt idx="22794">
                  <c:v>0.40826780820691017</c:v>
                </c:pt>
                <c:pt idx="22795">
                  <c:v>0.40828571940319897</c:v>
                </c:pt>
                <c:pt idx="22796">
                  <c:v>0.40830363059948777</c:v>
                </c:pt>
                <c:pt idx="22797">
                  <c:v>0.40832154179577657</c:v>
                </c:pt>
                <c:pt idx="22798">
                  <c:v>0.40833945299206537</c:v>
                </c:pt>
                <c:pt idx="22799">
                  <c:v>0.40835736418835417</c:v>
                </c:pt>
                <c:pt idx="22800">
                  <c:v>0.40837527538464297</c:v>
                </c:pt>
                <c:pt idx="22801">
                  <c:v>0.40839318658093177</c:v>
                </c:pt>
                <c:pt idx="22802">
                  <c:v>0.40841109777722057</c:v>
                </c:pt>
                <c:pt idx="22803">
                  <c:v>0.40842900897350937</c:v>
                </c:pt>
                <c:pt idx="22804">
                  <c:v>0.40844692016979817</c:v>
                </c:pt>
                <c:pt idx="22805">
                  <c:v>0.40846483136608697</c:v>
                </c:pt>
                <c:pt idx="22806">
                  <c:v>0.40848274256237577</c:v>
                </c:pt>
                <c:pt idx="22807">
                  <c:v>0.40850065375866457</c:v>
                </c:pt>
                <c:pt idx="22808">
                  <c:v>0.40851856495495337</c:v>
                </c:pt>
                <c:pt idx="22809">
                  <c:v>0.40853647615124217</c:v>
                </c:pt>
                <c:pt idx="22810">
                  <c:v>0.40855438734753097</c:v>
                </c:pt>
                <c:pt idx="22811">
                  <c:v>0.40857229854381977</c:v>
                </c:pt>
                <c:pt idx="22812">
                  <c:v>0.40859020974010857</c:v>
                </c:pt>
                <c:pt idx="22813">
                  <c:v>0.40860812093639737</c:v>
                </c:pt>
                <c:pt idx="22814">
                  <c:v>0.40862603213268617</c:v>
                </c:pt>
                <c:pt idx="22815">
                  <c:v>0.40864394332897497</c:v>
                </c:pt>
                <c:pt idx="22816">
                  <c:v>0.40866185452526377</c:v>
                </c:pt>
                <c:pt idx="22817">
                  <c:v>0.40867976572155257</c:v>
                </c:pt>
                <c:pt idx="22818">
                  <c:v>0.40869767691784137</c:v>
                </c:pt>
                <c:pt idx="22819">
                  <c:v>0.40871558811413017</c:v>
                </c:pt>
                <c:pt idx="22820">
                  <c:v>0.40873349931041897</c:v>
                </c:pt>
                <c:pt idx="22821">
                  <c:v>0.40875141050670777</c:v>
                </c:pt>
                <c:pt idx="22822">
                  <c:v>0.40876932170299657</c:v>
                </c:pt>
                <c:pt idx="22823">
                  <c:v>0.40878723289928537</c:v>
                </c:pt>
                <c:pt idx="22824">
                  <c:v>0.40880514409557417</c:v>
                </c:pt>
                <c:pt idx="22825">
                  <c:v>0.40882305529186297</c:v>
                </c:pt>
                <c:pt idx="22826">
                  <c:v>0.40884096648815177</c:v>
                </c:pt>
                <c:pt idx="22827">
                  <c:v>0.40885887768444057</c:v>
                </c:pt>
                <c:pt idx="22828">
                  <c:v>0.40887678888072937</c:v>
                </c:pt>
                <c:pt idx="22829">
                  <c:v>0.40889470007701817</c:v>
                </c:pt>
                <c:pt idx="22830">
                  <c:v>0.40891261127330697</c:v>
                </c:pt>
                <c:pt idx="22831">
                  <c:v>0.40893052246959577</c:v>
                </c:pt>
                <c:pt idx="22832">
                  <c:v>0.40894843366588457</c:v>
                </c:pt>
                <c:pt idx="22833">
                  <c:v>0.40896634486217337</c:v>
                </c:pt>
                <c:pt idx="22834">
                  <c:v>0.40898425605846217</c:v>
                </c:pt>
                <c:pt idx="22835">
                  <c:v>0.40900216725475097</c:v>
                </c:pt>
                <c:pt idx="22836">
                  <c:v>0.40902007845103977</c:v>
                </c:pt>
                <c:pt idx="22837">
                  <c:v>0.40903798964732857</c:v>
                </c:pt>
                <c:pt idx="22838">
                  <c:v>0.40905590084361737</c:v>
                </c:pt>
                <c:pt idx="22839">
                  <c:v>0.40907381203990617</c:v>
                </c:pt>
                <c:pt idx="22840">
                  <c:v>0.40909172323619497</c:v>
                </c:pt>
                <c:pt idx="22841">
                  <c:v>0.40910963443248377</c:v>
                </c:pt>
                <c:pt idx="22842">
                  <c:v>0.40912754562877257</c:v>
                </c:pt>
                <c:pt idx="22843">
                  <c:v>0.40914545682506137</c:v>
                </c:pt>
                <c:pt idx="22844">
                  <c:v>0.40916336802135017</c:v>
                </c:pt>
                <c:pt idx="22845">
                  <c:v>0.40918127921763897</c:v>
                </c:pt>
                <c:pt idx="22846">
                  <c:v>0.40919919041392777</c:v>
                </c:pt>
                <c:pt idx="22847">
                  <c:v>0.40921710161021657</c:v>
                </c:pt>
                <c:pt idx="22848">
                  <c:v>0.40923501280650537</c:v>
                </c:pt>
                <c:pt idx="22849">
                  <c:v>0.40925292400279417</c:v>
                </c:pt>
                <c:pt idx="22850">
                  <c:v>0.40927083519908297</c:v>
                </c:pt>
                <c:pt idx="22851">
                  <c:v>0.40928874639537177</c:v>
                </c:pt>
                <c:pt idx="22852">
                  <c:v>0.40930665759166057</c:v>
                </c:pt>
                <c:pt idx="22853">
                  <c:v>0.40932456878794937</c:v>
                </c:pt>
                <c:pt idx="22854">
                  <c:v>0.40934247998423817</c:v>
                </c:pt>
                <c:pt idx="22855">
                  <c:v>0.40936039118052697</c:v>
                </c:pt>
                <c:pt idx="22856">
                  <c:v>0.40937830237681577</c:v>
                </c:pt>
                <c:pt idx="22857">
                  <c:v>0.40939621357310457</c:v>
                </c:pt>
                <c:pt idx="22858">
                  <c:v>0.40941412476939337</c:v>
                </c:pt>
                <c:pt idx="22859">
                  <c:v>0.40943203596568217</c:v>
                </c:pt>
                <c:pt idx="22860">
                  <c:v>0.40944994716197097</c:v>
                </c:pt>
                <c:pt idx="22861">
                  <c:v>0.40946785835825977</c:v>
                </c:pt>
                <c:pt idx="22862">
                  <c:v>0.40948576955454857</c:v>
                </c:pt>
                <c:pt idx="22863">
                  <c:v>0.40950368075083737</c:v>
                </c:pt>
                <c:pt idx="22864">
                  <c:v>0.40952159194712617</c:v>
                </c:pt>
                <c:pt idx="22865">
                  <c:v>0.40953950314341497</c:v>
                </c:pt>
                <c:pt idx="22866">
                  <c:v>0.40955741433970377</c:v>
                </c:pt>
                <c:pt idx="22867">
                  <c:v>0.40957532553599257</c:v>
                </c:pt>
                <c:pt idx="22868">
                  <c:v>0.40959323673228137</c:v>
                </c:pt>
                <c:pt idx="22869">
                  <c:v>0.40961114792857017</c:v>
                </c:pt>
                <c:pt idx="22870">
                  <c:v>0.40962905912485897</c:v>
                </c:pt>
                <c:pt idx="22871">
                  <c:v>0.40964697032114777</c:v>
                </c:pt>
                <c:pt idx="22872">
                  <c:v>0.40966488151743657</c:v>
                </c:pt>
                <c:pt idx="22873">
                  <c:v>0.40968279271372537</c:v>
                </c:pt>
                <c:pt idx="22874">
                  <c:v>0.40970070391001417</c:v>
                </c:pt>
                <c:pt idx="22875">
                  <c:v>0.40971861510630297</c:v>
                </c:pt>
                <c:pt idx="22876">
                  <c:v>0.40973652630259177</c:v>
                </c:pt>
                <c:pt idx="22877">
                  <c:v>0.40975443749888057</c:v>
                </c:pt>
                <c:pt idx="22878">
                  <c:v>0.40977234869516937</c:v>
                </c:pt>
                <c:pt idx="22879">
                  <c:v>0.40979025989145818</c:v>
                </c:pt>
                <c:pt idx="22880">
                  <c:v>0.40980817108774698</c:v>
                </c:pt>
                <c:pt idx="22881">
                  <c:v>0.40982608228403578</c:v>
                </c:pt>
                <c:pt idx="22882">
                  <c:v>0.40984399348032458</c:v>
                </c:pt>
                <c:pt idx="22883">
                  <c:v>0.40986190467661338</c:v>
                </c:pt>
                <c:pt idx="22884">
                  <c:v>0.40987981587290218</c:v>
                </c:pt>
                <c:pt idx="22885">
                  <c:v>0.40989772706919098</c:v>
                </c:pt>
                <c:pt idx="22886">
                  <c:v>0.40991563826547978</c:v>
                </c:pt>
                <c:pt idx="22887">
                  <c:v>0.40993354946176858</c:v>
                </c:pt>
                <c:pt idx="22888">
                  <c:v>0.40995146065805738</c:v>
                </c:pt>
                <c:pt idx="22889">
                  <c:v>0.40996937185434618</c:v>
                </c:pt>
                <c:pt idx="22890">
                  <c:v>0.40998728305063498</c:v>
                </c:pt>
                <c:pt idx="22891">
                  <c:v>0.41000519424692378</c:v>
                </c:pt>
                <c:pt idx="22892">
                  <c:v>0.41002310544321258</c:v>
                </c:pt>
                <c:pt idx="22893">
                  <c:v>0.41004101663950138</c:v>
                </c:pt>
                <c:pt idx="22894">
                  <c:v>0.41005892783579018</c:v>
                </c:pt>
                <c:pt idx="22895">
                  <c:v>0.41007683903207898</c:v>
                </c:pt>
                <c:pt idx="22896">
                  <c:v>0.41009475022836778</c:v>
                </c:pt>
                <c:pt idx="22897">
                  <c:v>0.41011266142465658</c:v>
                </c:pt>
                <c:pt idx="22898">
                  <c:v>0.41013057262094538</c:v>
                </c:pt>
                <c:pt idx="22899">
                  <c:v>0.41014848381723418</c:v>
                </c:pt>
                <c:pt idx="22900">
                  <c:v>0.41016639501352298</c:v>
                </c:pt>
                <c:pt idx="22901">
                  <c:v>0.41018430620981178</c:v>
                </c:pt>
                <c:pt idx="22902">
                  <c:v>0.41020221740610058</c:v>
                </c:pt>
                <c:pt idx="22903">
                  <c:v>0.41022012860238938</c:v>
                </c:pt>
                <c:pt idx="22904">
                  <c:v>0.41023803979867818</c:v>
                </c:pt>
                <c:pt idx="22905">
                  <c:v>0.41025595099496698</c:v>
                </c:pt>
                <c:pt idx="22906">
                  <c:v>0.41027386219125578</c:v>
                </c:pt>
                <c:pt idx="22907">
                  <c:v>0.41029177338754458</c:v>
                </c:pt>
                <c:pt idx="22908">
                  <c:v>0.41030968458383338</c:v>
                </c:pt>
                <c:pt idx="22909">
                  <c:v>0.41032759578012218</c:v>
                </c:pt>
                <c:pt idx="22910">
                  <c:v>0.41034550697641098</c:v>
                </c:pt>
                <c:pt idx="22911">
                  <c:v>0.41036341817269978</c:v>
                </c:pt>
                <c:pt idx="22912">
                  <c:v>0.41038132936898858</c:v>
                </c:pt>
                <c:pt idx="22913">
                  <c:v>0.41039924056527738</c:v>
                </c:pt>
                <c:pt idx="22914">
                  <c:v>0.41041715176156618</c:v>
                </c:pt>
                <c:pt idx="22915">
                  <c:v>0.41043506295785498</c:v>
                </c:pt>
                <c:pt idx="22916">
                  <c:v>0.41045297415414378</c:v>
                </c:pt>
                <c:pt idx="22917">
                  <c:v>0.41047088535043258</c:v>
                </c:pt>
                <c:pt idx="22918">
                  <c:v>0.41048879654672138</c:v>
                </c:pt>
                <c:pt idx="22919">
                  <c:v>0.41050670774301018</c:v>
                </c:pt>
                <c:pt idx="22920">
                  <c:v>0.41052461893929898</c:v>
                </c:pt>
                <c:pt idx="22921">
                  <c:v>0.41054253013558778</c:v>
                </c:pt>
                <c:pt idx="22922">
                  <c:v>0.41056044133187658</c:v>
                </c:pt>
                <c:pt idx="22923">
                  <c:v>0.41057835252816538</c:v>
                </c:pt>
                <c:pt idx="22924">
                  <c:v>0.41059626372445418</c:v>
                </c:pt>
                <c:pt idx="22925">
                  <c:v>0.41061417492074298</c:v>
                </c:pt>
                <c:pt idx="22926">
                  <c:v>0.41063208611703178</c:v>
                </c:pt>
                <c:pt idx="22927">
                  <c:v>0.41064999731332058</c:v>
                </c:pt>
                <c:pt idx="22928">
                  <c:v>0.41066790850960938</c:v>
                </c:pt>
                <c:pt idx="22929">
                  <c:v>0.41068581970589818</c:v>
                </c:pt>
                <c:pt idx="22930">
                  <c:v>0.41070373090218698</c:v>
                </c:pt>
                <c:pt idx="22931">
                  <c:v>0.41072164209847578</c:v>
                </c:pt>
                <c:pt idx="22932">
                  <c:v>0.41073955329476458</c:v>
                </c:pt>
                <c:pt idx="22933">
                  <c:v>0.41075746449105338</c:v>
                </c:pt>
                <c:pt idx="22934">
                  <c:v>0.41077537568734218</c:v>
                </c:pt>
                <c:pt idx="22935">
                  <c:v>0.41079328688363098</c:v>
                </c:pt>
                <c:pt idx="22936">
                  <c:v>0.41081119807991978</c:v>
                </c:pt>
                <c:pt idx="22937">
                  <c:v>0.41082910927620858</c:v>
                </c:pt>
                <c:pt idx="22938">
                  <c:v>0.41084702047249738</c:v>
                </c:pt>
                <c:pt idx="22939">
                  <c:v>0.41086493166878618</c:v>
                </c:pt>
                <c:pt idx="22940">
                  <c:v>0.41088284286507498</c:v>
                </c:pt>
                <c:pt idx="22941">
                  <c:v>0.41090075406136378</c:v>
                </c:pt>
                <c:pt idx="22942">
                  <c:v>0.41091866525765258</c:v>
                </c:pt>
                <c:pt idx="22943">
                  <c:v>0.41093657645394138</c:v>
                </c:pt>
                <c:pt idx="22944">
                  <c:v>0.41095448765023018</c:v>
                </c:pt>
                <c:pt idx="22945">
                  <c:v>0.41097239884651898</c:v>
                </c:pt>
                <c:pt idx="22946">
                  <c:v>0.41099031004280778</c:v>
                </c:pt>
                <c:pt idx="22947">
                  <c:v>0.41100822123909658</c:v>
                </c:pt>
                <c:pt idx="22948">
                  <c:v>0.41102613243538538</c:v>
                </c:pt>
                <c:pt idx="22949">
                  <c:v>0.41104404363167418</c:v>
                </c:pt>
                <c:pt idx="22950">
                  <c:v>0.41106195482796298</c:v>
                </c:pt>
                <c:pt idx="22951">
                  <c:v>0.41107986602425178</c:v>
                </c:pt>
                <c:pt idx="22952">
                  <c:v>0.41109777722054058</c:v>
                </c:pt>
                <c:pt idx="22953">
                  <c:v>0.41111568841682938</c:v>
                </c:pt>
                <c:pt idx="22954">
                  <c:v>0.41113359961311818</c:v>
                </c:pt>
                <c:pt idx="22955">
                  <c:v>0.41115151080940698</c:v>
                </c:pt>
                <c:pt idx="22956">
                  <c:v>0.41116942200569578</c:v>
                </c:pt>
                <c:pt idx="22957">
                  <c:v>0.41118733320198458</c:v>
                </c:pt>
                <c:pt idx="22958">
                  <c:v>0.41120524439827338</c:v>
                </c:pt>
                <c:pt idx="22959">
                  <c:v>0.41122315559456218</c:v>
                </c:pt>
                <c:pt idx="22960">
                  <c:v>0.41124106679085098</c:v>
                </c:pt>
                <c:pt idx="22961">
                  <c:v>0.41125897798713978</c:v>
                </c:pt>
                <c:pt idx="22962">
                  <c:v>0.41127688918342858</c:v>
                </c:pt>
                <c:pt idx="22963">
                  <c:v>0.41129480037971738</c:v>
                </c:pt>
                <c:pt idx="22964">
                  <c:v>0.41131271157600618</c:v>
                </c:pt>
                <c:pt idx="22965">
                  <c:v>0.41133062277229498</c:v>
                </c:pt>
                <c:pt idx="22966">
                  <c:v>0.41134853396858378</c:v>
                </c:pt>
                <c:pt idx="22967">
                  <c:v>0.41136644516487259</c:v>
                </c:pt>
                <c:pt idx="22968">
                  <c:v>0.41138435636116139</c:v>
                </c:pt>
                <c:pt idx="22969">
                  <c:v>0.41140226755745019</c:v>
                </c:pt>
                <c:pt idx="22970">
                  <c:v>0.41142017875373899</c:v>
                </c:pt>
                <c:pt idx="22971">
                  <c:v>0.41143808995002779</c:v>
                </c:pt>
                <c:pt idx="22972">
                  <c:v>0.41145600114631659</c:v>
                </c:pt>
                <c:pt idx="22973">
                  <c:v>0.41147391234260539</c:v>
                </c:pt>
                <c:pt idx="22974">
                  <c:v>0.41149182353889419</c:v>
                </c:pt>
                <c:pt idx="22975">
                  <c:v>0.41150973473518299</c:v>
                </c:pt>
                <c:pt idx="22976">
                  <c:v>0.41152764593147179</c:v>
                </c:pt>
                <c:pt idx="22977">
                  <c:v>0.41154555712776059</c:v>
                </c:pt>
                <c:pt idx="22978">
                  <c:v>0.41156346832404939</c:v>
                </c:pt>
                <c:pt idx="22979">
                  <c:v>0.41158137952033819</c:v>
                </c:pt>
                <c:pt idx="22980">
                  <c:v>0.41159929071662699</c:v>
                </c:pt>
                <c:pt idx="22981">
                  <c:v>0.41161720191291579</c:v>
                </c:pt>
                <c:pt idx="22982">
                  <c:v>0.41163511310920459</c:v>
                </c:pt>
                <c:pt idx="22983">
                  <c:v>0.41165302430549339</c:v>
                </c:pt>
                <c:pt idx="22984">
                  <c:v>0.41167093550178219</c:v>
                </c:pt>
                <c:pt idx="22985">
                  <c:v>0.41168884669807099</c:v>
                </c:pt>
                <c:pt idx="22986">
                  <c:v>0.41170675789435979</c:v>
                </c:pt>
                <c:pt idx="22987">
                  <c:v>0.41172466909064859</c:v>
                </c:pt>
                <c:pt idx="22988">
                  <c:v>0.41174258028693739</c:v>
                </c:pt>
                <c:pt idx="22989">
                  <c:v>0.41176049148322619</c:v>
                </c:pt>
                <c:pt idx="22990">
                  <c:v>0.41177840267951499</c:v>
                </c:pt>
                <c:pt idx="22991">
                  <c:v>0.41179631387580379</c:v>
                </c:pt>
                <c:pt idx="22992">
                  <c:v>0.41181422507209259</c:v>
                </c:pt>
                <c:pt idx="22993">
                  <c:v>0.41183213626838139</c:v>
                </c:pt>
                <c:pt idx="22994">
                  <c:v>0.41185004746467019</c:v>
                </c:pt>
                <c:pt idx="22995">
                  <c:v>0.41186795866095899</c:v>
                </c:pt>
                <c:pt idx="22996">
                  <c:v>0.41188586985724779</c:v>
                </c:pt>
                <c:pt idx="22997">
                  <c:v>0.41190378105353659</c:v>
                </c:pt>
                <c:pt idx="22998">
                  <c:v>0.41192169224982539</c:v>
                </c:pt>
                <c:pt idx="22999">
                  <c:v>0.41193960344611419</c:v>
                </c:pt>
                <c:pt idx="23000">
                  <c:v>0.41195751464240299</c:v>
                </c:pt>
                <c:pt idx="23001">
                  <c:v>0.41197542583869179</c:v>
                </c:pt>
                <c:pt idx="23002">
                  <c:v>0.41199333703498059</c:v>
                </c:pt>
                <c:pt idx="23003">
                  <c:v>0.41201124823126939</c:v>
                </c:pt>
                <c:pt idx="23004">
                  <c:v>0.41202915942755819</c:v>
                </c:pt>
                <c:pt idx="23005">
                  <c:v>0.41204707062384699</c:v>
                </c:pt>
                <c:pt idx="23006">
                  <c:v>0.41206498182013579</c:v>
                </c:pt>
                <c:pt idx="23007">
                  <c:v>0.41208289301642459</c:v>
                </c:pt>
                <c:pt idx="23008">
                  <c:v>0.41210080421271339</c:v>
                </c:pt>
                <c:pt idx="23009">
                  <c:v>0.41211871540900219</c:v>
                </c:pt>
                <c:pt idx="23010">
                  <c:v>0.41213662660529099</c:v>
                </c:pt>
                <c:pt idx="23011">
                  <c:v>0.41215453780157979</c:v>
                </c:pt>
                <c:pt idx="23012">
                  <c:v>0.41217244899786859</c:v>
                </c:pt>
                <c:pt idx="23013">
                  <c:v>0.41219036019415739</c:v>
                </c:pt>
                <c:pt idx="23014">
                  <c:v>0.41220827139044619</c:v>
                </c:pt>
                <c:pt idx="23015">
                  <c:v>0.41222618258673499</c:v>
                </c:pt>
                <c:pt idx="23016">
                  <c:v>0.41224409378302379</c:v>
                </c:pt>
                <c:pt idx="23017">
                  <c:v>0.41226200497931259</c:v>
                </c:pt>
                <c:pt idx="23018">
                  <c:v>0.41227991617560139</c:v>
                </c:pt>
                <c:pt idx="23019">
                  <c:v>0.41229782737189019</c:v>
                </c:pt>
                <c:pt idx="23020">
                  <c:v>0.41231573856817899</c:v>
                </c:pt>
                <c:pt idx="23021">
                  <c:v>0.41233364976446779</c:v>
                </c:pt>
                <c:pt idx="23022">
                  <c:v>0.41235156096075659</c:v>
                </c:pt>
                <c:pt idx="23023">
                  <c:v>0.41236947215704539</c:v>
                </c:pt>
                <c:pt idx="23024">
                  <c:v>0.41238738335333419</c:v>
                </c:pt>
                <c:pt idx="23025">
                  <c:v>0.41240529454962299</c:v>
                </c:pt>
                <c:pt idx="23026">
                  <c:v>0.41242320574591179</c:v>
                </c:pt>
                <c:pt idx="23027">
                  <c:v>0.41244111694220059</c:v>
                </c:pt>
                <c:pt idx="23028">
                  <c:v>0.41245902813848939</c:v>
                </c:pt>
                <c:pt idx="23029">
                  <c:v>0.41247693933477819</c:v>
                </c:pt>
                <c:pt idx="23030">
                  <c:v>0.41249485053106699</c:v>
                </c:pt>
                <c:pt idx="23031">
                  <c:v>0.41251276172735579</c:v>
                </c:pt>
                <c:pt idx="23032">
                  <c:v>0.41253067292364459</c:v>
                </c:pt>
                <c:pt idx="23033">
                  <c:v>0.41254858411993339</c:v>
                </c:pt>
                <c:pt idx="23034">
                  <c:v>0.41256649531622219</c:v>
                </c:pt>
                <c:pt idx="23035">
                  <c:v>0.41258440651251099</c:v>
                </c:pt>
                <c:pt idx="23036">
                  <c:v>0.41260231770879979</c:v>
                </c:pt>
                <c:pt idx="23037">
                  <c:v>0.41262022890508859</c:v>
                </c:pt>
                <c:pt idx="23038">
                  <c:v>0.41263814010137739</c:v>
                </c:pt>
                <c:pt idx="23039">
                  <c:v>0.41265605129766619</c:v>
                </c:pt>
                <c:pt idx="23040">
                  <c:v>0.41267396249395499</c:v>
                </c:pt>
                <c:pt idx="23041">
                  <c:v>0.41269187369024379</c:v>
                </c:pt>
                <c:pt idx="23042">
                  <c:v>0.41270978488653259</c:v>
                </c:pt>
                <c:pt idx="23043">
                  <c:v>0.41272769608282139</c:v>
                </c:pt>
                <c:pt idx="23044">
                  <c:v>0.41274560727911019</c:v>
                </c:pt>
                <c:pt idx="23045">
                  <c:v>0.41276351847539899</c:v>
                </c:pt>
                <c:pt idx="23046">
                  <c:v>0.41278142967168779</c:v>
                </c:pt>
                <c:pt idx="23047">
                  <c:v>0.41279934086797659</c:v>
                </c:pt>
                <c:pt idx="23048">
                  <c:v>0.41281725206426539</c:v>
                </c:pt>
                <c:pt idx="23049">
                  <c:v>0.41283516326055419</c:v>
                </c:pt>
                <c:pt idx="23050">
                  <c:v>0.41285307445684299</c:v>
                </c:pt>
                <c:pt idx="23051">
                  <c:v>0.41287098565313179</c:v>
                </c:pt>
                <c:pt idx="23052">
                  <c:v>0.41288889684942059</c:v>
                </c:pt>
                <c:pt idx="23053">
                  <c:v>0.41290680804570939</c:v>
                </c:pt>
                <c:pt idx="23054">
                  <c:v>0.41292471924199819</c:v>
                </c:pt>
                <c:pt idx="23055">
                  <c:v>0.41294263043828699</c:v>
                </c:pt>
                <c:pt idx="23056">
                  <c:v>0.4129605416345758</c:v>
                </c:pt>
                <c:pt idx="23057">
                  <c:v>0.4129784528308646</c:v>
                </c:pt>
                <c:pt idx="23058">
                  <c:v>0.4129963640271534</c:v>
                </c:pt>
                <c:pt idx="23059">
                  <c:v>0.4130142752234422</c:v>
                </c:pt>
                <c:pt idx="23060">
                  <c:v>0.413032186419731</c:v>
                </c:pt>
                <c:pt idx="23061">
                  <c:v>0.4130500976160198</c:v>
                </c:pt>
                <c:pt idx="23062">
                  <c:v>0.4130680088123086</c:v>
                </c:pt>
                <c:pt idx="23063">
                  <c:v>0.4130859200085974</c:v>
                </c:pt>
                <c:pt idx="23064">
                  <c:v>0.4131038312048862</c:v>
                </c:pt>
                <c:pt idx="23065">
                  <c:v>0.413121742401175</c:v>
                </c:pt>
                <c:pt idx="23066">
                  <c:v>0.4131396535974638</c:v>
                </c:pt>
                <c:pt idx="23067">
                  <c:v>0.4131575647937526</c:v>
                </c:pt>
                <c:pt idx="23068">
                  <c:v>0.4131754759900414</c:v>
                </c:pt>
                <c:pt idx="23069">
                  <c:v>0.4131933871863302</c:v>
                </c:pt>
                <c:pt idx="23070">
                  <c:v>0.413211298382619</c:v>
                </c:pt>
                <c:pt idx="23071">
                  <c:v>0.4132292095789078</c:v>
                </c:pt>
                <c:pt idx="23072">
                  <c:v>0.4132471207751966</c:v>
                </c:pt>
                <c:pt idx="23073">
                  <c:v>0.4132650319714854</c:v>
                </c:pt>
                <c:pt idx="23074">
                  <c:v>0.4132829431677742</c:v>
                </c:pt>
                <c:pt idx="23075">
                  <c:v>0.413300854364063</c:v>
                </c:pt>
                <c:pt idx="23076">
                  <c:v>0.4133187655603518</c:v>
                </c:pt>
                <c:pt idx="23077">
                  <c:v>0.4133366767566406</c:v>
                </c:pt>
                <c:pt idx="23078">
                  <c:v>0.4133545879529294</c:v>
                </c:pt>
                <c:pt idx="23079">
                  <c:v>0.4133724991492182</c:v>
                </c:pt>
                <c:pt idx="23080">
                  <c:v>0.413390410345507</c:v>
                </c:pt>
                <c:pt idx="23081">
                  <c:v>0.4134083215417958</c:v>
                </c:pt>
                <c:pt idx="23082">
                  <c:v>0.4134262327380846</c:v>
                </c:pt>
                <c:pt idx="23083">
                  <c:v>0.4134441439343734</c:v>
                </c:pt>
                <c:pt idx="23084">
                  <c:v>0.4134620551306622</c:v>
                </c:pt>
                <c:pt idx="23085">
                  <c:v>0.413479966326951</c:v>
                </c:pt>
                <c:pt idx="23086">
                  <c:v>0.4134978775232398</c:v>
                </c:pt>
                <c:pt idx="23087">
                  <c:v>0.4135157887195286</c:v>
                </c:pt>
                <c:pt idx="23088">
                  <c:v>0.4135336999158174</c:v>
                </c:pt>
                <c:pt idx="23089">
                  <c:v>0.4135516111121062</c:v>
                </c:pt>
                <c:pt idx="23090">
                  <c:v>0.413569522308395</c:v>
                </c:pt>
                <c:pt idx="23091">
                  <c:v>0.4135874335046838</c:v>
                </c:pt>
                <c:pt idx="23092">
                  <c:v>0.4136053447009726</c:v>
                </c:pt>
                <c:pt idx="23093">
                  <c:v>0.4136232558972614</c:v>
                </c:pt>
                <c:pt idx="23094">
                  <c:v>0.4136411670935502</c:v>
                </c:pt>
                <c:pt idx="23095">
                  <c:v>0.413659078289839</c:v>
                </c:pt>
                <c:pt idx="23096">
                  <c:v>0.4136769894861278</c:v>
                </c:pt>
                <c:pt idx="23097">
                  <c:v>0.4136949006824166</c:v>
                </c:pt>
                <c:pt idx="23098">
                  <c:v>0.4137128118787054</c:v>
                </c:pt>
                <c:pt idx="23099">
                  <c:v>0.4137307230749942</c:v>
                </c:pt>
                <c:pt idx="23100">
                  <c:v>0.413748634271283</c:v>
                </c:pt>
                <c:pt idx="23101">
                  <c:v>0.4137665454675718</c:v>
                </c:pt>
                <c:pt idx="23102">
                  <c:v>0.4137844566638606</c:v>
                </c:pt>
                <c:pt idx="23103">
                  <c:v>0.4138023678601494</c:v>
                </c:pt>
                <c:pt idx="23104">
                  <c:v>0.4138202790564382</c:v>
                </c:pt>
                <c:pt idx="23105">
                  <c:v>0.413838190252727</c:v>
                </c:pt>
                <c:pt idx="23106">
                  <c:v>0.4138561014490158</c:v>
                </c:pt>
                <c:pt idx="23107">
                  <c:v>0.4138740126453046</c:v>
                </c:pt>
                <c:pt idx="23108">
                  <c:v>0.4138919238415934</c:v>
                </c:pt>
                <c:pt idx="23109">
                  <c:v>0.4139098350378822</c:v>
                </c:pt>
                <c:pt idx="23110">
                  <c:v>0.413927746234171</c:v>
                </c:pt>
                <c:pt idx="23111">
                  <c:v>0.4139456574304598</c:v>
                </c:pt>
                <c:pt idx="23112">
                  <c:v>0.4139635686267486</c:v>
                </c:pt>
                <c:pt idx="23113">
                  <c:v>0.4139814798230374</c:v>
                </c:pt>
                <c:pt idx="23114">
                  <c:v>0.4139993910193262</c:v>
                </c:pt>
                <c:pt idx="23115">
                  <c:v>0.414017302215615</c:v>
                </c:pt>
                <c:pt idx="23116">
                  <c:v>0.4140352134119038</c:v>
                </c:pt>
                <c:pt idx="23117">
                  <c:v>0.4140531246081926</c:v>
                </c:pt>
                <c:pt idx="23118">
                  <c:v>0.4140710358044814</c:v>
                </c:pt>
                <c:pt idx="23119">
                  <c:v>0.4140889470007702</c:v>
                </c:pt>
                <c:pt idx="23120">
                  <c:v>0.414106858197059</c:v>
                </c:pt>
                <c:pt idx="23121">
                  <c:v>0.4141247693933478</c:v>
                </c:pt>
                <c:pt idx="23122">
                  <c:v>0.4141426805896366</c:v>
                </c:pt>
                <c:pt idx="23123">
                  <c:v>0.4141605917859254</c:v>
                </c:pt>
                <c:pt idx="23124">
                  <c:v>0.4141785029822142</c:v>
                </c:pt>
                <c:pt idx="23125">
                  <c:v>0.414196414178503</c:v>
                </c:pt>
                <c:pt idx="23126">
                  <c:v>0.4142143253747918</c:v>
                </c:pt>
                <c:pt idx="23127">
                  <c:v>0.4142322365710806</c:v>
                </c:pt>
                <c:pt idx="23128">
                  <c:v>0.4142501477673694</c:v>
                </c:pt>
                <c:pt idx="23129">
                  <c:v>0.4142680589636582</c:v>
                </c:pt>
                <c:pt idx="23130">
                  <c:v>0.414285970159947</c:v>
                </c:pt>
                <c:pt idx="23131">
                  <c:v>0.4143038813562358</c:v>
                </c:pt>
                <c:pt idx="23132">
                  <c:v>0.4143217925525246</c:v>
                </c:pt>
                <c:pt idx="23133">
                  <c:v>0.4143397037488134</c:v>
                </c:pt>
                <c:pt idx="23134">
                  <c:v>0.4143576149451022</c:v>
                </c:pt>
                <c:pt idx="23135">
                  <c:v>0.414375526141391</c:v>
                </c:pt>
                <c:pt idx="23136">
                  <c:v>0.4143934373376798</c:v>
                </c:pt>
                <c:pt idx="23137">
                  <c:v>0.4144113485339686</c:v>
                </c:pt>
                <c:pt idx="23138">
                  <c:v>0.4144292597302574</c:v>
                </c:pt>
                <c:pt idx="23139">
                  <c:v>0.4144471709265462</c:v>
                </c:pt>
                <c:pt idx="23140">
                  <c:v>0.414465082122835</c:v>
                </c:pt>
                <c:pt idx="23141">
                  <c:v>0.4144829933191238</c:v>
                </c:pt>
                <c:pt idx="23142">
                  <c:v>0.4145009045154126</c:v>
                </c:pt>
                <c:pt idx="23143">
                  <c:v>0.4145188157117014</c:v>
                </c:pt>
                <c:pt idx="23144">
                  <c:v>0.41453672690799021</c:v>
                </c:pt>
                <c:pt idx="23145">
                  <c:v>0.41455463810427901</c:v>
                </c:pt>
                <c:pt idx="23146">
                  <c:v>0.41457254930056781</c:v>
                </c:pt>
                <c:pt idx="23147">
                  <c:v>0.41459046049685661</c:v>
                </c:pt>
                <c:pt idx="23148">
                  <c:v>0.41460837169314541</c:v>
                </c:pt>
                <c:pt idx="23149">
                  <c:v>0.41462628288943421</c:v>
                </c:pt>
                <c:pt idx="23150">
                  <c:v>0.41464419408572301</c:v>
                </c:pt>
                <c:pt idx="23151">
                  <c:v>0.41466210528201181</c:v>
                </c:pt>
                <c:pt idx="23152">
                  <c:v>0.41468001647830061</c:v>
                </c:pt>
                <c:pt idx="23153">
                  <c:v>0.41469792767458941</c:v>
                </c:pt>
                <c:pt idx="23154">
                  <c:v>0.41471583887087821</c:v>
                </c:pt>
                <c:pt idx="23155">
                  <c:v>0.41473375006716701</c:v>
                </c:pt>
                <c:pt idx="23156">
                  <c:v>0.41475166126345581</c:v>
                </c:pt>
                <c:pt idx="23157">
                  <c:v>0.41476957245974461</c:v>
                </c:pt>
                <c:pt idx="23158">
                  <c:v>0.41478748365603341</c:v>
                </c:pt>
                <c:pt idx="23159">
                  <c:v>0.41480539485232221</c:v>
                </c:pt>
                <c:pt idx="23160">
                  <c:v>0.41482330604861101</c:v>
                </c:pt>
                <c:pt idx="23161">
                  <c:v>0.41484121724489981</c:v>
                </c:pt>
                <c:pt idx="23162">
                  <c:v>0.41485912844118861</c:v>
                </c:pt>
                <c:pt idx="23163">
                  <c:v>0.41487703963747741</c:v>
                </c:pt>
                <c:pt idx="23164">
                  <c:v>0.41489495083376621</c:v>
                </c:pt>
                <c:pt idx="23165">
                  <c:v>0.41491286203005501</c:v>
                </c:pt>
                <c:pt idx="23166">
                  <c:v>0.41493077322634381</c:v>
                </c:pt>
                <c:pt idx="23167">
                  <c:v>0.41494868442263261</c:v>
                </c:pt>
                <c:pt idx="23168">
                  <c:v>0.41496659561892141</c:v>
                </c:pt>
                <c:pt idx="23169">
                  <c:v>0.41498450681521021</c:v>
                </c:pt>
                <c:pt idx="23170">
                  <c:v>0.41500241801149901</c:v>
                </c:pt>
                <c:pt idx="23171">
                  <c:v>0.41502032920778781</c:v>
                </c:pt>
                <c:pt idx="23172">
                  <c:v>0.41503824040407661</c:v>
                </c:pt>
                <c:pt idx="23173">
                  <c:v>0.41505615160036541</c:v>
                </c:pt>
                <c:pt idx="23174">
                  <c:v>0.41507406279665421</c:v>
                </c:pt>
                <c:pt idx="23175">
                  <c:v>0.41509197399294301</c:v>
                </c:pt>
                <c:pt idx="23176">
                  <c:v>0.41510988518923181</c:v>
                </c:pt>
                <c:pt idx="23177">
                  <c:v>0.41512779638552061</c:v>
                </c:pt>
                <c:pt idx="23178">
                  <c:v>0.41514570758180941</c:v>
                </c:pt>
                <c:pt idx="23179">
                  <c:v>0.41516361877809821</c:v>
                </c:pt>
                <c:pt idx="23180">
                  <c:v>0.41518152997438701</c:v>
                </c:pt>
                <c:pt idx="23181">
                  <c:v>0.41519944117067581</c:v>
                </c:pt>
                <c:pt idx="23182">
                  <c:v>0.41521735236696461</c:v>
                </c:pt>
                <c:pt idx="23183">
                  <c:v>0.41523526356325341</c:v>
                </c:pt>
                <c:pt idx="23184">
                  <c:v>0.41525317475954221</c:v>
                </c:pt>
                <c:pt idx="23185">
                  <c:v>0.41527108595583101</c:v>
                </c:pt>
                <c:pt idx="23186">
                  <c:v>0.41528899715211981</c:v>
                </c:pt>
                <c:pt idx="23187">
                  <c:v>0.41530690834840861</c:v>
                </c:pt>
                <c:pt idx="23188">
                  <c:v>0.41532481954469741</c:v>
                </c:pt>
                <c:pt idx="23189">
                  <c:v>0.41534273074098621</c:v>
                </c:pt>
                <c:pt idx="23190">
                  <c:v>0.41536064193727501</c:v>
                </c:pt>
                <c:pt idx="23191">
                  <c:v>0.41537855313356381</c:v>
                </c:pt>
                <c:pt idx="23192">
                  <c:v>0.41539646432985261</c:v>
                </c:pt>
                <c:pt idx="23193">
                  <c:v>0.41541437552614141</c:v>
                </c:pt>
                <c:pt idx="23194">
                  <c:v>0.41543228672243021</c:v>
                </c:pt>
                <c:pt idx="23195">
                  <c:v>0.41545019791871901</c:v>
                </c:pt>
                <c:pt idx="23196">
                  <c:v>0.41546810911500781</c:v>
                </c:pt>
                <c:pt idx="23197">
                  <c:v>0.41548602031129661</c:v>
                </c:pt>
                <c:pt idx="23198">
                  <c:v>0.41550393150758541</c:v>
                </c:pt>
                <c:pt idx="23199">
                  <c:v>0.41552184270387421</c:v>
                </c:pt>
                <c:pt idx="23200">
                  <c:v>0.41553975390016301</c:v>
                </c:pt>
                <c:pt idx="23201">
                  <c:v>0.41555766509645181</c:v>
                </c:pt>
                <c:pt idx="23202">
                  <c:v>0.41557557629274061</c:v>
                </c:pt>
                <c:pt idx="23203">
                  <c:v>0.41559348748902941</c:v>
                </c:pt>
                <c:pt idx="23204">
                  <c:v>0.41561139868531821</c:v>
                </c:pt>
                <c:pt idx="23205">
                  <c:v>0.41562930988160701</c:v>
                </c:pt>
                <c:pt idx="23206">
                  <c:v>0.41564722107789581</c:v>
                </c:pt>
                <c:pt idx="23207">
                  <c:v>0.41566513227418461</c:v>
                </c:pt>
                <c:pt idx="23208">
                  <c:v>0.41568304347047341</c:v>
                </c:pt>
                <c:pt idx="23209">
                  <c:v>0.41570095466676221</c:v>
                </c:pt>
                <c:pt idx="23210">
                  <c:v>0.41571886586305101</c:v>
                </c:pt>
                <c:pt idx="23211">
                  <c:v>0.41573677705933981</c:v>
                </c:pt>
                <c:pt idx="23212">
                  <c:v>0.41575468825562861</c:v>
                </c:pt>
                <c:pt idx="23213">
                  <c:v>0.41577259945191741</c:v>
                </c:pt>
                <c:pt idx="23214">
                  <c:v>0.41579051064820621</c:v>
                </c:pt>
                <c:pt idx="23215">
                  <c:v>0.41580842184449501</c:v>
                </c:pt>
                <c:pt idx="23216">
                  <c:v>0.41582633304078381</c:v>
                </c:pt>
                <c:pt idx="23217">
                  <c:v>0.41584424423707261</c:v>
                </c:pt>
                <c:pt idx="23218">
                  <c:v>0.41586215543336141</c:v>
                </c:pt>
                <c:pt idx="23219">
                  <c:v>0.41588006662965021</c:v>
                </c:pt>
                <c:pt idx="23220">
                  <c:v>0.41589797782593901</c:v>
                </c:pt>
                <c:pt idx="23221">
                  <c:v>0.41591588902222781</c:v>
                </c:pt>
                <c:pt idx="23222">
                  <c:v>0.41593380021851661</c:v>
                </c:pt>
                <c:pt idx="23223">
                  <c:v>0.41595171141480541</c:v>
                </c:pt>
                <c:pt idx="23224">
                  <c:v>0.41596962261109421</c:v>
                </c:pt>
                <c:pt idx="23225">
                  <c:v>0.41598753380738301</c:v>
                </c:pt>
                <c:pt idx="23226">
                  <c:v>0.41600544500367181</c:v>
                </c:pt>
                <c:pt idx="23227">
                  <c:v>0.41602335619996061</c:v>
                </c:pt>
                <c:pt idx="23228">
                  <c:v>0.41604126739624941</c:v>
                </c:pt>
                <c:pt idx="23229">
                  <c:v>0.41605917859253821</c:v>
                </c:pt>
                <c:pt idx="23230">
                  <c:v>0.41607708978882701</c:v>
                </c:pt>
                <c:pt idx="23231">
                  <c:v>0.41609500098511581</c:v>
                </c:pt>
                <c:pt idx="23232">
                  <c:v>0.41611291218140462</c:v>
                </c:pt>
                <c:pt idx="23233">
                  <c:v>0.41613082337769342</c:v>
                </c:pt>
                <c:pt idx="23234">
                  <c:v>0.41614873457398222</c:v>
                </c:pt>
                <c:pt idx="23235">
                  <c:v>0.41616664577027102</c:v>
                </c:pt>
                <c:pt idx="23236">
                  <c:v>0.41618455696655982</c:v>
                </c:pt>
                <c:pt idx="23237">
                  <c:v>0.41620246816284862</c:v>
                </c:pt>
                <c:pt idx="23238">
                  <c:v>0.41622037935913742</c:v>
                </c:pt>
                <c:pt idx="23239">
                  <c:v>0.41623829055542622</c:v>
                </c:pt>
                <c:pt idx="23240">
                  <c:v>0.41625620175171502</c:v>
                </c:pt>
                <c:pt idx="23241">
                  <c:v>0.41627411294800382</c:v>
                </c:pt>
                <c:pt idx="23242">
                  <c:v>0.41629202414429262</c:v>
                </c:pt>
                <c:pt idx="23243">
                  <c:v>0.41630993534058142</c:v>
                </c:pt>
                <c:pt idx="23244">
                  <c:v>0.41632784653687022</c:v>
                </c:pt>
                <c:pt idx="23245">
                  <c:v>0.41634575773315902</c:v>
                </c:pt>
                <c:pt idx="23246">
                  <c:v>0.41636366892944782</c:v>
                </c:pt>
                <c:pt idx="23247">
                  <c:v>0.41638158012573662</c:v>
                </c:pt>
                <c:pt idx="23248">
                  <c:v>0.41639949132202542</c:v>
                </c:pt>
                <c:pt idx="23249">
                  <c:v>0.41641740251831422</c:v>
                </c:pt>
                <c:pt idx="23250">
                  <c:v>0.41643531371460302</c:v>
                </c:pt>
                <c:pt idx="23251">
                  <c:v>0.41645322491089182</c:v>
                </c:pt>
                <c:pt idx="23252">
                  <c:v>0.41647113610718062</c:v>
                </c:pt>
                <c:pt idx="23253">
                  <c:v>0.41648904730346942</c:v>
                </c:pt>
                <c:pt idx="23254">
                  <c:v>0.41650695849975822</c:v>
                </c:pt>
                <c:pt idx="23255">
                  <c:v>0.41652486969604702</c:v>
                </c:pt>
                <c:pt idx="23256">
                  <c:v>0.41654278089233582</c:v>
                </c:pt>
                <c:pt idx="23257">
                  <c:v>0.41656069208862462</c:v>
                </c:pt>
                <c:pt idx="23258">
                  <c:v>0.41657860328491342</c:v>
                </c:pt>
                <c:pt idx="23259">
                  <c:v>0.41659651448120222</c:v>
                </c:pt>
                <c:pt idx="23260">
                  <c:v>0.41661442567749102</c:v>
                </c:pt>
                <c:pt idx="23261">
                  <c:v>0.41663233687377982</c:v>
                </c:pt>
                <c:pt idx="23262">
                  <c:v>0.41665024807006862</c:v>
                </c:pt>
                <c:pt idx="23263">
                  <c:v>0.41666815926635742</c:v>
                </c:pt>
                <c:pt idx="23264">
                  <c:v>0.41668607046264622</c:v>
                </c:pt>
                <c:pt idx="23265">
                  <c:v>0.41670398165893502</c:v>
                </c:pt>
                <c:pt idx="23266">
                  <c:v>0.41672189285522382</c:v>
                </c:pt>
                <c:pt idx="23267">
                  <c:v>0.41673980405151262</c:v>
                </c:pt>
                <c:pt idx="23268">
                  <c:v>0.41675771524780142</c:v>
                </c:pt>
                <c:pt idx="23269">
                  <c:v>0.41677562644409022</c:v>
                </c:pt>
                <c:pt idx="23270">
                  <c:v>0.41679353764037902</c:v>
                </c:pt>
                <c:pt idx="23271">
                  <c:v>0.41681144883666782</c:v>
                </c:pt>
                <c:pt idx="23272">
                  <c:v>0.41682936003295662</c:v>
                </c:pt>
                <c:pt idx="23273">
                  <c:v>0.41684727122924542</c:v>
                </c:pt>
                <c:pt idx="23274">
                  <c:v>0.41686518242553422</c:v>
                </c:pt>
                <c:pt idx="23275">
                  <c:v>0.41688309362182302</c:v>
                </c:pt>
                <c:pt idx="23276">
                  <c:v>0.41690100481811182</c:v>
                </c:pt>
                <c:pt idx="23277">
                  <c:v>0.41691891601440062</c:v>
                </c:pt>
                <c:pt idx="23278">
                  <c:v>0.41693682721068942</c:v>
                </c:pt>
                <c:pt idx="23279">
                  <c:v>0.41695473840697822</c:v>
                </c:pt>
                <c:pt idx="23280">
                  <c:v>0.41697264960326702</c:v>
                </c:pt>
                <c:pt idx="23281">
                  <c:v>0.41699056079955582</c:v>
                </c:pt>
                <c:pt idx="23282">
                  <c:v>0.41700847199584462</c:v>
                </c:pt>
                <c:pt idx="23283">
                  <c:v>0.41702638319213342</c:v>
                </c:pt>
                <c:pt idx="23284">
                  <c:v>0.41704429438842222</c:v>
                </c:pt>
                <c:pt idx="23285">
                  <c:v>0.41706220558471102</c:v>
                </c:pt>
                <c:pt idx="23286">
                  <c:v>0.41708011678099982</c:v>
                </c:pt>
                <c:pt idx="23287">
                  <c:v>0.41709802797728862</c:v>
                </c:pt>
                <c:pt idx="23288">
                  <c:v>0.41711593917357742</c:v>
                </c:pt>
                <c:pt idx="23289">
                  <c:v>0.41713385036986622</c:v>
                </c:pt>
                <c:pt idx="23290">
                  <c:v>0.41715176156615502</c:v>
                </c:pt>
                <c:pt idx="23291">
                  <c:v>0.41716967276244382</c:v>
                </c:pt>
                <c:pt idx="23292">
                  <c:v>0.41718758395873262</c:v>
                </c:pt>
                <c:pt idx="23293">
                  <c:v>0.41720549515502142</c:v>
                </c:pt>
                <c:pt idx="23294">
                  <c:v>0.41722340635131022</c:v>
                </c:pt>
                <c:pt idx="23295">
                  <c:v>0.41724131754759902</c:v>
                </c:pt>
                <c:pt idx="23296">
                  <c:v>0.41725922874388782</c:v>
                </c:pt>
                <c:pt idx="23297">
                  <c:v>0.41727713994017662</c:v>
                </c:pt>
                <c:pt idx="23298">
                  <c:v>0.41729505113646542</c:v>
                </c:pt>
                <c:pt idx="23299">
                  <c:v>0.41731296233275422</c:v>
                </c:pt>
                <c:pt idx="23300">
                  <c:v>0.41733087352904302</c:v>
                </c:pt>
                <c:pt idx="23301">
                  <c:v>0.41734878472533182</c:v>
                </c:pt>
                <c:pt idx="23302">
                  <c:v>0.41736669592162062</c:v>
                </c:pt>
                <c:pt idx="23303">
                  <c:v>0.41738460711790942</c:v>
                </c:pt>
                <c:pt idx="23304">
                  <c:v>0.41740251831419822</c:v>
                </c:pt>
                <c:pt idx="23305">
                  <c:v>0.41742042951048702</c:v>
                </c:pt>
                <c:pt idx="23306">
                  <c:v>0.41743834070677582</c:v>
                </c:pt>
                <c:pt idx="23307">
                  <c:v>0.41745625190306462</c:v>
                </c:pt>
                <c:pt idx="23308">
                  <c:v>0.41747416309935342</c:v>
                </c:pt>
                <c:pt idx="23309">
                  <c:v>0.41749207429564222</c:v>
                </c:pt>
                <c:pt idx="23310">
                  <c:v>0.41750998549193102</c:v>
                </c:pt>
                <c:pt idx="23311">
                  <c:v>0.41752789668821982</c:v>
                </c:pt>
                <c:pt idx="23312">
                  <c:v>0.41754580788450862</c:v>
                </c:pt>
                <c:pt idx="23313">
                  <c:v>0.41756371908079742</c:v>
                </c:pt>
                <c:pt idx="23314">
                  <c:v>0.41758163027708622</c:v>
                </c:pt>
                <c:pt idx="23315">
                  <c:v>0.41759954147337502</c:v>
                </c:pt>
                <c:pt idx="23316">
                  <c:v>0.41761745266966382</c:v>
                </c:pt>
                <c:pt idx="23317">
                  <c:v>0.41763536386595262</c:v>
                </c:pt>
                <c:pt idx="23318">
                  <c:v>0.41765327506224142</c:v>
                </c:pt>
                <c:pt idx="23319">
                  <c:v>0.41767118625853022</c:v>
                </c:pt>
                <c:pt idx="23320">
                  <c:v>0.41768909745481902</c:v>
                </c:pt>
                <c:pt idx="23321">
                  <c:v>0.41770700865110783</c:v>
                </c:pt>
                <c:pt idx="23322">
                  <c:v>0.41772491984739663</c:v>
                </c:pt>
                <c:pt idx="23323">
                  <c:v>0.41774283104368543</c:v>
                </c:pt>
                <c:pt idx="23324">
                  <c:v>0.41776074223997423</c:v>
                </c:pt>
                <c:pt idx="23325">
                  <c:v>0.41777865343626303</c:v>
                </c:pt>
                <c:pt idx="23326">
                  <c:v>0.41779656463255183</c:v>
                </c:pt>
                <c:pt idx="23327">
                  <c:v>0.41781447582884063</c:v>
                </c:pt>
                <c:pt idx="23328">
                  <c:v>0.41783238702512943</c:v>
                </c:pt>
                <c:pt idx="23329">
                  <c:v>0.41785029822141823</c:v>
                </c:pt>
                <c:pt idx="23330">
                  <c:v>0.41786820941770703</c:v>
                </c:pt>
                <c:pt idx="23331">
                  <c:v>0.41788612061399583</c:v>
                </c:pt>
                <c:pt idx="23332">
                  <c:v>0.41790403181028463</c:v>
                </c:pt>
                <c:pt idx="23333">
                  <c:v>0.41792194300657343</c:v>
                </c:pt>
                <c:pt idx="23334">
                  <c:v>0.41793985420286223</c:v>
                </c:pt>
                <c:pt idx="23335">
                  <c:v>0.41795776539915103</c:v>
                </c:pt>
                <c:pt idx="23336">
                  <c:v>0.41797567659543983</c:v>
                </c:pt>
                <c:pt idx="23337">
                  <c:v>0.41799358779172863</c:v>
                </c:pt>
                <c:pt idx="23338">
                  <c:v>0.41801149898801743</c:v>
                </c:pt>
                <c:pt idx="23339">
                  <c:v>0.41802941018430623</c:v>
                </c:pt>
                <c:pt idx="23340">
                  <c:v>0.41804732138059503</c:v>
                </c:pt>
                <c:pt idx="23341">
                  <c:v>0.41806523257688383</c:v>
                </c:pt>
                <c:pt idx="23342">
                  <c:v>0.41808314377317263</c:v>
                </c:pt>
                <c:pt idx="23343">
                  <c:v>0.41810105496946143</c:v>
                </c:pt>
                <c:pt idx="23344">
                  <c:v>0.41811896616575023</c:v>
                </c:pt>
                <c:pt idx="23345">
                  <c:v>0.41813687736203903</c:v>
                </c:pt>
                <c:pt idx="23346">
                  <c:v>0.41815478855832783</c:v>
                </c:pt>
                <c:pt idx="23347">
                  <c:v>0.41817269975461663</c:v>
                </c:pt>
                <c:pt idx="23348">
                  <c:v>0.41819061095090543</c:v>
                </c:pt>
                <c:pt idx="23349">
                  <c:v>0.41820852214719423</c:v>
                </c:pt>
                <c:pt idx="23350">
                  <c:v>0.41822643334348303</c:v>
                </c:pt>
                <c:pt idx="23351">
                  <c:v>0.41824434453977183</c:v>
                </c:pt>
                <c:pt idx="23352">
                  <c:v>0.41826225573606063</c:v>
                </c:pt>
                <c:pt idx="23353">
                  <c:v>0.41828016693234943</c:v>
                </c:pt>
                <c:pt idx="23354">
                  <c:v>0.41829807812863823</c:v>
                </c:pt>
                <c:pt idx="23355">
                  <c:v>0.41831598932492703</c:v>
                </c:pt>
                <c:pt idx="23356">
                  <c:v>0.41833390052121583</c:v>
                </c:pt>
                <c:pt idx="23357">
                  <c:v>0.41835181171750463</c:v>
                </c:pt>
                <c:pt idx="23358">
                  <c:v>0.41836972291379343</c:v>
                </c:pt>
                <c:pt idx="23359">
                  <c:v>0.41838763411008223</c:v>
                </c:pt>
                <c:pt idx="23360">
                  <c:v>0.41840554530637103</c:v>
                </c:pt>
                <c:pt idx="23361">
                  <c:v>0.41842345650265983</c:v>
                </c:pt>
                <c:pt idx="23362">
                  <c:v>0.41844136769894863</c:v>
                </c:pt>
                <c:pt idx="23363">
                  <c:v>0.41845927889523743</c:v>
                </c:pt>
                <c:pt idx="23364">
                  <c:v>0.41847719009152623</c:v>
                </c:pt>
                <c:pt idx="23365">
                  <c:v>0.41849510128781503</c:v>
                </c:pt>
                <c:pt idx="23366">
                  <c:v>0.41851301248410383</c:v>
                </c:pt>
                <c:pt idx="23367">
                  <c:v>0.41853092368039263</c:v>
                </c:pt>
                <c:pt idx="23368">
                  <c:v>0.41854883487668143</c:v>
                </c:pt>
                <c:pt idx="23369">
                  <c:v>0.41856674607297023</c:v>
                </c:pt>
                <c:pt idx="23370">
                  <c:v>0.41858465726925903</c:v>
                </c:pt>
                <c:pt idx="23371">
                  <c:v>0.41860256846554783</c:v>
                </c:pt>
                <c:pt idx="23372">
                  <c:v>0.41862047966183663</c:v>
                </c:pt>
                <c:pt idx="23373">
                  <c:v>0.41863839085812543</c:v>
                </c:pt>
                <c:pt idx="23374">
                  <c:v>0.41865630205441423</c:v>
                </c:pt>
                <c:pt idx="23375">
                  <c:v>0.41867421325070303</c:v>
                </c:pt>
                <c:pt idx="23376">
                  <c:v>0.41869212444699183</c:v>
                </c:pt>
                <c:pt idx="23377">
                  <c:v>0.41871003564328063</c:v>
                </c:pt>
                <c:pt idx="23378">
                  <c:v>0.41872794683956943</c:v>
                </c:pt>
                <c:pt idx="23379">
                  <c:v>0.41874585803585823</c:v>
                </c:pt>
                <c:pt idx="23380">
                  <c:v>0.41876376923214703</c:v>
                </c:pt>
                <c:pt idx="23381">
                  <c:v>0.41878168042843583</c:v>
                </c:pt>
                <c:pt idx="23382">
                  <c:v>0.41879959162472463</c:v>
                </c:pt>
                <c:pt idx="23383">
                  <c:v>0.41881750282101343</c:v>
                </c:pt>
                <c:pt idx="23384">
                  <c:v>0.41883541401730223</c:v>
                </c:pt>
                <c:pt idx="23385">
                  <c:v>0.41885332521359103</c:v>
                </c:pt>
                <c:pt idx="23386">
                  <c:v>0.41887123640987983</c:v>
                </c:pt>
                <c:pt idx="23387">
                  <c:v>0.41888914760616863</c:v>
                </c:pt>
                <c:pt idx="23388">
                  <c:v>0.41890705880245743</c:v>
                </c:pt>
                <c:pt idx="23389">
                  <c:v>0.41892496999874623</c:v>
                </c:pt>
                <c:pt idx="23390">
                  <c:v>0.41894288119503503</c:v>
                </c:pt>
                <c:pt idx="23391">
                  <c:v>0.41896079239132383</c:v>
                </c:pt>
                <c:pt idx="23392">
                  <c:v>0.41897870358761263</c:v>
                </c:pt>
                <c:pt idx="23393">
                  <c:v>0.41899661478390143</c:v>
                </c:pt>
                <c:pt idx="23394">
                  <c:v>0.41901452598019023</c:v>
                </c:pt>
                <c:pt idx="23395">
                  <c:v>0.41903243717647903</c:v>
                </c:pt>
                <c:pt idx="23396">
                  <c:v>0.41905034837276783</c:v>
                </c:pt>
                <c:pt idx="23397">
                  <c:v>0.41906825956905663</c:v>
                </c:pt>
                <c:pt idx="23398">
                  <c:v>0.41908617076534543</c:v>
                </c:pt>
                <c:pt idx="23399">
                  <c:v>0.41910408196163423</c:v>
                </c:pt>
                <c:pt idx="23400">
                  <c:v>0.41912199315792303</c:v>
                </c:pt>
                <c:pt idx="23401">
                  <c:v>0.41913990435421183</c:v>
                </c:pt>
                <c:pt idx="23402">
                  <c:v>0.41915781555050063</c:v>
                </c:pt>
                <c:pt idx="23403">
                  <c:v>0.41917572674678943</c:v>
                </c:pt>
                <c:pt idx="23404">
                  <c:v>0.41919363794307823</c:v>
                </c:pt>
                <c:pt idx="23405">
                  <c:v>0.41921154913936703</c:v>
                </c:pt>
                <c:pt idx="23406">
                  <c:v>0.41922946033565583</c:v>
                </c:pt>
                <c:pt idx="23407">
                  <c:v>0.41924737153194463</c:v>
                </c:pt>
                <c:pt idx="23408">
                  <c:v>0.41926528272823343</c:v>
                </c:pt>
                <c:pt idx="23409">
                  <c:v>0.41928319392452224</c:v>
                </c:pt>
                <c:pt idx="23410">
                  <c:v>0.41930110512081104</c:v>
                </c:pt>
                <c:pt idx="23411">
                  <c:v>0.41931901631709984</c:v>
                </c:pt>
                <c:pt idx="23412">
                  <c:v>0.41933692751338864</c:v>
                </c:pt>
                <c:pt idx="23413">
                  <c:v>0.41935483870967744</c:v>
                </c:pt>
                <c:pt idx="23414">
                  <c:v>0.41937274990596624</c:v>
                </c:pt>
                <c:pt idx="23415">
                  <c:v>0.41939066110225504</c:v>
                </c:pt>
                <c:pt idx="23416">
                  <c:v>0.41940857229854384</c:v>
                </c:pt>
                <c:pt idx="23417">
                  <c:v>0.41942648349483264</c:v>
                </c:pt>
                <c:pt idx="23418">
                  <c:v>0.41944439469112144</c:v>
                </c:pt>
                <c:pt idx="23419">
                  <c:v>0.41946230588741024</c:v>
                </c:pt>
                <c:pt idx="23420">
                  <c:v>0.41948021708369904</c:v>
                </c:pt>
                <c:pt idx="23421">
                  <c:v>0.41949812827998784</c:v>
                </c:pt>
                <c:pt idx="23422">
                  <c:v>0.41951603947627664</c:v>
                </c:pt>
                <c:pt idx="23423">
                  <c:v>0.41953395067256544</c:v>
                </c:pt>
                <c:pt idx="23424">
                  <c:v>0.41955186186885424</c:v>
                </c:pt>
                <c:pt idx="23425">
                  <c:v>0.41956977306514304</c:v>
                </c:pt>
                <c:pt idx="23426">
                  <c:v>0.41958768426143184</c:v>
                </c:pt>
                <c:pt idx="23427">
                  <c:v>0.41960559545772064</c:v>
                </c:pt>
                <c:pt idx="23428">
                  <c:v>0.41962350665400944</c:v>
                </c:pt>
                <c:pt idx="23429">
                  <c:v>0.41964141785029824</c:v>
                </c:pt>
                <c:pt idx="23430">
                  <c:v>0.41965932904658704</c:v>
                </c:pt>
                <c:pt idx="23431">
                  <c:v>0.41967724024287584</c:v>
                </c:pt>
                <c:pt idx="23432">
                  <c:v>0.41969515143916464</c:v>
                </c:pt>
                <c:pt idx="23433">
                  <c:v>0.41971306263545344</c:v>
                </c:pt>
                <c:pt idx="23434">
                  <c:v>0.41973097383174224</c:v>
                </c:pt>
                <c:pt idx="23435">
                  <c:v>0.41974888502803104</c:v>
                </c:pt>
                <c:pt idx="23436">
                  <c:v>0.41976679622431984</c:v>
                </c:pt>
                <c:pt idx="23437">
                  <c:v>0.41978470742060864</c:v>
                </c:pt>
                <c:pt idx="23438">
                  <c:v>0.41980261861689744</c:v>
                </c:pt>
                <c:pt idx="23439">
                  <c:v>0.41982052981318624</c:v>
                </c:pt>
                <c:pt idx="23440">
                  <c:v>0.41983844100947504</c:v>
                </c:pt>
                <c:pt idx="23441">
                  <c:v>0.41985635220576384</c:v>
                </c:pt>
                <c:pt idx="23442">
                  <c:v>0.41987426340205264</c:v>
                </c:pt>
                <c:pt idx="23443">
                  <c:v>0.41989217459834144</c:v>
                </c:pt>
                <c:pt idx="23444">
                  <c:v>0.41991008579463024</c:v>
                </c:pt>
                <c:pt idx="23445">
                  <c:v>0.41992799699091904</c:v>
                </c:pt>
                <c:pt idx="23446">
                  <c:v>0.41994590818720784</c:v>
                </c:pt>
                <c:pt idx="23447">
                  <c:v>0.41996381938349664</c:v>
                </c:pt>
                <c:pt idx="23448">
                  <c:v>0.41998173057978544</c:v>
                </c:pt>
                <c:pt idx="23449">
                  <c:v>0.41999964177607424</c:v>
                </c:pt>
                <c:pt idx="23450">
                  <c:v>0.42001755297236304</c:v>
                </c:pt>
                <c:pt idx="23451">
                  <c:v>0.42003546416865184</c:v>
                </c:pt>
                <c:pt idx="23452">
                  <c:v>0.42005337536494064</c:v>
                </c:pt>
                <c:pt idx="23453">
                  <c:v>0.42007128656122944</c:v>
                </c:pt>
                <c:pt idx="23454">
                  <c:v>0.42008919775751824</c:v>
                </c:pt>
                <c:pt idx="23455">
                  <c:v>0.42010710895380704</c:v>
                </c:pt>
                <c:pt idx="23456">
                  <c:v>0.42012502015009584</c:v>
                </c:pt>
                <c:pt idx="23457">
                  <c:v>0.42014293134638464</c:v>
                </c:pt>
                <c:pt idx="23458">
                  <c:v>0.42016084254267344</c:v>
                </c:pt>
                <c:pt idx="23459">
                  <c:v>0.42017875373896224</c:v>
                </c:pt>
                <c:pt idx="23460">
                  <c:v>0.42019666493525104</c:v>
                </c:pt>
                <c:pt idx="23461">
                  <c:v>0.42021457613153984</c:v>
                </c:pt>
                <c:pt idx="23462">
                  <c:v>0.42023248732782864</c:v>
                </c:pt>
                <c:pt idx="23463">
                  <c:v>0.42025039852411744</c:v>
                </c:pt>
                <c:pt idx="23464">
                  <c:v>0.42026830972040624</c:v>
                </c:pt>
                <c:pt idx="23465">
                  <c:v>0.42028622091669504</c:v>
                </c:pt>
                <c:pt idx="23466">
                  <c:v>0.42030413211298384</c:v>
                </c:pt>
                <c:pt idx="23467">
                  <c:v>0.42032204330927264</c:v>
                </c:pt>
                <c:pt idx="23468">
                  <c:v>0.42033995450556144</c:v>
                </c:pt>
                <c:pt idx="23469">
                  <c:v>0.42035786570185024</c:v>
                </c:pt>
                <c:pt idx="23470">
                  <c:v>0.42037577689813904</c:v>
                </c:pt>
                <c:pt idx="23471">
                  <c:v>0.42039368809442784</c:v>
                </c:pt>
                <c:pt idx="23472">
                  <c:v>0.42041159929071664</c:v>
                </c:pt>
                <c:pt idx="23473">
                  <c:v>0.42042951048700544</c:v>
                </c:pt>
                <c:pt idx="23474">
                  <c:v>0.42044742168329424</c:v>
                </c:pt>
                <c:pt idx="23475">
                  <c:v>0.42046533287958304</c:v>
                </c:pt>
                <c:pt idx="23476">
                  <c:v>0.42048324407587184</c:v>
                </c:pt>
                <c:pt idx="23477">
                  <c:v>0.42050115527216064</c:v>
                </c:pt>
                <c:pt idx="23478">
                  <c:v>0.42051906646844944</c:v>
                </c:pt>
                <c:pt idx="23479">
                  <c:v>0.42053697766473824</c:v>
                </c:pt>
                <c:pt idx="23480">
                  <c:v>0.42055488886102704</c:v>
                </c:pt>
                <c:pt idx="23481">
                  <c:v>0.42057280005731584</c:v>
                </c:pt>
                <c:pt idx="23482">
                  <c:v>0.42059071125360464</c:v>
                </c:pt>
                <c:pt idx="23483">
                  <c:v>0.42060862244989344</c:v>
                </c:pt>
                <c:pt idx="23484">
                  <c:v>0.42062653364618224</c:v>
                </c:pt>
                <c:pt idx="23485">
                  <c:v>0.42064444484247104</c:v>
                </c:pt>
                <c:pt idx="23486">
                  <c:v>0.42066235603875984</c:v>
                </c:pt>
                <c:pt idx="23487">
                  <c:v>0.42068026723504864</c:v>
                </c:pt>
                <c:pt idx="23488">
                  <c:v>0.42069817843133744</c:v>
                </c:pt>
                <c:pt idx="23489">
                  <c:v>0.42071608962762624</c:v>
                </c:pt>
                <c:pt idx="23490">
                  <c:v>0.42073400082391504</c:v>
                </c:pt>
                <c:pt idx="23491">
                  <c:v>0.42075191202020384</c:v>
                </c:pt>
                <c:pt idx="23492">
                  <c:v>0.42076982321649264</c:v>
                </c:pt>
                <c:pt idx="23493">
                  <c:v>0.42078773441278144</c:v>
                </c:pt>
                <c:pt idx="23494">
                  <c:v>0.42080564560907024</c:v>
                </c:pt>
                <c:pt idx="23495">
                  <c:v>0.42082355680535904</c:v>
                </c:pt>
                <c:pt idx="23496">
                  <c:v>0.42084146800164784</c:v>
                </c:pt>
                <c:pt idx="23497">
                  <c:v>0.42085937919793664</c:v>
                </c:pt>
                <c:pt idx="23498">
                  <c:v>0.42087729039422545</c:v>
                </c:pt>
                <c:pt idx="23499">
                  <c:v>0.42089520159051425</c:v>
                </c:pt>
                <c:pt idx="23500">
                  <c:v>0.42091311278680305</c:v>
                </c:pt>
                <c:pt idx="23501">
                  <c:v>0.42093102398309185</c:v>
                </c:pt>
                <c:pt idx="23502">
                  <c:v>0.42094893517938065</c:v>
                </c:pt>
                <c:pt idx="23503">
                  <c:v>0.42096684637566945</c:v>
                </c:pt>
                <c:pt idx="23504">
                  <c:v>0.42098475757195825</c:v>
                </c:pt>
                <c:pt idx="23505">
                  <c:v>0.42100266876824705</c:v>
                </c:pt>
                <c:pt idx="23506">
                  <c:v>0.42102057996453585</c:v>
                </c:pt>
                <c:pt idx="23507">
                  <c:v>0.42103849116082465</c:v>
                </c:pt>
                <c:pt idx="23508">
                  <c:v>0.42105640235711345</c:v>
                </c:pt>
                <c:pt idx="23509">
                  <c:v>0.42107431355340225</c:v>
                </c:pt>
                <c:pt idx="23510">
                  <c:v>0.42109222474969105</c:v>
                </c:pt>
                <c:pt idx="23511">
                  <c:v>0.42111013594597985</c:v>
                </c:pt>
                <c:pt idx="23512">
                  <c:v>0.42112804714226865</c:v>
                </c:pt>
                <c:pt idx="23513">
                  <c:v>0.42114595833855745</c:v>
                </c:pt>
                <c:pt idx="23514">
                  <c:v>0.42116386953484625</c:v>
                </c:pt>
                <c:pt idx="23515">
                  <c:v>0.42118178073113505</c:v>
                </c:pt>
                <c:pt idx="23516">
                  <c:v>0.42119969192742385</c:v>
                </c:pt>
                <c:pt idx="23517">
                  <c:v>0.42121760312371265</c:v>
                </c:pt>
                <c:pt idx="23518">
                  <c:v>0.42123551432000145</c:v>
                </c:pt>
                <c:pt idx="23519">
                  <c:v>0.42125342551629025</c:v>
                </c:pt>
                <c:pt idx="23520">
                  <c:v>0.42127133671257905</c:v>
                </c:pt>
                <c:pt idx="23521">
                  <c:v>0.42128924790886785</c:v>
                </c:pt>
                <c:pt idx="23522">
                  <c:v>0.42130715910515665</c:v>
                </c:pt>
                <c:pt idx="23523">
                  <c:v>0.42132507030144545</c:v>
                </c:pt>
                <c:pt idx="23524">
                  <c:v>0.42134298149773425</c:v>
                </c:pt>
                <c:pt idx="23525">
                  <c:v>0.42136089269402305</c:v>
                </c:pt>
                <c:pt idx="23526">
                  <c:v>0.42137880389031185</c:v>
                </c:pt>
                <c:pt idx="23527">
                  <c:v>0.42139671508660065</c:v>
                </c:pt>
                <c:pt idx="23528">
                  <c:v>0.42141462628288945</c:v>
                </c:pt>
                <c:pt idx="23529">
                  <c:v>0.42143253747917825</c:v>
                </c:pt>
                <c:pt idx="23530">
                  <c:v>0.42145044867546705</c:v>
                </c:pt>
                <c:pt idx="23531">
                  <c:v>0.42146835987175585</c:v>
                </c:pt>
                <c:pt idx="23532">
                  <c:v>0.42148627106804465</c:v>
                </c:pt>
                <c:pt idx="23533">
                  <c:v>0.42150418226433345</c:v>
                </c:pt>
                <c:pt idx="23534">
                  <c:v>0.42152209346062225</c:v>
                </c:pt>
                <c:pt idx="23535">
                  <c:v>0.42154000465691105</c:v>
                </c:pt>
                <c:pt idx="23536">
                  <c:v>0.42155791585319985</c:v>
                </c:pt>
                <c:pt idx="23537">
                  <c:v>0.42157582704948865</c:v>
                </c:pt>
                <c:pt idx="23538">
                  <c:v>0.42159373824577745</c:v>
                </c:pt>
                <c:pt idx="23539">
                  <c:v>0.42161164944206625</c:v>
                </c:pt>
                <c:pt idx="23540">
                  <c:v>0.42162956063835505</c:v>
                </c:pt>
                <c:pt idx="23541">
                  <c:v>0.42164747183464385</c:v>
                </c:pt>
                <c:pt idx="23542">
                  <c:v>0.42166538303093265</c:v>
                </c:pt>
                <c:pt idx="23543">
                  <c:v>0.42168329422722145</c:v>
                </c:pt>
                <c:pt idx="23544">
                  <c:v>0.42170120542351025</c:v>
                </c:pt>
                <c:pt idx="23545">
                  <c:v>0.42171911661979905</c:v>
                </c:pt>
                <c:pt idx="23546">
                  <c:v>0.42173702781608785</c:v>
                </c:pt>
                <c:pt idx="23547">
                  <c:v>0.42175493901237665</c:v>
                </c:pt>
                <c:pt idx="23548">
                  <c:v>0.42177285020866545</c:v>
                </c:pt>
                <c:pt idx="23549">
                  <c:v>0.42179076140495425</c:v>
                </c:pt>
                <c:pt idx="23550">
                  <c:v>0.42180867260124305</c:v>
                </c:pt>
                <c:pt idx="23551">
                  <c:v>0.42182658379753185</c:v>
                </c:pt>
                <c:pt idx="23552">
                  <c:v>0.42184449499382065</c:v>
                </c:pt>
                <c:pt idx="23553">
                  <c:v>0.42186240619010945</c:v>
                </c:pt>
                <c:pt idx="23554">
                  <c:v>0.42188031738639825</c:v>
                </c:pt>
                <c:pt idx="23555">
                  <c:v>0.42189822858268705</c:v>
                </c:pt>
                <c:pt idx="23556">
                  <c:v>0.42191613977897585</c:v>
                </c:pt>
                <c:pt idx="23557">
                  <c:v>0.42193405097526465</c:v>
                </c:pt>
                <c:pt idx="23558">
                  <c:v>0.42195196217155345</c:v>
                </c:pt>
                <c:pt idx="23559">
                  <c:v>0.42196987336784225</c:v>
                </c:pt>
                <c:pt idx="23560">
                  <c:v>0.42198778456413105</c:v>
                </c:pt>
                <c:pt idx="23561">
                  <c:v>0.42200569576041985</c:v>
                </c:pt>
                <c:pt idx="23562">
                  <c:v>0.42202360695670865</c:v>
                </c:pt>
                <c:pt idx="23563">
                  <c:v>0.42204151815299745</c:v>
                </c:pt>
                <c:pt idx="23564">
                  <c:v>0.42205942934928625</c:v>
                </c:pt>
                <c:pt idx="23565">
                  <c:v>0.42207734054557505</c:v>
                </c:pt>
                <c:pt idx="23566">
                  <c:v>0.42209525174186385</c:v>
                </c:pt>
                <c:pt idx="23567">
                  <c:v>0.42211316293815265</c:v>
                </c:pt>
                <c:pt idx="23568">
                  <c:v>0.42213107413444145</c:v>
                </c:pt>
                <c:pt idx="23569">
                  <c:v>0.42214898533073025</c:v>
                </c:pt>
                <c:pt idx="23570">
                  <c:v>0.42216689652701905</c:v>
                </c:pt>
                <c:pt idx="23571">
                  <c:v>0.42218480772330785</c:v>
                </c:pt>
                <c:pt idx="23572">
                  <c:v>0.42220271891959665</c:v>
                </c:pt>
                <c:pt idx="23573">
                  <c:v>0.42222063011588545</c:v>
                </c:pt>
                <c:pt idx="23574">
                  <c:v>0.42223854131217425</c:v>
                </c:pt>
                <c:pt idx="23575">
                  <c:v>0.42225645250846305</c:v>
                </c:pt>
                <c:pt idx="23576">
                  <c:v>0.42227436370475185</c:v>
                </c:pt>
                <c:pt idx="23577">
                  <c:v>0.42229227490104065</c:v>
                </c:pt>
                <c:pt idx="23578">
                  <c:v>0.42231018609732945</c:v>
                </c:pt>
                <c:pt idx="23579">
                  <c:v>0.42232809729361825</c:v>
                </c:pt>
                <c:pt idx="23580">
                  <c:v>0.42234600848990705</c:v>
                </c:pt>
                <c:pt idx="23581">
                  <c:v>0.42236391968619585</c:v>
                </c:pt>
                <c:pt idx="23582">
                  <c:v>0.42238183088248465</c:v>
                </c:pt>
                <c:pt idx="23583">
                  <c:v>0.42239974207877345</c:v>
                </c:pt>
                <c:pt idx="23584">
                  <c:v>0.42241765327506225</c:v>
                </c:pt>
                <c:pt idx="23585">
                  <c:v>0.42243556447135105</c:v>
                </c:pt>
                <c:pt idx="23586">
                  <c:v>0.42245347566763986</c:v>
                </c:pt>
                <c:pt idx="23587">
                  <c:v>0.42247138686392866</c:v>
                </c:pt>
                <c:pt idx="23588">
                  <c:v>0.42248929806021746</c:v>
                </c:pt>
                <c:pt idx="23589">
                  <c:v>0.42250720925650626</c:v>
                </c:pt>
                <c:pt idx="23590">
                  <c:v>0.42252512045279506</c:v>
                </c:pt>
                <c:pt idx="23591">
                  <c:v>0.42254303164908386</c:v>
                </c:pt>
                <c:pt idx="23592">
                  <c:v>0.42256094284537266</c:v>
                </c:pt>
                <c:pt idx="23593">
                  <c:v>0.42257885404166146</c:v>
                </c:pt>
                <c:pt idx="23594">
                  <c:v>0.42259676523795026</c:v>
                </c:pt>
                <c:pt idx="23595">
                  <c:v>0.42261467643423906</c:v>
                </c:pt>
                <c:pt idx="23596">
                  <c:v>0.42263258763052786</c:v>
                </c:pt>
                <c:pt idx="23597">
                  <c:v>0.42265049882681666</c:v>
                </c:pt>
                <c:pt idx="23598">
                  <c:v>0.42266841002310546</c:v>
                </c:pt>
                <c:pt idx="23599">
                  <c:v>0.42268632121939426</c:v>
                </c:pt>
                <c:pt idx="23600">
                  <c:v>0.42270423241568306</c:v>
                </c:pt>
                <c:pt idx="23601">
                  <c:v>0.42272214361197186</c:v>
                </c:pt>
                <c:pt idx="23602">
                  <c:v>0.42274005480826066</c:v>
                </c:pt>
                <c:pt idx="23603">
                  <c:v>0.42275796600454946</c:v>
                </c:pt>
                <c:pt idx="23604">
                  <c:v>0.42277587720083826</c:v>
                </c:pt>
                <c:pt idx="23605">
                  <c:v>0.42279378839712706</c:v>
                </c:pt>
                <c:pt idx="23606">
                  <c:v>0.42281169959341586</c:v>
                </c:pt>
                <c:pt idx="23607">
                  <c:v>0.42282961078970466</c:v>
                </c:pt>
                <c:pt idx="23608">
                  <c:v>0.42284752198599346</c:v>
                </c:pt>
                <c:pt idx="23609">
                  <c:v>0.42286543318228226</c:v>
                </c:pt>
                <c:pt idx="23610">
                  <c:v>0.42288334437857106</c:v>
                </c:pt>
                <c:pt idx="23611">
                  <c:v>0.42290125557485986</c:v>
                </c:pt>
                <c:pt idx="23612">
                  <c:v>0.42291916677114866</c:v>
                </c:pt>
                <c:pt idx="23613">
                  <c:v>0.42293707796743746</c:v>
                </c:pt>
                <c:pt idx="23614">
                  <c:v>0.42295498916372626</c:v>
                </c:pt>
                <c:pt idx="23615">
                  <c:v>0.42297290036001506</c:v>
                </c:pt>
                <c:pt idx="23616">
                  <c:v>0.42299081155630386</c:v>
                </c:pt>
                <c:pt idx="23617">
                  <c:v>0.42300872275259266</c:v>
                </c:pt>
                <c:pt idx="23618">
                  <c:v>0.42302663394888146</c:v>
                </c:pt>
                <c:pt idx="23619">
                  <c:v>0.42304454514517026</c:v>
                </c:pt>
                <c:pt idx="23620">
                  <c:v>0.42306245634145906</c:v>
                </c:pt>
                <c:pt idx="23621">
                  <c:v>0.42308036753774786</c:v>
                </c:pt>
                <c:pt idx="23622">
                  <c:v>0.42309827873403666</c:v>
                </c:pt>
                <c:pt idx="23623">
                  <c:v>0.42311618993032546</c:v>
                </c:pt>
                <c:pt idx="23624">
                  <c:v>0.42313410112661426</c:v>
                </c:pt>
                <c:pt idx="23625">
                  <c:v>0.42315201232290306</c:v>
                </c:pt>
                <c:pt idx="23626">
                  <c:v>0.42316992351919186</c:v>
                </c:pt>
                <c:pt idx="23627">
                  <c:v>0.42318783471548066</c:v>
                </c:pt>
                <c:pt idx="23628">
                  <c:v>0.42320574591176946</c:v>
                </c:pt>
                <c:pt idx="23629">
                  <c:v>0.42322365710805826</c:v>
                </c:pt>
                <c:pt idx="23630">
                  <c:v>0.42324156830434706</c:v>
                </c:pt>
                <c:pt idx="23631">
                  <c:v>0.42325947950063586</c:v>
                </c:pt>
                <c:pt idx="23632">
                  <c:v>0.42327739069692466</c:v>
                </c:pt>
                <c:pt idx="23633">
                  <c:v>0.42329530189321346</c:v>
                </c:pt>
                <c:pt idx="23634">
                  <c:v>0.42331321308950226</c:v>
                </c:pt>
                <c:pt idx="23635">
                  <c:v>0.42333112428579106</c:v>
                </c:pt>
                <c:pt idx="23636">
                  <c:v>0.42334903548207986</c:v>
                </c:pt>
                <c:pt idx="23637">
                  <c:v>0.42336694667836866</c:v>
                </c:pt>
                <c:pt idx="23638">
                  <c:v>0.42338485787465746</c:v>
                </c:pt>
                <c:pt idx="23639">
                  <c:v>0.42340276907094626</c:v>
                </c:pt>
                <c:pt idx="23640">
                  <c:v>0.42342068026723506</c:v>
                </c:pt>
                <c:pt idx="23641">
                  <c:v>0.42343859146352386</c:v>
                </c:pt>
                <c:pt idx="23642">
                  <c:v>0.42345650265981266</c:v>
                </c:pt>
                <c:pt idx="23643">
                  <c:v>0.42347441385610146</c:v>
                </c:pt>
                <c:pt idx="23644">
                  <c:v>0.42349232505239026</c:v>
                </c:pt>
                <c:pt idx="23645">
                  <c:v>0.42351023624867906</c:v>
                </c:pt>
                <c:pt idx="23646">
                  <c:v>0.42352814744496786</c:v>
                </c:pt>
                <c:pt idx="23647">
                  <c:v>0.42354605864125666</c:v>
                </c:pt>
                <c:pt idx="23648">
                  <c:v>0.42356396983754546</c:v>
                </c:pt>
                <c:pt idx="23649">
                  <c:v>0.42358188103383426</c:v>
                </c:pt>
                <c:pt idx="23650">
                  <c:v>0.42359979223012306</c:v>
                </c:pt>
                <c:pt idx="23651">
                  <c:v>0.42361770342641186</c:v>
                </c:pt>
                <c:pt idx="23652">
                  <c:v>0.42363561462270066</c:v>
                </c:pt>
                <c:pt idx="23653">
                  <c:v>0.42365352581898946</c:v>
                </c:pt>
                <c:pt idx="23654">
                  <c:v>0.42367143701527826</c:v>
                </c:pt>
                <c:pt idx="23655">
                  <c:v>0.42368934821156706</c:v>
                </c:pt>
                <c:pt idx="23656">
                  <c:v>0.42370725940785586</c:v>
                </c:pt>
                <c:pt idx="23657">
                  <c:v>0.42372517060414466</c:v>
                </c:pt>
                <c:pt idx="23658">
                  <c:v>0.42374308180043346</c:v>
                </c:pt>
                <c:pt idx="23659">
                  <c:v>0.42376099299672226</c:v>
                </c:pt>
                <c:pt idx="23660">
                  <c:v>0.42377890419301106</c:v>
                </c:pt>
                <c:pt idx="23661">
                  <c:v>0.42379681538929986</c:v>
                </c:pt>
                <c:pt idx="23662">
                  <c:v>0.42381472658558866</c:v>
                </c:pt>
                <c:pt idx="23663">
                  <c:v>0.42383263778187746</c:v>
                </c:pt>
                <c:pt idx="23664">
                  <c:v>0.42385054897816626</c:v>
                </c:pt>
                <c:pt idx="23665">
                  <c:v>0.42386846017445506</c:v>
                </c:pt>
                <c:pt idx="23666">
                  <c:v>0.42388637137074386</c:v>
                </c:pt>
                <c:pt idx="23667">
                  <c:v>0.42390428256703266</c:v>
                </c:pt>
                <c:pt idx="23668">
                  <c:v>0.42392219376332146</c:v>
                </c:pt>
                <c:pt idx="23669">
                  <c:v>0.42394010495961026</c:v>
                </c:pt>
                <c:pt idx="23670">
                  <c:v>0.42395801615589906</c:v>
                </c:pt>
                <c:pt idx="23671">
                  <c:v>0.42397592735218786</c:v>
                </c:pt>
                <c:pt idx="23672">
                  <c:v>0.42399383854847666</c:v>
                </c:pt>
                <c:pt idx="23673">
                  <c:v>0.42401174974476546</c:v>
                </c:pt>
                <c:pt idx="23674">
                  <c:v>0.42402966094105426</c:v>
                </c:pt>
                <c:pt idx="23675">
                  <c:v>0.42404757213734307</c:v>
                </c:pt>
                <c:pt idx="23676">
                  <c:v>0.42406548333363187</c:v>
                </c:pt>
                <c:pt idx="23677">
                  <c:v>0.42408339452992067</c:v>
                </c:pt>
                <c:pt idx="23678">
                  <c:v>0.42410130572620947</c:v>
                </c:pt>
                <c:pt idx="23679">
                  <c:v>0.42411921692249827</c:v>
                </c:pt>
                <c:pt idx="23680">
                  <c:v>0.42413712811878707</c:v>
                </c:pt>
                <c:pt idx="23681">
                  <c:v>0.42415503931507587</c:v>
                </c:pt>
                <c:pt idx="23682">
                  <c:v>0.42417295051136467</c:v>
                </c:pt>
                <c:pt idx="23683">
                  <c:v>0.42419086170765347</c:v>
                </c:pt>
                <c:pt idx="23684">
                  <c:v>0.42420877290394227</c:v>
                </c:pt>
                <c:pt idx="23685">
                  <c:v>0.42422668410023107</c:v>
                </c:pt>
                <c:pt idx="23686">
                  <c:v>0.42424459529651987</c:v>
                </c:pt>
                <c:pt idx="23687">
                  <c:v>0.42426250649280867</c:v>
                </c:pt>
                <c:pt idx="23688">
                  <c:v>0.42428041768909747</c:v>
                </c:pt>
                <c:pt idx="23689">
                  <c:v>0.42429832888538627</c:v>
                </c:pt>
                <c:pt idx="23690">
                  <c:v>0.42431624008167507</c:v>
                </c:pt>
                <c:pt idx="23691">
                  <c:v>0.42433415127796387</c:v>
                </c:pt>
                <c:pt idx="23692">
                  <c:v>0.42435206247425267</c:v>
                </c:pt>
                <c:pt idx="23693">
                  <c:v>0.42436997367054147</c:v>
                </c:pt>
                <c:pt idx="23694">
                  <c:v>0.42438788486683027</c:v>
                </c:pt>
                <c:pt idx="23695">
                  <c:v>0.42440579606311907</c:v>
                </c:pt>
                <c:pt idx="23696">
                  <c:v>0.42442370725940787</c:v>
                </c:pt>
                <c:pt idx="23697">
                  <c:v>0.42444161845569667</c:v>
                </c:pt>
                <c:pt idx="23698">
                  <c:v>0.42445952965198547</c:v>
                </c:pt>
                <c:pt idx="23699">
                  <c:v>0.42447744084827427</c:v>
                </c:pt>
                <c:pt idx="23700">
                  <c:v>0.42449535204456307</c:v>
                </c:pt>
                <c:pt idx="23701">
                  <c:v>0.42451326324085187</c:v>
                </c:pt>
                <c:pt idx="23702">
                  <c:v>0.42453117443714067</c:v>
                </c:pt>
                <c:pt idx="23703">
                  <c:v>0.42454908563342947</c:v>
                </c:pt>
                <c:pt idx="23704">
                  <c:v>0.42456699682971827</c:v>
                </c:pt>
                <c:pt idx="23705">
                  <c:v>0.42458490802600707</c:v>
                </c:pt>
                <c:pt idx="23706">
                  <c:v>0.42460281922229587</c:v>
                </c:pt>
                <c:pt idx="23707">
                  <c:v>0.42462073041858467</c:v>
                </c:pt>
                <c:pt idx="23708">
                  <c:v>0.42463864161487347</c:v>
                </c:pt>
                <c:pt idx="23709">
                  <c:v>0.42465655281116227</c:v>
                </c:pt>
                <c:pt idx="23710">
                  <c:v>0.42467446400745107</c:v>
                </c:pt>
                <c:pt idx="23711">
                  <c:v>0.42469237520373987</c:v>
                </c:pt>
                <c:pt idx="23712">
                  <c:v>0.42471028640002867</c:v>
                </c:pt>
                <c:pt idx="23713">
                  <c:v>0.42472819759631747</c:v>
                </c:pt>
                <c:pt idx="23714">
                  <c:v>0.42474610879260627</c:v>
                </c:pt>
                <c:pt idx="23715">
                  <c:v>0.42476401998889507</c:v>
                </c:pt>
                <c:pt idx="23716">
                  <c:v>0.42478193118518387</c:v>
                </c:pt>
                <c:pt idx="23717">
                  <c:v>0.42479984238147267</c:v>
                </c:pt>
                <c:pt idx="23718">
                  <c:v>0.42481775357776147</c:v>
                </c:pt>
                <c:pt idx="23719">
                  <c:v>0.42483566477405027</c:v>
                </c:pt>
                <c:pt idx="23720">
                  <c:v>0.42485357597033907</c:v>
                </c:pt>
                <c:pt idx="23721">
                  <c:v>0.42487148716662787</c:v>
                </c:pt>
                <c:pt idx="23722">
                  <c:v>0.42488939836291667</c:v>
                </c:pt>
                <c:pt idx="23723">
                  <c:v>0.42490730955920547</c:v>
                </c:pt>
                <c:pt idx="23724">
                  <c:v>0.42492522075549427</c:v>
                </c:pt>
                <c:pt idx="23725">
                  <c:v>0.42494313195178307</c:v>
                </c:pt>
                <c:pt idx="23726">
                  <c:v>0.42496104314807187</c:v>
                </c:pt>
                <c:pt idx="23727">
                  <c:v>0.42497895434436067</c:v>
                </c:pt>
                <c:pt idx="23728">
                  <c:v>0.42499686554064947</c:v>
                </c:pt>
                <c:pt idx="23729">
                  <c:v>0.42501477673693827</c:v>
                </c:pt>
                <c:pt idx="23730">
                  <c:v>0.42503268793322707</c:v>
                </c:pt>
                <c:pt idx="23731">
                  <c:v>0.42505059912951587</c:v>
                </c:pt>
                <c:pt idx="23732">
                  <c:v>0.42506851032580467</c:v>
                </c:pt>
                <c:pt idx="23733">
                  <c:v>0.42508642152209347</c:v>
                </c:pt>
                <c:pt idx="23734">
                  <c:v>0.42510433271838227</c:v>
                </c:pt>
                <c:pt idx="23735">
                  <c:v>0.42512224391467107</c:v>
                </c:pt>
                <c:pt idx="23736">
                  <c:v>0.42514015511095987</c:v>
                </c:pt>
                <c:pt idx="23737">
                  <c:v>0.42515806630724867</c:v>
                </c:pt>
                <c:pt idx="23738">
                  <c:v>0.42517597750353747</c:v>
                </c:pt>
                <c:pt idx="23739">
                  <c:v>0.42519388869982627</c:v>
                </c:pt>
                <c:pt idx="23740">
                  <c:v>0.42521179989611507</c:v>
                </c:pt>
                <c:pt idx="23741">
                  <c:v>0.42522971109240387</c:v>
                </c:pt>
                <c:pt idx="23742">
                  <c:v>0.42524762228869267</c:v>
                </c:pt>
                <c:pt idx="23743">
                  <c:v>0.42526553348498147</c:v>
                </c:pt>
                <c:pt idx="23744">
                  <c:v>0.42528344468127027</c:v>
                </c:pt>
                <c:pt idx="23745">
                  <c:v>0.42530135587755907</c:v>
                </c:pt>
                <c:pt idx="23746">
                  <c:v>0.42531926707384787</c:v>
                </c:pt>
                <c:pt idx="23747">
                  <c:v>0.42533717827013667</c:v>
                </c:pt>
                <c:pt idx="23748">
                  <c:v>0.42535508946642547</c:v>
                </c:pt>
                <c:pt idx="23749">
                  <c:v>0.42537300066271427</c:v>
                </c:pt>
                <c:pt idx="23750">
                  <c:v>0.42539091185900307</c:v>
                </c:pt>
                <c:pt idx="23751">
                  <c:v>0.42540882305529187</c:v>
                </c:pt>
                <c:pt idx="23752">
                  <c:v>0.42542673425158067</c:v>
                </c:pt>
                <c:pt idx="23753">
                  <c:v>0.42544464544786947</c:v>
                </c:pt>
                <c:pt idx="23754">
                  <c:v>0.42546255664415827</c:v>
                </c:pt>
                <c:pt idx="23755">
                  <c:v>0.42548046784044707</c:v>
                </c:pt>
                <c:pt idx="23756">
                  <c:v>0.42549837903673587</c:v>
                </c:pt>
                <c:pt idx="23757">
                  <c:v>0.42551629023302467</c:v>
                </c:pt>
                <c:pt idx="23758">
                  <c:v>0.42553420142931347</c:v>
                </c:pt>
                <c:pt idx="23759">
                  <c:v>0.42555211262560227</c:v>
                </c:pt>
                <c:pt idx="23760">
                  <c:v>0.42557002382189107</c:v>
                </c:pt>
                <c:pt idx="23761">
                  <c:v>0.42558793501817987</c:v>
                </c:pt>
                <c:pt idx="23762">
                  <c:v>0.42560584621446867</c:v>
                </c:pt>
                <c:pt idx="23763">
                  <c:v>0.42562375741075748</c:v>
                </c:pt>
                <c:pt idx="23764">
                  <c:v>0.42564166860704628</c:v>
                </c:pt>
                <c:pt idx="23765">
                  <c:v>0.42565957980333508</c:v>
                </c:pt>
                <c:pt idx="23766">
                  <c:v>0.42567749099962388</c:v>
                </c:pt>
                <c:pt idx="23767">
                  <c:v>0.42569540219591268</c:v>
                </c:pt>
                <c:pt idx="23768">
                  <c:v>0.42571331339220148</c:v>
                </c:pt>
                <c:pt idx="23769">
                  <c:v>0.42573122458849028</c:v>
                </c:pt>
                <c:pt idx="23770">
                  <c:v>0.42574913578477908</c:v>
                </c:pt>
                <c:pt idx="23771">
                  <c:v>0.42576704698106788</c:v>
                </c:pt>
                <c:pt idx="23772">
                  <c:v>0.42578495817735668</c:v>
                </c:pt>
                <c:pt idx="23773">
                  <c:v>0.42580286937364548</c:v>
                </c:pt>
                <c:pt idx="23774">
                  <c:v>0.42582078056993428</c:v>
                </c:pt>
                <c:pt idx="23775">
                  <c:v>0.42583869176622308</c:v>
                </c:pt>
                <c:pt idx="23776">
                  <c:v>0.42585660296251188</c:v>
                </c:pt>
                <c:pt idx="23777">
                  <c:v>0.42587451415880068</c:v>
                </c:pt>
                <c:pt idx="23778">
                  <c:v>0.42589242535508948</c:v>
                </c:pt>
                <c:pt idx="23779">
                  <c:v>0.42591033655137828</c:v>
                </c:pt>
                <c:pt idx="23780">
                  <c:v>0.42592824774766708</c:v>
                </c:pt>
                <c:pt idx="23781">
                  <c:v>0.42594615894395588</c:v>
                </c:pt>
                <c:pt idx="23782">
                  <c:v>0.42596407014024468</c:v>
                </c:pt>
                <c:pt idx="23783">
                  <c:v>0.42598198133653348</c:v>
                </c:pt>
                <c:pt idx="23784">
                  <c:v>0.42599989253282228</c:v>
                </c:pt>
                <c:pt idx="23785">
                  <c:v>0.42601780372911108</c:v>
                </c:pt>
                <c:pt idx="23786">
                  <c:v>0.42603571492539988</c:v>
                </c:pt>
                <c:pt idx="23787">
                  <c:v>0.42605362612168868</c:v>
                </c:pt>
                <c:pt idx="23788">
                  <c:v>0.42607153731797748</c:v>
                </c:pt>
                <c:pt idx="23789">
                  <c:v>0.42608944851426628</c:v>
                </c:pt>
                <c:pt idx="23790">
                  <c:v>0.42610735971055508</c:v>
                </c:pt>
                <c:pt idx="23791">
                  <c:v>0.42612527090684388</c:v>
                </c:pt>
                <c:pt idx="23792">
                  <c:v>0.42614318210313268</c:v>
                </c:pt>
                <c:pt idx="23793">
                  <c:v>0.42616109329942148</c:v>
                </c:pt>
                <c:pt idx="23794">
                  <c:v>0.42617900449571028</c:v>
                </c:pt>
                <c:pt idx="23795">
                  <c:v>0.42619691569199908</c:v>
                </c:pt>
                <c:pt idx="23796">
                  <c:v>0.42621482688828788</c:v>
                </c:pt>
                <c:pt idx="23797">
                  <c:v>0.42623273808457668</c:v>
                </c:pt>
                <c:pt idx="23798">
                  <c:v>0.42625064928086548</c:v>
                </c:pt>
                <c:pt idx="23799">
                  <c:v>0.42626856047715428</c:v>
                </c:pt>
                <c:pt idx="23800">
                  <c:v>0.42628647167344308</c:v>
                </c:pt>
                <c:pt idx="23801">
                  <c:v>0.42630438286973188</c:v>
                </c:pt>
                <c:pt idx="23802">
                  <c:v>0.42632229406602068</c:v>
                </c:pt>
                <c:pt idx="23803">
                  <c:v>0.42634020526230948</c:v>
                </c:pt>
                <c:pt idx="23804">
                  <c:v>0.42635811645859828</c:v>
                </c:pt>
                <c:pt idx="23805">
                  <c:v>0.42637602765488708</c:v>
                </c:pt>
                <c:pt idx="23806">
                  <c:v>0.42639393885117588</c:v>
                </c:pt>
                <c:pt idx="23807">
                  <c:v>0.42641185004746468</c:v>
                </c:pt>
                <c:pt idx="23808">
                  <c:v>0.42642976124375348</c:v>
                </c:pt>
                <c:pt idx="23809">
                  <c:v>0.42644767244004228</c:v>
                </c:pt>
                <c:pt idx="23810">
                  <c:v>0.42646558363633108</c:v>
                </c:pt>
                <c:pt idx="23811">
                  <c:v>0.42648349483261988</c:v>
                </c:pt>
                <c:pt idx="23812">
                  <c:v>0.42650140602890868</c:v>
                </c:pt>
                <c:pt idx="23813">
                  <c:v>0.42651931722519748</c:v>
                </c:pt>
                <c:pt idx="23814">
                  <c:v>0.42653722842148628</c:v>
                </c:pt>
                <c:pt idx="23815">
                  <c:v>0.42655513961777508</c:v>
                </c:pt>
                <c:pt idx="23816">
                  <c:v>0.42657305081406388</c:v>
                </c:pt>
                <c:pt idx="23817">
                  <c:v>0.42659096201035268</c:v>
                </c:pt>
                <c:pt idx="23818">
                  <c:v>0.42660887320664148</c:v>
                </c:pt>
                <c:pt idx="23819">
                  <c:v>0.42662678440293028</c:v>
                </c:pt>
                <c:pt idx="23820">
                  <c:v>0.42664469559921908</c:v>
                </c:pt>
                <c:pt idx="23821">
                  <c:v>0.42666260679550788</c:v>
                </c:pt>
                <c:pt idx="23822">
                  <c:v>0.42668051799179668</c:v>
                </c:pt>
                <c:pt idx="23823">
                  <c:v>0.42669842918808548</c:v>
                </c:pt>
                <c:pt idx="23824">
                  <c:v>0.42671634038437428</c:v>
                </c:pt>
                <c:pt idx="23825">
                  <c:v>0.42673425158066308</c:v>
                </c:pt>
                <c:pt idx="23826">
                  <c:v>0.42675216277695188</c:v>
                </c:pt>
                <c:pt idx="23827">
                  <c:v>0.42677007397324068</c:v>
                </c:pt>
                <c:pt idx="23828">
                  <c:v>0.42678798516952948</c:v>
                </c:pt>
                <c:pt idx="23829">
                  <c:v>0.42680589636581828</c:v>
                </c:pt>
                <c:pt idx="23830">
                  <c:v>0.42682380756210708</c:v>
                </c:pt>
                <c:pt idx="23831">
                  <c:v>0.42684171875839588</c:v>
                </c:pt>
                <c:pt idx="23832">
                  <c:v>0.42685962995468468</c:v>
                </c:pt>
                <c:pt idx="23833">
                  <c:v>0.42687754115097348</c:v>
                </c:pt>
                <c:pt idx="23834">
                  <c:v>0.42689545234726228</c:v>
                </c:pt>
                <c:pt idx="23835">
                  <c:v>0.42691336354355108</c:v>
                </c:pt>
                <c:pt idx="23836">
                  <c:v>0.42693127473983988</c:v>
                </c:pt>
                <c:pt idx="23837">
                  <c:v>0.42694918593612868</c:v>
                </c:pt>
                <c:pt idx="23838">
                  <c:v>0.42696709713241748</c:v>
                </c:pt>
                <c:pt idx="23839">
                  <c:v>0.42698500832870628</c:v>
                </c:pt>
                <c:pt idx="23840">
                  <c:v>0.42700291952499508</c:v>
                </c:pt>
                <c:pt idx="23841">
                  <c:v>0.42702083072128388</c:v>
                </c:pt>
                <c:pt idx="23842">
                  <c:v>0.42703874191757268</c:v>
                </c:pt>
                <c:pt idx="23843">
                  <c:v>0.42705665311386148</c:v>
                </c:pt>
                <c:pt idx="23844">
                  <c:v>0.42707456431015028</c:v>
                </c:pt>
                <c:pt idx="23845">
                  <c:v>0.42709247550643908</c:v>
                </c:pt>
                <c:pt idx="23846">
                  <c:v>0.42711038670272788</c:v>
                </c:pt>
                <c:pt idx="23847">
                  <c:v>0.42712829789901668</c:v>
                </c:pt>
                <c:pt idx="23848">
                  <c:v>0.42714620909530548</c:v>
                </c:pt>
                <c:pt idx="23849">
                  <c:v>0.42716412029159428</c:v>
                </c:pt>
                <c:pt idx="23850">
                  <c:v>0.42718203148788308</c:v>
                </c:pt>
                <c:pt idx="23851">
                  <c:v>0.42719994268417188</c:v>
                </c:pt>
                <c:pt idx="23852">
                  <c:v>0.42721785388046069</c:v>
                </c:pt>
                <c:pt idx="23853">
                  <c:v>0.42723576507674949</c:v>
                </c:pt>
                <c:pt idx="23854">
                  <c:v>0.42725367627303829</c:v>
                </c:pt>
                <c:pt idx="23855">
                  <c:v>0.42727158746932709</c:v>
                </c:pt>
                <c:pt idx="23856">
                  <c:v>0.42728949866561589</c:v>
                </c:pt>
                <c:pt idx="23857">
                  <c:v>0.42730740986190469</c:v>
                </c:pt>
                <c:pt idx="23858">
                  <c:v>0.42732532105819349</c:v>
                </c:pt>
                <c:pt idx="23859">
                  <c:v>0.42734323225448229</c:v>
                </c:pt>
                <c:pt idx="23860">
                  <c:v>0.42736114345077109</c:v>
                </c:pt>
                <c:pt idx="23861">
                  <c:v>0.42737905464705989</c:v>
                </c:pt>
                <c:pt idx="23862">
                  <c:v>0.42739696584334869</c:v>
                </c:pt>
                <c:pt idx="23863">
                  <c:v>0.42741487703963749</c:v>
                </c:pt>
                <c:pt idx="23864">
                  <c:v>0.42743278823592629</c:v>
                </c:pt>
                <c:pt idx="23865">
                  <c:v>0.42745069943221509</c:v>
                </c:pt>
                <c:pt idx="23866">
                  <c:v>0.42746861062850389</c:v>
                </c:pt>
                <c:pt idx="23867">
                  <c:v>0.42748652182479269</c:v>
                </c:pt>
                <c:pt idx="23868">
                  <c:v>0.42750443302108149</c:v>
                </c:pt>
                <c:pt idx="23869">
                  <c:v>0.42752234421737029</c:v>
                </c:pt>
                <c:pt idx="23870">
                  <c:v>0.42754025541365909</c:v>
                </c:pt>
                <c:pt idx="23871">
                  <c:v>0.42755816660994789</c:v>
                </c:pt>
                <c:pt idx="23872">
                  <c:v>0.42757607780623669</c:v>
                </c:pt>
                <c:pt idx="23873">
                  <c:v>0.42759398900252549</c:v>
                </c:pt>
                <c:pt idx="23874">
                  <c:v>0.42761190019881429</c:v>
                </c:pt>
                <c:pt idx="23875">
                  <c:v>0.42762981139510309</c:v>
                </c:pt>
                <c:pt idx="23876">
                  <c:v>0.42764772259139189</c:v>
                </c:pt>
                <c:pt idx="23877">
                  <c:v>0.42766563378768069</c:v>
                </c:pt>
                <c:pt idx="23878">
                  <c:v>0.42768354498396949</c:v>
                </c:pt>
                <c:pt idx="23879">
                  <c:v>0.42770145618025829</c:v>
                </c:pt>
                <c:pt idx="23880">
                  <c:v>0.42771936737654709</c:v>
                </c:pt>
                <c:pt idx="23881">
                  <c:v>0.42773727857283589</c:v>
                </c:pt>
                <c:pt idx="23882">
                  <c:v>0.42775518976912469</c:v>
                </c:pt>
                <c:pt idx="23883">
                  <c:v>0.42777310096541349</c:v>
                </c:pt>
                <c:pt idx="23884">
                  <c:v>0.42779101216170229</c:v>
                </c:pt>
                <c:pt idx="23885">
                  <c:v>0.42780892335799109</c:v>
                </c:pt>
                <c:pt idx="23886">
                  <c:v>0.42782683455427989</c:v>
                </c:pt>
                <c:pt idx="23887">
                  <c:v>0.42784474575056869</c:v>
                </c:pt>
                <c:pt idx="23888">
                  <c:v>0.42786265694685749</c:v>
                </c:pt>
                <c:pt idx="23889">
                  <c:v>0.42788056814314629</c:v>
                </c:pt>
                <c:pt idx="23890">
                  <c:v>0.42789847933943509</c:v>
                </c:pt>
                <c:pt idx="23891">
                  <c:v>0.42791639053572389</c:v>
                </c:pt>
                <c:pt idx="23892">
                  <c:v>0.42793430173201269</c:v>
                </c:pt>
                <c:pt idx="23893">
                  <c:v>0.42795221292830149</c:v>
                </c:pt>
                <c:pt idx="23894">
                  <c:v>0.42797012412459029</c:v>
                </c:pt>
                <c:pt idx="23895">
                  <c:v>0.42798803532087909</c:v>
                </c:pt>
                <c:pt idx="23896">
                  <c:v>0.42800594651716789</c:v>
                </c:pt>
                <c:pt idx="23897">
                  <c:v>0.42802385771345669</c:v>
                </c:pt>
                <c:pt idx="23898">
                  <c:v>0.42804176890974549</c:v>
                </c:pt>
                <c:pt idx="23899">
                  <c:v>0.42805968010603429</c:v>
                </c:pt>
                <c:pt idx="23900">
                  <c:v>0.42807759130232309</c:v>
                </c:pt>
                <c:pt idx="23901">
                  <c:v>0.42809550249861189</c:v>
                </c:pt>
                <c:pt idx="23902">
                  <c:v>0.42811341369490069</c:v>
                </c:pt>
                <c:pt idx="23903">
                  <c:v>0.42813132489118949</c:v>
                </c:pt>
                <c:pt idx="23904">
                  <c:v>0.42814923608747829</c:v>
                </c:pt>
                <c:pt idx="23905">
                  <c:v>0.42816714728376709</c:v>
                </c:pt>
                <c:pt idx="23906">
                  <c:v>0.42818505848005589</c:v>
                </c:pt>
                <c:pt idx="23907">
                  <c:v>0.42820296967634469</c:v>
                </c:pt>
                <c:pt idx="23908">
                  <c:v>0.42822088087263349</c:v>
                </c:pt>
                <c:pt idx="23909">
                  <c:v>0.42823879206892229</c:v>
                </c:pt>
                <c:pt idx="23910">
                  <c:v>0.42825670326521109</c:v>
                </c:pt>
                <c:pt idx="23911">
                  <c:v>0.42827461446149989</c:v>
                </c:pt>
                <c:pt idx="23912">
                  <c:v>0.42829252565778869</c:v>
                </c:pt>
                <c:pt idx="23913">
                  <c:v>0.42831043685407749</c:v>
                </c:pt>
                <c:pt idx="23914">
                  <c:v>0.42832834805036629</c:v>
                </c:pt>
                <c:pt idx="23915">
                  <c:v>0.42834625924665509</c:v>
                </c:pt>
                <c:pt idx="23916">
                  <c:v>0.42836417044294389</c:v>
                </c:pt>
                <c:pt idx="23917">
                  <c:v>0.42838208163923269</c:v>
                </c:pt>
                <c:pt idx="23918">
                  <c:v>0.42839999283552149</c:v>
                </c:pt>
                <c:pt idx="23919">
                  <c:v>0.42841790403181029</c:v>
                </c:pt>
                <c:pt idx="23920">
                  <c:v>0.42843581522809909</c:v>
                </c:pt>
                <c:pt idx="23921">
                  <c:v>0.42845372642438789</c:v>
                </c:pt>
                <c:pt idx="23922">
                  <c:v>0.42847163762067669</c:v>
                </c:pt>
                <c:pt idx="23923">
                  <c:v>0.42848954881696549</c:v>
                </c:pt>
                <c:pt idx="23924">
                  <c:v>0.42850746001325429</c:v>
                </c:pt>
                <c:pt idx="23925">
                  <c:v>0.42852537120954309</c:v>
                </c:pt>
                <c:pt idx="23926">
                  <c:v>0.42854328240583189</c:v>
                </c:pt>
                <c:pt idx="23927">
                  <c:v>0.42856119360212069</c:v>
                </c:pt>
                <c:pt idx="23928">
                  <c:v>0.42857910479840949</c:v>
                </c:pt>
                <c:pt idx="23929">
                  <c:v>0.42859701599469829</c:v>
                </c:pt>
                <c:pt idx="23930">
                  <c:v>0.42861492719098709</c:v>
                </c:pt>
                <c:pt idx="23931">
                  <c:v>0.42863283838727589</c:v>
                </c:pt>
                <c:pt idx="23932">
                  <c:v>0.42865074958356469</c:v>
                </c:pt>
                <c:pt idx="23933">
                  <c:v>0.42866866077985349</c:v>
                </c:pt>
                <c:pt idx="23934">
                  <c:v>0.42868657197614229</c:v>
                </c:pt>
                <c:pt idx="23935">
                  <c:v>0.42870448317243109</c:v>
                </c:pt>
                <c:pt idx="23936">
                  <c:v>0.42872239436871989</c:v>
                </c:pt>
                <c:pt idx="23937">
                  <c:v>0.42874030556500869</c:v>
                </c:pt>
                <c:pt idx="23938">
                  <c:v>0.42875821676129749</c:v>
                </c:pt>
                <c:pt idx="23939">
                  <c:v>0.42877612795758629</c:v>
                </c:pt>
                <c:pt idx="23940">
                  <c:v>0.4287940391538751</c:v>
                </c:pt>
                <c:pt idx="23941">
                  <c:v>0.4288119503501639</c:v>
                </c:pt>
                <c:pt idx="23942">
                  <c:v>0.4288298615464527</c:v>
                </c:pt>
                <c:pt idx="23943">
                  <c:v>0.4288477727427415</c:v>
                </c:pt>
                <c:pt idx="23944">
                  <c:v>0.4288656839390303</c:v>
                </c:pt>
                <c:pt idx="23945">
                  <c:v>0.4288835951353191</c:v>
                </c:pt>
                <c:pt idx="23946">
                  <c:v>0.4289015063316079</c:v>
                </c:pt>
                <c:pt idx="23947">
                  <c:v>0.4289194175278967</c:v>
                </c:pt>
                <c:pt idx="23948">
                  <c:v>0.4289373287241855</c:v>
                </c:pt>
                <c:pt idx="23949">
                  <c:v>0.4289552399204743</c:v>
                </c:pt>
                <c:pt idx="23950">
                  <c:v>0.4289731511167631</c:v>
                </c:pt>
                <c:pt idx="23951">
                  <c:v>0.4289910623130519</c:v>
                </c:pt>
                <c:pt idx="23952">
                  <c:v>0.4290089735093407</c:v>
                </c:pt>
                <c:pt idx="23953">
                  <c:v>0.4290268847056295</c:v>
                </c:pt>
                <c:pt idx="23954">
                  <c:v>0.4290447959019183</c:v>
                </c:pt>
                <c:pt idx="23955">
                  <c:v>0.4290627070982071</c:v>
                </c:pt>
                <c:pt idx="23956">
                  <c:v>0.4290806182944959</c:v>
                </c:pt>
                <c:pt idx="23957">
                  <c:v>0.4290985294907847</c:v>
                </c:pt>
                <c:pt idx="23958">
                  <c:v>0.4291164406870735</c:v>
                </c:pt>
                <c:pt idx="23959">
                  <c:v>0.4291343518833623</c:v>
                </c:pt>
                <c:pt idx="23960">
                  <c:v>0.4291522630796511</c:v>
                </c:pt>
                <c:pt idx="23961">
                  <c:v>0.4291701742759399</c:v>
                </c:pt>
                <c:pt idx="23962">
                  <c:v>0.4291880854722287</c:v>
                </c:pt>
                <c:pt idx="23963">
                  <c:v>0.4292059966685175</c:v>
                </c:pt>
                <c:pt idx="23964">
                  <c:v>0.4292239078648063</c:v>
                </c:pt>
                <c:pt idx="23965">
                  <c:v>0.4292418190610951</c:v>
                </c:pt>
                <c:pt idx="23966">
                  <c:v>0.4292597302573839</c:v>
                </c:pt>
                <c:pt idx="23967">
                  <c:v>0.4292776414536727</c:v>
                </c:pt>
                <c:pt idx="23968">
                  <c:v>0.4292955526499615</c:v>
                </c:pt>
                <c:pt idx="23969">
                  <c:v>0.4293134638462503</c:v>
                </c:pt>
                <c:pt idx="23970">
                  <c:v>0.4293313750425391</c:v>
                </c:pt>
                <c:pt idx="23971">
                  <c:v>0.4293492862388279</c:v>
                </c:pt>
                <c:pt idx="23972">
                  <c:v>0.4293671974351167</c:v>
                </c:pt>
                <c:pt idx="23973">
                  <c:v>0.4293851086314055</c:v>
                </c:pt>
                <c:pt idx="23974">
                  <c:v>0.4294030198276943</c:v>
                </c:pt>
                <c:pt idx="23975">
                  <c:v>0.4294209310239831</c:v>
                </c:pt>
                <c:pt idx="23976">
                  <c:v>0.4294388422202719</c:v>
                </c:pt>
                <c:pt idx="23977">
                  <c:v>0.4294567534165607</c:v>
                </c:pt>
                <c:pt idx="23978">
                  <c:v>0.4294746646128495</c:v>
                </c:pt>
                <c:pt idx="23979">
                  <c:v>0.4294925758091383</c:v>
                </c:pt>
                <c:pt idx="23980">
                  <c:v>0.4295104870054271</c:v>
                </c:pt>
                <c:pt idx="23981">
                  <c:v>0.4295283982017159</c:v>
                </c:pt>
                <c:pt idx="23982">
                  <c:v>0.4295463093980047</c:v>
                </c:pt>
                <c:pt idx="23983">
                  <c:v>0.4295642205942935</c:v>
                </c:pt>
                <c:pt idx="23984">
                  <c:v>0.4295821317905823</c:v>
                </c:pt>
                <c:pt idx="23985">
                  <c:v>0.4296000429868711</c:v>
                </c:pt>
                <c:pt idx="23986">
                  <c:v>0.4296179541831599</c:v>
                </c:pt>
                <c:pt idx="23987">
                  <c:v>0.4296358653794487</c:v>
                </c:pt>
                <c:pt idx="23988">
                  <c:v>0.4296537765757375</c:v>
                </c:pt>
                <c:pt idx="23989">
                  <c:v>0.4296716877720263</c:v>
                </c:pt>
                <c:pt idx="23990">
                  <c:v>0.4296895989683151</c:v>
                </c:pt>
                <c:pt idx="23991">
                  <c:v>0.4297075101646039</c:v>
                </c:pt>
                <c:pt idx="23992">
                  <c:v>0.4297254213608927</c:v>
                </c:pt>
                <c:pt idx="23993">
                  <c:v>0.4297433325571815</c:v>
                </c:pt>
                <c:pt idx="23994">
                  <c:v>0.4297612437534703</c:v>
                </c:pt>
                <c:pt idx="23995">
                  <c:v>0.4297791549497591</c:v>
                </c:pt>
                <c:pt idx="23996">
                  <c:v>0.4297970661460479</c:v>
                </c:pt>
                <c:pt idx="23997">
                  <c:v>0.4298149773423367</c:v>
                </c:pt>
                <c:pt idx="23998">
                  <c:v>0.4298328885386255</c:v>
                </c:pt>
                <c:pt idx="23999">
                  <c:v>0.4298507997349143</c:v>
                </c:pt>
                <c:pt idx="24000">
                  <c:v>0.4298687109312031</c:v>
                </c:pt>
                <c:pt idx="24001">
                  <c:v>0.4298866221274919</c:v>
                </c:pt>
                <c:pt idx="24002">
                  <c:v>0.4299045333237807</c:v>
                </c:pt>
                <c:pt idx="24003">
                  <c:v>0.4299224445200695</c:v>
                </c:pt>
                <c:pt idx="24004">
                  <c:v>0.4299403557163583</c:v>
                </c:pt>
                <c:pt idx="24005">
                  <c:v>0.4299582669126471</c:v>
                </c:pt>
                <c:pt idx="24006">
                  <c:v>0.4299761781089359</c:v>
                </c:pt>
                <c:pt idx="24007">
                  <c:v>0.4299940893052247</c:v>
                </c:pt>
                <c:pt idx="24008">
                  <c:v>0.4300120005015135</c:v>
                </c:pt>
                <c:pt idx="24009">
                  <c:v>0.4300299116978023</c:v>
                </c:pt>
                <c:pt idx="24010">
                  <c:v>0.4300478228940911</c:v>
                </c:pt>
                <c:pt idx="24011">
                  <c:v>0.4300657340903799</c:v>
                </c:pt>
                <c:pt idx="24012">
                  <c:v>0.4300836452866687</c:v>
                </c:pt>
                <c:pt idx="24013">
                  <c:v>0.4301015564829575</c:v>
                </c:pt>
                <c:pt idx="24014">
                  <c:v>0.4301194676792463</c:v>
                </c:pt>
                <c:pt idx="24015">
                  <c:v>0.4301373788755351</c:v>
                </c:pt>
                <c:pt idx="24016">
                  <c:v>0.4301552900718239</c:v>
                </c:pt>
                <c:pt idx="24017">
                  <c:v>0.4301732012681127</c:v>
                </c:pt>
                <c:pt idx="24018">
                  <c:v>0.4301911124644015</c:v>
                </c:pt>
                <c:pt idx="24019">
                  <c:v>0.4302090236606903</c:v>
                </c:pt>
                <c:pt idx="24020">
                  <c:v>0.4302269348569791</c:v>
                </c:pt>
                <c:pt idx="24021">
                  <c:v>0.4302448460532679</c:v>
                </c:pt>
                <c:pt idx="24022">
                  <c:v>0.4302627572495567</c:v>
                </c:pt>
                <c:pt idx="24023">
                  <c:v>0.4302806684458455</c:v>
                </c:pt>
                <c:pt idx="24024">
                  <c:v>0.4302985796421343</c:v>
                </c:pt>
                <c:pt idx="24025">
                  <c:v>0.4303164908384231</c:v>
                </c:pt>
                <c:pt idx="24026">
                  <c:v>0.4303344020347119</c:v>
                </c:pt>
                <c:pt idx="24027">
                  <c:v>0.4303523132310007</c:v>
                </c:pt>
                <c:pt idx="24028">
                  <c:v>0.4303702244272895</c:v>
                </c:pt>
                <c:pt idx="24029">
                  <c:v>0.43038813562357831</c:v>
                </c:pt>
                <c:pt idx="24030">
                  <c:v>0.43040604681986711</c:v>
                </c:pt>
                <c:pt idx="24031">
                  <c:v>0.43042395801615591</c:v>
                </c:pt>
                <c:pt idx="24032">
                  <c:v>0.43044186921244471</c:v>
                </c:pt>
                <c:pt idx="24033">
                  <c:v>0.43045978040873351</c:v>
                </c:pt>
                <c:pt idx="24034">
                  <c:v>0.43047769160502231</c:v>
                </c:pt>
                <c:pt idx="24035">
                  <c:v>0.43049560280131111</c:v>
                </c:pt>
                <c:pt idx="24036">
                  <c:v>0.43051351399759991</c:v>
                </c:pt>
                <c:pt idx="24037">
                  <c:v>0.43053142519388871</c:v>
                </c:pt>
                <c:pt idx="24038">
                  <c:v>0.43054933639017751</c:v>
                </c:pt>
                <c:pt idx="24039">
                  <c:v>0.43056724758646631</c:v>
                </c:pt>
                <c:pt idx="24040">
                  <c:v>0.43058515878275511</c:v>
                </c:pt>
                <c:pt idx="24041">
                  <c:v>0.43060306997904391</c:v>
                </c:pt>
                <c:pt idx="24042">
                  <c:v>0.43062098117533271</c:v>
                </c:pt>
                <c:pt idx="24043">
                  <c:v>0.43063889237162151</c:v>
                </c:pt>
                <c:pt idx="24044">
                  <c:v>0.43065680356791031</c:v>
                </c:pt>
                <c:pt idx="24045">
                  <c:v>0.43067471476419911</c:v>
                </c:pt>
                <c:pt idx="24046">
                  <c:v>0.43069262596048791</c:v>
                </c:pt>
                <c:pt idx="24047">
                  <c:v>0.43071053715677671</c:v>
                </c:pt>
                <c:pt idx="24048">
                  <c:v>0.43072844835306551</c:v>
                </c:pt>
                <c:pt idx="24049">
                  <c:v>0.43074635954935431</c:v>
                </c:pt>
                <c:pt idx="24050">
                  <c:v>0.43076427074564311</c:v>
                </c:pt>
                <c:pt idx="24051">
                  <c:v>0.43078218194193191</c:v>
                </c:pt>
                <c:pt idx="24052">
                  <c:v>0.43080009313822071</c:v>
                </c:pt>
                <c:pt idx="24053">
                  <c:v>0.43081800433450951</c:v>
                </c:pt>
                <c:pt idx="24054">
                  <c:v>0.43083591553079831</c:v>
                </c:pt>
                <c:pt idx="24055">
                  <c:v>0.43085382672708711</c:v>
                </c:pt>
                <c:pt idx="24056">
                  <c:v>0.43087173792337591</c:v>
                </c:pt>
                <c:pt idx="24057">
                  <c:v>0.43088964911966471</c:v>
                </c:pt>
                <c:pt idx="24058">
                  <c:v>0.43090756031595351</c:v>
                </c:pt>
                <c:pt idx="24059">
                  <c:v>0.43092547151224231</c:v>
                </c:pt>
                <c:pt idx="24060">
                  <c:v>0.43094338270853111</c:v>
                </c:pt>
                <c:pt idx="24061">
                  <c:v>0.43096129390481991</c:v>
                </c:pt>
                <c:pt idx="24062">
                  <c:v>0.43097920510110871</c:v>
                </c:pt>
                <c:pt idx="24063">
                  <c:v>0.43099711629739751</c:v>
                </c:pt>
                <c:pt idx="24064">
                  <c:v>0.43101502749368631</c:v>
                </c:pt>
                <c:pt idx="24065">
                  <c:v>0.43103293868997511</c:v>
                </c:pt>
                <c:pt idx="24066">
                  <c:v>0.43105084988626391</c:v>
                </c:pt>
                <c:pt idx="24067">
                  <c:v>0.43106876108255271</c:v>
                </c:pt>
                <c:pt idx="24068">
                  <c:v>0.43108667227884151</c:v>
                </c:pt>
                <c:pt idx="24069">
                  <c:v>0.43110458347513031</c:v>
                </c:pt>
                <c:pt idx="24070">
                  <c:v>0.43112249467141911</c:v>
                </c:pt>
                <c:pt idx="24071">
                  <c:v>0.43114040586770791</c:v>
                </c:pt>
                <c:pt idx="24072">
                  <c:v>0.43115831706399671</c:v>
                </c:pt>
                <c:pt idx="24073">
                  <c:v>0.43117622826028551</c:v>
                </c:pt>
                <c:pt idx="24074">
                  <c:v>0.43119413945657431</c:v>
                </c:pt>
                <c:pt idx="24075">
                  <c:v>0.43121205065286311</c:v>
                </c:pt>
                <c:pt idx="24076">
                  <c:v>0.43122996184915191</c:v>
                </c:pt>
                <c:pt idx="24077">
                  <c:v>0.43124787304544071</c:v>
                </c:pt>
                <c:pt idx="24078">
                  <c:v>0.43126578424172951</c:v>
                </c:pt>
                <c:pt idx="24079">
                  <c:v>0.43128369543801831</c:v>
                </c:pt>
                <c:pt idx="24080">
                  <c:v>0.43130160663430711</c:v>
                </c:pt>
                <c:pt idx="24081">
                  <c:v>0.43131951783059591</c:v>
                </c:pt>
                <c:pt idx="24082">
                  <c:v>0.43133742902688471</c:v>
                </c:pt>
                <c:pt idx="24083">
                  <c:v>0.43135534022317351</c:v>
                </c:pt>
                <c:pt idx="24084">
                  <c:v>0.43137325141946231</c:v>
                </c:pt>
                <c:pt idx="24085">
                  <c:v>0.43139116261575111</c:v>
                </c:pt>
                <c:pt idx="24086">
                  <c:v>0.43140907381203991</c:v>
                </c:pt>
                <c:pt idx="24087">
                  <c:v>0.43142698500832871</c:v>
                </c:pt>
                <c:pt idx="24088">
                  <c:v>0.43144489620461751</c:v>
                </c:pt>
                <c:pt idx="24089">
                  <c:v>0.43146280740090631</c:v>
                </c:pt>
                <c:pt idx="24090">
                  <c:v>0.43148071859719511</c:v>
                </c:pt>
                <c:pt idx="24091">
                  <c:v>0.43149862979348391</c:v>
                </c:pt>
                <c:pt idx="24092">
                  <c:v>0.43151654098977271</c:v>
                </c:pt>
                <c:pt idx="24093">
                  <c:v>0.43153445218606151</c:v>
                </c:pt>
                <c:pt idx="24094">
                  <c:v>0.43155236338235031</c:v>
                </c:pt>
                <c:pt idx="24095">
                  <c:v>0.43157027457863911</c:v>
                </c:pt>
                <c:pt idx="24096">
                  <c:v>0.43158818577492791</c:v>
                </c:pt>
                <c:pt idx="24097">
                  <c:v>0.43160609697121671</c:v>
                </c:pt>
                <c:pt idx="24098">
                  <c:v>0.43162400816750551</c:v>
                </c:pt>
                <c:pt idx="24099">
                  <c:v>0.43164191936379431</c:v>
                </c:pt>
                <c:pt idx="24100">
                  <c:v>0.43165983056008311</c:v>
                </c:pt>
                <c:pt idx="24101">
                  <c:v>0.43167774175637191</c:v>
                </c:pt>
                <c:pt idx="24102">
                  <c:v>0.43169565295266071</c:v>
                </c:pt>
                <c:pt idx="24103">
                  <c:v>0.43171356414894951</c:v>
                </c:pt>
                <c:pt idx="24104">
                  <c:v>0.43173147534523831</c:v>
                </c:pt>
                <c:pt idx="24105">
                  <c:v>0.43174938654152711</c:v>
                </c:pt>
                <c:pt idx="24106">
                  <c:v>0.43176729773781591</c:v>
                </c:pt>
                <c:pt idx="24107">
                  <c:v>0.43178520893410471</c:v>
                </c:pt>
                <c:pt idx="24108">
                  <c:v>0.43180312013039351</c:v>
                </c:pt>
                <c:pt idx="24109">
                  <c:v>0.43182103132668231</c:v>
                </c:pt>
                <c:pt idx="24110">
                  <c:v>0.43183894252297111</c:v>
                </c:pt>
                <c:pt idx="24111">
                  <c:v>0.43185685371925991</c:v>
                </c:pt>
                <c:pt idx="24112">
                  <c:v>0.43187476491554871</c:v>
                </c:pt>
                <c:pt idx="24113">
                  <c:v>0.43189267611183751</c:v>
                </c:pt>
                <c:pt idx="24114">
                  <c:v>0.43191058730812631</c:v>
                </c:pt>
                <c:pt idx="24115">
                  <c:v>0.43192849850441511</c:v>
                </c:pt>
                <c:pt idx="24116">
                  <c:v>0.43194640970070391</c:v>
                </c:pt>
                <c:pt idx="24117">
                  <c:v>0.43196432089699272</c:v>
                </c:pt>
                <c:pt idx="24118">
                  <c:v>0.43198223209328152</c:v>
                </c:pt>
                <c:pt idx="24119">
                  <c:v>0.43200014328957032</c:v>
                </c:pt>
                <c:pt idx="24120">
                  <c:v>0.43201805448585912</c:v>
                </c:pt>
                <c:pt idx="24121">
                  <c:v>0.43203596568214792</c:v>
                </c:pt>
                <c:pt idx="24122">
                  <c:v>0.43205387687843672</c:v>
                </c:pt>
                <c:pt idx="24123">
                  <c:v>0.43207178807472552</c:v>
                </c:pt>
                <c:pt idx="24124">
                  <c:v>0.43208969927101432</c:v>
                </c:pt>
                <c:pt idx="24125">
                  <c:v>0.43210761046730312</c:v>
                </c:pt>
                <c:pt idx="24126">
                  <c:v>0.43212552166359192</c:v>
                </c:pt>
                <c:pt idx="24127">
                  <c:v>0.43214343285988072</c:v>
                </c:pt>
                <c:pt idx="24128">
                  <c:v>0.43216134405616952</c:v>
                </c:pt>
                <c:pt idx="24129">
                  <c:v>0.43217925525245832</c:v>
                </c:pt>
                <c:pt idx="24130">
                  <c:v>0.43219716644874712</c:v>
                </c:pt>
                <c:pt idx="24131">
                  <c:v>0.43221507764503592</c:v>
                </c:pt>
                <c:pt idx="24132">
                  <c:v>0.43223298884132472</c:v>
                </c:pt>
                <c:pt idx="24133">
                  <c:v>0.43225090003761352</c:v>
                </c:pt>
                <c:pt idx="24134">
                  <c:v>0.43226881123390232</c:v>
                </c:pt>
                <c:pt idx="24135">
                  <c:v>0.43228672243019112</c:v>
                </c:pt>
                <c:pt idx="24136">
                  <c:v>0.43230463362647992</c:v>
                </c:pt>
                <c:pt idx="24137">
                  <c:v>0.43232254482276872</c:v>
                </c:pt>
                <c:pt idx="24138">
                  <c:v>0.43234045601905752</c:v>
                </c:pt>
                <c:pt idx="24139">
                  <c:v>0.43235836721534632</c:v>
                </c:pt>
                <c:pt idx="24140">
                  <c:v>0.43237627841163512</c:v>
                </c:pt>
                <c:pt idx="24141">
                  <c:v>0.43239418960792392</c:v>
                </c:pt>
                <c:pt idx="24142">
                  <c:v>0.43241210080421272</c:v>
                </c:pt>
                <c:pt idx="24143">
                  <c:v>0.43243001200050152</c:v>
                </c:pt>
                <c:pt idx="24144">
                  <c:v>0.43244792319679032</c:v>
                </c:pt>
                <c:pt idx="24145">
                  <c:v>0.43246583439307912</c:v>
                </c:pt>
                <c:pt idx="24146">
                  <c:v>0.43248374558936792</c:v>
                </c:pt>
                <c:pt idx="24147">
                  <c:v>0.43250165678565672</c:v>
                </c:pt>
                <c:pt idx="24148">
                  <c:v>0.43251956798194552</c:v>
                </c:pt>
                <c:pt idx="24149">
                  <c:v>0.43253747917823432</c:v>
                </c:pt>
                <c:pt idx="24150">
                  <c:v>0.43255539037452312</c:v>
                </c:pt>
                <c:pt idx="24151">
                  <c:v>0.43257330157081192</c:v>
                </c:pt>
                <c:pt idx="24152">
                  <c:v>0.43259121276710072</c:v>
                </c:pt>
                <c:pt idx="24153">
                  <c:v>0.43260912396338952</c:v>
                </c:pt>
                <c:pt idx="24154">
                  <c:v>0.43262703515967832</c:v>
                </c:pt>
                <c:pt idx="24155">
                  <c:v>0.43264494635596712</c:v>
                </c:pt>
                <c:pt idx="24156">
                  <c:v>0.43266285755225592</c:v>
                </c:pt>
                <c:pt idx="24157">
                  <c:v>0.43268076874854472</c:v>
                </c:pt>
                <c:pt idx="24158">
                  <c:v>0.43269867994483352</c:v>
                </c:pt>
                <c:pt idx="24159">
                  <c:v>0.43271659114112232</c:v>
                </c:pt>
                <c:pt idx="24160">
                  <c:v>0.43273450233741112</c:v>
                </c:pt>
                <c:pt idx="24161">
                  <c:v>0.43275241353369992</c:v>
                </c:pt>
                <c:pt idx="24162">
                  <c:v>0.43277032472998872</c:v>
                </c:pt>
                <c:pt idx="24163">
                  <c:v>0.43278823592627752</c:v>
                </c:pt>
                <c:pt idx="24164">
                  <c:v>0.43280614712256632</c:v>
                </c:pt>
                <c:pt idx="24165">
                  <c:v>0.43282405831885512</c:v>
                </c:pt>
                <c:pt idx="24166">
                  <c:v>0.43284196951514392</c:v>
                </c:pt>
                <c:pt idx="24167">
                  <c:v>0.43285988071143272</c:v>
                </c:pt>
                <c:pt idx="24168">
                  <c:v>0.43287779190772152</c:v>
                </c:pt>
                <c:pt idx="24169">
                  <c:v>0.43289570310401032</c:v>
                </c:pt>
                <c:pt idx="24170">
                  <c:v>0.43291361430029912</c:v>
                </c:pt>
                <c:pt idx="24171">
                  <c:v>0.43293152549658792</c:v>
                </c:pt>
                <c:pt idx="24172">
                  <c:v>0.43294943669287672</c:v>
                </c:pt>
                <c:pt idx="24173">
                  <c:v>0.43296734788916552</c:v>
                </c:pt>
                <c:pt idx="24174">
                  <c:v>0.43298525908545432</c:v>
                </c:pt>
                <c:pt idx="24175">
                  <c:v>0.43300317028174312</c:v>
                </c:pt>
                <c:pt idx="24176">
                  <c:v>0.43302108147803192</c:v>
                </c:pt>
                <c:pt idx="24177">
                  <c:v>0.43303899267432072</c:v>
                </c:pt>
                <c:pt idx="24178">
                  <c:v>0.43305690387060952</c:v>
                </c:pt>
                <c:pt idx="24179">
                  <c:v>0.43307481506689832</c:v>
                </c:pt>
                <c:pt idx="24180">
                  <c:v>0.43309272626318712</c:v>
                </c:pt>
                <c:pt idx="24181">
                  <c:v>0.43311063745947592</c:v>
                </c:pt>
                <c:pt idx="24182">
                  <c:v>0.43312854865576472</c:v>
                </c:pt>
                <c:pt idx="24183">
                  <c:v>0.43314645985205352</c:v>
                </c:pt>
                <c:pt idx="24184">
                  <c:v>0.43316437104834232</c:v>
                </c:pt>
                <c:pt idx="24185">
                  <c:v>0.43318228224463112</c:v>
                </c:pt>
                <c:pt idx="24186">
                  <c:v>0.43320019344091992</c:v>
                </c:pt>
                <c:pt idx="24187">
                  <c:v>0.43321810463720872</c:v>
                </c:pt>
                <c:pt idx="24188">
                  <c:v>0.43323601583349752</c:v>
                </c:pt>
                <c:pt idx="24189">
                  <c:v>0.43325392702978632</c:v>
                </c:pt>
                <c:pt idx="24190">
                  <c:v>0.43327183822607512</c:v>
                </c:pt>
                <c:pt idx="24191">
                  <c:v>0.43328974942236392</c:v>
                </c:pt>
                <c:pt idx="24192">
                  <c:v>0.43330766061865272</c:v>
                </c:pt>
                <c:pt idx="24193">
                  <c:v>0.43332557181494152</c:v>
                </c:pt>
                <c:pt idx="24194">
                  <c:v>0.43334348301123032</c:v>
                </c:pt>
                <c:pt idx="24195">
                  <c:v>0.43336139420751912</c:v>
                </c:pt>
                <c:pt idx="24196">
                  <c:v>0.43337930540380792</c:v>
                </c:pt>
                <c:pt idx="24197">
                  <c:v>0.43339721660009672</c:v>
                </c:pt>
                <c:pt idx="24198">
                  <c:v>0.43341512779638552</c:v>
                </c:pt>
                <c:pt idx="24199">
                  <c:v>0.43343303899267432</c:v>
                </c:pt>
                <c:pt idx="24200">
                  <c:v>0.43345095018896312</c:v>
                </c:pt>
                <c:pt idx="24201">
                  <c:v>0.43346886138525192</c:v>
                </c:pt>
                <c:pt idx="24202">
                  <c:v>0.43348677258154072</c:v>
                </c:pt>
                <c:pt idx="24203">
                  <c:v>0.43350468377782952</c:v>
                </c:pt>
                <c:pt idx="24204">
                  <c:v>0.43352259497411832</c:v>
                </c:pt>
                <c:pt idx="24205">
                  <c:v>0.43354050617040713</c:v>
                </c:pt>
                <c:pt idx="24206">
                  <c:v>0.43355841736669593</c:v>
                </c:pt>
                <c:pt idx="24207">
                  <c:v>0.43357632856298473</c:v>
                </c:pt>
                <c:pt idx="24208">
                  <c:v>0.43359423975927353</c:v>
                </c:pt>
                <c:pt idx="24209">
                  <c:v>0.43361215095556233</c:v>
                </c:pt>
                <c:pt idx="24210">
                  <c:v>0.43363006215185113</c:v>
                </c:pt>
                <c:pt idx="24211">
                  <c:v>0.43364797334813993</c:v>
                </c:pt>
                <c:pt idx="24212">
                  <c:v>0.43366588454442873</c:v>
                </c:pt>
                <c:pt idx="24213">
                  <c:v>0.43368379574071753</c:v>
                </c:pt>
                <c:pt idx="24214">
                  <c:v>0.43370170693700633</c:v>
                </c:pt>
                <c:pt idx="24215">
                  <c:v>0.43371961813329513</c:v>
                </c:pt>
                <c:pt idx="24216">
                  <c:v>0.43373752932958393</c:v>
                </c:pt>
                <c:pt idx="24217">
                  <c:v>0.43375544052587273</c:v>
                </c:pt>
                <c:pt idx="24218">
                  <c:v>0.43377335172216153</c:v>
                </c:pt>
                <c:pt idx="24219">
                  <c:v>0.43379126291845033</c:v>
                </c:pt>
                <c:pt idx="24220">
                  <c:v>0.43380917411473913</c:v>
                </c:pt>
                <c:pt idx="24221">
                  <c:v>0.43382708531102793</c:v>
                </c:pt>
                <c:pt idx="24222">
                  <c:v>0.43384499650731673</c:v>
                </c:pt>
                <c:pt idx="24223">
                  <c:v>0.43386290770360553</c:v>
                </c:pt>
                <c:pt idx="24224">
                  <c:v>0.43388081889989433</c:v>
                </c:pt>
                <c:pt idx="24225">
                  <c:v>0.43389873009618313</c:v>
                </c:pt>
                <c:pt idx="24226">
                  <c:v>0.43391664129247193</c:v>
                </c:pt>
                <c:pt idx="24227">
                  <c:v>0.43393455248876073</c:v>
                </c:pt>
                <c:pt idx="24228">
                  <c:v>0.43395246368504953</c:v>
                </c:pt>
                <c:pt idx="24229">
                  <c:v>0.43397037488133833</c:v>
                </c:pt>
                <c:pt idx="24230">
                  <c:v>0.43398828607762713</c:v>
                </c:pt>
                <c:pt idx="24231">
                  <c:v>0.43400619727391593</c:v>
                </c:pt>
                <c:pt idx="24232">
                  <c:v>0.43402410847020473</c:v>
                </c:pt>
                <c:pt idx="24233">
                  <c:v>0.43404201966649353</c:v>
                </c:pt>
                <c:pt idx="24234">
                  <c:v>0.43405993086278233</c:v>
                </c:pt>
                <c:pt idx="24235">
                  <c:v>0.43407784205907113</c:v>
                </c:pt>
                <c:pt idx="24236">
                  <c:v>0.43409575325535993</c:v>
                </c:pt>
                <c:pt idx="24237">
                  <c:v>0.43411366445164873</c:v>
                </c:pt>
                <c:pt idx="24238">
                  <c:v>0.43413157564793753</c:v>
                </c:pt>
                <c:pt idx="24239">
                  <c:v>0.43414948684422633</c:v>
                </c:pt>
                <c:pt idx="24240">
                  <c:v>0.43416739804051513</c:v>
                </c:pt>
                <c:pt idx="24241">
                  <c:v>0.43418530923680393</c:v>
                </c:pt>
                <c:pt idx="24242">
                  <c:v>0.43420322043309273</c:v>
                </c:pt>
                <c:pt idx="24243">
                  <c:v>0.43422113162938153</c:v>
                </c:pt>
                <c:pt idx="24244">
                  <c:v>0.43423904282567033</c:v>
                </c:pt>
                <c:pt idx="24245">
                  <c:v>0.43425695402195913</c:v>
                </c:pt>
                <c:pt idx="24246">
                  <c:v>0.43427486521824793</c:v>
                </c:pt>
                <c:pt idx="24247">
                  <c:v>0.43429277641453673</c:v>
                </c:pt>
                <c:pt idx="24248">
                  <c:v>0.43431068761082553</c:v>
                </c:pt>
                <c:pt idx="24249">
                  <c:v>0.43432859880711433</c:v>
                </c:pt>
                <c:pt idx="24250">
                  <c:v>0.43434651000340313</c:v>
                </c:pt>
                <c:pt idx="24251">
                  <c:v>0.43436442119969193</c:v>
                </c:pt>
                <c:pt idx="24252">
                  <c:v>0.43438233239598073</c:v>
                </c:pt>
                <c:pt idx="24253">
                  <c:v>0.43440024359226953</c:v>
                </c:pt>
                <c:pt idx="24254">
                  <c:v>0.43441815478855833</c:v>
                </c:pt>
                <c:pt idx="24255">
                  <c:v>0.43443606598484713</c:v>
                </c:pt>
                <c:pt idx="24256">
                  <c:v>0.43445397718113593</c:v>
                </c:pt>
                <c:pt idx="24257">
                  <c:v>0.43447188837742473</c:v>
                </c:pt>
                <c:pt idx="24258">
                  <c:v>0.43448979957371353</c:v>
                </c:pt>
                <c:pt idx="24259">
                  <c:v>0.43450771077000233</c:v>
                </c:pt>
                <c:pt idx="24260">
                  <c:v>0.43452562196629113</c:v>
                </c:pt>
                <c:pt idx="24261">
                  <c:v>0.43454353316257993</c:v>
                </c:pt>
                <c:pt idx="24262">
                  <c:v>0.43456144435886873</c:v>
                </c:pt>
                <c:pt idx="24263">
                  <c:v>0.43457935555515753</c:v>
                </c:pt>
                <c:pt idx="24264">
                  <c:v>0.43459726675144633</c:v>
                </c:pt>
                <c:pt idx="24265">
                  <c:v>0.43461517794773513</c:v>
                </c:pt>
                <c:pt idx="24266">
                  <c:v>0.43463308914402393</c:v>
                </c:pt>
                <c:pt idx="24267">
                  <c:v>0.43465100034031273</c:v>
                </c:pt>
                <c:pt idx="24268">
                  <c:v>0.43466891153660153</c:v>
                </c:pt>
                <c:pt idx="24269">
                  <c:v>0.43468682273289033</c:v>
                </c:pt>
                <c:pt idx="24270">
                  <c:v>0.43470473392917913</c:v>
                </c:pt>
                <c:pt idx="24271">
                  <c:v>0.43472264512546793</c:v>
                </c:pt>
                <c:pt idx="24272">
                  <c:v>0.43474055632175673</c:v>
                </c:pt>
                <c:pt idx="24273">
                  <c:v>0.43475846751804553</c:v>
                </c:pt>
                <c:pt idx="24274">
                  <c:v>0.43477637871433433</c:v>
                </c:pt>
                <c:pt idx="24275">
                  <c:v>0.43479428991062313</c:v>
                </c:pt>
                <c:pt idx="24276">
                  <c:v>0.43481220110691193</c:v>
                </c:pt>
                <c:pt idx="24277">
                  <c:v>0.43483011230320073</c:v>
                </c:pt>
                <c:pt idx="24278">
                  <c:v>0.43484802349948953</c:v>
                </c:pt>
                <c:pt idx="24279">
                  <c:v>0.43486593469577833</c:v>
                </c:pt>
                <c:pt idx="24280">
                  <c:v>0.43488384589206713</c:v>
                </c:pt>
                <c:pt idx="24281">
                  <c:v>0.43490175708835593</c:v>
                </c:pt>
                <c:pt idx="24282">
                  <c:v>0.43491966828464473</c:v>
                </c:pt>
                <c:pt idx="24283">
                  <c:v>0.43493757948093353</c:v>
                </c:pt>
                <c:pt idx="24284">
                  <c:v>0.43495549067722233</c:v>
                </c:pt>
                <c:pt idx="24285">
                  <c:v>0.43497340187351113</c:v>
                </c:pt>
                <c:pt idx="24286">
                  <c:v>0.43499131306979993</c:v>
                </c:pt>
                <c:pt idx="24287">
                  <c:v>0.43500922426608873</c:v>
                </c:pt>
                <c:pt idx="24288">
                  <c:v>0.43502713546237753</c:v>
                </c:pt>
                <c:pt idx="24289">
                  <c:v>0.43504504665866633</c:v>
                </c:pt>
                <c:pt idx="24290">
                  <c:v>0.43506295785495513</c:v>
                </c:pt>
                <c:pt idx="24291">
                  <c:v>0.43508086905124393</c:v>
                </c:pt>
                <c:pt idx="24292">
                  <c:v>0.43509878024753273</c:v>
                </c:pt>
                <c:pt idx="24293">
                  <c:v>0.43511669144382153</c:v>
                </c:pt>
                <c:pt idx="24294">
                  <c:v>0.43513460264011034</c:v>
                </c:pt>
                <c:pt idx="24295">
                  <c:v>0.43515251383639914</c:v>
                </c:pt>
                <c:pt idx="24296">
                  <c:v>0.43517042503268794</c:v>
                </c:pt>
                <c:pt idx="24297">
                  <c:v>0.43518833622897674</c:v>
                </c:pt>
                <c:pt idx="24298">
                  <c:v>0.43520624742526554</c:v>
                </c:pt>
                <c:pt idx="24299">
                  <c:v>0.43522415862155434</c:v>
                </c:pt>
                <c:pt idx="24300">
                  <c:v>0.43524206981784314</c:v>
                </c:pt>
                <c:pt idx="24301">
                  <c:v>0.43525998101413194</c:v>
                </c:pt>
                <c:pt idx="24302">
                  <c:v>0.43527789221042074</c:v>
                </c:pt>
                <c:pt idx="24303">
                  <c:v>0.43529580340670954</c:v>
                </c:pt>
                <c:pt idx="24304">
                  <c:v>0.43531371460299834</c:v>
                </c:pt>
                <c:pt idx="24305">
                  <c:v>0.43533162579928714</c:v>
                </c:pt>
                <c:pt idx="24306">
                  <c:v>0.43534953699557594</c:v>
                </c:pt>
                <c:pt idx="24307">
                  <c:v>0.43536744819186474</c:v>
                </c:pt>
                <c:pt idx="24308">
                  <c:v>0.43538535938815354</c:v>
                </c:pt>
                <c:pt idx="24309">
                  <c:v>0.43540327058444234</c:v>
                </c:pt>
                <c:pt idx="24310">
                  <c:v>0.43542118178073114</c:v>
                </c:pt>
                <c:pt idx="24311">
                  <c:v>0.43543909297701994</c:v>
                </c:pt>
                <c:pt idx="24312">
                  <c:v>0.43545700417330874</c:v>
                </c:pt>
                <c:pt idx="24313">
                  <c:v>0.43547491536959754</c:v>
                </c:pt>
                <c:pt idx="24314">
                  <c:v>0.43549282656588634</c:v>
                </c:pt>
                <c:pt idx="24315">
                  <c:v>0.43551073776217514</c:v>
                </c:pt>
                <c:pt idx="24316">
                  <c:v>0.43552864895846394</c:v>
                </c:pt>
                <c:pt idx="24317">
                  <c:v>0.43554656015475274</c:v>
                </c:pt>
                <c:pt idx="24318">
                  <c:v>0.43556447135104154</c:v>
                </c:pt>
                <c:pt idx="24319">
                  <c:v>0.43558238254733034</c:v>
                </c:pt>
                <c:pt idx="24320">
                  <c:v>0.43560029374361914</c:v>
                </c:pt>
                <c:pt idx="24321">
                  <c:v>0.43561820493990794</c:v>
                </c:pt>
                <c:pt idx="24322">
                  <c:v>0.43563611613619674</c:v>
                </c:pt>
                <c:pt idx="24323">
                  <c:v>0.43565402733248554</c:v>
                </c:pt>
                <c:pt idx="24324">
                  <c:v>0.43567193852877434</c:v>
                </c:pt>
                <c:pt idx="24325">
                  <c:v>0.43568984972506314</c:v>
                </c:pt>
                <c:pt idx="24326">
                  <c:v>0.43570776092135194</c:v>
                </c:pt>
                <c:pt idx="24327">
                  <c:v>0.43572567211764074</c:v>
                </c:pt>
                <c:pt idx="24328">
                  <c:v>0.43574358331392954</c:v>
                </c:pt>
                <c:pt idx="24329">
                  <c:v>0.43576149451021834</c:v>
                </c:pt>
                <c:pt idx="24330">
                  <c:v>0.43577940570650714</c:v>
                </c:pt>
                <c:pt idx="24331">
                  <c:v>0.43579731690279594</c:v>
                </c:pt>
                <c:pt idx="24332">
                  <c:v>0.43581522809908474</c:v>
                </c:pt>
                <c:pt idx="24333">
                  <c:v>0.43583313929537354</c:v>
                </c:pt>
                <c:pt idx="24334">
                  <c:v>0.43585105049166234</c:v>
                </c:pt>
                <c:pt idx="24335">
                  <c:v>0.43586896168795114</c:v>
                </c:pt>
                <c:pt idx="24336">
                  <c:v>0.43588687288423994</c:v>
                </c:pt>
                <c:pt idx="24337">
                  <c:v>0.43590478408052874</c:v>
                </c:pt>
                <c:pt idx="24338">
                  <c:v>0.43592269527681754</c:v>
                </c:pt>
                <c:pt idx="24339">
                  <c:v>0.43594060647310634</c:v>
                </c:pt>
                <c:pt idx="24340">
                  <c:v>0.43595851766939514</c:v>
                </c:pt>
                <c:pt idx="24341">
                  <c:v>0.43597642886568394</c:v>
                </c:pt>
                <c:pt idx="24342">
                  <c:v>0.43599434006197274</c:v>
                </c:pt>
                <c:pt idx="24343">
                  <c:v>0.43601225125826154</c:v>
                </c:pt>
                <c:pt idx="24344">
                  <c:v>0.43603016245455034</c:v>
                </c:pt>
                <c:pt idx="24345">
                  <c:v>0.43604807365083914</c:v>
                </c:pt>
                <c:pt idx="24346">
                  <c:v>0.43606598484712794</c:v>
                </c:pt>
                <c:pt idx="24347">
                  <c:v>0.43608389604341674</c:v>
                </c:pt>
                <c:pt idx="24348">
                  <c:v>0.43610180723970554</c:v>
                </c:pt>
                <c:pt idx="24349">
                  <c:v>0.43611971843599434</c:v>
                </c:pt>
                <c:pt idx="24350">
                  <c:v>0.43613762963228314</c:v>
                </c:pt>
                <c:pt idx="24351">
                  <c:v>0.43615554082857194</c:v>
                </c:pt>
                <c:pt idx="24352">
                  <c:v>0.43617345202486074</c:v>
                </c:pt>
                <c:pt idx="24353">
                  <c:v>0.43619136322114954</c:v>
                </c:pt>
                <c:pt idx="24354">
                  <c:v>0.43620927441743834</c:v>
                </c:pt>
                <c:pt idx="24355">
                  <c:v>0.43622718561372714</c:v>
                </c:pt>
                <c:pt idx="24356">
                  <c:v>0.43624509681001594</c:v>
                </c:pt>
                <c:pt idx="24357">
                  <c:v>0.43626300800630474</c:v>
                </c:pt>
                <c:pt idx="24358">
                  <c:v>0.43628091920259354</c:v>
                </c:pt>
                <c:pt idx="24359">
                  <c:v>0.43629883039888234</c:v>
                </c:pt>
                <c:pt idx="24360">
                  <c:v>0.43631674159517114</c:v>
                </c:pt>
                <c:pt idx="24361">
                  <c:v>0.43633465279145994</c:v>
                </c:pt>
                <c:pt idx="24362">
                  <c:v>0.43635256398774874</c:v>
                </c:pt>
                <c:pt idx="24363">
                  <c:v>0.43637047518403754</c:v>
                </c:pt>
                <c:pt idx="24364">
                  <c:v>0.43638838638032634</c:v>
                </c:pt>
                <c:pt idx="24365">
                  <c:v>0.43640629757661514</c:v>
                </c:pt>
                <c:pt idx="24366">
                  <c:v>0.43642420877290394</c:v>
                </c:pt>
                <c:pt idx="24367">
                  <c:v>0.43644211996919274</c:v>
                </c:pt>
                <c:pt idx="24368">
                  <c:v>0.43646003116548154</c:v>
                </c:pt>
                <c:pt idx="24369">
                  <c:v>0.43647794236177034</c:v>
                </c:pt>
                <c:pt idx="24370">
                  <c:v>0.43649585355805914</c:v>
                </c:pt>
                <c:pt idx="24371">
                  <c:v>0.43651376475434794</c:v>
                </c:pt>
                <c:pt idx="24372">
                  <c:v>0.43653167595063674</c:v>
                </c:pt>
                <c:pt idx="24373">
                  <c:v>0.43654958714692554</c:v>
                </c:pt>
                <c:pt idx="24374">
                  <c:v>0.43656749834321434</c:v>
                </c:pt>
                <c:pt idx="24375">
                  <c:v>0.43658540953950314</c:v>
                </c:pt>
                <c:pt idx="24376">
                  <c:v>0.43660332073579194</c:v>
                </c:pt>
                <c:pt idx="24377">
                  <c:v>0.43662123193208074</c:v>
                </c:pt>
                <c:pt idx="24378">
                  <c:v>0.43663914312836954</c:v>
                </c:pt>
                <c:pt idx="24379">
                  <c:v>0.43665705432465834</c:v>
                </c:pt>
                <c:pt idx="24380">
                  <c:v>0.43667496552094714</c:v>
                </c:pt>
                <c:pt idx="24381">
                  <c:v>0.43669287671723594</c:v>
                </c:pt>
                <c:pt idx="24382">
                  <c:v>0.43671078791352475</c:v>
                </c:pt>
                <c:pt idx="24383">
                  <c:v>0.43672869910981355</c:v>
                </c:pt>
                <c:pt idx="24384">
                  <c:v>0.43674661030610235</c:v>
                </c:pt>
                <c:pt idx="24385">
                  <c:v>0.43676452150239115</c:v>
                </c:pt>
                <c:pt idx="24386">
                  <c:v>0.43678243269867995</c:v>
                </c:pt>
                <c:pt idx="24387">
                  <c:v>0.43680034389496875</c:v>
                </c:pt>
                <c:pt idx="24388">
                  <c:v>0.43681825509125755</c:v>
                </c:pt>
                <c:pt idx="24389">
                  <c:v>0.43683616628754635</c:v>
                </c:pt>
                <c:pt idx="24390">
                  <c:v>0.43685407748383515</c:v>
                </c:pt>
                <c:pt idx="24391">
                  <c:v>0.43687198868012395</c:v>
                </c:pt>
                <c:pt idx="24392">
                  <c:v>0.43688989987641275</c:v>
                </c:pt>
                <c:pt idx="24393">
                  <c:v>0.43690781107270155</c:v>
                </c:pt>
                <c:pt idx="24394">
                  <c:v>0.43692572226899035</c:v>
                </c:pt>
                <c:pt idx="24395">
                  <c:v>0.43694363346527915</c:v>
                </c:pt>
                <c:pt idx="24396">
                  <c:v>0.43696154466156795</c:v>
                </c:pt>
                <c:pt idx="24397">
                  <c:v>0.43697945585785675</c:v>
                </c:pt>
                <c:pt idx="24398">
                  <c:v>0.43699736705414555</c:v>
                </c:pt>
                <c:pt idx="24399">
                  <c:v>0.43701527825043435</c:v>
                </c:pt>
                <c:pt idx="24400">
                  <c:v>0.43703318944672315</c:v>
                </c:pt>
                <c:pt idx="24401">
                  <c:v>0.43705110064301195</c:v>
                </c:pt>
                <c:pt idx="24402">
                  <c:v>0.43706901183930075</c:v>
                </c:pt>
                <c:pt idx="24403">
                  <c:v>0.43708692303558955</c:v>
                </c:pt>
                <c:pt idx="24404">
                  <c:v>0.43710483423187835</c:v>
                </c:pt>
                <c:pt idx="24405">
                  <c:v>0.43712274542816715</c:v>
                </c:pt>
                <c:pt idx="24406">
                  <c:v>0.43714065662445595</c:v>
                </c:pt>
                <c:pt idx="24407">
                  <c:v>0.43715856782074475</c:v>
                </c:pt>
                <c:pt idx="24408">
                  <c:v>0.43717647901703355</c:v>
                </c:pt>
                <c:pt idx="24409">
                  <c:v>0.43719439021332235</c:v>
                </c:pt>
                <c:pt idx="24410">
                  <c:v>0.43721230140961115</c:v>
                </c:pt>
                <c:pt idx="24411">
                  <c:v>0.43723021260589995</c:v>
                </c:pt>
                <c:pt idx="24412">
                  <c:v>0.43724812380218875</c:v>
                </c:pt>
                <c:pt idx="24413">
                  <c:v>0.43726603499847755</c:v>
                </c:pt>
                <c:pt idx="24414">
                  <c:v>0.43728394619476635</c:v>
                </c:pt>
                <c:pt idx="24415">
                  <c:v>0.43730185739105515</c:v>
                </c:pt>
                <c:pt idx="24416">
                  <c:v>0.43731976858734395</c:v>
                </c:pt>
                <c:pt idx="24417">
                  <c:v>0.43733767978363275</c:v>
                </c:pt>
                <c:pt idx="24418">
                  <c:v>0.43735559097992155</c:v>
                </c:pt>
                <c:pt idx="24419">
                  <c:v>0.43737350217621035</c:v>
                </c:pt>
                <c:pt idx="24420">
                  <c:v>0.43739141337249915</c:v>
                </c:pt>
                <c:pt idx="24421">
                  <c:v>0.43740932456878795</c:v>
                </c:pt>
                <c:pt idx="24422">
                  <c:v>0.43742723576507675</c:v>
                </c:pt>
                <c:pt idx="24423">
                  <c:v>0.43744514696136555</c:v>
                </c:pt>
                <c:pt idx="24424">
                  <c:v>0.43746305815765435</c:v>
                </c:pt>
                <c:pt idx="24425">
                  <c:v>0.43748096935394315</c:v>
                </c:pt>
                <c:pt idx="24426">
                  <c:v>0.43749888055023195</c:v>
                </c:pt>
                <c:pt idx="24427">
                  <c:v>0.43751679174652075</c:v>
                </c:pt>
                <c:pt idx="24428">
                  <c:v>0.43753470294280955</c:v>
                </c:pt>
                <c:pt idx="24429">
                  <c:v>0.43755261413909835</c:v>
                </c:pt>
                <c:pt idx="24430">
                  <c:v>0.43757052533538715</c:v>
                </c:pt>
                <c:pt idx="24431">
                  <c:v>0.43758843653167595</c:v>
                </c:pt>
                <c:pt idx="24432">
                  <c:v>0.43760634772796475</c:v>
                </c:pt>
                <c:pt idx="24433">
                  <c:v>0.43762425892425355</c:v>
                </c:pt>
                <c:pt idx="24434">
                  <c:v>0.43764217012054235</c:v>
                </c:pt>
                <c:pt idx="24435">
                  <c:v>0.43766008131683115</c:v>
                </c:pt>
                <c:pt idx="24436">
                  <c:v>0.43767799251311995</c:v>
                </c:pt>
                <c:pt idx="24437">
                  <c:v>0.43769590370940875</c:v>
                </c:pt>
                <c:pt idx="24438">
                  <c:v>0.43771381490569755</c:v>
                </c:pt>
                <c:pt idx="24439">
                  <c:v>0.43773172610198635</c:v>
                </c:pt>
                <c:pt idx="24440">
                  <c:v>0.43774963729827515</c:v>
                </c:pt>
                <c:pt idx="24441">
                  <c:v>0.43776754849456395</c:v>
                </c:pt>
                <c:pt idx="24442">
                  <c:v>0.43778545969085275</c:v>
                </c:pt>
                <c:pt idx="24443">
                  <c:v>0.43780337088714155</c:v>
                </c:pt>
                <c:pt idx="24444">
                  <c:v>0.43782128208343035</c:v>
                </c:pt>
                <c:pt idx="24445">
                  <c:v>0.43783919327971915</c:v>
                </c:pt>
                <c:pt idx="24446">
                  <c:v>0.43785710447600795</c:v>
                </c:pt>
                <c:pt idx="24447">
                  <c:v>0.43787501567229675</c:v>
                </c:pt>
                <c:pt idx="24448">
                  <c:v>0.43789292686858555</c:v>
                </c:pt>
                <c:pt idx="24449">
                  <c:v>0.43791083806487435</c:v>
                </c:pt>
                <c:pt idx="24450">
                  <c:v>0.43792874926116315</c:v>
                </c:pt>
                <c:pt idx="24451">
                  <c:v>0.43794666045745195</c:v>
                </c:pt>
                <c:pt idx="24452">
                  <c:v>0.43796457165374075</c:v>
                </c:pt>
                <c:pt idx="24453">
                  <c:v>0.43798248285002955</c:v>
                </c:pt>
                <c:pt idx="24454">
                  <c:v>0.43800039404631835</c:v>
                </c:pt>
                <c:pt idx="24455">
                  <c:v>0.43801830524260715</c:v>
                </c:pt>
                <c:pt idx="24456">
                  <c:v>0.43803621643889595</c:v>
                </c:pt>
                <c:pt idx="24457">
                  <c:v>0.43805412763518475</c:v>
                </c:pt>
                <c:pt idx="24458">
                  <c:v>0.43807203883147355</c:v>
                </c:pt>
                <c:pt idx="24459">
                  <c:v>0.43808995002776235</c:v>
                </c:pt>
                <c:pt idx="24460">
                  <c:v>0.43810786122405115</c:v>
                </c:pt>
                <c:pt idx="24461">
                  <c:v>0.43812577242033995</c:v>
                </c:pt>
                <c:pt idx="24462">
                  <c:v>0.43814368361662875</c:v>
                </c:pt>
                <c:pt idx="24463">
                  <c:v>0.43816159481291755</c:v>
                </c:pt>
                <c:pt idx="24464">
                  <c:v>0.43817950600920635</c:v>
                </c:pt>
                <c:pt idx="24465">
                  <c:v>0.43819741720549515</c:v>
                </c:pt>
                <c:pt idx="24466">
                  <c:v>0.43821532840178395</c:v>
                </c:pt>
                <c:pt idx="24467">
                  <c:v>0.43823323959807275</c:v>
                </c:pt>
                <c:pt idx="24468">
                  <c:v>0.43825115079436155</c:v>
                </c:pt>
                <c:pt idx="24469">
                  <c:v>0.43826906199065035</c:v>
                </c:pt>
                <c:pt idx="24470">
                  <c:v>0.43828697318693915</c:v>
                </c:pt>
                <c:pt idx="24471">
                  <c:v>0.43830488438322796</c:v>
                </c:pt>
                <c:pt idx="24472">
                  <c:v>0.43832279557951676</c:v>
                </c:pt>
                <c:pt idx="24473">
                  <c:v>0.43834070677580556</c:v>
                </c:pt>
                <c:pt idx="24474">
                  <c:v>0.43835861797209436</c:v>
                </c:pt>
                <c:pt idx="24475">
                  <c:v>0.43837652916838316</c:v>
                </c:pt>
                <c:pt idx="24476">
                  <c:v>0.43839444036467196</c:v>
                </c:pt>
                <c:pt idx="24477">
                  <c:v>0.43841235156096076</c:v>
                </c:pt>
                <c:pt idx="24478">
                  <c:v>0.43843026275724956</c:v>
                </c:pt>
                <c:pt idx="24479">
                  <c:v>0.43844817395353836</c:v>
                </c:pt>
                <c:pt idx="24480">
                  <c:v>0.43846608514982716</c:v>
                </c:pt>
                <c:pt idx="24481">
                  <c:v>0.43848399634611596</c:v>
                </c:pt>
                <c:pt idx="24482">
                  <c:v>0.43850190754240476</c:v>
                </c:pt>
                <c:pt idx="24483">
                  <c:v>0.43851981873869356</c:v>
                </c:pt>
                <c:pt idx="24484">
                  <c:v>0.43853772993498236</c:v>
                </c:pt>
                <c:pt idx="24485">
                  <c:v>0.43855564113127116</c:v>
                </c:pt>
                <c:pt idx="24486">
                  <c:v>0.43857355232755996</c:v>
                </c:pt>
                <c:pt idx="24487">
                  <c:v>0.43859146352384876</c:v>
                </c:pt>
                <c:pt idx="24488">
                  <c:v>0.43860937472013756</c:v>
                </c:pt>
                <c:pt idx="24489">
                  <c:v>0.43862728591642636</c:v>
                </c:pt>
                <c:pt idx="24490">
                  <c:v>0.43864519711271516</c:v>
                </c:pt>
                <c:pt idx="24491">
                  <c:v>0.43866310830900396</c:v>
                </c:pt>
                <c:pt idx="24492">
                  <c:v>0.43868101950529276</c:v>
                </c:pt>
                <c:pt idx="24493">
                  <c:v>0.43869893070158156</c:v>
                </c:pt>
                <c:pt idx="24494">
                  <c:v>0.43871684189787036</c:v>
                </c:pt>
                <c:pt idx="24495">
                  <c:v>0.43873475309415916</c:v>
                </c:pt>
                <c:pt idx="24496">
                  <c:v>0.43875266429044796</c:v>
                </c:pt>
                <c:pt idx="24497">
                  <c:v>0.43877057548673676</c:v>
                </c:pt>
                <c:pt idx="24498">
                  <c:v>0.43878848668302556</c:v>
                </c:pt>
                <c:pt idx="24499">
                  <c:v>0.43880639787931436</c:v>
                </c:pt>
                <c:pt idx="24500">
                  <c:v>0.43882430907560316</c:v>
                </c:pt>
                <c:pt idx="24501">
                  <c:v>0.43884222027189196</c:v>
                </c:pt>
                <c:pt idx="24502">
                  <c:v>0.43886013146818076</c:v>
                </c:pt>
                <c:pt idx="24503">
                  <c:v>0.43887804266446956</c:v>
                </c:pt>
                <c:pt idx="24504">
                  <c:v>0.43889595386075836</c:v>
                </c:pt>
                <c:pt idx="24505">
                  <c:v>0.43891386505704716</c:v>
                </c:pt>
                <c:pt idx="24506">
                  <c:v>0.43893177625333596</c:v>
                </c:pt>
                <c:pt idx="24507">
                  <c:v>0.43894968744962476</c:v>
                </c:pt>
                <c:pt idx="24508">
                  <c:v>0.43896759864591356</c:v>
                </c:pt>
                <c:pt idx="24509">
                  <c:v>0.43898550984220236</c:v>
                </c:pt>
                <c:pt idx="24510">
                  <c:v>0.43900342103849116</c:v>
                </c:pt>
                <c:pt idx="24511">
                  <c:v>0.43902133223477996</c:v>
                </c:pt>
                <c:pt idx="24512">
                  <c:v>0.43903924343106876</c:v>
                </c:pt>
                <c:pt idx="24513">
                  <c:v>0.43905715462735756</c:v>
                </c:pt>
                <c:pt idx="24514">
                  <c:v>0.43907506582364636</c:v>
                </c:pt>
                <c:pt idx="24515">
                  <c:v>0.43909297701993516</c:v>
                </c:pt>
                <c:pt idx="24516">
                  <c:v>0.43911088821622396</c:v>
                </c:pt>
                <c:pt idx="24517">
                  <c:v>0.43912879941251276</c:v>
                </c:pt>
                <c:pt idx="24518">
                  <c:v>0.43914671060880156</c:v>
                </c:pt>
                <c:pt idx="24519">
                  <c:v>0.43916462180509036</c:v>
                </c:pt>
                <c:pt idx="24520">
                  <c:v>0.43918253300137916</c:v>
                </c:pt>
                <c:pt idx="24521">
                  <c:v>0.43920044419766796</c:v>
                </c:pt>
                <c:pt idx="24522">
                  <c:v>0.43921835539395676</c:v>
                </c:pt>
                <c:pt idx="24523">
                  <c:v>0.43923626659024556</c:v>
                </c:pt>
                <c:pt idx="24524">
                  <c:v>0.43925417778653436</c:v>
                </c:pt>
                <c:pt idx="24525">
                  <c:v>0.43927208898282316</c:v>
                </c:pt>
                <c:pt idx="24526">
                  <c:v>0.43929000017911196</c:v>
                </c:pt>
                <c:pt idx="24527">
                  <c:v>0.43930791137540076</c:v>
                </c:pt>
                <c:pt idx="24528">
                  <c:v>0.43932582257168956</c:v>
                </c:pt>
                <c:pt idx="24529">
                  <c:v>0.43934373376797836</c:v>
                </c:pt>
                <c:pt idx="24530">
                  <c:v>0.43936164496426716</c:v>
                </c:pt>
                <c:pt idx="24531">
                  <c:v>0.43937955616055596</c:v>
                </c:pt>
                <c:pt idx="24532">
                  <c:v>0.43939746735684476</c:v>
                </c:pt>
                <c:pt idx="24533">
                  <c:v>0.43941537855313356</c:v>
                </c:pt>
                <c:pt idx="24534">
                  <c:v>0.43943328974942236</c:v>
                </c:pt>
                <c:pt idx="24535">
                  <c:v>0.43945120094571116</c:v>
                </c:pt>
                <c:pt idx="24536">
                  <c:v>0.43946911214199996</c:v>
                </c:pt>
                <c:pt idx="24537">
                  <c:v>0.43948702333828876</c:v>
                </c:pt>
                <c:pt idx="24538">
                  <c:v>0.43950493453457756</c:v>
                </c:pt>
                <c:pt idx="24539">
                  <c:v>0.43952284573086636</c:v>
                </c:pt>
                <c:pt idx="24540">
                  <c:v>0.43954075692715516</c:v>
                </c:pt>
                <c:pt idx="24541">
                  <c:v>0.43955866812344396</c:v>
                </c:pt>
                <c:pt idx="24542">
                  <c:v>0.43957657931973276</c:v>
                </c:pt>
                <c:pt idx="24543">
                  <c:v>0.43959449051602156</c:v>
                </c:pt>
                <c:pt idx="24544">
                  <c:v>0.43961240171231036</c:v>
                </c:pt>
                <c:pt idx="24545">
                  <c:v>0.43963031290859916</c:v>
                </c:pt>
                <c:pt idx="24546">
                  <c:v>0.43964822410488796</c:v>
                </c:pt>
                <c:pt idx="24547">
                  <c:v>0.43966613530117676</c:v>
                </c:pt>
                <c:pt idx="24548">
                  <c:v>0.43968404649746556</c:v>
                </c:pt>
                <c:pt idx="24549">
                  <c:v>0.43970195769375436</c:v>
                </c:pt>
                <c:pt idx="24550">
                  <c:v>0.43971986889004316</c:v>
                </c:pt>
                <c:pt idx="24551">
                  <c:v>0.43973778008633196</c:v>
                </c:pt>
                <c:pt idx="24552">
                  <c:v>0.43975569128262076</c:v>
                </c:pt>
                <c:pt idx="24553">
                  <c:v>0.43977360247890956</c:v>
                </c:pt>
                <c:pt idx="24554">
                  <c:v>0.43979151367519836</c:v>
                </c:pt>
                <c:pt idx="24555">
                  <c:v>0.43980942487148716</c:v>
                </c:pt>
                <c:pt idx="24556">
                  <c:v>0.43982733606777596</c:v>
                </c:pt>
                <c:pt idx="24557">
                  <c:v>0.43984524726406476</c:v>
                </c:pt>
                <c:pt idx="24558">
                  <c:v>0.43986315846035356</c:v>
                </c:pt>
                <c:pt idx="24559">
                  <c:v>0.43988106965664237</c:v>
                </c:pt>
                <c:pt idx="24560">
                  <c:v>0.43989898085293117</c:v>
                </c:pt>
                <c:pt idx="24561">
                  <c:v>0.43991689204921997</c:v>
                </c:pt>
                <c:pt idx="24562">
                  <c:v>0.43993480324550877</c:v>
                </c:pt>
                <c:pt idx="24563">
                  <c:v>0.43995271444179757</c:v>
                </c:pt>
                <c:pt idx="24564">
                  <c:v>0.43997062563808637</c:v>
                </c:pt>
                <c:pt idx="24565">
                  <c:v>0.43998853683437517</c:v>
                </c:pt>
                <c:pt idx="24566">
                  <c:v>0.44000644803066397</c:v>
                </c:pt>
                <c:pt idx="24567">
                  <c:v>0.44002435922695277</c:v>
                </c:pt>
                <c:pt idx="24568">
                  <c:v>0.44004227042324157</c:v>
                </c:pt>
                <c:pt idx="24569">
                  <c:v>0.44006018161953037</c:v>
                </c:pt>
                <c:pt idx="24570">
                  <c:v>0.44007809281581917</c:v>
                </c:pt>
                <c:pt idx="24571">
                  <c:v>0.44009600401210797</c:v>
                </c:pt>
                <c:pt idx="24572">
                  <c:v>0.44011391520839677</c:v>
                </c:pt>
                <c:pt idx="24573">
                  <c:v>0.44013182640468557</c:v>
                </c:pt>
                <c:pt idx="24574">
                  <c:v>0.44014973760097437</c:v>
                </c:pt>
                <c:pt idx="24575">
                  <c:v>0.44016764879726317</c:v>
                </c:pt>
                <c:pt idx="24576">
                  <c:v>0.44018555999355197</c:v>
                </c:pt>
                <c:pt idx="24577">
                  <c:v>0.44020347118984077</c:v>
                </c:pt>
                <c:pt idx="24578">
                  <c:v>0.44022138238612957</c:v>
                </c:pt>
                <c:pt idx="24579">
                  <c:v>0.44023929358241837</c:v>
                </c:pt>
                <c:pt idx="24580">
                  <c:v>0.44025720477870717</c:v>
                </c:pt>
                <c:pt idx="24581">
                  <c:v>0.44027511597499597</c:v>
                </c:pt>
                <c:pt idx="24582">
                  <c:v>0.44029302717128477</c:v>
                </c:pt>
                <c:pt idx="24583">
                  <c:v>0.44031093836757357</c:v>
                </c:pt>
                <c:pt idx="24584">
                  <c:v>0.44032884956386237</c:v>
                </c:pt>
                <c:pt idx="24585">
                  <c:v>0.44034676076015117</c:v>
                </c:pt>
                <c:pt idx="24586">
                  <c:v>0.44036467195643997</c:v>
                </c:pt>
                <c:pt idx="24587">
                  <c:v>0.44038258315272877</c:v>
                </c:pt>
                <c:pt idx="24588">
                  <c:v>0.44040049434901757</c:v>
                </c:pt>
                <c:pt idx="24589">
                  <c:v>0.44041840554530637</c:v>
                </c:pt>
                <c:pt idx="24590">
                  <c:v>0.44043631674159517</c:v>
                </c:pt>
                <c:pt idx="24591">
                  <c:v>0.44045422793788397</c:v>
                </c:pt>
                <c:pt idx="24592">
                  <c:v>0.44047213913417277</c:v>
                </c:pt>
                <c:pt idx="24593">
                  <c:v>0.44049005033046157</c:v>
                </c:pt>
                <c:pt idx="24594">
                  <c:v>0.44050796152675037</c:v>
                </c:pt>
                <c:pt idx="24595">
                  <c:v>0.44052587272303917</c:v>
                </c:pt>
                <c:pt idx="24596">
                  <c:v>0.44054378391932797</c:v>
                </c:pt>
                <c:pt idx="24597">
                  <c:v>0.44056169511561677</c:v>
                </c:pt>
                <c:pt idx="24598">
                  <c:v>0.44057960631190557</c:v>
                </c:pt>
                <c:pt idx="24599">
                  <c:v>0.44059751750819437</c:v>
                </c:pt>
                <c:pt idx="24600">
                  <c:v>0.44061542870448317</c:v>
                </c:pt>
                <c:pt idx="24601">
                  <c:v>0.44063333990077197</c:v>
                </c:pt>
                <c:pt idx="24602">
                  <c:v>0.44065125109706077</c:v>
                </c:pt>
                <c:pt idx="24603">
                  <c:v>0.44066916229334957</c:v>
                </c:pt>
                <c:pt idx="24604">
                  <c:v>0.44068707348963837</c:v>
                </c:pt>
                <c:pt idx="24605">
                  <c:v>0.44070498468592717</c:v>
                </c:pt>
                <c:pt idx="24606">
                  <c:v>0.44072289588221597</c:v>
                </c:pt>
                <c:pt idx="24607">
                  <c:v>0.44074080707850477</c:v>
                </c:pt>
                <c:pt idx="24608">
                  <c:v>0.44075871827479357</c:v>
                </c:pt>
                <c:pt idx="24609">
                  <c:v>0.44077662947108237</c:v>
                </c:pt>
                <c:pt idx="24610">
                  <c:v>0.44079454066737117</c:v>
                </c:pt>
                <c:pt idx="24611">
                  <c:v>0.44081245186365997</c:v>
                </c:pt>
                <c:pt idx="24612">
                  <c:v>0.44083036305994877</c:v>
                </c:pt>
                <c:pt idx="24613">
                  <c:v>0.44084827425623757</c:v>
                </c:pt>
                <c:pt idx="24614">
                  <c:v>0.44086618545252637</c:v>
                </c:pt>
                <c:pt idx="24615">
                  <c:v>0.44088409664881517</c:v>
                </c:pt>
                <c:pt idx="24616">
                  <c:v>0.44090200784510397</c:v>
                </c:pt>
                <c:pt idx="24617">
                  <c:v>0.44091991904139277</c:v>
                </c:pt>
                <c:pt idx="24618">
                  <c:v>0.44093783023768157</c:v>
                </c:pt>
                <c:pt idx="24619">
                  <c:v>0.44095574143397037</c:v>
                </c:pt>
                <c:pt idx="24620">
                  <c:v>0.44097365263025917</c:v>
                </c:pt>
                <c:pt idx="24621">
                  <c:v>0.44099156382654797</c:v>
                </c:pt>
                <c:pt idx="24622">
                  <c:v>0.44100947502283677</c:v>
                </c:pt>
                <c:pt idx="24623">
                  <c:v>0.44102738621912557</c:v>
                </c:pt>
                <c:pt idx="24624">
                  <c:v>0.44104529741541437</c:v>
                </c:pt>
                <c:pt idx="24625">
                  <c:v>0.44106320861170317</c:v>
                </c:pt>
                <c:pt idx="24626">
                  <c:v>0.44108111980799197</c:v>
                </c:pt>
                <c:pt idx="24627">
                  <c:v>0.44109903100428077</c:v>
                </c:pt>
                <c:pt idx="24628">
                  <c:v>0.44111694220056957</c:v>
                </c:pt>
                <c:pt idx="24629">
                  <c:v>0.44113485339685837</c:v>
                </c:pt>
                <c:pt idx="24630">
                  <c:v>0.44115276459314717</c:v>
                </c:pt>
                <c:pt idx="24631">
                  <c:v>0.44117067578943597</c:v>
                </c:pt>
                <c:pt idx="24632">
                  <c:v>0.44118858698572477</c:v>
                </c:pt>
                <c:pt idx="24633">
                  <c:v>0.44120649818201357</c:v>
                </c:pt>
                <c:pt idx="24634">
                  <c:v>0.44122440937830237</c:v>
                </c:pt>
                <c:pt idx="24635">
                  <c:v>0.44124232057459117</c:v>
                </c:pt>
                <c:pt idx="24636">
                  <c:v>0.44126023177087997</c:v>
                </c:pt>
                <c:pt idx="24637">
                  <c:v>0.44127814296716877</c:v>
                </c:pt>
                <c:pt idx="24638">
                  <c:v>0.44129605416345757</c:v>
                </c:pt>
                <c:pt idx="24639">
                  <c:v>0.44131396535974637</c:v>
                </c:pt>
                <c:pt idx="24640">
                  <c:v>0.44133187655603517</c:v>
                </c:pt>
                <c:pt idx="24641">
                  <c:v>0.44134978775232397</c:v>
                </c:pt>
                <c:pt idx="24642">
                  <c:v>0.44136769894861277</c:v>
                </c:pt>
                <c:pt idx="24643">
                  <c:v>0.44138561014490157</c:v>
                </c:pt>
                <c:pt idx="24644">
                  <c:v>0.44140352134119037</c:v>
                </c:pt>
                <c:pt idx="24645">
                  <c:v>0.44142143253747917</c:v>
                </c:pt>
                <c:pt idx="24646">
                  <c:v>0.44143934373376797</c:v>
                </c:pt>
                <c:pt idx="24647">
                  <c:v>0.44145725493005677</c:v>
                </c:pt>
                <c:pt idx="24648">
                  <c:v>0.44147516612634558</c:v>
                </c:pt>
                <c:pt idx="24649">
                  <c:v>0.44149307732263438</c:v>
                </c:pt>
                <c:pt idx="24650">
                  <c:v>0.44151098851892318</c:v>
                </c:pt>
                <c:pt idx="24651">
                  <c:v>0.44152889971521198</c:v>
                </c:pt>
                <c:pt idx="24652">
                  <c:v>0.44154681091150078</c:v>
                </c:pt>
                <c:pt idx="24653">
                  <c:v>0.44156472210778958</c:v>
                </c:pt>
                <c:pt idx="24654">
                  <c:v>0.44158263330407838</c:v>
                </c:pt>
                <c:pt idx="24655">
                  <c:v>0.44160054450036718</c:v>
                </c:pt>
                <c:pt idx="24656">
                  <c:v>0.44161845569665598</c:v>
                </c:pt>
                <c:pt idx="24657">
                  <c:v>0.44163636689294478</c:v>
                </c:pt>
                <c:pt idx="24658">
                  <c:v>0.44165427808923358</c:v>
                </c:pt>
                <c:pt idx="24659">
                  <c:v>0.44167218928552238</c:v>
                </c:pt>
                <c:pt idx="24660">
                  <c:v>0.44169010048181118</c:v>
                </c:pt>
                <c:pt idx="24661">
                  <c:v>0.44170801167809998</c:v>
                </c:pt>
                <c:pt idx="24662">
                  <c:v>0.44172592287438878</c:v>
                </c:pt>
                <c:pt idx="24663">
                  <c:v>0.44174383407067758</c:v>
                </c:pt>
                <c:pt idx="24664">
                  <c:v>0.44176174526696638</c:v>
                </c:pt>
                <c:pt idx="24665">
                  <c:v>0.44177965646325518</c:v>
                </c:pt>
                <c:pt idx="24666">
                  <c:v>0.44179756765954398</c:v>
                </c:pt>
                <c:pt idx="24667">
                  <c:v>0.44181547885583278</c:v>
                </c:pt>
                <c:pt idx="24668">
                  <c:v>0.44183339005212158</c:v>
                </c:pt>
                <c:pt idx="24669">
                  <c:v>0.44185130124841038</c:v>
                </c:pt>
                <c:pt idx="24670">
                  <c:v>0.44186921244469918</c:v>
                </c:pt>
                <c:pt idx="24671">
                  <c:v>0.44188712364098798</c:v>
                </c:pt>
                <c:pt idx="24672">
                  <c:v>0.44190503483727678</c:v>
                </c:pt>
                <c:pt idx="24673">
                  <c:v>0.44192294603356558</c:v>
                </c:pt>
                <c:pt idx="24674">
                  <c:v>0.44194085722985438</c:v>
                </c:pt>
                <c:pt idx="24675">
                  <c:v>0.44195876842614318</c:v>
                </c:pt>
                <c:pt idx="24676">
                  <c:v>0.44197667962243198</c:v>
                </c:pt>
                <c:pt idx="24677">
                  <c:v>0.44199459081872078</c:v>
                </c:pt>
                <c:pt idx="24678">
                  <c:v>0.44201250201500958</c:v>
                </c:pt>
                <c:pt idx="24679">
                  <c:v>0.44203041321129838</c:v>
                </c:pt>
                <c:pt idx="24680">
                  <c:v>0.44204832440758718</c:v>
                </c:pt>
                <c:pt idx="24681">
                  <c:v>0.44206623560387598</c:v>
                </c:pt>
                <c:pt idx="24682">
                  <c:v>0.44208414680016478</c:v>
                </c:pt>
                <c:pt idx="24683">
                  <c:v>0.44210205799645358</c:v>
                </c:pt>
                <c:pt idx="24684">
                  <c:v>0.44211996919274238</c:v>
                </c:pt>
                <c:pt idx="24685">
                  <c:v>0.44213788038903118</c:v>
                </c:pt>
                <c:pt idx="24686">
                  <c:v>0.44215579158531998</c:v>
                </c:pt>
                <c:pt idx="24687">
                  <c:v>0.44217370278160878</c:v>
                </c:pt>
                <c:pt idx="24688">
                  <c:v>0.44219161397789758</c:v>
                </c:pt>
                <c:pt idx="24689">
                  <c:v>0.44220952517418638</c:v>
                </c:pt>
                <c:pt idx="24690">
                  <c:v>0.44222743637047518</c:v>
                </c:pt>
                <c:pt idx="24691">
                  <c:v>0.44224534756676398</c:v>
                </c:pt>
                <c:pt idx="24692">
                  <c:v>0.44226325876305278</c:v>
                </c:pt>
                <c:pt idx="24693">
                  <c:v>0.44228116995934158</c:v>
                </c:pt>
                <c:pt idx="24694">
                  <c:v>0.44229908115563038</c:v>
                </c:pt>
                <c:pt idx="24695">
                  <c:v>0.44231699235191918</c:v>
                </c:pt>
                <c:pt idx="24696">
                  <c:v>0.44233490354820798</c:v>
                </c:pt>
                <c:pt idx="24697">
                  <c:v>0.44235281474449678</c:v>
                </c:pt>
                <c:pt idx="24698">
                  <c:v>0.44237072594078558</c:v>
                </c:pt>
                <c:pt idx="24699">
                  <c:v>0.44238863713707438</c:v>
                </c:pt>
                <c:pt idx="24700">
                  <c:v>0.44240654833336318</c:v>
                </c:pt>
                <c:pt idx="24701">
                  <c:v>0.44242445952965198</c:v>
                </c:pt>
                <c:pt idx="24702">
                  <c:v>0.44244237072594078</c:v>
                </c:pt>
                <c:pt idx="24703">
                  <c:v>0.44246028192222958</c:v>
                </c:pt>
                <c:pt idx="24704">
                  <c:v>0.44247819311851838</c:v>
                </c:pt>
                <c:pt idx="24705">
                  <c:v>0.44249610431480718</c:v>
                </c:pt>
                <c:pt idx="24706">
                  <c:v>0.44251401551109598</c:v>
                </c:pt>
                <c:pt idx="24707">
                  <c:v>0.44253192670738478</c:v>
                </c:pt>
                <c:pt idx="24708">
                  <c:v>0.44254983790367358</c:v>
                </c:pt>
                <c:pt idx="24709">
                  <c:v>0.44256774909996238</c:v>
                </c:pt>
                <c:pt idx="24710">
                  <c:v>0.44258566029625118</c:v>
                </c:pt>
                <c:pt idx="24711">
                  <c:v>0.44260357149253998</c:v>
                </c:pt>
                <c:pt idx="24712">
                  <c:v>0.44262148268882878</c:v>
                </c:pt>
                <c:pt idx="24713">
                  <c:v>0.44263939388511758</c:v>
                </c:pt>
                <c:pt idx="24714">
                  <c:v>0.44265730508140638</c:v>
                </c:pt>
                <c:pt idx="24715">
                  <c:v>0.44267521627769518</c:v>
                </c:pt>
                <c:pt idx="24716">
                  <c:v>0.44269312747398398</c:v>
                </c:pt>
                <c:pt idx="24717">
                  <c:v>0.44271103867027278</c:v>
                </c:pt>
                <c:pt idx="24718">
                  <c:v>0.44272894986656158</c:v>
                </c:pt>
                <c:pt idx="24719">
                  <c:v>0.44274686106285038</c:v>
                </c:pt>
                <c:pt idx="24720">
                  <c:v>0.44276477225913918</c:v>
                </c:pt>
                <c:pt idx="24721">
                  <c:v>0.44278268345542798</c:v>
                </c:pt>
                <c:pt idx="24722">
                  <c:v>0.44280059465171678</c:v>
                </c:pt>
                <c:pt idx="24723">
                  <c:v>0.44281850584800558</c:v>
                </c:pt>
                <c:pt idx="24724">
                  <c:v>0.44283641704429438</c:v>
                </c:pt>
                <c:pt idx="24725">
                  <c:v>0.44285432824058318</c:v>
                </c:pt>
                <c:pt idx="24726">
                  <c:v>0.44287223943687198</c:v>
                </c:pt>
                <c:pt idx="24727">
                  <c:v>0.44289015063316078</c:v>
                </c:pt>
                <c:pt idx="24728">
                  <c:v>0.44290806182944958</c:v>
                </c:pt>
                <c:pt idx="24729">
                  <c:v>0.44292597302573838</c:v>
                </c:pt>
                <c:pt idx="24730">
                  <c:v>0.44294388422202718</c:v>
                </c:pt>
                <c:pt idx="24731">
                  <c:v>0.44296179541831598</c:v>
                </c:pt>
                <c:pt idx="24732">
                  <c:v>0.44297970661460478</c:v>
                </c:pt>
                <c:pt idx="24733">
                  <c:v>0.44299761781089358</c:v>
                </c:pt>
                <c:pt idx="24734">
                  <c:v>0.44301552900718238</c:v>
                </c:pt>
                <c:pt idx="24735">
                  <c:v>0.44303344020347118</c:v>
                </c:pt>
                <c:pt idx="24736">
                  <c:v>0.44305135139975999</c:v>
                </c:pt>
                <c:pt idx="24737">
                  <c:v>0.44306926259604879</c:v>
                </c:pt>
                <c:pt idx="24738">
                  <c:v>0.44308717379233759</c:v>
                </c:pt>
                <c:pt idx="24739">
                  <c:v>0.44310508498862639</c:v>
                </c:pt>
                <c:pt idx="24740">
                  <c:v>0.44312299618491519</c:v>
                </c:pt>
                <c:pt idx="24741">
                  <c:v>0.44314090738120399</c:v>
                </c:pt>
                <c:pt idx="24742">
                  <c:v>0.44315881857749279</c:v>
                </c:pt>
                <c:pt idx="24743">
                  <c:v>0.44317672977378159</c:v>
                </c:pt>
                <c:pt idx="24744">
                  <c:v>0.44319464097007039</c:v>
                </c:pt>
                <c:pt idx="24745">
                  <c:v>0.44321255216635919</c:v>
                </c:pt>
                <c:pt idx="24746">
                  <c:v>0.44323046336264799</c:v>
                </c:pt>
                <c:pt idx="24747">
                  <c:v>0.44324837455893679</c:v>
                </c:pt>
                <c:pt idx="24748">
                  <c:v>0.44326628575522559</c:v>
                </c:pt>
                <c:pt idx="24749">
                  <c:v>0.44328419695151439</c:v>
                </c:pt>
                <c:pt idx="24750">
                  <c:v>0.44330210814780319</c:v>
                </c:pt>
                <c:pt idx="24751">
                  <c:v>0.44332001934409199</c:v>
                </c:pt>
                <c:pt idx="24752">
                  <c:v>0.44333793054038079</c:v>
                </c:pt>
                <c:pt idx="24753">
                  <c:v>0.44335584173666959</c:v>
                </c:pt>
                <c:pt idx="24754">
                  <c:v>0.44337375293295839</c:v>
                </c:pt>
                <c:pt idx="24755">
                  <c:v>0.44339166412924719</c:v>
                </c:pt>
                <c:pt idx="24756">
                  <c:v>0.44340957532553599</c:v>
                </c:pt>
                <c:pt idx="24757">
                  <c:v>0.44342748652182479</c:v>
                </c:pt>
                <c:pt idx="24758">
                  <c:v>0.44344539771811359</c:v>
                </c:pt>
                <c:pt idx="24759">
                  <c:v>0.44346330891440239</c:v>
                </c:pt>
                <c:pt idx="24760">
                  <c:v>0.44348122011069119</c:v>
                </c:pt>
                <c:pt idx="24761">
                  <c:v>0.44349913130697999</c:v>
                </c:pt>
                <c:pt idx="24762">
                  <c:v>0.44351704250326879</c:v>
                </c:pt>
                <c:pt idx="24763">
                  <c:v>0.44353495369955759</c:v>
                </c:pt>
                <c:pt idx="24764">
                  <c:v>0.44355286489584639</c:v>
                </c:pt>
                <c:pt idx="24765">
                  <c:v>0.44357077609213519</c:v>
                </c:pt>
                <c:pt idx="24766">
                  <c:v>0.44358868728842399</c:v>
                </c:pt>
                <c:pt idx="24767">
                  <c:v>0.44360659848471279</c:v>
                </c:pt>
                <c:pt idx="24768">
                  <c:v>0.44362450968100159</c:v>
                </c:pt>
                <c:pt idx="24769">
                  <c:v>0.44364242087729039</c:v>
                </c:pt>
                <c:pt idx="24770">
                  <c:v>0.44366033207357919</c:v>
                </c:pt>
                <c:pt idx="24771">
                  <c:v>0.44367824326986799</c:v>
                </c:pt>
                <c:pt idx="24772">
                  <c:v>0.44369615446615679</c:v>
                </c:pt>
                <c:pt idx="24773">
                  <c:v>0.44371406566244559</c:v>
                </c:pt>
                <c:pt idx="24774">
                  <c:v>0.44373197685873439</c:v>
                </c:pt>
                <c:pt idx="24775">
                  <c:v>0.44374988805502319</c:v>
                </c:pt>
                <c:pt idx="24776">
                  <c:v>0.44376779925131199</c:v>
                </c:pt>
                <c:pt idx="24777">
                  <c:v>0.44378571044760079</c:v>
                </c:pt>
                <c:pt idx="24778">
                  <c:v>0.44380362164388959</c:v>
                </c:pt>
                <c:pt idx="24779">
                  <c:v>0.44382153284017839</c:v>
                </c:pt>
                <c:pt idx="24780">
                  <c:v>0.44383944403646719</c:v>
                </c:pt>
                <c:pt idx="24781">
                  <c:v>0.44385735523275599</c:v>
                </c:pt>
                <c:pt idx="24782">
                  <c:v>0.44387526642904479</c:v>
                </c:pt>
                <c:pt idx="24783">
                  <c:v>0.44389317762533359</c:v>
                </c:pt>
                <c:pt idx="24784">
                  <c:v>0.44391108882162239</c:v>
                </c:pt>
                <c:pt idx="24785">
                  <c:v>0.44392900001791119</c:v>
                </c:pt>
                <c:pt idx="24786">
                  <c:v>0.44394691121419999</c:v>
                </c:pt>
                <c:pt idx="24787">
                  <c:v>0.44396482241048879</c:v>
                </c:pt>
                <c:pt idx="24788">
                  <c:v>0.44398273360677759</c:v>
                </c:pt>
                <c:pt idx="24789">
                  <c:v>0.44400064480306639</c:v>
                </c:pt>
                <c:pt idx="24790">
                  <c:v>0.44401855599935519</c:v>
                </c:pt>
                <c:pt idx="24791">
                  <c:v>0.44403646719564399</c:v>
                </c:pt>
                <c:pt idx="24792">
                  <c:v>0.44405437839193279</c:v>
                </c:pt>
                <c:pt idx="24793">
                  <c:v>0.44407228958822159</c:v>
                </c:pt>
                <c:pt idx="24794">
                  <c:v>0.44409020078451039</c:v>
                </c:pt>
                <c:pt idx="24795">
                  <c:v>0.44410811198079919</c:v>
                </c:pt>
                <c:pt idx="24796">
                  <c:v>0.44412602317708799</c:v>
                </c:pt>
                <c:pt idx="24797">
                  <c:v>0.44414393437337679</c:v>
                </c:pt>
                <c:pt idx="24798">
                  <c:v>0.44416184556966559</c:v>
                </c:pt>
                <c:pt idx="24799">
                  <c:v>0.44417975676595439</c:v>
                </c:pt>
                <c:pt idx="24800">
                  <c:v>0.44419766796224319</c:v>
                </c:pt>
                <c:pt idx="24801">
                  <c:v>0.44421557915853199</c:v>
                </c:pt>
                <c:pt idx="24802">
                  <c:v>0.44423349035482079</c:v>
                </c:pt>
                <c:pt idx="24803">
                  <c:v>0.44425140155110959</c:v>
                </c:pt>
                <c:pt idx="24804">
                  <c:v>0.44426931274739839</c:v>
                </c:pt>
                <c:pt idx="24805">
                  <c:v>0.44428722394368719</c:v>
                </c:pt>
                <c:pt idx="24806">
                  <c:v>0.44430513513997599</c:v>
                </c:pt>
                <c:pt idx="24807">
                  <c:v>0.44432304633626479</c:v>
                </c:pt>
                <c:pt idx="24808">
                  <c:v>0.44434095753255359</c:v>
                </c:pt>
                <c:pt idx="24809">
                  <c:v>0.44435886872884239</c:v>
                </c:pt>
                <c:pt idx="24810">
                  <c:v>0.44437677992513119</c:v>
                </c:pt>
                <c:pt idx="24811">
                  <c:v>0.44439469112141999</c:v>
                </c:pt>
                <c:pt idx="24812">
                  <c:v>0.44441260231770879</c:v>
                </c:pt>
                <c:pt idx="24813">
                  <c:v>0.44443051351399759</c:v>
                </c:pt>
                <c:pt idx="24814">
                  <c:v>0.44444842471028639</c:v>
                </c:pt>
                <c:pt idx="24815">
                  <c:v>0.44446633590657519</c:v>
                </c:pt>
                <c:pt idx="24816">
                  <c:v>0.44448424710286399</c:v>
                </c:pt>
                <c:pt idx="24817">
                  <c:v>0.44450215829915279</c:v>
                </c:pt>
                <c:pt idx="24818">
                  <c:v>0.44452006949544159</c:v>
                </c:pt>
                <c:pt idx="24819">
                  <c:v>0.44453798069173039</c:v>
                </c:pt>
                <c:pt idx="24820">
                  <c:v>0.44455589188801919</c:v>
                </c:pt>
                <c:pt idx="24821">
                  <c:v>0.44457380308430799</c:v>
                </c:pt>
                <c:pt idx="24822">
                  <c:v>0.44459171428059679</c:v>
                </c:pt>
                <c:pt idx="24823">
                  <c:v>0.44460962547688559</c:v>
                </c:pt>
                <c:pt idx="24824">
                  <c:v>0.44462753667317439</c:v>
                </c:pt>
                <c:pt idx="24825">
                  <c:v>0.4446454478694632</c:v>
                </c:pt>
                <c:pt idx="24826">
                  <c:v>0.444663359065752</c:v>
                </c:pt>
                <c:pt idx="24827">
                  <c:v>0.4446812702620408</c:v>
                </c:pt>
                <c:pt idx="24828">
                  <c:v>0.4446991814583296</c:v>
                </c:pt>
                <c:pt idx="24829">
                  <c:v>0.4447170926546184</c:v>
                </c:pt>
                <c:pt idx="24830">
                  <c:v>0.4447350038509072</c:v>
                </c:pt>
                <c:pt idx="24831">
                  <c:v>0.444752915047196</c:v>
                </c:pt>
                <c:pt idx="24832">
                  <c:v>0.4447708262434848</c:v>
                </c:pt>
                <c:pt idx="24833">
                  <c:v>0.4447887374397736</c:v>
                </c:pt>
                <c:pt idx="24834">
                  <c:v>0.4448066486360624</c:v>
                </c:pt>
                <c:pt idx="24835">
                  <c:v>0.4448245598323512</c:v>
                </c:pt>
                <c:pt idx="24836">
                  <c:v>0.44484247102864</c:v>
                </c:pt>
                <c:pt idx="24837">
                  <c:v>0.4448603822249288</c:v>
                </c:pt>
                <c:pt idx="24838">
                  <c:v>0.4448782934212176</c:v>
                </c:pt>
                <c:pt idx="24839">
                  <c:v>0.4448962046175064</c:v>
                </c:pt>
                <c:pt idx="24840">
                  <c:v>0.4449141158137952</c:v>
                </c:pt>
                <c:pt idx="24841">
                  <c:v>0.444932027010084</c:v>
                </c:pt>
                <c:pt idx="24842">
                  <c:v>0.4449499382063728</c:v>
                </c:pt>
                <c:pt idx="24843">
                  <c:v>0.4449678494026616</c:v>
                </c:pt>
                <c:pt idx="24844">
                  <c:v>0.4449857605989504</c:v>
                </c:pt>
                <c:pt idx="24845">
                  <c:v>0.4450036717952392</c:v>
                </c:pt>
                <c:pt idx="24846">
                  <c:v>0.445021582991528</c:v>
                </c:pt>
                <c:pt idx="24847">
                  <c:v>0.4450394941878168</c:v>
                </c:pt>
                <c:pt idx="24848">
                  <c:v>0.4450574053841056</c:v>
                </c:pt>
                <c:pt idx="24849">
                  <c:v>0.4450753165803944</c:v>
                </c:pt>
                <c:pt idx="24850">
                  <c:v>0.4450932277766832</c:v>
                </c:pt>
                <c:pt idx="24851">
                  <c:v>0.445111138972972</c:v>
                </c:pt>
                <c:pt idx="24852">
                  <c:v>0.4451290501692608</c:v>
                </c:pt>
                <c:pt idx="24853">
                  <c:v>0.4451469613655496</c:v>
                </c:pt>
                <c:pt idx="24854">
                  <c:v>0.4451648725618384</c:v>
                </c:pt>
                <c:pt idx="24855">
                  <c:v>0.4451827837581272</c:v>
                </c:pt>
                <c:pt idx="24856">
                  <c:v>0.445200694954416</c:v>
                </c:pt>
                <c:pt idx="24857">
                  <c:v>0.4452186061507048</c:v>
                </c:pt>
                <c:pt idx="24858">
                  <c:v>0.4452365173469936</c:v>
                </c:pt>
                <c:pt idx="24859">
                  <c:v>0.4452544285432824</c:v>
                </c:pt>
                <c:pt idx="24860">
                  <c:v>0.4452723397395712</c:v>
                </c:pt>
                <c:pt idx="24861">
                  <c:v>0.44529025093586</c:v>
                </c:pt>
                <c:pt idx="24862">
                  <c:v>0.4453081621321488</c:v>
                </c:pt>
                <c:pt idx="24863">
                  <c:v>0.4453260733284376</c:v>
                </c:pt>
                <c:pt idx="24864">
                  <c:v>0.4453439845247264</c:v>
                </c:pt>
                <c:pt idx="24865">
                  <c:v>0.4453618957210152</c:v>
                </c:pt>
                <c:pt idx="24866">
                  <c:v>0.445379806917304</c:v>
                </c:pt>
                <c:pt idx="24867">
                  <c:v>0.4453977181135928</c:v>
                </c:pt>
                <c:pt idx="24868">
                  <c:v>0.4454156293098816</c:v>
                </c:pt>
                <c:pt idx="24869">
                  <c:v>0.4454335405061704</c:v>
                </c:pt>
                <c:pt idx="24870">
                  <c:v>0.4454514517024592</c:v>
                </c:pt>
                <c:pt idx="24871">
                  <c:v>0.445469362898748</c:v>
                </c:pt>
                <c:pt idx="24872">
                  <c:v>0.4454872740950368</c:v>
                </c:pt>
                <c:pt idx="24873">
                  <c:v>0.4455051852913256</c:v>
                </c:pt>
                <c:pt idx="24874">
                  <c:v>0.4455230964876144</c:v>
                </c:pt>
                <c:pt idx="24875">
                  <c:v>0.4455410076839032</c:v>
                </c:pt>
                <c:pt idx="24876">
                  <c:v>0.445558918880192</c:v>
                </c:pt>
                <c:pt idx="24877">
                  <c:v>0.4455768300764808</c:v>
                </c:pt>
                <c:pt idx="24878">
                  <c:v>0.4455947412727696</c:v>
                </c:pt>
                <c:pt idx="24879">
                  <c:v>0.4456126524690584</c:v>
                </c:pt>
                <c:pt idx="24880">
                  <c:v>0.4456305636653472</c:v>
                </c:pt>
                <c:pt idx="24881">
                  <c:v>0.445648474861636</c:v>
                </c:pt>
                <c:pt idx="24882">
                  <c:v>0.4456663860579248</c:v>
                </c:pt>
                <c:pt idx="24883">
                  <c:v>0.4456842972542136</c:v>
                </c:pt>
                <c:pt idx="24884">
                  <c:v>0.4457022084505024</c:v>
                </c:pt>
                <c:pt idx="24885">
                  <c:v>0.4457201196467912</c:v>
                </c:pt>
                <c:pt idx="24886">
                  <c:v>0.44573803084308</c:v>
                </c:pt>
                <c:pt idx="24887">
                  <c:v>0.4457559420393688</c:v>
                </c:pt>
                <c:pt idx="24888">
                  <c:v>0.4457738532356576</c:v>
                </c:pt>
                <c:pt idx="24889">
                  <c:v>0.4457917644319464</c:v>
                </c:pt>
                <c:pt idx="24890">
                  <c:v>0.4458096756282352</c:v>
                </c:pt>
                <c:pt idx="24891">
                  <c:v>0.445827586824524</c:v>
                </c:pt>
                <c:pt idx="24892">
                  <c:v>0.4458454980208128</c:v>
                </c:pt>
                <c:pt idx="24893">
                  <c:v>0.4458634092171016</c:v>
                </c:pt>
                <c:pt idx="24894">
                  <c:v>0.4458813204133904</c:v>
                </c:pt>
                <c:pt idx="24895">
                  <c:v>0.4458992316096792</c:v>
                </c:pt>
                <c:pt idx="24896">
                  <c:v>0.445917142805968</c:v>
                </c:pt>
                <c:pt idx="24897">
                  <c:v>0.4459350540022568</c:v>
                </c:pt>
                <c:pt idx="24898">
                  <c:v>0.4459529651985456</c:v>
                </c:pt>
                <c:pt idx="24899">
                  <c:v>0.4459708763948344</c:v>
                </c:pt>
                <c:pt idx="24900">
                  <c:v>0.4459887875911232</c:v>
                </c:pt>
                <c:pt idx="24901">
                  <c:v>0.446006698787412</c:v>
                </c:pt>
                <c:pt idx="24902">
                  <c:v>0.4460246099837008</c:v>
                </c:pt>
                <c:pt idx="24903">
                  <c:v>0.4460425211799896</c:v>
                </c:pt>
                <c:pt idx="24904">
                  <c:v>0.4460604323762784</c:v>
                </c:pt>
                <c:pt idx="24905">
                  <c:v>0.4460783435725672</c:v>
                </c:pt>
                <c:pt idx="24906">
                  <c:v>0.446096254768856</c:v>
                </c:pt>
                <c:pt idx="24907">
                  <c:v>0.4461141659651448</c:v>
                </c:pt>
                <c:pt idx="24908">
                  <c:v>0.4461320771614336</c:v>
                </c:pt>
                <c:pt idx="24909">
                  <c:v>0.4461499883577224</c:v>
                </c:pt>
                <c:pt idx="24910">
                  <c:v>0.4461678995540112</c:v>
                </c:pt>
                <c:pt idx="24911">
                  <c:v>0.4461858107503</c:v>
                </c:pt>
                <c:pt idx="24912">
                  <c:v>0.4462037219465888</c:v>
                </c:pt>
                <c:pt idx="24913">
                  <c:v>0.44622163314287761</c:v>
                </c:pt>
                <c:pt idx="24914">
                  <c:v>0.44623954433916641</c:v>
                </c:pt>
                <c:pt idx="24915">
                  <c:v>0.44625745553545521</c:v>
                </c:pt>
                <c:pt idx="24916">
                  <c:v>0.44627536673174401</c:v>
                </c:pt>
                <c:pt idx="24917">
                  <c:v>0.44629327792803281</c:v>
                </c:pt>
                <c:pt idx="24918">
                  <c:v>0.44631118912432161</c:v>
                </c:pt>
                <c:pt idx="24919">
                  <c:v>0.44632910032061041</c:v>
                </c:pt>
                <c:pt idx="24920">
                  <c:v>0.44634701151689921</c:v>
                </c:pt>
                <c:pt idx="24921">
                  <c:v>0.44636492271318801</c:v>
                </c:pt>
                <c:pt idx="24922">
                  <c:v>0.44638283390947681</c:v>
                </c:pt>
                <c:pt idx="24923">
                  <c:v>0.44640074510576561</c:v>
                </c:pt>
                <c:pt idx="24924">
                  <c:v>0.44641865630205441</c:v>
                </c:pt>
                <c:pt idx="24925">
                  <c:v>0.44643656749834321</c:v>
                </c:pt>
                <c:pt idx="24926">
                  <c:v>0.44645447869463201</c:v>
                </c:pt>
                <c:pt idx="24927">
                  <c:v>0.44647238989092081</c:v>
                </c:pt>
                <c:pt idx="24928">
                  <c:v>0.44649030108720961</c:v>
                </c:pt>
                <c:pt idx="24929">
                  <c:v>0.44650821228349841</c:v>
                </c:pt>
                <c:pt idx="24930">
                  <c:v>0.44652612347978721</c:v>
                </c:pt>
                <c:pt idx="24931">
                  <c:v>0.44654403467607601</c:v>
                </c:pt>
                <c:pt idx="24932">
                  <c:v>0.44656194587236481</c:v>
                </c:pt>
                <c:pt idx="24933">
                  <c:v>0.44657985706865361</c:v>
                </c:pt>
                <c:pt idx="24934">
                  <c:v>0.44659776826494241</c:v>
                </c:pt>
                <c:pt idx="24935">
                  <c:v>0.44661567946123121</c:v>
                </c:pt>
                <c:pt idx="24936">
                  <c:v>0.44663359065752001</c:v>
                </c:pt>
                <c:pt idx="24937">
                  <c:v>0.44665150185380881</c:v>
                </c:pt>
                <c:pt idx="24938">
                  <c:v>0.44666941305009761</c:v>
                </c:pt>
                <c:pt idx="24939">
                  <c:v>0.44668732424638641</c:v>
                </c:pt>
                <c:pt idx="24940">
                  <c:v>0.44670523544267521</c:v>
                </c:pt>
                <c:pt idx="24941">
                  <c:v>0.44672314663896401</c:v>
                </c:pt>
                <c:pt idx="24942">
                  <c:v>0.44674105783525281</c:v>
                </c:pt>
                <c:pt idx="24943">
                  <c:v>0.44675896903154161</c:v>
                </c:pt>
                <c:pt idx="24944">
                  <c:v>0.44677688022783041</c:v>
                </c:pt>
                <c:pt idx="24945">
                  <c:v>0.44679479142411921</c:v>
                </c:pt>
                <c:pt idx="24946">
                  <c:v>0.44681270262040801</c:v>
                </c:pt>
                <c:pt idx="24947">
                  <c:v>0.44683061381669681</c:v>
                </c:pt>
                <c:pt idx="24948">
                  <c:v>0.44684852501298561</c:v>
                </c:pt>
                <c:pt idx="24949">
                  <c:v>0.44686643620927441</c:v>
                </c:pt>
                <c:pt idx="24950">
                  <c:v>0.44688434740556321</c:v>
                </c:pt>
                <c:pt idx="24951">
                  <c:v>0.44690225860185201</c:v>
                </c:pt>
                <c:pt idx="24952">
                  <c:v>0.44692016979814081</c:v>
                </c:pt>
                <c:pt idx="24953">
                  <c:v>0.44693808099442961</c:v>
                </c:pt>
                <c:pt idx="24954">
                  <c:v>0.44695599219071841</c:v>
                </c:pt>
                <c:pt idx="24955">
                  <c:v>0.44697390338700721</c:v>
                </c:pt>
                <c:pt idx="24956">
                  <c:v>0.44699181458329601</c:v>
                </c:pt>
                <c:pt idx="24957">
                  <c:v>0.44700972577958481</c:v>
                </c:pt>
                <c:pt idx="24958">
                  <c:v>0.44702763697587361</c:v>
                </c:pt>
                <c:pt idx="24959">
                  <c:v>0.44704554817216241</c:v>
                </c:pt>
                <c:pt idx="24960">
                  <c:v>0.44706345936845121</c:v>
                </c:pt>
                <c:pt idx="24961">
                  <c:v>0.44708137056474001</c:v>
                </c:pt>
                <c:pt idx="24962">
                  <c:v>0.44709928176102881</c:v>
                </c:pt>
                <c:pt idx="24963">
                  <c:v>0.44711719295731761</c:v>
                </c:pt>
                <c:pt idx="24964">
                  <c:v>0.44713510415360641</c:v>
                </c:pt>
                <c:pt idx="24965">
                  <c:v>0.44715301534989521</c:v>
                </c:pt>
                <c:pt idx="24966">
                  <c:v>0.44717092654618401</c:v>
                </c:pt>
                <c:pt idx="24967">
                  <c:v>0.44718883774247281</c:v>
                </c:pt>
                <c:pt idx="24968">
                  <c:v>0.44720674893876161</c:v>
                </c:pt>
                <c:pt idx="24969">
                  <c:v>0.44722466013505041</c:v>
                </c:pt>
                <c:pt idx="24970">
                  <c:v>0.44724257133133921</c:v>
                </c:pt>
                <c:pt idx="24971">
                  <c:v>0.44726048252762801</c:v>
                </c:pt>
                <c:pt idx="24972">
                  <c:v>0.44727839372391681</c:v>
                </c:pt>
                <c:pt idx="24973">
                  <c:v>0.44729630492020561</c:v>
                </c:pt>
                <c:pt idx="24974">
                  <c:v>0.44731421611649441</c:v>
                </c:pt>
                <c:pt idx="24975">
                  <c:v>0.44733212731278321</c:v>
                </c:pt>
                <c:pt idx="24976">
                  <c:v>0.44735003850907201</c:v>
                </c:pt>
                <c:pt idx="24977">
                  <c:v>0.44736794970536081</c:v>
                </c:pt>
                <c:pt idx="24978">
                  <c:v>0.44738586090164961</c:v>
                </c:pt>
                <c:pt idx="24979">
                  <c:v>0.44740377209793841</c:v>
                </c:pt>
                <c:pt idx="24980">
                  <c:v>0.44742168329422721</c:v>
                </c:pt>
                <c:pt idx="24981">
                  <c:v>0.44743959449051601</c:v>
                </c:pt>
                <c:pt idx="24982">
                  <c:v>0.44745750568680481</c:v>
                </c:pt>
                <c:pt idx="24983">
                  <c:v>0.44747541688309361</c:v>
                </c:pt>
                <c:pt idx="24984">
                  <c:v>0.44749332807938241</c:v>
                </c:pt>
                <c:pt idx="24985">
                  <c:v>0.44751123927567121</c:v>
                </c:pt>
                <c:pt idx="24986">
                  <c:v>0.44752915047196001</c:v>
                </c:pt>
                <c:pt idx="24987">
                  <c:v>0.44754706166824881</c:v>
                </c:pt>
                <c:pt idx="24988">
                  <c:v>0.44756497286453761</c:v>
                </c:pt>
                <c:pt idx="24989">
                  <c:v>0.44758288406082641</c:v>
                </c:pt>
                <c:pt idx="24990">
                  <c:v>0.44760079525711521</c:v>
                </c:pt>
                <c:pt idx="24991">
                  <c:v>0.44761870645340401</c:v>
                </c:pt>
                <c:pt idx="24992">
                  <c:v>0.44763661764969281</c:v>
                </c:pt>
                <c:pt idx="24993">
                  <c:v>0.44765452884598161</c:v>
                </c:pt>
                <c:pt idx="24994">
                  <c:v>0.44767244004227041</c:v>
                </c:pt>
                <c:pt idx="24995">
                  <c:v>0.44769035123855921</c:v>
                </c:pt>
                <c:pt idx="24996">
                  <c:v>0.44770826243484801</c:v>
                </c:pt>
                <c:pt idx="24997">
                  <c:v>0.44772617363113681</c:v>
                </c:pt>
                <c:pt idx="24998">
                  <c:v>0.44774408482742561</c:v>
                </c:pt>
                <c:pt idx="24999">
                  <c:v>0.44776199602371441</c:v>
                </c:pt>
                <c:pt idx="25000">
                  <c:v>0.44777990722000321</c:v>
                </c:pt>
                <c:pt idx="25001">
                  <c:v>0.44779781841629201</c:v>
                </c:pt>
                <c:pt idx="25002">
                  <c:v>0.44781572961258082</c:v>
                </c:pt>
                <c:pt idx="25003">
                  <c:v>0.44783364080886962</c:v>
                </c:pt>
                <c:pt idx="25004">
                  <c:v>0.44785155200515842</c:v>
                </c:pt>
                <c:pt idx="25005">
                  <c:v>0.44786946320144722</c:v>
                </c:pt>
                <c:pt idx="25006">
                  <c:v>0.44788737439773602</c:v>
                </c:pt>
                <c:pt idx="25007">
                  <c:v>0.44790528559402482</c:v>
                </c:pt>
                <c:pt idx="25008">
                  <c:v>0.44792319679031362</c:v>
                </c:pt>
                <c:pt idx="25009">
                  <c:v>0.44794110798660242</c:v>
                </c:pt>
                <c:pt idx="25010">
                  <c:v>0.44795901918289122</c:v>
                </c:pt>
                <c:pt idx="25011">
                  <c:v>0.44797693037918002</c:v>
                </c:pt>
                <c:pt idx="25012">
                  <c:v>0.44799484157546882</c:v>
                </c:pt>
                <c:pt idx="25013">
                  <c:v>0.44801275277175762</c:v>
                </c:pt>
                <c:pt idx="25014">
                  <c:v>0.44803066396804642</c:v>
                </c:pt>
                <c:pt idx="25015">
                  <c:v>0.44804857516433522</c:v>
                </c:pt>
                <c:pt idx="25016">
                  <c:v>0.44806648636062402</c:v>
                </c:pt>
                <c:pt idx="25017">
                  <c:v>0.44808439755691282</c:v>
                </c:pt>
                <c:pt idx="25018">
                  <c:v>0.44810230875320162</c:v>
                </c:pt>
                <c:pt idx="25019">
                  <c:v>0.44812021994949042</c:v>
                </c:pt>
                <c:pt idx="25020">
                  <c:v>0.44813813114577922</c:v>
                </c:pt>
                <c:pt idx="25021">
                  <c:v>0.44815604234206802</c:v>
                </c:pt>
                <c:pt idx="25022">
                  <c:v>0.44817395353835682</c:v>
                </c:pt>
                <c:pt idx="25023">
                  <c:v>0.44819186473464562</c:v>
                </c:pt>
                <c:pt idx="25024">
                  <c:v>0.44820977593093442</c:v>
                </c:pt>
                <c:pt idx="25025">
                  <c:v>0.44822768712722322</c:v>
                </c:pt>
                <c:pt idx="25026">
                  <c:v>0.44824559832351202</c:v>
                </c:pt>
                <c:pt idx="25027">
                  <c:v>0.44826350951980082</c:v>
                </c:pt>
                <c:pt idx="25028">
                  <c:v>0.44828142071608962</c:v>
                </c:pt>
                <c:pt idx="25029">
                  <c:v>0.44829933191237842</c:v>
                </c:pt>
                <c:pt idx="25030">
                  <c:v>0.44831724310866722</c:v>
                </c:pt>
                <c:pt idx="25031">
                  <c:v>0.44833515430495602</c:v>
                </c:pt>
                <c:pt idx="25032">
                  <c:v>0.44835306550124482</c:v>
                </c:pt>
                <c:pt idx="25033">
                  <c:v>0.44837097669753362</c:v>
                </c:pt>
                <c:pt idx="25034">
                  <c:v>0.44838888789382242</c:v>
                </c:pt>
                <c:pt idx="25035">
                  <c:v>0.44840679909011122</c:v>
                </c:pt>
                <c:pt idx="25036">
                  <c:v>0.44842471028640002</c:v>
                </c:pt>
                <c:pt idx="25037">
                  <c:v>0.44844262148268882</c:v>
                </c:pt>
                <c:pt idx="25038">
                  <c:v>0.44846053267897762</c:v>
                </c:pt>
                <c:pt idx="25039">
                  <c:v>0.44847844387526642</c:v>
                </c:pt>
                <c:pt idx="25040">
                  <c:v>0.44849635507155522</c:v>
                </c:pt>
                <c:pt idx="25041">
                  <c:v>0.44851426626784402</c:v>
                </c:pt>
                <c:pt idx="25042">
                  <c:v>0.44853217746413282</c:v>
                </c:pt>
                <c:pt idx="25043">
                  <c:v>0.44855008866042162</c:v>
                </c:pt>
                <c:pt idx="25044">
                  <c:v>0.44856799985671042</c:v>
                </c:pt>
                <c:pt idx="25045">
                  <c:v>0.44858591105299922</c:v>
                </c:pt>
                <c:pt idx="25046">
                  <c:v>0.44860382224928802</c:v>
                </c:pt>
                <c:pt idx="25047">
                  <c:v>0.44862173344557682</c:v>
                </c:pt>
                <c:pt idx="25048">
                  <c:v>0.44863964464186562</c:v>
                </c:pt>
                <c:pt idx="25049">
                  <c:v>0.44865755583815442</c:v>
                </c:pt>
                <c:pt idx="25050">
                  <c:v>0.44867546703444322</c:v>
                </c:pt>
                <c:pt idx="25051">
                  <c:v>0.44869337823073202</c:v>
                </c:pt>
                <c:pt idx="25052">
                  <c:v>0.44871128942702082</c:v>
                </c:pt>
                <c:pt idx="25053">
                  <c:v>0.44872920062330962</c:v>
                </c:pt>
                <c:pt idx="25054">
                  <c:v>0.44874711181959842</c:v>
                </c:pt>
                <c:pt idx="25055">
                  <c:v>0.44876502301588722</c:v>
                </c:pt>
                <c:pt idx="25056">
                  <c:v>0.44878293421217602</c:v>
                </c:pt>
                <c:pt idx="25057">
                  <c:v>0.44880084540846482</c:v>
                </c:pt>
                <c:pt idx="25058">
                  <c:v>0.44881875660475362</c:v>
                </c:pt>
                <c:pt idx="25059">
                  <c:v>0.44883666780104242</c:v>
                </c:pt>
                <c:pt idx="25060">
                  <c:v>0.44885457899733122</c:v>
                </c:pt>
                <c:pt idx="25061">
                  <c:v>0.44887249019362002</c:v>
                </c:pt>
                <c:pt idx="25062">
                  <c:v>0.44889040138990882</c:v>
                </c:pt>
                <c:pt idx="25063">
                  <c:v>0.44890831258619762</c:v>
                </c:pt>
                <c:pt idx="25064">
                  <c:v>0.44892622378248642</c:v>
                </c:pt>
                <c:pt idx="25065">
                  <c:v>0.44894413497877522</c:v>
                </c:pt>
                <c:pt idx="25066">
                  <c:v>0.44896204617506402</c:v>
                </c:pt>
                <c:pt idx="25067">
                  <c:v>0.44897995737135282</c:v>
                </c:pt>
                <c:pt idx="25068">
                  <c:v>0.44899786856764162</c:v>
                </c:pt>
                <c:pt idx="25069">
                  <c:v>0.44901577976393042</c:v>
                </c:pt>
                <c:pt idx="25070">
                  <c:v>0.44903369096021922</c:v>
                </c:pt>
                <c:pt idx="25071">
                  <c:v>0.44905160215650802</c:v>
                </c:pt>
                <c:pt idx="25072">
                  <c:v>0.44906951335279682</c:v>
                </c:pt>
                <c:pt idx="25073">
                  <c:v>0.44908742454908562</c:v>
                </c:pt>
                <c:pt idx="25074">
                  <c:v>0.44910533574537442</c:v>
                </c:pt>
                <c:pt idx="25075">
                  <c:v>0.44912324694166322</c:v>
                </c:pt>
                <c:pt idx="25076">
                  <c:v>0.44914115813795202</c:v>
                </c:pt>
                <c:pt idx="25077">
                  <c:v>0.44915906933424082</c:v>
                </c:pt>
                <c:pt idx="25078">
                  <c:v>0.44917698053052962</c:v>
                </c:pt>
                <c:pt idx="25079">
                  <c:v>0.44919489172681842</c:v>
                </c:pt>
                <c:pt idx="25080">
                  <c:v>0.44921280292310722</c:v>
                </c:pt>
                <c:pt idx="25081">
                  <c:v>0.44923071411939602</c:v>
                </c:pt>
                <c:pt idx="25082">
                  <c:v>0.44924862531568482</c:v>
                </c:pt>
                <c:pt idx="25083">
                  <c:v>0.44926653651197362</c:v>
                </c:pt>
                <c:pt idx="25084">
                  <c:v>0.44928444770826242</c:v>
                </c:pt>
                <c:pt idx="25085">
                  <c:v>0.44930235890455122</c:v>
                </c:pt>
                <c:pt idx="25086">
                  <c:v>0.44932027010084002</c:v>
                </c:pt>
                <c:pt idx="25087">
                  <c:v>0.44933818129712882</c:v>
                </c:pt>
                <c:pt idx="25088">
                  <c:v>0.44935609249341762</c:v>
                </c:pt>
                <c:pt idx="25089">
                  <c:v>0.44937400368970642</c:v>
                </c:pt>
                <c:pt idx="25090">
                  <c:v>0.44939191488599523</c:v>
                </c:pt>
                <c:pt idx="25091">
                  <c:v>0.44940982608228403</c:v>
                </c:pt>
                <c:pt idx="25092">
                  <c:v>0.44942773727857283</c:v>
                </c:pt>
                <c:pt idx="25093">
                  <c:v>0.44944564847486163</c:v>
                </c:pt>
                <c:pt idx="25094">
                  <c:v>0.44946355967115043</c:v>
                </c:pt>
                <c:pt idx="25095">
                  <c:v>0.44948147086743923</c:v>
                </c:pt>
                <c:pt idx="25096">
                  <c:v>0.44949938206372803</c:v>
                </c:pt>
                <c:pt idx="25097">
                  <c:v>0.44951729326001683</c:v>
                </c:pt>
                <c:pt idx="25098">
                  <c:v>0.44953520445630563</c:v>
                </c:pt>
                <c:pt idx="25099">
                  <c:v>0.44955311565259443</c:v>
                </c:pt>
                <c:pt idx="25100">
                  <c:v>0.44957102684888323</c:v>
                </c:pt>
                <c:pt idx="25101">
                  <c:v>0.44958893804517203</c:v>
                </c:pt>
                <c:pt idx="25102">
                  <c:v>0.44960684924146083</c:v>
                </c:pt>
                <c:pt idx="25103">
                  <c:v>0.44962476043774963</c:v>
                </c:pt>
                <c:pt idx="25104">
                  <c:v>0.44964267163403843</c:v>
                </c:pt>
                <c:pt idx="25105">
                  <c:v>0.44966058283032723</c:v>
                </c:pt>
                <c:pt idx="25106">
                  <c:v>0.44967849402661603</c:v>
                </c:pt>
                <c:pt idx="25107">
                  <c:v>0.44969640522290483</c:v>
                </c:pt>
                <c:pt idx="25108">
                  <c:v>0.44971431641919363</c:v>
                </c:pt>
                <c:pt idx="25109">
                  <c:v>0.44973222761548243</c:v>
                </c:pt>
                <c:pt idx="25110">
                  <c:v>0.44975013881177123</c:v>
                </c:pt>
                <c:pt idx="25111">
                  <c:v>0.44976805000806003</c:v>
                </c:pt>
                <c:pt idx="25112">
                  <c:v>0.44978596120434883</c:v>
                </c:pt>
                <c:pt idx="25113">
                  <c:v>0.44980387240063763</c:v>
                </c:pt>
                <c:pt idx="25114">
                  <c:v>0.44982178359692643</c:v>
                </c:pt>
                <c:pt idx="25115">
                  <c:v>0.44983969479321523</c:v>
                </c:pt>
                <c:pt idx="25116">
                  <c:v>0.44985760598950403</c:v>
                </c:pt>
                <c:pt idx="25117">
                  <c:v>0.44987551718579283</c:v>
                </c:pt>
                <c:pt idx="25118">
                  <c:v>0.44989342838208163</c:v>
                </c:pt>
                <c:pt idx="25119">
                  <c:v>0.44991133957837043</c:v>
                </c:pt>
                <c:pt idx="25120">
                  <c:v>0.44992925077465923</c:v>
                </c:pt>
                <c:pt idx="25121">
                  <c:v>0.44994716197094803</c:v>
                </c:pt>
                <c:pt idx="25122">
                  <c:v>0.44996507316723683</c:v>
                </c:pt>
                <c:pt idx="25123">
                  <c:v>0.44998298436352563</c:v>
                </c:pt>
                <c:pt idx="25124">
                  <c:v>0.45000089555981443</c:v>
                </c:pt>
                <c:pt idx="25125">
                  <c:v>0.45001880675610323</c:v>
                </c:pt>
                <c:pt idx="25126">
                  <c:v>0.45003671795239203</c:v>
                </c:pt>
                <c:pt idx="25127">
                  <c:v>0.45005462914868083</c:v>
                </c:pt>
                <c:pt idx="25128">
                  <c:v>0.45007254034496963</c:v>
                </c:pt>
                <c:pt idx="25129">
                  <c:v>0.45009045154125843</c:v>
                </c:pt>
                <c:pt idx="25130">
                  <c:v>0.45010836273754723</c:v>
                </c:pt>
                <c:pt idx="25131">
                  <c:v>0.45012627393383603</c:v>
                </c:pt>
                <c:pt idx="25132">
                  <c:v>0.45014418513012483</c:v>
                </c:pt>
                <c:pt idx="25133">
                  <c:v>0.45016209632641363</c:v>
                </c:pt>
                <c:pt idx="25134">
                  <c:v>0.45018000752270243</c:v>
                </c:pt>
                <c:pt idx="25135">
                  <c:v>0.45019791871899123</c:v>
                </c:pt>
                <c:pt idx="25136">
                  <c:v>0.45021582991528003</c:v>
                </c:pt>
                <c:pt idx="25137">
                  <c:v>0.45023374111156883</c:v>
                </c:pt>
                <c:pt idx="25138">
                  <c:v>0.45025165230785763</c:v>
                </c:pt>
                <c:pt idx="25139">
                  <c:v>0.45026956350414643</c:v>
                </c:pt>
                <c:pt idx="25140">
                  <c:v>0.45028747470043523</c:v>
                </c:pt>
                <c:pt idx="25141">
                  <c:v>0.45030538589672403</c:v>
                </c:pt>
                <c:pt idx="25142">
                  <c:v>0.45032329709301283</c:v>
                </c:pt>
                <c:pt idx="25143">
                  <c:v>0.45034120828930163</c:v>
                </c:pt>
                <c:pt idx="25144">
                  <c:v>0.45035911948559043</c:v>
                </c:pt>
                <c:pt idx="25145">
                  <c:v>0.45037703068187923</c:v>
                </c:pt>
                <c:pt idx="25146">
                  <c:v>0.45039494187816803</c:v>
                </c:pt>
                <c:pt idx="25147">
                  <c:v>0.45041285307445683</c:v>
                </c:pt>
                <c:pt idx="25148">
                  <c:v>0.45043076427074563</c:v>
                </c:pt>
                <c:pt idx="25149">
                  <c:v>0.45044867546703443</c:v>
                </c:pt>
                <c:pt idx="25150">
                  <c:v>0.45046658666332323</c:v>
                </c:pt>
                <c:pt idx="25151">
                  <c:v>0.45048449785961203</c:v>
                </c:pt>
                <c:pt idx="25152">
                  <c:v>0.45050240905590083</c:v>
                </c:pt>
                <c:pt idx="25153">
                  <c:v>0.45052032025218963</c:v>
                </c:pt>
                <c:pt idx="25154">
                  <c:v>0.45053823144847843</c:v>
                </c:pt>
                <c:pt idx="25155">
                  <c:v>0.45055614264476723</c:v>
                </c:pt>
                <c:pt idx="25156">
                  <c:v>0.45057405384105603</c:v>
                </c:pt>
                <c:pt idx="25157">
                  <c:v>0.45059196503734483</c:v>
                </c:pt>
                <c:pt idx="25158">
                  <c:v>0.45060987623363363</c:v>
                </c:pt>
                <c:pt idx="25159">
                  <c:v>0.45062778742992243</c:v>
                </c:pt>
                <c:pt idx="25160">
                  <c:v>0.45064569862621123</c:v>
                </c:pt>
                <c:pt idx="25161">
                  <c:v>0.45066360982250003</c:v>
                </c:pt>
                <c:pt idx="25162">
                  <c:v>0.45068152101878883</c:v>
                </c:pt>
                <c:pt idx="25163">
                  <c:v>0.45069943221507763</c:v>
                </c:pt>
                <c:pt idx="25164">
                  <c:v>0.45071734341136643</c:v>
                </c:pt>
                <c:pt idx="25165">
                  <c:v>0.45073525460765523</c:v>
                </c:pt>
                <c:pt idx="25166">
                  <c:v>0.45075316580394403</c:v>
                </c:pt>
                <c:pt idx="25167">
                  <c:v>0.45077107700023283</c:v>
                </c:pt>
                <c:pt idx="25168">
                  <c:v>0.45078898819652163</c:v>
                </c:pt>
                <c:pt idx="25169">
                  <c:v>0.45080689939281043</c:v>
                </c:pt>
                <c:pt idx="25170">
                  <c:v>0.45082481058909923</c:v>
                </c:pt>
                <c:pt idx="25171">
                  <c:v>0.45084272178538803</c:v>
                </c:pt>
                <c:pt idx="25172">
                  <c:v>0.45086063298167683</c:v>
                </c:pt>
                <c:pt idx="25173">
                  <c:v>0.45087854417796563</c:v>
                </c:pt>
                <c:pt idx="25174">
                  <c:v>0.45089645537425443</c:v>
                </c:pt>
                <c:pt idx="25175">
                  <c:v>0.45091436657054323</c:v>
                </c:pt>
                <c:pt idx="25176">
                  <c:v>0.45093227776683203</c:v>
                </c:pt>
                <c:pt idx="25177">
                  <c:v>0.45095018896312083</c:v>
                </c:pt>
                <c:pt idx="25178">
                  <c:v>0.45096810015940964</c:v>
                </c:pt>
                <c:pt idx="25179">
                  <c:v>0.45098601135569844</c:v>
                </c:pt>
                <c:pt idx="25180">
                  <c:v>0.45100392255198724</c:v>
                </c:pt>
                <c:pt idx="25181">
                  <c:v>0.45102183374827604</c:v>
                </c:pt>
                <c:pt idx="25182">
                  <c:v>0.45103974494456484</c:v>
                </c:pt>
                <c:pt idx="25183">
                  <c:v>0.45105765614085364</c:v>
                </c:pt>
                <c:pt idx="25184">
                  <c:v>0.45107556733714244</c:v>
                </c:pt>
                <c:pt idx="25185">
                  <c:v>0.45109347853343124</c:v>
                </c:pt>
                <c:pt idx="25186">
                  <c:v>0.45111138972972004</c:v>
                </c:pt>
                <c:pt idx="25187">
                  <c:v>0.45112930092600884</c:v>
                </c:pt>
                <c:pt idx="25188">
                  <c:v>0.45114721212229764</c:v>
                </c:pt>
                <c:pt idx="25189">
                  <c:v>0.45116512331858644</c:v>
                </c:pt>
                <c:pt idx="25190">
                  <c:v>0.45118303451487524</c:v>
                </c:pt>
                <c:pt idx="25191">
                  <c:v>0.45120094571116404</c:v>
                </c:pt>
                <c:pt idx="25192">
                  <c:v>0.45121885690745284</c:v>
                </c:pt>
                <c:pt idx="25193">
                  <c:v>0.45123676810374164</c:v>
                </c:pt>
                <c:pt idx="25194">
                  <c:v>0.45125467930003044</c:v>
                </c:pt>
                <c:pt idx="25195">
                  <c:v>0.45127259049631924</c:v>
                </c:pt>
                <c:pt idx="25196">
                  <c:v>0.45129050169260804</c:v>
                </c:pt>
                <c:pt idx="25197">
                  <c:v>0.45130841288889684</c:v>
                </c:pt>
                <c:pt idx="25198">
                  <c:v>0.45132632408518564</c:v>
                </c:pt>
                <c:pt idx="25199">
                  <c:v>0.45134423528147444</c:v>
                </c:pt>
                <c:pt idx="25200">
                  <c:v>0.45136214647776324</c:v>
                </c:pt>
                <c:pt idx="25201">
                  <c:v>0.45138005767405204</c:v>
                </c:pt>
                <c:pt idx="25202">
                  <c:v>0.45139796887034084</c:v>
                </c:pt>
                <c:pt idx="25203">
                  <c:v>0.45141588006662964</c:v>
                </c:pt>
                <c:pt idx="25204">
                  <c:v>0.45143379126291844</c:v>
                </c:pt>
                <c:pt idx="25205">
                  <c:v>0.45145170245920724</c:v>
                </c:pt>
                <c:pt idx="25206">
                  <c:v>0.45146961365549604</c:v>
                </c:pt>
                <c:pt idx="25207">
                  <c:v>0.45148752485178484</c:v>
                </c:pt>
                <c:pt idx="25208">
                  <c:v>0.45150543604807364</c:v>
                </c:pt>
                <c:pt idx="25209">
                  <c:v>0.45152334724436244</c:v>
                </c:pt>
                <c:pt idx="25210">
                  <c:v>0.45154125844065124</c:v>
                </c:pt>
                <c:pt idx="25211">
                  <c:v>0.45155916963694004</c:v>
                </c:pt>
                <c:pt idx="25212">
                  <c:v>0.45157708083322884</c:v>
                </c:pt>
                <c:pt idx="25213">
                  <c:v>0.45159499202951764</c:v>
                </c:pt>
                <c:pt idx="25214">
                  <c:v>0.45161290322580644</c:v>
                </c:pt>
                <c:pt idx="25215">
                  <c:v>0.45163081442209524</c:v>
                </c:pt>
                <c:pt idx="25216">
                  <c:v>0.45164872561838404</c:v>
                </c:pt>
                <c:pt idx="25217">
                  <c:v>0.45166663681467284</c:v>
                </c:pt>
                <c:pt idx="25218">
                  <c:v>0.45168454801096164</c:v>
                </c:pt>
                <c:pt idx="25219">
                  <c:v>0.45170245920725044</c:v>
                </c:pt>
                <c:pt idx="25220">
                  <c:v>0.45172037040353924</c:v>
                </c:pt>
                <c:pt idx="25221">
                  <c:v>0.45173828159982804</c:v>
                </c:pt>
                <c:pt idx="25222">
                  <c:v>0.45175619279611684</c:v>
                </c:pt>
                <c:pt idx="25223">
                  <c:v>0.45177410399240564</c:v>
                </c:pt>
                <c:pt idx="25224">
                  <c:v>0.45179201518869444</c:v>
                </c:pt>
                <c:pt idx="25225">
                  <c:v>0.45180992638498324</c:v>
                </c:pt>
                <c:pt idx="25226">
                  <c:v>0.45182783758127204</c:v>
                </c:pt>
                <c:pt idx="25227">
                  <c:v>0.45184574877756084</c:v>
                </c:pt>
                <c:pt idx="25228">
                  <c:v>0.45186365997384964</c:v>
                </c:pt>
                <c:pt idx="25229">
                  <c:v>0.45188157117013844</c:v>
                </c:pt>
                <c:pt idx="25230">
                  <c:v>0.45189948236642724</c:v>
                </c:pt>
                <c:pt idx="25231">
                  <c:v>0.45191739356271604</c:v>
                </c:pt>
                <c:pt idx="25232">
                  <c:v>0.45193530475900484</c:v>
                </c:pt>
                <c:pt idx="25233">
                  <c:v>0.45195321595529364</c:v>
                </c:pt>
                <c:pt idx="25234">
                  <c:v>0.45197112715158244</c:v>
                </c:pt>
                <c:pt idx="25235">
                  <c:v>0.45198903834787124</c:v>
                </c:pt>
                <c:pt idx="25236">
                  <c:v>0.45200694954416004</c:v>
                </c:pt>
                <c:pt idx="25237">
                  <c:v>0.45202486074044884</c:v>
                </c:pt>
                <c:pt idx="25238">
                  <c:v>0.45204277193673764</c:v>
                </c:pt>
                <c:pt idx="25239">
                  <c:v>0.45206068313302644</c:v>
                </c:pt>
                <c:pt idx="25240">
                  <c:v>0.45207859432931524</c:v>
                </c:pt>
                <c:pt idx="25241">
                  <c:v>0.45209650552560404</c:v>
                </c:pt>
                <c:pt idx="25242">
                  <c:v>0.45211441672189284</c:v>
                </c:pt>
                <c:pt idx="25243">
                  <c:v>0.45213232791818164</c:v>
                </c:pt>
                <c:pt idx="25244">
                  <c:v>0.45215023911447044</c:v>
                </c:pt>
                <c:pt idx="25245">
                  <c:v>0.45216815031075924</c:v>
                </c:pt>
                <c:pt idx="25246">
                  <c:v>0.45218606150704804</c:v>
                </c:pt>
                <c:pt idx="25247">
                  <c:v>0.45220397270333684</c:v>
                </c:pt>
                <c:pt idx="25248">
                  <c:v>0.45222188389962564</c:v>
                </c:pt>
                <c:pt idx="25249">
                  <c:v>0.45223979509591444</c:v>
                </c:pt>
                <c:pt idx="25250">
                  <c:v>0.45225770629220324</c:v>
                </c:pt>
                <c:pt idx="25251">
                  <c:v>0.45227561748849204</c:v>
                </c:pt>
                <c:pt idx="25252">
                  <c:v>0.45229352868478084</c:v>
                </c:pt>
                <c:pt idx="25253">
                  <c:v>0.45231143988106964</c:v>
                </c:pt>
                <c:pt idx="25254">
                  <c:v>0.45232935107735844</c:v>
                </c:pt>
                <c:pt idx="25255">
                  <c:v>0.45234726227364724</c:v>
                </c:pt>
                <c:pt idx="25256">
                  <c:v>0.45236517346993604</c:v>
                </c:pt>
                <c:pt idx="25257">
                  <c:v>0.45238308466622484</c:v>
                </c:pt>
                <c:pt idx="25258">
                  <c:v>0.45240099586251364</c:v>
                </c:pt>
                <c:pt idx="25259">
                  <c:v>0.45241890705880244</c:v>
                </c:pt>
                <c:pt idx="25260">
                  <c:v>0.45243681825509124</c:v>
                </c:pt>
                <c:pt idx="25261">
                  <c:v>0.45245472945138004</c:v>
                </c:pt>
                <c:pt idx="25262">
                  <c:v>0.45247264064766884</c:v>
                </c:pt>
                <c:pt idx="25263">
                  <c:v>0.45249055184395764</c:v>
                </c:pt>
                <c:pt idx="25264">
                  <c:v>0.45250846304024644</c:v>
                </c:pt>
                <c:pt idx="25265">
                  <c:v>0.45252637423653524</c:v>
                </c:pt>
                <c:pt idx="25266">
                  <c:v>0.45254428543282404</c:v>
                </c:pt>
                <c:pt idx="25267">
                  <c:v>0.45256219662911285</c:v>
                </c:pt>
                <c:pt idx="25268">
                  <c:v>0.45258010782540165</c:v>
                </c:pt>
                <c:pt idx="25269">
                  <c:v>0.45259801902169045</c:v>
                </c:pt>
                <c:pt idx="25270">
                  <c:v>0.45261593021797925</c:v>
                </c:pt>
                <c:pt idx="25271">
                  <c:v>0.45263384141426805</c:v>
                </c:pt>
                <c:pt idx="25272">
                  <c:v>0.45265175261055685</c:v>
                </c:pt>
                <c:pt idx="25273">
                  <c:v>0.45266966380684565</c:v>
                </c:pt>
                <c:pt idx="25274">
                  <c:v>0.45268757500313445</c:v>
                </c:pt>
                <c:pt idx="25275">
                  <c:v>0.45270548619942325</c:v>
                </c:pt>
                <c:pt idx="25276">
                  <c:v>0.45272339739571205</c:v>
                </c:pt>
                <c:pt idx="25277">
                  <c:v>0.45274130859200085</c:v>
                </c:pt>
                <c:pt idx="25278">
                  <c:v>0.45275921978828965</c:v>
                </c:pt>
                <c:pt idx="25279">
                  <c:v>0.45277713098457845</c:v>
                </c:pt>
                <c:pt idx="25280">
                  <c:v>0.45279504218086725</c:v>
                </c:pt>
                <c:pt idx="25281">
                  <c:v>0.45281295337715605</c:v>
                </c:pt>
                <c:pt idx="25282">
                  <c:v>0.45283086457344485</c:v>
                </c:pt>
                <c:pt idx="25283">
                  <c:v>0.45284877576973365</c:v>
                </c:pt>
                <c:pt idx="25284">
                  <c:v>0.45286668696602245</c:v>
                </c:pt>
                <c:pt idx="25285">
                  <c:v>0.45288459816231125</c:v>
                </c:pt>
                <c:pt idx="25286">
                  <c:v>0.45290250935860005</c:v>
                </c:pt>
                <c:pt idx="25287">
                  <c:v>0.45292042055488885</c:v>
                </c:pt>
                <c:pt idx="25288">
                  <c:v>0.45293833175117765</c:v>
                </c:pt>
                <c:pt idx="25289">
                  <c:v>0.45295624294746645</c:v>
                </c:pt>
                <c:pt idx="25290">
                  <c:v>0.45297415414375525</c:v>
                </c:pt>
                <c:pt idx="25291">
                  <c:v>0.45299206534004405</c:v>
                </c:pt>
                <c:pt idx="25292">
                  <c:v>0.45300997653633285</c:v>
                </c:pt>
                <c:pt idx="25293">
                  <c:v>0.45302788773262165</c:v>
                </c:pt>
                <c:pt idx="25294">
                  <c:v>0.45304579892891045</c:v>
                </c:pt>
                <c:pt idx="25295">
                  <c:v>0.45306371012519925</c:v>
                </c:pt>
                <c:pt idx="25296">
                  <c:v>0.45308162132148805</c:v>
                </c:pt>
                <c:pt idx="25297">
                  <c:v>0.45309953251777685</c:v>
                </c:pt>
                <c:pt idx="25298">
                  <c:v>0.45311744371406565</c:v>
                </c:pt>
                <c:pt idx="25299">
                  <c:v>0.45313535491035445</c:v>
                </c:pt>
                <c:pt idx="25300">
                  <c:v>0.45315326610664325</c:v>
                </c:pt>
                <c:pt idx="25301">
                  <c:v>0.45317117730293205</c:v>
                </c:pt>
                <c:pt idx="25302">
                  <c:v>0.45318908849922085</c:v>
                </c:pt>
                <c:pt idx="25303">
                  <c:v>0.45320699969550965</c:v>
                </c:pt>
                <c:pt idx="25304">
                  <c:v>0.45322491089179845</c:v>
                </c:pt>
                <c:pt idx="25305">
                  <c:v>0.45324282208808725</c:v>
                </c:pt>
                <c:pt idx="25306">
                  <c:v>0.45326073328437605</c:v>
                </c:pt>
                <c:pt idx="25307">
                  <c:v>0.45327864448066485</c:v>
                </c:pt>
                <c:pt idx="25308">
                  <c:v>0.45329655567695365</c:v>
                </c:pt>
                <c:pt idx="25309">
                  <c:v>0.45331446687324245</c:v>
                </c:pt>
                <c:pt idx="25310">
                  <c:v>0.45333237806953125</c:v>
                </c:pt>
                <c:pt idx="25311">
                  <c:v>0.45335028926582005</c:v>
                </c:pt>
                <c:pt idx="25312">
                  <c:v>0.45336820046210885</c:v>
                </c:pt>
                <c:pt idx="25313">
                  <c:v>0.45338611165839765</c:v>
                </c:pt>
                <c:pt idx="25314">
                  <c:v>0.45340402285468645</c:v>
                </c:pt>
                <c:pt idx="25315">
                  <c:v>0.45342193405097525</c:v>
                </c:pt>
                <c:pt idx="25316">
                  <c:v>0.45343984524726405</c:v>
                </c:pt>
                <c:pt idx="25317">
                  <c:v>0.45345775644355285</c:v>
                </c:pt>
                <c:pt idx="25318">
                  <c:v>0.45347566763984165</c:v>
                </c:pt>
                <c:pt idx="25319">
                  <c:v>0.45349357883613045</c:v>
                </c:pt>
                <c:pt idx="25320">
                  <c:v>0.45351149003241925</c:v>
                </c:pt>
                <c:pt idx="25321">
                  <c:v>0.45352940122870805</c:v>
                </c:pt>
                <c:pt idx="25322">
                  <c:v>0.45354731242499685</c:v>
                </c:pt>
                <c:pt idx="25323">
                  <c:v>0.45356522362128565</c:v>
                </c:pt>
                <c:pt idx="25324">
                  <c:v>0.45358313481757445</c:v>
                </c:pt>
                <c:pt idx="25325">
                  <c:v>0.45360104601386325</c:v>
                </c:pt>
                <c:pt idx="25326">
                  <c:v>0.45361895721015205</c:v>
                </c:pt>
                <c:pt idx="25327">
                  <c:v>0.45363686840644085</c:v>
                </c:pt>
                <c:pt idx="25328">
                  <c:v>0.45365477960272965</c:v>
                </c:pt>
                <c:pt idx="25329">
                  <c:v>0.45367269079901845</c:v>
                </c:pt>
                <c:pt idx="25330">
                  <c:v>0.45369060199530725</c:v>
                </c:pt>
                <c:pt idx="25331">
                  <c:v>0.45370851319159605</c:v>
                </c:pt>
                <c:pt idx="25332">
                  <c:v>0.45372642438788485</c:v>
                </c:pt>
                <c:pt idx="25333">
                  <c:v>0.45374433558417365</c:v>
                </c:pt>
                <c:pt idx="25334">
                  <c:v>0.45376224678046245</c:v>
                </c:pt>
                <c:pt idx="25335">
                  <c:v>0.45378015797675125</c:v>
                </c:pt>
                <c:pt idx="25336">
                  <c:v>0.45379806917304005</c:v>
                </c:pt>
                <c:pt idx="25337">
                  <c:v>0.45381598036932885</c:v>
                </c:pt>
                <c:pt idx="25338">
                  <c:v>0.45383389156561765</c:v>
                </c:pt>
                <c:pt idx="25339">
                  <c:v>0.45385180276190645</c:v>
                </c:pt>
                <c:pt idx="25340">
                  <c:v>0.45386971395819525</c:v>
                </c:pt>
                <c:pt idx="25341">
                  <c:v>0.45388762515448405</c:v>
                </c:pt>
                <c:pt idx="25342">
                  <c:v>0.45390553635077285</c:v>
                </c:pt>
                <c:pt idx="25343">
                  <c:v>0.45392344754706165</c:v>
                </c:pt>
                <c:pt idx="25344">
                  <c:v>0.45394135874335045</c:v>
                </c:pt>
                <c:pt idx="25345">
                  <c:v>0.45395926993963925</c:v>
                </c:pt>
                <c:pt idx="25346">
                  <c:v>0.45397718113592805</c:v>
                </c:pt>
                <c:pt idx="25347">
                  <c:v>0.45399509233221685</c:v>
                </c:pt>
                <c:pt idx="25348">
                  <c:v>0.45401300352850565</c:v>
                </c:pt>
                <c:pt idx="25349">
                  <c:v>0.45403091472479445</c:v>
                </c:pt>
                <c:pt idx="25350">
                  <c:v>0.45404882592108325</c:v>
                </c:pt>
                <c:pt idx="25351">
                  <c:v>0.45406673711737205</c:v>
                </c:pt>
                <c:pt idx="25352">
                  <c:v>0.45408464831366085</c:v>
                </c:pt>
                <c:pt idx="25353">
                  <c:v>0.45410255950994965</c:v>
                </c:pt>
                <c:pt idx="25354">
                  <c:v>0.45412047070623845</c:v>
                </c:pt>
                <c:pt idx="25355">
                  <c:v>0.45413838190252726</c:v>
                </c:pt>
                <c:pt idx="25356">
                  <c:v>0.45415629309881606</c:v>
                </c:pt>
                <c:pt idx="25357">
                  <c:v>0.45417420429510486</c:v>
                </c:pt>
                <c:pt idx="25358">
                  <c:v>0.45419211549139366</c:v>
                </c:pt>
                <c:pt idx="25359">
                  <c:v>0.45421002668768246</c:v>
                </c:pt>
                <c:pt idx="25360">
                  <c:v>0.45422793788397126</c:v>
                </c:pt>
                <c:pt idx="25361">
                  <c:v>0.45424584908026006</c:v>
                </c:pt>
                <c:pt idx="25362">
                  <c:v>0.45426376027654886</c:v>
                </c:pt>
                <c:pt idx="25363">
                  <c:v>0.45428167147283766</c:v>
                </c:pt>
                <c:pt idx="25364">
                  <c:v>0.45429958266912646</c:v>
                </c:pt>
                <c:pt idx="25365">
                  <c:v>0.45431749386541526</c:v>
                </c:pt>
                <c:pt idx="25366">
                  <c:v>0.45433540506170406</c:v>
                </c:pt>
                <c:pt idx="25367">
                  <c:v>0.45435331625799286</c:v>
                </c:pt>
                <c:pt idx="25368">
                  <c:v>0.45437122745428166</c:v>
                </c:pt>
                <c:pt idx="25369">
                  <c:v>0.45438913865057046</c:v>
                </c:pt>
                <c:pt idx="25370">
                  <c:v>0.45440704984685926</c:v>
                </c:pt>
                <c:pt idx="25371">
                  <c:v>0.45442496104314806</c:v>
                </c:pt>
                <c:pt idx="25372">
                  <c:v>0.45444287223943686</c:v>
                </c:pt>
                <c:pt idx="25373">
                  <c:v>0.45446078343572566</c:v>
                </c:pt>
                <c:pt idx="25374">
                  <c:v>0.45447869463201446</c:v>
                </c:pt>
                <c:pt idx="25375">
                  <c:v>0.45449660582830326</c:v>
                </c:pt>
                <c:pt idx="25376">
                  <c:v>0.45451451702459206</c:v>
                </c:pt>
                <c:pt idx="25377">
                  <c:v>0.45453242822088086</c:v>
                </c:pt>
                <c:pt idx="25378">
                  <c:v>0.45455033941716966</c:v>
                </c:pt>
                <c:pt idx="25379">
                  <c:v>0.45456825061345846</c:v>
                </c:pt>
                <c:pt idx="25380">
                  <c:v>0.45458616180974726</c:v>
                </c:pt>
                <c:pt idx="25381">
                  <c:v>0.45460407300603606</c:v>
                </c:pt>
                <c:pt idx="25382">
                  <c:v>0.45462198420232486</c:v>
                </c:pt>
                <c:pt idx="25383">
                  <c:v>0.45463989539861366</c:v>
                </c:pt>
                <c:pt idx="25384">
                  <c:v>0.45465780659490246</c:v>
                </c:pt>
                <c:pt idx="25385">
                  <c:v>0.45467571779119126</c:v>
                </c:pt>
                <c:pt idx="25386">
                  <c:v>0.45469362898748006</c:v>
                </c:pt>
                <c:pt idx="25387">
                  <c:v>0.45471154018376886</c:v>
                </c:pt>
                <c:pt idx="25388">
                  <c:v>0.45472945138005766</c:v>
                </c:pt>
                <c:pt idx="25389">
                  <c:v>0.45474736257634646</c:v>
                </c:pt>
                <c:pt idx="25390">
                  <c:v>0.45476527377263526</c:v>
                </c:pt>
                <c:pt idx="25391">
                  <c:v>0.45478318496892406</c:v>
                </c:pt>
                <c:pt idx="25392">
                  <c:v>0.45480109616521286</c:v>
                </c:pt>
                <c:pt idx="25393">
                  <c:v>0.45481900736150166</c:v>
                </c:pt>
                <c:pt idx="25394">
                  <c:v>0.45483691855779046</c:v>
                </c:pt>
                <c:pt idx="25395">
                  <c:v>0.45485482975407926</c:v>
                </c:pt>
                <c:pt idx="25396">
                  <c:v>0.45487274095036806</c:v>
                </c:pt>
                <c:pt idx="25397">
                  <c:v>0.45489065214665686</c:v>
                </c:pt>
                <c:pt idx="25398">
                  <c:v>0.45490856334294566</c:v>
                </c:pt>
                <c:pt idx="25399">
                  <c:v>0.45492647453923446</c:v>
                </c:pt>
                <c:pt idx="25400">
                  <c:v>0.45494438573552326</c:v>
                </c:pt>
                <c:pt idx="25401">
                  <c:v>0.45496229693181206</c:v>
                </c:pt>
                <c:pt idx="25402">
                  <c:v>0.45498020812810086</c:v>
                </c:pt>
                <c:pt idx="25403">
                  <c:v>0.45499811932438966</c:v>
                </c:pt>
                <c:pt idx="25404">
                  <c:v>0.45501603052067846</c:v>
                </c:pt>
                <c:pt idx="25405">
                  <c:v>0.45503394171696726</c:v>
                </c:pt>
                <c:pt idx="25406">
                  <c:v>0.45505185291325606</c:v>
                </c:pt>
                <c:pt idx="25407">
                  <c:v>0.45506976410954486</c:v>
                </c:pt>
                <c:pt idx="25408">
                  <c:v>0.45508767530583366</c:v>
                </c:pt>
                <c:pt idx="25409">
                  <c:v>0.45510558650212246</c:v>
                </c:pt>
                <c:pt idx="25410">
                  <c:v>0.45512349769841126</c:v>
                </c:pt>
                <c:pt idx="25411">
                  <c:v>0.45514140889470006</c:v>
                </c:pt>
                <c:pt idx="25412">
                  <c:v>0.45515932009098886</c:v>
                </c:pt>
                <c:pt idx="25413">
                  <c:v>0.45517723128727766</c:v>
                </c:pt>
                <c:pt idx="25414">
                  <c:v>0.45519514248356646</c:v>
                </c:pt>
                <c:pt idx="25415">
                  <c:v>0.45521305367985526</c:v>
                </c:pt>
                <c:pt idx="25416">
                  <c:v>0.45523096487614406</c:v>
                </c:pt>
                <c:pt idx="25417">
                  <c:v>0.45524887607243286</c:v>
                </c:pt>
                <c:pt idx="25418">
                  <c:v>0.45526678726872166</c:v>
                </c:pt>
                <c:pt idx="25419">
                  <c:v>0.45528469846501046</c:v>
                </c:pt>
                <c:pt idx="25420">
                  <c:v>0.45530260966129926</c:v>
                </c:pt>
                <c:pt idx="25421">
                  <c:v>0.45532052085758806</c:v>
                </c:pt>
                <c:pt idx="25422">
                  <c:v>0.45533843205387686</c:v>
                </c:pt>
                <c:pt idx="25423">
                  <c:v>0.45535634325016566</c:v>
                </c:pt>
                <c:pt idx="25424">
                  <c:v>0.45537425444645446</c:v>
                </c:pt>
                <c:pt idx="25425">
                  <c:v>0.45539216564274326</c:v>
                </c:pt>
                <c:pt idx="25426">
                  <c:v>0.45541007683903206</c:v>
                </c:pt>
                <c:pt idx="25427">
                  <c:v>0.45542798803532086</c:v>
                </c:pt>
                <c:pt idx="25428">
                  <c:v>0.45544589923160966</c:v>
                </c:pt>
                <c:pt idx="25429">
                  <c:v>0.45546381042789846</c:v>
                </c:pt>
                <c:pt idx="25430">
                  <c:v>0.45548172162418726</c:v>
                </c:pt>
                <c:pt idx="25431">
                  <c:v>0.45549963282047606</c:v>
                </c:pt>
                <c:pt idx="25432">
                  <c:v>0.45551754401676486</c:v>
                </c:pt>
                <c:pt idx="25433">
                  <c:v>0.45553545521305366</c:v>
                </c:pt>
                <c:pt idx="25434">
                  <c:v>0.45555336640934246</c:v>
                </c:pt>
                <c:pt idx="25435">
                  <c:v>0.45557127760563126</c:v>
                </c:pt>
                <c:pt idx="25436">
                  <c:v>0.45558918880192006</c:v>
                </c:pt>
                <c:pt idx="25437">
                  <c:v>0.45560709999820886</c:v>
                </c:pt>
                <c:pt idx="25438">
                  <c:v>0.45562501119449766</c:v>
                </c:pt>
                <c:pt idx="25439">
                  <c:v>0.45564292239078646</c:v>
                </c:pt>
                <c:pt idx="25440">
                  <c:v>0.45566083358707526</c:v>
                </c:pt>
                <c:pt idx="25441">
                  <c:v>0.45567874478336406</c:v>
                </c:pt>
                <c:pt idx="25442">
                  <c:v>0.45569665597965286</c:v>
                </c:pt>
                <c:pt idx="25443">
                  <c:v>0.45571456717594166</c:v>
                </c:pt>
                <c:pt idx="25444">
                  <c:v>0.45573247837223047</c:v>
                </c:pt>
                <c:pt idx="25445">
                  <c:v>0.45575038956851927</c:v>
                </c:pt>
                <c:pt idx="25446">
                  <c:v>0.45576830076480807</c:v>
                </c:pt>
                <c:pt idx="25447">
                  <c:v>0.45578621196109687</c:v>
                </c:pt>
                <c:pt idx="25448">
                  <c:v>0.45580412315738567</c:v>
                </c:pt>
                <c:pt idx="25449">
                  <c:v>0.45582203435367447</c:v>
                </c:pt>
                <c:pt idx="25450">
                  <c:v>0.45583994554996327</c:v>
                </c:pt>
                <c:pt idx="25451">
                  <c:v>0.45585785674625207</c:v>
                </c:pt>
                <c:pt idx="25452">
                  <c:v>0.45587576794254087</c:v>
                </c:pt>
                <c:pt idx="25453">
                  <c:v>0.45589367913882967</c:v>
                </c:pt>
                <c:pt idx="25454">
                  <c:v>0.45591159033511847</c:v>
                </c:pt>
                <c:pt idx="25455">
                  <c:v>0.45592950153140727</c:v>
                </c:pt>
                <c:pt idx="25456">
                  <c:v>0.45594741272769607</c:v>
                </c:pt>
                <c:pt idx="25457">
                  <c:v>0.45596532392398487</c:v>
                </c:pt>
                <c:pt idx="25458">
                  <c:v>0.45598323512027367</c:v>
                </c:pt>
                <c:pt idx="25459">
                  <c:v>0.45600114631656247</c:v>
                </c:pt>
                <c:pt idx="25460">
                  <c:v>0.45601905751285127</c:v>
                </c:pt>
                <c:pt idx="25461">
                  <c:v>0.45603696870914007</c:v>
                </c:pt>
                <c:pt idx="25462">
                  <c:v>0.45605487990542887</c:v>
                </c:pt>
                <c:pt idx="25463">
                  <c:v>0.45607279110171767</c:v>
                </c:pt>
                <c:pt idx="25464">
                  <c:v>0.45609070229800647</c:v>
                </c:pt>
                <c:pt idx="25465">
                  <c:v>0.45610861349429527</c:v>
                </c:pt>
                <c:pt idx="25466">
                  <c:v>0.45612652469058407</c:v>
                </c:pt>
                <c:pt idx="25467">
                  <c:v>0.45614443588687287</c:v>
                </c:pt>
                <c:pt idx="25468">
                  <c:v>0.45616234708316167</c:v>
                </c:pt>
                <c:pt idx="25469">
                  <c:v>0.45618025827945047</c:v>
                </c:pt>
                <c:pt idx="25470">
                  <c:v>0.45619816947573927</c:v>
                </c:pt>
                <c:pt idx="25471">
                  <c:v>0.45621608067202807</c:v>
                </c:pt>
                <c:pt idx="25472">
                  <c:v>0.45623399186831687</c:v>
                </c:pt>
                <c:pt idx="25473">
                  <c:v>0.45625190306460567</c:v>
                </c:pt>
                <c:pt idx="25474">
                  <c:v>0.45626981426089447</c:v>
                </c:pt>
                <c:pt idx="25475">
                  <c:v>0.45628772545718327</c:v>
                </c:pt>
                <c:pt idx="25476">
                  <c:v>0.45630563665347207</c:v>
                </c:pt>
                <c:pt idx="25477">
                  <c:v>0.45632354784976087</c:v>
                </c:pt>
                <c:pt idx="25478">
                  <c:v>0.45634145904604967</c:v>
                </c:pt>
                <c:pt idx="25479">
                  <c:v>0.45635937024233847</c:v>
                </c:pt>
                <c:pt idx="25480">
                  <c:v>0.45637728143862727</c:v>
                </c:pt>
                <c:pt idx="25481">
                  <c:v>0.45639519263491607</c:v>
                </c:pt>
                <c:pt idx="25482">
                  <c:v>0.45641310383120487</c:v>
                </c:pt>
                <c:pt idx="25483">
                  <c:v>0.45643101502749367</c:v>
                </c:pt>
                <c:pt idx="25484">
                  <c:v>0.45644892622378247</c:v>
                </c:pt>
                <c:pt idx="25485">
                  <c:v>0.45646683742007127</c:v>
                </c:pt>
                <c:pt idx="25486">
                  <c:v>0.45648474861636007</c:v>
                </c:pt>
                <c:pt idx="25487">
                  <c:v>0.45650265981264887</c:v>
                </c:pt>
                <c:pt idx="25488">
                  <c:v>0.45652057100893767</c:v>
                </c:pt>
                <c:pt idx="25489">
                  <c:v>0.45653848220522647</c:v>
                </c:pt>
                <c:pt idx="25490">
                  <c:v>0.45655639340151527</c:v>
                </c:pt>
                <c:pt idx="25491">
                  <c:v>0.45657430459780407</c:v>
                </c:pt>
                <c:pt idx="25492">
                  <c:v>0.45659221579409287</c:v>
                </c:pt>
                <c:pt idx="25493">
                  <c:v>0.45661012699038167</c:v>
                </c:pt>
                <c:pt idx="25494">
                  <c:v>0.45662803818667047</c:v>
                </c:pt>
                <c:pt idx="25495">
                  <c:v>0.45664594938295927</c:v>
                </c:pt>
                <c:pt idx="25496">
                  <c:v>0.45666386057924807</c:v>
                </c:pt>
                <c:pt idx="25497">
                  <c:v>0.45668177177553687</c:v>
                </c:pt>
                <c:pt idx="25498">
                  <c:v>0.45669968297182567</c:v>
                </c:pt>
                <c:pt idx="25499">
                  <c:v>0.45671759416811447</c:v>
                </c:pt>
                <c:pt idx="25500">
                  <c:v>0.45673550536440327</c:v>
                </c:pt>
                <c:pt idx="25501">
                  <c:v>0.45675341656069207</c:v>
                </c:pt>
                <c:pt idx="25502">
                  <c:v>0.45677132775698087</c:v>
                </c:pt>
                <c:pt idx="25503">
                  <c:v>0.45678923895326967</c:v>
                </c:pt>
                <c:pt idx="25504">
                  <c:v>0.45680715014955847</c:v>
                </c:pt>
                <c:pt idx="25505">
                  <c:v>0.45682506134584727</c:v>
                </c:pt>
                <c:pt idx="25506">
                  <c:v>0.45684297254213607</c:v>
                </c:pt>
                <c:pt idx="25507">
                  <c:v>0.45686088373842487</c:v>
                </c:pt>
                <c:pt idx="25508">
                  <c:v>0.45687879493471367</c:v>
                </c:pt>
                <c:pt idx="25509">
                  <c:v>0.45689670613100247</c:v>
                </c:pt>
                <c:pt idx="25510">
                  <c:v>0.45691461732729127</c:v>
                </c:pt>
                <c:pt idx="25511">
                  <c:v>0.45693252852358007</c:v>
                </c:pt>
                <c:pt idx="25512">
                  <c:v>0.45695043971986887</c:v>
                </c:pt>
                <c:pt idx="25513">
                  <c:v>0.45696835091615767</c:v>
                </c:pt>
                <c:pt idx="25514">
                  <c:v>0.45698626211244647</c:v>
                </c:pt>
                <c:pt idx="25515">
                  <c:v>0.45700417330873527</c:v>
                </c:pt>
                <c:pt idx="25516">
                  <c:v>0.45702208450502407</c:v>
                </c:pt>
                <c:pt idx="25517">
                  <c:v>0.45703999570131287</c:v>
                </c:pt>
                <c:pt idx="25518">
                  <c:v>0.45705790689760167</c:v>
                </c:pt>
                <c:pt idx="25519">
                  <c:v>0.45707581809389047</c:v>
                </c:pt>
                <c:pt idx="25520">
                  <c:v>0.45709372929017927</c:v>
                </c:pt>
                <c:pt idx="25521">
                  <c:v>0.45711164048646807</c:v>
                </c:pt>
                <c:pt idx="25522">
                  <c:v>0.45712955168275687</c:v>
                </c:pt>
                <c:pt idx="25523">
                  <c:v>0.45714746287904567</c:v>
                </c:pt>
                <c:pt idx="25524">
                  <c:v>0.45716537407533447</c:v>
                </c:pt>
                <c:pt idx="25525">
                  <c:v>0.45718328527162327</c:v>
                </c:pt>
                <c:pt idx="25526">
                  <c:v>0.45720119646791207</c:v>
                </c:pt>
                <c:pt idx="25527">
                  <c:v>0.45721910766420087</c:v>
                </c:pt>
                <c:pt idx="25528">
                  <c:v>0.45723701886048967</c:v>
                </c:pt>
                <c:pt idx="25529">
                  <c:v>0.45725493005677847</c:v>
                </c:pt>
                <c:pt idx="25530">
                  <c:v>0.45727284125306727</c:v>
                </c:pt>
                <c:pt idx="25531">
                  <c:v>0.45729075244935607</c:v>
                </c:pt>
                <c:pt idx="25532">
                  <c:v>0.45730866364564488</c:v>
                </c:pt>
                <c:pt idx="25533">
                  <c:v>0.45732657484193368</c:v>
                </c:pt>
                <c:pt idx="25534">
                  <c:v>0.45734448603822248</c:v>
                </c:pt>
                <c:pt idx="25535">
                  <c:v>0.45736239723451128</c:v>
                </c:pt>
                <c:pt idx="25536">
                  <c:v>0.45738030843080008</c:v>
                </c:pt>
                <c:pt idx="25537">
                  <c:v>0.45739821962708888</c:v>
                </c:pt>
                <c:pt idx="25538">
                  <c:v>0.45741613082337768</c:v>
                </c:pt>
                <c:pt idx="25539">
                  <c:v>0.45743404201966648</c:v>
                </c:pt>
                <c:pt idx="25540">
                  <c:v>0.45745195321595528</c:v>
                </c:pt>
                <c:pt idx="25541">
                  <c:v>0.45746986441224408</c:v>
                </c:pt>
                <c:pt idx="25542">
                  <c:v>0.45748777560853288</c:v>
                </c:pt>
                <c:pt idx="25543">
                  <c:v>0.45750568680482168</c:v>
                </c:pt>
                <c:pt idx="25544">
                  <c:v>0.45752359800111048</c:v>
                </c:pt>
                <c:pt idx="25545">
                  <c:v>0.45754150919739928</c:v>
                </c:pt>
                <c:pt idx="25546">
                  <c:v>0.45755942039368808</c:v>
                </c:pt>
                <c:pt idx="25547">
                  <c:v>0.45757733158997688</c:v>
                </c:pt>
                <c:pt idx="25548">
                  <c:v>0.45759524278626568</c:v>
                </c:pt>
                <c:pt idx="25549">
                  <c:v>0.45761315398255448</c:v>
                </c:pt>
                <c:pt idx="25550">
                  <c:v>0.45763106517884328</c:v>
                </c:pt>
                <c:pt idx="25551">
                  <c:v>0.45764897637513208</c:v>
                </c:pt>
                <c:pt idx="25552">
                  <c:v>0.45766688757142088</c:v>
                </c:pt>
                <c:pt idx="25553">
                  <c:v>0.45768479876770968</c:v>
                </c:pt>
                <c:pt idx="25554">
                  <c:v>0.45770270996399848</c:v>
                </c:pt>
                <c:pt idx="25555">
                  <c:v>0.45772062116028728</c:v>
                </c:pt>
                <c:pt idx="25556">
                  <c:v>0.45773853235657608</c:v>
                </c:pt>
                <c:pt idx="25557">
                  <c:v>0.45775644355286488</c:v>
                </c:pt>
                <c:pt idx="25558">
                  <c:v>0.45777435474915368</c:v>
                </c:pt>
                <c:pt idx="25559">
                  <c:v>0.45779226594544248</c:v>
                </c:pt>
                <c:pt idx="25560">
                  <c:v>0.45781017714173128</c:v>
                </c:pt>
                <c:pt idx="25561">
                  <c:v>0.45782808833802008</c:v>
                </c:pt>
                <c:pt idx="25562">
                  <c:v>0.45784599953430888</c:v>
                </c:pt>
                <c:pt idx="25563">
                  <c:v>0.45786391073059768</c:v>
                </c:pt>
                <c:pt idx="25564">
                  <c:v>0.45788182192688648</c:v>
                </c:pt>
                <c:pt idx="25565">
                  <c:v>0.45789973312317528</c:v>
                </c:pt>
                <c:pt idx="25566">
                  <c:v>0.45791764431946408</c:v>
                </c:pt>
                <c:pt idx="25567">
                  <c:v>0.45793555551575288</c:v>
                </c:pt>
                <c:pt idx="25568">
                  <c:v>0.45795346671204168</c:v>
                </c:pt>
                <c:pt idx="25569">
                  <c:v>0.45797137790833048</c:v>
                </c:pt>
                <c:pt idx="25570">
                  <c:v>0.45798928910461928</c:v>
                </c:pt>
                <c:pt idx="25571">
                  <c:v>0.45800720030090808</c:v>
                </c:pt>
                <c:pt idx="25572">
                  <c:v>0.45802511149719688</c:v>
                </c:pt>
                <c:pt idx="25573">
                  <c:v>0.45804302269348568</c:v>
                </c:pt>
                <c:pt idx="25574">
                  <c:v>0.45806093388977448</c:v>
                </c:pt>
                <c:pt idx="25575">
                  <c:v>0.45807884508606328</c:v>
                </c:pt>
                <c:pt idx="25576">
                  <c:v>0.45809675628235208</c:v>
                </c:pt>
                <c:pt idx="25577">
                  <c:v>0.45811466747864088</c:v>
                </c:pt>
                <c:pt idx="25578">
                  <c:v>0.45813257867492968</c:v>
                </c:pt>
                <c:pt idx="25579">
                  <c:v>0.45815048987121848</c:v>
                </c:pt>
                <c:pt idx="25580">
                  <c:v>0.45816840106750728</c:v>
                </c:pt>
                <c:pt idx="25581">
                  <c:v>0.45818631226379608</c:v>
                </c:pt>
                <c:pt idx="25582">
                  <c:v>0.45820422346008488</c:v>
                </c:pt>
                <c:pt idx="25583">
                  <c:v>0.45822213465637368</c:v>
                </c:pt>
                <c:pt idx="25584">
                  <c:v>0.45824004585266248</c:v>
                </c:pt>
                <c:pt idx="25585">
                  <c:v>0.45825795704895128</c:v>
                </c:pt>
                <c:pt idx="25586">
                  <c:v>0.45827586824524008</c:v>
                </c:pt>
                <c:pt idx="25587">
                  <c:v>0.45829377944152888</c:v>
                </c:pt>
                <c:pt idx="25588">
                  <c:v>0.45831169063781768</c:v>
                </c:pt>
                <c:pt idx="25589">
                  <c:v>0.45832960183410648</c:v>
                </c:pt>
                <c:pt idx="25590">
                  <c:v>0.45834751303039528</c:v>
                </c:pt>
                <c:pt idx="25591">
                  <c:v>0.45836542422668408</c:v>
                </c:pt>
                <c:pt idx="25592">
                  <c:v>0.45838333542297288</c:v>
                </c:pt>
                <c:pt idx="25593">
                  <c:v>0.45840124661926168</c:v>
                </c:pt>
                <c:pt idx="25594">
                  <c:v>0.45841915781555048</c:v>
                </c:pt>
                <c:pt idx="25595">
                  <c:v>0.45843706901183928</c:v>
                </c:pt>
                <c:pt idx="25596">
                  <c:v>0.45845498020812808</c:v>
                </c:pt>
                <c:pt idx="25597">
                  <c:v>0.45847289140441688</c:v>
                </c:pt>
                <c:pt idx="25598">
                  <c:v>0.45849080260070568</c:v>
                </c:pt>
                <c:pt idx="25599">
                  <c:v>0.45850871379699448</c:v>
                </c:pt>
                <c:pt idx="25600">
                  <c:v>0.45852662499328328</c:v>
                </c:pt>
                <c:pt idx="25601">
                  <c:v>0.45854453618957208</c:v>
                </c:pt>
                <c:pt idx="25602">
                  <c:v>0.45856244738586088</c:v>
                </c:pt>
                <c:pt idx="25603">
                  <c:v>0.45858035858214968</c:v>
                </c:pt>
                <c:pt idx="25604">
                  <c:v>0.45859826977843848</c:v>
                </c:pt>
                <c:pt idx="25605">
                  <c:v>0.45861618097472728</c:v>
                </c:pt>
                <c:pt idx="25606">
                  <c:v>0.45863409217101608</c:v>
                </c:pt>
                <c:pt idx="25607">
                  <c:v>0.45865200336730488</c:v>
                </c:pt>
                <c:pt idx="25608">
                  <c:v>0.45866991456359368</c:v>
                </c:pt>
                <c:pt idx="25609">
                  <c:v>0.45868782575988248</c:v>
                </c:pt>
                <c:pt idx="25610">
                  <c:v>0.45870573695617128</c:v>
                </c:pt>
                <c:pt idx="25611">
                  <c:v>0.45872364815246008</c:v>
                </c:pt>
                <c:pt idx="25612">
                  <c:v>0.45874155934874888</c:v>
                </c:pt>
                <c:pt idx="25613">
                  <c:v>0.45875947054503768</c:v>
                </c:pt>
                <c:pt idx="25614">
                  <c:v>0.45877738174132648</c:v>
                </c:pt>
                <c:pt idx="25615">
                  <c:v>0.45879529293761528</c:v>
                </c:pt>
                <c:pt idx="25616">
                  <c:v>0.45881320413390408</c:v>
                </c:pt>
                <c:pt idx="25617">
                  <c:v>0.45883111533019288</c:v>
                </c:pt>
                <c:pt idx="25618">
                  <c:v>0.45884902652648168</c:v>
                </c:pt>
                <c:pt idx="25619">
                  <c:v>0.45886693772277048</c:v>
                </c:pt>
                <c:pt idx="25620">
                  <c:v>0.45888484891905928</c:v>
                </c:pt>
                <c:pt idx="25621">
                  <c:v>0.45890276011534809</c:v>
                </c:pt>
                <c:pt idx="25622">
                  <c:v>0.45892067131163689</c:v>
                </c:pt>
                <c:pt idx="25623">
                  <c:v>0.45893858250792569</c:v>
                </c:pt>
                <c:pt idx="25624">
                  <c:v>0.45895649370421449</c:v>
                </c:pt>
                <c:pt idx="25625">
                  <c:v>0.45897440490050329</c:v>
                </c:pt>
                <c:pt idx="25626">
                  <c:v>0.45899231609679209</c:v>
                </c:pt>
                <c:pt idx="25627">
                  <c:v>0.45901022729308089</c:v>
                </c:pt>
                <c:pt idx="25628">
                  <c:v>0.45902813848936969</c:v>
                </c:pt>
                <c:pt idx="25629">
                  <c:v>0.45904604968565849</c:v>
                </c:pt>
                <c:pt idx="25630">
                  <c:v>0.45906396088194729</c:v>
                </c:pt>
                <c:pt idx="25631">
                  <c:v>0.45908187207823609</c:v>
                </c:pt>
                <c:pt idx="25632">
                  <c:v>0.45909978327452489</c:v>
                </c:pt>
                <c:pt idx="25633">
                  <c:v>0.45911769447081369</c:v>
                </c:pt>
                <c:pt idx="25634">
                  <c:v>0.45913560566710249</c:v>
                </c:pt>
                <c:pt idx="25635">
                  <c:v>0.45915351686339129</c:v>
                </c:pt>
                <c:pt idx="25636">
                  <c:v>0.45917142805968009</c:v>
                </c:pt>
                <c:pt idx="25637">
                  <c:v>0.45918933925596889</c:v>
                </c:pt>
                <c:pt idx="25638">
                  <c:v>0.45920725045225769</c:v>
                </c:pt>
                <c:pt idx="25639">
                  <c:v>0.45922516164854649</c:v>
                </c:pt>
                <c:pt idx="25640">
                  <c:v>0.45924307284483529</c:v>
                </c:pt>
                <c:pt idx="25641">
                  <c:v>0.45926098404112409</c:v>
                </c:pt>
                <c:pt idx="25642">
                  <c:v>0.45927889523741289</c:v>
                </c:pt>
                <c:pt idx="25643">
                  <c:v>0.45929680643370169</c:v>
                </c:pt>
                <c:pt idx="25644">
                  <c:v>0.45931471762999049</c:v>
                </c:pt>
                <c:pt idx="25645">
                  <c:v>0.45933262882627929</c:v>
                </c:pt>
                <c:pt idx="25646">
                  <c:v>0.45935054002256809</c:v>
                </c:pt>
                <c:pt idx="25647">
                  <c:v>0.45936845121885689</c:v>
                </c:pt>
                <c:pt idx="25648">
                  <c:v>0.45938636241514569</c:v>
                </c:pt>
                <c:pt idx="25649">
                  <c:v>0.45940427361143449</c:v>
                </c:pt>
                <c:pt idx="25650">
                  <c:v>0.45942218480772329</c:v>
                </c:pt>
                <c:pt idx="25651">
                  <c:v>0.45944009600401209</c:v>
                </c:pt>
                <c:pt idx="25652">
                  <c:v>0.45945800720030089</c:v>
                </c:pt>
                <c:pt idx="25653">
                  <c:v>0.45947591839658969</c:v>
                </c:pt>
                <c:pt idx="25654">
                  <c:v>0.45949382959287849</c:v>
                </c:pt>
                <c:pt idx="25655">
                  <c:v>0.45951174078916729</c:v>
                </c:pt>
                <c:pt idx="25656">
                  <c:v>0.45952965198545609</c:v>
                </c:pt>
                <c:pt idx="25657">
                  <c:v>0.45954756318174489</c:v>
                </c:pt>
                <c:pt idx="25658">
                  <c:v>0.45956547437803369</c:v>
                </c:pt>
                <c:pt idx="25659">
                  <c:v>0.45958338557432249</c:v>
                </c:pt>
                <c:pt idx="25660">
                  <c:v>0.45960129677061129</c:v>
                </c:pt>
                <c:pt idx="25661">
                  <c:v>0.45961920796690009</c:v>
                </c:pt>
                <c:pt idx="25662">
                  <c:v>0.45963711916318889</c:v>
                </c:pt>
                <c:pt idx="25663">
                  <c:v>0.45965503035947769</c:v>
                </c:pt>
                <c:pt idx="25664">
                  <c:v>0.45967294155576649</c:v>
                </c:pt>
                <c:pt idx="25665">
                  <c:v>0.45969085275205529</c:v>
                </c:pt>
                <c:pt idx="25666">
                  <c:v>0.45970876394834409</c:v>
                </c:pt>
                <c:pt idx="25667">
                  <c:v>0.45972667514463289</c:v>
                </c:pt>
                <c:pt idx="25668">
                  <c:v>0.45974458634092169</c:v>
                </c:pt>
                <c:pt idx="25669">
                  <c:v>0.45976249753721049</c:v>
                </c:pt>
                <c:pt idx="25670">
                  <c:v>0.45978040873349929</c:v>
                </c:pt>
                <c:pt idx="25671">
                  <c:v>0.45979831992978809</c:v>
                </c:pt>
                <c:pt idx="25672">
                  <c:v>0.45981623112607689</c:v>
                </c:pt>
                <c:pt idx="25673">
                  <c:v>0.45983414232236569</c:v>
                </c:pt>
                <c:pt idx="25674">
                  <c:v>0.45985205351865449</c:v>
                </c:pt>
                <c:pt idx="25675">
                  <c:v>0.45986996471494329</c:v>
                </c:pt>
                <c:pt idx="25676">
                  <c:v>0.45988787591123209</c:v>
                </c:pt>
                <c:pt idx="25677">
                  <c:v>0.45990578710752089</c:v>
                </c:pt>
                <c:pt idx="25678">
                  <c:v>0.45992369830380969</c:v>
                </c:pt>
                <c:pt idx="25679">
                  <c:v>0.45994160950009849</c:v>
                </c:pt>
                <c:pt idx="25680">
                  <c:v>0.45995952069638729</c:v>
                </c:pt>
                <c:pt idx="25681">
                  <c:v>0.45997743189267609</c:v>
                </c:pt>
                <c:pt idx="25682">
                  <c:v>0.45999534308896489</c:v>
                </c:pt>
                <c:pt idx="25683">
                  <c:v>0.46001325428525369</c:v>
                </c:pt>
                <c:pt idx="25684">
                  <c:v>0.46003116548154249</c:v>
                </c:pt>
                <c:pt idx="25685">
                  <c:v>0.46004907667783129</c:v>
                </c:pt>
                <c:pt idx="25686">
                  <c:v>0.46006698787412009</c:v>
                </c:pt>
                <c:pt idx="25687">
                  <c:v>0.46008489907040889</c:v>
                </c:pt>
                <c:pt idx="25688">
                  <c:v>0.46010281026669769</c:v>
                </c:pt>
                <c:pt idx="25689">
                  <c:v>0.46012072146298649</c:v>
                </c:pt>
                <c:pt idx="25690">
                  <c:v>0.46013863265927529</c:v>
                </c:pt>
                <c:pt idx="25691">
                  <c:v>0.46015654385556409</c:v>
                </c:pt>
                <c:pt idx="25692">
                  <c:v>0.46017445505185289</c:v>
                </c:pt>
                <c:pt idx="25693">
                  <c:v>0.46019236624814169</c:v>
                </c:pt>
                <c:pt idx="25694">
                  <c:v>0.46021027744443049</c:v>
                </c:pt>
                <c:pt idx="25695">
                  <c:v>0.46022818864071929</c:v>
                </c:pt>
                <c:pt idx="25696">
                  <c:v>0.46024609983700809</c:v>
                </c:pt>
                <c:pt idx="25697">
                  <c:v>0.46026401103329689</c:v>
                </c:pt>
                <c:pt idx="25698">
                  <c:v>0.46028192222958569</c:v>
                </c:pt>
                <c:pt idx="25699">
                  <c:v>0.46029983342587449</c:v>
                </c:pt>
                <c:pt idx="25700">
                  <c:v>0.46031774462216329</c:v>
                </c:pt>
                <c:pt idx="25701">
                  <c:v>0.46033565581845209</c:v>
                </c:pt>
                <c:pt idx="25702">
                  <c:v>0.46035356701474089</c:v>
                </c:pt>
                <c:pt idx="25703">
                  <c:v>0.46037147821102969</c:v>
                </c:pt>
                <c:pt idx="25704">
                  <c:v>0.46038938940731849</c:v>
                </c:pt>
                <c:pt idx="25705">
                  <c:v>0.46040730060360729</c:v>
                </c:pt>
                <c:pt idx="25706">
                  <c:v>0.46042521179989609</c:v>
                </c:pt>
                <c:pt idx="25707">
                  <c:v>0.46044312299618489</c:v>
                </c:pt>
                <c:pt idx="25708">
                  <c:v>0.46046103419247369</c:v>
                </c:pt>
                <c:pt idx="25709">
                  <c:v>0.4604789453887625</c:v>
                </c:pt>
                <c:pt idx="25710">
                  <c:v>0.4604968565850513</c:v>
                </c:pt>
                <c:pt idx="25711">
                  <c:v>0.4605147677813401</c:v>
                </c:pt>
                <c:pt idx="25712">
                  <c:v>0.4605326789776289</c:v>
                </c:pt>
                <c:pt idx="25713">
                  <c:v>0.4605505901739177</c:v>
                </c:pt>
                <c:pt idx="25714">
                  <c:v>0.4605685013702065</c:v>
                </c:pt>
                <c:pt idx="25715">
                  <c:v>0.4605864125664953</c:v>
                </c:pt>
                <c:pt idx="25716">
                  <c:v>0.4606043237627841</c:v>
                </c:pt>
                <c:pt idx="25717">
                  <c:v>0.4606222349590729</c:v>
                </c:pt>
                <c:pt idx="25718">
                  <c:v>0.4606401461553617</c:v>
                </c:pt>
                <c:pt idx="25719">
                  <c:v>0.4606580573516505</c:v>
                </c:pt>
                <c:pt idx="25720">
                  <c:v>0.4606759685479393</c:v>
                </c:pt>
                <c:pt idx="25721">
                  <c:v>0.4606938797442281</c:v>
                </c:pt>
                <c:pt idx="25722">
                  <c:v>0.4607117909405169</c:v>
                </c:pt>
                <c:pt idx="25723">
                  <c:v>0.4607297021368057</c:v>
                </c:pt>
                <c:pt idx="25724">
                  <c:v>0.4607476133330945</c:v>
                </c:pt>
                <c:pt idx="25725">
                  <c:v>0.4607655245293833</c:v>
                </c:pt>
                <c:pt idx="25726">
                  <c:v>0.4607834357256721</c:v>
                </c:pt>
                <c:pt idx="25727">
                  <c:v>0.4608013469219609</c:v>
                </c:pt>
                <c:pt idx="25728">
                  <c:v>0.4608192581182497</c:v>
                </c:pt>
                <c:pt idx="25729">
                  <c:v>0.4608371693145385</c:v>
                </c:pt>
                <c:pt idx="25730">
                  <c:v>0.4608550805108273</c:v>
                </c:pt>
                <c:pt idx="25731">
                  <c:v>0.4608729917071161</c:v>
                </c:pt>
                <c:pt idx="25732">
                  <c:v>0.4608909029034049</c:v>
                </c:pt>
                <c:pt idx="25733">
                  <c:v>0.4609088140996937</c:v>
                </c:pt>
                <c:pt idx="25734">
                  <c:v>0.4609267252959825</c:v>
                </c:pt>
                <c:pt idx="25735">
                  <c:v>0.4609446364922713</c:v>
                </c:pt>
                <c:pt idx="25736">
                  <c:v>0.4609625476885601</c:v>
                </c:pt>
                <c:pt idx="25737">
                  <c:v>0.4609804588848489</c:v>
                </c:pt>
                <c:pt idx="25738">
                  <c:v>0.4609983700811377</c:v>
                </c:pt>
                <c:pt idx="25739">
                  <c:v>0.4610162812774265</c:v>
                </c:pt>
                <c:pt idx="25740">
                  <c:v>0.4610341924737153</c:v>
                </c:pt>
                <c:pt idx="25741">
                  <c:v>0.4610521036700041</c:v>
                </c:pt>
                <c:pt idx="25742">
                  <c:v>0.4610700148662929</c:v>
                </c:pt>
                <c:pt idx="25743">
                  <c:v>0.4610879260625817</c:v>
                </c:pt>
                <c:pt idx="25744">
                  <c:v>0.4611058372588705</c:v>
                </c:pt>
                <c:pt idx="25745">
                  <c:v>0.4611237484551593</c:v>
                </c:pt>
                <c:pt idx="25746">
                  <c:v>0.4611416596514481</c:v>
                </c:pt>
                <c:pt idx="25747">
                  <c:v>0.4611595708477369</c:v>
                </c:pt>
                <c:pt idx="25748">
                  <c:v>0.4611774820440257</c:v>
                </c:pt>
                <c:pt idx="25749">
                  <c:v>0.4611953932403145</c:v>
                </c:pt>
                <c:pt idx="25750">
                  <c:v>0.4612133044366033</c:v>
                </c:pt>
                <c:pt idx="25751">
                  <c:v>0.4612312156328921</c:v>
                </c:pt>
                <c:pt idx="25752">
                  <c:v>0.4612491268291809</c:v>
                </c:pt>
                <c:pt idx="25753">
                  <c:v>0.4612670380254697</c:v>
                </c:pt>
                <c:pt idx="25754">
                  <c:v>0.4612849492217585</c:v>
                </c:pt>
                <c:pt idx="25755">
                  <c:v>0.4613028604180473</c:v>
                </c:pt>
                <c:pt idx="25756">
                  <c:v>0.4613207716143361</c:v>
                </c:pt>
                <c:pt idx="25757">
                  <c:v>0.4613386828106249</c:v>
                </c:pt>
                <c:pt idx="25758">
                  <c:v>0.4613565940069137</c:v>
                </c:pt>
                <c:pt idx="25759">
                  <c:v>0.4613745052032025</c:v>
                </c:pt>
                <c:pt idx="25760">
                  <c:v>0.4613924163994913</c:v>
                </c:pt>
                <c:pt idx="25761">
                  <c:v>0.4614103275957801</c:v>
                </c:pt>
                <c:pt idx="25762">
                  <c:v>0.4614282387920689</c:v>
                </c:pt>
                <c:pt idx="25763">
                  <c:v>0.4614461499883577</c:v>
                </c:pt>
                <c:pt idx="25764">
                  <c:v>0.4614640611846465</c:v>
                </c:pt>
                <c:pt idx="25765">
                  <c:v>0.4614819723809353</c:v>
                </c:pt>
                <c:pt idx="25766">
                  <c:v>0.4614998835772241</c:v>
                </c:pt>
                <c:pt idx="25767">
                  <c:v>0.4615177947735129</c:v>
                </c:pt>
                <c:pt idx="25768">
                  <c:v>0.4615357059698017</c:v>
                </c:pt>
                <c:pt idx="25769">
                  <c:v>0.4615536171660905</c:v>
                </c:pt>
                <c:pt idx="25770">
                  <c:v>0.4615715283623793</c:v>
                </c:pt>
                <c:pt idx="25771">
                  <c:v>0.4615894395586681</c:v>
                </c:pt>
                <c:pt idx="25772">
                  <c:v>0.4616073507549569</c:v>
                </c:pt>
                <c:pt idx="25773">
                  <c:v>0.4616252619512457</c:v>
                </c:pt>
                <c:pt idx="25774">
                  <c:v>0.4616431731475345</c:v>
                </c:pt>
                <c:pt idx="25775">
                  <c:v>0.4616610843438233</c:v>
                </c:pt>
                <c:pt idx="25776">
                  <c:v>0.4616789955401121</c:v>
                </c:pt>
                <c:pt idx="25777">
                  <c:v>0.4616969067364009</c:v>
                </c:pt>
                <c:pt idx="25778">
                  <c:v>0.4617148179326897</c:v>
                </c:pt>
                <c:pt idx="25779">
                  <c:v>0.4617327291289785</c:v>
                </c:pt>
                <c:pt idx="25780">
                  <c:v>0.4617506403252673</c:v>
                </c:pt>
                <c:pt idx="25781">
                  <c:v>0.4617685515215561</c:v>
                </c:pt>
                <c:pt idx="25782">
                  <c:v>0.4617864627178449</c:v>
                </c:pt>
                <c:pt idx="25783">
                  <c:v>0.4618043739141337</c:v>
                </c:pt>
                <c:pt idx="25784">
                  <c:v>0.4618222851104225</c:v>
                </c:pt>
                <c:pt idx="25785">
                  <c:v>0.4618401963067113</c:v>
                </c:pt>
                <c:pt idx="25786">
                  <c:v>0.4618581075030001</c:v>
                </c:pt>
                <c:pt idx="25787">
                  <c:v>0.4618760186992889</c:v>
                </c:pt>
                <c:pt idx="25788">
                  <c:v>0.4618939298955777</c:v>
                </c:pt>
                <c:pt idx="25789">
                  <c:v>0.4619118410918665</c:v>
                </c:pt>
                <c:pt idx="25790">
                  <c:v>0.4619297522881553</c:v>
                </c:pt>
                <c:pt idx="25791">
                  <c:v>0.4619476634844441</c:v>
                </c:pt>
                <c:pt idx="25792">
                  <c:v>0.4619655746807329</c:v>
                </c:pt>
                <c:pt idx="25793">
                  <c:v>0.4619834858770217</c:v>
                </c:pt>
                <c:pt idx="25794">
                  <c:v>0.4620013970733105</c:v>
                </c:pt>
                <c:pt idx="25795">
                  <c:v>0.4620193082695993</c:v>
                </c:pt>
                <c:pt idx="25796">
                  <c:v>0.4620372194658881</c:v>
                </c:pt>
                <c:pt idx="25797">
                  <c:v>0.4620551306621769</c:v>
                </c:pt>
                <c:pt idx="25798">
                  <c:v>0.46207304185846571</c:v>
                </c:pt>
                <c:pt idx="25799">
                  <c:v>0.46209095305475451</c:v>
                </c:pt>
                <c:pt idx="25800">
                  <c:v>0.46210886425104331</c:v>
                </c:pt>
                <c:pt idx="25801">
                  <c:v>0.46212677544733211</c:v>
                </c:pt>
                <c:pt idx="25802">
                  <c:v>0.46214468664362091</c:v>
                </c:pt>
                <c:pt idx="25803">
                  <c:v>0.46216259783990971</c:v>
                </c:pt>
                <c:pt idx="25804">
                  <c:v>0.46218050903619851</c:v>
                </c:pt>
                <c:pt idx="25805">
                  <c:v>0.46219842023248731</c:v>
                </c:pt>
                <c:pt idx="25806">
                  <c:v>0.46221633142877611</c:v>
                </c:pt>
                <c:pt idx="25807">
                  <c:v>0.46223424262506491</c:v>
                </c:pt>
                <c:pt idx="25808">
                  <c:v>0.46225215382135371</c:v>
                </c:pt>
                <c:pt idx="25809">
                  <c:v>0.46227006501764251</c:v>
                </c:pt>
                <c:pt idx="25810">
                  <c:v>0.46228797621393131</c:v>
                </c:pt>
                <c:pt idx="25811">
                  <c:v>0.46230588741022011</c:v>
                </c:pt>
                <c:pt idx="25812">
                  <c:v>0.46232379860650891</c:v>
                </c:pt>
                <c:pt idx="25813">
                  <c:v>0.46234170980279771</c:v>
                </c:pt>
                <c:pt idx="25814">
                  <c:v>0.46235962099908651</c:v>
                </c:pt>
                <c:pt idx="25815">
                  <c:v>0.46237753219537531</c:v>
                </c:pt>
                <c:pt idx="25816">
                  <c:v>0.46239544339166411</c:v>
                </c:pt>
                <c:pt idx="25817">
                  <c:v>0.46241335458795291</c:v>
                </c:pt>
                <c:pt idx="25818">
                  <c:v>0.46243126578424171</c:v>
                </c:pt>
                <c:pt idx="25819">
                  <c:v>0.46244917698053051</c:v>
                </c:pt>
                <c:pt idx="25820">
                  <c:v>0.46246708817681931</c:v>
                </c:pt>
                <c:pt idx="25821">
                  <c:v>0.46248499937310811</c:v>
                </c:pt>
                <c:pt idx="25822">
                  <c:v>0.46250291056939691</c:v>
                </c:pt>
                <c:pt idx="25823">
                  <c:v>0.46252082176568571</c:v>
                </c:pt>
                <c:pt idx="25824">
                  <c:v>0.46253873296197451</c:v>
                </c:pt>
                <c:pt idx="25825">
                  <c:v>0.46255664415826331</c:v>
                </c:pt>
                <c:pt idx="25826">
                  <c:v>0.46257455535455211</c:v>
                </c:pt>
                <c:pt idx="25827">
                  <c:v>0.46259246655084091</c:v>
                </c:pt>
                <c:pt idx="25828">
                  <c:v>0.46261037774712971</c:v>
                </c:pt>
                <c:pt idx="25829">
                  <c:v>0.46262828894341851</c:v>
                </c:pt>
                <c:pt idx="25830">
                  <c:v>0.46264620013970731</c:v>
                </c:pt>
                <c:pt idx="25831">
                  <c:v>0.46266411133599611</c:v>
                </c:pt>
                <c:pt idx="25832">
                  <c:v>0.46268202253228491</c:v>
                </c:pt>
                <c:pt idx="25833">
                  <c:v>0.46269993372857371</c:v>
                </c:pt>
                <c:pt idx="25834">
                  <c:v>0.46271784492486251</c:v>
                </c:pt>
                <c:pt idx="25835">
                  <c:v>0.46273575612115131</c:v>
                </c:pt>
                <c:pt idx="25836">
                  <c:v>0.46275366731744011</c:v>
                </c:pt>
                <c:pt idx="25837">
                  <c:v>0.46277157851372891</c:v>
                </c:pt>
                <c:pt idx="25838">
                  <c:v>0.46278948971001771</c:v>
                </c:pt>
                <c:pt idx="25839">
                  <c:v>0.46280740090630651</c:v>
                </c:pt>
                <c:pt idx="25840">
                  <c:v>0.46282531210259531</c:v>
                </c:pt>
                <c:pt idx="25841">
                  <c:v>0.46284322329888411</c:v>
                </c:pt>
                <c:pt idx="25842">
                  <c:v>0.46286113449517291</c:v>
                </c:pt>
                <c:pt idx="25843">
                  <c:v>0.46287904569146171</c:v>
                </c:pt>
                <c:pt idx="25844">
                  <c:v>0.46289695688775051</c:v>
                </c:pt>
                <c:pt idx="25845">
                  <c:v>0.46291486808403931</c:v>
                </c:pt>
                <c:pt idx="25846">
                  <c:v>0.46293277928032811</c:v>
                </c:pt>
                <c:pt idx="25847">
                  <c:v>0.46295069047661691</c:v>
                </c:pt>
                <c:pt idx="25848">
                  <c:v>0.46296860167290571</c:v>
                </c:pt>
                <c:pt idx="25849">
                  <c:v>0.46298651286919451</c:v>
                </c:pt>
                <c:pt idx="25850">
                  <c:v>0.46300442406548331</c:v>
                </c:pt>
                <c:pt idx="25851">
                  <c:v>0.46302233526177211</c:v>
                </c:pt>
                <c:pt idx="25852">
                  <c:v>0.46304024645806091</c:v>
                </c:pt>
                <c:pt idx="25853">
                  <c:v>0.46305815765434971</c:v>
                </c:pt>
                <c:pt idx="25854">
                  <c:v>0.46307606885063851</c:v>
                </c:pt>
                <c:pt idx="25855">
                  <c:v>0.46309398004692731</c:v>
                </c:pt>
                <c:pt idx="25856">
                  <c:v>0.46311189124321611</c:v>
                </c:pt>
                <c:pt idx="25857">
                  <c:v>0.46312980243950491</c:v>
                </c:pt>
                <c:pt idx="25858">
                  <c:v>0.46314771363579371</c:v>
                </c:pt>
                <c:pt idx="25859">
                  <c:v>0.46316562483208251</c:v>
                </c:pt>
                <c:pt idx="25860">
                  <c:v>0.46318353602837131</c:v>
                </c:pt>
                <c:pt idx="25861">
                  <c:v>0.46320144722466011</c:v>
                </c:pt>
                <c:pt idx="25862">
                  <c:v>0.46321935842094891</c:v>
                </c:pt>
                <c:pt idx="25863">
                  <c:v>0.46323726961723771</c:v>
                </c:pt>
                <c:pt idx="25864">
                  <c:v>0.46325518081352651</c:v>
                </c:pt>
                <c:pt idx="25865">
                  <c:v>0.46327309200981531</c:v>
                </c:pt>
                <c:pt idx="25866">
                  <c:v>0.46329100320610411</c:v>
                </c:pt>
                <c:pt idx="25867">
                  <c:v>0.46330891440239291</c:v>
                </c:pt>
                <c:pt idx="25868">
                  <c:v>0.46332682559868171</c:v>
                </c:pt>
                <c:pt idx="25869">
                  <c:v>0.46334473679497051</c:v>
                </c:pt>
                <c:pt idx="25870">
                  <c:v>0.46336264799125931</c:v>
                </c:pt>
                <c:pt idx="25871">
                  <c:v>0.46338055918754811</c:v>
                </c:pt>
                <c:pt idx="25872">
                  <c:v>0.46339847038383691</c:v>
                </c:pt>
                <c:pt idx="25873">
                  <c:v>0.46341638158012571</c:v>
                </c:pt>
                <c:pt idx="25874">
                  <c:v>0.46343429277641451</c:v>
                </c:pt>
                <c:pt idx="25875">
                  <c:v>0.46345220397270331</c:v>
                </c:pt>
                <c:pt idx="25876">
                  <c:v>0.46347011516899211</c:v>
                </c:pt>
                <c:pt idx="25877">
                  <c:v>0.46348802636528091</c:v>
                </c:pt>
                <c:pt idx="25878">
                  <c:v>0.46350593756156971</c:v>
                </c:pt>
                <c:pt idx="25879">
                  <c:v>0.46352384875785851</c:v>
                </c:pt>
                <c:pt idx="25880">
                  <c:v>0.46354175995414731</c:v>
                </c:pt>
                <c:pt idx="25881">
                  <c:v>0.46355967115043611</c:v>
                </c:pt>
                <c:pt idx="25882">
                  <c:v>0.46357758234672491</c:v>
                </c:pt>
                <c:pt idx="25883">
                  <c:v>0.46359549354301371</c:v>
                </c:pt>
                <c:pt idx="25884">
                  <c:v>0.46361340473930251</c:v>
                </c:pt>
                <c:pt idx="25885">
                  <c:v>0.46363131593559131</c:v>
                </c:pt>
                <c:pt idx="25886">
                  <c:v>0.46364922713188012</c:v>
                </c:pt>
                <c:pt idx="25887">
                  <c:v>0.46366713832816892</c:v>
                </c:pt>
                <c:pt idx="25888">
                  <c:v>0.46368504952445772</c:v>
                </c:pt>
                <c:pt idx="25889">
                  <c:v>0.46370296072074652</c:v>
                </c:pt>
                <c:pt idx="25890">
                  <c:v>0.46372087191703532</c:v>
                </c:pt>
                <c:pt idx="25891">
                  <c:v>0.46373878311332412</c:v>
                </c:pt>
                <c:pt idx="25892">
                  <c:v>0.46375669430961292</c:v>
                </c:pt>
                <c:pt idx="25893">
                  <c:v>0.46377460550590172</c:v>
                </c:pt>
                <c:pt idx="25894">
                  <c:v>0.46379251670219052</c:v>
                </c:pt>
                <c:pt idx="25895">
                  <c:v>0.46381042789847932</c:v>
                </c:pt>
                <c:pt idx="25896">
                  <c:v>0.46382833909476812</c:v>
                </c:pt>
                <c:pt idx="25897">
                  <c:v>0.46384625029105692</c:v>
                </c:pt>
                <c:pt idx="25898">
                  <c:v>0.46386416148734572</c:v>
                </c:pt>
                <c:pt idx="25899">
                  <c:v>0.46388207268363452</c:v>
                </c:pt>
                <c:pt idx="25900">
                  <c:v>0.46389998387992332</c:v>
                </c:pt>
                <c:pt idx="25901">
                  <c:v>0.46391789507621212</c:v>
                </c:pt>
                <c:pt idx="25902">
                  <c:v>0.46393580627250092</c:v>
                </c:pt>
                <c:pt idx="25903">
                  <c:v>0.46395371746878972</c:v>
                </c:pt>
                <c:pt idx="25904">
                  <c:v>0.46397162866507852</c:v>
                </c:pt>
                <c:pt idx="25905">
                  <c:v>0.46398953986136732</c:v>
                </c:pt>
                <c:pt idx="25906">
                  <c:v>0.46400745105765612</c:v>
                </c:pt>
                <c:pt idx="25907">
                  <c:v>0.46402536225394492</c:v>
                </c:pt>
                <c:pt idx="25908">
                  <c:v>0.46404327345023372</c:v>
                </c:pt>
                <c:pt idx="25909">
                  <c:v>0.46406118464652252</c:v>
                </c:pt>
                <c:pt idx="25910">
                  <c:v>0.46407909584281132</c:v>
                </c:pt>
                <c:pt idx="25911">
                  <c:v>0.46409700703910012</c:v>
                </c:pt>
                <c:pt idx="25912">
                  <c:v>0.46411491823538892</c:v>
                </c:pt>
                <c:pt idx="25913">
                  <c:v>0.46413282943167772</c:v>
                </c:pt>
                <c:pt idx="25914">
                  <c:v>0.46415074062796652</c:v>
                </c:pt>
                <c:pt idx="25915">
                  <c:v>0.46416865182425532</c:v>
                </c:pt>
                <c:pt idx="25916">
                  <c:v>0.46418656302054412</c:v>
                </c:pt>
                <c:pt idx="25917">
                  <c:v>0.46420447421683292</c:v>
                </c:pt>
                <c:pt idx="25918">
                  <c:v>0.46422238541312172</c:v>
                </c:pt>
                <c:pt idx="25919">
                  <c:v>0.46424029660941052</c:v>
                </c:pt>
                <c:pt idx="25920">
                  <c:v>0.46425820780569932</c:v>
                </c:pt>
                <c:pt idx="25921">
                  <c:v>0.46427611900198812</c:v>
                </c:pt>
                <c:pt idx="25922">
                  <c:v>0.46429403019827692</c:v>
                </c:pt>
                <c:pt idx="25923">
                  <c:v>0.46431194139456572</c:v>
                </c:pt>
                <c:pt idx="25924">
                  <c:v>0.46432985259085452</c:v>
                </c:pt>
                <c:pt idx="25925">
                  <c:v>0.46434776378714332</c:v>
                </c:pt>
                <c:pt idx="25926">
                  <c:v>0.46436567498343212</c:v>
                </c:pt>
                <c:pt idx="25927">
                  <c:v>0.46438358617972092</c:v>
                </c:pt>
                <c:pt idx="25928">
                  <c:v>0.46440149737600972</c:v>
                </c:pt>
                <c:pt idx="25929">
                  <c:v>0.46441940857229852</c:v>
                </c:pt>
                <c:pt idx="25930">
                  <c:v>0.46443731976858732</c:v>
                </c:pt>
                <c:pt idx="25931">
                  <c:v>0.46445523096487612</c:v>
                </c:pt>
                <c:pt idx="25932">
                  <c:v>0.46447314216116492</c:v>
                </c:pt>
                <c:pt idx="25933">
                  <c:v>0.46449105335745372</c:v>
                </c:pt>
                <c:pt idx="25934">
                  <c:v>0.46450896455374252</c:v>
                </c:pt>
                <c:pt idx="25935">
                  <c:v>0.46452687575003132</c:v>
                </c:pt>
                <c:pt idx="25936">
                  <c:v>0.46454478694632012</c:v>
                </c:pt>
                <c:pt idx="25937">
                  <c:v>0.46456269814260892</c:v>
                </c:pt>
                <c:pt idx="25938">
                  <c:v>0.46458060933889772</c:v>
                </c:pt>
                <c:pt idx="25939">
                  <c:v>0.46459852053518652</c:v>
                </c:pt>
                <c:pt idx="25940">
                  <c:v>0.46461643173147532</c:v>
                </c:pt>
                <c:pt idx="25941">
                  <c:v>0.46463434292776412</c:v>
                </c:pt>
                <c:pt idx="25942">
                  <c:v>0.46465225412405292</c:v>
                </c:pt>
                <c:pt idx="25943">
                  <c:v>0.46467016532034172</c:v>
                </c:pt>
                <c:pt idx="25944">
                  <c:v>0.46468807651663052</c:v>
                </c:pt>
                <c:pt idx="25945">
                  <c:v>0.46470598771291932</c:v>
                </c:pt>
                <c:pt idx="25946">
                  <c:v>0.46472389890920812</c:v>
                </c:pt>
                <c:pt idx="25947">
                  <c:v>0.46474181010549692</c:v>
                </c:pt>
                <c:pt idx="25948">
                  <c:v>0.46475972130178572</c:v>
                </c:pt>
                <c:pt idx="25949">
                  <c:v>0.46477763249807452</c:v>
                </c:pt>
                <c:pt idx="25950">
                  <c:v>0.46479554369436332</c:v>
                </c:pt>
                <c:pt idx="25951">
                  <c:v>0.46481345489065212</c:v>
                </c:pt>
                <c:pt idx="25952">
                  <c:v>0.46483136608694092</c:v>
                </c:pt>
                <c:pt idx="25953">
                  <c:v>0.46484927728322972</c:v>
                </c:pt>
                <c:pt idx="25954">
                  <c:v>0.46486718847951852</c:v>
                </c:pt>
                <c:pt idx="25955">
                  <c:v>0.46488509967580732</c:v>
                </c:pt>
                <c:pt idx="25956">
                  <c:v>0.46490301087209612</c:v>
                </c:pt>
                <c:pt idx="25957">
                  <c:v>0.46492092206838492</c:v>
                </c:pt>
                <c:pt idx="25958">
                  <c:v>0.46493883326467372</c:v>
                </c:pt>
                <c:pt idx="25959">
                  <c:v>0.46495674446096252</c:v>
                </c:pt>
                <c:pt idx="25960">
                  <c:v>0.46497465565725132</c:v>
                </c:pt>
                <c:pt idx="25961">
                  <c:v>0.46499256685354012</c:v>
                </c:pt>
                <c:pt idx="25962">
                  <c:v>0.46501047804982892</c:v>
                </c:pt>
                <c:pt idx="25963">
                  <c:v>0.46502838924611772</c:v>
                </c:pt>
                <c:pt idx="25964">
                  <c:v>0.46504630044240652</c:v>
                </c:pt>
                <c:pt idx="25965">
                  <c:v>0.46506421163869532</c:v>
                </c:pt>
                <c:pt idx="25966">
                  <c:v>0.46508212283498412</c:v>
                </c:pt>
                <c:pt idx="25967">
                  <c:v>0.46510003403127292</c:v>
                </c:pt>
                <c:pt idx="25968">
                  <c:v>0.46511794522756172</c:v>
                </c:pt>
                <c:pt idx="25969">
                  <c:v>0.46513585642385052</c:v>
                </c:pt>
                <c:pt idx="25970">
                  <c:v>0.46515376762013932</c:v>
                </c:pt>
                <c:pt idx="25971">
                  <c:v>0.46517167881642812</c:v>
                </c:pt>
                <c:pt idx="25972">
                  <c:v>0.46518959001271692</c:v>
                </c:pt>
                <c:pt idx="25973">
                  <c:v>0.46520750120900572</c:v>
                </c:pt>
                <c:pt idx="25974">
                  <c:v>0.46522541240529452</c:v>
                </c:pt>
                <c:pt idx="25975">
                  <c:v>0.46524332360158333</c:v>
                </c:pt>
                <c:pt idx="25976">
                  <c:v>0.46526123479787213</c:v>
                </c:pt>
                <c:pt idx="25977">
                  <c:v>0.46527914599416093</c:v>
                </c:pt>
                <c:pt idx="25978">
                  <c:v>0.46529705719044973</c:v>
                </c:pt>
                <c:pt idx="25979">
                  <c:v>0.46531496838673853</c:v>
                </c:pt>
                <c:pt idx="25980">
                  <c:v>0.46533287958302733</c:v>
                </c:pt>
                <c:pt idx="25981">
                  <c:v>0.46535079077931613</c:v>
                </c:pt>
                <c:pt idx="25982">
                  <c:v>0.46536870197560493</c:v>
                </c:pt>
                <c:pt idx="25983">
                  <c:v>0.46538661317189373</c:v>
                </c:pt>
                <c:pt idx="25984">
                  <c:v>0.46540452436818253</c:v>
                </c:pt>
                <c:pt idx="25985">
                  <c:v>0.46542243556447133</c:v>
                </c:pt>
                <c:pt idx="25986">
                  <c:v>0.46544034676076013</c:v>
                </c:pt>
                <c:pt idx="25987">
                  <c:v>0.46545825795704893</c:v>
                </c:pt>
                <c:pt idx="25988">
                  <c:v>0.46547616915333773</c:v>
                </c:pt>
                <c:pt idx="25989">
                  <c:v>0.46549408034962653</c:v>
                </c:pt>
                <c:pt idx="25990">
                  <c:v>0.46551199154591533</c:v>
                </c:pt>
                <c:pt idx="25991">
                  <c:v>0.46552990274220413</c:v>
                </c:pt>
                <c:pt idx="25992">
                  <c:v>0.46554781393849293</c:v>
                </c:pt>
                <c:pt idx="25993">
                  <c:v>0.46556572513478173</c:v>
                </c:pt>
                <c:pt idx="25994">
                  <c:v>0.46558363633107053</c:v>
                </c:pt>
                <c:pt idx="25995">
                  <c:v>0.46560154752735933</c:v>
                </c:pt>
                <c:pt idx="25996">
                  <c:v>0.46561945872364813</c:v>
                </c:pt>
                <c:pt idx="25997">
                  <c:v>0.46563736991993693</c:v>
                </c:pt>
                <c:pt idx="25998">
                  <c:v>0.46565528111622573</c:v>
                </c:pt>
                <c:pt idx="25999">
                  <c:v>0.46567319231251453</c:v>
                </c:pt>
                <c:pt idx="26000">
                  <c:v>0.46569110350880333</c:v>
                </c:pt>
                <c:pt idx="26001">
                  <c:v>0.46570901470509213</c:v>
                </c:pt>
                <c:pt idx="26002">
                  <c:v>0.46572692590138093</c:v>
                </c:pt>
                <c:pt idx="26003">
                  <c:v>0.46574483709766973</c:v>
                </c:pt>
                <c:pt idx="26004">
                  <c:v>0.46576274829395853</c:v>
                </c:pt>
                <c:pt idx="26005">
                  <c:v>0.46578065949024733</c:v>
                </c:pt>
                <c:pt idx="26006">
                  <c:v>0.46579857068653613</c:v>
                </c:pt>
                <c:pt idx="26007">
                  <c:v>0.46581648188282493</c:v>
                </c:pt>
                <c:pt idx="26008">
                  <c:v>0.46583439307911373</c:v>
                </c:pt>
                <c:pt idx="26009">
                  <c:v>0.46585230427540253</c:v>
                </c:pt>
                <c:pt idx="26010">
                  <c:v>0.46587021547169133</c:v>
                </c:pt>
                <c:pt idx="26011">
                  <c:v>0.46588812666798013</c:v>
                </c:pt>
                <c:pt idx="26012">
                  <c:v>0.46590603786426893</c:v>
                </c:pt>
                <c:pt idx="26013">
                  <c:v>0.46592394906055773</c:v>
                </c:pt>
                <c:pt idx="26014">
                  <c:v>0.46594186025684653</c:v>
                </c:pt>
                <c:pt idx="26015">
                  <c:v>0.46595977145313533</c:v>
                </c:pt>
                <c:pt idx="26016">
                  <c:v>0.46597768264942413</c:v>
                </c:pt>
                <c:pt idx="26017">
                  <c:v>0.46599559384571293</c:v>
                </c:pt>
                <c:pt idx="26018">
                  <c:v>0.46601350504200173</c:v>
                </c:pt>
                <c:pt idx="26019">
                  <c:v>0.46603141623829053</c:v>
                </c:pt>
                <c:pt idx="26020">
                  <c:v>0.46604932743457933</c:v>
                </c:pt>
                <c:pt idx="26021">
                  <c:v>0.46606723863086813</c:v>
                </c:pt>
                <c:pt idx="26022">
                  <c:v>0.46608514982715693</c:v>
                </c:pt>
                <c:pt idx="26023">
                  <c:v>0.46610306102344573</c:v>
                </c:pt>
                <c:pt idx="26024">
                  <c:v>0.46612097221973453</c:v>
                </c:pt>
                <c:pt idx="26025">
                  <c:v>0.46613888341602333</c:v>
                </c:pt>
                <c:pt idx="26026">
                  <c:v>0.46615679461231213</c:v>
                </c:pt>
                <c:pt idx="26027">
                  <c:v>0.46617470580860093</c:v>
                </c:pt>
                <c:pt idx="26028">
                  <c:v>0.46619261700488973</c:v>
                </c:pt>
                <c:pt idx="26029">
                  <c:v>0.46621052820117853</c:v>
                </c:pt>
                <c:pt idx="26030">
                  <c:v>0.46622843939746733</c:v>
                </c:pt>
                <c:pt idx="26031">
                  <c:v>0.46624635059375613</c:v>
                </c:pt>
                <c:pt idx="26032">
                  <c:v>0.46626426179004493</c:v>
                </c:pt>
                <c:pt idx="26033">
                  <c:v>0.46628217298633373</c:v>
                </c:pt>
                <c:pt idx="26034">
                  <c:v>0.46630008418262253</c:v>
                </c:pt>
                <c:pt idx="26035">
                  <c:v>0.46631799537891133</c:v>
                </c:pt>
                <c:pt idx="26036">
                  <c:v>0.46633590657520013</c:v>
                </c:pt>
                <c:pt idx="26037">
                  <c:v>0.46635381777148893</c:v>
                </c:pt>
                <c:pt idx="26038">
                  <c:v>0.46637172896777773</c:v>
                </c:pt>
                <c:pt idx="26039">
                  <c:v>0.46638964016406653</c:v>
                </c:pt>
                <c:pt idx="26040">
                  <c:v>0.46640755136035533</c:v>
                </c:pt>
                <c:pt idx="26041">
                  <c:v>0.46642546255664413</c:v>
                </c:pt>
                <c:pt idx="26042">
                  <c:v>0.46644337375293293</c:v>
                </c:pt>
                <c:pt idx="26043">
                  <c:v>0.46646128494922173</c:v>
                </c:pt>
                <c:pt idx="26044">
                  <c:v>0.46647919614551053</c:v>
                </c:pt>
                <c:pt idx="26045">
                  <c:v>0.46649710734179933</c:v>
                </c:pt>
                <c:pt idx="26046">
                  <c:v>0.46651501853808813</c:v>
                </c:pt>
                <c:pt idx="26047">
                  <c:v>0.46653292973437693</c:v>
                </c:pt>
                <c:pt idx="26048">
                  <c:v>0.46655084093066573</c:v>
                </c:pt>
                <c:pt idx="26049">
                  <c:v>0.46656875212695453</c:v>
                </c:pt>
                <c:pt idx="26050">
                  <c:v>0.46658666332324333</c:v>
                </c:pt>
                <c:pt idx="26051">
                  <c:v>0.46660457451953213</c:v>
                </c:pt>
                <c:pt idx="26052">
                  <c:v>0.46662248571582093</c:v>
                </c:pt>
                <c:pt idx="26053">
                  <c:v>0.46664039691210973</c:v>
                </c:pt>
                <c:pt idx="26054">
                  <c:v>0.46665830810839853</c:v>
                </c:pt>
                <c:pt idx="26055">
                  <c:v>0.46667621930468733</c:v>
                </c:pt>
                <c:pt idx="26056">
                  <c:v>0.46669413050097613</c:v>
                </c:pt>
                <c:pt idx="26057">
                  <c:v>0.46671204169726493</c:v>
                </c:pt>
                <c:pt idx="26058">
                  <c:v>0.46672995289355373</c:v>
                </c:pt>
                <c:pt idx="26059">
                  <c:v>0.46674786408984253</c:v>
                </c:pt>
                <c:pt idx="26060">
                  <c:v>0.46676577528613133</c:v>
                </c:pt>
                <c:pt idx="26061">
                  <c:v>0.46678368648242013</c:v>
                </c:pt>
                <c:pt idx="26062">
                  <c:v>0.46680159767870893</c:v>
                </c:pt>
                <c:pt idx="26063">
                  <c:v>0.46681950887499774</c:v>
                </c:pt>
                <c:pt idx="26064">
                  <c:v>0.46683742007128654</c:v>
                </c:pt>
                <c:pt idx="26065">
                  <c:v>0.46685533126757534</c:v>
                </c:pt>
                <c:pt idx="26066">
                  <c:v>0.46687324246386414</c:v>
                </c:pt>
                <c:pt idx="26067">
                  <c:v>0.46689115366015294</c:v>
                </c:pt>
                <c:pt idx="26068">
                  <c:v>0.46690906485644174</c:v>
                </c:pt>
                <c:pt idx="26069">
                  <c:v>0.46692697605273054</c:v>
                </c:pt>
                <c:pt idx="26070">
                  <c:v>0.46694488724901934</c:v>
                </c:pt>
                <c:pt idx="26071">
                  <c:v>0.46696279844530814</c:v>
                </c:pt>
                <c:pt idx="26072">
                  <c:v>0.46698070964159694</c:v>
                </c:pt>
                <c:pt idx="26073">
                  <c:v>0.46699862083788574</c:v>
                </c:pt>
                <c:pt idx="26074">
                  <c:v>0.46701653203417454</c:v>
                </c:pt>
                <c:pt idx="26075">
                  <c:v>0.46703444323046334</c:v>
                </c:pt>
                <c:pt idx="26076">
                  <c:v>0.46705235442675214</c:v>
                </c:pt>
                <c:pt idx="26077">
                  <c:v>0.46707026562304094</c:v>
                </c:pt>
                <c:pt idx="26078">
                  <c:v>0.46708817681932974</c:v>
                </c:pt>
                <c:pt idx="26079">
                  <c:v>0.46710608801561854</c:v>
                </c:pt>
                <c:pt idx="26080">
                  <c:v>0.46712399921190734</c:v>
                </c:pt>
                <c:pt idx="26081">
                  <c:v>0.46714191040819614</c:v>
                </c:pt>
                <c:pt idx="26082">
                  <c:v>0.46715982160448494</c:v>
                </c:pt>
                <c:pt idx="26083">
                  <c:v>0.46717773280077374</c:v>
                </c:pt>
                <c:pt idx="26084">
                  <c:v>0.46719564399706254</c:v>
                </c:pt>
                <c:pt idx="26085">
                  <c:v>0.46721355519335134</c:v>
                </c:pt>
                <c:pt idx="26086">
                  <c:v>0.46723146638964014</c:v>
                </c:pt>
                <c:pt idx="26087">
                  <c:v>0.46724937758592894</c:v>
                </c:pt>
                <c:pt idx="26088">
                  <c:v>0.46726728878221774</c:v>
                </c:pt>
                <c:pt idx="26089">
                  <c:v>0.46728519997850654</c:v>
                </c:pt>
                <c:pt idx="26090">
                  <c:v>0.46730311117479534</c:v>
                </c:pt>
                <c:pt idx="26091">
                  <c:v>0.46732102237108414</c:v>
                </c:pt>
                <c:pt idx="26092">
                  <c:v>0.46733893356737294</c:v>
                </c:pt>
                <c:pt idx="26093">
                  <c:v>0.46735684476366174</c:v>
                </c:pt>
                <c:pt idx="26094">
                  <c:v>0.46737475595995054</c:v>
                </c:pt>
                <c:pt idx="26095">
                  <c:v>0.46739266715623934</c:v>
                </c:pt>
                <c:pt idx="26096">
                  <c:v>0.46741057835252814</c:v>
                </c:pt>
                <c:pt idx="26097">
                  <c:v>0.46742848954881694</c:v>
                </c:pt>
                <c:pt idx="26098">
                  <c:v>0.46744640074510574</c:v>
                </c:pt>
                <c:pt idx="26099">
                  <c:v>0.46746431194139454</c:v>
                </c:pt>
                <c:pt idx="26100">
                  <c:v>0.46748222313768334</c:v>
                </c:pt>
                <c:pt idx="26101">
                  <c:v>0.46750013433397214</c:v>
                </c:pt>
                <c:pt idx="26102">
                  <c:v>0.46751804553026094</c:v>
                </c:pt>
                <c:pt idx="26103">
                  <c:v>0.46753595672654974</c:v>
                </c:pt>
                <c:pt idx="26104">
                  <c:v>0.46755386792283854</c:v>
                </c:pt>
                <c:pt idx="26105">
                  <c:v>0.46757177911912734</c:v>
                </c:pt>
                <c:pt idx="26106">
                  <c:v>0.46758969031541614</c:v>
                </c:pt>
                <c:pt idx="26107">
                  <c:v>0.46760760151170494</c:v>
                </c:pt>
                <c:pt idx="26108">
                  <c:v>0.46762551270799374</c:v>
                </c:pt>
                <c:pt idx="26109">
                  <c:v>0.46764342390428254</c:v>
                </c:pt>
                <c:pt idx="26110">
                  <c:v>0.46766133510057134</c:v>
                </c:pt>
                <c:pt idx="26111">
                  <c:v>0.46767924629686014</c:v>
                </c:pt>
                <c:pt idx="26112">
                  <c:v>0.46769715749314894</c:v>
                </c:pt>
                <c:pt idx="26113">
                  <c:v>0.46771506868943774</c:v>
                </c:pt>
                <c:pt idx="26114">
                  <c:v>0.46773297988572654</c:v>
                </c:pt>
                <c:pt idx="26115">
                  <c:v>0.46775089108201534</c:v>
                </c:pt>
                <c:pt idx="26116">
                  <c:v>0.46776880227830414</c:v>
                </c:pt>
                <c:pt idx="26117">
                  <c:v>0.46778671347459294</c:v>
                </c:pt>
                <c:pt idx="26118">
                  <c:v>0.46780462467088174</c:v>
                </c:pt>
                <c:pt idx="26119">
                  <c:v>0.46782253586717054</c:v>
                </c:pt>
                <c:pt idx="26120">
                  <c:v>0.46784044706345934</c:v>
                </c:pt>
                <c:pt idx="26121">
                  <c:v>0.46785835825974814</c:v>
                </c:pt>
                <c:pt idx="26122">
                  <c:v>0.46787626945603694</c:v>
                </c:pt>
                <c:pt idx="26123">
                  <c:v>0.46789418065232574</c:v>
                </c:pt>
                <c:pt idx="26124">
                  <c:v>0.46791209184861454</c:v>
                </c:pt>
                <c:pt idx="26125">
                  <c:v>0.46793000304490334</c:v>
                </c:pt>
                <c:pt idx="26126">
                  <c:v>0.46794791424119214</c:v>
                </c:pt>
                <c:pt idx="26127">
                  <c:v>0.46796582543748094</c:v>
                </c:pt>
                <c:pt idx="26128">
                  <c:v>0.46798373663376974</c:v>
                </c:pt>
                <c:pt idx="26129">
                  <c:v>0.46800164783005854</c:v>
                </c:pt>
                <c:pt idx="26130">
                  <c:v>0.46801955902634734</c:v>
                </c:pt>
                <c:pt idx="26131">
                  <c:v>0.46803747022263614</c:v>
                </c:pt>
                <c:pt idx="26132">
                  <c:v>0.46805538141892494</c:v>
                </c:pt>
                <c:pt idx="26133">
                  <c:v>0.46807329261521374</c:v>
                </c:pt>
                <c:pt idx="26134">
                  <c:v>0.46809120381150254</c:v>
                </c:pt>
                <c:pt idx="26135">
                  <c:v>0.46810911500779134</c:v>
                </c:pt>
                <c:pt idx="26136">
                  <c:v>0.46812702620408014</c:v>
                </c:pt>
                <c:pt idx="26137">
                  <c:v>0.46814493740036894</c:v>
                </c:pt>
                <c:pt idx="26138">
                  <c:v>0.46816284859665774</c:v>
                </c:pt>
                <c:pt idx="26139">
                  <c:v>0.46818075979294654</c:v>
                </c:pt>
                <c:pt idx="26140">
                  <c:v>0.46819867098923534</c:v>
                </c:pt>
                <c:pt idx="26141">
                  <c:v>0.46821658218552414</c:v>
                </c:pt>
                <c:pt idx="26142">
                  <c:v>0.46823449338181294</c:v>
                </c:pt>
                <c:pt idx="26143">
                  <c:v>0.46825240457810174</c:v>
                </c:pt>
                <c:pt idx="26144">
                  <c:v>0.46827031577439054</c:v>
                </c:pt>
                <c:pt idx="26145">
                  <c:v>0.46828822697067934</c:v>
                </c:pt>
                <c:pt idx="26146">
                  <c:v>0.46830613816696814</c:v>
                </c:pt>
                <c:pt idx="26147">
                  <c:v>0.46832404936325694</c:v>
                </c:pt>
                <c:pt idx="26148">
                  <c:v>0.46834196055954574</c:v>
                </c:pt>
                <c:pt idx="26149">
                  <c:v>0.46835987175583454</c:v>
                </c:pt>
                <c:pt idx="26150">
                  <c:v>0.46837778295212334</c:v>
                </c:pt>
                <c:pt idx="26151">
                  <c:v>0.46839569414841215</c:v>
                </c:pt>
                <c:pt idx="26152">
                  <c:v>0.46841360534470095</c:v>
                </c:pt>
                <c:pt idx="26153">
                  <c:v>0.46843151654098975</c:v>
                </c:pt>
                <c:pt idx="26154">
                  <c:v>0.46844942773727855</c:v>
                </c:pt>
                <c:pt idx="26155">
                  <c:v>0.46846733893356735</c:v>
                </c:pt>
                <c:pt idx="26156">
                  <c:v>0.46848525012985615</c:v>
                </c:pt>
                <c:pt idx="26157">
                  <c:v>0.46850316132614495</c:v>
                </c:pt>
                <c:pt idx="26158">
                  <c:v>0.46852107252243375</c:v>
                </c:pt>
                <c:pt idx="26159">
                  <c:v>0.46853898371872255</c:v>
                </c:pt>
                <c:pt idx="26160">
                  <c:v>0.46855689491501135</c:v>
                </c:pt>
                <c:pt idx="26161">
                  <c:v>0.46857480611130015</c:v>
                </c:pt>
                <c:pt idx="26162">
                  <c:v>0.46859271730758895</c:v>
                </c:pt>
                <c:pt idx="26163">
                  <c:v>0.46861062850387775</c:v>
                </c:pt>
                <c:pt idx="26164">
                  <c:v>0.46862853970016655</c:v>
                </c:pt>
                <c:pt idx="26165">
                  <c:v>0.46864645089645535</c:v>
                </c:pt>
                <c:pt idx="26166">
                  <c:v>0.46866436209274415</c:v>
                </c:pt>
                <c:pt idx="26167">
                  <c:v>0.46868227328903295</c:v>
                </c:pt>
                <c:pt idx="26168">
                  <c:v>0.46870018448532175</c:v>
                </c:pt>
                <c:pt idx="26169">
                  <c:v>0.46871809568161055</c:v>
                </c:pt>
                <c:pt idx="26170">
                  <c:v>0.4687360068778994</c:v>
                </c:pt>
                <c:pt idx="26171">
                  <c:v>0.4687539180741882</c:v>
                </c:pt>
                <c:pt idx="26172">
                  <c:v>0.468771829270477</c:v>
                </c:pt>
                <c:pt idx="26173">
                  <c:v>0.4687897404667658</c:v>
                </c:pt>
                <c:pt idx="26174">
                  <c:v>0.4688076516630546</c:v>
                </c:pt>
                <c:pt idx="26175">
                  <c:v>0.4688255628593434</c:v>
                </c:pt>
                <c:pt idx="26176">
                  <c:v>0.4688434740556322</c:v>
                </c:pt>
                <c:pt idx="26177">
                  <c:v>0.468861385251921</c:v>
                </c:pt>
                <c:pt idx="26178">
                  <c:v>0.4688792964482098</c:v>
                </c:pt>
                <c:pt idx="26179">
                  <c:v>0.4688972076444986</c:v>
                </c:pt>
                <c:pt idx="26180">
                  <c:v>0.4689151188407874</c:v>
                </c:pt>
                <c:pt idx="26181">
                  <c:v>0.4689330300370762</c:v>
                </c:pt>
                <c:pt idx="26182">
                  <c:v>0.468950941233365</c:v>
                </c:pt>
                <c:pt idx="26183">
                  <c:v>0.4689688524296538</c:v>
                </c:pt>
                <c:pt idx="26184">
                  <c:v>0.4689867636259426</c:v>
                </c:pt>
                <c:pt idx="26185">
                  <c:v>0.4690046748222314</c:v>
                </c:pt>
                <c:pt idx="26186">
                  <c:v>0.4690225860185202</c:v>
                </c:pt>
                <c:pt idx="26187">
                  <c:v>0.469040497214809</c:v>
                </c:pt>
                <c:pt idx="26188">
                  <c:v>0.4690584084110978</c:v>
                </c:pt>
                <c:pt idx="26189">
                  <c:v>0.4690763196073866</c:v>
                </c:pt>
                <c:pt idx="26190">
                  <c:v>0.4690942308036754</c:v>
                </c:pt>
                <c:pt idx="26191">
                  <c:v>0.46911214199996421</c:v>
                </c:pt>
                <c:pt idx="26192">
                  <c:v>0.46913005319625301</c:v>
                </c:pt>
                <c:pt idx="26193">
                  <c:v>0.46914796439254181</c:v>
                </c:pt>
                <c:pt idx="26194">
                  <c:v>0.46916587558883061</c:v>
                </c:pt>
                <c:pt idx="26195">
                  <c:v>0.46918378678511941</c:v>
                </c:pt>
                <c:pt idx="26196">
                  <c:v>0.46920169798140821</c:v>
                </c:pt>
                <c:pt idx="26197">
                  <c:v>0.46921960917769701</c:v>
                </c:pt>
                <c:pt idx="26198">
                  <c:v>0.46923752037398581</c:v>
                </c:pt>
                <c:pt idx="26199">
                  <c:v>0.46925543157027461</c:v>
                </c:pt>
                <c:pt idx="26200">
                  <c:v>0.46927334276656341</c:v>
                </c:pt>
                <c:pt idx="26201">
                  <c:v>0.46929125396285221</c:v>
                </c:pt>
                <c:pt idx="26202">
                  <c:v>0.46930916515914101</c:v>
                </c:pt>
                <c:pt idx="26203">
                  <c:v>0.46932707635542981</c:v>
                </c:pt>
                <c:pt idx="26204">
                  <c:v>0.46934498755171861</c:v>
                </c:pt>
                <c:pt idx="26205">
                  <c:v>0.46936289874800741</c:v>
                </c:pt>
                <c:pt idx="26206">
                  <c:v>0.46938080994429621</c:v>
                </c:pt>
                <c:pt idx="26207">
                  <c:v>0.46939872114058501</c:v>
                </c:pt>
                <c:pt idx="26208">
                  <c:v>0.46941663233687381</c:v>
                </c:pt>
                <c:pt idx="26209">
                  <c:v>0.46943454353316261</c:v>
                </c:pt>
                <c:pt idx="26210">
                  <c:v>0.46945245472945141</c:v>
                </c:pt>
                <c:pt idx="26211">
                  <c:v>0.46947036592574021</c:v>
                </c:pt>
                <c:pt idx="26212">
                  <c:v>0.46948827712202901</c:v>
                </c:pt>
                <c:pt idx="26213">
                  <c:v>0.46950618831831781</c:v>
                </c:pt>
                <c:pt idx="26214">
                  <c:v>0.46952409951460661</c:v>
                </c:pt>
                <c:pt idx="26215">
                  <c:v>0.46954201071089541</c:v>
                </c:pt>
                <c:pt idx="26216">
                  <c:v>0.46955992190718421</c:v>
                </c:pt>
                <c:pt idx="26217">
                  <c:v>0.46957783310347301</c:v>
                </c:pt>
                <c:pt idx="26218">
                  <c:v>0.46959574429976181</c:v>
                </c:pt>
                <c:pt idx="26219">
                  <c:v>0.46961365549605061</c:v>
                </c:pt>
                <c:pt idx="26220">
                  <c:v>0.46963156669233941</c:v>
                </c:pt>
                <c:pt idx="26221">
                  <c:v>0.46964947788862821</c:v>
                </c:pt>
                <c:pt idx="26222">
                  <c:v>0.46966738908491701</c:v>
                </c:pt>
                <c:pt idx="26223">
                  <c:v>0.46968530028120581</c:v>
                </c:pt>
                <c:pt idx="26224">
                  <c:v>0.46970321147749461</c:v>
                </c:pt>
                <c:pt idx="26225">
                  <c:v>0.46972112267378341</c:v>
                </c:pt>
                <c:pt idx="26226">
                  <c:v>0.46973903387007221</c:v>
                </c:pt>
                <c:pt idx="26227">
                  <c:v>0.46975694506636101</c:v>
                </c:pt>
                <c:pt idx="26228">
                  <c:v>0.46977485626264981</c:v>
                </c:pt>
                <c:pt idx="26229">
                  <c:v>0.46979276745893861</c:v>
                </c:pt>
                <c:pt idx="26230">
                  <c:v>0.46981067865522741</c:v>
                </c:pt>
                <c:pt idx="26231">
                  <c:v>0.46982858985151621</c:v>
                </c:pt>
                <c:pt idx="26232">
                  <c:v>0.46984650104780501</c:v>
                </c:pt>
                <c:pt idx="26233">
                  <c:v>0.46986441224409381</c:v>
                </c:pt>
                <c:pt idx="26234">
                  <c:v>0.46988232344038261</c:v>
                </c:pt>
                <c:pt idx="26235">
                  <c:v>0.46990023463667141</c:v>
                </c:pt>
                <c:pt idx="26236">
                  <c:v>0.46991814583296021</c:v>
                </c:pt>
                <c:pt idx="26237">
                  <c:v>0.46993605702924901</c:v>
                </c:pt>
                <c:pt idx="26238">
                  <c:v>0.46995396822553781</c:v>
                </c:pt>
                <c:pt idx="26239">
                  <c:v>0.46997187942182661</c:v>
                </c:pt>
                <c:pt idx="26240">
                  <c:v>0.46998979061811541</c:v>
                </c:pt>
                <c:pt idx="26241">
                  <c:v>0.47000770181440421</c:v>
                </c:pt>
                <c:pt idx="26242">
                  <c:v>0.47002561301069301</c:v>
                </c:pt>
                <c:pt idx="26243">
                  <c:v>0.47004352420698181</c:v>
                </c:pt>
                <c:pt idx="26244">
                  <c:v>0.47006143540327061</c:v>
                </c:pt>
                <c:pt idx="26245">
                  <c:v>0.47007934659955941</c:v>
                </c:pt>
                <c:pt idx="26246">
                  <c:v>0.47009725779584821</c:v>
                </c:pt>
                <c:pt idx="26247">
                  <c:v>0.47011516899213701</c:v>
                </c:pt>
                <c:pt idx="26248">
                  <c:v>0.47013308018842581</c:v>
                </c:pt>
                <c:pt idx="26249">
                  <c:v>0.47015099138471461</c:v>
                </c:pt>
                <c:pt idx="26250">
                  <c:v>0.47016890258100341</c:v>
                </c:pt>
                <c:pt idx="26251">
                  <c:v>0.47018681377729221</c:v>
                </c:pt>
                <c:pt idx="26252">
                  <c:v>0.47020472497358101</c:v>
                </c:pt>
                <c:pt idx="26253">
                  <c:v>0.47022263616986981</c:v>
                </c:pt>
                <c:pt idx="26254">
                  <c:v>0.47024054736615861</c:v>
                </c:pt>
                <c:pt idx="26255">
                  <c:v>0.47025845856244741</c:v>
                </c:pt>
                <c:pt idx="26256">
                  <c:v>0.47027636975873621</c:v>
                </c:pt>
                <c:pt idx="26257">
                  <c:v>0.47029428095502501</c:v>
                </c:pt>
                <c:pt idx="26258">
                  <c:v>0.47031219215131381</c:v>
                </c:pt>
                <c:pt idx="26259">
                  <c:v>0.47033010334760261</c:v>
                </c:pt>
                <c:pt idx="26260">
                  <c:v>0.47034801454389141</c:v>
                </c:pt>
                <c:pt idx="26261">
                  <c:v>0.47036592574018021</c:v>
                </c:pt>
                <c:pt idx="26262">
                  <c:v>0.47038383693646901</c:v>
                </c:pt>
                <c:pt idx="26263">
                  <c:v>0.47040174813275781</c:v>
                </c:pt>
                <c:pt idx="26264">
                  <c:v>0.47041965932904661</c:v>
                </c:pt>
                <c:pt idx="26265">
                  <c:v>0.47043757052533541</c:v>
                </c:pt>
                <c:pt idx="26266">
                  <c:v>0.47045548172162421</c:v>
                </c:pt>
                <c:pt idx="26267">
                  <c:v>0.47047339291791301</c:v>
                </c:pt>
                <c:pt idx="26268">
                  <c:v>0.47049130411420181</c:v>
                </c:pt>
                <c:pt idx="26269">
                  <c:v>0.47050921531049061</c:v>
                </c:pt>
                <c:pt idx="26270">
                  <c:v>0.47052712650677941</c:v>
                </c:pt>
                <c:pt idx="26271">
                  <c:v>0.47054503770306821</c:v>
                </c:pt>
                <c:pt idx="26272">
                  <c:v>0.47056294889935701</c:v>
                </c:pt>
                <c:pt idx="26273">
                  <c:v>0.47058086009564581</c:v>
                </c:pt>
                <c:pt idx="26274">
                  <c:v>0.47059877129193461</c:v>
                </c:pt>
                <c:pt idx="26275">
                  <c:v>0.47061668248822341</c:v>
                </c:pt>
                <c:pt idx="26276">
                  <c:v>0.47063459368451221</c:v>
                </c:pt>
                <c:pt idx="26277">
                  <c:v>0.47065250488080101</c:v>
                </c:pt>
                <c:pt idx="26278">
                  <c:v>0.47067041607708981</c:v>
                </c:pt>
                <c:pt idx="26279">
                  <c:v>0.47068832727337861</c:v>
                </c:pt>
                <c:pt idx="26280">
                  <c:v>0.47070623846966742</c:v>
                </c:pt>
                <c:pt idx="26281">
                  <c:v>0.47072414966595622</c:v>
                </c:pt>
                <c:pt idx="26282">
                  <c:v>0.47074206086224502</c:v>
                </c:pt>
                <c:pt idx="26283">
                  <c:v>0.47075997205853382</c:v>
                </c:pt>
                <c:pt idx="26284">
                  <c:v>0.47077788325482262</c:v>
                </c:pt>
                <c:pt idx="26285">
                  <c:v>0.47079579445111142</c:v>
                </c:pt>
                <c:pt idx="26286">
                  <c:v>0.47081370564740022</c:v>
                </c:pt>
                <c:pt idx="26287">
                  <c:v>0.47083161684368902</c:v>
                </c:pt>
                <c:pt idx="26288">
                  <c:v>0.47084952803997782</c:v>
                </c:pt>
                <c:pt idx="26289">
                  <c:v>0.47086743923626662</c:v>
                </c:pt>
                <c:pt idx="26290">
                  <c:v>0.47088535043255542</c:v>
                </c:pt>
                <c:pt idx="26291">
                  <c:v>0.47090326162884422</c:v>
                </c:pt>
                <c:pt idx="26292">
                  <c:v>0.47092117282513302</c:v>
                </c:pt>
                <c:pt idx="26293">
                  <c:v>0.47093908402142182</c:v>
                </c:pt>
                <c:pt idx="26294">
                  <c:v>0.47095699521771062</c:v>
                </c:pt>
                <c:pt idx="26295">
                  <c:v>0.47097490641399942</c:v>
                </c:pt>
                <c:pt idx="26296">
                  <c:v>0.47099281761028822</c:v>
                </c:pt>
                <c:pt idx="26297">
                  <c:v>0.47101072880657702</c:v>
                </c:pt>
                <c:pt idx="26298">
                  <c:v>0.47102864000286582</c:v>
                </c:pt>
                <c:pt idx="26299">
                  <c:v>0.47104655119915462</c:v>
                </c:pt>
                <c:pt idx="26300">
                  <c:v>0.47106446239544342</c:v>
                </c:pt>
                <c:pt idx="26301">
                  <c:v>0.47108237359173222</c:v>
                </c:pt>
                <c:pt idx="26302">
                  <c:v>0.47110028478802102</c:v>
                </c:pt>
                <c:pt idx="26303">
                  <c:v>0.47111819598430982</c:v>
                </c:pt>
                <c:pt idx="26304">
                  <c:v>0.47113610718059862</c:v>
                </c:pt>
                <c:pt idx="26305">
                  <c:v>0.47115401837688742</c:v>
                </c:pt>
                <c:pt idx="26306">
                  <c:v>0.47117192957317622</c:v>
                </c:pt>
                <c:pt idx="26307">
                  <c:v>0.47118984076946502</c:v>
                </c:pt>
                <c:pt idx="26308">
                  <c:v>0.47120775196575382</c:v>
                </c:pt>
                <c:pt idx="26309">
                  <c:v>0.47122566316204262</c:v>
                </c:pt>
                <c:pt idx="26310">
                  <c:v>0.47124357435833142</c:v>
                </c:pt>
                <c:pt idx="26311">
                  <c:v>0.47126148555462022</c:v>
                </c:pt>
                <c:pt idx="26312">
                  <c:v>0.47127939675090902</c:v>
                </c:pt>
                <c:pt idx="26313">
                  <c:v>0.47129730794719782</c:v>
                </c:pt>
                <c:pt idx="26314">
                  <c:v>0.47131521914348662</c:v>
                </c:pt>
                <c:pt idx="26315">
                  <c:v>0.47133313033977542</c:v>
                </c:pt>
                <c:pt idx="26316">
                  <c:v>0.47135104153606422</c:v>
                </c:pt>
                <c:pt idx="26317">
                  <c:v>0.47136895273235302</c:v>
                </c:pt>
                <c:pt idx="26318">
                  <c:v>0.47138686392864182</c:v>
                </c:pt>
                <c:pt idx="26319">
                  <c:v>0.47140477512493062</c:v>
                </c:pt>
                <c:pt idx="26320">
                  <c:v>0.47142268632121942</c:v>
                </c:pt>
                <c:pt idx="26321">
                  <c:v>0.47144059751750822</c:v>
                </c:pt>
                <c:pt idx="26322">
                  <c:v>0.47145850871379702</c:v>
                </c:pt>
                <c:pt idx="26323">
                  <c:v>0.47147641991008582</c:v>
                </c:pt>
                <c:pt idx="26324">
                  <c:v>0.47149433110637462</c:v>
                </c:pt>
                <c:pt idx="26325">
                  <c:v>0.47151224230266342</c:v>
                </c:pt>
                <c:pt idx="26326">
                  <c:v>0.47153015349895222</c:v>
                </c:pt>
                <c:pt idx="26327">
                  <c:v>0.47154806469524102</c:v>
                </c:pt>
                <c:pt idx="26328">
                  <c:v>0.47156597589152982</c:v>
                </c:pt>
                <c:pt idx="26329">
                  <c:v>0.47158388708781862</c:v>
                </c:pt>
                <c:pt idx="26330">
                  <c:v>0.47160179828410742</c:v>
                </c:pt>
                <c:pt idx="26331">
                  <c:v>0.47161970948039622</c:v>
                </c:pt>
                <c:pt idx="26332">
                  <c:v>0.47163762067668502</c:v>
                </c:pt>
                <c:pt idx="26333">
                  <c:v>0.47165553187297382</c:v>
                </c:pt>
                <c:pt idx="26334">
                  <c:v>0.47167344306926262</c:v>
                </c:pt>
                <c:pt idx="26335">
                  <c:v>0.47169135426555142</c:v>
                </c:pt>
                <c:pt idx="26336">
                  <c:v>0.47170926546184022</c:v>
                </c:pt>
                <c:pt idx="26337">
                  <c:v>0.47172717665812902</c:v>
                </c:pt>
                <c:pt idx="26338">
                  <c:v>0.47174508785441782</c:v>
                </c:pt>
                <c:pt idx="26339">
                  <c:v>0.47176299905070662</c:v>
                </c:pt>
                <c:pt idx="26340">
                  <c:v>0.47178091024699542</c:v>
                </c:pt>
                <c:pt idx="26341">
                  <c:v>0.47179882144328422</c:v>
                </c:pt>
                <c:pt idx="26342">
                  <c:v>0.47181673263957302</c:v>
                </c:pt>
                <c:pt idx="26343">
                  <c:v>0.47183464383586182</c:v>
                </c:pt>
                <c:pt idx="26344">
                  <c:v>0.47185255503215062</c:v>
                </c:pt>
                <c:pt idx="26345">
                  <c:v>0.47187046622843942</c:v>
                </c:pt>
                <c:pt idx="26346">
                  <c:v>0.47188837742472822</c:v>
                </c:pt>
                <c:pt idx="26347">
                  <c:v>0.47190628862101702</c:v>
                </c:pt>
                <c:pt idx="26348">
                  <c:v>0.47192419981730582</c:v>
                </c:pt>
                <c:pt idx="26349">
                  <c:v>0.47194211101359462</c:v>
                </c:pt>
                <c:pt idx="26350">
                  <c:v>0.47196002220988342</c:v>
                </c:pt>
                <c:pt idx="26351">
                  <c:v>0.47197793340617222</c:v>
                </c:pt>
                <c:pt idx="26352">
                  <c:v>0.47199584460246102</c:v>
                </c:pt>
                <c:pt idx="26353">
                  <c:v>0.47201375579874982</c:v>
                </c:pt>
                <c:pt idx="26354">
                  <c:v>0.47203166699503862</c:v>
                </c:pt>
                <c:pt idx="26355">
                  <c:v>0.47204957819132742</c:v>
                </c:pt>
                <c:pt idx="26356">
                  <c:v>0.47206748938761622</c:v>
                </c:pt>
                <c:pt idx="26357">
                  <c:v>0.47208540058390502</c:v>
                </c:pt>
                <c:pt idx="26358">
                  <c:v>0.47210331178019382</c:v>
                </c:pt>
                <c:pt idx="26359">
                  <c:v>0.47212122297648262</c:v>
                </c:pt>
                <c:pt idx="26360">
                  <c:v>0.47213913417277142</c:v>
                </c:pt>
                <c:pt idx="26361">
                  <c:v>0.47215704536906022</c:v>
                </c:pt>
                <c:pt idx="26362">
                  <c:v>0.47217495656534902</c:v>
                </c:pt>
                <c:pt idx="26363">
                  <c:v>0.47219286776163782</c:v>
                </c:pt>
                <c:pt idx="26364">
                  <c:v>0.47221077895792662</c:v>
                </c:pt>
                <c:pt idx="26365">
                  <c:v>0.47222869015421542</c:v>
                </c:pt>
                <c:pt idx="26366">
                  <c:v>0.47224660135050422</c:v>
                </c:pt>
                <c:pt idx="26367">
                  <c:v>0.47226451254679302</c:v>
                </c:pt>
                <c:pt idx="26368">
                  <c:v>0.47228242374308183</c:v>
                </c:pt>
                <c:pt idx="26369">
                  <c:v>0.47230033493937063</c:v>
                </c:pt>
                <c:pt idx="26370">
                  <c:v>0.47231824613565943</c:v>
                </c:pt>
                <c:pt idx="26371">
                  <c:v>0.47233615733194823</c:v>
                </c:pt>
                <c:pt idx="26372">
                  <c:v>0.47235406852823703</c:v>
                </c:pt>
                <c:pt idx="26373">
                  <c:v>0.47237197972452583</c:v>
                </c:pt>
                <c:pt idx="26374">
                  <c:v>0.47238989092081463</c:v>
                </c:pt>
                <c:pt idx="26375">
                  <c:v>0.47240780211710343</c:v>
                </c:pt>
                <c:pt idx="26376">
                  <c:v>0.47242571331339223</c:v>
                </c:pt>
                <c:pt idx="26377">
                  <c:v>0.47244362450968103</c:v>
                </c:pt>
                <c:pt idx="26378">
                  <c:v>0.47246153570596983</c:v>
                </c:pt>
                <c:pt idx="26379">
                  <c:v>0.47247944690225863</c:v>
                </c:pt>
                <c:pt idx="26380">
                  <c:v>0.47249735809854743</c:v>
                </c:pt>
                <c:pt idx="26381">
                  <c:v>0.47251526929483623</c:v>
                </c:pt>
                <c:pt idx="26382">
                  <c:v>0.47253318049112503</c:v>
                </c:pt>
                <c:pt idx="26383">
                  <c:v>0.47255109168741383</c:v>
                </c:pt>
                <c:pt idx="26384">
                  <c:v>0.47256900288370263</c:v>
                </c:pt>
                <c:pt idx="26385">
                  <c:v>0.47258691407999143</c:v>
                </c:pt>
                <c:pt idx="26386">
                  <c:v>0.47260482527628023</c:v>
                </c:pt>
                <c:pt idx="26387">
                  <c:v>0.47262273647256903</c:v>
                </c:pt>
                <c:pt idx="26388">
                  <c:v>0.47264064766885783</c:v>
                </c:pt>
                <c:pt idx="26389">
                  <c:v>0.47265855886514663</c:v>
                </c:pt>
                <c:pt idx="26390">
                  <c:v>0.47267647006143543</c:v>
                </c:pt>
                <c:pt idx="26391">
                  <c:v>0.47269438125772423</c:v>
                </c:pt>
                <c:pt idx="26392">
                  <c:v>0.47271229245401303</c:v>
                </c:pt>
                <c:pt idx="26393">
                  <c:v>0.47273020365030183</c:v>
                </c:pt>
                <c:pt idx="26394">
                  <c:v>0.47274811484659063</c:v>
                </c:pt>
                <c:pt idx="26395">
                  <c:v>0.47276602604287943</c:v>
                </c:pt>
                <c:pt idx="26396">
                  <c:v>0.47278393723916823</c:v>
                </c:pt>
                <c:pt idx="26397">
                  <c:v>0.47280184843545703</c:v>
                </c:pt>
                <c:pt idx="26398">
                  <c:v>0.47281975963174583</c:v>
                </c:pt>
                <c:pt idx="26399">
                  <c:v>0.47283767082803463</c:v>
                </c:pt>
                <c:pt idx="26400">
                  <c:v>0.47285558202432343</c:v>
                </c:pt>
                <c:pt idx="26401">
                  <c:v>0.47287349322061223</c:v>
                </c:pt>
                <c:pt idx="26402">
                  <c:v>0.47289140441690103</c:v>
                </c:pt>
                <c:pt idx="26403">
                  <c:v>0.47290931561318983</c:v>
                </c:pt>
                <c:pt idx="26404">
                  <c:v>0.47292722680947863</c:v>
                </c:pt>
                <c:pt idx="26405">
                  <c:v>0.47294513800576743</c:v>
                </c:pt>
                <c:pt idx="26406">
                  <c:v>0.47296304920205623</c:v>
                </c:pt>
                <c:pt idx="26407">
                  <c:v>0.47298096039834503</c:v>
                </c:pt>
                <c:pt idx="26408">
                  <c:v>0.47299887159463383</c:v>
                </c:pt>
                <c:pt idx="26409">
                  <c:v>0.47301678279092263</c:v>
                </c:pt>
                <c:pt idx="26410">
                  <c:v>0.47303469398721143</c:v>
                </c:pt>
                <c:pt idx="26411">
                  <c:v>0.47305260518350023</c:v>
                </c:pt>
                <c:pt idx="26412">
                  <c:v>0.47307051637978903</c:v>
                </c:pt>
                <c:pt idx="26413">
                  <c:v>0.47308842757607783</c:v>
                </c:pt>
                <c:pt idx="26414">
                  <c:v>0.47310633877236663</c:v>
                </c:pt>
                <c:pt idx="26415">
                  <c:v>0.47312424996865543</c:v>
                </c:pt>
                <c:pt idx="26416">
                  <c:v>0.47314216116494423</c:v>
                </c:pt>
                <c:pt idx="26417">
                  <c:v>0.47316007236123303</c:v>
                </c:pt>
                <c:pt idx="26418">
                  <c:v>0.47317798355752183</c:v>
                </c:pt>
                <c:pt idx="26419">
                  <c:v>0.47319589475381063</c:v>
                </c:pt>
                <c:pt idx="26420">
                  <c:v>0.47321380595009943</c:v>
                </c:pt>
                <c:pt idx="26421">
                  <c:v>0.47323171714638823</c:v>
                </c:pt>
                <c:pt idx="26422">
                  <c:v>0.47324962834267703</c:v>
                </c:pt>
                <c:pt idx="26423">
                  <c:v>0.47326753953896583</c:v>
                </c:pt>
                <c:pt idx="26424">
                  <c:v>0.47328545073525463</c:v>
                </c:pt>
                <c:pt idx="26425">
                  <c:v>0.47330336193154343</c:v>
                </c:pt>
                <c:pt idx="26426">
                  <c:v>0.47332127312783223</c:v>
                </c:pt>
                <c:pt idx="26427">
                  <c:v>0.47333918432412103</c:v>
                </c:pt>
                <c:pt idx="26428">
                  <c:v>0.47335709552040983</c:v>
                </c:pt>
                <c:pt idx="26429">
                  <c:v>0.47337500671669863</c:v>
                </c:pt>
                <c:pt idx="26430">
                  <c:v>0.47339291791298743</c:v>
                </c:pt>
                <c:pt idx="26431">
                  <c:v>0.47341082910927623</c:v>
                </c:pt>
                <c:pt idx="26432">
                  <c:v>0.47342874030556503</c:v>
                </c:pt>
                <c:pt idx="26433">
                  <c:v>0.47344665150185383</c:v>
                </c:pt>
                <c:pt idx="26434">
                  <c:v>0.47346456269814263</c:v>
                </c:pt>
                <c:pt idx="26435">
                  <c:v>0.47348247389443143</c:v>
                </c:pt>
                <c:pt idx="26436">
                  <c:v>0.47350038509072023</c:v>
                </c:pt>
                <c:pt idx="26437">
                  <c:v>0.47351829628700903</c:v>
                </c:pt>
                <c:pt idx="26438">
                  <c:v>0.47353620748329783</c:v>
                </c:pt>
                <c:pt idx="26439">
                  <c:v>0.47355411867958663</c:v>
                </c:pt>
                <c:pt idx="26440">
                  <c:v>0.47357202987587543</c:v>
                </c:pt>
                <c:pt idx="26441">
                  <c:v>0.47358994107216423</c:v>
                </c:pt>
                <c:pt idx="26442">
                  <c:v>0.47360785226845303</c:v>
                </c:pt>
                <c:pt idx="26443">
                  <c:v>0.47362576346474183</c:v>
                </c:pt>
                <c:pt idx="26444">
                  <c:v>0.47364367466103063</c:v>
                </c:pt>
                <c:pt idx="26445">
                  <c:v>0.47366158585731943</c:v>
                </c:pt>
                <c:pt idx="26446">
                  <c:v>0.47367949705360823</c:v>
                </c:pt>
                <c:pt idx="26447">
                  <c:v>0.47369740824989703</c:v>
                </c:pt>
                <c:pt idx="26448">
                  <c:v>0.47371531944618583</c:v>
                </c:pt>
                <c:pt idx="26449">
                  <c:v>0.47373323064247463</c:v>
                </c:pt>
                <c:pt idx="26450">
                  <c:v>0.47375114183876343</c:v>
                </c:pt>
                <c:pt idx="26451">
                  <c:v>0.47376905303505223</c:v>
                </c:pt>
                <c:pt idx="26452">
                  <c:v>0.47378696423134103</c:v>
                </c:pt>
                <c:pt idx="26453">
                  <c:v>0.47380487542762983</c:v>
                </c:pt>
                <c:pt idx="26454">
                  <c:v>0.47382278662391863</c:v>
                </c:pt>
                <c:pt idx="26455">
                  <c:v>0.47384069782020743</c:v>
                </c:pt>
                <c:pt idx="26456">
                  <c:v>0.47385860901649624</c:v>
                </c:pt>
                <c:pt idx="26457">
                  <c:v>0.47387652021278504</c:v>
                </c:pt>
                <c:pt idx="26458">
                  <c:v>0.47389443140907384</c:v>
                </c:pt>
                <c:pt idx="26459">
                  <c:v>0.47391234260536264</c:v>
                </c:pt>
                <c:pt idx="26460">
                  <c:v>0.47393025380165144</c:v>
                </c:pt>
                <c:pt idx="26461">
                  <c:v>0.47394816499794024</c:v>
                </c:pt>
                <c:pt idx="26462">
                  <c:v>0.47396607619422904</c:v>
                </c:pt>
                <c:pt idx="26463">
                  <c:v>0.47398398739051784</c:v>
                </c:pt>
                <c:pt idx="26464">
                  <c:v>0.47400189858680664</c:v>
                </c:pt>
                <c:pt idx="26465">
                  <c:v>0.47401980978309544</c:v>
                </c:pt>
                <c:pt idx="26466">
                  <c:v>0.47403772097938424</c:v>
                </c:pt>
                <c:pt idx="26467">
                  <c:v>0.47405563217567304</c:v>
                </c:pt>
                <c:pt idx="26468">
                  <c:v>0.47407354337196184</c:v>
                </c:pt>
                <c:pt idx="26469">
                  <c:v>0.47409145456825064</c:v>
                </c:pt>
                <c:pt idx="26470">
                  <c:v>0.47410936576453944</c:v>
                </c:pt>
                <c:pt idx="26471">
                  <c:v>0.47412727696082824</c:v>
                </c:pt>
                <c:pt idx="26472">
                  <c:v>0.47414518815711704</c:v>
                </c:pt>
                <c:pt idx="26473">
                  <c:v>0.47416309935340584</c:v>
                </c:pt>
                <c:pt idx="26474">
                  <c:v>0.47418101054969464</c:v>
                </c:pt>
                <c:pt idx="26475">
                  <c:v>0.47419892174598344</c:v>
                </c:pt>
                <c:pt idx="26476">
                  <c:v>0.47421683294227224</c:v>
                </c:pt>
                <c:pt idx="26477">
                  <c:v>0.47423474413856104</c:v>
                </c:pt>
                <c:pt idx="26478">
                  <c:v>0.47425265533484984</c:v>
                </c:pt>
                <c:pt idx="26479">
                  <c:v>0.47427056653113864</c:v>
                </c:pt>
                <c:pt idx="26480">
                  <c:v>0.47428847772742744</c:v>
                </c:pt>
                <c:pt idx="26481">
                  <c:v>0.47430638892371624</c:v>
                </c:pt>
                <c:pt idx="26482">
                  <c:v>0.47432430012000504</c:v>
                </c:pt>
                <c:pt idx="26483">
                  <c:v>0.47434221131629384</c:v>
                </c:pt>
                <c:pt idx="26484">
                  <c:v>0.47436012251258264</c:v>
                </c:pt>
                <c:pt idx="26485">
                  <c:v>0.47437803370887144</c:v>
                </c:pt>
                <c:pt idx="26486">
                  <c:v>0.47439594490516024</c:v>
                </c:pt>
                <c:pt idx="26487">
                  <c:v>0.47441385610144904</c:v>
                </c:pt>
                <c:pt idx="26488">
                  <c:v>0.47443176729773784</c:v>
                </c:pt>
                <c:pt idx="26489">
                  <c:v>0.47444967849402664</c:v>
                </c:pt>
                <c:pt idx="26490">
                  <c:v>0.47446758969031544</c:v>
                </c:pt>
                <c:pt idx="26491">
                  <c:v>0.47448550088660424</c:v>
                </c:pt>
                <c:pt idx="26492">
                  <c:v>0.47450341208289304</c:v>
                </c:pt>
                <c:pt idx="26493">
                  <c:v>0.47452132327918184</c:v>
                </c:pt>
                <c:pt idx="26494">
                  <c:v>0.47453923447547064</c:v>
                </c:pt>
                <c:pt idx="26495">
                  <c:v>0.47455714567175944</c:v>
                </c:pt>
                <c:pt idx="26496">
                  <c:v>0.47457505686804824</c:v>
                </c:pt>
                <c:pt idx="26497">
                  <c:v>0.47459296806433704</c:v>
                </c:pt>
                <c:pt idx="26498">
                  <c:v>0.47461087926062584</c:v>
                </c:pt>
                <c:pt idx="26499">
                  <c:v>0.47462879045691464</c:v>
                </c:pt>
                <c:pt idx="26500">
                  <c:v>0.47464670165320344</c:v>
                </c:pt>
                <c:pt idx="26501">
                  <c:v>0.47466461284949224</c:v>
                </c:pt>
                <c:pt idx="26502">
                  <c:v>0.47468252404578104</c:v>
                </c:pt>
                <c:pt idx="26503">
                  <c:v>0.47470043524206984</c:v>
                </c:pt>
                <c:pt idx="26504">
                  <c:v>0.47471834643835864</c:v>
                </c:pt>
                <c:pt idx="26505">
                  <c:v>0.47473625763464744</c:v>
                </c:pt>
                <c:pt idx="26506">
                  <c:v>0.47475416883093624</c:v>
                </c:pt>
                <c:pt idx="26507">
                  <c:v>0.47477208002722504</c:v>
                </c:pt>
                <c:pt idx="26508">
                  <c:v>0.47478999122351384</c:v>
                </c:pt>
                <c:pt idx="26509">
                  <c:v>0.47480790241980264</c:v>
                </c:pt>
                <c:pt idx="26510">
                  <c:v>0.47482581361609144</c:v>
                </c:pt>
                <c:pt idx="26511">
                  <c:v>0.47484372481238024</c:v>
                </c:pt>
                <c:pt idx="26512">
                  <c:v>0.47486163600866904</c:v>
                </c:pt>
                <c:pt idx="26513">
                  <c:v>0.47487954720495784</c:v>
                </c:pt>
                <c:pt idx="26514">
                  <c:v>0.47489745840124664</c:v>
                </c:pt>
                <c:pt idx="26515">
                  <c:v>0.47491536959753544</c:v>
                </c:pt>
                <c:pt idx="26516">
                  <c:v>0.47493328079382424</c:v>
                </c:pt>
                <c:pt idx="26517">
                  <c:v>0.47495119199011304</c:v>
                </c:pt>
                <c:pt idx="26518">
                  <c:v>0.47496910318640184</c:v>
                </c:pt>
                <c:pt idx="26519">
                  <c:v>0.47498701438269064</c:v>
                </c:pt>
                <c:pt idx="26520">
                  <c:v>0.47500492557897944</c:v>
                </c:pt>
                <c:pt idx="26521">
                  <c:v>0.47502283677526824</c:v>
                </c:pt>
                <c:pt idx="26522">
                  <c:v>0.47504074797155704</c:v>
                </c:pt>
                <c:pt idx="26523">
                  <c:v>0.47505865916784584</c:v>
                </c:pt>
                <c:pt idx="26524">
                  <c:v>0.47507657036413464</c:v>
                </c:pt>
                <c:pt idx="26525">
                  <c:v>0.47509448156042344</c:v>
                </c:pt>
                <c:pt idx="26526">
                  <c:v>0.47511239275671224</c:v>
                </c:pt>
                <c:pt idx="26527">
                  <c:v>0.47513030395300104</c:v>
                </c:pt>
                <c:pt idx="26528">
                  <c:v>0.47514821514928984</c:v>
                </c:pt>
                <c:pt idx="26529">
                  <c:v>0.47516612634557864</c:v>
                </c:pt>
                <c:pt idx="26530">
                  <c:v>0.47518403754186744</c:v>
                </c:pt>
                <c:pt idx="26531">
                  <c:v>0.47520194873815624</c:v>
                </c:pt>
                <c:pt idx="26532">
                  <c:v>0.47521985993444504</c:v>
                </c:pt>
                <c:pt idx="26533">
                  <c:v>0.47523777113073384</c:v>
                </c:pt>
                <c:pt idx="26534">
                  <c:v>0.47525568232702264</c:v>
                </c:pt>
                <c:pt idx="26535">
                  <c:v>0.47527359352331144</c:v>
                </c:pt>
                <c:pt idx="26536">
                  <c:v>0.47529150471960024</c:v>
                </c:pt>
                <c:pt idx="26537">
                  <c:v>0.47530941591588904</c:v>
                </c:pt>
                <c:pt idx="26538">
                  <c:v>0.47532732711217784</c:v>
                </c:pt>
                <c:pt idx="26539">
                  <c:v>0.47534523830846664</c:v>
                </c:pt>
                <c:pt idx="26540">
                  <c:v>0.47536314950475544</c:v>
                </c:pt>
                <c:pt idx="26541">
                  <c:v>0.47538106070104424</c:v>
                </c:pt>
                <c:pt idx="26542">
                  <c:v>0.47539897189733304</c:v>
                </c:pt>
                <c:pt idx="26543">
                  <c:v>0.47541688309362184</c:v>
                </c:pt>
                <c:pt idx="26544">
                  <c:v>0.47543479428991064</c:v>
                </c:pt>
                <c:pt idx="26545">
                  <c:v>0.47545270548619945</c:v>
                </c:pt>
                <c:pt idx="26546">
                  <c:v>0.47547061668248825</c:v>
                </c:pt>
                <c:pt idx="26547">
                  <c:v>0.47548852787877705</c:v>
                </c:pt>
                <c:pt idx="26548">
                  <c:v>0.47550643907506585</c:v>
                </c:pt>
                <c:pt idx="26549">
                  <c:v>0.47552435027135465</c:v>
                </c:pt>
                <c:pt idx="26550">
                  <c:v>0.47554226146764345</c:v>
                </c:pt>
                <c:pt idx="26551">
                  <c:v>0.47556017266393225</c:v>
                </c:pt>
                <c:pt idx="26552">
                  <c:v>0.47557808386022105</c:v>
                </c:pt>
                <c:pt idx="26553">
                  <c:v>0.47559599505650985</c:v>
                </c:pt>
                <c:pt idx="26554">
                  <c:v>0.47561390625279865</c:v>
                </c:pt>
                <c:pt idx="26555">
                  <c:v>0.47563181744908745</c:v>
                </c:pt>
                <c:pt idx="26556">
                  <c:v>0.47564972864537625</c:v>
                </c:pt>
                <c:pt idx="26557">
                  <c:v>0.47566763984166505</c:v>
                </c:pt>
                <c:pt idx="26558">
                  <c:v>0.47568555103795385</c:v>
                </c:pt>
                <c:pt idx="26559">
                  <c:v>0.47570346223424265</c:v>
                </c:pt>
                <c:pt idx="26560">
                  <c:v>0.47572137343053145</c:v>
                </c:pt>
                <c:pt idx="26561">
                  <c:v>0.47573928462682025</c:v>
                </c:pt>
                <c:pt idx="26562">
                  <c:v>0.47575719582310905</c:v>
                </c:pt>
                <c:pt idx="26563">
                  <c:v>0.47577510701939785</c:v>
                </c:pt>
                <c:pt idx="26564">
                  <c:v>0.47579301821568665</c:v>
                </c:pt>
                <c:pt idx="26565">
                  <c:v>0.47581092941197545</c:v>
                </c:pt>
                <c:pt idx="26566">
                  <c:v>0.47582884060826425</c:v>
                </c:pt>
                <c:pt idx="26567">
                  <c:v>0.47584675180455305</c:v>
                </c:pt>
                <c:pt idx="26568">
                  <c:v>0.47586466300084185</c:v>
                </c:pt>
                <c:pt idx="26569">
                  <c:v>0.47588257419713065</c:v>
                </c:pt>
                <c:pt idx="26570">
                  <c:v>0.47590048539341945</c:v>
                </c:pt>
                <c:pt idx="26571">
                  <c:v>0.47591839658970825</c:v>
                </c:pt>
                <c:pt idx="26572">
                  <c:v>0.47593630778599705</c:v>
                </c:pt>
                <c:pt idx="26573">
                  <c:v>0.47595421898228585</c:v>
                </c:pt>
                <c:pt idx="26574">
                  <c:v>0.47597213017857465</c:v>
                </c:pt>
                <c:pt idx="26575">
                  <c:v>0.47599004137486345</c:v>
                </c:pt>
                <c:pt idx="26576">
                  <c:v>0.47600795257115225</c:v>
                </c:pt>
                <c:pt idx="26577">
                  <c:v>0.47602586376744105</c:v>
                </c:pt>
                <c:pt idx="26578">
                  <c:v>0.47604377496372985</c:v>
                </c:pt>
                <c:pt idx="26579">
                  <c:v>0.47606168616001865</c:v>
                </c:pt>
                <c:pt idx="26580">
                  <c:v>0.47607959735630745</c:v>
                </c:pt>
                <c:pt idx="26581">
                  <c:v>0.47609750855259625</c:v>
                </c:pt>
                <c:pt idx="26582">
                  <c:v>0.47611541974888505</c:v>
                </c:pt>
                <c:pt idx="26583">
                  <c:v>0.47613333094517385</c:v>
                </c:pt>
                <c:pt idx="26584">
                  <c:v>0.47615124214146265</c:v>
                </c:pt>
                <c:pt idx="26585">
                  <c:v>0.47616915333775145</c:v>
                </c:pt>
                <c:pt idx="26586">
                  <c:v>0.47618706453404025</c:v>
                </c:pt>
                <c:pt idx="26587">
                  <c:v>0.47620497573032905</c:v>
                </c:pt>
                <c:pt idx="26588">
                  <c:v>0.47622288692661785</c:v>
                </c:pt>
                <c:pt idx="26589">
                  <c:v>0.47624079812290665</c:v>
                </c:pt>
                <c:pt idx="26590">
                  <c:v>0.47625870931919545</c:v>
                </c:pt>
                <c:pt idx="26591">
                  <c:v>0.47627662051548425</c:v>
                </c:pt>
                <c:pt idx="26592">
                  <c:v>0.47629453171177305</c:v>
                </c:pt>
                <c:pt idx="26593">
                  <c:v>0.47631244290806185</c:v>
                </c:pt>
                <c:pt idx="26594">
                  <c:v>0.47633035410435065</c:v>
                </c:pt>
                <c:pt idx="26595">
                  <c:v>0.47634826530063945</c:v>
                </c:pt>
                <c:pt idx="26596">
                  <c:v>0.47636617649692825</c:v>
                </c:pt>
                <c:pt idx="26597">
                  <c:v>0.47638408769321705</c:v>
                </c:pt>
                <c:pt idx="26598">
                  <c:v>0.47640199888950585</c:v>
                </c:pt>
                <c:pt idx="26599">
                  <c:v>0.47641991008579465</c:v>
                </c:pt>
                <c:pt idx="26600">
                  <c:v>0.47643782128208345</c:v>
                </c:pt>
                <c:pt idx="26601">
                  <c:v>0.47645573247837225</c:v>
                </c:pt>
                <c:pt idx="26602">
                  <c:v>0.47647364367466105</c:v>
                </c:pt>
                <c:pt idx="26603">
                  <c:v>0.47649155487094985</c:v>
                </c:pt>
                <c:pt idx="26604">
                  <c:v>0.47650946606723865</c:v>
                </c:pt>
                <c:pt idx="26605">
                  <c:v>0.47652737726352745</c:v>
                </c:pt>
                <c:pt idx="26606">
                  <c:v>0.47654528845981625</c:v>
                </c:pt>
                <c:pt idx="26607">
                  <c:v>0.47656319965610505</c:v>
                </c:pt>
                <c:pt idx="26608">
                  <c:v>0.47658111085239385</c:v>
                </c:pt>
                <c:pt idx="26609">
                  <c:v>0.47659902204868265</c:v>
                </c:pt>
                <c:pt idx="26610">
                  <c:v>0.47661693324497145</c:v>
                </c:pt>
                <c:pt idx="26611">
                  <c:v>0.47663484444126025</c:v>
                </c:pt>
                <c:pt idx="26612">
                  <c:v>0.47665275563754905</c:v>
                </c:pt>
                <c:pt idx="26613">
                  <c:v>0.47667066683383785</c:v>
                </c:pt>
                <c:pt idx="26614">
                  <c:v>0.47668857803012665</c:v>
                </c:pt>
                <c:pt idx="26615">
                  <c:v>0.47670648922641545</c:v>
                </c:pt>
                <c:pt idx="26616">
                  <c:v>0.47672440042270425</c:v>
                </c:pt>
                <c:pt idx="26617">
                  <c:v>0.47674231161899305</c:v>
                </c:pt>
                <c:pt idx="26618">
                  <c:v>0.47676022281528185</c:v>
                </c:pt>
                <c:pt idx="26619">
                  <c:v>0.47677813401157065</c:v>
                </c:pt>
                <c:pt idx="26620">
                  <c:v>0.47679604520785945</c:v>
                </c:pt>
                <c:pt idx="26621">
                  <c:v>0.47681395640414825</c:v>
                </c:pt>
                <c:pt idx="26622">
                  <c:v>0.47683186760043705</c:v>
                </c:pt>
                <c:pt idx="26623">
                  <c:v>0.47684977879672585</c:v>
                </c:pt>
                <c:pt idx="26624">
                  <c:v>0.47686768999301465</c:v>
                </c:pt>
                <c:pt idx="26625">
                  <c:v>0.47688560118930345</c:v>
                </c:pt>
                <c:pt idx="26626">
                  <c:v>0.47690351238559225</c:v>
                </c:pt>
                <c:pt idx="26627">
                  <c:v>0.47692142358188105</c:v>
                </c:pt>
                <c:pt idx="26628">
                  <c:v>0.47693933477816985</c:v>
                </c:pt>
                <c:pt idx="26629">
                  <c:v>0.47695724597445865</c:v>
                </c:pt>
                <c:pt idx="26630">
                  <c:v>0.47697515717074745</c:v>
                </c:pt>
                <c:pt idx="26631">
                  <c:v>0.47699306836703625</c:v>
                </c:pt>
                <c:pt idx="26632">
                  <c:v>0.47701097956332505</c:v>
                </c:pt>
                <c:pt idx="26633">
                  <c:v>0.47702889075961386</c:v>
                </c:pt>
                <c:pt idx="26634">
                  <c:v>0.47704680195590266</c:v>
                </c:pt>
                <c:pt idx="26635">
                  <c:v>0.47706471315219146</c:v>
                </c:pt>
                <c:pt idx="26636">
                  <c:v>0.47708262434848026</c:v>
                </c:pt>
                <c:pt idx="26637">
                  <c:v>0.47710053554476906</c:v>
                </c:pt>
                <c:pt idx="26638">
                  <c:v>0.47711844674105786</c:v>
                </c:pt>
                <c:pt idx="26639">
                  <c:v>0.47713635793734666</c:v>
                </c:pt>
                <c:pt idx="26640">
                  <c:v>0.47715426913363546</c:v>
                </c:pt>
                <c:pt idx="26641">
                  <c:v>0.47717218032992426</c:v>
                </c:pt>
                <c:pt idx="26642">
                  <c:v>0.47719009152621306</c:v>
                </c:pt>
                <c:pt idx="26643">
                  <c:v>0.47720800272250186</c:v>
                </c:pt>
                <c:pt idx="26644">
                  <c:v>0.47722591391879066</c:v>
                </c:pt>
                <c:pt idx="26645">
                  <c:v>0.47724382511507946</c:v>
                </c:pt>
                <c:pt idx="26646">
                  <c:v>0.47726173631136826</c:v>
                </c:pt>
                <c:pt idx="26647">
                  <c:v>0.47727964750765706</c:v>
                </c:pt>
                <c:pt idx="26648">
                  <c:v>0.47729755870394586</c:v>
                </c:pt>
                <c:pt idx="26649">
                  <c:v>0.47731546990023466</c:v>
                </c:pt>
                <c:pt idx="26650">
                  <c:v>0.47733338109652346</c:v>
                </c:pt>
                <c:pt idx="26651">
                  <c:v>0.47735129229281226</c:v>
                </c:pt>
                <c:pt idx="26652">
                  <c:v>0.47736920348910106</c:v>
                </c:pt>
                <c:pt idx="26653">
                  <c:v>0.47738711468538986</c:v>
                </c:pt>
                <c:pt idx="26654">
                  <c:v>0.47740502588167866</c:v>
                </c:pt>
                <c:pt idx="26655">
                  <c:v>0.47742293707796746</c:v>
                </c:pt>
                <c:pt idx="26656">
                  <c:v>0.47744084827425626</c:v>
                </c:pt>
                <c:pt idx="26657">
                  <c:v>0.47745875947054506</c:v>
                </c:pt>
                <c:pt idx="26658">
                  <c:v>0.47747667066683386</c:v>
                </c:pt>
                <c:pt idx="26659">
                  <c:v>0.47749458186312266</c:v>
                </c:pt>
                <c:pt idx="26660">
                  <c:v>0.47751249305941146</c:v>
                </c:pt>
                <c:pt idx="26661">
                  <c:v>0.47753040425570026</c:v>
                </c:pt>
                <c:pt idx="26662">
                  <c:v>0.47754831545198906</c:v>
                </c:pt>
                <c:pt idx="26663">
                  <c:v>0.47756622664827786</c:v>
                </c:pt>
                <c:pt idx="26664">
                  <c:v>0.47758413784456666</c:v>
                </c:pt>
                <c:pt idx="26665">
                  <c:v>0.47760204904085546</c:v>
                </c:pt>
                <c:pt idx="26666">
                  <c:v>0.47761996023714426</c:v>
                </c:pt>
                <c:pt idx="26667">
                  <c:v>0.47763787143343306</c:v>
                </c:pt>
                <c:pt idx="26668">
                  <c:v>0.47765578262972186</c:v>
                </c:pt>
                <c:pt idx="26669">
                  <c:v>0.47767369382601066</c:v>
                </c:pt>
                <c:pt idx="26670">
                  <c:v>0.47769160502229946</c:v>
                </c:pt>
                <c:pt idx="26671">
                  <c:v>0.47770951621858826</c:v>
                </c:pt>
                <c:pt idx="26672">
                  <c:v>0.47772742741487706</c:v>
                </c:pt>
                <c:pt idx="26673">
                  <c:v>0.47774533861116586</c:v>
                </c:pt>
                <c:pt idx="26674">
                  <c:v>0.47776324980745466</c:v>
                </c:pt>
                <c:pt idx="26675">
                  <c:v>0.47778116100374346</c:v>
                </c:pt>
                <c:pt idx="26676">
                  <c:v>0.47779907220003226</c:v>
                </c:pt>
                <c:pt idx="26677">
                  <c:v>0.47781698339632106</c:v>
                </c:pt>
                <c:pt idx="26678">
                  <c:v>0.47783489459260986</c:v>
                </c:pt>
                <c:pt idx="26679">
                  <c:v>0.47785280578889866</c:v>
                </c:pt>
                <c:pt idx="26680">
                  <c:v>0.47787071698518746</c:v>
                </c:pt>
                <c:pt idx="26681">
                  <c:v>0.47788862818147626</c:v>
                </c:pt>
                <c:pt idx="26682">
                  <c:v>0.47790653937776506</c:v>
                </c:pt>
                <c:pt idx="26683">
                  <c:v>0.47792445057405386</c:v>
                </c:pt>
                <c:pt idx="26684">
                  <c:v>0.47794236177034266</c:v>
                </c:pt>
                <c:pt idx="26685">
                  <c:v>0.47796027296663146</c:v>
                </c:pt>
                <c:pt idx="26686">
                  <c:v>0.47797818416292026</c:v>
                </c:pt>
                <c:pt idx="26687">
                  <c:v>0.47799609535920906</c:v>
                </c:pt>
                <c:pt idx="26688">
                  <c:v>0.47801400655549786</c:v>
                </c:pt>
                <c:pt idx="26689">
                  <c:v>0.47803191775178666</c:v>
                </c:pt>
                <c:pt idx="26690">
                  <c:v>0.47804982894807546</c:v>
                </c:pt>
                <c:pt idx="26691">
                  <c:v>0.47806774014436426</c:v>
                </c:pt>
                <c:pt idx="26692">
                  <c:v>0.47808565134065306</c:v>
                </c:pt>
                <c:pt idx="26693">
                  <c:v>0.47810356253694186</c:v>
                </c:pt>
                <c:pt idx="26694">
                  <c:v>0.47812147373323066</c:v>
                </c:pt>
                <c:pt idx="26695">
                  <c:v>0.47813938492951946</c:v>
                </c:pt>
                <c:pt idx="26696">
                  <c:v>0.47815729612580826</c:v>
                </c:pt>
                <c:pt idx="26697">
                  <c:v>0.47817520732209706</c:v>
                </c:pt>
                <c:pt idx="26698">
                  <c:v>0.47819311851838586</c:v>
                </c:pt>
                <c:pt idx="26699">
                  <c:v>0.47821102971467466</c:v>
                </c:pt>
                <c:pt idx="26700">
                  <c:v>0.47822894091096346</c:v>
                </c:pt>
                <c:pt idx="26701">
                  <c:v>0.47824685210725226</c:v>
                </c:pt>
                <c:pt idx="26702">
                  <c:v>0.47826476330354106</c:v>
                </c:pt>
                <c:pt idx="26703">
                  <c:v>0.47828267449982986</c:v>
                </c:pt>
                <c:pt idx="26704">
                  <c:v>0.47830058569611866</c:v>
                </c:pt>
                <c:pt idx="26705">
                  <c:v>0.47831849689240746</c:v>
                </c:pt>
                <c:pt idx="26706">
                  <c:v>0.47833640808869626</c:v>
                </c:pt>
                <c:pt idx="26707">
                  <c:v>0.47835431928498506</c:v>
                </c:pt>
                <c:pt idx="26708">
                  <c:v>0.47837223048127386</c:v>
                </c:pt>
                <c:pt idx="26709">
                  <c:v>0.47839014167756266</c:v>
                </c:pt>
                <c:pt idx="26710">
                  <c:v>0.47840805287385146</c:v>
                </c:pt>
                <c:pt idx="26711">
                  <c:v>0.47842596407014026</c:v>
                </c:pt>
                <c:pt idx="26712">
                  <c:v>0.47844387526642906</c:v>
                </c:pt>
                <c:pt idx="26713">
                  <c:v>0.47846178646271786</c:v>
                </c:pt>
                <c:pt idx="26714">
                  <c:v>0.47847969765900666</c:v>
                </c:pt>
                <c:pt idx="26715">
                  <c:v>0.47849760885529546</c:v>
                </c:pt>
                <c:pt idx="26716">
                  <c:v>0.47851552005158426</c:v>
                </c:pt>
                <c:pt idx="26717">
                  <c:v>0.47853343124787306</c:v>
                </c:pt>
                <c:pt idx="26718">
                  <c:v>0.47855134244416186</c:v>
                </c:pt>
                <c:pt idx="26719">
                  <c:v>0.47856925364045066</c:v>
                </c:pt>
                <c:pt idx="26720">
                  <c:v>0.47858716483673946</c:v>
                </c:pt>
                <c:pt idx="26721">
                  <c:v>0.47860507603302826</c:v>
                </c:pt>
                <c:pt idx="26722">
                  <c:v>0.47862298722931707</c:v>
                </c:pt>
                <c:pt idx="26723">
                  <c:v>0.47864089842560587</c:v>
                </c:pt>
                <c:pt idx="26724">
                  <c:v>0.47865880962189467</c:v>
                </c:pt>
                <c:pt idx="26725">
                  <c:v>0.47867672081818347</c:v>
                </c:pt>
                <c:pt idx="26726">
                  <c:v>0.47869463201447227</c:v>
                </c:pt>
                <c:pt idx="26727">
                  <c:v>0.47871254321076107</c:v>
                </c:pt>
                <c:pt idx="26728">
                  <c:v>0.47873045440704987</c:v>
                </c:pt>
                <c:pt idx="26729">
                  <c:v>0.47874836560333867</c:v>
                </c:pt>
                <c:pt idx="26730">
                  <c:v>0.47876627679962747</c:v>
                </c:pt>
                <c:pt idx="26731">
                  <c:v>0.47878418799591627</c:v>
                </c:pt>
                <c:pt idx="26732">
                  <c:v>0.47880209919220507</c:v>
                </c:pt>
                <c:pt idx="26733">
                  <c:v>0.47882001038849387</c:v>
                </c:pt>
                <c:pt idx="26734">
                  <c:v>0.47883792158478267</c:v>
                </c:pt>
                <c:pt idx="26735">
                  <c:v>0.47885583278107147</c:v>
                </c:pt>
                <c:pt idx="26736">
                  <c:v>0.47887374397736027</c:v>
                </c:pt>
                <c:pt idx="26737">
                  <c:v>0.47889165517364907</c:v>
                </c:pt>
                <c:pt idx="26738">
                  <c:v>0.47890956636993787</c:v>
                </c:pt>
                <c:pt idx="26739">
                  <c:v>0.47892747756622667</c:v>
                </c:pt>
                <c:pt idx="26740">
                  <c:v>0.47894538876251547</c:v>
                </c:pt>
                <c:pt idx="26741">
                  <c:v>0.47896329995880427</c:v>
                </c:pt>
                <c:pt idx="26742">
                  <c:v>0.47898121115509307</c:v>
                </c:pt>
                <c:pt idx="26743">
                  <c:v>0.47899912235138187</c:v>
                </c:pt>
                <c:pt idx="26744">
                  <c:v>0.47901703354767067</c:v>
                </c:pt>
                <c:pt idx="26745">
                  <c:v>0.47903494474395947</c:v>
                </c:pt>
                <c:pt idx="26746">
                  <c:v>0.47905285594024827</c:v>
                </c:pt>
                <c:pt idx="26747">
                  <c:v>0.47907076713653707</c:v>
                </c:pt>
                <c:pt idx="26748">
                  <c:v>0.47908867833282587</c:v>
                </c:pt>
                <c:pt idx="26749">
                  <c:v>0.47910658952911467</c:v>
                </c:pt>
                <c:pt idx="26750">
                  <c:v>0.47912450072540347</c:v>
                </c:pt>
                <c:pt idx="26751">
                  <c:v>0.47914241192169227</c:v>
                </c:pt>
                <c:pt idx="26752">
                  <c:v>0.47916032311798107</c:v>
                </c:pt>
                <c:pt idx="26753">
                  <c:v>0.47917823431426987</c:v>
                </c:pt>
                <c:pt idx="26754">
                  <c:v>0.47919614551055867</c:v>
                </c:pt>
                <c:pt idx="26755">
                  <c:v>0.47921405670684747</c:v>
                </c:pt>
                <c:pt idx="26756">
                  <c:v>0.47923196790313627</c:v>
                </c:pt>
                <c:pt idx="26757">
                  <c:v>0.47924987909942507</c:v>
                </c:pt>
                <c:pt idx="26758">
                  <c:v>0.47926779029571387</c:v>
                </c:pt>
                <c:pt idx="26759">
                  <c:v>0.47928570149200267</c:v>
                </c:pt>
                <c:pt idx="26760">
                  <c:v>0.47930361268829147</c:v>
                </c:pt>
                <c:pt idx="26761">
                  <c:v>0.47932152388458027</c:v>
                </c:pt>
                <c:pt idx="26762">
                  <c:v>0.47933943508086907</c:v>
                </c:pt>
                <c:pt idx="26763">
                  <c:v>0.47935734627715787</c:v>
                </c:pt>
                <c:pt idx="26764">
                  <c:v>0.47937525747344667</c:v>
                </c:pt>
                <c:pt idx="26765">
                  <c:v>0.47939316866973547</c:v>
                </c:pt>
                <c:pt idx="26766">
                  <c:v>0.47941107986602427</c:v>
                </c:pt>
                <c:pt idx="26767">
                  <c:v>0.47942899106231307</c:v>
                </c:pt>
                <c:pt idx="26768">
                  <c:v>0.47944690225860187</c:v>
                </c:pt>
                <c:pt idx="26769">
                  <c:v>0.47946481345489067</c:v>
                </c:pt>
                <c:pt idx="26770">
                  <c:v>0.47948272465117947</c:v>
                </c:pt>
                <c:pt idx="26771">
                  <c:v>0.47950063584746827</c:v>
                </c:pt>
                <c:pt idx="26772">
                  <c:v>0.47951854704375707</c:v>
                </c:pt>
                <c:pt idx="26773">
                  <c:v>0.47953645824004587</c:v>
                </c:pt>
                <c:pt idx="26774">
                  <c:v>0.47955436943633467</c:v>
                </c:pt>
                <c:pt idx="26775">
                  <c:v>0.47957228063262347</c:v>
                </c:pt>
                <c:pt idx="26776">
                  <c:v>0.47959019182891227</c:v>
                </c:pt>
                <c:pt idx="26777">
                  <c:v>0.47960810302520107</c:v>
                </c:pt>
                <c:pt idx="26778">
                  <c:v>0.47962601422148987</c:v>
                </c:pt>
                <c:pt idx="26779">
                  <c:v>0.47964392541777867</c:v>
                </c:pt>
                <c:pt idx="26780">
                  <c:v>0.47966183661406747</c:v>
                </c:pt>
                <c:pt idx="26781">
                  <c:v>0.47967974781035627</c:v>
                </c:pt>
                <c:pt idx="26782">
                  <c:v>0.47969765900664507</c:v>
                </c:pt>
                <c:pt idx="26783">
                  <c:v>0.47971557020293387</c:v>
                </c:pt>
                <c:pt idx="26784">
                  <c:v>0.47973348139922267</c:v>
                </c:pt>
                <c:pt idx="26785">
                  <c:v>0.47975139259551147</c:v>
                </c:pt>
                <c:pt idx="26786">
                  <c:v>0.47976930379180027</c:v>
                </c:pt>
                <c:pt idx="26787">
                  <c:v>0.47978721498808907</c:v>
                </c:pt>
                <c:pt idx="26788">
                  <c:v>0.47980512618437787</c:v>
                </c:pt>
                <c:pt idx="26789">
                  <c:v>0.47982303738066667</c:v>
                </c:pt>
                <c:pt idx="26790">
                  <c:v>0.47984094857695547</c:v>
                </c:pt>
                <c:pt idx="26791">
                  <c:v>0.47985885977324427</c:v>
                </c:pt>
                <c:pt idx="26792">
                  <c:v>0.47987677096953307</c:v>
                </c:pt>
                <c:pt idx="26793">
                  <c:v>0.47989468216582187</c:v>
                </c:pt>
                <c:pt idx="26794">
                  <c:v>0.47991259336211067</c:v>
                </c:pt>
                <c:pt idx="26795">
                  <c:v>0.47993050455839947</c:v>
                </c:pt>
                <c:pt idx="26796">
                  <c:v>0.47994841575468827</c:v>
                </c:pt>
                <c:pt idx="26797">
                  <c:v>0.47996632695097707</c:v>
                </c:pt>
                <c:pt idx="26798">
                  <c:v>0.47998423814726587</c:v>
                </c:pt>
                <c:pt idx="26799">
                  <c:v>0.48000214934355467</c:v>
                </c:pt>
                <c:pt idx="26800">
                  <c:v>0.48002006053984347</c:v>
                </c:pt>
                <c:pt idx="26801">
                  <c:v>0.48003797173613227</c:v>
                </c:pt>
                <c:pt idx="26802">
                  <c:v>0.48005588293242107</c:v>
                </c:pt>
                <c:pt idx="26803">
                  <c:v>0.48007379412870987</c:v>
                </c:pt>
                <c:pt idx="26804">
                  <c:v>0.48009170532499867</c:v>
                </c:pt>
                <c:pt idx="26805">
                  <c:v>0.48010961652128747</c:v>
                </c:pt>
                <c:pt idx="26806">
                  <c:v>0.48012752771757627</c:v>
                </c:pt>
                <c:pt idx="26807">
                  <c:v>0.48014543891386507</c:v>
                </c:pt>
                <c:pt idx="26808">
                  <c:v>0.48016335011015387</c:v>
                </c:pt>
                <c:pt idx="26809">
                  <c:v>0.48018126130644267</c:v>
                </c:pt>
                <c:pt idx="26810">
                  <c:v>0.48019917250273148</c:v>
                </c:pt>
                <c:pt idx="26811">
                  <c:v>0.48021708369902028</c:v>
                </c:pt>
                <c:pt idx="26812">
                  <c:v>0.48023499489530908</c:v>
                </c:pt>
                <c:pt idx="26813">
                  <c:v>0.48025290609159788</c:v>
                </c:pt>
                <c:pt idx="26814">
                  <c:v>0.48027081728788668</c:v>
                </c:pt>
                <c:pt idx="26815">
                  <c:v>0.48028872848417548</c:v>
                </c:pt>
                <c:pt idx="26816">
                  <c:v>0.48030663968046428</c:v>
                </c:pt>
                <c:pt idx="26817">
                  <c:v>0.48032455087675308</c:v>
                </c:pt>
                <c:pt idx="26818">
                  <c:v>0.48034246207304188</c:v>
                </c:pt>
                <c:pt idx="26819">
                  <c:v>0.48036037326933068</c:v>
                </c:pt>
                <c:pt idx="26820">
                  <c:v>0.48037828446561948</c:v>
                </c:pt>
                <c:pt idx="26821">
                  <c:v>0.48039619566190828</c:v>
                </c:pt>
                <c:pt idx="26822">
                  <c:v>0.48041410685819708</c:v>
                </c:pt>
                <c:pt idx="26823">
                  <c:v>0.48043201805448588</c:v>
                </c:pt>
                <c:pt idx="26824">
                  <c:v>0.48044992925077468</c:v>
                </c:pt>
                <c:pt idx="26825">
                  <c:v>0.48046784044706348</c:v>
                </c:pt>
                <c:pt idx="26826">
                  <c:v>0.48048575164335228</c:v>
                </c:pt>
                <c:pt idx="26827">
                  <c:v>0.48050366283964108</c:v>
                </c:pt>
                <c:pt idx="26828">
                  <c:v>0.48052157403592988</c:v>
                </c:pt>
                <c:pt idx="26829">
                  <c:v>0.48053948523221868</c:v>
                </c:pt>
                <c:pt idx="26830">
                  <c:v>0.48055739642850748</c:v>
                </c:pt>
                <c:pt idx="26831">
                  <c:v>0.48057530762479628</c:v>
                </c:pt>
                <c:pt idx="26832">
                  <c:v>0.48059321882108508</c:v>
                </c:pt>
                <c:pt idx="26833">
                  <c:v>0.48061113001737388</c:v>
                </c:pt>
                <c:pt idx="26834">
                  <c:v>0.48062904121366268</c:v>
                </c:pt>
                <c:pt idx="26835">
                  <c:v>0.48064695240995148</c:v>
                </c:pt>
                <c:pt idx="26836">
                  <c:v>0.48066486360624028</c:v>
                </c:pt>
                <c:pt idx="26837">
                  <c:v>0.48068277480252908</c:v>
                </c:pt>
                <c:pt idx="26838">
                  <c:v>0.48070068599881788</c:v>
                </c:pt>
                <c:pt idx="26839">
                  <c:v>0.48071859719510668</c:v>
                </c:pt>
                <c:pt idx="26840">
                  <c:v>0.48073650839139548</c:v>
                </c:pt>
                <c:pt idx="26841">
                  <c:v>0.48075441958768428</c:v>
                </c:pt>
                <c:pt idx="26842">
                  <c:v>0.48077233078397308</c:v>
                </c:pt>
                <c:pt idx="26843">
                  <c:v>0.48079024198026188</c:v>
                </c:pt>
                <c:pt idx="26844">
                  <c:v>0.48080815317655068</c:v>
                </c:pt>
                <c:pt idx="26845">
                  <c:v>0.48082606437283948</c:v>
                </c:pt>
                <c:pt idx="26846">
                  <c:v>0.48084397556912828</c:v>
                </c:pt>
                <c:pt idx="26847">
                  <c:v>0.48086188676541708</c:v>
                </c:pt>
                <c:pt idx="26848">
                  <c:v>0.48087979796170588</c:v>
                </c:pt>
                <c:pt idx="26849">
                  <c:v>0.48089770915799468</c:v>
                </c:pt>
                <c:pt idx="26850">
                  <c:v>0.48091562035428348</c:v>
                </c:pt>
                <c:pt idx="26851">
                  <c:v>0.48093353155057228</c:v>
                </c:pt>
                <c:pt idx="26852">
                  <c:v>0.48095144274686108</c:v>
                </c:pt>
                <c:pt idx="26853">
                  <c:v>0.48096935394314988</c:v>
                </c:pt>
                <c:pt idx="26854">
                  <c:v>0.48098726513943868</c:v>
                </c:pt>
                <c:pt idx="26855">
                  <c:v>0.48100517633572748</c:v>
                </c:pt>
                <c:pt idx="26856">
                  <c:v>0.48102308753201628</c:v>
                </c:pt>
                <c:pt idx="26857">
                  <c:v>0.48104099872830508</c:v>
                </c:pt>
                <c:pt idx="26858">
                  <c:v>0.48105890992459388</c:v>
                </c:pt>
                <c:pt idx="26859">
                  <c:v>0.48107682112088268</c:v>
                </c:pt>
                <c:pt idx="26860">
                  <c:v>0.48109473231717148</c:v>
                </c:pt>
                <c:pt idx="26861">
                  <c:v>0.48111264351346028</c:v>
                </c:pt>
                <c:pt idx="26862">
                  <c:v>0.48113055470974908</c:v>
                </c:pt>
                <c:pt idx="26863">
                  <c:v>0.48114846590603788</c:v>
                </c:pt>
                <c:pt idx="26864">
                  <c:v>0.48116637710232668</c:v>
                </c:pt>
                <c:pt idx="26865">
                  <c:v>0.48118428829861548</c:v>
                </c:pt>
                <c:pt idx="26866">
                  <c:v>0.48120219949490428</c:v>
                </c:pt>
                <c:pt idx="26867">
                  <c:v>0.48122011069119308</c:v>
                </c:pt>
                <c:pt idx="26868">
                  <c:v>0.48123802188748188</c:v>
                </c:pt>
                <c:pt idx="26869">
                  <c:v>0.48125593308377068</c:v>
                </c:pt>
                <c:pt idx="26870">
                  <c:v>0.48127384428005948</c:v>
                </c:pt>
                <c:pt idx="26871">
                  <c:v>0.48129175547634828</c:v>
                </c:pt>
                <c:pt idx="26872">
                  <c:v>0.48130966667263708</c:v>
                </c:pt>
                <c:pt idx="26873">
                  <c:v>0.48132757786892588</c:v>
                </c:pt>
                <c:pt idx="26874">
                  <c:v>0.48134548906521468</c:v>
                </c:pt>
                <c:pt idx="26875">
                  <c:v>0.48136340026150348</c:v>
                </c:pt>
                <c:pt idx="26876">
                  <c:v>0.48138131145779228</c:v>
                </c:pt>
                <c:pt idx="26877">
                  <c:v>0.48139922265408108</c:v>
                </c:pt>
                <c:pt idx="26878">
                  <c:v>0.48141713385036988</c:v>
                </c:pt>
                <c:pt idx="26879">
                  <c:v>0.48143504504665868</c:v>
                </c:pt>
                <c:pt idx="26880">
                  <c:v>0.48145295624294748</c:v>
                </c:pt>
                <c:pt idx="26881">
                  <c:v>0.48147086743923628</c:v>
                </c:pt>
                <c:pt idx="26882">
                  <c:v>0.48148877863552508</c:v>
                </c:pt>
                <c:pt idx="26883">
                  <c:v>0.48150668983181388</c:v>
                </c:pt>
                <c:pt idx="26884">
                  <c:v>0.48152460102810268</c:v>
                </c:pt>
                <c:pt idx="26885">
                  <c:v>0.48154251222439148</c:v>
                </c:pt>
                <c:pt idx="26886">
                  <c:v>0.48156042342068028</c:v>
                </c:pt>
                <c:pt idx="26887">
                  <c:v>0.48157833461696908</c:v>
                </c:pt>
                <c:pt idx="26888">
                  <c:v>0.48159624581325788</c:v>
                </c:pt>
                <c:pt idx="26889">
                  <c:v>0.48161415700954668</c:v>
                </c:pt>
                <c:pt idx="26890">
                  <c:v>0.48163206820583548</c:v>
                </c:pt>
                <c:pt idx="26891">
                  <c:v>0.48164997940212428</c:v>
                </c:pt>
                <c:pt idx="26892">
                  <c:v>0.48166789059841308</c:v>
                </c:pt>
                <c:pt idx="26893">
                  <c:v>0.48168580179470188</c:v>
                </c:pt>
                <c:pt idx="26894">
                  <c:v>0.48170371299099068</c:v>
                </c:pt>
                <c:pt idx="26895">
                  <c:v>0.48172162418727948</c:v>
                </c:pt>
                <c:pt idx="26896">
                  <c:v>0.48173953538356828</c:v>
                </c:pt>
                <c:pt idx="26897">
                  <c:v>0.48175744657985708</c:v>
                </c:pt>
                <c:pt idx="26898">
                  <c:v>0.48177535777614588</c:v>
                </c:pt>
                <c:pt idx="26899">
                  <c:v>0.48179326897243469</c:v>
                </c:pt>
                <c:pt idx="26900">
                  <c:v>0.48181118016872349</c:v>
                </c:pt>
                <c:pt idx="26901">
                  <c:v>0.48182909136501229</c:v>
                </c:pt>
                <c:pt idx="26902">
                  <c:v>0.48184700256130109</c:v>
                </c:pt>
                <c:pt idx="26903">
                  <c:v>0.48186491375758989</c:v>
                </c:pt>
                <c:pt idx="26904">
                  <c:v>0.48188282495387869</c:v>
                </c:pt>
                <c:pt idx="26905">
                  <c:v>0.48190073615016749</c:v>
                </c:pt>
                <c:pt idx="26906">
                  <c:v>0.48191864734645629</c:v>
                </c:pt>
                <c:pt idx="26907">
                  <c:v>0.48193655854274509</c:v>
                </c:pt>
                <c:pt idx="26908">
                  <c:v>0.48195446973903389</c:v>
                </c:pt>
                <c:pt idx="26909">
                  <c:v>0.48197238093532269</c:v>
                </c:pt>
                <c:pt idx="26910">
                  <c:v>0.48199029213161149</c:v>
                </c:pt>
                <c:pt idx="26911">
                  <c:v>0.48200820332790029</c:v>
                </c:pt>
                <c:pt idx="26912">
                  <c:v>0.48202611452418909</c:v>
                </c:pt>
                <c:pt idx="26913">
                  <c:v>0.48204402572047789</c:v>
                </c:pt>
                <c:pt idx="26914">
                  <c:v>0.48206193691676669</c:v>
                </c:pt>
                <c:pt idx="26915">
                  <c:v>0.48207984811305549</c:v>
                </c:pt>
                <c:pt idx="26916">
                  <c:v>0.48209775930934429</c:v>
                </c:pt>
                <c:pt idx="26917">
                  <c:v>0.48211567050563309</c:v>
                </c:pt>
                <c:pt idx="26918">
                  <c:v>0.48213358170192189</c:v>
                </c:pt>
                <c:pt idx="26919">
                  <c:v>0.48215149289821069</c:v>
                </c:pt>
                <c:pt idx="26920">
                  <c:v>0.48216940409449949</c:v>
                </c:pt>
                <c:pt idx="26921">
                  <c:v>0.48218731529078829</c:v>
                </c:pt>
                <c:pt idx="26922">
                  <c:v>0.48220522648707709</c:v>
                </c:pt>
                <c:pt idx="26923">
                  <c:v>0.48222313768336589</c:v>
                </c:pt>
                <c:pt idx="26924">
                  <c:v>0.48224104887965469</c:v>
                </c:pt>
                <c:pt idx="26925">
                  <c:v>0.48225896007594349</c:v>
                </c:pt>
                <c:pt idx="26926">
                  <c:v>0.48227687127223229</c:v>
                </c:pt>
                <c:pt idx="26927">
                  <c:v>0.48229478246852109</c:v>
                </c:pt>
                <c:pt idx="26928">
                  <c:v>0.48231269366480989</c:v>
                </c:pt>
                <c:pt idx="26929">
                  <c:v>0.48233060486109869</c:v>
                </c:pt>
                <c:pt idx="26930">
                  <c:v>0.48234851605738749</c:v>
                </c:pt>
                <c:pt idx="26931">
                  <c:v>0.48236642725367629</c:v>
                </c:pt>
                <c:pt idx="26932">
                  <c:v>0.48238433844996509</c:v>
                </c:pt>
                <c:pt idx="26933">
                  <c:v>0.48240224964625389</c:v>
                </c:pt>
                <c:pt idx="26934">
                  <c:v>0.48242016084254269</c:v>
                </c:pt>
                <c:pt idx="26935">
                  <c:v>0.48243807203883149</c:v>
                </c:pt>
                <c:pt idx="26936">
                  <c:v>0.48245598323512029</c:v>
                </c:pt>
                <c:pt idx="26937">
                  <c:v>0.48247389443140909</c:v>
                </c:pt>
                <c:pt idx="26938">
                  <c:v>0.48249180562769789</c:v>
                </c:pt>
                <c:pt idx="26939">
                  <c:v>0.48250971682398669</c:v>
                </c:pt>
                <c:pt idx="26940">
                  <c:v>0.48252762802027549</c:v>
                </c:pt>
                <c:pt idx="26941">
                  <c:v>0.48254553921656429</c:v>
                </c:pt>
                <c:pt idx="26942">
                  <c:v>0.48256345041285309</c:v>
                </c:pt>
                <c:pt idx="26943">
                  <c:v>0.48258136160914189</c:v>
                </c:pt>
                <c:pt idx="26944">
                  <c:v>0.48259927280543069</c:v>
                </c:pt>
                <c:pt idx="26945">
                  <c:v>0.48261718400171949</c:v>
                </c:pt>
                <c:pt idx="26946">
                  <c:v>0.48263509519800829</c:v>
                </c:pt>
                <c:pt idx="26947">
                  <c:v>0.48265300639429709</c:v>
                </c:pt>
                <c:pt idx="26948">
                  <c:v>0.48267091759058589</c:v>
                </c:pt>
                <c:pt idx="26949">
                  <c:v>0.48268882878687469</c:v>
                </c:pt>
                <c:pt idx="26950">
                  <c:v>0.48270673998316349</c:v>
                </c:pt>
                <c:pt idx="26951">
                  <c:v>0.48272465117945229</c:v>
                </c:pt>
                <c:pt idx="26952">
                  <c:v>0.48274256237574109</c:v>
                </c:pt>
                <c:pt idx="26953">
                  <c:v>0.48276047357202989</c:v>
                </c:pt>
                <c:pt idx="26954">
                  <c:v>0.48277838476831869</c:v>
                </c:pt>
                <c:pt idx="26955">
                  <c:v>0.48279629596460749</c:v>
                </c:pt>
                <c:pt idx="26956">
                  <c:v>0.48281420716089629</c:v>
                </c:pt>
                <c:pt idx="26957">
                  <c:v>0.48283211835718509</c:v>
                </c:pt>
                <c:pt idx="26958">
                  <c:v>0.48285002955347389</c:v>
                </c:pt>
                <c:pt idx="26959">
                  <c:v>0.48286794074976269</c:v>
                </c:pt>
                <c:pt idx="26960">
                  <c:v>0.48288585194605149</c:v>
                </c:pt>
                <c:pt idx="26961">
                  <c:v>0.48290376314234029</c:v>
                </c:pt>
                <c:pt idx="26962">
                  <c:v>0.48292167433862909</c:v>
                </c:pt>
                <c:pt idx="26963">
                  <c:v>0.48293958553491789</c:v>
                </c:pt>
                <c:pt idx="26964">
                  <c:v>0.48295749673120669</c:v>
                </c:pt>
                <c:pt idx="26965">
                  <c:v>0.48297540792749549</c:v>
                </c:pt>
                <c:pt idx="26966">
                  <c:v>0.48299331912378429</c:v>
                </c:pt>
                <c:pt idx="26967">
                  <c:v>0.48301123032007309</c:v>
                </c:pt>
                <c:pt idx="26968">
                  <c:v>0.48302914151636189</c:v>
                </c:pt>
                <c:pt idx="26969">
                  <c:v>0.48304705271265069</c:v>
                </c:pt>
                <c:pt idx="26970">
                  <c:v>0.48306496390893949</c:v>
                </c:pt>
                <c:pt idx="26971">
                  <c:v>0.48308287510522829</c:v>
                </c:pt>
                <c:pt idx="26972">
                  <c:v>0.48310078630151709</c:v>
                </c:pt>
                <c:pt idx="26973">
                  <c:v>0.48311869749780589</c:v>
                </c:pt>
                <c:pt idx="26974">
                  <c:v>0.48313660869409469</c:v>
                </c:pt>
                <c:pt idx="26975">
                  <c:v>0.48315451989038349</c:v>
                </c:pt>
                <c:pt idx="26976">
                  <c:v>0.48317243108667229</c:v>
                </c:pt>
                <c:pt idx="26977">
                  <c:v>0.48319034228296109</c:v>
                </c:pt>
                <c:pt idx="26978">
                  <c:v>0.48320825347924989</c:v>
                </c:pt>
                <c:pt idx="26979">
                  <c:v>0.48322616467553869</c:v>
                </c:pt>
                <c:pt idx="26980">
                  <c:v>0.48324407587182749</c:v>
                </c:pt>
                <c:pt idx="26981">
                  <c:v>0.48326198706811629</c:v>
                </c:pt>
                <c:pt idx="26982">
                  <c:v>0.48327989826440509</c:v>
                </c:pt>
                <c:pt idx="26983">
                  <c:v>0.48329780946069389</c:v>
                </c:pt>
                <c:pt idx="26984">
                  <c:v>0.48331572065698269</c:v>
                </c:pt>
                <c:pt idx="26985">
                  <c:v>0.48333363185327149</c:v>
                </c:pt>
                <c:pt idx="26986">
                  <c:v>0.48335154304956029</c:v>
                </c:pt>
                <c:pt idx="26987">
                  <c:v>0.4833694542458491</c:v>
                </c:pt>
                <c:pt idx="26988">
                  <c:v>0.4833873654421379</c:v>
                </c:pt>
                <c:pt idx="26989">
                  <c:v>0.4834052766384267</c:v>
                </c:pt>
                <c:pt idx="26990">
                  <c:v>0.4834231878347155</c:v>
                </c:pt>
                <c:pt idx="26991">
                  <c:v>0.4834410990310043</c:v>
                </c:pt>
                <c:pt idx="26992">
                  <c:v>0.4834590102272931</c:v>
                </c:pt>
                <c:pt idx="26993">
                  <c:v>0.4834769214235819</c:v>
                </c:pt>
                <c:pt idx="26994">
                  <c:v>0.4834948326198707</c:v>
                </c:pt>
                <c:pt idx="26995">
                  <c:v>0.4835127438161595</c:v>
                </c:pt>
                <c:pt idx="26996">
                  <c:v>0.4835306550124483</c:v>
                </c:pt>
                <c:pt idx="26997">
                  <c:v>0.4835485662087371</c:v>
                </c:pt>
                <c:pt idx="26998">
                  <c:v>0.4835664774050259</c:v>
                </c:pt>
                <c:pt idx="26999">
                  <c:v>0.4835843886013147</c:v>
                </c:pt>
                <c:pt idx="27000">
                  <c:v>0.4836022997976035</c:v>
                </c:pt>
                <c:pt idx="27001">
                  <c:v>0.4836202109938923</c:v>
                </c:pt>
                <c:pt idx="27002">
                  <c:v>0.4836381221901811</c:v>
                </c:pt>
                <c:pt idx="27003">
                  <c:v>0.4836560333864699</c:v>
                </c:pt>
                <c:pt idx="27004">
                  <c:v>0.4836739445827587</c:v>
                </c:pt>
                <c:pt idx="27005">
                  <c:v>0.4836918557790475</c:v>
                </c:pt>
                <c:pt idx="27006">
                  <c:v>0.4837097669753363</c:v>
                </c:pt>
                <c:pt idx="27007">
                  <c:v>0.4837276781716251</c:v>
                </c:pt>
                <c:pt idx="27008">
                  <c:v>0.4837455893679139</c:v>
                </c:pt>
                <c:pt idx="27009">
                  <c:v>0.4837635005642027</c:v>
                </c:pt>
                <c:pt idx="27010">
                  <c:v>0.4837814117604915</c:v>
                </c:pt>
                <c:pt idx="27011">
                  <c:v>0.4837993229567803</c:v>
                </c:pt>
                <c:pt idx="27012">
                  <c:v>0.4838172341530691</c:v>
                </c:pt>
                <c:pt idx="27013">
                  <c:v>0.4838351453493579</c:v>
                </c:pt>
                <c:pt idx="27014">
                  <c:v>0.4838530565456467</c:v>
                </c:pt>
                <c:pt idx="27015">
                  <c:v>0.4838709677419355</c:v>
                </c:pt>
                <c:pt idx="27016">
                  <c:v>0.4838888789382243</c:v>
                </c:pt>
                <c:pt idx="27017">
                  <c:v>0.4839067901345131</c:v>
                </c:pt>
                <c:pt idx="27018">
                  <c:v>0.4839247013308019</c:v>
                </c:pt>
                <c:pt idx="27019">
                  <c:v>0.4839426125270907</c:v>
                </c:pt>
                <c:pt idx="27020">
                  <c:v>0.4839605237233795</c:v>
                </c:pt>
                <c:pt idx="27021">
                  <c:v>0.4839784349196683</c:v>
                </c:pt>
                <c:pt idx="27022">
                  <c:v>0.4839963461159571</c:v>
                </c:pt>
                <c:pt idx="27023">
                  <c:v>0.4840142573122459</c:v>
                </c:pt>
                <c:pt idx="27024">
                  <c:v>0.4840321685085347</c:v>
                </c:pt>
                <c:pt idx="27025">
                  <c:v>0.4840500797048235</c:v>
                </c:pt>
                <c:pt idx="27026">
                  <c:v>0.4840679909011123</c:v>
                </c:pt>
                <c:pt idx="27027">
                  <c:v>0.4840859020974011</c:v>
                </c:pt>
                <c:pt idx="27028">
                  <c:v>0.4841038132936899</c:v>
                </c:pt>
                <c:pt idx="27029">
                  <c:v>0.4841217244899787</c:v>
                </c:pt>
                <c:pt idx="27030">
                  <c:v>0.4841396356862675</c:v>
                </c:pt>
                <c:pt idx="27031">
                  <c:v>0.4841575468825563</c:v>
                </c:pt>
                <c:pt idx="27032">
                  <c:v>0.4841754580788451</c:v>
                </c:pt>
                <c:pt idx="27033">
                  <c:v>0.4841933692751339</c:v>
                </c:pt>
                <c:pt idx="27034">
                  <c:v>0.4842112804714227</c:v>
                </c:pt>
                <c:pt idx="27035">
                  <c:v>0.4842291916677115</c:v>
                </c:pt>
                <c:pt idx="27036">
                  <c:v>0.4842471028640003</c:v>
                </c:pt>
                <c:pt idx="27037">
                  <c:v>0.4842650140602891</c:v>
                </c:pt>
                <c:pt idx="27038">
                  <c:v>0.4842829252565779</c:v>
                </c:pt>
                <c:pt idx="27039">
                  <c:v>0.4843008364528667</c:v>
                </c:pt>
                <c:pt idx="27040">
                  <c:v>0.4843187476491555</c:v>
                </c:pt>
                <c:pt idx="27041">
                  <c:v>0.4843366588454443</c:v>
                </c:pt>
                <c:pt idx="27042">
                  <c:v>0.4843545700417331</c:v>
                </c:pt>
                <c:pt idx="27043">
                  <c:v>0.4843724812380219</c:v>
                </c:pt>
                <c:pt idx="27044">
                  <c:v>0.4843903924343107</c:v>
                </c:pt>
                <c:pt idx="27045">
                  <c:v>0.4844083036305995</c:v>
                </c:pt>
                <c:pt idx="27046">
                  <c:v>0.4844262148268883</c:v>
                </c:pt>
                <c:pt idx="27047">
                  <c:v>0.4844441260231771</c:v>
                </c:pt>
                <c:pt idx="27048">
                  <c:v>0.4844620372194659</c:v>
                </c:pt>
                <c:pt idx="27049">
                  <c:v>0.4844799484157547</c:v>
                </c:pt>
                <c:pt idx="27050">
                  <c:v>0.4844978596120435</c:v>
                </c:pt>
                <c:pt idx="27051">
                  <c:v>0.4845157708083323</c:v>
                </c:pt>
                <c:pt idx="27052">
                  <c:v>0.4845336820046211</c:v>
                </c:pt>
                <c:pt idx="27053">
                  <c:v>0.4845515932009099</c:v>
                </c:pt>
                <c:pt idx="27054">
                  <c:v>0.4845695043971987</c:v>
                </c:pt>
                <c:pt idx="27055">
                  <c:v>0.4845874155934875</c:v>
                </c:pt>
                <c:pt idx="27056">
                  <c:v>0.4846053267897763</c:v>
                </c:pt>
                <c:pt idx="27057">
                  <c:v>0.4846232379860651</c:v>
                </c:pt>
                <c:pt idx="27058">
                  <c:v>0.4846411491823539</c:v>
                </c:pt>
                <c:pt idx="27059">
                  <c:v>0.4846590603786427</c:v>
                </c:pt>
                <c:pt idx="27060">
                  <c:v>0.4846769715749315</c:v>
                </c:pt>
                <c:pt idx="27061">
                  <c:v>0.4846948827712203</c:v>
                </c:pt>
                <c:pt idx="27062">
                  <c:v>0.4847127939675091</c:v>
                </c:pt>
                <c:pt idx="27063">
                  <c:v>0.4847307051637979</c:v>
                </c:pt>
                <c:pt idx="27064">
                  <c:v>0.4847486163600867</c:v>
                </c:pt>
                <c:pt idx="27065">
                  <c:v>0.4847665275563755</c:v>
                </c:pt>
                <c:pt idx="27066">
                  <c:v>0.4847844387526643</c:v>
                </c:pt>
                <c:pt idx="27067">
                  <c:v>0.4848023499489531</c:v>
                </c:pt>
                <c:pt idx="27068">
                  <c:v>0.4848202611452419</c:v>
                </c:pt>
                <c:pt idx="27069">
                  <c:v>0.4848381723415307</c:v>
                </c:pt>
                <c:pt idx="27070">
                  <c:v>0.4848560835378195</c:v>
                </c:pt>
                <c:pt idx="27071">
                  <c:v>0.4848739947341083</c:v>
                </c:pt>
                <c:pt idx="27072">
                  <c:v>0.4848919059303971</c:v>
                </c:pt>
                <c:pt idx="27073">
                  <c:v>0.4849098171266859</c:v>
                </c:pt>
                <c:pt idx="27074">
                  <c:v>0.4849277283229747</c:v>
                </c:pt>
                <c:pt idx="27075">
                  <c:v>0.4849456395192635</c:v>
                </c:pt>
                <c:pt idx="27076">
                  <c:v>0.48496355071555231</c:v>
                </c:pt>
                <c:pt idx="27077">
                  <c:v>0.48498146191184111</c:v>
                </c:pt>
                <c:pt idx="27078">
                  <c:v>0.48499937310812991</c:v>
                </c:pt>
                <c:pt idx="27079">
                  <c:v>0.48501728430441871</c:v>
                </c:pt>
                <c:pt idx="27080">
                  <c:v>0.48503519550070751</c:v>
                </c:pt>
                <c:pt idx="27081">
                  <c:v>0.48505310669699631</c:v>
                </c:pt>
                <c:pt idx="27082">
                  <c:v>0.48507101789328511</c:v>
                </c:pt>
                <c:pt idx="27083">
                  <c:v>0.48508892908957391</c:v>
                </c:pt>
                <c:pt idx="27084">
                  <c:v>0.48510684028586271</c:v>
                </c:pt>
                <c:pt idx="27085">
                  <c:v>0.48512475148215151</c:v>
                </c:pt>
                <c:pt idx="27086">
                  <c:v>0.48514266267844031</c:v>
                </c:pt>
                <c:pt idx="27087">
                  <c:v>0.48516057387472911</c:v>
                </c:pt>
                <c:pt idx="27088">
                  <c:v>0.48517848507101791</c:v>
                </c:pt>
                <c:pt idx="27089">
                  <c:v>0.48519639626730671</c:v>
                </c:pt>
                <c:pt idx="27090">
                  <c:v>0.48521430746359551</c:v>
                </c:pt>
                <c:pt idx="27091">
                  <c:v>0.48523221865988431</c:v>
                </c:pt>
                <c:pt idx="27092">
                  <c:v>0.48525012985617311</c:v>
                </c:pt>
                <c:pt idx="27093">
                  <c:v>0.48526804105246191</c:v>
                </c:pt>
                <c:pt idx="27094">
                  <c:v>0.48528595224875071</c:v>
                </c:pt>
                <c:pt idx="27095">
                  <c:v>0.48530386344503951</c:v>
                </c:pt>
                <c:pt idx="27096">
                  <c:v>0.48532177464132831</c:v>
                </c:pt>
                <c:pt idx="27097">
                  <c:v>0.48533968583761711</c:v>
                </c:pt>
                <c:pt idx="27098">
                  <c:v>0.48535759703390591</c:v>
                </c:pt>
                <c:pt idx="27099">
                  <c:v>0.48537550823019471</c:v>
                </c:pt>
                <c:pt idx="27100">
                  <c:v>0.48539341942648351</c:v>
                </c:pt>
                <c:pt idx="27101">
                  <c:v>0.48541133062277231</c:v>
                </c:pt>
                <c:pt idx="27102">
                  <c:v>0.48542924181906111</c:v>
                </c:pt>
                <c:pt idx="27103">
                  <c:v>0.48544715301534991</c:v>
                </c:pt>
                <c:pt idx="27104">
                  <c:v>0.48546506421163871</c:v>
                </c:pt>
                <c:pt idx="27105">
                  <c:v>0.48548297540792751</c:v>
                </c:pt>
                <c:pt idx="27106">
                  <c:v>0.48550088660421631</c:v>
                </c:pt>
                <c:pt idx="27107">
                  <c:v>0.48551879780050511</c:v>
                </c:pt>
                <c:pt idx="27108">
                  <c:v>0.48553670899679391</c:v>
                </c:pt>
                <c:pt idx="27109">
                  <c:v>0.48555462019308271</c:v>
                </c:pt>
                <c:pt idx="27110">
                  <c:v>0.48557253138937151</c:v>
                </c:pt>
                <c:pt idx="27111">
                  <c:v>0.48559044258566031</c:v>
                </c:pt>
                <c:pt idx="27112">
                  <c:v>0.48560835378194911</c:v>
                </c:pt>
                <c:pt idx="27113">
                  <c:v>0.48562626497823791</c:v>
                </c:pt>
                <c:pt idx="27114">
                  <c:v>0.48564417617452671</c:v>
                </c:pt>
                <c:pt idx="27115">
                  <c:v>0.48566208737081551</c:v>
                </c:pt>
                <c:pt idx="27116">
                  <c:v>0.48567999856710431</c:v>
                </c:pt>
                <c:pt idx="27117">
                  <c:v>0.48569790976339311</c:v>
                </c:pt>
                <c:pt idx="27118">
                  <c:v>0.48571582095968191</c:v>
                </c:pt>
                <c:pt idx="27119">
                  <c:v>0.48573373215597071</c:v>
                </c:pt>
                <c:pt idx="27120">
                  <c:v>0.48575164335225951</c:v>
                </c:pt>
                <c:pt idx="27121">
                  <c:v>0.48576955454854831</c:v>
                </c:pt>
                <c:pt idx="27122">
                  <c:v>0.48578746574483711</c:v>
                </c:pt>
                <c:pt idx="27123">
                  <c:v>0.48580537694112591</c:v>
                </c:pt>
                <c:pt idx="27124">
                  <c:v>0.48582328813741471</c:v>
                </c:pt>
                <c:pt idx="27125">
                  <c:v>0.48584119933370351</c:v>
                </c:pt>
                <c:pt idx="27126">
                  <c:v>0.48585911052999231</c:v>
                </c:pt>
                <c:pt idx="27127">
                  <c:v>0.48587702172628111</c:v>
                </c:pt>
                <c:pt idx="27128">
                  <c:v>0.48589493292256991</c:v>
                </c:pt>
                <c:pt idx="27129">
                  <c:v>0.48591284411885871</c:v>
                </c:pt>
                <c:pt idx="27130">
                  <c:v>0.48593075531514751</c:v>
                </c:pt>
                <c:pt idx="27131">
                  <c:v>0.48594866651143631</c:v>
                </c:pt>
                <c:pt idx="27132">
                  <c:v>0.48596657770772511</c:v>
                </c:pt>
                <c:pt idx="27133">
                  <c:v>0.48598448890401391</c:v>
                </c:pt>
                <c:pt idx="27134">
                  <c:v>0.48600240010030271</c:v>
                </c:pt>
                <c:pt idx="27135">
                  <c:v>0.48602031129659151</c:v>
                </c:pt>
                <c:pt idx="27136">
                  <c:v>0.48603822249288031</c:v>
                </c:pt>
                <c:pt idx="27137">
                  <c:v>0.48605613368916911</c:v>
                </c:pt>
                <c:pt idx="27138">
                  <c:v>0.48607404488545791</c:v>
                </c:pt>
                <c:pt idx="27139">
                  <c:v>0.48609195608174671</c:v>
                </c:pt>
                <c:pt idx="27140">
                  <c:v>0.48610986727803551</c:v>
                </c:pt>
                <c:pt idx="27141">
                  <c:v>0.48612777847432431</c:v>
                </c:pt>
                <c:pt idx="27142">
                  <c:v>0.48614568967061311</c:v>
                </c:pt>
                <c:pt idx="27143">
                  <c:v>0.48616360086690191</c:v>
                </c:pt>
                <c:pt idx="27144">
                  <c:v>0.48618151206319071</c:v>
                </c:pt>
                <c:pt idx="27145">
                  <c:v>0.48619942325947951</c:v>
                </c:pt>
                <c:pt idx="27146">
                  <c:v>0.48621733445576831</c:v>
                </c:pt>
                <c:pt idx="27147">
                  <c:v>0.48623524565205711</c:v>
                </c:pt>
                <c:pt idx="27148">
                  <c:v>0.48625315684834591</c:v>
                </c:pt>
                <c:pt idx="27149">
                  <c:v>0.48627106804463471</c:v>
                </c:pt>
                <c:pt idx="27150">
                  <c:v>0.48628897924092351</c:v>
                </c:pt>
                <c:pt idx="27151">
                  <c:v>0.48630689043721231</c:v>
                </c:pt>
                <c:pt idx="27152">
                  <c:v>0.48632480163350111</c:v>
                </c:pt>
                <c:pt idx="27153">
                  <c:v>0.48634271282978991</c:v>
                </c:pt>
                <c:pt idx="27154">
                  <c:v>0.48636062402607871</c:v>
                </c:pt>
                <c:pt idx="27155">
                  <c:v>0.48637853522236751</c:v>
                </c:pt>
                <c:pt idx="27156">
                  <c:v>0.48639644641865631</c:v>
                </c:pt>
                <c:pt idx="27157">
                  <c:v>0.48641435761494511</c:v>
                </c:pt>
                <c:pt idx="27158">
                  <c:v>0.48643226881123391</c:v>
                </c:pt>
                <c:pt idx="27159">
                  <c:v>0.48645018000752271</c:v>
                </c:pt>
                <c:pt idx="27160">
                  <c:v>0.48646809120381151</c:v>
                </c:pt>
                <c:pt idx="27161">
                  <c:v>0.48648600240010031</c:v>
                </c:pt>
                <c:pt idx="27162">
                  <c:v>0.48650391359638911</c:v>
                </c:pt>
                <c:pt idx="27163">
                  <c:v>0.48652182479267791</c:v>
                </c:pt>
                <c:pt idx="27164">
                  <c:v>0.48653973598896672</c:v>
                </c:pt>
                <c:pt idx="27165">
                  <c:v>0.48655764718525552</c:v>
                </c:pt>
                <c:pt idx="27166">
                  <c:v>0.48657555838154432</c:v>
                </c:pt>
                <c:pt idx="27167">
                  <c:v>0.48659346957783312</c:v>
                </c:pt>
                <c:pt idx="27168">
                  <c:v>0.48661138077412192</c:v>
                </c:pt>
                <c:pt idx="27169">
                  <c:v>0.48662929197041072</c:v>
                </c:pt>
                <c:pt idx="27170">
                  <c:v>0.48664720316669952</c:v>
                </c:pt>
                <c:pt idx="27171">
                  <c:v>0.48666511436298832</c:v>
                </c:pt>
                <c:pt idx="27172">
                  <c:v>0.48668302555927712</c:v>
                </c:pt>
                <c:pt idx="27173">
                  <c:v>0.48670093675556592</c:v>
                </c:pt>
                <c:pt idx="27174">
                  <c:v>0.48671884795185472</c:v>
                </c:pt>
                <c:pt idx="27175">
                  <c:v>0.48673675914814352</c:v>
                </c:pt>
                <c:pt idx="27176">
                  <c:v>0.48675467034443232</c:v>
                </c:pt>
                <c:pt idx="27177">
                  <c:v>0.48677258154072112</c:v>
                </c:pt>
                <c:pt idx="27178">
                  <c:v>0.48679049273700992</c:v>
                </c:pt>
                <c:pt idx="27179">
                  <c:v>0.48680840393329872</c:v>
                </c:pt>
                <c:pt idx="27180">
                  <c:v>0.48682631512958752</c:v>
                </c:pt>
                <c:pt idx="27181">
                  <c:v>0.48684422632587632</c:v>
                </c:pt>
                <c:pt idx="27182">
                  <c:v>0.48686213752216512</c:v>
                </c:pt>
                <c:pt idx="27183">
                  <c:v>0.48688004871845392</c:v>
                </c:pt>
                <c:pt idx="27184">
                  <c:v>0.48689795991474272</c:v>
                </c:pt>
                <c:pt idx="27185">
                  <c:v>0.48691587111103152</c:v>
                </c:pt>
                <c:pt idx="27186">
                  <c:v>0.48693378230732032</c:v>
                </c:pt>
                <c:pt idx="27187">
                  <c:v>0.48695169350360912</c:v>
                </c:pt>
                <c:pt idx="27188">
                  <c:v>0.48696960469989792</c:v>
                </c:pt>
                <c:pt idx="27189">
                  <c:v>0.48698751589618672</c:v>
                </c:pt>
                <c:pt idx="27190">
                  <c:v>0.48700542709247552</c:v>
                </c:pt>
                <c:pt idx="27191">
                  <c:v>0.48702333828876432</c:v>
                </c:pt>
                <c:pt idx="27192">
                  <c:v>0.48704124948505312</c:v>
                </c:pt>
                <c:pt idx="27193">
                  <c:v>0.48705916068134192</c:v>
                </c:pt>
                <c:pt idx="27194">
                  <c:v>0.48707707187763072</c:v>
                </c:pt>
                <c:pt idx="27195">
                  <c:v>0.48709498307391952</c:v>
                </c:pt>
                <c:pt idx="27196">
                  <c:v>0.48711289427020832</c:v>
                </c:pt>
                <c:pt idx="27197">
                  <c:v>0.48713080546649712</c:v>
                </c:pt>
                <c:pt idx="27198">
                  <c:v>0.48714871666278592</c:v>
                </c:pt>
                <c:pt idx="27199">
                  <c:v>0.48716662785907472</c:v>
                </c:pt>
                <c:pt idx="27200">
                  <c:v>0.48718453905536352</c:v>
                </c:pt>
                <c:pt idx="27201">
                  <c:v>0.48720245025165232</c:v>
                </c:pt>
                <c:pt idx="27202">
                  <c:v>0.48722036144794112</c:v>
                </c:pt>
                <c:pt idx="27203">
                  <c:v>0.48723827264422992</c:v>
                </c:pt>
                <c:pt idx="27204">
                  <c:v>0.48725618384051872</c:v>
                </c:pt>
                <c:pt idx="27205">
                  <c:v>0.48727409503680752</c:v>
                </c:pt>
                <c:pt idx="27206">
                  <c:v>0.48729200623309632</c:v>
                </c:pt>
                <c:pt idx="27207">
                  <c:v>0.48730991742938512</c:v>
                </c:pt>
                <c:pt idx="27208">
                  <c:v>0.48732782862567392</c:v>
                </c:pt>
                <c:pt idx="27209">
                  <c:v>0.48734573982196272</c:v>
                </c:pt>
                <c:pt idx="27210">
                  <c:v>0.48736365101825152</c:v>
                </c:pt>
                <c:pt idx="27211">
                  <c:v>0.48738156221454032</c:v>
                </c:pt>
                <c:pt idx="27212">
                  <c:v>0.48739947341082912</c:v>
                </c:pt>
                <c:pt idx="27213">
                  <c:v>0.48741738460711792</c:v>
                </c:pt>
                <c:pt idx="27214">
                  <c:v>0.48743529580340672</c:v>
                </c:pt>
                <c:pt idx="27215">
                  <c:v>0.48745320699969552</c:v>
                </c:pt>
                <c:pt idx="27216">
                  <c:v>0.48747111819598432</c:v>
                </c:pt>
                <c:pt idx="27217">
                  <c:v>0.48748902939227312</c:v>
                </c:pt>
                <c:pt idx="27218">
                  <c:v>0.48750694058856192</c:v>
                </c:pt>
                <c:pt idx="27219">
                  <c:v>0.48752485178485072</c:v>
                </c:pt>
                <c:pt idx="27220">
                  <c:v>0.48754276298113952</c:v>
                </c:pt>
                <c:pt idx="27221">
                  <c:v>0.48756067417742832</c:v>
                </c:pt>
                <c:pt idx="27222">
                  <c:v>0.48757858537371712</c:v>
                </c:pt>
                <c:pt idx="27223">
                  <c:v>0.48759649657000592</c:v>
                </c:pt>
                <c:pt idx="27224">
                  <c:v>0.48761440776629472</c:v>
                </c:pt>
                <c:pt idx="27225">
                  <c:v>0.48763231896258352</c:v>
                </c:pt>
                <c:pt idx="27226">
                  <c:v>0.48765023015887232</c:v>
                </c:pt>
                <c:pt idx="27227">
                  <c:v>0.48766814135516112</c:v>
                </c:pt>
                <c:pt idx="27228">
                  <c:v>0.48768605255144992</c:v>
                </c:pt>
                <c:pt idx="27229">
                  <c:v>0.48770396374773872</c:v>
                </c:pt>
                <c:pt idx="27230">
                  <c:v>0.48772187494402752</c:v>
                </c:pt>
                <c:pt idx="27231">
                  <c:v>0.48773978614031632</c:v>
                </c:pt>
                <c:pt idx="27232">
                  <c:v>0.48775769733660512</c:v>
                </c:pt>
                <c:pt idx="27233">
                  <c:v>0.48777560853289392</c:v>
                </c:pt>
                <c:pt idx="27234">
                  <c:v>0.48779351972918272</c:v>
                </c:pt>
                <c:pt idx="27235">
                  <c:v>0.48781143092547152</c:v>
                </c:pt>
                <c:pt idx="27236">
                  <c:v>0.48782934212176032</c:v>
                </c:pt>
                <c:pt idx="27237">
                  <c:v>0.48784725331804912</c:v>
                </c:pt>
                <c:pt idx="27238">
                  <c:v>0.48786516451433792</c:v>
                </c:pt>
                <c:pt idx="27239">
                  <c:v>0.48788307571062672</c:v>
                </c:pt>
                <c:pt idx="27240">
                  <c:v>0.48790098690691552</c:v>
                </c:pt>
                <c:pt idx="27241">
                  <c:v>0.48791889810320432</c:v>
                </c:pt>
                <c:pt idx="27242">
                  <c:v>0.48793680929949312</c:v>
                </c:pt>
                <c:pt idx="27243">
                  <c:v>0.48795472049578192</c:v>
                </c:pt>
                <c:pt idx="27244">
                  <c:v>0.48797263169207072</c:v>
                </c:pt>
                <c:pt idx="27245">
                  <c:v>0.48799054288835952</c:v>
                </c:pt>
                <c:pt idx="27246">
                  <c:v>0.48800845408464832</c:v>
                </c:pt>
                <c:pt idx="27247">
                  <c:v>0.48802636528093712</c:v>
                </c:pt>
                <c:pt idx="27248">
                  <c:v>0.48804427647722592</c:v>
                </c:pt>
                <c:pt idx="27249">
                  <c:v>0.48806218767351472</c:v>
                </c:pt>
                <c:pt idx="27250">
                  <c:v>0.48808009886980352</c:v>
                </c:pt>
                <c:pt idx="27251">
                  <c:v>0.48809801006609232</c:v>
                </c:pt>
                <c:pt idx="27252">
                  <c:v>0.48811592126238112</c:v>
                </c:pt>
                <c:pt idx="27253">
                  <c:v>0.48813383245866993</c:v>
                </c:pt>
                <c:pt idx="27254">
                  <c:v>0.48815174365495873</c:v>
                </c:pt>
                <c:pt idx="27255">
                  <c:v>0.48816965485124753</c:v>
                </c:pt>
                <c:pt idx="27256">
                  <c:v>0.48818756604753633</c:v>
                </c:pt>
                <c:pt idx="27257">
                  <c:v>0.48820547724382513</c:v>
                </c:pt>
                <c:pt idx="27258">
                  <c:v>0.48822338844011393</c:v>
                </c:pt>
                <c:pt idx="27259">
                  <c:v>0.48824129963640273</c:v>
                </c:pt>
                <c:pt idx="27260">
                  <c:v>0.48825921083269153</c:v>
                </c:pt>
                <c:pt idx="27261">
                  <c:v>0.48827712202898033</c:v>
                </c:pt>
                <c:pt idx="27262">
                  <c:v>0.48829503322526913</c:v>
                </c:pt>
                <c:pt idx="27263">
                  <c:v>0.48831294442155793</c:v>
                </c:pt>
                <c:pt idx="27264">
                  <c:v>0.48833085561784673</c:v>
                </c:pt>
                <c:pt idx="27265">
                  <c:v>0.48834876681413553</c:v>
                </c:pt>
                <c:pt idx="27266">
                  <c:v>0.48836667801042433</c:v>
                </c:pt>
                <c:pt idx="27267">
                  <c:v>0.48838458920671313</c:v>
                </c:pt>
                <c:pt idx="27268">
                  <c:v>0.48840250040300193</c:v>
                </c:pt>
                <c:pt idx="27269">
                  <c:v>0.48842041159929073</c:v>
                </c:pt>
                <c:pt idx="27270">
                  <c:v>0.48843832279557953</c:v>
                </c:pt>
                <c:pt idx="27271">
                  <c:v>0.48845623399186833</c:v>
                </c:pt>
                <c:pt idx="27272">
                  <c:v>0.48847414518815713</c:v>
                </c:pt>
                <c:pt idx="27273">
                  <c:v>0.48849205638444593</c:v>
                </c:pt>
                <c:pt idx="27274">
                  <c:v>0.48850996758073473</c:v>
                </c:pt>
                <c:pt idx="27275">
                  <c:v>0.48852787877702353</c:v>
                </c:pt>
                <c:pt idx="27276">
                  <c:v>0.48854578997331233</c:v>
                </c:pt>
                <c:pt idx="27277">
                  <c:v>0.48856370116960113</c:v>
                </c:pt>
                <c:pt idx="27278">
                  <c:v>0.48858161236588993</c:v>
                </c:pt>
                <c:pt idx="27279">
                  <c:v>0.48859952356217873</c:v>
                </c:pt>
                <c:pt idx="27280">
                  <c:v>0.48861743475846753</c:v>
                </c:pt>
                <c:pt idx="27281">
                  <c:v>0.48863534595475633</c:v>
                </c:pt>
                <c:pt idx="27282">
                  <c:v>0.48865325715104513</c:v>
                </c:pt>
                <c:pt idx="27283">
                  <c:v>0.48867116834733393</c:v>
                </c:pt>
                <c:pt idx="27284">
                  <c:v>0.48868907954362273</c:v>
                </c:pt>
                <c:pt idx="27285">
                  <c:v>0.48870699073991153</c:v>
                </c:pt>
                <c:pt idx="27286">
                  <c:v>0.48872490193620033</c:v>
                </c:pt>
                <c:pt idx="27287">
                  <c:v>0.48874281313248913</c:v>
                </c:pt>
                <c:pt idx="27288">
                  <c:v>0.48876072432877793</c:v>
                </c:pt>
                <c:pt idx="27289">
                  <c:v>0.48877863552506673</c:v>
                </c:pt>
                <c:pt idx="27290">
                  <c:v>0.48879654672135553</c:v>
                </c:pt>
                <c:pt idx="27291">
                  <c:v>0.48881445791764433</c:v>
                </c:pt>
                <c:pt idx="27292">
                  <c:v>0.48883236911393313</c:v>
                </c:pt>
                <c:pt idx="27293">
                  <c:v>0.48885028031022193</c:v>
                </c:pt>
                <c:pt idx="27294">
                  <c:v>0.48886819150651073</c:v>
                </c:pt>
                <c:pt idx="27295">
                  <c:v>0.48888610270279953</c:v>
                </c:pt>
                <c:pt idx="27296">
                  <c:v>0.48890401389908833</c:v>
                </c:pt>
                <c:pt idx="27297">
                  <c:v>0.48892192509537713</c:v>
                </c:pt>
                <c:pt idx="27298">
                  <c:v>0.48893983629166593</c:v>
                </c:pt>
                <c:pt idx="27299">
                  <c:v>0.48895774748795473</c:v>
                </c:pt>
                <c:pt idx="27300">
                  <c:v>0.48897565868424353</c:v>
                </c:pt>
                <c:pt idx="27301">
                  <c:v>0.48899356988053233</c:v>
                </c:pt>
                <c:pt idx="27302">
                  <c:v>0.48901148107682113</c:v>
                </c:pt>
                <c:pt idx="27303">
                  <c:v>0.48902939227310993</c:v>
                </c:pt>
                <c:pt idx="27304">
                  <c:v>0.48904730346939873</c:v>
                </c:pt>
                <c:pt idx="27305">
                  <c:v>0.48906521466568753</c:v>
                </c:pt>
                <c:pt idx="27306">
                  <c:v>0.48908312586197633</c:v>
                </c:pt>
                <c:pt idx="27307">
                  <c:v>0.48910103705826513</c:v>
                </c:pt>
                <c:pt idx="27308">
                  <c:v>0.48911894825455393</c:v>
                </c:pt>
                <c:pt idx="27309">
                  <c:v>0.48913685945084273</c:v>
                </c:pt>
                <c:pt idx="27310">
                  <c:v>0.48915477064713153</c:v>
                </c:pt>
                <c:pt idx="27311">
                  <c:v>0.48917268184342033</c:v>
                </c:pt>
                <c:pt idx="27312">
                  <c:v>0.48919059303970913</c:v>
                </c:pt>
                <c:pt idx="27313">
                  <c:v>0.48920850423599793</c:v>
                </c:pt>
                <c:pt idx="27314">
                  <c:v>0.48922641543228673</c:v>
                </c:pt>
                <c:pt idx="27315">
                  <c:v>0.48924432662857553</c:v>
                </c:pt>
                <c:pt idx="27316">
                  <c:v>0.48926223782486433</c:v>
                </c:pt>
                <c:pt idx="27317">
                  <c:v>0.48928014902115313</c:v>
                </c:pt>
                <c:pt idx="27318">
                  <c:v>0.48929806021744193</c:v>
                </c:pt>
                <c:pt idx="27319">
                  <c:v>0.48931597141373073</c:v>
                </c:pt>
                <c:pt idx="27320">
                  <c:v>0.48933388261001953</c:v>
                </c:pt>
                <c:pt idx="27321">
                  <c:v>0.48935179380630833</c:v>
                </c:pt>
                <c:pt idx="27322">
                  <c:v>0.48936970500259713</c:v>
                </c:pt>
                <c:pt idx="27323">
                  <c:v>0.48938761619888593</c:v>
                </c:pt>
                <c:pt idx="27324">
                  <c:v>0.48940552739517473</c:v>
                </c:pt>
                <c:pt idx="27325">
                  <c:v>0.48942343859146353</c:v>
                </c:pt>
                <c:pt idx="27326">
                  <c:v>0.48944134978775233</c:v>
                </c:pt>
                <c:pt idx="27327">
                  <c:v>0.48945926098404113</c:v>
                </c:pt>
                <c:pt idx="27328">
                  <c:v>0.48947717218032993</c:v>
                </c:pt>
                <c:pt idx="27329">
                  <c:v>0.48949508337661873</c:v>
                </c:pt>
                <c:pt idx="27330">
                  <c:v>0.48951299457290753</c:v>
                </c:pt>
                <c:pt idx="27331">
                  <c:v>0.48953090576919633</c:v>
                </c:pt>
                <c:pt idx="27332">
                  <c:v>0.48954881696548513</c:v>
                </c:pt>
                <c:pt idx="27333">
                  <c:v>0.48956672816177393</c:v>
                </c:pt>
                <c:pt idx="27334">
                  <c:v>0.48958463935806273</c:v>
                </c:pt>
                <c:pt idx="27335">
                  <c:v>0.48960255055435153</c:v>
                </c:pt>
                <c:pt idx="27336">
                  <c:v>0.48962046175064033</c:v>
                </c:pt>
                <c:pt idx="27337">
                  <c:v>0.48963837294692913</c:v>
                </c:pt>
                <c:pt idx="27338">
                  <c:v>0.48965628414321793</c:v>
                </c:pt>
                <c:pt idx="27339">
                  <c:v>0.48967419533950673</c:v>
                </c:pt>
                <c:pt idx="27340">
                  <c:v>0.48969210653579553</c:v>
                </c:pt>
                <c:pt idx="27341">
                  <c:v>0.48971001773208434</c:v>
                </c:pt>
                <c:pt idx="27342">
                  <c:v>0.48972792892837314</c:v>
                </c:pt>
                <c:pt idx="27343">
                  <c:v>0.48974584012466194</c:v>
                </c:pt>
                <c:pt idx="27344">
                  <c:v>0.48976375132095074</c:v>
                </c:pt>
                <c:pt idx="27345">
                  <c:v>0.48978166251723954</c:v>
                </c:pt>
                <c:pt idx="27346">
                  <c:v>0.48979957371352834</c:v>
                </c:pt>
                <c:pt idx="27347">
                  <c:v>0.48981748490981714</c:v>
                </c:pt>
                <c:pt idx="27348">
                  <c:v>0.48983539610610594</c:v>
                </c:pt>
                <c:pt idx="27349">
                  <c:v>0.48985330730239474</c:v>
                </c:pt>
                <c:pt idx="27350">
                  <c:v>0.48987121849868354</c:v>
                </c:pt>
                <c:pt idx="27351">
                  <c:v>0.48988912969497234</c:v>
                </c:pt>
                <c:pt idx="27352">
                  <c:v>0.48990704089126114</c:v>
                </c:pt>
                <c:pt idx="27353">
                  <c:v>0.48992495208754994</c:v>
                </c:pt>
                <c:pt idx="27354">
                  <c:v>0.48994286328383874</c:v>
                </c:pt>
                <c:pt idx="27355">
                  <c:v>0.48996077448012754</c:v>
                </c:pt>
                <c:pt idx="27356">
                  <c:v>0.48997868567641634</c:v>
                </c:pt>
                <c:pt idx="27357">
                  <c:v>0.48999659687270514</c:v>
                </c:pt>
                <c:pt idx="27358">
                  <c:v>0.49001450806899394</c:v>
                </c:pt>
                <c:pt idx="27359">
                  <c:v>0.49003241926528274</c:v>
                </c:pt>
                <c:pt idx="27360">
                  <c:v>0.49005033046157154</c:v>
                </c:pt>
                <c:pt idx="27361">
                  <c:v>0.49006824165786034</c:v>
                </c:pt>
                <c:pt idx="27362">
                  <c:v>0.49008615285414914</c:v>
                </c:pt>
                <c:pt idx="27363">
                  <c:v>0.49010406405043794</c:v>
                </c:pt>
                <c:pt idx="27364">
                  <c:v>0.49012197524672674</c:v>
                </c:pt>
                <c:pt idx="27365">
                  <c:v>0.49013988644301554</c:v>
                </c:pt>
                <c:pt idx="27366">
                  <c:v>0.49015779763930434</c:v>
                </c:pt>
                <c:pt idx="27367">
                  <c:v>0.49017570883559314</c:v>
                </c:pt>
                <c:pt idx="27368">
                  <c:v>0.49019362003188194</c:v>
                </c:pt>
                <c:pt idx="27369">
                  <c:v>0.49021153122817074</c:v>
                </c:pt>
                <c:pt idx="27370">
                  <c:v>0.49022944242445954</c:v>
                </c:pt>
                <c:pt idx="27371">
                  <c:v>0.49024735362074834</c:v>
                </c:pt>
                <c:pt idx="27372">
                  <c:v>0.49026526481703714</c:v>
                </c:pt>
                <c:pt idx="27373">
                  <c:v>0.49028317601332594</c:v>
                </c:pt>
                <c:pt idx="27374">
                  <c:v>0.49030108720961474</c:v>
                </c:pt>
                <c:pt idx="27375">
                  <c:v>0.49031899840590354</c:v>
                </c:pt>
                <c:pt idx="27376">
                  <c:v>0.49033690960219234</c:v>
                </c:pt>
                <c:pt idx="27377">
                  <c:v>0.49035482079848114</c:v>
                </c:pt>
                <c:pt idx="27378">
                  <c:v>0.49037273199476994</c:v>
                </c:pt>
                <c:pt idx="27379">
                  <c:v>0.49039064319105874</c:v>
                </c:pt>
                <c:pt idx="27380">
                  <c:v>0.49040855438734754</c:v>
                </c:pt>
                <c:pt idx="27381">
                  <c:v>0.49042646558363634</c:v>
                </c:pt>
                <c:pt idx="27382">
                  <c:v>0.49044437677992514</c:v>
                </c:pt>
                <c:pt idx="27383">
                  <c:v>0.49046228797621394</c:v>
                </c:pt>
                <c:pt idx="27384">
                  <c:v>0.49048019917250274</c:v>
                </c:pt>
                <c:pt idx="27385">
                  <c:v>0.49049811036879154</c:v>
                </c:pt>
                <c:pt idx="27386">
                  <c:v>0.49051602156508034</c:v>
                </c:pt>
                <c:pt idx="27387">
                  <c:v>0.49053393276136914</c:v>
                </c:pt>
                <c:pt idx="27388">
                  <c:v>0.49055184395765794</c:v>
                </c:pt>
                <c:pt idx="27389">
                  <c:v>0.49056975515394674</c:v>
                </c:pt>
                <c:pt idx="27390">
                  <c:v>0.49058766635023554</c:v>
                </c:pt>
                <c:pt idx="27391">
                  <c:v>0.49060557754652434</c:v>
                </c:pt>
                <c:pt idx="27392">
                  <c:v>0.49062348874281314</c:v>
                </c:pt>
                <c:pt idx="27393">
                  <c:v>0.49064139993910194</c:v>
                </c:pt>
                <c:pt idx="27394">
                  <c:v>0.49065931113539074</c:v>
                </c:pt>
                <c:pt idx="27395">
                  <c:v>0.49067722233167954</c:v>
                </c:pt>
                <c:pt idx="27396">
                  <c:v>0.49069513352796834</c:v>
                </c:pt>
                <c:pt idx="27397">
                  <c:v>0.49071304472425714</c:v>
                </c:pt>
                <c:pt idx="27398">
                  <c:v>0.49073095592054594</c:v>
                </c:pt>
                <c:pt idx="27399">
                  <c:v>0.49074886711683474</c:v>
                </c:pt>
                <c:pt idx="27400">
                  <c:v>0.49076677831312354</c:v>
                </c:pt>
                <c:pt idx="27401">
                  <c:v>0.49078468950941234</c:v>
                </c:pt>
                <c:pt idx="27402">
                  <c:v>0.49080260070570114</c:v>
                </c:pt>
                <c:pt idx="27403">
                  <c:v>0.49082051190198994</c:v>
                </c:pt>
                <c:pt idx="27404">
                  <c:v>0.49083842309827874</c:v>
                </c:pt>
                <c:pt idx="27405">
                  <c:v>0.49085633429456754</c:v>
                </c:pt>
                <c:pt idx="27406">
                  <c:v>0.49087424549085634</c:v>
                </c:pt>
                <c:pt idx="27407">
                  <c:v>0.49089215668714514</c:v>
                </c:pt>
                <c:pt idx="27408">
                  <c:v>0.49091006788343394</c:v>
                </c:pt>
                <c:pt idx="27409">
                  <c:v>0.49092797907972274</c:v>
                </c:pt>
                <c:pt idx="27410">
                  <c:v>0.49094589027601154</c:v>
                </c:pt>
                <c:pt idx="27411">
                  <c:v>0.49096380147230034</c:v>
                </c:pt>
                <c:pt idx="27412">
                  <c:v>0.49098171266858914</c:v>
                </c:pt>
                <c:pt idx="27413">
                  <c:v>0.49099962386487794</c:v>
                </c:pt>
                <c:pt idx="27414">
                  <c:v>0.49101753506116674</c:v>
                </c:pt>
                <c:pt idx="27415">
                  <c:v>0.49103544625745554</c:v>
                </c:pt>
                <c:pt idx="27416">
                  <c:v>0.49105335745374434</c:v>
                </c:pt>
                <c:pt idx="27417">
                  <c:v>0.49107126865003314</c:v>
                </c:pt>
                <c:pt idx="27418">
                  <c:v>0.49108917984632194</c:v>
                </c:pt>
                <c:pt idx="27419">
                  <c:v>0.49110709104261074</c:v>
                </c:pt>
                <c:pt idx="27420">
                  <c:v>0.49112500223889954</c:v>
                </c:pt>
                <c:pt idx="27421">
                  <c:v>0.49114291343518834</c:v>
                </c:pt>
                <c:pt idx="27422">
                  <c:v>0.49116082463147714</c:v>
                </c:pt>
                <c:pt idx="27423">
                  <c:v>0.49117873582776594</c:v>
                </c:pt>
                <c:pt idx="27424">
                  <c:v>0.49119664702405474</c:v>
                </c:pt>
                <c:pt idx="27425">
                  <c:v>0.49121455822034354</c:v>
                </c:pt>
                <c:pt idx="27426">
                  <c:v>0.49123246941663234</c:v>
                </c:pt>
                <c:pt idx="27427">
                  <c:v>0.49125038061292114</c:v>
                </c:pt>
                <c:pt idx="27428">
                  <c:v>0.49126829180920994</c:v>
                </c:pt>
                <c:pt idx="27429">
                  <c:v>0.49128620300549875</c:v>
                </c:pt>
                <c:pt idx="27430">
                  <c:v>0.49130411420178755</c:v>
                </c:pt>
                <c:pt idx="27431">
                  <c:v>0.49132202539807635</c:v>
                </c:pt>
                <c:pt idx="27432">
                  <c:v>0.49133993659436515</c:v>
                </c:pt>
                <c:pt idx="27433">
                  <c:v>0.49135784779065395</c:v>
                </c:pt>
                <c:pt idx="27434">
                  <c:v>0.49137575898694275</c:v>
                </c:pt>
                <c:pt idx="27435">
                  <c:v>0.49139367018323155</c:v>
                </c:pt>
                <c:pt idx="27436">
                  <c:v>0.49141158137952035</c:v>
                </c:pt>
                <c:pt idx="27437">
                  <c:v>0.49142949257580915</c:v>
                </c:pt>
                <c:pt idx="27438">
                  <c:v>0.49144740377209795</c:v>
                </c:pt>
                <c:pt idx="27439">
                  <c:v>0.49146531496838675</c:v>
                </c:pt>
                <c:pt idx="27440">
                  <c:v>0.49148322616467555</c:v>
                </c:pt>
                <c:pt idx="27441">
                  <c:v>0.49150113736096435</c:v>
                </c:pt>
                <c:pt idx="27442">
                  <c:v>0.49151904855725315</c:v>
                </c:pt>
                <c:pt idx="27443">
                  <c:v>0.49153695975354195</c:v>
                </c:pt>
                <c:pt idx="27444">
                  <c:v>0.49155487094983075</c:v>
                </c:pt>
                <c:pt idx="27445">
                  <c:v>0.49157278214611955</c:v>
                </c:pt>
                <c:pt idx="27446">
                  <c:v>0.49159069334240835</c:v>
                </c:pt>
                <c:pt idx="27447">
                  <c:v>0.49160860453869715</c:v>
                </c:pt>
                <c:pt idx="27448">
                  <c:v>0.49162651573498595</c:v>
                </c:pt>
                <c:pt idx="27449">
                  <c:v>0.49164442693127475</c:v>
                </c:pt>
                <c:pt idx="27450">
                  <c:v>0.49166233812756355</c:v>
                </c:pt>
                <c:pt idx="27451">
                  <c:v>0.49168024932385235</c:v>
                </c:pt>
                <c:pt idx="27452">
                  <c:v>0.49169816052014115</c:v>
                </c:pt>
                <c:pt idx="27453">
                  <c:v>0.49171607171642995</c:v>
                </c:pt>
                <c:pt idx="27454">
                  <c:v>0.49173398291271875</c:v>
                </c:pt>
                <c:pt idx="27455">
                  <c:v>0.49175189410900755</c:v>
                </c:pt>
                <c:pt idx="27456">
                  <c:v>0.49176980530529635</c:v>
                </c:pt>
                <c:pt idx="27457">
                  <c:v>0.49178771650158515</c:v>
                </c:pt>
                <c:pt idx="27458">
                  <c:v>0.49180562769787395</c:v>
                </c:pt>
                <c:pt idx="27459">
                  <c:v>0.49182353889416275</c:v>
                </c:pt>
                <c:pt idx="27460">
                  <c:v>0.49184145009045155</c:v>
                </c:pt>
                <c:pt idx="27461">
                  <c:v>0.49185936128674035</c:v>
                </c:pt>
                <c:pt idx="27462">
                  <c:v>0.49187727248302915</c:v>
                </c:pt>
                <c:pt idx="27463">
                  <c:v>0.49189518367931795</c:v>
                </c:pt>
                <c:pt idx="27464">
                  <c:v>0.49191309487560675</c:v>
                </c:pt>
                <c:pt idx="27465">
                  <c:v>0.49193100607189555</c:v>
                </c:pt>
                <c:pt idx="27466">
                  <c:v>0.49194891726818435</c:v>
                </c:pt>
                <c:pt idx="27467">
                  <c:v>0.49196682846447315</c:v>
                </c:pt>
                <c:pt idx="27468">
                  <c:v>0.49198473966076195</c:v>
                </c:pt>
                <c:pt idx="27469">
                  <c:v>0.49200265085705075</c:v>
                </c:pt>
                <c:pt idx="27470">
                  <c:v>0.49202056205333955</c:v>
                </c:pt>
                <c:pt idx="27471">
                  <c:v>0.49203847324962835</c:v>
                </c:pt>
                <c:pt idx="27472">
                  <c:v>0.49205638444591715</c:v>
                </c:pt>
                <c:pt idx="27473">
                  <c:v>0.49207429564220595</c:v>
                </c:pt>
                <c:pt idx="27474">
                  <c:v>0.49209220683849475</c:v>
                </c:pt>
                <c:pt idx="27475">
                  <c:v>0.49211011803478355</c:v>
                </c:pt>
                <c:pt idx="27476">
                  <c:v>0.49212802923107235</c:v>
                </c:pt>
                <c:pt idx="27477">
                  <c:v>0.49214594042736115</c:v>
                </c:pt>
                <c:pt idx="27478">
                  <c:v>0.49216385162364995</c:v>
                </c:pt>
                <c:pt idx="27479">
                  <c:v>0.49218176281993875</c:v>
                </c:pt>
                <c:pt idx="27480">
                  <c:v>0.49219967401622755</c:v>
                </c:pt>
                <c:pt idx="27481">
                  <c:v>0.49221758521251635</c:v>
                </c:pt>
                <c:pt idx="27482">
                  <c:v>0.49223549640880515</c:v>
                </c:pt>
                <c:pt idx="27483">
                  <c:v>0.49225340760509395</c:v>
                </c:pt>
                <c:pt idx="27484">
                  <c:v>0.49227131880138275</c:v>
                </c:pt>
                <c:pt idx="27485">
                  <c:v>0.49228922999767155</c:v>
                </c:pt>
                <c:pt idx="27486">
                  <c:v>0.49230714119396035</c:v>
                </c:pt>
                <c:pt idx="27487">
                  <c:v>0.49232505239024915</c:v>
                </c:pt>
                <c:pt idx="27488">
                  <c:v>0.49234296358653795</c:v>
                </c:pt>
                <c:pt idx="27489">
                  <c:v>0.49236087478282675</c:v>
                </c:pt>
                <c:pt idx="27490">
                  <c:v>0.49237878597911555</c:v>
                </c:pt>
                <c:pt idx="27491">
                  <c:v>0.49239669717540435</c:v>
                </c:pt>
                <c:pt idx="27492">
                  <c:v>0.49241460837169315</c:v>
                </c:pt>
                <c:pt idx="27493">
                  <c:v>0.49243251956798195</c:v>
                </c:pt>
                <c:pt idx="27494">
                  <c:v>0.49245043076427075</c:v>
                </c:pt>
                <c:pt idx="27495">
                  <c:v>0.49246834196055955</c:v>
                </c:pt>
                <c:pt idx="27496">
                  <c:v>0.49248625315684835</c:v>
                </c:pt>
                <c:pt idx="27497">
                  <c:v>0.49250416435313715</c:v>
                </c:pt>
                <c:pt idx="27498">
                  <c:v>0.49252207554942595</c:v>
                </c:pt>
                <c:pt idx="27499">
                  <c:v>0.49253998674571475</c:v>
                </c:pt>
                <c:pt idx="27500">
                  <c:v>0.49255789794200355</c:v>
                </c:pt>
                <c:pt idx="27501">
                  <c:v>0.49257580913829235</c:v>
                </c:pt>
                <c:pt idx="27502">
                  <c:v>0.49259372033458115</c:v>
                </c:pt>
                <c:pt idx="27503">
                  <c:v>0.49261163153086995</c:v>
                </c:pt>
                <c:pt idx="27504">
                  <c:v>0.49262954272715875</c:v>
                </c:pt>
                <c:pt idx="27505">
                  <c:v>0.49264745392344755</c:v>
                </c:pt>
                <c:pt idx="27506">
                  <c:v>0.49266536511973635</c:v>
                </c:pt>
                <c:pt idx="27507">
                  <c:v>0.49268327631602515</c:v>
                </c:pt>
                <c:pt idx="27508">
                  <c:v>0.49270118751231395</c:v>
                </c:pt>
                <c:pt idx="27509">
                  <c:v>0.49271909870860275</c:v>
                </c:pt>
                <c:pt idx="27510">
                  <c:v>0.49273700990489155</c:v>
                </c:pt>
                <c:pt idx="27511">
                  <c:v>0.49275492110118035</c:v>
                </c:pt>
                <c:pt idx="27512">
                  <c:v>0.49277283229746915</c:v>
                </c:pt>
                <c:pt idx="27513">
                  <c:v>0.49279074349375795</c:v>
                </c:pt>
                <c:pt idx="27514">
                  <c:v>0.49280865469004675</c:v>
                </c:pt>
                <c:pt idx="27515">
                  <c:v>0.49282656588633555</c:v>
                </c:pt>
                <c:pt idx="27516">
                  <c:v>0.49284447708262435</c:v>
                </c:pt>
                <c:pt idx="27517">
                  <c:v>0.49286238827891315</c:v>
                </c:pt>
                <c:pt idx="27518">
                  <c:v>0.49288029947520196</c:v>
                </c:pt>
                <c:pt idx="27519">
                  <c:v>0.49289821067149076</c:v>
                </c:pt>
                <c:pt idx="27520">
                  <c:v>0.49291612186777956</c:v>
                </c:pt>
                <c:pt idx="27521">
                  <c:v>0.49293403306406836</c:v>
                </c:pt>
                <c:pt idx="27522">
                  <c:v>0.49295194426035716</c:v>
                </c:pt>
                <c:pt idx="27523">
                  <c:v>0.49296985545664596</c:v>
                </c:pt>
                <c:pt idx="27524">
                  <c:v>0.49298776665293476</c:v>
                </c:pt>
                <c:pt idx="27525">
                  <c:v>0.49300567784922356</c:v>
                </c:pt>
                <c:pt idx="27526">
                  <c:v>0.49302358904551236</c:v>
                </c:pt>
                <c:pt idx="27527">
                  <c:v>0.49304150024180116</c:v>
                </c:pt>
                <c:pt idx="27528">
                  <c:v>0.49305941143808996</c:v>
                </c:pt>
                <c:pt idx="27529">
                  <c:v>0.49307732263437876</c:v>
                </c:pt>
                <c:pt idx="27530">
                  <c:v>0.49309523383066756</c:v>
                </c:pt>
                <c:pt idx="27531">
                  <c:v>0.49311314502695636</c:v>
                </c:pt>
                <c:pt idx="27532">
                  <c:v>0.49313105622324516</c:v>
                </c:pt>
                <c:pt idx="27533">
                  <c:v>0.49314896741953396</c:v>
                </c:pt>
                <c:pt idx="27534">
                  <c:v>0.49316687861582276</c:v>
                </c:pt>
                <c:pt idx="27535">
                  <c:v>0.49318478981211156</c:v>
                </c:pt>
                <c:pt idx="27536">
                  <c:v>0.49320270100840036</c:v>
                </c:pt>
                <c:pt idx="27537">
                  <c:v>0.49322061220468916</c:v>
                </c:pt>
                <c:pt idx="27538">
                  <c:v>0.49323852340097796</c:v>
                </c:pt>
                <c:pt idx="27539">
                  <c:v>0.49325643459726676</c:v>
                </c:pt>
                <c:pt idx="27540">
                  <c:v>0.49327434579355556</c:v>
                </c:pt>
                <c:pt idx="27541">
                  <c:v>0.49329225698984436</c:v>
                </c:pt>
                <c:pt idx="27542">
                  <c:v>0.49331016818613316</c:v>
                </c:pt>
                <c:pt idx="27543">
                  <c:v>0.49332807938242196</c:v>
                </c:pt>
                <c:pt idx="27544">
                  <c:v>0.49334599057871076</c:v>
                </c:pt>
                <c:pt idx="27545">
                  <c:v>0.49336390177499956</c:v>
                </c:pt>
                <c:pt idx="27546">
                  <c:v>0.49338181297128836</c:v>
                </c:pt>
                <c:pt idx="27547">
                  <c:v>0.49339972416757716</c:v>
                </c:pt>
                <c:pt idx="27548">
                  <c:v>0.49341763536386596</c:v>
                </c:pt>
                <c:pt idx="27549">
                  <c:v>0.49343554656015476</c:v>
                </c:pt>
                <c:pt idx="27550">
                  <c:v>0.49345345775644356</c:v>
                </c:pt>
                <c:pt idx="27551">
                  <c:v>0.49347136895273236</c:v>
                </c:pt>
                <c:pt idx="27552">
                  <c:v>0.49348928014902116</c:v>
                </c:pt>
                <c:pt idx="27553">
                  <c:v>0.49350719134530996</c:v>
                </c:pt>
                <c:pt idx="27554">
                  <c:v>0.49352510254159876</c:v>
                </c:pt>
                <c:pt idx="27555">
                  <c:v>0.49354301373788756</c:v>
                </c:pt>
                <c:pt idx="27556">
                  <c:v>0.49356092493417636</c:v>
                </c:pt>
                <c:pt idx="27557">
                  <c:v>0.49357883613046516</c:v>
                </c:pt>
                <c:pt idx="27558">
                  <c:v>0.49359674732675396</c:v>
                </c:pt>
                <c:pt idx="27559">
                  <c:v>0.49361465852304276</c:v>
                </c:pt>
                <c:pt idx="27560">
                  <c:v>0.49363256971933156</c:v>
                </c:pt>
                <c:pt idx="27561">
                  <c:v>0.49365048091562036</c:v>
                </c:pt>
                <c:pt idx="27562">
                  <c:v>0.49366839211190916</c:v>
                </c:pt>
                <c:pt idx="27563">
                  <c:v>0.49368630330819796</c:v>
                </c:pt>
                <c:pt idx="27564">
                  <c:v>0.49370421450448676</c:v>
                </c:pt>
                <c:pt idx="27565">
                  <c:v>0.49372212570077556</c:v>
                </c:pt>
                <c:pt idx="27566">
                  <c:v>0.49374003689706436</c:v>
                </c:pt>
                <c:pt idx="27567">
                  <c:v>0.49375794809335316</c:v>
                </c:pt>
                <c:pt idx="27568">
                  <c:v>0.49377585928964196</c:v>
                </c:pt>
                <c:pt idx="27569">
                  <c:v>0.49379377048593076</c:v>
                </c:pt>
                <c:pt idx="27570">
                  <c:v>0.49381168168221956</c:v>
                </c:pt>
                <c:pt idx="27571">
                  <c:v>0.49382959287850836</c:v>
                </c:pt>
                <c:pt idx="27572">
                  <c:v>0.49384750407479716</c:v>
                </c:pt>
                <c:pt idx="27573">
                  <c:v>0.49386541527108596</c:v>
                </c:pt>
                <c:pt idx="27574">
                  <c:v>0.49388332646737476</c:v>
                </c:pt>
                <c:pt idx="27575">
                  <c:v>0.49390123766366356</c:v>
                </c:pt>
                <c:pt idx="27576">
                  <c:v>0.49391914885995236</c:v>
                </c:pt>
                <c:pt idx="27577">
                  <c:v>0.49393706005624116</c:v>
                </c:pt>
                <c:pt idx="27578">
                  <c:v>0.49395497125252996</c:v>
                </c:pt>
                <c:pt idx="27579">
                  <c:v>0.49397288244881876</c:v>
                </c:pt>
                <c:pt idx="27580">
                  <c:v>0.49399079364510756</c:v>
                </c:pt>
                <c:pt idx="27581">
                  <c:v>0.49400870484139636</c:v>
                </c:pt>
                <c:pt idx="27582">
                  <c:v>0.49402661603768516</c:v>
                </c:pt>
                <c:pt idx="27583">
                  <c:v>0.49404452723397396</c:v>
                </c:pt>
                <c:pt idx="27584">
                  <c:v>0.49406243843026276</c:v>
                </c:pt>
                <c:pt idx="27585">
                  <c:v>0.49408034962655156</c:v>
                </c:pt>
                <c:pt idx="27586">
                  <c:v>0.49409826082284036</c:v>
                </c:pt>
                <c:pt idx="27587">
                  <c:v>0.49411617201912916</c:v>
                </c:pt>
                <c:pt idx="27588">
                  <c:v>0.49413408321541796</c:v>
                </c:pt>
                <c:pt idx="27589">
                  <c:v>0.49415199441170676</c:v>
                </c:pt>
                <c:pt idx="27590">
                  <c:v>0.49416990560799556</c:v>
                </c:pt>
                <c:pt idx="27591">
                  <c:v>0.49418781680428436</c:v>
                </c:pt>
                <c:pt idx="27592">
                  <c:v>0.49420572800057316</c:v>
                </c:pt>
                <c:pt idx="27593">
                  <c:v>0.49422363919686196</c:v>
                </c:pt>
                <c:pt idx="27594">
                  <c:v>0.49424155039315076</c:v>
                </c:pt>
                <c:pt idx="27595">
                  <c:v>0.49425946158943956</c:v>
                </c:pt>
                <c:pt idx="27596">
                  <c:v>0.49427737278572836</c:v>
                </c:pt>
                <c:pt idx="27597">
                  <c:v>0.49429528398201716</c:v>
                </c:pt>
                <c:pt idx="27598">
                  <c:v>0.49431319517830596</c:v>
                </c:pt>
                <c:pt idx="27599">
                  <c:v>0.49433110637459476</c:v>
                </c:pt>
                <c:pt idx="27600">
                  <c:v>0.49434901757088356</c:v>
                </c:pt>
                <c:pt idx="27601">
                  <c:v>0.49436692876717236</c:v>
                </c:pt>
                <c:pt idx="27602">
                  <c:v>0.49438483996346116</c:v>
                </c:pt>
                <c:pt idx="27603">
                  <c:v>0.49440275115974996</c:v>
                </c:pt>
                <c:pt idx="27604">
                  <c:v>0.49442066235603876</c:v>
                </c:pt>
                <c:pt idx="27605">
                  <c:v>0.49443857355232756</c:v>
                </c:pt>
                <c:pt idx="27606">
                  <c:v>0.49445648474861637</c:v>
                </c:pt>
                <c:pt idx="27607">
                  <c:v>0.49447439594490517</c:v>
                </c:pt>
                <c:pt idx="27608">
                  <c:v>0.49449230714119397</c:v>
                </c:pt>
                <c:pt idx="27609">
                  <c:v>0.49451021833748277</c:v>
                </c:pt>
                <c:pt idx="27610">
                  <c:v>0.49452812953377157</c:v>
                </c:pt>
                <c:pt idx="27611">
                  <c:v>0.49454604073006037</c:v>
                </c:pt>
                <c:pt idx="27612">
                  <c:v>0.49456395192634917</c:v>
                </c:pt>
                <c:pt idx="27613">
                  <c:v>0.49458186312263797</c:v>
                </c:pt>
                <c:pt idx="27614">
                  <c:v>0.49459977431892677</c:v>
                </c:pt>
                <c:pt idx="27615">
                  <c:v>0.49461768551521557</c:v>
                </c:pt>
                <c:pt idx="27616">
                  <c:v>0.49463559671150437</c:v>
                </c:pt>
                <c:pt idx="27617">
                  <c:v>0.49465350790779317</c:v>
                </c:pt>
                <c:pt idx="27618">
                  <c:v>0.49467141910408197</c:v>
                </c:pt>
                <c:pt idx="27619">
                  <c:v>0.49468933030037077</c:v>
                </c:pt>
                <c:pt idx="27620">
                  <c:v>0.49470724149665957</c:v>
                </c:pt>
                <c:pt idx="27621">
                  <c:v>0.49472515269294837</c:v>
                </c:pt>
                <c:pt idx="27622">
                  <c:v>0.49474306388923717</c:v>
                </c:pt>
                <c:pt idx="27623">
                  <c:v>0.49476097508552597</c:v>
                </c:pt>
                <c:pt idx="27624">
                  <c:v>0.49477888628181477</c:v>
                </c:pt>
                <c:pt idx="27625">
                  <c:v>0.49479679747810357</c:v>
                </c:pt>
                <c:pt idx="27626">
                  <c:v>0.49481470867439237</c:v>
                </c:pt>
                <c:pt idx="27627">
                  <c:v>0.49483261987068117</c:v>
                </c:pt>
                <c:pt idx="27628">
                  <c:v>0.49485053106696997</c:v>
                </c:pt>
                <c:pt idx="27629">
                  <c:v>0.49486844226325877</c:v>
                </c:pt>
                <c:pt idx="27630">
                  <c:v>0.49488635345954757</c:v>
                </c:pt>
                <c:pt idx="27631">
                  <c:v>0.49490426465583637</c:v>
                </c:pt>
                <c:pt idx="27632">
                  <c:v>0.49492217585212517</c:v>
                </c:pt>
                <c:pt idx="27633">
                  <c:v>0.49494008704841397</c:v>
                </c:pt>
                <c:pt idx="27634">
                  <c:v>0.49495799824470277</c:v>
                </c:pt>
                <c:pt idx="27635">
                  <c:v>0.49497590944099157</c:v>
                </c:pt>
                <c:pt idx="27636">
                  <c:v>0.49499382063728037</c:v>
                </c:pt>
                <c:pt idx="27637">
                  <c:v>0.49501173183356917</c:v>
                </c:pt>
                <c:pt idx="27638">
                  <c:v>0.49502964302985797</c:v>
                </c:pt>
                <c:pt idx="27639">
                  <c:v>0.49504755422614677</c:v>
                </c:pt>
                <c:pt idx="27640">
                  <c:v>0.49506546542243557</c:v>
                </c:pt>
                <c:pt idx="27641">
                  <c:v>0.49508337661872437</c:v>
                </c:pt>
                <c:pt idx="27642">
                  <c:v>0.49510128781501317</c:v>
                </c:pt>
                <c:pt idx="27643">
                  <c:v>0.49511919901130197</c:v>
                </c:pt>
                <c:pt idx="27644">
                  <c:v>0.49513711020759077</c:v>
                </c:pt>
                <c:pt idx="27645">
                  <c:v>0.49515502140387957</c:v>
                </c:pt>
                <c:pt idx="27646">
                  <c:v>0.49517293260016837</c:v>
                </c:pt>
                <c:pt idx="27647">
                  <c:v>0.49519084379645717</c:v>
                </c:pt>
                <c:pt idx="27648">
                  <c:v>0.49520875499274597</c:v>
                </c:pt>
                <c:pt idx="27649">
                  <c:v>0.49522666618903477</c:v>
                </c:pt>
                <c:pt idx="27650">
                  <c:v>0.49524457738532357</c:v>
                </c:pt>
                <c:pt idx="27651">
                  <c:v>0.49526248858161237</c:v>
                </c:pt>
                <c:pt idx="27652">
                  <c:v>0.49528039977790117</c:v>
                </c:pt>
                <c:pt idx="27653">
                  <c:v>0.49529831097418997</c:v>
                </c:pt>
                <c:pt idx="27654">
                  <c:v>0.49531622217047877</c:v>
                </c:pt>
                <c:pt idx="27655">
                  <c:v>0.49533413336676757</c:v>
                </c:pt>
                <c:pt idx="27656">
                  <c:v>0.49535204456305637</c:v>
                </c:pt>
                <c:pt idx="27657">
                  <c:v>0.49536995575934517</c:v>
                </c:pt>
                <c:pt idx="27658">
                  <c:v>0.49538786695563397</c:v>
                </c:pt>
                <c:pt idx="27659">
                  <c:v>0.49540577815192277</c:v>
                </c:pt>
                <c:pt idx="27660">
                  <c:v>0.49542368934821157</c:v>
                </c:pt>
                <c:pt idx="27661">
                  <c:v>0.49544160054450037</c:v>
                </c:pt>
                <c:pt idx="27662">
                  <c:v>0.49545951174078917</c:v>
                </c:pt>
                <c:pt idx="27663">
                  <c:v>0.49547742293707797</c:v>
                </c:pt>
                <c:pt idx="27664">
                  <c:v>0.49549533413336677</c:v>
                </c:pt>
                <c:pt idx="27665">
                  <c:v>0.49551324532965557</c:v>
                </c:pt>
                <c:pt idx="27666">
                  <c:v>0.49553115652594437</c:v>
                </c:pt>
                <c:pt idx="27667">
                  <c:v>0.49554906772223317</c:v>
                </c:pt>
                <c:pt idx="27668">
                  <c:v>0.49556697891852197</c:v>
                </c:pt>
                <c:pt idx="27669">
                  <c:v>0.49558489011481077</c:v>
                </c:pt>
                <c:pt idx="27670">
                  <c:v>0.49560280131109957</c:v>
                </c:pt>
                <c:pt idx="27671">
                  <c:v>0.49562071250738837</c:v>
                </c:pt>
                <c:pt idx="27672">
                  <c:v>0.49563862370367717</c:v>
                </c:pt>
                <c:pt idx="27673">
                  <c:v>0.49565653489996597</c:v>
                </c:pt>
                <c:pt idx="27674">
                  <c:v>0.49567444609625477</c:v>
                </c:pt>
                <c:pt idx="27675">
                  <c:v>0.49569235729254357</c:v>
                </c:pt>
                <c:pt idx="27676">
                  <c:v>0.49571026848883237</c:v>
                </c:pt>
                <c:pt idx="27677">
                  <c:v>0.49572817968512117</c:v>
                </c:pt>
                <c:pt idx="27678">
                  <c:v>0.49574609088140997</c:v>
                </c:pt>
                <c:pt idx="27679">
                  <c:v>0.49576400207769877</c:v>
                </c:pt>
                <c:pt idx="27680">
                  <c:v>0.49578191327398757</c:v>
                </c:pt>
                <c:pt idx="27681">
                  <c:v>0.49579982447027637</c:v>
                </c:pt>
                <c:pt idx="27682">
                  <c:v>0.49581773566656517</c:v>
                </c:pt>
                <c:pt idx="27683">
                  <c:v>0.49583564686285397</c:v>
                </c:pt>
                <c:pt idx="27684">
                  <c:v>0.49585355805914277</c:v>
                </c:pt>
                <c:pt idx="27685">
                  <c:v>0.49587146925543157</c:v>
                </c:pt>
                <c:pt idx="27686">
                  <c:v>0.49588938045172037</c:v>
                </c:pt>
                <c:pt idx="27687">
                  <c:v>0.49590729164800917</c:v>
                </c:pt>
                <c:pt idx="27688">
                  <c:v>0.49592520284429797</c:v>
                </c:pt>
                <c:pt idx="27689">
                  <c:v>0.49594311404058677</c:v>
                </c:pt>
                <c:pt idx="27690">
                  <c:v>0.49596102523687557</c:v>
                </c:pt>
                <c:pt idx="27691">
                  <c:v>0.49597893643316437</c:v>
                </c:pt>
                <c:pt idx="27692">
                  <c:v>0.49599684762945317</c:v>
                </c:pt>
                <c:pt idx="27693">
                  <c:v>0.49601475882574197</c:v>
                </c:pt>
                <c:pt idx="27694">
                  <c:v>0.49603267002203077</c:v>
                </c:pt>
                <c:pt idx="27695">
                  <c:v>0.49605058121831958</c:v>
                </c:pt>
                <c:pt idx="27696">
                  <c:v>0.49606849241460838</c:v>
                </c:pt>
                <c:pt idx="27697">
                  <c:v>0.49608640361089718</c:v>
                </c:pt>
                <c:pt idx="27698">
                  <c:v>0.49610431480718598</c:v>
                </c:pt>
                <c:pt idx="27699">
                  <c:v>0.49612222600347478</c:v>
                </c:pt>
                <c:pt idx="27700">
                  <c:v>0.49614013719976358</c:v>
                </c:pt>
                <c:pt idx="27701">
                  <c:v>0.49615804839605238</c:v>
                </c:pt>
                <c:pt idx="27702">
                  <c:v>0.49617595959234118</c:v>
                </c:pt>
                <c:pt idx="27703">
                  <c:v>0.49619387078862998</c:v>
                </c:pt>
                <c:pt idx="27704">
                  <c:v>0.49621178198491878</c:v>
                </c:pt>
                <c:pt idx="27705">
                  <c:v>0.49622969318120758</c:v>
                </c:pt>
                <c:pt idx="27706">
                  <c:v>0.49624760437749638</c:v>
                </c:pt>
                <c:pt idx="27707">
                  <c:v>0.49626551557378518</c:v>
                </c:pt>
                <c:pt idx="27708">
                  <c:v>0.49628342677007398</c:v>
                </c:pt>
                <c:pt idx="27709">
                  <c:v>0.49630133796636278</c:v>
                </c:pt>
                <c:pt idx="27710">
                  <c:v>0.49631924916265158</c:v>
                </c:pt>
                <c:pt idx="27711">
                  <c:v>0.49633716035894038</c:v>
                </c:pt>
                <c:pt idx="27712">
                  <c:v>0.49635507155522918</c:v>
                </c:pt>
                <c:pt idx="27713">
                  <c:v>0.49637298275151798</c:v>
                </c:pt>
                <c:pt idx="27714">
                  <c:v>0.49639089394780678</c:v>
                </c:pt>
                <c:pt idx="27715">
                  <c:v>0.49640880514409558</c:v>
                </c:pt>
                <c:pt idx="27716">
                  <c:v>0.49642671634038438</c:v>
                </c:pt>
                <c:pt idx="27717">
                  <c:v>0.49644462753667318</c:v>
                </c:pt>
                <c:pt idx="27718">
                  <c:v>0.49646253873296198</c:v>
                </c:pt>
                <c:pt idx="27719">
                  <c:v>0.49648044992925078</c:v>
                </c:pt>
                <c:pt idx="27720">
                  <c:v>0.49649836112553958</c:v>
                </c:pt>
                <c:pt idx="27721">
                  <c:v>0.49651627232182838</c:v>
                </c:pt>
                <c:pt idx="27722">
                  <c:v>0.49653418351811718</c:v>
                </c:pt>
                <c:pt idx="27723">
                  <c:v>0.49655209471440598</c:v>
                </c:pt>
                <c:pt idx="27724">
                  <c:v>0.49657000591069478</c:v>
                </c:pt>
                <c:pt idx="27725">
                  <c:v>0.49658791710698358</c:v>
                </c:pt>
                <c:pt idx="27726">
                  <c:v>0.49660582830327238</c:v>
                </c:pt>
                <c:pt idx="27727">
                  <c:v>0.49662373949956118</c:v>
                </c:pt>
                <c:pt idx="27728">
                  <c:v>0.49664165069584998</c:v>
                </c:pt>
                <c:pt idx="27729">
                  <c:v>0.49665956189213878</c:v>
                </c:pt>
                <c:pt idx="27730">
                  <c:v>0.49667747308842758</c:v>
                </c:pt>
                <c:pt idx="27731">
                  <c:v>0.49669538428471638</c:v>
                </c:pt>
                <c:pt idx="27732">
                  <c:v>0.49671329548100518</c:v>
                </c:pt>
                <c:pt idx="27733">
                  <c:v>0.49673120667729398</c:v>
                </c:pt>
                <c:pt idx="27734">
                  <c:v>0.49674911787358278</c:v>
                </c:pt>
                <c:pt idx="27735">
                  <c:v>0.49676702906987158</c:v>
                </c:pt>
                <c:pt idx="27736">
                  <c:v>0.49678494026616038</c:v>
                </c:pt>
                <c:pt idx="27737">
                  <c:v>0.49680285146244918</c:v>
                </c:pt>
                <c:pt idx="27738">
                  <c:v>0.49682076265873798</c:v>
                </c:pt>
                <c:pt idx="27739">
                  <c:v>0.49683867385502678</c:v>
                </c:pt>
                <c:pt idx="27740">
                  <c:v>0.49685658505131558</c:v>
                </c:pt>
                <c:pt idx="27741">
                  <c:v>0.49687449624760438</c:v>
                </c:pt>
                <c:pt idx="27742">
                  <c:v>0.49689240744389318</c:v>
                </c:pt>
                <c:pt idx="27743">
                  <c:v>0.49691031864018198</c:v>
                </c:pt>
                <c:pt idx="27744">
                  <c:v>0.49692822983647078</c:v>
                </c:pt>
                <c:pt idx="27745">
                  <c:v>0.49694614103275958</c:v>
                </c:pt>
                <c:pt idx="27746">
                  <c:v>0.49696405222904838</c:v>
                </c:pt>
                <c:pt idx="27747">
                  <c:v>0.49698196342533718</c:v>
                </c:pt>
                <c:pt idx="27748">
                  <c:v>0.49699987462162598</c:v>
                </c:pt>
                <c:pt idx="27749">
                  <c:v>0.49701778581791478</c:v>
                </c:pt>
                <c:pt idx="27750">
                  <c:v>0.49703569701420358</c:v>
                </c:pt>
                <c:pt idx="27751">
                  <c:v>0.49705360821049238</c:v>
                </c:pt>
                <c:pt idx="27752">
                  <c:v>0.49707151940678118</c:v>
                </c:pt>
                <c:pt idx="27753">
                  <c:v>0.49708943060306998</c:v>
                </c:pt>
                <c:pt idx="27754">
                  <c:v>0.49710734179935878</c:v>
                </c:pt>
                <c:pt idx="27755">
                  <c:v>0.49712525299564758</c:v>
                </c:pt>
                <c:pt idx="27756">
                  <c:v>0.49714316419193638</c:v>
                </c:pt>
                <c:pt idx="27757">
                  <c:v>0.49716107538822518</c:v>
                </c:pt>
                <c:pt idx="27758">
                  <c:v>0.49717898658451398</c:v>
                </c:pt>
                <c:pt idx="27759">
                  <c:v>0.49719689778080278</c:v>
                </c:pt>
                <c:pt idx="27760">
                  <c:v>0.49721480897709158</c:v>
                </c:pt>
                <c:pt idx="27761">
                  <c:v>0.49723272017338038</c:v>
                </c:pt>
                <c:pt idx="27762">
                  <c:v>0.49725063136966918</c:v>
                </c:pt>
                <c:pt idx="27763">
                  <c:v>0.49726854256595798</c:v>
                </c:pt>
                <c:pt idx="27764">
                  <c:v>0.49728645376224678</c:v>
                </c:pt>
                <c:pt idx="27765">
                  <c:v>0.49730436495853558</c:v>
                </c:pt>
                <c:pt idx="27766">
                  <c:v>0.49732227615482438</c:v>
                </c:pt>
                <c:pt idx="27767">
                  <c:v>0.49734018735111318</c:v>
                </c:pt>
                <c:pt idx="27768">
                  <c:v>0.49735809854740198</c:v>
                </c:pt>
                <c:pt idx="27769">
                  <c:v>0.49737600974369078</c:v>
                </c:pt>
                <c:pt idx="27770">
                  <c:v>0.49739392093997958</c:v>
                </c:pt>
                <c:pt idx="27771">
                  <c:v>0.49741183213626838</c:v>
                </c:pt>
                <c:pt idx="27772">
                  <c:v>0.49742974333255718</c:v>
                </c:pt>
                <c:pt idx="27773">
                  <c:v>0.49744765452884598</c:v>
                </c:pt>
                <c:pt idx="27774">
                  <c:v>0.49746556572513478</c:v>
                </c:pt>
                <c:pt idx="27775">
                  <c:v>0.49748347692142358</c:v>
                </c:pt>
                <c:pt idx="27776">
                  <c:v>0.49750138811771238</c:v>
                </c:pt>
                <c:pt idx="27777">
                  <c:v>0.49751929931400118</c:v>
                </c:pt>
                <c:pt idx="27778">
                  <c:v>0.49753721051028998</c:v>
                </c:pt>
                <c:pt idx="27779">
                  <c:v>0.49755512170657878</c:v>
                </c:pt>
                <c:pt idx="27780">
                  <c:v>0.49757303290286758</c:v>
                </c:pt>
                <c:pt idx="27781">
                  <c:v>0.49759094409915638</c:v>
                </c:pt>
                <c:pt idx="27782">
                  <c:v>0.49760885529544518</c:v>
                </c:pt>
                <c:pt idx="27783">
                  <c:v>0.49762676649173399</c:v>
                </c:pt>
                <c:pt idx="27784">
                  <c:v>0.49764467768802279</c:v>
                </c:pt>
                <c:pt idx="27785">
                  <c:v>0.49766258888431159</c:v>
                </c:pt>
                <c:pt idx="27786">
                  <c:v>0.49768050008060039</c:v>
                </c:pt>
                <c:pt idx="27787">
                  <c:v>0.49769841127688919</c:v>
                </c:pt>
                <c:pt idx="27788">
                  <c:v>0.49771632247317799</c:v>
                </c:pt>
                <c:pt idx="27789">
                  <c:v>0.49773423366946679</c:v>
                </c:pt>
                <c:pt idx="27790">
                  <c:v>0.49775214486575559</c:v>
                </c:pt>
                <c:pt idx="27791">
                  <c:v>0.49777005606204439</c:v>
                </c:pt>
                <c:pt idx="27792">
                  <c:v>0.49778796725833319</c:v>
                </c:pt>
                <c:pt idx="27793">
                  <c:v>0.49780587845462199</c:v>
                </c:pt>
                <c:pt idx="27794">
                  <c:v>0.49782378965091079</c:v>
                </c:pt>
                <c:pt idx="27795">
                  <c:v>0.49784170084719959</c:v>
                </c:pt>
                <c:pt idx="27796">
                  <c:v>0.49785961204348839</c:v>
                </c:pt>
                <c:pt idx="27797">
                  <c:v>0.49787752323977719</c:v>
                </c:pt>
                <c:pt idx="27798">
                  <c:v>0.49789543443606599</c:v>
                </c:pt>
                <c:pt idx="27799">
                  <c:v>0.49791334563235479</c:v>
                </c:pt>
                <c:pt idx="27800">
                  <c:v>0.49793125682864359</c:v>
                </c:pt>
                <c:pt idx="27801">
                  <c:v>0.49794916802493239</c:v>
                </c:pt>
                <c:pt idx="27802">
                  <c:v>0.49796707922122119</c:v>
                </c:pt>
                <c:pt idx="27803">
                  <c:v>0.49798499041750999</c:v>
                </c:pt>
                <c:pt idx="27804">
                  <c:v>0.49800290161379879</c:v>
                </c:pt>
                <c:pt idx="27805">
                  <c:v>0.49802081281008759</c:v>
                </c:pt>
                <c:pt idx="27806">
                  <c:v>0.49803872400637639</c:v>
                </c:pt>
                <c:pt idx="27807">
                  <c:v>0.49805663520266519</c:v>
                </c:pt>
                <c:pt idx="27808">
                  <c:v>0.49807454639895399</c:v>
                </c:pt>
                <c:pt idx="27809">
                  <c:v>0.49809245759524279</c:v>
                </c:pt>
                <c:pt idx="27810">
                  <c:v>0.49811036879153159</c:v>
                </c:pt>
                <c:pt idx="27811">
                  <c:v>0.49812827998782039</c:v>
                </c:pt>
                <c:pt idx="27812">
                  <c:v>0.49814619118410919</c:v>
                </c:pt>
                <c:pt idx="27813">
                  <c:v>0.49816410238039799</c:v>
                </c:pt>
                <c:pt idx="27814">
                  <c:v>0.49818201357668679</c:v>
                </c:pt>
                <c:pt idx="27815">
                  <c:v>0.49819992477297559</c:v>
                </c:pt>
                <c:pt idx="27816">
                  <c:v>0.49821783596926439</c:v>
                </c:pt>
                <c:pt idx="27817">
                  <c:v>0.49823574716555319</c:v>
                </c:pt>
                <c:pt idx="27818">
                  <c:v>0.49825365836184199</c:v>
                </c:pt>
                <c:pt idx="27819">
                  <c:v>0.49827156955813079</c:v>
                </c:pt>
                <c:pt idx="27820">
                  <c:v>0.49828948075441959</c:v>
                </c:pt>
                <c:pt idx="27821">
                  <c:v>0.49830739195070839</c:v>
                </c:pt>
                <c:pt idx="27822">
                  <c:v>0.49832530314699719</c:v>
                </c:pt>
                <c:pt idx="27823">
                  <c:v>0.49834321434328599</c:v>
                </c:pt>
                <c:pt idx="27824">
                  <c:v>0.49836112553957479</c:v>
                </c:pt>
                <c:pt idx="27825">
                  <c:v>0.49837903673586359</c:v>
                </c:pt>
                <c:pt idx="27826">
                  <c:v>0.49839694793215239</c:v>
                </c:pt>
                <c:pt idx="27827">
                  <c:v>0.49841485912844119</c:v>
                </c:pt>
                <c:pt idx="27828">
                  <c:v>0.49843277032472999</c:v>
                </c:pt>
                <c:pt idx="27829">
                  <c:v>0.49845068152101879</c:v>
                </c:pt>
                <c:pt idx="27830">
                  <c:v>0.49846859271730759</c:v>
                </c:pt>
                <c:pt idx="27831">
                  <c:v>0.49848650391359639</c:v>
                </c:pt>
                <c:pt idx="27832">
                  <c:v>0.49850441510988519</c:v>
                </c:pt>
                <c:pt idx="27833">
                  <c:v>0.49852232630617399</c:v>
                </c:pt>
                <c:pt idx="27834">
                  <c:v>0.49854023750246279</c:v>
                </c:pt>
                <c:pt idx="27835">
                  <c:v>0.49855814869875159</c:v>
                </c:pt>
                <c:pt idx="27836">
                  <c:v>0.49857605989504039</c:v>
                </c:pt>
                <c:pt idx="27837">
                  <c:v>0.49859397109132919</c:v>
                </c:pt>
                <c:pt idx="27838">
                  <c:v>0.49861188228761799</c:v>
                </c:pt>
                <c:pt idx="27839">
                  <c:v>0.49862979348390679</c:v>
                </c:pt>
                <c:pt idx="27840">
                  <c:v>0.49864770468019559</c:v>
                </c:pt>
                <c:pt idx="27841">
                  <c:v>0.49866561587648439</c:v>
                </c:pt>
                <c:pt idx="27842">
                  <c:v>0.49868352707277319</c:v>
                </c:pt>
                <c:pt idx="27843">
                  <c:v>0.49870143826906199</c:v>
                </c:pt>
                <c:pt idx="27844">
                  <c:v>0.49871934946535079</c:v>
                </c:pt>
                <c:pt idx="27845">
                  <c:v>0.49873726066163959</c:v>
                </c:pt>
                <c:pt idx="27846">
                  <c:v>0.49875517185792839</c:v>
                </c:pt>
                <c:pt idx="27847">
                  <c:v>0.49877308305421719</c:v>
                </c:pt>
                <c:pt idx="27848">
                  <c:v>0.49879099425050599</c:v>
                </c:pt>
                <c:pt idx="27849">
                  <c:v>0.49880890544679479</c:v>
                </c:pt>
                <c:pt idx="27850">
                  <c:v>0.49882681664308359</c:v>
                </c:pt>
                <c:pt idx="27851">
                  <c:v>0.49884472783937239</c:v>
                </c:pt>
                <c:pt idx="27852">
                  <c:v>0.49886263903566119</c:v>
                </c:pt>
                <c:pt idx="27853">
                  <c:v>0.49888055023194999</c:v>
                </c:pt>
                <c:pt idx="27854">
                  <c:v>0.49889846142823879</c:v>
                </c:pt>
                <c:pt idx="27855">
                  <c:v>0.49891637262452759</c:v>
                </c:pt>
                <c:pt idx="27856">
                  <c:v>0.49893428382081639</c:v>
                </c:pt>
                <c:pt idx="27857">
                  <c:v>0.49895219501710519</c:v>
                </c:pt>
                <c:pt idx="27858">
                  <c:v>0.49897010621339399</c:v>
                </c:pt>
                <c:pt idx="27859">
                  <c:v>0.49898801740968279</c:v>
                </c:pt>
                <c:pt idx="27860">
                  <c:v>0.49900592860597159</c:v>
                </c:pt>
                <c:pt idx="27861">
                  <c:v>0.49902383980226039</c:v>
                </c:pt>
                <c:pt idx="27862">
                  <c:v>0.49904175099854919</c:v>
                </c:pt>
                <c:pt idx="27863">
                  <c:v>0.49905966219483799</c:v>
                </c:pt>
                <c:pt idx="27864">
                  <c:v>0.49907757339112679</c:v>
                </c:pt>
                <c:pt idx="27865">
                  <c:v>0.49909548458741559</c:v>
                </c:pt>
                <c:pt idx="27866">
                  <c:v>0.49911339578370439</c:v>
                </c:pt>
                <c:pt idx="27867">
                  <c:v>0.49913130697999319</c:v>
                </c:pt>
                <c:pt idx="27868">
                  <c:v>0.49914921817628199</c:v>
                </c:pt>
                <c:pt idx="27869">
                  <c:v>0.49916712937257079</c:v>
                </c:pt>
                <c:pt idx="27870">
                  <c:v>0.49918504056885959</c:v>
                </c:pt>
                <c:pt idx="27871">
                  <c:v>0.49920295176514839</c:v>
                </c:pt>
                <c:pt idx="27872">
                  <c:v>0.4992208629614372</c:v>
                </c:pt>
                <c:pt idx="27873">
                  <c:v>0.499238774157726</c:v>
                </c:pt>
                <c:pt idx="27874">
                  <c:v>0.4992566853540148</c:v>
                </c:pt>
                <c:pt idx="27875">
                  <c:v>0.4992745965503036</c:v>
                </c:pt>
                <c:pt idx="27876">
                  <c:v>0.4992925077465924</c:v>
                </c:pt>
                <c:pt idx="27877">
                  <c:v>0.4993104189428812</c:v>
                </c:pt>
                <c:pt idx="27878">
                  <c:v>0.49932833013917</c:v>
                </c:pt>
                <c:pt idx="27879">
                  <c:v>0.4993462413354588</c:v>
                </c:pt>
                <c:pt idx="27880">
                  <c:v>0.4993641525317476</c:v>
                </c:pt>
                <c:pt idx="27881">
                  <c:v>0.4993820637280364</c:v>
                </c:pt>
                <c:pt idx="27882">
                  <c:v>0.4993999749243252</c:v>
                </c:pt>
                <c:pt idx="27883">
                  <c:v>0.499417886120614</c:v>
                </c:pt>
                <c:pt idx="27884">
                  <c:v>0.4994357973169028</c:v>
                </c:pt>
                <c:pt idx="27885">
                  <c:v>0.4994537085131916</c:v>
                </c:pt>
                <c:pt idx="27886">
                  <c:v>0.4994716197094804</c:v>
                </c:pt>
                <c:pt idx="27887">
                  <c:v>0.4994895309057692</c:v>
                </c:pt>
                <c:pt idx="27888">
                  <c:v>0.499507442102058</c:v>
                </c:pt>
                <c:pt idx="27889">
                  <c:v>0.4995253532983468</c:v>
                </c:pt>
                <c:pt idx="27890">
                  <c:v>0.4995432644946356</c:v>
                </c:pt>
                <c:pt idx="27891">
                  <c:v>0.4995611756909244</c:v>
                </c:pt>
                <c:pt idx="27892">
                  <c:v>0.4995790868872132</c:v>
                </c:pt>
                <c:pt idx="27893">
                  <c:v>0.499596998083502</c:v>
                </c:pt>
                <c:pt idx="27894">
                  <c:v>0.4996149092797908</c:v>
                </c:pt>
                <c:pt idx="27895">
                  <c:v>0.4996328204760796</c:v>
                </c:pt>
                <c:pt idx="27896">
                  <c:v>0.4996507316723684</c:v>
                </c:pt>
                <c:pt idx="27897">
                  <c:v>0.4996686428686572</c:v>
                </c:pt>
                <c:pt idx="27898">
                  <c:v>0.499686554064946</c:v>
                </c:pt>
                <c:pt idx="27899">
                  <c:v>0.4997044652612348</c:v>
                </c:pt>
                <c:pt idx="27900">
                  <c:v>0.4997223764575236</c:v>
                </c:pt>
                <c:pt idx="27901">
                  <c:v>0.4997402876538124</c:v>
                </c:pt>
                <c:pt idx="27902">
                  <c:v>0.4997581988501012</c:v>
                </c:pt>
                <c:pt idx="27903">
                  <c:v>0.49977611004639</c:v>
                </c:pt>
                <c:pt idx="27904">
                  <c:v>0.4997940212426788</c:v>
                </c:pt>
                <c:pt idx="27905">
                  <c:v>0.4998119324389676</c:v>
                </c:pt>
                <c:pt idx="27906">
                  <c:v>0.4998298436352564</c:v>
                </c:pt>
                <c:pt idx="27907">
                  <c:v>0.4998477548315452</c:v>
                </c:pt>
                <c:pt idx="27908">
                  <c:v>0.499865666027834</c:v>
                </c:pt>
                <c:pt idx="27909">
                  <c:v>0.4998835772241228</c:v>
                </c:pt>
                <c:pt idx="27910">
                  <c:v>0.4999014884204116</c:v>
                </c:pt>
                <c:pt idx="27911">
                  <c:v>0.4999193996167004</c:v>
                </c:pt>
                <c:pt idx="27912">
                  <c:v>0.4999373108129892</c:v>
                </c:pt>
                <c:pt idx="27913">
                  <c:v>0.499955222009278</c:v>
                </c:pt>
                <c:pt idx="27914">
                  <c:v>0.4999731332055668</c:v>
                </c:pt>
                <c:pt idx="27915">
                  <c:v>0.4999910444018556</c:v>
                </c:pt>
                <c:pt idx="27916">
                  <c:v>0.5000089555981444</c:v>
                </c:pt>
                <c:pt idx="27917">
                  <c:v>0.5000268667944332</c:v>
                </c:pt>
                <c:pt idx="27918">
                  <c:v>0.500044777990722</c:v>
                </c:pt>
                <c:pt idx="27919">
                  <c:v>0.5000626891870108</c:v>
                </c:pt>
                <c:pt idx="27920">
                  <c:v>0.5000806003832996</c:v>
                </c:pt>
                <c:pt idx="27921">
                  <c:v>0.5000985115795884</c:v>
                </c:pt>
                <c:pt idx="27922">
                  <c:v>0.5001164227758772</c:v>
                </c:pt>
                <c:pt idx="27923">
                  <c:v>0.500134333972166</c:v>
                </c:pt>
                <c:pt idx="27924">
                  <c:v>0.5001522451684548</c:v>
                </c:pt>
                <c:pt idx="27925">
                  <c:v>0.5001701563647436</c:v>
                </c:pt>
                <c:pt idx="27926">
                  <c:v>0.5001880675610324</c:v>
                </c:pt>
                <c:pt idx="27927">
                  <c:v>0.5002059787573212</c:v>
                </c:pt>
                <c:pt idx="27928">
                  <c:v>0.50022388995361</c:v>
                </c:pt>
                <c:pt idx="27929">
                  <c:v>0.5002418011498988</c:v>
                </c:pt>
                <c:pt idx="27930">
                  <c:v>0.5002597123461876</c:v>
                </c:pt>
                <c:pt idx="27931">
                  <c:v>0.5002776235424764</c:v>
                </c:pt>
                <c:pt idx="27932">
                  <c:v>0.5002955347387652</c:v>
                </c:pt>
                <c:pt idx="27933">
                  <c:v>0.500313445935054</c:v>
                </c:pt>
                <c:pt idx="27934">
                  <c:v>0.5003313571313428</c:v>
                </c:pt>
                <c:pt idx="27935">
                  <c:v>0.5003492683276316</c:v>
                </c:pt>
                <c:pt idx="27936">
                  <c:v>0.5003671795239204</c:v>
                </c:pt>
                <c:pt idx="27937">
                  <c:v>0.5003850907202092</c:v>
                </c:pt>
                <c:pt idx="27938">
                  <c:v>0.500403001916498</c:v>
                </c:pt>
                <c:pt idx="27939">
                  <c:v>0.5004209131127868</c:v>
                </c:pt>
                <c:pt idx="27940">
                  <c:v>0.5004388243090756</c:v>
                </c:pt>
                <c:pt idx="27941">
                  <c:v>0.5004567355053644</c:v>
                </c:pt>
                <c:pt idx="27942">
                  <c:v>0.5004746467016532</c:v>
                </c:pt>
                <c:pt idx="27943">
                  <c:v>0.500492557897942</c:v>
                </c:pt>
                <c:pt idx="27944">
                  <c:v>0.5005104690942308</c:v>
                </c:pt>
                <c:pt idx="27945">
                  <c:v>0.5005283802905196</c:v>
                </c:pt>
                <c:pt idx="27946">
                  <c:v>0.5005462914868084</c:v>
                </c:pt>
                <c:pt idx="27947">
                  <c:v>0.5005642026830972</c:v>
                </c:pt>
                <c:pt idx="27948">
                  <c:v>0.500582113879386</c:v>
                </c:pt>
                <c:pt idx="27949">
                  <c:v>0.5006000250756748</c:v>
                </c:pt>
                <c:pt idx="27950">
                  <c:v>0.5006179362719636</c:v>
                </c:pt>
                <c:pt idx="27951">
                  <c:v>0.5006358474682524</c:v>
                </c:pt>
                <c:pt idx="27952">
                  <c:v>0.5006537586645412</c:v>
                </c:pt>
                <c:pt idx="27953">
                  <c:v>0.50067166986083</c:v>
                </c:pt>
                <c:pt idx="27954">
                  <c:v>0.5006895810571188</c:v>
                </c:pt>
                <c:pt idx="27955">
                  <c:v>0.5007074922534076</c:v>
                </c:pt>
                <c:pt idx="27956">
                  <c:v>0.5007254034496964</c:v>
                </c:pt>
                <c:pt idx="27957">
                  <c:v>0.5007433146459852</c:v>
                </c:pt>
                <c:pt idx="27958">
                  <c:v>0.500761225842274</c:v>
                </c:pt>
                <c:pt idx="27959">
                  <c:v>0.5007791370385628</c:v>
                </c:pt>
                <c:pt idx="27960">
                  <c:v>0.50079704823485161</c:v>
                </c:pt>
                <c:pt idx="27961">
                  <c:v>0.50081495943114041</c:v>
                </c:pt>
                <c:pt idx="27962">
                  <c:v>0.50083287062742921</c:v>
                </c:pt>
                <c:pt idx="27963">
                  <c:v>0.50085078182371801</c:v>
                </c:pt>
                <c:pt idx="27964">
                  <c:v>0.50086869302000681</c:v>
                </c:pt>
                <c:pt idx="27965">
                  <c:v>0.50088660421629561</c:v>
                </c:pt>
                <c:pt idx="27966">
                  <c:v>0.50090451541258441</c:v>
                </c:pt>
                <c:pt idx="27967">
                  <c:v>0.50092242660887321</c:v>
                </c:pt>
                <c:pt idx="27968">
                  <c:v>0.50094033780516201</c:v>
                </c:pt>
                <c:pt idx="27969">
                  <c:v>0.50095824900145081</c:v>
                </c:pt>
                <c:pt idx="27970">
                  <c:v>0.50097616019773961</c:v>
                </c:pt>
                <c:pt idx="27971">
                  <c:v>0.50099407139402841</c:v>
                </c:pt>
                <c:pt idx="27972">
                  <c:v>0.50101198259031721</c:v>
                </c:pt>
                <c:pt idx="27973">
                  <c:v>0.50102989378660601</c:v>
                </c:pt>
                <c:pt idx="27974">
                  <c:v>0.50104780498289481</c:v>
                </c:pt>
                <c:pt idx="27975">
                  <c:v>0.50106571617918361</c:v>
                </c:pt>
                <c:pt idx="27976">
                  <c:v>0.50108362737547241</c:v>
                </c:pt>
                <c:pt idx="27977">
                  <c:v>0.50110153857176121</c:v>
                </c:pt>
                <c:pt idx="27978">
                  <c:v>0.50111944976805001</c:v>
                </c:pt>
                <c:pt idx="27979">
                  <c:v>0.50113736096433881</c:v>
                </c:pt>
                <c:pt idx="27980">
                  <c:v>0.50115527216062761</c:v>
                </c:pt>
                <c:pt idx="27981">
                  <c:v>0.50117318335691641</c:v>
                </c:pt>
                <c:pt idx="27982">
                  <c:v>0.50119109455320521</c:v>
                </c:pt>
                <c:pt idx="27983">
                  <c:v>0.50120900574949401</c:v>
                </c:pt>
                <c:pt idx="27984">
                  <c:v>0.50122691694578281</c:v>
                </c:pt>
                <c:pt idx="27985">
                  <c:v>0.50124482814207161</c:v>
                </c:pt>
                <c:pt idx="27986">
                  <c:v>0.50126273933836041</c:v>
                </c:pt>
                <c:pt idx="27987">
                  <c:v>0.50128065053464921</c:v>
                </c:pt>
                <c:pt idx="27988">
                  <c:v>0.50129856173093801</c:v>
                </c:pt>
                <c:pt idx="27989">
                  <c:v>0.50131647292722681</c:v>
                </c:pt>
                <c:pt idx="27990">
                  <c:v>0.50133438412351561</c:v>
                </c:pt>
                <c:pt idx="27991">
                  <c:v>0.50135229531980441</c:v>
                </c:pt>
                <c:pt idx="27992">
                  <c:v>0.50137020651609321</c:v>
                </c:pt>
                <c:pt idx="27993">
                  <c:v>0.50138811771238201</c:v>
                </c:pt>
                <c:pt idx="27994">
                  <c:v>0.50140602890867081</c:v>
                </c:pt>
                <c:pt idx="27995">
                  <c:v>0.50142394010495961</c:v>
                </c:pt>
                <c:pt idx="27996">
                  <c:v>0.50144185130124841</c:v>
                </c:pt>
                <c:pt idx="27997">
                  <c:v>0.50145976249753721</c:v>
                </c:pt>
                <c:pt idx="27998">
                  <c:v>0.50147767369382601</c:v>
                </c:pt>
                <c:pt idx="27999">
                  <c:v>0.50149558489011481</c:v>
                </c:pt>
                <c:pt idx="28000">
                  <c:v>0.50151349608640361</c:v>
                </c:pt>
                <c:pt idx="28001">
                  <c:v>0.50153140728269241</c:v>
                </c:pt>
                <c:pt idx="28002">
                  <c:v>0.50154931847898121</c:v>
                </c:pt>
                <c:pt idx="28003">
                  <c:v>0.50156722967527001</c:v>
                </c:pt>
                <c:pt idx="28004">
                  <c:v>0.50158514087155881</c:v>
                </c:pt>
                <c:pt idx="28005">
                  <c:v>0.50160305206784761</c:v>
                </c:pt>
                <c:pt idx="28006">
                  <c:v>0.50162096326413641</c:v>
                </c:pt>
                <c:pt idx="28007">
                  <c:v>0.50163887446042521</c:v>
                </c:pt>
                <c:pt idx="28008">
                  <c:v>0.50165678565671401</c:v>
                </c:pt>
                <c:pt idx="28009">
                  <c:v>0.50167469685300281</c:v>
                </c:pt>
                <c:pt idx="28010">
                  <c:v>0.50169260804929161</c:v>
                </c:pt>
                <c:pt idx="28011">
                  <c:v>0.50171051924558041</c:v>
                </c:pt>
                <c:pt idx="28012">
                  <c:v>0.50172843044186921</c:v>
                </c:pt>
                <c:pt idx="28013">
                  <c:v>0.50174634163815801</c:v>
                </c:pt>
                <c:pt idx="28014">
                  <c:v>0.50176425283444681</c:v>
                </c:pt>
                <c:pt idx="28015">
                  <c:v>0.50178216403073561</c:v>
                </c:pt>
                <c:pt idx="28016">
                  <c:v>0.50180007522702441</c:v>
                </c:pt>
                <c:pt idx="28017">
                  <c:v>0.50181798642331321</c:v>
                </c:pt>
                <c:pt idx="28018">
                  <c:v>0.50183589761960201</c:v>
                </c:pt>
                <c:pt idx="28019">
                  <c:v>0.50185380881589081</c:v>
                </c:pt>
                <c:pt idx="28020">
                  <c:v>0.50187172001217961</c:v>
                </c:pt>
                <c:pt idx="28021">
                  <c:v>0.50188963120846841</c:v>
                </c:pt>
                <c:pt idx="28022">
                  <c:v>0.50190754240475721</c:v>
                </c:pt>
                <c:pt idx="28023">
                  <c:v>0.50192545360104601</c:v>
                </c:pt>
                <c:pt idx="28024">
                  <c:v>0.50194336479733481</c:v>
                </c:pt>
                <c:pt idx="28025">
                  <c:v>0.50196127599362361</c:v>
                </c:pt>
                <c:pt idx="28026">
                  <c:v>0.50197918718991241</c:v>
                </c:pt>
                <c:pt idx="28027">
                  <c:v>0.50199709838620121</c:v>
                </c:pt>
                <c:pt idx="28028">
                  <c:v>0.50201500958249001</c:v>
                </c:pt>
                <c:pt idx="28029">
                  <c:v>0.50203292077877881</c:v>
                </c:pt>
                <c:pt idx="28030">
                  <c:v>0.50205083197506761</c:v>
                </c:pt>
                <c:pt idx="28031">
                  <c:v>0.50206874317135641</c:v>
                </c:pt>
                <c:pt idx="28032">
                  <c:v>0.50208665436764521</c:v>
                </c:pt>
                <c:pt idx="28033">
                  <c:v>0.50210456556393401</c:v>
                </c:pt>
                <c:pt idx="28034">
                  <c:v>0.50212247676022281</c:v>
                </c:pt>
                <c:pt idx="28035">
                  <c:v>0.50214038795651161</c:v>
                </c:pt>
                <c:pt idx="28036">
                  <c:v>0.50215829915280041</c:v>
                </c:pt>
                <c:pt idx="28037">
                  <c:v>0.50217621034908921</c:v>
                </c:pt>
                <c:pt idx="28038">
                  <c:v>0.50219412154537801</c:v>
                </c:pt>
                <c:pt idx="28039">
                  <c:v>0.50221203274166681</c:v>
                </c:pt>
                <c:pt idx="28040">
                  <c:v>0.50222994393795561</c:v>
                </c:pt>
                <c:pt idx="28041">
                  <c:v>0.50224785513424441</c:v>
                </c:pt>
                <c:pt idx="28042">
                  <c:v>0.50226576633053321</c:v>
                </c:pt>
                <c:pt idx="28043">
                  <c:v>0.50228367752682201</c:v>
                </c:pt>
                <c:pt idx="28044">
                  <c:v>0.50230158872311081</c:v>
                </c:pt>
                <c:pt idx="28045">
                  <c:v>0.50231949991939961</c:v>
                </c:pt>
                <c:pt idx="28046">
                  <c:v>0.50233741111568841</c:v>
                </c:pt>
                <c:pt idx="28047">
                  <c:v>0.50235532231197721</c:v>
                </c:pt>
                <c:pt idx="28048">
                  <c:v>0.50237323350826601</c:v>
                </c:pt>
                <c:pt idx="28049">
                  <c:v>0.50239114470455482</c:v>
                </c:pt>
                <c:pt idx="28050">
                  <c:v>0.50240905590084362</c:v>
                </c:pt>
                <c:pt idx="28051">
                  <c:v>0.50242696709713242</c:v>
                </c:pt>
                <c:pt idx="28052">
                  <c:v>0.50244487829342122</c:v>
                </c:pt>
                <c:pt idx="28053">
                  <c:v>0.50246278948971002</c:v>
                </c:pt>
                <c:pt idx="28054">
                  <c:v>0.50248070068599882</c:v>
                </c:pt>
                <c:pt idx="28055">
                  <c:v>0.50249861188228762</c:v>
                </c:pt>
                <c:pt idx="28056">
                  <c:v>0.50251652307857642</c:v>
                </c:pt>
                <c:pt idx="28057">
                  <c:v>0.50253443427486522</c:v>
                </c:pt>
                <c:pt idx="28058">
                  <c:v>0.50255234547115402</c:v>
                </c:pt>
                <c:pt idx="28059">
                  <c:v>0.50257025666744282</c:v>
                </c:pt>
                <c:pt idx="28060">
                  <c:v>0.50258816786373162</c:v>
                </c:pt>
                <c:pt idx="28061">
                  <c:v>0.50260607906002042</c:v>
                </c:pt>
                <c:pt idx="28062">
                  <c:v>0.50262399025630922</c:v>
                </c:pt>
                <c:pt idx="28063">
                  <c:v>0.50264190145259802</c:v>
                </c:pt>
                <c:pt idx="28064">
                  <c:v>0.50265981264888682</c:v>
                </c:pt>
                <c:pt idx="28065">
                  <c:v>0.50267772384517562</c:v>
                </c:pt>
                <c:pt idx="28066">
                  <c:v>0.50269563504146442</c:v>
                </c:pt>
                <c:pt idx="28067">
                  <c:v>0.50271354623775322</c:v>
                </c:pt>
                <c:pt idx="28068">
                  <c:v>0.50273145743404202</c:v>
                </c:pt>
                <c:pt idx="28069">
                  <c:v>0.50274936863033082</c:v>
                </c:pt>
                <c:pt idx="28070">
                  <c:v>0.50276727982661962</c:v>
                </c:pt>
                <c:pt idx="28071">
                  <c:v>0.50278519102290842</c:v>
                </c:pt>
                <c:pt idx="28072">
                  <c:v>0.50280310221919722</c:v>
                </c:pt>
                <c:pt idx="28073">
                  <c:v>0.50282101341548602</c:v>
                </c:pt>
                <c:pt idx="28074">
                  <c:v>0.50283892461177482</c:v>
                </c:pt>
                <c:pt idx="28075">
                  <c:v>0.50285683580806362</c:v>
                </c:pt>
                <c:pt idx="28076">
                  <c:v>0.50287474700435242</c:v>
                </c:pt>
                <c:pt idx="28077">
                  <c:v>0.50289265820064122</c:v>
                </c:pt>
                <c:pt idx="28078">
                  <c:v>0.50291056939693002</c:v>
                </c:pt>
                <c:pt idx="28079">
                  <c:v>0.50292848059321882</c:v>
                </c:pt>
                <c:pt idx="28080">
                  <c:v>0.50294639178950762</c:v>
                </c:pt>
                <c:pt idx="28081">
                  <c:v>0.50296430298579642</c:v>
                </c:pt>
                <c:pt idx="28082">
                  <c:v>0.50298221418208522</c:v>
                </c:pt>
                <c:pt idx="28083">
                  <c:v>0.50300012537837402</c:v>
                </c:pt>
                <c:pt idx="28084">
                  <c:v>0.50301803657466282</c:v>
                </c:pt>
                <c:pt idx="28085">
                  <c:v>0.50303594777095162</c:v>
                </c:pt>
                <c:pt idx="28086">
                  <c:v>0.50305385896724042</c:v>
                </c:pt>
                <c:pt idx="28087">
                  <c:v>0.50307177016352922</c:v>
                </c:pt>
                <c:pt idx="28088">
                  <c:v>0.50308968135981802</c:v>
                </c:pt>
                <c:pt idx="28089">
                  <c:v>0.50310759255610682</c:v>
                </c:pt>
                <c:pt idx="28090">
                  <c:v>0.50312550375239562</c:v>
                </c:pt>
                <c:pt idx="28091">
                  <c:v>0.50314341494868442</c:v>
                </c:pt>
                <c:pt idx="28092">
                  <c:v>0.50316132614497322</c:v>
                </c:pt>
                <c:pt idx="28093">
                  <c:v>0.50317923734126202</c:v>
                </c:pt>
                <c:pt idx="28094">
                  <c:v>0.50319714853755082</c:v>
                </c:pt>
                <c:pt idx="28095">
                  <c:v>0.50321505973383962</c:v>
                </c:pt>
                <c:pt idx="28096">
                  <c:v>0.50323297093012842</c:v>
                </c:pt>
                <c:pt idx="28097">
                  <c:v>0.50325088212641722</c:v>
                </c:pt>
                <c:pt idx="28098">
                  <c:v>0.50326879332270602</c:v>
                </c:pt>
                <c:pt idx="28099">
                  <c:v>0.50328670451899482</c:v>
                </c:pt>
                <c:pt idx="28100">
                  <c:v>0.50330461571528362</c:v>
                </c:pt>
                <c:pt idx="28101">
                  <c:v>0.50332252691157242</c:v>
                </c:pt>
                <c:pt idx="28102">
                  <c:v>0.50334043810786122</c:v>
                </c:pt>
                <c:pt idx="28103">
                  <c:v>0.50335834930415002</c:v>
                </c:pt>
                <c:pt idx="28104">
                  <c:v>0.50337626050043882</c:v>
                </c:pt>
                <c:pt idx="28105">
                  <c:v>0.50339417169672762</c:v>
                </c:pt>
                <c:pt idx="28106">
                  <c:v>0.50341208289301642</c:v>
                </c:pt>
                <c:pt idx="28107">
                  <c:v>0.50342999408930522</c:v>
                </c:pt>
                <c:pt idx="28108">
                  <c:v>0.50344790528559402</c:v>
                </c:pt>
                <c:pt idx="28109">
                  <c:v>0.50346581648188282</c:v>
                </c:pt>
                <c:pt idx="28110">
                  <c:v>0.50348372767817162</c:v>
                </c:pt>
                <c:pt idx="28111">
                  <c:v>0.50350163887446042</c:v>
                </c:pt>
                <c:pt idx="28112">
                  <c:v>0.50351955007074922</c:v>
                </c:pt>
                <c:pt idx="28113">
                  <c:v>0.50353746126703802</c:v>
                </c:pt>
                <c:pt idx="28114">
                  <c:v>0.50355537246332682</c:v>
                </c:pt>
                <c:pt idx="28115">
                  <c:v>0.50357328365961562</c:v>
                </c:pt>
                <c:pt idx="28116">
                  <c:v>0.50359119485590442</c:v>
                </c:pt>
                <c:pt idx="28117">
                  <c:v>0.50360910605219322</c:v>
                </c:pt>
                <c:pt idx="28118">
                  <c:v>0.50362701724848202</c:v>
                </c:pt>
                <c:pt idx="28119">
                  <c:v>0.50364492844477082</c:v>
                </c:pt>
                <c:pt idx="28120">
                  <c:v>0.50366283964105962</c:v>
                </c:pt>
                <c:pt idx="28121">
                  <c:v>0.50368075083734842</c:v>
                </c:pt>
                <c:pt idx="28122">
                  <c:v>0.50369866203363722</c:v>
                </c:pt>
                <c:pt idx="28123">
                  <c:v>0.50371657322992602</c:v>
                </c:pt>
                <c:pt idx="28124">
                  <c:v>0.50373448442621482</c:v>
                </c:pt>
                <c:pt idx="28125">
                  <c:v>0.50375239562250362</c:v>
                </c:pt>
                <c:pt idx="28126">
                  <c:v>0.50377030681879242</c:v>
                </c:pt>
                <c:pt idx="28127">
                  <c:v>0.50378821801508122</c:v>
                </c:pt>
                <c:pt idx="28128">
                  <c:v>0.50380612921137002</c:v>
                </c:pt>
                <c:pt idx="28129">
                  <c:v>0.50382404040765882</c:v>
                </c:pt>
                <c:pt idx="28130">
                  <c:v>0.50384195160394762</c:v>
                </c:pt>
                <c:pt idx="28131">
                  <c:v>0.50385986280023642</c:v>
                </c:pt>
                <c:pt idx="28132">
                  <c:v>0.50387777399652522</c:v>
                </c:pt>
                <c:pt idx="28133">
                  <c:v>0.50389568519281402</c:v>
                </c:pt>
                <c:pt idx="28134">
                  <c:v>0.50391359638910282</c:v>
                </c:pt>
                <c:pt idx="28135">
                  <c:v>0.50393150758539162</c:v>
                </c:pt>
                <c:pt idx="28136">
                  <c:v>0.50394941878168042</c:v>
                </c:pt>
                <c:pt idx="28137">
                  <c:v>0.50396732997796923</c:v>
                </c:pt>
                <c:pt idx="28138">
                  <c:v>0.50398524117425803</c:v>
                </c:pt>
                <c:pt idx="28139">
                  <c:v>0.50400315237054683</c:v>
                </c:pt>
                <c:pt idx="28140">
                  <c:v>0.50402106356683563</c:v>
                </c:pt>
                <c:pt idx="28141">
                  <c:v>0.50403897476312443</c:v>
                </c:pt>
                <c:pt idx="28142">
                  <c:v>0.50405688595941323</c:v>
                </c:pt>
                <c:pt idx="28143">
                  <c:v>0.50407479715570203</c:v>
                </c:pt>
                <c:pt idx="28144">
                  <c:v>0.50409270835199083</c:v>
                </c:pt>
                <c:pt idx="28145">
                  <c:v>0.50411061954827963</c:v>
                </c:pt>
                <c:pt idx="28146">
                  <c:v>0.50412853074456843</c:v>
                </c:pt>
                <c:pt idx="28147">
                  <c:v>0.50414644194085723</c:v>
                </c:pt>
                <c:pt idx="28148">
                  <c:v>0.50416435313714603</c:v>
                </c:pt>
                <c:pt idx="28149">
                  <c:v>0.50418226433343483</c:v>
                </c:pt>
                <c:pt idx="28150">
                  <c:v>0.50420017552972363</c:v>
                </c:pt>
                <c:pt idx="28151">
                  <c:v>0.50421808672601243</c:v>
                </c:pt>
                <c:pt idx="28152">
                  <c:v>0.50423599792230123</c:v>
                </c:pt>
                <c:pt idx="28153">
                  <c:v>0.50425390911859003</c:v>
                </c:pt>
                <c:pt idx="28154">
                  <c:v>0.50427182031487883</c:v>
                </c:pt>
                <c:pt idx="28155">
                  <c:v>0.50428973151116763</c:v>
                </c:pt>
                <c:pt idx="28156">
                  <c:v>0.50430764270745643</c:v>
                </c:pt>
                <c:pt idx="28157">
                  <c:v>0.50432555390374523</c:v>
                </c:pt>
                <c:pt idx="28158">
                  <c:v>0.50434346510003403</c:v>
                </c:pt>
                <c:pt idx="28159">
                  <c:v>0.50436137629632283</c:v>
                </c:pt>
                <c:pt idx="28160">
                  <c:v>0.50437928749261163</c:v>
                </c:pt>
                <c:pt idx="28161">
                  <c:v>0.50439719868890043</c:v>
                </c:pt>
                <c:pt idx="28162">
                  <c:v>0.50441510988518923</c:v>
                </c:pt>
                <c:pt idx="28163">
                  <c:v>0.50443302108147803</c:v>
                </c:pt>
                <c:pt idx="28164">
                  <c:v>0.50445093227776683</c:v>
                </c:pt>
                <c:pt idx="28165">
                  <c:v>0.50446884347405563</c:v>
                </c:pt>
                <c:pt idx="28166">
                  <c:v>0.50448675467034443</c:v>
                </c:pt>
                <c:pt idx="28167">
                  <c:v>0.50450466586663323</c:v>
                </c:pt>
                <c:pt idx="28168">
                  <c:v>0.50452257706292203</c:v>
                </c:pt>
                <c:pt idx="28169">
                  <c:v>0.50454048825921083</c:v>
                </c:pt>
                <c:pt idx="28170">
                  <c:v>0.50455839945549963</c:v>
                </c:pt>
                <c:pt idx="28171">
                  <c:v>0.50457631065178843</c:v>
                </c:pt>
                <c:pt idx="28172">
                  <c:v>0.50459422184807723</c:v>
                </c:pt>
                <c:pt idx="28173">
                  <c:v>0.50461213304436603</c:v>
                </c:pt>
                <c:pt idx="28174">
                  <c:v>0.50463004424065483</c:v>
                </c:pt>
                <c:pt idx="28175">
                  <c:v>0.50464795543694363</c:v>
                </c:pt>
                <c:pt idx="28176">
                  <c:v>0.50466586663323243</c:v>
                </c:pt>
                <c:pt idx="28177">
                  <c:v>0.50468377782952123</c:v>
                </c:pt>
                <c:pt idx="28178">
                  <c:v>0.50470168902581003</c:v>
                </c:pt>
                <c:pt idx="28179">
                  <c:v>0.50471960022209883</c:v>
                </c:pt>
                <c:pt idx="28180">
                  <c:v>0.50473751141838763</c:v>
                </c:pt>
                <c:pt idx="28181">
                  <c:v>0.50475542261467643</c:v>
                </c:pt>
                <c:pt idx="28182">
                  <c:v>0.50477333381096523</c:v>
                </c:pt>
                <c:pt idx="28183">
                  <c:v>0.50479124500725403</c:v>
                </c:pt>
                <c:pt idx="28184">
                  <c:v>0.50480915620354283</c:v>
                </c:pt>
                <c:pt idx="28185">
                  <c:v>0.50482706739983163</c:v>
                </c:pt>
                <c:pt idx="28186">
                  <c:v>0.50484497859612043</c:v>
                </c:pt>
                <c:pt idx="28187">
                  <c:v>0.50486288979240923</c:v>
                </c:pt>
                <c:pt idx="28188">
                  <c:v>0.50488080098869803</c:v>
                </c:pt>
                <c:pt idx="28189">
                  <c:v>0.50489871218498683</c:v>
                </c:pt>
                <c:pt idx="28190">
                  <c:v>0.50491662338127563</c:v>
                </c:pt>
                <c:pt idx="28191">
                  <c:v>0.50493453457756443</c:v>
                </c:pt>
                <c:pt idx="28192">
                  <c:v>0.50495244577385323</c:v>
                </c:pt>
                <c:pt idx="28193">
                  <c:v>0.50497035697014203</c:v>
                </c:pt>
                <c:pt idx="28194">
                  <c:v>0.50498826816643083</c:v>
                </c:pt>
                <c:pt idx="28195">
                  <c:v>0.50500617936271963</c:v>
                </c:pt>
                <c:pt idx="28196">
                  <c:v>0.50502409055900843</c:v>
                </c:pt>
                <c:pt idx="28197">
                  <c:v>0.50504200175529723</c:v>
                </c:pt>
                <c:pt idx="28198">
                  <c:v>0.50505991295158603</c:v>
                </c:pt>
                <c:pt idx="28199">
                  <c:v>0.50507782414787483</c:v>
                </c:pt>
                <c:pt idx="28200">
                  <c:v>0.50509573534416363</c:v>
                </c:pt>
                <c:pt idx="28201">
                  <c:v>0.50511364654045243</c:v>
                </c:pt>
                <c:pt idx="28202">
                  <c:v>0.50513155773674123</c:v>
                </c:pt>
                <c:pt idx="28203">
                  <c:v>0.50514946893303003</c:v>
                </c:pt>
                <c:pt idx="28204">
                  <c:v>0.50516738012931883</c:v>
                </c:pt>
                <c:pt idx="28205">
                  <c:v>0.50518529132560763</c:v>
                </c:pt>
                <c:pt idx="28206">
                  <c:v>0.50520320252189643</c:v>
                </c:pt>
                <c:pt idx="28207">
                  <c:v>0.50522111371818523</c:v>
                </c:pt>
                <c:pt idx="28208">
                  <c:v>0.50523902491447403</c:v>
                </c:pt>
                <c:pt idx="28209">
                  <c:v>0.50525693611076283</c:v>
                </c:pt>
                <c:pt idx="28210">
                  <c:v>0.50527484730705163</c:v>
                </c:pt>
                <c:pt idx="28211">
                  <c:v>0.50529275850334043</c:v>
                </c:pt>
                <c:pt idx="28212">
                  <c:v>0.50531066969962923</c:v>
                </c:pt>
                <c:pt idx="28213">
                  <c:v>0.50532858089591803</c:v>
                </c:pt>
                <c:pt idx="28214">
                  <c:v>0.50534649209220683</c:v>
                </c:pt>
                <c:pt idx="28215">
                  <c:v>0.50536440328849563</c:v>
                </c:pt>
                <c:pt idx="28216">
                  <c:v>0.50538231448478443</c:v>
                </c:pt>
                <c:pt idx="28217">
                  <c:v>0.50540022568107323</c:v>
                </c:pt>
                <c:pt idx="28218">
                  <c:v>0.50541813687736203</c:v>
                </c:pt>
                <c:pt idx="28219">
                  <c:v>0.50543604807365083</c:v>
                </c:pt>
                <c:pt idx="28220">
                  <c:v>0.50545395926993963</c:v>
                </c:pt>
                <c:pt idx="28221">
                  <c:v>0.50547187046622843</c:v>
                </c:pt>
                <c:pt idx="28222">
                  <c:v>0.50548978166251723</c:v>
                </c:pt>
                <c:pt idx="28223">
                  <c:v>0.50550769285880603</c:v>
                </c:pt>
                <c:pt idx="28224">
                  <c:v>0.50552560405509483</c:v>
                </c:pt>
                <c:pt idx="28225">
                  <c:v>0.50554351525138363</c:v>
                </c:pt>
                <c:pt idx="28226">
                  <c:v>0.50556142644767244</c:v>
                </c:pt>
                <c:pt idx="28227">
                  <c:v>0.50557933764396124</c:v>
                </c:pt>
                <c:pt idx="28228">
                  <c:v>0.50559724884025004</c:v>
                </c:pt>
                <c:pt idx="28229">
                  <c:v>0.50561516003653884</c:v>
                </c:pt>
                <c:pt idx="28230">
                  <c:v>0.50563307123282764</c:v>
                </c:pt>
                <c:pt idx="28231">
                  <c:v>0.50565098242911644</c:v>
                </c:pt>
                <c:pt idx="28232">
                  <c:v>0.50566889362540524</c:v>
                </c:pt>
                <c:pt idx="28233">
                  <c:v>0.50568680482169404</c:v>
                </c:pt>
                <c:pt idx="28234">
                  <c:v>0.50570471601798284</c:v>
                </c:pt>
                <c:pt idx="28235">
                  <c:v>0.50572262721427164</c:v>
                </c:pt>
                <c:pt idx="28236">
                  <c:v>0.50574053841056044</c:v>
                </c:pt>
                <c:pt idx="28237">
                  <c:v>0.50575844960684924</c:v>
                </c:pt>
                <c:pt idx="28238">
                  <c:v>0.50577636080313804</c:v>
                </c:pt>
                <c:pt idx="28239">
                  <c:v>0.50579427199942684</c:v>
                </c:pt>
                <c:pt idx="28240">
                  <c:v>0.50581218319571564</c:v>
                </c:pt>
                <c:pt idx="28241">
                  <c:v>0.50583009439200444</c:v>
                </c:pt>
                <c:pt idx="28242">
                  <c:v>0.50584800558829324</c:v>
                </c:pt>
                <c:pt idx="28243">
                  <c:v>0.50586591678458204</c:v>
                </c:pt>
                <c:pt idx="28244">
                  <c:v>0.50588382798087084</c:v>
                </c:pt>
                <c:pt idx="28245">
                  <c:v>0.50590173917715964</c:v>
                </c:pt>
                <c:pt idx="28246">
                  <c:v>0.50591965037344844</c:v>
                </c:pt>
                <c:pt idx="28247">
                  <c:v>0.50593756156973724</c:v>
                </c:pt>
                <c:pt idx="28248">
                  <c:v>0.50595547276602604</c:v>
                </c:pt>
                <c:pt idx="28249">
                  <c:v>0.50597338396231484</c:v>
                </c:pt>
                <c:pt idx="28250">
                  <c:v>0.50599129515860364</c:v>
                </c:pt>
                <c:pt idx="28251">
                  <c:v>0.50600920635489244</c:v>
                </c:pt>
                <c:pt idx="28252">
                  <c:v>0.50602711755118124</c:v>
                </c:pt>
                <c:pt idx="28253">
                  <c:v>0.50604502874747004</c:v>
                </c:pt>
                <c:pt idx="28254">
                  <c:v>0.50606293994375884</c:v>
                </c:pt>
                <c:pt idx="28255">
                  <c:v>0.50608085114004764</c:v>
                </c:pt>
                <c:pt idx="28256">
                  <c:v>0.50609876233633644</c:v>
                </c:pt>
                <c:pt idx="28257">
                  <c:v>0.50611667353262524</c:v>
                </c:pt>
                <c:pt idx="28258">
                  <c:v>0.50613458472891404</c:v>
                </c:pt>
                <c:pt idx="28259">
                  <c:v>0.50615249592520284</c:v>
                </c:pt>
                <c:pt idx="28260">
                  <c:v>0.50617040712149164</c:v>
                </c:pt>
                <c:pt idx="28261">
                  <c:v>0.50618831831778044</c:v>
                </c:pt>
                <c:pt idx="28262">
                  <c:v>0.50620622951406924</c:v>
                </c:pt>
                <c:pt idx="28263">
                  <c:v>0.50622414071035804</c:v>
                </c:pt>
                <c:pt idx="28264">
                  <c:v>0.50624205190664684</c:v>
                </c:pt>
                <c:pt idx="28265">
                  <c:v>0.50625996310293564</c:v>
                </c:pt>
                <c:pt idx="28266">
                  <c:v>0.50627787429922444</c:v>
                </c:pt>
                <c:pt idx="28267">
                  <c:v>0.50629578549551324</c:v>
                </c:pt>
                <c:pt idx="28268">
                  <c:v>0.50631369669180204</c:v>
                </c:pt>
                <c:pt idx="28269">
                  <c:v>0.50633160788809084</c:v>
                </c:pt>
                <c:pt idx="28270">
                  <c:v>0.50634951908437964</c:v>
                </c:pt>
                <c:pt idx="28271">
                  <c:v>0.50636743028066844</c:v>
                </c:pt>
                <c:pt idx="28272">
                  <c:v>0.50638534147695724</c:v>
                </c:pt>
                <c:pt idx="28273">
                  <c:v>0.50640325267324604</c:v>
                </c:pt>
                <c:pt idx="28274">
                  <c:v>0.50642116386953484</c:v>
                </c:pt>
                <c:pt idx="28275">
                  <c:v>0.50643907506582364</c:v>
                </c:pt>
                <c:pt idx="28276">
                  <c:v>0.50645698626211244</c:v>
                </c:pt>
                <c:pt idx="28277">
                  <c:v>0.50647489745840124</c:v>
                </c:pt>
                <c:pt idx="28278">
                  <c:v>0.50649280865469004</c:v>
                </c:pt>
                <c:pt idx="28279">
                  <c:v>0.50651071985097884</c:v>
                </c:pt>
                <c:pt idx="28280">
                  <c:v>0.50652863104726764</c:v>
                </c:pt>
                <c:pt idx="28281">
                  <c:v>0.50654654224355644</c:v>
                </c:pt>
                <c:pt idx="28282">
                  <c:v>0.50656445343984524</c:v>
                </c:pt>
                <c:pt idx="28283">
                  <c:v>0.50658236463613404</c:v>
                </c:pt>
                <c:pt idx="28284">
                  <c:v>0.50660027583242284</c:v>
                </c:pt>
                <c:pt idx="28285">
                  <c:v>0.50661818702871164</c:v>
                </c:pt>
                <c:pt idx="28286">
                  <c:v>0.50663609822500044</c:v>
                </c:pt>
                <c:pt idx="28287">
                  <c:v>0.50665400942128924</c:v>
                </c:pt>
                <c:pt idx="28288">
                  <c:v>0.50667192061757804</c:v>
                </c:pt>
                <c:pt idx="28289">
                  <c:v>0.50668983181386684</c:v>
                </c:pt>
                <c:pt idx="28290">
                  <c:v>0.50670774301015564</c:v>
                </c:pt>
                <c:pt idx="28291">
                  <c:v>0.50672565420644444</c:v>
                </c:pt>
                <c:pt idx="28292">
                  <c:v>0.50674356540273324</c:v>
                </c:pt>
                <c:pt idx="28293">
                  <c:v>0.50676147659902204</c:v>
                </c:pt>
                <c:pt idx="28294">
                  <c:v>0.50677938779531084</c:v>
                </c:pt>
                <c:pt idx="28295">
                  <c:v>0.50679729899159964</c:v>
                </c:pt>
                <c:pt idx="28296">
                  <c:v>0.50681521018788844</c:v>
                </c:pt>
                <c:pt idx="28297">
                  <c:v>0.50683312138417724</c:v>
                </c:pt>
                <c:pt idx="28298">
                  <c:v>0.50685103258046604</c:v>
                </c:pt>
                <c:pt idx="28299">
                  <c:v>0.50686894377675484</c:v>
                </c:pt>
                <c:pt idx="28300">
                  <c:v>0.50688685497304364</c:v>
                </c:pt>
                <c:pt idx="28301">
                  <c:v>0.50690476616933244</c:v>
                </c:pt>
                <c:pt idx="28302">
                  <c:v>0.50692267736562124</c:v>
                </c:pt>
                <c:pt idx="28303">
                  <c:v>0.50694058856191004</c:v>
                </c:pt>
                <c:pt idx="28304">
                  <c:v>0.50695849975819884</c:v>
                </c:pt>
                <c:pt idx="28305">
                  <c:v>0.50697641095448764</c:v>
                </c:pt>
                <c:pt idx="28306">
                  <c:v>0.50699432215077644</c:v>
                </c:pt>
                <c:pt idx="28307">
                  <c:v>0.50701223334706524</c:v>
                </c:pt>
                <c:pt idx="28308">
                  <c:v>0.50703014454335404</c:v>
                </c:pt>
                <c:pt idx="28309">
                  <c:v>0.50704805573964284</c:v>
                </c:pt>
                <c:pt idx="28310">
                  <c:v>0.50706596693593164</c:v>
                </c:pt>
                <c:pt idx="28311">
                  <c:v>0.50708387813222044</c:v>
                </c:pt>
                <c:pt idx="28312">
                  <c:v>0.50710178932850924</c:v>
                </c:pt>
                <c:pt idx="28313">
                  <c:v>0.50711970052479804</c:v>
                </c:pt>
                <c:pt idx="28314">
                  <c:v>0.50713761172108685</c:v>
                </c:pt>
                <c:pt idx="28315">
                  <c:v>0.50715552291737565</c:v>
                </c:pt>
                <c:pt idx="28316">
                  <c:v>0.50717343411366445</c:v>
                </c:pt>
                <c:pt idx="28317">
                  <c:v>0.50719134530995325</c:v>
                </c:pt>
                <c:pt idx="28318">
                  <c:v>0.50720925650624205</c:v>
                </c:pt>
                <c:pt idx="28319">
                  <c:v>0.50722716770253085</c:v>
                </c:pt>
                <c:pt idx="28320">
                  <c:v>0.50724507889881965</c:v>
                </c:pt>
                <c:pt idx="28321">
                  <c:v>0.50726299009510845</c:v>
                </c:pt>
                <c:pt idx="28322">
                  <c:v>0.50728090129139725</c:v>
                </c:pt>
                <c:pt idx="28323">
                  <c:v>0.50729881248768605</c:v>
                </c:pt>
                <c:pt idx="28324">
                  <c:v>0.50731672368397485</c:v>
                </c:pt>
                <c:pt idx="28325">
                  <c:v>0.50733463488026365</c:v>
                </c:pt>
                <c:pt idx="28326">
                  <c:v>0.50735254607655245</c:v>
                </c:pt>
                <c:pt idx="28327">
                  <c:v>0.50737045727284125</c:v>
                </c:pt>
                <c:pt idx="28328">
                  <c:v>0.50738836846913005</c:v>
                </c:pt>
                <c:pt idx="28329">
                  <c:v>0.50740627966541885</c:v>
                </c:pt>
                <c:pt idx="28330">
                  <c:v>0.50742419086170765</c:v>
                </c:pt>
                <c:pt idx="28331">
                  <c:v>0.50744210205799645</c:v>
                </c:pt>
                <c:pt idx="28332">
                  <c:v>0.50746001325428525</c:v>
                </c:pt>
                <c:pt idx="28333">
                  <c:v>0.50747792445057405</c:v>
                </c:pt>
                <c:pt idx="28334">
                  <c:v>0.50749583564686285</c:v>
                </c:pt>
                <c:pt idx="28335">
                  <c:v>0.50751374684315165</c:v>
                </c:pt>
                <c:pt idx="28336">
                  <c:v>0.50753165803944045</c:v>
                </c:pt>
                <c:pt idx="28337">
                  <c:v>0.50754956923572925</c:v>
                </c:pt>
                <c:pt idx="28338">
                  <c:v>0.50756748043201805</c:v>
                </c:pt>
                <c:pt idx="28339">
                  <c:v>0.50758539162830685</c:v>
                </c:pt>
                <c:pt idx="28340">
                  <c:v>0.50760330282459565</c:v>
                </c:pt>
                <c:pt idx="28341">
                  <c:v>0.50762121402088445</c:v>
                </c:pt>
                <c:pt idx="28342">
                  <c:v>0.50763912521717325</c:v>
                </c:pt>
                <c:pt idx="28343">
                  <c:v>0.50765703641346205</c:v>
                </c:pt>
                <c:pt idx="28344">
                  <c:v>0.50767494760975085</c:v>
                </c:pt>
                <c:pt idx="28345">
                  <c:v>0.50769285880603965</c:v>
                </c:pt>
                <c:pt idx="28346">
                  <c:v>0.50771077000232845</c:v>
                </c:pt>
                <c:pt idx="28347">
                  <c:v>0.50772868119861725</c:v>
                </c:pt>
                <c:pt idx="28348">
                  <c:v>0.50774659239490605</c:v>
                </c:pt>
                <c:pt idx="28349">
                  <c:v>0.50776450359119485</c:v>
                </c:pt>
                <c:pt idx="28350">
                  <c:v>0.50778241478748365</c:v>
                </c:pt>
                <c:pt idx="28351">
                  <c:v>0.50780032598377245</c:v>
                </c:pt>
                <c:pt idx="28352">
                  <c:v>0.50781823718006125</c:v>
                </c:pt>
                <c:pt idx="28353">
                  <c:v>0.50783614837635005</c:v>
                </c:pt>
                <c:pt idx="28354">
                  <c:v>0.50785405957263885</c:v>
                </c:pt>
                <c:pt idx="28355">
                  <c:v>0.50787197076892765</c:v>
                </c:pt>
                <c:pt idx="28356">
                  <c:v>0.50788988196521645</c:v>
                </c:pt>
                <c:pt idx="28357">
                  <c:v>0.50790779316150525</c:v>
                </c:pt>
                <c:pt idx="28358">
                  <c:v>0.50792570435779405</c:v>
                </c:pt>
                <c:pt idx="28359">
                  <c:v>0.50794361555408285</c:v>
                </c:pt>
                <c:pt idx="28360">
                  <c:v>0.50796152675037165</c:v>
                </c:pt>
                <c:pt idx="28361">
                  <c:v>0.50797943794666045</c:v>
                </c:pt>
                <c:pt idx="28362">
                  <c:v>0.50799734914294925</c:v>
                </c:pt>
                <c:pt idx="28363">
                  <c:v>0.50801526033923805</c:v>
                </c:pt>
                <c:pt idx="28364">
                  <c:v>0.50803317153552685</c:v>
                </c:pt>
                <c:pt idx="28365">
                  <c:v>0.50805108273181565</c:v>
                </c:pt>
                <c:pt idx="28366">
                  <c:v>0.50806899392810445</c:v>
                </c:pt>
                <c:pt idx="28367">
                  <c:v>0.50808690512439325</c:v>
                </c:pt>
                <c:pt idx="28368">
                  <c:v>0.50810481632068205</c:v>
                </c:pt>
                <c:pt idx="28369">
                  <c:v>0.50812272751697085</c:v>
                </c:pt>
                <c:pt idx="28370">
                  <c:v>0.50814063871325965</c:v>
                </c:pt>
                <c:pt idx="28371">
                  <c:v>0.50815854990954845</c:v>
                </c:pt>
                <c:pt idx="28372">
                  <c:v>0.50817646110583725</c:v>
                </c:pt>
                <c:pt idx="28373">
                  <c:v>0.50819437230212605</c:v>
                </c:pt>
                <c:pt idx="28374">
                  <c:v>0.50821228349841485</c:v>
                </c:pt>
                <c:pt idx="28375">
                  <c:v>0.50823019469470365</c:v>
                </c:pt>
                <c:pt idx="28376">
                  <c:v>0.50824810589099245</c:v>
                </c:pt>
                <c:pt idx="28377">
                  <c:v>0.50826601708728125</c:v>
                </c:pt>
                <c:pt idx="28378">
                  <c:v>0.50828392828357005</c:v>
                </c:pt>
                <c:pt idx="28379">
                  <c:v>0.50830183947985885</c:v>
                </c:pt>
                <c:pt idx="28380">
                  <c:v>0.50831975067614765</c:v>
                </c:pt>
                <c:pt idx="28381">
                  <c:v>0.50833766187243645</c:v>
                </c:pt>
                <c:pt idx="28382">
                  <c:v>0.50835557306872525</c:v>
                </c:pt>
                <c:pt idx="28383">
                  <c:v>0.50837348426501405</c:v>
                </c:pt>
                <c:pt idx="28384">
                  <c:v>0.50839139546130285</c:v>
                </c:pt>
                <c:pt idx="28385">
                  <c:v>0.50840930665759165</c:v>
                </c:pt>
                <c:pt idx="28386">
                  <c:v>0.50842721785388045</c:v>
                </c:pt>
                <c:pt idx="28387">
                  <c:v>0.50844512905016925</c:v>
                </c:pt>
                <c:pt idx="28388">
                  <c:v>0.50846304024645805</c:v>
                </c:pt>
                <c:pt idx="28389">
                  <c:v>0.50848095144274685</c:v>
                </c:pt>
                <c:pt idx="28390">
                  <c:v>0.50849886263903565</c:v>
                </c:pt>
                <c:pt idx="28391">
                  <c:v>0.50851677383532445</c:v>
                </c:pt>
                <c:pt idx="28392">
                  <c:v>0.50853468503161325</c:v>
                </c:pt>
                <c:pt idx="28393">
                  <c:v>0.50855259622790205</c:v>
                </c:pt>
                <c:pt idx="28394">
                  <c:v>0.50857050742419085</c:v>
                </c:pt>
                <c:pt idx="28395">
                  <c:v>0.50858841862047965</c:v>
                </c:pt>
                <c:pt idx="28396">
                  <c:v>0.50860632981676845</c:v>
                </c:pt>
                <c:pt idx="28397">
                  <c:v>0.50862424101305725</c:v>
                </c:pt>
                <c:pt idx="28398">
                  <c:v>0.50864215220934605</c:v>
                </c:pt>
                <c:pt idx="28399">
                  <c:v>0.50866006340563485</c:v>
                </c:pt>
                <c:pt idx="28400">
                  <c:v>0.50867797460192365</c:v>
                </c:pt>
                <c:pt idx="28401">
                  <c:v>0.50869588579821245</c:v>
                </c:pt>
                <c:pt idx="28402">
                  <c:v>0.50871379699450125</c:v>
                </c:pt>
                <c:pt idx="28403">
                  <c:v>0.50873170819079006</c:v>
                </c:pt>
                <c:pt idx="28404">
                  <c:v>0.50874961938707886</c:v>
                </c:pt>
                <c:pt idx="28405">
                  <c:v>0.50876753058336766</c:v>
                </c:pt>
                <c:pt idx="28406">
                  <c:v>0.50878544177965646</c:v>
                </c:pt>
                <c:pt idx="28407">
                  <c:v>0.50880335297594526</c:v>
                </c:pt>
                <c:pt idx="28408">
                  <c:v>0.50882126417223406</c:v>
                </c:pt>
                <c:pt idx="28409">
                  <c:v>0.50883917536852286</c:v>
                </c:pt>
                <c:pt idx="28410">
                  <c:v>0.50885708656481166</c:v>
                </c:pt>
                <c:pt idx="28411">
                  <c:v>0.50887499776110046</c:v>
                </c:pt>
                <c:pt idx="28412">
                  <c:v>0.50889290895738926</c:v>
                </c:pt>
                <c:pt idx="28413">
                  <c:v>0.50891082015367806</c:v>
                </c:pt>
                <c:pt idx="28414">
                  <c:v>0.50892873134996686</c:v>
                </c:pt>
                <c:pt idx="28415">
                  <c:v>0.50894664254625566</c:v>
                </c:pt>
                <c:pt idx="28416">
                  <c:v>0.50896455374254446</c:v>
                </c:pt>
                <c:pt idx="28417">
                  <c:v>0.50898246493883326</c:v>
                </c:pt>
                <c:pt idx="28418">
                  <c:v>0.50900037613512206</c:v>
                </c:pt>
                <c:pt idx="28419">
                  <c:v>0.50901828733141086</c:v>
                </c:pt>
                <c:pt idx="28420">
                  <c:v>0.50903619852769966</c:v>
                </c:pt>
                <c:pt idx="28421">
                  <c:v>0.50905410972398846</c:v>
                </c:pt>
                <c:pt idx="28422">
                  <c:v>0.50907202092027726</c:v>
                </c:pt>
                <c:pt idx="28423">
                  <c:v>0.50908993211656606</c:v>
                </c:pt>
                <c:pt idx="28424">
                  <c:v>0.50910784331285486</c:v>
                </c:pt>
                <c:pt idx="28425">
                  <c:v>0.50912575450914366</c:v>
                </c:pt>
                <c:pt idx="28426">
                  <c:v>0.50914366570543246</c:v>
                </c:pt>
                <c:pt idx="28427">
                  <c:v>0.50916157690172126</c:v>
                </c:pt>
                <c:pt idx="28428">
                  <c:v>0.50917948809801006</c:v>
                </c:pt>
                <c:pt idx="28429">
                  <c:v>0.50919739929429886</c:v>
                </c:pt>
                <c:pt idx="28430">
                  <c:v>0.50921531049058766</c:v>
                </c:pt>
                <c:pt idx="28431">
                  <c:v>0.50923322168687646</c:v>
                </c:pt>
                <c:pt idx="28432">
                  <c:v>0.50925113288316526</c:v>
                </c:pt>
                <c:pt idx="28433">
                  <c:v>0.50926904407945406</c:v>
                </c:pt>
                <c:pt idx="28434">
                  <c:v>0.50928695527574286</c:v>
                </c:pt>
                <c:pt idx="28435">
                  <c:v>0.50930486647203166</c:v>
                </c:pt>
                <c:pt idx="28436">
                  <c:v>0.50932277766832046</c:v>
                </c:pt>
                <c:pt idx="28437">
                  <c:v>0.50934068886460926</c:v>
                </c:pt>
                <c:pt idx="28438">
                  <c:v>0.50935860006089806</c:v>
                </c:pt>
                <c:pt idx="28439">
                  <c:v>0.50937651125718686</c:v>
                </c:pt>
                <c:pt idx="28440">
                  <c:v>0.50939442245347566</c:v>
                </c:pt>
                <c:pt idx="28441">
                  <c:v>0.50941233364976446</c:v>
                </c:pt>
                <c:pt idx="28442">
                  <c:v>0.50943024484605326</c:v>
                </c:pt>
                <c:pt idx="28443">
                  <c:v>0.50944815604234206</c:v>
                </c:pt>
                <c:pt idx="28444">
                  <c:v>0.50946606723863086</c:v>
                </c:pt>
                <c:pt idx="28445">
                  <c:v>0.50948397843491966</c:v>
                </c:pt>
                <c:pt idx="28446">
                  <c:v>0.50950188963120846</c:v>
                </c:pt>
                <c:pt idx="28447">
                  <c:v>0.50951980082749726</c:v>
                </c:pt>
                <c:pt idx="28448">
                  <c:v>0.50953771202378606</c:v>
                </c:pt>
                <c:pt idx="28449">
                  <c:v>0.50955562322007486</c:v>
                </c:pt>
                <c:pt idx="28450">
                  <c:v>0.50957353441636366</c:v>
                </c:pt>
                <c:pt idx="28451">
                  <c:v>0.50959144561265246</c:v>
                </c:pt>
                <c:pt idx="28452">
                  <c:v>0.50960935680894126</c:v>
                </c:pt>
                <c:pt idx="28453">
                  <c:v>0.50962726800523006</c:v>
                </c:pt>
                <c:pt idx="28454">
                  <c:v>0.50964517920151886</c:v>
                </c:pt>
                <c:pt idx="28455">
                  <c:v>0.50966309039780766</c:v>
                </c:pt>
                <c:pt idx="28456">
                  <c:v>0.50968100159409646</c:v>
                </c:pt>
                <c:pt idx="28457">
                  <c:v>0.50969891279038526</c:v>
                </c:pt>
                <c:pt idx="28458">
                  <c:v>0.50971682398667406</c:v>
                </c:pt>
                <c:pt idx="28459">
                  <c:v>0.50973473518296286</c:v>
                </c:pt>
                <c:pt idx="28460">
                  <c:v>0.50975264637925166</c:v>
                </c:pt>
                <c:pt idx="28461">
                  <c:v>0.50977055757554046</c:v>
                </c:pt>
                <c:pt idx="28462">
                  <c:v>0.50978846877182926</c:v>
                </c:pt>
                <c:pt idx="28463">
                  <c:v>0.50980637996811806</c:v>
                </c:pt>
                <c:pt idx="28464">
                  <c:v>0.50982429116440686</c:v>
                </c:pt>
                <c:pt idx="28465">
                  <c:v>0.50984220236069566</c:v>
                </c:pt>
                <c:pt idx="28466">
                  <c:v>0.50986011355698446</c:v>
                </c:pt>
                <c:pt idx="28467">
                  <c:v>0.50987802475327326</c:v>
                </c:pt>
                <c:pt idx="28468">
                  <c:v>0.50989593594956206</c:v>
                </c:pt>
                <c:pt idx="28469">
                  <c:v>0.50991384714585086</c:v>
                </c:pt>
                <c:pt idx="28470">
                  <c:v>0.50993175834213966</c:v>
                </c:pt>
                <c:pt idx="28471">
                  <c:v>0.50994966953842846</c:v>
                </c:pt>
                <c:pt idx="28472">
                  <c:v>0.50996758073471726</c:v>
                </c:pt>
                <c:pt idx="28473">
                  <c:v>0.50998549193100606</c:v>
                </c:pt>
                <c:pt idx="28474">
                  <c:v>0.51000340312729486</c:v>
                </c:pt>
                <c:pt idx="28475">
                  <c:v>0.51002131432358366</c:v>
                </c:pt>
                <c:pt idx="28476">
                  <c:v>0.51003922551987246</c:v>
                </c:pt>
                <c:pt idx="28477">
                  <c:v>0.51005713671616126</c:v>
                </c:pt>
                <c:pt idx="28478">
                  <c:v>0.51007504791245006</c:v>
                </c:pt>
                <c:pt idx="28479">
                  <c:v>0.51009295910873886</c:v>
                </c:pt>
                <c:pt idx="28480">
                  <c:v>0.51011087030502766</c:v>
                </c:pt>
                <c:pt idx="28481">
                  <c:v>0.51012878150131646</c:v>
                </c:pt>
                <c:pt idx="28482">
                  <c:v>0.51014669269760526</c:v>
                </c:pt>
                <c:pt idx="28483">
                  <c:v>0.51016460389389406</c:v>
                </c:pt>
                <c:pt idx="28484">
                  <c:v>0.51018251509018286</c:v>
                </c:pt>
                <c:pt idx="28485">
                  <c:v>0.51020042628647166</c:v>
                </c:pt>
                <c:pt idx="28486">
                  <c:v>0.51021833748276046</c:v>
                </c:pt>
                <c:pt idx="28487">
                  <c:v>0.51023624867904926</c:v>
                </c:pt>
                <c:pt idx="28488">
                  <c:v>0.51025415987533806</c:v>
                </c:pt>
                <c:pt idx="28489">
                  <c:v>0.51027207107162686</c:v>
                </c:pt>
                <c:pt idx="28490">
                  <c:v>0.51028998226791566</c:v>
                </c:pt>
                <c:pt idx="28491">
                  <c:v>0.51030789346420447</c:v>
                </c:pt>
                <c:pt idx="28492">
                  <c:v>0.51032580466049327</c:v>
                </c:pt>
                <c:pt idx="28493">
                  <c:v>0.51034371585678207</c:v>
                </c:pt>
                <c:pt idx="28494">
                  <c:v>0.51036162705307087</c:v>
                </c:pt>
                <c:pt idx="28495">
                  <c:v>0.51037953824935967</c:v>
                </c:pt>
                <c:pt idx="28496">
                  <c:v>0.51039744944564847</c:v>
                </c:pt>
                <c:pt idx="28497">
                  <c:v>0.51041536064193727</c:v>
                </c:pt>
                <c:pt idx="28498">
                  <c:v>0.51043327183822607</c:v>
                </c:pt>
                <c:pt idx="28499">
                  <c:v>0.51045118303451487</c:v>
                </c:pt>
                <c:pt idx="28500">
                  <c:v>0.51046909423080367</c:v>
                </c:pt>
                <c:pt idx="28501">
                  <c:v>0.51048700542709247</c:v>
                </c:pt>
                <c:pt idx="28502">
                  <c:v>0.51050491662338127</c:v>
                </c:pt>
                <c:pt idx="28503">
                  <c:v>0.51052282781967007</c:v>
                </c:pt>
                <c:pt idx="28504">
                  <c:v>0.51054073901595887</c:v>
                </c:pt>
                <c:pt idx="28505">
                  <c:v>0.51055865021224767</c:v>
                </c:pt>
                <c:pt idx="28506">
                  <c:v>0.51057656140853647</c:v>
                </c:pt>
                <c:pt idx="28507">
                  <c:v>0.51059447260482527</c:v>
                </c:pt>
                <c:pt idx="28508">
                  <c:v>0.51061238380111407</c:v>
                </c:pt>
                <c:pt idx="28509">
                  <c:v>0.51063029499740287</c:v>
                </c:pt>
                <c:pt idx="28510">
                  <c:v>0.51064820619369167</c:v>
                </c:pt>
                <c:pt idx="28511">
                  <c:v>0.51066611738998047</c:v>
                </c:pt>
                <c:pt idx="28512">
                  <c:v>0.51068402858626927</c:v>
                </c:pt>
                <c:pt idx="28513">
                  <c:v>0.51070193978255807</c:v>
                </c:pt>
                <c:pt idx="28514">
                  <c:v>0.51071985097884687</c:v>
                </c:pt>
                <c:pt idx="28515">
                  <c:v>0.51073776217513567</c:v>
                </c:pt>
                <c:pt idx="28516">
                  <c:v>0.51075567337142447</c:v>
                </c:pt>
                <c:pt idx="28517">
                  <c:v>0.51077358456771327</c:v>
                </c:pt>
                <c:pt idx="28518">
                  <c:v>0.51079149576400207</c:v>
                </c:pt>
                <c:pt idx="28519">
                  <c:v>0.51080940696029087</c:v>
                </c:pt>
                <c:pt idx="28520">
                  <c:v>0.51082731815657967</c:v>
                </c:pt>
                <c:pt idx="28521">
                  <c:v>0.51084522935286847</c:v>
                </c:pt>
                <c:pt idx="28522">
                  <c:v>0.51086314054915727</c:v>
                </c:pt>
                <c:pt idx="28523">
                  <c:v>0.51088105174544607</c:v>
                </c:pt>
                <c:pt idx="28524">
                  <c:v>0.51089896294173487</c:v>
                </c:pt>
                <c:pt idx="28525">
                  <c:v>0.51091687413802367</c:v>
                </c:pt>
                <c:pt idx="28526">
                  <c:v>0.51093478533431247</c:v>
                </c:pt>
                <c:pt idx="28527">
                  <c:v>0.51095269653060127</c:v>
                </c:pt>
                <c:pt idx="28528">
                  <c:v>0.51097060772689007</c:v>
                </c:pt>
                <c:pt idx="28529">
                  <c:v>0.51098851892317887</c:v>
                </c:pt>
                <c:pt idx="28530">
                  <c:v>0.51100643011946767</c:v>
                </c:pt>
                <c:pt idx="28531">
                  <c:v>0.51102434131575647</c:v>
                </c:pt>
                <c:pt idx="28532">
                  <c:v>0.51104225251204527</c:v>
                </c:pt>
                <c:pt idx="28533">
                  <c:v>0.51106016370833407</c:v>
                </c:pt>
                <c:pt idx="28534">
                  <c:v>0.51107807490462287</c:v>
                </c:pt>
                <c:pt idx="28535">
                  <c:v>0.51109598610091167</c:v>
                </c:pt>
                <c:pt idx="28536">
                  <c:v>0.51111389729720047</c:v>
                </c:pt>
                <c:pt idx="28537">
                  <c:v>0.51113180849348927</c:v>
                </c:pt>
                <c:pt idx="28538">
                  <c:v>0.51114971968977807</c:v>
                </c:pt>
                <c:pt idx="28539">
                  <c:v>0.51116763088606687</c:v>
                </c:pt>
                <c:pt idx="28540">
                  <c:v>0.51118554208235567</c:v>
                </c:pt>
                <c:pt idx="28541">
                  <c:v>0.51120345327864447</c:v>
                </c:pt>
                <c:pt idx="28542">
                  <c:v>0.51122136447493327</c:v>
                </c:pt>
                <c:pt idx="28543">
                  <c:v>0.51123927567122207</c:v>
                </c:pt>
                <c:pt idx="28544">
                  <c:v>0.51125718686751087</c:v>
                </c:pt>
                <c:pt idx="28545">
                  <c:v>0.51127509806379967</c:v>
                </c:pt>
                <c:pt idx="28546">
                  <c:v>0.51129300926008847</c:v>
                </c:pt>
                <c:pt idx="28547">
                  <c:v>0.51131092045637727</c:v>
                </c:pt>
                <c:pt idx="28548">
                  <c:v>0.51132883165266607</c:v>
                </c:pt>
                <c:pt idx="28549">
                  <c:v>0.51134674284895487</c:v>
                </c:pt>
                <c:pt idx="28550">
                  <c:v>0.51136465404524367</c:v>
                </c:pt>
                <c:pt idx="28551">
                  <c:v>0.51138256524153247</c:v>
                </c:pt>
                <c:pt idx="28552">
                  <c:v>0.51140047643782127</c:v>
                </c:pt>
                <c:pt idx="28553">
                  <c:v>0.51141838763411007</c:v>
                </c:pt>
                <c:pt idx="28554">
                  <c:v>0.51143629883039887</c:v>
                </c:pt>
                <c:pt idx="28555">
                  <c:v>0.51145421002668767</c:v>
                </c:pt>
                <c:pt idx="28556">
                  <c:v>0.51147212122297647</c:v>
                </c:pt>
                <c:pt idx="28557">
                  <c:v>0.51149003241926527</c:v>
                </c:pt>
                <c:pt idx="28558">
                  <c:v>0.51150794361555407</c:v>
                </c:pt>
                <c:pt idx="28559">
                  <c:v>0.51152585481184287</c:v>
                </c:pt>
                <c:pt idx="28560">
                  <c:v>0.51154376600813167</c:v>
                </c:pt>
                <c:pt idx="28561">
                  <c:v>0.51156167720442047</c:v>
                </c:pt>
                <c:pt idx="28562">
                  <c:v>0.51157958840070927</c:v>
                </c:pt>
                <c:pt idx="28563">
                  <c:v>0.51159749959699807</c:v>
                </c:pt>
                <c:pt idx="28564">
                  <c:v>0.51161541079328687</c:v>
                </c:pt>
                <c:pt idx="28565">
                  <c:v>0.51163332198957567</c:v>
                </c:pt>
                <c:pt idx="28566">
                  <c:v>0.51165123318586447</c:v>
                </c:pt>
                <c:pt idx="28567">
                  <c:v>0.51166914438215327</c:v>
                </c:pt>
                <c:pt idx="28568">
                  <c:v>0.51168705557844207</c:v>
                </c:pt>
                <c:pt idx="28569">
                  <c:v>0.51170496677473087</c:v>
                </c:pt>
                <c:pt idx="28570">
                  <c:v>0.51172287797101967</c:v>
                </c:pt>
                <c:pt idx="28571">
                  <c:v>0.51174078916730847</c:v>
                </c:pt>
                <c:pt idx="28572">
                  <c:v>0.51175870036359727</c:v>
                </c:pt>
                <c:pt idx="28573">
                  <c:v>0.51177661155988607</c:v>
                </c:pt>
                <c:pt idx="28574">
                  <c:v>0.51179452275617487</c:v>
                </c:pt>
                <c:pt idx="28575">
                  <c:v>0.51181243395246367</c:v>
                </c:pt>
                <c:pt idx="28576">
                  <c:v>0.51183034514875247</c:v>
                </c:pt>
                <c:pt idx="28577">
                  <c:v>0.51184825634504127</c:v>
                </c:pt>
                <c:pt idx="28578">
                  <c:v>0.51186616754133007</c:v>
                </c:pt>
                <c:pt idx="28579">
                  <c:v>0.51188407873761888</c:v>
                </c:pt>
                <c:pt idx="28580">
                  <c:v>0.51190198993390768</c:v>
                </c:pt>
                <c:pt idx="28581">
                  <c:v>0.51191990113019648</c:v>
                </c:pt>
                <c:pt idx="28582">
                  <c:v>0.51193781232648528</c:v>
                </c:pt>
                <c:pt idx="28583">
                  <c:v>0.51195572352277408</c:v>
                </c:pt>
                <c:pt idx="28584">
                  <c:v>0.51197363471906288</c:v>
                </c:pt>
                <c:pt idx="28585">
                  <c:v>0.51199154591535168</c:v>
                </c:pt>
                <c:pt idx="28586">
                  <c:v>0.51200945711164048</c:v>
                </c:pt>
                <c:pt idx="28587">
                  <c:v>0.51202736830792928</c:v>
                </c:pt>
                <c:pt idx="28588">
                  <c:v>0.51204527950421808</c:v>
                </c:pt>
                <c:pt idx="28589">
                  <c:v>0.51206319070050688</c:v>
                </c:pt>
                <c:pt idx="28590">
                  <c:v>0.51208110189679568</c:v>
                </c:pt>
                <c:pt idx="28591">
                  <c:v>0.51209901309308448</c:v>
                </c:pt>
                <c:pt idx="28592">
                  <c:v>0.51211692428937328</c:v>
                </c:pt>
                <c:pt idx="28593">
                  <c:v>0.51213483548566208</c:v>
                </c:pt>
                <c:pt idx="28594">
                  <c:v>0.51215274668195088</c:v>
                </c:pt>
                <c:pt idx="28595">
                  <c:v>0.51217065787823968</c:v>
                </c:pt>
                <c:pt idx="28596">
                  <c:v>0.51218856907452848</c:v>
                </c:pt>
                <c:pt idx="28597">
                  <c:v>0.51220648027081728</c:v>
                </c:pt>
                <c:pt idx="28598">
                  <c:v>0.51222439146710608</c:v>
                </c:pt>
                <c:pt idx="28599">
                  <c:v>0.51224230266339488</c:v>
                </c:pt>
                <c:pt idx="28600">
                  <c:v>0.51226021385968368</c:v>
                </c:pt>
                <c:pt idx="28601">
                  <c:v>0.51227812505597248</c:v>
                </c:pt>
                <c:pt idx="28602">
                  <c:v>0.51229603625226128</c:v>
                </c:pt>
                <c:pt idx="28603">
                  <c:v>0.51231394744855008</c:v>
                </c:pt>
                <c:pt idx="28604">
                  <c:v>0.51233185864483888</c:v>
                </c:pt>
                <c:pt idx="28605">
                  <c:v>0.51234976984112768</c:v>
                </c:pt>
                <c:pt idx="28606">
                  <c:v>0.51236768103741648</c:v>
                </c:pt>
                <c:pt idx="28607">
                  <c:v>0.51238559223370528</c:v>
                </c:pt>
                <c:pt idx="28608">
                  <c:v>0.51240350342999408</c:v>
                </c:pt>
                <c:pt idx="28609">
                  <c:v>0.51242141462628288</c:v>
                </c:pt>
                <c:pt idx="28610">
                  <c:v>0.51243932582257168</c:v>
                </c:pt>
                <c:pt idx="28611">
                  <c:v>0.51245723701886048</c:v>
                </c:pt>
                <c:pt idx="28612">
                  <c:v>0.51247514821514928</c:v>
                </c:pt>
                <c:pt idx="28613">
                  <c:v>0.51249305941143808</c:v>
                </c:pt>
                <c:pt idx="28614">
                  <c:v>0.51251097060772688</c:v>
                </c:pt>
                <c:pt idx="28615">
                  <c:v>0.51252888180401568</c:v>
                </c:pt>
                <c:pt idx="28616">
                  <c:v>0.51254679300030448</c:v>
                </c:pt>
                <c:pt idx="28617">
                  <c:v>0.51256470419659328</c:v>
                </c:pt>
                <c:pt idx="28618">
                  <c:v>0.51258261539288208</c:v>
                </c:pt>
                <c:pt idx="28619">
                  <c:v>0.51260052658917088</c:v>
                </c:pt>
                <c:pt idx="28620">
                  <c:v>0.51261843778545968</c:v>
                </c:pt>
                <c:pt idx="28621">
                  <c:v>0.51263634898174848</c:v>
                </c:pt>
                <c:pt idx="28622">
                  <c:v>0.51265426017803728</c:v>
                </c:pt>
                <c:pt idx="28623">
                  <c:v>0.51267217137432608</c:v>
                </c:pt>
                <c:pt idx="28624">
                  <c:v>0.51269008257061488</c:v>
                </c:pt>
                <c:pt idx="28625">
                  <c:v>0.51270799376690368</c:v>
                </c:pt>
                <c:pt idx="28626">
                  <c:v>0.51272590496319248</c:v>
                </c:pt>
                <c:pt idx="28627">
                  <c:v>0.51274381615948128</c:v>
                </c:pt>
                <c:pt idx="28628">
                  <c:v>0.51276172735577008</c:v>
                </c:pt>
                <c:pt idx="28629">
                  <c:v>0.51277963855205888</c:v>
                </c:pt>
                <c:pt idx="28630">
                  <c:v>0.51279754974834768</c:v>
                </c:pt>
                <c:pt idx="28631">
                  <c:v>0.51281546094463648</c:v>
                </c:pt>
                <c:pt idx="28632">
                  <c:v>0.51283337214092528</c:v>
                </c:pt>
                <c:pt idx="28633">
                  <c:v>0.51285128333721408</c:v>
                </c:pt>
                <c:pt idx="28634">
                  <c:v>0.51286919453350288</c:v>
                </c:pt>
                <c:pt idx="28635">
                  <c:v>0.51288710572979168</c:v>
                </c:pt>
                <c:pt idx="28636">
                  <c:v>0.51290501692608048</c:v>
                </c:pt>
                <c:pt idx="28637">
                  <c:v>0.51292292812236928</c:v>
                </c:pt>
                <c:pt idx="28638">
                  <c:v>0.51294083931865808</c:v>
                </c:pt>
                <c:pt idx="28639">
                  <c:v>0.51295875051494688</c:v>
                </c:pt>
                <c:pt idx="28640">
                  <c:v>0.51297666171123568</c:v>
                </c:pt>
                <c:pt idx="28641">
                  <c:v>0.51299457290752448</c:v>
                </c:pt>
                <c:pt idx="28642">
                  <c:v>0.51301248410381328</c:v>
                </c:pt>
                <c:pt idx="28643">
                  <c:v>0.51303039530010208</c:v>
                </c:pt>
                <c:pt idx="28644">
                  <c:v>0.51304830649639088</c:v>
                </c:pt>
                <c:pt idx="28645">
                  <c:v>0.51306621769267968</c:v>
                </c:pt>
                <c:pt idx="28646">
                  <c:v>0.51308412888896848</c:v>
                </c:pt>
                <c:pt idx="28647">
                  <c:v>0.51310204008525728</c:v>
                </c:pt>
                <c:pt idx="28648">
                  <c:v>0.51311995128154608</c:v>
                </c:pt>
                <c:pt idx="28649">
                  <c:v>0.51313786247783488</c:v>
                </c:pt>
                <c:pt idx="28650">
                  <c:v>0.51315577367412368</c:v>
                </c:pt>
                <c:pt idx="28651">
                  <c:v>0.51317368487041248</c:v>
                </c:pt>
                <c:pt idx="28652">
                  <c:v>0.51319159606670128</c:v>
                </c:pt>
                <c:pt idx="28653">
                  <c:v>0.51320950726299008</c:v>
                </c:pt>
                <c:pt idx="28654">
                  <c:v>0.51322741845927888</c:v>
                </c:pt>
                <c:pt idx="28655">
                  <c:v>0.51324532965556768</c:v>
                </c:pt>
                <c:pt idx="28656">
                  <c:v>0.51326324085185648</c:v>
                </c:pt>
                <c:pt idx="28657">
                  <c:v>0.51328115204814528</c:v>
                </c:pt>
                <c:pt idx="28658">
                  <c:v>0.51329906324443408</c:v>
                </c:pt>
                <c:pt idx="28659">
                  <c:v>0.51331697444072288</c:v>
                </c:pt>
                <c:pt idx="28660">
                  <c:v>0.51333488563701168</c:v>
                </c:pt>
                <c:pt idx="28661">
                  <c:v>0.51335279683330048</c:v>
                </c:pt>
                <c:pt idx="28662">
                  <c:v>0.51337070802958928</c:v>
                </c:pt>
                <c:pt idx="28663">
                  <c:v>0.51338861922587808</c:v>
                </c:pt>
                <c:pt idx="28664">
                  <c:v>0.51340653042216688</c:v>
                </c:pt>
                <c:pt idx="28665">
                  <c:v>0.51342444161845568</c:v>
                </c:pt>
                <c:pt idx="28666">
                  <c:v>0.51344235281474448</c:v>
                </c:pt>
                <c:pt idx="28667">
                  <c:v>0.51346026401103328</c:v>
                </c:pt>
                <c:pt idx="28668">
                  <c:v>0.51347817520732209</c:v>
                </c:pt>
                <c:pt idx="28669">
                  <c:v>0.51349608640361089</c:v>
                </c:pt>
                <c:pt idx="28670">
                  <c:v>0.51351399759989969</c:v>
                </c:pt>
                <c:pt idx="28671">
                  <c:v>0.51353190879618849</c:v>
                </c:pt>
                <c:pt idx="28672">
                  <c:v>0.51354981999247729</c:v>
                </c:pt>
                <c:pt idx="28673">
                  <c:v>0.51356773118876609</c:v>
                </c:pt>
                <c:pt idx="28674">
                  <c:v>0.51358564238505489</c:v>
                </c:pt>
                <c:pt idx="28675">
                  <c:v>0.51360355358134369</c:v>
                </c:pt>
                <c:pt idx="28676">
                  <c:v>0.51362146477763249</c:v>
                </c:pt>
                <c:pt idx="28677">
                  <c:v>0.51363937597392129</c:v>
                </c:pt>
                <c:pt idx="28678">
                  <c:v>0.51365728717021009</c:v>
                </c:pt>
                <c:pt idx="28679">
                  <c:v>0.51367519836649889</c:v>
                </c:pt>
                <c:pt idx="28680">
                  <c:v>0.51369310956278769</c:v>
                </c:pt>
                <c:pt idx="28681">
                  <c:v>0.51371102075907649</c:v>
                </c:pt>
                <c:pt idx="28682">
                  <c:v>0.51372893195536529</c:v>
                </c:pt>
                <c:pt idx="28683">
                  <c:v>0.51374684315165409</c:v>
                </c:pt>
                <c:pt idx="28684">
                  <c:v>0.51376475434794289</c:v>
                </c:pt>
                <c:pt idx="28685">
                  <c:v>0.51378266554423169</c:v>
                </c:pt>
                <c:pt idx="28686">
                  <c:v>0.51380057674052049</c:v>
                </c:pt>
                <c:pt idx="28687">
                  <c:v>0.51381848793680929</c:v>
                </c:pt>
                <c:pt idx="28688">
                  <c:v>0.51383639913309809</c:v>
                </c:pt>
                <c:pt idx="28689">
                  <c:v>0.51385431032938689</c:v>
                </c:pt>
                <c:pt idx="28690">
                  <c:v>0.51387222152567569</c:v>
                </c:pt>
                <c:pt idx="28691">
                  <c:v>0.51389013272196449</c:v>
                </c:pt>
                <c:pt idx="28692">
                  <c:v>0.51390804391825329</c:v>
                </c:pt>
                <c:pt idx="28693">
                  <c:v>0.51392595511454209</c:v>
                </c:pt>
                <c:pt idx="28694">
                  <c:v>0.51394386631083089</c:v>
                </c:pt>
                <c:pt idx="28695">
                  <c:v>0.51396177750711969</c:v>
                </c:pt>
                <c:pt idx="28696">
                  <c:v>0.51397968870340849</c:v>
                </c:pt>
                <c:pt idx="28697">
                  <c:v>0.51399759989969729</c:v>
                </c:pt>
                <c:pt idx="28698">
                  <c:v>0.51401551109598609</c:v>
                </c:pt>
                <c:pt idx="28699">
                  <c:v>0.51403342229227489</c:v>
                </c:pt>
                <c:pt idx="28700">
                  <c:v>0.51405133348856369</c:v>
                </c:pt>
                <c:pt idx="28701">
                  <c:v>0.51406924468485249</c:v>
                </c:pt>
                <c:pt idx="28702">
                  <c:v>0.51408715588114129</c:v>
                </c:pt>
                <c:pt idx="28703">
                  <c:v>0.51410506707743009</c:v>
                </c:pt>
                <c:pt idx="28704">
                  <c:v>0.51412297827371889</c:v>
                </c:pt>
                <c:pt idx="28705">
                  <c:v>0.51414088947000769</c:v>
                </c:pt>
                <c:pt idx="28706">
                  <c:v>0.51415880066629649</c:v>
                </c:pt>
                <c:pt idx="28707">
                  <c:v>0.51417671186258529</c:v>
                </c:pt>
                <c:pt idx="28708">
                  <c:v>0.51419462305887409</c:v>
                </c:pt>
                <c:pt idx="28709">
                  <c:v>0.51421253425516289</c:v>
                </c:pt>
                <c:pt idx="28710">
                  <c:v>0.51423044545145169</c:v>
                </c:pt>
                <c:pt idx="28711">
                  <c:v>0.51424835664774049</c:v>
                </c:pt>
                <c:pt idx="28712">
                  <c:v>0.51426626784402929</c:v>
                </c:pt>
                <c:pt idx="28713">
                  <c:v>0.51428417904031809</c:v>
                </c:pt>
                <c:pt idx="28714">
                  <c:v>0.51430209023660689</c:v>
                </c:pt>
                <c:pt idx="28715">
                  <c:v>0.51432000143289569</c:v>
                </c:pt>
                <c:pt idx="28716">
                  <c:v>0.51433791262918449</c:v>
                </c:pt>
                <c:pt idx="28717">
                  <c:v>0.51435582382547329</c:v>
                </c:pt>
                <c:pt idx="28718">
                  <c:v>0.51437373502176209</c:v>
                </c:pt>
                <c:pt idx="28719">
                  <c:v>0.51439164621805089</c:v>
                </c:pt>
                <c:pt idx="28720">
                  <c:v>0.51440955741433969</c:v>
                </c:pt>
                <c:pt idx="28721">
                  <c:v>0.51442746861062849</c:v>
                </c:pt>
                <c:pt idx="28722">
                  <c:v>0.51444537980691729</c:v>
                </c:pt>
                <c:pt idx="28723">
                  <c:v>0.51446329100320609</c:v>
                </c:pt>
                <c:pt idx="28724">
                  <c:v>0.51448120219949489</c:v>
                </c:pt>
                <c:pt idx="28725">
                  <c:v>0.51449911339578369</c:v>
                </c:pt>
                <c:pt idx="28726">
                  <c:v>0.51451702459207249</c:v>
                </c:pt>
                <c:pt idx="28727">
                  <c:v>0.51453493578836129</c:v>
                </c:pt>
                <c:pt idx="28728">
                  <c:v>0.51455284698465009</c:v>
                </c:pt>
                <c:pt idx="28729">
                  <c:v>0.51457075818093889</c:v>
                </c:pt>
                <c:pt idx="28730">
                  <c:v>0.51458866937722769</c:v>
                </c:pt>
                <c:pt idx="28731">
                  <c:v>0.51460658057351649</c:v>
                </c:pt>
                <c:pt idx="28732">
                  <c:v>0.51462449176980529</c:v>
                </c:pt>
                <c:pt idx="28733">
                  <c:v>0.51464240296609409</c:v>
                </c:pt>
                <c:pt idx="28734">
                  <c:v>0.51466031416238289</c:v>
                </c:pt>
                <c:pt idx="28735">
                  <c:v>0.51467822535867169</c:v>
                </c:pt>
                <c:pt idx="28736">
                  <c:v>0.51469613655496049</c:v>
                </c:pt>
                <c:pt idx="28737">
                  <c:v>0.51471404775124929</c:v>
                </c:pt>
                <c:pt idx="28738">
                  <c:v>0.51473195894753809</c:v>
                </c:pt>
                <c:pt idx="28739">
                  <c:v>0.51474987014382689</c:v>
                </c:pt>
                <c:pt idx="28740">
                  <c:v>0.51476778134011569</c:v>
                </c:pt>
                <c:pt idx="28741">
                  <c:v>0.51478569253640449</c:v>
                </c:pt>
                <c:pt idx="28742">
                  <c:v>0.51480360373269329</c:v>
                </c:pt>
                <c:pt idx="28743">
                  <c:v>0.51482151492898209</c:v>
                </c:pt>
                <c:pt idx="28744">
                  <c:v>0.51483942612527089</c:v>
                </c:pt>
                <c:pt idx="28745">
                  <c:v>0.51485733732155969</c:v>
                </c:pt>
                <c:pt idx="28746">
                  <c:v>0.51487524851784849</c:v>
                </c:pt>
                <c:pt idx="28747">
                  <c:v>0.51489315971413729</c:v>
                </c:pt>
                <c:pt idx="28748">
                  <c:v>0.51491107091042609</c:v>
                </c:pt>
                <c:pt idx="28749">
                  <c:v>0.51492898210671489</c:v>
                </c:pt>
                <c:pt idx="28750">
                  <c:v>0.51494689330300369</c:v>
                </c:pt>
                <c:pt idx="28751">
                  <c:v>0.51496480449929249</c:v>
                </c:pt>
                <c:pt idx="28752">
                  <c:v>0.51498271569558129</c:v>
                </c:pt>
                <c:pt idx="28753">
                  <c:v>0.51500062689187009</c:v>
                </c:pt>
                <c:pt idx="28754">
                  <c:v>0.51501853808815889</c:v>
                </c:pt>
                <c:pt idx="28755">
                  <c:v>0.51503644928444769</c:v>
                </c:pt>
                <c:pt idx="28756">
                  <c:v>0.5150543604807365</c:v>
                </c:pt>
                <c:pt idx="28757">
                  <c:v>0.5150722716770253</c:v>
                </c:pt>
                <c:pt idx="28758">
                  <c:v>0.5150901828733141</c:v>
                </c:pt>
                <c:pt idx="28759">
                  <c:v>0.5151080940696029</c:v>
                </c:pt>
                <c:pt idx="28760">
                  <c:v>0.5151260052658917</c:v>
                </c:pt>
                <c:pt idx="28761">
                  <c:v>0.5151439164621805</c:v>
                </c:pt>
                <c:pt idx="28762">
                  <c:v>0.5151618276584693</c:v>
                </c:pt>
                <c:pt idx="28763">
                  <c:v>0.5151797388547581</c:v>
                </c:pt>
                <c:pt idx="28764">
                  <c:v>0.5151976500510469</c:v>
                </c:pt>
                <c:pt idx="28765">
                  <c:v>0.5152155612473357</c:v>
                </c:pt>
                <c:pt idx="28766">
                  <c:v>0.5152334724436245</c:v>
                </c:pt>
                <c:pt idx="28767">
                  <c:v>0.5152513836399133</c:v>
                </c:pt>
                <c:pt idx="28768">
                  <c:v>0.5152692948362021</c:v>
                </c:pt>
                <c:pt idx="28769">
                  <c:v>0.5152872060324909</c:v>
                </c:pt>
                <c:pt idx="28770">
                  <c:v>0.5153051172287797</c:v>
                </c:pt>
                <c:pt idx="28771">
                  <c:v>0.5153230284250685</c:v>
                </c:pt>
                <c:pt idx="28772">
                  <c:v>0.5153409396213573</c:v>
                </c:pt>
                <c:pt idx="28773">
                  <c:v>0.5153588508176461</c:v>
                </c:pt>
                <c:pt idx="28774">
                  <c:v>0.5153767620139349</c:v>
                </c:pt>
                <c:pt idx="28775">
                  <c:v>0.5153946732102237</c:v>
                </c:pt>
                <c:pt idx="28776">
                  <c:v>0.5154125844065125</c:v>
                </c:pt>
                <c:pt idx="28777">
                  <c:v>0.5154304956028013</c:v>
                </c:pt>
                <c:pt idx="28778">
                  <c:v>0.5154484067990901</c:v>
                </c:pt>
                <c:pt idx="28779">
                  <c:v>0.5154663179953789</c:v>
                </c:pt>
                <c:pt idx="28780">
                  <c:v>0.5154842291916677</c:v>
                </c:pt>
                <c:pt idx="28781">
                  <c:v>0.5155021403879565</c:v>
                </c:pt>
                <c:pt idx="28782">
                  <c:v>0.5155200515842453</c:v>
                </c:pt>
                <c:pt idx="28783">
                  <c:v>0.5155379627805341</c:v>
                </c:pt>
                <c:pt idx="28784">
                  <c:v>0.5155558739768229</c:v>
                </c:pt>
                <c:pt idx="28785">
                  <c:v>0.5155737851731117</c:v>
                </c:pt>
                <c:pt idx="28786">
                  <c:v>0.5155916963694005</c:v>
                </c:pt>
                <c:pt idx="28787">
                  <c:v>0.5156096075656893</c:v>
                </c:pt>
                <c:pt idx="28788">
                  <c:v>0.5156275187619781</c:v>
                </c:pt>
                <c:pt idx="28789">
                  <c:v>0.5156454299582669</c:v>
                </c:pt>
                <c:pt idx="28790">
                  <c:v>0.5156633411545557</c:v>
                </c:pt>
                <c:pt idx="28791">
                  <c:v>0.5156812523508445</c:v>
                </c:pt>
                <c:pt idx="28792">
                  <c:v>0.5156991635471333</c:v>
                </c:pt>
                <c:pt idx="28793">
                  <c:v>0.5157170747434221</c:v>
                </c:pt>
                <c:pt idx="28794">
                  <c:v>0.5157349859397109</c:v>
                </c:pt>
                <c:pt idx="28795">
                  <c:v>0.5157528971359997</c:v>
                </c:pt>
                <c:pt idx="28796">
                  <c:v>0.5157708083322885</c:v>
                </c:pt>
                <c:pt idx="28797">
                  <c:v>0.5157887195285773</c:v>
                </c:pt>
                <c:pt idx="28798">
                  <c:v>0.5158066307248661</c:v>
                </c:pt>
                <c:pt idx="28799">
                  <c:v>0.5158245419211549</c:v>
                </c:pt>
                <c:pt idx="28800">
                  <c:v>0.5158424531174437</c:v>
                </c:pt>
                <c:pt idx="28801">
                  <c:v>0.5158603643137325</c:v>
                </c:pt>
                <c:pt idx="28802">
                  <c:v>0.5158782755100213</c:v>
                </c:pt>
                <c:pt idx="28803">
                  <c:v>0.5158961867063101</c:v>
                </c:pt>
                <c:pt idx="28804">
                  <c:v>0.5159140979025989</c:v>
                </c:pt>
                <c:pt idx="28805">
                  <c:v>0.5159320090988877</c:v>
                </c:pt>
                <c:pt idx="28806">
                  <c:v>0.5159499202951765</c:v>
                </c:pt>
                <c:pt idx="28807">
                  <c:v>0.5159678314914653</c:v>
                </c:pt>
                <c:pt idx="28808">
                  <c:v>0.5159857426877541</c:v>
                </c:pt>
                <c:pt idx="28809">
                  <c:v>0.5160036538840429</c:v>
                </c:pt>
                <c:pt idx="28810">
                  <c:v>0.5160215650803317</c:v>
                </c:pt>
                <c:pt idx="28811">
                  <c:v>0.5160394762766205</c:v>
                </c:pt>
                <c:pt idx="28812">
                  <c:v>0.5160573874729093</c:v>
                </c:pt>
                <c:pt idx="28813">
                  <c:v>0.5160752986691981</c:v>
                </c:pt>
                <c:pt idx="28814">
                  <c:v>0.5160932098654869</c:v>
                </c:pt>
                <c:pt idx="28815">
                  <c:v>0.5161111210617757</c:v>
                </c:pt>
                <c:pt idx="28816">
                  <c:v>0.5161290322580645</c:v>
                </c:pt>
                <c:pt idx="28817">
                  <c:v>0.5161469434543533</c:v>
                </c:pt>
                <c:pt idx="28818">
                  <c:v>0.5161648546506421</c:v>
                </c:pt>
                <c:pt idx="28819">
                  <c:v>0.5161827658469309</c:v>
                </c:pt>
                <c:pt idx="28820">
                  <c:v>0.5162006770432197</c:v>
                </c:pt>
                <c:pt idx="28821">
                  <c:v>0.5162185882395085</c:v>
                </c:pt>
                <c:pt idx="28822">
                  <c:v>0.5162364994357973</c:v>
                </c:pt>
                <c:pt idx="28823">
                  <c:v>0.5162544106320861</c:v>
                </c:pt>
                <c:pt idx="28824">
                  <c:v>0.5162723218283749</c:v>
                </c:pt>
                <c:pt idx="28825">
                  <c:v>0.5162902330246637</c:v>
                </c:pt>
                <c:pt idx="28826">
                  <c:v>0.5163081442209525</c:v>
                </c:pt>
                <c:pt idx="28827">
                  <c:v>0.5163260554172413</c:v>
                </c:pt>
                <c:pt idx="28828">
                  <c:v>0.5163439666135301</c:v>
                </c:pt>
                <c:pt idx="28829">
                  <c:v>0.5163618778098189</c:v>
                </c:pt>
                <c:pt idx="28830">
                  <c:v>0.5163797890061077</c:v>
                </c:pt>
                <c:pt idx="28831">
                  <c:v>0.5163977002023965</c:v>
                </c:pt>
                <c:pt idx="28832">
                  <c:v>0.5164156113986853</c:v>
                </c:pt>
                <c:pt idx="28833">
                  <c:v>0.5164335225949741</c:v>
                </c:pt>
                <c:pt idx="28834">
                  <c:v>0.5164514337912629</c:v>
                </c:pt>
                <c:pt idx="28835">
                  <c:v>0.5164693449875517</c:v>
                </c:pt>
                <c:pt idx="28836">
                  <c:v>0.5164872561838405</c:v>
                </c:pt>
                <c:pt idx="28837">
                  <c:v>0.5165051673801293</c:v>
                </c:pt>
                <c:pt idx="28838">
                  <c:v>0.5165230785764181</c:v>
                </c:pt>
                <c:pt idx="28839">
                  <c:v>0.5165409897727069</c:v>
                </c:pt>
                <c:pt idx="28840">
                  <c:v>0.5165589009689957</c:v>
                </c:pt>
                <c:pt idx="28841">
                  <c:v>0.5165768121652845</c:v>
                </c:pt>
                <c:pt idx="28842">
                  <c:v>0.5165947233615733</c:v>
                </c:pt>
                <c:pt idx="28843">
                  <c:v>0.5166126345578621</c:v>
                </c:pt>
                <c:pt idx="28844">
                  <c:v>0.5166305457541509</c:v>
                </c:pt>
                <c:pt idx="28845">
                  <c:v>0.51664845695043971</c:v>
                </c:pt>
                <c:pt idx="28846">
                  <c:v>0.51666636814672851</c:v>
                </c:pt>
                <c:pt idx="28847">
                  <c:v>0.51668427934301731</c:v>
                </c:pt>
                <c:pt idx="28848">
                  <c:v>0.51670219053930611</c:v>
                </c:pt>
                <c:pt idx="28849">
                  <c:v>0.51672010173559491</c:v>
                </c:pt>
                <c:pt idx="28850">
                  <c:v>0.51673801293188371</c:v>
                </c:pt>
                <c:pt idx="28851">
                  <c:v>0.51675592412817251</c:v>
                </c:pt>
                <c:pt idx="28852">
                  <c:v>0.51677383532446131</c:v>
                </c:pt>
                <c:pt idx="28853">
                  <c:v>0.51679174652075011</c:v>
                </c:pt>
                <c:pt idx="28854">
                  <c:v>0.51680965771703891</c:v>
                </c:pt>
                <c:pt idx="28855">
                  <c:v>0.51682756891332771</c:v>
                </c:pt>
                <c:pt idx="28856">
                  <c:v>0.51684548010961651</c:v>
                </c:pt>
                <c:pt idx="28857">
                  <c:v>0.51686339130590531</c:v>
                </c:pt>
                <c:pt idx="28858">
                  <c:v>0.51688130250219411</c:v>
                </c:pt>
                <c:pt idx="28859">
                  <c:v>0.51689921369848291</c:v>
                </c:pt>
                <c:pt idx="28860">
                  <c:v>0.51691712489477171</c:v>
                </c:pt>
                <c:pt idx="28861">
                  <c:v>0.51693503609106051</c:v>
                </c:pt>
                <c:pt idx="28862">
                  <c:v>0.51695294728734931</c:v>
                </c:pt>
                <c:pt idx="28863">
                  <c:v>0.51697085848363811</c:v>
                </c:pt>
                <c:pt idx="28864">
                  <c:v>0.51698876967992691</c:v>
                </c:pt>
                <c:pt idx="28865">
                  <c:v>0.51700668087621571</c:v>
                </c:pt>
                <c:pt idx="28866">
                  <c:v>0.51702459207250451</c:v>
                </c:pt>
                <c:pt idx="28867">
                  <c:v>0.51704250326879331</c:v>
                </c:pt>
                <c:pt idx="28868">
                  <c:v>0.51706041446508211</c:v>
                </c:pt>
                <c:pt idx="28869">
                  <c:v>0.51707832566137091</c:v>
                </c:pt>
                <c:pt idx="28870">
                  <c:v>0.51709623685765971</c:v>
                </c:pt>
                <c:pt idx="28871">
                  <c:v>0.51711414805394851</c:v>
                </c:pt>
                <c:pt idx="28872">
                  <c:v>0.51713205925023731</c:v>
                </c:pt>
                <c:pt idx="28873">
                  <c:v>0.51714997044652611</c:v>
                </c:pt>
                <c:pt idx="28874">
                  <c:v>0.51716788164281491</c:v>
                </c:pt>
                <c:pt idx="28875">
                  <c:v>0.51718579283910371</c:v>
                </c:pt>
                <c:pt idx="28876">
                  <c:v>0.51720370403539251</c:v>
                </c:pt>
                <c:pt idx="28877">
                  <c:v>0.51722161523168131</c:v>
                </c:pt>
                <c:pt idx="28878">
                  <c:v>0.51723952642797011</c:v>
                </c:pt>
                <c:pt idx="28879">
                  <c:v>0.51725743762425891</c:v>
                </c:pt>
                <c:pt idx="28880">
                  <c:v>0.51727534882054771</c:v>
                </c:pt>
                <c:pt idx="28881">
                  <c:v>0.51729326001683651</c:v>
                </c:pt>
                <c:pt idx="28882">
                  <c:v>0.51731117121312531</c:v>
                </c:pt>
                <c:pt idx="28883">
                  <c:v>0.51732908240941411</c:v>
                </c:pt>
                <c:pt idx="28884">
                  <c:v>0.51734699360570291</c:v>
                </c:pt>
                <c:pt idx="28885">
                  <c:v>0.51736490480199171</c:v>
                </c:pt>
                <c:pt idx="28886">
                  <c:v>0.51738281599828051</c:v>
                </c:pt>
                <c:pt idx="28887">
                  <c:v>0.51740072719456931</c:v>
                </c:pt>
                <c:pt idx="28888">
                  <c:v>0.51741863839085811</c:v>
                </c:pt>
                <c:pt idx="28889">
                  <c:v>0.51743654958714691</c:v>
                </c:pt>
                <c:pt idx="28890">
                  <c:v>0.51745446078343571</c:v>
                </c:pt>
                <c:pt idx="28891">
                  <c:v>0.51747237197972451</c:v>
                </c:pt>
                <c:pt idx="28892">
                  <c:v>0.51749028317601331</c:v>
                </c:pt>
                <c:pt idx="28893">
                  <c:v>0.51750819437230211</c:v>
                </c:pt>
                <c:pt idx="28894">
                  <c:v>0.51752610556859091</c:v>
                </c:pt>
                <c:pt idx="28895">
                  <c:v>0.51754401676487971</c:v>
                </c:pt>
                <c:pt idx="28896">
                  <c:v>0.51756192796116851</c:v>
                </c:pt>
                <c:pt idx="28897">
                  <c:v>0.51757983915745731</c:v>
                </c:pt>
                <c:pt idx="28898">
                  <c:v>0.51759775035374611</c:v>
                </c:pt>
                <c:pt idx="28899">
                  <c:v>0.51761566155003491</c:v>
                </c:pt>
                <c:pt idx="28900">
                  <c:v>0.51763357274632371</c:v>
                </c:pt>
                <c:pt idx="28901">
                  <c:v>0.51765148394261251</c:v>
                </c:pt>
                <c:pt idx="28902">
                  <c:v>0.51766939513890131</c:v>
                </c:pt>
                <c:pt idx="28903">
                  <c:v>0.51768730633519011</c:v>
                </c:pt>
                <c:pt idx="28904">
                  <c:v>0.51770521753147891</c:v>
                </c:pt>
                <c:pt idx="28905">
                  <c:v>0.51772312872776771</c:v>
                </c:pt>
                <c:pt idx="28906">
                  <c:v>0.51774103992405651</c:v>
                </c:pt>
                <c:pt idx="28907">
                  <c:v>0.51775895112034531</c:v>
                </c:pt>
                <c:pt idx="28908">
                  <c:v>0.51777686231663411</c:v>
                </c:pt>
                <c:pt idx="28909">
                  <c:v>0.51779477351292291</c:v>
                </c:pt>
                <c:pt idx="28910">
                  <c:v>0.51781268470921171</c:v>
                </c:pt>
                <c:pt idx="28911">
                  <c:v>0.51783059590550051</c:v>
                </c:pt>
                <c:pt idx="28912">
                  <c:v>0.51784850710178931</c:v>
                </c:pt>
                <c:pt idx="28913">
                  <c:v>0.51786641829807811</c:v>
                </c:pt>
                <c:pt idx="28914">
                  <c:v>0.51788432949436691</c:v>
                </c:pt>
                <c:pt idx="28915">
                  <c:v>0.51790224069065571</c:v>
                </c:pt>
                <c:pt idx="28916">
                  <c:v>0.51792015188694451</c:v>
                </c:pt>
                <c:pt idx="28917">
                  <c:v>0.51793806308323331</c:v>
                </c:pt>
                <c:pt idx="28918">
                  <c:v>0.51795597427952211</c:v>
                </c:pt>
                <c:pt idx="28919">
                  <c:v>0.51797388547581091</c:v>
                </c:pt>
                <c:pt idx="28920">
                  <c:v>0.51799179667209971</c:v>
                </c:pt>
                <c:pt idx="28921">
                  <c:v>0.51800970786838851</c:v>
                </c:pt>
                <c:pt idx="28922">
                  <c:v>0.51802761906467731</c:v>
                </c:pt>
                <c:pt idx="28923">
                  <c:v>0.51804553026096611</c:v>
                </c:pt>
                <c:pt idx="28924">
                  <c:v>0.51806344145725491</c:v>
                </c:pt>
                <c:pt idx="28925">
                  <c:v>0.51808135265354371</c:v>
                </c:pt>
                <c:pt idx="28926">
                  <c:v>0.51809926384983251</c:v>
                </c:pt>
                <c:pt idx="28927">
                  <c:v>0.51811717504612131</c:v>
                </c:pt>
                <c:pt idx="28928">
                  <c:v>0.51813508624241011</c:v>
                </c:pt>
                <c:pt idx="28929">
                  <c:v>0.51815299743869891</c:v>
                </c:pt>
                <c:pt idx="28930">
                  <c:v>0.51817090863498771</c:v>
                </c:pt>
                <c:pt idx="28931">
                  <c:v>0.51818881983127651</c:v>
                </c:pt>
                <c:pt idx="28932">
                  <c:v>0.51820673102756531</c:v>
                </c:pt>
                <c:pt idx="28933">
                  <c:v>0.51822464222385412</c:v>
                </c:pt>
                <c:pt idx="28934">
                  <c:v>0.51824255342014292</c:v>
                </c:pt>
                <c:pt idx="28935">
                  <c:v>0.51826046461643172</c:v>
                </c:pt>
                <c:pt idx="28936">
                  <c:v>0.51827837581272052</c:v>
                </c:pt>
                <c:pt idx="28937">
                  <c:v>0.51829628700900932</c:v>
                </c:pt>
                <c:pt idx="28938">
                  <c:v>0.51831419820529812</c:v>
                </c:pt>
                <c:pt idx="28939">
                  <c:v>0.51833210940158692</c:v>
                </c:pt>
                <c:pt idx="28940">
                  <c:v>0.51835002059787572</c:v>
                </c:pt>
                <c:pt idx="28941">
                  <c:v>0.51836793179416452</c:v>
                </c:pt>
                <c:pt idx="28942">
                  <c:v>0.51838584299045332</c:v>
                </c:pt>
                <c:pt idx="28943">
                  <c:v>0.51840375418674212</c:v>
                </c:pt>
                <c:pt idx="28944">
                  <c:v>0.51842166538303092</c:v>
                </c:pt>
                <c:pt idx="28945">
                  <c:v>0.51843957657931972</c:v>
                </c:pt>
                <c:pt idx="28946">
                  <c:v>0.51845748777560852</c:v>
                </c:pt>
                <c:pt idx="28947">
                  <c:v>0.51847539897189732</c:v>
                </c:pt>
                <c:pt idx="28948">
                  <c:v>0.51849331016818612</c:v>
                </c:pt>
                <c:pt idx="28949">
                  <c:v>0.51851122136447492</c:v>
                </c:pt>
                <c:pt idx="28950">
                  <c:v>0.51852913256076372</c:v>
                </c:pt>
                <c:pt idx="28951">
                  <c:v>0.51854704375705252</c:v>
                </c:pt>
                <c:pt idx="28952">
                  <c:v>0.51856495495334132</c:v>
                </c:pt>
                <c:pt idx="28953">
                  <c:v>0.51858286614963012</c:v>
                </c:pt>
                <c:pt idx="28954">
                  <c:v>0.51860077734591892</c:v>
                </c:pt>
                <c:pt idx="28955">
                  <c:v>0.51861868854220772</c:v>
                </c:pt>
                <c:pt idx="28956">
                  <c:v>0.51863659973849652</c:v>
                </c:pt>
                <c:pt idx="28957">
                  <c:v>0.51865451093478532</c:v>
                </c:pt>
                <c:pt idx="28958">
                  <c:v>0.51867242213107412</c:v>
                </c:pt>
                <c:pt idx="28959">
                  <c:v>0.51869033332736292</c:v>
                </c:pt>
                <c:pt idx="28960">
                  <c:v>0.51870824452365172</c:v>
                </c:pt>
                <c:pt idx="28961">
                  <c:v>0.51872615571994052</c:v>
                </c:pt>
                <c:pt idx="28962">
                  <c:v>0.51874406691622932</c:v>
                </c:pt>
                <c:pt idx="28963">
                  <c:v>0.51876197811251812</c:v>
                </c:pt>
                <c:pt idx="28964">
                  <c:v>0.51877988930880692</c:v>
                </c:pt>
                <c:pt idx="28965">
                  <c:v>0.51879780050509572</c:v>
                </c:pt>
                <c:pt idx="28966">
                  <c:v>0.51881571170138452</c:v>
                </c:pt>
                <c:pt idx="28967">
                  <c:v>0.51883362289767332</c:v>
                </c:pt>
                <c:pt idx="28968">
                  <c:v>0.51885153409396212</c:v>
                </c:pt>
                <c:pt idx="28969">
                  <c:v>0.51886944529025092</c:v>
                </c:pt>
                <c:pt idx="28970">
                  <c:v>0.51888735648653972</c:v>
                </c:pt>
                <c:pt idx="28971">
                  <c:v>0.51890526768282852</c:v>
                </c:pt>
                <c:pt idx="28972">
                  <c:v>0.51892317887911732</c:v>
                </c:pt>
                <c:pt idx="28973">
                  <c:v>0.51894109007540612</c:v>
                </c:pt>
                <c:pt idx="28974">
                  <c:v>0.51895900127169492</c:v>
                </c:pt>
                <c:pt idx="28975">
                  <c:v>0.51897691246798372</c:v>
                </c:pt>
                <c:pt idx="28976">
                  <c:v>0.51899482366427252</c:v>
                </c:pt>
                <c:pt idx="28977">
                  <c:v>0.51901273486056132</c:v>
                </c:pt>
                <c:pt idx="28978">
                  <c:v>0.51903064605685012</c:v>
                </c:pt>
                <c:pt idx="28979">
                  <c:v>0.51904855725313892</c:v>
                </c:pt>
                <c:pt idx="28980">
                  <c:v>0.51906646844942772</c:v>
                </c:pt>
                <c:pt idx="28981">
                  <c:v>0.51908437964571652</c:v>
                </c:pt>
                <c:pt idx="28982">
                  <c:v>0.51910229084200532</c:v>
                </c:pt>
                <c:pt idx="28983">
                  <c:v>0.51912020203829412</c:v>
                </c:pt>
                <c:pt idx="28984">
                  <c:v>0.51913811323458292</c:v>
                </c:pt>
                <c:pt idx="28985">
                  <c:v>0.51915602443087172</c:v>
                </c:pt>
                <c:pt idx="28986">
                  <c:v>0.51917393562716052</c:v>
                </c:pt>
                <c:pt idx="28987">
                  <c:v>0.51919184682344932</c:v>
                </c:pt>
                <c:pt idx="28988">
                  <c:v>0.51920975801973812</c:v>
                </c:pt>
                <c:pt idx="28989">
                  <c:v>0.51922766921602692</c:v>
                </c:pt>
                <c:pt idx="28990">
                  <c:v>0.51924558041231572</c:v>
                </c:pt>
                <c:pt idx="28991">
                  <c:v>0.51926349160860452</c:v>
                </c:pt>
                <c:pt idx="28992">
                  <c:v>0.51928140280489332</c:v>
                </c:pt>
                <c:pt idx="28993">
                  <c:v>0.51929931400118212</c:v>
                </c:pt>
                <c:pt idx="28994">
                  <c:v>0.51931722519747092</c:v>
                </c:pt>
                <c:pt idx="28995">
                  <c:v>0.51933513639375972</c:v>
                </c:pt>
                <c:pt idx="28996">
                  <c:v>0.51935304759004852</c:v>
                </c:pt>
                <c:pt idx="28997">
                  <c:v>0.51937095878633732</c:v>
                </c:pt>
                <c:pt idx="28998">
                  <c:v>0.51938886998262612</c:v>
                </c:pt>
                <c:pt idx="28999">
                  <c:v>0.51940678117891492</c:v>
                </c:pt>
                <c:pt idx="29000">
                  <c:v>0.51942469237520372</c:v>
                </c:pt>
                <c:pt idx="29001">
                  <c:v>0.51944260357149252</c:v>
                </c:pt>
                <c:pt idx="29002">
                  <c:v>0.51946051476778132</c:v>
                </c:pt>
                <c:pt idx="29003">
                  <c:v>0.51947842596407012</c:v>
                </c:pt>
                <c:pt idx="29004">
                  <c:v>0.51949633716035892</c:v>
                </c:pt>
                <c:pt idx="29005">
                  <c:v>0.51951424835664772</c:v>
                </c:pt>
                <c:pt idx="29006">
                  <c:v>0.51953215955293652</c:v>
                </c:pt>
                <c:pt idx="29007">
                  <c:v>0.51955007074922532</c:v>
                </c:pt>
                <c:pt idx="29008">
                  <c:v>0.51956798194551412</c:v>
                </c:pt>
                <c:pt idx="29009">
                  <c:v>0.51958589314180292</c:v>
                </c:pt>
                <c:pt idx="29010">
                  <c:v>0.51960380433809172</c:v>
                </c:pt>
                <c:pt idx="29011">
                  <c:v>0.51962171553438052</c:v>
                </c:pt>
                <c:pt idx="29012">
                  <c:v>0.51963962673066932</c:v>
                </c:pt>
                <c:pt idx="29013">
                  <c:v>0.51965753792695812</c:v>
                </c:pt>
                <c:pt idx="29014">
                  <c:v>0.51967544912324692</c:v>
                </c:pt>
                <c:pt idx="29015">
                  <c:v>0.51969336031953572</c:v>
                </c:pt>
                <c:pt idx="29016">
                  <c:v>0.51971127151582452</c:v>
                </c:pt>
                <c:pt idx="29017">
                  <c:v>0.51972918271211332</c:v>
                </c:pt>
                <c:pt idx="29018">
                  <c:v>0.51974709390840212</c:v>
                </c:pt>
                <c:pt idx="29019">
                  <c:v>0.51976500510469092</c:v>
                </c:pt>
                <c:pt idx="29020">
                  <c:v>0.51978291630097972</c:v>
                </c:pt>
                <c:pt idx="29021">
                  <c:v>0.51980082749726852</c:v>
                </c:pt>
                <c:pt idx="29022">
                  <c:v>0.51981873869355733</c:v>
                </c:pt>
                <c:pt idx="29023">
                  <c:v>0.51983664988984613</c:v>
                </c:pt>
                <c:pt idx="29024">
                  <c:v>0.51985456108613493</c:v>
                </c:pt>
                <c:pt idx="29025">
                  <c:v>0.51987247228242373</c:v>
                </c:pt>
                <c:pt idx="29026">
                  <c:v>0.51989038347871253</c:v>
                </c:pt>
                <c:pt idx="29027">
                  <c:v>0.51990829467500133</c:v>
                </c:pt>
                <c:pt idx="29028">
                  <c:v>0.51992620587129013</c:v>
                </c:pt>
                <c:pt idx="29029">
                  <c:v>0.51994411706757893</c:v>
                </c:pt>
                <c:pt idx="29030">
                  <c:v>0.51996202826386773</c:v>
                </c:pt>
                <c:pt idx="29031">
                  <c:v>0.51997993946015653</c:v>
                </c:pt>
                <c:pt idx="29032">
                  <c:v>0.51999785065644533</c:v>
                </c:pt>
                <c:pt idx="29033">
                  <c:v>0.52001576185273413</c:v>
                </c:pt>
                <c:pt idx="29034">
                  <c:v>0.52003367304902293</c:v>
                </c:pt>
                <c:pt idx="29035">
                  <c:v>0.52005158424531173</c:v>
                </c:pt>
                <c:pt idx="29036">
                  <c:v>0.52006949544160053</c:v>
                </c:pt>
                <c:pt idx="29037">
                  <c:v>0.52008740663788933</c:v>
                </c:pt>
                <c:pt idx="29038">
                  <c:v>0.52010531783417813</c:v>
                </c:pt>
                <c:pt idx="29039">
                  <c:v>0.52012322903046693</c:v>
                </c:pt>
                <c:pt idx="29040">
                  <c:v>0.52014114022675573</c:v>
                </c:pt>
                <c:pt idx="29041">
                  <c:v>0.52015905142304453</c:v>
                </c:pt>
                <c:pt idx="29042">
                  <c:v>0.52017696261933333</c:v>
                </c:pt>
                <c:pt idx="29043">
                  <c:v>0.52019487381562213</c:v>
                </c:pt>
                <c:pt idx="29044">
                  <c:v>0.52021278501191093</c:v>
                </c:pt>
                <c:pt idx="29045">
                  <c:v>0.52023069620819973</c:v>
                </c:pt>
                <c:pt idx="29046">
                  <c:v>0.52024860740448853</c:v>
                </c:pt>
                <c:pt idx="29047">
                  <c:v>0.52026651860077733</c:v>
                </c:pt>
                <c:pt idx="29048">
                  <c:v>0.52028442979706613</c:v>
                </c:pt>
                <c:pt idx="29049">
                  <c:v>0.52030234099335493</c:v>
                </c:pt>
                <c:pt idx="29050">
                  <c:v>0.52032025218964373</c:v>
                </c:pt>
                <c:pt idx="29051">
                  <c:v>0.52033816338593253</c:v>
                </c:pt>
                <c:pt idx="29052">
                  <c:v>0.52035607458222133</c:v>
                </c:pt>
                <c:pt idx="29053">
                  <c:v>0.52037398577851013</c:v>
                </c:pt>
                <c:pt idx="29054">
                  <c:v>0.52039189697479893</c:v>
                </c:pt>
                <c:pt idx="29055">
                  <c:v>0.52040980817108773</c:v>
                </c:pt>
                <c:pt idx="29056">
                  <c:v>0.52042771936737653</c:v>
                </c:pt>
                <c:pt idx="29057">
                  <c:v>0.52044563056366533</c:v>
                </c:pt>
                <c:pt idx="29058">
                  <c:v>0.52046354175995413</c:v>
                </c:pt>
                <c:pt idx="29059">
                  <c:v>0.52048145295624293</c:v>
                </c:pt>
                <c:pt idx="29060">
                  <c:v>0.52049936415253173</c:v>
                </c:pt>
                <c:pt idx="29061">
                  <c:v>0.52051727534882053</c:v>
                </c:pt>
                <c:pt idx="29062">
                  <c:v>0.52053518654510933</c:v>
                </c:pt>
                <c:pt idx="29063">
                  <c:v>0.52055309774139813</c:v>
                </c:pt>
                <c:pt idx="29064">
                  <c:v>0.52057100893768693</c:v>
                </c:pt>
                <c:pt idx="29065">
                  <c:v>0.52058892013397573</c:v>
                </c:pt>
                <c:pt idx="29066">
                  <c:v>0.52060683133026453</c:v>
                </c:pt>
                <c:pt idx="29067">
                  <c:v>0.52062474252655333</c:v>
                </c:pt>
                <c:pt idx="29068">
                  <c:v>0.52064265372284213</c:v>
                </c:pt>
                <c:pt idx="29069">
                  <c:v>0.52066056491913093</c:v>
                </c:pt>
                <c:pt idx="29070">
                  <c:v>0.52067847611541973</c:v>
                </c:pt>
                <c:pt idx="29071">
                  <c:v>0.52069638731170853</c:v>
                </c:pt>
                <c:pt idx="29072">
                  <c:v>0.52071429850799733</c:v>
                </c:pt>
                <c:pt idx="29073">
                  <c:v>0.52073220970428613</c:v>
                </c:pt>
                <c:pt idx="29074">
                  <c:v>0.52075012090057493</c:v>
                </c:pt>
                <c:pt idx="29075">
                  <c:v>0.52076803209686373</c:v>
                </c:pt>
                <c:pt idx="29076">
                  <c:v>0.52078594329315253</c:v>
                </c:pt>
                <c:pt idx="29077">
                  <c:v>0.52080385448944133</c:v>
                </c:pt>
                <c:pt idx="29078">
                  <c:v>0.52082176568573013</c:v>
                </c:pt>
                <c:pt idx="29079">
                  <c:v>0.52083967688201893</c:v>
                </c:pt>
                <c:pt idx="29080">
                  <c:v>0.52085758807830773</c:v>
                </c:pt>
                <c:pt idx="29081">
                  <c:v>0.52087549927459653</c:v>
                </c:pt>
                <c:pt idx="29082">
                  <c:v>0.52089341047088533</c:v>
                </c:pt>
                <c:pt idx="29083">
                  <c:v>0.52091132166717413</c:v>
                </c:pt>
                <c:pt idx="29084">
                  <c:v>0.52092923286346293</c:v>
                </c:pt>
                <c:pt idx="29085">
                  <c:v>0.52094714405975173</c:v>
                </c:pt>
                <c:pt idx="29086">
                  <c:v>0.52096505525604053</c:v>
                </c:pt>
                <c:pt idx="29087">
                  <c:v>0.52098296645232933</c:v>
                </c:pt>
                <c:pt idx="29088">
                  <c:v>0.52100087764861813</c:v>
                </c:pt>
                <c:pt idx="29089">
                  <c:v>0.52101878884490693</c:v>
                </c:pt>
                <c:pt idx="29090">
                  <c:v>0.52103670004119573</c:v>
                </c:pt>
                <c:pt idx="29091">
                  <c:v>0.52105461123748453</c:v>
                </c:pt>
                <c:pt idx="29092">
                  <c:v>0.52107252243377333</c:v>
                </c:pt>
                <c:pt idx="29093">
                  <c:v>0.52109043363006213</c:v>
                </c:pt>
                <c:pt idx="29094">
                  <c:v>0.52110834482635093</c:v>
                </c:pt>
                <c:pt idx="29095">
                  <c:v>0.52112625602263973</c:v>
                </c:pt>
                <c:pt idx="29096">
                  <c:v>0.52114416721892853</c:v>
                </c:pt>
                <c:pt idx="29097">
                  <c:v>0.52116207841521733</c:v>
                </c:pt>
                <c:pt idx="29098">
                  <c:v>0.52117998961150613</c:v>
                </c:pt>
                <c:pt idx="29099">
                  <c:v>0.52119790080779493</c:v>
                </c:pt>
                <c:pt idx="29100">
                  <c:v>0.52121581200408373</c:v>
                </c:pt>
                <c:pt idx="29101">
                  <c:v>0.52123372320037253</c:v>
                </c:pt>
                <c:pt idx="29102">
                  <c:v>0.52125163439666133</c:v>
                </c:pt>
                <c:pt idx="29103">
                  <c:v>0.52126954559295013</c:v>
                </c:pt>
                <c:pt idx="29104">
                  <c:v>0.52128745678923893</c:v>
                </c:pt>
                <c:pt idx="29105">
                  <c:v>0.52130536798552773</c:v>
                </c:pt>
                <c:pt idx="29106">
                  <c:v>0.52132327918181653</c:v>
                </c:pt>
                <c:pt idx="29107">
                  <c:v>0.52134119037810533</c:v>
                </c:pt>
                <c:pt idx="29108">
                  <c:v>0.52135910157439413</c:v>
                </c:pt>
                <c:pt idx="29109">
                  <c:v>0.52137701277068293</c:v>
                </c:pt>
                <c:pt idx="29110">
                  <c:v>0.52139492396697174</c:v>
                </c:pt>
                <c:pt idx="29111">
                  <c:v>0.52141283516326054</c:v>
                </c:pt>
                <c:pt idx="29112">
                  <c:v>0.52143074635954934</c:v>
                </c:pt>
                <c:pt idx="29113">
                  <c:v>0.52144865755583814</c:v>
                </c:pt>
                <c:pt idx="29114">
                  <c:v>0.52146656875212694</c:v>
                </c:pt>
                <c:pt idx="29115">
                  <c:v>0.52148447994841574</c:v>
                </c:pt>
                <c:pt idx="29116">
                  <c:v>0.52150239114470454</c:v>
                </c:pt>
                <c:pt idx="29117">
                  <c:v>0.52152030234099334</c:v>
                </c:pt>
                <c:pt idx="29118">
                  <c:v>0.52153821353728214</c:v>
                </c:pt>
                <c:pt idx="29119">
                  <c:v>0.52155612473357094</c:v>
                </c:pt>
                <c:pt idx="29120">
                  <c:v>0.52157403592985974</c:v>
                </c:pt>
                <c:pt idx="29121">
                  <c:v>0.52159194712614854</c:v>
                </c:pt>
                <c:pt idx="29122">
                  <c:v>0.52160985832243734</c:v>
                </c:pt>
                <c:pt idx="29123">
                  <c:v>0.52162776951872614</c:v>
                </c:pt>
                <c:pt idx="29124">
                  <c:v>0.52164568071501494</c:v>
                </c:pt>
                <c:pt idx="29125">
                  <c:v>0.52166359191130374</c:v>
                </c:pt>
                <c:pt idx="29126">
                  <c:v>0.52168150310759254</c:v>
                </c:pt>
                <c:pt idx="29127">
                  <c:v>0.52169941430388134</c:v>
                </c:pt>
                <c:pt idx="29128">
                  <c:v>0.52171732550017014</c:v>
                </c:pt>
                <c:pt idx="29129">
                  <c:v>0.52173523669645894</c:v>
                </c:pt>
                <c:pt idx="29130">
                  <c:v>0.52175314789274774</c:v>
                </c:pt>
                <c:pt idx="29131">
                  <c:v>0.52177105908903654</c:v>
                </c:pt>
                <c:pt idx="29132">
                  <c:v>0.52178897028532534</c:v>
                </c:pt>
                <c:pt idx="29133">
                  <c:v>0.52180688148161414</c:v>
                </c:pt>
                <c:pt idx="29134">
                  <c:v>0.52182479267790294</c:v>
                </c:pt>
                <c:pt idx="29135">
                  <c:v>0.52184270387419174</c:v>
                </c:pt>
                <c:pt idx="29136">
                  <c:v>0.52186061507048054</c:v>
                </c:pt>
                <c:pt idx="29137">
                  <c:v>0.52187852626676934</c:v>
                </c:pt>
                <c:pt idx="29138">
                  <c:v>0.52189643746305814</c:v>
                </c:pt>
                <c:pt idx="29139">
                  <c:v>0.52191434865934694</c:v>
                </c:pt>
                <c:pt idx="29140">
                  <c:v>0.52193225985563574</c:v>
                </c:pt>
                <c:pt idx="29141">
                  <c:v>0.52195017105192454</c:v>
                </c:pt>
                <c:pt idx="29142">
                  <c:v>0.52196808224821334</c:v>
                </c:pt>
                <c:pt idx="29143">
                  <c:v>0.52198599344450214</c:v>
                </c:pt>
                <c:pt idx="29144">
                  <c:v>0.52200390464079094</c:v>
                </c:pt>
                <c:pt idx="29145">
                  <c:v>0.52202181583707974</c:v>
                </c:pt>
                <c:pt idx="29146">
                  <c:v>0.52203972703336854</c:v>
                </c:pt>
                <c:pt idx="29147">
                  <c:v>0.52205763822965734</c:v>
                </c:pt>
                <c:pt idx="29148">
                  <c:v>0.52207554942594614</c:v>
                </c:pt>
                <c:pt idx="29149">
                  <c:v>0.52209346062223494</c:v>
                </c:pt>
                <c:pt idx="29150">
                  <c:v>0.52211137181852374</c:v>
                </c:pt>
                <c:pt idx="29151">
                  <c:v>0.52212928301481254</c:v>
                </c:pt>
                <c:pt idx="29152">
                  <c:v>0.52214719421110134</c:v>
                </c:pt>
                <c:pt idx="29153">
                  <c:v>0.52216510540739014</c:v>
                </c:pt>
                <c:pt idx="29154">
                  <c:v>0.52218301660367894</c:v>
                </c:pt>
                <c:pt idx="29155">
                  <c:v>0.52220092779996774</c:v>
                </c:pt>
                <c:pt idx="29156">
                  <c:v>0.52221883899625654</c:v>
                </c:pt>
                <c:pt idx="29157">
                  <c:v>0.52223675019254534</c:v>
                </c:pt>
                <c:pt idx="29158">
                  <c:v>0.52225466138883414</c:v>
                </c:pt>
                <c:pt idx="29159">
                  <c:v>0.52227257258512294</c:v>
                </c:pt>
                <c:pt idx="29160">
                  <c:v>0.52229048378141174</c:v>
                </c:pt>
                <c:pt idx="29161">
                  <c:v>0.52230839497770054</c:v>
                </c:pt>
                <c:pt idx="29162">
                  <c:v>0.52232630617398934</c:v>
                </c:pt>
                <c:pt idx="29163">
                  <c:v>0.52234421737027814</c:v>
                </c:pt>
                <c:pt idx="29164">
                  <c:v>0.52236212856656694</c:v>
                </c:pt>
                <c:pt idx="29165">
                  <c:v>0.52238003976285574</c:v>
                </c:pt>
                <c:pt idx="29166">
                  <c:v>0.52239795095914454</c:v>
                </c:pt>
                <c:pt idx="29167">
                  <c:v>0.52241586215543334</c:v>
                </c:pt>
                <c:pt idx="29168">
                  <c:v>0.52243377335172214</c:v>
                </c:pt>
                <c:pt idx="29169">
                  <c:v>0.52245168454801094</c:v>
                </c:pt>
                <c:pt idx="29170">
                  <c:v>0.52246959574429974</c:v>
                </c:pt>
                <c:pt idx="29171">
                  <c:v>0.52248750694058854</c:v>
                </c:pt>
                <c:pt idx="29172">
                  <c:v>0.52250541813687734</c:v>
                </c:pt>
                <c:pt idx="29173">
                  <c:v>0.52252332933316614</c:v>
                </c:pt>
                <c:pt idx="29174">
                  <c:v>0.52254124052945494</c:v>
                </c:pt>
                <c:pt idx="29175">
                  <c:v>0.52255915172574374</c:v>
                </c:pt>
                <c:pt idx="29176">
                  <c:v>0.52257706292203254</c:v>
                </c:pt>
                <c:pt idx="29177">
                  <c:v>0.52259497411832134</c:v>
                </c:pt>
                <c:pt idx="29178">
                  <c:v>0.52261288531461014</c:v>
                </c:pt>
                <c:pt idx="29179">
                  <c:v>0.52263079651089894</c:v>
                </c:pt>
                <c:pt idx="29180">
                  <c:v>0.52264870770718774</c:v>
                </c:pt>
                <c:pt idx="29181">
                  <c:v>0.52266661890347654</c:v>
                </c:pt>
                <c:pt idx="29182">
                  <c:v>0.52268453009976534</c:v>
                </c:pt>
                <c:pt idx="29183">
                  <c:v>0.52270244129605414</c:v>
                </c:pt>
                <c:pt idx="29184">
                  <c:v>0.52272035249234294</c:v>
                </c:pt>
                <c:pt idx="29185">
                  <c:v>0.52273826368863174</c:v>
                </c:pt>
                <c:pt idx="29186">
                  <c:v>0.52275617488492054</c:v>
                </c:pt>
                <c:pt idx="29187">
                  <c:v>0.52277408608120934</c:v>
                </c:pt>
                <c:pt idx="29188">
                  <c:v>0.52279199727749814</c:v>
                </c:pt>
                <c:pt idx="29189">
                  <c:v>0.52280990847378694</c:v>
                </c:pt>
                <c:pt idx="29190">
                  <c:v>0.52282781967007574</c:v>
                </c:pt>
                <c:pt idx="29191">
                  <c:v>0.52284573086636454</c:v>
                </c:pt>
                <c:pt idx="29192">
                  <c:v>0.52286364206265334</c:v>
                </c:pt>
                <c:pt idx="29193">
                  <c:v>0.52288155325894214</c:v>
                </c:pt>
                <c:pt idx="29194">
                  <c:v>0.52289946445523094</c:v>
                </c:pt>
                <c:pt idx="29195">
                  <c:v>0.52291737565151974</c:v>
                </c:pt>
                <c:pt idx="29196">
                  <c:v>0.52293528684780854</c:v>
                </c:pt>
                <c:pt idx="29197">
                  <c:v>0.52295319804409734</c:v>
                </c:pt>
                <c:pt idx="29198">
                  <c:v>0.52297110924038614</c:v>
                </c:pt>
                <c:pt idx="29199">
                  <c:v>0.52298902043667495</c:v>
                </c:pt>
                <c:pt idx="29200">
                  <c:v>0.52300693163296375</c:v>
                </c:pt>
                <c:pt idx="29201">
                  <c:v>0.52302484282925255</c:v>
                </c:pt>
                <c:pt idx="29202">
                  <c:v>0.52304275402554135</c:v>
                </c:pt>
                <c:pt idx="29203">
                  <c:v>0.52306066522183015</c:v>
                </c:pt>
                <c:pt idx="29204">
                  <c:v>0.52307857641811895</c:v>
                </c:pt>
                <c:pt idx="29205">
                  <c:v>0.52309648761440775</c:v>
                </c:pt>
                <c:pt idx="29206">
                  <c:v>0.52311439881069655</c:v>
                </c:pt>
                <c:pt idx="29207">
                  <c:v>0.52313231000698535</c:v>
                </c:pt>
                <c:pt idx="29208">
                  <c:v>0.52315022120327415</c:v>
                </c:pt>
                <c:pt idx="29209">
                  <c:v>0.52316813239956295</c:v>
                </c:pt>
                <c:pt idx="29210">
                  <c:v>0.52318604359585175</c:v>
                </c:pt>
                <c:pt idx="29211">
                  <c:v>0.52320395479214055</c:v>
                </c:pt>
                <c:pt idx="29212">
                  <c:v>0.52322186598842935</c:v>
                </c:pt>
                <c:pt idx="29213">
                  <c:v>0.52323977718471815</c:v>
                </c:pt>
                <c:pt idx="29214">
                  <c:v>0.52325768838100695</c:v>
                </c:pt>
                <c:pt idx="29215">
                  <c:v>0.52327559957729575</c:v>
                </c:pt>
                <c:pt idx="29216">
                  <c:v>0.52329351077358455</c:v>
                </c:pt>
                <c:pt idx="29217">
                  <c:v>0.52331142196987335</c:v>
                </c:pt>
                <c:pt idx="29218">
                  <c:v>0.52332933316616215</c:v>
                </c:pt>
                <c:pt idx="29219">
                  <c:v>0.52334724436245095</c:v>
                </c:pt>
                <c:pt idx="29220">
                  <c:v>0.52336515555873975</c:v>
                </c:pt>
                <c:pt idx="29221">
                  <c:v>0.52338306675502855</c:v>
                </c:pt>
                <c:pt idx="29222">
                  <c:v>0.52340097795131735</c:v>
                </c:pt>
                <c:pt idx="29223">
                  <c:v>0.52341888914760615</c:v>
                </c:pt>
                <c:pt idx="29224">
                  <c:v>0.52343680034389495</c:v>
                </c:pt>
                <c:pt idx="29225">
                  <c:v>0.52345471154018375</c:v>
                </c:pt>
                <c:pt idx="29226">
                  <c:v>0.52347262273647255</c:v>
                </c:pt>
                <c:pt idx="29227">
                  <c:v>0.52349053393276135</c:v>
                </c:pt>
                <c:pt idx="29228">
                  <c:v>0.52350844512905015</c:v>
                </c:pt>
                <c:pt idx="29229">
                  <c:v>0.52352635632533895</c:v>
                </c:pt>
                <c:pt idx="29230">
                  <c:v>0.52354426752162775</c:v>
                </c:pt>
                <c:pt idx="29231">
                  <c:v>0.52356217871791655</c:v>
                </c:pt>
                <c:pt idx="29232">
                  <c:v>0.52358008991420535</c:v>
                </c:pt>
                <c:pt idx="29233">
                  <c:v>0.52359800111049415</c:v>
                </c:pt>
                <c:pt idx="29234">
                  <c:v>0.52361591230678295</c:v>
                </c:pt>
                <c:pt idx="29235">
                  <c:v>0.52363382350307175</c:v>
                </c:pt>
                <c:pt idx="29236">
                  <c:v>0.52365173469936055</c:v>
                </c:pt>
                <c:pt idx="29237">
                  <c:v>0.52366964589564935</c:v>
                </c:pt>
                <c:pt idx="29238">
                  <c:v>0.52368755709193815</c:v>
                </c:pt>
                <c:pt idx="29239">
                  <c:v>0.52370546828822695</c:v>
                </c:pt>
                <c:pt idx="29240">
                  <c:v>0.52372337948451575</c:v>
                </c:pt>
                <c:pt idx="29241">
                  <c:v>0.52374129068080455</c:v>
                </c:pt>
                <c:pt idx="29242">
                  <c:v>0.52375920187709335</c:v>
                </c:pt>
                <c:pt idx="29243">
                  <c:v>0.52377711307338215</c:v>
                </c:pt>
                <c:pt idx="29244">
                  <c:v>0.52379502426967095</c:v>
                </c:pt>
                <c:pt idx="29245">
                  <c:v>0.52381293546595975</c:v>
                </c:pt>
                <c:pt idx="29246">
                  <c:v>0.52383084666224855</c:v>
                </c:pt>
                <c:pt idx="29247">
                  <c:v>0.52384875785853735</c:v>
                </c:pt>
                <c:pt idx="29248">
                  <c:v>0.52386666905482615</c:v>
                </c:pt>
                <c:pt idx="29249">
                  <c:v>0.52388458025111495</c:v>
                </c:pt>
                <c:pt idx="29250">
                  <c:v>0.52390249144740375</c:v>
                </c:pt>
                <c:pt idx="29251">
                  <c:v>0.52392040264369255</c:v>
                </c:pt>
                <c:pt idx="29252">
                  <c:v>0.52393831383998135</c:v>
                </c:pt>
                <c:pt idx="29253">
                  <c:v>0.52395622503627015</c:v>
                </c:pt>
                <c:pt idx="29254">
                  <c:v>0.52397413623255895</c:v>
                </c:pt>
                <c:pt idx="29255">
                  <c:v>0.52399204742884775</c:v>
                </c:pt>
                <c:pt idx="29256">
                  <c:v>0.52400995862513655</c:v>
                </c:pt>
                <c:pt idx="29257">
                  <c:v>0.52402786982142535</c:v>
                </c:pt>
                <c:pt idx="29258">
                  <c:v>0.52404578101771415</c:v>
                </c:pt>
                <c:pt idx="29259">
                  <c:v>0.52406369221400295</c:v>
                </c:pt>
                <c:pt idx="29260">
                  <c:v>0.52408160341029175</c:v>
                </c:pt>
                <c:pt idx="29261">
                  <c:v>0.52409951460658055</c:v>
                </c:pt>
                <c:pt idx="29262">
                  <c:v>0.52411742580286935</c:v>
                </c:pt>
                <c:pt idx="29263">
                  <c:v>0.52413533699915815</c:v>
                </c:pt>
                <c:pt idx="29264">
                  <c:v>0.52415324819544695</c:v>
                </c:pt>
                <c:pt idx="29265">
                  <c:v>0.52417115939173575</c:v>
                </c:pt>
                <c:pt idx="29266">
                  <c:v>0.52418907058802455</c:v>
                </c:pt>
                <c:pt idx="29267">
                  <c:v>0.52420698178431335</c:v>
                </c:pt>
                <c:pt idx="29268">
                  <c:v>0.52422489298060215</c:v>
                </c:pt>
                <c:pt idx="29269">
                  <c:v>0.52424280417689095</c:v>
                </c:pt>
                <c:pt idx="29270">
                  <c:v>0.52426071537317975</c:v>
                </c:pt>
                <c:pt idx="29271">
                  <c:v>0.52427862656946855</c:v>
                </c:pt>
                <c:pt idx="29272">
                  <c:v>0.52429653776575735</c:v>
                </c:pt>
                <c:pt idx="29273">
                  <c:v>0.52431444896204615</c:v>
                </c:pt>
                <c:pt idx="29274">
                  <c:v>0.52433236015833495</c:v>
                </c:pt>
                <c:pt idx="29275">
                  <c:v>0.52435027135462375</c:v>
                </c:pt>
                <c:pt idx="29276">
                  <c:v>0.52436818255091255</c:v>
                </c:pt>
                <c:pt idx="29277">
                  <c:v>0.52438609374720135</c:v>
                </c:pt>
                <c:pt idx="29278">
                  <c:v>0.52440400494349015</c:v>
                </c:pt>
                <c:pt idx="29279">
                  <c:v>0.52442191613977895</c:v>
                </c:pt>
                <c:pt idx="29280">
                  <c:v>0.52443982733606775</c:v>
                </c:pt>
                <c:pt idx="29281">
                  <c:v>0.52445773853235655</c:v>
                </c:pt>
                <c:pt idx="29282">
                  <c:v>0.52447564972864535</c:v>
                </c:pt>
                <c:pt idx="29283">
                  <c:v>0.52449356092493415</c:v>
                </c:pt>
                <c:pt idx="29284">
                  <c:v>0.52451147212122295</c:v>
                </c:pt>
                <c:pt idx="29285">
                  <c:v>0.52452938331751175</c:v>
                </c:pt>
                <c:pt idx="29286">
                  <c:v>0.52454729451380055</c:v>
                </c:pt>
                <c:pt idx="29287">
                  <c:v>0.52456520571008936</c:v>
                </c:pt>
                <c:pt idx="29288">
                  <c:v>0.52458311690637816</c:v>
                </c:pt>
                <c:pt idx="29289">
                  <c:v>0.52460102810266696</c:v>
                </c:pt>
                <c:pt idx="29290">
                  <c:v>0.52461893929895576</c:v>
                </c:pt>
                <c:pt idx="29291">
                  <c:v>0.52463685049524456</c:v>
                </c:pt>
                <c:pt idx="29292">
                  <c:v>0.52465476169153336</c:v>
                </c:pt>
                <c:pt idx="29293">
                  <c:v>0.52467267288782216</c:v>
                </c:pt>
                <c:pt idx="29294">
                  <c:v>0.52469058408411096</c:v>
                </c:pt>
                <c:pt idx="29295">
                  <c:v>0.52470849528039976</c:v>
                </c:pt>
                <c:pt idx="29296">
                  <c:v>0.52472640647668856</c:v>
                </c:pt>
                <c:pt idx="29297">
                  <c:v>0.52474431767297736</c:v>
                </c:pt>
                <c:pt idx="29298">
                  <c:v>0.52476222886926616</c:v>
                </c:pt>
                <c:pt idx="29299">
                  <c:v>0.52478014006555496</c:v>
                </c:pt>
                <c:pt idx="29300">
                  <c:v>0.52479805126184376</c:v>
                </c:pt>
                <c:pt idx="29301">
                  <c:v>0.52481596245813256</c:v>
                </c:pt>
                <c:pt idx="29302">
                  <c:v>0.52483387365442136</c:v>
                </c:pt>
                <c:pt idx="29303">
                  <c:v>0.52485178485071016</c:v>
                </c:pt>
                <c:pt idx="29304">
                  <c:v>0.52486969604699896</c:v>
                </c:pt>
                <c:pt idx="29305">
                  <c:v>0.52488760724328776</c:v>
                </c:pt>
                <c:pt idx="29306">
                  <c:v>0.52490551843957656</c:v>
                </c:pt>
                <c:pt idx="29307">
                  <c:v>0.52492342963586536</c:v>
                </c:pt>
                <c:pt idx="29308">
                  <c:v>0.52494134083215416</c:v>
                </c:pt>
                <c:pt idx="29309">
                  <c:v>0.52495925202844296</c:v>
                </c:pt>
                <c:pt idx="29310">
                  <c:v>0.52497716322473176</c:v>
                </c:pt>
                <c:pt idx="29311">
                  <c:v>0.52499507442102056</c:v>
                </c:pt>
                <c:pt idx="29312">
                  <c:v>0.52501298561730936</c:v>
                </c:pt>
                <c:pt idx="29313">
                  <c:v>0.52503089681359816</c:v>
                </c:pt>
                <c:pt idx="29314">
                  <c:v>0.52504880800988696</c:v>
                </c:pt>
                <c:pt idx="29315">
                  <c:v>0.52506671920617576</c:v>
                </c:pt>
                <c:pt idx="29316">
                  <c:v>0.52508463040246456</c:v>
                </c:pt>
                <c:pt idx="29317">
                  <c:v>0.52510254159875336</c:v>
                </c:pt>
                <c:pt idx="29318">
                  <c:v>0.52512045279504216</c:v>
                </c:pt>
                <c:pt idx="29319">
                  <c:v>0.52513836399133096</c:v>
                </c:pt>
                <c:pt idx="29320">
                  <c:v>0.52515627518761976</c:v>
                </c:pt>
                <c:pt idx="29321">
                  <c:v>0.52517418638390856</c:v>
                </c:pt>
                <c:pt idx="29322">
                  <c:v>0.52519209758019736</c:v>
                </c:pt>
                <c:pt idx="29323">
                  <c:v>0.52521000877648616</c:v>
                </c:pt>
                <c:pt idx="29324">
                  <c:v>0.52522791997277496</c:v>
                </c:pt>
                <c:pt idx="29325">
                  <c:v>0.52524583116906376</c:v>
                </c:pt>
                <c:pt idx="29326">
                  <c:v>0.52526374236535256</c:v>
                </c:pt>
                <c:pt idx="29327">
                  <c:v>0.52528165356164136</c:v>
                </c:pt>
                <c:pt idx="29328">
                  <c:v>0.52529956475793016</c:v>
                </c:pt>
                <c:pt idx="29329">
                  <c:v>0.52531747595421896</c:v>
                </c:pt>
                <c:pt idx="29330">
                  <c:v>0.52533538715050776</c:v>
                </c:pt>
                <c:pt idx="29331">
                  <c:v>0.52535329834679656</c:v>
                </c:pt>
                <c:pt idx="29332">
                  <c:v>0.52537120954308536</c:v>
                </c:pt>
                <c:pt idx="29333">
                  <c:v>0.52538912073937416</c:v>
                </c:pt>
                <c:pt idx="29334">
                  <c:v>0.52540703193566296</c:v>
                </c:pt>
                <c:pt idx="29335">
                  <c:v>0.52542494313195176</c:v>
                </c:pt>
                <c:pt idx="29336">
                  <c:v>0.52544285432824056</c:v>
                </c:pt>
                <c:pt idx="29337">
                  <c:v>0.52546076552452936</c:v>
                </c:pt>
                <c:pt idx="29338">
                  <c:v>0.52547867672081816</c:v>
                </c:pt>
                <c:pt idx="29339">
                  <c:v>0.52549658791710696</c:v>
                </c:pt>
                <c:pt idx="29340">
                  <c:v>0.52551449911339576</c:v>
                </c:pt>
                <c:pt idx="29341">
                  <c:v>0.52553241030968456</c:v>
                </c:pt>
                <c:pt idx="29342">
                  <c:v>0.52555032150597336</c:v>
                </c:pt>
                <c:pt idx="29343">
                  <c:v>0.52556823270226216</c:v>
                </c:pt>
                <c:pt idx="29344">
                  <c:v>0.52558614389855096</c:v>
                </c:pt>
                <c:pt idx="29345">
                  <c:v>0.52560405509483976</c:v>
                </c:pt>
                <c:pt idx="29346">
                  <c:v>0.52562196629112856</c:v>
                </c:pt>
                <c:pt idx="29347">
                  <c:v>0.52563987748741736</c:v>
                </c:pt>
                <c:pt idx="29348">
                  <c:v>0.52565778868370616</c:v>
                </c:pt>
                <c:pt idx="29349">
                  <c:v>0.52567569987999496</c:v>
                </c:pt>
                <c:pt idx="29350">
                  <c:v>0.52569361107628376</c:v>
                </c:pt>
                <c:pt idx="29351">
                  <c:v>0.52571152227257256</c:v>
                </c:pt>
                <c:pt idx="29352">
                  <c:v>0.52572943346886136</c:v>
                </c:pt>
                <c:pt idx="29353">
                  <c:v>0.52574734466515016</c:v>
                </c:pt>
                <c:pt idx="29354">
                  <c:v>0.52576525586143896</c:v>
                </c:pt>
                <c:pt idx="29355">
                  <c:v>0.52578316705772776</c:v>
                </c:pt>
                <c:pt idx="29356">
                  <c:v>0.52580107825401656</c:v>
                </c:pt>
                <c:pt idx="29357">
                  <c:v>0.52581898945030536</c:v>
                </c:pt>
                <c:pt idx="29358">
                  <c:v>0.52583690064659416</c:v>
                </c:pt>
                <c:pt idx="29359">
                  <c:v>0.52585481184288296</c:v>
                </c:pt>
                <c:pt idx="29360">
                  <c:v>0.52587272303917176</c:v>
                </c:pt>
                <c:pt idx="29361">
                  <c:v>0.52589063423546056</c:v>
                </c:pt>
                <c:pt idx="29362">
                  <c:v>0.52590854543174936</c:v>
                </c:pt>
                <c:pt idx="29363">
                  <c:v>0.52592645662803816</c:v>
                </c:pt>
                <c:pt idx="29364">
                  <c:v>0.52594436782432696</c:v>
                </c:pt>
                <c:pt idx="29365">
                  <c:v>0.52596227902061576</c:v>
                </c:pt>
                <c:pt idx="29366">
                  <c:v>0.52598019021690456</c:v>
                </c:pt>
                <c:pt idx="29367">
                  <c:v>0.52599810141319336</c:v>
                </c:pt>
                <c:pt idx="29368">
                  <c:v>0.52601601260948216</c:v>
                </c:pt>
                <c:pt idx="29369">
                  <c:v>0.52603392380577096</c:v>
                </c:pt>
                <c:pt idx="29370">
                  <c:v>0.52605183500205976</c:v>
                </c:pt>
                <c:pt idx="29371">
                  <c:v>0.52606974619834856</c:v>
                </c:pt>
                <c:pt idx="29372">
                  <c:v>0.52608765739463736</c:v>
                </c:pt>
                <c:pt idx="29373">
                  <c:v>0.52610556859092616</c:v>
                </c:pt>
                <c:pt idx="29374">
                  <c:v>0.52612347978721496</c:v>
                </c:pt>
                <c:pt idx="29375">
                  <c:v>0.52614139098350376</c:v>
                </c:pt>
                <c:pt idx="29376">
                  <c:v>0.52615930217979257</c:v>
                </c:pt>
                <c:pt idx="29377">
                  <c:v>0.52617721337608137</c:v>
                </c:pt>
                <c:pt idx="29378">
                  <c:v>0.52619512457237017</c:v>
                </c:pt>
                <c:pt idx="29379">
                  <c:v>0.52621303576865897</c:v>
                </c:pt>
                <c:pt idx="29380">
                  <c:v>0.52623094696494777</c:v>
                </c:pt>
                <c:pt idx="29381">
                  <c:v>0.52624885816123657</c:v>
                </c:pt>
                <c:pt idx="29382">
                  <c:v>0.52626676935752537</c:v>
                </c:pt>
                <c:pt idx="29383">
                  <c:v>0.52628468055381417</c:v>
                </c:pt>
                <c:pt idx="29384">
                  <c:v>0.52630259175010297</c:v>
                </c:pt>
                <c:pt idx="29385">
                  <c:v>0.52632050294639177</c:v>
                </c:pt>
                <c:pt idx="29386">
                  <c:v>0.52633841414268057</c:v>
                </c:pt>
                <c:pt idx="29387">
                  <c:v>0.52635632533896937</c:v>
                </c:pt>
                <c:pt idx="29388">
                  <c:v>0.52637423653525817</c:v>
                </c:pt>
                <c:pt idx="29389">
                  <c:v>0.52639214773154697</c:v>
                </c:pt>
                <c:pt idx="29390">
                  <c:v>0.52641005892783577</c:v>
                </c:pt>
                <c:pt idx="29391">
                  <c:v>0.52642797012412457</c:v>
                </c:pt>
                <c:pt idx="29392">
                  <c:v>0.52644588132041337</c:v>
                </c:pt>
                <c:pt idx="29393">
                  <c:v>0.52646379251670217</c:v>
                </c:pt>
                <c:pt idx="29394">
                  <c:v>0.52648170371299097</c:v>
                </c:pt>
                <c:pt idx="29395">
                  <c:v>0.52649961490927977</c:v>
                </c:pt>
                <c:pt idx="29396">
                  <c:v>0.52651752610556857</c:v>
                </c:pt>
                <c:pt idx="29397">
                  <c:v>0.52653543730185737</c:v>
                </c:pt>
                <c:pt idx="29398">
                  <c:v>0.52655334849814617</c:v>
                </c:pt>
                <c:pt idx="29399">
                  <c:v>0.52657125969443497</c:v>
                </c:pt>
                <c:pt idx="29400">
                  <c:v>0.52658917089072377</c:v>
                </c:pt>
                <c:pt idx="29401">
                  <c:v>0.52660708208701257</c:v>
                </c:pt>
                <c:pt idx="29402">
                  <c:v>0.52662499328330137</c:v>
                </c:pt>
                <c:pt idx="29403">
                  <c:v>0.52664290447959017</c:v>
                </c:pt>
                <c:pt idx="29404">
                  <c:v>0.52666081567587897</c:v>
                </c:pt>
                <c:pt idx="29405">
                  <c:v>0.52667872687216777</c:v>
                </c:pt>
                <c:pt idx="29406">
                  <c:v>0.52669663806845657</c:v>
                </c:pt>
                <c:pt idx="29407">
                  <c:v>0.52671454926474537</c:v>
                </c:pt>
                <c:pt idx="29408">
                  <c:v>0.52673246046103417</c:v>
                </c:pt>
                <c:pt idx="29409">
                  <c:v>0.52675037165732297</c:v>
                </c:pt>
                <c:pt idx="29410">
                  <c:v>0.52676828285361177</c:v>
                </c:pt>
                <c:pt idx="29411">
                  <c:v>0.52678619404990057</c:v>
                </c:pt>
                <c:pt idx="29412">
                  <c:v>0.52680410524618937</c:v>
                </c:pt>
                <c:pt idx="29413">
                  <c:v>0.52682201644247817</c:v>
                </c:pt>
                <c:pt idx="29414">
                  <c:v>0.52683992763876697</c:v>
                </c:pt>
                <c:pt idx="29415">
                  <c:v>0.52685783883505577</c:v>
                </c:pt>
                <c:pt idx="29416">
                  <c:v>0.52687575003134457</c:v>
                </c:pt>
                <c:pt idx="29417">
                  <c:v>0.52689366122763337</c:v>
                </c:pt>
                <c:pt idx="29418">
                  <c:v>0.52691157242392217</c:v>
                </c:pt>
                <c:pt idx="29419">
                  <c:v>0.52692948362021097</c:v>
                </c:pt>
                <c:pt idx="29420">
                  <c:v>0.52694739481649977</c:v>
                </c:pt>
                <c:pt idx="29421">
                  <c:v>0.52696530601278857</c:v>
                </c:pt>
                <c:pt idx="29422">
                  <c:v>0.52698321720907737</c:v>
                </c:pt>
                <c:pt idx="29423">
                  <c:v>0.52700112840536617</c:v>
                </c:pt>
                <c:pt idx="29424">
                  <c:v>0.52701903960165497</c:v>
                </c:pt>
                <c:pt idx="29425">
                  <c:v>0.52703695079794377</c:v>
                </c:pt>
                <c:pt idx="29426">
                  <c:v>0.52705486199423257</c:v>
                </c:pt>
                <c:pt idx="29427">
                  <c:v>0.52707277319052137</c:v>
                </c:pt>
                <c:pt idx="29428">
                  <c:v>0.52709068438681017</c:v>
                </c:pt>
                <c:pt idx="29429">
                  <c:v>0.52710859558309897</c:v>
                </c:pt>
                <c:pt idx="29430">
                  <c:v>0.52712650677938777</c:v>
                </c:pt>
                <c:pt idx="29431">
                  <c:v>0.52714441797567657</c:v>
                </c:pt>
                <c:pt idx="29432">
                  <c:v>0.52716232917196537</c:v>
                </c:pt>
                <c:pt idx="29433">
                  <c:v>0.52718024036825417</c:v>
                </c:pt>
                <c:pt idx="29434">
                  <c:v>0.52719815156454297</c:v>
                </c:pt>
                <c:pt idx="29435">
                  <c:v>0.52721606276083177</c:v>
                </c:pt>
                <c:pt idx="29436">
                  <c:v>0.52723397395712057</c:v>
                </c:pt>
                <c:pt idx="29437">
                  <c:v>0.52725188515340937</c:v>
                </c:pt>
                <c:pt idx="29438">
                  <c:v>0.52726979634969817</c:v>
                </c:pt>
                <c:pt idx="29439">
                  <c:v>0.52728770754598697</c:v>
                </c:pt>
                <c:pt idx="29440">
                  <c:v>0.52730561874227577</c:v>
                </c:pt>
                <c:pt idx="29441">
                  <c:v>0.52732352993856457</c:v>
                </c:pt>
                <c:pt idx="29442">
                  <c:v>0.52734144113485337</c:v>
                </c:pt>
                <c:pt idx="29443">
                  <c:v>0.52735935233114217</c:v>
                </c:pt>
                <c:pt idx="29444">
                  <c:v>0.52737726352743097</c:v>
                </c:pt>
                <c:pt idx="29445">
                  <c:v>0.52739517472371977</c:v>
                </c:pt>
                <c:pt idx="29446">
                  <c:v>0.52741308592000857</c:v>
                </c:pt>
                <c:pt idx="29447">
                  <c:v>0.52743099711629737</c:v>
                </c:pt>
                <c:pt idx="29448">
                  <c:v>0.52744890831258617</c:v>
                </c:pt>
                <c:pt idx="29449">
                  <c:v>0.52746681950887497</c:v>
                </c:pt>
                <c:pt idx="29450">
                  <c:v>0.52748473070516377</c:v>
                </c:pt>
                <c:pt idx="29451">
                  <c:v>0.52750264190145257</c:v>
                </c:pt>
                <c:pt idx="29452">
                  <c:v>0.52752055309774137</c:v>
                </c:pt>
                <c:pt idx="29453">
                  <c:v>0.52753846429403017</c:v>
                </c:pt>
                <c:pt idx="29454">
                  <c:v>0.52755637549031897</c:v>
                </c:pt>
                <c:pt idx="29455">
                  <c:v>0.52757428668660777</c:v>
                </c:pt>
                <c:pt idx="29456">
                  <c:v>0.52759219788289657</c:v>
                </c:pt>
                <c:pt idx="29457">
                  <c:v>0.52761010907918537</c:v>
                </c:pt>
                <c:pt idx="29458">
                  <c:v>0.52762802027547417</c:v>
                </c:pt>
                <c:pt idx="29459">
                  <c:v>0.52764593147176297</c:v>
                </c:pt>
                <c:pt idx="29460">
                  <c:v>0.52766384266805177</c:v>
                </c:pt>
                <c:pt idx="29461">
                  <c:v>0.52768175386434057</c:v>
                </c:pt>
                <c:pt idx="29462">
                  <c:v>0.52769966506062937</c:v>
                </c:pt>
                <c:pt idx="29463">
                  <c:v>0.52771757625691817</c:v>
                </c:pt>
                <c:pt idx="29464">
                  <c:v>0.52773548745320698</c:v>
                </c:pt>
                <c:pt idx="29465">
                  <c:v>0.52775339864949578</c:v>
                </c:pt>
                <c:pt idx="29466">
                  <c:v>0.52777130984578458</c:v>
                </c:pt>
                <c:pt idx="29467">
                  <c:v>0.52778922104207338</c:v>
                </c:pt>
                <c:pt idx="29468">
                  <c:v>0.52780713223836218</c:v>
                </c:pt>
                <c:pt idx="29469">
                  <c:v>0.52782504343465098</c:v>
                </c:pt>
                <c:pt idx="29470">
                  <c:v>0.52784295463093978</c:v>
                </c:pt>
                <c:pt idx="29471">
                  <c:v>0.52786086582722858</c:v>
                </c:pt>
                <c:pt idx="29472">
                  <c:v>0.52787877702351738</c:v>
                </c:pt>
                <c:pt idx="29473">
                  <c:v>0.52789668821980618</c:v>
                </c:pt>
                <c:pt idx="29474">
                  <c:v>0.52791459941609498</c:v>
                </c:pt>
                <c:pt idx="29475">
                  <c:v>0.52793251061238378</c:v>
                </c:pt>
                <c:pt idx="29476">
                  <c:v>0.52795042180867258</c:v>
                </c:pt>
                <c:pt idx="29477">
                  <c:v>0.52796833300496138</c:v>
                </c:pt>
                <c:pt idx="29478">
                  <c:v>0.52798624420125018</c:v>
                </c:pt>
                <c:pt idx="29479">
                  <c:v>0.52800415539753898</c:v>
                </c:pt>
                <c:pt idx="29480">
                  <c:v>0.52802206659382778</c:v>
                </c:pt>
                <c:pt idx="29481">
                  <c:v>0.52803997779011658</c:v>
                </c:pt>
                <c:pt idx="29482">
                  <c:v>0.52805788898640538</c:v>
                </c:pt>
                <c:pt idx="29483">
                  <c:v>0.52807580018269418</c:v>
                </c:pt>
                <c:pt idx="29484">
                  <c:v>0.52809371137898298</c:v>
                </c:pt>
                <c:pt idx="29485">
                  <c:v>0.52811162257527178</c:v>
                </c:pt>
                <c:pt idx="29486">
                  <c:v>0.52812953377156058</c:v>
                </c:pt>
                <c:pt idx="29487">
                  <c:v>0.52814744496784938</c:v>
                </c:pt>
                <c:pt idx="29488">
                  <c:v>0.52816535616413818</c:v>
                </c:pt>
                <c:pt idx="29489">
                  <c:v>0.52818326736042698</c:v>
                </c:pt>
                <c:pt idx="29490">
                  <c:v>0.52820117855671578</c:v>
                </c:pt>
                <c:pt idx="29491">
                  <c:v>0.52821908975300458</c:v>
                </c:pt>
                <c:pt idx="29492">
                  <c:v>0.52823700094929338</c:v>
                </c:pt>
                <c:pt idx="29493">
                  <c:v>0.52825491214558218</c:v>
                </c:pt>
                <c:pt idx="29494">
                  <c:v>0.52827282334187098</c:v>
                </c:pt>
                <c:pt idx="29495">
                  <c:v>0.52829073453815978</c:v>
                </c:pt>
                <c:pt idx="29496">
                  <c:v>0.52830864573444858</c:v>
                </c:pt>
                <c:pt idx="29497">
                  <c:v>0.52832655693073738</c:v>
                </c:pt>
                <c:pt idx="29498">
                  <c:v>0.52834446812702618</c:v>
                </c:pt>
                <c:pt idx="29499">
                  <c:v>0.52836237932331498</c:v>
                </c:pt>
                <c:pt idx="29500">
                  <c:v>0.52838029051960378</c:v>
                </c:pt>
                <c:pt idx="29501">
                  <c:v>0.52839820171589258</c:v>
                </c:pt>
                <c:pt idx="29502">
                  <c:v>0.52841611291218138</c:v>
                </c:pt>
                <c:pt idx="29503">
                  <c:v>0.52843402410847018</c:v>
                </c:pt>
                <c:pt idx="29504">
                  <c:v>0.52845193530475898</c:v>
                </c:pt>
                <c:pt idx="29505">
                  <c:v>0.52846984650104778</c:v>
                </c:pt>
                <c:pt idx="29506">
                  <c:v>0.52848775769733658</c:v>
                </c:pt>
                <c:pt idx="29507">
                  <c:v>0.52850566889362538</c:v>
                </c:pt>
                <c:pt idx="29508">
                  <c:v>0.52852358008991418</c:v>
                </c:pt>
                <c:pt idx="29509">
                  <c:v>0.52854149128620298</c:v>
                </c:pt>
                <c:pt idx="29510">
                  <c:v>0.52855940248249178</c:v>
                </c:pt>
                <c:pt idx="29511">
                  <c:v>0.52857731367878058</c:v>
                </c:pt>
                <c:pt idx="29512">
                  <c:v>0.52859522487506938</c:v>
                </c:pt>
                <c:pt idx="29513">
                  <c:v>0.52861313607135818</c:v>
                </c:pt>
                <c:pt idx="29514">
                  <c:v>0.52863104726764698</c:v>
                </c:pt>
                <c:pt idx="29515">
                  <c:v>0.52864895846393578</c:v>
                </c:pt>
                <c:pt idx="29516">
                  <c:v>0.52866686966022458</c:v>
                </c:pt>
                <c:pt idx="29517">
                  <c:v>0.52868478085651338</c:v>
                </c:pt>
                <c:pt idx="29518">
                  <c:v>0.52870269205280218</c:v>
                </c:pt>
                <c:pt idx="29519">
                  <c:v>0.52872060324909098</c:v>
                </c:pt>
                <c:pt idx="29520">
                  <c:v>0.52873851444537978</c:v>
                </c:pt>
                <c:pt idx="29521">
                  <c:v>0.52875642564166858</c:v>
                </c:pt>
                <c:pt idx="29522">
                  <c:v>0.52877433683795738</c:v>
                </c:pt>
                <c:pt idx="29523">
                  <c:v>0.52879224803424618</c:v>
                </c:pt>
                <c:pt idx="29524">
                  <c:v>0.52881015923053498</c:v>
                </c:pt>
                <c:pt idx="29525">
                  <c:v>0.52882807042682378</c:v>
                </c:pt>
                <c:pt idx="29526">
                  <c:v>0.52884598162311258</c:v>
                </c:pt>
                <c:pt idx="29527">
                  <c:v>0.52886389281940138</c:v>
                </c:pt>
                <c:pt idx="29528">
                  <c:v>0.52888180401569018</c:v>
                </c:pt>
                <c:pt idx="29529">
                  <c:v>0.52889971521197898</c:v>
                </c:pt>
                <c:pt idx="29530">
                  <c:v>0.52891762640826778</c:v>
                </c:pt>
                <c:pt idx="29531">
                  <c:v>0.52893553760455658</c:v>
                </c:pt>
                <c:pt idx="29532">
                  <c:v>0.52895344880084538</c:v>
                </c:pt>
                <c:pt idx="29533">
                  <c:v>0.52897135999713418</c:v>
                </c:pt>
                <c:pt idx="29534">
                  <c:v>0.52898927119342298</c:v>
                </c:pt>
                <c:pt idx="29535">
                  <c:v>0.52900718238971178</c:v>
                </c:pt>
                <c:pt idx="29536">
                  <c:v>0.52902509358600058</c:v>
                </c:pt>
                <c:pt idx="29537">
                  <c:v>0.52904300478228938</c:v>
                </c:pt>
                <c:pt idx="29538">
                  <c:v>0.52906091597857818</c:v>
                </c:pt>
                <c:pt idx="29539">
                  <c:v>0.52907882717486698</c:v>
                </c:pt>
                <c:pt idx="29540">
                  <c:v>0.52909673837115578</c:v>
                </c:pt>
                <c:pt idx="29541">
                  <c:v>0.52911464956744458</c:v>
                </c:pt>
                <c:pt idx="29542">
                  <c:v>0.52913256076373338</c:v>
                </c:pt>
                <c:pt idx="29543">
                  <c:v>0.52915047196002218</c:v>
                </c:pt>
                <c:pt idx="29544">
                  <c:v>0.52916838315631098</c:v>
                </c:pt>
                <c:pt idx="29545">
                  <c:v>0.52918629435259978</c:v>
                </c:pt>
                <c:pt idx="29546">
                  <c:v>0.52920420554888858</c:v>
                </c:pt>
                <c:pt idx="29547">
                  <c:v>0.52922211674517738</c:v>
                </c:pt>
                <c:pt idx="29548">
                  <c:v>0.52924002794146618</c:v>
                </c:pt>
                <c:pt idx="29549">
                  <c:v>0.52925793913775498</c:v>
                </c:pt>
                <c:pt idx="29550">
                  <c:v>0.52927585033404378</c:v>
                </c:pt>
                <c:pt idx="29551">
                  <c:v>0.52929376153033258</c:v>
                </c:pt>
                <c:pt idx="29552">
                  <c:v>0.52931167272662139</c:v>
                </c:pt>
                <c:pt idx="29553">
                  <c:v>0.52932958392291019</c:v>
                </c:pt>
                <c:pt idx="29554">
                  <c:v>0.52934749511919899</c:v>
                </c:pt>
                <c:pt idx="29555">
                  <c:v>0.52936540631548779</c:v>
                </c:pt>
                <c:pt idx="29556">
                  <c:v>0.52938331751177659</c:v>
                </c:pt>
                <c:pt idx="29557">
                  <c:v>0.52940122870806539</c:v>
                </c:pt>
                <c:pt idx="29558">
                  <c:v>0.52941913990435419</c:v>
                </c:pt>
                <c:pt idx="29559">
                  <c:v>0.52943705110064299</c:v>
                </c:pt>
                <c:pt idx="29560">
                  <c:v>0.52945496229693179</c:v>
                </c:pt>
                <c:pt idx="29561">
                  <c:v>0.52947287349322059</c:v>
                </c:pt>
                <c:pt idx="29562">
                  <c:v>0.52949078468950939</c:v>
                </c:pt>
                <c:pt idx="29563">
                  <c:v>0.52950869588579819</c:v>
                </c:pt>
                <c:pt idx="29564">
                  <c:v>0.52952660708208699</c:v>
                </c:pt>
                <c:pt idx="29565">
                  <c:v>0.52954451827837579</c:v>
                </c:pt>
                <c:pt idx="29566">
                  <c:v>0.52956242947466459</c:v>
                </c:pt>
                <c:pt idx="29567">
                  <c:v>0.52958034067095339</c:v>
                </c:pt>
                <c:pt idx="29568">
                  <c:v>0.52959825186724219</c:v>
                </c:pt>
                <c:pt idx="29569">
                  <c:v>0.52961616306353099</c:v>
                </c:pt>
                <c:pt idx="29570">
                  <c:v>0.52963407425981979</c:v>
                </c:pt>
                <c:pt idx="29571">
                  <c:v>0.52965198545610859</c:v>
                </c:pt>
                <c:pt idx="29572">
                  <c:v>0.52966989665239739</c:v>
                </c:pt>
                <c:pt idx="29573">
                  <c:v>0.52968780784868619</c:v>
                </c:pt>
                <c:pt idx="29574">
                  <c:v>0.52970571904497499</c:v>
                </c:pt>
                <c:pt idx="29575">
                  <c:v>0.52972363024126379</c:v>
                </c:pt>
                <c:pt idx="29576">
                  <c:v>0.52974154143755259</c:v>
                </c:pt>
                <c:pt idx="29577">
                  <c:v>0.52975945263384139</c:v>
                </c:pt>
                <c:pt idx="29578">
                  <c:v>0.52977736383013019</c:v>
                </c:pt>
                <c:pt idx="29579">
                  <c:v>0.52979527502641899</c:v>
                </c:pt>
                <c:pt idx="29580">
                  <c:v>0.52981318622270779</c:v>
                </c:pt>
                <c:pt idx="29581">
                  <c:v>0.52983109741899659</c:v>
                </c:pt>
                <c:pt idx="29582">
                  <c:v>0.52984900861528539</c:v>
                </c:pt>
                <c:pt idx="29583">
                  <c:v>0.52986691981157419</c:v>
                </c:pt>
                <c:pt idx="29584">
                  <c:v>0.52988483100786299</c:v>
                </c:pt>
                <c:pt idx="29585">
                  <c:v>0.52990274220415179</c:v>
                </c:pt>
                <c:pt idx="29586">
                  <c:v>0.52992065340044059</c:v>
                </c:pt>
                <c:pt idx="29587">
                  <c:v>0.52993856459672939</c:v>
                </c:pt>
                <c:pt idx="29588">
                  <c:v>0.52995647579301819</c:v>
                </c:pt>
                <c:pt idx="29589">
                  <c:v>0.52997438698930699</c:v>
                </c:pt>
                <c:pt idx="29590">
                  <c:v>0.52999229818559579</c:v>
                </c:pt>
                <c:pt idx="29591">
                  <c:v>0.53001020938188459</c:v>
                </c:pt>
                <c:pt idx="29592">
                  <c:v>0.53002812057817339</c:v>
                </c:pt>
                <c:pt idx="29593">
                  <c:v>0.53004603177446219</c:v>
                </c:pt>
                <c:pt idx="29594">
                  <c:v>0.53006394297075099</c:v>
                </c:pt>
                <c:pt idx="29595">
                  <c:v>0.53008185416703979</c:v>
                </c:pt>
                <c:pt idx="29596">
                  <c:v>0.53009976536332859</c:v>
                </c:pt>
                <c:pt idx="29597">
                  <c:v>0.53011767655961739</c:v>
                </c:pt>
                <c:pt idx="29598">
                  <c:v>0.53013558775590619</c:v>
                </c:pt>
                <c:pt idx="29599">
                  <c:v>0.53015349895219499</c:v>
                </c:pt>
                <c:pt idx="29600">
                  <c:v>0.53017141014848379</c:v>
                </c:pt>
                <c:pt idx="29601">
                  <c:v>0.53018932134477259</c:v>
                </c:pt>
                <c:pt idx="29602">
                  <c:v>0.53020723254106139</c:v>
                </c:pt>
                <c:pt idx="29603">
                  <c:v>0.53022514373735019</c:v>
                </c:pt>
                <c:pt idx="29604">
                  <c:v>0.53024305493363899</c:v>
                </c:pt>
                <c:pt idx="29605">
                  <c:v>0.53026096612992779</c:v>
                </c:pt>
                <c:pt idx="29606">
                  <c:v>0.53027887732621659</c:v>
                </c:pt>
                <c:pt idx="29607">
                  <c:v>0.53029678852250539</c:v>
                </c:pt>
                <c:pt idx="29608">
                  <c:v>0.53031469971879419</c:v>
                </c:pt>
                <c:pt idx="29609">
                  <c:v>0.53033261091508299</c:v>
                </c:pt>
                <c:pt idx="29610">
                  <c:v>0.53035052211137179</c:v>
                </c:pt>
                <c:pt idx="29611">
                  <c:v>0.53036843330766059</c:v>
                </c:pt>
                <c:pt idx="29612">
                  <c:v>0.53038634450394939</c:v>
                </c:pt>
                <c:pt idx="29613">
                  <c:v>0.53040425570023819</c:v>
                </c:pt>
                <c:pt idx="29614">
                  <c:v>0.53042216689652699</c:v>
                </c:pt>
                <c:pt idx="29615">
                  <c:v>0.53044007809281579</c:v>
                </c:pt>
                <c:pt idx="29616">
                  <c:v>0.53045798928910459</c:v>
                </c:pt>
                <c:pt idx="29617">
                  <c:v>0.53047590048539339</c:v>
                </c:pt>
                <c:pt idx="29618">
                  <c:v>0.53049381168168219</c:v>
                </c:pt>
                <c:pt idx="29619">
                  <c:v>0.53051172287797099</c:v>
                </c:pt>
                <c:pt idx="29620">
                  <c:v>0.53052963407425979</c:v>
                </c:pt>
                <c:pt idx="29621">
                  <c:v>0.53054754527054859</c:v>
                </c:pt>
                <c:pt idx="29622">
                  <c:v>0.53056545646683739</c:v>
                </c:pt>
                <c:pt idx="29623">
                  <c:v>0.53058336766312619</c:v>
                </c:pt>
                <c:pt idx="29624">
                  <c:v>0.53060127885941499</c:v>
                </c:pt>
                <c:pt idx="29625">
                  <c:v>0.53061919005570379</c:v>
                </c:pt>
                <c:pt idx="29626">
                  <c:v>0.53063710125199259</c:v>
                </c:pt>
                <c:pt idx="29627">
                  <c:v>0.53065501244828139</c:v>
                </c:pt>
                <c:pt idx="29628">
                  <c:v>0.53067292364457019</c:v>
                </c:pt>
                <c:pt idx="29629">
                  <c:v>0.53069083484085899</c:v>
                </c:pt>
                <c:pt idx="29630">
                  <c:v>0.53070874603714779</c:v>
                </c:pt>
                <c:pt idx="29631">
                  <c:v>0.53072665723343659</c:v>
                </c:pt>
                <c:pt idx="29632">
                  <c:v>0.53074456842972539</c:v>
                </c:pt>
                <c:pt idx="29633">
                  <c:v>0.53076247962601419</c:v>
                </c:pt>
                <c:pt idx="29634">
                  <c:v>0.53078039082230299</c:v>
                </c:pt>
                <c:pt idx="29635">
                  <c:v>0.53079830201859179</c:v>
                </c:pt>
                <c:pt idx="29636">
                  <c:v>0.53081621321488059</c:v>
                </c:pt>
                <c:pt idx="29637">
                  <c:v>0.53083412441116939</c:v>
                </c:pt>
                <c:pt idx="29638">
                  <c:v>0.53085203560745819</c:v>
                </c:pt>
                <c:pt idx="29639">
                  <c:v>0.53086994680374699</c:v>
                </c:pt>
                <c:pt idx="29640">
                  <c:v>0.53088785800003579</c:v>
                </c:pt>
                <c:pt idx="29641">
                  <c:v>0.5309057691963246</c:v>
                </c:pt>
                <c:pt idx="29642">
                  <c:v>0.5309236803926134</c:v>
                </c:pt>
                <c:pt idx="29643">
                  <c:v>0.5309415915889022</c:v>
                </c:pt>
                <c:pt idx="29644">
                  <c:v>0.530959502785191</c:v>
                </c:pt>
                <c:pt idx="29645">
                  <c:v>0.5309774139814798</c:v>
                </c:pt>
                <c:pt idx="29646">
                  <c:v>0.5309953251777686</c:v>
                </c:pt>
                <c:pt idx="29647">
                  <c:v>0.5310132363740574</c:v>
                </c:pt>
                <c:pt idx="29648">
                  <c:v>0.5310311475703462</c:v>
                </c:pt>
                <c:pt idx="29649">
                  <c:v>0.531049058766635</c:v>
                </c:pt>
                <c:pt idx="29650">
                  <c:v>0.5310669699629238</c:v>
                </c:pt>
                <c:pt idx="29651">
                  <c:v>0.5310848811592126</c:v>
                </c:pt>
                <c:pt idx="29652">
                  <c:v>0.5311027923555014</c:v>
                </c:pt>
                <c:pt idx="29653">
                  <c:v>0.5311207035517902</c:v>
                </c:pt>
                <c:pt idx="29654">
                  <c:v>0.531138614748079</c:v>
                </c:pt>
                <c:pt idx="29655">
                  <c:v>0.5311565259443678</c:v>
                </c:pt>
                <c:pt idx="29656">
                  <c:v>0.5311744371406566</c:v>
                </c:pt>
                <c:pt idx="29657">
                  <c:v>0.5311923483369454</c:v>
                </c:pt>
                <c:pt idx="29658">
                  <c:v>0.5312102595332342</c:v>
                </c:pt>
                <c:pt idx="29659">
                  <c:v>0.531228170729523</c:v>
                </c:pt>
                <c:pt idx="29660">
                  <c:v>0.5312460819258118</c:v>
                </c:pt>
                <c:pt idx="29661">
                  <c:v>0.5312639931221006</c:v>
                </c:pt>
                <c:pt idx="29662">
                  <c:v>0.5312819043183894</c:v>
                </c:pt>
                <c:pt idx="29663">
                  <c:v>0.5312998155146782</c:v>
                </c:pt>
                <c:pt idx="29664">
                  <c:v>0.531317726710967</c:v>
                </c:pt>
                <c:pt idx="29665">
                  <c:v>0.5313356379072558</c:v>
                </c:pt>
                <c:pt idx="29666">
                  <c:v>0.5313535491035446</c:v>
                </c:pt>
                <c:pt idx="29667">
                  <c:v>0.5313714602998334</c:v>
                </c:pt>
                <c:pt idx="29668">
                  <c:v>0.5313893714961222</c:v>
                </c:pt>
                <c:pt idx="29669">
                  <c:v>0.531407282692411</c:v>
                </c:pt>
                <c:pt idx="29670">
                  <c:v>0.5314251938886998</c:v>
                </c:pt>
                <c:pt idx="29671">
                  <c:v>0.5314431050849886</c:v>
                </c:pt>
                <c:pt idx="29672">
                  <c:v>0.5314610162812774</c:v>
                </c:pt>
                <c:pt idx="29673">
                  <c:v>0.5314789274775662</c:v>
                </c:pt>
                <c:pt idx="29674">
                  <c:v>0.531496838673855</c:v>
                </c:pt>
                <c:pt idx="29675">
                  <c:v>0.5315147498701438</c:v>
                </c:pt>
                <c:pt idx="29676">
                  <c:v>0.5315326610664326</c:v>
                </c:pt>
                <c:pt idx="29677">
                  <c:v>0.5315505722627214</c:v>
                </c:pt>
                <c:pt idx="29678">
                  <c:v>0.5315684834590102</c:v>
                </c:pt>
                <c:pt idx="29679">
                  <c:v>0.531586394655299</c:v>
                </c:pt>
                <c:pt idx="29680">
                  <c:v>0.5316043058515878</c:v>
                </c:pt>
                <c:pt idx="29681">
                  <c:v>0.5316222170478766</c:v>
                </c:pt>
                <c:pt idx="29682">
                  <c:v>0.5316401282441654</c:v>
                </c:pt>
                <c:pt idx="29683">
                  <c:v>0.5316580394404542</c:v>
                </c:pt>
                <c:pt idx="29684">
                  <c:v>0.531675950636743</c:v>
                </c:pt>
                <c:pt idx="29685">
                  <c:v>0.5316938618330318</c:v>
                </c:pt>
                <c:pt idx="29686">
                  <c:v>0.5317117730293206</c:v>
                </c:pt>
                <c:pt idx="29687">
                  <c:v>0.5317296842256094</c:v>
                </c:pt>
                <c:pt idx="29688">
                  <c:v>0.5317475954218982</c:v>
                </c:pt>
                <c:pt idx="29689">
                  <c:v>0.531765506618187</c:v>
                </c:pt>
                <c:pt idx="29690">
                  <c:v>0.5317834178144758</c:v>
                </c:pt>
                <c:pt idx="29691">
                  <c:v>0.5318013290107646</c:v>
                </c:pt>
                <c:pt idx="29692">
                  <c:v>0.5318192402070534</c:v>
                </c:pt>
                <c:pt idx="29693">
                  <c:v>0.5318371514033422</c:v>
                </c:pt>
                <c:pt idx="29694">
                  <c:v>0.531855062599631</c:v>
                </c:pt>
                <c:pt idx="29695">
                  <c:v>0.5318729737959198</c:v>
                </c:pt>
                <c:pt idx="29696">
                  <c:v>0.5318908849922086</c:v>
                </c:pt>
                <c:pt idx="29697">
                  <c:v>0.5319087961884974</c:v>
                </c:pt>
                <c:pt idx="29698">
                  <c:v>0.5319267073847862</c:v>
                </c:pt>
                <c:pt idx="29699">
                  <c:v>0.531944618581075</c:v>
                </c:pt>
                <c:pt idx="29700">
                  <c:v>0.5319625297773638</c:v>
                </c:pt>
                <c:pt idx="29701">
                  <c:v>0.5319804409736526</c:v>
                </c:pt>
                <c:pt idx="29702">
                  <c:v>0.5319983521699414</c:v>
                </c:pt>
                <c:pt idx="29703">
                  <c:v>0.5320162633662302</c:v>
                </c:pt>
                <c:pt idx="29704">
                  <c:v>0.532034174562519</c:v>
                </c:pt>
                <c:pt idx="29705">
                  <c:v>0.5320520857588078</c:v>
                </c:pt>
                <c:pt idx="29706">
                  <c:v>0.5320699969550966</c:v>
                </c:pt>
                <c:pt idx="29707">
                  <c:v>0.5320879081513854</c:v>
                </c:pt>
                <c:pt idx="29708">
                  <c:v>0.5321058193476742</c:v>
                </c:pt>
                <c:pt idx="29709">
                  <c:v>0.532123730543963</c:v>
                </c:pt>
                <c:pt idx="29710">
                  <c:v>0.5321416417402518</c:v>
                </c:pt>
                <c:pt idx="29711">
                  <c:v>0.5321595529365406</c:v>
                </c:pt>
                <c:pt idx="29712">
                  <c:v>0.5321774641328294</c:v>
                </c:pt>
                <c:pt idx="29713">
                  <c:v>0.5321953753291182</c:v>
                </c:pt>
                <c:pt idx="29714">
                  <c:v>0.532213286525407</c:v>
                </c:pt>
                <c:pt idx="29715">
                  <c:v>0.5322311977216958</c:v>
                </c:pt>
                <c:pt idx="29716">
                  <c:v>0.5322491089179846</c:v>
                </c:pt>
                <c:pt idx="29717">
                  <c:v>0.5322670201142734</c:v>
                </c:pt>
                <c:pt idx="29718">
                  <c:v>0.5322849313105622</c:v>
                </c:pt>
                <c:pt idx="29719">
                  <c:v>0.532302842506851</c:v>
                </c:pt>
                <c:pt idx="29720">
                  <c:v>0.5323207537031398</c:v>
                </c:pt>
                <c:pt idx="29721">
                  <c:v>0.5323386648994286</c:v>
                </c:pt>
                <c:pt idx="29722">
                  <c:v>0.5323565760957174</c:v>
                </c:pt>
                <c:pt idx="29723">
                  <c:v>0.5323744872920062</c:v>
                </c:pt>
                <c:pt idx="29724">
                  <c:v>0.532392398488295</c:v>
                </c:pt>
                <c:pt idx="29725">
                  <c:v>0.5324103096845838</c:v>
                </c:pt>
                <c:pt idx="29726">
                  <c:v>0.5324282208808726</c:v>
                </c:pt>
                <c:pt idx="29727">
                  <c:v>0.5324461320771614</c:v>
                </c:pt>
                <c:pt idx="29728">
                  <c:v>0.5324640432734502</c:v>
                </c:pt>
                <c:pt idx="29729">
                  <c:v>0.53248195446973901</c:v>
                </c:pt>
                <c:pt idx="29730">
                  <c:v>0.53249986566602781</c:v>
                </c:pt>
                <c:pt idx="29731">
                  <c:v>0.53251777686231661</c:v>
                </c:pt>
                <c:pt idx="29732">
                  <c:v>0.53253568805860541</c:v>
                </c:pt>
                <c:pt idx="29733">
                  <c:v>0.53255359925489421</c:v>
                </c:pt>
                <c:pt idx="29734">
                  <c:v>0.53257151045118301</c:v>
                </c:pt>
                <c:pt idx="29735">
                  <c:v>0.53258942164747181</c:v>
                </c:pt>
                <c:pt idx="29736">
                  <c:v>0.53260733284376061</c:v>
                </c:pt>
                <c:pt idx="29737">
                  <c:v>0.53262524404004941</c:v>
                </c:pt>
                <c:pt idx="29738">
                  <c:v>0.53264315523633821</c:v>
                </c:pt>
                <c:pt idx="29739">
                  <c:v>0.53266106643262701</c:v>
                </c:pt>
                <c:pt idx="29740">
                  <c:v>0.53267897762891581</c:v>
                </c:pt>
                <c:pt idx="29741">
                  <c:v>0.53269688882520461</c:v>
                </c:pt>
                <c:pt idx="29742">
                  <c:v>0.53271480002149341</c:v>
                </c:pt>
                <c:pt idx="29743">
                  <c:v>0.53273271121778221</c:v>
                </c:pt>
                <c:pt idx="29744">
                  <c:v>0.53275062241407101</c:v>
                </c:pt>
                <c:pt idx="29745">
                  <c:v>0.53276853361035981</c:v>
                </c:pt>
                <c:pt idx="29746">
                  <c:v>0.53278644480664861</c:v>
                </c:pt>
                <c:pt idx="29747">
                  <c:v>0.53280435600293741</c:v>
                </c:pt>
                <c:pt idx="29748">
                  <c:v>0.53282226719922621</c:v>
                </c:pt>
                <c:pt idx="29749">
                  <c:v>0.53284017839551501</c:v>
                </c:pt>
                <c:pt idx="29750">
                  <c:v>0.53285808959180381</c:v>
                </c:pt>
                <c:pt idx="29751">
                  <c:v>0.53287600078809261</c:v>
                </c:pt>
                <c:pt idx="29752">
                  <c:v>0.53289391198438141</c:v>
                </c:pt>
                <c:pt idx="29753">
                  <c:v>0.53291182318067021</c:v>
                </c:pt>
                <c:pt idx="29754">
                  <c:v>0.53292973437695901</c:v>
                </c:pt>
                <c:pt idx="29755">
                  <c:v>0.53294764557324781</c:v>
                </c:pt>
                <c:pt idx="29756">
                  <c:v>0.53296555676953661</c:v>
                </c:pt>
                <c:pt idx="29757">
                  <c:v>0.53298346796582541</c:v>
                </c:pt>
                <c:pt idx="29758">
                  <c:v>0.53300137916211421</c:v>
                </c:pt>
                <c:pt idx="29759">
                  <c:v>0.53301929035840301</c:v>
                </c:pt>
                <c:pt idx="29760">
                  <c:v>0.53303720155469181</c:v>
                </c:pt>
                <c:pt idx="29761">
                  <c:v>0.53305511275098061</c:v>
                </c:pt>
                <c:pt idx="29762">
                  <c:v>0.53307302394726941</c:v>
                </c:pt>
                <c:pt idx="29763">
                  <c:v>0.53309093514355821</c:v>
                </c:pt>
                <c:pt idx="29764">
                  <c:v>0.53310884633984701</c:v>
                </c:pt>
                <c:pt idx="29765">
                  <c:v>0.53312675753613581</c:v>
                </c:pt>
                <c:pt idx="29766">
                  <c:v>0.53314466873242461</c:v>
                </c:pt>
                <c:pt idx="29767">
                  <c:v>0.53316257992871341</c:v>
                </c:pt>
                <c:pt idx="29768">
                  <c:v>0.53318049112500221</c:v>
                </c:pt>
                <c:pt idx="29769">
                  <c:v>0.53319840232129101</c:v>
                </c:pt>
                <c:pt idx="29770">
                  <c:v>0.53321631351757981</c:v>
                </c:pt>
                <c:pt idx="29771">
                  <c:v>0.53323422471386861</c:v>
                </c:pt>
                <c:pt idx="29772">
                  <c:v>0.53325213591015741</c:v>
                </c:pt>
                <c:pt idx="29773">
                  <c:v>0.53327004710644621</c:v>
                </c:pt>
                <c:pt idx="29774">
                  <c:v>0.53328795830273501</c:v>
                </c:pt>
                <c:pt idx="29775">
                  <c:v>0.53330586949902381</c:v>
                </c:pt>
                <c:pt idx="29776">
                  <c:v>0.53332378069531261</c:v>
                </c:pt>
                <c:pt idx="29777">
                  <c:v>0.53334169189160141</c:v>
                </c:pt>
                <c:pt idx="29778">
                  <c:v>0.53335960308789021</c:v>
                </c:pt>
                <c:pt idx="29779">
                  <c:v>0.53337751428417901</c:v>
                </c:pt>
                <c:pt idx="29780">
                  <c:v>0.53339542548046781</c:v>
                </c:pt>
                <c:pt idx="29781">
                  <c:v>0.53341333667675661</c:v>
                </c:pt>
                <c:pt idx="29782">
                  <c:v>0.53343124787304541</c:v>
                </c:pt>
                <c:pt idx="29783">
                  <c:v>0.53344915906933421</c:v>
                </c:pt>
                <c:pt idx="29784">
                  <c:v>0.53346707026562301</c:v>
                </c:pt>
                <c:pt idx="29785">
                  <c:v>0.53348498146191181</c:v>
                </c:pt>
                <c:pt idx="29786">
                  <c:v>0.53350289265820061</c:v>
                </c:pt>
                <c:pt idx="29787">
                  <c:v>0.53352080385448941</c:v>
                </c:pt>
                <c:pt idx="29788">
                  <c:v>0.53353871505077821</c:v>
                </c:pt>
                <c:pt idx="29789">
                  <c:v>0.53355662624706701</c:v>
                </c:pt>
                <c:pt idx="29790">
                  <c:v>0.53357453744335581</c:v>
                </c:pt>
                <c:pt idx="29791">
                  <c:v>0.53359244863964461</c:v>
                </c:pt>
                <c:pt idx="29792">
                  <c:v>0.53361035983593341</c:v>
                </c:pt>
                <c:pt idx="29793">
                  <c:v>0.53362827103222221</c:v>
                </c:pt>
                <c:pt idx="29794">
                  <c:v>0.53364618222851101</c:v>
                </c:pt>
                <c:pt idx="29795">
                  <c:v>0.53366409342479981</c:v>
                </c:pt>
                <c:pt idx="29796">
                  <c:v>0.53368200462108861</c:v>
                </c:pt>
                <c:pt idx="29797">
                  <c:v>0.53369991581737741</c:v>
                </c:pt>
                <c:pt idx="29798">
                  <c:v>0.53371782701366621</c:v>
                </c:pt>
                <c:pt idx="29799">
                  <c:v>0.53373573820995501</c:v>
                </c:pt>
                <c:pt idx="29800">
                  <c:v>0.53375364940624381</c:v>
                </c:pt>
                <c:pt idx="29801">
                  <c:v>0.53377156060253261</c:v>
                </c:pt>
                <c:pt idx="29802">
                  <c:v>0.53378947179882141</c:v>
                </c:pt>
                <c:pt idx="29803">
                  <c:v>0.53380738299511021</c:v>
                </c:pt>
                <c:pt idx="29804">
                  <c:v>0.53382529419139901</c:v>
                </c:pt>
                <c:pt idx="29805">
                  <c:v>0.53384320538768781</c:v>
                </c:pt>
                <c:pt idx="29806">
                  <c:v>0.53386111658397661</c:v>
                </c:pt>
                <c:pt idx="29807">
                  <c:v>0.53387902778026541</c:v>
                </c:pt>
                <c:pt idx="29808">
                  <c:v>0.53389693897655421</c:v>
                </c:pt>
                <c:pt idx="29809">
                  <c:v>0.53391485017284301</c:v>
                </c:pt>
                <c:pt idx="29810">
                  <c:v>0.53393276136913181</c:v>
                </c:pt>
                <c:pt idx="29811">
                  <c:v>0.53395067256542061</c:v>
                </c:pt>
                <c:pt idx="29812">
                  <c:v>0.53396858376170941</c:v>
                </c:pt>
                <c:pt idx="29813">
                  <c:v>0.53398649495799821</c:v>
                </c:pt>
                <c:pt idx="29814">
                  <c:v>0.53400440615428701</c:v>
                </c:pt>
                <c:pt idx="29815">
                  <c:v>0.53402231735057581</c:v>
                </c:pt>
                <c:pt idx="29816">
                  <c:v>0.53404022854686461</c:v>
                </c:pt>
                <c:pt idx="29817">
                  <c:v>0.53405813974315341</c:v>
                </c:pt>
                <c:pt idx="29818">
                  <c:v>0.53407605093944222</c:v>
                </c:pt>
                <c:pt idx="29819">
                  <c:v>0.53409396213573102</c:v>
                </c:pt>
                <c:pt idx="29820">
                  <c:v>0.53411187333201982</c:v>
                </c:pt>
                <c:pt idx="29821">
                  <c:v>0.53412978452830862</c:v>
                </c:pt>
                <c:pt idx="29822">
                  <c:v>0.53414769572459742</c:v>
                </c:pt>
                <c:pt idx="29823">
                  <c:v>0.53416560692088622</c:v>
                </c:pt>
                <c:pt idx="29824">
                  <c:v>0.53418351811717502</c:v>
                </c:pt>
                <c:pt idx="29825">
                  <c:v>0.53420142931346382</c:v>
                </c:pt>
                <c:pt idx="29826">
                  <c:v>0.53421934050975262</c:v>
                </c:pt>
                <c:pt idx="29827">
                  <c:v>0.53423725170604142</c:v>
                </c:pt>
                <c:pt idx="29828">
                  <c:v>0.53425516290233022</c:v>
                </c:pt>
                <c:pt idx="29829">
                  <c:v>0.53427307409861902</c:v>
                </c:pt>
                <c:pt idx="29830">
                  <c:v>0.53429098529490782</c:v>
                </c:pt>
                <c:pt idx="29831">
                  <c:v>0.53430889649119662</c:v>
                </c:pt>
                <c:pt idx="29832">
                  <c:v>0.53432680768748542</c:v>
                </c:pt>
                <c:pt idx="29833">
                  <c:v>0.53434471888377422</c:v>
                </c:pt>
                <c:pt idx="29834">
                  <c:v>0.53436263008006302</c:v>
                </c:pt>
                <c:pt idx="29835">
                  <c:v>0.53438054127635182</c:v>
                </c:pt>
                <c:pt idx="29836">
                  <c:v>0.53439845247264062</c:v>
                </c:pt>
                <c:pt idx="29837">
                  <c:v>0.53441636366892942</c:v>
                </c:pt>
                <c:pt idx="29838">
                  <c:v>0.53443427486521822</c:v>
                </c:pt>
                <c:pt idx="29839">
                  <c:v>0.53445218606150702</c:v>
                </c:pt>
                <c:pt idx="29840">
                  <c:v>0.53447009725779582</c:v>
                </c:pt>
                <c:pt idx="29841">
                  <c:v>0.53448800845408462</c:v>
                </c:pt>
                <c:pt idx="29842">
                  <c:v>0.53450591965037342</c:v>
                </c:pt>
                <c:pt idx="29843">
                  <c:v>0.53452383084666222</c:v>
                </c:pt>
                <c:pt idx="29844">
                  <c:v>0.53454174204295102</c:v>
                </c:pt>
                <c:pt idx="29845">
                  <c:v>0.53455965323923982</c:v>
                </c:pt>
                <c:pt idx="29846">
                  <c:v>0.53457756443552862</c:v>
                </c:pt>
                <c:pt idx="29847">
                  <c:v>0.53459547563181742</c:v>
                </c:pt>
                <c:pt idx="29848">
                  <c:v>0.53461338682810622</c:v>
                </c:pt>
                <c:pt idx="29849">
                  <c:v>0.53463129802439502</c:v>
                </c:pt>
                <c:pt idx="29850">
                  <c:v>0.53464920922068382</c:v>
                </c:pt>
                <c:pt idx="29851">
                  <c:v>0.53466712041697262</c:v>
                </c:pt>
                <c:pt idx="29852">
                  <c:v>0.53468503161326142</c:v>
                </c:pt>
                <c:pt idx="29853">
                  <c:v>0.53470294280955022</c:v>
                </c:pt>
                <c:pt idx="29854">
                  <c:v>0.53472085400583902</c:v>
                </c:pt>
                <c:pt idx="29855">
                  <c:v>0.53473876520212782</c:v>
                </c:pt>
                <c:pt idx="29856">
                  <c:v>0.53475667639841662</c:v>
                </c:pt>
                <c:pt idx="29857">
                  <c:v>0.53477458759470542</c:v>
                </c:pt>
                <c:pt idx="29858">
                  <c:v>0.53479249879099422</c:v>
                </c:pt>
                <c:pt idx="29859">
                  <c:v>0.53481040998728302</c:v>
                </c:pt>
                <c:pt idx="29860">
                  <c:v>0.53482832118357182</c:v>
                </c:pt>
                <c:pt idx="29861">
                  <c:v>0.53484623237986062</c:v>
                </c:pt>
                <c:pt idx="29862">
                  <c:v>0.53486414357614942</c:v>
                </c:pt>
                <c:pt idx="29863">
                  <c:v>0.53488205477243822</c:v>
                </c:pt>
                <c:pt idx="29864">
                  <c:v>0.53489996596872702</c:v>
                </c:pt>
                <c:pt idx="29865">
                  <c:v>0.53491787716501582</c:v>
                </c:pt>
                <c:pt idx="29866">
                  <c:v>0.53493578836130462</c:v>
                </c:pt>
                <c:pt idx="29867">
                  <c:v>0.53495369955759342</c:v>
                </c:pt>
                <c:pt idx="29868">
                  <c:v>0.53497161075388222</c:v>
                </c:pt>
                <c:pt idx="29869">
                  <c:v>0.53498952195017102</c:v>
                </c:pt>
                <c:pt idx="29870">
                  <c:v>0.53500743314645982</c:v>
                </c:pt>
                <c:pt idx="29871">
                  <c:v>0.53502534434274862</c:v>
                </c:pt>
                <c:pt idx="29872">
                  <c:v>0.53504325553903742</c:v>
                </c:pt>
                <c:pt idx="29873">
                  <c:v>0.53506116673532622</c:v>
                </c:pt>
                <c:pt idx="29874">
                  <c:v>0.53507907793161502</c:v>
                </c:pt>
                <c:pt idx="29875">
                  <c:v>0.53509698912790382</c:v>
                </c:pt>
                <c:pt idx="29876">
                  <c:v>0.53511490032419262</c:v>
                </c:pt>
                <c:pt idx="29877">
                  <c:v>0.53513281152048142</c:v>
                </c:pt>
                <c:pt idx="29878">
                  <c:v>0.53515072271677022</c:v>
                </c:pt>
                <c:pt idx="29879">
                  <c:v>0.53516863391305902</c:v>
                </c:pt>
                <c:pt idx="29880">
                  <c:v>0.53518654510934782</c:v>
                </c:pt>
                <c:pt idx="29881">
                  <c:v>0.53520445630563662</c:v>
                </c:pt>
                <c:pt idx="29882">
                  <c:v>0.53522236750192542</c:v>
                </c:pt>
                <c:pt idx="29883">
                  <c:v>0.53524027869821422</c:v>
                </c:pt>
                <c:pt idx="29884">
                  <c:v>0.53525818989450302</c:v>
                </c:pt>
                <c:pt idx="29885">
                  <c:v>0.53527610109079182</c:v>
                </c:pt>
                <c:pt idx="29886">
                  <c:v>0.53529401228708062</c:v>
                </c:pt>
                <c:pt idx="29887">
                  <c:v>0.53531192348336942</c:v>
                </c:pt>
                <c:pt idx="29888">
                  <c:v>0.53532983467965822</c:v>
                </c:pt>
                <c:pt idx="29889">
                  <c:v>0.53534774587594702</c:v>
                </c:pt>
                <c:pt idx="29890">
                  <c:v>0.53536565707223582</c:v>
                </c:pt>
                <c:pt idx="29891">
                  <c:v>0.53538356826852462</c:v>
                </c:pt>
                <c:pt idx="29892">
                  <c:v>0.53540147946481342</c:v>
                </c:pt>
                <c:pt idx="29893">
                  <c:v>0.53541939066110222</c:v>
                </c:pt>
                <c:pt idx="29894">
                  <c:v>0.53543730185739102</c:v>
                </c:pt>
                <c:pt idx="29895">
                  <c:v>0.53545521305367982</c:v>
                </c:pt>
                <c:pt idx="29896">
                  <c:v>0.53547312424996862</c:v>
                </c:pt>
                <c:pt idx="29897">
                  <c:v>0.53549103544625742</c:v>
                </c:pt>
                <c:pt idx="29898">
                  <c:v>0.53550894664254622</c:v>
                </c:pt>
                <c:pt idx="29899">
                  <c:v>0.53552685783883502</c:v>
                </c:pt>
                <c:pt idx="29900">
                  <c:v>0.53554476903512382</c:v>
                </c:pt>
                <c:pt idx="29901">
                  <c:v>0.53556268023141262</c:v>
                </c:pt>
                <c:pt idx="29902">
                  <c:v>0.53558059142770142</c:v>
                </c:pt>
                <c:pt idx="29903">
                  <c:v>0.53559850262399022</c:v>
                </c:pt>
                <c:pt idx="29904">
                  <c:v>0.53561641382027902</c:v>
                </c:pt>
                <c:pt idx="29905">
                  <c:v>0.53563432501656782</c:v>
                </c:pt>
                <c:pt idx="29906">
                  <c:v>0.53565223621285663</c:v>
                </c:pt>
                <c:pt idx="29907">
                  <c:v>0.53567014740914543</c:v>
                </c:pt>
                <c:pt idx="29908">
                  <c:v>0.53568805860543423</c:v>
                </c:pt>
                <c:pt idx="29909">
                  <c:v>0.53570596980172303</c:v>
                </c:pt>
                <c:pt idx="29910">
                  <c:v>0.53572388099801183</c:v>
                </c:pt>
                <c:pt idx="29911">
                  <c:v>0.53574179219430063</c:v>
                </c:pt>
                <c:pt idx="29912">
                  <c:v>0.53575970339058943</c:v>
                </c:pt>
                <c:pt idx="29913">
                  <c:v>0.53577761458687823</c:v>
                </c:pt>
                <c:pt idx="29914">
                  <c:v>0.53579552578316703</c:v>
                </c:pt>
                <c:pt idx="29915">
                  <c:v>0.53581343697945583</c:v>
                </c:pt>
                <c:pt idx="29916">
                  <c:v>0.53583134817574463</c:v>
                </c:pt>
                <c:pt idx="29917">
                  <c:v>0.53584925937203343</c:v>
                </c:pt>
                <c:pt idx="29918">
                  <c:v>0.53586717056832223</c:v>
                </c:pt>
                <c:pt idx="29919">
                  <c:v>0.53588508176461103</c:v>
                </c:pt>
                <c:pt idx="29920">
                  <c:v>0.53590299296089983</c:v>
                </c:pt>
                <c:pt idx="29921">
                  <c:v>0.53592090415718863</c:v>
                </c:pt>
                <c:pt idx="29922">
                  <c:v>0.53593881535347743</c:v>
                </c:pt>
                <c:pt idx="29923">
                  <c:v>0.53595672654976623</c:v>
                </c:pt>
                <c:pt idx="29924">
                  <c:v>0.53597463774605503</c:v>
                </c:pt>
                <c:pt idx="29925">
                  <c:v>0.53599254894234383</c:v>
                </c:pt>
                <c:pt idx="29926">
                  <c:v>0.53601046013863263</c:v>
                </c:pt>
                <c:pt idx="29927">
                  <c:v>0.53602837133492143</c:v>
                </c:pt>
                <c:pt idx="29928">
                  <c:v>0.53604628253121023</c:v>
                </c:pt>
                <c:pt idx="29929">
                  <c:v>0.53606419372749903</c:v>
                </c:pt>
                <c:pt idx="29930">
                  <c:v>0.53608210492378783</c:v>
                </c:pt>
                <c:pt idx="29931">
                  <c:v>0.53610001612007663</c:v>
                </c:pt>
                <c:pt idx="29932">
                  <c:v>0.53611792731636543</c:v>
                </c:pt>
                <c:pt idx="29933">
                  <c:v>0.53613583851265423</c:v>
                </c:pt>
                <c:pt idx="29934">
                  <c:v>0.53615374970894303</c:v>
                </c:pt>
                <c:pt idx="29935">
                  <c:v>0.53617166090523183</c:v>
                </c:pt>
                <c:pt idx="29936">
                  <c:v>0.53618957210152063</c:v>
                </c:pt>
                <c:pt idx="29937">
                  <c:v>0.53620748329780943</c:v>
                </c:pt>
                <c:pt idx="29938">
                  <c:v>0.53622539449409823</c:v>
                </c:pt>
                <c:pt idx="29939">
                  <c:v>0.53624330569038703</c:v>
                </c:pt>
                <c:pt idx="29940">
                  <c:v>0.53626121688667583</c:v>
                </c:pt>
                <c:pt idx="29941">
                  <c:v>0.53627912808296463</c:v>
                </c:pt>
                <c:pt idx="29942">
                  <c:v>0.53629703927925343</c:v>
                </c:pt>
                <c:pt idx="29943">
                  <c:v>0.53631495047554223</c:v>
                </c:pt>
                <c:pt idx="29944">
                  <c:v>0.53633286167183103</c:v>
                </c:pt>
                <c:pt idx="29945">
                  <c:v>0.53635077286811983</c:v>
                </c:pt>
                <c:pt idx="29946">
                  <c:v>0.53636868406440863</c:v>
                </c:pt>
                <c:pt idx="29947">
                  <c:v>0.53638659526069743</c:v>
                </c:pt>
                <c:pt idx="29948">
                  <c:v>0.53640450645698623</c:v>
                </c:pt>
                <c:pt idx="29949">
                  <c:v>0.53642241765327503</c:v>
                </c:pt>
                <c:pt idx="29950">
                  <c:v>0.53644032884956383</c:v>
                </c:pt>
                <c:pt idx="29951">
                  <c:v>0.53645824004585263</c:v>
                </c:pt>
                <c:pt idx="29952">
                  <c:v>0.53647615124214143</c:v>
                </c:pt>
                <c:pt idx="29953">
                  <c:v>0.53649406243843023</c:v>
                </c:pt>
                <c:pt idx="29954">
                  <c:v>0.53651197363471903</c:v>
                </c:pt>
                <c:pt idx="29955">
                  <c:v>0.53652988483100783</c:v>
                </c:pt>
                <c:pt idx="29956">
                  <c:v>0.53654779602729663</c:v>
                </c:pt>
                <c:pt idx="29957">
                  <c:v>0.53656570722358543</c:v>
                </c:pt>
                <c:pt idx="29958">
                  <c:v>0.53658361841987423</c:v>
                </c:pt>
                <c:pt idx="29959">
                  <c:v>0.53660152961616303</c:v>
                </c:pt>
                <c:pt idx="29960">
                  <c:v>0.53661944081245183</c:v>
                </c:pt>
                <c:pt idx="29961">
                  <c:v>0.53663735200874063</c:v>
                </c:pt>
                <c:pt idx="29962">
                  <c:v>0.53665526320502943</c:v>
                </c:pt>
                <c:pt idx="29963">
                  <c:v>0.53667317440131823</c:v>
                </c:pt>
                <c:pt idx="29964">
                  <c:v>0.53669108559760703</c:v>
                </c:pt>
                <c:pt idx="29965">
                  <c:v>0.53670899679389583</c:v>
                </c:pt>
                <c:pt idx="29966">
                  <c:v>0.53672690799018463</c:v>
                </c:pt>
                <c:pt idx="29967">
                  <c:v>0.53674481918647343</c:v>
                </c:pt>
                <c:pt idx="29968">
                  <c:v>0.53676273038276223</c:v>
                </c:pt>
                <c:pt idx="29969">
                  <c:v>0.53678064157905103</c:v>
                </c:pt>
                <c:pt idx="29970">
                  <c:v>0.53679855277533983</c:v>
                </c:pt>
                <c:pt idx="29971">
                  <c:v>0.53681646397162863</c:v>
                </c:pt>
                <c:pt idx="29972">
                  <c:v>0.53683437516791743</c:v>
                </c:pt>
                <c:pt idx="29973">
                  <c:v>0.53685228636420623</c:v>
                </c:pt>
                <c:pt idx="29974">
                  <c:v>0.53687019756049503</c:v>
                </c:pt>
                <c:pt idx="29975">
                  <c:v>0.53688810875678383</c:v>
                </c:pt>
                <c:pt idx="29976">
                  <c:v>0.53690601995307263</c:v>
                </c:pt>
                <c:pt idx="29977">
                  <c:v>0.53692393114936143</c:v>
                </c:pt>
                <c:pt idx="29978">
                  <c:v>0.53694184234565023</c:v>
                </c:pt>
                <c:pt idx="29979">
                  <c:v>0.53695975354193903</c:v>
                </c:pt>
                <c:pt idx="29980">
                  <c:v>0.53697766473822783</c:v>
                </c:pt>
                <c:pt idx="29981">
                  <c:v>0.53699557593451663</c:v>
                </c:pt>
                <c:pt idx="29982">
                  <c:v>0.53701348713080543</c:v>
                </c:pt>
                <c:pt idx="29983">
                  <c:v>0.53703139832709423</c:v>
                </c:pt>
                <c:pt idx="29984">
                  <c:v>0.53704930952338303</c:v>
                </c:pt>
                <c:pt idx="29985">
                  <c:v>0.53706722071967183</c:v>
                </c:pt>
                <c:pt idx="29986">
                  <c:v>0.53708513191596063</c:v>
                </c:pt>
                <c:pt idx="29987">
                  <c:v>0.53710304311224943</c:v>
                </c:pt>
                <c:pt idx="29988">
                  <c:v>0.53712095430853823</c:v>
                </c:pt>
                <c:pt idx="29989">
                  <c:v>0.53713886550482703</c:v>
                </c:pt>
                <c:pt idx="29990">
                  <c:v>0.53715677670111583</c:v>
                </c:pt>
                <c:pt idx="29991">
                  <c:v>0.53717468789740463</c:v>
                </c:pt>
                <c:pt idx="29992">
                  <c:v>0.53719259909369343</c:v>
                </c:pt>
                <c:pt idx="29993">
                  <c:v>0.53721051028998223</c:v>
                </c:pt>
                <c:pt idx="29994">
                  <c:v>0.53722842148627103</c:v>
                </c:pt>
                <c:pt idx="29995">
                  <c:v>0.53724633268255984</c:v>
                </c:pt>
                <c:pt idx="29996">
                  <c:v>0.53726424387884864</c:v>
                </c:pt>
                <c:pt idx="29997">
                  <c:v>0.53728215507513744</c:v>
                </c:pt>
                <c:pt idx="29998">
                  <c:v>0.53730006627142624</c:v>
                </c:pt>
                <c:pt idx="29999">
                  <c:v>0.53731797746771504</c:v>
                </c:pt>
                <c:pt idx="30000">
                  <c:v>0.53733588866400384</c:v>
                </c:pt>
                <c:pt idx="30001">
                  <c:v>0.53735379986029264</c:v>
                </c:pt>
                <c:pt idx="30002">
                  <c:v>0.53737171105658144</c:v>
                </c:pt>
                <c:pt idx="30003">
                  <c:v>0.53738962225287024</c:v>
                </c:pt>
                <c:pt idx="30004">
                  <c:v>0.53740753344915904</c:v>
                </c:pt>
                <c:pt idx="30005">
                  <c:v>0.53742544464544784</c:v>
                </c:pt>
                <c:pt idx="30006">
                  <c:v>0.53744335584173664</c:v>
                </c:pt>
                <c:pt idx="30007">
                  <c:v>0.53746126703802544</c:v>
                </c:pt>
                <c:pt idx="30008">
                  <c:v>0.53747917823431424</c:v>
                </c:pt>
                <c:pt idx="30009">
                  <c:v>0.53749708943060304</c:v>
                </c:pt>
                <c:pt idx="30010">
                  <c:v>0.53751500062689184</c:v>
                </c:pt>
                <c:pt idx="30011">
                  <c:v>0.53753291182318064</c:v>
                </c:pt>
                <c:pt idx="30012">
                  <c:v>0.53755082301946944</c:v>
                </c:pt>
                <c:pt idx="30013">
                  <c:v>0.53756873421575824</c:v>
                </c:pt>
                <c:pt idx="30014">
                  <c:v>0.53758664541204704</c:v>
                </c:pt>
                <c:pt idx="30015">
                  <c:v>0.53760455660833584</c:v>
                </c:pt>
                <c:pt idx="30016">
                  <c:v>0.53762246780462464</c:v>
                </c:pt>
                <c:pt idx="30017">
                  <c:v>0.53764037900091344</c:v>
                </c:pt>
                <c:pt idx="30018">
                  <c:v>0.53765829019720224</c:v>
                </c:pt>
                <c:pt idx="30019">
                  <c:v>0.53767620139349104</c:v>
                </c:pt>
                <c:pt idx="30020">
                  <c:v>0.53769411258977984</c:v>
                </c:pt>
                <c:pt idx="30021">
                  <c:v>0.53771202378606864</c:v>
                </c:pt>
                <c:pt idx="30022">
                  <c:v>0.53772993498235744</c:v>
                </c:pt>
                <c:pt idx="30023">
                  <c:v>0.53774784617864624</c:v>
                </c:pt>
                <c:pt idx="30024">
                  <c:v>0.53776575737493504</c:v>
                </c:pt>
                <c:pt idx="30025">
                  <c:v>0.53778366857122384</c:v>
                </c:pt>
                <c:pt idx="30026">
                  <c:v>0.53780157976751264</c:v>
                </c:pt>
                <c:pt idx="30027">
                  <c:v>0.53781949096380144</c:v>
                </c:pt>
                <c:pt idx="30028">
                  <c:v>0.53783740216009024</c:v>
                </c:pt>
                <c:pt idx="30029">
                  <c:v>0.53785531335637904</c:v>
                </c:pt>
                <c:pt idx="30030">
                  <c:v>0.53787322455266784</c:v>
                </c:pt>
                <c:pt idx="30031">
                  <c:v>0.53789113574895664</c:v>
                </c:pt>
                <c:pt idx="30032">
                  <c:v>0.53790904694524544</c:v>
                </c:pt>
                <c:pt idx="30033">
                  <c:v>0.53792695814153424</c:v>
                </c:pt>
                <c:pt idx="30034">
                  <c:v>0.53794486933782304</c:v>
                </c:pt>
                <c:pt idx="30035">
                  <c:v>0.53796278053411184</c:v>
                </c:pt>
                <c:pt idx="30036">
                  <c:v>0.53798069173040064</c:v>
                </c:pt>
                <c:pt idx="30037">
                  <c:v>0.53799860292668944</c:v>
                </c:pt>
                <c:pt idx="30038">
                  <c:v>0.53801651412297824</c:v>
                </c:pt>
                <c:pt idx="30039">
                  <c:v>0.53803442531926704</c:v>
                </c:pt>
                <c:pt idx="30040">
                  <c:v>0.53805233651555584</c:v>
                </c:pt>
                <c:pt idx="30041">
                  <c:v>0.53807024771184464</c:v>
                </c:pt>
                <c:pt idx="30042">
                  <c:v>0.53808815890813344</c:v>
                </c:pt>
                <c:pt idx="30043">
                  <c:v>0.53810607010442224</c:v>
                </c:pt>
                <c:pt idx="30044">
                  <c:v>0.53812398130071104</c:v>
                </c:pt>
                <c:pt idx="30045">
                  <c:v>0.53814189249699984</c:v>
                </c:pt>
                <c:pt idx="30046">
                  <c:v>0.53815980369328864</c:v>
                </c:pt>
                <c:pt idx="30047">
                  <c:v>0.53817771488957744</c:v>
                </c:pt>
                <c:pt idx="30048">
                  <c:v>0.53819562608586624</c:v>
                </c:pt>
                <c:pt idx="30049">
                  <c:v>0.53821353728215504</c:v>
                </c:pt>
                <c:pt idx="30050">
                  <c:v>0.53823144847844384</c:v>
                </c:pt>
                <c:pt idx="30051">
                  <c:v>0.53824935967473264</c:v>
                </c:pt>
                <c:pt idx="30052">
                  <c:v>0.53826727087102144</c:v>
                </c:pt>
                <c:pt idx="30053">
                  <c:v>0.53828518206731024</c:v>
                </c:pt>
                <c:pt idx="30054">
                  <c:v>0.53830309326359904</c:v>
                </c:pt>
                <c:pt idx="30055">
                  <c:v>0.53832100445988784</c:v>
                </c:pt>
                <c:pt idx="30056">
                  <c:v>0.53833891565617664</c:v>
                </c:pt>
                <c:pt idx="30057">
                  <c:v>0.53835682685246544</c:v>
                </c:pt>
                <c:pt idx="30058">
                  <c:v>0.53837473804875424</c:v>
                </c:pt>
                <c:pt idx="30059">
                  <c:v>0.53839264924504304</c:v>
                </c:pt>
                <c:pt idx="30060">
                  <c:v>0.53841056044133184</c:v>
                </c:pt>
                <c:pt idx="30061">
                  <c:v>0.53842847163762064</c:v>
                </c:pt>
                <c:pt idx="30062">
                  <c:v>0.53844638283390944</c:v>
                </c:pt>
                <c:pt idx="30063">
                  <c:v>0.53846429403019824</c:v>
                </c:pt>
                <c:pt idx="30064">
                  <c:v>0.53848220522648704</c:v>
                </c:pt>
                <c:pt idx="30065">
                  <c:v>0.53850011642277584</c:v>
                </c:pt>
                <c:pt idx="30066">
                  <c:v>0.53851802761906464</c:v>
                </c:pt>
                <c:pt idx="30067">
                  <c:v>0.53853593881535344</c:v>
                </c:pt>
                <c:pt idx="30068">
                  <c:v>0.53855385001164224</c:v>
                </c:pt>
                <c:pt idx="30069">
                  <c:v>0.53857176120793104</c:v>
                </c:pt>
                <c:pt idx="30070">
                  <c:v>0.53858967240421984</c:v>
                </c:pt>
                <c:pt idx="30071">
                  <c:v>0.53860758360050864</c:v>
                </c:pt>
                <c:pt idx="30072">
                  <c:v>0.53862549479679744</c:v>
                </c:pt>
                <c:pt idx="30073">
                  <c:v>0.53864340599308624</c:v>
                </c:pt>
                <c:pt idx="30074">
                  <c:v>0.53866131718937504</c:v>
                </c:pt>
                <c:pt idx="30075">
                  <c:v>0.53867922838566384</c:v>
                </c:pt>
                <c:pt idx="30076">
                  <c:v>0.53869713958195264</c:v>
                </c:pt>
                <c:pt idx="30077">
                  <c:v>0.53871505077824144</c:v>
                </c:pt>
                <c:pt idx="30078">
                  <c:v>0.53873296197453024</c:v>
                </c:pt>
                <c:pt idx="30079">
                  <c:v>0.53875087317081904</c:v>
                </c:pt>
                <c:pt idx="30080">
                  <c:v>0.53876878436710784</c:v>
                </c:pt>
                <c:pt idx="30081">
                  <c:v>0.53878669556339664</c:v>
                </c:pt>
                <c:pt idx="30082">
                  <c:v>0.53880460675968544</c:v>
                </c:pt>
                <c:pt idx="30083">
                  <c:v>0.53882251795597425</c:v>
                </c:pt>
                <c:pt idx="30084">
                  <c:v>0.53884042915226305</c:v>
                </c:pt>
                <c:pt idx="30085">
                  <c:v>0.53885834034855185</c:v>
                </c:pt>
                <c:pt idx="30086">
                  <c:v>0.53887625154484065</c:v>
                </c:pt>
                <c:pt idx="30087">
                  <c:v>0.53889416274112945</c:v>
                </c:pt>
                <c:pt idx="30088">
                  <c:v>0.53891207393741825</c:v>
                </c:pt>
                <c:pt idx="30089">
                  <c:v>0.53892998513370705</c:v>
                </c:pt>
                <c:pt idx="30090">
                  <c:v>0.53894789632999585</c:v>
                </c:pt>
                <c:pt idx="30091">
                  <c:v>0.53896580752628465</c:v>
                </c:pt>
                <c:pt idx="30092">
                  <c:v>0.53898371872257345</c:v>
                </c:pt>
                <c:pt idx="30093">
                  <c:v>0.53900162991886225</c:v>
                </c:pt>
                <c:pt idx="30094">
                  <c:v>0.53901954111515105</c:v>
                </c:pt>
                <c:pt idx="30095">
                  <c:v>0.53903745231143985</c:v>
                </c:pt>
                <c:pt idx="30096">
                  <c:v>0.53905536350772865</c:v>
                </c:pt>
                <c:pt idx="30097">
                  <c:v>0.53907327470401745</c:v>
                </c:pt>
                <c:pt idx="30098">
                  <c:v>0.53909118590030625</c:v>
                </c:pt>
                <c:pt idx="30099">
                  <c:v>0.53910909709659505</c:v>
                </c:pt>
                <c:pt idx="30100">
                  <c:v>0.53912700829288385</c:v>
                </c:pt>
                <c:pt idx="30101">
                  <c:v>0.53914491948917265</c:v>
                </c:pt>
                <c:pt idx="30102">
                  <c:v>0.53916283068546145</c:v>
                </c:pt>
                <c:pt idx="30103">
                  <c:v>0.53918074188175025</c:v>
                </c:pt>
                <c:pt idx="30104">
                  <c:v>0.53919865307803905</c:v>
                </c:pt>
                <c:pt idx="30105">
                  <c:v>0.53921656427432785</c:v>
                </c:pt>
                <c:pt idx="30106">
                  <c:v>0.53923447547061665</c:v>
                </c:pt>
                <c:pt idx="30107">
                  <c:v>0.53925238666690545</c:v>
                </c:pt>
                <c:pt idx="30108">
                  <c:v>0.53927029786319425</c:v>
                </c:pt>
                <c:pt idx="30109">
                  <c:v>0.53928820905948305</c:v>
                </c:pt>
                <c:pt idx="30110">
                  <c:v>0.53930612025577185</c:v>
                </c:pt>
                <c:pt idx="30111">
                  <c:v>0.53932403145206065</c:v>
                </c:pt>
                <c:pt idx="30112">
                  <c:v>0.53934194264834945</c:v>
                </c:pt>
                <c:pt idx="30113">
                  <c:v>0.53935985384463825</c:v>
                </c:pt>
                <c:pt idx="30114">
                  <c:v>0.53937776504092705</c:v>
                </c:pt>
                <c:pt idx="30115">
                  <c:v>0.53939567623721585</c:v>
                </c:pt>
                <c:pt idx="30116">
                  <c:v>0.53941358743350465</c:v>
                </c:pt>
                <c:pt idx="30117">
                  <c:v>0.53943149862979345</c:v>
                </c:pt>
                <c:pt idx="30118">
                  <c:v>0.53944940982608225</c:v>
                </c:pt>
                <c:pt idx="30119">
                  <c:v>0.53946732102237105</c:v>
                </c:pt>
                <c:pt idx="30120">
                  <c:v>0.53948523221865985</c:v>
                </c:pt>
                <c:pt idx="30121">
                  <c:v>0.53950314341494865</c:v>
                </c:pt>
                <c:pt idx="30122">
                  <c:v>0.53952105461123745</c:v>
                </c:pt>
                <c:pt idx="30123">
                  <c:v>0.53953896580752625</c:v>
                </c:pt>
                <c:pt idx="30124">
                  <c:v>0.53955687700381505</c:v>
                </c:pt>
                <c:pt idx="30125">
                  <c:v>0.53957478820010385</c:v>
                </c:pt>
                <c:pt idx="30126">
                  <c:v>0.53959269939639265</c:v>
                </c:pt>
                <c:pt idx="30127">
                  <c:v>0.53961061059268145</c:v>
                </c:pt>
                <c:pt idx="30128">
                  <c:v>0.53962852178897025</c:v>
                </c:pt>
                <c:pt idx="30129">
                  <c:v>0.53964643298525905</c:v>
                </c:pt>
                <c:pt idx="30130">
                  <c:v>0.53966434418154785</c:v>
                </c:pt>
                <c:pt idx="30131">
                  <c:v>0.53968225537783665</c:v>
                </c:pt>
                <c:pt idx="30132">
                  <c:v>0.53970016657412545</c:v>
                </c:pt>
                <c:pt idx="30133">
                  <c:v>0.53971807777041425</c:v>
                </c:pt>
                <c:pt idx="30134">
                  <c:v>0.53973598896670305</c:v>
                </c:pt>
                <c:pt idx="30135">
                  <c:v>0.53975390016299185</c:v>
                </c:pt>
                <c:pt idx="30136">
                  <c:v>0.53977181135928065</c:v>
                </c:pt>
                <c:pt idx="30137">
                  <c:v>0.53978972255556945</c:v>
                </c:pt>
                <c:pt idx="30138">
                  <c:v>0.53980763375185825</c:v>
                </c:pt>
                <c:pt idx="30139">
                  <c:v>0.53982554494814705</c:v>
                </c:pt>
                <c:pt idx="30140">
                  <c:v>0.53984345614443585</c:v>
                </c:pt>
                <c:pt idx="30141">
                  <c:v>0.53986136734072465</c:v>
                </c:pt>
                <c:pt idx="30142">
                  <c:v>0.53987927853701345</c:v>
                </c:pt>
                <c:pt idx="30143">
                  <c:v>0.53989718973330225</c:v>
                </c:pt>
                <c:pt idx="30144">
                  <c:v>0.53991510092959105</c:v>
                </c:pt>
                <c:pt idx="30145">
                  <c:v>0.53993301212587985</c:v>
                </c:pt>
                <c:pt idx="30146">
                  <c:v>0.53995092332216865</c:v>
                </c:pt>
                <c:pt idx="30147">
                  <c:v>0.53996883451845745</c:v>
                </c:pt>
                <c:pt idx="30148">
                  <c:v>0.53998674571474625</c:v>
                </c:pt>
                <c:pt idx="30149">
                  <c:v>0.54000465691103505</c:v>
                </c:pt>
                <c:pt idx="30150">
                  <c:v>0.54002256810732385</c:v>
                </c:pt>
                <c:pt idx="30151">
                  <c:v>0.54004047930361265</c:v>
                </c:pt>
                <c:pt idx="30152">
                  <c:v>0.54005839049990145</c:v>
                </c:pt>
                <c:pt idx="30153">
                  <c:v>0.54007630169619025</c:v>
                </c:pt>
                <c:pt idx="30154">
                  <c:v>0.54009421289247905</c:v>
                </c:pt>
                <c:pt idx="30155">
                  <c:v>0.54011212408876785</c:v>
                </c:pt>
                <c:pt idx="30156">
                  <c:v>0.54013003528505665</c:v>
                </c:pt>
                <c:pt idx="30157">
                  <c:v>0.54014794648134545</c:v>
                </c:pt>
                <c:pt idx="30158">
                  <c:v>0.54016585767763425</c:v>
                </c:pt>
                <c:pt idx="30159">
                  <c:v>0.54018376887392305</c:v>
                </c:pt>
                <c:pt idx="30160">
                  <c:v>0.54020168007021185</c:v>
                </c:pt>
                <c:pt idx="30161">
                  <c:v>0.54021959126650065</c:v>
                </c:pt>
                <c:pt idx="30162">
                  <c:v>0.54023750246278945</c:v>
                </c:pt>
                <c:pt idx="30163">
                  <c:v>0.54025541365907825</c:v>
                </c:pt>
                <c:pt idx="30164">
                  <c:v>0.54027332485536705</c:v>
                </c:pt>
                <c:pt idx="30165">
                  <c:v>0.54029123605165585</c:v>
                </c:pt>
                <c:pt idx="30166">
                  <c:v>0.54030914724794465</c:v>
                </c:pt>
                <c:pt idx="30167">
                  <c:v>0.54032705844423345</c:v>
                </c:pt>
                <c:pt idx="30168">
                  <c:v>0.54034496964052225</c:v>
                </c:pt>
                <c:pt idx="30169">
                  <c:v>0.54036288083681105</c:v>
                </c:pt>
                <c:pt idx="30170">
                  <c:v>0.54038079203309985</c:v>
                </c:pt>
                <c:pt idx="30171">
                  <c:v>0.54039870322938865</c:v>
                </c:pt>
                <c:pt idx="30172">
                  <c:v>0.54041661442567746</c:v>
                </c:pt>
                <c:pt idx="30173">
                  <c:v>0.54043452562196626</c:v>
                </c:pt>
                <c:pt idx="30174">
                  <c:v>0.54045243681825506</c:v>
                </c:pt>
                <c:pt idx="30175">
                  <c:v>0.54047034801454386</c:v>
                </c:pt>
                <c:pt idx="30176">
                  <c:v>0.54048825921083266</c:v>
                </c:pt>
                <c:pt idx="30177">
                  <c:v>0.54050617040712146</c:v>
                </c:pt>
                <c:pt idx="30178">
                  <c:v>0.54052408160341026</c:v>
                </c:pt>
                <c:pt idx="30179">
                  <c:v>0.54054199279969906</c:v>
                </c:pt>
                <c:pt idx="30180">
                  <c:v>0.54055990399598786</c:v>
                </c:pt>
                <c:pt idx="30181">
                  <c:v>0.54057781519227666</c:v>
                </c:pt>
                <c:pt idx="30182">
                  <c:v>0.54059572638856546</c:v>
                </c:pt>
                <c:pt idx="30183">
                  <c:v>0.54061363758485426</c:v>
                </c:pt>
                <c:pt idx="30184">
                  <c:v>0.54063154878114306</c:v>
                </c:pt>
                <c:pt idx="30185">
                  <c:v>0.54064945997743186</c:v>
                </c:pt>
                <c:pt idx="30186">
                  <c:v>0.54066737117372066</c:v>
                </c:pt>
                <c:pt idx="30187">
                  <c:v>0.54068528237000946</c:v>
                </c:pt>
                <c:pt idx="30188">
                  <c:v>0.54070319356629826</c:v>
                </c:pt>
                <c:pt idx="30189">
                  <c:v>0.54072110476258706</c:v>
                </c:pt>
                <c:pt idx="30190">
                  <c:v>0.54073901595887586</c:v>
                </c:pt>
                <c:pt idx="30191">
                  <c:v>0.54075692715516466</c:v>
                </c:pt>
                <c:pt idx="30192">
                  <c:v>0.54077483835145346</c:v>
                </c:pt>
                <c:pt idx="30193">
                  <c:v>0.54079274954774226</c:v>
                </c:pt>
                <c:pt idx="30194">
                  <c:v>0.54081066074403106</c:v>
                </c:pt>
                <c:pt idx="30195">
                  <c:v>0.54082857194031986</c:v>
                </c:pt>
                <c:pt idx="30196">
                  <c:v>0.54084648313660866</c:v>
                </c:pt>
                <c:pt idx="30197">
                  <c:v>0.54086439433289746</c:v>
                </c:pt>
                <c:pt idx="30198">
                  <c:v>0.54088230552918626</c:v>
                </c:pt>
                <c:pt idx="30199">
                  <c:v>0.54090021672547506</c:v>
                </c:pt>
                <c:pt idx="30200">
                  <c:v>0.54091812792176386</c:v>
                </c:pt>
                <c:pt idx="30201">
                  <c:v>0.54093603911805266</c:v>
                </c:pt>
                <c:pt idx="30202">
                  <c:v>0.54095395031434146</c:v>
                </c:pt>
                <c:pt idx="30203">
                  <c:v>0.54097186151063026</c:v>
                </c:pt>
                <c:pt idx="30204">
                  <c:v>0.54098977270691906</c:v>
                </c:pt>
                <c:pt idx="30205">
                  <c:v>0.54100768390320786</c:v>
                </c:pt>
                <c:pt idx="30206">
                  <c:v>0.54102559509949666</c:v>
                </c:pt>
                <c:pt idx="30207">
                  <c:v>0.54104350629578546</c:v>
                </c:pt>
                <c:pt idx="30208">
                  <c:v>0.54106141749207426</c:v>
                </c:pt>
                <c:pt idx="30209">
                  <c:v>0.54107932868836306</c:v>
                </c:pt>
                <c:pt idx="30210">
                  <c:v>0.54109723988465186</c:v>
                </c:pt>
                <c:pt idx="30211">
                  <c:v>0.54111515108094066</c:v>
                </c:pt>
                <c:pt idx="30212">
                  <c:v>0.54113306227722946</c:v>
                </c:pt>
                <c:pt idx="30213">
                  <c:v>0.54115097347351826</c:v>
                </c:pt>
                <c:pt idx="30214">
                  <c:v>0.54116888466980706</c:v>
                </c:pt>
                <c:pt idx="30215">
                  <c:v>0.54118679586609586</c:v>
                </c:pt>
                <c:pt idx="30216">
                  <c:v>0.54120470706238466</c:v>
                </c:pt>
                <c:pt idx="30217">
                  <c:v>0.54122261825867346</c:v>
                </c:pt>
                <c:pt idx="30218">
                  <c:v>0.54124052945496226</c:v>
                </c:pt>
                <c:pt idx="30219">
                  <c:v>0.54125844065125106</c:v>
                </c:pt>
                <c:pt idx="30220">
                  <c:v>0.54127635184753986</c:v>
                </c:pt>
                <c:pt idx="30221">
                  <c:v>0.54129426304382866</c:v>
                </c:pt>
                <c:pt idx="30222">
                  <c:v>0.54131217424011746</c:v>
                </c:pt>
                <c:pt idx="30223">
                  <c:v>0.54133008543640626</c:v>
                </c:pt>
                <c:pt idx="30224">
                  <c:v>0.54134799663269506</c:v>
                </c:pt>
                <c:pt idx="30225">
                  <c:v>0.54136590782898386</c:v>
                </c:pt>
                <c:pt idx="30226">
                  <c:v>0.54138381902527266</c:v>
                </c:pt>
                <c:pt idx="30227">
                  <c:v>0.54140173022156146</c:v>
                </c:pt>
                <c:pt idx="30228">
                  <c:v>0.54141964141785026</c:v>
                </c:pt>
                <c:pt idx="30229">
                  <c:v>0.54143755261413906</c:v>
                </c:pt>
                <c:pt idx="30230">
                  <c:v>0.54145546381042786</c:v>
                </c:pt>
                <c:pt idx="30231">
                  <c:v>0.54147337500671666</c:v>
                </c:pt>
                <c:pt idx="30232">
                  <c:v>0.54149128620300546</c:v>
                </c:pt>
                <c:pt idx="30233">
                  <c:v>0.54150919739929426</c:v>
                </c:pt>
                <c:pt idx="30234">
                  <c:v>0.54152710859558306</c:v>
                </c:pt>
                <c:pt idx="30235">
                  <c:v>0.54154501979187186</c:v>
                </c:pt>
                <c:pt idx="30236">
                  <c:v>0.54156293098816066</c:v>
                </c:pt>
                <c:pt idx="30237">
                  <c:v>0.54158084218444946</c:v>
                </c:pt>
                <c:pt idx="30238">
                  <c:v>0.54159875338073826</c:v>
                </c:pt>
                <c:pt idx="30239">
                  <c:v>0.54161666457702706</c:v>
                </c:pt>
                <c:pt idx="30240">
                  <c:v>0.54163457577331586</c:v>
                </c:pt>
                <c:pt idx="30241">
                  <c:v>0.54165248696960466</c:v>
                </c:pt>
                <c:pt idx="30242">
                  <c:v>0.54167039816589346</c:v>
                </c:pt>
                <c:pt idx="30243">
                  <c:v>0.54168830936218226</c:v>
                </c:pt>
                <c:pt idx="30244">
                  <c:v>0.54170622055847106</c:v>
                </c:pt>
                <c:pt idx="30245">
                  <c:v>0.54172413175475986</c:v>
                </c:pt>
                <c:pt idx="30246">
                  <c:v>0.54174204295104866</c:v>
                </c:pt>
                <c:pt idx="30247">
                  <c:v>0.54175995414733746</c:v>
                </c:pt>
                <c:pt idx="30248">
                  <c:v>0.54177786534362626</c:v>
                </c:pt>
                <c:pt idx="30249">
                  <c:v>0.54179577653991506</c:v>
                </c:pt>
                <c:pt idx="30250">
                  <c:v>0.54181368773620386</c:v>
                </c:pt>
                <c:pt idx="30251">
                  <c:v>0.54183159893249266</c:v>
                </c:pt>
                <c:pt idx="30252">
                  <c:v>0.54184951012878146</c:v>
                </c:pt>
                <c:pt idx="30253">
                  <c:v>0.54186742132507026</c:v>
                </c:pt>
                <c:pt idx="30254">
                  <c:v>0.54188533252135906</c:v>
                </c:pt>
                <c:pt idx="30255">
                  <c:v>0.54190324371764786</c:v>
                </c:pt>
                <c:pt idx="30256">
                  <c:v>0.54192115491393666</c:v>
                </c:pt>
                <c:pt idx="30257">
                  <c:v>0.54193906611022546</c:v>
                </c:pt>
                <c:pt idx="30258">
                  <c:v>0.54195697730651426</c:v>
                </c:pt>
                <c:pt idx="30259">
                  <c:v>0.54197488850280306</c:v>
                </c:pt>
                <c:pt idx="30260">
                  <c:v>0.54199279969909187</c:v>
                </c:pt>
                <c:pt idx="30261">
                  <c:v>0.54201071089538067</c:v>
                </c:pt>
                <c:pt idx="30262">
                  <c:v>0.54202862209166947</c:v>
                </c:pt>
                <c:pt idx="30263">
                  <c:v>0.54204653328795827</c:v>
                </c:pt>
                <c:pt idx="30264">
                  <c:v>0.54206444448424707</c:v>
                </c:pt>
                <c:pt idx="30265">
                  <c:v>0.54208235568053587</c:v>
                </c:pt>
                <c:pt idx="30266">
                  <c:v>0.54210026687682467</c:v>
                </c:pt>
                <c:pt idx="30267">
                  <c:v>0.54211817807311347</c:v>
                </c:pt>
                <c:pt idx="30268">
                  <c:v>0.54213608926940227</c:v>
                </c:pt>
                <c:pt idx="30269">
                  <c:v>0.54215400046569107</c:v>
                </c:pt>
                <c:pt idx="30270">
                  <c:v>0.54217191166197987</c:v>
                </c:pt>
                <c:pt idx="30271">
                  <c:v>0.54218982285826867</c:v>
                </c:pt>
                <c:pt idx="30272">
                  <c:v>0.54220773405455747</c:v>
                </c:pt>
                <c:pt idx="30273">
                  <c:v>0.54222564525084627</c:v>
                </c:pt>
                <c:pt idx="30274">
                  <c:v>0.54224355644713507</c:v>
                </c:pt>
                <c:pt idx="30275">
                  <c:v>0.54226146764342387</c:v>
                </c:pt>
                <c:pt idx="30276">
                  <c:v>0.54227937883971267</c:v>
                </c:pt>
                <c:pt idx="30277">
                  <c:v>0.54229729003600147</c:v>
                </c:pt>
                <c:pt idx="30278">
                  <c:v>0.54231520123229027</c:v>
                </c:pt>
                <c:pt idx="30279">
                  <c:v>0.54233311242857907</c:v>
                </c:pt>
                <c:pt idx="30280">
                  <c:v>0.54235102362486787</c:v>
                </c:pt>
                <c:pt idx="30281">
                  <c:v>0.54236893482115667</c:v>
                </c:pt>
                <c:pt idx="30282">
                  <c:v>0.54238684601744547</c:v>
                </c:pt>
                <c:pt idx="30283">
                  <c:v>0.54240475721373427</c:v>
                </c:pt>
                <c:pt idx="30284">
                  <c:v>0.54242266841002307</c:v>
                </c:pt>
                <c:pt idx="30285">
                  <c:v>0.54244057960631187</c:v>
                </c:pt>
                <c:pt idx="30286">
                  <c:v>0.54245849080260067</c:v>
                </c:pt>
                <c:pt idx="30287">
                  <c:v>0.54247640199888947</c:v>
                </c:pt>
                <c:pt idx="30288">
                  <c:v>0.54249431319517827</c:v>
                </c:pt>
                <c:pt idx="30289">
                  <c:v>0.54251222439146707</c:v>
                </c:pt>
                <c:pt idx="30290">
                  <c:v>0.54253013558775587</c:v>
                </c:pt>
                <c:pt idx="30291">
                  <c:v>0.54254804678404467</c:v>
                </c:pt>
                <c:pt idx="30292">
                  <c:v>0.54256595798033347</c:v>
                </c:pt>
                <c:pt idx="30293">
                  <c:v>0.54258386917662227</c:v>
                </c:pt>
                <c:pt idx="30294">
                  <c:v>0.54260178037291107</c:v>
                </c:pt>
                <c:pt idx="30295">
                  <c:v>0.54261969156919987</c:v>
                </c:pt>
                <c:pt idx="30296">
                  <c:v>0.54263760276548867</c:v>
                </c:pt>
                <c:pt idx="30297">
                  <c:v>0.54265551396177747</c:v>
                </c:pt>
                <c:pt idx="30298">
                  <c:v>0.54267342515806627</c:v>
                </c:pt>
                <c:pt idx="30299">
                  <c:v>0.54269133635435507</c:v>
                </c:pt>
                <c:pt idx="30300">
                  <c:v>0.54270924755064387</c:v>
                </c:pt>
                <c:pt idx="30301">
                  <c:v>0.54272715874693267</c:v>
                </c:pt>
                <c:pt idx="30302">
                  <c:v>0.54274506994322147</c:v>
                </c:pt>
                <c:pt idx="30303">
                  <c:v>0.54276298113951027</c:v>
                </c:pt>
                <c:pt idx="30304">
                  <c:v>0.54278089233579907</c:v>
                </c:pt>
                <c:pt idx="30305">
                  <c:v>0.54279880353208787</c:v>
                </c:pt>
                <c:pt idx="30306">
                  <c:v>0.54281671472837667</c:v>
                </c:pt>
                <c:pt idx="30307">
                  <c:v>0.54283462592466547</c:v>
                </c:pt>
                <c:pt idx="30308">
                  <c:v>0.54285253712095427</c:v>
                </c:pt>
                <c:pt idx="30309">
                  <c:v>0.54287044831724307</c:v>
                </c:pt>
                <c:pt idx="30310">
                  <c:v>0.54288835951353187</c:v>
                </c:pt>
                <c:pt idx="30311">
                  <c:v>0.54290627070982067</c:v>
                </c:pt>
                <c:pt idx="30312">
                  <c:v>0.54292418190610947</c:v>
                </c:pt>
                <c:pt idx="30313">
                  <c:v>0.54294209310239827</c:v>
                </c:pt>
                <c:pt idx="30314">
                  <c:v>0.54296000429868707</c:v>
                </c:pt>
                <c:pt idx="30315">
                  <c:v>0.54297791549497587</c:v>
                </c:pt>
                <c:pt idx="30316">
                  <c:v>0.54299582669126467</c:v>
                </c:pt>
                <c:pt idx="30317">
                  <c:v>0.54301373788755347</c:v>
                </c:pt>
                <c:pt idx="30318">
                  <c:v>0.54303164908384227</c:v>
                </c:pt>
                <c:pt idx="30319">
                  <c:v>0.54304956028013107</c:v>
                </c:pt>
                <c:pt idx="30320">
                  <c:v>0.54306747147641987</c:v>
                </c:pt>
                <c:pt idx="30321">
                  <c:v>0.54308538267270867</c:v>
                </c:pt>
                <c:pt idx="30322">
                  <c:v>0.54310329386899747</c:v>
                </c:pt>
                <c:pt idx="30323">
                  <c:v>0.54312120506528627</c:v>
                </c:pt>
                <c:pt idx="30324">
                  <c:v>0.54313911626157507</c:v>
                </c:pt>
                <c:pt idx="30325">
                  <c:v>0.54315702745786387</c:v>
                </c:pt>
                <c:pt idx="30326">
                  <c:v>0.54317493865415267</c:v>
                </c:pt>
                <c:pt idx="30327">
                  <c:v>0.54319284985044147</c:v>
                </c:pt>
                <c:pt idx="30328">
                  <c:v>0.54321076104673027</c:v>
                </c:pt>
                <c:pt idx="30329">
                  <c:v>0.54322867224301907</c:v>
                </c:pt>
                <c:pt idx="30330">
                  <c:v>0.54324658343930787</c:v>
                </c:pt>
                <c:pt idx="30331">
                  <c:v>0.54326449463559667</c:v>
                </c:pt>
                <c:pt idx="30332">
                  <c:v>0.54328240583188547</c:v>
                </c:pt>
                <c:pt idx="30333">
                  <c:v>0.54330031702817427</c:v>
                </c:pt>
                <c:pt idx="30334">
                  <c:v>0.54331822822446307</c:v>
                </c:pt>
                <c:pt idx="30335">
                  <c:v>0.54333613942075187</c:v>
                </c:pt>
                <c:pt idx="30336">
                  <c:v>0.54335405061704067</c:v>
                </c:pt>
                <c:pt idx="30337">
                  <c:v>0.54337196181332947</c:v>
                </c:pt>
                <c:pt idx="30338">
                  <c:v>0.54338987300961827</c:v>
                </c:pt>
                <c:pt idx="30339">
                  <c:v>0.54340778420590707</c:v>
                </c:pt>
                <c:pt idx="30340">
                  <c:v>0.54342569540219587</c:v>
                </c:pt>
                <c:pt idx="30341">
                  <c:v>0.54344360659848467</c:v>
                </c:pt>
                <c:pt idx="30342">
                  <c:v>0.54346151779477347</c:v>
                </c:pt>
                <c:pt idx="30343">
                  <c:v>0.54347942899106227</c:v>
                </c:pt>
                <c:pt idx="30344">
                  <c:v>0.54349734018735107</c:v>
                </c:pt>
                <c:pt idx="30345">
                  <c:v>0.54351525138363987</c:v>
                </c:pt>
                <c:pt idx="30346">
                  <c:v>0.54353316257992867</c:v>
                </c:pt>
                <c:pt idx="30347">
                  <c:v>0.54355107377621747</c:v>
                </c:pt>
                <c:pt idx="30348">
                  <c:v>0.54356898497250627</c:v>
                </c:pt>
                <c:pt idx="30349">
                  <c:v>0.54358689616879508</c:v>
                </c:pt>
                <c:pt idx="30350">
                  <c:v>0.54360480736508388</c:v>
                </c:pt>
                <c:pt idx="30351">
                  <c:v>0.54362271856137268</c:v>
                </c:pt>
                <c:pt idx="30352">
                  <c:v>0.54364062975766148</c:v>
                </c:pt>
                <c:pt idx="30353">
                  <c:v>0.54365854095395028</c:v>
                </c:pt>
                <c:pt idx="30354">
                  <c:v>0.54367645215023908</c:v>
                </c:pt>
                <c:pt idx="30355">
                  <c:v>0.54369436334652788</c:v>
                </c:pt>
                <c:pt idx="30356">
                  <c:v>0.54371227454281668</c:v>
                </c:pt>
                <c:pt idx="30357">
                  <c:v>0.54373018573910548</c:v>
                </c:pt>
                <c:pt idx="30358">
                  <c:v>0.54374809693539428</c:v>
                </c:pt>
                <c:pt idx="30359">
                  <c:v>0.54376600813168308</c:v>
                </c:pt>
                <c:pt idx="30360">
                  <c:v>0.54378391932797188</c:v>
                </c:pt>
                <c:pt idx="30361">
                  <c:v>0.54380183052426068</c:v>
                </c:pt>
                <c:pt idx="30362">
                  <c:v>0.54381974172054948</c:v>
                </c:pt>
                <c:pt idx="30363">
                  <c:v>0.54383765291683828</c:v>
                </c:pt>
                <c:pt idx="30364">
                  <c:v>0.54385556411312708</c:v>
                </c:pt>
                <c:pt idx="30365">
                  <c:v>0.54387347530941588</c:v>
                </c:pt>
                <c:pt idx="30366">
                  <c:v>0.54389138650570468</c:v>
                </c:pt>
                <c:pt idx="30367">
                  <c:v>0.54390929770199348</c:v>
                </c:pt>
                <c:pt idx="30368">
                  <c:v>0.54392720889828228</c:v>
                </c:pt>
                <c:pt idx="30369">
                  <c:v>0.54394512009457108</c:v>
                </c:pt>
                <c:pt idx="30370">
                  <c:v>0.54396303129085988</c:v>
                </c:pt>
                <c:pt idx="30371">
                  <c:v>0.54398094248714868</c:v>
                </c:pt>
                <c:pt idx="30372">
                  <c:v>0.54399885368343748</c:v>
                </c:pt>
                <c:pt idx="30373">
                  <c:v>0.54401676487972628</c:v>
                </c:pt>
                <c:pt idx="30374">
                  <c:v>0.54403467607601508</c:v>
                </c:pt>
                <c:pt idx="30375">
                  <c:v>0.54405258727230388</c:v>
                </c:pt>
                <c:pt idx="30376">
                  <c:v>0.54407049846859268</c:v>
                </c:pt>
                <c:pt idx="30377">
                  <c:v>0.54408840966488148</c:v>
                </c:pt>
                <c:pt idx="30378">
                  <c:v>0.54410632086117028</c:v>
                </c:pt>
                <c:pt idx="30379">
                  <c:v>0.54412423205745908</c:v>
                </c:pt>
                <c:pt idx="30380">
                  <c:v>0.54414214325374788</c:v>
                </c:pt>
                <c:pt idx="30381">
                  <c:v>0.54416005445003668</c:v>
                </c:pt>
                <c:pt idx="30382">
                  <c:v>0.54417796564632548</c:v>
                </c:pt>
                <c:pt idx="30383">
                  <c:v>0.54419587684261428</c:v>
                </c:pt>
                <c:pt idx="30384">
                  <c:v>0.54421378803890308</c:v>
                </c:pt>
                <c:pt idx="30385">
                  <c:v>0.54423169923519188</c:v>
                </c:pt>
                <c:pt idx="30386">
                  <c:v>0.54424961043148068</c:v>
                </c:pt>
                <c:pt idx="30387">
                  <c:v>0.54426752162776948</c:v>
                </c:pt>
                <c:pt idx="30388">
                  <c:v>0.54428543282405828</c:v>
                </c:pt>
                <c:pt idx="30389">
                  <c:v>0.54430334402034708</c:v>
                </c:pt>
                <c:pt idx="30390">
                  <c:v>0.54432125521663588</c:v>
                </c:pt>
                <c:pt idx="30391">
                  <c:v>0.54433916641292468</c:v>
                </c:pt>
                <c:pt idx="30392">
                  <c:v>0.54435707760921348</c:v>
                </c:pt>
                <c:pt idx="30393">
                  <c:v>0.54437498880550228</c:v>
                </c:pt>
                <c:pt idx="30394">
                  <c:v>0.54439290000179108</c:v>
                </c:pt>
                <c:pt idx="30395">
                  <c:v>0.54441081119807988</c:v>
                </c:pt>
                <c:pt idx="30396">
                  <c:v>0.54442872239436868</c:v>
                </c:pt>
                <c:pt idx="30397">
                  <c:v>0.54444663359065748</c:v>
                </c:pt>
                <c:pt idx="30398">
                  <c:v>0.54446454478694628</c:v>
                </c:pt>
                <c:pt idx="30399">
                  <c:v>0.54448245598323508</c:v>
                </c:pt>
                <c:pt idx="30400">
                  <c:v>0.54450036717952388</c:v>
                </c:pt>
                <c:pt idx="30401">
                  <c:v>0.54451827837581268</c:v>
                </c:pt>
                <c:pt idx="30402">
                  <c:v>0.54453618957210148</c:v>
                </c:pt>
                <c:pt idx="30403">
                  <c:v>0.54455410076839028</c:v>
                </c:pt>
                <c:pt idx="30404">
                  <c:v>0.54457201196467908</c:v>
                </c:pt>
                <c:pt idx="30405">
                  <c:v>0.54458992316096788</c:v>
                </c:pt>
                <c:pt idx="30406">
                  <c:v>0.54460783435725668</c:v>
                </c:pt>
                <c:pt idx="30407">
                  <c:v>0.54462574555354548</c:v>
                </c:pt>
                <c:pt idx="30408">
                  <c:v>0.54464365674983428</c:v>
                </c:pt>
                <c:pt idx="30409">
                  <c:v>0.54466156794612308</c:v>
                </c:pt>
                <c:pt idx="30410">
                  <c:v>0.54467947914241188</c:v>
                </c:pt>
                <c:pt idx="30411">
                  <c:v>0.54469739033870068</c:v>
                </c:pt>
                <c:pt idx="30412">
                  <c:v>0.54471530153498948</c:v>
                </c:pt>
                <c:pt idx="30413">
                  <c:v>0.54473321273127828</c:v>
                </c:pt>
                <c:pt idx="30414">
                  <c:v>0.54475112392756708</c:v>
                </c:pt>
                <c:pt idx="30415">
                  <c:v>0.54476903512385588</c:v>
                </c:pt>
                <c:pt idx="30416">
                  <c:v>0.54478694632014468</c:v>
                </c:pt>
                <c:pt idx="30417">
                  <c:v>0.54480485751643348</c:v>
                </c:pt>
                <c:pt idx="30418">
                  <c:v>0.54482276871272228</c:v>
                </c:pt>
                <c:pt idx="30419">
                  <c:v>0.54484067990901108</c:v>
                </c:pt>
                <c:pt idx="30420">
                  <c:v>0.54485859110529988</c:v>
                </c:pt>
                <c:pt idx="30421">
                  <c:v>0.54487650230158868</c:v>
                </c:pt>
                <c:pt idx="30422">
                  <c:v>0.54489441349787748</c:v>
                </c:pt>
                <c:pt idx="30423">
                  <c:v>0.54491232469416628</c:v>
                </c:pt>
                <c:pt idx="30424">
                  <c:v>0.54493023589045508</c:v>
                </c:pt>
                <c:pt idx="30425">
                  <c:v>0.54494814708674388</c:v>
                </c:pt>
                <c:pt idx="30426">
                  <c:v>0.54496605828303268</c:v>
                </c:pt>
                <c:pt idx="30427">
                  <c:v>0.54498396947932148</c:v>
                </c:pt>
                <c:pt idx="30428">
                  <c:v>0.54500188067561028</c:v>
                </c:pt>
                <c:pt idx="30429">
                  <c:v>0.54501979187189908</c:v>
                </c:pt>
                <c:pt idx="30430">
                  <c:v>0.54503770306818788</c:v>
                </c:pt>
                <c:pt idx="30431">
                  <c:v>0.54505561426447668</c:v>
                </c:pt>
                <c:pt idx="30432">
                  <c:v>0.54507352546076548</c:v>
                </c:pt>
                <c:pt idx="30433">
                  <c:v>0.54509143665705428</c:v>
                </c:pt>
                <c:pt idx="30434">
                  <c:v>0.54510934785334308</c:v>
                </c:pt>
                <c:pt idx="30435">
                  <c:v>0.54512725904963188</c:v>
                </c:pt>
                <c:pt idx="30436">
                  <c:v>0.54514517024592068</c:v>
                </c:pt>
                <c:pt idx="30437">
                  <c:v>0.54516308144220949</c:v>
                </c:pt>
                <c:pt idx="30438">
                  <c:v>0.54518099263849829</c:v>
                </c:pt>
                <c:pt idx="30439">
                  <c:v>0.54519890383478709</c:v>
                </c:pt>
                <c:pt idx="30440">
                  <c:v>0.54521681503107589</c:v>
                </c:pt>
                <c:pt idx="30441">
                  <c:v>0.54523472622736469</c:v>
                </c:pt>
                <c:pt idx="30442">
                  <c:v>0.54525263742365349</c:v>
                </c:pt>
                <c:pt idx="30443">
                  <c:v>0.54527054861994229</c:v>
                </c:pt>
                <c:pt idx="30444">
                  <c:v>0.54528845981623109</c:v>
                </c:pt>
                <c:pt idx="30445">
                  <c:v>0.54530637101251989</c:v>
                </c:pt>
                <c:pt idx="30446">
                  <c:v>0.54532428220880869</c:v>
                </c:pt>
                <c:pt idx="30447">
                  <c:v>0.54534219340509749</c:v>
                </c:pt>
                <c:pt idx="30448">
                  <c:v>0.54536010460138629</c:v>
                </c:pt>
                <c:pt idx="30449">
                  <c:v>0.54537801579767509</c:v>
                </c:pt>
                <c:pt idx="30450">
                  <c:v>0.54539592699396389</c:v>
                </c:pt>
                <c:pt idx="30451">
                  <c:v>0.54541383819025269</c:v>
                </c:pt>
                <c:pt idx="30452">
                  <c:v>0.54543174938654149</c:v>
                </c:pt>
                <c:pt idx="30453">
                  <c:v>0.54544966058283029</c:v>
                </c:pt>
                <c:pt idx="30454">
                  <c:v>0.54546757177911909</c:v>
                </c:pt>
                <c:pt idx="30455">
                  <c:v>0.54548548297540789</c:v>
                </c:pt>
                <c:pt idx="30456">
                  <c:v>0.54550339417169669</c:v>
                </c:pt>
                <c:pt idx="30457">
                  <c:v>0.54552130536798549</c:v>
                </c:pt>
                <c:pt idx="30458">
                  <c:v>0.54553921656427429</c:v>
                </c:pt>
                <c:pt idx="30459">
                  <c:v>0.54555712776056309</c:v>
                </c:pt>
                <c:pt idx="30460">
                  <c:v>0.54557503895685189</c:v>
                </c:pt>
                <c:pt idx="30461">
                  <c:v>0.54559295015314069</c:v>
                </c:pt>
                <c:pt idx="30462">
                  <c:v>0.54561086134942949</c:v>
                </c:pt>
                <c:pt idx="30463">
                  <c:v>0.54562877254571829</c:v>
                </c:pt>
                <c:pt idx="30464">
                  <c:v>0.54564668374200709</c:v>
                </c:pt>
                <c:pt idx="30465">
                  <c:v>0.54566459493829589</c:v>
                </c:pt>
                <c:pt idx="30466">
                  <c:v>0.54568250613458469</c:v>
                </c:pt>
                <c:pt idx="30467">
                  <c:v>0.54570041733087349</c:v>
                </c:pt>
                <c:pt idx="30468">
                  <c:v>0.54571832852716229</c:v>
                </c:pt>
                <c:pt idx="30469">
                  <c:v>0.54573623972345109</c:v>
                </c:pt>
                <c:pt idx="30470">
                  <c:v>0.54575415091973989</c:v>
                </c:pt>
                <c:pt idx="30471">
                  <c:v>0.54577206211602869</c:v>
                </c:pt>
                <c:pt idx="30472">
                  <c:v>0.54578997331231749</c:v>
                </c:pt>
                <c:pt idx="30473">
                  <c:v>0.54580788450860629</c:v>
                </c:pt>
                <c:pt idx="30474">
                  <c:v>0.54582579570489509</c:v>
                </c:pt>
                <c:pt idx="30475">
                  <c:v>0.54584370690118389</c:v>
                </c:pt>
                <c:pt idx="30476">
                  <c:v>0.54586161809747269</c:v>
                </c:pt>
                <c:pt idx="30477">
                  <c:v>0.54587952929376149</c:v>
                </c:pt>
                <c:pt idx="30478">
                  <c:v>0.54589744049005029</c:v>
                </c:pt>
                <c:pt idx="30479">
                  <c:v>0.54591535168633909</c:v>
                </c:pt>
                <c:pt idx="30480">
                  <c:v>0.54593326288262789</c:v>
                </c:pt>
                <c:pt idx="30481">
                  <c:v>0.54595117407891669</c:v>
                </c:pt>
                <c:pt idx="30482">
                  <c:v>0.54596908527520549</c:v>
                </c:pt>
                <c:pt idx="30483">
                  <c:v>0.54598699647149429</c:v>
                </c:pt>
                <c:pt idx="30484">
                  <c:v>0.54600490766778309</c:v>
                </c:pt>
                <c:pt idx="30485">
                  <c:v>0.54602281886407189</c:v>
                </c:pt>
                <c:pt idx="30486">
                  <c:v>0.54604073006036069</c:v>
                </c:pt>
                <c:pt idx="30487">
                  <c:v>0.54605864125664949</c:v>
                </c:pt>
                <c:pt idx="30488">
                  <c:v>0.54607655245293829</c:v>
                </c:pt>
                <c:pt idx="30489">
                  <c:v>0.54609446364922709</c:v>
                </c:pt>
                <c:pt idx="30490">
                  <c:v>0.54611237484551589</c:v>
                </c:pt>
                <c:pt idx="30491">
                  <c:v>0.54613028604180469</c:v>
                </c:pt>
                <c:pt idx="30492">
                  <c:v>0.54614819723809349</c:v>
                </c:pt>
                <c:pt idx="30493">
                  <c:v>0.54616610843438229</c:v>
                </c:pt>
                <c:pt idx="30494">
                  <c:v>0.54618401963067109</c:v>
                </c:pt>
                <c:pt idx="30495">
                  <c:v>0.54620193082695989</c:v>
                </c:pt>
                <c:pt idx="30496">
                  <c:v>0.54621984202324869</c:v>
                </c:pt>
                <c:pt idx="30497">
                  <c:v>0.54623775321953749</c:v>
                </c:pt>
                <c:pt idx="30498">
                  <c:v>0.54625566441582629</c:v>
                </c:pt>
                <c:pt idx="30499">
                  <c:v>0.54627357561211509</c:v>
                </c:pt>
                <c:pt idx="30500">
                  <c:v>0.54629148680840389</c:v>
                </c:pt>
                <c:pt idx="30501">
                  <c:v>0.54630939800469269</c:v>
                </c:pt>
                <c:pt idx="30502">
                  <c:v>0.54632730920098149</c:v>
                </c:pt>
                <c:pt idx="30503">
                  <c:v>0.54634522039727029</c:v>
                </c:pt>
                <c:pt idx="30504">
                  <c:v>0.54636313159355909</c:v>
                </c:pt>
                <c:pt idx="30505">
                  <c:v>0.54638104278984789</c:v>
                </c:pt>
                <c:pt idx="30506">
                  <c:v>0.54639895398613669</c:v>
                </c:pt>
                <c:pt idx="30507">
                  <c:v>0.54641686518242549</c:v>
                </c:pt>
                <c:pt idx="30508">
                  <c:v>0.54643477637871429</c:v>
                </c:pt>
                <c:pt idx="30509">
                  <c:v>0.54645268757500309</c:v>
                </c:pt>
                <c:pt idx="30510">
                  <c:v>0.54647059877129189</c:v>
                </c:pt>
                <c:pt idx="30511">
                  <c:v>0.54648850996758069</c:v>
                </c:pt>
                <c:pt idx="30512">
                  <c:v>0.54650642116386949</c:v>
                </c:pt>
                <c:pt idx="30513">
                  <c:v>0.54652433236015829</c:v>
                </c:pt>
                <c:pt idx="30514">
                  <c:v>0.54654224355644709</c:v>
                </c:pt>
                <c:pt idx="30515">
                  <c:v>0.54656015475273589</c:v>
                </c:pt>
                <c:pt idx="30516">
                  <c:v>0.54657806594902469</c:v>
                </c:pt>
                <c:pt idx="30517">
                  <c:v>0.54659597714531349</c:v>
                </c:pt>
                <c:pt idx="30518">
                  <c:v>0.54661388834160229</c:v>
                </c:pt>
                <c:pt idx="30519">
                  <c:v>0.54663179953789109</c:v>
                </c:pt>
                <c:pt idx="30520">
                  <c:v>0.54664971073417989</c:v>
                </c:pt>
                <c:pt idx="30521">
                  <c:v>0.54666762193046869</c:v>
                </c:pt>
                <c:pt idx="30522">
                  <c:v>0.54668553312675749</c:v>
                </c:pt>
                <c:pt idx="30523">
                  <c:v>0.54670344432304629</c:v>
                </c:pt>
                <c:pt idx="30524">
                  <c:v>0.54672135551933509</c:v>
                </c:pt>
                <c:pt idx="30525">
                  <c:v>0.5467392667156239</c:v>
                </c:pt>
                <c:pt idx="30526">
                  <c:v>0.5467571779119127</c:v>
                </c:pt>
                <c:pt idx="30527">
                  <c:v>0.5467750891082015</c:v>
                </c:pt>
                <c:pt idx="30528">
                  <c:v>0.5467930003044903</c:v>
                </c:pt>
                <c:pt idx="30529">
                  <c:v>0.5468109115007791</c:v>
                </c:pt>
                <c:pt idx="30530">
                  <c:v>0.5468288226970679</c:v>
                </c:pt>
                <c:pt idx="30531">
                  <c:v>0.5468467338933567</c:v>
                </c:pt>
                <c:pt idx="30532">
                  <c:v>0.5468646450896455</c:v>
                </c:pt>
                <c:pt idx="30533">
                  <c:v>0.5468825562859343</c:v>
                </c:pt>
                <c:pt idx="30534">
                  <c:v>0.5469004674822231</c:v>
                </c:pt>
                <c:pt idx="30535">
                  <c:v>0.5469183786785119</c:v>
                </c:pt>
                <c:pt idx="30536">
                  <c:v>0.5469362898748007</c:v>
                </c:pt>
                <c:pt idx="30537">
                  <c:v>0.5469542010710895</c:v>
                </c:pt>
                <c:pt idx="30538">
                  <c:v>0.5469721122673783</c:v>
                </c:pt>
                <c:pt idx="30539">
                  <c:v>0.5469900234636671</c:v>
                </c:pt>
                <c:pt idx="30540">
                  <c:v>0.5470079346599559</c:v>
                </c:pt>
                <c:pt idx="30541">
                  <c:v>0.5470258458562447</c:v>
                </c:pt>
                <c:pt idx="30542">
                  <c:v>0.5470437570525335</c:v>
                </c:pt>
                <c:pt idx="30543">
                  <c:v>0.5470616682488223</c:v>
                </c:pt>
                <c:pt idx="30544">
                  <c:v>0.5470795794451111</c:v>
                </c:pt>
                <c:pt idx="30545">
                  <c:v>0.5470974906413999</c:v>
                </c:pt>
                <c:pt idx="30546">
                  <c:v>0.5471154018376887</c:v>
                </c:pt>
                <c:pt idx="30547">
                  <c:v>0.5471333130339775</c:v>
                </c:pt>
                <c:pt idx="30548">
                  <c:v>0.5471512242302663</c:v>
                </c:pt>
                <c:pt idx="30549">
                  <c:v>0.5471691354265551</c:v>
                </c:pt>
                <c:pt idx="30550">
                  <c:v>0.5471870466228439</c:v>
                </c:pt>
                <c:pt idx="30551">
                  <c:v>0.5472049578191327</c:v>
                </c:pt>
                <c:pt idx="30552">
                  <c:v>0.5472228690154215</c:v>
                </c:pt>
                <c:pt idx="30553">
                  <c:v>0.5472407802117103</c:v>
                </c:pt>
                <c:pt idx="30554">
                  <c:v>0.5472586914079991</c:v>
                </c:pt>
                <c:pt idx="30555">
                  <c:v>0.5472766026042879</c:v>
                </c:pt>
                <c:pt idx="30556">
                  <c:v>0.5472945138005767</c:v>
                </c:pt>
                <c:pt idx="30557">
                  <c:v>0.5473124249968655</c:v>
                </c:pt>
                <c:pt idx="30558">
                  <c:v>0.5473303361931543</c:v>
                </c:pt>
                <c:pt idx="30559">
                  <c:v>0.5473482473894431</c:v>
                </c:pt>
                <c:pt idx="30560">
                  <c:v>0.5473661585857319</c:v>
                </c:pt>
                <c:pt idx="30561">
                  <c:v>0.5473840697820207</c:v>
                </c:pt>
                <c:pt idx="30562">
                  <c:v>0.5474019809783095</c:v>
                </c:pt>
                <c:pt idx="30563">
                  <c:v>0.5474198921745983</c:v>
                </c:pt>
                <c:pt idx="30564">
                  <c:v>0.5474378033708871</c:v>
                </c:pt>
                <c:pt idx="30565">
                  <c:v>0.5474557145671759</c:v>
                </c:pt>
                <c:pt idx="30566">
                  <c:v>0.5474736257634647</c:v>
                </c:pt>
                <c:pt idx="30567">
                  <c:v>0.5474915369597535</c:v>
                </c:pt>
                <c:pt idx="30568">
                  <c:v>0.5475094481560423</c:v>
                </c:pt>
                <c:pt idx="30569">
                  <c:v>0.5475273593523311</c:v>
                </c:pt>
                <c:pt idx="30570">
                  <c:v>0.5475452705486199</c:v>
                </c:pt>
                <c:pt idx="30571">
                  <c:v>0.5475631817449087</c:v>
                </c:pt>
                <c:pt idx="30572">
                  <c:v>0.5475810929411975</c:v>
                </c:pt>
                <c:pt idx="30573">
                  <c:v>0.5475990041374863</c:v>
                </c:pt>
                <c:pt idx="30574">
                  <c:v>0.5476169153337751</c:v>
                </c:pt>
                <c:pt idx="30575">
                  <c:v>0.5476348265300639</c:v>
                </c:pt>
                <c:pt idx="30576">
                  <c:v>0.5476527377263527</c:v>
                </c:pt>
                <c:pt idx="30577">
                  <c:v>0.5476706489226415</c:v>
                </c:pt>
                <c:pt idx="30578">
                  <c:v>0.5476885601189303</c:v>
                </c:pt>
                <c:pt idx="30579">
                  <c:v>0.5477064713152191</c:v>
                </c:pt>
                <c:pt idx="30580">
                  <c:v>0.5477243825115079</c:v>
                </c:pt>
                <c:pt idx="30581">
                  <c:v>0.5477422937077967</c:v>
                </c:pt>
                <c:pt idx="30582">
                  <c:v>0.5477602049040855</c:v>
                </c:pt>
                <c:pt idx="30583">
                  <c:v>0.5477781161003743</c:v>
                </c:pt>
                <c:pt idx="30584">
                  <c:v>0.5477960272966631</c:v>
                </c:pt>
                <c:pt idx="30585">
                  <c:v>0.5478139384929519</c:v>
                </c:pt>
                <c:pt idx="30586">
                  <c:v>0.5478318496892407</c:v>
                </c:pt>
                <c:pt idx="30587">
                  <c:v>0.5478497608855295</c:v>
                </c:pt>
                <c:pt idx="30588">
                  <c:v>0.5478676720818183</c:v>
                </c:pt>
                <c:pt idx="30589">
                  <c:v>0.5478855832781071</c:v>
                </c:pt>
                <c:pt idx="30590">
                  <c:v>0.5479034944743959</c:v>
                </c:pt>
                <c:pt idx="30591">
                  <c:v>0.5479214056706847</c:v>
                </c:pt>
                <c:pt idx="30592">
                  <c:v>0.5479393168669735</c:v>
                </c:pt>
                <c:pt idx="30593">
                  <c:v>0.5479572280632623</c:v>
                </c:pt>
                <c:pt idx="30594">
                  <c:v>0.5479751392595511</c:v>
                </c:pt>
                <c:pt idx="30595">
                  <c:v>0.5479930504558399</c:v>
                </c:pt>
                <c:pt idx="30596">
                  <c:v>0.5480109616521287</c:v>
                </c:pt>
                <c:pt idx="30597">
                  <c:v>0.5480288728484175</c:v>
                </c:pt>
                <c:pt idx="30598">
                  <c:v>0.5480467840447063</c:v>
                </c:pt>
                <c:pt idx="30599">
                  <c:v>0.5480646952409951</c:v>
                </c:pt>
                <c:pt idx="30600">
                  <c:v>0.5480826064372839</c:v>
                </c:pt>
                <c:pt idx="30601">
                  <c:v>0.5481005176335727</c:v>
                </c:pt>
                <c:pt idx="30602">
                  <c:v>0.5481184288298615</c:v>
                </c:pt>
                <c:pt idx="30603">
                  <c:v>0.5481363400261503</c:v>
                </c:pt>
                <c:pt idx="30604">
                  <c:v>0.5481542512224391</c:v>
                </c:pt>
                <c:pt idx="30605">
                  <c:v>0.5481721624187279</c:v>
                </c:pt>
                <c:pt idx="30606">
                  <c:v>0.5481900736150167</c:v>
                </c:pt>
                <c:pt idx="30607">
                  <c:v>0.5482079848113055</c:v>
                </c:pt>
                <c:pt idx="30608">
                  <c:v>0.5482258960075943</c:v>
                </c:pt>
                <c:pt idx="30609">
                  <c:v>0.5482438072038831</c:v>
                </c:pt>
                <c:pt idx="30610">
                  <c:v>0.5482617184001719</c:v>
                </c:pt>
                <c:pt idx="30611">
                  <c:v>0.5482796295964607</c:v>
                </c:pt>
                <c:pt idx="30612">
                  <c:v>0.5482975407927495</c:v>
                </c:pt>
                <c:pt idx="30613">
                  <c:v>0.5483154519890383</c:v>
                </c:pt>
                <c:pt idx="30614">
                  <c:v>0.54833336318532711</c:v>
                </c:pt>
                <c:pt idx="30615">
                  <c:v>0.54835127438161591</c:v>
                </c:pt>
                <c:pt idx="30616">
                  <c:v>0.54836918557790471</c:v>
                </c:pt>
                <c:pt idx="30617">
                  <c:v>0.54838709677419351</c:v>
                </c:pt>
                <c:pt idx="30618">
                  <c:v>0.54840500797048231</c:v>
                </c:pt>
                <c:pt idx="30619">
                  <c:v>0.54842291916677111</c:v>
                </c:pt>
                <c:pt idx="30620">
                  <c:v>0.54844083036305991</c:v>
                </c:pt>
                <c:pt idx="30621">
                  <c:v>0.54845874155934871</c:v>
                </c:pt>
                <c:pt idx="30622">
                  <c:v>0.54847665275563751</c:v>
                </c:pt>
                <c:pt idx="30623">
                  <c:v>0.54849456395192631</c:v>
                </c:pt>
                <c:pt idx="30624">
                  <c:v>0.54851247514821511</c:v>
                </c:pt>
                <c:pt idx="30625">
                  <c:v>0.54853038634450391</c:v>
                </c:pt>
                <c:pt idx="30626">
                  <c:v>0.54854829754079271</c:v>
                </c:pt>
                <c:pt idx="30627">
                  <c:v>0.54856620873708151</c:v>
                </c:pt>
                <c:pt idx="30628">
                  <c:v>0.54858411993337031</c:v>
                </c:pt>
                <c:pt idx="30629">
                  <c:v>0.54860203112965911</c:v>
                </c:pt>
                <c:pt idx="30630">
                  <c:v>0.54861994232594791</c:v>
                </c:pt>
                <c:pt idx="30631">
                  <c:v>0.54863785352223671</c:v>
                </c:pt>
                <c:pt idx="30632">
                  <c:v>0.54865576471852551</c:v>
                </c:pt>
                <c:pt idx="30633">
                  <c:v>0.54867367591481431</c:v>
                </c:pt>
                <c:pt idx="30634">
                  <c:v>0.54869158711110311</c:v>
                </c:pt>
                <c:pt idx="30635">
                  <c:v>0.54870949830739191</c:v>
                </c:pt>
                <c:pt idx="30636">
                  <c:v>0.54872740950368071</c:v>
                </c:pt>
                <c:pt idx="30637">
                  <c:v>0.54874532069996951</c:v>
                </c:pt>
                <c:pt idx="30638">
                  <c:v>0.54876323189625831</c:v>
                </c:pt>
                <c:pt idx="30639">
                  <c:v>0.54878114309254711</c:v>
                </c:pt>
                <c:pt idx="30640">
                  <c:v>0.54879905428883591</c:v>
                </c:pt>
                <c:pt idx="30641">
                  <c:v>0.54881696548512471</c:v>
                </c:pt>
                <c:pt idx="30642">
                  <c:v>0.54883487668141351</c:v>
                </c:pt>
                <c:pt idx="30643">
                  <c:v>0.54885278787770231</c:v>
                </c:pt>
                <c:pt idx="30644">
                  <c:v>0.54887069907399111</c:v>
                </c:pt>
                <c:pt idx="30645">
                  <c:v>0.54888861027027991</c:v>
                </c:pt>
                <c:pt idx="30646">
                  <c:v>0.54890652146656871</c:v>
                </c:pt>
                <c:pt idx="30647">
                  <c:v>0.54892443266285751</c:v>
                </c:pt>
                <c:pt idx="30648">
                  <c:v>0.54894234385914631</c:v>
                </c:pt>
                <c:pt idx="30649">
                  <c:v>0.54896025505543511</c:v>
                </c:pt>
                <c:pt idx="30650">
                  <c:v>0.54897816625172391</c:v>
                </c:pt>
                <c:pt idx="30651">
                  <c:v>0.54899607744801271</c:v>
                </c:pt>
                <c:pt idx="30652">
                  <c:v>0.54901398864430151</c:v>
                </c:pt>
                <c:pt idx="30653">
                  <c:v>0.54903189984059031</c:v>
                </c:pt>
                <c:pt idx="30654">
                  <c:v>0.54904981103687911</c:v>
                </c:pt>
                <c:pt idx="30655">
                  <c:v>0.54906772223316791</c:v>
                </c:pt>
                <c:pt idx="30656">
                  <c:v>0.54908563342945671</c:v>
                </c:pt>
                <c:pt idx="30657">
                  <c:v>0.54910354462574551</c:v>
                </c:pt>
                <c:pt idx="30658">
                  <c:v>0.54912145582203431</c:v>
                </c:pt>
                <c:pt idx="30659">
                  <c:v>0.54913936701832311</c:v>
                </c:pt>
                <c:pt idx="30660">
                  <c:v>0.54915727821461191</c:v>
                </c:pt>
                <c:pt idx="30661">
                  <c:v>0.54917518941090071</c:v>
                </c:pt>
                <c:pt idx="30662">
                  <c:v>0.54919310060718951</c:v>
                </c:pt>
                <c:pt idx="30663">
                  <c:v>0.54921101180347831</c:v>
                </c:pt>
                <c:pt idx="30664">
                  <c:v>0.54922892299976711</c:v>
                </c:pt>
                <c:pt idx="30665">
                  <c:v>0.54924683419605591</c:v>
                </c:pt>
                <c:pt idx="30666">
                  <c:v>0.54926474539234471</c:v>
                </c:pt>
                <c:pt idx="30667">
                  <c:v>0.54928265658863351</c:v>
                </c:pt>
                <c:pt idx="30668">
                  <c:v>0.54930056778492231</c:v>
                </c:pt>
                <c:pt idx="30669">
                  <c:v>0.54931847898121111</c:v>
                </c:pt>
                <c:pt idx="30670">
                  <c:v>0.54933639017749991</c:v>
                </c:pt>
                <c:pt idx="30671">
                  <c:v>0.54935430137378871</c:v>
                </c:pt>
                <c:pt idx="30672">
                  <c:v>0.54937221257007751</c:v>
                </c:pt>
                <c:pt idx="30673">
                  <c:v>0.54939012376636631</c:v>
                </c:pt>
                <c:pt idx="30674">
                  <c:v>0.54940803496265511</c:v>
                </c:pt>
                <c:pt idx="30675">
                  <c:v>0.54942594615894391</c:v>
                </c:pt>
                <c:pt idx="30676">
                  <c:v>0.54944385735523271</c:v>
                </c:pt>
                <c:pt idx="30677">
                  <c:v>0.54946176855152151</c:v>
                </c:pt>
                <c:pt idx="30678">
                  <c:v>0.54947967974781031</c:v>
                </c:pt>
                <c:pt idx="30679">
                  <c:v>0.54949759094409911</c:v>
                </c:pt>
                <c:pt idx="30680">
                  <c:v>0.54951550214038791</c:v>
                </c:pt>
                <c:pt idx="30681">
                  <c:v>0.54953341333667671</c:v>
                </c:pt>
                <c:pt idx="30682">
                  <c:v>0.54955132453296551</c:v>
                </c:pt>
                <c:pt idx="30683">
                  <c:v>0.54956923572925431</c:v>
                </c:pt>
                <c:pt idx="30684">
                  <c:v>0.54958714692554311</c:v>
                </c:pt>
                <c:pt idx="30685">
                  <c:v>0.54960505812183191</c:v>
                </c:pt>
                <c:pt idx="30686">
                  <c:v>0.54962296931812071</c:v>
                </c:pt>
                <c:pt idx="30687">
                  <c:v>0.54964088051440951</c:v>
                </c:pt>
                <c:pt idx="30688">
                  <c:v>0.54965879171069831</c:v>
                </c:pt>
                <c:pt idx="30689">
                  <c:v>0.54967670290698711</c:v>
                </c:pt>
                <c:pt idx="30690">
                  <c:v>0.54969461410327591</c:v>
                </c:pt>
                <c:pt idx="30691">
                  <c:v>0.54971252529956471</c:v>
                </c:pt>
                <c:pt idx="30692">
                  <c:v>0.54973043649585351</c:v>
                </c:pt>
                <c:pt idx="30693">
                  <c:v>0.54974834769214231</c:v>
                </c:pt>
                <c:pt idx="30694">
                  <c:v>0.54976625888843111</c:v>
                </c:pt>
                <c:pt idx="30695">
                  <c:v>0.54978417008471991</c:v>
                </c:pt>
                <c:pt idx="30696">
                  <c:v>0.54980208128100871</c:v>
                </c:pt>
                <c:pt idx="30697">
                  <c:v>0.54981999247729751</c:v>
                </c:pt>
                <c:pt idx="30698">
                  <c:v>0.54983790367358631</c:v>
                </c:pt>
                <c:pt idx="30699">
                  <c:v>0.54985581486987511</c:v>
                </c:pt>
                <c:pt idx="30700">
                  <c:v>0.54987372606616391</c:v>
                </c:pt>
                <c:pt idx="30701">
                  <c:v>0.54989163726245271</c:v>
                </c:pt>
                <c:pt idx="30702">
                  <c:v>0.54990954845874152</c:v>
                </c:pt>
                <c:pt idx="30703">
                  <c:v>0.54992745965503032</c:v>
                </c:pt>
                <c:pt idx="30704">
                  <c:v>0.54994537085131912</c:v>
                </c:pt>
                <c:pt idx="30705">
                  <c:v>0.54996328204760792</c:v>
                </c:pt>
                <c:pt idx="30706">
                  <c:v>0.54998119324389672</c:v>
                </c:pt>
                <c:pt idx="30707">
                  <c:v>0.54999910444018552</c:v>
                </c:pt>
                <c:pt idx="30708">
                  <c:v>0.55001701563647432</c:v>
                </c:pt>
                <c:pt idx="30709">
                  <c:v>0.55003492683276312</c:v>
                </c:pt>
                <c:pt idx="30710">
                  <c:v>0.55005283802905192</c:v>
                </c:pt>
                <c:pt idx="30711">
                  <c:v>0.55007074922534072</c:v>
                </c:pt>
                <c:pt idx="30712">
                  <c:v>0.55008866042162952</c:v>
                </c:pt>
                <c:pt idx="30713">
                  <c:v>0.55010657161791832</c:v>
                </c:pt>
                <c:pt idx="30714">
                  <c:v>0.55012448281420712</c:v>
                </c:pt>
                <c:pt idx="30715">
                  <c:v>0.55014239401049592</c:v>
                </c:pt>
                <c:pt idx="30716">
                  <c:v>0.55016030520678472</c:v>
                </c:pt>
                <c:pt idx="30717">
                  <c:v>0.55017821640307352</c:v>
                </c:pt>
                <c:pt idx="30718">
                  <c:v>0.55019612759936232</c:v>
                </c:pt>
                <c:pt idx="30719">
                  <c:v>0.55021403879565112</c:v>
                </c:pt>
                <c:pt idx="30720">
                  <c:v>0.55023194999193992</c:v>
                </c:pt>
                <c:pt idx="30721">
                  <c:v>0.55024986118822872</c:v>
                </c:pt>
                <c:pt idx="30722">
                  <c:v>0.55026777238451752</c:v>
                </c:pt>
                <c:pt idx="30723">
                  <c:v>0.55028568358080632</c:v>
                </c:pt>
                <c:pt idx="30724">
                  <c:v>0.55030359477709512</c:v>
                </c:pt>
                <c:pt idx="30725">
                  <c:v>0.55032150597338392</c:v>
                </c:pt>
                <c:pt idx="30726">
                  <c:v>0.55033941716967272</c:v>
                </c:pt>
                <c:pt idx="30727">
                  <c:v>0.55035732836596152</c:v>
                </c:pt>
                <c:pt idx="30728">
                  <c:v>0.55037523956225032</c:v>
                </c:pt>
                <c:pt idx="30729">
                  <c:v>0.55039315075853912</c:v>
                </c:pt>
                <c:pt idx="30730">
                  <c:v>0.55041106195482792</c:v>
                </c:pt>
                <c:pt idx="30731">
                  <c:v>0.55042897315111672</c:v>
                </c:pt>
                <c:pt idx="30732">
                  <c:v>0.55044688434740552</c:v>
                </c:pt>
                <c:pt idx="30733">
                  <c:v>0.55046479554369432</c:v>
                </c:pt>
                <c:pt idx="30734">
                  <c:v>0.55048270673998312</c:v>
                </c:pt>
                <c:pt idx="30735">
                  <c:v>0.55050061793627192</c:v>
                </c:pt>
                <c:pt idx="30736">
                  <c:v>0.55051852913256072</c:v>
                </c:pt>
                <c:pt idx="30737">
                  <c:v>0.55053644032884952</c:v>
                </c:pt>
                <c:pt idx="30738">
                  <c:v>0.55055435152513832</c:v>
                </c:pt>
                <c:pt idx="30739">
                  <c:v>0.55057226272142712</c:v>
                </c:pt>
                <c:pt idx="30740">
                  <c:v>0.55059017391771592</c:v>
                </c:pt>
                <c:pt idx="30741">
                  <c:v>0.55060808511400472</c:v>
                </c:pt>
                <c:pt idx="30742">
                  <c:v>0.55062599631029352</c:v>
                </c:pt>
                <c:pt idx="30743">
                  <c:v>0.55064390750658232</c:v>
                </c:pt>
                <c:pt idx="30744">
                  <c:v>0.55066181870287112</c:v>
                </c:pt>
                <c:pt idx="30745">
                  <c:v>0.55067972989915992</c:v>
                </c:pt>
                <c:pt idx="30746">
                  <c:v>0.55069764109544872</c:v>
                </c:pt>
                <c:pt idx="30747">
                  <c:v>0.55071555229173752</c:v>
                </c:pt>
                <c:pt idx="30748">
                  <c:v>0.55073346348802632</c:v>
                </c:pt>
                <c:pt idx="30749">
                  <c:v>0.55075137468431512</c:v>
                </c:pt>
                <c:pt idx="30750">
                  <c:v>0.55076928588060392</c:v>
                </c:pt>
                <c:pt idx="30751">
                  <c:v>0.55078719707689272</c:v>
                </c:pt>
                <c:pt idx="30752">
                  <c:v>0.55080510827318152</c:v>
                </c:pt>
                <c:pt idx="30753">
                  <c:v>0.55082301946947032</c:v>
                </c:pt>
                <c:pt idx="30754">
                  <c:v>0.55084093066575912</c:v>
                </c:pt>
                <c:pt idx="30755">
                  <c:v>0.55085884186204792</c:v>
                </c:pt>
                <c:pt idx="30756">
                  <c:v>0.55087675305833672</c:v>
                </c:pt>
                <c:pt idx="30757">
                  <c:v>0.55089466425462552</c:v>
                </c:pt>
                <c:pt idx="30758">
                  <c:v>0.55091257545091432</c:v>
                </c:pt>
                <c:pt idx="30759">
                  <c:v>0.55093048664720312</c:v>
                </c:pt>
                <c:pt idx="30760">
                  <c:v>0.55094839784349192</c:v>
                </c:pt>
                <c:pt idx="30761">
                  <c:v>0.55096630903978072</c:v>
                </c:pt>
                <c:pt idx="30762">
                  <c:v>0.55098422023606952</c:v>
                </c:pt>
                <c:pt idx="30763">
                  <c:v>0.55100213143235832</c:v>
                </c:pt>
                <c:pt idx="30764">
                  <c:v>0.55102004262864712</c:v>
                </c:pt>
                <c:pt idx="30765">
                  <c:v>0.55103795382493592</c:v>
                </c:pt>
                <c:pt idx="30766">
                  <c:v>0.55105586502122472</c:v>
                </c:pt>
                <c:pt idx="30767">
                  <c:v>0.55107377621751352</c:v>
                </c:pt>
                <c:pt idx="30768">
                  <c:v>0.55109168741380232</c:v>
                </c:pt>
                <c:pt idx="30769">
                  <c:v>0.55110959861009112</c:v>
                </c:pt>
                <c:pt idx="30770">
                  <c:v>0.55112750980637992</c:v>
                </c:pt>
                <c:pt idx="30771">
                  <c:v>0.55114542100266872</c:v>
                </c:pt>
                <c:pt idx="30772">
                  <c:v>0.55116333219895752</c:v>
                </c:pt>
                <c:pt idx="30773">
                  <c:v>0.55118124339524632</c:v>
                </c:pt>
                <c:pt idx="30774">
                  <c:v>0.55119915459153512</c:v>
                </c:pt>
                <c:pt idx="30775">
                  <c:v>0.55121706578782392</c:v>
                </c:pt>
                <c:pt idx="30776">
                  <c:v>0.55123497698411272</c:v>
                </c:pt>
                <c:pt idx="30777">
                  <c:v>0.55125288818040152</c:v>
                </c:pt>
                <c:pt idx="30778">
                  <c:v>0.55127079937669032</c:v>
                </c:pt>
                <c:pt idx="30779">
                  <c:v>0.55128871057297912</c:v>
                </c:pt>
                <c:pt idx="30780">
                  <c:v>0.55130662176926792</c:v>
                </c:pt>
                <c:pt idx="30781">
                  <c:v>0.55132453296555672</c:v>
                </c:pt>
                <c:pt idx="30782">
                  <c:v>0.55134244416184552</c:v>
                </c:pt>
                <c:pt idx="30783">
                  <c:v>0.55136035535813432</c:v>
                </c:pt>
                <c:pt idx="30784">
                  <c:v>0.55137826655442312</c:v>
                </c:pt>
                <c:pt idx="30785">
                  <c:v>0.55139617775071192</c:v>
                </c:pt>
                <c:pt idx="30786">
                  <c:v>0.55141408894700072</c:v>
                </c:pt>
                <c:pt idx="30787">
                  <c:v>0.55143200014328952</c:v>
                </c:pt>
                <c:pt idx="30788">
                  <c:v>0.55144991133957832</c:v>
                </c:pt>
                <c:pt idx="30789">
                  <c:v>0.55146782253586712</c:v>
                </c:pt>
                <c:pt idx="30790">
                  <c:v>0.55148573373215592</c:v>
                </c:pt>
                <c:pt idx="30791">
                  <c:v>0.55150364492844473</c:v>
                </c:pt>
                <c:pt idx="30792">
                  <c:v>0.55152155612473353</c:v>
                </c:pt>
                <c:pt idx="30793">
                  <c:v>0.55153946732102233</c:v>
                </c:pt>
                <c:pt idx="30794">
                  <c:v>0.55155737851731113</c:v>
                </c:pt>
                <c:pt idx="30795">
                  <c:v>0.55157528971359993</c:v>
                </c:pt>
                <c:pt idx="30796">
                  <c:v>0.55159320090988873</c:v>
                </c:pt>
                <c:pt idx="30797">
                  <c:v>0.55161111210617753</c:v>
                </c:pt>
                <c:pt idx="30798">
                  <c:v>0.55162902330246633</c:v>
                </c:pt>
                <c:pt idx="30799">
                  <c:v>0.55164693449875513</c:v>
                </c:pt>
                <c:pt idx="30800">
                  <c:v>0.55166484569504393</c:v>
                </c:pt>
                <c:pt idx="30801">
                  <c:v>0.55168275689133273</c:v>
                </c:pt>
                <c:pt idx="30802">
                  <c:v>0.55170066808762153</c:v>
                </c:pt>
                <c:pt idx="30803">
                  <c:v>0.55171857928391033</c:v>
                </c:pt>
                <c:pt idx="30804">
                  <c:v>0.55173649048019913</c:v>
                </c:pt>
                <c:pt idx="30805">
                  <c:v>0.55175440167648793</c:v>
                </c:pt>
                <c:pt idx="30806">
                  <c:v>0.55177231287277673</c:v>
                </c:pt>
                <c:pt idx="30807">
                  <c:v>0.55179022406906553</c:v>
                </c:pt>
                <c:pt idx="30808">
                  <c:v>0.55180813526535433</c:v>
                </c:pt>
                <c:pt idx="30809">
                  <c:v>0.55182604646164313</c:v>
                </c:pt>
                <c:pt idx="30810">
                  <c:v>0.55184395765793193</c:v>
                </c:pt>
                <c:pt idx="30811">
                  <c:v>0.55186186885422073</c:v>
                </c:pt>
                <c:pt idx="30812">
                  <c:v>0.55187978005050953</c:v>
                </c:pt>
                <c:pt idx="30813">
                  <c:v>0.55189769124679833</c:v>
                </c:pt>
                <c:pt idx="30814">
                  <c:v>0.55191560244308713</c:v>
                </c:pt>
                <c:pt idx="30815">
                  <c:v>0.55193351363937593</c:v>
                </c:pt>
                <c:pt idx="30816">
                  <c:v>0.55195142483566473</c:v>
                </c:pt>
                <c:pt idx="30817">
                  <c:v>0.55196933603195353</c:v>
                </c:pt>
                <c:pt idx="30818">
                  <c:v>0.55198724722824233</c:v>
                </c:pt>
                <c:pt idx="30819">
                  <c:v>0.55200515842453113</c:v>
                </c:pt>
                <c:pt idx="30820">
                  <c:v>0.55202306962081993</c:v>
                </c:pt>
                <c:pt idx="30821">
                  <c:v>0.55204098081710873</c:v>
                </c:pt>
                <c:pt idx="30822">
                  <c:v>0.55205889201339753</c:v>
                </c:pt>
                <c:pt idx="30823">
                  <c:v>0.55207680320968633</c:v>
                </c:pt>
                <c:pt idx="30824">
                  <c:v>0.55209471440597513</c:v>
                </c:pt>
                <c:pt idx="30825">
                  <c:v>0.55211262560226393</c:v>
                </c:pt>
                <c:pt idx="30826">
                  <c:v>0.55213053679855273</c:v>
                </c:pt>
                <c:pt idx="30827">
                  <c:v>0.55214844799484153</c:v>
                </c:pt>
                <c:pt idx="30828">
                  <c:v>0.55216635919113033</c:v>
                </c:pt>
                <c:pt idx="30829">
                  <c:v>0.55218427038741913</c:v>
                </c:pt>
                <c:pt idx="30830">
                  <c:v>0.55220218158370793</c:v>
                </c:pt>
                <c:pt idx="30831">
                  <c:v>0.55222009277999673</c:v>
                </c:pt>
                <c:pt idx="30832">
                  <c:v>0.55223800397628553</c:v>
                </c:pt>
                <c:pt idx="30833">
                  <c:v>0.55225591517257433</c:v>
                </c:pt>
                <c:pt idx="30834">
                  <c:v>0.55227382636886313</c:v>
                </c:pt>
                <c:pt idx="30835">
                  <c:v>0.55229173756515193</c:v>
                </c:pt>
                <c:pt idx="30836">
                  <c:v>0.55230964876144073</c:v>
                </c:pt>
                <c:pt idx="30837">
                  <c:v>0.55232755995772953</c:v>
                </c:pt>
                <c:pt idx="30838">
                  <c:v>0.55234547115401833</c:v>
                </c:pt>
                <c:pt idx="30839">
                  <c:v>0.55236338235030713</c:v>
                </c:pt>
                <c:pt idx="30840">
                  <c:v>0.55238129354659593</c:v>
                </c:pt>
                <c:pt idx="30841">
                  <c:v>0.55239920474288473</c:v>
                </c:pt>
                <c:pt idx="30842">
                  <c:v>0.55241711593917353</c:v>
                </c:pt>
                <c:pt idx="30843">
                  <c:v>0.55243502713546233</c:v>
                </c:pt>
                <c:pt idx="30844">
                  <c:v>0.55245293833175113</c:v>
                </c:pt>
                <c:pt idx="30845">
                  <c:v>0.55247084952803993</c:v>
                </c:pt>
                <c:pt idx="30846">
                  <c:v>0.55248876072432873</c:v>
                </c:pt>
                <c:pt idx="30847">
                  <c:v>0.55250667192061753</c:v>
                </c:pt>
                <c:pt idx="30848">
                  <c:v>0.55252458311690633</c:v>
                </c:pt>
                <c:pt idx="30849">
                  <c:v>0.55254249431319513</c:v>
                </c:pt>
                <c:pt idx="30850">
                  <c:v>0.55256040550948393</c:v>
                </c:pt>
                <c:pt idx="30851">
                  <c:v>0.55257831670577273</c:v>
                </c:pt>
                <c:pt idx="30852">
                  <c:v>0.55259622790206153</c:v>
                </c:pt>
                <c:pt idx="30853">
                  <c:v>0.55261413909835033</c:v>
                </c:pt>
                <c:pt idx="30854">
                  <c:v>0.55263205029463913</c:v>
                </c:pt>
                <c:pt idx="30855">
                  <c:v>0.55264996149092793</c:v>
                </c:pt>
                <c:pt idx="30856">
                  <c:v>0.55266787268721673</c:v>
                </c:pt>
                <c:pt idx="30857">
                  <c:v>0.55268578388350553</c:v>
                </c:pt>
                <c:pt idx="30858">
                  <c:v>0.55270369507979433</c:v>
                </c:pt>
                <c:pt idx="30859">
                  <c:v>0.55272160627608313</c:v>
                </c:pt>
                <c:pt idx="30860">
                  <c:v>0.55273951747237193</c:v>
                </c:pt>
                <c:pt idx="30861">
                  <c:v>0.55275742866866073</c:v>
                </c:pt>
                <c:pt idx="30862">
                  <c:v>0.55277533986494953</c:v>
                </c:pt>
                <c:pt idx="30863">
                  <c:v>0.55279325106123833</c:v>
                </c:pt>
                <c:pt idx="30864">
                  <c:v>0.55281116225752713</c:v>
                </c:pt>
                <c:pt idx="30865">
                  <c:v>0.55282907345381593</c:v>
                </c:pt>
                <c:pt idx="30866">
                  <c:v>0.55284698465010473</c:v>
                </c:pt>
                <c:pt idx="30867">
                  <c:v>0.55286489584639353</c:v>
                </c:pt>
                <c:pt idx="30868">
                  <c:v>0.55288280704268233</c:v>
                </c:pt>
                <c:pt idx="30869">
                  <c:v>0.55290071823897113</c:v>
                </c:pt>
                <c:pt idx="30870">
                  <c:v>0.55291862943525993</c:v>
                </c:pt>
                <c:pt idx="30871">
                  <c:v>0.55293654063154873</c:v>
                </c:pt>
                <c:pt idx="30872">
                  <c:v>0.55295445182783753</c:v>
                </c:pt>
                <c:pt idx="30873">
                  <c:v>0.55297236302412633</c:v>
                </c:pt>
                <c:pt idx="30874">
                  <c:v>0.55299027422041513</c:v>
                </c:pt>
                <c:pt idx="30875">
                  <c:v>0.55300818541670393</c:v>
                </c:pt>
                <c:pt idx="30876">
                  <c:v>0.55302609661299273</c:v>
                </c:pt>
                <c:pt idx="30877">
                  <c:v>0.55304400780928153</c:v>
                </c:pt>
                <c:pt idx="30878">
                  <c:v>0.55306191900557033</c:v>
                </c:pt>
                <c:pt idx="30879">
                  <c:v>0.55307983020185914</c:v>
                </c:pt>
                <c:pt idx="30880">
                  <c:v>0.55309774139814794</c:v>
                </c:pt>
                <c:pt idx="30881">
                  <c:v>0.55311565259443674</c:v>
                </c:pt>
                <c:pt idx="30882">
                  <c:v>0.55313356379072554</c:v>
                </c:pt>
                <c:pt idx="30883">
                  <c:v>0.55315147498701434</c:v>
                </c:pt>
                <c:pt idx="30884">
                  <c:v>0.55316938618330314</c:v>
                </c:pt>
                <c:pt idx="30885">
                  <c:v>0.55318729737959194</c:v>
                </c:pt>
                <c:pt idx="30886">
                  <c:v>0.55320520857588074</c:v>
                </c:pt>
                <c:pt idx="30887">
                  <c:v>0.55322311977216954</c:v>
                </c:pt>
                <c:pt idx="30888">
                  <c:v>0.55324103096845834</c:v>
                </c:pt>
                <c:pt idx="30889">
                  <c:v>0.55325894216474714</c:v>
                </c:pt>
                <c:pt idx="30890">
                  <c:v>0.55327685336103594</c:v>
                </c:pt>
                <c:pt idx="30891">
                  <c:v>0.55329476455732474</c:v>
                </c:pt>
                <c:pt idx="30892">
                  <c:v>0.55331267575361354</c:v>
                </c:pt>
                <c:pt idx="30893">
                  <c:v>0.55333058694990234</c:v>
                </c:pt>
                <c:pt idx="30894">
                  <c:v>0.55334849814619114</c:v>
                </c:pt>
                <c:pt idx="30895">
                  <c:v>0.55336640934247994</c:v>
                </c:pt>
                <c:pt idx="30896">
                  <c:v>0.55338432053876874</c:v>
                </c:pt>
                <c:pt idx="30897">
                  <c:v>0.55340223173505754</c:v>
                </c:pt>
                <c:pt idx="30898">
                  <c:v>0.55342014293134634</c:v>
                </c:pt>
                <c:pt idx="30899">
                  <c:v>0.55343805412763514</c:v>
                </c:pt>
                <c:pt idx="30900">
                  <c:v>0.55345596532392394</c:v>
                </c:pt>
                <c:pt idx="30901">
                  <c:v>0.55347387652021274</c:v>
                </c:pt>
                <c:pt idx="30902">
                  <c:v>0.55349178771650154</c:v>
                </c:pt>
                <c:pt idx="30903">
                  <c:v>0.55350969891279034</c:v>
                </c:pt>
                <c:pt idx="30904">
                  <c:v>0.55352761010907914</c:v>
                </c:pt>
                <c:pt idx="30905">
                  <c:v>0.55354552130536794</c:v>
                </c:pt>
                <c:pt idx="30906">
                  <c:v>0.55356343250165674</c:v>
                </c:pt>
                <c:pt idx="30907">
                  <c:v>0.55358134369794554</c:v>
                </c:pt>
                <c:pt idx="30908">
                  <c:v>0.55359925489423434</c:v>
                </c:pt>
                <c:pt idx="30909">
                  <c:v>0.55361716609052314</c:v>
                </c:pt>
                <c:pt idx="30910">
                  <c:v>0.55363507728681194</c:v>
                </c:pt>
                <c:pt idx="30911">
                  <c:v>0.55365298848310074</c:v>
                </c:pt>
                <c:pt idx="30912">
                  <c:v>0.55367089967938954</c:v>
                </c:pt>
                <c:pt idx="30913">
                  <c:v>0.55368881087567834</c:v>
                </c:pt>
                <c:pt idx="30914">
                  <c:v>0.55370672207196714</c:v>
                </c:pt>
                <c:pt idx="30915">
                  <c:v>0.55372463326825594</c:v>
                </c:pt>
                <c:pt idx="30916">
                  <c:v>0.55374254446454474</c:v>
                </c:pt>
                <c:pt idx="30917">
                  <c:v>0.55376045566083354</c:v>
                </c:pt>
                <c:pt idx="30918">
                  <c:v>0.55377836685712234</c:v>
                </c:pt>
                <c:pt idx="30919">
                  <c:v>0.55379627805341114</c:v>
                </c:pt>
                <c:pt idx="30920">
                  <c:v>0.55381418924969994</c:v>
                </c:pt>
                <c:pt idx="30921">
                  <c:v>0.55383210044598874</c:v>
                </c:pt>
                <c:pt idx="30922">
                  <c:v>0.55385001164227754</c:v>
                </c:pt>
                <c:pt idx="30923">
                  <c:v>0.55386792283856634</c:v>
                </c:pt>
                <c:pt idx="30924">
                  <c:v>0.55388583403485514</c:v>
                </c:pt>
                <c:pt idx="30925">
                  <c:v>0.55390374523114394</c:v>
                </c:pt>
                <c:pt idx="30926">
                  <c:v>0.55392165642743274</c:v>
                </c:pt>
                <c:pt idx="30927">
                  <c:v>0.55393956762372154</c:v>
                </c:pt>
                <c:pt idx="30928">
                  <c:v>0.55395747882001034</c:v>
                </c:pt>
                <c:pt idx="30929">
                  <c:v>0.55397539001629914</c:v>
                </c:pt>
                <c:pt idx="30930">
                  <c:v>0.55399330121258794</c:v>
                </c:pt>
                <c:pt idx="30931">
                  <c:v>0.55401121240887674</c:v>
                </c:pt>
                <c:pt idx="30932">
                  <c:v>0.55402912360516554</c:v>
                </c:pt>
                <c:pt idx="30933">
                  <c:v>0.55404703480145434</c:v>
                </c:pt>
                <c:pt idx="30934">
                  <c:v>0.55406494599774314</c:v>
                </c:pt>
                <c:pt idx="30935">
                  <c:v>0.55408285719403194</c:v>
                </c:pt>
                <c:pt idx="30936">
                  <c:v>0.55410076839032074</c:v>
                </c:pt>
                <c:pt idx="30937">
                  <c:v>0.55411867958660954</c:v>
                </c:pt>
                <c:pt idx="30938">
                  <c:v>0.55413659078289834</c:v>
                </c:pt>
                <c:pt idx="30939">
                  <c:v>0.55415450197918714</c:v>
                </c:pt>
                <c:pt idx="30940">
                  <c:v>0.55417241317547594</c:v>
                </c:pt>
                <c:pt idx="30941">
                  <c:v>0.55419032437176474</c:v>
                </c:pt>
                <c:pt idx="30942">
                  <c:v>0.55420823556805354</c:v>
                </c:pt>
                <c:pt idx="30943">
                  <c:v>0.55422614676434234</c:v>
                </c:pt>
                <c:pt idx="30944">
                  <c:v>0.55424405796063114</c:v>
                </c:pt>
                <c:pt idx="30945">
                  <c:v>0.55426196915691994</c:v>
                </c:pt>
                <c:pt idx="30946">
                  <c:v>0.55427988035320874</c:v>
                </c:pt>
                <c:pt idx="30947">
                  <c:v>0.55429779154949754</c:v>
                </c:pt>
                <c:pt idx="30948">
                  <c:v>0.55431570274578634</c:v>
                </c:pt>
                <c:pt idx="30949">
                  <c:v>0.55433361394207514</c:v>
                </c:pt>
                <c:pt idx="30950">
                  <c:v>0.55435152513836394</c:v>
                </c:pt>
                <c:pt idx="30951">
                  <c:v>0.55436943633465274</c:v>
                </c:pt>
                <c:pt idx="30952">
                  <c:v>0.55438734753094154</c:v>
                </c:pt>
                <c:pt idx="30953">
                  <c:v>0.55440525872723034</c:v>
                </c:pt>
                <c:pt idx="30954">
                  <c:v>0.55442316992351914</c:v>
                </c:pt>
                <c:pt idx="30955">
                  <c:v>0.55444108111980794</c:v>
                </c:pt>
                <c:pt idx="30956">
                  <c:v>0.55445899231609674</c:v>
                </c:pt>
                <c:pt idx="30957">
                  <c:v>0.55447690351238554</c:v>
                </c:pt>
                <c:pt idx="30958">
                  <c:v>0.55449481470867434</c:v>
                </c:pt>
                <c:pt idx="30959">
                  <c:v>0.55451272590496314</c:v>
                </c:pt>
                <c:pt idx="30960">
                  <c:v>0.55453063710125194</c:v>
                </c:pt>
                <c:pt idx="30961">
                  <c:v>0.55454854829754074</c:v>
                </c:pt>
                <c:pt idx="30962">
                  <c:v>0.55456645949382954</c:v>
                </c:pt>
                <c:pt idx="30963">
                  <c:v>0.55458437069011834</c:v>
                </c:pt>
                <c:pt idx="30964">
                  <c:v>0.55460228188640714</c:v>
                </c:pt>
                <c:pt idx="30965">
                  <c:v>0.55462019308269594</c:v>
                </c:pt>
                <c:pt idx="30966">
                  <c:v>0.55463810427898474</c:v>
                </c:pt>
                <c:pt idx="30967">
                  <c:v>0.55465601547527354</c:v>
                </c:pt>
                <c:pt idx="30968">
                  <c:v>0.55467392667156235</c:v>
                </c:pt>
                <c:pt idx="30969">
                  <c:v>0.55469183786785115</c:v>
                </c:pt>
                <c:pt idx="30970">
                  <c:v>0.55470974906413995</c:v>
                </c:pt>
                <c:pt idx="30971">
                  <c:v>0.55472766026042875</c:v>
                </c:pt>
                <c:pt idx="30972">
                  <c:v>0.55474557145671755</c:v>
                </c:pt>
                <c:pt idx="30973">
                  <c:v>0.55476348265300635</c:v>
                </c:pt>
                <c:pt idx="30974">
                  <c:v>0.55478139384929515</c:v>
                </c:pt>
                <c:pt idx="30975">
                  <c:v>0.55479930504558395</c:v>
                </c:pt>
                <c:pt idx="30976">
                  <c:v>0.55481721624187275</c:v>
                </c:pt>
                <c:pt idx="30977">
                  <c:v>0.55483512743816155</c:v>
                </c:pt>
                <c:pt idx="30978">
                  <c:v>0.55485303863445035</c:v>
                </c:pt>
                <c:pt idx="30979">
                  <c:v>0.55487094983073915</c:v>
                </c:pt>
                <c:pt idx="30980">
                  <c:v>0.55488886102702795</c:v>
                </c:pt>
                <c:pt idx="30981">
                  <c:v>0.55490677222331675</c:v>
                </c:pt>
                <c:pt idx="30982">
                  <c:v>0.55492468341960555</c:v>
                </c:pt>
                <c:pt idx="30983">
                  <c:v>0.55494259461589435</c:v>
                </c:pt>
                <c:pt idx="30984">
                  <c:v>0.55496050581218315</c:v>
                </c:pt>
                <c:pt idx="30985">
                  <c:v>0.55497841700847195</c:v>
                </c:pt>
                <c:pt idx="30986">
                  <c:v>0.55499632820476075</c:v>
                </c:pt>
                <c:pt idx="30987">
                  <c:v>0.55501423940104955</c:v>
                </c:pt>
                <c:pt idx="30988">
                  <c:v>0.55503215059733835</c:v>
                </c:pt>
                <c:pt idx="30989">
                  <c:v>0.55505006179362715</c:v>
                </c:pt>
                <c:pt idx="30990">
                  <c:v>0.55506797298991595</c:v>
                </c:pt>
                <c:pt idx="30991">
                  <c:v>0.55508588418620475</c:v>
                </c:pt>
                <c:pt idx="30992">
                  <c:v>0.55510379538249355</c:v>
                </c:pt>
                <c:pt idx="30993">
                  <c:v>0.55512170657878235</c:v>
                </c:pt>
                <c:pt idx="30994">
                  <c:v>0.55513961777507115</c:v>
                </c:pt>
                <c:pt idx="30995">
                  <c:v>0.55515752897135995</c:v>
                </c:pt>
                <c:pt idx="30996">
                  <c:v>0.55517544016764875</c:v>
                </c:pt>
                <c:pt idx="30997">
                  <c:v>0.55519335136393755</c:v>
                </c:pt>
                <c:pt idx="30998">
                  <c:v>0.55521126256022635</c:v>
                </c:pt>
                <c:pt idx="30999">
                  <c:v>0.55522917375651515</c:v>
                </c:pt>
                <c:pt idx="31000">
                  <c:v>0.55524708495280395</c:v>
                </c:pt>
                <c:pt idx="31001">
                  <c:v>0.55526499614909275</c:v>
                </c:pt>
                <c:pt idx="31002">
                  <c:v>0.55528290734538155</c:v>
                </c:pt>
                <c:pt idx="31003">
                  <c:v>0.55530081854167035</c:v>
                </c:pt>
                <c:pt idx="31004">
                  <c:v>0.55531872973795915</c:v>
                </c:pt>
                <c:pt idx="31005">
                  <c:v>0.55533664093424795</c:v>
                </c:pt>
                <c:pt idx="31006">
                  <c:v>0.55535455213053675</c:v>
                </c:pt>
                <c:pt idx="31007">
                  <c:v>0.55537246332682555</c:v>
                </c:pt>
                <c:pt idx="31008">
                  <c:v>0.55539037452311435</c:v>
                </c:pt>
                <c:pt idx="31009">
                  <c:v>0.55540828571940315</c:v>
                </c:pt>
                <c:pt idx="31010">
                  <c:v>0.55542619691569195</c:v>
                </c:pt>
                <c:pt idx="31011">
                  <c:v>0.55544410811198075</c:v>
                </c:pt>
                <c:pt idx="31012">
                  <c:v>0.55546201930826955</c:v>
                </c:pt>
                <c:pt idx="31013">
                  <c:v>0.55547993050455835</c:v>
                </c:pt>
                <c:pt idx="31014">
                  <c:v>0.55549784170084715</c:v>
                </c:pt>
                <c:pt idx="31015">
                  <c:v>0.55551575289713595</c:v>
                </c:pt>
                <c:pt idx="31016">
                  <c:v>0.55553366409342475</c:v>
                </c:pt>
                <c:pt idx="31017">
                  <c:v>0.55555157528971355</c:v>
                </c:pt>
                <c:pt idx="31018">
                  <c:v>0.55556948648600235</c:v>
                </c:pt>
                <c:pt idx="31019">
                  <c:v>0.55558739768229115</c:v>
                </c:pt>
                <c:pt idx="31020">
                  <c:v>0.55560530887857995</c:v>
                </c:pt>
                <c:pt idx="31021">
                  <c:v>0.55562322007486875</c:v>
                </c:pt>
                <c:pt idx="31022">
                  <c:v>0.55564113127115755</c:v>
                </c:pt>
                <c:pt idx="31023">
                  <c:v>0.55565904246744635</c:v>
                </c:pt>
                <c:pt idx="31024">
                  <c:v>0.55567695366373515</c:v>
                </c:pt>
                <c:pt idx="31025">
                  <c:v>0.55569486486002395</c:v>
                </c:pt>
                <c:pt idx="31026">
                  <c:v>0.55571277605631275</c:v>
                </c:pt>
                <c:pt idx="31027">
                  <c:v>0.55573068725260155</c:v>
                </c:pt>
                <c:pt idx="31028">
                  <c:v>0.55574859844889035</c:v>
                </c:pt>
                <c:pt idx="31029">
                  <c:v>0.55576650964517915</c:v>
                </c:pt>
                <c:pt idx="31030">
                  <c:v>0.55578442084146795</c:v>
                </c:pt>
                <c:pt idx="31031">
                  <c:v>0.55580233203775675</c:v>
                </c:pt>
                <c:pt idx="31032">
                  <c:v>0.55582024323404555</c:v>
                </c:pt>
                <c:pt idx="31033">
                  <c:v>0.55583815443033435</c:v>
                </c:pt>
                <c:pt idx="31034">
                  <c:v>0.55585606562662315</c:v>
                </c:pt>
                <c:pt idx="31035">
                  <c:v>0.55587397682291195</c:v>
                </c:pt>
                <c:pt idx="31036">
                  <c:v>0.55589188801920075</c:v>
                </c:pt>
                <c:pt idx="31037">
                  <c:v>0.55590979921548955</c:v>
                </c:pt>
                <c:pt idx="31038">
                  <c:v>0.55592771041177835</c:v>
                </c:pt>
                <c:pt idx="31039">
                  <c:v>0.55594562160806715</c:v>
                </c:pt>
                <c:pt idx="31040">
                  <c:v>0.55596353280435595</c:v>
                </c:pt>
                <c:pt idx="31041">
                  <c:v>0.55598144400064475</c:v>
                </c:pt>
                <c:pt idx="31042">
                  <c:v>0.55599935519693355</c:v>
                </c:pt>
                <c:pt idx="31043">
                  <c:v>0.55601726639322235</c:v>
                </c:pt>
                <c:pt idx="31044">
                  <c:v>0.55603517758951115</c:v>
                </c:pt>
                <c:pt idx="31045">
                  <c:v>0.55605308878579995</c:v>
                </c:pt>
                <c:pt idx="31046">
                  <c:v>0.55607099998208875</c:v>
                </c:pt>
                <c:pt idx="31047">
                  <c:v>0.55608891117837755</c:v>
                </c:pt>
                <c:pt idx="31048">
                  <c:v>0.55610682237466635</c:v>
                </c:pt>
                <c:pt idx="31049">
                  <c:v>0.55612473357095515</c:v>
                </c:pt>
                <c:pt idx="31050">
                  <c:v>0.55614264476724395</c:v>
                </c:pt>
                <c:pt idx="31051">
                  <c:v>0.55616055596353275</c:v>
                </c:pt>
                <c:pt idx="31052">
                  <c:v>0.55617846715982155</c:v>
                </c:pt>
                <c:pt idx="31053">
                  <c:v>0.55619637835611035</c:v>
                </c:pt>
                <c:pt idx="31054">
                  <c:v>0.55621428955239915</c:v>
                </c:pt>
                <c:pt idx="31055">
                  <c:v>0.55623220074868795</c:v>
                </c:pt>
                <c:pt idx="31056">
                  <c:v>0.55625011194497676</c:v>
                </c:pt>
                <c:pt idx="31057">
                  <c:v>0.55626802314126556</c:v>
                </c:pt>
                <c:pt idx="31058">
                  <c:v>0.55628593433755436</c:v>
                </c:pt>
                <c:pt idx="31059">
                  <c:v>0.55630384553384316</c:v>
                </c:pt>
                <c:pt idx="31060">
                  <c:v>0.55632175673013196</c:v>
                </c:pt>
                <c:pt idx="31061">
                  <c:v>0.55633966792642076</c:v>
                </c:pt>
                <c:pt idx="31062">
                  <c:v>0.55635757912270956</c:v>
                </c:pt>
                <c:pt idx="31063">
                  <c:v>0.55637549031899836</c:v>
                </c:pt>
                <c:pt idx="31064">
                  <c:v>0.55639340151528716</c:v>
                </c:pt>
                <c:pt idx="31065">
                  <c:v>0.55641131271157596</c:v>
                </c:pt>
                <c:pt idx="31066">
                  <c:v>0.55642922390786476</c:v>
                </c:pt>
                <c:pt idx="31067">
                  <c:v>0.55644713510415356</c:v>
                </c:pt>
                <c:pt idx="31068">
                  <c:v>0.55646504630044236</c:v>
                </c:pt>
                <c:pt idx="31069">
                  <c:v>0.55648295749673116</c:v>
                </c:pt>
                <c:pt idx="31070">
                  <c:v>0.55650086869301996</c:v>
                </c:pt>
                <c:pt idx="31071">
                  <c:v>0.55651877988930876</c:v>
                </c:pt>
                <c:pt idx="31072">
                  <c:v>0.55653669108559756</c:v>
                </c:pt>
                <c:pt idx="31073">
                  <c:v>0.55655460228188636</c:v>
                </c:pt>
                <c:pt idx="31074">
                  <c:v>0.55657251347817516</c:v>
                </c:pt>
                <c:pt idx="31075">
                  <c:v>0.55659042467446396</c:v>
                </c:pt>
                <c:pt idx="31076">
                  <c:v>0.55660833587075276</c:v>
                </c:pt>
                <c:pt idx="31077">
                  <c:v>0.55662624706704156</c:v>
                </c:pt>
                <c:pt idx="31078">
                  <c:v>0.55664415826333036</c:v>
                </c:pt>
                <c:pt idx="31079">
                  <c:v>0.55666206945961916</c:v>
                </c:pt>
                <c:pt idx="31080">
                  <c:v>0.55667998065590796</c:v>
                </c:pt>
                <c:pt idx="31081">
                  <c:v>0.55669789185219676</c:v>
                </c:pt>
                <c:pt idx="31082">
                  <c:v>0.55671580304848556</c:v>
                </c:pt>
                <c:pt idx="31083">
                  <c:v>0.55673371424477436</c:v>
                </c:pt>
                <c:pt idx="31084">
                  <c:v>0.55675162544106316</c:v>
                </c:pt>
                <c:pt idx="31085">
                  <c:v>0.55676953663735196</c:v>
                </c:pt>
                <c:pt idx="31086">
                  <c:v>0.55678744783364076</c:v>
                </c:pt>
                <c:pt idx="31087">
                  <c:v>0.55680535902992956</c:v>
                </c:pt>
                <c:pt idx="31088">
                  <c:v>0.55682327022621836</c:v>
                </c:pt>
                <c:pt idx="31089">
                  <c:v>0.55684118142250716</c:v>
                </c:pt>
                <c:pt idx="31090">
                  <c:v>0.55685909261879596</c:v>
                </c:pt>
                <c:pt idx="31091">
                  <c:v>0.55687700381508476</c:v>
                </c:pt>
                <c:pt idx="31092">
                  <c:v>0.55689491501137356</c:v>
                </c:pt>
                <c:pt idx="31093">
                  <c:v>0.55691282620766236</c:v>
                </c:pt>
                <c:pt idx="31094">
                  <c:v>0.55693073740395116</c:v>
                </c:pt>
                <c:pt idx="31095">
                  <c:v>0.55694864860023996</c:v>
                </c:pt>
                <c:pt idx="31096">
                  <c:v>0.55696655979652876</c:v>
                </c:pt>
                <c:pt idx="31097">
                  <c:v>0.55698447099281756</c:v>
                </c:pt>
                <c:pt idx="31098">
                  <c:v>0.55700238218910636</c:v>
                </c:pt>
                <c:pt idx="31099">
                  <c:v>0.55702029338539516</c:v>
                </c:pt>
                <c:pt idx="31100">
                  <c:v>0.55703820458168396</c:v>
                </c:pt>
                <c:pt idx="31101">
                  <c:v>0.55705611577797276</c:v>
                </c:pt>
                <c:pt idx="31102">
                  <c:v>0.55707402697426156</c:v>
                </c:pt>
                <c:pt idx="31103">
                  <c:v>0.55709193817055036</c:v>
                </c:pt>
                <c:pt idx="31104">
                  <c:v>0.55710984936683916</c:v>
                </c:pt>
                <c:pt idx="31105">
                  <c:v>0.55712776056312796</c:v>
                </c:pt>
                <c:pt idx="31106">
                  <c:v>0.55714567175941676</c:v>
                </c:pt>
                <c:pt idx="31107">
                  <c:v>0.55716358295570556</c:v>
                </c:pt>
                <c:pt idx="31108">
                  <c:v>0.55718149415199436</c:v>
                </c:pt>
                <c:pt idx="31109">
                  <c:v>0.55719940534828316</c:v>
                </c:pt>
                <c:pt idx="31110">
                  <c:v>0.55721731654457196</c:v>
                </c:pt>
                <c:pt idx="31111">
                  <c:v>0.55723522774086076</c:v>
                </c:pt>
                <c:pt idx="31112">
                  <c:v>0.55725313893714956</c:v>
                </c:pt>
                <c:pt idx="31113">
                  <c:v>0.55727105013343836</c:v>
                </c:pt>
                <c:pt idx="31114">
                  <c:v>0.55728896132972716</c:v>
                </c:pt>
                <c:pt idx="31115">
                  <c:v>0.55730687252601596</c:v>
                </c:pt>
                <c:pt idx="31116">
                  <c:v>0.55732478372230476</c:v>
                </c:pt>
                <c:pt idx="31117">
                  <c:v>0.55734269491859356</c:v>
                </c:pt>
                <c:pt idx="31118">
                  <c:v>0.55736060611488236</c:v>
                </c:pt>
                <c:pt idx="31119">
                  <c:v>0.55737851731117116</c:v>
                </c:pt>
                <c:pt idx="31120">
                  <c:v>0.55739642850745996</c:v>
                </c:pt>
                <c:pt idx="31121">
                  <c:v>0.55741433970374876</c:v>
                </c:pt>
                <c:pt idx="31122">
                  <c:v>0.55743225090003756</c:v>
                </c:pt>
                <c:pt idx="31123">
                  <c:v>0.55745016209632636</c:v>
                </c:pt>
                <c:pt idx="31124">
                  <c:v>0.55746807329261516</c:v>
                </c:pt>
                <c:pt idx="31125">
                  <c:v>0.55748598448890396</c:v>
                </c:pt>
                <c:pt idx="31126">
                  <c:v>0.55750389568519276</c:v>
                </c:pt>
                <c:pt idx="31127">
                  <c:v>0.55752180688148156</c:v>
                </c:pt>
                <c:pt idx="31128">
                  <c:v>0.55753971807777036</c:v>
                </c:pt>
                <c:pt idx="31129">
                  <c:v>0.55755762927405916</c:v>
                </c:pt>
                <c:pt idx="31130">
                  <c:v>0.55757554047034796</c:v>
                </c:pt>
                <c:pt idx="31131">
                  <c:v>0.55759345166663676</c:v>
                </c:pt>
                <c:pt idx="31132">
                  <c:v>0.55761136286292556</c:v>
                </c:pt>
                <c:pt idx="31133">
                  <c:v>0.55762927405921436</c:v>
                </c:pt>
                <c:pt idx="31134">
                  <c:v>0.55764718525550316</c:v>
                </c:pt>
                <c:pt idx="31135">
                  <c:v>0.55766509645179196</c:v>
                </c:pt>
                <c:pt idx="31136">
                  <c:v>0.55768300764808076</c:v>
                </c:pt>
                <c:pt idx="31137">
                  <c:v>0.55770091884436956</c:v>
                </c:pt>
                <c:pt idx="31138">
                  <c:v>0.55771883004065836</c:v>
                </c:pt>
                <c:pt idx="31139">
                  <c:v>0.55773674123694716</c:v>
                </c:pt>
                <c:pt idx="31140">
                  <c:v>0.55775465243323596</c:v>
                </c:pt>
                <c:pt idx="31141">
                  <c:v>0.55777256362952476</c:v>
                </c:pt>
                <c:pt idx="31142">
                  <c:v>0.55779047482581356</c:v>
                </c:pt>
                <c:pt idx="31143">
                  <c:v>0.55780838602210236</c:v>
                </c:pt>
                <c:pt idx="31144">
                  <c:v>0.55782629721839116</c:v>
                </c:pt>
                <c:pt idx="31145">
                  <c:v>0.55784420841467997</c:v>
                </c:pt>
                <c:pt idx="31146">
                  <c:v>0.55786211961096877</c:v>
                </c:pt>
                <c:pt idx="31147">
                  <c:v>0.55788003080725757</c:v>
                </c:pt>
                <c:pt idx="31148">
                  <c:v>0.55789794200354637</c:v>
                </c:pt>
                <c:pt idx="31149">
                  <c:v>0.55791585319983517</c:v>
                </c:pt>
                <c:pt idx="31150">
                  <c:v>0.55793376439612397</c:v>
                </c:pt>
                <c:pt idx="31151">
                  <c:v>0.55795167559241277</c:v>
                </c:pt>
                <c:pt idx="31152">
                  <c:v>0.55796958678870157</c:v>
                </c:pt>
                <c:pt idx="31153">
                  <c:v>0.55798749798499037</c:v>
                </c:pt>
                <c:pt idx="31154">
                  <c:v>0.55800540918127917</c:v>
                </c:pt>
                <c:pt idx="31155">
                  <c:v>0.55802332037756797</c:v>
                </c:pt>
                <c:pt idx="31156">
                  <c:v>0.55804123157385677</c:v>
                </c:pt>
                <c:pt idx="31157">
                  <c:v>0.55805914277014557</c:v>
                </c:pt>
                <c:pt idx="31158">
                  <c:v>0.55807705396643437</c:v>
                </c:pt>
                <c:pt idx="31159">
                  <c:v>0.55809496516272317</c:v>
                </c:pt>
                <c:pt idx="31160">
                  <c:v>0.55811287635901197</c:v>
                </c:pt>
                <c:pt idx="31161">
                  <c:v>0.55813078755530077</c:v>
                </c:pt>
                <c:pt idx="31162">
                  <c:v>0.55814869875158957</c:v>
                </c:pt>
                <c:pt idx="31163">
                  <c:v>0.55816660994787837</c:v>
                </c:pt>
                <c:pt idx="31164">
                  <c:v>0.55818452114416717</c:v>
                </c:pt>
                <c:pt idx="31165">
                  <c:v>0.55820243234045597</c:v>
                </c:pt>
                <c:pt idx="31166">
                  <c:v>0.55822034353674477</c:v>
                </c:pt>
                <c:pt idx="31167">
                  <c:v>0.55823825473303357</c:v>
                </c:pt>
                <c:pt idx="31168">
                  <c:v>0.55825616592932237</c:v>
                </c:pt>
                <c:pt idx="31169">
                  <c:v>0.55827407712561117</c:v>
                </c:pt>
                <c:pt idx="31170">
                  <c:v>0.55829198832189997</c:v>
                </c:pt>
                <c:pt idx="31171">
                  <c:v>0.55830989951818877</c:v>
                </c:pt>
                <c:pt idx="31172">
                  <c:v>0.55832781071447757</c:v>
                </c:pt>
                <c:pt idx="31173">
                  <c:v>0.55834572191076637</c:v>
                </c:pt>
                <c:pt idx="31174">
                  <c:v>0.55836363310705517</c:v>
                </c:pt>
                <c:pt idx="31175">
                  <c:v>0.55838154430334397</c:v>
                </c:pt>
                <c:pt idx="31176">
                  <c:v>0.55839945549963277</c:v>
                </c:pt>
                <c:pt idx="31177">
                  <c:v>0.55841736669592157</c:v>
                </c:pt>
                <c:pt idx="31178">
                  <c:v>0.55843527789221037</c:v>
                </c:pt>
                <c:pt idx="31179">
                  <c:v>0.55845318908849917</c:v>
                </c:pt>
                <c:pt idx="31180">
                  <c:v>0.55847110028478797</c:v>
                </c:pt>
                <c:pt idx="31181">
                  <c:v>0.55848901148107677</c:v>
                </c:pt>
                <c:pt idx="31182">
                  <c:v>0.55850692267736557</c:v>
                </c:pt>
                <c:pt idx="31183">
                  <c:v>0.55852483387365437</c:v>
                </c:pt>
                <c:pt idx="31184">
                  <c:v>0.55854274506994317</c:v>
                </c:pt>
                <c:pt idx="31185">
                  <c:v>0.55856065626623197</c:v>
                </c:pt>
                <c:pt idx="31186">
                  <c:v>0.55857856746252077</c:v>
                </c:pt>
                <c:pt idx="31187">
                  <c:v>0.55859647865880957</c:v>
                </c:pt>
                <c:pt idx="31188">
                  <c:v>0.55861438985509837</c:v>
                </c:pt>
                <c:pt idx="31189">
                  <c:v>0.55863230105138717</c:v>
                </c:pt>
                <c:pt idx="31190">
                  <c:v>0.55865021224767597</c:v>
                </c:pt>
                <c:pt idx="31191">
                  <c:v>0.55866812344396477</c:v>
                </c:pt>
                <c:pt idx="31192">
                  <c:v>0.55868603464025357</c:v>
                </c:pt>
                <c:pt idx="31193">
                  <c:v>0.55870394583654237</c:v>
                </c:pt>
                <c:pt idx="31194">
                  <c:v>0.55872185703283117</c:v>
                </c:pt>
                <c:pt idx="31195">
                  <c:v>0.55873976822911997</c:v>
                </c:pt>
                <c:pt idx="31196">
                  <c:v>0.55875767942540877</c:v>
                </c:pt>
                <c:pt idx="31197">
                  <c:v>0.55877559062169757</c:v>
                </c:pt>
                <c:pt idx="31198">
                  <c:v>0.55879350181798637</c:v>
                </c:pt>
                <c:pt idx="31199">
                  <c:v>0.55881141301427517</c:v>
                </c:pt>
                <c:pt idx="31200">
                  <c:v>0.55882932421056397</c:v>
                </c:pt>
                <c:pt idx="31201">
                  <c:v>0.55884723540685277</c:v>
                </c:pt>
                <c:pt idx="31202">
                  <c:v>0.55886514660314157</c:v>
                </c:pt>
                <c:pt idx="31203">
                  <c:v>0.55888305779943037</c:v>
                </c:pt>
                <c:pt idx="31204">
                  <c:v>0.55890096899571917</c:v>
                </c:pt>
                <c:pt idx="31205">
                  <c:v>0.55891888019200797</c:v>
                </c:pt>
                <c:pt idx="31206">
                  <c:v>0.55893679138829677</c:v>
                </c:pt>
                <c:pt idx="31207">
                  <c:v>0.55895470258458557</c:v>
                </c:pt>
                <c:pt idx="31208">
                  <c:v>0.55897261378087437</c:v>
                </c:pt>
                <c:pt idx="31209">
                  <c:v>0.55899052497716317</c:v>
                </c:pt>
                <c:pt idx="31210">
                  <c:v>0.55900843617345197</c:v>
                </c:pt>
                <c:pt idx="31211">
                  <c:v>0.55902634736974077</c:v>
                </c:pt>
                <c:pt idx="31212">
                  <c:v>0.55904425856602957</c:v>
                </c:pt>
                <c:pt idx="31213">
                  <c:v>0.55906216976231837</c:v>
                </c:pt>
                <c:pt idx="31214">
                  <c:v>0.55908008095860717</c:v>
                </c:pt>
                <c:pt idx="31215">
                  <c:v>0.55909799215489597</c:v>
                </c:pt>
                <c:pt idx="31216">
                  <c:v>0.55911590335118477</c:v>
                </c:pt>
                <c:pt idx="31217">
                  <c:v>0.55913381454747357</c:v>
                </c:pt>
                <c:pt idx="31218">
                  <c:v>0.55915172574376237</c:v>
                </c:pt>
                <c:pt idx="31219">
                  <c:v>0.55916963694005117</c:v>
                </c:pt>
                <c:pt idx="31220">
                  <c:v>0.55918754813633997</c:v>
                </c:pt>
                <c:pt idx="31221">
                  <c:v>0.55920545933262877</c:v>
                </c:pt>
                <c:pt idx="31222">
                  <c:v>0.55922337052891757</c:v>
                </c:pt>
                <c:pt idx="31223">
                  <c:v>0.55924128172520637</c:v>
                </c:pt>
                <c:pt idx="31224">
                  <c:v>0.55925919292149517</c:v>
                </c:pt>
                <c:pt idx="31225">
                  <c:v>0.55927710411778397</c:v>
                </c:pt>
                <c:pt idx="31226">
                  <c:v>0.55929501531407277</c:v>
                </c:pt>
                <c:pt idx="31227">
                  <c:v>0.55931292651036157</c:v>
                </c:pt>
                <c:pt idx="31228">
                  <c:v>0.55933083770665037</c:v>
                </c:pt>
                <c:pt idx="31229">
                  <c:v>0.55934874890293917</c:v>
                </c:pt>
                <c:pt idx="31230">
                  <c:v>0.55936666009922797</c:v>
                </c:pt>
                <c:pt idx="31231">
                  <c:v>0.55938457129551677</c:v>
                </c:pt>
                <c:pt idx="31232">
                  <c:v>0.55940248249180557</c:v>
                </c:pt>
                <c:pt idx="31233">
                  <c:v>0.55942039368809438</c:v>
                </c:pt>
                <c:pt idx="31234">
                  <c:v>0.55943830488438318</c:v>
                </c:pt>
                <c:pt idx="31235">
                  <c:v>0.55945621608067198</c:v>
                </c:pt>
                <c:pt idx="31236">
                  <c:v>0.55947412727696078</c:v>
                </c:pt>
                <c:pt idx="31237">
                  <c:v>0.55949203847324958</c:v>
                </c:pt>
                <c:pt idx="31238">
                  <c:v>0.55950994966953838</c:v>
                </c:pt>
                <c:pt idx="31239">
                  <c:v>0.55952786086582718</c:v>
                </c:pt>
                <c:pt idx="31240">
                  <c:v>0.55954577206211598</c:v>
                </c:pt>
                <c:pt idx="31241">
                  <c:v>0.55956368325840478</c:v>
                </c:pt>
                <c:pt idx="31242">
                  <c:v>0.55958159445469358</c:v>
                </c:pt>
                <c:pt idx="31243">
                  <c:v>0.55959950565098238</c:v>
                </c:pt>
                <c:pt idx="31244">
                  <c:v>0.55961741684727118</c:v>
                </c:pt>
                <c:pt idx="31245">
                  <c:v>0.55963532804355998</c:v>
                </c:pt>
                <c:pt idx="31246">
                  <c:v>0.55965323923984878</c:v>
                </c:pt>
                <c:pt idx="31247">
                  <c:v>0.55967115043613758</c:v>
                </c:pt>
                <c:pt idx="31248">
                  <c:v>0.55968906163242638</c:v>
                </c:pt>
                <c:pt idx="31249">
                  <c:v>0.55970697282871518</c:v>
                </c:pt>
                <c:pt idx="31250">
                  <c:v>0.55972488402500398</c:v>
                </c:pt>
                <c:pt idx="31251">
                  <c:v>0.55974279522129278</c:v>
                </c:pt>
                <c:pt idx="31252">
                  <c:v>0.55976070641758158</c:v>
                </c:pt>
                <c:pt idx="31253">
                  <c:v>0.55977861761387038</c:v>
                </c:pt>
                <c:pt idx="31254">
                  <c:v>0.55979652881015918</c:v>
                </c:pt>
                <c:pt idx="31255">
                  <c:v>0.55981444000644798</c:v>
                </c:pt>
                <c:pt idx="31256">
                  <c:v>0.55983235120273678</c:v>
                </c:pt>
                <c:pt idx="31257">
                  <c:v>0.55985026239902558</c:v>
                </c:pt>
                <c:pt idx="31258">
                  <c:v>0.55986817359531438</c:v>
                </c:pt>
                <c:pt idx="31259">
                  <c:v>0.55988608479160318</c:v>
                </c:pt>
                <c:pt idx="31260">
                  <c:v>0.55990399598789198</c:v>
                </c:pt>
                <c:pt idx="31261">
                  <c:v>0.55992190718418078</c:v>
                </c:pt>
                <c:pt idx="31262">
                  <c:v>0.55993981838046958</c:v>
                </c:pt>
                <c:pt idx="31263">
                  <c:v>0.55995772957675838</c:v>
                </c:pt>
                <c:pt idx="31264">
                  <c:v>0.55997564077304718</c:v>
                </c:pt>
                <c:pt idx="31265">
                  <c:v>0.55999355196933598</c:v>
                </c:pt>
                <c:pt idx="31266">
                  <c:v>0.56001146316562478</c:v>
                </c:pt>
                <c:pt idx="31267">
                  <c:v>0.56002937436191358</c:v>
                </c:pt>
                <c:pt idx="31268">
                  <c:v>0.56004728555820238</c:v>
                </c:pt>
                <c:pt idx="31269">
                  <c:v>0.56006519675449118</c:v>
                </c:pt>
                <c:pt idx="31270">
                  <c:v>0.56008310795077998</c:v>
                </c:pt>
                <c:pt idx="31271">
                  <c:v>0.56010101914706878</c:v>
                </c:pt>
                <c:pt idx="31272">
                  <c:v>0.56011893034335758</c:v>
                </c:pt>
                <c:pt idx="31273">
                  <c:v>0.56013684153964638</c:v>
                </c:pt>
                <c:pt idx="31274">
                  <c:v>0.56015475273593518</c:v>
                </c:pt>
                <c:pt idx="31275">
                  <c:v>0.56017266393222398</c:v>
                </c:pt>
                <c:pt idx="31276">
                  <c:v>0.56019057512851278</c:v>
                </c:pt>
                <c:pt idx="31277">
                  <c:v>0.56020848632480158</c:v>
                </c:pt>
                <c:pt idx="31278">
                  <c:v>0.56022639752109038</c:v>
                </c:pt>
                <c:pt idx="31279">
                  <c:v>0.56024430871737918</c:v>
                </c:pt>
                <c:pt idx="31280">
                  <c:v>0.56026221991366798</c:v>
                </c:pt>
                <c:pt idx="31281">
                  <c:v>0.56028013110995678</c:v>
                </c:pt>
                <c:pt idx="31282">
                  <c:v>0.56029804230624558</c:v>
                </c:pt>
                <c:pt idx="31283">
                  <c:v>0.56031595350253438</c:v>
                </c:pt>
                <c:pt idx="31284">
                  <c:v>0.56033386469882318</c:v>
                </c:pt>
                <c:pt idx="31285">
                  <c:v>0.56035177589511198</c:v>
                </c:pt>
                <c:pt idx="31286">
                  <c:v>0.56036968709140078</c:v>
                </c:pt>
                <c:pt idx="31287">
                  <c:v>0.56038759828768958</c:v>
                </c:pt>
                <c:pt idx="31288">
                  <c:v>0.56040550948397838</c:v>
                </c:pt>
                <c:pt idx="31289">
                  <c:v>0.56042342068026718</c:v>
                </c:pt>
                <c:pt idx="31290">
                  <c:v>0.56044133187655598</c:v>
                </c:pt>
                <c:pt idx="31291">
                  <c:v>0.56045924307284478</c:v>
                </c:pt>
                <c:pt idx="31292">
                  <c:v>0.56047715426913358</c:v>
                </c:pt>
                <c:pt idx="31293">
                  <c:v>0.56049506546542238</c:v>
                </c:pt>
                <c:pt idx="31294">
                  <c:v>0.56051297666171118</c:v>
                </c:pt>
                <c:pt idx="31295">
                  <c:v>0.56053088785799998</c:v>
                </c:pt>
                <c:pt idx="31296">
                  <c:v>0.56054879905428878</c:v>
                </c:pt>
                <c:pt idx="31297">
                  <c:v>0.56056671025057758</c:v>
                </c:pt>
                <c:pt idx="31298">
                  <c:v>0.56058462144686638</c:v>
                </c:pt>
                <c:pt idx="31299">
                  <c:v>0.56060253264315518</c:v>
                </c:pt>
                <c:pt idx="31300">
                  <c:v>0.56062044383944398</c:v>
                </c:pt>
                <c:pt idx="31301">
                  <c:v>0.56063835503573278</c:v>
                </c:pt>
                <c:pt idx="31302">
                  <c:v>0.56065626623202158</c:v>
                </c:pt>
                <c:pt idx="31303">
                  <c:v>0.56067417742831038</c:v>
                </c:pt>
                <c:pt idx="31304">
                  <c:v>0.56069208862459918</c:v>
                </c:pt>
                <c:pt idx="31305">
                  <c:v>0.56070999982088798</c:v>
                </c:pt>
                <c:pt idx="31306">
                  <c:v>0.56072791101717678</c:v>
                </c:pt>
                <c:pt idx="31307">
                  <c:v>0.56074582221346558</c:v>
                </c:pt>
                <c:pt idx="31308">
                  <c:v>0.56076373340975438</c:v>
                </c:pt>
                <c:pt idx="31309">
                  <c:v>0.56078164460604318</c:v>
                </c:pt>
                <c:pt idx="31310">
                  <c:v>0.56079955580233198</c:v>
                </c:pt>
                <c:pt idx="31311">
                  <c:v>0.56081746699862078</c:v>
                </c:pt>
                <c:pt idx="31312">
                  <c:v>0.56083537819490958</c:v>
                </c:pt>
                <c:pt idx="31313">
                  <c:v>0.56085328939119838</c:v>
                </c:pt>
                <c:pt idx="31314">
                  <c:v>0.56087120058748718</c:v>
                </c:pt>
                <c:pt idx="31315">
                  <c:v>0.56088911178377598</c:v>
                </c:pt>
                <c:pt idx="31316">
                  <c:v>0.56090702298006478</c:v>
                </c:pt>
                <c:pt idx="31317">
                  <c:v>0.56092493417635358</c:v>
                </c:pt>
                <c:pt idx="31318">
                  <c:v>0.56094284537264238</c:v>
                </c:pt>
                <c:pt idx="31319">
                  <c:v>0.56096075656893118</c:v>
                </c:pt>
                <c:pt idx="31320">
                  <c:v>0.56097866776521998</c:v>
                </c:pt>
                <c:pt idx="31321">
                  <c:v>0.56099657896150878</c:v>
                </c:pt>
                <c:pt idx="31322">
                  <c:v>0.56101449015779759</c:v>
                </c:pt>
                <c:pt idx="31323">
                  <c:v>0.56103240135408639</c:v>
                </c:pt>
                <c:pt idx="31324">
                  <c:v>0.56105031255037519</c:v>
                </c:pt>
                <c:pt idx="31325">
                  <c:v>0.56106822374666399</c:v>
                </c:pt>
                <c:pt idx="31326">
                  <c:v>0.56108613494295279</c:v>
                </c:pt>
                <c:pt idx="31327">
                  <c:v>0.56110404613924159</c:v>
                </c:pt>
                <c:pt idx="31328">
                  <c:v>0.56112195733553039</c:v>
                </c:pt>
                <c:pt idx="31329">
                  <c:v>0.56113986853181919</c:v>
                </c:pt>
                <c:pt idx="31330">
                  <c:v>0.56115777972810799</c:v>
                </c:pt>
                <c:pt idx="31331">
                  <c:v>0.56117569092439679</c:v>
                </c:pt>
                <c:pt idx="31332">
                  <c:v>0.56119360212068559</c:v>
                </c:pt>
                <c:pt idx="31333">
                  <c:v>0.56121151331697439</c:v>
                </c:pt>
                <c:pt idx="31334">
                  <c:v>0.56122942451326319</c:v>
                </c:pt>
                <c:pt idx="31335">
                  <c:v>0.56124733570955199</c:v>
                </c:pt>
                <c:pt idx="31336">
                  <c:v>0.56126524690584079</c:v>
                </c:pt>
                <c:pt idx="31337">
                  <c:v>0.56128315810212959</c:v>
                </c:pt>
                <c:pt idx="31338">
                  <c:v>0.56130106929841839</c:v>
                </c:pt>
                <c:pt idx="31339">
                  <c:v>0.56131898049470719</c:v>
                </c:pt>
                <c:pt idx="31340">
                  <c:v>0.56133689169099599</c:v>
                </c:pt>
                <c:pt idx="31341">
                  <c:v>0.56135480288728479</c:v>
                </c:pt>
                <c:pt idx="31342">
                  <c:v>0.56137271408357359</c:v>
                </c:pt>
                <c:pt idx="31343">
                  <c:v>0.56139062527986239</c:v>
                </c:pt>
                <c:pt idx="31344">
                  <c:v>0.56140853647615119</c:v>
                </c:pt>
                <c:pt idx="31345">
                  <c:v>0.56142644767243999</c:v>
                </c:pt>
                <c:pt idx="31346">
                  <c:v>0.56144435886872879</c:v>
                </c:pt>
                <c:pt idx="31347">
                  <c:v>0.56146227006501759</c:v>
                </c:pt>
                <c:pt idx="31348">
                  <c:v>0.56148018126130639</c:v>
                </c:pt>
                <c:pt idx="31349">
                  <c:v>0.56149809245759519</c:v>
                </c:pt>
                <c:pt idx="31350">
                  <c:v>0.56151600365388399</c:v>
                </c:pt>
                <c:pt idx="31351">
                  <c:v>0.56153391485017279</c:v>
                </c:pt>
                <c:pt idx="31352">
                  <c:v>0.56155182604646159</c:v>
                </c:pt>
                <c:pt idx="31353">
                  <c:v>0.56156973724275039</c:v>
                </c:pt>
                <c:pt idx="31354">
                  <c:v>0.56158764843903919</c:v>
                </c:pt>
                <c:pt idx="31355">
                  <c:v>0.56160555963532799</c:v>
                </c:pt>
                <c:pt idx="31356">
                  <c:v>0.56162347083161679</c:v>
                </c:pt>
                <c:pt idx="31357">
                  <c:v>0.56164138202790559</c:v>
                </c:pt>
                <c:pt idx="31358">
                  <c:v>0.56165929322419439</c:v>
                </c:pt>
                <c:pt idx="31359">
                  <c:v>0.56167720442048319</c:v>
                </c:pt>
                <c:pt idx="31360">
                  <c:v>0.56169511561677199</c:v>
                </c:pt>
                <c:pt idx="31361">
                  <c:v>0.56171302681306079</c:v>
                </c:pt>
                <c:pt idx="31362">
                  <c:v>0.56173093800934959</c:v>
                </c:pt>
                <c:pt idx="31363">
                  <c:v>0.56174884920563839</c:v>
                </c:pt>
                <c:pt idx="31364">
                  <c:v>0.56176676040192719</c:v>
                </c:pt>
                <c:pt idx="31365">
                  <c:v>0.56178467159821599</c:v>
                </c:pt>
                <c:pt idx="31366">
                  <c:v>0.56180258279450479</c:v>
                </c:pt>
                <c:pt idx="31367">
                  <c:v>0.56182049399079359</c:v>
                </c:pt>
                <c:pt idx="31368">
                  <c:v>0.56183840518708239</c:v>
                </c:pt>
                <c:pt idx="31369">
                  <c:v>0.56185631638337119</c:v>
                </c:pt>
                <c:pt idx="31370">
                  <c:v>0.56187422757965999</c:v>
                </c:pt>
                <c:pt idx="31371">
                  <c:v>0.56189213877594879</c:v>
                </c:pt>
                <c:pt idx="31372">
                  <c:v>0.56191004997223759</c:v>
                </c:pt>
                <c:pt idx="31373">
                  <c:v>0.56192796116852639</c:v>
                </c:pt>
                <c:pt idx="31374">
                  <c:v>0.56194587236481519</c:v>
                </c:pt>
                <c:pt idx="31375">
                  <c:v>0.56196378356110399</c:v>
                </c:pt>
                <c:pt idx="31376">
                  <c:v>0.56198169475739279</c:v>
                </c:pt>
                <c:pt idx="31377">
                  <c:v>0.56199960595368159</c:v>
                </c:pt>
                <c:pt idx="31378">
                  <c:v>0.56201751714997039</c:v>
                </c:pt>
                <c:pt idx="31379">
                  <c:v>0.56203542834625919</c:v>
                </c:pt>
                <c:pt idx="31380">
                  <c:v>0.56205333954254799</c:v>
                </c:pt>
                <c:pt idx="31381">
                  <c:v>0.56207125073883679</c:v>
                </c:pt>
                <c:pt idx="31382">
                  <c:v>0.56208916193512559</c:v>
                </c:pt>
                <c:pt idx="31383">
                  <c:v>0.56210707313141439</c:v>
                </c:pt>
                <c:pt idx="31384">
                  <c:v>0.56212498432770319</c:v>
                </c:pt>
                <c:pt idx="31385">
                  <c:v>0.56214289552399199</c:v>
                </c:pt>
                <c:pt idx="31386">
                  <c:v>0.56216080672028079</c:v>
                </c:pt>
                <c:pt idx="31387">
                  <c:v>0.56217871791656959</c:v>
                </c:pt>
                <c:pt idx="31388">
                  <c:v>0.56219662911285839</c:v>
                </c:pt>
                <c:pt idx="31389">
                  <c:v>0.56221454030914719</c:v>
                </c:pt>
                <c:pt idx="31390">
                  <c:v>0.56223245150543599</c:v>
                </c:pt>
                <c:pt idx="31391">
                  <c:v>0.56225036270172479</c:v>
                </c:pt>
                <c:pt idx="31392">
                  <c:v>0.56226827389801359</c:v>
                </c:pt>
                <c:pt idx="31393">
                  <c:v>0.56228618509430239</c:v>
                </c:pt>
                <c:pt idx="31394">
                  <c:v>0.56230409629059119</c:v>
                </c:pt>
                <c:pt idx="31395">
                  <c:v>0.56232200748687999</c:v>
                </c:pt>
                <c:pt idx="31396">
                  <c:v>0.56233991868316879</c:v>
                </c:pt>
                <c:pt idx="31397">
                  <c:v>0.56235782987945759</c:v>
                </c:pt>
                <c:pt idx="31398">
                  <c:v>0.56237574107574639</c:v>
                </c:pt>
                <c:pt idx="31399">
                  <c:v>0.56239365227203519</c:v>
                </c:pt>
                <c:pt idx="31400">
                  <c:v>0.56241156346832399</c:v>
                </c:pt>
                <c:pt idx="31401">
                  <c:v>0.56242947466461279</c:v>
                </c:pt>
                <c:pt idx="31402">
                  <c:v>0.56244738586090159</c:v>
                </c:pt>
                <c:pt idx="31403">
                  <c:v>0.56246529705719039</c:v>
                </c:pt>
                <c:pt idx="31404">
                  <c:v>0.56248320825347919</c:v>
                </c:pt>
                <c:pt idx="31405">
                  <c:v>0.56250111944976799</c:v>
                </c:pt>
                <c:pt idx="31406">
                  <c:v>0.56251903064605679</c:v>
                </c:pt>
                <c:pt idx="31407">
                  <c:v>0.56253694184234571</c:v>
                </c:pt>
                <c:pt idx="31408">
                  <c:v>0.56255485303863451</c:v>
                </c:pt>
                <c:pt idx="31409">
                  <c:v>0.56257276423492331</c:v>
                </c:pt>
                <c:pt idx="31410">
                  <c:v>0.56259067543121211</c:v>
                </c:pt>
                <c:pt idx="31411">
                  <c:v>0.56260858662750091</c:v>
                </c:pt>
                <c:pt idx="31412">
                  <c:v>0.56262649782378971</c:v>
                </c:pt>
                <c:pt idx="31413">
                  <c:v>0.56264440902007851</c:v>
                </c:pt>
                <c:pt idx="31414">
                  <c:v>0.56266232021636731</c:v>
                </c:pt>
                <c:pt idx="31415">
                  <c:v>0.56268023141265611</c:v>
                </c:pt>
                <c:pt idx="31416">
                  <c:v>0.56269814260894491</c:v>
                </c:pt>
                <c:pt idx="31417">
                  <c:v>0.56271605380523371</c:v>
                </c:pt>
                <c:pt idx="31418">
                  <c:v>0.56273396500152251</c:v>
                </c:pt>
                <c:pt idx="31419">
                  <c:v>0.56275187619781131</c:v>
                </c:pt>
                <c:pt idx="31420">
                  <c:v>0.56276978739410011</c:v>
                </c:pt>
                <c:pt idx="31421">
                  <c:v>0.56278769859038891</c:v>
                </c:pt>
                <c:pt idx="31422">
                  <c:v>0.56280560978667771</c:v>
                </c:pt>
                <c:pt idx="31423">
                  <c:v>0.56282352098296651</c:v>
                </c:pt>
                <c:pt idx="31424">
                  <c:v>0.56284143217925531</c:v>
                </c:pt>
                <c:pt idx="31425">
                  <c:v>0.56285934337554411</c:v>
                </c:pt>
                <c:pt idx="31426">
                  <c:v>0.56287725457183291</c:v>
                </c:pt>
                <c:pt idx="31427">
                  <c:v>0.56289516576812171</c:v>
                </c:pt>
                <c:pt idx="31428">
                  <c:v>0.56291307696441051</c:v>
                </c:pt>
                <c:pt idx="31429">
                  <c:v>0.56293098816069931</c:v>
                </c:pt>
                <c:pt idx="31430">
                  <c:v>0.56294889935698811</c:v>
                </c:pt>
                <c:pt idx="31431">
                  <c:v>0.56296681055327691</c:v>
                </c:pt>
                <c:pt idx="31432">
                  <c:v>0.56298472174956571</c:v>
                </c:pt>
                <c:pt idx="31433">
                  <c:v>0.56300263294585451</c:v>
                </c:pt>
                <c:pt idx="31434">
                  <c:v>0.56302054414214331</c:v>
                </c:pt>
                <c:pt idx="31435">
                  <c:v>0.56303845533843211</c:v>
                </c:pt>
                <c:pt idx="31436">
                  <c:v>0.56305636653472091</c:v>
                </c:pt>
                <c:pt idx="31437">
                  <c:v>0.56307427773100971</c:v>
                </c:pt>
                <c:pt idx="31438">
                  <c:v>0.56309218892729851</c:v>
                </c:pt>
                <c:pt idx="31439">
                  <c:v>0.56311010012358731</c:v>
                </c:pt>
                <c:pt idx="31440">
                  <c:v>0.56312801131987611</c:v>
                </c:pt>
                <c:pt idx="31441">
                  <c:v>0.56314592251616491</c:v>
                </c:pt>
                <c:pt idx="31442">
                  <c:v>0.56316383371245371</c:v>
                </c:pt>
                <c:pt idx="31443">
                  <c:v>0.56318174490874251</c:v>
                </c:pt>
                <c:pt idx="31444">
                  <c:v>0.56319965610503131</c:v>
                </c:pt>
                <c:pt idx="31445">
                  <c:v>0.56321756730132011</c:v>
                </c:pt>
                <c:pt idx="31446">
                  <c:v>0.56323547849760891</c:v>
                </c:pt>
                <c:pt idx="31447">
                  <c:v>0.56325338969389771</c:v>
                </c:pt>
                <c:pt idx="31448">
                  <c:v>0.56327130089018651</c:v>
                </c:pt>
                <c:pt idx="31449">
                  <c:v>0.56328921208647531</c:v>
                </c:pt>
                <c:pt idx="31450">
                  <c:v>0.56330712328276411</c:v>
                </c:pt>
                <c:pt idx="31451">
                  <c:v>0.56332503447905291</c:v>
                </c:pt>
                <c:pt idx="31452">
                  <c:v>0.56334294567534171</c:v>
                </c:pt>
                <c:pt idx="31453">
                  <c:v>0.56336085687163051</c:v>
                </c:pt>
                <c:pt idx="31454">
                  <c:v>0.56337876806791931</c:v>
                </c:pt>
                <c:pt idx="31455">
                  <c:v>0.56339667926420811</c:v>
                </c:pt>
                <c:pt idx="31456">
                  <c:v>0.56341459046049691</c:v>
                </c:pt>
                <c:pt idx="31457">
                  <c:v>0.56343250165678571</c:v>
                </c:pt>
                <c:pt idx="31458">
                  <c:v>0.56345041285307451</c:v>
                </c:pt>
                <c:pt idx="31459">
                  <c:v>0.56346832404936331</c:v>
                </c:pt>
                <c:pt idx="31460">
                  <c:v>0.56348623524565211</c:v>
                </c:pt>
                <c:pt idx="31461">
                  <c:v>0.56350414644194091</c:v>
                </c:pt>
                <c:pt idx="31462">
                  <c:v>0.56352205763822971</c:v>
                </c:pt>
                <c:pt idx="31463">
                  <c:v>0.56353996883451851</c:v>
                </c:pt>
                <c:pt idx="31464">
                  <c:v>0.56355788003080731</c:v>
                </c:pt>
                <c:pt idx="31465">
                  <c:v>0.56357579122709611</c:v>
                </c:pt>
                <c:pt idx="31466">
                  <c:v>0.56359370242338491</c:v>
                </c:pt>
                <c:pt idx="31467">
                  <c:v>0.56361161361967371</c:v>
                </c:pt>
                <c:pt idx="31468">
                  <c:v>0.56362952481596251</c:v>
                </c:pt>
                <c:pt idx="31469">
                  <c:v>0.56364743601225131</c:v>
                </c:pt>
                <c:pt idx="31470">
                  <c:v>0.56366534720854011</c:v>
                </c:pt>
                <c:pt idx="31471">
                  <c:v>0.56368325840482891</c:v>
                </c:pt>
                <c:pt idx="31472">
                  <c:v>0.56370116960111771</c:v>
                </c:pt>
                <c:pt idx="31473">
                  <c:v>0.56371908079740651</c:v>
                </c:pt>
                <c:pt idx="31474">
                  <c:v>0.56373699199369531</c:v>
                </c:pt>
                <c:pt idx="31475">
                  <c:v>0.56375490318998411</c:v>
                </c:pt>
                <c:pt idx="31476">
                  <c:v>0.56377281438627291</c:v>
                </c:pt>
                <c:pt idx="31477">
                  <c:v>0.56379072558256171</c:v>
                </c:pt>
                <c:pt idx="31478">
                  <c:v>0.56380863677885051</c:v>
                </c:pt>
                <c:pt idx="31479">
                  <c:v>0.56382654797513931</c:v>
                </c:pt>
                <c:pt idx="31480">
                  <c:v>0.56384445917142811</c:v>
                </c:pt>
                <c:pt idx="31481">
                  <c:v>0.56386237036771691</c:v>
                </c:pt>
                <c:pt idx="31482">
                  <c:v>0.56388028156400571</c:v>
                </c:pt>
                <c:pt idx="31483">
                  <c:v>0.56389819276029451</c:v>
                </c:pt>
                <c:pt idx="31484">
                  <c:v>0.56391610395658331</c:v>
                </c:pt>
                <c:pt idx="31485">
                  <c:v>0.56393401515287211</c:v>
                </c:pt>
                <c:pt idx="31486">
                  <c:v>0.56395192634916091</c:v>
                </c:pt>
                <c:pt idx="31487">
                  <c:v>0.56396983754544971</c:v>
                </c:pt>
                <c:pt idx="31488">
                  <c:v>0.56398774874173851</c:v>
                </c:pt>
                <c:pt idx="31489">
                  <c:v>0.56400565993802732</c:v>
                </c:pt>
                <c:pt idx="31490">
                  <c:v>0.56402357113431612</c:v>
                </c:pt>
                <c:pt idx="31491">
                  <c:v>0.56404148233060492</c:v>
                </c:pt>
                <c:pt idx="31492">
                  <c:v>0.56405939352689372</c:v>
                </c:pt>
                <c:pt idx="31493">
                  <c:v>0.56407730472318252</c:v>
                </c:pt>
                <c:pt idx="31494">
                  <c:v>0.56409521591947132</c:v>
                </c:pt>
                <c:pt idx="31495">
                  <c:v>0.56411312711576012</c:v>
                </c:pt>
                <c:pt idx="31496">
                  <c:v>0.56413103831204892</c:v>
                </c:pt>
                <c:pt idx="31497">
                  <c:v>0.56414894950833772</c:v>
                </c:pt>
                <c:pt idx="31498">
                  <c:v>0.56416686070462652</c:v>
                </c:pt>
                <c:pt idx="31499">
                  <c:v>0.56418477190091532</c:v>
                </c:pt>
                <c:pt idx="31500">
                  <c:v>0.56420268309720412</c:v>
                </c:pt>
                <c:pt idx="31501">
                  <c:v>0.56422059429349292</c:v>
                </c:pt>
                <c:pt idx="31502">
                  <c:v>0.56423850548978172</c:v>
                </c:pt>
                <c:pt idx="31503">
                  <c:v>0.56425641668607052</c:v>
                </c:pt>
                <c:pt idx="31504">
                  <c:v>0.56427432788235932</c:v>
                </c:pt>
                <c:pt idx="31505">
                  <c:v>0.56429223907864812</c:v>
                </c:pt>
                <c:pt idx="31506">
                  <c:v>0.56431015027493692</c:v>
                </c:pt>
                <c:pt idx="31507">
                  <c:v>0.56432806147122572</c:v>
                </c:pt>
                <c:pt idx="31508">
                  <c:v>0.56434597266751452</c:v>
                </c:pt>
                <c:pt idx="31509">
                  <c:v>0.56436388386380332</c:v>
                </c:pt>
                <c:pt idx="31510">
                  <c:v>0.56438179506009212</c:v>
                </c:pt>
                <c:pt idx="31511">
                  <c:v>0.56439970625638092</c:v>
                </c:pt>
                <c:pt idx="31512">
                  <c:v>0.56441761745266972</c:v>
                </c:pt>
                <c:pt idx="31513">
                  <c:v>0.56443552864895852</c:v>
                </c:pt>
                <c:pt idx="31514">
                  <c:v>0.56445343984524732</c:v>
                </c:pt>
                <c:pt idx="31515">
                  <c:v>0.56447135104153612</c:v>
                </c:pt>
                <c:pt idx="31516">
                  <c:v>0.56448926223782492</c:v>
                </c:pt>
                <c:pt idx="31517">
                  <c:v>0.56450717343411372</c:v>
                </c:pt>
                <c:pt idx="31518">
                  <c:v>0.56452508463040252</c:v>
                </c:pt>
                <c:pt idx="31519">
                  <c:v>0.56454299582669132</c:v>
                </c:pt>
                <c:pt idx="31520">
                  <c:v>0.56456090702298012</c:v>
                </c:pt>
                <c:pt idx="31521">
                  <c:v>0.56457881821926892</c:v>
                </c:pt>
                <c:pt idx="31522">
                  <c:v>0.56459672941555772</c:v>
                </c:pt>
                <c:pt idx="31523">
                  <c:v>0.56461464061184652</c:v>
                </c:pt>
                <c:pt idx="31524">
                  <c:v>0.56463255180813532</c:v>
                </c:pt>
                <c:pt idx="31525">
                  <c:v>0.56465046300442412</c:v>
                </c:pt>
                <c:pt idx="31526">
                  <c:v>0.56466837420071292</c:v>
                </c:pt>
                <c:pt idx="31527">
                  <c:v>0.56468628539700172</c:v>
                </c:pt>
                <c:pt idx="31528">
                  <c:v>0.56470419659329052</c:v>
                </c:pt>
                <c:pt idx="31529">
                  <c:v>0.56472210778957932</c:v>
                </c:pt>
                <c:pt idx="31530">
                  <c:v>0.56474001898586812</c:v>
                </c:pt>
                <c:pt idx="31531">
                  <c:v>0.56475793018215692</c:v>
                </c:pt>
                <c:pt idx="31532">
                  <c:v>0.56477584137844572</c:v>
                </c:pt>
                <c:pt idx="31533">
                  <c:v>0.56479375257473452</c:v>
                </c:pt>
                <c:pt idx="31534">
                  <c:v>0.56481166377102332</c:v>
                </c:pt>
                <c:pt idx="31535">
                  <c:v>0.56482957496731212</c:v>
                </c:pt>
                <c:pt idx="31536">
                  <c:v>0.56484748616360092</c:v>
                </c:pt>
                <c:pt idx="31537">
                  <c:v>0.56486539735988972</c:v>
                </c:pt>
                <c:pt idx="31538">
                  <c:v>0.56488330855617852</c:v>
                </c:pt>
                <c:pt idx="31539">
                  <c:v>0.56490121975246732</c:v>
                </c:pt>
                <c:pt idx="31540">
                  <c:v>0.56491913094875612</c:v>
                </c:pt>
                <c:pt idx="31541">
                  <c:v>0.56493704214504492</c:v>
                </c:pt>
                <c:pt idx="31542">
                  <c:v>0.56495495334133372</c:v>
                </c:pt>
                <c:pt idx="31543">
                  <c:v>0.56497286453762252</c:v>
                </c:pt>
                <c:pt idx="31544">
                  <c:v>0.56499077573391132</c:v>
                </c:pt>
                <c:pt idx="31545">
                  <c:v>0.56500868693020012</c:v>
                </c:pt>
                <c:pt idx="31546">
                  <c:v>0.56502659812648892</c:v>
                </c:pt>
                <c:pt idx="31547">
                  <c:v>0.56504450932277772</c:v>
                </c:pt>
                <c:pt idx="31548">
                  <c:v>0.56506242051906652</c:v>
                </c:pt>
                <c:pt idx="31549">
                  <c:v>0.56508033171535532</c:v>
                </c:pt>
                <c:pt idx="31550">
                  <c:v>0.56509824291164412</c:v>
                </c:pt>
                <c:pt idx="31551">
                  <c:v>0.56511615410793292</c:v>
                </c:pt>
                <c:pt idx="31552">
                  <c:v>0.56513406530422172</c:v>
                </c:pt>
                <c:pt idx="31553">
                  <c:v>0.56515197650051052</c:v>
                </c:pt>
                <c:pt idx="31554">
                  <c:v>0.56516988769679932</c:v>
                </c:pt>
                <c:pt idx="31555">
                  <c:v>0.56518779889308812</c:v>
                </c:pt>
                <c:pt idx="31556">
                  <c:v>0.56520571008937692</c:v>
                </c:pt>
                <c:pt idx="31557">
                  <c:v>0.56522362128566572</c:v>
                </c:pt>
                <c:pt idx="31558">
                  <c:v>0.56524153248195452</c:v>
                </c:pt>
                <c:pt idx="31559">
                  <c:v>0.56525944367824332</c:v>
                </c:pt>
                <c:pt idx="31560">
                  <c:v>0.56527735487453212</c:v>
                </c:pt>
                <c:pt idx="31561">
                  <c:v>0.56529526607082092</c:v>
                </c:pt>
                <c:pt idx="31562">
                  <c:v>0.56531317726710972</c:v>
                </c:pt>
                <c:pt idx="31563">
                  <c:v>0.56533108846339852</c:v>
                </c:pt>
                <c:pt idx="31564">
                  <c:v>0.56534899965968732</c:v>
                </c:pt>
                <c:pt idx="31565">
                  <c:v>0.56536691085597612</c:v>
                </c:pt>
                <c:pt idx="31566">
                  <c:v>0.56538482205226492</c:v>
                </c:pt>
                <c:pt idx="31567">
                  <c:v>0.56540273324855372</c:v>
                </c:pt>
                <c:pt idx="31568">
                  <c:v>0.56542064444484252</c:v>
                </c:pt>
                <c:pt idx="31569">
                  <c:v>0.56543855564113132</c:v>
                </c:pt>
                <c:pt idx="31570">
                  <c:v>0.56545646683742012</c:v>
                </c:pt>
                <c:pt idx="31571">
                  <c:v>0.56547437803370892</c:v>
                </c:pt>
                <c:pt idx="31572">
                  <c:v>0.56549228922999772</c:v>
                </c:pt>
                <c:pt idx="31573">
                  <c:v>0.56551020042628652</c:v>
                </c:pt>
                <c:pt idx="31574">
                  <c:v>0.56552811162257532</c:v>
                </c:pt>
                <c:pt idx="31575">
                  <c:v>0.56554602281886412</c:v>
                </c:pt>
                <c:pt idx="31576">
                  <c:v>0.56556393401515292</c:v>
                </c:pt>
                <c:pt idx="31577">
                  <c:v>0.56558184521144172</c:v>
                </c:pt>
                <c:pt idx="31578">
                  <c:v>0.56559975640773053</c:v>
                </c:pt>
                <c:pt idx="31579">
                  <c:v>0.56561766760401933</c:v>
                </c:pt>
                <c:pt idx="31580">
                  <c:v>0.56563557880030813</c:v>
                </c:pt>
                <c:pt idx="31581">
                  <c:v>0.56565348999659693</c:v>
                </c:pt>
                <c:pt idx="31582">
                  <c:v>0.56567140119288573</c:v>
                </c:pt>
                <c:pt idx="31583">
                  <c:v>0.56568931238917453</c:v>
                </c:pt>
                <c:pt idx="31584">
                  <c:v>0.56570722358546333</c:v>
                </c:pt>
                <c:pt idx="31585">
                  <c:v>0.56572513478175213</c:v>
                </c:pt>
                <c:pt idx="31586">
                  <c:v>0.56574304597804093</c:v>
                </c:pt>
                <c:pt idx="31587">
                  <c:v>0.56576095717432973</c:v>
                </c:pt>
                <c:pt idx="31588">
                  <c:v>0.56577886837061853</c:v>
                </c:pt>
                <c:pt idx="31589">
                  <c:v>0.56579677956690733</c:v>
                </c:pt>
                <c:pt idx="31590">
                  <c:v>0.56581469076319613</c:v>
                </c:pt>
                <c:pt idx="31591">
                  <c:v>0.56583260195948493</c:v>
                </c:pt>
                <c:pt idx="31592">
                  <c:v>0.56585051315577373</c:v>
                </c:pt>
                <c:pt idx="31593">
                  <c:v>0.56586842435206253</c:v>
                </c:pt>
                <c:pt idx="31594">
                  <c:v>0.56588633554835133</c:v>
                </c:pt>
                <c:pt idx="31595">
                  <c:v>0.56590424674464013</c:v>
                </c:pt>
                <c:pt idx="31596">
                  <c:v>0.56592215794092893</c:v>
                </c:pt>
                <c:pt idx="31597">
                  <c:v>0.56594006913721773</c:v>
                </c:pt>
                <c:pt idx="31598">
                  <c:v>0.56595798033350653</c:v>
                </c:pt>
                <c:pt idx="31599">
                  <c:v>0.56597589152979533</c:v>
                </c:pt>
                <c:pt idx="31600">
                  <c:v>0.56599380272608413</c:v>
                </c:pt>
                <c:pt idx="31601">
                  <c:v>0.56601171392237293</c:v>
                </c:pt>
                <c:pt idx="31602">
                  <c:v>0.56602962511866173</c:v>
                </c:pt>
                <c:pt idx="31603">
                  <c:v>0.56604753631495053</c:v>
                </c:pt>
                <c:pt idx="31604">
                  <c:v>0.56606544751123933</c:v>
                </c:pt>
                <c:pt idx="31605">
                  <c:v>0.56608335870752813</c:v>
                </c:pt>
                <c:pt idx="31606">
                  <c:v>0.56610126990381693</c:v>
                </c:pt>
                <c:pt idx="31607">
                  <c:v>0.56611918110010573</c:v>
                </c:pt>
                <c:pt idx="31608">
                  <c:v>0.56613709229639453</c:v>
                </c:pt>
                <c:pt idx="31609">
                  <c:v>0.56615500349268333</c:v>
                </c:pt>
                <c:pt idx="31610">
                  <c:v>0.56617291468897213</c:v>
                </c:pt>
                <c:pt idx="31611">
                  <c:v>0.56619082588526093</c:v>
                </c:pt>
                <c:pt idx="31612">
                  <c:v>0.56620873708154973</c:v>
                </c:pt>
                <c:pt idx="31613">
                  <c:v>0.56622664827783853</c:v>
                </c:pt>
                <c:pt idx="31614">
                  <c:v>0.56624455947412733</c:v>
                </c:pt>
                <c:pt idx="31615">
                  <c:v>0.56626247067041613</c:v>
                </c:pt>
                <c:pt idx="31616">
                  <c:v>0.56628038186670493</c:v>
                </c:pt>
                <c:pt idx="31617">
                  <c:v>0.56629829306299373</c:v>
                </c:pt>
                <c:pt idx="31618">
                  <c:v>0.56631620425928253</c:v>
                </c:pt>
                <c:pt idx="31619">
                  <c:v>0.56633411545557133</c:v>
                </c:pt>
                <c:pt idx="31620">
                  <c:v>0.56635202665186013</c:v>
                </c:pt>
                <c:pt idx="31621">
                  <c:v>0.56636993784814893</c:v>
                </c:pt>
                <c:pt idx="31622">
                  <c:v>0.56638784904443773</c:v>
                </c:pt>
                <c:pt idx="31623">
                  <c:v>0.56640576024072653</c:v>
                </c:pt>
                <c:pt idx="31624">
                  <c:v>0.56642367143701533</c:v>
                </c:pt>
                <c:pt idx="31625">
                  <c:v>0.56644158263330413</c:v>
                </c:pt>
                <c:pt idx="31626">
                  <c:v>0.56645949382959293</c:v>
                </c:pt>
                <c:pt idx="31627">
                  <c:v>0.56647740502588173</c:v>
                </c:pt>
                <c:pt idx="31628">
                  <c:v>0.56649531622217053</c:v>
                </c:pt>
                <c:pt idx="31629">
                  <c:v>0.56651322741845933</c:v>
                </c:pt>
                <c:pt idx="31630">
                  <c:v>0.56653113861474813</c:v>
                </c:pt>
                <c:pt idx="31631">
                  <c:v>0.56654904981103693</c:v>
                </c:pt>
                <c:pt idx="31632">
                  <c:v>0.56656696100732573</c:v>
                </c:pt>
                <c:pt idx="31633">
                  <c:v>0.56658487220361453</c:v>
                </c:pt>
                <c:pt idx="31634">
                  <c:v>0.56660278339990333</c:v>
                </c:pt>
                <c:pt idx="31635">
                  <c:v>0.56662069459619213</c:v>
                </c:pt>
                <c:pt idx="31636">
                  <c:v>0.56663860579248093</c:v>
                </c:pt>
                <c:pt idx="31637">
                  <c:v>0.56665651698876973</c:v>
                </c:pt>
                <c:pt idx="31638">
                  <c:v>0.56667442818505853</c:v>
                </c:pt>
                <c:pt idx="31639">
                  <c:v>0.56669233938134733</c:v>
                </c:pt>
                <c:pt idx="31640">
                  <c:v>0.56671025057763613</c:v>
                </c:pt>
                <c:pt idx="31641">
                  <c:v>0.56672816177392493</c:v>
                </c:pt>
                <c:pt idx="31642">
                  <c:v>0.56674607297021373</c:v>
                </c:pt>
                <c:pt idx="31643">
                  <c:v>0.56676398416650253</c:v>
                </c:pt>
                <c:pt idx="31644">
                  <c:v>0.56678189536279133</c:v>
                </c:pt>
                <c:pt idx="31645">
                  <c:v>0.56679980655908013</c:v>
                </c:pt>
                <c:pt idx="31646">
                  <c:v>0.56681771775536893</c:v>
                </c:pt>
                <c:pt idx="31647">
                  <c:v>0.56683562895165773</c:v>
                </c:pt>
                <c:pt idx="31648">
                  <c:v>0.56685354014794653</c:v>
                </c:pt>
                <c:pt idx="31649">
                  <c:v>0.56687145134423533</c:v>
                </c:pt>
                <c:pt idx="31650">
                  <c:v>0.56688936254052413</c:v>
                </c:pt>
                <c:pt idx="31651">
                  <c:v>0.56690727373681293</c:v>
                </c:pt>
                <c:pt idx="31652">
                  <c:v>0.56692518493310173</c:v>
                </c:pt>
                <c:pt idx="31653">
                  <c:v>0.56694309612939053</c:v>
                </c:pt>
                <c:pt idx="31654">
                  <c:v>0.56696100732567933</c:v>
                </c:pt>
                <c:pt idx="31655">
                  <c:v>0.56697891852196813</c:v>
                </c:pt>
                <c:pt idx="31656">
                  <c:v>0.56699682971825693</c:v>
                </c:pt>
                <c:pt idx="31657">
                  <c:v>0.56701474091454573</c:v>
                </c:pt>
                <c:pt idx="31658">
                  <c:v>0.56703265211083453</c:v>
                </c:pt>
                <c:pt idx="31659">
                  <c:v>0.56705056330712333</c:v>
                </c:pt>
                <c:pt idx="31660">
                  <c:v>0.56706847450341213</c:v>
                </c:pt>
                <c:pt idx="31661">
                  <c:v>0.56708638569970093</c:v>
                </c:pt>
                <c:pt idx="31662">
                  <c:v>0.56710429689598973</c:v>
                </c:pt>
                <c:pt idx="31663">
                  <c:v>0.56712220809227853</c:v>
                </c:pt>
                <c:pt idx="31664">
                  <c:v>0.56714011928856733</c:v>
                </c:pt>
                <c:pt idx="31665">
                  <c:v>0.56715803048485613</c:v>
                </c:pt>
                <c:pt idx="31666">
                  <c:v>0.56717594168114494</c:v>
                </c:pt>
                <c:pt idx="31667">
                  <c:v>0.56719385287743374</c:v>
                </c:pt>
                <c:pt idx="31668">
                  <c:v>0.56721176407372254</c:v>
                </c:pt>
                <c:pt idx="31669">
                  <c:v>0.56722967527001134</c:v>
                </c:pt>
                <c:pt idx="31670">
                  <c:v>0.56724758646630014</c:v>
                </c:pt>
                <c:pt idx="31671">
                  <c:v>0.56726549766258894</c:v>
                </c:pt>
                <c:pt idx="31672">
                  <c:v>0.56728340885887774</c:v>
                </c:pt>
                <c:pt idx="31673">
                  <c:v>0.56730132005516654</c:v>
                </c:pt>
                <c:pt idx="31674">
                  <c:v>0.56731923125145534</c:v>
                </c:pt>
                <c:pt idx="31675">
                  <c:v>0.56733714244774414</c:v>
                </c:pt>
                <c:pt idx="31676">
                  <c:v>0.56735505364403294</c:v>
                </c:pt>
                <c:pt idx="31677">
                  <c:v>0.56737296484032174</c:v>
                </c:pt>
                <c:pt idx="31678">
                  <c:v>0.56739087603661054</c:v>
                </c:pt>
                <c:pt idx="31679">
                  <c:v>0.56740878723289934</c:v>
                </c:pt>
                <c:pt idx="31680">
                  <c:v>0.56742669842918814</c:v>
                </c:pt>
                <c:pt idx="31681">
                  <c:v>0.56744460962547694</c:v>
                </c:pt>
                <c:pt idx="31682">
                  <c:v>0.56746252082176574</c:v>
                </c:pt>
                <c:pt idx="31683">
                  <c:v>0.56748043201805454</c:v>
                </c:pt>
                <c:pt idx="31684">
                  <c:v>0.56749834321434334</c:v>
                </c:pt>
                <c:pt idx="31685">
                  <c:v>0.56751625441063214</c:v>
                </c:pt>
                <c:pt idx="31686">
                  <c:v>0.56753416560692094</c:v>
                </c:pt>
                <c:pt idx="31687">
                  <c:v>0.56755207680320974</c:v>
                </c:pt>
                <c:pt idx="31688">
                  <c:v>0.56756998799949854</c:v>
                </c:pt>
                <c:pt idx="31689">
                  <c:v>0.56758789919578734</c:v>
                </c:pt>
                <c:pt idx="31690">
                  <c:v>0.56760581039207614</c:v>
                </c:pt>
                <c:pt idx="31691">
                  <c:v>0.56762372158836494</c:v>
                </c:pt>
                <c:pt idx="31692">
                  <c:v>0.56764163278465374</c:v>
                </c:pt>
                <c:pt idx="31693">
                  <c:v>0.56765954398094254</c:v>
                </c:pt>
                <c:pt idx="31694">
                  <c:v>0.56767745517723134</c:v>
                </c:pt>
                <c:pt idx="31695">
                  <c:v>0.56769536637352014</c:v>
                </c:pt>
                <c:pt idx="31696">
                  <c:v>0.56771327756980894</c:v>
                </c:pt>
                <c:pt idx="31697">
                  <c:v>0.56773118876609774</c:v>
                </c:pt>
                <c:pt idx="31698">
                  <c:v>0.56774909996238654</c:v>
                </c:pt>
                <c:pt idx="31699">
                  <c:v>0.56776701115867534</c:v>
                </c:pt>
                <c:pt idx="31700">
                  <c:v>0.56778492235496414</c:v>
                </c:pt>
                <c:pt idx="31701">
                  <c:v>0.56780283355125294</c:v>
                </c:pt>
                <c:pt idx="31702">
                  <c:v>0.56782074474754174</c:v>
                </c:pt>
                <c:pt idx="31703">
                  <c:v>0.56783865594383054</c:v>
                </c:pt>
                <c:pt idx="31704">
                  <c:v>0.56785656714011934</c:v>
                </c:pt>
                <c:pt idx="31705">
                  <c:v>0.56787447833640814</c:v>
                </c:pt>
                <c:pt idx="31706">
                  <c:v>0.56789238953269694</c:v>
                </c:pt>
                <c:pt idx="31707">
                  <c:v>0.56791030072898574</c:v>
                </c:pt>
                <c:pt idx="31708">
                  <c:v>0.56792821192527454</c:v>
                </c:pt>
                <c:pt idx="31709">
                  <c:v>0.56794612312156334</c:v>
                </c:pt>
                <c:pt idx="31710">
                  <c:v>0.56796403431785214</c:v>
                </c:pt>
                <c:pt idx="31711">
                  <c:v>0.56798194551414094</c:v>
                </c:pt>
                <c:pt idx="31712">
                  <c:v>0.56799985671042974</c:v>
                </c:pt>
                <c:pt idx="31713">
                  <c:v>0.56801776790671854</c:v>
                </c:pt>
                <c:pt idx="31714">
                  <c:v>0.56803567910300734</c:v>
                </c:pt>
                <c:pt idx="31715">
                  <c:v>0.56805359029929614</c:v>
                </c:pt>
                <c:pt idx="31716">
                  <c:v>0.56807150149558494</c:v>
                </c:pt>
                <c:pt idx="31717">
                  <c:v>0.56808941269187374</c:v>
                </c:pt>
                <c:pt idx="31718">
                  <c:v>0.56810732388816254</c:v>
                </c:pt>
                <c:pt idx="31719">
                  <c:v>0.56812523508445134</c:v>
                </c:pt>
                <c:pt idx="31720">
                  <c:v>0.56814314628074014</c:v>
                </c:pt>
                <c:pt idx="31721">
                  <c:v>0.56816105747702894</c:v>
                </c:pt>
                <c:pt idx="31722">
                  <c:v>0.56817896867331774</c:v>
                </c:pt>
                <c:pt idx="31723">
                  <c:v>0.56819687986960654</c:v>
                </c:pt>
                <c:pt idx="31724">
                  <c:v>0.56821479106589534</c:v>
                </c:pt>
                <c:pt idx="31725">
                  <c:v>0.56823270226218414</c:v>
                </c:pt>
                <c:pt idx="31726">
                  <c:v>0.56825061345847294</c:v>
                </c:pt>
                <c:pt idx="31727">
                  <c:v>0.56826852465476174</c:v>
                </c:pt>
                <c:pt idx="31728">
                  <c:v>0.56828643585105054</c:v>
                </c:pt>
                <c:pt idx="31729">
                  <c:v>0.56830434704733934</c:v>
                </c:pt>
                <c:pt idx="31730">
                  <c:v>0.56832225824362814</c:v>
                </c:pt>
                <c:pt idx="31731">
                  <c:v>0.56834016943991694</c:v>
                </c:pt>
                <c:pt idx="31732">
                  <c:v>0.56835808063620574</c:v>
                </c:pt>
                <c:pt idx="31733">
                  <c:v>0.56837599183249454</c:v>
                </c:pt>
                <c:pt idx="31734">
                  <c:v>0.56839390302878334</c:v>
                </c:pt>
                <c:pt idx="31735">
                  <c:v>0.56841181422507214</c:v>
                </c:pt>
                <c:pt idx="31736">
                  <c:v>0.56842972542136094</c:v>
                </c:pt>
                <c:pt idx="31737">
                  <c:v>0.56844763661764974</c:v>
                </c:pt>
                <c:pt idx="31738">
                  <c:v>0.56846554781393854</c:v>
                </c:pt>
                <c:pt idx="31739">
                  <c:v>0.56848345901022734</c:v>
                </c:pt>
                <c:pt idx="31740">
                  <c:v>0.56850137020651614</c:v>
                </c:pt>
                <c:pt idx="31741">
                  <c:v>0.56851928140280494</c:v>
                </c:pt>
                <c:pt idx="31742">
                  <c:v>0.56853719259909374</c:v>
                </c:pt>
                <c:pt idx="31743">
                  <c:v>0.56855510379538254</c:v>
                </c:pt>
                <c:pt idx="31744">
                  <c:v>0.56857301499167134</c:v>
                </c:pt>
                <c:pt idx="31745">
                  <c:v>0.56859092618796014</c:v>
                </c:pt>
                <c:pt idx="31746">
                  <c:v>0.56860883738424894</c:v>
                </c:pt>
                <c:pt idx="31747">
                  <c:v>0.56862674858053774</c:v>
                </c:pt>
                <c:pt idx="31748">
                  <c:v>0.56864465977682654</c:v>
                </c:pt>
                <c:pt idx="31749">
                  <c:v>0.56866257097311534</c:v>
                </c:pt>
                <c:pt idx="31750">
                  <c:v>0.56868048216940414</c:v>
                </c:pt>
                <c:pt idx="31751">
                  <c:v>0.56869839336569294</c:v>
                </c:pt>
                <c:pt idx="31752">
                  <c:v>0.56871630456198174</c:v>
                </c:pt>
                <c:pt idx="31753">
                  <c:v>0.56873421575827054</c:v>
                </c:pt>
                <c:pt idx="31754">
                  <c:v>0.56875212695455934</c:v>
                </c:pt>
                <c:pt idx="31755">
                  <c:v>0.56877003815084815</c:v>
                </c:pt>
                <c:pt idx="31756">
                  <c:v>0.56878794934713695</c:v>
                </c:pt>
                <c:pt idx="31757">
                  <c:v>0.56880586054342575</c:v>
                </c:pt>
                <c:pt idx="31758">
                  <c:v>0.56882377173971455</c:v>
                </c:pt>
                <c:pt idx="31759">
                  <c:v>0.56884168293600335</c:v>
                </c:pt>
                <c:pt idx="31760">
                  <c:v>0.56885959413229215</c:v>
                </c:pt>
                <c:pt idx="31761">
                  <c:v>0.56887750532858095</c:v>
                </c:pt>
                <c:pt idx="31762">
                  <c:v>0.56889541652486975</c:v>
                </c:pt>
                <c:pt idx="31763">
                  <c:v>0.56891332772115855</c:v>
                </c:pt>
                <c:pt idx="31764">
                  <c:v>0.56893123891744735</c:v>
                </c:pt>
                <c:pt idx="31765">
                  <c:v>0.56894915011373615</c:v>
                </c:pt>
                <c:pt idx="31766">
                  <c:v>0.56896706131002495</c:v>
                </c:pt>
                <c:pt idx="31767">
                  <c:v>0.56898497250631375</c:v>
                </c:pt>
                <c:pt idx="31768">
                  <c:v>0.56900288370260255</c:v>
                </c:pt>
                <c:pt idx="31769">
                  <c:v>0.56902079489889135</c:v>
                </c:pt>
                <c:pt idx="31770">
                  <c:v>0.56903870609518015</c:v>
                </c:pt>
                <c:pt idx="31771">
                  <c:v>0.56905661729146895</c:v>
                </c:pt>
                <c:pt idx="31772">
                  <c:v>0.56907452848775775</c:v>
                </c:pt>
                <c:pt idx="31773">
                  <c:v>0.56909243968404655</c:v>
                </c:pt>
                <c:pt idx="31774">
                  <c:v>0.56911035088033535</c:v>
                </c:pt>
                <c:pt idx="31775">
                  <c:v>0.56912826207662415</c:v>
                </c:pt>
                <c:pt idx="31776">
                  <c:v>0.56914617327291295</c:v>
                </c:pt>
                <c:pt idx="31777">
                  <c:v>0.56916408446920175</c:v>
                </c:pt>
                <c:pt idx="31778">
                  <c:v>0.56918199566549055</c:v>
                </c:pt>
                <c:pt idx="31779">
                  <c:v>0.56919990686177935</c:v>
                </c:pt>
                <c:pt idx="31780">
                  <c:v>0.56921781805806815</c:v>
                </c:pt>
                <c:pt idx="31781">
                  <c:v>0.56923572925435695</c:v>
                </c:pt>
                <c:pt idx="31782">
                  <c:v>0.56925364045064575</c:v>
                </c:pt>
                <c:pt idx="31783">
                  <c:v>0.56927155164693455</c:v>
                </c:pt>
                <c:pt idx="31784">
                  <c:v>0.56928946284322335</c:v>
                </c:pt>
                <c:pt idx="31785">
                  <c:v>0.56930737403951215</c:v>
                </c:pt>
                <c:pt idx="31786">
                  <c:v>0.56932528523580095</c:v>
                </c:pt>
                <c:pt idx="31787">
                  <c:v>0.56934319643208975</c:v>
                </c:pt>
                <c:pt idx="31788">
                  <c:v>0.56936110762837855</c:v>
                </c:pt>
                <c:pt idx="31789">
                  <c:v>0.56937901882466735</c:v>
                </c:pt>
                <c:pt idx="31790">
                  <c:v>0.56939693002095615</c:v>
                </c:pt>
                <c:pt idx="31791">
                  <c:v>0.56941484121724495</c:v>
                </c:pt>
                <c:pt idx="31792">
                  <c:v>0.56943275241353375</c:v>
                </c:pt>
                <c:pt idx="31793">
                  <c:v>0.56945066360982255</c:v>
                </c:pt>
                <c:pt idx="31794">
                  <c:v>0.56946857480611135</c:v>
                </c:pt>
                <c:pt idx="31795">
                  <c:v>0.56948648600240015</c:v>
                </c:pt>
                <c:pt idx="31796">
                  <c:v>0.56950439719868895</c:v>
                </c:pt>
                <c:pt idx="31797">
                  <c:v>0.56952230839497775</c:v>
                </c:pt>
                <c:pt idx="31798">
                  <c:v>0.56954021959126655</c:v>
                </c:pt>
                <c:pt idx="31799">
                  <c:v>0.56955813078755535</c:v>
                </c:pt>
                <c:pt idx="31800">
                  <c:v>0.56957604198384415</c:v>
                </c:pt>
                <c:pt idx="31801">
                  <c:v>0.56959395318013295</c:v>
                </c:pt>
                <c:pt idx="31802">
                  <c:v>0.56961186437642175</c:v>
                </c:pt>
                <c:pt idx="31803">
                  <c:v>0.56962977557271055</c:v>
                </c:pt>
                <c:pt idx="31804">
                  <c:v>0.56964768676899935</c:v>
                </c:pt>
                <c:pt idx="31805">
                  <c:v>0.56966559796528815</c:v>
                </c:pt>
                <c:pt idx="31806">
                  <c:v>0.56968350916157695</c:v>
                </c:pt>
                <c:pt idx="31807">
                  <c:v>0.56970142035786575</c:v>
                </c:pt>
                <c:pt idx="31808">
                  <c:v>0.56971933155415455</c:v>
                </c:pt>
                <c:pt idx="31809">
                  <c:v>0.56973724275044335</c:v>
                </c:pt>
                <c:pt idx="31810">
                  <c:v>0.56975515394673215</c:v>
                </c:pt>
                <c:pt idx="31811">
                  <c:v>0.56977306514302095</c:v>
                </c:pt>
                <c:pt idx="31812">
                  <c:v>0.56979097633930975</c:v>
                </c:pt>
                <c:pt idx="31813">
                  <c:v>0.56980888753559855</c:v>
                </c:pt>
                <c:pt idx="31814">
                  <c:v>0.56982679873188735</c:v>
                </c:pt>
                <c:pt idx="31815">
                  <c:v>0.56984470992817615</c:v>
                </c:pt>
                <c:pt idx="31816">
                  <c:v>0.56986262112446495</c:v>
                </c:pt>
                <c:pt idx="31817">
                  <c:v>0.56988053232075375</c:v>
                </c:pt>
                <c:pt idx="31818">
                  <c:v>0.56989844351704255</c:v>
                </c:pt>
                <c:pt idx="31819">
                  <c:v>0.56991635471333135</c:v>
                </c:pt>
                <c:pt idx="31820">
                  <c:v>0.56993426590962015</c:v>
                </c:pt>
                <c:pt idx="31821">
                  <c:v>0.56995217710590895</c:v>
                </c:pt>
                <c:pt idx="31822">
                  <c:v>0.56997008830219775</c:v>
                </c:pt>
                <c:pt idx="31823">
                  <c:v>0.56998799949848655</c:v>
                </c:pt>
                <c:pt idx="31824">
                  <c:v>0.57000591069477535</c:v>
                </c:pt>
                <c:pt idx="31825">
                  <c:v>0.57002382189106415</c:v>
                </c:pt>
                <c:pt idx="31826">
                  <c:v>0.57004173308735295</c:v>
                </c:pt>
                <c:pt idx="31827">
                  <c:v>0.57005964428364175</c:v>
                </c:pt>
                <c:pt idx="31828">
                  <c:v>0.57007755547993055</c:v>
                </c:pt>
                <c:pt idx="31829">
                  <c:v>0.57009546667621935</c:v>
                </c:pt>
                <c:pt idx="31830">
                  <c:v>0.57011337787250815</c:v>
                </c:pt>
                <c:pt idx="31831">
                  <c:v>0.57013128906879695</c:v>
                </c:pt>
                <c:pt idx="31832">
                  <c:v>0.57014920026508575</c:v>
                </c:pt>
                <c:pt idx="31833">
                  <c:v>0.57016711146137455</c:v>
                </c:pt>
                <c:pt idx="31834">
                  <c:v>0.57018502265766335</c:v>
                </c:pt>
                <c:pt idx="31835">
                  <c:v>0.57020293385395215</c:v>
                </c:pt>
                <c:pt idx="31836">
                  <c:v>0.57022084505024095</c:v>
                </c:pt>
                <c:pt idx="31837">
                  <c:v>0.57023875624652975</c:v>
                </c:pt>
                <c:pt idx="31838">
                  <c:v>0.57025666744281855</c:v>
                </c:pt>
                <c:pt idx="31839">
                  <c:v>0.57027457863910735</c:v>
                </c:pt>
                <c:pt idx="31840">
                  <c:v>0.57029248983539615</c:v>
                </c:pt>
                <c:pt idx="31841">
                  <c:v>0.57031040103168495</c:v>
                </c:pt>
                <c:pt idx="31842">
                  <c:v>0.57032831222797375</c:v>
                </c:pt>
                <c:pt idx="31843">
                  <c:v>0.57034622342426256</c:v>
                </c:pt>
                <c:pt idx="31844">
                  <c:v>0.57036413462055136</c:v>
                </c:pt>
                <c:pt idx="31845">
                  <c:v>0.57038204581684016</c:v>
                </c:pt>
                <c:pt idx="31846">
                  <c:v>0.57039995701312896</c:v>
                </c:pt>
                <c:pt idx="31847">
                  <c:v>0.57041786820941776</c:v>
                </c:pt>
                <c:pt idx="31848">
                  <c:v>0.57043577940570656</c:v>
                </c:pt>
                <c:pt idx="31849">
                  <c:v>0.57045369060199536</c:v>
                </c:pt>
                <c:pt idx="31850">
                  <c:v>0.57047160179828416</c:v>
                </c:pt>
                <c:pt idx="31851">
                  <c:v>0.57048951299457296</c:v>
                </c:pt>
                <c:pt idx="31852">
                  <c:v>0.57050742419086176</c:v>
                </c:pt>
                <c:pt idx="31853">
                  <c:v>0.57052533538715056</c:v>
                </c:pt>
                <c:pt idx="31854">
                  <c:v>0.57054324658343936</c:v>
                </c:pt>
                <c:pt idx="31855">
                  <c:v>0.57056115777972816</c:v>
                </c:pt>
                <c:pt idx="31856">
                  <c:v>0.57057906897601696</c:v>
                </c:pt>
                <c:pt idx="31857">
                  <c:v>0.57059698017230576</c:v>
                </c:pt>
                <c:pt idx="31858">
                  <c:v>0.57061489136859456</c:v>
                </c:pt>
                <c:pt idx="31859">
                  <c:v>0.57063280256488336</c:v>
                </c:pt>
                <c:pt idx="31860">
                  <c:v>0.57065071376117216</c:v>
                </c:pt>
                <c:pt idx="31861">
                  <c:v>0.57066862495746096</c:v>
                </c:pt>
                <c:pt idx="31862">
                  <c:v>0.57068653615374976</c:v>
                </c:pt>
                <c:pt idx="31863">
                  <c:v>0.57070444735003856</c:v>
                </c:pt>
                <c:pt idx="31864">
                  <c:v>0.57072235854632736</c:v>
                </c:pt>
                <c:pt idx="31865">
                  <c:v>0.57074026974261616</c:v>
                </c:pt>
                <c:pt idx="31866">
                  <c:v>0.57075818093890496</c:v>
                </c:pt>
                <c:pt idx="31867">
                  <c:v>0.57077609213519376</c:v>
                </c:pt>
                <c:pt idx="31868">
                  <c:v>0.57079400333148256</c:v>
                </c:pt>
                <c:pt idx="31869">
                  <c:v>0.57081191452777136</c:v>
                </c:pt>
                <c:pt idx="31870">
                  <c:v>0.57082982572406016</c:v>
                </c:pt>
                <c:pt idx="31871">
                  <c:v>0.57084773692034896</c:v>
                </c:pt>
                <c:pt idx="31872">
                  <c:v>0.57086564811663776</c:v>
                </c:pt>
                <c:pt idx="31873">
                  <c:v>0.57088355931292656</c:v>
                </c:pt>
                <c:pt idx="31874">
                  <c:v>0.57090147050921536</c:v>
                </c:pt>
                <c:pt idx="31875">
                  <c:v>0.57091938170550416</c:v>
                </c:pt>
                <c:pt idx="31876">
                  <c:v>0.57093729290179296</c:v>
                </c:pt>
                <c:pt idx="31877">
                  <c:v>0.57095520409808176</c:v>
                </c:pt>
                <c:pt idx="31878">
                  <c:v>0.57097311529437056</c:v>
                </c:pt>
                <c:pt idx="31879">
                  <c:v>0.57099102649065936</c:v>
                </c:pt>
                <c:pt idx="31880">
                  <c:v>0.57100893768694816</c:v>
                </c:pt>
                <c:pt idx="31881">
                  <c:v>0.57102684888323696</c:v>
                </c:pt>
                <c:pt idx="31882">
                  <c:v>0.57104476007952576</c:v>
                </c:pt>
                <c:pt idx="31883">
                  <c:v>0.57106267127581456</c:v>
                </c:pt>
                <c:pt idx="31884">
                  <c:v>0.57108058247210336</c:v>
                </c:pt>
                <c:pt idx="31885">
                  <c:v>0.57109849366839216</c:v>
                </c:pt>
                <c:pt idx="31886">
                  <c:v>0.57111640486468096</c:v>
                </c:pt>
                <c:pt idx="31887">
                  <c:v>0.57113431606096976</c:v>
                </c:pt>
                <c:pt idx="31888">
                  <c:v>0.57115222725725856</c:v>
                </c:pt>
                <c:pt idx="31889">
                  <c:v>0.57117013845354736</c:v>
                </c:pt>
                <c:pt idx="31890">
                  <c:v>0.57118804964983616</c:v>
                </c:pt>
                <c:pt idx="31891">
                  <c:v>0.57120596084612496</c:v>
                </c:pt>
                <c:pt idx="31892">
                  <c:v>0.57122387204241376</c:v>
                </c:pt>
                <c:pt idx="31893">
                  <c:v>0.57124178323870256</c:v>
                </c:pt>
                <c:pt idx="31894">
                  <c:v>0.57125969443499136</c:v>
                </c:pt>
                <c:pt idx="31895">
                  <c:v>0.57127760563128016</c:v>
                </c:pt>
                <c:pt idx="31896">
                  <c:v>0.57129551682756896</c:v>
                </c:pt>
                <c:pt idx="31897">
                  <c:v>0.57131342802385776</c:v>
                </c:pt>
                <c:pt idx="31898">
                  <c:v>0.57133133922014656</c:v>
                </c:pt>
                <c:pt idx="31899">
                  <c:v>0.57134925041643536</c:v>
                </c:pt>
                <c:pt idx="31900">
                  <c:v>0.57136716161272416</c:v>
                </c:pt>
                <c:pt idx="31901">
                  <c:v>0.57138507280901296</c:v>
                </c:pt>
                <c:pt idx="31902">
                  <c:v>0.57140298400530176</c:v>
                </c:pt>
                <c:pt idx="31903">
                  <c:v>0.57142089520159056</c:v>
                </c:pt>
                <c:pt idx="31904">
                  <c:v>0.57143880639787936</c:v>
                </c:pt>
                <c:pt idx="31905">
                  <c:v>0.57145671759416816</c:v>
                </c:pt>
                <c:pt idx="31906">
                  <c:v>0.57147462879045696</c:v>
                </c:pt>
                <c:pt idx="31907">
                  <c:v>0.57149253998674576</c:v>
                </c:pt>
                <c:pt idx="31908">
                  <c:v>0.57151045118303456</c:v>
                </c:pt>
                <c:pt idx="31909">
                  <c:v>0.57152836237932336</c:v>
                </c:pt>
                <c:pt idx="31910">
                  <c:v>0.57154627357561216</c:v>
                </c:pt>
                <c:pt idx="31911">
                  <c:v>0.57156418477190096</c:v>
                </c:pt>
                <c:pt idx="31912">
                  <c:v>0.57158209596818976</c:v>
                </c:pt>
                <c:pt idx="31913">
                  <c:v>0.57160000716447856</c:v>
                </c:pt>
                <c:pt idx="31914">
                  <c:v>0.57161791836076736</c:v>
                </c:pt>
                <c:pt idx="31915">
                  <c:v>0.57163582955705616</c:v>
                </c:pt>
                <c:pt idx="31916">
                  <c:v>0.57165374075334496</c:v>
                </c:pt>
                <c:pt idx="31917">
                  <c:v>0.57167165194963376</c:v>
                </c:pt>
                <c:pt idx="31918">
                  <c:v>0.57168956314592256</c:v>
                </c:pt>
                <c:pt idx="31919">
                  <c:v>0.57170747434221136</c:v>
                </c:pt>
                <c:pt idx="31920">
                  <c:v>0.57172538553850016</c:v>
                </c:pt>
                <c:pt idx="31921">
                  <c:v>0.57174329673478896</c:v>
                </c:pt>
                <c:pt idx="31922">
                  <c:v>0.57176120793107776</c:v>
                </c:pt>
                <c:pt idx="31923">
                  <c:v>0.57177911912736656</c:v>
                </c:pt>
                <c:pt idx="31924">
                  <c:v>0.57179703032365536</c:v>
                </c:pt>
                <c:pt idx="31925">
                  <c:v>0.57181494151994416</c:v>
                </c:pt>
                <c:pt idx="31926">
                  <c:v>0.57183285271623296</c:v>
                </c:pt>
                <c:pt idx="31927">
                  <c:v>0.57185076391252176</c:v>
                </c:pt>
                <c:pt idx="31928">
                  <c:v>0.57186867510881056</c:v>
                </c:pt>
                <c:pt idx="31929">
                  <c:v>0.57188658630509936</c:v>
                </c:pt>
                <c:pt idx="31930">
                  <c:v>0.57190449750138816</c:v>
                </c:pt>
                <c:pt idx="31931">
                  <c:v>0.57192240869767696</c:v>
                </c:pt>
                <c:pt idx="31932">
                  <c:v>0.57194031989396577</c:v>
                </c:pt>
                <c:pt idx="31933">
                  <c:v>0.57195823109025457</c:v>
                </c:pt>
                <c:pt idx="31934">
                  <c:v>0.57197614228654337</c:v>
                </c:pt>
                <c:pt idx="31935">
                  <c:v>0.57199405348283217</c:v>
                </c:pt>
                <c:pt idx="31936">
                  <c:v>0.57201196467912097</c:v>
                </c:pt>
                <c:pt idx="31937">
                  <c:v>0.57202987587540977</c:v>
                </c:pt>
                <c:pt idx="31938">
                  <c:v>0.57204778707169857</c:v>
                </c:pt>
                <c:pt idx="31939">
                  <c:v>0.57206569826798737</c:v>
                </c:pt>
                <c:pt idx="31940">
                  <c:v>0.57208360946427617</c:v>
                </c:pt>
                <c:pt idx="31941">
                  <c:v>0.57210152066056497</c:v>
                </c:pt>
                <c:pt idx="31942">
                  <c:v>0.57211943185685377</c:v>
                </c:pt>
                <c:pt idx="31943">
                  <c:v>0.57213734305314257</c:v>
                </c:pt>
                <c:pt idx="31944">
                  <c:v>0.57215525424943137</c:v>
                </c:pt>
                <c:pt idx="31945">
                  <c:v>0.57217316544572017</c:v>
                </c:pt>
                <c:pt idx="31946">
                  <c:v>0.57219107664200897</c:v>
                </c:pt>
                <c:pt idx="31947">
                  <c:v>0.57220898783829777</c:v>
                </c:pt>
                <c:pt idx="31948">
                  <c:v>0.57222689903458657</c:v>
                </c:pt>
                <c:pt idx="31949">
                  <c:v>0.57224481023087537</c:v>
                </c:pt>
                <c:pt idx="31950">
                  <c:v>0.57226272142716417</c:v>
                </c:pt>
                <c:pt idx="31951">
                  <c:v>0.57228063262345297</c:v>
                </c:pt>
                <c:pt idx="31952">
                  <c:v>0.57229854381974177</c:v>
                </c:pt>
                <c:pt idx="31953">
                  <c:v>0.57231645501603057</c:v>
                </c:pt>
                <c:pt idx="31954">
                  <c:v>0.57233436621231937</c:v>
                </c:pt>
                <c:pt idx="31955">
                  <c:v>0.57235227740860817</c:v>
                </c:pt>
                <c:pt idx="31956">
                  <c:v>0.57237018860489697</c:v>
                </c:pt>
                <c:pt idx="31957">
                  <c:v>0.57238809980118577</c:v>
                </c:pt>
                <c:pt idx="31958">
                  <c:v>0.57240601099747457</c:v>
                </c:pt>
                <c:pt idx="31959">
                  <c:v>0.57242392219376337</c:v>
                </c:pt>
                <c:pt idx="31960">
                  <c:v>0.57244183339005217</c:v>
                </c:pt>
                <c:pt idx="31961">
                  <c:v>0.57245974458634097</c:v>
                </c:pt>
                <c:pt idx="31962">
                  <c:v>0.57247765578262977</c:v>
                </c:pt>
                <c:pt idx="31963">
                  <c:v>0.57249556697891857</c:v>
                </c:pt>
                <c:pt idx="31964">
                  <c:v>0.57251347817520737</c:v>
                </c:pt>
                <c:pt idx="31965">
                  <c:v>0.57253138937149617</c:v>
                </c:pt>
                <c:pt idx="31966">
                  <c:v>0.57254930056778497</c:v>
                </c:pt>
                <c:pt idx="31967">
                  <c:v>0.57256721176407377</c:v>
                </c:pt>
                <c:pt idx="31968">
                  <c:v>0.57258512296036257</c:v>
                </c:pt>
                <c:pt idx="31969">
                  <c:v>0.57260303415665137</c:v>
                </c:pt>
                <c:pt idx="31970">
                  <c:v>0.57262094535294017</c:v>
                </c:pt>
                <c:pt idx="31971">
                  <c:v>0.57263885654922897</c:v>
                </c:pt>
                <c:pt idx="31972">
                  <c:v>0.57265676774551777</c:v>
                </c:pt>
                <c:pt idx="31973">
                  <c:v>0.57267467894180657</c:v>
                </c:pt>
                <c:pt idx="31974">
                  <c:v>0.57269259013809537</c:v>
                </c:pt>
                <c:pt idx="31975">
                  <c:v>0.57271050133438417</c:v>
                </c:pt>
                <c:pt idx="31976">
                  <c:v>0.57272841253067297</c:v>
                </c:pt>
                <c:pt idx="31977">
                  <c:v>0.57274632372696177</c:v>
                </c:pt>
                <c:pt idx="31978">
                  <c:v>0.57276423492325057</c:v>
                </c:pt>
                <c:pt idx="31979">
                  <c:v>0.57278214611953937</c:v>
                </c:pt>
                <c:pt idx="31980">
                  <c:v>0.57280005731582817</c:v>
                </c:pt>
                <c:pt idx="31981">
                  <c:v>0.57281796851211697</c:v>
                </c:pt>
                <c:pt idx="31982">
                  <c:v>0.57283587970840577</c:v>
                </c:pt>
                <c:pt idx="31983">
                  <c:v>0.57285379090469457</c:v>
                </c:pt>
                <c:pt idx="31984">
                  <c:v>0.57287170210098337</c:v>
                </c:pt>
                <c:pt idx="31985">
                  <c:v>0.57288961329727217</c:v>
                </c:pt>
                <c:pt idx="31986">
                  <c:v>0.57290752449356097</c:v>
                </c:pt>
                <c:pt idx="31987">
                  <c:v>0.57292543568984977</c:v>
                </c:pt>
                <c:pt idx="31988">
                  <c:v>0.57294334688613857</c:v>
                </c:pt>
                <c:pt idx="31989">
                  <c:v>0.57296125808242737</c:v>
                </c:pt>
                <c:pt idx="31990">
                  <c:v>0.57297916927871617</c:v>
                </c:pt>
                <c:pt idx="31991">
                  <c:v>0.57299708047500497</c:v>
                </c:pt>
                <c:pt idx="31992">
                  <c:v>0.57301499167129377</c:v>
                </c:pt>
                <c:pt idx="31993">
                  <c:v>0.57303290286758257</c:v>
                </c:pt>
                <c:pt idx="31994">
                  <c:v>0.57305081406387137</c:v>
                </c:pt>
                <c:pt idx="31995">
                  <c:v>0.57306872526016017</c:v>
                </c:pt>
                <c:pt idx="31996">
                  <c:v>0.57308663645644897</c:v>
                </c:pt>
                <c:pt idx="31997">
                  <c:v>0.57310454765273777</c:v>
                </c:pt>
                <c:pt idx="31998">
                  <c:v>0.57312245884902657</c:v>
                </c:pt>
                <c:pt idx="31999">
                  <c:v>0.57314037004531537</c:v>
                </c:pt>
                <c:pt idx="32000">
                  <c:v>0.57315828124160417</c:v>
                </c:pt>
                <c:pt idx="32001">
                  <c:v>0.57317619243789297</c:v>
                </c:pt>
                <c:pt idx="32002">
                  <c:v>0.57319410363418177</c:v>
                </c:pt>
                <c:pt idx="32003">
                  <c:v>0.57321201483047057</c:v>
                </c:pt>
                <c:pt idx="32004">
                  <c:v>0.57322992602675937</c:v>
                </c:pt>
                <c:pt idx="32005">
                  <c:v>0.57324783722304817</c:v>
                </c:pt>
                <c:pt idx="32006">
                  <c:v>0.57326574841933697</c:v>
                </c:pt>
                <c:pt idx="32007">
                  <c:v>0.57328365961562577</c:v>
                </c:pt>
                <c:pt idx="32008">
                  <c:v>0.57330157081191457</c:v>
                </c:pt>
                <c:pt idx="32009">
                  <c:v>0.57331948200820337</c:v>
                </c:pt>
                <c:pt idx="32010">
                  <c:v>0.57333739320449217</c:v>
                </c:pt>
                <c:pt idx="32011">
                  <c:v>0.57335530440078097</c:v>
                </c:pt>
                <c:pt idx="32012">
                  <c:v>0.57337321559706977</c:v>
                </c:pt>
                <c:pt idx="32013">
                  <c:v>0.57339112679335857</c:v>
                </c:pt>
                <c:pt idx="32014">
                  <c:v>0.57340903798964737</c:v>
                </c:pt>
                <c:pt idx="32015">
                  <c:v>0.57342694918593617</c:v>
                </c:pt>
                <c:pt idx="32016">
                  <c:v>0.57344486038222497</c:v>
                </c:pt>
                <c:pt idx="32017">
                  <c:v>0.57346277157851377</c:v>
                </c:pt>
                <c:pt idx="32018">
                  <c:v>0.57348068277480257</c:v>
                </c:pt>
                <c:pt idx="32019">
                  <c:v>0.57349859397109137</c:v>
                </c:pt>
                <c:pt idx="32020">
                  <c:v>0.57351650516738018</c:v>
                </c:pt>
                <c:pt idx="32021">
                  <c:v>0.57353441636366898</c:v>
                </c:pt>
                <c:pt idx="32022">
                  <c:v>0.57355232755995778</c:v>
                </c:pt>
                <c:pt idx="32023">
                  <c:v>0.57357023875624658</c:v>
                </c:pt>
                <c:pt idx="32024">
                  <c:v>0.57358814995253538</c:v>
                </c:pt>
                <c:pt idx="32025">
                  <c:v>0.57360606114882418</c:v>
                </c:pt>
                <c:pt idx="32026">
                  <c:v>0.57362397234511298</c:v>
                </c:pt>
                <c:pt idx="32027">
                  <c:v>0.57364188354140178</c:v>
                </c:pt>
                <c:pt idx="32028">
                  <c:v>0.57365979473769058</c:v>
                </c:pt>
                <c:pt idx="32029">
                  <c:v>0.57367770593397938</c:v>
                </c:pt>
                <c:pt idx="32030">
                  <c:v>0.57369561713026818</c:v>
                </c:pt>
                <c:pt idx="32031">
                  <c:v>0.57371352832655698</c:v>
                </c:pt>
                <c:pt idx="32032">
                  <c:v>0.57373143952284578</c:v>
                </c:pt>
                <c:pt idx="32033">
                  <c:v>0.57374935071913458</c:v>
                </c:pt>
                <c:pt idx="32034">
                  <c:v>0.57376726191542338</c:v>
                </c:pt>
                <c:pt idx="32035">
                  <c:v>0.57378517311171218</c:v>
                </c:pt>
                <c:pt idx="32036">
                  <c:v>0.57380308430800098</c:v>
                </c:pt>
                <c:pt idx="32037">
                  <c:v>0.57382099550428978</c:v>
                </c:pt>
                <c:pt idx="32038">
                  <c:v>0.57383890670057858</c:v>
                </c:pt>
                <c:pt idx="32039">
                  <c:v>0.57385681789686738</c:v>
                </c:pt>
                <c:pt idx="32040">
                  <c:v>0.57387472909315618</c:v>
                </c:pt>
                <c:pt idx="32041">
                  <c:v>0.57389264028944498</c:v>
                </c:pt>
                <c:pt idx="32042">
                  <c:v>0.57391055148573378</c:v>
                </c:pt>
                <c:pt idx="32043">
                  <c:v>0.57392846268202258</c:v>
                </c:pt>
                <c:pt idx="32044">
                  <c:v>0.57394637387831138</c:v>
                </c:pt>
                <c:pt idx="32045">
                  <c:v>0.57396428507460018</c:v>
                </c:pt>
                <c:pt idx="32046">
                  <c:v>0.57398219627088898</c:v>
                </c:pt>
                <c:pt idx="32047">
                  <c:v>0.57400010746717778</c:v>
                </c:pt>
                <c:pt idx="32048">
                  <c:v>0.57401801866346658</c:v>
                </c:pt>
                <c:pt idx="32049">
                  <c:v>0.57403592985975538</c:v>
                </c:pt>
                <c:pt idx="32050">
                  <c:v>0.57405384105604418</c:v>
                </c:pt>
                <c:pt idx="32051">
                  <c:v>0.57407175225233298</c:v>
                </c:pt>
                <c:pt idx="32052">
                  <c:v>0.57408966344862178</c:v>
                </c:pt>
                <c:pt idx="32053">
                  <c:v>0.57410757464491058</c:v>
                </c:pt>
                <c:pt idx="32054">
                  <c:v>0.57412548584119938</c:v>
                </c:pt>
                <c:pt idx="32055">
                  <c:v>0.57414339703748818</c:v>
                </c:pt>
                <c:pt idx="32056">
                  <c:v>0.57416130823377698</c:v>
                </c:pt>
                <c:pt idx="32057">
                  <c:v>0.57417921943006578</c:v>
                </c:pt>
                <c:pt idx="32058">
                  <c:v>0.57419713062635458</c:v>
                </c:pt>
                <c:pt idx="32059">
                  <c:v>0.57421504182264338</c:v>
                </c:pt>
                <c:pt idx="32060">
                  <c:v>0.57423295301893218</c:v>
                </c:pt>
                <c:pt idx="32061">
                  <c:v>0.57425086421522098</c:v>
                </c:pt>
                <c:pt idx="32062">
                  <c:v>0.57426877541150978</c:v>
                </c:pt>
                <c:pt idx="32063">
                  <c:v>0.57428668660779858</c:v>
                </c:pt>
                <c:pt idx="32064">
                  <c:v>0.57430459780408738</c:v>
                </c:pt>
                <c:pt idx="32065">
                  <c:v>0.57432250900037618</c:v>
                </c:pt>
                <c:pt idx="32066">
                  <c:v>0.57434042019666498</c:v>
                </c:pt>
                <c:pt idx="32067">
                  <c:v>0.57435833139295378</c:v>
                </c:pt>
                <c:pt idx="32068">
                  <c:v>0.57437624258924258</c:v>
                </c:pt>
                <c:pt idx="32069">
                  <c:v>0.57439415378553138</c:v>
                </c:pt>
                <c:pt idx="32070">
                  <c:v>0.57441206498182018</c:v>
                </c:pt>
                <c:pt idx="32071">
                  <c:v>0.57442997617810898</c:v>
                </c:pt>
                <c:pt idx="32072">
                  <c:v>0.57444788737439778</c:v>
                </c:pt>
                <c:pt idx="32073">
                  <c:v>0.57446579857068658</c:v>
                </c:pt>
                <c:pt idx="32074">
                  <c:v>0.57448370976697538</c:v>
                </c:pt>
                <c:pt idx="32075">
                  <c:v>0.57450162096326418</c:v>
                </c:pt>
                <c:pt idx="32076">
                  <c:v>0.57451953215955298</c:v>
                </c:pt>
                <c:pt idx="32077">
                  <c:v>0.57453744335584178</c:v>
                </c:pt>
                <c:pt idx="32078">
                  <c:v>0.57455535455213058</c:v>
                </c:pt>
                <c:pt idx="32079">
                  <c:v>0.57457326574841938</c:v>
                </c:pt>
                <c:pt idx="32080">
                  <c:v>0.57459117694470818</c:v>
                </c:pt>
                <c:pt idx="32081">
                  <c:v>0.57460908814099698</c:v>
                </c:pt>
                <c:pt idx="32082">
                  <c:v>0.57462699933728578</c:v>
                </c:pt>
                <c:pt idx="32083">
                  <c:v>0.57464491053357458</c:v>
                </c:pt>
                <c:pt idx="32084">
                  <c:v>0.57466282172986338</c:v>
                </c:pt>
                <c:pt idx="32085">
                  <c:v>0.57468073292615218</c:v>
                </c:pt>
                <c:pt idx="32086">
                  <c:v>0.57469864412244098</c:v>
                </c:pt>
                <c:pt idx="32087">
                  <c:v>0.57471655531872978</c:v>
                </c:pt>
                <c:pt idx="32088">
                  <c:v>0.57473446651501858</c:v>
                </c:pt>
                <c:pt idx="32089">
                  <c:v>0.57475237771130738</c:v>
                </c:pt>
                <c:pt idx="32090">
                  <c:v>0.57477028890759618</c:v>
                </c:pt>
                <c:pt idx="32091">
                  <c:v>0.57478820010388498</c:v>
                </c:pt>
                <c:pt idx="32092">
                  <c:v>0.57480611130017378</c:v>
                </c:pt>
                <c:pt idx="32093">
                  <c:v>0.57482402249646258</c:v>
                </c:pt>
                <c:pt idx="32094">
                  <c:v>0.57484193369275138</c:v>
                </c:pt>
                <c:pt idx="32095">
                  <c:v>0.57485984488904018</c:v>
                </c:pt>
                <c:pt idx="32096">
                  <c:v>0.57487775608532898</c:v>
                </c:pt>
                <c:pt idx="32097">
                  <c:v>0.57489566728161778</c:v>
                </c:pt>
                <c:pt idx="32098">
                  <c:v>0.57491357847790658</c:v>
                </c:pt>
                <c:pt idx="32099">
                  <c:v>0.57493148967419538</c:v>
                </c:pt>
                <c:pt idx="32100">
                  <c:v>0.57494940087048418</c:v>
                </c:pt>
                <c:pt idx="32101">
                  <c:v>0.57496731206677298</c:v>
                </c:pt>
                <c:pt idx="32102">
                  <c:v>0.57498522326306178</c:v>
                </c:pt>
                <c:pt idx="32103">
                  <c:v>0.57500313445935058</c:v>
                </c:pt>
                <c:pt idx="32104">
                  <c:v>0.57502104565563938</c:v>
                </c:pt>
                <c:pt idx="32105">
                  <c:v>0.57503895685192818</c:v>
                </c:pt>
                <c:pt idx="32106">
                  <c:v>0.57505686804821698</c:v>
                </c:pt>
                <c:pt idx="32107">
                  <c:v>0.57507477924450578</c:v>
                </c:pt>
                <c:pt idx="32108">
                  <c:v>0.57509269044079458</c:v>
                </c:pt>
                <c:pt idx="32109">
                  <c:v>0.57511060163708339</c:v>
                </c:pt>
                <c:pt idx="32110">
                  <c:v>0.57512851283337219</c:v>
                </c:pt>
                <c:pt idx="32111">
                  <c:v>0.57514642402966099</c:v>
                </c:pt>
                <c:pt idx="32112">
                  <c:v>0.57516433522594979</c:v>
                </c:pt>
                <c:pt idx="32113">
                  <c:v>0.57518224642223859</c:v>
                </c:pt>
                <c:pt idx="32114">
                  <c:v>0.57520015761852739</c:v>
                </c:pt>
                <c:pt idx="32115">
                  <c:v>0.57521806881481619</c:v>
                </c:pt>
                <c:pt idx="32116">
                  <c:v>0.57523598001110499</c:v>
                </c:pt>
                <c:pt idx="32117">
                  <c:v>0.57525389120739379</c:v>
                </c:pt>
                <c:pt idx="32118">
                  <c:v>0.57527180240368259</c:v>
                </c:pt>
                <c:pt idx="32119">
                  <c:v>0.57528971359997139</c:v>
                </c:pt>
                <c:pt idx="32120">
                  <c:v>0.57530762479626019</c:v>
                </c:pt>
                <c:pt idx="32121">
                  <c:v>0.57532553599254899</c:v>
                </c:pt>
                <c:pt idx="32122">
                  <c:v>0.57534344718883779</c:v>
                </c:pt>
                <c:pt idx="32123">
                  <c:v>0.57536135838512659</c:v>
                </c:pt>
                <c:pt idx="32124">
                  <c:v>0.57537926958141539</c:v>
                </c:pt>
                <c:pt idx="32125">
                  <c:v>0.57539718077770419</c:v>
                </c:pt>
                <c:pt idx="32126">
                  <c:v>0.57541509197399299</c:v>
                </c:pt>
                <c:pt idx="32127">
                  <c:v>0.57543300317028179</c:v>
                </c:pt>
                <c:pt idx="32128">
                  <c:v>0.57545091436657059</c:v>
                </c:pt>
                <c:pt idx="32129">
                  <c:v>0.57546882556285939</c:v>
                </c:pt>
                <c:pt idx="32130">
                  <c:v>0.57548673675914819</c:v>
                </c:pt>
                <c:pt idx="32131">
                  <c:v>0.57550464795543699</c:v>
                </c:pt>
                <c:pt idx="32132">
                  <c:v>0.57552255915172579</c:v>
                </c:pt>
                <c:pt idx="32133">
                  <c:v>0.57554047034801459</c:v>
                </c:pt>
                <c:pt idx="32134">
                  <c:v>0.57555838154430339</c:v>
                </c:pt>
                <c:pt idx="32135">
                  <c:v>0.57557629274059219</c:v>
                </c:pt>
                <c:pt idx="32136">
                  <c:v>0.57559420393688099</c:v>
                </c:pt>
                <c:pt idx="32137">
                  <c:v>0.57561211513316979</c:v>
                </c:pt>
                <c:pt idx="32138">
                  <c:v>0.57563002632945859</c:v>
                </c:pt>
                <c:pt idx="32139">
                  <c:v>0.57564793752574739</c:v>
                </c:pt>
                <c:pt idx="32140">
                  <c:v>0.57566584872203619</c:v>
                </c:pt>
                <c:pt idx="32141">
                  <c:v>0.57568375991832499</c:v>
                </c:pt>
                <c:pt idx="32142">
                  <c:v>0.57570167111461379</c:v>
                </c:pt>
                <c:pt idx="32143">
                  <c:v>0.57571958231090259</c:v>
                </c:pt>
                <c:pt idx="32144">
                  <c:v>0.57573749350719139</c:v>
                </c:pt>
                <c:pt idx="32145">
                  <c:v>0.57575540470348019</c:v>
                </c:pt>
                <c:pt idx="32146">
                  <c:v>0.57577331589976899</c:v>
                </c:pt>
                <c:pt idx="32147">
                  <c:v>0.57579122709605779</c:v>
                </c:pt>
                <c:pt idx="32148">
                  <c:v>0.57580913829234659</c:v>
                </c:pt>
                <c:pt idx="32149">
                  <c:v>0.57582704948863539</c:v>
                </c:pt>
                <c:pt idx="32150">
                  <c:v>0.57584496068492419</c:v>
                </c:pt>
                <c:pt idx="32151">
                  <c:v>0.57586287188121299</c:v>
                </c:pt>
                <c:pt idx="32152">
                  <c:v>0.57588078307750179</c:v>
                </c:pt>
                <c:pt idx="32153">
                  <c:v>0.57589869427379059</c:v>
                </c:pt>
                <c:pt idx="32154">
                  <c:v>0.57591660547007939</c:v>
                </c:pt>
                <c:pt idx="32155">
                  <c:v>0.57593451666636819</c:v>
                </c:pt>
                <c:pt idx="32156">
                  <c:v>0.57595242786265699</c:v>
                </c:pt>
                <c:pt idx="32157">
                  <c:v>0.57597033905894579</c:v>
                </c:pt>
                <c:pt idx="32158">
                  <c:v>0.57598825025523459</c:v>
                </c:pt>
                <c:pt idx="32159">
                  <c:v>0.57600616145152339</c:v>
                </c:pt>
                <c:pt idx="32160">
                  <c:v>0.57602407264781219</c:v>
                </c:pt>
                <c:pt idx="32161">
                  <c:v>0.57604198384410099</c:v>
                </c:pt>
                <c:pt idx="32162">
                  <c:v>0.57605989504038979</c:v>
                </c:pt>
                <c:pt idx="32163">
                  <c:v>0.57607780623667859</c:v>
                </c:pt>
                <c:pt idx="32164">
                  <c:v>0.57609571743296739</c:v>
                </c:pt>
                <c:pt idx="32165">
                  <c:v>0.57611362862925619</c:v>
                </c:pt>
                <c:pt idx="32166">
                  <c:v>0.57613153982554499</c:v>
                </c:pt>
                <c:pt idx="32167">
                  <c:v>0.57614945102183379</c:v>
                </c:pt>
                <c:pt idx="32168">
                  <c:v>0.57616736221812259</c:v>
                </c:pt>
                <c:pt idx="32169">
                  <c:v>0.57618527341441139</c:v>
                </c:pt>
                <c:pt idx="32170">
                  <c:v>0.57620318461070019</c:v>
                </c:pt>
                <c:pt idx="32171">
                  <c:v>0.57622109580698899</c:v>
                </c:pt>
                <c:pt idx="32172">
                  <c:v>0.57623900700327779</c:v>
                </c:pt>
                <c:pt idx="32173">
                  <c:v>0.57625691819956659</c:v>
                </c:pt>
                <c:pt idx="32174">
                  <c:v>0.57627482939585539</c:v>
                </c:pt>
                <c:pt idx="32175">
                  <c:v>0.57629274059214419</c:v>
                </c:pt>
                <c:pt idx="32176">
                  <c:v>0.57631065178843299</c:v>
                </c:pt>
                <c:pt idx="32177">
                  <c:v>0.57632856298472179</c:v>
                </c:pt>
                <c:pt idx="32178">
                  <c:v>0.57634647418101059</c:v>
                </c:pt>
                <c:pt idx="32179">
                  <c:v>0.57636438537729939</c:v>
                </c:pt>
                <c:pt idx="32180">
                  <c:v>0.57638229657358819</c:v>
                </c:pt>
                <c:pt idx="32181">
                  <c:v>0.57640020776987699</c:v>
                </c:pt>
                <c:pt idx="32182">
                  <c:v>0.57641811896616579</c:v>
                </c:pt>
                <c:pt idx="32183">
                  <c:v>0.57643603016245459</c:v>
                </c:pt>
                <c:pt idx="32184">
                  <c:v>0.57645394135874339</c:v>
                </c:pt>
                <c:pt idx="32185">
                  <c:v>0.57647185255503219</c:v>
                </c:pt>
                <c:pt idx="32186">
                  <c:v>0.57648976375132099</c:v>
                </c:pt>
                <c:pt idx="32187">
                  <c:v>0.57650767494760979</c:v>
                </c:pt>
                <c:pt idx="32188">
                  <c:v>0.57652558614389859</c:v>
                </c:pt>
                <c:pt idx="32189">
                  <c:v>0.57654349734018739</c:v>
                </c:pt>
                <c:pt idx="32190">
                  <c:v>0.57656140853647619</c:v>
                </c:pt>
                <c:pt idx="32191">
                  <c:v>0.57657931973276499</c:v>
                </c:pt>
                <c:pt idx="32192">
                  <c:v>0.57659723092905379</c:v>
                </c:pt>
                <c:pt idx="32193">
                  <c:v>0.57661514212534259</c:v>
                </c:pt>
                <c:pt idx="32194">
                  <c:v>0.57663305332163139</c:v>
                </c:pt>
                <c:pt idx="32195">
                  <c:v>0.57665096451792019</c:v>
                </c:pt>
                <c:pt idx="32196">
                  <c:v>0.57666887571420899</c:v>
                </c:pt>
                <c:pt idx="32197">
                  <c:v>0.5766867869104978</c:v>
                </c:pt>
                <c:pt idx="32198">
                  <c:v>0.5767046981067866</c:v>
                </c:pt>
                <c:pt idx="32199">
                  <c:v>0.5767226093030754</c:v>
                </c:pt>
                <c:pt idx="32200">
                  <c:v>0.5767405204993642</c:v>
                </c:pt>
                <c:pt idx="32201">
                  <c:v>0.576758431695653</c:v>
                </c:pt>
                <c:pt idx="32202">
                  <c:v>0.5767763428919418</c:v>
                </c:pt>
                <c:pt idx="32203">
                  <c:v>0.5767942540882306</c:v>
                </c:pt>
                <c:pt idx="32204">
                  <c:v>0.5768121652845194</c:v>
                </c:pt>
                <c:pt idx="32205">
                  <c:v>0.5768300764808082</c:v>
                </c:pt>
                <c:pt idx="32206">
                  <c:v>0.576847987677097</c:v>
                </c:pt>
                <c:pt idx="32207">
                  <c:v>0.5768658988733858</c:v>
                </c:pt>
                <c:pt idx="32208">
                  <c:v>0.5768838100696746</c:v>
                </c:pt>
                <c:pt idx="32209">
                  <c:v>0.5769017212659634</c:v>
                </c:pt>
                <c:pt idx="32210">
                  <c:v>0.5769196324622522</c:v>
                </c:pt>
                <c:pt idx="32211">
                  <c:v>0.576937543658541</c:v>
                </c:pt>
                <c:pt idx="32212">
                  <c:v>0.5769554548548298</c:v>
                </c:pt>
                <c:pt idx="32213">
                  <c:v>0.5769733660511186</c:v>
                </c:pt>
                <c:pt idx="32214">
                  <c:v>0.5769912772474074</c:v>
                </c:pt>
                <c:pt idx="32215">
                  <c:v>0.5770091884436962</c:v>
                </c:pt>
                <c:pt idx="32216">
                  <c:v>0.577027099639985</c:v>
                </c:pt>
                <c:pt idx="32217">
                  <c:v>0.5770450108362738</c:v>
                </c:pt>
                <c:pt idx="32218">
                  <c:v>0.5770629220325626</c:v>
                </c:pt>
                <c:pt idx="32219">
                  <c:v>0.5770808332288514</c:v>
                </c:pt>
                <c:pt idx="32220">
                  <c:v>0.5770987444251402</c:v>
                </c:pt>
                <c:pt idx="32221">
                  <c:v>0.577116655621429</c:v>
                </c:pt>
                <c:pt idx="32222">
                  <c:v>0.5771345668177178</c:v>
                </c:pt>
                <c:pt idx="32223">
                  <c:v>0.5771524780140066</c:v>
                </c:pt>
                <c:pt idx="32224">
                  <c:v>0.5771703892102954</c:v>
                </c:pt>
                <c:pt idx="32225">
                  <c:v>0.5771883004065842</c:v>
                </c:pt>
                <c:pt idx="32226">
                  <c:v>0.577206211602873</c:v>
                </c:pt>
                <c:pt idx="32227">
                  <c:v>0.5772241227991618</c:v>
                </c:pt>
                <c:pt idx="32228">
                  <c:v>0.5772420339954506</c:v>
                </c:pt>
                <c:pt idx="32229">
                  <c:v>0.5772599451917394</c:v>
                </c:pt>
                <c:pt idx="32230">
                  <c:v>0.5772778563880282</c:v>
                </c:pt>
                <c:pt idx="32231">
                  <c:v>0.577295767584317</c:v>
                </c:pt>
                <c:pt idx="32232">
                  <c:v>0.5773136787806058</c:v>
                </c:pt>
                <c:pt idx="32233">
                  <c:v>0.5773315899768946</c:v>
                </c:pt>
                <c:pt idx="32234">
                  <c:v>0.5773495011731834</c:v>
                </c:pt>
                <c:pt idx="32235">
                  <c:v>0.5773674123694722</c:v>
                </c:pt>
                <c:pt idx="32236">
                  <c:v>0.577385323565761</c:v>
                </c:pt>
                <c:pt idx="32237">
                  <c:v>0.5774032347620498</c:v>
                </c:pt>
                <c:pt idx="32238">
                  <c:v>0.5774211459583386</c:v>
                </c:pt>
                <c:pt idx="32239">
                  <c:v>0.5774390571546274</c:v>
                </c:pt>
                <c:pt idx="32240">
                  <c:v>0.5774569683509162</c:v>
                </c:pt>
                <c:pt idx="32241">
                  <c:v>0.577474879547205</c:v>
                </c:pt>
                <c:pt idx="32242">
                  <c:v>0.5774927907434938</c:v>
                </c:pt>
                <c:pt idx="32243">
                  <c:v>0.5775107019397826</c:v>
                </c:pt>
                <c:pt idx="32244">
                  <c:v>0.5775286131360714</c:v>
                </c:pt>
                <c:pt idx="32245">
                  <c:v>0.5775465243323602</c:v>
                </c:pt>
                <c:pt idx="32246">
                  <c:v>0.577564435528649</c:v>
                </c:pt>
                <c:pt idx="32247">
                  <c:v>0.5775823467249378</c:v>
                </c:pt>
                <c:pt idx="32248">
                  <c:v>0.5776002579212266</c:v>
                </c:pt>
                <c:pt idx="32249">
                  <c:v>0.5776181691175154</c:v>
                </c:pt>
                <c:pt idx="32250">
                  <c:v>0.5776360803138042</c:v>
                </c:pt>
                <c:pt idx="32251">
                  <c:v>0.577653991510093</c:v>
                </c:pt>
                <c:pt idx="32252">
                  <c:v>0.5776719027063818</c:v>
                </c:pt>
                <c:pt idx="32253">
                  <c:v>0.5776898139026706</c:v>
                </c:pt>
                <c:pt idx="32254">
                  <c:v>0.5777077250989594</c:v>
                </c:pt>
                <c:pt idx="32255">
                  <c:v>0.5777256362952482</c:v>
                </c:pt>
                <c:pt idx="32256">
                  <c:v>0.577743547491537</c:v>
                </c:pt>
                <c:pt idx="32257">
                  <c:v>0.5777614586878258</c:v>
                </c:pt>
                <c:pt idx="32258">
                  <c:v>0.5777793698841146</c:v>
                </c:pt>
                <c:pt idx="32259">
                  <c:v>0.5777972810804034</c:v>
                </c:pt>
                <c:pt idx="32260">
                  <c:v>0.5778151922766922</c:v>
                </c:pt>
                <c:pt idx="32261">
                  <c:v>0.577833103472981</c:v>
                </c:pt>
                <c:pt idx="32262">
                  <c:v>0.5778510146692698</c:v>
                </c:pt>
                <c:pt idx="32263">
                  <c:v>0.5778689258655586</c:v>
                </c:pt>
                <c:pt idx="32264">
                  <c:v>0.5778868370618474</c:v>
                </c:pt>
                <c:pt idx="32265">
                  <c:v>0.5779047482581362</c:v>
                </c:pt>
                <c:pt idx="32266">
                  <c:v>0.577922659454425</c:v>
                </c:pt>
                <c:pt idx="32267">
                  <c:v>0.5779405706507138</c:v>
                </c:pt>
                <c:pt idx="32268">
                  <c:v>0.5779584818470026</c:v>
                </c:pt>
                <c:pt idx="32269">
                  <c:v>0.5779763930432914</c:v>
                </c:pt>
                <c:pt idx="32270">
                  <c:v>0.5779943042395802</c:v>
                </c:pt>
                <c:pt idx="32271">
                  <c:v>0.578012215435869</c:v>
                </c:pt>
                <c:pt idx="32272">
                  <c:v>0.5780301266321578</c:v>
                </c:pt>
                <c:pt idx="32273">
                  <c:v>0.5780480378284466</c:v>
                </c:pt>
                <c:pt idx="32274">
                  <c:v>0.5780659490247354</c:v>
                </c:pt>
                <c:pt idx="32275">
                  <c:v>0.5780838602210242</c:v>
                </c:pt>
                <c:pt idx="32276">
                  <c:v>0.578101771417313</c:v>
                </c:pt>
                <c:pt idx="32277">
                  <c:v>0.5781196826136018</c:v>
                </c:pt>
                <c:pt idx="32278">
                  <c:v>0.5781375938098906</c:v>
                </c:pt>
                <c:pt idx="32279">
                  <c:v>0.5781555050061794</c:v>
                </c:pt>
                <c:pt idx="32280">
                  <c:v>0.5781734162024682</c:v>
                </c:pt>
                <c:pt idx="32281">
                  <c:v>0.578191327398757</c:v>
                </c:pt>
                <c:pt idx="32282">
                  <c:v>0.5782092385950458</c:v>
                </c:pt>
                <c:pt idx="32283">
                  <c:v>0.5782271497913346</c:v>
                </c:pt>
                <c:pt idx="32284">
                  <c:v>0.5782450609876234</c:v>
                </c:pt>
                <c:pt idx="32285">
                  <c:v>0.57826297218391221</c:v>
                </c:pt>
                <c:pt idx="32286">
                  <c:v>0.57828088338020101</c:v>
                </c:pt>
                <c:pt idx="32287">
                  <c:v>0.57829879457648981</c:v>
                </c:pt>
                <c:pt idx="32288">
                  <c:v>0.57831670577277861</c:v>
                </c:pt>
                <c:pt idx="32289">
                  <c:v>0.57833461696906741</c:v>
                </c:pt>
                <c:pt idx="32290">
                  <c:v>0.57835252816535621</c:v>
                </c:pt>
                <c:pt idx="32291">
                  <c:v>0.57837043936164501</c:v>
                </c:pt>
                <c:pt idx="32292">
                  <c:v>0.57838835055793381</c:v>
                </c:pt>
                <c:pt idx="32293">
                  <c:v>0.57840626175422261</c:v>
                </c:pt>
                <c:pt idx="32294">
                  <c:v>0.57842417295051141</c:v>
                </c:pt>
                <c:pt idx="32295">
                  <c:v>0.57844208414680021</c:v>
                </c:pt>
                <c:pt idx="32296">
                  <c:v>0.57845999534308901</c:v>
                </c:pt>
                <c:pt idx="32297">
                  <c:v>0.57847790653937781</c:v>
                </c:pt>
                <c:pt idx="32298">
                  <c:v>0.57849581773566661</c:v>
                </c:pt>
                <c:pt idx="32299">
                  <c:v>0.57851372893195541</c:v>
                </c:pt>
                <c:pt idx="32300">
                  <c:v>0.57853164012824421</c:v>
                </c:pt>
                <c:pt idx="32301">
                  <c:v>0.57854955132453301</c:v>
                </c:pt>
                <c:pt idx="32302">
                  <c:v>0.57856746252082181</c:v>
                </c:pt>
                <c:pt idx="32303">
                  <c:v>0.57858537371711061</c:v>
                </c:pt>
                <c:pt idx="32304">
                  <c:v>0.57860328491339941</c:v>
                </c:pt>
                <c:pt idx="32305">
                  <c:v>0.57862119610968821</c:v>
                </c:pt>
                <c:pt idx="32306">
                  <c:v>0.57863910730597701</c:v>
                </c:pt>
                <c:pt idx="32307">
                  <c:v>0.57865701850226581</c:v>
                </c:pt>
                <c:pt idx="32308">
                  <c:v>0.57867492969855461</c:v>
                </c:pt>
                <c:pt idx="32309">
                  <c:v>0.57869284089484341</c:v>
                </c:pt>
                <c:pt idx="32310">
                  <c:v>0.57871075209113221</c:v>
                </c:pt>
                <c:pt idx="32311">
                  <c:v>0.57872866328742101</c:v>
                </c:pt>
                <c:pt idx="32312">
                  <c:v>0.57874657448370981</c:v>
                </c:pt>
                <c:pt idx="32313">
                  <c:v>0.57876448567999861</c:v>
                </c:pt>
                <c:pt idx="32314">
                  <c:v>0.57878239687628741</c:v>
                </c:pt>
                <c:pt idx="32315">
                  <c:v>0.57880030807257621</c:v>
                </c:pt>
                <c:pt idx="32316">
                  <c:v>0.57881821926886501</c:v>
                </c:pt>
                <c:pt idx="32317">
                  <c:v>0.57883613046515381</c:v>
                </c:pt>
                <c:pt idx="32318">
                  <c:v>0.57885404166144261</c:v>
                </c:pt>
                <c:pt idx="32319">
                  <c:v>0.57887195285773141</c:v>
                </c:pt>
                <c:pt idx="32320">
                  <c:v>0.57888986405402021</c:v>
                </c:pt>
                <c:pt idx="32321">
                  <c:v>0.57890777525030901</c:v>
                </c:pt>
                <c:pt idx="32322">
                  <c:v>0.57892568644659781</c:v>
                </c:pt>
                <c:pt idx="32323">
                  <c:v>0.57894359764288661</c:v>
                </c:pt>
                <c:pt idx="32324">
                  <c:v>0.57896150883917541</c:v>
                </c:pt>
                <c:pt idx="32325">
                  <c:v>0.57897942003546421</c:v>
                </c:pt>
                <c:pt idx="32326">
                  <c:v>0.57899733123175301</c:v>
                </c:pt>
                <c:pt idx="32327">
                  <c:v>0.57901524242804181</c:v>
                </c:pt>
                <c:pt idx="32328">
                  <c:v>0.57903315362433061</c:v>
                </c:pt>
                <c:pt idx="32329">
                  <c:v>0.57905106482061941</c:v>
                </c:pt>
                <c:pt idx="32330">
                  <c:v>0.57906897601690821</c:v>
                </c:pt>
                <c:pt idx="32331">
                  <c:v>0.57908688721319701</c:v>
                </c:pt>
                <c:pt idx="32332">
                  <c:v>0.57910479840948581</c:v>
                </c:pt>
                <c:pt idx="32333">
                  <c:v>0.57912270960577461</c:v>
                </c:pt>
                <c:pt idx="32334">
                  <c:v>0.57914062080206341</c:v>
                </c:pt>
                <c:pt idx="32335">
                  <c:v>0.57915853199835221</c:v>
                </c:pt>
                <c:pt idx="32336">
                  <c:v>0.57917644319464101</c:v>
                </c:pt>
                <c:pt idx="32337">
                  <c:v>0.57919435439092981</c:v>
                </c:pt>
                <c:pt idx="32338">
                  <c:v>0.57921226558721861</c:v>
                </c:pt>
                <c:pt idx="32339">
                  <c:v>0.57923017678350741</c:v>
                </c:pt>
                <c:pt idx="32340">
                  <c:v>0.57924808797979621</c:v>
                </c:pt>
                <c:pt idx="32341">
                  <c:v>0.57926599917608501</c:v>
                </c:pt>
                <c:pt idx="32342">
                  <c:v>0.57928391037237381</c:v>
                </c:pt>
                <c:pt idx="32343">
                  <c:v>0.57930182156866261</c:v>
                </c:pt>
                <c:pt idx="32344">
                  <c:v>0.57931973276495141</c:v>
                </c:pt>
                <c:pt idx="32345">
                  <c:v>0.57933764396124021</c:v>
                </c:pt>
                <c:pt idx="32346">
                  <c:v>0.57935555515752901</c:v>
                </c:pt>
                <c:pt idx="32347">
                  <c:v>0.57937346635381781</c:v>
                </c:pt>
                <c:pt idx="32348">
                  <c:v>0.57939137755010661</c:v>
                </c:pt>
                <c:pt idx="32349">
                  <c:v>0.57940928874639541</c:v>
                </c:pt>
                <c:pt idx="32350">
                  <c:v>0.57942719994268421</c:v>
                </c:pt>
                <c:pt idx="32351">
                  <c:v>0.57944511113897301</c:v>
                </c:pt>
                <c:pt idx="32352">
                  <c:v>0.57946302233526181</c:v>
                </c:pt>
                <c:pt idx="32353">
                  <c:v>0.57948093353155061</c:v>
                </c:pt>
                <c:pt idx="32354">
                  <c:v>0.57949884472783941</c:v>
                </c:pt>
                <c:pt idx="32355">
                  <c:v>0.57951675592412821</c:v>
                </c:pt>
                <c:pt idx="32356">
                  <c:v>0.57953466712041701</c:v>
                </c:pt>
                <c:pt idx="32357">
                  <c:v>0.57955257831670581</c:v>
                </c:pt>
                <c:pt idx="32358">
                  <c:v>0.57957048951299461</c:v>
                </c:pt>
                <c:pt idx="32359">
                  <c:v>0.57958840070928341</c:v>
                </c:pt>
                <c:pt idx="32360">
                  <c:v>0.57960631190557221</c:v>
                </c:pt>
                <c:pt idx="32361">
                  <c:v>0.57962422310186101</c:v>
                </c:pt>
                <c:pt idx="32362">
                  <c:v>0.57964213429814981</c:v>
                </c:pt>
                <c:pt idx="32363">
                  <c:v>0.57966004549443861</c:v>
                </c:pt>
                <c:pt idx="32364">
                  <c:v>0.57967795669072741</c:v>
                </c:pt>
                <c:pt idx="32365">
                  <c:v>0.57969586788701621</c:v>
                </c:pt>
                <c:pt idx="32366">
                  <c:v>0.57971377908330501</c:v>
                </c:pt>
                <c:pt idx="32367">
                  <c:v>0.57973169027959381</c:v>
                </c:pt>
                <c:pt idx="32368">
                  <c:v>0.57974960147588261</c:v>
                </c:pt>
                <c:pt idx="32369">
                  <c:v>0.57976751267217141</c:v>
                </c:pt>
                <c:pt idx="32370">
                  <c:v>0.57978542386846021</c:v>
                </c:pt>
                <c:pt idx="32371">
                  <c:v>0.57980333506474901</c:v>
                </c:pt>
                <c:pt idx="32372">
                  <c:v>0.57982124626103781</c:v>
                </c:pt>
                <c:pt idx="32373">
                  <c:v>0.57983915745732661</c:v>
                </c:pt>
                <c:pt idx="32374">
                  <c:v>0.57985706865361542</c:v>
                </c:pt>
                <c:pt idx="32375">
                  <c:v>0.57987497984990422</c:v>
                </c:pt>
                <c:pt idx="32376">
                  <c:v>0.57989289104619302</c:v>
                </c:pt>
                <c:pt idx="32377">
                  <c:v>0.57991080224248182</c:v>
                </c:pt>
                <c:pt idx="32378">
                  <c:v>0.57992871343877062</c:v>
                </c:pt>
                <c:pt idx="32379">
                  <c:v>0.57994662463505942</c:v>
                </c:pt>
                <c:pt idx="32380">
                  <c:v>0.57996453583134822</c:v>
                </c:pt>
                <c:pt idx="32381">
                  <c:v>0.57998244702763702</c:v>
                </c:pt>
                <c:pt idx="32382">
                  <c:v>0.58000035822392582</c:v>
                </c:pt>
                <c:pt idx="32383">
                  <c:v>0.58001826942021462</c:v>
                </c:pt>
                <c:pt idx="32384">
                  <c:v>0.58003618061650342</c:v>
                </c:pt>
                <c:pt idx="32385">
                  <c:v>0.58005409181279222</c:v>
                </c:pt>
                <c:pt idx="32386">
                  <c:v>0.58007200300908102</c:v>
                </c:pt>
                <c:pt idx="32387">
                  <c:v>0.58008991420536982</c:v>
                </c:pt>
                <c:pt idx="32388">
                  <c:v>0.58010782540165862</c:v>
                </c:pt>
                <c:pt idx="32389">
                  <c:v>0.58012573659794742</c:v>
                </c:pt>
                <c:pt idx="32390">
                  <c:v>0.58014364779423622</c:v>
                </c:pt>
                <c:pt idx="32391">
                  <c:v>0.58016155899052502</c:v>
                </c:pt>
                <c:pt idx="32392">
                  <c:v>0.58017947018681382</c:v>
                </c:pt>
                <c:pt idx="32393">
                  <c:v>0.58019738138310262</c:v>
                </c:pt>
                <c:pt idx="32394">
                  <c:v>0.58021529257939142</c:v>
                </c:pt>
                <c:pt idx="32395">
                  <c:v>0.58023320377568022</c:v>
                </c:pt>
                <c:pt idx="32396">
                  <c:v>0.58025111497196902</c:v>
                </c:pt>
                <c:pt idx="32397">
                  <c:v>0.58026902616825782</c:v>
                </c:pt>
                <c:pt idx="32398">
                  <c:v>0.58028693736454662</c:v>
                </c:pt>
                <c:pt idx="32399">
                  <c:v>0.58030484856083542</c:v>
                </c:pt>
                <c:pt idx="32400">
                  <c:v>0.58032275975712422</c:v>
                </c:pt>
                <c:pt idx="32401">
                  <c:v>0.58034067095341302</c:v>
                </c:pt>
                <c:pt idx="32402">
                  <c:v>0.58035858214970182</c:v>
                </c:pt>
                <c:pt idx="32403">
                  <c:v>0.58037649334599062</c:v>
                </c:pt>
                <c:pt idx="32404">
                  <c:v>0.58039440454227942</c:v>
                </c:pt>
                <c:pt idx="32405">
                  <c:v>0.58041231573856822</c:v>
                </c:pt>
                <c:pt idx="32406">
                  <c:v>0.58043022693485702</c:v>
                </c:pt>
                <c:pt idx="32407">
                  <c:v>0.58044813813114582</c:v>
                </c:pt>
                <c:pt idx="32408">
                  <c:v>0.58046604932743462</c:v>
                </c:pt>
                <c:pt idx="32409">
                  <c:v>0.58048396052372342</c:v>
                </c:pt>
                <c:pt idx="32410">
                  <c:v>0.58050187172001222</c:v>
                </c:pt>
                <c:pt idx="32411">
                  <c:v>0.58051978291630102</c:v>
                </c:pt>
                <c:pt idx="32412">
                  <c:v>0.58053769411258982</c:v>
                </c:pt>
                <c:pt idx="32413">
                  <c:v>0.58055560530887862</c:v>
                </c:pt>
                <c:pt idx="32414">
                  <c:v>0.58057351650516742</c:v>
                </c:pt>
                <c:pt idx="32415">
                  <c:v>0.58059142770145622</c:v>
                </c:pt>
                <c:pt idx="32416">
                  <c:v>0.58060933889774502</c:v>
                </c:pt>
                <c:pt idx="32417">
                  <c:v>0.58062725009403382</c:v>
                </c:pt>
                <c:pt idx="32418">
                  <c:v>0.58064516129032262</c:v>
                </c:pt>
                <c:pt idx="32419">
                  <c:v>0.58066307248661142</c:v>
                </c:pt>
                <c:pt idx="32420">
                  <c:v>0.58068098368290022</c:v>
                </c:pt>
                <c:pt idx="32421">
                  <c:v>0.58069889487918902</c:v>
                </c:pt>
                <c:pt idx="32422">
                  <c:v>0.58071680607547782</c:v>
                </c:pt>
                <c:pt idx="32423">
                  <c:v>0.58073471727176662</c:v>
                </c:pt>
                <c:pt idx="32424">
                  <c:v>0.58075262846805542</c:v>
                </c:pt>
                <c:pt idx="32425">
                  <c:v>0.58077053966434422</c:v>
                </c:pt>
                <c:pt idx="32426">
                  <c:v>0.58078845086063302</c:v>
                </c:pt>
                <c:pt idx="32427">
                  <c:v>0.58080636205692182</c:v>
                </c:pt>
                <c:pt idx="32428">
                  <c:v>0.58082427325321062</c:v>
                </c:pt>
                <c:pt idx="32429">
                  <c:v>0.58084218444949942</c:v>
                </c:pt>
                <c:pt idx="32430">
                  <c:v>0.58086009564578822</c:v>
                </c:pt>
                <c:pt idx="32431">
                  <c:v>0.58087800684207702</c:v>
                </c:pt>
                <c:pt idx="32432">
                  <c:v>0.58089591803836582</c:v>
                </c:pt>
                <c:pt idx="32433">
                  <c:v>0.58091382923465462</c:v>
                </c:pt>
                <c:pt idx="32434">
                  <c:v>0.58093174043094342</c:v>
                </c:pt>
                <c:pt idx="32435">
                  <c:v>0.58094965162723222</c:v>
                </c:pt>
                <c:pt idx="32436">
                  <c:v>0.58096756282352102</c:v>
                </c:pt>
                <c:pt idx="32437">
                  <c:v>0.58098547401980982</c:v>
                </c:pt>
                <c:pt idx="32438">
                  <c:v>0.58100338521609862</c:v>
                </c:pt>
                <c:pt idx="32439">
                  <c:v>0.58102129641238742</c:v>
                </c:pt>
                <c:pt idx="32440">
                  <c:v>0.58103920760867622</c:v>
                </c:pt>
                <c:pt idx="32441">
                  <c:v>0.58105711880496502</c:v>
                </c:pt>
                <c:pt idx="32442">
                  <c:v>0.58107503000125382</c:v>
                </c:pt>
                <c:pt idx="32443">
                  <c:v>0.58109294119754262</c:v>
                </c:pt>
                <c:pt idx="32444">
                  <c:v>0.58111085239383142</c:v>
                </c:pt>
                <c:pt idx="32445">
                  <c:v>0.58112876359012022</c:v>
                </c:pt>
                <c:pt idx="32446">
                  <c:v>0.58114667478640902</c:v>
                </c:pt>
                <c:pt idx="32447">
                  <c:v>0.58116458598269782</c:v>
                </c:pt>
                <c:pt idx="32448">
                  <c:v>0.58118249717898662</c:v>
                </c:pt>
                <c:pt idx="32449">
                  <c:v>0.58120040837527542</c:v>
                </c:pt>
                <c:pt idx="32450">
                  <c:v>0.58121831957156422</c:v>
                </c:pt>
                <c:pt idx="32451">
                  <c:v>0.58123623076785302</c:v>
                </c:pt>
                <c:pt idx="32452">
                  <c:v>0.58125414196414182</c:v>
                </c:pt>
                <c:pt idx="32453">
                  <c:v>0.58127205316043062</c:v>
                </c:pt>
                <c:pt idx="32454">
                  <c:v>0.58128996435671942</c:v>
                </c:pt>
                <c:pt idx="32455">
                  <c:v>0.58130787555300822</c:v>
                </c:pt>
                <c:pt idx="32456">
                  <c:v>0.58132578674929702</c:v>
                </c:pt>
                <c:pt idx="32457">
                  <c:v>0.58134369794558582</c:v>
                </c:pt>
                <c:pt idx="32458">
                  <c:v>0.58136160914187462</c:v>
                </c:pt>
                <c:pt idx="32459">
                  <c:v>0.58137952033816342</c:v>
                </c:pt>
                <c:pt idx="32460">
                  <c:v>0.58139743153445222</c:v>
                </c:pt>
                <c:pt idx="32461">
                  <c:v>0.58141534273074102</c:v>
                </c:pt>
                <c:pt idx="32462">
                  <c:v>0.58143325392702983</c:v>
                </c:pt>
                <c:pt idx="32463">
                  <c:v>0.58145116512331863</c:v>
                </c:pt>
                <c:pt idx="32464">
                  <c:v>0.58146907631960743</c:v>
                </c:pt>
                <c:pt idx="32465">
                  <c:v>0.58148698751589623</c:v>
                </c:pt>
                <c:pt idx="32466">
                  <c:v>0.58150489871218503</c:v>
                </c:pt>
                <c:pt idx="32467">
                  <c:v>0.58152280990847383</c:v>
                </c:pt>
                <c:pt idx="32468">
                  <c:v>0.58154072110476263</c:v>
                </c:pt>
                <c:pt idx="32469">
                  <c:v>0.58155863230105143</c:v>
                </c:pt>
                <c:pt idx="32470">
                  <c:v>0.58157654349734023</c:v>
                </c:pt>
                <c:pt idx="32471">
                  <c:v>0.58159445469362903</c:v>
                </c:pt>
                <c:pt idx="32472">
                  <c:v>0.58161236588991783</c:v>
                </c:pt>
                <c:pt idx="32473">
                  <c:v>0.58163027708620663</c:v>
                </c:pt>
                <c:pt idx="32474">
                  <c:v>0.58164818828249543</c:v>
                </c:pt>
                <c:pt idx="32475">
                  <c:v>0.58166609947878423</c:v>
                </c:pt>
                <c:pt idx="32476">
                  <c:v>0.58168401067507303</c:v>
                </c:pt>
                <c:pt idx="32477">
                  <c:v>0.58170192187136183</c:v>
                </c:pt>
                <c:pt idx="32478">
                  <c:v>0.58171983306765063</c:v>
                </c:pt>
                <c:pt idx="32479">
                  <c:v>0.58173774426393943</c:v>
                </c:pt>
                <c:pt idx="32480">
                  <c:v>0.58175565546022823</c:v>
                </c:pt>
                <c:pt idx="32481">
                  <c:v>0.58177356665651703</c:v>
                </c:pt>
                <c:pt idx="32482">
                  <c:v>0.58179147785280583</c:v>
                </c:pt>
                <c:pt idx="32483">
                  <c:v>0.58180938904909463</c:v>
                </c:pt>
                <c:pt idx="32484">
                  <c:v>0.58182730024538343</c:v>
                </c:pt>
                <c:pt idx="32485">
                  <c:v>0.58184521144167223</c:v>
                </c:pt>
                <c:pt idx="32486">
                  <c:v>0.58186312263796103</c:v>
                </c:pt>
                <c:pt idx="32487">
                  <c:v>0.58188103383424983</c:v>
                </c:pt>
                <c:pt idx="32488">
                  <c:v>0.58189894503053863</c:v>
                </c:pt>
                <c:pt idx="32489">
                  <c:v>0.58191685622682743</c:v>
                </c:pt>
                <c:pt idx="32490">
                  <c:v>0.58193476742311623</c:v>
                </c:pt>
                <c:pt idx="32491">
                  <c:v>0.58195267861940503</c:v>
                </c:pt>
                <c:pt idx="32492">
                  <c:v>0.58197058981569383</c:v>
                </c:pt>
                <c:pt idx="32493">
                  <c:v>0.58198850101198263</c:v>
                </c:pt>
                <c:pt idx="32494">
                  <c:v>0.58200641220827143</c:v>
                </c:pt>
                <c:pt idx="32495">
                  <c:v>0.58202432340456023</c:v>
                </c:pt>
                <c:pt idx="32496">
                  <c:v>0.58204223460084903</c:v>
                </c:pt>
                <c:pt idx="32497">
                  <c:v>0.58206014579713783</c:v>
                </c:pt>
                <c:pt idx="32498">
                  <c:v>0.58207805699342663</c:v>
                </c:pt>
                <c:pt idx="32499">
                  <c:v>0.58209596818971543</c:v>
                </c:pt>
                <c:pt idx="32500">
                  <c:v>0.58211387938600423</c:v>
                </c:pt>
                <c:pt idx="32501">
                  <c:v>0.58213179058229303</c:v>
                </c:pt>
                <c:pt idx="32502">
                  <c:v>0.58214970177858183</c:v>
                </c:pt>
                <c:pt idx="32503">
                  <c:v>0.58216761297487063</c:v>
                </c:pt>
                <c:pt idx="32504">
                  <c:v>0.58218552417115943</c:v>
                </c:pt>
                <c:pt idx="32505">
                  <c:v>0.58220343536744823</c:v>
                </c:pt>
                <c:pt idx="32506">
                  <c:v>0.58222134656373703</c:v>
                </c:pt>
                <c:pt idx="32507">
                  <c:v>0.58223925776002583</c:v>
                </c:pt>
                <c:pt idx="32508">
                  <c:v>0.58225716895631463</c:v>
                </c:pt>
                <c:pt idx="32509">
                  <c:v>0.58227508015260343</c:v>
                </c:pt>
                <c:pt idx="32510">
                  <c:v>0.58229299134889223</c:v>
                </c:pt>
                <c:pt idx="32511">
                  <c:v>0.58231090254518103</c:v>
                </c:pt>
                <c:pt idx="32512">
                  <c:v>0.58232881374146983</c:v>
                </c:pt>
                <c:pt idx="32513">
                  <c:v>0.58234672493775863</c:v>
                </c:pt>
                <c:pt idx="32514">
                  <c:v>0.58236463613404743</c:v>
                </c:pt>
                <c:pt idx="32515">
                  <c:v>0.58238254733033623</c:v>
                </c:pt>
                <c:pt idx="32516">
                  <c:v>0.58240045852662503</c:v>
                </c:pt>
                <c:pt idx="32517">
                  <c:v>0.58241836972291383</c:v>
                </c:pt>
                <c:pt idx="32518">
                  <c:v>0.58243628091920263</c:v>
                </c:pt>
                <c:pt idx="32519">
                  <c:v>0.58245419211549143</c:v>
                </c:pt>
                <c:pt idx="32520">
                  <c:v>0.58247210331178023</c:v>
                </c:pt>
                <c:pt idx="32521">
                  <c:v>0.58249001450806903</c:v>
                </c:pt>
                <c:pt idx="32522">
                  <c:v>0.58250792570435783</c:v>
                </c:pt>
                <c:pt idx="32523">
                  <c:v>0.58252583690064663</c:v>
                </c:pt>
                <c:pt idx="32524">
                  <c:v>0.58254374809693543</c:v>
                </c:pt>
                <c:pt idx="32525">
                  <c:v>0.58256165929322423</c:v>
                </c:pt>
                <c:pt idx="32526">
                  <c:v>0.58257957048951303</c:v>
                </c:pt>
                <c:pt idx="32527">
                  <c:v>0.58259748168580183</c:v>
                </c:pt>
                <c:pt idx="32528">
                  <c:v>0.58261539288209063</c:v>
                </c:pt>
                <c:pt idx="32529">
                  <c:v>0.58263330407837943</c:v>
                </c:pt>
                <c:pt idx="32530">
                  <c:v>0.58265121527466823</c:v>
                </c:pt>
                <c:pt idx="32531">
                  <c:v>0.58266912647095703</c:v>
                </c:pt>
                <c:pt idx="32532">
                  <c:v>0.58268703766724583</c:v>
                </c:pt>
                <c:pt idx="32533">
                  <c:v>0.58270494886353463</c:v>
                </c:pt>
                <c:pt idx="32534">
                  <c:v>0.58272286005982343</c:v>
                </c:pt>
                <c:pt idx="32535">
                  <c:v>0.58274077125611223</c:v>
                </c:pt>
                <c:pt idx="32536">
                  <c:v>0.58275868245240103</c:v>
                </c:pt>
                <c:pt idx="32537">
                  <c:v>0.58277659364868983</c:v>
                </c:pt>
                <c:pt idx="32538">
                  <c:v>0.58279450484497863</c:v>
                </c:pt>
                <c:pt idx="32539">
                  <c:v>0.58281241604126743</c:v>
                </c:pt>
                <c:pt idx="32540">
                  <c:v>0.58283032723755623</c:v>
                </c:pt>
                <c:pt idx="32541">
                  <c:v>0.58284823843384503</c:v>
                </c:pt>
                <c:pt idx="32542">
                  <c:v>0.58286614963013383</c:v>
                </c:pt>
                <c:pt idx="32543">
                  <c:v>0.58288406082642263</c:v>
                </c:pt>
                <c:pt idx="32544">
                  <c:v>0.58290197202271143</c:v>
                </c:pt>
                <c:pt idx="32545">
                  <c:v>0.58291988321900023</c:v>
                </c:pt>
                <c:pt idx="32546">
                  <c:v>0.58293779441528903</c:v>
                </c:pt>
                <c:pt idx="32547">
                  <c:v>0.58295570561157783</c:v>
                </c:pt>
                <c:pt idx="32548">
                  <c:v>0.58297361680786663</c:v>
                </c:pt>
                <c:pt idx="32549">
                  <c:v>0.58299152800415543</c:v>
                </c:pt>
                <c:pt idx="32550">
                  <c:v>0.58300943920044423</c:v>
                </c:pt>
                <c:pt idx="32551">
                  <c:v>0.58302735039673304</c:v>
                </c:pt>
                <c:pt idx="32552">
                  <c:v>0.58304526159302184</c:v>
                </c:pt>
                <c:pt idx="32553">
                  <c:v>0.58306317278931064</c:v>
                </c:pt>
                <c:pt idx="32554">
                  <c:v>0.58308108398559944</c:v>
                </c:pt>
                <c:pt idx="32555">
                  <c:v>0.58309899518188824</c:v>
                </c:pt>
                <c:pt idx="32556">
                  <c:v>0.58311690637817704</c:v>
                </c:pt>
                <c:pt idx="32557">
                  <c:v>0.58313481757446584</c:v>
                </c:pt>
                <c:pt idx="32558">
                  <c:v>0.58315272877075464</c:v>
                </c:pt>
                <c:pt idx="32559">
                  <c:v>0.58317063996704344</c:v>
                </c:pt>
                <c:pt idx="32560">
                  <c:v>0.58318855116333224</c:v>
                </c:pt>
                <c:pt idx="32561">
                  <c:v>0.58320646235962104</c:v>
                </c:pt>
                <c:pt idx="32562">
                  <c:v>0.58322437355590984</c:v>
                </c:pt>
                <c:pt idx="32563">
                  <c:v>0.58324228475219864</c:v>
                </c:pt>
                <c:pt idx="32564">
                  <c:v>0.58326019594848744</c:v>
                </c:pt>
                <c:pt idx="32565">
                  <c:v>0.58327810714477624</c:v>
                </c:pt>
                <c:pt idx="32566">
                  <c:v>0.58329601834106504</c:v>
                </c:pt>
                <c:pt idx="32567">
                  <c:v>0.58331392953735384</c:v>
                </c:pt>
                <c:pt idx="32568">
                  <c:v>0.58333184073364264</c:v>
                </c:pt>
                <c:pt idx="32569">
                  <c:v>0.58334975192993144</c:v>
                </c:pt>
                <c:pt idx="32570">
                  <c:v>0.58336766312622024</c:v>
                </c:pt>
                <c:pt idx="32571">
                  <c:v>0.58338557432250904</c:v>
                </c:pt>
                <c:pt idx="32572">
                  <c:v>0.58340348551879784</c:v>
                </c:pt>
                <c:pt idx="32573">
                  <c:v>0.58342139671508664</c:v>
                </c:pt>
                <c:pt idx="32574">
                  <c:v>0.58343930791137544</c:v>
                </c:pt>
                <c:pt idx="32575">
                  <c:v>0.58345721910766424</c:v>
                </c:pt>
                <c:pt idx="32576">
                  <c:v>0.58347513030395304</c:v>
                </c:pt>
                <c:pt idx="32577">
                  <c:v>0.58349304150024184</c:v>
                </c:pt>
                <c:pt idx="32578">
                  <c:v>0.58351095269653064</c:v>
                </c:pt>
                <c:pt idx="32579">
                  <c:v>0.58352886389281944</c:v>
                </c:pt>
                <c:pt idx="32580">
                  <c:v>0.58354677508910824</c:v>
                </c:pt>
                <c:pt idx="32581">
                  <c:v>0.58356468628539704</c:v>
                </c:pt>
                <c:pt idx="32582">
                  <c:v>0.58358259748168584</c:v>
                </c:pt>
                <c:pt idx="32583">
                  <c:v>0.58360050867797464</c:v>
                </c:pt>
                <c:pt idx="32584">
                  <c:v>0.58361841987426344</c:v>
                </c:pt>
                <c:pt idx="32585">
                  <c:v>0.58363633107055224</c:v>
                </c:pt>
                <c:pt idx="32586">
                  <c:v>0.58365424226684104</c:v>
                </c:pt>
                <c:pt idx="32587">
                  <c:v>0.58367215346312984</c:v>
                </c:pt>
                <c:pt idx="32588">
                  <c:v>0.58369006465941864</c:v>
                </c:pt>
                <c:pt idx="32589">
                  <c:v>0.58370797585570744</c:v>
                </c:pt>
                <c:pt idx="32590">
                  <c:v>0.58372588705199624</c:v>
                </c:pt>
                <c:pt idx="32591">
                  <c:v>0.58374379824828504</c:v>
                </c:pt>
                <c:pt idx="32592">
                  <c:v>0.58376170944457384</c:v>
                </c:pt>
                <c:pt idx="32593">
                  <c:v>0.58377962064086264</c:v>
                </c:pt>
                <c:pt idx="32594">
                  <c:v>0.58379753183715144</c:v>
                </c:pt>
                <c:pt idx="32595">
                  <c:v>0.58381544303344024</c:v>
                </c:pt>
                <c:pt idx="32596">
                  <c:v>0.58383335422972904</c:v>
                </c:pt>
                <c:pt idx="32597">
                  <c:v>0.58385126542601784</c:v>
                </c:pt>
                <c:pt idx="32598">
                  <c:v>0.58386917662230664</c:v>
                </c:pt>
                <c:pt idx="32599">
                  <c:v>0.58388708781859544</c:v>
                </c:pt>
                <c:pt idx="32600">
                  <c:v>0.58390499901488424</c:v>
                </c:pt>
                <c:pt idx="32601">
                  <c:v>0.58392291021117304</c:v>
                </c:pt>
                <c:pt idx="32602">
                  <c:v>0.58394082140746184</c:v>
                </c:pt>
                <c:pt idx="32603">
                  <c:v>0.58395873260375064</c:v>
                </c:pt>
                <c:pt idx="32604">
                  <c:v>0.58397664380003944</c:v>
                </c:pt>
                <c:pt idx="32605">
                  <c:v>0.58399455499632824</c:v>
                </c:pt>
                <c:pt idx="32606">
                  <c:v>0.58401246619261704</c:v>
                </c:pt>
                <c:pt idx="32607">
                  <c:v>0.58403037738890584</c:v>
                </c:pt>
                <c:pt idx="32608">
                  <c:v>0.58404828858519464</c:v>
                </c:pt>
                <c:pt idx="32609">
                  <c:v>0.58406619978148344</c:v>
                </c:pt>
                <c:pt idx="32610">
                  <c:v>0.58408411097777224</c:v>
                </c:pt>
                <c:pt idx="32611">
                  <c:v>0.58410202217406104</c:v>
                </c:pt>
                <c:pt idx="32612">
                  <c:v>0.58411993337034984</c:v>
                </c:pt>
                <c:pt idx="32613">
                  <c:v>0.58413784456663864</c:v>
                </c:pt>
                <c:pt idx="32614">
                  <c:v>0.58415575576292744</c:v>
                </c:pt>
                <c:pt idx="32615">
                  <c:v>0.58417366695921624</c:v>
                </c:pt>
                <c:pt idx="32616">
                  <c:v>0.58419157815550504</c:v>
                </c:pt>
                <c:pt idx="32617">
                  <c:v>0.58420948935179384</c:v>
                </c:pt>
                <c:pt idx="32618">
                  <c:v>0.58422740054808264</c:v>
                </c:pt>
                <c:pt idx="32619">
                  <c:v>0.58424531174437144</c:v>
                </c:pt>
                <c:pt idx="32620">
                  <c:v>0.58426322294066024</c:v>
                </c:pt>
                <c:pt idx="32621">
                  <c:v>0.58428113413694904</c:v>
                </c:pt>
                <c:pt idx="32622">
                  <c:v>0.58429904533323784</c:v>
                </c:pt>
                <c:pt idx="32623">
                  <c:v>0.58431695652952664</c:v>
                </c:pt>
                <c:pt idx="32624">
                  <c:v>0.58433486772581544</c:v>
                </c:pt>
                <c:pt idx="32625">
                  <c:v>0.58435277892210424</c:v>
                </c:pt>
                <c:pt idx="32626">
                  <c:v>0.58437069011839304</c:v>
                </c:pt>
                <c:pt idx="32627">
                  <c:v>0.58438860131468184</c:v>
                </c:pt>
                <c:pt idx="32628">
                  <c:v>0.58440651251097064</c:v>
                </c:pt>
                <c:pt idx="32629">
                  <c:v>0.58442442370725944</c:v>
                </c:pt>
                <c:pt idx="32630">
                  <c:v>0.58444233490354824</c:v>
                </c:pt>
                <c:pt idx="32631">
                  <c:v>0.58446024609983704</c:v>
                </c:pt>
                <c:pt idx="32632">
                  <c:v>0.58447815729612584</c:v>
                </c:pt>
                <c:pt idx="32633">
                  <c:v>0.58449606849241464</c:v>
                </c:pt>
                <c:pt idx="32634">
                  <c:v>0.58451397968870344</c:v>
                </c:pt>
                <c:pt idx="32635">
                  <c:v>0.58453189088499224</c:v>
                </c:pt>
                <c:pt idx="32636">
                  <c:v>0.58454980208128104</c:v>
                </c:pt>
                <c:pt idx="32637">
                  <c:v>0.58456771327756984</c:v>
                </c:pt>
                <c:pt idx="32638">
                  <c:v>0.58458562447385864</c:v>
                </c:pt>
                <c:pt idx="32639">
                  <c:v>0.58460353567014745</c:v>
                </c:pt>
                <c:pt idx="32640">
                  <c:v>0.58462144686643625</c:v>
                </c:pt>
                <c:pt idx="32641">
                  <c:v>0.58463935806272505</c:v>
                </c:pt>
                <c:pt idx="32642">
                  <c:v>0.58465726925901385</c:v>
                </c:pt>
                <c:pt idx="32643">
                  <c:v>0.58467518045530265</c:v>
                </c:pt>
                <c:pt idx="32644">
                  <c:v>0.58469309165159145</c:v>
                </c:pt>
                <c:pt idx="32645">
                  <c:v>0.58471100284788025</c:v>
                </c:pt>
                <c:pt idx="32646">
                  <c:v>0.58472891404416905</c:v>
                </c:pt>
                <c:pt idx="32647">
                  <c:v>0.58474682524045785</c:v>
                </c:pt>
                <c:pt idx="32648">
                  <c:v>0.58476473643674665</c:v>
                </c:pt>
                <c:pt idx="32649">
                  <c:v>0.58478264763303545</c:v>
                </c:pt>
                <c:pt idx="32650">
                  <c:v>0.58480055882932425</c:v>
                </c:pt>
                <c:pt idx="32651">
                  <c:v>0.58481847002561305</c:v>
                </c:pt>
                <c:pt idx="32652">
                  <c:v>0.58483638122190185</c:v>
                </c:pt>
                <c:pt idx="32653">
                  <c:v>0.58485429241819065</c:v>
                </c:pt>
                <c:pt idx="32654">
                  <c:v>0.58487220361447945</c:v>
                </c:pt>
                <c:pt idx="32655">
                  <c:v>0.58489011481076825</c:v>
                </c:pt>
                <c:pt idx="32656">
                  <c:v>0.58490802600705705</c:v>
                </c:pt>
                <c:pt idx="32657">
                  <c:v>0.58492593720334585</c:v>
                </c:pt>
                <c:pt idx="32658">
                  <c:v>0.58494384839963465</c:v>
                </c:pt>
                <c:pt idx="32659">
                  <c:v>0.58496175959592345</c:v>
                </c:pt>
                <c:pt idx="32660">
                  <c:v>0.58497967079221225</c:v>
                </c:pt>
                <c:pt idx="32661">
                  <c:v>0.58499758198850105</c:v>
                </c:pt>
                <c:pt idx="32662">
                  <c:v>0.58501549318478985</c:v>
                </c:pt>
                <c:pt idx="32663">
                  <c:v>0.58503340438107865</c:v>
                </c:pt>
                <c:pt idx="32664">
                  <c:v>0.58505131557736745</c:v>
                </c:pt>
                <c:pt idx="32665">
                  <c:v>0.58506922677365625</c:v>
                </c:pt>
                <c:pt idx="32666">
                  <c:v>0.58508713796994505</c:v>
                </c:pt>
                <c:pt idx="32667">
                  <c:v>0.58510504916623385</c:v>
                </c:pt>
                <c:pt idx="32668">
                  <c:v>0.58512296036252265</c:v>
                </c:pt>
                <c:pt idx="32669">
                  <c:v>0.58514087155881145</c:v>
                </c:pt>
                <c:pt idx="32670">
                  <c:v>0.58515878275510025</c:v>
                </c:pt>
                <c:pt idx="32671">
                  <c:v>0.58517669395138905</c:v>
                </c:pt>
                <c:pt idx="32672">
                  <c:v>0.58519460514767785</c:v>
                </c:pt>
                <c:pt idx="32673">
                  <c:v>0.58521251634396665</c:v>
                </c:pt>
                <c:pt idx="32674">
                  <c:v>0.58523042754025545</c:v>
                </c:pt>
                <c:pt idx="32675">
                  <c:v>0.58524833873654425</c:v>
                </c:pt>
                <c:pt idx="32676">
                  <c:v>0.58526624993283305</c:v>
                </c:pt>
                <c:pt idx="32677">
                  <c:v>0.58528416112912185</c:v>
                </c:pt>
                <c:pt idx="32678">
                  <c:v>0.58530207232541065</c:v>
                </c:pt>
                <c:pt idx="32679">
                  <c:v>0.58531998352169945</c:v>
                </c:pt>
                <c:pt idx="32680">
                  <c:v>0.58533789471798825</c:v>
                </c:pt>
                <c:pt idx="32681">
                  <c:v>0.58535580591427705</c:v>
                </c:pt>
                <c:pt idx="32682">
                  <c:v>0.58537371711056585</c:v>
                </c:pt>
                <c:pt idx="32683">
                  <c:v>0.58539162830685465</c:v>
                </c:pt>
                <c:pt idx="32684">
                  <c:v>0.58540953950314345</c:v>
                </c:pt>
                <c:pt idx="32685">
                  <c:v>0.58542745069943225</c:v>
                </c:pt>
                <c:pt idx="32686">
                  <c:v>0.58544536189572105</c:v>
                </c:pt>
                <c:pt idx="32687">
                  <c:v>0.58546327309200985</c:v>
                </c:pt>
                <c:pt idx="32688">
                  <c:v>0.58548118428829865</c:v>
                </c:pt>
                <c:pt idx="32689">
                  <c:v>0.58549909548458745</c:v>
                </c:pt>
                <c:pt idx="32690">
                  <c:v>0.58551700668087625</c:v>
                </c:pt>
                <c:pt idx="32691">
                  <c:v>0.58553491787716505</c:v>
                </c:pt>
                <c:pt idx="32692">
                  <c:v>0.58555282907345385</c:v>
                </c:pt>
                <c:pt idx="32693">
                  <c:v>0.58557074026974265</c:v>
                </c:pt>
                <c:pt idx="32694">
                  <c:v>0.58558865146603145</c:v>
                </c:pt>
                <c:pt idx="32695">
                  <c:v>0.58560656266232025</c:v>
                </c:pt>
                <c:pt idx="32696">
                  <c:v>0.58562447385860905</c:v>
                </c:pt>
                <c:pt idx="32697">
                  <c:v>0.58564238505489785</c:v>
                </c:pt>
                <c:pt idx="32698">
                  <c:v>0.58566029625118665</c:v>
                </c:pt>
                <c:pt idx="32699">
                  <c:v>0.58567820744747545</c:v>
                </c:pt>
                <c:pt idx="32700">
                  <c:v>0.58569611864376425</c:v>
                </c:pt>
                <c:pt idx="32701">
                  <c:v>0.58571402984005305</c:v>
                </c:pt>
                <c:pt idx="32702">
                  <c:v>0.58573194103634185</c:v>
                </c:pt>
                <c:pt idx="32703">
                  <c:v>0.58574985223263065</c:v>
                </c:pt>
                <c:pt idx="32704">
                  <c:v>0.58576776342891945</c:v>
                </c:pt>
                <c:pt idx="32705">
                  <c:v>0.58578567462520825</c:v>
                </c:pt>
                <c:pt idx="32706">
                  <c:v>0.58580358582149705</c:v>
                </c:pt>
                <c:pt idx="32707">
                  <c:v>0.58582149701778585</c:v>
                </c:pt>
                <c:pt idx="32708">
                  <c:v>0.58583940821407465</c:v>
                </c:pt>
                <c:pt idx="32709">
                  <c:v>0.58585731941036345</c:v>
                </c:pt>
                <c:pt idx="32710">
                  <c:v>0.58587523060665225</c:v>
                </c:pt>
                <c:pt idx="32711">
                  <c:v>0.58589314180294105</c:v>
                </c:pt>
                <c:pt idx="32712">
                  <c:v>0.58591105299922985</c:v>
                </c:pt>
                <c:pt idx="32713">
                  <c:v>0.58592896419551865</c:v>
                </c:pt>
                <c:pt idx="32714">
                  <c:v>0.58594687539180745</c:v>
                </c:pt>
                <c:pt idx="32715">
                  <c:v>0.58596478658809625</c:v>
                </c:pt>
                <c:pt idx="32716">
                  <c:v>0.58598269778438505</c:v>
                </c:pt>
                <c:pt idx="32717">
                  <c:v>0.58600060898067385</c:v>
                </c:pt>
                <c:pt idx="32718">
                  <c:v>0.58601852017696265</c:v>
                </c:pt>
                <c:pt idx="32719">
                  <c:v>0.58603643137325145</c:v>
                </c:pt>
                <c:pt idx="32720">
                  <c:v>0.58605434256954025</c:v>
                </c:pt>
                <c:pt idx="32721">
                  <c:v>0.58607225376582905</c:v>
                </c:pt>
                <c:pt idx="32722">
                  <c:v>0.58609016496211785</c:v>
                </c:pt>
                <c:pt idx="32723">
                  <c:v>0.58610807615840665</c:v>
                </c:pt>
                <c:pt idx="32724">
                  <c:v>0.58612598735469545</c:v>
                </c:pt>
                <c:pt idx="32725">
                  <c:v>0.58614389855098425</c:v>
                </c:pt>
                <c:pt idx="32726">
                  <c:v>0.58616180974727305</c:v>
                </c:pt>
                <c:pt idx="32727">
                  <c:v>0.58617972094356185</c:v>
                </c:pt>
                <c:pt idx="32728">
                  <c:v>0.58619763213985066</c:v>
                </c:pt>
                <c:pt idx="32729">
                  <c:v>0.58621554333613946</c:v>
                </c:pt>
                <c:pt idx="32730">
                  <c:v>0.58623345453242826</c:v>
                </c:pt>
                <c:pt idx="32731">
                  <c:v>0.58625136572871706</c:v>
                </c:pt>
                <c:pt idx="32732">
                  <c:v>0.58626927692500586</c:v>
                </c:pt>
                <c:pt idx="32733">
                  <c:v>0.58628718812129466</c:v>
                </c:pt>
                <c:pt idx="32734">
                  <c:v>0.58630509931758346</c:v>
                </c:pt>
                <c:pt idx="32735">
                  <c:v>0.58632301051387226</c:v>
                </c:pt>
                <c:pt idx="32736">
                  <c:v>0.58634092171016106</c:v>
                </c:pt>
                <c:pt idx="32737">
                  <c:v>0.58635883290644986</c:v>
                </c:pt>
                <c:pt idx="32738">
                  <c:v>0.58637674410273866</c:v>
                </c:pt>
                <c:pt idx="32739">
                  <c:v>0.58639465529902746</c:v>
                </c:pt>
                <c:pt idx="32740">
                  <c:v>0.58641256649531626</c:v>
                </c:pt>
                <c:pt idx="32741">
                  <c:v>0.58643047769160506</c:v>
                </c:pt>
                <c:pt idx="32742">
                  <c:v>0.58644838888789386</c:v>
                </c:pt>
                <c:pt idx="32743">
                  <c:v>0.58646630008418266</c:v>
                </c:pt>
                <c:pt idx="32744">
                  <c:v>0.58648421128047146</c:v>
                </c:pt>
                <c:pt idx="32745">
                  <c:v>0.58650212247676026</c:v>
                </c:pt>
                <c:pt idx="32746">
                  <c:v>0.58652003367304906</c:v>
                </c:pt>
                <c:pt idx="32747">
                  <c:v>0.58653794486933786</c:v>
                </c:pt>
                <c:pt idx="32748">
                  <c:v>0.58655585606562666</c:v>
                </c:pt>
                <c:pt idx="32749">
                  <c:v>0.58657376726191546</c:v>
                </c:pt>
                <c:pt idx="32750">
                  <c:v>0.58659167845820426</c:v>
                </c:pt>
                <c:pt idx="32751">
                  <c:v>0.58660958965449306</c:v>
                </c:pt>
                <c:pt idx="32752">
                  <c:v>0.58662750085078186</c:v>
                </c:pt>
                <c:pt idx="32753">
                  <c:v>0.58664541204707066</c:v>
                </c:pt>
                <c:pt idx="32754">
                  <c:v>0.58666332324335946</c:v>
                </c:pt>
                <c:pt idx="32755">
                  <c:v>0.58668123443964826</c:v>
                </c:pt>
                <c:pt idx="32756">
                  <c:v>0.58669914563593706</c:v>
                </c:pt>
                <c:pt idx="32757">
                  <c:v>0.58671705683222586</c:v>
                </c:pt>
                <c:pt idx="32758">
                  <c:v>0.58673496802851466</c:v>
                </c:pt>
                <c:pt idx="32759">
                  <c:v>0.58675287922480346</c:v>
                </c:pt>
                <c:pt idx="32760">
                  <c:v>0.58677079042109226</c:v>
                </c:pt>
                <c:pt idx="32761">
                  <c:v>0.58678870161738106</c:v>
                </c:pt>
                <c:pt idx="32762">
                  <c:v>0.58680661281366986</c:v>
                </c:pt>
                <c:pt idx="32763">
                  <c:v>0.58682452400995866</c:v>
                </c:pt>
                <c:pt idx="32764">
                  <c:v>0.58684243520624746</c:v>
                </c:pt>
                <c:pt idx="32765">
                  <c:v>0.58686034640253626</c:v>
                </c:pt>
                <c:pt idx="32766">
                  <c:v>0.58687825759882506</c:v>
                </c:pt>
                <c:pt idx="32767">
                  <c:v>0.58689616879511386</c:v>
                </c:pt>
                <c:pt idx="32768">
                  <c:v>0.58691407999140266</c:v>
                </c:pt>
                <c:pt idx="32769">
                  <c:v>0.58693199118769146</c:v>
                </c:pt>
                <c:pt idx="32770">
                  <c:v>0.58694990238398026</c:v>
                </c:pt>
                <c:pt idx="32771">
                  <c:v>0.58696781358026906</c:v>
                </c:pt>
                <c:pt idx="32772">
                  <c:v>0.58698572477655786</c:v>
                </c:pt>
                <c:pt idx="32773">
                  <c:v>0.58700363597284666</c:v>
                </c:pt>
                <c:pt idx="32774">
                  <c:v>0.58702154716913546</c:v>
                </c:pt>
                <c:pt idx="32775">
                  <c:v>0.58703945836542426</c:v>
                </c:pt>
                <c:pt idx="32776">
                  <c:v>0.58705736956171306</c:v>
                </c:pt>
                <c:pt idx="32777">
                  <c:v>0.58707528075800186</c:v>
                </c:pt>
                <c:pt idx="32778">
                  <c:v>0.58709319195429066</c:v>
                </c:pt>
                <c:pt idx="32779">
                  <c:v>0.58711110315057946</c:v>
                </c:pt>
                <c:pt idx="32780">
                  <c:v>0.58712901434686826</c:v>
                </c:pt>
                <c:pt idx="32781">
                  <c:v>0.58714692554315706</c:v>
                </c:pt>
                <c:pt idx="32782">
                  <c:v>0.58716483673944586</c:v>
                </c:pt>
                <c:pt idx="32783">
                  <c:v>0.58718274793573466</c:v>
                </c:pt>
                <c:pt idx="32784">
                  <c:v>0.58720065913202346</c:v>
                </c:pt>
                <c:pt idx="32785">
                  <c:v>0.58721857032831226</c:v>
                </c:pt>
                <c:pt idx="32786">
                  <c:v>0.58723648152460106</c:v>
                </c:pt>
                <c:pt idx="32787">
                  <c:v>0.58725439272088986</c:v>
                </c:pt>
                <c:pt idx="32788">
                  <c:v>0.58727230391717866</c:v>
                </c:pt>
                <c:pt idx="32789">
                  <c:v>0.58729021511346746</c:v>
                </c:pt>
                <c:pt idx="32790">
                  <c:v>0.58730812630975626</c:v>
                </c:pt>
                <c:pt idx="32791">
                  <c:v>0.58732603750604506</c:v>
                </c:pt>
                <c:pt idx="32792">
                  <c:v>0.58734394870233386</c:v>
                </c:pt>
                <c:pt idx="32793">
                  <c:v>0.58736185989862266</c:v>
                </c:pt>
                <c:pt idx="32794">
                  <c:v>0.58737977109491146</c:v>
                </c:pt>
                <c:pt idx="32795">
                  <c:v>0.58739768229120026</c:v>
                </c:pt>
                <c:pt idx="32796">
                  <c:v>0.58741559348748906</c:v>
                </c:pt>
                <c:pt idx="32797">
                  <c:v>0.58743350468377786</c:v>
                </c:pt>
                <c:pt idx="32798">
                  <c:v>0.58745141588006666</c:v>
                </c:pt>
                <c:pt idx="32799">
                  <c:v>0.58746932707635546</c:v>
                </c:pt>
                <c:pt idx="32800">
                  <c:v>0.58748723827264426</c:v>
                </c:pt>
                <c:pt idx="32801">
                  <c:v>0.58750514946893306</c:v>
                </c:pt>
                <c:pt idx="32802">
                  <c:v>0.58752306066522186</c:v>
                </c:pt>
                <c:pt idx="32803">
                  <c:v>0.58754097186151066</c:v>
                </c:pt>
                <c:pt idx="32804">
                  <c:v>0.58755888305779946</c:v>
                </c:pt>
                <c:pt idx="32805">
                  <c:v>0.58757679425408826</c:v>
                </c:pt>
                <c:pt idx="32806">
                  <c:v>0.58759470545037706</c:v>
                </c:pt>
                <c:pt idx="32807">
                  <c:v>0.58761261664666586</c:v>
                </c:pt>
                <c:pt idx="32808">
                  <c:v>0.58763052784295466</c:v>
                </c:pt>
                <c:pt idx="32809">
                  <c:v>0.58764843903924346</c:v>
                </c:pt>
                <c:pt idx="32810">
                  <c:v>0.58766635023553226</c:v>
                </c:pt>
                <c:pt idx="32811">
                  <c:v>0.58768426143182106</c:v>
                </c:pt>
                <c:pt idx="32812">
                  <c:v>0.58770217262810986</c:v>
                </c:pt>
                <c:pt idx="32813">
                  <c:v>0.58772008382439866</c:v>
                </c:pt>
                <c:pt idx="32814">
                  <c:v>0.58773799502068746</c:v>
                </c:pt>
                <c:pt idx="32815">
                  <c:v>0.58775590621697626</c:v>
                </c:pt>
                <c:pt idx="32816">
                  <c:v>0.58777381741326507</c:v>
                </c:pt>
                <c:pt idx="32817">
                  <c:v>0.58779172860955387</c:v>
                </c:pt>
                <c:pt idx="32818">
                  <c:v>0.58780963980584267</c:v>
                </c:pt>
                <c:pt idx="32819">
                  <c:v>0.58782755100213147</c:v>
                </c:pt>
                <c:pt idx="32820">
                  <c:v>0.58784546219842027</c:v>
                </c:pt>
                <c:pt idx="32821">
                  <c:v>0.58786337339470907</c:v>
                </c:pt>
                <c:pt idx="32822">
                  <c:v>0.58788128459099787</c:v>
                </c:pt>
                <c:pt idx="32823">
                  <c:v>0.58789919578728667</c:v>
                </c:pt>
                <c:pt idx="32824">
                  <c:v>0.58791710698357547</c:v>
                </c:pt>
                <c:pt idx="32825">
                  <c:v>0.58793501817986427</c:v>
                </c:pt>
                <c:pt idx="32826">
                  <c:v>0.58795292937615307</c:v>
                </c:pt>
                <c:pt idx="32827">
                  <c:v>0.58797084057244187</c:v>
                </c:pt>
                <c:pt idx="32828">
                  <c:v>0.58798875176873067</c:v>
                </c:pt>
                <c:pt idx="32829">
                  <c:v>0.58800666296501947</c:v>
                </c:pt>
                <c:pt idx="32830">
                  <c:v>0.58802457416130827</c:v>
                </c:pt>
                <c:pt idx="32831">
                  <c:v>0.58804248535759707</c:v>
                </c:pt>
                <c:pt idx="32832">
                  <c:v>0.58806039655388587</c:v>
                </c:pt>
                <c:pt idx="32833">
                  <c:v>0.58807830775017467</c:v>
                </c:pt>
                <c:pt idx="32834">
                  <c:v>0.58809621894646347</c:v>
                </c:pt>
                <c:pt idx="32835">
                  <c:v>0.58811413014275227</c:v>
                </c:pt>
                <c:pt idx="32836">
                  <c:v>0.58813204133904107</c:v>
                </c:pt>
                <c:pt idx="32837">
                  <c:v>0.58814995253532987</c:v>
                </c:pt>
                <c:pt idx="32838">
                  <c:v>0.58816786373161867</c:v>
                </c:pt>
                <c:pt idx="32839">
                  <c:v>0.58818577492790747</c:v>
                </c:pt>
                <c:pt idx="32840">
                  <c:v>0.58820368612419627</c:v>
                </c:pt>
                <c:pt idx="32841">
                  <c:v>0.58822159732048507</c:v>
                </c:pt>
                <c:pt idx="32842">
                  <c:v>0.58823950851677387</c:v>
                </c:pt>
                <c:pt idx="32843">
                  <c:v>0.58825741971306267</c:v>
                </c:pt>
                <c:pt idx="32844">
                  <c:v>0.58827533090935147</c:v>
                </c:pt>
                <c:pt idx="32845">
                  <c:v>0.58829324210564027</c:v>
                </c:pt>
                <c:pt idx="32846">
                  <c:v>0.58831115330192907</c:v>
                </c:pt>
                <c:pt idx="32847">
                  <c:v>0.58832906449821787</c:v>
                </c:pt>
                <c:pt idx="32848">
                  <c:v>0.58834697569450667</c:v>
                </c:pt>
                <c:pt idx="32849">
                  <c:v>0.58836488689079547</c:v>
                </c:pt>
                <c:pt idx="32850">
                  <c:v>0.58838279808708427</c:v>
                </c:pt>
                <c:pt idx="32851">
                  <c:v>0.58840070928337307</c:v>
                </c:pt>
                <c:pt idx="32852">
                  <c:v>0.58841862047966187</c:v>
                </c:pt>
                <c:pt idx="32853">
                  <c:v>0.58843653167595067</c:v>
                </c:pt>
                <c:pt idx="32854">
                  <c:v>0.58845444287223947</c:v>
                </c:pt>
                <c:pt idx="32855">
                  <c:v>0.58847235406852827</c:v>
                </c:pt>
                <c:pt idx="32856">
                  <c:v>0.58849026526481707</c:v>
                </c:pt>
                <c:pt idx="32857">
                  <c:v>0.58850817646110587</c:v>
                </c:pt>
                <c:pt idx="32858">
                  <c:v>0.58852608765739467</c:v>
                </c:pt>
                <c:pt idx="32859">
                  <c:v>0.58854399885368347</c:v>
                </c:pt>
                <c:pt idx="32860">
                  <c:v>0.58856191004997227</c:v>
                </c:pt>
                <c:pt idx="32861">
                  <c:v>0.58857982124626107</c:v>
                </c:pt>
                <c:pt idx="32862">
                  <c:v>0.58859773244254987</c:v>
                </c:pt>
                <c:pt idx="32863">
                  <c:v>0.58861564363883867</c:v>
                </c:pt>
                <c:pt idx="32864">
                  <c:v>0.58863355483512747</c:v>
                </c:pt>
                <c:pt idx="32865">
                  <c:v>0.58865146603141627</c:v>
                </c:pt>
                <c:pt idx="32866">
                  <c:v>0.58866937722770507</c:v>
                </c:pt>
                <c:pt idx="32867">
                  <c:v>0.58868728842399387</c:v>
                </c:pt>
                <c:pt idx="32868">
                  <c:v>0.58870519962028267</c:v>
                </c:pt>
                <c:pt idx="32869">
                  <c:v>0.58872311081657147</c:v>
                </c:pt>
                <c:pt idx="32870">
                  <c:v>0.58874102201286027</c:v>
                </c:pt>
                <c:pt idx="32871">
                  <c:v>0.58875893320914907</c:v>
                </c:pt>
                <c:pt idx="32872">
                  <c:v>0.58877684440543787</c:v>
                </c:pt>
                <c:pt idx="32873">
                  <c:v>0.58879475560172667</c:v>
                </c:pt>
                <c:pt idx="32874">
                  <c:v>0.58881266679801547</c:v>
                </c:pt>
                <c:pt idx="32875">
                  <c:v>0.58883057799430427</c:v>
                </c:pt>
                <c:pt idx="32876">
                  <c:v>0.58884848919059307</c:v>
                </c:pt>
                <c:pt idx="32877">
                  <c:v>0.58886640038688187</c:v>
                </c:pt>
                <c:pt idx="32878">
                  <c:v>0.58888431158317067</c:v>
                </c:pt>
                <c:pt idx="32879">
                  <c:v>0.58890222277945947</c:v>
                </c:pt>
                <c:pt idx="32880">
                  <c:v>0.58892013397574827</c:v>
                </c:pt>
                <c:pt idx="32881">
                  <c:v>0.58893804517203707</c:v>
                </c:pt>
                <c:pt idx="32882">
                  <c:v>0.58895595636832587</c:v>
                </c:pt>
                <c:pt idx="32883">
                  <c:v>0.58897386756461467</c:v>
                </c:pt>
                <c:pt idx="32884">
                  <c:v>0.58899177876090347</c:v>
                </c:pt>
                <c:pt idx="32885">
                  <c:v>0.58900968995719227</c:v>
                </c:pt>
                <c:pt idx="32886">
                  <c:v>0.58902760115348107</c:v>
                </c:pt>
                <c:pt idx="32887">
                  <c:v>0.58904551234976987</c:v>
                </c:pt>
                <c:pt idx="32888">
                  <c:v>0.58906342354605867</c:v>
                </c:pt>
                <c:pt idx="32889">
                  <c:v>0.58908133474234747</c:v>
                </c:pt>
                <c:pt idx="32890">
                  <c:v>0.58909924593863627</c:v>
                </c:pt>
                <c:pt idx="32891">
                  <c:v>0.58911715713492507</c:v>
                </c:pt>
                <c:pt idx="32892">
                  <c:v>0.58913506833121387</c:v>
                </c:pt>
                <c:pt idx="32893">
                  <c:v>0.58915297952750267</c:v>
                </c:pt>
                <c:pt idx="32894">
                  <c:v>0.58917089072379147</c:v>
                </c:pt>
                <c:pt idx="32895">
                  <c:v>0.58918880192008027</c:v>
                </c:pt>
                <c:pt idx="32896">
                  <c:v>0.58920671311636907</c:v>
                </c:pt>
                <c:pt idx="32897">
                  <c:v>0.58922462431265787</c:v>
                </c:pt>
                <c:pt idx="32898">
                  <c:v>0.58924253550894667</c:v>
                </c:pt>
                <c:pt idx="32899">
                  <c:v>0.58926044670523547</c:v>
                </c:pt>
                <c:pt idx="32900">
                  <c:v>0.58927835790152427</c:v>
                </c:pt>
                <c:pt idx="32901">
                  <c:v>0.58929626909781307</c:v>
                </c:pt>
                <c:pt idx="32902">
                  <c:v>0.58931418029410187</c:v>
                </c:pt>
                <c:pt idx="32903">
                  <c:v>0.58933209149039067</c:v>
                </c:pt>
                <c:pt idx="32904">
                  <c:v>0.58935000268667947</c:v>
                </c:pt>
                <c:pt idx="32905">
                  <c:v>0.58936791388296828</c:v>
                </c:pt>
                <c:pt idx="32906">
                  <c:v>0.58938582507925708</c:v>
                </c:pt>
                <c:pt idx="32907">
                  <c:v>0.58940373627554588</c:v>
                </c:pt>
                <c:pt idx="32908">
                  <c:v>0.58942164747183468</c:v>
                </c:pt>
                <c:pt idx="32909">
                  <c:v>0.58943955866812348</c:v>
                </c:pt>
                <c:pt idx="32910">
                  <c:v>0.58945746986441228</c:v>
                </c:pt>
                <c:pt idx="32911">
                  <c:v>0.58947538106070108</c:v>
                </c:pt>
                <c:pt idx="32912">
                  <c:v>0.58949329225698988</c:v>
                </c:pt>
                <c:pt idx="32913">
                  <c:v>0.58951120345327868</c:v>
                </c:pt>
                <c:pt idx="32914">
                  <c:v>0.58952911464956748</c:v>
                </c:pt>
                <c:pt idx="32915">
                  <c:v>0.58954702584585628</c:v>
                </c:pt>
                <c:pt idx="32916">
                  <c:v>0.58956493704214508</c:v>
                </c:pt>
                <c:pt idx="32917">
                  <c:v>0.58958284823843388</c:v>
                </c:pt>
                <c:pt idx="32918">
                  <c:v>0.58960075943472268</c:v>
                </c:pt>
                <c:pt idx="32919">
                  <c:v>0.58961867063101148</c:v>
                </c:pt>
                <c:pt idx="32920">
                  <c:v>0.58963658182730028</c:v>
                </c:pt>
                <c:pt idx="32921">
                  <c:v>0.58965449302358908</c:v>
                </c:pt>
                <c:pt idx="32922">
                  <c:v>0.58967240421987788</c:v>
                </c:pt>
                <c:pt idx="32923">
                  <c:v>0.58969031541616668</c:v>
                </c:pt>
                <c:pt idx="32924">
                  <c:v>0.58970822661245548</c:v>
                </c:pt>
                <c:pt idx="32925">
                  <c:v>0.58972613780874428</c:v>
                </c:pt>
                <c:pt idx="32926">
                  <c:v>0.58974404900503308</c:v>
                </c:pt>
                <c:pt idx="32927">
                  <c:v>0.58976196020132188</c:v>
                </c:pt>
                <c:pt idx="32928">
                  <c:v>0.58977987139761068</c:v>
                </c:pt>
                <c:pt idx="32929">
                  <c:v>0.58979778259389948</c:v>
                </c:pt>
                <c:pt idx="32930">
                  <c:v>0.58981569379018828</c:v>
                </c:pt>
                <c:pt idx="32931">
                  <c:v>0.58983360498647708</c:v>
                </c:pt>
                <c:pt idx="32932">
                  <c:v>0.58985151618276588</c:v>
                </c:pt>
                <c:pt idx="32933">
                  <c:v>0.58986942737905468</c:v>
                </c:pt>
                <c:pt idx="32934">
                  <c:v>0.58988733857534348</c:v>
                </c:pt>
                <c:pt idx="32935">
                  <c:v>0.58990524977163228</c:v>
                </c:pt>
                <c:pt idx="32936">
                  <c:v>0.58992316096792108</c:v>
                </c:pt>
                <c:pt idx="32937">
                  <c:v>0.58994107216420988</c:v>
                </c:pt>
                <c:pt idx="32938">
                  <c:v>0.58995898336049868</c:v>
                </c:pt>
                <c:pt idx="32939">
                  <c:v>0.58997689455678748</c:v>
                </c:pt>
                <c:pt idx="32940">
                  <c:v>0.58999480575307628</c:v>
                </c:pt>
                <c:pt idx="32941">
                  <c:v>0.59001271694936508</c:v>
                </c:pt>
                <c:pt idx="32942">
                  <c:v>0.59003062814565388</c:v>
                </c:pt>
                <c:pt idx="32943">
                  <c:v>0.59004853934194268</c:v>
                </c:pt>
                <c:pt idx="32944">
                  <c:v>0.59006645053823148</c:v>
                </c:pt>
                <c:pt idx="32945">
                  <c:v>0.59008436173452028</c:v>
                </c:pt>
                <c:pt idx="32946">
                  <c:v>0.59010227293080908</c:v>
                </c:pt>
                <c:pt idx="32947">
                  <c:v>0.59012018412709788</c:v>
                </c:pt>
                <c:pt idx="32948">
                  <c:v>0.59013809532338668</c:v>
                </c:pt>
                <c:pt idx="32949">
                  <c:v>0.59015600651967548</c:v>
                </c:pt>
                <c:pt idx="32950">
                  <c:v>0.59017391771596428</c:v>
                </c:pt>
                <c:pt idx="32951">
                  <c:v>0.59019182891225308</c:v>
                </c:pt>
                <c:pt idx="32952">
                  <c:v>0.59020974010854188</c:v>
                </c:pt>
                <c:pt idx="32953">
                  <c:v>0.59022765130483068</c:v>
                </c:pt>
                <c:pt idx="32954">
                  <c:v>0.59024556250111948</c:v>
                </c:pt>
                <c:pt idx="32955">
                  <c:v>0.59026347369740828</c:v>
                </c:pt>
                <c:pt idx="32956">
                  <c:v>0.59028138489369708</c:v>
                </c:pt>
                <c:pt idx="32957">
                  <c:v>0.59029929608998588</c:v>
                </c:pt>
                <c:pt idx="32958">
                  <c:v>0.59031720728627468</c:v>
                </c:pt>
                <c:pt idx="32959">
                  <c:v>0.59033511848256348</c:v>
                </c:pt>
                <c:pt idx="32960">
                  <c:v>0.59035302967885228</c:v>
                </c:pt>
                <c:pt idx="32961">
                  <c:v>0.59037094087514108</c:v>
                </c:pt>
                <c:pt idx="32962">
                  <c:v>0.59038885207142988</c:v>
                </c:pt>
                <c:pt idx="32963">
                  <c:v>0.59040676326771868</c:v>
                </c:pt>
                <c:pt idx="32964">
                  <c:v>0.59042467446400748</c:v>
                </c:pt>
                <c:pt idx="32965">
                  <c:v>0.59044258566029628</c:v>
                </c:pt>
                <c:pt idx="32966">
                  <c:v>0.59046049685658508</c:v>
                </c:pt>
                <c:pt idx="32967">
                  <c:v>0.59047840805287388</c:v>
                </c:pt>
                <c:pt idx="32968">
                  <c:v>0.59049631924916268</c:v>
                </c:pt>
                <c:pt idx="32969">
                  <c:v>0.59051423044545148</c:v>
                </c:pt>
                <c:pt idx="32970">
                  <c:v>0.59053214164174028</c:v>
                </c:pt>
                <c:pt idx="32971">
                  <c:v>0.59055005283802908</c:v>
                </c:pt>
                <c:pt idx="32972">
                  <c:v>0.59056796403431788</c:v>
                </c:pt>
                <c:pt idx="32973">
                  <c:v>0.59058587523060668</c:v>
                </c:pt>
                <c:pt idx="32974">
                  <c:v>0.59060378642689548</c:v>
                </c:pt>
                <c:pt idx="32975">
                  <c:v>0.59062169762318428</c:v>
                </c:pt>
                <c:pt idx="32976">
                  <c:v>0.59063960881947308</c:v>
                </c:pt>
                <c:pt idx="32977">
                  <c:v>0.59065752001576188</c:v>
                </c:pt>
                <c:pt idx="32978">
                  <c:v>0.59067543121205068</c:v>
                </c:pt>
                <c:pt idx="32979">
                  <c:v>0.59069334240833948</c:v>
                </c:pt>
                <c:pt idx="32980">
                  <c:v>0.59071125360462828</c:v>
                </c:pt>
                <c:pt idx="32981">
                  <c:v>0.59072916480091708</c:v>
                </c:pt>
                <c:pt idx="32982">
                  <c:v>0.59074707599720588</c:v>
                </c:pt>
                <c:pt idx="32983">
                  <c:v>0.59076498719349468</c:v>
                </c:pt>
                <c:pt idx="32984">
                  <c:v>0.59078289838978348</c:v>
                </c:pt>
                <c:pt idx="32985">
                  <c:v>0.59080080958607228</c:v>
                </c:pt>
                <c:pt idx="32986">
                  <c:v>0.59081872078236108</c:v>
                </c:pt>
                <c:pt idx="32987">
                  <c:v>0.59083663197864988</c:v>
                </c:pt>
                <c:pt idx="32988">
                  <c:v>0.59085454317493868</c:v>
                </c:pt>
                <c:pt idx="32989">
                  <c:v>0.59087245437122748</c:v>
                </c:pt>
                <c:pt idx="32990">
                  <c:v>0.59089036556751628</c:v>
                </c:pt>
                <c:pt idx="32991">
                  <c:v>0.59090827676380508</c:v>
                </c:pt>
                <c:pt idx="32992">
                  <c:v>0.59092618796009388</c:v>
                </c:pt>
                <c:pt idx="32993">
                  <c:v>0.59094409915638269</c:v>
                </c:pt>
                <c:pt idx="32994">
                  <c:v>0.59096201035267149</c:v>
                </c:pt>
                <c:pt idx="32995">
                  <c:v>0.59097992154896029</c:v>
                </c:pt>
                <c:pt idx="32996">
                  <c:v>0.59099783274524909</c:v>
                </c:pt>
                <c:pt idx="32997">
                  <c:v>0.59101574394153789</c:v>
                </c:pt>
                <c:pt idx="32998">
                  <c:v>0.59103365513782669</c:v>
                </c:pt>
                <c:pt idx="32999">
                  <c:v>0.59105156633411549</c:v>
                </c:pt>
                <c:pt idx="33000">
                  <c:v>0.59106947753040429</c:v>
                </c:pt>
                <c:pt idx="33001">
                  <c:v>0.59108738872669309</c:v>
                </c:pt>
                <c:pt idx="33002">
                  <c:v>0.59110529992298189</c:v>
                </c:pt>
                <c:pt idx="33003">
                  <c:v>0.59112321111927069</c:v>
                </c:pt>
                <c:pt idx="33004">
                  <c:v>0.59114112231555949</c:v>
                </c:pt>
                <c:pt idx="33005">
                  <c:v>0.59115903351184829</c:v>
                </c:pt>
                <c:pt idx="33006">
                  <c:v>0.59117694470813709</c:v>
                </c:pt>
                <c:pt idx="33007">
                  <c:v>0.59119485590442589</c:v>
                </c:pt>
                <c:pt idx="33008">
                  <c:v>0.59121276710071469</c:v>
                </c:pt>
                <c:pt idx="33009">
                  <c:v>0.59123067829700349</c:v>
                </c:pt>
                <c:pt idx="33010">
                  <c:v>0.59124858949329229</c:v>
                </c:pt>
                <c:pt idx="33011">
                  <c:v>0.59126650068958109</c:v>
                </c:pt>
                <c:pt idx="33012">
                  <c:v>0.59128441188586989</c:v>
                </c:pt>
                <c:pt idx="33013">
                  <c:v>0.59130232308215869</c:v>
                </c:pt>
                <c:pt idx="33014">
                  <c:v>0.59132023427844749</c:v>
                </c:pt>
                <c:pt idx="33015">
                  <c:v>0.59133814547473629</c:v>
                </c:pt>
                <c:pt idx="33016">
                  <c:v>0.59135605667102509</c:v>
                </c:pt>
                <c:pt idx="33017">
                  <c:v>0.59137396786731389</c:v>
                </c:pt>
                <c:pt idx="33018">
                  <c:v>0.59139187906360269</c:v>
                </c:pt>
                <c:pt idx="33019">
                  <c:v>0.59140979025989149</c:v>
                </c:pt>
                <c:pt idx="33020">
                  <c:v>0.59142770145618029</c:v>
                </c:pt>
                <c:pt idx="33021">
                  <c:v>0.59144561265246909</c:v>
                </c:pt>
                <c:pt idx="33022">
                  <c:v>0.59146352384875789</c:v>
                </c:pt>
                <c:pt idx="33023">
                  <c:v>0.59148143504504669</c:v>
                </c:pt>
                <c:pt idx="33024">
                  <c:v>0.59149934624133549</c:v>
                </c:pt>
                <c:pt idx="33025">
                  <c:v>0.59151725743762429</c:v>
                </c:pt>
                <c:pt idx="33026">
                  <c:v>0.59153516863391309</c:v>
                </c:pt>
                <c:pt idx="33027">
                  <c:v>0.59155307983020189</c:v>
                </c:pt>
                <c:pt idx="33028">
                  <c:v>0.59157099102649069</c:v>
                </c:pt>
                <c:pt idx="33029">
                  <c:v>0.59158890222277949</c:v>
                </c:pt>
                <c:pt idx="33030">
                  <c:v>0.59160681341906829</c:v>
                </c:pt>
                <c:pt idx="33031">
                  <c:v>0.59162472461535709</c:v>
                </c:pt>
                <c:pt idx="33032">
                  <c:v>0.59164263581164589</c:v>
                </c:pt>
                <c:pt idx="33033">
                  <c:v>0.59166054700793469</c:v>
                </c:pt>
                <c:pt idx="33034">
                  <c:v>0.59167845820422349</c:v>
                </c:pt>
                <c:pt idx="33035">
                  <c:v>0.59169636940051229</c:v>
                </c:pt>
                <c:pt idx="33036">
                  <c:v>0.59171428059680109</c:v>
                </c:pt>
                <c:pt idx="33037">
                  <c:v>0.59173219179308989</c:v>
                </c:pt>
                <c:pt idx="33038">
                  <c:v>0.59175010298937869</c:v>
                </c:pt>
                <c:pt idx="33039">
                  <c:v>0.59176801418566749</c:v>
                </c:pt>
                <c:pt idx="33040">
                  <c:v>0.59178592538195629</c:v>
                </c:pt>
                <c:pt idx="33041">
                  <c:v>0.59180383657824509</c:v>
                </c:pt>
                <c:pt idx="33042">
                  <c:v>0.59182174777453389</c:v>
                </c:pt>
                <c:pt idx="33043">
                  <c:v>0.59183965897082269</c:v>
                </c:pt>
                <c:pt idx="33044">
                  <c:v>0.59185757016711149</c:v>
                </c:pt>
                <c:pt idx="33045">
                  <c:v>0.59187548136340029</c:v>
                </c:pt>
                <c:pt idx="33046">
                  <c:v>0.59189339255968909</c:v>
                </c:pt>
                <c:pt idx="33047">
                  <c:v>0.59191130375597789</c:v>
                </c:pt>
                <c:pt idx="33048">
                  <c:v>0.59192921495226669</c:v>
                </c:pt>
                <c:pt idx="33049">
                  <c:v>0.59194712614855549</c:v>
                </c:pt>
                <c:pt idx="33050">
                  <c:v>0.59196503734484429</c:v>
                </c:pt>
                <c:pt idx="33051">
                  <c:v>0.59198294854113309</c:v>
                </c:pt>
                <c:pt idx="33052">
                  <c:v>0.59200085973742189</c:v>
                </c:pt>
                <c:pt idx="33053">
                  <c:v>0.59201877093371069</c:v>
                </c:pt>
                <c:pt idx="33054">
                  <c:v>0.59203668212999949</c:v>
                </c:pt>
                <c:pt idx="33055">
                  <c:v>0.59205459332628829</c:v>
                </c:pt>
                <c:pt idx="33056">
                  <c:v>0.59207250452257709</c:v>
                </c:pt>
                <c:pt idx="33057">
                  <c:v>0.59209041571886589</c:v>
                </c:pt>
                <c:pt idx="33058">
                  <c:v>0.59210832691515469</c:v>
                </c:pt>
                <c:pt idx="33059">
                  <c:v>0.59212623811144349</c:v>
                </c:pt>
                <c:pt idx="33060">
                  <c:v>0.59214414930773229</c:v>
                </c:pt>
                <c:pt idx="33061">
                  <c:v>0.59216206050402109</c:v>
                </c:pt>
                <c:pt idx="33062">
                  <c:v>0.59217997170030989</c:v>
                </c:pt>
                <c:pt idx="33063">
                  <c:v>0.59219788289659869</c:v>
                </c:pt>
                <c:pt idx="33064">
                  <c:v>0.59221579409288749</c:v>
                </c:pt>
                <c:pt idx="33065">
                  <c:v>0.59223370528917629</c:v>
                </c:pt>
                <c:pt idx="33066">
                  <c:v>0.59225161648546509</c:v>
                </c:pt>
                <c:pt idx="33067">
                  <c:v>0.59226952768175389</c:v>
                </c:pt>
                <c:pt idx="33068">
                  <c:v>0.59228743887804269</c:v>
                </c:pt>
                <c:pt idx="33069">
                  <c:v>0.59230535007433149</c:v>
                </c:pt>
                <c:pt idx="33070">
                  <c:v>0.59232326127062029</c:v>
                </c:pt>
                <c:pt idx="33071">
                  <c:v>0.59234117246690909</c:v>
                </c:pt>
                <c:pt idx="33072">
                  <c:v>0.59235908366319789</c:v>
                </c:pt>
                <c:pt idx="33073">
                  <c:v>0.59237699485948669</c:v>
                </c:pt>
                <c:pt idx="33074">
                  <c:v>0.59239490605577549</c:v>
                </c:pt>
                <c:pt idx="33075">
                  <c:v>0.59241281725206429</c:v>
                </c:pt>
                <c:pt idx="33076">
                  <c:v>0.59243072844835309</c:v>
                </c:pt>
                <c:pt idx="33077">
                  <c:v>0.59244863964464189</c:v>
                </c:pt>
                <c:pt idx="33078">
                  <c:v>0.59246655084093069</c:v>
                </c:pt>
                <c:pt idx="33079">
                  <c:v>0.59248446203721949</c:v>
                </c:pt>
                <c:pt idx="33080">
                  <c:v>0.59250237323350829</c:v>
                </c:pt>
                <c:pt idx="33081">
                  <c:v>0.59252028442979709</c:v>
                </c:pt>
                <c:pt idx="33082">
                  <c:v>0.5925381956260859</c:v>
                </c:pt>
                <c:pt idx="33083">
                  <c:v>0.5925561068223747</c:v>
                </c:pt>
                <c:pt idx="33084">
                  <c:v>0.5925740180186635</c:v>
                </c:pt>
                <c:pt idx="33085">
                  <c:v>0.5925919292149523</c:v>
                </c:pt>
                <c:pt idx="33086">
                  <c:v>0.5926098404112411</c:v>
                </c:pt>
                <c:pt idx="33087">
                  <c:v>0.5926277516075299</c:v>
                </c:pt>
                <c:pt idx="33088">
                  <c:v>0.5926456628038187</c:v>
                </c:pt>
                <c:pt idx="33089">
                  <c:v>0.5926635740001075</c:v>
                </c:pt>
                <c:pt idx="33090">
                  <c:v>0.5926814851963963</c:v>
                </c:pt>
                <c:pt idx="33091">
                  <c:v>0.5926993963926851</c:v>
                </c:pt>
                <c:pt idx="33092">
                  <c:v>0.5927173075889739</c:v>
                </c:pt>
                <c:pt idx="33093">
                  <c:v>0.5927352187852627</c:v>
                </c:pt>
                <c:pt idx="33094">
                  <c:v>0.5927531299815515</c:v>
                </c:pt>
                <c:pt idx="33095">
                  <c:v>0.5927710411778403</c:v>
                </c:pt>
                <c:pt idx="33096">
                  <c:v>0.5927889523741291</c:v>
                </c:pt>
                <c:pt idx="33097">
                  <c:v>0.5928068635704179</c:v>
                </c:pt>
                <c:pt idx="33098">
                  <c:v>0.5928247747667067</c:v>
                </c:pt>
                <c:pt idx="33099">
                  <c:v>0.5928426859629955</c:v>
                </c:pt>
                <c:pt idx="33100">
                  <c:v>0.5928605971592843</c:v>
                </c:pt>
                <c:pt idx="33101">
                  <c:v>0.5928785083555731</c:v>
                </c:pt>
                <c:pt idx="33102">
                  <c:v>0.5928964195518619</c:v>
                </c:pt>
                <c:pt idx="33103">
                  <c:v>0.5929143307481507</c:v>
                </c:pt>
                <c:pt idx="33104">
                  <c:v>0.5929322419444395</c:v>
                </c:pt>
                <c:pt idx="33105">
                  <c:v>0.5929501531407283</c:v>
                </c:pt>
                <c:pt idx="33106">
                  <c:v>0.5929680643370171</c:v>
                </c:pt>
                <c:pt idx="33107">
                  <c:v>0.5929859755333059</c:v>
                </c:pt>
                <c:pt idx="33108">
                  <c:v>0.5930038867295947</c:v>
                </c:pt>
                <c:pt idx="33109">
                  <c:v>0.5930217979258835</c:v>
                </c:pt>
                <c:pt idx="33110">
                  <c:v>0.5930397091221723</c:v>
                </c:pt>
                <c:pt idx="33111">
                  <c:v>0.5930576203184611</c:v>
                </c:pt>
                <c:pt idx="33112">
                  <c:v>0.5930755315147499</c:v>
                </c:pt>
                <c:pt idx="33113">
                  <c:v>0.5930934427110387</c:v>
                </c:pt>
                <c:pt idx="33114">
                  <c:v>0.5931113539073275</c:v>
                </c:pt>
                <c:pt idx="33115">
                  <c:v>0.5931292651036163</c:v>
                </c:pt>
                <c:pt idx="33116">
                  <c:v>0.5931471762999051</c:v>
                </c:pt>
                <c:pt idx="33117">
                  <c:v>0.5931650874961939</c:v>
                </c:pt>
                <c:pt idx="33118">
                  <c:v>0.5931829986924827</c:v>
                </c:pt>
                <c:pt idx="33119">
                  <c:v>0.5932009098887715</c:v>
                </c:pt>
                <c:pt idx="33120">
                  <c:v>0.5932188210850603</c:v>
                </c:pt>
                <c:pt idx="33121">
                  <c:v>0.5932367322813491</c:v>
                </c:pt>
                <c:pt idx="33122">
                  <c:v>0.5932546434776379</c:v>
                </c:pt>
                <c:pt idx="33123">
                  <c:v>0.5932725546739267</c:v>
                </c:pt>
                <c:pt idx="33124">
                  <c:v>0.5932904658702155</c:v>
                </c:pt>
                <c:pt idx="33125">
                  <c:v>0.5933083770665043</c:v>
                </c:pt>
                <c:pt idx="33126">
                  <c:v>0.5933262882627931</c:v>
                </c:pt>
                <c:pt idx="33127">
                  <c:v>0.5933441994590819</c:v>
                </c:pt>
                <c:pt idx="33128">
                  <c:v>0.5933621106553707</c:v>
                </c:pt>
                <c:pt idx="33129">
                  <c:v>0.5933800218516595</c:v>
                </c:pt>
                <c:pt idx="33130">
                  <c:v>0.5933979330479483</c:v>
                </c:pt>
                <c:pt idx="33131">
                  <c:v>0.5934158442442371</c:v>
                </c:pt>
                <c:pt idx="33132">
                  <c:v>0.5934337554405259</c:v>
                </c:pt>
                <c:pt idx="33133">
                  <c:v>0.5934516666368147</c:v>
                </c:pt>
                <c:pt idx="33134">
                  <c:v>0.5934695778331035</c:v>
                </c:pt>
                <c:pt idx="33135">
                  <c:v>0.5934874890293923</c:v>
                </c:pt>
                <c:pt idx="33136">
                  <c:v>0.5935054002256811</c:v>
                </c:pt>
                <c:pt idx="33137">
                  <c:v>0.5935233114219699</c:v>
                </c:pt>
                <c:pt idx="33138">
                  <c:v>0.5935412226182587</c:v>
                </c:pt>
                <c:pt idx="33139">
                  <c:v>0.5935591338145475</c:v>
                </c:pt>
                <c:pt idx="33140">
                  <c:v>0.5935770450108363</c:v>
                </c:pt>
                <c:pt idx="33141">
                  <c:v>0.5935949562071251</c:v>
                </c:pt>
                <c:pt idx="33142">
                  <c:v>0.5936128674034139</c:v>
                </c:pt>
                <c:pt idx="33143">
                  <c:v>0.5936307785997027</c:v>
                </c:pt>
                <c:pt idx="33144">
                  <c:v>0.5936486897959915</c:v>
                </c:pt>
                <c:pt idx="33145">
                  <c:v>0.5936666009922803</c:v>
                </c:pt>
                <c:pt idx="33146">
                  <c:v>0.5936845121885691</c:v>
                </c:pt>
                <c:pt idx="33147">
                  <c:v>0.5937024233848579</c:v>
                </c:pt>
                <c:pt idx="33148">
                  <c:v>0.5937203345811467</c:v>
                </c:pt>
                <c:pt idx="33149">
                  <c:v>0.5937382457774355</c:v>
                </c:pt>
                <c:pt idx="33150">
                  <c:v>0.5937561569737243</c:v>
                </c:pt>
                <c:pt idx="33151">
                  <c:v>0.5937740681700131</c:v>
                </c:pt>
                <c:pt idx="33152">
                  <c:v>0.5937919793663019</c:v>
                </c:pt>
                <c:pt idx="33153">
                  <c:v>0.5938098905625907</c:v>
                </c:pt>
                <c:pt idx="33154">
                  <c:v>0.5938278017588795</c:v>
                </c:pt>
                <c:pt idx="33155">
                  <c:v>0.5938457129551683</c:v>
                </c:pt>
                <c:pt idx="33156">
                  <c:v>0.5938636241514571</c:v>
                </c:pt>
                <c:pt idx="33157">
                  <c:v>0.5938815353477459</c:v>
                </c:pt>
                <c:pt idx="33158">
                  <c:v>0.5938994465440347</c:v>
                </c:pt>
                <c:pt idx="33159">
                  <c:v>0.5939173577403235</c:v>
                </c:pt>
                <c:pt idx="33160">
                  <c:v>0.5939352689366123</c:v>
                </c:pt>
                <c:pt idx="33161">
                  <c:v>0.5939531801329011</c:v>
                </c:pt>
                <c:pt idx="33162">
                  <c:v>0.5939710913291899</c:v>
                </c:pt>
                <c:pt idx="33163">
                  <c:v>0.5939890025254787</c:v>
                </c:pt>
                <c:pt idx="33164">
                  <c:v>0.5940069137217675</c:v>
                </c:pt>
                <c:pt idx="33165">
                  <c:v>0.5940248249180563</c:v>
                </c:pt>
                <c:pt idx="33166">
                  <c:v>0.5940427361143451</c:v>
                </c:pt>
                <c:pt idx="33167">
                  <c:v>0.5940606473106339</c:v>
                </c:pt>
                <c:pt idx="33168">
                  <c:v>0.5940785585069227</c:v>
                </c:pt>
                <c:pt idx="33169">
                  <c:v>0.5940964697032115</c:v>
                </c:pt>
                <c:pt idx="33170">
                  <c:v>0.59411438089950031</c:v>
                </c:pt>
                <c:pt idx="33171">
                  <c:v>0.59413229209578911</c:v>
                </c:pt>
                <c:pt idx="33172">
                  <c:v>0.59415020329207791</c:v>
                </c:pt>
                <c:pt idx="33173">
                  <c:v>0.59416811448836671</c:v>
                </c:pt>
                <c:pt idx="33174">
                  <c:v>0.59418602568465551</c:v>
                </c:pt>
                <c:pt idx="33175">
                  <c:v>0.59420393688094431</c:v>
                </c:pt>
                <c:pt idx="33176">
                  <c:v>0.59422184807723311</c:v>
                </c:pt>
                <c:pt idx="33177">
                  <c:v>0.59423975927352191</c:v>
                </c:pt>
                <c:pt idx="33178">
                  <c:v>0.59425767046981071</c:v>
                </c:pt>
                <c:pt idx="33179">
                  <c:v>0.59427558166609951</c:v>
                </c:pt>
                <c:pt idx="33180">
                  <c:v>0.59429349286238831</c:v>
                </c:pt>
                <c:pt idx="33181">
                  <c:v>0.59431140405867711</c:v>
                </c:pt>
                <c:pt idx="33182">
                  <c:v>0.59432931525496591</c:v>
                </c:pt>
                <c:pt idx="33183">
                  <c:v>0.59434722645125471</c:v>
                </c:pt>
                <c:pt idx="33184">
                  <c:v>0.59436513764754351</c:v>
                </c:pt>
                <c:pt idx="33185">
                  <c:v>0.59438304884383231</c:v>
                </c:pt>
                <c:pt idx="33186">
                  <c:v>0.59440096004012111</c:v>
                </c:pt>
                <c:pt idx="33187">
                  <c:v>0.59441887123640991</c:v>
                </c:pt>
                <c:pt idx="33188">
                  <c:v>0.59443678243269871</c:v>
                </c:pt>
                <c:pt idx="33189">
                  <c:v>0.59445469362898751</c:v>
                </c:pt>
                <c:pt idx="33190">
                  <c:v>0.59447260482527631</c:v>
                </c:pt>
                <c:pt idx="33191">
                  <c:v>0.59449051602156511</c:v>
                </c:pt>
                <c:pt idx="33192">
                  <c:v>0.59450842721785391</c:v>
                </c:pt>
                <c:pt idx="33193">
                  <c:v>0.59452633841414271</c:v>
                </c:pt>
                <c:pt idx="33194">
                  <c:v>0.59454424961043151</c:v>
                </c:pt>
                <c:pt idx="33195">
                  <c:v>0.59456216080672031</c:v>
                </c:pt>
                <c:pt idx="33196">
                  <c:v>0.59458007200300911</c:v>
                </c:pt>
                <c:pt idx="33197">
                  <c:v>0.59459798319929791</c:v>
                </c:pt>
                <c:pt idx="33198">
                  <c:v>0.59461589439558671</c:v>
                </c:pt>
                <c:pt idx="33199">
                  <c:v>0.59463380559187551</c:v>
                </c:pt>
                <c:pt idx="33200">
                  <c:v>0.59465171678816431</c:v>
                </c:pt>
                <c:pt idx="33201">
                  <c:v>0.59466962798445311</c:v>
                </c:pt>
                <c:pt idx="33202">
                  <c:v>0.59468753918074191</c:v>
                </c:pt>
                <c:pt idx="33203">
                  <c:v>0.59470545037703071</c:v>
                </c:pt>
                <c:pt idx="33204">
                  <c:v>0.59472336157331951</c:v>
                </c:pt>
                <c:pt idx="33205">
                  <c:v>0.59474127276960831</c:v>
                </c:pt>
                <c:pt idx="33206">
                  <c:v>0.59475918396589711</c:v>
                </c:pt>
                <c:pt idx="33207">
                  <c:v>0.59477709516218591</c:v>
                </c:pt>
                <c:pt idx="33208">
                  <c:v>0.59479500635847471</c:v>
                </c:pt>
                <c:pt idx="33209">
                  <c:v>0.59481291755476351</c:v>
                </c:pt>
                <c:pt idx="33210">
                  <c:v>0.59483082875105231</c:v>
                </c:pt>
                <c:pt idx="33211">
                  <c:v>0.59484873994734111</c:v>
                </c:pt>
                <c:pt idx="33212">
                  <c:v>0.59486665114362991</c:v>
                </c:pt>
                <c:pt idx="33213">
                  <c:v>0.59488456233991871</c:v>
                </c:pt>
                <c:pt idx="33214">
                  <c:v>0.59490247353620751</c:v>
                </c:pt>
                <c:pt idx="33215">
                  <c:v>0.59492038473249631</c:v>
                </c:pt>
                <c:pt idx="33216">
                  <c:v>0.59493829592878511</c:v>
                </c:pt>
                <c:pt idx="33217">
                  <c:v>0.59495620712507391</c:v>
                </c:pt>
                <c:pt idx="33218">
                  <c:v>0.59497411832136271</c:v>
                </c:pt>
                <c:pt idx="33219">
                  <c:v>0.59499202951765151</c:v>
                </c:pt>
                <c:pt idx="33220">
                  <c:v>0.59500994071394031</c:v>
                </c:pt>
                <c:pt idx="33221">
                  <c:v>0.59502785191022911</c:v>
                </c:pt>
                <c:pt idx="33222">
                  <c:v>0.59504576310651791</c:v>
                </c:pt>
                <c:pt idx="33223">
                  <c:v>0.59506367430280671</c:v>
                </c:pt>
                <c:pt idx="33224">
                  <c:v>0.59508158549909551</c:v>
                </c:pt>
                <c:pt idx="33225">
                  <c:v>0.59509949669538431</c:v>
                </c:pt>
                <c:pt idx="33226">
                  <c:v>0.59511740789167311</c:v>
                </c:pt>
                <c:pt idx="33227">
                  <c:v>0.59513531908796191</c:v>
                </c:pt>
                <c:pt idx="33228">
                  <c:v>0.59515323028425071</c:v>
                </c:pt>
                <c:pt idx="33229">
                  <c:v>0.59517114148053951</c:v>
                </c:pt>
                <c:pt idx="33230">
                  <c:v>0.59518905267682831</c:v>
                </c:pt>
                <c:pt idx="33231">
                  <c:v>0.59520696387311711</c:v>
                </c:pt>
                <c:pt idx="33232">
                  <c:v>0.59522487506940591</c:v>
                </c:pt>
                <c:pt idx="33233">
                  <c:v>0.59524278626569471</c:v>
                </c:pt>
                <c:pt idx="33234">
                  <c:v>0.59526069746198351</c:v>
                </c:pt>
                <c:pt idx="33235">
                  <c:v>0.59527860865827231</c:v>
                </c:pt>
                <c:pt idx="33236">
                  <c:v>0.59529651985456111</c:v>
                </c:pt>
                <c:pt idx="33237">
                  <c:v>0.59531443105084991</c:v>
                </c:pt>
                <c:pt idx="33238">
                  <c:v>0.59533234224713871</c:v>
                </c:pt>
                <c:pt idx="33239">
                  <c:v>0.59535025344342751</c:v>
                </c:pt>
                <c:pt idx="33240">
                  <c:v>0.59536816463971631</c:v>
                </c:pt>
                <c:pt idx="33241">
                  <c:v>0.59538607583600511</c:v>
                </c:pt>
                <c:pt idx="33242">
                  <c:v>0.59540398703229391</c:v>
                </c:pt>
                <c:pt idx="33243">
                  <c:v>0.59542189822858271</c:v>
                </c:pt>
                <c:pt idx="33244">
                  <c:v>0.59543980942487151</c:v>
                </c:pt>
                <c:pt idx="33245">
                  <c:v>0.59545772062116031</c:v>
                </c:pt>
                <c:pt idx="33246">
                  <c:v>0.59547563181744911</c:v>
                </c:pt>
                <c:pt idx="33247">
                  <c:v>0.59549354301373791</c:v>
                </c:pt>
                <c:pt idx="33248">
                  <c:v>0.59551145421002671</c:v>
                </c:pt>
                <c:pt idx="33249">
                  <c:v>0.59552936540631551</c:v>
                </c:pt>
                <c:pt idx="33250">
                  <c:v>0.59554727660260431</c:v>
                </c:pt>
                <c:pt idx="33251">
                  <c:v>0.59556518779889311</c:v>
                </c:pt>
                <c:pt idx="33252">
                  <c:v>0.59558309899518191</c:v>
                </c:pt>
                <c:pt idx="33253">
                  <c:v>0.59560101019147071</c:v>
                </c:pt>
                <c:pt idx="33254">
                  <c:v>0.59561892138775951</c:v>
                </c:pt>
                <c:pt idx="33255">
                  <c:v>0.59563683258404831</c:v>
                </c:pt>
                <c:pt idx="33256">
                  <c:v>0.59565474378033711</c:v>
                </c:pt>
                <c:pt idx="33257">
                  <c:v>0.59567265497662591</c:v>
                </c:pt>
                <c:pt idx="33258">
                  <c:v>0.59569056617291472</c:v>
                </c:pt>
                <c:pt idx="33259">
                  <c:v>0.59570847736920352</c:v>
                </c:pt>
                <c:pt idx="33260">
                  <c:v>0.59572638856549232</c:v>
                </c:pt>
                <c:pt idx="33261">
                  <c:v>0.59574429976178112</c:v>
                </c:pt>
                <c:pt idx="33262">
                  <c:v>0.59576221095806992</c:v>
                </c:pt>
                <c:pt idx="33263">
                  <c:v>0.59578012215435872</c:v>
                </c:pt>
                <c:pt idx="33264">
                  <c:v>0.59579803335064752</c:v>
                </c:pt>
                <c:pt idx="33265">
                  <c:v>0.59581594454693632</c:v>
                </c:pt>
                <c:pt idx="33266">
                  <c:v>0.59583385574322512</c:v>
                </c:pt>
                <c:pt idx="33267">
                  <c:v>0.59585176693951392</c:v>
                </c:pt>
                <c:pt idx="33268">
                  <c:v>0.59586967813580272</c:v>
                </c:pt>
                <c:pt idx="33269">
                  <c:v>0.59588758933209152</c:v>
                </c:pt>
                <c:pt idx="33270">
                  <c:v>0.59590550052838032</c:v>
                </c:pt>
                <c:pt idx="33271">
                  <c:v>0.59592341172466912</c:v>
                </c:pt>
                <c:pt idx="33272">
                  <c:v>0.59594132292095792</c:v>
                </c:pt>
                <c:pt idx="33273">
                  <c:v>0.59595923411724672</c:v>
                </c:pt>
                <c:pt idx="33274">
                  <c:v>0.59597714531353552</c:v>
                </c:pt>
                <c:pt idx="33275">
                  <c:v>0.59599505650982432</c:v>
                </c:pt>
                <c:pt idx="33276">
                  <c:v>0.59601296770611312</c:v>
                </c:pt>
                <c:pt idx="33277">
                  <c:v>0.59603087890240192</c:v>
                </c:pt>
                <c:pt idx="33278">
                  <c:v>0.59604879009869072</c:v>
                </c:pt>
                <c:pt idx="33279">
                  <c:v>0.59606670129497952</c:v>
                </c:pt>
                <c:pt idx="33280">
                  <c:v>0.59608461249126832</c:v>
                </c:pt>
                <c:pt idx="33281">
                  <c:v>0.59610252368755712</c:v>
                </c:pt>
                <c:pt idx="33282">
                  <c:v>0.59612043488384592</c:v>
                </c:pt>
                <c:pt idx="33283">
                  <c:v>0.59613834608013472</c:v>
                </c:pt>
                <c:pt idx="33284">
                  <c:v>0.59615625727642352</c:v>
                </c:pt>
                <c:pt idx="33285">
                  <c:v>0.59617416847271232</c:v>
                </c:pt>
                <c:pt idx="33286">
                  <c:v>0.59619207966900112</c:v>
                </c:pt>
                <c:pt idx="33287">
                  <c:v>0.59620999086528992</c:v>
                </c:pt>
                <c:pt idx="33288">
                  <c:v>0.59622790206157872</c:v>
                </c:pt>
                <c:pt idx="33289">
                  <c:v>0.59624581325786752</c:v>
                </c:pt>
                <c:pt idx="33290">
                  <c:v>0.59626372445415632</c:v>
                </c:pt>
                <c:pt idx="33291">
                  <c:v>0.59628163565044512</c:v>
                </c:pt>
                <c:pt idx="33292">
                  <c:v>0.59629954684673392</c:v>
                </c:pt>
                <c:pt idx="33293">
                  <c:v>0.59631745804302272</c:v>
                </c:pt>
                <c:pt idx="33294">
                  <c:v>0.59633536923931152</c:v>
                </c:pt>
                <c:pt idx="33295">
                  <c:v>0.59635328043560032</c:v>
                </c:pt>
                <c:pt idx="33296">
                  <c:v>0.59637119163188912</c:v>
                </c:pt>
                <c:pt idx="33297">
                  <c:v>0.59638910282817792</c:v>
                </c:pt>
                <c:pt idx="33298">
                  <c:v>0.59640701402446672</c:v>
                </c:pt>
                <c:pt idx="33299">
                  <c:v>0.59642492522075552</c:v>
                </c:pt>
                <c:pt idx="33300">
                  <c:v>0.59644283641704432</c:v>
                </c:pt>
                <c:pt idx="33301">
                  <c:v>0.59646074761333312</c:v>
                </c:pt>
                <c:pt idx="33302">
                  <c:v>0.59647865880962192</c:v>
                </c:pt>
                <c:pt idx="33303">
                  <c:v>0.59649657000591072</c:v>
                </c:pt>
                <c:pt idx="33304">
                  <c:v>0.59651448120219952</c:v>
                </c:pt>
                <c:pt idx="33305">
                  <c:v>0.59653239239848832</c:v>
                </c:pt>
                <c:pt idx="33306">
                  <c:v>0.59655030359477712</c:v>
                </c:pt>
                <c:pt idx="33307">
                  <c:v>0.59656821479106592</c:v>
                </c:pt>
                <c:pt idx="33308">
                  <c:v>0.59658612598735472</c:v>
                </c:pt>
                <c:pt idx="33309">
                  <c:v>0.59660403718364352</c:v>
                </c:pt>
                <c:pt idx="33310">
                  <c:v>0.59662194837993232</c:v>
                </c:pt>
                <c:pt idx="33311">
                  <c:v>0.59663985957622112</c:v>
                </c:pt>
                <c:pt idx="33312">
                  <c:v>0.59665777077250992</c:v>
                </c:pt>
                <c:pt idx="33313">
                  <c:v>0.59667568196879872</c:v>
                </c:pt>
                <c:pt idx="33314">
                  <c:v>0.59669359316508752</c:v>
                </c:pt>
                <c:pt idx="33315">
                  <c:v>0.59671150436137632</c:v>
                </c:pt>
                <c:pt idx="33316">
                  <c:v>0.59672941555766512</c:v>
                </c:pt>
                <c:pt idx="33317">
                  <c:v>0.59674732675395392</c:v>
                </c:pt>
                <c:pt idx="33318">
                  <c:v>0.59676523795024272</c:v>
                </c:pt>
                <c:pt idx="33319">
                  <c:v>0.59678314914653152</c:v>
                </c:pt>
                <c:pt idx="33320">
                  <c:v>0.59680106034282032</c:v>
                </c:pt>
                <c:pt idx="33321">
                  <c:v>0.59681897153910912</c:v>
                </c:pt>
                <c:pt idx="33322">
                  <c:v>0.59683688273539792</c:v>
                </c:pt>
                <c:pt idx="33323">
                  <c:v>0.59685479393168672</c:v>
                </c:pt>
                <c:pt idx="33324">
                  <c:v>0.59687270512797552</c:v>
                </c:pt>
                <c:pt idx="33325">
                  <c:v>0.59689061632426432</c:v>
                </c:pt>
                <c:pt idx="33326">
                  <c:v>0.59690852752055312</c:v>
                </c:pt>
                <c:pt idx="33327">
                  <c:v>0.59692643871684192</c:v>
                </c:pt>
                <c:pt idx="33328">
                  <c:v>0.59694434991313072</c:v>
                </c:pt>
                <c:pt idx="33329">
                  <c:v>0.59696226110941952</c:v>
                </c:pt>
                <c:pt idx="33330">
                  <c:v>0.59698017230570832</c:v>
                </c:pt>
                <c:pt idx="33331">
                  <c:v>0.59699808350199712</c:v>
                </c:pt>
                <c:pt idx="33332">
                  <c:v>0.59701599469828592</c:v>
                </c:pt>
                <c:pt idx="33333">
                  <c:v>0.59703390589457472</c:v>
                </c:pt>
                <c:pt idx="33334">
                  <c:v>0.59705181709086352</c:v>
                </c:pt>
                <c:pt idx="33335">
                  <c:v>0.59706972828715232</c:v>
                </c:pt>
                <c:pt idx="33336">
                  <c:v>0.59708763948344112</c:v>
                </c:pt>
                <c:pt idx="33337">
                  <c:v>0.59710555067972992</c:v>
                </c:pt>
                <c:pt idx="33338">
                  <c:v>0.59712346187601872</c:v>
                </c:pt>
                <c:pt idx="33339">
                  <c:v>0.59714137307230752</c:v>
                </c:pt>
                <c:pt idx="33340">
                  <c:v>0.59715928426859632</c:v>
                </c:pt>
                <c:pt idx="33341">
                  <c:v>0.59717719546488512</c:v>
                </c:pt>
                <c:pt idx="33342">
                  <c:v>0.59719510666117392</c:v>
                </c:pt>
                <c:pt idx="33343">
                  <c:v>0.59721301785746272</c:v>
                </c:pt>
                <c:pt idx="33344">
                  <c:v>0.59723092905375152</c:v>
                </c:pt>
                <c:pt idx="33345">
                  <c:v>0.59724884025004032</c:v>
                </c:pt>
                <c:pt idx="33346">
                  <c:v>0.59726675144632912</c:v>
                </c:pt>
                <c:pt idx="33347">
                  <c:v>0.59728466264261793</c:v>
                </c:pt>
                <c:pt idx="33348">
                  <c:v>0.59730257383890673</c:v>
                </c:pt>
                <c:pt idx="33349">
                  <c:v>0.59732048503519553</c:v>
                </c:pt>
                <c:pt idx="33350">
                  <c:v>0.59733839623148433</c:v>
                </c:pt>
                <c:pt idx="33351">
                  <c:v>0.59735630742777313</c:v>
                </c:pt>
                <c:pt idx="33352">
                  <c:v>0.59737421862406193</c:v>
                </c:pt>
                <c:pt idx="33353">
                  <c:v>0.59739212982035073</c:v>
                </c:pt>
                <c:pt idx="33354">
                  <c:v>0.59741004101663953</c:v>
                </c:pt>
                <c:pt idx="33355">
                  <c:v>0.59742795221292833</c:v>
                </c:pt>
                <c:pt idx="33356">
                  <c:v>0.59744586340921713</c:v>
                </c:pt>
                <c:pt idx="33357">
                  <c:v>0.59746377460550593</c:v>
                </c:pt>
                <c:pt idx="33358">
                  <c:v>0.59748168580179473</c:v>
                </c:pt>
                <c:pt idx="33359">
                  <c:v>0.59749959699808353</c:v>
                </c:pt>
                <c:pt idx="33360">
                  <c:v>0.59751750819437233</c:v>
                </c:pt>
                <c:pt idx="33361">
                  <c:v>0.59753541939066113</c:v>
                </c:pt>
                <c:pt idx="33362">
                  <c:v>0.59755333058694993</c:v>
                </c:pt>
                <c:pt idx="33363">
                  <c:v>0.59757124178323873</c:v>
                </c:pt>
                <c:pt idx="33364">
                  <c:v>0.59758915297952753</c:v>
                </c:pt>
                <c:pt idx="33365">
                  <c:v>0.59760706417581633</c:v>
                </c:pt>
                <c:pt idx="33366">
                  <c:v>0.59762497537210513</c:v>
                </c:pt>
                <c:pt idx="33367">
                  <c:v>0.59764288656839393</c:v>
                </c:pt>
                <c:pt idx="33368">
                  <c:v>0.59766079776468273</c:v>
                </c:pt>
                <c:pt idx="33369">
                  <c:v>0.59767870896097153</c:v>
                </c:pt>
                <c:pt idx="33370">
                  <c:v>0.59769662015726033</c:v>
                </c:pt>
                <c:pt idx="33371">
                  <c:v>0.59771453135354913</c:v>
                </c:pt>
                <c:pt idx="33372">
                  <c:v>0.59773244254983793</c:v>
                </c:pt>
                <c:pt idx="33373">
                  <c:v>0.59775035374612673</c:v>
                </c:pt>
                <c:pt idx="33374">
                  <c:v>0.59776826494241553</c:v>
                </c:pt>
                <c:pt idx="33375">
                  <c:v>0.59778617613870433</c:v>
                </c:pt>
                <c:pt idx="33376">
                  <c:v>0.59780408733499313</c:v>
                </c:pt>
                <c:pt idx="33377">
                  <c:v>0.59782199853128193</c:v>
                </c:pt>
                <c:pt idx="33378">
                  <c:v>0.59783990972757073</c:v>
                </c:pt>
                <c:pt idx="33379">
                  <c:v>0.59785782092385953</c:v>
                </c:pt>
                <c:pt idx="33380">
                  <c:v>0.59787573212014833</c:v>
                </c:pt>
                <c:pt idx="33381">
                  <c:v>0.59789364331643713</c:v>
                </c:pt>
                <c:pt idx="33382">
                  <c:v>0.59791155451272593</c:v>
                </c:pt>
                <c:pt idx="33383">
                  <c:v>0.59792946570901473</c:v>
                </c:pt>
                <c:pt idx="33384">
                  <c:v>0.59794737690530353</c:v>
                </c:pt>
                <c:pt idx="33385">
                  <c:v>0.59796528810159233</c:v>
                </c:pt>
                <c:pt idx="33386">
                  <c:v>0.59798319929788113</c:v>
                </c:pt>
                <c:pt idx="33387">
                  <c:v>0.59800111049416993</c:v>
                </c:pt>
                <c:pt idx="33388">
                  <c:v>0.59801902169045873</c:v>
                </c:pt>
                <c:pt idx="33389">
                  <c:v>0.59803693288674753</c:v>
                </c:pt>
                <c:pt idx="33390">
                  <c:v>0.59805484408303633</c:v>
                </c:pt>
                <c:pt idx="33391">
                  <c:v>0.59807275527932513</c:v>
                </c:pt>
                <c:pt idx="33392">
                  <c:v>0.59809066647561393</c:v>
                </c:pt>
                <c:pt idx="33393">
                  <c:v>0.59810857767190273</c:v>
                </c:pt>
                <c:pt idx="33394">
                  <c:v>0.59812648886819153</c:v>
                </c:pt>
                <c:pt idx="33395">
                  <c:v>0.59814440006448033</c:v>
                </c:pt>
                <c:pt idx="33396">
                  <c:v>0.59816231126076913</c:v>
                </c:pt>
                <c:pt idx="33397">
                  <c:v>0.59818022245705793</c:v>
                </c:pt>
                <c:pt idx="33398">
                  <c:v>0.59819813365334673</c:v>
                </c:pt>
                <c:pt idx="33399">
                  <c:v>0.59821604484963553</c:v>
                </c:pt>
                <c:pt idx="33400">
                  <c:v>0.59823395604592433</c:v>
                </c:pt>
                <c:pt idx="33401">
                  <c:v>0.59825186724221313</c:v>
                </c:pt>
                <c:pt idx="33402">
                  <c:v>0.59826977843850193</c:v>
                </c:pt>
                <c:pt idx="33403">
                  <c:v>0.59828768963479073</c:v>
                </c:pt>
                <c:pt idx="33404">
                  <c:v>0.59830560083107953</c:v>
                </c:pt>
                <c:pt idx="33405">
                  <c:v>0.59832351202736833</c:v>
                </c:pt>
                <c:pt idx="33406">
                  <c:v>0.59834142322365713</c:v>
                </c:pt>
                <c:pt idx="33407">
                  <c:v>0.59835933441994593</c:v>
                </c:pt>
                <c:pt idx="33408">
                  <c:v>0.59837724561623473</c:v>
                </c:pt>
                <c:pt idx="33409">
                  <c:v>0.59839515681252353</c:v>
                </c:pt>
                <c:pt idx="33410">
                  <c:v>0.59841306800881233</c:v>
                </c:pt>
                <c:pt idx="33411">
                  <c:v>0.59843097920510113</c:v>
                </c:pt>
                <c:pt idx="33412">
                  <c:v>0.59844889040138993</c:v>
                </c:pt>
                <c:pt idx="33413">
                  <c:v>0.59846680159767873</c:v>
                </c:pt>
                <c:pt idx="33414">
                  <c:v>0.59848471279396753</c:v>
                </c:pt>
                <c:pt idx="33415">
                  <c:v>0.59850262399025633</c:v>
                </c:pt>
                <c:pt idx="33416">
                  <c:v>0.59852053518654513</c:v>
                </c:pt>
                <c:pt idx="33417">
                  <c:v>0.59853844638283393</c:v>
                </c:pt>
                <c:pt idx="33418">
                  <c:v>0.59855635757912273</c:v>
                </c:pt>
                <c:pt idx="33419">
                  <c:v>0.59857426877541153</c:v>
                </c:pt>
                <c:pt idx="33420">
                  <c:v>0.59859217997170033</c:v>
                </c:pt>
                <c:pt idx="33421">
                  <c:v>0.59861009116798913</c:v>
                </c:pt>
                <c:pt idx="33422">
                  <c:v>0.59862800236427793</c:v>
                </c:pt>
                <c:pt idx="33423">
                  <c:v>0.59864591356056673</c:v>
                </c:pt>
                <c:pt idx="33424">
                  <c:v>0.59866382475685553</c:v>
                </c:pt>
                <c:pt idx="33425">
                  <c:v>0.59868173595314433</c:v>
                </c:pt>
                <c:pt idx="33426">
                  <c:v>0.59869964714943313</c:v>
                </c:pt>
                <c:pt idx="33427">
                  <c:v>0.59871755834572193</c:v>
                </c:pt>
                <c:pt idx="33428">
                  <c:v>0.59873546954201073</c:v>
                </c:pt>
                <c:pt idx="33429">
                  <c:v>0.59875338073829953</c:v>
                </c:pt>
                <c:pt idx="33430">
                  <c:v>0.59877129193458833</c:v>
                </c:pt>
                <c:pt idx="33431">
                  <c:v>0.59878920313087713</c:v>
                </c:pt>
                <c:pt idx="33432">
                  <c:v>0.59880711432716593</c:v>
                </c:pt>
                <c:pt idx="33433">
                  <c:v>0.59882502552345473</c:v>
                </c:pt>
                <c:pt idx="33434">
                  <c:v>0.59884293671974353</c:v>
                </c:pt>
                <c:pt idx="33435">
                  <c:v>0.59886084791603234</c:v>
                </c:pt>
                <c:pt idx="33436">
                  <c:v>0.59887875911232114</c:v>
                </c:pt>
                <c:pt idx="33437">
                  <c:v>0.59889667030860994</c:v>
                </c:pt>
                <c:pt idx="33438">
                  <c:v>0.59891458150489874</c:v>
                </c:pt>
                <c:pt idx="33439">
                  <c:v>0.59893249270118754</c:v>
                </c:pt>
                <c:pt idx="33440">
                  <c:v>0.59895040389747634</c:v>
                </c:pt>
                <c:pt idx="33441">
                  <c:v>0.59896831509376514</c:v>
                </c:pt>
                <c:pt idx="33442">
                  <c:v>0.59898622629005394</c:v>
                </c:pt>
                <c:pt idx="33443">
                  <c:v>0.59900413748634274</c:v>
                </c:pt>
                <c:pt idx="33444">
                  <c:v>0.59902204868263154</c:v>
                </c:pt>
                <c:pt idx="33445">
                  <c:v>0.59903995987892034</c:v>
                </c:pt>
                <c:pt idx="33446">
                  <c:v>0.59905787107520914</c:v>
                </c:pt>
                <c:pt idx="33447">
                  <c:v>0.59907578227149794</c:v>
                </c:pt>
                <c:pt idx="33448">
                  <c:v>0.59909369346778674</c:v>
                </c:pt>
                <c:pt idx="33449">
                  <c:v>0.59911160466407554</c:v>
                </c:pt>
                <c:pt idx="33450">
                  <c:v>0.59912951586036434</c:v>
                </c:pt>
                <c:pt idx="33451">
                  <c:v>0.59914742705665314</c:v>
                </c:pt>
                <c:pt idx="33452">
                  <c:v>0.59916533825294194</c:v>
                </c:pt>
                <c:pt idx="33453">
                  <c:v>0.59918324944923074</c:v>
                </c:pt>
                <c:pt idx="33454">
                  <c:v>0.59920116064551954</c:v>
                </c:pt>
                <c:pt idx="33455">
                  <c:v>0.59921907184180834</c:v>
                </c:pt>
                <c:pt idx="33456">
                  <c:v>0.59923698303809714</c:v>
                </c:pt>
                <c:pt idx="33457">
                  <c:v>0.59925489423438594</c:v>
                </c:pt>
                <c:pt idx="33458">
                  <c:v>0.59927280543067474</c:v>
                </c:pt>
                <c:pt idx="33459">
                  <c:v>0.59929071662696354</c:v>
                </c:pt>
                <c:pt idx="33460">
                  <c:v>0.59930862782325234</c:v>
                </c:pt>
                <c:pt idx="33461">
                  <c:v>0.59932653901954114</c:v>
                </c:pt>
                <c:pt idx="33462">
                  <c:v>0.59934445021582994</c:v>
                </c:pt>
                <c:pt idx="33463">
                  <c:v>0.59936236141211874</c:v>
                </c:pt>
                <c:pt idx="33464">
                  <c:v>0.59938027260840754</c:v>
                </c:pt>
                <c:pt idx="33465">
                  <c:v>0.59939818380469634</c:v>
                </c:pt>
                <c:pt idx="33466">
                  <c:v>0.59941609500098514</c:v>
                </c:pt>
                <c:pt idx="33467">
                  <c:v>0.59943400619727394</c:v>
                </c:pt>
                <c:pt idx="33468">
                  <c:v>0.59945191739356274</c:v>
                </c:pt>
                <c:pt idx="33469">
                  <c:v>0.59946982858985154</c:v>
                </c:pt>
                <c:pt idx="33470">
                  <c:v>0.59948773978614034</c:v>
                </c:pt>
                <c:pt idx="33471">
                  <c:v>0.59950565098242914</c:v>
                </c:pt>
                <c:pt idx="33472">
                  <c:v>0.59952356217871794</c:v>
                </c:pt>
                <c:pt idx="33473">
                  <c:v>0.59954147337500674</c:v>
                </c:pt>
                <c:pt idx="33474">
                  <c:v>0.59955938457129554</c:v>
                </c:pt>
                <c:pt idx="33475">
                  <c:v>0.59957729576758434</c:v>
                </c:pt>
                <c:pt idx="33476">
                  <c:v>0.59959520696387314</c:v>
                </c:pt>
                <c:pt idx="33477">
                  <c:v>0.59961311816016194</c:v>
                </c:pt>
                <c:pt idx="33478">
                  <c:v>0.59963102935645074</c:v>
                </c:pt>
                <c:pt idx="33479">
                  <c:v>0.59964894055273954</c:v>
                </c:pt>
                <c:pt idx="33480">
                  <c:v>0.59966685174902834</c:v>
                </c:pt>
                <c:pt idx="33481">
                  <c:v>0.59968476294531714</c:v>
                </c:pt>
                <c:pt idx="33482">
                  <c:v>0.59970267414160594</c:v>
                </c:pt>
                <c:pt idx="33483">
                  <c:v>0.59972058533789474</c:v>
                </c:pt>
                <c:pt idx="33484">
                  <c:v>0.59973849653418354</c:v>
                </c:pt>
                <c:pt idx="33485">
                  <c:v>0.59975640773047234</c:v>
                </c:pt>
                <c:pt idx="33486">
                  <c:v>0.59977431892676114</c:v>
                </c:pt>
                <c:pt idx="33487">
                  <c:v>0.59979223012304994</c:v>
                </c:pt>
                <c:pt idx="33488">
                  <c:v>0.59981014131933874</c:v>
                </c:pt>
                <c:pt idx="33489">
                  <c:v>0.59982805251562754</c:v>
                </c:pt>
                <c:pt idx="33490">
                  <c:v>0.59984596371191634</c:v>
                </c:pt>
                <c:pt idx="33491">
                  <c:v>0.59986387490820514</c:v>
                </c:pt>
                <c:pt idx="33492">
                  <c:v>0.59988178610449394</c:v>
                </c:pt>
                <c:pt idx="33493">
                  <c:v>0.59989969730078274</c:v>
                </c:pt>
                <c:pt idx="33494">
                  <c:v>0.59991760849707154</c:v>
                </c:pt>
                <c:pt idx="33495">
                  <c:v>0.59993551969336034</c:v>
                </c:pt>
                <c:pt idx="33496">
                  <c:v>0.59995343088964914</c:v>
                </c:pt>
                <c:pt idx="33497">
                  <c:v>0.59997134208593794</c:v>
                </c:pt>
                <c:pt idx="33498">
                  <c:v>0.59998925328222674</c:v>
                </c:pt>
                <c:pt idx="33499">
                  <c:v>0.60000716447851554</c:v>
                </c:pt>
                <c:pt idx="33500">
                  <c:v>0.60002507567480434</c:v>
                </c:pt>
                <c:pt idx="33501">
                  <c:v>0.60004298687109314</c:v>
                </c:pt>
                <c:pt idx="33502">
                  <c:v>0.60006089806738194</c:v>
                </c:pt>
                <c:pt idx="33503">
                  <c:v>0.60007880926367074</c:v>
                </c:pt>
                <c:pt idx="33504">
                  <c:v>0.60009672045995954</c:v>
                </c:pt>
                <c:pt idx="33505">
                  <c:v>0.60011463165624834</c:v>
                </c:pt>
                <c:pt idx="33506">
                  <c:v>0.60013254285253714</c:v>
                </c:pt>
                <c:pt idx="33507">
                  <c:v>0.60015045404882594</c:v>
                </c:pt>
                <c:pt idx="33508">
                  <c:v>0.60016836524511474</c:v>
                </c:pt>
                <c:pt idx="33509">
                  <c:v>0.60018627644140354</c:v>
                </c:pt>
                <c:pt idx="33510">
                  <c:v>0.60020418763769234</c:v>
                </c:pt>
                <c:pt idx="33511">
                  <c:v>0.60022209883398114</c:v>
                </c:pt>
                <c:pt idx="33512">
                  <c:v>0.60024001003026994</c:v>
                </c:pt>
                <c:pt idx="33513">
                  <c:v>0.60025792122655874</c:v>
                </c:pt>
                <c:pt idx="33514">
                  <c:v>0.60027583242284754</c:v>
                </c:pt>
                <c:pt idx="33515">
                  <c:v>0.60029374361913634</c:v>
                </c:pt>
                <c:pt idx="33516">
                  <c:v>0.60031165481542514</c:v>
                </c:pt>
                <c:pt idx="33517">
                  <c:v>0.60032956601171394</c:v>
                </c:pt>
                <c:pt idx="33518">
                  <c:v>0.60034747720800274</c:v>
                </c:pt>
                <c:pt idx="33519">
                  <c:v>0.60036538840429154</c:v>
                </c:pt>
                <c:pt idx="33520">
                  <c:v>0.60038329960058034</c:v>
                </c:pt>
                <c:pt idx="33521">
                  <c:v>0.60040121079686914</c:v>
                </c:pt>
                <c:pt idx="33522">
                  <c:v>0.60041912199315794</c:v>
                </c:pt>
                <c:pt idx="33523">
                  <c:v>0.60043703318944674</c:v>
                </c:pt>
                <c:pt idx="33524">
                  <c:v>0.60045494438573555</c:v>
                </c:pt>
                <c:pt idx="33525">
                  <c:v>0.60047285558202435</c:v>
                </c:pt>
                <c:pt idx="33526">
                  <c:v>0.60049076677831315</c:v>
                </c:pt>
                <c:pt idx="33527">
                  <c:v>0.60050867797460195</c:v>
                </c:pt>
                <c:pt idx="33528">
                  <c:v>0.60052658917089075</c:v>
                </c:pt>
                <c:pt idx="33529">
                  <c:v>0.60054450036717955</c:v>
                </c:pt>
                <c:pt idx="33530">
                  <c:v>0.60056241156346835</c:v>
                </c:pt>
                <c:pt idx="33531">
                  <c:v>0.60058032275975715</c:v>
                </c:pt>
                <c:pt idx="33532">
                  <c:v>0.60059823395604595</c:v>
                </c:pt>
                <c:pt idx="33533">
                  <c:v>0.60061614515233475</c:v>
                </c:pt>
                <c:pt idx="33534">
                  <c:v>0.60063405634862355</c:v>
                </c:pt>
                <c:pt idx="33535">
                  <c:v>0.60065196754491235</c:v>
                </c:pt>
                <c:pt idx="33536">
                  <c:v>0.60066987874120115</c:v>
                </c:pt>
                <c:pt idx="33537">
                  <c:v>0.60068778993748995</c:v>
                </c:pt>
                <c:pt idx="33538">
                  <c:v>0.60070570113377875</c:v>
                </c:pt>
                <c:pt idx="33539">
                  <c:v>0.60072361233006755</c:v>
                </c:pt>
                <c:pt idx="33540">
                  <c:v>0.60074152352635635</c:v>
                </c:pt>
                <c:pt idx="33541">
                  <c:v>0.60075943472264515</c:v>
                </c:pt>
                <c:pt idx="33542">
                  <c:v>0.60077734591893395</c:v>
                </c:pt>
                <c:pt idx="33543">
                  <c:v>0.60079525711522275</c:v>
                </c:pt>
                <c:pt idx="33544">
                  <c:v>0.60081316831151155</c:v>
                </c:pt>
                <c:pt idx="33545">
                  <c:v>0.60083107950780035</c:v>
                </c:pt>
                <c:pt idx="33546">
                  <c:v>0.60084899070408915</c:v>
                </c:pt>
                <c:pt idx="33547">
                  <c:v>0.60086690190037795</c:v>
                </c:pt>
                <c:pt idx="33548">
                  <c:v>0.60088481309666675</c:v>
                </c:pt>
                <c:pt idx="33549">
                  <c:v>0.60090272429295555</c:v>
                </c:pt>
                <c:pt idx="33550">
                  <c:v>0.60092063548924435</c:v>
                </c:pt>
                <c:pt idx="33551">
                  <c:v>0.60093854668553315</c:v>
                </c:pt>
                <c:pt idx="33552">
                  <c:v>0.60095645788182195</c:v>
                </c:pt>
                <c:pt idx="33553">
                  <c:v>0.60097436907811075</c:v>
                </c:pt>
                <c:pt idx="33554">
                  <c:v>0.60099228027439955</c:v>
                </c:pt>
                <c:pt idx="33555">
                  <c:v>0.60101019147068835</c:v>
                </c:pt>
                <c:pt idx="33556">
                  <c:v>0.60102810266697715</c:v>
                </c:pt>
                <c:pt idx="33557">
                  <c:v>0.60104601386326595</c:v>
                </c:pt>
                <c:pt idx="33558">
                  <c:v>0.60106392505955475</c:v>
                </c:pt>
                <c:pt idx="33559">
                  <c:v>0.60108183625584355</c:v>
                </c:pt>
                <c:pt idx="33560">
                  <c:v>0.60109974745213235</c:v>
                </c:pt>
                <c:pt idx="33561">
                  <c:v>0.60111765864842115</c:v>
                </c:pt>
                <c:pt idx="33562">
                  <c:v>0.60113556984470995</c:v>
                </c:pt>
                <c:pt idx="33563">
                  <c:v>0.60115348104099875</c:v>
                </c:pt>
                <c:pt idx="33564">
                  <c:v>0.60117139223728755</c:v>
                </c:pt>
                <c:pt idx="33565">
                  <c:v>0.60118930343357635</c:v>
                </c:pt>
                <c:pt idx="33566">
                  <c:v>0.60120721462986515</c:v>
                </c:pt>
                <c:pt idx="33567">
                  <c:v>0.60122512582615395</c:v>
                </c:pt>
                <c:pt idx="33568">
                  <c:v>0.60124303702244275</c:v>
                </c:pt>
                <c:pt idx="33569">
                  <c:v>0.60126094821873155</c:v>
                </c:pt>
                <c:pt idx="33570">
                  <c:v>0.60127885941502035</c:v>
                </c:pt>
                <c:pt idx="33571">
                  <c:v>0.60129677061130915</c:v>
                </c:pt>
                <c:pt idx="33572">
                  <c:v>0.60131468180759795</c:v>
                </c:pt>
                <c:pt idx="33573">
                  <c:v>0.60133259300388675</c:v>
                </c:pt>
                <c:pt idx="33574">
                  <c:v>0.60135050420017555</c:v>
                </c:pt>
                <c:pt idx="33575">
                  <c:v>0.60136841539646435</c:v>
                </c:pt>
                <c:pt idx="33576">
                  <c:v>0.60138632659275315</c:v>
                </c:pt>
                <c:pt idx="33577">
                  <c:v>0.60140423778904195</c:v>
                </c:pt>
                <c:pt idx="33578">
                  <c:v>0.60142214898533075</c:v>
                </c:pt>
                <c:pt idx="33579">
                  <c:v>0.60144006018161955</c:v>
                </c:pt>
                <c:pt idx="33580">
                  <c:v>0.60145797137790835</c:v>
                </c:pt>
                <c:pt idx="33581">
                  <c:v>0.60147588257419715</c:v>
                </c:pt>
                <c:pt idx="33582">
                  <c:v>0.60149379377048595</c:v>
                </c:pt>
                <c:pt idx="33583">
                  <c:v>0.60151170496677475</c:v>
                </c:pt>
                <c:pt idx="33584">
                  <c:v>0.60152961616306355</c:v>
                </c:pt>
                <c:pt idx="33585">
                  <c:v>0.60154752735935235</c:v>
                </c:pt>
                <c:pt idx="33586">
                  <c:v>0.60156543855564115</c:v>
                </c:pt>
                <c:pt idx="33587">
                  <c:v>0.60158334975192995</c:v>
                </c:pt>
                <c:pt idx="33588">
                  <c:v>0.60160126094821875</c:v>
                </c:pt>
                <c:pt idx="33589">
                  <c:v>0.60161917214450755</c:v>
                </c:pt>
                <c:pt idx="33590">
                  <c:v>0.60163708334079635</c:v>
                </c:pt>
                <c:pt idx="33591">
                  <c:v>0.60165499453708515</c:v>
                </c:pt>
                <c:pt idx="33592">
                  <c:v>0.60167290573337395</c:v>
                </c:pt>
                <c:pt idx="33593">
                  <c:v>0.60169081692966275</c:v>
                </c:pt>
                <c:pt idx="33594">
                  <c:v>0.60170872812595155</c:v>
                </c:pt>
                <c:pt idx="33595">
                  <c:v>0.60172663932224035</c:v>
                </c:pt>
                <c:pt idx="33596">
                  <c:v>0.60174455051852915</c:v>
                </c:pt>
                <c:pt idx="33597">
                  <c:v>0.60176246171481795</c:v>
                </c:pt>
                <c:pt idx="33598">
                  <c:v>0.60178037291110675</c:v>
                </c:pt>
                <c:pt idx="33599">
                  <c:v>0.60179828410739555</c:v>
                </c:pt>
                <c:pt idx="33600">
                  <c:v>0.60181619530368435</c:v>
                </c:pt>
                <c:pt idx="33601">
                  <c:v>0.60183410649997315</c:v>
                </c:pt>
                <c:pt idx="33602">
                  <c:v>0.60185201769626195</c:v>
                </c:pt>
                <c:pt idx="33603">
                  <c:v>0.60186992889255075</c:v>
                </c:pt>
                <c:pt idx="33604">
                  <c:v>0.60188784008883955</c:v>
                </c:pt>
                <c:pt idx="33605">
                  <c:v>0.60190575128512835</c:v>
                </c:pt>
                <c:pt idx="33606">
                  <c:v>0.60192366248141715</c:v>
                </c:pt>
                <c:pt idx="33607">
                  <c:v>0.60194157367770595</c:v>
                </c:pt>
                <c:pt idx="33608">
                  <c:v>0.60195948487399475</c:v>
                </c:pt>
                <c:pt idx="33609">
                  <c:v>0.60197739607028355</c:v>
                </c:pt>
                <c:pt idx="33610">
                  <c:v>0.60199530726657235</c:v>
                </c:pt>
                <c:pt idx="33611">
                  <c:v>0.60201321846286115</c:v>
                </c:pt>
                <c:pt idx="33612">
                  <c:v>0.60203112965914996</c:v>
                </c:pt>
                <c:pt idx="33613">
                  <c:v>0.60204904085543876</c:v>
                </c:pt>
                <c:pt idx="33614">
                  <c:v>0.60206695205172756</c:v>
                </c:pt>
                <c:pt idx="33615">
                  <c:v>0.60208486324801636</c:v>
                </c:pt>
                <c:pt idx="33616">
                  <c:v>0.60210277444430516</c:v>
                </c:pt>
                <c:pt idx="33617">
                  <c:v>0.60212068564059396</c:v>
                </c:pt>
                <c:pt idx="33618">
                  <c:v>0.60213859683688276</c:v>
                </c:pt>
                <c:pt idx="33619">
                  <c:v>0.60215650803317156</c:v>
                </c:pt>
                <c:pt idx="33620">
                  <c:v>0.60217441922946036</c:v>
                </c:pt>
                <c:pt idx="33621">
                  <c:v>0.60219233042574916</c:v>
                </c:pt>
                <c:pt idx="33622">
                  <c:v>0.60221024162203796</c:v>
                </c:pt>
                <c:pt idx="33623">
                  <c:v>0.60222815281832676</c:v>
                </c:pt>
                <c:pt idx="33624">
                  <c:v>0.60224606401461556</c:v>
                </c:pt>
                <c:pt idx="33625">
                  <c:v>0.60226397521090436</c:v>
                </c:pt>
                <c:pt idx="33626">
                  <c:v>0.60228188640719316</c:v>
                </c:pt>
                <c:pt idx="33627">
                  <c:v>0.60229979760348196</c:v>
                </c:pt>
                <c:pt idx="33628">
                  <c:v>0.60231770879977076</c:v>
                </c:pt>
                <c:pt idx="33629">
                  <c:v>0.60233561999605956</c:v>
                </c:pt>
                <c:pt idx="33630">
                  <c:v>0.60235353119234836</c:v>
                </c:pt>
                <c:pt idx="33631">
                  <c:v>0.60237144238863716</c:v>
                </c:pt>
                <c:pt idx="33632">
                  <c:v>0.60238935358492596</c:v>
                </c:pt>
                <c:pt idx="33633">
                  <c:v>0.60240726478121476</c:v>
                </c:pt>
                <c:pt idx="33634">
                  <c:v>0.60242517597750356</c:v>
                </c:pt>
                <c:pt idx="33635">
                  <c:v>0.60244308717379236</c:v>
                </c:pt>
                <c:pt idx="33636">
                  <c:v>0.60246099837008116</c:v>
                </c:pt>
                <c:pt idx="33637">
                  <c:v>0.60247890956636996</c:v>
                </c:pt>
                <c:pt idx="33638">
                  <c:v>0.60249682076265876</c:v>
                </c:pt>
                <c:pt idx="33639">
                  <c:v>0.60251473195894756</c:v>
                </c:pt>
                <c:pt idx="33640">
                  <c:v>0.60253264315523636</c:v>
                </c:pt>
                <c:pt idx="33641">
                  <c:v>0.60255055435152516</c:v>
                </c:pt>
                <c:pt idx="33642">
                  <c:v>0.60256846554781396</c:v>
                </c:pt>
                <c:pt idx="33643">
                  <c:v>0.60258637674410276</c:v>
                </c:pt>
                <c:pt idx="33644">
                  <c:v>0.60260428794039156</c:v>
                </c:pt>
                <c:pt idx="33645">
                  <c:v>0.60262219913668036</c:v>
                </c:pt>
                <c:pt idx="33646">
                  <c:v>0.60264011033296916</c:v>
                </c:pt>
                <c:pt idx="33647">
                  <c:v>0.60265802152925796</c:v>
                </c:pt>
                <c:pt idx="33648">
                  <c:v>0.60267593272554676</c:v>
                </c:pt>
                <c:pt idx="33649">
                  <c:v>0.60269384392183556</c:v>
                </c:pt>
                <c:pt idx="33650">
                  <c:v>0.60271175511812436</c:v>
                </c:pt>
                <c:pt idx="33651">
                  <c:v>0.60272966631441316</c:v>
                </c:pt>
                <c:pt idx="33652">
                  <c:v>0.60274757751070196</c:v>
                </c:pt>
                <c:pt idx="33653">
                  <c:v>0.60276548870699076</c:v>
                </c:pt>
                <c:pt idx="33654">
                  <c:v>0.60278339990327956</c:v>
                </c:pt>
                <c:pt idx="33655">
                  <c:v>0.60280131109956836</c:v>
                </c:pt>
                <c:pt idx="33656">
                  <c:v>0.60281922229585716</c:v>
                </c:pt>
                <c:pt idx="33657">
                  <c:v>0.60283713349214596</c:v>
                </c:pt>
                <c:pt idx="33658">
                  <c:v>0.60285504468843476</c:v>
                </c:pt>
                <c:pt idx="33659">
                  <c:v>0.60287295588472356</c:v>
                </c:pt>
                <c:pt idx="33660">
                  <c:v>0.60289086708101236</c:v>
                </c:pt>
                <c:pt idx="33661">
                  <c:v>0.60290877827730116</c:v>
                </c:pt>
                <c:pt idx="33662">
                  <c:v>0.60292668947358996</c:v>
                </c:pt>
                <c:pt idx="33663">
                  <c:v>0.60294460066987876</c:v>
                </c:pt>
                <c:pt idx="33664">
                  <c:v>0.60296251186616756</c:v>
                </c:pt>
                <c:pt idx="33665">
                  <c:v>0.60298042306245636</c:v>
                </c:pt>
                <c:pt idx="33666">
                  <c:v>0.60299833425874516</c:v>
                </c:pt>
                <c:pt idx="33667">
                  <c:v>0.60301624545503396</c:v>
                </c:pt>
                <c:pt idx="33668">
                  <c:v>0.60303415665132276</c:v>
                </c:pt>
                <c:pt idx="33669">
                  <c:v>0.60305206784761156</c:v>
                </c:pt>
                <c:pt idx="33670">
                  <c:v>0.60306997904390036</c:v>
                </c:pt>
                <c:pt idx="33671">
                  <c:v>0.60308789024018916</c:v>
                </c:pt>
                <c:pt idx="33672">
                  <c:v>0.60310580143647796</c:v>
                </c:pt>
                <c:pt idx="33673">
                  <c:v>0.60312371263276676</c:v>
                </c:pt>
                <c:pt idx="33674">
                  <c:v>0.60314162382905556</c:v>
                </c:pt>
                <c:pt idx="33675">
                  <c:v>0.60315953502534436</c:v>
                </c:pt>
                <c:pt idx="33676">
                  <c:v>0.60317744622163316</c:v>
                </c:pt>
                <c:pt idx="33677">
                  <c:v>0.60319535741792196</c:v>
                </c:pt>
                <c:pt idx="33678">
                  <c:v>0.60321326861421076</c:v>
                </c:pt>
                <c:pt idx="33679">
                  <c:v>0.60323117981049956</c:v>
                </c:pt>
                <c:pt idx="33680">
                  <c:v>0.60324909100678836</c:v>
                </c:pt>
                <c:pt idx="33681">
                  <c:v>0.60326700220307716</c:v>
                </c:pt>
                <c:pt idx="33682">
                  <c:v>0.60328491339936596</c:v>
                </c:pt>
                <c:pt idx="33683">
                  <c:v>0.60330282459565476</c:v>
                </c:pt>
                <c:pt idx="33684">
                  <c:v>0.60332073579194356</c:v>
                </c:pt>
                <c:pt idx="33685">
                  <c:v>0.60333864698823236</c:v>
                </c:pt>
                <c:pt idx="33686">
                  <c:v>0.60335655818452116</c:v>
                </c:pt>
                <c:pt idx="33687">
                  <c:v>0.60337446938080996</c:v>
                </c:pt>
                <c:pt idx="33688">
                  <c:v>0.60339238057709876</c:v>
                </c:pt>
                <c:pt idx="33689">
                  <c:v>0.60341029177338756</c:v>
                </c:pt>
                <c:pt idx="33690">
                  <c:v>0.60342820296967636</c:v>
                </c:pt>
                <c:pt idx="33691">
                  <c:v>0.60344611416596516</c:v>
                </c:pt>
                <c:pt idx="33692">
                  <c:v>0.60346402536225396</c:v>
                </c:pt>
                <c:pt idx="33693">
                  <c:v>0.60348193655854276</c:v>
                </c:pt>
                <c:pt idx="33694">
                  <c:v>0.60349984775483156</c:v>
                </c:pt>
                <c:pt idx="33695">
                  <c:v>0.60351775895112036</c:v>
                </c:pt>
                <c:pt idx="33696">
                  <c:v>0.60353567014740916</c:v>
                </c:pt>
                <c:pt idx="33697">
                  <c:v>0.60355358134369796</c:v>
                </c:pt>
                <c:pt idx="33698">
                  <c:v>0.60357149253998676</c:v>
                </c:pt>
                <c:pt idx="33699">
                  <c:v>0.60358940373627556</c:v>
                </c:pt>
                <c:pt idx="33700">
                  <c:v>0.60360731493256436</c:v>
                </c:pt>
                <c:pt idx="33701">
                  <c:v>0.60362522612885317</c:v>
                </c:pt>
                <c:pt idx="33702">
                  <c:v>0.60364313732514197</c:v>
                </c:pt>
                <c:pt idx="33703">
                  <c:v>0.60366104852143077</c:v>
                </c:pt>
                <c:pt idx="33704">
                  <c:v>0.60367895971771957</c:v>
                </c:pt>
                <c:pt idx="33705">
                  <c:v>0.60369687091400837</c:v>
                </c:pt>
                <c:pt idx="33706">
                  <c:v>0.60371478211029717</c:v>
                </c:pt>
                <c:pt idx="33707">
                  <c:v>0.60373269330658597</c:v>
                </c:pt>
                <c:pt idx="33708">
                  <c:v>0.60375060450287477</c:v>
                </c:pt>
                <c:pt idx="33709">
                  <c:v>0.60376851569916357</c:v>
                </c:pt>
                <c:pt idx="33710">
                  <c:v>0.60378642689545237</c:v>
                </c:pt>
                <c:pt idx="33711">
                  <c:v>0.60380433809174117</c:v>
                </c:pt>
                <c:pt idx="33712">
                  <c:v>0.60382224928802997</c:v>
                </c:pt>
                <c:pt idx="33713">
                  <c:v>0.60384016048431877</c:v>
                </c:pt>
                <c:pt idx="33714">
                  <c:v>0.60385807168060757</c:v>
                </c:pt>
                <c:pt idx="33715">
                  <c:v>0.60387598287689637</c:v>
                </c:pt>
                <c:pt idx="33716">
                  <c:v>0.60389389407318517</c:v>
                </c:pt>
                <c:pt idx="33717">
                  <c:v>0.60391180526947397</c:v>
                </c:pt>
                <c:pt idx="33718">
                  <c:v>0.60392971646576277</c:v>
                </c:pt>
                <c:pt idx="33719">
                  <c:v>0.60394762766205157</c:v>
                </c:pt>
                <c:pt idx="33720">
                  <c:v>0.60396553885834037</c:v>
                </c:pt>
                <c:pt idx="33721">
                  <c:v>0.60398345005462917</c:v>
                </c:pt>
                <c:pt idx="33722">
                  <c:v>0.60400136125091797</c:v>
                </c:pt>
                <c:pt idx="33723">
                  <c:v>0.60401927244720677</c:v>
                </c:pt>
                <c:pt idx="33724">
                  <c:v>0.60403718364349557</c:v>
                </c:pt>
                <c:pt idx="33725">
                  <c:v>0.60405509483978437</c:v>
                </c:pt>
                <c:pt idx="33726">
                  <c:v>0.60407300603607317</c:v>
                </c:pt>
                <c:pt idx="33727">
                  <c:v>0.60409091723236197</c:v>
                </c:pt>
                <c:pt idx="33728">
                  <c:v>0.60410882842865077</c:v>
                </c:pt>
                <c:pt idx="33729">
                  <c:v>0.60412673962493957</c:v>
                </c:pt>
                <c:pt idx="33730">
                  <c:v>0.60414465082122837</c:v>
                </c:pt>
                <c:pt idx="33731">
                  <c:v>0.60416256201751717</c:v>
                </c:pt>
                <c:pt idx="33732">
                  <c:v>0.60418047321380597</c:v>
                </c:pt>
                <c:pt idx="33733">
                  <c:v>0.60419838441009477</c:v>
                </c:pt>
                <c:pt idx="33734">
                  <c:v>0.60421629560638357</c:v>
                </c:pt>
                <c:pt idx="33735">
                  <c:v>0.60423420680267237</c:v>
                </c:pt>
                <c:pt idx="33736">
                  <c:v>0.60425211799896117</c:v>
                </c:pt>
                <c:pt idx="33737">
                  <c:v>0.60427002919524997</c:v>
                </c:pt>
                <c:pt idx="33738">
                  <c:v>0.60428794039153877</c:v>
                </c:pt>
                <c:pt idx="33739">
                  <c:v>0.60430585158782757</c:v>
                </c:pt>
                <c:pt idx="33740">
                  <c:v>0.60432376278411637</c:v>
                </c:pt>
                <c:pt idx="33741">
                  <c:v>0.60434167398040517</c:v>
                </c:pt>
                <c:pt idx="33742">
                  <c:v>0.60435958517669397</c:v>
                </c:pt>
                <c:pt idx="33743">
                  <c:v>0.60437749637298277</c:v>
                </c:pt>
                <c:pt idx="33744">
                  <c:v>0.60439540756927157</c:v>
                </c:pt>
                <c:pt idx="33745">
                  <c:v>0.60441331876556037</c:v>
                </c:pt>
                <c:pt idx="33746">
                  <c:v>0.60443122996184917</c:v>
                </c:pt>
                <c:pt idx="33747">
                  <c:v>0.60444914115813797</c:v>
                </c:pt>
                <c:pt idx="33748">
                  <c:v>0.60446705235442677</c:v>
                </c:pt>
                <c:pt idx="33749">
                  <c:v>0.60448496355071557</c:v>
                </c:pt>
                <c:pt idx="33750">
                  <c:v>0.60450287474700437</c:v>
                </c:pt>
                <c:pt idx="33751">
                  <c:v>0.60452078594329317</c:v>
                </c:pt>
                <c:pt idx="33752">
                  <c:v>0.60453869713958197</c:v>
                </c:pt>
                <c:pt idx="33753">
                  <c:v>0.60455660833587077</c:v>
                </c:pt>
                <c:pt idx="33754">
                  <c:v>0.60457451953215957</c:v>
                </c:pt>
                <c:pt idx="33755">
                  <c:v>0.60459243072844837</c:v>
                </c:pt>
                <c:pt idx="33756">
                  <c:v>0.60461034192473717</c:v>
                </c:pt>
                <c:pt idx="33757">
                  <c:v>0.60462825312102597</c:v>
                </c:pt>
                <c:pt idx="33758">
                  <c:v>0.60464616431731477</c:v>
                </c:pt>
                <c:pt idx="33759">
                  <c:v>0.60466407551360357</c:v>
                </c:pt>
                <c:pt idx="33760">
                  <c:v>0.60468198670989237</c:v>
                </c:pt>
                <c:pt idx="33761">
                  <c:v>0.60469989790618117</c:v>
                </c:pt>
                <c:pt idx="33762">
                  <c:v>0.60471780910246997</c:v>
                </c:pt>
                <c:pt idx="33763">
                  <c:v>0.60473572029875877</c:v>
                </c:pt>
                <c:pt idx="33764">
                  <c:v>0.60475363149504757</c:v>
                </c:pt>
                <c:pt idx="33765">
                  <c:v>0.60477154269133637</c:v>
                </c:pt>
                <c:pt idx="33766">
                  <c:v>0.60478945388762517</c:v>
                </c:pt>
                <c:pt idx="33767">
                  <c:v>0.60480736508391397</c:v>
                </c:pt>
                <c:pt idx="33768">
                  <c:v>0.60482527628020277</c:v>
                </c:pt>
                <c:pt idx="33769">
                  <c:v>0.60484318747649157</c:v>
                </c:pt>
                <c:pt idx="33770">
                  <c:v>0.60486109867278037</c:v>
                </c:pt>
                <c:pt idx="33771">
                  <c:v>0.60487900986906917</c:v>
                </c:pt>
                <c:pt idx="33772">
                  <c:v>0.60489692106535797</c:v>
                </c:pt>
                <c:pt idx="33773">
                  <c:v>0.60491483226164677</c:v>
                </c:pt>
                <c:pt idx="33774">
                  <c:v>0.60493274345793557</c:v>
                </c:pt>
                <c:pt idx="33775">
                  <c:v>0.60495065465422437</c:v>
                </c:pt>
                <c:pt idx="33776">
                  <c:v>0.60496856585051317</c:v>
                </c:pt>
                <c:pt idx="33777">
                  <c:v>0.60498647704680197</c:v>
                </c:pt>
                <c:pt idx="33778">
                  <c:v>0.60500438824309077</c:v>
                </c:pt>
                <c:pt idx="33779">
                  <c:v>0.60502229943937957</c:v>
                </c:pt>
                <c:pt idx="33780">
                  <c:v>0.60504021063566837</c:v>
                </c:pt>
                <c:pt idx="33781">
                  <c:v>0.60505812183195717</c:v>
                </c:pt>
                <c:pt idx="33782">
                  <c:v>0.60507603302824597</c:v>
                </c:pt>
                <c:pt idx="33783">
                  <c:v>0.60509394422453477</c:v>
                </c:pt>
                <c:pt idx="33784">
                  <c:v>0.60511185542082357</c:v>
                </c:pt>
                <c:pt idx="33785">
                  <c:v>0.60512976661711237</c:v>
                </c:pt>
                <c:pt idx="33786">
                  <c:v>0.60514767781340117</c:v>
                </c:pt>
                <c:pt idx="33787">
                  <c:v>0.60516558900968997</c:v>
                </c:pt>
                <c:pt idx="33788">
                  <c:v>0.60518350020597877</c:v>
                </c:pt>
                <c:pt idx="33789">
                  <c:v>0.60520141140226758</c:v>
                </c:pt>
                <c:pt idx="33790">
                  <c:v>0.60521932259855638</c:v>
                </c:pt>
                <c:pt idx="33791">
                  <c:v>0.60523723379484518</c:v>
                </c:pt>
                <c:pt idx="33792">
                  <c:v>0.60525514499113398</c:v>
                </c:pt>
                <c:pt idx="33793">
                  <c:v>0.60527305618742278</c:v>
                </c:pt>
                <c:pt idx="33794">
                  <c:v>0.60529096738371158</c:v>
                </c:pt>
                <c:pt idx="33795">
                  <c:v>0.60530887858000038</c:v>
                </c:pt>
                <c:pt idx="33796">
                  <c:v>0.60532678977628918</c:v>
                </c:pt>
                <c:pt idx="33797">
                  <c:v>0.60534470097257798</c:v>
                </c:pt>
                <c:pt idx="33798">
                  <c:v>0.60536261216886678</c:v>
                </c:pt>
                <c:pt idx="33799">
                  <c:v>0.60538052336515558</c:v>
                </c:pt>
                <c:pt idx="33800">
                  <c:v>0.60539843456144438</c:v>
                </c:pt>
                <c:pt idx="33801">
                  <c:v>0.60541634575773318</c:v>
                </c:pt>
                <c:pt idx="33802">
                  <c:v>0.60543425695402198</c:v>
                </c:pt>
                <c:pt idx="33803">
                  <c:v>0.60545216815031078</c:v>
                </c:pt>
                <c:pt idx="33804">
                  <c:v>0.60547007934659958</c:v>
                </c:pt>
                <c:pt idx="33805">
                  <c:v>0.60548799054288838</c:v>
                </c:pt>
                <c:pt idx="33806">
                  <c:v>0.60550590173917718</c:v>
                </c:pt>
                <c:pt idx="33807">
                  <c:v>0.60552381293546598</c:v>
                </c:pt>
                <c:pt idx="33808">
                  <c:v>0.60554172413175478</c:v>
                </c:pt>
                <c:pt idx="33809">
                  <c:v>0.60555963532804358</c:v>
                </c:pt>
                <c:pt idx="33810">
                  <c:v>0.60557754652433238</c:v>
                </c:pt>
                <c:pt idx="33811">
                  <c:v>0.60559545772062118</c:v>
                </c:pt>
                <c:pt idx="33812">
                  <c:v>0.60561336891690998</c:v>
                </c:pt>
                <c:pt idx="33813">
                  <c:v>0.60563128011319878</c:v>
                </c:pt>
                <c:pt idx="33814">
                  <c:v>0.60564919130948758</c:v>
                </c:pt>
                <c:pt idx="33815">
                  <c:v>0.60566710250577638</c:v>
                </c:pt>
                <c:pt idx="33816">
                  <c:v>0.60568501370206518</c:v>
                </c:pt>
                <c:pt idx="33817">
                  <c:v>0.60570292489835398</c:v>
                </c:pt>
                <c:pt idx="33818">
                  <c:v>0.60572083609464278</c:v>
                </c:pt>
                <c:pt idx="33819">
                  <c:v>0.60573874729093158</c:v>
                </c:pt>
                <c:pt idx="33820">
                  <c:v>0.60575665848722038</c:v>
                </c:pt>
                <c:pt idx="33821">
                  <c:v>0.60577456968350918</c:v>
                </c:pt>
                <c:pt idx="33822">
                  <c:v>0.60579248087979798</c:v>
                </c:pt>
                <c:pt idx="33823">
                  <c:v>0.60581039207608678</c:v>
                </c:pt>
                <c:pt idx="33824">
                  <c:v>0.60582830327237558</c:v>
                </c:pt>
                <c:pt idx="33825">
                  <c:v>0.60584621446866438</c:v>
                </c:pt>
                <c:pt idx="33826">
                  <c:v>0.60586412566495318</c:v>
                </c:pt>
                <c:pt idx="33827">
                  <c:v>0.60588203686124198</c:v>
                </c:pt>
                <c:pt idx="33828">
                  <c:v>0.60589994805753078</c:v>
                </c:pt>
                <c:pt idx="33829">
                  <c:v>0.60591785925381958</c:v>
                </c:pt>
                <c:pt idx="33830">
                  <c:v>0.60593577045010838</c:v>
                </c:pt>
                <c:pt idx="33831">
                  <c:v>0.60595368164639718</c:v>
                </c:pt>
                <c:pt idx="33832">
                  <c:v>0.60597159284268598</c:v>
                </c:pt>
                <c:pt idx="33833">
                  <c:v>0.60598950403897478</c:v>
                </c:pt>
                <c:pt idx="33834">
                  <c:v>0.60600741523526358</c:v>
                </c:pt>
                <c:pt idx="33835">
                  <c:v>0.60602532643155238</c:v>
                </c:pt>
                <c:pt idx="33836">
                  <c:v>0.60604323762784118</c:v>
                </c:pt>
                <c:pt idx="33837">
                  <c:v>0.60606114882412998</c:v>
                </c:pt>
                <c:pt idx="33838">
                  <c:v>0.60607906002041878</c:v>
                </c:pt>
                <c:pt idx="33839">
                  <c:v>0.60609697121670758</c:v>
                </c:pt>
                <c:pt idx="33840">
                  <c:v>0.60611488241299638</c:v>
                </c:pt>
                <c:pt idx="33841">
                  <c:v>0.60613279360928518</c:v>
                </c:pt>
                <c:pt idx="33842">
                  <c:v>0.60615070480557398</c:v>
                </c:pt>
                <c:pt idx="33843">
                  <c:v>0.60616861600186278</c:v>
                </c:pt>
                <c:pt idx="33844">
                  <c:v>0.60618652719815158</c:v>
                </c:pt>
                <c:pt idx="33845">
                  <c:v>0.60620443839444038</c:v>
                </c:pt>
                <c:pt idx="33846">
                  <c:v>0.60622234959072918</c:v>
                </c:pt>
                <c:pt idx="33847">
                  <c:v>0.60624026078701798</c:v>
                </c:pt>
                <c:pt idx="33848">
                  <c:v>0.60625817198330678</c:v>
                </c:pt>
                <c:pt idx="33849">
                  <c:v>0.60627608317959558</c:v>
                </c:pt>
                <c:pt idx="33850">
                  <c:v>0.60629399437588438</c:v>
                </c:pt>
                <c:pt idx="33851">
                  <c:v>0.60631190557217318</c:v>
                </c:pt>
                <c:pt idx="33852">
                  <c:v>0.60632981676846198</c:v>
                </c:pt>
                <c:pt idx="33853">
                  <c:v>0.60634772796475078</c:v>
                </c:pt>
                <c:pt idx="33854">
                  <c:v>0.60636563916103958</c:v>
                </c:pt>
                <c:pt idx="33855">
                  <c:v>0.60638355035732838</c:v>
                </c:pt>
                <c:pt idx="33856">
                  <c:v>0.60640146155361718</c:v>
                </c:pt>
                <c:pt idx="33857">
                  <c:v>0.60641937274990598</c:v>
                </c:pt>
                <c:pt idx="33858">
                  <c:v>0.60643728394619478</c:v>
                </c:pt>
                <c:pt idx="33859">
                  <c:v>0.60645519514248358</c:v>
                </c:pt>
                <c:pt idx="33860">
                  <c:v>0.60647310633877238</c:v>
                </c:pt>
                <c:pt idx="33861">
                  <c:v>0.60649101753506118</c:v>
                </c:pt>
                <c:pt idx="33862">
                  <c:v>0.60650892873134998</c:v>
                </c:pt>
                <c:pt idx="33863">
                  <c:v>0.60652683992763878</c:v>
                </c:pt>
                <c:pt idx="33864">
                  <c:v>0.60654475112392758</c:v>
                </c:pt>
                <c:pt idx="33865">
                  <c:v>0.60656266232021638</c:v>
                </c:pt>
                <c:pt idx="33866">
                  <c:v>0.60658057351650518</c:v>
                </c:pt>
                <c:pt idx="33867">
                  <c:v>0.60659848471279398</c:v>
                </c:pt>
                <c:pt idx="33868">
                  <c:v>0.60661639590908278</c:v>
                </c:pt>
                <c:pt idx="33869">
                  <c:v>0.60663430710537158</c:v>
                </c:pt>
                <c:pt idx="33870">
                  <c:v>0.60665221830166038</c:v>
                </c:pt>
                <c:pt idx="33871">
                  <c:v>0.60667012949794918</c:v>
                </c:pt>
                <c:pt idx="33872">
                  <c:v>0.60668804069423798</c:v>
                </c:pt>
                <c:pt idx="33873">
                  <c:v>0.60670595189052678</c:v>
                </c:pt>
                <c:pt idx="33874">
                  <c:v>0.60672386308681558</c:v>
                </c:pt>
                <c:pt idx="33875">
                  <c:v>0.60674177428310438</c:v>
                </c:pt>
                <c:pt idx="33876">
                  <c:v>0.60675968547939318</c:v>
                </c:pt>
                <c:pt idx="33877">
                  <c:v>0.60677759667568198</c:v>
                </c:pt>
                <c:pt idx="33878">
                  <c:v>0.60679550787197079</c:v>
                </c:pt>
                <c:pt idx="33879">
                  <c:v>0.60681341906825959</c:v>
                </c:pt>
                <c:pt idx="33880">
                  <c:v>0.60683133026454839</c:v>
                </c:pt>
                <c:pt idx="33881">
                  <c:v>0.60684924146083719</c:v>
                </c:pt>
                <c:pt idx="33882">
                  <c:v>0.60686715265712599</c:v>
                </c:pt>
                <c:pt idx="33883">
                  <c:v>0.60688506385341479</c:v>
                </c:pt>
                <c:pt idx="33884">
                  <c:v>0.60690297504970359</c:v>
                </c:pt>
                <c:pt idx="33885">
                  <c:v>0.60692088624599239</c:v>
                </c:pt>
                <c:pt idx="33886">
                  <c:v>0.60693879744228119</c:v>
                </c:pt>
                <c:pt idx="33887">
                  <c:v>0.60695670863856999</c:v>
                </c:pt>
                <c:pt idx="33888">
                  <c:v>0.60697461983485879</c:v>
                </c:pt>
                <c:pt idx="33889">
                  <c:v>0.60699253103114759</c:v>
                </c:pt>
                <c:pt idx="33890">
                  <c:v>0.60701044222743639</c:v>
                </c:pt>
                <c:pt idx="33891">
                  <c:v>0.60702835342372519</c:v>
                </c:pt>
                <c:pt idx="33892">
                  <c:v>0.60704626462001399</c:v>
                </c:pt>
                <c:pt idx="33893">
                  <c:v>0.60706417581630279</c:v>
                </c:pt>
                <c:pt idx="33894">
                  <c:v>0.60708208701259159</c:v>
                </c:pt>
                <c:pt idx="33895">
                  <c:v>0.60709999820888039</c:v>
                </c:pt>
                <c:pt idx="33896">
                  <c:v>0.60711790940516919</c:v>
                </c:pt>
                <c:pt idx="33897">
                  <c:v>0.60713582060145799</c:v>
                </c:pt>
                <c:pt idx="33898">
                  <c:v>0.60715373179774679</c:v>
                </c:pt>
                <c:pt idx="33899">
                  <c:v>0.60717164299403559</c:v>
                </c:pt>
                <c:pt idx="33900">
                  <c:v>0.60718955419032439</c:v>
                </c:pt>
                <c:pt idx="33901">
                  <c:v>0.60720746538661319</c:v>
                </c:pt>
                <c:pt idx="33902">
                  <c:v>0.60722537658290199</c:v>
                </c:pt>
                <c:pt idx="33903">
                  <c:v>0.60724328777919079</c:v>
                </c:pt>
                <c:pt idx="33904">
                  <c:v>0.60726119897547959</c:v>
                </c:pt>
                <c:pt idx="33905">
                  <c:v>0.60727911017176839</c:v>
                </c:pt>
                <c:pt idx="33906">
                  <c:v>0.60729702136805719</c:v>
                </c:pt>
                <c:pt idx="33907">
                  <c:v>0.60731493256434599</c:v>
                </c:pt>
                <c:pt idx="33908">
                  <c:v>0.60733284376063479</c:v>
                </c:pt>
                <c:pt idx="33909">
                  <c:v>0.60735075495692359</c:v>
                </c:pt>
                <c:pt idx="33910">
                  <c:v>0.60736866615321239</c:v>
                </c:pt>
                <c:pt idx="33911">
                  <c:v>0.60738657734950119</c:v>
                </c:pt>
                <c:pt idx="33912">
                  <c:v>0.60740448854578999</c:v>
                </c:pt>
                <c:pt idx="33913">
                  <c:v>0.60742239974207879</c:v>
                </c:pt>
                <c:pt idx="33914">
                  <c:v>0.60744031093836759</c:v>
                </c:pt>
                <c:pt idx="33915">
                  <c:v>0.60745822213465639</c:v>
                </c:pt>
                <c:pt idx="33916">
                  <c:v>0.60747613333094519</c:v>
                </c:pt>
                <c:pt idx="33917">
                  <c:v>0.60749404452723399</c:v>
                </c:pt>
                <c:pt idx="33918">
                  <c:v>0.60751195572352279</c:v>
                </c:pt>
                <c:pt idx="33919">
                  <c:v>0.60752986691981159</c:v>
                </c:pt>
                <c:pt idx="33920">
                  <c:v>0.60754777811610039</c:v>
                </c:pt>
                <c:pt idx="33921">
                  <c:v>0.60756568931238919</c:v>
                </c:pt>
                <c:pt idx="33922">
                  <c:v>0.60758360050867799</c:v>
                </c:pt>
                <c:pt idx="33923">
                  <c:v>0.60760151170496679</c:v>
                </c:pt>
                <c:pt idx="33924">
                  <c:v>0.60761942290125559</c:v>
                </c:pt>
                <c:pt idx="33925">
                  <c:v>0.60763733409754439</c:v>
                </c:pt>
                <c:pt idx="33926">
                  <c:v>0.60765524529383319</c:v>
                </c:pt>
                <c:pt idx="33927">
                  <c:v>0.60767315649012199</c:v>
                </c:pt>
                <c:pt idx="33928">
                  <c:v>0.60769106768641079</c:v>
                </c:pt>
                <c:pt idx="33929">
                  <c:v>0.60770897888269959</c:v>
                </c:pt>
                <c:pt idx="33930">
                  <c:v>0.60772689007898839</c:v>
                </c:pt>
                <c:pt idx="33931">
                  <c:v>0.60774480127527719</c:v>
                </c:pt>
                <c:pt idx="33932">
                  <c:v>0.60776271247156599</c:v>
                </c:pt>
                <c:pt idx="33933">
                  <c:v>0.60778062366785479</c:v>
                </c:pt>
                <c:pt idx="33934">
                  <c:v>0.60779853486414359</c:v>
                </c:pt>
                <c:pt idx="33935">
                  <c:v>0.60781644606043239</c:v>
                </c:pt>
                <c:pt idx="33936">
                  <c:v>0.60783435725672119</c:v>
                </c:pt>
                <c:pt idx="33937">
                  <c:v>0.60785226845300999</c:v>
                </c:pt>
                <c:pt idx="33938">
                  <c:v>0.60787017964929879</c:v>
                </c:pt>
                <c:pt idx="33939">
                  <c:v>0.60788809084558759</c:v>
                </c:pt>
                <c:pt idx="33940">
                  <c:v>0.60790600204187639</c:v>
                </c:pt>
                <c:pt idx="33941">
                  <c:v>0.60792391323816519</c:v>
                </c:pt>
                <c:pt idx="33942">
                  <c:v>0.60794182443445399</c:v>
                </c:pt>
                <c:pt idx="33943">
                  <c:v>0.60795973563074279</c:v>
                </c:pt>
                <c:pt idx="33944">
                  <c:v>0.60797764682703159</c:v>
                </c:pt>
                <c:pt idx="33945">
                  <c:v>0.60799555802332039</c:v>
                </c:pt>
                <c:pt idx="33946">
                  <c:v>0.60801346921960919</c:v>
                </c:pt>
                <c:pt idx="33947">
                  <c:v>0.60803138041589799</c:v>
                </c:pt>
                <c:pt idx="33948">
                  <c:v>0.60804929161218679</c:v>
                </c:pt>
                <c:pt idx="33949">
                  <c:v>0.60806720280847559</c:v>
                </c:pt>
                <c:pt idx="33950">
                  <c:v>0.60808511400476439</c:v>
                </c:pt>
                <c:pt idx="33951">
                  <c:v>0.60810302520105319</c:v>
                </c:pt>
                <c:pt idx="33952">
                  <c:v>0.60812093639734199</c:v>
                </c:pt>
                <c:pt idx="33953">
                  <c:v>0.60813884759363079</c:v>
                </c:pt>
                <c:pt idx="33954">
                  <c:v>0.60815675878991959</c:v>
                </c:pt>
                <c:pt idx="33955">
                  <c:v>0.60817466998620839</c:v>
                </c:pt>
                <c:pt idx="33956">
                  <c:v>0.60819258118249719</c:v>
                </c:pt>
                <c:pt idx="33957">
                  <c:v>0.60821049237878599</c:v>
                </c:pt>
                <c:pt idx="33958">
                  <c:v>0.60822840357507479</c:v>
                </c:pt>
                <c:pt idx="33959">
                  <c:v>0.60824631477136359</c:v>
                </c:pt>
                <c:pt idx="33960">
                  <c:v>0.60826422596765239</c:v>
                </c:pt>
                <c:pt idx="33961">
                  <c:v>0.60828213716394119</c:v>
                </c:pt>
                <c:pt idx="33962">
                  <c:v>0.60830004836022999</c:v>
                </c:pt>
                <c:pt idx="33963">
                  <c:v>0.60831795955651879</c:v>
                </c:pt>
                <c:pt idx="33964">
                  <c:v>0.60833587075280759</c:v>
                </c:pt>
                <c:pt idx="33965">
                  <c:v>0.60835378194909639</c:v>
                </c:pt>
                <c:pt idx="33966">
                  <c:v>0.6083716931453852</c:v>
                </c:pt>
                <c:pt idx="33967">
                  <c:v>0.608389604341674</c:v>
                </c:pt>
                <c:pt idx="33968">
                  <c:v>0.6084075155379628</c:v>
                </c:pt>
                <c:pt idx="33969">
                  <c:v>0.6084254267342516</c:v>
                </c:pt>
                <c:pt idx="33970">
                  <c:v>0.6084433379305404</c:v>
                </c:pt>
                <c:pt idx="33971">
                  <c:v>0.6084612491268292</c:v>
                </c:pt>
                <c:pt idx="33972">
                  <c:v>0.608479160323118</c:v>
                </c:pt>
                <c:pt idx="33973">
                  <c:v>0.6084970715194068</c:v>
                </c:pt>
                <c:pt idx="33974">
                  <c:v>0.6085149827156956</c:v>
                </c:pt>
                <c:pt idx="33975">
                  <c:v>0.6085328939119844</c:v>
                </c:pt>
                <c:pt idx="33976">
                  <c:v>0.6085508051082732</c:v>
                </c:pt>
                <c:pt idx="33977">
                  <c:v>0.608568716304562</c:v>
                </c:pt>
                <c:pt idx="33978">
                  <c:v>0.6085866275008508</c:v>
                </c:pt>
                <c:pt idx="33979">
                  <c:v>0.6086045386971396</c:v>
                </c:pt>
                <c:pt idx="33980">
                  <c:v>0.6086224498934284</c:v>
                </c:pt>
                <c:pt idx="33981">
                  <c:v>0.6086403610897172</c:v>
                </c:pt>
                <c:pt idx="33982">
                  <c:v>0.608658272286006</c:v>
                </c:pt>
                <c:pt idx="33983">
                  <c:v>0.6086761834822948</c:v>
                </c:pt>
                <c:pt idx="33984">
                  <c:v>0.6086940946785836</c:v>
                </c:pt>
                <c:pt idx="33985">
                  <c:v>0.6087120058748724</c:v>
                </c:pt>
                <c:pt idx="33986">
                  <c:v>0.6087299170711612</c:v>
                </c:pt>
                <c:pt idx="33987">
                  <c:v>0.60874782826745</c:v>
                </c:pt>
                <c:pt idx="33988">
                  <c:v>0.6087657394637388</c:v>
                </c:pt>
                <c:pt idx="33989">
                  <c:v>0.6087836506600276</c:v>
                </c:pt>
                <c:pt idx="33990">
                  <c:v>0.6088015618563164</c:v>
                </c:pt>
                <c:pt idx="33991">
                  <c:v>0.6088194730526052</c:v>
                </c:pt>
                <c:pt idx="33992">
                  <c:v>0.608837384248894</c:v>
                </c:pt>
                <c:pt idx="33993">
                  <c:v>0.6088552954451828</c:v>
                </c:pt>
                <c:pt idx="33994">
                  <c:v>0.6088732066414716</c:v>
                </c:pt>
                <c:pt idx="33995">
                  <c:v>0.6088911178377604</c:v>
                </c:pt>
                <c:pt idx="33996">
                  <c:v>0.6089090290340492</c:v>
                </c:pt>
                <c:pt idx="33997">
                  <c:v>0.608926940230338</c:v>
                </c:pt>
                <c:pt idx="33998">
                  <c:v>0.6089448514266268</c:v>
                </c:pt>
                <c:pt idx="33999">
                  <c:v>0.6089627626229156</c:v>
                </c:pt>
                <c:pt idx="34000">
                  <c:v>0.6089806738192044</c:v>
                </c:pt>
                <c:pt idx="34001">
                  <c:v>0.6089985850154932</c:v>
                </c:pt>
                <c:pt idx="34002">
                  <c:v>0.609016496211782</c:v>
                </c:pt>
                <c:pt idx="34003">
                  <c:v>0.6090344074080708</c:v>
                </c:pt>
                <c:pt idx="34004">
                  <c:v>0.6090523186043596</c:v>
                </c:pt>
                <c:pt idx="34005">
                  <c:v>0.6090702298006484</c:v>
                </c:pt>
                <c:pt idx="34006">
                  <c:v>0.6090881409969372</c:v>
                </c:pt>
                <c:pt idx="34007">
                  <c:v>0.609106052193226</c:v>
                </c:pt>
                <c:pt idx="34008">
                  <c:v>0.6091239633895148</c:v>
                </c:pt>
                <c:pt idx="34009">
                  <c:v>0.6091418745858036</c:v>
                </c:pt>
                <c:pt idx="34010">
                  <c:v>0.6091597857820924</c:v>
                </c:pt>
                <c:pt idx="34011">
                  <c:v>0.6091776969783812</c:v>
                </c:pt>
                <c:pt idx="34012">
                  <c:v>0.60919560817467</c:v>
                </c:pt>
                <c:pt idx="34013">
                  <c:v>0.6092135193709588</c:v>
                </c:pt>
                <c:pt idx="34014">
                  <c:v>0.6092314305672476</c:v>
                </c:pt>
                <c:pt idx="34015">
                  <c:v>0.6092493417635364</c:v>
                </c:pt>
                <c:pt idx="34016">
                  <c:v>0.6092672529598252</c:v>
                </c:pt>
                <c:pt idx="34017">
                  <c:v>0.609285164156114</c:v>
                </c:pt>
                <c:pt idx="34018">
                  <c:v>0.6093030753524028</c:v>
                </c:pt>
                <c:pt idx="34019">
                  <c:v>0.6093209865486916</c:v>
                </c:pt>
                <c:pt idx="34020">
                  <c:v>0.6093388977449804</c:v>
                </c:pt>
                <c:pt idx="34021">
                  <c:v>0.6093568089412692</c:v>
                </c:pt>
                <c:pt idx="34022">
                  <c:v>0.609374720137558</c:v>
                </c:pt>
                <c:pt idx="34023">
                  <c:v>0.6093926313338468</c:v>
                </c:pt>
                <c:pt idx="34024">
                  <c:v>0.6094105425301356</c:v>
                </c:pt>
                <c:pt idx="34025">
                  <c:v>0.6094284537264244</c:v>
                </c:pt>
                <c:pt idx="34026">
                  <c:v>0.6094463649227132</c:v>
                </c:pt>
                <c:pt idx="34027">
                  <c:v>0.609464276119002</c:v>
                </c:pt>
                <c:pt idx="34028">
                  <c:v>0.6094821873152908</c:v>
                </c:pt>
                <c:pt idx="34029">
                  <c:v>0.6095000985115796</c:v>
                </c:pt>
                <c:pt idx="34030">
                  <c:v>0.6095180097078684</c:v>
                </c:pt>
                <c:pt idx="34031">
                  <c:v>0.6095359209041572</c:v>
                </c:pt>
                <c:pt idx="34032">
                  <c:v>0.609553832100446</c:v>
                </c:pt>
                <c:pt idx="34033">
                  <c:v>0.6095717432967348</c:v>
                </c:pt>
                <c:pt idx="34034">
                  <c:v>0.6095896544930236</c:v>
                </c:pt>
                <c:pt idx="34035">
                  <c:v>0.6096075656893124</c:v>
                </c:pt>
                <c:pt idx="34036">
                  <c:v>0.6096254768856012</c:v>
                </c:pt>
                <c:pt idx="34037">
                  <c:v>0.60964338808189</c:v>
                </c:pt>
                <c:pt idx="34038">
                  <c:v>0.6096612992781788</c:v>
                </c:pt>
                <c:pt idx="34039">
                  <c:v>0.6096792104744676</c:v>
                </c:pt>
                <c:pt idx="34040">
                  <c:v>0.6096971216707564</c:v>
                </c:pt>
                <c:pt idx="34041">
                  <c:v>0.6097150328670452</c:v>
                </c:pt>
                <c:pt idx="34042">
                  <c:v>0.609732944063334</c:v>
                </c:pt>
                <c:pt idx="34043">
                  <c:v>0.6097508552596228</c:v>
                </c:pt>
                <c:pt idx="34044">
                  <c:v>0.6097687664559116</c:v>
                </c:pt>
                <c:pt idx="34045">
                  <c:v>0.6097866776522004</c:v>
                </c:pt>
                <c:pt idx="34046">
                  <c:v>0.6098045888484892</c:v>
                </c:pt>
                <c:pt idx="34047">
                  <c:v>0.609822500044778</c:v>
                </c:pt>
                <c:pt idx="34048">
                  <c:v>0.6098404112410668</c:v>
                </c:pt>
                <c:pt idx="34049">
                  <c:v>0.6098583224373556</c:v>
                </c:pt>
                <c:pt idx="34050">
                  <c:v>0.6098762336336444</c:v>
                </c:pt>
                <c:pt idx="34051">
                  <c:v>0.6098941448299332</c:v>
                </c:pt>
                <c:pt idx="34052">
                  <c:v>0.609912056026222</c:v>
                </c:pt>
                <c:pt idx="34053">
                  <c:v>0.6099299672225108</c:v>
                </c:pt>
                <c:pt idx="34054">
                  <c:v>0.6099478784187996</c:v>
                </c:pt>
                <c:pt idx="34055">
                  <c:v>0.60996578961508841</c:v>
                </c:pt>
                <c:pt idx="34056">
                  <c:v>0.60998370081137721</c:v>
                </c:pt>
                <c:pt idx="34057">
                  <c:v>0.61000161200766601</c:v>
                </c:pt>
                <c:pt idx="34058">
                  <c:v>0.61001952320395481</c:v>
                </c:pt>
                <c:pt idx="34059">
                  <c:v>0.61003743440024361</c:v>
                </c:pt>
                <c:pt idx="34060">
                  <c:v>0.61005534559653241</c:v>
                </c:pt>
                <c:pt idx="34061">
                  <c:v>0.61007325679282121</c:v>
                </c:pt>
                <c:pt idx="34062">
                  <c:v>0.61009116798911001</c:v>
                </c:pt>
                <c:pt idx="34063">
                  <c:v>0.61010907918539881</c:v>
                </c:pt>
                <c:pt idx="34064">
                  <c:v>0.61012699038168761</c:v>
                </c:pt>
                <c:pt idx="34065">
                  <c:v>0.61014490157797641</c:v>
                </c:pt>
                <c:pt idx="34066">
                  <c:v>0.61016281277426521</c:v>
                </c:pt>
                <c:pt idx="34067">
                  <c:v>0.61018072397055401</c:v>
                </c:pt>
                <c:pt idx="34068">
                  <c:v>0.61019863516684281</c:v>
                </c:pt>
                <c:pt idx="34069">
                  <c:v>0.61021654636313161</c:v>
                </c:pt>
                <c:pt idx="34070">
                  <c:v>0.61023445755942041</c:v>
                </c:pt>
                <c:pt idx="34071">
                  <c:v>0.61025236875570921</c:v>
                </c:pt>
                <c:pt idx="34072">
                  <c:v>0.61027027995199801</c:v>
                </c:pt>
                <c:pt idx="34073">
                  <c:v>0.61028819114828681</c:v>
                </c:pt>
                <c:pt idx="34074">
                  <c:v>0.61030610234457561</c:v>
                </c:pt>
                <c:pt idx="34075">
                  <c:v>0.61032401354086441</c:v>
                </c:pt>
                <c:pt idx="34076">
                  <c:v>0.61034192473715321</c:v>
                </c:pt>
                <c:pt idx="34077">
                  <c:v>0.61035983593344201</c:v>
                </c:pt>
                <c:pt idx="34078">
                  <c:v>0.61037774712973081</c:v>
                </c:pt>
                <c:pt idx="34079">
                  <c:v>0.61039565832601961</c:v>
                </c:pt>
                <c:pt idx="34080">
                  <c:v>0.61041356952230841</c:v>
                </c:pt>
                <c:pt idx="34081">
                  <c:v>0.61043148071859721</c:v>
                </c:pt>
                <c:pt idx="34082">
                  <c:v>0.61044939191488601</c:v>
                </c:pt>
                <c:pt idx="34083">
                  <c:v>0.61046730311117481</c:v>
                </c:pt>
                <c:pt idx="34084">
                  <c:v>0.61048521430746361</c:v>
                </c:pt>
                <c:pt idx="34085">
                  <c:v>0.61050312550375241</c:v>
                </c:pt>
                <c:pt idx="34086">
                  <c:v>0.61052103670004121</c:v>
                </c:pt>
                <c:pt idx="34087">
                  <c:v>0.61053894789633001</c:v>
                </c:pt>
                <c:pt idx="34088">
                  <c:v>0.61055685909261881</c:v>
                </c:pt>
                <c:pt idx="34089">
                  <c:v>0.61057477028890761</c:v>
                </c:pt>
                <c:pt idx="34090">
                  <c:v>0.61059268148519641</c:v>
                </c:pt>
                <c:pt idx="34091">
                  <c:v>0.61061059268148521</c:v>
                </c:pt>
                <c:pt idx="34092">
                  <c:v>0.61062850387777401</c:v>
                </c:pt>
                <c:pt idx="34093">
                  <c:v>0.61064641507406281</c:v>
                </c:pt>
                <c:pt idx="34094">
                  <c:v>0.61066432627035161</c:v>
                </c:pt>
                <c:pt idx="34095">
                  <c:v>0.61068223746664041</c:v>
                </c:pt>
                <c:pt idx="34096">
                  <c:v>0.61070014866292921</c:v>
                </c:pt>
                <c:pt idx="34097">
                  <c:v>0.61071805985921801</c:v>
                </c:pt>
                <c:pt idx="34098">
                  <c:v>0.61073597105550681</c:v>
                </c:pt>
                <c:pt idx="34099">
                  <c:v>0.61075388225179561</c:v>
                </c:pt>
                <c:pt idx="34100">
                  <c:v>0.61077179344808441</c:v>
                </c:pt>
                <c:pt idx="34101">
                  <c:v>0.61078970464437321</c:v>
                </c:pt>
                <c:pt idx="34102">
                  <c:v>0.61080761584066201</c:v>
                </c:pt>
                <c:pt idx="34103">
                  <c:v>0.61082552703695081</c:v>
                </c:pt>
                <c:pt idx="34104">
                  <c:v>0.61084343823323961</c:v>
                </c:pt>
                <c:pt idx="34105">
                  <c:v>0.61086134942952841</c:v>
                </c:pt>
                <c:pt idx="34106">
                  <c:v>0.61087926062581721</c:v>
                </c:pt>
                <c:pt idx="34107">
                  <c:v>0.61089717182210601</c:v>
                </c:pt>
                <c:pt idx="34108">
                  <c:v>0.61091508301839481</c:v>
                </c:pt>
                <c:pt idx="34109">
                  <c:v>0.61093299421468361</c:v>
                </c:pt>
                <c:pt idx="34110">
                  <c:v>0.61095090541097241</c:v>
                </c:pt>
                <c:pt idx="34111">
                  <c:v>0.61096881660726121</c:v>
                </c:pt>
                <c:pt idx="34112">
                  <c:v>0.61098672780355001</c:v>
                </c:pt>
                <c:pt idx="34113">
                  <c:v>0.61100463899983881</c:v>
                </c:pt>
                <c:pt idx="34114">
                  <c:v>0.61102255019612761</c:v>
                </c:pt>
                <c:pt idx="34115">
                  <c:v>0.61104046139241641</c:v>
                </c:pt>
                <c:pt idx="34116">
                  <c:v>0.61105837258870521</c:v>
                </c:pt>
                <c:pt idx="34117">
                  <c:v>0.61107628378499401</c:v>
                </c:pt>
                <c:pt idx="34118">
                  <c:v>0.61109419498128281</c:v>
                </c:pt>
                <c:pt idx="34119">
                  <c:v>0.61111210617757161</c:v>
                </c:pt>
                <c:pt idx="34120">
                  <c:v>0.61113001737386041</c:v>
                </c:pt>
                <c:pt idx="34121">
                  <c:v>0.61114792857014921</c:v>
                </c:pt>
                <c:pt idx="34122">
                  <c:v>0.61116583976643801</c:v>
                </c:pt>
                <c:pt idx="34123">
                  <c:v>0.61118375096272681</c:v>
                </c:pt>
                <c:pt idx="34124">
                  <c:v>0.61120166215901561</c:v>
                </c:pt>
                <c:pt idx="34125">
                  <c:v>0.61121957335530441</c:v>
                </c:pt>
                <c:pt idx="34126">
                  <c:v>0.61123748455159321</c:v>
                </c:pt>
                <c:pt idx="34127">
                  <c:v>0.61125539574788201</c:v>
                </c:pt>
                <c:pt idx="34128">
                  <c:v>0.61127330694417081</c:v>
                </c:pt>
                <c:pt idx="34129">
                  <c:v>0.61129121814045961</c:v>
                </c:pt>
                <c:pt idx="34130">
                  <c:v>0.61130912933674841</c:v>
                </c:pt>
                <c:pt idx="34131">
                  <c:v>0.61132704053303721</c:v>
                </c:pt>
                <c:pt idx="34132">
                  <c:v>0.61134495172932601</c:v>
                </c:pt>
                <c:pt idx="34133">
                  <c:v>0.61136286292561481</c:v>
                </c:pt>
                <c:pt idx="34134">
                  <c:v>0.61138077412190361</c:v>
                </c:pt>
                <c:pt idx="34135">
                  <c:v>0.61139868531819241</c:v>
                </c:pt>
                <c:pt idx="34136">
                  <c:v>0.61141659651448121</c:v>
                </c:pt>
                <c:pt idx="34137">
                  <c:v>0.61143450771077001</c:v>
                </c:pt>
                <c:pt idx="34138">
                  <c:v>0.61145241890705881</c:v>
                </c:pt>
                <c:pt idx="34139">
                  <c:v>0.61147033010334761</c:v>
                </c:pt>
                <c:pt idx="34140">
                  <c:v>0.61148824129963641</c:v>
                </c:pt>
                <c:pt idx="34141">
                  <c:v>0.61150615249592521</c:v>
                </c:pt>
                <c:pt idx="34142">
                  <c:v>0.61152406369221401</c:v>
                </c:pt>
                <c:pt idx="34143">
                  <c:v>0.61154197488850282</c:v>
                </c:pt>
                <c:pt idx="34144">
                  <c:v>0.61155988608479162</c:v>
                </c:pt>
                <c:pt idx="34145">
                  <c:v>0.61157779728108042</c:v>
                </c:pt>
                <c:pt idx="34146">
                  <c:v>0.61159570847736922</c:v>
                </c:pt>
                <c:pt idx="34147">
                  <c:v>0.61161361967365802</c:v>
                </c:pt>
                <c:pt idx="34148">
                  <c:v>0.61163153086994682</c:v>
                </c:pt>
                <c:pt idx="34149">
                  <c:v>0.61164944206623562</c:v>
                </c:pt>
                <c:pt idx="34150">
                  <c:v>0.61166735326252442</c:v>
                </c:pt>
                <c:pt idx="34151">
                  <c:v>0.61168526445881322</c:v>
                </c:pt>
                <c:pt idx="34152">
                  <c:v>0.61170317565510202</c:v>
                </c:pt>
                <c:pt idx="34153">
                  <c:v>0.61172108685139082</c:v>
                </c:pt>
                <c:pt idx="34154">
                  <c:v>0.61173899804767962</c:v>
                </c:pt>
                <c:pt idx="34155">
                  <c:v>0.61175690924396842</c:v>
                </c:pt>
                <c:pt idx="34156">
                  <c:v>0.61177482044025722</c:v>
                </c:pt>
                <c:pt idx="34157">
                  <c:v>0.61179273163654602</c:v>
                </c:pt>
                <c:pt idx="34158">
                  <c:v>0.61181064283283482</c:v>
                </c:pt>
                <c:pt idx="34159">
                  <c:v>0.61182855402912362</c:v>
                </c:pt>
                <c:pt idx="34160">
                  <c:v>0.61184646522541242</c:v>
                </c:pt>
                <c:pt idx="34161">
                  <c:v>0.61186437642170122</c:v>
                </c:pt>
                <c:pt idx="34162">
                  <c:v>0.61188228761799002</c:v>
                </c:pt>
                <c:pt idx="34163">
                  <c:v>0.61190019881427882</c:v>
                </c:pt>
                <c:pt idx="34164">
                  <c:v>0.61191811001056762</c:v>
                </c:pt>
                <c:pt idx="34165">
                  <c:v>0.61193602120685642</c:v>
                </c:pt>
                <c:pt idx="34166">
                  <c:v>0.61195393240314522</c:v>
                </c:pt>
                <c:pt idx="34167">
                  <c:v>0.61197184359943402</c:v>
                </c:pt>
                <c:pt idx="34168">
                  <c:v>0.61198975479572282</c:v>
                </c:pt>
                <c:pt idx="34169">
                  <c:v>0.61200766599201162</c:v>
                </c:pt>
                <c:pt idx="34170">
                  <c:v>0.61202557718830042</c:v>
                </c:pt>
                <c:pt idx="34171">
                  <c:v>0.61204348838458922</c:v>
                </c:pt>
                <c:pt idx="34172">
                  <c:v>0.61206139958087802</c:v>
                </c:pt>
                <c:pt idx="34173">
                  <c:v>0.61207931077716682</c:v>
                </c:pt>
                <c:pt idx="34174">
                  <c:v>0.61209722197345562</c:v>
                </c:pt>
                <c:pt idx="34175">
                  <c:v>0.61211513316974442</c:v>
                </c:pt>
                <c:pt idx="34176">
                  <c:v>0.61213304436603322</c:v>
                </c:pt>
                <c:pt idx="34177">
                  <c:v>0.61215095556232202</c:v>
                </c:pt>
                <c:pt idx="34178">
                  <c:v>0.61216886675861082</c:v>
                </c:pt>
                <c:pt idx="34179">
                  <c:v>0.61218677795489962</c:v>
                </c:pt>
                <c:pt idx="34180">
                  <c:v>0.61220468915118842</c:v>
                </c:pt>
                <c:pt idx="34181">
                  <c:v>0.61222260034747722</c:v>
                </c:pt>
                <c:pt idx="34182">
                  <c:v>0.61224051154376602</c:v>
                </c:pt>
                <c:pt idx="34183">
                  <c:v>0.61225842274005482</c:v>
                </c:pt>
                <c:pt idx="34184">
                  <c:v>0.61227633393634362</c:v>
                </c:pt>
                <c:pt idx="34185">
                  <c:v>0.61229424513263242</c:v>
                </c:pt>
                <c:pt idx="34186">
                  <c:v>0.61231215632892122</c:v>
                </c:pt>
                <c:pt idx="34187">
                  <c:v>0.61233006752521002</c:v>
                </c:pt>
                <c:pt idx="34188">
                  <c:v>0.61234797872149882</c:v>
                </c:pt>
                <c:pt idx="34189">
                  <c:v>0.61236588991778762</c:v>
                </c:pt>
                <c:pt idx="34190">
                  <c:v>0.61238380111407642</c:v>
                </c:pt>
                <c:pt idx="34191">
                  <c:v>0.61240171231036522</c:v>
                </c:pt>
                <c:pt idx="34192">
                  <c:v>0.61241962350665402</c:v>
                </c:pt>
                <c:pt idx="34193">
                  <c:v>0.61243753470294282</c:v>
                </c:pt>
                <c:pt idx="34194">
                  <c:v>0.61245544589923162</c:v>
                </c:pt>
                <c:pt idx="34195">
                  <c:v>0.61247335709552042</c:v>
                </c:pt>
                <c:pt idx="34196">
                  <c:v>0.61249126829180922</c:v>
                </c:pt>
                <c:pt idx="34197">
                  <c:v>0.61250917948809802</c:v>
                </c:pt>
                <c:pt idx="34198">
                  <c:v>0.61252709068438682</c:v>
                </c:pt>
                <c:pt idx="34199">
                  <c:v>0.61254500188067562</c:v>
                </c:pt>
                <c:pt idx="34200">
                  <c:v>0.61256291307696442</c:v>
                </c:pt>
                <c:pt idx="34201">
                  <c:v>0.61258082427325322</c:v>
                </c:pt>
                <c:pt idx="34202">
                  <c:v>0.61259873546954202</c:v>
                </c:pt>
                <c:pt idx="34203">
                  <c:v>0.61261664666583082</c:v>
                </c:pt>
                <c:pt idx="34204">
                  <c:v>0.61263455786211962</c:v>
                </c:pt>
                <c:pt idx="34205">
                  <c:v>0.61265246905840842</c:v>
                </c:pt>
                <c:pt idx="34206">
                  <c:v>0.61267038025469722</c:v>
                </c:pt>
                <c:pt idx="34207">
                  <c:v>0.61268829145098602</c:v>
                </c:pt>
                <c:pt idx="34208">
                  <c:v>0.61270620264727482</c:v>
                </c:pt>
                <c:pt idx="34209">
                  <c:v>0.61272411384356362</c:v>
                </c:pt>
                <c:pt idx="34210">
                  <c:v>0.61274202503985242</c:v>
                </c:pt>
                <c:pt idx="34211">
                  <c:v>0.61275993623614122</c:v>
                </c:pt>
                <c:pt idx="34212">
                  <c:v>0.61277784743243002</c:v>
                </c:pt>
                <c:pt idx="34213">
                  <c:v>0.61279575862871882</c:v>
                </c:pt>
                <c:pt idx="34214">
                  <c:v>0.61281366982500762</c:v>
                </c:pt>
                <c:pt idx="34215">
                  <c:v>0.61283158102129642</c:v>
                </c:pt>
                <c:pt idx="34216">
                  <c:v>0.61284949221758522</c:v>
                </c:pt>
                <c:pt idx="34217">
                  <c:v>0.61286740341387402</c:v>
                </c:pt>
                <c:pt idx="34218">
                  <c:v>0.61288531461016282</c:v>
                </c:pt>
                <c:pt idx="34219">
                  <c:v>0.61290322580645162</c:v>
                </c:pt>
                <c:pt idx="34220">
                  <c:v>0.61292113700274042</c:v>
                </c:pt>
                <c:pt idx="34221">
                  <c:v>0.61293904819902922</c:v>
                </c:pt>
                <c:pt idx="34222">
                  <c:v>0.61295695939531802</c:v>
                </c:pt>
                <c:pt idx="34223">
                  <c:v>0.61297487059160682</c:v>
                </c:pt>
                <c:pt idx="34224">
                  <c:v>0.61299278178789562</c:v>
                </c:pt>
                <c:pt idx="34225">
                  <c:v>0.61301069298418442</c:v>
                </c:pt>
                <c:pt idx="34226">
                  <c:v>0.61302860418047322</c:v>
                </c:pt>
                <c:pt idx="34227">
                  <c:v>0.61304651537676202</c:v>
                </c:pt>
                <c:pt idx="34228">
                  <c:v>0.61306442657305082</c:v>
                </c:pt>
                <c:pt idx="34229">
                  <c:v>0.61308233776933962</c:v>
                </c:pt>
                <c:pt idx="34230">
                  <c:v>0.61310024896562842</c:v>
                </c:pt>
                <c:pt idx="34231">
                  <c:v>0.61311816016191723</c:v>
                </c:pt>
                <c:pt idx="34232">
                  <c:v>0.61313607135820603</c:v>
                </c:pt>
                <c:pt idx="34233">
                  <c:v>0.61315398255449483</c:v>
                </c:pt>
                <c:pt idx="34234">
                  <c:v>0.61317189375078363</c:v>
                </c:pt>
                <c:pt idx="34235">
                  <c:v>0.61318980494707243</c:v>
                </c:pt>
                <c:pt idx="34236">
                  <c:v>0.61320771614336123</c:v>
                </c:pt>
                <c:pt idx="34237">
                  <c:v>0.61322562733965003</c:v>
                </c:pt>
                <c:pt idx="34238">
                  <c:v>0.61324353853593883</c:v>
                </c:pt>
                <c:pt idx="34239">
                  <c:v>0.61326144973222763</c:v>
                </c:pt>
                <c:pt idx="34240">
                  <c:v>0.61327936092851643</c:v>
                </c:pt>
                <c:pt idx="34241">
                  <c:v>0.61329727212480523</c:v>
                </c:pt>
                <c:pt idx="34242">
                  <c:v>0.61331518332109403</c:v>
                </c:pt>
                <c:pt idx="34243">
                  <c:v>0.61333309451738283</c:v>
                </c:pt>
                <c:pt idx="34244">
                  <c:v>0.61335100571367163</c:v>
                </c:pt>
                <c:pt idx="34245">
                  <c:v>0.61336891690996043</c:v>
                </c:pt>
                <c:pt idx="34246">
                  <c:v>0.61338682810624923</c:v>
                </c:pt>
                <c:pt idx="34247">
                  <c:v>0.61340473930253803</c:v>
                </c:pt>
                <c:pt idx="34248">
                  <c:v>0.61342265049882683</c:v>
                </c:pt>
                <c:pt idx="34249">
                  <c:v>0.61344056169511563</c:v>
                </c:pt>
                <c:pt idx="34250">
                  <c:v>0.61345847289140443</c:v>
                </c:pt>
                <c:pt idx="34251">
                  <c:v>0.61347638408769323</c:v>
                </c:pt>
                <c:pt idx="34252">
                  <c:v>0.61349429528398203</c:v>
                </c:pt>
                <c:pt idx="34253">
                  <c:v>0.61351220648027083</c:v>
                </c:pt>
                <c:pt idx="34254">
                  <c:v>0.61353011767655963</c:v>
                </c:pt>
                <c:pt idx="34255">
                  <c:v>0.61354802887284843</c:v>
                </c:pt>
                <c:pt idx="34256">
                  <c:v>0.61356594006913723</c:v>
                </c:pt>
                <c:pt idx="34257">
                  <c:v>0.61358385126542603</c:v>
                </c:pt>
                <c:pt idx="34258">
                  <c:v>0.61360176246171483</c:v>
                </c:pt>
                <c:pt idx="34259">
                  <c:v>0.61361967365800363</c:v>
                </c:pt>
                <c:pt idx="34260">
                  <c:v>0.61363758485429243</c:v>
                </c:pt>
                <c:pt idx="34261">
                  <c:v>0.61365549605058123</c:v>
                </c:pt>
                <c:pt idx="34262">
                  <c:v>0.61367340724687003</c:v>
                </c:pt>
                <c:pt idx="34263">
                  <c:v>0.61369131844315883</c:v>
                </c:pt>
                <c:pt idx="34264">
                  <c:v>0.61370922963944763</c:v>
                </c:pt>
                <c:pt idx="34265">
                  <c:v>0.61372714083573643</c:v>
                </c:pt>
                <c:pt idx="34266">
                  <c:v>0.61374505203202523</c:v>
                </c:pt>
                <c:pt idx="34267">
                  <c:v>0.61376296322831403</c:v>
                </c:pt>
                <c:pt idx="34268">
                  <c:v>0.61378087442460283</c:v>
                </c:pt>
                <c:pt idx="34269">
                  <c:v>0.61379878562089163</c:v>
                </c:pt>
                <c:pt idx="34270">
                  <c:v>0.61381669681718043</c:v>
                </c:pt>
                <c:pt idx="34271">
                  <c:v>0.61383460801346923</c:v>
                </c:pt>
                <c:pt idx="34272">
                  <c:v>0.61385251920975803</c:v>
                </c:pt>
                <c:pt idx="34273">
                  <c:v>0.61387043040604683</c:v>
                </c:pt>
                <c:pt idx="34274">
                  <c:v>0.61388834160233563</c:v>
                </c:pt>
                <c:pt idx="34275">
                  <c:v>0.61390625279862443</c:v>
                </c:pt>
                <c:pt idx="34276">
                  <c:v>0.61392416399491323</c:v>
                </c:pt>
                <c:pt idx="34277">
                  <c:v>0.61394207519120203</c:v>
                </c:pt>
                <c:pt idx="34278">
                  <c:v>0.61395998638749083</c:v>
                </c:pt>
                <c:pt idx="34279">
                  <c:v>0.61397789758377963</c:v>
                </c:pt>
                <c:pt idx="34280">
                  <c:v>0.61399580878006843</c:v>
                </c:pt>
                <c:pt idx="34281">
                  <c:v>0.61401371997635723</c:v>
                </c:pt>
                <c:pt idx="34282">
                  <c:v>0.61403163117264603</c:v>
                </c:pt>
                <c:pt idx="34283">
                  <c:v>0.61404954236893483</c:v>
                </c:pt>
                <c:pt idx="34284">
                  <c:v>0.61406745356522363</c:v>
                </c:pt>
                <c:pt idx="34285">
                  <c:v>0.61408536476151243</c:v>
                </c:pt>
                <c:pt idx="34286">
                  <c:v>0.61410327595780123</c:v>
                </c:pt>
                <c:pt idx="34287">
                  <c:v>0.61412118715409003</c:v>
                </c:pt>
                <c:pt idx="34288">
                  <c:v>0.61413909835037883</c:v>
                </c:pt>
                <c:pt idx="34289">
                  <c:v>0.61415700954666763</c:v>
                </c:pt>
                <c:pt idx="34290">
                  <c:v>0.61417492074295643</c:v>
                </c:pt>
                <c:pt idx="34291">
                  <c:v>0.61419283193924523</c:v>
                </c:pt>
                <c:pt idx="34292">
                  <c:v>0.61421074313553403</c:v>
                </c:pt>
                <c:pt idx="34293">
                  <c:v>0.61422865433182283</c:v>
                </c:pt>
                <c:pt idx="34294">
                  <c:v>0.61424656552811163</c:v>
                </c:pt>
                <c:pt idx="34295">
                  <c:v>0.61426447672440043</c:v>
                </c:pt>
                <c:pt idx="34296">
                  <c:v>0.61428238792068923</c:v>
                </c:pt>
                <c:pt idx="34297">
                  <c:v>0.61430029911697803</c:v>
                </c:pt>
                <c:pt idx="34298">
                  <c:v>0.61431821031326683</c:v>
                </c:pt>
                <c:pt idx="34299">
                  <c:v>0.61433612150955563</c:v>
                </c:pt>
                <c:pt idx="34300">
                  <c:v>0.61435403270584443</c:v>
                </c:pt>
                <c:pt idx="34301">
                  <c:v>0.61437194390213323</c:v>
                </c:pt>
                <c:pt idx="34302">
                  <c:v>0.61438985509842203</c:v>
                </c:pt>
                <c:pt idx="34303">
                  <c:v>0.61440776629471083</c:v>
                </c:pt>
                <c:pt idx="34304">
                  <c:v>0.61442567749099963</c:v>
                </c:pt>
                <c:pt idx="34305">
                  <c:v>0.61444358868728843</c:v>
                </c:pt>
                <c:pt idx="34306">
                  <c:v>0.61446149988357723</c:v>
                </c:pt>
                <c:pt idx="34307">
                  <c:v>0.61447941107986603</c:v>
                </c:pt>
                <c:pt idx="34308">
                  <c:v>0.61449732227615483</c:v>
                </c:pt>
                <c:pt idx="34309">
                  <c:v>0.61451523347244363</c:v>
                </c:pt>
                <c:pt idx="34310">
                  <c:v>0.61453314466873243</c:v>
                </c:pt>
                <c:pt idx="34311">
                  <c:v>0.61455105586502123</c:v>
                </c:pt>
                <c:pt idx="34312">
                  <c:v>0.61456896706131003</c:v>
                </c:pt>
                <c:pt idx="34313">
                  <c:v>0.61458687825759883</c:v>
                </c:pt>
                <c:pt idx="34314">
                  <c:v>0.61460478945388763</c:v>
                </c:pt>
                <c:pt idx="34315">
                  <c:v>0.61462270065017643</c:v>
                </c:pt>
                <c:pt idx="34316">
                  <c:v>0.61464061184646523</c:v>
                </c:pt>
                <c:pt idx="34317">
                  <c:v>0.61465852304275403</c:v>
                </c:pt>
                <c:pt idx="34318">
                  <c:v>0.61467643423904283</c:v>
                </c:pt>
                <c:pt idx="34319">
                  <c:v>0.61469434543533163</c:v>
                </c:pt>
                <c:pt idx="34320">
                  <c:v>0.61471225663162044</c:v>
                </c:pt>
                <c:pt idx="34321">
                  <c:v>0.61473016782790924</c:v>
                </c:pt>
                <c:pt idx="34322">
                  <c:v>0.61474807902419804</c:v>
                </c:pt>
                <c:pt idx="34323">
                  <c:v>0.61476599022048684</c:v>
                </c:pt>
                <c:pt idx="34324">
                  <c:v>0.61478390141677564</c:v>
                </c:pt>
                <c:pt idx="34325">
                  <c:v>0.61480181261306444</c:v>
                </c:pt>
                <c:pt idx="34326">
                  <c:v>0.61481972380935324</c:v>
                </c:pt>
                <c:pt idx="34327">
                  <c:v>0.61483763500564204</c:v>
                </c:pt>
                <c:pt idx="34328">
                  <c:v>0.61485554620193084</c:v>
                </c:pt>
                <c:pt idx="34329">
                  <c:v>0.61487345739821964</c:v>
                </c:pt>
                <c:pt idx="34330">
                  <c:v>0.61489136859450844</c:v>
                </c:pt>
                <c:pt idx="34331">
                  <c:v>0.61490927979079724</c:v>
                </c:pt>
                <c:pt idx="34332">
                  <c:v>0.61492719098708604</c:v>
                </c:pt>
                <c:pt idx="34333">
                  <c:v>0.61494510218337484</c:v>
                </c:pt>
                <c:pt idx="34334">
                  <c:v>0.61496301337966364</c:v>
                </c:pt>
                <c:pt idx="34335">
                  <c:v>0.61498092457595244</c:v>
                </c:pt>
                <c:pt idx="34336">
                  <c:v>0.61499883577224124</c:v>
                </c:pt>
                <c:pt idx="34337">
                  <c:v>0.61501674696853004</c:v>
                </c:pt>
                <c:pt idx="34338">
                  <c:v>0.61503465816481884</c:v>
                </c:pt>
                <c:pt idx="34339">
                  <c:v>0.61505256936110764</c:v>
                </c:pt>
                <c:pt idx="34340">
                  <c:v>0.61507048055739644</c:v>
                </c:pt>
                <c:pt idx="34341">
                  <c:v>0.61508839175368524</c:v>
                </c:pt>
                <c:pt idx="34342">
                  <c:v>0.61510630294997404</c:v>
                </c:pt>
                <c:pt idx="34343">
                  <c:v>0.61512421414626284</c:v>
                </c:pt>
                <c:pt idx="34344">
                  <c:v>0.61514212534255164</c:v>
                </c:pt>
                <c:pt idx="34345">
                  <c:v>0.61516003653884044</c:v>
                </c:pt>
                <c:pt idx="34346">
                  <c:v>0.61517794773512924</c:v>
                </c:pt>
                <c:pt idx="34347">
                  <c:v>0.61519585893141804</c:v>
                </c:pt>
                <c:pt idx="34348">
                  <c:v>0.61521377012770684</c:v>
                </c:pt>
                <c:pt idx="34349">
                  <c:v>0.61523168132399564</c:v>
                </c:pt>
                <c:pt idx="34350">
                  <c:v>0.61524959252028444</c:v>
                </c:pt>
                <c:pt idx="34351">
                  <c:v>0.61526750371657324</c:v>
                </c:pt>
                <c:pt idx="34352">
                  <c:v>0.61528541491286204</c:v>
                </c:pt>
                <c:pt idx="34353">
                  <c:v>0.61530332610915084</c:v>
                </c:pt>
                <c:pt idx="34354">
                  <c:v>0.61532123730543964</c:v>
                </c:pt>
                <c:pt idx="34355">
                  <c:v>0.61533914850172844</c:v>
                </c:pt>
                <c:pt idx="34356">
                  <c:v>0.61535705969801724</c:v>
                </c:pt>
                <c:pt idx="34357">
                  <c:v>0.61537497089430604</c:v>
                </c:pt>
                <c:pt idx="34358">
                  <c:v>0.61539288209059484</c:v>
                </c:pt>
                <c:pt idx="34359">
                  <c:v>0.61541079328688364</c:v>
                </c:pt>
                <c:pt idx="34360">
                  <c:v>0.61542870448317244</c:v>
                </c:pt>
                <c:pt idx="34361">
                  <c:v>0.61544661567946124</c:v>
                </c:pt>
                <c:pt idx="34362">
                  <c:v>0.61546452687575004</c:v>
                </c:pt>
                <c:pt idx="34363">
                  <c:v>0.61548243807203884</c:v>
                </c:pt>
                <c:pt idx="34364">
                  <c:v>0.61550034926832764</c:v>
                </c:pt>
                <c:pt idx="34365">
                  <c:v>0.61551826046461644</c:v>
                </c:pt>
                <c:pt idx="34366">
                  <c:v>0.61553617166090524</c:v>
                </c:pt>
                <c:pt idx="34367">
                  <c:v>0.61555408285719404</c:v>
                </c:pt>
                <c:pt idx="34368">
                  <c:v>0.61557199405348284</c:v>
                </c:pt>
                <c:pt idx="34369">
                  <c:v>0.61558990524977164</c:v>
                </c:pt>
                <c:pt idx="34370">
                  <c:v>0.61560781644606044</c:v>
                </c:pt>
                <c:pt idx="34371">
                  <c:v>0.61562572764234924</c:v>
                </c:pt>
                <c:pt idx="34372">
                  <c:v>0.61564363883863804</c:v>
                </c:pt>
                <c:pt idx="34373">
                  <c:v>0.61566155003492684</c:v>
                </c:pt>
                <c:pt idx="34374">
                  <c:v>0.61567946123121564</c:v>
                </c:pt>
                <c:pt idx="34375">
                  <c:v>0.61569737242750444</c:v>
                </c:pt>
                <c:pt idx="34376">
                  <c:v>0.61571528362379324</c:v>
                </c:pt>
                <c:pt idx="34377">
                  <c:v>0.61573319482008204</c:v>
                </c:pt>
                <c:pt idx="34378">
                  <c:v>0.61575110601637084</c:v>
                </c:pt>
                <c:pt idx="34379">
                  <c:v>0.61576901721265964</c:v>
                </c:pt>
                <c:pt idx="34380">
                  <c:v>0.61578692840894844</c:v>
                </c:pt>
                <c:pt idx="34381">
                  <c:v>0.61580483960523724</c:v>
                </c:pt>
                <c:pt idx="34382">
                  <c:v>0.61582275080152604</c:v>
                </c:pt>
                <c:pt idx="34383">
                  <c:v>0.61584066199781484</c:v>
                </c:pt>
                <c:pt idx="34384">
                  <c:v>0.61585857319410364</c:v>
                </c:pt>
                <c:pt idx="34385">
                  <c:v>0.61587648439039244</c:v>
                </c:pt>
                <c:pt idx="34386">
                  <c:v>0.61589439558668124</c:v>
                </c:pt>
                <c:pt idx="34387">
                  <c:v>0.61591230678297004</c:v>
                </c:pt>
                <c:pt idx="34388">
                  <c:v>0.61593021797925884</c:v>
                </c:pt>
                <c:pt idx="34389">
                  <c:v>0.61594812917554764</c:v>
                </c:pt>
                <c:pt idx="34390">
                  <c:v>0.61596604037183644</c:v>
                </c:pt>
                <c:pt idx="34391">
                  <c:v>0.61598395156812524</c:v>
                </c:pt>
                <c:pt idx="34392">
                  <c:v>0.61600186276441404</c:v>
                </c:pt>
                <c:pt idx="34393">
                  <c:v>0.61601977396070284</c:v>
                </c:pt>
                <c:pt idx="34394">
                  <c:v>0.61603768515699164</c:v>
                </c:pt>
                <c:pt idx="34395">
                  <c:v>0.61605559635328044</c:v>
                </c:pt>
                <c:pt idx="34396">
                  <c:v>0.61607350754956924</c:v>
                </c:pt>
                <c:pt idx="34397">
                  <c:v>0.61609141874585804</c:v>
                </c:pt>
                <c:pt idx="34398">
                  <c:v>0.61610932994214684</c:v>
                </c:pt>
                <c:pt idx="34399">
                  <c:v>0.61612724113843564</c:v>
                </c:pt>
                <c:pt idx="34400">
                  <c:v>0.61614515233472444</c:v>
                </c:pt>
                <c:pt idx="34401">
                  <c:v>0.61616306353101324</c:v>
                </c:pt>
                <c:pt idx="34402">
                  <c:v>0.61618097472730204</c:v>
                </c:pt>
                <c:pt idx="34403">
                  <c:v>0.61619888592359084</c:v>
                </c:pt>
                <c:pt idx="34404">
                  <c:v>0.61621679711987964</c:v>
                </c:pt>
                <c:pt idx="34405">
                  <c:v>0.61623470831616844</c:v>
                </c:pt>
                <c:pt idx="34406">
                  <c:v>0.61625261951245724</c:v>
                </c:pt>
                <c:pt idx="34407">
                  <c:v>0.61627053070874604</c:v>
                </c:pt>
                <c:pt idx="34408">
                  <c:v>0.61628844190503485</c:v>
                </c:pt>
                <c:pt idx="34409">
                  <c:v>0.61630635310132365</c:v>
                </c:pt>
                <c:pt idx="34410">
                  <c:v>0.61632426429761245</c:v>
                </c:pt>
                <c:pt idx="34411">
                  <c:v>0.61634217549390125</c:v>
                </c:pt>
                <c:pt idx="34412">
                  <c:v>0.61636008669019005</c:v>
                </c:pt>
                <c:pt idx="34413">
                  <c:v>0.61637799788647885</c:v>
                </c:pt>
                <c:pt idx="34414">
                  <c:v>0.61639590908276765</c:v>
                </c:pt>
                <c:pt idx="34415">
                  <c:v>0.61641382027905645</c:v>
                </c:pt>
                <c:pt idx="34416">
                  <c:v>0.61643173147534525</c:v>
                </c:pt>
                <c:pt idx="34417">
                  <c:v>0.61644964267163405</c:v>
                </c:pt>
                <c:pt idx="34418">
                  <c:v>0.61646755386792285</c:v>
                </c:pt>
                <c:pt idx="34419">
                  <c:v>0.61648546506421165</c:v>
                </c:pt>
                <c:pt idx="34420">
                  <c:v>0.61650337626050045</c:v>
                </c:pt>
                <c:pt idx="34421">
                  <c:v>0.61652128745678925</c:v>
                </c:pt>
                <c:pt idx="34422">
                  <c:v>0.61653919865307805</c:v>
                </c:pt>
                <c:pt idx="34423">
                  <c:v>0.61655710984936685</c:v>
                </c:pt>
                <c:pt idx="34424">
                  <c:v>0.61657502104565565</c:v>
                </c:pt>
                <c:pt idx="34425">
                  <c:v>0.61659293224194445</c:v>
                </c:pt>
                <c:pt idx="34426">
                  <c:v>0.61661084343823325</c:v>
                </c:pt>
                <c:pt idx="34427">
                  <c:v>0.61662875463452205</c:v>
                </c:pt>
                <c:pt idx="34428">
                  <c:v>0.61664666583081085</c:v>
                </c:pt>
                <c:pt idx="34429">
                  <c:v>0.61666457702709965</c:v>
                </c:pt>
                <c:pt idx="34430">
                  <c:v>0.61668248822338845</c:v>
                </c:pt>
                <c:pt idx="34431">
                  <c:v>0.61670039941967725</c:v>
                </c:pt>
                <c:pt idx="34432">
                  <c:v>0.61671831061596605</c:v>
                </c:pt>
                <c:pt idx="34433">
                  <c:v>0.61673622181225485</c:v>
                </c:pt>
                <c:pt idx="34434">
                  <c:v>0.61675413300854365</c:v>
                </c:pt>
                <c:pt idx="34435">
                  <c:v>0.61677204420483245</c:v>
                </c:pt>
                <c:pt idx="34436">
                  <c:v>0.61678995540112125</c:v>
                </c:pt>
                <c:pt idx="34437">
                  <c:v>0.61680786659741005</c:v>
                </c:pt>
                <c:pt idx="34438">
                  <c:v>0.61682577779369885</c:v>
                </c:pt>
                <c:pt idx="34439">
                  <c:v>0.61684368898998765</c:v>
                </c:pt>
                <c:pt idx="34440">
                  <c:v>0.61686160018627645</c:v>
                </c:pt>
                <c:pt idx="34441">
                  <c:v>0.61687951138256525</c:v>
                </c:pt>
                <c:pt idx="34442">
                  <c:v>0.61689742257885405</c:v>
                </c:pt>
                <c:pt idx="34443">
                  <c:v>0.61691533377514285</c:v>
                </c:pt>
                <c:pt idx="34444">
                  <c:v>0.61693324497143165</c:v>
                </c:pt>
                <c:pt idx="34445">
                  <c:v>0.61695115616772045</c:v>
                </c:pt>
                <c:pt idx="34446">
                  <c:v>0.61696906736400925</c:v>
                </c:pt>
                <c:pt idx="34447">
                  <c:v>0.61698697856029805</c:v>
                </c:pt>
                <c:pt idx="34448">
                  <c:v>0.61700488975658685</c:v>
                </c:pt>
                <c:pt idx="34449">
                  <c:v>0.61702280095287565</c:v>
                </c:pt>
                <c:pt idx="34450">
                  <c:v>0.61704071214916445</c:v>
                </c:pt>
                <c:pt idx="34451">
                  <c:v>0.61705862334545325</c:v>
                </c:pt>
                <c:pt idx="34452">
                  <c:v>0.61707653454174205</c:v>
                </c:pt>
                <c:pt idx="34453">
                  <c:v>0.61709444573803085</c:v>
                </c:pt>
                <c:pt idx="34454">
                  <c:v>0.61711235693431965</c:v>
                </c:pt>
                <c:pt idx="34455">
                  <c:v>0.61713026813060845</c:v>
                </c:pt>
                <c:pt idx="34456">
                  <c:v>0.61714817932689725</c:v>
                </c:pt>
                <c:pt idx="34457">
                  <c:v>0.61716609052318605</c:v>
                </c:pt>
                <c:pt idx="34458">
                  <c:v>0.61718400171947485</c:v>
                </c:pt>
                <c:pt idx="34459">
                  <c:v>0.61720191291576365</c:v>
                </c:pt>
                <c:pt idx="34460">
                  <c:v>0.61721982411205245</c:v>
                </c:pt>
                <c:pt idx="34461">
                  <c:v>0.61723773530834125</c:v>
                </c:pt>
                <c:pt idx="34462">
                  <c:v>0.61725564650463005</c:v>
                </c:pt>
                <c:pt idx="34463">
                  <c:v>0.61727355770091885</c:v>
                </c:pt>
                <c:pt idx="34464">
                  <c:v>0.61729146889720765</c:v>
                </c:pt>
                <c:pt idx="34465">
                  <c:v>0.61730938009349645</c:v>
                </c:pt>
                <c:pt idx="34466">
                  <c:v>0.61732729128978525</c:v>
                </c:pt>
                <c:pt idx="34467">
                  <c:v>0.61734520248607405</c:v>
                </c:pt>
                <c:pt idx="34468">
                  <c:v>0.61736311368236285</c:v>
                </c:pt>
                <c:pt idx="34469">
                  <c:v>0.61738102487865165</c:v>
                </c:pt>
                <c:pt idx="34470">
                  <c:v>0.61739893607494045</c:v>
                </c:pt>
                <c:pt idx="34471">
                  <c:v>0.61741684727122925</c:v>
                </c:pt>
                <c:pt idx="34472">
                  <c:v>0.61743475846751805</c:v>
                </c:pt>
                <c:pt idx="34473">
                  <c:v>0.61745266966380685</c:v>
                </c:pt>
                <c:pt idx="34474">
                  <c:v>0.61747058086009565</c:v>
                </c:pt>
                <c:pt idx="34475">
                  <c:v>0.61748849205638445</c:v>
                </c:pt>
                <c:pt idx="34476">
                  <c:v>0.61750640325267325</c:v>
                </c:pt>
                <c:pt idx="34477">
                  <c:v>0.61752431444896205</c:v>
                </c:pt>
                <c:pt idx="34478">
                  <c:v>0.61754222564525085</c:v>
                </c:pt>
                <c:pt idx="34479">
                  <c:v>0.61756013684153965</c:v>
                </c:pt>
                <c:pt idx="34480">
                  <c:v>0.61757804803782845</c:v>
                </c:pt>
                <c:pt idx="34481">
                  <c:v>0.61759595923411725</c:v>
                </c:pt>
                <c:pt idx="34482">
                  <c:v>0.61761387043040605</c:v>
                </c:pt>
                <c:pt idx="34483">
                  <c:v>0.61763178162669485</c:v>
                </c:pt>
                <c:pt idx="34484">
                  <c:v>0.61764969282298365</c:v>
                </c:pt>
                <c:pt idx="34485">
                  <c:v>0.61766760401927245</c:v>
                </c:pt>
                <c:pt idx="34486">
                  <c:v>0.61768551521556125</c:v>
                </c:pt>
                <c:pt idx="34487">
                  <c:v>0.61770342641185005</c:v>
                </c:pt>
                <c:pt idx="34488">
                  <c:v>0.61772133760813885</c:v>
                </c:pt>
                <c:pt idx="34489">
                  <c:v>0.61773924880442765</c:v>
                </c:pt>
                <c:pt idx="34490">
                  <c:v>0.61775716000071645</c:v>
                </c:pt>
                <c:pt idx="34491">
                  <c:v>0.61777507119700525</c:v>
                </c:pt>
                <c:pt idx="34492">
                  <c:v>0.61779298239329405</c:v>
                </c:pt>
                <c:pt idx="34493">
                  <c:v>0.61781089358958285</c:v>
                </c:pt>
                <c:pt idx="34494">
                  <c:v>0.61782880478587165</c:v>
                </c:pt>
                <c:pt idx="34495">
                  <c:v>0.61784671598216045</c:v>
                </c:pt>
                <c:pt idx="34496">
                  <c:v>0.61786462717844925</c:v>
                </c:pt>
                <c:pt idx="34497">
                  <c:v>0.61788253837473806</c:v>
                </c:pt>
                <c:pt idx="34498">
                  <c:v>0.61790044957102686</c:v>
                </c:pt>
                <c:pt idx="34499">
                  <c:v>0.61791836076731566</c:v>
                </c:pt>
                <c:pt idx="34500">
                  <c:v>0.61793627196360446</c:v>
                </c:pt>
                <c:pt idx="34501">
                  <c:v>0.61795418315989326</c:v>
                </c:pt>
                <c:pt idx="34502">
                  <c:v>0.61797209435618206</c:v>
                </c:pt>
                <c:pt idx="34503">
                  <c:v>0.61799000555247086</c:v>
                </c:pt>
                <c:pt idx="34504">
                  <c:v>0.61800791674875966</c:v>
                </c:pt>
                <c:pt idx="34505">
                  <c:v>0.61802582794504846</c:v>
                </c:pt>
                <c:pt idx="34506">
                  <c:v>0.61804373914133726</c:v>
                </c:pt>
                <c:pt idx="34507">
                  <c:v>0.61806165033762606</c:v>
                </c:pt>
                <c:pt idx="34508">
                  <c:v>0.61807956153391486</c:v>
                </c:pt>
                <c:pt idx="34509">
                  <c:v>0.61809747273020366</c:v>
                </c:pt>
                <c:pt idx="34510">
                  <c:v>0.61811538392649246</c:v>
                </c:pt>
                <c:pt idx="34511">
                  <c:v>0.61813329512278126</c:v>
                </c:pt>
                <c:pt idx="34512">
                  <c:v>0.61815120631907006</c:v>
                </c:pt>
                <c:pt idx="34513">
                  <c:v>0.61816911751535886</c:v>
                </c:pt>
                <c:pt idx="34514">
                  <c:v>0.61818702871164766</c:v>
                </c:pt>
                <c:pt idx="34515">
                  <c:v>0.61820493990793646</c:v>
                </c:pt>
                <c:pt idx="34516">
                  <c:v>0.61822285110422526</c:v>
                </c:pt>
                <c:pt idx="34517">
                  <c:v>0.61824076230051406</c:v>
                </c:pt>
                <c:pt idx="34518">
                  <c:v>0.61825867349680286</c:v>
                </c:pt>
                <c:pt idx="34519">
                  <c:v>0.61827658469309166</c:v>
                </c:pt>
                <c:pt idx="34520">
                  <c:v>0.61829449588938046</c:v>
                </c:pt>
                <c:pt idx="34521">
                  <c:v>0.61831240708566926</c:v>
                </c:pt>
                <c:pt idx="34522">
                  <c:v>0.61833031828195806</c:v>
                </c:pt>
                <c:pt idx="34523">
                  <c:v>0.61834822947824686</c:v>
                </c:pt>
                <c:pt idx="34524">
                  <c:v>0.61836614067453566</c:v>
                </c:pt>
                <c:pt idx="34525">
                  <c:v>0.61838405187082446</c:v>
                </c:pt>
                <c:pt idx="34526">
                  <c:v>0.61840196306711326</c:v>
                </c:pt>
                <c:pt idx="34527">
                  <c:v>0.61841987426340206</c:v>
                </c:pt>
                <c:pt idx="34528">
                  <c:v>0.61843778545969086</c:v>
                </c:pt>
                <c:pt idx="34529">
                  <c:v>0.61845569665597966</c:v>
                </c:pt>
                <c:pt idx="34530">
                  <c:v>0.61847360785226846</c:v>
                </c:pt>
                <c:pt idx="34531">
                  <c:v>0.61849151904855726</c:v>
                </c:pt>
                <c:pt idx="34532">
                  <c:v>0.61850943024484606</c:v>
                </c:pt>
                <c:pt idx="34533">
                  <c:v>0.61852734144113486</c:v>
                </c:pt>
                <c:pt idx="34534">
                  <c:v>0.61854525263742366</c:v>
                </c:pt>
                <c:pt idx="34535">
                  <c:v>0.61856316383371246</c:v>
                </c:pt>
                <c:pt idx="34536">
                  <c:v>0.61858107503000126</c:v>
                </c:pt>
                <c:pt idx="34537">
                  <c:v>0.61859898622629006</c:v>
                </c:pt>
                <c:pt idx="34538">
                  <c:v>0.61861689742257886</c:v>
                </c:pt>
                <c:pt idx="34539">
                  <c:v>0.61863480861886766</c:v>
                </c:pt>
                <c:pt idx="34540">
                  <c:v>0.61865271981515646</c:v>
                </c:pt>
                <c:pt idx="34541">
                  <c:v>0.61867063101144526</c:v>
                </c:pt>
                <c:pt idx="34542">
                  <c:v>0.61868854220773406</c:v>
                </c:pt>
                <c:pt idx="34543">
                  <c:v>0.61870645340402286</c:v>
                </c:pt>
                <c:pt idx="34544">
                  <c:v>0.61872436460031166</c:v>
                </c:pt>
                <c:pt idx="34545">
                  <c:v>0.61874227579660046</c:v>
                </c:pt>
                <c:pt idx="34546">
                  <c:v>0.61876018699288926</c:v>
                </c:pt>
                <c:pt idx="34547">
                  <c:v>0.61877809818917806</c:v>
                </c:pt>
                <c:pt idx="34548">
                  <c:v>0.61879600938546686</c:v>
                </c:pt>
                <c:pt idx="34549">
                  <c:v>0.61881392058175566</c:v>
                </c:pt>
                <c:pt idx="34550">
                  <c:v>0.61883183177804446</c:v>
                </c:pt>
                <c:pt idx="34551">
                  <c:v>0.61884974297433326</c:v>
                </c:pt>
                <c:pt idx="34552">
                  <c:v>0.61886765417062206</c:v>
                </c:pt>
                <c:pt idx="34553">
                  <c:v>0.61888556536691086</c:v>
                </c:pt>
                <c:pt idx="34554">
                  <c:v>0.61890347656319966</c:v>
                </c:pt>
                <c:pt idx="34555">
                  <c:v>0.61892138775948846</c:v>
                </c:pt>
                <c:pt idx="34556">
                  <c:v>0.61893929895577726</c:v>
                </c:pt>
                <c:pt idx="34557">
                  <c:v>0.61895721015206606</c:v>
                </c:pt>
                <c:pt idx="34558">
                  <c:v>0.61897512134835486</c:v>
                </c:pt>
                <c:pt idx="34559">
                  <c:v>0.61899303254464366</c:v>
                </c:pt>
                <c:pt idx="34560">
                  <c:v>0.61901094374093246</c:v>
                </c:pt>
                <c:pt idx="34561">
                  <c:v>0.61902885493722126</c:v>
                </c:pt>
                <c:pt idx="34562">
                  <c:v>0.61904676613351006</c:v>
                </c:pt>
                <c:pt idx="34563">
                  <c:v>0.61906467732979886</c:v>
                </c:pt>
                <c:pt idx="34564">
                  <c:v>0.61908258852608766</c:v>
                </c:pt>
                <c:pt idx="34565">
                  <c:v>0.61910049972237646</c:v>
                </c:pt>
                <c:pt idx="34566">
                  <c:v>0.61911841091866526</c:v>
                </c:pt>
                <c:pt idx="34567">
                  <c:v>0.61913632211495406</c:v>
                </c:pt>
                <c:pt idx="34568">
                  <c:v>0.61915423331124286</c:v>
                </c:pt>
                <c:pt idx="34569">
                  <c:v>0.61917214450753166</c:v>
                </c:pt>
                <c:pt idx="34570">
                  <c:v>0.61919005570382046</c:v>
                </c:pt>
                <c:pt idx="34571">
                  <c:v>0.61920796690010926</c:v>
                </c:pt>
                <c:pt idx="34572">
                  <c:v>0.61922587809639806</c:v>
                </c:pt>
                <c:pt idx="34573">
                  <c:v>0.61924378929268686</c:v>
                </c:pt>
                <c:pt idx="34574">
                  <c:v>0.61926170048897566</c:v>
                </c:pt>
                <c:pt idx="34575">
                  <c:v>0.61927961168526446</c:v>
                </c:pt>
                <c:pt idx="34576">
                  <c:v>0.61929752288155326</c:v>
                </c:pt>
                <c:pt idx="34577">
                  <c:v>0.61931543407784206</c:v>
                </c:pt>
                <c:pt idx="34578">
                  <c:v>0.61933334527413086</c:v>
                </c:pt>
                <c:pt idx="34579">
                  <c:v>0.61935125647041966</c:v>
                </c:pt>
                <c:pt idx="34580">
                  <c:v>0.61936916766670846</c:v>
                </c:pt>
                <c:pt idx="34581">
                  <c:v>0.61938707886299726</c:v>
                </c:pt>
                <c:pt idx="34582">
                  <c:v>0.61940499005928606</c:v>
                </c:pt>
                <c:pt idx="34583">
                  <c:v>0.61942290125557486</c:v>
                </c:pt>
                <c:pt idx="34584">
                  <c:v>0.61944081245186366</c:v>
                </c:pt>
                <c:pt idx="34585">
                  <c:v>0.61945872364815247</c:v>
                </c:pt>
                <c:pt idx="34586">
                  <c:v>0.61947663484444127</c:v>
                </c:pt>
                <c:pt idx="34587">
                  <c:v>0.61949454604073007</c:v>
                </c:pt>
                <c:pt idx="34588">
                  <c:v>0.61951245723701887</c:v>
                </c:pt>
                <c:pt idx="34589">
                  <c:v>0.61953036843330767</c:v>
                </c:pt>
                <c:pt idx="34590">
                  <c:v>0.61954827962959647</c:v>
                </c:pt>
                <c:pt idx="34591">
                  <c:v>0.61956619082588527</c:v>
                </c:pt>
                <c:pt idx="34592">
                  <c:v>0.61958410202217407</c:v>
                </c:pt>
                <c:pt idx="34593">
                  <c:v>0.61960201321846287</c:v>
                </c:pt>
                <c:pt idx="34594">
                  <c:v>0.61961992441475167</c:v>
                </c:pt>
                <c:pt idx="34595">
                  <c:v>0.61963783561104047</c:v>
                </c:pt>
                <c:pt idx="34596">
                  <c:v>0.61965574680732927</c:v>
                </c:pt>
                <c:pt idx="34597">
                  <c:v>0.61967365800361807</c:v>
                </c:pt>
                <c:pt idx="34598">
                  <c:v>0.61969156919990687</c:v>
                </c:pt>
                <c:pt idx="34599">
                  <c:v>0.61970948039619567</c:v>
                </c:pt>
                <c:pt idx="34600">
                  <c:v>0.61972739159248447</c:v>
                </c:pt>
                <c:pt idx="34601">
                  <c:v>0.61974530278877327</c:v>
                </c:pt>
                <c:pt idx="34602">
                  <c:v>0.61976321398506207</c:v>
                </c:pt>
                <c:pt idx="34603">
                  <c:v>0.61978112518135087</c:v>
                </c:pt>
                <c:pt idx="34604">
                  <c:v>0.61979903637763967</c:v>
                </c:pt>
                <c:pt idx="34605">
                  <c:v>0.61981694757392847</c:v>
                </c:pt>
                <c:pt idx="34606">
                  <c:v>0.61983485877021727</c:v>
                </c:pt>
                <c:pt idx="34607">
                  <c:v>0.61985276996650607</c:v>
                </c:pt>
                <c:pt idx="34608">
                  <c:v>0.61987068116279487</c:v>
                </c:pt>
                <c:pt idx="34609">
                  <c:v>0.61988859235908367</c:v>
                </c:pt>
                <c:pt idx="34610">
                  <c:v>0.61990650355537247</c:v>
                </c:pt>
                <c:pt idx="34611">
                  <c:v>0.61992441475166127</c:v>
                </c:pt>
                <c:pt idx="34612">
                  <c:v>0.61994232594795007</c:v>
                </c:pt>
                <c:pt idx="34613">
                  <c:v>0.61996023714423887</c:v>
                </c:pt>
                <c:pt idx="34614">
                  <c:v>0.61997814834052767</c:v>
                </c:pt>
                <c:pt idx="34615">
                  <c:v>0.61999605953681647</c:v>
                </c:pt>
                <c:pt idx="34616">
                  <c:v>0.62001397073310527</c:v>
                </c:pt>
                <c:pt idx="34617">
                  <c:v>0.62003188192939407</c:v>
                </c:pt>
                <c:pt idx="34618">
                  <c:v>0.62004979312568287</c:v>
                </c:pt>
                <c:pt idx="34619">
                  <c:v>0.62006770432197167</c:v>
                </c:pt>
                <c:pt idx="34620">
                  <c:v>0.62008561551826047</c:v>
                </c:pt>
                <c:pt idx="34621">
                  <c:v>0.62010352671454927</c:v>
                </c:pt>
                <c:pt idx="34622">
                  <c:v>0.62012143791083807</c:v>
                </c:pt>
                <c:pt idx="34623">
                  <c:v>0.62013934910712687</c:v>
                </c:pt>
                <c:pt idx="34624">
                  <c:v>0.62015726030341567</c:v>
                </c:pt>
                <c:pt idx="34625">
                  <c:v>0.62017517149970447</c:v>
                </c:pt>
                <c:pt idx="34626">
                  <c:v>0.62019308269599327</c:v>
                </c:pt>
                <c:pt idx="34627">
                  <c:v>0.62021099389228207</c:v>
                </c:pt>
                <c:pt idx="34628">
                  <c:v>0.62022890508857087</c:v>
                </c:pt>
                <c:pt idx="34629">
                  <c:v>0.62024681628485967</c:v>
                </c:pt>
                <c:pt idx="34630">
                  <c:v>0.62026472748114847</c:v>
                </c:pt>
                <c:pt idx="34631">
                  <c:v>0.62028263867743727</c:v>
                </c:pt>
                <c:pt idx="34632">
                  <c:v>0.62030054987372607</c:v>
                </c:pt>
                <c:pt idx="34633">
                  <c:v>0.62031846107001487</c:v>
                </c:pt>
                <c:pt idx="34634">
                  <c:v>0.62033637226630367</c:v>
                </c:pt>
                <c:pt idx="34635">
                  <c:v>0.62035428346259247</c:v>
                </c:pt>
                <c:pt idx="34636">
                  <c:v>0.62037219465888127</c:v>
                </c:pt>
                <c:pt idx="34637">
                  <c:v>0.62039010585517007</c:v>
                </c:pt>
                <c:pt idx="34638">
                  <c:v>0.62040801705145887</c:v>
                </c:pt>
                <c:pt idx="34639">
                  <c:v>0.62042592824774767</c:v>
                </c:pt>
                <c:pt idx="34640">
                  <c:v>0.62044383944403647</c:v>
                </c:pt>
                <c:pt idx="34641">
                  <c:v>0.62046175064032527</c:v>
                </c:pt>
                <c:pt idx="34642">
                  <c:v>0.62047966183661407</c:v>
                </c:pt>
                <c:pt idx="34643">
                  <c:v>0.62049757303290287</c:v>
                </c:pt>
                <c:pt idx="34644">
                  <c:v>0.62051548422919167</c:v>
                </c:pt>
                <c:pt idx="34645">
                  <c:v>0.62053339542548047</c:v>
                </c:pt>
                <c:pt idx="34646">
                  <c:v>0.62055130662176927</c:v>
                </c:pt>
                <c:pt idx="34647">
                  <c:v>0.62056921781805807</c:v>
                </c:pt>
                <c:pt idx="34648">
                  <c:v>0.62058712901434687</c:v>
                </c:pt>
                <c:pt idx="34649">
                  <c:v>0.62060504021063567</c:v>
                </c:pt>
                <c:pt idx="34650">
                  <c:v>0.62062295140692447</c:v>
                </c:pt>
                <c:pt idx="34651">
                  <c:v>0.62064086260321327</c:v>
                </c:pt>
                <c:pt idx="34652">
                  <c:v>0.62065877379950207</c:v>
                </c:pt>
                <c:pt idx="34653">
                  <c:v>0.62067668499579087</c:v>
                </c:pt>
                <c:pt idx="34654">
                  <c:v>0.62069459619207967</c:v>
                </c:pt>
                <c:pt idx="34655">
                  <c:v>0.62071250738836847</c:v>
                </c:pt>
                <c:pt idx="34656">
                  <c:v>0.62073041858465727</c:v>
                </c:pt>
                <c:pt idx="34657">
                  <c:v>0.62074832978094607</c:v>
                </c:pt>
                <c:pt idx="34658">
                  <c:v>0.62076624097723487</c:v>
                </c:pt>
                <c:pt idx="34659">
                  <c:v>0.62078415217352367</c:v>
                </c:pt>
                <c:pt idx="34660">
                  <c:v>0.62080206336981247</c:v>
                </c:pt>
                <c:pt idx="34661">
                  <c:v>0.62081997456610127</c:v>
                </c:pt>
                <c:pt idx="34662">
                  <c:v>0.62083788576239007</c:v>
                </c:pt>
                <c:pt idx="34663">
                  <c:v>0.62085579695867887</c:v>
                </c:pt>
                <c:pt idx="34664">
                  <c:v>0.62087370815496767</c:v>
                </c:pt>
                <c:pt idx="34665">
                  <c:v>0.62089161935125647</c:v>
                </c:pt>
                <c:pt idx="34666">
                  <c:v>0.62090953054754527</c:v>
                </c:pt>
                <c:pt idx="34667">
                  <c:v>0.62092744174383407</c:v>
                </c:pt>
                <c:pt idx="34668">
                  <c:v>0.62094535294012287</c:v>
                </c:pt>
                <c:pt idx="34669">
                  <c:v>0.62096326413641167</c:v>
                </c:pt>
                <c:pt idx="34670">
                  <c:v>0.62098117533270047</c:v>
                </c:pt>
                <c:pt idx="34671">
                  <c:v>0.62099908652898927</c:v>
                </c:pt>
                <c:pt idx="34672">
                  <c:v>0.62101699772527807</c:v>
                </c:pt>
                <c:pt idx="34673">
                  <c:v>0.62103490892156687</c:v>
                </c:pt>
                <c:pt idx="34674">
                  <c:v>0.62105282011785568</c:v>
                </c:pt>
                <c:pt idx="34675">
                  <c:v>0.62107073131414448</c:v>
                </c:pt>
                <c:pt idx="34676">
                  <c:v>0.62108864251043328</c:v>
                </c:pt>
                <c:pt idx="34677">
                  <c:v>0.62110655370672208</c:v>
                </c:pt>
                <c:pt idx="34678">
                  <c:v>0.62112446490301088</c:v>
                </c:pt>
                <c:pt idx="34679">
                  <c:v>0.62114237609929968</c:v>
                </c:pt>
                <c:pt idx="34680">
                  <c:v>0.62116028729558848</c:v>
                </c:pt>
                <c:pt idx="34681">
                  <c:v>0.62117819849187728</c:v>
                </c:pt>
                <c:pt idx="34682">
                  <c:v>0.62119610968816608</c:v>
                </c:pt>
                <c:pt idx="34683">
                  <c:v>0.62121402088445488</c:v>
                </c:pt>
                <c:pt idx="34684">
                  <c:v>0.62123193208074368</c:v>
                </c:pt>
                <c:pt idx="34685">
                  <c:v>0.62124984327703248</c:v>
                </c:pt>
                <c:pt idx="34686">
                  <c:v>0.62126775447332128</c:v>
                </c:pt>
                <c:pt idx="34687">
                  <c:v>0.62128566566961008</c:v>
                </c:pt>
                <c:pt idx="34688">
                  <c:v>0.62130357686589888</c:v>
                </c:pt>
                <c:pt idx="34689">
                  <c:v>0.62132148806218768</c:v>
                </c:pt>
                <c:pt idx="34690">
                  <c:v>0.62133939925847648</c:v>
                </c:pt>
                <c:pt idx="34691">
                  <c:v>0.62135731045476528</c:v>
                </c:pt>
                <c:pt idx="34692">
                  <c:v>0.62137522165105408</c:v>
                </c:pt>
                <c:pt idx="34693">
                  <c:v>0.62139313284734288</c:v>
                </c:pt>
                <c:pt idx="34694">
                  <c:v>0.62141104404363168</c:v>
                </c:pt>
                <c:pt idx="34695">
                  <c:v>0.62142895523992048</c:v>
                </c:pt>
                <c:pt idx="34696">
                  <c:v>0.62144686643620928</c:v>
                </c:pt>
                <c:pt idx="34697">
                  <c:v>0.62146477763249808</c:v>
                </c:pt>
                <c:pt idx="34698">
                  <c:v>0.62148268882878688</c:v>
                </c:pt>
                <c:pt idx="34699">
                  <c:v>0.62150060002507568</c:v>
                </c:pt>
                <c:pt idx="34700">
                  <c:v>0.62151851122136448</c:v>
                </c:pt>
                <c:pt idx="34701">
                  <c:v>0.62153642241765328</c:v>
                </c:pt>
                <c:pt idx="34702">
                  <c:v>0.62155433361394208</c:v>
                </c:pt>
                <c:pt idx="34703">
                  <c:v>0.62157224481023088</c:v>
                </c:pt>
                <c:pt idx="34704">
                  <c:v>0.62159015600651968</c:v>
                </c:pt>
                <c:pt idx="34705">
                  <c:v>0.62160806720280848</c:v>
                </c:pt>
                <c:pt idx="34706">
                  <c:v>0.62162597839909728</c:v>
                </c:pt>
                <c:pt idx="34707">
                  <c:v>0.62164388959538608</c:v>
                </c:pt>
                <c:pt idx="34708">
                  <c:v>0.62166180079167488</c:v>
                </c:pt>
                <c:pt idx="34709">
                  <c:v>0.62167971198796368</c:v>
                </c:pt>
                <c:pt idx="34710">
                  <c:v>0.62169762318425248</c:v>
                </c:pt>
                <c:pt idx="34711">
                  <c:v>0.62171553438054128</c:v>
                </c:pt>
                <c:pt idx="34712">
                  <c:v>0.62173344557683008</c:v>
                </c:pt>
                <c:pt idx="34713">
                  <c:v>0.62175135677311888</c:v>
                </c:pt>
                <c:pt idx="34714">
                  <c:v>0.62176926796940768</c:v>
                </c:pt>
                <c:pt idx="34715">
                  <c:v>0.62178717916569648</c:v>
                </c:pt>
                <c:pt idx="34716">
                  <c:v>0.62180509036198528</c:v>
                </c:pt>
                <c:pt idx="34717">
                  <c:v>0.62182300155827408</c:v>
                </c:pt>
                <c:pt idx="34718">
                  <c:v>0.62184091275456288</c:v>
                </c:pt>
                <c:pt idx="34719">
                  <c:v>0.62185882395085168</c:v>
                </c:pt>
                <c:pt idx="34720">
                  <c:v>0.62187673514714048</c:v>
                </c:pt>
                <c:pt idx="34721">
                  <c:v>0.62189464634342928</c:v>
                </c:pt>
                <c:pt idx="34722">
                  <c:v>0.62191255753971808</c:v>
                </c:pt>
                <c:pt idx="34723">
                  <c:v>0.62193046873600688</c:v>
                </c:pt>
                <c:pt idx="34724">
                  <c:v>0.62194837993229568</c:v>
                </c:pt>
                <c:pt idx="34725">
                  <c:v>0.62196629112858448</c:v>
                </c:pt>
                <c:pt idx="34726">
                  <c:v>0.62198420232487328</c:v>
                </c:pt>
                <c:pt idx="34727">
                  <c:v>0.62200211352116208</c:v>
                </c:pt>
                <c:pt idx="34728">
                  <c:v>0.62202002471745088</c:v>
                </c:pt>
                <c:pt idx="34729">
                  <c:v>0.62203793591373968</c:v>
                </c:pt>
                <c:pt idx="34730">
                  <c:v>0.62205584711002848</c:v>
                </c:pt>
                <c:pt idx="34731">
                  <c:v>0.62207375830631728</c:v>
                </c:pt>
                <c:pt idx="34732">
                  <c:v>0.62209166950260608</c:v>
                </c:pt>
                <c:pt idx="34733">
                  <c:v>0.62210958069889488</c:v>
                </c:pt>
                <c:pt idx="34734">
                  <c:v>0.62212749189518368</c:v>
                </c:pt>
                <c:pt idx="34735">
                  <c:v>0.62214540309147248</c:v>
                </c:pt>
                <c:pt idx="34736">
                  <c:v>0.62216331428776128</c:v>
                </c:pt>
                <c:pt idx="34737">
                  <c:v>0.62218122548405008</c:v>
                </c:pt>
                <c:pt idx="34738">
                  <c:v>0.62219913668033888</c:v>
                </c:pt>
                <c:pt idx="34739">
                  <c:v>0.62221704787662768</c:v>
                </c:pt>
                <c:pt idx="34740">
                  <c:v>0.62223495907291648</c:v>
                </c:pt>
                <c:pt idx="34741">
                  <c:v>0.62225287026920528</c:v>
                </c:pt>
                <c:pt idx="34742">
                  <c:v>0.62227078146549408</c:v>
                </c:pt>
                <c:pt idx="34743">
                  <c:v>0.62228869266178288</c:v>
                </c:pt>
                <c:pt idx="34744">
                  <c:v>0.62230660385807168</c:v>
                </c:pt>
                <c:pt idx="34745">
                  <c:v>0.62232451505436048</c:v>
                </c:pt>
                <c:pt idx="34746">
                  <c:v>0.62234242625064928</c:v>
                </c:pt>
                <c:pt idx="34747">
                  <c:v>0.62236033744693808</c:v>
                </c:pt>
                <c:pt idx="34748">
                  <c:v>0.62237824864322688</c:v>
                </c:pt>
                <c:pt idx="34749">
                  <c:v>0.62239615983951568</c:v>
                </c:pt>
                <c:pt idx="34750">
                  <c:v>0.62241407103580448</c:v>
                </c:pt>
                <c:pt idx="34751">
                  <c:v>0.62243198223209328</c:v>
                </c:pt>
                <c:pt idx="34752">
                  <c:v>0.62244989342838208</c:v>
                </c:pt>
                <c:pt idx="34753">
                  <c:v>0.62246780462467088</c:v>
                </c:pt>
                <c:pt idx="34754">
                  <c:v>0.62248571582095968</c:v>
                </c:pt>
                <c:pt idx="34755">
                  <c:v>0.62250362701724848</c:v>
                </c:pt>
                <c:pt idx="34756">
                  <c:v>0.62252153821353728</c:v>
                </c:pt>
                <c:pt idx="34757">
                  <c:v>0.62253944940982608</c:v>
                </c:pt>
                <c:pt idx="34758">
                  <c:v>0.62255736060611488</c:v>
                </c:pt>
                <c:pt idx="34759">
                  <c:v>0.62257527180240368</c:v>
                </c:pt>
                <c:pt idx="34760">
                  <c:v>0.62259318299869248</c:v>
                </c:pt>
                <c:pt idx="34761">
                  <c:v>0.62261109419498128</c:v>
                </c:pt>
                <c:pt idx="34762">
                  <c:v>0.62262900539127009</c:v>
                </c:pt>
                <c:pt idx="34763">
                  <c:v>0.62264691658755889</c:v>
                </c:pt>
                <c:pt idx="34764">
                  <c:v>0.62266482778384769</c:v>
                </c:pt>
                <c:pt idx="34765">
                  <c:v>0.62268273898013649</c:v>
                </c:pt>
                <c:pt idx="34766">
                  <c:v>0.62270065017642529</c:v>
                </c:pt>
                <c:pt idx="34767">
                  <c:v>0.62271856137271409</c:v>
                </c:pt>
                <c:pt idx="34768">
                  <c:v>0.62273647256900289</c:v>
                </c:pt>
                <c:pt idx="34769">
                  <c:v>0.62275438376529169</c:v>
                </c:pt>
                <c:pt idx="34770">
                  <c:v>0.62277229496158049</c:v>
                </c:pt>
                <c:pt idx="34771">
                  <c:v>0.62279020615786929</c:v>
                </c:pt>
                <c:pt idx="34772">
                  <c:v>0.62280811735415809</c:v>
                </c:pt>
                <c:pt idx="34773">
                  <c:v>0.62282602855044689</c:v>
                </c:pt>
                <c:pt idx="34774">
                  <c:v>0.62284393974673569</c:v>
                </c:pt>
                <c:pt idx="34775">
                  <c:v>0.62286185094302449</c:v>
                </c:pt>
                <c:pt idx="34776">
                  <c:v>0.62287976213931329</c:v>
                </c:pt>
                <c:pt idx="34777">
                  <c:v>0.62289767333560209</c:v>
                </c:pt>
                <c:pt idx="34778">
                  <c:v>0.62291558453189089</c:v>
                </c:pt>
                <c:pt idx="34779">
                  <c:v>0.62293349572817969</c:v>
                </c:pt>
                <c:pt idx="34780">
                  <c:v>0.62295140692446849</c:v>
                </c:pt>
                <c:pt idx="34781">
                  <c:v>0.62296931812075729</c:v>
                </c:pt>
                <c:pt idx="34782">
                  <c:v>0.62298722931704609</c:v>
                </c:pt>
                <c:pt idx="34783">
                  <c:v>0.62300514051333489</c:v>
                </c:pt>
                <c:pt idx="34784">
                  <c:v>0.62302305170962369</c:v>
                </c:pt>
                <c:pt idx="34785">
                  <c:v>0.62304096290591249</c:v>
                </c:pt>
                <c:pt idx="34786">
                  <c:v>0.62305887410220129</c:v>
                </c:pt>
                <c:pt idx="34787">
                  <c:v>0.62307678529849009</c:v>
                </c:pt>
                <c:pt idx="34788">
                  <c:v>0.62309469649477889</c:v>
                </c:pt>
                <c:pt idx="34789">
                  <c:v>0.62311260769106769</c:v>
                </c:pt>
                <c:pt idx="34790">
                  <c:v>0.62313051888735649</c:v>
                </c:pt>
                <c:pt idx="34791">
                  <c:v>0.62314843008364529</c:v>
                </c:pt>
                <c:pt idx="34792">
                  <c:v>0.62316634127993409</c:v>
                </c:pt>
                <c:pt idx="34793">
                  <c:v>0.62318425247622289</c:v>
                </c:pt>
                <c:pt idx="34794">
                  <c:v>0.62320216367251169</c:v>
                </c:pt>
                <c:pt idx="34795">
                  <c:v>0.62322007486880049</c:v>
                </c:pt>
                <c:pt idx="34796">
                  <c:v>0.62323798606508929</c:v>
                </c:pt>
                <c:pt idx="34797">
                  <c:v>0.62325589726137809</c:v>
                </c:pt>
                <c:pt idx="34798">
                  <c:v>0.62327380845766689</c:v>
                </c:pt>
                <c:pt idx="34799">
                  <c:v>0.62329171965395569</c:v>
                </c:pt>
                <c:pt idx="34800">
                  <c:v>0.62330963085024449</c:v>
                </c:pt>
                <c:pt idx="34801">
                  <c:v>0.62332754204653329</c:v>
                </c:pt>
                <c:pt idx="34802">
                  <c:v>0.62334545324282209</c:v>
                </c:pt>
                <c:pt idx="34803">
                  <c:v>0.62336336443911089</c:v>
                </c:pt>
                <c:pt idx="34804">
                  <c:v>0.62338127563539969</c:v>
                </c:pt>
                <c:pt idx="34805">
                  <c:v>0.62339918683168849</c:v>
                </c:pt>
                <c:pt idx="34806">
                  <c:v>0.62341709802797729</c:v>
                </c:pt>
                <c:pt idx="34807">
                  <c:v>0.62343500922426609</c:v>
                </c:pt>
                <c:pt idx="34808">
                  <c:v>0.62345292042055489</c:v>
                </c:pt>
                <c:pt idx="34809">
                  <c:v>0.62347083161684369</c:v>
                </c:pt>
                <c:pt idx="34810">
                  <c:v>0.62348874281313249</c:v>
                </c:pt>
                <c:pt idx="34811">
                  <c:v>0.62350665400942129</c:v>
                </c:pt>
                <c:pt idx="34812">
                  <c:v>0.62352456520571009</c:v>
                </c:pt>
                <c:pt idx="34813">
                  <c:v>0.62354247640199889</c:v>
                </c:pt>
                <c:pt idx="34814">
                  <c:v>0.62356038759828769</c:v>
                </c:pt>
                <c:pt idx="34815">
                  <c:v>0.62357829879457649</c:v>
                </c:pt>
                <c:pt idx="34816">
                  <c:v>0.62359620999086529</c:v>
                </c:pt>
                <c:pt idx="34817">
                  <c:v>0.62361412118715409</c:v>
                </c:pt>
                <c:pt idx="34818">
                  <c:v>0.62363203238344289</c:v>
                </c:pt>
                <c:pt idx="34819">
                  <c:v>0.62364994357973169</c:v>
                </c:pt>
                <c:pt idx="34820">
                  <c:v>0.62366785477602049</c:v>
                </c:pt>
                <c:pt idx="34821">
                  <c:v>0.62368576597230929</c:v>
                </c:pt>
                <c:pt idx="34822">
                  <c:v>0.62370367716859809</c:v>
                </c:pt>
                <c:pt idx="34823">
                  <c:v>0.62372158836488689</c:v>
                </c:pt>
                <c:pt idx="34824">
                  <c:v>0.62373949956117569</c:v>
                </c:pt>
                <c:pt idx="34825">
                  <c:v>0.62375741075746449</c:v>
                </c:pt>
                <c:pt idx="34826">
                  <c:v>0.62377532195375329</c:v>
                </c:pt>
                <c:pt idx="34827">
                  <c:v>0.62379323315004209</c:v>
                </c:pt>
                <c:pt idx="34828">
                  <c:v>0.62381114434633089</c:v>
                </c:pt>
                <c:pt idx="34829">
                  <c:v>0.62382905554261969</c:v>
                </c:pt>
                <c:pt idx="34830">
                  <c:v>0.62384696673890849</c:v>
                </c:pt>
                <c:pt idx="34831">
                  <c:v>0.62386487793519729</c:v>
                </c:pt>
                <c:pt idx="34832">
                  <c:v>0.62388278913148609</c:v>
                </c:pt>
                <c:pt idx="34833">
                  <c:v>0.62390070032777489</c:v>
                </c:pt>
                <c:pt idx="34834">
                  <c:v>0.62391861152406369</c:v>
                </c:pt>
                <c:pt idx="34835">
                  <c:v>0.62393652272035249</c:v>
                </c:pt>
                <c:pt idx="34836">
                  <c:v>0.62395443391664129</c:v>
                </c:pt>
                <c:pt idx="34837">
                  <c:v>0.62397234511293009</c:v>
                </c:pt>
                <c:pt idx="34838">
                  <c:v>0.62399025630921889</c:v>
                </c:pt>
                <c:pt idx="34839">
                  <c:v>0.62400816750550769</c:v>
                </c:pt>
                <c:pt idx="34840">
                  <c:v>0.62402607870179649</c:v>
                </c:pt>
                <c:pt idx="34841">
                  <c:v>0.62404398989808529</c:v>
                </c:pt>
                <c:pt idx="34842">
                  <c:v>0.62406190109437409</c:v>
                </c:pt>
                <c:pt idx="34843">
                  <c:v>0.62407981229066289</c:v>
                </c:pt>
                <c:pt idx="34844">
                  <c:v>0.62409772348695169</c:v>
                </c:pt>
                <c:pt idx="34845">
                  <c:v>0.62411563468324049</c:v>
                </c:pt>
                <c:pt idx="34846">
                  <c:v>0.62413354587952929</c:v>
                </c:pt>
                <c:pt idx="34847">
                  <c:v>0.62415145707581809</c:v>
                </c:pt>
                <c:pt idx="34848">
                  <c:v>0.62416936827210689</c:v>
                </c:pt>
                <c:pt idx="34849">
                  <c:v>0.62418727946839569</c:v>
                </c:pt>
                <c:pt idx="34850">
                  <c:v>0.62420519066468449</c:v>
                </c:pt>
                <c:pt idx="34851">
                  <c:v>0.6242231018609733</c:v>
                </c:pt>
                <c:pt idx="34852">
                  <c:v>0.6242410130572621</c:v>
                </c:pt>
                <c:pt idx="34853">
                  <c:v>0.6242589242535509</c:v>
                </c:pt>
                <c:pt idx="34854">
                  <c:v>0.6242768354498397</c:v>
                </c:pt>
                <c:pt idx="34855">
                  <c:v>0.6242947466461285</c:v>
                </c:pt>
                <c:pt idx="34856">
                  <c:v>0.6243126578424173</c:v>
                </c:pt>
                <c:pt idx="34857">
                  <c:v>0.6243305690387061</c:v>
                </c:pt>
                <c:pt idx="34858">
                  <c:v>0.6243484802349949</c:v>
                </c:pt>
                <c:pt idx="34859">
                  <c:v>0.6243663914312837</c:v>
                </c:pt>
                <c:pt idx="34860">
                  <c:v>0.6243843026275725</c:v>
                </c:pt>
                <c:pt idx="34861">
                  <c:v>0.6244022138238613</c:v>
                </c:pt>
                <c:pt idx="34862">
                  <c:v>0.6244201250201501</c:v>
                </c:pt>
                <c:pt idx="34863">
                  <c:v>0.6244380362164389</c:v>
                </c:pt>
                <c:pt idx="34864">
                  <c:v>0.6244559474127277</c:v>
                </c:pt>
                <c:pt idx="34865">
                  <c:v>0.6244738586090165</c:v>
                </c:pt>
                <c:pt idx="34866">
                  <c:v>0.6244917698053053</c:v>
                </c:pt>
                <c:pt idx="34867">
                  <c:v>0.6245096810015941</c:v>
                </c:pt>
                <c:pt idx="34868">
                  <c:v>0.6245275921978829</c:v>
                </c:pt>
                <c:pt idx="34869">
                  <c:v>0.6245455033941717</c:v>
                </c:pt>
                <c:pt idx="34870">
                  <c:v>0.6245634145904605</c:v>
                </c:pt>
                <c:pt idx="34871">
                  <c:v>0.6245813257867493</c:v>
                </c:pt>
                <c:pt idx="34872">
                  <c:v>0.6245992369830381</c:v>
                </c:pt>
                <c:pt idx="34873">
                  <c:v>0.6246171481793269</c:v>
                </c:pt>
                <c:pt idx="34874">
                  <c:v>0.6246350593756157</c:v>
                </c:pt>
                <c:pt idx="34875">
                  <c:v>0.6246529705719045</c:v>
                </c:pt>
                <c:pt idx="34876">
                  <c:v>0.6246708817681933</c:v>
                </c:pt>
                <c:pt idx="34877">
                  <c:v>0.6246887929644821</c:v>
                </c:pt>
                <c:pt idx="34878">
                  <c:v>0.6247067041607709</c:v>
                </c:pt>
                <c:pt idx="34879">
                  <c:v>0.6247246153570597</c:v>
                </c:pt>
                <c:pt idx="34880">
                  <c:v>0.6247425265533485</c:v>
                </c:pt>
                <c:pt idx="34881">
                  <c:v>0.6247604377496373</c:v>
                </c:pt>
                <c:pt idx="34882">
                  <c:v>0.6247783489459261</c:v>
                </c:pt>
                <c:pt idx="34883">
                  <c:v>0.6247962601422149</c:v>
                </c:pt>
                <c:pt idx="34884">
                  <c:v>0.6248141713385037</c:v>
                </c:pt>
                <c:pt idx="34885">
                  <c:v>0.6248320825347925</c:v>
                </c:pt>
                <c:pt idx="34886">
                  <c:v>0.6248499937310813</c:v>
                </c:pt>
                <c:pt idx="34887">
                  <c:v>0.6248679049273701</c:v>
                </c:pt>
                <c:pt idx="34888">
                  <c:v>0.6248858161236589</c:v>
                </c:pt>
                <c:pt idx="34889">
                  <c:v>0.6249037273199477</c:v>
                </c:pt>
                <c:pt idx="34890">
                  <c:v>0.6249216385162365</c:v>
                </c:pt>
                <c:pt idx="34891">
                  <c:v>0.6249395497125253</c:v>
                </c:pt>
                <c:pt idx="34892">
                  <c:v>0.6249574609088141</c:v>
                </c:pt>
                <c:pt idx="34893">
                  <c:v>0.6249753721051029</c:v>
                </c:pt>
                <c:pt idx="34894">
                  <c:v>0.6249932833013917</c:v>
                </c:pt>
                <c:pt idx="34895">
                  <c:v>0.6250111944976805</c:v>
                </c:pt>
                <c:pt idx="34896">
                  <c:v>0.6250291056939693</c:v>
                </c:pt>
                <c:pt idx="34897">
                  <c:v>0.6250470168902581</c:v>
                </c:pt>
                <c:pt idx="34898">
                  <c:v>0.6250649280865469</c:v>
                </c:pt>
                <c:pt idx="34899">
                  <c:v>0.6250828392828357</c:v>
                </c:pt>
                <c:pt idx="34900">
                  <c:v>0.6251007504791245</c:v>
                </c:pt>
                <c:pt idx="34901">
                  <c:v>0.6251186616754133</c:v>
                </c:pt>
                <c:pt idx="34902">
                  <c:v>0.6251365728717021</c:v>
                </c:pt>
                <c:pt idx="34903">
                  <c:v>0.6251544840679909</c:v>
                </c:pt>
                <c:pt idx="34904">
                  <c:v>0.6251723952642797</c:v>
                </c:pt>
                <c:pt idx="34905">
                  <c:v>0.6251903064605685</c:v>
                </c:pt>
                <c:pt idx="34906">
                  <c:v>0.6252082176568573</c:v>
                </c:pt>
                <c:pt idx="34907">
                  <c:v>0.6252261288531461</c:v>
                </c:pt>
                <c:pt idx="34908">
                  <c:v>0.6252440400494349</c:v>
                </c:pt>
                <c:pt idx="34909">
                  <c:v>0.6252619512457237</c:v>
                </c:pt>
                <c:pt idx="34910">
                  <c:v>0.6252798624420125</c:v>
                </c:pt>
                <c:pt idx="34911">
                  <c:v>0.6252977736383013</c:v>
                </c:pt>
                <c:pt idx="34912">
                  <c:v>0.6253156848345901</c:v>
                </c:pt>
                <c:pt idx="34913">
                  <c:v>0.6253335960308789</c:v>
                </c:pt>
                <c:pt idx="34914">
                  <c:v>0.6253515072271677</c:v>
                </c:pt>
                <c:pt idx="34915">
                  <c:v>0.6253694184234565</c:v>
                </c:pt>
                <c:pt idx="34916">
                  <c:v>0.6253873296197453</c:v>
                </c:pt>
                <c:pt idx="34917">
                  <c:v>0.6254052408160341</c:v>
                </c:pt>
                <c:pt idx="34918">
                  <c:v>0.6254231520123229</c:v>
                </c:pt>
                <c:pt idx="34919">
                  <c:v>0.6254410632086117</c:v>
                </c:pt>
                <c:pt idx="34920">
                  <c:v>0.6254589744049005</c:v>
                </c:pt>
                <c:pt idx="34921">
                  <c:v>0.6254768856011893</c:v>
                </c:pt>
                <c:pt idx="34922">
                  <c:v>0.6254947967974781</c:v>
                </c:pt>
                <c:pt idx="34923">
                  <c:v>0.6255127079937669</c:v>
                </c:pt>
                <c:pt idx="34924">
                  <c:v>0.6255306191900557</c:v>
                </c:pt>
                <c:pt idx="34925">
                  <c:v>0.6255485303863445</c:v>
                </c:pt>
                <c:pt idx="34926">
                  <c:v>0.6255664415826333</c:v>
                </c:pt>
                <c:pt idx="34927">
                  <c:v>0.6255843527789221</c:v>
                </c:pt>
                <c:pt idx="34928">
                  <c:v>0.6256022639752109</c:v>
                </c:pt>
                <c:pt idx="34929">
                  <c:v>0.6256201751714997</c:v>
                </c:pt>
                <c:pt idx="34930">
                  <c:v>0.6256380863677885</c:v>
                </c:pt>
                <c:pt idx="34931">
                  <c:v>0.6256559975640773</c:v>
                </c:pt>
                <c:pt idx="34932">
                  <c:v>0.6256739087603661</c:v>
                </c:pt>
                <c:pt idx="34933">
                  <c:v>0.6256918199566549</c:v>
                </c:pt>
                <c:pt idx="34934">
                  <c:v>0.6257097311529437</c:v>
                </c:pt>
                <c:pt idx="34935">
                  <c:v>0.6257276423492325</c:v>
                </c:pt>
                <c:pt idx="34936">
                  <c:v>0.6257455535455213</c:v>
                </c:pt>
                <c:pt idx="34937">
                  <c:v>0.6257634647418101</c:v>
                </c:pt>
                <c:pt idx="34938">
                  <c:v>0.6257813759380989</c:v>
                </c:pt>
                <c:pt idx="34939">
                  <c:v>0.62579928713438771</c:v>
                </c:pt>
                <c:pt idx="34940">
                  <c:v>0.62581719833067651</c:v>
                </c:pt>
                <c:pt idx="34941">
                  <c:v>0.62583510952696531</c:v>
                </c:pt>
                <c:pt idx="34942">
                  <c:v>0.62585302072325411</c:v>
                </c:pt>
                <c:pt idx="34943">
                  <c:v>0.62587093191954291</c:v>
                </c:pt>
                <c:pt idx="34944">
                  <c:v>0.62588884311583171</c:v>
                </c:pt>
                <c:pt idx="34945">
                  <c:v>0.62590675431212051</c:v>
                </c:pt>
                <c:pt idx="34946">
                  <c:v>0.62592466550840931</c:v>
                </c:pt>
                <c:pt idx="34947">
                  <c:v>0.62594257670469811</c:v>
                </c:pt>
                <c:pt idx="34948">
                  <c:v>0.62596048790098691</c:v>
                </c:pt>
                <c:pt idx="34949">
                  <c:v>0.62597839909727571</c:v>
                </c:pt>
                <c:pt idx="34950">
                  <c:v>0.62599631029356451</c:v>
                </c:pt>
                <c:pt idx="34951">
                  <c:v>0.62601422148985331</c:v>
                </c:pt>
                <c:pt idx="34952">
                  <c:v>0.62603213268614211</c:v>
                </c:pt>
                <c:pt idx="34953">
                  <c:v>0.62605004388243091</c:v>
                </c:pt>
                <c:pt idx="34954">
                  <c:v>0.62606795507871971</c:v>
                </c:pt>
                <c:pt idx="34955">
                  <c:v>0.62608586627500851</c:v>
                </c:pt>
                <c:pt idx="34956">
                  <c:v>0.62610377747129731</c:v>
                </c:pt>
                <c:pt idx="34957">
                  <c:v>0.62612168866758611</c:v>
                </c:pt>
                <c:pt idx="34958">
                  <c:v>0.62613959986387491</c:v>
                </c:pt>
                <c:pt idx="34959">
                  <c:v>0.62615751106016371</c:v>
                </c:pt>
                <c:pt idx="34960">
                  <c:v>0.62617542225645251</c:v>
                </c:pt>
                <c:pt idx="34961">
                  <c:v>0.62619333345274131</c:v>
                </c:pt>
                <c:pt idx="34962">
                  <c:v>0.62621124464903011</c:v>
                </c:pt>
                <c:pt idx="34963">
                  <c:v>0.62622915584531891</c:v>
                </c:pt>
                <c:pt idx="34964">
                  <c:v>0.62624706704160771</c:v>
                </c:pt>
                <c:pt idx="34965">
                  <c:v>0.62626497823789651</c:v>
                </c:pt>
                <c:pt idx="34966">
                  <c:v>0.62628288943418531</c:v>
                </c:pt>
                <c:pt idx="34967">
                  <c:v>0.62630080063047411</c:v>
                </c:pt>
                <c:pt idx="34968">
                  <c:v>0.62631871182676291</c:v>
                </c:pt>
                <c:pt idx="34969">
                  <c:v>0.62633662302305171</c:v>
                </c:pt>
                <c:pt idx="34970">
                  <c:v>0.62635453421934051</c:v>
                </c:pt>
                <c:pt idx="34971">
                  <c:v>0.62637244541562931</c:v>
                </c:pt>
                <c:pt idx="34972">
                  <c:v>0.62639035661191811</c:v>
                </c:pt>
                <c:pt idx="34973">
                  <c:v>0.62640826780820691</c:v>
                </c:pt>
                <c:pt idx="34974">
                  <c:v>0.62642617900449571</c:v>
                </c:pt>
                <c:pt idx="34975">
                  <c:v>0.62644409020078451</c:v>
                </c:pt>
                <c:pt idx="34976">
                  <c:v>0.62646200139707331</c:v>
                </c:pt>
                <c:pt idx="34977">
                  <c:v>0.62647991259336211</c:v>
                </c:pt>
                <c:pt idx="34978">
                  <c:v>0.62649782378965091</c:v>
                </c:pt>
                <c:pt idx="34979">
                  <c:v>0.62651573498593971</c:v>
                </c:pt>
                <c:pt idx="34980">
                  <c:v>0.62653364618222851</c:v>
                </c:pt>
                <c:pt idx="34981">
                  <c:v>0.62655155737851731</c:v>
                </c:pt>
                <c:pt idx="34982">
                  <c:v>0.62656946857480611</c:v>
                </c:pt>
                <c:pt idx="34983">
                  <c:v>0.62658737977109491</c:v>
                </c:pt>
                <c:pt idx="34984">
                  <c:v>0.62660529096738371</c:v>
                </c:pt>
                <c:pt idx="34985">
                  <c:v>0.62662320216367251</c:v>
                </c:pt>
                <c:pt idx="34986">
                  <c:v>0.62664111335996131</c:v>
                </c:pt>
                <c:pt idx="34987">
                  <c:v>0.62665902455625011</c:v>
                </c:pt>
                <c:pt idx="34988">
                  <c:v>0.62667693575253891</c:v>
                </c:pt>
                <c:pt idx="34989">
                  <c:v>0.62669484694882771</c:v>
                </c:pt>
                <c:pt idx="34990">
                  <c:v>0.62671275814511651</c:v>
                </c:pt>
                <c:pt idx="34991">
                  <c:v>0.62673066934140531</c:v>
                </c:pt>
                <c:pt idx="34992">
                  <c:v>0.62674858053769411</c:v>
                </c:pt>
                <c:pt idx="34993">
                  <c:v>0.62676649173398291</c:v>
                </c:pt>
                <c:pt idx="34994">
                  <c:v>0.62678440293027171</c:v>
                </c:pt>
                <c:pt idx="34995">
                  <c:v>0.62680231412656051</c:v>
                </c:pt>
                <c:pt idx="34996">
                  <c:v>0.62682022532284931</c:v>
                </c:pt>
                <c:pt idx="34997">
                  <c:v>0.62683813651913811</c:v>
                </c:pt>
                <c:pt idx="34998">
                  <c:v>0.62685604771542691</c:v>
                </c:pt>
                <c:pt idx="34999">
                  <c:v>0.62687395891171571</c:v>
                </c:pt>
                <c:pt idx="35000">
                  <c:v>0.62689187010800451</c:v>
                </c:pt>
                <c:pt idx="35001">
                  <c:v>0.62690978130429331</c:v>
                </c:pt>
                <c:pt idx="35002">
                  <c:v>0.62692769250058211</c:v>
                </c:pt>
                <c:pt idx="35003">
                  <c:v>0.62694560369687091</c:v>
                </c:pt>
                <c:pt idx="35004">
                  <c:v>0.62696351489315971</c:v>
                </c:pt>
                <c:pt idx="35005">
                  <c:v>0.62698142608944851</c:v>
                </c:pt>
                <c:pt idx="35006">
                  <c:v>0.62699933728573731</c:v>
                </c:pt>
                <c:pt idx="35007">
                  <c:v>0.62701724848202611</c:v>
                </c:pt>
                <c:pt idx="35008">
                  <c:v>0.62703515967831491</c:v>
                </c:pt>
                <c:pt idx="35009">
                  <c:v>0.62705307087460371</c:v>
                </c:pt>
                <c:pt idx="35010">
                  <c:v>0.62707098207089251</c:v>
                </c:pt>
                <c:pt idx="35011">
                  <c:v>0.62708889326718131</c:v>
                </c:pt>
                <c:pt idx="35012">
                  <c:v>0.62710680446347011</c:v>
                </c:pt>
                <c:pt idx="35013">
                  <c:v>0.62712471565975891</c:v>
                </c:pt>
                <c:pt idx="35014">
                  <c:v>0.62714262685604771</c:v>
                </c:pt>
                <c:pt idx="35015">
                  <c:v>0.62716053805233651</c:v>
                </c:pt>
                <c:pt idx="35016">
                  <c:v>0.62717844924862531</c:v>
                </c:pt>
                <c:pt idx="35017">
                  <c:v>0.62719636044491411</c:v>
                </c:pt>
                <c:pt idx="35018">
                  <c:v>0.62721427164120291</c:v>
                </c:pt>
                <c:pt idx="35019">
                  <c:v>0.62723218283749171</c:v>
                </c:pt>
                <c:pt idx="35020">
                  <c:v>0.62725009403378051</c:v>
                </c:pt>
                <c:pt idx="35021">
                  <c:v>0.62726800523006931</c:v>
                </c:pt>
                <c:pt idx="35022">
                  <c:v>0.62728591642635811</c:v>
                </c:pt>
                <c:pt idx="35023">
                  <c:v>0.62730382762264691</c:v>
                </c:pt>
                <c:pt idx="35024">
                  <c:v>0.62732173881893571</c:v>
                </c:pt>
                <c:pt idx="35025">
                  <c:v>0.62733965001522451</c:v>
                </c:pt>
                <c:pt idx="35026">
                  <c:v>0.62735756121151331</c:v>
                </c:pt>
                <c:pt idx="35027">
                  <c:v>0.62737547240780211</c:v>
                </c:pt>
                <c:pt idx="35028">
                  <c:v>0.62739338360409092</c:v>
                </c:pt>
                <c:pt idx="35029">
                  <c:v>0.62741129480037972</c:v>
                </c:pt>
                <c:pt idx="35030">
                  <c:v>0.62742920599666852</c:v>
                </c:pt>
                <c:pt idx="35031">
                  <c:v>0.62744711719295732</c:v>
                </c:pt>
                <c:pt idx="35032">
                  <c:v>0.62746502838924612</c:v>
                </c:pt>
                <c:pt idx="35033">
                  <c:v>0.62748293958553492</c:v>
                </c:pt>
                <c:pt idx="35034">
                  <c:v>0.62750085078182372</c:v>
                </c:pt>
                <c:pt idx="35035">
                  <c:v>0.62751876197811252</c:v>
                </c:pt>
                <c:pt idx="35036">
                  <c:v>0.62753667317440132</c:v>
                </c:pt>
                <c:pt idx="35037">
                  <c:v>0.62755458437069012</c:v>
                </c:pt>
                <c:pt idx="35038">
                  <c:v>0.62757249556697892</c:v>
                </c:pt>
                <c:pt idx="35039">
                  <c:v>0.62759040676326772</c:v>
                </c:pt>
                <c:pt idx="35040">
                  <c:v>0.62760831795955652</c:v>
                </c:pt>
                <c:pt idx="35041">
                  <c:v>0.62762622915584532</c:v>
                </c:pt>
                <c:pt idx="35042">
                  <c:v>0.62764414035213412</c:v>
                </c:pt>
                <c:pt idx="35043">
                  <c:v>0.62766205154842292</c:v>
                </c:pt>
                <c:pt idx="35044">
                  <c:v>0.62767996274471172</c:v>
                </c:pt>
                <c:pt idx="35045">
                  <c:v>0.62769787394100052</c:v>
                </c:pt>
                <c:pt idx="35046">
                  <c:v>0.62771578513728932</c:v>
                </c:pt>
                <c:pt idx="35047">
                  <c:v>0.62773369633357812</c:v>
                </c:pt>
                <c:pt idx="35048">
                  <c:v>0.62775160752986692</c:v>
                </c:pt>
                <c:pt idx="35049">
                  <c:v>0.62776951872615572</c:v>
                </c:pt>
                <c:pt idx="35050">
                  <c:v>0.62778742992244452</c:v>
                </c:pt>
                <c:pt idx="35051">
                  <c:v>0.62780534111873332</c:v>
                </c:pt>
                <c:pt idx="35052">
                  <c:v>0.62782325231502212</c:v>
                </c:pt>
                <c:pt idx="35053">
                  <c:v>0.62784116351131092</c:v>
                </c:pt>
                <c:pt idx="35054">
                  <c:v>0.62785907470759972</c:v>
                </c:pt>
                <c:pt idx="35055">
                  <c:v>0.62787698590388852</c:v>
                </c:pt>
                <c:pt idx="35056">
                  <c:v>0.62789489710017732</c:v>
                </c:pt>
                <c:pt idx="35057">
                  <c:v>0.62791280829646612</c:v>
                </c:pt>
                <c:pt idx="35058">
                  <c:v>0.62793071949275492</c:v>
                </c:pt>
                <c:pt idx="35059">
                  <c:v>0.62794863068904372</c:v>
                </c:pt>
                <c:pt idx="35060">
                  <c:v>0.62796654188533252</c:v>
                </c:pt>
                <c:pt idx="35061">
                  <c:v>0.62798445308162132</c:v>
                </c:pt>
                <c:pt idx="35062">
                  <c:v>0.62800236427791012</c:v>
                </c:pt>
                <c:pt idx="35063">
                  <c:v>0.62802027547419892</c:v>
                </c:pt>
                <c:pt idx="35064">
                  <c:v>0.62803818667048772</c:v>
                </c:pt>
                <c:pt idx="35065">
                  <c:v>0.62805609786677652</c:v>
                </c:pt>
                <c:pt idx="35066">
                  <c:v>0.62807400906306532</c:v>
                </c:pt>
                <c:pt idx="35067">
                  <c:v>0.62809192025935412</c:v>
                </c:pt>
                <c:pt idx="35068">
                  <c:v>0.62810983145564292</c:v>
                </c:pt>
                <c:pt idx="35069">
                  <c:v>0.62812774265193172</c:v>
                </c:pt>
                <c:pt idx="35070">
                  <c:v>0.62814565384822052</c:v>
                </c:pt>
                <c:pt idx="35071">
                  <c:v>0.62816356504450932</c:v>
                </c:pt>
                <c:pt idx="35072">
                  <c:v>0.62818147624079812</c:v>
                </c:pt>
                <c:pt idx="35073">
                  <c:v>0.62819938743708692</c:v>
                </c:pt>
                <c:pt idx="35074">
                  <c:v>0.62821729863337572</c:v>
                </c:pt>
                <c:pt idx="35075">
                  <c:v>0.62823520982966452</c:v>
                </c:pt>
                <c:pt idx="35076">
                  <c:v>0.62825312102595332</c:v>
                </c:pt>
                <c:pt idx="35077">
                  <c:v>0.62827103222224212</c:v>
                </c:pt>
                <c:pt idx="35078">
                  <c:v>0.62828894341853092</c:v>
                </c:pt>
                <c:pt idx="35079">
                  <c:v>0.62830685461481972</c:v>
                </c:pt>
                <c:pt idx="35080">
                  <c:v>0.62832476581110852</c:v>
                </c:pt>
                <c:pt idx="35081">
                  <c:v>0.62834267700739732</c:v>
                </c:pt>
                <c:pt idx="35082">
                  <c:v>0.62836058820368612</c:v>
                </c:pt>
                <c:pt idx="35083">
                  <c:v>0.62837849939997492</c:v>
                </c:pt>
                <c:pt idx="35084">
                  <c:v>0.62839641059626372</c:v>
                </c:pt>
                <c:pt idx="35085">
                  <c:v>0.62841432179255252</c:v>
                </c:pt>
                <c:pt idx="35086">
                  <c:v>0.62843223298884132</c:v>
                </c:pt>
                <c:pt idx="35087">
                  <c:v>0.62845014418513012</c:v>
                </c:pt>
                <c:pt idx="35088">
                  <c:v>0.62846805538141892</c:v>
                </c:pt>
                <c:pt idx="35089">
                  <c:v>0.62848596657770772</c:v>
                </c:pt>
                <c:pt idx="35090">
                  <c:v>0.62850387777399652</c:v>
                </c:pt>
                <c:pt idx="35091">
                  <c:v>0.62852178897028532</c:v>
                </c:pt>
                <c:pt idx="35092">
                  <c:v>0.62853970016657412</c:v>
                </c:pt>
                <c:pt idx="35093">
                  <c:v>0.62855761136286292</c:v>
                </c:pt>
                <c:pt idx="35094">
                  <c:v>0.62857552255915172</c:v>
                </c:pt>
                <c:pt idx="35095">
                  <c:v>0.62859343375544052</c:v>
                </c:pt>
                <c:pt idx="35096">
                  <c:v>0.62861134495172932</c:v>
                </c:pt>
                <c:pt idx="35097">
                  <c:v>0.62862925614801812</c:v>
                </c:pt>
                <c:pt idx="35098">
                  <c:v>0.62864716734430692</c:v>
                </c:pt>
                <c:pt idx="35099">
                  <c:v>0.62866507854059572</c:v>
                </c:pt>
                <c:pt idx="35100">
                  <c:v>0.62868298973688452</c:v>
                </c:pt>
                <c:pt idx="35101">
                  <c:v>0.62870090093317332</c:v>
                </c:pt>
                <c:pt idx="35102">
                  <c:v>0.62871881212946212</c:v>
                </c:pt>
                <c:pt idx="35103">
                  <c:v>0.62873672332575092</c:v>
                </c:pt>
                <c:pt idx="35104">
                  <c:v>0.62875463452203972</c:v>
                </c:pt>
                <c:pt idx="35105">
                  <c:v>0.62877254571832852</c:v>
                </c:pt>
                <c:pt idx="35106">
                  <c:v>0.62879045691461732</c:v>
                </c:pt>
                <c:pt idx="35107">
                  <c:v>0.62880836811090612</c:v>
                </c:pt>
                <c:pt idx="35108">
                  <c:v>0.62882627930719492</c:v>
                </c:pt>
                <c:pt idx="35109">
                  <c:v>0.62884419050348372</c:v>
                </c:pt>
                <c:pt idx="35110">
                  <c:v>0.62886210169977252</c:v>
                </c:pt>
                <c:pt idx="35111">
                  <c:v>0.62888001289606132</c:v>
                </c:pt>
                <c:pt idx="35112">
                  <c:v>0.62889792409235012</c:v>
                </c:pt>
                <c:pt idx="35113">
                  <c:v>0.62891583528863892</c:v>
                </c:pt>
                <c:pt idx="35114">
                  <c:v>0.62893374648492772</c:v>
                </c:pt>
                <c:pt idx="35115">
                  <c:v>0.62895165768121652</c:v>
                </c:pt>
                <c:pt idx="35116">
                  <c:v>0.62896956887750533</c:v>
                </c:pt>
                <c:pt idx="35117">
                  <c:v>0.62898748007379413</c:v>
                </c:pt>
                <c:pt idx="35118">
                  <c:v>0.62900539127008293</c:v>
                </c:pt>
                <c:pt idx="35119">
                  <c:v>0.62902330246637173</c:v>
                </c:pt>
                <c:pt idx="35120">
                  <c:v>0.62904121366266053</c:v>
                </c:pt>
                <c:pt idx="35121">
                  <c:v>0.62905912485894933</c:v>
                </c:pt>
                <c:pt idx="35122">
                  <c:v>0.62907703605523813</c:v>
                </c:pt>
                <c:pt idx="35123">
                  <c:v>0.62909494725152693</c:v>
                </c:pt>
                <c:pt idx="35124">
                  <c:v>0.62911285844781573</c:v>
                </c:pt>
                <c:pt idx="35125">
                  <c:v>0.62913076964410453</c:v>
                </c:pt>
                <c:pt idx="35126">
                  <c:v>0.62914868084039333</c:v>
                </c:pt>
                <c:pt idx="35127">
                  <c:v>0.62916659203668213</c:v>
                </c:pt>
                <c:pt idx="35128">
                  <c:v>0.62918450323297093</c:v>
                </c:pt>
                <c:pt idx="35129">
                  <c:v>0.62920241442925973</c:v>
                </c:pt>
                <c:pt idx="35130">
                  <c:v>0.62922032562554853</c:v>
                </c:pt>
                <c:pt idx="35131">
                  <c:v>0.62923823682183733</c:v>
                </c:pt>
                <c:pt idx="35132">
                  <c:v>0.62925614801812613</c:v>
                </c:pt>
                <c:pt idx="35133">
                  <c:v>0.62927405921441493</c:v>
                </c:pt>
                <c:pt idx="35134">
                  <c:v>0.62929197041070373</c:v>
                </c:pt>
                <c:pt idx="35135">
                  <c:v>0.62930988160699253</c:v>
                </c:pt>
                <c:pt idx="35136">
                  <c:v>0.62932779280328133</c:v>
                </c:pt>
                <c:pt idx="35137">
                  <c:v>0.62934570399957013</c:v>
                </c:pt>
                <c:pt idx="35138">
                  <c:v>0.62936361519585893</c:v>
                </c:pt>
                <c:pt idx="35139">
                  <c:v>0.62938152639214773</c:v>
                </c:pt>
                <c:pt idx="35140">
                  <c:v>0.62939943758843653</c:v>
                </c:pt>
                <c:pt idx="35141">
                  <c:v>0.62941734878472533</c:v>
                </c:pt>
                <c:pt idx="35142">
                  <c:v>0.62943525998101413</c:v>
                </c:pt>
                <c:pt idx="35143">
                  <c:v>0.62945317117730293</c:v>
                </c:pt>
                <c:pt idx="35144">
                  <c:v>0.62947108237359173</c:v>
                </c:pt>
                <c:pt idx="35145">
                  <c:v>0.62948899356988053</c:v>
                </c:pt>
                <c:pt idx="35146">
                  <c:v>0.62950690476616933</c:v>
                </c:pt>
                <c:pt idx="35147">
                  <c:v>0.62952481596245813</c:v>
                </c:pt>
                <c:pt idx="35148">
                  <c:v>0.62954272715874693</c:v>
                </c:pt>
                <c:pt idx="35149">
                  <c:v>0.62956063835503573</c:v>
                </c:pt>
                <c:pt idx="35150">
                  <c:v>0.62957854955132453</c:v>
                </c:pt>
                <c:pt idx="35151">
                  <c:v>0.62959646074761333</c:v>
                </c:pt>
                <c:pt idx="35152">
                  <c:v>0.62961437194390213</c:v>
                </c:pt>
                <c:pt idx="35153">
                  <c:v>0.62963228314019093</c:v>
                </c:pt>
                <c:pt idx="35154">
                  <c:v>0.62965019433647973</c:v>
                </c:pt>
                <c:pt idx="35155">
                  <c:v>0.62966810553276853</c:v>
                </c:pt>
                <c:pt idx="35156">
                  <c:v>0.62968601672905733</c:v>
                </c:pt>
                <c:pt idx="35157">
                  <c:v>0.62970392792534613</c:v>
                </c:pt>
                <c:pt idx="35158">
                  <c:v>0.62972183912163493</c:v>
                </c:pt>
                <c:pt idx="35159">
                  <c:v>0.62973975031792373</c:v>
                </c:pt>
                <c:pt idx="35160">
                  <c:v>0.62975766151421253</c:v>
                </c:pt>
                <c:pt idx="35161">
                  <c:v>0.62977557271050133</c:v>
                </c:pt>
                <c:pt idx="35162">
                  <c:v>0.62979348390679013</c:v>
                </c:pt>
                <c:pt idx="35163">
                  <c:v>0.62981139510307893</c:v>
                </c:pt>
                <c:pt idx="35164">
                  <c:v>0.62982930629936773</c:v>
                </c:pt>
                <c:pt idx="35165">
                  <c:v>0.62984721749565653</c:v>
                </c:pt>
                <c:pt idx="35166">
                  <c:v>0.62986512869194533</c:v>
                </c:pt>
                <c:pt idx="35167">
                  <c:v>0.62988303988823413</c:v>
                </c:pt>
                <c:pt idx="35168">
                  <c:v>0.62990095108452293</c:v>
                </c:pt>
                <c:pt idx="35169">
                  <c:v>0.62991886228081173</c:v>
                </c:pt>
                <c:pt idx="35170">
                  <c:v>0.62993677347710053</c:v>
                </c:pt>
                <c:pt idx="35171">
                  <c:v>0.62995468467338933</c:v>
                </c:pt>
                <c:pt idx="35172">
                  <c:v>0.62997259586967813</c:v>
                </c:pt>
                <c:pt idx="35173">
                  <c:v>0.62999050706596693</c:v>
                </c:pt>
                <c:pt idx="35174">
                  <c:v>0.63000841826225573</c:v>
                </c:pt>
                <c:pt idx="35175">
                  <c:v>0.63002632945854453</c:v>
                </c:pt>
                <c:pt idx="35176">
                  <c:v>0.63004424065483333</c:v>
                </c:pt>
                <c:pt idx="35177">
                  <c:v>0.63006215185112213</c:v>
                </c:pt>
                <c:pt idx="35178">
                  <c:v>0.63008006304741093</c:v>
                </c:pt>
                <c:pt idx="35179">
                  <c:v>0.63009797424369973</c:v>
                </c:pt>
                <c:pt idx="35180">
                  <c:v>0.63011588543998853</c:v>
                </c:pt>
                <c:pt idx="35181">
                  <c:v>0.63013379663627733</c:v>
                </c:pt>
                <c:pt idx="35182">
                  <c:v>0.63015170783256613</c:v>
                </c:pt>
                <c:pt idx="35183">
                  <c:v>0.63016961902885493</c:v>
                </c:pt>
                <c:pt idx="35184">
                  <c:v>0.63018753022514373</c:v>
                </c:pt>
                <c:pt idx="35185">
                  <c:v>0.63020544142143253</c:v>
                </c:pt>
                <c:pt idx="35186">
                  <c:v>0.63022335261772133</c:v>
                </c:pt>
                <c:pt idx="35187">
                  <c:v>0.63024126381401013</c:v>
                </c:pt>
                <c:pt idx="35188">
                  <c:v>0.63025917501029893</c:v>
                </c:pt>
                <c:pt idx="35189">
                  <c:v>0.63027708620658773</c:v>
                </c:pt>
                <c:pt idx="35190">
                  <c:v>0.63029499740287653</c:v>
                </c:pt>
                <c:pt idx="35191">
                  <c:v>0.63031290859916533</c:v>
                </c:pt>
                <c:pt idx="35192">
                  <c:v>0.63033081979545413</c:v>
                </c:pt>
                <c:pt idx="35193">
                  <c:v>0.63034873099174293</c:v>
                </c:pt>
                <c:pt idx="35194">
                  <c:v>0.63036664218803173</c:v>
                </c:pt>
                <c:pt idx="35195">
                  <c:v>0.63038455338432053</c:v>
                </c:pt>
                <c:pt idx="35196">
                  <c:v>0.63040246458060933</c:v>
                </c:pt>
                <c:pt idx="35197">
                  <c:v>0.63042037577689813</c:v>
                </c:pt>
                <c:pt idx="35198">
                  <c:v>0.63043828697318693</c:v>
                </c:pt>
                <c:pt idx="35199">
                  <c:v>0.63045619816947573</c:v>
                </c:pt>
                <c:pt idx="35200">
                  <c:v>0.63047410936576453</c:v>
                </c:pt>
                <c:pt idx="35201">
                  <c:v>0.63049202056205333</c:v>
                </c:pt>
                <c:pt idx="35202">
                  <c:v>0.63050993175834213</c:v>
                </c:pt>
                <c:pt idx="35203">
                  <c:v>0.63052784295463093</c:v>
                </c:pt>
                <c:pt idx="35204">
                  <c:v>0.63054575415091974</c:v>
                </c:pt>
                <c:pt idx="35205">
                  <c:v>0.63056366534720854</c:v>
                </c:pt>
                <c:pt idx="35206">
                  <c:v>0.63058157654349734</c:v>
                </c:pt>
                <c:pt idx="35207">
                  <c:v>0.63059948773978614</c:v>
                </c:pt>
                <c:pt idx="35208">
                  <c:v>0.63061739893607494</c:v>
                </c:pt>
                <c:pt idx="35209">
                  <c:v>0.63063531013236374</c:v>
                </c:pt>
                <c:pt idx="35210">
                  <c:v>0.63065322132865254</c:v>
                </c:pt>
                <c:pt idx="35211">
                  <c:v>0.63067113252494134</c:v>
                </c:pt>
                <c:pt idx="35212">
                  <c:v>0.63068904372123014</c:v>
                </c:pt>
                <c:pt idx="35213">
                  <c:v>0.63070695491751894</c:v>
                </c:pt>
                <c:pt idx="35214">
                  <c:v>0.63072486611380774</c:v>
                </c:pt>
                <c:pt idx="35215">
                  <c:v>0.63074277731009654</c:v>
                </c:pt>
                <c:pt idx="35216">
                  <c:v>0.63076068850638534</c:v>
                </c:pt>
                <c:pt idx="35217">
                  <c:v>0.63077859970267414</c:v>
                </c:pt>
                <c:pt idx="35218">
                  <c:v>0.63079651089896294</c:v>
                </c:pt>
                <c:pt idx="35219">
                  <c:v>0.63081442209525174</c:v>
                </c:pt>
                <c:pt idx="35220">
                  <c:v>0.63083233329154054</c:v>
                </c:pt>
                <c:pt idx="35221">
                  <c:v>0.63085024448782934</c:v>
                </c:pt>
                <c:pt idx="35222">
                  <c:v>0.63086815568411814</c:v>
                </c:pt>
                <c:pt idx="35223">
                  <c:v>0.63088606688040694</c:v>
                </c:pt>
                <c:pt idx="35224">
                  <c:v>0.63090397807669574</c:v>
                </c:pt>
                <c:pt idx="35225">
                  <c:v>0.63092188927298454</c:v>
                </c:pt>
                <c:pt idx="35226">
                  <c:v>0.63093980046927334</c:v>
                </c:pt>
                <c:pt idx="35227">
                  <c:v>0.63095771166556214</c:v>
                </c:pt>
                <c:pt idx="35228">
                  <c:v>0.63097562286185094</c:v>
                </c:pt>
                <c:pt idx="35229">
                  <c:v>0.63099353405813974</c:v>
                </c:pt>
                <c:pt idx="35230">
                  <c:v>0.63101144525442854</c:v>
                </c:pt>
                <c:pt idx="35231">
                  <c:v>0.63102935645071734</c:v>
                </c:pt>
                <c:pt idx="35232">
                  <c:v>0.63104726764700614</c:v>
                </c:pt>
                <c:pt idx="35233">
                  <c:v>0.63106517884329494</c:v>
                </c:pt>
                <c:pt idx="35234">
                  <c:v>0.63108309003958374</c:v>
                </c:pt>
                <c:pt idx="35235">
                  <c:v>0.63110100123587254</c:v>
                </c:pt>
                <c:pt idx="35236">
                  <c:v>0.63111891243216134</c:v>
                </c:pt>
                <c:pt idx="35237">
                  <c:v>0.63113682362845014</c:v>
                </c:pt>
                <c:pt idx="35238">
                  <c:v>0.63115473482473894</c:v>
                </c:pt>
                <c:pt idx="35239">
                  <c:v>0.63117264602102774</c:v>
                </c:pt>
                <c:pt idx="35240">
                  <c:v>0.63119055721731654</c:v>
                </c:pt>
                <c:pt idx="35241">
                  <c:v>0.63120846841360534</c:v>
                </c:pt>
                <c:pt idx="35242">
                  <c:v>0.63122637960989414</c:v>
                </c:pt>
                <c:pt idx="35243">
                  <c:v>0.63124429080618294</c:v>
                </c:pt>
                <c:pt idx="35244">
                  <c:v>0.63126220200247174</c:v>
                </c:pt>
                <c:pt idx="35245">
                  <c:v>0.63128011319876054</c:v>
                </c:pt>
                <c:pt idx="35246">
                  <c:v>0.63129802439504934</c:v>
                </c:pt>
                <c:pt idx="35247">
                  <c:v>0.63131593559133814</c:v>
                </c:pt>
                <c:pt idx="35248">
                  <c:v>0.63133384678762694</c:v>
                </c:pt>
                <c:pt idx="35249">
                  <c:v>0.63135175798391574</c:v>
                </c:pt>
                <c:pt idx="35250">
                  <c:v>0.63136966918020454</c:v>
                </c:pt>
                <c:pt idx="35251">
                  <c:v>0.63138758037649334</c:v>
                </c:pt>
                <c:pt idx="35252">
                  <c:v>0.63140549157278214</c:v>
                </c:pt>
                <c:pt idx="35253">
                  <c:v>0.63142340276907094</c:v>
                </c:pt>
                <c:pt idx="35254">
                  <c:v>0.63144131396535974</c:v>
                </c:pt>
                <c:pt idx="35255">
                  <c:v>0.63145922516164854</c:v>
                </c:pt>
                <c:pt idx="35256">
                  <c:v>0.63147713635793734</c:v>
                </c:pt>
                <c:pt idx="35257">
                  <c:v>0.63149504755422614</c:v>
                </c:pt>
                <c:pt idx="35258">
                  <c:v>0.63151295875051494</c:v>
                </c:pt>
                <c:pt idx="35259">
                  <c:v>0.63153086994680374</c:v>
                </c:pt>
                <c:pt idx="35260">
                  <c:v>0.63154878114309254</c:v>
                </c:pt>
                <c:pt idx="35261">
                  <c:v>0.63156669233938134</c:v>
                </c:pt>
                <c:pt idx="35262">
                  <c:v>0.63158460353567014</c:v>
                </c:pt>
                <c:pt idx="35263">
                  <c:v>0.63160251473195894</c:v>
                </c:pt>
                <c:pt idx="35264">
                  <c:v>0.63162042592824774</c:v>
                </c:pt>
                <c:pt idx="35265">
                  <c:v>0.63163833712453654</c:v>
                </c:pt>
                <c:pt idx="35266">
                  <c:v>0.63165624832082534</c:v>
                </c:pt>
                <c:pt idx="35267">
                  <c:v>0.63167415951711414</c:v>
                </c:pt>
                <c:pt idx="35268">
                  <c:v>0.63169207071340294</c:v>
                </c:pt>
                <c:pt idx="35269">
                  <c:v>0.63170998190969174</c:v>
                </c:pt>
                <c:pt idx="35270">
                  <c:v>0.63172789310598054</c:v>
                </c:pt>
                <c:pt idx="35271">
                  <c:v>0.63174580430226934</c:v>
                </c:pt>
                <c:pt idx="35272">
                  <c:v>0.63176371549855814</c:v>
                </c:pt>
                <c:pt idx="35273">
                  <c:v>0.63178162669484694</c:v>
                </c:pt>
                <c:pt idx="35274">
                  <c:v>0.63179953789113574</c:v>
                </c:pt>
                <c:pt idx="35275">
                  <c:v>0.63181744908742454</c:v>
                </c:pt>
                <c:pt idx="35276">
                  <c:v>0.63183536028371334</c:v>
                </c:pt>
                <c:pt idx="35277">
                  <c:v>0.63185327148000214</c:v>
                </c:pt>
                <c:pt idx="35278">
                  <c:v>0.63187118267629094</c:v>
                </c:pt>
                <c:pt idx="35279">
                  <c:v>0.63188909387257974</c:v>
                </c:pt>
                <c:pt idx="35280">
                  <c:v>0.63190700506886854</c:v>
                </c:pt>
                <c:pt idx="35281">
                  <c:v>0.63192491626515734</c:v>
                </c:pt>
                <c:pt idx="35282">
                  <c:v>0.63194282746144614</c:v>
                </c:pt>
                <c:pt idx="35283">
                  <c:v>0.63196073865773494</c:v>
                </c:pt>
                <c:pt idx="35284">
                  <c:v>0.63197864985402374</c:v>
                </c:pt>
                <c:pt idx="35285">
                  <c:v>0.63199656105031254</c:v>
                </c:pt>
                <c:pt idx="35286">
                  <c:v>0.63201447224660134</c:v>
                </c:pt>
                <c:pt idx="35287">
                  <c:v>0.63203238344289014</c:v>
                </c:pt>
                <c:pt idx="35288">
                  <c:v>0.63205029463917894</c:v>
                </c:pt>
                <c:pt idx="35289">
                  <c:v>0.63206820583546774</c:v>
                </c:pt>
                <c:pt idx="35290">
                  <c:v>0.63208611703175654</c:v>
                </c:pt>
                <c:pt idx="35291">
                  <c:v>0.63210402822804534</c:v>
                </c:pt>
                <c:pt idx="35292">
                  <c:v>0.63212193942433414</c:v>
                </c:pt>
                <c:pt idx="35293">
                  <c:v>0.63213985062062295</c:v>
                </c:pt>
                <c:pt idx="35294">
                  <c:v>0.63215776181691175</c:v>
                </c:pt>
                <c:pt idx="35295">
                  <c:v>0.63217567301320055</c:v>
                </c:pt>
                <c:pt idx="35296">
                  <c:v>0.63219358420948935</c:v>
                </c:pt>
                <c:pt idx="35297">
                  <c:v>0.63221149540577815</c:v>
                </c:pt>
                <c:pt idx="35298">
                  <c:v>0.63222940660206695</c:v>
                </c:pt>
                <c:pt idx="35299">
                  <c:v>0.63224731779835575</c:v>
                </c:pt>
                <c:pt idx="35300">
                  <c:v>0.63226522899464455</c:v>
                </c:pt>
                <c:pt idx="35301">
                  <c:v>0.63228314019093335</c:v>
                </c:pt>
                <c:pt idx="35302">
                  <c:v>0.63230105138722215</c:v>
                </c:pt>
                <c:pt idx="35303">
                  <c:v>0.63231896258351095</c:v>
                </c:pt>
                <c:pt idx="35304">
                  <c:v>0.63233687377979975</c:v>
                </c:pt>
                <c:pt idx="35305">
                  <c:v>0.63235478497608855</c:v>
                </c:pt>
                <c:pt idx="35306">
                  <c:v>0.63237269617237735</c:v>
                </c:pt>
                <c:pt idx="35307">
                  <c:v>0.63239060736866615</c:v>
                </c:pt>
                <c:pt idx="35308">
                  <c:v>0.63240851856495495</c:v>
                </c:pt>
                <c:pt idx="35309">
                  <c:v>0.63242642976124375</c:v>
                </c:pt>
                <c:pt idx="35310">
                  <c:v>0.63244434095753255</c:v>
                </c:pt>
                <c:pt idx="35311">
                  <c:v>0.63246225215382135</c:v>
                </c:pt>
                <c:pt idx="35312">
                  <c:v>0.63248016335011015</c:v>
                </c:pt>
                <c:pt idx="35313">
                  <c:v>0.63249807454639895</c:v>
                </c:pt>
                <c:pt idx="35314">
                  <c:v>0.63251598574268775</c:v>
                </c:pt>
                <c:pt idx="35315">
                  <c:v>0.63253389693897655</c:v>
                </c:pt>
                <c:pt idx="35316">
                  <c:v>0.63255180813526535</c:v>
                </c:pt>
                <c:pt idx="35317">
                  <c:v>0.63256971933155415</c:v>
                </c:pt>
                <c:pt idx="35318">
                  <c:v>0.63258763052784295</c:v>
                </c:pt>
                <c:pt idx="35319">
                  <c:v>0.63260554172413175</c:v>
                </c:pt>
                <c:pt idx="35320">
                  <c:v>0.63262345292042055</c:v>
                </c:pt>
                <c:pt idx="35321">
                  <c:v>0.63264136411670935</c:v>
                </c:pt>
                <c:pt idx="35322">
                  <c:v>0.63265927531299815</c:v>
                </c:pt>
                <c:pt idx="35323">
                  <c:v>0.63267718650928695</c:v>
                </c:pt>
                <c:pt idx="35324">
                  <c:v>0.63269509770557575</c:v>
                </c:pt>
                <c:pt idx="35325">
                  <c:v>0.63271300890186455</c:v>
                </c:pt>
                <c:pt idx="35326">
                  <c:v>0.63273092009815335</c:v>
                </c:pt>
                <c:pt idx="35327">
                  <c:v>0.63274883129444215</c:v>
                </c:pt>
                <c:pt idx="35328">
                  <c:v>0.63276674249073095</c:v>
                </c:pt>
                <c:pt idx="35329">
                  <c:v>0.63278465368701975</c:v>
                </c:pt>
                <c:pt idx="35330">
                  <c:v>0.63280256488330855</c:v>
                </c:pt>
                <c:pt idx="35331">
                  <c:v>0.63282047607959735</c:v>
                </c:pt>
                <c:pt idx="35332">
                  <c:v>0.63283838727588615</c:v>
                </c:pt>
                <c:pt idx="35333">
                  <c:v>0.63285629847217495</c:v>
                </c:pt>
                <c:pt idx="35334">
                  <c:v>0.63287420966846375</c:v>
                </c:pt>
                <c:pt idx="35335">
                  <c:v>0.63289212086475255</c:v>
                </c:pt>
                <c:pt idx="35336">
                  <c:v>0.63291003206104135</c:v>
                </c:pt>
                <c:pt idx="35337">
                  <c:v>0.63292794325733015</c:v>
                </c:pt>
                <c:pt idx="35338">
                  <c:v>0.63294585445361895</c:v>
                </c:pt>
                <c:pt idx="35339">
                  <c:v>0.63296376564990775</c:v>
                </c:pt>
                <c:pt idx="35340">
                  <c:v>0.63298167684619655</c:v>
                </c:pt>
                <c:pt idx="35341">
                  <c:v>0.63299958804248535</c:v>
                </c:pt>
                <c:pt idx="35342">
                  <c:v>0.63301749923877415</c:v>
                </c:pt>
                <c:pt idx="35343">
                  <c:v>0.63303541043506295</c:v>
                </c:pt>
                <c:pt idx="35344">
                  <c:v>0.63305332163135175</c:v>
                </c:pt>
                <c:pt idx="35345">
                  <c:v>0.63307123282764055</c:v>
                </c:pt>
                <c:pt idx="35346">
                  <c:v>0.63308914402392935</c:v>
                </c:pt>
                <c:pt idx="35347">
                  <c:v>0.63310705522021815</c:v>
                </c:pt>
                <c:pt idx="35348">
                  <c:v>0.63312496641650695</c:v>
                </c:pt>
                <c:pt idx="35349">
                  <c:v>0.63314287761279575</c:v>
                </c:pt>
                <c:pt idx="35350">
                  <c:v>0.63316078880908455</c:v>
                </c:pt>
                <c:pt idx="35351">
                  <c:v>0.63317870000537335</c:v>
                </c:pt>
                <c:pt idx="35352">
                  <c:v>0.63319661120166215</c:v>
                </c:pt>
                <c:pt idx="35353">
                  <c:v>0.63321452239795095</c:v>
                </c:pt>
                <c:pt idx="35354">
                  <c:v>0.63323243359423975</c:v>
                </c:pt>
                <c:pt idx="35355">
                  <c:v>0.63325034479052855</c:v>
                </c:pt>
                <c:pt idx="35356">
                  <c:v>0.63326825598681735</c:v>
                </c:pt>
                <c:pt idx="35357">
                  <c:v>0.63328616718310615</c:v>
                </c:pt>
                <c:pt idx="35358">
                  <c:v>0.63330407837939495</c:v>
                </c:pt>
                <c:pt idx="35359">
                  <c:v>0.63332198957568375</c:v>
                </c:pt>
                <c:pt idx="35360">
                  <c:v>0.63333990077197255</c:v>
                </c:pt>
                <c:pt idx="35361">
                  <c:v>0.63335781196826135</c:v>
                </c:pt>
                <c:pt idx="35362">
                  <c:v>0.63337572316455015</c:v>
                </c:pt>
                <c:pt idx="35363">
                  <c:v>0.63339363436083895</c:v>
                </c:pt>
                <c:pt idx="35364">
                  <c:v>0.63341154555712775</c:v>
                </c:pt>
                <c:pt idx="35365">
                  <c:v>0.63342945675341655</c:v>
                </c:pt>
                <c:pt idx="35366">
                  <c:v>0.63344736794970535</c:v>
                </c:pt>
                <c:pt idx="35367">
                  <c:v>0.63346527914599415</c:v>
                </c:pt>
                <c:pt idx="35368">
                  <c:v>0.63348319034228295</c:v>
                </c:pt>
                <c:pt idx="35369">
                  <c:v>0.63350110153857175</c:v>
                </c:pt>
                <c:pt idx="35370">
                  <c:v>0.63351901273486055</c:v>
                </c:pt>
                <c:pt idx="35371">
                  <c:v>0.63353692393114935</c:v>
                </c:pt>
                <c:pt idx="35372">
                  <c:v>0.63355483512743815</c:v>
                </c:pt>
                <c:pt idx="35373">
                  <c:v>0.63357274632372695</c:v>
                </c:pt>
                <c:pt idx="35374">
                  <c:v>0.63359065752001575</c:v>
                </c:pt>
                <c:pt idx="35375">
                  <c:v>0.63360856871630455</c:v>
                </c:pt>
                <c:pt idx="35376">
                  <c:v>0.63362647991259335</c:v>
                </c:pt>
                <c:pt idx="35377">
                  <c:v>0.63364439110888215</c:v>
                </c:pt>
                <c:pt idx="35378">
                  <c:v>0.63366230230517095</c:v>
                </c:pt>
                <c:pt idx="35379">
                  <c:v>0.63368021350145975</c:v>
                </c:pt>
                <c:pt idx="35380">
                  <c:v>0.63369812469774855</c:v>
                </c:pt>
                <c:pt idx="35381">
                  <c:v>0.63371603589403736</c:v>
                </c:pt>
                <c:pt idx="35382">
                  <c:v>0.63373394709032616</c:v>
                </c:pt>
                <c:pt idx="35383">
                  <c:v>0.63375185828661496</c:v>
                </c:pt>
                <c:pt idx="35384">
                  <c:v>0.63376976948290376</c:v>
                </c:pt>
                <c:pt idx="35385">
                  <c:v>0.63378768067919256</c:v>
                </c:pt>
                <c:pt idx="35386">
                  <c:v>0.63380559187548136</c:v>
                </c:pt>
                <c:pt idx="35387">
                  <c:v>0.63382350307177016</c:v>
                </c:pt>
                <c:pt idx="35388">
                  <c:v>0.63384141426805896</c:v>
                </c:pt>
                <c:pt idx="35389">
                  <c:v>0.63385932546434776</c:v>
                </c:pt>
                <c:pt idx="35390">
                  <c:v>0.63387723666063656</c:v>
                </c:pt>
                <c:pt idx="35391">
                  <c:v>0.63389514785692536</c:v>
                </c:pt>
                <c:pt idx="35392">
                  <c:v>0.63391305905321416</c:v>
                </c:pt>
                <c:pt idx="35393">
                  <c:v>0.63393097024950296</c:v>
                </c:pt>
                <c:pt idx="35394">
                  <c:v>0.63394888144579176</c:v>
                </c:pt>
                <c:pt idx="35395">
                  <c:v>0.63396679264208056</c:v>
                </c:pt>
                <c:pt idx="35396">
                  <c:v>0.63398470383836936</c:v>
                </c:pt>
                <c:pt idx="35397">
                  <c:v>0.63400261503465816</c:v>
                </c:pt>
                <c:pt idx="35398">
                  <c:v>0.63402052623094696</c:v>
                </c:pt>
                <c:pt idx="35399">
                  <c:v>0.63403843742723576</c:v>
                </c:pt>
                <c:pt idx="35400">
                  <c:v>0.63405634862352456</c:v>
                </c:pt>
                <c:pt idx="35401">
                  <c:v>0.63407425981981336</c:v>
                </c:pt>
                <c:pt idx="35402">
                  <c:v>0.63409217101610216</c:v>
                </c:pt>
                <c:pt idx="35403">
                  <c:v>0.63411008221239096</c:v>
                </c:pt>
                <c:pt idx="35404">
                  <c:v>0.63412799340867976</c:v>
                </c:pt>
                <c:pt idx="35405">
                  <c:v>0.63414590460496856</c:v>
                </c:pt>
                <c:pt idx="35406">
                  <c:v>0.63416381580125736</c:v>
                </c:pt>
                <c:pt idx="35407">
                  <c:v>0.63418172699754616</c:v>
                </c:pt>
                <c:pt idx="35408">
                  <c:v>0.63419963819383496</c:v>
                </c:pt>
                <c:pt idx="35409">
                  <c:v>0.63421754939012376</c:v>
                </c:pt>
                <c:pt idx="35410">
                  <c:v>0.63423546058641256</c:v>
                </c:pt>
                <c:pt idx="35411">
                  <c:v>0.63425337178270136</c:v>
                </c:pt>
                <c:pt idx="35412">
                  <c:v>0.63427128297899016</c:v>
                </c:pt>
                <c:pt idx="35413">
                  <c:v>0.63428919417527896</c:v>
                </c:pt>
                <c:pt idx="35414">
                  <c:v>0.63430710537156776</c:v>
                </c:pt>
                <c:pt idx="35415">
                  <c:v>0.63432501656785656</c:v>
                </c:pt>
                <c:pt idx="35416">
                  <c:v>0.63434292776414536</c:v>
                </c:pt>
                <c:pt idx="35417">
                  <c:v>0.63436083896043416</c:v>
                </c:pt>
                <c:pt idx="35418">
                  <c:v>0.63437875015672296</c:v>
                </c:pt>
                <c:pt idx="35419">
                  <c:v>0.63439666135301176</c:v>
                </c:pt>
                <c:pt idx="35420">
                  <c:v>0.63441457254930056</c:v>
                </c:pt>
                <c:pt idx="35421">
                  <c:v>0.63443248374558936</c:v>
                </c:pt>
                <c:pt idx="35422">
                  <c:v>0.63445039494187816</c:v>
                </c:pt>
                <c:pt idx="35423">
                  <c:v>0.63446830613816696</c:v>
                </c:pt>
                <c:pt idx="35424">
                  <c:v>0.63448621733445576</c:v>
                </c:pt>
                <c:pt idx="35425">
                  <c:v>0.63450412853074456</c:v>
                </c:pt>
                <c:pt idx="35426">
                  <c:v>0.63452203972703336</c:v>
                </c:pt>
                <c:pt idx="35427">
                  <c:v>0.63453995092332216</c:v>
                </c:pt>
                <c:pt idx="35428">
                  <c:v>0.63455786211961096</c:v>
                </c:pt>
                <c:pt idx="35429">
                  <c:v>0.63457577331589976</c:v>
                </c:pt>
                <c:pt idx="35430">
                  <c:v>0.63459368451218856</c:v>
                </c:pt>
                <c:pt idx="35431">
                  <c:v>0.63461159570847736</c:v>
                </c:pt>
                <c:pt idx="35432">
                  <c:v>0.63462950690476616</c:v>
                </c:pt>
                <c:pt idx="35433">
                  <c:v>0.63464741810105496</c:v>
                </c:pt>
                <c:pt idx="35434">
                  <c:v>0.63466532929734376</c:v>
                </c:pt>
                <c:pt idx="35435">
                  <c:v>0.63468324049363256</c:v>
                </c:pt>
                <c:pt idx="35436">
                  <c:v>0.63470115168992136</c:v>
                </c:pt>
                <c:pt idx="35437">
                  <c:v>0.63471906288621016</c:v>
                </c:pt>
                <c:pt idx="35438">
                  <c:v>0.63473697408249896</c:v>
                </c:pt>
                <c:pt idx="35439">
                  <c:v>0.63475488527878776</c:v>
                </c:pt>
                <c:pt idx="35440">
                  <c:v>0.63477279647507656</c:v>
                </c:pt>
                <c:pt idx="35441">
                  <c:v>0.63479070767136536</c:v>
                </c:pt>
                <c:pt idx="35442">
                  <c:v>0.63480861886765416</c:v>
                </c:pt>
                <c:pt idx="35443">
                  <c:v>0.63482653006394296</c:v>
                </c:pt>
                <c:pt idx="35444">
                  <c:v>0.63484444126023176</c:v>
                </c:pt>
                <c:pt idx="35445">
                  <c:v>0.63486235245652056</c:v>
                </c:pt>
                <c:pt idx="35446">
                  <c:v>0.63488026365280936</c:v>
                </c:pt>
                <c:pt idx="35447">
                  <c:v>0.63489817484909816</c:v>
                </c:pt>
                <c:pt idx="35448">
                  <c:v>0.63491608604538696</c:v>
                </c:pt>
                <c:pt idx="35449">
                  <c:v>0.63493399724167576</c:v>
                </c:pt>
                <c:pt idx="35450">
                  <c:v>0.63495190843796456</c:v>
                </c:pt>
                <c:pt idx="35451">
                  <c:v>0.63496981963425336</c:v>
                </c:pt>
                <c:pt idx="35452">
                  <c:v>0.63498773083054216</c:v>
                </c:pt>
                <c:pt idx="35453">
                  <c:v>0.63500564202683096</c:v>
                </c:pt>
                <c:pt idx="35454">
                  <c:v>0.63502355322311976</c:v>
                </c:pt>
                <c:pt idx="35455">
                  <c:v>0.63504146441940856</c:v>
                </c:pt>
                <c:pt idx="35456">
                  <c:v>0.63505937561569736</c:v>
                </c:pt>
                <c:pt idx="35457">
                  <c:v>0.63507728681198616</c:v>
                </c:pt>
                <c:pt idx="35458">
                  <c:v>0.63509519800827496</c:v>
                </c:pt>
                <c:pt idx="35459">
                  <c:v>0.63511310920456376</c:v>
                </c:pt>
                <c:pt idx="35460">
                  <c:v>0.63513102040085256</c:v>
                </c:pt>
                <c:pt idx="35461">
                  <c:v>0.63514893159714136</c:v>
                </c:pt>
                <c:pt idx="35462">
                  <c:v>0.63516684279343016</c:v>
                </c:pt>
                <c:pt idx="35463">
                  <c:v>0.63518475398971896</c:v>
                </c:pt>
                <c:pt idx="35464">
                  <c:v>0.63520266518600776</c:v>
                </c:pt>
                <c:pt idx="35465">
                  <c:v>0.63522057638229656</c:v>
                </c:pt>
                <c:pt idx="35466">
                  <c:v>0.63523848757858536</c:v>
                </c:pt>
                <c:pt idx="35467">
                  <c:v>0.63525639877487416</c:v>
                </c:pt>
                <c:pt idx="35468">
                  <c:v>0.63527430997116296</c:v>
                </c:pt>
                <c:pt idx="35469">
                  <c:v>0.63529222116745176</c:v>
                </c:pt>
                <c:pt idx="35470">
                  <c:v>0.63531013236374057</c:v>
                </c:pt>
                <c:pt idx="35471">
                  <c:v>0.63532804356002937</c:v>
                </c:pt>
                <c:pt idx="35472">
                  <c:v>0.63534595475631817</c:v>
                </c:pt>
                <c:pt idx="35473">
                  <c:v>0.63536386595260697</c:v>
                </c:pt>
                <c:pt idx="35474">
                  <c:v>0.63538177714889577</c:v>
                </c:pt>
                <c:pt idx="35475">
                  <c:v>0.63539968834518457</c:v>
                </c:pt>
                <c:pt idx="35476">
                  <c:v>0.63541759954147337</c:v>
                </c:pt>
                <c:pt idx="35477">
                  <c:v>0.63543551073776217</c:v>
                </c:pt>
                <c:pt idx="35478">
                  <c:v>0.63545342193405097</c:v>
                </c:pt>
                <c:pt idx="35479">
                  <c:v>0.63547133313033977</c:v>
                </c:pt>
                <c:pt idx="35480">
                  <c:v>0.63548924432662857</c:v>
                </c:pt>
                <c:pt idx="35481">
                  <c:v>0.63550715552291737</c:v>
                </c:pt>
                <c:pt idx="35482">
                  <c:v>0.63552506671920617</c:v>
                </c:pt>
                <c:pt idx="35483">
                  <c:v>0.63554297791549497</c:v>
                </c:pt>
                <c:pt idx="35484">
                  <c:v>0.63556088911178377</c:v>
                </c:pt>
                <c:pt idx="35485">
                  <c:v>0.63557880030807257</c:v>
                </c:pt>
                <c:pt idx="35486">
                  <c:v>0.63559671150436137</c:v>
                </c:pt>
                <c:pt idx="35487">
                  <c:v>0.63561462270065017</c:v>
                </c:pt>
                <c:pt idx="35488">
                  <c:v>0.63563253389693897</c:v>
                </c:pt>
                <c:pt idx="35489">
                  <c:v>0.63565044509322777</c:v>
                </c:pt>
                <c:pt idx="35490">
                  <c:v>0.63566835628951657</c:v>
                </c:pt>
                <c:pt idx="35491">
                  <c:v>0.63568626748580537</c:v>
                </c:pt>
                <c:pt idx="35492">
                  <c:v>0.63570417868209417</c:v>
                </c:pt>
                <c:pt idx="35493">
                  <c:v>0.63572208987838297</c:v>
                </c:pt>
                <c:pt idx="35494">
                  <c:v>0.63574000107467177</c:v>
                </c:pt>
                <c:pt idx="35495">
                  <c:v>0.63575791227096057</c:v>
                </c:pt>
                <c:pt idx="35496">
                  <c:v>0.63577582346724937</c:v>
                </c:pt>
                <c:pt idx="35497">
                  <c:v>0.63579373466353817</c:v>
                </c:pt>
                <c:pt idx="35498">
                  <c:v>0.63581164585982697</c:v>
                </c:pt>
                <c:pt idx="35499">
                  <c:v>0.63582955705611577</c:v>
                </c:pt>
                <c:pt idx="35500">
                  <c:v>0.63584746825240457</c:v>
                </c:pt>
                <c:pt idx="35501">
                  <c:v>0.63586537944869337</c:v>
                </c:pt>
                <c:pt idx="35502">
                  <c:v>0.63588329064498217</c:v>
                </c:pt>
                <c:pt idx="35503">
                  <c:v>0.63590120184127097</c:v>
                </c:pt>
                <c:pt idx="35504">
                  <c:v>0.63591911303755977</c:v>
                </c:pt>
                <c:pt idx="35505">
                  <c:v>0.63593702423384857</c:v>
                </c:pt>
                <c:pt idx="35506">
                  <c:v>0.63595493543013737</c:v>
                </c:pt>
                <c:pt idx="35507">
                  <c:v>0.63597284662642617</c:v>
                </c:pt>
                <c:pt idx="35508">
                  <c:v>0.63599075782271497</c:v>
                </c:pt>
                <c:pt idx="35509">
                  <c:v>0.63600866901900377</c:v>
                </c:pt>
                <c:pt idx="35510">
                  <c:v>0.63602658021529257</c:v>
                </c:pt>
                <c:pt idx="35511">
                  <c:v>0.63604449141158137</c:v>
                </c:pt>
                <c:pt idx="35512">
                  <c:v>0.63606240260787017</c:v>
                </c:pt>
                <c:pt idx="35513">
                  <c:v>0.63608031380415897</c:v>
                </c:pt>
                <c:pt idx="35514">
                  <c:v>0.63609822500044777</c:v>
                </c:pt>
                <c:pt idx="35515">
                  <c:v>0.63611613619673657</c:v>
                </c:pt>
                <c:pt idx="35516">
                  <c:v>0.63613404739302537</c:v>
                </c:pt>
                <c:pt idx="35517">
                  <c:v>0.63615195858931417</c:v>
                </c:pt>
                <c:pt idx="35518">
                  <c:v>0.63616986978560297</c:v>
                </c:pt>
                <c:pt idx="35519">
                  <c:v>0.63618778098189177</c:v>
                </c:pt>
                <c:pt idx="35520">
                  <c:v>0.63620569217818057</c:v>
                </c:pt>
                <c:pt idx="35521">
                  <c:v>0.63622360337446937</c:v>
                </c:pt>
                <c:pt idx="35522">
                  <c:v>0.63624151457075817</c:v>
                </c:pt>
                <c:pt idx="35523">
                  <c:v>0.63625942576704697</c:v>
                </c:pt>
                <c:pt idx="35524">
                  <c:v>0.63627733696333577</c:v>
                </c:pt>
                <c:pt idx="35525">
                  <c:v>0.63629524815962457</c:v>
                </c:pt>
                <c:pt idx="35526">
                  <c:v>0.63631315935591337</c:v>
                </c:pt>
                <c:pt idx="35527">
                  <c:v>0.63633107055220217</c:v>
                </c:pt>
                <c:pt idx="35528">
                  <c:v>0.63634898174849097</c:v>
                </c:pt>
                <c:pt idx="35529">
                  <c:v>0.63636689294477977</c:v>
                </c:pt>
                <c:pt idx="35530">
                  <c:v>0.63638480414106857</c:v>
                </c:pt>
                <c:pt idx="35531">
                  <c:v>0.63640271533735737</c:v>
                </c:pt>
                <c:pt idx="35532">
                  <c:v>0.63642062653364617</c:v>
                </c:pt>
                <c:pt idx="35533">
                  <c:v>0.63643853772993497</c:v>
                </c:pt>
                <c:pt idx="35534">
                  <c:v>0.63645644892622377</c:v>
                </c:pt>
                <c:pt idx="35535">
                  <c:v>0.63647436012251257</c:v>
                </c:pt>
                <c:pt idx="35536">
                  <c:v>0.63649227131880137</c:v>
                </c:pt>
                <c:pt idx="35537">
                  <c:v>0.63651018251509017</c:v>
                </c:pt>
                <c:pt idx="35538">
                  <c:v>0.63652809371137897</c:v>
                </c:pt>
                <c:pt idx="35539">
                  <c:v>0.63654600490766777</c:v>
                </c:pt>
                <c:pt idx="35540">
                  <c:v>0.63656391610395657</c:v>
                </c:pt>
                <c:pt idx="35541">
                  <c:v>0.63658182730024537</c:v>
                </c:pt>
                <c:pt idx="35542">
                  <c:v>0.63659973849653417</c:v>
                </c:pt>
                <c:pt idx="35543">
                  <c:v>0.63661764969282297</c:v>
                </c:pt>
                <c:pt idx="35544">
                  <c:v>0.63663556088911177</c:v>
                </c:pt>
                <c:pt idx="35545">
                  <c:v>0.63665347208540057</c:v>
                </c:pt>
                <c:pt idx="35546">
                  <c:v>0.63667138328168937</c:v>
                </c:pt>
                <c:pt idx="35547">
                  <c:v>0.63668929447797817</c:v>
                </c:pt>
                <c:pt idx="35548">
                  <c:v>0.63670720567426697</c:v>
                </c:pt>
                <c:pt idx="35549">
                  <c:v>0.63672511687055577</c:v>
                </c:pt>
                <c:pt idx="35550">
                  <c:v>0.63674302806684457</c:v>
                </c:pt>
                <c:pt idx="35551">
                  <c:v>0.63676093926313337</c:v>
                </c:pt>
                <c:pt idx="35552">
                  <c:v>0.63677885045942217</c:v>
                </c:pt>
                <c:pt idx="35553">
                  <c:v>0.63679676165571097</c:v>
                </c:pt>
                <c:pt idx="35554">
                  <c:v>0.63681467285199977</c:v>
                </c:pt>
                <c:pt idx="35555">
                  <c:v>0.63683258404828857</c:v>
                </c:pt>
                <c:pt idx="35556">
                  <c:v>0.63685049524457737</c:v>
                </c:pt>
                <c:pt idx="35557">
                  <c:v>0.63686840644086617</c:v>
                </c:pt>
                <c:pt idx="35558">
                  <c:v>0.63688631763715498</c:v>
                </c:pt>
                <c:pt idx="35559">
                  <c:v>0.63690422883344378</c:v>
                </c:pt>
                <c:pt idx="35560">
                  <c:v>0.63692214002973258</c:v>
                </c:pt>
                <c:pt idx="35561">
                  <c:v>0.63694005122602138</c:v>
                </c:pt>
                <c:pt idx="35562">
                  <c:v>0.63695796242231018</c:v>
                </c:pt>
                <c:pt idx="35563">
                  <c:v>0.63697587361859898</c:v>
                </c:pt>
                <c:pt idx="35564">
                  <c:v>0.63699378481488778</c:v>
                </c:pt>
                <c:pt idx="35565">
                  <c:v>0.63701169601117658</c:v>
                </c:pt>
                <c:pt idx="35566">
                  <c:v>0.63702960720746538</c:v>
                </c:pt>
                <c:pt idx="35567">
                  <c:v>0.63704751840375418</c:v>
                </c:pt>
                <c:pt idx="35568">
                  <c:v>0.63706542960004298</c:v>
                </c:pt>
                <c:pt idx="35569">
                  <c:v>0.63708334079633178</c:v>
                </c:pt>
                <c:pt idx="35570">
                  <c:v>0.63710125199262058</c:v>
                </c:pt>
                <c:pt idx="35571">
                  <c:v>0.63711916318890938</c:v>
                </c:pt>
                <c:pt idx="35572">
                  <c:v>0.63713707438519818</c:v>
                </c:pt>
                <c:pt idx="35573">
                  <c:v>0.63715498558148698</c:v>
                </c:pt>
                <c:pt idx="35574">
                  <c:v>0.63717289677777578</c:v>
                </c:pt>
                <c:pt idx="35575">
                  <c:v>0.63719080797406458</c:v>
                </c:pt>
                <c:pt idx="35576">
                  <c:v>0.63720871917035338</c:v>
                </c:pt>
                <c:pt idx="35577">
                  <c:v>0.63722663036664218</c:v>
                </c:pt>
                <c:pt idx="35578">
                  <c:v>0.63724454156293098</c:v>
                </c:pt>
                <c:pt idx="35579">
                  <c:v>0.63726245275921978</c:v>
                </c:pt>
                <c:pt idx="35580">
                  <c:v>0.63728036395550858</c:v>
                </c:pt>
                <c:pt idx="35581">
                  <c:v>0.63729827515179738</c:v>
                </c:pt>
                <c:pt idx="35582">
                  <c:v>0.63731618634808618</c:v>
                </c:pt>
                <c:pt idx="35583">
                  <c:v>0.63733409754437498</c:v>
                </c:pt>
                <c:pt idx="35584">
                  <c:v>0.63735200874066378</c:v>
                </c:pt>
                <c:pt idx="35585">
                  <c:v>0.63736991993695258</c:v>
                </c:pt>
                <c:pt idx="35586">
                  <c:v>0.63738783113324138</c:v>
                </c:pt>
                <c:pt idx="35587">
                  <c:v>0.63740574232953018</c:v>
                </c:pt>
                <c:pt idx="35588">
                  <c:v>0.63742365352581898</c:v>
                </c:pt>
                <c:pt idx="35589">
                  <c:v>0.63744156472210778</c:v>
                </c:pt>
                <c:pt idx="35590">
                  <c:v>0.63745947591839658</c:v>
                </c:pt>
                <c:pt idx="35591">
                  <c:v>0.63747738711468538</c:v>
                </c:pt>
                <c:pt idx="35592">
                  <c:v>0.63749529831097418</c:v>
                </c:pt>
                <c:pt idx="35593">
                  <c:v>0.63751320950726298</c:v>
                </c:pt>
                <c:pt idx="35594">
                  <c:v>0.63753112070355178</c:v>
                </c:pt>
                <c:pt idx="35595">
                  <c:v>0.63754903189984058</c:v>
                </c:pt>
                <c:pt idx="35596">
                  <c:v>0.63756694309612938</c:v>
                </c:pt>
                <c:pt idx="35597">
                  <c:v>0.63758485429241818</c:v>
                </c:pt>
                <c:pt idx="35598">
                  <c:v>0.63760276548870698</c:v>
                </c:pt>
                <c:pt idx="35599">
                  <c:v>0.63762067668499578</c:v>
                </c:pt>
                <c:pt idx="35600">
                  <c:v>0.63763858788128458</c:v>
                </c:pt>
                <c:pt idx="35601">
                  <c:v>0.63765649907757338</c:v>
                </c:pt>
                <c:pt idx="35602">
                  <c:v>0.63767441027386218</c:v>
                </c:pt>
                <c:pt idx="35603">
                  <c:v>0.63769232147015098</c:v>
                </c:pt>
                <c:pt idx="35604">
                  <c:v>0.63771023266643978</c:v>
                </c:pt>
                <c:pt idx="35605">
                  <c:v>0.63772814386272858</c:v>
                </c:pt>
                <c:pt idx="35606">
                  <c:v>0.63774605505901738</c:v>
                </c:pt>
                <c:pt idx="35607">
                  <c:v>0.63776396625530618</c:v>
                </c:pt>
                <c:pt idx="35608">
                  <c:v>0.63778187745159498</c:v>
                </c:pt>
                <c:pt idx="35609">
                  <c:v>0.63779978864788378</c:v>
                </c:pt>
                <c:pt idx="35610">
                  <c:v>0.63781769984417258</c:v>
                </c:pt>
                <c:pt idx="35611">
                  <c:v>0.63783561104046138</c:v>
                </c:pt>
                <c:pt idx="35612">
                  <c:v>0.63785352223675018</c:v>
                </c:pt>
                <c:pt idx="35613">
                  <c:v>0.63787143343303898</c:v>
                </c:pt>
                <c:pt idx="35614">
                  <c:v>0.63788934462932778</c:v>
                </c:pt>
                <c:pt idx="35615">
                  <c:v>0.63790725582561658</c:v>
                </c:pt>
                <c:pt idx="35616">
                  <c:v>0.63792516702190538</c:v>
                </c:pt>
                <c:pt idx="35617">
                  <c:v>0.63794307821819418</c:v>
                </c:pt>
                <c:pt idx="35618">
                  <c:v>0.63796098941448298</c:v>
                </c:pt>
                <c:pt idx="35619">
                  <c:v>0.63797890061077178</c:v>
                </c:pt>
                <c:pt idx="35620">
                  <c:v>0.63799681180706058</c:v>
                </c:pt>
                <c:pt idx="35621">
                  <c:v>0.63801472300334938</c:v>
                </c:pt>
                <c:pt idx="35622">
                  <c:v>0.63803263419963818</c:v>
                </c:pt>
                <c:pt idx="35623">
                  <c:v>0.63805054539592698</c:v>
                </c:pt>
                <c:pt idx="35624">
                  <c:v>0.63806845659221578</c:v>
                </c:pt>
                <c:pt idx="35625">
                  <c:v>0.63808636778850458</c:v>
                </c:pt>
                <c:pt idx="35626">
                  <c:v>0.63810427898479338</c:v>
                </c:pt>
                <c:pt idx="35627">
                  <c:v>0.63812219018108218</c:v>
                </c:pt>
                <c:pt idx="35628">
                  <c:v>0.63814010137737098</c:v>
                </c:pt>
                <c:pt idx="35629">
                  <c:v>0.63815801257365978</c:v>
                </c:pt>
                <c:pt idx="35630">
                  <c:v>0.63817592376994858</c:v>
                </c:pt>
                <c:pt idx="35631">
                  <c:v>0.63819383496623738</c:v>
                </c:pt>
                <c:pt idx="35632">
                  <c:v>0.63821174616252618</c:v>
                </c:pt>
                <c:pt idx="35633">
                  <c:v>0.63822965735881498</c:v>
                </c:pt>
                <c:pt idx="35634">
                  <c:v>0.63824756855510378</c:v>
                </c:pt>
                <c:pt idx="35635">
                  <c:v>0.63826547975139258</c:v>
                </c:pt>
                <c:pt idx="35636">
                  <c:v>0.63828339094768138</c:v>
                </c:pt>
                <c:pt idx="35637">
                  <c:v>0.63830130214397018</c:v>
                </c:pt>
                <c:pt idx="35638">
                  <c:v>0.63831921334025898</c:v>
                </c:pt>
                <c:pt idx="35639">
                  <c:v>0.63833712453654778</c:v>
                </c:pt>
                <c:pt idx="35640">
                  <c:v>0.63835503573283658</c:v>
                </c:pt>
                <c:pt idx="35641">
                  <c:v>0.63837294692912538</c:v>
                </c:pt>
                <c:pt idx="35642">
                  <c:v>0.63839085812541418</c:v>
                </c:pt>
                <c:pt idx="35643">
                  <c:v>0.63840876932170298</c:v>
                </c:pt>
                <c:pt idx="35644">
                  <c:v>0.63842668051799178</c:v>
                </c:pt>
                <c:pt idx="35645">
                  <c:v>0.63844459171428058</c:v>
                </c:pt>
                <c:pt idx="35646">
                  <c:v>0.63846250291056938</c:v>
                </c:pt>
                <c:pt idx="35647">
                  <c:v>0.63848041410685819</c:v>
                </c:pt>
                <c:pt idx="35648">
                  <c:v>0.63849832530314699</c:v>
                </c:pt>
                <c:pt idx="35649">
                  <c:v>0.63851623649943579</c:v>
                </c:pt>
                <c:pt idx="35650">
                  <c:v>0.63853414769572459</c:v>
                </c:pt>
                <c:pt idx="35651">
                  <c:v>0.63855205889201339</c:v>
                </c:pt>
                <c:pt idx="35652">
                  <c:v>0.63856997008830219</c:v>
                </c:pt>
                <c:pt idx="35653">
                  <c:v>0.63858788128459099</c:v>
                </c:pt>
                <c:pt idx="35654">
                  <c:v>0.63860579248087979</c:v>
                </c:pt>
                <c:pt idx="35655">
                  <c:v>0.63862370367716859</c:v>
                </c:pt>
                <c:pt idx="35656">
                  <c:v>0.63864161487345739</c:v>
                </c:pt>
                <c:pt idx="35657">
                  <c:v>0.63865952606974619</c:v>
                </c:pt>
                <c:pt idx="35658">
                  <c:v>0.63867743726603499</c:v>
                </c:pt>
                <c:pt idx="35659">
                  <c:v>0.63869534846232379</c:v>
                </c:pt>
                <c:pt idx="35660">
                  <c:v>0.63871325965861259</c:v>
                </c:pt>
                <c:pt idx="35661">
                  <c:v>0.63873117085490139</c:v>
                </c:pt>
                <c:pt idx="35662">
                  <c:v>0.63874908205119019</c:v>
                </c:pt>
                <c:pt idx="35663">
                  <c:v>0.63876699324747899</c:v>
                </c:pt>
                <c:pt idx="35664">
                  <c:v>0.63878490444376779</c:v>
                </c:pt>
                <c:pt idx="35665">
                  <c:v>0.63880281564005659</c:v>
                </c:pt>
                <c:pt idx="35666">
                  <c:v>0.63882072683634539</c:v>
                </c:pt>
                <c:pt idx="35667">
                  <c:v>0.63883863803263419</c:v>
                </c:pt>
                <c:pt idx="35668">
                  <c:v>0.63885654922892299</c:v>
                </c:pt>
                <c:pt idx="35669">
                  <c:v>0.63887446042521179</c:v>
                </c:pt>
                <c:pt idx="35670">
                  <c:v>0.63889237162150059</c:v>
                </c:pt>
                <c:pt idx="35671">
                  <c:v>0.63891028281778939</c:v>
                </c:pt>
                <c:pt idx="35672">
                  <c:v>0.63892819401407819</c:v>
                </c:pt>
                <c:pt idx="35673">
                  <c:v>0.63894610521036699</c:v>
                </c:pt>
                <c:pt idx="35674">
                  <c:v>0.63896401640665579</c:v>
                </c:pt>
                <c:pt idx="35675">
                  <c:v>0.63898192760294459</c:v>
                </c:pt>
                <c:pt idx="35676">
                  <c:v>0.63899983879923339</c:v>
                </c:pt>
                <c:pt idx="35677">
                  <c:v>0.63901774999552219</c:v>
                </c:pt>
                <c:pt idx="35678">
                  <c:v>0.63903566119181099</c:v>
                </c:pt>
                <c:pt idx="35679">
                  <c:v>0.63905357238809979</c:v>
                </c:pt>
                <c:pt idx="35680">
                  <c:v>0.63907148358438859</c:v>
                </c:pt>
                <c:pt idx="35681">
                  <c:v>0.63908939478067739</c:v>
                </c:pt>
                <c:pt idx="35682">
                  <c:v>0.63910730597696619</c:v>
                </c:pt>
                <c:pt idx="35683">
                  <c:v>0.63912521717325499</c:v>
                </c:pt>
                <c:pt idx="35684">
                  <c:v>0.63914312836954379</c:v>
                </c:pt>
                <c:pt idx="35685">
                  <c:v>0.63916103956583259</c:v>
                </c:pt>
                <c:pt idx="35686">
                  <c:v>0.63917895076212139</c:v>
                </c:pt>
                <c:pt idx="35687">
                  <c:v>0.63919686195841019</c:v>
                </c:pt>
                <c:pt idx="35688">
                  <c:v>0.63921477315469899</c:v>
                </c:pt>
                <c:pt idx="35689">
                  <c:v>0.63923268435098779</c:v>
                </c:pt>
                <c:pt idx="35690">
                  <c:v>0.63925059554727659</c:v>
                </c:pt>
                <c:pt idx="35691">
                  <c:v>0.63926850674356539</c:v>
                </c:pt>
                <c:pt idx="35692">
                  <c:v>0.63928641793985419</c:v>
                </c:pt>
                <c:pt idx="35693">
                  <c:v>0.63930432913614299</c:v>
                </c:pt>
                <c:pt idx="35694">
                  <c:v>0.63932224033243179</c:v>
                </c:pt>
                <c:pt idx="35695">
                  <c:v>0.63934015152872059</c:v>
                </c:pt>
                <c:pt idx="35696">
                  <c:v>0.63935806272500939</c:v>
                </c:pt>
                <c:pt idx="35697">
                  <c:v>0.63937597392129819</c:v>
                </c:pt>
                <c:pt idx="35698">
                  <c:v>0.63939388511758699</c:v>
                </c:pt>
                <c:pt idx="35699">
                  <c:v>0.63941179631387579</c:v>
                </c:pt>
                <c:pt idx="35700">
                  <c:v>0.63942970751016459</c:v>
                </c:pt>
                <c:pt idx="35701">
                  <c:v>0.63944761870645339</c:v>
                </c:pt>
                <c:pt idx="35702">
                  <c:v>0.63946552990274219</c:v>
                </c:pt>
                <c:pt idx="35703">
                  <c:v>0.63948344109903099</c:v>
                </c:pt>
                <c:pt idx="35704">
                  <c:v>0.63950135229531979</c:v>
                </c:pt>
                <c:pt idx="35705">
                  <c:v>0.63951926349160859</c:v>
                </c:pt>
                <c:pt idx="35706">
                  <c:v>0.63953717468789739</c:v>
                </c:pt>
                <c:pt idx="35707">
                  <c:v>0.63955508588418619</c:v>
                </c:pt>
                <c:pt idx="35708">
                  <c:v>0.63957299708047499</c:v>
                </c:pt>
                <c:pt idx="35709">
                  <c:v>0.63959090827676379</c:v>
                </c:pt>
                <c:pt idx="35710">
                  <c:v>0.63960881947305259</c:v>
                </c:pt>
                <c:pt idx="35711">
                  <c:v>0.63962673066934139</c:v>
                </c:pt>
                <c:pt idx="35712">
                  <c:v>0.63964464186563019</c:v>
                </c:pt>
                <c:pt idx="35713">
                  <c:v>0.63966255306191899</c:v>
                </c:pt>
                <c:pt idx="35714">
                  <c:v>0.63968046425820779</c:v>
                </c:pt>
                <c:pt idx="35715">
                  <c:v>0.63969837545449659</c:v>
                </c:pt>
                <c:pt idx="35716">
                  <c:v>0.63971628665078539</c:v>
                </c:pt>
                <c:pt idx="35717">
                  <c:v>0.63973419784707419</c:v>
                </c:pt>
                <c:pt idx="35718">
                  <c:v>0.63975210904336299</c:v>
                </c:pt>
                <c:pt idx="35719">
                  <c:v>0.63977002023965179</c:v>
                </c:pt>
                <c:pt idx="35720">
                  <c:v>0.63978793143594059</c:v>
                </c:pt>
                <c:pt idx="35721">
                  <c:v>0.63980584263222939</c:v>
                </c:pt>
                <c:pt idx="35722">
                  <c:v>0.63982375382851819</c:v>
                </c:pt>
                <c:pt idx="35723">
                  <c:v>0.63984166502480699</c:v>
                </c:pt>
                <c:pt idx="35724">
                  <c:v>0.63985957622109579</c:v>
                </c:pt>
                <c:pt idx="35725">
                  <c:v>0.63987748741738459</c:v>
                </c:pt>
                <c:pt idx="35726">
                  <c:v>0.63989539861367339</c:v>
                </c:pt>
                <c:pt idx="35727">
                  <c:v>0.63991330980996219</c:v>
                </c:pt>
                <c:pt idx="35728">
                  <c:v>0.63993122100625099</c:v>
                </c:pt>
                <c:pt idx="35729">
                  <c:v>0.63994913220253979</c:v>
                </c:pt>
                <c:pt idx="35730">
                  <c:v>0.63996704339882859</c:v>
                </c:pt>
                <c:pt idx="35731">
                  <c:v>0.63998495459511739</c:v>
                </c:pt>
                <c:pt idx="35732">
                  <c:v>0.64000286579140619</c:v>
                </c:pt>
                <c:pt idx="35733">
                  <c:v>0.64002077698769499</c:v>
                </c:pt>
                <c:pt idx="35734">
                  <c:v>0.64003868818398379</c:v>
                </c:pt>
                <c:pt idx="35735">
                  <c:v>0.6400565993802726</c:v>
                </c:pt>
                <c:pt idx="35736">
                  <c:v>0.6400745105765614</c:v>
                </c:pt>
                <c:pt idx="35737">
                  <c:v>0.6400924217728502</c:v>
                </c:pt>
                <c:pt idx="35738">
                  <c:v>0.640110332969139</c:v>
                </c:pt>
                <c:pt idx="35739">
                  <c:v>0.6401282441654278</c:v>
                </c:pt>
                <c:pt idx="35740">
                  <c:v>0.6401461553617166</c:v>
                </c:pt>
                <c:pt idx="35741">
                  <c:v>0.6401640665580054</c:v>
                </c:pt>
                <c:pt idx="35742">
                  <c:v>0.6401819777542942</c:v>
                </c:pt>
                <c:pt idx="35743">
                  <c:v>0.640199888950583</c:v>
                </c:pt>
                <c:pt idx="35744">
                  <c:v>0.6402178001468718</c:v>
                </c:pt>
                <c:pt idx="35745">
                  <c:v>0.6402357113431606</c:v>
                </c:pt>
                <c:pt idx="35746">
                  <c:v>0.6402536225394494</c:v>
                </c:pt>
                <c:pt idx="35747">
                  <c:v>0.6402715337357382</c:v>
                </c:pt>
                <c:pt idx="35748">
                  <c:v>0.640289444932027</c:v>
                </c:pt>
                <c:pt idx="35749">
                  <c:v>0.6403073561283158</c:v>
                </c:pt>
                <c:pt idx="35750">
                  <c:v>0.6403252673246046</c:v>
                </c:pt>
                <c:pt idx="35751">
                  <c:v>0.6403431785208934</c:v>
                </c:pt>
                <c:pt idx="35752">
                  <c:v>0.6403610897171822</c:v>
                </c:pt>
                <c:pt idx="35753">
                  <c:v>0.640379000913471</c:v>
                </c:pt>
                <c:pt idx="35754">
                  <c:v>0.6403969121097598</c:v>
                </c:pt>
                <c:pt idx="35755">
                  <c:v>0.6404148233060486</c:v>
                </c:pt>
                <c:pt idx="35756">
                  <c:v>0.6404327345023374</c:v>
                </c:pt>
                <c:pt idx="35757">
                  <c:v>0.6404506456986262</c:v>
                </c:pt>
                <c:pt idx="35758">
                  <c:v>0.640468556894915</c:v>
                </c:pt>
                <c:pt idx="35759">
                  <c:v>0.6404864680912038</c:v>
                </c:pt>
                <c:pt idx="35760">
                  <c:v>0.6405043792874926</c:v>
                </c:pt>
                <c:pt idx="35761">
                  <c:v>0.6405222904837814</c:v>
                </c:pt>
                <c:pt idx="35762">
                  <c:v>0.6405402016800702</c:v>
                </c:pt>
                <c:pt idx="35763">
                  <c:v>0.640558112876359</c:v>
                </c:pt>
                <c:pt idx="35764">
                  <c:v>0.6405760240726478</c:v>
                </c:pt>
                <c:pt idx="35765">
                  <c:v>0.6405939352689366</c:v>
                </c:pt>
                <c:pt idx="35766">
                  <c:v>0.6406118464652254</c:v>
                </c:pt>
                <c:pt idx="35767">
                  <c:v>0.6406297576615142</c:v>
                </c:pt>
                <c:pt idx="35768">
                  <c:v>0.640647668857803</c:v>
                </c:pt>
                <c:pt idx="35769">
                  <c:v>0.6406655800540918</c:v>
                </c:pt>
                <c:pt idx="35770">
                  <c:v>0.6406834912503806</c:v>
                </c:pt>
                <c:pt idx="35771">
                  <c:v>0.6407014024466694</c:v>
                </c:pt>
                <c:pt idx="35772">
                  <c:v>0.6407193136429582</c:v>
                </c:pt>
                <c:pt idx="35773">
                  <c:v>0.640737224839247</c:v>
                </c:pt>
                <c:pt idx="35774">
                  <c:v>0.6407551360355358</c:v>
                </c:pt>
                <c:pt idx="35775">
                  <c:v>0.6407730472318246</c:v>
                </c:pt>
                <c:pt idx="35776">
                  <c:v>0.6407909584281134</c:v>
                </c:pt>
                <c:pt idx="35777">
                  <c:v>0.6408088696244022</c:v>
                </c:pt>
                <c:pt idx="35778">
                  <c:v>0.640826780820691</c:v>
                </c:pt>
                <c:pt idx="35779">
                  <c:v>0.6408446920169798</c:v>
                </c:pt>
                <c:pt idx="35780">
                  <c:v>0.6408626032132686</c:v>
                </c:pt>
                <c:pt idx="35781">
                  <c:v>0.6408805144095574</c:v>
                </c:pt>
                <c:pt idx="35782">
                  <c:v>0.6408984256058462</c:v>
                </c:pt>
                <c:pt idx="35783">
                  <c:v>0.640916336802135</c:v>
                </c:pt>
                <c:pt idx="35784">
                  <c:v>0.6409342479984238</c:v>
                </c:pt>
                <c:pt idx="35785">
                  <c:v>0.6409521591947126</c:v>
                </c:pt>
                <c:pt idx="35786">
                  <c:v>0.6409700703910014</c:v>
                </c:pt>
                <c:pt idx="35787">
                  <c:v>0.6409879815872902</c:v>
                </c:pt>
                <c:pt idx="35788">
                  <c:v>0.641005892783579</c:v>
                </c:pt>
                <c:pt idx="35789">
                  <c:v>0.6410238039798678</c:v>
                </c:pt>
                <c:pt idx="35790">
                  <c:v>0.6410417151761566</c:v>
                </c:pt>
                <c:pt idx="35791">
                  <c:v>0.6410596263724454</c:v>
                </c:pt>
                <c:pt idx="35792">
                  <c:v>0.6410775375687342</c:v>
                </c:pt>
                <c:pt idx="35793">
                  <c:v>0.641095448765023</c:v>
                </c:pt>
                <c:pt idx="35794">
                  <c:v>0.6411133599613118</c:v>
                </c:pt>
                <c:pt idx="35795">
                  <c:v>0.6411312711576006</c:v>
                </c:pt>
                <c:pt idx="35796">
                  <c:v>0.6411491823538894</c:v>
                </c:pt>
                <c:pt idx="35797">
                  <c:v>0.6411670935501782</c:v>
                </c:pt>
                <c:pt idx="35798">
                  <c:v>0.641185004746467</c:v>
                </c:pt>
                <c:pt idx="35799">
                  <c:v>0.6412029159427558</c:v>
                </c:pt>
                <c:pt idx="35800">
                  <c:v>0.6412208271390446</c:v>
                </c:pt>
                <c:pt idx="35801">
                  <c:v>0.6412387383353334</c:v>
                </c:pt>
                <c:pt idx="35802">
                  <c:v>0.6412566495316222</c:v>
                </c:pt>
                <c:pt idx="35803">
                  <c:v>0.641274560727911</c:v>
                </c:pt>
                <c:pt idx="35804">
                  <c:v>0.6412924719241998</c:v>
                </c:pt>
                <c:pt idx="35805">
                  <c:v>0.6413103831204886</c:v>
                </c:pt>
                <c:pt idx="35806">
                  <c:v>0.6413282943167774</c:v>
                </c:pt>
                <c:pt idx="35807">
                  <c:v>0.6413462055130662</c:v>
                </c:pt>
                <c:pt idx="35808">
                  <c:v>0.641364116709355</c:v>
                </c:pt>
                <c:pt idx="35809">
                  <c:v>0.6413820279056438</c:v>
                </c:pt>
                <c:pt idx="35810">
                  <c:v>0.6413999391019326</c:v>
                </c:pt>
                <c:pt idx="35811">
                  <c:v>0.6414178502982214</c:v>
                </c:pt>
                <c:pt idx="35812">
                  <c:v>0.6414357614945102</c:v>
                </c:pt>
                <c:pt idx="35813">
                  <c:v>0.641453672690799</c:v>
                </c:pt>
                <c:pt idx="35814">
                  <c:v>0.6414715838870878</c:v>
                </c:pt>
                <c:pt idx="35815">
                  <c:v>0.6414894950833766</c:v>
                </c:pt>
                <c:pt idx="35816">
                  <c:v>0.6415074062796654</c:v>
                </c:pt>
                <c:pt idx="35817">
                  <c:v>0.6415253174759542</c:v>
                </c:pt>
                <c:pt idx="35818">
                  <c:v>0.641543228672243</c:v>
                </c:pt>
                <c:pt idx="35819">
                  <c:v>0.6415611398685318</c:v>
                </c:pt>
                <c:pt idx="35820">
                  <c:v>0.6415790510648206</c:v>
                </c:pt>
                <c:pt idx="35821">
                  <c:v>0.6415969622611094</c:v>
                </c:pt>
                <c:pt idx="35822">
                  <c:v>0.6416148734573982</c:v>
                </c:pt>
                <c:pt idx="35823">
                  <c:v>0.641632784653687</c:v>
                </c:pt>
                <c:pt idx="35824">
                  <c:v>0.64165069584997581</c:v>
                </c:pt>
                <c:pt idx="35825">
                  <c:v>0.64166860704626461</c:v>
                </c:pt>
                <c:pt idx="35826">
                  <c:v>0.64168651824255341</c:v>
                </c:pt>
                <c:pt idx="35827">
                  <c:v>0.64170442943884221</c:v>
                </c:pt>
                <c:pt idx="35828">
                  <c:v>0.64172234063513101</c:v>
                </c:pt>
                <c:pt idx="35829">
                  <c:v>0.64174025183141981</c:v>
                </c:pt>
                <c:pt idx="35830">
                  <c:v>0.64175816302770861</c:v>
                </c:pt>
                <c:pt idx="35831">
                  <c:v>0.64177607422399741</c:v>
                </c:pt>
                <c:pt idx="35832">
                  <c:v>0.64179398542028621</c:v>
                </c:pt>
                <c:pt idx="35833">
                  <c:v>0.64181189661657501</c:v>
                </c:pt>
                <c:pt idx="35834">
                  <c:v>0.64182980781286381</c:v>
                </c:pt>
                <c:pt idx="35835">
                  <c:v>0.64184771900915261</c:v>
                </c:pt>
                <c:pt idx="35836">
                  <c:v>0.64186563020544141</c:v>
                </c:pt>
                <c:pt idx="35837">
                  <c:v>0.64188354140173021</c:v>
                </c:pt>
                <c:pt idx="35838">
                  <c:v>0.64190145259801901</c:v>
                </c:pt>
                <c:pt idx="35839">
                  <c:v>0.64191936379430781</c:v>
                </c:pt>
                <c:pt idx="35840">
                  <c:v>0.64193727499059661</c:v>
                </c:pt>
                <c:pt idx="35841">
                  <c:v>0.64195518618688541</c:v>
                </c:pt>
                <c:pt idx="35842">
                  <c:v>0.64197309738317421</c:v>
                </c:pt>
                <c:pt idx="35843">
                  <c:v>0.64199100857946301</c:v>
                </c:pt>
                <c:pt idx="35844">
                  <c:v>0.64200891977575181</c:v>
                </c:pt>
                <c:pt idx="35845">
                  <c:v>0.64202683097204061</c:v>
                </c:pt>
                <c:pt idx="35846">
                  <c:v>0.64204474216832941</c:v>
                </c:pt>
                <c:pt idx="35847">
                  <c:v>0.64206265336461821</c:v>
                </c:pt>
                <c:pt idx="35848">
                  <c:v>0.64208056456090701</c:v>
                </c:pt>
                <c:pt idx="35849">
                  <c:v>0.64209847575719581</c:v>
                </c:pt>
                <c:pt idx="35850">
                  <c:v>0.64211638695348461</c:v>
                </c:pt>
                <c:pt idx="35851">
                  <c:v>0.64213429814977341</c:v>
                </c:pt>
                <c:pt idx="35852">
                  <c:v>0.64215220934606221</c:v>
                </c:pt>
                <c:pt idx="35853">
                  <c:v>0.64217012054235101</c:v>
                </c:pt>
                <c:pt idx="35854">
                  <c:v>0.64218803173863981</c:v>
                </c:pt>
                <c:pt idx="35855">
                  <c:v>0.64220594293492861</c:v>
                </c:pt>
                <c:pt idx="35856">
                  <c:v>0.64222385413121741</c:v>
                </c:pt>
                <c:pt idx="35857">
                  <c:v>0.64224176532750621</c:v>
                </c:pt>
                <c:pt idx="35858">
                  <c:v>0.64225967652379501</c:v>
                </c:pt>
                <c:pt idx="35859">
                  <c:v>0.64227758772008381</c:v>
                </c:pt>
                <c:pt idx="35860">
                  <c:v>0.64229549891637261</c:v>
                </c:pt>
                <c:pt idx="35861">
                  <c:v>0.64231341011266141</c:v>
                </c:pt>
                <c:pt idx="35862">
                  <c:v>0.64233132130895021</c:v>
                </c:pt>
                <c:pt idx="35863">
                  <c:v>0.64234923250523901</c:v>
                </c:pt>
                <c:pt idx="35864">
                  <c:v>0.64236714370152781</c:v>
                </c:pt>
                <c:pt idx="35865">
                  <c:v>0.64238505489781661</c:v>
                </c:pt>
                <c:pt idx="35866">
                  <c:v>0.64240296609410541</c:v>
                </c:pt>
                <c:pt idx="35867">
                  <c:v>0.64242087729039421</c:v>
                </c:pt>
                <c:pt idx="35868">
                  <c:v>0.64243878848668301</c:v>
                </c:pt>
                <c:pt idx="35869">
                  <c:v>0.64245669968297181</c:v>
                </c:pt>
                <c:pt idx="35870">
                  <c:v>0.64247461087926061</c:v>
                </c:pt>
                <c:pt idx="35871">
                  <c:v>0.64249252207554941</c:v>
                </c:pt>
                <c:pt idx="35872">
                  <c:v>0.64251043327183821</c:v>
                </c:pt>
                <c:pt idx="35873">
                  <c:v>0.64252834446812701</c:v>
                </c:pt>
                <c:pt idx="35874">
                  <c:v>0.64254625566441581</c:v>
                </c:pt>
                <c:pt idx="35875">
                  <c:v>0.64256416686070461</c:v>
                </c:pt>
                <c:pt idx="35876">
                  <c:v>0.64258207805699341</c:v>
                </c:pt>
                <c:pt idx="35877">
                  <c:v>0.64259998925328221</c:v>
                </c:pt>
                <c:pt idx="35878">
                  <c:v>0.64261790044957101</c:v>
                </c:pt>
                <c:pt idx="35879">
                  <c:v>0.64263581164585981</c:v>
                </c:pt>
                <c:pt idx="35880">
                  <c:v>0.64265372284214861</c:v>
                </c:pt>
                <c:pt idx="35881">
                  <c:v>0.64267163403843741</c:v>
                </c:pt>
                <c:pt idx="35882">
                  <c:v>0.64268954523472621</c:v>
                </c:pt>
                <c:pt idx="35883">
                  <c:v>0.64270745643101501</c:v>
                </c:pt>
                <c:pt idx="35884">
                  <c:v>0.64272536762730381</c:v>
                </c:pt>
                <c:pt idx="35885">
                  <c:v>0.64274327882359261</c:v>
                </c:pt>
                <c:pt idx="35886">
                  <c:v>0.64276119001988141</c:v>
                </c:pt>
                <c:pt idx="35887">
                  <c:v>0.64277910121617021</c:v>
                </c:pt>
                <c:pt idx="35888">
                  <c:v>0.64279701241245901</c:v>
                </c:pt>
                <c:pt idx="35889">
                  <c:v>0.64281492360874781</c:v>
                </c:pt>
                <c:pt idx="35890">
                  <c:v>0.64283283480503661</c:v>
                </c:pt>
                <c:pt idx="35891">
                  <c:v>0.64285074600132541</c:v>
                </c:pt>
                <c:pt idx="35892">
                  <c:v>0.64286865719761421</c:v>
                </c:pt>
                <c:pt idx="35893">
                  <c:v>0.64288656839390301</c:v>
                </c:pt>
                <c:pt idx="35894">
                  <c:v>0.64290447959019181</c:v>
                </c:pt>
                <c:pt idx="35895">
                  <c:v>0.64292239078648061</c:v>
                </c:pt>
                <c:pt idx="35896">
                  <c:v>0.64294030198276941</c:v>
                </c:pt>
                <c:pt idx="35897">
                  <c:v>0.64295821317905821</c:v>
                </c:pt>
                <c:pt idx="35898">
                  <c:v>0.64297612437534701</c:v>
                </c:pt>
                <c:pt idx="35899">
                  <c:v>0.64299403557163581</c:v>
                </c:pt>
                <c:pt idx="35900">
                  <c:v>0.64301194676792461</c:v>
                </c:pt>
                <c:pt idx="35901">
                  <c:v>0.64302985796421341</c:v>
                </c:pt>
                <c:pt idx="35902">
                  <c:v>0.64304776916050221</c:v>
                </c:pt>
                <c:pt idx="35903">
                  <c:v>0.64306568035679101</c:v>
                </c:pt>
                <c:pt idx="35904">
                  <c:v>0.64308359155307981</c:v>
                </c:pt>
                <c:pt idx="35905">
                  <c:v>0.64310150274936861</c:v>
                </c:pt>
                <c:pt idx="35906">
                  <c:v>0.64311941394565741</c:v>
                </c:pt>
                <c:pt idx="35907">
                  <c:v>0.64313732514194621</c:v>
                </c:pt>
                <c:pt idx="35908">
                  <c:v>0.64315523633823501</c:v>
                </c:pt>
                <c:pt idx="35909">
                  <c:v>0.64317314753452381</c:v>
                </c:pt>
                <c:pt idx="35910">
                  <c:v>0.64319105873081261</c:v>
                </c:pt>
                <c:pt idx="35911">
                  <c:v>0.64320896992710141</c:v>
                </c:pt>
                <c:pt idx="35912">
                  <c:v>0.64322688112339022</c:v>
                </c:pt>
                <c:pt idx="35913">
                  <c:v>0.64324479231967902</c:v>
                </c:pt>
                <c:pt idx="35914">
                  <c:v>0.64326270351596782</c:v>
                </c:pt>
                <c:pt idx="35915">
                  <c:v>0.64328061471225662</c:v>
                </c:pt>
                <c:pt idx="35916">
                  <c:v>0.64329852590854542</c:v>
                </c:pt>
                <c:pt idx="35917">
                  <c:v>0.64331643710483422</c:v>
                </c:pt>
                <c:pt idx="35918">
                  <c:v>0.64333434830112302</c:v>
                </c:pt>
                <c:pt idx="35919">
                  <c:v>0.64335225949741182</c:v>
                </c:pt>
                <c:pt idx="35920">
                  <c:v>0.64337017069370062</c:v>
                </c:pt>
                <c:pt idx="35921">
                  <c:v>0.64338808188998942</c:v>
                </c:pt>
                <c:pt idx="35922">
                  <c:v>0.64340599308627822</c:v>
                </c:pt>
                <c:pt idx="35923">
                  <c:v>0.64342390428256702</c:v>
                </c:pt>
                <c:pt idx="35924">
                  <c:v>0.64344181547885582</c:v>
                </c:pt>
                <c:pt idx="35925">
                  <c:v>0.64345972667514462</c:v>
                </c:pt>
                <c:pt idx="35926">
                  <c:v>0.64347763787143342</c:v>
                </c:pt>
                <c:pt idx="35927">
                  <c:v>0.64349554906772222</c:v>
                </c:pt>
                <c:pt idx="35928">
                  <c:v>0.64351346026401102</c:v>
                </c:pt>
                <c:pt idx="35929">
                  <c:v>0.64353137146029982</c:v>
                </c:pt>
                <c:pt idx="35930">
                  <c:v>0.64354928265658862</c:v>
                </c:pt>
                <c:pt idx="35931">
                  <c:v>0.64356719385287742</c:v>
                </c:pt>
                <c:pt idx="35932">
                  <c:v>0.64358510504916622</c:v>
                </c:pt>
                <c:pt idx="35933">
                  <c:v>0.64360301624545502</c:v>
                </c:pt>
                <c:pt idx="35934">
                  <c:v>0.64362092744174382</c:v>
                </c:pt>
                <c:pt idx="35935">
                  <c:v>0.64363883863803262</c:v>
                </c:pt>
                <c:pt idx="35936">
                  <c:v>0.64365674983432142</c:v>
                </c:pt>
                <c:pt idx="35937">
                  <c:v>0.64367466103061022</c:v>
                </c:pt>
                <c:pt idx="35938">
                  <c:v>0.64369257222689902</c:v>
                </c:pt>
                <c:pt idx="35939">
                  <c:v>0.64371048342318782</c:v>
                </c:pt>
                <c:pt idx="35940">
                  <c:v>0.64372839461947662</c:v>
                </c:pt>
                <c:pt idx="35941">
                  <c:v>0.64374630581576542</c:v>
                </c:pt>
                <c:pt idx="35942">
                  <c:v>0.64376421701205422</c:v>
                </c:pt>
                <c:pt idx="35943">
                  <c:v>0.64378212820834302</c:v>
                </c:pt>
                <c:pt idx="35944">
                  <c:v>0.64380003940463182</c:v>
                </c:pt>
                <c:pt idx="35945">
                  <c:v>0.64381795060092062</c:v>
                </c:pt>
                <c:pt idx="35946">
                  <c:v>0.64383586179720942</c:v>
                </c:pt>
                <c:pt idx="35947">
                  <c:v>0.64385377299349822</c:v>
                </c:pt>
                <c:pt idx="35948">
                  <c:v>0.64387168418978702</c:v>
                </c:pt>
                <c:pt idx="35949">
                  <c:v>0.64388959538607582</c:v>
                </c:pt>
                <c:pt idx="35950">
                  <c:v>0.64390750658236462</c:v>
                </c:pt>
                <c:pt idx="35951">
                  <c:v>0.64392541777865342</c:v>
                </c:pt>
                <c:pt idx="35952">
                  <c:v>0.64394332897494222</c:v>
                </c:pt>
                <c:pt idx="35953">
                  <c:v>0.64396124017123102</c:v>
                </c:pt>
                <c:pt idx="35954">
                  <c:v>0.64397915136751982</c:v>
                </c:pt>
                <c:pt idx="35955">
                  <c:v>0.64399706256380862</c:v>
                </c:pt>
                <c:pt idx="35956">
                  <c:v>0.64401497376009742</c:v>
                </c:pt>
                <c:pt idx="35957">
                  <c:v>0.64403288495638622</c:v>
                </c:pt>
                <c:pt idx="35958">
                  <c:v>0.64405079615267502</c:v>
                </c:pt>
                <c:pt idx="35959">
                  <c:v>0.64406870734896382</c:v>
                </c:pt>
                <c:pt idx="35960">
                  <c:v>0.64408661854525262</c:v>
                </c:pt>
                <c:pt idx="35961">
                  <c:v>0.64410452974154142</c:v>
                </c:pt>
                <c:pt idx="35962">
                  <c:v>0.64412244093783022</c:v>
                </c:pt>
                <c:pt idx="35963">
                  <c:v>0.64414035213411902</c:v>
                </c:pt>
                <c:pt idx="35964">
                  <c:v>0.64415826333040782</c:v>
                </c:pt>
                <c:pt idx="35965">
                  <c:v>0.64417617452669662</c:v>
                </c:pt>
                <c:pt idx="35966">
                  <c:v>0.64419408572298542</c:v>
                </c:pt>
                <c:pt idx="35967">
                  <c:v>0.64421199691927422</c:v>
                </c:pt>
                <c:pt idx="35968">
                  <c:v>0.64422990811556302</c:v>
                </c:pt>
                <c:pt idx="35969">
                  <c:v>0.64424781931185182</c:v>
                </c:pt>
                <c:pt idx="35970">
                  <c:v>0.64426573050814062</c:v>
                </c:pt>
                <c:pt idx="35971">
                  <c:v>0.64428364170442942</c:v>
                </c:pt>
                <c:pt idx="35972">
                  <c:v>0.64430155290071822</c:v>
                </c:pt>
                <c:pt idx="35973">
                  <c:v>0.64431946409700702</c:v>
                </c:pt>
                <c:pt idx="35974">
                  <c:v>0.64433737529329582</c:v>
                </c:pt>
                <c:pt idx="35975">
                  <c:v>0.64435528648958462</c:v>
                </c:pt>
                <c:pt idx="35976">
                  <c:v>0.64437319768587342</c:v>
                </c:pt>
                <c:pt idx="35977">
                  <c:v>0.64439110888216222</c:v>
                </c:pt>
                <c:pt idx="35978">
                  <c:v>0.64440902007845102</c:v>
                </c:pt>
                <c:pt idx="35979">
                  <c:v>0.64442693127473982</c:v>
                </c:pt>
                <c:pt idx="35980">
                  <c:v>0.64444484247102862</c:v>
                </c:pt>
                <c:pt idx="35981">
                  <c:v>0.64446275366731742</c:v>
                </c:pt>
                <c:pt idx="35982">
                  <c:v>0.64448066486360622</c:v>
                </c:pt>
                <c:pt idx="35983">
                  <c:v>0.64449857605989502</c:v>
                </c:pt>
                <c:pt idx="35984">
                  <c:v>0.64451648725618382</c:v>
                </c:pt>
                <c:pt idx="35985">
                  <c:v>0.64453439845247262</c:v>
                </c:pt>
                <c:pt idx="35986">
                  <c:v>0.64455230964876142</c:v>
                </c:pt>
                <c:pt idx="35987">
                  <c:v>0.64457022084505022</c:v>
                </c:pt>
                <c:pt idx="35988">
                  <c:v>0.64458813204133902</c:v>
                </c:pt>
                <c:pt idx="35989">
                  <c:v>0.64460604323762782</c:v>
                </c:pt>
                <c:pt idx="35990">
                  <c:v>0.64462395443391662</c:v>
                </c:pt>
                <c:pt idx="35991">
                  <c:v>0.64464186563020542</c:v>
                </c:pt>
                <c:pt idx="35992">
                  <c:v>0.64465977682649422</c:v>
                </c:pt>
                <c:pt idx="35993">
                  <c:v>0.64467768802278302</c:v>
                </c:pt>
                <c:pt idx="35994">
                  <c:v>0.64469559921907182</c:v>
                </c:pt>
                <c:pt idx="35995">
                  <c:v>0.64471351041536062</c:v>
                </c:pt>
                <c:pt idx="35996">
                  <c:v>0.64473142161164942</c:v>
                </c:pt>
                <c:pt idx="35997">
                  <c:v>0.64474933280793822</c:v>
                </c:pt>
                <c:pt idx="35998">
                  <c:v>0.64476724400422702</c:v>
                </c:pt>
                <c:pt idx="35999">
                  <c:v>0.64478515520051582</c:v>
                </c:pt>
                <c:pt idx="36000">
                  <c:v>0.64480306639680462</c:v>
                </c:pt>
                <c:pt idx="36001">
                  <c:v>0.64482097759309343</c:v>
                </c:pt>
                <c:pt idx="36002">
                  <c:v>0.64483888878938223</c:v>
                </c:pt>
                <c:pt idx="36003">
                  <c:v>0.64485679998567103</c:v>
                </c:pt>
                <c:pt idx="36004">
                  <c:v>0.64487471118195983</c:v>
                </c:pt>
                <c:pt idx="36005">
                  <c:v>0.64489262237824863</c:v>
                </c:pt>
                <c:pt idx="36006">
                  <c:v>0.64491053357453743</c:v>
                </c:pt>
                <c:pt idx="36007">
                  <c:v>0.64492844477082623</c:v>
                </c:pt>
                <c:pt idx="36008">
                  <c:v>0.64494635596711503</c:v>
                </c:pt>
                <c:pt idx="36009">
                  <c:v>0.64496426716340383</c:v>
                </c:pt>
                <c:pt idx="36010">
                  <c:v>0.64498217835969263</c:v>
                </c:pt>
                <c:pt idx="36011">
                  <c:v>0.64500008955598143</c:v>
                </c:pt>
                <c:pt idx="36012">
                  <c:v>0.64501800075227023</c:v>
                </c:pt>
                <c:pt idx="36013">
                  <c:v>0.64503591194855903</c:v>
                </c:pt>
                <c:pt idx="36014">
                  <c:v>0.64505382314484783</c:v>
                </c:pt>
                <c:pt idx="36015">
                  <c:v>0.64507173434113663</c:v>
                </c:pt>
                <c:pt idx="36016">
                  <c:v>0.64508964553742543</c:v>
                </c:pt>
                <c:pt idx="36017">
                  <c:v>0.64510755673371423</c:v>
                </c:pt>
                <c:pt idx="36018">
                  <c:v>0.64512546793000303</c:v>
                </c:pt>
                <c:pt idx="36019">
                  <c:v>0.64514337912629183</c:v>
                </c:pt>
                <c:pt idx="36020">
                  <c:v>0.64516129032258063</c:v>
                </c:pt>
                <c:pt idx="36021">
                  <c:v>0.64517920151886943</c:v>
                </c:pt>
                <c:pt idx="36022">
                  <c:v>0.64519711271515823</c:v>
                </c:pt>
                <c:pt idx="36023">
                  <c:v>0.64521502391144703</c:v>
                </c:pt>
                <c:pt idx="36024">
                  <c:v>0.64523293510773583</c:v>
                </c:pt>
                <c:pt idx="36025">
                  <c:v>0.64525084630402463</c:v>
                </c:pt>
                <c:pt idx="36026">
                  <c:v>0.64526875750031343</c:v>
                </c:pt>
                <c:pt idx="36027">
                  <c:v>0.64528666869660223</c:v>
                </c:pt>
                <c:pt idx="36028">
                  <c:v>0.64530457989289103</c:v>
                </c:pt>
                <c:pt idx="36029">
                  <c:v>0.64532249108917983</c:v>
                </c:pt>
                <c:pt idx="36030">
                  <c:v>0.64534040228546863</c:v>
                </c:pt>
                <c:pt idx="36031">
                  <c:v>0.64535831348175743</c:v>
                </c:pt>
                <c:pt idx="36032">
                  <c:v>0.64537622467804623</c:v>
                </c:pt>
                <c:pt idx="36033">
                  <c:v>0.64539413587433503</c:v>
                </c:pt>
                <c:pt idx="36034">
                  <c:v>0.64541204707062383</c:v>
                </c:pt>
                <c:pt idx="36035">
                  <c:v>0.64542995826691263</c:v>
                </c:pt>
                <c:pt idx="36036">
                  <c:v>0.64544786946320143</c:v>
                </c:pt>
                <c:pt idx="36037">
                  <c:v>0.64546578065949023</c:v>
                </c:pt>
                <c:pt idx="36038">
                  <c:v>0.64548369185577903</c:v>
                </c:pt>
                <c:pt idx="36039">
                  <c:v>0.64550160305206783</c:v>
                </c:pt>
                <c:pt idx="36040">
                  <c:v>0.64551951424835663</c:v>
                </c:pt>
                <c:pt idx="36041">
                  <c:v>0.64553742544464543</c:v>
                </c:pt>
                <c:pt idx="36042">
                  <c:v>0.64555533664093423</c:v>
                </c:pt>
                <c:pt idx="36043">
                  <c:v>0.64557324783722303</c:v>
                </c:pt>
                <c:pt idx="36044">
                  <c:v>0.64559115903351183</c:v>
                </c:pt>
                <c:pt idx="36045">
                  <c:v>0.64560907022980063</c:v>
                </c:pt>
                <c:pt idx="36046">
                  <c:v>0.64562698142608943</c:v>
                </c:pt>
                <c:pt idx="36047">
                  <c:v>0.64564489262237823</c:v>
                </c:pt>
                <c:pt idx="36048">
                  <c:v>0.64566280381866703</c:v>
                </c:pt>
                <c:pt idx="36049">
                  <c:v>0.64568071501495583</c:v>
                </c:pt>
                <c:pt idx="36050">
                  <c:v>0.64569862621124463</c:v>
                </c:pt>
                <c:pt idx="36051">
                  <c:v>0.64571653740753343</c:v>
                </c:pt>
                <c:pt idx="36052">
                  <c:v>0.64573444860382223</c:v>
                </c:pt>
                <c:pt idx="36053">
                  <c:v>0.64575235980011103</c:v>
                </c:pt>
                <c:pt idx="36054">
                  <c:v>0.64577027099639983</c:v>
                </c:pt>
                <c:pt idx="36055">
                  <c:v>0.64578818219268863</c:v>
                </c:pt>
                <c:pt idx="36056">
                  <c:v>0.64580609338897743</c:v>
                </c:pt>
                <c:pt idx="36057">
                  <c:v>0.64582400458526623</c:v>
                </c:pt>
                <c:pt idx="36058">
                  <c:v>0.64584191578155503</c:v>
                </c:pt>
                <c:pt idx="36059">
                  <c:v>0.64585982697784383</c:v>
                </c:pt>
                <c:pt idx="36060">
                  <c:v>0.64587773817413263</c:v>
                </c:pt>
                <c:pt idx="36061">
                  <c:v>0.64589564937042143</c:v>
                </c:pt>
                <c:pt idx="36062">
                  <c:v>0.64591356056671023</c:v>
                </c:pt>
                <c:pt idx="36063">
                  <c:v>0.64593147176299903</c:v>
                </c:pt>
                <c:pt idx="36064">
                  <c:v>0.64594938295928783</c:v>
                </c:pt>
                <c:pt idx="36065">
                  <c:v>0.64596729415557663</c:v>
                </c:pt>
                <c:pt idx="36066">
                  <c:v>0.64598520535186543</c:v>
                </c:pt>
                <c:pt idx="36067">
                  <c:v>0.64600311654815423</c:v>
                </c:pt>
                <c:pt idx="36068">
                  <c:v>0.64602102774444303</c:v>
                </c:pt>
                <c:pt idx="36069">
                  <c:v>0.64603893894073183</c:v>
                </c:pt>
                <c:pt idx="36070">
                  <c:v>0.64605685013702063</c:v>
                </c:pt>
                <c:pt idx="36071">
                  <c:v>0.64607476133330943</c:v>
                </c:pt>
                <c:pt idx="36072">
                  <c:v>0.64609267252959823</c:v>
                </c:pt>
                <c:pt idx="36073">
                  <c:v>0.64611058372588703</c:v>
                </c:pt>
                <c:pt idx="36074">
                  <c:v>0.64612849492217583</c:v>
                </c:pt>
                <c:pt idx="36075">
                  <c:v>0.64614640611846463</c:v>
                </c:pt>
                <c:pt idx="36076">
                  <c:v>0.64616431731475343</c:v>
                </c:pt>
                <c:pt idx="36077">
                  <c:v>0.64618222851104223</c:v>
                </c:pt>
                <c:pt idx="36078">
                  <c:v>0.64620013970733103</c:v>
                </c:pt>
                <c:pt idx="36079">
                  <c:v>0.64621805090361983</c:v>
                </c:pt>
                <c:pt idx="36080">
                  <c:v>0.64623596209990863</c:v>
                </c:pt>
                <c:pt idx="36081">
                  <c:v>0.64625387329619743</c:v>
                </c:pt>
                <c:pt idx="36082">
                  <c:v>0.64627178449248623</c:v>
                </c:pt>
                <c:pt idx="36083">
                  <c:v>0.64628969568877503</c:v>
                </c:pt>
                <c:pt idx="36084">
                  <c:v>0.64630760688506383</c:v>
                </c:pt>
                <c:pt idx="36085">
                  <c:v>0.64632551808135263</c:v>
                </c:pt>
                <c:pt idx="36086">
                  <c:v>0.64634342927764143</c:v>
                </c:pt>
                <c:pt idx="36087">
                  <c:v>0.64636134047393023</c:v>
                </c:pt>
                <c:pt idx="36088">
                  <c:v>0.64637925167021903</c:v>
                </c:pt>
                <c:pt idx="36089">
                  <c:v>0.64639716286650784</c:v>
                </c:pt>
                <c:pt idx="36090">
                  <c:v>0.64641507406279664</c:v>
                </c:pt>
                <c:pt idx="36091">
                  <c:v>0.64643298525908544</c:v>
                </c:pt>
                <c:pt idx="36092">
                  <c:v>0.64645089645537424</c:v>
                </c:pt>
                <c:pt idx="36093">
                  <c:v>0.64646880765166304</c:v>
                </c:pt>
                <c:pt idx="36094">
                  <c:v>0.64648671884795184</c:v>
                </c:pt>
                <c:pt idx="36095">
                  <c:v>0.64650463004424064</c:v>
                </c:pt>
                <c:pt idx="36096">
                  <c:v>0.64652254124052944</c:v>
                </c:pt>
                <c:pt idx="36097">
                  <c:v>0.64654045243681824</c:v>
                </c:pt>
                <c:pt idx="36098">
                  <c:v>0.64655836363310704</c:v>
                </c:pt>
                <c:pt idx="36099">
                  <c:v>0.64657627482939584</c:v>
                </c:pt>
                <c:pt idx="36100">
                  <c:v>0.64659418602568464</c:v>
                </c:pt>
                <c:pt idx="36101">
                  <c:v>0.64661209722197344</c:v>
                </c:pt>
                <c:pt idx="36102">
                  <c:v>0.64663000841826224</c:v>
                </c:pt>
                <c:pt idx="36103">
                  <c:v>0.64664791961455104</c:v>
                </c:pt>
                <c:pt idx="36104">
                  <c:v>0.64666583081083984</c:v>
                </c:pt>
                <c:pt idx="36105">
                  <c:v>0.64668374200712864</c:v>
                </c:pt>
                <c:pt idx="36106">
                  <c:v>0.64670165320341744</c:v>
                </c:pt>
                <c:pt idx="36107">
                  <c:v>0.64671956439970624</c:v>
                </c:pt>
                <c:pt idx="36108">
                  <c:v>0.64673747559599504</c:v>
                </c:pt>
                <c:pt idx="36109">
                  <c:v>0.64675538679228384</c:v>
                </c:pt>
                <c:pt idx="36110">
                  <c:v>0.64677329798857264</c:v>
                </c:pt>
                <c:pt idx="36111">
                  <c:v>0.64679120918486144</c:v>
                </c:pt>
                <c:pt idx="36112">
                  <c:v>0.64680912038115024</c:v>
                </c:pt>
                <c:pt idx="36113">
                  <c:v>0.64682703157743904</c:v>
                </c:pt>
                <c:pt idx="36114">
                  <c:v>0.64684494277372784</c:v>
                </c:pt>
                <c:pt idx="36115">
                  <c:v>0.64686285397001664</c:v>
                </c:pt>
                <c:pt idx="36116">
                  <c:v>0.64688076516630544</c:v>
                </c:pt>
                <c:pt idx="36117">
                  <c:v>0.64689867636259424</c:v>
                </c:pt>
                <c:pt idx="36118">
                  <c:v>0.64691658755888304</c:v>
                </c:pt>
                <c:pt idx="36119">
                  <c:v>0.64693449875517184</c:v>
                </c:pt>
                <c:pt idx="36120">
                  <c:v>0.64695240995146064</c:v>
                </c:pt>
                <c:pt idx="36121">
                  <c:v>0.64697032114774944</c:v>
                </c:pt>
                <c:pt idx="36122">
                  <c:v>0.64698823234403824</c:v>
                </c:pt>
                <c:pt idx="36123">
                  <c:v>0.64700614354032704</c:v>
                </c:pt>
                <c:pt idx="36124">
                  <c:v>0.64702405473661584</c:v>
                </c:pt>
                <c:pt idx="36125">
                  <c:v>0.64704196593290464</c:v>
                </c:pt>
                <c:pt idx="36126">
                  <c:v>0.64705987712919344</c:v>
                </c:pt>
                <c:pt idx="36127">
                  <c:v>0.64707778832548224</c:v>
                </c:pt>
                <c:pt idx="36128">
                  <c:v>0.64709569952177104</c:v>
                </c:pt>
                <c:pt idx="36129">
                  <c:v>0.64711361071805984</c:v>
                </c:pt>
                <c:pt idx="36130">
                  <c:v>0.64713152191434864</c:v>
                </c:pt>
                <c:pt idx="36131">
                  <c:v>0.64714943311063744</c:v>
                </c:pt>
                <c:pt idx="36132">
                  <c:v>0.64716734430692624</c:v>
                </c:pt>
                <c:pt idx="36133">
                  <c:v>0.64718525550321504</c:v>
                </c:pt>
                <c:pt idx="36134">
                  <c:v>0.64720316669950384</c:v>
                </c:pt>
                <c:pt idx="36135">
                  <c:v>0.64722107789579264</c:v>
                </c:pt>
                <c:pt idx="36136">
                  <c:v>0.64723898909208144</c:v>
                </c:pt>
                <c:pt idx="36137">
                  <c:v>0.64725690028837024</c:v>
                </c:pt>
                <c:pt idx="36138">
                  <c:v>0.64727481148465904</c:v>
                </c:pt>
                <c:pt idx="36139">
                  <c:v>0.64729272268094784</c:v>
                </c:pt>
                <c:pt idx="36140">
                  <c:v>0.64731063387723664</c:v>
                </c:pt>
                <c:pt idx="36141">
                  <c:v>0.64732854507352544</c:v>
                </c:pt>
                <c:pt idx="36142">
                  <c:v>0.64734645626981424</c:v>
                </c:pt>
                <c:pt idx="36143">
                  <c:v>0.64736436746610304</c:v>
                </c:pt>
                <c:pt idx="36144">
                  <c:v>0.64738227866239184</c:v>
                </c:pt>
                <c:pt idx="36145">
                  <c:v>0.64740018985868064</c:v>
                </c:pt>
                <c:pt idx="36146">
                  <c:v>0.64741810105496944</c:v>
                </c:pt>
                <c:pt idx="36147">
                  <c:v>0.64743601225125824</c:v>
                </c:pt>
                <c:pt idx="36148">
                  <c:v>0.64745392344754704</c:v>
                </c:pt>
                <c:pt idx="36149">
                  <c:v>0.64747183464383584</c:v>
                </c:pt>
                <c:pt idx="36150">
                  <c:v>0.64748974584012464</c:v>
                </c:pt>
                <c:pt idx="36151">
                  <c:v>0.64750765703641344</c:v>
                </c:pt>
                <c:pt idx="36152">
                  <c:v>0.64752556823270224</c:v>
                </c:pt>
                <c:pt idx="36153">
                  <c:v>0.64754347942899104</c:v>
                </c:pt>
                <c:pt idx="36154">
                  <c:v>0.64756139062527984</c:v>
                </c:pt>
                <c:pt idx="36155">
                  <c:v>0.64757930182156864</c:v>
                </c:pt>
                <c:pt idx="36156">
                  <c:v>0.64759721301785744</c:v>
                </c:pt>
                <c:pt idx="36157">
                  <c:v>0.64761512421414624</c:v>
                </c:pt>
                <c:pt idx="36158">
                  <c:v>0.64763303541043504</c:v>
                </c:pt>
                <c:pt idx="36159">
                  <c:v>0.64765094660672384</c:v>
                </c:pt>
                <c:pt idx="36160">
                  <c:v>0.64766885780301264</c:v>
                </c:pt>
                <c:pt idx="36161">
                  <c:v>0.64768676899930144</c:v>
                </c:pt>
                <c:pt idx="36162">
                  <c:v>0.64770468019559024</c:v>
                </c:pt>
                <c:pt idx="36163">
                  <c:v>0.64772259139187904</c:v>
                </c:pt>
                <c:pt idx="36164">
                  <c:v>0.64774050258816784</c:v>
                </c:pt>
                <c:pt idx="36165">
                  <c:v>0.64775841378445664</c:v>
                </c:pt>
                <c:pt idx="36166">
                  <c:v>0.64777632498074544</c:v>
                </c:pt>
                <c:pt idx="36167">
                  <c:v>0.64779423617703424</c:v>
                </c:pt>
                <c:pt idx="36168">
                  <c:v>0.64781214737332304</c:v>
                </c:pt>
                <c:pt idx="36169">
                  <c:v>0.64783005856961184</c:v>
                </c:pt>
                <c:pt idx="36170">
                  <c:v>0.64784796976590064</c:v>
                </c:pt>
                <c:pt idx="36171">
                  <c:v>0.64786588096218944</c:v>
                </c:pt>
                <c:pt idx="36172">
                  <c:v>0.64788379215847824</c:v>
                </c:pt>
                <c:pt idx="36173">
                  <c:v>0.64790170335476704</c:v>
                </c:pt>
                <c:pt idx="36174">
                  <c:v>0.64791961455105584</c:v>
                </c:pt>
                <c:pt idx="36175">
                  <c:v>0.64793752574734464</c:v>
                </c:pt>
                <c:pt idx="36176">
                  <c:v>0.64795543694363344</c:v>
                </c:pt>
                <c:pt idx="36177">
                  <c:v>0.64797334813992225</c:v>
                </c:pt>
                <c:pt idx="36178">
                  <c:v>0.64799125933621105</c:v>
                </c:pt>
                <c:pt idx="36179">
                  <c:v>0.64800917053249985</c:v>
                </c:pt>
                <c:pt idx="36180">
                  <c:v>0.64802708172878865</c:v>
                </c:pt>
                <c:pt idx="36181">
                  <c:v>0.64804499292507745</c:v>
                </c:pt>
                <c:pt idx="36182">
                  <c:v>0.64806290412136625</c:v>
                </c:pt>
                <c:pt idx="36183">
                  <c:v>0.64808081531765505</c:v>
                </c:pt>
                <c:pt idx="36184">
                  <c:v>0.64809872651394385</c:v>
                </c:pt>
                <c:pt idx="36185">
                  <c:v>0.64811663771023265</c:v>
                </c:pt>
                <c:pt idx="36186">
                  <c:v>0.64813454890652145</c:v>
                </c:pt>
                <c:pt idx="36187">
                  <c:v>0.64815246010281025</c:v>
                </c:pt>
                <c:pt idx="36188">
                  <c:v>0.64817037129909905</c:v>
                </c:pt>
                <c:pt idx="36189">
                  <c:v>0.64818828249538785</c:v>
                </c:pt>
                <c:pt idx="36190">
                  <c:v>0.64820619369167665</c:v>
                </c:pt>
                <c:pt idx="36191">
                  <c:v>0.64822410488796545</c:v>
                </c:pt>
                <c:pt idx="36192">
                  <c:v>0.64824201608425425</c:v>
                </c:pt>
                <c:pt idx="36193">
                  <c:v>0.64825992728054305</c:v>
                </c:pt>
                <c:pt idx="36194">
                  <c:v>0.64827783847683185</c:v>
                </c:pt>
                <c:pt idx="36195">
                  <c:v>0.64829574967312065</c:v>
                </c:pt>
                <c:pt idx="36196">
                  <c:v>0.64831366086940945</c:v>
                </c:pt>
                <c:pt idx="36197">
                  <c:v>0.64833157206569825</c:v>
                </c:pt>
                <c:pt idx="36198">
                  <c:v>0.64834948326198705</c:v>
                </c:pt>
                <c:pt idx="36199">
                  <c:v>0.64836739445827585</c:v>
                </c:pt>
                <c:pt idx="36200">
                  <c:v>0.64838530565456465</c:v>
                </c:pt>
                <c:pt idx="36201">
                  <c:v>0.64840321685085345</c:v>
                </c:pt>
                <c:pt idx="36202">
                  <c:v>0.64842112804714225</c:v>
                </c:pt>
                <c:pt idx="36203">
                  <c:v>0.64843903924343105</c:v>
                </c:pt>
                <c:pt idx="36204">
                  <c:v>0.64845695043971985</c:v>
                </c:pt>
                <c:pt idx="36205">
                  <c:v>0.64847486163600865</c:v>
                </c:pt>
                <c:pt idx="36206">
                  <c:v>0.64849277283229745</c:v>
                </c:pt>
                <c:pt idx="36207">
                  <c:v>0.64851068402858625</c:v>
                </c:pt>
                <c:pt idx="36208">
                  <c:v>0.64852859522487505</c:v>
                </c:pt>
                <c:pt idx="36209">
                  <c:v>0.64854650642116385</c:v>
                </c:pt>
                <c:pt idx="36210">
                  <c:v>0.64856441761745265</c:v>
                </c:pt>
                <c:pt idx="36211">
                  <c:v>0.64858232881374145</c:v>
                </c:pt>
                <c:pt idx="36212">
                  <c:v>0.64860024001003025</c:v>
                </c:pt>
                <c:pt idx="36213">
                  <c:v>0.64861815120631905</c:v>
                </c:pt>
                <c:pt idx="36214">
                  <c:v>0.64863606240260785</c:v>
                </c:pt>
                <c:pt idx="36215">
                  <c:v>0.64865397359889665</c:v>
                </c:pt>
                <c:pt idx="36216">
                  <c:v>0.64867188479518545</c:v>
                </c:pt>
                <c:pt idx="36217">
                  <c:v>0.64868979599147425</c:v>
                </c:pt>
                <c:pt idx="36218">
                  <c:v>0.64870770718776305</c:v>
                </c:pt>
                <c:pt idx="36219">
                  <c:v>0.64872561838405185</c:v>
                </c:pt>
                <c:pt idx="36220">
                  <c:v>0.64874352958034065</c:v>
                </c:pt>
                <c:pt idx="36221">
                  <c:v>0.64876144077662945</c:v>
                </c:pt>
                <c:pt idx="36222">
                  <c:v>0.64877935197291825</c:v>
                </c:pt>
                <c:pt idx="36223">
                  <c:v>0.64879726316920705</c:v>
                </c:pt>
                <c:pt idx="36224">
                  <c:v>0.64881517436549585</c:v>
                </c:pt>
                <c:pt idx="36225">
                  <c:v>0.64883308556178465</c:v>
                </c:pt>
                <c:pt idx="36226">
                  <c:v>0.64885099675807345</c:v>
                </c:pt>
                <c:pt idx="36227">
                  <c:v>0.64886890795436225</c:v>
                </c:pt>
                <c:pt idx="36228">
                  <c:v>0.64888681915065105</c:v>
                </c:pt>
                <c:pt idx="36229">
                  <c:v>0.64890473034693985</c:v>
                </c:pt>
                <c:pt idx="36230">
                  <c:v>0.64892264154322865</c:v>
                </c:pt>
                <c:pt idx="36231">
                  <c:v>0.64894055273951745</c:v>
                </c:pt>
                <c:pt idx="36232">
                  <c:v>0.64895846393580625</c:v>
                </c:pt>
                <c:pt idx="36233">
                  <c:v>0.64897637513209505</c:v>
                </c:pt>
                <c:pt idx="36234">
                  <c:v>0.64899428632838385</c:v>
                </c:pt>
                <c:pt idx="36235">
                  <c:v>0.64901219752467265</c:v>
                </c:pt>
                <c:pt idx="36236">
                  <c:v>0.64903010872096145</c:v>
                </c:pt>
                <c:pt idx="36237">
                  <c:v>0.64904801991725025</c:v>
                </c:pt>
                <c:pt idx="36238">
                  <c:v>0.64906593111353905</c:v>
                </c:pt>
                <c:pt idx="36239">
                  <c:v>0.64908384230982785</c:v>
                </c:pt>
                <c:pt idx="36240">
                  <c:v>0.64910175350611665</c:v>
                </c:pt>
                <c:pt idx="36241">
                  <c:v>0.64911966470240545</c:v>
                </c:pt>
                <c:pt idx="36242">
                  <c:v>0.64913757589869425</c:v>
                </c:pt>
                <c:pt idx="36243">
                  <c:v>0.64915548709498305</c:v>
                </c:pt>
                <c:pt idx="36244">
                  <c:v>0.64917339829127185</c:v>
                </c:pt>
                <c:pt idx="36245">
                  <c:v>0.64919130948756065</c:v>
                </c:pt>
                <c:pt idx="36246">
                  <c:v>0.64920922068384945</c:v>
                </c:pt>
                <c:pt idx="36247">
                  <c:v>0.64922713188013825</c:v>
                </c:pt>
                <c:pt idx="36248">
                  <c:v>0.64924504307642705</c:v>
                </c:pt>
                <c:pt idx="36249">
                  <c:v>0.64926295427271585</c:v>
                </c:pt>
                <c:pt idx="36250">
                  <c:v>0.64928086546900465</c:v>
                </c:pt>
                <c:pt idx="36251">
                  <c:v>0.64929877666529345</c:v>
                </c:pt>
                <c:pt idx="36252">
                  <c:v>0.64931668786158225</c:v>
                </c:pt>
                <c:pt idx="36253">
                  <c:v>0.64933459905787105</c:v>
                </c:pt>
                <c:pt idx="36254">
                  <c:v>0.64935251025415985</c:v>
                </c:pt>
                <c:pt idx="36255">
                  <c:v>0.64937042145044865</c:v>
                </c:pt>
                <c:pt idx="36256">
                  <c:v>0.64938833264673745</c:v>
                </c:pt>
                <c:pt idx="36257">
                  <c:v>0.64940624384302625</c:v>
                </c:pt>
                <c:pt idx="36258">
                  <c:v>0.64942415503931505</c:v>
                </c:pt>
                <c:pt idx="36259">
                  <c:v>0.64944206623560385</c:v>
                </c:pt>
                <c:pt idx="36260">
                  <c:v>0.64945997743189265</c:v>
                </c:pt>
                <c:pt idx="36261">
                  <c:v>0.64947788862818145</c:v>
                </c:pt>
                <c:pt idx="36262">
                  <c:v>0.64949579982447025</c:v>
                </c:pt>
                <c:pt idx="36263">
                  <c:v>0.64951371102075905</c:v>
                </c:pt>
                <c:pt idx="36264">
                  <c:v>0.64953162221704785</c:v>
                </c:pt>
                <c:pt idx="36265">
                  <c:v>0.64954953341333665</c:v>
                </c:pt>
                <c:pt idx="36266">
                  <c:v>0.64956744460962546</c:v>
                </c:pt>
                <c:pt idx="36267">
                  <c:v>0.64958535580591426</c:v>
                </c:pt>
                <c:pt idx="36268">
                  <c:v>0.64960326700220306</c:v>
                </c:pt>
                <c:pt idx="36269">
                  <c:v>0.64962117819849186</c:v>
                </c:pt>
                <c:pt idx="36270">
                  <c:v>0.64963908939478066</c:v>
                </c:pt>
                <c:pt idx="36271">
                  <c:v>0.64965700059106946</c:v>
                </c:pt>
                <c:pt idx="36272">
                  <c:v>0.64967491178735826</c:v>
                </c:pt>
                <c:pt idx="36273">
                  <c:v>0.64969282298364706</c:v>
                </c:pt>
                <c:pt idx="36274">
                  <c:v>0.64971073417993586</c:v>
                </c:pt>
                <c:pt idx="36275">
                  <c:v>0.64972864537622466</c:v>
                </c:pt>
                <c:pt idx="36276">
                  <c:v>0.64974655657251346</c:v>
                </c:pt>
                <c:pt idx="36277">
                  <c:v>0.64976446776880226</c:v>
                </c:pt>
                <c:pt idx="36278">
                  <c:v>0.64978237896509106</c:v>
                </c:pt>
                <c:pt idx="36279">
                  <c:v>0.64980029016137986</c:v>
                </c:pt>
                <c:pt idx="36280">
                  <c:v>0.64981820135766866</c:v>
                </c:pt>
                <c:pt idx="36281">
                  <c:v>0.64983611255395746</c:v>
                </c:pt>
                <c:pt idx="36282">
                  <c:v>0.64985402375024626</c:v>
                </c:pt>
                <c:pt idx="36283">
                  <c:v>0.64987193494653506</c:v>
                </c:pt>
                <c:pt idx="36284">
                  <c:v>0.64988984614282386</c:v>
                </c:pt>
                <c:pt idx="36285">
                  <c:v>0.64990775733911266</c:v>
                </c:pt>
                <c:pt idx="36286">
                  <c:v>0.64992566853540146</c:v>
                </c:pt>
                <c:pt idx="36287">
                  <c:v>0.64994357973169026</c:v>
                </c:pt>
                <c:pt idx="36288">
                  <c:v>0.64996149092797906</c:v>
                </c:pt>
                <c:pt idx="36289">
                  <c:v>0.64997940212426786</c:v>
                </c:pt>
                <c:pt idx="36290">
                  <c:v>0.64999731332055666</c:v>
                </c:pt>
                <c:pt idx="36291">
                  <c:v>0.65001522451684546</c:v>
                </c:pt>
                <c:pt idx="36292">
                  <c:v>0.65003313571313426</c:v>
                </c:pt>
                <c:pt idx="36293">
                  <c:v>0.65005104690942306</c:v>
                </c:pt>
                <c:pt idx="36294">
                  <c:v>0.65006895810571186</c:v>
                </c:pt>
                <c:pt idx="36295">
                  <c:v>0.65008686930200066</c:v>
                </c:pt>
                <c:pt idx="36296">
                  <c:v>0.65010478049828946</c:v>
                </c:pt>
                <c:pt idx="36297">
                  <c:v>0.65012269169457826</c:v>
                </c:pt>
                <c:pt idx="36298">
                  <c:v>0.65014060289086706</c:v>
                </c:pt>
                <c:pt idx="36299">
                  <c:v>0.65015851408715586</c:v>
                </c:pt>
                <c:pt idx="36300">
                  <c:v>0.65017642528344466</c:v>
                </c:pt>
                <c:pt idx="36301">
                  <c:v>0.65019433647973346</c:v>
                </c:pt>
                <c:pt idx="36302">
                  <c:v>0.65021224767602226</c:v>
                </c:pt>
                <c:pt idx="36303">
                  <c:v>0.65023015887231106</c:v>
                </c:pt>
                <c:pt idx="36304">
                  <c:v>0.65024807006859986</c:v>
                </c:pt>
                <c:pt idx="36305">
                  <c:v>0.65026598126488866</c:v>
                </c:pt>
                <c:pt idx="36306">
                  <c:v>0.65028389246117746</c:v>
                </c:pt>
                <c:pt idx="36307">
                  <c:v>0.65030180365746626</c:v>
                </c:pt>
                <c:pt idx="36308">
                  <c:v>0.65031971485375506</c:v>
                </c:pt>
                <c:pt idx="36309">
                  <c:v>0.65033762605004386</c:v>
                </c:pt>
                <c:pt idx="36310">
                  <c:v>0.65035553724633266</c:v>
                </c:pt>
                <c:pt idx="36311">
                  <c:v>0.65037344844262146</c:v>
                </c:pt>
                <c:pt idx="36312">
                  <c:v>0.65039135963891026</c:v>
                </c:pt>
                <c:pt idx="36313">
                  <c:v>0.65040927083519906</c:v>
                </c:pt>
                <c:pt idx="36314">
                  <c:v>0.65042718203148786</c:v>
                </c:pt>
                <c:pt idx="36315">
                  <c:v>0.65044509322777666</c:v>
                </c:pt>
                <c:pt idx="36316">
                  <c:v>0.65046300442406546</c:v>
                </c:pt>
                <c:pt idx="36317">
                  <c:v>0.65048091562035426</c:v>
                </c:pt>
                <c:pt idx="36318">
                  <c:v>0.65049882681664306</c:v>
                </c:pt>
                <c:pt idx="36319">
                  <c:v>0.65051673801293186</c:v>
                </c:pt>
                <c:pt idx="36320">
                  <c:v>0.65053464920922066</c:v>
                </c:pt>
                <c:pt idx="36321">
                  <c:v>0.65055256040550946</c:v>
                </c:pt>
                <c:pt idx="36322">
                  <c:v>0.65057047160179826</c:v>
                </c:pt>
                <c:pt idx="36323">
                  <c:v>0.65058838279808706</c:v>
                </c:pt>
                <c:pt idx="36324">
                  <c:v>0.65060629399437586</c:v>
                </c:pt>
                <c:pt idx="36325">
                  <c:v>0.65062420519066466</c:v>
                </c:pt>
                <c:pt idx="36326">
                  <c:v>0.65064211638695346</c:v>
                </c:pt>
                <c:pt idx="36327">
                  <c:v>0.65066002758324226</c:v>
                </c:pt>
                <c:pt idx="36328">
                  <c:v>0.65067793877953106</c:v>
                </c:pt>
                <c:pt idx="36329">
                  <c:v>0.65069584997581986</c:v>
                </c:pt>
                <c:pt idx="36330">
                  <c:v>0.65071376117210866</c:v>
                </c:pt>
                <c:pt idx="36331">
                  <c:v>0.65073167236839746</c:v>
                </c:pt>
                <c:pt idx="36332">
                  <c:v>0.65074958356468626</c:v>
                </c:pt>
                <c:pt idx="36333">
                  <c:v>0.65076749476097506</c:v>
                </c:pt>
                <c:pt idx="36334">
                  <c:v>0.65078540595726386</c:v>
                </c:pt>
                <c:pt idx="36335">
                  <c:v>0.65080331715355266</c:v>
                </c:pt>
                <c:pt idx="36336">
                  <c:v>0.65082122834984146</c:v>
                </c:pt>
                <c:pt idx="36337">
                  <c:v>0.65083913954613026</c:v>
                </c:pt>
                <c:pt idx="36338">
                  <c:v>0.65085705074241906</c:v>
                </c:pt>
                <c:pt idx="36339">
                  <c:v>0.65087496193870786</c:v>
                </c:pt>
                <c:pt idx="36340">
                  <c:v>0.65089287313499666</c:v>
                </c:pt>
                <c:pt idx="36341">
                  <c:v>0.65091078433128546</c:v>
                </c:pt>
                <c:pt idx="36342">
                  <c:v>0.65092869552757426</c:v>
                </c:pt>
                <c:pt idx="36343">
                  <c:v>0.65094660672386306</c:v>
                </c:pt>
                <c:pt idx="36344">
                  <c:v>0.65096451792015186</c:v>
                </c:pt>
                <c:pt idx="36345">
                  <c:v>0.65098242911644066</c:v>
                </c:pt>
                <c:pt idx="36346">
                  <c:v>0.65100034031272946</c:v>
                </c:pt>
                <c:pt idx="36347">
                  <c:v>0.65101825150901826</c:v>
                </c:pt>
                <c:pt idx="36348">
                  <c:v>0.65103616270530706</c:v>
                </c:pt>
                <c:pt idx="36349">
                  <c:v>0.65105407390159586</c:v>
                </c:pt>
                <c:pt idx="36350">
                  <c:v>0.65107198509788466</c:v>
                </c:pt>
                <c:pt idx="36351">
                  <c:v>0.65108989629417346</c:v>
                </c:pt>
                <c:pt idx="36352">
                  <c:v>0.65110780749046226</c:v>
                </c:pt>
                <c:pt idx="36353">
                  <c:v>0.65112571868675106</c:v>
                </c:pt>
                <c:pt idx="36354">
                  <c:v>0.65114362988303987</c:v>
                </c:pt>
                <c:pt idx="36355">
                  <c:v>0.65116154107932867</c:v>
                </c:pt>
                <c:pt idx="36356">
                  <c:v>0.65117945227561747</c:v>
                </c:pt>
                <c:pt idx="36357">
                  <c:v>0.65119736347190627</c:v>
                </c:pt>
                <c:pt idx="36358">
                  <c:v>0.65121527466819507</c:v>
                </c:pt>
                <c:pt idx="36359">
                  <c:v>0.65123318586448387</c:v>
                </c:pt>
                <c:pt idx="36360">
                  <c:v>0.65125109706077267</c:v>
                </c:pt>
                <c:pt idx="36361">
                  <c:v>0.65126900825706147</c:v>
                </c:pt>
                <c:pt idx="36362">
                  <c:v>0.65128691945335027</c:v>
                </c:pt>
                <c:pt idx="36363">
                  <c:v>0.65130483064963907</c:v>
                </c:pt>
                <c:pt idx="36364">
                  <c:v>0.65132274184592787</c:v>
                </c:pt>
                <c:pt idx="36365">
                  <c:v>0.65134065304221667</c:v>
                </c:pt>
                <c:pt idx="36366">
                  <c:v>0.65135856423850547</c:v>
                </c:pt>
                <c:pt idx="36367">
                  <c:v>0.65137647543479427</c:v>
                </c:pt>
                <c:pt idx="36368">
                  <c:v>0.65139438663108307</c:v>
                </c:pt>
                <c:pt idx="36369">
                  <c:v>0.65141229782737187</c:v>
                </c:pt>
                <c:pt idx="36370">
                  <c:v>0.65143020902366067</c:v>
                </c:pt>
                <c:pt idx="36371">
                  <c:v>0.65144812021994947</c:v>
                </c:pt>
                <c:pt idx="36372">
                  <c:v>0.65146603141623827</c:v>
                </c:pt>
                <c:pt idx="36373">
                  <c:v>0.65148394261252707</c:v>
                </c:pt>
                <c:pt idx="36374">
                  <c:v>0.65150185380881587</c:v>
                </c:pt>
                <c:pt idx="36375">
                  <c:v>0.65151976500510467</c:v>
                </c:pt>
                <c:pt idx="36376">
                  <c:v>0.65153767620139347</c:v>
                </c:pt>
                <c:pt idx="36377">
                  <c:v>0.65155558739768227</c:v>
                </c:pt>
                <c:pt idx="36378">
                  <c:v>0.65157349859397107</c:v>
                </c:pt>
                <c:pt idx="36379">
                  <c:v>0.65159140979025987</c:v>
                </c:pt>
                <c:pt idx="36380">
                  <c:v>0.65160932098654867</c:v>
                </c:pt>
                <c:pt idx="36381">
                  <c:v>0.65162723218283747</c:v>
                </c:pt>
                <c:pt idx="36382">
                  <c:v>0.65164514337912627</c:v>
                </c:pt>
                <c:pt idx="36383">
                  <c:v>0.65166305457541507</c:v>
                </c:pt>
                <c:pt idx="36384">
                  <c:v>0.65168096577170387</c:v>
                </c:pt>
                <c:pt idx="36385">
                  <c:v>0.65169887696799267</c:v>
                </c:pt>
                <c:pt idx="36386">
                  <c:v>0.65171678816428147</c:v>
                </c:pt>
                <c:pt idx="36387">
                  <c:v>0.65173469936057027</c:v>
                </c:pt>
                <c:pt idx="36388">
                  <c:v>0.65175261055685907</c:v>
                </c:pt>
                <c:pt idx="36389">
                  <c:v>0.65177052175314787</c:v>
                </c:pt>
                <c:pt idx="36390">
                  <c:v>0.65178843294943667</c:v>
                </c:pt>
                <c:pt idx="36391">
                  <c:v>0.65180634414572547</c:v>
                </c:pt>
                <c:pt idx="36392">
                  <c:v>0.65182425534201427</c:v>
                </c:pt>
                <c:pt idx="36393">
                  <c:v>0.65184216653830307</c:v>
                </c:pt>
                <c:pt idx="36394">
                  <c:v>0.65186007773459187</c:v>
                </c:pt>
                <c:pt idx="36395">
                  <c:v>0.65187798893088067</c:v>
                </c:pt>
                <c:pt idx="36396">
                  <c:v>0.65189590012716947</c:v>
                </c:pt>
                <c:pt idx="36397">
                  <c:v>0.65191381132345827</c:v>
                </c:pt>
                <c:pt idx="36398">
                  <c:v>0.65193172251974707</c:v>
                </c:pt>
                <c:pt idx="36399">
                  <c:v>0.65194963371603587</c:v>
                </c:pt>
                <c:pt idx="36400">
                  <c:v>0.65196754491232467</c:v>
                </c:pt>
                <c:pt idx="36401">
                  <c:v>0.65198545610861347</c:v>
                </c:pt>
                <c:pt idx="36402">
                  <c:v>0.65200336730490227</c:v>
                </c:pt>
                <c:pt idx="36403">
                  <c:v>0.65202127850119107</c:v>
                </c:pt>
                <c:pt idx="36404">
                  <c:v>0.65203918969747987</c:v>
                </c:pt>
                <c:pt idx="36405">
                  <c:v>0.65205710089376867</c:v>
                </c:pt>
                <c:pt idx="36406">
                  <c:v>0.65207501209005747</c:v>
                </c:pt>
                <c:pt idx="36407">
                  <c:v>0.65209292328634627</c:v>
                </c:pt>
                <c:pt idx="36408">
                  <c:v>0.65211083448263507</c:v>
                </c:pt>
                <c:pt idx="36409">
                  <c:v>0.65212874567892387</c:v>
                </c:pt>
                <c:pt idx="36410">
                  <c:v>0.65214665687521267</c:v>
                </c:pt>
                <c:pt idx="36411">
                  <c:v>0.65216456807150147</c:v>
                </c:pt>
                <c:pt idx="36412">
                  <c:v>0.65218247926779027</c:v>
                </c:pt>
                <c:pt idx="36413">
                  <c:v>0.65220039046407907</c:v>
                </c:pt>
                <c:pt idx="36414">
                  <c:v>0.65221830166036787</c:v>
                </c:pt>
                <c:pt idx="36415">
                  <c:v>0.65223621285665667</c:v>
                </c:pt>
                <c:pt idx="36416">
                  <c:v>0.65225412405294547</c:v>
                </c:pt>
                <c:pt idx="36417">
                  <c:v>0.65227203524923427</c:v>
                </c:pt>
                <c:pt idx="36418">
                  <c:v>0.65228994644552307</c:v>
                </c:pt>
                <c:pt idx="36419">
                  <c:v>0.65230785764181187</c:v>
                </c:pt>
                <c:pt idx="36420">
                  <c:v>0.65232576883810067</c:v>
                </c:pt>
                <c:pt idx="36421">
                  <c:v>0.65234368003438947</c:v>
                </c:pt>
                <c:pt idx="36422">
                  <c:v>0.65236159123067827</c:v>
                </c:pt>
                <c:pt idx="36423">
                  <c:v>0.65237950242696707</c:v>
                </c:pt>
                <c:pt idx="36424">
                  <c:v>0.65239741362325587</c:v>
                </c:pt>
                <c:pt idx="36425">
                  <c:v>0.65241532481954467</c:v>
                </c:pt>
                <c:pt idx="36426">
                  <c:v>0.65243323601583347</c:v>
                </c:pt>
                <c:pt idx="36427">
                  <c:v>0.65245114721212227</c:v>
                </c:pt>
                <c:pt idx="36428">
                  <c:v>0.65246905840841107</c:v>
                </c:pt>
                <c:pt idx="36429">
                  <c:v>0.65248696960469987</c:v>
                </c:pt>
                <c:pt idx="36430">
                  <c:v>0.65250488080098867</c:v>
                </c:pt>
                <c:pt idx="36431">
                  <c:v>0.65252279199727747</c:v>
                </c:pt>
                <c:pt idx="36432">
                  <c:v>0.65254070319356627</c:v>
                </c:pt>
                <c:pt idx="36433">
                  <c:v>0.65255861438985507</c:v>
                </c:pt>
                <c:pt idx="36434">
                  <c:v>0.65257652558614387</c:v>
                </c:pt>
                <c:pt idx="36435">
                  <c:v>0.65259443678243267</c:v>
                </c:pt>
                <c:pt idx="36436">
                  <c:v>0.65261234797872147</c:v>
                </c:pt>
                <c:pt idx="36437">
                  <c:v>0.65263025917501027</c:v>
                </c:pt>
                <c:pt idx="36438">
                  <c:v>0.65264817037129907</c:v>
                </c:pt>
                <c:pt idx="36439">
                  <c:v>0.65266608156758787</c:v>
                </c:pt>
                <c:pt idx="36440">
                  <c:v>0.65268399276387667</c:v>
                </c:pt>
                <c:pt idx="36441">
                  <c:v>0.65270190396016547</c:v>
                </c:pt>
                <c:pt idx="36442">
                  <c:v>0.65271981515645427</c:v>
                </c:pt>
                <c:pt idx="36443">
                  <c:v>0.65273772635274308</c:v>
                </c:pt>
                <c:pt idx="36444">
                  <c:v>0.65275563754903188</c:v>
                </c:pt>
                <c:pt idx="36445">
                  <c:v>0.65277354874532068</c:v>
                </c:pt>
                <c:pt idx="36446">
                  <c:v>0.65279145994160948</c:v>
                </c:pt>
                <c:pt idx="36447">
                  <c:v>0.65280937113789828</c:v>
                </c:pt>
                <c:pt idx="36448">
                  <c:v>0.65282728233418708</c:v>
                </c:pt>
                <c:pt idx="36449">
                  <c:v>0.65284519353047588</c:v>
                </c:pt>
                <c:pt idx="36450">
                  <c:v>0.65286310472676468</c:v>
                </c:pt>
                <c:pt idx="36451">
                  <c:v>0.65288101592305348</c:v>
                </c:pt>
                <c:pt idx="36452">
                  <c:v>0.65289892711934228</c:v>
                </c:pt>
                <c:pt idx="36453">
                  <c:v>0.65291683831563108</c:v>
                </c:pt>
                <c:pt idx="36454">
                  <c:v>0.65293474951191988</c:v>
                </c:pt>
                <c:pt idx="36455">
                  <c:v>0.65295266070820868</c:v>
                </c:pt>
                <c:pt idx="36456">
                  <c:v>0.65297057190449748</c:v>
                </c:pt>
                <c:pt idx="36457">
                  <c:v>0.65298848310078628</c:v>
                </c:pt>
                <c:pt idx="36458">
                  <c:v>0.65300639429707508</c:v>
                </c:pt>
                <c:pt idx="36459">
                  <c:v>0.65302430549336388</c:v>
                </c:pt>
                <c:pt idx="36460">
                  <c:v>0.65304221668965268</c:v>
                </c:pt>
                <c:pt idx="36461">
                  <c:v>0.65306012788594148</c:v>
                </c:pt>
                <c:pt idx="36462">
                  <c:v>0.65307803908223028</c:v>
                </c:pt>
                <c:pt idx="36463">
                  <c:v>0.65309595027851908</c:v>
                </c:pt>
                <c:pt idx="36464">
                  <c:v>0.65311386147480788</c:v>
                </c:pt>
                <c:pt idx="36465">
                  <c:v>0.65313177267109668</c:v>
                </c:pt>
                <c:pt idx="36466">
                  <c:v>0.65314968386738548</c:v>
                </c:pt>
                <c:pt idx="36467">
                  <c:v>0.65316759506367428</c:v>
                </c:pt>
                <c:pt idx="36468">
                  <c:v>0.65318550625996308</c:v>
                </c:pt>
                <c:pt idx="36469">
                  <c:v>0.65320341745625188</c:v>
                </c:pt>
                <c:pt idx="36470">
                  <c:v>0.65322132865254068</c:v>
                </c:pt>
                <c:pt idx="36471">
                  <c:v>0.65323923984882948</c:v>
                </c:pt>
                <c:pt idx="36472">
                  <c:v>0.65325715104511828</c:v>
                </c:pt>
                <c:pt idx="36473">
                  <c:v>0.65327506224140708</c:v>
                </c:pt>
                <c:pt idx="36474">
                  <c:v>0.65329297343769588</c:v>
                </c:pt>
                <c:pt idx="36475">
                  <c:v>0.65331088463398468</c:v>
                </c:pt>
                <c:pt idx="36476">
                  <c:v>0.65332879583027348</c:v>
                </c:pt>
                <c:pt idx="36477">
                  <c:v>0.65334670702656228</c:v>
                </c:pt>
                <c:pt idx="36478">
                  <c:v>0.65336461822285108</c:v>
                </c:pt>
                <c:pt idx="36479">
                  <c:v>0.65338252941913988</c:v>
                </c:pt>
                <c:pt idx="36480">
                  <c:v>0.65340044061542868</c:v>
                </c:pt>
                <c:pt idx="36481">
                  <c:v>0.65341835181171748</c:v>
                </c:pt>
                <c:pt idx="36482">
                  <c:v>0.65343626300800628</c:v>
                </c:pt>
                <c:pt idx="36483">
                  <c:v>0.65345417420429508</c:v>
                </c:pt>
                <c:pt idx="36484">
                  <c:v>0.65347208540058388</c:v>
                </c:pt>
                <c:pt idx="36485">
                  <c:v>0.65348999659687268</c:v>
                </c:pt>
                <c:pt idx="36486">
                  <c:v>0.65350790779316148</c:v>
                </c:pt>
                <c:pt idx="36487">
                  <c:v>0.65352581898945028</c:v>
                </c:pt>
                <c:pt idx="36488">
                  <c:v>0.65354373018573908</c:v>
                </c:pt>
                <c:pt idx="36489">
                  <c:v>0.65356164138202788</c:v>
                </c:pt>
                <c:pt idx="36490">
                  <c:v>0.65357955257831668</c:v>
                </c:pt>
                <c:pt idx="36491">
                  <c:v>0.65359746377460548</c:v>
                </c:pt>
                <c:pt idx="36492">
                  <c:v>0.65361537497089428</c:v>
                </c:pt>
                <c:pt idx="36493">
                  <c:v>0.65363328616718308</c:v>
                </c:pt>
                <c:pt idx="36494">
                  <c:v>0.65365119736347188</c:v>
                </c:pt>
                <c:pt idx="36495">
                  <c:v>0.65366910855976068</c:v>
                </c:pt>
                <c:pt idx="36496">
                  <c:v>0.65368701975604948</c:v>
                </c:pt>
                <c:pt idx="36497">
                  <c:v>0.65370493095233828</c:v>
                </c:pt>
                <c:pt idx="36498">
                  <c:v>0.65372284214862708</c:v>
                </c:pt>
                <c:pt idx="36499">
                  <c:v>0.65374075334491588</c:v>
                </c:pt>
                <c:pt idx="36500">
                  <c:v>0.65375866454120468</c:v>
                </c:pt>
                <c:pt idx="36501">
                  <c:v>0.65377657573749348</c:v>
                </c:pt>
                <c:pt idx="36502">
                  <c:v>0.65379448693378228</c:v>
                </c:pt>
                <c:pt idx="36503">
                  <c:v>0.65381239813007108</c:v>
                </c:pt>
                <c:pt idx="36504">
                  <c:v>0.65383030932635988</c:v>
                </c:pt>
                <c:pt idx="36505">
                  <c:v>0.65384822052264868</c:v>
                </c:pt>
                <c:pt idx="36506">
                  <c:v>0.65386613171893748</c:v>
                </c:pt>
                <c:pt idx="36507">
                  <c:v>0.65388404291522628</c:v>
                </c:pt>
                <c:pt idx="36508">
                  <c:v>0.65390195411151508</c:v>
                </c:pt>
                <c:pt idx="36509">
                  <c:v>0.65391986530780388</c:v>
                </c:pt>
                <c:pt idx="36510">
                  <c:v>0.65393777650409268</c:v>
                </c:pt>
                <c:pt idx="36511">
                  <c:v>0.65395568770038148</c:v>
                </c:pt>
                <c:pt idx="36512">
                  <c:v>0.65397359889667028</c:v>
                </c:pt>
                <c:pt idx="36513">
                  <c:v>0.65399151009295908</c:v>
                </c:pt>
                <c:pt idx="36514">
                  <c:v>0.65400942128924788</c:v>
                </c:pt>
                <c:pt idx="36515">
                  <c:v>0.65402733248553668</c:v>
                </c:pt>
                <c:pt idx="36516">
                  <c:v>0.65404524368182548</c:v>
                </c:pt>
                <c:pt idx="36517">
                  <c:v>0.65406315487811428</c:v>
                </c:pt>
                <c:pt idx="36518">
                  <c:v>0.65408106607440308</c:v>
                </c:pt>
                <c:pt idx="36519">
                  <c:v>0.65409897727069188</c:v>
                </c:pt>
                <c:pt idx="36520">
                  <c:v>0.65411688846698068</c:v>
                </c:pt>
                <c:pt idx="36521">
                  <c:v>0.65413479966326948</c:v>
                </c:pt>
                <c:pt idx="36522">
                  <c:v>0.65415271085955828</c:v>
                </c:pt>
                <c:pt idx="36523">
                  <c:v>0.65417062205584708</c:v>
                </c:pt>
                <c:pt idx="36524">
                  <c:v>0.65418853325213588</c:v>
                </c:pt>
                <c:pt idx="36525">
                  <c:v>0.65420644444842468</c:v>
                </c:pt>
                <c:pt idx="36526">
                  <c:v>0.65422435564471348</c:v>
                </c:pt>
                <c:pt idx="36527">
                  <c:v>0.65424226684100228</c:v>
                </c:pt>
                <c:pt idx="36528">
                  <c:v>0.65426017803729108</c:v>
                </c:pt>
                <c:pt idx="36529">
                  <c:v>0.65427808923357988</c:v>
                </c:pt>
                <c:pt idx="36530">
                  <c:v>0.65429600042986868</c:v>
                </c:pt>
                <c:pt idx="36531">
                  <c:v>0.65431391162615749</c:v>
                </c:pt>
                <c:pt idx="36532">
                  <c:v>0.65433182282244629</c:v>
                </c:pt>
                <c:pt idx="36533">
                  <c:v>0.65434973401873509</c:v>
                </c:pt>
                <c:pt idx="36534">
                  <c:v>0.65436764521502389</c:v>
                </c:pt>
                <c:pt idx="36535">
                  <c:v>0.65438555641131269</c:v>
                </c:pt>
                <c:pt idx="36536">
                  <c:v>0.65440346760760149</c:v>
                </c:pt>
                <c:pt idx="36537">
                  <c:v>0.65442137880389029</c:v>
                </c:pt>
                <c:pt idx="36538">
                  <c:v>0.65443929000017909</c:v>
                </c:pt>
                <c:pt idx="36539">
                  <c:v>0.65445720119646789</c:v>
                </c:pt>
                <c:pt idx="36540">
                  <c:v>0.65447511239275669</c:v>
                </c:pt>
                <c:pt idx="36541">
                  <c:v>0.65449302358904549</c:v>
                </c:pt>
                <c:pt idx="36542">
                  <c:v>0.65451093478533429</c:v>
                </c:pt>
                <c:pt idx="36543">
                  <c:v>0.65452884598162309</c:v>
                </c:pt>
                <c:pt idx="36544">
                  <c:v>0.65454675717791189</c:v>
                </c:pt>
                <c:pt idx="36545">
                  <c:v>0.65456466837420069</c:v>
                </c:pt>
                <c:pt idx="36546">
                  <c:v>0.65458257957048949</c:v>
                </c:pt>
                <c:pt idx="36547">
                  <c:v>0.65460049076677829</c:v>
                </c:pt>
                <c:pt idx="36548">
                  <c:v>0.65461840196306709</c:v>
                </c:pt>
                <c:pt idx="36549">
                  <c:v>0.65463631315935589</c:v>
                </c:pt>
                <c:pt idx="36550">
                  <c:v>0.65465422435564469</c:v>
                </c:pt>
                <c:pt idx="36551">
                  <c:v>0.65467213555193349</c:v>
                </c:pt>
                <c:pt idx="36552">
                  <c:v>0.65469004674822229</c:v>
                </c:pt>
                <c:pt idx="36553">
                  <c:v>0.65470795794451109</c:v>
                </c:pt>
                <c:pt idx="36554">
                  <c:v>0.65472586914079989</c:v>
                </c:pt>
                <c:pt idx="36555">
                  <c:v>0.65474378033708869</c:v>
                </c:pt>
                <c:pt idx="36556">
                  <c:v>0.65476169153337749</c:v>
                </c:pt>
                <c:pt idx="36557">
                  <c:v>0.65477960272966629</c:v>
                </c:pt>
                <c:pt idx="36558">
                  <c:v>0.65479751392595509</c:v>
                </c:pt>
                <c:pt idx="36559">
                  <c:v>0.65481542512224389</c:v>
                </c:pt>
                <c:pt idx="36560">
                  <c:v>0.65483333631853269</c:v>
                </c:pt>
                <c:pt idx="36561">
                  <c:v>0.65485124751482149</c:v>
                </c:pt>
                <c:pt idx="36562">
                  <c:v>0.65486915871111029</c:v>
                </c:pt>
                <c:pt idx="36563">
                  <c:v>0.65488706990739909</c:v>
                </c:pt>
                <c:pt idx="36564">
                  <c:v>0.65490498110368789</c:v>
                </c:pt>
                <c:pt idx="36565">
                  <c:v>0.65492289229997669</c:v>
                </c:pt>
                <c:pt idx="36566">
                  <c:v>0.65494080349626549</c:v>
                </c:pt>
                <c:pt idx="36567">
                  <c:v>0.65495871469255429</c:v>
                </c:pt>
                <c:pt idx="36568">
                  <c:v>0.65497662588884309</c:v>
                </c:pt>
                <c:pt idx="36569">
                  <c:v>0.65499453708513189</c:v>
                </c:pt>
                <c:pt idx="36570">
                  <c:v>0.65501244828142069</c:v>
                </c:pt>
                <c:pt idx="36571">
                  <c:v>0.65503035947770949</c:v>
                </c:pt>
                <c:pt idx="36572">
                  <c:v>0.65504827067399829</c:v>
                </c:pt>
                <c:pt idx="36573">
                  <c:v>0.65506618187028709</c:v>
                </c:pt>
                <c:pt idx="36574">
                  <c:v>0.65508409306657589</c:v>
                </c:pt>
                <c:pt idx="36575">
                  <c:v>0.65510200426286469</c:v>
                </c:pt>
                <c:pt idx="36576">
                  <c:v>0.65511991545915349</c:v>
                </c:pt>
                <c:pt idx="36577">
                  <c:v>0.65513782665544229</c:v>
                </c:pt>
                <c:pt idx="36578">
                  <c:v>0.65515573785173109</c:v>
                </c:pt>
                <c:pt idx="36579">
                  <c:v>0.65517364904801989</c:v>
                </c:pt>
                <c:pt idx="36580">
                  <c:v>0.65519156024430869</c:v>
                </c:pt>
                <c:pt idx="36581">
                  <c:v>0.65520947144059749</c:v>
                </c:pt>
                <c:pt idx="36582">
                  <c:v>0.65522738263688629</c:v>
                </c:pt>
                <c:pt idx="36583">
                  <c:v>0.65524529383317509</c:v>
                </c:pt>
                <c:pt idx="36584">
                  <c:v>0.65526320502946389</c:v>
                </c:pt>
                <c:pt idx="36585">
                  <c:v>0.65528111622575269</c:v>
                </c:pt>
                <c:pt idx="36586">
                  <c:v>0.65529902742204149</c:v>
                </c:pt>
                <c:pt idx="36587">
                  <c:v>0.65531693861833029</c:v>
                </c:pt>
                <c:pt idx="36588">
                  <c:v>0.65533484981461909</c:v>
                </c:pt>
                <c:pt idx="36589">
                  <c:v>0.65535276101090789</c:v>
                </c:pt>
                <c:pt idx="36590">
                  <c:v>0.65537067220719669</c:v>
                </c:pt>
                <c:pt idx="36591">
                  <c:v>0.65538858340348549</c:v>
                </c:pt>
                <c:pt idx="36592">
                  <c:v>0.65540649459977429</c:v>
                </c:pt>
                <c:pt idx="36593">
                  <c:v>0.65542440579606309</c:v>
                </c:pt>
                <c:pt idx="36594">
                  <c:v>0.65544231699235189</c:v>
                </c:pt>
                <c:pt idx="36595">
                  <c:v>0.65546022818864069</c:v>
                </c:pt>
                <c:pt idx="36596">
                  <c:v>0.65547813938492949</c:v>
                </c:pt>
                <c:pt idx="36597">
                  <c:v>0.65549605058121829</c:v>
                </c:pt>
                <c:pt idx="36598">
                  <c:v>0.65551396177750709</c:v>
                </c:pt>
                <c:pt idx="36599">
                  <c:v>0.65553187297379589</c:v>
                </c:pt>
                <c:pt idx="36600">
                  <c:v>0.65554978417008469</c:v>
                </c:pt>
                <c:pt idx="36601">
                  <c:v>0.65556769536637349</c:v>
                </c:pt>
                <c:pt idx="36602">
                  <c:v>0.65558560656266229</c:v>
                </c:pt>
                <c:pt idx="36603">
                  <c:v>0.65560351775895109</c:v>
                </c:pt>
                <c:pt idx="36604">
                  <c:v>0.65562142895523989</c:v>
                </c:pt>
                <c:pt idx="36605">
                  <c:v>0.65563934015152869</c:v>
                </c:pt>
                <c:pt idx="36606">
                  <c:v>0.65565725134781749</c:v>
                </c:pt>
                <c:pt idx="36607">
                  <c:v>0.65567516254410629</c:v>
                </c:pt>
                <c:pt idx="36608">
                  <c:v>0.65569307374039509</c:v>
                </c:pt>
                <c:pt idx="36609">
                  <c:v>0.65571098493668389</c:v>
                </c:pt>
                <c:pt idx="36610">
                  <c:v>0.65572889613297269</c:v>
                </c:pt>
                <c:pt idx="36611">
                  <c:v>0.65574680732926149</c:v>
                </c:pt>
                <c:pt idx="36612">
                  <c:v>0.65576471852555029</c:v>
                </c:pt>
                <c:pt idx="36613">
                  <c:v>0.65578262972183909</c:v>
                </c:pt>
                <c:pt idx="36614">
                  <c:v>0.65580054091812789</c:v>
                </c:pt>
                <c:pt idx="36615">
                  <c:v>0.65581845211441669</c:v>
                </c:pt>
                <c:pt idx="36616">
                  <c:v>0.65583636331070549</c:v>
                </c:pt>
                <c:pt idx="36617">
                  <c:v>0.65585427450699429</c:v>
                </c:pt>
                <c:pt idx="36618">
                  <c:v>0.65587218570328309</c:v>
                </c:pt>
                <c:pt idx="36619">
                  <c:v>0.65589009689957189</c:v>
                </c:pt>
                <c:pt idx="36620">
                  <c:v>0.6559080080958607</c:v>
                </c:pt>
                <c:pt idx="36621">
                  <c:v>0.6559259192921495</c:v>
                </c:pt>
                <c:pt idx="36622">
                  <c:v>0.6559438304884383</c:v>
                </c:pt>
                <c:pt idx="36623">
                  <c:v>0.6559617416847271</c:v>
                </c:pt>
                <c:pt idx="36624">
                  <c:v>0.6559796528810159</c:v>
                </c:pt>
                <c:pt idx="36625">
                  <c:v>0.6559975640773047</c:v>
                </c:pt>
                <c:pt idx="36626">
                  <c:v>0.6560154752735935</c:v>
                </c:pt>
                <c:pt idx="36627">
                  <c:v>0.6560333864698823</c:v>
                </c:pt>
                <c:pt idx="36628">
                  <c:v>0.6560512976661711</c:v>
                </c:pt>
                <c:pt idx="36629">
                  <c:v>0.6560692088624599</c:v>
                </c:pt>
                <c:pt idx="36630">
                  <c:v>0.6560871200587487</c:v>
                </c:pt>
                <c:pt idx="36631">
                  <c:v>0.6561050312550375</c:v>
                </c:pt>
                <c:pt idx="36632">
                  <c:v>0.6561229424513263</c:v>
                </c:pt>
                <c:pt idx="36633">
                  <c:v>0.6561408536476151</c:v>
                </c:pt>
                <c:pt idx="36634">
                  <c:v>0.6561587648439039</c:v>
                </c:pt>
                <c:pt idx="36635">
                  <c:v>0.6561766760401927</c:v>
                </c:pt>
                <c:pt idx="36636">
                  <c:v>0.6561945872364815</c:v>
                </c:pt>
                <c:pt idx="36637">
                  <c:v>0.6562124984327703</c:v>
                </c:pt>
                <c:pt idx="36638">
                  <c:v>0.6562304096290591</c:v>
                </c:pt>
                <c:pt idx="36639">
                  <c:v>0.6562483208253479</c:v>
                </c:pt>
                <c:pt idx="36640">
                  <c:v>0.6562662320216367</c:v>
                </c:pt>
                <c:pt idx="36641">
                  <c:v>0.6562841432179255</c:v>
                </c:pt>
                <c:pt idx="36642">
                  <c:v>0.6563020544142143</c:v>
                </c:pt>
                <c:pt idx="36643">
                  <c:v>0.6563199656105031</c:v>
                </c:pt>
                <c:pt idx="36644">
                  <c:v>0.6563378768067919</c:v>
                </c:pt>
                <c:pt idx="36645">
                  <c:v>0.6563557880030807</c:v>
                </c:pt>
                <c:pt idx="36646">
                  <c:v>0.6563736991993695</c:v>
                </c:pt>
                <c:pt idx="36647">
                  <c:v>0.6563916103956583</c:v>
                </c:pt>
                <c:pt idx="36648">
                  <c:v>0.6564095215919471</c:v>
                </c:pt>
                <c:pt idx="36649">
                  <c:v>0.6564274327882359</c:v>
                </c:pt>
                <c:pt idx="36650">
                  <c:v>0.6564453439845247</c:v>
                </c:pt>
                <c:pt idx="36651">
                  <c:v>0.6564632551808135</c:v>
                </c:pt>
                <c:pt idx="36652">
                  <c:v>0.6564811663771023</c:v>
                </c:pt>
                <c:pt idx="36653">
                  <c:v>0.6564990775733911</c:v>
                </c:pt>
                <c:pt idx="36654">
                  <c:v>0.6565169887696799</c:v>
                </c:pt>
                <c:pt idx="36655">
                  <c:v>0.6565348999659687</c:v>
                </c:pt>
                <c:pt idx="36656">
                  <c:v>0.6565528111622575</c:v>
                </c:pt>
                <c:pt idx="36657">
                  <c:v>0.6565707223585463</c:v>
                </c:pt>
                <c:pt idx="36658">
                  <c:v>0.6565886335548351</c:v>
                </c:pt>
                <c:pt idx="36659">
                  <c:v>0.6566065447511239</c:v>
                </c:pt>
                <c:pt idx="36660">
                  <c:v>0.6566244559474127</c:v>
                </c:pt>
                <c:pt idx="36661">
                  <c:v>0.6566423671437015</c:v>
                </c:pt>
                <c:pt idx="36662">
                  <c:v>0.6566602783399903</c:v>
                </c:pt>
                <c:pt idx="36663">
                  <c:v>0.6566781895362791</c:v>
                </c:pt>
                <c:pt idx="36664">
                  <c:v>0.6566961007325679</c:v>
                </c:pt>
                <c:pt idx="36665">
                  <c:v>0.6567140119288567</c:v>
                </c:pt>
                <c:pt idx="36666">
                  <c:v>0.6567319231251455</c:v>
                </c:pt>
                <c:pt idx="36667">
                  <c:v>0.6567498343214343</c:v>
                </c:pt>
                <c:pt idx="36668">
                  <c:v>0.6567677455177231</c:v>
                </c:pt>
                <c:pt idx="36669">
                  <c:v>0.6567856567140119</c:v>
                </c:pt>
                <c:pt idx="36670">
                  <c:v>0.6568035679103007</c:v>
                </c:pt>
                <c:pt idx="36671">
                  <c:v>0.6568214791065895</c:v>
                </c:pt>
                <c:pt idx="36672">
                  <c:v>0.6568393903028783</c:v>
                </c:pt>
                <c:pt idx="36673">
                  <c:v>0.6568573014991671</c:v>
                </c:pt>
                <c:pt idx="36674">
                  <c:v>0.6568752126954559</c:v>
                </c:pt>
                <c:pt idx="36675">
                  <c:v>0.6568931238917447</c:v>
                </c:pt>
                <c:pt idx="36676">
                  <c:v>0.6569110350880335</c:v>
                </c:pt>
                <c:pt idx="36677">
                  <c:v>0.6569289462843223</c:v>
                </c:pt>
                <c:pt idx="36678">
                  <c:v>0.6569468574806111</c:v>
                </c:pt>
                <c:pt idx="36679">
                  <c:v>0.6569647686768999</c:v>
                </c:pt>
                <c:pt idx="36680">
                  <c:v>0.6569826798731887</c:v>
                </c:pt>
                <c:pt idx="36681">
                  <c:v>0.6570005910694775</c:v>
                </c:pt>
                <c:pt idx="36682">
                  <c:v>0.6570185022657663</c:v>
                </c:pt>
                <c:pt idx="36683">
                  <c:v>0.6570364134620551</c:v>
                </c:pt>
                <c:pt idx="36684">
                  <c:v>0.6570543246583439</c:v>
                </c:pt>
                <c:pt idx="36685">
                  <c:v>0.6570722358546327</c:v>
                </c:pt>
                <c:pt idx="36686">
                  <c:v>0.6570901470509215</c:v>
                </c:pt>
                <c:pt idx="36687">
                  <c:v>0.6571080582472103</c:v>
                </c:pt>
                <c:pt idx="36688">
                  <c:v>0.6571259694434991</c:v>
                </c:pt>
                <c:pt idx="36689">
                  <c:v>0.6571438806397879</c:v>
                </c:pt>
                <c:pt idx="36690">
                  <c:v>0.6571617918360767</c:v>
                </c:pt>
                <c:pt idx="36691">
                  <c:v>0.6571797030323655</c:v>
                </c:pt>
                <c:pt idx="36692">
                  <c:v>0.6571976142286543</c:v>
                </c:pt>
                <c:pt idx="36693">
                  <c:v>0.6572155254249431</c:v>
                </c:pt>
                <c:pt idx="36694">
                  <c:v>0.6572334366212319</c:v>
                </c:pt>
                <c:pt idx="36695">
                  <c:v>0.6572513478175207</c:v>
                </c:pt>
                <c:pt idx="36696">
                  <c:v>0.6572692590138095</c:v>
                </c:pt>
                <c:pt idx="36697">
                  <c:v>0.6572871702100983</c:v>
                </c:pt>
                <c:pt idx="36698">
                  <c:v>0.6573050814063871</c:v>
                </c:pt>
                <c:pt idx="36699">
                  <c:v>0.6573229926026759</c:v>
                </c:pt>
                <c:pt idx="36700">
                  <c:v>0.6573409037989647</c:v>
                </c:pt>
                <c:pt idx="36701">
                  <c:v>0.6573588149952535</c:v>
                </c:pt>
                <c:pt idx="36702">
                  <c:v>0.6573767261915423</c:v>
                </c:pt>
                <c:pt idx="36703">
                  <c:v>0.6573946373878311</c:v>
                </c:pt>
                <c:pt idx="36704">
                  <c:v>0.6574125485841199</c:v>
                </c:pt>
                <c:pt idx="36705">
                  <c:v>0.6574304597804087</c:v>
                </c:pt>
                <c:pt idx="36706">
                  <c:v>0.6574483709766975</c:v>
                </c:pt>
                <c:pt idx="36707">
                  <c:v>0.6574662821729863</c:v>
                </c:pt>
                <c:pt idx="36708">
                  <c:v>0.65748419336927511</c:v>
                </c:pt>
                <c:pt idx="36709">
                  <c:v>0.65750210456556391</c:v>
                </c:pt>
                <c:pt idx="36710">
                  <c:v>0.65752001576185271</c:v>
                </c:pt>
                <c:pt idx="36711">
                  <c:v>0.65753792695814151</c:v>
                </c:pt>
                <c:pt idx="36712">
                  <c:v>0.65755583815443031</c:v>
                </c:pt>
                <c:pt idx="36713">
                  <c:v>0.65757374935071911</c:v>
                </c:pt>
                <c:pt idx="36714">
                  <c:v>0.65759166054700791</c:v>
                </c:pt>
                <c:pt idx="36715">
                  <c:v>0.65760957174329671</c:v>
                </c:pt>
                <c:pt idx="36716">
                  <c:v>0.65762748293958551</c:v>
                </c:pt>
                <c:pt idx="36717">
                  <c:v>0.65764539413587431</c:v>
                </c:pt>
                <c:pt idx="36718">
                  <c:v>0.65766330533216311</c:v>
                </c:pt>
                <c:pt idx="36719">
                  <c:v>0.65768121652845191</c:v>
                </c:pt>
                <c:pt idx="36720">
                  <c:v>0.65769912772474071</c:v>
                </c:pt>
                <c:pt idx="36721">
                  <c:v>0.65771703892102951</c:v>
                </c:pt>
                <c:pt idx="36722">
                  <c:v>0.65773495011731831</c:v>
                </c:pt>
                <c:pt idx="36723">
                  <c:v>0.65775286131360711</c:v>
                </c:pt>
                <c:pt idx="36724">
                  <c:v>0.65777077250989591</c:v>
                </c:pt>
                <c:pt idx="36725">
                  <c:v>0.65778868370618471</c:v>
                </c:pt>
                <c:pt idx="36726">
                  <c:v>0.65780659490247351</c:v>
                </c:pt>
                <c:pt idx="36727">
                  <c:v>0.65782450609876231</c:v>
                </c:pt>
                <c:pt idx="36728">
                  <c:v>0.65784241729505111</c:v>
                </c:pt>
                <c:pt idx="36729">
                  <c:v>0.65786032849133991</c:v>
                </c:pt>
                <c:pt idx="36730">
                  <c:v>0.65787823968762871</c:v>
                </c:pt>
                <c:pt idx="36731">
                  <c:v>0.65789615088391751</c:v>
                </c:pt>
                <c:pt idx="36732">
                  <c:v>0.65791406208020631</c:v>
                </c:pt>
                <c:pt idx="36733">
                  <c:v>0.65793197327649511</c:v>
                </c:pt>
                <c:pt idx="36734">
                  <c:v>0.65794988447278391</c:v>
                </c:pt>
                <c:pt idx="36735">
                  <c:v>0.65796779566907271</c:v>
                </c:pt>
                <c:pt idx="36736">
                  <c:v>0.65798570686536151</c:v>
                </c:pt>
                <c:pt idx="36737">
                  <c:v>0.65800361806165031</c:v>
                </c:pt>
                <c:pt idx="36738">
                  <c:v>0.65802152925793911</c:v>
                </c:pt>
                <c:pt idx="36739">
                  <c:v>0.65803944045422791</c:v>
                </c:pt>
                <c:pt idx="36740">
                  <c:v>0.65805735165051671</c:v>
                </c:pt>
                <c:pt idx="36741">
                  <c:v>0.65807526284680551</c:v>
                </c:pt>
                <c:pt idx="36742">
                  <c:v>0.65809317404309431</c:v>
                </c:pt>
                <c:pt idx="36743">
                  <c:v>0.65811108523938311</c:v>
                </c:pt>
                <c:pt idx="36744">
                  <c:v>0.65812899643567191</c:v>
                </c:pt>
                <c:pt idx="36745">
                  <c:v>0.65814690763196071</c:v>
                </c:pt>
                <c:pt idx="36746">
                  <c:v>0.65816481882824951</c:v>
                </c:pt>
                <c:pt idx="36747">
                  <c:v>0.65818273002453831</c:v>
                </c:pt>
                <c:pt idx="36748">
                  <c:v>0.65820064122082711</c:v>
                </c:pt>
                <c:pt idx="36749">
                  <c:v>0.65821855241711591</c:v>
                </c:pt>
                <c:pt idx="36750">
                  <c:v>0.65823646361340471</c:v>
                </c:pt>
                <c:pt idx="36751">
                  <c:v>0.65825437480969351</c:v>
                </c:pt>
                <c:pt idx="36752">
                  <c:v>0.65827228600598231</c:v>
                </c:pt>
                <c:pt idx="36753">
                  <c:v>0.65829019720227111</c:v>
                </c:pt>
                <c:pt idx="36754">
                  <c:v>0.65830810839855991</c:v>
                </c:pt>
                <c:pt idx="36755">
                  <c:v>0.65832601959484871</c:v>
                </c:pt>
                <c:pt idx="36756">
                  <c:v>0.65834393079113751</c:v>
                </c:pt>
                <c:pt idx="36757">
                  <c:v>0.65836184198742631</c:v>
                </c:pt>
                <c:pt idx="36758">
                  <c:v>0.65837975318371511</c:v>
                </c:pt>
                <c:pt idx="36759">
                  <c:v>0.65839766438000391</c:v>
                </c:pt>
                <c:pt idx="36760">
                  <c:v>0.65841557557629271</c:v>
                </c:pt>
                <c:pt idx="36761">
                  <c:v>0.65843348677258151</c:v>
                </c:pt>
                <c:pt idx="36762">
                  <c:v>0.65845139796887031</c:v>
                </c:pt>
                <c:pt idx="36763">
                  <c:v>0.65846930916515911</c:v>
                </c:pt>
                <c:pt idx="36764">
                  <c:v>0.65848722036144791</c:v>
                </c:pt>
                <c:pt idx="36765">
                  <c:v>0.65850513155773671</c:v>
                </c:pt>
                <c:pt idx="36766">
                  <c:v>0.65852304275402551</c:v>
                </c:pt>
                <c:pt idx="36767">
                  <c:v>0.65854095395031431</c:v>
                </c:pt>
                <c:pt idx="36768">
                  <c:v>0.65855886514660311</c:v>
                </c:pt>
                <c:pt idx="36769">
                  <c:v>0.65857677634289191</c:v>
                </c:pt>
                <c:pt idx="36770">
                  <c:v>0.65859468753918071</c:v>
                </c:pt>
                <c:pt idx="36771">
                  <c:v>0.65861259873546951</c:v>
                </c:pt>
                <c:pt idx="36772">
                  <c:v>0.65863050993175831</c:v>
                </c:pt>
                <c:pt idx="36773">
                  <c:v>0.65864842112804711</c:v>
                </c:pt>
                <c:pt idx="36774">
                  <c:v>0.65866633232433591</c:v>
                </c:pt>
                <c:pt idx="36775">
                  <c:v>0.65868424352062471</c:v>
                </c:pt>
                <c:pt idx="36776">
                  <c:v>0.65870215471691351</c:v>
                </c:pt>
                <c:pt idx="36777">
                  <c:v>0.65872006591320231</c:v>
                </c:pt>
                <c:pt idx="36778">
                  <c:v>0.65873797710949111</c:v>
                </c:pt>
                <c:pt idx="36779">
                  <c:v>0.65875588830577991</c:v>
                </c:pt>
                <c:pt idx="36780">
                  <c:v>0.65877379950206871</c:v>
                </c:pt>
                <c:pt idx="36781">
                  <c:v>0.65879171069835751</c:v>
                </c:pt>
                <c:pt idx="36782">
                  <c:v>0.65880962189464631</c:v>
                </c:pt>
                <c:pt idx="36783">
                  <c:v>0.65882753309093511</c:v>
                </c:pt>
                <c:pt idx="36784">
                  <c:v>0.65884544428722391</c:v>
                </c:pt>
                <c:pt idx="36785">
                  <c:v>0.65886335548351271</c:v>
                </c:pt>
                <c:pt idx="36786">
                  <c:v>0.65888126667980151</c:v>
                </c:pt>
                <c:pt idx="36787">
                  <c:v>0.65889917787609031</c:v>
                </c:pt>
                <c:pt idx="36788">
                  <c:v>0.65891708907237911</c:v>
                </c:pt>
                <c:pt idx="36789">
                  <c:v>0.65893500026866791</c:v>
                </c:pt>
                <c:pt idx="36790">
                  <c:v>0.65895291146495671</c:v>
                </c:pt>
                <c:pt idx="36791">
                  <c:v>0.65897082266124551</c:v>
                </c:pt>
                <c:pt idx="36792">
                  <c:v>0.65898873385753431</c:v>
                </c:pt>
                <c:pt idx="36793">
                  <c:v>0.65900664505382311</c:v>
                </c:pt>
                <c:pt idx="36794">
                  <c:v>0.65902455625011191</c:v>
                </c:pt>
                <c:pt idx="36795">
                  <c:v>0.65904246744640071</c:v>
                </c:pt>
                <c:pt idx="36796">
                  <c:v>0.65906037864268951</c:v>
                </c:pt>
                <c:pt idx="36797">
                  <c:v>0.65907828983897832</c:v>
                </c:pt>
                <c:pt idx="36798">
                  <c:v>0.65909620103526712</c:v>
                </c:pt>
                <c:pt idx="36799">
                  <c:v>0.65911411223155592</c:v>
                </c:pt>
                <c:pt idx="36800">
                  <c:v>0.65913202342784472</c:v>
                </c:pt>
                <c:pt idx="36801">
                  <c:v>0.65914993462413352</c:v>
                </c:pt>
                <c:pt idx="36802">
                  <c:v>0.65916784582042232</c:v>
                </c:pt>
                <c:pt idx="36803">
                  <c:v>0.65918575701671112</c:v>
                </c:pt>
                <c:pt idx="36804">
                  <c:v>0.65920366821299992</c:v>
                </c:pt>
                <c:pt idx="36805">
                  <c:v>0.65922157940928872</c:v>
                </c:pt>
                <c:pt idx="36806">
                  <c:v>0.65923949060557752</c:v>
                </c:pt>
                <c:pt idx="36807">
                  <c:v>0.65925740180186632</c:v>
                </c:pt>
                <c:pt idx="36808">
                  <c:v>0.65927531299815512</c:v>
                </c:pt>
                <c:pt idx="36809">
                  <c:v>0.65929322419444392</c:v>
                </c:pt>
                <c:pt idx="36810">
                  <c:v>0.65931113539073272</c:v>
                </c:pt>
                <c:pt idx="36811">
                  <c:v>0.65932904658702152</c:v>
                </c:pt>
                <c:pt idx="36812">
                  <c:v>0.65934695778331032</c:v>
                </c:pt>
                <c:pt idx="36813">
                  <c:v>0.65936486897959912</c:v>
                </c:pt>
                <c:pt idx="36814">
                  <c:v>0.65938278017588792</c:v>
                </c:pt>
                <c:pt idx="36815">
                  <c:v>0.65940069137217672</c:v>
                </c:pt>
                <c:pt idx="36816">
                  <c:v>0.65941860256846552</c:v>
                </c:pt>
                <c:pt idx="36817">
                  <c:v>0.65943651376475432</c:v>
                </c:pt>
                <c:pt idx="36818">
                  <c:v>0.65945442496104312</c:v>
                </c:pt>
                <c:pt idx="36819">
                  <c:v>0.65947233615733192</c:v>
                </c:pt>
                <c:pt idx="36820">
                  <c:v>0.65949024735362072</c:v>
                </c:pt>
                <c:pt idx="36821">
                  <c:v>0.65950815854990952</c:v>
                </c:pt>
                <c:pt idx="36822">
                  <c:v>0.65952606974619832</c:v>
                </c:pt>
                <c:pt idx="36823">
                  <c:v>0.65954398094248712</c:v>
                </c:pt>
                <c:pt idx="36824">
                  <c:v>0.65956189213877592</c:v>
                </c:pt>
                <c:pt idx="36825">
                  <c:v>0.65957980333506472</c:v>
                </c:pt>
                <c:pt idx="36826">
                  <c:v>0.65959771453135352</c:v>
                </c:pt>
                <c:pt idx="36827">
                  <c:v>0.65961562572764232</c:v>
                </c:pt>
                <c:pt idx="36828">
                  <c:v>0.65963353692393112</c:v>
                </c:pt>
                <c:pt idx="36829">
                  <c:v>0.65965144812021992</c:v>
                </c:pt>
                <c:pt idx="36830">
                  <c:v>0.65966935931650872</c:v>
                </c:pt>
                <c:pt idx="36831">
                  <c:v>0.65968727051279752</c:v>
                </c:pt>
                <c:pt idx="36832">
                  <c:v>0.65970518170908632</c:v>
                </c:pt>
                <c:pt idx="36833">
                  <c:v>0.65972309290537512</c:v>
                </c:pt>
                <c:pt idx="36834">
                  <c:v>0.65974100410166392</c:v>
                </c:pt>
                <c:pt idx="36835">
                  <c:v>0.65975891529795272</c:v>
                </c:pt>
                <c:pt idx="36836">
                  <c:v>0.65977682649424152</c:v>
                </c:pt>
                <c:pt idx="36837">
                  <c:v>0.65979473769053032</c:v>
                </c:pt>
                <c:pt idx="36838">
                  <c:v>0.65981264888681912</c:v>
                </c:pt>
                <c:pt idx="36839">
                  <c:v>0.65983056008310792</c:v>
                </c:pt>
                <c:pt idx="36840">
                  <c:v>0.65984847127939672</c:v>
                </c:pt>
                <c:pt idx="36841">
                  <c:v>0.65986638247568552</c:v>
                </c:pt>
                <c:pt idx="36842">
                  <c:v>0.65988429367197432</c:v>
                </c:pt>
                <c:pt idx="36843">
                  <c:v>0.65990220486826312</c:v>
                </c:pt>
                <c:pt idx="36844">
                  <c:v>0.65992011606455192</c:v>
                </c:pt>
                <c:pt idx="36845">
                  <c:v>0.65993802726084072</c:v>
                </c:pt>
                <c:pt idx="36846">
                  <c:v>0.65995593845712952</c:v>
                </c:pt>
                <c:pt idx="36847">
                  <c:v>0.65997384965341832</c:v>
                </c:pt>
                <c:pt idx="36848">
                  <c:v>0.65999176084970712</c:v>
                </c:pt>
                <c:pt idx="36849">
                  <c:v>0.66000967204599592</c:v>
                </c:pt>
                <c:pt idx="36850">
                  <c:v>0.66002758324228472</c:v>
                </c:pt>
                <c:pt idx="36851">
                  <c:v>0.66004549443857352</c:v>
                </c:pt>
                <c:pt idx="36852">
                  <c:v>0.66006340563486232</c:v>
                </c:pt>
                <c:pt idx="36853">
                  <c:v>0.66008131683115112</c:v>
                </c:pt>
                <c:pt idx="36854">
                  <c:v>0.66009922802743992</c:v>
                </c:pt>
                <c:pt idx="36855">
                  <c:v>0.66011713922372872</c:v>
                </c:pt>
                <c:pt idx="36856">
                  <c:v>0.66013505042001752</c:v>
                </c:pt>
                <c:pt idx="36857">
                  <c:v>0.66015296161630632</c:v>
                </c:pt>
                <c:pt idx="36858">
                  <c:v>0.66017087281259512</c:v>
                </c:pt>
                <c:pt idx="36859">
                  <c:v>0.66018878400888392</c:v>
                </c:pt>
                <c:pt idx="36860">
                  <c:v>0.66020669520517272</c:v>
                </c:pt>
                <c:pt idx="36861">
                  <c:v>0.66022460640146152</c:v>
                </c:pt>
                <c:pt idx="36862">
                  <c:v>0.66024251759775032</c:v>
                </c:pt>
                <c:pt idx="36863">
                  <c:v>0.66026042879403912</c:v>
                </c:pt>
                <c:pt idx="36864">
                  <c:v>0.66027833999032792</c:v>
                </c:pt>
                <c:pt idx="36865">
                  <c:v>0.66029625118661672</c:v>
                </c:pt>
                <c:pt idx="36866">
                  <c:v>0.66031416238290552</c:v>
                </c:pt>
                <c:pt idx="36867">
                  <c:v>0.66033207357919432</c:v>
                </c:pt>
                <c:pt idx="36868">
                  <c:v>0.66034998477548312</c:v>
                </c:pt>
                <c:pt idx="36869">
                  <c:v>0.66036789597177192</c:v>
                </c:pt>
                <c:pt idx="36870">
                  <c:v>0.66038580716806072</c:v>
                </c:pt>
                <c:pt idx="36871">
                  <c:v>0.66040371836434952</c:v>
                </c:pt>
                <c:pt idx="36872">
                  <c:v>0.66042162956063832</c:v>
                </c:pt>
                <c:pt idx="36873">
                  <c:v>0.66043954075692712</c:v>
                </c:pt>
                <c:pt idx="36874">
                  <c:v>0.66045745195321592</c:v>
                </c:pt>
                <c:pt idx="36875">
                  <c:v>0.66047536314950472</c:v>
                </c:pt>
                <c:pt idx="36876">
                  <c:v>0.66049327434579352</c:v>
                </c:pt>
                <c:pt idx="36877">
                  <c:v>0.66051118554208232</c:v>
                </c:pt>
                <c:pt idx="36878">
                  <c:v>0.66052909673837112</c:v>
                </c:pt>
                <c:pt idx="36879">
                  <c:v>0.66054700793465992</c:v>
                </c:pt>
                <c:pt idx="36880">
                  <c:v>0.66056491913094872</c:v>
                </c:pt>
                <c:pt idx="36881">
                  <c:v>0.66058283032723752</c:v>
                </c:pt>
                <c:pt idx="36882">
                  <c:v>0.66060074152352632</c:v>
                </c:pt>
                <c:pt idx="36883">
                  <c:v>0.66061865271981512</c:v>
                </c:pt>
                <c:pt idx="36884">
                  <c:v>0.66063656391610392</c:v>
                </c:pt>
                <c:pt idx="36885">
                  <c:v>0.66065447511239273</c:v>
                </c:pt>
                <c:pt idx="36886">
                  <c:v>0.66067238630868153</c:v>
                </c:pt>
                <c:pt idx="36887">
                  <c:v>0.66069029750497033</c:v>
                </c:pt>
                <c:pt idx="36888">
                  <c:v>0.66070820870125913</c:v>
                </c:pt>
                <c:pt idx="36889">
                  <c:v>0.66072611989754793</c:v>
                </c:pt>
                <c:pt idx="36890">
                  <c:v>0.66074403109383673</c:v>
                </c:pt>
                <c:pt idx="36891">
                  <c:v>0.66076194229012553</c:v>
                </c:pt>
                <c:pt idx="36892">
                  <c:v>0.66077985348641433</c:v>
                </c:pt>
                <c:pt idx="36893">
                  <c:v>0.66079776468270313</c:v>
                </c:pt>
                <c:pt idx="36894">
                  <c:v>0.66081567587899193</c:v>
                </c:pt>
                <c:pt idx="36895">
                  <c:v>0.66083358707528073</c:v>
                </c:pt>
                <c:pt idx="36896">
                  <c:v>0.66085149827156953</c:v>
                </c:pt>
                <c:pt idx="36897">
                  <c:v>0.66086940946785833</c:v>
                </c:pt>
                <c:pt idx="36898">
                  <c:v>0.66088732066414713</c:v>
                </c:pt>
                <c:pt idx="36899">
                  <c:v>0.66090523186043593</c:v>
                </c:pt>
                <c:pt idx="36900">
                  <c:v>0.66092314305672473</c:v>
                </c:pt>
                <c:pt idx="36901">
                  <c:v>0.66094105425301353</c:v>
                </c:pt>
                <c:pt idx="36902">
                  <c:v>0.66095896544930233</c:v>
                </c:pt>
                <c:pt idx="36903">
                  <c:v>0.66097687664559113</c:v>
                </c:pt>
                <c:pt idx="36904">
                  <c:v>0.66099478784187993</c:v>
                </c:pt>
                <c:pt idx="36905">
                  <c:v>0.66101269903816873</c:v>
                </c:pt>
                <c:pt idx="36906">
                  <c:v>0.66103061023445753</c:v>
                </c:pt>
                <c:pt idx="36907">
                  <c:v>0.66104852143074633</c:v>
                </c:pt>
                <c:pt idx="36908">
                  <c:v>0.66106643262703513</c:v>
                </c:pt>
                <c:pt idx="36909">
                  <c:v>0.66108434382332393</c:v>
                </c:pt>
                <c:pt idx="36910">
                  <c:v>0.66110225501961273</c:v>
                </c:pt>
                <c:pt idx="36911">
                  <c:v>0.66112016621590153</c:v>
                </c:pt>
                <c:pt idx="36912">
                  <c:v>0.66113807741219033</c:v>
                </c:pt>
                <c:pt idx="36913">
                  <c:v>0.66115598860847913</c:v>
                </c:pt>
                <c:pt idx="36914">
                  <c:v>0.66117389980476793</c:v>
                </c:pt>
                <c:pt idx="36915">
                  <c:v>0.66119181100105673</c:v>
                </c:pt>
                <c:pt idx="36916">
                  <c:v>0.66120972219734553</c:v>
                </c:pt>
                <c:pt idx="36917">
                  <c:v>0.66122763339363433</c:v>
                </c:pt>
                <c:pt idx="36918">
                  <c:v>0.66124554458992313</c:v>
                </c:pt>
                <c:pt idx="36919">
                  <c:v>0.66126345578621193</c:v>
                </c:pt>
                <c:pt idx="36920">
                  <c:v>0.66128136698250073</c:v>
                </c:pt>
                <c:pt idx="36921">
                  <c:v>0.66129927817878953</c:v>
                </c:pt>
                <c:pt idx="36922">
                  <c:v>0.66131718937507833</c:v>
                </c:pt>
                <c:pt idx="36923">
                  <c:v>0.66133510057136713</c:v>
                </c:pt>
                <c:pt idx="36924">
                  <c:v>0.66135301176765593</c:v>
                </c:pt>
                <c:pt idx="36925">
                  <c:v>0.66137092296394473</c:v>
                </c:pt>
                <c:pt idx="36926">
                  <c:v>0.66138883416023353</c:v>
                </c:pt>
                <c:pt idx="36927">
                  <c:v>0.66140674535652233</c:v>
                </c:pt>
                <c:pt idx="36928">
                  <c:v>0.66142465655281113</c:v>
                </c:pt>
                <c:pt idx="36929">
                  <c:v>0.66144256774909993</c:v>
                </c:pt>
                <c:pt idx="36930">
                  <c:v>0.66146047894538873</c:v>
                </c:pt>
                <c:pt idx="36931">
                  <c:v>0.66147839014167753</c:v>
                </c:pt>
                <c:pt idx="36932">
                  <c:v>0.66149630133796633</c:v>
                </c:pt>
                <c:pt idx="36933">
                  <c:v>0.66151421253425513</c:v>
                </c:pt>
                <c:pt idx="36934">
                  <c:v>0.66153212373054393</c:v>
                </c:pt>
                <c:pt idx="36935">
                  <c:v>0.66155003492683273</c:v>
                </c:pt>
                <c:pt idx="36936">
                  <c:v>0.66156794612312153</c:v>
                </c:pt>
                <c:pt idx="36937">
                  <c:v>0.66158585731941033</c:v>
                </c:pt>
                <c:pt idx="36938">
                  <c:v>0.66160376851569913</c:v>
                </c:pt>
                <c:pt idx="36939">
                  <c:v>0.66162167971198793</c:v>
                </c:pt>
                <c:pt idx="36940">
                  <c:v>0.66163959090827673</c:v>
                </c:pt>
                <c:pt idx="36941">
                  <c:v>0.66165750210456553</c:v>
                </c:pt>
                <c:pt idx="36942">
                  <c:v>0.66167541330085433</c:v>
                </c:pt>
                <c:pt idx="36943">
                  <c:v>0.66169332449714313</c:v>
                </c:pt>
                <c:pt idx="36944">
                  <c:v>0.66171123569343193</c:v>
                </c:pt>
                <c:pt idx="36945">
                  <c:v>0.66172914688972073</c:v>
                </c:pt>
                <c:pt idx="36946">
                  <c:v>0.66174705808600953</c:v>
                </c:pt>
                <c:pt idx="36947">
                  <c:v>0.66176496928229833</c:v>
                </c:pt>
                <c:pt idx="36948">
                  <c:v>0.66178288047858713</c:v>
                </c:pt>
                <c:pt idx="36949">
                  <c:v>0.66180079167487593</c:v>
                </c:pt>
                <c:pt idx="36950">
                  <c:v>0.66181870287116473</c:v>
                </c:pt>
                <c:pt idx="36951">
                  <c:v>0.66183661406745353</c:v>
                </c:pt>
                <c:pt idx="36952">
                  <c:v>0.66185452526374233</c:v>
                </c:pt>
                <c:pt idx="36953">
                  <c:v>0.66187243646003113</c:v>
                </c:pt>
                <c:pt idx="36954">
                  <c:v>0.66189034765631993</c:v>
                </c:pt>
                <c:pt idx="36955">
                  <c:v>0.66190825885260873</c:v>
                </c:pt>
                <c:pt idx="36956">
                  <c:v>0.66192617004889753</c:v>
                </c:pt>
                <c:pt idx="36957">
                  <c:v>0.66194408124518633</c:v>
                </c:pt>
                <c:pt idx="36958">
                  <c:v>0.66196199244147513</c:v>
                </c:pt>
                <c:pt idx="36959">
                  <c:v>0.66197990363776393</c:v>
                </c:pt>
                <c:pt idx="36960">
                  <c:v>0.66199781483405273</c:v>
                </c:pt>
                <c:pt idx="36961">
                  <c:v>0.66201572603034153</c:v>
                </c:pt>
                <c:pt idx="36962">
                  <c:v>0.66203363722663033</c:v>
                </c:pt>
                <c:pt idx="36963">
                  <c:v>0.66205154842291913</c:v>
                </c:pt>
                <c:pt idx="36964">
                  <c:v>0.66206945961920793</c:v>
                </c:pt>
                <c:pt idx="36965">
                  <c:v>0.66208737081549673</c:v>
                </c:pt>
                <c:pt idx="36966">
                  <c:v>0.66210528201178553</c:v>
                </c:pt>
                <c:pt idx="36967">
                  <c:v>0.66212319320807433</c:v>
                </c:pt>
                <c:pt idx="36968">
                  <c:v>0.66214110440436313</c:v>
                </c:pt>
                <c:pt idx="36969">
                  <c:v>0.66215901560065193</c:v>
                </c:pt>
                <c:pt idx="36970">
                  <c:v>0.66217692679694073</c:v>
                </c:pt>
                <c:pt idx="36971">
                  <c:v>0.66219483799322953</c:v>
                </c:pt>
                <c:pt idx="36972">
                  <c:v>0.66221274918951833</c:v>
                </c:pt>
                <c:pt idx="36973">
                  <c:v>0.66223066038580713</c:v>
                </c:pt>
                <c:pt idx="36974">
                  <c:v>0.66224857158209594</c:v>
                </c:pt>
                <c:pt idx="36975">
                  <c:v>0.66226648277838474</c:v>
                </c:pt>
                <c:pt idx="36976">
                  <c:v>0.66228439397467354</c:v>
                </c:pt>
                <c:pt idx="36977">
                  <c:v>0.66230230517096234</c:v>
                </c:pt>
                <c:pt idx="36978">
                  <c:v>0.66232021636725114</c:v>
                </c:pt>
                <c:pt idx="36979">
                  <c:v>0.66233812756353994</c:v>
                </c:pt>
                <c:pt idx="36980">
                  <c:v>0.66235603875982874</c:v>
                </c:pt>
                <c:pt idx="36981">
                  <c:v>0.66237394995611754</c:v>
                </c:pt>
                <c:pt idx="36982">
                  <c:v>0.66239186115240634</c:v>
                </c:pt>
                <c:pt idx="36983">
                  <c:v>0.66240977234869514</c:v>
                </c:pt>
                <c:pt idx="36984">
                  <c:v>0.66242768354498394</c:v>
                </c:pt>
                <c:pt idx="36985">
                  <c:v>0.66244559474127274</c:v>
                </c:pt>
                <c:pt idx="36986">
                  <c:v>0.66246350593756154</c:v>
                </c:pt>
                <c:pt idx="36987">
                  <c:v>0.66248141713385034</c:v>
                </c:pt>
                <c:pt idx="36988">
                  <c:v>0.66249932833013914</c:v>
                </c:pt>
                <c:pt idx="36989">
                  <c:v>0.66251723952642794</c:v>
                </c:pt>
                <c:pt idx="36990">
                  <c:v>0.66253515072271674</c:v>
                </c:pt>
                <c:pt idx="36991">
                  <c:v>0.66255306191900554</c:v>
                </c:pt>
                <c:pt idx="36992">
                  <c:v>0.66257097311529434</c:v>
                </c:pt>
                <c:pt idx="36993">
                  <c:v>0.66258888431158314</c:v>
                </c:pt>
                <c:pt idx="36994">
                  <c:v>0.66260679550787194</c:v>
                </c:pt>
                <c:pt idx="36995">
                  <c:v>0.66262470670416074</c:v>
                </c:pt>
                <c:pt idx="36996">
                  <c:v>0.66264261790044954</c:v>
                </c:pt>
                <c:pt idx="36997">
                  <c:v>0.66266052909673834</c:v>
                </c:pt>
                <c:pt idx="36998">
                  <c:v>0.66267844029302714</c:v>
                </c:pt>
                <c:pt idx="36999">
                  <c:v>0.66269635148931594</c:v>
                </c:pt>
                <c:pt idx="37000">
                  <c:v>0.66271426268560474</c:v>
                </c:pt>
                <c:pt idx="37001">
                  <c:v>0.66273217388189354</c:v>
                </c:pt>
                <c:pt idx="37002">
                  <c:v>0.66275008507818234</c:v>
                </c:pt>
                <c:pt idx="37003">
                  <c:v>0.66276799627447114</c:v>
                </c:pt>
                <c:pt idx="37004">
                  <c:v>0.66278590747075994</c:v>
                </c:pt>
                <c:pt idx="37005">
                  <c:v>0.66280381866704874</c:v>
                </c:pt>
                <c:pt idx="37006">
                  <c:v>0.66282172986333754</c:v>
                </c:pt>
                <c:pt idx="37007">
                  <c:v>0.66283964105962634</c:v>
                </c:pt>
                <c:pt idx="37008">
                  <c:v>0.66285755225591514</c:v>
                </c:pt>
                <c:pt idx="37009">
                  <c:v>0.66287546345220394</c:v>
                </c:pt>
                <c:pt idx="37010">
                  <c:v>0.66289337464849274</c:v>
                </c:pt>
                <c:pt idx="37011">
                  <c:v>0.66291128584478154</c:v>
                </c:pt>
                <c:pt idx="37012">
                  <c:v>0.66292919704107034</c:v>
                </c:pt>
                <c:pt idx="37013">
                  <c:v>0.66294710823735914</c:v>
                </c:pt>
                <c:pt idx="37014">
                  <c:v>0.66296501943364794</c:v>
                </c:pt>
                <c:pt idx="37015">
                  <c:v>0.66298293062993674</c:v>
                </c:pt>
                <c:pt idx="37016">
                  <c:v>0.66300084182622554</c:v>
                </c:pt>
                <c:pt idx="37017">
                  <c:v>0.66301875302251434</c:v>
                </c:pt>
                <c:pt idx="37018">
                  <c:v>0.66303666421880314</c:v>
                </c:pt>
                <c:pt idx="37019">
                  <c:v>0.66305457541509194</c:v>
                </c:pt>
                <c:pt idx="37020">
                  <c:v>0.66307248661138074</c:v>
                </c:pt>
                <c:pt idx="37021">
                  <c:v>0.66309039780766954</c:v>
                </c:pt>
                <c:pt idx="37022">
                  <c:v>0.66310830900395834</c:v>
                </c:pt>
                <c:pt idx="37023">
                  <c:v>0.66312622020024714</c:v>
                </c:pt>
                <c:pt idx="37024">
                  <c:v>0.66314413139653594</c:v>
                </c:pt>
                <c:pt idx="37025">
                  <c:v>0.66316204259282474</c:v>
                </c:pt>
                <c:pt idx="37026">
                  <c:v>0.66317995378911354</c:v>
                </c:pt>
                <c:pt idx="37027">
                  <c:v>0.66319786498540234</c:v>
                </c:pt>
                <c:pt idx="37028">
                  <c:v>0.66321577618169114</c:v>
                </c:pt>
                <c:pt idx="37029">
                  <c:v>0.66323368737797994</c:v>
                </c:pt>
                <c:pt idx="37030">
                  <c:v>0.66325159857426874</c:v>
                </c:pt>
                <c:pt idx="37031">
                  <c:v>0.66326950977055754</c:v>
                </c:pt>
                <c:pt idx="37032">
                  <c:v>0.66328742096684634</c:v>
                </c:pt>
                <c:pt idx="37033">
                  <c:v>0.66330533216313514</c:v>
                </c:pt>
                <c:pt idx="37034">
                  <c:v>0.66332324335942394</c:v>
                </c:pt>
                <c:pt idx="37035">
                  <c:v>0.66334115455571274</c:v>
                </c:pt>
                <c:pt idx="37036">
                  <c:v>0.66335906575200154</c:v>
                </c:pt>
                <c:pt idx="37037">
                  <c:v>0.66337697694829034</c:v>
                </c:pt>
                <c:pt idx="37038">
                  <c:v>0.66339488814457914</c:v>
                </c:pt>
                <c:pt idx="37039">
                  <c:v>0.66341279934086794</c:v>
                </c:pt>
                <c:pt idx="37040">
                  <c:v>0.66343071053715674</c:v>
                </c:pt>
                <c:pt idx="37041">
                  <c:v>0.66344862173344554</c:v>
                </c:pt>
                <c:pt idx="37042">
                  <c:v>0.66346653292973434</c:v>
                </c:pt>
                <c:pt idx="37043">
                  <c:v>0.66348444412602314</c:v>
                </c:pt>
                <c:pt idx="37044">
                  <c:v>0.66350235532231194</c:v>
                </c:pt>
                <c:pt idx="37045">
                  <c:v>0.66352026651860074</c:v>
                </c:pt>
                <c:pt idx="37046">
                  <c:v>0.66353817771488954</c:v>
                </c:pt>
                <c:pt idx="37047">
                  <c:v>0.66355608891117834</c:v>
                </c:pt>
                <c:pt idx="37048">
                  <c:v>0.66357400010746714</c:v>
                </c:pt>
                <c:pt idx="37049">
                  <c:v>0.66359191130375594</c:v>
                </c:pt>
                <c:pt idx="37050">
                  <c:v>0.66360982250004474</c:v>
                </c:pt>
                <c:pt idx="37051">
                  <c:v>0.66362773369633354</c:v>
                </c:pt>
                <c:pt idx="37052">
                  <c:v>0.66364564489262234</c:v>
                </c:pt>
                <c:pt idx="37053">
                  <c:v>0.66366355608891114</c:v>
                </c:pt>
                <c:pt idx="37054">
                  <c:v>0.66368146728519994</c:v>
                </c:pt>
                <c:pt idx="37055">
                  <c:v>0.66369937848148874</c:v>
                </c:pt>
                <c:pt idx="37056">
                  <c:v>0.66371728967777754</c:v>
                </c:pt>
                <c:pt idx="37057">
                  <c:v>0.66373520087406634</c:v>
                </c:pt>
                <c:pt idx="37058">
                  <c:v>0.66375311207035514</c:v>
                </c:pt>
                <c:pt idx="37059">
                  <c:v>0.66377102326664394</c:v>
                </c:pt>
                <c:pt idx="37060">
                  <c:v>0.66378893446293274</c:v>
                </c:pt>
                <c:pt idx="37061">
                  <c:v>0.66380684565922154</c:v>
                </c:pt>
                <c:pt idx="37062">
                  <c:v>0.66382475685551035</c:v>
                </c:pt>
                <c:pt idx="37063">
                  <c:v>0.66384266805179915</c:v>
                </c:pt>
                <c:pt idx="37064">
                  <c:v>0.66386057924808795</c:v>
                </c:pt>
                <c:pt idx="37065">
                  <c:v>0.66387849044437675</c:v>
                </c:pt>
                <c:pt idx="37066">
                  <c:v>0.66389640164066555</c:v>
                </c:pt>
                <c:pt idx="37067">
                  <c:v>0.66391431283695435</c:v>
                </c:pt>
                <c:pt idx="37068">
                  <c:v>0.66393222403324315</c:v>
                </c:pt>
                <c:pt idx="37069">
                  <c:v>0.66395013522953195</c:v>
                </c:pt>
                <c:pt idx="37070">
                  <c:v>0.66396804642582075</c:v>
                </c:pt>
                <c:pt idx="37071">
                  <c:v>0.66398595762210955</c:v>
                </c:pt>
                <c:pt idx="37072">
                  <c:v>0.66400386881839835</c:v>
                </c:pt>
                <c:pt idx="37073">
                  <c:v>0.66402178001468715</c:v>
                </c:pt>
                <c:pt idx="37074">
                  <c:v>0.66403969121097595</c:v>
                </c:pt>
                <c:pt idx="37075">
                  <c:v>0.66405760240726475</c:v>
                </c:pt>
                <c:pt idx="37076">
                  <c:v>0.66407551360355355</c:v>
                </c:pt>
                <c:pt idx="37077">
                  <c:v>0.66409342479984235</c:v>
                </c:pt>
                <c:pt idx="37078">
                  <c:v>0.66411133599613115</c:v>
                </c:pt>
                <c:pt idx="37079">
                  <c:v>0.66412924719241995</c:v>
                </c:pt>
                <c:pt idx="37080">
                  <c:v>0.66414715838870875</c:v>
                </c:pt>
                <c:pt idx="37081">
                  <c:v>0.66416506958499755</c:v>
                </c:pt>
                <c:pt idx="37082">
                  <c:v>0.66418298078128635</c:v>
                </c:pt>
                <c:pt idx="37083">
                  <c:v>0.66420089197757515</c:v>
                </c:pt>
                <c:pt idx="37084">
                  <c:v>0.66421880317386395</c:v>
                </c:pt>
                <c:pt idx="37085">
                  <c:v>0.66423671437015275</c:v>
                </c:pt>
                <c:pt idx="37086">
                  <c:v>0.66425462556644155</c:v>
                </c:pt>
                <c:pt idx="37087">
                  <c:v>0.66427253676273035</c:v>
                </c:pt>
                <c:pt idx="37088">
                  <c:v>0.66429044795901915</c:v>
                </c:pt>
                <c:pt idx="37089">
                  <c:v>0.66430835915530795</c:v>
                </c:pt>
                <c:pt idx="37090">
                  <c:v>0.66432627035159675</c:v>
                </c:pt>
                <c:pt idx="37091">
                  <c:v>0.66434418154788555</c:v>
                </c:pt>
                <c:pt idx="37092">
                  <c:v>0.66436209274417435</c:v>
                </c:pt>
                <c:pt idx="37093">
                  <c:v>0.66438000394046315</c:v>
                </c:pt>
                <c:pt idx="37094">
                  <c:v>0.66439791513675195</c:v>
                </c:pt>
                <c:pt idx="37095">
                  <c:v>0.66441582633304075</c:v>
                </c:pt>
                <c:pt idx="37096">
                  <c:v>0.66443373752932955</c:v>
                </c:pt>
                <c:pt idx="37097">
                  <c:v>0.66445164872561835</c:v>
                </c:pt>
                <c:pt idx="37098">
                  <c:v>0.66446955992190715</c:v>
                </c:pt>
                <c:pt idx="37099">
                  <c:v>0.66448747111819595</c:v>
                </c:pt>
                <c:pt idx="37100">
                  <c:v>0.66450538231448475</c:v>
                </c:pt>
                <c:pt idx="37101">
                  <c:v>0.66452329351077355</c:v>
                </c:pt>
                <c:pt idx="37102">
                  <c:v>0.66454120470706235</c:v>
                </c:pt>
                <c:pt idx="37103">
                  <c:v>0.66455911590335115</c:v>
                </c:pt>
                <c:pt idx="37104">
                  <c:v>0.66457702709963995</c:v>
                </c:pt>
                <c:pt idx="37105">
                  <c:v>0.66459493829592875</c:v>
                </c:pt>
                <c:pt idx="37106">
                  <c:v>0.66461284949221755</c:v>
                </c:pt>
                <c:pt idx="37107">
                  <c:v>0.66463076068850635</c:v>
                </c:pt>
                <c:pt idx="37108">
                  <c:v>0.66464867188479515</c:v>
                </c:pt>
                <c:pt idx="37109">
                  <c:v>0.66466658308108395</c:v>
                </c:pt>
                <c:pt idx="37110">
                  <c:v>0.66468449427737275</c:v>
                </c:pt>
                <c:pt idx="37111">
                  <c:v>0.66470240547366155</c:v>
                </c:pt>
                <c:pt idx="37112">
                  <c:v>0.66472031666995035</c:v>
                </c:pt>
                <c:pt idx="37113">
                  <c:v>0.66473822786623915</c:v>
                </c:pt>
                <c:pt idx="37114">
                  <c:v>0.66475613906252795</c:v>
                </c:pt>
                <c:pt idx="37115">
                  <c:v>0.66477405025881675</c:v>
                </c:pt>
                <c:pt idx="37116">
                  <c:v>0.66479196145510555</c:v>
                </c:pt>
                <c:pt idx="37117">
                  <c:v>0.66480987265139435</c:v>
                </c:pt>
                <c:pt idx="37118">
                  <c:v>0.66482778384768315</c:v>
                </c:pt>
                <c:pt idx="37119">
                  <c:v>0.66484569504397195</c:v>
                </c:pt>
                <c:pt idx="37120">
                  <c:v>0.66486360624026075</c:v>
                </c:pt>
                <c:pt idx="37121">
                  <c:v>0.66488151743654955</c:v>
                </c:pt>
                <c:pt idx="37122">
                  <c:v>0.66489942863283835</c:v>
                </c:pt>
                <c:pt idx="37123">
                  <c:v>0.66491733982912715</c:v>
                </c:pt>
                <c:pt idx="37124">
                  <c:v>0.66493525102541595</c:v>
                </c:pt>
                <c:pt idx="37125">
                  <c:v>0.66495316222170475</c:v>
                </c:pt>
                <c:pt idx="37126">
                  <c:v>0.66497107341799355</c:v>
                </c:pt>
                <c:pt idx="37127">
                  <c:v>0.66498898461428235</c:v>
                </c:pt>
                <c:pt idx="37128">
                  <c:v>0.66500689581057115</c:v>
                </c:pt>
                <c:pt idx="37129">
                  <c:v>0.66502480700685995</c:v>
                </c:pt>
                <c:pt idx="37130">
                  <c:v>0.66504271820314875</c:v>
                </c:pt>
                <c:pt idx="37131">
                  <c:v>0.66506062939943755</c:v>
                </c:pt>
                <c:pt idx="37132">
                  <c:v>0.66507854059572635</c:v>
                </c:pt>
                <c:pt idx="37133">
                  <c:v>0.66509645179201515</c:v>
                </c:pt>
                <c:pt idx="37134">
                  <c:v>0.66511436298830395</c:v>
                </c:pt>
                <c:pt idx="37135">
                  <c:v>0.66513227418459275</c:v>
                </c:pt>
                <c:pt idx="37136">
                  <c:v>0.66515018538088155</c:v>
                </c:pt>
                <c:pt idx="37137">
                  <c:v>0.66516809657717035</c:v>
                </c:pt>
                <c:pt idx="37138">
                  <c:v>0.66518600777345915</c:v>
                </c:pt>
                <c:pt idx="37139">
                  <c:v>0.66520391896974795</c:v>
                </c:pt>
                <c:pt idx="37140">
                  <c:v>0.66522183016603675</c:v>
                </c:pt>
                <c:pt idx="37141">
                  <c:v>0.66523974136232555</c:v>
                </c:pt>
                <c:pt idx="37142">
                  <c:v>0.66525765255861435</c:v>
                </c:pt>
                <c:pt idx="37143">
                  <c:v>0.66527556375490315</c:v>
                </c:pt>
                <c:pt idx="37144">
                  <c:v>0.66529347495119195</c:v>
                </c:pt>
                <c:pt idx="37145">
                  <c:v>0.66531138614748075</c:v>
                </c:pt>
                <c:pt idx="37146">
                  <c:v>0.66532929734376955</c:v>
                </c:pt>
                <c:pt idx="37147">
                  <c:v>0.66534720854005835</c:v>
                </c:pt>
                <c:pt idx="37148">
                  <c:v>0.66536511973634715</c:v>
                </c:pt>
                <c:pt idx="37149">
                  <c:v>0.66538303093263595</c:v>
                </c:pt>
                <c:pt idx="37150">
                  <c:v>0.66540094212892476</c:v>
                </c:pt>
                <c:pt idx="37151">
                  <c:v>0.66541885332521356</c:v>
                </c:pt>
                <c:pt idx="37152">
                  <c:v>0.66543676452150236</c:v>
                </c:pt>
                <c:pt idx="37153">
                  <c:v>0.66545467571779116</c:v>
                </c:pt>
                <c:pt idx="37154">
                  <c:v>0.66547258691407996</c:v>
                </c:pt>
                <c:pt idx="37155">
                  <c:v>0.66549049811036876</c:v>
                </c:pt>
                <c:pt idx="37156">
                  <c:v>0.66550840930665756</c:v>
                </c:pt>
                <c:pt idx="37157">
                  <c:v>0.66552632050294636</c:v>
                </c:pt>
                <c:pt idx="37158">
                  <c:v>0.66554423169923516</c:v>
                </c:pt>
                <c:pt idx="37159">
                  <c:v>0.66556214289552396</c:v>
                </c:pt>
                <c:pt idx="37160">
                  <c:v>0.66558005409181276</c:v>
                </c:pt>
                <c:pt idx="37161">
                  <c:v>0.66559796528810156</c:v>
                </c:pt>
                <c:pt idx="37162">
                  <c:v>0.66561587648439036</c:v>
                </c:pt>
                <c:pt idx="37163">
                  <c:v>0.66563378768067916</c:v>
                </c:pt>
                <c:pt idx="37164">
                  <c:v>0.66565169887696796</c:v>
                </c:pt>
                <c:pt idx="37165">
                  <c:v>0.66566961007325676</c:v>
                </c:pt>
                <c:pt idx="37166">
                  <c:v>0.66568752126954556</c:v>
                </c:pt>
                <c:pt idx="37167">
                  <c:v>0.66570543246583436</c:v>
                </c:pt>
                <c:pt idx="37168">
                  <c:v>0.66572334366212316</c:v>
                </c:pt>
                <c:pt idx="37169">
                  <c:v>0.66574125485841196</c:v>
                </c:pt>
                <c:pt idx="37170">
                  <c:v>0.66575916605470076</c:v>
                </c:pt>
                <c:pt idx="37171">
                  <c:v>0.66577707725098956</c:v>
                </c:pt>
                <c:pt idx="37172">
                  <c:v>0.66579498844727836</c:v>
                </c:pt>
                <c:pt idx="37173">
                  <c:v>0.66581289964356716</c:v>
                </c:pt>
                <c:pt idx="37174">
                  <c:v>0.66583081083985596</c:v>
                </c:pt>
                <c:pt idx="37175">
                  <c:v>0.66584872203614476</c:v>
                </c:pt>
                <c:pt idx="37176">
                  <c:v>0.66586663323243356</c:v>
                </c:pt>
                <c:pt idx="37177">
                  <c:v>0.66588454442872236</c:v>
                </c:pt>
                <c:pt idx="37178">
                  <c:v>0.66590245562501116</c:v>
                </c:pt>
                <c:pt idx="37179">
                  <c:v>0.66592036682129996</c:v>
                </c:pt>
                <c:pt idx="37180">
                  <c:v>0.66593827801758876</c:v>
                </c:pt>
                <c:pt idx="37181">
                  <c:v>0.66595618921387756</c:v>
                </c:pt>
                <c:pt idx="37182">
                  <c:v>0.66597410041016636</c:v>
                </c:pt>
                <c:pt idx="37183">
                  <c:v>0.66599201160645516</c:v>
                </c:pt>
                <c:pt idx="37184">
                  <c:v>0.66600992280274396</c:v>
                </c:pt>
                <c:pt idx="37185">
                  <c:v>0.66602783399903276</c:v>
                </c:pt>
                <c:pt idx="37186">
                  <c:v>0.66604574519532156</c:v>
                </c:pt>
                <c:pt idx="37187">
                  <c:v>0.66606365639161036</c:v>
                </c:pt>
                <c:pt idx="37188">
                  <c:v>0.66608156758789916</c:v>
                </c:pt>
                <c:pt idx="37189">
                  <c:v>0.66609947878418796</c:v>
                </c:pt>
                <c:pt idx="37190">
                  <c:v>0.66611738998047676</c:v>
                </c:pt>
                <c:pt idx="37191">
                  <c:v>0.66613530117676556</c:v>
                </c:pt>
                <c:pt idx="37192">
                  <c:v>0.66615321237305436</c:v>
                </c:pt>
                <c:pt idx="37193">
                  <c:v>0.66617112356934316</c:v>
                </c:pt>
                <c:pt idx="37194">
                  <c:v>0.66618903476563196</c:v>
                </c:pt>
                <c:pt idx="37195">
                  <c:v>0.66620694596192076</c:v>
                </c:pt>
                <c:pt idx="37196">
                  <c:v>0.66622485715820956</c:v>
                </c:pt>
                <c:pt idx="37197">
                  <c:v>0.66624276835449836</c:v>
                </c:pt>
                <c:pt idx="37198">
                  <c:v>0.66626067955078716</c:v>
                </c:pt>
                <c:pt idx="37199">
                  <c:v>0.66627859074707596</c:v>
                </c:pt>
                <c:pt idx="37200">
                  <c:v>0.66629650194336476</c:v>
                </c:pt>
                <c:pt idx="37201">
                  <c:v>0.66631441313965356</c:v>
                </c:pt>
                <c:pt idx="37202">
                  <c:v>0.66633232433594236</c:v>
                </c:pt>
                <c:pt idx="37203">
                  <c:v>0.66635023553223116</c:v>
                </c:pt>
                <c:pt idx="37204">
                  <c:v>0.66636814672851996</c:v>
                </c:pt>
                <c:pt idx="37205">
                  <c:v>0.66638605792480876</c:v>
                </c:pt>
                <c:pt idx="37206">
                  <c:v>0.66640396912109756</c:v>
                </c:pt>
                <c:pt idx="37207">
                  <c:v>0.66642188031738636</c:v>
                </c:pt>
                <c:pt idx="37208">
                  <c:v>0.66643979151367516</c:v>
                </c:pt>
                <c:pt idx="37209">
                  <c:v>0.66645770270996396</c:v>
                </c:pt>
                <c:pt idx="37210">
                  <c:v>0.66647561390625276</c:v>
                </c:pt>
                <c:pt idx="37211">
                  <c:v>0.66649352510254156</c:v>
                </c:pt>
                <c:pt idx="37212">
                  <c:v>0.66651143629883036</c:v>
                </c:pt>
                <c:pt idx="37213">
                  <c:v>0.66652934749511916</c:v>
                </c:pt>
                <c:pt idx="37214">
                  <c:v>0.66654725869140796</c:v>
                </c:pt>
                <c:pt idx="37215">
                  <c:v>0.66656516988769676</c:v>
                </c:pt>
                <c:pt idx="37216">
                  <c:v>0.66658308108398556</c:v>
                </c:pt>
                <c:pt idx="37217">
                  <c:v>0.66660099228027436</c:v>
                </c:pt>
                <c:pt idx="37218">
                  <c:v>0.66661890347656316</c:v>
                </c:pt>
                <c:pt idx="37219">
                  <c:v>0.66663681467285196</c:v>
                </c:pt>
                <c:pt idx="37220">
                  <c:v>0.66665472586914076</c:v>
                </c:pt>
                <c:pt idx="37221">
                  <c:v>0.66667263706542956</c:v>
                </c:pt>
                <c:pt idx="37222">
                  <c:v>0.66669054826171836</c:v>
                </c:pt>
                <c:pt idx="37223">
                  <c:v>0.66670845945800716</c:v>
                </c:pt>
                <c:pt idx="37224">
                  <c:v>0.66672637065429596</c:v>
                </c:pt>
                <c:pt idx="37225">
                  <c:v>0.66674428185058476</c:v>
                </c:pt>
                <c:pt idx="37226">
                  <c:v>0.66676219304687356</c:v>
                </c:pt>
                <c:pt idx="37227">
                  <c:v>0.66678010424316236</c:v>
                </c:pt>
                <c:pt idx="37228">
                  <c:v>0.66679801543945116</c:v>
                </c:pt>
                <c:pt idx="37229">
                  <c:v>0.66681592663573996</c:v>
                </c:pt>
                <c:pt idx="37230">
                  <c:v>0.66683383783202876</c:v>
                </c:pt>
                <c:pt idx="37231">
                  <c:v>0.66685174902831756</c:v>
                </c:pt>
                <c:pt idx="37232">
                  <c:v>0.66686966022460636</c:v>
                </c:pt>
                <c:pt idx="37233">
                  <c:v>0.66688757142089516</c:v>
                </c:pt>
                <c:pt idx="37234">
                  <c:v>0.66690548261718396</c:v>
                </c:pt>
                <c:pt idx="37235">
                  <c:v>0.66692339381347276</c:v>
                </c:pt>
                <c:pt idx="37236">
                  <c:v>0.66694130500976156</c:v>
                </c:pt>
                <c:pt idx="37237">
                  <c:v>0.66695921620605036</c:v>
                </c:pt>
                <c:pt idx="37238">
                  <c:v>0.66697712740233916</c:v>
                </c:pt>
                <c:pt idx="37239">
                  <c:v>0.66699503859862797</c:v>
                </c:pt>
                <c:pt idx="37240">
                  <c:v>0.66701294979491677</c:v>
                </c:pt>
                <c:pt idx="37241">
                  <c:v>0.66703086099120557</c:v>
                </c:pt>
                <c:pt idx="37242">
                  <c:v>0.66704877218749437</c:v>
                </c:pt>
                <c:pt idx="37243">
                  <c:v>0.66706668338378317</c:v>
                </c:pt>
                <c:pt idx="37244">
                  <c:v>0.66708459458007197</c:v>
                </c:pt>
                <c:pt idx="37245">
                  <c:v>0.66710250577636077</c:v>
                </c:pt>
                <c:pt idx="37246">
                  <c:v>0.66712041697264957</c:v>
                </c:pt>
                <c:pt idx="37247">
                  <c:v>0.66713832816893837</c:v>
                </c:pt>
                <c:pt idx="37248">
                  <c:v>0.66715623936522717</c:v>
                </c:pt>
                <c:pt idx="37249">
                  <c:v>0.66717415056151597</c:v>
                </c:pt>
                <c:pt idx="37250">
                  <c:v>0.66719206175780477</c:v>
                </c:pt>
                <c:pt idx="37251">
                  <c:v>0.66720997295409357</c:v>
                </c:pt>
                <c:pt idx="37252">
                  <c:v>0.66722788415038237</c:v>
                </c:pt>
                <c:pt idx="37253">
                  <c:v>0.66724579534667117</c:v>
                </c:pt>
                <c:pt idx="37254">
                  <c:v>0.66726370654295997</c:v>
                </c:pt>
                <c:pt idx="37255">
                  <c:v>0.66728161773924877</c:v>
                </c:pt>
                <c:pt idx="37256">
                  <c:v>0.66729952893553757</c:v>
                </c:pt>
                <c:pt idx="37257">
                  <c:v>0.66731744013182637</c:v>
                </c:pt>
                <c:pt idx="37258">
                  <c:v>0.66733535132811517</c:v>
                </c:pt>
                <c:pt idx="37259">
                  <c:v>0.66735326252440397</c:v>
                </c:pt>
                <c:pt idx="37260">
                  <c:v>0.66737117372069277</c:v>
                </c:pt>
                <c:pt idx="37261">
                  <c:v>0.66738908491698157</c:v>
                </c:pt>
                <c:pt idx="37262">
                  <c:v>0.66740699611327037</c:v>
                </c:pt>
                <c:pt idx="37263">
                  <c:v>0.66742490730955917</c:v>
                </c:pt>
                <c:pt idx="37264">
                  <c:v>0.66744281850584797</c:v>
                </c:pt>
                <c:pt idx="37265">
                  <c:v>0.66746072970213677</c:v>
                </c:pt>
                <c:pt idx="37266">
                  <c:v>0.66747864089842557</c:v>
                </c:pt>
                <c:pt idx="37267">
                  <c:v>0.66749655209471437</c:v>
                </c:pt>
                <c:pt idx="37268">
                  <c:v>0.66751446329100317</c:v>
                </c:pt>
                <c:pt idx="37269">
                  <c:v>0.66753237448729197</c:v>
                </c:pt>
                <c:pt idx="37270">
                  <c:v>0.66755028568358077</c:v>
                </c:pt>
                <c:pt idx="37271">
                  <c:v>0.66756819687986957</c:v>
                </c:pt>
                <c:pt idx="37272">
                  <c:v>0.66758610807615837</c:v>
                </c:pt>
                <c:pt idx="37273">
                  <c:v>0.66760401927244717</c:v>
                </c:pt>
                <c:pt idx="37274">
                  <c:v>0.66762193046873597</c:v>
                </c:pt>
                <c:pt idx="37275">
                  <c:v>0.66763984166502477</c:v>
                </c:pt>
                <c:pt idx="37276">
                  <c:v>0.66765775286131357</c:v>
                </c:pt>
                <c:pt idx="37277">
                  <c:v>0.66767566405760237</c:v>
                </c:pt>
                <c:pt idx="37278">
                  <c:v>0.66769357525389117</c:v>
                </c:pt>
                <c:pt idx="37279">
                  <c:v>0.66771148645017997</c:v>
                </c:pt>
                <c:pt idx="37280">
                  <c:v>0.66772939764646877</c:v>
                </c:pt>
                <c:pt idx="37281">
                  <c:v>0.66774730884275757</c:v>
                </c:pt>
                <c:pt idx="37282">
                  <c:v>0.66776522003904637</c:v>
                </c:pt>
                <c:pt idx="37283">
                  <c:v>0.66778313123533517</c:v>
                </c:pt>
                <c:pt idx="37284">
                  <c:v>0.66780104243162397</c:v>
                </c:pt>
                <c:pt idx="37285">
                  <c:v>0.66781895362791277</c:v>
                </c:pt>
                <c:pt idx="37286">
                  <c:v>0.66783686482420157</c:v>
                </c:pt>
                <c:pt idx="37287">
                  <c:v>0.66785477602049037</c:v>
                </c:pt>
                <c:pt idx="37288">
                  <c:v>0.66787268721677917</c:v>
                </c:pt>
                <c:pt idx="37289">
                  <c:v>0.66789059841306797</c:v>
                </c:pt>
                <c:pt idx="37290">
                  <c:v>0.66790850960935677</c:v>
                </c:pt>
                <c:pt idx="37291">
                  <c:v>0.66792642080564557</c:v>
                </c:pt>
                <c:pt idx="37292">
                  <c:v>0.66794433200193437</c:v>
                </c:pt>
                <c:pt idx="37293">
                  <c:v>0.66796224319822317</c:v>
                </c:pt>
                <c:pt idx="37294">
                  <c:v>0.66798015439451197</c:v>
                </c:pt>
                <c:pt idx="37295">
                  <c:v>0.66799806559080077</c:v>
                </c:pt>
                <c:pt idx="37296">
                  <c:v>0.66801597678708957</c:v>
                </c:pt>
                <c:pt idx="37297">
                  <c:v>0.66803388798337837</c:v>
                </c:pt>
                <c:pt idx="37298">
                  <c:v>0.66805179917966717</c:v>
                </c:pt>
                <c:pt idx="37299">
                  <c:v>0.66806971037595597</c:v>
                </c:pt>
                <c:pt idx="37300">
                  <c:v>0.66808762157224477</c:v>
                </c:pt>
                <c:pt idx="37301">
                  <c:v>0.66810553276853357</c:v>
                </c:pt>
                <c:pt idx="37302">
                  <c:v>0.66812344396482237</c:v>
                </c:pt>
                <c:pt idx="37303">
                  <c:v>0.66814135516111117</c:v>
                </c:pt>
                <c:pt idx="37304">
                  <c:v>0.66815926635739997</c:v>
                </c:pt>
                <c:pt idx="37305">
                  <c:v>0.66817717755368877</c:v>
                </c:pt>
                <c:pt idx="37306">
                  <c:v>0.66819508874997757</c:v>
                </c:pt>
                <c:pt idx="37307">
                  <c:v>0.66821299994626637</c:v>
                </c:pt>
                <c:pt idx="37308">
                  <c:v>0.66823091114255517</c:v>
                </c:pt>
                <c:pt idx="37309">
                  <c:v>0.66824882233884397</c:v>
                </c:pt>
                <c:pt idx="37310">
                  <c:v>0.66826673353513277</c:v>
                </c:pt>
                <c:pt idx="37311">
                  <c:v>0.66828464473142157</c:v>
                </c:pt>
                <c:pt idx="37312">
                  <c:v>0.66830255592771037</c:v>
                </c:pt>
                <c:pt idx="37313">
                  <c:v>0.66832046712399917</c:v>
                </c:pt>
                <c:pt idx="37314">
                  <c:v>0.66833837832028797</c:v>
                </c:pt>
                <c:pt idx="37315">
                  <c:v>0.66835628951657677</c:v>
                </c:pt>
                <c:pt idx="37316">
                  <c:v>0.66837420071286557</c:v>
                </c:pt>
                <c:pt idx="37317">
                  <c:v>0.66839211190915437</c:v>
                </c:pt>
                <c:pt idx="37318">
                  <c:v>0.66841002310544317</c:v>
                </c:pt>
                <c:pt idx="37319">
                  <c:v>0.66842793430173197</c:v>
                </c:pt>
                <c:pt idx="37320">
                  <c:v>0.66844584549802077</c:v>
                </c:pt>
                <c:pt idx="37321">
                  <c:v>0.66846375669430957</c:v>
                </c:pt>
                <c:pt idx="37322">
                  <c:v>0.66848166789059837</c:v>
                </c:pt>
                <c:pt idx="37323">
                  <c:v>0.66849957908688717</c:v>
                </c:pt>
                <c:pt idx="37324">
                  <c:v>0.66851749028317597</c:v>
                </c:pt>
                <c:pt idx="37325">
                  <c:v>0.66853540147946477</c:v>
                </c:pt>
                <c:pt idx="37326">
                  <c:v>0.66855331267575357</c:v>
                </c:pt>
                <c:pt idx="37327">
                  <c:v>0.66857122387204238</c:v>
                </c:pt>
                <c:pt idx="37328">
                  <c:v>0.66858913506833118</c:v>
                </c:pt>
                <c:pt idx="37329">
                  <c:v>0.66860704626461998</c:v>
                </c:pt>
                <c:pt idx="37330">
                  <c:v>0.66862495746090878</c:v>
                </c:pt>
                <c:pt idx="37331">
                  <c:v>0.66864286865719758</c:v>
                </c:pt>
                <c:pt idx="37332">
                  <c:v>0.66866077985348638</c:v>
                </c:pt>
                <c:pt idx="37333">
                  <c:v>0.66867869104977518</c:v>
                </c:pt>
                <c:pt idx="37334">
                  <c:v>0.66869660224606398</c:v>
                </c:pt>
                <c:pt idx="37335">
                  <c:v>0.66871451344235278</c:v>
                </c:pt>
                <c:pt idx="37336">
                  <c:v>0.66873242463864158</c:v>
                </c:pt>
                <c:pt idx="37337">
                  <c:v>0.66875033583493038</c:v>
                </c:pt>
                <c:pt idx="37338">
                  <c:v>0.66876824703121918</c:v>
                </c:pt>
                <c:pt idx="37339">
                  <c:v>0.66878615822750798</c:v>
                </c:pt>
                <c:pt idx="37340">
                  <c:v>0.66880406942379678</c:v>
                </c:pt>
                <c:pt idx="37341">
                  <c:v>0.66882198062008558</c:v>
                </c:pt>
                <c:pt idx="37342">
                  <c:v>0.66883989181637438</c:v>
                </c:pt>
                <c:pt idx="37343">
                  <c:v>0.66885780301266318</c:v>
                </c:pt>
                <c:pt idx="37344">
                  <c:v>0.66887571420895198</c:v>
                </c:pt>
                <c:pt idx="37345">
                  <c:v>0.66889362540524078</c:v>
                </c:pt>
                <c:pt idx="37346">
                  <c:v>0.66891153660152958</c:v>
                </c:pt>
                <c:pt idx="37347">
                  <c:v>0.66892944779781838</c:v>
                </c:pt>
                <c:pt idx="37348">
                  <c:v>0.66894735899410718</c:v>
                </c:pt>
                <c:pt idx="37349">
                  <c:v>0.66896527019039598</c:v>
                </c:pt>
                <c:pt idx="37350">
                  <c:v>0.66898318138668478</c:v>
                </c:pt>
                <c:pt idx="37351">
                  <c:v>0.66900109258297358</c:v>
                </c:pt>
                <c:pt idx="37352">
                  <c:v>0.66901900377926238</c:v>
                </c:pt>
                <c:pt idx="37353">
                  <c:v>0.66903691497555118</c:v>
                </c:pt>
                <c:pt idx="37354">
                  <c:v>0.66905482617183998</c:v>
                </c:pt>
                <c:pt idx="37355">
                  <c:v>0.66907273736812878</c:v>
                </c:pt>
                <c:pt idx="37356">
                  <c:v>0.66909064856441758</c:v>
                </c:pt>
                <c:pt idx="37357">
                  <c:v>0.66910855976070638</c:v>
                </c:pt>
                <c:pt idx="37358">
                  <c:v>0.66912647095699518</c:v>
                </c:pt>
                <c:pt idx="37359">
                  <c:v>0.66914438215328398</c:v>
                </c:pt>
                <c:pt idx="37360">
                  <c:v>0.66916229334957278</c:v>
                </c:pt>
                <c:pt idx="37361">
                  <c:v>0.66918020454586158</c:v>
                </c:pt>
                <c:pt idx="37362">
                  <c:v>0.66919811574215038</c:v>
                </c:pt>
                <c:pt idx="37363">
                  <c:v>0.66921602693843918</c:v>
                </c:pt>
                <c:pt idx="37364">
                  <c:v>0.66923393813472798</c:v>
                </c:pt>
                <c:pt idx="37365">
                  <c:v>0.66925184933101678</c:v>
                </c:pt>
                <c:pt idx="37366">
                  <c:v>0.66926976052730558</c:v>
                </c:pt>
                <c:pt idx="37367">
                  <c:v>0.66928767172359438</c:v>
                </c:pt>
                <c:pt idx="37368">
                  <c:v>0.66930558291988318</c:v>
                </c:pt>
                <c:pt idx="37369">
                  <c:v>0.66932349411617198</c:v>
                </c:pt>
                <c:pt idx="37370">
                  <c:v>0.66934140531246078</c:v>
                </c:pt>
                <c:pt idx="37371">
                  <c:v>0.66935931650874958</c:v>
                </c:pt>
                <c:pt idx="37372">
                  <c:v>0.66937722770503838</c:v>
                </c:pt>
                <c:pt idx="37373">
                  <c:v>0.66939513890132718</c:v>
                </c:pt>
                <c:pt idx="37374">
                  <c:v>0.66941305009761598</c:v>
                </c:pt>
                <c:pt idx="37375">
                  <c:v>0.66943096129390478</c:v>
                </c:pt>
                <c:pt idx="37376">
                  <c:v>0.66944887249019358</c:v>
                </c:pt>
                <c:pt idx="37377">
                  <c:v>0.66946678368648238</c:v>
                </c:pt>
                <c:pt idx="37378">
                  <c:v>0.66948469488277118</c:v>
                </c:pt>
                <c:pt idx="37379">
                  <c:v>0.66950260607905998</c:v>
                </c:pt>
                <c:pt idx="37380">
                  <c:v>0.66952051727534878</c:v>
                </c:pt>
                <c:pt idx="37381">
                  <c:v>0.66953842847163758</c:v>
                </c:pt>
                <c:pt idx="37382">
                  <c:v>0.66955633966792638</c:v>
                </c:pt>
                <c:pt idx="37383">
                  <c:v>0.66957425086421518</c:v>
                </c:pt>
                <c:pt idx="37384">
                  <c:v>0.66959216206050398</c:v>
                </c:pt>
                <c:pt idx="37385">
                  <c:v>0.66961007325679278</c:v>
                </c:pt>
                <c:pt idx="37386">
                  <c:v>0.66962798445308158</c:v>
                </c:pt>
                <c:pt idx="37387">
                  <c:v>0.66964589564937038</c:v>
                </c:pt>
                <c:pt idx="37388">
                  <c:v>0.66966380684565918</c:v>
                </c:pt>
                <c:pt idx="37389">
                  <c:v>0.66968171804194798</c:v>
                </c:pt>
                <c:pt idx="37390">
                  <c:v>0.66969962923823678</c:v>
                </c:pt>
                <c:pt idx="37391">
                  <c:v>0.66971754043452558</c:v>
                </c:pt>
                <c:pt idx="37392">
                  <c:v>0.66973545163081438</c:v>
                </c:pt>
                <c:pt idx="37393">
                  <c:v>0.66975336282710318</c:v>
                </c:pt>
                <c:pt idx="37394">
                  <c:v>0.66977127402339198</c:v>
                </c:pt>
                <c:pt idx="37395">
                  <c:v>0.66978918521968078</c:v>
                </c:pt>
                <c:pt idx="37396">
                  <c:v>0.66980709641596958</c:v>
                </c:pt>
                <c:pt idx="37397">
                  <c:v>0.66982500761225838</c:v>
                </c:pt>
                <c:pt idx="37398">
                  <c:v>0.66984291880854718</c:v>
                </c:pt>
                <c:pt idx="37399">
                  <c:v>0.66986083000483598</c:v>
                </c:pt>
                <c:pt idx="37400">
                  <c:v>0.66987874120112478</c:v>
                </c:pt>
                <c:pt idx="37401">
                  <c:v>0.66989665239741358</c:v>
                </c:pt>
                <c:pt idx="37402">
                  <c:v>0.66991456359370238</c:v>
                </c:pt>
                <c:pt idx="37403">
                  <c:v>0.66993247478999118</c:v>
                </c:pt>
                <c:pt idx="37404">
                  <c:v>0.66995038598627998</c:v>
                </c:pt>
                <c:pt idx="37405">
                  <c:v>0.66996829718256878</c:v>
                </c:pt>
                <c:pt idx="37406">
                  <c:v>0.66998620837885758</c:v>
                </c:pt>
                <c:pt idx="37407">
                  <c:v>0.67000411957514638</c:v>
                </c:pt>
                <c:pt idx="37408">
                  <c:v>0.67002203077143518</c:v>
                </c:pt>
                <c:pt idx="37409">
                  <c:v>0.67003994196772398</c:v>
                </c:pt>
                <c:pt idx="37410">
                  <c:v>0.67005785316401278</c:v>
                </c:pt>
                <c:pt idx="37411">
                  <c:v>0.67007576436030158</c:v>
                </c:pt>
                <c:pt idx="37412">
                  <c:v>0.67009367555659038</c:v>
                </c:pt>
                <c:pt idx="37413">
                  <c:v>0.67011158675287918</c:v>
                </c:pt>
                <c:pt idx="37414">
                  <c:v>0.67012949794916798</c:v>
                </c:pt>
                <c:pt idx="37415">
                  <c:v>0.67014740914545678</c:v>
                </c:pt>
                <c:pt idx="37416">
                  <c:v>0.67016532034174559</c:v>
                </c:pt>
                <c:pt idx="37417">
                  <c:v>0.67018323153803439</c:v>
                </c:pt>
                <c:pt idx="37418">
                  <c:v>0.67020114273432319</c:v>
                </c:pt>
                <c:pt idx="37419">
                  <c:v>0.67021905393061199</c:v>
                </c:pt>
                <c:pt idx="37420">
                  <c:v>0.67023696512690079</c:v>
                </c:pt>
                <c:pt idx="37421">
                  <c:v>0.67025487632318959</c:v>
                </c:pt>
                <c:pt idx="37422">
                  <c:v>0.67027278751947839</c:v>
                </c:pt>
                <c:pt idx="37423">
                  <c:v>0.67029069871576719</c:v>
                </c:pt>
                <c:pt idx="37424">
                  <c:v>0.67030860991205599</c:v>
                </c:pt>
                <c:pt idx="37425">
                  <c:v>0.67032652110834479</c:v>
                </c:pt>
                <c:pt idx="37426">
                  <c:v>0.67034443230463359</c:v>
                </c:pt>
                <c:pt idx="37427">
                  <c:v>0.67036234350092239</c:v>
                </c:pt>
                <c:pt idx="37428">
                  <c:v>0.67038025469721119</c:v>
                </c:pt>
                <c:pt idx="37429">
                  <c:v>0.67039816589349999</c:v>
                </c:pt>
                <c:pt idx="37430">
                  <c:v>0.67041607708978879</c:v>
                </c:pt>
                <c:pt idx="37431">
                  <c:v>0.67043398828607759</c:v>
                </c:pt>
                <c:pt idx="37432">
                  <c:v>0.67045189948236639</c:v>
                </c:pt>
                <c:pt idx="37433">
                  <c:v>0.67046981067865519</c:v>
                </c:pt>
                <c:pt idx="37434">
                  <c:v>0.67048772187494399</c:v>
                </c:pt>
                <c:pt idx="37435">
                  <c:v>0.67050563307123279</c:v>
                </c:pt>
                <c:pt idx="37436">
                  <c:v>0.67052354426752159</c:v>
                </c:pt>
                <c:pt idx="37437">
                  <c:v>0.67054145546381039</c:v>
                </c:pt>
                <c:pt idx="37438">
                  <c:v>0.67055936666009919</c:v>
                </c:pt>
                <c:pt idx="37439">
                  <c:v>0.67057727785638799</c:v>
                </c:pt>
                <c:pt idx="37440">
                  <c:v>0.67059518905267679</c:v>
                </c:pt>
                <c:pt idx="37441">
                  <c:v>0.67061310024896559</c:v>
                </c:pt>
                <c:pt idx="37442">
                  <c:v>0.67063101144525439</c:v>
                </c:pt>
                <c:pt idx="37443">
                  <c:v>0.67064892264154319</c:v>
                </c:pt>
                <c:pt idx="37444">
                  <c:v>0.67066683383783199</c:v>
                </c:pt>
                <c:pt idx="37445">
                  <c:v>0.67068474503412079</c:v>
                </c:pt>
                <c:pt idx="37446">
                  <c:v>0.67070265623040959</c:v>
                </c:pt>
                <c:pt idx="37447">
                  <c:v>0.67072056742669839</c:v>
                </c:pt>
                <c:pt idx="37448">
                  <c:v>0.67073847862298719</c:v>
                </c:pt>
                <c:pt idx="37449">
                  <c:v>0.67075638981927599</c:v>
                </c:pt>
                <c:pt idx="37450">
                  <c:v>0.67077430101556479</c:v>
                </c:pt>
                <c:pt idx="37451">
                  <c:v>0.67079221221185359</c:v>
                </c:pt>
                <c:pt idx="37452">
                  <c:v>0.67081012340814239</c:v>
                </c:pt>
                <c:pt idx="37453">
                  <c:v>0.67082803460443119</c:v>
                </c:pt>
                <c:pt idx="37454">
                  <c:v>0.67084594580071999</c:v>
                </c:pt>
                <c:pt idx="37455">
                  <c:v>0.67086385699700879</c:v>
                </c:pt>
                <c:pt idx="37456">
                  <c:v>0.67088176819329759</c:v>
                </c:pt>
                <c:pt idx="37457">
                  <c:v>0.67089967938958639</c:v>
                </c:pt>
                <c:pt idx="37458">
                  <c:v>0.67091759058587519</c:v>
                </c:pt>
                <c:pt idx="37459">
                  <c:v>0.67093550178216399</c:v>
                </c:pt>
                <c:pt idx="37460">
                  <c:v>0.67095341297845279</c:v>
                </c:pt>
                <c:pt idx="37461">
                  <c:v>0.67097132417474159</c:v>
                </c:pt>
                <c:pt idx="37462">
                  <c:v>0.67098923537103039</c:v>
                </c:pt>
                <c:pt idx="37463">
                  <c:v>0.67100714656731919</c:v>
                </c:pt>
                <c:pt idx="37464">
                  <c:v>0.67102505776360799</c:v>
                </c:pt>
                <c:pt idx="37465">
                  <c:v>0.67104296895989679</c:v>
                </c:pt>
                <c:pt idx="37466">
                  <c:v>0.67106088015618559</c:v>
                </c:pt>
                <c:pt idx="37467">
                  <c:v>0.67107879135247439</c:v>
                </c:pt>
                <c:pt idx="37468">
                  <c:v>0.67109670254876319</c:v>
                </c:pt>
                <c:pt idx="37469">
                  <c:v>0.67111461374505199</c:v>
                </c:pt>
                <c:pt idx="37470">
                  <c:v>0.67113252494134079</c:v>
                </c:pt>
                <c:pt idx="37471">
                  <c:v>0.67115043613762959</c:v>
                </c:pt>
                <c:pt idx="37472">
                  <c:v>0.67116834733391839</c:v>
                </c:pt>
                <c:pt idx="37473">
                  <c:v>0.67118625853020719</c:v>
                </c:pt>
                <c:pt idx="37474">
                  <c:v>0.67120416972649599</c:v>
                </c:pt>
                <c:pt idx="37475">
                  <c:v>0.67122208092278479</c:v>
                </c:pt>
                <c:pt idx="37476">
                  <c:v>0.67123999211907359</c:v>
                </c:pt>
                <c:pt idx="37477">
                  <c:v>0.67125790331536239</c:v>
                </c:pt>
                <c:pt idx="37478">
                  <c:v>0.67127581451165119</c:v>
                </c:pt>
                <c:pt idx="37479">
                  <c:v>0.67129372570793999</c:v>
                </c:pt>
                <c:pt idx="37480">
                  <c:v>0.67131163690422879</c:v>
                </c:pt>
                <c:pt idx="37481">
                  <c:v>0.67132954810051759</c:v>
                </c:pt>
                <c:pt idx="37482">
                  <c:v>0.67134745929680639</c:v>
                </c:pt>
                <c:pt idx="37483">
                  <c:v>0.67136537049309519</c:v>
                </c:pt>
                <c:pt idx="37484">
                  <c:v>0.67138328168938399</c:v>
                </c:pt>
                <c:pt idx="37485">
                  <c:v>0.67140119288567279</c:v>
                </c:pt>
                <c:pt idx="37486">
                  <c:v>0.67141910408196159</c:v>
                </c:pt>
                <c:pt idx="37487">
                  <c:v>0.67143701527825039</c:v>
                </c:pt>
                <c:pt idx="37488">
                  <c:v>0.67145492647453919</c:v>
                </c:pt>
                <c:pt idx="37489">
                  <c:v>0.67147283767082799</c:v>
                </c:pt>
                <c:pt idx="37490">
                  <c:v>0.67149074886711679</c:v>
                </c:pt>
                <c:pt idx="37491">
                  <c:v>0.67150866006340559</c:v>
                </c:pt>
                <c:pt idx="37492">
                  <c:v>0.67152657125969439</c:v>
                </c:pt>
                <c:pt idx="37493">
                  <c:v>0.67154448245598319</c:v>
                </c:pt>
                <c:pt idx="37494">
                  <c:v>0.67156239365227199</c:v>
                </c:pt>
                <c:pt idx="37495">
                  <c:v>0.67158030484856079</c:v>
                </c:pt>
                <c:pt idx="37496">
                  <c:v>0.67159821604484959</c:v>
                </c:pt>
                <c:pt idx="37497">
                  <c:v>0.67161612724113839</c:v>
                </c:pt>
                <c:pt idx="37498">
                  <c:v>0.67163403843742719</c:v>
                </c:pt>
                <c:pt idx="37499">
                  <c:v>0.67165194963371599</c:v>
                </c:pt>
                <c:pt idx="37500">
                  <c:v>0.67166986083000479</c:v>
                </c:pt>
                <c:pt idx="37501">
                  <c:v>0.67168777202629359</c:v>
                </c:pt>
                <c:pt idx="37502">
                  <c:v>0.67170568322258239</c:v>
                </c:pt>
                <c:pt idx="37503">
                  <c:v>0.67172359441887119</c:v>
                </c:pt>
                <c:pt idx="37504">
                  <c:v>0.67174150561516</c:v>
                </c:pt>
                <c:pt idx="37505">
                  <c:v>0.6717594168114488</c:v>
                </c:pt>
                <c:pt idx="37506">
                  <c:v>0.6717773280077376</c:v>
                </c:pt>
                <c:pt idx="37507">
                  <c:v>0.6717952392040264</c:v>
                </c:pt>
                <c:pt idx="37508">
                  <c:v>0.6718131504003152</c:v>
                </c:pt>
                <c:pt idx="37509">
                  <c:v>0.671831061596604</c:v>
                </c:pt>
                <c:pt idx="37510">
                  <c:v>0.6718489727928928</c:v>
                </c:pt>
                <c:pt idx="37511">
                  <c:v>0.6718668839891816</c:v>
                </c:pt>
                <c:pt idx="37512">
                  <c:v>0.6718847951854704</c:v>
                </c:pt>
                <c:pt idx="37513">
                  <c:v>0.6719027063817592</c:v>
                </c:pt>
                <c:pt idx="37514">
                  <c:v>0.671920617578048</c:v>
                </c:pt>
                <c:pt idx="37515">
                  <c:v>0.6719385287743368</c:v>
                </c:pt>
                <c:pt idx="37516">
                  <c:v>0.6719564399706256</c:v>
                </c:pt>
                <c:pt idx="37517">
                  <c:v>0.6719743511669144</c:v>
                </c:pt>
                <c:pt idx="37518">
                  <c:v>0.6719922623632032</c:v>
                </c:pt>
                <c:pt idx="37519">
                  <c:v>0.672010173559492</c:v>
                </c:pt>
                <c:pt idx="37520">
                  <c:v>0.6720280847557808</c:v>
                </c:pt>
                <c:pt idx="37521">
                  <c:v>0.6720459959520696</c:v>
                </c:pt>
                <c:pt idx="37522">
                  <c:v>0.6720639071483584</c:v>
                </c:pt>
                <c:pt idx="37523">
                  <c:v>0.6720818183446472</c:v>
                </c:pt>
                <c:pt idx="37524">
                  <c:v>0.672099729540936</c:v>
                </c:pt>
                <c:pt idx="37525">
                  <c:v>0.6721176407372248</c:v>
                </c:pt>
                <c:pt idx="37526">
                  <c:v>0.6721355519335136</c:v>
                </c:pt>
                <c:pt idx="37527">
                  <c:v>0.6721534631298024</c:v>
                </c:pt>
                <c:pt idx="37528">
                  <c:v>0.6721713743260912</c:v>
                </c:pt>
                <c:pt idx="37529">
                  <c:v>0.67218928552238</c:v>
                </c:pt>
                <c:pt idx="37530">
                  <c:v>0.6722071967186688</c:v>
                </c:pt>
                <c:pt idx="37531">
                  <c:v>0.6722251079149576</c:v>
                </c:pt>
                <c:pt idx="37532">
                  <c:v>0.6722430191112464</c:v>
                </c:pt>
                <c:pt idx="37533">
                  <c:v>0.6722609303075352</c:v>
                </c:pt>
                <c:pt idx="37534">
                  <c:v>0.672278841503824</c:v>
                </c:pt>
                <c:pt idx="37535">
                  <c:v>0.6722967527001128</c:v>
                </c:pt>
                <c:pt idx="37536">
                  <c:v>0.6723146638964016</c:v>
                </c:pt>
                <c:pt idx="37537">
                  <c:v>0.6723325750926904</c:v>
                </c:pt>
                <c:pt idx="37538">
                  <c:v>0.6723504862889792</c:v>
                </c:pt>
                <c:pt idx="37539">
                  <c:v>0.672368397485268</c:v>
                </c:pt>
                <c:pt idx="37540">
                  <c:v>0.6723863086815568</c:v>
                </c:pt>
                <c:pt idx="37541">
                  <c:v>0.6724042198778456</c:v>
                </c:pt>
                <c:pt idx="37542">
                  <c:v>0.6724221310741344</c:v>
                </c:pt>
                <c:pt idx="37543">
                  <c:v>0.6724400422704232</c:v>
                </c:pt>
                <c:pt idx="37544">
                  <c:v>0.672457953466712</c:v>
                </c:pt>
                <c:pt idx="37545">
                  <c:v>0.6724758646630008</c:v>
                </c:pt>
                <c:pt idx="37546">
                  <c:v>0.6724937758592896</c:v>
                </c:pt>
                <c:pt idx="37547">
                  <c:v>0.6725116870555784</c:v>
                </c:pt>
                <c:pt idx="37548">
                  <c:v>0.6725295982518672</c:v>
                </c:pt>
                <c:pt idx="37549">
                  <c:v>0.672547509448156</c:v>
                </c:pt>
                <c:pt idx="37550">
                  <c:v>0.6725654206444448</c:v>
                </c:pt>
                <c:pt idx="37551">
                  <c:v>0.6725833318407336</c:v>
                </c:pt>
                <c:pt idx="37552">
                  <c:v>0.6726012430370224</c:v>
                </c:pt>
                <c:pt idx="37553">
                  <c:v>0.6726191542333112</c:v>
                </c:pt>
                <c:pt idx="37554">
                  <c:v>0.6726370654296</c:v>
                </c:pt>
                <c:pt idx="37555">
                  <c:v>0.6726549766258888</c:v>
                </c:pt>
                <c:pt idx="37556">
                  <c:v>0.6726728878221776</c:v>
                </c:pt>
                <c:pt idx="37557">
                  <c:v>0.6726907990184664</c:v>
                </c:pt>
                <c:pt idx="37558">
                  <c:v>0.6727087102147552</c:v>
                </c:pt>
                <c:pt idx="37559">
                  <c:v>0.672726621411044</c:v>
                </c:pt>
                <c:pt idx="37560">
                  <c:v>0.6727445326073328</c:v>
                </c:pt>
                <c:pt idx="37561">
                  <c:v>0.6727624438036216</c:v>
                </c:pt>
                <c:pt idx="37562">
                  <c:v>0.6727803549999104</c:v>
                </c:pt>
                <c:pt idx="37563">
                  <c:v>0.6727982661961992</c:v>
                </c:pt>
                <c:pt idx="37564">
                  <c:v>0.672816177392488</c:v>
                </c:pt>
                <c:pt idx="37565">
                  <c:v>0.6728340885887768</c:v>
                </c:pt>
                <c:pt idx="37566">
                  <c:v>0.6728519997850656</c:v>
                </c:pt>
                <c:pt idx="37567">
                  <c:v>0.6728699109813544</c:v>
                </c:pt>
                <c:pt idx="37568">
                  <c:v>0.6728878221776432</c:v>
                </c:pt>
                <c:pt idx="37569">
                  <c:v>0.672905733373932</c:v>
                </c:pt>
                <c:pt idx="37570">
                  <c:v>0.6729236445702208</c:v>
                </c:pt>
                <c:pt idx="37571">
                  <c:v>0.6729415557665096</c:v>
                </c:pt>
                <c:pt idx="37572">
                  <c:v>0.6729594669627984</c:v>
                </c:pt>
                <c:pt idx="37573">
                  <c:v>0.6729773781590872</c:v>
                </c:pt>
                <c:pt idx="37574">
                  <c:v>0.672995289355376</c:v>
                </c:pt>
                <c:pt idx="37575">
                  <c:v>0.6730132005516648</c:v>
                </c:pt>
                <c:pt idx="37576">
                  <c:v>0.6730311117479536</c:v>
                </c:pt>
                <c:pt idx="37577">
                  <c:v>0.6730490229442424</c:v>
                </c:pt>
                <c:pt idx="37578">
                  <c:v>0.6730669341405312</c:v>
                </c:pt>
                <c:pt idx="37579">
                  <c:v>0.67308484533682</c:v>
                </c:pt>
                <c:pt idx="37580">
                  <c:v>0.6731027565331088</c:v>
                </c:pt>
                <c:pt idx="37581">
                  <c:v>0.6731206677293976</c:v>
                </c:pt>
                <c:pt idx="37582">
                  <c:v>0.6731385789256864</c:v>
                </c:pt>
                <c:pt idx="37583">
                  <c:v>0.6731564901219752</c:v>
                </c:pt>
                <c:pt idx="37584">
                  <c:v>0.673174401318264</c:v>
                </c:pt>
                <c:pt idx="37585">
                  <c:v>0.6731923125145528</c:v>
                </c:pt>
                <c:pt idx="37586">
                  <c:v>0.6732102237108416</c:v>
                </c:pt>
                <c:pt idx="37587">
                  <c:v>0.6732281349071304</c:v>
                </c:pt>
                <c:pt idx="37588">
                  <c:v>0.6732460461034192</c:v>
                </c:pt>
                <c:pt idx="37589">
                  <c:v>0.673263957299708</c:v>
                </c:pt>
                <c:pt idx="37590">
                  <c:v>0.6732818684959968</c:v>
                </c:pt>
                <c:pt idx="37591">
                  <c:v>0.6732997796922856</c:v>
                </c:pt>
                <c:pt idx="37592">
                  <c:v>0.6733176908885744</c:v>
                </c:pt>
                <c:pt idx="37593">
                  <c:v>0.67333560208486321</c:v>
                </c:pt>
                <c:pt idx="37594">
                  <c:v>0.67335351328115201</c:v>
                </c:pt>
                <c:pt idx="37595">
                  <c:v>0.67337142447744081</c:v>
                </c:pt>
                <c:pt idx="37596">
                  <c:v>0.67338933567372961</c:v>
                </c:pt>
                <c:pt idx="37597">
                  <c:v>0.67340724687001841</c:v>
                </c:pt>
                <c:pt idx="37598">
                  <c:v>0.67342515806630721</c:v>
                </c:pt>
                <c:pt idx="37599">
                  <c:v>0.67344306926259601</c:v>
                </c:pt>
                <c:pt idx="37600">
                  <c:v>0.67346098045888481</c:v>
                </c:pt>
                <c:pt idx="37601">
                  <c:v>0.67347889165517361</c:v>
                </c:pt>
                <c:pt idx="37602">
                  <c:v>0.67349680285146241</c:v>
                </c:pt>
                <c:pt idx="37603">
                  <c:v>0.67351471404775121</c:v>
                </c:pt>
                <c:pt idx="37604">
                  <c:v>0.67353262524404001</c:v>
                </c:pt>
                <c:pt idx="37605">
                  <c:v>0.67355053644032881</c:v>
                </c:pt>
                <c:pt idx="37606">
                  <c:v>0.67356844763661761</c:v>
                </c:pt>
                <c:pt idx="37607">
                  <c:v>0.67358635883290641</c:v>
                </c:pt>
                <c:pt idx="37608">
                  <c:v>0.67360427002919521</c:v>
                </c:pt>
                <c:pt idx="37609">
                  <c:v>0.67362218122548401</c:v>
                </c:pt>
                <c:pt idx="37610">
                  <c:v>0.67364009242177281</c:v>
                </c:pt>
                <c:pt idx="37611">
                  <c:v>0.67365800361806161</c:v>
                </c:pt>
                <c:pt idx="37612">
                  <c:v>0.67367591481435041</c:v>
                </c:pt>
                <c:pt idx="37613">
                  <c:v>0.67369382601063921</c:v>
                </c:pt>
                <c:pt idx="37614">
                  <c:v>0.67371173720692801</c:v>
                </c:pt>
                <c:pt idx="37615">
                  <c:v>0.67372964840321681</c:v>
                </c:pt>
                <c:pt idx="37616">
                  <c:v>0.67374755959950561</c:v>
                </c:pt>
                <c:pt idx="37617">
                  <c:v>0.67376547079579441</c:v>
                </c:pt>
                <c:pt idx="37618">
                  <c:v>0.67378338199208321</c:v>
                </c:pt>
                <c:pt idx="37619">
                  <c:v>0.67380129318837201</c:v>
                </c:pt>
                <c:pt idx="37620">
                  <c:v>0.67381920438466081</c:v>
                </c:pt>
                <c:pt idx="37621">
                  <c:v>0.67383711558094961</c:v>
                </c:pt>
                <c:pt idx="37622">
                  <c:v>0.67385502677723841</c:v>
                </c:pt>
                <c:pt idx="37623">
                  <c:v>0.67387293797352721</c:v>
                </c:pt>
                <c:pt idx="37624">
                  <c:v>0.67389084916981601</c:v>
                </c:pt>
                <c:pt idx="37625">
                  <c:v>0.67390876036610481</c:v>
                </c:pt>
                <c:pt idx="37626">
                  <c:v>0.67392667156239361</c:v>
                </c:pt>
                <c:pt idx="37627">
                  <c:v>0.67394458275868241</c:v>
                </c:pt>
                <c:pt idx="37628">
                  <c:v>0.67396249395497121</c:v>
                </c:pt>
                <c:pt idx="37629">
                  <c:v>0.67398040515126001</c:v>
                </c:pt>
                <c:pt idx="37630">
                  <c:v>0.67399831634754881</c:v>
                </c:pt>
                <c:pt idx="37631">
                  <c:v>0.67401622754383761</c:v>
                </c:pt>
                <c:pt idx="37632">
                  <c:v>0.67403413874012641</c:v>
                </c:pt>
                <c:pt idx="37633">
                  <c:v>0.67405204993641521</c:v>
                </c:pt>
                <c:pt idx="37634">
                  <c:v>0.67406996113270401</c:v>
                </c:pt>
                <c:pt idx="37635">
                  <c:v>0.67408787232899281</c:v>
                </c:pt>
                <c:pt idx="37636">
                  <c:v>0.67410578352528161</c:v>
                </c:pt>
                <c:pt idx="37637">
                  <c:v>0.67412369472157041</c:v>
                </c:pt>
                <c:pt idx="37638">
                  <c:v>0.67414160591785921</c:v>
                </c:pt>
                <c:pt idx="37639">
                  <c:v>0.67415951711414801</c:v>
                </c:pt>
                <c:pt idx="37640">
                  <c:v>0.67417742831043681</c:v>
                </c:pt>
                <c:pt idx="37641">
                  <c:v>0.67419533950672561</c:v>
                </c:pt>
                <c:pt idx="37642">
                  <c:v>0.67421325070301441</c:v>
                </c:pt>
                <c:pt idx="37643">
                  <c:v>0.67423116189930321</c:v>
                </c:pt>
                <c:pt idx="37644">
                  <c:v>0.67424907309559201</c:v>
                </c:pt>
                <c:pt idx="37645">
                  <c:v>0.67426698429188081</c:v>
                </c:pt>
                <c:pt idx="37646">
                  <c:v>0.67428489548816961</c:v>
                </c:pt>
                <c:pt idx="37647">
                  <c:v>0.67430280668445841</c:v>
                </c:pt>
                <c:pt idx="37648">
                  <c:v>0.67432071788074721</c:v>
                </c:pt>
                <c:pt idx="37649">
                  <c:v>0.67433862907703601</c:v>
                </c:pt>
                <c:pt idx="37650">
                  <c:v>0.67435654027332481</c:v>
                </c:pt>
                <c:pt idx="37651">
                  <c:v>0.67437445146961361</c:v>
                </c:pt>
                <c:pt idx="37652">
                  <c:v>0.67439236266590241</c:v>
                </c:pt>
                <c:pt idx="37653">
                  <c:v>0.67441027386219121</c:v>
                </c:pt>
                <c:pt idx="37654">
                  <c:v>0.67442818505848001</c:v>
                </c:pt>
                <c:pt idx="37655">
                  <c:v>0.67444609625476881</c:v>
                </c:pt>
                <c:pt idx="37656">
                  <c:v>0.67446400745105761</c:v>
                </c:pt>
                <c:pt idx="37657">
                  <c:v>0.67448191864734641</c:v>
                </c:pt>
                <c:pt idx="37658">
                  <c:v>0.67449982984363521</c:v>
                </c:pt>
                <c:pt idx="37659">
                  <c:v>0.67451774103992401</c:v>
                </c:pt>
                <c:pt idx="37660">
                  <c:v>0.67453565223621281</c:v>
                </c:pt>
                <c:pt idx="37661">
                  <c:v>0.67455356343250161</c:v>
                </c:pt>
                <c:pt idx="37662">
                  <c:v>0.67457147462879041</c:v>
                </c:pt>
                <c:pt idx="37663">
                  <c:v>0.67458938582507921</c:v>
                </c:pt>
                <c:pt idx="37664">
                  <c:v>0.67460729702136801</c:v>
                </c:pt>
                <c:pt idx="37665">
                  <c:v>0.67462520821765681</c:v>
                </c:pt>
                <c:pt idx="37666">
                  <c:v>0.67464311941394561</c:v>
                </c:pt>
                <c:pt idx="37667">
                  <c:v>0.67466103061023441</c:v>
                </c:pt>
                <c:pt idx="37668">
                  <c:v>0.67467894180652321</c:v>
                </c:pt>
                <c:pt idx="37669">
                  <c:v>0.67469685300281201</c:v>
                </c:pt>
                <c:pt idx="37670">
                  <c:v>0.67471476419910081</c:v>
                </c:pt>
                <c:pt idx="37671">
                  <c:v>0.67473267539538961</c:v>
                </c:pt>
                <c:pt idx="37672">
                  <c:v>0.67475058659167841</c:v>
                </c:pt>
                <c:pt idx="37673">
                  <c:v>0.67476849778796721</c:v>
                </c:pt>
                <c:pt idx="37674">
                  <c:v>0.67478640898425601</c:v>
                </c:pt>
                <c:pt idx="37675">
                  <c:v>0.67480432018054481</c:v>
                </c:pt>
                <c:pt idx="37676">
                  <c:v>0.67482223137683361</c:v>
                </c:pt>
                <c:pt idx="37677">
                  <c:v>0.67484014257312241</c:v>
                </c:pt>
                <c:pt idx="37678">
                  <c:v>0.67485805376941121</c:v>
                </c:pt>
                <c:pt idx="37679">
                  <c:v>0.67487596496570001</c:v>
                </c:pt>
                <c:pt idx="37680">
                  <c:v>0.67489387616198881</c:v>
                </c:pt>
                <c:pt idx="37681">
                  <c:v>0.67491178735827762</c:v>
                </c:pt>
                <c:pt idx="37682">
                  <c:v>0.67492969855456642</c:v>
                </c:pt>
                <c:pt idx="37683">
                  <c:v>0.67494760975085522</c:v>
                </c:pt>
                <c:pt idx="37684">
                  <c:v>0.67496552094714402</c:v>
                </c:pt>
                <c:pt idx="37685">
                  <c:v>0.67498343214343282</c:v>
                </c:pt>
                <c:pt idx="37686">
                  <c:v>0.67500134333972162</c:v>
                </c:pt>
                <c:pt idx="37687">
                  <c:v>0.67501925453601042</c:v>
                </c:pt>
                <c:pt idx="37688">
                  <c:v>0.67503716573229922</c:v>
                </c:pt>
                <c:pt idx="37689">
                  <c:v>0.67505507692858802</c:v>
                </c:pt>
                <c:pt idx="37690">
                  <c:v>0.67507298812487682</c:v>
                </c:pt>
                <c:pt idx="37691">
                  <c:v>0.67509089932116562</c:v>
                </c:pt>
                <c:pt idx="37692">
                  <c:v>0.67510881051745442</c:v>
                </c:pt>
                <c:pt idx="37693">
                  <c:v>0.67512672171374322</c:v>
                </c:pt>
                <c:pt idx="37694">
                  <c:v>0.67514463291003202</c:v>
                </c:pt>
                <c:pt idx="37695">
                  <c:v>0.67516254410632082</c:v>
                </c:pt>
                <c:pt idx="37696">
                  <c:v>0.67518045530260962</c:v>
                </c:pt>
                <c:pt idx="37697">
                  <c:v>0.67519836649889842</c:v>
                </c:pt>
                <c:pt idx="37698">
                  <c:v>0.67521627769518722</c:v>
                </c:pt>
                <c:pt idx="37699">
                  <c:v>0.67523418889147602</c:v>
                </c:pt>
                <c:pt idx="37700">
                  <c:v>0.67525210008776482</c:v>
                </c:pt>
                <c:pt idx="37701">
                  <c:v>0.67527001128405362</c:v>
                </c:pt>
                <c:pt idx="37702">
                  <c:v>0.67528792248034242</c:v>
                </c:pt>
                <c:pt idx="37703">
                  <c:v>0.67530583367663122</c:v>
                </c:pt>
                <c:pt idx="37704">
                  <c:v>0.67532374487292002</c:v>
                </c:pt>
                <c:pt idx="37705">
                  <c:v>0.67534165606920882</c:v>
                </c:pt>
                <c:pt idx="37706">
                  <c:v>0.67535956726549762</c:v>
                </c:pt>
                <c:pt idx="37707">
                  <c:v>0.67537747846178642</c:v>
                </c:pt>
                <c:pt idx="37708">
                  <c:v>0.67539538965807522</c:v>
                </c:pt>
                <c:pt idx="37709">
                  <c:v>0.67541330085436402</c:v>
                </c:pt>
                <c:pt idx="37710">
                  <c:v>0.67543121205065282</c:v>
                </c:pt>
                <c:pt idx="37711">
                  <c:v>0.67544912324694162</c:v>
                </c:pt>
                <c:pt idx="37712">
                  <c:v>0.67546703444323042</c:v>
                </c:pt>
                <c:pt idx="37713">
                  <c:v>0.67548494563951922</c:v>
                </c:pt>
                <c:pt idx="37714">
                  <c:v>0.67550285683580802</c:v>
                </c:pt>
                <c:pt idx="37715">
                  <c:v>0.67552076803209682</c:v>
                </c:pt>
                <c:pt idx="37716">
                  <c:v>0.67553867922838562</c:v>
                </c:pt>
                <c:pt idx="37717">
                  <c:v>0.67555659042467442</c:v>
                </c:pt>
                <c:pt idx="37718">
                  <c:v>0.67557450162096322</c:v>
                </c:pt>
                <c:pt idx="37719">
                  <c:v>0.67559241281725202</c:v>
                </c:pt>
                <c:pt idx="37720">
                  <c:v>0.67561032401354082</c:v>
                </c:pt>
                <c:pt idx="37721">
                  <c:v>0.67562823520982962</c:v>
                </c:pt>
                <c:pt idx="37722">
                  <c:v>0.67564614640611842</c:v>
                </c:pt>
                <c:pt idx="37723">
                  <c:v>0.67566405760240722</c:v>
                </c:pt>
                <c:pt idx="37724">
                  <c:v>0.67568196879869602</c:v>
                </c:pt>
                <c:pt idx="37725">
                  <c:v>0.67569987999498482</c:v>
                </c:pt>
                <c:pt idx="37726">
                  <c:v>0.67571779119127362</c:v>
                </c:pt>
                <c:pt idx="37727">
                  <c:v>0.67573570238756242</c:v>
                </c:pt>
                <c:pt idx="37728">
                  <c:v>0.67575361358385122</c:v>
                </c:pt>
                <c:pt idx="37729">
                  <c:v>0.67577152478014002</c:v>
                </c:pt>
                <c:pt idx="37730">
                  <c:v>0.67578943597642882</c:v>
                </c:pt>
                <c:pt idx="37731">
                  <c:v>0.67580734717271762</c:v>
                </c:pt>
                <c:pt idx="37732">
                  <c:v>0.67582525836900642</c:v>
                </c:pt>
                <c:pt idx="37733">
                  <c:v>0.67584316956529522</c:v>
                </c:pt>
                <c:pt idx="37734">
                  <c:v>0.67586108076158402</c:v>
                </c:pt>
                <c:pt idx="37735">
                  <c:v>0.67587899195787282</c:v>
                </c:pt>
                <c:pt idx="37736">
                  <c:v>0.67589690315416162</c:v>
                </c:pt>
                <c:pt idx="37737">
                  <c:v>0.67591481435045042</c:v>
                </c:pt>
                <c:pt idx="37738">
                  <c:v>0.67593272554673922</c:v>
                </c:pt>
                <c:pt idx="37739">
                  <c:v>0.67595063674302802</c:v>
                </c:pt>
                <c:pt idx="37740">
                  <c:v>0.67596854793931682</c:v>
                </c:pt>
                <c:pt idx="37741">
                  <c:v>0.67598645913560562</c:v>
                </c:pt>
                <c:pt idx="37742">
                  <c:v>0.67600437033189442</c:v>
                </c:pt>
                <c:pt idx="37743">
                  <c:v>0.67602228152818322</c:v>
                </c:pt>
                <c:pt idx="37744">
                  <c:v>0.67604019272447202</c:v>
                </c:pt>
                <c:pt idx="37745">
                  <c:v>0.67605810392076082</c:v>
                </c:pt>
                <c:pt idx="37746">
                  <c:v>0.67607601511704962</c:v>
                </c:pt>
                <c:pt idx="37747">
                  <c:v>0.67609392631333842</c:v>
                </c:pt>
                <c:pt idx="37748">
                  <c:v>0.67611183750962722</c:v>
                </c:pt>
                <c:pt idx="37749">
                  <c:v>0.67612974870591602</c:v>
                </c:pt>
                <c:pt idx="37750">
                  <c:v>0.67614765990220482</c:v>
                </c:pt>
                <c:pt idx="37751">
                  <c:v>0.67616557109849362</c:v>
                </c:pt>
                <c:pt idx="37752">
                  <c:v>0.67618348229478242</c:v>
                </c:pt>
                <c:pt idx="37753">
                  <c:v>0.67620139349107122</c:v>
                </c:pt>
                <c:pt idx="37754">
                  <c:v>0.67621930468736002</c:v>
                </c:pt>
                <c:pt idx="37755">
                  <c:v>0.67623721588364882</c:v>
                </c:pt>
                <c:pt idx="37756">
                  <c:v>0.67625512707993762</c:v>
                </c:pt>
                <c:pt idx="37757">
                  <c:v>0.67627303827622642</c:v>
                </c:pt>
                <c:pt idx="37758">
                  <c:v>0.67629094947251522</c:v>
                </c:pt>
                <c:pt idx="37759">
                  <c:v>0.67630886066880402</c:v>
                </c:pt>
                <c:pt idx="37760">
                  <c:v>0.67632677186509282</c:v>
                </c:pt>
                <c:pt idx="37761">
                  <c:v>0.67634468306138162</c:v>
                </c:pt>
                <c:pt idx="37762">
                  <c:v>0.67636259425767042</c:v>
                </c:pt>
                <c:pt idx="37763">
                  <c:v>0.67638050545395922</c:v>
                </c:pt>
                <c:pt idx="37764">
                  <c:v>0.67639841665024802</c:v>
                </c:pt>
                <c:pt idx="37765">
                  <c:v>0.67641632784653682</c:v>
                </c:pt>
                <c:pt idx="37766">
                  <c:v>0.67643423904282562</c:v>
                </c:pt>
                <c:pt idx="37767">
                  <c:v>0.67645215023911442</c:v>
                </c:pt>
                <c:pt idx="37768">
                  <c:v>0.67647006143540322</c:v>
                </c:pt>
                <c:pt idx="37769">
                  <c:v>0.67648797263169202</c:v>
                </c:pt>
                <c:pt idx="37770">
                  <c:v>0.67650588382798083</c:v>
                </c:pt>
                <c:pt idx="37771">
                  <c:v>0.67652379502426963</c:v>
                </c:pt>
                <c:pt idx="37772">
                  <c:v>0.67654170622055843</c:v>
                </c:pt>
                <c:pt idx="37773">
                  <c:v>0.67655961741684723</c:v>
                </c:pt>
                <c:pt idx="37774">
                  <c:v>0.67657752861313603</c:v>
                </c:pt>
                <c:pt idx="37775">
                  <c:v>0.67659543980942483</c:v>
                </c:pt>
                <c:pt idx="37776">
                  <c:v>0.67661335100571363</c:v>
                </c:pt>
                <c:pt idx="37777">
                  <c:v>0.67663126220200243</c:v>
                </c:pt>
                <c:pt idx="37778">
                  <c:v>0.67664917339829123</c:v>
                </c:pt>
                <c:pt idx="37779">
                  <c:v>0.67666708459458003</c:v>
                </c:pt>
                <c:pt idx="37780">
                  <c:v>0.67668499579086883</c:v>
                </c:pt>
                <c:pt idx="37781">
                  <c:v>0.67670290698715763</c:v>
                </c:pt>
                <c:pt idx="37782">
                  <c:v>0.67672081818344643</c:v>
                </c:pt>
                <c:pt idx="37783">
                  <c:v>0.67673872937973523</c:v>
                </c:pt>
                <c:pt idx="37784">
                  <c:v>0.67675664057602403</c:v>
                </c:pt>
                <c:pt idx="37785">
                  <c:v>0.67677455177231283</c:v>
                </c:pt>
                <c:pt idx="37786">
                  <c:v>0.67679246296860163</c:v>
                </c:pt>
                <c:pt idx="37787">
                  <c:v>0.67681037416489043</c:v>
                </c:pt>
                <c:pt idx="37788">
                  <c:v>0.67682828536117923</c:v>
                </c:pt>
                <c:pt idx="37789">
                  <c:v>0.67684619655746803</c:v>
                </c:pt>
                <c:pt idx="37790">
                  <c:v>0.67686410775375683</c:v>
                </c:pt>
                <c:pt idx="37791">
                  <c:v>0.67688201895004563</c:v>
                </c:pt>
                <c:pt idx="37792">
                  <c:v>0.67689993014633443</c:v>
                </c:pt>
                <c:pt idx="37793">
                  <c:v>0.67691784134262323</c:v>
                </c:pt>
                <c:pt idx="37794">
                  <c:v>0.67693575253891203</c:v>
                </c:pt>
                <c:pt idx="37795">
                  <c:v>0.67695366373520083</c:v>
                </c:pt>
                <c:pt idx="37796">
                  <c:v>0.67697157493148963</c:v>
                </c:pt>
                <c:pt idx="37797">
                  <c:v>0.67698948612777843</c:v>
                </c:pt>
                <c:pt idx="37798">
                  <c:v>0.67700739732406723</c:v>
                </c:pt>
                <c:pt idx="37799">
                  <c:v>0.67702530852035603</c:v>
                </c:pt>
                <c:pt idx="37800">
                  <c:v>0.67704321971664483</c:v>
                </c:pt>
                <c:pt idx="37801">
                  <c:v>0.67706113091293363</c:v>
                </c:pt>
                <c:pt idx="37802">
                  <c:v>0.67707904210922243</c:v>
                </c:pt>
                <c:pt idx="37803">
                  <c:v>0.67709695330551123</c:v>
                </c:pt>
                <c:pt idx="37804">
                  <c:v>0.67711486450180003</c:v>
                </c:pt>
                <c:pt idx="37805">
                  <c:v>0.67713277569808883</c:v>
                </c:pt>
                <c:pt idx="37806">
                  <c:v>0.67715068689437763</c:v>
                </c:pt>
                <c:pt idx="37807">
                  <c:v>0.67716859809066643</c:v>
                </c:pt>
                <c:pt idx="37808">
                  <c:v>0.67718650928695523</c:v>
                </c:pt>
                <c:pt idx="37809">
                  <c:v>0.67720442048324403</c:v>
                </c:pt>
                <c:pt idx="37810">
                  <c:v>0.67722233167953283</c:v>
                </c:pt>
                <c:pt idx="37811">
                  <c:v>0.67724024287582163</c:v>
                </c:pt>
                <c:pt idx="37812">
                  <c:v>0.67725815407211043</c:v>
                </c:pt>
                <c:pt idx="37813">
                  <c:v>0.67727606526839923</c:v>
                </c:pt>
                <c:pt idx="37814">
                  <c:v>0.67729397646468803</c:v>
                </c:pt>
                <c:pt idx="37815">
                  <c:v>0.67731188766097683</c:v>
                </c:pt>
                <c:pt idx="37816">
                  <c:v>0.67732979885726563</c:v>
                </c:pt>
                <c:pt idx="37817">
                  <c:v>0.67734771005355443</c:v>
                </c:pt>
                <c:pt idx="37818">
                  <c:v>0.67736562124984323</c:v>
                </c:pt>
                <c:pt idx="37819">
                  <c:v>0.67738353244613203</c:v>
                </c:pt>
                <c:pt idx="37820">
                  <c:v>0.67740144364242083</c:v>
                </c:pt>
                <c:pt idx="37821">
                  <c:v>0.67741935483870963</c:v>
                </c:pt>
                <c:pt idx="37822">
                  <c:v>0.67743726603499843</c:v>
                </c:pt>
                <c:pt idx="37823">
                  <c:v>0.67745517723128723</c:v>
                </c:pt>
                <c:pt idx="37824">
                  <c:v>0.67747308842757603</c:v>
                </c:pt>
                <c:pt idx="37825">
                  <c:v>0.67749099962386483</c:v>
                </c:pt>
                <c:pt idx="37826">
                  <c:v>0.67750891082015363</c:v>
                </c:pt>
                <c:pt idx="37827">
                  <c:v>0.67752682201644243</c:v>
                </c:pt>
                <c:pt idx="37828">
                  <c:v>0.67754473321273123</c:v>
                </c:pt>
                <c:pt idx="37829">
                  <c:v>0.67756264440902003</c:v>
                </c:pt>
                <c:pt idx="37830">
                  <c:v>0.67758055560530883</c:v>
                </c:pt>
                <c:pt idx="37831">
                  <c:v>0.67759846680159763</c:v>
                </c:pt>
                <c:pt idx="37832">
                  <c:v>0.67761637799788643</c:v>
                </c:pt>
                <c:pt idx="37833">
                  <c:v>0.67763428919417523</c:v>
                </c:pt>
                <c:pt idx="37834">
                  <c:v>0.67765220039046403</c:v>
                </c:pt>
                <c:pt idx="37835">
                  <c:v>0.67767011158675283</c:v>
                </c:pt>
                <c:pt idx="37836">
                  <c:v>0.67768802278304163</c:v>
                </c:pt>
                <c:pt idx="37837">
                  <c:v>0.67770593397933043</c:v>
                </c:pt>
                <c:pt idx="37838">
                  <c:v>0.67772384517561923</c:v>
                </c:pt>
                <c:pt idx="37839">
                  <c:v>0.67774175637190803</c:v>
                </c:pt>
                <c:pt idx="37840">
                  <c:v>0.67775966756819683</c:v>
                </c:pt>
                <c:pt idx="37841">
                  <c:v>0.67777757876448563</c:v>
                </c:pt>
                <c:pt idx="37842">
                  <c:v>0.67779548996077443</c:v>
                </c:pt>
                <c:pt idx="37843">
                  <c:v>0.67781340115706323</c:v>
                </c:pt>
                <c:pt idx="37844">
                  <c:v>0.67783131235335203</c:v>
                </c:pt>
                <c:pt idx="37845">
                  <c:v>0.67784922354964083</c:v>
                </c:pt>
                <c:pt idx="37846">
                  <c:v>0.67786713474592963</c:v>
                </c:pt>
                <c:pt idx="37847">
                  <c:v>0.67788504594221843</c:v>
                </c:pt>
                <c:pt idx="37848">
                  <c:v>0.67790295713850723</c:v>
                </c:pt>
                <c:pt idx="37849">
                  <c:v>0.67792086833479603</c:v>
                </c:pt>
                <c:pt idx="37850">
                  <c:v>0.67793877953108483</c:v>
                </c:pt>
                <c:pt idx="37851">
                  <c:v>0.67795669072737363</c:v>
                </c:pt>
                <c:pt idx="37852">
                  <c:v>0.67797460192366243</c:v>
                </c:pt>
                <c:pt idx="37853">
                  <c:v>0.67799251311995123</c:v>
                </c:pt>
                <c:pt idx="37854">
                  <c:v>0.67801042431624003</c:v>
                </c:pt>
                <c:pt idx="37855">
                  <c:v>0.67802833551252883</c:v>
                </c:pt>
                <c:pt idx="37856">
                  <c:v>0.67804624670881763</c:v>
                </c:pt>
                <c:pt idx="37857">
                  <c:v>0.67806415790510643</c:v>
                </c:pt>
                <c:pt idx="37858">
                  <c:v>0.67808206910139524</c:v>
                </c:pt>
                <c:pt idx="37859">
                  <c:v>0.67809998029768404</c:v>
                </c:pt>
                <c:pt idx="37860">
                  <c:v>0.67811789149397284</c:v>
                </c:pt>
                <c:pt idx="37861">
                  <c:v>0.67813580269026164</c:v>
                </c:pt>
                <c:pt idx="37862">
                  <c:v>0.67815371388655044</c:v>
                </c:pt>
                <c:pt idx="37863">
                  <c:v>0.67817162508283924</c:v>
                </c:pt>
                <c:pt idx="37864">
                  <c:v>0.67818953627912804</c:v>
                </c:pt>
                <c:pt idx="37865">
                  <c:v>0.67820744747541684</c:v>
                </c:pt>
                <c:pt idx="37866">
                  <c:v>0.67822535867170564</c:v>
                </c:pt>
                <c:pt idx="37867">
                  <c:v>0.67824326986799444</c:v>
                </c:pt>
                <c:pt idx="37868">
                  <c:v>0.67826118106428324</c:v>
                </c:pt>
                <c:pt idx="37869">
                  <c:v>0.67827909226057204</c:v>
                </c:pt>
                <c:pt idx="37870">
                  <c:v>0.67829700345686084</c:v>
                </c:pt>
                <c:pt idx="37871">
                  <c:v>0.67831491465314964</c:v>
                </c:pt>
                <c:pt idx="37872">
                  <c:v>0.67833282584943844</c:v>
                </c:pt>
                <c:pt idx="37873">
                  <c:v>0.67835073704572724</c:v>
                </c:pt>
                <c:pt idx="37874">
                  <c:v>0.67836864824201604</c:v>
                </c:pt>
                <c:pt idx="37875">
                  <c:v>0.67838655943830484</c:v>
                </c:pt>
                <c:pt idx="37876">
                  <c:v>0.67840447063459364</c:v>
                </c:pt>
                <c:pt idx="37877">
                  <c:v>0.67842238183088244</c:v>
                </c:pt>
                <c:pt idx="37878">
                  <c:v>0.67844029302717124</c:v>
                </c:pt>
                <c:pt idx="37879">
                  <c:v>0.67845820422346004</c:v>
                </c:pt>
                <c:pt idx="37880">
                  <c:v>0.67847611541974884</c:v>
                </c:pt>
                <c:pt idx="37881">
                  <c:v>0.67849402661603764</c:v>
                </c:pt>
                <c:pt idx="37882">
                  <c:v>0.67851193781232644</c:v>
                </c:pt>
                <c:pt idx="37883">
                  <c:v>0.67852984900861524</c:v>
                </c:pt>
                <c:pt idx="37884">
                  <c:v>0.67854776020490404</c:v>
                </c:pt>
                <c:pt idx="37885">
                  <c:v>0.67856567140119284</c:v>
                </c:pt>
                <c:pt idx="37886">
                  <c:v>0.67858358259748164</c:v>
                </c:pt>
                <c:pt idx="37887">
                  <c:v>0.67860149379377044</c:v>
                </c:pt>
                <c:pt idx="37888">
                  <c:v>0.67861940499005924</c:v>
                </c:pt>
                <c:pt idx="37889">
                  <c:v>0.67863731618634804</c:v>
                </c:pt>
                <c:pt idx="37890">
                  <c:v>0.67865522738263684</c:v>
                </c:pt>
                <c:pt idx="37891">
                  <c:v>0.67867313857892564</c:v>
                </c:pt>
                <c:pt idx="37892">
                  <c:v>0.67869104977521444</c:v>
                </c:pt>
                <c:pt idx="37893">
                  <c:v>0.67870896097150324</c:v>
                </c:pt>
                <c:pt idx="37894">
                  <c:v>0.67872687216779204</c:v>
                </c:pt>
                <c:pt idx="37895">
                  <c:v>0.67874478336408084</c:v>
                </c:pt>
                <c:pt idx="37896">
                  <c:v>0.67876269456036964</c:v>
                </c:pt>
                <c:pt idx="37897">
                  <c:v>0.67878060575665844</c:v>
                </c:pt>
                <c:pt idx="37898">
                  <c:v>0.67879851695294724</c:v>
                </c:pt>
                <c:pt idx="37899">
                  <c:v>0.67881642814923604</c:v>
                </c:pt>
                <c:pt idx="37900">
                  <c:v>0.67883433934552484</c:v>
                </c:pt>
                <c:pt idx="37901">
                  <c:v>0.67885225054181364</c:v>
                </c:pt>
                <c:pt idx="37902">
                  <c:v>0.67887016173810244</c:v>
                </c:pt>
                <c:pt idx="37903">
                  <c:v>0.67888807293439124</c:v>
                </c:pt>
                <c:pt idx="37904">
                  <c:v>0.67890598413068004</c:v>
                </c:pt>
                <c:pt idx="37905">
                  <c:v>0.67892389532696884</c:v>
                </c:pt>
                <c:pt idx="37906">
                  <c:v>0.67894180652325764</c:v>
                </c:pt>
                <c:pt idx="37907">
                  <c:v>0.67895971771954644</c:v>
                </c:pt>
                <c:pt idx="37908">
                  <c:v>0.67897762891583524</c:v>
                </c:pt>
                <c:pt idx="37909">
                  <c:v>0.67899554011212404</c:v>
                </c:pt>
                <c:pt idx="37910">
                  <c:v>0.67901345130841284</c:v>
                </c:pt>
                <c:pt idx="37911">
                  <c:v>0.67903136250470164</c:v>
                </c:pt>
                <c:pt idx="37912">
                  <c:v>0.67904927370099044</c:v>
                </c:pt>
                <c:pt idx="37913">
                  <c:v>0.67906718489727924</c:v>
                </c:pt>
                <c:pt idx="37914">
                  <c:v>0.67908509609356804</c:v>
                </c:pt>
                <c:pt idx="37915">
                  <c:v>0.67910300728985684</c:v>
                </c:pt>
                <c:pt idx="37916">
                  <c:v>0.67912091848614564</c:v>
                </c:pt>
                <c:pt idx="37917">
                  <c:v>0.67913882968243444</c:v>
                </c:pt>
                <c:pt idx="37918">
                  <c:v>0.67915674087872324</c:v>
                </c:pt>
                <c:pt idx="37919">
                  <c:v>0.67917465207501204</c:v>
                </c:pt>
                <c:pt idx="37920">
                  <c:v>0.67919256327130084</c:v>
                </c:pt>
                <c:pt idx="37921">
                  <c:v>0.67921047446758964</c:v>
                </c:pt>
                <c:pt idx="37922">
                  <c:v>0.67922838566387844</c:v>
                </c:pt>
                <c:pt idx="37923">
                  <c:v>0.67924629686016724</c:v>
                </c:pt>
                <c:pt idx="37924">
                  <c:v>0.67926420805645604</c:v>
                </c:pt>
                <c:pt idx="37925">
                  <c:v>0.67928211925274484</c:v>
                </c:pt>
                <c:pt idx="37926">
                  <c:v>0.67930003044903364</c:v>
                </c:pt>
                <c:pt idx="37927">
                  <c:v>0.67931794164532244</c:v>
                </c:pt>
                <c:pt idx="37928">
                  <c:v>0.67933585284161124</c:v>
                </c:pt>
                <c:pt idx="37929">
                  <c:v>0.67935376403790004</c:v>
                </c:pt>
                <c:pt idx="37930">
                  <c:v>0.67937167523418884</c:v>
                </c:pt>
                <c:pt idx="37931">
                  <c:v>0.67938958643047764</c:v>
                </c:pt>
                <c:pt idx="37932">
                  <c:v>0.67940749762676644</c:v>
                </c:pt>
                <c:pt idx="37933">
                  <c:v>0.67942540882305524</c:v>
                </c:pt>
                <c:pt idx="37934">
                  <c:v>0.67944332001934404</c:v>
                </c:pt>
                <c:pt idx="37935">
                  <c:v>0.67946123121563284</c:v>
                </c:pt>
                <c:pt idx="37936">
                  <c:v>0.67947914241192164</c:v>
                </c:pt>
                <c:pt idx="37937">
                  <c:v>0.67949705360821044</c:v>
                </c:pt>
                <c:pt idx="37938">
                  <c:v>0.67951496480449924</c:v>
                </c:pt>
                <c:pt idx="37939">
                  <c:v>0.67953287600078804</c:v>
                </c:pt>
                <c:pt idx="37940">
                  <c:v>0.67955078719707684</c:v>
                </c:pt>
                <c:pt idx="37941">
                  <c:v>0.67956869839336564</c:v>
                </c:pt>
                <c:pt idx="37942">
                  <c:v>0.67958660958965444</c:v>
                </c:pt>
                <c:pt idx="37943">
                  <c:v>0.67960452078594324</c:v>
                </c:pt>
                <c:pt idx="37944">
                  <c:v>0.67962243198223204</c:v>
                </c:pt>
                <c:pt idx="37945">
                  <c:v>0.67964034317852084</c:v>
                </c:pt>
                <c:pt idx="37946">
                  <c:v>0.67965825437480964</c:v>
                </c:pt>
                <c:pt idx="37947">
                  <c:v>0.67967616557109845</c:v>
                </c:pt>
                <c:pt idx="37948">
                  <c:v>0.67969407676738725</c:v>
                </c:pt>
                <c:pt idx="37949">
                  <c:v>0.67971198796367605</c:v>
                </c:pt>
                <c:pt idx="37950">
                  <c:v>0.67972989915996485</c:v>
                </c:pt>
                <c:pt idx="37951">
                  <c:v>0.67974781035625365</c:v>
                </c:pt>
                <c:pt idx="37952">
                  <c:v>0.67976572155254245</c:v>
                </c:pt>
                <c:pt idx="37953">
                  <c:v>0.67978363274883125</c:v>
                </c:pt>
                <c:pt idx="37954">
                  <c:v>0.67980154394512005</c:v>
                </c:pt>
                <c:pt idx="37955">
                  <c:v>0.67981945514140885</c:v>
                </c:pt>
                <c:pt idx="37956">
                  <c:v>0.67983736633769765</c:v>
                </c:pt>
                <c:pt idx="37957">
                  <c:v>0.67985527753398645</c:v>
                </c:pt>
                <c:pt idx="37958">
                  <c:v>0.67987318873027525</c:v>
                </c:pt>
                <c:pt idx="37959">
                  <c:v>0.67989109992656405</c:v>
                </c:pt>
                <c:pt idx="37960">
                  <c:v>0.67990901112285285</c:v>
                </c:pt>
                <c:pt idx="37961">
                  <c:v>0.67992692231914165</c:v>
                </c:pt>
                <c:pt idx="37962">
                  <c:v>0.67994483351543045</c:v>
                </c:pt>
                <c:pt idx="37963">
                  <c:v>0.67996274471171925</c:v>
                </c:pt>
                <c:pt idx="37964">
                  <c:v>0.67998065590800805</c:v>
                </c:pt>
                <c:pt idx="37965">
                  <c:v>0.67999856710429685</c:v>
                </c:pt>
                <c:pt idx="37966">
                  <c:v>0.68001647830058565</c:v>
                </c:pt>
                <c:pt idx="37967">
                  <c:v>0.68003438949687445</c:v>
                </c:pt>
                <c:pt idx="37968">
                  <c:v>0.68005230069316325</c:v>
                </c:pt>
                <c:pt idx="37969">
                  <c:v>0.68007021188945205</c:v>
                </c:pt>
                <c:pt idx="37970">
                  <c:v>0.68008812308574085</c:v>
                </c:pt>
                <c:pt idx="37971">
                  <c:v>0.68010603428202965</c:v>
                </c:pt>
                <c:pt idx="37972">
                  <c:v>0.68012394547831845</c:v>
                </c:pt>
                <c:pt idx="37973">
                  <c:v>0.68014185667460725</c:v>
                </c:pt>
                <c:pt idx="37974">
                  <c:v>0.68015976787089605</c:v>
                </c:pt>
                <c:pt idx="37975">
                  <c:v>0.68017767906718485</c:v>
                </c:pt>
                <c:pt idx="37976">
                  <c:v>0.68019559026347365</c:v>
                </c:pt>
                <c:pt idx="37977">
                  <c:v>0.68021350145976245</c:v>
                </c:pt>
                <c:pt idx="37978">
                  <c:v>0.68023141265605125</c:v>
                </c:pt>
                <c:pt idx="37979">
                  <c:v>0.68024932385234005</c:v>
                </c:pt>
                <c:pt idx="37980">
                  <c:v>0.68026723504862885</c:v>
                </c:pt>
                <c:pt idx="37981">
                  <c:v>0.68028514624491765</c:v>
                </c:pt>
                <c:pt idx="37982">
                  <c:v>0.68030305744120645</c:v>
                </c:pt>
                <c:pt idx="37983">
                  <c:v>0.68032096863749525</c:v>
                </c:pt>
                <c:pt idx="37984">
                  <c:v>0.68033887983378405</c:v>
                </c:pt>
                <c:pt idx="37985">
                  <c:v>0.68035679103007285</c:v>
                </c:pt>
                <c:pt idx="37986">
                  <c:v>0.68037470222636165</c:v>
                </c:pt>
                <c:pt idx="37987">
                  <c:v>0.68039261342265045</c:v>
                </c:pt>
                <c:pt idx="37988">
                  <c:v>0.68041052461893925</c:v>
                </c:pt>
                <c:pt idx="37989">
                  <c:v>0.68042843581522805</c:v>
                </c:pt>
                <c:pt idx="37990">
                  <c:v>0.68044634701151685</c:v>
                </c:pt>
                <c:pt idx="37991">
                  <c:v>0.68046425820780565</c:v>
                </c:pt>
                <c:pt idx="37992">
                  <c:v>0.68048216940409445</c:v>
                </c:pt>
                <c:pt idx="37993">
                  <c:v>0.68050008060038325</c:v>
                </c:pt>
                <c:pt idx="37994">
                  <c:v>0.68051799179667205</c:v>
                </c:pt>
                <c:pt idx="37995">
                  <c:v>0.68053590299296085</c:v>
                </c:pt>
                <c:pt idx="37996">
                  <c:v>0.68055381418924965</c:v>
                </c:pt>
                <c:pt idx="37997">
                  <c:v>0.68057172538553845</c:v>
                </c:pt>
                <c:pt idx="37998">
                  <c:v>0.68058963658182725</c:v>
                </c:pt>
                <c:pt idx="37999">
                  <c:v>0.68060754777811605</c:v>
                </c:pt>
                <c:pt idx="38000">
                  <c:v>0.68062545897440485</c:v>
                </c:pt>
                <c:pt idx="38001">
                  <c:v>0.68064337017069365</c:v>
                </c:pt>
                <c:pt idx="38002">
                  <c:v>0.68066128136698245</c:v>
                </c:pt>
                <c:pt idx="38003">
                  <c:v>0.68067919256327125</c:v>
                </c:pt>
                <c:pt idx="38004">
                  <c:v>0.68069710375956005</c:v>
                </c:pt>
                <c:pt idx="38005">
                  <c:v>0.68071501495584885</c:v>
                </c:pt>
                <c:pt idx="38006">
                  <c:v>0.68073292615213765</c:v>
                </c:pt>
                <c:pt idx="38007">
                  <c:v>0.68075083734842645</c:v>
                </c:pt>
                <c:pt idx="38008">
                  <c:v>0.68076874854471525</c:v>
                </c:pt>
                <c:pt idx="38009">
                  <c:v>0.68078665974100405</c:v>
                </c:pt>
                <c:pt idx="38010">
                  <c:v>0.68080457093729285</c:v>
                </c:pt>
                <c:pt idx="38011">
                  <c:v>0.68082248213358165</c:v>
                </c:pt>
                <c:pt idx="38012">
                  <c:v>0.68084039332987045</c:v>
                </c:pt>
                <c:pt idx="38013">
                  <c:v>0.68085830452615925</c:v>
                </c:pt>
                <c:pt idx="38014">
                  <c:v>0.68087621572244805</c:v>
                </c:pt>
                <c:pt idx="38015">
                  <c:v>0.68089412691873685</c:v>
                </c:pt>
                <c:pt idx="38016">
                  <c:v>0.68091203811502565</c:v>
                </c:pt>
                <c:pt idx="38017">
                  <c:v>0.68092994931131445</c:v>
                </c:pt>
                <c:pt idx="38018">
                  <c:v>0.68094786050760325</c:v>
                </c:pt>
                <c:pt idx="38019">
                  <c:v>0.68096577170389205</c:v>
                </c:pt>
                <c:pt idx="38020">
                  <c:v>0.68098368290018085</c:v>
                </c:pt>
                <c:pt idx="38021">
                  <c:v>0.68100159409646965</c:v>
                </c:pt>
                <c:pt idx="38022">
                  <c:v>0.68101950529275845</c:v>
                </c:pt>
                <c:pt idx="38023">
                  <c:v>0.68103741648904725</c:v>
                </c:pt>
                <c:pt idx="38024">
                  <c:v>0.68105532768533605</c:v>
                </c:pt>
                <c:pt idx="38025">
                  <c:v>0.68107323888162485</c:v>
                </c:pt>
                <c:pt idx="38026">
                  <c:v>0.68109115007791365</c:v>
                </c:pt>
                <c:pt idx="38027">
                  <c:v>0.68110906127420245</c:v>
                </c:pt>
                <c:pt idx="38028">
                  <c:v>0.68112697247049125</c:v>
                </c:pt>
                <c:pt idx="38029">
                  <c:v>0.68114488366678005</c:v>
                </c:pt>
                <c:pt idx="38030">
                  <c:v>0.68116279486306885</c:v>
                </c:pt>
                <c:pt idx="38031">
                  <c:v>0.68118070605935765</c:v>
                </c:pt>
                <c:pt idx="38032">
                  <c:v>0.68119861725564645</c:v>
                </c:pt>
                <c:pt idx="38033">
                  <c:v>0.68121652845193525</c:v>
                </c:pt>
                <c:pt idx="38034">
                  <c:v>0.68123443964822405</c:v>
                </c:pt>
                <c:pt idx="38035">
                  <c:v>0.68125235084451286</c:v>
                </c:pt>
                <c:pt idx="38036">
                  <c:v>0.68127026204080166</c:v>
                </c:pt>
                <c:pt idx="38037">
                  <c:v>0.68128817323709046</c:v>
                </c:pt>
                <c:pt idx="38038">
                  <c:v>0.68130608443337926</c:v>
                </c:pt>
                <c:pt idx="38039">
                  <c:v>0.68132399562966806</c:v>
                </c:pt>
                <c:pt idx="38040">
                  <c:v>0.68134190682595686</c:v>
                </c:pt>
                <c:pt idx="38041">
                  <c:v>0.68135981802224566</c:v>
                </c:pt>
                <c:pt idx="38042">
                  <c:v>0.68137772921853446</c:v>
                </c:pt>
                <c:pt idx="38043">
                  <c:v>0.68139564041482326</c:v>
                </c:pt>
                <c:pt idx="38044">
                  <c:v>0.68141355161111206</c:v>
                </c:pt>
                <c:pt idx="38045">
                  <c:v>0.68143146280740086</c:v>
                </c:pt>
                <c:pt idx="38046">
                  <c:v>0.68144937400368966</c:v>
                </c:pt>
                <c:pt idx="38047">
                  <c:v>0.68146728519997846</c:v>
                </c:pt>
                <c:pt idx="38048">
                  <c:v>0.68148519639626726</c:v>
                </c:pt>
                <c:pt idx="38049">
                  <c:v>0.68150310759255606</c:v>
                </c:pt>
                <c:pt idx="38050">
                  <c:v>0.68152101878884486</c:v>
                </c:pt>
                <c:pt idx="38051">
                  <c:v>0.68153892998513366</c:v>
                </c:pt>
                <c:pt idx="38052">
                  <c:v>0.68155684118142246</c:v>
                </c:pt>
                <c:pt idx="38053">
                  <c:v>0.68157475237771126</c:v>
                </c:pt>
                <c:pt idx="38054">
                  <c:v>0.68159266357400006</c:v>
                </c:pt>
                <c:pt idx="38055">
                  <c:v>0.68161057477028886</c:v>
                </c:pt>
                <c:pt idx="38056">
                  <c:v>0.68162848596657766</c:v>
                </c:pt>
                <c:pt idx="38057">
                  <c:v>0.68164639716286646</c:v>
                </c:pt>
                <c:pt idx="38058">
                  <c:v>0.68166430835915526</c:v>
                </c:pt>
                <c:pt idx="38059">
                  <c:v>0.68168221955544406</c:v>
                </c:pt>
                <c:pt idx="38060">
                  <c:v>0.68170013075173286</c:v>
                </c:pt>
                <c:pt idx="38061">
                  <c:v>0.68171804194802166</c:v>
                </c:pt>
                <c:pt idx="38062">
                  <c:v>0.68173595314431046</c:v>
                </c:pt>
                <c:pt idx="38063">
                  <c:v>0.68175386434059926</c:v>
                </c:pt>
                <c:pt idx="38064">
                  <c:v>0.68177177553688806</c:v>
                </c:pt>
                <c:pt idx="38065">
                  <c:v>0.68178968673317686</c:v>
                </c:pt>
                <c:pt idx="38066">
                  <c:v>0.68180759792946566</c:v>
                </c:pt>
                <c:pt idx="38067">
                  <c:v>0.68182550912575446</c:v>
                </c:pt>
                <c:pt idx="38068">
                  <c:v>0.68184342032204326</c:v>
                </c:pt>
                <c:pt idx="38069">
                  <c:v>0.68186133151833206</c:v>
                </c:pt>
                <c:pt idx="38070">
                  <c:v>0.68187924271462086</c:v>
                </c:pt>
                <c:pt idx="38071">
                  <c:v>0.68189715391090966</c:v>
                </c:pt>
                <c:pt idx="38072">
                  <c:v>0.68191506510719846</c:v>
                </c:pt>
                <c:pt idx="38073">
                  <c:v>0.68193297630348726</c:v>
                </c:pt>
                <c:pt idx="38074">
                  <c:v>0.68195088749977606</c:v>
                </c:pt>
                <c:pt idx="38075">
                  <c:v>0.68196879869606486</c:v>
                </c:pt>
                <c:pt idx="38076">
                  <c:v>0.68198670989235366</c:v>
                </c:pt>
                <c:pt idx="38077">
                  <c:v>0.68200462108864246</c:v>
                </c:pt>
                <c:pt idx="38078">
                  <c:v>0.68202253228493126</c:v>
                </c:pt>
                <c:pt idx="38079">
                  <c:v>0.68204044348122006</c:v>
                </c:pt>
                <c:pt idx="38080">
                  <c:v>0.68205835467750886</c:v>
                </c:pt>
                <c:pt idx="38081">
                  <c:v>0.68207626587379766</c:v>
                </c:pt>
                <c:pt idx="38082">
                  <c:v>0.68209417707008646</c:v>
                </c:pt>
                <c:pt idx="38083">
                  <c:v>0.68211208826637526</c:v>
                </c:pt>
                <c:pt idx="38084">
                  <c:v>0.68212999946266406</c:v>
                </c:pt>
                <c:pt idx="38085">
                  <c:v>0.68214791065895286</c:v>
                </c:pt>
                <c:pt idx="38086">
                  <c:v>0.68216582185524166</c:v>
                </c:pt>
                <c:pt idx="38087">
                  <c:v>0.68218373305153046</c:v>
                </c:pt>
                <c:pt idx="38088">
                  <c:v>0.68220164424781926</c:v>
                </c:pt>
                <c:pt idx="38089">
                  <c:v>0.68221955544410806</c:v>
                </c:pt>
                <c:pt idx="38090">
                  <c:v>0.68223746664039686</c:v>
                </c:pt>
                <c:pt idx="38091">
                  <c:v>0.68225537783668566</c:v>
                </c:pt>
                <c:pt idx="38092">
                  <c:v>0.68227328903297446</c:v>
                </c:pt>
                <c:pt idx="38093">
                  <c:v>0.68229120022926326</c:v>
                </c:pt>
                <c:pt idx="38094">
                  <c:v>0.68230911142555206</c:v>
                </c:pt>
                <c:pt idx="38095">
                  <c:v>0.68232702262184086</c:v>
                </c:pt>
                <c:pt idx="38096">
                  <c:v>0.68234493381812966</c:v>
                </c:pt>
                <c:pt idx="38097">
                  <c:v>0.68236284501441846</c:v>
                </c:pt>
                <c:pt idx="38098">
                  <c:v>0.68238075621070726</c:v>
                </c:pt>
                <c:pt idx="38099">
                  <c:v>0.68239866740699606</c:v>
                </c:pt>
                <c:pt idx="38100">
                  <c:v>0.68241657860328486</c:v>
                </c:pt>
                <c:pt idx="38101">
                  <c:v>0.68243448979957366</c:v>
                </c:pt>
                <c:pt idx="38102">
                  <c:v>0.68245240099586246</c:v>
                </c:pt>
                <c:pt idx="38103">
                  <c:v>0.68247031219215126</c:v>
                </c:pt>
                <c:pt idx="38104">
                  <c:v>0.68248822338844006</c:v>
                </c:pt>
                <c:pt idx="38105">
                  <c:v>0.68250613458472886</c:v>
                </c:pt>
                <c:pt idx="38106">
                  <c:v>0.68252404578101766</c:v>
                </c:pt>
                <c:pt idx="38107">
                  <c:v>0.68254195697730646</c:v>
                </c:pt>
                <c:pt idx="38108">
                  <c:v>0.68255986817359526</c:v>
                </c:pt>
                <c:pt idx="38109">
                  <c:v>0.68257777936988406</c:v>
                </c:pt>
                <c:pt idx="38110">
                  <c:v>0.68259569056617286</c:v>
                </c:pt>
                <c:pt idx="38111">
                  <c:v>0.68261360176246166</c:v>
                </c:pt>
                <c:pt idx="38112">
                  <c:v>0.68263151295875046</c:v>
                </c:pt>
                <c:pt idx="38113">
                  <c:v>0.68264942415503926</c:v>
                </c:pt>
                <c:pt idx="38114">
                  <c:v>0.68266733535132806</c:v>
                </c:pt>
                <c:pt idx="38115">
                  <c:v>0.68268524654761686</c:v>
                </c:pt>
                <c:pt idx="38116">
                  <c:v>0.68270315774390566</c:v>
                </c:pt>
                <c:pt idx="38117">
                  <c:v>0.68272106894019446</c:v>
                </c:pt>
                <c:pt idx="38118">
                  <c:v>0.68273898013648326</c:v>
                </c:pt>
                <c:pt idx="38119">
                  <c:v>0.68275689133277206</c:v>
                </c:pt>
                <c:pt idx="38120">
                  <c:v>0.68277480252906086</c:v>
                </c:pt>
                <c:pt idx="38121">
                  <c:v>0.68279271372534966</c:v>
                </c:pt>
                <c:pt idx="38122">
                  <c:v>0.68281062492163846</c:v>
                </c:pt>
                <c:pt idx="38123">
                  <c:v>0.68282853611792727</c:v>
                </c:pt>
                <c:pt idx="38124">
                  <c:v>0.68284644731421607</c:v>
                </c:pt>
                <c:pt idx="38125">
                  <c:v>0.68286435851050487</c:v>
                </c:pt>
                <c:pt idx="38126">
                  <c:v>0.68288226970679367</c:v>
                </c:pt>
                <c:pt idx="38127">
                  <c:v>0.68290018090308247</c:v>
                </c:pt>
                <c:pt idx="38128">
                  <c:v>0.68291809209937127</c:v>
                </c:pt>
                <c:pt idx="38129">
                  <c:v>0.68293600329566007</c:v>
                </c:pt>
                <c:pt idx="38130">
                  <c:v>0.68295391449194887</c:v>
                </c:pt>
                <c:pt idx="38131">
                  <c:v>0.68297182568823767</c:v>
                </c:pt>
                <c:pt idx="38132">
                  <c:v>0.68298973688452647</c:v>
                </c:pt>
                <c:pt idx="38133">
                  <c:v>0.68300764808081527</c:v>
                </c:pt>
                <c:pt idx="38134">
                  <c:v>0.68302555927710407</c:v>
                </c:pt>
                <c:pt idx="38135">
                  <c:v>0.68304347047339287</c:v>
                </c:pt>
                <c:pt idx="38136">
                  <c:v>0.68306138166968167</c:v>
                </c:pt>
                <c:pt idx="38137">
                  <c:v>0.68307929286597047</c:v>
                </c:pt>
                <c:pt idx="38138">
                  <c:v>0.68309720406225927</c:v>
                </c:pt>
                <c:pt idx="38139">
                  <c:v>0.68311511525854807</c:v>
                </c:pt>
                <c:pt idx="38140">
                  <c:v>0.68313302645483687</c:v>
                </c:pt>
                <c:pt idx="38141">
                  <c:v>0.68315093765112567</c:v>
                </c:pt>
                <c:pt idx="38142">
                  <c:v>0.68316884884741447</c:v>
                </c:pt>
                <c:pt idx="38143">
                  <c:v>0.68318676004370327</c:v>
                </c:pt>
                <c:pt idx="38144">
                  <c:v>0.68320467123999207</c:v>
                </c:pt>
                <c:pt idx="38145">
                  <c:v>0.68322258243628087</c:v>
                </c:pt>
                <c:pt idx="38146">
                  <c:v>0.68324049363256967</c:v>
                </c:pt>
                <c:pt idx="38147">
                  <c:v>0.68325840482885847</c:v>
                </c:pt>
                <c:pt idx="38148">
                  <c:v>0.68327631602514727</c:v>
                </c:pt>
                <c:pt idx="38149">
                  <c:v>0.68329422722143607</c:v>
                </c:pt>
                <c:pt idx="38150">
                  <c:v>0.68331213841772487</c:v>
                </c:pt>
                <c:pt idx="38151">
                  <c:v>0.68333004961401367</c:v>
                </c:pt>
                <c:pt idx="38152">
                  <c:v>0.68334796081030247</c:v>
                </c:pt>
                <c:pt idx="38153">
                  <c:v>0.68336587200659127</c:v>
                </c:pt>
                <c:pt idx="38154">
                  <c:v>0.68338378320288007</c:v>
                </c:pt>
                <c:pt idx="38155">
                  <c:v>0.68340169439916887</c:v>
                </c:pt>
                <c:pt idx="38156">
                  <c:v>0.68341960559545767</c:v>
                </c:pt>
                <c:pt idx="38157">
                  <c:v>0.68343751679174647</c:v>
                </c:pt>
                <c:pt idx="38158">
                  <c:v>0.68345542798803527</c:v>
                </c:pt>
                <c:pt idx="38159">
                  <c:v>0.68347333918432407</c:v>
                </c:pt>
                <c:pt idx="38160">
                  <c:v>0.68349125038061287</c:v>
                </c:pt>
                <c:pt idx="38161">
                  <c:v>0.68350916157690167</c:v>
                </c:pt>
                <c:pt idx="38162">
                  <c:v>0.68352707277319047</c:v>
                </c:pt>
                <c:pt idx="38163">
                  <c:v>0.68354498396947927</c:v>
                </c:pt>
                <c:pt idx="38164">
                  <c:v>0.68356289516576807</c:v>
                </c:pt>
                <c:pt idx="38165">
                  <c:v>0.68358080636205687</c:v>
                </c:pt>
                <c:pt idx="38166">
                  <c:v>0.68359871755834567</c:v>
                </c:pt>
                <c:pt idx="38167">
                  <c:v>0.68361662875463447</c:v>
                </c:pt>
                <c:pt idx="38168">
                  <c:v>0.68363453995092327</c:v>
                </c:pt>
                <c:pt idx="38169">
                  <c:v>0.68365245114721207</c:v>
                </c:pt>
                <c:pt idx="38170">
                  <c:v>0.68367036234350087</c:v>
                </c:pt>
                <c:pt idx="38171">
                  <c:v>0.68368827353978967</c:v>
                </c:pt>
                <c:pt idx="38172">
                  <c:v>0.68370618473607847</c:v>
                </c:pt>
                <c:pt idx="38173">
                  <c:v>0.68372409593236727</c:v>
                </c:pt>
                <c:pt idx="38174">
                  <c:v>0.68374200712865607</c:v>
                </c:pt>
                <c:pt idx="38175">
                  <c:v>0.68375991832494487</c:v>
                </c:pt>
                <c:pt idx="38176">
                  <c:v>0.68377782952123367</c:v>
                </c:pt>
                <c:pt idx="38177">
                  <c:v>0.68379574071752247</c:v>
                </c:pt>
                <c:pt idx="38178">
                  <c:v>0.68381365191381127</c:v>
                </c:pt>
                <c:pt idx="38179">
                  <c:v>0.68383156311010007</c:v>
                </c:pt>
                <c:pt idx="38180">
                  <c:v>0.68384947430638887</c:v>
                </c:pt>
                <c:pt idx="38181">
                  <c:v>0.68386738550267767</c:v>
                </c:pt>
                <c:pt idx="38182">
                  <c:v>0.68388529669896647</c:v>
                </c:pt>
                <c:pt idx="38183">
                  <c:v>0.68390320789525527</c:v>
                </c:pt>
                <c:pt idx="38184">
                  <c:v>0.68392111909154407</c:v>
                </c:pt>
                <c:pt idx="38185">
                  <c:v>0.68393903028783287</c:v>
                </c:pt>
                <c:pt idx="38186">
                  <c:v>0.68395694148412167</c:v>
                </c:pt>
                <c:pt idx="38187">
                  <c:v>0.68397485268041047</c:v>
                </c:pt>
                <c:pt idx="38188">
                  <c:v>0.68399276387669927</c:v>
                </c:pt>
                <c:pt idx="38189">
                  <c:v>0.68401067507298807</c:v>
                </c:pt>
                <c:pt idx="38190">
                  <c:v>0.68402858626927687</c:v>
                </c:pt>
                <c:pt idx="38191">
                  <c:v>0.68404649746556567</c:v>
                </c:pt>
                <c:pt idx="38192">
                  <c:v>0.68406440866185447</c:v>
                </c:pt>
                <c:pt idx="38193">
                  <c:v>0.68408231985814327</c:v>
                </c:pt>
                <c:pt idx="38194">
                  <c:v>0.68410023105443207</c:v>
                </c:pt>
                <c:pt idx="38195">
                  <c:v>0.68411814225072087</c:v>
                </c:pt>
                <c:pt idx="38196">
                  <c:v>0.68413605344700967</c:v>
                </c:pt>
                <c:pt idx="38197">
                  <c:v>0.68415396464329847</c:v>
                </c:pt>
                <c:pt idx="38198">
                  <c:v>0.68417187583958727</c:v>
                </c:pt>
                <c:pt idx="38199">
                  <c:v>0.68418978703587607</c:v>
                </c:pt>
                <c:pt idx="38200">
                  <c:v>0.68420769823216487</c:v>
                </c:pt>
                <c:pt idx="38201">
                  <c:v>0.68422560942845367</c:v>
                </c:pt>
                <c:pt idx="38202">
                  <c:v>0.68424352062474247</c:v>
                </c:pt>
                <c:pt idx="38203">
                  <c:v>0.68426143182103127</c:v>
                </c:pt>
                <c:pt idx="38204">
                  <c:v>0.68427934301732007</c:v>
                </c:pt>
                <c:pt idx="38205">
                  <c:v>0.68429725421360887</c:v>
                </c:pt>
                <c:pt idx="38206">
                  <c:v>0.68431516540989767</c:v>
                </c:pt>
                <c:pt idx="38207">
                  <c:v>0.68433307660618647</c:v>
                </c:pt>
                <c:pt idx="38208">
                  <c:v>0.68435098780247527</c:v>
                </c:pt>
                <c:pt idx="38209">
                  <c:v>0.68436889899876407</c:v>
                </c:pt>
                <c:pt idx="38210">
                  <c:v>0.68438681019505287</c:v>
                </c:pt>
                <c:pt idx="38211">
                  <c:v>0.68440472139134167</c:v>
                </c:pt>
                <c:pt idx="38212">
                  <c:v>0.68442263258763048</c:v>
                </c:pt>
                <c:pt idx="38213">
                  <c:v>0.68444054378391928</c:v>
                </c:pt>
                <c:pt idx="38214">
                  <c:v>0.68445845498020808</c:v>
                </c:pt>
                <c:pt idx="38215">
                  <c:v>0.68447636617649688</c:v>
                </c:pt>
                <c:pt idx="38216">
                  <c:v>0.68449427737278568</c:v>
                </c:pt>
                <c:pt idx="38217">
                  <c:v>0.68451218856907448</c:v>
                </c:pt>
                <c:pt idx="38218">
                  <c:v>0.68453009976536328</c:v>
                </c:pt>
                <c:pt idx="38219">
                  <c:v>0.68454801096165208</c:v>
                </c:pt>
                <c:pt idx="38220">
                  <c:v>0.68456592215794088</c:v>
                </c:pt>
                <c:pt idx="38221">
                  <c:v>0.68458383335422968</c:v>
                </c:pt>
                <c:pt idx="38222">
                  <c:v>0.68460174455051848</c:v>
                </c:pt>
                <c:pt idx="38223">
                  <c:v>0.68461965574680728</c:v>
                </c:pt>
                <c:pt idx="38224">
                  <c:v>0.68463756694309608</c:v>
                </c:pt>
                <c:pt idx="38225">
                  <c:v>0.68465547813938488</c:v>
                </c:pt>
                <c:pt idx="38226">
                  <c:v>0.68467338933567368</c:v>
                </c:pt>
                <c:pt idx="38227">
                  <c:v>0.68469130053196248</c:v>
                </c:pt>
                <c:pt idx="38228">
                  <c:v>0.68470921172825128</c:v>
                </c:pt>
                <c:pt idx="38229">
                  <c:v>0.68472712292454008</c:v>
                </c:pt>
                <c:pt idx="38230">
                  <c:v>0.68474503412082888</c:v>
                </c:pt>
                <c:pt idx="38231">
                  <c:v>0.68476294531711768</c:v>
                </c:pt>
                <c:pt idx="38232">
                  <c:v>0.68478085651340648</c:v>
                </c:pt>
                <c:pt idx="38233">
                  <c:v>0.68479876770969528</c:v>
                </c:pt>
                <c:pt idx="38234">
                  <c:v>0.68481667890598408</c:v>
                </c:pt>
                <c:pt idx="38235">
                  <c:v>0.68483459010227288</c:v>
                </c:pt>
                <c:pt idx="38236">
                  <c:v>0.68485250129856168</c:v>
                </c:pt>
                <c:pt idx="38237">
                  <c:v>0.68487041249485048</c:v>
                </c:pt>
                <c:pt idx="38238">
                  <c:v>0.68488832369113928</c:v>
                </c:pt>
                <c:pt idx="38239">
                  <c:v>0.68490623488742808</c:v>
                </c:pt>
                <c:pt idx="38240">
                  <c:v>0.68492414608371688</c:v>
                </c:pt>
                <c:pt idx="38241">
                  <c:v>0.68494205728000568</c:v>
                </c:pt>
                <c:pt idx="38242">
                  <c:v>0.68495996847629448</c:v>
                </c:pt>
                <c:pt idx="38243">
                  <c:v>0.68497787967258328</c:v>
                </c:pt>
                <c:pt idx="38244">
                  <c:v>0.68499579086887208</c:v>
                </c:pt>
                <c:pt idx="38245">
                  <c:v>0.68501370206516088</c:v>
                </c:pt>
                <c:pt idx="38246">
                  <c:v>0.68503161326144968</c:v>
                </c:pt>
                <c:pt idx="38247">
                  <c:v>0.68504952445773848</c:v>
                </c:pt>
                <c:pt idx="38248">
                  <c:v>0.68506743565402728</c:v>
                </c:pt>
                <c:pt idx="38249">
                  <c:v>0.68508534685031608</c:v>
                </c:pt>
                <c:pt idx="38250">
                  <c:v>0.68510325804660488</c:v>
                </c:pt>
                <c:pt idx="38251">
                  <c:v>0.68512116924289368</c:v>
                </c:pt>
                <c:pt idx="38252">
                  <c:v>0.68513908043918248</c:v>
                </c:pt>
                <c:pt idx="38253">
                  <c:v>0.68515699163547128</c:v>
                </c:pt>
                <c:pt idx="38254">
                  <c:v>0.68517490283176008</c:v>
                </c:pt>
                <c:pt idx="38255">
                  <c:v>0.68519281402804888</c:v>
                </c:pt>
                <c:pt idx="38256">
                  <c:v>0.68521072522433768</c:v>
                </c:pt>
                <c:pt idx="38257">
                  <c:v>0.68522863642062648</c:v>
                </c:pt>
                <c:pt idx="38258">
                  <c:v>0.68524654761691528</c:v>
                </c:pt>
                <c:pt idx="38259">
                  <c:v>0.68526445881320408</c:v>
                </c:pt>
                <c:pt idx="38260">
                  <c:v>0.68528237000949288</c:v>
                </c:pt>
                <c:pt idx="38261">
                  <c:v>0.68530028120578168</c:v>
                </c:pt>
                <c:pt idx="38262">
                  <c:v>0.68531819240207048</c:v>
                </c:pt>
                <c:pt idx="38263">
                  <c:v>0.68533610359835928</c:v>
                </c:pt>
                <c:pt idx="38264">
                  <c:v>0.68535401479464808</c:v>
                </c:pt>
                <c:pt idx="38265">
                  <c:v>0.68537192599093688</c:v>
                </c:pt>
                <c:pt idx="38266">
                  <c:v>0.68538983718722568</c:v>
                </c:pt>
                <c:pt idx="38267">
                  <c:v>0.68540774838351448</c:v>
                </c:pt>
                <c:pt idx="38268">
                  <c:v>0.68542565957980328</c:v>
                </c:pt>
                <c:pt idx="38269">
                  <c:v>0.68544357077609208</c:v>
                </c:pt>
                <c:pt idx="38270">
                  <c:v>0.68546148197238088</c:v>
                </c:pt>
                <c:pt idx="38271">
                  <c:v>0.68547939316866968</c:v>
                </c:pt>
                <c:pt idx="38272">
                  <c:v>0.68549730436495848</c:v>
                </c:pt>
                <c:pt idx="38273">
                  <c:v>0.68551521556124728</c:v>
                </c:pt>
                <c:pt idx="38274">
                  <c:v>0.68553312675753608</c:v>
                </c:pt>
                <c:pt idx="38275">
                  <c:v>0.68555103795382488</c:v>
                </c:pt>
                <c:pt idx="38276">
                  <c:v>0.68556894915011368</c:v>
                </c:pt>
                <c:pt idx="38277">
                  <c:v>0.68558686034640248</c:v>
                </c:pt>
                <c:pt idx="38278">
                  <c:v>0.68560477154269128</c:v>
                </c:pt>
                <c:pt idx="38279">
                  <c:v>0.68562268273898008</c:v>
                </c:pt>
                <c:pt idx="38280">
                  <c:v>0.68564059393526888</c:v>
                </c:pt>
                <c:pt idx="38281">
                  <c:v>0.68565850513155768</c:v>
                </c:pt>
                <c:pt idx="38282">
                  <c:v>0.68567641632784648</c:v>
                </c:pt>
                <c:pt idx="38283">
                  <c:v>0.68569432752413528</c:v>
                </c:pt>
                <c:pt idx="38284">
                  <c:v>0.68571223872042408</c:v>
                </c:pt>
                <c:pt idx="38285">
                  <c:v>0.68573014991671288</c:v>
                </c:pt>
                <c:pt idx="38286">
                  <c:v>0.68574806111300168</c:v>
                </c:pt>
                <c:pt idx="38287">
                  <c:v>0.68576597230929048</c:v>
                </c:pt>
                <c:pt idx="38288">
                  <c:v>0.68578388350557928</c:v>
                </c:pt>
                <c:pt idx="38289">
                  <c:v>0.68580179470186808</c:v>
                </c:pt>
                <c:pt idx="38290">
                  <c:v>0.68581970589815688</c:v>
                </c:pt>
                <c:pt idx="38291">
                  <c:v>0.68583761709444568</c:v>
                </c:pt>
                <c:pt idx="38292">
                  <c:v>0.68585552829073448</c:v>
                </c:pt>
                <c:pt idx="38293">
                  <c:v>0.68587343948702328</c:v>
                </c:pt>
                <c:pt idx="38294">
                  <c:v>0.68589135068331208</c:v>
                </c:pt>
                <c:pt idx="38295">
                  <c:v>0.68590926187960088</c:v>
                </c:pt>
                <c:pt idx="38296">
                  <c:v>0.68592717307588968</c:v>
                </c:pt>
                <c:pt idx="38297">
                  <c:v>0.68594508427217848</c:v>
                </c:pt>
                <c:pt idx="38298">
                  <c:v>0.68596299546846728</c:v>
                </c:pt>
                <c:pt idx="38299">
                  <c:v>0.68598090666475608</c:v>
                </c:pt>
                <c:pt idx="38300">
                  <c:v>0.68599881786104489</c:v>
                </c:pt>
                <c:pt idx="38301">
                  <c:v>0.68601672905733369</c:v>
                </c:pt>
                <c:pt idx="38302">
                  <c:v>0.68603464025362249</c:v>
                </c:pt>
                <c:pt idx="38303">
                  <c:v>0.68605255144991129</c:v>
                </c:pt>
                <c:pt idx="38304">
                  <c:v>0.68607046264620009</c:v>
                </c:pt>
                <c:pt idx="38305">
                  <c:v>0.68608837384248889</c:v>
                </c:pt>
                <c:pt idx="38306">
                  <c:v>0.68610628503877769</c:v>
                </c:pt>
                <c:pt idx="38307">
                  <c:v>0.68612419623506649</c:v>
                </c:pt>
                <c:pt idx="38308">
                  <c:v>0.68614210743135529</c:v>
                </c:pt>
                <c:pt idx="38309">
                  <c:v>0.68616001862764409</c:v>
                </c:pt>
                <c:pt idx="38310">
                  <c:v>0.68617792982393289</c:v>
                </c:pt>
                <c:pt idx="38311">
                  <c:v>0.68619584102022169</c:v>
                </c:pt>
                <c:pt idx="38312">
                  <c:v>0.68621375221651049</c:v>
                </c:pt>
                <c:pt idx="38313">
                  <c:v>0.68623166341279929</c:v>
                </c:pt>
                <c:pt idx="38314">
                  <c:v>0.68624957460908809</c:v>
                </c:pt>
                <c:pt idx="38315">
                  <c:v>0.68626748580537689</c:v>
                </c:pt>
                <c:pt idx="38316">
                  <c:v>0.68628539700166569</c:v>
                </c:pt>
                <c:pt idx="38317">
                  <c:v>0.68630330819795449</c:v>
                </c:pt>
                <c:pt idx="38318">
                  <c:v>0.68632121939424329</c:v>
                </c:pt>
                <c:pt idx="38319">
                  <c:v>0.68633913059053209</c:v>
                </c:pt>
                <c:pt idx="38320">
                  <c:v>0.68635704178682089</c:v>
                </c:pt>
                <c:pt idx="38321">
                  <c:v>0.68637495298310969</c:v>
                </c:pt>
                <c:pt idx="38322">
                  <c:v>0.68639286417939849</c:v>
                </c:pt>
                <c:pt idx="38323">
                  <c:v>0.68641077537568729</c:v>
                </c:pt>
                <c:pt idx="38324">
                  <c:v>0.68642868657197609</c:v>
                </c:pt>
                <c:pt idx="38325">
                  <c:v>0.68644659776826489</c:v>
                </c:pt>
                <c:pt idx="38326">
                  <c:v>0.68646450896455369</c:v>
                </c:pt>
                <c:pt idx="38327">
                  <c:v>0.68648242016084249</c:v>
                </c:pt>
                <c:pt idx="38328">
                  <c:v>0.68650033135713129</c:v>
                </c:pt>
                <c:pt idx="38329">
                  <c:v>0.68651824255342009</c:v>
                </c:pt>
                <c:pt idx="38330">
                  <c:v>0.68653615374970889</c:v>
                </c:pt>
                <c:pt idx="38331">
                  <c:v>0.68655406494599769</c:v>
                </c:pt>
                <c:pt idx="38332">
                  <c:v>0.68657197614228649</c:v>
                </c:pt>
                <c:pt idx="38333">
                  <c:v>0.68658988733857529</c:v>
                </c:pt>
                <c:pt idx="38334">
                  <c:v>0.68660779853486409</c:v>
                </c:pt>
                <c:pt idx="38335">
                  <c:v>0.68662570973115289</c:v>
                </c:pt>
                <c:pt idx="38336">
                  <c:v>0.68664362092744169</c:v>
                </c:pt>
                <c:pt idx="38337">
                  <c:v>0.68666153212373049</c:v>
                </c:pt>
                <c:pt idx="38338">
                  <c:v>0.68667944332001929</c:v>
                </c:pt>
                <c:pt idx="38339">
                  <c:v>0.68669735451630809</c:v>
                </c:pt>
                <c:pt idx="38340">
                  <c:v>0.68671526571259689</c:v>
                </c:pt>
                <c:pt idx="38341">
                  <c:v>0.68673317690888569</c:v>
                </c:pt>
                <c:pt idx="38342">
                  <c:v>0.68675108810517449</c:v>
                </c:pt>
                <c:pt idx="38343">
                  <c:v>0.68676899930146329</c:v>
                </c:pt>
                <c:pt idx="38344">
                  <c:v>0.68678691049775209</c:v>
                </c:pt>
                <c:pt idx="38345">
                  <c:v>0.68680482169404089</c:v>
                </c:pt>
                <c:pt idx="38346">
                  <c:v>0.68682273289032969</c:v>
                </c:pt>
                <c:pt idx="38347">
                  <c:v>0.68684064408661849</c:v>
                </c:pt>
                <c:pt idx="38348">
                  <c:v>0.68685855528290729</c:v>
                </c:pt>
                <c:pt idx="38349">
                  <c:v>0.68687646647919609</c:v>
                </c:pt>
                <c:pt idx="38350">
                  <c:v>0.68689437767548489</c:v>
                </c:pt>
                <c:pt idx="38351">
                  <c:v>0.68691228887177369</c:v>
                </c:pt>
                <c:pt idx="38352">
                  <c:v>0.68693020006806249</c:v>
                </c:pt>
                <c:pt idx="38353">
                  <c:v>0.68694811126435129</c:v>
                </c:pt>
                <c:pt idx="38354">
                  <c:v>0.68696602246064009</c:v>
                </c:pt>
                <c:pt idx="38355">
                  <c:v>0.68698393365692889</c:v>
                </c:pt>
                <c:pt idx="38356">
                  <c:v>0.68700184485321769</c:v>
                </c:pt>
                <c:pt idx="38357">
                  <c:v>0.68701975604950649</c:v>
                </c:pt>
                <c:pt idx="38358">
                  <c:v>0.68703766724579529</c:v>
                </c:pt>
                <c:pt idx="38359">
                  <c:v>0.68705557844208409</c:v>
                </c:pt>
                <c:pt idx="38360">
                  <c:v>0.68707348963837289</c:v>
                </c:pt>
                <c:pt idx="38361">
                  <c:v>0.68709140083466169</c:v>
                </c:pt>
                <c:pt idx="38362">
                  <c:v>0.68710931203095049</c:v>
                </c:pt>
                <c:pt idx="38363">
                  <c:v>0.68712722322723929</c:v>
                </c:pt>
                <c:pt idx="38364">
                  <c:v>0.68714513442352809</c:v>
                </c:pt>
                <c:pt idx="38365">
                  <c:v>0.68716304561981689</c:v>
                </c:pt>
                <c:pt idx="38366">
                  <c:v>0.68718095681610569</c:v>
                </c:pt>
                <c:pt idx="38367">
                  <c:v>0.68719886801239449</c:v>
                </c:pt>
                <c:pt idx="38368">
                  <c:v>0.68721677920868329</c:v>
                </c:pt>
                <c:pt idx="38369">
                  <c:v>0.68723469040497209</c:v>
                </c:pt>
                <c:pt idx="38370">
                  <c:v>0.68725260160126089</c:v>
                </c:pt>
                <c:pt idx="38371">
                  <c:v>0.68727051279754969</c:v>
                </c:pt>
                <c:pt idx="38372">
                  <c:v>0.68728842399383849</c:v>
                </c:pt>
                <c:pt idx="38373">
                  <c:v>0.68730633519012729</c:v>
                </c:pt>
                <c:pt idx="38374">
                  <c:v>0.68732424638641609</c:v>
                </c:pt>
                <c:pt idx="38375">
                  <c:v>0.68734215758270489</c:v>
                </c:pt>
                <c:pt idx="38376">
                  <c:v>0.68736006877899369</c:v>
                </c:pt>
                <c:pt idx="38377">
                  <c:v>0.68737797997528249</c:v>
                </c:pt>
                <c:pt idx="38378">
                  <c:v>0.68739589117157129</c:v>
                </c:pt>
                <c:pt idx="38379">
                  <c:v>0.68741380236786009</c:v>
                </c:pt>
                <c:pt idx="38380">
                  <c:v>0.68743171356414889</c:v>
                </c:pt>
                <c:pt idx="38381">
                  <c:v>0.68744962476043769</c:v>
                </c:pt>
                <c:pt idx="38382">
                  <c:v>0.68746753595672649</c:v>
                </c:pt>
                <c:pt idx="38383">
                  <c:v>0.68748544715301541</c:v>
                </c:pt>
                <c:pt idx="38384">
                  <c:v>0.68750335834930421</c:v>
                </c:pt>
                <c:pt idx="38385">
                  <c:v>0.68752126954559301</c:v>
                </c:pt>
                <c:pt idx="38386">
                  <c:v>0.68753918074188181</c:v>
                </c:pt>
                <c:pt idx="38387">
                  <c:v>0.68755709193817061</c:v>
                </c:pt>
                <c:pt idx="38388">
                  <c:v>0.68757500313445941</c:v>
                </c:pt>
                <c:pt idx="38389">
                  <c:v>0.68759291433074821</c:v>
                </c:pt>
                <c:pt idx="38390">
                  <c:v>0.68761082552703701</c:v>
                </c:pt>
                <c:pt idx="38391">
                  <c:v>0.68762873672332581</c:v>
                </c:pt>
                <c:pt idx="38392">
                  <c:v>0.68764664791961461</c:v>
                </c:pt>
                <c:pt idx="38393">
                  <c:v>0.68766455911590341</c:v>
                </c:pt>
                <c:pt idx="38394">
                  <c:v>0.68768247031219221</c:v>
                </c:pt>
                <c:pt idx="38395">
                  <c:v>0.68770038150848101</c:v>
                </c:pt>
                <c:pt idx="38396">
                  <c:v>0.68771829270476981</c:v>
                </c:pt>
                <c:pt idx="38397">
                  <c:v>0.68773620390105861</c:v>
                </c:pt>
                <c:pt idx="38398">
                  <c:v>0.68775411509734741</c:v>
                </c:pt>
                <c:pt idx="38399">
                  <c:v>0.68777202629363621</c:v>
                </c:pt>
                <c:pt idx="38400">
                  <c:v>0.68778993748992501</c:v>
                </c:pt>
                <c:pt idx="38401">
                  <c:v>0.68780784868621381</c:v>
                </c:pt>
                <c:pt idx="38402">
                  <c:v>0.68782575988250261</c:v>
                </c:pt>
                <c:pt idx="38403">
                  <c:v>0.68784367107879141</c:v>
                </c:pt>
                <c:pt idx="38404">
                  <c:v>0.68786158227508021</c:v>
                </c:pt>
                <c:pt idx="38405">
                  <c:v>0.68787949347136901</c:v>
                </c:pt>
                <c:pt idx="38406">
                  <c:v>0.68789740466765781</c:v>
                </c:pt>
                <c:pt idx="38407">
                  <c:v>0.68791531586394661</c:v>
                </c:pt>
                <c:pt idx="38408">
                  <c:v>0.68793322706023541</c:v>
                </c:pt>
                <c:pt idx="38409">
                  <c:v>0.68795113825652421</c:v>
                </c:pt>
                <c:pt idx="38410">
                  <c:v>0.68796904945281301</c:v>
                </c:pt>
                <c:pt idx="38411">
                  <c:v>0.68798696064910181</c:v>
                </c:pt>
                <c:pt idx="38412">
                  <c:v>0.68800487184539061</c:v>
                </c:pt>
                <c:pt idx="38413">
                  <c:v>0.68802278304167941</c:v>
                </c:pt>
                <c:pt idx="38414">
                  <c:v>0.68804069423796821</c:v>
                </c:pt>
                <c:pt idx="38415">
                  <c:v>0.68805860543425701</c:v>
                </c:pt>
                <c:pt idx="38416">
                  <c:v>0.68807651663054581</c:v>
                </c:pt>
                <c:pt idx="38417">
                  <c:v>0.68809442782683461</c:v>
                </c:pt>
                <c:pt idx="38418">
                  <c:v>0.68811233902312341</c:v>
                </c:pt>
                <c:pt idx="38419">
                  <c:v>0.68813025021941221</c:v>
                </c:pt>
                <c:pt idx="38420">
                  <c:v>0.68814816141570101</c:v>
                </c:pt>
                <c:pt idx="38421">
                  <c:v>0.68816607261198981</c:v>
                </c:pt>
                <c:pt idx="38422">
                  <c:v>0.68818398380827861</c:v>
                </c:pt>
                <c:pt idx="38423">
                  <c:v>0.68820189500456741</c:v>
                </c:pt>
                <c:pt idx="38424">
                  <c:v>0.68821980620085621</c:v>
                </c:pt>
                <c:pt idx="38425">
                  <c:v>0.68823771739714501</c:v>
                </c:pt>
                <c:pt idx="38426">
                  <c:v>0.68825562859343381</c:v>
                </c:pt>
                <c:pt idx="38427">
                  <c:v>0.68827353978972261</c:v>
                </c:pt>
                <c:pt idx="38428">
                  <c:v>0.68829145098601141</c:v>
                </c:pt>
                <c:pt idx="38429">
                  <c:v>0.68830936218230021</c:v>
                </c:pt>
                <c:pt idx="38430">
                  <c:v>0.68832727337858901</c:v>
                </c:pt>
                <c:pt idx="38431">
                  <c:v>0.68834518457487781</c:v>
                </c:pt>
                <c:pt idx="38432">
                  <c:v>0.68836309577116661</c:v>
                </c:pt>
                <c:pt idx="38433">
                  <c:v>0.68838100696745541</c:v>
                </c:pt>
                <c:pt idx="38434">
                  <c:v>0.68839891816374421</c:v>
                </c:pt>
                <c:pt idx="38435">
                  <c:v>0.68841682936003301</c:v>
                </c:pt>
                <c:pt idx="38436">
                  <c:v>0.68843474055632181</c:v>
                </c:pt>
                <c:pt idx="38437">
                  <c:v>0.68845265175261061</c:v>
                </c:pt>
                <c:pt idx="38438">
                  <c:v>0.68847056294889941</c:v>
                </c:pt>
                <c:pt idx="38439">
                  <c:v>0.68848847414518821</c:v>
                </c:pt>
                <c:pt idx="38440">
                  <c:v>0.68850638534147701</c:v>
                </c:pt>
                <c:pt idx="38441">
                  <c:v>0.68852429653776581</c:v>
                </c:pt>
                <c:pt idx="38442">
                  <c:v>0.68854220773405461</c:v>
                </c:pt>
                <c:pt idx="38443">
                  <c:v>0.68856011893034341</c:v>
                </c:pt>
                <c:pt idx="38444">
                  <c:v>0.68857803012663221</c:v>
                </c:pt>
                <c:pt idx="38445">
                  <c:v>0.68859594132292101</c:v>
                </c:pt>
                <c:pt idx="38446">
                  <c:v>0.68861385251920981</c:v>
                </c:pt>
                <c:pt idx="38447">
                  <c:v>0.68863176371549861</c:v>
                </c:pt>
                <c:pt idx="38448">
                  <c:v>0.68864967491178741</c:v>
                </c:pt>
                <c:pt idx="38449">
                  <c:v>0.68866758610807621</c:v>
                </c:pt>
                <c:pt idx="38450">
                  <c:v>0.68868549730436501</c:v>
                </c:pt>
                <c:pt idx="38451">
                  <c:v>0.68870340850065381</c:v>
                </c:pt>
                <c:pt idx="38452">
                  <c:v>0.68872131969694261</c:v>
                </c:pt>
                <c:pt idx="38453">
                  <c:v>0.68873923089323141</c:v>
                </c:pt>
                <c:pt idx="38454">
                  <c:v>0.68875714208952021</c:v>
                </c:pt>
                <c:pt idx="38455">
                  <c:v>0.68877505328580901</c:v>
                </c:pt>
                <c:pt idx="38456">
                  <c:v>0.68879296448209781</c:v>
                </c:pt>
                <c:pt idx="38457">
                  <c:v>0.68881087567838661</c:v>
                </c:pt>
                <c:pt idx="38458">
                  <c:v>0.68882878687467541</c:v>
                </c:pt>
                <c:pt idx="38459">
                  <c:v>0.68884669807096421</c:v>
                </c:pt>
                <c:pt idx="38460">
                  <c:v>0.68886460926725301</c:v>
                </c:pt>
                <c:pt idx="38461">
                  <c:v>0.68888252046354181</c:v>
                </c:pt>
                <c:pt idx="38462">
                  <c:v>0.68890043165983061</c:v>
                </c:pt>
                <c:pt idx="38463">
                  <c:v>0.68891834285611941</c:v>
                </c:pt>
                <c:pt idx="38464">
                  <c:v>0.68893625405240821</c:v>
                </c:pt>
                <c:pt idx="38465">
                  <c:v>0.68895416524869701</c:v>
                </c:pt>
                <c:pt idx="38466">
                  <c:v>0.68897207644498581</c:v>
                </c:pt>
                <c:pt idx="38467">
                  <c:v>0.68898998764127461</c:v>
                </c:pt>
                <c:pt idx="38468">
                  <c:v>0.68900789883756342</c:v>
                </c:pt>
                <c:pt idx="38469">
                  <c:v>0.68902581003385222</c:v>
                </c:pt>
                <c:pt idx="38470">
                  <c:v>0.68904372123014102</c:v>
                </c:pt>
                <c:pt idx="38471">
                  <c:v>0.68906163242642982</c:v>
                </c:pt>
                <c:pt idx="38472">
                  <c:v>0.68907954362271862</c:v>
                </c:pt>
                <c:pt idx="38473">
                  <c:v>0.68909745481900742</c:v>
                </c:pt>
                <c:pt idx="38474">
                  <c:v>0.68911536601529622</c:v>
                </c:pt>
                <c:pt idx="38475">
                  <c:v>0.68913327721158502</c:v>
                </c:pt>
                <c:pt idx="38476">
                  <c:v>0.68915118840787382</c:v>
                </c:pt>
                <c:pt idx="38477">
                  <c:v>0.68916909960416262</c:v>
                </c:pt>
                <c:pt idx="38478">
                  <c:v>0.68918701080045142</c:v>
                </c:pt>
                <c:pt idx="38479">
                  <c:v>0.68920492199674022</c:v>
                </c:pt>
                <c:pt idx="38480">
                  <c:v>0.68922283319302902</c:v>
                </c:pt>
                <c:pt idx="38481">
                  <c:v>0.68924074438931782</c:v>
                </c:pt>
                <c:pt idx="38482">
                  <c:v>0.68925865558560662</c:v>
                </c:pt>
                <c:pt idx="38483">
                  <c:v>0.68927656678189542</c:v>
                </c:pt>
                <c:pt idx="38484">
                  <c:v>0.68929447797818422</c:v>
                </c:pt>
                <c:pt idx="38485">
                  <c:v>0.68931238917447302</c:v>
                </c:pt>
                <c:pt idx="38486">
                  <c:v>0.68933030037076182</c:v>
                </c:pt>
                <c:pt idx="38487">
                  <c:v>0.68934821156705062</c:v>
                </c:pt>
                <c:pt idx="38488">
                  <c:v>0.68936612276333942</c:v>
                </c:pt>
                <c:pt idx="38489">
                  <c:v>0.68938403395962822</c:v>
                </c:pt>
                <c:pt idx="38490">
                  <c:v>0.68940194515591702</c:v>
                </c:pt>
                <c:pt idx="38491">
                  <c:v>0.68941985635220582</c:v>
                </c:pt>
                <c:pt idx="38492">
                  <c:v>0.68943776754849462</c:v>
                </c:pt>
                <c:pt idx="38493">
                  <c:v>0.68945567874478342</c:v>
                </c:pt>
                <c:pt idx="38494">
                  <c:v>0.68947358994107222</c:v>
                </c:pt>
                <c:pt idx="38495">
                  <c:v>0.68949150113736102</c:v>
                </c:pt>
                <c:pt idx="38496">
                  <c:v>0.68950941233364982</c:v>
                </c:pt>
                <c:pt idx="38497">
                  <c:v>0.68952732352993862</c:v>
                </c:pt>
                <c:pt idx="38498">
                  <c:v>0.68954523472622742</c:v>
                </c:pt>
                <c:pt idx="38499">
                  <c:v>0.68956314592251622</c:v>
                </c:pt>
                <c:pt idx="38500">
                  <c:v>0.68958105711880502</c:v>
                </c:pt>
                <c:pt idx="38501">
                  <c:v>0.68959896831509382</c:v>
                </c:pt>
                <c:pt idx="38502">
                  <c:v>0.68961687951138262</c:v>
                </c:pt>
                <c:pt idx="38503">
                  <c:v>0.68963479070767142</c:v>
                </c:pt>
                <c:pt idx="38504">
                  <c:v>0.68965270190396022</c:v>
                </c:pt>
                <c:pt idx="38505">
                  <c:v>0.68967061310024902</c:v>
                </c:pt>
                <c:pt idx="38506">
                  <c:v>0.68968852429653782</c:v>
                </c:pt>
                <c:pt idx="38507">
                  <c:v>0.68970643549282662</c:v>
                </c:pt>
                <c:pt idx="38508">
                  <c:v>0.68972434668911542</c:v>
                </c:pt>
                <c:pt idx="38509">
                  <c:v>0.68974225788540422</c:v>
                </c:pt>
                <c:pt idx="38510">
                  <c:v>0.68976016908169302</c:v>
                </c:pt>
                <c:pt idx="38511">
                  <c:v>0.68977808027798182</c:v>
                </c:pt>
                <c:pt idx="38512">
                  <c:v>0.68979599147427062</c:v>
                </c:pt>
                <c:pt idx="38513">
                  <c:v>0.68981390267055942</c:v>
                </c:pt>
                <c:pt idx="38514">
                  <c:v>0.68983181386684822</c:v>
                </c:pt>
                <c:pt idx="38515">
                  <c:v>0.68984972506313702</c:v>
                </c:pt>
                <c:pt idx="38516">
                  <c:v>0.68986763625942582</c:v>
                </c:pt>
                <c:pt idx="38517">
                  <c:v>0.68988554745571462</c:v>
                </c:pt>
                <c:pt idx="38518">
                  <c:v>0.68990345865200342</c:v>
                </c:pt>
                <c:pt idx="38519">
                  <c:v>0.68992136984829222</c:v>
                </c:pt>
                <c:pt idx="38520">
                  <c:v>0.68993928104458102</c:v>
                </c:pt>
                <c:pt idx="38521">
                  <c:v>0.68995719224086982</c:v>
                </c:pt>
                <c:pt idx="38522">
                  <c:v>0.68997510343715862</c:v>
                </c:pt>
                <c:pt idx="38523">
                  <c:v>0.68999301463344742</c:v>
                </c:pt>
                <c:pt idx="38524">
                  <c:v>0.69001092582973622</c:v>
                </c:pt>
                <c:pt idx="38525">
                  <c:v>0.69002883702602502</c:v>
                </c:pt>
                <c:pt idx="38526">
                  <c:v>0.69004674822231382</c:v>
                </c:pt>
                <c:pt idx="38527">
                  <c:v>0.69006465941860262</c:v>
                </c:pt>
                <c:pt idx="38528">
                  <c:v>0.69008257061489142</c:v>
                </c:pt>
                <c:pt idx="38529">
                  <c:v>0.69010048181118022</c:v>
                </c:pt>
                <c:pt idx="38530">
                  <c:v>0.69011839300746902</c:v>
                </c:pt>
                <c:pt idx="38531">
                  <c:v>0.69013630420375782</c:v>
                </c:pt>
                <c:pt idx="38532">
                  <c:v>0.69015421540004662</c:v>
                </c:pt>
                <c:pt idx="38533">
                  <c:v>0.69017212659633542</c:v>
                </c:pt>
                <c:pt idx="38534">
                  <c:v>0.69019003779262422</c:v>
                </c:pt>
                <c:pt idx="38535">
                  <c:v>0.69020794898891302</c:v>
                </c:pt>
                <c:pt idx="38536">
                  <c:v>0.69022586018520182</c:v>
                </c:pt>
                <c:pt idx="38537">
                  <c:v>0.69024377138149062</c:v>
                </c:pt>
                <c:pt idx="38538">
                  <c:v>0.69026168257777942</c:v>
                </c:pt>
                <c:pt idx="38539">
                  <c:v>0.69027959377406822</c:v>
                </c:pt>
                <c:pt idx="38540">
                  <c:v>0.69029750497035702</c:v>
                </c:pt>
                <c:pt idx="38541">
                  <c:v>0.69031541616664582</c:v>
                </c:pt>
                <c:pt idx="38542">
                  <c:v>0.69033332736293462</c:v>
                </c:pt>
                <c:pt idx="38543">
                  <c:v>0.69035123855922342</c:v>
                </c:pt>
                <c:pt idx="38544">
                  <c:v>0.69036914975551222</c:v>
                </c:pt>
                <c:pt idx="38545">
                  <c:v>0.69038706095180102</c:v>
                </c:pt>
                <c:pt idx="38546">
                  <c:v>0.69040497214808982</c:v>
                </c:pt>
                <c:pt idx="38547">
                  <c:v>0.69042288334437862</c:v>
                </c:pt>
                <c:pt idx="38548">
                  <c:v>0.69044079454066742</c:v>
                </c:pt>
                <c:pt idx="38549">
                  <c:v>0.69045870573695622</c:v>
                </c:pt>
                <c:pt idx="38550">
                  <c:v>0.69047661693324502</c:v>
                </c:pt>
                <c:pt idx="38551">
                  <c:v>0.69049452812953382</c:v>
                </c:pt>
                <c:pt idx="38552">
                  <c:v>0.69051243932582262</c:v>
                </c:pt>
                <c:pt idx="38553">
                  <c:v>0.69053035052211142</c:v>
                </c:pt>
                <c:pt idx="38554">
                  <c:v>0.69054826171840022</c:v>
                </c:pt>
                <c:pt idx="38555">
                  <c:v>0.69056617291468902</c:v>
                </c:pt>
                <c:pt idx="38556">
                  <c:v>0.69058408411097782</c:v>
                </c:pt>
                <c:pt idx="38557">
                  <c:v>0.69060199530726663</c:v>
                </c:pt>
                <c:pt idx="38558">
                  <c:v>0.69061990650355543</c:v>
                </c:pt>
                <c:pt idx="38559">
                  <c:v>0.69063781769984423</c:v>
                </c:pt>
                <c:pt idx="38560">
                  <c:v>0.69065572889613303</c:v>
                </c:pt>
                <c:pt idx="38561">
                  <c:v>0.69067364009242183</c:v>
                </c:pt>
                <c:pt idx="38562">
                  <c:v>0.69069155128871063</c:v>
                </c:pt>
                <c:pt idx="38563">
                  <c:v>0.69070946248499943</c:v>
                </c:pt>
                <c:pt idx="38564">
                  <c:v>0.69072737368128823</c:v>
                </c:pt>
                <c:pt idx="38565">
                  <c:v>0.69074528487757703</c:v>
                </c:pt>
                <c:pt idx="38566">
                  <c:v>0.69076319607386583</c:v>
                </c:pt>
                <c:pt idx="38567">
                  <c:v>0.69078110727015463</c:v>
                </c:pt>
                <c:pt idx="38568">
                  <c:v>0.69079901846644343</c:v>
                </c:pt>
                <c:pt idx="38569">
                  <c:v>0.69081692966273223</c:v>
                </c:pt>
                <c:pt idx="38570">
                  <c:v>0.69083484085902103</c:v>
                </c:pt>
                <c:pt idx="38571">
                  <c:v>0.69085275205530983</c:v>
                </c:pt>
                <c:pt idx="38572">
                  <c:v>0.69087066325159863</c:v>
                </c:pt>
                <c:pt idx="38573">
                  <c:v>0.69088857444788743</c:v>
                </c:pt>
                <c:pt idx="38574">
                  <c:v>0.69090648564417623</c:v>
                </c:pt>
                <c:pt idx="38575">
                  <c:v>0.69092439684046503</c:v>
                </c:pt>
                <c:pt idx="38576">
                  <c:v>0.69094230803675383</c:v>
                </c:pt>
                <c:pt idx="38577">
                  <c:v>0.69096021923304263</c:v>
                </c:pt>
                <c:pt idx="38578">
                  <c:v>0.69097813042933143</c:v>
                </c:pt>
                <c:pt idx="38579">
                  <c:v>0.69099604162562023</c:v>
                </c:pt>
                <c:pt idx="38580">
                  <c:v>0.69101395282190903</c:v>
                </c:pt>
                <c:pt idx="38581">
                  <c:v>0.69103186401819783</c:v>
                </c:pt>
                <c:pt idx="38582">
                  <c:v>0.69104977521448663</c:v>
                </c:pt>
                <c:pt idx="38583">
                  <c:v>0.69106768641077543</c:v>
                </c:pt>
                <c:pt idx="38584">
                  <c:v>0.69108559760706423</c:v>
                </c:pt>
                <c:pt idx="38585">
                  <c:v>0.69110350880335303</c:v>
                </c:pt>
                <c:pt idx="38586">
                  <c:v>0.69112141999964183</c:v>
                </c:pt>
                <c:pt idx="38587">
                  <c:v>0.69113933119593063</c:v>
                </c:pt>
                <c:pt idx="38588">
                  <c:v>0.69115724239221943</c:v>
                </c:pt>
                <c:pt idx="38589">
                  <c:v>0.69117515358850823</c:v>
                </c:pt>
                <c:pt idx="38590">
                  <c:v>0.69119306478479703</c:v>
                </c:pt>
                <c:pt idx="38591">
                  <c:v>0.69121097598108583</c:v>
                </c:pt>
                <c:pt idx="38592">
                  <c:v>0.69122888717737463</c:v>
                </c:pt>
                <c:pt idx="38593">
                  <c:v>0.69124679837366343</c:v>
                </c:pt>
                <c:pt idx="38594">
                  <c:v>0.69126470956995223</c:v>
                </c:pt>
                <c:pt idx="38595">
                  <c:v>0.69128262076624103</c:v>
                </c:pt>
                <c:pt idx="38596">
                  <c:v>0.69130053196252983</c:v>
                </c:pt>
                <c:pt idx="38597">
                  <c:v>0.69131844315881863</c:v>
                </c:pt>
                <c:pt idx="38598">
                  <c:v>0.69133635435510743</c:v>
                </c:pt>
                <c:pt idx="38599">
                  <c:v>0.69135426555139623</c:v>
                </c:pt>
                <c:pt idx="38600">
                  <c:v>0.69137217674768503</c:v>
                </c:pt>
                <c:pt idx="38601">
                  <c:v>0.69139008794397383</c:v>
                </c:pt>
                <c:pt idx="38602">
                  <c:v>0.69140799914026263</c:v>
                </c:pt>
                <c:pt idx="38603">
                  <c:v>0.69142591033655143</c:v>
                </c:pt>
                <c:pt idx="38604">
                  <c:v>0.69144382153284023</c:v>
                </c:pt>
                <c:pt idx="38605">
                  <c:v>0.69146173272912903</c:v>
                </c:pt>
                <c:pt idx="38606">
                  <c:v>0.69147964392541783</c:v>
                </c:pt>
                <c:pt idx="38607">
                  <c:v>0.69149755512170663</c:v>
                </c:pt>
                <c:pt idx="38608">
                  <c:v>0.69151546631799543</c:v>
                </c:pt>
                <c:pt idx="38609">
                  <c:v>0.69153337751428423</c:v>
                </c:pt>
                <c:pt idx="38610">
                  <c:v>0.69155128871057303</c:v>
                </c:pt>
                <c:pt idx="38611">
                  <c:v>0.69156919990686183</c:v>
                </c:pt>
                <c:pt idx="38612">
                  <c:v>0.69158711110315063</c:v>
                </c:pt>
                <c:pt idx="38613">
                  <c:v>0.69160502229943943</c:v>
                </c:pt>
                <c:pt idx="38614">
                  <c:v>0.69162293349572823</c:v>
                </c:pt>
                <c:pt idx="38615">
                  <c:v>0.69164084469201703</c:v>
                </c:pt>
                <c:pt idx="38616">
                  <c:v>0.69165875588830583</c:v>
                </c:pt>
                <c:pt idx="38617">
                  <c:v>0.69167666708459463</c:v>
                </c:pt>
                <c:pt idx="38618">
                  <c:v>0.69169457828088343</c:v>
                </c:pt>
                <c:pt idx="38619">
                  <c:v>0.69171248947717223</c:v>
                </c:pt>
                <c:pt idx="38620">
                  <c:v>0.69173040067346103</c:v>
                </c:pt>
                <c:pt idx="38621">
                  <c:v>0.69174831186974983</c:v>
                </c:pt>
                <c:pt idx="38622">
                  <c:v>0.69176622306603863</c:v>
                </c:pt>
                <c:pt idx="38623">
                  <c:v>0.69178413426232743</c:v>
                </c:pt>
                <c:pt idx="38624">
                  <c:v>0.69180204545861623</c:v>
                </c:pt>
                <c:pt idx="38625">
                  <c:v>0.69181995665490503</c:v>
                </c:pt>
                <c:pt idx="38626">
                  <c:v>0.69183786785119383</c:v>
                </c:pt>
                <c:pt idx="38627">
                  <c:v>0.69185577904748263</c:v>
                </c:pt>
                <c:pt idx="38628">
                  <c:v>0.69187369024377143</c:v>
                </c:pt>
                <c:pt idx="38629">
                  <c:v>0.69189160144006023</c:v>
                </c:pt>
                <c:pt idx="38630">
                  <c:v>0.69190951263634903</c:v>
                </c:pt>
                <c:pt idx="38631">
                  <c:v>0.69192742383263783</c:v>
                </c:pt>
                <c:pt idx="38632">
                  <c:v>0.69194533502892663</c:v>
                </c:pt>
                <c:pt idx="38633">
                  <c:v>0.69196324622521543</c:v>
                </c:pt>
                <c:pt idx="38634">
                  <c:v>0.69198115742150423</c:v>
                </c:pt>
                <c:pt idx="38635">
                  <c:v>0.69199906861779303</c:v>
                </c:pt>
                <c:pt idx="38636">
                  <c:v>0.69201697981408183</c:v>
                </c:pt>
                <c:pt idx="38637">
                  <c:v>0.69203489101037063</c:v>
                </c:pt>
                <c:pt idx="38638">
                  <c:v>0.69205280220665943</c:v>
                </c:pt>
                <c:pt idx="38639">
                  <c:v>0.69207071340294823</c:v>
                </c:pt>
                <c:pt idx="38640">
                  <c:v>0.69208862459923703</c:v>
                </c:pt>
                <c:pt idx="38641">
                  <c:v>0.69210653579552583</c:v>
                </c:pt>
                <c:pt idx="38642">
                  <c:v>0.69212444699181463</c:v>
                </c:pt>
                <c:pt idx="38643">
                  <c:v>0.69214235818810343</c:v>
                </c:pt>
                <c:pt idx="38644">
                  <c:v>0.69216026938439223</c:v>
                </c:pt>
                <c:pt idx="38645">
                  <c:v>0.69217818058068104</c:v>
                </c:pt>
                <c:pt idx="38646">
                  <c:v>0.69219609177696984</c:v>
                </c:pt>
                <c:pt idx="38647">
                  <c:v>0.69221400297325864</c:v>
                </c:pt>
                <c:pt idx="38648">
                  <c:v>0.69223191416954744</c:v>
                </c:pt>
                <c:pt idx="38649">
                  <c:v>0.69224982536583624</c:v>
                </c:pt>
                <c:pt idx="38650">
                  <c:v>0.69226773656212504</c:v>
                </c:pt>
                <c:pt idx="38651">
                  <c:v>0.69228564775841384</c:v>
                </c:pt>
                <c:pt idx="38652">
                  <c:v>0.69230355895470264</c:v>
                </c:pt>
                <c:pt idx="38653">
                  <c:v>0.69232147015099144</c:v>
                </c:pt>
                <c:pt idx="38654">
                  <c:v>0.69233938134728024</c:v>
                </c:pt>
                <c:pt idx="38655">
                  <c:v>0.69235729254356904</c:v>
                </c:pt>
                <c:pt idx="38656">
                  <c:v>0.69237520373985784</c:v>
                </c:pt>
                <c:pt idx="38657">
                  <c:v>0.69239311493614664</c:v>
                </c:pt>
                <c:pt idx="38658">
                  <c:v>0.69241102613243544</c:v>
                </c:pt>
                <c:pt idx="38659">
                  <c:v>0.69242893732872424</c:v>
                </c:pt>
                <c:pt idx="38660">
                  <c:v>0.69244684852501304</c:v>
                </c:pt>
                <c:pt idx="38661">
                  <c:v>0.69246475972130184</c:v>
                </c:pt>
                <c:pt idx="38662">
                  <c:v>0.69248267091759064</c:v>
                </c:pt>
                <c:pt idx="38663">
                  <c:v>0.69250058211387944</c:v>
                </c:pt>
                <c:pt idx="38664">
                  <c:v>0.69251849331016824</c:v>
                </c:pt>
                <c:pt idx="38665">
                  <c:v>0.69253640450645704</c:v>
                </c:pt>
                <c:pt idx="38666">
                  <c:v>0.69255431570274584</c:v>
                </c:pt>
                <c:pt idx="38667">
                  <c:v>0.69257222689903464</c:v>
                </c:pt>
                <c:pt idx="38668">
                  <c:v>0.69259013809532344</c:v>
                </c:pt>
                <c:pt idx="38669">
                  <c:v>0.69260804929161224</c:v>
                </c:pt>
                <c:pt idx="38670">
                  <c:v>0.69262596048790104</c:v>
                </c:pt>
                <c:pt idx="38671">
                  <c:v>0.69264387168418984</c:v>
                </c:pt>
                <c:pt idx="38672">
                  <c:v>0.69266178288047864</c:v>
                </c:pt>
                <c:pt idx="38673">
                  <c:v>0.69267969407676744</c:v>
                </c:pt>
                <c:pt idx="38674">
                  <c:v>0.69269760527305624</c:v>
                </c:pt>
                <c:pt idx="38675">
                  <c:v>0.69271551646934504</c:v>
                </c:pt>
                <c:pt idx="38676">
                  <c:v>0.69273342766563384</c:v>
                </c:pt>
                <c:pt idx="38677">
                  <c:v>0.69275133886192264</c:v>
                </c:pt>
                <c:pt idx="38678">
                  <c:v>0.69276925005821144</c:v>
                </c:pt>
                <c:pt idx="38679">
                  <c:v>0.69278716125450024</c:v>
                </c:pt>
                <c:pt idx="38680">
                  <c:v>0.69280507245078904</c:v>
                </c:pt>
                <c:pt idx="38681">
                  <c:v>0.69282298364707784</c:v>
                </c:pt>
                <c:pt idx="38682">
                  <c:v>0.69284089484336664</c:v>
                </c:pt>
                <c:pt idx="38683">
                  <c:v>0.69285880603965544</c:v>
                </c:pt>
                <c:pt idx="38684">
                  <c:v>0.69287671723594424</c:v>
                </c:pt>
                <c:pt idx="38685">
                  <c:v>0.69289462843223304</c:v>
                </c:pt>
                <c:pt idx="38686">
                  <c:v>0.69291253962852184</c:v>
                </c:pt>
                <c:pt idx="38687">
                  <c:v>0.69293045082481064</c:v>
                </c:pt>
                <c:pt idx="38688">
                  <c:v>0.69294836202109944</c:v>
                </c:pt>
                <c:pt idx="38689">
                  <c:v>0.69296627321738824</c:v>
                </c:pt>
                <c:pt idx="38690">
                  <c:v>0.69298418441367704</c:v>
                </c:pt>
                <c:pt idx="38691">
                  <c:v>0.69300209560996584</c:v>
                </c:pt>
                <c:pt idx="38692">
                  <c:v>0.69302000680625464</c:v>
                </c:pt>
                <c:pt idx="38693">
                  <c:v>0.69303791800254344</c:v>
                </c:pt>
                <c:pt idx="38694">
                  <c:v>0.69305582919883224</c:v>
                </c:pt>
                <c:pt idx="38695">
                  <c:v>0.69307374039512104</c:v>
                </c:pt>
                <c:pt idx="38696">
                  <c:v>0.69309165159140984</c:v>
                </c:pt>
                <c:pt idx="38697">
                  <c:v>0.69310956278769864</c:v>
                </c:pt>
                <c:pt idx="38698">
                  <c:v>0.69312747398398744</c:v>
                </c:pt>
                <c:pt idx="38699">
                  <c:v>0.69314538518027624</c:v>
                </c:pt>
                <c:pt idx="38700">
                  <c:v>0.69316329637656504</c:v>
                </c:pt>
                <c:pt idx="38701">
                  <c:v>0.69318120757285384</c:v>
                </c:pt>
                <c:pt idx="38702">
                  <c:v>0.69319911876914264</c:v>
                </c:pt>
                <c:pt idx="38703">
                  <c:v>0.69321702996543144</c:v>
                </c:pt>
                <c:pt idx="38704">
                  <c:v>0.69323494116172024</c:v>
                </c:pt>
                <c:pt idx="38705">
                  <c:v>0.69325285235800904</c:v>
                </c:pt>
                <c:pt idx="38706">
                  <c:v>0.69327076355429784</c:v>
                </c:pt>
                <c:pt idx="38707">
                  <c:v>0.69328867475058664</c:v>
                </c:pt>
                <c:pt idx="38708">
                  <c:v>0.69330658594687544</c:v>
                </c:pt>
                <c:pt idx="38709">
                  <c:v>0.69332449714316424</c:v>
                </c:pt>
                <c:pt idx="38710">
                  <c:v>0.69334240833945304</c:v>
                </c:pt>
                <c:pt idx="38711">
                  <c:v>0.69336031953574184</c:v>
                </c:pt>
                <c:pt idx="38712">
                  <c:v>0.69337823073203064</c:v>
                </c:pt>
                <c:pt idx="38713">
                  <c:v>0.69339614192831944</c:v>
                </c:pt>
                <c:pt idx="38714">
                  <c:v>0.69341405312460824</c:v>
                </c:pt>
                <c:pt idx="38715">
                  <c:v>0.69343196432089704</c:v>
                </c:pt>
                <c:pt idx="38716">
                  <c:v>0.69344987551718584</c:v>
                </c:pt>
                <c:pt idx="38717">
                  <c:v>0.69346778671347464</c:v>
                </c:pt>
                <c:pt idx="38718">
                  <c:v>0.69348569790976344</c:v>
                </c:pt>
                <c:pt idx="38719">
                  <c:v>0.69350360910605224</c:v>
                </c:pt>
                <c:pt idx="38720">
                  <c:v>0.69352152030234104</c:v>
                </c:pt>
                <c:pt idx="38721">
                  <c:v>0.69353943149862984</c:v>
                </c:pt>
                <c:pt idx="38722">
                  <c:v>0.69355734269491864</c:v>
                </c:pt>
                <c:pt idx="38723">
                  <c:v>0.69357525389120744</c:v>
                </c:pt>
                <c:pt idx="38724">
                  <c:v>0.69359316508749624</c:v>
                </c:pt>
                <c:pt idx="38725">
                  <c:v>0.69361107628378504</c:v>
                </c:pt>
                <c:pt idx="38726">
                  <c:v>0.69362898748007384</c:v>
                </c:pt>
                <c:pt idx="38727">
                  <c:v>0.69364689867636264</c:v>
                </c:pt>
                <c:pt idx="38728">
                  <c:v>0.69366480987265144</c:v>
                </c:pt>
                <c:pt idx="38729">
                  <c:v>0.69368272106894024</c:v>
                </c:pt>
                <c:pt idx="38730">
                  <c:v>0.69370063226522904</c:v>
                </c:pt>
                <c:pt idx="38731">
                  <c:v>0.69371854346151784</c:v>
                </c:pt>
                <c:pt idx="38732">
                  <c:v>0.69373645465780664</c:v>
                </c:pt>
                <c:pt idx="38733">
                  <c:v>0.69375436585409544</c:v>
                </c:pt>
                <c:pt idx="38734">
                  <c:v>0.69377227705038425</c:v>
                </c:pt>
                <c:pt idx="38735">
                  <c:v>0.69379018824667305</c:v>
                </c:pt>
                <c:pt idx="38736">
                  <c:v>0.69380809944296185</c:v>
                </c:pt>
                <c:pt idx="38737">
                  <c:v>0.69382601063925065</c:v>
                </c:pt>
                <c:pt idx="38738">
                  <c:v>0.69384392183553945</c:v>
                </c:pt>
                <c:pt idx="38739">
                  <c:v>0.69386183303182825</c:v>
                </c:pt>
                <c:pt idx="38740">
                  <c:v>0.69387974422811705</c:v>
                </c:pt>
                <c:pt idx="38741">
                  <c:v>0.69389765542440585</c:v>
                </c:pt>
                <c:pt idx="38742">
                  <c:v>0.69391556662069465</c:v>
                </c:pt>
                <c:pt idx="38743">
                  <c:v>0.69393347781698345</c:v>
                </c:pt>
                <c:pt idx="38744">
                  <c:v>0.69395138901327225</c:v>
                </c:pt>
                <c:pt idx="38745">
                  <c:v>0.69396930020956105</c:v>
                </c:pt>
                <c:pt idx="38746">
                  <c:v>0.69398721140584985</c:v>
                </c:pt>
                <c:pt idx="38747">
                  <c:v>0.69400512260213865</c:v>
                </c:pt>
                <c:pt idx="38748">
                  <c:v>0.69402303379842745</c:v>
                </c:pt>
                <c:pt idx="38749">
                  <c:v>0.69404094499471625</c:v>
                </c:pt>
                <c:pt idx="38750">
                  <c:v>0.69405885619100505</c:v>
                </c:pt>
                <c:pt idx="38751">
                  <c:v>0.69407676738729385</c:v>
                </c:pt>
                <c:pt idx="38752">
                  <c:v>0.69409467858358265</c:v>
                </c:pt>
                <c:pt idx="38753">
                  <c:v>0.69411258977987145</c:v>
                </c:pt>
                <c:pt idx="38754">
                  <c:v>0.69413050097616025</c:v>
                </c:pt>
                <c:pt idx="38755">
                  <c:v>0.69414841217244905</c:v>
                </c:pt>
                <c:pt idx="38756">
                  <c:v>0.69416632336873785</c:v>
                </c:pt>
                <c:pt idx="38757">
                  <c:v>0.69418423456502665</c:v>
                </c:pt>
                <c:pt idx="38758">
                  <c:v>0.69420214576131545</c:v>
                </c:pt>
                <c:pt idx="38759">
                  <c:v>0.69422005695760425</c:v>
                </c:pt>
                <c:pt idx="38760">
                  <c:v>0.69423796815389305</c:v>
                </c:pt>
                <c:pt idx="38761">
                  <c:v>0.69425587935018185</c:v>
                </c:pt>
                <c:pt idx="38762">
                  <c:v>0.69427379054647065</c:v>
                </c:pt>
                <c:pt idx="38763">
                  <c:v>0.69429170174275945</c:v>
                </c:pt>
                <c:pt idx="38764">
                  <c:v>0.69430961293904825</c:v>
                </c:pt>
                <c:pt idx="38765">
                  <c:v>0.69432752413533705</c:v>
                </c:pt>
                <c:pt idx="38766">
                  <c:v>0.69434543533162585</c:v>
                </c:pt>
                <c:pt idx="38767">
                  <c:v>0.69436334652791465</c:v>
                </c:pt>
                <c:pt idx="38768">
                  <c:v>0.69438125772420345</c:v>
                </c:pt>
                <c:pt idx="38769">
                  <c:v>0.69439916892049225</c:v>
                </c:pt>
                <c:pt idx="38770">
                  <c:v>0.69441708011678105</c:v>
                </c:pt>
                <c:pt idx="38771">
                  <c:v>0.69443499131306985</c:v>
                </c:pt>
                <c:pt idx="38772">
                  <c:v>0.69445290250935865</c:v>
                </c:pt>
                <c:pt idx="38773">
                  <c:v>0.69447081370564745</c:v>
                </c:pt>
                <c:pt idx="38774">
                  <c:v>0.69448872490193625</c:v>
                </c:pt>
                <c:pt idx="38775">
                  <c:v>0.69450663609822505</c:v>
                </c:pt>
                <c:pt idx="38776">
                  <c:v>0.69452454729451385</c:v>
                </c:pt>
                <c:pt idx="38777">
                  <c:v>0.69454245849080265</c:v>
                </c:pt>
                <c:pt idx="38778">
                  <c:v>0.69456036968709145</c:v>
                </c:pt>
                <c:pt idx="38779">
                  <c:v>0.69457828088338025</c:v>
                </c:pt>
                <c:pt idx="38780">
                  <c:v>0.69459619207966905</c:v>
                </c:pt>
                <c:pt idx="38781">
                  <c:v>0.69461410327595785</c:v>
                </c:pt>
                <c:pt idx="38782">
                  <c:v>0.69463201447224665</c:v>
                </c:pt>
                <c:pt idx="38783">
                  <c:v>0.69464992566853545</c:v>
                </c:pt>
                <c:pt idx="38784">
                  <c:v>0.69466783686482425</c:v>
                </c:pt>
                <c:pt idx="38785">
                  <c:v>0.69468574806111305</c:v>
                </c:pt>
                <c:pt idx="38786">
                  <c:v>0.69470365925740185</c:v>
                </c:pt>
                <c:pt idx="38787">
                  <c:v>0.69472157045369065</c:v>
                </c:pt>
                <c:pt idx="38788">
                  <c:v>0.69473948164997945</c:v>
                </c:pt>
                <c:pt idx="38789">
                  <c:v>0.69475739284626825</c:v>
                </c:pt>
                <c:pt idx="38790">
                  <c:v>0.69477530404255705</c:v>
                </c:pt>
                <c:pt idx="38791">
                  <c:v>0.69479321523884585</c:v>
                </c:pt>
                <c:pt idx="38792">
                  <c:v>0.69481112643513465</c:v>
                </c:pt>
                <c:pt idx="38793">
                  <c:v>0.69482903763142345</c:v>
                </c:pt>
                <c:pt idx="38794">
                  <c:v>0.69484694882771225</c:v>
                </c:pt>
                <c:pt idx="38795">
                  <c:v>0.69486486002400105</c:v>
                </c:pt>
                <c:pt idx="38796">
                  <c:v>0.69488277122028985</c:v>
                </c:pt>
                <c:pt idx="38797">
                  <c:v>0.69490068241657865</c:v>
                </c:pt>
                <c:pt idx="38798">
                  <c:v>0.69491859361286745</c:v>
                </c:pt>
                <c:pt idx="38799">
                  <c:v>0.69493650480915625</c:v>
                </c:pt>
                <c:pt idx="38800">
                  <c:v>0.69495441600544505</c:v>
                </c:pt>
                <c:pt idx="38801">
                  <c:v>0.69497232720173385</c:v>
                </c:pt>
                <c:pt idx="38802">
                  <c:v>0.69499023839802265</c:v>
                </c:pt>
                <c:pt idx="38803">
                  <c:v>0.69500814959431145</c:v>
                </c:pt>
                <c:pt idx="38804">
                  <c:v>0.69502606079060025</c:v>
                </c:pt>
                <c:pt idx="38805">
                  <c:v>0.69504397198688905</c:v>
                </c:pt>
                <c:pt idx="38806">
                  <c:v>0.69506188318317785</c:v>
                </c:pt>
                <c:pt idx="38807">
                  <c:v>0.69507979437946665</c:v>
                </c:pt>
                <c:pt idx="38808">
                  <c:v>0.69509770557575545</c:v>
                </c:pt>
                <c:pt idx="38809">
                  <c:v>0.69511561677204425</c:v>
                </c:pt>
                <c:pt idx="38810">
                  <c:v>0.69513352796833305</c:v>
                </c:pt>
                <c:pt idx="38811">
                  <c:v>0.69515143916462185</c:v>
                </c:pt>
                <c:pt idx="38812">
                  <c:v>0.69516935036091065</c:v>
                </c:pt>
                <c:pt idx="38813">
                  <c:v>0.69518726155719945</c:v>
                </c:pt>
                <c:pt idx="38814">
                  <c:v>0.69520517275348825</c:v>
                </c:pt>
                <c:pt idx="38815">
                  <c:v>0.69522308394977705</c:v>
                </c:pt>
                <c:pt idx="38816">
                  <c:v>0.69524099514606585</c:v>
                </c:pt>
                <c:pt idx="38817">
                  <c:v>0.69525890634235465</c:v>
                </c:pt>
                <c:pt idx="38818">
                  <c:v>0.69527681753864345</c:v>
                </c:pt>
                <c:pt idx="38819">
                  <c:v>0.69529472873493225</c:v>
                </c:pt>
                <c:pt idx="38820">
                  <c:v>0.69531263993122105</c:v>
                </c:pt>
                <c:pt idx="38821">
                  <c:v>0.69533055112750985</c:v>
                </c:pt>
                <c:pt idx="38822">
                  <c:v>0.69534846232379866</c:v>
                </c:pt>
                <c:pt idx="38823">
                  <c:v>0.69536637352008746</c:v>
                </c:pt>
                <c:pt idx="38824">
                  <c:v>0.69538428471637626</c:v>
                </c:pt>
                <c:pt idx="38825">
                  <c:v>0.69540219591266506</c:v>
                </c:pt>
                <c:pt idx="38826">
                  <c:v>0.69542010710895386</c:v>
                </c:pt>
                <c:pt idx="38827">
                  <c:v>0.69543801830524266</c:v>
                </c:pt>
                <c:pt idx="38828">
                  <c:v>0.69545592950153146</c:v>
                </c:pt>
                <c:pt idx="38829">
                  <c:v>0.69547384069782026</c:v>
                </c:pt>
                <c:pt idx="38830">
                  <c:v>0.69549175189410906</c:v>
                </c:pt>
                <c:pt idx="38831">
                  <c:v>0.69550966309039786</c:v>
                </c:pt>
                <c:pt idx="38832">
                  <c:v>0.69552757428668666</c:v>
                </c:pt>
                <c:pt idx="38833">
                  <c:v>0.69554548548297546</c:v>
                </c:pt>
                <c:pt idx="38834">
                  <c:v>0.69556339667926426</c:v>
                </c:pt>
                <c:pt idx="38835">
                  <c:v>0.69558130787555306</c:v>
                </c:pt>
                <c:pt idx="38836">
                  <c:v>0.69559921907184186</c:v>
                </c:pt>
                <c:pt idx="38837">
                  <c:v>0.69561713026813066</c:v>
                </c:pt>
                <c:pt idx="38838">
                  <c:v>0.69563504146441946</c:v>
                </c:pt>
                <c:pt idx="38839">
                  <c:v>0.69565295266070826</c:v>
                </c:pt>
                <c:pt idx="38840">
                  <c:v>0.69567086385699706</c:v>
                </c:pt>
                <c:pt idx="38841">
                  <c:v>0.69568877505328586</c:v>
                </c:pt>
                <c:pt idx="38842">
                  <c:v>0.69570668624957466</c:v>
                </c:pt>
                <c:pt idx="38843">
                  <c:v>0.69572459744586346</c:v>
                </c:pt>
                <c:pt idx="38844">
                  <c:v>0.69574250864215226</c:v>
                </c:pt>
                <c:pt idx="38845">
                  <c:v>0.69576041983844106</c:v>
                </c:pt>
                <c:pt idx="38846">
                  <c:v>0.69577833103472986</c:v>
                </c:pt>
                <c:pt idx="38847">
                  <c:v>0.69579624223101866</c:v>
                </c:pt>
                <c:pt idx="38848">
                  <c:v>0.69581415342730746</c:v>
                </c:pt>
                <c:pt idx="38849">
                  <c:v>0.69583206462359626</c:v>
                </c:pt>
                <c:pt idx="38850">
                  <c:v>0.69584997581988506</c:v>
                </c:pt>
                <c:pt idx="38851">
                  <c:v>0.69586788701617386</c:v>
                </c:pt>
                <c:pt idx="38852">
                  <c:v>0.69588579821246266</c:v>
                </c:pt>
                <c:pt idx="38853">
                  <c:v>0.69590370940875146</c:v>
                </c:pt>
                <c:pt idx="38854">
                  <c:v>0.69592162060504026</c:v>
                </c:pt>
                <c:pt idx="38855">
                  <c:v>0.69593953180132906</c:v>
                </c:pt>
                <c:pt idx="38856">
                  <c:v>0.69595744299761786</c:v>
                </c:pt>
                <c:pt idx="38857">
                  <c:v>0.69597535419390666</c:v>
                </c:pt>
                <c:pt idx="38858">
                  <c:v>0.69599326539019546</c:v>
                </c:pt>
                <c:pt idx="38859">
                  <c:v>0.69601117658648426</c:v>
                </c:pt>
                <c:pt idx="38860">
                  <c:v>0.69602908778277306</c:v>
                </c:pt>
                <c:pt idx="38861">
                  <c:v>0.69604699897906186</c:v>
                </c:pt>
                <c:pt idx="38862">
                  <c:v>0.69606491017535066</c:v>
                </c:pt>
                <c:pt idx="38863">
                  <c:v>0.69608282137163946</c:v>
                </c:pt>
                <c:pt idx="38864">
                  <c:v>0.69610073256792826</c:v>
                </c:pt>
                <c:pt idx="38865">
                  <c:v>0.69611864376421706</c:v>
                </c:pt>
                <c:pt idx="38866">
                  <c:v>0.69613655496050586</c:v>
                </c:pt>
                <c:pt idx="38867">
                  <c:v>0.69615446615679466</c:v>
                </c:pt>
                <c:pt idx="38868">
                  <c:v>0.69617237735308346</c:v>
                </c:pt>
                <c:pt idx="38869">
                  <c:v>0.69619028854937226</c:v>
                </c:pt>
                <c:pt idx="38870">
                  <c:v>0.69620819974566106</c:v>
                </c:pt>
                <c:pt idx="38871">
                  <c:v>0.69622611094194986</c:v>
                </c:pt>
                <c:pt idx="38872">
                  <c:v>0.69624402213823866</c:v>
                </c:pt>
                <c:pt idx="38873">
                  <c:v>0.69626193333452746</c:v>
                </c:pt>
                <c:pt idx="38874">
                  <c:v>0.69627984453081626</c:v>
                </c:pt>
                <c:pt idx="38875">
                  <c:v>0.69629775572710506</c:v>
                </c:pt>
                <c:pt idx="38876">
                  <c:v>0.69631566692339386</c:v>
                </c:pt>
                <c:pt idx="38877">
                  <c:v>0.69633357811968266</c:v>
                </c:pt>
                <c:pt idx="38878">
                  <c:v>0.69635148931597146</c:v>
                </c:pt>
                <c:pt idx="38879">
                  <c:v>0.69636940051226026</c:v>
                </c:pt>
                <c:pt idx="38880">
                  <c:v>0.69638731170854906</c:v>
                </c:pt>
                <c:pt idx="38881">
                  <c:v>0.69640522290483786</c:v>
                </c:pt>
                <c:pt idx="38882">
                  <c:v>0.69642313410112666</c:v>
                </c:pt>
                <c:pt idx="38883">
                  <c:v>0.69644104529741546</c:v>
                </c:pt>
                <c:pt idx="38884">
                  <c:v>0.69645895649370426</c:v>
                </c:pt>
                <c:pt idx="38885">
                  <c:v>0.69647686768999306</c:v>
                </c:pt>
                <c:pt idx="38886">
                  <c:v>0.69649477888628186</c:v>
                </c:pt>
                <c:pt idx="38887">
                  <c:v>0.69651269008257066</c:v>
                </c:pt>
                <c:pt idx="38888">
                  <c:v>0.69653060127885946</c:v>
                </c:pt>
                <c:pt idx="38889">
                  <c:v>0.69654851247514826</c:v>
                </c:pt>
                <c:pt idx="38890">
                  <c:v>0.69656642367143706</c:v>
                </c:pt>
                <c:pt idx="38891">
                  <c:v>0.69658433486772586</c:v>
                </c:pt>
                <c:pt idx="38892">
                  <c:v>0.69660224606401466</c:v>
                </c:pt>
                <c:pt idx="38893">
                  <c:v>0.69662015726030346</c:v>
                </c:pt>
                <c:pt idx="38894">
                  <c:v>0.69663806845659226</c:v>
                </c:pt>
                <c:pt idx="38895">
                  <c:v>0.69665597965288106</c:v>
                </c:pt>
                <c:pt idx="38896">
                  <c:v>0.69667389084916986</c:v>
                </c:pt>
                <c:pt idx="38897">
                  <c:v>0.69669180204545866</c:v>
                </c:pt>
                <c:pt idx="38898">
                  <c:v>0.69670971324174746</c:v>
                </c:pt>
                <c:pt idx="38899">
                  <c:v>0.69672762443803626</c:v>
                </c:pt>
                <c:pt idx="38900">
                  <c:v>0.69674553563432506</c:v>
                </c:pt>
                <c:pt idx="38901">
                  <c:v>0.69676344683061386</c:v>
                </c:pt>
                <c:pt idx="38902">
                  <c:v>0.69678135802690266</c:v>
                </c:pt>
                <c:pt idx="38903">
                  <c:v>0.69679926922319146</c:v>
                </c:pt>
                <c:pt idx="38904">
                  <c:v>0.69681718041948026</c:v>
                </c:pt>
                <c:pt idx="38905">
                  <c:v>0.69683509161576906</c:v>
                </c:pt>
                <c:pt idx="38906">
                  <c:v>0.69685300281205786</c:v>
                </c:pt>
                <c:pt idx="38907">
                  <c:v>0.69687091400834666</c:v>
                </c:pt>
                <c:pt idx="38908">
                  <c:v>0.69688882520463546</c:v>
                </c:pt>
                <c:pt idx="38909">
                  <c:v>0.69690673640092426</c:v>
                </c:pt>
                <c:pt idx="38910">
                  <c:v>0.69692464759721306</c:v>
                </c:pt>
                <c:pt idx="38911">
                  <c:v>0.69694255879350187</c:v>
                </c:pt>
                <c:pt idx="38912">
                  <c:v>0.69696046998979067</c:v>
                </c:pt>
                <c:pt idx="38913">
                  <c:v>0.69697838118607947</c:v>
                </c:pt>
                <c:pt idx="38914">
                  <c:v>0.69699629238236827</c:v>
                </c:pt>
                <c:pt idx="38915">
                  <c:v>0.69701420357865707</c:v>
                </c:pt>
                <c:pt idx="38916">
                  <c:v>0.69703211477494587</c:v>
                </c:pt>
                <c:pt idx="38917">
                  <c:v>0.69705002597123467</c:v>
                </c:pt>
                <c:pt idx="38918">
                  <c:v>0.69706793716752347</c:v>
                </c:pt>
                <c:pt idx="38919">
                  <c:v>0.69708584836381227</c:v>
                </c:pt>
                <c:pt idx="38920">
                  <c:v>0.69710375956010107</c:v>
                </c:pt>
                <c:pt idx="38921">
                  <c:v>0.69712167075638987</c:v>
                </c:pt>
                <c:pt idx="38922">
                  <c:v>0.69713958195267867</c:v>
                </c:pt>
                <c:pt idx="38923">
                  <c:v>0.69715749314896747</c:v>
                </c:pt>
                <c:pt idx="38924">
                  <c:v>0.69717540434525627</c:v>
                </c:pt>
                <c:pt idx="38925">
                  <c:v>0.69719331554154507</c:v>
                </c:pt>
                <c:pt idx="38926">
                  <c:v>0.69721122673783387</c:v>
                </c:pt>
                <c:pt idx="38927">
                  <c:v>0.69722913793412267</c:v>
                </c:pt>
                <c:pt idx="38928">
                  <c:v>0.69724704913041147</c:v>
                </c:pt>
                <c:pt idx="38929">
                  <c:v>0.69726496032670027</c:v>
                </c:pt>
                <c:pt idx="38930">
                  <c:v>0.69728287152298907</c:v>
                </c:pt>
                <c:pt idx="38931">
                  <c:v>0.69730078271927787</c:v>
                </c:pt>
                <c:pt idx="38932">
                  <c:v>0.69731869391556667</c:v>
                </c:pt>
                <c:pt idx="38933">
                  <c:v>0.69733660511185547</c:v>
                </c:pt>
                <c:pt idx="38934">
                  <c:v>0.69735451630814427</c:v>
                </c:pt>
                <c:pt idx="38935">
                  <c:v>0.69737242750443307</c:v>
                </c:pt>
                <c:pt idx="38936">
                  <c:v>0.69739033870072187</c:v>
                </c:pt>
                <c:pt idx="38937">
                  <c:v>0.69740824989701067</c:v>
                </c:pt>
                <c:pt idx="38938">
                  <c:v>0.69742616109329947</c:v>
                </c:pt>
                <c:pt idx="38939">
                  <c:v>0.69744407228958827</c:v>
                </c:pt>
                <c:pt idx="38940">
                  <c:v>0.69746198348587707</c:v>
                </c:pt>
                <c:pt idx="38941">
                  <c:v>0.69747989468216587</c:v>
                </c:pt>
                <c:pt idx="38942">
                  <c:v>0.69749780587845467</c:v>
                </c:pt>
                <c:pt idx="38943">
                  <c:v>0.69751571707474347</c:v>
                </c:pt>
                <c:pt idx="38944">
                  <c:v>0.69753362827103227</c:v>
                </c:pt>
                <c:pt idx="38945">
                  <c:v>0.69755153946732107</c:v>
                </c:pt>
                <c:pt idx="38946">
                  <c:v>0.69756945066360987</c:v>
                </c:pt>
                <c:pt idx="38947">
                  <c:v>0.69758736185989867</c:v>
                </c:pt>
                <c:pt idx="38948">
                  <c:v>0.69760527305618747</c:v>
                </c:pt>
                <c:pt idx="38949">
                  <c:v>0.69762318425247627</c:v>
                </c:pt>
                <c:pt idx="38950">
                  <c:v>0.69764109544876507</c:v>
                </c:pt>
                <c:pt idx="38951">
                  <c:v>0.69765900664505387</c:v>
                </c:pt>
                <c:pt idx="38952">
                  <c:v>0.69767691784134267</c:v>
                </c:pt>
                <c:pt idx="38953">
                  <c:v>0.69769482903763147</c:v>
                </c:pt>
                <c:pt idx="38954">
                  <c:v>0.69771274023392027</c:v>
                </c:pt>
                <c:pt idx="38955">
                  <c:v>0.69773065143020907</c:v>
                </c:pt>
                <c:pt idx="38956">
                  <c:v>0.69774856262649787</c:v>
                </c:pt>
                <c:pt idx="38957">
                  <c:v>0.69776647382278667</c:v>
                </c:pt>
                <c:pt idx="38958">
                  <c:v>0.69778438501907547</c:v>
                </c:pt>
                <c:pt idx="38959">
                  <c:v>0.69780229621536427</c:v>
                </c:pt>
                <c:pt idx="38960">
                  <c:v>0.69782020741165307</c:v>
                </c:pt>
                <c:pt idx="38961">
                  <c:v>0.69783811860794187</c:v>
                </c:pt>
                <c:pt idx="38962">
                  <c:v>0.69785602980423067</c:v>
                </c:pt>
                <c:pt idx="38963">
                  <c:v>0.69787394100051947</c:v>
                </c:pt>
                <c:pt idx="38964">
                  <c:v>0.69789185219680827</c:v>
                </c:pt>
                <c:pt idx="38965">
                  <c:v>0.69790976339309707</c:v>
                </c:pt>
                <c:pt idx="38966">
                  <c:v>0.69792767458938587</c:v>
                </c:pt>
                <c:pt idx="38967">
                  <c:v>0.69794558578567467</c:v>
                </c:pt>
                <c:pt idx="38968">
                  <c:v>0.69796349698196347</c:v>
                </c:pt>
                <c:pt idx="38969">
                  <c:v>0.69798140817825227</c:v>
                </c:pt>
                <c:pt idx="38970">
                  <c:v>0.69799931937454107</c:v>
                </c:pt>
                <c:pt idx="38971">
                  <c:v>0.69801723057082987</c:v>
                </c:pt>
                <c:pt idx="38972">
                  <c:v>0.69803514176711867</c:v>
                </c:pt>
                <c:pt idx="38973">
                  <c:v>0.69805305296340747</c:v>
                </c:pt>
                <c:pt idx="38974">
                  <c:v>0.69807096415969627</c:v>
                </c:pt>
                <c:pt idx="38975">
                  <c:v>0.69808887535598507</c:v>
                </c:pt>
                <c:pt idx="38976">
                  <c:v>0.69810678655227387</c:v>
                </c:pt>
                <c:pt idx="38977">
                  <c:v>0.69812469774856267</c:v>
                </c:pt>
                <c:pt idx="38978">
                  <c:v>0.69814260894485147</c:v>
                </c:pt>
                <c:pt idx="38979">
                  <c:v>0.69816052014114027</c:v>
                </c:pt>
                <c:pt idx="38980">
                  <c:v>0.69817843133742907</c:v>
                </c:pt>
                <c:pt idx="38981">
                  <c:v>0.69819634253371787</c:v>
                </c:pt>
                <c:pt idx="38982">
                  <c:v>0.69821425373000667</c:v>
                </c:pt>
                <c:pt idx="38983">
                  <c:v>0.69823216492629547</c:v>
                </c:pt>
                <c:pt idx="38984">
                  <c:v>0.69825007612258427</c:v>
                </c:pt>
                <c:pt idx="38985">
                  <c:v>0.69826798731887307</c:v>
                </c:pt>
                <c:pt idx="38986">
                  <c:v>0.69828589851516187</c:v>
                </c:pt>
                <c:pt idx="38987">
                  <c:v>0.69830380971145067</c:v>
                </c:pt>
                <c:pt idx="38988">
                  <c:v>0.69832172090773947</c:v>
                </c:pt>
                <c:pt idx="38989">
                  <c:v>0.69833963210402827</c:v>
                </c:pt>
                <c:pt idx="38990">
                  <c:v>0.69835754330031707</c:v>
                </c:pt>
                <c:pt idx="38991">
                  <c:v>0.69837545449660587</c:v>
                </c:pt>
                <c:pt idx="38992">
                  <c:v>0.69839336569289467</c:v>
                </c:pt>
                <c:pt idx="38993">
                  <c:v>0.69841127688918347</c:v>
                </c:pt>
                <c:pt idx="38994">
                  <c:v>0.69842918808547227</c:v>
                </c:pt>
                <c:pt idx="38995">
                  <c:v>0.69844709928176107</c:v>
                </c:pt>
                <c:pt idx="38996">
                  <c:v>0.69846501047804987</c:v>
                </c:pt>
                <c:pt idx="38997">
                  <c:v>0.69848292167433867</c:v>
                </c:pt>
                <c:pt idx="38998">
                  <c:v>0.69850083287062747</c:v>
                </c:pt>
                <c:pt idx="38999">
                  <c:v>0.69851874406691628</c:v>
                </c:pt>
                <c:pt idx="39000">
                  <c:v>0.69853665526320508</c:v>
                </c:pt>
                <c:pt idx="39001">
                  <c:v>0.69855456645949388</c:v>
                </c:pt>
                <c:pt idx="39002">
                  <c:v>0.69857247765578268</c:v>
                </c:pt>
                <c:pt idx="39003">
                  <c:v>0.69859038885207148</c:v>
                </c:pt>
                <c:pt idx="39004">
                  <c:v>0.69860830004836028</c:v>
                </c:pt>
                <c:pt idx="39005">
                  <c:v>0.69862621124464908</c:v>
                </c:pt>
                <c:pt idx="39006">
                  <c:v>0.69864412244093788</c:v>
                </c:pt>
                <c:pt idx="39007">
                  <c:v>0.69866203363722668</c:v>
                </c:pt>
                <c:pt idx="39008">
                  <c:v>0.69867994483351548</c:v>
                </c:pt>
                <c:pt idx="39009">
                  <c:v>0.69869785602980428</c:v>
                </c:pt>
                <c:pt idx="39010">
                  <c:v>0.69871576722609308</c:v>
                </c:pt>
                <c:pt idx="39011">
                  <c:v>0.69873367842238188</c:v>
                </c:pt>
                <c:pt idx="39012">
                  <c:v>0.69875158961867068</c:v>
                </c:pt>
                <c:pt idx="39013">
                  <c:v>0.69876950081495948</c:v>
                </c:pt>
                <c:pt idx="39014">
                  <c:v>0.69878741201124828</c:v>
                </c:pt>
                <c:pt idx="39015">
                  <c:v>0.69880532320753708</c:v>
                </c:pt>
                <c:pt idx="39016">
                  <c:v>0.69882323440382588</c:v>
                </c:pt>
                <c:pt idx="39017">
                  <c:v>0.69884114560011468</c:v>
                </c:pt>
                <c:pt idx="39018">
                  <c:v>0.69885905679640348</c:v>
                </c:pt>
                <c:pt idx="39019">
                  <c:v>0.69887696799269228</c:v>
                </c:pt>
                <c:pt idx="39020">
                  <c:v>0.69889487918898108</c:v>
                </c:pt>
                <c:pt idx="39021">
                  <c:v>0.69891279038526988</c:v>
                </c:pt>
                <c:pt idx="39022">
                  <c:v>0.69893070158155868</c:v>
                </c:pt>
                <c:pt idx="39023">
                  <c:v>0.69894861277784748</c:v>
                </c:pt>
                <c:pt idx="39024">
                  <c:v>0.69896652397413628</c:v>
                </c:pt>
                <c:pt idx="39025">
                  <c:v>0.69898443517042508</c:v>
                </c:pt>
                <c:pt idx="39026">
                  <c:v>0.69900234636671388</c:v>
                </c:pt>
                <c:pt idx="39027">
                  <c:v>0.69902025756300268</c:v>
                </c:pt>
                <c:pt idx="39028">
                  <c:v>0.69903816875929148</c:v>
                </c:pt>
                <c:pt idx="39029">
                  <c:v>0.69905607995558028</c:v>
                </c:pt>
                <c:pt idx="39030">
                  <c:v>0.69907399115186908</c:v>
                </c:pt>
                <c:pt idx="39031">
                  <c:v>0.69909190234815788</c:v>
                </c:pt>
                <c:pt idx="39032">
                  <c:v>0.69910981354444668</c:v>
                </c:pt>
                <c:pt idx="39033">
                  <c:v>0.69912772474073548</c:v>
                </c:pt>
                <c:pt idx="39034">
                  <c:v>0.69914563593702428</c:v>
                </c:pt>
                <c:pt idx="39035">
                  <c:v>0.69916354713331308</c:v>
                </c:pt>
                <c:pt idx="39036">
                  <c:v>0.69918145832960188</c:v>
                </c:pt>
                <c:pt idx="39037">
                  <c:v>0.69919936952589068</c:v>
                </c:pt>
                <c:pt idx="39038">
                  <c:v>0.69921728072217948</c:v>
                </c:pt>
                <c:pt idx="39039">
                  <c:v>0.69923519191846828</c:v>
                </c:pt>
                <c:pt idx="39040">
                  <c:v>0.69925310311475708</c:v>
                </c:pt>
                <c:pt idx="39041">
                  <c:v>0.69927101431104588</c:v>
                </c:pt>
                <c:pt idx="39042">
                  <c:v>0.69928892550733468</c:v>
                </c:pt>
                <c:pt idx="39043">
                  <c:v>0.69930683670362348</c:v>
                </c:pt>
                <c:pt idx="39044">
                  <c:v>0.69932474789991228</c:v>
                </c:pt>
                <c:pt idx="39045">
                  <c:v>0.69934265909620108</c:v>
                </c:pt>
                <c:pt idx="39046">
                  <c:v>0.69936057029248988</c:v>
                </c:pt>
                <c:pt idx="39047">
                  <c:v>0.69937848148877868</c:v>
                </c:pt>
                <c:pt idx="39048">
                  <c:v>0.69939639268506748</c:v>
                </c:pt>
                <c:pt idx="39049">
                  <c:v>0.69941430388135628</c:v>
                </c:pt>
                <c:pt idx="39050">
                  <c:v>0.69943221507764508</c:v>
                </c:pt>
                <c:pt idx="39051">
                  <c:v>0.69945012627393388</c:v>
                </c:pt>
                <c:pt idx="39052">
                  <c:v>0.69946803747022268</c:v>
                </c:pt>
                <c:pt idx="39053">
                  <c:v>0.69948594866651148</c:v>
                </c:pt>
                <c:pt idx="39054">
                  <c:v>0.69950385986280028</c:v>
                </c:pt>
                <c:pt idx="39055">
                  <c:v>0.69952177105908908</c:v>
                </c:pt>
                <c:pt idx="39056">
                  <c:v>0.69953968225537788</c:v>
                </c:pt>
                <c:pt idx="39057">
                  <c:v>0.69955759345166668</c:v>
                </c:pt>
                <c:pt idx="39058">
                  <c:v>0.69957550464795548</c:v>
                </c:pt>
                <c:pt idx="39059">
                  <c:v>0.69959341584424428</c:v>
                </c:pt>
                <c:pt idx="39060">
                  <c:v>0.69961132704053308</c:v>
                </c:pt>
                <c:pt idx="39061">
                  <c:v>0.69962923823682188</c:v>
                </c:pt>
                <c:pt idx="39062">
                  <c:v>0.69964714943311068</c:v>
                </c:pt>
                <c:pt idx="39063">
                  <c:v>0.69966506062939948</c:v>
                </c:pt>
                <c:pt idx="39064">
                  <c:v>0.69968297182568828</c:v>
                </c:pt>
                <c:pt idx="39065">
                  <c:v>0.69970088302197708</c:v>
                </c:pt>
                <c:pt idx="39066">
                  <c:v>0.69971879421826588</c:v>
                </c:pt>
                <c:pt idx="39067">
                  <c:v>0.69973670541455468</c:v>
                </c:pt>
                <c:pt idx="39068">
                  <c:v>0.69975461661084348</c:v>
                </c:pt>
                <c:pt idx="39069">
                  <c:v>0.69977252780713228</c:v>
                </c:pt>
                <c:pt idx="39070">
                  <c:v>0.69979043900342108</c:v>
                </c:pt>
                <c:pt idx="39071">
                  <c:v>0.69980835019970988</c:v>
                </c:pt>
                <c:pt idx="39072">
                  <c:v>0.69982626139599868</c:v>
                </c:pt>
                <c:pt idx="39073">
                  <c:v>0.69984417259228748</c:v>
                </c:pt>
                <c:pt idx="39074">
                  <c:v>0.69986208378857628</c:v>
                </c:pt>
                <c:pt idx="39075">
                  <c:v>0.69987999498486508</c:v>
                </c:pt>
                <c:pt idx="39076">
                  <c:v>0.69989790618115388</c:v>
                </c:pt>
                <c:pt idx="39077">
                  <c:v>0.69991581737744268</c:v>
                </c:pt>
                <c:pt idx="39078">
                  <c:v>0.69993372857373148</c:v>
                </c:pt>
                <c:pt idx="39079">
                  <c:v>0.69995163977002028</c:v>
                </c:pt>
                <c:pt idx="39080">
                  <c:v>0.69996955096630908</c:v>
                </c:pt>
                <c:pt idx="39081">
                  <c:v>0.69998746216259788</c:v>
                </c:pt>
                <c:pt idx="39082">
                  <c:v>0.70000537335888668</c:v>
                </c:pt>
                <c:pt idx="39083">
                  <c:v>0.70002328455517548</c:v>
                </c:pt>
                <c:pt idx="39084">
                  <c:v>0.70004119575146428</c:v>
                </c:pt>
                <c:pt idx="39085">
                  <c:v>0.70005910694775308</c:v>
                </c:pt>
                <c:pt idx="39086">
                  <c:v>0.70007701814404188</c:v>
                </c:pt>
                <c:pt idx="39087">
                  <c:v>0.70009492934033069</c:v>
                </c:pt>
                <c:pt idx="39088">
                  <c:v>0.70011284053661949</c:v>
                </c:pt>
                <c:pt idx="39089">
                  <c:v>0.70013075173290829</c:v>
                </c:pt>
                <c:pt idx="39090">
                  <c:v>0.70014866292919709</c:v>
                </c:pt>
                <c:pt idx="39091">
                  <c:v>0.70016657412548589</c:v>
                </c:pt>
                <c:pt idx="39092">
                  <c:v>0.70018448532177469</c:v>
                </c:pt>
                <c:pt idx="39093">
                  <c:v>0.70020239651806349</c:v>
                </c:pt>
                <c:pt idx="39094">
                  <c:v>0.70022030771435229</c:v>
                </c:pt>
                <c:pt idx="39095">
                  <c:v>0.70023821891064109</c:v>
                </c:pt>
                <c:pt idx="39096">
                  <c:v>0.70025613010692989</c:v>
                </c:pt>
                <c:pt idx="39097">
                  <c:v>0.70027404130321869</c:v>
                </c:pt>
                <c:pt idx="39098">
                  <c:v>0.70029195249950749</c:v>
                </c:pt>
                <c:pt idx="39099">
                  <c:v>0.70030986369579629</c:v>
                </c:pt>
                <c:pt idx="39100">
                  <c:v>0.70032777489208509</c:v>
                </c:pt>
                <c:pt idx="39101">
                  <c:v>0.70034568608837389</c:v>
                </c:pt>
                <c:pt idx="39102">
                  <c:v>0.70036359728466269</c:v>
                </c:pt>
                <c:pt idx="39103">
                  <c:v>0.70038150848095149</c:v>
                </c:pt>
                <c:pt idx="39104">
                  <c:v>0.70039941967724029</c:v>
                </c:pt>
                <c:pt idx="39105">
                  <c:v>0.70041733087352909</c:v>
                </c:pt>
                <c:pt idx="39106">
                  <c:v>0.70043524206981789</c:v>
                </c:pt>
                <c:pt idx="39107">
                  <c:v>0.70045315326610669</c:v>
                </c:pt>
                <c:pt idx="39108">
                  <c:v>0.70047106446239549</c:v>
                </c:pt>
                <c:pt idx="39109">
                  <c:v>0.70048897565868429</c:v>
                </c:pt>
                <c:pt idx="39110">
                  <c:v>0.70050688685497309</c:v>
                </c:pt>
                <c:pt idx="39111">
                  <c:v>0.70052479805126189</c:v>
                </c:pt>
                <c:pt idx="39112">
                  <c:v>0.70054270924755069</c:v>
                </c:pt>
                <c:pt idx="39113">
                  <c:v>0.70056062044383949</c:v>
                </c:pt>
                <c:pt idx="39114">
                  <c:v>0.70057853164012829</c:v>
                </c:pt>
                <c:pt idx="39115">
                  <c:v>0.70059644283641709</c:v>
                </c:pt>
                <c:pt idx="39116">
                  <c:v>0.70061435403270589</c:v>
                </c:pt>
                <c:pt idx="39117">
                  <c:v>0.70063226522899469</c:v>
                </c:pt>
                <c:pt idx="39118">
                  <c:v>0.70065017642528349</c:v>
                </c:pt>
                <c:pt idx="39119">
                  <c:v>0.70066808762157229</c:v>
                </c:pt>
                <c:pt idx="39120">
                  <c:v>0.70068599881786109</c:v>
                </c:pt>
                <c:pt idx="39121">
                  <c:v>0.70070391001414989</c:v>
                </c:pt>
                <c:pt idx="39122">
                  <c:v>0.70072182121043869</c:v>
                </c:pt>
                <c:pt idx="39123">
                  <c:v>0.70073973240672749</c:v>
                </c:pt>
                <c:pt idx="39124">
                  <c:v>0.70075764360301629</c:v>
                </c:pt>
                <c:pt idx="39125">
                  <c:v>0.70077555479930509</c:v>
                </c:pt>
                <c:pt idx="39126">
                  <c:v>0.70079346599559389</c:v>
                </c:pt>
                <c:pt idx="39127">
                  <c:v>0.70081137719188269</c:v>
                </c:pt>
                <c:pt idx="39128">
                  <c:v>0.70082928838817149</c:v>
                </c:pt>
                <c:pt idx="39129">
                  <c:v>0.70084719958446029</c:v>
                </c:pt>
                <c:pt idx="39130">
                  <c:v>0.70086511078074909</c:v>
                </c:pt>
                <c:pt idx="39131">
                  <c:v>0.70088302197703789</c:v>
                </c:pt>
                <c:pt idx="39132">
                  <c:v>0.70090093317332669</c:v>
                </c:pt>
                <c:pt idx="39133">
                  <c:v>0.70091884436961549</c:v>
                </c:pt>
                <c:pt idx="39134">
                  <c:v>0.70093675556590429</c:v>
                </c:pt>
                <c:pt idx="39135">
                  <c:v>0.70095466676219309</c:v>
                </c:pt>
                <c:pt idx="39136">
                  <c:v>0.70097257795848189</c:v>
                </c:pt>
                <c:pt idx="39137">
                  <c:v>0.70099048915477069</c:v>
                </c:pt>
                <c:pt idx="39138">
                  <c:v>0.70100840035105949</c:v>
                </c:pt>
                <c:pt idx="39139">
                  <c:v>0.70102631154734829</c:v>
                </c:pt>
                <c:pt idx="39140">
                  <c:v>0.70104422274363709</c:v>
                </c:pt>
                <c:pt idx="39141">
                  <c:v>0.70106213393992589</c:v>
                </c:pt>
                <c:pt idx="39142">
                  <c:v>0.70108004513621469</c:v>
                </c:pt>
                <c:pt idx="39143">
                  <c:v>0.70109795633250349</c:v>
                </c:pt>
                <c:pt idx="39144">
                  <c:v>0.70111586752879229</c:v>
                </c:pt>
                <c:pt idx="39145">
                  <c:v>0.70113377872508109</c:v>
                </c:pt>
                <c:pt idx="39146">
                  <c:v>0.70115168992136989</c:v>
                </c:pt>
                <c:pt idx="39147">
                  <c:v>0.70116960111765869</c:v>
                </c:pt>
                <c:pt idx="39148">
                  <c:v>0.70118751231394749</c:v>
                </c:pt>
                <c:pt idx="39149">
                  <c:v>0.70120542351023629</c:v>
                </c:pt>
                <c:pt idx="39150">
                  <c:v>0.70122333470652509</c:v>
                </c:pt>
                <c:pt idx="39151">
                  <c:v>0.70124124590281389</c:v>
                </c:pt>
                <c:pt idx="39152">
                  <c:v>0.70125915709910269</c:v>
                </c:pt>
                <c:pt idx="39153">
                  <c:v>0.70127706829539149</c:v>
                </c:pt>
                <c:pt idx="39154">
                  <c:v>0.70129497949168029</c:v>
                </c:pt>
                <c:pt idx="39155">
                  <c:v>0.70131289068796909</c:v>
                </c:pt>
                <c:pt idx="39156">
                  <c:v>0.70133080188425789</c:v>
                </c:pt>
                <c:pt idx="39157">
                  <c:v>0.70134871308054669</c:v>
                </c:pt>
                <c:pt idx="39158">
                  <c:v>0.70136662427683549</c:v>
                </c:pt>
                <c:pt idx="39159">
                  <c:v>0.70138453547312429</c:v>
                </c:pt>
                <c:pt idx="39160">
                  <c:v>0.70140244666941309</c:v>
                </c:pt>
                <c:pt idx="39161">
                  <c:v>0.70142035786570189</c:v>
                </c:pt>
                <c:pt idx="39162">
                  <c:v>0.70143826906199069</c:v>
                </c:pt>
                <c:pt idx="39163">
                  <c:v>0.70145618025827949</c:v>
                </c:pt>
                <c:pt idx="39164">
                  <c:v>0.70147409145456829</c:v>
                </c:pt>
                <c:pt idx="39165">
                  <c:v>0.70149200265085709</c:v>
                </c:pt>
                <c:pt idx="39166">
                  <c:v>0.70150991384714589</c:v>
                </c:pt>
                <c:pt idx="39167">
                  <c:v>0.70152782504343469</c:v>
                </c:pt>
                <c:pt idx="39168">
                  <c:v>0.70154573623972349</c:v>
                </c:pt>
                <c:pt idx="39169">
                  <c:v>0.70156364743601229</c:v>
                </c:pt>
                <c:pt idx="39170">
                  <c:v>0.70158155863230109</c:v>
                </c:pt>
                <c:pt idx="39171">
                  <c:v>0.70159946982858989</c:v>
                </c:pt>
                <c:pt idx="39172">
                  <c:v>0.70161738102487869</c:v>
                </c:pt>
                <c:pt idx="39173">
                  <c:v>0.70163529222116749</c:v>
                </c:pt>
                <c:pt idx="39174">
                  <c:v>0.70165320341745629</c:v>
                </c:pt>
                <c:pt idx="39175">
                  <c:v>0.70167111461374509</c:v>
                </c:pt>
                <c:pt idx="39176">
                  <c:v>0.7016890258100339</c:v>
                </c:pt>
                <c:pt idx="39177">
                  <c:v>0.7017069370063227</c:v>
                </c:pt>
                <c:pt idx="39178">
                  <c:v>0.7017248482026115</c:v>
                </c:pt>
                <c:pt idx="39179">
                  <c:v>0.7017427593989003</c:v>
                </c:pt>
                <c:pt idx="39180">
                  <c:v>0.7017606705951891</c:v>
                </c:pt>
                <c:pt idx="39181">
                  <c:v>0.7017785817914779</c:v>
                </c:pt>
                <c:pt idx="39182">
                  <c:v>0.7017964929877667</c:v>
                </c:pt>
                <c:pt idx="39183">
                  <c:v>0.7018144041840555</c:v>
                </c:pt>
                <c:pt idx="39184">
                  <c:v>0.7018323153803443</c:v>
                </c:pt>
                <c:pt idx="39185">
                  <c:v>0.7018502265766331</c:v>
                </c:pt>
                <c:pt idx="39186">
                  <c:v>0.7018681377729219</c:v>
                </c:pt>
                <c:pt idx="39187">
                  <c:v>0.7018860489692107</c:v>
                </c:pt>
                <c:pt idx="39188">
                  <c:v>0.7019039601654995</c:v>
                </c:pt>
                <c:pt idx="39189">
                  <c:v>0.7019218713617883</c:v>
                </c:pt>
                <c:pt idx="39190">
                  <c:v>0.7019397825580771</c:v>
                </c:pt>
                <c:pt idx="39191">
                  <c:v>0.7019576937543659</c:v>
                </c:pt>
                <c:pt idx="39192">
                  <c:v>0.7019756049506547</c:v>
                </c:pt>
                <c:pt idx="39193">
                  <c:v>0.7019935161469435</c:v>
                </c:pt>
                <c:pt idx="39194">
                  <c:v>0.7020114273432323</c:v>
                </c:pt>
                <c:pt idx="39195">
                  <c:v>0.7020293385395211</c:v>
                </c:pt>
                <c:pt idx="39196">
                  <c:v>0.7020472497358099</c:v>
                </c:pt>
                <c:pt idx="39197">
                  <c:v>0.7020651609320987</c:v>
                </c:pt>
                <c:pt idx="39198">
                  <c:v>0.7020830721283875</c:v>
                </c:pt>
                <c:pt idx="39199">
                  <c:v>0.7021009833246763</c:v>
                </c:pt>
                <c:pt idx="39200">
                  <c:v>0.7021188945209651</c:v>
                </c:pt>
                <c:pt idx="39201">
                  <c:v>0.7021368057172539</c:v>
                </c:pt>
                <c:pt idx="39202">
                  <c:v>0.7021547169135427</c:v>
                </c:pt>
                <c:pt idx="39203">
                  <c:v>0.7021726281098315</c:v>
                </c:pt>
                <c:pt idx="39204">
                  <c:v>0.7021905393061203</c:v>
                </c:pt>
                <c:pt idx="39205">
                  <c:v>0.7022084505024091</c:v>
                </c:pt>
                <c:pt idx="39206">
                  <c:v>0.7022263616986979</c:v>
                </c:pt>
                <c:pt idx="39207">
                  <c:v>0.7022442728949867</c:v>
                </c:pt>
                <c:pt idx="39208">
                  <c:v>0.7022621840912755</c:v>
                </c:pt>
                <c:pt idx="39209">
                  <c:v>0.7022800952875643</c:v>
                </c:pt>
                <c:pt idx="39210">
                  <c:v>0.7022980064838531</c:v>
                </c:pt>
                <c:pt idx="39211">
                  <c:v>0.7023159176801419</c:v>
                </c:pt>
                <c:pt idx="39212">
                  <c:v>0.7023338288764307</c:v>
                </c:pt>
                <c:pt idx="39213">
                  <c:v>0.7023517400727195</c:v>
                </c:pt>
                <c:pt idx="39214">
                  <c:v>0.7023696512690083</c:v>
                </c:pt>
                <c:pt idx="39215">
                  <c:v>0.7023875624652971</c:v>
                </c:pt>
                <c:pt idx="39216">
                  <c:v>0.7024054736615859</c:v>
                </c:pt>
                <c:pt idx="39217">
                  <c:v>0.7024233848578747</c:v>
                </c:pt>
                <c:pt idx="39218">
                  <c:v>0.7024412960541635</c:v>
                </c:pt>
                <c:pt idx="39219">
                  <c:v>0.7024592072504523</c:v>
                </c:pt>
                <c:pt idx="39220">
                  <c:v>0.7024771184467411</c:v>
                </c:pt>
                <c:pt idx="39221">
                  <c:v>0.7024950296430299</c:v>
                </c:pt>
                <c:pt idx="39222">
                  <c:v>0.7025129408393187</c:v>
                </c:pt>
                <c:pt idx="39223">
                  <c:v>0.7025308520356075</c:v>
                </c:pt>
                <c:pt idx="39224">
                  <c:v>0.7025487632318963</c:v>
                </c:pt>
                <c:pt idx="39225">
                  <c:v>0.7025666744281851</c:v>
                </c:pt>
                <c:pt idx="39226">
                  <c:v>0.7025845856244739</c:v>
                </c:pt>
                <c:pt idx="39227">
                  <c:v>0.7026024968207627</c:v>
                </c:pt>
                <c:pt idx="39228">
                  <c:v>0.7026204080170515</c:v>
                </c:pt>
                <c:pt idx="39229">
                  <c:v>0.7026383192133403</c:v>
                </c:pt>
                <c:pt idx="39230">
                  <c:v>0.7026562304096291</c:v>
                </c:pt>
                <c:pt idx="39231">
                  <c:v>0.7026741416059179</c:v>
                </c:pt>
                <c:pt idx="39232">
                  <c:v>0.7026920528022067</c:v>
                </c:pt>
                <c:pt idx="39233">
                  <c:v>0.7027099639984955</c:v>
                </c:pt>
                <c:pt idx="39234">
                  <c:v>0.7027278751947843</c:v>
                </c:pt>
                <c:pt idx="39235">
                  <c:v>0.7027457863910731</c:v>
                </c:pt>
                <c:pt idx="39236">
                  <c:v>0.7027636975873619</c:v>
                </c:pt>
                <c:pt idx="39237">
                  <c:v>0.7027816087836507</c:v>
                </c:pt>
                <c:pt idx="39238">
                  <c:v>0.7027995199799395</c:v>
                </c:pt>
                <c:pt idx="39239">
                  <c:v>0.7028174311762283</c:v>
                </c:pt>
                <c:pt idx="39240">
                  <c:v>0.7028353423725171</c:v>
                </c:pt>
                <c:pt idx="39241">
                  <c:v>0.7028532535688059</c:v>
                </c:pt>
                <c:pt idx="39242">
                  <c:v>0.7028711647650947</c:v>
                </c:pt>
                <c:pt idx="39243">
                  <c:v>0.7028890759613835</c:v>
                </c:pt>
                <c:pt idx="39244">
                  <c:v>0.7029069871576723</c:v>
                </c:pt>
                <c:pt idx="39245">
                  <c:v>0.7029248983539611</c:v>
                </c:pt>
                <c:pt idx="39246">
                  <c:v>0.7029428095502499</c:v>
                </c:pt>
                <c:pt idx="39247">
                  <c:v>0.7029607207465387</c:v>
                </c:pt>
                <c:pt idx="39248">
                  <c:v>0.7029786319428275</c:v>
                </c:pt>
                <c:pt idx="39249">
                  <c:v>0.7029965431391163</c:v>
                </c:pt>
                <c:pt idx="39250">
                  <c:v>0.7030144543354051</c:v>
                </c:pt>
                <c:pt idx="39251">
                  <c:v>0.7030323655316939</c:v>
                </c:pt>
                <c:pt idx="39252">
                  <c:v>0.7030502767279827</c:v>
                </c:pt>
                <c:pt idx="39253">
                  <c:v>0.7030681879242715</c:v>
                </c:pt>
                <c:pt idx="39254">
                  <c:v>0.7030860991205603</c:v>
                </c:pt>
                <c:pt idx="39255">
                  <c:v>0.7031040103168491</c:v>
                </c:pt>
                <c:pt idx="39256">
                  <c:v>0.7031219215131379</c:v>
                </c:pt>
                <c:pt idx="39257">
                  <c:v>0.7031398327094267</c:v>
                </c:pt>
                <c:pt idx="39258">
                  <c:v>0.7031577439057155</c:v>
                </c:pt>
                <c:pt idx="39259">
                  <c:v>0.7031756551020043</c:v>
                </c:pt>
                <c:pt idx="39260">
                  <c:v>0.7031935662982931</c:v>
                </c:pt>
                <c:pt idx="39261">
                  <c:v>0.7032114774945819</c:v>
                </c:pt>
                <c:pt idx="39262">
                  <c:v>0.7032293886908707</c:v>
                </c:pt>
                <c:pt idx="39263">
                  <c:v>0.7032472998871595</c:v>
                </c:pt>
                <c:pt idx="39264">
                  <c:v>0.70326521108344831</c:v>
                </c:pt>
                <c:pt idx="39265">
                  <c:v>0.70328312227973711</c:v>
                </c:pt>
                <c:pt idx="39266">
                  <c:v>0.70330103347602591</c:v>
                </c:pt>
                <c:pt idx="39267">
                  <c:v>0.70331894467231471</c:v>
                </c:pt>
                <c:pt idx="39268">
                  <c:v>0.70333685586860351</c:v>
                </c:pt>
                <c:pt idx="39269">
                  <c:v>0.70335476706489231</c:v>
                </c:pt>
                <c:pt idx="39270">
                  <c:v>0.70337267826118111</c:v>
                </c:pt>
                <c:pt idx="39271">
                  <c:v>0.70339058945746991</c:v>
                </c:pt>
                <c:pt idx="39272">
                  <c:v>0.70340850065375871</c:v>
                </c:pt>
                <c:pt idx="39273">
                  <c:v>0.70342641185004751</c:v>
                </c:pt>
                <c:pt idx="39274">
                  <c:v>0.70344432304633631</c:v>
                </c:pt>
                <c:pt idx="39275">
                  <c:v>0.70346223424262511</c:v>
                </c:pt>
                <c:pt idx="39276">
                  <c:v>0.70348014543891391</c:v>
                </c:pt>
                <c:pt idx="39277">
                  <c:v>0.70349805663520271</c:v>
                </c:pt>
                <c:pt idx="39278">
                  <c:v>0.70351596783149151</c:v>
                </c:pt>
                <c:pt idx="39279">
                  <c:v>0.70353387902778031</c:v>
                </c:pt>
                <c:pt idx="39280">
                  <c:v>0.70355179022406911</c:v>
                </c:pt>
                <c:pt idx="39281">
                  <c:v>0.70356970142035791</c:v>
                </c:pt>
                <c:pt idx="39282">
                  <c:v>0.70358761261664671</c:v>
                </c:pt>
                <c:pt idx="39283">
                  <c:v>0.70360552381293551</c:v>
                </c:pt>
                <c:pt idx="39284">
                  <c:v>0.70362343500922431</c:v>
                </c:pt>
                <c:pt idx="39285">
                  <c:v>0.70364134620551311</c:v>
                </c:pt>
                <c:pt idx="39286">
                  <c:v>0.70365925740180191</c:v>
                </c:pt>
                <c:pt idx="39287">
                  <c:v>0.70367716859809071</c:v>
                </c:pt>
                <c:pt idx="39288">
                  <c:v>0.70369507979437951</c:v>
                </c:pt>
                <c:pt idx="39289">
                  <c:v>0.70371299099066831</c:v>
                </c:pt>
                <c:pt idx="39290">
                  <c:v>0.70373090218695711</c:v>
                </c:pt>
                <c:pt idx="39291">
                  <c:v>0.70374881338324591</c:v>
                </c:pt>
                <c:pt idx="39292">
                  <c:v>0.70376672457953471</c:v>
                </c:pt>
                <c:pt idx="39293">
                  <c:v>0.70378463577582351</c:v>
                </c:pt>
                <c:pt idx="39294">
                  <c:v>0.70380254697211231</c:v>
                </c:pt>
                <c:pt idx="39295">
                  <c:v>0.70382045816840111</c:v>
                </c:pt>
                <c:pt idx="39296">
                  <c:v>0.70383836936468991</c:v>
                </c:pt>
                <c:pt idx="39297">
                  <c:v>0.70385628056097871</c:v>
                </c:pt>
                <c:pt idx="39298">
                  <c:v>0.70387419175726751</c:v>
                </c:pt>
                <c:pt idx="39299">
                  <c:v>0.70389210295355631</c:v>
                </c:pt>
                <c:pt idx="39300">
                  <c:v>0.70391001414984511</c:v>
                </c:pt>
                <c:pt idx="39301">
                  <c:v>0.70392792534613391</c:v>
                </c:pt>
                <c:pt idx="39302">
                  <c:v>0.70394583654242271</c:v>
                </c:pt>
                <c:pt idx="39303">
                  <c:v>0.70396374773871151</c:v>
                </c:pt>
                <c:pt idx="39304">
                  <c:v>0.70398165893500031</c:v>
                </c:pt>
                <c:pt idx="39305">
                  <c:v>0.70399957013128911</c:v>
                </c:pt>
                <c:pt idx="39306">
                  <c:v>0.70401748132757791</c:v>
                </c:pt>
                <c:pt idx="39307">
                  <c:v>0.70403539252386671</c:v>
                </c:pt>
                <c:pt idx="39308">
                  <c:v>0.70405330372015551</c:v>
                </c:pt>
                <c:pt idx="39309">
                  <c:v>0.70407121491644431</c:v>
                </c:pt>
                <c:pt idx="39310">
                  <c:v>0.70408912611273311</c:v>
                </c:pt>
                <c:pt idx="39311">
                  <c:v>0.70410703730902191</c:v>
                </c:pt>
                <c:pt idx="39312">
                  <c:v>0.70412494850531071</c:v>
                </c:pt>
                <c:pt idx="39313">
                  <c:v>0.70414285970159951</c:v>
                </c:pt>
                <c:pt idx="39314">
                  <c:v>0.70416077089788831</c:v>
                </c:pt>
                <c:pt idx="39315">
                  <c:v>0.70417868209417711</c:v>
                </c:pt>
                <c:pt idx="39316">
                  <c:v>0.70419659329046591</c:v>
                </c:pt>
                <c:pt idx="39317">
                  <c:v>0.70421450448675471</c:v>
                </c:pt>
                <c:pt idx="39318">
                  <c:v>0.70423241568304351</c:v>
                </c:pt>
                <c:pt idx="39319">
                  <c:v>0.70425032687933231</c:v>
                </c:pt>
                <c:pt idx="39320">
                  <c:v>0.70426823807562111</c:v>
                </c:pt>
                <c:pt idx="39321">
                  <c:v>0.70428614927190991</c:v>
                </c:pt>
                <c:pt idx="39322">
                  <c:v>0.70430406046819871</c:v>
                </c:pt>
                <c:pt idx="39323">
                  <c:v>0.70432197166448751</c:v>
                </c:pt>
                <c:pt idx="39324">
                  <c:v>0.70433988286077631</c:v>
                </c:pt>
                <c:pt idx="39325">
                  <c:v>0.70435779405706511</c:v>
                </c:pt>
                <c:pt idx="39326">
                  <c:v>0.70437570525335391</c:v>
                </c:pt>
                <c:pt idx="39327">
                  <c:v>0.70439361644964271</c:v>
                </c:pt>
                <c:pt idx="39328">
                  <c:v>0.70441152764593151</c:v>
                </c:pt>
                <c:pt idx="39329">
                  <c:v>0.70442943884222031</c:v>
                </c:pt>
                <c:pt idx="39330">
                  <c:v>0.70444735003850911</c:v>
                </c:pt>
                <c:pt idx="39331">
                  <c:v>0.70446526123479791</c:v>
                </c:pt>
                <c:pt idx="39332">
                  <c:v>0.70448317243108671</c:v>
                </c:pt>
                <c:pt idx="39333">
                  <c:v>0.70450108362737551</c:v>
                </c:pt>
                <c:pt idx="39334">
                  <c:v>0.70451899482366431</c:v>
                </c:pt>
                <c:pt idx="39335">
                  <c:v>0.70453690601995311</c:v>
                </c:pt>
                <c:pt idx="39336">
                  <c:v>0.70455481721624191</c:v>
                </c:pt>
                <c:pt idx="39337">
                  <c:v>0.70457272841253071</c:v>
                </c:pt>
                <c:pt idx="39338">
                  <c:v>0.70459063960881951</c:v>
                </c:pt>
                <c:pt idx="39339">
                  <c:v>0.70460855080510831</c:v>
                </c:pt>
                <c:pt idx="39340">
                  <c:v>0.70462646200139711</c:v>
                </c:pt>
                <c:pt idx="39341">
                  <c:v>0.70464437319768591</c:v>
                </c:pt>
                <c:pt idx="39342">
                  <c:v>0.70466228439397471</c:v>
                </c:pt>
                <c:pt idx="39343">
                  <c:v>0.70468019559026351</c:v>
                </c:pt>
                <c:pt idx="39344">
                  <c:v>0.70469810678655231</c:v>
                </c:pt>
                <c:pt idx="39345">
                  <c:v>0.70471601798284111</c:v>
                </c:pt>
                <c:pt idx="39346">
                  <c:v>0.70473392917912991</c:v>
                </c:pt>
                <c:pt idx="39347">
                  <c:v>0.70475184037541871</c:v>
                </c:pt>
                <c:pt idx="39348">
                  <c:v>0.70476975157170751</c:v>
                </c:pt>
                <c:pt idx="39349">
                  <c:v>0.70478766276799631</c:v>
                </c:pt>
                <c:pt idx="39350">
                  <c:v>0.70480557396428511</c:v>
                </c:pt>
                <c:pt idx="39351">
                  <c:v>0.70482348516057391</c:v>
                </c:pt>
                <c:pt idx="39352">
                  <c:v>0.70484139635686271</c:v>
                </c:pt>
                <c:pt idx="39353">
                  <c:v>0.70485930755315152</c:v>
                </c:pt>
                <c:pt idx="39354">
                  <c:v>0.70487721874944032</c:v>
                </c:pt>
                <c:pt idx="39355">
                  <c:v>0.70489512994572912</c:v>
                </c:pt>
                <c:pt idx="39356">
                  <c:v>0.70491304114201792</c:v>
                </c:pt>
                <c:pt idx="39357">
                  <c:v>0.70493095233830672</c:v>
                </c:pt>
                <c:pt idx="39358">
                  <c:v>0.70494886353459552</c:v>
                </c:pt>
                <c:pt idx="39359">
                  <c:v>0.70496677473088432</c:v>
                </c:pt>
                <c:pt idx="39360">
                  <c:v>0.70498468592717312</c:v>
                </c:pt>
                <c:pt idx="39361">
                  <c:v>0.70500259712346192</c:v>
                </c:pt>
                <c:pt idx="39362">
                  <c:v>0.70502050831975072</c:v>
                </c:pt>
                <c:pt idx="39363">
                  <c:v>0.70503841951603952</c:v>
                </c:pt>
                <c:pt idx="39364">
                  <c:v>0.70505633071232832</c:v>
                </c:pt>
                <c:pt idx="39365">
                  <c:v>0.70507424190861712</c:v>
                </c:pt>
                <c:pt idx="39366">
                  <c:v>0.70509215310490592</c:v>
                </c:pt>
                <c:pt idx="39367">
                  <c:v>0.70511006430119472</c:v>
                </c:pt>
                <c:pt idx="39368">
                  <c:v>0.70512797549748352</c:v>
                </c:pt>
                <c:pt idx="39369">
                  <c:v>0.70514588669377232</c:v>
                </c:pt>
                <c:pt idx="39370">
                  <c:v>0.70516379789006112</c:v>
                </c:pt>
                <c:pt idx="39371">
                  <c:v>0.70518170908634992</c:v>
                </c:pt>
                <c:pt idx="39372">
                  <c:v>0.70519962028263872</c:v>
                </c:pt>
                <c:pt idx="39373">
                  <c:v>0.70521753147892752</c:v>
                </c:pt>
                <c:pt idx="39374">
                  <c:v>0.70523544267521632</c:v>
                </c:pt>
                <c:pt idx="39375">
                  <c:v>0.70525335387150512</c:v>
                </c:pt>
                <c:pt idx="39376">
                  <c:v>0.70527126506779392</c:v>
                </c:pt>
                <c:pt idx="39377">
                  <c:v>0.70528917626408272</c:v>
                </c:pt>
                <c:pt idx="39378">
                  <c:v>0.70530708746037152</c:v>
                </c:pt>
                <c:pt idx="39379">
                  <c:v>0.70532499865666032</c:v>
                </c:pt>
                <c:pt idx="39380">
                  <c:v>0.70534290985294912</c:v>
                </c:pt>
                <c:pt idx="39381">
                  <c:v>0.70536082104923792</c:v>
                </c:pt>
                <c:pt idx="39382">
                  <c:v>0.70537873224552672</c:v>
                </c:pt>
                <c:pt idx="39383">
                  <c:v>0.70539664344181552</c:v>
                </c:pt>
                <c:pt idx="39384">
                  <c:v>0.70541455463810432</c:v>
                </c:pt>
                <c:pt idx="39385">
                  <c:v>0.70543246583439312</c:v>
                </c:pt>
                <c:pt idx="39386">
                  <c:v>0.70545037703068192</c:v>
                </c:pt>
                <c:pt idx="39387">
                  <c:v>0.70546828822697072</c:v>
                </c:pt>
                <c:pt idx="39388">
                  <c:v>0.70548619942325952</c:v>
                </c:pt>
                <c:pt idx="39389">
                  <c:v>0.70550411061954832</c:v>
                </c:pt>
                <c:pt idx="39390">
                  <c:v>0.70552202181583712</c:v>
                </c:pt>
                <c:pt idx="39391">
                  <c:v>0.70553993301212592</c:v>
                </c:pt>
                <c:pt idx="39392">
                  <c:v>0.70555784420841472</c:v>
                </c:pt>
                <c:pt idx="39393">
                  <c:v>0.70557575540470352</c:v>
                </c:pt>
                <c:pt idx="39394">
                  <c:v>0.70559366660099232</c:v>
                </c:pt>
                <c:pt idx="39395">
                  <c:v>0.70561157779728112</c:v>
                </c:pt>
                <c:pt idx="39396">
                  <c:v>0.70562948899356992</c:v>
                </c:pt>
                <c:pt idx="39397">
                  <c:v>0.70564740018985872</c:v>
                </c:pt>
                <c:pt idx="39398">
                  <c:v>0.70566531138614752</c:v>
                </c:pt>
                <c:pt idx="39399">
                  <c:v>0.70568322258243632</c:v>
                </c:pt>
                <c:pt idx="39400">
                  <c:v>0.70570113377872512</c:v>
                </c:pt>
                <c:pt idx="39401">
                  <c:v>0.70571904497501392</c:v>
                </c:pt>
                <c:pt idx="39402">
                  <c:v>0.70573695617130272</c:v>
                </c:pt>
                <c:pt idx="39403">
                  <c:v>0.70575486736759152</c:v>
                </c:pt>
                <c:pt idx="39404">
                  <c:v>0.70577277856388032</c:v>
                </c:pt>
                <c:pt idx="39405">
                  <c:v>0.70579068976016912</c:v>
                </c:pt>
                <c:pt idx="39406">
                  <c:v>0.70580860095645792</c:v>
                </c:pt>
                <c:pt idx="39407">
                  <c:v>0.70582651215274672</c:v>
                </c:pt>
                <c:pt idx="39408">
                  <c:v>0.70584442334903552</c:v>
                </c:pt>
                <c:pt idx="39409">
                  <c:v>0.70586233454532432</c:v>
                </c:pt>
                <c:pt idx="39410">
                  <c:v>0.70588024574161312</c:v>
                </c:pt>
                <c:pt idx="39411">
                  <c:v>0.70589815693790192</c:v>
                </c:pt>
                <c:pt idx="39412">
                  <c:v>0.70591606813419072</c:v>
                </c:pt>
                <c:pt idx="39413">
                  <c:v>0.70593397933047952</c:v>
                </c:pt>
                <c:pt idx="39414">
                  <c:v>0.70595189052676832</c:v>
                </c:pt>
                <c:pt idx="39415">
                  <c:v>0.70596980172305712</c:v>
                </c:pt>
                <c:pt idx="39416">
                  <c:v>0.70598771291934592</c:v>
                </c:pt>
                <c:pt idx="39417">
                  <c:v>0.70600562411563472</c:v>
                </c:pt>
                <c:pt idx="39418">
                  <c:v>0.70602353531192352</c:v>
                </c:pt>
                <c:pt idx="39419">
                  <c:v>0.70604144650821232</c:v>
                </c:pt>
                <c:pt idx="39420">
                  <c:v>0.70605935770450112</c:v>
                </c:pt>
                <c:pt idx="39421">
                  <c:v>0.70607726890078992</c:v>
                </c:pt>
                <c:pt idx="39422">
                  <c:v>0.70609518009707872</c:v>
                </c:pt>
                <c:pt idx="39423">
                  <c:v>0.70611309129336752</c:v>
                </c:pt>
                <c:pt idx="39424">
                  <c:v>0.70613100248965632</c:v>
                </c:pt>
                <c:pt idx="39425">
                  <c:v>0.70614891368594512</c:v>
                </c:pt>
                <c:pt idx="39426">
                  <c:v>0.70616682488223392</c:v>
                </c:pt>
                <c:pt idx="39427">
                  <c:v>0.70618473607852272</c:v>
                </c:pt>
                <c:pt idx="39428">
                  <c:v>0.70620264727481152</c:v>
                </c:pt>
                <c:pt idx="39429">
                  <c:v>0.70622055847110032</c:v>
                </c:pt>
                <c:pt idx="39430">
                  <c:v>0.70623846966738912</c:v>
                </c:pt>
                <c:pt idx="39431">
                  <c:v>0.70625638086367792</c:v>
                </c:pt>
                <c:pt idx="39432">
                  <c:v>0.70627429205996672</c:v>
                </c:pt>
                <c:pt idx="39433">
                  <c:v>0.70629220325625552</c:v>
                </c:pt>
                <c:pt idx="39434">
                  <c:v>0.70631011445254432</c:v>
                </c:pt>
                <c:pt idx="39435">
                  <c:v>0.70632802564883312</c:v>
                </c:pt>
                <c:pt idx="39436">
                  <c:v>0.70634593684512192</c:v>
                </c:pt>
                <c:pt idx="39437">
                  <c:v>0.70636384804141072</c:v>
                </c:pt>
                <c:pt idx="39438">
                  <c:v>0.70638175923769952</c:v>
                </c:pt>
                <c:pt idx="39439">
                  <c:v>0.70639967043398832</c:v>
                </c:pt>
                <c:pt idx="39440">
                  <c:v>0.70641758163027712</c:v>
                </c:pt>
                <c:pt idx="39441">
                  <c:v>0.70643549282656593</c:v>
                </c:pt>
                <c:pt idx="39442">
                  <c:v>0.70645340402285473</c:v>
                </c:pt>
                <c:pt idx="39443">
                  <c:v>0.70647131521914353</c:v>
                </c:pt>
                <c:pt idx="39444">
                  <c:v>0.70648922641543233</c:v>
                </c:pt>
                <c:pt idx="39445">
                  <c:v>0.70650713761172113</c:v>
                </c:pt>
                <c:pt idx="39446">
                  <c:v>0.70652504880800993</c:v>
                </c:pt>
                <c:pt idx="39447">
                  <c:v>0.70654296000429873</c:v>
                </c:pt>
                <c:pt idx="39448">
                  <c:v>0.70656087120058753</c:v>
                </c:pt>
                <c:pt idx="39449">
                  <c:v>0.70657878239687633</c:v>
                </c:pt>
                <c:pt idx="39450">
                  <c:v>0.70659669359316513</c:v>
                </c:pt>
                <c:pt idx="39451">
                  <c:v>0.70661460478945393</c:v>
                </c:pt>
                <c:pt idx="39452">
                  <c:v>0.70663251598574273</c:v>
                </c:pt>
                <c:pt idx="39453">
                  <c:v>0.70665042718203153</c:v>
                </c:pt>
                <c:pt idx="39454">
                  <c:v>0.70666833837832033</c:v>
                </c:pt>
                <c:pt idx="39455">
                  <c:v>0.70668624957460913</c:v>
                </c:pt>
                <c:pt idx="39456">
                  <c:v>0.70670416077089793</c:v>
                </c:pt>
                <c:pt idx="39457">
                  <c:v>0.70672207196718673</c:v>
                </c:pt>
                <c:pt idx="39458">
                  <c:v>0.70673998316347553</c:v>
                </c:pt>
                <c:pt idx="39459">
                  <c:v>0.70675789435976433</c:v>
                </c:pt>
                <c:pt idx="39460">
                  <c:v>0.70677580555605313</c:v>
                </c:pt>
                <c:pt idx="39461">
                  <c:v>0.70679371675234193</c:v>
                </c:pt>
                <c:pt idx="39462">
                  <c:v>0.70681162794863073</c:v>
                </c:pt>
                <c:pt idx="39463">
                  <c:v>0.70682953914491953</c:v>
                </c:pt>
                <c:pt idx="39464">
                  <c:v>0.70684745034120833</c:v>
                </c:pt>
                <c:pt idx="39465">
                  <c:v>0.70686536153749713</c:v>
                </c:pt>
                <c:pt idx="39466">
                  <c:v>0.70688327273378593</c:v>
                </c:pt>
                <c:pt idx="39467">
                  <c:v>0.70690118393007473</c:v>
                </c:pt>
                <c:pt idx="39468">
                  <c:v>0.70691909512636353</c:v>
                </c:pt>
                <c:pt idx="39469">
                  <c:v>0.70693700632265233</c:v>
                </c:pt>
                <c:pt idx="39470">
                  <c:v>0.70695491751894113</c:v>
                </c:pt>
                <c:pt idx="39471">
                  <c:v>0.70697282871522993</c:v>
                </c:pt>
                <c:pt idx="39472">
                  <c:v>0.70699073991151873</c:v>
                </c:pt>
                <c:pt idx="39473">
                  <c:v>0.70700865110780753</c:v>
                </c:pt>
                <c:pt idx="39474">
                  <c:v>0.70702656230409633</c:v>
                </c:pt>
                <c:pt idx="39475">
                  <c:v>0.70704447350038513</c:v>
                </c:pt>
                <c:pt idx="39476">
                  <c:v>0.70706238469667393</c:v>
                </c:pt>
                <c:pt idx="39477">
                  <c:v>0.70708029589296273</c:v>
                </c:pt>
                <c:pt idx="39478">
                  <c:v>0.70709820708925153</c:v>
                </c:pt>
                <c:pt idx="39479">
                  <c:v>0.70711611828554033</c:v>
                </c:pt>
                <c:pt idx="39480">
                  <c:v>0.70713402948182913</c:v>
                </c:pt>
                <c:pt idx="39481">
                  <c:v>0.70715194067811793</c:v>
                </c:pt>
                <c:pt idx="39482">
                  <c:v>0.70716985187440673</c:v>
                </c:pt>
                <c:pt idx="39483">
                  <c:v>0.70718776307069553</c:v>
                </c:pt>
                <c:pt idx="39484">
                  <c:v>0.70720567426698433</c:v>
                </c:pt>
                <c:pt idx="39485">
                  <c:v>0.70722358546327313</c:v>
                </c:pt>
                <c:pt idx="39486">
                  <c:v>0.70724149665956193</c:v>
                </c:pt>
                <c:pt idx="39487">
                  <c:v>0.70725940785585073</c:v>
                </c:pt>
                <c:pt idx="39488">
                  <c:v>0.70727731905213953</c:v>
                </c:pt>
                <c:pt idx="39489">
                  <c:v>0.70729523024842833</c:v>
                </c:pt>
                <c:pt idx="39490">
                  <c:v>0.70731314144471713</c:v>
                </c:pt>
                <c:pt idx="39491">
                  <c:v>0.70733105264100593</c:v>
                </c:pt>
                <c:pt idx="39492">
                  <c:v>0.70734896383729473</c:v>
                </c:pt>
                <c:pt idx="39493">
                  <c:v>0.70736687503358353</c:v>
                </c:pt>
                <c:pt idx="39494">
                  <c:v>0.70738478622987233</c:v>
                </c:pt>
                <c:pt idx="39495">
                  <c:v>0.70740269742616113</c:v>
                </c:pt>
                <c:pt idx="39496">
                  <c:v>0.70742060862244993</c:v>
                </c:pt>
                <c:pt idx="39497">
                  <c:v>0.70743851981873873</c:v>
                </c:pt>
                <c:pt idx="39498">
                  <c:v>0.70745643101502753</c:v>
                </c:pt>
                <c:pt idx="39499">
                  <c:v>0.70747434221131633</c:v>
                </c:pt>
                <c:pt idx="39500">
                  <c:v>0.70749225340760513</c:v>
                </c:pt>
                <c:pt idx="39501">
                  <c:v>0.70751016460389393</c:v>
                </c:pt>
                <c:pt idx="39502">
                  <c:v>0.70752807580018273</c:v>
                </c:pt>
                <c:pt idx="39503">
                  <c:v>0.70754598699647153</c:v>
                </c:pt>
                <c:pt idx="39504">
                  <c:v>0.70756389819276033</c:v>
                </c:pt>
                <c:pt idx="39505">
                  <c:v>0.70758180938904913</c:v>
                </c:pt>
                <c:pt idx="39506">
                  <c:v>0.70759972058533793</c:v>
                </c:pt>
                <c:pt idx="39507">
                  <c:v>0.70761763178162673</c:v>
                </c:pt>
                <c:pt idx="39508">
                  <c:v>0.70763554297791553</c:v>
                </c:pt>
                <c:pt idx="39509">
                  <c:v>0.70765345417420433</c:v>
                </c:pt>
                <c:pt idx="39510">
                  <c:v>0.70767136537049313</c:v>
                </c:pt>
                <c:pt idx="39511">
                  <c:v>0.70768927656678193</c:v>
                </c:pt>
                <c:pt idx="39512">
                  <c:v>0.70770718776307073</c:v>
                </c:pt>
                <c:pt idx="39513">
                  <c:v>0.70772509895935953</c:v>
                </c:pt>
                <c:pt idx="39514">
                  <c:v>0.70774301015564833</c:v>
                </c:pt>
                <c:pt idx="39515">
                  <c:v>0.70776092135193713</c:v>
                </c:pt>
                <c:pt idx="39516">
                  <c:v>0.70777883254822593</c:v>
                </c:pt>
                <c:pt idx="39517">
                  <c:v>0.70779674374451473</c:v>
                </c:pt>
                <c:pt idx="39518">
                  <c:v>0.70781465494080353</c:v>
                </c:pt>
                <c:pt idx="39519">
                  <c:v>0.70783256613709233</c:v>
                </c:pt>
                <c:pt idx="39520">
                  <c:v>0.70785047733338113</c:v>
                </c:pt>
                <c:pt idx="39521">
                  <c:v>0.70786838852966993</c:v>
                </c:pt>
                <c:pt idx="39522">
                  <c:v>0.70788629972595873</c:v>
                </c:pt>
                <c:pt idx="39523">
                  <c:v>0.70790421092224753</c:v>
                </c:pt>
                <c:pt idx="39524">
                  <c:v>0.70792212211853633</c:v>
                </c:pt>
                <c:pt idx="39525">
                  <c:v>0.70794003331482513</c:v>
                </c:pt>
                <c:pt idx="39526">
                  <c:v>0.70795794451111393</c:v>
                </c:pt>
                <c:pt idx="39527">
                  <c:v>0.70797585570740273</c:v>
                </c:pt>
                <c:pt idx="39528">
                  <c:v>0.70799376690369153</c:v>
                </c:pt>
                <c:pt idx="39529">
                  <c:v>0.70801167809998033</c:v>
                </c:pt>
                <c:pt idx="39530">
                  <c:v>0.70802958929626914</c:v>
                </c:pt>
                <c:pt idx="39531">
                  <c:v>0.70804750049255794</c:v>
                </c:pt>
                <c:pt idx="39532">
                  <c:v>0.70806541168884674</c:v>
                </c:pt>
                <c:pt idx="39533">
                  <c:v>0.70808332288513554</c:v>
                </c:pt>
                <c:pt idx="39534">
                  <c:v>0.70810123408142434</c:v>
                </c:pt>
                <c:pt idx="39535">
                  <c:v>0.70811914527771314</c:v>
                </c:pt>
                <c:pt idx="39536">
                  <c:v>0.70813705647400194</c:v>
                </c:pt>
                <c:pt idx="39537">
                  <c:v>0.70815496767029074</c:v>
                </c:pt>
                <c:pt idx="39538">
                  <c:v>0.70817287886657954</c:v>
                </c:pt>
                <c:pt idx="39539">
                  <c:v>0.70819079006286834</c:v>
                </c:pt>
                <c:pt idx="39540">
                  <c:v>0.70820870125915714</c:v>
                </c:pt>
                <c:pt idx="39541">
                  <c:v>0.70822661245544594</c:v>
                </c:pt>
                <c:pt idx="39542">
                  <c:v>0.70824452365173474</c:v>
                </c:pt>
                <c:pt idx="39543">
                  <c:v>0.70826243484802354</c:v>
                </c:pt>
                <c:pt idx="39544">
                  <c:v>0.70828034604431234</c:v>
                </c:pt>
                <c:pt idx="39545">
                  <c:v>0.70829825724060114</c:v>
                </c:pt>
                <c:pt idx="39546">
                  <c:v>0.70831616843688994</c:v>
                </c:pt>
                <c:pt idx="39547">
                  <c:v>0.70833407963317874</c:v>
                </c:pt>
                <c:pt idx="39548">
                  <c:v>0.70835199082946754</c:v>
                </c:pt>
                <c:pt idx="39549">
                  <c:v>0.70836990202575634</c:v>
                </c:pt>
                <c:pt idx="39550">
                  <c:v>0.70838781322204514</c:v>
                </c:pt>
                <c:pt idx="39551">
                  <c:v>0.70840572441833394</c:v>
                </c:pt>
                <c:pt idx="39552">
                  <c:v>0.70842363561462274</c:v>
                </c:pt>
                <c:pt idx="39553">
                  <c:v>0.70844154681091154</c:v>
                </c:pt>
                <c:pt idx="39554">
                  <c:v>0.70845945800720034</c:v>
                </c:pt>
                <c:pt idx="39555">
                  <c:v>0.70847736920348914</c:v>
                </c:pt>
                <c:pt idx="39556">
                  <c:v>0.70849528039977794</c:v>
                </c:pt>
                <c:pt idx="39557">
                  <c:v>0.70851319159606674</c:v>
                </c:pt>
                <c:pt idx="39558">
                  <c:v>0.70853110279235554</c:v>
                </c:pt>
                <c:pt idx="39559">
                  <c:v>0.70854901398864434</c:v>
                </c:pt>
                <c:pt idx="39560">
                  <c:v>0.70856692518493314</c:v>
                </c:pt>
                <c:pt idx="39561">
                  <c:v>0.70858483638122194</c:v>
                </c:pt>
                <c:pt idx="39562">
                  <c:v>0.70860274757751074</c:v>
                </c:pt>
                <c:pt idx="39563">
                  <c:v>0.70862065877379954</c:v>
                </c:pt>
                <c:pt idx="39564">
                  <c:v>0.70863856997008834</c:v>
                </c:pt>
                <c:pt idx="39565">
                  <c:v>0.70865648116637714</c:v>
                </c:pt>
                <c:pt idx="39566">
                  <c:v>0.70867439236266594</c:v>
                </c:pt>
                <c:pt idx="39567">
                  <c:v>0.70869230355895474</c:v>
                </c:pt>
                <c:pt idx="39568">
                  <c:v>0.70871021475524354</c:v>
                </c:pt>
                <c:pt idx="39569">
                  <c:v>0.70872812595153234</c:v>
                </c:pt>
                <c:pt idx="39570">
                  <c:v>0.70874603714782114</c:v>
                </c:pt>
                <c:pt idx="39571">
                  <c:v>0.70876394834410994</c:v>
                </c:pt>
                <c:pt idx="39572">
                  <c:v>0.70878185954039874</c:v>
                </c:pt>
                <c:pt idx="39573">
                  <c:v>0.70879977073668754</c:v>
                </c:pt>
                <c:pt idx="39574">
                  <c:v>0.70881768193297634</c:v>
                </c:pt>
                <c:pt idx="39575">
                  <c:v>0.70883559312926514</c:v>
                </c:pt>
                <c:pt idx="39576">
                  <c:v>0.70885350432555394</c:v>
                </c:pt>
                <c:pt idx="39577">
                  <c:v>0.70887141552184274</c:v>
                </c:pt>
                <c:pt idx="39578">
                  <c:v>0.70888932671813154</c:v>
                </c:pt>
                <c:pt idx="39579">
                  <c:v>0.70890723791442034</c:v>
                </c:pt>
                <c:pt idx="39580">
                  <c:v>0.70892514911070914</c:v>
                </c:pt>
                <c:pt idx="39581">
                  <c:v>0.70894306030699794</c:v>
                </c:pt>
                <c:pt idx="39582">
                  <c:v>0.70896097150328674</c:v>
                </c:pt>
                <c:pt idx="39583">
                  <c:v>0.70897888269957554</c:v>
                </c:pt>
                <c:pt idx="39584">
                  <c:v>0.70899679389586434</c:v>
                </c:pt>
                <c:pt idx="39585">
                  <c:v>0.70901470509215314</c:v>
                </c:pt>
                <c:pt idx="39586">
                  <c:v>0.70903261628844194</c:v>
                </c:pt>
                <c:pt idx="39587">
                  <c:v>0.70905052748473074</c:v>
                </c:pt>
                <c:pt idx="39588">
                  <c:v>0.70906843868101954</c:v>
                </c:pt>
                <c:pt idx="39589">
                  <c:v>0.70908634987730834</c:v>
                </c:pt>
                <c:pt idx="39590">
                  <c:v>0.70910426107359714</c:v>
                </c:pt>
                <c:pt idx="39591">
                  <c:v>0.70912217226988594</c:v>
                </c:pt>
                <c:pt idx="39592">
                  <c:v>0.70914008346617474</c:v>
                </c:pt>
                <c:pt idx="39593">
                  <c:v>0.70915799466246354</c:v>
                </c:pt>
                <c:pt idx="39594">
                  <c:v>0.70917590585875234</c:v>
                </c:pt>
                <c:pt idx="39595">
                  <c:v>0.70919381705504114</c:v>
                </c:pt>
                <c:pt idx="39596">
                  <c:v>0.70921172825132994</c:v>
                </c:pt>
                <c:pt idx="39597">
                  <c:v>0.70922963944761874</c:v>
                </c:pt>
                <c:pt idx="39598">
                  <c:v>0.70924755064390754</c:v>
                </c:pt>
                <c:pt idx="39599">
                  <c:v>0.70926546184019634</c:v>
                </c:pt>
                <c:pt idx="39600">
                  <c:v>0.70928337303648514</c:v>
                </c:pt>
                <c:pt idx="39601">
                  <c:v>0.70930128423277394</c:v>
                </c:pt>
                <c:pt idx="39602">
                  <c:v>0.70931919542906274</c:v>
                </c:pt>
                <c:pt idx="39603">
                  <c:v>0.70933710662535154</c:v>
                </c:pt>
                <c:pt idx="39604">
                  <c:v>0.70935501782164034</c:v>
                </c:pt>
                <c:pt idx="39605">
                  <c:v>0.70937292901792914</c:v>
                </c:pt>
                <c:pt idx="39606">
                  <c:v>0.70939084021421794</c:v>
                </c:pt>
                <c:pt idx="39607">
                  <c:v>0.70940875141050674</c:v>
                </c:pt>
                <c:pt idx="39608">
                  <c:v>0.70942666260679554</c:v>
                </c:pt>
                <c:pt idx="39609">
                  <c:v>0.70944457380308434</c:v>
                </c:pt>
                <c:pt idx="39610">
                  <c:v>0.70946248499937314</c:v>
                </c:pt>
                <c:pt idx="39611">
                  <c:v>0.70948039619566194</c:v>
                </c:pt>
                <c:pt idx="39612">
                  <c:v>0.70949830739195074</c:v>
                </c:pt>
                <c:pt idx="39613">
                  <c:v>0.70951621858823954</c:v>
                </c:pt>
                <c:pt idx="39614">
                  <c:v>0.70953412978452834</c:v>
                </c:pt>
                <c:pt idx="39615">
                  <c:v>0.70955204098081714</c:v>
                </c:pt>
                <c:pt idx="39616">
                  <c:v>0.70956995217710594</c:v>
                </c:pt>
                <c:pt idx="39617">
                  <c:v>0.70958786337339474</c:v>
                </c:pt>
                <c:pt idx="39618">
                  <c:v>0.70960577456968355</c:v>
                </c:pt>
                <c:pt idx="39619">
                  <c:v>0.70962368576597235</c:v>
                </c:pt>
                <c:pt idx="39620">
                  <c:v>0.70964159696226115</c:v>
                </c:pt>
                <c:pt idx="39621">
                  <c:v>0.70965950815854995</c:v>
                </c:pt>
                <c:pt idx="39622">
                  <c:v>0.70967741935483875</c:v>
                </c:pt>
                <c:pt idx="39623">
                  <c:v>0.70969533055112755</c:v>
                </c:pt>
                <c:pt idx="39624">
                  <c:v>0.70971324174741635</c:v>
                </c:pt>
                <c:pt idx="39625">
                  <c:v>0.70973115294370515</c:v>
                </c:pt>
                <c:pt idx="39626">
                  <c:v>0.70974906413999395</c:v>
                </c:pt>
                <c:pt idx="39627">
                  <c:v>0.70976697533628275</c:v>
                </c:pt>
                <c:pt idx="39628">
                  <c:v>0.70978488653257155</c:v>
                </c:pt>
                <c:pt idx="39629">
                  <c:v>0.70980279772886035</c:v>
                </c:pt>
                <c:pt idx="39630">
                  <c:v>0.70982070892514915</c:v>
                </c:pt>
                <c:pt idx="39631">
                  <c:v>0.70983862012143795</c:v>
                </c:pt>
                <c:pt idx="39632">
                  <c:v>0.70985653131772675</c:v>
                </c:pt>
                <c:pt idx="39633">
                  <c:v>0.70987444251401555</c:v>
                </c:pt>
                <c:pt idx="39634">
                  <c:v>0.70989235371030435</c:v>
                </c:pt>
                <c:pt idx="39635">
                  <c:v>0.70991026490659315</c:v>
                </c:pt>
                <c:pt idx="39636">
                  <c:v>0.70992817610288195</c:v>
                </c:pt>
                <c:pt idx="39637">
                  <c:v>0.70994608729917075</c:v>
                </c:pt>
                <c:pt idx="39638">
                  <c:v>0.70996399849545955</c:v>
                </c:pt>
                <c:pt idx="39639">
                  <c:v>0.70998190969174835</c:v>
                </c:pt>
                <c:pt idx="39640">
                  <c:v>0.70999982088803715</c:v>
                </c:pt>
                <c:pt idx="39641">
                  <c:v>0.71001773208432595</c:v>
                </c:pt>
                <c:pt idx="39642">
                  <c:v>0.71003564328061475</c:v>
                </c:pt>
                <c:pt idx="39643">
                  <c:v>0.71005355447690355</c:v>
                </c:pt>
                <c:pt idx="39644">
                  <c:v>0.71007146567319235</c:v>
                </c:pt>
                <c:pt idx="39645">
                  <c:v>0.71008937686948115</c:v>
                </c:pt>
                <c:pt idx="39646">
                  <c:v>0.71010728806576995</c:v>
                </c:pt>
                <c:pt idx="39647">
                  <c:v>0.71012519926205875</c:v>
                </c:pt>
                <c:pt idx="39648">
                  <c:v>0.71014311045834755</c:v>
                </c:pt>
                <c:pt idx="39649">
                  <c:v>0.71016102165463635</c:v>
                </c:pt>
                <c:pt idx="39650">
                  <c:v>0.71017893285092515</c:v>
                </c:pt>
                <c:pt idx="39651">
                  <c:v>0.71019684404721395</c:v>
                </c:pt>
                <c:pt idx="39652">
                  <c:v>0.71021475524350275</c:v>
                </c:pt>
                <c:pt idx="39653">
                  <c:v>0.71023266643979155</c:v>
                </c:pt>
                <c:pt idx="39654">
                  <c:v>0.71025057763608035</c:v>
                </c:pt>
                <c:pt idx="39655">
                  <c:v>0.71026848883236915</c:v>
                </c:pt>
                <c:pt idx="39656">
                  <c:v>0.71028640002865795</c:v>
                </c:pt>
                <c:pt idx="39657">
                  <c:v>0.71030431122494675</c:v>
                </c:pt>
                <c:pt idx="39658">
                  <c:v>0.71032222242123555</c:v>
                </c:pt>
                <c:pt idx="39659">
                  <c:v>0.71034013361752435</c:v>
                </c:pt>
                <c:pt idx="39660">
                  <c:v>0.71035804481381315</c:v>
                </c:pt>
                <c:pt idx="39661">
                  <c:v>0.71037595601010195</c:v>
                </c:pt>
                <c:pt idx="39662">
                  <c:v>0.71039386720639075</c:v>
                </c:pt>
                <c:pt idx="39663">
                  <c:v>0.71041177840267955</c:v>
                </c:pt>
                <c:pt idx="39664">
                  <c:v>0.71042968959896835</c:v>
                </c:pt>
                <c:pt idx="39665">
                  <c:v>0.71044760079525715</c:v>
                </c:pt>
                <c:pt idx="39666">
                  <c:v>0.71046551199154595</c:v>
                </c:pt>
                <c:pt idx="39667">
                  <c:v>0.71048342318783475</c:v>
                </c:pt>
                <c:pt idx="39668">
                  <c:v>0.71050133438412355</c:v>
                </c:pt>
                <c:pt idx="39669">
                  <c:v>0.71051924558041235</c:v>
                </c:pt>
                <c:pt idx="39670">
                  <c:v>0.71053715677670115</c:v>
                </c:pt>
                <c:pt idx="39671">
                  <c:v>0.71055506797298995</c:v>
                </c:pt>
                <c:pt idx="39672">
                  <c:v>0.71057297916927875</c:v>
                </c:pt>
                <c:pt idx="39673">
                  <c:v>0.71059089036556755</c:v>
                </c:pt>
                <c:pt idx="39674">
                  <c:v>0.71060880156185635</c:v>
                </c:pt>
                <c:pt idx="39675">
                  <c:v>0.71062671275814515</c:v>
                </c:pt>
                <c:pt idx="39676">
                  <c:v>0.71064462395443395</c:v>
                </c:pt>
                <c:pt idx="39677">
                  <c:v>0.71066253515072275</c:v>
                </c:pt>
                <c:pt idx="39678">
                  <c:v>0.71068044634701155</c:v>
                </c:pt>
                <c:pt idx="39679">
                  <c:v>0.71069835754330035</c:v>
                </c:pt>
                <c:pt idx="39680">
                  <c:v>0.71071626873958915</c:v>
                </c:pt>
                <c:pt idx="39681">
                  <c:v>0.71073417993587795</c:v>
                </c:pt>
                <c:pt idx="39682">
                  <c:v>0.71075209113216675</c:v>
                </c:pt>
                <c:pt idx="39683">
                  <c:v>0.71077000232845555</c:v>
                </c:pt>
                <c:pt idx="39684">
                  <c:v>0.71078791352474435</c:v>
                </c:pt>
                <c:pt idx="39685">
                  <c:v>0.71080582472103315</c:v>
                </c:pt>
                <c:pt idx="39686">
                  <c:v>0.71082373591732195</c:v>
                </c:pt>
                <c:pt idx="39687">
                  <c:v>0.71084164711361075</c:v>
                </c:pt>
                <c:pt idx="39688">
                  <c:v>0.71085955830989955</c:v>
                </c:pt>
                <c:pt idx="39689">
                  <c:v>0.71087746950618835</c:v>
                </c:pt>
                <c:pt idx="39690">
                  <c:v>0.71089538070247715</c:v>
                </c:pt>
                <c:pt idx="39691">
                  <c:v>0.71091329189876595</c:v>
                </c:pt>
                <c:pt idx="39692">
                  <c:v>0.71093120309505475</c:v>
                </c:pt>
                <c:pt idx="39693">
                  <c:v>0.71094911429134355</c:v>
                </c:pt>
                <c:pt idx="39694">
                  <c:v>0.71096702548763235</c:v>
                </c:pt>
                <c:pt idx="39695">
                  <c:v>0.71098493668392115</c:v>
                </c:pt>
                <c:pt idx="39696">
                  <c:v>0.71100284788020995</c:v>
                </c:pt>
                <c:pt idx="39697">
                  <c:v>0.71102075907649875</c:v>
                </c:pt>
                <c:pt idx="39698">
                  <c:v>0.71103867027278755</c:v>
                </c:pt>
                <c:pt idx="39699">
                  <c:v>0.71105658146907635</c:v>
                </c:pt>
                <c:pt idx="39700">
                  <c:v>0.71107449266536515</c:v>
                </c:pt>
                <c:pt idx="39701">
                  <c:v>0.71109240386165395</c:v>
                </c:pt>
                <c:pt idx="39702">
                  <c:v>0.71111031505794275</c:v>
                </c:pt>
                <c:pt idx="39703">
                  <c:v>0.71112822625423155</c:v>
                </c:pt>
                <c:pt idx="39704">
                  <c:v>0.71114613745052035</c:v>
                </c:pt>
                <c:pt idx="39705">
                  <c:v>0.71116404864680915</c:v>
                </c:pt>
                <c:pt idx="39706">
                  <c:v>0.71118195984309795</c:v>
                </c:pt>
                <c:pt idx="39707">
                  <c:v>0.71119987103938676</c:v>
                </c:pt>
                <c:pt idx="39708">
                  <c:v>0.71121778223567556</c:v>
                </c:pt>
                <c:pt idx="39709">
                  <c:v>0.71123569343196436</c:v>
                </c:pt>
                <c:pt idx="39710">
                  <c:v>0.71125360462825316</c:v>
                </c:pt>
                <c:pt idx="39711">
                  <c:v>0.71127151582454196</c:v>
                </c:pt>
                <c:pt idx="39712">
                  <c:v>0.71128942702083076</c:v>
                </c:pt>
                <c:pt idx="39713">
                  <c:v>0.71130733821711956</c:v>
                </c:pt>
                <c:pt idx="39714">
                  <c:v>0.71132524941340836</c:v>
                </c:pt>
                <c:pt idx="39715">
                  <c:v>0.71134316060969716</c:v>
                </c:pt>
                <c:pt idx="39716">
                  <c:v>0.71136107180598596</c:v>
                </c:pt>
                <c:pt idx="39717">
                  <c:v>0.71137898300227476</c:v>
                </c:pt>
                <c:pt idx="39718">
                  <c:v>0.71139689419856356</c:v>
                </c:pt>
                <c:pt idx="39719">
                  <c:v>0.71141480539485236</c:v>
                </c:pt>
                <c:pt idx="39720">
                  <c:v>0.71143271659114116</c:v>
                </c:pt>
                <c:pt idx="39721">
                  <c:v>0.71145062778742996</c:v>
                </c:pt>
                <c:pt idx="39722">
                  <c:v>0.71146853898371876</c:v>
                </c:pt>
                <c:pt idx="39723">
                  <c:v>0.71148645018000756</c:v>
                </c:pt>
                <c:pt idx="39724">
                  <c:v>0.71150436137629636</c:v>
                </c:pt>
                <c:pt idx="39725">
                  <c:v>0.71152227257258516</c:v>
                </c:pt>
                <c:pt idx="39726">
                  <c:v>0.71154018376887396</c:v>
                </c:pt>
                <c:pt idx="39727">
                  <c:v>0.71155809496516276</c:v>
                </c:pt>
                <c:pt idx="39728">
                  <c:v>0.71157600616145156</c:v>
                </c:pt>
                <c:pt idx="39729">
                  <c:v>0.71159391735774036</c:v>
                </c:pt>
                <c:pt idx="39730">
                  <c:v>0.71161182855402916</c:v>
                </c:pt>
                <c:pt idx="39731">
                  <c:v>0.71162973975031796</c:v>
                </c:pt>
                <c:pt idx="39732">
                  <c:v>0.71164765094660676</c:v>
                </c:pt>
                <c:pt idx="39733">
                  <c:v>0.71166556214289556</c:v>
                </c:pt>
                <c:pt idx="39734">
                  <c:v>0.71168347333918436</c:v>
                </c:pt>
                <c:pt idx="39735">
                  <c:v>0.71170138453547316</c:v>
                </c:pt>
                <c:pt idx="39736">
                  <c:v>0.71171929573176196</c:v>
                </c:pt>
                <c:pt idx="39737">
                  <c:v>0.71173720692805076</c:v>
                </c:pt>
                <c:pt idx="39738">
                  <c:v>0.71175511812433956</c:v>
                </c:pt>
                <c:pt idx="39739">
                  <c:v>0.71177302932062836</c:v>
                </c:pt>
                <c:pt idx="39740">
                  <c:v>0.71179094051691716</c:v>
                </c:pt>
                <c:pt idx="39741">
                  <c:v>0.71180885171320596</c:v>
                </c:pt>
                <c:pt idx="39742">
                  <c:v>0.71182676290949476</c:v>
                </c:pt>
                <c:pt idx="39743">
                  <c:v>0.71184467410578356</c:v>
                </c:pt>
                <c:pt idx="39744">
                  <c:v>0.71186258530207236</c:v>
                </c:pt>
                <c:pt idx="39745">
                  <c:v>0.71188049649836116</c:v>
                </c:pt>
                <c:pt idx="39746">
                  <c:v>0.71189840769464996</c:v>
                </c:pt>
                <c:pt idx="39747">
                  <c:v>0.71191631889093876</c:v>
                </c:pt>
                <c:pt idx="39748">
                  <c:v>0.71193423008722756</c:v>
                </c:pt>
                <c:pt idx="39749">
                  <c:v>0.71195214128351636</c:v>
                </c:pt>
                <c:pt idx="39750">
                  <c:v>0.71197005247980516</c:v>
                </c:pt>
                <c:pt idx="39751">
                  <c:v>0.71198796367609396</c:v>
                </c:pt>
                <c:pt idx="39752">
                  <c:v>0.71200587487238276</c:v>
                </c:pt>
                <c:pt idx="39753">
                  <c:v>0.71202378606867156</c:v>
                </c:pt>
                <c:pt idx="39754">
                  <c:v>0.71204169726496036</c:v>
                </c:pt>
                <c:pt idx="39755">
                  <c:v>0.71205960846124916</c:v>
                </c:pt>
                <c:pt idx="39756">
                  <c:v>0.71207751965753796</c:v>
                </c:pt>
                <c:pt idx="39757">
                  <c:v>0.71209543085382676</c:v>
                </c:pt>
                <c:pt idx="39758">
                  <c:v>0.71211334205011556</c:v>
                </c:pt>
                <c:pt idx="39759">
                  <c:v>0.71213125324640436</c:v>
                </c:pt>
                <c:pt idx="39760">
                  <c:v>0.71214916444269316</c:v>
                </c:pt>
                <c:pt idx="39761">
                  <c:v>0.71216707563898196</c:v>
                </c:pt>
                <c:pt idx="39762">
                  <c:v>0.71218498683527076</c:v>
                </c:pt>
                <c:pt idx="39763">
                  <c:v>0.71220289803155956</c:v>
                </c:pt>
                <c:pt idx="39764">
                  <c:v>0.71222080922784836</c:v>
                </c:pt>
                <c:pt idx="39765">
                  <c:v>0.71223872042413716</c:v>
                </c:pt>
                <c:pt idx="39766">
                  <c:v>0.71225663162042596</c:v>
                </c:pt>
                <c:pt idx="39767">
                  <c:v>0.71227454281671476</c:v>
                </c:pt>
                <c:pt idx="39768">
                  <c:v>0.71229245401300356</c:v>
                </c:pt>
                <c:pt idx="39769">
                  <c:v>0.71231036520929236</c:v>
                </c:pt>
                <c:pt idx="39770">
                  <c:v>0.71232827640558116</c:v>
                </c:pt>
                <c:pt idx="39771">
                  <c:v>0.71234618760186996</c:v>
                </c:pt>
                <c:pt idx="39772">
                  <c:v>0.71236409879815876</c:v>
                </c:pt>
                <c:pt idx="39773">
                  <c:v>0.71238200999444756</c:v>
                </c:pt>
                <c:pt idx="39774">
                  <c:v>0.71239992119073636</c:v>
                </c:pt>
                <c:pt idx="39775">
                  <c:v>0.71241783238702516</c:v>
                </c:pt>
                <c:pt idx="39776">
                  <c:v>0.71243574358331396</c:v>
                </c:pt>
                <c:pt idx="39777">
                  <c:v>0.71245365477960276</c:v>
                </c:pt>
                <c:pt idx="39778">
                  <c:v>0.71247156597589156</c:v>
                </c:pt>
                <c:pt idx="39779">
                  <c:v>0.71248947717218036</c:v>
                </c:pt>
                <c:pt idx="39780">
                  <c:v>0.71250738836846916</c:v>
                </c:pt>
                <c:pt idx="39781">
                  <c:v>0.71252529956475796</c:v>
                </c:pt>
                <c:pt idx="39782">
                  <c:v>0.71254321076104676</c:v>
                </c:pt>
                <c:pt idx="39783">
                  <c:v>0.71256112195733556</c:v>
                </c:pt>
                <c:pt idx="39784">
                  <c:v>0.71257903315362436</c:v>
                </c:pt>
                <c:pt idx="39785">
                  <c:v>0.71259694434991316</c:v>
                </c:pt>
                <c:pt idx="39786">
                  <c:v>0.71261485554620196</c:v>
                </c:pt>
                <c:pt idx="39787">
                  <c:v>0.71263276674249076</c:v>
                </c:pt>
                <c:pt idx="39788">
                  <c:v>0.71265067793877956</c:v>
                </c:pt>
                <c:pt idx="39789">
                  <c:v>0.71266858913506836</c:v>
                </c:pt>
                <c:pt idx="39790">
                  <c:v>0.71268650033135716</c:v>
                </c:pt>
                <c:pt idx="39791">
                  <c:v>0.71270441152764596</c:v>
                </c:pt>
                <c:pt idx="39792">
                  <c:v>0.71272232272393476</c:v>
                </c:pt>
                <c:pt idx="39793">
                  <c:v>0.71274023392022356</c:v>
                </c:pt>
                <c:pt idx="39794">
                  <c:v>0.71275814511651236</c:v>
                </c:pt>
                <c:pt idx="39795">
                  <c:v>0.71277605631280117</c:v>
                </c:pt>
                <c:pt idx="39796">
                  <c:v>0.71279396750908997</c:v>
                </c:pt>
                <c:pt idx="39797">
                  <c:v>0.71281187870537877</c:v>
                </c:pt>
                <c:pt idx="39798">
                  <c:v>0.71282978990166757</c:v>
                </c:pt>
                <c:pt idx="39799">
                  <c:v>0.71284770109795637</c:v>
                </c:pt>
                <c:pt idx="39800">
                  <c:v>0.71286561229424517</c:v>
                </c:pt>
                <c:pt idx="39801">
                  <c:v>0.71288352349053397</c:v>
                </c:pt>
                <c:pt idx="39802">
                  <c:v>0.71290143468682277</c:v>
                </c:pt>
                <c:pt idx="39803">
                  <c:v>0.71291934588311157</c:v>
                </c:pt>
                <c:pt idx="39804">
                  <c:v>0.71293725707940037</c:v>
                </c:pt>
                <c:pt idx="39805">
                  <c:v>0.71295516827568917</c:v>
                </c:pt>
                <c:pt idx="39806">
                  <c:v>0.71297307947197797</c:v>
                </c:pt>
                <c:pt idx="39807">
                  <c:v>0.71299099066826677</c:v>
                </c:pt>
                <c:pt idx="39808">
                  <c:v>0.71300890186455557</c:v>
                </c:pt>
                <c:pt idx="39809">
                  <c:v>0.71302681306084437</c:v>
                </c:pt>
                <c:pt idx="39810">
                  <c:v>0.71304472425713317</c:v>
                </c:pt>
                <c:pt idx="39811">
                  <c:v>0.71306263545342197</c:v>
                </c:pt>
                <c:pt idx="39812">
                  <c:v>0.71308054664971077</c:v>
                </c:pt>
                <c:pt idx="39813">
                  <c:v>0.71309845784599957</c:v>
                </c:pt>
                <c:pt idx="39814">
                  <c:v>0.71311636904228837</c:v>
                </c:pt>
                <c:pt idx="39815">
                  <c:v>0.71313428023857717</c:v>
                </c:pt>
                <c:pt idx="39816">
                  <c:v>0.71315219143486597</c:v>
                </c:pt>
                <c:pt idx="39817">
                  <c:v>0.71317010263115477</c:v>
                </c:pt>
                <c:pt idx="39818">
                  <c:v>0.71318801382744357</c:v>
                </c:pt>
                <c:pt idx="39819">
                  <c:v>0.71320592502373237</c:v>
                </c:pt>
                <c:pt idx="39820">
                  <c:v>0.71322383622002117</c:v>
                </c:pt>
                <c:pt idx="39821">
                  <c:v>0.71324174741630997</c:v>
                </c:pt>
                <c:pt idx="39822">
                  <c:v>0.71325965861259877</c:v>
                </c:pt>
                <c:pt idx="39823">
                  <c:v>0.71327756980888757</c:v>
                </c:pt>
                <c:pt idx="39824">
                  <c:v>0.71329548100517637</c:v>
                </c:pt>
                <c:pt idx="39825">
                  <c:v>0.71331339220146517</c:v>
                </c:pt>
                <c:pt idx="39826">
                  <c:v>0.71333130339775397</c:v>
                </c:pt>
                <c:pt idx="39827">
                  <c:v>0.71334921459404277</c:v>
                </c:pt>
                <c:pt idx="39828">
                  <c:v>0.71336712579033157</c:v>
                </c:pt>
                <c:pt idx="39829">
                  <c:v>0.71338503698662037</c:v>
                </c:pt>
                <c:pt idx="39830">
                  <c:v>0.71340294818290917</c:v>
                </c:pt>
                <c:pt idx="39831">
                  <c:v>0.71342085937919797</c:v>
                </c:pt>
                <c:pt idx="39832">
                  <c:v>0.71343877057548677</c:v>
                </c:pt>
                <c:pt idx="39833">
                  <c:v>0.71345668177177557</c:v>
                </c:pt>
                <c:pt idx="39834">
                  <c:v>0.71347459296806437</c:v>
                </c:pt>
                <c:pt idx="39835">
                  <c:v>0.71349250416435317</c:v>
                </c:pt>
                <c:pt idx="39836">
                  <c:v>0.71351041536064197</c:v>
                </c:pt>
                <c:pt idx="39837">
                  <c:v>0.71352832655693077</c:v>
                </c:pt>
                <c:pt idx="39838">
                  <c:v>0.71354623775321957</c:v>
                </c:pt>
                <c:pt idx="39839">
                  <c:v>0.71356414894950837</c:v>
                </c:pt>
                <c:pt idx="39840">
                  <c:v>0.71358206014579717</c:v>
                </c:pt>
                <c:pt idx="39841">
                  <c:v>0.71359997134208597</c:v>
                </c:pt>
                <c:pt idx="39842">
                  <c:v>0.71361788253837477</c:v>
                </c:pt>
                <c:pt idx="39843">
                  <c:v>0.71363579373466357</c:v>
                </c:pt>
                <c:pt idx="39844">
                  <c:v>0.71365370493095237</c:v>
                </c:pt>
                <c:pt idx="39845">
                  <c:v>0.71367161612724117</c:v>
                </c:pt>
                <c:pt idx="39846">
                  <c:v>0.71368952732352997</c:v>
                </c:pt>
                <c:pt idx="39847">
                  <c:v>0.71370743851981877</c:v>
                </c:pt>
                <c:pt idx="39848">
                  <c:v>0.71372534971610757</c:v>
                </c:pt>
                <c:pt idx="39849">
                  <c:v>0.71374326091239637</c:v>
                </c:pt>
                <c:pt idx="39850">
                  <c:v>0.71376117210868517</c:v>
                </c:pt>
                <c:pt idx="39851">
                  <c:v>0.71377908330497397</c:v>
                </c:pt>
                <c:pt idx="39852">
                  <c:v>0.71379699450126277</c:v>
                </c:pt>
                <c:pt idx="39853">
                  <c:v>0.71381490569755157</c:v>
                </c:pt>
                <c:pt idx="39854">
                  <c:v>0.71383281689384037</c:v>
                </c:pt>
                <c:pt idx="39855">
                  <c:v>0.71385072809012917</c:v>
                </c:pt>
                <c:pt idx="39856">
                  <c:v>0.71386863928641797</c:v>
                </c:pt>
                <c:pt idx="39857">
                  <c:v>0.71388655048270677</c:v>
                </c:pt>
                <c:pt idx="39858">
                  <c:v>0.71390446167899557</c:v>
                </c:pt>
                <c:pt idx="39859">
                  <c:v>0.71392237287528437</c:v>
                </c:pt>
                <c:pt idx="39860">
                  <c:v>0.71394028407157317</c:v>
                </c:pt>
                <c:pt idx="39861">
                  <c:v>0.71395819526786197</c:v>
                </c:pt>
                <c:pt idx="39862">
                  <c:v>0.71397610646415077</c:v>
                </c:pt>
                <c:pt idx="39863">
                  <c:v>0.71399401766043957</c:v>
                </c:pt>
                <c:pt idx="39864">
                  <c:v>0.71401192885672837</c:v>
                </c:pt>
                <c:pt idx="39865">
                  <c:v>0.71402984005301717</c:v>
                </c:pt>
                <c:pt idx="39866">
                  <c:v>0.71404775124930597</c:v>
                </c:pt>
                <c:pt idx="39867">
                  <c:v>0.71406566244559477</c:v>
                </c:pt>
                <c:pt idx="39868">
                  <c:v>0.71408357364188357</c:v>
                </c:pt>
                <c:pt idx="39869">
                  <c:v>0.71410148483817237</c:v>
                </c:pt>
                <c:pt idx="39870">
                  <c:v>0.71411939603446117</c:v>
                </c:pt>
                <c:pt idx="39871">
                  <c:v>0.71413730723074997</c:v>
                </c:pt>
                <c:pt idx="39872">
                  <c:v>0.71415521842703877</c:v>
                </c:pt>
                <c:pt idx="39873">
                  <c:v>0.71417312962332757</c:v>
                </c:pt>
                <c:pt idx="39874">
                  <c:v>0.71419104081961637</c:v>
                </c:pt>
                <c:pt idx="39875">
                  <c:v>0.71420895201590517</c:v>
                </c:pt>
                <c:pt idx="39876">
                  <c:v>0.71422686321219397</c:v>
                </c:pt>
                <c:pt idx="39877">
                  <c:v>0.71424477440848277</c:v>
                </c:pt>
                <c:pt idx="39878">
                  <c:v>0.71426268560477157</c:v>
                </c:pt>
                <c:pt idx="39879">
                  <c:v>0.71428059680106037</c:v>
                </c:pt>
                <c:pt idx="39880">
                  <c:v>0.71429850799734917</c:v>
                </c:pt>
                <c:pt idx="39881">
                  <c:v>0.71431641919363797</c:v>
                </c:pt>
                <c:pt idx="39882">
                  <c:v>0.71433433038992677</c:v>
                </c:pt>
                <c:pt idx="39883">
                  <c:v>0.71435224158621557</c:v>
                </c:pt>
                <c:pt idx="39884">
                  <c:v>0.71437015278250438</c:v>
                </c:pt>
                <c:pt idx="39885">
                  <c:v>0.71438806397879318</c:v>
                </c:pt>
                <c:pt idx="39886">
                  <c:v>0.71440597517508198</c:v>
                </c:pt>
                <c:pt idx="39887">
                  <c:v>0.71442388637137078</c:v>
                </c:pt>
                <c:pt idx="39888">
                  <c:v>0.71444179756765958</c:v>
                </c:pt>
                <c:pt idx="39889">
                  <c:v>0.71445970876394838</c:v>
                </c:pt>
                <c:pt idx="39890">
                  <c:v>0.71447761996023718</c:v>
                </c:pt>
                <c:pt idx="39891">
                  <c:v>0.71449553115652598</c:v>
                </c:pt>
                <c:pt idx="39892">
                  <c:v>0.71451344235281478</c:v>
                </c:pt>
                <c:pt idx="39893">
                  <c:v>0.71453135354910358</c:v>
                </c:pt>
                <c:pt idx="39894">
                  <c:v>0.71454926474539238</c:v>
                </c:pt>
                <c:pt idx="39895">
                  <c:v>0.71456717594168118</c:v>
                </c:pt>
                <c:pt idx="39896">
                  <c:v>0.71458508713796998</c:v>
                </c:pt>
                <c:pt idx="39897">
                  <c:v>0.71460299833425878</c:v>
                </c:pt>
                <c:pt idx="39898">
                  <c:v>0.71462090953054758</c:v>
                </c:pt>
                <c:pt idx="39899">
                  <c:v>0.71463882072683638</c:v>
                </c:pt>
                <c:pt idx="39900">
                  <c:v>0.71465673192312518</c:v>
                </c:pt>
                <c:pt idx="39901">
                  <c:v>0.71467464311941398</c:v>
                </c:pt>
                <c:pt idx="39902">
                  <c:v>0.71469255431570278</c:v>
                </c:pt>
                <c:pt idx="39903">
                  <c:v>0.71471046551199158</c:v>
                </c:pt>
                <c:pt idx="39904">
                  <c:v>0.71472837670828038</c:v>
                </c:pt>
                <c:pt idx="39905">
                  <c:v>0.71474628790456918</c:v>
                </c:pt>
                <c:pt idx="39906">
                  <c:v>0.71476419910085798</c:v>
                </c:pt>
                <c:pt idx="39907">
                  <c:v>0.71478211029714678</c:v>
                </c:pt>
                <c:pt idx="39908">
                  <c:v>0.71480002149343558</c:v>
                </c:pt>
                <c:pt idx="39909">
                  <c:v>0.71481793268972438</c:v>
                </c:pt>
                <c:pt idx="39910">
                  <c:v>0.71483584388601318</c:v>
                </c:pt>
                <c:pt idx="39911">
                  <c:v>0.71485375508230198</c:v>
                </c:pt>
                <c:pt idx="39912">
                  <c:v>0.71487166627859078</c:v>
                </c:pt>
                <c:pt idx="39913">
                  <c:v>0.71488957747487958</c:v>
                </c:pt>
                <c:pt idx="39914">
                  <c:v>0.71490748867116838</c:v>
                </c:pt>
                <c:pt idx="39915">
                  <c:v>0.71492539986745718</c:v>
                </c:pt>
                <c:pt idx="39916">
                  <c:v>0.71494331106374598</c:v>
                </c:pt>
                <c:pt idx="39917">
                  <c:v>0.71496122226003478</c:v>
                </c:pt>
                <c:pt idx="39918">
                  <c:v>0.71497913345632358</c:v>
                </c:pt>
                <c:pt idx="39919">
                  <c:v>0.71499704465261238</c:v>
                </c:pt>
                <c:pt idx="39920">
                  <c:v>0.71501495584890118</c:v>
                </c:pt>
                <c:pt idx="39921">
                  <c:v>0.71503286704518998</c:v>
                </c:pt>
                <c:pt idx="39922">
                  <c:v>0.71505077824147878</c:v>
                </c:pt>
                <c:pt idx="39923">
                  <c:v>0.71506868943776758</c:v>
                </c:pt>
                <c:pt idx="39924">
                  <c:v>0.71508660063405638</c:v>
                </c:pt>
                <c:pt idx="39925">
                  <c:v>0.71510451183034518</c:v>
                </c:pt>
                <c:pt idx="39926">
                  <c:v>0.71512242302663398</c:v>
                </c:pt>
                <c:pt idx="39927">
                  <c:v>0.71514033422292278</c:v>
                </c:pt>
                <c:pt idx="39928">
                  <c:v>0.71515824541921158</c:v>
                </c:pt>
                <c:pt idx="39929">
                  <c:v>0.71517615661550038</c:v>
                </c:pt>
                <c:pt idx="39930">
                  <c:v>0.71519406781178918</c:v>
                </c:pt>
                <c:pt idx="39931">
                  <c:v>0.71521197900807798</c:v>
                </c:pt>
                <c:pt idx="39932">
                  <c:v>0.71522989020436678</c:v>
                </c:pt>
                <c:pt idx="39933">
                  <c:v>0.71524780140065558</c:v>
                </c:pt>
                <c:pt idx="39934">
                  <c:v>0.71526571259694438</c:v>
                </c:pt>
                <c:pt idx="39935">
                  <c:v>0.71528362379323318</c:v>
                </c:pt>
                <c:pt idx="39936">
                  <c:v>0.71530153498952198</c:v>
                </c:pt>
                <c:pt idx="39937">
                  <c:v>0.71531944618581078</c:v>
                </c:pt>
                <c:pt idx="39938">
                  <c:v>0.71533735738209958</c:v>
                </c:pt>
                <c:pt idx="39939">
                  <c:v>0.71535526857838838</c:v>
                </c:pt>
                <c:pt idx="39940">
                  <c:v>0.71537317977467718</c:v>
                </c:pt>
                <c:pt idx="39941">
                  <c:v>0.71539109097096598</c:v>
                </c:pt>
                <c:pt idx="39942">
                  <c:v>0.71540900216725478</c:v>
                </c:pt>
                <c:pt idx="39943">
                  <c:v>0.71542691336354358</c:v>
                </c:pt>
                <c:pt idx="39944">
                  <c:v>0.71544482455983238</c:v>
                </c:pt>
                <c:pt idx="39945">
                  <c:v>0.71546273575612118</c:v>
                </c:pt>
                <c:pt idx="39946">
                  <c:v>0.71548064695240998</c:v>
                </c:pt>
                <c:pt idx="39947">
                  <c:v>0.71549855814869878</c:v>
                </c:pt>
                <c:pt idx="39948">
                  <c:v>0.71551646934498758</c:v>
                </c:pt>
                <c:pt idx="39949">
                  <c:v>0.71553438054127638</c:v>
                </c:pt>
                <c:pt idx="39950">
                  <c:v>0.71555229173756518</c:v>
                </c:pt>
                <c:pt idx="39951">
                  <c:v>0.71557020293385398</c:v>
                </c:pt>
                <c:pt idx="39952">
                  <c:v>0.71558811413014278</c:v>
                </c:pt>
                <c:pt idx="39953">
                  <c:v>0.71560602532643158</c:v>
                </c:pt>
                <c:pt idx="39954">
                  <c:v>0.71562393652272038</c:v>
                </c:pt>
                <c:pt idx="39955">
                  <c:v>0.71564184771900918</c:v>
                </c:pt>
                <c:pt idx="39956">
                  <c:v>0.71565975891529798</c:v>
                </c:pt>
                <c:pt idx="39957">
                  <c:v>0.71567767011158678</c:v>
                </c:pt>
                <c:pt idx="39958">
                  <c:v>0.71569558130787558</c:v>
                </c:pt>
                <c:pt idx="39959">
                  <c:v>0.71571349250416438</c:v>
                </c:pt>
                <c:pt idx="39960">
                  <c:v>0.71573140370045318</c:v>
                </c:pt>
                <c:pt idx="39961">
                  <c:v>0.71574931489674198</c:v>
                </c:pt>
                <c:pt idx="39962">
                  <c:v>0.71576722609303078</c:v>
                </c:pt>
                <c:pt idx="39963">
                  <c:v>0.71578513728931958</c:v>
                </c:pt>
                <c:pt idx="39964">
                  <c:v>0.71580304848560838</c:v>
                </c:pt>
                <c:pt idx="39965">
                  <c:v>0.71582095968189718</c:v>
                </c:pt>
                <c:pt idx="39966">
                  <c:v>0.71583887087818598</c:v>
                </c:pt>
                <c:pt idx="39967">
                  <c:v>0.71585678207447478</c:v>
                </c:pt>
                <c:pt idx="39968">
                  <c:v>0.71587469327076358</c:v>
                </c:pt>
                <c:pt idx="39969">
                  <c:v>0.71589260446705238</c:v>
                </c:pt>
                <c:pt idx="39970">
                  <c:v>0.71591051566334118</c:v>
                </c:pt>
                <c:pt idx="39971">
                  <c:v>0.71592842685962998</c:v>
                </c:pt>
                <c:pt idx="39972">
                  <c:v>0.71594633805591879</c:v>
                </c:pt>
                <c:pt idx="39973">
                  <c:v>0.71596424925220759</c:v>
                </c:pt>
                <c:pt idx="39974">
                  <c:v>0.71598216044849639</c:v>
                </c:pt>
                <c:pt idx="39975">
                  <c:v>0.71600007164478519</c:v>
                </c:pt>
                <c:pt idx="39976">
                  <c:v>0.71601798284107399</c:v>
                </c:pt>
                <c:pt idx="39977">
                  <c:v>0.71603589403736279</c:v>
                </c:pt>
                <c:pt idx="39978">
                  <c:v>0.71605380523365159</c:v>
                </c:pt>
                <c:pt idx="39979">
                  <c:v>0.71607171642994039</c:v>
                </c:pt>
                <c:pt idx="39980">
                  <c:v>0.71608962762622919</c:v>
                </c:pt>
                <c:pt idx="39981">
                  <c:v>0.71610753882251799</c:v>
                </c:pt>
                <c:pt idx="39982">
                  <c:v>0.71612545001880679</c:v>
                </c:pt>
                <c:pt idx="39983">
                  <c:v>0.71614336121509559</c:v>
                </c:pt>
                <c:pt idx="39984">
                  <c:v>0.71616127241138439</c:v>
                </c:pt>
                <c:pt idx="39985">
                  <c:v>0.71617918360767319</c:v>
                </c:pt>
                <c:pt idx="39986">
                  <c:v>0.71619709480396199</c:v>
                </c:pt>
                <c:pt idx="39987">
                  <c:v>0.71621500600025079</c:v>
                </c:pt>
                <c:pt idx="39988">
                  <c:v>0.71623291719653959</c:v>
                </c:pt>
                <c:pt idx="39989">
                  <c:v>0.71625082839282839</c:v>
                </c:pt>
                <c:pt idx="39990">
                  <c:v>0.71626873958911719</c:v>
                </c:pt>
                <c:pt idx="39991">
                  <c:v>0.71628665078540599</c:v>
                </c:pt>
                <c:pt idx="39992">
                  <c:v>0.71630456198169479</c:v>
                </c:pt>
                <c:pt idx="39993">
                  <c:v>0.71632247317798359</c:v>
                </c:pt>
                <c:pt idx="39994">
                  <c:v>0.71634038437427239</c:v>
                </c:pt>
                <c:pt idx="39995">
                  <c:v>0.71635829557056119</c:v>
                </c:pt>
                <c:pt idx="39996">
                  <c:v>0.71637620676684999</c:v>
                </c:pt>
                <c:pt idx="39997">
                  <c:v>0.71639411796313879</c:v>
                </c:pt>
                <c:pt idx="39998">
                  <c:v>0.71641202915942759</c:v>
                </c:pt>
                <c:pt idx="39999">
                  <c:v>0.71642994035571639</c:v>
                </c:pt>
                <c:pt idx="40000">
                  <c:v>0.71644785155200519</c:v>
                </c:pt>
                <c:pt idx="40001">
                  <c:v>0.71646576274829399</c:v>
                </c:pt>
                <c:pt idx="40002">
                  <c:v>0.71648367394458279</c:v>
                </c:pt>
                <c:pt idx="40003">
                  <c:v>0.71650158514087159</c:v>
                </c:pt>
                <c:pt idx="40004">
                  <c:v>0.71651949633716039</c:v>
                </c:pt>
                <c:pt idx="40005">
                  <c:v>0.71653740753344919</c:v>
                </c:pt>
                <c:pt idx="40006">
                  <c:v>0.71655531872973799</c:v>
                </c:pt>
                <c:pt idx="40007">
                  <c:v>0.71657322992602679</c:v>
                </c:pt>
                <c:pt idx="40008">
                  <c:v>0.71659114112231559</c:v>
                </c:pt>
                <c:pt idx="40009">
                  <c:v>0.71660905231860439</c:v>
                </c:pt>
                <c:pt idx="40010">
                  <c:v>0.71662696351489319</c:v>
                </c:pt>
                <c:pt idx="40011">
                  <c:v>0.71664487471118199</c:v>
                </c:pt>
                <c:pt idx="40012">
                  <c:v>0.71666278590747079</c:v>
                </c:pt>
                <c:pt idx="40013">
                  <c:v>0.71668069710375959</c:v>
                </c:pt>
                <c:pt idx="40014">
                  <c:v>0.71669860830004839</c:v>
                </c:pt>
                <c:pt idx="40015">
                  <c:v>0.71671651949633719</c:v>
                </c:pt>
                <c:pt idx="40016">
                  <c:v>0.71673443069262599</c:v>
                </c:pt>
                <c:pt idx="40017">
                  <c:v>0.71675234188891479</c:v>
                </c:pt>
                <c:pt idx="40018">
                  <c:v>0.71677025308520359</c:v>
                </c:pt>
                <c:pt idx="40019">
                  <c:v>0.71678816428149239</c:v>
                </c:pt>
                <c:pt idx="40020">
                  <c:v>0.71680607547778119</c:v>
                </c:pt>
                <c:pt idx="40021">
                  <c:v>0.71682398667406999</c:v>
                </c:pt>
                <c:pt idx="40022">
                  <c:v>0.71684189787035879</c:v>
                </c:pt>
                <c:pt idx="40023">
                  <c:v>0.71685980906664759</c:v>
                </c:pt>
                <c:pt idx="40024">
                  <c:v>0.71687772026293639</c:v>
                </c:pt>
                <c:pt idx="40025">
                  <c:v>0.71689563145922519</c:v>
                </c:pt>
                <c:pt idx="40026">
                  <c:v>0.71691354265551399</c:v>
                </c:pt>
                <c:pt idx="40027">
                  <c:v>0.71693145385180279</c:v>
                </c:pt>
                <c:pt idx="40028">
                  <c:v>0.71694936504809159</c:v>
                </c:pt>
                <c:pt idx="40029">
                  <c:v>0.71696727624438039</c:v>
                </c:pt>
                <c:pt idx="40030">
                  <c:v>0.71698518744066919</c:v>
                </c:pt>
                <c:pt idx="40031">
                  <c:v>0.71700309863695799</c:v>
                </c:pt>
                <c:pt idx="40032">
                  <c:v>0.71702100983324679</c:v>
                </c:pt>
                <c:pt idx="40033">
                  <c:v>0.71703892102953559</c:v>
                </c:pt>
                <c:pt idx="40034">
                  <c:v>0.71705683222582439</c:v>
                </c:pt>
                <c:pt idx="40035">
                  <c:v>0.71707474342211319</c:v>
                </c:pt>
                <c:pt idx="40036">
                  <c:v>0.71709265461840199</c:v>
                </c:pt>
                <c:pt idx="40037">
                  <c:v>0.71711056581469079</c:v>
                </c:pt>
                <c:pt idx="40038">
                  <c:v>0.71712847701097959</c:v>
                </c:pt>
                <c:pt idx="40039">
                  <c:v>0.71714638820726839</c:v>
                </c:pt>
                <c:pt idx="40040">
                  <c:v>0.71716429940355719</c:v>
                </c:pt>
                <c:pt idx="40041">
                  <c:v>0.71718221059984599</c:v>
                </c:pt>
                <c:pt idx="40042">
                  <c:v>0.71720012179613479</c:v>
                </c:pt>
                <c:pt idx="40043">
                  <c:v>0.71721803299242359</c:v>
                </c:pt>
                <c:pt idx="40044">
                  <c:v>0.71723594418871239</c:v>
                </c:pt>
                <c:pt idx="40045">
                  <c:v>0.71725385538500119</c:v>
                </c:pt>
                <c:pt idx="40046">
                  <c:v>0.71727176658128999</c:v>
                </c:pt>
                <c:pt idx="40047">
                  <c:v>0.71728967777757879</c:v>
                </c:pt>
                <c:pt idx="40048">
                  <c:v>0.71730758897386759</c:v>
                </c:pt>
                <c:pt idx="40049">
                  <c:v>0.71732550017015639</c:v>
                </c:pt>
                <c:pt idx="40050">
                  <c:v>0.71734341136644519</c:v>
                </c:pt>
                <c:pt idx="40051">
                  <c:v>0.71736132256273399</c:v>
                </c:pt>
                <c:pt idx="40052">
                  <c:v>0.71737923375902279</c:v>
                </c:pt>
                <c:pt idx="40053">
                  <c:v>0.71739714495531159</c:v>
                </c:pt>
                <c:pt idx="40054">
                  <c:v>0.71741505615160039</c:v>
                </c:pt>
                <c:pt idx="40055">
                  <c:v>0.71743296734788919</c:v>
                </c:pt>
                <c:pt idx="40056">
                  <c:v>0.71745087854417799</c:v>
                </c:pt>
                <c:pt idx="40057">
                  <c:v>0.71746878974046679</c:v>
                </c:pt>
                <c:pt idx="40058">
                  <c:v>0.71748670093675559</c:v>
                </c:pt>
                <c:pt idx="40059">
                  <c:v>0.71750461213304439</c:v>
                </c:pt>
                <c:pt idx="40060">
                  <c:v>0.7175225233293332</c:v>
                </c:pt>
                <c:pt idx="40061">
                  <c:v>0.717540434525622</c:v>
                </c:pt>
                <c:pt idx="40062">
                  <c:v>0.7175583457219108</c:v>
                </c:pt>
                <c:pt idx="40063">
                  <c:v>0.7175762569181996</c:v>
                </c:pt>
                <c:pt idx="40064">
                  <c:v>0.7175941681144884</c:v>
                </c:pt>
                <c:pt idx="40065">
                  <c:v>0.7176120793107772</c:v>
                </c:pt>
                <c:pt idx="40066">
                  <c:v>0.717629990507066</c:v>
                </c:pt>
                <c:pt idx="40067">
                  <c:v>0.7176479017033548</c:v>
                </c:pt>
                <c:pt idx="40068">
                  <c:v>0.7176658128996436</c:v>
                </c:pt>
                <c:pt idx="40069">
                  <c:v>0.7176837240959324</c:v>
                </c:pt>
                <c:pt idx="40070">
                  <c:v>0.7177016352922212</c:v>
                </c:pt>
                <c:pt idx="40071">
                  <c:v>0.71771954648851</c:v>
                </c:pt>
                <c:pt idx="40072">
                  <c:v>0.7177374576847988</c:v>
                </c:pt>
                <c:pt idx="40073">
                  <c:v>0.7177553688810876</c:v>
                </c:pt>
                <c:pt idx="40074">
                  <c:v>0.7177732800773764</c:v>
                </c:pt>
                <c:pt idx="40075">
                  <c:v>0.7177911912736652</c:v>
                </c:pt>
                <c:pt idx="40076">
                  <c:v>0.717809102469954</c:v>
                </c:pt>
                <c:pt idx="40077">
                  <c:v>0.7178270136662428</c:v>
                </c:pt>
                <c:pt idx="40078">
                  <c:v>0.7178449248625316</c:v>
                </c:pt>
                <c:pt idx="40079">
                  <c:v>0.7178628360588204</c:v>
                </c:pt>
                <c:pt idx="40080">
                  <c:v>0.7178807472551092</c:v>
                </c:pt>
                <c:pt idx="40081">
                  <c:v>0.717898658451398</c:v>
                </c:pt>
                <c:pt idx="40082">
                  <c:v>0.7179165696476868</c:v>
                </c:pt>
                <c:pt idx="40083">
                  <c:v>0.7179344808439756</c:v>
                </c:pt>
                <c:pt idx="40084">
                  <c:v>0.7179523920402644</c:v>
                </c:pt>
                <c:pt idx="40085">
                  <c:v>0.7179703032365532</c:v>
                </c:pt>
                <c:pt idx="40086">
                  <c:v>0.717988214432842</c:v>
                </c:pt>
                <c:pt idx="40087">
                  <c:v>0.7180061256291308</c:v>
                </c:pt>
                <c:pt idx="40088">
                  <c:v>0.7180240368254196</c:v>
                </c:pt>
                <c:pt idx="40089">
                  <c:v>0.7180419480217084</c:v>
                </c:pt>
                <c:pt idx="40090">
                  <c:v>0.7180598592179972</c:v>
                </c:pt>
                <c:pt idx="40091">
                  <c:v>0.718077770414286</c:v>
                </c:pt>
                <c:pt idx="40092">
                  <c:v>0.7180956816105748</c:v>
                </c:pt>
                <c:pt idx="40093">
                  <c:v>0.7181135928068636</c:v>
                </c:pt>
                <c:pt idx="40094">
                  <c:v>0.7181315040031524</c:v>
                </c:pt>
                <c:pt idx="40095">
                  <c:v>0.7181494151994412</c:v>
                </c:pt>
                <c:pt idx="40096">
                  <c:v>0.71816732639573</c:v>
                </c:pt>
                <c:pt idx="40097">
                  <c:v>0.7181852375920188</c:v>
                </c:pt>
                <c:pt idx="40098">
                  <c:v>0.7182031487883076</c:v>
                </c:pt>
                <c:pt idx="40099">
                  <c:v>0.7182210599845964</c:v>
                </c:pt>
                <c:pt idx="40100">
                  <c:v>0.7182389711808852</c:v>
                </c:pt>
                <c:pt idx="40101">
                  <c:v>0.718256882377174</c:v>
                </c:pt>
                <c:pt idx="40102">
                  <c:v>0.7182747935734628</c:v>
                </c:pt>
                <c:pt idx="40103">
                  <c:v>0.7182927047697516</c:v>
                </c:pt>
                <c:pt idx="40104">
                  <c:v>0.7183106159660404</c:v>
                </c:pt>
                <c:pt idx="40105">
                  <c:v>0.7183285271623292</c:v>
                </c:pt>
                <c:pt idx="40106">
                  <c:v>0.718346438358618</c:v>
                </c:pt>
                <c:pt idx="40107">
                  <c:v>0.7183643495549068</c:v>
                </c:pt>
                <c:pt idx="40108">
                  <c:v>0.7183822607511956</c:v>
                </c:pt>
                <c:pt idx="40109">
                  <c:v>0.7184001719474844</c:v>
                </c:pt>
                <c:pt idx="40110">
                  <c:v>0.7184180831437732</c:v>
                </c:pt>
                <c:pt idx="40111">
                  <c:v>0.718435994340062</c:v>
                </c:pt>
                <c:pt idx="40112">
                  <c:v>0.7184539055363508</c:v>
                </c:pt>
                <c:pt idx="40113">
                  <c:v>0.7184718167326396</c:v>
                </c:pt>
                <c:pt idx="40114">
                  <c:v>0.7184897279289284</c:v>
                </c:pt>
                <c:pt idx="40115">
                  <c:v>0.7185076391252172</c:v>
                </c:pt>
                <c:pt idx="40116">
                  <c:v>0.718525550321506</c:v>
                </c:pt>
                <c:pt idx="40117">
                  <c:v>0.7185434615177948</c:v>
                </c:pt>
                <c:pt idx="40118">
                  <c:v>0.7185613727140836</c:v>
                </c:pt>
                <c:pt idx="40119">
                  <c:v>0.7185792839103724</c:v>
                </c:pt>
                <c:pt idx="40120">
                  <c:v>0.7185971951066612</c:v>
                </c:pt>
                <c:pt idx="40121">
                  <c:v>0.71861510630295</c:v>
                </c:pt>
                <c:pt idx="40122">
                  <c:v>0.7186330174992388</c:v>
                </c:pt>
                <c:pt idx="40123">
                  <c:v>0.7186509286955276</c:v>
                </c:pt>
                <c:pt idx="40124">
                  <c:v>0.7186688398918164</c:v>
                </c:pt>
                <c:pt idx="40125">
                  <c:v>0.7186867510881052</c:v>
                </c:pt>
                <c:pt idx="40126">
                  <c:v>0.718704662284394</c:v>
                </c:pt>
                <c:pt idx="40127">
                  <c:v>0.7187225734806828</c:v>
                </c:pt>
                <c:pt idx="40128">
                  <c:v>0.7187404846769716</c:v>
                </c:pt>
                <c:pt idx="40129">
                  <c:v>0.7187583958732604</c:v>
                </c:pt>
                <c:pt idx="40130">
                  <c:v>0.7187763070695492</c:v>
                </c:pt>
                <c:pt idx="40131">
                  <c:v>0.718794218265838</c:v>
                </c:pt>
                <c:pt idx="40132">
                  <c:v>0.7188121294621268</c:v>
                </c:pt>
                <c:pt idx="40133">
                  <c:v>0.7188300406584156</c:v>
                </c:pt>
                <c:pt idx="40134">
                  <c:v>0.7188479518547044</c:v>
                </c:pt>
                <c:pt idx="40135">
                  <c:v>0.7188658630509932</c:v>
                </c:pt>
                <c:pt idx="40136">
                  <c:v>0.718883774247282</c:v>
                </c:pt>
                <c:pt idx="40137">
                  <c:v>0.7189016854435708</c:v>
                </c:pt>
                <c:pt idx="40138">
                  <c:v>0.7189195966398596</c:v>
                </c:pt>
                <c:pt idx="40139">
                  <c:v>0.7189375078361484</c:v>
                </c:pt>
                <c:pt idx="40140">
                  <c:v>0.7189554190324372</c:v>
                </c:pt>
                <c:pt idx="40141">
                  <c:v>0.718973330228726</c:v>
                </c:pt>
                <c:pt idx="40142">
                  <c:v>0.7189912414250148</c:v>
                </c:pt>
                <c:pt idx="40143">
                  <c:v>0.7190091526213036</c:v>
                </c:pt>
                <c:pt idx="40144">
                  <c:v>0.7190270638175924</c:v>
                </c:pt>
                <c:pt idx="40145">
                  <c:v>0.7190449750138812</c:v>
                </c:pt>
                <c:pt idx="40146">
                  <c:v>0.71906288621017</c:v>
                </c:pt>
                <c:pt idx="40147">
                  <c:v>0.7190807974064588</c:v>
                </c:pt>
                <c:pt idx="40148">
                  <c:v>0.7190987086027476</c:v>
                </c:pt>
                <c:pt idx="40149">
                  <c:v>0.71911661979903641</c:v>
                </c:pt>
                <c:pt idx="40150">
                  <c:v>0.71913453099532521</c:v>
                </c:pt>
                <c:pt idx="40151">
                  <c:v>0.71915244219161401</c:v>
                </c:pt>
                <c:pt idx="40152">
                  <c:v>0.71917035338790281</c:v>
                </c:pt>
                <c:pt idx="40153">
                  <c:v>0.71918826458419161</c:v>
                </c:pt>
                <c:pt idx="40154">
                  <c:v>0.71920617578048041</c:v>
                </c:pt>
                <c:pt idx="40155">
                  <c:v>0.71922408697676921</c:v>
                </c:pt>
                <c:pt idx="40156">
                  <c:v>0.71924199817305801</c:v>
                </c:pt>
                <c:pt idx="40157">
                  <c:v>0.71925990936934681</c:v>
                </c:pt>
                <c:pt idx="40158">
                  <c:v>0.71927782056563561</c:v>
                </c:pt>
                <c:pt idx="40159">
                  <c:v>0.71929573176192441</c:v>
                </c:pt>
                <c:pt idx="40160">
                  <c:v>0.71931364295821321</c:v>
                </c:pt>
                <c:pt idx="40161">
                  <c:v>0.71933155415450201</c:v>
                </c:pt>
                <c:pt idx="40162">
                  <c:v>0.71934946535079081</c:v>
                </c:pt>
                <c:pt idx="40163">
                  <c:v>0.71936737654707961</c:v>
                </c:pt>
                <c:pt idx="40164">
                  <c:v>0.71938528774336841</c:v>
                </c:pt>
                <c:pt idx="40165">
                  <c:v>0.71940319893965721</c:v>
                </c:pt>
                <c:pt idx="40166">
                  <c:v>0.71942111013594601</c:v>
                </c:pt>
                <c:pt idx="40167">
                  <c:v>0.71943902133223481</c:v>
                </c:pt>
                <c:pt idx="40168">
                  <c:v>0.71945693252852361</c:v>
                </c:pt>
                <c:pt idx="40169">
                  <c:v>0.71947484372481241</c:v>
                </c:pt>
                <c:pt idx="40170">
                  <c:v>0.71949275492110121</c:v>
                </c:pt>
                <c:pt idx="40171">
                  <c:v>0.71951066611739001</c:v>
                </c:pt>
                <c:pt idx="40172">
                  <c:v>0.71952857731367881</c:v>
                </c:pt>
                <c:pt idx="40173">
                  <c:v>0.71954648850996761</c:v>
                </c:pt>
                <c:pt idx="40174">
                  <c:v>0.71956439970625641</c:v>
                </c:pt>
                <c:pt idx="40175">
                  <c:v>0.71958231090254521</c:v>
                </c:pt>
                <c:pt idx="40176">
                  <c:v>0.71960022209883401</c:v>
                </c:pt>
                <c:pt idx="40177">
                  <c:v>0.71961813329512281</c:v>
                </c:pt>
                <c:pt idx="40178">
                  <c:v>0.71963604449141161</c:v>
                </c:pt>
                <c:pt idx="40179">
                  <c:v>0.71965395568770041</c:v>
                </c:pt>
                <c:pt idx="40180">
                  <c:v>0.71967186688398921</c:v>
                </c:pt>
                <c:pt idx="40181">
                  <c:v>0.71968977808027801</c:v>
                </c:pt>
                <c:pt idx="40182">
                  <c:v>0.71970768927656681</c:v>
                </c:pt>
                <c:pt idx="40183">
                  <c:v>0.71972560047285561</c:v>
                </c:pt>
                <c:pt idx="40184">
                  <c:v>0.71974351166914441</c:v>
                </c:pt>
                <c:pt idx="40185">
                  <c:v>0.71976142286543321</c:v>
                </c:pt>
                <c:pt idx="40186">
                  <c:v>0.71977933406172201</c:v>
                </c:pt>
                <c:pt idx="40187">
                  <c:v>0.71979724525801081</c:v>
                </c:pt>
                <c:pt idx="40188">
                  <c:v>0.71981515645429961</c:v>
                </c:pt>
                <c:pt idx="40189">
                  <c:v>0.71983306765058841</c:v>
                </c:pt>
                <c:pt idx="40190">
                  <c:v>0.71985097884687721</c:v>
                </c:pt>
                <c:pt idx="40191">
                  <c:v>0.71986889004316601</c:v>
                </c:pt>
                <c:pt idx="40192">
                  <c:v>0.71988680123945481</c:v>
                </c:pt>
                <c:pt idx="40193">
                  <c:v>0.71990471243574361</c:v>
                </c:pt>
                <c:pt idx="40194">
                  <c:v>0.71992262363203241</c:v>
                </c:pt>
                <c:pt idx="40195">
                  <c:v>0.71994053482832121</c:v>
                </c:pt>
                <c:pt idx="40196">
                  <c:v>0.71995844602461001</c:v>
                </c:pt>
                <c:pt idx="40197">
                  <c:v>0.71997635722089881</c:v>
                </c:pt>
                <c:pt idx="40198">
                  <c:v>0.71999426841718761</c:v>
                </c:pt>
                <c:pt idx="40199">
                  <c:v>0.72001217961347641</c:v>
                </c:pt>
                <c:pt idx="40200">
                  <c:v>0.72003009080976521</c:v>
                </c:pt>
                <c:pt idx="40201">
                  <c:v>0.72004800200605401</c:v>
                </c:pt>
                <c:pt idx="40202">
                  <c:v>0.72006591320234281</c:v>
                </c:pt>
                <c:pt idx="40203">
                  <c:v>0.72008382439863161</c:v>
                </c:pt>
                <c:pt idx="40204">
                  <c:v>0.72010173559492041</c:v>
                </c:pt>
                <c:pt idx="40205">
                  <c:v>0.72011964679120921</c:v>
                </c:pt>
                <c:pt idx="40206">
                  <c:v>0.72013755798749801</c:v>
                </c:pt>
                <c:pt idx="40207">
                  <c:v>0.72015546918378681</c:v>
                </c:pt>
                <c:pt idx="40208">
                  <c:v>0.72017338038007561</c:v>
                </c:pt>
                <c:pt idx="40209">
                  <c:v>0.72019129157636441</c:v>
                </c:pt>
                <c:pt idx="40210">
                  <c:v>0.72020920277265321</c:v>
                </c:pt>
                <c:pt idx="40211">
                  <c:v>0.72022711396894201</c:v>
                </c:pt>
                <c:pt idx="40212">
                  <c:v>0.72024502516523081</c:v>
                </c:pt>
                <c:pt idx="40213">
                  <c:v>0.72026293636151961</c:v>
                </c:pt>
                <c:pt idx="40214">
                  <c:v>0.72028084755780841</c:v>
                </c:pt>
                <c:pt idx="40215">
                  <c:v>0.72029875875409721</c:v>
                </c:pt>
                <c:pt idx="40216">
                  <c:v>0.72031666995038601</c:v>
                </c:pt>
                <c:pt idx="40217">
                  <c:v>0.72033458114667481</c:v>
                </c:pt>
                <c:pt idx="40218">
                  <c:v>0.72035249234296361</c:v>
                </c:pt>
                <c:pt idx="40219">
                  <c:v>0.72037040353925241</c:v>
                </c:pt>
                <c:pt idx="40220">
                  <c:v>0.72038831473554121</c:v>
                </c:pt>
                <c:pt idx="40221">
                  <c:v>0.72040622593183001</c:v>
                </c:pt>
                <c:pt idx="40222">
                  <c:v>0.72042413712811881</c:v>
                </c:pt>
                <c:pt idx="40223">
                  <c:v>0.72044204832440761</c:v>
                </c:pt>
                <c:pt idx="40224">
                  <c:v>0.72045995952069641</c:v>
                </c:pt>
                <c:pt idx="40225">
                  <c:v>0.72047787071698521</c:v>
                </c:pt>
                <c:pt idx="40226">
                  <c:v>0.72049578191327401</c:v>
                </c:pt>
                <c:pt idx="40227">
                  <c:v>0.72051369310956281</c:v>
                </c:pt>
                <c:pt idx="40228">
                  <c:v>0.72053160430585161</c:v>
                </c:pt>
                <c:pt idx="40229">
                  <c:v>0.72054951550214041</c:v>
                </c:pt>
                <c:pt idx="40230">
                  <c:v>0.72056742669842921</c:v>
                </c:pt>
                <c:pt idx="40231">
                  <c:v>0.72058533789471801</c:v>
                </c:pt>
                <c:pt idx="40232">
                  <c:v>0.72060324909100681</c:v>
                </c:pt>
                <c:pt idx="40233">
                  <c:v>0.72062116028729561</c:v>
                </c:pt>
                <c:pt idx="40234">
                  <c:v>0.72063907148358441</c:v>
                </c:pt>
                <c:pt idx="40235">
                  <c:v>0.72065698267987321</c:v>
                </c:pt>
                <c:pt idx="40236">
                  <c:v>0.72067489387616201</c:v>
                </c:pt>
                <c:pt idx="40237">
                  <c:v>0.72069280507245082</c:v>
                </c:pt>
                <c:pt idx="40238">
                  <c:v>0.72071071626873962</c:v>
                </c:pt>
                <c:pt idx="40239">
                  <c:v>0.72072862746502842</c:v>
                </c:pt>
                <c:pt idx="40240">
                  <c:v>0.72074653866131722</c:v>
                </c:pt>
                <c:pt idx="40241">
                  <c:v>0.72076444985760602</c:v>
                </c:pt>
                <c:pt idx="40242">
                  <c:v>0.72078236105389482</c:v>
                </c:pt>
                <c:pt idx="40243">
                  <c:v>0.72080027225018362</c:v>
                </c:pt>
                <c:pt idx="40244">
                  <c:v>0.72081818344647242</c:v>
                </c:pt>
                <c:pt idx="40245">
                  <c:v>0.72083609464276122</c:v>
                </c:pt>
                <c:pt idx="40246">
                  <c:v>0.72085400583905002</c:v>
                </c:pt>
                <c:pt idx="40247">
                  <c:v>0.72087191703533882</c:v>
                </c:pt>
                <c:pt idx="40248">
                  <c:v>0.72088982823162762</c:v>
                </c:pt>
                <c:pt idx="40249">
                  <c:v>0.72090773942791642</c:v>
                </c:pt>
                <c:pt idx="40250">
                  <c:v>0.72092565062420522</c:v>
                </c:pt>
                <c:pt idx="40251">
                  <c:v>0.72094356182049402</c:v>
                </c:pt>
                <c:pt idx="40252">
                  <c:v>0.72096147301678282</c:v>
                </c:pt>
                <c:pt idx="40253">
                  <c:v>0.72097938421307162</c:v>
                </c:pt>
                <c:pt idx="40254">
                  <c:v>0.72099729540936042</c:v>
                </c:pt>
                <c:pt idx="40255">
                  <c:v>0.72101520660564922</c:v>
                </c:pt>
                <c:pt idx="40256">
                  <c:v>0.72103311780193802</c:v>
                </c:pt>
                <c:pt idx="40257">
                  <c:v>0.72105102899822682</c:v>
                </c:pt>
                <c:pt idx="40258">
                  <c:v>0.72106894019451562</c:v>
                </c:pt>
                <c:pt idx="40259">
                  <c:v>0.72108685139080442</c:v>
                </c:pt>
                <c:pt idx="40260">
                  <c:v>0.72110476258709322</c:v>
                </c:pt>
                <c:pt idx="40261">
                  <c:v>0.72112267378338202</c:v>
                </c:pt>
                <c:pt idx="40262">
                  <c:v>0.72114058497967082</c:v>
                </c:pt>
                <c:pt idx="40263">
                  <c:v>0.72115849617595962</c:v>
                </c:pt>
                <c:pt idx="40264">
                  <c:v>0.72117640737224842</c:v>
                </c:pt>
                <c:pt idx="40265">
                  <c:v>0.72119431856853722</c:v>
                </c:pt>
                <c:pt idx="40266">
                  <c:v>0.72121222976482602</c:v>
                </c:pt>
                <c:pt idx="40267">
                  <c:v>0.72123014096111482</c:v>
                </c:pt>
                <c:pt idx="40268">
                  <c:v>0.72124805215740362</c:v>
                </c:pt>
                <c:pt idx="40269">
                  <c:v>0.72126596335369242</c:v>
                </c:pt>
                <c:pt idx="40270">
                  <c:v>0.72128387454998122</c:v>
                </c:pt>
                <c:pt idx="40271">
                  <c:v>0.72130178574627002</c:v>
                </c:pt>
                <c:pt idx="40272">
                  <c:v>0.72131969694255882</c:v>
                </c:pt>
                <c:pt idx="40273">
                  <c:v>0.72133760813884762</c:v>
                </c:pt>
                <c:pt idx="40274">
                  <c:v>0.72135551933513642</c:v>
                </c:pt>
                <c:pt idx="40275">
                  <c:v>0.72137343053142522</c:v>
                </c:pt>
                <c:pt idx="40276">
                  <c:v>0.72139134172771402</c:v>
                </c:pt>
                <c:pt idx="40277">
                  <c:v>0.72140925292400282</c:v>
                </c:pt>
                <c:pt idx="40278">
                  <c:v>0.72142716412029162</c:v>
                </c:pt>
                <c:pt idx="40279">
                  <c:v>0.72144507531658042</c:v>
                </c:pt>
                <c:pt idx="40280">
                  <c:v>0.72146298651286922</c:v>
                </c:pt>
                <c:pt idx="40281">
                  <c:v>0.72148089770915802</c:v>
                </c:pt>
                <c:pt idx="40282">
                  <c:v>0.72149880890544682</c:v>
                </c:pt>
                <c:pt idx="40283">
                  <c:v>0.72151672010173562</c:v>
                </c:pt>
                <c:pt idx="40284">
                  <c:v>0.72153463129802442</c:v>
                </c:pt>
                <c:pt idx="40285">
                  <c:v>0.72155254249431322</c:v>
                </c:pt>
                <c:pt idx="40286">
                  <c:v>0.72157045369060202</c:v>
                </c:pt>
                <c:pt idx="40287">
                  <c:v>0.72158836488689082</c:v>
                </c:pt>
                <c:pt idx="40288">
                  <c:v>0.72160627608317962</c:v>
                </c:pt>
                <c:pt idx="40289">
                  <c:v>0.72162418727946842</c:v>
                </c:pt>
                <c:pt idx="40290">
                  <c:v>0.72164209847575722</c:v>
                </c:pt>
                <c:pt idx="40291">
                  <c:v>0.72166000967204602</c:v>
                </c:pt>
                <c:pt idx="40292">
                  <c:v>0.72167792086833482</c:v>
                </c:pt>
                <c:pt idx="40293">
                  <c:v>0.72169583206462362</c:v>
                </c:pt>
                <c:pt idx="40294">
                  <c:v>0.72171374326091242</c:v>
                </c:pt>
                <c:pt idx="40295">
                  <c:v>0.72173165445720122</c:v>
                </c:pt>
                <c:pt idx="40296">
                  <c:v>0.72174956565349002</c:v>
                </c:pt>
                <c:pt idx="40297">
                  <c:v>0.72176747684977882</c:v>
                </c:pt>
                <c:pt idx="40298">
                  <c:v>0.72178538804606762</c:v>
                </c:pt>
                <c:pt idx="40299">
                  <c:v>0.72180329924235642</c:v>
                </c:pt>
                <c:pt idx="40300">
                  <c:v>0.72182121043864522</c:v>
                </c:pt>
                <c:pt idx="40301">
                  <c:v>0.72183912163493402</c:v>
                </c:pt>
                <c:pt idx="40302">
                  <c:v>0.72185703283122282</c:v>
                </c:pt>
                <c:pt idx="40303">
                  <c:v>0.72187494402751162</c:v>
                </c:pt>
                <c:pt idx="40304">
                  <c:v>0.72189285522380042</c:v>
                </c:pt>
                <c:pt idx="40305">
                  <c:v>0.72191076642008922</c:v>
                </c:pt>
                <c:pt idx="40306">
                  <c:v>0.72192867761637802</c:v>
                </c:pt>
                <c:pt idx="40307">
                  <c:v>0.72194658881266682</c:v>
                </c:pt>
                <c:pt idx="40308">
                  <c:v>0.72196450000895562</c:v>
                </c:pt>
                <c:pt idx="40309">
                  <c:v>0.72198241120524442</c:v>
                </c:pt>
                <c:pt idx="40310">
                  <c:v>0.72200032240153322</c:v>
                </c:pt>
                <c:pt idx="40311">
                  <c:v>0.72201823359782202</c:v>
                </c:pt>
                <c:pt idx="40312">
                  <c:v>0.72203614479411082</c:v>
                </c:pt>
                <c:pt idx="40313">
                  <c:v>0.72205405599039962</c:v>
                </c:pt>
                <c:pt idx="40314">
                  <c:v>0.72207196718668842</c:v>
                </c:pt>
                <c:pt idx="40315">
                  <c:v>0.72208987838297722</c:v>
                </c:pt>
                <c:pt idx="40316">
                  <c:v>0.72210778957926602</c:v>
                </c:pt>
                <c:pt idx="40317">
                  <c:v>0.72212570077555482</c:v>
                </c:pt>
                <c:pt idx="40318">
                  <c:v>0.72214361197184362</c:v>
                </c:pt>
                <c:pt idx="40319">
                  <c:v>0.72216152316813242</c:v>
                </c:pt>
                <c:pt idx="40320">
                  <c:v>0.72217943436442122</c:v>
                </c:pt>
                <c:pt idx="40321">
                  <c:v>0.72219734556071002</c:v>
                </c:pt>
                <c:pt idx="40322">
                  <c:v>0.72221525675699882</c:v>
                </c:pt>
                <c:pt idx="40323">
                  <c:v>0.72223316795328762</c:v>
                </c:pt>
                <c:pt idx="40324">
                  <c:v>0.72225107914957642</c:v>
                </c:pt>
                <c:pt idx="40325">
                  <c:v>0.72226899034586522</c:v>
                </c:pt>
                <c:pt idx="40326">
                  <c:v>0.72228690154215403</c:v>
                </c:pt>
                <c:pt idx="40327">
                  <c:v>0.72230481273844283</c:v>
                </c:pt>
                <c:pt idx="40328">
                  <c:v>0.72232272393473163</c:v>
                </c:pt>
                <c:pt idx="40329">
                  <c:v>0.72234063513102043</c:v>
                </c:pt>
                <c:pt idx="40330">
                  <c:v>0.72235854632730923</c:v>
                </c:pt>
                <c:pt idx="40331">
                  <c:v>0.72237645752359803</c:v>
                </c:pt>
                <c:pt idx="40332">
                  <c:v>0.72239436871988683</c:v>
                </c:pt>
                <c:pt idx="40333">
                  <c:v>0.72241227991617563</c:v>
                </c:pt>
                <c:pt idx="40334">
                  <c:v>0.72243019111246443</c:v>
                </c:pt>
                <c:pt idx="40335">
                  <c:v>0.72244810230875323</c:v>
                </c:pt>
                <c:pt idx="40336">
                  <c:v>0.72246601350504203</c:v>
                </c:pt>
                <c:pt idx="40337">
                  <c:v>0.72248392470133083</c:v>
                </c:pt>
                <c:pt idx="40338">
                  <c:v>0.72250183589761963</c:v>
                </c:pt>
                <c:pt idx="40339">
                  <c:v>0.72251974709390843</c:v>
                </c:pt>
                <c:pt idx="40340">
                  <c:v>0.72253765829019723</c:v>
                </c:pt>
                <c:pt idx="40341">
                  <c:v>0.72255556948648603</c:v>
                </c:pt>
                <c:pt idx="40342">
                  <c:v>0.72257348068277483</c:v>
                </c:pt>
                <c:pt idx="40343">
                  <c:v>0.72259139187906363</c:v>
                </c:pt>
                <c:pt idx="40344">
                  <c:v>0.72260930307535243</c:v>
                </c:pt>
                <c:pt idx="40345">
                  <c:v>0.72262721427164123</c:v>
                </c:pt>
                <c:pt idx="40346">
                  <c:v>0.72264512546793003</c:v>
                </c:pt>
                <c:pt idx="40347">
                  <c:v>0.72266303666421883</c:v>
                </c:pt>
                <c:pt idx="40348">
                  <c:v>0.72268094786050763</c:v>
                </c:pt>
                <c:pt idx="40349">
                  <c:v>0.72269885905679643</c:v>
                </c:pt>
                <c:pt idx="40350">
                  <c:v>0.72271677025308523</c:v>
                </c:pt>
                <c:pt idx="40351">
                  <c:v>0.72273468144937403</c:v>
                </c:pt>
                <c:pt idx="40352">
                  <c:v>0.72275259264566283</c:v>
                </c:pt>
                <c:pt idx="40353">
                  <c:v>0.72277050384195163</c:v>
                </c:pt>
                <c:pt idx="40354">
                  <c:v>0.72278841503824043</c:v>
                </c:pt>
                <c:pt idx="40355">
                  <c:v>0.72280632623452923</c:v>
                </c:pt>
                <c:pt idx="40356">
                  <c:v>0.72282423743081803</c:v>
                </c:pt>
                <c:pt idx="40357">
                  <c:v>0.72284214862710683</c:v>
                </c:pt>
                <c:pt idx="40358">
                  <c:v>0.72286005982339563</c:v>
                </c:pt>
                <c:pt idx="40359">
                  <c:v>0.72287797101968443</c:v>
                </c:pt>
                <c:pt idx="40360">
                  <c:v>0.72289588221597323</c:v>
                </c:pt>
                <c:pt idx="40361">
                  <c:v>0.72291379341226203</c:v>
                </c:pt>
                <c:pt idx="40362">
                  <c:v>0.72293170460855083</c:v>
                </c:pt>
                <c:pt idx="40363">
                  <c:v>0.72294961580483963</c:v>
                </c:pt>
                <c:pt idx="40364">
                  <c:v>0.72296752700112843</c:v>
                </c:pt>
                <c:pt idx="40365">
                  <c:v>0.72298543819741723</c:v>
                </c:pt>
                <c:pt idx="40366">
                  <c:v>0.72300334939370603</c:v>
                </c:pt>
                <c:pt idx="40367">
                  <c:v>0.72302126058999483</c:v>
                </c:pt>
                <c:pt idx="40368">
                  <c:v>0.72303917178628363</c:v>
                </c:pt>
                <c:pt idx="40369">
                  <c:v>0.72305708298257243</c:v>
                </c:pt>
                <c:pt idx="40370">
                  <c:v>0.72307499417886123</c:v>
                </c:pt>
                <c:pt idx="40371">
                  <c:v>0.72309290537515003</c:v>
                </c:pt>
                <c:pt idx="40372">
                  <c:v>0.72311081657143883</c:v>
                </c:pt>
                <c:pt idx="40373">
                  <c:v>0.72312872776772763</c:v>
                </c:pt>
                <c:pt idx="40374">
                  <c:v>0.72314663896401643</c:v>
                </c:pt>
                <c:pt idx="40375">
                  <c:v>0.72316455016030523</c:v>
                </c:pt>
                <c:pt idx="40376">
                  <c:v>0.72318246135659403</c:v>
                </c:pt>
                <c:pt idx="40377">
                  <c:v>0.72320037255288283</c:v>
                </c:pt>
                <c:pt idx="40378">
                  <c:v>0.72321828374917163</c:v>
                </c:pt>
                <c:pt idx="40379">
                  <c:v>0.72323619494546043</c:v>
                </c:pt>
                <c:pt idx="40380">
                  <c:v>0.72325410614174923</c:v>
                </c:pt>
                <c:pt idx="40381">
                  <c:v>0.72327201733803803</c:v>
                </c:pt>
                <c:pt idx="40382">
                  <c:v>0.72328992853432683</c:v>
                </c:pt>
                <c:pt idx="40383">
                  <c:v>0.72330783973061563</c:v>
                </c:pt>
                <c:pt idx="40384">
                  <c:v>0.72332575092690443</c:v>
                </c:pt>
                <c:pt idx="40385">
                  <c:v>0.72334366212319323</c:v>
                </c:pt>
                <c:pt idx="40386">
                  <c:v>0.72336157331948203</c:v>
                </c:pt>
                <c:pt idx="40387">
                  <c:v>0.72337948451577083</c:v>
                </c:pt>
                <c:pt idx="40388">
                  <c:v>0.72339739571205963</c:v>
                </c:pt>
                <c:pt idx="40389">
                  <c:v>0.72341530690834843</c:v>
                </c:pt>
                <c:pt idx="40390">
                  <c:v>0.72343321810463723</c:v>
                </c:pt>
                <c:pt idx="40391">
                  <c:v>0.72345112930092603</c:v>
                </c:pt>
                <c:pt idx="40392">
                  <c:v>0.72346904049721483</c:v>
                </c:pt>
                <c:pt idx="40393">
                  <c:v>0.72348695169350363</c:v>
                </c:pt>
                <c:pt idx="40394">
                  <c:v>0.72350486288979243</c:v>
                </c:pt>
                <c:pt idx="40395">
                  <c:v>0.72352277408608123</c:v>
                </c:pt>
                <c:pt idx="40396">
                  <c:v>0.72354068528237003</c:v>
                </c:pt>
                <c:pt idx="40397">
                  <c:v>0.72355859647865883</c:v>
                </c:pt>
                <c:pt idx="40398">
                  <c:v>0.72357650767494763</c:v>
                </c:pt>
                <c:pt idx="40399">
                  <c:v>0.72359441887123643</c:v>
                </c:pt>
                <c:pt idx="40400">
                  <c:v>0.72361233006752523</c:v>
                </c:pt>
                <c:pt idx="40401">
                  <c:v>0.72363024126381403</c:v>
                </c:pt>
                <c:pt idx="40402">
                  <c:v>0.72364815246010283</c:v>
                </c:pt>
                <c:pt idx="40403">
                  <c:v>0.72366606365639163</c:v>
                </c:pt>
                <c:pt idx="40404">
                  <c:v>0.72368397485268043</c:v>
                </c:pt>
                <c:pt idx="40405">
                  <c:v>0.72370188604896923</c:v>
                </c:pt>
                <c:pt idx="40406">
                  <c:v>0.72371979724525803</c:v>
                </c:pt>
                <c:pt idx="40407">
                  <c:v>0.72373770844154683</c:v>
                </c:pt>
                <c:pt idx="40408">
                  <c:v>0.72375561963783563</c:v>
                </c:pt>
                <c:pt idx="40409">
                  <c:v>0.72377353083412443</c:v>
                </c:pt>
                <c:pt idx="40410">
                  <c:v>0.72379144203041323</c:v>
                </c:pt>
                <c:pt idx="40411">
                  <c:v>0.72380935322670203</c:v>
                </c:pt>
                <c:pt idx="40412">
                  <c:v>0.72382726442299083</c:v>
                </c:pt>
                <c:pt idx="40413">
                  <c:v>0.72384517561927963</c:v>
                </c:pt>
                <c:pt idx="40414">
                  <c:v>0.72386308681556844</c:v>
                </c:pt>
                <c:pt idx="40415">
                  <c:v>0.72388099801185724</c:v>
                </c:pt>
                <c:pt idx="40416">
                  <c:v>0.72389890920814604</c:v>
                </c:pt>
                <c:pt idx="40417">
                  <c:v>0.72391682040443484</c:v>
                </c:pt>
                <c:pt idx="40418">
                  <c:v>0.72393473160072364</c:v>
                </c:pt>
                <c:pt idx="40419">
                  <c:v>0.72395264279701244</c:v>
                </c:pt>
                <c:pt idx="40420">
                  <c:v>0.72397055399330124</c:v>
                </c:pt>
                <c:pt idx="40421">
                  <c:v>0.72398846518959004</c:v>
                </c:pt>
                <c:pt idx="40422">
                  <c:v>0.72400637638587884</c:v>
                </c:pt>
                <c:pt idx="40423">
                  <c:v>0.72402428758216764</c:v>
                </c:pt>
                <c:pt idx="40424">
                  <c:v>0.72404219877845644</c:v>
                </c:pt>
                <c:pt idx="40425">
                  <c:v>0.72406010997474524</c:v>
                </c:pt>
                <c:pt idx="40426">
                  <c:v>0.72407802117103404</c:v>
                </c:pt>
                <c:pt idx="40427">
                  <c:v>0.72409593236732284</c:v>
                </c:pt>
                <c:pt idx="40428">
                  <c:v>0.72411384356361164</c:v>
                </c:pt>
                <c:pt idx="40429">
                  <c:v>0.72413175475990044</c:v>
                </c:pt>
                <c:pt idx="40430">
                  <c:v>0.72414966595618924</c:v>
                </c:pt>
                <c:pt idx="40431">
                  <c:v>0.72416757715247804</c:v>
                </c:pt>
                <c:pt idx="40432">
                  <c:v>0.72418548834876684</c:v>
                </c:pt>
                <c:pt idx="40433">
                  <c:v>0.72420339954505564</c:v>
                </c:pt>
                <c:pt idx="40434">
                  <c:v>0.72422131074134444</c:v>
                </c:pt>
                <c:pt idx="40435">
                  <c:v>0.72423922193763324</c:v>
                </c:pt>
                <c:pt idx="40436">
                  <c:v>0.72425713313392204</c:v>
                </c:pt>
                <c:pt idx="40437">
                  <c:v>0.72427504433021084</c:v>
                </c:pt>
                <c:pt idx="40438">
                  <c:v>0.72429295552649964</c:v>
                </c:pt>
                <c:pt idx="40439">
                  <c:v>0.72431086672278844</c:v>
                </c:pt>
                <c:pt idx="40440">
                  <c:v>0.72432877791907724</c:v>
                </c:pt>
                <c:pt idx="40441">
                  <c:v>0.72434668911536604</c:v>
                </c:pt>
                <c:pt idx="40442">
                  <c:v>0.72436460031165484</c:v>
                </c:pt>
                <c:pt idx="40443">
                  <c:v>0.72438251150794364</c:v>
                </c:pt>
                <c:pt idx="40444">
                  <c:v>0.72440042270423244</c:v>
                </c:pt>
                <c:pt idx="40445">
                  <c:v>0.72441833390052124</c:v>
                </c:pt>
                <c:pt idx="40446">
                  <c:v>0.72443624509681004</c:v>
                </c:pt>
                <c:pt idx="40447">
                  <c:v>0.72445415629309884</c:v>
                </c:pt>
                <c:pt idx="40448">
                  <c:v>0.72447206748938764</c:v>
                </c:pt>
                <c:pt idx="40449">
                  <c:v>0.72448997868567644</c:v>
                </c:pt>
                <c:pt idx="40450">
                  <c:v>0.72450788988196524</c:v>
                </c:pt>
                <c:pt idx="40451">
                  <c:v>0.72452580107825404</c:v>
                </c:pt>
                <c:pt idx="40452">
                  <c:v>0.72454371227454284</c:v>
                </c:pt>
                <c:pt idx="40453">
                  <c:v>0.72456162347083164</c:v>
                </c:pt>
                <c:pt idx="40454">
                  <c:v>0.72457953466712044</c:v>
                </c:pt>
                <c:pt idx="40455">
                  <c:v>0.72459744586340924</c:v>
                </c:pt>
                <c:pt idx="40456">
                  <c:v>0.72461535705969804</c:v>
                </c:pt>
                <c:pt idx="40457">
                  <c:v>0.72463326825598684</c:v>
                </c:pt>
                <c:pt idx="40458">
                  <c:v>0.72465117945227564</c:v>
                </c:pt>
                <c:pt idx="40459">
                  <c:v>0.72466909064856444</c:v>
                </c:pt>
                <c:pt idx="40460">
                  <c:v>0.72468700184485324</c:v>
                </c:pt>
                <c:pt idx="40461">
                  <c:v>0.72470491304114204</c:v>
                </c:pt>
                <c:pt idx="40462">
                  <c:v>0.72472282423743084</c:v>
                </c:pt>
                <c:pt idx="40463">
                  <c:v>0.72474073543371964</c:v>
                </c:pt>
                <c:pt idx="40464">
                  <c:v>0.72475864663000844</c:v>
                </c:pt>
                <c:pt idx="40465">
                  <c:v>0.72477655782629724</c:v>
                </c:pt>
                <c:pt idx="40466">
                  <c:v>0.72479446902258604</c:v>
                </c:pt>
                <c:pt idx="40467">
                  <c:v>0.72481238021887484</c:v>
                </c:pt>
                <c:pt idx="40468">
                  <c:v>0.72483029141516364</c:v>
                </c:pt>
                <c:pt idx="40469">
                  <c:v>0.72484820261145244</c:v>
                </c:pt>
                <c:pt idx="40470">
                  <c:v>0.72486611380774124</c:v>
                </c:pt>
                <c:pt idx="40471">
                  <c:v>0.72488402500403004</c:v>
                </c:pt>
                <c:pt idx="40472">
                  <c:v>0.72490193620031884</c:v>
                </c:pt>
                <c:pt idx="40473">
                  <c:v>0.72491984739660764</c:v>
                </c:pt>
                <c:pt idx="40474">
                  <c:v>0.72493775859289644</c:v>
                </c:pt>
                <c:pt idx="40475">
                  <c:v>0.72495566978918524</c:v>
                </c:pt>
                <c:pt idx="40476">
                  <c:v>0.72497358098547404</c:v>
                </c:pt>
                <c:pt idx="40477">
                  <c:v>0.72499149218176284</c:v>
                </c:pt>
                <c:pt idx="40478">
                  <c:v>0.72500940337805164</c:v>
                </c:pt>
                <c:pt idx="40479">
                  <c:v>0.72502731457434044</c:v>
                </c:pt>
                <c:pt idx="40480">
                  <c:v>0.72504522577062924</c:v>
                </c:pt>
                <c:pt idx="40481">
                  <c:v>0.72506313696691804</c:v>
                </c:pt>
                <c:pt idx="40482">
                  <c:v>0.72508104816320684</c:v>
                </c:pt>
                <c:pt idx="40483">
                  <c:v>0.72509895935949564</c:v>
                </c:pt>
                <c:pt idx="40484">
                  <c:v>0.72511687055578444</c:v>
                </c:pt>
                <c:pt idx="40485">
                  <c:v>0.72513478175207324</c:v>
                </c:pt>
                <c:pt idx="40486">
                  <c:v>0.72515269294836204</c:v>
                </c:pt>
                <c:pt idx="40487">
                  <c:v>0.72517060414465084</c:v>
                </c:pt>
                <c:pt idx="40488">
                  <c:v>0.72518851534093964</c:v>
                </c:pt>
                <c:pt idx="40489">
                  <c:v>0.72520642653722844</c:v>
                </c:pt>
                <c:pt idx="40490">
                  <c:v>0.72522433773351724</c:v>
                </c:pt>
                <c:pt idx="40491">
                  <c:v>0.72524224892980604</c:v>
                </c:pt>
                <c:pt idx="40492">
                  <c:v>0.72526016012609484</c:v>
                </c:pt>
                <c:pt idx="40493">
                  <c:v>0.72527807132238364</c:v>
                </c:pt>
                <c:pt idx="40494">
                  <c:v>0.72529598251867244</c:v>
                </c:pt>
                <c:pt idx="40495">
                  <c:v>0.72531389371496124</c:v>
                </c:pt>
                <c:pt idx="40496">
                  <c:v>0.72533180491125004</c:v>
                </c:pt>
                <c:pt idx="40497">
                  <c:v>0.72534971610753884</c:v>
                </c:pt>
                <c:pt idx="40498">
                  <c:v>0.72536762730382764</c:v>
                </c:pt>
                <c:pt idx="40499">
                  <c:v>0.72538553850011644</c:v>
                </c:pt>
                <c:pt idx="40500">
                  <c:v>0.72540344969640524</c:v>
                </c:pt>
                <c:pt idx="40501">
                  <c:v>0.72542136089269404</c:v>
                </c:pt>
                <c:pt idx="40502">
                  <c:v>0.72543927208898284</c:v>
                </c:pt>
                <c:pt idx="40503">
                  <c:v>0.72545718328527165</c:v>
                </c:pt>
                <c:pt idx="40504">
                  <c:v>0.72547509448156045</c:v>
                </c:pt>
                <c:pt idx="40505">
                  <c:v>0.72549300567784925</c:v>
                </c:pt>
                <c:pt idx="40506">
                  <c:v>0.72551091687413805</c:v>
                </c:pt>
                <c:pt idx="40507">
                  <c:v>0.72552882807042685</c:v>
                </c:pt>
                <c:pt idx="40508">
                  <c:v>0.72554673926671565</c:v>
                </c:pt>
                <c:pt idx="40509">
                  <c:v>0.72556465046300445</c:v>
                </c:pt>
                <c:pt idx="40510">
                  <c:v>0.72558256165929325</c:v>
                </c:pt>
                <c:pt idx="40511">
                  <c:v>0.72560047285558205</c:v>
                </c:pt>
                <c:pt idx="40512">
                  <c:v>0.72561838405187085</c:v>
                </c:pt>
                <c:pt idx="40513">
                  <c:v>0.72563629524815965</c:v>
                </c:pt>
                <c:pt idx="40514">
                  <c:v>0.72565420644444845</c:v>
                </c:pt>
                <c:pt idx="40515">
                  <c:v>0.72567211764073725</c:v>
                </c:pt>
                <c:pt idx="40516">
                  <c:v>0.72569002883702605</c:v>
                </c:pt>
                <c:pt idx="40517">
                  <c:v>0.72570794003331485</c:v>
                </c:pt>
                <c:pt idx="40518">
                  <c:v>0.72572585122960365</c:v>
                </c:pt>
                <c:pt idx="40519">
                  <c:v>0.72574376242589245</c:v>
                </c:pt>
                <c:pt idx="40520">
                  <c:v>0.72576167362218125</c:v>
                </c:pt>
                <c:pt idx="40521">
                  <c:v>0.72577958481847005</c:v>
                </c:pt>
                <c:pt idx="40522">
                  <c:v>0.72579749601475885</c:v>
                </c:pt>
                <c:pt idx="40523">
                  <c:v>0.72581540721104765</c:v>
                </c:pt>
                <c:pt idx="40524">
                  <c:v>0.72583331840733645</c:v>
                </c:pt>
                <c:pt idx="40525">
                  <c:v>0.72585122960362525</c:v>
                </c:pt>
                <c:pt idx="40526">
                  <c:v>0.72586914079991405</c:v>
                </c:pt>
                <c:pt idx="40527">
                  <c:v>0.72588705199620285</c:v>
                </c:pt>
                <c:pt idx="40528">
                  <c:v>0.72590496319249165</c:v>
                </c:pt>
                <c:pt idx="40529">
                  <c:v>0.72592287438878045</c:v>
                </c:pt>
                <c:pt idx="40530">
                  <c:v>0.72594078558506925</c:v>
                </c:pt>
                <c:pt idx="40531">
                  <c:v>0.72595869678135805</c:v>
                </c:pt>
                <c:pt idx="40532">
                  <c:v>0.72597660797764685</c:v>
                </c:pt>
                <c:pt idx="40533">
                  <c:v>0.72599451917393565</c:v>
                </c:pt>
                <c:pt idx="40534">
                  <c:v>0.72601243037022445</c:v>
                </c:pt>
                <c:pt idx="40535">
                  <c:v>0.72603034156651325</c:v>
                </c:pt>
                <c:pt idx="40536">
                  <c:v>0.72604825276280205</c:v>
                </c:pt>
                <c:pt idx="40537">
                  <c:v>0.72606616395909085</c:v>
                </c:pt>
                <c:pt idx="40538">
                  <c:v>0.72608407515537965</c:v>
                </c:pt>
                <c:pt idx="40539">
                  <c:v>0.72610198635166845</c:v>
                </c:pt>
                <c:pt idx="40540">
                  <c:v>0.72611989754795725</c:v>
                </c:pt>
                <c:pt idx="40541">
                  <c:v>0.72613780874424605</c:v>
                </c:pt>
                <c:pt idx="40542">
                  <c:v>0.72615571994053485</c:v>
                </c:pt>
                <c:pt idx="40543">
                  <c:v>0.72617363113682365</c:v>
                </c:pt>
                <c:pt idx="40544">
                  <c:v>0.72619154233311245</c:v>
                </c:pt>
                <c:pt idx="40545">
                  <c:v>0.72620945352940125</c:v>
                </c:pt>
                <c:pt idx="40546">
                  <c:v>0.72622736472569005</c:v>
                </c:pt>
                <c:pt idx="40547">
                  <c:v>0.72624527592197885</c:v>
                </c:pt>
                <c:pt idx="40548">
                  <c:v>0.72626318711826765</c:v>
                </c:pt>
                <c:pt idx="40549">
                  <c:v>0.72628109831455645</c:v>
                </c:pt>
                <c:pt idx="40550">
                  <c:v>0.72629900951084525</c:v>
                </c:pt>
                <c:pt idx="40551">
                  <c:v>0.72631692070713405</c:v>
                </c:pt>
                <c:pt idx="40552">
                  <c:v>0.72633483190342285</c:v>
                </c:pt>
                <c:pt idx="40553">
                  <c:v>0.72635274309971165</c:v>
                </c:pt>
                <c:pt idx="40554">
                  <c:v>0.72637065429600045</c:v>
                </c:pt>
                <c:pt idx="40555">
                  <c:v>0.72638856549228925</c:v>
                </c:pt>
                <c:pt idx="40556">
                  <c:v>0.72640647668857805</c:v>
                </c:pt>
                <c:pt idx="40557">
                  <c:v>0.72642438788486685</c:v>
                </c:pt>
                <c:pt idx="40558">
                  <c:v>0.72644229908115565</c:v>
                </c:pt>
                <c:pt idx="40559">
                  <c:v>0.72646021027744445</c:v>
                </c:pt>
                <c:pt idx="40560">
                  <c:v>0.72647812147373325</c:v>
                </c:pt>
                <c:pt idx="40561">
                  <c:v>0.72649603267002205</c:v>
                </c:pt>
                <c:pt idx="40562">
                  <c:v>0.72651394386631085</c:v>
                </c:pt>
                <c:pt idx="40563">
                  <c:v>0.72653185506259965</c:v>
                </c:pt>
                <c:pt idx="40564">
                  <c:v>0.72654976625888845</c:v>
                </c:pt>
                <c:pt idx="40565">
                  <c:v>0.72656767745517725</c:v>
                </c:pt>
                <c:pt idx="40566">
                  <c:v>0.72658558865146605</c:v>
                </c:pt>
                <c:pt idx="40567">
                  <c:v>0.72660349984775485</c:v>
                </c:pt>
                <c:pt idx="40568">
                  <c:v>0.72662141104404365</c:v>
                </c:pt>
                <c:pt idx="40569">
                  <c:v>0.72663932224033245</c:v>
                </c:pt>
                <c:pt idx="40570">
                  <c:v>0.72665723343662125</c:v>
                </c:pt>
                <c:pt idx="40571">
                  <c:v>0.72667514463291005</c:v>
                </c:pt>
                <c:pt idx="40572">
                  <c:v>0.72669305582919885</c:v>
                </c:pt>
                <c:pt idx="40573">
                  <c:v>0.72671096702548765</c:v>
                </c:pt>
                <c:pt idx="40574">
                  <c:v>0.72672887822177645</c:v>
                </c:pt>
                <c:pt idx="40575">
                  <c:v>0.72674678941806525</c:v>
                </c:pt>
                <c:pt idx="40576">
                  <c:v>0.72676470061435405</c:v>
                </c:pt>
                <c:pt idx="40577">
                  <c:v>0.72678261181064285</c:v>
                </c:pt>
                <c:pt idx="40578">
                  <c:v>0.72680052300693165</c:v>
                </c:pt>
                <c:pt idx="40579">
                  <c:v>0.72681843420322045</c:v>
                </c:pt>
                <c:pt idx="40580">
                  <c:v>0.72683634539950925</c:v>
                </c:pt>
                <c:pt idx="40581">
                  <c:v>0.72685425659579805</c:v>
                </c:pt>
                <c:pt idx="40582">
                  <c:v>0.72687216779208685</c:v>
                </c:pt>
                <c:pt idx="40583">
                  <c:v>0.72689007898837565</c:v>
                </c:pt>
                <c:pt idx="40584">
                  <c:v>0.72690799018466445</c:v>
                </c:pt>
                <c:pt idx="40585">
                  <c:v>0.72692590138095325</c:v>
                </c:pt>
                <c:pt idx="40586">
                  <c:v>0.72694381257724205</c:v>
                </c:pt>
                <c:pt idx="40587">
                  <c:v>0.72696172377353085</c:v>
                </c:pt>
                <c:pt idx="40588">
                  <c:v>0.72697963496981965</c:v>
                </c:pt>
                <c:pt idx="40589">
                  <c:v>0.72699754616610845</c:v>
                </c:pt>
                <c:pt idx="40590">
                  <c:v>0.72701545736239725</c:v>
                </c:pt>
                <c:pt idx="40591">
                  <c:v>0.72703336855868606</c:v>
                </c:pt>
                <c:pt idx="40592">
                  <c:v>0.72705127975497486</c:v>
                </c:pt>
                <c:pt idx="40593">
                  <c:v>0.72706919095126366</c:v>
                </c:pt>
                <c:pt idx="40594">
                  <c:v>0.72708710214755246</c:v>
                </c:pt>
                <c:pt idx="40595">
                  <c:v>0.72710501334384126</c:v>
                </c:pt>
                <c:pt idx="40596">
                  <c:v>0.72712292454013006</c:v>
                </c:pt>
                <c:pt idx="40597">
                  <c:v>0.72714083573641886</c:v>
                </c:pt>
                <c:pt idx="40598">
                  <c:v>0.72715874693270766</c:v>
                </c:pt>
                <c:pt idx="40599">
                  <c:v>0.72717665812899646</c:v>
                </c:pt>
                <c:pt idx="40600">
                  <c:v>0.72719456932528526</c:v>
                </c:pt>
                <c:pt idx="40601">
                  <c:v>0.72721248052157406</c:v>
                </c:pt>
                <c:pt idx="40602">
                  <c:v>0.72723039171786286</c:v>
                </c:pt>
                <c:pt idx="40603">
                  <c:v>0.72724830291415166</c:v>
                </c:pt>
                <c:pt idx="40604">
                  <c:v>0.72726621411044046</c:v>
                </c:pt>
                <c:pt idx="40605">
                  <c:v>0.72728412530672926</c:v>
                </c:pt>
                <c:pt idx="40606">
                  <c:v>0.72730203650301806</c:v>
                </c:pt>
                <c:pt idx="40607">
                  <c:v>0.72731994769930686</c:v>
                </c:pt>
                <c:pt idx="40608">
                  <c:v>0.72733785889559566</c:v>
                </c:pt>
                <c:pt idx="40609">
                  <c:v>0.72735577009188446</c:v>
                </c:pt>
                <c:pt idx="40610">
                  <c:v>0.72737368128817326</c:v>
                </c:pt>
                <c:pt idx="40611">
                  <c:v>0.72739159248446206</c:v>
                </c:pt>
                <c:pt idx="40612">
                  <c:v>0.72740950368075086</c:v>
                </c:pt>
                <c:pt idx="40613">
                  <c:v>0.72742741487703966</c:v>
                </c:pt>
                <c:pt idx="40614">
                  <c:v>0.72744532607332846</c:v>
                </c:pt>
                <c:pt idx="40615">
                  <c:v>0.72746323726961726</c:v>
                </c:pt>
                <c:pt idx="40616">
                  <c:v>0.72748114846590606</c:v>
                </c:pt>
                <c:pt idx="40617">
                  <c:v>0.72749905966219486</c:v>
                </c:pt>
                <c:pt idx="40618">
                  <c:v>0.72751697085848366</c:v>
                </c:pt>
                <c:pt idx="40619">
                  <c:v>0.72753488205477246</c:v>
                </c:pt>
                <c:pt idx="40620">
                  <c:v>0.72755279325106126</c:v>
                </c:pt>
                <c:pt idx="40621">
                  <c:v>0.72757070444735006</c:v>
                </c:pt>
                <c:pt idx="40622">
                  <c:v>0.72758861564363886</c:v>
                </c:pt>
                <c:pt idx="40623">
                  <c:v>0.72760652683992766</c:v>
                </c:pt>
                <c:pt idx="40624">
                  <c:v>0.72762443803621646</c:v>
                </c:pt>
                <c:pt idx="40625">
                  <c:v>0.72764234923250526</c:v>
                </c:pt>
                <c:pt idx="40626">
                  <c:v>0.72766026042879406</c:v>
                </c:pt>
                <c:pt idx="40627">
                  <c:v>0.72767817162508286</c:v>
                </c:pt>
                <c:pt idx="40628">
                  <c:v>0.72769608282137166</c:v>
                </c:pt>
                <c:pt idx="40629">
                  <c:v>0.72771399401766046</c:v>
                </c:pt>
                <c:pt idx="40630">
                  <c:v>0.72773190521394926</c:v>
                </c:pt>
                <c:pt idx="40631">
                  <c:v>0.72774981641023806</c:v>
                </c:pt>
                <c:pt idx="40632">
                  <c:v>0.72776772760652686</c:v>
                </c:pt>
                <c:pt idx="40633">
                  <c:v>0.72778563880281566</c:v>
                </c:pt>
                <c:pt idx="40634">
                  <c:v>0.72780354999910446</c:v>
                </c:pt>
                <c:pt idx="40635">
                  <c:v>0.72782146119539326</c:v>
                </c:pt>
                <c:pt idx="40636">
                  <c:v>0.72783937239168206</c:v>
                </c:pt>
                <c:pt idx="40637">
                  <c:v>0.72785728358797086</c:v>
                </c:pt>
                <c:pt idx="40638">
                  <c:v>0.72787519478425966</c:v>
                </c:pt>
                <c:pt idx="40639">
                  <c:v>0.72789310598054846</c:v>
                </c:pt>
                <c:pt idx="40640">
                  <c:v>0.72791101717683726</c:v>
                </c:pt>
                <c:pt idx="40641">
                  <c:v>0.72792892837312606</c:v>
                </c:pt>
                <c:pt idx="40642">
                  <c:v>0.72794683956941486</c:v>
                </c:pt>
                <c:pt idx="40643">
                  <c:v>0.72796475076570366</c:v>
                </c:pt>
                <c:pt idx="40644">
                  <c:v>0.72798266196199246</c:v>
                </c:pt>
                <c:pt idx="40645">
                  <c:v>0.72800057315828126</c:v>
                </c:pt>
                <c:pt idx="40646">
                  <c:v>0.72801848435457006</c:v>
                </c:pt>
                <c:pt idx="40647">
                  <c:v>0.72803639555085886</c:v>
                </c:pt>
                <c:pt idx="40648">
                  <c:v>0.72805430674714766</c:v>
                </c:pt>
                <c:pt idx="40649">
                  <c:v>0.72807221794343646</c:v>
                </c:pt>
                <c:pt idx="40650">
                  <c:v>0.72809012913972526</c:v>
                </c:pt>
                <c:pt idx="40651">
                  <c:v>0.72810804033601406</c:v>
                </c:pt>
                <c:pt idx="40652">
                  <c:v>0.72812595153230286</c:v>
                </c:pt>
                <c:pt idx="40653">
                  <c:v>0.72814386272859166</c:v>
                </c:pt>
                <c:pt idx="40654">
                  <c:v>0.72816177392488046</c:v>
                </c:pt>
                <c:pt idx="40655">
                  <c:v>0.72817968512116926</c:v>
                </c:pt>
                <c:pt idx="40656">
                  <c:v>0.72819759631745806</c:v>
                </c:pt>
                <c:pt idx="40657">
                  <c:v>0.72821550751374686</c:v>
                </c:pt>
                <c:pt idx="40658">
                  <c:v>0.72823341871003566</c:v>
                </c:pt>
                <c:pt idx="40659">
                  <c:v>0.72825132990632446</c:v>
                </c:pt>
                <c:pt idx="40660">
                  <c:v>0.72826924110261326</c:v>
                </c:pt>
                <c:pt idx="40661">
                  <c:v>0.72828715229890206</c:v>
                </c:pt>
                <c:pt idx="40662">
                  <c:v>0.72830506349519086</c:v>
                </c:pt>
                <c:pt idx="40663">
                  <c:v>0.72832297469147966</c:v>
                </c:pt>
                <c:pt idx="40664">
                  <c:v>0.72834088588776846</c:v>
                </c:pt>
                <c:pt idx="40665">
                  <c:v>0.72835879708405726</c:v>
                </c:pt>
                <c:pt idx="40666">
                  <c:v>0.72837670828034606</c:v>
                </c:pt>
                <c:pt idx="40667">
                  <c:v>0.72839461947663486</c:v>
                </c:pt>
                <c:pt idx="40668">
                  <c:v>0.72841253067292366</c:v>
                </c:pt>
                <c:pt idx="40669">
                  <c:v>0.72843044186921246</c:v>
                </c:pt>
                <c:pt idx="40670">
                  <c:v>0.72844835306550126</c:v>
                </c:pt>
                <c:pt idx="40671">
                  <c:v>0.72846626426179006</c:v>
                </c:pt>
                <c:pt idx="40672">
                  <c:v>0.72848417545807886</c:v>
                </c:pt>
                <c:pt idx="40673">
                  <c:v>0.72850208665436766</c:v>
                </c:pt>
                <c:pt idx="40674">
                  <c:v>0.72851999785065646</c:v>
                </c:pt>
                <c:pt idx="40675">
                  <c:v>0.72853790904694526</c:v>
                </c:pt>
                <c:pt idx="40676">
                  <c:v>0.72855582024323406</c:v>
                </c:pt>
                <c:pt idx="40677">
                  <c:v>0.72857373143952286</c:v>
                </c:pt>
                <c:pt idx="40678">
                  <c:v>0.72859164263581166</c:v>
                </c:pt>
                <c:pt idx="40679">
                  <c:v>0.72860955383210046</c:v>
                </c:pt>
                <c:pt idx="40680">
                  <c:v>0.72862746502838927</c:v>
                </c:pt>
                <c:pt idx="40681">
                  <c:v>0.72864537622467807</c:v>
                </c:pt>
                <c:pt idx="40682">
                  <c:v>0.72866328742096687</c:v>
                </c:pt>
                <c:pt idx="40683">
                  <c:v>0.72868119861725567</c:v>
                </c:pt>
                <c:pt idx="40684">
                  <c:v>0.72869910981354447</c:v>
                </c:pt>
                <c:pt idx="40685">
                  <c:v>0.72871702100983327</c:v>
                </c:pt>
                <c:pt idx="40686">
                  <c:v>0.72873493220612207</c:v>
                </c:pt>
                <c:pt idx="40687">
                  <c:v>0.72875284340241087</c:v>
                </c:pt>
                <c:pt idx="40688">
                  <c:v>0.72877075459869967</c:v>
                </c:pt>
                <c:pt idx="40689">
                  <c:v>0.72878866579498847</c:v>
                </c:pt>
                <c:pt idx="40690">
                  <c:v>0.72880657699127727</c:v>
                </c:pt>
                <c:pt idx="40691">
                  <c:v>0.72882448818756607</c:v>
                </c:pt>
                <c:pt idx="40692">
                  <c:v>0.72884239938385487</c:v>
                </c:pt>
                <c:pt idx="40693">
                  <c:v>0.72886031058014367</c:v>
                </c:pt>
                <c:pt idx="40694">
                  <c:v>0.72887822177643247</c:v>
                </c:pt>
                <c:pt idx="40695">
                  <c:v>0.72889613297272127</c:v>
                </c:pt>
                <c:pt idx="40696">
                  <c:v>0.72891404416901007</c:v>
                </c:pt>
                <c:pt idx="40697">
                  <c:v>0.72893195536529887</c:v>
                </c:pt>
                <c:pt idx="40698">
                  <c:v>0.72894986656158767</c:v>
                </c:pt>
                <c:pt idx="40699">
                  <c:v>0.72896777775787647</c:v>
                </c:pt>
                <c:pt idx="40700">
                  <c:v>0.72898568895416527</c:v>
                </c:pt>
                <c:pt idx="40701">
                  <c:v>0.72900360015045407</c:v>
                </c:pt>
                <c:pt idx="40702">
                  <c:v>0.72902151134674287</c:v>
                </c:pt>
                <c:pt idx="40703">
                  <c:v>0.72903942254303167</c:v>
                </c:pt>
                <c:pt idx="40704">
                  <c:v>0.72905733373932047</c:v>
                </c:pt>
                <c:pt idx="40705">
                  <c:v>0.72907524493560927</c:v>
                </c:pt>
                <c:pt idx="40706">
                  <c:v>0.72909315613189807</c:v>
                </c:pt>
                <c:pt idx="40707">
                  <c:v>0.72911106732818687</c:v>
                </c:pt>
                <c:pt idx="40708">
                  <c:v>0.72912897852447567</c:v>
                </c:pt>
                <c:pt idx="40709">
                  <c:v>0.72914688972076447</c:v>
                </c:pt>
                <c:pt idx="40710">
                  <c:v>0.72916480091705327</c:v>
                </c:pt>
                <c:pt idx="40711">
                  <c:v>0.72918271211334207</c:v>
                </c:pt>
                <c:pt idx="40712">
                  <c:v>0.72920062330963087</c:v>
                </c:pt>
                <c:pt idx="40713">
                  <c:v>0.72921853450591967</c:v>
                </c:pt>
                <c:pt idx="40714">
                  <c:v>0.72923644570220847</c:v>
                </c:pt>
                <c:pt idx="40715">
                  <c:v>0.72925435689849727</c:v>
                </c:pt>
                <c:pt idx="40716">
                  <c:v>0.72927226809478607</c:v>
                </c:pt>
                <c:pt idx="40717">
                  <c:v>0.72929017929107487</c:v>
                </c:pt>
                <c:pt idx="40718">
                  <c:v>0.72930809048736367</c:v>
                </c:pt>
                <c:pt idx="40719">
                  <c:v>0.72932600168365247</c:v>
                </c:pt>
                <c:pt idx="40720">
                  <c:v>0.72934391287994127</c:v>
                </c:pt>
                <c:pt idx="40721">
                  <c:v>0.72936182407623007</c:v>
                </c:pt>
                <c:pt idx="40722">
                  <c:v>0.72937973527251887</c:v>
                </c:pt>
                <c:pt idx="40723">
                  <c:v>0.72939764646880767</c:v>
                </c:pt>
                <c:pt idx="40724">
                  <c:v>0.72941555766509647</c:v>
                </c:pt>
                <c:pt idx="40725">
                  <c:v>0.72943346886138527</c:v>
                </c:pt>
                <c:pt idx="40726">
                  <c:v>0.72945138005767407</c:v>
                </c:pt>
                <c:pt idx="40727">
                  <c:v>0.72946929125396287</c:v>
                </c:pt>
                <c:pt idx="40728">
                  <c:v>0.72948720245025167</c:v>
                </c:pt>
                <c:pt idx="40729">
                  <c:v>0.72950511364654047</c:v>
                </c:pt>
                <c:pt idx="40730">
                  <c:v>0.72952302484282927</c:v>
                </c:pt>
                <c:pt idx="40731">
                  <c:v>0.72954093603911807</c:v>
                </c:pt>
                <c:pt idx="40732">
                  <c:v>0.72955884723540687</c:v>
                </c:pt>
                <c:pt idx="40733">
                  <c:v>0.72957675843169567</c:v>
                </c:pt>
                <c:pt idx="40734">
                  <c:v>0.72959466962798447</c:v>
                </c:pt>
                <c:pt idx="40735">
                  <c:v>0.72961258082427327</c:v>
                </c:pt>
                <c:pt idx="40736">
                  <c:v>0.72963049202056207</c:v>
                </c:pt>
                <c:pt idx="40737">
                  <c:v>0.72964840321685087</c:v>
                </c:pt>
                <c:pt idx="40738">
                  <c:v>0.72966631441313967</c:v>
                </c:pt>
                <c:pt idx="40739">
                  <c:v>0.72968422560942847</c:v>
                </c:pt>
                <c:pt idx="40740">
                  <c:v>0.72970213680571727</c:v>
                </c:pt>
                <c:pt idx="40741">
                  <c:v>0.72972004800200607</c:v>
                </c:pt>
                <c:pt idx="40742">
                  <c:v>0.72973795919829487</c:v>
                </c:pt>
                <c:pt idx="40743">
                  <c:v>0.72975587039458367</c:v>
                </c:pt>
                <c:pt idx="40744">
                  <c:v>0.72977378159087247</c:v>
                </c:pt>
                <c:pt idx="40745">
                  <c:v>0.72979169278716127</c:v>
                </c:pt>
                <c:pt idx="40746">
                  <c:v>0.72980960398345007</c:v>
                </c:pt>
                <c:pt idx="40747">
                  <c:v>0.72982751517973887</c:v>
                </c:pt>
                <c:pt idx="40748">
                  <c:v>0.72984542637602767</c:v>
                </c:pt>
                <c:pt idx="40749">
                  <c:v>0.72986333757231647</c:v>
                </c:pt>
                <c:pt idx="40750">
                  <c:v>0.72988124876860527</c:v>
                </c:pt>
                <c:pt idx="40751">
                  <c:v>0.72989915996489407</c:v>
                </c:pt>
                <c:pt idx="40752">
                  <c:v>0.72991707116118287</c:v>
                </c:pt>
                <c:pt idx="40753">
                  <c:v>0.72993498235747167</c:v>
                </c:pt>
                <c:pt idx="40754">
                  <c:v>0.72995289355376047</c:v>
                </c:pt>
                <c:pt idx="40755">
                  <c:v>0.72997080475004927</c:v>
                </c:pt>
                <c:pt idx="40756">
                  <c:v>0.72998871594633807</c:v>
                </c:pt>
                <c:pt idx="40757">
                  <c:v>0.73000662714262687</c:v>
                </c:pt>
                <c:pt idx="40758">
                  <c:v>0.73002453833891567</c:v>
                </c:pt>
                <c:pt idx="40759">
                  <c:v>0.73004244953520447</c:v>
                </c:pt>
                <c:pt idx="40760">
                  <c:v>0.73006036073149327</c:v>
                </c:pt>
                <c:pt idx="40761">
                  <c:v>0.73007827192778207</c:v>
                </c:pt>
                <c:pt idx="40762">
                  <c:v>0.73009618312407087</c:v>
                </c:pt>
                <c:pt idx="40763">
                  <c:v>0.73011409432035967</c:v>
                </c:pt>
                <c:pt idx="40764">
                  <c:v>0.73013200551664847</c:v>
                </c:pt>
                <c:pt idx="40765">
                  <c:v>0.73014991671293727</c:v>
                </c:pt>
                <c:pt idx="40766">
                  <c:v>0.73016782790922607</c:v>
                </c:pt>
                <c:pt idx="40767">
                  <c:v>0.73018573910551487</c:v>
                </c:pt>
                <c:pt idx="40768">
                  <c:v>0.73020365030180368</c:v>
                </c:pt>
                <c:pt idx="40769">
                  <c:v>0.73022156149809248</c:v>
                </c:pt>
                <c:pt idx="40770">
                  <c:v>0.73023947269438128</c:v>
                </c:pt>
                <c:pt idx="40771">
                  <c:v>0.73025738389067008</c:v>
                </c:pt>
                <c:pt idx="40772">
                  <c:v>0.73027529508695888</c:v>
                </c:pt>
                <c:pt idx="40773">
                  <c:v>0.73029320628324768</c:v>
                </c:pt>
                <c:pt idx="40774">
                  <c:v>0.73031111747953648</c:v>
                </c:pt>
                <c:pt idx="40775">
                  <c:v>0.73032902867582528</c:v>
                </c:pt>
                <c:pt idx="40776">
                  <c:v>0.73034693987211408</c:v>
                </c:pt>
                <c:pt idx="40777">
                  <c:v>0.73036485106840288</c:v>
                </c:pt>
                <c:pt idx="40778">
                  <c:v>0.73038276226469168</c:v>
                </c:pt>
                <c:pt idx="40779">
                  <c:v>0.73040067346098048</c:v>
                </c:pt>
                <c:pt idx="40780">
                  <c:v>0.73041858465726928</c:v>
                </c:pt>
                <c:pt idx="40781">
                  <c:v>0.73043649585355808</c:v>
                </c:pt>
                <c:pt idx="40782">
                  <c:v>0.73045440704984688</c:v>
                </c:pt>
                <c:pt idx="40783">
                  <c:v>0.73047231824613568</c:v>
                </c:pt>
                <c:pt idx="40784">
                  <c:v>0.73049022944242448</c:v>
                </c:pt>
                <c:pt idx="40785">
                  <c:v>0.73050814063871328</c:v>
                </c:pt>
                <c:pt idx="40786">
                  <c:v>0.73052605183500208</c:v>
                </c:pt>
                <c:pt idx="40787">
                  <c:v>0.73054396303129088</c:v>
                </c:pt>
                <c:pt idx="40788">
                  <c:v>0.73056187422757968</c:v>
                </c:pt>
                <c:pt idx="40789">
                  <c:v>0.73057978542386848</c:v>
                </c:pt>
                <c:pt idx="40790">
                  <c:v>0.73059769662015728</c:v>
                </c:pt>
                <c:pt idx="40791">
                  <c:v>0.73061560781644608</c:v>
                </c:pt>
                <c:pt idx="40792">
                  <c:v>0.73063351901273488</c:v>
                </c:pt>
                <c:pt idx="40793">
                  <c:v>0.73065143020902368</c:v>
                </c:pt>
                <c:pt idx="40794">
                  <c:v>0.73066934140531248</c:v>
                </c:pt>
                <c:pt idx="40795">
                  <c:v>0.73068725260160128</c:v>
                </c:pt>
                <c:pt idx="40796">
                  <c:v>0.73070516379789008</c:v>
                </c:pt>
                <c:pt idx="40797">
                  <c:v>0.73072307499417888</c:v>
                </c:pt>
                <c:pt idx="40798">
                  <c:v>0.73074098619046768</c:v>
                </c:pt>
                <c:pt idx="40799">
                  <c:v>0.73075889738675648</c:v>
                </c:pt>
                <c:pt idx="40800">
                  <c:v>0.73077680858304528</c:v>
                </c:pt>
                <c:pt idx="40801">
                  <c:v>0.73079471977933408</c:v>
                </c:pt>
                <c:pt idx="40802">
                  <c:v>0.73081263097562288</c:v>
                </c:pt>
                <c:pt idx="40803">
                  <c:v>0.73083054217191168</c:v>
                </c:pt>
                <c:pt idx="40804">
                  <c:v>0.73084845336820048</c:v>
                </c:pt>
                <c:pt idx="40805">
                  <c:v>0.73086636456448928</c:v>
                </c:pt>
                <c:pt idx="40806">
                  <c:v>0.73088427576077808</c:v>
                </c:pt>
                <c:pt idx="40807">
                  <c:v>0.73090218695706688</c:v>
                </c:pt>
                <c:pt idx="40808">
                  <c:v>0.73092009815335568</c:v>
                </c:pt>
                <c:pt idx="40809">
                  <c:v>0.73093800934964448</c:v>
                </c:pt>
                <c:pt idx="40810">
                  <c:v>0.73095592054593328</c:v>
                </c:pt>
                <c:pt idx="40811">
                  <c:v>0.73097383174222208</c:v>
                </c:pt>
                <c:pt idx="40812">
                  <c:v>0.73099174293851088</c:v>
                </c:pt>
                <c:pt idx="40813">
                  <c:v>0.73100965413479968</c:v>
                </c:pt>
                <c:pt idx="40814">
                  <c:v>0.73102756533108848</c:v>
                </c:pt>
                <c:pt idx="40815">
                  <c:v>0.73104547652737728</c:v>
                </c:pt>
                <c:pt idx="40816">
                  <c:v>0.73106338772366608</c:v>
                </c:pt>
                <c:pt idx="40817">
                  <c:v>0.73108129891995488</c:v>
                </c:pt>
                <c:pt idx="40818">
                  <c:v>0.73109921011624368</c:v>
                </c:pt>
                <c:pt idx="40819">
                  <c:v>0.73111712131253248</c:v>
                </c:pt>
                <c:pt idx="40820">
                  <c:v>0.73113503250882128</c:v>
                </c:pt>
                <c:pt idx="40821">
                  <c:v>0.73115294370511008</c:v>
                </c:pt>
                <c:pt idx="40822">
                  <c:v>0.73117085490139888</c:v>
                </c:pt>
                <c:pt idx="40823">
                  <c:v>0.73118876609768768</c:v>
                </c:pt>
                <c:pt idx="40824">
                  <c:v>0.73120667729397648</c:v>
                </c:pt>
                <c:pt idx="40825">
                  <c:v>0.73122458849026528</c:v>
                </c:pt>
                <c:pt idx="40826">
                  <c:v>0.73124249968655408</c:v>
                </c:pt>
                <c:pt idx="40827">
                  <c:v>0.73126041088284288</c:v>
                </c:pt>
                <c:pt idx="40828">
                  <c:v>0.73127832207913168</c:v>
                </c:pt>
                <c:pt idx="40829">
                  <c:v>0.73129623327542048</c:v>
                </c:pt>
                <c:pt idx="40830">
                  <c:v>0.73131414447170928</c:v>
                </c:pt>
                <c:pt idx="40831">
                  <c:v>0.73133205566799808</c:v>
                </c:pt>
                <c:pt idx="40832">
                  <c:v>0.73134996686428688</c:v>
                </c:pt>
                <c:pt idx="40833">
                  <c:v>0.73136787806057568</c:v>
                </c:pt>
                <c:pt idx="40834">
                  <c:v>0.73138578925686448</c:v>
                </c:pt>
                <c:pt idx="40835">
                  <c:v>0.73140370045315328</c:v>
                </c:pt>
                <c:pt idx="40836">
                  <c:v>0.73142161164944208</c:v>
                </c:pt>
                <c:pt idx="40837">
                  <c:v>0.73143952284573088</c:v>
                </c:pt>
                <c:pt idx="40838">
                  <c:v>0.73145743404201968</c:v>
                </c:pt>
                <c:pt idx="40839">
                  <c:v>0.73147534523830848</c:v>
                </c:pt>
                <c:pt idx="40840">
                  <c:v>0.73149325643459728</c:v>
                </c:pt>
                <c:pt idx="40841">
                  <c:v>0.73151116763088608</c:v>
                </c:pt>
                <c:pt idx="40842">
                  <c:v>0.73152907882717488</c:v>
                </c:pt>
                <c:pt idx="40843">
                  <c:v>0.73154699002346368</c:v>
                </c:pt>
                <c:pt idx="40844">
                  <c:v>0.73156490121975248</c:v>
                </c:pt>
                <c:pt idx="40845">
                  <c:v>0.73158281241604128</c:v>
                </c:pt>
                <c:pt idx="40846">
                  <c:v>0.73160072361233008</c:v>
                </c:pt>
                <c:pt idx="40847">
                  <c:v>0.73161863480861888</c:v>
                </c:pt>
                <c:pt idx="40848">
                  <c:v>0.73163654600490768</c:v>
                </c:pt>
                <c:pt idx="40849">
                  <c:v>0.73165445720119648</c:v>
                </c:pt>
                <c:pt idx="40850">
                  <c:v>0.73167236839748528</c:v>
                </c:pt>
                <c:pt idx="40851">
                  <c:v>0.73169027959377408</c:v>
                </c:pt>
                <c:pt idx="40852">
                  <c:v>0.73170819079006288</c:v>
                </c:pt>
                <c:pt idx="40853">
                  <c:v>0.73172610198635168</c:v>
                </c:pt>
                <c:pt idx="40854">
                  <c:v>0.73174401318264048</c:v>
                </c:pt>
                <c:pt idx="40855">
                  <c:v>0.73176192437892928</c:v>
                </c:pt>
                <c:pt idx="40856">
                  <c:v>0.73177983557521808</c:v>
                </c:pt>
                <c:pt idx="40857">
                  <c:v>0.73179774677150689</c:v>
                </c:pt>
                <c:pt idx="40858">
                  <c:v>0.73181565796779569</c:v>
                </c:pt>
                <c:pt idx="40859">
                  <c:v>0.73183356916408449</c:v>
                </c:pt>
                <c:pt idx="40860">
                  <c:v>0.73185148036037329</c:v>
                </c:pt>
                <c:pt idx="40861">
                  <c:v>0.73186939155666209</c:v>
                </c:pt>
                <c:pt idx="40862">
                  <c:v>0.73188730275295089</c:v>
                </c:pt>
                <c:pt idx="40863">
                  <c:v>0.73190521394923969</c:v>
                </c:pt>
                <c:pt idx="40864">
                  <c:v>0.73192312514552849</c:v>
                </c:pt>
                <c:pt idx="40865">
                  <c:v>0.73194103634181729</c:v>
                </c:pt>
                <c:pt idx="40866">
                  <c:v>0.73195894753810609</c:v>
                </c:pt>
                <c:pt idx="40867">
                  <c:v>0.73197685873439489</c:v>
                </c:pt>
                <c:pt idx="40868">
                  <c:v>0.73199476993068369</c:v>
                </c:pt>
                <c:pt idx="40869">
                  <c:v>0.73201268112697249</c:v>
                </c:pt>
                <c:pt idx="40870">
                  <c:v>0.73203059232326129</c:v>
                </c:pt>
                <c:pt idx="40871">
                  <c:v>0.73204850351955009</c:v>
                </c:pt>
                <c:pt idx="40872">
                  <c:v>0.73206641471583889</c:v>
                </c:pt>
                <c:pt idx="40873">
                  <c:v>0.73208432591212769</c:v>
                </c:pt>
                <c:pt idx="40874">
                  <c:v>0.73210223710841649</c:v>
                </c:pt>
                <c:pt idx="40875">
                  <c:v>0.73212014830470529</c:v>
                </c:pt>
                <c:pt idx="40876">
                  <c:v>0.73213805950099409</c:v>
                </c:pt>
                <c:pt idx="40877">
                  <c:v>0.73215597069728289</c:v>
                </c:pt>
                <c:pt idx="40878">
                  <c:v>0.73217388189357169</c:v>
                </c:pt>
                <c:pt idx="40879">
                  <c:v>0.73219179308986049</c:v>
                </c:pt>
                <c:pt idx="40880">
                  <c:v>0.73220970428614929</c:v>
                </c:pt>
                <c:pt idx="40881">
                  <c:v>0.73222761548243809</c:v>
                </c:pt>
                <c:pt idx="40882">
                  <c:v>0.73224552667872689</c:v>
                </c:pt>
                <c:pt idx="40883">
                  <c:v>0.73226343787501569</c:v>
                </c:pt>
                <c:pt idx="40884">
                  <c:v>0.73228134907130449</c:v>
                </c:pt>
                <c:pt idx="40885">
                  <c:v>0.73229926026759329</c:v>
                </c:pt>
                <c:pt idx="40886">
                  <c:v>0.73231717146388209</c:v>
                </c:pt>
                <c:pt idx="40887">
                  <c:v>0.73233508266017089</c:v>
                </c:pt>
                <c:pt idx="40888">
                  <c:v>0.73235299385645969</c:v>
                </c:pt>
                <c:pt idx="40889">
                  <c:v>0.73237090505274849</c:v>
                </c:pt>
                <c:pt idx="40890">
                  <c:v>0.73238881624903729</c:v>
                </c:pt>
                <c:pt idx="40891">
                  <c:v>0.73240672744532609</c:v>
                </c:pt>
                <c:pt idx="40892">
                  <c:v>0.73242463864161489</c:v>
                </c:pt>
                <c:pt idx="40893">
                  <c:v>0.73244254983790369</c:v>
                </c:pt>
                <c:pt idx="40894">
                  <c:v>0.73246046103419249</c:v>
                </c:pt>
                <c:pt idx="40895">
                  <c:v>0.73247837223048129</c:v>
                </c:pt>
                <c:pt idx="40896">
                  <c:v>0.73249628342677009</c:v>
                </c:pt>
                <c:pt idx="40897">
                  <c:v>0.73251419462305889</c:v>
                </c:pt>
                <c:pt idx="40898">
                  <c:v>0.73253210581934769</c:v>
                </c:pt>
                <c:pt idx="40899">
                  <c:v>0.73255001701563649</c:v>
                </c:pt>
                <c:pt idx="40900">
                  <c:v>0.73256792821192529</c:v>
                </c:pt>
                <c:pt idx="40901">
                  <c:v>0.73258583940821409</c:v>
                </c:pt>
                <c:pt idx="40902">
                  <c:v>0.73260375060450289</c:v>
                </c:pt>
                <c:pt idx="40903">
                  <c:v>0.73262166180079169</c:v>
                </c:pt>
                <c:pt idx="40904">
                  <c:v>0.73263957299708049</c:v>
                </c:pt>
                <c:pt idx="40905">
                  <c:v>0.73265748419336929</c:v>
                </c:pt>
                <c:pt idx="40906">
                  <c:v>0.73267539538965809</c:v>
                </c:pt>
                <c:pt idx="40907">
                  <c:v>0.73269330658594689</c:v>
                </c:pt>
                <c:pt idx="40908">
                  <c:v>0.73271121778223569</c:v>
                </c:pt>
                <c:pt idx="40909">
                  <c:v>0.73272912897852449</c:v>
                </c:pt>
                <c:pt idx="40910">
                  <c:v>0.73274704017481329</c:v>
                </c:pt>
                <c:pt idx="40911">
                  <c:v>0.73276495137110209</c:v>
                </c:pt>
                <c:pt idx="40912">
                  <c:v>0.73278286256739089</c:v>
                </c:pt>
                <c:pt idx="40913">
                  <c:v>0.73280077376367969</c:v>
                </c:pt>
                <c:pt idx="40914">
                  <c:v>0.73281868495996849</c:v>
                </c:pt>
                <c:pt idx="40915">
                  <c:v>0.73283659615625729</c:v>
                </c:pt>
                <c:pt idx="40916">
                  <c:v>0.73285450735254609</c:v>
                </c:pt>
                <c:pt idx="40917">
                  <c:v>0.73287241854883489</c:v>
                </c:pt>
                <c:pt idx="40918">
                  <c:v>0.73289032974512369</c:v>
                </c:pt>
                <c:pt idx="40919">
                  <c:v>0.73290824094141249</c:v>
                </c:pt>
                <c:pt idx="40920">
                  <c:v>0.73292615213770129</c:v>
                </c:pt>
                <c:pt idx="40921">
                  <c:v>0.73294406333399009</c:v>
                </c:pt>
                <c:pt idx="40922">
                  <c:v>0.73296197453027889</c:v>
                </c:pt>
                <c:pt idx="40923">
                  <c:v>0.73297988572656769</c:v>
                </c:pt>
                <c:pt idx="40924">
                  <c:v>0.73299779692285649</c:v>
                </c:pt>
                <c:pt idx="40925">
                  <c:v>0.73301570811914529</c:v>
                </c:pt>
                <c:pt idx="40926">
                  <c:v>0.73303361931543409</c:v>
                </c:pt>
                <c:pt idx="40927">
                  <c:v>0.73305153051172289</c:v>
                </c:pt>
                <c:pt idx="40928">
                  <c:v>0.73306944170801169</c:v>
                </c:pt>
                <c:pt idx="40929">
                  <c:v>0.73308735290430049</c:v>
                </c:pt>
                <c:pt idx="40930">
                  <c:v>0.73310526410058929</c:v>
                </c:pt>
                <c:pt idx="40931">
                  <c:v>0.73312317529687809</c:v>
                </c:pt>
                <c:pt idx="40932">
                  <c:v>0.73314108649316689</c:v>
                </c:pt>
                <c:pt idx="40933">
                  <c:v>0.73315899768945569</c:v>
                </c:pt>
                <c:pt idx="40934">
                  <c:v>0.73317690888574449</c:v>
                </c:pt>
                <c:pt idx="40935">
                  <c:v>0.73319482008203329</c:v>
                </c:pt>
                <c:pt idx="40936">
                  <c:v>0.73321273127832209</c:v>
                </c:pt>
                <c:pt idx="40937">
                  <c:v>0.73323064247461089</c:v>
                </c:pt>
                <c:pt idx="40938">
                  <c:v>0.73324855367089969</c:v>
                </c:pt>
                <c:pt idx="40939">
                  <c:v>0.73326646486718849</c:v>
                </c:pt>
                <c:pt idx="40940">
                  <c:v>0.73328437606347729</c:v>
                </c:pt>
                <c:pt idx="40941">
                  <c:v>0.73330228725976609</c:v>
                </c:pt>
                <c:pt idx="40942">
                  <c:v>0.73332019845605489</c:v>
                </c:pt>
                <c:pt idx="40943">
                  <c:v>0.73333810965234369</c:v>
                </c:pt>
                <c:pt idx="40944">
                  <c:v>0.73335602084863249</c:v>
                </c:pt>
                <c:pt idx="40945">
                  <c:v>0.7333739320449213</c:v>
                </c:pt>
                <c:pt idx="40946">
                  <c:v>0.7333918432412101</c:v>
                </c:pt>
                <c:pt idx="40947">
                  <c:v>0.7334097544374989</c:v>
                </c:pt>
                <c:pt idx="40948">
                  <c:v>0.7334276656337877</c:v>
                </c:pt>
                <c:pt idx="40949">
                  <c:v>0.7334455768300765</c:v>
                </c:pt>
                <c:pt idx="40950">
                  <c:v>0.7334634880263653</c:v>
                </c:pt>
                <c:pt idx="40951">
                  <c:v>0.7334813992226541</c:v>
                </c:pt>
                <c:pt idx="40952">
                  <c:v>0.7334993104189429</c:v>
                </c:pt>
                <c:pt idx="40953">
                  <c:v>0.7335172216152317</c:v>
                </c:pt>
                <c:pt idx="40954">
                  <c:v>0.7335351328115205</c:v>
                </c:pt>
                <c:pt idx="40955">
                  <c:v>0.7335530440078093</c:v>
                </c:pt>
                <c:pt idx="40956">
                  <c:v>0.7335709552040981</c:v>
                </c:pt>
                <c:pt idx="40957">
                  <c:v>0.7335888664003869</c:v>
                </c:pt>
                <c:pt idx="40958">
                  <c:v>0.7336067775966757</c:v>
                </c:pt>
                <c:pt idx="40959">
                  <c:v>0.7336246887929645</c:v>
                </c:pt>
                <c:pt idx="40960">
                  <c:v>0.7336425999892533</c:v>
                </c:pt>
                <c:pt idx="40961">
                  <c:v>0.7336605111855421</c:v>
                </c:pt>
                <c:pt idx="40962">
                  <c:v>0.7336784223818309</c:v>
                </c:pt>
                <c:pt idx="40963">
                  <c:v>0.7336963335781197</c:v>
                </c:pt>
                <c:pt idx="40964">
                  <c:v>0.7337142447744085</c:v>
                </c:pt>
                <c:pt idx="40965">
                  <c:v>0.7337321559706973</c:v>
                </c:pt>
                <c:pt idx="40966">
                  <c:v>0.7337500671669861</c:v>
                </c:pt>
                <c:pt idx="40967">
                  <c:v>0.7337679783632749</c:v>
                </c:pt>
                <c:pt idx="40968">
                  <c:v>0.7337858895595637</c:v>
                </c:pt>
                <c:pt idx="40969">
                  <c:v>0.7338038007558525</c:v>
                </c:pt>
                <c:pt idx="40970">
                  <c:v>0.7338217119521413</c:v>
                </c:pt>
                <c:pt idx="40971">
                  <c:v>0.7338396231484301</c:v>
                </c:pt>
                <c:pt idx="40972">
                  <c:v>0.7338575343447189</c:v>
                </c:pt>
                <c:pt idx="40973">
                  <c:v>0.7338754455410077</c:v>
                </c:pt>
                <c:pt idx="40974">
                  <c:v>0.7338933567372965</c:v>
                </c:pt>
                <c:pt idx="40975">
                  <c:v>0.7339112679335853</c:v>
                </c:pt>
                <c:pt idx="40976">
                  <c:v>0.7339291791298741</c:v>
                </c:pt>
                <c:pt idx="40977">
                  <c:v>0.7339470903261629</c:v>
                </c:pt>
                <c:pt idx="40978">
                  <c:v>0.7339650015224517</c:v>
                </c:pt>
                <c:pt idx="40979">
                  <c:v>0.7339829127187405</c:v>
                </c:pt>
                <c:pt idx="40980">
                  <c:v>0.7340008239150293</c:v>
                </c:pt>
                <c:pt idx="40981">
                  <c:v>0.7340187351113181</c:v>
                </c:pt>
                <c:pt idx="40982">
                  <c:v>0.7340366463076069</c:v>
                </c:pt>
                <c:pt idx="40983">
                  <c:v>0.7340545575038957</c:v>
                </c:pt>
                <c:pt idx="40984">
                  <c:v>0.7340724687001845</c:v>
                </c:pt>
                <c:pt idx="40985">
                  <c:v>0.7340903798964733</c:v>
                </c:pt>
                <c:pt idx="40986">
                  <c:v>0.7341082910927621</c:v>
                </c:pt>
                <c:pt idx="40987">
                  <c:v>0.7341262022890509</c:v>
                </c:pt>
                <c:pt idx="40988">
                  <c:v>0.7341441134853397</c:v>
                </c:pt>
                <c:pt idx="40989">
                  <c:v>0.7341620246816285</c:v>
                </c:pt>
                <c:pt idx="40990">
                  <c:v>0.7341799358779173</c:v>
                </c:pt>
                <c:pt idx="40991">
                  <c:v>0.7341978470742061</c:v>
                </c:pt>
                <c:pt idx="40992">
                  <c:v>0.7342157582704949</c:v>
                </c:pt>
                <c:pt idx="40993">
                  <c:v>0.7342336694667837</c:v>
                </c:pt>
                <c:pt idx="40994">
                  <c:v>0.7342515806630725</c:v>
                </c:pt>
                <c:pt idx="40995">
                  <c:v>0.7342694918593613</c:v>
                </c:pt>
                <c:pt idx="40996">
                  <c:v>0.7342874030556501</c:v>
                </c:pt>
                <c:pt idx="40997">
                  <c:v>0.7343053142519389</c:v>
                </c:pt>
                <c:pt idx="40998">
                  <c:v>0.7343232254482277</c:v>
                </c:pt>
                <c:pt idx="40999">
                  <c:v>0.7343411366445165</c:v>
                </c:pt>
                <c:pt idx="41000">
                  <c:v>0.7343590478408053</c:v>
                </c:pt>
                <c:pt idx="41001">
                  <c:v>0.7343769590370941</c:v>
                </c:pt>
                <c:pt idx="41002">
                  <c:v>0.7343948702333829</c:v>
                </c:pt>
                <c:pt idx="41003">
                  <c:v>0.7344127814296717</c:v>
                </c:pt>
                <c:pt idx="41004">
                  <c:v>0.7344306926259605</c:v>
                </c:pt>
                <c:pt idx="41005">
                  <c:v>0.7344486038222493</c:v>
                </c:pt>
                <c:pt idx="41006">
                  <c:v>0.7344665150185381</c:v>
                </c:pt>
                <c:pt idx="41007">
                  <c:v>0.7344844262148269</c:v>
                </c:pt>
                <c:pt idx="41008">
                  <c:v>0.7345023374111157</c:v>
                </c:pt>
                <c:pt idx="41009">
                  <c:v>0.7345202486074045</c:v>
                </c:pt>
                <c:pt idx="41010">
                  <c:v>0.7345381598036933</c:v>
                </c:pt>
                <c:pt idx="41011">
                  <c:v>0.7345560709999821</c:v>
                </c:pt>
                <c:pt idx="41012">
                  <c:v>0.7345739821962709</c:v>
                </c:pt>
                <c:pt idx="41013">
                  <c:v>0.7345918933925597</c:v>
                </c:pt>
                <c:pt idx="41014">
                  <c:v>0.7346098045888485</c:v>
                </c:pt>
                <c:pt idx="41015">
                  <c:v>0.7346277157851373</c:v>
                </c:pt>
                <c:pt idx="41016">
                  <c:v>0.7346456269814261</c:v>
                </c:pt>
                <c:pt idx="41017">
                  <c:v>0.7346635381777149</c:v>
                </c:pt>
                <c:pt idx="41018">
                  <c:v>0.7346814493740037</c:v>
                </c:pt>
                <c:pt idx="41019">
                  <c:v>0.7346993605702925</c:v>
                </c:pt>
                <c:pt idx="41020">
                  <c:v>0.7347172717665813</c:v>
                </c:pt>
                <c:pt idx="41021">
                  <c:v>0.7347351829628701</c:v>
                </c:pt>
                <c:pt idx="41022">
                  <c:v>0.7347530941591589</c:v>
                </c:pt>
                <c:pt idx="41023">
                  <c:v>0.7347710053554477</c:v>
                </c:pt>
                <c:pt idx="41024">
                  <c:v>0.7347889165517365</c:v>
                </c:pt>
                <c:pt idx="41025">
                  <c:v>0.7348068277480253</c:v>
                </c:pt>
                <c:pt idx="41026">
                  <c:v>0.7348247389443141</c:v>
                </c:pt>
                <c:pt idx="41027">
                  <c:v>0.7348426501406029</c:v>
                </c:pt>
                <c:pt idx="41028">
                  <c:v>0.7348605613368917</c:v>
                </c:pt>
                <c:pt idx="41029">
                  <c:v>0.7348784725331805</c:v>
                </c:pt>
                <c:pt idx="41030">
                  <c:v>0.7348963837294693</c:v>
                </c:pt>
                <c:pt idx="41031">
                  <c:v>0.7349142949257581</c:v>
                </c:pt>
                <c:pt idx="41032">
                  <c:v>0.7349322061220469</c:v>
                </c:pt>
                <c:pt idx="41033">
                  <c:v>0.73495011731833571</c:v>
                </c:pt>
                <c:pt idx="41034">
                  <c:v>0.73496802851462451</c:v>
                </c:pt>
                <c:pt idx="41035">
                  <c:v>0.73498593971091331</c:v>
                </c:pt>
                <c:pt idx="41036">
                  <c:v>0.73500385090720211</c:v>
                </c:pt>
                <c:pt idx="41037">
                  <c:v>0.73502176210349091</c:v>
                </c:pt>
                <c:pt idx="41038">
                  <c:v>0.73503967329977971</c:v>
                </c:pt>
                <c:pt idx="41039">
                  <c:v>0.73505758449606851</c:v>
                </c:pt>
                <c:pt idx="41040">
                  <c:v>0.73507549569235731</c:v>
                </c:pt>
                <c:pt idx="41041">
                  <c:v>0.73509340688864611</c:v>
                </c:pt>
                <c:pt idx="41042">
                  <c:v>0.73511131808493491</c:v>
                </c:pt>
                <c:pt idx="41043">
                  <c:v>0.73512922928122371</c:v>
                </c:pt>
                <c:pt idx="41044">
                  <c:v>0.73514714047751251</c:v>
                </c:pt>
                <c:pt idx="41045">
                  <c:v>0.73516505167380131</c:v>
                </c:pt>
                <c:pt idx="41046">
                  <c:v>0.73518296287009011</c:v>
                </c:pt>
                <c:pt idx="41047">
                  <c:v>0.73520087406637891</c:v>
                </c:pt>
                <c:pt idx="41048">
                  <c:v>0.73521878526266771</c:v>
                </c:pt>
                <c:pt idx="41049">
                  <c:v>0.73523669645895651</c:v>
                </c:pt>
                <c:pt idx="41050">
                  <c:v>0.73525460765524531</c:v>
                </c:pt>
                <c:pt idx="41051">
                  <c:v>0.73527251885153411</c:v>
                </c:pt>
                <c:pt idx="41052">
                  <c:v>0.73529043004782291</c:v>
                </c:pt>
                <c:pt idx="41053">
                  <c:v>0.73530834124411171</c:v>
                </c:pt>
                <c:pt idx="41054">
                  <c:v>0.73532625244040051</c:v>
                </c:pt>
                <c:pt idx="41055">
                  <c:v>0.73534416363668931</c:v>
                </c:pt>
                <c:pt idx="41056">
                  <c:v>0.73536207483297811</c:v>
                </c:pt>
                <c:pt idx="41057">
                  <c:v>0.73537998602926691</c:v>
                </c:pt>
                <c:pt idx="41058">
                  <c:v>0.73539789722555571</c:v>
                </c:pt>
                <c:pt idx="41059">
                  <c:v>0.73541580842184451</c:v>
                </c:pt>
                <c:pt idx="41060">
                  <c:v>0.73543371961813331</c:v>
                </c:pt>
                <c:pt idx="41061">
                  <c:v>0.73545163081442211</c:v>
                </c:pt>
                <c:pt idx="41062">
                  <c:v>0.73546954201071091</c:v>
                </c:pt>
                <c:pt idx="41063">
                  <c:v>0.73548745320699971</c:v>
                </c:pt>
                <c:pt idx="41064">
                  <c:v>0.73550536440328851</c:v>
                </c:pt>
                <c:pt idx="41065">
                  <c:v>0.73552327559957731</c:v>
                </c:pt>
                <c:pt idx="41066">
                  <c:v>0.73554118679586611</c:v>
                </c:pt>
                <c:pt idx="41067">
                  <c:v>0.73555909799215491</c:v>
                </c:pt>
                <c:pt idx="41068">
                  <c:v>0.73557700918844371</c:v>
                </c:pt>
                <c:pt idx="41069">
                  <c:v>0.73559492038473251</c:v>
                </c:pt>
                <c:pt idx="41070">
                  <c:v>0.73561283158102131</c:v>
                </c:pt>
                <c:pt idx="41071">
                  <c:v>0.73563074277731011</c:v>
                </c:pt>
                <c:pt idx="41072">
                  <c:v>0.73564865397359891</c:v>
                </c:pt>
                <c:pt idx="41073">
                  <c:v>0.73566656516988771</c:v>
                </c:pt>
                <c:pt idx="41074">
                  <c:v>0.73568447636617651</c:v>
                </c:pt>
                <c:pt idx="41075">
                  <c:v>0.73570238756246531</c:v>
                </c:pt>
                <c:pt idx="41076">
                  <c:v>0.73572029875875411</c:v>
                </c:pt>
                <c:pt idx="41077">
                  <c:v>0.73573820995504291</c:v>
                </c:pt>
                <c:pt idx="41078">
                  <c:v>0.73575612115133171</c:v>
                </c:pt>
                <c:pt idx="41079">
                  <c:v>0.73577403234762051</c:v>
                </c:pt>
                <c:pt idx="41080">
                  <c:v>0.73579194354390931</c:v>
                </c:pt>
                <c:pt idx="41081">
                  <c:v>0.73580985474019811</c:v>
                </c:pt>
                <c:pt idx="41082">
                  <c:v>0.73582776593648691</c:v>
                </c:pt>
                <c:pt idx="41083">
                  <c:v>0.73584567713277571</c:v>
                </c:pt>
                <c:pt idx="41084">
                  <c:v>0.73586358832906451</c:v>
                </c:pt>
                <c:pt idx="41085">
                  <c:v>0.73588149952535331</c:v>
                </c:pt>
                <c:pt idx="41086">
                  <c:v>0.73589941072164211</c:v>
                </c:pt>
                <c:pt idx="41087">
                  <c:v>0.73591732191793091</c:v>
                </c:pt>
                <c:pt idx="41088">
                  <c:v>0.73593523311421971</c:v>
                </c:pt>
                <c:pt idx="41089">
                  <c:v>0.73595314431050851</c:v>
                </c:pt>
                <c:pt idx="41090">
                  <c:v>0.73597105550679731</c:v>
                </c:pt>
                <c:pt idx="41091">
                  <c:v>0.73598896670308611</c:v>
                </c:pt>
                <c:pt idx="41092">
                  <c:v>0.73600687789937491</c:v>
                </c:pt>
                <c:pt idx="41093">
                  <c:v>0.73602478909566371</c:v>
                </c:pt>
                <c:pt idx="41094">
                  <c:v>0.73604270029195251</c:v>
                </c:pt>
                <c:pt idx="41095">
                  <c:v>0.73606061148824131</c:v>
                </c:pt>
                <c:pt idx="41096">
                  <c:v>0.73607852268453011</c:v>
                </c:pt>
                <c:pt idx="41097">
                  <c:v>0.73609643388081891</c:v>
                </c:pt>
                <c:pt idx="41098">
                  <c:v>0.73611434507710771</c:v>
                </c:pt>
                <c:pt idx="41099">
                  <c:v>0.73613225627339651</c:v>
                </c:pt>
                <c:pt idx="41100">
                  <c:v>0.73615016746968531</c:v>
                </c:pt>
                <c:pt idx="41101">
                  <c:v>0.73616807866597411</c:v>
                </c:pt>
                <c:pt idx="41102">
                  <c:v>0.73618598986226291</c:v>
                </c:pt>
                <c:pt idx="41103">
                  <c:v>0.73620390105855171</c:v>
                </c:pt>
                <c:pt idx="41104">
                  <c:v>0.73622181225484051</c:v>
                </c:pt>
                <c:pt idx="41105">
                  <c:v>0.73623972345112931</c:v>
                </c:pt>
                <c:pt idx="41106">
                  <c:v>0.73625763464741811</c:v>
                </c:pt>
                <c:pt idx="41107">
                  <c:v>0.73627554584370691</c:v>
                </c:pt>
                <c:pt idx="41108">
                  <c:v>0.73629345703999571</c:v>
                </c:pt>
                <c:pt idx="41109">
                  <c:v>0.73631136823628451</c:v>
                </c:pt>
                <c:pt idx="41110">
                  <c:v>0.73632927943257331</c:v>
                </c:pt>
                <c:pt idx="41111">
                  <c:v>0.73634719062886211</c:v>
                </c:pt>
                <c:pt idx="41112">
                  <c:v>0.73636510182515091</c:v>
                </c:pt>
                <c:pt idx="41113">
                  <c:v>0.73638301302143971</c:v>
                </c:pt>
                <c:pt idx="41114">
                  <c:v>0.73640092421772851</c:v>
                </c:pt>
                <c:pt idx="41115">
                  <c:v>0.73641883541401731</c:v>
                </c:pt>
                <c:pt idx="41116">
                  <c:v>0.73643674661030611</c:v>
                </c:pt>
                <c:pt idx="41117">
                  <c:v>0.73645465780659491</c:v>
                </c:pt>
                <c:pt idx="41118">
                  <c:v>0.73647256900288371</c:v>
                </c:pt>
                <c:pt idx="41119">
                  <c:v>0.73649048019917251</c:v>
                </c:pt>
                <c:pt idx="41120">
                  <c:v>0.73650839139546131</c:v>
                </c:pt>
                <c:pt idx="41121">
                  <c:v>0.73652630259175011</c:v>
                </c:pt>
                <c:pt idx="41122">
                  <c:v>0.73654421378803892</c:v>
                </c:pt>
                <c:pt idx="41123">
                  <c:v>0.73656212498432772</c:v>
                </c:pt>
                <c:pt idx="41124">
                  <c:v>0.73658003618061652</c:v>
                </c:pt>
                <c:pt idx="41125">
                  <c:v>0.73659794737690532</c:v>
                </c:pt>
                <c:pt idx="41126">
                  <c:v>0.73661585857319412</c:v>
                </c:pt>
                <c:pt idx="41127">
                  <c:v>0.73663376976948292</c:v>
                </c:pt>
                <c:pt idx="41128">
                  <c:v>0.73665168096577172</c:v>
                </c:pt>
                <c:pt idx="41129">
                  <c:v>0.73666959216206052</c:v>
                </c:pt>
                <c:pt idx="41130">
                  <c:v>0.73668750335834932</c:v>
                </c:pt>
                <c:pt idx="41131">
                  <c:v>0.73670541455463812</c:v>
                </c:pt>
                <c:pt idx="41132">
                  <c:v>0.73672332575092692</c:v>
                </c:pt>
                <c:pt idx="41133">
                  <c:v>0.73674123694721572</c:v>
                </c:pt>
                <c:pt idx="41134">
                  <c:v>0.73675914814350452</c:v>
                </c:pt>
                <c:pt idx="41135">
                  <c:v>0.73677705933979332</c:v>
                </c:pt>
                <c:pt idx="41136">
                  <c:v>0.73679497053608212</c:v>
                </c:pt>
                <c:pt idx="41137">
                  <c:v>0.73681288173237092</c:v>
                </c:pt>
                <c:pt idx="41138">
                  <c:v>0.73683079292865972</c:v>
                </c:pt>
                <c:pt idx="41139">
                  <c:v>0.73684870412494852</c:v>
                </c:pt>
                <c:pt idx="41140">
                  <c:v>0.73686661532123732</c:v>
                </c:pt>
                <c:pt idx="41141">
                  <c:v>0.73688452651752612</c:v>
                </c:pt>
                <c:pt idx="41142">
                  <c:v>0.73690243771381492</c:v>
                </c:pt>
                <c:pt idx="41143">
                  <c:v>0.73692034891010372</c:v>
                </c:pt>
                <c:pt idx="41144">
                  <c:v>0.73693826010639252</c:v>
                </c:pt>
                <c:pt idx="41145">
                  <c:v>0.73695617130268132</c:v>
                </c:pt>
                <c:pt idx="41146">
                  <c:v>0.73697408249897012</c:v>
                </c:pt>
                <c:pt idx="41147">
                  <c:v>0.73699199369525892</c:v>
                </c:pt>
                <c:pt idx="41148">
                  <c:v>0.73700990489154772</c:v>
                </c:pt>
                <c:pt idx="41149">
                  <c:v>0.73702781608783652</c:v>
                </c:pt>
                <c:pt idx="41150">
                  <c:v>0.73704572728412532</c:v>
                </c:pt>
                <c:pt idx="41151">
                  <c:v>0.73706363848041412</c:v>
                </c:pt>
                <c:pt idx="41152">
                  <c:v>0.73708154967670292</c:v>
                </c:pt>
                <c:pt idx="41153">
                  <c:v>0.73709946087299172</c:v>
                </c:pt>
                <c:pt idx="41154">
                  <c:v>0.73711737206928052</c:v>
                </c:pt>
                <c:pt idx="41155">
                  <c:v>0.73713528326556932</c:v>
                </c:pt>
                <c:pt idx="41156">
                  <c:v>0.73715319446185812</c:v>
                </c:pt>
                <c:pt idx="41157">
                  <c:v>0.73717110565814692</c:v>
                </c:pt>
                <c:pt idx="41158">
                  <c:v>0.73718901685443572</c:v>
                </c:pt>
                <c:pt idx="41159">
                  <c:v>0.73720692805072452</c:v>
                </c:pt>
                <c:pt idx="41160">
                  <c:v>0.73722483924701332</c:v>
                </c:pt>
                <c:pt idx="41161">
                  <c:v>0.73724275044330212</c:v>
                </c:pt>
                <c:pt idx="41162">
                  <c:v>0.73726066163959092</c:v>
                </c:pt>
                <c:pt idx="41163">
                  <c:v>0.73727857283587972</c:v>
                </c:pt>
                <c:pt idx="41164">
                  <c:v>0.73729648403216852</c:v>
                </c:pt>
                <c:pt idx="41165">
                  <c:v>0.73731439522845732</c:v>
                </c:pt>
                <c:pt idx="41166">
                  <c:v>0.73733230642474612</c:v>
                </c:pt>
                <c:pt idx="41167">
                  <c:v>0.73735021762103492</c:v>
                </c:pt>
                <c:pt idx="41168">
                  <c:v>0.73736812881732372</c:v>
                </c:pt>
                <c:pt idx="41169">
                  <c:v>0.73738604001361252</c:v>
                </c:pt>
                <c:pt idx="41170">
                  <c:v>0.73740395120990132</c:v>
                </c:pt>
                <c:pt idx="41171">
                  <c:v>0.73742186240619012</c:v>
                </c:pt>
                <c:pt idx="41172">
                  <c:v>0.73743977360247892</c:v>
                </c:pt>
                <c:pt idx="41173">
                  <c:v>0.73745768479876772</c:v>
                </c:pt>
                <c:pt idx="41174">
                  <c:v>0.73747559599505652</c:v>
                </c:pt>
                <c:pt idx="41175">
                  <c:v>0.73749350719134532</c:v>
                </c:pt>
                <c:pt idx="41176">
                  <c:v>0.73751141838763412</c:v>
                </c:pt>
                <c:pt idx="41177">
                  <c:v>0.73752932958392292</c:v>
                </c:pt>
                <c:pt idx="41178">
                  <c:v>0.73754724078021172</c:v>
                </c:pt>
                <c:pt idx="41179">
                  <c:v>0.73756515197650052</c:v>
                </c:pt>
                <c:pt idx="41180">
                  <c:v>0.73758306317278932</c:v>
                </c:pt>
                <c:pt idx="41181">
                  <c:v>0.73760097436907812</c:v>
                </c:pt>
                <c:pt idx="41182">
                  <c:v>0.73761888556536692</c:v>
                </c:pt>
                <c:pt idx="41183">
                  <c:v>0.73763679676165572</c:v>
                </c:pt>
                <c:pt idx="41184">
                  <c:v>0.73765470795794452</c:v>
                </c:pt>
                <c:pt idx="41185">
                  <c:v>0.73767261915423332</c:v>
                </c:pt>
                <c:pt idx="41186">
                  <c:v>0.73769053035052212</c:v>
                </c:pt>
                <c:pt idx="41187">
                  <c:v>0.73770844154681092</c:v>
                </c:pt>
                <c:pt idx="41188">
                  <c:v>0.73772635274309972</c:v>
                </c:pt>
                <c:pt idx="41189">
                  <c:v>0.73774426393938852</c:v>
                </c:pt>
                <c:pt idx="41190">
                  <c:v>0.73776217513567732</c:v>
                </c:pt>
                <c:pt idx="41191">
                  <c:v>0.73778008633196612</c:v>
                </c:pt>
                <c:pt idx="41192">
                  <c:v>0.73779799752825492</c:v>
                </c:pt>
                <c:pt idx="41193">
                  <c:v>0.73781590872454372</c:v>
                </c:pt>
                <c:pt idx="41194">
                  <c:v>0.73783381992083252</c:v>
                </c:pt>
                <c:pt idx="41195">
                  <c:v>0.73785173111712132</c:v>
                </c:pt>
                <c:pt idx="41196">
                  <c:v>0.73786964231341012</c:v>
                </c:pt>
                <c:pt idx="41197">
                  <c:v>0.73788755350969892</c:v>
                </c:pt>
                <c:pt idx="41198">
                  <c:v>0.73790546470598772</c:v>
                </c:pt>
                <c:pt idx="41199">
                  <c:v>0.73792337590227652</c:v>
                </c:pt>
                <c:pt idx="41200">
                  <c:v>0.73794128709856532</c:v>
                </c:pt>
                <c:pt idx="41201">
                  <c:v>0.73795919829485412</c:v>
                </c:pt>
                <c:pt idx="41202">
                  <c:v>0.73797710949114292</c:v>
                </c:pt>
                <c:pt idx="41203">
                  <c:v>0.73799502068743172</c:v>
                </c:pt>
                <c:pt idx="41204">
                  <c:v>0.73801293188372052</c:v>
                </c:pt>
                <c:pt idx="41205">
                  <c:v>0.73803084308000932</c:v>
                </c:pt>
                <c:pt idx="41206">
                  <c:v>0.73804875427629812</c:v>
                </c:pt>
                <c:pt idx="41207">
                  <c:v>0.73806666547258692</c:v>
                </c:pt>
                <c:pt idx="41208">
                  <c:v>0.73808457666887572</c:v>
                </c:pt>
                <c:pt idx="41209">
                  <c:v>0.73810248786516452</c:v>
                </c:pt>
                <c:pt idx="41210">
                  <c:v>0.73812039906145333</c:v>
                </c:pt>
                <c:pt idx="41211">
                  <c:v>0.73813831025774213</c:v>
                </c:pt>
                <c:pt idx="41212">
                  <c:v>0.73815622145403093</c:v>
                </c:pt>
                <c:pt idx="41213">
                  <c:v>0.73817413265031973</c:v>
                </c:pt>
                <c:pt idx="41214">
                  <c:v>0.73819204384660853</c:v>
                </c:pt>
                <c:pt idx="41215">
                  <c:v>0.73820995504289733</c:v>
                </c:pt>
                <c:pt idx="41216">
                  <c:v>0.73822786623918613</c:v>
                </c:pt>
                <c:pt idx="41217">
                  <c:v>0.73824577743547493</c:v>
                </c:pt>
                <c:pt idx="41218">
                  <c:v>0.73826368863176373</c:v>
                </c:pt>
                <c:pt idx="41219">
                  <c:v>0.73828159982805253</c:v>
                </c:pt>
                <c:pt idx="41220">
                  <c:v>0.73829951102434133</c:v>
                </c:pt>
                <c:pt idx="41221">
                  <c:v>0.73831742222063013</c:v>
                </c:pt>
                <c:pt idx="41222">
                  <c:v>0.73833533341691893</c:v>
                </c:pt>
                <c:pt idx="41223">
                  <c:v>0.73835324461320773</c:v>
                </c:pt>
                <c:pt idx="41224">
                  <c:v>0.73837115580949653</c:v>
                </c:pt>
                <c:pt idx="41225">
                  <c:v>0.73838906700578533</c:v>
                </c:pt>
                <c:pt idx="41226">
                  <c:v>0.73840697820207413</c:v>
                </c:pt>
                <c:pt idx="41227">
                  <c:v>0.73842488939836293</c:v>
                </c:pt>
                <c:pt idx="41228">
                  <c:v>0.73844280059465173</c:v>
                </c:pt>
                <c:pt idx="41229">
                  <c:v>0.73846071179094053</c:v>
                </c:pt>
                <c:pt idx="41230">
                  <c:v>0.73847862298722933</c:v>
                </c:pt>
                <c:pt idx="41231">
                  <c:v>0.73849653418351813</c:v>
                </c:pt>
                <c:pt idx="41232">
                  <c:v>0.73851444537980693</c:v>
                </c:pt>
                <c:pt idx="41233">
                  <c:v>0.73853235657609573</c:v>
                </c:pt>
                <c:pt idx="41234">
                  <c:v>0.73855026777238453</c:v>
                </c:pt>
                <c:pt idx="41235">
                  <c:v>0.73856817896867333</c:v>
                </c:pt>
                <c:pt idx="41236">
                  <c:v>0.73858609016496213</c:v>
                </c:pt>
                <c:pt idx="41237">
                  <c:v>0.73860400136125093</c:v>
                </c:pt>
                <c:pt idx="41238">
                  <c:v>0.73862191255753973</c:v>
                </c:pt>
                <c:pt idx="41239">
                  <c:v>0.73863982375382853</c:v>
                </c:pt>
                <c:pt idx="41240">
                  <c:v>0.73865773495011733</c:v>
                </c:pt>
                <c:pt idx="41241">
                  <c:v>0.73867564614640613</c:v>
                </c:pt>
                <c:pt idx="41242">
                  <c:v>0.73869355734269493</c:v>
                </c:pt>
                <c:pt idx="41243">
                  <c:v>0.73871146853898373</c:v>
                </c:pt>
                <c:pt idx="41244">
                  <c:v>0.73872937973527253</c:v>
                </c:pt>
                <c:pt idx="41245">
                  <c:v>0.73874729093156133</c:v>
                </c:pt>
                <c:pt idx="41246">
                  <c:v>0.73876520212785013</c:v>
                </c:pt>
                <c:pt idx="41247">
                  <c:v>0.73878311332413893</c:v>
                </c:pt>
                <c:pt idx="41248">
                  <c:v>0.73880102452042773</c:v>
                </c:pt>
                <c:pt idx="41249">
                  <c:v>0.73881893571671653</c:v>
                </c:pt>
                <c:pt idx="41250">
                  <c:v>0.73883684691300533</c:v>
                </c:pt>
                <c:pt idx="41251">
                  <c:v>0.73885475810929413</c:v>
                </c:pt>
                <c:pt idx="41252">
                  <c:v>0.73887266930558293</c:v>
                </c:pt>
                <c:pt idx="41253">
                  <c:v>0.73889058050187173</c:v>
                </c:pt>
                <c:pt idx="41254">
                  <c:v>0.73890849169816053</c:v>
                </c:pt>
                <c:pt idx="41255">
                  <c:v>0.73892640289444933</c:v>
                </c:pt>
                <c:pt idx="41256">
                  <c:v>0.73894431409073813</c:v>
                </c:pt>
                <c:pt idx="41257">
                  <c:v>0.73896222528702693</c:v>
                </c:pt>
                <c:pt idx="41258">
                  <c:v>0.73898013648331573</c:v>
                </c:pt>
                <c:pt idx="41259">
                  <c:v>0.73899804767960453</c:v>
                </c:pt>
                <c:pt idx="41260">
                  <c:v>0.73901595887589333</c:v>
                </c:pt>
                <c:pt idx="41261">
                  <c:v>0.73903387007218213</c:v>
                </c:pt>
                <c:pt idx="41262">
                  <c:v>0.73905178126847093</c:v>
                </c:pt>
                <c:pt idx="41263">
                  <c:v>0.73906969246475973</c:v>
                </c:pt>
                <c:pt idx="41264">
                  <c:v>0.73908760366104853</c:v>
                </c:pt>
                <c:pt idx="41265">
                  <c:v>0.73910551485733733</c:v>
                </c:pt>
                <c:pt idx="41266">
                  <c:v>0.73912342605362613</c:v>
                </c:pt>
                <c:pt idx="41267">
                  <c:v>0.73914133724991493</c:v>
                </c:pt>
                <c:pt idx="41268">
                  <c:v>0.73915924844620373</c:v>
                </c:pt>
                <c:pt idx="41269">
                  <c:v>0.73917715964249253</c:v>
                </c:pt>
                <c:pt idx="41270">
                  <c:v>0.73919507083878133</c:v>
                </c:pt>
                <c:pt idx="41271">
                  <c:v>0.73921298203507013</c:v>
                </c:pt>
                <c:pt idx="41272">
                  <c:v>0.73923089323135893</c:v>
                </c:pt>
                <c:pt idx="41273">
                  <c:v>0.73924880442764773</c:v>
                </c:pt>
                <c:pt idx="41274">
                  <c:v>0.73926671562393653</c:v>
                </c:pt>
                <c:pt idx="41275">
                  <c:v>0.73928462682022533</c:v>
                </c:pt>
                <c:pt idx="41276">
                  <c:v>0.73930253801651413</c:v>
                </c:pt>
                <c:pt idx="41277">
                  <c:v>0.73932044921280293</c:v>
                </c:pt>
                <c:pt idx="41278">
                  <c:v>0.73933836040909173</c:v>
                </c:pt>
                <c:pt idx="41279">
                  <c:v>0.73935627160538053</c:v>
                </c:pt>
                <c:pt idx="41280">
                  <c:v>0.73937418280166933</c:v>
                </c:pt>
                <c:pt idx="41281">
                  <c:v>0.73939209399795813</c:v>
                </c:pt>
                <c:pt idx="41282">
                  <c:v>0.73941000519424693</c:v>
                </c:pt>
                <c:pt idx="41283">
                  <c:v>0.73942791639053573</c:v>
                </c:pt>
                <c:pt idx="41284">
                  <c:v>0.73944582758682453</c:v>
                </c:pt>
                <c:pt idx="41285">
                  <c:v>0.73946373878311333</c:v>
                </c:pt>
                <c:pt idx="41286">
                  <c:v>0.73948164997940213</c:v>
                </c:pt>
                <c:pt idx="41287">
                  <c:v>0.73949956117569093</c:v>
                </c:pt>
                <c:pt idx="41288">
                  <c:v>0.73951747237197973</c:v>
                </c:pt>
                <c:pt idx="41289">
                  <c:v>0.73953538356826853</c:v>
                </c:pt>
                <c:pt idx="41290">
                  <c:v>0.73955329476455733</c:v>
                </c:pt>
                <c:pt idx="41291">
                  <c:v>0.73957120596084613</c:v>
                </c:pt>
                <c:pt idx="41292">
                  <c:v>0.73958911715713493</c:v>
                </c:pt>
                <c:pt idx="41293">
                  <c:v>0.73960702835342373</c:v>
                </c:pt>
                <c:pt idx="41294">
                  <c:v>0.73962493954971253</c:v>
                </c:pt>
                <c:pt idx="41295">
                  <c:v>0.73964285074600133</c:v>
                </c:pt>
                <c:pt idx="41296">
                  <c:v>0.73966076194229013</c:v>
                </c:pt>
                <c:pt idx="41297">
                  <c:v>0.73967867313857893</c:v>
                </c:pt>
                <c:pt idx="41298">
                  <c:v>0.73969658433486773</c:v>
                </c:pt>
                <c:pt idx="41299">
                  <c:v>0.73971449553115654</c:v>
                </c:pt>
                <c:pt idx="41300">
                  <c:v>0.73973240672744534</c:v>
                </c:pt>
                <c:pt idx="41301">
                  <c:v>0.73975031792373414</c:v>
                </c:pt>
                <c:pt idx="41302">
                  <c:v>0.73976822912002294</c:v>
                </c:pt>
                <c:pt idx="41303">
                  <c:v>0.73978614031631174</c:v>
                </c:pt>
                <c:pt idx="41304">
                  <c:v>0.73980405151260054</c:v>
                </c:pt>
                <c:pt idx="41305">
                  <c:v>0.73982196270888934</c:v>
                </c:pt>
                <c:pt idx="41306">
                  <c:v>0.73983987390517814</c:v>
                </c:pt>
                <c:pt idx="41307">
                  <c:v>0.73985778510146694</c:v>
                </c:pt>
                <c:pt idx="41308">
                  <c:v>0.73987569629775574</c:v>
                </c:pt>
                <c:pt idx="41309">
                  <c:v>0.73989360749404454</c:v>
                </c:pt>
                <c:pt idx="41310">
                  <c:v>0.73991151869033334</c:v>
                </c:pt>
                <c:pt idx="41311">
                  <c:v>0.73992942988662214</c:v>
                </c:pt>
                <c:pt idx="41312">
                  <c:v>0.73994734108291094</c:v>
                </c:pt>
                <c:pt idx="41313">
                  <c:v>0.73996525227919974</c:v>
                </c:pt>
                <c:pt idx="41314">
                  <c:v>0.73998316347548854</c:v>
                </c:pt>
                <c:pt idx="41315">
                  <c:v>0.74000107467177734</c:v>
                </c:pt>
                <c:pt idx="41316">
                  <c:v>0.74001898586806614</c:v>
                </c:pt>
                <c:pt idx="41317">
                  <c:v>0.74003689706435494</c:v>
                </c:pt>
                <c:pt idx="41318">
                  <c:v>0.74005480826064374</c:v>
                </c:pt>
                <c:pt idx="41319">
                  <c:v>0.74007271945693254</c:v>
                </c:pt>
                <c:pt idx="41320">
                  <c:v>0.74009063065322134</c:v>
                </c:pt>
                <c:pt idx="41321">
                  <c:v>0.74010854184951014</c:v>
                </c:pt>
                <c:pt idx="41322">
                  <c:v>0.74012645304579894</c:v>
                </c:pt>
                <c:pt idx="41323">
                  <c:v>0.74014436424208774</c:v>
                </c:pt>
                <c:pt idx="41324">
                  <c:v>0.74016227543837654</c:v>
                </c:pt>
                <c:pt idx="41325">
                  <c:v>0.74018018663466534</c:v>
                </c:pt>
                <c:pt idx="41326">
                  <c:v>0.74019809783095414</c:v>
                </c:pt>
                <c:pt idx="41327">
                  <c:v>0.74021600902724294</c:v>
                </c:pt>
                <c:pt idx="41328">
                  <c:v>0.74023392022353174</c:v>
                </c:pt>
                <c:pt idx="41329">
                  <c:v>0.74025183141982054</c:v>
                </c:pt>
                <c:pt idx="41330">
                  <c:v>0.74026974261610934</c:v>
                </c:pt>
                <c:pt idx="41331">
                  <c:v>0.74028765381239814</c:v>
                </c:pt>
                <c:pt idx="41332">
                  <c:v>0.74030556500868694</c:v>
                </c:pt>
                <c:pt idx="41333">
                  <c:v>0.74032347620497574</c:v>
                </c:pt>
                <c:pt idx="41334">
                  <c:v>0.74034138740126454</c:v>
                </c:pt>
                <c:pt idx="41335">
                  <c:v>0.74035929859755334</c:v>
                </c:pt>
                <c:pt idx="41336">
                  <c:v>0.74037720979384214</c:v>
                </c:pt>
                <c:pt idx="41337">
                  <c:v>0.74039512099013094</c:v>
                </c:pt>
                <c:pt idx="41338">
                  <c:v>0.74041303218641974</c:v>
                </c:pt>
                <c:pt idx="41339">
                  <c:v>0.74043094338270854</c:v>
                </c:pt>
                <c:pt idx="41340">
                  <c:v>0.74044885457899734</c:v>
                </c:pt>
                <c:pt idx="41341">
                  <c:v>0.74046676577528614</c:v>
                </c:pt>
                <c:pt idx="41342">
                  <c:v>0.74048467697157494</c:v>
                </c:pt>
                <c:pt idx="41343">
                  <c:v>0.74050258816786374</c:v>
                </c:pt>
                <c:pt idx="41344">
                  <c:v>0.74052049936415254</c:v>
                </c:pt>
                <c:pt idx="41345">
                  <c:v>0.74053841056044134</c:v>
                </c:pt>
                <c:pt idx="41346">
                  <c:v>0.74055632175673014</c:v>
                </c:pt>
                <c:pt idx="41347">
                  <c:v>0.74057423295301894</c:v>
                </c:pt>
                <c:pt idx="41348">
                  <c:v>0.74059214414930774</c:v>
                </c:pt>
                <c:pt idx="41349">
                  <c:v>0.74061005534559654</c:v>
                </c:pt>
                <c:pt idx="41350">
                  <c:v>0.74062796654188534</c:v>
                </c:pt>
                <c:pt idx="41351">
                  <c:v>0.74064587773817414</c:v>
                </c:pt>
                <c:pt idx="41352">
                  <c:v>0.74066378893446294</c:v>
                </c:pt>
                <c:pt idx="41353">
                  <c:v>0.74068170013075174</c:v>
                </c:pt>
                <c:pt idx="41354">
                  <c:v>0.74069961132704054</c:v>
                </c:pt>
                <c:pt idx="41355">
                  <c:v>0.74071752252332934</c:v>
                </c:pt>
                <c:pt idx="41356">
                  <c:v>0.74073543371961814</c:v>
                </c:pt>
                <c:pt idx="41357">
                  <c:v>0.74075334491590694</c:v>
                </c:pt>
                <c:pt idx="41358">
                  <c:v>0.74077125611219574</c:v>
                </c:pt>
                <c:pt idx="41359">
                  <c:v>0.74078916730848454</c:v>
                </c:pt>
                <c:pt idx="41360">
                  <c:v>0.74080707850477334</c:v>
                </c:pt>
                <c:pt idx="41361">
                  <c:v>0.74082498970106214</c:v>
                </c:pt>
                <c:pt idx="41362">
                  <c:v>0.74084290089735094</c:v>
                </c:pt>
                <c:pt idx="41363">
                  <c:v>0.74086081209363974</c:v>
                </c:pt>
                <c:pt idx="41364">
                  <c:v>0.74087872328992854</c:v>
                </c:pt>
                <c:pt idx="41365">
                  <c:v>0.74089663448621734</c:v>
                </c:pt>
                <c:pt idx="41366">
                  <c:v>0.74091454568250614</c:v>
                </c:pt>
                <c:pt idx="41367">
                  <c:v>0.74093245687879494</c:v>
                </c:pt>
                <c:pt idx="41368">
                  <c:v>0.74095036807508374</c:v>
                </c:pt>
                <c:pt idx="41369">
                  <c:v>0.74096827927137254</c:v>
                </c:pt>
                <c:pt idx="41370">
                  <c:v>0.74098619046766134</c:v>
                </c:pt>
                <c:pt idx="41371">
                  <c:v>0.74100410166395014</c:v>
                </c:pt>
                <c:pt idx="41372">
                  <c:v>0.74102201286023894</c:v>
                </c:pt>
                <c:pt idx="41373">
                  <c:v>0.74103992405652774</c:v>
                </c:pt>
                <c:pt idx="41374">
                  <c:v>0.74105783525281654</c:v>
                </c:pt>
                <c:pt idx="41375">
                  <c:v>0.74107574644910534</c:v>
                </c:pt>
                <c:pt idx="41376">
                  <c:v>0.74109365764539414</c:v>
                </c:pt>
                <c:pt idx="41377">
                  <c:v>0.74111156884168294</c:v>
                </c:pt>
                <c:pt idx="41378">
                  <c:v>0.74112948003797174</c:v>
                </c:pt>
                <c:pt idx="41379">
                  <c:v>0.74114739123426054</c:v>
                </c:pt>
                <c:pt idx="41380">
                  <c:v>0.74116530243054934</c:v>
                </c:pt>
                <c:pt idx="41381">
                  <c:v>0.74118321362683814</c:v>
                </c:pt>
                <c:pt idx="41382">
                  <c:v>0.74120112482312694</c:v>
                </c:pt>
                <c:pt idx="41383">
                  <c:v>0.74121903601941574</c:v>
                </c:pt>
                <c:pt idx="41384">
                  <c:v>0.74123694721570454</c:v>
                </c:pt>
                <c:pt idx="41385">
                  <c:v>0.74125485841199334</c:v>
                </c:pt>
                <c:pt idx="41386">
                  <c:v>0.74127276960828214</c:v>
                </c:pt>
                <c:pt idx="41387">
                  <c:v>0.74129068080457095</c:v>
                </c:pt>
                <c:pt idx="41388">
                  <c:v>0.74130859200085975</c:v>
                </c:pt>
                <c:pt idx="41389">
                  <c:v>0.74132650319714855</c:v>
                </c:pt>
                <c:pt idx="41390">
                  <c:v>0.74134441439343735</c:v>
                </c:pt>
                <c:pt idx="41391">
                  <c:v>0.74136232558972615</c:v>
                </c:pt>
                <c:pt idx="41392">
                  <c:v>0.74138023678601495</c:v>
                </c:pt>
                <c:pt idx="41393">
                  <c:v>0.74139814798230375</c:v>
                </c:pt>
                <c:pt idx="41394">
                  <c:v>0.74141605917859255</c:v>
                </c:pt>
                <c:pt idx="41395">
                  <c:v>0.74143397037488135</c:v>
                </c:pt>
                <c:pt idx="41396">
                  <c:v>0.74145188157117015</c:v>
                </c:pt>
                <c:pt idx="41397">
                  <c:v>0.74146979276745895</c:v>
                </c:pt>
                <c:pt idx="41398">
                  <c:v>0.74148770396374775</c:v>
                </c:pt>
                <c:pt idx="41399">
                  <c:v>0.74150561516003655</c:v>
                </c:pt>
                <c:pt idx="41400">
                  <c:v>0.74152352635632535</c:v>
                </c:pt>
                <c:pt idx="41401">
                  <c:v>0.74154143755261415</c:v>
                </c:pt>
                <c:pt idx="41402">
                  <c:v>0.74155934874890295</c:v>
                </c:pt>
                <c:pt idx="41403">
                  <c:v>0.74157725994519175</c:v>
                </c:pt>
                <c:pt idx="41404">
                  <c:v>0.74159517114148055</c:v>
                </c:pt>
                <c:pt idx="41405">
                  <c:v>0.74161308233776935</c:v>
                </c:pt>
                <c:pt idx="41406">
                  <c:v>0.74163099353405815</c:v>
                </c:pt>
                <c:pt idx="41407">
                  <c:v>0.74164890473034695</c:v>
                </c:pt>
                <c:pt idx="41408">
                  <c:v>0.74166681592663575</c:v>
                </c:pt>
                <c:pt idx="41409">
                  <c:v>0.74168472712292455</c:v>
                </c:pt>
                <c:pt idx="41410">
                  <c:v>0.74170263831921335</c:v>
                </c:pt>
                <c:pt idx="41411">
                  <c:v>0.74172054951550215</c:v>
                </c:pt>
                <c:pt idx="41412">
                  <c:v>0.74173846071179095</c:v>
                </c:pt>
                <c:pt idx="41413">
                  <c:v>0.74175637190807975</c:v>
                </c:pt>
                <c:pt idx="41414">
                  <c:v>0.74177428310436855</c:v>
                </c:pt>
                <c:pt idx="41415">
                  <c:v>0.74179219430065735</c:v>
                </c:pt>
                <c:pt idx="41416">
                  <c:v>0.74181010549694615</c:v>
                </c:pt>
                <c:pt idx="41417">
                  <c:v>0.74182801669323495</c:v>
                </c:pt>
                <c:pt idx="41418">
                  <c:v>0.74184592788952375</c:v>
                </c:pt>
                <c:pt idx="41419">
                  <c:v>0.74186383908581255</c:v>
                </c:pt>
                <c:pt idx="41420">
                  <c:v>0.74188175028210135</c:v>
                </c:pt>
                <c:pt idx="41421">
                  <c:v>0.74189966147839015</c:v>
                </c:pt>
                <c:pt idx="41422">
                  <c:v>0.74191757267467895</c:v>
                </c:pt>
                <c:pt idx="41423">
                  <c:v>0.74193548387096775</c:v>
                </c:pt>
                <c:pt idx="41424">
                  <c:v>0.74195339506725655</c:v>
                </c:pt>
                <c:pt idx="41425">
                  <c:v>0.74197130626354535</c:v>
                </c:pt>
                <c:pt idx="41426">
                  <c:v>0.74198921745983415</c:v>
                </c:pt>
                <c:pt idx="41427">
                  <c:v>0.74200712865612295</c:v>
                </c:pt>
                <c:pt idx="41428">
                  <c:v>0.74202503985241175</c:v>
                </c:pt>
                <c:pt idx="41429">
                  <c:v>0.74204295104870055</c:v>
                </c:pt>
                <c:pt idx="41430">
                  <c:v>0.74206086224498935</c:v>
                </c:pt>
                <c:pt idx="41431">
                  <c:v>0.74207877344127815</c:v>
                </c:pt>
                <c:pt idx="41432">
                  <c:v>0.74209668463756695</c:v>
                </c:pt>
                <c:pt idx="41433">
                  <c:v>0.74211459583385575</c:v>
                </c:pt>
                <c:pt idx="41434">
                  <c:v>0.74213250703014455</c:v>
                </c:pt>
                <c:pt idx="41435">
                  <c:v>0.74215041822643335</c:v>
                </c:pt>
                <c:pt idx="41436">
                  <c:v>0.74216832942272215</c:v>
                </c:pt>
                <c:pt idx="41437">
                  <c:v>0.74218624061901095</c:v>
                </c:pt>
                <c:pt idx="41438">
                  <c:v>0.74220415181529975</c:v>
                </c:pt>
                <c:pt idx="41439">
                  <c:v>0.74222206301158855</c:v>
                </c:pt>
                <c:pt idx="41440">
                  <c:v>0.74223997420787735</c:v>
                </c:pt>
                <c:pt idx="41441">
                  <c:v>0.74225788540416615</c:v>
                </c:pt>
                <c:pt idx="41442">
                  <c:v>0.74227579660045495</c:v>
                </c:pt>
                <c:pt idx="41443">
                  <c:v>0.74229370779674375</c:v>
                </c:pt>
                <c:pt idx="41444">
                  <c:v>0.74231161899303255</c:v>
                </c:pt>
                <c:pt idx="41445">
                  <c:v>0.74232953018932135</c:v>
                </c:pt>
                <c:pt idx="41446">
                  <c:v>0.74234744138561015</c:v>
                </c:pt>
                <c:pt idx="41447">
                  <c:v>0.74236535258189895</c:v>
                </c:pt>
                <c:pt idx="41448">
                  <c:v>0.74238326377818775</c:v>
                </c:pt>
                <c:pt idx="41449">
                  <c:v>0.74240117497447655</c:v>
                </c:pt>
                <c:pt idx="41450">
                  <c:v>0.74241908617076535</c:v>
                </c:pt>
                <c:pt idx="41451">
                  <c:v>0.74243699736705415</c:v>
                </c:pt>
                <c:pt idx="41452">
                  <c:v>0.74245490856334295</c:v>
                </c:pt>
                <c:pt idx="41453">
                  <c:v>0.74247281975963175</c:v>
                </c:pt>
                <c:pt idx="41454">
                  <c:v>0.74249073095592055</c:v>
                </c:pt>
                <c:pt idx="41455">
                  <c:v>0.74250864215220935</c:v>
                </c:pt>
                <c:pt idx="41456">
                  <c:v>0.74252655334849815</c:v>
                </c:pt>
                <c:pt idx="41457">
                  <c:v>0.74254446454478695</c:v>
                </c:pt>
                <c:pt idx="41458">
                  <c:v>0.74256237574107575</c:v>
                </c:pt>
                <c:pt idx="41459">
                  <c:v>0.74258028693736455</c:v>
                </c:pt>
                <c:pt idx="41460">
                  <c:v>0.74259819813365335</c:v>
                </c:pt>
                <c:pt idx="41461">
                  <c:v>0.74261610932994215</c:v>
                </c:pt>
                <c:pt idx="41462">
                  <c:v>0.74263402052623095</c:v>
                </c:pt>
                <c:pt idx="41463">
                  <c:v>0.74265193172251975</c:v>
                </c:pt>
                <c:pt idx="41464">
                  <c:v>0.74266984291880855</c:v>
                </c:pt>
                <c:pt idx="41465">
                  <c:v>0.74268775411509735</c:v>
                </c:pt>
                <c:pt idx="41466">
                  <c:v>0.74270566531138615</c:v>
                </c:pt>
                <c:pt idx="41467">
                  <c:v>0.74272357650767495</c:v>
                </c:pt>
                <c:pt idx="41468">
                  <c:v>0.74274148770396375</c:v>
                </c:pt>
                <c:pt idx="41469">
                  <c:v>0.74275939890025255</c:v>
                </c:pt>
                <c:pt idx="41470">
                  <c:v>0.74277731009654135</c:v>
                </c:pt>
                <c:pt idx="41471">
                  <c:v>0.74279522129283015</c:v>
                </c:pt>
                <c:pt idx="41472">
                  <c:v>0.74281313248911895</c:v>
                </c:pt>
                <c:pt idx="41473">
                  <c:v>0.74283104368540775</c:v>
                </c:pt>
                <c:pt idx="41474">
                  <c:v>0.74284895488169655</c:v>
                </c:pt>
                <c:pt idx="41475">
                  <c:v>0.74286686607798535</c:v>
                </c:pt>
                <c:pt idx="41476">
                  <c:v>0.74288477727427416</c:v>
                </c:pt>
                <c:pt idx="41477">
                  <c:v>0.74290268847056296</c:v>
                </c:pt>
                <c:pt idx="41478">
                  <c:v>0.74292059966685176</c:v>
                </c:pt>
                <c:pt idx="41479">
                  <c:v>0.74293851086314056</c:v>
                </c:pt>
                <c:pt idx="41480">
                  <c:v>0.74295642205942936</c:v>
                </c:pt>
                <c:pt idx="41481">
                  <c:v>0.74297433325571816</c:v>
                </c:pt>
                <c:pt idx="41482">
                  <c:v>0.74299224445200696</c:v>
                </c:pt>
                <c:pt idx="41483">
                  <c:v>0.74301015564829576</c:v>
                </c:pt>
                <c:pt idx="41484">
                  <c:v>0.74302806684458456</c:v>
                </c:pt>
                <c:pt idx="41485">
                  <c:v>0.74304597804087336</c:v>
                </c:pt>
                <c:pt idx="41486">
                  <c:v>0.74306388923716216</c:v>
                </c:pt>
                <c:pt idx="41487">
                  <c:v>0.74308180043345096</c:v>
                </c:pt>
                <c:pt idx="41488">
                  <c:v>0.74309971162973976</c:v>
                </c:pt>
                <c:pt idx="41489">
                  <c:v>0.74311762282602856</c:v>
                </c:pt>
                <c:pt idx="41490">
                  <c:v>0.74313553402231736</c:v>
                </c:pt>
                <c:pt idx="41491">
                  <c:v>0.74315344521860616</c:v>
                </c:pt>
                <c:pt idx="41492">
                  <c:v>0.74317135641489496</c:v>
                </c:pt>
                <c:pt idx="41493">
                  <c:v>0.74318926761118376</c:v>
                </c:pt>
                <c:pt idx="41494">
                  <c:v>0.74320717880747256</c:v>
                </c:pt>
                <c:pt idx="41495">
                  <c:v>0.74322509000376136</c:v>
                </c:pt>
                <c:pt idx="41496">
                  <c:v>0.74324300120005016</c:v>
                </c:pt>
                <c:pt idx="41497">
                  <c:v>0.74326091239633896</c:v>
                </c:pt>
                <c:pt idx="41498">
                  <c:v>0.74327882359262776</c:v>
                </c:pt>
                <c:pt idx="41499">
                  <c:v>0.74329673478891656</c:v>
                </c:pt>
                <c:pt idx="41500">
                  <c:v>0.74331464598520536</c:v>
                </c:pt>
                <c:pt idx="41501">
                  <c:v>0.74333255718149416</c:v>
                </c:pt>
                <c:pt idx="41502">
                  <c:v>0.74335046837778296</c:v>
                </c:pt>
                <c:pt idx="41503">
                  <c:v>0.74336837957407176</c:v>
                </c:pt>
                <c:pt idx="41504">
                  <c:v>0.74338629077036056</c:v>
                </c:pt>
                <c:pt idx="41505">
                  <c:v>0.74340420196664936</c:v>
                </c:pt>
                <c:pt idx="41506">
                  <c:v>0.74342211316293816</c:v>
                </c:pt>
                <c:pt idx="41507">
                  <c:v>0.74344002435922696</c:v>
                </c:pt>
                <c:pt idx="41508">
                  <c:v>0.74345793555551576</c:v>
                </c:pt>
                <c:pt idx="41509">
                  <c:v>0.74347584675180456</c:v>
                </c:pt>
                <c:pt idx="41510">
                  <c:v>0.74349375794809336</c:v>
                </c:pt>
                <c:pt idx="41511">
                  <c:v>0.74351166914438216</c:v>
                </c:pt>
                <c:pt idx="41512">
                  <c:v>0.74352958034067096</c:v>
                </c:pt>
                <c:pt idx="41513">
                  <c:v>0.74354749153695976</c:v>
                </c:pt>
                <c:pt idx="41514">
                  <c:v>0.74356540273324856</c:v>
                </c:pt>
                <c:pt idx="41515">
                  <c:v>0.74358331392953736</c:v>
                </c:pt>
                <c:pt idx="41516">
                  <c:v>0.74360122512582616</c:v>
                </c:pt>
                <c:pt idx="41517">
                  <c:v>0.74361913632211496</c:v>
                </c:pt>
                <c:pt idx="41518">
                  <c:v>0.74363704751840376</c:v>
                </c:pt>
                <c:pt idx="41519">
                  <c:v>0.74365495871469256</c:v>
                </c:pt>
                <c:pt idx="41520">
                  <c:v>0.74367286991098136</c:v>
                </c:pt>
                <c:pt idx="41521">
                  <c:v>0.74369078110727016</c:v>
                </c:pt>
                <c:pt idx="41522">
                  <c:v>0.74370869230355896</c:v>
                </c:pt>
                <c:pt idx="41523">
                  <c:v>0.74372660349984776</c:v>
                </c:pt>
                <c:pt idx="41524">
                  <c:v>0.74374451469613656</c:v>
                </c:pt>
                <c:pt idx="41525">
                  <c:v>0.74376242589242536</c:v>
                </c:pt>
                <c:pt idx="41526">
                  <c:v>0.74378033708871416</c:v>
                </c:pt>
                <c:pt idx="41527">
                  <c:v>0.74379824828500296</c:v>
                </c:pt>
                <c:pt idx="41528">
                  <c:v>0.74381615948129176</c:v>
                </c:pt>
                <c:pt idx="41529">
                  <c:v>0.74383407067758056</c:v>
                </c:pt>
                <c:pt idx="41530">
                  <c:v>0.74385198187386936</c:v>
                </c:pt>
                <c:pt idx="41531">
                  <c:v>0.74386989307015816</c:v>
                </c:pt>
                <c:pt idx="41532">
                  <c:v>0.74388780426644696</c:v>
                </c:pt>
                <c:pt idx="41533">
                  <c:v>0.74390571546273576</c:v>
                </c:pt>
                <c:pt idx="41534">
                  <c:v>0.74392362665902456</c:v>
                </c:pt>
                <c:pt idx="41535">
                  <c:v>0.74394153785531336</c:v>
                </c:pt>
                <c:pt idx="41536">
                  <c:v>0.74395944905160216</c:v>
                </c:pt>
                <c:pt idx="41537">
                  <c:v>0.74397736024789096</c:v>
                </c:pt>
                <c:pt idx="41538">
                  <c:v>0.74399527144417976</c:v>
                </c:pt>
                <c:pt idx="41539">
                  <c:v>0.74401318264046856</c:v>
                </c:pt>
                <c:pt idx="41540">
                  <c:v>0.74403109383675736</c:v>
                </c:pt>
                <c:pt idx="41541">
                  <c:v>0.74404900503304616</c:v>
                </c:pt>
                <c:pt idx="41542">
                  <c:v>0.74406691622933496</c:v>
                </c:pt>
                <c:pt idx="41543">
                  <c:v>0.74408482742562376</c:v>
                </c:pt>
                <c:pt idx="41544">
                  <c:v>0.74410273862191256</c:v>
                </c:pt>
                <c:pt idx="41545">
                  <c:v>0.74412064981820136</c:v>
                </c:pt>
                <c:pt idx="41546">
                  <c:v>0.74413856101449016</c:v>
                </c:pt>
                <c:pt idx="41547">
                  <c:v>0.74415647221077896</c:v>
                </c:pt>
                <c:pt idx="41548">
                  <c:v>0.74417438340706776</c:v>
                </c:pt>
                <c:pt idx="41549">
                  <c:v>0.74419229460335656</c:v>
                </c:pt>
                <c:pt idx="41550">
                  <c:v>0.74421020579964536</c:v>
                </c:pt>
                <c:pt idx="41551">
                  <c:v>0.74422811699593416</c:v>
                </c:pt>
                <c:pt idx="41552">
                  <c:v>0.74424602819222296</c:v>
                </c:pt>
                <c:pt idx="41553">
                  <c:v>0.74426393938851176</c:v>
                </c:pt>
                <c:pt idx="41554">
                  <c:v>0.74428185058480056</c:v>
                </c:pt>
                <c:pt idx="41555">
                  <c:v>0.74429976178108936</c:v>
                </c:pt>
                <c:pt idx="41556">
                  <c:v>0.74431767297737816</c:v>
                </c:pt>
                <c:pt idx="41557">
                  <c:v>0.74433558417366696</c:v>
                </c:pt>
                <c:pt idx="41558">
                  <c:v>0.74435349536995576</c:v>
                </c:pt>
                <c:pt idx="41559">
                  <c:v>0.74437140656624456</c:v>
                </c:pt>
                <c:pt idx="41560">
                  <c:v>0.74438931776253336</c:v>
                </c:pt>
                <c:pt idx="41561">
                  <c:v>0.74440722895882216</c:v>
                </c:pt>
                <c:pt idx="41562">
                  <c:v>0.74442514015511096</c:v>
                </c:pt>
                <c:pt idx="41563">
                  <c:v>0.74444305135139976</c:v>
                </c:pt>
                <c:pt idx="41564">
                  <c:v>0.74446096254768857</c:v>
                </c:pt>
                <c:pt idx="41565">
                  <c:v>0.74447887374397737</c:v>
                </c:pt>
                <c:pt idx="41566">
                  <c:v>0.74449678494026617</c:v>
                </c:pt>
                <c:pt idx="41567">
                  <c:v>0.74451469613655497</c:v>
                </c:pt>
                <c:pt idx="41568">
                  <c:v>0.74453260733284377</c:v>
                </c:pt>
                <c:pt idx="41569">
                  <c:v>0.74455051852913257</c:v>
                </c:pt>
                <c:pt idx="41570">
                  <c:v>0.74456842972542137</c:v>
                </c:pt>
                <c:pt idx="41571">
                  <c:v>0.74458634092171017</c:v>
                </c:pt>
                <c:pt idx="41572">
                  <c:v>0.74460425211799897</c:v>
                </c:pt>
                <c:pt idx="41573">
                  <c:v>0.74462216331428777</c:v>
                </c:pt>
                <c:pt idx="41574">
                  <c:v>0.74464007451057657</c:v>
                </c:pt>
                <c:pt idx="41575">
                  <c:v>0.74465798570686537</c:v>
                </c:pt>
                <c:pt idx="41576">
                  <c:v>0.74467589690315417</c:v>
                </c:pt>
                <c:pt idx="41577">
                  <c:v>0.74469380809944297</c:v>
                </c:pt>
                <c:pt idx="41578">
                  <c:v>0.74471171929573177</c:v>
                </c:pt>
                <c:pt idx="41579">
                  <c:v>0.74472963049202057</c:v>
                </c:pt>
                <c:pt idx="41580">
                  <c:v>0.74474754168830937</c:v>
                </c:pt>
                <c:pt idx="41581">
                  <c:v>0.74476545288459817</c:v>
                </c:pt>
                <c:pt idx="41582">
                  <c:v>0.74478336408088697</c:v>
                </c:pt>
                <c:pt idx="41583">
                  <c:v>0.74480127527717577</c:v>
                </c:pt>
                <c:pt idx="41584">
                  <c:v>0.74481918647346457</c:v>
                </c:pt>
                <c:pt idx="41585">
                  <c:v>0.74483709766975337</c:v>
                </c:pt>
                <c:pt idx="41586">
                  <c:v>0.74485500886604217</c:v>
                </c:pt>
                <c:pt idx="41587">
                  <c:v>0.74487292006233097</c:v>
                </c:pt>
                <c:pt idx="41588">
                  <c:v>0.74489083125861977</c:v>
                </c:pt>
                <c:pt idx="41589">
                  <c:v>0.74490874245490857</c:v>
                </c:pt>
                <c:pt idx="41590">
                  <c:v>0.74492665365119737</c:v>
                </c:pt>
                <c:pt idx="41591">
                  <c:v>0.74494456484748617</c:v>
                </c:pt>
                <c:pt idx="41592">
                  <c:v>0.74496247604377497</c:v>
                </c:pt>
                <c:pt idx="41593">
                  <c:v>0.74498038724006377</c:v>
                </c:pt>
                <c:pt idx="41594">
                  <c:v>0.74499829843635257</c:v>
                </c:pt>
                <c:pt idx="41595">
                  <c:v>0.74501620963264137</c:v>
                </c:pt>
                <c:pt idx="41596">
                  <c:v>0.74503412082893017</c:v>
                </c:pt>
                <c:pt idx="41597">
                  <c:v>0.74505203202521897</c:v>
                </c:pt>
                <c:pt idx="41598">
                  <c:v>0.74506994322150777</c:v>
                </c:pt>
                <c:pt idx="41599">
                  <c:v>0.74508785441779657</c:v>
                </c:pt>
                <c:pt idx="41600">
                  <c:v>0.74510576561408537</c:v>
                </c:pt>
                <c:pt idx="41601">
                  <c:v>0.74512367681037417</c:v>
                </c:pt>
                <c:pt idx="41602">
                  <c:v>0.74514158800666297</c:v>
                </c:pt>
                <c:pt idx="41603">
                  <c:v>0.74515949920295177</c:v>
                </c:pt>
                <c:pt idx="41604">
                  <c:v>0.74517741039924057</c:v>
                </c:pt>
                <c:pt idx="41605">
                  <c:v>0.74519532159552937</c:v>
                </c:pt>
                <c:pt idx="41606">
                  <c:v>0.74521323279181817</c:v>
                </c:pt>
                <c:pt idx="41607">
                  <c:v>0.74523114398810697</c:v>
                </c:pt>
                <c:pt idx="41608">
                  <c:v>0.74524905518439577</c:v>
                </c:pt>
                <c:pt idx="41609">
                  <c:v>0.74526696638068457</c:v>
                </c:pt>
                <c:pt idx="41610">
                  <c:v>0.74528487757697337</c:v>
                </c:pt>
                <c:pt idx="41611">
                  <c:v>0.74530278877326217</c:v>
                </c:pt>
                <c:pt idx="41612">
                  <c:v>0.74532069996955097</c:v>
                </c:pt>
                <c:pt idx="41613">
                  <c:v>0.74533861116583977</c:v>
                </c:pt>
                <c:pt idx="41614">
                  <c:v>0.74535652236212857</c:v>
                </c:pt>
                <c:pt idx="41615">
                  <c:v>0.74537443355841737</c:v>
                </c:pt>
                <c:pt idx="41616">
                  <c:v>0.74539234475470617</c:v>
                </c:pt>
                <c:pt idx="41617">
                  <c:v>0.74541025595099497</c:v>
                </c:pt>
                <c:pt idx="41618">
                  <c:v>0.74542816714728377</c:v>
                </c:pt>
                <c:pt idx="41619">
                  <c:v>0.74544607834357257</c:v>
                </c:pt>
                <c:pt idx="41620">
                  <c:v>0.74546398953986137</c:v>
                </c:pt>
                <c:pt idx="41621">
                  <c:v>0.74548190073615017</c:v>
                </c:pt>
                <c:pt idx="41622">
                  <c:v>0.74549981193243897</c:v>
                </c:pt>
                <c:pt idx="41623">
                  <c:v>0.74551772312872777</c:v>
                </c:pt>
                <c:pt idx="41624">
                  <c:v>0.74553563432501657</c:v>
                </c:pt>
                <c:pt idx="41625">
                  <c:v>0.74555354552130537</c:v>
                </c:pt>
                <c:pt idx="41626">
                  <c:v>0.74557145671759417</c:v>
                </c:pt>
                <c:pt idx="41627">
                  <c:v>0.74558936791388297</c:v>
                </c:pt>
                <c:pt idx="41628">
                  <c:v>0.74560727911017177</c:v>
                </c:pt>
                <c:pt idx="41629">
                  <c:v>0.74562519030646057</c:v>
                </c:pt>
                <c:pt idx="41630">
                  <c:v>0.74564310150274937</c:v>
                </c:pt>
                <c:pt idx="41631">
                  <c:v>0.74566101269903817</c:v>
                </c:pt>
                <c:pt idx="41632">
                  <c:v>0.74567892389532697</c:v>
                </c:pt>
                <c:pt idx="41633">
                  <c:v>0.74569683509161577</c:v>
                </c:pt>
                <c:pt idx="41634">
                  <c:v>0.74571474628790457</c:v>
                </c:pt>
                <c:pt idx="41635">
                  <c:v>0.74573265748419337</c:v>
                </c:pt>
                <c:pt idx="41636">
                  <c:v>0.74575056868048217</c:v>
                </c:pt>
                <c:pt idx="41637">
                  <c:v>0.74576847987677097</c:v>
                </c:pt>
                <c:pt idx="41638">
                  <c:v>0.74578639107305977</c:v>
                </c:pt>
                <c:pt idx="41639">
                  <c:v>0.74580430226934857</c:v>
                </c:pt>
                <c:pt idx="41640">
                  <c:v>0.74582221346563737</c:v>
                </c:pt>
                <c:pt idx="41641">
                  <c:v>0.74584012466192617</c:v>
                </c:pt>
                <c:pt idx="41642">
                  <c:v>0.74585803585821497</c:v>
                </c:pt>
                <c:pt idx="41643">
                  <c:v>0.74587594705450377</c:v>
                </c:pt>
                <c:pt idx="41644">
                  <c:v>0.74589385825079257</c:v>
                </c:pt>
                <c:pt idx="41645">
                  <c:v>0.74591176944708137</c:v>
                </c:pt>
                <c:pt idx="41646">
                  <c:v>0.74592968064337017</c:v>
                </c:pt>
                <c:pt idx="41647">
                  <c:v>0.74594759183965897</c:v>
                </c:pt>
                <c:pt idx="41648">
                  <c:v>0.74596550303594777</c:v>
                </c:pt>
                <c:pt idx="41649">
                  <c:v>0.74598341423223657</c:v>
                </c:pt>
                <c:pt idx="41650">
                  <c:v>0.74600132542852537</c:v>
                </c:pt>
                <c:pt idx="41651">
                  <c:v>0.74601923662481417</c:v>
                </c:pt>
                <c:pt idx="41652">
                  <c:v>0.74603714782110297</c:v>
                </c:pt>
                <c:pt idx="41653">
                  <c:v>0.74605505901739178</c:v>
                </c:pt>
                <c:pt idx="41654">
                  <c:v>0.74607297021368058</c:v>
                </c:pt>
                <c:pt idx="41655">
                  <c:v>0.74609088140996938</c:v>
                </c:pt>
                <c:pt idx="41656">
                  <c:v>0.74610879260625818</c:v>
                </c:pt>
                <c:pt idx="41657">
                  <c:v>0.74612670380254698</c:v>
                </c:pt>
                <c:pt idx="41658">
                  <c:v>0.74614461499883578</c:v>
                </c:pt>
                <c:pt idx="41659">
                  <c:v>0.74616252619512458</c:v>
                </c:pt>
                <c:pt idx="41660">
                  <c:v>0.74618043739141338</c:v>
                </c:pt>
                <c:pt idx="41661">
                  <c:v>0.74619834858770218</c:v>
                </c:pt>
                <c:pt idx="41662">
                  <c:v>0.74621625978399098</c:v>
                </c:pt>
                <c:pt idx="41663">
                  <c:v>0.74623417098027978</c:v>
                </c:pt>
                <c:pt idx="41664">
                  <c:v>0.74625208217656858</c:v>
                </c:pt>
                <c:pt idx="41665">
                  <c:v>0.74626999337285738</c:v>
                </c:pt>
                <c:pt idx="41666">
                  <c:v>0.74628790456914618</c:v>
                </c:pt>
                <c:pt idx="41667">
                  <c:v>0.74630581576543498</c:v>
                </c:pt>
                <c:pt idx="41668">
                  <c:v>0.74632372696172378</c:v>
                </c:pt>
                <c:pt idx="41669">
                  <c:v>0.74634163815801258</c:v>
                </c:pt>
                <c:pt idx="41670">
                  <c:v>0.74635954935430138</c:v>
                </c:pt>
                <c:pt idx="41671">
                  <c:v>0.74637746055059018</c:v>
                </c:pt>
                <c:pt idx="41672">
                  <c:v>0.74639537174687898</c:v>
                </c:pt>
                <c:pt idx="41673">
                  <c:v>0.74641328294316778</c:v>
                </c:pt>
                <c:pt idx="41674">
                  <c:v>0.74643119413945658</c:v>
                </c:pt>
                <c:pt idx="41675">
                  <c:v>0.74644910533574538</c:v>
                </c:pt>
                <c:pt idx="41676">
                  <c:v>0.74646701653203418</c:v>
                </c:pt>
                <c:pt idx="41677">
                  <c:v>0.74648492772832298</c:v>
                </c:pt>
                <c:pt idx="41678">
                  <c:v>0.74650283892461178</c:v>
                </c:pt>
                <c:pt idx="41679">
                  <c:v>0.74652075012090058</c:v>
                </c:pt>
                <c:pt idx="41680">
                  <c:v>0.74653866131718938</c:v>
                </c:pt>
                <c:pt idx="41681">
                  <c:v>0.74655657251347818</c:v>
                </c:pt>
                <c:pt idx="41682">
                  <c:v>0.74657448370976698</c:v>
                </c:pt>
                <c:pt idx="41683">
                  <c:v>0.74659239490605578</c:v>
                </c:pt>
                <c:pt idx="41684">
                  <c:v>0.74661030610234458</c:v>
                </c:pt>
                <c:pt idx="41685">
                  <c:v>0.74662821729863338</c:v>
                </c:pt>
                <c:pt idx="41686">
                  <c:v>0.74664612849492218</c:v>
                </c:pt>
                <c:pt idx="41687">
                  <c:v>0.74666403969121098</c:v>
                </c:pt>
                <c:pt idx="41688">
                  <c:v>0.74668195088749978</c:v>
                </c:pt>
                <c:pt idx="41689">
                  <c:v>0.74669986208378858</c:v>
                </c:pt>
                <c:pt idx="41690">
                  <c:v>0.74671777328007738</c:v>
                </c:pt>
                <c:pt idx="41691">
                  <c:v>0.74673568447636618</c:v>
                </c:pt>
                <c:pt idx="41692">
                  <c:v>0.74675359567265498</c:v>
                </c:pt>
                <c:pt idx="41693">
                  <c:v>0.74677150686894378</c:v>
                </c:pt>
                <c:pt idx="41694">
                  <c:v>0.74678941806523258</c:v>
                </c:pt>
                <c:pt idx="41695">
                  <c:v>0.74680732926152138</c:v>
                </c:pt>
                <c:pt idx="41696">
                  <c:v>0.74682524045781018</c:v>
                </c:pt>
                <c:pt idx="41697">
                  <c:v>0.74684315165409898</c:v>
                </c:pt>
                <c:pt idx="41698">
                  <c:v>0.74686106285038778</c:v>
                </c:pt>
                <c:pt idx="41699">
                  <c:v>0.74687897404667658</c:v>
                </c:pt>
                <c:pt idx="41700">
                  <c:v>0.74689688524296538</c:v>
                </c:pt>
                <c:pt idx="41701">
                  <c:v>0.74691479643925418</c:v>
                </c:pt>
                <c:pt idx="41702">
                  <c:v>0.74693270763554298</c:v>
                </c:pt>
                <c:pt idx="41703">
                  <c:v>0.74695061883183178</c:v>
                </c:pt>
                <c:pt idx="41704">
                  <c:v>0.74696853002812058</c:v>
                </c:pt>
                <c:pt idx="41705">
                  <c:v>0.74698644122440938</c:v>
                </c:pt>
                <c:pt idx="41706">
                  <c:v>0.74700435242069818</c:v>
                </c:pt>
                <c:pt idx="41707">
                  <c:v>0.74702226361698698</c:v>
                </c:pt>
                <c:pt idx="41708">
                  <c:v>0.74704017481327578</c:v>
                </c:pt>
                <c:pt idx="41709">
                  <c:v>0.74705808600956458</c:v>
                </c:pt>
                <c:pt idx="41710">
                  <c:v>0.74707599720585338</c:v>
                </c:pt>
                <c:pt idx="41711">
                  <c:v>0.74709390840214218</c:v>
                </c:pt>
                <c:pt idx="41712">
                  <c:v>0.74711181959843098</c:v>
                </c:pt>
                <c:pt idx="41713">
                  <c:v>0.74712973079471978</c:v>
                </c:pt>
                <c:pt idx="41714">
                  <c:v>0.74714764199100858</c:v>
                </c:pt>
                <c:pt idx="41715">
                  <c:v>0.74716555318729738</c:v>
                </c:pt>
                <c:pt idx="41716">
                  <c:v>0.74718346438358618</c:v>
                </c:pt>
                <c:pt idx="41717">
                  <c:v>0.74720137557987498</c:v>
                </c:pt>
                <c:pt idx="41718">
                  <c:v>0.74721928677616378</c:v>
                </c:pt>
                <c:pt idx="41719">
                  <c:v>0.74723719797245258</c:v>
                </c:pt>
                <c:pt idx="41720">
                  <c:v>0.74725510916874138</c:v>
                </c:pt>
                <c:pt idx="41721">
                  <c:v>0.74727302036503018</c:v>
                </c:pt>
                <c:pt idx="41722">
                  <c:v>0.74729093156131898</c:v>
                </c:pt>
                <c:pt idx="41723">
                  <c:v>0.74730884275760778</c:v>
                </c:pt>
                <c:pt idx="41724">
                  <c:v>0.74732675395389658</c:v>
                </c:pt>
                <c:pt idx="41725">
                  <c:v>0.74734466515018538</c:v>
                </c:pt>
                <c:pt idx="41726">
                  <c:v>0.74736257634647418</c:v>
                </c:pt>
                <c:pt idx="41727">
                  <c:v>0.74738048754276298</c:v>
                </c:pt>
                <c:pt idx="41728">
                  <c:v>0.74739839873905178</c:v>
                </c:pt>
                <c:pt idx="41729">
                  <c:v>0.74741630993534058</c:v>
                </c:pt>
                <c:pt idx="41730">
                  <c:v>0.74743422113162938</c:v>
                </c:pt>
                <c:pt idx="41731">
                  <c:v>0.74745213232791818</c:v>
                </c:pt>
                <c:pt idx="41732">
                  <c:v>0.74747004352420698</c:v>
                </c:pt>
                <c:pt idx="41733">
                  <c:v>0.74748795472049578</c:v>
                </c:pt>
                <c:pt idx="41734">
                  <c:v>0.74750586591678458</c:v>
                </c:pt>
                <c:pt idx="41735">
                  <c:v>0.74752377711307338</c:v>
                </c:pt>
                <c:pt idx="41736">
                  <c:v>0.74754168830936218</c:v>
                </c:pt>
                <c:pt idx="41737">
                  <c:v>0.74755959950565098</c:v>
                </c:pt>
                <c:pt idx="41738">
                  <c:v>0.74757751070193978</c:v>
                </c:pt>
                <c:pt idx="41739">
                  <c:v>0.74759542189822858</c:v>
                </c:pt>
                <c:pt idx="41740">
                  <c:v>0.74761333309451738</c:v>
                </c:pt>
                <c:pt idx="41741">
                  <c:v>0.74763124429080619</c:v>
                </c:pt>
                <c:pt idx="41742">
                  <c:v>0.74764915548709499</c:v>
                </c:pt>
                <c:pt idx="41743">
                  <c:v>0.74766706668338379</c:v>
                </c:pt>
                <c:pt idx="41744">
                  <c:v>0.74768497787967259</c:v>
                </c:pt>
                <c:pt idx="41745">
                  <c:v>0.74770288907596139</c:v>
                </c:pt>
                <c:pt idx="41746">
                  <c:v>0.74772080027225019</c:v>
                </c:pt>
                <c:pt idx="41747">
                  <c:v>0.74773871146853899</c:v>
                </c:pt>
                <c:pt idx="41748">
                  <c:v>0.74775662266482779</c:v>
                </c:pt>
                <c:pt idx="41749">
                  <c:v>0.74777453386111659</c:v>
                </c:pt>
                <c:pt idx="41750">
                  <c:v>0.74779244505740539</c:v>
                </c:pt>
                <c:pt idx="41751">
                  <c:v>0.74781035625369419</c:v>
                </c:pt>
                <c:pt idx="41752">
                  <c:v>0.74782826744998299</c:v>
                </c:pt>
                <c:pt idx="41753">
                  <c:v>0.74784617864627179</c:v>
                </c:pt>
                <c:pt idx="41754">
                  <c:v>0.74786408984256059</c:v>
                </c:pt>
                <c:pt idx="41755">
                  <c:v>0.74788200103884939</c:v>
                </c:pt>
                <c:pt idx="41756">
                  <c:v>0.74789991223513819</c:v>
                </c:pt>
                <c:pt idx="41757">
                  <c:v>0.74791782343142699</c:v>
                </c:pt>
                <c:pt idx="41758">
                  <c:v>0.74793573462771579</c:v>
                </c:pt>
                <c:pt idx="41759">
                  <c:v>0.74795364582400459</c:v>
                </c:pt>
                <c:pt idx="41760">
                  <c:v>0.74797155702029339</c:v>
                </c:pt>
                <c:pt idx="41761">
                  <c:v>0.74798946821658219</c:v>
                </c:pt>
                <c:pt idx="41762">
                  <c:v>0.74800737941287099</c:v>
                </c:pt>
                <c:pt idx="41763">
                  <c:v>0.74802529060915979</c:v>
                </c:pt>
                <c:pt idx="41764">
                  <c:v>0.74804320180544859</c:v>
                </c:pt>
                <c:pt idx="41765">
                  <c:v>0.74806111300173739</c:v>
                </c:pt>
                <c:pt idx="41766">
                  <c:v>0.74807902419802619</c:v>
                </c:pt>
                <c:pt idx="41767">
                  <c:v>0.74809693539431499</c:v>
                </c:pt>
                <c:pt idx="41768">
                  <c:v>0.74811484659060379</c:v>
                </c:pt>
                <c:pt idx="41769">
                  <c:v>0.74813275778689259</c:v>
                </c:pt>
                <c:pt idx="41770">
                  <c:v>0.74815066898318139</c:v>
                </c:pt>
                <c:pt idx="41771">
                  <c:v>0.74816858017947019</c:v>
                </c:pt>
                <c:pt idx="41772">
                  <c:v>0.74818649137575899</c:v>
                </c:pt>
                <c:pt idx="41773">
                  <c:v>0.74820440257204779</c:v>
                </c:pt>
                <c:pt idx="41774">
                  <c:v>0.74822231376833659</c:v>
                </c:pt>
                <c:pt idx="41775">
                  <c:v>0.74824022496462539</c:v>
                </c:pt>
                <c:pt idx="41776">
                  <c:v>0.74825813616091419</c:v>
                </c:pt>
                <c:pt idx="41777">
                  <c:v>0.74827604735720299</c:v>
                </c:pt>
                <c:pt idx="41778">
                  <c:v>0.74829395855349179</c:v>
                </c:pt>
                <c:pt idx="41779">
                  <c:v>0.74831186974978059</c:v>
                </c:pt>
                <c:pt idx="41780">
                  <c:v>0.74832978094606939</c:v>
                </c:pt>
                <c:pt idx="41781">
                  <c:v>0.74834769214235819</c:v>
                </c:pt>
                <c:pt idx="41782">
                  <c:v>0.74836560333864699</c:v>
                </c:pt>
                <c:pt idx="41783">
                  <c:v>0.74838351453493579</c:v>
                </c:pt>
                <c:pt idx="41784">
                  <c:v>0.74840142573122459</c:v>
                </c:pt>
                <c:pt idx="41785">
                  <c:v>0.74841933692751339</c:v>
                </c:pt>
                <c:pt idx="41786">
                  <c:v>0.74843724812380219</c:v>
                </c:pt>
                <c:pt idx="41787">
                  <c:v>0.74845515932009099</c:v>
                </c:pt>
                <c:pt idx="41788">
                  <c:v>0.74847307051637979</c:v>
                </c:pt>
                <c:pt idx="41789">
                  <c:v>0.74849098171266859</c:v>
                </c:pt>
                <c:pt idx="41790">
                  <c:v>0.74850889290895739</c:v>
                </c:pt>
                <c:pt idx="41791">
                  <c:v>0.74852680410524619</c:v>
                </c:pt>
                <c:pt idx="41792">
                  <c:v>0.74854471530153499</c:v>
                </c:pt>
                <c:pt idx="41793">
                  <c:v>0.74856262649782379</c:v>
                </c:pt>
                <c:pt idx="41794">
                  <c:v>0.74858053769411259</c:v>
                </c:pt>
                <c:pt idx="41795">
                  <c:v>0.74859844889040139</c:v>
                </c:pt>
                <c:pt idx="41796">
                  <c:v>0.74861636008669019</c:v>
                </c:pt>
                <c:pt idx="41797">
                  <c:v>0.74863427128297899</c:v>
                </c:pt>
                <c:pt idx="41798">
                  <c:v>0.74865218247926779</c:v>
                </c:pt>
                <c:pt idx="41799">
                  <c:v>0.74867009367555659</c:v>
                </c:pt>
                <c:pt idx="41800">
                  <c:v>0.74868800487184539</c:v>
                </c:pt>
                <c:pt idx="41801">
                  <c:v>0.74870591606813419</c:v>
                </c:pt>
                <c:pt idx="41802">
                  <c:v>0.74872382726442299</c:v>
                </c:pt>
                <c:pt idx="41803">
                  <c:v>0.74874173846071179</c:v>
                </c:pt>
                <c:pt idx="41804">
                  <c:v>0.74875964965700059</c:v>
                </c:pt>
                <c:pt idx="41805">
                  <c:v>0.74877756085328939</c:v>
                </c:pt>
                <c:pt idx="41806">
                  <c:v>0.74879547204957819</c:v>
                </c:pt>
                <c:pt idx="41807">
                  <c:v>0.74881338324586699</c:v>
                </c:pt>
                <c:pt idx="41808">
                  <c:v>0.74883129444215579</c:v>
                </c:pt>
                <c:pt idx="41809">
                  <c:v>0.74884920563844459</c:v>
                </c:pt>
                <c:pt idx="41810">
                  <c:v>0.74886711683473339</c:v>
                </c:pt>
                <c:pt idx="41811">
                  <c:v>0.74888502803102219</c:v>
                </c:pt>
                <c:pt idx="41812">
                  <c:v>0.74890293922731099</c:v>
                </c:pt>
                <c:pt idx="41813">
                  <c:v>0.74892085042359979</c:v>
                </c:pt>
                <c:pt idx="41814">
                  <c:v>0.74893876161988859</c:v>
                </c:pt>
                <c:pt idx="41815">
                  <c:v>0.74895667281617739</c:v>
                </c:pt>
                <c:pt idx="41816">
                  <c:v>0.74897458401246619</c:v>
                </c:pt>
                <c:pt idx="41817">
                  <c:v>0.74899249520875499</c:v>
                </c:pt>
                <c:pt idx="41818">
                  <c:v>0.74901040640504379</c:v>
                </c:pt>
                <c:pt idx="41819">
                  <c:v>0.74902831760133259</c:v>
                </c:pt>
                <c:pt idx="41820">
                  <c:v>0.74904622879762139</c:v>
                </c:pt>
                <c:pt idx="41821">
                  <c:v>0.74906413999391019</c:v>
                </c:pt>
                <c:pt idx="41822">
                  <c:v>0.74908205119019899</c:v>
                </c:pt>
                <c:pt idx="41823">
                  <c:v>0.74909996238648779</c:v>
                </c:pt>
                <c:pt idx="41824">
                  <c:v>0.74911787358277659</c:v>
                </c:pt>
                <c:pt idx="41825">
                  <c:v>0.74913578477906539</c:v>
                </c:pt>
                <c:pt idx="41826">
                  <c:v>0.74915369597535419</c:v>
                </c:pt>
                <c:pt idx="41827">
                  <c:v>0.74917160717164299</c:v>
                </c:pt>
                <c:pt idx="41828">
                  <c:v>0.74918951836793179</c:v>
                </c:pt>
                <c:pt idx="41829">
                  <c:v>0.74920742956422059</c:v>
                </c:pt>
                <c:pt idx="41830">
                  <c:v>0.7492253407605094</c:v>
                </c:pt>
                <c:pt idx="41831">
                  <c:v>0.7492432519567982</c:v>
                </c:pt>
                <c:pt idx="41832">
                  <c:v>0.749261163153087</c:v>
                </c:pt>
                <c:pt idx="41833">
                  <c:v>0.7492790743493758</c:v>
                </c:pt>
                <c:pt idx="41834">
                  <c:v>0.7492969855456646</c:v>
                </c:pt>
                <c:pt idx="41835">
                  <c:v>0.7493148967419534</c:v>
                </c:pt>
                <c:pt idx="41836">
                  <c:v>0.7493328079382422</c:v>
                </c:pt>
                <c:pt idx="41837">
                  <c:v>0.749350719134531</c:v>
                </c:pt>
                <c:pt idx="41838">
                  <c:v>0.7493686303308198</c:v>
                </c:pt>
                <c:pt idx="41839">
                  <c:v>0.7493865415271086</c:v>
                </c:pt>
                <c:pt idx="41840">
                  <c:v>0.7494044527233974</c:v>
                </c:pt>
                <c:pt idx="41841">
                  <c:v>0.7494223639196862</c:v>
                </c:pt>
                <c:pt idx="41842">
                  <c:v>0.749440275115975</c:v>
                </c:pt>
                <c:pt idx="41843">
                  <c:v>0.7494581863122638</c:v>
                </c:pt>
                <c:pt idx="41844">
                  <c:v>0.7494760975085526</c:v>
                </c:pt>
                <c:pt idx="41845">
                  <c:v>0.7494940087048414</c:v>
                </c:pt>
                <c:pt idx="41846">
                  <c:v>0.7495119199011302</c:v>
                </c:pt>
                <c:pt idx="41847">
                  <c:v>0.749529831097419</c:v>
                </c:pt>
                <c:pt idx="41848">
                  <c:v>0.7495477422937078</c:v>
                </c:pt>
                <c:pt idx="41849">
                  <c:v>0.7495656534899966</c:v>
                </c:pt>
                <c:pt idx="41850">
                  <c:v>0.7495835646862854</c:v>
                </c:pt>
                <c:pt idx="41851">
                  <c:v>0.7496014758825742</c:v>
                </c:pt>
                <c:pt idx="41852">
                  <c:v>0.749619387078863</c:v>
                </c:pt>
                <c:pt idx="41853">
                  <c:v>0.7496372982751518</c:v>
                </c:pt>
                <c:pt idx="41854">
                  <c:v>0.7496552094714406</c:v>
                </c:pt>
                <c:pt idx="41855">
                  <c:v>0.7496731206677294</c:v>
                </c:pt>
                <c:pt idx="41856">
                  <c:v>0.7496910318640182</c:v>
                </c:pt>
                <c:pt idx="41857">
                  <c:v>0.749708943060307</c:v>
                </c:pt>
                <c:pt idx="41858">
                  <c:v>0.7497268542565958</c:v>
                </c:pt>
                <c:pt idx="41859">
                  <c:v>0.7497447654528846</c:v>
                </c:pt>
                <c:pt idx="41860">
                  <c:v>0.7497626766491734</c:v>
                </c:pt>
                <c:pt idx="41861">
                  <c:v>0.7497805878454622</c:v>
                </c:pt>
                <c:pt idx="41862">
                  <c:v>0.749798499041751</c:v>
                </c:pt>
                <c:pt idx="41863">
                  <c:v>0.7498164102380398</c:v>
                </c:pt>
                <c:pt idx="41864">
                  <c:v>0.7498343214343286</c:v>
                </c:pt>
                <c:pt idx="41865">
                  <c:v>0.7498522326306174</c:v>
                </c:pt>
                <c:pt idx="41866">
                  <c:v>0.7498701438269062</c:v>
                </c:pt>
                <c:pt idx="41867">
                  <c:v>0.749888055023195</c:v>
                </c:pt>
                <c:pt idx="41868">
                  <c:v>0.7499059662194838</c:v>
                </c:pt>
                <c:pt idx="41869">
                  <c:v>0.7499238774157726</c:v>
                </c:pt>
                <c:pt idx="41870">
                  <c:v>0.7499417886120614</c:v>
                </c:pt>
                <c:pt idx="41871">
                  <c:v>0.7499596998083502</c:v>
                </c:pt>
                <c:pt idx="41872">
                  <c:v>0.749977611004639</c:v>
                </c:pt>
                <c:pt idx="41873">
                  <c:v>0.7499955222009278</c:v>
                </c:pt>
                <c:pt idx="41874">
                  <c:v>0.7500134333972166</c:v>
                </c:pt>
                <c:pt idx="41875">
                  <c:v>0.7500313445935054</c:v>
                </c:pt>
                <c:pt idx="41876">
                  <c:v>0.7500492557897942</c:v>
                </c:pt>
                <c:pt idx="41877">
                  <c:v>0.750067166986083</c:v>
                </c:pt>
                <c:pt idx="41878">
                  <c:v>0.7500850781823718</c:v>
                </c:pt>
                <c:pt idx="41879">
                  <c:v>0.7501029893786606</c:v>
                </c:pt>
                <c:pt idx="41880">
                  <c:v>0.7501209005749494</c:v>
                </c:pt>
                <c:pt idx="41881">
                  <c:v>0.7501388117712382</c:v>
                </c:pt>
                <c:pt idx="41882">
                  <c:v>0.750156722967527</c:v>
                </c:pt>
                <c:pt idx="41883">
                  <c:v>0.7501746341638158</c:v>
                </c:pt>
                <c:pt idx="41884">
                  <c:v>0.7501925453601046</c:v>
                </c:pt>
                <c:pt idx="41885">
                  <c:v>0.7502104565563934</c:v>
                </c:pt>
                <c:pt idx="41886">
                  <c:v>0.7502283677526822</c:v>
                </c:pt>
                <c:pt idx="41887">
                  <c:v>0.750246278948971</c:v>
                </c:pt>
                <c:pt idx="41888">
                  <c:v>0.7502641901452598</c:v>
                </c:pt>
                <c:pt idx="41889">
                  <c:v>0.7502821013415486</c:v>
                </c:pt>
                <c:pt idx="41890">
                  <c:v>0.7503000125378374</c:v>
                </c:pt>
                <c:pt idx="41891">
                  <c:v>0.7503179237341262</c:v>
                </c:pt>
                <c:pt idx="41892">
                  <c:v>0.750335834930415</c:v>
                </c:pt>
                <c:pt idx="41893">
                  <c:v>0.7503537461267038</c:v>
                </c:pt>
                <c:pt idx="41894">
                  <c:v>0.7503716573229926</c:v>
                </c:pt>
                <c:pt idx="41895">
                  <c:v>0.7503895685192814</c:v>
                </c:pt>
                <c:pt idx="41896">
                  <c:v>0.7504074797155702</c:v>
                </c:pt>
                <c:pt idx="41897">
                  <c:v>0.750425390911859</c:v>
                </c:pt>
                <c:pt idx="41898">
                  <c:v>0.7504433021081478</c:v>
                </c:pt>
                <c:pt idx="41899">
                  <c:v>0.7504612133044366</c:v>
                </c:pt>
                <c:pt idx="41900">
                  <c:v>0.7504791245007254</c:v>
                </c:pt>
                <c:pt idx="41901">
                  <c:v>0.7504970356970142</c:v>
                </c:pt>
                <c:pt idx="41902">
                  <c:v>0.750514946893303</c:v>
                </c:pt>
                <c:pt idx="41903">
                  <c:v>0.7505328580895918</c:v>
                </c:pt>
                <c:pt idx="41904">
                  <c:v>0.7505507692858806</c:v>
                </c:pt>
                <c:pt idx="41905">
                  <c:v>0.7505686804821694</c:v>
                </c:pt>
                <c:pt idx="41906">
                  <c:v>0.7505865916784582</c:v>
                </c:pt>
                <c:pt idx="41907">
                  <c:v>0.750604502874747</c:v>
                </c:pt>
                <c:pt idx="41908">
                  <c:v>0.7506224140710358</c:v>
                </c:pt>
                <c:pt idx="41909">
                  <c:v>0.7506403252673246</c:v>
                </c:pt>
                <c:pt idx="41910">
                  <c:v>0.7506582364636134</c:v>
                </c:pt>
                <c:pt idx="41911">
                  <c:v>0.7506761476599022</c:v>
                </c:pt>
                <c:pt idx="41912">
                  <c:v>0.750694058856191</c:v>
                </c:pt>
                <c:pt idx="41913">
                  <c:v>0.7507119700524798</c:v>
                </c:pt>
                <c:pt idx="41914">
                  <c:v>0.7507298812487686</c:v>
                </c:pt>
                <c:pt idx="41915">
                  <c:v>0.7507477924450574</c:v>
                </c:pt>
                <c:pt idx="41916">
                  <c:v>0.7507657036413462</c:v>
                </c:pt>
                <c:pt idx="41917">
                  <c:v>0.750783614837635</c:v>
                </c:pt>
                <c:pt idx="41918">
                  <c:v>0.75080152603392381</c:v>
                </c:pt>
                <c:pt idx="41919">
                  <c:v>0.75081943723021261</c:v>
                </c:pt>
                <c:pt idx="41920">
                  <c:v>0.75083734842650141</c:v>
                </c:pt>
                <c:pt idx="41921">
                  <c:v>0.75085525962279021</c:v>
                </c:pt>
                <c:pt idx="41922">
                  <c:v>0.75087317081907901</c:v>
                </c:pt>
                <c:pt idx="41923">
                  <c:v>0.75089108201536781</c:v>
                </c:pt>
                <c:pt idx="41924">
                  <c:v>0.75090899321165661</c:v>
                </c:pt>
                <c:pt idx="41925">
                  <c:v>0.75092690440794541</c:v>
                </c:pt>
                <c:pt idx="41926">
                  <c:v>0.75094481560423421</c:v>
                </c:pt>
                <c:pt idx="41927">
                  <c:v>0.75096272680052301</c:v>
                </c:pt>
                <c:pt idx="41928">
                  <c:v>0.75098063799681181</c:v>
                </c:pt>
                <c:pt idx="41929">
                  <c:v>0.75099854919310061</c:v>
                </c:pt>
                <c:pt idx="41930">
                  <c:v>0.75101646038938941</c:v>
                </c:pt>
                <c:pt idx="41931">
                  <c:v>0.75103437158567821</c:v>
                </c:pt>
                <c:pt idx="41932">
                  <c:v>0.75105228278196701</c:v>
                </c:pt>
                <c:pt idx="41933">
                  <c:v>0.75107019397825581</c:v>
                </c:pt>
                <c:pt idx="41934">
                  <c:v>0.75108810517454461</c:v>
                </c:pt>
                <c:pt idx="41935">
                  <c:v>0.75110601637083341</c:v>
                </c:pt>
                <c:pt idx="41936">
                  <c:v>0.75112392756712221</c:v>
                </c:pt>
                <c:pt idx="41937">
                  <c:v>0.75114183876341101</c:v>
                </c:pt>
                <c:pt idx="41938">
                  <c:v>0.75115974995969981</c:v>
                </c:pt>
                <c:pt idx="41939">
                  <c:v>0.75117766115598861</c:v>
                </c:pt>
                <c:pt idx="41940">
                  <c:v>0.75119557235227741</c:v>
                </c:pt>
                <c:pt idx="41941">
                  <c:v>0.75121348354856621</c:v>
                </c:pt>
                <c:pt idx="41942">
                  <c:v>0.75123139474485501</c:v>
                </c:pt>
                <c:pt idx="41943">
                  <c:v>0.75124930594114381</c:v>
                </c:pt>
                <c:pt idx="41944">
                  <c:v>0.75126721713743261</c:v>
                </c:pt>
                <c:pt idx="41945">
                  <c:v>0.75128512833372141</c:v>
                </c:pt>
                <c:pt idx="41946">
                  <c:v>0.75130303953001021</c:v>
                </c:pt>
                <c:pt idx="41947">
                  <c:v>0.75132095072629901</c:v>
                </c:pt>
                <c:pt idx="41948">
                  <c:v>0.75133886192258781</c:v>
                </c:pt>
                <c:pt idx="41949">
                  <c:v>0.75135677311887661</c:v>
                </c:pt>
                <c:pt idx="41950">
                  <c:v>0.75137468431516541</c:v>
                </c:pt>
                <c:pt idx="41951">
                  <c:v>0.75139259551145421</c:v>
                </c:pt>
                <c:pt idx="41952">
                  <c:v>0.75141050670774301</c:v>
                </c:pt>
                <c:pt idx="41953">
                  <c:v>0.75142841790403181</c:v>
                </c:pt>
                <c:pt idx="41954">
                  <c:v>0.75144632910032061</c:v>
                </c:pt>
                <c:pt idx="41955">
                  <c:v>0.75146424029660941</c:v>
                </c:pt>
                <c:pt idx="41956">
                  <c:v>0.75148215149289821</c:v>
                </c:pt>
                <c:pt idx="41957">
                  <c:v>0.75150006268918701</c:v>
                </c:pt>
                <c:pt idx="41958">
                  <c:v>0.75151797388547581</c:v>
                </c:pt>
                <c:pt idx="41959">
                  <c:v>0.75153588508176461</c:v>
                </c:pt>
                <c:pt idx="41960">
                  <c:v>0.75155379627805341</c:v>
                </c:pt>
                <c:pt idx="41961">
                  <c:v>0.75157170747434221</c:v>
                </c:pt>
                <c:pt idx="41962">
                  <c:v>0.75158961867063101</c:v>
                </c:pt>
                <c:pt idx="41963">
                  <c:v>0.75160752986691981</c:v>
                </c:pt>
                <c:pt idx="41964">
                  <c:v>0.75162544106320861</c:v>
                </c:pt>
                <c:pt idx="41965">
                  <c:v>0.75164335225949741</c:v>
                </c:pt>
                <c:pt idx="41966">
                  <c:v>0.75166126345578621</c:v>
                </c:pt>
                <c:pt idx="41967">
                  <c:v>0.75167917465207501</c:v>
                </c:pt>
                <c:pt idx="41968">
                  <c:v>0.75169708584836381</c:v>
                </c:pt>
                <c:pt idx="41969">
                  <c:v>0.75171499704465261</c:v>
                </c:pt>
                <c:pt idx="41970">
                  <c:v>0.75173290824094141</c:v>
                </c:pt>
                <c:pt idx="41971">
                  <c:v>0.75175081943723021</c:v>
                </c:pt>
                <c:pt idx="41972">
                  <c:v>0.75176873063351901</c:v>
                </c:pt>
                <c:pt idx="41973">
                  <c:v>0.75178664182980781</c:v>
                </c:pt>
                <c:pt idx="41974">
                  <c:v>0.75180455302609661</c:v>
                </c:pt>
                <c:pt idx="41975">
                  <c:v>0.75182246422238541</c:v>
                </c:pt>
                <c:pt idx="41976">
                  <c:v>0.75184037541867421</c:v>
                </c:pt>
                <c:pt idx="41977">
                  <c:v>0.75185828661496301</c:v>
                </c:pt>
                <c:pt idx="41978">
                  <c:v>0.75187619781125181</c:v>
                </c:pt>
                <c:pt idx="41979">
                  <c:v>0.75189410900754061</c:v>
                </c:pt>
                <c:pt idx="41980">
                  <c:v>0.75191202020382941</c:v>
                </c:pt>
                <c:pt idx="41981">
                  <c:v>0.75192993140011821</c:v>
                </c:pt>
                <c:pt idx="41982">
                  <c:v>0.75194784259640701</c:v>
                </c:pt>
                <c:pt idx="41983">
                  <c:v>0.75196575379269581</c:v>
                </c:pt>
                <c:pt idx="41984">
                  <c:v>0.75198366498898461</c:v>
                </c:pt>
                <c:pt idx="41985">
                  <c:v>0.75200157618527341</c:v>
                </c:pt>
                <c:pt idx="41986">
                  <c:v>0.75201948738156221</c:v>
                </c:pt>
                <c:pt idx="41987">
                  <c:v>0.75203739857785101</c:v>
                </c:pt>
                <c:pt idx="41988">
                  <c:v>0.75205530977413981</c:v>
                </c:pt>
                <c:pt idx="41989">
                  <c:v>0.75207322097042861</c:v>
                </c:pt>
                <c:pt idx="41990">
                  <c:v>0.75209113216671741</c:v>
                </c:pt>
                <c:pt idx="41991">
                  <c:v>0.75210904336300621</c:v>
                </c:pt>
                <c:pt idx="41992">
                  <c:v>0.75212695455929501</c:v>
                </c:pt>
                <c:pt idx="41993">
                  <c:v>0.75214486575558381</c:v>
                </c:pt>
                <c:pt idx="41994">
                  <c:v>0.75216277695187261</c:v>
                </c:pt>
                <c:pt idx="41995">
                  <c:v>0.75218068814816141</c:v>
                </c:pt>
                <c:pt idx="41996">
                  <c:v>0.75219859934445021</c:v>
                </c:pt>
                <c:pt idx="41997">
                  <c:v>0.75221651054073901</c:v>
                </c:pt>
                <c:pt idx="41998">
                  <c:v>0.75223442173702781</c:v>
                </c:pt>
                <c:pt idx="41999">
                  <c:v>0.75225233293331661</c:v>
                </c:pt>
                <c:pt idx="42000">
                  <c:v>0.75227024412960541</c:v>
                </c:pt>
                <c:pt idx="42001">
                  <c:v>0.75228815532589421</c:v>
                </c:pt>
                <c:pt idx="42002">
                  <c:v>0.75230606652218301</c:v>
                </c:pt>
                <c:pt idx="42003">
                  <c:v>0.75232397771847181</c:v>
                </c:pt>
                <c:pt idx="42004">
                  <c:v>0.75234188891476061</c:v>
                </c:pt>
                <c:pt idx="42005">
                  <c:v>0.75235980011104941</c:v>
                </c:pt>
                <c:pt idx="42006">
                  <c:v>0.75237771130733822</c:v>
                </c:pt>
                <c:pt idx="42007">
                  <c:v>0.75239562250362702</c:v>
                </c:pt>
                <c:pt idx="42008">
                  <c:v>0.75241353369991582</c:v>
                </c:pt>
                <c:pt idx="42009">
                  <c:v>0.75243144489620462</c:v>
                </c:pt>
                <c:pt idx="42010">
                  <c:v>0.75244935609249342</c:v>
                </c:pt>
                <c:pt idx="42011">
                  <c:v>0.75246726728878222</c:v>
                </c:pt>
                <c:pt idx="42012">
                  <c:v>0.75248517848507102</c:v>
                </c:pt>
                <c:pt idx="42013">
                  <c:v>0.75250308968135982</c:v>
                </c:pt>
                <c:pt idx="42014">
                  <c:v>0.75252100087764862</c:v>
                </c:pt>
                <c:pt idx="42015">
                  <c:v>0.75253891207393742</c:v>
                </c:pt>
                <c:pt idx="42016">
                  <c:v>0.75255682327022622</c:v>
                </c:pt>
                <c:pt idx="42017">
                  <c:v>0.75257473446651502</c:v>
                </c:pt>
                <c:pt idx="42018">
                  <c:v>0.75259264566280382</c:v>
                </c:pt>
                <c:pt idx="42019">
                  <c:v>0.75261055685909262</c:v>
                </c:pt>
                <c:pt idx="42020">
                  <c:v>0.75262846805538142</c:v>
                </c:pt>
                <c:pt idx="42021">
                  <c:v>0.75264637925167022</c:v>
                </c:pt>
                <c:pt idx="42022">
                  <c:v>0.75266429044795902</c:v>
                </c:pt>
                <c:pt idx="42023">
                  <c:v>0.75268220164424782</c:v>
                </c:pt>
                <c:pt idx="42024">
                  <c:v>0.75270011284053662</c:v>
                </c:pt>
                <c:pt idx="42025">
                  <c:v>0.75271802403682542</c:v>
                </c:pt>
                <c:pt idx="42026">
                  <c:v>0.75273593523311422</c:v>
                </c:pt>
                <c:pt idx="42027">
                  <c:v>0.75275384642940302</c:v>
                </c:pt>
                <c:pt idx="42028">
                  <c:v>0.75277175762569182</c:v>
                </c:pt>
                <c:pt idx="42029">
                  <c:v>0.75278966882198062</c:v>
                </c:pt>
                <c:pt idx="42030">
                  <c:v>0.75280758001826942</c:v>
                </c:pt>
                <c:pt idx="42031">
                  <c:v>0.75282549121455822</c:v>
                </c:pt>
                <c:pt idx="42032">
                  <c:v>0.75284340241084702</c:v>
                </c:pt>
                <c:pt idx="42033">
                  <c:v>0.75286131360713582</c:v>
                </c:pt>
                <c:pt idx="42034">
                  <c:v>0.75287922480342462</c:v>
                </c:pt>
                <c:pt idx="42035">
                  <c:v>0.75289713599971342</c:v>
                </c:pt>
                <c:pt idx="42036">
                  <c:v>0.75291504719600222</c:v>
                </c:pt>
                <c:pt idx="42037">
                  <c:v>0.75293295839229102</c:v>
                </c:pt>
                <c:pt idx="42038">
                  <c:v>0.75295086958857982</c:v>
                </c:pt>
                <c:pt idx="42039">
                  <c:v>0.75296878078486862</c:v>
                </c:pt>
                <c:pt idx="42040">
                  <c:v>0.75298669198115742</c:v>
                </c:pt>
                <c:pt idx="42041">
                  <c:v>0.75300460317744622</c:v>
                </c:pt>
                <c:pt idx="42042">
                  <c:v>0.75302251437373502</c:v>
                </c:pt>
                <c:pt idx="42043">
                  <c:v>0.75304042557002382</c:v>
                </c:pt>
                <c:pt idx="42044">
                  <c:v>0.75305833676631262</c:v>
                </c:pt>
                <c:pt idx="42045">
                  <c:v>0.75307624796260142</c:v>
                </c:pt>
                <c:pt idx="42046">
                  <c:v>0.75309415915889022</c:v>
                </c:pt>
                <c:pt idx="42047">
                  <c:v>0.75311207035517902</c:v>
                </c:pt>
                <c:pt idx="42048">
                  <c:v>0.75312998155146782</c:v>
                </c:pt>
                <c:pt idx="42049">
                  <c:v>0.75314789274775662</c:v>
                </c:pt>
                <c:pt idx="42050">
                  <c:v>0.75316580394404542</c:v>
                </c:pt>
                <c:pt idx="42051">
                  <c:v>0.75318371514033422</c:v>
                </c:pt>
                <c:pt idx="42052">
                  <c:v>0.75320162633662302</c:v>
                </c:pt>
                <c:pt idx="42053">
                  <c:v>0.75321953753291182</c:v>
                </c:pt>
                <c:pt idx="42054">
                  <c:v>0.75323744872920062</c:v>
                </c:pt>
                <c:pt idx="42055">
                  <c:v>0.75325535992548942</c:v>
                </c:pt>
                <c:pt idx="42056">
                  <c:v>0.75327327112177822</c:v>
                </c:pt>
                <c:pt idx="42057">
                  <c:v>0.75329118231806702</c:v>
                </c:pt>
                <c:pt idx="42058">
                  <c:v>0.75330909351435582</c:v>
                </c:pt>
                <c:pt idx="42059">
                  <c:v>0.75332700471064462</c:v>
                </c:pt>
                <c:pt idx="42060">
                  <c:v>0.75334491590693342</c:v>
                </c:pt>
                <c:pt idx="42061">
                  <c:v>0.75336282710322222</c:v>
                </c:pt>
                <c:pt idx="42062">
                  <c:v>0.75338073829951102</c:v>
                </c:pt>
                <c:pt idx="42063">
                  <c:v>0.75339864949579982</c:v>
                </c:pt>
                <c:pt idx="42064">
                  <c:v>0.75341656069208862</c:v>
                </c:pt>
                <c:pt idx="42065">
                  <c:v>0.75343447188837742</c:v>
                </c:pt>
                <c:pt idx="42066">
                  <c:v>0.75345238308466622</c:v>
                </c:pt>
                <c:pt idx="42067">
                  <c:v>0.75347029428095502</c:v>
                </c:pt>
                <c:pt idx="42068">
                  <c:v>0.75348820547724382</c:v>
                </c:pt>
                <c:pt idx="42069">
                  <c:v>0.75350611667353262</c:v>
                </c:pt>
                <c:pt idx="42070">
                  <c:v>0.75352402786982142</c:v>
                </c:pt>
                <c:pt idx="42071">
                  <c:v>0.75354193906611022</c:v>
                </c:pt>
                <c:pt idx="42072">
                  <c:v>0.75355985026239902</c:v>
                </c:pt>
                <c:pt idx="42073">
                  <c:v>0.75357776145868782</c:v>
                </c:pt>
                <c:pt idx="42074">
                  <c:v>0.75359567265497662</c:v>
                </c:pt>
                <c:pt idx="42075">
                  <c:v>0.75361358385126542</c:v>
                </c:pt>
                <c:pt idx="42076">
                  <c:v>0.75363149504755422</c:v>
                </c:pt>
                <c:pt idx="42077">
                  <c:v>0.75364940624384302</c:v>
                </c:pt>
                <c:pt idx="42078">
                  <c:v>0.75366731744013182</c:v>
                </c:pt>
                <c:pt idx="42079">
                  <c:v>0.75368522863642062</c:v>
                </c:pt>
                <c:pt idx="42080">
                  <c:v>0.75370313983270942</c:v>
                </c:pt>
                <c:pt idx="42081">
                  <c:v>0.75372105102899822</c:v>
                </c:pt>
                <c:pt idx="42082">
                  <c:v>0.75373896222528702</c:v>
                </c:pt>
                <c:pt idx="42083">
                  <c:v>0.75375687342157582</c:v>
                </c:pt>
                <c:pt idx="42084">
                  <c:v>0.75377478461786462</c:v>
                </c:pt>
                <c:pt idx="42085">
                  <c:v>0.75379269581415342</c:v>
                </c:pt>
                <c:pt idx="42086">
                  <c:v>0.75381060701044222</c:v>
                </c:pt>
                <c:pt idx="42087">
                  <c:v>0.75382851820673102</c:v>
                </c:pt>
                <c:pt idx="42088">
                  <c:v>0.75384642940301982</c:v>
                </c:pt>
                <c:pt idx="42089">
                  <c:v>0.75386434059930862</c:v>
                </c:pt>
                <c:pt idx="42090">
                  <c:v>0.75388225179559742</c:v>
                </c:pt>
                <c:pt idx="42091">
                  <c:v>0.75390016299188622</c:v>
                </c:pt>
                <c:pt idx="42092">
                  <c:v>0.75391807418817502</c:v>
                </c:pt>
                <c:pt idx="42093">
                  <c:v>0.75393598538446382</c:v>
                </c:pt>
                <c:pt idx="42094">
                  <c:v>0.75395389658075262</c:v>
                </c:pt>
                <c:pt idx="42095">
                  <c:v>0.75397180777704143</c:v>
                </c:pt>
                <c:pt idx="42096">
                  <c:v>0.75398971897333023</c:v>
                </c:pt>
                <c:pt idx="42097">
                  <c:v>0.75400763016961903</c:v>
                </c:pt>
                <c:pt idx="42098">
                  <c:v>0.75402554136590783</c:v>
                </c:pt>
                <c:pt idx="42099">
                  <c:v>0.75404345256219663</c:v>
                </c:pt>
                <c:pt idx="42100">
                  <c:v>0.75406136375848543</c:v>
                </c:pt>
                <c:pt idx="42101">
                  <c:v>0.75407927495477423</c:v>
                </c:pt>
                <c:pt idx="42102">
                  <c:v>0.75409718615106303</c:v>
                </c:pt>
                <c:pt idx="42103">
                  <c:v>0.75411509734735183</c:v>
                </c:pt>
                <c:pt idx="42104">
                  <c:v>0.75413300854364063</c:v>
                </c:pt>
                <c:pt idx="42105">
                  <c:v>0.75415091973992943</c:v>
                </c:pt>
                <c:pt idx="42106">
                  <c:v>0.75416883093621823</c:v>
                </c:pt>
                <c:pt idx="42107">
                  <c:v>0.75418674213250703</c:v>
                </c:pt>
                <c:pt idx="42108">
                  <c:v>0.75420465332879583</c:v>
                </c:pt>
                <c:pt idx="42109">
                  <c:v>0.75422256452508463</c:v>
                </c:pt>
                <c:pt idx="42110">
                  <c:v>0.75424047572137343</c:v>
                </c:pt>
                <c:pt idx="42111">
                  <c:v>0.75425838691766223</c:v>
                </c:pt>
                <c:pt idx="42112">
                  <c:v>0.75427629811395103</c:v>
                </c:pt>
                <c:pt idx="42113">
                  <c:v>0.75429420931023983</c:v>
                </c:pt>
                <c:pt idx="42114">
                  <c:v>0.75431212050652863</c:v>
                </c:pt>
                <c:pt idx="42115">
                  <c:v>0.75433003170281743</c:v>
                </c:pt>
                <c:pt idx="42116">
                  <c:v>0.75434794289910623</c:v>
                </c:pt>
                <c:pt idx="42117">
                  <c:v>0.75436585409539503</c:v>
                </c:pt>
                <c:pt idx="42118">
                  <c:v>0.75438376529168383</c:v>
                </c:pt>
                <c:pt idx="42119">
                  <c:v>0.75440167648797263</c:v>
                </c:pt>
                <c:pt idx="42120">
                  <c:v>0.75441958768426143</c:v>
                </c:pt>
                <c:pt idx="42121">
                  <c:v>0.75443749888055023</c:v>
                </c:pt>
                <c:pt idx="42122">
                  <c:v>0.75445541007683903</c:v>
                </c:pt>
                <c:pt idx="42123">
                  <c:v>0.75447332127312783</c:v>
                </c:pt>
                <c:pt idx="42124">
                  <c:v>0.75449123246941663</c:v>
                </c:pt>
                <c:pt idx="42125">
                  <c:v>0.75450914366570543</c:v>
                </c:pt>
                <c:pt idx="42126">
                  <c:v>0.75452705486199423</c:v>
                </c:pt>
                <c:pt idx="42127">
                  <c:v>0.75454496605828303</c:v>
                </c:pt>
                <c:pt idx="42128">
                  <c:v>0.75456287725457183</c:v>
                </c:pt>
                <c:pt idx="42129">
                  <c:v>0.75458078845086063</c:v>
                </c:pt>
                <c:pt idx="42130">
                  <c:v>0.75459869964714943</c:v>
                </c:pt>
                <c:pt idx="42131">
                  <c:v>0.75461661084343823</c:v>
                </c:pt>
                <c:pt idx="42132">
                  <c:v>0.75463452203972703</c:v>
                </c:pt>
                <c:pt idx="42133">
                  <c:v>0.75465243323601583</c:v>
                </c:pt>
                <c:pt idx="42134">
                  <c:v>0.75467034443230463</c:v>
                </c:pt>
                <c:pt idx="42135">
                  <c:v>0.75468825562859343</c:v>
                </c:pt>
                <c:pt idx="42136">
                  <c:v>0.75470616682488223</c:v>
                </c:pt>
                <c:pt idx="42137">
                  <c:v>0.75472407802117103</c:v>
                </c:pt>
                <c:pt idx="42138">
                  <c:v>0.75474198921745983</c:v>
                </c:pt>
                <c:pt idx="42139">
                  <c:v>0.75475990041374863</c:v>
                </c:pt>
                <c:pt idx="42140">
                  <c:v>0.75477781161003743</c:v>
                </c:pt>
                <c:pt idx="42141">
                  <c:v>0.75479572280632623</c:v>
                </c:pt>
                <c:pt idx="42142">
                  <c:v>0.75481363400261503</c:v>
                </c:pt>
                <c:pt idx="42143">
                  <c:v>0.75483154519890383</c:v>
                </c:pt>
                <c:pt idx="42144">
                  <c:v>0.75484945639519263</c:v>
                </c:pt>
                <c:pt idx="42145">
                  <c:v>0.75486736759148143</c:v>
                </c:pt>
                <c:pt idx="42146">
                  <c:v>0.75488527878777023</c:v>
                </c:pt>
                <c:pt idx="42147">
                  <c:v>0.75490318998405903</c:v>
                </c:pt>
                <c:pt idx="42148">
                  <c:v>0.75492110118034783</c:v>
                </c:pt>
                <c:pt idx="42149">
                  <c:v>0.75493901237663663</c:v>
                </c:pt>
                <c:pt idx="42150">
                  <c:v>0.75495692357292543</c:v>
                </c:pt>
                <c:pt idx="42151">
                  <c:v>0.75497483476921423</c:v>
                </c:pt>
                <c:pt idx="42152">
                  <c:v>0.75499274596550303</c:v>
                </c:pt>
                <c:pt idx="42153">
                  <c:v>0.75501065716179183</c:v>
                </c:pt>
                <c:pt idx="42154">
                  <c:v>0.75502856835808063</c:v>
                </c:pt>
                <c:pt idx="42155">
                  <c:v>0.75504647955436943</c:v>
                </c:pt>
                <c:pt idx="42156">
                  <c:v>0.75506439075065823</c:v>
                </c:pt>
                <c:pt idx="42157">
                  <c:v>0.75508230194694703</c:v>
                </c:pt>
                <c:pt idx="42158">
                  <c:v>0.75510021314323583</c:v>
                </c:pt>
                <c:pt idx="42159">
                  <c:v>0.75511812433952463</c:v>
                </c:pt>
                <c:pt idx="42160">
                  <c:v>0.75513603553581343</c:v>
                </c:pt>
                <c:pt idx="42161">
                  <c:v>0.75515394673210223</c:v>
                </c:pt>
                <c:pt idx="42162">
                  <c:v>0.75517185792839103</c:v>
                </c:pt>
                <c:pt idx="42163">
                  <c:v>0.75518976912467983</c:v>
                </c:pt>
                <c:pt idx="42164">
                  <c:v>0.75520768032096863</c:v>
                </c:pt>
                <c:pt idx="42165">
                  <c:v>0.75522559151725743</c:v>
                </c:pt>
                <c:pt idx="42166">
                  <c:v>0.75524350271354623</c:v>
                </c:pt>
                <c:pt idx="42167">
                  <c:v>0.75526141390983503</c:v>
                </c:pt>
                <c:pt idx="42168">
                  <c:v>0.75527932510612383</c:v>
                </c:pt>
                <c:pt idx="42169">
                  <c:v>0.75529723630241263</c:v>
                </c:pt>
                <c:pt idx="42170">
                  <c:v>0.75531514749870143</c:v>
                </c:pt>
                <c:pt idx="42171">
                  <c:v>0.75533305869499023</c:v>
                </c:pt>
                <c:pt idx="42172">
                  <c:v>0.75535096989127903</c:v>
                </c:pt>
                <c:pt idx="42173">
                  <c:v>0.75536888108756783</c:v>
                </c:pt>
                <c:pt idx="42174">
                  <c:v>0.75538679228385663</c:v>
                </c:pt>
                <c:pt idx="42175">
                  <c:v>0.75540470348014543</c:v>
                </c:pt>
                <c:pt idx="42176">
                  <c:v>0.75542261467643423</c:v>
                </c:pt>
                <c:pt idx="42177">
                  <c:v>0.75544052587272303</c:v>
                </c:pt>
                <c:pt idx="42178">
                  <c:v>0.75545843706901183</c:v>
                </c:pt>
                <c:pt idx="42179">
                  <c:v>0.75547634826530063</c:v>
                </c:pt>
                <c:pt idx="42180">
                  <c:v>0.75549425946158943</c:v>
                </c:pt>
                <c:pt idx="42181">
                  <c:v>0.75551217065787823</c:v>
                </c:pt>
                <c:pt idx="42182">
                  <c:v>0.75553008185416703</c:v>
                </c:pt>
                <c:pt idx="42183">
                  <c:v>0.75554799305045584</c:v>
                </c:pt>
                <c:pt idx="42184">
                  <c:v>0.75556590424674464</c:v>
                </c:pt>
                <c:pt idx="42185">
                  <c:v>0.75558381544303344</c:v>
                </c:pt>
                <c:pt idx="42186">
                  <c:v>0.75560172663932224</c:v>
                </c:pt>
                <c:pt idx="42187">
                  <c:v>0.75561963783561104</c:v>
                </c:pt>
                <c:pt idx="42188">
                  <c:v>0.75563754903189984</c:v>
                </c:pt>
                <c:pt idx="42189">
                  <c:v>0.75565546022818864</c:v>
                </c:pt>
                <c:pt idx="42190">
                  <c:v>0.75567337142447744</c:v>
                </c:pt>
                <c:pt idx="42191">
                  <c:v>0.75569128262076624</c:v>
                </c:pt>
                <c:pt idx="42192">
                  <c:v>0.75570919381705504</c:v>
                </c:pt>
                <c:pt idx="42193">
                  <c:v>0.75572710501334384</c:v>
                </c:pt>
                <c:pt idx="42194">
                  <c:v>0.75574501620963264</c:v>
                </c:pt>
                <c:pt idx="42195">
                  <c:v>0.75576292740592144</c:v>
                </c:pt>
                <c:pt idx="42196">
                  <c:v>0.75578083860221024</c:v>
                </c:pt>
                <c:pt idx="42197">
                  <c:v>0.75579874979849904</c:v>
                </c:pt>
                <c:pt idx="42198">
                  <c:v>0.75581666099478784</c:v>
                </c:pt>
                <c:pt idx="42199">
                  <c:v>0.75583457219107664</c:v>
                </c:pt>
                <c:pt idx="42200">
                  <c:v>0.75585248338736544</c:v>
                </c:pt>
                <c:pt idx="42201">
                  <c:v>0.75587039458365424</c:v>
                </c:pt>
                <c:pt idx="42202">
                  <c:v>0.75588830577994304</c:v>
                </c:pt>
                <c:pt idx="42203">
                  <c:v>0.75590621697623184</c:v>
                </c:pt>
                <c:pt idx="42204">
                  <c:v>0.75592412817252064</c:v>
                </c:pt>
                <c:pt idx="42205">
                  <c:v>0.75594203936880944</c:v>
                </c:pt>
                <c:pt idx="42206">
                  <c:v>0.75595995056509824</c:v>
                </c:pt>
                <c:pt idx="42207">
                  <c:v>0.75597786176138704</c:v>
                </c:pt>
                <c:pt idx="42208">
                  <c:v>0.75599577295767584</c:v>
                </c:pt>
                <c:pt idx="42209">
                  <c:v>0.75601368415396464</c:v>
                </c:pt>
                <c:pt idx="42210">
                  <c:v>0.75603159535025344</c:v>
                </c:pt>
                <c:pt idx="42211">
                  <c:v>0.75604950654654224</c:v>
                </c:pt>
                <c:pt idx="42212">
                  <c:v>0.75606741774283104</c:v>
                </c:pt>
                <c:pt idx="42213">
                  <c:v>0.75608532893911984</c:v>
                </c:pt>
                <c:pt idx="42214">
                  <c:v>0.75610324013540864</c:v>
                </c:pt>
                <c:pt idx="42215">
                  <c:v>0.75612115133169744</c:v>
                </c:pt>
                <c:pt idx="42216">
                  <c:v>0.75613906252798624</c:v>
                </c:pt>
                <c:pt idx="42217">
                  <c:v>0.75615697372427504</c:v>
                </c:pt>
                <c:pt idx="42218">
                  <c:v>0.75617488492056384</c:v>
                </c:pt>
                <c:pt idx="42219">
                  <c:v>0.75619279611685264</c:v>
                </c:pt>
                <c:pt idx="42220">
                  <c:v>0.75621070731314144</c:v>
                </c:pt>
                <c:pt idx="42221">
                  <c:v>0.75622861850943024</c:v>
                </c:pt>
                <c:pt idx="42222">
                  <c:v>0.75624652970571904</c:v>
                </c:pt>
                <c:pt idx="42223">
                  <c:v>0.75626444090200784</c:v>
                </c:pt>
                <c:pt idx="42224">
                  <c:v>0.75628235209829664</c:v>
                </c:pt>
                <c:pt idx="42225">
                  <c:v>0.75630026329458544</c:v>
                </c:pt>
                <c:pt idx="42226">
                  <c:v>0.75631817449087424</c:v>
                </c:pt>
                <c:pt idx="42227">
                  <c:v>0.75633608568716304</c:v>
                </c:pt>
                <c:pt idx="42228">
                  <c:v>0.75635399688345184</c:v>
                </c:pt>
                <c:pt idx="42229">
                  <c:v>0.75637190807974064</c:v>
                </c:pt>
                <c:pt idx="42230">
                  <c:v>0.75638981927602944</c:v>
                </c:pt>
                <c:pt idx="42231">
                  <c:v>0.75640773047231824</c:v>
                </c:pt>
                <c:pt idx="42232">
                  <c:v>0.75642564166860704</c:v>
                </c:pt>
                <c:pt idx="42233">
                  <c:v>0.75644355286489584</c:v>
                </c:pt>
                <c:pt idx="42234">
                  <c:v>0.75646146406118464</c:v>
                </c:pt>
                <c:pt idx="42235">
                  <c:v>0.75647937525747344</c:v>
                </c:pt>
                <c:pt idx="42236">
                  <c:v>0.75649728645376224</c:v>
                </c:pt>
                <c:pt idx="42237">
                  <c:v>0.75651519765005104</c:v>
                </c:pt>
                <c:pt idx="42238">
                  <c:v>0.75653310884633984</c:v>
                </c:pt>
                <c:pt idx="42239">
                  <c:v>0.75655102004262864</c:v>
                </c:pt>
                <c:pt idx="42240">
                  <c:v>0.75656893123891744</c:v>
                </c:pt>
                <c:pt idx="42241">
                  <c:v>0.75658684243520624</c:v>
                </c:pt>
                <c:pt idx="42242">
                  <c:v>0.75660475363149504</c:v>
                </c:pt>
                <c:pt idx="42243">
                  <c:v>0.75662266482778384</c:v>
                </c:pt>
                <c:pt idx="42244">
                  <c:v>0.75664057602407264</c:v>
                </c:pt>
                <c:pt idx="42245">
                  <c:v>0.75665848722036144</c:v>
                </c:pt>
                <c:pt idx="42246">
                  <c:v>0.75667639841665024</c:v>
                </c:pt>
                <c:pt idx="42247">
                  <c:v>0.75669430961293904</c:v>
                </c:pt>
                <c:pt idx="42248">
                  <c:v>0.75671222080922784</c:v>
                </c:pt>
                <c:pt idx="42249">
                  <c:v>0.75673013200551664</c:v>
                </c:pt>
                <c:pt idx="42250">
                  <c:v>0.75674804320180544</c:v>
                </c:pt>
                <c:pt idx="42251">
                  <c:v>0.75676595439809424</c:v>
                </c:pt>
                <c:pt idx="42252">
                  <c:v>0.75678386559438304</c:v>
                </c:pt>
                <c:pt idx="42253">
                  <c:v>0.75680177679067184</c:v>
                </c:pt>
                <c:pt idx="42254">
                  <c:v>0.75681968798696064</c:v>
                </c:pt>
                <c:pt idx="42255">
                  <c:v>0.75683759918324944</c:v>
                </c:pt>
                <c:pt idx="42256">
                  <c:v>0.75685551037953824</c:v>
                </c:pt>
                <c:pt idx="42257">
                  <c:v>0.75687342157582704</c:v>
                </c:pt>
                <c:pt idx="42258">
                  <c:v>0.75689133277211584</c:v>
                </c:pt>
                <c:pt idx="42259">
                  <c:v>0.75690924396840464</c:v>
                </c:pt>
                <c:pt idx="42260">
                  <c:v>0.75692715516469344</c:v>
                </c:pt>
                <c:pt idx="42261">
                  <c:v>0.75694506636098224</c:v>
                </c:pt>
                <c:pt idx="42262">
                  <c:v>0.75696297755727104</c:v>
                </c:pt>
                <c:pt idx="42263">
                  <c:v>0.75698088875355984</c:v>
                </c:pt>
                <c:pt idx="42264">
                  <c:v>0.75699879994984864</c:v>
                </c:pt>
                <c:pt idx="42265">
                  <c:v>0.75701671114613744</c:v>
                </c:pt>
                <c:pt idx="42266">
                  <c:v>0.75703462234242624</c:v>
                </c:pt>
                <c:pt idx="42267">
                  <c:v>0.75705253353871504</c:v>
                </c:pt>
                <c:pt idx="42268">
                  <c:v>0.75707044473500384</c:v>
                </c:pt>
                <c:pt idx="42269">
                  <c:v>0.75708835593129264</c:v>
                </c:pt>
                <c:pt idx="42270">
                  <c:v>0.75710626712758144</c:v>
                </c:pt>
                <c:pt idx="42271">
                  <c:v>0.75712417832387024</c:v>
                </c:pt>
                <c:pt idx="42272">
                  <c:v>0.75714208952015905</c:v>
                </c:pt>
                <c:pt idx="42273">
                  <c:v>0.75716000071644785</c:v>
                </c:pt>
                <c:pt idx="42274">
                  <c:v>0.75717791191273665</c:v>
                </c:pt>
                <c:pt idx="42275">
                  <c:v>0.75719582310902545</c:v>
                </c:pt>
                <c:pt idx="42276">
                  <c:v>0.75721373430531425</c:v>
                </c:pt>
                <c:pt idx="42277">
                  <c:v>0.75723164550160305</c:v>
                </c:pt>
                <c:pt idx="42278">
                  <c:v>0.75724955669789185</c:v>
                </c:pt>
                <c:pt idx="42279">
                  <c:v>0.75726746789418065</c:v>
                </c:pt>
                <c:pt idx="42280">
                  <c:v>0.75728537909046945</c:v>
                </c:pt>
                <c:pt idx="42281">
                  <c:v>0.75730329028675825</c:v>
                </c:pt>
                <c:pt idx="42282">
                  <c:v>0.75732120148304705</c:v>
                </c:pt>
                <c:pt idx="42283">
                  <c:v>0.75733911267933585</c:v>
                </c:pt>
                <c:pt idx="42284">
                  <c:v>0.75735702387562465</c:v>
                </c:pt>
                <c:pt idx="42285">
                  <c:v>0.75737493507191345</c:v>
                </c:pt>
                <c:pt idx="42286">
                  <c:v>0.75739284626820225</c:v>
                </c:pt>
                <c:pt idx="42287">
                  <c:v>0.75741075746449105</c:v>
                </c:pt>
                <c:pt idx="42288">
                  <c:v>0.75742866866077985</c:v>
                </c:pt>
                <c:pt idx="42289">
                  <c:v>0.75744657985706865</c:v>
                </c:pt>
                <c:pt idx="42290">
                  <c:v>0.75746449105335745</c:v>
                </c:pt>
                <c:pt idx="42291">
                  <c:v>0.75748240224964625</c:v>
                </c:pt>
                <c:pt idx="42292">
                  <c:v>0.75750031344593505</c:v>
                </c:pt>
                <c:pt idx="42293">
                  <c:v>0.75751822464222385</c:v>
                </c:pt>
                <c:pt idx="42294">
                  <c:v>0.75753613583851265</c:v>
                </c:pt>
                <c:pt idx="42295">
                  <c:v>0.75755404703480145</c:v>
                </c:pt>
                <c:pt idx="42296">
                  <c:v>0.75757195823109025</c:v>
                </c:pt>
                <c:pt idx="42297">
                  <c:v>0.75758986942737905</c:v>
                </c:pt>
                <c:pt idx="42298">
                  <c:v>0.75760778062366785</c:v>
                </c:pt>
                <c:pt idx="42299">
                  <c:v>0.75762569181995665</c:v>
                </c:pt>
                <c:pt idx="42300">
                  <c:v>0.75764360301624545</c:v>
                </c:pt>
                <c:pt idx="42301">
                  <c:v>0.75766151421253425</c:v>
                </c:pt>
                <c:pt idx="42302">
                  <c:v>0.75767942540882305</c:v>
                </c:pt>
                <c:pt idx="42303">
                  <c:v>0.75769733660511185</c:v>
                </c:pt>
                <c:pt idx="42304">
                  <c:v>0.75771524780140065</c:v>
                </c:pt>
                <c:pt idx="42305">
                  <c:v>0.75773315899768945</c:v>
                </c:pt>
                <c:pt idx="42306">
                  <c:v>0.75775107019397825</c:v>
                </c:pt>
                <c:pt idx="42307">
                  <c:v>0.75776898139026705</c:v>
                </c:pt>
                <c:pt idx="42308">
                  <c:v>0.75778689258655585</c:v>
                </c:pt>
                <c:pt idx="42309">
                  <c:v>0.75780480378284465</c:v>
                </c:pt>
                <c:pt idx="42310">
                  <c:v>0.75782271497913345</c:v>
                </c:pt>
                <c:pt idx="42311">
                  <c:v>0.75784062617542225</c:v>
                </c:pt>
                <c:pt idx="42312">
                  <c:v>0.75785853737171105</c:v>
                </c:pt>
                <c:pt idx="42313">
                  <c:v>0.75787644856799985</c:v>
                </c:pt>
                <c:pt idx="42314">
                  <c:v>0.75789435976428865</c:v>
                </c:pt>
                <c:pt idx="42315">
                  <c:v>0.75791227096057745</c:v>
                </c:pt>
                <c:pt idx="42316">
                  <c:v>0.75793018215686625</c:v>
                </c:pt>
                <c:pt idx="42317">
                  <c:v>0.75794809335315505</c:v>
                </c:pt>
                <c:pt idx="42318">
                  <c:v>0.75796600454944385</c:v>
                </c:pt>
                <c:pt idx="42319">
                  <c:v>0.75798391574573265</c:v>
                </c:pt>
                <c:pt idx="42320">
                  <c:v>0.75800182694202145</c:v>
                </c:pt>
                <c:pt idx="42321">
                  <c:v>0.75801973813831025</c:v>
                </c:pt>
                <c:pt idx="42322">
                  <c:v>0.75803764933459905</c:v>
                </c:pt>
                <c:pt idx="42323">
                  <c:v>0.75805556053088785</c:v>
                </c:pt>
                <c:pt idx="42324">
                  <c:v>0.75807347172717665</c:v>
                </c:pt>
                <c:pt idx="42325">
                  <c:v>0.75809138292346545</c:v>
                </c:pt>
                <c:pt idx="42326">
                  <c:v>0.75810929411975425</c:v>
                </c:pt>
                <c:pt idx="42327">
                  <c:v>0.75812720531604305</c:v>
                </c:pt>
                <c:pt idx="42328">
                  <c:v>0.75814511651233185</c:v>
                </c:pt>
                <c:pt idx="42329">
                  <c:v>0.75816302770862065</c:v>
                </c:pt>
                <c:pt idx="42330">
                  <c:v>0.75818093890490945</c:v>
                </c:pt>
                <c:pt idx="42331">
                  <c:v>0.75819885010119825</c:v>
                </c:pt>
                <c:pt idx="42332">
                  <c:v>0.75821676129748705</c:v>
                </c:pt>
                <c:pt idx="42333">
                  <c:v>0.75823467249377585</c:v>
                </c:pt>
                <c:pt idx="42334">
                  <c:v>0.75825258369006465</c:v>
                </c:pt>
                <c:pt idx="42335">
                  <c:v>0.75827049488635345</c:v>
                </c:pt>
                <c:pt idx="42336">
                  <c:v>0.75828840608264225</c:v>
                </c:pt>
                <c:pt idx="42337">
                  <c:v>0.75830631727893105</c:v>
                </c:pt>
                <c:pt idx="42338">
                  <c:v>0.75832422847521985</c:v>
                </c:pt>
                <c:pt idx="42339">
                  <c:v>0.75834213967150865</c:v>
                </c:pt>
                <c:pt idx="42340">
                  <c:v>0.75836005086779745</c:v>
                </c:pt>
                <c:pt idx="42341">
                  <c:v>0.75837796206408625</c:v>
                </c:pt>
                <c:pt idx="42342">
                  <c:v>0.75839587326037505</c:v>
                </c:pt>
                <c:pt idx="42343">
                  <c:v>0.75841378445666385</c:v>
                </c:pt>
                <c:pt idx="42344">
                  <c:v>0.75843169565295265</c:v>
                </c:pt>
                <c:pt idx="42345">
                  <c:v>0.75844960684924145</c:v>
                </c:pt>
                <c:pt idx="42346">
                  <c:v>0.75846751804553025</c:v>
                </c:pt>
                <c:pt idx="42347">
                  <c:v>0.75848542924181905</c:v>
                </c:pt>
                <c:pt idx="42348">
                  <c:v>0.75850334043810785</c:v>
                </c:pt>
                <c:pt idx="42349">
                  <c:v>0.75852125163439665</c:v>
                </c:pt>
                <c:pt idx="42350">
                  <c:v>0.75853916283068545</c:v>
                </c:pt>
                <c:pt idx="42351">
                  <c:v>0.75855707402697425</c:v>
                </c:pt>
                <c:pt idx="42352">
                  <c:v>0.75857498522326305</c:v>
                </c:pt>
                <c:pt idx="42353">
                  <c:v>0.75859289641955185</c:v>
                </c:pt>
                <c:pt idx="42354">
                  <c:v>0.75861080761584065</c:v>
                </c:pt>
                <c:pt idx="42355">
                  <c:v>0.75862871881212945</c:v>
                </c:pt>
                <c:pt idx="42356">
                  <c:v>0.75864663000841825</c:v>
                </c:pt>
                <c:pt idx="42357">
                  <c:v>0.75866454120470705</c:v>
                </c:pt>
                <c:pt idx="42358">
                  <c:v>0.75868245240099585</c:v>
                </c:pt>
                <c:pt idx="42359">
                  <c:v>0.75870036359728465</c:v>
                </c:pt>
                <c:pt idx="42360">
                  <c:v>0.75871827479357346</c:v>
                </c:pt>
                <c:pt idx="42361">
                  <c:v>0.75873618598986226</c:v>
                </c:pt>
                <c:pt idx="42362">
                  <c:v>0.75875409718615106</c:v>
                </c:pt>
                <c:pt idx="42363">
                  <c:v>0.75877200838243986</c:v>
                </c:pt>
                <c:pt idx="42364">
                  <c:v>0.75878991957872866</c:v>
                </c:pt>
                <c:pt idx="42365">
                  <c:v>0.75880783077501746</c:v>
                </c:pt>
                <c:pt idx="42366">
                  <c:v>0.75882574197130626</c:v>
                </c:pt>
                <c:pt idx="42367">
                  <c:v>0.75884365316759506</c:v>
                </c:pt>
                <c:pt idx="42368">
                  <c:v>0.75886156436388386</c:v>
                </c:pt>
                <c:pt idx="42369">
                  <c:v>0.75887947556017266</c:v>
                </c:pt>
                <c:pt idx="42370">
                  <c:v>0.75889738675646146</c:v>
                </c:pt>
                <c:pt idx="42371">
                  <c:v>0.75891529795275026</c:v>
                </c:pt>
                <c:pt idx="42372">
                  <c:v>0.75893320914903906</c:v>
                </c:pt>
                <c:pt idx="42373">
                  <c:v>0.75895112034532786</c:v>
                </c:pt>
                <c:pt idx="42374">
                  <c:v>0.75896903154161666</c:v>
                </c:pt>
                <c:pt idx="42375">
                  <c:v>0.75898694273790546</c:v>
                </c:pt>
                <c:pt idx="42376">
                  <c:v>0.75900485393419426</c:v>
                </c:pt>
                <c:pt idx="42377">
                  <c:v>0.75902276513048306</c:v>
                </c:pt>
                <c:pt idx="42378">
                  <c:v>0.75904067632677186</c:v>
                </c:pt>
                <c:pt idx="42379">
                  <c:v>0.75905858752306066</c:v>
                </c:pt>
                <c:pt idx="42380">
                  <c:v>0.75907649871934946</c:v>
                </c:pt>
                <c:pt idx="42381">
                  <c:v>0.75909440991563826</c:v>
                </c:pt>
                <c:pt idx="42382">
                  <c:v>0.75911232111192706</c:v>
                </c:pt>
                <c:pt idx="42383">
                  <c:v>0.75913023230821586</c:v>
                </c:pt>
                <c:pt idx="42384">
                  <c:v>0.75914814350450466</c:v>
                </c:pt>
                <c:pt idx="42385">
                  <c:v>0.75916605470079346</c:v>
                </c:pt>
                <c:pt idx="42386">
                  <c:v>0.75918396589708226</c:v>
                </c:pt>
                <c:pt idx="42387">
                  <c:v>0.75920187709337106</c:v>
                </c:pt>
                <c:pt idx="42388">
                  <c:v>0.75921978828965986</c:v>
                </c:pt>
                <c:pt idx="42389">
                  <c:v>0.75923769948594866</c:v>
                </c:pt>
                <c:pt idx="42390">
                  <c:v>0.75925561068223746</c:v>
                </c:pt>
                <c:pt idx="42391">
                  <c:v>0.75927352187852626</c:v>
                </c:pt>
                <c:pt idx="42392">
                  <c:v>0.75929143307481506</c:v>
                </c:pt>
                <c:pt idx="42393">
                  <c:v>0.75930934427110386</c:v>
                </c:pt>
                <c:pt idx="42394">
                  <c:v>0.75932725546739266</c:v>
                </c:pt>
                <c:pt idx="42395">
                  <c:v>0.75934516666368146</c:v>
                </c:pt>
                <c:pt idx="42396">
                  <c:v>0.75936307785997026</c:v>
                </c:pt>
                <c:pt idx="42397">
                  <c:v>0.75938098905625906</c:v>
                </c:pt>
                <c:pt idx="42398">
                  <c:v>0.75939890025254786</c:v>
                </c:pt>
                <c:pt idx="42399">
                  <c:v>0.75941681144883666</c:v>
                </c:pt>
                <c:pt idx="42400">
                  <c:v>0.75943472264512546</c:v>
                </c:pt>
                <c:pt idx="42401">
                  <c:v>0.75945263384141426</c:v>
                </c:pt>
                <c:pt idx="42402">
                  <c:v>0.75947054503770306</c:v>
                </c:pt>
                <c:pt idx="42403">
                  <c:v>0.75948845623399186</c:v>
                </c:pt>
                <c:pt idx="42404">
                  <c:v>0.75950636743028066</c:v>
                </c:pt>
                <c:pt idx="42405">
                  <c:v>0.75952427862656946</c:v>
                </c:pt>
                <c:pt idx="42406">
                  <c:v>0.75954218982285826</c:v>
                </c:pt>
                <c:pt idx="42407">
                  <c:v>0.75956010101914706</c:v>
                </c:pt>
                <c:pt idx="42408">
                  <c:v>0.75957801221543586</c:v>
                </c:pt>
                <c:pt idx="42409">
                  <c:v>0.75959592341172466</c:v>
                </c:pt>
                <c:pt idx="42410">
                  <c:v>0.75961383460801346</c:v>
                </c:pt>
                <c:pt idx="42411">
                  <c:v>0.75963174580430226</c:v>
                </c:pt>
                <c:pt idx="42412">
                  <c:v>0.75964965700059106</c:v>
                </c:pt>
                <c:pt idx="42413">
                  <c:v>0.75966756819687986</c:v>
                </c:pt>
                <c:pt idx="42414">
                  <c:v>0.75968547939316866</c:v>
                </c:pt>
                <c:pt idx="42415">
                  <c:v>0.75970339058945746</c:v>
                </c:pt>
                <c:pt idx="42416">
                  <c:v>0.75972130178574626</c:v>
                </c:pt>
                <c:pt idx="42417">
                  <c:v>0.75973921298203506</c:v>
                </c:pt>
                <c:pt idx="42418">
                  <c:v>0.75975712417832386</c:v>
                </c:pt>
                <c:pt idx="42419">
                  <c:v>0.75977503537461266</c:v>
                </c:pt>
                <c:pt idx="42420">
                  <c:v>0.75979294657090146</c:v>
                </c:pt>
                <c:pt idx="42421">
                  <c:v>0.75981085776719026</c:v>
                </c:pt>
                <c:pt idx="42422">
                  <c:v>0.75982876896347906</c:v>
                </c:pt>
                <c:pt idx="42423">
                  <c:v>0.75984668015976786</c:v>
                </c:pt>
                <c:pt idx="42424">
                  <c:v>0.75986459135605666</c:v>
                </c:pt>
                <c:pt idx="42425">
                  <c:v>0.75988250255234546</c:v>
                </c:pt>
                <c:pt idx="42426">
                  <c:v>0.75990041374863426</c:v>
                </c:pt>
                <c:pt idx="42427">
                  <c:v>0.75991832494492306</c:v>
                </c:pt>
                <c:pt idx="42428">
                  <c:v>0.75993623614121186</c:v>
                </c:pt>
                <c:pt idx="42429">
                  <c:v>0.75995414733750066</c:v>
                </c:pt>
                <c:pt idx="42430">
                  <c:v>0.75997205853378946</c:v>
                </c:pt>
                <c:pt idx="42431">
                  <c:v>0.75998996973007826</c:v>
                </c:pt>
                <c:pt idx="42432">
                  <c:v>0.76000788092636706</c:v>
                </c:pt>
                <c:pt idx="42433">
                  <c:v>0.76002579212265586</c:v>
                </c:pt>
                <c:pt idx="42434">
                  <c:v>0.76004370331894466</c:v>
                </c:pt>
                <c:pt idx="42435">
                  <c:v>0.76006161451523346</c:v>
                </c:pt>
                <c:pt idx="42436">
                  <c:v>0.76007952571152226</c:v>
                </c:pt>
                <c:pt idx="42437">
                  <c:v>0.76009743690781106</c:v>
                </c:pt>
                <c:pt idx="42438">
                  <c:v>0.76011534810409986</c:v>
                </c:pt>
                <c:pt idx="42439">
                  <c:v>0.76013325930038866</c:v>
                </c:pt>
                <c:pt idx="42440">
                  <c:v>0.76015117049667746</c:v>
                </c:pt>
                <c:pt idx="42441">
                  <c:v>0.76016908169296626</c:v>
                </c:pt>
                <c:pt idx="42442">
                  <c:v>0.76018699288925506</c:v>
                </c:pt>
                <c:pt idx="42443">
                  <c:v>0.76020490408554386</c:v>
                </c:pt>
                <c:pt idx="42444">
                  <c:v>0.76022281528183266</c:v>
                </c:pt>
                <c:pt idx="42445">
                  <c:v>0.76024072647812146</c:v>
                </c:pt>
                <c:pt idx="42446">
                  <c:v>0.76025863767441026</c:v>
                </c:pt>
                <c:pt idx="42447">
                  <c:v>0.76027654887069906</c:v>
                </c:pt>
                <c:pt idx="42448">
                  <c:v>0.76029446006698786</c:v>
                </c:pt>
                <c:pt idx="42449">
                  <c:v>0.76031237126327667</c:v>
                </c:pt>
                <c:pt idx="42450">
                  <c:v>0.76033028245956547</c:v>
                </c:pt>
                <c:pt idx="42451">
                  <c:v>0.76034819365585427</c:v>
                </c:pt>
                <c:pt idx="42452">
                  <c:v>0.76036610485214307</c:v>
                </c:pt>
                <c:pt idx="42453">
                  <c:v>0.76038401604843187</c:v>
                </c:pt>
                <c:pt idx="42454">
                  <c:v>0.76040192724472067</c:v>
                </c:pt>
                <c:pt idx="42455">
                  <c:v>0.76041983844100947</c:v>
                </c:pt>
                <c:pt idx="42456">
                  <c:v>0.76043774963729827</c:v>
                </c:pt>
                <c:pt idx="42457">
                  <c:v>0.76045566083358707</c:v>
                </c:pt>
                <c:pt idx="42458">
                  <c:v>0.76047357202987587</c:v>
                </c:pt>
                <c:pt idx="42459">
                  <c:v>0.76049148322616467</c:v>
                </c:pt>
                <c:pt idx="42460">
                  <c:v>0.76050939442245347</c:v>
                </c:pt>
                <c:pt idx="42461">
                  <c:v>0.76052730561874227</c:v>
                </c:pt>
                <c:pt idx="42462">
                  <c:v>0.76054521681503107</c:v>
                </c:pt>
                <c:pt idx="42463">
                  <c:v>0.76056312801131987</c:v>
                </c:pt>
                <c:pt idx="42464">
                  <c:v>0.76058103920760867</c:v>
                </c:pt>
                <c:pt idx="42465">
                  <c:v>0.76059895040389747</c:v>
                </c:pt>
                <c:pt idx="42466">
                  <c:v>0.76061686160018627</c:v>
                </c:pt>
                <c:pt idx="42467">
                  <c:v>0.76063477279647507</c:v>
                </c:pt>
                <c:pt idx="42468">
                  <c:v>0.76065268399276387</c:v>
                </c:pt>
                <c:pt idx="42469">
                  <c:v>0.76067059518905267</c:v>
                </c:pt>
                <c:pt idx="42470">
                  <c:v>0.76068850638534147</c:v>
                </c:pt>
                <c:pt idx="42471">
                  <c:v>0.76070641758163027</c:v>
                </c:pt>
                <c:pt idx="42472">
                  <c:v>0.76072432877791907</c:v>
                </c:pt>
                <c:pt idx="42473">
                  <c:v>0.76074223997420787</c:v>
                </c:pt>
                <c:pt idx="42474">
                  <c:v>0.76076015117049667</c:v>
                </c:pt>
                <c:pt idx="42475">
                  <c:v>0.76077806236678547</c:v>
                </c:pt>
                <c:pt idx="42476">
                  <c:v>0.76079597356307427</c:v>
                </c:pt>
                <c:pt idx="42477">
                  <c:v>0.76081388475936307</c:v>
                </c:pt>
                <c:pt idx="42478">
                  <c:v>0.76083179595565187</c:v>
                </c:pt>
                <c:pt idx="42479">
                  <c:v>0.76084970715194067</c:v>
                </c:pt>
                <c:pt idx="42480">
                  <c:v>0.76086761834822947</c:v>
                </c:pt>
                <c:pt idx="42481">
                  <c:v>0.76088552954451827</c:v>
                </c:pt>
                <c:pt idx="42482">
                  <c:v>0.76090344074080707</c:v>
                </c:pt>
                <c:pt idx="42483">
                  <c:v>0.76092135193709587</c:v>
                </c:pt>
                <c:pt idx="42484">
                  <c:v>0.76093926313338467</c:v>
                </c:pt>
                <c:pt idx="42485">
                  <c:v>0.76095717432967347</c:v>
                </c:pt>
                <c:pt idx="42486">
                  <c:v>0.76097508552596227</c:v>
                </c:pt>
                <c:pt idx="42487">
                  <c:v>0.76099299672225107</c:v>
                </c:pt>
                <c:pt idx="42488">
                  <c:v>0.76101090791853987</c:v>
                </c:pt>
                <c:pt idx="42489">
                  <c:v>0.76102881911482867</c:v>
                </c:pt>
                <c:pt idx="42490">
                  <c:v>0.76104673031111747</c:v>
                </c:pt>
                <c:pt idx="42491">
                  <c:v>0.76106464150740627</c:v>
                </c:pt>
                <c:pt idx="42492">
                  <c:v>0.76108255270369507</c:v>
                </c:pt>
                <c:pt idx="42493">
                  <c:v>0.76110046389998387</c:v>
                </c:pt>
                <c:pt idx="42494">
                  <c:v>0.76111837509627267</c:v>
                </c:pt>
                <c:pt idx="42495">
                  <c:v>0.76113628629256147</c:v>
                </c:pt>
                <c:pt idx="42496">
                  <c:v>0.76115419748885027</c:v>
                </c:pt>
                <c:pt idx="42497">
                  <c:v>0.76117210868513907</c:v>
                </c:pt>
                <c:pt idx="42498">
                  <c:v>0.76119001988142787</c:v>
                </c:pt>
                <c:pt idx="42499">
                  <c:v>0.76120793107771667</c:v>
                </c:pt>
                <c:pt idx="42500">
                  <c:v>0.76122584227400547</c:v>
                </c:pt>
                <c:pt idx="42501">
                  <c:v>0.76124375347029427</c:v>
                </c:pt>
                <c:pt idx="42502">
                  <c:v>0.76126166466658307</c:v>
                </c:pt>
                <c:pt idx="42503">
                  <c:v>0.76127957586287187</c:v>
                </c:pt>
                <c:pt idx="42504">
                  <c:v>0.76129748705916067</c:v>
                </c:pt>
                <c:pt idx="42505">
                  <c:v>0.76131539825544947</c:v>
                </c:pt>
                <c:pt idx="42506">
                  <c:v>0.76133330945173827</c:v>
                </c:pt>
                <c:pt idx="42507">
                  <c:v>0.76135122064802707</c:v>
                </c:pt>
                <c:pt idx="42508">
                  <c:v>0.76136913184431587</c:v>
                </c:pt>
                <c:pt idx="42509">
                  <c:v>0.76138704304060467</c:v>
                </c:pt>
                <c:pt idx="42510">
                  <c:v>0.76140495423689347</c:v>
                </c:pt>
                <c:pt idx="42511">
                  <c:v>0.76142286543318227</c:v>
                </c:pt>
                <c:pt idx="42512">
                  <c:v>0.76144077662947107</c:v>
                </c:pt>
                <c:pt idx="42513">
                  <c:v>0.76145868782575987</c:v>
                </c:pt>
                <c:pt idx="42514">
                  <c:v>0.76147659902204867</c:v>
                </c:pt>
                <c:pt idx="42515">
                  <c:v>0.76149451021833747</c:v>
                </c:pt>
                <c:pt idx="42516">
                  <c:v>0.76151242141462627</c:v>
                </c:pt>
                <c:pt idx="42517">
                  <c:v>0.76153033261091507</c:v>
                </c:pt>
                <c:pt idx="42518">
                  <c:v>0.76154824380720387</c:v>
                </c:pt>
                <c:pt idx="42519">
                  <c:v>0.76156615500349267</c:v>
                </c:pt>
                <c:pt idx="42520">
                  <c:v>0.76158406619978147</c:v>
                </c:pt>
                <c:pt idx="42521">
                  <c:v>0.76160197739607027</c:v>
                </c:pt>
                <c:pt idx="42522">
                  <c:v>0.76161988859235907</c:v>
                </c:pt>
                <c:pt idx="42523">
                  <c:v>0.76163779978864787</c:v>
                </c:pt>
                <c:pt idx="42524">
                  <c:v>0.76165571098493667</c:v>
                </c:pt>
                <c:pt idx="42525">
                  <c:v>0.76167362218122547</c:v>
                </c:pt>
                <c:pt idx="42526">
                  <c:v>0.76169153337751427</c:v>
                </c:pt>
                <c:pt idx="42527">
                  <c:v>0.76170944457380307</c:v>
                </c:pt>
                <c:pt idx="42528">
                  <c:v>0.76172735577009187</c:v>
                </c:pt>
                <c:pt idx="42529">
                  <c:v>0.76174526696638067</c:v>
                </c:pt>
                <c:pt idx="42530">
                  <c:v>0.76176317816266947</c:v>
                </c:pt>
                <c:pt idx="42531">
                  <c:v>0.76178108935895827</c:v>
                </c:pt>
                <c:pt idx="42532">
                  <c:v>0.76179900055524707</c:v>
                </c:pt>
                <c:pt idx="42533">
                  <c:v>0.76181691175153587</c:v>
                </c:pt>
                <c:pt idx="42534">
                  <c:v>0.76183482294782467</c:v>
                </c:pt>
                <c:pt idx="42535">
                  <c:v>0.76185273414411347</c:v>
                </c:pt>
                <c:pt idx="42536">
                  <c:v>0.76187064534040227</c:v>
                </c:pt>
                <c:pt idx="42537">
                  <c:v>0.76188855653669108</c:v>
                </c:pt>
                <c:pt idx="42538">
                  <c:v>0.76190646773297988</c:v>
                </c:pt>
                <c:pt idx="42539">
                  <c:v>0.76192437892926868</c:v>
                </c:pt>
                <c:pt idx="42540">
                  <c:v>0.76194229012555748</c:v>
                </c:pt>
                <c:pt idx="42541">
                  <c:v>0.76196020132184628</c:v>
                </c:pt>
                <c:pt idx="42542">
                  <c:v>0.76197811251813508</c:v>
                </c:pt>
                <c:pt idx="42543">
                  <c:v>0.76199602371442388</c:v>
                </c:pt>
                <c:pt idx="42544">
                  <c:v>0.76201393491071268</c:v>
                </c:pt>
                <c:pt idx="42545">
                  <c:v>0.76203184610700148</c:v>
                </c:pt>
                <c:pt idx="42546">
                  <c:v>0.76204975730329028</c:v>
                </c:pt>
                <c:pt idx="42547">
                  <c:v>0.76206766849957908</c:v>
                </c:pt>
                <c:pt idx="42548">
                  <c:v>0.76208557969586788</c:v>
                </c:pt>
                <c:pt idx="42549">
                  <c:v>0.76210349089215668</c:v>
                </c:pt>
                <c:pt idx="42550">
                  <c:v>0.76212140208844548</c:v>
                </c:pt>
                <c:pt idx="42551">
                  <c:v>0.76213931328473428</c:v>
                </c:pt>
                <c:pt idx="42552">
                  <c:v>0.76215722448102308</c:v>
                </c:pt>
                <c:pt idx="42553">
                  <c:v>0.76217513567731188</c:v>
                </c:pt>
                <c:pt idx="42554">
                  <c:v>0.76219304687360068</c:v>
                </c:pt>
                <c:pt idx="42555">
                  <c:v>0.76221095806988948</c:v>
                </c:pt>
                <c:pt idx="42556">
                  <c:v>0.76222886926617828</c:v>
                </c:pt>
                <c:pt idx="42557">
                  <c:v>0.76224678046246708</c:v>
                </c:pt>
                <c:pt idx="42558">
                  <c:v>0.76226469165875588</c:v>
                </c:pt>
                <c:pt idx="42559">
                  <c:v>0.76228260285504468</c:v>
                </c:pt>
                <c:pt idx="42560">
                  <c:v>0.76230051405133348</c:v>
                </c:pt>
                <c:pt idx="42561">
                  <c:v>0.76231842524762228</c:v>
                </c:pt>
                <c:pt idx="42562">
                  <c:v>0.76233633644391108</c:v>
                </c:pt>
                <c:pt idx="42563">
                  <c:v>0.76235424764019988</c:v>
                </c:pt>
                <c:pt idx="42564">
                  <c:v>0.76237215883648868</c:v>
                </c:pt>
                <c:pt idx="42565">
                  <c:v>0.76239007003277748</c:v>
                </c:pt>
                <c:pt idx="42566">
                  <c:v>0.76240798122906628</c:v>
                </c:pt>
                <c:pt idx="42567">
                  <c:v>0.76242589242535508</c:v>
                </c:pt>
                <c:pt idx="42568">
                  <c:v>0.76244380362164388</c:v>
                </c:pt>
                <c:pt idx="42569">
                  <c:v>0.76246171481793268</c:v>
                </c:pt>
                <c:pt idx="42570">
                  <c:v>0.76247962601422148</c:v>
                </c:pt>
                <c:pt idx="42571">
                  <c:v>0.76249753721051028</c:v>
                </c:pt>
                <c:pt idx="42572">
                  <c:v>0.76251544840679908</c:v>
                </c:pt>
                <c:pt idx="42573">
                  <c:v>0.76253335960308788</c:v>
                </c:pt>
                <c:pt idx="42574">
                  <c:v>0.76255127079937668</c:v>
                </c:pt>
                <c:pt idx="42575">
                  <c:v>0.76256918199566548</c:v>
                </c:pt>
                <c:pt idx="42576">
                  <c:v>0.76258709319195428</c:v>
                </c:pt>
                <c:pt idx="42577">
                  <c:v>0.76260500438824308</c:v>
                </c:pt>
                <c:pt idx="42578">
                  <c:v>0.76262291558453188</c:v>
                </c:pt>
                <c:pt idx="42579">
                  <c:v>0.76264082678082068</c:v>
                </c:pt>
                <c:pt idx="42580">
                  <c:v>0.76265873797710948</c:v>
                </c:pt>
                <c:pt idx="42581">
                  <c:v>0.76267664917339828</c:v>
                </c:pt>
                <c:pt idx="42582">
                  <c:v>0.76269456036968708</c:v>
                </c:pt>
                <c:pt idx="42583">
                  <c:v>0.76271247156597588</c:v>
                </c:pt>
                <c:pt idx="42584">
                  <c:v>0.76273038276226468</c:v>
                </c:pt>
                <c:pt idx="42585">
                  <c:v>0.76274829395855348</c:v>
                </c:pt>
                <c:pt idx="42586">
                  <c:v>0.76276620515484228</c:v>
                </c:pt>
                <c:pt idx="42587">
                  <c:v>0.76278411635113108</c:v>
                </c:pt>
                <c:pt idx="42588">
                  <c:v>0.76280202754741988</c:v>
                </c:pt>
                <c:pt idx="42589">
                  <c:v>0.76281993874370868</c:v>
                </c:pt>
                <c:pt idx="42590">
                  <c:v>0.76283784993999748</c:v>
                </c:pt>
                <c:pt idx="42591">
                  <c:v>0.76285576113628628</c:v>
                </c:pt>
                <c:pt idx="42592">
                  <c:v>0.76287367233257508</c:v>
                </c:pt>
                <c:pt idx="42593">
                  <c:v>0.76289158352886388</c:v>
                </c:pt>
                <c:pt idx="42594">
                  <c:v>0.76290949472515268</c:v>
                </c:pt>
                <c:pt idx="42595">
                  <c:v>0.76292740592144148</c:v>
                </c:pt>
                <c:pt idx="42596">
                  <c:v>0.76294531711773028</c:v>
                </c:pt>
                <c:pt idx="42597">
                  <c:v>0.76296322831401908</c:v>
                </c:pt>
                <c:pt idx="42598">
                  <c:v>0.76298113951030788</c:v>
                </c:pt>
                <c:pt idx="42599">
                  <c:v>0.76299905070659668</c:v>
                </c:pt>
                <c:pt idx="42600">
                  <c:v>0.76301696190288548</c:v>
                </c:pt>
                <c:pt idx="42601">
                  <c:v>0.76303487309917428</c:v>
                </c:pt>
                <c:pt idx="42602">
                  <c:v>0.76305278429546308</c:v>
                </c:pt>
                <c:pt idx="42603">
                  <c:v>0.76307069549175188</c:v>
                </c:pt>
                <c:pt idx="42604">
                  <c:v>0.76308860668804068</c:v>
                </c:pt>
                <c:pt idx="42605">
                  <c:v>0.76310651788432948</c:v>
                </c:pt>
                <c:pt idx="42606">
                  <c:v>0.76312442908061828</c:v>
                </c:pt>
                <c:pt idx="42607">
                  <c:v>0.76314234027690708</c:v>
                </c:pt>
                <c:pt idx="42608">
                  <c:v>0.76316025147319588</c:v>
                </c:pt>
                <c:pt idx="42609">
                  <c:v>0.76317816266948468</c:v>
                </c:pt>
                <c:pt idx="42610">
                  <c:v>0.76319607386577348</c:v>
                </c:pt>
                <c:pt idx="42611">
                  <c:v>0.76321398506206228</c:v>
                </c:pt>
                <c:pt idx="42612">
                  <c:v>0.76323189625835108</c:v>
                </c:pt>
                <c:pt idx="42613">
                  <c:v>0.76324980745463988</c:v>
                </c:pt>
                <c:pt idx="42614">
                  <c:v>0.76326771865092868</c:v>
                </c:pt>
                <c:pt idx="42615">
                  <c:v>0.76328562984721748</c:v>
                </c:pt>
                <c:pt idx="42616">
                  <c:v>0.76330354104350628</c:v>
                </c:pt>
                <c:pt idx="42617">
                  <c:v>0.76332145223979508</c:v>
                </c:pt>
                <c:pt idx="42618">
                  <c:v>0.76333936343608388</c:v>
                </c:pt>
                <c:pt idx="42619">
                  <c:v>0.76335727463237268</c:v>
                </c:pt>
                <c:pt idx="42620">
                  <c:v>0.76337518582866148</c:v>
                </c:pt>
                <c:pt idx="42621">
                  <c:v>0.76339309702495028</c:v>
                </c:pt>
                <c:pt idx="42622">
                  <c:v>0.76341100822123908</c:v>
                </c:pt>
                <c:pt idx="42623">
                  <c:v>0.76342891941752788</c:v>
                </c:pt>
                <c:pt idx="42624">
                  <c:v>0.76344683061381668</c:v>
                </c:pt>
                <c:pt idx="42625">
                  <c:v>0.76346474181010548</c:v>
                </c:pt>
                <c:pt idx="42626">
                  <c:v>0.76348265300639429</c:v>
                </c:pt>
                <c:pt idx="42627">
                  <c:v>0.76350056420268309</c:v>
                </c:pt>
                <c:pt idx="42628">
                  <c:v>0.76351847539897189</c:v>
                </c:pt>
                <c:pt idx="42629">
                  <c:v>0.76353638659526069</c:v>
                </c:pt>
                <c:pt idx="42630">
                  <c:v>0.76355429779154949</c:v>
                </c:pt>
                <c:pt idx="42631">
                  <c:v>0.76357220898783829</c:v>
                </c:pt>
                <c:pt idx="42632">
                  <c:v>0.76359012018412709</c:v>
                </c:pt>
                <c:pt idx="42633">
                  <c:v>0.76360803138041589</c:v>
                </c:pt>
                <c:pt idx="42634">
                  <c:v>0.76362594257670469</c:v>
                </c:pt>
                <c:pt idx="42635">
                  <c:v>0.76364385377299349</c:v>
                </c:pt>
                <c:pt idx="42636">
                  <c:v>0.76366176496928229</c:v>
                </c:pt>
                <c:pt idx="42637">
                  <c:v>0.76367967616557109</c:v>
                </c:pt>
                <c:pt idx="42638">
                  <c:v>0.76369758736185989</c:v>
                </c:pt>
                <c:pt idx="42639">
                  <c:v>0.76371549855814869</c:v>
                </c:pt>
                <c:pt idx="42640">
                  <c:v>0.76373340975443749</c:v>
                </c:pt>
                <c:pt idx="42641">
                  <c:v>0.76375132095072629</c:v>
                </c:pt>
                <c:pt idx="42642">
                  <c:v>0.76376923214701509</c:v>
                </c:pt>
                <c:pt idx="42643">
                  <c:v>0.76378714334330389</c:v>
                </c:pt>
                <c:pt idx="42644">
                  <c:v>0.76380505453959269</c:v>
                </c:pt>
                <c:pt idx="42645">
                  <c:v>0.76382296573588149</c:v>
                </c:pt>
                <c:pt idx="42646">
                  <c:v>0.76384087693217029</c:v>
                </c:pt>
                <c:pt idx="42647">
                  <c:v>0.76385878812845909</c:v>
                </c:pt>
                <c:pt idx="42648">
                  <c:v>0.76387669932474789</c:v>
                </c:pt>
                <c:pt idx="42649">
                  <c:v>0.76389461052103669</c:v>
                </c:pt>
                <c:pt idx="42650">
                  <c:v>0.76391252171732549</c:v>
                </c:pt>
                <c:pt idx="42651">
                  <c:v>0.76393043291361429</c:v>
                </c:pt>
                <c:pt idx="42652">
                  <c:v>0.76394834410990309</c:v>
                </c:pt>
                <c:pt idx="42653">
                  <c:v>0.76396625530619189</c:v>
                </c:pt>
                <c:pt idx="42654">
                  <c:v>0.76398416650248069</c:v>
                </c:pt>
                <c:pt idx="42655">
                  <c:v>0.76400207769876949</c:v>
                </c:pt>
                <c:pt idx="42656">
                  <c:v>0.76401998889505829</c:v>
                </c:pt>
                <c:pt idx="42657">
                  <c:v>0.76403790009134709</c:v>
                </c:pt>
                <c:pt idx="42658">
                  <c:v>0.76405581128763589</c:v>
                </c:pt>
                <c:pt idx="42659">
                  <c:v>0.76407372248392469</c:v>
                </c:pt>
                <c:pt idx="42660">
                  <c:v>0.76409163368021349</c:v>
                </c:pt>
                <c:pt idx="42661">
                  <c:v>0.76410954487650229</c:v>
                </c:pt>
                <c:pt idx="42662">
                  <c:v>0.76412745607279109</c:v>
                </c:pt>
                <c:pt idx="42663">
                  <c:v>0.76414536726907989</c:v>
                </c:pt>
                <c:pt idx="42664">
                  <c:v>0.76416327846536869</c:v>
                </c:pt>
                <c:pt idx="42665">
                  <c:v>0.76418118966165749</c:v>
                </c:pt>
                <c:pt idx="42666">
                  <c:v>0.76419910085794629</c:v>
                </c:pt>
                <c:pt idx="42667">
                  <c:v>0.76421701205423509</c:v>
                </c:pt>
                <c:pt idx="42668">
                  <c:v>0.76423492325052389</c:v>
                </c:pt>
                <c:pt idx="42669">
                  <c:v>0.76425283444681269</c:v>
                </c:pt>
                <c:pt idx="42670">
                  <c:v>0.76427074564310149</c:v>
                </c:pt>
                <c:pt idx="42671">
                  <c:v>0.76428865683939029</c:v>
                </c:pt>
                <c:pt idx="42672">
                  <c:v>0.76430656803567909</c:v>
                </c:pt>
                <c:pt idx="42673">
                  <c:v>0.76432447923196789</c:v>
                </c:pt>
                <c:pt idx="42674">
                  <c:v>0.76434239042825669</c:v>
                </c:pt>
                <c:pt idx="42675">
                  <c:v>0.76436030162454549</c:v>
                </c:pt>
                <c:pt idx="42676">
                  <c:v>0.76437821282083429</c:v>
                </c:pt>
                <c:pt idx="42677">
                  <c:v>0.76439612401712309</c:v>
                </c:pt>
                <c:pt idx="42678">
                  <c:v>0.76441403521341189</c:v>
                </c:pt>
                <c:pt idx="42679">
                  <c:v>0.76443194640970069</c:v>
                </c:pt>
                <c:pt idx="42680">
                  <c:v>0.76444985760598949</c:v>
                </c:pt>
                <c:pt idx="42681">
                  <c:v>0.76446776880227829</c:v>
                </c:pt>
                <c:pt idx="42682">
                  <c:v>0.76448567999856709</c:v>
                </c:pt>
                <c:pt idx="42683">
                  <c:v>0.76450359119485589</c:v>
                </c:pt>
                <c:pt idx="42684">
                  <c:v>0.76452150239114469</c:v>
                </c:pt>
                <c:pt idx="42685">
                  <c:v>0.76453941358743349</c:v>
                </c:pt>
                <c:pt idx="42686">
                  <c:v>0.76455732478372229</c:v>
                </c:pt>
                <c:pt idx="42687">
                  <c:v>0.76457523598001109</c:v>
                </c:pt>
                <c:pt idx="42688">
                  <c:v>0.76459314717629989</c:v>
                </c:pt>
                <c:pt idx="42689">
                  <c:v>0.76461105837258869</c:v>
                </c:pt>
                <c:pt idx="42690">
                  <c:v>0.76462896956887749</c:v>
                </c:pt>
                <c:pt idx="42691">
                  <c:v>0.76464688076516629</c:v>
                </c:pt>
                <c:pt idx="42692">
                  <c:v>0.76466479196145509</c:v>
                </c:pt>
                <c:pt idx="42693">
                  <c:v>0.76468270315774389</c:v>
                </c:pt>
                <c:pt idx="42694">
                  <c:v>0.76470061435403269</c:v>
                </c:pt>
                <c:pt idx="42695">
                  <c:v>0.76471852555032149</c:v>
                </c:pt>
                <c:pt idx="42696">
                  <c:v>0.76473643674661029</c:v>
                </c:pt>
                <c:pt idx="42697">
                  <c:v>0.76475434794289909</c:v>
                </c:pt>
                <c:pt idx="42698">
                  <c:v>0.76477225913918789</c:v>
                </c:pt>
                <c:pt idx="42699">
                  <c:v>0.76479017033547669</c:v>
                </c:pt>
                <c:pt idx="42700">
                  <c:v>0.76480808153176549</c:v>
                </c:pt>
                <c:pt idx="42701">
                  <c:v>0.76482599272805429</c:v>
                </c:pt>
                <c:pt idx="42702">
                  <c:v>0.76484390392434309</c:v>
                </c:pt>
                <c:pt idx="42703">
                  <c:v>0.76486181512063189</c:v>
                </c:pt>
                <c:pt idx="42704">
                  <c:v>0.76487972631692069</c:v>
                </c:pt>
                <c:pt idx="42705">
                  <c:v>0.76489763751320949</c:v>
                </c:pt>
                <c:pt idx="42706">
                  <c:v>0.76491554870949829</c:v>
                </c:pt>
                <c:pt idx="42707">
                  <c:v>0.76493345990578709</c:v>
                </c:pt>
                <c:pt idx="42708">
                  <c:v>0.76495137110207589</c:v>
                </c:pt>
                <c:pt idx="42709">
                  <c:v>0.76496928229836469</c:v>
                </c:pt>
                <c:pt idx="42710">
                  <c:v>0.76498719349465349</c:v>
                </c:pt>
                <c:pt idx="42711">
                  <c:v>0.76500510469094229</c:v>
                </c:pt>
                <c:pt idx="42712">
                  <c:v>0.76502301588723109</c:v>
                </c:pt>
                <c:pt idx="42713">
                  <c:v>0.76504092708351989</c:v>
                </c:pt>
                <c:pt idx="42714">
                  <c:v>0.7650588382798087</c:v>
                </c:pt>
                <c:pt idx="42715">
                  <c:v>0.7650767494760975</c:v>
                </c:pt>
                <c:pt idx="42716">
                  <c:v>0.7650946606723863</c:v>
                </c:pt>
                <c:pt idx="42717">
                  <c:v>0.7651125718686751</c:v>
                </c:pt>
                <c:pt idx="42718">
                  <c:v>0.7651304830649639</c:v>
                </c:pt>
                <c:pt idx="42719">
                  <c:v>0.7651483942612527</c:v>
                </c:pt>
                <c:pt idx="42720">
                  <c:v>0.7651663054575415</c:v>
                </c:pt>
                <c:pt idx="42721">
                  <c:v>0.7651842166538303</c:v>
                </c:pt>
                <c:pt idx="42722">
                  <c:v>0.7652021278501191</c:v>
                </c:pt>
                <c:pt idx="42723">
                  <c:v>0.7652200390464079</c:v>
                </c:pt>
                <c:pt idx="42724">
                  <c:v>0.7652379502426967</c:v>
                </c:pt>
                <c:pt idx="42725">
                  <c:v>0.7652558614389855</c:v>
                </c:pt>
                <c:pt idx="42726">
                  <c:v>0.7652737726352743</c:v>
                </c:pt>
                <c:pt idx="42727">
                  <c:v>0.7652916838315631</c:v>
                </c:pt>
                <c:pt idx="42728">
                  <c:v>0.7653095950278519</c:v>
                </c:pt>
                <c:pt idx="42729">
                  <c:v>0.7653275062241407</c:v>
                </c:pt>
                <c:pt idx="42730">
                  <c:v>0.7653454174204295</c:v>
                </c:pt>
                <c:pt idx="42731">
                  <c:v>0.7653633286167183</c:v>
                </c:pt>
                <c:pt idx="42732">
                  <c:v>0.7653812398130071</c:v>
                </c:pt>
                <c:pt idx="42733">
                  <c:v>0.7653991510092959</c:v>
                </c:pt>
                <c:pt idx="42734">
                  <c:v>0.7654170622055847</c:v>
                </c:pt>
                <c:pt idx="42735">
                  <c:v>0.7654349734018735</c:v>
                </c:pt>
                <c:pt idx="42736">
                  <c:v>0.7654528845981623</c:v>
                </c:pt>
                <c:pt idx="42737">
                  <c:v>0.7654707957944511</c:v>
                </c:pt>
                <c:pt idx="42738">
                  <c:v>0.7654887069907399</c:v>
                </c:pt>
                <c:pt idx="42739">
                  <c:v>0.7655066181870287</c:v>
                </c:pt>
                <c:pt idx="42740">
                  <c:v>0.7655245293833175</c:v>
                </c:pt>
                <c:pt idx="42741">
                  <c:v>0.7655424405796063</c:v>
                </c:pt>
                <c:pt idx="42742">
                  <c:v>0.7655603517758951</c:v>
                </c:pt>
                <c:pt idx="42743">
                  <c:v>0.7655782629721839</c:v>
                </c:pt>
                <c:pt idx="42744">
                  <c:v>0.7655961741684727</c:v>
                </c:pt>
                <c:pt idx="42745">
                  <c:v>0.7656140853647615</c:v>
                </c:pt>
                <c:pt idx="42746">
                  <c:v>0.7656319965610503</c:v>
                </c:pt>
                <c:pt idx="42747">
                  <c:v>0.7656499077573391</c:v>
                </c:pt>
                <c:pt idx="42748">
                  <c:v>0.7656678189536279</c:v>
                </c:pt>
                <c:pt idx="42749">
                  <c:v>0.7656857301499167</c:v>
                </c:pt>
                <c:pt idx="42750">
                  <c:v>0.7657036413462055</c:v>
                </c:pt>
                <c:pt idx="42751">
                  <c:v>0.7657215525424943</c:v>
                </c:pt>
                <c:pt idx="42752">
                  <c:v>0.7657394637387831</c:v>
                </c:pt>
                <c:pt idx="42753">
                  <c:v>0.7657573749350719</c:v>
                </c:pt>
                <c:pt idx="42754">
                  <c:v>0.7657752861313607</c:v>
                </c:pt>
                <c:pt idx="42755">
                  <c:v>0.7657931973276495</c:v>
                </c:pt>
                <c:pt idx="42756">
                  <c:v>0.7658111085239383</c:v>
                </c:pt>
                <c:pt idx="42757">
                  <c:v>0.7658290197202271</c:v>
                </c:pt>
                <c:pt idx="42758">
                  <c:v>0.7658469309165159</c:v>
                </c:pt>
                <c:pt idx="42759">
                  <c:v>0.7658648421128047</c:v>
                </c:pt>
                <c:pt idx="42760">
                  <c:v>0.7658827533090935</c:v>
                </c:pt>
                <c:pt idx="42761">
                  <c:v>0.7659006645053823</c:v>
                </c:pt>
                <c:pt idx="42762">
                  <c:v>0.7659185757016711</c:v>
                </c:pt>
                <c:pt idx="42763">
                  <c:v>0.7659364868979599</c:v>
                </c:pt>
                <c:pt idx="42764">
                  <c:v>0.7659543980942487</c:v>
                </c:pt>
                <c:pt idx="42765">
                  <c:v>0.7659723092905375</c:v>
                </c:pt>
                <c:pt idx="42766">
                  <c:v>0.7659902204868263</c:v>
                </c:pt>
                <c:pt idx="42767">
                  <c:v>0.7660081316831151</c:v>
                </c:pt>
                <c:pt idx="42768">
                  <c:v>0.7660260428794039</c:v>
                </c:pt>
                <c:pt idx="42769">
                  <c:v>0.7660439540756927</c:v>
                </c:pt>
                <c:pt idx="42770">
                  <c:v>0.7660618652719815</c:v>
                </c:pt>
                <c:pt idx="42771">
                  <c:v>0.7660797764682703</c:v>
                </c:pt>
                <c:pt idx="42772">
                  <c:v>0.7660976876645591</c:v>
                </c:pt>
                <c:pt idx="42773">
                  <c:v>0.7661155988608479</c:v>
                </c:pt>
                <c:pt idx="42774">
                  <c:v>0.7661335100571367</c:v>
                </c:pt>
                <c:pt idx="42775">
                  <c:v>0.7661514212534255</c:v>
                </c:pt>
                <c:pt idx="42776">
                  <c:v>0.7661693324497143</c:v>
                </c:pt>
                <c:pt idx="42777">
                  <c:v>0.7661872436460031</c:v>
                </c:pt>
                <c:pt idx="42778">
                  <c:v>0.7662051548422919</c:v>
                </c:pt>
                <c:pt idx="42779">
                  <c:v>0.7662230660385807</c:v>
                </c:pt>
                <c:pt idx="42780">
                  <c:v>0.7662409772348695</c:v>
                </c:pt>
                <c:pt idx="42781">
                  <c:v>0.7662588884311583</c:v>
                </c:pt>
                <c:pt idx="42782">
                  <c:v>0.7662767996274471</c:v>
                </c:pt>
                <c:pt idx="42783">
                  <c:v>0.7662947108237359</c:v>
                </c:pt>
                <c:pt idx="42784">
                  <c:v>0.7663126220200247</c:v>
                </c:pt>
                <c:pt idx="42785">
                  <c:v>0.7663305332163135</c:v>
                </c:pt>
                <c:pt idx="42786">
                  <c:v>0.7663484444126023</c:v>
                </c:pt>
                <c:pt idx="42787">
                  <c:v>0.7663663556088911</c:v>
                </c:pt>
                <c:pt idx="42788">
                  <c:v>0.7663842668051799</c:v>
                </c:pt>
                <c:pt idx="42789">
                  <c:v>0.7664021780014687</c:v>
                </c:pt>
                <c:pt idx="42790">
                  <c:v>0.7664200891977575</c:v>
                </c:pt>
                <c:pt idx="42791">
                  <c:v>0.7664380003940463</c:v>
                </c:pt>
                <c:pt idx="42792">
                  <c:v>0.7664559115903351</c:v>
                </c:pt>
                <c:pt idx="42793">
                  <c:v>0.7664738227866239</c:v>
                </c:pt>
                <c:pt idx="42794">
                  <c:v>0.7664917339829127</c:v>
                </c:pt>
                <c:pt idx="42795">
                  <c:v>0.7665096451792015</c:v>
                </c:pt>
                <c:pt idx="42796">
                  <c:v>0.7665275563754903</c:v>
                </c:pt>
                <c:pt idx="42797">
                  <c:v>0.7665454675717791</c:v>
                </c:pt>
                <c:pt idx="42798">
                  <c:v>0.7665633787680679</c:v>
                </c:pt>
                <c:pt idx="42799">
                  <c:v>0.7665812899643567</c:v>
                </c:pt>
                <c:pt idx="42800">
                  <c:v>0.7665992011606455</c:v>
                </c:pt>
                <c:pt idx="42801">
                  <c:v>0.7666171123569343</c:v>
                </c:pt>
                <c:pt idx="42802">
                  <c:v>0.7666350235532231</c:v>
                </c:pt>
                <c:pt idx="42803">
                  <c:v>0.76665293474951191</c:v>
                </c:pt>
                <c:pt idx="42804">
                  <c:v>0.76667084594580071</c:v>
                </c:pt>
                <c:pt idx="42805">
                  <c:v>0.76668875714208951</c:v>
                </c:pt>
                <c:pt idx="42806">
                  <c:v>0.76670666833837831</c:v>
                </c:pt>
                <c:pt idx="42807">
                  <c:v>0.76672457953466711</c:v>
                </c:pt>
                <c:pt idx="42808">
                  <c:v>0.76674249073095591</c:v>
                </c:pt>
                <c:pt idx="42809">
                  <c:v>0.76676040192724471</c:v>
                </c:pt>
                <c:pt idx="42810">
                  <c:v>0.76677831312353351</c:v>
                </c:pt>
                <c:pt idx="42811">
                  <c:v>0.76679622431982231</c:v>
                </c:pt>
                <c:pt idx="42812">
                  <c:v>0.76681413551611111</c:v>
                </c:pt>
                <c:pt idx="42813">
                  <c:v>0.76683204671239991</c:v>
                </c:pt>
                <c:pt idx="42814">
                  <c:v>0.76684995790868871</c:v>
                </c:pt>
                <c:pt idx="42815">
                  <c:v>0.76686786910497751</c:v>
                </c:pt>
                <c:pt idx="42816">
                  <c:v>0.76688578030126631</c:v>
                </c:pt>
                <c:pt idx="42817">
                  <c:v>0.76690369149755511</c:v>
                </c:pt>
                <c:pt idx="42818">
                  <c:v>0.76692160269384391</c:v>
                </c:pt>
                <c:pt idx="42819">
                  <c:v>0.76693951389013271</c:v>
                </c:pt>
                <c:pt idx="42820">
                  <c:v>0.76695742508642151</c:v>
                </c:pt>
                <c:pt idx="42821">
                  <c:v>0.76697533628271031</c:v>
                </c:pt>
                <c:pt idx="42822">
                  <c:v>0.76699324747899911</c:v>
                </c:pt>
                <c:pt idx="42823">
                  <c:v>0.76701115867528791</c:v>
                </c:pt>
                <c:pt idx="42824">
                  <c:v>0.76702906987157671</c:v>
                </c:pt>
                <c:pt idx="42825">
                  <c:v>0.76704698106786551</c:v>
                </c:pt>
                <c:pt idx="42826">
                  <c:v>0.76706489226415431</c:v>
                </c:pt>
                <c:pt idx="42827">
                  <c:v>0.76708280346044311</c:v>
                </c:pt>
                <c:pt idx="42828">
                  <c:v>0.76710071465673191</c:v>
                </c:pt>
                <c:pt idx="42829">
                  <c:v>0.76711862585302071</c:v>
                </c:pt>
                <c:pt idx="42830">
                  <c:v>0.76713653704930951</c:v>
                </c:pt>
                <c:pt idx="42831">
                  <c:v>0.76715444824559831</c:v>
                </c:pt>
                <c:pt idx="42832">
                  <c:v>0.76717235944188711</c:v>
                </c:pt>
                <c:pt idx="42833">
                  <c:v>0.76719027063817591</c:v>
                </c:pt>
                <c:pt idx="42834">
                  <c:v>0.76720818183446471</c:v>
                </c:pt>
                <c:pt idx="42835">
                  <c:v>0.76722609303075351</c:v>
                </c:pt>
                <c:pt idx="42836">
                  <c:v>0.76724400422704231</c:v>
                </c:pt>
                <c:pt idx="42837">
                  <c:v>0.76726191542333111</c:v>
                </c:pt>
                <c:pt idx="42838">
                  <c:v>0.76727982661961991</c:v>
                </c:pt>
                <c:pt idx="42839">
                  <c:v>0.76729773781590871</c:v>
                </c:pt>
                <c:pt idx="42840">
                  <c:v>0.76731564901219751</c:v>
                </c:pt>
                <c:pt idx="42841">
                  <c:v>0.76733356020848631</c:v>
                </c:pt>
                <c:pt idx="42842">
                  <c:v>0.76735147140477511</c:v>
                </c:pt>
                <c:pt idx="42843">
                  <c:v>0.76736938260106391</c:v>
                </c:pt>
                <c:pt idx="42844">
                  <c:v>0.76738729379735271</c:v>
                </c:pt>
                <c:pt idx="42845">
                  <c:v>0.76740520499364151</c:v>
                </c:pt>
                <c:pt idx="42846">
                  <c:v>0.76742311618993031</c:v>
                </c:pt>
                <c:pt idx="42847">
                  <c:v>0.76744102738621911</c:v>
                </c:pt>
                <c:pt idx="42848">
                  <c:v>0.76745893858250791</c:v>
                </c:pt>
                <c:pt idx="42849">
                  <c:v>0.76747684977879671</c:v>
                </c:pt>
                <c:pt idx="42850">
                  <c:v>0.76749476097508551</c:v>
                </c:pt>
                <c:pt idx="42851">
                  <c:v>0.76751267217137431</c:v>
                </c:pt>
                <c:pt idx="42852">
                  <c:v>0.76753058336766311</c:v>
                </c:pt>
                <c:pt idx="42853">
                  <c:v>0.76754849456395191</c:v>
                </c:pt>
                <c:pt idx="42854">
                  <c:v>0.76756640576024071</c:v>
                </c:pt>
                <c:pt idx="42855">
                  <c:v>0.76758431695652951</c:v>
                </c:pt>
                <c:pt idx="42856">
                  <c:v>0.76760222815281831</c:v>
                </c:pt>
                <c:pt idx="42857">
                  <c:v>0.76762013934910711</c:v>
                </c:pt>
                <c:pt idx="42858">
                  <c:v>0.76763805054539591</c:v>
                </c:pt>
                <c:pt idx="42859">
                  <c:v>0.76765596174168471</c:v>
                </c:pt>
                <c:pt idx="42860">
                  <c:v>0.76767387293797351</c:v>
                </c:pt>
                <c:pt idx="42861">
                  <c:v>0.76769178413426231</c:v>
                </c:pt>
                <c:pt idx="42862">
                  <c:v>0.76770969533055111</c:v>
                </c:pt>
                <c:pt idx="42863">
                  <c:v>0.76772760652683991</c:v>
                </c:pt>
                <c:pt idx="42864">
                  <c:v>0.76774551772312871</c:v>
                </c:pt>
                <c:pt idx="42865">
                  <c:v>0.76776342891941751</c:v>
                </c:pt>
                <c:pt idx="42866">
                  <c:v>0.76778134011570631</c:v>
                </c:pt>
                <c:pt idx="42867">
                  <c:v>0.76779925131199511</c:v>
                </c:pt>
                <c:pt idx="42868">
                  <c:v>0.76781716250828391</c:v>
                </c:pt>
                <c:pt idx="42869">
                  <c:v>0.76783507370457271</c:v>
                </c:pt>
                <c:pt idx="42870">
                  <c:v>0.76785298490086151</c:v>
                </c:pt>
                <c:pt idx="42871">
                  <c:v>0.76787089609715031</c:v>
                </c:pt>
                <c:pt idx="42872">
                  <c:v>0.76788880729343911</c:v>
                </c:pt>
                <c:pt idx="42873">
                  <c:v>0.76790671848972791</c:v>
                </c:pt>
                <c:pt idx="42874">
                  <c:v>0.76792462968601671</c:v>
                </c:pt>
                <c:pt idx="42875">
                  <c:v>0.76794254088230551</c:v>
                </c:pt>
                <c:pt idx="42876">
                  <c:v>0.76796045207859431</c:v>
                </c:pt>
                <c:pt idx="42877">
                  <c:v>0.76797836327488311</c:v>
                </c:pt>
                <c:pt idx="42878">
                  <c:v>0.76799627447117191</c:v>
                </c:pt>
                <c:pt idx="42879">
                  <c:v>0.76801418566746071</c:v>
                </c:pt>
                <c:pt idx="42880">
                  <c:v>0.76803209686374951</c:v>
                </c:pt>
                <c:pt idx="42881">
                  <c:v>0.76805000806003831</c:v>
                </c:pt>
                <c:pt idx="42882">
                  <c:v>0.76806791925632711</c:v>
                </c:pt>
                <c:pt idx="42883">
                  <c:v>0.76808583045261591</c:v>
                </c:pt>
                <c:pt idx="42884">
                  <c:v>0.76810374164890471</c:v>
                </c:pt>
                <c:pt idx="42885">
                  <c:v>0.76812165284519351</c:v>
                </c:pt>
                <c:pt idx="42886">
                  <c:v>0.76813956404148231</c:v>
                </c:pt>
                <c:pt idx="42887">
                  <c:v>0.76815747523777111</c:v>
                </c:pt>
                <c:pt idx="42888">
                  <c:v>0.76817538643405991</c:v>
                </c:pt>
                <c:pt idx="42889">
                  <c:v>0.76819329763034871</c:v>
                </c:pt>
                <c:pt idx="42890">
                  <c:v>0.76821120882663751</c:v>
                </c:pt>
                <c:pt idx="42891">
                  <c:v>0.76822912002292632</c:v>
                </c:pt>
                <c:pt idx="42892">
                  <c:v>0.76824703121921512</c:v>
                </c:pt>
                <c:pt idx="42893">
                  <c:v>0.76826494241550392</c:v>
                </c:pt>
                <c:pt idx="42894">
                  <c:v>0.76828285361179272</c:v>
                </c:pt>
                <c:pt idx="42895">
                  <c:v>0.76830076480808152</c:v>
                </c:pt>
                <c:pt idx="42896">
                  <c:v>0.76831867600437032</c:v>
                </c:pt>
                <c:pt idx="42897">
                  <c:v>0.76833658720065912</c:v>
                </c:pt>
                <c:pt idx="42898">
                  <c:v>0.76835449839694792</c:v>
                </c:pt>
                <c:pt idx="42899">
                  <c:v>0.76837240959323672</c:v>
                </c:pt>
                <c:pt idx="42900">
                  <c:v>0.76839032078952552</c:v>
                </c:pt>
                <c:pt idx="42901">
                  <c:v>0.76840823198581432</c:v>
                </c:pt>
                <c:pt idx="42902">
                  <c:v>0.76842614318210312</c:v>
                </c:pt>
                <c:pt idx="42903">
                  <c:v>0.76844405437839192</c:v>
                </c:pt>
                <c:pt idx="42904">
                  <c:v>0.76846196557468072</c:v>
                </c:pt>
                <c:pt idx="42905">
                  <c:v>0.76847987677096952</c:v>
                </c:pt>
                <c:pt idx="42906">
                  <c:v>0.76849778796725832</c:v>
                </c:pt>
                <c:pt idx="42907">
                  <c:v>0.76851569916354712</c:v>
                </c:pt>
                <c:pt idx="42908">
                  <c:v>0.76853361035983592</c:v>
                </c:pt>
                <c:pt idx="42909">
                  <c:v>0.76855152155612472</c:v>
                </c:pt>
                <c:pt idx="42910">
                  <c:v>0.76856943275241352</c:v>
                </c:pt>
                <c:pt idx="42911">
                  <c:v>0.76858734394870232</c:v>
                </c:pt>
                <c:pt idx="42912">
                  <c:v>0.76860525514499112</c:v>
                </c:pt>
                <c:pt idx="42913">
                  <c:v>0.76862316634127992</c:v>
                </c:pt>
                <c:pt idx="42914">
                  <c:v>0.76864107753756872</c:v>
                </c:pt>
                <c:pt idx="42915">
                  <c:v>0.76865898873385752</c:v>
                </c:pt>
                <c:pt idx="42916">
                  <c:v>0.76867689993014632</c:v>
                </c:pt>
                <c:pt idx="42917">
                  <c:v>0.76869481112643512</c:v>
                </c:pt>
                <c:pt idx="42918">
                  <c:v>0.76871272232272392</c:v>
                </c:pt>
                <c:pt idx="42919">
                  <c:v>0.76873063351901272</c:v>
                </c:pt>
                <c:pt idx="42920">
                  <c:v>0.76874854471530152</c:v>
                </c:pt>
                <c:pt idx="42921">
                  <c:v>0.76876645591159032</c:v>
                </c:pt>
                <c:pt idx="42922">
                  <c:v>0.76878436710787912</c:v>
                </c:pt>
                <c:pt idx="42923">
                  <c:v>0.76880227830416792</c:v>
                </c:pt>
                <c:pt idx="42924">
                  <c:v>0.76882018950045672</c:v>
                </c:pt>
                <c:pt idx="42925">
                  <c:v>0.76883810069674552</c:v>
                </c:pt>
                <c:pt idx="42926">
                  <c:v>0.76885601189303432</c:v>
                </c:pt>
                <c:pt idx="42927">
                  <c:v>0.76887392308932312</c:v>
                </c:pt>
                <c:pt idx="42928">
                  <c:v>0.76889183428561192</c:v>
                </c:pt>
                <c:pt idx="42929">
                  <c:v>0.76890974548190072</c:v>
                </c:pt>
                <c:pt idx="42930">
                  <c:v>0.76892765667818952</c:v>
                </c:pt>
                <c:pt idx="42931">
                  <c:v>0.76894556787447832</c:v>
                </c:pt>
                <c:pt idx="42932">
                  <c:v>0.76896347907076712</c:v>
                </c:pt>
                <c:pt idx="42933">
                  <c:v>0.76898139026705592</c:v>
                </c:pt>
                <c:pt idx="42934">
                  <c:v>0.76899930146334472</c:v>
                </c:pt>
                <c:pt idx="42935">
                  <c:v>0.76901721265963352</c:v>
                </c:pt>
                <c:pt idx="42936">
                  <c:v>0.76903512385592232</c:v>
                </c:pt>
                <c:pt idx="42937">
                  <c:v>0.76905303505221112</c:v>
                </c:pt>
                <c:pt idx="42938">
                  <c:v>0.76907094624849992</c:v>
                </c:pt>
                <c:pt idx="42939">
                  <c:v>0.76908885744478872</c:v>
                </c:pt>
                <c:pt idx="42940">
                  <c:v>0.76910676864107752</c:v>
                </c:pt>
                <c:pt idx="42941">
                  <c:v>0.76912467983736632</c:v>
                </c:pt>
                <c:pt idx="42942">
                  <c:v>0.76914259103365512</c:v>
                </c:pt>
                <c:pt idx="42943">
                  <c:v>0.76916050222994392</c:v>
                </c:pt>
                <c:pt idx="42944">
                  <c:v>0.76917841342623272</c:v>
                </c:pt>
                <c:pt idx="42945">
                  <c:v>0.76919632462252152</c:v>
                </c:pt>
                <c:pt idx="42946">
                  <c:v>0.76921423581881032</c:v>
                </c:pt>
                <c:pt idx="42947">
                  <c:v>0.76923214701509912</c:v>
                </c:pt>
                <c:pt idx="42948">
                  <c:v>0.76925005821138792</c:v>
                </c:pt>
                <c:pt idx="42949">
                  <c:v>0.76926796940767672</c:v>
                </c:pt>
                <c:pt idx="42950">
                  <c:v>0.76928588060396552</c:v>
                </c:pt>
                <c:pt idx="42951">
                  <c:v>0.76930379180025432</c:v>
                </c:pt>
                <c:pt idx="42952">
                  <c:v>0.76932170299654312</c:v>
                </c:pt>
                <c:pt idx="42953">
                  <c:v>0.76933961419283192</c:v>
                </c:pt>
                <c:pt idx="42954">
                  <c:v>0.76935752538912072</c:v>
                </c:pt>
                <c:pt idx="42955">
                  <c:v>0.76937543658540952</c:v>
                </c:pt>
                <c:pt idx="42956">
                  <c:v>0.76939334778169832</c:v>
                </c:pt>
                <c:pt idx="42957">
                  <c:v>0.76941125897798712</c:v>
                </c:pt>
                <c:pt idx="42958">
                  <c:v>0.76942917017427592</c:v>
                </c:pt>
                <c:pt idx="42959">
                  <c:v>0.76944708137056472</c:v>
                </c:pt>
                <c:pt idx="42960">
                  <c:v>0.76946499256685352</c:v>
                </c:pt>
                <c:pt idx="42961">
                  <c:v>0.76948290376314232</c:v>
                </c:pt>
                <c:pt idx="42962">
                  <c:v>0.76950081495943112</c:v>
                </c:pt>
                <c:pt idx="42963">
                  <c:v>0.76951872615571992</c:v>
                </c:pt>
                <c:pt idx="42964">
                  <c:v>0.76953663735200872</c:v>
                </c:pt>
                <c:pt idx="42965">
                  <c:v>0.76955454854829752</c:v>
                </c:pt>
                <c:pt idx="42966">
                  <c:v>0.76957245974458632</c:v>
                </c:pt>
                <c:pt idx="42967">
                  <c:v>0.76959037094087512</c:v>
                </c:pt>
                <c:pt idx="42968">
                  <c:v>0.76960828213716392</c:v>
                </c:pt>
                <c:pt idx="42969">
                  <c:v>0.76962619333345272</c:v>
                </c:pt>
                <c:pt idx="42970">
                  <c:v>0.76964410452974152</c:v>
                </c:pt>
                <c:pt idx="42971">
                  <c:v>0.76966201572603032</c:v>
                </c:pt>
                <c:pt idx="42972">
                  <c:v>0.76967992692231912</c:v>
                </c:pt>
                <c:pt idx="42973">
                  <c:v>0.76969783811860792</c:v>
                </c:pt>
                <c:pt idx="42974">
                  <c:v>0.76971574931489672</c:v>
                </c:pt>
                <c:pt idx="42975">
                  <c:v>0.76973366051118552</c:v>
                </c:pt>
                <c:pt idx="42976">
                  <c:v>0.76975157170747432</c:v>
                </c:pt>
                <c:pt idx="42977">
                  <c:v>0.76976948290376312</c:v>
                </c:pt>
                <c:pt idx="42978">
                  <c:v>0.76978739410005192</c:v>
                </c:pt>
                <c:pt idx="42979">
                  <c:v>0.76980530529634073</c:v>
                </c:pt>
                <c:pt idx="42980">
                  <c:v>0.76982321649262953</c:v>
                </c:pt>
                <c:pt idx="42981">
                  <c:v>0.76984112768891833</c:v>
                </c:pt>
                <c:pt idx="42982">
                  <c:v>0.76985903888520713</c:v>
                </c:pt>
                <c:pt idx="42983">
                  <c:v>0.76987695008149593</c:v>
                </c:pt>
                <c:pt idx="42984">
                  <c:v>0.76989486127778473</c:v>
                </c:pt>
                <c:pt idx="42985">
                  <c:v>0.76991277247407353</c:v>
                </c:pt>
                <c:pt idx="42986">
                  <c:v>0.76993068367036233</c:v>
                </c:pt>
                <c:pt idx="42987">
                  <c:v>0.76994859486665113</c:v>
                </c:pt>
                <c:pt idx="42988">
                  <c:v>0.76996650606293993</c:v>
                </c:pt>
                <c:pt idx="42989">
                  <c:v>0.76998441725922873</c:v>
                </c:pt>
                <c:pt idx="42990">
                  <c:v>0.77000232845551753</c:v>
                </c:pt>
                <c:pt idx="42991">
                  <c:v>0.77002023965180633</c:v>
                </c:pt>
                <c:pt idx="42992">
                  <c:v>0.77003815084809513</c:v>
                </c:pt>
                <c:pt idx="42993">
                  <c:v>0.77005606204438393</c:v>
                </c:pt>
                <c:pt idx="42994">
                  <c:v>0.77007397324067273</c:v>
                </c:pt>
                <c:pt idx="42995">
                  <c:v>0.77009188443696153</c:v>
                </c:pt>
                <c:pt idx="42996">
                  <c:v>0.77010979563325033</c:v>
                </c:pt>
                <c:pt idx="42997">
                  <c:v>0.77012770682953913</c:v>
                </c:pt>
                <c:pt idx="42998">
                  <c:v>0.77014561802582793</c:v>
                </c:pt>
                <c:pt idx="42999">
                  <c:v>0.77016352922211673</c:v>
                </c:pt>
                <c:pt idx="43000">
                  <c:v>0.77018144041840553</c:v>
                </c:pt>
                <c:pt idx="43001">
                  <c:v>0.77019935161469433</c:v>
                </c:pt>
                <c:pt idx="43002">
                  <c:v>0.77021726281098313</c:v>
                </c:pt>
                <c:pt idx="43003">
                  <c:v>0.77023517400727193</c:v>
                </c:pt>
                <c:pt idx="43004">
                  <c:v>0.77025308520356073</c:v>
                </c:pt>
                <c:pt idx="43005">
                  <c:v>0.77027099639984953</c:v>
                </c:pt>
                <c:pt idx="43006">
                  <c:v>0.77028890759613833</c:v>
                </c:pt>
                <c:pt idx="43007">
                  <c:v>0.77030681879242713</c:v>
                </c:pt>
                <c:pt idx="43008">
                  <c:v>0.77032472998871593</c:v>
                </c:pt>
                <c:pt idx="43009">
                  <c:v>0.77034264118500473</c:v>
                </c:pt>
                <c:pt idx="43010">
                  <c:v>0.77036055238129353</c:v>
                </c:pt>
                <c:pt idx="43011">
                  <c:v>0.77037846357758233</c:v>
                </c:pt>
                <c:pt idx="43012">
                  <c:v>0.77039637477387113</c:v>
                </c:pt>
                <c:pt idx="43013">
                  <c:v>0.77041428597015993</c:v>
                </c:pt>
                <c:pt idx="43014">
                  <c:v>0.77043219716644873</c:v>
                </c:pt>
                <c:pt idx="43015">
                  <c:v>0.77045010836273753</c:v>
                </c:pt>
                <c:pt idx="43016">
                  <c:v>0.77046801955902633</c:v>
                </c:pt>
                <c:pt idx="43017">
                  <c:v>0.77048593075531513</c:v>
                </c:pt>
                <c:pt idx="43018">
                  <c:v>0.77050384195160393</c:v>
                </c:pt>
                <c:pt idx="43019">
                  <c:v>0.77052175314789273</c:v>
                </c:pt>
                <c:pt idx="43020">
                  <c:v>0.77053966434418153</c:v>
                </c:pt>
                <c:pt idx="43021">
                  <c:v>0.77055757554047033</c:v>
                </c:pt>
                <c:pt idx="43022">
                  <c:v>0.77057548673675913</c:v>
                </c:pt>
                <c:pt idx="43023">
                  <c:v>0.77059339793304793</c:v>
                </c:pt>
                <c:pt idx="43024">
                  <c:v>0.77061130912933673</c:v>
                </c:pt>
                <c:pt idx="43025">
                  <c:v>0.77062922032562553</c:v>
                </c:pt>
                <c:pt idx="43026">
                  <c:v>0.77064713152191433</c:v>
                </c:pt>
                <c:pt idx="43027">
                  <c:v>0.77066504271820313</c:v>
                </c:pt>
                <c:pt idx="43028">
                  <c:v>0.77068295391449193</c:v>
                </c:pt>
                <c:pt idx="43029">
                  <c:v>0.77070086511078073</c:v>
                </c:pt>
                <c:pt idx="43030">
                  <c:v>0.77071877630706953</c:v>
                </c:pt>
                <c:pt idx="43031">
                  <c:v>0.77073668750335833</c:v>
                </c:pt>
                <c:pt idx="43032">
                  <c:v>0.77075459869964713</c:v>
                </c:pt>
                <c:pt idx="43033">
                  <c:v>0.77077250989593593</c:v>
                </c:pt>
                <c:pt idx="43034">
                  <c:v>0.77079042109222473</c:v>
                </c:pt>
                <c:pt idx="43035">
                  <c:v>0.77080833228851353</c:v>
                </c:pt>
                <c:pt idx="43036">
                  <c:v>0.77082624348480233</c:v>
                </c:pt>
                <c:pt idx="43037">
                  <c:v>0.77084415468109113</c:v>
                </c:pt>
                <c:pt idx="43038">
                  <c:v>0.77086206587737993</c:v>
                </c:pt>
                <c:pt idx="43039">
                  <c:v>0.77087997707366873</c:v>
                </c:pt>
                <c:pt idx="43040">
                  <c:v>0.77089788826995753</c:v>
                </c:pt>
                <c:pt idx="43041">
                  <c:v>0.77091579946624633</c:v>
                </c:pt>
                <c:pt idx="43042">
                  <c:v>0.77093371066253513</c:v>
                </c:pt>
                <c:pt idx="43043">
                  <c:v>0.77095162185882393</c:v>
                </c:pt>
                <c:pt idx="43044">
                  <c:v>0.77096953305511273</c:v>
                </c:pt>
                <c:pt idx="43045">
                  <c:v>0.77098744425140153</c:v>
                </c:pt>
                <c:pt idx="43046">
                  <c:v>0.77100535544769033</c:v>
                </c:pt>
                <c:pt idx="43047">
                  <c:v>0.77102326664397913</c:v>
                </c:pt>
                <c:pt idx="43048">
                  <c:v>0.77104117784026793</c:v>
                </c:pt>
                <c:pt idx="43049">
                  <c:v>0.77105908903655673</c:v>
                </c:pt>
                <c:pt idx="43050">
                  <c:v>0.77107700023284553</c:v>
                </c:pt>
                <c:pt idx="43051">
                  <c:v>0.77109491142913433</c:v>
                </c:pt>
                <c:pt idx="43052">
                  <c:v>0.77111282262542313</c:v>
                </c:pt>
                <c:pt idx="43053">
                  <c:v>0.77113073382171193</c:v>
                </c:pt>
                <c:pt idx="43054">
                  <c:v>0.77114864501800073</c:v>
                </c:pt>
                <c:pt idx="43055">
                  <c:v>0.77116655621428953</c:v>
                </c:pt>
                <c:pt idx="43056">
                  <c:v>0.77118446741057833</c:v>
                </c:pt>
                <c:pt idx="43057">
                  <c:v>0.77120237860686713</c:v>
                </c:pt>
                <c:pt idx="43058">
                  <c:v>0.77122028980315593</c:v>
                </c:pt>
                <c:pt idx="43059">
                  <c:v>0.77123820099944473</c:v>
                </c:pt>
                <c:pt idx="43060">
                  <c:v>0.77125611219573353</c:v>
                </c:pt>
                <c:pt idx="43061">
                  <c:v>0.77127402339202233</c:v>
                </c:pt>
                <c:pt idx="43062">
                  <c:v>0.77129193458831113</c:v>
                </c:pt>
                <c:pt idx="43063">
                  <c:v>0.77130984578459993</c:v>
                </c:pt>
                <c:pt idx="43064">
                  <c:v>0.77132775698088873</c:v>
                </c:pt>
                <c:pt idx="43065">
                  <c:v>0.77134566817717753</c:v>
                </c:pt>
                <c:pt idx="43066">
                  <c:v>0.77136357937346633</c:v>
                </c:pt>
                <c:pt idx="43067">
                  <c:v>0.77138149056975513</c:v>
                </c:pt>
                <c:pt idx="43068">
                  <c:v>0.77139940176604394</c:v>
                </c:pt>
                <c:pt idx="43069">
                  <c:v>0.77141731296233274</c:v>
                </c:pt>
                <c:pt idx="43070">
                  <c:v>0.77143522415862154</c:v>
                </c:pt>
                <c:pt idx="43071">
                  <c:v>0.77145313535491034</c:v>
                </c:pt>
                <c:pt idx="43072">
                  <c:v>0.77147104655119914</c:v>
                </c:pt>
                <c:pt idx="43073">
                  <c:v>0.77148895774748794</c:v>
                </c:pt>
                <c:pt idx="43074">
                  <c:v>0.77150686894377674</c:v>
                </c:pt>
                <c:pt idx="43075">
                  <c:v>0.77152478014006554</c:v>
                </c:pt>
                <c:pt idx="43076">
                  <c:v>0.77154269133635434</c:v>
                </c:pt>
                <c:pt idx="43077">
                  <c:v>0.77156060253264314</c:v>
                </c:pt>
                <c:pt idx="43078">
                  <c:v>0.77157851372893194</c:v>
                </c:pt>
                <c:pt idx="43079">
                  <c:v>0.77159642492522074</c:v>
                </c:pt>
                <c:pt idx="43080">
                  <c:v>0.77161433612150954</c:v>
                </c:pt>
                <c:pt idx="43081">
                  <c:v>0.77163224731779834</c:v>
                </c:pt>
                <c:pt idx="43082">
                  <c:v>0.77165015851408714</c:v>
                </c:pt>
                <c:pt idx="43083">
                  <c:v>0.77166806971037594</c:v>
                </c:pt>
                <c:pt idx="43084">
                  <c:v>0.77168598090666474</c:v>
                </c:pt>
                <c:pt idx="43085">
                  <c:v>0.77170389210295354</c:v>
                </c:pt>
                <c:pt idx="43086">
                  <c:v>0.77172180329924234</c:v>
                </c:pt>
                <c:pt idx="43087">
                  <c:v>0.77173971449553114</c:v>
                </c:pt>
                <c:pt idx="43088">
                  <c:v>0.77175762569181994</c:v>
                </c:pt>
                <c:pt idx="43089">
                  <c:v>0.77177553688810874</c:v>
                </c:pt>
                <c:pt idx="43090">
                  <c:v>0.77179344808439754</c:v>
                </c:pt>
                <c:pt idx="43091">
                  <c:v>0.77181135928068634</c:v>
                </c:pt>
                <c:pt idx="43092">
                  <c:v>0.77182927047697514</c:v>
                </c:pt>
                <c:pt idx="43093">
                  <c:v>0.77184718167326394</c:v>
                </c:pt>
                <c:pt idx="43094">
                  <c:v>0.77186509286955274</c:v>
                </c:pt>
                <c:pt idx="43095">
                  <c:v>0.77188300406584154</c:v>
                </c:pt>
                <c:pt idx="43096">
                  <c:v>0.77190091526213034</c:v>
                </c:pt>
                <c:pt idx="43097">
                  <c:v>0.77191882645841914</c:v>
                </c:pt>
                <c:pt idx="43098">
                  <c:v>0.77193673765470794</c:v>
                </c:pt>
                <c:pt idx="43099">
                  <c:v>0.77195464885099674</c:v>
                </c:pt>
                <c:pt idx="43100">
                  <c:v>0.77197256004728554</c:v>
                </c:pt>
                <c:pt idx="43101">
                  <c:v>0.77199047124357434</c:v>
                </c:pt>
                <c:pt idx="43102">
                  <c:v>0.77200838243986314</c:v>
                </c:pt>
                <c:pt idx="43103">
                  <c:v>0.77202629363615194</c:v>
                </c:pt>
                <c:pt idx="43104">
                  <c:v>0.77204420483244074</c:v>
                </c:pt>
                <c:pt idx="43105">
                  <c:v>0.77206211602872954</c:v>
                </c:pt>
                <c:pt idx="43106">
                  <c:v>0.77208002722501834</c:v>
                </c:pt>
                <c:pt idx="43107">
                  <c:v>0.77209793842130714</c:v>
                </c:pt>
                <c:pt idx="43108">
                  <c:v>0.77211584961759594</c:v>
                </c:pt>
                <c:pt idx="43109">
                  <c:v>0.77213376081388474</c:v>
                </c:pt>
                <c:pt idx="43110">
                  <c:v>0.77215167201017354</c:v>
                </c:pt>
                <c:pt idx="43111">
                  <c:v>0.77216958320646234</c:v>
                </c:pt>
                <c:pt idx="43112">
                  <c:v>0.77218749440275114</c:v>
                </c:pt>
                <c:pt idx="43113">
                  <c:v>0.77220540559903994</c:v>
                </c:pt>
                <c:pt idx="43114">
                  <c:v>0.77222331679532874</c:v>
                </c:pt>
                <c:pt idx="43115">
                  <c:v>0.77224122799161754</c:v>
                </c:pt>
                <c:pt idx="43116">
                  <c:v>0.77225913918790634</c:v>
                </c:pt>
                <c:pt idx="43117">
                  <c:v>0.77227705038419514</c:v>
                </c:pt>
                <c:pt idx="43118">
                  <c:v>0.77229496158048394</c:v>
                </c:pt>
                <c:pt idx="43119">
                  <c:v>0.77231287277677274</c:v>
                </c:pt>
                <c:pt idx="43120">
                  <c:v>0.77233078397306154</c:v>
                </c:pt>
                <c:pt idx="43121">
                  <c:v>0.77234869516935034</c:v>
                </c:pt>
                <c:pt idx="43122">
                  <c:v>0.77236660636563914</c:v>
                </c:pt>
                <c:pt idx="43123">
                  <c:v>0.77238451756192794</c:v>
                </c:pt>
                <c:pt idx="43124">
                  <c:v>0.77240242875821674</c:v>
                </c:pt>
                <c:pt idx="43125">
                  <c:v>0.77242033995450554</c:v>
                </c:pt>
                <c:pt idx="43126">
                  <c:v>0.77243825115079434</c:v>
                </c:pt>
                <c:pt idx="43127">
                  <c:v>0.77245616234708314</c:v>
                </c:pt>
                <c:pt idx="43128">
                  <c:v>0.77247407354337194</c:v>
                </c:pt>
                <c:pt idx="43129">
                  <c:v>0.77249198473966074</c:v>
                </c:pt>
                <c:pt idx="43130">
                  <c:v>0.77250989593594954</c:v>
                </c:pt>
                <c:pt idx="43131">
                  <c:v>0.77252780713223834</c:v>
                </c:pt>
                <c:pt idx="43132">
                  <c:v>0.77254571832852714</c:v>
                </c:pt>
                <c:pt idx="43133">
                  <c:v>0.77256362952481594</c:v>
                </c:pt>
                <c:pt idx="43134">
                  <c:v>0.77258154072110474</c:v>
                </c:pt>
                <c:pt idx="43135">
                  <c:v>0.77259945191739354</c:v>
                </c:pt>
                <c:pt idx="43136">
                  <c:v>0.77261736311368234</c:v>
                </c:pt>
                <c:pt idx="43137">
                  <c:v>0.77263527430997114</c:v>
                </c:pt>
                <c:pt idx="43138">
                  <c:v>0.77265318550625994</c:v>
                </c:pt>
                <c:pt idx="43139">
                  <c:v>0.77267109670254874</c:v>
                </c:pt>
                <c:pt idx="43140">
                  <c:v>0.77268900789883754</c:v>
                </c:pt>
                <c:pt idx="43141">
                  <c:v>0.77270691909512634</c:v>
                </c:pt>
                <c:pt idx="43142">
                  <c:v>0.77272483029141514</c:v>
                </c:pt>
                <c:pt idx="43143">
                  <c:v>0.77274274148770394</c:v>
                </c:pt>
                <c:pt idx="43144">
                  <c:v>0.77276065268399274</c:v>
                </c:pt>
                <c:pt idx="43145">
                  <c:v>0.77277856388028154</c:v>
                </c:pt>
                <c:pt idx="43146">
                  <c:v>0.77279647507657034</c:v>
                </c:pt>
                <c:pt idx="43147">
                  <c:v>0.77281438627285914</c:v>
                </c:pt>
                <c:pt idx="43148">
                  <c:v>0.77283229746914794</c:v>
                </c:pt>
                <c:pt idx="43149">
                  <c:v>0.77285020866543674</c:v>
                </c:pt>
                <c:pt idx="43150">
                  <c:v>0.77286811986172554</c:v>
                </c:pt>
                <c:pt idx="43151">
                  <c:v>0.77288603105801434</c:v>
                </c:pt>
                <c:pt idx="43152">
                  <c:v>0.77290394225430314</c:v>
                </c:pt>
                <c:pt idx="43153">
                  <c:v>0.77292185345059194</c:v>
                </c:pt>
                <c:pt idx="43154">
                  <c:v>0.77293976464688074</c:v>
                </c:pt>
                <c:pt idx="43155">
                  <c:v>0.77295767584316954</c:v>
                </c:pt>
                <c:pt idx="43156">
                  <c:v>0.77297558703945835</c:v>
                </c:pt>
                <c:pt idx="43157">
                  <c:v>0.77299349823574715</c:v>
                </c:pt>
                <c:pt idx="43158">
                  <c:v>0.77301140943203595</c:v>
                </c:pt>
                <c:pt idx="43159">
                  <c:v>0.77302932062832475</c:v>
                </c:pt>
                <c:pt idx="43160">
                  <c:v>0.77304723182461355</c:v>
                </c:pt>
                <c:pt idx="43161">
                  <c:v>0.77306514302090235</c:v>
                </c:pt>
                <c:pt idx="43162">
                  <c:v>0.77308305421719115</c:v>
                </c:pt>
                <c:pt idx="43163">
                  <c:v>0.77310096541347995</c:v>
                </c:pt>
                <c:pt idx="43164">
                  <c:v>0.77311887660976875</c:v>
                </c:pt>
                <c:pt idx="43165">
                  <c:v>0.77313678780605755</c:v>
                </c:pt>
                <c:pt idx="43166">
                  <c:v>0.77315469900234635</c:v>
                </c:pt>
                <c:pt idx="43167">
                  <c:v>0.77317261019863515</c:v>
                </c:pt>
                <c:pt idx="43168">
                  <c:v>0.77319052139492395</c:v>
                </c:pt>
                <c:pt idx="43169">
                  <c:v>0.77320843259121275</c:v>
                </c:pt>
                <c:pt idx="43170">
                  <c:v>0.77322634378750155</c:v>
                </c:pt>
                <c:pt idx="43171">
                  <c:v>0.77324425498379035</c:v>
                </c:pt>
                <c:pt idx="43172">
                  <c:v>0.77326216618007915</c:v>
                </c:pt>
                <c:pt idx="43173">
                  <c:v>0.77328007737636795</c:v>
                </c:pt>
                <c:pt idx="43174">
                  <c:v>0.77329798857265675</c:v>
                </c:pt>
                <c:pt idx="43175">
                  <c:v>0.77331589976894555</c:v>
                </c:pt>
                <c:pt idx="43176">
                  <c:v>0.77333381096523435</c:v>
                </c:pt>
                <c:pt idx="43177">
                  <c:v>0.77335172216152315</c:v>
                </c:pt>
                <c:pt idx="43178">
                  <c:v>0.77336963335781195</c:v>
                </c:pt>
                <c:pt idx="43179">
                  <c:v>0.77338754455410075</c:v>
                </c:pt>
                <c:pt idx="43180">
                  <c:v>0.77340545575038955</c:v>
                </c:pt>
                <c:pt idx="43181">
                  <c:v>0.77342336694667835</c:v>
                </c:pt>
                <c:pt idx="43182">
                  <c:v>0.77344127814296715</c:v>
                </c:pt>
                <c:pt idx="43183">
                  <c:v>0.77345918933925595</c:v>
                </c:pt>
                <c:pt idx="43184">
                  <c:v>0.77347710053554475</c:v>
                </c:pt>
                <c:pt idx="43185">
                  <c:v>0.77349501173183355</c:v>
                </c:pt>
                <c:pt idx="43186">
                  <c:v>0.77351292292812235</c:v>
                </c:pt>
                <c:pt idx="43187">
                  <c:v>0.77353083412441115</c:v>
                </c:pt>
                <c:pt idx="43188">
                  <c:v>0.77354874532069995</c:v>
                </c:pt>
                <c:pt idx="43189">
                  <c:v>0.77356665651698875</c:v>
                </c:pt>
                <c:pt idx="43190">
                  <c:v>0.77358456771327755</c:v>
                </c:pt>
                <c:pt idx="43191">
                  <c:v>0.77360247890956635</c:v>
                </c:pt>
                <c:pt idx="43192">
                  <c:v>0.77362039010585515</c:v>
                </c:pt>
                <c:pt idx="43193">
                  <c:v>0.77363830130214395</c:v>
                </c:pt>
                <c:pt idx="43194">
                  <c:v>0.77365621249843275</c:v>
                </c:pt>
                <c:pt idx="43195">
                  <c:v>0.77367412369472155</c:v>
                </c:pt>
                <c:pt idx="43196">
                  <c:v>0.77369203489101035</c:v>
                </c:pt>
                <c:pt idx="43197">
                  <c:v>0.77370994608729915</c:v>
                </c:pt>
                <c:pt idx="43198">
                  <c:v>0.77372785728358795</c:v>
                </c:pt>
                <c:pt idx="43199">
                  <c:v>0.77374576847987675</c:v>
                </c:pt>
                <c:pt idx="43200">
                  <c:v>0.77376367967616555</c:v>
                </c:pt>
                <c:pt idx="43201">
                  <c:v>0.77378159087245435</c:v>
                </c:pt>
                <c:pt idx="43202">
                  <c:v>0.77379950206874315</c:v>
                </c:pt>
                <c:pt idx="43203">
                  <c:v>0.77381741326503195</c:v>
                </c:pt>
                <c:pt idx="43204">
                  <c:v>0.77383532446132075</c:v>
                </c:pt>
                <c:pt idx="43205">
                  <c:v>0.77385323565760955</c:v>
                </c:pt>
                <c:pt idx="43206">
                  <c:v>0.77387114685389835</c:v>
                </c:pt>
                <c:pt idx="43207">
                  <c:v>0.77388905805018715</c:v>
                </c:pt>
                <c:pt idx="43208">
                  <c:v>0.77390696924647595</c:v>
                </c:pt>
                <c:pt idx="43209">
                  <c:v>0.77392488044276475</c:v>
                </c:pt>
                <c:pt idx="43210">
                  <c:v>0.77394279163905355</c:v>
                </c:pt>
                <c:pt idx="43211">
                  <c:v>0.77396070283534235</c:v>
                </c:pt>
                <c:pt idx="43212">
                  <c:v>0.77397861403163115</c:v>
                </c:pt>
                <c:pt idx="43213">
                  <c:v>0.77399652522791995</c:v>
                </c:pt>
                <c:pt idx="43214">
                  <c:v>0.77401443642420875</c:v>
                </c:pt>
                <c:pt idx="43215">
                  <c:v>0.77403234762049755</c:v>
                </c:pt>
                <c:pt idx="43216">
                  <c:v>0.77405025881678635</c:v>
                </c:pt>
                <c:pt idx="43217">
                  <c:v>0.77406817001307515</c:v>
                </c:pt>
                <c:pt idx="43218">
                  <c:v>0.77408608120936395</c:v>
                </c:pt>
                <c:pt idx="43219">
                  <c:v>0.77410399240565275</c:v>
                </c:pt>
                <c:pt idx="43220">
                  <c:v>0.77412190360194155</c:v>
                </c:pt>
                <c:pt idx="43221">
                  <c:v>0.77413981479823035</c:v>
                </c:pt>
                <c:pt idx="43222">
                  <c:v>0.77415772599451915</c:v>
                </c:pt>
                <c:pt idx="43223">
                  <c:v>0.77417563719080795</c:v>
                </c:pt>
                <c:pt idx="43224">
                  <c:v>0.77419354838709675</c:v>
                </c:pt>
                <c:pt idx="43225">
                  <c:v>0.77421145958338555</c:v>
                </c:pt>
                <c:pt idx="43226">
                  <c:v>0.77422937077967435</c:v>
                </c:pt>
                <c:pt idx="43227">
                  <c:v>0.77424728197596315</c:v>
                </c:pt>
                <c:pt idx="43228">
                  <c:v>0.77426519317225195</c:v>
                </c:pt>
                <c:pt idx="43229">
                  <c:v>0.77428310436854075</c:v>
                </c:pt>
                <c:pt idx="43230">
                  <c:v>0.77430101556482955</c:v>
                </c:pt>
                <c:pt idx="43231">
                  <c:v>0.77431892676111835</c:v>
                </c:pt>
                <c:pt idx="43232">
                  <c:v>0.77433683795740715</c:v>
                </c:pt>
                <c:pt idx="43233">
                  <c:v>0.77435474915369595</c:v>
                </c:pt>
                <c:pt idx="43234">
                  <c:v>0.77437266034998475</c:v>
                </c:pt>
                <c:pt idx="43235">
                  <c:v>0.77439057154627355</c:v>
                </c:pt>
                <c:pt idx="43236">
                  <c:v>0.77440848274256235</c:v>
                </c:pt>
                <c:pt idx="43237">
                  <c:v>0.77442639393885115</c:v>
                </c:pt>
                <c:pt idx="43238">
                  <c:v>0.77444430513513995</c:v>
                </c:pt>
                <c:pt idx="43239">
                  <c:v>0.77446221633142875</c:v>
                </c:pt>
                <c:pt idx="43240">
                  <c:v>0.77448012752771755</c:v>
                </c:pt>
                <c:pt idx="43241">
                  <c:v>0.77449803872400635</c:v>
                </c:pt>
                <c:pt idx="43242">
                  <c:v>0.77451594992029515</c:v>
                </c:pt>
                <c:pt idx="43243">
                  <c:v>0.77453386111658395</c:v>
                </c:pt>
                <c:pt idx="43244">
                  <c:v>0.77455177231287275</c:v>
                </c:pt>
                <c:pt idx="43245">
                  <c:v>0.77456968350916156</c:v>
                </c:pt>
                <c:pt idx="43246">
                  <c:v>0.77458759470545036</c:v>
                </c:pt>
                <c:pt idx="43247">
                  <c:v>0.77460550590173916</c:v>
                </c:pt>
                <c:pt idx="43248">
                  <c:v>0.77462341709802796</c:v>
                </c:pt>
                <c:pt idx="43249">
                  <c:v>0.77464132829431676</c:v>
                </c:pt>
                <c:pt idx="43250">
                  <c:v>0.77465923949060556</c:v>
                </c:pt>
                <c:pt idx="43251">
                  <c:v>0.77467715068689436</c:v>
                </c:pt>
                <c:pt idx="43252">
                  <c:v>0.77469506188318316</c:v>
                </c:pt>
                <c:pt idx="43253">
                  <c:v>0.77471297307947196</c:v>
                </c:pt>
                <c:pt idx="43254">
                  <c:v>0.77473088427576076</c:v>
                </c:pt>
                <c:pt idx="43255">
                  <c:v>0.77474879547204956</c:v>
                </c:pt>
                <c:pt idx="43256">
                  <c:v>0.77476670666833836</c:v>
                </c:pt>
                <c:pt idx="43257">
                  <c:v>0.77478461786462716</c:v>
                </c:pt>
                <c:pt idx="43258">
                  <c:v>0.77480252906091596</c:v>
                </c:pt>
                <c:pt idx="43259">
                  <c:v>0.77482044025720476</c:v>
                </c:pt>
                <c:pt idx="43260">
                  <c:v>0.77483835145349356</c:v>
                </c:pt>
                <c:pt idx="43261">
                  <c:v>0.77485626264978236</c:v>
                </c:pt>
                <c:pt idx="43262">
                  <c:v>0.77487417384607116</c:v>
                </c:pt>
                <c:pt idx="43263">
                  <c:v>0.77489208504235996</c:v>
                </c:pt>
                <c:pt idx="43264">
                  <c:v>0.77490999623864876</c:v>
                </c:pt>
                <c:pt idx="43265">
                  <c:v>0.77492790743493756</c:v>
                </c:pt>
                <c:pt idx="43266">
                  <c:v>0.77494581863122636</c:v>
                </c:pt>
                <c:pt idx="43267">
                  <c:v>0.77496372982751516</c:v>
                </c:pt>
                <c:pt idx="43268">
                  <c:v>0.77498164102380396</c:v>
                </c:pt>
                <c:pt idx="43269">
                  <c:v>0.77499955222009276</c:v>
                </c:pt>
                <c:pt idx="43270">
                  <c:v>0.77501746341638156</c:v>
                </c:pt>
                <c:pt idx="43271">
                  <c:v>0.77503537461267036</c:v>
                </c:pt>
                <c:pt idx="43272">
                  <c:v>0.77505328580895916</c:v>
                </c:pt>
                <c:pt idx="43273">
                  <c:v>0.77507119700524796</c:v>
                </c:pt>
                <c:pt idx="43274">
                  <c:v>0.77508910820153676</c:v>
                </c:pt>
                <c:pt idx="43275">
                  <c:v>0.77510701939782556</c:v>
                </c:pt>
                <c:pt idx="43276">
                  <c:v>0.77512493059411436</c:v>
                </c:pt>
                <c:pt idx="43277">
                  <c:v>0.77514284179040316</c:v>
                </c:pt>
                <c:pt idx="43278">
                  <c:v>0.77516075298669196</c:v>
                </c:pt>
                <c:pt idx="43279">
                  <c:v>0.77517866418298076</c:v>
                </c:pt>
                <c:pt idx="43280">
                  <c:v>0.77519657537926956</c:v>
                </c:pt>
                <c:pt idx="43281">
                  <c:v>0.77521448657555836</c:v>
                </c:pt>
                <c:pt idx="43282">
                  <c:v>0.77523239777184716</c:v>
                </c:pt>
                <c:pt idx="43283">
                  <c:v>0.77525030896813596</c:v>
                </c:pt>
                <c:pt idx="43284">
                  <c:v>0.77526822016442476</c:v>
                </c:pt>
                <c:pt idx="43285">
                  <c:v>0.77528613136071356</c:v>
                </c:pt>
                <c:pt idx="43286">
                  <c:v>0.77530404255700236</c:v>
                </c:pt>
                <c:pt idx="43287">
                  <c:v>0.77532195375329116</c:v>
                </c:pt>
                <c:pt idx="43288">
                  <c:v>0.77533986494957996</c:v>
                </c:pt>
                <c:pt idx="43289">
                  <c:v>0.77535777614586876</c:v>
                </c:pt>
                <c:pt idx="43290">
                  <c:v>0.77537568734215756</c:v>
                </c:pt>
                <c:pt idx="43291">
                  <c:v>0.77539359853844636</c:v>
                </c:pt>
                <c:pt idx="43292">
                  <c:v>0.77541150973473516</c:v>
                </c:pt>
                <c:pt idx="43293">
                  <c:v>0.77542942093102396</c:v>
                </c:pt>
                <c:pt idx="43294">
                  <c:v>0.77544733212731276</c:v>
                </c:pt>
                <c:pt idx="43295">
                  <c:v>0.77546524332360156</c:v>
                </c:pt>
                <c:pt idx="43296">
                  <c:v>0.77548315451989036</c:v>
                </c:pt>
                <c:pt idx="43297">
                  <c:v>0.77550106571617916</c:v>
                </c:pt>
                <c:pt idx="43298">
                  <c:v>0.77551897691246796</c:v>
                </c:pt>
                <c:pt idx="43299">
                  <c:v>0.77553688810875676</c:v>
                </c:pt>
                <c:pt idx="43300">
                  <c:v>0.77555479930504556</c:v>
                </c:pt>
                <c:pt idx="43301">
                  <c:v>0.77557271050133436</c:v>
                </c:pt>
                <c:pt idx="43302">
                  <c:v>0.77559062169762316</c:v>
                </c:pt>
                <c:pt idx="43303">
                  <c:v>0.77560853289391196</c:v>
                </c:pt>
                <c:pt idx="43304">
                  <c:v>0.77562644409020076</c:v>
                </c:pt>
                <c:pt idx="43305">
                  <c:v>0.77564435528648956</c:v>
                </c:pt>
                <c:pt idx="43306">
                  <c:v>0.77566226648277836</c:v>
                </c:pt>
                <c:pt idx="43307">
                  <c:v>0.77568017767906716</c:v>
                </c:pt>
                <c:pt idx="43308">
                  <c:v>0.77569808887535596</c:v>
                </c:pt>
                <c:pt idx="43309">
                  <c:v>0.77571600007164476</c:v>
                </c:pt>
                <c:pt idx="43310">
                  <c:v>0.77573391126793356</c:v>
                </c:pt>
                <c:pt idx="43311">
                  <c:v>0.77575182246422236</c:v>
                </c:pt>
                <c:pt idx="43312">
                  <c:v>0.77576973366051116</c:v>
                </c:pt>
                <c:pt idx="43313">
                  <c:v>0.77578764485679996</c:v>
                </c:pt>
                <c:pt idx="43314">
                  <c:v>0.77580555605308876</c:v>
                </c:pt>
                <c:pt idx="43315">
                  <c:v>0.77582346724937756</c:v>
                </c:pt>
                <c:pt idx="43316">
                  <c:v>0.77584137844566636</c:v>
                </c:pt>
                <c:pt idx="43317">
                  <c:v>0.77585928964195516</c:v>
                </c:pt>
                <c:pt idx="43318">
                  <c:v>0.77587720083824396</c:v>
                </c:pt>
                <c:pt idx="43319">
                  <c:v>0.77589511203453276</c:v>
                </c:pt>
                <c:pt idx="43320">
                  <c:v>0.77591302323082156</c:v>
                </c:pt>
                <c:pt idx="43321">
                  <c:v>0.77593093442711036</c:v>
                </c:pt>
                <c:pt idx="43322">
                  <c:v>0.77594884562339916</c:v>
                </c:pt>
                <c:pt idx="43323">
                  <c:v>0.77596675681968796</c:v>
                </c:pt>
                <c:pt idx="43324">
                  <c:v>0.77598466801597676</c:v>
                </c:pt>
                <c:pt idx="43325">
                  <c:v>0.77600257921226556</c:v>
                </c:pt>
                <c:pt idx="43326">
                  <c:v>0.77602049040855436</c:v>
                </c:pt>
                <c:pt idx="43327">
                  <c:v>0.77603840160484316</c:v>
                </c:pt>
                <c:pt idx="43328">
                  <c:v>0.77605631280113196</c:v>
                </c:pt>
                <c:pt idx="43329">
                  <c:v>0.77607422399742076</c:v>
                </c:pt>
                <c:pt idx="43330">
                  <c:v>0.77609213519370956</c:v>
                </c:pt>
                <c:pt idx="43331">
                  <c:v>0.77611004638999836</c:v>
                </c:pt>
                <c:pt idx="43332">
                  <c:v>0.77612795758628716</c:v>
                </c:pt>
                <c:pt idx="43333">
                  <c:v>0.77614586878257597</c:v>
                </c:pt>
                <c:pt idx="43334">
                  <c:v>0.77616377997886477</c:v>
                </c:pt>
                <c:pt idx="43335">
                  <c:v>0.77618169117515357</c:v>
                </c:pt>
                <c:pt idx="43336">
                  <c:v>0.77619960237144237</c:v>
                </c:pt>
                <c:pt idx="43337">
                  <c:v>0.77621751356773117</c:v>
                </c:pt>
                <c:pt idx="43338">
                  <c:v>0.77623542476401997</c:v>
                </c:pt>
                <c:pt idx="43339">
                  <c:v>0.77625333596030877</c:v>
                </c:pt>
                <c:pt idx="43340">
                  <c:v>0.77627124715659757</c:v>
                </c:pt>
                <c:pt idx="43341">
                  <c:v>0.77628915835288637</c:v>
                </c:pt>
                <c:pt idx="43342">
                  <c:v>0.77630706954917517</c:v>
                </c:pt>
                <c:pt idx="43343">
                  <c:v>0.77632498074546397</c:v>
                </c:pt>
                <c:pt idx="43344">
                  <c:v>0.77634289194175277</c:v>
                </c:pt>
                <c:pt idx="43345">
                  <c:v>0.77636080313804157</c:v>
                </c:pt>
                <c:pt idx="43346">
                  <c:v>0.77637871433433037</c:v>
                </c:pt>
                <c:pt idx="43347">
                  <c:v>0.77639662553061917</c:v>
                </c:pt>
                <c:pt idx="43348">
                  <c:v>0.77641453672690797</c:v>
                </c:pt>
                <c:pt idx="43349">
                  <c:v>0.77643244792319677</c:v>
                </c:pt>
                <c:pt idx="43350">
                  <c:v>0.77645035911948557</c:v>
                </c:pt>
                <c:pt idx="43351">
                  <c:v>0.77646827031577437</c:v>
                </c:pt>
                <c:pt idx="43352">
                  <c:v>0.77648618151206317</c:v>
                </c:pt>
                <c:pt idx="43353">
                  <c:v>0.77650409270835197</c:v>
                </c:pt>
                <c:pt idx="43354">
                  <c:v>0.77652200390464077</c:v>
                </c:pt>
                <c:pt idx="43355">
                  <c:v>0.77653991510092957</c:v>
                </c:pt>
                <c:pt idx="43356">
                  <c:v>0.77655782629721837</c:v>
                </c:pt>
                <c:pt idx="43357">
                  <c:v>0.77657573749350717</c:v>
                </c:pt>
                <c:pt idx="43358">
                  <c:v>0.77659364868979597</c:v>
                </c:pt>
                <c:pt idx="43359">
                  <c:v>0.77661155988608477</c:v>
                </c:pt>
                <c:pt idx="43360">
                  <c:v>0.77662947108237357</c:v>
                </c:pt>
                <c:pt idx="43361">
                  <c:v>0.77664738227866237</c:v>
                </c:pt>
                <c:pt idx="43362">
                  <c:v>0.77666529347495117</c:v>
                </c:pt>
                <c:pt idx="43363">
                  <c:v>0.77668320467123997</c:v>
                </c:pt>
                <c:pt idx="43364">
                  <c:v>0.77670111586752877</c:v>
                </c:pt>
                <c:pt idx="43365">
                  <c:v>0.77671902706381757</c:v>
                </c:pt>
                <c:pt idx="43366">
                  <c:v>0.77673693826010637</c:v>
                </c:pt>
                <c:pt idx="43367">
                  <c:v>0.77675484945639517</c:v>
                </c:pt>
                <c:pt idx="43368">
                  <c:v>0.77677276065268397</c:v>
                </c:pt>
                <c:pt idx="43369">
                  <c:v>0.77679067184897277</c:v>
                </c:pt>
                <c:pt idx="43370">
                  <c:v>0.77680858304526157</c:v>
                </c:pt>
                <c:pt idx="43371">
                  <c:v>0.77682649424155037</c:v>
                </c:pt>
                <c:pt idx="43372">
                  <c:v>0.77684440543783917</c:v>
                </c:pt>
                <c:pt idx="43373">
                  <c:v>0.77686231663412797</c:v>
                </c:pt>
                <c:pt idx="43374">
                  <c:v>0.77688022783041677</c:v>
                </c:pt>
                <c:pt idx="43375">
                  <c:v>0.77689813902670557</c:v>
                </c:pt>
                <c:pt idx="43376">
                  <c:v>0.77691605022299437</c:v>
                </c:pt>
                <c:pt idx="43377">
                  <c:v>0.77693396141928317</c:v>
                </c:pt>
                <c:pt idx="43378">
                  <c:v>0.77695187261557197</c:v>
                </c:pt>
                <c:pt idx="43379">
                  <c:v>0.77696978381186077</c:v>
                </c:pt>
                <c:pt idx="43380">
                  <c:v>0.77698769500814957</c:v>
                </c:pt>
                <c:pt idx="43381">
                  <c:v>0.77700560620443837</c:v>
                </c:pt>
                <c:pt idx="43382">
                  <c:v>0.77702351740072717</c:v>
                </c:pt>
                <c:pt idx="43383">
                  <c:v>0.77704142859701597</c:v>
                </c:pt>
                <c:pt idx="43384">
                  <c:v>0.77705933979330477</c:v>
                </c:pt>
                <c:pt idx="43385">
                  <c:v>0.77707725098959357</c:v>
                </c:pt>
                <c:pt idx="43386">
                  <c:v>0.77709516218588237</c:v>
                </c:pt>
                <c:pt idx="43387">
                  <c:v>0.77711307338217117</c:v>
                </c:pt>
                <c:pt idx="43388">
                  <c:v>0.77713098457845997</c:v>
                </c:pt>
                <c:pt idx="43389">
                  <c:v>0.77714889577474877</c:v>
                </c:pt>
                <c:pt idx="43390">
                  <c:v>0.77716680697103757</c:v>
                </c:pt>
                <c:pt idx="43391">
                  <c:v>0.77718471816732637</c:v>
                </c:pt>
                <c:pt idx="43392">
                  <c:v>0.77720262936361517</c:v>
                </c:pt>
                <c:pt idx="43393">
                  <c:v>0.77722054055990397</c:v>
                </c:pt>
                <c:pt idx="43394">
                  <c:v>0.77723845175619277</c:v>
                </c:pt>
                <c:pt idx="43395">
                  <c:v>0.77725636295248157</c:v>
                </c:pt>
                <c:pt idx="43396">
                  <c:v>0.77727427414877037</c:v>
                </c:pt>
                <c:pt idx="43397">
                  <c:v>0.77729218534505917</c:v>
                </c:pt>
                <c:pt idx="43398">
                  <c:v>0.77731009654134797</c:v>
                </c:pt>
                <c:pt idx="43399">
                  <c:v>0.77732800773763677</c:v>
                </c:pt>
                <c:pt idx="43400">
                  <c:v>0.77734591893392557</c:v>
                </c:pt>
                <c:pt idx="43401">
                  <c:v>0.77736383013021437</c:v>
                </c:pt>
                <c:pt idx="43402">
                  <c:v>0.77738174132650317</c:v>
                </c:pt>
                <c:pt idx="43403">
                  <c:v>0.77739965252279197</c:v>
                </c:pt>
                <c:pt idx="43404">
                  <c:v>0.77741756371908077</c:v>
                </c:pt>
                <c:pt idx="43405">
                  <c:v>0.77743547491536957</c:v>
                </c:pt>
                <c:pt idx="43406">
                  <c:v>0.77745338611165837</c:v>
                </c:pt>
                <c:pt idx="43407">
                  <c:v>0.77747129730794717</c:v>
                </c:pt>
                <c:pt idx="43408">
                  <c:v>0.77748920850423597</c:v>
                </c:pt>
                <c:pt idx="43409">
                  <c:v>0.77750711970052477</c:v>
                </c:pt>
                <c:pt idx="43410">
                  <c:v>0.77752503089681357</c:v>
                </c:pt>
                <c:pt idx="43411">
                  <c:v>0.77754294209310237</c:v>
                </c:pt>
                <c:pt idx="43412">
                  <c:v>0.77756085328939117</c:v>
                </c:pt>
                <c:pt idx="43413">
                  <c:v>0.77757876448567997</c:v>
                </c:pt>
                <c:pt idx="43414">
                  <c:v>0.77759667568196877</c:v>
                </c:pt>
                <c:pt idx="43415">
                  <c:v>0.77761458687825757</c:v>
                </c:pt>
                <c:pt idx="43416">
                  <c:v>0.77763249807454637</c:v>
                </c:pt>
                <c:pt idx="43417">
                  <c:v>0.77765040927083517</c:v>
                </c:pt>
                <c:pt idx="43418">
                  <c:v>0.77766832046712397</c:v>
                </c:pt>
                <c:pt idx="43419">
                  <c:v>0.77768623166341277</c:v>
                </c:pt>
                <c:pt idx="43420">
                  <c:v>0.77770414285970157</c:v>
                </c:pt>
                <c:pt idx="43421">
                  <c:v>0.77772205405599037</c:v>
                </c:pt>
                <c:pt idx="43422">
                  <c:v>0.77773996525227918</c:v>
                </c:pt>
                <c:pt idx="43423">
                  <c:v>0.77775787644856798</c:v>
                </c:pt>
                <c:pt idx="43424">
                  <c:v>0.77777578764485678</c:v>
                </c:pt>
                <c:pt idx="43425">
                  <c:v>0.77779369884114558</c:v>
                </c:pt>
                <c:pt idx="43426">
                  <c:v>0.77781161003743438</c:v>
                </c:pt>
                <c:pt idx="43427">
                  <c:v>0.77782952123372318</c:v>
                </c:pt>
                <c:pt idx="43428">
                  <c:v>0.77784743243001198</c:v>
                </c:pt>
                <c:pt idx="43429">
                  <c:v>0.77786534362630078</c:v>
                </c:pt>
                <c:pt idx="43430">
                  <c:v>0.77788325482258958</c:v>
                </c:pt>
                <c:pt idx="43431">
                  <c:v>0.77790116601887838</c:v>
                </c:pt>
                <c:pt idx="43432">
                  <c:v>0.77791907721516718</c:v>
                </c:pt>
                <c:pt idx="43433">
                  <c:v>0.77793698841145598</c:v>
                </c:pt>
                <c:pt idx="43434">
                  <c:v>0.77795489960774478</c:v>
                </c:pt>
                <c:pt idx="43435">
                  <c:v>0.77797281080403358</c:v>
                </c:pt>
                <c:pt idx="43436">
                  <c:v>0.77799072200032238</c:v>
                </c:pt>
                <c:pt idx="43437">
                  <c:v>0.77800863319661118</c:v>
                </c:pt>
                <c:pt idx="43438">
                  <c:v>0.77802654439289998</c:v>
                </c:pt>
                <c:pt idx="43439">
                  <c:v>0.77804445558918878</c:v>
                </c:pt>
                <c:pt idx="43440">
                  <c:v>0.77806236678547758</c:v>
                </c:pt>
                <c:pt idx="43441">
                  <c:v>0.77808027798176638</c:v>
                </c:pt>
                <c:pt idx="43442">
                  <c:v>0.77809818917805518</c:v>
                </c:pt>
                <c:pt idx="43443">
                  <c:v>0.77811610037434398</c:v>
                </c:pt>
                <c:pt idx="43444">
                  <c:v>0.77813401157063278</c:v>
                </c:pt>
                <c:pt idx="43445">
                  <c:v>0.77815192276692158</c:v>
                </c:pt>
                <c:pt idx="43446">
                  <c:v>0.77816983396321038</c:v>
                </c:pt>
                <c:pt idx="43447">
                  <c:v>0.77818774515949918</c:v>
                </c:pt>
                <c:pt idx="43448">
                  <c:v>0.77820565635578798</c:v>
                </c:pt>
                <c:pt idx="43449">
                  <c:v>0.77822356755207678</c:v>
                </c:pt>
                <c:pt idx="43450">
                  <c:v>0.77824147874836558</c:v>
                </c:pt>
                <c:pt idx="43451">
                  <c:v>0.77825938994465438</c:v>
                </c:pt>
                <c:pt idx="43452">
                  <c:v>0.77827730114094318</c:v>
                </c:pt>
                <c:pt idx="43453">
                  <c:v>0.77829521233723198</c:v>
                </c:pt>
                <c:pt idx="43454">
                  <c:v>0.77831312353352078</c:v>
                </c:pt>
                <c:pt idx="43455">
                  <c:v>0.77833103472980958</c:v>
                </c:pt>
                <c:pt idx="43456">
                  <c:v>0.77834894592609838</c:v>
                </c:pt>
                <c:pt idx="43457">
                  <c:v>0.77836685712238718</c:v>
                </c:pt>
                <c:pt idx="43458">
                  <c:v>0.77838476831867598</c:v>
                </c:pt>
                <c:pt idx="43459">
                  <c:v>0.77840267951496478</c:v>
                </c:pt>
                <c:pt idx="43460">
                  <c:v>0.77842059071125358</c:v>
                </c:pt>
                <c:pt idx="43461">
                  <c:v>0.77843850190754238</c:v>
                </c:pt>
                <c:pt idx="43462">
                  <c:v>0.77845641310383118</c:v>
                </c:pt>
                <c:pt idx="43463">
                  <c:v>0.77847432430011998</c:v>
                </c:pt>
                <c:pt idx="43464">
                  <c:v>0.77849223549640878</c:v>
                </c:pt>
                <c:pt idx="43465">
                  <c:v>0.77851014669269758</c:v>
                </c:pt>
                <c:pt idx="43466">
                  <c:v>0.77852805788898638</c:v>
                </c:pt>
                <c:pt idx="43467">
                  <c:v>0.77854596908527518</c:v>
                </c:pt>
                <c:pt idx="43468">
                  <c:v>0.77856388028156398</c:v>
                </c:pt>
                <c:pt idx="43469">
                  <c:v>0.77858179147785278</c:v>
                </c:pt>
                <c:pt idx="43470">
                  <c:v>0.77859970267414158</c:v>
                </c:pt>
                <c:pt idx="43471">
                  <c:v>0.77861761387043038</c:v>
                </c:pt>
                <c:pt idx="43472">
                  <c:v>0.77863552506671918</c:v>
                </c:pt>
                <c:pt idx="43473">
                  <c:v>0.77865343626300798</c:v>
                </c:pt>
                <c:pt idx="43474">
                  <c:v>0.77867134745929678</c:v>
                </c:pt>
                <c:pt idx="43475">
                  <c:v>0.77868925865558558</c:v>
                </c:pt>
                <c:pt idx="43476">
                  <c:v>0.77870716985187438</c:v>
                </c:pt>
                <c:pt idx="43477">
                  <c:v>0.77872508104816318</c:v>
                </c:pt>
                <c:pt idx="43478">
                  <c:v>0.77874299224445198</c:v>
                </c:pt>
                <c:pt idx="43479">
                  <c:v>0.77876090344074078</c:v>
                </c:pt>
                <c:pt idx="43480">
                  <c:v>0.77877881463702958</c:v>
                </c:pt>
                <c:pt idx="43481">
                  <c:v>0.77879672583331838</c:v>
                </c:pt>
                <c:pt idx="43482">
                  <c:v>0.77881463702960718</c:v>
                </c:pt>
                <c:pt idx="43483">
                  <c:v>0.77883254822589598</c:v>
                </c:pt>
                <c:pt idx="43484">
                  <c:v>0.77885045942218478</c:v>
                </c:pt>
                <c:pt idx="43485">
                  <c:v>0.77886837061847358</c:v>
                </c:pt>
                <c:pt idx="43486">
                  <c:v>0.77888628181476238</c:v>
                </c:pt>
                <c:pt idx="43487">
                  <c:v>0.77890419301105118</c:v>
                </c:pt>
                <c:pt idx="43488">
                  <c:v>0.77892210420733998</c:v>
                </c:pt>
                <c:pt idx="43489">
                  <c:v>0.77894001540362878</c:v>
                </c:pt>
                <c:pt idx="43490">
                  <c:v>0.77895792659991758</c:v>
                </c:pt>
                <c:pt idx="43491">
                  <c:v>0.77897583779620638</c:v>
                </c:pt>
                <c:pt idx="43492">
                  <c:v>0.77899374899249518</c:v>
                </c:pt>
                <c:pt idx="43493">
                  <c:v>0.77901166018878398</c:v>
                </c:pt>
                <c:pt idx="43494">
                  <c:v>0.77902957138507278</c:v>
                </c:pt>
                <c:pt idx="43495">
                  <c:v>0.77904748258136158</c:v>
                </c:pt>
                <c:pt idx="43496">
                  <c:v>0.77906539377765038</c:v>
                </c:pt>
                <c:pt idx="43497">
                  <c:v>0.77908330497393918</c:v>
                </c:pt>
                <c:pt idx="43498">
                  <c:v>0.77910121617022798</c:v>
                </c:pt>
                <c:pt idx="43499">
                  <c:v>0.77911912736651678</c:v>
                </c:pt>
                <c:pt idx="43500">
                  <c:v>0.77913703856280558</c:v>
                </c:pt>
                <c:pt idx="43501">
                  <c:v>0.77915494975909438</c:v>
                </c:pt>
                <c:pt idx="43502">
                  <c:v>0.77917286095538318</c:v>
                </c:pt>
                <c:pt idx="43503">
                  <c:v>0.77919077215167198</c:v>
                </c:pt>
                <c:pt idx="43504">
                  <c:v>0.77920868334796078</c:v>
                </c:pt>
                <c:pt idx="43505">
                  <c:v>0.77922659454424958</c:v>
                </c:pt>
                <c:pt idx="43506">
                  <c:v>0.77924450574053838</c:v>
                </c:pt>
                <c:pt idx="43507">
                  <c:v>0.77926241693682718</c:v>
                </c:pt>
                <c:pt idx="43508">
                  <c:v>0.77928032813311598</c:v>
                </c:pt>
                <c:pt idx="43509">
                  <c:v>0.77929823932940478</c:v>
                </c:pt>
                <c:pt idx="43510">
                  <c:v>0.77931615052569359</c:v>
                </c:pt>
                <c:pt idx="43511">
                  <c:v>0.77933406172198239</c:v>
                </c:pt>
                <c:pt idx="43512">
                  <c:v>0.77935197291827119</c:v>
                </c:pt>
                <c:pt idx="43513">
                  <c:v>0.77936988411455999</c:v>
                </c:pt>
                <c:pt idx="43514">
                  <c:v>0.77938779531084879</c:v>
                </c:pt>
                <c:pt idx="43515">
                  <c:v>0.77940570650713759</c:v>
                </c:pt>
                <c:pt idx="43516">
                  <c:v>0.77942361770342639</c:v>
                </c:pt>
                <c:pt idx="43517">
                  <c:v>0.77944152889971519</c:v>
                </c:pt>
                <c:pt idx="43518">
                  <c:v>0.77945944009600399</c:v>
                </c:pt>
                <c:pt idx="43519">
                  <c:v>0.77947735129229279</c:v>
                </c:pt>
                <c:pt idx="43520">
                  <c:v>0.77949526248858159</c:v>
                </c:pt>
                <c:pt idx="43521">
                  <c:v>0.77951317368487039</c:v>
                </c:pt>
                <c:pt idx="43522">
                  <c:v>0.77953108488115919</c:v>
                </c:pt>
                <c:pt idx="43523">
                  <c:v>0.77954899607744799</c:v>
                </c:pt>
                <c:pt idx="43524">
                  <c:v>0.77956690727373679</c:v>
                </c:pt>
                <c:pt idx="43525">
                  <c:v>0.77958481847002559</c:v>
                </c:pt>
                <c:pt idx="43526">
                  <c:v>0.77960272966631439</c:v>
                </c:pt>
                <c:pt idx="43527">
                  <c:v>0.77962064086260319</c:v>
                </c:pt>
                <c:pt idx="43528">
                  <c:v>0.77963855205889199</c:v>
                </c:pt>
                <c:pt idx="43529">
                  <c:v>0.77965646325518079</c:v>
                </c:pt>
                <c:pt idx="43530">
                  <c:v>0.77967437445146959</c:v>
                </c:pt>
                <c:pt idx="43531">
                  <c:v>0.77969228564775839</c:v>
                </c:pt>
                <c:pt idx="43532">
                  <c:v>0.77971019684404719</c:v>
                </c:pt>
                <c:pt idx="43533">
                  <c:v>0.77972810804033599</c:v>
                </c:pt>
                <c:pt idx="43534">
                  <c:v>0.77974601923662479</c:v>
                </c:pt>
                <c:pt idx="43535">
                  <c:v>0.77976393043291359</c:v>
                </c:pt>
                <c:pt idx="43536">
                  <c:v>0.77978184162920239</c:v>
                </c:pt>
                <c:pt idx="43537">
                  <c:v>0.77979975282549119</c:v>
                </c:pt>
                <c:pt idx="43538">
                  <c:v>0.77981766402177999</c:v>
                </c:pt>
                <c:pt idx="43539">
                  <c:v>0.77983557521806879</c:v>
                </c:pt>
                <c:pt idx="43540">
                  <c:v>0.77985348641435759</c:v>
                </c:pt>
                <c:pt idx="43541">
                  <c:v>0.77987139761064639</c:v>
                </c:pt>
                <c:pt idx="43542">
                  <c:v>0.77988930880693519</c:v>
                </c:pt>
                <c:pt idx="43543">
                  <c:v>0.77990722000322399</c:v>
                </c:pt>
                <c:pt idx="43544">
                  <c:v>0.77992513119951279</c:v>
                </c:pt>
                <c:pt idx="43545">
                  <c:v>0.77994304239580159</c:v>
                </c:pt>
                <c:pt idx="43546">
                  <c:v>0.77996095359209039</c:v>
                </c:pt>
                <c:pt idx="43547">
                  <c:v>0.77997886478837919</c:v>
                </c:pt>
                <c:pt idx="43548">
                  <c:v>0.77999677598466799</c:v>
                </c:pt>
                <c:pt idx="43549">
                  <c:v>0.78001468718095679</c:v>
                </c:pt>
                <c:pt idx="43550">
                  <c:v>0.78003259837724559</c:v>
                </c:pt>
                <c:pt idx="43551">
                  <c:v>0.78005050957353439</c:v>
                </c:pt>
                <c:pt idx="43552">
                  <c:v>0.78006842076982319</c:v>
                </c:pt>
                <c:pt idx="43553">
                  <c:v>0.78008633196611199</c:v>
                </c:pt>
                <c:pt idx="43554">
                  <c:v>0.78010424316240079</c:v>
                </c:pt>
                <c:pt idx="43555">
                  <c:v>0.78012215435868959</c:v>
                </c:pt>
                <c:pt idx="43556">
                  <c:v>0.78014006555497839</c:v>
                </c:pt>
                <c:pt idx="43557">
                  <c:v>0.78015797675126719</c:v>
                </c:pt>
                <c:pt idx="43558">
                  <c:v>0.78017588794755599</c:v>
                </c:pt>
                <c:pt idx="43559">
                  <c:v>0.78019379914384479</c:v>
                </c:pt>
                <c:pt idx="43560">
                  <c:v>0.78021171034013359</c:v>
                </c:pt>
                <c:pt idx="43561">
                  <c:v>0.78022962153642239</c:v>
                </c:pt>
                <c:pt idx="43562">
                  <c:v>0.78024753273271119</c:v>
                </c:pt>
                <c:pt idx="43563">
                  <c:v>0.78026544392899999</c:v>
                </c:pt>
                <c:pt idx="43564">
                  <c:v>0.78028335512528879</c:v>
                </c:pt>
                <c:pt idx="43565">
                  <c:v>0.78030126632157759</c:v>
                </c:pt>
                <c:pt idx="43566">
                  <c:v>0.78031917751786639</c:v>
                </c:pt>
                <c:pt idx="43567">
                  <c:v>0.78033708871415519</c:v>
                </c:pt>
                <c:pt idx="43568">
                  <c:v>0.78035499991044399</c:v>
                </c:pt>
                <c:pt idx="43569">
                  <c:v>0.78037291110673279</c:v>
                </c:pt>
                <c:pt idx="43570">
                  <c:v>0.78039082230302159</c:v>
                </c:pt>
                <c:pt idx="43571">
                  <c:v>0.78040873349931039</c:v>
                </c:pt>
                <c:pt idx="43572">
                  <c:v>0.78042664469559919</c:v>
                </c:pt>
                <c:pt idx="43573">
                  <c:v>0.78044455589188799</c:v>
                </c:pt>
                <c:pt idx="43574">
                  <c:v>0.78046246708817679</c:v>
                </c:pt>
                <c:pt idx="43575">
                  <c:v>0.78048037828446559</c:v>
                </c:pt>
                <c:pt idx="43576">
                  <c:v>0.78049828948075439</c:v>
                </c:pt>
                <c:pt idx="43577">
                  <c:v>0.78051620067704319</c:v>
                </c:pt>
                <c:pt idx="43578">
                  <c:v>0.78053411187333199</c:v>
                </c:pt>
                <c:pt idx="43579">
                  <c:v>0.78055202306962079</c:v>
                </c:pt>
                <c:pt idx="43580">
                  <c:v>0.78056993426590959</c:v>
                </c:pt>
                <c:pt idx="43581">
                  <c:v>0.78058784546219839</c:v>
                </c:pt>
                <c:pt idx="43582">
                  <c:v>0.78060575665848719</c:v>
                </c:pt>
                <c:pt idx="43583">
                  <c:v>0.78062366785477599</c:v>
                </c:pt>
                <c:pt idx="43584">
                  <c:v>0.78064157905106479</c:v>
                </c:pt>
                <c:pt idx="43585">
                  <c:v>0.78065949024735359</c:v>
                </c:pt>
                <c:pt idx="43586">
                  <c:v>0.78067740144364239</c:v>
                </c:pt>
                <c:pt idx="43587">
                  <c:v>0.78069531263993119</c:v>
                </c:pt>
                <c:pt idx="43588">
                  <c:v>0.78071322383621999</c:v>
                </c:pt>
                <c:pt idx="43589">
                  <c:v>0.78073113503250879</c:v>
                </c:pt>
                <c:pt idx="43590">
                  <c:v>0.78074904622879759</c:v>
                </c:pt>
                <c:pt idx="43591">
                  <c:v>0.78076695742508639</c:v>
                </c:pt>
                <c:pt idx="43592">
                  <c:v>0.78078486862137519</c:v>
                </c:pt>
                <c:pt idx="43593">
                  <c:v>0.78080277981766399</c:v>
                </c:pt>
                <c:pt idx="43594">
                  <c:v>0.78082069101395279</c:v>
                </c:pt>
                <c:pt idx="43595">
                  <c:v>0.78083860221024159</c:v>
                </c:pt>
                <c:pt idx="43596">
                  <c:v>0.78085651340653039</c:v>
                </c:pt>
                <c:pt idx="43597">
                  <c:v>0.78087442460281919</c:v>
                </c:pt>
                <c:pt idx="43598">
                  <c:v>0.78089233579910799</c:v>
                </c:pt>
                <c:pt idx="43599">
                  <c:v>0.7809102469953968</c:v>
                </c:pt>
                <c:pt idx="43600">
                  <c:v>0.7809281581916856</c:v>
                </c:pt>
                <c:pt idx="43601">
                  <c:v>0.7809460693879744</c:v>
                </c:pt>
                <c:pt idx="43602">
                  <c:v>0.7809639805842632</c:v>
                </c:pt>
                <c:pt idx="43603">
                  <c:v>0.780981891780552</c:v>
                </c:pt>
                <c:pt idx="43604">
                  <c:v>0.7809998029768408</c:v>
                </c:pt>
                <c:pt idx="43605">
                  <c:v>0.7810177141731296</c:v>
                </c:pt>
                <c:pt idx="43606">
                  <c:v>0.7810356253694184</c:v>
                </c:pt>
                <c:pt idx="43607">
                  <c:v>0.7810535365657072</c:v>
                </c:pt>
                <c:pt idx="43608">
                  <c:v>0.781071447761996</c:v>
                </c:pt>
                <c:pt idx="43609">
                  <c:v>0.7810893589582848</c:v>
                </c:pt>
                <c:pt idx="43610">
                  <c:v>0.7811072701545736</c:v>
                </c:pt>
                <c:pt idx="43611">
                  <c:v>0.7811251813508624</c:v>
                </c:pt>
                <c:pt idx="43612">
                  <c:v>0.7811430925471512</c:v>
                </c:pt>
                <c:pt idx="43613">
                  <c:v>0.78116100374344</c:v>
                </c:pt>
                <c:pt idx="43614">
                  <c:v>0.7811789149397288</c:v>
                </c:pt>
                <c:pt idx="43615">
                  <c:v>0.7811968261360176</c:v>
                </c:pt>
                <c:pt idx="43616">
                  <c:v>0.7812147373323064</c:v>
                </c:pt>
                <c:pt idx="43617">
                  <c:v>0.7812326485285952</c:v>
                </c:pt>
                <c:pt idx="43618">
                  <c:v>0.781250559724884</c:v>
                </c:pt>
                <c:pt idx="43619">
                  <c:v>0.7812684709211728</c:v>
                </c:pt>
                <c:pt idx="43620">
                  <c:v>0.7812863821174616</c:v>
                </c:pt>
                <c:pt idx="43621">
                  <c:v>0.7813042933137504</c:v>
                </c:pt>
                <c:pt idx="43622">
                  <c:v>0.7813222045100392</c:v>
                </c:pt>
                <c:pt idx="43623">
                  <c:v>0.781340115706328</c:v>
                </c:pt>
                <c:pt idx="43624">
                  <c:v>0.7813580269026168</c:v>
                </c:pt>
                <c:pt idx="43625">
                  <c:v>0.7813759380989056</c:v>
                </c:pt>
                <c:pt idx="43626">
                  <c:v>0.7813938492951944</c:v>
                </c:pt>
                <c:pt idx="43627">
                  <c:v>0.7814117604914832</c:v>
                </c:pt>
                <c:pt idx="43628">
                  <c:v>0.781429671687772</c:v>
                </c:pt>
                <c:pt idx="43629">
                  <c:v>0.7814475828840608</c:v>
                </c:pt>
                <c:pt idx="43630">
                  <c:v>0.7814654940803496</c:v>
                </c:pt>
                <c:pt idx="43631">
                  <c:v>0.7814834052766384</c:v>
                </c:pt>
                <c:pt idx="43632">
                  <c:v>0.7815013164729272</c:v>
                </c:pt>
                <c:pt idx="43633">
                  <c:v>0.781519227669216</c:v>
                </c:pt>
                <c:pt idx="43634">
                  <c:v>0.7815371388655048</c:v>
                </c:pt>
                <c:pt idx="43635">
                  <c:v>0.7815550500617936</c:v>
                </c:pt>
                <c:pt idx="43636">
                  <c:v>0.7815729612580824</c:v>
                </c:pt>
                <c:pt idx="43637">
                  <c:v>0.7815908724543712</c:v>
                </c:pt>
                <c:pt idx="43638">
                  <c:v>0.78160878365066</c:v>
                </c:pt>
                <c:pt idx="43639">
                  <c:v>0.7816266948469488</c:v>
                </c:pt>
                <c:pt idx="43640">
                  <c:v>0.7816446060432376</c:v>
                </c:pt>
                <c:pt idx="43641">
                  <c:v>0.7816625172395264</c:v>
                </c:pt>
                <c:pt idx="43642">
                  <c:v>0.7816804284358152</c:v>
                </c:pt>
                <c:pt idx="43643">
                  <c:v>0.781698339632104</c:v>
                </c:pt>
                <c:pt idx="43644">
                  <c:v>0.7817162508283928</c:v>
                </c:pt>
                <c:pt idx="43645">
                  <c:v>0.7817341620246816</c:v>
                </c:pt>
                <c:pt idx="43646">
                  <c:v>0.7817520732209704</c:v>
                </c:pt>
                <c:pt idx="43647">
                  <c:v>0.7817699844172592</c:v>
                </c:pt>
                <c:pt idx="43648">
                  <c:v>0.781787895613548</c:v>
                </c:pt>
                <c:pt idx="43649">
                  <c:v>0.7818058068098368</c:v>
                </c:pt>
                <c:pt idx="43650">
                  <c:v>0.7818237180061256</c:v>
                </c:pt>
                <c:pt idx="43651">
                  <c:v>0.7818416292024144</c:v>
                </c:pt>
                <c:pt idx="43652">
                  <c:v>0.7818595403987032</c:v>
                </c:pt>
                <c:pt idx="43653">
                  <c:v>0.781877451594992</c:v>
                </c:pt>
                <c:pt idx="43654">
                  <c:v>0.7818953627912808</c:v>
                </c:pt>
                <c:pt idx="43655">
                  <c:v>0.7819132739875696</c:v>
                </c:pt>
                <c:pt idx="43656">
                  <c:v>0.7819311851838584</c:v>
                </c:pt>
                <c:pt idx="43657">
                  <c:v>0.7819490963801472</c:v>
                </c:pt>
                <c:pt idx="43658">
                  <c:v>0.781967007576436</c:v>
                </c:pt>
                <c:pt idx="43659">
                  <c:v>0.7819849187727248</c:v>
                </c:pt>
                <c:pt idx="43660">
                  <c:v>0.7820028299690136</c:v>
                </c:pt>
                <c:pt idx="43661">
                  <c:v>0.7820207411653024</c:v>
                </c:pt>
                <c:pt idx="43662">
                  <c:v>0.7820386523615912</c:v>
                </c:pt>
                <c:pt idx="43663">
                  <c:v>0.78205656355788</c:v>
                </c:pt>
                <c:pt idx="43664">
                  <c:v>0.7820744747541688</c:v>
                </c:pt>
                <c:pt idx="43665">
                  <c:v>0.7820923859504576</c:v>
                </c:pt>
                <c:pt idx="43666">
                  <c:v>0.7821102971467464</c:v>
                </c:pt>
                <c:pt idx="43667">
                  <c:v>0.7821282083430352</c:v>
                </c:pt>
                <c:pt idx="43668">
                  <c:v>0.782146119539324</c:v>
                </c:pt>
                <c:pt idx="43669">
                  <c:v>0.7821640307356128</c:v>
                </c:pt>
                <c:pt idx="43670">
                  <c:v>0.7821819419319016</c:v>
                </c:pt>
                <c:pt idx="43671">
                  <c:v>0.7821998531281904</c:v>
                </c:pt>
                <c:pt idx="43672">
                  <c:v>0.7822177643244792</c:v>
                </c:pt>
                <c:pt idx="43673">
                  <c:v>0.782235675520768</c:v>
                </c:pt>
                <c:pt idx="43674">
                  <c:v>0.7822535867170568</c:v>
                </c:pt>
                <c:pt idx="43675">
                  <c:v>0.7822714979133456</c:v>
                </c:pt>
                <c:pt idx="43676">
                  <c:v>0.7822894091096344</c:v>
                </c:pt>
                <c:pt idx="43677">
                  <c:v>0.7823073203059232</c:v>
                </c:pt>
                <c:pt idx="43678">
                  <c:v>0.782325231502212</c:v>
                </c:pt>
                <c:pt idx="43679">
                  <c:v>0.7823431426985008</c:v>
                </c:pt>
                <c:pt idx="43680">
                  <c:v>0.7823610538947896</c:v>
                </c:pt>
                <c:pt idx="43681">
                  <c:v>0.7823789650910784</c:v>
                </c:pt>
                <c:pt idx="43682">
                  <c:v>0.7823968762873672</c:v>
                </c:pt>
                <c:pt idx="43683">
                  <c:v>0.782414787483656</c:v>
                </c:pt>
                <c:pt idx="43684">
                  <c:v>0.7824326986799448</c:v>
                </c:pt>
                <c:pt idx="43685">
                  <c:v>0.7824506098762336</c:v>
                </c:pt>
                <c:pt idx="43686">
                  <c:v>0.7824685210725224</c:v>
                </c:pt>
                <c:pt idx="43687">
                  <c:v>0.78248643226881121</c:v>
                </c:pt>
                <c:pt idx="43688">
                  <c:v>0.78250434346510001</c:v>
                </c:pt>
                <c:pt idx="43689">
                  <c:v>0.78252225466138881</c:v>
                </c:pt>
                <c:pt idx="43690">
                  <c:v>0.78254016585767761</c:v>
                </c:pt>
                <c:pt idx="43691">
                  <c:v>0.78255807705396641</c:v>
                </c:pt>
                <c:pt idx="43692">
                  <c:v>0.78257598825025521</c:v>
                </c:pt>
                <c:pt idx="43693">
                  <c:v>0.78259389944654401</c:v>
                </c:pt>
                <c:pt idx="43694">
                  <c:v>0.78261181064283281</c:v>
                </c:pt>
                <c:pt idx="43695">
                  <c:v>0.78262972183912161</c:v>
                </c:pt>
                <c:pt idx="43696">
                  <c:v>0.78264763303541041</c:v>
                </c:pt>
                <c:pt idx="43697">
                  <c:v>0.78266554423169921</c:v>
                </c:pt>
                <c:pt idx="43698">
                  <c:v>0.78268345542798801</c:v>
                </c:pt>
                <c:pt idx="43699">
                  <c:v>0.78270136662427681</c:v>
                </c:pt>
                <c:pt idx="43700">
                  <c:v>0.78271927782056561</c:v>
                </c:pt>
                <c:pt idx="43701">
                  <c:v>0.78273718901685441</c:v>
                </c:pt>
                <c:pt idx="43702">
                  <c:v>0.78275510021314321</c:v>
                </c:pt>
                <c:pt idx="43703">
                  <c:v>0.78277301140943201</c:v>
                </c:pt>
                <c:pt idx="43704">
                  <c:v>0.78279092260572081</c:v>
                </c:pt>
                <c:pt idx="43705">
                  <c:v>0.78280883380200961</c:v>
                </c:pt>
                <c:pt idx="43706">
                  <c:v>0.78282674499829841</c:v>
                </c:pt>
                <c:pt idx="43707">
                  <c:v>0.78284465619458721</c:v>
                </c:pt>
                <c:pt idx="43708">
                  <c:v>0.78286256739087601</c:v>
                </c:pt>
                <c:pt idx="43709">
                  <c:v>0.78288047858716481</c:v>
                </c:pt>
                <c:pt idx="43710">
                  <c:v>0.78289838978345361</c:v>
                </c:pt>
                <c:pt idx="43711">
                  <c:v>0.78291630097974241</c:v>
                </c:pt>
                <c:pt idx="43712">
                  <c:v>0.78293421217603121</c:v>
                </c:pt>
                <c:pt idx="43713">
                  <c:v>0.78295212337232001</c:v>
                </c:pt>
                <c:pt idx="43714">
                  <c:v>0.78297003456860881</c:v>
                </c:pt>
                <c:pt idx="43715">
                  <c:v>0.78298794576489761</c:v>
                </c:pt>
                <c:pt idx="43716">
                  <c:v>0.78300585696118641</c:v>
                </c:pt>
                <c:pt idx="43717">
                  <c:v>0.78302376815747521</c:v>
                </c:pt>
                <c:pt idx="43718">
                  <c:v>0.78304167935376401</c:v>
                </c:pt>
                <c:pt idx="43719">
                  <c:v>0.78305959055005281</c:v>
                </c:pt>
                <c:pt idx="43720">
                  <c:v>0.78307750174634161</c:v>
                </c:pt>
                <c:pt idx="43721">
                  <c:v>0.78309541294263041</c:v>
                </c:pt>
                <c:pt idx="43722">
                  <c:v>0.78311332413891921</c:v>
                </c:pt>
                <c:pt idx="43723">
                  <c:v>0.78313123533520801</c:v>
                </c:pt>
                <c:pt idx="43724">
                  <c:v>0.78314914653149681</c:v>
                </c:pt>
                <c:pt idx="43725">
                  <c:v>0.78316705772778561</c:v>
                </c:pt>
                <c:pt idx="43726">
                  <c:v>0.78318496892407441</c:v>
                </c:pt>
                <c:pt idx="43727">
                  <c:v>0.78320288012036321</c:v>
                </c:pt>
                <c:pt idx="43728">
                  <c:v>0.78322079131665201</c:v>
                </c:pt>
                <c:pt idx="43729">
                  <c:v>0.78323870251294081</c:v>
                </c:pt>
                <c:pt idx="43730">
                  <c:v>0.78325661370922961</c:v>
                </c:pt>
                <c:pt idx="43731">
                  <c:v>0.78327452490551841</c:v>
                </c:pt>
                <c:pt idx="43732">
                  <c:v>0.78329243610180721</c:v>
                </c:pt>
                <c:pt idx="43733">
                  <c:v>0.78331034729809601</c:v>
                </c:pt>
                <c:pt idx="43734">
                  <c:v>0.78332825849438481</c:v>
                </c:pt>
                <c:pt idx="43735">
                  <c:v>0.78334616969067361</c:v>
                </c:pt>
                <c:pt idx="43736">
                  <c:v>0.78336408088696241</c:v>
                </c:pt>
                <c:pt idx="43737">
                  <c:v>0.78338199208325121</c:v>
                </c:pt>
                <c:pt idx="43738">
                  <c:v>0.78339990327954001</c:v>
                </c:pt>
                <c:pt idx="43739">
                  <c:v>0.78341781447582881</c:v>
                </c:pt>
                <c:pt idx="43740">
                  <c:v>0.78343572567211761</c:v>
                </c:pt>
                <c:pt idx="43741">
                  <c:v>0.78345363686840641</c:v>
                </c:pt>
                <c:pt idx="43742">
                  <c:v>0.78347154806469521</c:v>
                </c:pt>
                <c:pt idx="43743">
                  <c:v>0.78348945926098401</c:v>
                </c:pt>
                <c:pt idx="43744">
                  <c:v>0.78350737045727281</c:v>
                </c:pt>
                <c:pt idx="43745">
                  <c:v>0.78352528165356161</c:v>
                </c:pt>
                <c:pt idx="43746">
                  <c:v>0.78354319284985041</c:v>
                </c:pt>
                <c:pt idx="43747">
                  <c:v>0.78356110404613921</c:v>
                </c:pt>
                <c:pt idx="43748">
                  <c:v>0.78357901524242801</c:v>
                </c:pt>
                <c:pt idx="43749">
                  <c:v>0.78359692643871681</c:v>
                </c:pt>
                <c:pt idx="43750">
                  <c:v>0.78361483763500561</c:v>
                </c:pt>
                <c:pt idx="43751">
                  <c:v>0.78363274883129441</c:v>
                </c:pt>
                <c:pt idx="43752">
                  <c:v>0.78365066002758321</c:v>
                </c:pt>
                <c:pt idx="43753">
                  <c:v>0.78366857122387201</c:v>
                </c:pt>
                <c:pt idx="43754">
                  <c:v>0.78368648242016081</c:v>
                </c:pt>
                <c:pt idx="43755">
                  <c:v>0.78370439361644961</c:v>
                </c:pt>
                <c:pt idx="43756">
                  <c:v>0.78372230481273841</c:v>
                </c:pt>
                <c:pt idx="43757">
                  <c:v>0.78374021600902721</c:v>
                </c:pt>
                <c:pt idx="43758">
                  <c:v>0.78375812720531601</c:v>
                </c:pt>
                <c:pt idx="43759">
                  <c:v>0.78377603840160481</c:v>
                </c:pt>
                <c:pt idx="43760">
                  <c:v>0.78379394959789361</c:v>
                </c:pt>
                <c:pt idx="43761">
                  <c:v>0.78381186079418241</c:v>
                </c:pt>
                <c:pt idx="43762">
                  <c:v>0.78382977199047121</c:v>
                </c:pt>
                <c:pt idx="43763">
                  <c:v>0.78384768318676001</c:v>
                </c:pt>
                <c:pt idx="43764">
                  <c:v>0.78386559438304881</c:v>
                </c:pt>
                <c:pt idx="43765">
                  <c:v>0.78388350557933761</c:v>
                </c:pt>
                <c:pt idx="43766">
                  <c:v>0.78390141677562641</c:v>
                </c:pt>
                <c:pt idx="43767">
                  <c:v>0.78391932797191521</c:v>
                </c:pt>
                <c:pt idx="43768">
                  <c:v>0.78393723916820401</c:v>
                </c:pt>
                <c:pt idx="43769">
                  <c:v>0.78395515036449281</c:v>
                </c:pt>
                <c:pt idx="43770">
                  <c:v>0.78397306156078161</c:v>
                </c:pt>
                <c:pt idx="43771">
                  <c:v>0.78399097275707041</c:v>
                </c:pt>
                <c:pt idx="43772">
                  <c:v>0.78400888395335921</c:v>
                </c:pt>
                <c:pt idx="43773">
                  <c:v>0.78402679514964801</c:v>
                </c:pt>
                <c:pt idx="43774">
                  <c:v>0.78404470634593681</c:v>
                </c:pt>
                <c:pt idx="43775">
                  <c:v>0.78406261754222561</c:v>
                </c:pt>
                <c:pt idx="43776">
                  <c:v>0.78408052873851442</c:v>
                </c:pt>
                <c:pt idx="43777">
                  <c:v>0.78409843993480322</c:v>
                </c:pt>
                <c:pt idx="43778">
                  <c:v>0.78411635113109202</c:v>
                </c:pt>
                <c:pt idx="43779">
                  <c:v>0.78413426232738082</c:v>
                </c:pt>
                <c:pt idx="43780">
                  <c:v>0.78415217352366962</c:v>
                </c:pt>
                <c:pt idx="43781">
                  <c:v>0.78417008471995842</c:v>
                </c:pt>
                <c:pt idx="43782">
                  <c:v>0.78418799591624722</c:v>
                </c:pt>
                <c:pt idx="43783">
                  <c:v>0.78420590711253602</c:v>
                </c:pt>
                <c:pt idx="43784">
                  <c:v>0.78422381830882482</c:v>
                </c:pt>
                <c:pt idx="43785">
                  <c:v>0.78424172950511362</c:v>
                </c:pt>
                <c:pt idx="43786">
                  <c:v>0.78425964070140242</c:v>
                </c:pt>
                <c:pt idx="43787">
                  <c:v>0.78427755189769122</c:v>
                </c:pt>
                <c:pt idx="43788">
                  <c:v>0.78429546309398002</c:v>
                </c:pt>
                <c:pt idx="43789">
                  <c:v>0.78431337429026882</c:v>
                </c:pt>
                <c:pt idx="43790">
                  <c:v>0.78433128548655762</c:v>
                </c:pt>
                <c:pt idx="43791">
                  <c:v>0.78434919668284642</c:v>
                </c:pt>
                <c:pt idx="43792">
                  <c:v>0.78436710787913522</c:v>
                </c:pt>
                <c:pt idx="43793">
                  <c:v>0.78438501907542402</c:v>
                </c:pt>
                <c:pt idx="43794">
                  <c:v>0.78440293027171282</c:v>
                </c:pt>
                <c:pt idx="43795">
                  <c:v>0.78442084146800162</c:v>
                </c:pt>
                <c:pt idx="43796">
                  <c:v>0.78443875266429042</c:v>
                </c:pt>
                <c:pt idx="43797">
                  <c:v>0.78445666386057922</c:v>
                </c:pt>
                <c:pt idx="43798">
                  <c:v>0.78447457505686802</c:v>
                </c:pt>
                <c:pt idx="43799">
                  <c:v>0.78449248625315682</c:v>
                </c:pt>
                <c:pt idx="43800">
                  <c:v>0.78451039744944562</c:v>
                </c:pt>
                <c:pt idx="43801">
                  <c:v>0.78452830864573442</c:v>
                </c:pt>
                <c:pt idx="43802">
                  <c:v>0.78454621984202322</c:v>
                </c:pt>
                <c:pt idx="43803">
                  <c:v>0.78456413103831202</c:v>
                </c:pt>
                <c:pt idx="43804">
                  <c:v>0.78458204223460082</c:v>
                </c:pt>
                <c:pt idx="43805">
                  <c:v>0.78459995343088962</c:v>
                </c:pt>
                <c:pt idx="43806">
                  <c:v>0.78461786462717842</c:v>
                </c:pt>
                <c:pt idx="43807">
                  <c:v>0.78463577582346722</c:v>
                </c:pt>
                <c:pt idx="43808">
                  <c:v>0.78465368701975602</c:v>
                </c:pt>
                <c:pt idx="43809">
                  <c:v>0.78467159821604482</c:v>
                </c:pt>
                <c:pt idx="43810">
                  <c:v>0.78468950941233362</c:v>
                </c:pt>
                <c:pt idx="43811">
                  <c:v>0.78470742060862242</c:v>
                </c:pt>
                <c:pt idx="43812">
                  <c:v>0.78472533180491122</c:v>
                </c:pt>
                <c:pt idx="43813">
                  <c:v>0.78474324300120002</c:v>
                </c:pt>
                <c:pt idx="43814">
                  <c:v>0.78476115419748882</c:v>
                </c:pt>
                <c:pt idx="43815">
                  <c:v>0.78477906539377762</c:v>
                </c:pt>
                <c:pt idx="43816">
                  <c:v>0.78479697659006642</c:v>
                </c:pt>
                <c:pt idx="43817">
                  <c:v>0.78481488778635522</c:v>
                </c:pt>
                <c:pt idx="43818">
                  <c:v>0.78483279898264402</c:v>
                </c:pt>
                <c:pt idx="43819">
                  <c:v>0.78485071017893282</c:v>
                </c:pt>
                <c:pt idx="43820">
                  <c:v>0.78486862137522162</c:v>
                </c:pt>
                <c:pt idx="43821">
                  <c:v>0.78488653257151042</c:v>
                </c:pt>
                <c:pt idx="43822">
                  <c:v>0.78490444376779922</c:v>
                </c:pt>
                <c:pt idx="43823">
                  <c:v>0.78492235496408802</c:v>
                </c:pt>
                <c:pt idx="43824">
                  <c:v>0.78494026616037682</c:v>
                </c:pt>
                <c:pt idx="43825">
                  <c:v>0.78495817735666562</c:v>
                </c:pt>
                <c:pt idx="43826">
                  <c:v>0.78497608855295442</c:v>
                </c:pt>
                <c:pt idx="43827">
                  <c:v>0.78499399974924322</c:v>
                </c:pt>
                <c:pt idx="43828">
                  <c:v>0.78501191094553202</c:v>
                </c:pt>
                <c:pt idx="43829">
                  <c:v>0.78502982214182082</c:v>
                </c:pt>
                <c:pt idx="43830">
                  <c:v>0.78504773333810962</c:v>
                </c:pt>
                <c:pt idx="43831">
                  <c:v>0.78506564453439842</c:v>
                </c:pt>
                <c:pt idx="43832">
                  <c:v>0.78508355573068722</c:v>
                </c:pt>
                <c:pt idx="43833">
                  <c:v>0.78510146692697602</c:v>
                </c:pt>
                <c:pt idx="43834">
                  <c:v>0.78511937812326482</c:v>
                </c:pt>
                <c:pt idx="43835">
                  <c:v>0.78513728931955362</c:v>
                </c:pt>
                <c:pt idx="43836">
                  <c:v>0.78515520051584242</c:v>
                </c:pt>
                <c:pt idx="43837">
                  <c:v>0.78517311171213122</c:v>
                </c:pt>
                <c:pt idx="43838">
                  <c:v>0.78519102290842002</c:v>
                </c:pt>
                <c:pt idx="43839">
                  <c:v>0.78520893410470882</c:v>
                </c:pt>
                <c:pt idx="43840">
                  <c:v>0.78522684530099762</c:v>
                </c:pt>
                <c:pt idx="43841">
                  <c:v>0.78524475649728642</c:v>
                </c:pt>
                <c:pt idx="43842">
                  <c:v>0.78526266769357522</c:v>
                </c:pt>
                <c:pt idx="43843">
                  <c:v>0.78528057888986402</c:v>
                </c:pt>
                <c:pt idx="43844">
                  <c:v>0.78529849008615282</c:v>
                </c:pt>
                <c:pt idx="43845">
                  <c:v>0.78531640128244162</c:v>
                </c:pt>
                <c:pt idx="43846">
                  <c:v>0.78533431247873042</c:v>
                </c:pt>
                <c:pt idx="43847">
                  <c:v>0.78535222367501922</c:v>
                </c:pt>
                <c:pt idx="43848">
                  <c:v>0.78537013487130802</c:v>
                </c:pt>
                <c:pt idx="43849">
                  <c:v>0.78538804606759682</c:v>
                </c:pt>
                <c:pt idx="43850">
                  <c:v>0.78540595726388562</c:v>
                </c:pt>
                <c:pt idx="43851">
                  <c:v>0.78542386846017442</c:v>
                </c:pt>
                <c:pt idx="43852">
                  <c:v>0.78544177965646322</c:v>
                </c:pt>
                <c:pt idx="43853">
                  <c:v>0.78545969085275202</c:v>
                </c:pt>
                <c:pt idx="43854">
                  <c:v>0.78547760204904082</c:v>
                </c:pt>
                <c:pt idx="43855">
                  <c:v>0.78549551324532962</c:v>
                </c:pt>
                <c:pt idx="43856">
                  <c:v>0.78551342444161842</c:v>
                </c:pt>
                <c:pt idx="43857">
                  <c:v>0.78553133563790722</c:v>
                </c:pt>
                <c:pt idx="43858">
                  <c:v>0.78554924683419602</c:v>
                </c:pt>
                <c:pt idx="43859">
                  <c:v>0.78556715803048482</c:v>
                </c:pt>
                <c:pt idx="43860">
                  <c:v>0.78558506922677362</c:v>
                </c:pt>
                <c:pt idx="43861">
                  <c:v>0.78560298042306242</c:v>
                </c:pt>
                <c:pt idx="43862">
                  <c:v>0.78562089161935122</c:v>
                </c:pt>
                <c:pt idx="43863">
                  <c:v>0.78563880281564002</c:v>
                </c:pt>
                <c:pt idx="43864">
                  <c:v>0.78565671401192883</c:v>
                </c:pt>
                <c:pt idx="43865">
                  <c:v>0.78567462520821763</c:v>
                </c:pt>
                <c:pt idx="43866">
                  <c:v>0.78569253640450643</c:v>
                </c:pt>
                <c:pt idx="43867">
                  <c:v>0.78571044760079523</c:v>
                </c:pt>
                <c:pt idx="43868">
                  <c:v>0.78572835879708403</c:v>
                </c:pt>
                <c:pt idx="43869">
                  <c:v>0.78574626999337283</c:v>
                </c:pt>
                <c:pt idx="43870">
                  <c:v>0.78576418118966163</c:v>
                </c:pt>
                <c:pt idx="43871">
                  <c:v>0.78578209238595043</c:v>
                </c:pt>
                <c:pt idx="43872">
                  <c:v>0.78580000358223923</c:v>
                </c:pt>
                <c:pt idx="43873">
                  <c:v>0.78581791477852803</c:v>
                </c:pt>
                <c:pt idx="43874">
                  <c:v>0.78583582597481683</c:v>
                </c:pt>
                <c:pt idx="43875">
                  <c:v>0.78585373717110563</c:v>
                </c:pt>
                <c:pt idx="43876">
                  <c:v>0.78587164836739443</c:v>
                </c:pt>
                <c:pt idx="43877">
                  <c:v>0.78588955956368323</c:v>
                </c:pt>
                <c:pt idx="43878">
                  <c:v>0.78590747075997203</c:v>
                </c:pt>
                <c:pt idx="43879">
                  <c:v>0.78592538195626083</c:v>
                </c:pt>
                <c:pt idx="43880">
                  <c:v>0.78594329315254963</c:v>
                </c:pt>
                <c:pt idx="43881">
                  <c:v>0.78596120434883843</c:v>
                </c:pt>
                <c:pt idx="43882">
                  <c:v>0.78597911554512723</c:v>
                </c:pt>
                <c:pt idx="43883">
                  <c:v>0.78599702674141603</c:v>
                </c:pt>
                <c:pt idx="43884">
                  <c:v>0.78601493793770483</c:v>
                </c:pt>
                <c:pt idx="43885">
                  <c:v>0.78603284913399363</c:v>
                </c:pt>
                <c:pt idx="43886">
                  <c:v>0.78605076033028243</c:v>
                </c:pt>
                <c:pt idx="43887">
                  <c:v>0.78606867152657123</c:v>
                </c:pt>
                <c:pt idx="43888">
                  <c:v>0.78608658272286003</c:v>
                </c:pt>
                <c:pt idx="43889">
                  <c:v>0.78610449391914883</c:v>
                </c:pt>
                <c:pt idx="43890">
                  <c:v>0.78612240511543763</c:v>
                </c:pt>
                <c:pt idx="43891">
                  <c:v>0.78614031631172643</c:v>
                </c:pt>
                <c:pt idx="43892">
                  <c:v>0.78615822750801523</c:v>
                </c:pt>
                <c:pt idx="43893">
                  <c:v>0.78617613870430403</c:v>
                </c:pt>
                <c:pt idx="43894">
                  <c:v>0.78619404990059283</c:v>
                </c:pt>
                <c:pt idx="43895">
                  <c:v>0.78621196109688163</c:v>
                </c:pt>
                <c:pt idx="43896">
                  <c:v>0.78622987229317043</c:v>
                </c:pt>
                <c:pt idx="43897">
                  <c:v>0.78624778348945923</c:v>
                </c:pt>
                <c:pt idx="43898">
                  <c:v>0.78626569468574803</c:v>
                </c:pt>
                <c:pt idx="43899">
                  <c:v>0.78628360588203683</c:v>
                </c:pt>
                <c:pt idx="43900">
                  <c:v>0.78630151707832563</c:v>
                </c:pt>
                <c:pt idx="43901">
                  <c:v>0.78631942827461443</c:v>
                </c:pt>
                <c:pt idx="43902">
                  <c:v>0.78633733947090323</c:v>
                </c:pt>
                <c:pt idx="43903">
                  <c:v>0.78635525066719203</c:v>
                </c:pt>
                <c:pt idx="43904">
                  <c:v>0.78637316186348083</c:v>
                </c:pt>
                <c:pt idx="43905">
                  <c:v>0.78639107305976963</c:v>
                </c:pt>
                <c:pt idx="43906">
                  <c:v>0.78640898425605843</c:v>
                </c:pt>
                <c:pt idx="43907">
                  <c:v>0.78642689545234723</c:v>
                </c:pt>
                <c:pt idx="43908">
                  <c:v>0.78644480664863603</c:v>
                </c:pt>
                <c:pt idx="43909">
                  <c:v>0.78646271784492483</c:v>
                </c:pt>
                <c:pt idx="43910">
                  <c:v>0.78648062904121363</c:v>
                </c:pt>
                <c:pt idx="43911">
                  <c:v>0.78649854023750243</c:v>
                </c:pt>
                <c:pt idx="43912">
                  <c:v>0.78651645143379123</c:v>
                </c:pt>
                <c:pt idx="43913">
                  <c:v>0.78653436263008003</c:v>
                </c:pt>
                <c:pt idx="43914">
                  <c:v>0.78655227382636883</c:v>
                </c:pt>
                <c:pt idx="43915">
                  <c:v>0.78657018502265763</c:v>
                </c:pt>
                <c:pt idx="43916">
                  <c:v>0.78658809621894643</c:v>
                </c:pt>
                <c:pt idx="43917">
                  <c:v>0.78660600741523523</c:v>
                </c:pt>
                <c:pt idx="43918">
                  <c:v>0.78662391861152403</c:v>
                </c:pt>
                <c:pt idx="43919">
                  <c:v>0.78664182980781283</c:v>
                </c:pt>
                <c:pt idx="43920">
                  <c:v>0.78665974100410163</c:v>
                </c:pt>
                <c:pt idx="43921">
                  <c:v>0.78667765220039043</c:v>
                </c:pt>
                <c:pt idx="43922">
                  <c:v>0.78669556339667923</c:v>
                </c:pt>
                <c:pt idx="43923">
                  <c:v>0.78671347459296803</c:v>
                </c:pt>
                <c:pt idx="43924">
                  <c:v>0.78673138578925683</c:v>
                </c:pt>
                <c:pt idx="43925">
                  <c:v>0.78674929698554563</c:v>
                </c:pt>
                <c:pt idx="43926">
                  <c:v>0.78676720818183443</c:v>
                </c:pt>
                <c:pt idx="43927">
                  <c:v>0.78678511937812323</c:v>
                </c:pt>
                <c:pt idx="43928">
                  <c:v>0.78680303057441203</c:v>
                </c:pt>
                <c:pt idx="43929">
                  <c:v>0.78682094177070083</c:v>
                </c:pt>
                <c:pt idx="43930">
                  <c:v>0.78683885296698963</c:v>
                </c:pt>
                <c:pt idx="43931">
                  <c:v>0.78685676416327843</c:v>
                </c:pt>
                <c:pt idx="43932">
                  <c:v>0.78687467535956723</c:v>
                </c:pt>
                <c:pt idx="43933">
                  <c:v>0.78689258655585603</c:v>
                </c:pt>
                <c:pt idx="43934">
                  <c:v>0.78691049775214483</c:v>
                </c:pt>
                <c:pt idx="43935">
                  <c:v>0.78692840894843363</c:v>
                </c:pt>
                <c:pt idx="43936">
                  <c:v>0.78694632014472243</c:v>
                </c:pt>
                <c:pt idx="43937">
                  <c:v>0.78696423134101123</c:v>
                </c:pt>
                <c:pt idx="43938">
                  <c:v>0.78698214253730003</c:v>
                </c:pt>
                <c:pt idx="43939">
                  <c:v>0.78700005373358883</c:v>
                </c:pt>
                <c:pt idx="43940">
                  <c:v>0.78701796492987763</c:v>
                </c:pt>
                <c:pt idx="43941">
                  <c:v>0.78703587612616643</c:v>
                </c:pt>
                <c:pt idx="43942">
                  <c:v>0.78705378732245523</c:v>
                </c:pt>
                <c:pt idx="43943">
                  <c:v>0.78707169851874403</c:v>
                </c:pt>
                <c:pt idx="43944">
                  <c:v>0.78708960971503283</c:v>
                </c:pt>
                <c:pt idx="43945">
                  <c:v>0.78710752091132163</c:v>
                </c:pt>
                <c:pt idx="43946">
                  <c:v>0.78712543210761043</c:v>
                </c:pt>
                <c:pt idx="43947">
                  <c:v>0.78714334330389923</c:v>
                </c:pt>
                <c:pt idx="43948">
                  <c:v>0.78716125450018803</c:v>
                </c:pt>
                <c:pt idx="43949">
                  <c:v>0.78717916569647683</c:v>
                </c:pt>
                <c:pt idx="43950">
                  <c:v>0.78719707689276563</c:v>
                </c:pt>
                <c:pt idx="43951">
                  <c:v>0.78721498808905443</c:v>
                </c:pt>
                <c:pt idx="43952">
                  <c:v>0.78723289928534324</c:v>
                </c:pt>
                <c:pt idx="43953">
                  <c:v>0.78725081048163204</c:v>
                </c:pt>
                <c:pt idx="43954">
                  <c:v>0.78726872167792084</c:v>
                </c:pt>
                <c:pt idx="43955">
                  <c:v>0.78728663287420964</c:v>
                </c:pt>
                <c:pt idx="43956">
                  <c:v>0.78730454407049844</c:v>
                </c:pt>
                <c:pt idx="43957">
                  <c:v>0.78732245526678724</c:v>
                </c:pt>
                <c:pt idx="43958">
                  <c:v>0.78734036646307604</c:v>
                </c:pt>
                <c:pt idx="43959">
                  <c:v>0.78735827765936484</c:v>
                </c:pt>
                <c:pt idx="43960">
                  <c:v>0.78737618885565364</c:v>
                </c:pt>
                <c:pt idx="43961">
                  <c:v>0.78739410005194244</c:v>
                </c:pt>
                <c:pt idx="43962">
                  <c:v>0.78741201124823124</c:v>
                </c:pt>
                <c:pt idx="43963">
                  <c:v>0.78742992244452004</c:v>
                </c:pt>
                <c:pt idx="43964">
                  <c:v>0.78744783364080884</c:v>
                </c:pt>
                <c:pt idx="43965">
                  <c:v>0.78746574483709764</c:v>
                </c:pt>
                <c:pt idx="43966">
                  <c:v>0.78748365603338644</c:v>
                </c:pt>
                <c:pt idx="43967">
                  <c:v>0.78750156722967524</c:v>
                </c:pt>
                <c:pt idx="43968">
                  <c:v>0.78751947842596404</c:v>
                </c:pt>
                <c:pt idx="43969">
                  <c:v>0.78753738962225284</c:v>
                </c:pt>
                <c:pt idx="43970">
                  <c:v>0.78755530081854164</c:v>
                </c:pt>
                <c:pt idx="43971">
                  <c:v>0.78757321201483044</c:v>
                </c:pt>
                <c:pt idx="43972">
                  <c:v>0.78759112321111924</c:v>
                </c:pt>
                <c:pt idx="43973">
                  <c:v>0.78760903440740804</c:v>
                </c:pt>
                <c:pt idx="43974">
                  <c:v>0.78762694560369684</c:v>
                </c:pt>
                <c:pt idx="43975">
                  <c:v>0.78764485679998564</c:v>
                </c:pt>
                <c:pt idx="43976">
                  <c:v>0.78766276799627444</c:v>
                </c:pt>
                <c:pt idx="43977">
                  <c:v>0.78768067919256324</c:v>
                </c:pt>
                <c:pt idx="43978">
                  <c:v>0.78769859038885204</c:v>
                </c:pt>
                <c:pt idx="43979">
                  <c:v>0.78771650158514084</c:v>
                </c:pt>
                <c:pt idx="43980">
                  <c:v>0.78773441278142964</c:v>
                </c:pt>
                <c:pt idx="43981">
                  <c:v>0.78775232397771844</c:v>
                </c:pt>
                <c:pt idx="43982">
                  <c:v>0.78777023517400724</c:v>
                </c:pt>
                <c:pt idx="43983">
                  <c:v>0.78778814637029604</c:v>
                </c:pt>
                <c:pt idx="43984">
                  <c:v>0.78780605756658484</c:v>
                </c:pt>
                <c:pt idx="43985">
                  <c:v>0.78782396876287364</c:v>
                </c:pt>
                <c:pt idx="43986">
                  <c:v>0.78784187995916244</c:v>
                </c:pt>
                <c:pt idx="43987">
                  <c:v>0.78785979115545124</c:v>
                </c:pt>
                <c:pt idx="43988">
                  <c:v>0.78787770235174004</c:v>
                </c:pt>
                <c:pt idx="43989">
                  <c:v>0.78789561354802884</c:v>
                </c:pt>
                <c:pt idx="43990">
                  <c:v>0.78791352474431764</c:v>
                </c:pt>
                <c:pt idx="43991">
                  <c:v>0.78793143594060644</c:v>
                </c:pt>
                <c:pt idx="43992">
                  <c:v>0.78794934713689524</c:v>
                </c:pt>
                <c:pt idx="43993">
                  <c:v>0.78796725833318404</c:v>
                </c:pt>
                <c:pt idx="43994">
                  <c:v>0.78798516952947284</c:v>
                </c:pt>
                <c:pt idx="43995">
                  <c:v>0.78800308072576164</c:v>
                </c:pt>
                <c:pt idx="43996">
                  <c:v>0.78802099192205044</c:v>
                </c:pt>
                <c:pt idx="43997">
                  <c:v>0.78803890311833924</c:v>
                </c:pt>
                <c:pt idx="43998">
                  <c:v>0.78805681431462804</c:v>
                </c:pt>
                <c:pt idx="43999">
                  <c:v>0.78807472551091684</c:v>
                </c:pt>
                <c:pt idx="44000">
                  <c:v>0.78809263670720564</c:v>
                </c:pt>
                <c:pt idx="44001">
                  <c:v>0.78811054790349444</c:v>
                </c:pt>
                <c:pt idx="44002">
                  <c:v>0.78812845909978324</c:v>
                </c:pt>
                <c:pt idx="44003">
                  <c:v>0.78814637029607204</c:v>
                </c:pt>
                <c:pt idx="44004">
                  <c:v>0.78816428149236084</c:v>
                </c:pt>
                <c:pt idx="44005">
                  <c:v>0.78818219268864964</c:v>
                </c:pt>
                <c:pt idx="44006">
                  <c:v>0.78820010388493844</c:v>
                </c:pt>
                <c:pt idx="44007">
                  <c:v>0.78821801508122724</c:v>
                </c:pt>
                <c:pt idx="44008">
                  <c:v>0.78823592627751604</c:v>
                </c:pt>
                <c:pt idx="44009">
                  <c:v>0.78825383747380484</c:v>
                </c:pt>
                <c:pt idx="44010">
                  <c:v>0.78827174867009364</c:v>
                </c:pt>
                <c:pt idx="44011">
                  <c:v>0.78828965986638244</c:v>
                </c:pt>
                <c:pt idx="44012">
                  <c:v>0.78830757106267124</c:v>
                </c:pt>
                <c:pt idx="44013">
                  <c:v>0.78832548225896004</c:v>
                </c:pt>
                <c:pt idx="44014">
                  <c:v>0.78834339345524884</c:v>
                </c:pt>
                <c:pt idx="44015">
                  <c:v>0.78836130465153764</c:v>
                </c:pt>
                <c:pt idx="44016">
                  <c:v>0.78837921584782644</c:v>
                </c:pt>
                <c:pt idx="44017">
                  <c:v>0.78839712704411524</c:v>
                </c:pt>
                <c:pt idx="44018">
                  <c:v>0.78841503824040404</c:v>
                </c:pt>
                <c:pt idx="44019">
                  <c:v>0.78843294943669284</c:v>
                </c:pt>
                <c:pt idx="44020">
                  <c:v>0.78845086063298164</c:v>
                </c:pt>
                <c:pt idx="44021">
                  <c:v>0.78846877182927044</c:v>
                </c:pt>
                <c:pt idx="44022">
                  <c:v>0.78848668302555924</c:v>
                </c:pt>
                <c:pt idx="44023">
                  <c:v>0.78850459422184804</c:v>
                </c:pt>
                <c:pt idx="44024">
                  <c:v>0.78852250541813684</c:v>
                </c:pt>
                <c:pt idx="44025">
                  <c:v>0.78854041661442564</c:v>
                </c:pt>
                <c:pt idx="44026">
                  <c:v>0.78855832781071444</c:v>
                </c:pt>
                <c:pt idx="44027">
                  <c:v>0.78857623900700324</c:v>
                </c:pt>
                <c:pt idx="44028">
                  <c:v>0.78859415020329204</c:v>
                </c:pt>
                <c:pt idx="44029">
                  <c:v>0.78861206139958084</c:v>
                </c:pt>
                <c:pt idx="44030">
                  <c:v>0.78862997259586964</c:v>
                </c:pt>
                <c:pt idx="44031">
                  <c:v>0.78864788379215844</c:v>
                </c:pt>
                <c:pt idx="44032">
                  <c:v>0.78866579498844724</c:v>
                </c:pt>
                <c:pt idx="44033">
                  <c:v>0.78868370618473604</c:v>
                </c:pt>
                <c:pt idx="44034">
                  <c:v>0.78870161738102484</c:v>
                </c:pt>
                <c:pt idx="44035">
                  <c:v>0.78871952857731364</c:v>
                </c:pt>
                <c:pt idx="44036">
                  <c:v>0.78873743977360244</c:v>
                </c:pt>
                <c:pt idx="44037">
                  <c:v>0.78875535096989124</c:v>
                </c:pt>
                <c:pt idx="44038">
                  <c:v>0.78877326216618004</c:v>
                </c:pt>
                <c:pt idx="44039">
                  <c:v>0.78879117336246884</c:v>
                </c:pt>
                <c:pt idx="44040">
                  <c:v>0.78880908455875764</c:v>
                </c:pt>
                <c:pt idx="44041">
                  <c:v>0.78882699575504645</c:v>
                </c:pt>
                <c:pt idx="44042">
                  <c:v>0.78884490695133525</c:v>
                </c:pt>
                <c:pt idx="44043">
                  <c:v>0.78886281814762405</c:v>
                </c:pt>
                <c:pt idx="44044">
                  <c:v>0.78888072934391285</c:v>
                </c:pt>
                <c:pt idx="44045">
                  <c:v>0.78889864054020165</c:v>
                </c:pt>
                <c:pt idx="44046">
                  <c:v>0.78891655173649045</c:v>
                </c:pt>
                <c:pt idx="44047">
                  <c:v>0.78893446293277925</c:v>
                </c:pt>
                <c:pt idx="44048">
                  <c:v>0.78895237412906805</c:v>
                </c:pt>
                <c:pt idx="44049">
                  <c:v>0.78897028532535685</c:v>
                </c:pt>
                <c:pt idx="44050">
                  <c:v>0.78898819652164565</c:v>
                </c:pt>
                <c:pt idx="44051">
                  <c:v>0.78900610771793445</c:v>
                </c:pt>
                <c:pt idx="44052">
                  <c:v>0.78902401891422325</c:v>
                </c:pt>
                <c:pt idx="44053">
                  <c:v>0.78904193011051205</c:v>
                </c:pt>
                <c:pt idx="44054">
                  <c:v>0.78905984130680085</c:v>
                </c:pt>
                <c:pt idx="44055">
                  <c:v>0.78907775250308965</c:v>
                </c:pt>
                <c:pt idx="44056">
                  <c:v>0.78909566369937845</c:v>
                </c:pt>
                <c:pt idx="44057">
                  <c:v>0.78911357489566725</c:v>
                </c:pt>
                <c:pt idx="44058">
                  <c:v>0.78913148609195605</c:v>
                </c:pt>
                <c:pt idx="44059">
                  <c:v>0.78914939728824485</c:v>
                </c:pt>
                <c:pt idx="44060">
                  <c:v>0.78916730848453365</c:v>
                </c:pt>
                <c:pt idx="44061">
                  <c:v>0.78918521968082245</c:v>
                </c:pt>
                <c:pt idx="44062">
                  <c:v>0.78920313087711125</c:v>
                </c:pt>
                <c:pt idx="44063">
                  <c:v>0.78922104207340005</c:v>
                </c:pt>
                <c:pt idx="44064">
                  <c:v>0.78923895326968885</c:v>
                </c:pt>
                <c:pt idx="44065">
                  <c:v>0.78925686446597765</c:v>
                </c:pt>
                <c:pt idx="44066">
                  <c:v>0.78927477566226645</c:v>
                </c:pt>
                <c:pt idx="44067">
                  <c:v>0.78929268685855525</c:v>
                </c:pt>
                <c:pt idx="44068">
                  <c:v>0.78931059805484405</c:v>
                </c:pt>
                <c:pt idx="44069">
                  <c:v>0.78932850925113285</c:v>
                </c:pt>
                <c:pt idx="44070">
                  <c:v>0.78934642044742165</c:v>
                </c:pt>
                <c:pt idx="44071">
                  <c:v>0.78936433164371045</c:v>
                </c:pt>
                <c:pt idx="44072">
                  <c:v>0.78938224283999925</c:v>
                </c:pt>
                <c:pt idx="44073">
                  <c:v>0.78940015403628805</c:v>
                </c:pt>
                <c:pt idx="44074">
                  <c:v>0.78941806523257685</c:v>
                </c:pt>
                <c:pt idx="44075">
                  <c:v>0.78943597642886565</c:v>
                </c:pt>
                <c:pt idx="44076">
                  <c:v>0.78945388762515445</c:v>
                </c:pt>
                <c:pt idx="44077">
                  <c:v>0.78947179882144325</c:v>
                </c:pt>
                <c:pt idx="44078">
                  <c:v>0.78948971001773205</c:v>
                </c:pt>
                <c:pt idx="44079">
                  <c:v>0.78950762121402085</c:v>
                </c:pt>
                <c:pt idx="44080">
                  <c:v>0.78952553241030965</c:v>
                </c:pt>
                <c:pt idx="44081">
                  <c:v>0.78954344360659845</c:v>
                </c:pt>
                <c:pt idx="44082">
                  <c:v>0.78956135480288725</c:v>
                </c:pt>
                <c:pt idx="44083">
                  <c:v>0.78957926599917605</c:v>
                </c:pt>
                <c:pt idx="44084">
                  <c:v>0.78959717719546485</c:v>
                </c:pt>
                <c:pt idx="44085">
                  <c:v>0.78961508839175365</c:v>
                </c:pt>
                <c:pt idx="44086">
                  <c:v>0.78963299958804245</c:v>
                </c:pt>
                <c:pt idx="44087">
                  <c:v>0.78965091078433125</c:v>
                </c:pt>
                <c:pt idx="44088">
                  <c:v>0.78966882198062005</c:v>
                </c:pt>
                <c:pt idx="44089">
                  <c:v>0.78968673317690885</c:v>
                </c:pt>
                <c:pt idx="44090">
                  <c:v>0.78970464437319765</c:v>
                </c:pt>
                <c:pt idx="44091">
                  <c:v>0.78972255556948645</c:v>
                </c:pt>
                <c:pt idx="44092">
                  <c:v>0.78974046676577525</c:v>
                </c:pt>
                <c:pt idx="44093">
                  <c:v>0.78975837796206405</c:v>
                </c:pt>
                <c:pt idx="44094">
                  <c:v>0.78977628915835285</c:v>
                </c:pt>
                <c:pt idx="44095">
                  <c:v>0.78979420035464165</c:v>
                </c:pt>
                <c:pt idx="44096">
                  <c:v>0.78981211155093045</c:v>
                </c:pt>
                <c:pt idx="44097">
                  <c:v>0.78983002274721925</c:v>
                </c:pt>
                <c:pt idx="44098">
                  <c:v>0.78984793394350805</c:v>
                </c:pt>
                <c:pt idx="44099">
                  <c:v>0.78986584513979685</c:v>
                </c:pt>
                <c:pt idx="44100">
                  <c:v>0.78988375633608565</c:v>
                </c:pt>
                <c:pt idx="44101">
                  <c:v>0.78990166753237445</c:v>
                </c:pt>
                <c:pt idx="44102">
                  <c:v>0.78991957872866325</c:v>
                </c:pt>
                <c:pt idx="44103">
                  <c:v>0.78993748992495205</c:v>
                </c:pt>
                <c:pt idx="44104">
                  <c:v>0.78995540112124085</c:v>
                </c:pt>
                <c:pt idx="44105">
                  <c:v>0.78997331231752965</c:v>
                </c:pt>
                <c:pt idx="44106">
                  <c:v>0.78999122351381845</c:v>
                </c:pt>
                <c:pt idx="44107">
                  <c:v>0.79000913471010725</c:v>
                </c:pt>
                <c:pt idx="44108">
                  <c:v>0.79002704590639605</c:v>
                </c:pt>
                <c:pt idx="44109">
                  <c:v>0.79004495710268485</c:v>
                </c:pt>
                <c:pt idx="44110">
                  <c:v>0.79006286829897365</c:v>
                </c:pt>
                <c:pt idx="44111">
                  <c:v>0.79008077949526245</c:v>
                </c:pt>
                <c:pt idx="44112">
                  <c:v>0.79009869069155125</c:v>
                </c:pt>
                <c:pt idx="44113">
                  <c:v>0.79011660188784005</c:v>
                </c:pt>
                <c:pt idx="44114">
                  <c:v>0.79013451308412885</c:v>
                </c:pt>
                <c:pt idx="44115">
                  <c:v>0.79015242428041765</c:v>
                </c:pt>
                <c:pt idx="44116">
                  <c:v>0.79017033547670645</c:v>
                </c:pt>
                <c:pt idx="44117">
                  <c:v>0.79018824667299525</c:v>
                </c:pt>
                <c:pt idx="44118">
                  <c:v>0.79020615786928405</c:v>
                </c:pt>
                <c:pt idx="44119">
                  <c:v>0.79022406906557285</c:v>
                </c:pt>
                <c:pt idx="44120">
                  <c:v>0.79024198026186165</c:v>
                </c:pt>
                <c:pt idx="44121">
                  <c:v>0.79025989145815045</c:v>
                </c:pt>
                <c:pt idx="44122">
                  <c:v>0.79027780265443925</c:v>
                </c:pt>
                <c:pt idx="44123">
                  <c:v>0.79029571385072805</c:v>
                </c:pt>
                <c:pt idx="44124">
                  <c:v>0.79031362504701685</c:v>
                </c:pt>
                <c:pt idx="44125">
                  <c:v>0.79033153624330565</c:v>
                </c:pt>
                <c:pt idx="44126">
                  <c:v>0.79034944743959445</c:v>
                </c:pt>
                <c:pt idx="44127">
                  <c:v>0.79036735863588325</c:v>
                </c:pt>
                <c:pt idx="44128">
                  <c:v>0.79038526983217205</c:v>
                </c:pt>
                <c:pt idx="44129">
                  <c:v>0.79040318102846086</c:v>
                </c:pt>
                <c:pt idx="44130">
                  <c:v>0.79042109222474966</c:v>
                </c:pt>
                <c:pt idx="44131">
                  <c:v>0.79043900342103846</c:v>
                </c:pt>
                <c:pt idx="44132">
                  <c:v>0.79045691461732726</c:v>
                </c:pt>
                <c:pt idx="44133">
                  <c:v>0.79047482581361606</c:v>
                </c:pt>
                <c:pt idx="44134">
                  <c:v>0.79049273700990486</c:v>
                </c:pt>
                <c:pt idx="44135">
                  <c:v>0.79051064820619366</c:v>
                </c:pt>
                <c:pt idx="44136">
                  <c:v>0.79052855940248246</c:v>
                </c:pt>
                <c:pt idx="44137">
                  <c:v>0.79054647059877126</c:v>
                </c:pt>
                <c:pt idx="44138">
                  <c:v>0.79056438179506006</c:v>
                </c:pt>
                <c:pt idx="44139">
                  <c:v>0.79058229299134886</c:v>
                </c:pt>
                <c:pt idx="44140">
                  <c:v>0.79060020418763766</c:v>
                </c:pt>
                <c:pt idx="44141">
                  <c:v>0.79061811538392646</c:v>
                </c:pt>
                <c:pt idx="44142">
                  <c:v>0.79063602658021526</c:v>
                </c:pt>
                <c:pt idx="44143">
                  <c:v>0.79065393777650406</c:v>
                </c:pt>
                <c:pt idx="44144">
                  <c:v>0.79067184897279286</c:v>
                </c:pt>
                <c:pt idx="44145">
                  <c:v>0.79068976016908166</c:v>
                </c:pt>
                <c:pt idx="44146">
                  <c:v>0.79070767136537046</c:v>
                </c:pt>
                <c:pt idx="44147">
                  <c:v>0.79072558256165926</c:v>
                </c:pt>
                <c:pt idx="44148">
                  <c:v>0.79074349375794806</c:v>
                </c:pt>
                <c:pt idx="44149">
                  <c:v>0.79076140495423686</c:v>
                </c:pt>
                <c:pt idx="44150">
                  <c:v>0.79077931615052566</c:v>
                </c:pt>
                <c:pt idx="44151">
                  <c:v>0.79079722734681446</c:v>
                </c:pt>
                <c:pt idx="44152">
                  <c:v>0.79081513854310326</c:v>
                </c:pt>
                <c:pt idx="44153">
                  <c:v>0.79083304973939206</c:v>
                </c:pt>
                <c:pt idx="44154">
                  <c:v>0.79085096093568086</c:v>
                </c:pt>
                <c:pt idx="44155">
                  <c:v>0.79086887213196966</c:v>
                </c:pt>
                <c:pt idx="44156">
                  <c:v>0.79088678332825846</c:v>
                </c:pt>
                <c:pt idx="44157">
                  <c:v>0.79090469452454726</c:v>
                </c:pt>
                <c:pt idx="44158">
                  <c:v>0.79092260572083606</c:v>
                </c:pt>
                <c:pt idx="44159">
                  <c:v>0.79094051691712486</c:v>
                </c:pt>
                <c:pt idx="44160">
                  <c:v>0.79095842811341366</c:v>
                </c:pt>
                <c:pt idx="44161">
                  <c:v>0.79097633930970246</c:v>
                </c:pt>
                <c:pt idx="44162">
                  <c:v>0.79099425050599126</c:v>
                </c:pt>
                <c:pt idx="44163">
                  <c:v>0.79101216170228006</c:v>
                </c:pt>
                <c:pt idx="44164">
                  <c:v>0.79103007289856886</c:v>
                </c:pt>
                <c:pt idx="44165">
                  <c:v>0.79104798409485766</c:v>
                </c:pt>
                <c:pt idx="44166">
                  <c:v>0.79106589529114646</c:v>
                </c:pt>
                <c:pt idx="44167">
                  <c:v>0.79108380648743526</c:v>
                </c:pt>
                <c:pt idx="44168">
                  <c:v>0.79110171768372406</c:v>
                </c:pt>
                <c:pt idx="44169">
                  <c:v>0.79111962888001286</c:v>
                </c:pt>
                <c:pt idx="44170">
                  <c:v>0.79113754007630166</c:v>
                </c:pt>
                <c:pt idx="44171">
                  <c:v>0.79115545127259046</c:v>
                </c:pt>
                <c:pt idx="44172">
                  <c:v>0.79117336246887926</c:v>
                </c:pt>
                <c:pt idx="44173">
                  <c:v>0.79119127366516806</c:v>
                </c:pt>
                <c:pt idx="44174">
                  <c:v>0.79120918486145686</c:v>
                </c:pt>
                <c:pt idx="44175">
                  <c:v>0.79122709605774566</c:v>
                </c:pt>
                <c:pt idx="44176">
                  <c:v>0.79124500725403446</c:v>
                </c:pt>
                <c:pt idx="44177">
                  <c:v>0.79126291845032326</c:v>
                </c:pt>
                <c:pt idx="44178">
                  <c:v>0.79128082964661206</c:v>
                </c:pt>
                <c:pt idx="44179">
                  <c:v>0.79129874084290086</c:v>
                </c:pt>
                <c:pt idx="44180">
                  <c:v>0.79131665203918966</c:v>
                </c:pt>
                <c:pt idx="44181">
                  <c:v>0.79133456323547846</c:v>
                </c:pt>
                <c:pt idx="44182">
                  <c:v>0.79135247443176726</c:v>
                </c:pt>
                <c:pt idx="44183">
                  <c:v>0.79137038562805606</c:v>
                </c:pt>
                <c:pt idx="44184">
                  <c:v>0.79138829682434486</c:v>
                </c:pt>
                <c:pt idx="44185">
                  <c:v>0.79140620802063366</c:v>
                </c:pt>
                <c:pt idx="44186">
                  <c:v>0.79142411921692246</c:v>
                </c:pt>
                <c:pt idx="44187">
                  <c:v>0.79144203041321126</c:v>
                </c:pt>
                <c:pt idx="44188">
                  <c:v>0.79145994160950006</c:v>
                </c:pt>
                <c:pt idx="44189">
                  <c:v>0.79147785280578886</c:v>
                </c:pt>
                <c:pt idx="44190">
                  <c:v>0.79149576400207766</c:v>
                </c:pt>
                <c:pt idx="44191">
                  <c:v>0.79151367519836646</c:v>
                </c:pt>
                <c:pt idx="44192">
                  <c:v>0.79153158639465526</c:v>
                </c:pt>
                <c:pt idx="44193">
                  <c:v>0.79154949759094406</c:v>
                </c:pt>
                <c:pt idx="44194">
                  <c:v>0.79156740878723286</c:v>
                </c:pt>
                <c:pt idx="44195">
                  <c:v>0.79158531998352166</c:v>
                </c:pt>
                <c:pt idx="44196">
                  <c:v>0.79160323117981046</c:v>
                </c:pt>
                <c:pt idx="44197">
                  <c:v>0.79162114237609926</c:v>
                </c:pt>
                <c:pt idx="44198">
                  <c:v>0.79163905357238806</c:v>
                </c:pt>
                <c:pt idx="44199">
                  <c:v>0.79165696476867686</c:v>
                </c:pt>
                <c:pt idx="44200">
                  <c:v>0.79167487596496566</c:v>
                </c:pt>
                <c:pt idx="44201">
                  <c:v>0.79169278716125446</c:v>
                </c:pt>
                <c:pt idx="44202">
                  <c:v>0.79171069835754326</c:v>
                </c:pt>
                <c:pt idx="44203">
                  <c:v>0.79172860955383206</c:v>
                </c:pt>
                <c:pt idx="44204">
                  <c:v>0.79174652075012086</c:v>
                </c:pt>
                <c:pt idx="44205">
                  <c:v>0.79176443194640966</c:v>
                </c:pt>
                <c:pt idx="44206">
                  <c:v>0.79178234314269846</c:v>
                </c:pt>
                <c:pt idx="44207">
                  <c:v>0.79180025433898726</c:v>
                </c:pt>
                <c:pt idx="44208">
                  <c:v>0.79181816553527606</c:v>
                </c:pt>
                <c:pt idx="44209">
                  <c:v>0.79183607673156486</c:v>
                </c:pt>
                <c:pt idx="44210">
                  <c:v>0.79185398792785366</c:v>
                </c:pt>
                <c:pt idx="44211">
                  <c:v>0.79187189912414246</c:v>
                </c:pt>
                <c:pt idx="44212">
                  <c:v>0.79188981032043126</c:v>
                </c:pt>
                <c:pt idx="44213">
                  <c:v>0.79190772151672006</c:v>
                </c:pt>
                <c:pt idx="44214">
                  <c:v>0.79192563271300886</c:v>
                </c:pt>
                <c:pt idx="44215">
                  <c:v>0.79194354390929766</c:v>
                </c:pt>
                <c:pt idx="44216">
                  <c:v>0.79196145510558646</c:v>
                </c:pt>
                <c:pt idx="44217">
                  <c:v>0.79197936630187526</c:v>
                </c:pt>
                <c:pt idx="44218">
                  <c:v>0.79199727749816407</c:v>
                </c:pt>
                <c:pt idx="44219">
                  <c:v>0.79201518869445287</c:v>
                </c:pt>
                <c:pt idx="44220">
                  <c:v>0.79203309989074167</c:v>
                </c:pt>
                <c:pt idx="44221">
                  <c:v>0.79205101108703047</c:v>
                </c:pt>
                <c:pt idx="44222">
                  <c:v>0.79206892228331927</c:v>
                </c:pt>
                <c:pt idx="44223">
                  <c:v>0.79208683347960807</c:v>
                </c:pt>
                <c:pt idx="44224">
                  <c:v>0.79210474467589687</c:v>
                </c:pt>
                <c:pt idx="44225">
                  <c:v>0.79212265587218567</c:v>
                </c:pt>
                <c:pt idx="44226">
                  <c:v>0.79214056706847447</c:v>
                </c:pt>
                <c:pt idx="44227">
                  <c:v>0.79215847826476327</c:v>
                </c:pt>
                <c:pt idx="44228">
                  <c:v>0.79217638946105207</c:v>
                </c:pt>
                <c:pt idx="44229">
                  <c:v>0.79219430065734087</c:v>
                </c:pt>
                <c:pt idx="44230">
                  <c:v>0.79221221185362967</c:v>
                </c:pt>
                <c:pt idx="44231">
                  <c:v>0.79223012304991847</c:v>
                </c:pt>
                <c:pt idx="44232">
                  <c:v>0.79224803424620727</c:v>
                </c:pt>
                <c:pt idx="44233">
                  <c:v>0.79226594544249607</c:v>
                </c:pt>
                <c:pt idx="44234">
                  <c:v>0.79228385663878487</c:v>
                </c:pt>
                <c:pt idx="44235">
                  <c:v>0.79230176783507367</c:v>
                </c:pt>
                <c:pt idx="44236">
                  <c:v>0.79231967903136247</c:v>
                </c:pt>
                <c:pt idx="44237">
                  <c:v>0.79233759022765127</c:v>
                </c:pt>
                <c:pt idx="44238">
                  <c:v>0.79235550142394007</c:v>
                </c:pt>
                <c:pt idx="44239">
                  <c:v>0.79237341262022887</c:v>
                </c:pt>
                <c:pt idx="44240">
                  <c:v>0.79239132381651767</c:v>
                </c:pt>
                <c:pt idx="44241">
                  <c:v>0.79240923501280647</c:v>
                </c:pt>
                <c:pt idx="44242">
                  <c:v>0.79242714620909527</c:v>
                </c:pt>
                <c:pt idx="44243">
                  <c:v>0.79244505740538407</c:v>
                </c:pt>
                <c:pt idx="44244">
                  <c:v>0.79246296860167287</c:v>
                </c:pt>
                <c:pt idx="44245">
                  <c:v>0.79248087979796167</c:v>
                </c:pt>
                <c:pt idx="44246">
                  <c:v>0.79249879099425047</c:v>
                </c:pt>
                <c:pt idx="44247">
                  <c:v>0.79251670219053927</c:v>
                </c:pt>
                <c:pt idx="44248">
                  <c:v>0.79253461338682807</c:v>
                </c:pt>
                <c:pt idx="44249">
                  <c:v>0.79255252458311687</c:v>
                </c:pt>
                <c:pt idx="44250">
                  <c:v>0.79257043577940567</c:v>
                </c:pt>
                <c:pt idx="44251">
                  <c:v>0.79258834697569447</c:v>
                </c:pt>
                <c:pt idx="44252">
                  <c:v>0.79260625817198327</c:v>
                </c:pt>
                <c:pt idx="44253">
                  <c:v>0.79262416936827207</c:v>
                </c:pt>
                <c:pt idx="44254">
                  <c:v>0.79264208056456087</c:v>
                </c:pt>
                <c:pt idx="44255">
                  <c:v>0.79265999176084967</c:v>
                </c:pt>
                <c:pt idx="44256">
                  <c:v>0.79267790295713847</c:v>
                </c:pt>
                <c:pt idx="44257">
                  <c:v>0.79269581415342727</c:v>
                </c:pt>
                <c:pt idx="44258">
                  <c:v>0.79271372534971607</c:v>
                </c:pt>
                <c:pt idx="44259">
                  <c:v>0.79273163654600487</c:v>
                </c:pt>
                <c:pt idx="44260">
                  <c:v>0.79274954774229367</c:v>
                </c:pt>
                <c:pt idx="44261">
                  <c:v>0.79276745893858247</c:v>
                </c:pt>
                <c:pt idx="44262">
                  <c:v>0.79278537013487127</c:v>
                </c:pt>
                <c:pt idx="44263">
                  <c:v>0.79280328133116007</c:v>
                </c:pt>
                <c:pt idx="44264">
                  <c:v>0.79282119252744887</c:v>
                </c:pt>
                <c:pt idx="44265">
                  <c:v>0.79283910372373767</c:v>
                </c:pt>
                <c:pt idx="44266">
                  <c:v>0.79285701492002647</c:v>
                </c:pt>
                <c:pt idx="44267">
                  <c:v>0.79287492611631527</c:v>
                </c:pt>
                <c:pt idx="44268">
                  <c:v>0.79289283731260407</c:v>
                </c:pt>
                <c:pt idx="44269">
                  <c:v>0.79291074850889287</c:v>
                </c:pt>
                <c:pt idx="44270">
                  <c:v>0.79292865970518167</c:v>
                </c:pt>
                <c:pt idx="44271">
                  <c:v>0.79294657090147047</c:v>
                </c:pt>
                <c:pt idx="44272">
                  <c:v>0.79296448209775927</c:v>
                </c:pt>
                <c:pt idx="44273">
                  <c:v>0.79298239329404807</c:v>
                </c:pt>
                <c:pt idx="44274">
                  <c:v>0.79300030449033687</c:v>
                </c:pt>
                <c:pt idx="44275">
                  <c:v>0.79301821568662567</c:v>
                </c:pt>
                <c:pt idx="44276">
                  <c:v>0.79303612688291447</c:v>
                </c:pt>
                <c:pt idx="44277">
                  <c:v>0.79305403807920327</c:v>
                </c:pt>
                <c:pt idx="44278">
                  <c:v>0.79307194927549207</c:v>
                </c:pt>
                <c:pt idx="44279">
                  <c:v>0.79308986047178087</c:v>
                </c:pt>
                <c:pt idx="44280">
                  <c:v>0.79310777166806967</c:v>
                </c:pt>
                <c:pt idx="44281">
                  <c:v>0.79312568286435847</c:v>
                </c:pt>
                <c:pt idx="44282">
                  <c:v>0.79314359406064727</c:v>
                </c:pt>
                <c:pt idx="44283">
                  <c:v>0.79316150525693607</c:v>
                </c:pt>
                <c:pt idx="44284">
                  <c:v>0.79317941645322487</c:v>
                </c:pt>
                <c:pt idx="44285">
                  <c:v>0.79319732764951367</c:v>
                </c:pt>
                <c:pt idx="44286">
                  <c:v>0.79321523884580247</c:v>
                </c:pt>
                <c:pt idx="44287">
                  <c:v>0.79323315004209127</c:v>
                </c:pt>
                <c:pt idx="44288">
                  <c:v>0.79325106123838007</c:v>
                </c:pt>
                <c:pt idx="44289">
                  <c:v>0.79326897243466887</c:v>
                </c:pt>
                <c:pt idx="44290">
                  <c:v>0.79328688363095767</c:v>
                </c:pt>
                <c:pt idx="44291">
                  <c:v>0.79330479482724647</c:v>
                </c:pt>
                <c:pt idx="44292">
                  <c:v>0.79332270602353527</c:v>
                </c:pt>
                <c:pt idx="44293">
                  <c:v>0.79334061721982407</c:v>
                </c:pt>
                <c:pt idx="44294">
                  <c:v>0.79335852841611287</c:v>
                </c:pt>
                <c:pt idx="44295">
                  <c:v>0.79337643961240167</c:v>
                </c:pt>
                <c:pt idx="44296">
                  <c:v>0.79339435080869047</c:v>
                </c:pt>
                <c:pt idx="44297">
                  <c:v>0.79341226200497927</c:v>
                </c:pt>
                <c:pt idx="44298">
                  <c:v>0.79343017320126807</c:v>
                </c:pt>
                <c:pt idx="44299">
                  <c:v>0.79344808439755687</c:v>
                </c:pt>
                <c:pt idx="44300">
                  <c:v>0.79346599559384567</c:v>
                </c:pt>
                <c:pt idx="44301">
                  <c:v>0.79348390679013447</c:v>
                </c:pt>
                <c:pt idx="44302">
                  <c:v>0.79350181798642327</c:v>
                </c:pt>
                <c:pt idx="44303">
                  <c:v>0.79351972918271207</c:v>
                </c:pt>
                <c:pt idx="44304">
                  <c:v>0.79353764037900087</c:v>
                </c:pt>
                <c:pt idx="44305">
                  <c:v>0.79355555157528967</c:v>
                </c:pt>
                <c:pt idx="44306">
                  <c:v>0.79357346277157848</c:v>
                </c:pt>
                <c:pt idx="44307">
                  <c:v>0.79359137396786728</c:v>
                </c:pt>
                <c:pt idx="44308">
                  <c:v>0.79360928516415608</c:v>
                </c:pt>
                <c:pt idx="44309">
                  <c:v>0.79362719636044488</c:v>
                </c:pt>
                <c:pt idx="44310">
                  <c:v>0.79364510755673368</c:v>
                </c:pt>
                <c:pt idx="44311">
                  <c:v>0.79366301875302248</c:v>
                </c:pt>
                <c:pt idx="44312">
                  <c:v>0.79368092994931128</c:v>
                </c:pt>
                <c:pt idx="44313">
                  <c:v>0.79369884114560008</c:v>
                </c:pt>
                <c:pt idx="44314">
                  <c:v>0.79371675234188888</c:v>
                </c:pt>
                <c:pt idx="44315">
                  <c:v>0.79373466353817768</c:v>
                </c:pt>
                <c:pt idx="44316">
                  <c:v>0.79375257473446648</c:v>
                </c:pt>
                <c:pt idx="44317">
                  <c:v>0.79377048593075528</c:v>
                </c:pt>
                <c:pt idx="44318">
                  <c:v>0.79378839712704408</c:v>
                </c:pt>
                <c:pt idx="44319">
                  <c:v>0.79380630832333288</c:v>
                </c:pt>
                <c:pt idx="44320">
                  <c:v>0.79382421951962168</c:v>
                </c:pt>
                <c:pt idx="44321">
                  <c:v>0.79384213071591048</c:v>
                </c:pt>
                <c:pt idx="44322">
                  <c:v>0.79386004191219928</c:v>
                </c:pt>
                <c:pt idx="44323">
                  <c:v>0.79387795310848808</c:v>
                </c:pt>
                <c:pt idx="44324">
                  <c:v>0.79389586430477688</c:v>
                </c:pt>
                <c:pt idx="44325">
                  <c:v>0.79391377550106568</c:v>
                </c:pt>
                <c:pt idx="44326">
                  <c:v>0.79393168669735448</c:v>
                </c:pt>
                <c:pt idx="44327">
                  <c:v>0.79394959789364328</c:v>
                </c:pt>
                <c:pt idx="44328">
                  <c:v>0.79396750908993208</c:v>
                </c:pt>
                <c:pt idx="44329">
                  <c:v>0.79398542028622088</c:v>
                </c:pt>
                <c:pt idx="44330">
                  <c:v>0.79400333148250968</c:v>
                </c:pt>
                <c:pt idx="44331">
                  <c:v>0.79402124267879848</c:v>
                </c:pt>
                <c:pt idx="44332">
                  <c:v>0.79403915387508728</c:v>
                </c:pt>
                <c:pt idx="44333">
                  <c:v>0.79405706507137608</c:v>
                </c:pt>
                <c:pt idx="44334">
                  <c:v>0.79407497626766488</c:v>
                </c:pt>
                <c:pt idx="44335">
                  <c:v>0.79409288746395368</c:v>
                </c:pt>
                <c:pt idx="44336">
                  <c:v>0.79411079866024248</c:v>
                </c:pt>
                <c:pt idx="44337">
                  <c:v>0.79412870985653128</c:v>
                </c:pt>
                <c:pt idx="44338">
                  <c:v>0.79414662105282008</c:v>
                </c:pt>
                <c:pt idx="44339">
                  <c:v>0.79416453224910888</c:v>
                </c:pt>
                <c:pt idx="44340">
                  <c:v>0.79418244344539768</c:v>
                </c:pt>
                <c:pt idx="44341">
                  <c:v>0.79420035464168648</c:v>
                </c:pt>
                <c:pt idx="44342">
                  <c:v>0.79421826583797528</c:v>
                </c:pt>
                <c:pt idx="44343">
                  <c:v>0.79423617703426408</c:v>
                </c:pt>
                <c:pt idx="44344">
                  <c:v>0.79425408823055288</c:v>
                </c:pt>
                <c:pt idx="44345">
                  <c:v>0.79427199942684168</c:v>
                </c:pt>
                <c:pt idx="44346">
                  <c:v>0.79428991062313048</c:v>
                </c:pt>
                <c:pt idx="44347">
                  <c:v>0.79430782181941928</c:v>
                </c:pt>
                <c:pt idx="44348">
                  <c:v>0.79432573301570808</c:v>
                </c:pt>
                <c:pt idx="44349">
                  <c:v>0.79434364421199688</c:v>
                </c:pt>
                <c:pt idx="44350">
                  <c:v>0.79436155540828568</c:v>
                </c:pt>
                <c:pt idx="44351">
                  <c:v>0.79437946660457448</c:v>
                </c:pt>
                <c:pt idx="44352">
                  <c:v>0.79439737780086328</c:v>
                </c:pt>
                <c:pt idx="44353">
                  <c:v>0.79441528899715208</c:v>
                </c:pt>
                <c:pt idx="44354">
                  <c:v>0.79443320019344088</c:v>
                </c:pt>
                <c:pt idx="44355">
                  <c:v>0.79445111138972968</c:v>
                </c:pt>
                <c:pt idx="44356">
                  <c:v>0.79446902258601848</c:v>
                </c:pt>
                <c:pt idx="44357">
                  <c:v>0.79448693378230728</c:v>
                </c:pt>
                <c:pt idx="44358">
                  <c:v>0.79450484497859608</c:v>
                </c:pt>
                <c:pt idx="44359">
                  <c:v>0.79452275617488488</c:v>
                </c:pt>
                <c:pt idx="44360">
                  <c:v>0.79454066737117368</c:v>
                </c:pt>
                <c:pt idx="44361">
                  <c:v>0.79455857856746248</c:v>
                </c:pt>
                <c:pt idx="44362">
                  <c:v>0.79457648976375128</c:v>
                </c:pt>
                <c:pt idx="44363">
                  <c:v>0.79459440096004008</c:v>
                </c:pt>
                <c:pt idx="44364">
                  <c:v>0.79461231215632888</c:v>
                </c:pt>
                <c:pt idx="44365">
                  <c:v>0.79463022335261768</c:v>
                </c:pt>
                <c:pt idx="44366">
                  <c:v>0.79464813454890648</c:v>
                </c:pt>
                <c:pt idx="44367">
                  <c:v>0.79466604574519528</c:v>
                </c:pt>
                <c:pt idx="44368">
                  <c:v>0.79468395694148408</c:v>
                </c:pt>
                <c:pt idx="44369">
                  <c:v>0.79470186813777288</c:v>
                </c:pt>
                <c:pt idx="44370">
                  <c:v>0.79471977933406168</c:v>
                </c:pt>
                <c:pt idx="44371">
                  <c:v>0.79473769053035048</c:v>
                </c:pt>
                <c:pt idx="44372">
                  <c:v>0.79475560172663928</c:v>
                </c:pt>
                <c:pt idx="44373">
                  <c:v>0.79477351292292808</c:v>
                </c:pt>
                <c:pt idx="44374">
                  <c:v>0.79479142411921688</c:v>
                </c:pt>
                <c:pt idx="44375">
                  <c:v>0.79480933531550568</c:v>
                </c:pt>
                <c:pt idx="44376">
                  <c:v>0.79482724651179448</c:v>
                </c:pt>
                <c:pt idx="44377">
                  <c:v>0.79484515770808328</c:v>
                </c:pt>
                <c:pt idx="44378">
                  <c:v>0.79486306890437208</c:v>
                </c:pt>
                <c:pt idx="44379">
                  <c:v>0.79488098010066088</c:v>
                </c:pt>
                <c:pt idx="44380">
                  <c:v>0.79489889129694968</c:v>
                </c:pt>
                <c:pt idx="44381">
                  <c:v>0.79491680249323848</c:v>
                </c:pt>
                <c:pt idx="44382">
                  <c:v>0.79493471368952728</c:v>
                </c:pt>
                <c:pt idx="44383">
                  <c:v>0.79495262488581608</c:v>
                </c:pt>
                <c:pt idx="44384">
                  <c:v>0.79497053608210488</c:v>
                </c:pt>
                <c:pt idx="44385">
                  <c:v>0.79498844727839368</c:v>
                </c:pt>
                <c:pt idx="44386">
                  <c:v>0.79500635847468248</c:v>
                </c:pt>
                <c:pt idx="44387">
                  <c:v>0.79502426967097128</c:v>
                </c:pt>
                <c:pt idx="44388">
                  <c:v>0.79504218086726008</c:v>
                </c:pt>
                <c:pt idx="44389">
                  <c:v>0.79506009206354888</c:v>
                </c:pt>
                <c:pt idx="44390">
                  <c:v>0.79507800325983768</c:v>
                </c:pt>
                <c:pt idx="44391">
                  <c:v>0.79509591445612648</c:v>
                </c:pt>
                <c:pt idx="44392">
                  <c:v>0.79511382565241528</c:v>
                </c:pt>
                <c:pt idx="44393">
                  <c:v>0.79513173684870408</c:v>
                </c:pt>
                <c:pt idx="44394">
                  <c:v>0.79514964804499288</c:v>
                </c:pt>
                <c:pt idx="44395">
                  <c:v>0.79516755924128169</c:v>
                </c:pt>
                <c:pt idx="44396">
                  <c:v>0.79518547043757049</c:v>
                </c:pt>
                <c:pt idx="44397">
                  <c:v>0.79520338163385929</c:v>
                </c:pt>
                <c:pt idx="44398">
                  <c:v>0.79522129283014809</c:v>
                </c:pt>
                <c:pt idx="44399">
                  <c:v>0.79523920402643689</c:v>
                </c:pt>
                <c:pt idx="44400">
                  <c:v>0.79525711522272569</c:v>
                </c:pt>
                <c:pt idx="44401">
                  <c:v>0.79527502641901449</c:v>
                </c:pt>
                <c:pt idx="44402">
                  <c:v>0.79529293761530329</c:v>
                </c:pt>
                <c:pt idx="44403">
                  <c:v>0.79531084881159209</c:v>
                </c:pt>
                <c:pt idx="44404">
                  <c:v>0.79532876000788089</c:v>
                </c:pt>
                <c:pt idx="44405">
                  <c:v>0.79534667120416969</c:v>
                </c:pt>
                <c:pt idx="44406">
                  <c:v>0.79536458240045849</c:v>
                </c:pt>
                <c:pt idx="44407">
                  <c:v>0.79538249359674729</c:v>
                </c:pt>
                <c:pt idx="44408">
                  <c:v>0.79540040479303609</c:v>
                </c:pt>
                <c:pt idx="44409">
                  <c:v>0.79541831598932489</c:v>
                </c:pt>
                <c:pt idx="44410">
                  <c:v>0.79543622718561369</c:v>
                </c:pt>
                <c:pt idx="44411">
                  <c:v>0.79545413838190249</c:v>
                </c:pt>
                <c:pt idx="44412">
                  <c:v>0.79547204957819129</c:v>
                </c:pt>
                <c:pt idx="44413">
                  <c:v>0.79548996077448009</c:v>
                </c:pt>
                <c:pt idx="44414">
                  <c:v>0.79550787197076889</c:v>
                </c:pt>
                <c:pt idx="44415">
                  <c:v>0.79552578316705769</c:v>
                </c:pt>
                <c:pt idx="44416">
                  <c:v>0.79554369436334649</c:v>
                </c:pt>
                <c:pt idx="44417">
                  <c:v>0.79556160555963529</c:v>
                </c:pt>
                <c:pt idx="44418">
                  <c:v>0.79557951675592409</c:v>
                </c:pt>
                <c:pt idx="44419">
                  <c:v>0.79559742795221289</c:v>
                </c:pt>
                <c:pt idx="44420">
                  <c:v>0.79561533914850169</c:v>
                </c:pt>
                <c:pt idx="44421">
                  <c:v>0.79563325034479049</c:v>
                </c:pt>
                <c:pt idx="44422">
                  <c:v>0.79565116154107929</c:v>
                </c:pt>
                <c:pt idx="44423">
                  <c:v>0.79566907273736809</c:v>
                </c:pt>
                <c:pt idx="44424">
                  <c:v>0.79568698393365689</c:v>
                </c:pt>
                <c:pt idx="44425">
                  <c:v>0.79570489512994569</c:v>
                </c:pt>
                <c:pt idx="44426">
                  <c:v>0.79572280632623449</c:v>
                </c:pt>
                <c:pt idx="44427">
                  <c:v>0.79574071752252329</c:v>
                </c:pt>
                <c:pt idx="44428">
                  <c:v>0.79575862871881209</c:v>
                </c:pt>
                <c:pt idx="44429">
                  <c:v>0.79577653991510089</c:v>
                </c:pt>
                <c:pt idx="44430">
                  <c:v>0.79579445111138969</c:v>
                </c:pt>
                <c:pt idx="44431">
                  <c:v>0.79581236230767849</c:v>
                </c:pt>
                <c:pt idx="44432">
                  <c:v>0.79583027350396729</c:v>
                </c:pt>
                <c:pt idx="44433">
                  <c:v>0.79584818470025609</c:v>
                </c:pt>
                <c:pt idx="44434">
                  <c:v>0.79586609589654489</c:v>
                </c:pt>
                <c:pt idx="44435">
                  <c:v>0.79588400709283369</c:v>
                </c:pt>
                <c:pt idx="44436">
                  <c:v>0.79590191828912249</c:v>
                </c:pt>
                <c:pt idx="44437">
                  <c:v>0.79591982948541129</c:v>
                </c:pt>
                <c:pt idx="44438">
                  <c:v>0.79593774068170009</c:v>
                </c:pt>
                <c:pt idx="44439">
                  <c:v>0.79595565187798889</c:v>
                </c:pt>
                <c:pt idx="44440">
                  <c:v>0.79597356307427769</c:v>
                </c:pt>
                <c:pt idx="44441">
                  <c:v>0.79599147427056649</c:v>
                </c:pt>
                <c:pt idx="44442">
                  <c:v>0.79600938546685529</c:v>
                </c:pt>
                <c:pt idx="44443">
                  <c:v>0.79602729666314409</c:v>
                </c:pt>
                <c:pt idx="44444">
                  <c:v>0.79604520785943289</c:v>
                </c:pt>
                <c:pt idx="44445">
                  <c:v>0.79606311905572169</c:v>
                </c:pt>
                <c:pt idx="44446">
                  <c:v>0.79608103025201049</c:v>
                </c:pt>
                <c:pt idx="44447">
                  <c:v>0.79609894144829929</c:v>
                </c:pt>
                <c:pt idx="44448">
                  <c:v>0.79611685264458809</c:v>
                </c:pt>
                <c:pt idx="44449">
                  <c:v>0.79613476384087689</c:v>
                </c:pt>
                <c:pt idx="44450">
                  <c:v>0.79615267503716569</c:v>
                </c:pt>
                <c:pt idx="44451">
                  <c:v>0.79617058623345449</c:v>
                </c:pt>
                <c:pt idx="44452">
                  <c:v>0.79618849742974329</c:v>
                </c:pt>
                <c:pt idx="44453">
                  <c:v>0.79620640862603209</c:v>
                </c:pt>
                <c:pt idx="44454">
                  <c:v>0.79622431982232089</c:v>
                </c:pt>
                <c:pt idx="44455">
                  <c:v>0.79624223101860969</c:v>
                </c:pt>
                <c:pt idx="44456">
                  <c:v>0.79626014221489849</c:v>
                </c:pt>
                <c:pt idx="44457">
                  <c:v>0.79627805341118729</c:v>
                </c:pt>
                <c:pt idx="44458">
                  <c:v>0.79629596460747609</c:v>
                </c:pt>
                <c:pt idx="44459">
                  <c:v>0.79631387580376489</c:v>
                </c:pt>
                <c:pt idx="44460">
                  <c:v>0.79633178700005369</c:v>
                </c:pt>
                <c:pt idx="44461">
                  <c:v>0.79634969819634249</c:v>
                </c:pt>
                <c:pt idx="44462">
                  <c:v>0.79636760939263129</c:v>
                </c:pt>
                <c:pt idx="44463">
                  <c:v>0.79638552058892009</c:v>
                </c:pt>
                <c:pt idx="44464">
                  <c:v>0.79640343178520889</c:v>
                </c:pt>
                <c:pt idx="44465">
                  <c:v>0.79642134298149769</c:v>
                </c:pt>
                <c:pt idx="44466">
                  <c:v>0.79643925417778649</c:v>
                </c:pt>
                <c:pt idx="44467">
                  <c:v>0.79645716537407529</c:v>
                </c:pt>
                <c:pt idx="44468">
                  <c:v>0.79647507657036409</c:v>
                </c:pt>
                <c:pt idx="44469">
                  <c:v>0.79649298776665289</c:v>
                </c:pt>
                <c:pt idx="44470">
                  <c:v>0.79651089896294169</c:v>
                </c:pt>
                <c:pt idx="44471">
                  <c:v>0.79652881015923049</c:v>
                </c:pt>
                <c:pt idx="44472">
                  <c:v>0.79654672135551929</c:v>
                </c:pt>
                <c:pt idx="44473">
                  <c:v>0.79656463255180809</c:v>
                </c:pt>
                <c:pt idx="44474">
                  <c:v>0.79658254374809689</c:v>
                </c:pt>
                <c:pt idx="44475">
                  <c:v>0.79660045494438569</c:v>
                </c:pt>
                <c:pt idx="44476">
                  <c:v>0.79661836614067449</c:v>
                </c:pt>
                <c:pt idx="44477">
                  <c:v>0.79663627733696329</c:v>
                </c:pt>
                <c:pt idx="44478">
                  <c:v>0.79665418853325209</c:v>
                </c:pt>
                <c:pt idx="44479">
                  <c:v>0.79667209972954089</c:v>
                </c:pt>
                <c:pt idx="44480">
                  <c:v>0.79669001092582969</c:v>
                </c:pt>
                <c:pt idx="44481">
                  <c:v>0.79670792212211849</c:v>
                </c:pt>
                <c:pt idx="44482">
                  <c:v>0.79672583331840729</c:v>
                </c:pt>
                <c:pt idx="44483">
                  <c:v>0.7967437445146961</c:v>
                </c:pt>
                <c:pt idx="44484">
                  <c:v>0.7967616557109849</c:v>
                </c:pt>
                <c:pt idx="44485">
                  <c:v>0.7967795669072737</c:v>
                </c:pt>
                <c:pt idx="44486">
                  <c:v>0.7967974781035625</c:v>
                </c:pt>
                <c:pt idx="44487">
                  <c:v>0.7968153892998513</c:v>
                </c:pt>
                <c:pt idx="44488">
                  <c:v>0.7968333004961401</c:v>
                </c:pt>
                <c:pt idx="44489">
                  <c:v>0.7968512116924289</c:v>
                </c:pt>
                <c:pt idx="44490">
                  <c:v>0.7968691228887177</c:v>
                </c:pt>
                <c:pt idx="44491">
                  <c:v>0.7968870340850065</c:v>
                </c:pt>
                <c:pt idx="44492">
                  <c:v>0.7969049452812953</c:v>
                </c:pt>
                <c:pt idx="44493">
                  <c:v>0.7969228564775841</c:v>
                </c:pt>
                <c:pt idx="44494">
                  <c:v>0.7969407676738729</c:v>
                </c:pt>
                <c:pt idx="44495">
                  <c:v>0.7969586788701617</c:v>
                </c:pt>
                <c:pt idx="44496">
                  <c:v>0.7969765900664505</c:v>
                </c:pt>
                <c:pt idx="44497">
                  <c:v>0.7969945012627393</c:v>
                </c:pt>
                <c:pt idx="44498">
                  <c:v>0.7970124124590281</c:v>
                </c:pt>
                <c:pt idx="44499">
                  <c:v>0.7970303236553169</c:v>
                </c:pt>
                <c:pt idx="44500">
                  <c:v>0.7970482348516057</c:v>
                </c:pt>
                <c:pt idx="44501">
                  <c:v>0.7970661460478945</c:v>
                </c:pt>
                <c:pt idx="44502">
                  <c:v>0.7970840572441833</c:v>
                </c:pt>
                <c:pt idx="44503">
                  <c:v>0.7971019684404721</c:v>
                </c:pt>
                <c:pt idx="44504">
                  <c:v>0.7971198796367609</c:v>
                </c:pt>
                <c:pt idx="44505">
                  <c:v>0.7971377908330497</c:v>
                </c:pt>
                <c:pt idx="44506">
                  <c:v>0.7971557020293385</c:v>
                </c:pt>
                <c:pt idx="44507">
                  <c:v>0.7971736132256273</c:v>
                </c:pt>
                <c:pt idx="44508">
                  <c:v>0.7971915244219161</c:v>
                </c:pt>
                <c:pt idx="44509">
                  <c:v>0.7972094356182049</c:v>
                </c:pt>
                <c:pt idx="44510">
                  <c:v>0.7972273468144937</c:v>
                </c:pt>
                <c:pt idx="44511">
                  <c:v>0.7972452580107825</c:v>
                </c:pt>
                <c:pt idx="44512">
                  <c:v>0.7972631692070713</c:v>
                </c:pt>
                <c:pt idx="44513">
                  <c:v>0.7972810804033601</c:v>
                </c:pt>
                <c:pt idx="44514">
                  <c:v>0.7972989915996489</c:v>
                </c:pt>
                <c:pt idx="44515">
                  <c:v>0.7973169027959377</c:v>
                </c:pt>
                <c:pt idx="44516">
                  <c:v>0.7973348139922265</c:v>
                </c:pt>
                <c:pt idx="44517">
                  <c:v>0.7973527251885153</c:v>
                </c:pt>
                <c:pt idx="44518">
                  <c:v>0.7973706363848041</c:v>
                </c:pt>
                <c:pt idx="44519">
                  <c:v>0.7973885475810929</c:v>
                </c:pt>
                <c:pt idx="44520">
                  <c:v>0.7974064587773817</c:v>
                </c:pt>
                <c:pt idx="44521">
                  <c:v>0.7974243699736705</c:v>
                </c:pt>
                <c:pt idx="44522">
                  <c:v>0.7974422811699593</c:v>
                </c:pt>
                <c:pt idx="44523">
                  <c:v>0.7974601923662481</c:v>
                </c:pt>
                <c:pt idx="44524">
                  <c:v>0.7974781035625369</c:v>
                </c:pt>
                <c:pt idx="44525">
                  <c:v>0.7974960147588257</c:v>
                </c:pt>
                <c:pt idx="44526">
                  <c:v>0.7975139259551145</c:v>
                </c:pt>
                <c:pt idx="44527">
                  <c:v>0.7975318371514033</c:v>
                </c:pt>
                <c:pt idx="44528">
                  <c:v>0.7975497483476921</c:v>
                </c:pt>
                <c:pt idx="44529">
                  <c:v>0.7975676595439809</c:v>
                </c:pt>
                <c:pt idx="44530">
                  <c:v>0.7975855707402697</c:v>
                </c:pt>
                <c:pt idx="44531">
                  <c:v>0.7976034819365585</c:v>
                </c:pt>
                <c:pt idx="44532">
                  <c:v>0.7976213931328473</c:v>
                </c:pt>
                <c:pt idx="44533">
                  <c:v>0.7976393043291361</c:v>
                </c:pt>
                <c:pt idx="44534">
                  <c:v>0.7976572155254249</c:v>
                </c:pt>
                <c:pt idx="44535">
                  <c:v>0.7976751267217137</c:v>
                </c:pt>
                <c:pt idx="44536">
                  <c:v>0.7976930379180025</c:v>
                </c:pt>
                <c:pt idx="44537">
                  <c:v>0.7977109491142913</c:v>
                </c:pt>
                <c:pt idx="44538">
                  <c:v>0.7977288603105801</c:v>
                </c:pt>
                <c:pt idx="44539">
                  <c:v>0.7977467715068689</c:v>
                </c:pt>
                <c:pt idx="44540">
                  <c:v>0.7977646827031577</c:v>
                </c:pt>
                <c:pt idx="44541">
                  <c:v>0.7977825938994465</c:v>
                </c:pt>
                <c:pt idx="44542">
                  <c:v>0.7978005050957353</c:v>
                </c:pt>
                <c:pt idx="44543">
                  <c:v>0.7978184162920241</c:v>
                </c:pt>
                <c:pt idx="44544">
                  <c:v>0.7978363274883129</c:v>
                </c:pt>
                <c:pt idx="44545">
                  <c:v>0.7978542386846017</c:v>
                </c:pt>
                <c:pt idx="44546">
                  <c:v>0.7978721498808905</c:v>
                </c:pt>
                <c:pt idx="44547">
                  <c:v>0.7978900610771793</c:v>
                </c:pt>
                <c:pt idx="44548">
                  <c:v>0.7979079722734681</c:v>
                </c:pt>
                <c:pt idx="44549">
                  <c:v>0.7979258834697569</c:v>
                </c:pt>
                <c:pt idx="44550">
                  <c:v>0.7979437946660457</c:v>
                </c:pt>
                <c:pt idx="44551">
                  <c:v>0.7979617058623345</c:v>
                </c:pt>
                <c:pt idx="44552">
                  <c:v>0.7979796170586233</c:v>
                </c:pt>
                <c:pt idx="44553">
                  <c:v>0.7979975282549121</c:v>
                </c:pt>
                <c:pt idx="44554">
                  <c:v>0.7980154394512009</c:v>
                </c:pt>
                <c:pt idx="44555">
                  <c:v>0.7980333506474897</c:v>
                </c:pt>
                <c:pt idx="44556">
                  <c:v>0.7980512618437785</c:v>
                </c:pt>
                <c:pt idx="44557">
                  <c:v>0.7980691730400673</c:v>
                </c:pt>
                <c:pt idx="44558">
                  <c:v>0.7980870842363561</c:v>
                </c:pt>
                <c:pt idx="44559">
                  <c:v>0.7981049954326449</c:v>
                </c:pt>
                <c:pt idx="44560">
                  <c:v>0.7981229066289337</c:v>
                </c:pt>
                <c:pt idx="44561">
                  <c:v>0.7981408178252225</c:v>
                </c:pt>
                <c:pt idx="44562">
                  <c:v>0.7981587290215113</c:v>
                </c:pt>
                <c:pt idx="44563">
                  <c:v>0.7981766402178001</c:v>
                </c:pt>
                <c:pt idx="44564">
                  <c:v>0.7981945514140889</c:v>
                </c:pt>
                <c:pt idx="44565">
                  <c:v>0.7982124626103777</c:v>
                </c:pt>
                <c:pt idx="44566">
                  <c:v>0.7982303738066665</c:v>
                </c:pt>
                <c:pt idx="44567">
                  <c:v>0.7982482850029553</c:v>
                </c:pt>
                <c:pt idx="44568">
                  <c:v>0.7982661961992441</c:v>
                </c:pt>
                <c:pt idx="44569">
                  <c:v>0.7982841073955329</c:v>
                </c:pt>
                <c:pt idx="44570">
                  <c:v>0.7983020185918217</c:v>
                </c:pt>
                <c:pt idx="44571">
                  <c:v>0.7983199297881105</c:v>
                </c:pt>
                <c:pt idx="44572">
                  <c:v>0.79833784098439931</c:v>
                </c:pt>
                <c:pt idx="44573">
                  <c:v>0.79835575218068811</c:v>
                </c:pt>
                <c:pt idx="44574">
                  <c:v>0.79837366337697691</c:v>
                </c:pt>
                <c:pt idx="44575">
                  <c:v>0.79839157457326571</c:v>
                </c:pt>
                <c:pt idx="44576">
                  <c:v>0.79840948576955451</c:v>
                </c:pt>
                <c:pt idx="44577">
                  <c:v>0.79842739696584331</c:v>
                </c:pt>
                <c:pt idx="44578">
                  <c:v>0.79844530816213211</c:v>
                </c:pt>
                <c:pt idx="44579">
                  <c:v>0.79846321935842091</c:v>
                </c:pt>
                <c:pt idx="44580">
                  <c:v>0.79848113055470971</c:v>
                </c:pt>
                <c:pt idx="44581">
                  <c:v>0.79849904175099851</c:v>
                </c:pt>
                <c:pt idx="44582">
                  <c:v>0.79851695294728731</c:v>
                </c:pt>
                <c:pt idx="44583">
                  <c:v>0.79853486414357611</c:v>
                </c:pt>
                <c:pt idx="44584">
                  <c:v>0.79855277533986491</c:v>
                </c:pt>
                <c:pt idx="44585">
                  <c:v>0.79857068653615371</c:v>
                </c:pt>
                <c:pt idx="44586">
                  <c:v>0.79858859773244251</c:v>
                </c:pt>
                <c:pt idx="44587">
                  <c:v>0.79860650892873131</c:v>
                </c:pt>
                <c:pt idx="44588">
                  <c:v>0.79862442012502011</c:v>
                </c:pt>
                <c:pt idx="44589">
                  <c:v>0.79864233132130891</c:v>
                </c:pt>
                <c:pt idx="44590">
                  <c:v>0.79866024251759771</c:v>
                </c:pt>
                <c:pt idx="44591">
                  <c:v>0.79867815371388651</c:v>
                </c:pt>
                <c:pt idx="44592">
                  <c:v>0.79869606491017531</c:v>
                </c:pt>
                <c:pt idx="44593">
                  <c:v>0.79871397610646411</c:v>
                </c:pt>
                <c:pt idx="44594">
                  <c:v>0.79873188730275291</c:v>
                </c:pt>
                <c:pt idx="44595">
                  <c:v>0.79874979849904171</c:v>
                </c:pt>
                <c:pt idx="44596">
                  <c:v>0.79876770969533051</c:v>
                </c:pt>
                <c:pt idx="44597">
                  <c:v>0.79878562089161931</c:v>
                </c:pt>
                <c:pt idx="44598">
                  <c:v>0.79880353208790811</c:v>
                </c:pt>
                <c:pt idx="44599">
                  <c:v>0.79882144328419691</c:v>
                </c:pt>
                <c:pt idx="44600">
                  <c:v>0.79883935448048571</c:v>
                </c:pt>
                <c:pt idx="44601">
                  <c:v>0.79885726567677451</c:v>
                </c:pt>
                <c:pt idx="44602">
                  <c:v>0.79887517687306331</c:v>
                </c:pt>
                <c:pt idx="44603">
                  <c:v>0.79889308806935211</c:v>
                </c:pt>
                <c:pt idx="44604">
                  <c:v>0.79891099926564091</c:v>
                </c:pt>
                <c:pt idx="44605">
                  <c:v>0.79892891046192971</c:v>
                </c:pt>
                <c:pt idx="44606">
                  <c:v>0.79894682165821851</c:v>
                </c:pt>
                <c:pt idx="44607">
                  <c:v>0.79896473285450731</c:v>
                </c:pt>
                <c:pt idx="44608">
                  <c:v>0.79898264405079611</c:v>
                </c:pt>
                <c:pt idx="44609">
                  <c:v>0.79900055524708491</c:v>
                </c:pt>
                <c:pt idx="44610">
                  <c:v>0.79901846644337371</c:v>
                </c:pt>
                <c:pt idx="44611">
                  <c:v>0.79903637763966251</c:v>
                </c:pt>
                <c:pt idx="44612">
                  <c:v>0.79905428883595131</c:v>
                </c:pt>
                <c:pt idx="44613">
                  <c:v>0.79907220003224011</c:v>
                </c:pt>
                <c:pt idx="44614">
                  <c:v>0.79909011122852891</c:v>
                </c:pt>
                <c:pt idx="44615">
                  <c:v>0.79910802242481771</c:v>
                </c:pt>
                <c:pt idx="44616">
                  <c:v>0.79912593362110651</c:v>
                </c:pt>
                <c:pt idx="44617">
                  <c:v>0.79914384481739531</c:v>
                </c:pt>
                <c:pt idx="44618">
                  <c:v>0.79916175601368411</c:v>
                </c:pt>
                <c:pt idx="44619">
                  <c:v>0.79917966720997291</c:v>
                </c:pt>
                <c:pt idx="44620">
                  <c:v>0.79919757840626171</c:v>
                </c:pt>
                <c:pt idx="44621">
                  <c:v>0.79921548960255051</c:v>
                </c:pt>
                <c:pt idx="44622">
                  <c:v>0.79923340079883931</c:v>
                </c:pt>
                <c:pt idx="44623">
                  <c:v>0.79925131199512811</c:v>
                </c:pt>
                <c:pt idx="44624">
                  <c:v>0.79926922319141691</c:v>
                </c:pt>
                <c:pt idx="44625">
                  <c:v>0.79928713438770571</c:v>
                </c:pt>
                <c:pt idx="44626">
                  <c:v>0.79930504558399451</c:v>
                </c:pt>
                <c:pt idx="44627">
                  <c:v>0.79932295678028331</c:v>
                </c:pt>
                <c:pt idx="44628">
                  <c:v>0.79934086797657211</c:v>
                </c:pt>
                <c:pt idx="44629">
                  <c:v>0.79935877917286091</c:v>
                </c:pt>
                <c:pt idx="44630">
                  <c:v>0.79937669036914971</c:v>
                </c:pt>
                <c:pt idx="44631">
                  <c:v>0.79939460156543851</c:v>
                </c:pt>
                <c:pt idx="44632">
                  <c:v>0.79941251276172731</c:v>
                </c:pt>
                <c:pt idx="44633">
                  <c:v>0.79943042395801611</c:v>
                </c:pt>
                <c:pt idx="44634">
                  <c:v>0.79944833515430491</c:v>
                </c:pt>
                <c:pt idx="44635">
                  <c:v>0.79946624635059371</c:v>
                </c:pt>
                <c:pt idx="44636">
                  <c:v>0.79948415754688251</c:v>
                </c:pt>
                <c:pt idx="44637">
                  <c:v>0.79950206874317131</c:v>
                </c:pt>
                <c:pt idx="44638">
                  <c:v>0.79951997993946011</c:v>
                </c:pt>
                <c:pt idx="44639">
                  <c:v>0.79953789113574891</c:v>
                </c:pt>
                <c:pt idx="44640">
                  <c:v>0.79955580233203771</c:v>
                </c:pt>
                <c:pt idx="44641">
                  <c:v>0.79957371352832651</c:v>
                </c:pt>
                <c:pt idx="44642">
                  <c:v>0.79959162472461531</c:v>
                </c:pt>
                <c:pt idx="44643">
                  <c:v>0.79960953592090411</c:v>
                </c:pt>
                <c:pt idx="44644">
                  <c:v>0.79962744711719291</c:v>
                </c:pt>
                <c:pt idx="44645">
                  <c:v>0.79964535831348171</c:v>
                </c:pt>
                <c:pt idx="44646">
                  <c:v>0.79966326950977051</c:v>
                </c:pt>
                <c:pt idx="44647">
                  <c:v>0.79968118070605931</c:v>
                </c:pt>
                <c:pt idx="44648">
                  <c:v>0.79969909190234811</c:v>
                </c:pt>
                <c:pt idx="44649">
                  <c:v>0.79971700309863691</c:v>
                </c:pt>
                <c:pt idx="44650">
                  <c:v>0.79973491429492571</c:v>
                </c:pt>
                <c:pt idx="44651">
                  <c:v>0.79975282549121451</c:v>
                </c:pt>
                <c:pt idx="44652">
                  <c:v>0.79977073668750331</c:v>
                </c:pt>
                <c:pt idx="44653">
                  <c:v>0.79978864788379211</c:v>
                </c:pt>
                <c:pt idx="44654">
                  <c:v>0.79980655908008091</c:v>
                </c:pt>
                <c:pt idx="44655">
                  <c:v>0.79982447027636971</c:v>
                </c:pt>
                <c:pt idx="44656">
                  <c:v>0.79984238147265851</c:v>
                </c:pt>
                <c:pt idx="44657">
                  <c:v>0.79986029266894731</c:v>
                </c:pt>
                <c:pt idx="44658">
                  <c:v>0.79987820386523611</c:v>
                </c:pt>
                <c:pt idx="44659">
                  <c:v>0.79989611506152491</c:v>
                </c:pt>
                <c:pt idx="44660">
                  <c:v>0.79991402625781372</c:v>
                </c:pt>
                <c:pt idx="44661">
                  <c:v>0.79993193745410252</c:v>
                </c:pt>
                <c:pt idx="44662">
                  <c:v>0.79994984865039132</c:v>
                </c:pt>
                <c:pt idx="44663">
                  <c:v>0.79996775984668012</c:v>
                </c:pt>
                <c:pt idx="44664">
                  <c:v>0.79998567104296892</c:v>
                </c:pt>
                <c:pt idx="44665">
                  <c:v>0.80000358223925772</c:v>
                </c:pt>
                <c:pt idx="44666">
                  <c:v>0.80002149343554652</c:v>
                </c:pt>
                <c:pt idx="44667">
                  <c:v>0.80003940463183532</c:v>
                </c:pt>
                <c:pt idx="44668">
                  <c:v>0.80005731582812412</c:v>
                </c:pt>
                <c:pt idx="44669">
                  <c:v>0.80007522702441292</c:v>
                </c:pt>
                <c:pt idx="44670">
                  <c:v>0.80009313822070172</c:v>
                </c:pt>
                <c:pt idx="44671">
                  <c:v>0.80011104941699052</c:v>
                </c:pt>
                <c:pt idx="44672">
                  <c:v>0.80012896061327932</c:v>
                </c:pt>
                <c:pt idx="44673">
                  <c:v>0.80014687180956812</c:v>
                </c:pt>
                <c:pt idx="44674">
                  <c:v>0.80016478300585692</c:v>
                </c:pt>
                <c:pt idx="44675">
                  <c:v>0.80018269420214572</c:v>
                </c:pt>
                <c:pt idx="44676">
                  <c:v>0.80020060539843452</c:v>
                </c:pt>
                <c:pt idx="44677">
                  <c:v>0.80021851659472332</c:v>
                </c:pt>
                <c:pt idx="44678">
                  <c:v>0.80023642779101212</c:v>
                </c:pt>
                <c:pt idx="44679">
                  <c:v>0.80025433898730092</c:v>
                </c:pt>
                <c:pt idx="44680">
                  <c:v>0.80027225018358972</c:v>
                </c:pt>
                <c:pt idx="44681">
                  <c:v>0.80029016137987852</c:v>
                </c:pt>
                <c:pt idx="44682">
                  <c:v>0.80030807257616732</c:v>
                </c:pt>
                <c:pt idx="44683">
                  <c:v>0.80032598377245612</c:v>
                </c:pt>
                <c:pt idx="44684">
                  <c:v>0.80034389496874492</c:v>
                </c:pt>
                <c:pt idx="44685">
                  <c:v>0.80036180616503372</c:v>
                </c:pt>
                <c:pt idx="44686">
                  <c:v>0.80037971736132252</c:v>
                </c:pt>
                <c:pt idx="44687">
                  <c:v>0.80039762855761132</c:v>
                </c:pt>
                <c:pt idx="44688">
                  <c:v>0.80041553975390012</c:v>
                </c:pt>
                <c:pt idx="44689">
                  <c:v>0.80043345095018892</c:v>
                </c:pt>
                <c:pt idx="44690">
                  <c:v>0.80045136214647772</c:v>
                </c:pt>
                <c:pt idx="44691">
                  <c:v>0.80046927334276652</c:v>
                </c:pt>
                <c:pt idx="44692">
                  <c:v>0.80048718453905532</c:v>
                </c:pt>
                <c:pt idx="44693">
                  <c:v>0.80050509573534412</c:v>
                </c:pt>
                <c:pt idx="44694">
                  <c:v>0.80052300693163292</c:v>
                </c:pt>
                <c:pt idx="44695">
                  <c:v>0.80054091812792172</c:v>
                </c:pt>
                <c:pt idx="44696">
                  <c:v>0.80055882932421052</c:v>
                </c:pt>
                <c:pt idx="44697">
                  <c:v>0.80057674052049932</c:v>
                </c:pt>
                <c:pt idx="44698">
                  <c:v>0.80059465171678812</c:v>
                </c:pt>
                <c:pt idx="44699">
                  <c:v>0.80061256291307692</c:v>
                </c:pt>
                <c:pt idx="44700">
                  <c:v>0.80063047410936572</c:v>
                </c:pt>
                <c:pt idx="44701">
                  <c:v>0.80064838530565452</c:v>
                </c:pt>
                <c:pt idx="44702">
                  <c:v>0.80066629650194332</c:v>
                </c:pt>
                <c:pt idx="44703">
                  <c:v>0.80068420769823212</c:v>
                </c:pt>
                <c:pt idx="44704">
                  <c:v>0.80070211889452092</c:v>
                </c:pt>
                <c:pt idx="44705">
                  <c:v>0.80072003009080972</c:v>
                </c:pt>
                <c:pt idx="44706">
                  <c:v>0.80073794128709852</c:v>
                </c:pt>
                <c:pt idx="44707">
                  <c:v>0.80075585248338732</c:v>
                </c:pt>
                <c:pt idx="44708">
                  <c:v>0.80077376367967612</c:v>
                </c:pt>
                <c:pt idx="44709">
                  <c:v>0.80079167487596492</c:v>
                </c:pt>
                <c:pt idx="44710">
                  <c:v>0.80080958607225372</c:v>
                </c:pt>
                <c:pt idx="44711">
                  <c:v>0.80082749726854252</c:v>
                </c:pt>
                <c:pt idx="44712">
                  <c:v>0.80084540846483132</c:v>
                </c:pt>
                <c:pt idx="44713">
                  <c:v>0.80086331966112012</c:v>
                </c:pt>
                <c:pt idx="44714">
                  <c:v>0.80088123085740892</c:v>
                </c:pt>
                <c:pt idx="44715">
                  <c:v>0.80089914205369772</c:v>
                </c:pt>
                <c:pt idx="44716">
                  <c:v>0.80091705324998652</c:v>
                </c:pt>
                <c:pt idx="44717">
                  <c:v>0.80093496444627532</c:v>
                </c:pt>
                <c:pt idx="44718">
                  <c:v>0.80095287564256412</c:v>
                </c:pt>
                <c:pt idx="44719">
                  <c:v>0.80097078683885292</c:v>
                </c:pt>
                <c:pt idx="44720">
                  <c:v>0.80098869803514172</c:v>
                </c:pt>
                <c:pt idx="44721">
                  <c:v>0.80100660923143052</c:v>
                </c:pt>
                <c:pt idx="44722">
                  <c:v>0.80102452042771932</c:v>
                </c:pt>
                <c:pt idx="44723">
                  <c:v>0.80104243162400812</c:v>
                </c:pt>
                <c:pt idx="44724">
                  <c:v>0.80106034282029692</c:v>
                </c:pt>
                <c:pt idx="44725">
                  <c:v>0.80107825401658572</c:v>
                </c:pt>
                <c:pt idx="44726">
                  <c:v>0.80109616521287452</c:v>
                </c:pt>
                <c:pt idx="44727">
                  <c:v>0.80111407640916332</c:v>
                </c:pt>
                <c:pt idx="44728">
                  <c:v>0.80113198760545212</c:v>
                </c:pt>
                <c:pt idx="44729">
                  <c:v>0.80114989880174092</c:v>
                </c:pt>
                <c:pt idx="44730">
                  <c:v>0.80116780999802972</c:v>
                </c:pt>
                <c:pt idx="44731">
                  <c:v>0.80118572119431852</c:v>
                </c:pt>
                <c:pt idx="44732">
                  <c:v>0.80120363239060732</c:v>
                </c:pt>
                <c:pt idx="44733">
                  <c:v>0.80122154358689612</c:v>
                </c:pt>
                <c:pt idx="44734">
                  <c:v>0.80123945478318492</c:v>
                </c:pt>
                <c:pt idx="44735">
                  <c:v>0.80125736597947372</c:v>
                </c:pt>
                <c:pt idx="44736">
                  <c:v>0.80127527717576252</c:v>
                </c:pt>
                <c:pt idx="44737">
                  <c:v>0.80129318837205132</c:v>
                </c:pt>
                <c:pt idx="44738">
                  <c:v>0.80131109956834012</c:v>
                </c:pt>
                <c:pt idx="44739">
                  <c:v>0.80132901076462892</c:v>
                </c:pt>
                <c:pt idx="44740">
                  <c:v>0.80134692196091772</c:v>
                </c:pt>
                <c:pt idx="44741">
                  <c:v>0.80136483315720652</c:v>
                </c:pt>
                <c:pt idx="44742">
                  <c:v>0.80138274435349532</c:v>
                </c:pt>
                <c:pt idx="44743">
                  <c:v>0.80140065554978412</c:v>
                </c:pt>
                <c:pt idx="44744">
                  <c:v>0.80141856674607292</c:v>
                </c:pt>
                <c:pt idx="44745">
                  <c:v>0.80143647794236172</c:v>
                </c:pt>
                <c:pt idx="44746">
                  <c:v>0.80145438913865052</c:v>
                </c:pt>
                <c:pt idx="44747">
                  <c:v>0.80147230033493932</c:v>
                </c:pt>
                <c:pt idx="44748">
                  <c:v>0.80149021153122812</c:v>
                </c:pt>
                <c:pt idx="44749">
                  <c:v>0.80150812272751693</c:v>
                </c:pt>
                <c:pt idx="44750">
                  <c:v>0.80152603392380573</c:v>
                </c:pt>
                <c:pt idx="44751">
                  <c:v>0.80154394512009453</c:v>
                </c:pt>
                <c:pt idx="44752">
                  <c:v>0.80156185631638333</c:v>
                </c:pt>
                <c:pt idx="44753">
                  <c:v>0.80157976751267213</c:v>
                </c:pt>
                <c:pt idx="44754">
                  <c:v>0.80159767870896093</c:v>
                </c:pt>
                <c:pt idx="44755">
                  <c:v>0.80161558990524973</c:v>
                </c:pt>
                <c:pt idx="44756">
                  <c:v>0.80163350110153853</c:v>
                </c:pt>
                <c:pt idx="44757">
                  <c:v>0.80165141229782733</c:v>
                </c:pt>
                <c:pt idx="44758">
                  <c:v>0.80166932349411613</c:v>
                </c:pt>
                <c:pt idx="44759">
                  <c:v>0.80168723469040493</c:v>
                </c:pt>
                <c:pt idx="44760">
                  <c:v>0.80170514588669373</c:v>
                </c:pt>
                <c:pt idx="44761">
                  <c:v>0.80172305708298253</c:v>
                </c:pt>
                <c:pt idx="44762">
                  <c:v>0.80174096827927133</c:v>
                </c:pt>
                <c:pt idx="44763">
                  <c:v>0.80175887947556013</c:v>
                </c:pt>
                <c:pt idx="44764">
                  <c:v>0.80177679067184893</c:v>
                </c:pt>
                <c:pt idx="44765">
                  <c:v>0.80179470186813773</c:v>
                </c:pt>
                <c:pt idx="44766">
                  <c:v>0.80181261306442653</c:v>
                </c:pt>
                <c:pt idx="44767">
                  <c:v>0.80183052426071533</c:v>
                </c:pt>
                <c:pt idx="44768">
                  <c:v>0.80184843545700413</c:v>
                </c:pt>
                <c:pt idx="44769">
                  <c:v>0.80186634665329293</c:v>
                </c:pt>
                <c:pt idx="44770">
                  <c:v>0.80188425784958173</c:v>
                </c:pt>
                <c:pt idx="44771">
                  <c:v>0.80190216904587053</c:v>
                </c:pt>
                <c:pt idx="44772">
                  <c:v>0.80192008024215933</c:v>
                </c:pt>
                <c:pt idx="44773">
                  <c:v>0.80193799143844813</c:v>
                </c:pt>
                <c:pt idx="44774">
                  <c:v>0.80195590263473693</c:v>
                </c:pt>
                <c:pt idx="44775">
                  <c:v>0.80197381383102573</c:v>
                </c:pt>
                <c:pt idx="44776">
                  <c:v>0.80199172502731453</c:v>
                </c:pt>
                <c:pt idx="44777">
                  <c:v>0.80200963622360333</c:v>
                </c:pt>
                <c:pt idx="44778">
                  <c:v>0.80202754741989213</c:v>
                </c:pt>
                <c:pt idx="44779">
                  <c:v>0.80204545861618093</c:v>
                </c:pt>
                <c:pt idx="44780">
                  <c:v>0.80206336981246973</c:v>
                </c:pt>
                <c:pt idx="44781">
                  <c:v>0.80208128100875853</c:v>
                </c:pt>
                <c:pt idx="44782">
                  <c:v>0.80209919220504733</c:v>
                </c:pt>
                <c:pt idx="44783">
                  <c:v>0.80211710340133613</c:v>
                </c:pt>
                <c:pt idx="44784">
                  <c:v>0.80213501459762493</c:v>
                </c:pt>
                <c:pt idx="44785">
                  <c:v>0.80215292579391373</c:v>
                </c:pt>
                <c:pt idx="44786">
                  <c:v>0.80217083699020253</c:v>
                </c:pt>
                <c:pt idx="44787">
                  <c:v>0.80218874818649133</c:v>
                </c:pt>
                <c:pt idx="44788">
                  <c:v>0.80220665938278013</c:v>
                </c:pt>
                <c:pt idx="44789">
                  <c:v>0.80222457057906893</c:v>
                </c:pt>
                <c:pt idx="44790">
                  <c:v>0.80224248177535773</c:v>
                </c:pt>
                <c:pt idx="44791">
                  <c:v>0.80226039297164653</c:v>
                </c:pt>
                <c:pt idx="44792">
                  <c:v>0.80227830416793533</c:v>
                </c:pt>
                <c:pt idx="44793">
                  <c:v>0.80229621536422413</c:v>
                </c:pt>
                <c:pt idx="44794">
                  <c:v>0.80231412656051293</c:v>
                </c:pt>
                <c:pt idx="44795">
                  <c:v>0.80233203775680173</c:v>
                </c:pt>
                <c:pt idx="44796">
                  <c:v>0.80234994895309053</c:v>
                </c:pt>
                <c:pt idx="44797">
                  <c:v>0.80236786014937933</c:v>
                </c:pt>
                <c:pt idx="44798">
                  <c:v>0.80238577134566813</c:v>
                </c:pt>
                <c:pt idx="44799">
                  <c:v>0.80240368254195693</c:v>
                </c:pt>
                <c:pt idx="44800">
                  <c:v>0.80242159373824573</c:v>
                </c:pt>
                <c:pt idx="44801">
                  <c:v>0.80243950493453453</c:v>
                </c:pt>
                <c:pt idx="44802">
                  <c:v>0.80245741613082333</c:v>
                </c:pt>
                <c:pt idx="44803">
                  <c:v>0.80247532732711213</c:v>
                </c:pt>
                <c:pt idx="44804">
                  <c:v>0.80249323852340093</c:v>
                </c:pt>
                <c:pt idx="44805">
                  <c:v>0.80251114971968973</c:v>
                </c:pt>
                <c:pt idx="44806">
                  <c:v>0.80252906091597853</c:v>
                </c:pt>
                <c:pt idx="44807">
                  <c:v>0.80254697211226733</c:v>
                </c:pt>
                <c:pt idx="44808">
                  <c:v>0.80256488330855613</c:v>
                </c:pt>
                <c:pt idx="44809">
                  <c:v>0.80258279450484493</c:v>
                </c:pt>
                <c:pt idx="44810">
                  <c:v>0.80260070570113373</c:v>
                </c:pt>
                <c:pt idx="44811">
                  <c:v>0.80261861689742253</c:v>
                </c:pt>
                <c:pt idx="44812">
                  <c:v>0.80263652809371133</c:v>
                </c:pt>
                <c:pt idx="44813">
                  <c:v>0.80265443929000013</c:v>
                </c:pt>
                <c:pt idx="44814">
                  <c:v>0.80267235048628893</c:v>
                </c:pt>
                <c:pt idx="44815">
                  <c:v>0.80269026168257773</c:v>
                </c:pt>
                <c:pt idx="44816">
                  <c:v>0.80270817287886653</c:v>
                </c:pt>
                <c:pt idx="44817">
                  <c:v>0.80272608407515533</c:v>
                </c:pt>
                <c:pt idx="44818">
                  <c:v>0.80274399527144413</c:v>
                </c:pt>
                <c:pt idx="44819">
                  <c:v>0.80276190646773293</c:v>
                </c:pt>
                <c:pt idx="44820">
                  <c:v>0.80277981766402173</c:v>
                </c:pt>
                <c:pt idx="44821">
                  <c:v>0.80279772886031053</c:v>
                </c:pt>
                <c:pt idx="44822">
                  <c:v>0.80281564005659933</c:v>
                </c:pt>
                <c:pt idx="44823">
                  <c:v>0.80283355125288813</c:v>
                </c:pt>
                <c:pt idx="44824">
                  <c:v>0.80285146244917693</c:v>
                </c:pt>
                <c:pt idx="44825">
                  <c:v>0.80286937364546573</c:v>
                </c:pt>
                <c:pt idx="44826">
                  <c:v>0.80288728484175453</c:v>
                </c:pt>
                <c:pt idx="44827">
                  <c:v>0.80290519603804333</c:v>
                </c:pt>
                <c:pt idx="44828">
                  <c:v>0.80292310723433213</c:v>
                </c:pt>
                <c:pt idx="44829">
                  <c:v>0.80294101843062093</c:v>
                </c:pt>
                <c:pt idx="44830">
                  <c:v>0.80295892962690973</c:v>
                </c:pt>
                <c:pt idx="44831">
                  <c:v>0.80297684082319853</c:v>
                </c:pt>
                <c:pt idx="44832">
                  <c:v>0.80299475201948733</c:v>
                </c:pt>
                <c:pt idx="44833">
                  <c:v>0.80301266321577613</c:v>
                </c:pt>
                <c:pt idx="44834">
                  <c:v>0.80303057441206493</c:v>
                </c:pt>
                <c:pt idx="44835">
                  <c:v>0.80304848560835373</c:v>
                </c:pt>
                <c:pt idx="44836">
                  <c:v>0.80306639680464253</c:v>
                </c:pt>
                <c:pt idx="44837">
                  <c:v>0.80308430800093134</c:v>
                </c:pt>
                <c:pt idx="44838">
                  <c:v>0.80310221919722014</c:v>
                </c:pt>
                <c:pt idx="44839">
                  <c:v>0.80312013039350894</c:v>
                </c:pt>
                <c:pt idx="44840">
                  <c:v>0.80313804158979774</c:v>
                </c:pt>
                <c:pt idx="44841">
                  <c:v>0.80315595278608654</c:v>
                </c:pt>
                <c:pt idx="44842">
                  <c:v>0.80317386398237534</c:v>
                </c:pt>
                <c:pt idx="44843">
                  <c:v>0.80319177517866414</c:v>
                </c:pt>
                <c:pt idx="44844">
                  <c:v>0.80320968637495294</c:v>
                </c:pt>
                <c:pt idx="44845">
                  <c:v>0.80322759757124174</c:v>
                </c:pt>
                <c:pt idx="44846">
                  <c:v>0.80324550876753054</c:v>
                </c:pt>
                <c:pt idx="44847">
                  <c:v>0.80326341996381934</c:v>
                </c:pt>
                <c:pt idx="44848">
                  <c:v>0.80328133116010814</c:v>
                </c:pt>
                <c:pt idx="44849">
                  <c:v>0.80329924235639694</c:v>
                </c:pt>
                <c:pt idx="44850">
                  <c:v>0.80331715355268574</c:v>
                </c:pt>
                <c:pt idx="44851">
                  <c:v>0.80333506474897454</c:v>
                </c:pt>
                <c:pt idx="44852">
                  <c:v>0.80335297594526334</c:v>
                </c:pt>
                <c:pt idx="44853">
                  <c:v>0.80337088714155214</c:v>
                </c:pt>
                <c:pt idx="44854">
                  <c:v>0.80338879833784094</c:v>
                </c:pt>
                <c:pt idx="44855">
                  <c:v>0.80340670953412974</c:v>
                </c:pt>
                <c:pt idx="44856">
                  <c:v>0.80342462073041854</c:v>
                </c:pt>
                <c:pt idx="44857">
                  <c:v>0.80344253192670734</c:v>
                </c:pt>
                <c:pt idx="44858">
                  <c:v>0.80346044312299614</c:v>
                </c:pt>
                <c:pt idx="44859">
                  <c:v>0.80347835431928494</c:v>
                </c:pt>
                <c:pt idx="44860">
                  <c:v>0.80349626551557374</c:v>
                </c:pt>
                <c:pt idx="44861">
                  <c:v>0.80351417671186254</c:v>
                </c:pt>
                <c:pt idx="44862">
                  <c:v>0.80353208790815134</c:v>
                </c:pt>
                <c:pt idx="44863">
                  <c:v>0.80354999910444014</c:v>
                </c:pt>
                <c:pt idx="44864">
                  <c:v>0.80356791030072894</c:v>
                </c:pt>
                <c:pt idx="44865">
                  <c:v>0.80358582149701774</c:v>
                </c:pt>
                <c:pt idx="44866">
                  <c:v>0.80360373269330654</c:v>
                </c:pt>
                <c:pt idx="44867">
                  <c:v>0.80362164388959534</c:v>
                </c:pt>
                <c:pt idx="44868">
                  <c:v>0.80363955508588414</c:v>
                </c:pt>
                <c:pt idx="44869">
                  <c:v>0.80365746628217294</c:v>
                </c:pt>
                <c:pt idx="44870">
                  <c:v>0.80367537747846174</c:v>
                </c:pt>
                <c:pt idx="44871">
                  <c:v>0.80369328867475054</c:v>
                </c:pt>
                <c:pt idx="44872">
                  <c:v>0.80371119987103934</c:v>
                </c:pt>
                <c:pt idx="44873">
                  <c:v>0.80372911106732814</c:v>
                </c:pt>
                <c:pt idx="44874">
                  <c:v>0.80374702226361694</c:v>
                </c:pt>
                <c:pt idx="44875">
                  <c:v>0.80376493345990574</c:v>
                </c:pt>
                <c:pt idx="44876">
                  <c:v>0.80378284465619454</c:v>
                </c:pt>
                <c:pt idx="44877">
                  <c:v>0.80380075585248334</c:v>
                </c:pt>
                <c:pt idx="44878">
                  <c:v>0.80381866704877214</c:v>
                </c:pt>
                <c:pt idx="44879">
                  <c:v>0.80383657824506094</c:v>
                </c:pt>
                <c:pt idx="44880">
                  <c:v>0.80385448944134974</c:v>
                </c:pt>
                <c:pt idx="44881">
                  <c:v>0.80387240063763854</c:v>
                </c:pt>
                <c:pt idx="44882">
                  <c:v>0.80389031183392734</c:v>
                </c:pt>
                <c:pt idx="44883">
                  <c:v>0.80390822303021614</c:v>
                </c:pt>
                <c:pt idx="44884">
                  <c:v>0.80392613422650494</c:v>
                </c:pt>
                <c:pt idx="44885">
                  <c:v>0.80394404542279374</c:v>
                </c:pt>
                <c:pt idx="44886">
                  <c:v>0.80396195661908254</c:v>
                </c:pt>
                <c:pt idx="44887">
                  <c:v>0.80397986781537134</c:v>
                </c:pt>
                <c:pt idx="44888">
                  <c:v>0.80399777901166014</c:v>
                </c:pt>
                <c:pt idx="44889">
                  <c:v>0.80401569020794894</c:v>
                </c:pt>
                <c:pt idx="44890">
                  <c:v>0.80403360140423774</c:v>
                </c:pt>
                <c:pt idx="44891">
                  <c:v>0.80405151260052654</c:v>
                </c:pt>
                <c:pt idx="44892">
                  <c:v>0.80406942379681534</c:v>
                </c:pt>
                <c:pt idx="44893">
                  <c:v>0.80408733499310414</c:v>
                </c:pt>
                <c:pt idx="44894">
                  <c:v>0.80410524618939294</c:v>
                </c:pt>
                <c:pt idx="44895">
                  <c:v>0.80412315738568174</c:v>
                </c:pt>
                <c:pt idx="44896">
                  <c:v>0.80414106858197054</c:v>
                </c:pt>
                <c:pt idx="44897">
                  <c:v>0.80415897977825934</c:v>
                </c:pt>
                <c:pt idx="44898">
                  <c:v>0.80417689097454814</c:v>
                </c:pt>
                <c:pt idx="44899">
                  <c:v>0.80419480217083694</c:v>
                </c:pt>
                <c:pt idx="44900">
                  <c:v>0.80421271336712574</c:v>
                </c:pt>
                <c:pt idx="44901">
                  <c:v>0.80423062456341454</c:v>
                </c:pt>
                <c:pt idx="44902">
                  <c:v>0.80424853575970334</c:v>
                </c:pt>
                <c:pt idx="44903">
                  <c:v>0.80426644695599214</c:v>
                </c:pt>
                <c:pt idx="44904">
                  <c:v>0.80428435815228094</c:v>
                </c:pt>
                <c:pt idx="44905">
                  <c:v>0.80430226934856974</c:v>
                </c:pt>
                <c:pt idx="44906">
                  <c:v>0.80432018054485854</c:v>
                </c:pt>
                <c:pt idx="44907">
                  <c:v>0.80433809174114734</c:v>
                </c:pt>
                <c:pt idx="44908">
                  <c:v>0.80435600293743614</c:v>
                </c:pt>
                <c:pt idx="44909">
                  <c:v>0.80437391413372494</c:v>
                </c:pt>
                <c:pt idx="44910">
                  <c:v>0.80439182533001374</c:v>
                </c:pt>
                <c:pt idx="44911">
                  <c:v>0.80440973652630254</c:v>
                </c:pt>
                <c:pt idx="44912">
                  <c:v>0.80442764772259134</c:v>
                </c:pt>
                <c:pt idx="44913">
                  <c:v>0.80444555891888014</c:v>
                </c:pt>
                <c:pt idx="44914">
                  <c:v>0.80446347011516894</c:v>
                </c:pt>
                <c:pt idx="44915">
                  <c:v>0.80448138131145774</c:v>
                </c:pt>
                <c:pt idx="44916">
                  <c:v>0.80449929250774654</c:v>
                </c:pt>
                <c:pt idx="44917">
                  <c:v>0.80451720370403534</c:v>
                </c:pt>
                <c:pt idx="44918">
                  <c:v>0.80453511490032414</c:v>
                </c:pt>
                <c:pt idx="44919">
                  <c:v>0.80455302609661294</c:v>
                </c:pt>
                <c:pt idx="44920">
                  <c:v>0.80457093729290174</c:v>
                </c:pt>
                <c:pt idx="44921">
                  <c:v>0.80458884848919054</c:v>
                </c:pt>
                <c:pt idx="44922">
                  <c:v>0.80460675968547934</c:v>
                </c:pt>
                <c:pt idx="44923">
                  <c:v>0.80462467088176814</c:v>
                </c:pt>
                <c:pt idx="44924">
                  <c:v>0.80464258207805694</c:v>
                </c:pt>
                <c:pt idx="44925">
                  <c:v>0.80466049327434575</c:v>
                </c:pt>
                <c:pt idx="44926">
                  <c:v>0.80467840447063455</c:v>
                </c:pt>
                <c:pt idx="44927">
                  <c:v>0.80469631566692335</c:v>
                </c:pt>
                <c:pt idx="44928">
                  <c:v>0.80471422686321215</c:v>
                </c:pt>
                <c:pt idx="44929">
                  <c:v>0.80473213805950095</c:v>
                </c:pt>
                <c:pt idx="44930">
                  <c:v>0.80475004925578975</c:v>
                </c:pt>
                <c:pt idx="44931">
                  <c:v>0.80476796045207855</c:v>
                </c:pt>
                <c:pt idx="44932">
                  <c:v>0.80478587164836735</c:v>
                </c:pt>
                <c:pt idx="44933">
                  <c:v>0.80480378284465615</c:v>
                </c:pt>
                <c:pt idx="44934">
                  <c:v>0.80482169404094495</c:v>
                </c:pt>
                <c:pt idx="44935">
                  <c:v>0.80483960523723375</c:v>
                </c:pt>
                <c:pt idx="44936">
                  <c:v>0.80485751643352255</c:v>
                </c:pt>
                <c:pt idx="44937">
                  <c:v>0.80487542762981135</c:v>
                </c:pt>
                <c:pt idx="44938">
                  <c:v>0.80489333882610015</c:v>
                </c:pt>
                <c:pt idx="44939">
                  <c:v>0.80491125002238895</c:v>
                </c:pt>
                <c:pt idx="44940">
                  <c:v>0.80492916121867775</c:v>
                </c:pt>
                <c:pt idx="44941">
                  <c:v>0.80494707241496655</c:v>
                </c:pt>
                <c:pt idx="44942">
                  <c:v>0.80496498361125535</c:v>
                </c:pt>
                <c:pt idx="44943">
                  <c:v>0.80498289480754415</c:v>
                </c:pt>
                <c:pt idx="44944">
                  <c:v>0.80500080600383295</c:v>
                </c:pt>
                <c:pt idx="44945">
                  <c:v>0.80501871720012175</c:v>
                </c:pt>
                <c:pt idx="44946">
                  <c:v>0.80503662839641055</c:v>
                </c:pt>
                <c:pt idx="44947">
                  <c:v>0.80505453959269935</c:v>
                </c:pt>
                <c:pt idx="44948">
                  <c:v>0.80507245078898815</c:v>
                </c:pt>
                <c:pt idx="44949">
                  <c:v>0.80509036198527695</c:v>
                </c:pt>
                <c:pt idx="44950">
                  <c:v>0.80510827318156575</c:v>
                </c:pt>
                <c:pt idx="44951">
                  <c:v>0.80512618437785455</c:v>
                </c:pt>
                <c:pt idx="44952">
                  <c:v>0.80514409557414335</c:v>
                </c:pt>
                <c:pt idx="44953">
                  <c:v>0.80516200677043215</c:v>
                </c:pt>
                <c:pt idx="44954">
                  <c:v>0.80517991796672095</c:v>
                </c:pt>
                <c:pt idx="44955">
                  <c:v>0.80519782916300975</c:v>
                </c:pt>
                <c:pt idx="44956">
                  <c:v>0.80521574035929855</c:v>
                </c:pt>
                <c:pt idx="44957">
                  <c:v>0.80523365155558735</c:v>
                </c:pt>
                <c:pt idx="44958">
                  <c:v>0.80525156275187615</c:v>
                </c:pt>
                <c:pt idx="44959">
                  <c:v>0.80526947394816495</c:v>
                </c:pt>
                <c:pt idx="44960">
                  <c:v>0.80528738514445375</c:v>
                </c:pt>
                <c:pt idx="44961">
                  <c:v>0.80530529634074255</c:v>
                </c:pt>
                <c:pt idx="44962">
                  <c:v>0.80532320753703135</c:v>
                </c:pt>
                <c:pt idx="44963">
                  <c:v>0.80534111873332015</c:v>
                </c:pt>
                <c:pt idx="44964">
                  <c:v>0.80535902992960895</c:v>
                </c:pt>
                <c:pt idx="44965">
                  <c:v>0.80537694112589775</c:v>
                </c:pt>
                <c:pt idx="44966">
                  <c:v>0.80539485232218655</c:v>
                </c:pt>
                <c:pt idx="44967">
                  <c:v>0.80541276351847535</c:v>
                </c:pt>
                <c:pt idx="44968">
                  <c:v>0.80543067471476415</c:v>
                </c:pt>
                <c:pt idx="44969">
                  <c:v>0.80544858591105295</c:v>
                </c:pt>
                <c:pt idx="44970">
                  <c:v>0.80546649710734175</c:v>
                </c:pt>
                <c:pt idx="44971">
                  <c:v>0.80548440830363055</c:v>
                </c:pt>
                <c:pt idx="44972">
                  <c:v>0.80550231949991935</c:v>
                </c:pt>
                <c:pt idx="44973">
                  <c:v>0.80552023069620815</c:v>
                </c:pt>
                <c:pt idx="44974">
                  <c:v>0.80553814189249695</c:v>
                </c:pt>
                <c:pt idx="44975">
                  <c:v>0.80555605308878575</c:v>
                </c:pt>
                <c:pt idx="44976">
                  <c:v>0.80557396428507455</c:v>
                </c:pt>
                <c:pt idx="44977">
                  <c:v>0.80559187548136335</c:v>
                </c:pt>
                <c:pt idx="44978">
                  <c:v>0.80560978667765215</c:v>
                </c:pt>
                <c:pt idx="44979">
                  <c:v>0.80562769787394095</c:v>
                </c:pt>
                <c:pt idx="44980">
                  <c:v>0.80564560907022975</c:v>
                </c:pt>
                <c:pt idx="44981">
                  <c:v>0.80566352026651855</c:v>
                </c:pt>
                <c:pt idx="44982">
                  <c:v>0.80568143146280735</c:v>
                </c:pt>
                <c:pt idx="44983">
                  <c:v>0.80569934265909615</c:v>
                </c:pt>
                <c:pt idx="44984">
                  <c:v>0.80571725385538495</c:v>
                </c:pt>
                <c:pt idx="44985">
                  <c:v>0.80573516505167375</c:v>
                </c:pt>
                <c:pt idx="44986">
                  <c:v>0.80575307624796255</c:v>
                </c:pt>
                <c:pt idx="44987">
                  <c:v>0.80577098744425135</c:v>
                </c:pt>
                <c:pt idx="44988">
                  <c:v>0.80578889864054015</c:v>
                </c:pt>
                <c:pt idx="44989">
                  <c:v>0.80580680983682895</c:v>
                </c:pt>
                <c:pt idx="44990">
                  <c:v>0.80582472103311775</c:v>
                </c:pt>
                <c:pt idx="44991">
                  <c:v>0.80584263222940655</c:v>
                </c:pt>
                <c:pt idx="44992">
                  <c:v>0.80586054342569535</c:v>
                </c:pt>
                <c:pt idx="44993">
                  <c:v>0.80587845462198415</c:v>
                </c:pt>
                <c:pt idx="44994">
                  <c:v>0.80589636581827295</c:v>
                </c:pt>
                <c:pt idx="44995">
                  <c:v>0.80591427701456175</c:v>
                </c:pt>
                <c:pt idx="44996">
                  <c:v>0.80593218821085055</c:v>
                </c:pt>
                <c:pt idx="44997">
                  <c:v>0.80595009940713935</c:v>
                </c:pt>
                <c:pt idx="44998">
                  <c:v>0.80596801060342815</c:v>
                </c:pt>
                <c:pt idx="44999">
                  <c:v>0.80598592179971695</c:v>
                </c:pt>
                <c:pt idx="45000">
                  <c:v>0.80600383299600575</c:v>
                </c:pt>
                <c:pt idx="45001">
                  <c:v>0.80602174419229455</c:v>
                </c:pt>
                <c:pt idx="45002">
                  <c:v>0.80603965538858335</c:v>
                </c:pt>
                <c:pt idx="45003">
                  <c:v>0.80605756658487215</c:v>
                </c:pt>
                <c:pt idx="45004">
                  <c:v>0.80607547778116095</c:v>
                </c:pt>
                <c:pt idx="45005">
                  <c:v>0.80609338897744975</c:v>
                </c:pt>
                <c:pt idx="45006">
                  <c:v>0.80611130017373855</c:v>
                </c:pt>
                <c:pt idx="45007">
                  <c:v>0.80612921137002735</c:v>
                </c:pt>
                <c:pt idx="45008">
                  <c:v>0.80614712256631615</c:v>
                </c:pt>
                <c:pt idx="45009">
                  <c:v>0.80616503376260495</c:v>
                </c:pt>
                <c:pt idx="45010">
                  <c:v>0.80618294495889375</c:v>
                </c:pt>
                <c:pt idx="45011">
                  <c:v>0.80620085615518255</c:v>
                </c:pt>
                <c:pt idx="45012">
                  <c:v>0.80621876735147135</c:v>
                </c:pt>
                <c:pt idx="45013">
                  <c:v>0.80623667854776015</c:v>
                </c:pt>
                <c:pt idx="45014">
                  <c:v>0.80625458974404896</c:v>
                </c:pt>
                <c:pt idx="45015">
                  <c:v>0.80627250094033776</c:v>
                </c:pt>
                <c:pt idx="45016">
                  <c:v>0.80629041213662656</c:v>
                </c:pt>
                <c:pt idx="45017">
                  <c:v>0.80630832333291536</c:v>
                </c:pt>
                <c:pt idx="45018">
                  <c:v>0.80632623452920416</c:v>
                </c:pt>
                <c:pt idx="45019">
                  <c:v>0.80634414572549296</c:v>
                </c:pt>
                <c:pt idx="45020">
                  <c:v>0.80636205692178176</c:v>
                </c:pt>
                <c:pt idx="45021">
                  <c:v>0.80637996811807056</c:v>
                </c:pt>
                <c:pt idx="45022">
                  <c:v>0.80639787931435936</c:v>
                </c:pt>
                <c:pt idx="45023">
                  <c:v>0.80641579051064816</c:v>
                </c:pt>
                <c:pt idx="45024">
                  <c:v>0.80643370170693696</c:v>
                </c:pt>
                <c:pt idx="45025">
                  <c:v>0.80645161290322576</c:v>
                </c:pt>
                <c:pt idx="45026">
                  <c:v>0.80646952409951456</c:v>
                </c:pt>
                <c:pt idx="45027">
                  <c:v>0.80648743529580336</c:v>
                </c:pt>
                <c:pt idx="45028">
                  <c:v>0.80650534649209216</c:v>
                </c:pt>
                <c:pt idx="45029">
                  <c:v>0.80652325768838096</c:v>
                </c:pt>
                <c:pt idx="45030">
                  <c:v>0.80654116888466976</c:v>
                </c:pt>
                <c:pt idx="45031">
                  <c:v>0.80655908008095856</c:v>
                </c:pt>
                <c:pt idx="45032">
                  <c:v>0.80657699127724736</c:v>
                </c:pt>
                <c:pt idx="45033">
                  <c:v>0.80659490247353616</c:v>
                </c:pt>
                <c:pt idx="45034">
                  <c:v>0.80661281366982496</c:v>
                </c:pt>
                <c:pt idx="45035">
                  <c:v>0.80663072486611376</c:v>
                </c:pt>
                <c:pt idx="45036">
                  <c:v>0.80664863606240256</c:v>
                </c:pt>
                <c:pt idx="45037">
                  <c:v>0.80666654725869136</c:v>
                </c:pt>
                <c:pt idx="45038">
                  <c:v>0.80668445845498016</c:v>
                </c:pt>
                <c:pt idx="45039">
                  <c:v>0.80670236965126896</c:v>
                </c:pt>
                <c:pt idx="45040">
                  <c:v>0.80672028084755776</c:v>
                </c:pt>
                <c:pt idx="45041">
                  <c:v>0.80673819204384656</c:v>
                </c:pt>
                <c:pt idx="45042">
                  <c:v>0.80675610324013536</c:v>
                </c:pt>
                <c:pt idx="45043">
                  <c:v>0.80677401443642416</c:v>
                </c:pt>
                <c:pt idx="45044">
                  <c:v>0.80679192563271296</c:v>
                </c:pt>
                <c:pt idx="45045">
                  <c:v>0.80680983682900176</c:v>
                </c:pt>
                <c:pt idx="45046">
                  <c:v>0.80682774802529056</c:v>
                </c:pt>
                <c:pt idx="45047">
                  <c:v>0.80684565922157936</c:v>
                </c:pt>
                <c:pt idx="45048">
                  <c:v>0.80686357041786816</c:v>
                </c:pt>
                <c:pt idx="45049">
                  <c:v>0.80688148161415696</c:v>
                </c:pt>
                <c:pt idx="45050">
                  <c:v>0.80689939281044576</c:v>
                </c:pt>
                <c:pt idx="45051">
                  <c:v>0.80691730400673456</c:v>
                </c:pt>
                <c:pt idx="45052">
                  <c:v>0.80693521520302336</c:v>
                </c:pt>
                <c:pt idx="45053">
                  <c:v>0.80695312639931216</c:v>
                </c:pt>
                <c:pt idx="45054">
                  <c:v>0.80697103759560096</c:v>
                </c:pt>
                <c:pt idx="45055">
                  <c:v>0.80698894879188976</c:v>
                </c:pt>
                <c:pt idx="45056">
                  <c:v>0.80700685998817856</c:v>
                </c:pt>
                <c:pt idx="45057">
                  <c:v>0.80702477118446736</c:v>
                </c:pt>
                <c:pt idx="45058">
                  <c:v>0.80704268238075616</c:v>
                </c:pt>
                <c:pt idx="45059">
                  <c:v>0.80706059357704496</c:v>
                </c:pt>
                <c:pt idx="45060">
                  <c:v>0.80707850477333376</c:v>
                </c:pt>
                <c:pt idx="45061">
                  <c:v>0.80709641596962256</c:v>
                </c:pt>
                <c:pt idx="45062">
                  <c:v>0.80711432716591136</c:v>
                </c:pt>
                <c:pt idx="45063">
                  <c:v>0.80713223836220016</c:v>
                </c:pt>
                <c:pt idx="45064">
                  <c:v>0.80715014955848896</c:v>
                </c:pt>
                <c:pt idx="45065">
                  <c:v>0.80716806075477776</c:v>
                </c:pt>
                <c:pt idx="45066">
                  <c:v>0.80718597195106656</c:v>
                </c:pt>
                <c:pt idx="45067">
                  <c:v>0.80720388314735536</c:v>
                </c:pt>
                <c:pt idx="45068">
                  <c:v>0.80722179434364416</c:v>
                </c:pt>
                <c:pt idx="45069">
                  <c:v>0.80723970553993296</c:v>
                </c:pt>
                <c:pt idx="45070">
                  <c:v>0.80725761673622176</c:v>
                </c:pt>
                <c:pt idx="45071">
                  <c:v>0.80727552793251056</c:v>
                </c:pt>
                <c:pt idx="45072">
                  <c:v>0.80729343912879936</c:v>
                </c:pt>
                <c:pt idx="45073">
                  <c:v>0.80731135032508816</c:v>
                </c:pt>
                <c:pt idx="45074">
                  <c:v>0.80732926152137696</c:v>
                </c:pt>
                <c:pt idx="45075">
                  <c:v>0.80734717271766576</c:v>
                </c:pt>
                <c:pt idx="45076">
                  <c:v>0.80736508391395456</c:v>
                </c:pt>
                <c:pt idx="45077">
                  <c:v>0.80738299511024336</c:v>
                </c:pt>
                <c:pt idx="45078">
                  <c:v>0.80740090630653216</c:v>
                </c:pt>
                <c:pt idx="45079">
                  <c:v>0.80741881750282096</c:v>
                </c:pt>
                <c:pt idx="45080">
                  <c:v>0.80743672869910976</c:v>
                </c:pt>
                <c:pt idx="45081">
                  <c:v>0.80745463989539856</c:v>
                </c:pt>
                <c:pt idx="45082">
                  <c:v>0.80747255109168736</c:v>
                </c:pt>
                <c:pt idx="45083">
                  <c:v>0.80749046228797616</c:v>
                </c:pt>
                <c:pt idx="45084">
                  <c:v>0.80750837348426496</c:v>
                </c:pt>
                <c:pt idx="45085">
                  <c:v>0.80752628468055376</c:v>
                </c:pt>
                <c:pt idx="45086">
                  <c:v>0.80754419587684256</c:v>
                </c:pt>
                <c:pt idx="45087">
                  <c:v>0.80756210707313136</c:v>
                </c:pt>
                <c:pt idx="45088">
                  <c:v>0.80758001826942016</c:v>
                </c:pt>
                <c:pt idx="45089">
                  <c:v>0.80759792946570896</c:v>
                </c:pt>
                <c:pt idx="45090">
                  <c:v>0.80761584066199776</c:v>
                </c:pt>
                <c:pt idx="45091">
                  <c:v>0.80763375185828656</c:v>
                </c:pt>
                <c:pt idx="45092">
                  <c:v>0.80765166305457536</c:v>
                </c:pt>
                <c:pt idx="45093">
                  <c:v>0.80766957425086416</c:v>
                </c:pt>
                <c:pt idx="45094">
                  <c:v>0.80768748544715296</c:v>
                </c:pt>
                <c:pt idx="45095">
                  <c:v>0.80770539664344176</c:v>
                </c:pt>
                <c:pt idx="45096">
                  <c:v>0.80772330783973056</c:v>
                </c:pt>
                <c:pt idx="45097">
                  <c:v>0.80774121903601936</c:v>
                </c:pt>
                <c:pt idx="45098">
                  <c:v>0.80775913023230816</c:v>
                </c:pt>
                <c:pt idx="45099">
                  <c:v>0.80777704142859696</c:v>
                </c:pt>
                <c:pt idx="45100">
                  <c:v>0.80779495262488576</c:v>
                </c:pt>
                <c:pt idx="45101">
                  <c:v>0.80781286382117456</c:v>
                </c:pt>
                <c:pt idx="45102">
                  <c:v>0.80783077501746337</c:v>
                </c:pt>
                <c:pt idx="45103">
                  <c:v>0.80784868621375217</c:v>
                </c:pt>
                <c:pt idx="45104">
                  <c:v>0.80786659741004097</c:v>
                </c:pt>
                <c:pt idx="45105">
                  <c:v>0.80788450860632977</c:v>
                </c:pt>
                <c:pt idx="45106">
                  <c:v>0.80790241980261857</c:v>
                </c:pt>
                <c:pt idx="45107">
                  <c:v>0.80792033099890737</c:v>
                </c:pt>
                <c:pt idx="45108">
                  <c:v>0.80793824219519617</c:v>
                </c:pt>
                <c:pt idx="45109">
                  <c:v>0.80795615339148497</c:v>
                </c:pt>
                <c:pt idx="45110">
                  <c:v>0.80797406458777377</c:v>
                </c:pt>
                <c:pt idx="45111">
                  <c:v>0.80799197578406257</c:v>
                </c:pt>
                <c:pt idx="45112">
                  <c:v>0.80800988698035137</c:v>
                </c:pt>
                <c:pt idx="45113">
                  <c:v>0.80802779817664017</c:v>
                </c:pt>
                <c:pt idx="45114">
                  <c:v>0.80804570937292897</c:v>
                </c:pt>
                <c:pt idx="45115">
                  <c:v>0.80806362056921777</c:v>
                </c:pt>
                <c:pt idx="45116">
                  <c:v>0.80808153176550657</c:v>
                </c:pt>
                <c:pt idx="45117">
                  <c:v>0.80809944296179537</c:v>
                </c:pt>
                <c:pt idx="45118">
                  <c:v>0.80811735415808417</c:v>
                </c:pt>
                <c:pt idx="45119">
                  <c:v>0.80813526535437297</c:v>
                </c:pt>
                <c:pt idx="45120">
                  <c:v>0.80815317655066177</c:v>
                </c:pt>
                <c:pt idx="45121">
                  <c:v>0.80817108774695057</c:v>
                </c:pt>
                <c:pt idx="45122">
                  <c:v>0.80818899894323937</c:v>
                </c:pt>
                <c:pt idx="45123">
                  <c:v>0.80820691013952817</c:v>
                </c:pt>
                <c:pt idx="45124">
                  <c:v>0.80822482133581697</c:v>
                </c:pt>
                <c:pt idx="45125">
                  <c:v>0.80824273253210577</c:v>
                </c:pt>
                <c:pt idx="45126">
                  <c:v>0.80826064372839457</c:v>
                </c:pt>
                <c:pt idx="45127">
                  <c:v>0.80827855492468337</c:v>
                </c:pt>
                <c:pt idx="45128">
                  <c:v>0.80829646612097217</c:v>
                </c:pt>
                <c:pt idx="45129">
                  <c:v>0.80831437731726097</c:v>
                </c:pt>
                <c:pt idx="45130">
                  <c:v>0.80833228851354977</c:v>
                </c:pt>
                <c:pt idx="45131">
                  <c:v>0.80835019970983857</c:v>
                </c:pt>
                <c:pt idx="45132">
                  <c:v>0.80836811090612737</c:v>
                </c:pt>
                <c:pt idx="45133">
                  <c:v>0.80838602210241617</c:v>
                </c:pt>
                <c:pt idx="45134">
                  <c:v>0.80840393329870497</c:v>
                </c:pt>
                <c:pt idx="45135">
                  <c:v>0.80842184449499377</c:v>
                </c:pt>
                <c:pt idx="45136">
                  <c:v>0.80843975569128257</c:v>
                </c:pt>
                <c:pt idx="45137">
                  <c:v>0.80845766688757137</c:v>
                </c:pt>
                <c:pt idx="45138">
                  <c:v>0.80847557808386017</c:v>
                </c:pt>
                <c:pt idx="45139">
                  <c:v>0.80849348928014897</c:v>
                </c:pt>
                <c:pt idx="45140">
                  <c:v>0.80851140047643777</c:v>
                </c:pt>
                <c:pt idx="45141">
                  <c:v>0.80852931167272657</c:v>
                </c:pt>
                <c:pt idx="45142">
                  <c:v>0.80854722286901537</c:v>
                </c:pt>
                <c:pt idx="45143">
                  <c:v>0.80856513406530417</c:v>
                </c:pt>
                <c:pt idx="45144">
                  <c:v>0.80858304526159297</c:v>
                </c:pt>
                <c:pt idx="45145">
                  <c:v>0.80860095645788177</c:v>
                </c:pt>
                <c:pt idx="45146">
                  <c:v>0.80861886765417057</c:v>
                </c:pt>
                <c:pt idx="45147">
                  <c:v>0.80863677885045937</c:v>
                </c:pt>
                <c:pt idx="45148">
                  <c:v>0.80865469004674817</c:v>
                </c:pt>
                <c:pt idx="45149">
                  <c:v>0.80867260124303697</c:v>
                </c:pt>
                <c:pt idx="45150">
                  <c:v>0.80869051243932577</c:v>
                </c:pt>
                <c:pt idx="45151">
                  <c:v>0.80870842363561457</c:v>
                </c:pt>
                <c:pt idx="45152">
                  <c:v>0.80872633483190337</c:v>
                </c:pt>
                <c:pt idx="45153">
                  <c:v>0.80874424602819217</c:v>
                </c:pt>
                <c:pt idx="45154">
                  <c:v>0.80876215722448097</c:v>
                </c:pt>
                <c:pt idx="45155">
                  <c:v>0.80878006842076977</c:v>
                </c:pt>
                <c:pt idx="45156">
                  <c:v>0.80879797961705857</c:v>
                </c:pt>
                <c:pt idx="45157">
                  <c:v>0.80881589081334737</c:v>
                </c:pt>
                <c:pt idx="45158">
                  <c:v>0.80883380200963617</c:v>
                </c:pt>
                <c:pt idx="45159">
                  <c:v>0.80885171320592497</c:v>
                </c:pt>
                <c:pt idx="45160">
                  <c:v>0.80886962440221377</c:v>
                </c:pt>
                <c:pt idx="45161">
                  <c:v>0.80888753559850257</c:v>
                </c:pt>
                <c:pt idx="45162">
                  <c:v>0.80890544679479137</c:v>
                </c:pt>
                <c:pt idx="45163">
                  <c:v>0.80892335799108017</c:v>
                </c:pt>
                <c:pt idx="45164">
                  <c:v>0.80894126918736897</c:v>
                </c:pt>
                <c:pt idx="45165">
                  <c:v>0.80895918038365777</c:v>
                </c:pt>
                <c:pt idx="45166">
                  <c:v>0.80897709157994657</c:v>
                </c:pt>
                <c:pt idx="45167">
                  <c:v>0.80899500277623537</c:v>
                </c:pt>
                <c:pt idx="45168">
                  <c:v>0.80901291397252417</c:v>
                </c:pt>
                <c:pt idx="45169">
                  <c:v>0.80903082516881297</c:v>
                </c:pt>
                <c:pt idx="45170">
                  <c:v>0.80904873636510177</c:v>
                </c:pt>
                <c:pt idx="45171">
                  <c:v>0.80906664756139057</c:v>
                </c:pt>
                <c:pt idx="45172">
                  <c:v>0.80908455875767937</c:v>
                </c:pt>
                <c:pt idx="45173">
                  <c:v>0.80910246995396817</c:v>
                </c:pt>
                <c:pt idx="45174">
                  <c:v>0.80912038115025697</c:v>
                </c:pt>
                <c:pt idx="45175">
                  <c:v>0.80913829234654577</c:v>
                </c:pt>
                <c:pt idx="45176">
                  <c:v>0.80915620354283457</c:v>
                </c:pt>
                <c:pt idx="45177">
                  <c:v>0.80917411473912337</c:v>
                </c:pt>
                <c:pt idx="45178">
                  <c:v>0.80919202593541217</c:v>
                </c:pt>
                <c:pt idx="45179">
                  <c:v>0.80920993713170097</c:v>
                </c:pt>
                <c:pt idx="45180">
                  <c:v>0.80922784832798977</c:v>
                </c:pt>
                <c:pt idx="45181">
                  <c:v>0.80924575952427857</c:v>
                </c:pt>
                <c:pt idx="45182">
                  <c:v>0.80926367072056737</c:v>
                </c:pt>
                <c:pt idx="45183">
                  <c:v>0.80928158191685617</c:v>
                </c:pt>
                <c:pt idx="45184">
                  <c:v>0.80929949311314497</c:v>
                </c:pt>
                <c:pt idx="45185">
                  <c:v>0.80931740430943377</c:v>
                </c:pt>
                <c:pt idx="45186">
                  <c:v>0.80933531550572257</c:v>
                </c:pt>
                <c:pt idx="45187">
                  <c:v>0.80935322670201137</c:v>
                </c:pt>
                <c:pt idx="45188">
                  <c:v>0.80937113789830017</c:v>
                </c:pt>
                <c:pt idx="45189">
                  <c:v>0.80938904909458897</c:v>
                </c:pt>
                <c:pt idx="45190">
                  <c:v>0.80940696029087777</c:v>
                </c:pt>
                <c:pt idx="45191">
                  <c:v>0.80942487148716658</c:v>
                </c:pt>
                <c:pt idx="45192">
                  <c:v>0.80944278268345538</c:v>
                </c:pt>
                <c:pt idx="45193">
                  <c:v>0.80946069387974418</c:v>
                </c:pt>
                <c:pt idx="45194">
                  <c:v>0.80947860507603298</c:v>
                </c:pt>
                <c:pt idx="45195">
                  <c:v>0.80949651627232178</c:v>
                </c:pt>
                <c:pt idx="45196">
                  <c:v>0.80951442746861058</c:v>
                </c:pt>
                <c:pt idx="45197">
                  <c:v>0.80953233866489938</c:v>
                </c:pt>
                <c:pt idx="45198">
                  <c:v>0.80955024986118818</c:v>
                </c:pt>
                <c:pt idx="45199">
                  <c:v>0.80956816105747698</c:v>
                </c:pt>
                <c:pt idx="45200">
                  <c:v>0.80958607225376578</c:v>
                </c:pt>
                <c:pt idx="45201">
                  <c:v>0.80960398345005458</c:v>
                </c:pt>
                <c:pt idx="45202">
                  <c:v>0.80962189464634338</c:v>
                </c:pt>
                <c:pt idx="45203">
                  <c:v>0.80963980584263218</c:v>
                </c:pt>
                <c:pt idx="45204">
                  <c:v>0.80965771703892098</c:v>
                </c:pt>
                <c:pt idx="45205">
                  <c:v>0.80967562823520978</c:v>
                </c:pt>
                <c:pt idx="45206">
                  <c:v>0.80969353943149858</c:v>
                </c:pt>
                <c:pt idx="45207">
                  <c:v>0.80971145062778738</c:v>
                </c:pt>
                <c:pt idx="45208">
                  <c:v>0.80972936182407618</c:v>
                </c:pt>
                <c:pt idx="45209">
                  <c:v>0.80974727302036498</c:v>
                </c:pt>
                <c:pt idx="45210">
                  <c:v>0.80976518421665378</c:v>
                </c:pt>
                <c:pt idx="45211">
                  <c:v>0.80978309541294258</c:v>
                </c:pt>
                <c:pt idx="45212">
                  <c:v>0.80980100660923138</c:v>
                </c:pt>
                <c:pt idx="45213">
                  <c:v>0.80981891780552018</c:v>
                </c:pt>
                <c:pt idx="45214">
                  <c:v>0.80983682900180898</c:v>
                </c:pt>
                <c:pt idx="45215">
                  <c:v>0.80985474019809778</c:v>
                </c:pt>
                <c:pt idx="45216">
                  <c:v>0.80987265139438658</c:v>
                </c:pt>
                <c:pt idx="45217">
                  <c:v>0.80989056259067538</c:v>
                </c:pt>
                <c:pt idx="45218">
                  <c:v>0.80990847378696418</c:v>
                </c:pt>
                <c:pt idx="45219">
                  <c:v>0.80992638498325298</c:v>
                </c:pt>
                <c:pt idx="45220">
                  <c:v>0.80994429617954178</c:v>
                </c:pt>
                <c:pt idx="45221">
                  <c:v>0.80996220737583058</c:v>
                </c:pt>
                <c:pt idx="45222">
                  <c:v>0.80998011857211938</c:v>
                </c:pt>
                <c:pt idx="45223">
                  <c:v>0.80999802976840818</c:v>
                </c:pt>
                <c:pt idx="45224">
                  <c:v>0.81001594096469698</c:v>
                </c:pt>
                <c:pt idx="45225">
                  <c:v>0.81003385216098578</c:v>
                </c:pt>
                <c:pt idx="45226">
                  <c:v>0.81005176335727458</c:v>
                </c:pt>
                <c:pt idx="45227">
                  <c:v>0.81006967455356338</c:v>
                </c:pt>
                <c:pt idx="45228">
                  <c:v>0.81008758574985218</c:v>
                </c:pt>
                <c:pt idx="45229">
                  <c:v>0.81010549694614098</c:v>
                </c:pt>
                <c:pt idx="45230">
                  <c:v>0.81012340814242978</c:v>
                </c:pt>
                <c:pt idx="45231">
                  <c:v>0.81014131933871858</c:v>
                </c:pt>
                <c:pt idx="45232">
                  <c:v>0.81015923053500738</c:v>
                </c:pt>
                <c:pt idx="45233">
                  <c:v>0.81017714173129618</c:v>
                </c:pt>
                <c:pt idx="45234">
                  <c:v>0.81019505292758498</c:v>
                </c:pt>
                <c:pt idx="45235">
                  <c:v>0.81021296412387378</c:v>
                </c:pt>
                <c:pt idx="45236">
                  <c:v>0.81023087532016258</c:v>
                </c:pt>
                <c:pt idx="45237">
                  <c:v>0.81024878651645138</c:v>
                </c:pt>
                <c:pt idx="45238">
                  <c:v>0.81026669771274018</c:v>
                </c:pt>
                <c:pt idx="45239">
                  <c:v>0.81028460890902898</c:v>
                </c:pt>
                <c:pt idx="45240">
                  <c:v>0.81030252010531778</c:v>
                </c:pt>
                <c:pt idx="45241">
                  <c:v>0.81032043130160658</c:v>
                </c:pt>
                <c:pt idx="45242">
                  <c:v>0.81033834249789538</c:v>
                </c:pt>
                <c:pt idx="45243">
                  <c:v>0.81035625369418418</c:v>
                </c:pt>
                <c:pt idx="45244">
                  <c:v>0.81037416489047298</c:v>
                </c:pt>
                <c:pt idx="45245">
                  <c:v>0.81039207608676178</c:v>
                </c:pt>
                <c:pt idx="45246">
                  <c:v>0.81040998728305058</c:v>
                </c:pt>
                <c:pt idx="45247">
                  <c:v>0.81042789847933938</c:v>
                </c:pt>
                <c:pt idx="45248">
                  <c:v>0.81044580967562818</c:v>
                </c:pt>
                <c:pt idx="45249">
                  <c:v>0.81046372087191698</c:v>
                </c:pt>
                <c:pt idx="45250">
                  <c:v>0.81048163206820578</c:v>
                </c:pt>
                <c:pt idx="45251">
                  <c:v>0.81049954326449458</c:v>
                </c:pt>
                <c:pt idx="45252">
                  <c:v>0.81051745446078338</c:v>
                </c:pt>
                <c:pt idx="45253">
                  <c:v>0.81053536565707218</c:v>
                </c:pt>
                <c:pt idx="45254">
                  <c:v>0.81055327685336098</c:v>
                </c:pt>
                <c:pt idx="45255">
                  <c:v>0.81057118804964978</c:v>
                </c:pt>
                <c:pt idx="45256">
                  <c:v>0.81058909924593858</c:v>
                </c:pt>
                <c:pt idx="45257">
                  <c:v>0.81060701044222738</c:v>
                </c:pt>
                <c:pt idx="45258">
                  <c:v>0.81062492163851618</c:v>
                </c:pt>
                <c:pt idx="45259">
                  <c:v>0.81064283283480498</c:v>
                </c:pt>
                <c:pt idx="45260">
                  <c:v>0.81066074403109378</c:v>
                </c:pt>
                <c:pt idx="45261">
                  <c:v>0.81067865522738258</c:v>
                </c:pt>
                <c:pt idx="45262">
                  <c:v>0.81069656642367138</c:v>
                </c:pt>
                <c:pt idx="45263">
                  <c:v>0.81071447761996018</c:v>
                </c:pt>
                <c:pt idx="45264">
                  <c:v>0.81073238881624898</c:v>
                </c:pt>
                <c:pt idx="45265">
                  <c:v>0.81075030001253778</c:v>
                </c:pt>
                <c:pt idx="45266">
                  <c:v>0.81076821120882658</c:v>
                </c:pt>
                <c:pt idx="45267">
                  <c:v>0.81078612240511538</c:v>
                </c:pt>
                <c:pt idx="45268">
                  <c:v>0.81080403360140418</c:v>
                </c:pt>
                <c:pt idx="45269">
                  <c:v>0.81082194479769298</c:v>
                </c:pt>
                <c:pt idx="45270">
                  <c:v>0.81083985599398178</c:v>
                </c:pt>
                <c:pt idx="45271">
                  <c:v>0.81085776719027058</c:v>
                </c:pt>
                <c:pt idx="45272">
                  <c:v>0.81087567838655938</c:v>
                </c:pt>
                <c:pt idx="45273">
                  <c:v>0.81089358958284818</c:v>
                </c:pt>
                <c:pt idx="45274">
                  <c:v>0.81091150077913698</c:v>
                </c:pt>
                <c:pt idx="45275">
                  <c:v>0.81092941197542578</c:v>
                </c:pt>
                <c:pt idx="45276">
                  <c:v>0.81094732317171458</c:v>
                </c:pt>
                <c:pt idx="45277">
                  <c:v>0.81096523436800338</c:v>
                </c:pt>
                <c:pt idx="45278">
                  <c:v>0.81098314556429218</c:v>
                </c:pt>
                <c:pt idx="45279">
                  <c:v>0.81100105676058099</c:v>
                </c:pt>
                <c:pt idx="45280">
                  <c:v>0.81101896795686979</c:v>
                </c:pt>
                <c:pt idx="45281">
                  <c:v>0.81103687915315859</c:v>
                </c:pt>
                <c:pt idx="45282">
                  <c:v>0.81105479034944739</c:v>
                </c:pt>
                <c:pt idx="45283">
                  <c:v>0.81107270154573619</c:v>
                </c:pt>
                <c:pt idx="45284">
                  <c:v>0.81109061274202499</c:v>
                </c:pt>
                <c:pt idx="45285">
                  <c:v>0.81110852393831379</c:v>
                </c:pt>
                <c:pt idx="45286">
                  <c:v>0.81112643513460259</c:v>
                </c:pt>
                <c:pt idx="45287">
                  <c:v>0.81114434633089139</c:v>
                </c:pt>
                <c:pt idx="45288">
                  <c:v>0.81116225752718019</c:v>
                </c:pt>
                <c:pt idx="45289">
                  <c:v>0.81118016872346899</c:v>
                </c:pt>
                <c:pt idx="45290">
                  <c:v>0.81119807991975779</c:v>
                </c:pt>
                <c:pt idx="45291">
                  <c:v>0.81121599111604659</c:v>
                </c:pt>
                <c:pt idx="45292">
                  <c:v>0.81123390231233539</c:v>
                </c:pt>
                <c:pt idx="45293">
                  <c:v>0.81125181350862419</c:v>
                </c:pt>
                <c:pt idx="45294">
                  <c:v>0.81126972470491299</c:v>
                </c:pt>
                <c:pt idx="45295">
                  <c:v>0.81128763590120179</c:v>
                </c:pt>
                <c:pt idx="45296">
                  <c:v>0.81130554709749059</c:v>
                </c:pt>
                <c:pt idx="45297">
                  <c:v>0.81132345829377939</c:v>
                </c:pt>
                <c:pt idx="45298">
                  <c:v>0.81134136949006819</c:v>
                </c:pt>
                <c:pt idx="45299">
                  <c:v>0.81135928068635699</c:v>
                </c:pt>
                <c:pt idx="45300">
                  <c:v>0.81137719188264579</c:v>
                </c:pt>
                <c:pt idx="45301">
                  <c:v>0.81139510307893459</c:v>
                </c:pt>
                <c:pt idx="45302">
                  <c:v>0.81141301427522339</c:v>
                </c:pt>
                <c:pt idx="45303">
                  <c:v>0.81143092547151219</c:v>
                </c:pt>
                <c:pt idx="45304">
                  <c:v>0.81144883666780099</c:v>
                </c:pt>
                <c:pt idx="45305">
                  <c:v>0.81146674786408979</c:v>
                </c:pt>
                <c:pt idx="45306">
                  <c:v>0.81148465906037859</c:v>
                </c:pt>
                <c:pt idx="45307">
                  <c:v>0.81150257025666739</c:v>
                </c:pt>
                <c:pt idx="45308">
                  <c:v>0.81152048145295619</c:v>
                </c:pt>
                <c:pt idx="45309">
                  <c:v>0.81153839264924499</c:v>
                </c:pt>
                <c:pt idx="45310">
                  <c:v>0.81155630384553379</c:v>
                </c:pt>
                <c:pt idx="45311">
                  <c:v>0.81157421504182259</c:v>
                </c:pt>
                <c:pt idx="45312">
                  <c:v>0.81159212623811139</c:v>
                </c:pt>
                <c:pt idx="45313">
                  <c:v>0.81161003743440019</c:v>
                </c:pt>
                <c:pt idx="45314">
                  <c:v>0.81162794863068899</c:v>
                </c:pt>
                <c:pt idx="45315">
                  <c:v>0.81164585982697779</c:v>
                </c:pt>
                <c:pt idx="45316">
                  <c:v>0.81166377102326659</c:v>
                </c:pt>
                <c:pt idx="45317">
                  <c:v>0.81168168221955539</c:v>
                </c:pt>
                <c:pt idx="45318">
                  <c:v>0.81169959341584419</c:v>
                </c:pt>
                <c:pt idx="45319">
                  <c:v>0.81171750461213299</c:v>
                </c:pt>
                <c:pt idx="45320">
                  <c:v>0.81173541580842179</c:v>
                </c:pt>
                <c:pt idx="45321">
                  <c:v>0.81175332700471059</c:v>
                </c:pt>
                <c:pt idx="45322">
                  <c:v>0.81177123820099939</c:v>
                </c:pt>
                <c:pt idx="45323">
                  <c:v>0.81178914939728819</c:v>
                </c:pt>
                <c:pt idx="45324">
                  <c:v>0.81180706059357699</c:v>
                </c:pt>
                <c:pt idx="45325">
                  <c:v>0.81182497178986579</c:v>
                </c:pt>
                <c:pt idx="45326">
                  <c:v>0.81184288298615459</c:v>
                </c:pt>
                <c:pt idx="45327">
                  <c:v>0.81186079418244339</c:v>
                </c:pt>
                <c:pt idx="45328">
                  <c:v>0.81187870537873219</c:v>
                </c:pt>
                <c:pt idx="45329">
                  <c:v>0.81189661657502099</c:v>
                </c:pt>
                <c:pt idx="45330">
                  <c:v>0.81191452777130979</c:v>
                </c:pt>
                <c:pt idx="45331">
                  <c:v>0.81193243896759859</c:v>
                </c:pt>
                <c:pt idx="45332">
                  <c:v>0.81195035016388739</c:v>
                </c:pt>
                <c:pt idx="45333">
                  <c:v>0.81196826136017619</c:v>
                </c:pt>
                <c:pt idx="45334">
                  <c:v>0.81198617255646499</c:v>
                </c:pt>
                <c:pt idx="45335">
                  <c:v>0.81200408375275379</c:v>
                </c:pt>
                <c:pt idx="45336">
                  <c:v>0.81202199494904259</c:v>
                </c:pt>
                <c:pt idx="45337">
                  <c:v>0.81203990614533139</c:v>
                </c:pt>
                <c:pt idx="45338">
                  <c:v>0.81205781734162019</c:v>
                </c:pt>
                <c:pt idx="45339">
                  <c:v>0.81207572853790899</c:v>
                </c:pt>
                <c:pt idx="45340">
                  <c:v>0.81209363973419779</c:v>
                </c:pt>
                <c:pt idx="45341">
                  <c:v>0.81211155093048659</c:v>
                </c:pt>
                <c:pt idx="45342">
                  <c:v>0.81212946212677539</c:v>
                </c:pt>
                <c:pt idx="45343">
                  <c:v>0.81214737332306419</c:v>
                </c:pt>
                <c:pt idx="45344">
                  <c:v>0.81216528451935299</c:v>
                </c:pt>
                <c:pt idx="45345">
                  <c:v>0.81218319571564179</c:v>
                </c:pt>
                <c:pt idx="45346">
                  <c:v>0.81220110691193059</c:v>
                </c:pt>
                <c:pt idx="45347">
                  <c:v>0.81221901810821939</c:v>
                </c:pt>
                <c:pt idx="45348">
                  <c:v>0.81223692930450819</c:v>
                </c:pt>
                <c:pt idx="45349">
                  <c:v>0.81225484050079699</c:v>
                </c:pt>
                <c:pt idx="45350">
                  <c:v>0.81227275169708579</c:v>
                </c:pt>
                <c:pt idx="45351">
                  <c:v>0.81229066289337459</c:v>
                </c:pt>
                <c:pt idx="45352">
                  <c:v>0.81230857408966339</c:v>
                </c:pt>
                <c:pt idx="45353">
                  <c:v>0.81232648528595219</c:v>
                </c:pt>
                <c:pt idx="45354">
                  <c:v>0.81234439648224099</c:v>
                </c:pt>
                <c:pt idx="45355">
                  <c:v>0.81236230767852979</c:v>
                </c:pt>
                <c:pt idx="45356">
                  <c:v>0.81238021887481859</c:v>
                </c:pt>
                <c:pt idx="45357">
                  <c:v>0.81239813007110739</c:v>
                </c:pt>
                <c:pt idx="45358">
                  <c:v>0.81241604126739619</c:v>
                </c:pt>
                <c:pt idx="45359">
                  <c:v>0.81243395246368499</c:v>
                </c:pt>
                <c:pt idx="45360">
                  <c:v>0.81245186365997379</c:v>
                </c:pt>
                <c:pt idx="45361">
                  <c:v>0.81246977485626259</c:v>
                </c:pt>
                <c:pt idx="45362">
                  <c:v>0.81248768605255139</c:v>
                </c:pt>
                <c:pt idx="45363">
                  <c:v>0.81250559724884019</c:v>
                </c:pt>
                <c:pt idx="45364">
                  <c:v>0.81252350844512899</c:v>
                </c:pt>
                <c:pt idx="45365">
                  <c:v>0.81254141964141791</c:v>
                </c:pt>
                <c:pt idx="45366">
                  <c:v>0.81255933083770671</c:v>
                </c:pt>
                <c:pt idx="45367">
                  <c:v>0.81257724203399551</c:v>
                </c:pt>
                <c:pt idx="45368">
                  <c:v>0.81259515323028431</c:v>
                </c:pt>
                <c:pt idx="45369">
                  <c:v>0.81261306442657311</c:v>
                </c:pt>
                <c:pt idx="45370">
                  <c:v>0.81263097562286191</c:v>
                </c:pt>
                <c:pt idx="45371">
                  <c:v>0.81264888681915071</c:v>
                </c:pt>
                <c:pt idx="45372">
                  <c:v>0.81266679801543951</c:v>
                </c:pt>
                <c:pt idx="45373">
                  <c:v>0.81268470921172831</c:v>
                </c:pt>
                <c:pt idx="45374">
                  <c:v>0.81270262040801711</c:v>
                </c:pt>
                <c:pt idx="45375">
                  <c:v>0.81272053160430591</c:v>
                </c:pt>
                <c:pt idx="45376">
                  <c:v>0.81273844280059471</c:v>
                </c:pt>
                <c:pt idx="45377">
                  <c:v>0.81275635399688351</c:v>
                </c:pt>
                <c:pt idx="45378">
                  <c:v>0.81277426519317231</c:v>
                </c:pt>
                <c:pt idx="45379">
                  <c:v>0.81279217638946111</c:v>
                </c:pt>
                <c:pt idx="45380">
                  <c:v>0.81281008758574991</c:v>
                </c:pt>
                <c:pt idx="45381">
                  <c:v>0.81282799878203871</c:v>
                </c:pt>
                <c:pt idx="45382">
                  <c:v>0.81284590997832751</c:v>
                </c:pt>
                <c:pt idx="45383">
                  <c:v>0.81286382117461631</c:v>
                </c:pt>
                <c:pt idx="45384">
                  <c:v>0.81288173237090511</c:v>
                </c:pt>
                <c:pt idx="45385">
                  <c:v>0.81289964356719391</c:v>
                </c:pt>
                <c:pt idx="45386">
                  <c:v>0.81291755476348271</c:v>
                </c:pt>
                <c:pt idx="45387">
                  <c:v>0.81293546595977151</c:v>
                </c:pt>
                <c:pt idx="45388">
                  <c:v>0.81295337715606031</c:v>
                </c:pt>
                <c:pt idx="45389">
                  <c:v>0.81297128835234911</c:v>
                </c:pt>
                <c:pt idx="45390">
                  <c:v>0.81298919954863791</c:v>
                </c:pt>
                <c:pt idx="45391">
                  <c:v>0.81300711074492671</c:v>
                </c:pt>
                <c:pt idx="45392">
                  <c:v>0.81302502194121551</c:v>
                </c:pt>
                <c:pt idx="45393">
                  <c:v>0.81304293313750431</c:v>
                </c:pt>
                <c:pt idx="45394">
                  <c:v>0.81306084433379311</c:v>
                </c:pt>
                <c:pt idx="45395">
                  <c:v>0.81307875553008191</c:v>
                </c:pt>
                <c:pt idx="45396">
                  <c:v>0.81309666672637071</c:v>
                </c:pt>
                <c:pt idx="45397">
                  <c:v>0.81311457792265951</c:v>
                </c:pt>
                <c:pt idx="45398">
                  <c:v>0.81313248911894831</c:v>
                </c:pt>
                <c:pt idx="45399">
                  <c:v>0.81315040031523711</c:v>
                </c:pt>
                <c:pt idx="45400">
                  <c:v>0.81316831151152591</c:v>
                </c:pt>
                <c:pt idx="45401">
                  <c:v>0.81318622270781471</c:v>
                </c:pt>
                <c:pt idx="45402">
                  <c:v>0.81320413390410351</c:v>
                </c:pt>
                <c:pt idx="45403">
                  <c:v>0.81322204510039231</c:v>
                </c:pt>
                <c:pt idx="45404">
                  <c:v>0.81323995629668111</c:v>
                </c:pt>
                <c:pt idx="45405">
                  <c:v>0.81325786749296991</c:v>
                </c:pt>
                <c:pt idx="45406">
                  <c:v>0.81327577868925871</c:v>
                </c:pt>
                <c:pt idx="45407">
                  <c:v>0.81329368988554751</c:v>
                </c:pt>
                <c:pt idx="45408">
                  <c:v>0.81331160108183631</c:v>
                </c:pt>
                <c:pt idx="45409">
                  <c:v>0.81332951227812511</c:v>
                </c:pt>
                <c:pt idx="45410">
                  <c:v>0.81334742347441391</c:v>
                </c:pt>
                <c:pt idx="45411">
                  <c:v>0.81336533467070271</c:v>
                </c:pt>
                <c:pt idx="45412">
                  <c:v>0.81338324586699151</c:v>
                </c:pt>
                <c:pt idx="45413">
                  <c:v>0.81340115706328031</c:v>
                </c:pt>
                <c:pt idx="45414">
                  <c:v>0.81341906825956911</c:v>
                </c:pt>
                <c:pt idx="45415">
                  <c:v>0.81343697945585791</c:v>
                </c:pt>
                <c:pt idx="45416">
                  <c:v>0.81345489065214671</c:v>
                </c:pt>
                <c:pt idx="45417">
                  <c:v>0.81347280184843551</c:v>
                </c:pt>
                <c:pt idx="45418">
                  <c:v>0.81349071304472431</c:v>
                </c:pt>
                <c:pt idx="45419">
                  <c:v>0.81350862424101311</c:v>
                </c:pt>
                <c:pt idx="45420">
                  <c:v>0.81352653543730191</c:v>
                </c:pt>
                <c:pt idx="45421">
                  <c:v>0.81354444663359071</c:v>
                </c:pt>
                <c:pt idx="45422">
                  <c:v>0.81356235782987951</c:v>
                </c:pt>
                <c:pt idx="45423">
                  <c:v>0.81358026902616831</c:v>
                </c:pt>
                <c:pt idx="45424">
                  <c:v>0.81359818022245711</c:v>
                </c:pt>
                <c:pt idx="45425">
                  <c:v>0.81361609141874591</c:v>
                </c:pt>
                <c:pt idx="45426">
                  <c:v>0.81363400261503471</c:v>
                </c:pt>
                <c:pt idx="45427">
                  <c:v>0.81365191381132351</c:v>
                </c:pt>
                <c:pt idx="45428">
                  <c:v>0.81366982500761231</c:v>
                </c:pt>
                <c:pt idx="45429">
                  <c:v>0.81368773620390111</c:v>
                </c:pt>
                <c:pt idx="45430">
                  <c:v>0.81370564740018991</c:v>
                </c:pt>
                <c:pt idx="45431">
                  <c:v>0.81372355859647871</c:v>
                </c:pt>
                <c:pt idx="45432">
                  <c:v>0.81374146979276751</c:v>
                </c:pt>
                <c:pt idx="45433">
                  <c:v>0.81375938098905631</c:v>
                </c:pt>
                <c:pt idx="45434">
                  <c:v>0.81377729218534511</c:v>
                </c:pt>
                <c:pt idx="45435">
                  <c:v>0.81379520338163391</c:v>
                </c:pt>
                <c:pt idx="45436">
                  <c:v>0.81381311457792271</c:v>
                </c:pt>
                <c:pt idx="45437">
                  <c:v>0.81383102577421151</c:v>
                </c:pt>
                <c:pt idx="45438">
                  <c:v>0.81384893697050031</c:v>
                </c:pt>
                <c:pt idx="45439">
                  <c:v>0.81386684816678911</c:v>
                </c:pt>
                <c:pt idx="45440">
                  <c:v>0.81388475936307791</c:v>
                </c:pt>
                <c:pt idx="45441">
                  <c:v>0.81390267055936671</c:v>
                </c:pt>
                <c:pt idx="45442">
                  <c:v>0.81392058175565551</c:v>
                </c:pt>
                <c:pt idx="45443">
                  <c:v>0.81393849295194431</c:v>
                </c:pt>
                <c:pt idx="45444">
                  <c:v>0.81395640414823311</c:v>
                </c:pt>
                <c:pt idx="45445">
                  <c:v>0.81397431534452191</c:v>
                </c:pt>
                <c:pt idx="45446">
                  <c:v>0.81399222654081071</c:v>
                </c:pt>
                <c:pt idx="45447">
                  <c:v>0.81401013773709952</c:v>
                </c:pt>
                <c:pt idx="45448">
                  <c:v>0.81402804893338832</c:v>
                </c:pt>
                <c:pt idx="45449">
                  <c:v>0.81404596012967712</c:v>
                </c:pt>
                <c:pt idx="45450">
                  <c:v>0.81406387132596592</c:v>
                </c:pt>
                <c:pt idx="45451">
                  <c:v>0.81408178252225472</c:v>
                </c:pt>
                <c:pt idx="45452">
                  <c:v>0.81409969371854352</c:v>
                </c:pt>
                <c:pt idx="45453">
                  <c:v>0.81411760491483232</c:v>
                </c:pt>
                <c:pt idx="45454">
                  <c:v>0.81413551611112112</c:v>
                </c:pt>
                <c:pt idx="45455">
                  <c:v>0.81415342730740992</c:v>
                </c:pt>
                <c:pt idx="45456">
                  <c:v>0.81417133850369872</c:v>
                </c:pt>
                <c:pt idx="45457">
                  <c:v>0.81418924969998752</c:v>
                </c:pt>
                <c:pt idx="45458">
                  <c:v>0.81420716089627632</c:v>
                </c:pt>
                <c:pt idx="45459">
                  <c:v>0.81422507209256512</c:v>
                </c:pt>
                <c:pt idx="45460">
                  <c:v>0.81424298328885392</c:v>
                </c:pt>
                <c:pt idx="45461">
                  <c:v>0.81426089448514272</c:v>
                </c:pt>
                <c:pt idx="45462">
                  <c:v>0.81427880568143152</c:v>
                </c:pt>
                <c:pt idx="45463">
                  <c:v>0.81429671687772032</c:v>
                </c:pt>
                <c:pt idx="45464">
                  <c:v>0.81431462807400912</c:v>
                </c:pt>
                <c:pt idx="45465">
                  <c:v>0.81433253927029792</c:v>
                </c:pt>
                <c:pt idx="45466">
                  <c:v>0.81435045046658672</c:v>
                </c:pt>
                <c:pt idx="45467">
                  <c:v>0.81436836166287552</c:v>
                </c:pt>
                <c:pt idx="45468">
                  <c:v>0.81438627285916432</c:v>
                </c:pt>
                <c:pt idx="45469">
                  <c:v>0.81440418405545312</c:v>
                </c:pt>
                <c:pt idx="45470">
                  <c:v>0.81442209525174192</c:v>
                </c:pt>
                <c:pt idx="45471">
                  <c:v>0.81444000644803072</c:v>
                </c:pt>
                <c:pt idx="45472">
                  <c:v>0.81445791764431952</c:v>
                </c:pt>
                <c:pt idx="45473">
                  <c:v>0.81447582884060832</c:v>
                </c:pt>
                <c:pt idx="45474">
                  <c:v>0.81449374003689712</c:v>
                </c:pt>
                <c:pt idx="45475">
                  <c:v>0.81451165123318592</c:v>
                </c:pt>
                <c:pt idx="45476">
                  <c:v>0.81452956242947472</c:v>
                </c:pt>
                <c:pt idx="45477">
                  <c:v>0.81454747362576352</c:v>
                </c:pt>
                <c:pt idx="45478">
                  <c:v>0.81456538482205232</c:v>
                </c:pt>
                <c:pt idx="45479">
                  <c:v>0.81458329601834112</c:v>
                </c:pt>
                <c:pt idx="45480">
                  <c:v>0.81460120721462992</c:v>
                </c:pt>
                <c:pt idx="45481">
                  <c:v>0.81461911841091872</c:v>
                </c:pt>
                <c:pt idx="45482">
                  <c:v>0.81463702960720752</c:v>
                </c:pt>
                <c:pt idx="45483">
                  <c:v>0.81465494080349632</c:v>
                </c:pt>
                <c:pt idx="45484">
                  <c:v>0.81467285199978512</c:v>
                </c:pt>
                <c:pt idx="45485">
                  <c:v>0.81469076319607392</c:v>
                </c:pt>
                <c:pt idx="45486">
                  <c:v>0.81470867439236272</c:v>
                </c:pt>
                <c:pt idx="45487">
                  <c:v>0.81472658558865152</c:v>
                </c:pt>
                <c:pt idx="45488">
                  <c:v>0.81474449678494032</c:v>
                </c:pt>
                <c:pt idx="45489">
                  <c:v>0.81476240798122912</c:v>
                </c:pt>
                <c:pt idx="45490">
                  <c:v>0.81478031917751792</c:v>
                </c:pt>
                <c:pt idx="45491">
                  <c:v>0.81479823037380672</c:v>
                </c:pt>
                <c:pt idx="45492">
                  <c:v>0.81481614157009552</c:v>
                </c:pt>
                <c:pt idx="45493">
                  <c:v>0.81483405276638432</c:v>
                </c:pt>
                <c:pt idx="45494">
                  <c:v>0.81485196396267312</c:v>
                </c:pt>
                <c:pt idx="45495">
                  <c:v>0.81486987515896192</c:v>
                </c:pt>
                <c:pt idx="45496">
                  <c:v>0.81488778635525072</c:v>
                </c:pt>
                <c:pt idx="45497">
                  <c:v>0.81490569755153952</c:v>
                </c:pt>
                <c:pt idx="45498">
                  <c:v>0.81492360874782832</c:v>
                </c:pt>
                <c:pt idx="45499">
                  <c:v>0.81494151994411712</c:v>
                </c:pt>
                <c:pt idx="45500">
                  <c:v>0.81495943114040592</c:v>
                </c:pt>
                <c:pt idx="45501">
                  <c:v>0.81497734233669472</c:v>
                </c:pt>
                <c:pt idx="45502">
                  <c:v>0.81499525353298352</c:v>
                </c:pt>
                <c:pt idx="45503">
                  <c:v>0.81501316472927232</c:v>
                </c:pt>
                <c:pt idx="45504">
                  <c:v>0.81503107592556112</c:v>
                </c:pt>
                <c:pt idx="45505">
                  <c:v>0.81504898712184992</c:v>
                </c:pt>
                <c:pt idx="45506">
                  <c:v>0.81506689831813872</c:v>
                </c:pt>
                <c:pt idx="45507">
                  <c:v>0.81508480951442752</c:v>
                </c:pt>
                <c:pt idx="45508">
                  <c:v>0.81510272071071632</c:v>
                </c:pt>
                <c:pt idx="45509">
                  <c:v>0.81512063190700512</c:v>
                </c:pt>
                <c:pt idx="45510">
                  <c:v>0.81513854310329392</c:v>
                </c:pt>
                <c:pt idx="45511">
                  <c:v>0.81515645429958272</c:v>
                </c:pt>
                <c:pt idx="45512">
                  <c:v>0.81517436549587152</c:v>
                </c:pt>
                <c:pt idx="45513">
                  <c:v>0.81519227669216032</c:v>
                </c:pt>
                <c:pt idx="45514">
                  <c:v>0.81521018788844912</c:v>
                </c:pt>
                <c:pt idx="45515">
                  <c:v>0.81522809908473792</c:v>
                </c:pt>
                <c:pt idx="45516">
                  <c:v>0.81524601028102672</c:v>
                </c:pt>
                <c:pt idx="45517">
                  <c:v>0.81526392147731552</c:v>
                </c:pt>
                <c:pt idx="45518">
                  <c:v>0.81528183267360432</c:v>
                </c:pt>
                <c:pt idx="45519">
                  <c:v>0.81529974386989312</c:v>
                </c:pt>
                <c:pt idx="45520">
                  <c:v>0.81531765506618192</c:v>
                </c:pt>
                <c:pt idx="45521">
                  <c:v>0.81533556626247072</c:v>
                </c:pt>
                <c:pt idx="45522">
                  <c:v>0.81535347745875952</c:v>
                </c:pt>
                <c:pt idx="45523">
                  <c:v>0.81537138865504832</c:v>
                </c:pt>
                <c:pt idx="45524">
                  <c:v>0.81538929985133712</c:v>
                </c:pt>
                <c:pt idx="45525">
                  <c:v>0.81540721104762592</c:v>
                </c:pt>
                <c:pt idx="45526">
                  <c:v>0.81542512224391472</c:v>
                </c:pt>
                <c:pt idx="45527">
                  <c:v>0.81544303344020352</c:v>
                </c:pt>
                <c:pt idx="45528">
                  <c:v>0.81546094463649232</c:v>
                </c:pt>
                <c:pt idx="45529">
                  <c:v>0.81547885583278112</c:v>
                </c:pt>
                <c:pt idx="45530">
                  <c:v>0.81549676702906992</c:v>
                </c:pt>
                <c:pt idx="45531">
                  <c:v>0.81551467822535872</c:v>
                </c:pt>
                <c:pt idx="45532">
                  <c:v>0.81553258942164752</c:v>
                </c:pt>
                <c:pt idx="45533">
                  <c:v>0.81555050061793632</c:v>
                </c:pt>
                <c:pt idx="45534">
                  <c:v>0.81556841181422512</c:v>
                </c:pt>
                <c:pt idx="45535">
                  <c:v>0.81558632301051392</c:v>
                </c:pt>
                <c:pt idx="45536">
                  <c:v>0.81560423420680273</c:v>
                </c:pt>
                <c:pt idx="45537">
                  <c:v>0.81562214540309153</c:v>
                </c:pt>
                <c:pt idx="45538">
                  <c:v>0.81564005659938033</c:v>
                </c:pt>
                <c:pt idx="45539">
                  <c:v>0.81565796779566913</c:v>
                </c:pt>
                <c:pt idx="45540">
                  <c:v>0.81567587899195793</c:v>
                </c:pt>
                <c:pt idx="45541">
                  <c:v>0.81569379018824673</c:v>
                </c:pt>
                <c:pt idx="45542">
                  <c:v>0.81571170138453553</c:v>
                </c:pt>
                <c:pt idx="45543">
                  <c:v>0.81572961258082433</c:v>
                </c:pt>
                <c:pt idx="45544">
                  <c:v>0.81574752377711313</c:v>
                </c:pt>
                <c:pt idx="45545">
                  <c:v>0.81576543497340193</c:v>
                </c:pt>
                <c:pt idx="45546">
                  <c:v>0.81578334616969073</c:v>
                </c:pt>
                <c:pt idx="45547">
                  <c:v>0.81580125736597953</c:v>
                </c:pt>
                <c:pt idx="45548">
                  <c:v>0.81581916856226833</c:v>
                </c:pt>
                <c:pt idx="45549">
                  <c:v>0.81583707975855713</c:v>
                </c:pt>
                <c:pt idx="45550">
                  <c:v>0.81585499095484593</c:v>
                </c:pt>
                <c:pt idx="45551">
                  <c:v>0.81587290215113473</c:v>
                </c:pt>
                <c:pt idx="45552">
                  <c:v>0.81589081334742353</c:v>
                </c:pt>
                <c:pt idx="45553">
                  <c:v>0.81590872454371233</c:v>
                </c:pt>
                <c:pt idx="45554">
                  <c:v>0.81592663574000113</c:v>
                </c:pt>
                <c:pt idx="45555">
                  <c:v>0.81594454693628993</c:v>
                </c:pt>
                <c:pt idx="45556">
                  <c:v>0.81596245813257873</c:v>
                </c:pt>
                <c:pt idx="45557">
                  <c:v>0.81598036932886753</c:v>
                </c:pt>
                <c:pt idx="45558">
                  <c:v>0.81599828052515633</c:v>
                </c:pt>
                <c:pt idx="45559">
                  <c:v>0.81601619172144513</c:v>
                </c:pt>
                <c:pt idx="45560">
                  <c:v>0.81603410291773393</c:v>
                </c:pt>
                <c:pt idx="45561">
                  <c:v>0.81605201411402273</c:v>
                </c:pt>
                <c:pt idx="45562">
                  <c:v>0.81606992531031153</c:v>
                </c:pt>
                <c:pt idx="45563">
                  <c:v>0.81608783650660033</c:v>
                </c:pt>
                <c:pt idx="45564">
                  <c:v>0.81610574770288913</c:v>
                </c:pt>
                <c:pt idx="45565">
                  <c:v>0.81612365889917793</c:v>
                </c:pt>
                <c:pt idx="45566">
                  <c:v>0.81614157009546673</c:v>
                </c:pt>
                <c:pt idx="45567">
                  <c:v>0.81615948129175553</c:v>
                </c:pt>
                <c:pt idx="45568">
                  <c:v>0.81617739248804433</c:v>
                </c:pt>
                <c:pt idx="45569">
                  <c:v>0.81619530368433313</c:v>
                </c:pt>
                <c:pt idx="45570">
                  <c:v>0.81621321488062193</c:v>
                </c:pt>
                <c:pt idx="45571">
                  <c:v>0.81623112607691073</c:v>
                </c:pt>
                <c:pt idx="45572">
                  <c:v>0.81624903727319953</c:v>
                </c:pt>
                <c:pt idx="45573">
                  <c:v>0.81626694846948833</c:v>
                </c:pt>
                <c:pt idx="45574">
                  <c:v>0.81628485966577713</c:v>
                </c:pt>
                <c:pt idx="45575">
                  <c:v>0.81630277086206593</c:v>
                </c:pt>
                <c:pt idx="45576">
                  <c:v>0.81632068205835473</c:v>
                </c:pt>
                <c:pt idx="45577">
                  <c:v>0.81633859325464353</c:v>
                </c:pt>
                <c:pt idx="45578">
                  <c:v>0.81635650445093233</c:v>
                </c:pt>
                <c:pt idx="45579">
                  <c:v>0.81637441564722113</c:v>
                </c:pt>
                <c:pt idx="45580">
                  <c:v>0.81639232684350993</c:v>
                </c:pt>
                <c:pt idx="45581">
                  <c:v>0.81641023803979873</c:v>
                </c:pt>
                <c:pt idx="45582">
                  <c:v>0.81642814923608753</c:v>
                </c:pt>
                <c:pt idx="45583">
                  <c:v>0.81644606043237633</c:v>
                </c:pt>
                <c:pt idx="45584">
                  <c:v>0.81646397162866513</c:v>
                </c:pt>
                <c:pt idx="45585">
                  <c:v>0.81648188282495393</c:v>
                </c:pt>
                <c:pt idx="45586">
                  <c:v>0.81649979402124273</c:v>
                </c:pt>
                <c:pt idx="45587">
                  <c:v>0.81651770521753153</c:v>
                </c:pt>
                <c:pt idx="45588">
                  <c:v>0.81653561641382033</c:v>
                </c:pt>
                <c:pt idx="45589">
                  <c:v>0.81655352761010913</c:v>
                </c:pt>
                <c:pt idx="45590">
                  <c:v>0.81657143880639793</c:v>
                </c:pt>
                <c:pt idx="45591">
                  <c:v>0.81658935000268673</c:v>
                </c:pt>
                <c:pt idx="45592">
                  <c:v>0.81660726119897553</c:v>
                </c:pt>
                <c:pt idx="45593">
                  <c:v>0.81662517239526433</c:v>
                </c:pt>
                <c:pt idx="45594">
                  <c:v>0.81664308359155313</c:v>
                </c:pt>
                <c:pt idx="45595">
                  <c:v>0.81666099478784193</c:v>
                </c:pt>
                <c:pt idx="45596">
                  <c:v>0.81667890598413073</c:v>
                </c:pt>
                <c:pt idx="45597">
                  <c:v>0.81669681718041953</c:v>
                </c:pt>
                <c:pt idx="45598">
                  <c:v>0.81671472837670833</c:v>
                </c:pt>
                <c:pt idx="45599">
                  <c:v>0.81673263957299713</c:v>
                </c:pt>
                <c:pt idx="45600">
                  <c:v>0.81675055076928593</c:v>
                </c:pt>
                <c:pt idx="45601">
                  <c:v>0.81676846196557473</c:v>
                </c:pt>
                <c:pt idx="45602">
                  <c:v>0.81678637316186353</c:v>
                </c:pt>
                <c:pt idx="45603">
                  <c:v>0.81680428435815233</c:v>
                </c:pt>
                <c:pt idx="45604">
                  <c:v>0.81682219555444113</c:v>
                </c:pt>
                <c:pt idx="45605">
                  <c:v>0.81684010675072993</c:v>
                </c:pt>
                <c:pt idx="45606">
                  <c:v>0.81685801794701873</c:v>
                </c:pt>
                <c:pt idx="45607">
                  <c:v>0.81687592914330753</c:v>
                </c:pt>
                <c:pt idx="45608">
                  <c:v>0.81689384033959633</c:v>
                </c:pt>
                <c:pt idx="45609">
                  <c:v>0.81691175153588513</c:v>
                </c:pt>
                <c:pt idx="45610">
                  <c:v>0.81692966273217393</c:v>
                </c:pt>
                <c:pt idx="45611">
                  <c:v>0.81694757392846273</c:v>
                </c:pt>
                <c:pt idx="45612">
                  <c:v>0.81696548512475153</c:v>
                </c:pt>
                <c:pt idx="45613">
                  <c:v>0.81698339632104033</c:v>
                </c:pt>
                <c:pt idx="45614">
                  <c:v>0.81700130751732913</c:v>
                </c:pt>
                <c:pt idx="45615">
                  <c:v>0.81701921871361793</c:v>
                </c:pt>
                <c:pt idx="45616">
                  <c:v>0.81703712990990673</c:v>
                </c:pt>
                <c:pt idx="45617">
                  <c:v>0.81705504110619553</c:v>
                </c:pt>
                <c:pt idx="45618">
                  <c:v>0.81707295230248433</c:v>
                </c:pt>
                <c:pt idx="45619">
                  <c:v>0.81709086349877313</c:v>
                </c:pt>
                <c:pt idx="45620">
                  <c:v>0.81710877469506193</c:v>
                </c:pt>
                <c:pt idx="45621">
                  <c:v>0.81712668589135073</c:v>
                </c:pt>
                <c:pt idx="45622">
                  <c:v>0.81714459708763953</c:v>
                </c:pt>
                <c:pt idx="45623">
                  <c:v>0.81716250828392833</c:v>
                </c:pt>
                <c:pt idx="45624">
                  <c:v>0.81718041948021714</c:v>
                </c:pt>
                <c:pt idx="45625">
                  <c:v>0.81719833067650594</c:v>
                </c:pt>
                <c:pt idx="45626">
                  <c:v>0.81721624187279474</c:v>
                </c:pt>
                <c:pt idx="45627">
                  <c:v>0.81723415306908354</c:v>
                </c:pt>
                <c:pt idx="45628">
                  <c:v>0.81725206426537234</c:v>
                </c:pt>
                <c:pt idx="45629">
                  <c:v>0.81726997546166114</c:v>
                </c:pt>
                <c:pt idx="45630">
                  <c:v>0.81728788665794994</c:v>
                </c:pt>
                <c:pt idx="45631">
                  <c:v>0.81730579785423874</c:v>
                </c:pt>
                <c:pt idx="45632">
                  <c:v>0.81732370905052754</c:v>
                </c:pt>
                <c:pt idx="45633">
                  <c:v>0.81734162024681634</c:v>
                </c:pt>
                <c:pt idx="45634">
                  <c:v>0.81735953144310514</c:v>
                </c:pt>
                <c:pt idx="45635">
                  <c:v>0.81737744263939394</c:v>
                </c:pt>
                <c:pt idx="45636">
                  <c:v>0.81739535383568274</c:v>
                </c:pt>
                <c:pt idx="45637">
                  <c:v>0.81741326503197154</c:v>
                </c:pt>
                <c:pt idx="45638">
                  <c:v>0.81743117622826034</c:v>
                </c:pt>
                <c:pt idx="45639">
                  <c:v>0.81744908742454914</c:v>
                </c:pt>
                <c:pt idx="45640">
                  <c:v>0.81746699862083794</c:v>
                </c:pt>
                <c:pt idx="45641">
                  <c:v>0.81748490981712674</c:v>
                </c:pt>
                <c:pt idx="45642">
                  <c:v>0.81750282101341554</c:v>
                </c:pt>
                <c:pt idx="45643">
                  <c:v>0.81752073220970434</c:v>
                </c:pt>
                <c:pt idx="45644">
                  <c:v>0.81753864340599314</c:v>
                </c:pt>
                <c:pt idx="45645">
                  <c:v>0.81755655460228194</c:v>
                </c:pt>
                <c:pt idx="45646">
                  <c:v>0.81757446579857074</c:v>
                </c:pt>
                <c:pt idx="45647">
                  <c:v>0.81759237699485954</c:v>
                </c:pt>
                <c:pt idx="45648">
                  <c:v>0.81761028819114834</c:v>
                </c:pt>
                <c:pt idx="45649">
                  <c:v>0.81762819938743714</c:v>
                </c:pt>
                <c:pt idx="45650">
                  <c:v>0.81764611058372594</c:v>
                </c:pt>
                <c:pt idx="45651">
                  <c:v>0.81766402178001474</c:v>
                </c:pt>
                <c:pt idx="45652">
                  <c:v>0.81768193297630354</c:v>
                </c:pt>
                <c:pt idx="45653">
                  <c:v>0.81769984417259234</c:v>
                </c:pt>
                <c:pt idx="45654">
                  <c:v>0.81771775536888114</c:v>
                </c:pt>
                <c:pt idx="45655">
                  <c:v>0.81773566656516994</c:v>
                </c:pt>
                <c:pt idx="45656">
                  <c:v>0.81775357776145874</c:v>
                </c:pt>
                <c:pt idx="45657">
                  <c:v>0.81777148895774754</c:v>
                </c:pt>
                <c:pt idx="45658">
                  <c:v>0.81778940015403634</c:v>
                </c:pt>
                <c:pt idx="45659">
                  <c:v>0.81780731135032514</c:v>
                </c:pt>
                <c:pt idx="45660">
                  <c:v>0.81782522254661394</c:v>
                </c:pt>
                <c:pt idx="45661">
                  <c:v>0.81784313374290274</c:v>
                </c:pt>
                <c:pt idx="45662">
                  <c:v>0.81786104493919154</c:v>
                </c:pt>
                <c:pt idx="45663">
                  <c:v>0.81787895613548034</c:v>
                </c:pt>
                <c:pt idx="45664">
                  <c:v>0.81789686733176914</c:v>
                </c:pt>
                <c:pt idx="45665">
                  <c:v>0.81791477852805794</c:v>
                </c:pt>
                <c:pt idx="45666">
                  <c:v>0.81793268972434674</c:v>
                </c:pt>
                <c:pt idx="45667">
                  <c:v>0.81795060092063554</c:v>
                </c:pt>
                <c:pt idx="45668">
                  <c:v>0.81796851211692434</c:v>
                </c:pt>
                <c:pt idx="45669">
                  <c:v>0.81798642331321314</c:v>
                </c:pt>
                <c:pt idx="45670">
                  <c:v>0.81800433450950194</c:v>
                </c:pt>
                <c:pt idx="45671">
                  <c:v>0.81802224570579074</c:v>
                </c:pt>
                <c:pt idx="45672">
                  <c:v>0.81804015690207954</c:v>
                </c:pt>
                <c:pt idx="45673">
                  <c:v>0.81805806809836834</c:v>
                </c:pt>
                <c:pt idx="45674">
                  <c:v>0.81807597929465714</c:v>
                </c:pt>
                <c:pt idx="45675">
                  <c:v>0.81809389049094594</c:v>
                </c:pt>
                <c:pt idx="45676">
                  <c:v>0.81811180168723474</c:v>
                </c:pt>
                <c:pt idx="45677">
                  <c:v>0.81812971288352354</c:v>
                </c:pt>
                <c:pt idx="45678">
                  <c:v>0.81814762407981234</c:v>
                </c:pt>
                <c:pt idx="45679">
                  <c:v>0.81816553527610114</c:v>
                </c:pt>
                <c:pt idx="45680">
                  <c:v>0.81818344647238994</c:v>
                </c:pt>
                <c:pt idx="45681">
                  <c:v>0.81820135766867874</c:v>
                </c:pt>
                <c:pt idx="45682">
                  <c:v>0.81821926886496754</c:v>
                </c:pt>
                <c:pt idx="45683">
                  <c:v>0.81823718006125634</c:v>
                </c:pt>
                <c:pt idx="45684">
                  <c:v>0.81825509125754514</c:v>
                </c:pt>
                <c:pt idx="45685">
                  <c:v>0.81827300245383394</c:v>
                </c:pt>
                <c:pt idx="45686">
                  <c:v>0.81829091365012274</c:v>
                </c:pt>
                <c:pt idx="45687">
                  <c:v>0.81830882484641154</c:v>
                </c:pt>
                <c:pt idx="45688">
                  <c:v>0.81832673604270034</c:v>
                </c:pt>
                <c:pt idx="45689">
                  <c:v>0.81834464723898914</c:v>
                </c:pt>
                <c:pt idx="45690">
                  <c:v>0.81836255843527794</c:v>
                </c:pt>
                <c:pt idx="45691">
                  <c:v>0.81838046963156674</c:v>
                </c:pt>
                <c:pt idx="45692">
                  <c:v>0.81839838082785554</c:v>
                </c:pt>
                <c:pt idx="45693">
                  <c:v>0.81841629202414434</c:v>
                </c:pt>
                <c:pt idx="45694">
                  <c:v>0.81843420322043314</c:v>
                </c:pt>
                <c:pt idx="45695">
                  <c:v>0.81845211441672194</c:v>
                </c:pt>
                <c:pt idx="45696">
                  <c:v>0.81847002561301074</c:v>
                </c:pt>
                <c:pt idx="45697">
                  <c:v>0.81848793680929954</c:v>
                </c:pt>
                <c:pt idx="45698">
                  <c:v>0.81850584800558834</c:v>
                </c:pt>
                <c:pt idx="45699">
                  <c:v>0.81852375920187714</c:v>
                </c:pt>
                <c:pt idx="45700">
                  <c:v>0.81854167039816594</c:v>
                </c:pt>
                <c:pt idx="45701">
                  <c:v>0.81855958159445474</c:v>
                </c:pt>
                <c:pt idx="45702">
                  <c:v>0.81857749279074354</c:v>
                </c:pt>
                <c:pt idx="45703">
                  <c:v>0.81859540398703234</c:v>
                </c:pt>
                <c:pt idx="45704">
                  <c:v>0.81861331518332114</c:v>
                </c:pt>
                <c:pt idx="45705">
                  <c:v>0.81863122637960994</c:v>
                </c:pt>
                <c:pt idx="45706">
                  <c:v>0.81864913757589874</c:v>
                </c:pt>
                <c:pt idx="45707">
                  <c:v>0.81866704877218754</c:v>
                </c:pt>
                <c:pt idx="45708">
                  <c:v>0.81868495996847634</c:v>
                </c:pt>
                <c:pt idx="45709">
                  <c:v>0.81870287116476514</c:v>
                </c:pt>
                <c:pt idx="45710">
                  <c:v>0.81872078236105394</c:v>
                </c:pt>
                <c:pt idx="45711">
                  <c:v>0.81873869355734274</c:v>
                </c:pt>
                <c:pt idx="45712">
                  <c:v>0.81875660475363155</c:v>
                </c:pt>
                <c:pt idx="45713">
                  <c:v>0.81877451594992035</c:v>
                </c:pt>
                <c:pt idx="45714">
                  <c:v>0.81879242714620915</c:v>
                </c:pt>
                <c:pt idx="45715">
                  <c:v>0.81881033834249795</c:v>
                </c:pt>
                <c:pt idx="45716">
                  <c:v>0.81882824953878675</c:v>
                </c:pt>
                <c:pt idx="45717">
                  <c:v>0.81884616073507555</c:v>
                </c:pt>
                <c:pt idx="45718">
                  <c:v>0.81886407193136435</c:v>
                </c:pt>
                <c:pt idx="45719">
                  <c:v>0.81888198312765315</c:v>
                </c:pt>
                <c:pt idx="45720">
                  <c:v>0.81889989432394195</c:v>
                </c:pt>
                <c:pt idx="45721">
                  <c:v>0.81891780552023075</c:v>
                </c:pt>
                <c:pt idx="45722">
                  <c:v>0.81893571671651955</c:v>
                </c:pt>
                <c:pt idx="45723">
                  <c:v>0.81895362791280835</c:v>
                </c:pt>
                <c:pt idx="45724">
                  <c:v>0.81897153910909715</c:v>
                </c:pt>
                <c:pt idx="45725">
                  <c:v>0.81898945030538595</c:v>
                </c:pt>
                <c:pt idx="45726">
                  <c:v>0.81900736150167475</c:v>
                </c:pt>
                <c:pt idx="45727">
                  <c:v>0.81902527269796355</c:v>
                </c:pt>
                <c:pt idx="45728">
                  <c:v>0.81904318389425235</c:v>
                </c:pt>
                <c:pt idx="45729">
                  <c:v>0.81906109509054115</c:v>
                </c:pt>
                <c:pt idx="45730">
                  <c:v>0.81907900628682995</c:v>
                </c:pt>
                <c:pt idx="45731">
                  <c:v>0.81909691748311875</c:v>
                </c:pt>
                <c:pt idx="45732">
                  <c:v>0.81911482867940755</c:v>
                </c:pt>
                <c:pt idx="45733">
                  <c:v>0.81913273987569635</c:v>
                </c:pt>
                <c:pt idx="45734">
                  <c:v>0.81915065107198515</c:v>
                </c:pt>
                <c:pt idx="45735">
                  <c:v>0.81916856226827395</c:v>
                </c:pt>
                <c:pt idx="45736">
                  <c:v>0.81918647346456275</c:v>
                </c:pt>
                <c:pt idx="45737">
                  <c:v>0.81920438466085155</c:v>
                </c:pt>
                <c:pt idx="45738">
                  <c:v>0.81922229585714035</c:v>
                </c:pt>
                <c:pt idx="45739">
                  <c:v>0.81924020705342915</c:v>
                </c:pt>
                <c:pt idx="45740">
                  <c:v>0.81925811824971795</c:v>
                </c:pt>
                <c:pt idx="45741">
                  <c:v>0.81927602944600675</c:v>
                </c:pt>
                <c:pt idx="45742">
                  <c:v>0.81929394064229555</c:v>
                </c:pt>
                <c:pt idx="45743">
                  <c:v>0.81931185183858435</c:v>
                </c:pt>
                <c:pt idx="45744">
                  <c:v>0.81932976303487315</c:v>
                </c:pt>
                <c:pt idx="45745">
                  <c:v>0.81934767423116195</c:v>
                </c:pt>
                <c:pt idx="45746">
                  <c:v>0.81936558542745075</c:v>
                </c:pt>
                <c:pt idx="45747">
                  <c:v>0.81938349662373955</c:v>
                </c:pt>
                <c:pt idx="45748">
                  <c:v>0.81940140782002835</c:v>
                </c:pt>
                <c:pt idx="45749">
                  <c:v>0.81941931901631715</c:v>
                </c:pt>
                <c:pt idx="45750">
                  <c:v>0.81943723021260595</c:v>
                </c:pt>
                <c:pt idx="45751">
                  <c:v>0.81945514140889475</c:v>
                </c:pt>
                <c:pt idx="45752">
                  <c:v>0.81947305260518355</c:v>
                </c:pt>
                <c:pt idx="45753">
                  <c:v>0.81949096380147235</c:v>
                </c:pt>
                <c:pt idx="45754">
                  <c:v>0.81950887499776115</c:v>
                </c:pt>
                <c:pt idx="45755">
                  <c:v>0.81952678619404995</c:v>
                </c:pt>
                <c:pt idx="45756">
                  <c:v>0.81954469739033875</c:v>
                </c:pt>
                <c:pt idx="45757">
                  <c:v>0.81956260858662755</c:v>
                </c:pt>
                <c:pt idx="45758">
                  <c:v>0.81958051978291635</c:v>
                </c:pt>
                <c:pt idx="45759">
                  <c:v>0.81959843097920515</c:v>
                </c:pt>
                <c:pt idx="45760">
                  <c:v>0.81961634217549395</c:v>
                </c:pt>
                <c:pt idx="45761">
                  <c:v>0.81963425337178275</c:v>
                </c:pt>
                <c:pt idx="45762">
                  <c:v>0.81965216456807155</c:v>
                </c:pt>
                <c:pt idx="45763">
                  <c:v>0.81967007576436035</c:v>
                </c:pt>
                <c:pt idx="45764">
                  <c:v>0.81968798696064915</c:v>
                </c:pt>
                <c:pt idx="45765">
                  <c:v>0.81970589815693795</c:v>
                </c:pt>
                <c:pt idx="45766">
                  <c:v>0.81972380935322675</c:v>
                </c:pt>
                <c:pt idx="45767">
                  <c:v>0.81974172054951555</c:v>
                </c:pt>
                <c:pt idx="45768">
                  <c:v>0.81975963174580435</c:v>
                </c:pt>
                <c:pt idx="45769">
                  <c:v>0.81977754294209315</c:v>
                </c:pt>
                <c:pt idx="45770">
                  <c:v>0.81979545413838195</c:v>
                </c:pt>
                <c:pt idx="45771">
                  <c:v>0.81981336533467075</c:v>
                </c:pt>
                <c:pt idx="45772">
                  <c:v>0.81983127653095955</c:v>
                </c:pt>
                <c:pt idx="45773">
                  <c:v>0.81984918772724835</c:v>
                </c:pt>
                <c:pt idx="45774">
                  <c:v>0.81986709892353715</c:v>
                </c:pt>
                <c:pt idx="45775">
                  <c:v>0.81988501011982595</c:v>
                </c:pt>
                <c:pt idx="45776">
                  <c:v>0.81990292131611475</c:v>
                </c:pt>
                <c:pt idx="45777">
                  <c:v>0.81992083251240355</c:v>
                </c:pt>
                <c:pt idx="45778">
                  <c:v>0.81993874370869235</c:v>
                </c:pt>
                <c:pt idx="45779">
                  <c:v>0.81995665490498115</c:v>
                </c:pt>
                <c:pt idx="45780">
                  <c:v>0.81997456610126995</c:v>
                </c:pt>
                <c:pt idx="45781">
                  <c:v>0.81999247729755875</c:v>
                </c:pt>
                <c:pt idx="45782">
                  <c:v>0.82001038849384755</c:v>
                </c:pt>
                <c:pt idx="45783">
                  <c:v>0.82002829969013635</c:v>
                </c:pt>
                <c:pt idx="45784">
                  <c:v>0.82004621088642515</c:v>
                </c:pt>
                <c:pt idx="45785">
                  <c:v>0.82006412208271395</c:v>
                </c:pt>
                <c:pt idx="45786">
                  <c:v>0.82008203327900275</c:v>
                </c:pt>
                <c:pt idx="45787">
                  <c:v>0.82009994447529155</c:v>
                </c:pt>
                <c:pt idx="45788">
                  <c:v>0.82011785567158035</c:v>
                </c:pt>
                <c:pt idx="45789">
                  <c:v>0.82013576686786915</c:v>
                </c:pt>
                <c:pt idx="45790">
                  <c:v>0.82015367806415795</c:v>
                </c:pt>
                <c:pt idx="45791">
                  <c:v>0.82017158926044675</c:v>
                </c:pt>
                <c:pt idx="45792">
                  <c:v>0.82018950045673555</c:v>
                </c:pt>
                <c:pt idx="45793">
                  <c:v>0.82020741165302435</c:v>
                </c:pt>
                <c:pt idx="45794">
                  <c:v>0.82022532284931315</c:v>
                </c:pt>
                <c:pt idx="45795">
                  <c:v>0.82024323404560195</c:v>
                </c:pt>
                <c:pt idx="45796">
                  <c:v>0.82026114524189075</c:v>
                </c:pt>
                <c:pt idx="45797">
                  <c:v>0.82027905643817955</c:v>
                </c:pt>
                <c:pt idx="45798">
                  <c:v>0.82029696763446835</c:v>
                </c:pt>
                <c:pt idx="45799">
                  <c:v>0.82031487883075715</c:v>
                </c:pt>
                <c:pt idx="45800">
                  <c:v>0.82033279002704595</c:v>
                </c:pt>
                <c:pt idx="45801">
                  <c:v>0.82035070122333476</c:v>
                </c:pt>
                <c:pt idx="45802">
                  <c:v>0.82036861241962356</c:v>
                </c:pt>
                <c:pt idx="45803">
                  <c:v>0.82038652361591236</c:v>
                </c:pt>
                <c:pt idx="45804">
                  <c:v>0.82040443481220116</c:v>
                </c:pt>
                <c:pt idx="45805">
                  <c:v>0.82042234600848996</c:v>
                </c:pt>
                <c:pt idx="45806">
                  <c:v>0.82044025720477876</c:v>
                </c:pt>
                <c:pt idx="45807">
                  <c:v>0.82045816840106756</c:v>
                </c:pt>
                <c:pt idx="45808">
                  <c:v>0.82047607959735636</c:v>
                </c:pt>
                <c:pt idx="45809">
                  <c:v>0.82049399079364516</c:v>
                </c:pt>
                <c:pt idx="45810">
                  <c:v>0.82051190198993396</c:v>
                </c:pt>
                <c:pt idx="45811">
                  <c:v>0.82052981318622276</c:v>
                </c:pt>
                <c:pt idx="45812">
                  <c:v>0.82054772438251156</c:v>
                </c:pt>
                <c:pt idx="45813">
                  <c:v>0.82056563557880036</c:v>
                </c:pt>
                <c:pt idx="45814">
                  <c:v>0.82058354677508916</c:v>
                </c:pt>
                <c:pt idx="45815">
                  <c:v>0.82060145797137796</c:v>
                </c:pt>
                <c:pt idx="45816">
                  <c:v>0.82061936916766676</c:v>
                </c:pt>
                <c:pt idx="45817">
                  <c:v>0.82063728036395556</c:v>
                </c:pt>
                <c:pt idx="45818">
                  <c:v>0.82065519156024436</c:v>
                </c:pt>
                <c:pt idx="45819">
                  <c:v>0.82067310275653316</c:v>
                </c:pt>
                <c:pt idx="45820">
                  <c:v>0.82069101395282196</c:v>
                </c:pt>
                <c:pt idx="45821">
                  <c:v>0.82070892514911076</c:v>
                </c:pt>
                <c:pt idx="45822">
                  <c:v>0.82072683634539956</c:v>
                </c:pt>
                <c:pt idx="45823">
                  <c:v>0.82074474754168836</c:v>
                </c:pt>
                <c:pt idx="45824">
                  <c:v>0.82076265873797716</c:v>
                </c:pt>
                <c:pt idx="45825">
                  <c:v>0.82078056993426596</c:v>
                </c:pt>
                <c:pt idx="45826">
                  <c:v>0.82079848113055476</c:v>
                </c:pt>
                <c:pt idx="45827">
                  <c:v>0.82081639232684356</c:v>
                </c:pt>
                <c:pt idx="45828">
                  <c:v>0.82083430352313236</c:v>
                </c:pt>
                <c:pt idx="45829">
                  <c:v>0.82085221471942116</c:v>
                </c:pt>
                <c:pt idx="45830">
                  <c:v>0.82087012591570996</c:v>
                </c:pt>
                <c:pt idx="45831">
                  <c:v>0.82088803711199876</c:v>
                </c:pt>
                <c:pt idx="45832">
                  <c:v>0.82090594830828756</c:v>
                </c:pt>
                <c:pt idx="45833">
                  <c:v>0.82092385950457636</c:v>
                </c:pt>
                <c:pt idx="45834">
                  <c:v>0.82094177070086516</c:v>
                </c:pt>
                <c:pt idx="45835">
                  <c:v>0.82095968189715396</c:v>
                </c:pt>
                <c:pt idx="45836">
                  <c:v>0.82097759309344276</c:v>
                </c:pt>
                <c:pt idx="45837">
                  <c:v>0.82099550428973156</c:v>
                </c:pt>
                <c:pt idx="45838">
                  <c:v>0.82101341548602036</c:v>
                </c:pt>
                <c:pt idx="45839">
                  <c:v>0.82103132668230916</c:v>
                </c:pt>
                <c:pt idx="45840">
                  <c:v>0.82104923787859796</c:v>
                </c:pt>
                <c:pt idx="45841">
                  <c:v>0.82106714907488676</c:v>
                </c:pt>
                <c:pt idx="45842">
                  <c:v>0.82108506027117556</c:v>
                </c:pt>
                <c:pt idx="45843">
                  <c:v>0.82110297146746436</c:v>
                </c:pt>
                <c:pt idx="45844">
                  <c:v>0.82112088266375316</c:v>
                </c:pt>
                <c:pt idx="45845">
                  <c:v>0.82113879386004196</c:v>
                </c:pt>
                <c:pt idx="45846">
                  <c:v>0.82115670505633076</c:v>
                </c:pt>
                <c:pt idx="45847">
                  <c:v>0.82117461625261956</c:v>
                </c:pt>
                <c:pt idx="45848">
                  <c:v>0.82119252744890836</c:v>
                </c:pt>
                <c:pt idx="45849">
                  <c:v>0.82121043864519716</c:v>
                </c:pt>
                <c:pt idx="45850">
                  <c:v>0.82122834984148596</c:v>
                </c:pt>
                <c:pt idx="45851">
                  <c:v>0.82124626103777476</c:v>
                </c:pt>
                <c:pt idx="45852">
                  <c:v>0.82126417223406356</c:v>
                </c:pt>
                <c:pt idx="45853">
                  <c:v>0.82128208343035236</c:v>
                </c:pt>
                <c:pt idx="45854">
                  <c:v>0.82129999462664116</c:v>
                </c:pt>
                <c:pt idx="45855">
                  <c:v>0.82131790582292996</c:v>
                </c:pt>
                <c:pt idx="45856">
                  <c:v>0.82133581701921876</c:v>
                </c:pt>
                <c:pt idx="45857">
                  <c:v>0.82135372821550756</c:v>
                </c:pt>
                <c:pt idx="45858">
                  <c:v>0.82137163941179636</c:v>
                </c:pt>
                <c:pt idx="45859">
                  <c:v>0.82138955060808516</c:v>
                </c:pt>
                <c:pt idx="45860">
                  <c:v>0.82140746180437396</c:v>
                </c:pt>
                <c:pt idx="45861">
                  <c:v>0.82142537300066276</c:v>
                </c:pt>
                <c:pt idx="45862">
                  <c:v>0.82144328419695156</c:v>
                </c:pt>
                <c:pt idx="45863">
                  <c:v>0.82146119539324036</c:v>
                </c:pt>
                <c:pt idx="45864">
                  <c:v>0.82147910658952916</c:v>
                </c:pt>
                <c:pt idx="45865">
                  <c:v>0.82149701778581796</c:v>
                </c:pt>
                <c:pt idx="45866">
                  <c:v>0.82151492898210676</c:v>
                </c:pt>
                <c:pt idx="45867">
                  <c:v>0.82153284017839556</c:v>
                </c:pt>
                <c:pt idx="45868">
                  <c:v>0.82155075137468436</c:v>
                </c:pt>
                <c:pt idx="45869">
                  <c:v>0.82156866257097316</c:v>
                </c:pt>
                <c:pt idx="45870">
                  <c:v>0.82158657376726196</c:v>
                </c:pt>
                <c:pt idx="45871">
                  <c:v>0.82160448496355076</c:v>
                </c:pt>
                <c:pt idx="45872">
                  <c:v>0.82162239615983956</c:v>
                </c:pt>
                <c:pt idx="45873">
                  <c:v>0.82164030735612836</c:v>
                </c:pt>
                <c:pt idx="45874">
                  <c:v>0.82165821855241716</c:v>
                </c:pt>
                <c:pt idx="45875">
                  <c:v>0.82167612974870596</c:v>
                </c:pt>
                <c:pt idx="45876">
                  <c:v>0.82169404094499476</c:v>
                </c:pt>
                <c:pt idx="45877">
                  <c:v>0.82171195214128356</c:v>
                </c:pt>
                <c:pt idx="45878">
                  <c:v>0.82172986333757236</c:v>
                </c:pt>
                <c:pt idx="45879">
                  <c:v>0.82174777453386116</c:v>
                </c:pt>
                <c:pt idx="45880">
                  <c:v>0.82176568573014996</c:v>
                </c:pt>
                <c:pt idx="45881">
                  <c:v>0.82178359692643876</c:v>
                </c:pt>
                <c:pt idx="45882">
                  <c:v>0.82180150812272756</c:v>
                </c:pt>
                <c:pt idx="45883">
                  <c:v>0.82181941931901636</c:v>
                </c:pt>
                <c:pt idx="45884">
                  <c:v>0.82183733051530516</c:v>
                </c:pt>
                <c:pt idx="45885">
                  <c:v>0.82185524171159396</c:v>
                </c:pt>
                <c:pt idx="45886">
                  <c:v>0.82187315290788276</c:v>
                </c:pt>
                <c:pt idx="45887">
                  <c:v>0.82189106410417156</c:v>
                </c:pt>
                <c:pt idx="45888">
                  <c:v>0.82190897530046036</c:v>
                </c:pt>
                <c:pt idx="45889">
                  <c:v>0.82192688649674917</c:v>
                </c:pt>
                <c:pt idx="45890">
                  <c:v>0.82194479769303797</c:v>
                </c:pt>
                <c:pt idx="45891">
                  <c:v>0.82196270888932677</c:v>
                </c:pt>
                <c:pt idx="45892">
                  <c:v>0.82198062008561557</c:v>
                </c:pt>
                <c:pt idx="45893">
                  <c:v>0.82199853128190437</c:v>
                </c:pt>
                <c:pt idx="45894">
                  <c:v>0.82201644247819317</c:v>
                </c:pt>
                <c:pt idx="45895">
                  <c:v>0.82203435367448197</c:v>
                </c:pt>
                <c:pt idx="45896">
                  <c:v>0.82205226487077077</c:v>
                </c:pt>
                <c:pt idx="45897">
                  <c:v>0.82207017606705957</c:v>
                </c:pt>
                <c:pt idx="45898">
                  <c:v>0.82208808726334837</c:v>
                </c:pt>
                <c:pt idx="45899">
                  <c:v>0.82210599845963717</c:v>
                </c:pt>
                <c:pt idx="45900">
                  <c:v>0.82212390965592597</c:v>
                </c:pt>
                <c:pt idx="45901">
                  <c:v>0.82214182085221477</c:v>
                </c:pt>
                <c:pt idx="45902">
                  <c:v>0.82215973204850357</c:v>
                </c:pt>
                <c:pt idx="45903">
                  <c:v>0.82217764324479237</c:v>
                </c:pt>
                <c:pt idx="45904">
                  <c:v>0.82219555444108117</c:v>
                </c:pt>
                <c:pt idx="45905">
                  <c:v>0.82221346563736997</c:v>
                </c:pt>
                <c:pt idx="45906">
                  <c:v>0.82223137683365877</c:v>
                </c:pt>
                <c:pt idx="45907">
                  <c:v>0.82224928802994757</c:v>
                </c:pt>
                <c:pt idx="45908">
                  <c:v>0.82226719922623637</c:v>
                </c:pt>
                <c:pt idx="45909">
                  <c:v>0.82228511042252517</c:v>
                </c:pt>
                <c:pt idx="45910">
                  <c:v>0.82230302161881397</c:v>
                </c:pt>
                <c:pt idx="45911">
                  <c:v>0.82232093281510277</c:v>
                </c:pt>
                <c:pt idx="45912">
                  <c:v>0.82233884401139157</c:v>
                </c:pt>
                <c:pt idx="45913">
                  <c:v>0.82235675520768037</c:v>
                </c:pt>
                <c:pt idx="45914">
                  <c:v>0.82237466640396917</c:v>
                </c:pt>
                <c:pt idx="45915">
                  <c:v>0.82239257760025797</c:v>
                </c:pt>
                <c:pt idx="45916">
                  <c:v>0.82241048879654677</c:v>
                </c:pt>
                <c:pt idx="45917">
                  <c:v>0.82242839999283557</c:v>
                </c:pt>
                <c:pt idx="45918">
                  <c:v>0.82244631118912437</c:v>
                </c:pt>
                <c:pt idx="45919">
                  <c:v>0.82246422238541317</c:v>
                </c:pt>
                <c:pt idx="45920">
                  <c:v>0.82248213358170197</c:v>
                </c:pt>
                <c:pt idx="45921">
                  <c:v>0.82250004477799077</c:v>
                </c:pt>
                <c:pt idx="45922">
                  <c:v>0.82251795597427957</c:v>
                </c:pt>
                <c:pt idx="45923">
                  <c:v>0.82253586717056837</c:v>
                </c:pt>
                <c:pt idx="45924">
                  <c:v>0.82255377836685717</c:v>
                </c:pt>
                <c:pt idx="45925">
                  <c:v>0.82257168956314597</c:v>
                </c:pt>
                <c:pt idx="45926">
                  <c:v>0.82258960075943477</c:v>
                </c:pt>
                <c:pt idx="45927">
                  <c:v>0.82260751195572357</c:v>
                </c:pt>
                <c:pt idx="45928">
                  <c:v>0.82262542315201237</c:v>
                </c:pt>
                <c:pt idx="45929">
                  <c:v>0.82264333434830117</c:v>
                </c:pt>
                <c:pt idx="45930">
                  <c:v>0.82266124554458997</c:v>
                </c:pt>
                <c:pt idx="45931">
                  <c:v>0.82267915674087877</c:v>
                </c:pt>
                <c:pt idx="45932">
                  <c:v>0.82269706793716757</c:v>
                </c:pt>
                <c:pt idx="45933">
                  <c:v>0.82271497913345637</c:v>
                </c:pt>
                <c:pt idx="45934">
                  <c:v>0.82273289032974517</c:v>
                </c:pt>
                <c:pt idx="45935">
                  <c:v>0.82275080152603397</c:v>
                </c:pt>
                <c:pt idx="45936">
                  <c:v>0.82276871272232277</c:v>
                </c:pt>
                <c:pt idx="45937">
                  <c:v>0.82278662391861157</c:v>
                </c:pt>
                <c:pt idx="45938">
                  <c:v>0.82280453511490037</c:v>
                </c:pt>
                <c:pt idx="45939">
                  <c:v>0.82282244631118917</c:v>
                </c:pt>
                <c:pt idx="45940">
                  <c:v>0.82284035750747797</c:v>
                </c:pt>
                <c:pt idx="45941">
                  <c:v>0.82285826870376677</c:v>
                </c:pt>
                <c:pt idx="45942">
                  <c:v>0.82287617990005557</c:v>
                </c:pt>
                <c:pt idx="45943">
                  <c:v>0.82289409109634437</c:v>
                </c:pt>
                <c:pt idx="45944">
                  <c:v>0.82291200229263317</c:v>
                </c:pt>
                <c:pt idx="45945">
                  <c:v>0.82292991348892197</c:v>
                </c:pt>
                <c:pt idx="45946">
                  <c:v>0.82294782468521077</c:v>
                </c:pt>
                <c:pt idx="45947">
                  <c:v>0.82296573588149957</c:v>
                </c:pt>
                <c:pt idx="45948">
                  <c:v>0.82298364707778837</c:v>
                </c:pt>
                <c:pt idx="45949">
                  <c:v>0.82300155827407717</c:v>
                </c:pt>
                <c:pt idx="45950">
                  <c:v>0.82301946947036597</c:v>
                </c:pt>
                <c:pt idx="45951">
                  <c:v>0.82303738066665477</c:v>
                </c:pt>
                <c:pt idx="45952">
                  <c:v>0.82305529186294357</c:v>
                </c:pt>
                <c:pt idx="45953">
                  <c:v>0.82307320305923237</c:v>
                </c:pt>
                <c:pt idx="45954">
                  <c:v>0.82309111425552117</c:v>
                </c:pt>
                <c:pt idx="45955">
                  <c:v>0.82310902545180997</c:v>
                </c:pt>
                <c:pt idx="45956">
                  <c:v>0.82312693664809877</c:v>
                </c:pt>
                <c:pt idx="45957">
                  <c:v>0.82314484784438757</c:v>
                </c:pt>
                <c:pt idx="45958">
                  <c:v>0.82316275904067637</c:v>
                </c:pt>
                <c:pt idx="45959">
                  <c:v>0.82318067023696517</c:v>
                </c:pt>
                <c:pt idx="45960">
                  <c:v>0.82319858143325397</c:v>
                </c:pt>
                <c:pt idx="45961">
                  <c:v>0.82321649262954277</c:v>
                </c:pt>
                <c:pt idx="45962">
                  <c:v>0.82323440382583157</c:v>
                </c:pt>
                <c:pt idx="45963">
                  <c:v>0.82325231502212037</c:v>
                </c:pt>
                <c:pt idx="45964">
                  <c:v>0.82327022621840917</c:v>
                </c:pt>
                <c:pt idx="45965">
                  <c:v>0.82328813741469797</c:v>
                </c:pt>
                <c:pt idx="45966">
                  <c:v>0.82330604861098677</c:v>
                </c:pt>
                <c:pt idx="45967">
                  <c:v>0.82332395980727557</c:v>
                </c:pt>
                <c:pt idx="45968">
                  <c:v>0.82334187100356437</c:v>
                </c:pt>
                <c:pt idx="45969">
                  <c:v>0.82335978219985317</c:v>
                </c:pt>
                <c:pt idx="45970">
                  <c:v>0.82337769339614197</c:v>
                </c:pt>
                <c:pt idx="45971">
                  <c:v>0.82339560459243077</c:v>
                </c:pt>
                <c:pt idx="45972">
                  <c:v>0.82341351578871957</c:v>
                </c:pt>
                <c:pt idx="45973">
                  <c:v>0.82343142698500837</c:v>
                </c:pt>
                <c:pt idx="45974">
                  <c:v>0.82344933818129717</c:v>
                </c:pt>
                <c:pt idx="45975">
                  <c:v>0.82346724937758597</c:v>
                </c:pt>
                <c:pt idx="45976">
                  <c:v>0.82348516057387477</c:v>
                </c:pt>
                <c:pt idx="45977">
                  <c:v>0.82350307177016357</c:v>
                </c:pt>
                <c:pt idx="45978">
                  <c:v>0.82352098296645238</c:v>
                </c:pt>
                <c:pt idx="45979">
                  <c:v>0.82353889416274118</c:v>
                </c:pt>
                <c:pt idx="45980">
                  <c:v>0.82355680535902998</c:v>
                </c:pt>
                <c:pt idx="45981">
                  <c:v>0.82357471655531878</c:v>
                </c:pt>
                <c:pt idx="45982">
                  <c:v>0.82359262775160758</c:v>
                </c:pt>
                <c:pt idx="45983">
                  <c:v>0.82361053894789638</c:v>
                </c:pt>
                <c:pt idx="45984">
                  <c:v>0.82362845014418518</c:v>
                </c:pt>
                <c:pt idx="45985">
                  <c:v>0.82364636134047398</c:v>
                </c:pt>
                <c:pt idx="45986">
                  <c:v>0.82366427253676278</c:v>
                </c:pt>
                <c:pt idx="45987">
                  <c:v>0.82368218373305158</c:v>
                </c:pt>
                <c:pt idx="45988">
                  <c:v>0.82370009492934038</c:v>
                </c:pt>
                <c:pt idx="45989">
                  <c:v>0.82371800612562918</c:v>
                </c:pt>
                <c:pt idx="45990">
                  <c:v>0.82373591732191798</c:v>
                </c:pt>
                <c:pt idx="45991">
                  <c:v>0.82375382851820678</c:v>
                </c:pt>
                <c:pt idx="45992">
                  <c:v>0.82377173971449558</c:v>
                </c:pt>
                <c:pt idx="45993">
                  <c:v>0.82378965091078438</c:v>
                </c:pt>
                <c:pt idx="45994">
                  <c:v>0.82380756210707318</c:v>
                </c:pt>
                <c:pt idx="45995">
                  <c:v>0.82382547330336198</c:v>
                </c:pt>
                <c:pt idx="45996">
                  <c:v>0.82384338449965078</c:v>
                </c:pt>
                <c:pt idx="45997">
                  <c:v>0.82386129569593958</c:v>
                </c:pt>
                <c:pt idx="45998">
                  <c:v>0.82387920689222838</c:v>
                </c:pt>
                <c:pt idx="45999">
                  <c:v>0.82389711808851718</c:v>
                </c:pt>
                <c:pt idx="46000">
                  <c:v>0.82391502928480598</c:v>
                </c:pt>
                <c:pt idx="46001">
                  <c:v>0.82393294048109478</c:v>
                </c:pt>
                <c:pt idx="46002">
                  <c:v>0.82395085167738358</c:v>
                </c:pt>
                <c:pt idx="46003">
                  <c:v>0.82396876287367238</c:v>
                </c:pt>
                <c:pt idx="46004">
                  <c:v>0.82398667406996118</c:v>
                </c:pt>
                <c:pt idx="46005">
                  <c:v>0.82400458526624998</c:v>
                </c:pt>
                <c:pt idx="46006">
                  <c:v>0.82402249646253878</c:v>
                </c:pt>
                <c:pt idx="46007">
                  <c:v>0.82404040765882758</c:v>
                </c:pt>
                <c:pt idx="46008">
                  <c:v>0.82405831885511638</c:v>
                </c:pt>
                <c:pt idx="46009">
                  <c:v>0.82407623005140518</c:v>
                </c:pt>
                <c:pt idx="46010">
                  <c:v>0.82409414124769398</c:v>
                </c:pt>
                <c:pt idx="46011">
                  <c:v>0.82411205244398278</c:v>
                </c:pt>
                <c:pt idx="46012">
                  <c:v>0.82412996364027158</c:v>
                </c:pt>
                <c:pt idx="46013">
                  <c:v>0.82414787483656038</c:v>
                </c:pt>
                <c:pt idx="46014">
                  <c:v>0.82416578603284918</c:v>
                </c:pt>
                <c:pt idx="46015">
                  <c:v>0.82418369722913798</c:v>
                </c:pt>
                <c:pt idx="46016">
                  <c:v>0.82420160842542678</c:v>
                </c:pt>
                <c:pt idx="46017">
                  <c:v>0.82421951962171558</c:v>
                </c:pt>
                <c:pt idx="46018">
                  <c:v>0.82423743081800438</c:v>
                </c:pt>
                <c:pt idx="46019">
                  <c:v>0.82425534201429318</c:v>
                </c:pt>
                <c:pt idx="46020">
                  <c:v>0.82427325321058198</c:v>
                </c:pt>
                <c:pt idx="46021">
                  <c:v>0.82429116440687078</c:v>
                </c:pt>
                <c:pt idx="46022">
                  <c:v>0.82430907560315958</c:v>
                </c:pt>
                <c:pt idx="46023">
                  <c:v>0.82432698679944838</c:v>
                </c:pt>
                <c:pt idx="46024">
                  <c:v>0.82434489799573718</c:v>
                </c:pt>
                <c:pt idx="46025">
                  <c:v>0.82436280919202598</c:v>
                </c:pt>
                <c:pt idx="46026">
                  <c:v>0.82438072038831478</c:v>
                </c:pt>
                <c:pt idx="46027">
                  <c:v>0.82439863158460358</c:v>
                </c:pt>
                <c:pt idx="46028">
                  <c:v>0.82441654278089238</c:v>
                </c:pt>
                <c:pt idx="46029">
                  <c:v>0.82443445397718118</c:v>
                </c:pt>
                <c:pt idx="46030">
                  <c:v>0.82445236517346998</c:v>
                </c:pt>
                <c:pt idx="46031">
                  <c:v>0.82447027636975878</c:v>
                </c:pt>
                <c:pt idx="46032">
                  <c:v>0.82448818756604758</c:v>
                </c:pt>
                <c:pt idx="46033">
                  <c:v>0.82450609876233638</c:v>
                </c:pt>
                <c:pt idx="46034">
                  <c:v>0.82452400995862518</c:v>
                </c:pt>
                <c:pt idx="46035">
                  <c:v>0.82454192115491398</c:v>
                </c:pt>
                <c:pt idx="46036">
                  <c:v>0.82455983235120278</c:v>
                </c:pt>
                <c:pt idx="46037">
                  <c:v>0.82457774354749158</c:v>
                </c:pt>
                <c:pt idx="46038">
                  <c:v>0.82459565474378038</c:v>
                </c:pt>
                <c:pt idx="46039">
                  <c:v>0.82461356594006918</c:v>
                </c:pt>
                <c:pt idx="46040">
                  <c:v>0.82463147713635798</c:v>
                </c:pt>
                <c:pt idx="46041">
                  <c:v>0.82464938833264678</c:v>
                </c:pt>
                <c:pt idx="46042">
                  <c:v>0.82466729952893558</c:v>
                </c:pt>
                <c:pt idx="46043">
                  <c:v>0.82468521072522438</c:v>
                </c:pt>
                <c:pt idx="46044">
                  <c:v>0.82470312192151318</c:v>
                </c:pt>
                <c:pt idx="46045">
                  <c:v>0.82472103311780198</c:v>
                </c:pt>
                <c:pt idx="46046">
                  <c:v>0.82473894431409078</c:v>
                </c:pt>
                <c:pt idx="46047">
                  <c:v>0.82475685551037958</c:v>
                </c:pt>
                <c:pt idx="46048">
                  <c:v>0.82477476670666838</c:v>
                </c:pt>
                <c:pt idx="46049">
                  <c:v>0.82479267790295718</c:v>
                </c:pt>
                <c:pt idx="46050">
                  <c:v>0.82481058909924598</c:v>
                </c:pt>
                <c:pt idx="46051">
                  <c:v>0.82482850029553478</c:v>
                </c:pt>
                <c:pt idx="46052">
                  <c:v>0.82484641149182358</c:v>
                </c:pt>
                <c:pt idx="46053">
                  <c:v>0.82486432268811238</c:v>
                </c:pt>
                <c:pt idx="46054">
                  <c:v>0.82488223388440118</c:v>
                </c:pt>
                <c:pt idx="46055">
                  <c:v>0.82490014508068998</c:v>
                </c:pt>
                <c:pt idx="46056">
                  <c:v>0.82491805627697878</c:v>
                </c:pt>
                <c:pt idx="46057">
                  <c:v>0.82493596747326758</c:v>
                </c:pt>
                <c:pt idx="46058">
                  <c:v>0.82495387866955638</c:v>
                </c:pt>
                <c:pt idx="46059">
                  <c:v>0.82497178986584518</c:v>
                </c:pt>
                <c:pt idx="46060">
                  <c:v>0.82498970106213398</c:v>
                </c:pt>
                <c:pt idx="46061">
                  <c:v>0.82500761225842278</c:v>
                </c:pt>
                <c:pt idx="46062">
                  <c:v>0.82502552345471158</c:v>
                </c:pt>
                <c:pt idx="46063">
                  <c:v>0.82504343465100038</c:v>
                </c:pt>
                <c:pt idx="46064">
                  <c:v>0.82506134584728918</c:v>
                </c:pt>
                <c:pt idx="46065">
                  <c:v>0.82507925704357798</c:v>
                </c:pt>
                <c:pt idx="46066">
                  <c:v>0.82509716823986679</c:v>
                </c:pt>
                <c:pt idx="46067">
                  <c:v>0.82511507943615559</c:v>
                </c:pt>
                <c:pt idx="46068">
                  <c:v>0.82513299063244439</c:v>
                </c:pt>
                <c:pt idx="46069">
                  <c:v>0.82515090182873319</c:v>
                </c:pt>
                <c:pt idx="46070">
                  <c:v>0.82516881302502199</c:v>
                </c:pt>
                <c:pt idx="46071">
                  <c:v>0.82518672422131079</c:v>
                </c:pt>
                <c:pt idx="46072">
                  <c:v>0.82520463541759959</c:v>
                </c:pt>
                <c:pt idx="46073">
                  <c:v>0.82522254661388839</c:v>
                </c:pt>
                <c:pt idx="46074">
                  <c:v>0.82524045781017719</c:v>
                </c:pt>
                <c:pt idx="46075">
                  <c:v>0.82525836900646599</c:v>
                </c:pt>
                <c:pt idx="46076">
                  <c:v>0.82527628020275479</c:v>
                </c:pt>
                <c:pt idx="46077">
                  <c:v>0.82529419139904359</c:v>
                </c:pt>
                <c:pt idx="46078">
                  <c:v>0.82531210259533239</c:v>
                </c:pt>
                <c:pt idx="46079">
                  <c:v>0.82533001379162119</c:v>
                </c:pt>
                <c:pt idx="46080">
                  <c:v>0.82534792498790999</c:v>
                </c:pt>
                <c:pt idx="46081">
                  <c:v>0.82536583618419879</c:v>
                </c:pt>
                <c:pt idx="46082">
                  <c:v>0.82538374738048759</c:v>
                </c:pt>
                <c:pt idx="46083">
                  <c:v>0.82540165857677639</c:v>
                </c:pt>
                <c:pt idx="46084">
                  <c:v>0.82541956977306519</c:v>
                </c:pt>
                <c:pt idx="46085">
                  <c:v>0.82543748096935399</c:v>
                </c:pt>
                <c:pt idx="46086">
                  <c:v>0.82545539216564279</c:v>
                </c:pt>
                <c:pt idx="46087">
                  <c:v>0.82547330336193159</c:v>
                </c:pt>
                <c:pt idx="46088">
                  <c:v>0.82549121455822039</c:v>
                </c:pt>
                <c:pt idx="46089">
                  <c:v>0.82550912575450919</c:v>
                </c:pt>
                <c:pt idx="46090">
                  <c:v>0.82552703695079799</c:v>
                </c:pt>
                <c:pt idx="46091">
                  <c:v>0.82554494814708679</c:v>
                </c:pt>
                <c:pt idx="46092">
                  <c:v>0.82556285934337559</c:v>
                </c:pt>
                <c:pt idx="46093">
                  <c:v>0.82558077053966439</c:v>
                </c:pt>
                <c:pt idx="46094">
                  <c:v>0.82559868173595319</c:v>
                </c:pt>
                <c:pt idx="46095">
                  <c:v>0.82561659293224199</c:v>
                </c:pt>
                <c:pt idx="46096">
                  <c:v>0.82563450412853079</c:v>
                </c:pt>
                <c:pt idx="46097">
                  <c:v>0.82565241532481959</c:v>
                </c:pt>
                <c:pt idx="46098">
                  <c:v>0.82567032652110839</c:v>
                </c:pt>
                <c:pt idx="46099">
                  <c:v>0.82568823771739719</c:v>
                </c:pt>
                <c:pt idx="46100">
                  <c:v>0.82570614891368599</c:v>
                </c:pt>
                <c:pt idx="46101">
                  <c:v>0.82572406010997479</c:v>
                </c:pt>
                <c:pt idx="46102">
                  <c:v>0.82574197130626359</c:v>
                </c:pt>
                <c:pt idx="46103">
                  <c:v>0.82575988250255239</c:v>
                </c:pt>
                <c:pt idx="46104">
                  <c:v>0.82577779369884119</c:v>
                </c:pt>
                <c:pt idx="46105">
                  <c:v>0.82579570489512999</c:v>
                </c:pt>
                <c:pt idx="46106">
                  <c:v>0.82581361609141879</c:v>
                </c:pt>
                <c:pt idx="46107">
                  <c:v>0.82583152728770759</c:v>
                </c:pt>
                <c:pt idx="46108">
                  <c:v>0.82584943848399639</c:v>
                </c:pt>
                <c:pt idx="46109">
                  <c:v>0.82586734968028519</c:v>
                </c:pt>
                <c:pt idx="46110">
                  <c:v>0.82588526087657399</c:v>
                </c:pt>
                <c:pt idx="46111">
                  <c:v>0.82590317207286279</c:v>
                </c:pt>
                <c:pt idx="46112">
                  <c:v>0.82592108326915159</c:v>
                </c:pt>
                <c:pt idx="46113">
                  <c:v>0.82593899446544039</c:v>
                </c:pt>
                <c:pt idx="46114">
                  <c:v>0.82595690566172919</c:v>
                </c:pt>
                <c:pt idx="46115">
                  <c:v>0.82597481685801799</c:v>
                </c:pt>
                <c:pt idx="46116">
                  <c:v>0.82599272805430679</c:v>
                </c:pt>
                <c:pt idx="46117">
                  <c:v>0.82601063925059559</c:v>
                </c:pt>
                <c:pt idx="46118">
                  <c:v>0.82602855044688439</c:v>
                </c:pt>
                <c:pt idx="46119">
                  <c:v>0.82604646164317319</c:v>
                </c:pt>
                <c:pt idx="46120">
                  <c:v>0.82606437283946199</c:v>
                </c:pt>
                <c:pt idx="46121">
                  <c:v>0.82608228403575079</c:v>
                </c:pt>
                <c:pt idx="46122">
                  <c:v>0.82610019523203959</c:v>
                </c:pt>
                <c:pt idx="46123">
                  <c:v>0.82611810642832839</c:v>
                </c:pt>
                <c:pt idx="46124">
                  <c:v>0.82613601762461719</c:v>
                </c:pt>
                <c:pt idx="46125">
                  <c:v>0.82615392882090599</c:v>
                </c:pt>
                <c:pt idx="46126">
                  <c:v>0.82617184001719479</c:v>
                </c:pt>
                <c:pt idx="46127">
                  <c:v>0.82618975121348359</c:v>
                </c:pt>
                <c:pt idx="46128">
                  <c:v>0.82620766240977239</c:v>
                </c:pt>
                <c:pt idx="46129">
                  <c:v>0.82622557360606119</c:v>
                </c:pt>
                <c:pt idx="46130">
                  <c:v>0.82624348480234999</c:v>
                </c:pt>
                <c:pt idx="46131">
                  <c:v>0.82626139599863879</c:v>
                </c:pt>
                <c:pt idx="46132">
                  <c:v>0.82627930719492759</c:v>
                </c:pt>
                <c:pt idx="46133">
                  <c:v>0.82629721839121639</c:v>
                </c:pt>
                <c:pt idx="46134">
                  <c:v>0.82631512958750519</c:v>
                </c:pt>
                <c:pt idx="46135">
                  <c:v>0.82633304078379399</c:v>
                </c:pt>
                <c:pt idx="46136">
                  <c:v>0.82635095198008279</c:v>
                </c:pt>
                <c:pt idx="46137">
                  <c:v>0.82636886317637159</c:v>
                </c:pt>
                <c:pt idx="46138">
                  <c:v>0.82638677437266039</c:v>
                </c:pt>
                <c:pt idx="46139">
                  <c:v>0.82640468556894919</c:v>
                </c:pt>
                <c:pt idx="46140">
                  <c:v>0.82642259676523799</c:v>
                </c:pt>
                <c:pt idx="46141">
                  <c:v>0.82644050796152679</c:v>
                </c:pt>
                <c:pt idx="46142">
                  <c:v>0.82645841915781559</c:v>
                </c:pt>
                <c:pt idx="46143">
                  <c:v>0.82647633035410439</c:v>
                </c:pt>
                <c:pt idx="46144">
                  <c:v>0.82649424155039319</c:v>
                </c:pt>
                <c:pt idx="46145">
                  <c:v>0.82651215274668199</c:v>
                </c:pt>
                <c:pt idx="46146">
                  <c:v>0.82653006394297079</c:v>
                </c:pt>
                <c:pt idx="46147">
                  <c:v>0.82654797513925959</c:v>
                </c:pt>
                <c:pt idx="46148">
                  <c:v>0.82656588633554839</c:v>
                </c:pt>
                <c:pt idx="46149">
                  <c:v>0.82658379753183719</c:v>
                </c:pt>
                <c:pt idx="46150">
                  <c:v>0.82660170872812599</c:v>
                </c:pt>
                <c:pt idx="46151">
                  <c:v>0.82661961992441479</c:v>
                </c:pt>
                <c:pt idx="46152">
                  <c:v>0.82663753112070359</c:v>
                </c:pt>
                <c:pt idx="46153">
                  <c:v>0.82665544231699239</c:v>
                </c:pt>
                <c:pt idx="46154">
                  <c:v>0.82667335351328119</c:v>
                </c:pt>
                <c:pt idx="46155">
                  <c:v>0.82669126470957</c:v>
                </c:pt>
                <c:pt idx="46156">
                  <c:v>0.8267091759058588</c:v>
                </c:pt>
                <c:pt idx="46157">
                  <c:v>0.8267270871021476</c:v>
                </c:pt>
                <c:pt idx="46158">
                  <c:v>0.8267449982984364</c:v>
                </c:pt>
                <c:pt idx="46159">
                  <c:v>0.8267629094947252</c:v>
                </c:pt>
                <c:pt idx="46160">
                  <c:v>0.826780820691014</c:v>
                </c:pt>
                <c:pt idx="46161">
                  <c:v>0.8267987318873028</c:v>
                </c:pt>
                <c:pt idx="46162">
                  <c:v>0.8268166430835916</c:v>
                </c:pt>
                <c:pt idx="46163">
                  <c:v>0.8268345542798804</c:v>
                </c:pt>
                <c:pt idx="46164">
                  <c:v>0.8268524654761692</c:v>
                </c:pt>
                <c:pt idx="46165">
                  <c:v>0.826870376672458</c:v>
                </c:pt>
                <c:pt idx="46166">
                  <c:v>0.8268882878687468</c:v>
                </c:pt>
                <c:pt idx="46167">
                  <c:v>0.8269061990650356</c:v>
                </c:pt>
                <c:pt idx="46168">
                  <c:v>0.8269241102613244</c:v>
                </c:pt>
                <c:pt idx="46169">
                  <c:v>0.8269420214576132</c:v>
                </c:pt>
                <c:pt idx="46170">
                  <c:v>0.826959932653902</c:v>
                </c:pt>
                <c:pt idx="46171">
                  <c:v>0.8269778438501908</c:v>
                </c:pt>
                <c:pt idx="46172">
                  <c:v>0.8269957550464796</c:v>
                </c:pt>
                <c:pt idx="46173">
                  <c:v>0.8270136662427684</c:v>
                </c:pt>
                <c:pt idx="46174">
                  <c:v>0.8270315774390572</c:v>
                </c:pt>
                <c:pt idx="46175">
                  <c:v>0.827049488635346</c:v>
                </c:pt>
                <c:pt idx="46176">
                  <c:v>0.8270673998316348</c:v>
                </c:pt>
                <c:pt idx="46177">
                  <c:v>0.8270853110279236</c:v>
                </c:pt>
                <c:pt idx="46178">
                  <c:v>0.8271032222242124</c:v>
                </c:pt>
                <c:pt idx="46179">
                  <c:v>0.8271211334205012</c:v>
                </c:pt>
                <c:pt idx="46180">
                  <c:v>0.82713904461679</c:v>
                </c:pt>
                <c:pt idx="46181">
                  <c:v>0.8271569558130788</c:v>
                </c:pt>
                <c:pt idx="46182">
                  <c:v>0.8271748670093676</c:v>
                </c:pt>
                <c:pt idx="46183">
                  <c:v>0.8271927782056564</c:v>
                </c:pt>
                <c:pt idx="46184">
                  <c:v>0.8272106894019452</c:v>
                </c:pt>
                <c:pt idx="46185">
                  <c:v>0.827228600598234</c:v>
                </c:pt>
                <c:pt idx="46186">
                  <c:v>0.8272465117945228</c:v>
                </c:pt>
                <c:pt idx="46187">
                  <c:v>0.8272644229908116</c:v>
                </c:pt>
                <c:pt idx="46188">
                  <c:v>0.8272823341871004</c:v>
                </c:pt>
                <c:pt idx="46189">
                  <c:v>0.8273002453833892</c:v>
                </c:pt>
                <c:pt idx="46190">
                  <c:v>0.827318156579678</c:v>
                </c:pt>
                <c:pt idx="46191">
                  <c:v>0.8273360677759668</c:v>
                </c:pt>
                <c:pt idx="46192">
                  <c:v>0.8273539789722556</c:v>
                </c:pt>
                <c:pt idx="46193">
                  <c:v>0.8273718901685444</c:v>
                </c:pt>
                <c:pt idx="46194">
                  <c:v>0.8273898013648332</c:v>
                </c:pt>
                <c:pt idx="46195">
                  <c:v>0.827407712561122</c:v>
                </c:pt>
                <c:pt idx="46196">
                  <c:v>0.8274256237574108</c:v>
                </c:pt>
                <c:pt idx="46197">
                  <c:v>0.8274435349536996</c:v>
                </c:pt>
                <c:pt idx="46198">
                  <c:v>0.8274614461499884</c:v>
                </c:pt>
                <c:pt idx="46199">
                  <c:v>0.8274793573462772</c:v>
                </c:pt>
                <c:pt idx="46200">
                  <c:v>0.827497268542566</c:v>
                </c:pt>
                <c:pt idx="46201">
                  <c:v>0.8275151797388548</c:v>
                </c:pt>
                <c:pt idx="46202">
                  <c:v>0.8275330909351436</c:v>
                </c:pt>
                <c:pt idx="46203">
                  <c:v>0.8275510021314324</c:v>
                </c:pt>
                <c:pt idx="46204">
                  <c:v>0.8275689133277212</c:v>
                </c:pt>
                <c:pt idx="46205">
                  <c:v>0.82758682452401</c:v>
                </c:pt>
                <c:pt idx="46206">
                  <c:v>0.8276047357202988</c:v>
                </c:pt>
                <c:pt idx="46207">
                  <c:v>0.8276226469165876</c:v>
                </c:pt>
                <c:pt idx="46208">
                  <c:v>0.8276405581128764</c:v>
                </c:pt>
                <c:pt idx="46209">
                  <c:v>0.8276584693091652</c:v>
                </c:pt>
                <c:pt idx="46210">
                  <c:v>0.827676380505454</c:v>
                </c:pt>
                <c:pt idx="46211">
                  <c:v>0.8276942917017428</c:v>
                </c:pt>
                <c:pt idx="46212">
                  <c:v>0.8277122028980316</c:v>
                </c:pt>
                <c:pt idx="46213">
                  <c:v>0.8277301140943204</c:v>
                </c:pt>
                <c:pt idx="46214">
                  <c:v>0.8277480252906092</c:v>
                </c:pt>
                <c:pt idx="46215">
                  <c:v>0.827765936486898</c:v>
                </c:pt>
                <c:pt idx="46216">
                  <c:v>0.8277838476831868</c:v>
                </c:pt>
                <c:pt idx="46217">
                  <c:v>0.8278017588794756</c:v>
                </c:pt>
                <c:pt idx="46218">
                  <c:v>0.8278196700757644</c:v>
                </c:pt>
                <c:pt idx="46219">
                  <c:v>0.8278375812720532</c:v>
                </c:pt>
                <c:pt idx="46220">
                  <c:v>0.827855492468342</c:v>
                </c:pt>
                <c:pt idx="46221">
                  <c:v>0.8278734036646308</c:v>
                </c:pt>
                <c:pt idx="46222">
                  <c:v>0.8278913148609196</c:v>
                </c:pt>
                <c:pt idx="46223">
                  <c:v>0.8279092260572084</c:v>
                </c:pt>
                <c:pt idx="46224">
                  <c:v>0.8279271372534972</c:v>
                </c:pt>
                <c:pt idx="46225">
                  <c:v>0.827945048449786</c:v>
                </c:pt>
                <c:pt idx="46226">
                  <c:v>0.8279629596460748</c:v>
                </c:pt>
                <c:pt idx="46227">
                  <c:v>0.8279808708423636</c:v>
                </c:pt>
                <c:pt idx="46228">
                  <c:v>0.8279987820386524</c:v>
                </c:pt>
                <c:pt idx="46229">
                  <c:v>0.8280166932349412</c:v>
                </c:pt>
                <c:pt idx="46230">
                  <c:v>0.82803460443123</c:v>
                </c:pt>
                <c:pt idx="46231">
                  <c:v>0.8280525156275188</c:v>
                </c:pt>
                <c:pt idx="46232">
                  <c:v>0.8280704268238076</c:v>
                </c:pt>
                <c:pt idx="46233">
                  <c:v>0.8280883380200964</c:v>
                </c:pt>
                <c:pt idx="46234">
                  <c:v>0.8281062492163852</c:v>
                </c:pt>
                <c:pt idx="46235">
                  <c:v>0.828124160412674</c:v>
                </c:pt>
                <c:pt idx="46236">
                  <c:v>0.8281420716089628</c:v>
                </c:pt>
                <c:pt idx="46237">
                  <c:v>0.8281599828052516</c:v>
                </c:pt>
                <c:pt idx="46238">
                  <c:v>0.8281778940015404</c:v>
                </c:pt>
                <c:pt idx="46239">
                  <c:v>0.8281958051978292</c:v>
                </c:pt>
                <c:pt idx="46240">
                  <c:v>0.828213716394118</c:v>
                </c:pt>
                <c:pt idx="46241">
                  <c:v>0.8282316275904068</c:v>
                </c:pt>
                <c:pt idx="46242">
                  <c:v>0.8282495387866956</c:v>
                </c:pt>
                <c:pt idx="46243">
                  <c:v>0.82826744998298441</c:v>
                </c:pt>
                <c:pt idx="46244">
                  <c:v>0.82828536117927321</c:v>
                </c:pt>
                <c:pt idx="46245">
                  <c:v>0.82830327237556201</c:v>
                </c:pt>
                <c:pt idx="46246">
                  <c:v>0.82832118357185081</c:v>
                </c:pt>
                <c:pt idx="46247">
                  <c:v>0.82833909476813961</c:v>
                </c:pt>
                <c:pt idx="46248">
                  <c:v>0.82835700596442841</c:v>
                </c:pt>
                <c:pt idx="46249">
                  <c:v>0.82837491716071721</c:v>
                </c:pt>
                <c:pt idx="46250">
                  <c:v>0.82839282835700601</c:v>
                </c:pt>
                <c:pt idx="46251">
                  <c:v>0.82841073955329481</c:v>
                </c:pt>
                <c:pt idx="46252">
                  <c:v>0.82842865074958361</c:v>
                </c:pt>
                <c:pt idx="46253">
                  <c:v>0.82844656194587241</c:v>
                </c:pt>
                <c:pt idx="46254">
                  <c:v>0.82846447314216121</c:v>
                </c:pt>
                <c:pt idx="46255">
                  <c:v>0.82848238433845001</c:v>
                </c:pt>
                <c:pt idx="46256">
                  <c:v>0.82850029553473881</c:v>
                </c:pt>
                <c:pt idx="46257">
                  <c:v>0.82851820673102761</c:v>
                </c:pt>
                <c:pt idx="46258">
                  <c:v>0.82853611792731641</c:v>
                </c:pt>
                <c:pt idx="46259">
                  <c:v>0.82855402912360521</c:v>
                </c:pt>
                <c:pt idx="46260">
                  <c:v>0.82857194031989401</c:v>
                </c:pt>
                <c:pt idx="46261">
                  <c:v>0.82858985151618281</c:v>
                </c:pt>
                <c:pt idx="46262">
                  <c:v>0.82860776271247161</c:v>
                </c:pt>
                <c:pt idx="46263">
                  <c:v>0.82862567390876041</c:v>
                </c:pt>
                <c:pt idx="46264">
                  <c:v>0.82864358510504921</c:v>
                </c:pt>
                <c:pt idx="46265">
                  <c:v>0.82866149630133801</c:v>
                </c:pt>
                <c:pt idx="46266">
                  <c:v>0.82867940749762681</c:v>
                </c:pt>
                <c:pt idx="46267">
                  <c:v>0.82869731869391561</c:v>
                </c:pt>
                <c:pt idx="46268">
                  <c:v>0.82871522989020441</c:v>
                </c:pt>
                <c:pt idx="46269">
                  <c:v>0.82873314108649321</c:v>
                </c:pt>
                <c:pt idx="46270">
                  <c:v>0.82875105228278201</c:v>
                </c:pt>
                <c:pt idx="46271">
                  <c:v>0.82876896347907081</c:v>
                </c:pt>
                <c:pt idx="46272">
                  <c:v>0.82878687467535961</c:v>
                </c:pt>
                <c:pt idx="46273">
                  <c:v>0.82880478587164841</c:v>
                </c:pt>
                <c:pt idx="46274">
                  <c:v>0.82882269706793721</c:v>
                </c:pt>
                <c:pt idx="46275">
                  <c:v>0.82884060826422601</c:v>
                </c:pt>
                <c:pt idx="46276">
                  <c:v>0.82885851946051481</c:v>
                </c:pt>
                <c:pt idx="46277">
                  <c:v>0.82887643065680361</c:v>
                </c:pt>
                <c:pt idx="46278">
                  <c:v>0.82889434185309241</c:v>
                </c:pt>
                <c:pt idx="46279">
                  <c:v>0.82891225304938121</c:v>
                </c:pt>
                <c:pt idx="46280">
                  <c:v>0.82893016424567001</c:v>
                </c:pt>
                <c:pt idx="46281">
                  <c:v>0.82894807544195881</c:v>
                </c:pt>
                <c:pt idx="46282">
                  <c:v>0.82896598663824761</c:v>
                </c:pt>
                <c:pt idx="46283">
                  <c:v>0.82898389783453641</c:v>
                </c:pt>
                <c:pt idx="46284">
                  <c:v>0.82900180903082521</c:v>
                </c:pt>
                <c:pt idx="46285">
                  <c:v>0.82901972022711401</c:v>
                </c:pt>
                <c:pt idx="46286">
                  <c:v>0.82903763142340281</c:v>
                </c:pt>
                <c:pt idx="46287">
                  <c:v>0.82905554261969161</c:v>
                </c:pt>
                <c:pt idx="46288">
                  <c:v>0.82907345381598041</c:v>
                </c:pt>
                <c:pt idx="46289">
                  <c:v>0.82909136501226921</c:v>
                </c:pt>
                <c:pt idx="46290">
                  <c:v>0.82910927620855801</c:v>
                </c:pt>
                <c:pt idx="46291">
                  <c:v>0.82912718740484681</c:v>
                </c:pt>
                <c:pt idx="46292">
                  <c:v>0.82914509860113561</c:v>
                </c:pt>
                <c:pt idx="46293">
                  <c:v>0.82916300979742441</c:v>
                </c:pt>
                <c:pt idx="46294">
                  <c:v>0.82918092099371321</c:v>
                </c:pt>
                <c:pt idx="46295">
                  <c:v>0.82919883219000201</c:v>
                </c:pt>
                <c:pt idx="46296">
                  <c:v>0.82921674338629081</c:v>
                </c:pt>
                <c:pt idx="46297">
                  <c:v>0.82923465458257961</c:v>
                </c:pt>
                <c:pt idx="46298">
                  <c:v>0.82925256577886841</c:v>
                </c:pt>
                <c:pt idx="46299">
                  <c:v>0.82927047697515721</c:v>
                </c:pt>
                <c:pt idx="46300">
                  <c:v>0.82928838817144601</c:v>
                </c:pt>
                <c:pt idx="46301">
                  <c:v>0.82930629936773481</c:v>
                </c:pt>
                <c:pt idx="46302">
                  <c:v>0.82932421056402361</c:v>
                </c:pt>
                <c:pt idx="46303">
                  <c:v>0.82934212176031241</c:v>
                </c:pt>
                <c:pt idx="46304">
                  <c:v>0.82936003295660121</c:v>
                </c:pt>
                <c:pt idx="46305">
                  <c:v>0.82937794415289001</c:v>
                </c:pt>
                <c:pt idx="46306">
                  <c:v>0.82939585534917881</c:v>
                </c:pt>
                <c:pt idx="46307">
                  <c:v>0.82941376654546761</c:v>
                </c:pt>
                <c:pt idx="46308">
                  <c:v>0.82943167774175641</c:v>
                </c:pt>
                <c:pt idx="46309">
                  <c:v>0.82944958893804521</c:v>
                </c:pt>
                <c:pt idx="46310">
                  <c:v>0.82946750013433401</c:v>
                </c:pt>
                <c:pt idx="46311">
                  <c:v>0.82948541133062281</c:v>
                </c:pt>
                <c:pt idx="46312">
                  <c:v>0.82950332252691161</c:v>
                </c:pt>
                <c:pt idx="46313">
                  <c:v>0.82952123372320041</c:v>
                </c:pt>
                <c:pt idx="46314">
                  <c:v>0.82953914491948921</c:v>
                </c:pt>
                <c:pt idx="46315">
                  <c:v>0.82955705611577801</c:v>
                </c:pt>
                <c:pt idx="46316">
                  <c:v>0.82957496731206681</c:v>
                </c:pt>
                <c:pt idx="46317">
                  <c:v>0.82959287850835561</c:v>
                </c:pt>
                <c:pt idx="46318">
                  <c:v>0.82961078970464441</c:v>
                </c:pt>
                <c:pt idx="46319">
                  <c:v>0.82962870090093321</c:v>
                </c:pt>
                <c:pt idx="46320">
                  <c:v>0.82964661209722201</c:v>
                </c:pt>
                <c:pt idx="46321">
                  <c:v>0.82966452329351081</c:v>
                </c:pt>
                <c:pt idx="46322">
                  <c:v>0.82968243448979961</c:v>
                </c:pt>
                <c:pt idx="46323">
                  <c:v>0.82970034568608841</c:v>
                </c:pt>
                <c:pt idx="46324">
                  <c:v>0.82971825688237721</c:v>
                </c:pt>
                <c:pt idx="46325">
                  <c:v>0.82973616807866601</c:v>
                </c:pt>
                <c:pt idx="46326">
                  <c:v>0.82975407927495481</c:v>
                </c:pt>
                <c:pt idx="46327">
                  <c:v>0.82977199047124361</c:v>
                </c:pt>
                <c:pt idx="46328">
                  <c:v>0.82978990166753241</c:v>
                </c:pt>
                <c:pt idx="46329">
                  <c:v>0.82980781286382121</c:v>
                </c:pt>
                <c:pt idx="46330">
                  <c:v>0.82982572406011001</c:v>
                </c:pt>
                <c:pt idx="46331">
                  <c:v>0.82984363525639881</c:v>
                </c:pt>
                <c:pt idx="46332">
                  <c:v>0.82986154645268762</c:v>
                </c:pt>
                <c:pt idx="46333">
                  <c:v>0.82987945764897642</c:v>
                </c:pt>
                <c:pt idx="46334">
                  <c:v>0.82989736884526522</c:v>
                </c:pt>
                <c:pt idx="46335">
                  <c:v>0.82991528004155402</c:v>
                </c:pt>
                <c:pt idx="46336">
                  <c:v>0.82993319123784282</c:v>
                </c:pt>
                <c:pt idx="46337">
                  <c:v>0.82995110243413162</c:v>
                </c:pt>
                <c:pt idx="46338">
                  <c:v>0.82996901363042042</c:v>
                </c:pt>
                <c:pt idx="46339">
                  <c:v>0.82998692482670922</c:v>
                </c:pt>
                <c:pt idx="46340">
                  <c:v>0.83000483602299802</c:v>
                </c:pt>
                <c:pt idx="46341">
                  <c:v>0.83002274721928682</c:v>
                </c:pt>
                <c:pt idx="46342">
                  <c:v>0.83004065841557562</c:v>
                </c:pt>
                <c:pt idx="46343">
                  <c:v>0.83005856961186442</c:v>
                </c:pt>
                <c:pt idx="46344">
                  <c:v>0.83007648080815322</c:v>
                </c:pt>
                <c:pt idx="46345">
                  <c:v>0.83009439200444202</c:v>
                </c:pt>
                <c:pt idx="46346">
                  <c:v>0.83011230320073082</c:v>
                </c:pt>
                <c:pt idx="46347">
                  <c:v>0.83013021439701962</c:v>
                </c:pt>
                <c:pt idx="46348">
                  <c:v>0.83014812559330842</c:v>
                </c:pt>
                <c:pt idx="46349">
                  <c:v>0.83016603678959722</c:v>
                </c:pt>
                <c:pt idx="46350">
                  <c:v>0.83018394798588602</c:v>
                </c:pt>
                <c:pt idx="46351">
                  <c:v>0.83020185918217482</c:v>
                </c:pt>
                <c:pt idx="46352">
                  <c:v>0.83021977037846362</c:v>
                </c:pt>
                <c:pt idx="46353">
                  <c:v>0.83023768157475242</c:v>
                </c:pt>
                <c:pt idx="46354">
                  <c:v>0.83025559277104122</c:v>
                </c:pt>
                <c:pt idx="46355">
                  <c:v>0.83027350396733002</c:v>
                </c:pt>
                <c:pt idx="46356">
                  <c:v>0.83029141516361882</c:v>
                </c:pt>
                <c:pt idx="46357">
                  <c:v>0.83030932635990762</c:v>
                </c:pt>
                <c:pt idx="46358">
                  <c:v>0.83032723755619642</c:v>
                </c:pt>
                <c:pt idx="46359">
                  <c:v>0.83034514875248522</c:v>
                </c:pt>
                <c:pt idx="46360">
                  <c:v>0.83036305994877402</c:v>
                </c:pt>
                <c:pt idx="46361">
                  <c:v>0.83038097114506282</c:v>
                </c:pt>
                <c:pt idx="46362">
                  <c:v>0.83039888234135162</c:v>
                </c:pt>
                <c:pt idx="46363">
                  <c:v>0.83041679353764042</c:v>
                </c:pt>
                <c:pt idx="46364">
                  <c:v>0.83043470473392922</c:v>
                </c:pt>
                <c:pt idx="46365">
                  <c:v>0.83045261593021802</c:v>
                </c:pt>
                <c:pt idx="46366">
                  <c:v>0.83047052712650682</c:v>
                </c:pt>
                <c:pt idx="46367">
                  <c:v>0.83048843832279562</c:v>
                </c:pt>
                <c:pt idx="46368">
                  <c:v>0.83050634951908442</c:v>
                </c:pt>
                <c:pt idx="46369">
                  <c:v>0.83052426071537322</c:v>
                </c:pt>
                <c:pt idx="46370">
                  <c:v>0.83054217191166202</c:v>
                </c:pt>
                <c:pt idx="46371">
                  <c:v>0.83056008310795082</c:v>
                </c:pt>
                <c:pt idx="46372">
                  <c:v>0.83057799430423962</c:v>
                </c:pt>
                <c:pt idx="46373">
                  <c:v>0.83059590550052842</c:v>
                </c:pt>
                <c:pt idx="46374">
                  <c:v>0.83061381669681722</c:v>
                </c:pt>
                <c:pt idx="46375">
                  <c:v>0.83063172789310602</c:v>
                </c:pt>
                <c:pt idx="46376">
                  <c:v>0.83064963908939482</c:v>
                </c:pt>
                <c:pt idx="46377">
                  <c:v>0.83066755028568362</c:v>
                </c:pt>
                <c:pt idx="46378">
                  <c:v>0.83068546148197242</c:v>
                </c:pt>
                <c:pt idx="46379">
                  <c:v>0.83070337267826122</c:v>
                </c:pt>
                <c:pt idx="46380">
                  <c:v>0.83072128387455002</c:v>
                </c:pt>
                <c:pt idx="46381">
                  <c:v>0.83073919507083882</c:v>
                </c:pt>
                <c:pt idx="46382">
                  <c:v>0.83075710626712762</c:v>
                </c:pt>
                <c:pt idx="46383">
                  <c:v>0.83077501746341642</c:v>
                </c:pt>
                <c:pt idx="46384">
                  <c:v>0.83079292865970522</c:v>
                </c:pt>
                <c:pt idx="46385">
                  <c:v>0.83081083985599402</c:v>
                </c:pt>
                <c:pt idx="46386">
                  <c:v>0.83082875105228282</c:v>
                </c:pt>
                <c:pt idx="46387">
                  <c:v>0.83084666224857162</c:v>
                </c:pt>
                <c:pt idx="46388">
                  <c:v>0.83086457344486042</c:v>
                </c:pt>
                <c:pt idx="46389">
                  <c:v>0.83088248464114922</c:v>
                </c:pt>
                <c:pt idx="46390">
                  <c:v>0.83090039583743802</c:v>
                </c:pt>
                <c:pt idx="46391">
                  <c:v>0.83091830703372682</c:v>
                </c:pt>
                <c:pt idx="46392">
                  <c:v>0.83093621823001562</c:v>
                </c:pt>
                <c:pt idx="46393">
                  <c:v>0.83095412942630442</c:v>
                </c:pt>
                <c:pt idx="46394">
                  <c:v>0.83097204062259322</c:v>
                </c:pt>
                <c:pt idx="46395">
                  <c:v>0.83098995181888202</c:v>
                </c:pt>
                <c:pt idx="46396">
                  <c:v>0.83100786301517082</c:v>
                </c:pt>
                <c:pt idx="46397">
                  <c:v>0.83102577421145962</c:v>
                </c:pt>
                <c:pt idx="46398">
                  <c:v>0.83104368540774842</c:v>
                </c:pt>
                <c:pt idx="46399">
                  <c:v>0.83106159660403722</c:v>
                </c:pt>
                <c:pt idx="46400">
                  <c:v>0.83107950780032602</c:v>
                </c:pt>
                <c:pt idx="46401">
                  <c:v>0.83109741899661482</c:v>
                </c:pt>
                <c:pt idx="46402">
                  <c:v>0.83111533019290362</c:v>
                </c:pt>
                <c:pt idx="46403">
                  <c:v>0.83113324138919242</c:v>
                </c:pt>
                <c:pt idx="46404">
                  <c:v>0.83115115258548122</c:v>
                </c:pt>
                <c:pt idx="46405">
                  <c:v>0.83116906378177002</c:v>
                </c:pt>
                <c:pt idx="46406">
                  <c:v>0.83118697497805882</c:v>
                </c:pt>
                <c:pt idx="46407">
                  <c:v>0.83120488617434762</c:v>
                </c:pt>
                <c:pt idx="46408">
                  <c:v>0.83122279737063642</c:v>
                </c:pt>
                <c:pt idx="46409">
                  <c:v>0.83124070856692522</c:v>
                </c:pt>
                <c:pt idx="46410">
                  <c:v>0.83125861976321402</c:v>
                </c:pt>
                <c:pt idx="46411">
                  <c:v>0.83127653095950282</c:v>
                </c:pt>
                <c:pt idx="46412">
                  <c:v>0.83129444215579162</c:v>
                </c:pt>
                <c:pt idx="46413">
                  <c:v>0.83131235335208042</c:v>
                </c:pt>
                <c:pt idx="46414">
                  <c:v>0.83133026454836922</c:v>
                </c:pt>
                <c:pt idx="46415">
                  <c:v>0.83134817574465802</c:v>
                </c:pt>
                <c:pt idx="46416">
                  <c:v>0.83136608694094682</c:v>
                </c:pt>
                <c:pt idx="46417">
                  <c:v>0.83138399813723562</c:v>
                </c:pt>
                <c:pt idx="46418">
                  <c:v>0.83140190933352442</c:v>
                </c:pt>
                <c:pt idx="46419">
                  <c:v>0.83141982052981322</c:v>
                </c:pt>
                <c:pt idx="46420">
                  <c:v>0.83143773172610203</c:v>
                </c:pt>
                <c:pt idx="46421">
                  <c:v>0.83145564292239083</c:v>
                </c:pt>
                <c:pt idx="46422">
                  <c:v>0.83147355411867963</c:v>
                </c:pt>
                <c:pt idx="46423">
                  <c:v>0.83149146531496843</c:v>
                </c:pt>
                <c:pt idx="46424">
                  <c:v>0.83150937651125723</c:v>
                </c:pt>
                <c:pt idx="46425">
                  <c:v>0.83152728770754603</c:v>
                </c:pt>
                <c:pt idx="46426">
                  <c:v>0.83154519890383483</c:v>
                </c:pt>
                <c:pt idx="46427">
                  <c:v>0.83156311010012363</c:v>
                </c:pt>
                <c:pt idx="46428">
                  <c:v>0.83158102129641243</c:v>
                </c:pt>
                <c:pt idx="46429">
                  <c:v>0.83159893249270123</c:v>
                </c:pt>
                <c:pt idx="46430">
                  <c:v>0.83161684368899003</c:v>
                </c:pt>
                <c:pt idx="46431">
                  <c:v>0.83163475488527883</c:v>
                </c:pt>
                <c:pt idx="46432">
                  <c:v>0.83165266608156763</c:v>
                </c:pt>
                <c:pt idx="46433">
                  <c:v>0.83167057727785643</c:v>
                </c:pt>
                <c:pt idx="46434">
                  <c:v>0.83168848847414523</c:v>
                </c:pt>
                <c:pt idx="46435">
                  <c:v>0.83170639967043403</c:v>
                </c:pt>
                <c:pt idx="46436">
                  <c:v>0.83172431086672283</c:v>
                </c:pt>
                <c:pt idx="46437">
                  <c:v>0.83174222206301163</c:v>
                </c:pt>
                <c:pt idx="46438">
                  <c:v>0.83176013325930043</c:v>
                </c:pt>
                <c:pt idx="46439">
                  <c:v>0.83177804445558923</c:v>
                </c:pt>
                <c:pt idx="46440">
                  <c:v>0.83179595565187803</c:v>
                </c:pt>
                <c:pt idx="46441">
                  <c:v>0.83181386684816683</c:v>
                </c:pt>
                <c:pt idx="46442">
                  <c:v>0.83183177804445563</c:v>
                </c:pt>
                <c:pt idx="46443">
                  <c:v>0.83184968924074443</c:v>
                </c:pt>
                <c:pt idx="46444">
                  <c:v>0.83186760043703323</c:v>
                </c:pt>
                <c:pt idx="46445">
                  <c:v>0.83188551163332203</c:v>
                </c:pt>
                <c:pt idx="46446">
                  <c:v>0.83190342282961083</c:v>
                </c:pt>
                <c:pt idx="46447">
                  <c:v>0.83192133402589963</c:v>
                </c:pt>
                <c:pt idx="46448">
                  <c:v>0.83193924522218843</c:v>
                </c:pt>
                <c:pt idx="46449">
                  <c:v>0.83195715641847723</c:v>
                </c:pt>
                <c:pt idx="46450">
                  <c:v>0.83197506761476603</c:v>
                </c:pt>
                <c:pt idx="46451">
                  <c:v>0.83199297881105483</c:v>
                </c:pt>
                <c:pt idx="46452">
                  <c:v>0.83201089000734363</c:v>
                </c:pt>
                <c:pt idx="46453">
                  <c:v>0.83202880120363243</c:v>
                </c:pt>
                <c:pt idx="46454">
                  <c:v>0.83204671239992123</c:v>
                </c:pt>
                <c:pt idx="46455">
                  <c:v>0.83206462359621003</c:v>
                </c:pt>
                <c:pt idx="46456">
                  <c:v>0.83208253479249883</c:v>
                </c:pt>
                <c:pt idx="46457">
                  <c:v>0.83210044598878763</c:v>
                </c:pt>
                <c:pt idx="46458">
                  <c:v>0.83211835718507643</c:v>
                </c:pt>
                <c:pt idx="46459">
                  <c:v>0.83213626838136523</c:v>
                </c:pt>
                <c:pt idx="46460">
                  <c:v>0.83215417957765403</c:v>
                </c:pt>
                <c:pt idx="46461">
                  <c:v>0.83217209077394283</c:v>
                </c:pt>
                <c:pt idx="46462">
                  <c:v>0.83219000197023163</c:v>
                </c:pt>
                <c:pt idx="46463">
                  <c:v>0.83220791316652043</c:v>
                </c:pt>
                <c:pt idx="46464">
                  <c:v>0.83222582436280923</c:v>
                </c:pt>
                <c:pt idx="46465">
                  <c:v>0.83224373555909803</c:v>
                </c:pt>
                <c:pt idx="46466">
                  <c:v>0.83226164675538683</c:v>
                </c:pt>
                <c:pt idx="46467">
                  <c:v>0.83227955795167563</c:v>
                </c:pt>
                <c:pt idx="46468">
                  <c:v>0.83229746914796443</c:v>
                </c:pt>
                <c:pt idx="46469">
                  <c:v>0.83231538034425323</c:v>
                </c:pt>
                <c:pt idx="46470">
                  <c:v>0.83233329154054203</c:v>
                </c:pt>
                <c:pt idx="46471">
                  <c:v>0.83235120273683083</c:v>
                </c:pt>
                <c:pt idx="46472">
                  <c:v>0.83236911393311963</c:v>
                </c:pt>
                <c:pt idx="46473">
                  <c:v>0.83238702512940843</c:v>
                </c:pt>
                <c:pt idx="46474">
                  <c:v>0.83240493632569723</c:v>
                </c:pt>
                <c:pt idx="46475">
                  <c:v>0.83242284752198603</c:v>
                </c:pt>
                <c:pt idx="46476">
                  <c:v>0.83244075871827483</c:v>
                </c:pt>
                <c:pt idx="46477">
                  <c:v>0.83245866991456363</c:v>
                </c:pt>
                <c:pt idx="46478">
                  <c:v>0.83247658111085243</c:v>
                </c:pt>
                <c:pt idx="46479">
                  <c:v>0.83249449230714123</c:v>
                </c:pt>
                <c:pt idx="46480">
                  <c:v>0.83251240350343003</c:v>
                </c:pt>
                <c:pt idx="46481">
                  <c:v>0.83253031469971883</c:v>
                </c:pt>
                <c:pt idx="46482">
                  <c:v>0.83254822589600763</c:v>
                </c:pt>
                <c:pt idx="46483">
                  <c:v>0.83256613709229643</c:v>
                </c:pt>
                <c:pt idx="46484">
                  <c:v>0.83258404828858523</c:v>
                </c:pt>
                <c:pt idx="46485">
                  <c:v>0.83260195948487403</c:v>
                </c:pt>
                <c:pt idx="46486">
                  <c:v>0.83261987068116283</c:v>
                </c:pt>
                <c:pt idx="46487">
                  <c:v>0.83263778187745163</c:v>
                </c:pt>
                <c:pt idx="46488">
                  <c:v>0.83265569307374043</c:v>
                </c:pt>
                <c:pt idx="46489">
                  <c:v>0.83267360427002923</c:v>
                </c:pt>
                <c:pt idx="46490">
                  <c:v>0.83269151546631803</c:v>
                </c:pt>
                <c:pt idx="46491">
                  <c:v>0.83270942666260683</c:v>
                </c:pt>
                <c:pt idx="46492">
                  <c:v>0.83272733785889563</c:v>
                </c:pt>
                <c:pt idx="46493">
                  <c:v>0.83274524905518443</c:v>
                </c:pt>
                <c:pt idx="46494">
                  <c:v>0.83276316025147323</c:v>
                </c:pt>
                <c:pt idx="46495">
                  <c:v>0.83278107144776203</c:v>
                </c:pt>
                <c:pt idx="46496">
                  <c:v>0.83279898264405083</c:v>
                </c:pt>
                <c:pt idx="46497">
                  <c:v>0.83281689384033963</c:v>
                </c:pt>
                <c:pt idx="46498">
                  <c:v>0.83283480503662843</c:v>
                </c:pt>
                <c:pt idx="46499">
                  <c:v>0.83285271623291723</c:v>
                </c:pt>
                <c:pt idx="46500">
                  <c:v>0.83287062742920603</c:v>
                </c:pt>
                <c:pt idx="46501">
                  <c:v>0.83288853862549483</c:v>
                </c:pt>
                <c:pt idx="46502">
                  <c:v>0.83290644982178363</c:v>
                </c:pt>
                <c:pt idx="46503">
                  <c:v>0.83292436101807243</c:v>
                </c:pt>
                <c:pt idx="46504">
                  <c:v>0.83294227221436123</c:v>
                </c:pt>
                <c:pt idx="46505">
                  <c:v>0.83296018341065003</c:v>
                </c:pt>
                <c:pt idx="46506">
                  <c:v>0.83297809460693883</c:v>
                </c:pt>
                <c:pt idx="46507">
                  <c:v>0.83299600580322763</c:v>
                </c:pt>
                <c:pt idx="46508">
                  <c:v>0.83301391699951643</c:v>
                </c:pt>
                <c:pt idx="46509">
                  <c:v>0.83303182819580524</c:v>
                </c:pt>
                <c:pt idx="46510">
                  <c:v>0.83304973939209404</c:v>
                </c:pt>
                <c:pt idx="46511">
                  <c:v>0.83306765058838284</c:v>
                </c:pt>
                <c:pt idx="46512">
                  <c:v>0.83308556178467164</c:v>
                </c:pt>
                <c:pt idx="46513">
                  <c:v>0.83310347298096044</c:v>
                </c:pt>
                <c:pt idx="46514">
                  <c:v>0.83312138417724924</c:v>
                </c:pt>
                <c:pt idx="46515">
                  <c:v>0.83313929537353804</c:v>
                </c:pt>
                <c:pt idx="46516">
                  <c:v>0.83315720656982684</c:v>
                </c:pt>
                <c:pt idx="46517">
                  <c:v>0.83317511776611564</c:v>
                </c:pt>
                <c:pt idx="46518">
                  <c:v>0.83319302896240444</c:v>
                </c:pt>
                <c:pt idx="46519">
                  <c:v>0.83321094015869324</c:v>
                </c:pt>
                <c:pt idx="46520">
                  <c:v>0.83322885135498204</c:v>
                </c:pt>
                <c:pt idx="46521">
                  <c:v>0.83324676255127084</c:v>
                </c:pt>
                <c:pt idx="46522">
                  <c:v>0.83326467374755964</c:v>
                </c:pt>
                <c:pt idx="46523">
                  <c:v>0.83328258494384844</c:v>
                </c:pt>
                <c:pt idx="46524">
                  <c:v>0.83330049614013724</c:v>
                </c:pt>
                <c:pt idx="46525">
                  <c:v>0.83331840733642604</c:v>
                </c:pt>
                <c:pt idx="46526">
                  <c:v>0.83333631853271484</c:v>
                </c:pt>
                <c:pt idx="46527">
                  <c:v>0.83335422972900364</c:v>
                </c:pt>
                <c:pt idx="46528">
                  <c:v>0.83337214092529244</c:v>
                </c:pt>
                <c:pt idx="46529">
                  <c:v>0.83339005212158124</c:v>
                </c:pt>
                <c:pt idx="46530">
                  <c:v>0.83340796331787004</c:v>
                </c:pt>
                <c:pt idx="46531">
                  <c:v>0.83342587451415884</c:v>
                </c:pt>
                <c:pt idx="46532">
                  <c:v>0.83344378571044764</c:v>
                </c:pt>
                <c:pt idx="46533">
                  <c:v>0.83346169690673644</c:v>
                </c:pt>
                <c:pt idx="46534">
                  <c:v>0.83347960810302524</c:v>
                </c:pt>
                <c:pt idx="46535">
                  <c:v>0.83349751929931404</c:v>
                </c:pt>
                <c:pt idx="46536">
                  <c:v>0.83351543049560284</c:v>
                </c:pt>
                <c:pt idx="46537">
                  <c:v>0.83353334169189164</c:v>
                </c:pt>
                <c:pt idx="46538">
                  <c:v>0.83355125288818044</c:v>
                </c:pt>
                <c:pt idx="46539">
                  <c:v>0.83356916408446924</c:v>
                </c:pt>
                <c:pt idx="46540">
                  <c:v>0.83358707528075804</c:v>
                </c:pt>
                <c:pt idx="46541">
                  <c:v>0.83360498647704684</c:v>
                </c:pt>
                <c:pt idx="46542">
                  <c:v>0.83362289767333564</c:v>
                </c:pt>
                <c:pt idx="46543">
                  <c:v>0.83364080886962444</c:v>
                </c:pt>
                <c:pt idx="46544">
                  <c:v>0.83365872006591324</c:v>
                </c:pt>
                <c:pt idx="46545">
                  <c:v>0.83367663126220204</c:v>
                </c:pt>
                <c:pt idx="46546">
                  <c:v>0.83369454245849084</c:v>
                </c:pt>
                <c:pt idx="46547">
                  <c:v>0.83371245365477964</c:v>
                </c:pt>
                <c:pt idx="46548">
                  <c:v>0.83373036485106844</c:v>
                </c:pt>
                <c:pt idx="46549">
                  <c:v>0.83374827604735724</c:v>
                </c:pt>
                <c:pt idx="46550">
                  <c:v>0.83376618724364604</c:v>
                </c:pt>
                <c:pt idx="46551">
                  <c:v>0.83378409843993484</c:v>
                </c:pt>
                <c:pt idx="46552">
                  <c:v>0.83380200963622364</c:v>
                </c:pt>
                <c:pt idx="46553">
                  <c:v>0.83381992083251244</c:v>
                </c:pt>
                <c:pt idx="46554">
                  <c:v>0.83383783202880124</c:v>
                </c:pt>
                <c:pt idx="46555">
                  <c:v>0.83385574322509004</c:v>
                </c:pt>
                <c:pt idx="46556">
                  <c:v>0.83387365442137884</c:v>
                </c:pt>
                <c:pt idx="46557">
                  <c:v>0.83389156561766764</c:v>
                </c:pt>
                <c:pt idx="46558">
                  <c:v>0.83390947681395644</c:v>
                </c:pt>
                <c:pt idx="46559">
                  <c:v>0.83392738801024524</c:v>
                </c:pt>
                <c:pt idx="46560">
                  <c:v>0.83394529920653404</c:v>
                </c:pt>
                <c:pt idx="46561">
                  <c:v>0.83396321040282284</c:v>
                </c:pt>
                <c:pt idx="46562">
                  <c:v>0.83398112159911164</c:v>
                </c:pt>
                <c:pt idx="46563">
                  <c:v>0.83399903279540044</c:v>
                </c:pt>
                <c:pt idx="46564">
                  <c:v>0.83401694399168924</c:v>
                </c:pt>
                <c:pt idx="46565">
                  <c:v>0.83403485518797804</c:v>
                </c:pt>
                <c:pt idx="46566">
                  <c:v>0.83405276638426684</c:v>
                </c:pt>
                <c:pt idx="46567">
                  <c:v>0.83407067758055564</c:v>
                </c:pt>
                <c:pt idx="46568">
                  <c:v>0.83408858877684444</c:v>
                </c:pt>
                <c:pt idx="46569">
                  <c:v>0.83410649997313324</c:v>
                </c:pt>
                <c:pt idx="46570">
                  <c:v>0.83412441116942204</c:v>
                </c:pt>
                <c:pt idx="46571">
                  <c:v>0.83414232236571084</c:v>
                </c:pt>
                <c:pt idx="46572">
                  <c:v>0.83416023356199964</c:v>
                </c:pt>
                <c:pt idx="46573">
                  <c:v>0.83417814475828844</c:v>
                </c:pt>
                <c:pt idx="46574">
                  <c:v>0.83419605595457724</c:v>
                </c:pt>
                <c:pt idx="46575">
                  <c:v>0.83421396715086604</c:v>
                </c:pt>
                <c:pt idx="46576">
                  <c:v>0.83423187834715484</c:v>
                </c:pt>
                <c:pt idx="46577">
                  <c:v>0.83424978954344364</c:v>
                </c:pt>
                <c:pt idx="46578">
                  <c:v>0.83426770073973244</c:v>
                </c:pt>
                <c:pt idx="46579">
                  <c:v>0.83428561193602124</c:v>
                </c:pt>
                <c:pt idx="46580">
                  <c:v>0.83430352313231004</c:v>
                </c:pt>
                <c:pt idx="46581">
                  <c:v>0.83432143432859884</c:v>
                </c:pt>
                <c:pt idx="46582">
                  <c:v>0.83433934552488764</c:v>
                </c:pt>
                <c:pt idx="46583">
                  <c:v>0.83435725672117644</c:v>
                </c:pt>
                <c:pt idx="46584">
                  <c:v>0.83437516791746524</c:v>
                </c:pt>
                <c:pt idx="46585">
                  <c:v>0.83439307911375404</c:v>
                </c:pt>
                <c:pt idx="46586">
                  <c:v>0.83441099031004284</c:v>
                </c:pt>
                <c:pt idx="46587">
                  <c:v>0.83442890150633164</c:v>
                </c:pt>
                <c:pt idx="46588">
                  <c:v>0.83444681270262044</c:v>
                </c:pt>
                <c:pt idx="46589">
                  <c:v>0.83446472389890924</c:v>
                </c:pt>
                <c:pt idx="46590">
                  <c:v>0.83448263509519804</c:v>
                </c:pt>
                <c:pt idx="46591">
                  <c:v>0.83450054629148684</c:v>
                </c:pt>
                <c:pt idx="46592">
                  <c:v>0.83451845748777564</c:v>
                </c:pt>
                <c:pt idx="46593">
                  <c:v>0.83453636868406444</c:v>
                </c:pt>
                <c:pt idx="46594">
                  <c:v>0.83455427988035324</c:v>
                </c:pt>
                <c:pt idx="46595">
                  <c:v>0.83457219107664204</c:v>
                </c:pt>
                <c:pt idx="46596">
                  <c:v>0.83459010227293084</c:v>
                </c:pt>
                <c:pt idx="46597">
                  <c:v>0.83460801346921965</c:v>
                </c:pt>
                <c:pt idx="46598">
                  <c:v>0.83462592466550845</c:v>
                </c:pt>
                <c:pt idx="46599">
                  <c:v>0.83464383586179725</c:v>
                </c:pt>
                <c:pt idx="46600">
                  <c:v>0.83466174705808605</c:v>
                </c:pt>
                <c:pt idx="46601">
                  <c:v>0.83467965825437485</c:v>
                </c:pt>
                <c:pt idx="46602">
                  <c:v>0.83469756945066365</c:v>
                </c:pt>
                <c:pt idx="46603">
                  <c:v>0.83471548064695245</c:v>
                </c:pt>
                <c:pt idx="46604">
                  <c:v>0.83473339184324125</c:v>
                </c:pt>
                <c:pt idx="46605">
                  <c:v>0.83475130303953005</c:v>
                </c:pt>
                <c:pt idx="46606">
                  <c:v>0.83476921423581885</c:v>
                </c:pt>
                <c:pt idx="46607">
                  <c:v>0.83478712543210765</c:v>
                </c:pt>
                <c:pt idx="46608">
                  <c:v>0.83480503662839645</c:v>
                </c:pt>
                <c:pt idx="46609">
                  <c:v>0.83482294782468525</c:v>
                </c:pt>
                <c:pt idx="46610">
                  <c:v>0.83484085902097405</c:v>
                </c:pt>
                <c:pt idx="46611">
                  <c:v>0.83485877021726285</c:v>
                </c:pt>
                <c:pt idx="46612">
                  <c:v>0.83487668141355165</c:v>
                </c:pt>
                <c:pt idx="46613">
                  <c:v>0.83489459260984045</c:v>
                </c:pt>
                <c:pt idx="46614">
                  <c:v>0.83491250380612925</c:v>
                </c:pt>
                <c:pt idx="46615">
                  <c:v>0.83493041500241805</c:v>
                </c:pt>
                <c:pt idx="46616">
                  <c:v>0.83494832619870685</c:v>
                </c:pt>
                <c:pt idx="46617">
                  <c:v>0.83496623739499565</c:v>
                </c:pt>
                <c:pt idx="46618">
                  <c:v>0.83498414859128445</c:v>
                </c:pt>
                <c:pt idx="46619">
                  <c:v>0.83500205978757325</c:v>
                </c:pt>
                <c:pt idx="46620">
                  <c:v>0.83501997098386205</c:v>
                </c:pt>
                <c:pt idx="46621">
                  <c:v>0.83503788218015085</c:v>
                </c:pt>
                <c:pt idx="46622">
                  <c:v>0.83505579337643965</c:v>
                </c:pt>
                <c:pt idx="46623">
                  <c:v>0.83507370457272845</c:v>
                </c:pt>
                <c:pt idx="46624">
                  <c:v>0.83509161576901725</c:v>
                </c:pt>
                <c:pt idx="46625">
                  <c:v>0.83510952696530605</c:v>
                </c:pt>
                <c:pt idx="46626">
                  <c:v>0.83512743816159485</c:v>
                </c:pt>
                <c:pt idx="46627">
                  <c:v>0.83514534935788365</c:v>
                </c:pt>
                <c:pt idx="46628">
                  <c:v>0.83516326055417245</c:v>
                </c:pt>
                <c:pt idx="46629">
                  <c:v>0.83518117175046125</c:v>
                </c:pt>
                <c:pt idx="46630">
                  <c:v>0.83519908294675005</c:v>
                </c:pt>
                <c:pt idx="46631">
                  <c:v>0.83521699414303885</c:v>
                </c:pt>
                <c:pt idx="46632">
                  <c:v>0.83523490533932765</c:v>
                </c:pt>
                <c:pt idx="46633">
                  <c:v>0.83525281653561645</c:v>
                </c:pt>
                <c:pt idx="46634">
                  <c:v>0.83527072773190525</c:v>
                </c:pt>
                <c:pt idx="46635">
                  <c:v>0.83528863892819405</c:v>
                </c:pt>
                <c:pt idx="46636">
                  <c:v>0.83530655012448285</c:v>
                </c:pt>
                <c:pt idx="46637">
                  <c:v>0.83532446132077165</c:v>
                </c:pt>
                <c:pt idx="46638">
                  <c:v>0.83534237251706045</c:v>
                </c:pt>
                <c:pt idx="46639">
                  <c:v>0.83536028371334925</c:v>
                </c:pt>
                <c:pt idx="46640">
                  <c:v>0.83537819490963805</c:v>
                </c:pt>
                <c:pt idx="46641">
                  <c:v>0.83539610610592685</c:v>
                </c:pt>
                <c:pt idx="46642">
                  <c:v>0.83541401730221565</c:v>
                </c:pt>
                <c:pt idx="46643">
                  <c:v>0.83543192849850445</c:v>
                </c:pt>
                <c:pt idx="46644">
                  <c:v>0.83544983969479325</c:v>
                </c:pt>
                <c:pt idx="46645">
                  <c:v>0.83546775089108205</c:v>
                </c:pt>
                <c:pt idx="46646">
                  <c:v>0.83548566208737085</c:v>
                </c:pt>
                <c:pt idx="46647">
                  <c:v>0.83550357328365965</c:v>
                </c:pt>
                <c:pt idx="46648">
                  <c:v>0.83552148447994845</c:v>
                </c:pt>
                <c:pt idx="46649">
                  <c:v>0.83553939567623725</c:v>
                </c:pt>
                <c:pt idx="46650">
                  <c:v>0.83555730687252605</c:v>
                </c:pt>
                <c:pt idx="46651">
                  <c:v>0.83557521806881485</c:v>
                </c:pt>
                <c:pt idx="46652">
                  <c:v>0.83559312926510365</c:v>
                </c:pt>
                <c:pt idx="46653">
                  <c:v>0.83561104046139245</c:v>
                </c:pt>
                <c:pt idx="46654">
                  <c:v>0.83562895165768125</c:v>
                </c:pt>
                <c:pt idx="46655">
                  <c:v>0.83564686285397005</c:v>
                </c:pt>
                <c:pt idx="46656">
                  <c:v>0.83566477405025885</c:v>
                </c:pt>
                <c:pt idx="46657">
                  <c:v>0.83568268524654765</c:v>
                </c:pt>
                <c:pt idx="46658">
                  <c:v>0.83570059644283645</c:v>
                </c:pt>
                <c:pt idx="46659">
                  <c:v>0.83571850763912525</c:v>
                </c:pt>
                <c:pt idx="46660">
                  <c:v>0.83573641883541405</c:v>
                </c:pt>
                <c:pt idx="46661">
                  <c:v>0.83575433003170285</c:v>
                </c:pt>
                <c:pt idx="46662">
                  <c:v>0.83577224122799165</c:v>
                </c:pt>
                <c:pt idx="46663">
                  <c:v>0.83579015242428045</c:v>
                </c:pt>
                <c:pt idx="46664">
                  <c:v>0.83580806362056925</c:v>
                </c:pt>
                <c:pt idx="46665">
                  <c:v>0.83582597481685805</c:v>
                </c:pt>
                <c:pt idx="46666">
                  <c:v>0.83584388601314685</c:v>
                </c:pt>
                <c:pt idx="46667">
                  <c:v>0.83586179720943565</c:v>
                </c:pt>
                <c:pt idx="46668">
                  <c:v>0.83587970840572445</c:v>
                </c:pt>
                <c:pt idx="46669">
                  <c:v>0.83589761960201325</c:v>
                </c:pt>
                <c:pt idx="46670">
                  <c:v>0.83591553079830205</c:v>
                </c:pt>
                <c:pt idx="46671">
                  <c:v>0.83593344199459085</c:v>
                </c:pt>
                <c:pt idx="46672">
                  <c:v>0.83595135319087965</c:v>
                </c:pt>
                <c:pt idx="46673">
                  <c:v>0.83596926438716845</c:v>
                </c:pt>
                <c:pt idx="46674">
                  <c:v>0.83598717558345725</c:v>
                </c:pt>
                <c:pt idx="46675">
                  <c:v>0.83600508677974605</c:v>
                </c:pt>
                <c:pt idx="46676">
                  <c:v>0.83602299797603485</c:v>
                </c:pt>
                <c:pt idx="46677">
                  <c:v>0.83604090917232365</c:v>
                </c:pt>
                <c:pt idx="46678">
                  <c:v>0.83605882036861245</c:v>
                </c:pt>
                <c:pt idx="46679">
                  <c:v>0.83607673156490125</c:v>
                </c:pt>
                <c:pt idx="46680">
                  <c:v>0.83609464276119005</c:v>
                </c:pt>
                <c:pt idx="46681">
                  <c:v>0.83611255395747885</c:v>
                </c:pt>
                <c:pt idx="46682">
                  <c:v>0.83613046515376765</c:v>
                </c:pt>
                <c:pt idx="46683">
                  <c:v>0.83614837635005645</c:v>
                </c:pt>
                <c:pt idx="46684">
                  <c:v>0.83616628754634525</c:v>
                </c:pt>
                <c:pt idx="46685">
                  <c:v>0.83618419874263406</c:v>
                </c:pt>
                <c:pt idx="46686">
                  <c:v>0.83620210993892286</c:v>
                </c:pt>
                <c:pt idx="46687">
                  <c:v>0.83622002113521166</c:v>
                </c:pt>
                <c:pt idx="46688">
                  <c:v>0.83623793233150046</c:v>
                </c:pt>
                <c:pt idx="46689">
                  <c:v>0.83625584352778926</c:v>
                </c:pt>
                <c:pt idx="46690">
                  <c:v>0.83627375472407806</c:v>
                </c:pt>
                <c:pt idx="46691">
                  <c:v>0.83629166592036686</c:v>
                </c:pt>
                <c:pt idx="46692">
                  <c:v>0.83630957711665566</c:v>
                </c:pt>
                <c:pt idx="46693">
                  <c:v>0.83632748831294446</c:v>
                </c:pt>
                <c:pt idx="46694">
                  <c:v>0.83634539950923326</c:v>
                </c:pt>
                <c:pt idx="46695">
                  <c:v>0.83636331070552206</c:v>
                </c:pt>
                <c:pt idx="46696">
                  <c:v>0.83638122190181086</c:v>
                </c:pt>
                <c:pt idx="46697">
                  <c:v>0.83639913309809966</c:v>
                </c:pt>
                <c:pt idx="46698">
                  <c:v>0.83641704429438846</c:v>
                </c:pt>
                <c:pt idx="46699">
                  <c:v>0.83643495549067726</c:v>
                </c:pt>
                <c:pt idx="46700">
                  <c:v>0.83645286668696606</c:v>
                </c:pt>
                <c:pt idx="46701">
                  <c:v>0.83647077788325486</c:v>
                </c:pt>
                <c:pt idx="46702">
                  <c:v>0.83648868907954366</c:v>
                </c:pt>
                <c:pt idx="46703">
                  <c:v>0.83650660027583246</c:v>
                </c:pt>
                <c:pt idx="46704">
                  <c:v>0.83652451147212126</c:v>
                </c:pt>
                <c:pt idx="46705">
                  <c:v>0.83654242266841006</c:v>
                </c:pt>
                <c:pt idx="46706">
                  <c:v>0.83656033386469886</c:v>
                </c:pt>
                <c:pt idx="46707">
                  <c:v>0.83657824506098766</c:v>
                </c:pt>
                <c:pt idx="46708">
                  <c:v>0.83659615625727646</c:v>
                </c:pt>
                <c:pt idx="46709">
                  <c:v>0.83661406745356526</c:v>
                </c:pt>
                <c:pt idx="46710">
                  <c:v>0.83663197864985406</c:v>
                </c:pt>
                <c:pt idx="46711">
                  <c:v>0.83664988984614286</c:v>
                </c:pt>
                <c:pt idx="46712">
                  <c:v>0.83666780104243166</c:v>
                </c:pt>
                <c:pt idx="46713">
                  <c:v>0.83668571223872046</c:v>
                </c:pt>
                <c:pt idx="46714">
                  <c:v>0.83670362343500926</c:v>
                </c:pt>
                <c:pt idx="46715">
                  <c:v>0.83672153463129806</c:v>
                </c:pt>
                <c:pt idx="46716">
                  <c:v>0.83673944582758686</c:v>
                </c:pt>
                <c:pt idx="46717">
                  <c:v>0.83675735702387566</c:v>
                </c:pt>
                <c:pt idx="46718">
                  <c:v>0.83677526822016446</c:v>
                </c:pt>
                <c:pt idx="46719">
                  <c:v>0.83679317941645326</c:v>
                </c:pt>
                <c:pt idx="46720">
                  <c:v>0.83681109061274206</c:v>
                </c:pt>
                <c:pt idx="46721">
                  <c:v>0.83682900180903086</c:v>
                </c:pt>
                <c:pt idx="46722">
                  <c:v>0.83684691300531966</c:v>
                </c:pt>
                <c:pt idx="46723">
                  <c:v>0.83686482420160846</c:v>
                </c:pt>
                <c:pt idx="46724">
                  <c:v>0.83688273539789726</c:v>
                </c:pt>
                <c:pt idx="46725">
                  <c:v>0.83690064659418606</c:v>
                </c:pt>
                <c:pt idx="46726">
                  <c:v>0.83691855779047486</c:v>
                </c:pt>
                <c:pt idx="46727">
                  <c:v>0.83693646898676366</c:v>
                </c:pt>
                <c:pt idx="46728">
                  <c:v>0.83695438018305246</c:v>
                </c:pt>
                <c:pt idx="46729">
                  <c:v>0.83697229137934126</c:v>
                </c:pt>
                <c:pt idx="46730">
                  <c:v>0.83699020257563006</c:v>
                </c:pt>
                <c:pt idx="46731">
                  <c:v>0.83700811377191886</c:v>
                </c:pt>
                <c:pt idx="46732">
                  <c:v>0.83702602496820766</c:v>
                </c:pt>
                <c:pt idx="46733">
                  <c:v>0.83704393616449646</c:v>
                </c:pt>
                <c:pt idx="46734">
                  <c:v>0.83706184736078526</c:v>
                </c:pt>
                <c:pt idx="46735">
                  <c:v>0.83707975855707406</c:v>
                </c:pt>
                <c:pt idx="46736">
                  <c:v>0.83709766975336286</c:v>
                </c:pt>
                <c:pt idx="46737">
                  <c:v>0.83711558094965166</c:v>
                </c:pt>
                <c:pt idx="46738">
                  <c:v>0.83713349214594046</c:v>
                </c:pt>
                <c:pt idx="46739">
                  <c:v>0.83715140334222926</c:v>
                </c:pt>
                <c:pt idx="46740">
                  <c:v>0.83716931453851806</c:v>
                </c:pt>
                <c:pt idx="46741">
                  <c:v>0.83718722573480686</c:v>
                </c:pt>
                <c:pt idx="46742">
                  <c:v>0.83720513693109566</c:v>
                </c:pt>
                <c:pt idx="46743">
                  <c:v>0.83722304812738446</c:v>
                </c:pt>
                <c:pt idx="46744">
                  <c:v>0.83724095932367326</c:v>
                </c:pt>
                <c:pt idx="46745">
                  <c:v>0.83725887051996206</c:v>
                </c:pt>
                <c:pt idx="46746">
                  <c:v>0.83727678171625086</c:v>
                </c:pt>
                <c:pt idx="46747">
                  <c:v>0.83729469291253966</c:v>
                </c:pt>
                <c:pt idx="46748">
                  <c:v>0.83731260410882846</c:v>
                </c:pt>
                <c:pt idx="46749">
                  <c:v>0.83733051530511726</c:v>
                </c:pt>
                <c:pt idx="46750">
                  <c:v>0.83734842650140606</c:v>
                </c:pt>
                <c:pt idx="46751">
                  <c:v>0.83736633769769486</c:v>
                </c:pt>
                <c:pt idx="46752">
                  <c:v>0.83738424889398366</c:v>
                </c:pt>
                <c:pt idx="46753">
                  <c:v>0.83740216009027246</c:v>
                </c:pt>
                <c:pt idx="46754">
                  <c:v>0.83742007128656126</c:v>
                </c:pt>
                <c:pt idx="46755">
                  <c:v>0.83743798248285006</c:v>
                </c:pt>
                <c:pt idx="46756">
                  <c:v>0.83745589367913886</c:v>
                </c:pt>
                <c:pt idx="46757">
                  <c:v>0.83747380487542766</c:v>
                </c:pt>
                <c:pt idx="46758">
                  <c:v>0.83749171607171646</c:v>
                </c:pt>
                <c:pt idx="46759">
                  <c:v>0.83750962726800526</c:v>
                </c:pt>
                <c:pt idx="46760">
                  <c:v>0.83752753846429406</c:v>
                </c:pt>
                <c:pt idx="46761">
                  <c:v>0.83754544966058286</c:v>
                </c:pt>
                <c:pt idx="46762">
                  <c:v>0.83756336085687166</c:v>
                </c:pt>
                <c:pt idx="46763">
                  <c:v>0.83758127205316046</c:v>
                </c:pt>
                <c:pt idx="46764">
                  <c:v>0.83759918324944926</c:v>
                </c:pt>
                <c:pt idx="46765">
                  <c:v>0.83761709444573806</c:v>
                </c:pt>
                <c:pt idx="46766">
                  <c:v>0.83763500564202686</c:v>
                </c:pt>
                <c:pt idx="46767">
                  <c:v>0.83765291683831566</c:v>
                </c:pt>
                <c:pt idx="46768">
                  <c:v>0.83767082803460446</c:v>
                </c:pt>
                <c:pt idx="46769">
                  <c:v>0.83768873923089326</c:v>
                </c:pt>
                <c:pt idx="46770">
                  <c:v>0.83770665042718206</c:v>
                </c:pt>
                <c:pt idx="46771">
                  <c:v>0.83772456162347086</c:v>
                </c:pt>
                <c:pt idx="46772">
                  <c:v>0.83774247281975966</c:v>
                </c:pt>
                <c:pt idx="46773">
                  <c:v>0.83776038401604846</c:v>
                </c:pt>
                <c:pt idx="46774">
                  <c:v>0.83777829521233727</c:v>
                </c:pt>
                <c:pt idx="46775">
                  <c:v>0.83779620640862607</c:v>
                </c:pt>
                <c:pt idx="46776">
                  <c:v>0.83781411760491487</c:v>
                </c:pt>
                <c:pt idx="46777">
                  <c:v>0.83783202880120367</c:v>
                </c:pt>
                <c:pt idx="46778">
                  <c:v>0.83784993999749247</c:v>
                </c:pt>
                <c:pt idx="46779">
                  <c:v>0.83786785119378127</c:v>
                </c:pt>
                <c:pt idx="46780">
                  <c:v>0.83788576239007007</c:v>
                </c:pt>
                <c:pt idx="46781">
                  <c:v>0.83790367358635887</c:v>
                </c:pt>
                <c:pt idx="46782">
                  <c:v>0.83792158478264767</c:v>
                </c:pt>
                <c:pt idx="46783">
                  <c:v>0.83793949597893647</c:v>
                </c:pt>
                <c:pt idx="46784">
                  <c:v>0.83795740717522527</c:v>
                </c:pt>
                <c:pt idx="46785">
                  <c:v>0.83797531837151407</c:v>
                </c:pt>
                <c:pt idx="46786">
                  <c:v>0.83799322956780287</c:v>
                </c:pt>
                <c:pt idx="46787">
                  <c:v>0.83801114076409167</c:v>
                </c:pt>
                <c:pt idx="46788">
                  <c:v>0.83802905196038047</c:v>
                </c:pt>
                <c:pt idx="46789">
                  <c:v>0.83804696315666927</c:v>
                </c:pt>
                <c:pt idx="46790">
                  <c:v>0.83806487435295807</c:v>
                </c:pt>
                <c:pt idx="46791">
                  <c:v>0.83808278554924687</c:v>
                </c:pt>
                <c:pt idx="46792">
                  <c:v>0.83810069674553567</c:v>
                </c:pt>
                <c:pt idx="46793">
                  <c:v>0.83811860794182447</c:v>
                </c:pt>
                <c:pt idx="46794">
                  <c:v>0.83813651913811327</c:v>
                </c:pt>
                <c:pt idx="46795">
                  <c:v>0.83815443033440207</c:v>
                </c:pt>
                <c:pt idx="46796">
                  <c:v>0.83817234153069087</c:v>
                </c:pt>
                <c:pt idx="46797">
                  <c:v>0.83819025272697967</c:v>
                </c:pt>
                <c:pt idx="46798">
                  <c:v>0.83820816392326847</c:v>
                </c:pt>
                <c:pt idx="46799">
                  <c:v>0.83822607511955727</c:v>
                </c:pt>
                <c:pt idx="46800">
                  <c:v>0.83824398631584607</c:v>
                </c:pt>
                <c:pt idx="46801">
                  <c:v>0.83826189751213487</c:v>
                </c:pt>
                <c:pt idx="46802">
                  <c:v>0.83827980870842367</c:v>
                </c:pt>
                <c:pt idx="46803">
                  <c:v>0.83829771990471247</c:v>
                </c:pt>
                <c:pt idx="46804">
                  <c:v>0.83831563110100127</c:v>
                </c:pt>
                <c:pt idx="46805">
                  <c:v>0.83833354229729007</c:v>
                </c:pt>
                <c:pt idx="46806">
                  <c:v>0.83835145349357887</c:v>
                </c:pt>
                <c:pt idx="46807">
                  <c:v>0.83836936468986767</c:v>
                </c:pt>
                <c:pt idx="46808">
                  <c:v>0.83838727588615647</c:v>
                </c:pt>
                <c:pt idx="46809">
                  <c:v>0.83840518708244527</c:v>
                </c:pt>
                <c:pt idx="46810">
                  <c:v>0.83842309827873407</c:v>
                </c:pt>
                <c:pt idx="46811">
                  <c:v>0.83844100947502287</c:v>
                </c:pt>
                <c:pt idx="46812">
                  <c:v>0.83845892067131167</c:v>
                </c:pt>
                <c:pt idx="46813">
                  <c:v>0.83847683186760047</c:v>
                </c:pt>
                <c:pt idx="46814">
                  <c:v>0.83849474306388927</c:v>
                </c:pt>
                <c:pt idx="46815">
                  <c:v>0.83851265426017807</c:v>
                </c:pt>
                <c:pt idx="46816">
                  <c:v>0.83853056545646687</c:v>
                </c:pt>
                <c:pt idx="46817">
                  <c:v>0.83854847665275567</c:v>
                </c:pt>
                <c:pt idx="46818">
                  <c:v>0.83856638784904447</c:v>
                </c:pt>
                <c:pt idx="46819">
                  <c:v>0.83858429904533327</c:v>
                </c:pt>
                <c:pt idx="46820">
                  <c:v>0.83860221024162207</c:v>
                </c:pt>
                <c:pt idx="46821">
                  <c:v>0.83862012143791087</c:v>
                </c:pt>
                <c:pt idx="46822">
                  <c:v>0.83863803263419967</c:v>
                </c:pt>
                <c:pt idx="46823">
                  <c:v>0.83865594383048847</c:v>
                </c:pt>
                <c:pt idx="46824">
                  <c:v>0.83867385502677727</c:v>
                </c:pt>
                <c:pt idx="46825">
                  <c:v>0.83869176622306607</c:v>
                </c:pt>
                <c:pt idx="46826">
                  <c:v>0.83870967741935487</c:v>
                </c:pt>
                <c:pt idx="46827">
                  <c:v>0.83872758861564367</c:v>
                </c:pt>
                <c:pt idx="46828">
                  <c:v>0.83874549981193247</c:v>
                </c:pt>
                <c:pt idx="46829">
                  <c:v>0.83876341100822127</c:v>
                </c:pt>
                <c:pt idx="46830">
                  <c:v>0.83878132220451007</c:v>
                </c:pt>
                <c:pt idx="46831">
                  <c:v>0.83879923340079887</c:v>
                </c:pt>
                <c:pt idx="46832">
                  <c:v>0.83881714459708767</c:v>
                </c:pt>
                <c:pt idx="46833">
                  <c:v>0.83883505579337647</c:v>
                </c:pt>
                <c:pt idx="46834">
                  <c:v>0.83885296698966527</c:v>
                </c:pt>
                <c:pt idx="46835">
                  <c:v>0.83887087818595407</c:v>
                </c:pt>
                <c:pt idx="46836">
                  <c:v>0.83888878938224287</c:v>
                </c:pt>
                <c:pt idx="46837">
                  <c:v>0.83890670057853167</c:v>
                </c:pt>
                <c:pt idx="46838">
                  <c:v>0.83892461177482047</c:v>
                </c:pt>
                <c:pt idx="46839">
                  <c:v>0.83894252297110927</c:v>
                </c:pt>
                <c:pt idx="46840">
                  <c:v>0.83896043416739807</c:v>
                </c:pt>
                <c:pt idx="46841">
                  <c:v>0.83897834536368687</c:v>
                </c:pt>
                <c:pt idx="46842">
                  <c:v>0.83899625655997567</c:v>
                </c:pt>
                <c:pt idx="46843">
                  <c:v>0.83901416775626447</c:v>
                </c:pt>
                <c:pt idx="46844">
                  <c:v>0.83903207895255327</c:v>
                </c:pt>
                <c:pt idx="46845">
                  <c:v>0.83904999014884207</c:v>
                </c:pt>
                <c:pt idx="46846">
                  <c:v>0.83906790134513087</c:v>
                </c:pt>
                <c:pt idx="46847">
                  <c:v>0.83908581254141967</c:v>
                </c:pt>
                <c:pt idx="46848">
                  <c:v>0.83910372373770847</c:v>
                </c:pt>
                <c:pt idx="46849">
                  <c:v>0.83912163493399727</c:v>
                </c:pt>
                <c:pt idx="46850">
                  <c:v>0.83913954613028607</c:v>
                </c:pt>
                <c:pt idx="46851">
                  <c:v>0.83915745732657487</c:v>
                </c:pt>
                <c:pt idx="46852">
                  <c:v>0.83917536852286367</c:v>
                </c:pt>
                <c:pt idx="46853">
                  <c:v>0.83919327971915247</c:v>
                </c:pt>
                <c:pt idx="46854">
                  <c:v>0.83921119091544127</c:v>
                </c:pt>
                <c:pt idx="46855">
                  <c:v>0.83922910211173007</c:v>
                </c:pt>
                <c:pt idx="46856">
                  <c:v>0.83924701330801887</c:v>
                </c:pt>
                <c:pt idx="46857">
                  <c:v>0.83926492450430767</c:v>
                </c:pt>
                <c:pt idx="46858">
                  <c:v>0.83928283570059647</c:v>
                </c:pt>
                <c:pt idx="46859">
                  <c:v>0.83930074689688527</c:v>
                </c:pt>
                <c:pt idx="46860">
                  <c:v>0.83931865809317407</c:v>
                </c:pt>
                <c:pt idx="46861">
                  <c:v>0.83933656928946287</c:v>
                </c:pt>
                <c:pt idx="46862">
                  <c:v>0.83935448048575168</c:v>
                </c:pt>
                <c:pt idx="46863">
                  <c:v>0.83937239168204048</c:v>
                </c:pt>
                <c:pt idx="46864">
                  <c:v>0.83939030287832928</c:v>
                </c:pt>
                <c:pt idx="46865">
                  <c:v>0.83940821407461808</c:v>
                </c:pt>
                <c:pt idx="46866">
                  <c:v>0.83942612527090688</c:v>
                </c:pt>
                <c:pt idx="46867">
                  <c:v>0.83944403646719568</c:v>
                </c:pt>
                <c:pt idx="46868">
                  <c:v>0.83946194766348448</c:v>
                </c:pt>
                <c:pt idx="46869">
                  <c:v>0.83947985885977328</c:v>
                </c:pt>
                <c:pt idx="46870">
                  <c:v>0.83949777005606208</c:v>
                </c:pt>
                <c:pt idx="46871">
                  <c:v>0.83951568125235088</c:v>
                </c:pt>
                <c:pt idx="46872">
                  <c:v>0.83953359244863968</c:v>
                </c:pt>
                <c:pt idx="46873">
                  <c:v>0.83955150364492848</c:v>
                </c:pt>
                <c:pt idx="46874">
                  <c:v>0.83956941484121728</c:v>
                </c:pt>
                <c:pt idx="46875">
                  <c:v>0.83958732603750608</c:v>
                </c:pt>
                <c:pt idx="46876">
                  <c:v>0.83960523723379488</c:v>
                </c:pt>
                <c:pt idx="46877">
                  <c:v>0.83962314843008368</c:v>
                </c:pt>
                <c:pt idx="46878">
                  <c:v>0.83964105962637248</c:v>
                </c:pt>
                <c:pt idx="46879">
                  <c:v>0.83965897082266128</c:v>
                </c:pt>
                <c:pt idx="46880">
                  <c:v>0.83967688201895008</c:v>
                </c:pt>
                <c:pt idx="46881">
                  <c:v>0.83969479321523888</c:v>
                </c:pt>
                <c:pt idx="46882">
                  <c:v>0.83971270441152768</c:v>
                </c:pt>
                <c:pt idx="46883">
                  <c:v>0.83973061560781648</c:v>
                </c:pt>
                <c:pt idx="46884">
                  <c:v>0.83974852680410528</c:v>
                </c:pt>
                <c:pt idx="46885">
                  <c:v>0.83976643800039408</c:v>
                </c:pt>
                <c:pt idx="46886">
                  <c:v>0.83978434919668288</c:v>
                </c:pt>
                <c:pt idx="46887">
                  <c:v>0.83980226039297168</c:v>
                </c:pt>
                <c:pt idx="46888">
                  <c:v>0.83982017158926048</c:v>
                </c:pt>
                <c:pt idx="46889">
                  <c:v>0.83983808278554928</c:v>
                </c:pt>
                <c:pt idx="46890">
                  <c:v>0.83985599398183808</c:v>
                </c:pt>
                <c:pt idx="46891">
                  <c:v>0.83987390517812688</c:v>
                </c:pt>
                <c:pt idx="46892">
                  <c:v>0.83989181637441568</c:v>
                </c:pt>
                <c:pt idx="46893">
                  <c:v>0.83990972757070448</c:v>
                </c:pt>
                <c:pt idx="46894">
                  <c:v>0.83992763876699328</c:v>
                </c:pt>
                <c:pt idx="46895">
                  <c:v>0.83994554996328208</c:v>
                </c:pt>
                <c:pt idx="46896">
                  <c:v>0.83996346115957088</c:v>
                </c:pt>
                <c:pt idx="46897">
                  <c:v>0.83998137235585968</c:v>
                </c:pt>
                <c:pt idx="46898">
                  <c:v>0.83999928355214848</c:v>
                </c:pt>
                <c:pt idx="46899">
                  <c:v>0.84001719474843728</c:v>
                </c:pt>
                <c:pt idx="46900">
                  <c:v>0.84003510594472608</c:v>
                </c:pt>
                <c:pt idx="46901">
                  <c:v>0.84005301714101488</c:v>
                </c:pt>
                <c:pt idx="46902">
                  <c:v>0.84007092833730368</c:v>
                </c:pt>
                <c:pt idx="46903">
                  <c:v>0.84008883953359248</c:v>
                </c:pt>
                <c:pt idx="46904">
                  <c:v>0.84010675072988128</c:v>
                </c:pt>
                <c:pt idx="46905">
                  <c:v>0.84012466192617008</c:v>
                </c:pt>
                <c:pt idx="46906">
                  <c:v>0.84014257312245888</c:v>
                </c:pt>
                <c:pt idx="46907">
                  <c:v>0.84016048431874768</c:v>
                </c:pt>
                <c:pt idx="46908">
                  <c:v>0.84017839551503648</c:v>
                </c:pt>
                <c:pt idx="46909">
                  <c:v>0.84019630671132528</c:v>
                </c:pt>
                <c:pt idx="46910">
                  <c:v>0.84021421790761408</c:v>
                </c:pt>
                <c:pt idx="46911">
                  <c:v>0.84023212910390288</c:v>
                </c:pt>
                <c:pt idx="46912">
                  <c:v>0.84025004030019168</c:v>
                </c:pt>
                <c:pt idx="46913">
                  <c:v>0.84026795149648048</c:v>
                </c:pt>
                <c:pt idx="46914">
                  <c:v>0.84028586269276928</c:v>
                </c:pt>
                <c:pt idx="46915">
                  <c:v>0.84030377388905808</c:v>
                </c:pt>
                <c:pt idx="46916">
                  <c:v>0.84032168508534688</c:v>
                </c:pt>
                <c:pt idx="46917">
                  <c:v>0.84033959628163568</c:v>
                </c:pt>
                <c:pt idx="46918">
                  <c:v>0.84035750747792448</c:v>
                </c:pt>
                <c:pt idx="46919">
                  <c:v>0.84037541867421328</c:v>
                </c:pt>
                <c:pt idx="46920">
                  <c:v>0.84039332987050208</c:v>
                </c:pt>
                <c:pt idx="46921">
                  <c:v>0.84041124106679088</c:v>
                </c:pt>
                <c:pt idx="46922">
                  <c:v>0.84042915226307968</c:v>
                </c:pt>
                <c:pt idx="46923">
                  <c:v>0.84044706345936848</c:v>
                </c:pt>
                <c:pt idx="46924">
                  <c:v>0.84046497465565728</c:v>
                </c:pt>
                <c:pt idx="46925">
                  <c:v>0.84048288585194608</c:v>
                </c:pt>
                <c:pt idx="46926">
                  <c:v>0.84050079704823488</c:v>
                </c:pt>
                <c:pt idx="46927">
                  <c:v>0.84051870824452368</c:v>
                </c:pt>
                <c:pt idx="46928">
                  <c:v>0.84053661944081248</c:v>
                </c:pt>
                <c:pt idx="46929">
                  <c:v>0.84055453063710128</c:v>
                </c:pt>
                <c:pt idx="46930">
                  <c:v>0.84057244183339008</c:v>
                </c:pt>
                <c:pt idx="46931">
                  <c:v>0.84059035302967888</c:v>
                </c:pt>
                <c:pt idx="46932">
                  <c:v>0.84060826422596768</c:v>
                </c:pt>
                <c:pt idx="46933">
                  <c:v>0.84062617542225648</c:v>
                </c:pt>
                <c:pt idx="46934">
                  <c:v>0.84064408661854528</c:v>
                </c:pt>
                <c:pt idx="46935">
                  <c:v>0.84066199781483408</c:v>
                </c:pt>
                <c:pt idx="46936">
                  <c:v>0.84067990901112288</c:v>
                </c:pt>
                <c:pt idx="46937">
                  <c:v>0.84069782020741168</c:v>
                </c:pt>
                <c:pt idx="46938">
                  <c:v>0.84071573140370048</c:v>
                </c:pt>
                <c:pt idx="46939">
                  <c:v>0.84073364259998928</c:v>
                </c:pt>
                <c:pt idx="46940">
                  <c:v>0.84075155379627808</c:v>
                </c:pt>
                <c:pt idx="46941">
                  <c:v>0.84076946499256688</c:v>
                </c:pt>
                <c:pt idx="46942">
                  <c:v>0.84078737618885568</c:v>
                </c:pt>
                <c:pt idx="46943">
                  <c:v>0.84080528738514448</c:v>
                </c:pt>
                <c:pt idx="46944">
                  <c:v>0.84082319858143328</c:v>
                </c:pt>
                <c:pt idx="46945">
                  <c:v>0.84084110977772208</c:v>
                </c:pt>
                <c:pt idx="46946">
                  <c:v>0.84085902097401088</c:v>
                </c:pt>
                <c:pt idx="46947">
                  <c:v>0.84087693217029968</c:v>
                </c:pt>
                <c:pt idx="46948">
                  <c:v>0.84089484336658848</c:v>
                </c:pt>
                <c:pt idx="46949">
                  <c:v>0.84091275456287728</c:v>
                </c:pt>
                <c:pt idx="46950">
                  <c:v>0.84093066575916608</c:v>
                </c:pt>
                <c:pt idx="46951">
                  <c:v>0.84094857695545489</c:v>
                </c:pt>
                <c:pt idx="46952">
                  <c:v>0.84096648815174369</c:v>
                </c:pt>
                <c:pt idx="46953">
                  <c:v>0.84098439934803249</c:v>
                </c:pt>
                <c:pt idx="46954">
                  <c:v>0.84100231054432129</c:v>
                </c:pt>
                <c:pt idx="46955">
                  <c:v>0.84102022174061009</c:v>
                </c:pt>
                <c:pt idx="46956">
                  <c:v>0.84103813293689889</c:v>
                </c:pt>
                <c:pt idx="46957">
                  <c:v>0.84105604413318769</c:v>
                </c:pt>
                <c:pt idx="46958">
                  <c:v>0.84107395532947649</c:v>
                </c:pt>
                <c:pt idx="46959">
                  <c:v>0.84109186652576529</c:v>
                </c:pt>
                <c:pt idx="46960">
                  <c:v>0.84110977772205409</c:v>
                </c:pt>
                <c:pt idx="46961">
                  <c:v>0.84112768891834289</c:v>
                </c:pt>
                <c:pt idx="46962">
                  <c:v>0.84114560011463169</c:v>
                </c:pt>
                <c:pt idx="46963">
                  <c:v>0.84116351131092049</c:v>
                </c:pt>
                <c:pt idx="46964">
                  <c:v>0.84118142250720929</c:v>
                </c:pt>
                <c:pt idx="46965">
                  <c:v>0.84119933370349809</c:v>
                </c:pt>
                <c:pt idx="46966">
                  <c:v>0.84121724489978689</c:v>
                </c:pt>
                <c:pt idx="46967">
                  <c:v>0.84123515609607569</c:v>
                </c:pt>
                <c:pt idx="46968">
                  <c:v>0.84125306729236449</c:v>
                </c:pt>
                <c:pt idx="46969">
                  <c:v>0.84127097848865329</c:v>
                </c:pt>
                <c:pt idx="46970">
                  <c:v>0.84128888968494209</c:v>
                </c:pt>
                <c:pt idx="46971">
                  <c:v>0.84130680088123089</c:v>
                </c:pt>
                <c:pt idx="46972">
                  <c:v>0.84132471207751969</c:v>
                </c:pt>
                <c:pt idx="46973">
                  <c:v>0.84134262327380849</c:v>
                </c:pt>
                <c:pt idx="46974">
                  <c:v>0.84136053447009729</c:v>
                </c:pt>
                <c:pt idx="46975">
                  <c:v>0.84137844566638609</c:v>
                </c:pt>
                <c:pt idx="46976">
                  <c:v>0.84139635686267489</c:v>
                </c:pt>
                <c:pt idx="46977">
                  <c:v>0.84141426805896369</c:v>
                </c:pt>
                <c:pt idx="46978">
                  <c:v>0.84143217925525249</c:v>
                </c:pt>
                <c:pt idx="46979">
                  <c:v>0.84145009045154129</c:v>
                </c:pt>
                <c:pt idx="46980">
                  <c:v>0.84146800164783009</c:v>
                </c:pt>
                <c:pt idx="46981">
                  <c:v>0.84148591284411889</c:v>
                </c:pt>
                <c:pt idx="46982">
                  <c:v>0.84150382404040769</c:v>
                </c:pt>
                <c:pt idx="46983">
                  <c:v>0.84152173523669649</c:v>
                </c:pt>
                <c:pt idx="46984">
                  <c:v>0.84153964643298529</c:v>
                </c:pt>
                <c:pt idx="46985">
                  <c:v>0.84155755762927409</c:v>
                </c:pt>
                <c:pt idx="46986">
                  <c:v>0.84157546882556289</c:v>
                </c:pt>
                <c:pt idx="46987">
                  <c:v>0.84159338002185169</c:v>
                </c:pt>
                <c:pt idx="46988">
                  <c:v>0.84161129121814049</c:v>
                </c:pt>
                <c:pt idx="46989">
                  <c:v>0.84162920241442929</c:v>
                </c:pt>
                <c:pt idx="46990">
                  <c:v>0.84164711361071809</c:v>
                </c:pt>
                <c:pt idx="46991">
                  <c:v>0.84166502480700689</c:v>
                </c:pt>
                <c:pt idx="46992">
                  <c:v>0.84168293600329569</c:v>
                </c:pt>
                <c:pt idx="46993">
                  <c:v>0.84170084719958449</c:v>
                </c:pt>
                <c:pt idx="46994">
                  <c:v>0.84171875839587329</c:v>
                </c:pt>
                <c:pt idx="46995">
                  <c:v>0.84173666959216209</c:v>
                </c:pt>
                <c:pt idx="46996">
                  <c:v>0.84175458078845089</c:v>
                </c:pt>
                <c:pt idx="46997">
                  <c:v>0.84177249198473969</c:v>
                </c:pt>
                <c:pt idx="46998">
                  <c:v>0.84179040318102849</c:v>
                </c:pt>
                <c:pt idx="46999">
                  <c:v>0.84180831437731729</c:v>
                </c:pt>
                <c:pt idx="47000">
                  <c:v>0.84182622557360609</c:v>
                </c:pt>
                <c:pt idx="47001">
                  <c:v>0.84184413676989489</c:v>
                </c:pt>
                <c:pt idx="47002">
                  <c:v>0.84186204796618369</c:v>
                </c:pt>
                <c:pt idx="47003">
                  <c:v>0.84187995916247249</c:v>
                </c:pt>
                <c:pt idx="47004">
                  <c:v>0.84189787035876129</c:v>
                </c:pt>
                <c:pt idx="47005">
                  <c:v>0.84191578155505009</c:v>
                </c:pt>
                <c:pt idx="47006">
                  <c:v>0.84193369275133889</c:v>
                </c:pt>
                <c:pt idx="47007">
                  <c:v>0.84195160394762769</c:v>
                </c:pt>
                <c:pt idx="47008">
                  <c:v>0.84196951514391649</c:v>
                </c:pt>
                <c:pt idx="47009">
                  <c:v>0.84198742634020529</c:v>
                </c:pt>
                <c:pt idx="47010">
                  <c:v>0.84200533753649409</c:v>
                </c:pt>
                <c:pt idx="47011">
                  <c:v>0.84202324873278289</c:v>
                </c:pt>
                <c:pt idx="47012">
                  <c:v>0.84204115992907169</c:v>
                </c:pt>
                <c:pt idx="47013">
                  <c:v>0.84205907112536049</c:v>
                </c:pt>
                <c:pt idx="47014">
                  <c:v>0.84207698232164929</c:v>
                </c:pt>
                <c:pt idx="47015">
                  <c:v>0.84209489351793809</c:v>
                </c:pt>
                <c:pt idx="47016">
                  <c:v>0.84211280471422689</c:v>
                </c:pt>
                <c:pt idx="47017">
                  <c:v>0.84213071591051569</c:v>
                </c:pt>
                <c:pt idx="47018">
                  <c:v>0.84214862710680449</c:v>
                </c:pt>
                <c:pt idx="47019">
                  <c:v>0.84216653830309329</c:v>
                </c:pt>
                <c:pt idx="47020">
                  <c:v>0.84218444949938209</c:v>
                </c:pt>
                <c:pt idx="47021">
                  <c:v>0.84220236069567089</c:v>
                </c:pt>
                <c:pt idx="47022">
                  <c:v>0.84222027189195969</c:v>
                </c:pt>
                <c:pt idx="47023">
                  <c:v>0.84223818308824849</c:v>
                </c:pt>
                <c:pt idx="47024">
                  <c:v>0.84225609428453729</c:v>
                </c:pt>
                <c:pt idx="47025">
                  <c:v>0.84227400548082609</c:v>
                </c:pt>
                <c:pt idx="47026">
                  <c:v>0.84229191667711489</c:v>
                </c:pt>
                <c:pt idx="47027">
                  <c:v>0.84230982787340369</c:v>
                </c:pt>
                <c:pt idx="47028">
                  <c:v>0.84232773906969249</c:v>
                </c:pt>
                <c:pt idx="47029">
                  <c:v>0.84234565026598129</c:v>
                </c:pt>
                <c:pt idx="47030">
                  <c:v>0.84236356146227009</c:v>
                </c:pt>
                <c:pt idx="47031">
                  <c:v>0.84238147265855889</c:v>
                </c:pt>
                <c:pt idx="47032">
                  <c:v>0.84239938385484769</c:v>
                </c:pt>
                <c:pt idx="47033">
                  <c:v>0.84241729505113649</c:v>
                </c:pt>
                <c:pt idx="47034">
                  <c:v>0.84243520624742529</c:v>
                </c:pt>
                <c:pt idx="47035">
                  <c:v>0.84245311744371409</c:v>
                </c:pt>
                <c:pt idx="47036">
                  <c:v>0.84247102864000289</c:v>
                </c:pt>
                <c:pt idx="47037">
                  <c:v>0.84248893983629169</c:v>
                </c:pt>
                <c:pt idx="47038">
                  <c:v>0.84250685103258049</c:v>
                </c:pt>
                <c:pt idx="47039">
                  <c:v>0.8425247622288693</c:v>
                </c:pt>
                <c:pt idx="47040">
                  <c:v>0.8425426734251581</c:v>
                </c:pt>
                <c:pt idx="47041">
                  <c:v>0.8425605846214469</c:v>
                </c:pt>
                <c:pt idx="47042">
                  <c:v>0.8425784958177357</c:v>
                </c:pt>
                <c:pt idx="47043">
                  <c:v>0.8425964070140245</c:v>
                </c:pt>
                <c:pt idx="47044">
                  <c:v>0.8426143182103133</c:v>
                </c:pt>
                <c:pt idx="47045">
                  <c:v>0.8426322294066021</c:v>
                </c:pt>
                <c:pt idx="47046">
                  <c:v>0.8426501406028909</c:v>
                </c:pt>
                <c:pt idx="47047">
                  <c:v>0.8426680517991797</c:v>
                </c:pt>
                <c:pt idx="47048">
                  <c:v>0.8426859629954685</c:v>
                </c:pt>
                <c:pt idx="47049">
                  <c:v>0.8427038741917573</c:v>
                </c:pt>
                <c:pt idx="47050">
                  <c:v>0.8427217853880461</c:v>
                </c:pt>
                <c:pt idx="47051">
                  <c:v>0.8427396965843349</c:v>
                </c:pt>
                <c:pt idx="47052">
                  <c:v>0.8427576077806237</c:v>
                </c:pt>
                <c:pt idx="47053">
                  <c:v>0.8427755189769125</c:v>
                </c:pt>
                <c:pt idx="47054">
                  <c:v>0.8427934301732013</c:v>
                </c:pt>
                <c:pt idx="47055">
                  <c:v>0.8428113413694901</c:v>
                </c:pt>
                <c:pt idx="47056">
                  <c:v>0.8428292525657789</c:v>
                </c:pt>
                <c:pt idx="47057">
                  <c:v>0.8428471637620677</c:v>
                </c:pt>
                <c:pt idx="47058">
                  <c:v>0.8428650749583565</c:v>
                </c:pt>
                <c:pt idx="47059">
                  <c:v>0.8428829861546453</c:v>
                </c:pt>
                <c:pt idx="47060">
                  <c:v>0.8429008973509341</c:v>
                </c:pt>
                <c:pt idx="47061">
                  <c:v>0.8429188085472229</c:v>
                </c:pt>
                <c:pt idx="47062">
                  <c:v>0.8429367197435117</c:v>
                </c:pt>
                <c:pt idx="47063">
                  <c:v>0.8429546309398005</c:v>
                </c:pt>
                <c:pt idx="47064">
                  <c:v>0.8429725421360893</c:v>
                </c:pt>
                <c:pt idx="47065">
                  <c:v>0.8429904533323781</c:v>
                </c:pt>
                <c:pt idx="47066">
                  <c:v>0.8430083645286669</c:v>
                </c:pt>
                <c:pt idx="47067">
                  <c:v>0.8430262757249557</c:v>
                </c:pt>
                <c:pt idx="47068">
                  <c:v>0.8430441869212445</c:v>
                </c:pt>
                <c:pt idx="47069">
                  <c:v>0.8430620981175333</c:v>
                </c:pt>
                <c:pt idx="47070">
                  <c:v>0.8430800093138221</c:v>
                </c:pt>
                <c:pt idx="47071">
                  <c:v>0.8430979205101109</c:v>
                </c:pt>
                <c:pt idx="47072">
                  <c:v>0.8431158317063997</c:v>
                </c:pt>
                <c:pt idx="47073">
                  <c:v>0.8431337429026885</c:v>
                </c:pt>
                <c:pt idx="47074">
                  <c:v>0.8431516540989773</c:v>
                </c:pt>
                <c:pt idx="47075">
                  <c:v>0.8431695652952661</c:v>
                </c:pt>
                <c:pt idx="47076">
                  <c:v>0.8431874764915549</c:v>
                </c:pt>
                <c:pt idx="47077">
                  <c:v>0.8432053876878437</c:v>
                </c:pt>
                <c:pt idx="47078">
                  <c:v>0.8432232988841325</c:v>
                </c:pt>
                <c:pt idx="47079">
                  <c:v>0.8432412100804213</c:v>
                </c:pt>
                <c:pt idx="47080">
                  <c:v>0.8432591212767101</c:v>
                </c:pt>
                <c:pt idx="47081">
                  <c:v>0.8432770324729989</c:v>
                </c:pt>
                <c:pt idx="47082">
                  <c:v>0.8432949436692877</c:v>
                </c:pt>
                <c:pt idx="47083">
                  <c:v>0.8433128548655765</c:v>
                </c:pt>
                <c:pt idx="47084">
                  <c:v>0.8433307660618653</c:v>
                </c:pt>
                <c:pt idx="47085">
                  <c:v>0.8433486772581541</c:v>
                </c:pt>
                <c:pt idx="47086">
                  <c:v>0.8433665884544429</c:v>
                </c:pt>
                <c:pt idx="47087">
                  <c:v>0.8433844996507317</c:v>
                </c:pt>
                <c:pt idx="47088">
                  <c:v>0.8434024108470205</c:v>
                </c:pt>
                <c:pt idx="47089">
                  <c:v>0.8434203220433093</c:v>
                </c:pt>
                <c:pt idx="47090">
                  <c:v>0.8434382332395981</c:v>
                </c:pt>
                <c:pt idx="47091">
                  <c:v>0.8434561444358869</c:v>
                </c:pt>
                <c:pt idx="47092">
                  <c:v>0.8434740556321757</c:v>
                </c:pt>
                <c:pt idx="47093">
                  <c:v>0.8434919668284645</c:v>
                </c:pt>
                <c:pt idx="47094">
                  <c:v>0.8435098780247533</c:v>
                </c:pt>
                <c:pt idx="47095">
                  <c:v>0.8435277892210421</c:v>
                </c:pt>
                <c:pt idx="47096">
                  <c:v>0.8435457004173309</c:v>
                </c:pt>
                <c:pt idx="47097">
                  <c:v>0.8435636116136197</c:v>
                </c:pt>
                <c:pt idx="47098">
                  <c:v>0.8435815228099085</c:v>
                </c:pt>
                <c:pt idx="47099">
                  <c:v>0.8435994340061973</c:v>
                </c:pt>
                <c:pt idx="47100">
                  <c:v>0.8436173452024861</c:v>
                </c:pt>
                <c:pt idx="47101">
                  <c:v>0.8436352563987749</c:v>
                </c:pt>
                <c:pt idx="47102">
                  <c:v>0.8436531675950637</c:v>
                </c:pt>
                <c:pt idx="47103">
                  <c:v>0.8436710787913525</c:v>
                </c:pt>
                <c:pt idx="47104">
                  <c:v>0.8436889899876413</c:v>
                </c:pt>
                <c:pt idx="47105">
                  <c:v>0.8437069011839301</c:v>
                </c:pt>
                <c:pt idx="47106">
                  <c:v>0.8437248123802189</c:v>
                </c:pt>
                <c:pt idx="47107">
                  <c:v>0.8437427235765077</c:v>
                </c:pt>
                <c:pt idx="47108">
                  <c:v>0.8437606347727965</c:v>
                </c:pt>
                <c:pt idx="47109">
                  <c:v>0.8437785459690853</c:v>
                </c:pt>
                <c:pt idx="47110">
                  <c:v>0.8437964571653741</c:v>
                </c:pt>
                <c:pt idx="47111">
                  <c:v>0.8438143683616629</c:v>
                </c:pt>
                <c:pt idx="47112">
                  <c:v>0.8438322795579517</c:v>
                </c:pt>
                <c:pt idx="47113">
                  <c:v>0.8438501907542405</c:v>
                </c:pt>
                <c:pt idx="47114">
                  <c:v>0.8438681019505293</c:v>
                </c:pt>
                <c:pt idx="47115">
                  <c:v>0.8438860131468181</c:v>
                </c:pt>
                <c:pt idx="47116">
                  <c:v>0.8439039243431069</c:v>
                </c:pt>
                <c:pt idx="47117">
                  <c:v>0.8439218355393957</c:v>
                </c:pt>
                <c:pt idx="47118">
                  <c:v>0.8439397467356845</c:v>
                </c:pt>
                <c:pt idx="47119">
                  <c:v>0.8439576579319733</c:v>
                </c:pt>
                <c:pt idx="47120">
                  <c:v>0.8439755691282621</c:v>
                </c:pt>
                <c:pt idx="47121">
                  <c:v>0.8439934803245509</c:v>
                </c:pt>
                <c:pt idx="47122">
                  <c:v>0.8440113915208397</c:v>
                </c:pt>
                <c:pt idx="47123">
                  <c:v>0.8440293027171285</c:v>
                </c:pt>
                <c:pt idx="47124">
                  <c:v>0.8440472139134173</c:v>
                </c:pt>
                <c:pt idx="47125">
                  <c:v>0.8440651251097061</c:v>
                </c:pt>
                <c:pt idx="47126">
                  <c:v>0.8440830363059949</c:v>
                </c:pt>
                <c:pt idx="47127">
                  <c:v>0.8441009475022837</c:v>
                </c:pt>
                <c:pt idx="47128">
                  <c:v>0.84411885869857251</c:v>
                </c:pt>
                <c:pt idx="47129">
                  <c:v>0.84413676989486131</c:v>
                </c:pt>
                <c:pt idx="47130">
                  <c:v>0.84415468109115011</c:v>
                </c:pt>
                <c:pt idx="47131">
                  <c:v>0.84417259228743891</c:v>
                </c:pt>
                <c:pt idx="47132">
                  <c:v>0.84419050348372771</c:v>
                </c:pt>
                <c:pt idx="47133">
                  <c:v>0.84420841468001651</c:v>
                </c:pt>
                <c:pt idx="47134">
                  <c:v>0.84422632587630531</c:v>
                </c:pt>
                <c:pt idx="47135">
                  <c:v>0.84424423707259411</c:v>
                </c:pt>
                <c:pt idx="47136">
                  <c:v>0.84426214826888291</c:v>
                </c:pt>
                <c:pt idx="47137">
                  <c:v>0.84428005946517171</c:v>
                </c:pt>
                <c:pt idx="47138">
                  <c:v>0.84429797066146051</c:v>
                </c:pt>
                <c:pt idx="47139">
                  <c:v>0.84431588185774931</c:v>
                </c:pt>
                <c:pt idx="47140">
                  <c:v>0.84433379305403811</c:v>
                </c:pt>
                <c:pt idx="47141">
                  <c:v>0.84435170425032691</c:v>
                </c:pt>
                <c:pt idx="47142">
                  <c:v>0.84436961544661571</c:v>
                </c:pt>
                <c:pt idx="47143">
                  <c:v>0.84438752664290451</c:v>
                </c:pt>
                <c:pt idx="47144">
                  <c:v>0.84440543783919331</c:v>
                </c:pt>
                <c:pt idx="47145">
                  <c:v>0.84442334903548211</c:v>
                </c:pt>
                <c:pt idx="47146">
                  <c:v>0.84444126023177091</c:v>
                </c:pt>
                <c:pt idx="47147">
                  <c:v>0.84445917142805971</c:v>
                </c:pt>
                <c:pt idx="47148">
                  <c:v>0.84447708262434851</c:v>
                </c:pt>
                <c:pt idx="47149">
                  <c:v>0.84449499382063731</c:v>
                </c:pt>
                <c:pt idx="47150">
                  <c:v>0.84451290501692611</c:v>
                </c:pt>
                <c:pt idx="47151">
                  <c:v>0.84453081621321491</c:v>
                </c:pt>
                <c:pt idx="47152">
                  <c:v>0.84454872740950371</c:v>
                </c:pt>
                <c:pt idx="47153">
                  <c:v>0.84456663860579251</c:v>
                </c:pt>
                <c:pt idx="47154">
                  <c:v>0.84458454980208131</c:v>
                </c:pt>
                <c:pt idx="47155">
                  <c:v>0.84460246099837011</c:v>
                </c:pt>
                <c:pt idx="47156">
                  <c:v>0.84462037219465891</c:v>
                </c:pt>
                <c:pt idx="47157">
                  <c:v>0.84463828339094771</c:v>
                </c:pt>
                <c:pt idx="47158">
                  <c:v>0.84465619458723651</c:v>
                </c:pt>
                <c:pt idx="47159">
                  <c:v>0.84467410578352531</c:v>
                </c:pt>
                <c:pt idx="47160">
                  <c:v>0.84469201697981411</c:v>
                </c:pt>
                <c:pt idx="47161">
                  <c:v>0.84470992817610291</c:v>
                </c:pt>
                <c:pt idx="47162">
                  <c:v>0.84472783937239171</c:v>
                </c:pt>
                <c:pt idx="47163">
                  <c:v>0.84474575056868051</c:v>
                </c:pt>
                <c:pt idx="47164">
                  <c:v>0.84476366176496931</c:v>
                </c:pt>
                <c:pt idx="47165">
                  <c:v>0.84478157296125811</c:v>
                </c:pt>
                <c:pt idx="47166">
                  <c:v>0.84479948415754691</c:v>
                </c:pt>
                <c:pt idx="47167">
                  <c:v>0.84481739535383571</c:v>
                </c:pt>
                <c:pt idx="47168">
                  <c:v>0.84483530655012451</c:v>
                </c:pt>
                <c:pt idx="47169">
                  <c:v>0.84485321774641331</c:v>
                </c:pt>
                <c:pt idx="47170">
                  <c:v>0.84487112894270211</c:v>
                </c:pt>
                <c:pt idx="47171">
                  <c:v>0.84488904013899091</c:v>
                </c:pt>
                <c:pt idx="47172">
                  <c:v>0.84490695133527971</c:v>
                </c:pt>
                <c:pt idx="47173">
                  <c:v>0.84492486253156851</c:v>
                </c:pt>
                <c:pt idx="47174">
                  <c:v>0.84494277372785731</c:v>
                </c:pt>
                <c:pt idx="47175">
                  <c:v>0.84496068492414611</c:v>
                </c:pt>
                <c:pt idx="47176">
                  <c:v>0.84497859612043491</c:v>
                </c:pt>
                <c:pt idx="47177">
                  <c:v>0.84499650731672371</c:v>
                </c:pt>
                <c:pt idx="47178">
                  <c:v>0.84501441851301251</c:v>
                </c:pt>
                <c:pt idx="47179">
                  <c:v>0.84503232970930131</c:v>
                </c:pt>
                <c:pt idx="47180">
                  <c:v>0.84505024090559011</c:v>
                </c:pt>
                <c:pt idx="47181">
                  <c:v>0.84506815210187891</c:v>
                </c:pt>
                <c:pt idx="47182">
                  <c:v>0.84508606329816771</c:v>
                </c:pt>
                <c:pt idx="47183">
                  <c:v>0.84510397449445651</c:v>
                </c:pt>
                <c:pt idx="47184">
                  <c:v>0.84512188569074531</c:v>
                </c:pt>
                <c:pt idx="47185">
                  <c:v>0.84513979688703411</c:v>
                </c:pt>
                <c:pt idx="47186">
                  <c:v>0.84515770808332291</c:v>
                </c:pt>
                <c:pt idx="47187">
                  <c:v>0.84517561927961171</c:v>
                </c:pt>
                <c:pt idx="47188">
                  <c:v>0.84519353047590051</c:v>
                </c:pt>
                <c:pt idx="47189">
                  <c:v>0.84521144167218931</c:v>
                </c:pt>
                <c:pt idx="47190">
                  <c:v>0.84522935286847811</c:v>
                </c:pt>
                <c:pt idx="47191">
                  <c:v>0.84524726406476691</c:v>
                </c:pt>
                <c:pt idx="47192">
                  <c:v>0.84526517526105571</c:v>
                </c:pt>
                <c:pt idx="47193">
                  <c:v>0.84528308645734451</c:v>
                </c:pt>
                <c:pt idx="47194">
                  <c:v>0.84530099765363331</c:v>
                </c:pt>
                <c:pt idx="47195">
                  <c:v>0.84531890884992211</c:v>
                </c:pt>
                <c:pt idx="47196">
                  <c:v>0.84533682004621091</c:v>
                </c:pt>
                <c:pt idx="47197">
                  <c:v>0.84535473124249971</c:v>
                </c:pt>
                <c:pt idx="47198">
                  <c:v>0.84537264243878851</c:v>
                </c:pt>
                <c:pt idx="47199">
                  <c:v>0.84539055363507731</c:v>
                </c:pt>
                <c:pt idx="47200">
                  <c:v>0.84540846483136611</c:v>
                </c:pt>
                <c:pt idx="47201">
                  <c:v>0.84542637602765491</c:v>
                </c:pt>
                <c:pt idx="47202">
                  <c:v>0.84544428722394371</c:v>
                </c:pt>
                <c:pt idx="47203">
                  <c:v>0.84546219842023251</c:v>
                </c:pt>
                <c:pt idx="47204">
                  <c:v>0.84548010961652131</c:v>
                </c:pt>
                <c:pt idx="47205">
                  <c:v>0.84549802081281011</c:v>
                </c:pt>
                <c:pt idx="47206">
                  <c:v>0.84551593200909891</c:v>
                </c:pt>
                <c:pt idx="47207">
                  <c:v>0.84553384320538771</c:v>
                </c:pt>
                <c:pt idx="47208">
                  <c:v>0.84555175440167651</c:v>
                </c:pt>
                <c:pt idx="47209">
                  <c:v>0.84556966559796531</c:v>
                </c:pt>
                <c:pt idx="47210">
                  <c:v>0.84558757679425411</c:v>
                </c:pt>
                <c:pt idx="47211">
                  <c:v>0.84560548799054291</c:v>
                </c:pt>
                <c:pt idx="47212">
                  <c:v>0.84562339918683171</c:v>
                </c:pt>
                <c:pt idx="47213">
                  <c:v>0.84564131038312051</c:v>
                </c:pt>
                <c:pt idx="47214">
                  <c:v>0.84565922157940931</c:v>
                </c:pt>
                <c:pt idx="47215">
                  <c:v>0.84567713277569811</c:v>
                </c:pt>
                <c:pt idx="47216">
                  <c:v>0.84569504397198692</c:v>
                </c:pt>
                <c:pt idx="47217">
                  <c:v>0.84571295516827572</c:v>
                </c:pt>
                <c:pt idx="47218">
                  <c:v>0.84573086636456452</c:v>
                </c:pt>
                <c:pt idx="47219">
                  <c:v>0.84574877756085332</c:v>
                </c:pt>
                <c:pt idx="47220">
                  <c:v>0.84576668875714212</c:v>
                </c:pt>
                <c:pt idx="47221">
                  <c:v>0.84578459995343092</c:v>
                </c:pt>
                <c:pt idx="47222">
                  <c:v>0.84580251114971972</c:v>
                </c:pt>
                <c:pt idx="47223">
                  <c:v>0.84582042234600852</c:v>
                </c:pt>
                <c:pt idx="47224">
                  <c:v>0.84583833354229732</c:v>
                </c:pt>
                <c:pt idx="47225">
                  <c:v>0.84585624473858612</c:v>
                </c:pt>
                <c:pt idx="47226">
                  <c:v>0.84587415593487492</c:v>
                </c:pt>
                <c:pt idx="47227">
                  <c:v>0.84589206713116372</c:v>
                </c:pt>
                <c:pt idx="47228">
                  <c:v>0.84590997832745252</c:v>
                </c:pt>
                <c:pt idx="47229">
                  <c:v>0.84592788952374132</c:v>
                </c:pt>
                <c:pt idx="47230">
                  <c:v>0.84594580072003012</c:v>
                </c:pt>
                <c:pt idx="47231">
                  <c:v>0.84596371191631892</c:v>
                </c:pt>
                <c:pt idx="47232">
                  <c:v>0.84598162311260772</c:v>
                </c:pt>
                <c:pt idx="47233">
                  <c:v>0.84599953430889652</c:v>
                </c:pt>
                <c:pt idx="47234">
                  <c:v>0.84601744550518532</c:v>
                </c:pt>
                <c:pt idx="47235">
                  <c:v>0.84603535670147412</c:v>
                </c:pt>
                <c:pt idx="47236">
                  <c:v>0.84605326789776292</c:v>
                </c:pt>
                <c:pt idx="47237">
                  <c:v>0.84607117909405172</c:v>
                </c:pt>
                <c:pt idx="47238">
                  <c:v>0.84608909029034052</c:v>
                </c:pt>
                <c:pt idx="47239">
                  <c:v>0.84610700148662932</c:v>
                </c:pt>
                <c:pt idx="47240">
                  <c:v>0.84612491268291812</c:v>
                </c:pt>
                <c:pt idx="47241">
                  <c:v>0.84614282387920692</c:v>
                </c:pt>
                <c:pt idx="47242">
                  <c:v>0.84616073507549572</c:v>
                </c:pt>
                <c:pt idx="47243">
                  <c:v>0.84617864627178452</c:v>
                </c:pt>
                <c:pt idx="47244">
                  <c:v>0.84619655746807332</c:v>
                </c:pt>
                <c:pt idx="47245">
                  <c:v>0.84621446866436212</c:v>
                </c:pt>
                <c:pt idx="47246">
                  <c:v>0.84623237986065092</c:v>
                </c:pt>
                <c:pt idx="47247">
                  <c:v>0.84625029105693972</c:v>
                </c:pt>
                <c:pt idx="47248">
                  <c:v>0.84626820225322852</c:v>
                </c:pt>
                <c:pt idx="47249">
                  <c:v>0.84628611344951732</c:v>
                </c:pt>
                <c:pt idx="47250">
                  <c:v>0.84630402464580612</c:v>
                </c:pt>
                <c:pt idx="47251">
                  <c:v>0.84632193584209492</c:v>
                </c:pt>
                <c:pt idx="47252">
                  <c:v>0.84633984703838372</c:v>
                </c:pt>
                <c:pt idx="47253">
                  <c:v>0.84635775823467252</c:v>
                </c:pt>
                <c:pt idx="47254">
                  <c:v>0.84637566943096132</c:v>
                </c:pt>
                <c:pt idx="47255">
                  <c:v>0.84639358062725012</c:v>
                </c:pt>
                <c:pt idx="47256">
                  <c:v>0.84641149182353892</c:v>
                </c:pt>
                <c:pt idx="47257">
                  <c:v>0.84642940301982772</c:v>
                </c:pt>
                <c:pt idx="47258">
                  <c:v>0.84644731421611652</c:v>
                </c:pt>
                <c:pt idx="47259">
                  <c:v>0.84646522541240532</c:v>
                </c:pt>
                <c:pt idx="47260">
                  <c:v>0.84648313660869412</c:v>
                </c:pt>
                <c:pt idx="47261">
                  <c:v>0.84650104780498292</c:v>
                </c:pt>
                <c:pt idx="47262">
                  <c:v>0.84651895900127172</c:v>
                </c:pt>
                <c:pt idx="47263">
                  <c:v>0.84653687019756052</c:v>
                </c:pt>
                <c:pt idx="47264">
                  <c:v>0.84655478139384932</c:v>
                </c:pt>
                <c:pt idx="47265">
                  <c:v>0.84657269259013812</c:v>
                </c:pt>
                <c:pt idx="47266">
                  <c:v>0.84659060378642692</c:v>
                </c:pt>
                <c:pt idx="47267">
                  <c:v>0.84660851498271572</c:v>
                </c:pt>
                <c:pt idx="47268">
                  <c:v>0.84662642617900452</c:v>
                </c:pt>
                <c:pt idx="47269">
                  <c:v>0.84664433737529332</c:v>
                </c:pt>
                <c:pt idx="47270">
                  <c:v>0.84666224857158212</c:v>
                </c:pt>
                <c:pt idx="47271">
                  <c:v>0.84668015976787092</c:v>
                </c:pt>
                <c:pt idx="47272">
                  <c:v>0.84669807096415972</c:v>
                </c:pt>
                <c:pt idx="47273">
                  <c:v>0.84671598216044852</c:v>
                </c:pt>
                <c:pt idx="47274">
                  <c:v>0.84673389335673732</c:v>
                </c:pt>
                <c:pt idx="47275">
                  <c:v>0.84675180455302612</c:v>
                </c:pt>
                <c:pt idx="47276">
                  <c:v>0.84676971574931492</c:v>
                </c:pt>
                <c:pt idx="47277">
                  <c:v>0.84678762694560372</c:v>
                </c:pt>
                <c:pt idx="47278">
                  <c:v>0.84680553814189252</c:v>
                </c:pt>
                <c:pt idx="47279">
                  <c:v>0.84682344933818132</c:v>
                </c:pt>
                <c:pt idx="47280">
                  <c:v>0.84684136053447012</c:v>
                </c:pt>
                <c:pt idx="47281">
                  <c:v>0.84685927173075892</c:v>
                </c:pt>
                <c:pt idx="47282">
                  <c:v>0.84687718292704772</c:v>
                </c:pt>
                <c:pt idx="47283">
                  <c:v>0.84689509412333652</c:v>
                </c:pt>
                <c:pt idx="47284">
                  <c:v>0.84691300531962532</c:v>
                </c:pt>
                <c:pt idx="47285">
                  <c:v>0.84693091651591412</c:v>
                </c:pt>
                <c:pt idx="47286">
                  <c:v>0.84694882771220292</c:v>
                </c:pt>
                <c:pt idx="47287">
                  <c:v>0.84696673890849172</c:v>
                </c:pt>
                <c:pt idx="47288">
                  <c:v>0.84698465010478052</c:v>
                </c:pt>
                <c:pt idx="47289">
                  <c:v>0.84700256130106932</c:v>
                </c:pt>
                <c:pt idx="47290">
                  <c:v>0.84702047249735812</c:v>
                </c:pt>
                <c:pt idx="47291">
                  <c:v>0.84703838369364692</c:v>
                </c:pt>
                <c:pt idx="47292">
                  <c:v>0.84705629488993572</c:v>
                </c:pt>
                <c:pt idx="47293">
                  <c:v>0.84707420608622452</c:v>
                </c:pt>
                <c:pt idx="47294">
                  <c:v>0.84709211728251332</c:v>
                </c:pt>
                <c:pt idx="47295">
                  <c:v>0.84711002847880212</c:v>
                </c:pt>
                <c:pt idx="47296">
                  <c:v>0.84712793967509092</c:v>
                </c:pt>
                <c:pt idx="47297">
                  <c:v>0.84714585087137972</c:v>
                </c:pt>
                <c:pt idx="47298">
                  <c:v>0.84716376206766852</c:v>
                </c:pt>
                <c:pt idx="47299">
                  <c:v>0.84718167326395732</c:v>
                </c:pt>
                <c:pt idx="47300">
                  <c:v>0.84719958446024612</c:v>
                </c:pt>
                <c:pt idx="47301">
                  <c:v>0.84721749565653492</c:v>
                </c:pt>
                <c:pt idx="47302">
                  <c:v>0.84723540685282372</c:v>
                </c:pt>
                <c:pt idx="47303">
                  <c:v>0.84725331804911252</c:v>
                </c:pt>
                <c:pt idx="47304">
                  <c:v>0.84727122924540132</c:v>
                </c:pt>
                <c:pt idx="47305">
                  <c:v>0.84728914044169013</c:v>
                </c:pt>
                <c:pt idx="47306">
                  <c:v>0.84730705163797893</c:v>
                </c:pt>
                <c:pt idx="47307">
                  <c:v>0.84732496283426773</c:v>
                </c:pt>
                <c:pt idx="47308">
                  <c:v>0.84734287403055653</c:v>
                </c:pt>
                <c:pt idx="47309">
                  <c:v>0.84736078522684533</c:v>
                </c:pt>
                <c:pt idx="47310">
                  <c:v>0.84737869642313413</c:v>
                </c:pt>
                <c:pt idx="47311">
                  <c:v>0.84739660761942293</c:v>
                </c:pt>
                <c:pt idx="47312">
                  <c:v>0.84741451881571173</c:v>
                </c:pt>
                <c:pt idx="47313">
                  <c:v>0.84743243001200053</c:v>
                </c:pt>
                <c:pt idx="47314">
                  <c:v>0.84745034120828933</c:v>
                </c:pt>
                <c:pt idx="47315">
                  <c:v>0.84746825240457813</c:v>
                </c:pt>
                <c:pt idx="47316">
                  <c:v>0.84748616360086693</c:v>
                </c:pt>
                <c:pt idx="47317">
                  <c:v>0.84750407479715573</c:v>
                </c:pt>
                <c:pt idx="47318">
                  <c:v>0.84752198599344453</c:v>
                </c:pt>
                <c:pt idx="47319">
                  <c:v>0.84753989718973333</c:v>
                </c:pt>
                <c:pt idx="47320">
                  <c:v>0.84755780838602213</c:v>
                </c:pt>
                <c:pt idx="47321">
                  <c:v>0.84757571958231093</c:v>
                </c:pt>
                <c:pt idx="47322">
                  <c:v>0.84759363077859973</c:v>
                </c:pt>
                <c:pt idx="47323">
                  <c:v>0.84761154197488853</c:v>
                </c:pt>
                <c:pt idx="47324">
                  <c:v>0.84762945317117733</c:v>
                </c:pt>
                <c:pt idx="47325">
                  <c:v>0.84764736436746613</c:v>
                </c:pt>
                <c:pt idx="47326">
                  <c:v>0.84766527556375493</c:v>
                </c:pt>
                <c:pt idx="47327">
                  <c:v>0.84768318676004373</c:v>
                </c:pt>
                <c:pt idx="47328">
                  <c:v>0.84770109795633253</c:v>
                </c:pt>
                <c:pt idx="47329">
                  <c:v>0.84771900915262133</c:v>
                </c:pt>
                <c:pt idx="47330">
                  <c:v>0.84773692034891013</c:v>
                </c:pt>
                <c:pt idx="47331">
                  <c:v>0.84775483154519893</c:v>
                </c:pt>
                <c:pt idx="47332">
                  <c:v>0.84777274274148773</c:v>
                </c:pt>
                <c:pt idx="47333">
                  <c:v>0.84779065393777653</c:v>
                </c:pt>
                <c:pt idx="47334">
                  <c:v>0.84780856513406533</c:v>
                </c:pt>
                <c:pt idx="47335">
                  <c:v>0.84782647633035413</c:v>
                </c:pt>
                <c:pt idx="47336">
                  <c:v>0.84784438752664293</c:v>
                </c:pt>
                <c:pt idx="47337">
                  <c:v>0.84786229872293173</c:v>
                </c:pt>
                <c:pt idx="47338">
                  <c:v>0.84788020991922053</c:v>
                </c:pt>
                <c:pt idx="47339">
                  <c:v>0.84789812111550933</c:v>
                </c:pt>
                <c:pt idx="47340">
                  <c:v>0.84791603231179813</c:v>
                </c:pt>
                <c:pt idx="47341">
                  <c:v>0.84793394350808693</c:v>
                </c:pt>
                <c:pt idx="47342">
                  <c:v>0.84795185470437573</c:v>
                </c:pt>
                <c:pt idx="47343">
                  <c:v>0.84796976590066453</c:v>
                </c:pt>
                <c:pt idx="47344">
                  <c:v>0.84798767709695333</c:v>
                </c:pt>
                <c:pt idx="47345">
                  <c:v>0.84800558829324213</c:v>
                </c:pt>
                <c:pt idx="47346">
                  <c:v>0.84802349948953093</c:v>
                </c:pt>
                <c:pt idx="47347">
                  <c:v>0.84804141068581973</c:v>
                </c:pt>
                <c:pt idx="47348">
                  <c:v>0.84805932188210853</c:v>
                </c:pt>
                <c:pt idx="47349">
                  <c:v>0.84807723307839733</c:v>
                </c:pt>
                <c:pt idx="47350">
                  <c:v>0.84809514427468613</c:v>
                </c:pt>
                <c:pt idx="47351">
                  <c:v>0.84811305547097493</c:v>
                </c:pt>
                <c:pt idx="47352">
                  <c:v>0.84813096666726373</c:v>
                </c:pt>
                <c:pt idx="47353">
                  <c:v>0.84814887786355253</c:v>
                </c:pt>
                <c:pt idx="47354">
                  <c:v>0.84816678905984133</c:v>
                </c:pt>
                <c:pt idx="47355">
                  <c:v>0.84818470025613013</c:v>
                </c:pt>
                <c:pt idx="47356">
                  <c:v>0.84820261145241893</c:v>
                </c:pt>
                <c:pt idx="47357">
                  <c:v>0.84822052264870773</c:v>
                </c:pt>
                <c:pt idx="47358">
                  <c:v>0.84823843384499653</c:v>
                </c:pt>
                <c:pt idx="47359">
                  <c:v>0.84825634504128533</c:v>
                </c:pt>
                <c:pt idx="47360">
                  <c:v>0.84827425623757413</c:v>
                </c:pt>
                <c:pt idx="47361">
                  <c:v>0.84829216743386293</c:v>
                </c:pt>
                <c:pt idx="47362">
                  <c:v>0.84831007863015173</c:v>
                </c:pt>
                <c:pt idx="47363">
                  <c:v>0.84832798982644053</c:v>
                </c:pt>
                <c:pt idx="47364">
                  <c:v>0.84834590102272933</c:v>
                </c:pt>
                <c:pt idx="47365">
                  <c:v>0.84836381221901813</c:v>
                </c:pt>
                <c:pt idx="47366">
                  <c:v>0.84838172341530693</c:v>
                </c:pt>
                <c:pt idx="47367">
                  <c:v>0.84839963461159573</c:v>
                </c:pt>
                <c:pt idx="47368">
                  <c:v>0.84841754580788453</c:v>
                </c:pt>
                <c:pt idx="47369">
                  <c:v>0.84843545700417333</c:v>
                </c:pt>
                <c:pt idx="47370">
                  <c:v>0.84845336820046213</c:v>
                </c:pt>
                <c:pt idx="47371">
                  <c:v>0.84847127939675093</c:v>
                </c:pt>
                <c:pt idx="47372">
                  <c:v>0.84848919059303973</c:v>
                </c:pt>
                <c:pt idx="47373">
                  <c:v>0.84850710178932853</c:v>
                </c:pt>
                <c:pt idx="47374">
                  <c:v>0.84852501298561733</c:v>
                </c:pt>
                <c:pt idx="47375">
                  <c:v>0.84854292418190613</c:v>
                </c:pt>
                <c:pt idx="47376">
                  <c:v>0.84856083537819493</c:v>
                </c:pt>
                <c:pt idx="47377">
                  <c:v>0.84857874657448373</c:v>
                </c:pt>
                <c:pt idx="47378">
                  <c:v>0.84859665777077253</c:v>
                </c:pt>
                <c:pt idx="47379">
                  <c:v>0.84861456896706133</c:v>
                </c:pt>
                <c:pt idx="47380">
                  <c:v>0.84863248016335013</c:v>
                </c:pt>
                <c:pt idx="47381">
                  <c:v>0.84865039135963893</c:v>
                </c:pt>
                <c:pt idx="47382">
                  <c:v>0.84866830255592773</c:v>
                </c:pt>
                <c:pt idx="47383">
                  <c:v>0.84868621375221653</c:v>
                </c:pt>
                <c:pt idx="47384">
                  <c:v>0.84870412494850533</c:v>
                </c:pt>
                <c:pt idx="47385">
                  <c:v>0.84872203614479413</c:v>
                </c:pt>
                <c:pt idx="47386">
                  <c:v>0.84873994734108293</c:v>
                </c:pt>
                <c:pt idx="47387">
                  <c:v>0.84875785853737173</c:v>
                </c:pt>
                <c:pt idx="47388">
                  <c:v>0.84877576973366053</c:v>
                </c:pt>
                <c:pt idx="47389">
                  <c:v>0.84879368092994933</c:v>
                </c:pt>
                <c:pt idx="47390">
                  <c:v>0.84881159212623813</c:v>
                </c:pt>
                <c:pt idx="47391">
                  <c:v>0.84882950332252693</c:v>
                </c:pt>
                <c:pt idx="47392">
                  <c:v>0.84884741451881573</c:v>
                </c:pt>
                <c:pt idx="47393">
                  <c:v>0.84886532571510454</c:v>
                </c:pt>
                <c:pt idx="47394">
                  <c:v>0.84888323691139334</c:v>
                </c:pt>
                <c:pt idx="47395">
                  <c:v>0.84890114810768214</c:v>
                </c:pt>
                <c:pt idx="47396">
                  <c:v>0.84891905930397094</c:v>
                </c:pt>
                <c:pt idx="47397">
                  <c:v>0.84893697050025974</c:v>
                </c:pt>
                <c:pt idx="47398">
                  <c:v>0.84895488169654854</c:v>
                </c:pt>
                <c:pt idx="47399">
                  <c:v>0.84897279289283734</c:v>
                </c:pt>
                <c:pt idx="47400">
                  <c:v>0.84899070408912614</c:v>
                </c:pt>
                <c:pt idx="47401">
                  <c:v>0.84900861528541494</c:v>
                </c:pt>
                <c:pt idx="47402">
                  <c:v>0.84902652648170374</c:v>
                </c:pt>
                <c:pt idx="47403">
                  <c:v>0.84904443767799254</c:v>
                </c:pt>
                <c:pt idx="47404">
                  <c:v>0.84906234887428134</c:v>
                </c:pt>
                <c:pt idx="47405">
                  <c:v>0.84908026007057014</c:v>
                </c:pt>
                <c:pt idx="47406">
                  <c:v>0.84909817126685894</c:v>
                </c:pt>
                <c:pt idx="47407">
                  <c:v>0.84911608246314774</c:v>
                </c:pt>
                <c:pt idx="47408">
                  <c:v>0.84913399365943654</c:v>
                </c:pt>
                <c:pt idx="47409">
                  <c:v>0.84915190485572534</c:v>
                </c:pt>
                <c:pt idx="47410">
                  <c:v>0.84916981605201414</c:v>
                </c:pt>
                <c:pt idx="47411">
                  <c:v>0.84918772724830294</c:v>
                </c:pt>
                <c:pt idx="47412">
                  <c:v>0.84920563844459174</c:v>
                </c:pt>
                <c:pt idx="47413">
                  <c:v>0.84922354964088054</c:v>
                </c:pt>
                <c:pt idx="47414">
                  <c:v>0.84924146083716934</c:v>
                </c:pt>
                <c:pt idx="47415">
                  <c:v>0.84925937203345814</c:v>
                </c:pt>
                <c:pt idx="47416">
                  <c:v>0.84927728322974694</c:v>
                </c:pt>
                <c:pt idx="47417">
                  <c:v>0.84929519442603574</c:v>
                </c:pt>
                <c:pt idx="47418">
                  <c:v>0.84931310562232454</c:v>
                </c:pt>
                <c:pt idx="47419">
                  <c:v>0.84933101681861334</c:v>
                </c:pt>
                <c:pt idx="47420">
                  <c:v>0.84934892801490214</c:v>
                </c:pt>
                <c:pt idx="47421">
                  <c:v>0.84936683921119094</c:v>
                </c:pt>
                <c:pt idx="47422">
                  <c:v>0.84938475040747974</c:v>
                </c:pt>
                <c:pt idx="47423">
                  <c:v>0.84940266160376854</c:v>
                </c:pt>
                <c:pt idx="47424">
                  <c:v>0.84942057280005734</c:v>
                </c:pt>
                <c:pt idx="47425">
                  <c:v>0.84943848399634614</c:v>
                </c:pt>
                <c:pt idx="47426">
                  <c:v>0.84945639519263494</c:v>
                </c:pt>
                <c:pt idx="47427">
                  <c:v>0.84947430638892374</c:v>
                </c:pt>
                <c:pt idx="47428">
                  <c:v>0.84949221758521254</c:v>
                </c:pt>
                <c:pt idx="47429">
                  <c:v>0.84951012878150134</c:v>
                </c:pt>
                <c:pt idx="47430">
                  <c:v>0.84952803997779014</c:v>
                </c:pt>
                <c:pt idx="47431">
                  <c:v>0.84954595117407894</c:v>
                </c:pt>
                <c:pt idx="47432">
                  <c:v>0.84956386237036774</c:v>
                </c:pt>
                <c:pt idx="47433">
                  <c:v>0.84958177356665654</c:v>
                </c:pt>
                <c:pt idx="47434">
                  <c:v>0.84959968476294534</c:v>
                </c:pt>
                <c:pt idx="47435">
                  <c:v>0.84961759595923414</c:v>
                </c:pt>
                <c:pt idx="47436">
                  <c:v>0.84963550715552294</c:v>
                </c:pt>
                <c:pt idx="47437">
                  <c:v>0.84965341835181174</c:v>
                </c:pt>
                <c:pt idx="47438">
                  <c:v>0.84967132954810054</c:v>
                </c:pt>
                <c:pt idx="47439">
                  <c:v>0.84968924074438934</c:v>
                </c:pt>
                <c:pt idx="47440">
                  <c:v>0.84970715194067814</c:v>
                </c:pt>
                <c:pt idx="47441">
                  <c:v>0.84972506313696694</c:v>
                </c:pt>
                <c:pt idx="47442">
                  <c:v>0.84974297433325574</c:v>
                </c:pt>
                <c:pt idx="47443">
                  <c:v>0.84976088552954454</c:v>
                </c:pt>
                <c:pt idx="47444">
                  <c:v>0.84977879672583334</c:v>
                </c:pt>
                <c:pt idx="47445">
                  <c:v>0.84979670792212214</c:v>
                </c:pt>
                <c:pt idx="47446">
                  <c:v>0.84981461911841094</c:v>
                </c:pt>
                <c:pt idx="47447">
                  <c:v>0.84983253031469974</c:v>
                </c:pt>
                <c:pt idx="47448">
                  <c:v>0.84985044151098854</c:v>
                </c:pt>
                <c:pt idx="47449">
                  <c:v>0.84986835270727734</c:v>
                </c:pt>
                <c:pt idx="47450">
                  <c:v>0.84988626390356614</c:v>
                </c:pt>
                <c:pt idx="47451">
                  <c:v>0.84990417509985494</c:v>
                </c:pt>
                <c:pt idx="47452">
                  <c:v>0.84992208629614374</c:v>
                </c:pt>
                <c:pt idx="47453">
                  <c:v>0.84993999749243254</c:v>
                </c:pt>
                <c:pt idx="47454">
                  <c:v>0.84995790868872134</c:v>
                </c:pt>
                <c:pt idx="47455">
                  <c:v>0.84997581988501014</c:v>
                </c:pt>
                <c:pt idx="47456">
                  <c:v>0.84999373108129894</c:v>
                </c:pt>
                <c:pt idx="47457">
                  <c:v>0.85001164227758774</c:v>
                </c:pt>
                <c:pt idx="47458">
                  <c:v>0.85002955347387654</c:v>
                </c:pt>
                <c:pt idx="47459">
                  <c:v>0.85004746467016534</c:v>
                </c:pt>
                <c:pt idx="47460">
                  <c:v>0.85006537586645414</c:v>
                </c:pt>
                <c:pt idx="47461">
                  <c:v>0.85008328706274294</c:v>
                </c:pt>
                <c:pt idx="47462">
                  <c:v>0.85010119825903174</c:v>
                </c:pt>
                <c:pt idx="47463">
                  <c:v>0.85011910945532054</c:v>
                </c:pt>
                <c:pt idx="47464">
                  <c:v>0.85013702065160934</c:v>
                </c:pt>
                <c:pt idx="47465">
                  <c:v>0.85015493184789814</c:v>
                </c:pt>
                <c:pt idx="47466">
                  <c:v>0.85017284304418694</c:v>
                </c:pt>
                <c:pt idx="47467">
                  <c:v>0.85019075424047574</c:v>
                </c:pt>
                <c:pt idx="47468">
                  <c:v>0.85020866543676454</c:v>
                </c:pt>
                <c:pt idx="47469">
                  <c:v>0.85022657663305334</c:v>
                </c:pt>
                <c:pt idx="47470">
                  <c:v>0.85024448782934214</c:v>
                </c:pt>
                <c:pt idx="47471">
                  <c:v>0.85026239902563094</c:v>
                </c:pt>
                <c:pt idx="47472">
                  <c:v>0.85028031022191974</c:v>
                </c:pt>
                <c:pt idx="47473">
                  <c:v>0.85029822141820854</c:v>
                </c:pt>
                <c:pt idx="47474">
                  <c:v>0.85031613261449734</c:v>
                </c:pt>
                <c:pt idx="47475">
                  <c:v>0.85033404381078614</c:v>
                </c:pt>
                <c:pt idx="47476">
                  <c:v>0.85035195500707494</c:v>
                </c:pt>
                <c:pt idx="47477">
                  <c:v>0.85036986620336374</c:v>
                </c:pt>
                <c:pt idx="47478">
                  <c:v>0.85038777739965254</c:v>
                </c:pt>
                <c:pt idx="47479">
                  <c:v>0.85040568859594134</c:v>
                </c:pt>
                <c:pt idx="47480">
                  <c:v>0.85042359979223014</c:v>
                </c:pt>
                <c:pt idx="47481">
                  <c:v>0.85044151098851894</c:v>
                </c:pt>
                <c:pt idx="47482">
                  <c:v>0.85045942218480775</c:v>
                </c:pt>
                <c:pt idx="47483">
                  <c:v>0.85047733338109655</c:v>
                </c:pt>
                <c:pt idx="47484">
                  <c:v>0.85049524457738535</c:v>
                </c:pt>
                <c:pt idx="47485">
                  <c:v>0.85051315577367415</c:v>
                </c:pt>
                <c:pt idx="47486">
                  <c:v>0.85053106696996295</c:v>
                </c:pt>
                <c:pt idx="47487">
                  <c:v>0.85054897816625175</c:v>
                </c:pt>
                <c:pt idx="47488">
                  <c:v>0.85056688936254055</c:v>
                </c:pt>
                <c:pt idx="47489">
                  <c:v>0.85058480055882935</c:v>
                </c:pt>
                <c:pt idx="47490">
                  <c:v>0.85060271175511815</c:v>
                </c:pt>
                <c:pt idx="47491">
                  <c:v>0.85062062295140695</c:v>
                </c:pt>
                <c:pt idx="47492">
                  <c:v>0.85063853414769575</c:v>
                </c:pt>
                <c:pt idx="47493">
                  <c:v>0.85065644534398455</c:v>
                </c:pt>
                <c:pt idx="47494">
                  <c:v>0.85067435654027335</c:v>
                </c:pt>
                <c:pt idx="47495">
                  <c:v>0.85069226773656215</c:v>
                </c:pt>
                <c:pt idx="47496">
                  <c:v>0.85071017893285095</c:v>
                </c:pt>
                <c:pt idx="47497">
                  <c:v>0.85072809012913975</c:v>
                </c:pt>
                <c:pt idx="47498">
                  <c:v>0.85074600132542855</c:v>
                </c:pt>
                <c:pt idx="47499">
                  <c:v>0.85076391252171735</c:v>
                </c:pt>
                <c:pt idx="47500">
                  <c:v>0.85078182371800615</c:v>
                </c:pt>
                <c:pt idx="47501">
                  <c:v>0.85079973491429495</c:v>
                </c:pt>
                <c:pt idx="47502">
                  <c:v>0.85081764611058375</c:v>
                </c:pt>
                <c:pt idx="47503">
                  <c:v>0.85083555730687255</c:v>
                </c:pt>
                <c:pt idx="47504">
                  <c:v>0.85085346850316135</c:v>
                </c:pt>
                <c:pt idx="47505">
                  <c:v>0.85087137969945015</c:v>
                </c:pt>
                <c:pt idx="47506">
                  <c:v>0.85088929089573895</c:v>
                </c:pt>
                <c:pt idx="47507">
                  <c:v>0.85090720209202775</c:v>
                </c:pt>
                <c:pt idx="47508">
                  <c:v>0.85092511328831655</c:v>
                </c:pt>
                <c:pt idx="47509">
                  <c:v>0.85094302448460535</c:v>
                </c:pt>
                <c:pt idx="47510">
                  <c:v>0.85096093568089415</c:v>
                </c:pt>
                <c:pt idx="47511">
                  <c:v>0.85097884687718295</c:v>
                </c:pt>
                <c:pt idx="47512">
                  <c:v>0.85099675807347175</c:v>
                </c:pt>
                <c:pt idx="47513">
                  <c:v>0.85101466926976055</c:v>
                </c:pt>
                <c:pt idx="47514">
                  <c:v>0.85103258046604935</c:v>
                </c:pt>
                <c:pt idx="47515">
                  <c:v>0.85105049166233815</c:v>
                </c:pt>
                <c:pt idx="47516">
                  <c:v>0.85106840285862695</c:v>
                </c:pt>
                <c:pt idx="47517">
                  <c:v>0.85108631405491575</c:v>
                </c:pt>
                <c:pt idx="47518">
                  <c:v>0.85110422525120455</c:v>
                </c:pt>
                <c:pt idx="47519">
                  <c:v>0.85112213644749335</c:v>
                </c:pt>
                <c:pt idx="47520">
                  <c:v>0.85114004764378215</c:v>
                </c:pt>
                <c:pt idx="47521">
                  <c:v>0.85115795884007095</c:v>
                </c:pt>
                <c:pt idx="47522">
                  <c:v>0.85117587003635975</c:v>
                </c:pt>
                <c:pt idx="47523">
                  <c:v>0.85119378123264855</c:v>
                </c:pt>
                <c:pt idx="47524">
                  <c:v>0.85121169242893735</c:v>
                </c:pt>
                <c:pt idx="47525">
                  <c:v>0.85122960362522615</c:v>
                </c:pt>
                <c:pt idx="47526">
                  <c:v>0.85124751482151495</c:v>
                </c:pt>
                <c:pt idx="47527">
                  <c:v>0.85126542601780375</c:v>
                </c:pt>
                <c:pt idx="47528">
                  <c:v>0.85128333721409255</c:v>
                </c:pt>
                <c:pt idx="47529">
                  <c:v>0.85130124841038135</c:v>
                </c:pt>
                <c:pt idx="47530">
                  <c:v>0.85131915960667015</c:v>
                </c:pt>
                <c:pt idx="47531">
                  <c:v>0.85133707080295895</c:v>
                </c:pt>
                <c:pt idx="47532">
                  <c:v>0.85135498199924775</c:v>
                </c:pt>
                <c:pt idx="47533">
                  <c:v>0.85137289319553655</c:v>
                </c:pt>
                <c:pt idx="47534">
                  <c:v>0.85139080439182535</c:v>
                </c:pt>
                <c:pt idx="47535">
                  <c:v>0.85140871558811415</c:v>
                </c:pt>
                <c:pt idx="47536">
                  <c:v>0.85142662678440295</c:v>
                </c:pt>
                <c:pt idx="47537">
                  <c:v>0.85144453798069175</c:v>
                </c:pt>
                <c:pt idx="47538">
                  <c:v>0.85146244917698055</c:v>
                </c:pt>
                <c:pt idx="47539">
                  <c:v>0.85148036037326935</c:v>
                </c:pt>
                <c:pt idx="47540">
                  <c:v>0.85149827156955815</c:v>
                </c:pt>
                <c:pt idx="47541">
                  <c:v>0.85151618276584695</c:v>
                </c:pt>
                <c:pt idx="47542">
                  <c:v>0.85153409396213575</c:v>
                </c:pt>
                <c:pt idx="47543">
                  <c:v>0.85155200515842455</c:v>
                </c:pt>
                <c:pt idx="47544">
                  <c:v>0.85156991635471335</c:v>
                </c:pt>
                <c:pt idx="47545">
                  <c:v>0.85158782755100215</c:v>
                </c:pt>
                <c:pt idx="47546">
                  <c:v>0.85160573874729095</c:v>
                </c:pt>
                <c:pt idx="47547">
                  <c:v>0.85162364994357975</c:v>
                </c:pt>
                <c:pt idx="47548">
                  <c:v>0.85164156113986855</c:v>
                </c:pt>
                <c:pt idx="47549">
                  <c:v>0.85165947233615735</c:v>
                </c:pt>
                <c:pt idx="47550">
                  <c:v>0.85167738353244615</c:v>
                </c:pt>
                <c:pt idx="47551">
                  <c:v>0.85169529472873495</c:v>
                </c:pt>
                <c:pt idx="47552">
                  <c:v>0.85171320592502375</c:v>
                </c:pt>
                <c:pt idx="47553">
                  <c:v>0.85173111712131255</c:v>
                </c:pt>
                <c:pt idx="47554">
                  <c:v>0.85174902831760135</c:v>
                </c:pt>
                <c:pt idx="47555">
                  <c:v>0.85176693951389015</c:v>
                </c:pt>
                <c:pt idx="47556">
                  <c:v>0.85178485071017895</c:v>
                </c:pt>
                <c:pt idx="47557">
                  <c:v>0.85180276190646775</c:v>
                </c:pt>
                <c:pt idx="47558">
                  <c:v>0.85182067310275655</c:v>
                </c:pt>
                <c:pt idx="47559">
                  <c:v>0.85183858429904535</c:v>
                </c:pt>
                <c:pt idx="47560">
                  <c:v>0.85185649549533415</c:v>
                </c:pt>
                <c:pt idx="47561">
                  <c:v>0.85187440669162295</c:v>
                </c:pt>
                <c:pt idx="47562">
                  <c:v>0.85189231788791175</c:v>
                </c:pt>
                <c:pt idx="47563">
                  <c:v>0.85191022908420055</c:v>
                </c:pt>
                <c:pt idx="47564">
                  <c:v>0.85192814028048935</c:v>
                </c:pt>
                <c:pt idx="47565">
                  <c:v>0.85194605147677815</c:v>
                </c:pt>
                <c:pt idx="47566">
                  <c:v>0.85196396267306695</c:v>
                </c:pt>
                <c:pt idx="47567">
                  <c:v>0.85198187386935575</c:v>
                </c:pt>
                <c:pt idx="47568">
                  <c:v>0.85199978506564455</c:v>
                </c:pt>
                <c:pt idx="47569">
                  <c:v>0.85201769626193335</c:v>
                </c:pt>
                <c:pt idx="47570">
                  <c:v>0.85203560745822216</c:v>
                </c:pt>
                <c:pt idx="47571">
                  <c:v>0.85205351865451096</c:v>
                </c:pt>
                <c:pt idx="47572">
                  <c:v>0.85207142985079976</c:v>
                </c:pt>
                <c:pt idx="47573">
                  <c:v>0.85208934104708856</c:v>
                </c:pt>
                <c:pt idx="47574">
                  <c:v>0.85210725224337736</c:v>
                </c:pt>
                <c:pt idx="47575">
                  <c:v>0.85212516343966616</c:v>
                </c:pt>
                <c:pt idx="47576">
                  <c:v>0.85214307463595496</c:v>
                </c:pt>
                <c:pt idx="47577">
                  <c:v>0.85216098583224376</c:v>
                </c:pt>
                <c:pt idx="47578">
                  <c:v>0.85217889702853256</c:v>
                </c:pt>
                <c:pt idx="47579">
                  <c:v>0.85219680822482136</c:v>
                </c:pt>
                <c:pt idx="47580">
                  <c:v>0.85221471942111016</c:v>
                </c:pt>
                <c:pt idx="47581">
                  <c:v>0.85223263061739896</c:v>
                </c:pt>
                <c:pt idx="47582">
                  <c:v>0.85225054181368776</c:v>
                </c:pt>
                <c:pt idx="47583">
                  <c:v>0.85226845300997656</c:v>
                </c:pt>
                <c:pt idx="47584">
                  <c:v>0.85228636420626536</c:v>
                </c:pt>
                <c:pt idx="47585">
                  <c:v>0.85230427540255416</c:v>
                </c:pt>
                <c:pt idx="47586">
                  <c:v>0.85232218659884296</c:v>
                </c:pt>
                <c:pt idx="47587">
                  <c:v>0.85234009779513176</c:v>
                </c:pt>
                <c:pt idx="47588">
                  <c:v>0.85235800899142056</c:v>
                </c:pt>
                <c:pt idx="47589">
                  <c:v>0.85237592018770936</c:v>
                </c:pt>
                <c:pt idx="47590">
                  <c:v>0.85239383138399816</c:v>
                </c:pt>
                <c:pt idx="47591">
                  <c:v>0.85241174258028696</c:v>
                </c:pt>
                <c:pt idx="47592">
                  <c:v>0.85242965377657576</c:v>
                </c:pt>
                <c:pt idx="47593">
                  <c:v>0.85244756497286456</c:v>
                </c:pt>
                <c:pt idx="47594">
                  <c:v>0.85246547616915336</c:v>
                </c:pt>
                <c:pt idx="47595">
                  <c:v>0.85248338736544216</c:v>
                </c:pt>
                <c:pt idx="47596">
                  <c:v>0.85250129856173096</c:v>
                </c:pt>
                <c:pt idx="47597">
                  <c:v>0.85251920975801976</c:v>
                </c:pt>
                <c:pt idx="47598">
                  <c:v>0.85253712095430856</c:v>
                </c:pt>
                <c:pt idx="47599">
                  <c:v>0.85255503215059736</c:v>
                </c:pt>
                <c:pt idx="47600">
                  <c:v>0.85257294334688616</c:v>
                </c:pt>
                <c:pt idx="47601">
                  <c:v>0.85259085454317496</c:v>
                </c:pt>
                <c:pt idx="47602">
                  <c:v>0.85260876573946376</c:v>
                </c:pt>
                <c:pt idx="47603">
                  <c:v>0.85262667693575256</c:v>
                </c:pt>
                <c:pt idx="47604">
                  <c:v>0.85264458813204136</c:v>
                </c:pt>
                <c:pt idx="47605">
                  <c:v>0.85266249932833016</c:v>
                </c:pt>
                <c:pt idx="47606">
                  <c:v>0.85268041052461896</c:v>
                </c:pt>
                <c:pt idx="47607">
                  <c:v>0.85269832172090776</c:v>
                </c:pt>
                <c:pt idx="47608">
                  <c:v>0.85271623291719656</c:v>
                </c:pt>
                <c:pt idx="47609">
                  <c:v>0.85273414411348536</c:v>
                </c:pt>
                <c:pt idx="47610">
                  <c:v>0.85275205530977416</c:v>
                </c:pt>
                <c:pt idx="47611">
                  <c:v>0.85276996650606296</c:v>
                </c:pt>
                <c:pt idx="47612">
                  <c:v>0.85278787770235176</c:v>
                </c:pt>
                <c:pt idx="47613">
                  <c:v>0.85280578889864056</c:v>
                </c:pt>
                <c:pt idx="47614">
                  <c:v>0.85282370009492936</c:v>
                </c:pt>
                <c:pt idx="47615">
                  <c:v>0.85284161129121816</c:v>
                </c:pt>
                <c:pt idx="47616">
                  <c:v>0.85285952248750696</c:v>
                </c:pt>
                <c:pt idx="47617">
                  <c:v>0.85287743368379576</c:v>
                </c:pt>
                <c:pt idx="47618">
                  <c:v>0.85289534488008456</c:v>
                </c:pt>
                <c:pt idx="47619">
                  <c:v>0.85291325607637336</c:v>
                </c:pt>
                <c:pt idx="47620">
                  <c:v>0.85293116727266216</c:v>
                </c:pt>
                <c:pt idx="47621">
                  <c:v>0.85294907846895096</c:v>
                </c:pt>
                <c:pt idx="47622">
                  <c:v>0.85296698966523976</c:v>
                </c:pt>
                <c:pt idx="47623">
                  <c:v>0.85298490086152856</c:v>
                </c:pt>
                <c:pt idx="47624">
                  <c:v>0.85300281205781736</c:v>
                </c:pt>
                <c:pt idx="47625">
                  <c:v>0.85302072325410616</c:v>
                </c:pt>
                <c:pt idx="47626">
                  <c:v>0.85303863445039496</c:v>
                </c:pt>
                <c:pt idx="47627">
                  <c:v>0.85305654564668376</c:v>
                </c:pt>
                <c:pt idx="47628">
                  <c:v>0.85307445684297256</c:v>
                </c:pt>
                <c:pt idx="47629">
                  <c:v>0.85309236803926136</c:v>
                </c:pt>
                <c:pt idx="47630">
                  <c:v>0.85311027923555016</c:v>
                </c:pt>
                <c:pt idx="47631">
                  <c:v>0.85312819043183896</c:v>
                </c:pt>
                <c:pt idx="47632">
                  <c:v>0.85314610162812776</c:v>
                </c:pt>
                <c:pt idx="47633">
                  <c:v>0.85316401282441656</c:v>
                </c:pt>
                <c:pt idx="47634">
                  <c:v>0.85318192402070536</c:v>
                </c:pt>
                <c:pt idx="47635">
                  <c:v>0.85319983521699416</c:v>
                </c:pt>
                <c:pt idx="47636">
                  <c:v>0.85321774641328296</c:v>
                </c:pt>
                <c:pt idx="47637">
                  <c:v>0.85323565760957176</c:v>
                </c:pt>
                <c:pt idx="47638">
                  <c:v>0.85325356880586056</c:v>
                </c:pt>
                <c:pt idx="47639">
                  <c:v>0.85327148000214936</c:v>
                </c:pt>
                <c:pt idx="47640">
                  <c:v>0.85328939119843816</c:v>
                </c:pt>
                <c:pt idx="47641">
                  <c:v>0.85330730239472696</c:v>
                </c:pt>
                <c:pt idx="47642">
                  <c:v>0.85332521359101576</c:v>
                </c:pt>
                <c:pt idx="47643">
                  <c:v>0.85334312478730456</c:v>
                </c:pt>
                <c:pt idx="47644">
                  <c:v>0.85336103598359336</c:v>
                </c:pt>
                <c:pt idx="47645">
                  <c:v>0.85337894717988216</c:v>
                </c:pt>
                <c:pt idx="47646">
                  <c:v>0.85339685837617096</c:v>
                </c:pt>
                <c:pt idx="47647">
                  <c:v>0.85341476957245976</c:v>
                </c:pt>
                <c:pt idx="47648">
                  <c:v>0.85343268076874856</c:v>
                </c:pt>
                <c:pt idx="47649">
                  <c:v>0.85345059196503736</c:v>
                </c:pt>
                <c:pt idx="47650">
                  <c:v>0.85346850316132616</c:v>
                </c:pt>
                <c:pt idx="47651">
                  <c:v>0.85348641435761496</c:v>
                </c:pt>
                <c:pt idx="47652">
                  <c:v>0.85350432555390376</c:v>
                </c:pt>
                <c:pt idx="47653">
                  <c:v>0.85352223675019256</c:v>
                </c:pt>
                <c:pt idx="47654">
                  <c:v>0.85354014794648136</c:v>
                </c:pt>
                <c:pt idx="47655">
                  <c:v>0.85355805914277016</c:v>
                </c:pt>
                <c:pt idx="47656">
                  <c:v>0.85357597033905896</c:v>
                </c:pt>
                <c:pt idx="47657">
                  <c:v>0.85359388153534776</c:v>
                </c:pt>
                <c:pt idx="47658">
                  <c:v>0.85361179273163657</c:v>
                </c:pt>
                <c:pt idx="47659">
                  <c:v>0.85362970392792537</c:v>
                </c:pt>
                <c:pt idx="47660">
                  <c:v>0.85364761512421417</c:v>
                </c:pt>
                <c:pt idx="47661">
                  <c:v>0.85366552632050297</c:v>
                </c:pt>
                <c:pt idx="47662">
                  <c:v>0.85368343751679177</c:v>
                </c:pt>
                <c:pt idx="47663">
                  <c:v>0.85370134871308057</c:v>
                </c:pt>
                <c:pt idx="47664">
                  <c:v>0.85371925990936937</c:v>
                </c:pt>
                <c:pt idx="47665">
                  <c:v>0.85373717110565817</c:v>
                </c:pt>
                <c:pt idx="47666">
                  <c:v>0.85375508230194697</c:v>
                </c:pt>
                <c:pt idx="47667">
                  <c:v>0.85377299349823577</c:v>
                </c:pt>
                <c:pt idx="47668">
                  <c:v>0.85379090469452457</c:v>
                </c:pt>
                <c:pt idx="47669">
                  <c:v>0.85380881589081337</c:v>
                </c:pt>
                <c:pt idx="47670">
                  <c:v>0.85382672708710217</c:v>
                </c:pt>
                <c:pt idx="47671">
                  <c:v>0.85384463828339097</c:v>
                </c:pt>
                <c:pt idx="47672">
                  <c:v>0.85386254947967977</c:v>
                </c:pt>
                <c:pt idx="47673">
                  <c:v>0.85388046067596857</c:v>
                </c:pt>
                <c:pt idx="47674">
                  <c:v>0.85389837187225737</c:v>
                </c:pt>
                <c:pt idx="47675">
                  <c:v>0.85391628306854617</c:v>
                </c:pt>
                <c:pt idx="47676">
                  <c:v>0.85393419426483497</c:v>
                </c:pt>
                <c:pt idx="47677">
                  <c:v>0.85395210546112377</c:v>
                </c:pt>
                <c:pt idx="47678">
                  <c:v>0.85397001665741257</c:v>
                </c:pt>
                <c:pt idx="47679">
                  <c:v>0.85398792785370137</c:v>
                </c:pt>
                <c:pt idx="47680">
                  <c:v>0.85400583904999017</c:v>
                </c:pt>
                <c:pt idx="47681">
                  <c:v>0.85402375024627897</c:v>
                </c:pt>
                <c:pt idx="47682">
                  <c:v>0.85404166144256777</c:v>
                </c:pt>
                <c:pt idx="47683">
                  <c:v>0.85405957263885657</c:v>
                </c:pt>
                <c:pt idx="47684">
                  <c:v>0.85407748383514537</c:v>
                </c:pt>
                <c:pt idx="47685">
                  <c:v>0.85409539503143417</c:v>
                </c:pt>
                <c:pt idx="47686">
                  <c:v>0.85411330622772297</c:v>
                </c:pt>
                <c:pt idx="47687">
                  <c:v>0.85413121742401177</c:v>
                </c:pt>
                <c:pt idx="47688">
                  <c:v>0.85414912862030057</c:v>
                </c:pt>
                <c:pt idx="47689">
                  <c:v>0.85416703981658937</c:v>
                </c:pt>
                <c:pt idx="47690">
                  <c:v>0.85418495101287817</c:v>
                </c:pt>
                <c:pt idx="47691">
                  <c:v>0.85420286220916697</c:v>
                </c:pt>
                <c:pt idx="47692">
                  <c:v>0.85422077340545577</c:v>
                </c:pt>
                <c:pt idx="47693">
                  <c:v>0.85423868460174457</c:v>
                </c:pt>
                <c:pt idx="47694">
                  <c:v>0.85425659579803337</c:v>
                </c:pt>
                <c:pt idx="47695">
                  <c:v>0.85427450699432217</c:v>
                </c:pt>
                <c:pt idx="47696">
                  <c:v>0.85429241819061097</c:v>
                </c:pt>
                <c:pt idx="47697">
                  <c:v>0.85431032938689977</c:v>
                </c:pt>
                <c:pt idx="47698">
                  <c:v>0.85432824058318857</c:v>
                </c:pt>
                <c:pt idx="47699">
                  <c:v>0.85434615177947737</c:v>
                </c:pt>
                <c:pt idx="47700">
                  <c:v>0.85436406297576617</c:v>
                </c:pt>
                <c:pt idx="47701">
                  <c:v>0.85438197417205497</c:v>
                </c:pt>
                <c:pt idx="47702">
                  <c:v>0.85439988536834377</c:v>
                </c:pt>
                <c:pt idx="47703">
                  <c:v>0.85441779656463257</c:v>
                </c:pt>
                <c:pt idx="47704">
                  <c:v>0.85443570776092137</c:v>
                </c:pt>
                <c:pt idx="47705">
                  <c:v>0.85445361895721017</c:v>
                </c:pt>
                <c:pt idx="47706">
                  <c:v>0.85447153015349897</c:v>
                </c:pt>
                <c:pt idx="47707">
                  <c:v>0.85448944134978777</c:v>
                </c:pt>
                <c:pt idx="47708">
                  <c:v>0.85450735254607657</c:v>
                </c:pt>
                <c:pt idx="47709">
                  <c:v>0.85452526374236537</c:v>
                </c:pt>
                <c:pt idx="47710">
                  <c:v>0.85454317493865417</c:v>
                </c:pt>
                <c:pt idx="47711">
                  <c:v>0.85456108613494297</c:v>
                </c:pt>
                <c:pt idx="47712">
                  <c:v>0.85457899733123177</c:v>
                </c:pt>
                <c:pt idx="47713">
                  <c:v>0.85459690852752057</c:v>
                </c:pt>
                <c:pt idx="47714">
                  <c:v>0.85461481972380937</c:v>
                </c:pt>
                <c:pt idx="47715">
                  <c:v>0.85463273092009817</c:v>
                </c:pt>
                <c:pt idx="47716">
                  <c:v>0.85465064211638697</c:v>
                </c:pt>
                <c:pt idx="47717">
                  <c:v>0.85466855331267577</c:v>
                </c:pt>
                <c:pt idx="47718">
                  <c:v>0.85468646450896457</c:v>
                </c:pt>
                <c:pt idx="47719">
                  <c:v>0.85470437570525337</c:v>
                </c:pt>
                <c:pt idx="47720">
                  <c:v>0.85472228690154217</c:v>
                </c:pt>
                <c:pt idx="47721">
                  <c:v>0.85474019809783097</c:v>
                </c:pt>
                <c:pt idx="47722">
                  <c:v>0.85475810929411977</c:v>
                </c:pt>
                <c:pt idx="47723">
                  <c:v>0.85477602049040857</c:v>
                </c:pt>
                <c:pt idx="47724">
                  <c:v>0.85479393168669737</c:v>
                </c:pt>
                <c:pt idx="47725">
                  <c:v>0.85481184288298617</c:v>
                </c:pt>
                <c:pt idx="47726">
                  <c:v>0.85482975407927497</c:v>
                </c:pt>
                <c:pt idx="47727">
                  <c:v>0.85484766527556377</c:v>
                </c:pt>
                <c:pt idx="47728">
                  <c:v>0.85486557647185257</c:v>
                </c:pt>
                <c:pt idx="47729">
                  <c:v>0.85488348766814137</c:v>
                </c:pt>
                <c:pt idx="47730">
                  <c:v>0.85490139886443017</c:v>
                </c:pt>
                <c:pt idx="47731">
                  <c:v>0.85491931006071897</c:v>
                </c:pt>
                <c:pt idx="47732">
                  <c:v>0.85493722125700777</c:v>
                </c:pt>
                <c:pt idx="47733">
                  <c:v>0.85495513245329657</c:v>
                </c:pt>
                <c:pt idx="47734">
                  <c:v>0.85497304364958537</c:v>
                </c:pt>
                <c:pt idx="47735">
                  <c:v>0.85499095484587417</c:v>
                </c:pt>
                <c:pt idx="47736">
                  <c:v>0.85500886604216297</c:v>
                </c:pt>
                <c:pt idx="47737">
                  <c:v>0.85502677723845177</c:v>
                </c:pt>
                <c:pt idx="47738">
                  <c:v>0.85504468843474057</c:v>
                </c:pt>
                <c:pt idx="47739">
                  <c:v>0.85506259963102937</c:v>
                </c:pt>
                <c:pt idx="47740">
                  <c:v>0.85508051082731817</c:v>
                </c:pt>
                <c:pt idx="47741">
                  <c:v>0.85509842202360697</c:v>
                </c:pt>
                <c:pt idx="47742">
                  <c:v>0.85511633321989577</c:v>
                </c:pt>
                <c:pt idx="47743">
                  <c:v>0.85513424441618457</c:v>
                </c:pt>
                <c:pt idx="47744">
                  <c:v>0.85515215561247337</c:v>
                </c:pt>
                <c:pt idx="47745">
                  <c:v>0.85517006680876217</c:v>
                </c:pt>
                <c:pt idx="47746">
                  <c:v>0.85518797800505097</c:v>
                </c:pt>
                <c:pt idx="47747">
                  <c:v>0.85520588920133978</c:v>
                </c:pt>
                <c:pt idx="47748">
                  <c:v>0.85522380039762858</c:v>
                </c:pt>
                <c:pt idx="47749">
                  <c:v>0.85524171159391738</c:v>
                </c:pt>
                <c:pt idx="47750">
                  <c:v>0.85525962279020618</c:v>
                </c:pt>
                <c:pt idx="47751">
                  <c:v>0.85527753398649498</c:v>
                </c:pt>
                <c:pt idx="47752">
                  <c:v>0.85529544518278378</c:v>
                </c:pt>
                <c:pt idx="47753">
                  <c:v>0.85531335637907258</c:v>
                </c:pt>
                <c:pt idx="47754">
                  <c:v>0.85533126757536138</c:v>
                </c:pt>
                <c:pt idx="47755">
                  <c:v>0.85534917877165018</c:v>
                </c:pt>
                <c:pt idx="47756">
                  <c:v>0.85536708996793898</c:v>
                </c:pt>
                <c:pt idx="47757">
                  <c:v>0.85538500116422778</c:v>
                </c:pt>
                <c:pt idx="47758">
                  <c:v>0.85540291236051658</c:v>
                </c:pt>
                <c:pt idx="47759">
                  <c:v>0.85542082355680538</c:v>
                </c:pt>
                <c:pt idx="47760">
                  <c:v>0.85543873475309418</c:v>
                </c:pt>
                <c:pt idx="47761">
                  <c:v>0.85545664594938298</c:v>
                </c:pt>
                <c:pt idx="47762">
                  <c:v>0.85547455714567178</c:v>
                </c:pt>
                <c:pt idx="47763">
                  <c:v>0.85549246834196058</c:v>
                </c:pt>
                <c:pt idx="47764">
                  <c:v>0.85551037953824938</c:v>
                </c:pt>
                <c:pt idx="47765">
                  <c:v>0.85552829073453818</c:v>
                </c:pt>
                <c:pt idx="47766">
                  <c:v>0.85554620193082698</c:v>
                </c:pt>
                <c:pt idx="47767">
                  <c:v>0.85556411312711578</c:v>
                </c:pt>
                <c:pt idx="47768">
                  <c:v>0.85558202432340458</c:v>
                </c:pt>
                <c:pt idx="47769">
                  <c:v>0.85559993551969338</c:v>
                </c:pt>
                <c:pt idx="47770">
                  <c:v>0.85561784671598218</c:v>
                </c:pt>
                <c:pt idx="47771">
                  <c:v>0.85563575791227098</c:v>
                </c:pt>
                <c:pt idx="47772">
                  <c:v>0.85565366910855978</c:v>
                </c:pt>
                <c:pt idx="47773">
                  <c:v>0.85567158030484858</c:v>
                </c:pt>
                <c:pt idx="47774">
                  <c:v>0.85568949150113738</c:v>
                </c:pt>
                <c:pt idx="47775">
                  <c:v>0.85570740269742618</c:v>
                </c:pt>
                <c:pt idx="47776">
                  <c:v>0.85572531389371498</c:v>
                </c:pt>
                <c:pt idx="47777">
                  <c:v>0.85574322509000378</c:v>
                </c:pt>
                <c:pt idx="47778">
                  <c:v>0.85576113628629258</c:v>
                </c:pt>
                <c:pt idx="47779">
                  <c:v>0.85577904748258138</c:v>
                </c:pt>
                <c:pt idx="47780">
                  <c:v>0.85579695867887018</c:v>
                </c:pt>
                <c:pt idx="47781">
                  <c:v>0.85581486987515898</c:v>
                </c:pt>
                <c:pt idx="47782">
                  <c:v>0.85583278107144778</c:v>
                </c:pt>
                <c:pt idx="47783">
                  <c:v>0.85585069226773658</c:v>
                </c:pt>
                <c:pt idx="47784">
                  <c:v>0.85586860346402538</c:v>
                </c:pt>
                <c:pt idx="47785">
                  <c:v>0.85588651466031418</c:v>
                </c:pt>
                <c:pt idx="47786">
                  <c:v>0.85590442585660298</c:v>
                </c:pt>
                <c:pt idx="47787">
                  <c:v>0.85592233705289178</c:v>
                </c:pt>
                <c:pt idx="47788">
                  <c:v>0.85594024824918058</c:v>
                </c:pt>
                <c:pt idx="47789">
                  <c:v>0.85595815944546938</c:v>
                </c:pt>
                <c:pt idx="47790">
                  <c:v>0.85597607064175818</c:v>
                </c:pt>
                <c:pt idx="47791">
                  <c:v>0.85599398183804698</c:v>
                </c:pt>
                <c:pt idx="47792">
                  <c:v>0.85601189303433578</c:v>
                </c:pt>
                <c:pt idx="47793">
                  <c:v>0.85602980423062458</c:v>
                </c:pt>
                <c:pt idx="47794">
                  <c:v>0.85604771542691338</c:v>
                </c:pt>
                <c:pt idx="47795">
                  <c:v>0.85606562662320218</c:v>
                </c:pt>
                <c:pt idx="47796">
                  <c:v>0.85608353781949098</c:v>
                </c:pt>
                <c:pt idx="47797">
                  <c:v>0.85610144901577978</c:v>
                </c:pt>
                <c:pt idx="47798">
                  <c:v>0.85611936021206858</c:v>
                </c:pt>
                <c:pt idx="47799">
                  <c:v>0.85613727140835738</c:v>
                </c:pt>
                <c:pt idx="47800">
                  <c:v>0.85615518260464618</c:v>
                </c:pt>
                <c:pt idx="47801">
                  <c:v>0.85617309380093498</c:v>
                </c:pt>
                <c:pt idx="47802">
                  <c:v>0.85619100499722378</c:v>
                </c:pt>
                <c:pt idx="47803">
                  <c:v>0.85620891619351258</c:v>
                </c:pt>
                <c:pt idx="47804">
                  <c:v>0.85622682738980138</c:v>
                </c:pt>
                <c:pt idx="47805">
                  <c:v>0.85624473858609018</c:v>
                </c:pt>
                <c:pt idx="47806">
                  <c:v>0.85626264978237898</c:v>
                </c:pt>
                <c:pt idx="47807">
                  <c:v>0.85628056097866778</c:v>
                </c:pt>
                <c:pt idx="47808">
                  <c:v>0.85629847217495658</c:v>
                </c:pt>
                <c:pt idx="47809">
                  <c:v>0.85631638337124538</c:v>
                </c:pt>
                <c:pt idx="47810">
                  <c:v>0.85633429456753418</c:v>
                </c:pt>
                <c:pt idx="47811">
                  <c:v>0.85635220576382298</c:v>
                </c:pt>
                <c:pt idx="47812">
                  <c:v>0.85637011696011178</c:v>
                </c:pt>
                <c:pt idx="47813">
                  <c:v>0.85638802815640058</c:v>
                </c:pt>
                <c:pt idx="47814">
                  <c:v>0.85640593935268938</c:v>
                </c:pt>
                <c:pt idx="47815">
                  <c:v>0.85642385054897818</c:v>
                </c:pt>
                <c:pt idx="47816">
                  <c:v>0.85644176174526698</c:v>
                </c:pt>
                <c:pt idx="47817">
                  <c:v>0.85645967294155578</c:v>
                </c:pt>
                <c:pt idx="47818">
                  <c:v>0.85647758413784458</c:v>
                </c:pt>
                <c:pt idx="47819">
                  <c:v>0.85649549533413338</c:v>
                </c:pt>
                <c:pt idx="47820">
                  <c:v>0.85651340653042218</c:v>
                </c:pt>
                <c:pt idx="47821">
                  <c:v>0.85653131772671098</c:v>
                </c:pt>
                <c:pt idx="47822">
                  <c:v>0.85654922892299978</c:v>
                </c:pt>
                <c:pt idx="47823">
                  <c:v>0.85656714011928858</c:v>
                </c:pt>
                <c:pt idx="47824">
                  <c:v>0.85658505131557738</c:v>
                </c:pt>
                <c:pt idx="47825">
                  <c:v>0.85660296251186618</c:v>
                </c:pt>
                <c:pt idx="47826">
                  <c:v>0.85662087370815498</c:v>
                </c:pt>
                <c:pt idx="47827">
                  <c:v>0.85663878490444378</c:v>
                </c:pt>
                <c:pt idx="47828">
                  <c:v>0.85665669610073258</c:v>
                </c:pt>
                <c:pt idx="47829">
                  <c:v>0.85667460729702138</c:v>
                </c:pt>
                <c:pt idx="47830">
                  <c:v>0.85669251849331018</c:v>
                </c:pt>
                <c:pt idx="47831">
                  <c:v>0.85671042968959898</c:v>
                </c:pt>
                <c:pt idx="47832">
                  <c:v>0.85672834088588778</c:v>
                </c:pt>
                <c:pt idx="47833">
                  <c:v>0.85674625208217658</c:v>
                </c:pt>
                <c:pt idx="47834">
                  <c:v>0.85676416327846538</c:v>
                </c:pt>
                <c:pt idx="47835">
                  <c:v>0.85678207447475419</c:v>
                </c:pt>
                <c:pt idx="47836">
                  <c:v>0.85679998567104299</c:v>
                </c:pt>
                <c:pt idx="47837">
                  <c:v>0.85681789686733179</c:v>
                </c:pt>
                <c:pt idx="47838">
                  <c:v>0.85683580806362059</c:v>
                </c:pt>
                <c:pt idx="47839">
                  <c:v>0.85685371925990939</c:v>
                </c:pt>
                <c:pt idx="47840">
                  <c:v>0.85687163045619819</c:v>
                </c:pt>
                <c:pt idx="47841">
                  <c:v>0.85688954165248699</c:v>
                </c:pt>
                <c:pt idx="47842">
                  <c:v>0.85690745284877579</c:v>
                </c:pt>
                <c:pt idx="47843">
                  <c:v>0.85692536404506459</c:v>
                </c:pt>
                <c:pt idx="47844">
                  <c:v>0.85694327524135339</c:v>
                </c:pt>
                <c:pt idx="47845">
                  <c:v>0.85696118643764219</c:v>
                </c:pt>
                <c:pt idx="47846">
                  <c:v>0.85697909763393099</c:v>
                </c:pt>
                <c:pt idx="47847">
                  <c:v>0.85699700883021979</c:v>
                </c:pt>
                <c:pt idx="47848">
                  <c:v>0.85701492002650859</c:v>
                </c:pt>
                <c:pt idx="47849">
                  <c:v>0.85703283122279739</c:v>
                </c:pt>
                <c:pt idx="47850">
                  <c:v>0.85705074241908619</c:v>
                </c:pt>
                <c:pt idx="47851">
                  <c:v>0.85706865361537499</c:v>
                </c:pt>
                <c:pt idx="47852">
                  <c:v>0.85708656481166379</c:v>
                </c:pt>
                <c:pt idx="47853">
                  <c:v>0.85710447600795259</c:v>
                </c:pt>
                <c:pt idx="47854">
                  <c:v>0.85712238720424139</c:v>
                </c:pt>
                <c:pt idx="47855">
                  <c:v>0.85714029840053019</c:v>
                </c:pt>
                <c:pt idx="47856">
                  <c:v>0.85715820959681899</c:v>
                </c:pt>
                <c:pt idx="47857">
                  <c:v>0.85717612079310779</c:v>
                </c:pt>
                <c:pt idx="47858">
                  <c:v>0.85719403198939659</c:v>
                </c:pt>
                <c:pt idx="47859">
                  <c:v>0.85721194318568539</c:v>
                </c:pt>
                <c:pt idx="47860">
                  <c:v>0.85722985438197419</c:v>
                </c:pt>
                <c:pt idx="47861">
                  <c:v>0.85724776557826299</c:v>
                </c:pt>
                <c:pt idx="47862">
                  <c:v>0.85726567677455179</c:v>
                </c:pt>
                <c:pt idx="47863">
                  <c:v>0.85728358797084059</c:v>
                </c:pt>
                <c:pt idx="47864">
                  <c:v>0.85730149916712939</c:v>
                </c:pt>
                <c:pt idx="47865">
                  <c:v>0.85731941036341819</c:v>
                </c:pt>
                <c:pt idx="47866">
                  <c:v>0.85733732155970699</c:v>
                </c:pt>
                <c:pt idx="47867">
                  <c:v>0.85735523275599579</c:v>
                </c:pt>
                <c:pt idx="47868">
                  <c:v>0.85737314395228459</c:v>
                </c:pt>
                <c:pt idx="47869">
                  <c:v>0.85739105514857339</c:v>
                </c:pt>
                <c:pt idx="47870">
                  <c:v>0.85740896634486219</c:v>
                </c:pt>
                <c:pt idx="47871">
                  <c:v>0.85742687754115099</c:v>
                </c:pt>
                <c:pt idx="47872">
                  <c:v>0.85744478873743979</c:v>
                </c:pt>
                <c:pt idx="47873">
                  <c:v>0.85746269993372859</c:v>
                </c:pt>
                <c:pt idx="47874">
                  <c:v>0.85748061113001739</c:v>
                </c:pt>
                <c:pt idx="47875">
                  <c:v>0.85749852232630619</c:v>
                </c:pt>
                <c:pt idx="47876">
                  <c:v>0.85751643352259499</c:v>
                </c:pt>
                <c:pt idx="47877">
                  <c:v>0.85753434471888379</c:v>
                </c:pt>
                <c:pt idx="47878">
                  <c:v>0.85755225591517259</c:v>
                </c:pt>
                <c:pt idx="47879">
                  <c:v>0.85757016711146139</c:v>
                </c:pt>
                <c:pt idx="47880">
                  <c:v>0.85758807830775019</c:v>
                </c:pt>
                <c:pt idx="47881">
                  <c:v>0.85760598950403899</c:v>
                </c:pt>
                <c:pt idx="47882">
                  <c:v>0.85762390070032779</c:v>
                </c:pt>
                <c:pt idx="47883">
                  <c:v>0.85764181189661659</c:v>
                </c:pt>
                <c:pt idx="47884">
                  <c:v>0.85765972309290539</c:v>
                </c:pt>
                <c:pt idx="47885">
                  <c:v>0.85767763428919419</c:v>
                </c:pt>
                <c:pt idx="47886">
                  <c:v>0.85769554548548299</c:v>
                </c:pt>
                <c:pt idx="47887">
                  <c:v>0.85771345668177179</c:v>
                </c:pt>
                <c:pt idx="47888">
                  <c:v>0.85773136787806059</c:v>
                </c:pt>
                <c:pt idx="47889">
                  <c:v>0.85774927907434939</c:v>
                </c:pt>
                <c:pt idx="47890">
                  <c:v>0.85776719027063819</c:v>
                </c:pt>
                <c:pt idx="47891">
                  <c:v>0.85778510146692699</c:v>
                </c:pt>
                <c:pt idx="47892">
                  <c:v>0.85780301266321579</c:v>
                </c:pt>
                <c:pt idx="47893">
                  <c:v>0.85782092385950459</c:v>
                </c:pt>
                <c:pt idx="47894">
                  <c:v>0.85783883505579339</c:v>
                </c:pt>
                <c:pt idx="47895">
                  <c:v>0.85785674625208219</c:v>
                </c:pt>
                <c:pt idx="47896">
                  <c:v>0.85787465744837099</c:v>
                </c:pt>
                <c:pt idx="47897">
                  <c:v>0.85789256864465979</c:v>
                </c:pt>
                <c:pt idx="47898">
                  <c:v>0.85791047984094859</c:v>
                </c:pt>
                <c:pt idx="47899">
                  <c:v>0.85792839103723739</c:v>
                </c:pt>
                <c:pt idx="47900">
                  <c:v>0.85794630223352619</c:v>
                </c:pt>
                <c:pt idx="47901">
                  <c:v>0.85796421342981499</c:v>
                </c:pt>
                <c:pt idx="47902">
                  <c:v>0.85798212462610379</c:v>
                </c:pt>
                <c:pt idx="47903">
                  <c:v>0.85800003582239259</c:v>
                </c:pt>
                <c:pt idx="47904">
                  <c:v>0.85801794701868139</c:v>
                </c:pt>
                <c:pt idx="47905">
                  <c:v>0.85803585821497019</c:v>
                </c:pt>
                <c:pt idx="47906">
                  <c:v>0.85805376941125899</c:v>
                </c:pt>
                <c:pt idx="47907">
                  <c:v>0.85807168060754779</c:v>
                </c:pt>
                <c:pt idx="47908">
                  <c:v>0.85808959180383659</c:v>
                </c:pt>
                <c:pt idx="47909">
                  <c:v>0.85810750300012539</c:v>
                </c:pt>
                <c:pt idx="47910">
                  <c:v>0.85812541419641419</c:v>
                </c:pt>
                <c:pt idx="47911">
                  <c:v>0.85814332539270299</c:v>
                </c:pt>
                <c:pt idx="47912">
                  <c:v>0.85816123658899179</c:v>
                </c:pt>
                <c:pt idx="47913">
                  <c:v>0.85817914778528059</c:v>
                </c:pt>
                <c:pt idx="47914">
                  <c:v>0.85819705898156939</c:v>
                </c:pt>
                <c:pt idx="47915">
                  <c:v>0.85821497017785819</c:v>
                </c:pt>
                <c:pt idx="47916">
                  <c:v>0.85823288137414699</c:v>
                </c:pt>
                <c:pt idx="47917">
                  <c:v>0.85825079257043579</c:v>
                </c:pt>
                <c:pt idx="47918">
                  <c:v>0.85826870376672459</c:v>
                </c:pt>
                <c:pt idx="47919">
                  <c:v>0.85828661496301339</c:v>
                </c:pt>
                <c:pt idx="47920">
                  <c:v>0.85830452615930219</c:v>
                </c:pt>
                <c:pt idx="47921">
                  <c:v>0.85832243735559099</c:v>
                </c:pt>
                <c:pt idx="47922">
                  <c:v>0.85834034855187979</c:v>
                </c:pt>
                <c:pt idx="47923">
                  <c:v>0.85835825974816859</c:v>
                </c:pt>
                <c:pt idx="47924">
                  <c:v>0.8583761709444574</c:v>
                </c:pt>
                <c:pt idx="47925">
                  <c:v>0.8583940821407462</c:v>
                </c:pt>
                <c:pt idx="47926">
                  <c:v>0.858411993337035</c:v>
                </c:pt>
                <c:pt idx="47927">
                  <c:v>0.8584299045333238</c:v>
                </c:pt>
                <c:pt idx="47928">
                  <c:v>0.8584478157296126</c:v>
                </c:pt>
                <c:pt idx="47929">
                  <c:v>0.8584657269259014</c:v>
                </c:pt>
                <c:pt idx="47930">
                  <c:v>0.8584836381221902</c:v>
                </c:pt>
                <c:pt idx="47931">
                  <c:v>0.858501549318479</c:v>
                </c:pt>
                <c:pt idx="47932">
                  <c:v>0.8585194605147678</c:v>
                </c:pt>
                <c:pt idx="47933">
                  <c:v>0.8585373717110566</c:v>
                </c:pt>
                <c:pt idx="47934">
                  <c:v>0.8585552829073454</c:v>
                </c:pt>
                <c:pt idx="47935">
                  <c:v>0.8585731941036342</c:v>
                </c:pt>
                <c:pt idx="47936">
                  <c:v>0.858591105299923</c:v>
                </c:pt>
                <c:pt idx="47937">
                  <c:v>0.8586090164962118</c:v>
                </c:pt>
                <c:pt idx="47938">
                  <c:v>0.8586269276925006</c:v>
                </c:pt>
                <c:pt idx="47939">
                  <c:v>0.8586448388887894</c:v>
                </c:pt>
                <c:pt idx="47940">
                  <c:v>0.8586627500850782</c:v>
                </c:pt>
                <c:pt idx="47941">
                  <c:v>0.858680661281367</c:v>
                </c:pt>
                <c:pt idx="47942">
                  <c:v>0.8586985724776558</c:v>
                </c:pt>
                <c:pt idx="47943">
                  <c:v>0.8587164836739446</c:v>
                </c:pt>
                <c:pt idx="47944">
                  <c:v>0.8587343948702334</c:v>
                </c:pt>
                <c:pt idx="47945">
                  <c:v>0.8587523060665222</c:v>
                </c:pt>
                <c:pt idx="47946">
                  <c:v>0.858770217262811</c:v>
                </c:pt>
                <c:pt idx="47947">
                  <c:v>0.8587881284590998</c:v>
                </c:pt>
                <c:pt idx="47948">
                  <c:v>0.8588060396553886</c:v>
                </c:pt>
                <c:pt idx="47949">
                  <c:v>0.8588239508516774</c:v>
                </c:pt>
                <c:pt idx="47950">
                  <c:v>0.8588418620479662</c:v>
                </c:pt>
                <c:pt idx="47951">
                  <c:v>0.858859773244255</c:v>
                </c:pt>
                <c:pt idx="47952">
                  <c:v>0.8588776844405438</c:v>
                </c:pt>
                <c:pt idx="47953">
                  <c:v>0.8588955956368326</c:v>
                </c:pt>
                <c:pt idx="47954">
                  <c:v>0.8589135068331214</c:v>
                </c:pt>
                <c:pt idx="47955">
                  <c:v>0.8589314180294102</c:v>
                </c:pt>
                <c:pt idx="47956">
                  <c:v>0.858949329225699</c:v>
                </c:pt>
                <c:pt idx="47957">
                  <c:v>0.8589672404219878</c:v>
                </c:pt>
                <c:pt idx="47958">
                  <c:v>0.8589851516182766</c:v>
                </c:pt>
                <c:pt idx="47959">
                  <c:v>0.8590030628145654</c:v>
                </c:pt>
                <c:pt idx="47960">
                  <c:v>0.8590209740108542</c:v>
                </c:pt>
                <c:pt idx="47961">
                  <c:v>0.859038885207143</c:v>
                </c:pt>
                <c:pt idx="47962">
                  <c:v>0.8590567964034318</c:v>
                </c:pt>
                <c:pt idx="47963">
                  <c:v>0.8590747075997206</c:v>
                </c:pt>
                <c:pt idx="47964">
                  <c:v>0.8590926187960094</c:v>
                </c:pt>
                <c:pt idx="47965">
                  <c:v>0.8591105299922982</c:v>
                </c:pt>
                <c:pt idx="47966">
                  <c:v>0.859128441188587</c:v>
                </c:pt>
                <c:pt idx="47967">
                  <c:v>0.8591463523848758</c:v>
                </c:pt>
                <c:pt idx="47968">
                  <c:v>0.8591642635811646</c:v>
                </c:pt>
                <c:pt idx="47969">
                  <c:v>0.8591821747774534</c:v>
                </c:pt>
                <c:pt idx="47970">
                  <c:v>0.8592000859737422</c:v>
                </c:pt>
                <c:pt idx="47971">
                  <c:v>0.859217997170031</c:v>
                </c:pt>
                <c:pt idx="47972">
                  <c:v>0.8592359083663198</c:v>
                </c:pt>
                <c:pt idx="47973">
                  <c:v>0.8592538195626086</c:v>
                </c:pt>
                <c:pt idx="47974">
                  <c:v>0.8592717307588974</c:v>
                </c:pt>
                <c:pt idx="47975">
                  <c:v>0.8592896419551862</c:v>
                </c:pt>
                <c:pt idx="47976">
                  <c:v>0.859307553151475</c:v>
                </c:pt>
                <c:pt idx="47977">
                  <c:v>0.8593254643477638</c:v>
                </c:pt>
                <c:pt idx="47978">
                  <c:v>0.8593433755440526</c:v>
                </c:pt>
                <c:pt idx="47979">
                  <c:v>0.8593612867403414</c:v>
                </c:pt>
                <c:pt idx="47980">
                  <c:v>0.8593791979366302</c:v>
                </c:pt>
                <c:pt idx="47981">
                  <c:v>0.859397109132919</c:v>
                </c:pt>
                <c:pt idx="47982">
                  <c:v>0.8594150203292078</c:v>
                </c:pt>
                <c:pt idx="47983">
                  <c:v>0.8594329315254966</c:v>
                </c:pt>
                <c:pt idx="47984">
                  <c:v>0.8594508427217854</c:v>
                </c:pt>
                <c:pt idx="47985">
                  <c:v>0.8594687539180742</c:v>
                </c:pt>
                <c:pt idx="47986">
                  <c:v>0.859486665114363</c:v>
                </c:pt>
                <c:pt idx="47987">
                  <c:v>0.8595045763106518</c:v>
                </c:pt>
                <c:pt idx="47988">
                  <c:v>0.8595224875069406</c:v>
                </c:pt>
                <c:pt idx="47989">
                  <c:v>0.8595403987032294</c:v>
                </c:pt>
                <c:pt idx="47990">
                  <c:v>0.8595583098995182</c:v>
                </c:pt>
                <c:pt idx="47991">
                  <c:v>0.859576221095807</c:v>
                </c:pt>
                <c:pt idx="47992">
                  <c:v>0.8595941322920958</c:v>
                </c:pt>
                <c:pt idx="47993">
                  <c:v>0.8596120434883846</c:v>
                </c:pt>
                <c:pt idx="47994">
                  <c:v>0.8596299546846734</c:v>
                </c:pt>
                <c:pt idx="47995">
                  <c:v>0.8596478658809622</c:v>
                </c:pt>
                <c:pt idx="47996">
                  <c:v>0.859665777077251</c:v>
                </c:pt>
                <c:pt idx="47997">
                  <c:v>0.8596836882735398</c:v>
                </c:pt>
                <c:pt idx="47998">
                  <c:v>0.8597015994698286</c:v>
                </c:pt>
                <c:pt idx="47999">
                  <c:v>0.8597195106661174</c:v>
                </c:pt>
                <c:pt idx="48000">
                  <c:v>0.8597374218624062</c:v>
                </c:pt>
                <c:pt idx="48001">
                  <c:v>0.859755333058695</c:v>
                </c:pt>
                <c:pt idx="48002">
                  <c:v>0.8597732442549838</c:v>
                </c:pt>
                <c:pt idx="48003">
                  <c:v>0.8597911554512726</c:v>
                </c:pt>
                <c:pt idx="48004">
                  <c:v>0.8598090666475614</c:v>
                </c:pt>
                <c:pt idx="48005">
                  <c:v>0.8598269778438502</c:v>
                </c:pt>
                <c:pt idx="48006">
                  <c:v>0.859844889040139</c:v>
                </c:pt>
                <c:pt idx="48007">
                  <c:v>0.8598628002364278</c:v>
                </c:pt>
                <c:pt idx="48008">
                  <c:v>0.8598807114327166</c:v>
                </c:pt>
                <c:pt idx="48009">
                  <c:v>0.8598986226290054</c:v>
                </c:pt>
                <c:pt idx="48010">
                  <c:v>0.8599165338252942</c:v>
                </c:pt>
                <c:pt idx="48011">
                  <c:v>0.859934445021583</c:v>
                </c:pt>
                <c:pt idx="48012">
                  <c:v>0.85995235621787181</c:v>
                </c:pt>
                <c:pt idx="48013">
                  <c:v>0.85997026741416061</c:v>
                </c:pt>
                <c:pt idx="48014">
                  <c:v>0.85998817861044941</c:v>
                </c:pt>
                <c:pt idx="48015">
                  <c:v>0.86000608980673821</c:v>
                </c:pt>
                <c:pt idx="48016">
                  <c:v>0.86002400100302701</c:v>
                </c:pt>
                <c:pt idx="48017">
                  <c:v>0.86004191219931581</c:v>
                </c:pt>
                <c:pt idx="48018">
                  <c:v>0.86005982339560461</c:v>
                </c:pt>
                <c:pt idx="48019">
                  <c:v>0.86007773459189341</c:v>
                </c:pt>
                <c:pt idx="48020">
                  <c:v>0.86009564578818221</c:v>
                </c:pt>
                <c:pt idx="48021">
                  <c:v>0.86011355698447101</c:v>
                </c:pt>
                <c:pt idx="48022">
                  <c:v>0.86013146818075981</c:v>
                </c:pt>
                <c:pt idx="48023">
                  <c:v>0.86014937937704861</c:v>
                </c:pt>
                <c:pt idx="48024">
                  <c:v>0.86016729057333741</c:v>
                </c:pt>
                <c:pt idx="48025">
                  <c:v>0.86018520176962621</c:v>
                </c:pt>
                <c:pt idx="48026">
                  <c:v>0.86020311296591501</c:v>
                </c:pt>
                <c:pt idx="48027">
                  <c:v>0.86022102416220381</c:v>
                </c:pt>
                <c:pt idx="48028">
                  <c:v>0.86023893535849261</c:v>
                </c:pt>
                <c:pt idx="48029">
                  <c:v>0.86025684655478141</c:v>
                </c:pt>
                <c:pt idx="48030">
                  <c:v>0.86027475775107021</c:v>
                </c:pt>
                <c:pt idx="48031">
                  <c:v>0.86029266894735901</c:v>
                </c:pt>
                <c:pt idx="48032">
                  <c:v>0.86031058014364781</c:v>
                </c:pt>
                <c:pt idx="48033">
                  <c:v>0.86032849133993661</c:v>
                </c:pt>
                <c:pt idx="48034">
                  <c:v>0.86034640253622541</c:v>
                </c:pt>
                <c:pt idx="48035">
                  <c:v>0.86036431373251421</c:v>
                </c:pt>
                <c:pt idx="48036">
                  <c:v>0.86038222492880301</c:v>
                </c:pt>
                <c:pt idx="48037">
                  <c:v>0.86040013612509181</c:v>
                </c:pt>
                <c:pt idx="48038">
                  <c:v>0.86041804732138061</c:v>
                </c:pt>
                <c:pt idx="48039">
                  <c:v>0.86043595851766941</c:v>
                </c:pt>
                <c:pt idx="48040">
                  <c:v>0.86045386971395821</c:v>
                </c:pt>
                <c:pt idx="48041">
                  <c:v>0.86047178091024701</c:v>
                </c:pt>
                <c:pt idx="48042">
                  <c:v>0.86048969210653581</c:v>
                </c:pt>
                <c:pt idx="48043">
                  <c:v>0.86050760330282461</c:v>
                </c:pt>
                <c:pt idx="48044">
                  <c:v>0.86052551449911341</c:v>
                </c:pt>
                <c:pt idx="48045">
                  <c:v>0.86054342569540221</c:v>
                </c:pt>
                <c:pt idx="48046">
                  <c:v>0.86056133689169101</c:v>
                </c:pt>
                <c:pt idx="48047">
                  <c:v>0.86057924808797981</c:v>
                </c:pt>
                <c:pt idx="48048">
                  <c:v>0.86059715928426861</c:v>
                </c:pt>
                <c:pt idx="48049">
                  <c:v>0.86061507048055741</c:v>
                </c:pt>
                <c:pt idx="48050">
                  <c:v>0.86063298167684621</c:v>
                </c:pt>
                <c:pt idx="48051">
                  <c:v>0.86065089287313501</c:v>
                </c:pt>
                <c:pt idx="48052">
                  <c:v>0.86066880406942381</c:v>
                </c:pt>
                <c:pt idx="48053">
                  <c:v>0.86068671526571261</c:v>
                </c:pt>
                <c:pt idx="48054">
                  <c:v>0.86070462646200141</c:v>
                </c:pt>
                <c:pt idx="48055">
                  <c:v>0.86072253765829021</c:v>
                </c:pt>
                <c:pt idx="48056">
                  <c:v>0.86074044885457901</c:v>
                </c:pt>
                <c:pt idx="48057">
                  <c:v>0.86075836005086781</c:v>
                </c:pt>
                <c:pt idx="48058">
                  <c:v>0.86077627124715661</c:v>
                </c:pt>
                <c:pt idx="48059">
                  <c:v>0.86079418244344541</c:v>
                </c:pt>
                <c:pt idx="48060">
                  <c:v>0.86081209363973421</c:v>
                </c:pt>
                <c:pt idx="48061">
                  <c:v>0.86083000483602301</c:v>
                </c:pt>
                <c:pt idx="48062">
                  <c:v>0.86084791603231181</c:v>
                </c:pt>
                <c:pt idx="48063">
                  <c:v>0.86086582722860061</c:v>
                </c:pt>
                <c:pt idx="48064">
                  <c:v>0.86088373842488941</c:v>
                </c:pt>
                <c:pt idx="48065">
                  <c:v>0.86090164962117821</c:v>
                </c:pt>
                <c:pt idx="48066">
                  <c:v>0.86091956081746701</c:v>
                </c:pt>
                <c:pt idx="48067">
                  <c:v>0.86093747201375581</c:v>
                </c:pt>
                <c:pt idx="48068">
                  <c:v>0.86095538321004461</c:v>
                </c:pt>
                <c:pt idx="48069">
                  <c:v>0.86097329440633341</c:v>
                </c:pt>
                <c:pt idx="48070">
                  <c:v>0.86099120560262221</c:v>
                </c:pt>
                <c:pt idx="48071">
                  <c:v>0.86100911679891101</c:v>
                </c:pt>
                <c:pt idx="48072">
                  <c:v>0.86102702799519981</c:v>
                </c:pt>
                <c:pt idx="48073">
                  <c:v>0.86104493919148861</c:v>
                </c:pt>
                <c:pt idx="48074">
                  <c:v>0.86106285038777741</c:v>
                </c:pt>
                <c:pt idx="48075">
                  <c:v>0.86108076158406621</c:v>
                </c:pt>
                <c:pt idx="48076">
                  <c:v>0.86109867278035501</c:v>
                </c:pt>
                <c:pt idx="48077">
                  <c:v>0.86111658397664381</c:v>
                </c:pt>
                <c:pt idx="48078">
                  <c:v>0.86113449517293261</c:v>
                </c:pt>
                <c:pt idx="48079">
                  <c:v>0.86115240636922141</c:v>
                </c:pt>
                <c:pt idx="48080">
                  <c:v>0.86117031756551021</c:v>
                </c:pt>
                <c:pt idx="48081">
                  <c:v>0.86118822876179901</c:v>
                </c:pt>
                <c:pt idx="48082">
                  <c:v>0.86120613995808781</c:v>
                </c:pt>
                <c:pt idx="48083">
                  <c:v>0.86122405115437661</c:v>
                </c:pt>
                <c:pt idx="48084">
                  <c:v>0.86124196235066541</c:v>
                </c:pt>
                <c:pt idx="48085">
                  <c:v>0.86125987354695421</c:v>
                </c:pt>
                <c:pt idx="48086">
                  <c:v>0.86127778474324301</c:v>
                </c:pt>
                <c:pt idx="48087">
                  <c:v>0.86129569593953181</c:v>
                </c:pt>
                <c:pt idx="48088">
                  <c:v>0.86131360713582061</c:v>
                </c:pt>
                <c:pt idx="48089">
                  <c:v>0.86133151833210941</c:v>
                </c:pt>
                <c:pt idx="48090">
                  <c:v>0.86134942952839821</c:v>
                </c:pt>
                <c:pt idx="48091">
                  <c:v>0.86136734072468701</c:v>
                </c:pt>
                <c:pt idx="48092">
                  <c:v>0.86138525192097581</c:v>
                </c:pt>
                <c:pt idx="48093">
                  <c:v>0.86140316311726461</c:v>
                </c:pt>
                <c:pt idx="48094">
                  <c:v>0.86142107431355341</c:v>
                </c:pt>
                <c:pt idx="48095">
                  <c:v>0.86143898550984221</c:v>
                </c:pt>
                <c:pt idx="48096">
                  <c:v>0.86145689670613101</c:v>
                </c:pt>
                <c:pt idx="48097">
                  <c:v>0.86147480790241981</c:v>
                </c:pt>
                <c:pt idx="48098">
                  <c:v>0.86149271909870861</c:v>
                </c:pt>
                <c:pt idx="48099">
                  <c:v>0.86151063029499741</c:v>
                </c:pt>
                <c:pt idx="48100">
                  <c:v>0.86152854149128621</c:v>
                </c:pt>
                <c:pt idx="48101">
                  <c:v>0.86154645268757502</c:v>
                </c:pt>
                <c:pt idx="48102">
                  <c:v>0.86156436388386382</c:v>
                </c:pt>
                <c:pt idx="48103">
                  <c:v>0.86158227508015262</c:v>
                </c:pt>
                <c:pt idx="48104">
                  <c:v>0.86160018627644142</c:v>
                </c:pt>
                <c:pt idx="48105">
                  <c:v>0.86161809747273022</c:v>
                </c:pt>
                <c:pt idx="48106">
                  <c:v>0.86163600866901902</c:v>
                </c:pt>
                <c:pt idx="48107">
                  <c:v>0.86165391986530782</c:v>
                </c:pt>
                <c:pt idx="48108">
                  <c:v>0.86167183106159662</c:v>
                </c:pt>
                <c:pt idx="48109">
                  <c:v>0.86168974225788542</c:v>
                </c:pt>
                <c:pt idx="48110">
                  <c:v>0.86170765345417422</c:v>
                </c:pt>
                <c:pt idx="48111">
                  <c:v>0.86172556465046302</c:v>
                </c:pt>
                <c:pt idx="48112">
                  <c:v>0.86174347584675182</c:v>
                </c:pt>
                <c:pt idx="48113">
                  <c:v>0.86176138704304062</c:v>
                </c:pt>
                <c:pt idx="48114">
                  <c:v>0.86177929823932942</c:v>
                </c:pt>
                <c:pt idx="48115">
                  <c:v>0.86179720943561822</c:v>
                </c:pt>
                <c:pt idx="48116">
                  <c:v>0.86181512063190702</c:v>
                </c:pt>
                <c:pt idx="48117">
                  <c:v>0.86183303182819582</c:v>
                </c:pt>
                <c:pt idx="48118">
                  <c:v>0.86185094302448462</c:v>
                </c:pt>
                <c:pt idx="48119">
                  <c:v>0.86186885422077342</c:v>
                </c:pt>
                <c:pt idx="48120">
                  <c:v>0.86188676541706222</c:v>
                </c:pt>
                <c:pt idx="48121">
                  <c:v>0.86190467661335102</c:v>
                </c:pt>
                <c:pt idx="48122">
                  <c:v>0.86192258780963982</c:v>
                </c:pt>
                <c:pt idx="48123">
                  <c:v>0.86194049900592862</c:v>
                </c:pt>
                <c:pt idx="48124">
                  <c:v>0.86195841020221742</c:v>
                </c:pt>
                <c:pt idx="48125">
                  <c:v>0.86197632139850622</c:v>
                </c:pt>
                <c:pt idx="48126">
                  <c:v>0.86199423259479502</c:v>
                </c:pt>
                <c:pt idx="48127">
                  <c:v>0.86201214379108382</c:v>
                </c:pt>
                <c:pt idx="48128">
                  <c:v>0.86203005498737262</c:v>
                </c:pt>
                <c:pt idx="48129">
                  <c:v>0.86204796618366142</c:v>
                </c:pt>
                <c:pt idx="48130">
                  <c:v>0.86206587737995022</c:v>
                </c:pt>
                <c:pt idx="48131">
                  <c:v>0.86208378857623902</c:v>
                </c:pt>
                <c:pt idx="48132">
                  <c:v>0.86210169977252782</c:v>
                </c:pt>
                <c:pt idx="48133">
                  <c:v>0.86211961096881662</c:v>
                </c:pt>
                <c:pt idx="48134">
                  <c:v>0.86213752216510542</c:v>
                </c:pt>
                <c:pt idx="48135">
                  <c:v>0.86215543336139422</c:v>
                </c:pt>
                <c:pt idx="48136">
                  <c:v>0.86217334455768302</c:v>
                </c:pt>
                <c:pt idx="48137">
                  <c:v>0.86219125575397182</c:v>
                </c:pt>
                <c:pt idx="48138">
                  <c:v>0.86220916695026062</c:v>
                </c:pt>
                <c:pt idx="48139">
                  <c:v>0.86222707814654942</c:v>
                </c:pt>
                <c:pt idx="48140">
                  <c:v>0.86224498934283822</c:v>
                </c:pt>
                <c:pt idx="48141">
                  <c:v>0.86226290053912702</c:v>
                </c:pt>
                <c:pt idx="48142">
                  <c:v>0.86228081173541582</c:v>
                </c:pt>
                <c:pt idx="48143">
                  <c:v>0.86229872293170462</c:v>
                </c:pt>
                <c:pt idx="48144">
                  <c:v>0.86231663412799342</c:v>
                </c:pt>
                <c:pt idx="48145">
                  <c:v>0.86233454532428222</c:v>
                </c:pt>
                <c:pt idx="48146">
                  <c:v>0.86235245652057102</c:v>
                </c:pt>
                <c:pt idx="48147">
                  <c:v>0.86237036771685982</c:v>
                </c:pt>
                <c:pt idx="48148">
                  <c:v>0.86238827891314862</c:v>
                </c:pt>
                <c:pt idx="48149">
                  <c:v>0.86240619010943742</c:v>
                </c:pt>
                <c:pt idx="48150">
                  <c:v>0.86242410130572622</c:v>
                </c:pt>
                <c:pt idx="48151">
                  <c:v>0.86244201250201502</c:v>
                </c:pt>
                <c:pt idx="48152">
                  <c:v>0.86245992369830382</c:v>
                </c:pt>
                <c:pt idx="48153">
                  <c:v>0.86247783489459262</c:v>
                </c:pt>
                <c:pt idx="48154">
                  <c:v>0.86249574609088142</c:v>
                </c:pt>
                <c:pt idx="48155">
                  <c:v>0.86251365728717022</c:v>
                </c:pt>
                <c:pt idx="48156">
                  <c:v>0.86253156848345902</c:v>
                </c:pt>
                <c:pt idx="48157">
                  <c:v>0.86254947967974782</c:v>
                </c:pt>
                <c:pt idx="48158">
                  <c:v>0.86256739087603662</c:v>
                </c:pt>
                <c:pt idx="48159">
                  <c:v>0.86258530207232542</c:v>
                </c:pt>
                <c:pt idx="48160">
                  <c:v>0.86260321326861422</c:v>
                </c:pt>
                <c:pt idx="48161">
                  <c:v>0.86262112446490302</c:v>
                </c:pt>
                <c:pt idx="48162">
                  <c:v>0.86263903566119182</c:v>
                </c:pt>
                <c:pt idx="48163">
                  <c:v>0.86265694685748062</c:v>
                </c:pt>
                <c:pt idx="48164">
                  <c:v>0.86267485805376942</c:v>
                </c:pt>
                <c:pt idx="48165">
                  <c:v>0.86269276925005822</c:v>
                </c:pt>
                <c:pt idx="48166">
                  <c:v>0.86271068044634702</c:v>
                </c:pt>
                <c:pt idx="48167">
                  <c:v>0.86272859164263582</c:v>
                </c:pt>
                <c:pt idx="48168">
                  <c:v>0.86274650283892462</c:v>
                </c:pt>
                <c:pt idx="48169">
                  <c:v>0.86276441403521342</c:v>
                </c:pt>
                <c:pt idx="48170">
                  <c:v>0.86278232523150222</c:v>
                </c:pt>
                <c:pt idx="48171">
                  <c:v>0.86280023642779102</c:v>
                </c:pt>
                <c:pt idx="48172">
                  <c:v>0.86281814762407982</c:v>
                </c:pt>
                <c:pt idx="48173">
                  <c:v>0.86283605882036862</c:v>
                </c:pt>
                <c:pt idx="48174">
                  <c:v>0.86285397001665742</c:v>
                </c:pt>
                <c:pt idx="48175">
                  <c:v>0.86287188121294622</c:v>
                </c:pt>
                <c:pt idx="48176">
                  <c:v>0.86288979240923502</c:v>
                </c:pt>
                <c:pt idx="48177">
                  <c:v>0.86290770360552382</c:v>
                </c:pt>
                <c:pt idx="48178">
                  <c:v>0.86292561480181262</c:v>
                </c:pt>
                <c:pt idx="48179">
                  <c:v>0.86294352599810142</c:v>
                </c:pt>
                <c:pt idx="48180">
                  <c:v>0.86296143719439022</c:v>
                </c:pt>
                <c:pt idx="48181">
                  <c:v>0.86297934839067902</c:v>
                </c:pt>
                <c:pt idx="48182">
                  <c:v>0.86299725958696782</c:v>
                </c:pt>
                <c:pt idx="48183">
                  <c:v>0.86301517078325662</c:v>
                </c:pt>
                <c:pt idx="48184">
                  <c:v>0.86303308197954542</c:v>
                </c:pt>
                <c:pt idx="48185">
                  <c:v>0.86305099317583422</c:v>
                </c:pt>
                <c:pt idx="48186">
                  <c:v>0.86306890437212302</c:v>
                </c:pt>
                <c:pt idx="48187">
                  <c:v>0.86308681556841182</c:v>
                </c:pt>
                <c:pt idx="48188">
                  <c:v>0.86310472676470062</c:v>
                </c:pt>
                <c:pt idx="48189">
                  <c:v>0.86312263796098943</c:v>
                </c:pt>
                <c:pt idx="48190">
                  <c:v>0.86314054915727823</c:v>
                </c:pt>
                <c:pt idx="48191">
                  <c:v>0.86315846035356703</c:v>
                </c:pt>
                <c:pt idx="48192">
                  <c:v>0.86317637154985583</c:v>
                </c:pt>
                <c:pt idx="48193">
                  <c:v>0.86319428274614463</c:v>
                </c:pt>
                <c:pt idx="48194">
                  <c:v>0.86321219394243343</c:v>
                </c:pt>
                <c:pt idx="48195">
                  <c:v>0.86323010513872223</c:v>
                </c:pt>
                <c:pt idx="48196">
                  <c:v>0.86324801633501103</c:v>
                </c:pt>
                <c:pt idx="48197">
                  <c:v>0.86326592753129983</c:v>
                </c:pt>
                <c:pt idx="48198">
                  <c:v>0.86328383872758863</c:v>
                </c:pt>
                <c:pt idx="48199">
                  <c:v>0.86330174992387743</c:v>
                </c:pt>
                <c:pt idx="48200">
                  <c:v>0.86331966112016623</c:v>
                </c:pt>
                <c:pt idx="48201">
                  <c:v>0.86333757231645503</c:v>
                </c:pt>
                <c:pt idx="48202">
                  <c:v>0.86335548351274383</c:v>
                </c:pt>
                <c:pt idx="48203">
                  <c:v>0.86337339470903263</c:v>
                </c:pt>
                <c:pt idx="48204">
                  <c:v>0.86339130590532143</c:v>
                </c:pt>
                <c:pt idx="48205">
                  <c:v>0.86340921710161023</c:v>
                </c:pt>
                <c:pt idx="48206">
                  <c:v>0.86342712829789903</c:v>
                </c:pt>
                <c:pt idx="48207">
                  <c:v>0.86344503949418783</c:v>
                </c:pt>
                <c:pt idx="48208">
                  <c:v>0.86346295069047663</c:v>
                </c:pt>
                <c:pt idx="48209">
                  <c:v>0.86348086188676543</c:v>
                </c:pt>
                <c:pt idx="48210">
                  <c:v>0.86349877308305423</c:v>
                </c:pt>
                <c:pt idx="48211">
                  <c:v>0.86351668427934303</c:v>
                </c:pt>
                <c:pt idx="48212">
                  <c:v>0.86353459547563183</c:v>
                </c:pt>
                <c:pt idx="48213">
                  <c:v>0.86355250667192063</c:v>
                </c:pt>
                <c:pt idx="48214">
                  <c:v>0.86357041786820943</c:v>
                </c:pt>
                <c:pt idx="48215">
                  <c:v>0.86358832906449823</c:v>
                </c:pt>
                <c:pt idx="48216">
                  <c:v>0.86360624026078703</c:v>
                </c:pt>
                <c:pt idx="48217">
                  <c:v>0.86362415145707583</c:v>
                </c:pt>
                <c:pt idx="48218">
                  <c:v>0.86364206265336463</c:v>
                </c:pt>
                <c:pt idx="48219">
                  <c:v>0.86365997384965343</c:v>
                </c:pt>
                <c:pt idx="48220">
                  <c:v>0.86367788504594223</c:v>
                </c:pt>
                <c:pt idx="48221">
                  <c:v>0.86369579624223103</c:v>
                </c:pt>
                <c:pt idx="48222">
                  <c:v>0.86371370743851983</c:v>
                </c:pt>
                <c:pt idx="48223">
                  <c:v>0.86373161863480863</c:v>
                </c:pt>
                <c:pt idx="48224">
                  <c:v>0.86374952983109743</c:v>
                </c:pt>
                <c:pt idx="48225">
                  <c:v>0.86376744102738623</c:v>
                </c:pt>
                <c:pt idx="48226">
                  <c:v>0.86378535222367503</c:v>
                </c:pt>
                <c:pt idx="48227">
                  <c:v>0.86380326341996383</c:v>
                </c:pt>
                <c:pt idx="48228">
                  <c:v>0.86382117461625263</c:v>
                </c:pt>
                <c:pt idx="48229">
                  <c:v>0.86383908581254143</c:v>
                </c:pt>
                <c:pt idx="48230">
                  <c:v>0.86385699700883023</c:v>
                </c:pt>
                <c:pt idx="48231">
                  <c:v>0.86387490820511903</c:v>
                </c:pt>
                <c:pt idx="48232">
                  <c:v>0.86389281940140783</c:v>
                </c:pt>
                <c:pt idx="48233">
                  <c:v>0.86391073059769663</c:v>
                </c:pt>
                <c:pt idx="48234">
                  <c:v>0.86392864179398543</c:v>
                </c:pt>
                <c:pt idx="48235">
                  <c:v>0.86394655299027423</c:v>
                </c:pt>
                <c:pt idx="48236">
                  <c:v>0.86396446418656303</c:v>
                </c:pt>
                <c:pt idx="48237">
                  <c:v>0.86398237538285183</c:v>
                </c:pt>
                <c:pt idx="48238">
                  <c:v>0.86400028657914063</c:v>
                </c:pt>
                <c:pt idx="48239">
                  <c:v>0.86401819777542943</c:v>
                </c:pt>
                <c:pt idx="48240">
                  <c:v>0.86403610897171823</c:v>
                </c:pt>
                <c:pt idx="48241">
                  <c:v>0.86405402016800703</c:v>
                </c:pt>
                <c:pt idx="48242">
                  <c:v>0.86407193136429583</c:v>
                </c:pt>
                <c:pt idx="48243">
                  <c:v>0.86408984256058463</c:v>
                </c:pt>
                <c:pt idx="48244">
                  <c:v>0.86410775375687343</c:v>
                </c:pt>
                <c:pt idx="48245">
                  <c:v>0.86412566495316223</c:v>
                </c:pt>
                <c:pt idx="48246">
                  <c:v>0.86414357614945103</c:v>
                </c:pt>
                <c:pt idx="48247">
                  <c:v>0.86416148734573983</c:v>
                </c:pt>
                <c:pt idx="48248">
                  <c:v>0.86417939854202863</c:v>
                </c:pt>
                <c:pt idx="48249">
                  <c:v>0.86419730973831743</c:v>
                </c:pt>
                <c:pt idx="48250">
                  <c:v>0.86421522093460623</c:v>
                </c:pt>
                <c:pt idx="48251">
                  <c:v>0.86423313213089503</c:v>
                </c:pt>
                <c:pt idx="48252">
                  <c:v>0.86425104332718383</c:v>
                </c:pt>
                <c:pt idx="48253">
                  <c:v>0.86426895452347263</c:v>
                </c:pt>
                <c:pt idx="48254">
                  <c:v>0.86428686571976143</c:v>
                </c:pt>
                <c:pt idx="48255">
                  <c:v>0.86430477691605023</c:v>
                </c:pt>
                <c:pt idx="48256">
                  <c:v>0.86432268811233903</c:v>
                </c:pt>
                <c:pt idx="48257">
                  <c:v>0.86434059930862783</c:v>
                </c:pt>
                <c:pt idx="48258">
                  <c:v>0.86435851050491663</c:v>
                </c:pt>
                <c:pt idx="48259">
                  <c:v>0.86437642170120543</c:v>
                </c:pt>
                <c:pt idx="48260">
                  <c:v>0.86439433289749423</c:v>
                </c:pt>
                <c:pt idx="48261">
                  <c:v>0.86441224409378303</c:v>
                </c:pt>
                <c:pt idx="48262">
                  <c:v>0.86443015529007183</c:v>
                </c:pt>
                <c:pt idx="48263">
                  <c:v>0.86444806648636063</c:v>
                </c:pt>
                <c:pt idx="48264">
                  <c:v>0.86446597768264943</c:v>
                </c:pt>
                <c:pt idx="48265">
                  <c:v>0.86448388887893823</c:v>
                </c:pt>
                <c:pt idx="48266">
                  <c:v>0.86450180007522703</c:v>
                </c:pt>
                <c:pt idx="48267">
                  <c:v>0.86451971127151583</c:v>
                </c:pt>
                <c:pt idx="48268">
                  <c:v>0.86453762246780463</c:v>
                </c:pt>
                <c:pt idx="48269">
                  <c:v>0.86455553366409343</c:v>
                </c:pt>
                <c:pt idx="48270">
                  <c:v>0.86457344486038223</c:v>
                </c:pt>
                <c:pt idx="48271">
                  <c:v>0.86459135605667103</c:v>
                </c:pt>
                <c:pt idx="48272">
                  <c:v>0.86460926725295983</c:v>
                </c:pt>
                <c:pt idx="48273">
                  <c:v>0.86462717844924863</c:v>
                </c:pt>
                <c:pt idx="48274">
                  <c:v>0.86464508964553743</c:v>
                </c:pt>
                <c:pt idx="48275">
                  <c:v>0.86466300084182623</c:v>
                </c:pt>
                <c:pt idx="48276">
                  <c:v>0.86468091203811503</c:v>
                </c:pt>
                <c:pt idx="48277">
                  <c:v>0.86469882323440383</c:v>
                </c:pt>
                <c:pt idx="48278">
                  <c:v>0.86471673443069264</c:v>
                </c:pt>
                <c:pt idx="48279">
                  <c:v>0.86473464562698144</c:v>
                </c:pt>
                <c:pt idx="48280">
                  <c:v>0.86475255682327024</c:v>
                </c:pt>
                <c:pt idx="48281">
                  <c:v>0.86477046801955904</c:v>
                </c:pt>
                <c:pt idx="48282">
                  <c:v>0.86478837921584784</c:v>
                </c:pt>
                <c:pt idx="48283">
                  <c:v>0.86480629041213664</c:v>
                </c:pt>
                <c:pt idx="48284">
                  <c:v>0.86482420160842544</c:v>
                </c:pt>
                <c:pt idx="48285">
                  <c:v>0.86484211280471424</c:v>
                </c:pt>
                <c:pt idx="48286">
                  <c:v>0.86486002400100304</c:v>
                </c:pt>
                <c:pt idx="48287">
                  <c:v>0.86487793519729184</c:v>
                </c:pt>
                <c:pt idx="48288">
                  <c:v>0.86489584639358064</c:v>
                </c:pt>
                <c:pt idx="48289">
                  <c:v>0.86491375758986944</c:v>
                </c:pt>
                <c:pt idx="48290">
                  <c:v>0.86493166878615824</c:v>
                </c:pt>
                <c:pt idx="48291">
                  <c:v>0.86494957998244704</c:v>
                </c:pt>
                <c:pt idx="48292">
                  <c:v>0.86496749117873584</c:v>
                </c:pt>
                <c:pt idx="48293">
                  <c:v>0.86498540237502464</c:v>
                </c:pt>
                <c:pt idx="48294">
                  <c:v>0.86500331357131344</c:v>
                </c:pt>
                <c:pt idx="48295">
                  <c:v>0.86502122476760224</c:v>
                </c:pt>
                <c:pt idx="48296">
                  <c:v>0.86503913596389104</c:v>
                </c:pt>
                <c:pt idx="48297">
                  <c:v>0.86505704716017984</c:v>
                </c:pt>
                <c:pt idx="48298">
                  <c:v>0.86507495835646864</c:v>
                </c:pt>
                <c:pt idx="48299">
                  <c:v>0.86509286955275744</c:v>
                </c:pt>
                <c:pt idx="48300">
                  <c:v>0.86511078074904624</c:v>
                </c:pt>
                <c:pt idx="48301">
                  <c:v>0.86512869194533504</c:v>
                </c:pt>
                <c:pt idx="48302">
                  <c:v>0.86514660314162384</c:v>
                </c:pt>
                <c:pt idx="48303">
                  <c:v>0.86516451433791264</c:v>
                </c:pt>
                <c:pt idx="48304">
                  <c:v>0.86518242553420144</c:v>
                </c:pt>
                <c:pt idx="48305">
                  <c:v>0.86520033673049024</c:v>
                </c:pt>
                <c:pt idx="48306">
                  <c:v>0.86521824792677904</c:v>
                </c:pt>
                <c:pt idx="48307">
                  <c:v>0.86523615912306784</c:v>
                </c:pt>
                <c:pt idx="48308">
                  <c:v>0.86525407031935664</c:v>
                </c:pt>
                <c:pt idx="48309">
                  <c:v>0.86527198151564544</c:v>
                </c:pt>
                <c:pt idx="48310">
                  <c:v>0.86528989271193424</c:v>
                </c:pt>
                <c:pt idx="48311">
                  <c:v>0.86530780390822304</c:v>
                </c:pt>
                <c:pt idx="48312">
                  <c:v>0.86532571510451184</c:v>
                </c:pt>
                <c:pt idx="48313">
                  <c:v>0.86534362630080064</c:v>
                </c:pt>
                <c:pt idx="48314">
                  <c:v>0.86536153749708944</c:v>
                </c:pt>
                <c:pt idx="48315">
                  <c:v>0.86537944869337824</c:v>
                </c:pt>
                <c:pt idx="48316">
                  <c:v>0.86539735988966704</c:v>
                </c:pt>
                <c:pt idx="48317">
                  <c:v>0.86541527108595584</c:v>
                </c:pt>
                <c:pt idx="48318">
                  <c:v>0.86543318228224464</c:v>
                </c:pt>
                <c:pt idx="48319">
                  <c:v>0.86545109347853344</c:v>
                </c:pt>
                <c:pt idx="48320">
                  <c:v>0.86546900467482224</c:v>
                </c:pt>
                <c:pt idx="48321">
                  <c:v>0.86548691587111104</c:v>
                </c:pt>
                <c:pt idx="48322">
                  <c:v>0.86550482706739984</c:v>
                </c:pt>
                <c:pt idx="48323">
                  <c:v>0.86552273826368864</c:v>
                </c:pt>
                <c:pt idx="48324">
                  <c:v>0.86554064945997744</c:v>
                </c:pt>
                <c:pt idx="48325">
                  <c:v>0.86555856065626624</c:v>
                </c:pt>
                <c:pt idx="48326">
                  <c:v>0.86557647185255504</c:v>
                </c:pt>
                <c:pt idx="48327">
                  <c:v>0.86559438304884384</c:v>
                </c:pt>
                <c:pt idx="48328">
                  <c:v>0.86561229424513264</c:v>
                </c:pt>
                <c:pt idx="48329">
                  <c:v>0.86563020544142144</c:v>
                </c:pt>
                <c:pt idx="48330">
                  <c:v>0.86564811663771024</c:v>
                </c:pt>
                <c:pt idx="48331">
                  <c:v>0.86566602783399904</c:v>
                </c:pt>
                <c:pt idx="48332">
                  <c:v>0.86568393903028784</c:v>
                </c:pt>
                <c:pt idx="48333">
                  <c:v>0.86570185022657664</c:v>
                </c:pt>
                <c:pt idx="48334">
                  <c:v>0.86571976142286544</c:v>
                </c:pt>
                <c:pt idx="48335">
                  <c:v>0.86573767261915424</c:v>
                </c:pt>
                <c:pt idx="48336">
                  <c:v>0.86575558381544304</c:v>
                </c:pt>
                <c:pt idx="48337">
                  <c:v>0.86577349501173184</c:v>
                </c:pt>
                <c:pt idx="48338">
                  <c:v>0.86579140620802064</c:v>
                </c:pt>
                <c:pt idx="48339">
                  <c:v>0.86580931740430944</c:v>
                </c:pt>
                <c:pt idx="48340">
                  <c:v>0.86582722860059824</c:v>
                </c:pt>
                <c:pt idx="48341">
                  <c:v>0.86584513979688704</c:v>
                </c:pt>
                <c:pt idx="48342">
                  <c:v>0.86586305099317584</c:v>
                </c:pt>
                <c:pt idx="48343">
                  <c:v>0.86588096218946464</c:v>
                </c:pt>
                <c:pt idx="48344">
                  <c:v>0.86589887338575344</c:v>
                </c:pt>
                <c:pt idx="48345">
                  <c:v>0.86591678458204224</c:v>
                </c:pt>
                <c:pt idx="48346">
                  <c:v>0.86593469577833104</c:v>
                </c:pt>
                <c:pt idx="48347">
                  <c:v>0.86595260697461984</c:v>
                </c:pt>
                <c:pt idx="48348">
                  <c:v>0.86597051817090864</c:v>
                </c:pt>
                <c:pt idx="48349">
                  <c:v>0.86598842936719744</c:v>
                </c:pt>
                <c:pt idx="48350">
                  <c:v>0.86600634056348624</c:v>
                </c:pt>
                <c:pt idx="48351">
                  <c:v>0.86602425175977504</c:v>
                </c:pt>
                <c:pt idx="48352">
                  <c:v>0.86604216295606384</c:v>
                </c:pt>
                <c:pt idx="48353">
                  <c:v>0.86606007415235264</c:v>
                </c:pt>
                <c:pt idx="48354">
                  <c:v>0.86607798534864144</c:v>
                </c:pt>
                <c:pt idx="48355">
                  <c:v>0.86609589654493024</c:v>
                </c:pt>
                <c:pt idx="48356">
                  <c:v>0.86611380774121904</c:v>
                </c:pt>
                <c:pt idx="48357">
                  <c:v>0.86613171893750784</c:v>
                </c:pt>
                <c:pt idx="48358">
                  <c:v>0.86614963013379664</c:v>
                </c:pt>
                <c:pt idx="48359">
                  <c:v>0.86616754133008544</c:v>
                </c:pt>
                <c:pt idx="48360">
                  <c:v>0.86618545252637424</c:v>
                </c:pt>
                <c:pt idx="48361">
                  <c:v>0.86620336372266304</c:v>
                </c:pt>
                <c:pt idx="48362">
                  <c:v>0.86622127491895184</c:v>
                </c:pt>
                <c:pt idx="48363">
                  <c:v>0.86623918611524064</c:v>
                </c:pt>
                <c:pt idx="48364">
                  <c:v>0.86625709731152944</c:v>
                </c:pt>
                <c:pt idx="48365">
                  <c:v>0.86627500850781824</c:v>
                </c:pt>
                <c:pt idx="48366">
                  <c:v>0.86629291970410705</c:v>
                </c:pt>
                <c:pt idx="48367">
                  <c:v>0.86631083090039585</c:v>
                </c:pt>
                <c:pt idx="48368">
                  <c:v>0.86632874209668465</c:v>
                </c:pt>
                <c:pt idx="48369">
                  <c:v>0.86634665329297345</c:v>
                </c:pt>
                <c:pt idx="48370">
                  <c:v>0.86636456448926225</c:v>
                </c:pt>
                <c:pt idx="48371">
                  <c:v>0.86638247568555105</c:v>
                </c:pt>
                <c:pt idx="48372">
                  <c:v>0.86640038688183985</c:v>
                </c:pt>
                <c:pt idx="48373">
                  <c:v>0.86641829807812865</c:v>
                </c:pt>
                <c:pt idx="48374">
                  <c:v>0.86643620927441745</c:v>
                </c:pt>
                <c:pt idx="48375">
                  <c:v>0.86645412047070625</c:v>
                </c:pt>
                <c:pt idx="48376">
                  <c:v>0.86647203166699505</c:v>
                </c:pt>
                <c:pt idx="48377">
                  <c:v>0.86648994286328385</c:v>
                </c:pt>
                <c:pt idx="48378">
                  <c:v>0.86650785405957265</c:v>
                </c:pt>
                <c:pt idx="48379">
                  <c:v>0.86652576525586145</c:v>
                </c:pt>
                <c:pt idx="48380">
                  <c:v>0.86654367645215025</c:v>
                </c:pt>
                <c:pt idx="48381">
                  <c:v>0.86656158764843905</c:v>
                </c:pt>
                <c:pt idx="48382">
                  <c:v>0.86657949884472785</c:v>
                </c:pt>
                <c:pt idx="48383">
                  <c:v>0.86659741004101665</c:v>
                </c:pt>
                <c:pt idx="48384">
                  <c:v>0.86661532123730545</c:v>
                </c:pt>
                <c:pt idx="48385">
                  <c:v>0.86663323243359425</c:v>
                </c:pt>
                <c:pt idx="48386">
                  <c:v>0.86665114362988305</c:v>
                </c:pt>
                <c:pt idx="48387">
                  <c:v>0.86666905482617185</c:v>
                </c:pt>
                <c:pt idx="48388">
                  <c:v>0.86668696602246065</c:v>
                </c:pt>
                <c:pt idx="48389">
                  <c:v>0.86670487721874945</c:v>
                </c:pt>
                <c:pt idx="48390">
                  <c:v>0.86672278841503825</c:v>
                </c:pt>
                <c:pt idx="48391">
                  <c:v>0.86674069961132705</c:v>
                </c:pt>
                <c:pt idx="48392">
                  <c:v>0.86675861080761585</c:v>
                </c:pt>
                <c:pt idx="48393">
                  <c:v>0.86677652200390465</c:v>
                </c:pt>
                <c:pt idx="48394">
                  <c:v>0.86679443320019345</c:v>
                </c:pt>
                <c:pt idx="48395">
                  <c:v>0.86681234439648225</c:v>
                </c:pt>
                <c:pt idx="48396">
                  <c:v>0.86683025559277105</c:v>
                </c:pt>
                <c:pt idx="48397">
                  <c:v>0.86684816678905985</c:v>
                </c:pt>
                <c:pt idx="48398">
                  <c:v>0.86686607798534865</c:v>
                </c:pt>
                <c:pt idx="48399">
                  <c:v>0.86688398918163745</c:v>
                </c:pt>
                <c:pt idx="48400">
                  <c:v>0.86690190037792625</c:v>
                </c:pt>
                <c:pt idx="48401">
                  <c:v>0.86691981157421505</c:v>
                </c:pt>
                <c:pt idx="48402">
                  <c:v>0.86693772277050385</c:v>
                </c:pt>
                <c:pt idx="48403">
                  <c:v>0.86695563396679265</c:v>
                </c:pt>
                <c:pt idx="48404">
                  <c:v>0.86697354516308145</c:v>
                </c:pt>
                <c:pt idx="48405">
                  <c:v>0.86699145635937025</c:v>
                </c:pt>
                <c:pt idx="48406">
                  <c:v>0.86700936755565905</c:v>
                </c:pt>
                <c:pt idx="48407">
                  <c:v>0.86702727875194785</c:v>
                </c:pt>
                <c:pt idx="48408">
                  <c:v>0.86704518994823665</c:v>
                </c:pt>
                <c:pt idx="48409">
                  <c:v>0.86706310114452545</c:v>
                </c:pt>
                <c:pt idx="48410">
                  <c:v>0.86708101234081425</c:v>
                </c:pt>
                <c:pt idx="48411">
                  <c:v>0.86709892353710305</c:v>
                </c:pt>
                <c:pt idx="48412">
                  <c:v>0.86711683473339185</c:v>
                </c:pt>
                <c:pt idx="48413">
                  <c:v>0.86713474592968065</c:v>
                </c:pt>
                <c:pt idx="48414">
                  <c:v>0.86715265712596945</c:v>
                </c:pt>
                <c:pt idx="48415">
                  <c:v>0.86717056832225825</c:v>
                </c:pt>
                <c:pt idx="48416">
                  <c:v>0.86718847951854705</c:v>
                </c:pt>
                <c:pt idx="48417">
                  <c:v>0.86720639071483585</c:v>
                </c:pt>
                <c:pt idx="48418">
                  <c:v>0.86722430191112465</c:v>
                </c:pt>
                <c:pt idx="48419">
                  <c:v>0.86724221310741345</c:v>
                </c:pt>
                <c:pt idx="48420">
                  <c:v>0.86726012430370225</c:v>
                </c:pt>
                <c:pt idx="48421">
                  <c:v>0.86727803549999105</c:v>
                </c:pt>
                <c:pt idx="48422">
                  <c:v>0.86729594669627985</c:v>
                </c:pt>
                <c:pt idx="48423">
                  <c:v>0.86731385789256865</c:v>
                </c:pt>
                <c:pt idx="48424">
                  <c:v>0.86733176908885745</c:v>
                </c:pt>
                <c:pt idx="48425">
                  <c:v>0.86734968028514625</c:v>
                </c:pt>
                <c:pt idx="48426">
                  <c:v>0.86736759148143505</c:v>
                </c:pt>
                <c:pt idx="48427">
                  <c:v>0.86738550267772385</c:v>
                </c:pt>
                <c:pt idx="48428">
                  <c:v>0.86740341387401265</c:v>
                </c:pt>
                <c:pt idx="48429">
                  <c:v>0.86742132507030145</c:v>
                </c:pt>
                <c:pt idx="48430">
                  <c:v>0.86743923626659025</c:v>
                </c:pt>
                <c:pt idx="48431">
                  <c:v>0.86745714746287905</c:v>
                </c:pt>
                <c:pt idx="48432">
                  <c:v>0.86747505865916785</c:v>
                </c:pt>
                <c:pt idx="48433">
                  <c:v>0.86749296985545665</c:v>
                </c:pt>
                <c:pt idx="48434">
                  <c:v>0.86751088105174545</c:v>
                </c:pt>
                <c:pt idx="48435">
                  <c:v>0.86752879224803425</c:v>
                </c:pt>
                <c:pt idx="48436">
                  <c:v>0.86754670344432305</c:v>
                </c:pt>
                <c:pt idx="48437">
                  <c:v>0.86756461464061185</c:v>
                </c:pt>
                <c:pt idx="48438">
                  <c:v>0.86758252583690065</c:v>
                </c:pt>
                <c:pt idx="48439">
                  <c:v>0.86760043703318945</c:v>
                </c:pt>
                <c:pt idx="48440">
                  <c:v>0.86761834822947825</c:v>
                </c:pt>
                <c:pt idx="48441">
                  <c:v>0.86763625942576705</c:v>
                </c:pt>
                <c:pt idx="48442">
                  <c:v>0.86765417062205585</c:v>
                </c:pt>
                <c:pt idx="48443">
                  <c:v>0.86767208181834465</c:v>
                </c:pt>
                <c:pt idx="48444">
                  <c:v>0.86768999301463345</c:v>
                </c:pt>
                <c:pt idx="48445">
                  <c:v>0.86770790421092225</c:v>
                </c:pt>
                <c:pt idx="48446">
                  <c:v>0.86772581540721105</c:v>
                </c:pt>
                <c:pt idx="48447">
                  <c:v>0.86774372660349985</c:v>
                </c:pt>
                <c:pt idx="48448">
                  <c:v>0.86776163779978865</c:v>
                </c:pt>
                <c:pt idx="48449">
                  <c:v>0.86777954899607745</c:v>
                </c:pt>
                <c:pt idx="48450">
                  <c:v>0.86779746019236625</c:v>
                </c:pt>
                <c:pt idx="48451">
                  <c:v>0.86781537138865505</c:v>
                </c:pt>
                <c:pt idx="48452">
                  <c:v>0.86783328258494385</c:v>
                </c:pt>
                <c:pt idx="48453">
                  <c:v>0.86785119378123265</c:v>
                </c:pt>
                <c:pt idx="48454">
                  <c:v>0.86786910497752145</c:v>
                </c:pt>
                <c:pt idx="48455">
                  <c:v>0.86788701617381026</c:v>
                </c:pt>
                <c:pt idx="48456">
                  <c:v>0.86790492737009906</c:v>
                </c:pt>
                <c:pt idx="48457">
                  <c:v>0.86792283856638786</c:v>
                </c:pt>
                <c:pt idx="48458">
                  <c:v>0.86794074976267666</c:v>
                </c:pt>
                <c:pt idx="48459">
                  <c:v>0.86795866095896546</c:v>
                </c:pt>
                <c:pt idx="48460">
                  <c:v>0.86797657215525426</c:v>
                </c:pt>
                <c:pt idx="48461">
                  <c:v>0.86799448335154306</c:v>
                </c:pt>
                <c:pt idx="48462">
                  <c:v>0.86801239454783186</c:v>
                </c:pt>
                <c:pt idx="48463">
                  <c:v>0.86803030574412066</c:v>
                </c:pt>
                <c:pt idx="48464">
                  <c:v>0.86804821694040946</c:v>
                </c:pt>
                <c:pt idx="48465">
                  <c:v>0.86806612813669826</c:v>
                </c:pt>
                <c:pt idx="48466">
                  <c:v>0.86808403933298706</c:v>
                </c:pt>
                <c:pt idx="48467">
                  <c:v>0.86810195052927586</c:v>
                </c:pt>
                <c:pt idx="48468">
                  <c:v>0.86811986172556466</c:v>
                </c:pt>
                <c:pt idx="48469">
                  <c:v>0.86813777292185346</c:v>
                </c:pt>
                <c:pt idx="48470">
                  <c:v>0.86815568411814226</c:v>
                </c:pt>
                <c:pt idx="48471">
                  <c:v>0.86817359531443106</c:v>
                </c:pt>
                <c:pt idx="48472">
                  <c:v>0.86819150651071986</c:v>
                </c:pt>
                <c:pt idx="48473">
                  <c:v>0.86820941770700866</c:v>
                </c:pt>
                <c:pt idx="48474">
                  <c:v>0.86822732890329746</c:v>
                </c:pt>
                <c:pt idx="48475">
                  <c:v>0.86824524009958626</c:v>
                </c:pt>
                <c:pt idx="48476">
                  <c:v>0.86826315129587506</c:v>
                </c:pt>
                <c:pt idx="48477">
                  <c:v>0.86828106249216386</c:v>
                </c:pt>
                <c:pt idx="48478">
                  <c:v>0.86829897368845266</c:v>
                </c:pt>
                <c:pt idx="48479">
                  <c:v>0.86831688488474146</c:v>
                </c:pt>
                <c:pt idx="48480">
                  <c:v>0.86833479608103026</c:v>
                </c:pt>
                <c:pt idx="48481">
                  <c:v>0.86835270727731906</c:v>
                </c:pt>
                <c:pt idx="48482">
                  <c:v>0.86837061847360786</c:v>
                </c:pt>
                <c:pt idx="48483">
                  <c:v>0.86838852966989666</c:v>
                </c:pt>
                <c:pt idx="48484">
                  <c:v>0.86840644086618546</c:v>
                </c:pt>
                <c:pt idx="48485">
                  <c:v>0.86842435206247426</c:v>
                </c:pt>
                <c:pt idx="48486">
                  <c:v>0.86844226325876306</c:v>
                </c:pt>
                <c:pt idx="48487">
                  <c:v>0.86846017445505186</c:v>
                </c:pt>
                <c:pt idx="48488">
                  <c:v>0.86847808565134066</c:v>
                </c:pt>
                <c:pt idx="48489">
                  <c:v>0.86849599684762946</c:v>
                </c:pt>
                <c:pt idx="48490">
                  <c:v>0.86851390804391826</c:v>
                </c:pt>
                <c:pt idx="48491">
                  <c:v>0.86853181924020706</c:v>
                </c:pt>
                <c:pt idx="48492">
                  <c:v>0.86854973043649586</c:v>
                </c:pt>
                <c:pt idx="48493">
                  <c:v>0.86856764163278466</c:v>
                </c:pt>
                <c:pt idx="48494">
                  <c:v>0.86858555282907346</c:v>
                </c:pt>
                <c:pt idx="48495">
                  <c:v>0.86860346402536226</c:v>
                </c:pt>
                <c:pt idx="48496">
                  <c:v>0.86862137522165106</c:v>
                </c:pt>
                <c:pt idx="48497">
                  <c:v>0.86863928641793986</c:v>
                </c:pt>
                <c:pt idx="48498">
                  <c:v>0.86865719761422866</c:v>
                </c:pt>
                <c:pt idx="48499">
                  <c:v>0.86867510881051746</c:v>
                </c:pt>
                <c:pt idx="48500">
                  <c:v>0.86869302000680626</c:v>
                </c:pt>
                <c:pt idx="48501">
                  <c:v>0.86871093120309506</c:v>
                </c:pt>
                <c:pt idx="48502">
                  <c:v>0.86872884239938386</c:v>
                </c:pt>
                <c:pt idx="48503">
                  <c:v>0.86874675359567266</c:v>
                </c:pt>
                <c:pt idx="48504">
                  <c:v>0.86876466479196146</c:v>
                </c:pt>
                <c:pt idx="48505">
                  <c:v>0.86878257598825026</c:v>
                </c:pt>
                <c:pt idx="48506">
                  <c:v>0.86880048718453906</c:v>
                </c:pt>
                <c:pt idx="48507">
                  <c:v>0.86881839838082786</c:v>
                </c:pt>
                <c:pt idx="48508">
                  <c:v>0.86883630957711666</c:v>
                </c:pt>
                <c:pt idx="48509">
                  <c:v>0.86885422077340546</c:v>
                </c:pt>
                <c:pt idx="48510">
                  <c:v>0.86887213196969426</c:v>
                </c:pt>
                <c:pt idx="48511">
                  <c:v>0.86889004316598306</c:v>
                </c:pt>
                <c:pt idx="48512">
                  <c:v>0.86890795436227186</c:v>
                </c:pt>
                <c:pt idx="48513">
                  <c:v>0.86892586555856066</c:v>
                </c:pt>
                <c:pt idx="48514">
                  <c:v>0.86894377675484946</c:v>
                </c:pt>
                <c:pt idx="48515">
                  <c:v>0.86896168795113826</c:v>
                </c:pt>
                <c:pt idx="48516">
                  <c:v>0.86897959914742706</c:v>
                </c:pt>
                <c:pt idx="48517">
                  <c:v>0.86899751034371586</c:v>
                </c:pt>
                <c:pt idx="48518">
                  <c:v>0.86901542154000466</c:v>
                </c:pt>
                <c:pt idx="48519">
                  <c:v>0.86903333273629346</c:v>
                </c:pt>
                <c:pt idx="48520">
                  <c:v>0.86905124393258226</c:v>
                </c:pt>
                <c:pt idx="48521">
                  <c:v>0.86906915512887106</c:v>
                </c:pt>
                <c:pt idx="48522">
                  <c:v>0.86908706632515986</c:v>
                </c:pt>
                <c:pt idx="48523">
                  <c:v>0.86910497752144866</c:v>
                </c:pt>
                <c:pt idx="48524">
                  <c:v>0.86912288871773746</c:v>
                </c:pt>
                <c:pt idx="48525">
                  <c:v>0.86914079991402626</c:v>
                </c:pt>
                <c:pt idx="48526">
                  <c:v>0.86915871111031506</c:v>
                </c:pt>
                <c:pt idx="48527">
                  <c:v>0.86917662230660386</c:v>
                </c:pt>
                <c:pt idx="48528">
                  <c:v>0.86919453350289266</c:v>
                </c:pt>
                <c:pt idx="48529">
                  <c:v>0.86921244469918146</c:v>
                </c:pt>
                <c:pt idx="48530">
                  <c:v>0.86923035589547026</c:v>
                </c:pt>
                <c:pt idx="48531">
                  <c:v>0.86924826709175906</c:v>
                </c:pt>
                <c:pt idx="48532">
                  <c:v>0.86926617828804786</c:v>
                </c:pt>
                <c:pt idx="48533">
                  <c:v>0.86928408948433666</c:v>
                </c:pt>
                <c:pt idx="48534">
                  <c:v>0.86930200068062546</c:v>
                </c:pt>
                <c:pt idx="48535">
                  <c:v>0.86931991187691426</c:v>
                </c:pt>
                <c:pt idx="48536">
                  <c:v>0.86933782307320306</c:v>
                </c:pt>
                <c:pt idx="48537">
                  <c:v>0.86935573426949186</c:v>
                </c:pt>
                <c:pt idx="48538">
                  <c:v>0.86937364546578066</c:v>
                </c:pt>
                <c:pt idx="48539">
                  <c:v>0.86939155666206946</c:v>
                </c:pt>
                <c:pt idx="48540">
                  <c:v>0.86940946785835826</c:v>
                </c:pt>
                <c:pt idx="48541">
                  <c:v>0.86942737905464706</c:v>
                </c:pt>
                <c:pt idx="48542">
                  <c:v>0.86944529025093586</c:v>
                </c:pt>
                <c:pt idx="48543">
                  <c:v>0.86946320144722467</c:v>
                </c:pt>
                <c:pt idx="48544">
                  <c:v>0.86948111264351347</c:v>
                </c:pt>
                <c:pt idx="48545">
                  <c:v>0.86949902383980227</c:v>
                </c:pt>
                <c:pt idx="48546">
                  <c:v>0.86951693503609107</c:v>
                </c:pt>
                <c:pt idx="48547">
                  <c:v>0.86953484623237987</c:v>
                </c:pt>
                <c:pt idx="48548">
                  <c:v>0.86955275742866867</c:v>
                </c:pt>
                <c:pt idx="48549">
                  <c:v>0.86957066862495747</c:v>
                </c:pt>
                <c:pt idx="48550">
                  <c:v>0.86958857982124627</c:v>
                </c:pt>
                <c:pt idx="48551">
                  <c:v>0.86960649101753507</c:v>
                </c:pt>
                <c:pt idx="48552">
                  <c:v>0.86962440221382387</c:v>
                </c:pt>
                <c:pt idx="48553">
                  <c:v>0.86964231341011267</c:v>
                </c:pt>
                <c:pt idx="48554">
                  <c:v>0.86966022460640147</c:v>
                </c:pt>
                <c:pt idx="48555">
                  <c:v>0.86967813580269027</c:v>
                </c:pt>
                <c:pt idx="48556">
                  <c:v>0.86969604699897907</c:v>
                </c:pt>
                <c:pt idx="48557">
                  <c:v>0.86971395819526787</c:v>
                </c:pt>
                <c:pt idx="48558">
                  <c:v>0.86973186939155667</c:v>
                </c:pt>
                <c:pt idx="48559">
                  <c:v>0.86974978058784547</c:v>
                </c:pt>
                <c:pt idx="48560">
                  <c:v>0.86976769178413427</c:v>
                </c:pt>
                <c:pt idx="48561">
                  <c:v>0.86978560298042307</c:v>
                </c:pt>
                <c:pt idx="48562">
                  <c:v>0.86980351417671187</c:v>
                </c:pt>
                <c:pt idx="48563">
                  <c:v>0.86982142537300067</c:v>
                </c:pt>
                <c:pt idx="48564">
                  <c:v>0.86983933656928947</c:v>
                </c:pt>
                <c:pt idx="48565">
                  <c:v>0.86985724776557827</c:v>
                </c:pt>
                <c:pt idx="48566">
                  <c:v>0.86987515896186707</c:v>
                </c:pt>
                <c:pt idx="48567">
                  <c:v>0.86989307015815587</c:v>
                </c:pt>
                <c:pt idx="48568">
                  <c:v>0.86991098135444467</c:v>
                </c:pt>
                <c:pt idx="48569">
                  <c:v>0.86992889255073347</c:v>
                </c:pt>
                <c:pt idx="48570">
                  <c:v>0.86994680374702227</c:v>
                </c:pt>
                <c:pt idx="48571">
                  <c:v>0.86996471494331107</c:v>
                </c:pt>
                <c:pt idx="48572">
                  <c:v>0.86998262613959987</c:v>
                </c:pt>
                <c:pt idx="48573">
                  <c:v>0.87000053733588867</c:v>
                </c:pt>
                <c:pt idx="48574">
                  <c:v>0.87001844853217747</c:v>
                </c:pt>
                <c:pt idx="48575">
                  <c:v>0.87003635972846627</c:v>
                </c:pt>
                <c:pt idx="48576">
                  <c:v>0.87005427092475507</c:v>
                </c:pt>
                <c:pt idx="48577">
                  <c:v>0.87007218212104387</c:v>
                </c:pt>
                <c:pt idx="48578">
                  <c:v>0.87009009331733267</c:v>
                </c:pt>
                <c:pt idx="48579">
                  <c:v>0.87010800451362147</c:v>
                </c:pt>
                <c:pt idx="48580">
                  <c:v>0.87012591570991027</c:v>
                </c:pt>
                <c:pt idx="48581">
                  <c:v>0.87014382690619907</c:v>
                </c:pt>
                <c:pt idx="48582">
                  <c:v>0.87016173810248787</c:v>
                </c:pt>
                <c:pt idx="48583">
                  <c:v>0.87017964929877667</c:v>
                </c:pt>
                <c:pt idx="48584">
                  <c:v>0.87019756049506547</c:v>
                </c:pt>
                <c:pt idx="48585">
                  <c:v>0.87021547169135427</c:v>
                </c:pt>
                <c:pt idx="48586">
                  <c:v>0.87023338288764307</c:v>
                </c:pt>
                <c:pt idx="48587">
                  <c:v>0.87025129408393187</c:v>
                </c:pt>
                <c:pt idx="48588">
                  <c:v>0.87026920528022067</c:v>
                </c:pt>
                <c:pt idx="48589">
                  <c:v>0.87028711647650947</c:v>
                </c:pt>
                <c:pt idx="48590">
                  <c:v>0.87030502767279827</c:v>
                </c:pt>
                <c:pt idx="48591">
                  <c:v>0.87032293886908707</c:v>
                </c:pt>
                <c:pt idx="48592">
                  <c:v>0.87034085006537587</c:v>
                </c:pt>
                <c:pt idx="48593">
                  <c:v>0.87035876126166467</c:v>
                </c:pt>
                <c:pt idx="48594">
                  <c:v>0.87037667245795347</c:v>
                </c:pt>
                <c:pt idx="48595">
                  <c:v>0.87039458365424227</c:v>
                </c:pt>
                <c:pt idx="48596">
                  <c:v>0.87041249485053107</c:v>
                </c:pt>
                <c:pt idx="48597">
                  <c:v>0.87043040604681987</c:v>
                </c:pt>
                <c:pt idx="48598">
                  <c:v>0.87044831724310867</c:v>
                </c:pt>
                <c:pt idx="48599">
                  <c:v>0.87046622843939747</c:v>
                </c:pt>
                <c:pt idx="48600">
                  <c:v>0.87048413963568627</c:v>
                </c:pt>
                <c:pt idx="48601">
                  <c:v>0.87050205083197507</c:v>
                </c:pt>
                <c:pt idx="48602">
                  <c:v>0.87051996202826387</c:v>
                </c:pt>
                <c:pt idx="48603">
                  <c:v>0.87053787322455267</c:v>
                </c:pt>
                <c:pt idx="48604">
                  <c:v>0.87055578442084147</c:v>
                </c:pt>
                <c:pt idx="48605">
                  <c:v>0.87057369561713027</c:v>
                </c:pt>
                <c:pt idx="48606">
                  <c:v>0.87059160681341907</c:v>
                </c:pt>
                <c:pt idx="48607">
                  <c:v>0.87060951800970787</c:v>
                </c:pt>
                <c:pt idx="48608">
                  <c:v>0.87062742920599667</c:v>
                </c:pt>
                <c:pt idx="48609">
                  <c:v>0.87064534040228547</c:v>
                </c:pt>
                <c:pt idx="48610">
                  <c:v>0.87066325159857427</c:v>
                </c:pt>
                <c:pt idx="48611">
                  <c:v>0.87068116279486307</c:v>
                </c:pt>
                <c:pt idx="48612">
                  <c:v>0.87069907399115187</c:v>
                </c:pt>
                <c:pt idx="48613">
                  <c:v>0.87071698518744067</c:v>
                </c:pt>
                <c:pt idx="48614">
                  <c:v>0.87073489638372947</c:v>
                </c:pt>
                <c:pt idx="48615">
                  <c:v>0.87075280758001827</c:v>
                </c:pt>
                <c:pt idx="48616">
                  <c:v>0.87077071877630707</c:v>
                </c:pt>
                <c:pt idx="48617">
                  <c:v>0.87078862997259587</c:v>
                </c:pt>
                <c:pt idx="48618">
                  <c:v>0.87080654116888467</c:v>
                </c:pt>
                <c:pt idx="48619">
                  <c:v>0.87082445236517347</c:v>
                </c:pt>
                <c:pt idx="48620">
                  <c:v>0.87084236356146227</c:v>
                </c:pt>
                <c:pt idx="48621">
                  <c:v>0.87086027475775107</c:v>
                </c:pt>
                <c:pt idx="48622">
                  <c:v>0.87087818595403987</c:v>
                </c:pt>
                <c:pt idx="48623">
                  <c:v>0.87089609715032867</c:v>
                </c:pt>
                <c:pt idx="48624">
                  <c:v>0.87091400834661747</c:v>
                </c:pt>
                <c:pt idx="48625">
                  <c:v>0.87093191954290627</c:v>
                </c:pt>
                <c:pt idx="48626">
                  <c:v>0.87094983073919507</c:v>
                </c:pt>
                <c:pt idx="48627">
                  <c:v>0.87096774193548387</c:v>
                </c:pt>
                <c:pt idx="48628">
                  <c:v>0.87098565313177267</c:v>
                </c:pt>
                <c:pt idx="48629">
                  <c:v>0.87100356432806147</c:v>
                </c:pt>
                <c:pt idx="48630">
                  <c:v>0.87102147552435027</c:v>
                </c:pt>
                <c:pt idx="48631">
                  <c:v>0.87103938672063908</c:v>
                </c:pt>
                <c:pt idx="48632">
                  <c:v>0.87105729791692788</c:v>
                </c:pt>
                <c:pt idx="48633">
                  <c:v>0.87107520911321668</c:v>
                </c:pt>
                <c:pt idx="48634">
                  <c:v>0.87109312030950548</c:v>
                </c:pt>
                <c:pt idx="48635">
                  <c:v>0.87111103150579428</c:v>
                </c:pt>
                <c:pt idx="48636">
                  <c:v>0.87112894270208308</c:v>
                </c:pt>
                <c:pt idx="48637">
                  <c:v>0.87114685389837188</c:v>
                </c:pt>
                <c:pt idx="48638">
                  <c:v>0.87116476509466068</c:v>
                </c:pt>
                <c:pt idx="48639">
                  <c:v>0.87118267629094948</c:v>
                </c:pt>
                <c:pt idx="48640">
                  <c:v>0.87120058748723828</c:v>
                </c:pt>
                <c:pt idx="48641">
                  <c:v>0.87121849868352708</c:v>
                </c:pt>
                <c:pt idx="48642">
                  <c:v>0.87123640987981588</c:v>
                </c:pt>
                <c:pt idx="48643">
                  <c:v>0.87125432107610468</c:v>
                </c:pt>
                <c:pt idx="48644">
                  <c:v>0.87127223227239348</c:v>
                </c:pt>
                <c:pt idx="48645">
                  <c:v>0.87129014346868228</c:v>
                </c:pt>
                <c:pt idx="48646">
                  <c:v>0.87130805466497108</c:v>
                </c:pt>
                <c:pt idx="48647">
                  <c:v>0.87132596586125988</c:v>
                </c:pt>
                <c:pt idx="48648">
                  <c:v>0.87134387705754868</c:v>
                </c:pt>
                <c:pt idx="48649">
                  <c:v>0.87136178825383748</c:v>
                </c:pt>
                <c:pt idx="48650">
                  <c:v>0.87137969945012628</c:v>
                </c:pt>
                <c:pt idx="48651">
                  <c:v>0.87139761064641508</c:v>
                </c:pt>
                <c:pt idx="48652">
                  <c:v>0.87141552184270388</c:v>
                </c:pt>
                <c:pt idx="48653">
                  <c:v>0.87143343303899268</c:v>
                </c:pt>
                <c:pt idx="48654">
                  <c:v>0.87145134423528148</c:v>
                </c:pt>
                <c:pt idx="48655">
                  <c:v>0.87146925543157028</c:v>
                </c:pt>
                <c:pt idx="48656">
                  <c:v>0.87148716662785908</c:v>
                </c:pt>
                <c:pt idx="48657">
                  <c:v>0.87150507782414788</c:v>
                </c:pt>
                <c:pt idx="48658">
                  <c:v>0.87152298902043668</c:v>
                </c:pt>
                <c:pt idx="48659">
                  <c:v>0.87154090021672548</c:v>
                </c:pt>
                <c:pt idx="48660">
                  <c:v>0.87155881141301428</c:v>
                </c:pt>
                <c:pt idx="48661">
                  <c:v>0.87157672260930308</c:v>
                </c:pt>
                <c:pt idx="48662">
                  <c:v>0.87159463380559188</c:v>
                </c:pt>
                <c:pt idx="48663">
                  <c:v>0.87161254500188068</c:v>
                </c:pt>
                <c:pt idx="48664">
                  <c:v>0.87163045619816948</c:v>
                </c:pt>
                <c:pt idx="48665">
                  <c:v>0.87164836739445828</c:v>
                </c:pt>
                <c:pt idx="48666">
                  <c:v>0.87166627859074708</c:v>
                </c:pt>
                <c:pt idx="48667">
                  <c:v>0.87168418978703588</c:v>
                </c:pt>
                <c:pt idx="48668">
                  <c:v>0.87170210098332468</c:v>
                </c:pt>
                <c:pt idx="48669">
                  <c:v>0.87172001217961348</c:v>
                </c:pt>
                <c:pt idx="48670">
                  <c:v>0.87173792337590228</c:v>
                </c:pt>
                <c:pt idx="48671">
                  <c:v>0.87175583457219108</c:v>
                </c:pt>
                <c:pt idx="48672">
                  <c:v>0.87177374576847988</c:v>
                </c:pt>
                <c:pt idx="48673">
                  <c:v>0.87179165696476868</c:v>
                </c:pt>
                <c:pt idx="48674">
                  <c:v>0.87180956816105748</c:v>
                </c:pt>
                <c:pt idx="48675">
                  <c:v>0.87182747935734628</c:v>
                </c:pt>
                <c:pt idx="48676">
                  <c:v>0.87184539055363508</c:v>
                </c:pt>
                <c:pt idx="48677">
                  <c:v>0.87186330174992388</c:v>
                </c:pt>
                <c:pt idx="48678">
                  <c:v>0.87188121294621268</c:v>
                </c:pt>
                <c:pt idx="48679">
                  <c:v>0.87189912414250148</c:v>
                </c:pt>
                <c:pt idx="48680">
                  <c:v>0.87191703533879028</c:v>
                </c:pt>
                <c:pt idx="48681">
                  <c:v>0.87193494653507908</c:v>
                </c:pt>
                <c:pt idx="48682">
                  <c:v>0.87195285773136788</c:v>
                </c:pt>
                <c:pt idx="48683">
                  <c:v>0.87197076892765668</c:v>
                </c:pt>
                <c:pt idx="48684">
                  <c:v>0.87198868012394548</c:v>
                </c:pt>
                <c:pt idx="48685">
                  <c:v>0.87200659132023428</c:v>
                </c:pt>
                <c:pt idx="48686">
                  <c:v>0.87202450251652308</c:v>
                </c:pt>
                <c:pt idx="48687">
                  <c:v>0.87204241371281188</c:v>
                </c:pt>
                <c:pt idx="48688">
                  <c:v>0.87206032490910068</c:v>
                </c:pt>
                <c:pt idx="48689">
                  <c:v>0.87207823610538948</c:v>
                </c:pt>
                <c:pt idx="48690">
                  <c:v>0.87209614730167828</c:v>
                </c:pt>
                <c:pt idx="48691">
                  <c:v>0.87211405849796708</c:v>
                </c:pt>
                <c:pt idx="48692">
                  <c:v>0.87213196969425588</c:v>
                </c:pt>
                <c:pt idx="48693">
                  <c:v>0.87214988089054468</c:v>
                </c:pt>
                <c:pt idx="48694">
                  <c:v>0.87216779208683348</c:v>
                </c:pt>
                <c:pt idx="48695">
                  <c:v>0.87218570328312228</c:v>
                </c:pt>
                <c:pt idx="48696">
                  <c:v>0.87220361447941108</c:v>
                </c:pt>
                <c:pt idx="48697">
                  <c:v>0.87222152567569988</c:v>
                </c:pt>
                <c:pt idx="48698">
                  <c:v>0.87223943687198868</c:v>
                </c:pt>
                <c:pt idx="48699">
                  <c:v>0.87225734806827748</c:v>
                </c:pt>
                <c:pt idx="48700">
                  <c:v>0.87227525926456628</c:v>
                </c:pt>
                <c:pt idx="48701">
                  <c:v>0.87229317046085508</c:v>
                </c:pt>
                <c:pt idx="48702">
                  <c:v>0.87231108165714388</c:v>
                </c:pt>
                <c:pt idx="48703">
                  <c:v>0.87232899285343268</c:v>
                </c:pt>
                <c:pt idx="48704">
                  <c:v>0.87234690404972148</c:v>
                </c:pt>
                <c:pt idx="48705">
                  <c:v>0.87236481524601028</c:v>
                </c:pt>
                <c:pt idx="48706">
                  <c:v>0.87238272644229908</c:v>
                </c:pt>
                <c:pt idx="48707">
                  <c:v>0.87240063763858788</c:v>
                </c:pt>
                <c:pt idx="48708">
                  <c:v>0.87241854883487668</c:v>
                </c:pt>
                <c:pt idx="48709">
                  <c:v>0.87243646003116548</c:v>
                </c:pt>
                <c:pt idx="48710">
                  <c:v>0.87245437122745428</c:v>
                </c:pt>
                <c:pt idx="48711">
                  <c:v>0.87247228242374308</c:v>
                </c:pt>
                <c:pt idx="48712">
                  <c:v>0.87249019362003188</c:v>
                </c:pt>
                <c:pt idx="48713">
                  <c:v>0.87250810481632068</c:v>
                </c:pt>
                <c:pt idx="48714">
                  <c:v>0.87252601601260948</c:v>
                </c:pt>
                <c:pt idx="48715">
                  <c:v>0.87254392720889828</c:v>
                </c:pt>
                <c:pt idx="48716">
                  <c:v>0.87256183840518708</c:v>
                </c:pt>
                <c:pt idx="48717">
                  <c:v>0.87257974960147588</c:v>
                </c:pt>
                <c:pt idx="48718">
                  <c:v>0.87259766079776468</c:v>
                </c:pt>
                <c:pt idx="48719">
                  <c:v>0.87261557199405348</c:v>
                </c:pt>
                <c:pt idx="48720">
                  <c:v>0.87263348319034229</c:v>
                </c:pt>
                <c:pt idx="48721">
                  <c:v>0.87265139438663109</c:v>
                </c:pt>
                <c:pt idx="48722">
                  <c:v>0.87266930558291989</c:v>
                </c:pt>
                <c:pt idx="48723">
                  <c:v>0.87268721677920869</c:v>
                </c:pt>
                <c:pt idx="48724">
                  <c:v>0.87270512797549749</c:v>
                </c:pt>
                <c:pt idx="48725">
                  <c:v>0.87272303917178629</c:v>
                </c:pt>
                <c:pt idx="48726">
                  <c:v>0.87274095036807509</c:v>
                </c:pt>
                <c:pt idx="48727">
                  <c:v>0.87275886156436389</c:v>
                </c:pt>
                <c:pt idx="48728">
                  <c:v>0.87277677276065269</c:v>
                </c:pt>
                <c:pt idx="48729">
                  <c:v>0.87279468395694149</c:v>
                </c:pt>
                <c:pt idx="48730">
                  <c:v>0.87281259515323029</c:v>
                </c:pt>
                <c:pt idx="48731">
                  <c:v>0.87283050634951909</c:v>
                </c:pt>
                <c:pt idx="48732">
                  <c:v>0.87284841754580789</c:v>
                </c:pt>
                <c:pt idx="48733">
                  <c:v>0.87286632874209669</c:v>
                </c:pt>
                <c:pt idx="48734">
                  <c:v>0.87288423993838549</c:v>
                </c:pt>
                <c:pt idx="48735">
                  <c:v>0.87290215113467429</c:v>
                </c:pt>
                <c:pt idx="48736">
                  <c:v>0.87292006233096309</c:v>
                </c:pt>
                <c:pt idx="48737">
                  <c:v>0.87293797352725189</c:v>
                </c:pt>
                <c:pt idx="48738">
                  <c:v>0.87295588472354069</c:v>
                </c:pt>
                <c:pt idx="48739">
                  <c:v>0.87297379591982949</c:v>
                </c:pt>
                <c:pt idx="48740">
                  <c:v>0.87299170711611829</c:v>
                </c:pt>
                <c:pt idx="48741">
                  <c:v>0.87300961831240709</c:v>
                </c:pt>
                <c:pt idx="48742">
                  <c:v>0.87302752950869589</c:v>
                </c:pt>
                <c:pt idx="48743">
                  <c:v>0.87304544070498469</c:v>
                </c:pt>
                <c:pt idx="48744">
                  <c:v>0.87306335190127349</c:v>
                </c:pt>
                <c:pt idx="48745">
                  <c:v>0.87308126309756229</c:v>
                </c:pt>
                <c:pt idx="48746">
                  <c:v>0.87309917429385109</c:v>
                </c:pt>
                <c:pt idx="48747">
                  <c:v>0.87311708549013989</c:v>
                </c:pt>
                <c:pt idx="48748">
                  <c:v>0.87313499668642869</c:v>
                </c:pt>
                <c:pt idx="48749">
                  <c:v>0.87315290788271749</c:v>
                </c:pt>
                <c:pt idx="48750">
                  <c:v>0.87317081907900629</c:v>
                </c:pt>
                <c:pt idx="48751">
                  <c:v>0.87318873027529509</c:v>
                </c:pt>
                <c:pt idx="48752">
                  <c:v>0.87320664147158389</c:v>
                </c:pt>
                <c:pt idx="48753">
                  <c:v>0.87322455266787269</c:v>
                </c:pt>
                <c:pt idx="48754">
                  <c:v>0.87324246386416149</c:v>
                </c:pt>
                <c:pt idx="48755">
                  <c:v>0.87326037506045029</c:v>
                </c:pt>
                <c:pt idx="48756">
                  <c:v>0.87327828625673909</c:v>
                </c:pt>
                <c:pt idx="48757">
                  <c:v>0.87329619745302789</c:v>
                </c:pt>
                <c:pt idx="48758">
                  <c:v>0.87331410864931669</c:v>
                </c:pt>
                <c:pt idx="48759">
                  <c:v>0.87333201984560549</c:v>
                </c:pt>
                <c:pt idx="48760">
                  <c:v>0.87334993104189429</c:v>
                </c:pt>
                <c:pt idx="48761">
                  <c:v>0.87336784223818309</c:v>
                </c:pt>
                <c:pt idx="48762">
                  <c:v>0.87338575343447189</c:v>
                </c:pt>
                <c:pt idx="48763">
                  <c:v>0.87340366463076069</c:v>
                </c:pt>
                <c:pt idx="48764">
                  <c:v>0.87342157582704949</c:v>
                </c:pt>
                <c:pt idx="48765">
                  <c:v>0.87343948702333829</c:v>
                </c:pt>
                <c:pt idx="48766">
                  <c:v>0.87345739821962709</c:v>
                </c:pt>
                <c:pt idx="48767">
                  <c:v>0.87347530941591589</c:v>
                </c:pt>
                <c:pt idx="48768">
                  <c:v>0.87349322061220469</c:v>
                </c:pt>
                <c:pt idx="48769">
                  <c:v>0.87351113180849349</c:v>
                </c:pt>
                <c:pt idx="48770">
                  <c:v>0.87352904300478229</c:v>
                </c:pt>
                <c:pt idx="48771">
                  <c:v>0.87354695420107109</c:v>
                </c:pt>
                <c:pt idx="48772">
                  <c:v>0.87356486539735989</c:v>
                </c:pt>
                <c:pt idx="48773">
                  <c:v>0.87358277659364869</c:v>
                </c:pt>
                <c:pt idx="48774">
                  <c:v>0.87360068778993749</c:v>
                </c:pt>
                <c:pt idx="48775">
                  <c:v>0.87361859898622629</c:v>
                </c:pt>
                <c:pt idx="48776">
                  <c:v>0.87363651018251509</c:v>
                </c:pt>
                <c:pt idx="48777">
                  <c:v>0.87365442137880389</c:v>
                </c:pt>
                <c:pt idx="48778">
                  <c:v>0.87367233257509269</c:v>
                </c:pt>
                <c:pt idx="48779">
                  <c:v>0.87369024377138149</c:v>
                </c:pt>
                <c:pt idx="48780">
                  <c:v>0.87370815496767029</c:v>
                </c:pt>
                <c:pt idx="48781">
                  <c:v>0.87372606616395909</c:v>
                </c:pt>
                <c:pt idx="48782">
                  <c:v>0.87374397736024789</c:v>
                </c:pt>
                <c:pt idx="48783">
                  <c:v>0.87376188855653669</c:v>
                </c:pt>
                <c:pt idx="48784">
                  <c:v>0.87377979975282549</c:v>
                </c:pt>
                <c:pt idx="48785">
                  <c:v>0.87379771094911429</c:v>
                </c:pt>
                <c:pt idx="48786">
                  <c:v>0.87381562214540309</c:v>
                </c:pt>
                <c:pt idx="48787">
                  <c:v>0.87383353334169189</c:v>
                </c:pt>
                <c:pt idx="48788">
                  <c:v>0.87385144453798069</c:v>
                </c:pt>
                <c:pt idx="48789">
                  <c:v>0.87386935573426949</c:v>
                </c:pt>
                <c:pt idx="48790">
                  <c:v>0.87388726693055829</c:v>
                </c:pt>
                <c:pt idx="48791">
                  <c:v>0.87390517812684709</c:v>
                </c:pt>
                <c:pt idx="48792">
                  <c:v>0.87392308932313589</c:v>
                </c:pt>
                <c:pt idx="48793">
                  <c:v>0.87394100051942469</c:v>
                </c:pt>
                <c:pt idx="48794">
                  <c:v>0.87395891171571349</c:v>
                </c:pt>
                <c:pt idx="48795">
                  <c:v>0.87397682291200229</c:v>
                </c:pt>
                <c:pt idx="48796">
                  <c:v>0.87399473410829109</c:v>
                </c:pt>
                <c:pt idx="48797">
                  <c:v>0.87401264530457989</c:v>
                </c:pt>
                <c:pt idx="48798">
                  <c:v>0.87403055650086869</c:v>
                </c:pt>
                <c:pt idx="48799">
                  <c:v>0.87404846769715749</c:v>
                </c:pt>
                <c:pt idx="48800">
                  <c:v>0.87406637889344629</c:v>
                </c:pt>
                <c:pt idx="48801">
                  <c:v>0.87408429008973509</c:v>
                </c:pt>
                <c:pt idx="48802">
                  <c:v>0.87410220128602389</c:v>
                </c:pt>
                <c:pt idx="48803">
                  <c:v>0.87412011248231269</c:v>
                </c:pt>
                <c:pt idx="48804">
                  <c:v>0.87413802367860149</c:v>
                </c:pt>
                <c:pt idx="48805">
                  <c:v>0.87415593487489029</c:v>
                </c:pt>
                <c:pt idx="48806">
                  <c:v>0.87417384607117909</c:v>
                </c:pt>
                <c:pt idx="48807">
                  <c:v>0.87419175726746789</c:v>
                </c:pt>
                <c:pt idx="48808">
                  <c:v>0.8742096684637567</c:v>
                </c:pt>
                <c:pt idx="48809">
                  <c:v>0.8742275796600455</c:v>
                </c:pt>
                <c:pt idx="48810">
                  <c:v>0.8742454908563343</c:v>
                </c:pt>
                <c:pt idx="48811">
                  <c:v>0.8742634020526231</c:v>
                </c:pt>
                <c:pt idx="48812">
                  <c:v>0.8742813132489119</c:v>
                </c:pt>
                <c:pt idx="48813">
                  <c:v>0.8742992244452007</c:v>
                </c:pt>
                <c:pt idx="48814">
                  <c:v>0.8743171356414895</c:v>
                </c:pt>
                <c:pt idx="48815">
                  <c:v>0.8743350468377783</c:v>
                </c:pt>
                <c:pt idx="48816">
                  <c:v>0.8743529580340671</c:v>
                </c:pt>
                <c:pt idx="48817">
                  <c:v>0.8743708692303559</c:v>
                </c:pt>
                <c:pt idx="48818">
                  <c:v>0.8743887804266447</c:v>
                </c:pt>
                <c:pt idx="48819">
                  <c:v>0.8744066916229335</c:v>
                </c:pt>
                <c:pt idx="48820">
                  <c:v>0.8744246028192223</c:v>
                </c:pt>
                <c:pt idx="48821">
                  <c:v>0.8744425140155111</c:v>
                </c:pt>
                <c:pt idx="48822">
                  <c:v>0.8744604252117999</c:v>
                </c:pt>
                <c:pt idx="48823">
                  <c:v>0.8744783364080887</c:v>
                </c:pt>
                <c:pt idx="48824">
                  <c:v>0.8744962476043775</c:v>
                </c:pt>
                <c:pt idx="48825">
                  <c:v>0.8745141588006663</c:v>
                </c:pt>
                <c:pt idx="48826">
                  <c:v>0.8745320699969551</c:v>
                </c:pt>
                <c:pt idx="48827">
                  <c:v>0.8745499811932439</c:v>
                </c:pt>
                <c:pt idx="48828">
                  <c:v>0.8745678923895327</c:v>
                </c:pt>
                <c:pt idx="48829">
                  <c:v>0.8745858035858215</c:v>
                </c:pt>
                <c:pt idx="48830">
                  <c:v>0.8746037147821103</c:v>
                </c:pt>
                <c:pt idx="48831">
                  <c:v>0.8746216259783991</c:v>
                </c:pt>
                <c:pt idx="48832">
                  <c:v>0.8746395371746879</c:v>
                </c:pt>
                <c:pt idx="48833">
                  <c:v>0.8746574483709767</c:v>
                </c:pt>
                <c:pt idx="48834">
                  <c:v>0.8746753595672655</c:v>
                </c:pt>
                <c:pt idx="48835">
                  <c:v>0.8746932707635543</c:v>
                </c:pt>
                <c:pt idx="48836">
                  <c:v>0.8747111819598431</c:v>
                </c:pt>
                <c:pt idx="48837">
                  <c:v>0.8747290931561319</c:v>
                </c:pt>
                <c:pt idx="48838">
                  <c:v>0.8747470043524207</c:v>
                </c:pt>
                <c:pt idx="48839">
                  <c:v>0.8747649155487095</c:v>
                </c:pt>
                <c:pt idx="48840">
                  <c:v>0.8747828267449983</c:v>
                </c:pt>
                <c:pt idx="48841">
                  <c:v>0.8748007379412871</c:v>
                </c:pt>
                <c:pt idx="48842">
                  <c:v>0.8748186491375759</c:v>
                </c:pt>
                <c:pt idx="48843">
                  <c:v>0.8748365603338647</c:v>
                </c:pt>
                <c:pt idx="48844">
                  <c:v>0.8748544715301535</c:v>
                </c:pt>
                <c:pt idx="48845">
                  <c:v>0.8748723827264423</c:v>
                </c:pt>
                <c:pt idx="48846">
                  <c:v>0.8748902939227311</c:v>
                </c:pt>
                <c:pt idx="48847">
                  <c:v>0.8749082051190199</c:v>
                </c:pt>
                <c:pt idx="48848">
                  <c:v>0.8749261163153087</c:v>
                </c:pt>
                <c:pt idx="48849">
                  <c:v>0.8749440275115975</c:v>
                </c:pt>
                <c:pt idx="48850">
                  <c:v>0.8749619387078863</c:v>
                </c:pt>
                <c:pt idx="48851">
                  <c:v>0.8749798499041751</c:v>
                </c:pt>
                <c:pt idx="48852">
                  <c:v>0.8749977611004639</c:v>
                </c:pt>
                <c:pt idx="48853">
                  <c:v>0.8750156722967527</c:v>
                </c:pt>
                <c:pt idx="48854">
                  <c:v>0.8750335834930415</c:v>
                </c:pt>
                <c:pt idx="48855">
                  <c:v>0.8750514946893303</c:v>
                </c:pt>
                <c:pt idx="48856">
                  <c:v>0.8750694058856191</c:v>
                </c:pt>
                <c:pt idx="48857">
                  <c:v>0.8750873170819079</c:v>
                </c:pt>
                <c:pt idx="48858">
                  <c:v>0.8751052282781967</c:v>
                </c:pt>
                <c:pt idx="48859">
                  <c:v>0.8751231394744855</c:v>
                </c:pt>
                <c:pt idx="48860">
                  <c:v>0.8751410506707743</c:v>
                </c:pt>
                <c:pt idx="48861">
                  <c:v>0.8751589618670631</c:v>
                </c:pt>
                <c:pt idx="48862">
                  <c:v>0.8751768730633519</c:v>
                </c:pt>
                <c:pt idx="48863">
                  <c:v>0.8751947842596407</c:v>
                </c:pt>
                <c:pt idx="48864">
                  <c:v>0.8752126954559295</c:v>
                </c:pt>
                <c:pt idx="48865">
                  <c:v>0.8752306066522183</c:v>
                </c:pt>
                <c:pt idx="48866">
                  <c:v>0.8752485178485071</c:v>
                </c:pt>
                <c:pt idx="48867">
                  <c:v>0.8752664290447959</c:v>
                </c:pt>
                <c:pt idx="48868">
                  <c:v>0.8752843402410847</c:v>
                </c:pt>
                <c:pt idx="48869">
                  <c:v>0.8753022514373735</c:v>
                </c:pt>
                <c:pt idx="48870">
                  <c:v>0.8753201626336623</c:v>
                </c:pt>
                <c:pt idx="48871">
                  <c:v>0.8753380738299511</c:v>
                </c:pt>
                <c:pt idx="48872">
                  <c:v>0.8753559850262399</c:v>
                </c:pt>
                <c:pt idx="48873">
                  <c:v>0.8753738962225287</c:v>
                </c:pt>
                <c:pt idx="48874">
                  <c:v>0.8753918074188175</c:v>
                </c:pt>
                <c:pt idx="48875">
                  <c:v>0.8754097186151063</c:v>
                </c:pt>
                <c:pt idx="48876">
                  <c:v>0.8754276298113951</c:v>
                </c:pt>
                <c:pt idx="48877">
                  <c:v>0.8754455410076839</c:v>
                </c:pt>
                <c:pt idx="48878">
                  <c:v>0.8754634522039727</c:v>
                </c:pt>
                <c:pt idx="48879">
                  <c:v>0.8754813634002615</c:v>
                </c:pt>
                <c:pt idx="48880">
                  <c:v>0.8754992745965503</c:v>
                </c:pt>
                <c:pt idx="48881">
                  <c:v>0.8755171857928391</c:v>
                </c:pt>
                <c:pt idx="48882">
                  <c:v>0.8755350969891279</c:v>
                </c:pt>
                <c:pt idx="48883">
                  <c:v>0.8755530081854167</c:v>
                </c:pt>
                <c:pt idx="48884">
                  <c:v>0.8755709193817055</c:v>
                </c:pt>
                <c:pt idx="48885">
                  <c:v>0.8755888305779943</c:v>
                </c:pt>
                <c:pt idx="48886">
                  <c:v>0.8756067417742831</c:v>
                </c:pt>
                <c:pt idx="48887">
                  <c:v>0.8756246529705719</c:v>
                </c:pt>
                <c:pt idx="48888">
                  <c:v>0.8756425641668607</c:v>
                </c:pt>
                <c:pt idx="48889">
                  <c:v>0.8756604753631495</c:v>
                </c:pt>
                <c:pt idx="48890">
                  <c:v>0.8756783865594383</c:v>
                </c:pt>
                <c:pt idx="48891">
                  <c:v>0.8756962977557271</c:v>
                </c:pt>
                <c:pt idx="48892">
                  <c:v>0.8757142089520159</c:v>
                </c:pt>
                <c:pt idx="48893">
                  <c:v>0.8757321201483047</c:v>
                </c:pt>
                <c:pt idx="48894">
                  <c:v>0.8757500313445935</c:v>
                </c:pt>
                <c:pt idx="48895">
                  <c:v>0.8757679425408823</c:v>
                </c:pt>
                <c:pt idx="48896">
                  <c:v>0.8757858537371711</c:v>
                </c:pt>
                <c:pt idx="48897">
                  <c:v>0.87580376493345991</c:v>
                </c:pt>
                <c:pt idx="48898">
                  <c:v>0.87582167612974871</c:v>
                </c:pt>
                <c:pt idx="48899">
                  <c:v>0.87583958732603751</c:v>
                </c:pt>
                <c:pt idx="48900">
                  <c:v>0.87585749852232631</c:v>
                </c:pt>
                <c:pt idx="48901">
                  <c:v>0.87587540971861511</c:v>
                </c:pt>
                <c:pt idx="48902">
                  <c:v>0.87589332091490391</c:v>
                </c:pt>
                <c:pt idx="48903">
                  <c:v>0.87591123211119271</c:v>
                </c:pt>
                <c:pt idx="48904">
                  <c:v>0.87592914330748151</c:v>
                </c:pt>
                <c:pt idx="48905">
                  <c:v>0.87594705450377031</c:v>
                </c:pt>
                <c:pt idx="48906">
                  <c:v>0.87596496570005911</c:v>
                </c:pt>
                <c:pt idx="48907">
                  <c:v>0.87598287689634791</c:v>
                </c:pt>
                <c:pt idx="48908">
                  <c:v>0.87600078809263671</c:v>
                </c:pt>
                <c:pt idx="48909">
                  <c:v>0.87601869928892551</c:v>
                </c:pt>
                <c:pt idx="48910">
                  <c:v>0.87603661048521431</c:v>
                </c:pt>
                <c:pt idx="48911">
                  <c:v>0.87605452168150311</c:v>
                </c:pt>
                <c:pt idx="48912">
                  <c:v>0.87607243287779191</c:v>
                </c:pt>
                <c:pt idx="48913">
                  <c:v>0.87609034407408071</c:v>
                </c:pt>
                <c:pt idx="48914">
                  <c:v>0.87610825527036951</c:v>
                </c:pt>
                <c:pt idx="48915">
                  <c:v>0.87612616646665831</c:v>
                </c:pt>
                <c:pt idx="48916">
                  <c:v>0.87614407766294711</c:v>
                </c:pt>
                <c:pt idx="48917">
                  <c:v>0.87616198885923591</c:v>
                </c:pt>
                <c:pt idx="48918">
                  <c:v>0.87617990005552471</c:v>
                </c:pt>
                <c:pt idx="48919">
                  <c:v>0.87619781125181351</c:v>
                </c:pt>
                <c:pt idx="48920">
                  <c:v>0.87621572244810231</c:v>
                </c:pt>
                <c:pt idx="48921">
                  <c:v>0.87623363364439111</c:v>
                </c:pt>
                <c:pt idx="48922">
                  <c:v>0.87625154484067991</c:v>
                </c:pt>
                <c:pt idx="48923">
                  <c:v>0.87626945603696871</c:v>
                </c:pt>
                <c:pt idx="48924">
                  <c:v>0.87628736723325751</c:v>
                </c:pt>
                <c:pt idx="48925">
                  <c:v>0.87630527842954631</c:v>
                </c:pt>
                <c:pt idx="48926">
                  <c:v>0.87632318962583511</c:v>
                </c:pt>
                <c:pt idx="48927">
                  <c:v>0.87634110082212391</c:v>
                </c:pt>
                <c:pt idx="48928">
                  <c:v>0.87635901201841271</c:v>
                </c:pt>
                <c:pt idx="48929">
                  <c:v>0.87637692321470151</c:v>
                </c:pt>
                <c:pt idx="48930">
                  <c:v>0.87639483441099031</c:v>
                </c:pt>
                <c:pt idx="48931">
                  <c:v>0.87641274560727911</c:v>
                </c:pt>
                <c:pt idx="48932">
                  <c:v>0.87643065680356791</c:v>
                </c:pt>
                <c:pt idx="48933">
                  <c:v>0.87644856799985671</c:v>
                </c:pt>
                <c:pt idx="48934">
                  <c:v>0.87646647919614551</c:v>
                </c:pt>
                <c:pt idx="48935">
                  <c:v>0.87648439039243431</c:v>
                </c:pt>
                <c:pt idx="48936">
                  <c:v>0.87650230158872311</c:v>
                </c:pt>
                <c:pt idx="48937">
                  <c:v>0.87652021278501191</c:v>
                </c:pt>
                <c:pt idx="48938">
                  <c:v>0.87653812398130071</c:v>
                </c:pt>
                <c:pt idx="48939">
                  <c:v>0.87655603517758951</c:v>
                </c:pt>
                <c:pt idx="48940">
                  <c:v>0.87657394637387831</c:v>
                </c:pt>
                <c:pt idx="48941">
                  <c:v>0.87659185757016711</c:v>
                </c:pt>
                <c:pt idx="48942">
                  <c:v>0.87660976876645591</c:v>
                </c:pt>
                <c:pt idx="48943">
                  <c:v>0.87662767996274471</c:v>
                </c:pt>
                <c:pt idx="48944">
                  <c:v>0.87664559115903351</c:v>
                </c:pt>
                <c:pt idx="48945">
                  <c:v>0.87666350235532231</c:v>
                </c:pt>
                <c:pt idx="48946">
                  <c:v>0.87668141355161111</c:v>
                </c:pt>
                <c:pt idx="48947">
                  <c:v>0.87669932474789991</c:v>
                </c:pt>
                <c:pt idx="48948">
                  <c:v>0.87671723594418871</c:v>
                </c:pt>
                <c:pt idx="48949">
                  <c:v>0.87673514714047751</c:v>
                </c:pt>
                <c:pt idx="48950">
                  <c:v>0.87675305833676631</c:v>
                </c:pt>
                <c:pt idx="48951">
                  <c:v>0.87677096953305511</c:v>
                </c:pt>
                <c:pt idx="48952">
                  <c:v>0.87678888072934391</c:v>
                </c:pt>
                <c:pt idx="48953">
                  <c:v>0.87680679192563271</c:v>
                </c:pt>
                <c:pt idx="48954">
                  <c:v>0.87682470312192151</c:v>
                </c:pt>
                <c:pt idx="48955">
                  <c:v>0.87684261431821031</c:v>
                </c:pt>
                <c:pt idx="48956">
                  <c:v>0.87686052551449911</c:v>
                </c:pt>
                <c:pt idx="48957">
                  <c:v>0.87687843671078791</c:v>
                </c:pt>
                <c:pt idx="48958">
                  <c:v>0.87689634790707671</c:v>
                </c:pt>
                <c:pt idx="48959">
                  <c:v>0.87691425910336551</c:v>
                </c:pt>
                <c:pt idx="48960">
                  <c:v>0.87693217029965431</c:v>
                </c:pt>
                <c:pt idx="48961">
                  <c:v>0.87695008149594311</c:v>
                </c:pt>
                <c:pt idx="48962">
                  <c:v>0.87696799269223191</c:v>
                </c:pt>
                <c:pt idx="48963">
                  <c:v>0.87698590388852071</c:v>
                </c:pt>
                <c:pt idx="48964">
                  <c:v>0.87700381508480951</c:v>
                </c:pt>
                <c:pt idx="48965">
                  <c:v>0.87702172628109831</c:v>
                </c:pt>
                <c:pt idx="48966">
                  <c:v>0.87703963747738711</c:v>
                </c:pt>
                <c:pt idx="48967">
                  <c:v>0.87705754867367591</c:v>
                </c:pt>
                <c:pt idx="48968">
                  <c:v>0.87707545986996471</c:v>
                </c:pt>
                <c:pt idx="48969">
                  <c:v>0.87709337106625351</c:v>
                </c:pt>
                <c:pt idx="48970">
                  <c:v>0.87711128226254231</c:v>
                </c:pt>
                <c:pt idx="48971">
                  <c:v>0.87712919345883111</c:v>
                </c:pt>
                <c:pt idx="48972">
                  <c:v>0.87714710465511991</c:v>
                </c:pt>
                <c:pt idx="48973">
                  <c:v>0.87716501585140871</c:v>
                </c:pt>
                <c:pt idx="48974">
                  <c:v>0.87718292704769751</c:v>
                </c:pt>
                <c:pt idx="48975">
                  <c:v>0.87720083824398631</c:v>
                </c:pt>
                <c:pt idx="48976">
                  <c:v>0.87721874944027511</c:v>
                </c:pt>
                <c:pt idx="48977">
                  <c:v>0.87723666063656391</c:v>
                </c:pt>
                <c:pt idx="48978">
                  <c:v>0.87725457183285271</c:v>
                </c:pt>
                <c:pt idx="48979">
                  <c:v>0.87727248302914151</c:v>
                </c:pt>
                <c:pt idx="48980">
                  <c:v>0.87729039422543031</c:v>
                </c:pt>
                <c:pt idx="48981">
                  <c:v>0.87730830542171911</c:v>
                </c:pt>
                <c:pt idx="48982">
                  <c:v>0.87732621661800791</c:v>
                </c:pt>
                <c:pt idx="48983">
                  <c:v>0.87734412781429671</c:v>
                </c:pt>
                <c:pt idx="48984">
                  <c:v>0.87736203901058551</c:v>
                </c:pt>
                <c:pt idx="48985">
                  <c:v>0.87737995020687432</c:v>
                </c:pt>
                <c:pt idx="48986">
                  <c:v>0.87739786140316312</c:v>
                </c:pt>
                <c:pt idx="48987">
                  <c:v>0.87741577259945192</c:v>
                </c:pt>
                <c:pt idx="48988">
                  <c:v>0.87743368379574072</c:v>
                </c:pt>
                <c:pt idx="48989">
                  <c:v>0.87745159499202952</c:v>
                </c:pt>
                <c:pt idx="48990">
                  <c:v>0.87746950618831832</c:v>
                </c:pt>
                <c:pt idx="48991">
                  <c:v>0.87748741738460712</c:v>
                </c:pt>
                <c:pt idx="48992">
                  <c:v>0.87750532858089592</c:v>
                </c:pt>
                <c:pt idx="48993">
                  <c:v>0.87752323977718472</c:v>
                </c:pt>
                <c:pt idx="48994">
                  <c:v>0.87754115097347352</c:v>
                </c:pt>
                <c:pt idx="48995">
                  <c:v>0.87755906216976232</c:v>
                </c:pt>
                <c:pt idx="48996">
                  <c:v>0.87757697336605112</c:v>
                </c:pt>
                <c:pt idx="48997">
                  <c:v>0.87759488456233992</c:v>
                </c:pt>
                <c:pt idx="48998">
                  <c:v>0.87761279575862872</c:v>
                </c:pt>
                <c:pt idx="48999">
                  <c:v>0.87763070695491752</c:v>
                </c:pt>
                <c:pt idx="49000">
                  <c:v>0.87764861815120632</c:v>
                </c:pt>
                <c:pt idx="49001">
                  <c:v>0.87766652934749512</c:v>
                </c:pt>
                <c:pt idx="49002">
                  <c:v>0.87768444054378392</c:v>
                </c:pt>
                <c:pt idx="49003">
                  <c:v>0.87770235174007272</c:v>
                </c:pt>
                <c:pt idx="49004">
                  <c:v>0.87772026293636152</c:v>
                </c:pt>
                <c:pt idx="49005">
                  <c:v>0.87773817413265032</c:v>
                </c:pt>
                <c:pt idx="49006">
                  <c:v>0.87775608532893912</c:v>
                </c:pt>
                <c:pt idx="49007">
                  <c:v>0.87777399652522792</c:v>
                </c:pt>
                <c:pt idx="49008">
                  <c:v>0.87779190772151672</c:v>
                </c:pt>
                <c:pt idx="49009">
                  <c:v>0.87780981891780552</c:v>
                </c:pt>
                <c:pt idx="49010">
                  <c:v>0.87782773011409432</c:v>
                </c:pt>
                <c:pt idx="49011">
                  <c:v>0.87784564131038312</c:v>
                </c:pt>
                <c:pt idx="49012">
                  <c:v>0.87786355250667192</c:v>
                </c:pt>
                <c:pt idx="49013">
                  <c:v>0.87788146370296072</c:v>
                </c:pt>
                <c:pt idx="49014">
                  <c:v>0.87789937489924952</c:v>
                </c:pt>
                <c:pt idx="49015">
                  <c:v>0.87791728609553832</c:v>
                </c:pt>
                <c:pt idx="49016">
                  <c:v>0.87793519729182712</c:v>
                </c:pt>
                <c:pt idx="49017">
                  <c:v>0.87795310848811592</c:v>
                </c:pt>
                <c:pt idx="49018">
                  <c:v>0.87797101968440472</c:v>
                </c:pt>
                <c:pt idx="49019">
                  <c:v>0.87798893088069352</c:v>
                </c:pt>
                <c:pt idx="49020">
                  <c:v>0.87800684207698232</c:v>
                </c:pt>
                <c:pt idx="49021">
                  <c:v>0.87802475327327112</c:v>
                </c:pt>
                <c:pt idx="49022">
                  <c:v>0.87804266446955992</c:v>
                </c:pt>
                <c:pt idx="49023">
                  <c:v>0.87806057566584872</c:v>
                </c:pt>
                <c:pt idx="49024">
                  <c:v>0.87807848686213752</c:v>
                </c:pt>
                <c:pt idx="49025">
                  <c:v>0.87809639805842632</c:v>
                </c:pt>
                <c:pt idx="49026">
                  <c:v>0.87811430925471512</c:v>
                </c:pt>
                <c:pt idx="49027">
                  <c:v>0.87813222045100392</c:v>
                </c:pt>
                <c:pt idx="49028">
                  <c:v>0.87815013164729272</c:v>
                </c:pt>
                <c:pt idx="49029">
                  <c:v>0.87816804284358152</c:v>
                </c:pt>
                <c:pt idx="49030">
                  <c:v>0.87818595403987032</c:v>
                </c:pt>
                <c:pt idx="49031">
                  <c:v>0.87820386523615912</c:v>
                </c:pt>
                <c:pt idx="49032">
                  <c:v>0.87822177643244792</c:v>
                </c:pt>
                <c:pt idx="49033">
                  <c:v>0.87823968762873672</c:v>
                </c:pt>
                <c:pt idx="49034">
                  <c:v>0.87825759882502552</c:v>
                </c:pt>
                <c:pt idx="49035">
                  <c:v>0.87827551002131432</c:v>
                </c:pt>
                <c:pt idx="49036">
                  <c:v>0.87829342121760312</c:v>
                </c:pt>
                <c:pt idx="49037">
                  <c:v>0.87831133241389192</c:v>
                </c:pt>
                <c:pt idx="49038">
                  <c:v>0.87832924361018072</c:v>
                </c:pt>
                <c:pt idx="49039">
                  <c:v>0.87834715480646952</c:v>
                </c:pt>
                <c:pt idx="49040">
                  <c:v>0.87836506600275832</c:v>
                </c:pt>
                <c:pt idx="49041">
                  <c:v>0.87838297719904712</c:v>
                </c:pt>
                <c:pt idx="49042">
                  <c:v>0.87840088839533592</c:v>
                </c:pt>
                <c:pt idx="49043">
                  <c:v>0.87841879959162472</c:v>
                </c:pt>
                <c:pt idx="49044">
                  <c:v>0.87843671078791352</c:v>
                </c:pt>
                <c:pt idx="49045">
                  <c:v>0.87845462198420232</c:v>
                </c:pt>
                <c:pt idx="49046">
                  <c:v>0.87847253318049112</c:v>
                </c:pt>
                <c:pt idx="49047">
                  <c:v>0.87849044437677992</c:v>
                </c:pt>
                <c:pt idx="49048">
                  <c:v>0.87850835557306872</c:v>
                </c:pt>
                <c:pt idx="49049">
                  <c:v>0.87852626676935752</c:v>
                </c:pt>
                <c:pt idx="49050">
                  <c:v>0.87854417796564632</c:v>
                </c:pt>
                <c:pt idx="49051">
                  <c:v>0.87856208916193512</c:v>
                </c:pt>
                <c:pt idx="49052">
                  <c:v>0.87858000035822392</c:v>
                </c:pt>
                <c:pt idx="49053">
                  <c:v>0.87859791155451272</c:v>
                </c:pt>
                <c:pt idx="49054">
                  <c:v>0.87861582275080152</c:v>
                </c:pt>
                <c:pt idx="49055">
                  <c:v>0.87863373394709032</c:v>
                </c:pt>
                <c:pt idx="49056">
                  <c:v>0.87865164514337912</c:v>
                </c:pt>
                <c:pt idx="49057">
                  <c:v>0.87866955633966792</c:v>
                </c:pt>
                <c:pt idx="49058">
                  <c:v>0.87868746753595672</c:v>
                </c:pt>
                <c:pt idx="49059">
                  <c:v>0.87870537873224552</c:v>
                </c:pt>
                <c:pt idx="49060">
                  <c:v>0.87872328992853432</c:v>
                </c:pt>
                <c:pt idx="49061">
                  <c:v>0.87874120112482312</c:v>
                </c:pt>
                <c:pt idx="49062">
                  <c:v>0.87875911232111192</c:v>
                </c:pt>
                <c:pt idx="49063">
                  <c:v>0.87877702351740072</c:v>
                </c:pt>
                <c:pt idx="49064">
                  <c:v>0.87879493471368952</c:v>
                </c:pt>
                <c:pt idx="49065">
                  <c:v>0.87881284590997832</c:v>
                </c:pt>
                <c:pt idx="49066">
                  <c:v>0.87883075710626712</c:v>
                </c:pt>
                <c:pt idx="49067">
                  <c:v>0.87884866830255592</c:v>
                </c:pt>
                <c:pt idx="49068">
                  <c:v>0.87886657949884472</c:v>
                </c:pt>
                <c:pt idx="49069">
                  <c:v>0.87888449069513352</c:v>
                </c:pt>
                <c:pt idx="49070">
                  <c:v>0.87890240189142232</c:v>
                </c:pt>
                <c:pt idx="49071">
                  <c:v>0.87892031308771112</c:v>
                </c:pt>
                <c:pt idx="49072">
                  <c:v>0.87893822428399992</c:v>
                </c:pt>
                <c:pt idx="49073">
                  <c:v>0.87895613548028872</c:v>
                </c:pt>
                <c:pt idx="49074">
                  <c:v>0.87897404667657753</c:v>
                </c:pt>
                <c:pt idx="49075">
                  <c:v>0.87899195787286633</c:v>
                </c:pt>
                <c:pt idx="49076">
                  <c:v>0.87900986906915513</c:v>
                </c:pt>
                <c:pt idx="49077">
                  <c:v>0.87902778026544393</c:v>
                </c:pt>
                <c:pt idx="49078">
                  <c:v>0.87904569146173273</c:v>
                </c:pt>
                <c:pt idx="49079">
                  <c:v>0.87906360265802153</c:v>
                </c:pt>
                <c:pt idx="49080">
                  <c:v>0.87908151385431033</c:v>
                </c:pt>
                <c:pt idx="49081">
                  <c:v>0.87909942505059913</c:v>
                </c:pt>
                <c:pt idx="49082">
                  <c:v>0.87911733624688793</c:v>
                </c:pt>
                <c:pt idx="49083">
                  <c:v>0.87913524744317673</c:v>
                </c:pt>
                <c:pt idx="49084">
                  <c:v>0.87915315863946553</c:v>
                </c:pt>
                <c:pt idx="49085">
                  <c:v>0.87917106983575433</c:v>
                </c:pt>
                <c:pt idx="49086">
                  <c:v>0.87918898103204313</c:v>
                </c:pt>
                <c:pt idx="49087">
                  <c:v>0.87920689222833193</c:v>
                </c:pt>
                <c:pt idx="49088">
                  <c:v>0.87922480342462073</c:v>
                </c:pt>
                <c:pt idx="49089">
                  <c:v>0.87924271462090953</c:v>
                </c:pt>
                <c:pt idx="49090">
                  <c:v>0.87926062581719833</c:v>
                </c:pt>
                <c:pt idx="49091">
                  <c:v>0.87927853701348713</c:v>
                </c:pt>
                <c:pt idx="49092">
                  <c:v>0.87929644820977593</c:v>
                </c:pt>
                <c:pt idx="49093">
                  <c:v>0.87931435940606473</c:v>
                </c:pt>
                <c:pt idx="49094">
                  <c:v>0.87933227060235353</c:v>
                </c:pt>
                <c:pt idx="49095">
                  <c:v>0.87935018179864233</c:v>
                </c:pt>
                <c:pt idx="49096">
                  <c:v>0.87936809299493113</c:v>
                </c:pt>
                <c:pt idx="49097">
                  <c:v>0.87938600419121993</c:v>
                </c:pt>
                <c:pt idx="49098">
                  <c:v>0.87940391538750873</c:v>
                </c:pt>
                <c:pt idx="49099">
                  <c:v>0.87942182658379753</c:v>
                </c:pt>
                <c:pt idx="49100">
                  <c:v>0.87943973778008633</c:v>
                </c:pt>
                <c:pt idx="49101">
                  <c:v>0.87945764897637513</c:v>
                </c:pt>
                <c:pt idx="49102">
                  <c:v>0.87947556017266393</c:v>
                </c:pt>
                <c:pt idx="49103">
                  <c:v>0.87949347136895273</c:v>
                </c:pt>
                <c:pt idx="49104">
                  <c:v>0.87951138256524153</c:v>
                </c:pt>
                <c:pt idx="49105">
                  <c:v>0.87952929376153033</c:v>
                </c:pt>
                <c:pt idx="49106">
                  <c:v>0.87954720495781913</c:v>
                </c:pt>
                <c:pt idx="49107">
                  <c:v>0.87956511615410793</c:v>
                </c:pt>
                <c:pt idx="49108">
                  <c:v>0.87958302735039673</c:v>
                </c:pt>
                <c:pt idx="49109">
                  <c:v>0.87960093854668553</c:v>
                </c:pt>
                <c:pt idx="49110">
                  <c:v>0.87961884974297433</c:v>
                </c:pt>
                <c:pt idx="49111">
                  <c:v>0.87963676093926313</c:v>
                </c:pt>
                <c:pt idx="49112">
                  <c:v>0.87965467213555193</c:v>
                </c:pt>
                <c:pt idx="49113">
                  <c:v>0.87967258333184073</c:v>
                </c:pt>
                <c:pt idx="49114">
                  <c:v>0.87969049452812953</c:v>
                </c:pt>
                <c:pt idx="49115">
                  <c:v>0.87970840572441833</c:v>
                </c:pt>
                <c:pt idx="49116">
                  <c:v>0.87972631692070713</c:v>
                </c:pt>
                <c:pt idx="49117">
                  <c:v>0.87974422811699593</c:v>
                </c:pt>
                <c:pt idx="49118">
                  <c:v>0.87976213931328473</c:v>
                </c:pt>
                <c:pt idx="49119">
                  <c:v>0.87978005050957353</c:v>
                </c:pt>
                <c:pt idx="49120">
                  <c:v>0.87979796170586233</c:v>
                </c:pt>
                <c:pt idx="49121">
                  <c:v>0.87981587290215113</c:v>
                </c:pt>
                <c:pt idx="49122">
                  <c:v>0.87983378409843993</c:v>
                </c:pt>
                <c:pt idx="49123">
                  <c:v>0.87985169529472873</c:v>
                </c:pt>
                <c:pt idx="49124">
                  <c:v>0.87986960649101753</c:v>
                </c:pt>
                <c:pt idx="49125">
                  <c:v>0.87988751768730633</c:v>
                </c:pt>
                <c:pt idx="49126">
                  <c:v>0.87990542888359513</c:v>
                </c:pt>
                <c:pt idx="49127">
                  <c:v>0.87992334007988393</c:v>
                </c:pt>
                <c:pt idx="49128">
                  <c:v>0.87994125127617273</c:v>
                </c:pt>
                <c:pt idx="49129">
                  <c:v>0.87995916247246153</c:v>
                </c:pt>
                <c:pt idx="49130">
                  <c:v>0.87997707366875033</c:v>
                </c:pt>
                <c:pt idx="49131">
                  <c:v>0.87999498486503913</c:v>
                </c:pt>
                <c:pt idx="49132">
                  <c:v>0.88001289606132793</c:v>
                </c:pt>
                <c:pt idx="49133">
                  <c:v>0.88003080725761673</c:v>
                </c:pt>
                <c:pt idx="49134">
                  <c:v>0.88004871845390553</c:v>
                </c:pt>
                <c:pt idx="49135">
                  <c:v>0.88006662965019433</c:v>
                </c:pt>
                <c:pt idx="49136">
                  <c:v>0.88008454084648313</c:v>
                </c:pt>
                <c:pt idx="49137">
                  <c:v>0.88010245204277193</c:v>
                </c:pt>
                <c:pt idx="49138">
                  <c:v>0.88012036323906073</c:v>
                </c:pt>
                <c:pt idx="49139">
                  <c:v>0.88013827443534953</c:v>
                </c:pt>
                <c:pt idx="49140">
                  <c:v>0.88015618563163833</c:v>
                </c:pt>
                <c:pt idx="49141">
                  <c:v>0.88017409682792713</c:v>
                </c:pt>
                <c:pt idx="49142">
                  <c:v>0.88019200802421593</c:v>
                </c:pt>
                <c:pt idx="49143">
                  <c:v>0.88020991922050473</c:v>
                </c:pt>
                <c:pt idx="49144">
                  <c:v>0.88022783041679353</c:v>
                </c:pt>
                <c:pt idx="49145">
                  <c:v>0.88024574161308233</c:v>
                </c:pt>
                <c:pt idx="49146">
                  <c:v>0.88026365280937113</c:v>
                </c:pt>
                <c:pt idx="49147">
                  <c:v>0.88028156400565993</c:v>
                </c:pt>
                <c:pt idx="49148">
                  <c:v>0.88029947520194873</c:v>
                </c:pt>
                <c:pt idx="49149">
                  <c:v>0.88031738639823753</c:v>
                </c:pt>
                <c:pt idx="49150">
                  <c:v>0.88033529759452633</c:v>
                </c:pt>
                <c:pt idx="49151">
                  <c:v>0.88035320879081513</c:v>
                </c:pt>
                <c:pt idx="49152">
                  <c:v>0.88037111998710393</c:v>
                </c:pt>
                <c:pt idx="49153">
                  <c:v>0.88038903118339273</c:v>
                </c:pt>
                <c:pt idx="49154">
                  <c:v>0.88040694237968153</c:v>
                </c:pt>
                <c:pt idx="49155">
                  <c:v>0.88042485357597033</c:v>
                </c:pt>
                <c:pt idx="49156">
                  <c:v>0.88044276477225913</c:v>
                </c:pt>
                <c:pt idx="49157">
                  <c:v>0.88046067596854793</c:v>
                </c:pt>
                <c:pt idx="49158">
                  <c:v>0.88047858716483673</c:v>
                </c:pt>
                <c:pt idx="49159">
                  <c:v>0.88049649836112553</c:v>
                </c:pt>
                <c:pt idx="49160">
                  <c:v>0.88051440955741433</c:v>
                </c:pt>
                <c:pt idx="49161">
                  <c:v>0.88053232075370313</c:v>
                </c:pt>
                <c:pt idx="49162">
                  <c:v>0.88055023194999194</c:v>
                </c:pt>
                <c:pt idx="49163">
                  <c:v>0.88056814314628074</c:v>
                </c:pt>
                <c:pt idx="49164">
                  <c:v>0.88058605434256954</c:v>
                </c:pt>
                <c:pt idx="49165">
                  <c:v>0.88060396553885834</c:v>
                </c:pt>
                <c:pt idx="49166">
                  <c:v>0.88062187673514714</c:v>
                </c:pt>
                <c:pt idx="49167">
                  <c:v>0.88063978793143594</c:v>
                </c:pt>
                <c:pt idx="49168">
                  <c:v>0.88065769912772474</c:v>
                </c:pt>
                <c:pt idx="49169">
                  <c:v>0.88067561032401354</c:v>
                </c:pt>
                <c:pt idx="49170">
                  <c:v>0.88069352152030234</c:v>
                </c:pt>
                <c:pt idx="49171">
                  <c:v>0.88071143271659114</c:v>
                </c:pt>
                <c:pt idx="49172">
                  <c:v>0.88072934391287994</c:v>
                </c:pt>
                <c:pt idx="49173">
                  <c:v>0.88074725510916874</c:v>
                </c:pt>
                <c:pt idx="49174">
                  <c:v>0.88076516630545754</c:v>
                </c:pt>
                <c:pt idx="49175">
                  <c:v>0.88078307750174634</c:v>
                </c:pt>
                <c:pt idx="49176">
                  <c:v>0.88080098869803514</c:v>
                </c:pt>
                <c:pt idx="49177">
                  <c:v>0.88081889989432394</c:v>
                </c:pt>
                <c:pt idx="49178">
                  <c:v>0.88083681109061274</c:v>
                </c:pt>
                <c:pt idx="49179">
                  <c:v>0.88085472228690154</c:v>
                </c:pt>
                <c:pt idx="49180">
                  <c:v>0.88087263348319034</c:v>
                </c:pt>
                <c:pt idx="49181">
                  <c:v>0.88089054467947914</c:v>
                </c:pt>
                <c:pt idx="49182">
                  <c:v>0.88090845587576794</c:v>
                </c:pt>
                <c:pt idx="49183">
                  <c:v>0.88092636707205674</c:v>
                </c:pt>
                <c:pt idx="49184">
                  <c:v>0.88094427826834554</c:v>
                </c:pt>
                <c:pt idx="49185">
                  <c:v>0.88096218946463434</c:v>
                </c:pt>
                <c:pt idx="49186">
                  <c:v>0.88098010066092314</c:v>
                </c:pt>
                <c:pt idx="49187">
                  <c:v>0.88099801185721194</c:v>
                </c:pt>
                <c:pt idx="49188">
                  <c:v>0.88101592305350074</c:v>
                </c:pt>
                <c:pt idx="49189">
                  <c:v>0.88103383424978954</c:v>
                </c:pt>
                <c:pt idx="49190">
                  <c:v>0.88105174544607834</c:v>
                </c:pt>
                <c:pt idx="49191">
                  <c:v>0.88106965664236714</c:v>
                </c:pt>
                <c:pt idx="49192">
                  <c:v>0.88108756783865594</c:v>
                </c:pt>
                <c:pt idx="49193">
                  <c:v>0.88110547903494474</c:v>
                </c:pt>
                <c:pt idx="49194">
                  <c:v>0.88112339023123354</c:v>
                </c:pt>
                <c:pt idx="49195">
                  <c:v>0.88114130142752234</c:v>
                </c:pt>
                <c:pt idx="49196">
                  <c:v>0.88115921262381114</c:v>
                </c:pt>
                <c:pt idx="49197">
                  <c:v>0.88117712382009994</c:v>
                </c:pt>
                <c:pt idx="49198">
                  <c:v>0.88119503501638874</c:v>
                </c:pt>
                <c:pt idx="49199">
                  <c:v>0.88121294621267754</c:v>
                </c:pt>
                <c:pt idx="49200">
                  <c:v>0.88123085740896634</c:v>
                </c:pt>
                <c:pt idx="49201">
                  <c:v>0.88124876860525514</c:v>
                </c:pt>
                <c:pt idx="49202">
                  <c:v>0.88126667980154394</c:v>
                </c:pt>
                <c:pt idx="49203">
                  <c:v>0.88128459099783274</c:v>
                </c:pt>
                <c:pt idx="49204">
                  <c:v>0.88130250219412154</c:v>
                </c:pt>
                <c:pt idx="49205">
                  <c:v>0.88132041339041034</c:v>
                </c:pt>
                <c:pt idx="49206">
                  <c:v>0.88133832458669914</c:v>
                </c:pt>
                <c:pt idx="49207">
                  <c:v>0.88135623578298794</c:v>
                </c:pt>
                <c:pt idx="49208">
                  <c:v>0.88137414697927674</c:v>
                </c:pt>
                <c:pt idx="49209">
                  <c:v>0.88139205817556554</c:v>
                </c:pt>
                <c:pt idx="49210">
                  <c:v>0.88140996937185434</c:v>
                </c:pt>
                <c:pt idx="49211">
                  <c:v>0.88142788056814314</c:v>
                </c:pt>
                <c:pt idx="49212">
                  <c:v>0.88144579176443194</c:v>
                </c:pt>
                <c:pt idx="49213">
                  <c:v>0.88146370296072074</c:v>
                </c:pt>
                <c:pt idx="49214">
                  <c:v>0.88148161415700954</c:v>
                </c:pt>
                <c:pt idx="49215">
                  <c:v>0.88149952535329834</c:v>
                </c:pt>
                <c:pt idx="49216">
                  <c:v>0.88151743654958714</c:v>
                </c:pt>
                <c:pt idx="49217">
                  <c:v>0.88153534774587594</c:v>
                </c:pt>
                <c:pt idx="49218">
                  <c:v>0.88155325894216474</c:v>
                </c:pt>
                <c:pt idx="49219">
                  <c:v>0.88157117013845354</c:v>
                </c:pt>
                <c:pt idx="49220">
                  <c:v>0.88158908133474234</c:v>
                </c:pt>
                <c:pt idx="49221">
                  <c:v>0.88160699253103114</c:v>
                </c:pt>
                <c:pt idx="49222">
                  <c:v>0.88162490372731994</c:v>
                </c:pt>
                <c:pt idx="49223">
                  <c:v>0.88164281492360874</c:v>
                </c:pt>
                <c:pt idx="49224">
                  <c:v>0.88166072611989754</c:v>
                </c:pt>
                <c:pt idx="49225">
                  <c:v>0.88167863731618634</c:v>
                </c:pt>
                <c:pt idx="49226">
                  <c:v>0.88169654851247514</c:v>
                </c:pt>
                <c:pt idx="49227">
                  <c:v>0.88171445970876394</c:v>
                </c:pt>
                <c:pt idx="49228">
                  <c:v>0.88173237090505274</c:v>
                </c:pt>
                <c:pt idx="49229">
                  <c:v>0.88175028210134154</c:v>
                </c:pt>
                <c:pt idx="49230">
                  <c:v>0.88176819329763034</c:v>
                </c:pt>
                <c:pt idx="49231">
                  <c:v>0.88178610449391914</c:v>
                </c:pt>
                <c:pt idx="49232">
                  <c:v>0.88180401569020794</c:v>
                </c:pt>
                <c:pt idx="49233">
                  <c:v>0.88182192688649674</c:v>
                </c:pt>
                <c:pt idx="49234">
                  <c:v>0.88183983808278554</c:v>
                </c:pt>
                <c:pt idx="49235">
                  <c:v>0.88185774927907434</c:v>
                </c:pt>
                <c:pt idx="49236">
                  <c:v>0.88187566047536314</c:v>
                </c:pt>
                <c:pt idx="49237">
                  <c:v>0.88189357167165194</c:v>
                </c:pt>
                <c:pt idx="49238">
                  <c:v>0.88191148286794074</c:v>
                </c:pt>
                <c:pt idx="49239">
                  <c:v>0.88192939406422954</c:v>
                </c:pt>
                <c:pt idx="49240">
                  <c:v>0.88194730526051834</c:v>
                </c:pt>
                <c:pt idx="49241">
                  <c:v>0.88196521645680714</c:v>
                </c:pt>
                <c:pt idx="49242">
                  <c:v>0.88198312765309594</c:v>
                </c:pt>
                <c:pt idx="49243">
                  <c:v>0.88200103884938474</c:v>
                </c:pt>
                <c:pt idx="49244">
                  <c:v>0.88201895004567354</c:v>
                </c:pt>
                <c:pt idx="49245">
                  <c:v>0.88203686124196234</c:v>
                </c:pt>
                <c:pt idx="49246">
                  <c:v>0.88205477243825114</c:v>
                </c:pt>
                <c:pt idx="49247">
                  <c:v>0.88207268363453994</c:v>
                </c:pt>
                <c:pt idx="49248">
                  <c:v>0.88209059483082874</c:v>
                </c:pt>
                <c:pt idx="49249">
                  <c:v>0.88210850602711754</c:v>
                </c:pt>
                <c:pt idx="49250">
                  <c:v>0.88212641722340634</c:v>
                </c:pt>
                <c:pt idx="49251">
                  <c:v>0.88214432841969515</c:v>
                </c:pt>
                <c:pt idx="49252">
                  <c:v>0.88216223961598395</c:v>
                </c:pt>
                <c:pt idx="49253">
                  <c:v>0.88218015081227275</c:v>
                </c:pt>
                <c:pt idx="49254">
                  <c:v>0.88219806200856155</c:v>
                </c:pt>
                <c:pt idx="49255">
                  <c:v>0.88221597320485035</c:v>
                </c:pt>
                <c:pt idx="49256">
                  <c:v>0.88223388440113915</c:v>
                </c:pt>
                <c:pt idx="49257">
                  <c:v>0.88225179559742795</c:v>
                </c:pt>
                <c:pt idx="49258">
                  <c:v>0.88226970679371675</c:v>
                </c:pt>
                <c:pt idx="49259">
                  <c:v>0.88228761799000555</c:v>
                </c:pt>
                <c:pt idx="49260">
                  <c:v>0.88230552918629435</c:v>
                </c:pt>
                <c:pt idx="49261">
                  <c:v>0.88232344038258315</c:v>
                </c:pt>
                <c:pt idx="49262">
                  <c:v>0.88234135157887195</c:v>
                </c:pt>
                <c:pt idx="49263">
                  <c:v>0.88235926277516075</c:v>
                </c:pt>
                <c:pt idx="49264">
                  <c:v>0.88237717397144955</c:v>
                </c:pt>
                <c:pt idx="49265">
                  <c:v>0.88239508516773835</c:v>
                </c:pt>
                <c:pt idx="49266">
                  <c:v>0.88241299636402715</c:v>
                </c:pt>
                <c:pt idx="49267">
                  <c:v>0.88243090756031595</c:v>
                </c:pt>
                <c:pt idx="49268">
                  <c:v>0.88244881875660475</c:v>
                </c:pt>
                <c:pt idx="49269">
                  <c:v>0.88246672995289355</c:v>
                </c:pt>
                <c:pt idx="49270">
                  <c:v>0.88248464114918235</c:v>
                </c:pt>
                <c:pt idx="49271">
                  <c:v>0.88250255234547115</c:v>
                </c:pt>
                <c:pt idx="49272">
                  <c:v>0.88252046354175995</c:v>
                </c:pt>
                <c:pt idx="49273">
                  <c:v>0.88253837473804875</c:v>
                </c:pt>
                <c:pt idx="49274">
                  <c:v>0.88255628593433755</c:v>
                </c:pt>
                <c:pt idx="49275">
                  <c:v>0.88257419713062635</c:v>
                </c:pt>
                <c:pt idx="49276">
                  <c:v>0.88259210832691515</c:v>
                </c:pt>
                <c:pt idx="49277">
                  <c:v>0.88261001952320395</c:v>
                </c:pt>
                <c:pt idx="49278">
                  <c:v>0.88262793071949275</c:v>
                </c:pt>
                <c:pt idx="49279">
                  <c:v>0.88264584191578155</c:v>
                </c:pt>
                <c:pt idx="49280">
                  <c:v>0.88266375311207035</c:v>
                </c:pt>
                <c:pt idx="49281">
                  <c:v>0.88268166430835915</c:v>
                </c:pt>
                <c:pt idx="49282">
                  <c:v>0.88269957550464795</c:v>
                </c:pt>
                <c:pt idx="49283">
                  <c:v>0.88271748670093675</c:v>
                </c:pt>
                <c:pt idx="49284">
                  <c:v>0.88273539789722555</c:v>
                </c:pt>
                <c:pt idx="49285">
                  <c:v>0.88275330909351435</c:v>
                </c:pt>
                <c:pt idx="49286">
                  <c:v>0.88277122028980315</c:v>
                </c:pt>
                <c:pt idx="49287">
                  <c:v>0.88278913148609195</c:v>
                </c:pt>
                <c:pt idx="49288">
                  <c:v>0.88280704268238075</c:v>
                </c:pt>
                <c:pt idx="49289">
                  <c:v>0.88282495387866955</c:v>
                </c:pt>
                <c:pt idx="49290">
                  <c:v>0.88284286507495835</c:v>
                </c:pt>
                <c:pt idx="49291">
                  <c:v>0.88286077627124715</c:v>
                </c:pt>
                <c:pt idx="49292">
                  <c:v>0.88287868746753595</c:v>
                </c:pt>
                <c:pt idx="49293">
                  <c:v>0.88289659866382475</c:v>
                </c:pt>
                <c:pt idx="49294">
                  <c:v>0.88291450986011355</c:v>
                </c:pt>
                <c:pt idx="49295">
                  <c:v>0.88293242105640235</c:v>
                </c:pt>
                <c:pt idx="49296">
                  <c:v>0.88295033225269115</c:v>
                </c:pt>
                <c:pt idx="49297">
                  <c:v>0.88296824344897995</c:v>
                </c:pt>
                <c:pt idx="49298">
                  <c:v>0.88298615464526875</c:v>
                </c:pt>
                <c:pt idx="49299">
                  <c:v>0.88300406584155755</c:v>
                </c:pt>
                <c:pt idx="49300">
                  <c:v>0.88302197703784635</c:v>
                </c:pt>
                <c:pt idx="49301">
                  <c:v>0.88303988823413515</c:v>
                </c:pt>
                <c:pt idx="49302">
                  <c:v>0.88305779943042395</c:v>
                </c:pt>
                <c:pt idx="49303">
                  <c:v>0.88307571062671275</c:v>
                </c:pt>
                <c:pt idx="49304">
                  <c:v>0.88309362182300155</c:v>
                </c:pt>
                <c:pt idx="49305">
                  <c:v>0.88311153301929035</c:v>
                </c:pt>
                <c:pt idx="49306">
                  <c:v>0.88312944421557915</c:v>
                </c:pt>
                <c:pt idx="49307">
                  <c:v>0.88314735541186795</c:v>
                </c:pt>
                <c:pt idx="49308">
                  <c:v>0.88316526660815675</c:v>
                </c:pt>
                <c:pt idx="49309">
                  <c:v>0.88318317780444555</c:v>
                </c:pt>
                <c:pt idx="49310">
                  <c:v>0.88320108900073435</c:v>
                </c:pt>
                <c:pt idx="49311">
                  <c:v>0.88321900019702315</c:v>
                </c:pt>
                <c:pt idx="49312">
                  <c:v>0.88323691139331195</c:v>
                </c:pt>
                <c:pt idx="49313">
                  <c:v>0.88325482258960075</c:v>
                </c:pt>
                <c:pt idx="49314">
                  <c:v>0.88327273378588955</c:v>
                </c:pt>
                <c:pt idx="49315">
                  <c:v>0.88329064498217835</c:v>
                </c:pt>
                <c:pt idx="49316">
                  <c:v>0.88330855617846715</c:v>
                </c:pt>
                <c:pt idx="49317">
                  <c:v>0.88332646737475595</c:v>
                </c:pt>
                <c:pt idx="49318">
                  <c:v>0.88334437857104475</c:v>
                </c:pt>
                <c:pt idx="49319">
                  <c:v>0.88336228976733355</c:v>
                </c:pt>
                <c:pt idx="49320">
                  <c:v>0.88338020096362235</c:v>
                </c:pt>
                <c:pt idx="49321">
                  <c:v>0.88339811215991115</c:v>
                </c:pt>
                <c:pt idx="49322">
                  <c:v>0.88341602335619995</c:v>
                </c:pt>
                <c:pt idx="49323">
                  <c:v>0.88343393455248875</c:v>
                </c:pt>
                <c:pt idx="49324">
                  <c:v>0.88345184574877755</c:v>
                </c:pt>
                <c:pt idx="49325">
                  <c:v>0.88346975694506635</c:v>
                </c:pt>
                <c:pt idx="49326">
                  <c:v>0.88348766814135515</c:v>
                </c:pt>
                <c:pt idx="49327">
                  <c:v>0.88350557933764395</c:v>
                </c:pt>
                <c:pt idx="49328">
                  <c:v>0.88352349053393275</c:v>
                </c:pt>
                <c:pt idx="49329">
                  <c:v>0.88354140173022155</c:v>
                </c:pt>
                <c:pt idx="49330">
                  <c:v>0.88355931292651035</c:v>
                </c:pt>
                <c:pt idx="49331">
                  <c:v>0.88357722412279915</c:v>
                </c:pt>
                <c:pt idx="49332">
                  <c:v>0.88359513531908795</c:v>
                </c:pt>
                <c:pt idx="49333">
                  <c:v>0.88361304651537675</c:v>
                </c:pt>
                <c:pt idx="49334">
                  <c:v>0.88363095771166555</c:v>
                </c:pt>
                <c:pt idx="49335">
                  <c:v>0.88364886890795435</c:v>
                </c:pt>
                <c:pt idx="49336">
                  <c:v>0.88366678010424315</c:v>
                </c:pt>
                <c:pt idx="49337">
                  <c:v>0.88368469130053195</c:v>
                </c:pt>
                <c:pt idx="49338">
                  <c:v>0.88370260249682075</c:v>
                </c:pt>
                <c:pt idx="49339">
                  <c:v>0.88372051369310956</c:v>
                </c:pt>
                <c:pt idx="49340">
                  <c:v>0.88373842488939836</c:v>
                </c:pt>
                <c:pt idx="49341">
                  <c:v>0.88375633608568716</c:v>
                </c:pt>
                <c:pt idx="49342">
                  <c:v>0.88377424728197596</c:v>
                </c:pt>
                <c:pt idx="49343">
                  <c:v>0.88379215847826476</c:v>
                </c:pt>
                <c:pt idx="49344">
                  <c:v>0.88381006967455356</c:v>
                </c:pt>
                <c:pt idx="49345">
                  <c:v>0.88382798087084236</c:v>
                </c:pt>
                <c:pt idx="49346">
                  <c:v>0.88384589206713116</c:v>
                </c:pt>
                <c:pt idx="49347">
                  <c:v>0.88386380326341996</c:v>
                </c:pt>
                <c:pt idx="49348">
                  <c:v>0.88388171445970876</c:v>
                </c:pt>
                <c:pt idx="49349">
                  <c:v>0.88389962565599756</c:v>
                </c:pt>
                <c:pt idx="49350">
                  <c:v>0.88391753685228636</c:v>
                </c:pt>
                <c:pt idx="49351">
                  <c:v>0.88393544804857516</c:v>
                </c:pt>
                <c:pt idx="49352">
                  <c:v>0.88395335924486396</c:v>
                </c:pt>
                <c:pt idx="49353">
                  <c:v>0.88397127044115276</c:v>
                </c:pt>
                <c:pt idx="49354">
                  <c:v>0.88398918163744156</c:v>
                </c:pt>
                <c:pt idx="49355">
                  <c:v>0.88400709283373036</c:v>
                </c:pt>
                <c:pt idx="49356">
                  <c:v>0.88402500403001916</c:v>
                </c:pt>
                <c:pt idx="49357">
                  <c:v>0.88404291522630796</c:v>
                </c:pt>
                <c:pt idx="49358">
                  <c:v>0.88406082642259676</c:v>
                </c:pt>
                <c:pt idx="49359">
                  <c:v>0.88407873761888556</c:v>
                </c:pt>
                <c:pt idx="49360">
                  <c:v>0.88409664881517436</c:v>
                </c:pt>
                <c:pt idx="49361">
                  <c:v>0.88411456001146316</c:v>
                </c:pt>
                <c:pt idx="49362">
                  <c:v>0.88413247120775196</c:v>
                </c:pt>
                <c:pt idx="49363">
                  <c:v>0.88415038240404076</c:v>
                </c:pt>
                <c:pt idx="49364">
                  <c:v>0.88416829360032956</c:v>
                </c:pt>
                <c:pt idx="49365">
                  <c:v>0.88418620479661836</c:v>
                </c:pt>
                <c:pt idx="49366">
                  <c:v>0.88420411599290716</c:v>
                </c:pt>
                <c:pt idx="49367">
                  <c:v>0.88422202718919596</c:v>
                </c:pt>
                <c:pt idx="49368">
                  <c:v>0.88423993838548476</c:v>
                </c:pt>
                <c:pt idx="49369">
                  <c:v>0.88425784958177356</c:v>
                </c:pt>
                <c:pt idx="49370">
                  <c:v>0.88427576077806236</c:v>
                </c:pt>
                <c:pt idx="49371">
                  <c:v>0.88429367197435116</c:v>
                </c:pt>
                <c:pt idx="49372">
                  <c:v>0.88431158317063996</c:v>
                </c:pt>
                <c:pt idx="49373">
                  <c:v>0.88432949436692876</c:v>
                </c:pt>
                <c:pt idx="49374">
                  <c:v>0.88434740556321756</c:v>
                </c:pt>
                <c:pt idx="49375">
                  <c:v>0.88436531675950636</c:v>
                </c:pt>
                <c:pt idx="49376">
                  <c:v>0.88438322795579516</c:v>
                </c:pt>
                <c:pt idx="49377">
                  <c:v>0.88440113915208396</c:v>
                </c:pt>
                <c:pt idx="49378">
                  <c:v>0.88441905034837276</c:v>
                </c:pt>
                <c:pt idx="49379">
                  <c:v>0.88443696154466156</c:v>
                </c:pt>
                <c:pt idx="49380">
                  <c:v>0.88445487274095036</c:v>
                </c:pt>
                <c:pt idx="49381">
                  <c:v>0.88447278393723916</c:v>
                </c:pt>
                <c:pt idx="49382">
                  <c:v>0.88449069513352796</c:v>
                </c:pt>
                <c:pt idx="49383">
                  <c:v>0.88450860632981676</c:v>
                </c:pt>
                <c:pt idx="49384">
                  <c:v>0.88452651752610556</c:v>
                </c:pt>
                <c:pt idx="49385">
                  <c:v>0.88454442872239436</c:v>
                </c:pt>
                <c:pt idx="49386">
                  <c:v>0.88456233991868316</c:v>
                </c:pt>
                <c:pt idx="49387">
                  <c:v>0.88458025111497196</c:v>
                </c:pt>
                <c:pt idx="49388">
                  <c:v>0.88459816231126076</c:v>
                </c:pt>
                <c:pt idx="49389">
                  <c:v>0.88461607350754956</c:v>
                </c:pt>
                <c:pt idx="49390">
                  <c:v>0.88463398470383836</c:v>
                </c:pt>
                <c:pt idx="49391">
                  <c:v>0.88465189590012716</c:v>
                </c:pt>
                <c:pt idx="49392">
                  <c:v>0.88466980709641596</c:v>
                </c:pt>
                <c:pt idx="49393">
                  <c:v>0.88468771829270476</c:v>
                </c:pt>
                <c:pt idx="49394">
                  <c:v>0.88470562948899356</c:v>
                </c:pt>
                <c:pt idx="49395">
                  <c:v>0.88472354068528236</c:v>
                </c:pt>
                <c:pt idx="49396">
                  <c:v>0.88474145188157116</c:v>
                </c:pt>
                <c:pt idx="49397">
                  <c:v>0.88475936307785996</c:v>
                </c:pt>
                <c:pt idx="49398">
                  <c:v>0.88477727427414876</c:v>
                </c:pt>
                <c:pt idx="49399">
                  <c:v>0.88479518547043756</c:v>
                </c:pt>
                <c:pt idx="49400">
                  <c:v>0.88481309666672636</c:v>
                </c:pt>
                <c:pt idx="49401">
                  <c:v>0.88483100786301516</c:v>
                </c:pt>
                <c:pt idx="49402">
                  <c:v>0.88484891905930396</c:v>
                </c:pt>
                <c:pt idx="49403">
                  <c:v>0.88486683025559276</c:v>
                </c:pt>
                <c:pt idx="49404">
                  <c:v>0.88488474145188156</c:v>
                </c:pt>
                <c:pt idx="49405">
                  <c:v>0.88490265264817036</c:v>
                </c:pt>
                <c:pt idx="49406">
                  <c:v>0.88492056384445916</c:v>
                </c:pt>
                <c:pt idx="49407">
                  <c:v>0.88493847504074796</c:v>
                </c:pt>
                <c:pt idx="49408">
                  <c:v>0.88495638623703676</c:v>
                </c:pt>
                <c:pt idx="49409">
                  <c:v>0.88497429743332556</c:v>
                </c:pt>
                <c:pt idx="49410">
                  <c:v>0.88499220862961436</c:v>
                </c:pt>
                <c:pt idx="49411">
                  <c:v>0.88501011982590316</c:v>
                </c:pt>
                <c:pt idx="49412">
                  <c:v>0.88502803102219196</c:v>
                </c:pt>
                <c:pt idx="49413">
                  <c:v>0.88504594221848076</c:v>
                </c:pt>
                <c:pt idx="49414">
                  <c:v>0.88506385341476956</c:v>
                </c:pt>
                <c:pt idx="49415">
                  <c:v>0.88508176461105836</c:v>
                </c:pt>
                <c:pt idx="49416">
                  <c:v>0.88509967580734716</c:v>
                </c:pt>
                <c:pt idx="49417">
                  <c:v>0.88511758700363596</c:v>
                </c:pt>
                <c:pt idx="49418">
                  <c:v>0.88513549819992476</c:v>
                </c:pt>
                <c:pt idx="49419">
                  <c:v>0.88515340939621356</c:v>
                </c:pt>
                <c:pt idx="49420">
                  <c:v>0.88517132059250236</c:v>
                </c:pt>
                <c:pt idx="49421">
                  <c:v>0.88518923178879116</c:v>
                </c:pt>
                <c:pt idx="49422">
                  <c:v>0.88520714298507996</c:v>
                </c:pt>
                <c:pt idx="49423">
                  <c:v>0.88522505418136876</c:v>
                </c:pt>
                <c:pt idx="49424">
                  <c:v>0.88524296537765756</c:v>
                </c:pt>
                <c:pt idx="49425">
                  <c:v>0.88526087657394636</c:v>
                </c:pt>
                <c:pt idx="49426">
                  <c:v>0.88527878777023516</c:v>
                </c:pt>
                <c:pt idx="49427">
                  <c:v>0.88529669896652396</c:v>
                </c:pt>
                <c:pt idx="49428">
                  <c:v>0.88531461016281277</c:v>
                </c:pt>
                <c:pt idx="49429">
                  <c:v>0.88533252135910157</c:v>
                </c:pt>
                <c:pt idx="49430">
                  <c:v>0.88535043255539037</c:v>
                </c:pt>
                <c:pt idx="49431">
                  <c:v>0.88536834375167917</c:v>
                </c:pt>
                <c:pt idx="49432">
                  <c:v>0.88538625494796797</c:v>
                </c:pt>
                <c:pt idx="49433">
                  <c:v>0.88540416614425677</c:v>
                </c:pt>
                <c:pt idx="49434">
                  <c:v>0.88542207734054557</c:v>
                </c:pt>
                <c:pt idx="49435">
                  <c:v>0.88543998853683437</c:v>
                </c:pt>
                <c:pt idx="49436">
                  <c:v>0.88545789973312317</c:v>
                </c:pt>
                <c:pt idx="49437">
                  <c:v>0.88547581092941197</c:v>
                </c:pt>
                <c:pt idx="49438">
                  <c:v>0.88549372212570077</c:v>
                </c:pt>
                <c:pt idx="49439">
                  <c:v>0.88551163332198957</c:v>
                </c:pt>
                <c:pt idx="49440">
                  <c:v>0.88552954451827837</c:v>
                </c:pt>
                <c:pt idx="49441">
                  <c:v>0.88554745571456717</c:v>
                </c:pt>
                <c:pt idx="49442">
                  <c:v>0.88556536691085597</c:v>
                </c:pt>
                <c:pt idx="49443">
                  <c:v>0.88558327810714477</c:v>
                </c:pt>
                <c:pt idx="49444">
                  <c:v>0.88560118930343357</c:v>
                </c:pt>
                <c:pt idx="49445">
                  <c:v>0.88561910049972237</c:v>
                </c:pt>
                <c:pt idx="49446">
                  <c:v>0.88563701169601117</c:v>
                </c:pt>
                <c:pt idx="49447">
                  <c:v>0.88565492289229997</c:v>
                </c:pt>
                <c:pt idx="49448">
                  <c:v>0.88567283408858877</c:v>
                </c:pt>
                <c:pt idx="49449">
                  <c:v>0.88569074528487757</c:v>
                </c:pt>
                <c:pt idx="49450">
                  <c:v>0.88570865648116637</c:v>
                </c:pt>
                <c:pt idx="49451">
                  <c:v>0.88572656767745517</c:v>
                </c:pt>
                <c:pt idx="49452">
                  <c:v>0.88574447887374397</c:v>
                </c:pt>
                <c:pt idx="49453">
                  <c:v>0.88576239007003277</c:v>
                </c:pt>
                <c:pt idx="49454">
                  <c:v>0.88578030126632157</c:v>
                </c:pt>
                <c:pt idx="49455">
                  <c:v>0.88579821246261037</c:v>
                </c:pt>
                <c:pt idx="49456">
                  <c:v>0.88581612365889917</c:v>
                </c:pt>
                <c:pt idx="49457">
                  <c:v>0.88583403485518797</c:v>
                </c:pt>
                <c:pt idx="49458">
                  <c:v>0.88585194605147677</c:v>
                </c:pt>
                <c:pt idx="49459">
                  <c:v>0.88586985724776557</c:v>
                </c:pt>
                <c:pt idx="49460">
                  <c:v>0.88588776844405437</c:v>
                </c:pt>
                <c:pt idx="49461">
                  <c:v>0.88590567964034317</c:v>
                </c:pt>
                <c:pt idx="49462">
                  <c:v>0.88592359083663197</c:v>
                </c:pt>
                <c:pt idx="49463">
                  <c:v>0.88594150203292077</c:v>
                </c:pt>
                <c:pt idx="49464">
                  <c:v>0.88595941322920957</c:v>
                </c:pt>
                <c:pt idx="49465">
                  <c:v>0.88597732442549837</c:v>
                </c:pt>
                <c:pt idx="49466">
                  <c:v>0.88599523562178717</c:v>
                </c:pt>
                <c:pt idx="49467">
                  <c:v>0.88601314681807597</c:v>
                </c:pt>
                <c:pt idx="49468">
                  <c:v>0.88603105801436477</c:v>
                </c:pt>
                <c:pt idx="49469">
                  <c:v>0.88604896921065357</c:v>
                </c:pt>
                <c:pt idx="49470">
                  <c:v>0.88606688040694237</c:v>
                </c:pt>
                <c:pt idx="49471">
                  <c:v>0.88608479160323117</c:v>
                </c:pt>
                <c:pt idx="49472">
                  <c:v>0.88610270279951997</c:v>
                </c:pt>
                <c:pt idx="49473">
                  <c:v>0.88612061399580877</c:v>
                </c:pt>
                <c:pt idx="49474">
                  <c:v>0.88613852519209757</c:v>
                </c:pt>
                <c:pt idx="49475">
                  <c:v>0.88615643638838637</c:v>
                </c:pt>
                <c:pt idx="49476">
                  <c:v>0.88617434758467517</c:v>
                </c:pt>
                <c:pt idx="49477">
                  <c:v>0.88619225878096397</c:v>
                </c:pt>
                <c:pt idx="49478">
                  <c:v>0.88621016997725277</c:v>
                </c:pt>
                <c:pt idx="49479">
                  <c:v>0.88622808117354157</c:v>
                </c:pt>
                <c:pt idx="49480">
                  <c:v>0.88624599236983037</c:v>
                </c:pt>
                <c:pt idx="49481">
                  <c:v>0.88626390356611917</c:v>
                </c:pt>
                <c:pt idx="49482">
                  <c:v>0.88628181476240797</c:v>
                </c:pt>
                <c:pt idx="49483">
                  <c:v>0.88629972595869677</c:v>
                </c:pt>
                <c:pt idx="49484">
                  <c:v>0.88631763715498557</c:v>
                </c:pt>
                <c:pt idx="49485">
                  <c:v>0.88633554835127437</c:v>
                </c:pt>
                <c:pt idx="49486">
                  <c:v>0.88635345954756317</c:v>
                </c:pt>
                <c:pt idx="49487">
                  <c:v>0.88637137074385197</c:v>
                </c:pt>
                <c:pt idx="49488">
                  <c:v>0.88638928194014077</c:v>
                </c:pt>
                <c:pt idx="49489">
                  <c:v>0.88640719313642957</c:v>
                </c:pt>
                <c:pt idx="49490">
                  <c:v>0.88642510433271837</c:v>
                </c:pt>
                <c:pt idx="49491">
                  <c:v>0.88644301552900717</c:v>
                </c:pt>
                <c:pt idx="49492">
                  <c:v>0.88646092672529597</c:v>
                </c:pt>
                <c:pt idx="49493">
                  <c:v>0.88647883792158477</c:v>
                </c:pt>
                <c:pt idx="49494">
                  <c:v>0.88649674911787357</c:v>
                </c:pt>
                <c:pt idx="49495">
                  <c:v>0.88651466031416237</c:v>
                </c:pt>
                <c:pt idx="49496">
                  <c:v>0.88653257151045117</c:v>
                </c:pt>
                <c:pt idx="49497">
                  <c:v>0.88655048270673997</c:v>
                </c:pt>
                <c:pt idx="49498">
                  <c:v>0.88656839390302877</c:v>
                </c:pt>
                <c:pt idx="49499">
                  <c:v>0.88658630509931757</c:v>
                </c:pt>
                <c:pt idx="49500">
                  <c:v>0.88660421629560637</c:v>
                </c:pt>
                <c:pt idx="49501">
                  <c:v>0.88662212749189517</c:v>
                </c:pt>
                <c:pt idx="49502">
                  <c:v>0.88664003868818397</c:v>
                </c:pt>
                <c:pt idx="49503">
                  <c:v>0.88665794988447277</c:v>
                </c:pt>
                <c:pt idx="49504">
                  <c:v>0.88667586108076157</c:v>
                </c:pt>
                <c:pt idx="49505">
                  <c:v>0.88669377227705037</c:v>
                </c:pt>
                <c:pt idx="49506">
                  <c:v>0.88671168347333917</c:v>
                </c:pt>
                <c:pt idx="49507">
                  <c:v>0.88672959466962797</c:v>
                </c:pt>
                <c:pt idx="49508">
                  <c:v>0.88674750586591677</c:v>
                </c:pt>
                <c:pt idx="49509">
                  <c:v>0.88676541706220557</c:v>
                </c:pt>
                <c:pt idx="49510">
                  <c:v>0.88678332825849437</c:v>
                </c:pt>
                <c:pt idx="49511">
                  <c:v>0.88680123945478317</c:v>
                </c:pt>
                <c:pt idx="49512">
                  <c:v>0.88681915065107197</c:v>
                </c:pt>
                <c:pt idx="49513">
                  <c:v>0.88683706184736077</c:v>
                </c:pt>
                <c:pt idx="49514">
                  <c:v>0.88685497304364957</c:v>
                </c:pt>
                <c:pt idx="49515">
                  <c:v>0.88687288423993837</c:v>
                </c:pt>
                <c:pt idx="49516">
                  <c:v>0.88689079543622718</c:v>
                </c:pt>
                <c:pt idx="49517">
                  <c:v>0.88690870663251598</c:v>
                </c:pt>
                <c:pt idx="49518">
                  <c:v>0.88692661782880478</c:v>
                </c:pt>
                <c:pt idx="49519">
                  <c:v>0.88694452902509358</c:v>
                </c:pt>
                <c:pt idx="49520">
                  <c:v>0.88696244022138238</c:v>
                </c:pt>
                <c:pt idx="49521">
                  <c:v>0.88698035141767118</c:v>
                </c:pt>
                <c:pt idx="49522">
                  <c:v>0.88699826261395998</c:v>
                </c:pt>
                <c:pt idx="49523">
                  <c:v>0.88701617381024878</c:v>
                </c:pt>
                <c:pt idx="49524">
                  <c:v>0.88703408500653758</c:v>
                </c:pt>
                <c:pt idx="49525">
                  <c:v>0.88705199620282638</c:v>
                </c:pt>
                <c:pt idx="49526">
                  <c:v>0.88706990739911518</c:v>
                </c:pt>
                <c:pt idx="49527">
                  <c:v>0.88708781859540398</c:v>
                </c:pt>
                <c:pt idx="49528">
                  <c:v>0.88710572979169278</c:v>
                </c:pt>
                <c:pt idx="49529">
                  <c:v>0.88712364098798158</c:v>
                </c:pt>
                <c:pt idx="49530">
                  <c:v>0.88714155218427038</c:v>
                </c:pt>
                <c:pt idx="49531">
                  <c:v>0.88715946338055918</c:v>
                </c:pt>
                <c:pt idx="49532">
                  <c:v>0.88717737457684798</c:v>
                </c:pt>
                <c:pt idx="49533">
                  <c:v>0.88719528577313678</c:v>
                </c:pt>
                <c:pt idx="49534">
                  <c:v>0.88721319696942558</c:v>
                </c:pt>
                <c:pt idx="49535">
                  <c:v>0.88723110816571438</c:v>
                </c:pt>
                <c:pt idx="49536">
                  <c:v>0.88724901936200318</c:v>
                </c:pt>
                <c:pt idx="49537">
                  <c:v>0.88726693055829198</c:v>
                </c:pt>
                <c:pt idx="49538">
                  <c:v>0.88728484175458078</c:v>
                </c:pt>
                <c:pt idx="49539">
                  <c:v>0.88730275295086958</c:v>
                </c:pt>
                <c:pt idx="49540">
                  <c:v>0.88732066414715838</c:v>
                </c:pt>
                <c:pt idx="49541">
                  <c:v>0.88733857534344718</c:v>
                </c:pt>
                <c:pt idx="49542">
                  <c:v>0.88735648653973598</c:v>
                </c:pt>
                <c:pt idx="49543">
                  <c:v>0.88737439773602478</c:v>
                </c:pt>
                <c:pt idx="49544">
                  <c:v>0.88739230893231358</c:v>
                </c:pt>
                <c:pt idx="49545">
                  <c:v>0.88741022012860238</c:v>
                </c:pt>
                <c:pt idx="49546">
                  <c:v>0.88742813132489118</c:v>
                </c:pt>
                <c:pt idx="49547">
                  <c:v>0.88744604252117998</c:v>
                </c:pt>
                <c:pt idx="49548">
                  <c:v>0.88746395371746878</c:v>
                </c:pt>
                <c:pt idx="49549">
                  <c:v>0.88748186491375758</c:v>
                </c:pt>
                <c:pt idx="49550">
                  <c:v>0.88749977611004638</c:v>
                </c:pt>
                <c:pt idx="49551">
                  <c:v>0.88751768730633518</c:v>
                </c:pt>
                <c:pt idx="49552">
                  <c:v>0.88753559850262398</c:v>
                </c:pt>
                <c:pt idx="49553">
                  <c:v>0.88755350969891278</c:v>
                </c:pt>
                <c:pt idx="49554">
                  <c:v>0.88757142089520158</c:v>
                </c:pt>
                <c:pt idx="49555">
                  <c:v>0.88758933209149038</c:v>
                </c:pt>
                <c:pt idx="49556">
                  <c:v>0.88760724328777918</c:v>
                </c:pt>
                <c:pt idx="49557">
                  <c:v>0.88762515448406798</c:v>
                </c:pt>
                <c:pt idx="49558">
                  <c:v>0.88764306568035678</c:v>
                </c:pt>
                <c:pt idx="49559">
                  <c:v>0.88766097687664558</c:v>
                </c:pt>
                <c:pt idx="49560">
                  <c:v>0.88767888807293438</c:v>
                </c:pt>
                <c:pt idx="49561">
                  <c:v>0.88769679926922318</c:v>
                </c:pt>
                <c:pt idx="49562">
                  <c:v>0.88771471046551198</c:v>
                </c:pt>
                <c:pt idx="49563">
                  <c:v>0.88773262166180078</c:v>
                </c:pt>
                <c:pt idx="49564">
                  <c:v>0.88775053285808958</c:v>
                </c:pt>
                <c:pt idx="49565">
                  <c:v>0.88776844405437838</c:v>
                </c:pt>
                <c:pt idx="49566">
                  <c:v>0.88778635525066718</c:v>
                </c:pt>
                <c:pt idx="49567">
                  <c:v>0.88780426644695598</c:v>
                </c:pt>
                <c:pt idx="49568">
                  <c:v>0.88782217764324478</c:v>
                </c:pt>
                <c:pt idx="49569">
                  <c:v>0.88784008883953358</c:v>
                </c:pt>
                <c:pt idx="49570">
                  <c:v>0.88785800003582238</c:v>
                </c:pt>
                <c:pt idx="49571">
                  <c:v>0.88787591123211118</c:v>
                </c:pt>
                <c:pt idx="49572">
                  <c:v>0.88789382242839998</c:v>
                </c:pt>
                <c:pt idx="49573">
                  <c:v>0.88791173362468878</c:v>
                </c:pt>
                <c:pt idx="49574">
                  <c:v>0.88792964482097758</c:v>
                </c:pt>
                <c:pt idx="49575">
                  <c:v>0.88794755601726638</c:v>
                </c:pt>
                <c:pt idx="49576">
                  <c:v>0.88796546721355518</c:v>
                </c:pt>
                <c:pt idx="49577">
                  <c:v>0.88798337840984398</c:v>
                </c:pt>
                <c:pt idx="49578">
                  <c:v>0.88800128960613278</c:v>
                </c:pt>
                <c:pt idx="49579">
                  <c:v>0.88801920080242158</c:v>
                </c:pt>
                <c:pt idx="49580">
                  <c:v>0.88803711199871038</c:v>
                </c:pt>
                <c:pt idx="49581">
                  <c:v>0.88805502319499918</c:v>
                </c:pt>
                <c:pt idx="49582">
                  <c:v>0.88807293439128798</c:v>
                </c:pt>
                <c:pt idx="49583">
                  <c:v>0.88809084558757678</c:v>
                </c:pt>
                <c:pt idx="49584">
                  <c:v>0.88810875678386558</c:v>
                </c:pt>
                <c:pt idx="49585">
                  <c:v>0.88812666798015438</c:v>
                </c:pt>
                <c:pt idx="49586">
                  <c:v>0.88814457917644318</c:v>
                </c:pt>
                <c:pt idx="49587">
                  <c:v>0.88816249037273198</c:v>
                </c:pt>
                <c:pt idx="49588">
                  <c:v>0.88818040156902078</c:v>
                </c:pt>
                <c:pt idx="49589">
                  <c:v>0.88819831276530958</c:v>
                </c:pt>
                <c:pt idx="49590">
                  <c:v>0.88821622396159838</c:v>
                </c:pt>
                <c:pt idx="49591">
                  <c:v>0.88823413515788718</c:v>
                </c:pt>
                <c:pt idx="49592">
                  <c:v>0.88825204635417598</c:v>
                </c:pt>
                <c:pt idx="49593">
                  <c:v>0.88826995755046478</c:v>
                </c:pt>
                <c:pt idx="49594">
                  <c:v>0.88828786874675358</c:v>
                </c:pt>
                <c:pt idx="49595">
                  <c:v>0.88830577994304238</c:v>
                </c:pt>
                <c:pt idx="49596">
                  <c:v>0.88832369113933118</c:v>
                </c:pt>
                <c:pt idx="49597">
                  <c:v>0.88834160233561998</c:v>
                </c:pt>
                <c:pt idx="49598">
                  <c:v>0.88835951353190878</c:v>
                </c:pt>
                <c:pt idx="49599">
                  <c:v>0.88837742472819758</c:v>
                </c:pt>
                <c:pt idx="49600">
                  <c:v>0.88839533592448638</c:v>
                </c:pt>
                <c:pt idx="49601">
                  <c:v>0.88841324712077518</c:v>
                </c:pt>
                <c:pt idx="49602">
                  <c:v>0.88843115831706398</c:v>
                </c:pt>
                <c:pt idx="49603">
                  <c:v>0.88844906951335278</c:v>
                </c:pt>
                <c:pt idx="49604">
                  <c:v>0.88846698070964159</c:v>
                </c:pt>
                <c:pt idx="49605">
                  <c:v>0.88848489190593039</c:v>
                </c:pt>
                <c:pt idx="49606">
                  <c:v>0.88850280310221919</c:v>
                </c:pt>
                <c:pt idx="49607">
                  <c:v>0.88852071429850799</c:v>
                </c:pt>
                <c:pt idx="49608">
                  <c:v>0.88853862549479679</c:v>
                </c:pt>
                <c:pt idx="49609">
                  <c:v>0.88855653669108559</c:v>
                </c:pt>
                <c:pt idx="49610">
                  <c:v>0.88857444788737439</c:v>
                </c:pt>
                <c:pt idx="49611">
                  <c:v>0.88859235908366319</c:v>
                </c:pt>
                <c:pt idx="49612">
                  <c:v>0.88861027027995199</c:v>
                </c:pt>
                <c:pt idx="49613">
                  <c:v>0.88862818147624079</c:v>
                </c:pt>
                <c:pt idx="49614">
                  <c:v>0.88864609267252959</c:v>
                </c:pt>
                <c:pt idx="49615">
                  <c:v>0.88866400386881839</c:v>
                </c:pt>
                <c:pt idx="49616">
                  <c:v>0.88868191506510719</c:v>
                </c:pt>
                <c:pt idx="49617">
                  <c:v>0.88869982626139599</c:v>
                </c:pt>
                <c:pt idx="49618">
                  <c:v>0.88871773745768479</c:v>
                </c:pt>
                <c:pt idx="49619">
                  <c:v>0.88873564865397359</c:v>
                </c:pt>
                <c:pt idx="49620">
                  <c:v>0.88875355985026239</c:v>
                </c:pt>
                <c:pt idx="49621">
                  <c:v>0.88877147104655119</c:v>
                </c:pt>
                <c:pt idx="49622">
                  <c:v>0.88878938224283999</c:v>
                </c:pt>
                <c:pt idx="49623">
                  <c:v>0.88880729343912879</c:v>
                </c:pt>
                <c:pt idx="49624">
                  <c:v>0.88882520463541759</c:v>
                </c:pt>
                <c:pt idx="49625">
                  <c:v>0.88884311583170639</c:v>
                </c:pt>
                <c:pt idx="49626">
                  <c:v>0.88886102702799519</c:v>
                </c:pt>
                <c:pt idx="49627">
                  <c:v>0.88887893822428399</c:v>
                </c:pt>
                <c:pt idx="49628">
                  <c:v>0.88889684942057279</c:v>
                </c:pt>
                <c:pt idx="49629">
                  <c:v>0.88891476061686159</c:v>
                </c:pt>
                <c:pt idx="49630">
                  <c:v>0.88893267181315039</c:v>
                </c:pt>
                <c:pt idx="49631">
                  <c:v>0.88895058300943919</c:v>
                </c:pt>
                <c:pt idx="49632">
                  <c:v>0.88896849420572799</c:v>
                </c:pt>
                <c:pt idx="49633">
                  <c:v>0.88898640540201679</c:v>
                </c:pt>
                <c:pt idx="49634">
                  <c:v>0.88900431659830559</c:v>
                </c:pt>
                <c:pt idx="49635">
                  <c:v>0.88902222779459439</c:v>
                </c:pt>
                <c:pt idx="49636">
                  <c:v>0.88904013899088319</c:v>
                </c:pt>
                <c:pt idx="49637">
                  <c:v>0.88905805018717199</c:v>
                </c:pt>
                <c:pt idx="49638">
                  <c:v>0.88907596138346079</c:v>
                </c:pt>
                <c:pt idx="49639">
                  <c:v>0.88909387257974959</c:v>
                </c:pt>
                <c:pt idx="49640">
                  <c:v>0.88911178377603839</c:v>
                </c:pt>
                <c:pt idx="49641">
                  <c:v>0.88912969497232719</c:v>
                </c:pt>
                <c:pt idx="49642">
                  <c:v>0.88914760616861599</c:v>
                </c:pt>
                <c:pt idx="49643">
                  <c:v>0.88916551736490479</c:v>
                </c:pt>
                <c:pt idx="49644">
                  <c:v>0.88918342856119359</c:v>
                </c:pt>
                <c:pt idx="49645">
                  <c:v>0.88920133975748239</c:v>
                </c:pt>
                <c:pt idx="49646">
                  <c:v>0.88921925095377119</c:v>
                </c:pt>
                <c:pt idx="49647">
                  <c:v>0.88923716215005999</c:v>
                </c:pt>
                <c:pt idx="49648">
                  <c:v>0.88925507334634879</c:v>
                </c:pt>
                <c:pt idx="49649">
                  <c:v>0.88927298454263759</c:v>
                </c:pt>
                <c:pt idx="49650">
                  <c:v>0.88929089573892639</c:v>
                </c:pt>
                <c:pt idx="49651">
                  <c:v>0.88930880693521519</c:v>
                </c:pt>
                <c:pt idx="49652">
                  <c:v>0.88932671813150399</c:v>
                </c:pt>
                <c:pt idx="49653">
                  <c:v>0.88934462932779279</c:v>
                </c:pt>
                <c:pt idx="49654">
                  <c:v>0.88936254052408159</c:v>
                </c:pt>
                <c:pt idx="49655">
                  <c:v>0.88938045172037039</c:v>
                </c:pt>
                <c:pt idx="49656">
                  <c:v>0.88939836291665919</c:v>
                </c:pt>
                <c:pt idx="49657">
                  <c:v>0.88941627411294799</c:v>
                </c:pt>
                <c:pt idx="49658">
                  <c:v>0.88943418530923679</c:v>
                </c:pt>
                <c:pt idx="49659">
                  <c:v>0.88945209650552559</c:v>
                </c:pt>
                <c:pt idx="49660">
                  <c:v>0.88947000770181439</c:v>
                </c:pt>
                <c:pt idx="49661">
                  <c:v>0.88948791889810319</c:v>
                </c:pt>
                <c:pt idx="49662">
                  <c:v>0.88950583009439199</c:v>
                </c:pt>
                <c:pt idx="49663">
                  <c:v>0.88952374129068079</c:v>
                </c:pt>
                <c:pt idx="49664">
                  <c:v>0.88954165248696959</c:v>
                </c:pt>
                <c:pt idx="49665">
                  <c:v>0.88955956368325839</c:v>
                </c:pt>
                <c:pt idx="49666">
                  <c:v>0.88957747487954719</c:v>
                </c:pt>
                <c:pt idx="49667">
                  <c:v>0.88959538607583599</c:v>
                </c:pt>
                <c:pt idx="49668">
                  <c:v>0.88961329727212479</c:v>
                </c:pt>
                <c:pt idx="49669">
                  <c:v>0.88963120846841359</c:v>
                </c:pt>
                <c:pt idx="49670">
                  <c:v>0.88964911966470239</c:v>
                </c:pt>
                <c:pt idx="49671">
                  <c:v>0.88966703086099119</c:v>
                </c:pt>
                <c:pt idx="49672">
                  <c:v>0.88968494205727999</c:v>
                </c:pt>
                <c:pt idx="49673">
                  <c:v>0.88970285325356879</c:v>
                </c:pt>
                <c:pt idx="49674">
                  <c:v>0.88972076444985759</c:v>
                </c:pt>
                <c:pt idx="49675">
                  <c:v>0.88973867564614639</c:v>
                </c:pt>
                <c:pt idx="49676">
                  <c:v>0.88975658684243519</c:v>
                </c:pt>
                <c:pt idx="49677">
                  <c:v>0.88977449803872399</c:v>
                </c:pt>
                <c:pt idx="49678">
                  <c:v>0.88979240923501279</c:v>
                </c:pt>
                <c:pt idx="49679">
                  <c:v>0.88981032043130159</c:v>
                </c:pt>
                <c:pt idx="49680">
                  <c:v>0.88982823162759039</c:v>
                </c:pt>
                <c:pt idx="49681">
                  <c:v>0.88984614282387919</c:v>
                </c:pt>
                <c:pt idx="49682">
                  <c:v>0.88986405402016799</c:v>
                </c:pt>
                <c:pt idx="49683">
                  <c:v>0.88988196521645679</c:v>
                </c:pt>
                <c:pt idx="49684">
                  <c:v>0.88989987641274559</c:v>
                </c:pt>
                <c:pt idx="49685">
                  <c:v>0.88991778760903439</c:v>
                </c:pt>
                <c:pt idx="49686">
                  <c:v>0.88993569880532319</c:v>
                </c:pt>
                <c:pt idx="49687">
                  <c:v>0.88995361000161199</c:v>
                </c:pt>
                <c:pt idx="49688">
                  <c:v>0.88997152119790079</c:v>
                </c:pt>
                <c:pt idx="49689">
                  <c:v>0.88998943239418959</c:v>
                </c:pt>
                <c:pt idx="49690">
                  <c:v>0.89000734359047839</c:v>
                </c:pt>
                <c:pt idx="49691">
                  <c:v>0.89002525478676719</c:v>
                </c:pt>
                <c:pt idx="49692">
                  <c:v>0.89004316598305599</c:v>
                </c:pt>
                <c:pt idx="49693">
                  <c:v>0.8900610771793448</c:v>
                </c:pt>
                <c:pt idx="49694">
                  <c:v>0.8900789883756336</c:v>
                </c:pt>
                <c:pt idx="49695">
                  <c:v>0.8900968995719224</c:v>
                </c:pt>
                <c:pt idx="49696">
                  <c:v>0.8901148107682112</c:v>
                </c:pt>
                <c:pt idx="49697">
                  <c:v>0.8901327219645</c:v>
                </c:pt>
                <c:pt idx="49698">
                  <c:v>0.8901506331607888</c:v>
                </c:pt>
                <c:pt idx="49699">
                  <c:v>0.8901685443570776</c:v>
                </c:pt>
                <c:pt idx="49700">
                  <c:v>0.8901864555533664</c:v>
                </c:pt>
                <c:pt idx="49701">
                  <c:v>0.8902043667496552</c:v>
                </c:pt>
                <c:pt idx="49702">
                  <c:v>0.890222277945944</c:v>
                </c:pt>
                <c:pt idx="49703">
                  <c:v>0.8902401891422328</c:v>
                </c:pt>
                <c:pt idx="49704">
                  <c:v>0.8902581003385216</c:v>
                </c:pt>
                <c:pt idx="49705">
                  <c:v>0.8902760115348104</c:v>
                </c:pt>
                <c:pt idx="49706">
                  <c:v>0.8902939227310992</c:v>
                </c:pt>
                <c:pt idx="49707">
                  <c:v>0.890311833927388</c:v>
                </c:pt>
                <c:pt idx="49708">
                  <c:v>0.8903297451236768</c:v>
                </c:pt>
                <c:pt idx="49709">
                  <c:v>0.8903476563199656</c:v>
                </c:pt>
                <c:pt idx="49710">
                  <c:v>0.8903655675162544</c:v>
                </c:pt>
                <c:pt idx="49711">
                  <c:v>0.8903834787125432</c:v>
                </c:pt>
                <c:pt idx="49712">
                  <c:v>0.890401389908832</c:v>
                </c:pt>
                <c:pt idx="49713">
                  <c:v>0.8904193011051208</c:v>
                </c:pt>
                <c:pt idx="49714">
                  <c:v>0.8904372123014096</c:v>
                </c:pt>
                <c:pt idx="49715">
                  <c:v>0.8904551234976984</c:v>
                </c:pt>
                <c:pt idx="49716">
                  <c:v>0.8904730346939872</c:v>
                </c:pt>
                <c:pt idx="49717">
                  <c:v>0.890490945890276</c:v>
                </c:pt>
                <c:pt idx="49718">
                  <c:v>0.8905088570865648</c:v>
                </c:pt>
                <c:pt idx="49719">
                  <c:v>0.8905267682828536</c:v>
                </c:pt>
                <c:pt idx="49720">
                  <c:v>0.8905446794791424</c:v>
                </c:pt>
                <c:pt idx="49721">
                  <c:v>0.8905625906754312</c:v>
                </c:pt>
                <c:pt idx="49722">
                  <c:v>0.89058050187172</c:v>
                </c:pt>
                <c:pt idx="49723">
                  <c:v>0.8905984130680088</c:v>
                </c:pt>
                <c:pt idx="49724">
                  <c:v>0.8906163242642976</c:v>
                </c:pt>
                <c:pt idx="49725">
                  <c:v>0.8906342354605864</c:v>
                </c:pt>
                <c:pt idx="49726">
                  <c:v>0.8906521466568752</c:v>
                </c:pt>
                <c:pt idx="49727">
                  <c:v>0.890670057853164</c:v>
                </c:pt>
                <c:pt idx="49728">
                  <c:v>0.8906879690494528</c:v>
                </c:pt>
                <c:pt idx="49729">
                  <c:v>0.8907058802457416</c:v>
                </c:pt>
                <c:pt idx="49730">
                  <c:v>0.8907237914420304</c:v>
                </c:pt>
                <c:pt idx="49731">
                  <c:v>0.8907417026383192</c:v>
                </c:pt>
                <c:pt idx="49732">
                  <c:v>0.890759613834608</c:v>
                </c:pt>
                <c:pt idx="49733">
                  <c:v>0.8907775250308968</c:v>
                </c:pt>
                <c:pt idx="49734">
                  <c:v>0.8907954362271856</c:v>
                </c:pt>
                <c:pt idx="49735">
                  <c:v>0.8908133474234744</c:v>
                </c:pt>
                <c:pt idx="49736">
                  <c:v>0.8908312586197632</c:v>
                </c:pt>
                <c:pt idx="49737">
                  <c:v>0.890849169816052</c:v>
                </c:pt>
                <c:pt idx="49738">
                  <c:v>0.8908670810123408</c:v>
                </c:pt>
                <c:pt idx="49739">
                  <c:v>0.8908849922086296</c:v>
                </c:pt>
                <c:pt idx="49740">
                  <c:v>0.8909029034049184</c:v>
                </c:pt>
                <c:pt idx="49741">
                  <c:v>0.8909208146012072</c:v>
                </c:pt>
                <c:pt idx="49742">
                  <c:v>0.890938725797496</c:v>
                </c:pt>
                <c:pt idx="49743">
                  <c:v>0.8909566369937848</c:v>
                </c:pt>
                <c:pt idx="49744">
                  <c:v>0.8909745481900736</c:v>
                </c:pt>
                <c:pt idx="49745">
                  <c:v>0.8909924593863624</c:v>
                </c:pt>
                <c:pt idx="49746">
                  <c:v>0.8910103705826512</c:v>
                </c:pt>
                <c:pt idx="49747">
                  <c:v>0.89102828177894</c:v>
                </c:pt>
                <c:pt idx="49748">
                  <c:v>0.8910461929752288</c:v>
                </c:pt>
                <c:pt idx="49749">
                  <c:v>0.8910641041715176</c:v>
                </c:pt>
                <c:pt idx="49750">
                  <c:v>0.8910820153678064</c:v>
                </c:pt>
                <c:pt idx="49751">
                  <c:v>0.8910999265640952</c:v>
                </c:pt>
                <c:pt idx="49752">
                  <c:v>0.891117837760384</c:v>
                </c:pt>
                <c:pt idx="49753">
                  <c:v>0.8911357489566728</c:v>
                </c:pt>
                <c:pt idx="49754">
                  <c:v>0.8911536601529616</c:v>
                </c:pt>
                <c:pt idx="49755">
                  <c:v>0.8911715713492504</c:v>
                </c:pt>
                <c:pt idx="49756">
                  <c:v>0.8911894825455392</c:v>
                </c:pt>
                <c:pt idx="49757">
                  <c:v>0.891207393741828</c:v>
                </c:pt>
                <c:pt idx="49758">
                  <c:v>0.8912253049381168</c:v>
                </c:pt>
                <c:pt idx="49759">
                  <c:v>0.8912432161344056</c:v>
                </c:pt>
                <c:pt idx="49760">
                  <c:v>0.8912611273306944</c:v>
                </c:pt>
                <c:pt idx="49761">
                  <c:v>0.8912790385269832</c:v>
                </c:pt>
                <c:pt idx="49762">
                  <c:v>0.891296949723272</c:v>
                </c:pt>
                <c:pt idx="49763">
                  <c:v>0.8913148609195608</c:v>
                </c:pt>
                <c:pt idx="49764">
                  <c:v>0.8913327721158496</c:v>
                </c:pt>
                <c:pt idx="49765">
                  <c:v>0.8913506833121384</c:v>
                </c:pt>
                <c:pt idx="49766">
                  <c:v>0.8913685945084272</c:v>
                </c:pt>
                <c:pt idx="49767">
                  <c:v>0.891386505704716</c:v>
                </c:pt>
                <c:pt idx="49768">
                  <c:v>0.8914044169010048</c:v>
                </c:pt>
                <c:pt idx="49769">
                  <c:v>0.8914223280972936</c:v>
                </c:pt>
                <c:pt idx="49770">
                  <c:v>0.8914402392935824</c:v>
                </c:pt>
                <c:pt idx="49771">
                  <c:v>0.8914581504898712</c:v>
                </c:pt>
                <c:pt idx="49772">
                  <c:v>0.89147606168616</c:v>
                </c:pt>
                <c:pt idx="49773">
                  <c:v>0.8914939728824488</c:v>
                </c:pt>
                <c:pt idx="49774">
                  <c:v>0.8915118840787376</c:v>
                </c:pt>
                <c:pt idx="49775">
                  <c:v>0.8915297952750264</c:v>
                </c:pt>
                <c:pt idx="49776">
                  <c:v>0.8915477064713152</c:v>
                </c:pt>
                <c:pt idx="49777">
                  <c:v>0.891565617667604</c:v>
                </c:pt>
                <c:pt idx="49778">
                  <c:v>0.8915835288638928</c:v>
                </c:pt>
                <c:pt idx="49779">
                  <c:v>0.8916014400601816</c:v>
                </c:pt>
                <c:pt idx="49780">
                  <c:v>0.8916193512564704</c:v>
                </c:pt>
                <c:pt idx="49781">
                  <c:v>0.89163726245275921</c:v>
                </c:pt>
                <c:pt idx="49782">
                  <c:v>0.89165517364904801</c:v>
                </c:pt>
                <c:pt idx="49783">
                  <c:v>0.89167308484533681</c:v>
                </c:pt>
                <c:pt idx="49784">
                  <c:v>0.89169099604162561</c:v>
                </c:pt>
                <c:pt idx="49785">
                  <c:v>0.89170890723791441</c:v>
                </c:pt>
                <c:pt idx="49786">
                  <c:v>0.89172681843420321</c:v>
                </c:pt>
                <c:pt idx="49787">
                  <c:v>0.89174472963049201</c:v>
                </c:pt>
                <c:pt idx="49788">
                  <c:v>0.89176264082678081</c:v>
                </c:pt>
                <c:pt idx="49789">
                  <c:v>0.89178055202306961</c:v>
                </c:pt>
                <c:pt idx="49790">
                  <c:v>0.89179846321935841</c:v>
                </c:pt>
                <c:pt idx="49791">
                  <c:v>0.89181637441564721</c:v>
                </c:pt>
                <c:pt idx="49792">
                  <c:v>0.89183428561193601</c:v>
                </c:pt>
                <c:pt idx="49793">
                  <c:v>0.89185219680822481</c:v>
                </c:pt>
                <c:pt idx="49794">
                  <c:v>0.89187010800451361</c:v>
                </c:pt>
                <c:pt idx="49795">
                  <c:v>0.89188801920080241</c:v>
                </c:pt>
                <c:pt idx="49796">
                  <c:v>0.89190593039709121</c:v>
                </c:pt>
                <c:pt idx="49797">
                  <c:v>0.89192384159338001</c:v>
                </c:pt>
                <c:pt idx="49798">
                  <c:v>0.89194175278966881</c:v>
                </c:pt>
                <c:pt idx="49799">
                  <c:v>0.89195966398595761</c:v>
                </c:pt>
                <c:pt idx="49800">
                  <c:v>0.89197757518224641</c:v>
                </c:pt>
                <c:pt idx="49801">
                  <c:v>0.89199548637853521</c:v>
                </c:pt>
                <c:pt idx="49802">
                  <c:v>0.89201339757482401</c:v>
                </c:pt>
                <c:pt idx="49803">
                  <c:v>0.89203130877111281</c:v>
                </c:pt>
                <c:pt idx="49804">
                  <c:v>0.89204921996740161</c:v>
                </c:pt>
                <c:pt idx="49805">
                  <c:v>0.89206713116369041</c:v>
                </c:pt>
                <c:pt idx="49806">
                  <c:v>0.89208504235997921</c:v>
                </c:pt>
                <c:pt idx="49807">
                  <c:v>0.89210295355626801</c:v>
                </c:pt>
                <c:pt idx="49808">
                  <c:v>0.89212086475255681</c:v>
                </c:pt>
                <c:pt idx="49809">
                  <c:v>0.89213877594884561</c:v>
                </c:pt>
                <c:pt idx="49810">
                  <c:v>0.89215668714513441</c:v>
                </c:pt>
                <c:pt idx="49811">
                  <c:v>0.89217459834142321</c:v>
                </c:pt>
                <c:pt idx="49812">
                  <c:v>0.89219250953771201</c:v>
                </c:pt>
                <c:pt idx="49813">
                  <c:v>0.89221042073400081</c:v>
                </c:pt>
                <c:pt idx="49814">
                  <c:v>0.89222833193028961</c:v>
                </c:pt>
                <c:pt idx="49815">
                  <c:v>0.89224624312657841</c:v>
                </c:pt>
                <c:pt idx="49816">
                  <c:v>0.89226415432286721</c:v>
                </c:pt>
                <c:pt idx="49817">
                  <c:v>0.89228206551915601</c:v>
                </c:pt>
                <c:pt idx="49818">
                  <c:v>0.89229997671544481</c:v>
                </c:pt>
                <c:pt idx="49819">
                  <c:v>0.89231788791173361</c:v>
                </c:pt>
                <c:pt idx="49820">
                  <c:v>0.89233579910802241</c:v>
                </c:pt>
                <c:pt idx="49821">
                  <c:v>0.89235371030431121</c:v>
                </c:pt>
                <c:pt idx="49822">
                  <c:v>0.89237162150060001</c:v>
                </c:pt>
                <c:pt idx="49823">
                  <c:v>0.89238953269688881</c:v>
                </c:pt>
                <c:pt idx="49824">
                  <c:v>0.89240744389317761</c:v>
                </c:pt>
                <c:pt idx="49825">
                  <c:v>0.89242535508946641</c:v>
                </c:pt>
                <c:pt idx="49826">
                  <c:v>0.89244326628575521</c:v>
                </c:pt>
                <c:pt idx="49827">
                  <c:v>0.89246117748204401</c:v>
                </c:pt>
                <c:pt idx="49828">
                  <c:v>0.89247908867833281</c:v>
                </c:pt>
                <c:pt idx="49829">
                  <c:v>0.89249699987462161</c:v>
                </c:pt>
                <c:pt idx="49830">
                  <c:v>0.89251491107091041</c:v>
                </c:pt>
                <c:pt idx="49831">
                  <c:v>0.89253282226719921</c:v>
                </c:pt>
                <c:pt idx="49832">
                  <c:v>0.89255073346348801</c:v>
                </c:pt>
                <c:pt idx="49833">
                  <c:v>0.89256864465977681</c:v>
                </c:pt>
                <c:pt idx="49834">
                  <c:v>0.89258655585606561</c:v>
                </c:pt>
                <c:pt idx="49835">
                  <c:v>0.89260446705235441</c:v>
                </c:pt>
                <c:pt idx="49836">
                  <c:v>0.89262237824864321</c:v>
                </c:pt>
                <c:pt idx="49837">
                  <c:v>0.89264028944493201</c:v>
                </c:pt>
                <c:pt idx="49838">
                  <c:v>0.89265820064122081</c:v>
                </c:pt>
                <c:pt idx="49839">
                  <c:v>0.89267611183750961</c:v>
                </c:pt>
                <c:pt idx="49840">
                  <c:v>0.89269402303379841</c:v>
                </c:pt>
                <c:pt idx="49841">
                  <c:v>0.89271193423008721</c:v>
                </c:pt>
                <c:pt idx="49842">
                  <c:v>0.89272984542637601</c:v>
                </c:pt>
                <c:pt idx="49843">
                  <c:v>0.89274775662266481</c:v>
                </c:pt>
                <c:pt idx="49844">
                  <c:v>0.89276566781895361</c:v>
                </c:pt>
                <c:pt idx="49845">
                  <c:v>0.89278357901524241</c:v>
                </c:pt>
                <c:pt idx="49846">
                  <c:v>0.89280149021153121</c:v>
                </c:pt>
                <c:pt idx="49847">
                  <c:v>0.89281940140782001</c:v>
                </c:pt>
                <c:pt idx="49848">
                  <c:v>0.89283731260410881</c:v>
                </c:pt>
                <c:pt idx="49849">
                  <c:v>0.89285522380039761</c:v>
                </c:pt>
                <c:pt idx="49850">
                  <c:v>0.89287313499668641</c:v>
                </c:pt>
                <c:pt idx="49851">
                  <c:v>0.89289104619297521</c:v>
                </c:pt>
                <c:pt idx="49852">
                  <c:v>0.89290895738926401</c:v>
                </c:pt>
                <c:pt idx="49853">
                  <c:v>0.89292686858555281</c:v>
                </c:pt>
                <c:pt idx="49854">
                  <c:v>0.89294477978184161</c:v>
                </c:pt>
                <c:pt idx="49855">
                  <c:v>0.89296269097813041</c:v>
                </c:pt>
                <c:pt idx="49856">
                  <c:v>0.89298060217441921</c:v>
                </c:pt>
                <c:pt idx="49857">
                  <c:v>0.89299851337070801</c:v>
                </c:pt>
                <c:pt idx="49858">
                  <c:v>0.89301642456699681</c:v>
                </c:pt>
                <c:pt idx="49859">
                  <c:v>0.89303433576328561</c:v>
                </c:pt>
                <c:pt idx="49860">
                  <c:v>0.89305224695957441</c:v>
                </c:pt>
                <c:pt idx="49861">
                  <c:v>0.89307015815586321</c:v>
                </c:pt>
                <c:pt idx="49862">
                  <c:v>0.89308806935215201</c:v>
                </c:pt>
                <c:pt idx="49863">
                  <c:v>0.89310598054844081</c:v>
                </c:pt>
                <c:pt idx="49864">
                  <c:v>0.89312389174472961</c:v>
                </c:pt>
                <c:pt idx="49865">
                  <c:v>0.89314180294101841</c:v>
                </c:pt>
                <c:pt idx="49866">
                  <c:v>0.89315971413730721</c:v>
                </c:pt>
                <c:pt idx="49867">
                  <c:v>0.89317762533359601</c:v>
                </c:pt>
                <c:pt idx="49868">
                  <c:v>0.89319553652988481</c:v>
                </c:pt>
                <c:pt idx="49869">
                  <c:v>0.89321344772617361</c:v>
                </c:pt>
                <c:pt idx="49870">
                  <c:v>0.89323135892246242</c:v>
                </c:pt>
                <c:pt idx="49871">
                  <c:v>0.89324927011875122</c:v>
                </c:pt>
                <c:pt idx="49872">
                  <c:v>0.89326718131504002</c:v>
                </c:pt>
                <c:pt idx="49873">
                  <c:v>0.89328509251132882</c:v>
                </c:pt>
                <c:pt idx="49874">
                  <c:v>0.89330300370761762</c:v>
                </c:pt>
                <c:pt idx="49875">
                  <c:v>0.89332091490390642</c:v>
                </c:pt>
                <c:pt idx="49876">
                  <c:v>0.89333882610019522</c:v>
                </c:pt>
                <c:pt idx="49877">
                  <c:v>0.89335673729648402</c:v>
                </c:pt>
                <c:pt idx="49878">
                  <c:v>0.89337464849277282</c:v>
                </c:pt>
                <c:pt idx="49879">
                  <c:v>0.89339255968906162</c:v>
                </c:pt>
                <c:pt idx="49880">
                  <c:v>0.89341047088535042</c:v>
                </c:pt>
                <c:pt idx="49881">
                  <c:v>0.89342838208163922</c:v>
                </c:pt>
                <c:pt idx="49882">
                  <c:v>0.89344629327792802</c:v>
                </c:pt>
                <c:pt idx="49883">
                  <c:v>0.89346420447421682</c:v>
                </c:pt>
                <c:pt idx="49884">
                  <c:v>0.89348211567050562</c:v>
                </c:pt>
                <c:pt idx="49885">
                  <c:v>0.89350002686679442</c:v>
                </c:pt>
                <c:pt idx="49886">
                  <c:v>0.89351793806308322</c:v>
                </c:pt>
                <c:pt idx="49887">
                  <c:v>0.89353584925937202</c:v>
                </c:pt>
                <c:pt idx="49888">
                  <c:v>0.89355376045566082</c:v>
                </c:pt>
                <c:pt idx="49889">
                  <c:v>0.89357167165194962</c:v>
                </c:pt>
                <c:pt idx="49890">
                  <c:v>0.89358958284823842</c:v>
                </c:pt>
                <c:pt idx="49891">
                  <c:v>0.89360749404452722</c:v>
                </c:pt>
                <c:pt idx="49892">
                  <c:v>0.89362540524081602</c:v>
                </c:pt>
                <c:pt idx="49893">
                  <c:v>0.89364331643710482</c:v>
                </c:pt>
                <c:pt idx="49894">
                  <c:v>0.89366122763339362</c:v>
                </c:pt>
                <c:pt idx="49895">
                  <c:v>0.89367913882968242</c:v>
                </c:pt>
                <c:pt idx="49896">
                  <c:v>0.89369705002597122</c:v>
                </c:pt>
                <c:pt idx="49897">
                  <c:v>0.89371496122226002</c:v>
                </c:pt>
                <c:pt idx="49898">
                  <c:v>0.89373287241854882</c:v>
                </c:pt>
                <c:pt idx="49899">
                  <c:v>0.89375078361483762</c:v>
                </c:pt>
                <c:pt idx="49900">
                  <c:v>0.89376869481112642</c:v>
                </c:pt>
                <c:pt idx="49901">
                  <c:v>0.89378660600741522</c:v>
                </c:pt>
                <c:pt idx="49902">
                  <c:v>0.89380451720370402</c:v>
                </c:pt>
                <c:pt idx="49903">
                  <c:v>0.89382242839999282</c:v>
                </c:pt>
                <c:pt idx="49904">
                  <c:v>0.89384033959628162</c:v>
                </c:pt>
                <c:pt idx="49905">
                  <c:v>0.89385825079257042</c:v>
                </c:pt>
                <c:pt idx="49906">
                  <c:v>0.89387616198885922</c:v>
                </c:pt>
                <c:pt idx="49907">
                  <c:v>0.89389407318514802</c:v>
                </c:pt>
                <c:pt idx="49908">
                  <c:v>0.89391198438143682</c:v>
                </c:pt>
                <c:pt idx="49909">
                  <c:v>0.89392989557772562</c:v>
                </c:pt>
                <c:pt idx="49910">
                  <c:v>0.89394780677401442</c:v>
                </c:pt>
                <c:pt idx="49911">
                  <c:v>0.89396571797030322</c:v>
                </c:pt>
                <c:pt idx="49912">
                  <c:v>0.89398362916659202</c:v>
                </c:pt>
                <c:pt idx="49913">
                  <c:v>0.89400154036288082</c:v>
                </c:pt>
                <c:pt idx="49914">
                  <c:v>0.89401945155916962</c:v>
                </c:pt>
                <c:pt idx="49915">
                  <c:v>0.89403736275545842</c:v>
                </c:pt>
                <c:pt idx="49916">
                  <c:v>0.89405527395174722</c:v>
                </c:pt>
                <c:pt idx="49917">
                  <c:v>0.89407318514803602</c:v>
                </c:pt>
                <c:pt idx="49918">
                  <c:v>0.89409109634432482</c:v>
                </c:pt>
                <c:pt idx="49919">
                  <c:v>0.89410900754061362</c:v>
                </c:pt>
                <c:pt idx="49920">
                  <c:v>0.89412691873690242</c:v>
                </c:pt>
                <c:pt idx="49921">
                  <c:v>0.89414482993319122</c:v>
                </c:pt>
                <c:pt idx="49922">
                  <c:v>0.89416274112948002</c:v>
                </c:pt>
                <c:pt idx="49923">
                  <c:v>0.89418065232576882</c:v>
                </c:pt>
                <c:pt idx="49924">
                  <c:v>0.89419856352205762</c:v>
                </c:pt>
                <c:pt idx="49925">
                  <c:v>0.89421647471834642</c:v>
                </c:pt>
                <c:pt idx="49926">
                  <c:v>0.89423438591463522</c:v>
                </c:pt>
                <c:pt idx="49927">
                  <c:v>0.89425229711092402</c:v>
                </c:pt>
                <c:pt idx="49928">
                  <c:v>0.89427020830721282</c:v>
                </c:pt>
                <c:pt idx="49929">
                  <c:v>0.89428811950350162</c:v>
                </c:pt>
                <c:pt idx="49930">
                  <c:v>0.89430603069979042</c:v>
                </c:pt>
                <c:pt idx="49931">
                  <c:v>0.89432394189607922</c:v>
                </c:pt>
                <c:pt idx="49932">
                  <c:v>0.89434185309236802</c:v>
                </c:pt>
                <c:pt idx="49933">
                  <c:v>0.89435976428865682</c:v>
                </c:pt>
                <c:pt idx="49934">
                  <c:v>0.89437767548494562</c:v>
                </c:pt>
                <c:pt idx="49935">
                  <c:v>0.89439558668123442</c:v>
                </c:pt>
                <c:pt idx="49936">
                  <c:v>0.89441349787752322</c:v>
                </c:pt>
                <c:pt idx="49937">
                  <c:v>0.89443140907381202</c:v>
                </c:pt>
                <c:pt idx="49938">
                  <c:v>0.89444932027010082</c:v>
                </c:pt>
                <c:pt idx="49939">
                  <c:v>0.89446723146638962</c:v>
                </c:pt>
                <c:pt idx="49940">
                  <c:v>0.89448514266267842</c:v>
                </c:pt>
                <c:pt idx="49941">
                  <c:v>0.89450305385896722</c:v>
                </c:pt>
                <c:pt idx="49942">
                  <c:v>0.89452096505525602</c:v>
                </c:pt>
                <c:pt idx="49943">
                  <c:v>0.89453887625154482</c:v>
                </c:pt>
                <c:pt idx="49944">
                  <c:v>0.89455678744783362</c:v>
                </c:pt>
                <c:pt idx="49945">
                  <c:v>0.89457469864412242</c:v>
                </c:pt>
                <c:pt idx="49946">
                  <c:v>0.89459260984041122</c:v>
                </c:pt>
                <c:pt idx="49947">
                  <c:v>0.89461052103670002</c:v>
                </c:pt>
                <c:pt idx="49948">
                  <c:v>0.89462843223298882</c:v>
                </c:pt>
                <c:pt idx="49949">
                  <c:v>0.89464634342927762</c:v>
                </c:pt>
                <c:pt idx="49950">
                  <c:v>0.89466425462556642</c:v>
                </c:pt>
                <c:pt idx="49951">
                  <c:v>0.89468216582185522</c:v>
                </c:pt>
                <c:pt idx="49952">
                  <c:v>0.89470007701814402</c:v>
                </c:pt>
                <c:pt idx="49953">
                  <c:v>0.89471798821443282</c:v>
                </c:pt>
                <c:pt idx="49954">
                  <c:v>0.89473589941072162</c:v>
                </c:pt>
                <c:pt idx="49955">
                  <c:v>0.89475381060701042</c:v>
                </c:pt>
                <c:pt idx="49956">
                  <c:v>0.89477172180329922</c:v>
                </c:pt>
                <c:pt idx="49957">
                  <c:v>0.89478963299958802</c:v>
                </c:pt>
                <c:pt idx="49958">
                  <c:v>0.89480754419587683</c:v>
                </c:pt>
                <c:pt idx="49959">
                  <c:v>0.89482545539216563</c:v>
                </c:pt>
                <c:pt idx="49960">
                  <c:v>0.89484336658845443</c:v>
                </c:pt>
                <c:pt idx="49961">
                  <c:v>0.89486127778474323</c:v>
                </c:pt>
                <c:pt idx="49962">
                  <c:v>0.89487918898103203</c:v>
                </c:pt>
                <c:pt idx="49963">
                  <c:v>0.89489710017732083</c:v>
                </c:pt>
                <c:pt idx="49964">
                  <c:v>0.89491501137360963</c:v>
                </c:pt>
                <c:pt idx="49965">
                  <c:v>0.89493292256989843</c:v>
                </c:pt>
                <c:pt idx="49966">
                  <c:v>0.89495083376618723</c:v>
                </c:pt>
                <c:pt idx="49967">
                  <c:v>0.89496874496247603</c:v>
                </c:pt>
                <c:pt idx="49968">
                  <c:v>0.89498665615876483</c:v>
                </c:pt>
                <c:pt idx="49969">
                  <c:v>0.89500456735505363</c:v>
                </c:pt>
                <c:pt idx="49970">
                  <c:v>0.89502247855134243</c:v>
                </c:pt>
                <c:pt idx="49971">
                  <c:v>0.89504038974763123</c:v>
                </c:pt>
                <c:pt idx="49972">
                  <c:v>0.89505830094392003</c:v>
                </c:pt>
                <c:pt idx="49973">
                  <c:v>0.89507621214020883</c:v>
                </c:pt>
                <c:pt idx="49974">
                  <c:v>0.89509412333649763</c:v>
                </c:pt>
                <c:pt idx="49975">
                  <c:v>0.89511203453278643</c:v>
                </c:pt>
                <c:pt idx="49976">
                  <c:v>0.89512994572907523</c:v>
                </c:pt>
                <c:pt idx="49977">
                  <c:v>0.89514785692536403</c:v>
                </c:pt>
                <c:pt idx="49978">
                  <c:v>0.89516576812165283</c:v>
                </c:pt>
                <c:pt idx="49979">
                  <c:v>0.89518367931794163</c:v>
                </c:pt>
                <c:pt idx="49980">
                  <c:v>0.89520159051423043</c:v>
                </c:pt>
                <c:pt idx="49981">
                  <c:v>0.89521950171051923</c:v>
                </c:pt>
                <c:pt idx="49982">
                  <c:v>0.89523741290680803</c:v>
                </c:pt>
                <c:pt idx="49983">
                  <c:v>0.89525532410309683</c:v>
                </c:pt>
                <c:pt idx="49984">
                  <c:v>0.89527323529938563</c:v>
                </c:pt>
                <c:pt idx="49985">
                  <c:v>0.89529114649567443</c:v>
                </c:pt>
                <c:pt idx="49986">
                  <c:v>0.89530905769196323</c:v>
                </c:pt>
                <c:pt idx="49987">
                  <c:v>0.89532696888825203</c:v>
                </c:pt>
                <c:pt idx="49988">
                  <c:v>0.89534488008454083</c:v>
                </c:pt>
                <c:pt idx="49989">
                  <c:v>0.89536279128082963</c:v>
                </c:pt>
                <c:pt idx="49990">
                  <c:v>0.89538070247711843</c:v>
                </c:pt>
                <c:pt idx="49991">
                  <c:v>0.89539861367340723</c:v>
                </c:pt>
                <c:pt idx="49992">
                  <c:v>0.89541652486969603</c:v>
                </c:pt>
                <c:pt idx="49993">
                  <c:v>0.89543443606598483</c:v>
                </c:pt>
                <c:pt idx="49994">
                  <c:v>0.89545234726227363</c:v>
                </c:pt>
                <c:pt idx="49995">
                  <c:v>0.89547025845856243</c:v>
                </c:pt>
                <c:pt idx="49996">
                  <c:v>0.89548816965485123</c:v>
                </c:pt>
                <c:pt idx="49997">
                  <c:v>0.89550608085114003</c:v>
                </c:pt>
                <c:pt idx="49998">
                  <c:v>0.89552399204742883</c:v>
                </c:pt>
                <c:pt idx="49999">
                  <c:v>0.89554190324371763</c:v>
                </c:pt>
                <c:pt idx="50000">
                  <c:v>0.89555981444000643</c:v>
                </c:pt>
                <c:pt idx="50001">
                  <c:v>0.89557772563629523</c:v>
                </c:pt>
                <c:pt idx="50002">
                  <c:v>0.89559563683258403</c:v>
                </c:pt>
                <c:pt idx="50003">
                  <c:v>0.89561354802887283</c:v>
                </c:pt>
                <c:pt idx="50004">
                  <c:v>0.89563145922516163</c:v>
                </c:pt>
                <c:pt idx="50005">
                  <c:v>0.89564937042145043</c:v>
                </c:pt>
                <c:pt idx="50006">
                  <c:v>0.89566728161773923</c:v>
                </c:pt>
                <c:pt idx="50007">
                  <c:v>0.89568519281402803</c:v>
                </c:pt>
                <c:pt idx="50008">
                  <c:v>0.89570310401031683</c:v>
                </c:pt>
                <c:pt idx="50009">
                  <c:v>0.89572101520660563</c:v>
                </c:pt>
                <c:pt idx="50010">
                  <c:v>0.89573892640289443</c:v>
                </c:pt>
                <c:pt idx="50011">
                  <c:v>0.89575683759918323</c:v>
                </c:pt>
                <c:pt idx="50012">
                  <c:v>0.89577474879547203</c:v>
                </c:pt>
                <c:pt idx="50013">
                  <c:v>0.89579265999176083</c:v>
                </c:pt>
                <c:pt idx="50014">
                  <c:v>0.89581057118804963</c:v>
                </c:pt>
                <c:pt idx="50015">
                  <c:v>0.89582848238433843</c:v>
                </c:pt>
                <c:pt idx="50016">
                  <c:v>0.89584639358062723</c:v>
                </c:pt>
                <c:pt idx="50017">
                  <c:v>0.89586430477691603</c:v>
                </c:pt>
                <c:pt idx="50018">
                  <c:v>0.89588221597320483</c:v>
                </c:pt>
                <c:pt idx="50019">
                  <c:v>0.89590012716949363</c:v>
                </c:pt>
                <c:pt idx="50020">
                  <c:v>0.89591803836578243</c:v>
                </c:pt>
                <c:pt idx="50021">
                  <c:v>0.89593594956207123</c:v>
                </c:pt>
                <c:pt idx="50022">
                  <c:v>0.89595386075836003</c:v>
                </c:pt>
                <c:pt idx="50023">
                  <c:v>0.89597177195464883</c:v>
                </c:pt>
                <c:pt idx="50024">
                  <c:v>0.89598968315093763</c:v>
                </c:pt>
                <c:pt idx="50025">
                  <c:v>0.89600759434722643</c:v>
                </c:pt>
                <c:pt idx="50026">
                  <c:v>0.89602550554351523</c:v>
                </c:pt>
                <c:pt idx="50027">
                  <c:v>0.89604341673980403</c:v>
                </c:pt>
                <c:pt idx="50028">
                  <c:v>0.89606132793609283</c:v>
                </c:pt>
                <c:pt idx="50029">
                  <c:v>0.89607923913238163</c:v>
                </c:pt>
                <c:pt idx="50030">
                  <c:v>0.89609715032867043</c:v>
                </c:pt>
                <c:pt idx="50031">
                  <c:v>0.89611506152495923</c:v>
                </c:pt>
                <c:pt idx="50032">
                  <c:v>0.89613297272124803</c:v>
                </c:pt>
                <c:pt idx="50033">
                  <c:v>0.89615088391753683</c:v>
                </c:pt>
                <c:pt idx="50034">
                  <c:v>0.89616879511382563</c:v>
                </c:pt>
                <c:pt idx="50035">
                  <c:v>0.89618670631011443</c:v>
                </c:pt>
                <c:pt idx="50036">
                  <c:v>0.89620461750640323</c:v>
                </c:pt>
                <c:pt idx="50037">
                  <c:v>0.89622252870269203</c:v>
                </c:pt>
                <c:pt idx="50038">
                  <c:v>0.89624043989898083</c:v>
                </c:pt>
                <c:pt idx="50039">
                  <c:v>0.89625835109526963</c:v>
                </c:pt>
                <c:pt idx="50040">
                  <c:v>0.89627626229155843</c:v>
                </c:pt>
                <c:pt idx="50041">
                  <c:v>0.89629417348784723</c:v>
                </c:pt>
                <c:pt idx="50042">
                  <c:v>0.89631208468413603</c:v>
                </c:pt>
                <c:pt idx="50043">
                  <c:v>0.89632999588042483</c:v>
                </c:pt>
                <c:pt idx="50044">
                  <c:v>0.89634790707671363</c:v>
                </c:pt>
                <c:pt idx="50045">
                  <c:v>0.89636581827300243</c:v>
                </c:pt>
                <c:pt idx="50046">
                  <c:v>0.89638372946929123</c:v>
                </c:pt>
                <c:pt idx="50047">
                  <c:v>0.89640164066558004</c:v>
                </c:pt>
                <c:pt idx="50048">
                  <c:v>0.89641955186186884</c:v>
                </c:pt>
                <c:pt idx="50049">
                  <c:v>0.89643746305815764</c:v>
                </c:pt>
                <c:pt idx="50050">
                  <c:v>0.89645537425444644</c:v>
                </c:pt>
                <c:pt idx="50051">
                  <c:v>0.89647328545073524</c:v>
                </c:pt>
                <c:pt idx="50052">
                  <c:v>0.89649119664702404</c:v>
                </c:pt>
                <c:pt idx="50053">
                  <c:v>0.89650910784331284</c:v>
                </c:pt>
                <c:pt idx="50054">
                  <c:v>0.89652701903960164</c:v>
                </c:pt>
                <c:pt idx="50055">
                  <c:v>0.89654493023589044</c:v>
                </c:pt>
                <c:pt idx="50056">
                  <c:v>0.89656284143217924</c:v>
                </c:pt>
                <c:pt idx="50057">
                  <c:v>0.89658075262846804</c:v>
                </c:pt>
                <c:pt idx="50058">
                  <c:v>0.89659866382475684</c:v>
                </c:pt>
                <c:pt idx="50059">
                  <c:v>0.89661657502104564</c:v>
                </c:pt>
                <c:pt idx="50060">
                  <c:v>0.89663448621733444</c:v>
                </c:pt>
                <c:pt idx="50061">
                  <c:v>0.89665239741362324</c:v>
                </c:pt>
                <c:pt idx="50062">
                  <c:v>0.89667030860991204</c:v>
                </c:pt>
                <c:pt idx="50063">
                  <c:v>0.89668821980620084</c:v>
                </c:pt>
                <c:pt idx="50064">
                  <c:v>0.89670613100248964</c:v>
                </c:pt>
                <c:pt idx="50065">
                  <c:v>0.89672404219877844</c:v>
                </c:pt>
                <c:pt idx="50066">
                  <c:v>0.89674195339506724</c:v>
                </c:pt>
                <c:pt idx="50067">
                  <c:v>0.89675986459135604</c:v>
                </c:pt>
                <c:pt idx="50068">
                  <c:v>0.89677777578764484</c:v>
                </c:pt>
                <c:pt idx="50069">
                  <c:v>0.89679568698393364</c:v>
                </c:pt>
                <c:pt idx="50070">
                  <c:v>0.89681359818022244</c:v>
                </c:pt>
                <c:pt idx="50071">
                  <c:v>0.89683150937651124</c:v>
                </c:pt>
                <c:pt idx="50072">
                  <c:v>0.89684942057280004</c:v>
                </c:pt>
                <c:pt idx="50073">
                  <c:v>0.89686733176908884</c:v>
                </c:pt>
                <c:pt idx="50074">
                  <c:v>0.89688524296537764</c:v>
                </c:pt>
                <c:pt idx="50075">
                  <c:v>0.89690315416166644</c:v>
                </c:pt>
                <c:pt idx="50076">
                  <c:v>0.89692106535795524</c:v>
                </c:pt>
                <c:pt idx="50077">
                  <c:v>0.89693897655424404</c:v>
                </c:pt>
                <c:pt idx="50078">
                  <c:v>0.89695688775053284</c:v>
                </c:pt>
                <c:pt idx="50079">
                  <c:v>0.89697479894682164</c:v>
                </c:pt>
                <c:pt idx="50080">
                  <c:v>0.89699271014311044</c:v>
                </c:pt>
                <c:pt idx="50081">
                  <c:v>0.89701062133939924</c:v>
                </c:pt>
                <c:pt idx="50082">
                  <c:v>0.89702853253568804</c:v>
                </c:pt>
                <c:pt idx="50083">
                  <c:v>0.89704644373197684</c:v>
                </c:pt>
                <c:pt idx="50084">
                  <c:v>0.89706435492826564</c:v>
                </c:pt>
                <c:pt idx="50085">
                  <c:v>0.89708226612455444</c:v>
                </c:pt>
                <c:pt idx="50086">
                  <c:v>0.89710017732084324</c:v>
                </c:pt>
                <c:pt idx="50087">
                  <c:v>0.89711808851713204</c:v>
                </c:pt>
                <c:pt idx="50088">
                  <c:v>0.89713599971342084</c:v>
                </c:pt>
                <c:pt idx="50089">
                  <c:v>0.89715391090970964</c:v>
                </c:pt>
                <c:pt idx="50090">
                  <c:v>0.89717182210599844</c:v>
                </c:pt>
                <c:pt idx="50091">
                  <c:v>0.89718973330228724</c:v>
                </c:pt>
                <c:pt idx="50092">
                  <c:v>0.89720764449857604</c:v>
                </c:pt>
                <c:pt idx="50093">
                  <c:v>0.89722555569486484</c:v>
                </c:pt>
                <c:pt idx="50094">
                  <c:v>0.89724346689115364</c:v>
                </c:pt>
                <c:pt idx="50095">
                  <c:v>0.89726137808744244</c:v>
                </c:pt>
                <c:pt idx="50096">
                  <c:v>0.89727928928373124</c:v>
                </c:pt>
                <c:pt idx="50097">
                  <c:v>0.89729720048002004</c:v>
                </c:pt>
                <c:pt idx="50098">
                  <c:v>0.89731511167630884</c:v>
                </c:pt>
                <c:pt idx="50099">
                  <c:v>0.89733302287259764</c:v>
                </c:pt>
                <c:pt idx="50100">
                  <c:v>0.89735093406888644</c:v>
                </c:pt>
                <c:pt idx="50101">
                  <c:v>0.89736884526517524</c:v>
                </c:pt>
                <c:pt idx="50102">
                  <c:v>0.89738675646146404</c:v>
                </c:pt>
                <c:pt idx="50103">
                  <c:v>0.89740466765775284</c:v>
                </c:pt>
                <c:pt idx="50104">
                  <c:v>0.89742257885404164</c:v>
                </c:pt>
                <c:pt idx="50105">
                  <c:v>0.89744049005033044</c:v>
                </c:pt>
                <c:pt idx="50106">
                  <c:v>0.89745840124661924</c:v>
                </c:pt>
                <c:pt idx="50107">
                  <c:v>0.89747631244290804</c:v>
                </c:pt>
                <c:pt idx="50108">
                  <c:v>0.89749422363919684</c:v>
                </c:pt>
                <c:pt idx="50109">
                  <c:v>0.89751213483548564</c:v>
                </c:pt>
                <c:pt idx="50110">
                  <c:v>0.89753004603177444</c:v>
                </c:pt>
                <c:pt idx="50111">
                  <c:v>0.89754795722806324</c:v>
                </c:pt>
                <c:pt idx="50112">
                  <c:v>0.89756586842435204</c:v>
                </c:pt>
                <c:pt idx="50113">
                  <c:v>0.89758377962064084</c:v>
                </c:pt>
                <c:pt idx="50114">
                  <c:v>0.89760169081692964</c:v>
                </c:pt>
                <c:pt idx="50115">
                  <c:v>0.89761960201321844</c:v>
                </c:pt>
                <c:pt idx="50116">
                  <c:v>0.89763751320950724</c:v>
                </c:pt>
                <c:pt idx="50117">
                  <c:v>0.89765542440579604</c:v>
                </c:pt>
                <c:pt idx="50118">
                  <c:v>0.89767333560208484</c:v>
                </c:pt>
                <c:pt idx="50119">
                  <c:v>0.89769124679837364</c:v>
                </c:pt>
                <c:pt idx="50120">
                  <c:v>0.89770915799466244</c:v>
                </c:pt>
                <c:pt idx="50121">
                  <c:v>0.89772706919095124</c:v>
                </c:pt>
                <c:pt idx="50122">
                  <c:v>0.89774498038724004</c:v>
                </c:pt>
                <c:pt idx="50123">
                  <c:v>0.89776289158352884</c:v>
                </c:pt>
                <c:pt idx="50124">
                  <c:v>0.89778080277981764</c:v>
                </c:pt>
                <c:pt idx="50125">
                  <c:v>0.89779871397610644</c:v>
                </c:pt>
                <c:pt idx="50126">
                  <c:v>0.89781662517239524</c:v>
                </c:pt>
                <c:pt idx="50127">
                  <c:v>0.89783453636868404</c:v>
                </c:pt>
                <c:pt idx="50128">
                  <c:v>0.89785244756497284</c:v>
                </c:pt>
                <c:pt idx="50129">
                  <c:v>0.89787035876126164</c:v>
                </c:pt>
                <c:pt idx="50130">
                  <c:v>0.89788826995755044</c:v>
                </c:pt>
                <c:pt idx="50131">
                  <c:v>0.89790618115383924</c:v>
                </c:pt>
                <c:pt idx="50132">
                  <c:v>0.89792409235012804</c:v>
                </c:pt>
                <c:pt idx="50133">
                  <c:v>0.89794200354641684</c:v>
                </c:pt>
                <c:pt idx="50134">
                  <c:v>0.89795991474270564</c:v>
                </c:pt>
                <c:pt idx="50135">
                  <c:v>0.89797782593899445</c:v>
                </c:pt>
                <c:pt idx="50136">
                  <c:v>0.89799573713528325</c:v>
                </c:pt>
                <c:pt idx="50137">
                  <c:v>0.89801364833157205</c:v>
                </c:pt>
                <c:pt idx="50138">
                  <c:v>0.89803155952786085</c:v>
                </c:pt>
                <c:pt idx="50139">
                  <c:v>0.89804947072414965</c:v>
                </c:pt>
                <c:pt idx="50140">
                  <c:v>0.89806738192043845</c:v>
                </c:pt>
                <c:pt idx="50141">
                  <c:v>0.89808529311672725</c:v>
                </c:pt>
                <c:pt idx="50142">
                  <c:v>0.89810320431301605</c:v>
                </c:pt>
                <c:pt idx="50143">
                  <c:v>0.89812111550930485</c:v>
                </c:pt>
                <c:pt idx="50144">
                  <c:v>0.89813902670559365</c:v>
                </c:pt>
                <c:pt idx="50145">
                  <c:v>0.89815693790188245</c:v>
                </c:pt>
                <c:pt idx="50146">
                  <c:v>0.89817484909817125</c:v>
                </c:pt>
                <c:pt idx="50147">
                  <c:v>0.89819276029446005</c:v>
                </c:pt>
                <c:pt idx="50148">
                  <c:v>0.89821067149074885</c:v>
                </c:pt>
                <c:pt idx="50149">
                  <c:v>0.89822858268703765</c:v>
                </c:pt>
                <c:pt idx="50150">
                  <c:v>0.89824649388332645</c:v>
                </c:pt>
                <c:pt idx="50151">
                  <c:v>0.89826440507961525</c:v>
                </c:pt>
                <c:pt idx="50152">
                  <c:v>0.89828231627590405</c:v>
                </c:pt>
                <c:pt idx="50153">
                  <c:v>0.89830022747219285</c:v>
                </c:pt>
                <c:pt idx="50154">
                  <c:v>0.89831813866848165</c:v>
                </c:pt>
                <c:pt idx="50155">
                  <c:v>0.89833604986477045</c:v>
                </c:pt>
                <c:pt idx="50156">
                  <c:v>0.89835396106105925</c:v>
                </c:pt>
                <c:pt idx="50157">
                  <c:v>0.89837187225734805</c:v>
                </c:pt>
                <c:pt idx="50158">
                  <c:v>0.89838978345363685</c:v>
                </c:pt>
                <c:pt idx="50159">
                  <c:v>0.89840769464992565</c:v>
                </c:pt>
                <c:pt idx="50160">
                  <c:v>0.89842560584621445</c:v>
                </c:pt>
                <c:pt idx="50161">
                  <c:v>0.89844351704250325</c:v>
                </c:pt>
                <c:pt idx="50162">
                  <c:v>0.89846142823879205</c:v>
                </c:pt>
                <c:pt idx="50163">
                  <c:v>0.89847933943508085</c:v>
                </c:pt>
                <c:pt idx="50164">
                  <c:v>0.89849725063136965</c:v>
                </c:pt>
                <c:pt idx="50165">
                  <c:v>0.89851516182765845</c:v>
                </c:pt>
                <c:pt idx="50166">
                  <c:v>0.89853307302394725</c:v>
                </c:pt>
                <c:pt idx="50167">
                  <c:v>0.89855098422023605</c:v>
                </c:pt>
                <c:pt idx="50168">
                  <c:v>0.89856889541652485</c:v>
                </c:pt>
                <c:pt idx="50169">
                  <c:v>0.89858680661281365</c:v>
                </c:pt>
                <c:pt idx="50170">
                  <c:v>0.89860471780910245</c:v>
                </c:pt>
                <c:pt idx="50171">
                  <c:v>0.89862262900539125</c:v>
                </c:pt>
                <c:pt idx="50172">
                  <c:v>0.89864054020168005</c:v>
                </c:pt>
                <c:pt idx="50173">
                  <c:v>0.89865845139796885</c:v>
                </c:pt>
                <c:pt idx="50174">
                  <c:v>0.89867636259425765</c:v>
                </c:pt>
                <c:pt idx="50175">
                  <c:v>0.89869427379054645</c:v>
                </c:pt>
                <c:pt idx="50176">
                  <c:v>0.89871218498683525</c:v>
                </c:pt>
                <c:pt idx="50177">
                  <c:v>0.89873009618312405</c:v>
                </c:pt>
                <c:pt idx="50178">
                  <c:v>0.89874800737941285</c:v>
                </c:pt>
                <c:pt idx="50179">
                  <c:v>0.89876591857570165</c:v>
                </c:pt>
                <c:pt idx="50180">
                  <c:v>0.89878382977199045</c:v>
                </c:pt>
                <c:pt idx="50181">
                  <c:v>0.89880174096827925</c:v>
                </c:pt>
                <c:pt idx="50182">
                  <c:v>0.89881965216456805</c:v>
                </c:pt>
                <c:pt idx="50183">
                  <c:v>0.89883756336085685</c:v>
                </c:pt>
                <c:pt idx="50184">
                  <c:v>0.89885547455714565</c:v>
                </c:pt>
                <c:pt idx="50185">
                  <c:v>0.89887338575343445</c:v>
                </c:pt>
                <c:pt idx="50186">
                  <c:v>0.89889129694972325</c:v>
                </c:pt>
                <c:pt idx="50187">
                  <c:v>0.89890920814601205</c:v>
                </c:pt>
                <c:pt idx="50188">
                  <c:v>0.89892711934230085</c:v>
                </c:pt>
                <c:pt idx="50189">
                  <c:v>0.89894503053858965</c:v>
                </c:pt>
                <c:pt idx="50190">
                  <c:v>0.89896294173487845</c:v>
                </c:pt>
                <c:pt idx="50191">
                  <c:v>0.89898085293116725</c:v>
                </c:pt>
                <c:pt idx="50192">
                  <c:v>0.89899876412745605</c:v>
                </c:pt>
                <c:pt idx="50193">
                  <c:v>0.89901667532374485</c:v>
                </c:pt>
                <c:pt idx="50194">
                  <c:v>0.89903458652003365</c:v>
                </c:pt>
                <c:pt idx="50195">
                  <c:v>0.89905249771632245</c:v>
                </c:pt>
                <c:pt idx="50196">
                  <c:v>0.89907040891261125</c:v>
                </c:pt>
                <c:pt idx="50197">
                  <c:v>0.89908832010890005</c:v>
                </c:pt>
                <c:pt idx="50198">
                  <c:v>0.89910623130518885</c:v>
                </c:pt>
                <c:pt idx="50199">
                  <c:v>0.89912414250147765</c:v>
                </c:pt>
                <c:pt idx="50200">
                  <c:v>0.89914205369776645</c:v>
                </c:pt>
                <c:pt idx="50201">
                  <c:v>0.89915996489405525</c:v>
                </c:pt>
                <c:pt idx="50202">
                  <c:v>0.89917787609034405</c:v>
                </c:pt>
                <c:pt idx="50203">
                  <c:v>0.89919578728663285</c:v>
                </c:pt>
                <c:pt idx="50204">
                  <c:v>0.89921369848292165</c:v>
                </c:pt>
                <c:pt idx="50205">
                  <c:v>0.89923160967921045</c:v>
                </c:pt>
                <c:pt idx="50206">
                  <c:v>0.89924952087549925</c:v>
                </c:pt>
                <c:pt idx="50207">
                  <c:v>0.89926743207178805</c:v>
                </c:pt>
                <c:pt idx="50208">
                  <c:v>0.89928534326807685</c:v>
                </c:pt>
                <c:pt idx="50209">
                  <c:v>0.89930325446436565</c:v>
                </c:pt>
                <c:pt idx="50210">
                  <c:v>0.89932116566065445</c:v>
                </c:pt>
                <c:pt idx="50211">
                  <c:v>0.89933907685694325</c:v>
                </c:pt>
                <c:pt idx="50212">
                  <c:v>0.89935698805323205</c:v>
                </c:pt>
                <c:pt idx="50213">
                  <c:v>0.89937489924952085</c:v>
                </c:pt>
                <c:pt idx="50214">
                  <c:v>0.89939281044580965</c:v>
                </c:pt>
                <c:pt idx="50215">
                  <c:v>0.89941072164209845</c:v>
                </c:pt>
                <c:pt idx="50216">
                  <c:v>0.89942863283838725</c:v>
                </c:pt>
                <c:pt idx="50217">
                  <c:v>0.89944654403467605</c:v>
                </c:pt>
                <c:pt idx="50218">
                  <c:v>0.89946445523096485</c:v>
                </c:pt>
                <c:pt idx="50219">
                  <c:v>0.89948236642725365</c:v>
                </c:pt>
                <c:pt idx="50220">
                  <c:v>0.89950027762354245</c:v>
                </c:pt>
                <c:pt idx="50221">
                  <c:v>0.89951818881983125</c:v>
                </c:pt>
                <c:pt idx="50222">
                  <c:v>0.89953610001612005</c:v>
                </c:pt>
                <c:pt idx="50223">
                  <c:v>0.89955401121240885</c:v>
                </c:pt>
                <c:pt idx="50224">
                  <c:v>0.89957192240869766</c:v>
                </c:pt>
                <c:pt idx="50225">
                  <c:v>0.89958983360498646</c:v>
                </c:pt>
                <c:pt idx="50226">
                  <c:v>0.89960774480127526</c:v>
                </c:pt>
                <c:pt idx="50227">
                  <c:v>0.89962565599756406</c:v>
                </c:pt>
                <c:pt idx="50228">
                  <c:v>0.89964356719385286</c:v>
                </c:pt>
                <c:pt idx="50229">
                  <c:v>0.89966147839014166</c:v>
                </c:pt>
                <c:pt idx="50230">
                  <c:v>0.89967938958643046</c:v>
                </c:pt>
                <c:pt idx="50231">
                  <c:v>0.89969730078271926</c:v>
                </c:pt>
                <c:pt idx="50232">
                  <c:v>0.89971521197900806</c:v>
                </c:pt>
                <c:pt idx="50233">
                  <c:v>0.89973312317529686</c:v>
                </c:pt>
                <c:pt idx="50234">
                  <c:v>0.89975103437158566</c:v>
                </c:pt>
                <c:pt idx="50235">
                  <c:v>0.89976894556787446</c:v>
                </c:pt>
                <c:pt idx="50236">
                  <c:v>0.89978685676416326</c:v>
                </c:pt>
                <c:pt idx="50237">
                  <c:v>0.89980476796045206</c:v>
                </c:pt>
                <c:pt idx="50238">
                  <c:v>0.89982267915674086</c:v>
                </c:pt>
                <c:pt idx="50239">
                  <c:v>0.89984059035302966</c:v>
                </c:pt>
                <c:pt idx="50240">
                  <c:v>0.89985850154931846</c:v>
                </c:pt>
                <c:pt idx="50241">
                  <c:v>0.89987641274560726</c:v>
                </c:pt>
                <c:pt idx="50242">
                  <c:v>0.89989432394189606</c:v>
                </c:pt>
                <c:pt idx="50243">
                  <c:v>0.89991223513818486</c:v>
                </c:pt>
                <c:pt idx="50244">
                  <c:v>0.89993014633447366</c:v>
                </c:pt>
                <c:pt idx="50245">
                  <c:v>0.89994805753076246</c:v>
                </c:pt>
                <c:pt idx="50246">
                  <c:v>0.89996596872705126</c:v>
                </c:pt>
                <c:pt idx="50247">
                  <c:v>0.89998387992334006</c:v>
                </c:pt>
                <c:pt idx="50248">
                  <c:v>0.90000179111962886</c:v>
                </c:pt>
                <c:pt idx="50249">
                  <c:v>0.90001970231591766</c:v>
                </c:pt>
                <c:pt idx="50250">
                  <c:v>0.90003761351220646</c:v>
                </c:pt>
                <c:pt idx="50251">
                  <c:v>0.90005552470849526</c:v>
                </c:pt>
                <c:pt idx="50252">
                  <c:v>0.90007343590478406</c:v>
                </c:pt>
                <c:pt idx="50253">
                  <c:v>0.90009134710107286</c:v>
                </c:pt>
                <c:pt idx="50254">
                  <c:v>0.90010925829736166</c:v>
                </c:pt>
                <c:pt idx="50255">
                  <c:v>0.90012716949365046</c:v>
                </c:pt>
                <c:pt idx="50256">
                  <c:v>0.90014508068993926</c:v>
                </c:pt>
                <c:pt idx="50257">
                  <c:v>0.90016299188622806</c:v>
                </c:pt>
                <c:pt idx="50258">
                  <c:v>0.90018090308251686</c:v>
                </c:pt>
                <c:pt idx="50259">
                  <c:v>0.90019881427880566</c:v>
                </c:pt>
                <c:pt idx="50260">
                  <c:v>0.90021672547509446</c:v>
                </c:pt>
                <c:pt idx="50261">
                  <c:v>0.90023463667138326</c:v>
                </c:pt>
                <c:pt idx="50262">
                  <c:v>0.90025254786767206</c:v>
                </c:pt>
                <c:pt idx="50263">
                  <c:v>0.90027045906396086</c:v>
                </c:pt>
                <c:pt idx="50264">
                  <c:v>0.90028837026024966</c:v>
                </c:pt>
                <c:pt idx="50265">
                  <c:v>0.90030628145653846</c:v>
                </c:pt>
                <c:pt idx="50266">
                  <c:v>0.90032419265282726</c:v>
                </c:pt>
                <c:pt idx="50267">
                  <c:v>0.90034210384911606</c:v>
                </c:pt>
                <c:pt idx="50268">
                  <c:v>0.90036001504540486</c:v>
                </c:pt>
                <c:pt idx="50269">
                  <c:v>0.90037792624169366</c:v>
                </c:pt>
                <c:pt idx="50270">
                  <c:v>0.90039583743798246</c:v>
                </c:pt>
                <c:pt idx="50271">
                  <c:v>0.90041374863427126</c:v>
                </c:pt>
                <c:pt idx="50272">
                  <c:v>0.90043165983056006</c:v>
                </c:pt>
                <c:pt idx="50273">
                  <c:v>0.90044957102684886</c:v>
                </c:pt>
                <c:pt idx="50274">
                  <c:v>0.90046748222313766</c:v>
                </c:pt>
                <c:pt idx="50275">
                  <c:v>0.90048539341942646</c:v>
                </c:pt>
                <c:pt idx="50276">
                  <c:v>0.90050330461571526</c:v>
                </c:pt>
                <c:pt idx="50277">
                  <c:v>0.90052121581200406</c:v>
                </c:pt>
                <c:pt idx="50278">
                  <c:v>0.90053912700829286</c:v>
                </c:pt>
                <c:pt idx="50279">
                  <c:v>0.90055703820458166</c:v>
                </c:pt>
                <c:pt idx="50280">
                  <c:v>0.90057494940087046</c:v>
                </c:pt>
                <c:pt idx="50281">
                  <c:v>0.90059286059715926</c:v>
                </c:pt>
                <c:pt idx="50282">
                  <c:v>0.90061077179344806</c:v>
                </c:pt>
                <c:pt idx="50283">
                  <c:v>0.90062868298973686</c:v>
                </c:pt>
                <c:pt idx="50284">
                  <c:v>0.90064659418602566</c:v>
                </c:pt>
                <c:pt idx="50285">
                  <c:v>0.90066450538231446</c:v>
                </c:pt>
                <c:pt idx="50286">
                  <c:v>0.90068241657860326</c:v>
                </c:pt>
                <c:pt idx="50287">
                  <c:v>0.90070032777489206</c:v>
                </c:pt>
                <c:pt idx="50288">
                  <c:v>0.90071823897118086</c:v>
                </c:pt>
                <c:pt idx="50289">
                  <c:v>0.90073615016746966</c:v>
                </c:pt>
                <c:pt idx="50290">
                  <c:v>0.90075406136375846</c:v>
                </c:pt>
                <c:pt idx="50291">
                  <c:v>0.90077197256004726</c:v>
                </c:pt>
                <c:pt idx="50292">
                  <c:v>0.90078988375633606</c:v>
                </c:pt>
                <c:pt idx="50293">
                  <c:v>0.90080779495262486</c:v>
                </c:pt>
                <c:pt idx="50294">
                  <c:v>0.90082570614891366</c:v>
                </c:pt>
                <c:pt idx="50295">
                  <c:v>0.90084361734520246</c:v>
                </c:pt>
                <c:pt idx="50296">
                  <c:v>0.90086152854149126</c:v>
                </c:pt>
                <c:pt idx="50297">
                  <c:v>0.90087943973778006</c:v>
                </c:pt>
                <c:pt idx="50298">
                  <c:v>0.90089735093406886</c:v>
                </c:pt>
                <c:pt idx="50299">
                  <c:v>0.90091526213035766</c:v>
                </c:pt>
                <c:pt idx="50300">
                  <c:v>0.90093317332664646</c:v>
                </c:pt>
                <c:pt idx="50301">
                  <c:v>0.90095108452293526</c:v>
                </c:pt>
                <c:pt idx="50302">
                  <c:v>0.90096899571922406</c:v>
                </c:pt>
                <c:pt idx="50303">
                  <c:v>0.90098690691551286</c:v>
                </c:pt>
                <c:pt idx="50304">
                  <c:v>0.90100481811180166</c:v>
                </c:pt>
                <c:pt idx="50305">
                  <c:v>0.90102272930809046</c:v>
                </c:pt>
                <c:pt idx="50306">
                  <c:v>0.90104064050437926</c:v>
                </c:pt>
                <c:pt idx="50307">
                  <c:v>0.90105855170066806</c:v>
                </c:pt>
                <c:pt idx="50308">
                  <c:v>0.90107646289695686</c:v>
                </c:pt>
                <c:pt idx="50309">
                  <c:v>0.90109437409324566</c:v>
                </c:pt>
                <c:pt idx="50310">
                  <c:v>0.90111228528953446</c:v>
                </c:pt>
                <c:pt idx="50311">
                  <c:v>0.90113019648582326</c:v>
                </c:pt>
                <c:pt idx="50312">
                  <c:v>0.90114810768211207</c:v>
                </c:pt>
                <c:pt idx="50313">
                  <c:v>0.90116601887840087</c:v>
                </c:pt>
                <c:pt idx="50314">
                  <c:v>0.90118393007468967</c:v>
                </c:pt>
                <c:pt idx="50315">
                  <c:v>0.90120184127097847</c:v>
                </c:pt>
                <c:pt idx="50316">
                  <c:v>0.90121975246726727</c:v>
                </c:pt>
                <c:pt idx="50317">
                  <c:v>0.90123766366355607</c:v>
                </c:pt>
                <c:pt idx="50318">
                  <c:v>0.90125557485984487</c:v>
                </c:pt>
                <c:pt idx="50319">
                  <c:v>0.90127348605613367</c:v>
                </c:pt>
                <c:pt idx="50320">
                  <c:v>0.90129139725242247</c:v>
                </c:pt>
                <c:pt idx="50321">
                  <c:v>0.90130930844871127</c:v>
                </c:pt>
                <c:pt idx="50322">
                  <c:v>0.90132721964500007</c:v>
                </c:pt>
                <c:pt idx="50323">
                  <c:v>0.90134513084128887</c:v>
                </c:pt>
                <c:pt idx="50324">
                  <c:v>0.90136304203757767</c:v>
                </c:pt>
                <c:pt idx="50325">
                  <c:v>0.90138095323386647</c:v>
                </c:pt>
                <c:pt idx="50326">
                  <c:v>0.90139886443015527</c:v>
                </c:pt>
                <c:pt idx="50327">
                  <c:v>0.90141677562644407</c:v>
                </c:pt>
                <c:pt idx="50328">
                  <c:v>0.90143468682273287</c:v>
                </c:pt>
                <c:pt idx="50329">
                  <c:v>0.90145259801902167</c:v>
                </c:pt>
                <c:pt idx="50330">
                  <c:v>0.90147050921531047</c:v>
                </c:pt>
                <c:pt idx="50331">
                  <c:v>0.90148842041159927</c:v>
                </c:pt>
                <c:pt idx="50332">
                  <c:v>0.90150633160788807</c:v>
                </c:pt>
                <c:pt idx="50333">
                  <c:v>0.90152424280417687</c:v>
                </c:pt>
                <c:pt idx="50334">
                  <c:v>0.90154215400046567</c:v>
                </c:pt>
                <c:pt idx="50335">
                  <c:v>0.90156006519675447</c:v>
                </c:pt>
                <c:pt idx="50336">
                  <c:v>0.90157797639304327</c:v>
                </c:pt>
                <c:pt idx="50337">
                  <c:v>0.90159588758933207</c:v>
                </c:pt>
                <c:pt idx="50338">
                  <c:v>0.90161379878562087</c:v>
                </c:pt>
                <c:pt idx="50339">
                  <c:v>0.90163170998190967</c:v>
                </c:pt>
                <c:pt idx="50340">
                  <c:v>0.90164962117819847</c:v>
                </c:pt>
                <c:pt idx="50341">
                  <c:v>0.90166753237448727</c:v>
                </c:pt>
                <c:pt idx="50342">
                  <c:v>0.90168544357077607</c:v>
                </c:pt>
                <c:pt idx="50343">
                  <c:v>0.90170335476706487</c:v>
                </c:pt>
                <c:pt idx="50344">
                  <c:v>0.90172126596335367</c:v>
                </c:pt>
                <c:pt idx="50345">
                  <c:v>0.90173917715964247</c:v>
                </c:pt>
                <c:pt idx="50346">
                  <c:v>0.90175708835593127</c:v>
                </c:pt>
                <c:pt idx="50347">
                  <c:v>0.90177499955222007</c:v>
                </c:pt>
                <c:pt idx="50348">
                  <c:v>0.90179291074850887</c:v>
                </c:pt>
                <c:pt idx="50349">
                  <c:v>0.90181082194479767</c:v>
                </c:pt>
                <c:pt idx="50350">
                  <c:v>0.90182873314108647</c:v>
                </c:pt>
                <c:pt idx="50351">
                  <c:v>0.90184664433737527</c:v>
                </c:pt>
                <c:pt idx="50352">
                  <c:v>0.90186455553366407</c:v>
                </c:pt>
                <c:pt idx="50353">
                  <c:v>0.90188246672995287</c:v>
                </c:pt>
                <c:pt idx="50354">
                  <c:v>0.90190037792624167</c:v>
                </c:pt>
                <c:pt idx="50355">
                  <c:v>0.90191828912253047</c:v>
                </c:pt>
                <c:pt idx="50356">
                  <c:v>0.90193620031881927</c:v>
                </c:pt>
                <c:pt idx="50357">
                  <c:v>0.90195411151510807</c:v>
                </c:pt>
                <c:pt idx="50358">
                  <c:v>0.90197202271139687</c:v>
                </c:pt>
                <c:pt idx="50359">
                  <c:v>0.90198993390768567</c:v>
                </c:pt>
                <c:pt idx="50360">
                  <c:v>0.90200784510397447</c:v>
                </c:pt>
                <c:pt idx="50361">
                  <c:v>0.90202575630026327</c:v>
                </c:pt>
                <c:pt idx="50362">
                  <c:v>0.90204366749655207</c:v>
                </c:pt>
                <c:pt idx="50363">
                  <c:v>0.90206157869284087</c:v>
                </c:pt>
                <c:pt idx="50364">
                  <c:v>0.90207948988912967</c:v>
                </c:pt>
                <c:pt idx="50365">
                  <c:v>0.90209740108541847</c:v>
                </c:pt>
                <c:pt idx="50366">
                  <c:v>0.90211531228170727</c:v>
                </c:pt>
                <c:pt idx="50367">
                  <c:v>0.90213322347799607</c:v>
                </c:pt>
                <c:pt idx="50368">
                  <c:v>0.90215113467428487</c:v>
                </c:pt>
                <c:pt idx="50369">
                  <c:v>0.90216904587057367</c:v>
                </c:pt>
                <c:pt idx="50370">
                  <c:v>0.90218695706686247</c:v>
                </c:pt>
                <c:pt idx="50371">
                  <c:v>0.90220486826315127</c:v>
                </c:pt>
                <c:pt idx="50372">
                  <c:v>0.90222277945944007</c:v>
                </c:pt>
                <c:pt idx="50373">
                  <c:v>0.90224069065572887</c:v>
                </c:pt>
                <c:pt idx="50374">
                  <c:v>0.90225860185201767</c:v>
                </c:pt>
                <c:pt idx="50375">
                  <c:v>0.90227651304830647</c:v>
                </c:pt>
                <c:pt idx="50376">
                  <c:v>0.90229442424459527</c:v>
                </c:pt>
                <c:pt idx="50377">
                  <c:v>0.90231233544088407</c:v>
                </c:pt>
                <c:pt idx="50378">
                  <c:v>0.90233024663717287</c:v>
                </c:pt>
                <c:pt idx="50379">
                  <c:v>0.90234815783346167</c:v>
                </c:pt>
                <c:pt idx="50380">
                  <c:v>0.90236606902975047</c:v>
                </c:pt>
                <c:pt idx="50381">
                  <c:v>0.90238398022603927</c:v>
                </c:pt>
                <c:pt idx="50382">
                  <c:v>0.90240189142232807</c:v>
                </c:pt>
                <c:pt idx="50383">
                  <c:v>0.90241980261861687</c:v>
                </c:pt>
                <c:pt idx="50384">
                  <c:v>0.90243771381490567</c:v>
                </c:pt>
                <c:pt idx="50385">
                  <c:v>0.90245562501119447</c:v>
                </c:pt>
                <c:pt idx="50386">
                  <c:v>0.90247353620748327</c:v>
                </c:pt>
                <c:pt idx="50387">
                  <c:v>0.90249144740377207</c:v>
                </c:pt>
                <c:pt idx="50388">
                  <c:v>0.90250935860006087</c:v>
                </c:pt>
                <c:pt idx="50389">
                  <c:v>0.90252726979634967</c:v>
                </c:pt>
                <c:pt idx="50390">
                  <c:v>0.90254518099263847</c:v>
                </c:pt>
                <c:pt idx="50391">
                  <c:v>0.90256309218892727</c:v>
                </c:pt>
                <c:pt idx="50392">
                  <c:v>0.90258100338521607</c:v>
                </c:pt>
                <c:pt idx="50393">
                  <c:v>0.90259891458150487</c:v>
                </c:pt>
                <c:pt idx="50394">
                  <c:v>0.90261682577779367</c:v>
                </c:pt>
                <c:pt idx="50395">
                  <c:v>0.90263473697408247</c:v>
                </c:pt>
                <c:pt idx="50396">
                  <c:v>0.90265264817037127</c:v>
                </c:pt>
                <c:pt idx="50397">
                  <c:v>0.90267055936666007</c:v>
                </c:pt>
                <c:pt idx="50398">
                  <c:v>0.90268847056294887</c:v>
                </c:pt>
                <c:pt idx="50399">
                  <c:v>0.90270638175923767</c:v>
                </c:pt>
                <c:pt idx="50400">
                  <c:v>0.90272429295552647</c:v>
                </c:pt>
                <c:pt idx="50401">
                  <c:v>0.90274220415181528</c:v>
                </c:pt>
                <c:pt idx="50402">
                  <c:v>0.90276011534810408</c:v>
                </c:pt>
                <c:pt idx="50403">
                  <c:v>0.90277802654439288</c:v>
                </c:pt>
                <c:pt idx="50404">
                  <c:v>0.90279593774068168</c:v>
                </c:pt>
                <c:pt idx="50405">
                  <c:v>0.90281384893697048</c:v>
                </c:pt>
                <c:pt idx="50406">
                  <c:v>0.90283176013325928</c:v>
                </c:pt>
                <c:pt idx="50407">
                  <c:v>0.90284967132954808</c:v>
                </c:pt>
                <c:pt idx="50408">
                  <c:v>0.90286758252583688</c:v>
                </c:pt>
                <c:pt idx="50409">
                  <c:v>0.90288549372212568</c:v>
                </c:pt>
                <c:pt idx="50410">
                  <c:v>0.90290340491841448</c:v>
                </c:pt>
                <c:pt idx="50411">
                  <c:v>0.90292131611470328</c:v>
                </c:pt>
                <c:pt idx="50412">
                  <c:v>0.90293922731099208</c:v>
                </c:pt>
                <c:pt idx="50413">
                  <c:v>0.90295713850728088</c:v>
                </c:pt>
                <c:pt idx="50414">
                  <c:v>0.90297504970356968</c:v>
                </c:pt>
                <c:pt idx="50415">
                  <c:v>0.90299296089985848</c:v>
                </c:pt>
                <c:pt idx="50416">
                  <c:v>0.90301087209614728</c:v>
                </c:pt>
                <c:pt idx="50417">
                  <c:v>0.90302878329243608</c:v>
                </c:pt>
                <c:pt idx="50418">
                  <c:v>0.90304669448872488</c:v>
                </c:pt>
                <c:pt idx="50419">
                  <c:v>0.90306460568501368</c:v>
                </c:pt>
                <c:pt idx="50420">
                  <c:v>0.90308251688130248</c:v>
                </c:pt>
                <c:pt idx="50421">
                  <c:v>0.90310042807759128</c:v>
                </c:pt>
                <c:pt idx="50422">
                  <c:v>0.90311833927388008</c:v>
                </c:pt>
                <c:pt idx="50423">
                  <c:v>0.90313625047016888</c:v>
                </c:pt>
                <c:pt idx="50424">
                  <c:v>0.90315416166645768</c:v>
                </c:pt>
                <c:pt idx="50425">
                  <c:v>0.90317207286274648</c:v>
                </c:pt>
                <c:pt idx="50426">
                  <c:v>0.90318998405903528</c:v>
                </c:pt>
                <c:pt idx="50427">
                  <c:v>0.90320789525532408</c:v>
                </c:pt>
                <c:pt idx="50428">
                  <c:v>0.90322580645161288</c:v>
                </c:pt>
                <c:pt idx="50429">
                  <c:v>0.90324371764790168</c:v>
                </c:pt>
                <c:pt idx="50430">
                  <c:v>0.90326162884419048</c:v>
                </c:pt>
                <c:pt idx="50431">
                  <c:v>0.90327954004047928</c:v>
                </c:pt>
                <c:pt idx="50432">
                  <c:v>0.90329745123676808</c:v>
                </c:pt>
                <c:pt idx="50433">
                  <c:v>0.90331536243305688</c:v>
                </c:pt>
                <c:pt idx="50434">
                  <c:v>0.90333327362934568</c:v>
                </c:pt>
                <c:pt idx="50435">
                  <c:v>0.90335118482563448</c:v>
                </c:pt>
                <c:pt idx="50436">
                  <c:v>0.90336909602192328</c:v>
                </c:pt>
                <c:pt idx="50437">
                  <c:v>0.90338700721821208</c:v>
                </c:pt>
                <c:pt idx="50438">
                  <c:v>0.90340491841450088</c:v>
                </c:pt>
                <c:pt idx="50439">
                  <c:v>0.90342282961078968</c:v>
                </c:pt>
                <c:pt idx="50440">
                  <c:v>0.90344074080707848</c:v>
                </c:pt>
                <c:pt idx="50441">
                  <c:v>0.90345865200336728</c:v>
                </c:pt>
                <c:pt idx="50442">
                  <c:v>0.90347656319965608</c:v>
                </c:pt>
                <c:pt idx="50443">
                  <c:v>0.90349447439594488</c:v>
                </c:pt>
                <c:pt idx="50444">
                  <c:v>0.90351238559223368</c:v>
                </c:pt>
                <c:pt idx="50445">
                  <c:v>0.90353029678852248</c:v>
                </c:pt>
                <c:pt idx="50446">
                  <c:v>0.90354820798481128</c:v>
                </c:pt>
                <c:pt idx="50447">
                  <c:v>0.90356611918110008</c:v>
                </c:pt>
                <c:pt idx="50448">
                  <c:v>0.90358403037738888</c:v>
                </c:pt>
                <c:pt idx="50449">
                  <c:v>0.90360194157367768</c:v>
                </c:pt>
                <c:pt idx="50450">
                  <c:v>0.90361985276996648</c:v>
                </c:pt>
                <c:pt idx="50451">
                  <c:v>0.90363776396625528</c:v>
                </c:pt>
                <c:pt idx="50452">
                  <c:v>0.90365567516254408</c:v>
                </c:pt>
                <c:pt idx="50453">
                  <c:v>0.90367358635883288</c:v>
                </c:pt>
                <c:pt idx="50454">
                  <c:v>0.90369149755512168</c:v>
                </c:pt>
                <c:pt idx="50455">
                  <c:v>0.90370940875141048</c:v>
                </c:pt>
                <c:pt idx="50456">
                  <c:v>0.90372731994769928</c:v>
                </c:pt>
                <c:pt idx="50457">
                  <c:v>0.90374523114398808</c:v>
                </c:pt>
                <c:pt idx="50458">
                  <c:v>0.90376314234027688</c:v>
                </c:pt>
                <c:pt idx="50459">
                  <c:v>0.90378105353656568</c:v>
                </c:pt>
                <c:pt idx="50460">
                  <c:v>0.90379896473285448</c:v>
                </c:pt>
                <c:pt idx="50461">
                  <c:v>0.90381687592914328</c:v>
                </c:pt>
                <c:pt idx="50462">
                  <c:v>0.90383478712543208</c:v>
                </c:pt>
                <c:pt idx="50463">
                  <c:v>0.90385269832172088</c:v>
                </c:pt>
                <c:pt idx="50464">
                  <c:v>0.90387060951800968</c:v>
                </c:pt>
                <c:pt idx="50465">
                  <c:v>0.90388852071429848</c:v>
                </c:pt>
                <c:pt idx="50466">
                  <c:v>0.90390643191058728</c:v>
                </c:pt>
                <c:pt idx="50467">
                  <c:v>0.90392434310687608</c:v>
                </c:pt>
                <c:pt idx="50468">
                  <c:v>0.90394225430316488</c:v>
                </c:pt>
                <c:pt idx="50469">
                  <c:v>0.90396016549945368</c:v>
                </c:pt>
                <c:pt idx="50470">
                  <c:v>0.90397807669574248</c:v>
                </c:pt>
                <c:pt idx="50471">
                  <c:v>0.90399598789203128</c:v>
                </c:pt>
                <c:pt idx="50472">
                  <c:v>0.90401389908832008</c:v>
                </c:pt>
                <c:pt idx="50473">
                  <c:v>0.90403181028460888</c:v>
                </c:pt>
                <c:pt idx="50474">
                  <c:v>0.90404972148089768</c:v>
                </c:pt>
                <c:pt idx="50475">
                  <c:v>0.90406763267718648</c:v>
                </c:pt>
                <c:pt idx="50476">
                  <c:v>0.90408554387347528</c:v>
                </c:pt>
                <c:pt idx="50477">
                  <c:v>0.90410345506976408</c:v>
                </c:pt>
                <c:pt idx="50478">
                  <c:v>0.90412136626605288</c:v>
                </c:pt>
                <c:pt idx="50479">
                  <c:v>0.90413927746234168</c:v>
                </c:pt>
                <c:pt idx="50480">
                  <c:v>0.90415718865863048</c:v>
                </c:pt>
                <c:pt idx="50481">
                  <c:v>0.90417509985491928</c:v>
                </c:pt>
                <c:pt idx="50482">
                  <c:v>0.90419301105120808</c:v>
                </c:pt>
                <c:pt idx="50483">
                  <c:v>0.90421092224749688</c:v>
                </c:pt>
                <c:pt idx="50484">
                  <c:v>0.90422883344378568</c:v>
                </c:pt>
                <c:pt idx="50485">
                  <c:v>0.90424674464007448</c:v>
                </c:pt>
                <c:pt idx="50486">
                  <c:v>0.90426465583636328</c:v>
                </c:pt>
                <c:pt idx="50487">
                  <c:v>0.90428256703265208</c:v>
                </c:pt>
                <c:pt idx="50488">
                  <c:v>0.90430047822894088</c:v>
                </c:pt>
                <c:pt idx="50489">
                  <c:v>0.90431838942522969</c:v>
                </c:pt>
                <c:pt idx="50490">
                  <c:v>0.90433630062151849</c:v>
                </c:pt>
                <c:pt idx="50491">
                  <c:v>0.90435421181780729</c:v>
                </c:pt>
                <c:pt idx="50492">
                  <c:v>0.90437212301409609</c:v>
                </c:pt>
                <c:pt idx="50493">
                  <c:v>0.90439003421038489</c:v>
                </c:pt>
                <c:pt idx="50494">
                  <c:v>0.90440794540667369</c:v>
                </c:pt>
                <c:pt idx="50495">
                  <c:v>0.90442585660296249</c:v>
                </c:pt>
                <c:pt idx="50496">
                  <c:v>0.90444376779925129</c:v>
                </c:pt>
                <c:pt idx="50497">
                  <c:v>0.90446167899554009</c:v>
                </c:pt>
                <c:pt idx="50498">
                  <c:v>0.90447959019182889</c:v>
                </c:pt>
                <c:pt idx="50499">
                  <c:v>0.90449750138811769</c:v>
                </c:pt>
                <c:pt idx="50500">
                  <c:v>0.90451541258440649</c:v>
                </c:pt>
                <c:pt idx="50501">
                  <c:v>0.90453332378069529</c:v>
                </c:pt>
                <c:pt idx="50502">
                  <c:v>0.90455123497698409</c:v>
                </c:pt>
                <c:pt idx="50503">
                  <c:v>0.90456914617327289</c:v>
                </c:pt>
                <c:pt idx="50504">
                  <c:v>0.90458705736956169</c:v>
                </c:pt>
                <c:pt idx="50505">
                  <c:v>0.90460496856585049</c:v>
                </c:pt>
                <c:pt idx="50506">
                  <c:v>0.90462287976213929</c:v>
                </c:pt>
                <c:pt idx="50507">
                  <c:v>0.90464079095842809</c:v>
                </c:pt>
                <c:pt idx="50508">
                  <c:v>0.90465870215471689</c:v>
                </c:pt>
                <c:pt idx="50509">
                  <c:v>0.90467661335100569</c:v>
                </c:pt>
                <c:pt idx="50510">
                  <c:v>0.90469452454729449</c:v>
                </c:pt>
                <c:pt idx="50511">
                  <c:v>0.90471243574358329</c:v>
                </c:pt>
                <c:pt idx="50512">
                  <c:v>0.90473034693987209</c:v>
                </c:pt>
                <c:pt idx="50513">
                  <c:v>0.90474825813616089</c:v>
                </c:pt>
                <c:pt idx="50514">
                  <c:v>0.90476616933244969</c:v>
                </c:pt>
                <c:pt idx="50515">
                  <c:v>0.90478408052873849</c:v>
                </c:pt>
                <c:pt idx="50516">
                  <c:v>0.90480199172502729</c:v>
                </c:pt>
                <c:pt idx="50517">
                  <c:v>0.90481990292131609</c:v>
                </c:pt>
                <c:pt idx="50518">
                  <c:v>0.90483781411760489</c:v>
                </c:pt>
                <c:pt idx="50519">
                  <c:v>0.90485572531389369</c:v>
                </c:pt>
                <c:pt idx="50520">
                  <c:v>0.90487363651018249</c:v>
                </c:pt>
                <c:pt idx="50521">
                  <c:v>0.90489154770647129</c:v>
                </c:pt>
                <c:pt idx="50522">
                  <c:v>0.90490945890276009</c:v>
                </c:pt>
                <c:pt idx="50523">
                  <c:v>0.90492737009904889</c:v>
                </c:pt>
                <c:pt idx="50524">
                  <c:v>0.90494528129533769</c:v>
                </c:pt>
                <c:pt idx="50525">
                  <c:v>0.90496319249162649</c:v>
                </c:pt>
                <c:pt idx="50526">
                  <c:v>0.90498110368791529</c:v>
                </c:pt>
                <c:pt idx="50527">
                  <c:v>0.90499901488420409</c:v>
                </c:pt>
                <c:pt idx="50528">
                  <c:v>0.90501692608049289</c:v>
                </c:pt>
                <c:pt idx="50529">
                  <c:v>0.90503483727678169</c:v>
                </c:pt>
                <c:pt idx="50530">
                  <c:v>0.90505274847307049</c:v>
                </c:pt>
                <c:pt idx="50531">
                  <c:v>0.90507065966935929</c:v>
                </c:pt>
                <c:pt idx="50532">
                  <c:v>0.90508857086564809</c:v>
                </c:pt>
                <c:pt idx="50533">
                  <c:v>0.90510648206193689</c:v>
                </c:pt>
                <c:pt idx="50534">
                  <c:v>0.90512439325822569</c:v>
                </c:pt>
                <c:pt idx="50535">
                  <c:v>0.90514230445451449</c:v>
                </c:pt>
                <c:pt idx="50536">
                  <c:v>0.90516021565080329</c:v>
                </c:pt>
                <c:pt idx="50537">
                  <c:v>0.90517812684709209</c:v>
                </c:pt>
                <c:pt idx="50538">
                  <c:v>0.90519603804338089</c:v>
                </c:pt>
                <c:pt idx="50539">
                  <c:v>0.90521394923966969</c:v>
                </c:pt>
                <c:pt idx="50540">
                  <c:v>0.90523186043595849</c:v>
                </c:pt>
                <c:pt idx="50541">
                  <c:v>0.90524977163224729</c:v>
                </c:pt>
                <c:pt idx="50542">
                  <c:v>0.90526768282853609</c:v>
                </c:pt>
                <c:pt idx="50543">
                  <c:v>0.90528559402482489</c:v>
                </c:pt>
                <c:pt idx="50544">
                  <c:v>0.90530350522111369</c:v>
                </c:pt>
                <c:pt idx="50545">
                  <c:v>0.90532141641740249</c:v>
                </c:pt>
                <c:pt idx="50546">
                  <c:v>0.90533932761369129</c:v>
                </c:pt>
                <c:pt idx="50547">
                  <c:v>0.90535723880998009</c:v>
                </c:pt>
                <c:pt idx="50548">
                  <c:v>0.90537515000626889</c:v>
                </c:pt>
                <c:pt idx="50549">
                  <c:v>0.90539306120255769</c:v>
                </c:pt>
                <c:pt idx="50550">
                  <c:v>0.90541097239884649</c:v>
                </c:pt>
                <c:pt idx="50551">
                  <c:v>0.90542888359513529</c:v>
                </c:pt>
                <c:pt idx="50552">
                  <c:v>0.90544679479142409</c:v>
                </c:pt>
                <c:pt idx="50553">
                  <c:v>0.90546470598771289</c:v>
                </c:pt>
                <c:pt idx="50554">
                  <c:v>0.90548261718400169</c:v>
                </c:pt>
                <c:pt idx="50555">
                  <c:v>0.90550052838029049</c:v>
                </c:pt>
                <c:pt idx="50556">
                  <c:v>0.90551843957657929</c:v>
                </c:pt>
                <c:pt idx="50557">
                  <c:v>0.90553635077286809</c:v>
                </c:pt>
                <c:pt idx="50558">
                  <c:v>0.90555426196915689</c:v>
                </c:pt>
                <c:pt idx="50559">
                  <c:v>0.90557217316544569</c:v>
                </c:pt>
                <c:pt idx="50560">
                  <c:v>0.90559008436173449</c:v>
                </c:pt>
                <c:pt idx="50561">
                  <c:v>0.90560799555802329</c:v>
                </c:pt>
                <c:pt idx="50562">
                  <c:v>0.90562590675431209</c:v>
                </c:pt>
                <c:pt idx="50563">
                  <c:v>0.90564381795060089</c:v>
                </c:pt>
                <c:pt idx="50564">
                  <c:v>0.90566172914688969</c:v>
                </c:pt>
                <c:pt idx="50565">
                  <c:v>0.90567964034317849</c:v>
                </c:pt>
                <c:pt idx="50566">
                  <c:v>0.90569755153946729</c:v>
                </c:pt>
                <c:pt idx="50567">
                  <c:v>0.90571546273575609</c:v>
                </c:pt>
                <c:pt idx="50568">
                  <c:v>0.90573337393204489</c:v>
                </c:pt>
                <c:pt idx="50569">
                  <c:v>0.90575128512833369</c:v>
                </c:pt>
                <c:pt idx="50570">
                  <c:v>0.90576919632462249</c:v>
                </c:pt>
                <c:pt idx="50571">
                  <c:v>0.90578710752091129</c:v>
                </c:pt>
                <c:pt idx="50572">
                  <c:v>0.90580501871720009</c:v>
                </c:pt>
                <c:pt idx="50573">
                  <c:v>0.90582292991348889</c:v>
                </c:pt>
                <c:pt idx="50574">
                  <c:v>0.90584084110977769</c:v>
                </c:pt>
                <c:pt idx="50575">
                  <c:v>0.90585875230606649</c:v>
                </c:pt>
                <c:pt idx="50576">
                  <c:v>0.90587666350235529</c:v>
                </c:pt>
                <c:pt idx="50577">
                  <c:v>0.9058945746986441</c:v>
                </c:pt>
                <c:pt idx="50578">
                  <c:v>0.9059124858949329</c:v>
                </c:pt>
                <c:pt idx="50579">
                  <c:v>0.9059303970912217</c:v>
                </c:pt>
                <c:pt idx="50580">
                  <c:v>0.9059483082875105</c:v>
                </c:pt>
                <c:pt idx="50581">
                  <c:v>0.9059662194837993</c:v>
                </c:pt>
                <c:pt idx="50582">
                  <c:v>0.9059841306800881</c:v>
                </c:pt>
                <c:pt idx="50583">
                  <c:v>0.9060020418763769</c:v>
                </c:pt>
                <c:pt idx="50584">
                  <c:v>0.9060199530726657</c:v>
                </c:pt>
                <c:pt idx="50585">
                  <c:v>0.9060378642689545</c:v>
                </c:pt>
                <c:pt idx="50586">
                  <c:v>0.9060557754652433</c:v>
                </c:pt>
                <c:pt idx="50587">
                  <c:v>0.9060736866615321</c:v>
                </c:pt>
                <c:pt idx="50588">
                  <c:v>0.9060915978578209</c:v>
                </c:pt>
                <c:pt idx="50589">
                  <c:v>0.9061095090541097</c:v>
                </c:pt>
                <c:pt idx="50590">
                  <c:v>0.9061274202503985</c:v>
                </c:pt>
                <c:pt idx="50591">
                  <c:v>0.9061453314466873</c:v>
                </c:pt>
                <c:pt idx="50592">
                  <c:v>0.9061632426429761</c:v>
                </c:pt>
                <c:pt idx="50593">
                  <c:v>0.9061811538392649</c:v>
                </c:pt>
                <c:pt idx="50594">
                  <c:v>0.9061990650355537</c:v>
                </c:pt>
                <c:pt idx="50595">
                  <c:v>0.9062169762318425</c:v>
                </c:pt>
                <c:pt idx="50596">
                  <c:v>0.9062348874281313</c:v>
                </c:pt>
                <c:pt idx="50597">
                  <c:v>0.9062527986244201</c:v>
                </c:pt>
                <c:pt idx="50598">
                  <c:v>0.9062707098207089</c:v>
                </c:pt>
                <c:pt idx="50599">
                  <c:v>0.9062886210169977</c:v>
                </c:pt>
                <c:pt idx="50600">
                  <c:v>0.9063065322132865</c:v>
                </c:pt>
                <c:pt idx="50601">
                  <c:v>0.9063244434095753</c:v>
                </c:pt>
                <c:pt idx="50602">
                  <c:v>0.9063423546058641</c:v>
                </c:pt>
                <c:pt idx="50603">
                  <c:v>0.9063602658021529</c:v>
                </c:pt>
                <c:pt idx="50604">
                  <c:v>0.9063781769984417</c:v>
                </c:pt>
                <c:pt idx="50605">
                  <c:v>0.9063960881947305</c:v>
                </c:pt>
                <c:pt idx="50606">
                  <c:v>0.9064139993910193</c:v>
                </c:pt>
                <c:pt idx="50607">
                  <c:v>0.9064319105873081</c:v>
                </c:pt>
                <c:pt idx="50608">
                  <c:v>0.9064498217835969</c:v>
                </c:pt>
                <c:pt idx="50609">
                  <c:v>0.9064677329798857</c:v>
                </c:pt>
                <c:pt idx="50610">
                  <c:v>0.9064856441761745</c:v>
                </c:pt>
                <c:pt idx="50611">
                  <c:v>0.9065035553724633</c:v>
                </c:pt>
                <c:pt idx="50612">
                  <c:v>0.9065214665687521</c:v>
                </c:pt>
                <c:pt idx="50613">
                  <c:v>0.9065393777650409</c:v>
                </c:pt>
                <c:pt idx="50614">
                  <c:v>0.9065572889613297</c:v>
                </c:pt>
                <c:pt idx="50615">
                  <c:v>0.9065752001576185</c:v>
                </c:pt>
                <c:pt idx="50616">
                  <c:v>0.9065931113539073</c:v>
                </c:pt>
                <c:pt idx="50617">
                  <c:v>0.9066110225501961</c:v>
                </c:pt>
                <c:pt idx="50618">
                  <c:v>0.9066289337464849</c:v>
                </c:pt>
                <c:pt idx="50619">
                  <c:v>0.9066468449427737</c:v>
                </c:pt>
                <c:pt idx="50620">
                  <c:v>0.9066647561390625</c:v>
                </c:pt>
                <c:pt idx="50621">
                  <c:v>0.9066826673353513</c:v>
                </c:pt>
                <c:pt idx="50622">
                  <c:v>0.9067005785316401</c:v>
                </c:pt>
                <c:pt idx="50623">
                  <c:v>0.9067184897279289</c:v>
                </c:pt>
                <c:pt idx="50624">
                  <c:v>0.9067364009242177</c:v>
                </c:pt>
                <c:pt idx="50625">
                  <c:v>0.9067543121205065</c:v>
                </c:pt>
                <c:pt idx="50626">
                  <c:v>0.9067722233167953</c:v>
                </c:pt>
                <c:pt idx="50627">
                  <c:v>0.9067901345130841</c:v>
                </c:pt>
                <c:pt idx="50628">
                  <c:v>0.9068080457093729</c:v>
                </c:pt>
                <c:pt idx="50629">
                  <c:v>0.9068259569056617</c:v>
                </c:pt>
                <c:pt idx="50630">
                  <c:v>0.9068438681019505</c:v>
                </c:pt>
                <c:pt idx="50631">
                  <c:v>0.9068617792982393</c:v>
                </c:pt>
                <c:pt idx="50632">
                  <c:v>0.9068796904945281</c:v>
                </c:pt>
                <c:pt idx="50633">
                  <c:v>0.9068976016908169</c:v>
                </c:pt>
                <c:pt idx="50634">
                  <c:v>0.9069155128871057</c:v>
                </c:pt>
                <c:pt idx="50635">
                  <c:v>0.9069334240833945</c:v>
                </c:pt>
                <c:pt idx="50636">
                  <c:v>0.9069513352796833</c:v>
                </c:pt>
                <c:pt idx="50637">
                  <c:v>0.9069692464759721</c:v>
                </c:pt>
                <c:pt idx="50638">
                  <c:v>0.9069871576722609</c:v>
                </c:pt>
                <c:pt idx="50639">
                  <c:v>0.9070050688685497</c:v>
                </c:pt>
                <c:pt idx="50640">
                  <c:v>0.9070229800648385</c:v>
                </c:pt>
                <c:pt idx="50641">
                  <c:v>0.9070408912611273</c:v>
                </c:pt>
                <c:pt idx="50642">
                  <c:v>0.9070588024574161</c:v>
                </c:pt>
                <c:pt idx="50643">
                  <c:v>0.9070767136537049</c:v>
                </c:pt>
                <c:pt idx="50644">
                  <c:v>0.9070946248499937</c:v>
                </c:pt>
                <c:pt idx="50645">
                  <c:v>0.9071125360462825</c:v>
                </c:pt>
                <c:pt idx="50646">
                  <c:v>0.9071304472425713</c:v>
                </c:pt>
                <c:pt idx="50647">
                  <c:v>0.9071483584388601</c:v>
                </c:pt>
                <c:pt idx="50648">
                  <c:v>0.9071662696351489</c:v>
                </c:pt>
                <c:pt idx="50649">
                  <c:v>0.9071841808314377</c:v>
                </c:pt>
                <c:pt idx="50650">
                  <c:v>0.9072020920277265</c:v>
                </c:pt>
                <c:pt idx="50651">
                  <c:v>0.9072200032240153</c:v>
                </c:pt>
                <c:pt idx="50652">
                  <c:v>0.9072379144203041</c:v>
                </c:pt>
                <c:pt idx="50653">
                  <c:v>0.9072558256165929</c:v>
                </c:pt>
                <c:pt idx="50654">
                  <c:v>0.9072737368128817</c:v>
                </c:pt>
                <c:pt idx="50655">
                  <c:v>0.9072916480091705</c:v>
                </c:pt>
                <c:pt idx="50656">
                  <c:v>0.9073095592054593</c:v>
                </c:pt>
                <c:pt idx="50657">
                  <c:v>0.9073274704017481</c:v>
                </c:pt>
                <c:pt idx="50658">
                  <c:v>0.9073453815980369</c:v>
                </c:pt>
                <c:pt idx="50659">
                  <c:v>0.9073632927943257</c:v>
                </c:pt>
                <c:pt idx="50660">
                  <c:v>0.9073812039906145</c:v>
                </c:pt>
                <c:pt idx="50661">
                  <c:v>0.9073991151869033</c:v>
                </c:pt>
                <c:pt idx="50662">
                  <c:v>0.9074170263831921</c:v>
                </c:pt>
                <c:pt idx="50663">
                  <c:v>0.9074349375794809</c:v>
                </c:pt>
                <c:pt idx="50664">
                  <c:v>0.9074528487757697</c:v>
                </c:pt>
                <c:pt idx="50665">
                  <c:v>0.9074707599720585</c:v>
                </c:pt>
                <c:pt idx="50666">
                  <c:v>0.90748867116834731</c:v>
                </c:pt>
                <c:pt idx="50667">
                  <c:v>0.90750658236463611</c:v>
                </c:pt>
                <c:pt idx="50668">
                  <c:v>0.90752449356092491</c:v>
                </c:pt>
                <c:pt idx="50669">
                  <c:v>0.90754240475721371</c:v>
                </c:pt>
                <c:pt idx="50670">
                  <c:v>0.90756031595350251</c:v>
                </c:pt>
                <c:pt idx="50671">
                  <c:v>0.90757822714979131</c:v>
                </c:pt>
                <c:pt idx="50672">
                  <c:v>0.90759613834608011</c:v>
                </c:pt>
                <c:pt idx="50673">
                  <c:v>0.90761404954236891</c:v>
                </c:pt>
                <c:pt idx="50674">
                  <c:v>0.90763196073865771</c:v>
                </c:pt>
                <c:pt idx="50675">
                  <c:v>0.90764987193494651</c:v>
                </c:pt>
                <c:pt idx="50676">
                  <c:v>0.90766778313123531</c:v>
                </c:pt>
                <c:pt idx="50677">
                  <c:v>0.90768569432752411</c:v>
                </c:pt>
                <c:pt idx="50678">
                  <c:v>0.90770360552381291</c:v>
                </c:pt>
                <c:pt idx="50679">
                  <c:v>0.90772151672010171</c:v>
                </c:pt>
                <c:pt idx="50680">
                  <c:v>0.90773942791639051</c:v>
                </c:pt>
                <c:pt idx="50681">
                  <c:v>0.90775733911267931</c:v>
                </c:pt>
                <c:pt idx="50682">
                  <c:v>0.90777525030896811</c:v>
                </c:pt>
                <c:pt idx="50683">
                  <c:v>0.90779316150525691</c:v>
                </c:pt>
                <c:pt idx="50684">
                  <c:v>0.90781107270154571</c:v>
                </c:pt>
                <c:pt idx="50685">
                  <c:v>0.90782898389783451</c:v>
                </c:pt>
                <c:pt idx="50686">
                  <c:v>0.90784689509412331</c:v>
                </c:pt>
                <c:pt idx="50687">
                  <c:v>0.90786480629041211</c:v>
                </c:pt>
                <c:pt idx="50688">
                  <c:v>0.90788271748670091</c:v>
                </c:pt>
                <c:pt idx="50689">
                  <c:v>0.90790062868298971</c:v>
                </c:pt>
                <c:pt idx="50690">
                  <c:v>0.90791853987927851</c:v>
                </c:pt>
                <c:pt idx="50691">
                  <c:v>0.90793645107556731</c:v>
                </c:pt>
                <c:pt idx="50692">
                  <c:v>0.90795436227185611</c:v>
                </c:pt>
                <c:pt idx="50693">
                  <c:v>0.90797227346814491</c:v>
                </c:pt>
                <c:pt idx="50694">
                  <c:v>0.90799018466443371</c:v>
                </c:pt>
                <c:pt idx="50695">
                  <c:v>0.90800809586072251</c:v>
                </c:pt>
                <c:pt idx="50696">
                  <c:v>0.90802600705701131</c:v>
                </c:pt>
                <c:pt idx="50697">
                  <c:v>0.90804391825330011</c:v>
                </c:pt>
                <c:pt idx="50698">
                  <c:v>0.90806182944958891</c:v>
                </c:pt>
                <c:pt idx="50699">
                  <c:v>0.90807974064587771</c:v>
                </c:pt>
                <c:pt idx="50700">
                  <c:v>0.90809765184216651</c:v>
                </c:pt>
                <c:pt idx="50701">
                  <c:v>0.90811556303845531</c:v>
                </c:pt>
                <c:pt idx="50702">
                  <c:v>0.90813347423474411</c:v>
                </c:pt>
                <c:pt idx="50703">
                  <c:v>0.90815138543103291</c:v>
                </c:pt>
                <c:pt idx="50704">
                  <c:v>0.90816929662732171</c:v>
                </c:pt>
                <c:pt idx="50705">
                  <c:v>0.90818720782361051</c:v>
                </c:pt>
                <c:pt idx="50706">
                  <c:v>0.90820511901989931</c:v>
                </c:pt>
                <c:pt idx="50707">
                  <c:v>0.90822303021618811</c:v>
                </c:pt>
                <c:pt idx="50708">
                  <c:v>0.90824094141247691</c:v>
                </c:pt>
                <c:pt idx="50709">
                  <c:v>0.90825885260876571</c:v>
                </c:pt>
                <c:pt idx="50710">
                  <c:v>0.90827676380505451</c:v>
                </c:pt>
                <c:pt idx="50711">
                  <c:v>0.90829467500134331</c:v>
                </c:pt>
                <c:pt idx="50712">
                  <c:v>0.90831258619763211</c:v>
                </c:pt>
                <c:pt idx="50713">
                  <c:v>0.90833049739392091</c:v>
                </c:pt>
                <c:pt idx="50714">
                  <c:v>0.90834840859020971</c:v>
                </c:pt>
                <c:pt idx="50715">
                  <c:v>0.90836631978649851</c:v>
                </c:pt>
                <c:pt idx="50716">
                  <c:v>0.90838423098278731</c:v>
                </c:pt>
                <c:pt idx="50717">
                  <c:v>0.90840214217907611</c:v>
                </c:pt>
                <c:pt idx="50718">
                  <c:v>0.90842005337536491</c:v>
                </c:pt>
                <c:pt idx="50719">
                  <c:v>0.90843796457165371</c:v>
                </c:pt>
                <c:pt idx="50720">
                  <c:v>0.90845587576794251</c:v>
                </c:pt>
                <c:pt idx="50721">
                  <c:v>0.90847378696423131</c:v>
                </c:pt>
                <c:pt idx="50722">
                  <c:v>0.90849169816052011</c:v>
                </c:pt>
                <c:pt idx="50723">
                  <c:v>0.90850960935680891</c:v>
                </c:pt>
                <c:pt idx="50724">
                  <c:v>0.90852752055309771</c:v>
                </c:pt>
                <c:pt idx="50725">
                  <c:v>0.90854543174938651</c:v>
                </c:pt>
                <c:pt idx="50726">
                  <c:v>0.90856334294567531</c:v>
                </c:pt>
                <c:pt idx="50727">
                  <c:v>0.90858125414196411</c:v>
                </c:pt>
                <c:pt idx="50728">
                  <c:v>0.90859916533825291</c:v>
                </c:pt>
                <c:pt idx="50729">
                  <c:v>0.90861707653454171</c:v>
                </c:pt>
                <c:pt idx="50730">
                  <c:v>0.90863498773083051</c:v>
                </c:pt>
                <c:pt idx="50731">
                  <c:v>0.90865289892711931</c:v>
                </c:pt>
                <c:pt idx="50732">
                  <c:v>0.90867081012340811</c:v>
                </c:pt>
                <c:pt idx="50733">
                  <c:v>0.90868872131969691</c:v>
                </c:pt>
                <c:pt idx="50734">
                  <c:v>0.90870663251598571</c:v>
                </c:pt>
                <c:pt idx="50735">
                  <c:v>0.90872454371227451</c:v>
                </c:pt>
                <c:pt idx="50736">
                  <c:v>0.90874245490856331</c:v>
                </c:pt>
                <c:pt idx="50737">
                  <c:v>0.90876036610485211</c:v>
                </c:pt>
                <c:pt idx="50738">
                  <c:v>0.90877827730114091</c:v>
                </c:pt>
                <c:pt idx="50739">
                  <c:v>0.90879618849742971</c:v>
                </c:pt>
                <c:pt idx="50740">
                  <c:v>0.90881409969371851</c:v>
                </c:pt>
                <c:pt idx="50741">
                  <c:v>0.90883201089000731</c:v>
                </c:pt>
                <c:pt idx="50742">
                  <c:v>0.90884992208629611</c:v>
                </c:pt>
                <c:pt idx="50743">
                  <c:v>0.90886783328258491</c:v>
                </c:pt>
                <c:pt idx="50744">
                  <c:v>0.90888574447887371</c:v>
                </c:pt>
                <c:pt idx="50745">
                  <c:v>0.90890365567516251</c:v>
                </c:pt>
                <c:pt idx="50746">
                  <c:v>0.90892156687145131</c:v>
                </c:pt>
                <c:pt idx="50747">
                  <c:v>0.90893947806774011</c:v>
                </c:pt>
                <c:pt idx="50748">
                  <c:v>0.90895738926402891</c:v>
                </c:pt>
                <c:pt idx="50749">
                  <c:v>0.90897530046031771</c:v>
                </c:pt>
                <c:pt idx="50750">
                  <c:v>0.90899321165660651</c:v>
                </c:pt>
                <c:pt idx="50751">
                  <c:v>0.90901112285289531</c:v>
                </c:pt>
                <c:pt idx="50752">
                  <c:v>0.90902903404918411</c:v>
                </c:pt>
                <c:pt idx="50753">
                  <c:v>0.90904694524547291</c:v>
                </c:pt>
                <c:pt idx="50754">
                  <c:v>0.90906485644176172</c:v>
                </c:pt>
                <c:pt idx="50755">
                  <c:v>0.90908276763805052</c:v>
                </c:pt>
                <c:pt idx="50756">
                  <c:v>0.90910067883433932</c:v>
                </c:pt>
                <c:pt idx="50757">
                  <c:v>0.90911859003062812</c:v>
                </c:pt>
                <c:pt idx="50758">
                  <c:v>0.90913650122691692</c:v>
                </c:pt>
                <c:pt idx="50759">
                  <c:v>0.90915441242320572</c:v>
                </c:pt>
                <c:pt idx="50760">
                  <c:v>0.90917232361949452</c:v>
                </c:pt>
                <c:pt idx="50761">
                  <c:v>0.90919023481578332</c:v>
                </c:pt>
                <c:pt idx="50762">
                  <c:v>0.90920814601207212</c:v>
                </c:pt>
                <c:pt idx="50763">
                  <c:v>0.90922605720836092</c:v>
                </c:pt>
                <c:pt idx="50764">
                  <c:v>0.90924396840464972</c:v>
                </c:pt>
                <c:pt idx="50765">
                  <c:v>0.90926187960093852</c:v>
                </c:pt>
                <c:pt idx="50766">
                  <c:v>0.90927979079722732</c:v>
                </c:pt>
                <c:pt idx="50767">
                  <c:v>0.90929770199351612</c:v>
                </c:pt>
                <c:pt idx="50768">
                  <c:v>0.90931561318980492</c:v>
                </c:pt>
                <c:pt idx="50769">
                  <c:v>0.90933352438609372</c:v>
                </c:pt>
                <c:pt idx="50770">
                  <c:v>0.90935143558238252</c:v>
                </c:pt>
                <c:pt idx="50771">
                  <c:v>0.90936934677867132</c:v>
                </c:pt>
                <c:pt idx="50772">
                  <c:v>0.90938725797496012</c:v>
                </c:pt>
                <c:pt idx="50773">
                  <c:v>0.90940516917124892</c:v>
                </c:pt>
                <c:pt idx="50774">
                  <c:v>0.90942308036753772</c:v>
                </c:pt>
                <c:pt idx="50775">
                  <c:v>0.90944099156382652</c:v>
                </c:pt>
                <c:pt idx="50776">
                  <c:v>0.90945890276011532</c:v>
                </c:pt>
                <c:pt idx="50777">
                  <c:v>0.90947681395640412</c:v>
                </c:pt>
                <c:pt idx="50778">
                  <c:v>0.90949472515269292</c:v>
                </c:pt>
                <c:pt idx="50779">
                  <c:v>0.90951263634898172</c:v>
                </c:pt>
                <c:pt idx="50780">
                  <c:v>0.90953054754527052</c:v>
                </c:pt>
                <c:pt idx="50781">
                  <c:v>0.90954845874155932</c:v>
                </c:pt>
                <c:pt idx="50782">
                  <c:v>0.90956636993784812</c:v>
                </c:pt>
                <c:pt idx="50783">
                  <c:v>0.90958428113413692</c:v>
                </c:pt>
                <c:pt idx="50784">
                  <c:v>0.90960219233042572</c:v>
                </c:pt>
                <c:pt idx="50785">
                  <c:v>0.90962010352671452</c:v>
                </c:pt>
                <c:pt idx="50786">
                  <c:v>0.90963801472300332</c:v>
                </c:pt>
                <c:pt idx="50787">
                  <c:v>0.90965592591929212</c:v>
                </c:pt>
                <c:pt idx="50788">
                  <c:v>0.90967383711558092</c:v>
                </c:pt>
                <c:pt idx="50789">
                  <c:v>0.90969174831186972</c:v>
                </c:pt>
                <c:pt idx="50790">
                  <c:v>0.90970965950815852</c:v>
                </c:pt>
                <c:pt idx="50791">
                  <c:v>0.90972757070444732</c:v>
                </c:pt>
                <c:pt idx="50792">
                  <c:v>0.90974548190073612</c:v>
                </c:pt>
                <c:pt idx="50793">
                  <c:v>0.90976339309702492</c:v>
                </c:pt>
                <c:pt idx="50794">
                  <c:v>0.90978130429331372</c:v>
                </c:pt>
                <c:pt idx="50795">
                  <c:v>0.90979921548960252</c:v>
                </c:pt>
                <c:pt idx="50796">
                  <c:v>0.90981712668589132</c:v>
                </c:pt>
                <c:pt idx="50797">
                  <c:v>0.90983503788218012</c:v>
                </c:pt>
                <c:pt idx="50798">
                  <c:v>0.90985294907846892</c:v>
                </c:pt>
                <c:pt idx="50799">
                  <c:v>0.90987086027475772</c:v>
                </c:pt>
                <c:pt idx="50800">
                  <c:v>0.90988877147104652</c:v>
                </c:pt>
                <c:pt idx="50801">
                  <c:v>0.90990668266733532</c:v>
                </c:pt>
                <c:pt idx="50802">
                  <c:v>0.90992459386362412</c:v>
                </c:pt>
                <c:pt idx="50803">
                  <c:v>0.90994250505991292</c:v>
                </c:pt>
                <c:pt idx="50804">
                  <c:v>0.90996041625620172</c:v>
                </c:pt>
                <c:pt idx="50805">
                  <c:v>0.90997832745249052</c:v>
                </c:pt>
                <c:pt idx="50806">
                  <c:v>0.90999623864877932</c:v>
                </c:pt>
                <c:pt idx="50807">
                  <c:v>0.91001414984506812</c:v>
                </c:pt>
                <c:pt idx="50808">
                  <c:v>0.91003206104135692</c:v>
                </c:pt>
                <c:pt idx="50809">
                  <c:v>0.91004997223764572</c:v>
                </c:pt>
                <c:pt idx="50810">
                  <c:v>0.91006788343393452</c:v>
                </c:pt>
                <c:pt idx="50811">
                  <c:v>0.91008579463022332</c:v>
                </c:pt>
                <c:pt idx="50812">
                  <c:v>0.91010370582651212</c:v>
                </c:pt>
                <c:pt idx="50813">
                  <c:v>0.91012161702280092</c:v>
                </c:pt>
                <c:pt idx="50814">
                  <c:v>0.91013952821908972</c:v>
                </c:pt>
                <c:pt idx="50815">
                  <c:v>0.91015743941537852</c:v>
                </c:pt>
                <c:pt idx="50816">
                  <c:v>0.91017535061166732</c:v>
                </c:pt>
                <c:pt idx="50817">
                  <c:v>0.91019326180795612</c:v>
                </c:pt>
                <c:pt idx="50818">
                  <c:v>0.91021117300424492</c:v>
                </c:pt>
                <c:pt idx="50819">
                  <c:v>0.91022908420053372</c:v>
                </c:pt>
                <c:pt idx="50820">
                  <c:v>0.91024699539682252</c:v>
                </c:pt>
                <c:pt idx="50821">
                  <c:v>0.91026490659311132</c:v>
                </c:pt>
                <c:pt idx="50822">
                  <c:v>0.91028281778940012</c:v>
                </c:pt>
                <c:pt idx="50823">
                  <c:v>0.91030072898568892</c:v>
                </c:pt>
                <c:pt idx="50824">
                  <c:v>0.91031864018197772</c:v>
                </c:pt>
                <c:pt idx="50825">
                  <c:v>0.91033655137826652</c:v>
                </c:pt>
                <c:pt idx="50826">
                  <c:v>0.91035446257455532</c:v>
                </c:pt>
                <c:pt idx="50827">
                  <c:v>0.91037237377084412</c:v>
                </c:pt>
                <c:pt idx="50828">
                  <c:v>0.91039028496713292</c:v>
                </c:pt>
                <c:pt idx="50829">
                  <c:v>0.91040819616342172</c:v>
                </c:pt>
                <c:pt idx="50830">
                  <c:v>0.91042610735971052</c:v>
                </c:pt>
                <c:pt idx="50831">
                  <c:v>0.91044401855599932</c:v>
                </c:pt>
                <c:pt idx="50832">
                  <c:v>0.91046192975228812</c:v>
                </c:pt>
                <c:pt idx="50833">
                  <c:v>0.91047984094857692</c:v>
                </c:pt>
                <c:pt idx="50834">
                  <c:v>0.91049775214486572</c:v>
                </c:pt>
                <c:pt idx="50835">
                  <c:v>0.91051566334115452</c:v>
                </c:pt>
                <c:pt idx="50836">
                  <c:v>0.91053357453744332</c:v>
                </c:pt>
                <c:pt idx="50837">
                  <c:v>0.91055148573373212</c:v>
                </c:pt>
                <c:pt idx="50838">
                  <c:v>0.91056939693002092</c:v>
                </c:pt>
                <c:pt idx="50839">
                  <c:v>0.91058730812630972</c:v>
                </c:pt>
                <c:pt idx="50840">
                  <c:v>0.91060521932259852</c:v>
                </c:pt>
                <c:pt idx="50841">
                  <c:v>0.91062313051888732</c:v>
                </c:pt>
                <c:pt idx="50842">
                  <c:v>0.91064104171517612</c:v>
                </c:pt>
                <c:pt idx="50843">
                  <c:v>0.91065895291146493</c:v>
                </c:pt>
                <c:pt idx="50844">
                  <c:v>0.91067686410775373</c:v>
                </c:pt>
                <c:pt idx="50845">
                  <c:v>0.91069477530404253</c:v>
                </c:pt>
                <c:pt idx="50846">
                  <c:v>0.91071268650033133</c:v>
                </c:pt>
                <c:pt idx="50847">
                  <c:v>0.91073059769662013</c:v>
                </c:pt>
                <c:pt idx="50848">
                  <c:v>0.91074850889290893</c:v>
                </c:pt>
                <c:pt idx="50849">
                  <c:v>0.91076642008919773</c:v>
                </c:pt>
                <c:pt idx="50850">
                  <c:v>0.91078433128548653</c:v>
                </c:pt>
                <c:pt idx="50851">
                  <c:v>0.91080224248177533</c:v>
                </c:pt>
                <c:pt idx="50852">
                  <c:v>0.91082015367806413</c:v>
                </c:pt>
                <c:pt idx="50853">
                  <c:v>0.91083806487435293</c:v>
                </c:pt>
                <c:pt idx="50854">
                  <c:v>0.91085597607064173</c:v>
                </c:pt>
                <c:pt idx="50855">
                  <c:v>0.91087388726693053</c:v>
                </c:pt>
                <c:pt idx="50856">
                  <c:v>0.91089179846321933</c:v>
                </c:pt>
                <c:pt idx="50857">
                  <c:v>0.91090970965950813</c:v>
                </c:pt>
                <c:pt idx="50858">
                  <c:v>0.91092762085579693</c:v>
                </c:pt>
                <c:pt idx="50859">
                  <c:v>0.91094553205208573</c:v>
                </c:pt>
                <c:pt idx="50860">
                  <c:v>0.91096344324837453</c:v>
                </c:pt>
                <c:pt idx="50861">
                  <c:v>0.91098135444466333</c:v>
                </c:pt>
                <c:pt idx="50862">
                  <c:v>0.91099926564095213</c:v>
                </c:pt>
                <c:pt idx="50863">
                  <c:v>0.91101717683724093</c:v>
                </c:pt>
                <c:pt idx="50864">
                  <c:v>0.91103508803352973</c:v>
                </c:pt>
                <c:pt idx="50865">
                  <c:v>0.91105299922981853</c:v>
                </c:pt>
                <c:pt idx="50866">
                  <c:v>0.91107091042610733</c:v>
                </c:pt>
                <c:pt idx="50867">
                  <c:v>0.91108882162239613</c:v>
                </c:pt>
                <c:pt idx="50868">
                  <c:v>0.91110673281868493</c:v>
                </c:pt>
                <c:pt idx="50869">
                  <c:v>0.91112464401497373</c:v>
                </c:pt>
                <c:pt idx="50870">
                  <c:v>0.91114255521126253</c:v>
                </c:pt>
                <c:pt idx="50871">
                  <c:v>0.91116046640755133</c:v>
                </c:pt>
                <c:pt idx="50872">
                  <c:v>0.91117837760384013</c:v>
                </c:pt>
                <c:pt idx="50873">
                  <c:v>0.91119628880012893</c:v>
                </c:pt>
                <c:pt idx="50874">
                  <c:v>0.91121419999641773</c:v>
                </c:pt>
                <c:pt idx="50875">
                  <c:v>0.91123211119270653</c:v>
                </c:pt>
                <c:pt idx="50876">
                  <c:v>0.91125002238899533</c:v>
                </c:pt>
                <c:pt idx="50877">
                  <c:v>0.91126793358528413</c:v>
                </c:pt>
                <c:pt idx="50878">
                  <c:v>0.91128584478157293</c:v>
                </c:pt>
                <c:pt idx="50879">
                  <c:v>0.91130375597786173</c:v>
                </c:pt>
                <c:pt idx="50880">
                  <c:v>0.91132166717415053</c:v>
                </c:pt>
                <c:pt idx="50881">
                  <c:v>0.91133957837043933</c:v>
                </c:pt>
                <c:pt idx="50882">
                  <c:v>0.91135748956672813</c:v>
                </c:pt>
                <c:pt idx="50883">
                  <c:v>0.91137540076301693</c:v>
                </c:pt>
                <c:pt idx="50884">
                  <c:v>0.91139331195930573</c:v>
                </c:pt>
                <c:pt idx="50885">
                  <c:v>0.91141122315559453</c:v>
                </c:pt>
                <c:pt idx="50886">
                  <c:v>0.91142913435188333</c:v>
                </c:pt>
                <c:pt idx="50887">
                  <c:v>0.91144704554817213</c:v>
                </c:pt>
                <c:pt idx="50888">
                  <c:v>0.91146495674446093</c:v>
                </c:pt>
                <c:pt idx="50889">
                  <c:v>0.91148286794074973</c:v>
                </c:pt>
                <c:pt idx="50890">
                  <c:v>0.91150077913703853</c:v>
                </c:pt>
                <c:pt idx="50891">
                  <c:v>0.91151869033332733</c:v>
                </c:pt>
                <c:pt idx="50892">
                  <c:v>0.91153660152961613</c:v>
                </c:pt>
                <c:pt idx="50893">
                  <c:v>0.91155451272590493</c:v>
                </c:pt>
                <c:pt idx="50894">
                  <c:v>0.91157242392219373</c:v>
                </c:pt>
                <c:pt idx="50895">
                  <c:v>0.91159033511848253</c:v>
                </c:pt>
                <c:pt idx="50896">
                  <c:v>0.91160824631477133</c:v>
                </c:pt>
                <c:pt idx="50897">
                  <c:v>0.91162615751106013</c:v>
                </c:pt>
                <c:pt idx="50898">
                  <c:v>0.91164406870734893</c:v>
                </c:pt>
                <c:pt idx="50899">
                  <c:v>0.91166197990363773</c:v>
                </c:pt>
                <c:pt idx="50900">
                  <c:v>0.91167989109992653</c:v>
                </c:pt>
                <c:pt idx="50901">
                  <c:v>0.91169780229621533</c:v>
                </c:pt>
                <c:pt idx="50902">
                  <c:v>0.91171571349250413</c:v>
                </c:pt>
                <c:pt idx="50903">
                  <c:v>0.91173362468879293</c:v>
                </c:pt>
                <c:pt idx="50904">
                  <c:v>0.91175153588508173</c:v>
                </c:pt>
                <c:pt idx="50905">
                  <c:v>0.91176944708137053</c:v>
                </c:pt>
                <c:pt idx="50906">
                  <c:v>0.91178735827765933</c:v>
                </c:pt>
                <c:pt idx="50907">
                  <c:v>0.91180526947394813</c:v>
                </c:pt>
                <c:pt idx="50908">
                  <c:v>0.91182318067023693</c:v>
                </c:pt>
                <c:pt idx="50909">
                  <c:v>0.91184109186652573</c:v>
                </c:pt>
                <c:pt idx="50910">
                  <c:v>0.91185900306281453</c:v>
                </c:pt>
                <c:pt idx="50911">
                  <c:v>0.91187691425910333</c:v>
                </c:pt>
                <c:pt idx="50912">
                  <c:v>0.91189482545539213</c:v>
                </c:pt>
                <c:pt idx="50913">
                  <c:v>0.91191273665168093</c:v>
                </c:pt>
                <c:pt idx="50914">
                  <c:v>0.91193064784796973</c:v>
                </c:pt>
                <c:pt idx="50915">
                  <c:v>0.91194855904425853</c:v>
                </c:pt>
                <c:pt idx="50916">
                  <c:v>0.91196647024054733</c:v>
                </c:pt>
                <c:pt idx="50917">
                  <c:v>0.91198438143683613</c:v>
                </c:pt>
                <c:pt idx="50918">
                  <c:v>0.91200229263312493</c:v>
                </c:pt>
                <c:pt idx="50919">
                  <c:v>0.91202020382941373</c:v>
                </c:pt>
                <c:pt idx="50920">
                  <c:v>0.91203811502570253</c:v>
                </c:pt>
                <c:pt idx="50921">
                  <c:v>0.91205602622199133</c:v>
                </c:pt>
                <c:pt idx="50922">
                  <c:v>0.91207393741828013</c:v>
                </c:pt>
                <c:pt idx="50923">
                  <c:v>0.91209184861456893</c:v>
                </c:pt>
                <c:pt idx="50924">
                  <c:v>0.91210975981085773</c:v>
                </c:pt>
                <c:pt idx="50925">
                  <c:v>0.91212767100714653</c:v>
                </c:pt>
                <c:pt idx="50926">
                  <c:v>0.91214558220343533</c:v>
                </c:pt>
                <c:pt idx="50927">
                  <c:v>0.91216349339972413</c:v>
                </c:pt>
                <c:pt idx="50928">
                  <c:v>0.91218140459601293</c:v>
                </c:pt>
                <c:pt idx="50929">
                  <c:v>0.91219931579230173</c:v>
                </c:pt>
                <c:pt idx="50930">
                  <c:v>0.91221722698859053</c:v>
                </c:pt>
                <c:pt idx="50931">
                  <c:v>0.91223513818487934</c:v>
                </c:pt>
                <c:pt idx="50932">
                  <c:v>0.91225304938116814</c:v>
                </c:pt>
                <c:pt idx="50933">
                  <c:v>0.91227096057745694</c:v>
                </c:pt>
                <c:pt idx="50934">
                  <c:v>0.91228887177374574</c:v>
                </c:pt>
                <c:pt idx="50935">
                  <c:v>0.91230678297003454</c:v>
                </c:pt>
                <c:pt idx="50936">
                  <c:v>0.91232469416632334</c:v>
                </c:pt>
                <c:pt idx="50937">
                  <c:v>0.91234260536261214</c:v>
                </c:pt>
                <c:pt idx="50938">
                  <c:v>0.91236051655890094</c:v>
                </c:pt>
                <c:pt idx="50939">
                  <c:v>0.91237842775518974</c:v>
                </c:pt>
                <c:pt idx="50940">
                  <c:v>0.91239633895147854</c:v>
                </c:pt>
                <c:pt idx="50941">
                  <c:v>0.91241425014776734</c:v>
                </c:pt>
                <c:pt idx="50942">
                  <c:v>0.91243216134405614</c:v>
                </c:pt>
                <c:pt idx="50943">
                  <c:v>0.91245007254034494</c:v>
                </c:pt>
                <c:pt idx="50944">
                  <c:v>0.91246798373663374</c:v>
                </c:pt>
                <c:pt idx="50945">
                  <c:v>0.91248589493292254</c:v>
                </c:pt>
                <c:pt idx="50946">
                  <c:v>0.91250380612921134</c:v>
                </c:pt>
                <c:pt idx="50947">
                  <c:v>0.91252171732550014</c:v>
                </c:pt>
                <c:pt idx="50948">
                  <c:v>0.91253962852178894</c:v>
                </c:pt>
                <c:pt idx="50949">
                  <c:v>0.91255753971807774</c:v>
                </c:pt>
                <c:pt idx="50950">
                  <c:v>0.91257545091436654</c:v>
                </c:pt>
                <c:pt idx="50951">
                  <c:v>0.91259336211065534</c:v>
                </c:pt>
                <c:pt idx="50952">
                  <c:v>0.91261127330694414</c:v>
                </c:pt>
                <c:pt idx="50953">
                  <c:v>0.91262918450323294</c:v>
                </c:pt>
                <c:pt idx="50954">
                  <c:v>0.91264709569952174</c:v>
                </c:pt>
                <c:pt idx="50955">
                  <c:v>0.91266500689581054</c:v>
                </c:pt>
                <c:pt idx="50956">
                  <c:v>0.91268291809209934</c:v>
                </c:pt>
                <c:pt idx="50957">
                  <c:v>0.91270082928838814</c:v>
                </c:pt>
                <c:pt idx="50958">
                  <c:v>0.91271874048467694</c:v>
                </c:pt>
                <c:pt idx="50959">
                  <c:v>0.91273665168096574</c:v>
                </c:pt>
                <c:pt idx="50960">
                  <c:v>0.91275456287725454</c:v>
                </c:pt>
                <c:pt idx="50961">
                  <c:v>0.91277247407354334</c:v>
                </c:pt>
                <c:pt idx="50962">
                  <c:v>0.91279038526983214</c:v>
                </c:pt>
                <c:pt idx="50963">
                  <c:v>0.91280829646612094</c:v>
                </c:pt>
                <c:pt idx="50964">
                  <c:v>0.91282620766240974</c:v>
                </c:pt>
                <c:pt idx="50965">
                  <c:v>0.91284411885869854</c:v>
                </c:pt>
                <c:pt idx="50966">
                  <c:v>0.91286203005498734</c:v>
                </c:pt>
                <c:pt idx="50967">
                  <c:v>0.91287994125127614</c:v>
                </c:pt>
                <c:pt idx="50968">
                  <c:v>0.91289785244756494</c:v>
                </c:pt>
                <c:pt idx="50969">
                  <c:v>0.91291576364385374</c:v>
                </c:pt>
                <c:pt idx="50970">
                  <c:v>0.91293367484014254</c:v>
                </c:pt>
                <c:pt idx="50971">
                  <c:v>0.91295158603643134</c:v>
                </c:pt>
                <c:pt idx="50972">
                  <c:v>0.91296949723272014</c:v>
                </c:pt>
                <c:pt idx="50973">
                  <c:v>0.91298740842900894</c:v>
                </c:pt>
                <c:pt idx="50974">
                  <c:v>0.91300531962529774</c:v>
                </c:pt>
                <c:pt idx="50975">
                  <c:v>0.91302323082158654</c:v>
                </c:pt>
                <c:pt idx="50976">
                  <c:v>0.91304114201787534</c:v>
                </c:pt>
                <c:pt idx="50977">
                  <c:v>0.91305905321416414</c:v>
                </c:pt>
                <c:pt idx="50978">
                  <c:v>0.91307696441045294</c:v>
                </c:pt>
                <c:pt idx="50979">
                  <c:v>0.91309487560674174</c:v>
                </c:pt>
                <c:pt idx="50980">
                  <c:v>0.91311278680303054</c:v>
                </c:pt>
                <c:pt idx="50981">
                  <c:v>0.91313069799931934</c:v>
                </c:pt>
                <c:pt idx="50982">
                  <c:v>0.91314860919560814</c:v>
                </c:pt>
                <c:pt idx="50983">
                  <c:v>0.91316652039189694</c:v>
                </c:pt>
                <c:pt idx="50984">
                  <c:v>0.91318443158818574</c:v>
                </c:pt>
                <c:pt idx="50985">
                  <c:v>0.91320234278447454</c:v>
                </c:pt>
                <c:pt idx="50986">
                  <c:v>0.91322025398076334</c:v>
                </c:pt>
                <c:pt idx="50987">
                  <c:v>0.91323816517705214</c:v>
                </c:pt>
                <c:pt idx="50988">
                  <c:v>0.91325607637334094</c:v>
                </c:pt>
                <c:pt idx="50989">
                  <c:v>0.91327398756962974</c:v>
                </c:pt>
                <c:pt idx="50990">
                  <c:v>0.91329189876591854</c:v>
                </c:pt>
                <c:pt idx="50991">
                  <c:v>0.91330980996220734</c:v>
                </c:pt>
                <c:pt idx="50992">
                  <c:v>0.91332772115849614</c:v>
                </c:pt>
                <c:pt idx="50993">
                  <c:v>0.91334563235478494</c:v>
                </c:pt>
                <c:pt idx="50994">
                  <c:v>0.91336354355107374</c:v>
                </c:pt>
                <c:pt idx="50995">
                  <c:v>0.91338145474736254</c:v>
                </c:pt>
                <c:pt idx="50996">
                  <c:v>0.91339936594365134</c:v>
                </c:pt>
                <c:pt idx="50997">
                  <c:v>0.91341727713994014</c:v>
                </c:pt>
                <c:pt idx="50998">
                  <c:v>0.91343518833622894</c:v>
                </c:pt>
                <c:pt idx="50999">
                  <c:v>0.91345309953251774</c:v>
                </c:pt>
                <c:pt idx="51000">
                  <c:v>0.91347101072880654</c:v>
                </c:pt>
                <c:pt idx="51001">
                  <c:v>0.91348892192509534</c:v>
                </c:pt>
                <c:pt idx="51002">
                  <c:v>0.91350683312138414</c:v>
                </c:pt>
                <c:pt idx="51003">
                  <c:v>0.91352474431767294</c:v>
                </c:pt>
                <c:pt idx="51004">
                  <c:v>0.91354265551396174</c:v>
                </c:pt>
                <c:pt idx="51005">
                  <c:v>0.91356056671025054</c:v>
                </c:pt>
                <c:pt idx="51006">
                  <c:v>0.91357847790653934</c:v>
                </c:pt>
                <c:pt idx="51007">
                  <c:v>0.91359638910282814</c:v>
                </c:pt>
                <c:pt idx="51008">
                  <c:v>0.91361430029911694</c:v>
                </c:pt>
                <c:pt idx="51009">
                  <c:v>0.91363221149540574</c:v>
                </c:pt>
                <c:pt idx="51010">
                  <c:v>0.91365012269169454</c:v>
                </c:pt>
                <c:pt idx="51011">
                  <c:v>0.91366803388798334</c:v>
                </c:pt>
                <c:pt idx="51012">
                  <c:v>0.91368594508427214</c:v>
                </c:pt>
                <c:pt idx="51013">
                  <c:v>0.91370385628056094</c:v>
                </c:pt>
                <c:pt idx="51014">
                  <c:v>0.91372176747684974</c:v>
                </c:pt>
                <c:pt idx="51015">
                  <c:v>0.91373967867313854</c:v>
                </c:pt>
                <c:pt idx="51016">
                  <c:v>0.91375758986942734</c:v>
                </c:pt>
                <c:pt idx="51017">
                  <c:v>0.91377550106571614</c:v>
                </c:pt>
                <c:pt idx="51018">
                  <c:v>0.91379341226200494</c:v>
                </c:pt>
                <c:pt idx="51019">
                  <c:v>0.91381132345829374</c:v>
                </c:pt>
                <c:pt idx="51020">
                  <c:v>0.91382923465458255</c:v>
                </c:pt>
                <c:pt idx="51021">
                  <c:v>0.91384714585087135</c:v>
                </c:pt>
                <c:pt idx="51022">
                  <c:v>0.91386505704716015</c:v>
                </c:pt>
                <c:pt idx="51023">
                  <c:v>0.91388296824344895</c:v>
                </c:pt>
                <c:pt idx="51024">
                  <c:v>0.91390087943973775</c:v>
                </c:pt>
                <c:pt idx="51025">
                  <c:v>0.91391879063602655</c:v>
                </c:pt>
                <c:pt idx="51026">
                  <c:v>0.91393670183231535</c:v>
                </c:pt>
                <c:pt idx="51027">
                  <c:v>0.91395461302860415</c:v>
                </c:pt>
                <c:pt idx="51028">
                  <c:v>0.91397252422489295</c:v>
                </c:pt>
                <c:pt idx="51029">
                  <c:v>0.91399043542118175</c:v>
                </c:pt>
                <c:pt idx="51030">
                  <c:v>0.91400834661747055</c:v>
                </c:pt>
                <c:pt idx="51031">
                  <c:v>0.91402625781375935</c:v>
                </c:pt>
                <c:pt idx="51032">
                  <c:v>0.91404416901004815</c:v>
                </c:pt>
                <c:pt idx="51033">
                  <c:v>0.91406208020633695</c:v>
                </c:pt>
                <c:pt idx="51034">
                  <c:v>0.91407999140262575</c:v>
                </c:pt>
                <c:pt idx="51035">
                  <c:v>0.91409790259891455</c:v>
                </c:pt>
                <c:pt idx="51036">
                  <c:v>0.91411581379520335</c:v>
                </c:pt>
                <c:pt idx="51037">
                  <c:v>0.91413372499149215</c:v>
                </c:pt>
                <c:pt idx="51038">
                  <c:v>0.91415163618778095</c:v>
                </c:pt>
                <c:pt idx="51039">
                  <c:v>0.91416954738406975</c:v>
                </c:pt>
                <c:pt idx="51040">
                  <c:v>0.91418745858035855</c:v>
                </c:pt>
                <c:pt idx="51041">
                  <c:v>0.91420536977664735</c:v>
                </c:pt>
                <c:pt idx="51042">
                  <c:v>0.91422328097293615</c:v>
                </c:pt>
                <c:pt idx="51043">
                  <c:v>0.91424119216922495</c:v>
                </c:pt>
                <c:pt idx="51044">
                  <c:v>0.91425910336551375</c:v>
                </c:pt>
                <c:pt idx="51045">
                  <c:v>0.91427701456180255</c:v>
                </c:pt>
                <c:pt idx="51046">
                  <c:v>0.91429492575809135</c:v>
                </c:pt>
                <c:pt idx="51047">
                  <c:v>0.91431283695438015</c:v>
                </c:pt>
                <c:pt idx="51048">
                  <c:v>0.91433074815066895</c:v>
                </c:pt>
                <c:pt idx="51049">
                  <c:v>0.91434865934695775</c:v>
                </c:pt>
                <c:pt idx="51050">
                  <c:v>0.91436657054324655</c:v>
                </c:pt>
                <c:pt idx="51051">
                  <c:v>0.91438448173953535</c:v>
                </c:pt>
                <c:pt idx="51052">
                  <c:v>0.91440239293582415</c:v>
                </c:pt>
                <c:pt idx="51053">
                  <c:v>0.91442030413211295</c:v>
                </c:pt>
                <c:pt idx="51054">
                  <c:v>0.91443821532840175</c:v>
                </c:pt>
                <c:pt idx="51055">
                  <c:v>0.91445612652469055</c:v>
                </c:pt>
                <c:pt idx="51056">
                  <c:v>0.91447403772097935</c:v>
                </c:pt>
                <c:pt idx="51057">
                  <c:v>0.91449194891726815</c:v>
                </c:pt>
                <c:pt idx="51058">
                  <c:v>0.91450986011355695</c:v>
                </c:pt>
                <c:pt idx="51059">
                  <c:v>0.91452777130984575</c:v>
                </c:pt>
                <c:pt idx="51060">
                  <c:v>0.91454568250613455</c:v>
                </c:pt>
                <c:pt idx="51061">
                  <c:v>0.91456359370242335</c:v>
                </c:pt>
                <c:pt idx="51062">
                  <c:v>0.91458150489871215</c:v>
                </c:pt>
                <c:pt idx="51063">
                  <c:v>0.91459941609500095</c:v>
                </c:pt>
                <c:pt idx="51064">
                  <c:v>0.91461732729128975</c:v>
                </c:pt>
                <c:pt idx="51065">
                  <c:v>0.91463523848757855</c:v>
                </c:pt>
                <c:pt idx="51066">
                  <c:v>0.91465314968386735</c:v>
                </c:pt>
                <c:pt idx="51067">
                  <c:v>0.91467106088015615</c:v>
                </c:pt>
                <c:pt idx="51068">
                  <c:v>0.91468897207644495</c:v>
                </c:pt>
                <c:pt idx="51069">
                  <c:v>0.91470688327273375</c:v>
                </c:pt>
                <c:pt idx="51070">
                  <c:v>0.91472479446902255</c:v>
                </c:pt>
                <c:pt idx="51071">
                  <c:v>0.91474270566531135</c:v>
                </c:pt>
                <c:pt idx="51072">
                  <c:v>0.91476061686160015</c:v>
                </c:pt>
                <c:pt idx="51073">
                  <c:v>0.91477852805788895</c:v>
                </c:pt>
                <c:pt idx="51074">
                  <c:v>0.91479643925417775</c:v>
                </c:pt>
                <c:pt idx="51075">
                  <c:v>0.91481435045046655</c:v>
                </c:pt>
                <c:pt idx="51076">
                  <c:v>0.91483226164675535</c:v>
                </c:pt>
                <c:pt idx="51077">
                  <c:v>0.91485017284304415</c:v>
                </c:pt>
                <c:pt idx="51078">
                  <c:v>0.91486808403933295</c:v>
                </c:pt>
                <c:pt idx="51079">
                  <c:v>0.91488599523562175</c:v>
                </c:pt>
                <c:pt idx="51080">
                  <c:v>0.91490390643191055</c:v>
                </c:pt>
                <c:pt idx="51081">
                  <c:v>0.91492181762819935</c:v>
                </c:pt>
                <c:pt idx="51082">
                  <c:v>0.91493972882448815</c:v>
                </c:pt>
                <c:pt idx="51083">
                  <c:v>0.91495764002077695</c:v>
                </c:pt>
                <c:pt idx="51084">
                  <c:v>0.91497555121706575</c:v>
                </c:pt>
                <c:pt idx="51085">
                  <c:v>0.91499346241335455</c:v>
                </c:pt>
                <c:pt idx="51086">
                  <c:v>0.91501137360964335</c:v>
                </c:pt>
                <c:pt idx="51087">
                  <c:v>0.91502928480593215</c:v>
                </c:pt>
                <c:pt idx="51088">
                  <c:v>0.91504719600222095</c:v>
                </c:pt>
                <c:pt idx="51089">
                  <c:v>0.91506510719850975</c:v>
                </c:pt>
                <c:pt idx="51090">
                  <c:v>0.91508301839479855</c:v>
                </c:pt>
                <c:pt idx="51091">
                  <c:v>0.91510092959108735</c:v>
                </c:pt>
                <c:pt idx="51092">
                  <c:v>0.91511884078737615</c:v>
                </c:pt>
                <c:pt idx="51093">
                  <c:v>0.91513675198366495</c:v>
                </c:pt>
                <c:pt idx="51094">
                  <c:v>0.91515466317995375</c:v>
                </c:pt>
                <c:pt idx="51095">
                  <c:v>0.91517257437624255</c:v>
                </c:pt>
                <c:pt idx="51096">
                  <c:v>0.91519048557253135</c:v>
                </c:pt>
                <c:pt idx="51097">
                  <c:v>0.91520839676882015</c:v>
                </c:pt>
                <c:pt idx="51098">
                  <c:v>0.91522630796510895</c:v>
                </c:pt>
                <c:pt idx="51099">
                  <c:v>0.91524421916139775</c:v>
                </c:pt>
                <c:pt idx="51100">
                  <c:v>0.91526213035768655</c:v>
                </c:pt>
                <c:pt idx="51101">
                  <c:v>0.91528004155397535</c:v>
                </c:pt>
                <c:pt idx="51102">
                  <c:v>0.91529795275026415</c:v>
                </c:pt>
                <c:pt idx="51103">
                  <c:v>0.91531586394655295</c:v>
                </c:pt>
                <c:pt idx="51104">
                  <c:v>0.91533377514284175</c:v>
                </c:pt>
                <c:pt idx="51105">
                  <c:v>0.91535168633913055</c:v>
                </c:pt>
                <c:pt idx="51106">
                  <c:v>0.91536959753541935</c:v>
                </c:pt>
                <c:pt idx="51107">
                  <c:v>0.91538750873170815</c:v>
                </c:pt>
                <c:pt idx="51108">
                  <c:v>0.91540541992799696</c:v>
                </c:pt>
                <c:pt idx="51109">
                  <c:v>0.91542333112428576</c:v>
                </c:pt>
                <c:pt idx="51110">
                  <c:v>0.91544124232057456</c:v>
                </c:pt>
                <c:pt idx="51111">
                  <c:v>0.91545915351686336</c:v>
                </c:pt>
                <c:pt idx="51112">
                  <c:v>0.91547706471315216</c:v>
                </c:pt>
                <c:pt idx="51113">
                  <c:v>0.91549497590944096</c:v>
                </c:pt>
                <c:pt idx="51114">
                  <c:v>0.91551288710572976</c:v>
                </c:pt>
                <c:pt idx="51115">
                  <c:v>0.91553079830201856</c:v>
                </c:pt>
                <c:pt idx="51116">
                  <c:v>0.91554870949830736</c:v>
                </c:pt>
                <c:pt idx="51117">
                  <c:v>0.91556662069459616</c:v>
                </c:pt>
                <c:pt idx="51118">
                  <c:v>0.91558453189088496</c:v>
                </c:pt>
                <c:pt idx="51119">
                  <c:v>0.91560244308717376</c:v>
                </c:pt>
                <c:pt idx="51120">
                  <c:v>0.91562035428346256</c:v>
                </c:pt>
                <c:pt idx="51121">
                  <c:v>0.91563826547975136</c:v>
                </c:pt>
                <c:pt idx="51122">
                  <c:v>0.91565617667604016</c:v>
                </c:pt>
                <c:pt idx="51123">
                  <c:v>0.91567408787232896</c:v>
                </c:pt>
                <c:pt idx="51124">
                  <c:v>0.91569199906861776</c:v>
                </c:pt>
                <c:pt idx="51125">
                  <c:v>0.91570991026490656</c:v>
                </c:pt>
                <c:pt idx="51126">
                  <c:v>0.91572782146119536</c:v>
                </c:pt>
                <c:pt idx="51127">
                  <c:v>0.91574573265748416</c:v>
                </c:pt>
                <c:pt idx="51128">
                  <c:v>0.91576364385377296</c:v>
                </c:pt>
                <c:pt idx="51129">
                  <c:v>0.91578155505006176</c:v>
                </c:pt>
                <c:pt idx="51130">
                  <c:v>0.91579946624635056</c:v>
                </c:pt>
                <c:pt idx="51131">
                  <c:v>0.91581737744263936</c:v>
                </c:pt>
                <c:pt idx="51132">
                  <c:v>0.91583528863892816</c:v>
                </c:pt>
                <c:pt idx="51133">
                  <c:v>0.91585319983521696</c:v>
                </c:pt>
                <c:pt idx="51134">
                  <c:v>0.91587111103150576</c:v>
                </c:pt>
                <c:pt idx="51135">
                  <c:v>0.91588902222779456</c:v>
                </c:pt>
                <c:pt idx="51136">
                  <c:v>0.91590693342408336</c:v>
                </c:pt>
                <c:pt idx="51137">
                  <c:v>0.91592484462037216</c:v>
                </c:pt>
                <c:pt idx="51138">
                  <c:v>0.91594275581666096</c:v>
                </c:pt>
                <c:pt idx="51139">
                  <c:v>0.91596066701294976</c:v>
                </c:pt>
                <c:pt idx="51140">
                  <c:v>0.91597857820923856</c:v>
                </c:pt>
                <c:pt idx="51141">
                  <c:v>0.91599648940552736</c:v>
                </c:pt>
                <c:pt idx="51142">
                  <c:v>0.91601440060181616</c:v>
                </c:pt>
                <c:pt idx="51143">
                  <c:v>0.91603231179810496</c:v>
                </c:pt>
                <c:pt idx="51144">
                  <c:v>0.91605022299439376</c:v>
                </c:pt>
                <c:pt idx="51145">
                  <c:v>0.91606813419068256</c:v>
                </c:pt>
                <c:pt idx="51146">
                  <c:v>0.91608604538697136</c:v>
                </c:pt>
                <c:pt idx="51147">
                  <c:v>0.91610395658326016</c:v>
                </c:pt>
                <c:pt idx="51148">
                  <c:v>0.91612186777954896</c:v>
                </c:pt>
                <c:pt idx="51149">
                  <c:v>0.91613977897583776</c:v>
                </c:pt>
                <c:pt idx="51150">
                  <c:v>0.91615769017212656</c:v>
                </c:pt>
                <c:pt idx="51151">
                  <c:v>0.91617560136841536</c:v>
                </c:pt>
                <c:pt idx="51152">
                  <c:v>0.91619351256470416</c:v>
                </c:pt>
                <c:pt idx="51153">
                  <c:v>0.91621142376099296</c:v>
                </c:pt>
                <c:pt idx="51154">
                  <c:v>0.91622933495728176</c:v>
                </c:pt>
                <c:pt idx="51155">
                  <c:v>0.91624724615357056</c:v>
                </c:pt>
                <c:pt idx="51156">
                  <c:v>0.91626515734985936</c:v>
                </c:pt>
                <c:pt idx="51157">
                  <c:v>0.91628306854614816</c:v>
                </c:pt>
                <c:pt idx="51158">
                  <c:v>0.91630097974243696</c:v>
                </c:pt>
                <c:pt idx="51159">
                  <c:v>0.91631889093872576</c:v>
                </c:pt>
                <c:pt idx="51160">
                  <c:v>0.91633680213501456</c:v>
                </c:pt>
                <c:pt idx="51161">
                  <c:v>0.91635471333130336</c:v>
                </c:pt>
                <c:pt idx="51162">
                  <c:v>0.91637262452759216</c:v>
                </c:pt>
                <c:pt idx="51163">
                  <c:v>0.91639053572388096</c:v>
                </c:pt>
                <c:pt idx="51164">
                  <c:v>0.91640844692016976</c:v>
                </c:pt>
                <c:pt idx="51165">
                  <c:v>0.91642635811645856</c:v>
                </c:pt>
                <c:pt idx="51166">
                  <c:v>0.91644426931274736</c:v>
                </c:pt>
                <c:pt idx="51167">
                  <c:v>0.91646218050903616</c:v>
                </c:pt>
                <c:pt idx="51168">
                  <c:v>0.91648009170532496</c:v>
                </c:pt>
                <c:pt idx="51169">
                  <c:v>0.91649800290161376</c:v>
                </c:pt>
                <c:pt idx="51170">
                  <c:v>0.91651591409790256</c:v>
                </c:pt>
                <c:pt idx="51171">
                  <c:v>0.91653382529419136</c:v>
                </c:pt>
                <c:pt idx="51172">
                  <c:v>0.91655173649048016</c:v>
                </c:pt>
                <c:pt idx="51173">
                  <c:v>0.91656964768676896</c:v>
                </c:pt>
                <c:pt idx="51174">
                  <c:v>0.91658755888305776</c:v>
                </c:pt>
                <c:pt idx="51175">
                  <c:v>0.91660547007934656</c:v>
                </c:pt>
                <c:pt idx="51176">
                  <c:v>0.91662338127563536</c:v>
                </c:pt>
                <c:pt idx="51177">
                  <c:v>0.91664129247192416</c:v>
                </c:pt>
                <c:pt idx="51178">
                  <c:v>0.91665920366821296</c:v>
                </c:pt>
                <c:pt idx="51179">
                  <c:v>0.91667711486450176</c:v>
                </c:pt>
                <c:pt idx="51180">
                  <c:v>0.91669502606079056</c:v>
                </c:pt>
                <c:pt idx="51181">
                  <c:v>0.91671293725707936</c:v>
                </c:pt>
                <c:pt idx="51182">
                  <c:v>0.91673084845336816</c:v>
                </c:pt>
                <c:pt idx="51183">
                  <c:v>0.91674875964965696</c:v>
                </c:pt>
                <c:pt idx="51184">
                  <c:v>0.91676667084594576</c:v>
                </c:pt>
                <c:pt idx="51185">
                  <c:v>0.91678458204223456</c:v>
                </c:pt>
                <c:pt idx="51186">
                  <c:v>0.91680249323852336</c:v>
                </c:pt>
                <c:pt idx="51187">
                  <c:v>0.91682040443481216</c:v>
                </c:pt>
                <c:pt idx="51188">
                  <c:v>0.91683831563110096</c:v>
                </c:pt>
                <c:pt idx="51189">
                  <c:v>0.91685622682738976</c:v>
                </c:pt>
                <c:pt idx="51190">
                  <c:v>0.91687413802367856</c:v>
                </c:pt>
                <c:pt idx="51191">
                  <c:v>0.91689204921996736</c:v>
                </c:pt>
                <c:pt idx="51192">
                  <c:v>0.91690996041625616</c:v>
                </c:pt>
                <c:pt idx="51193">
                  <c:v>0.91692787161254496</c:v>
                </c:pt>
                <c:pt idx="51194">
                  <c:v>0.91694578280883376</c:v>
                </c:pt>
                <c:pt idx="51195">
                  <c:v>0.91696369400512256</c:v>
                </c:pt>
                <c:pt idx="51196">
                  <c:v>0.91698160520141136</c:v>
                </c:pt>
                <c:pt idx="51197">
                  <c:v>0.91699951639770017</c:v>
                </c:pt>
                <c:pt idx="51198">
                  <c:v>0.91701742759398897</c:v>
                </c:pt>
                <c:pt idx="51199">
                  <c:v>0.91703533879027777</c:v>
                </c:pt>
                <c:pt idx="51200">
                  <c:v>0.91705324998656657</c:v>
                </c:pt>
                <c:pt idx="51201">
                  <c:v>0.91707116118285537</c:v>
                </c:pt>
                <c:pt idx="51202">
                  <c:v>0.91708907237914417</c:v>
                </c:pt>
                <c:pt idx="51203">
                  <c:v>0.91710698357543297</c:v>
                </c:pt>
                <c:pt idx="51204">
                  <c:v>0.91712489477172177</c:v>
                </c:pt>
                <c:pt idx="51205">
                  <c:v>0.91714280596801057</c:v>
                </c:pt>
                <c:pt idx="51206">
                  <c:v>0.91716071716429937</c:v>
                </c:pt>
                <c:pt idx="51207">
                  <c:v>0.91717862836058817</c:v>
                </c:pt>
                <c:pt idx="51208">
                  <c:v>0.91719653955687697</c:v>
                </c:pt>
                <c:pt idx="51209">
                  <c:v>0.91721445075316577</c:v>
                </c:pt>
                <c:pt idx="51210">
                  <c:v>0.91723236194945457</c:v>
                </c:pt>
                <c:pt idx="51211">
                  <c:v>0.91725027314574337</c:v>
                </c:pt>
                <c:pt idx="51212">
                  <c:v>0.91726818434203217</c:v>
                </c:pt>
                <c:pt idx="51213">
                  <c:v>0.91728609553832097</c:v>
                </c:pt>
                <c:pt idx="51214">
                  <c:v>0.91730400673460977</c:v>
                </c:pt>
                <c:pt idx="51215">
                  <c:v>0.91732191793089857</c:v>
                </c:pt>
                <c:pt idx="51216">
                  <c:v>0.91733982912718737</c:v>
                </c:pt>
                <c:pt idx="51217">
                  <c:v>0.91735774032347617</c:v>
                </c:pt>
                <c:pt idx="51218">
                  <c:v>0.91737565151976497</c:v>
                </c:pt>
                <c:pt idx="51219">
                  <c:v>0.91739356271605377</c:v>
                </c:pt>
                <c:pt idx="51220">
                  <c:v>0.91741147391234257</c:v>
                </c:pt>
                <c:pt idx="51221">
                  <c:v>0.91742938510863137</c:v>
                </c:pt>
                <c:pt idx="51222">
                  <c:v>0.91744729630492017</c:v>
                </c:pt>
                <c:pt idx="51223">
                  <c:v>0.91746520750120897</c:v>
                </c:pt>
                <c:pt idx="51224">
                  <c:v>0.91748311869749777</c:v>
                </c:pt>
                <c:pt idx="51225">
                  <c:v>0.91750102989378657</c:v>
                </c:pt>
                <c:pt idx="51226">
                  <c:v>0.91751894109007537</c:v>
                </c:pt>
                <c:pt idx="51227">
                  <c:v>0.91753685228636417</c:v>
                </c:pt>
                <c:pt idx="51228">
                  <c:v>0.91755476348265297</c:v>
                </c:pt>
                <c:pt idx="51229">
                  <c:v>0.91757267467894177</c:v>
                </c:pt>
                <c:pt idx="51230">
                  <c:v>0.91759058587523057</c:v>
                </c:pt>
                <c:pt idx="51231">
                  <c:v>0.91760849707151937</c:v>
                </c:pt>
                <c:pt idx="51232">
                  <c:v>0.91762640826780817</c:v>
                </c:pt>
                <c:pt idx="51233">
                  <c:v>0.91764431946409697</c:v>
                </c:pt>
                <c:pt idx="51234">
                  <c:v>0.91766223066038577</c:v>
                </c:pt>
                <c:pt idx="51235">
                  <c:v>0.91768014185667457</c:v>
                </c:pt>
                <c:pt idx="51236">
                  <c:v>0.91769805305296337</c:v>
                </c:pt>
                <c:pt idx="51237">
                  <c:v>0.91771596424925217</c:v>
                </c:pt>
                <c:pt idx="51238">
                  <c:v>0.91773387544554097</c:v>
                </c:pt>
                <c:pt idx="51239">
                  <c:v>0.91775178664182977</c:v>
                </c:pt>
                <c:pt idx="51240">
                  <c:v>0.91776969783811857</c:v>
                </c:pt>
                <c:pt idx="51241">
                  <c:v>0.91778760903440737</c:v>
                </c:pt>
                <c:pt idx="51242">
                  <c:v>0.91780552023069617</c:v>
                </c:pt>
                <c:pt idx="51243">
                  <c:v>0.91782343142698497</c:v>
                </c:pt>
                <c:pt idx="51244">
                  <c:v>0.91784134262327377</c:v>
                </c:pt>
                <c:pt idx="51245">
                  <c:v>0.91785925381956257</c:v>
                </c:pt>
                <c:pt idx="51246">
                  <c:v>0.91787716501585137</c:v>
                </c:pt>
                <c:pt idx="51247">
                  <c:v>0.91789507621214017</c:v>
                </c:pt>
                <c:pt idx="51248">
                  <c:v>0.91791298740842897</c:v>
                </c:pt>
                <c:pt idx="51249">
                  <c:v>0.91793089860471777</c:v>
                </c:pt>
                <c:pt idx="51250">
                  <c:v>0.91794880980100657</c:v>
                </c:pt>
                <c:pt idx="51251">
                  <c:v>0.91796672099729537</c:v>
                </c:pt>
                <c:pt idx="51252">
                  <c:v>0.91798463219358417</c:v>
                </c:pt>
                <c:pt idx="51253">
                  <c:v>0.91800254338987297</c:v>
                </c:pt>
                <c:pt idx="51254">
                  <c:v>0.91802045458616177</c:v>
                </c:pt>
                <c:pt idx="51255">
                  <c:v>0.91803836578245057</c:v>
                </c:pt>
                <c:pt idx="51256">
                  <c:v>0.91805627697873937</c:v>
                </c:pt>
                <c:pt idx="51257">
                  <c:v>0.91807418817502817</c:v>
                </c:pt>
                <c:pt idx="51258">
                  <c:v>0.91809209937131697</c:v>
                </c:pt>
                <c:pt idx="51259">
                  <c:v>0.91811001056760577</c:v>
                </c:pt>
                <c:pt idx="51260">
                  <c:v>0.91812792176389457</c:v>
                </c:pt>
                <c:pt idx="51261">
                  <c:v>0.91814583296018337</c:v>
                </c:pt>
                <c:pt idx="51262">
                  <c:v>0.91816374415647217</c:v>
                </c:pt>
                <c:pt idx="51263">
                  <c:v>0.91818165535276097</c:v>
                </c:pt>
                <c:pt idx="51264">
                  <c:v>0.91819956654904977</c:v>
                </c:pt>
                <c:pt idx="51265">
                  <c:v>0.91821747774533857</c:v>
                </c:pt>
                <c:pt idx="51266">
                  <c:v>0.91823538894162737</c:v>
                </c:pt>
                <c:pt idx="51267">
                  <c:v>0.91825330013791617</c:v>
                </c:pt>
                <c:pt idx="51268">
                  <c:v>0.91827121133420497</c:v>
                </c:pt>
                <c:pt idx="51269">
                  <c:v>0.91828912253049377</c:v>
                </c:pt>
                <c:pt idx="51270">
                  <c:v>0.91830703372678257</c:v>
                </c:pt>
                <c:pt idx="51271">
                  <c:v>0.91832494492307137</c:v>
                </c:pt>
                <c:pt idx="51272">
                  <c:v>0.91834285611936017</c:v>
                </c:pt>
                <c:pt idx="51273">
                  <c:v>0.91836076731564897</c:v>
                </c:pt>
                <c:pt idx="51274">
                  <c:v>0.91837867851193777</c:v>
                </c:pt>
                <c:pt idx="51275">
                  <c:v>0.91839658970822657</c:v>
                </c:pt>
                <c:pt idx="51276">
                  <c:v>0.91841450090451537</c:v>
                </c:pt>
                <c:pt idx="51277">
                  <c:v>0.91843241210080417</c:v>
                </c:pt>
                <c:pt idx="51278">
                  <c:v>0.91845032329709297</c:v>
                </c:pt>
                <c:pt idx="51279">
                  <c:v>0.91846823449338177</c:v>
                </c:pt>
                <c:pt idx="51280">
                  <c:v>0.91848614568967057</c:v>
                </c:pt>
                <c:pt idx="51281">
                  <c:v>0.91850405688595937</c:v>
                </c:pt>
                <c:pt idx="51282">
                  <c:v>0.91852196808224817</c:v>
                </c:pt>
                <c:pt idx="51283">
                  <c:v>0.91853987927853697</c:v>
                </c:pt>
                <c:pt idx="51284">
                  <c:v>0.91855779047482577</c:v>
                </c:pt>
                <c:pt idx="51285">
                  <c:v>0.91857570167111458</c:v>
                </c:pt>
                <c:pt idx="51286">
                  <c:v>0.91859361286740338</c:v>
                </c:pt>
                <c:pt idx="51287">
                  <c:v>0.91861152406369218</c:v>
                </c:pt>
                <c:pt idx="51288">
                  <c:v>0.91862943525998098</c:v>
                </c:pt>
                <c:pt idx="51289">
                  <c:v>0.91864734645626978</c:v>
                </c:pt>
                <c:pt idx="51290">
                  <c:v>0.91866525765255858</c:v>
                </c:pt>
                <c:pt idx="51291">
                  <c:v>0.91868316884884738</c:v>
                </c:pt>
                <c:pt idx="51292">
                  <c:v>0.91870108004513618</c:v>
                </c:pt>
                <c:pt idx="51293">
                  <c:v>0.91871899124142498</c:v>
                </c:pt>
                <c:pt idx="51294">
                  <c:v>0.91873690243771378</c:v>
                </c:pt>
                <c:pt idx="51295">
                  <c:v>0.91875481363400258</c:v>
                </c:pt>
                <c:pt idx="51296">
                  <c:v>0.91877272483029138</c:v>
                </c:pt>
                <c:pt idx="51297">
                  <c:v>0.91879063602658018</c:v>
                </c:pt>
                <c:pt idx="51298">
                  <c:v>0.91880854722286898</c:v>
                </c:pt>
                <c:pt idx="51299">
                  <c:v>0.91882645841915778</c:v>
                </c:pt>
                <c:pt idx="51300">
                  <c:v>0.91884436961544658</c:v>
                </c:pt>
                <c:pt idx="51301">
                  <c:v>0.91886228081173538</c:v>
                </c:pt>
                <c:pt idx="51302">
                  <c:v>0.91888019200802418</c:v>
                </c:pt>
                <c:pt idx="51303">
                  <c:v>0.91889810320431298</c:v>
                </c:pt>
                <c:pt idx="51304">
                  <c:v>0.91891601440060178</c:v>
                </c:pt>
                <c:pt idx="51305">
                  <c:v>0.91893392559689058</c:v>
                </c:pt>
                <c:pt idx="51306">
                  <c:v>0.91895183679317938</c:v>
                </c:pt>
                <c:pt idx="51307">
                  <c:v>0.91896974798946818</c:v>
                </c:pt>
                <c:pt idx="51308">
                  <c:v>0.91898765918575698</c:v>
                </c:pt>
                <c:pt idx="51309">
                  <c:v>0.91900557038204578</c:v>
                </c:pt>
                <c:pt idx="51310">
                  <c:v>0.91902348157833458</c:v>
                </c:pt>
                <c:pt idx="51311">
                  <c:v>0.91904139277462338</c:v>
                </c:pt>
                <c:pt idx="51312">
                  <c:v>0.91905930397091218</c:v>
                </c:pt>
                <c:pt idx="51313">
                  <c:v>0.91907721516720098</c:v>
                </c:pt>
                <c:pt idx="51314">
                  <c:v>0.91909512636348978</c:v>
                </c:pt>
                <c:pt idx="51315">
                  <c:v>0.91911303755977858</c:v>
                </c:pt>
                <c:pt idx="51316">
                  <c:v>0.91913094875606738</c:v>
                </c:pt>
                <c:pt idx="51317">
                  <c:v>0.91914885995235618</c:v>
                </c:pt>
                <c:pt idx="51318">
                  <c:v>0.91916677114864498</c:v>
                </c:pt>
                <c:pt idx="51319">
                  <c:v>0.91918468234493378</c:v>
                </c:pt>
                <c:pt idx="51320">
                  <c:v>0.91920259354122258</c:v>
                </c:pt>
                <c:pt idx="51321">
                  <c:v>0.91922050473751138</c:v>
                </c:pt>
                <c:pt idx="51322">
                  <c:v>0.91923841593380018</c:v>
                </c:pt>
                <c:pt idx="51323">
                  <c:v>0.91925632713008898</c:v>
                </c:pt>
                <c:pt idx="51324">
                  <c:v>0.91927423832637778</c:v>
                </c:pt>
                <c:pt idx="51325">
                  <c:v>0.91929214952266658</c:v>
                </c:pt>
                <c:pt idx="51326">
                  <c:v>0.91931006071895538</c:v>
                </c:pt>
                <c:pt idx="51327">
                  <c:v>0.91932797191524418</c:v>
                </c:pt>
                <c:pt idx="51328">
                  <c:v>0.91934588311153298</c:v>
                </c:pt>
                <c:pt idx="51329">
                  <c:v>0.91936379430782178</c:v>
                </c:pt>
                <c:pt idx="51330">
                  <c:v>0.91938170550411058</c:v>
                </c:pt>
                <c:pt idx="51331">
                  <c:v>0.91939961670039938</c:v>
                </c:pt>
                <c:pt idx="51332">
                  <c:v>0.91941752789668818</c:v>
                </c:pt>
                <c:pt idx="51333">
                  <c:v>0.91943543909297698</c:v>
                </c:pt>
                <c:pt idx="51334">
                  <c:v>0.91945335028926578</c:v>
                </c:pt>
                <c:pt idx="51335">
                  <c:v>0.91947126148555458</c:v>
                </c:pt>
                <c:pt idx="51336">
                  <c:v>0.91948917268184338</c:v>
                </c:pt>
                <c:pt idx="51337">
                  <c:v>0.91950708387813218</c:v>
                </c:pt>
                <c:pt idx="51338">
                  <c:v>0.91952499507442098</c:v>
                </c:pt>
                <c:pt idx="51339">
                  <c:v>0.91954290627070978</c:v>
                </c:pt>
                <c:pt idx="51340">
                  <c:v>0.91956081746699858</c:v>
                </c:pt>
                <c:pt idx="51341">
                  <c:v>0.91957872866328738</c:v>
                </c:pt>
                <c:pt idx="51342">
                  <c:v>0.91959663985957618</c:v>
                </c:pt>
                <c:pt idx="51343">
                  <c:v>0.91961455105586498</c:v>
                </c:pt>
                <c:pt idx="51344">
                  <c:v>0.91963246225215378</c:v>
                </c:pt>
                <c:pt idx="51345">
                  <c:v>0.91965037344844258</c:v>
                </c:pt>
                <c:pt idx="51346">
                  <c:v>0.91966828464473138</c:v>
                </c:pt>
                <c:pt idx="51347">
                  <c:v>0.91968619584102018</c:v>
                </c:pt>
                <c:pt idx="51348">
                  <c:v>0.91970410703730898</c:v>
                </c:pt>
                <c:pt idx="51349">
                  <c:v>0.91972201823359778</c:v>
                </c:pt>
                <c:pt idx="51350">
                  <c:v>0.91973992942988658</c:v>
                </c:pt>
                <c:pt idx="51351">
                  <c:v>0.91975784062617538</c:v>
                </c:pt>
                <c:pt idx="51352">
                  <c:v>0.91977575182246418</c:v>
                </c:pt>
                <c:pt idx="51353">
                  <c:v>0.91979366301875298</c:v>
                </c:pt>
                <c:pt idx="51354">
                  <c:v>0.91981157421504178</c:v>
                </c:pt>
                <c:pt idx="51355">
                  <c:v>0.91982948541133058</c:v>
                </c:pt>
                <c:pt idx="51356">
                  <c:v>0.91984739660761938</c:v>
                </c:pt>
                <c:pt idx="51357">
                  <c:v>0.91986530780390818</c:v>
                </c:pt>
                <c:pt idx="51358">
                  <c:v>0.91988321900019698</c:v>
                </c:pt>
                <c:pt idx="51359">
                  <c:v>0.91990113019648578</c:v>
                </c:pt>
                <c:pt idx="51360">
                  <c:v>0.91991904139277458</c:v>
                </c:pt>
                <c:pt idx="51361">
                  <c:v>0.91993695258906338</c:v>
                </c:pt>
                <c:pt idx="51362">
                  <c:v>0.91995486378535218</c:v>
                </c:pt>
                <c:pt idx="51363">
                  <c:v>0.91997277498164098</c:v>
                </c:pt>
                <c:pt idx="51364">
                  <c:v>0.91999068617792978</c:v>
                </c:pt>
                <c:pt idx="51365">
                  <c:v>0.92000859737421858</c:v>
                </c:pt>
                <c:pt idx="51366">
                  <c:v>0.92002650857050738</c:v>
                </c:pt>
                <c:pt idx="51367">
                  <c:v>0.92004441976679618</c:v>
                </c:pt>
                <c:pt idx="51368">
                  <c:v>0.92006233096308498</c:v>
                </c:pt>
                <c:pt idx="51369">
                  <c:v>0.92008024215937378</c:v>
                </c:pt>
                <c:pt idx="51370">
                  <c:v>0.92009815335566258</c:v>
                </c:pt>
                <c:pt idx="51371">
                  <c:v>0.92011606455195138</c:v>
                </c:pt>
                <c:pt idx="51372">
                  <c:v>0.92013397574824018</c:v>
                </c:pt>
                <c:pt idx="51373">
                  <c:v>0.92015188694452898</c:v>
                </c:pt>
                <c:pt idx="51374">
                  <c:v>0.92016979814081779</c:v>
                </c:pt>
                <c:pt idx="51375">
                  <c:v>0.92018770933710659</c:v>
                </c:pt>
                <c:pt idx="51376">
                  <c:v>0.92020562053339539</c:v>
                </c:pt>
                <c:pt idx="51377">
                  <c:v>0.92022353172968419</c:v>
                </c:pt>
                <c:pt idx="51378">
                  <c:v>0.92024144292597299</c:v>
                </c:pt>
                <c:pt idx="51379">
                  <c:v>0.92025935412226179</c:v>
                </c:pt>
                <c:pt idx="51380">
                  <c:v>0.92027726531855059</c:v>
                </c:pt>
                <c:pt idx="51381">
                  <c:v>0.92029517651483939</c:v>
                </c:pt>
                <c:pt idx="51382">
                  <c:v>0.92031308771112819</c:v>
                </c:pt>
                <c:pt idx="51383">
                  <c:v>0.92033099890741699</c:v>
                </c:pt>
                <c:pt idx="51384">
                  <c:v>0.92034891010370579</c:v>
                </c:pt>
                <c:pt idx="51385">
                  <c:v>0.92036682129999459</c:v>
                </c:pt>
                <c:pt idx="51386">
                  <c:v>0.92038473249628339</c:v>
                </c:pt>
                <c:pt idx="51387">
                  <c:v>0.92040264369257219</c:v>
                </c:pt>
                <c:pt idx="51388">
                  <c:v>0.92042055488886099</c:v>
                </c:pt>
                <c:pt idx="51389">
                  <c:v>0.92043846608514979</c:v>
                </c:pt>
                <c:pt idx="51390">
                  <c:v>0.92045637728143859</c:v>
                </c:pt>
                <c:pt idx="51391">
                  <c:v>0.92047428847772739</c:v>
                </c:pt>
                <c:pt idx="51392">
                  <c:v>0.92049219967401619</c:v>
                </c:pt>
                <c:pt idx="51393">
                  <c:v>0.92051011087030499</c:v>
                </c:pt>
                <c:pt idx="51394">
                  <c:v>0.92052802206659379</c:v>
                </c:pt>
                <c:pt idx="51395">
                  <c:v>0.92054593326288259</c:v>
                </c:pt>
                <c:pt idx="51396">
                  <c:v>0.92056384445917139</c:v>
                </c:pt>
                <c:pt idx="51397">
                  <c:v>0.92058175565546019</c:v>
                </c:pt>
                <c:pt idx="51398">
                  <c:v>0.92059966685174899</c:v>
                </c:pt>
                <c:pt idx="51399">
                  <c:v>0.92061757804803779</c:v>
                </c:pt>
                <c:pt idx="51400">
                  <c:v>0.92063548924432659</c:v>
                </c:pt>
                <c:pt idx="51401">
                  <c:v>0.92065340044061539</c:v>
                </c:pt>
                <c:pt idx="51402">
                  <c:v>0.92067131163690419</c:v>
                </c:pt>
                <c:pt idx="51403">
                  <c:v>0.92068922283319299</c:v>
                </c:pt>
                <c:pt idx="51404">
                  <c:v>0.92070713402948179</c:v>
                </c:pt>
                <c:pt idx="51405">
                  <c:v>0.92072504522577059</c:v>
                </c:pt>
                <c:pt idx="51406">
                  <c:v>0.92074295642205939</c:v>
                </c:pt>
                <c:pt idx="51407">
                  <c:v>0.92076086761834819</c:v>
                </c:pt>
                <c:pt idx="51408">
                  <c:v>0.92077877881463699</c:v>
                </c:pt>
                <c:pt idx="51409">
                  <c:v>0.92079669001092579</c:v>
                </c:pt>
                <c:pt idx="51410">
                  <c:v>0.92081460120721459</c:v>
                </c:pt>
                <c:pt idx="51411">
                  <c:v>0.92083251240350339</c:v>
                </c:pt>
                <c:pt idx="51412">
                  <c:v>0.92085042359979219</c:v>
                </c:pt>
                <c:pt idx="51413">
                  <c:v>0.92086833479608099</c:v>
                </c:pt>
                <c:pt idx="51414">
                  <c:v>0.92088624599236979</c:v>
                </c:pt>
                <c:pt idx="51415">
                  <c:v>0.92090415718865859</c:v>
                </c:pt>
                <c:pt idx="51416">
                  <c:v>0.92092206838494739</c:v>
                </c:pt>
                <c:pt idx="51417">
                  <c:v>0.92093997958123619</c:v>
                </c:pt>
                <c:pt idx="51418">
                  <c:v>0.92095789077752499</c:v>
                </c:pt>
                <c:pt idx="51419">
                  <c:v>0.92097580197381379</c:v>
                </c:pt>
                <c:pt idx="51420">
                  <c:v>0.92099371317010259</c:v>
                </c:pt>
                <c:pt idx="51421">
                  <c:v>0.92101162436639139</c:v>
                </c:pt>
                <c:pt idx="51422">
                  <c:v>0.92102953556268019</c:v>
                </c:pt>
                <c:pt idx="51423">
                  <c:v>0.92104744675896899</c:v>
                </c:pt>
                <c:pt idx="51424">
                  <c:v>0.92106535795525779</c:v>
                </c:pt>
                <c:pt idx="51425">
                  <c:v>0.92108326915154659</c:v>
                </c:pt>
                <c:pt idx="51426">
                  <c:v>0.92110118034783539</c:v>
                </c:pt>
                <c:pt idx="51427">
                  <c:v>0.92111909154412419</c:v>
                </c:pt>
                <c:pt idx="51428">
                  <c:v>0.92113700274041299</c:v>
                </c:pt>
                <c:pt idx="51429">
                  <c:v>0.92115491393670179</c:v>
                </c:pt>
                <c:pt idx="51430">
                  <c:v>0.92117282513299059</c:v>
                </c:pt>
                <c:pt idx="51431">
                  <c:v>0.92119073632927939</c:v>
                </c:pt>
                <c:pt idx="51432">
                  <c:v>0.92120864752556819</c:v>
                </c:pt>
                <c:pt idx="51433">
                  <c:v>0.92122655872185699</c:v>
                </c:pt>
                <c:pt idx="51434">
                  <c:v>0.92124446991814579</c:v>
                </c:pt>
                <c:pt idx="51435">
                  <c:v>0.92126238111443459</c:v>
                </c:pt>
                <c:pt idx="51436">
                  <c:v>0.92128029231072339</c:v>
                </c:pt>
                <c:pt idx="51437">
                  <c:v>0.92129820350701219</c:v>
                </c:pt>
                <c:pt idx="51438">
                  <c:v>0.92131611470330099</c:v>
                </c:pt>
                <c:pt idx="51439">
                  <c:v>0.92133402589958979</c:v>
                </c:pt>
                <c:pt idx="51440">
                  <c:v>0.92135193709587859</c:v>
                </c:pt>
                <c:pt idx="51441">
                  <c:v>0.92136984829216739</c:v>
                </c:pt>
                <c:pt idx="51442">
                  <c:v>0.92138775948845619</c:v>
                </c:pt>
                <c:pt idx="51443">
                  <c:v>0.92140567068474499</c:v>
                </c:pt>
                <c:pt idx="51444">
                  <c:v>0.92142358188103379</c:v>
                </c:pt>
                <c:pt idx="51445">
                  <c:v>0.92144149307732259</c:v>
                </c:pt>
                <c:pt idx="51446">
                  <c:v>0.92145940427361139</c:v>
                </c:pt>
                <c:pt idx="51447">
                  <c:v>0.92147731546990019</c:v>
                </c:pt>
                <c:pt idx="51448">
                  <c:v>0.92149522666618899</c:v>
                </c:pt>
                <c:pt idx="51449">
                  <c:v>0.92151313786247779</c:v>
                </c:pt>
                <c:pt idx="51450">
                  <c:v>0.92153104905876659</c:v>
                </c:pt>
                <c:pt idx="51451">
                  <c:v>0.92154896025505539</c:v>
                </c:pt>
                <c:pt idx="51452">
                  <c:v>0.92156687145134419</c:v>
                </c:pt>
                <c:pt idx="51453">
                  <c:v>0.92158478264763299</c:v>
                </c:pt>
                <c:pt idx="51454">
                  <c:v>0.92160269384392179</c:v>
                </c:pt>
                <c:pt idx="51455">
                  <c:v>0.92162060504021059</c:v>
                </c:pt>
                <c:pt idx="51456">
                  <c:v>0.92163851623649939</c:v>
                </c:pt>
                <c:pt idx="51457">
                  <c:v>0.92165642743278819</c:v>
                </c:pt>
                <c:pt idx="51458">
                  <c:v>0.92167433862907699</c:v>
                </c:pt>
                <c:pt idx="51459">
                  <c:v>0.92169224982536579</c:v>
                </c:pt>
                <c:pt idx="51460">
                  <c:v>0.92171016102165459</c:v>
                </c:pt>
                <c:pt idx="51461">
                  <c:v>0.92172807221794339</c:v>
                </c:pt>
                <c:pt idx="51462">
                  <c:v>0.9217459834142322</c:v>
                </c:pt>
                <c:pt idx="51463">
                  <c:v>0.921763894610521</c:v>
                </c:pt>
                <c:pt idx="51464">
                  <c:v>0.9217818058068098</c:v>
                </c:pt>
                <c:pt idx="51465">
                  <c:v>0.9217997170030986</c:v>
                </c:pt>
                <c:pt idx="51466">
                  <c:v>0.9218176281993874</c:v>
                </c:pt>
                <c:pt idx="51467">
                  <c:v>0.9218355393956762</c:v>
                </c:pt>
                <c:pt idx="51468">
                  <c:v>0.921853450591965</c:v>
                </c:pt>
                <c:pt idx="51469">
                  <c:v>0.9218713617882538</c:v>
                </c:pt>
                <c:pt idx="51470">
                  <c:v>0.9218892729845426</c:v>
                </c:pt>
                <c:pt idx="51471">
                  <c:v>0.9219071841808314</c:v>
                </c:pt>
                <c:pt idx="51472">
                  <c:v>0.9219250953771202</c:v>
                </c:pt>
                <c:pt idx="51473">
                  <c:v>0.921943006573409</c:v>
                </c:pt>
                <c:pt idx="51474">
                  <c:v>0.9219609177696978</c:v>
                </c:pt>
                <c:pt idx="51475">
                  <c:v>0.9219788289659866</c:v>
                </c:pt>
                <c:pt idx="51476">
                  <c:v>0.9219967401622754</c:v>
                </c:pt>
                <c:pt idx="51477">
                  <c:v>0.9220146513585642</c:v>
                </c:pt>
                <c:pt idx="51478">
                  <c:v>0.922032562554853</c:v>
                </c:pt>
                <c:pt idx="51479">
                  <c:v>0.9220504737511418</c:v>
                </c:pt>
                <c:pt idx="51480">
                  <c:v>0.9220683849474306</c:v>
                </c:pt>
                <c:pt idx="51481">
                  <c:v>0.9220862961437194</c:v>
                </c:pt>
                <c:pt idx="51482">
                  <c:v>0.9221042073400082</c:v>
                </c:pt>
                <c:pt idx="51483">
                  <c:v>0.922122118536297</c:v>
                </c:pt>
                <c:pt idx="51484">
                  <c:v>0.9221400297325858</c:v>
                </c:pt>
                <c:pt idx="51485">
                  <c:v>0.9221579409288746</c:v>
                </c:pt>
                <c:pt idx="51486">
                  <c:v>0.9221758521251634</c:v>
                </c:pt>
                <c:pt idx="51487">
                  <c:v>0.9221937633214522</c:v>
                </c:pt>
                <c:pt idx="51488">
                  <c:v>0.922211674517741</c:v>
                </c:pt>
                <c:pt idx="51489">
                  <c:v>0.9222295857140298</c:v>
                </c:pt>
                <c:pt idx="51490">
                  <c:v>0.9222474969103186</c:v>
                </c:pt>
                <c:pt idx="51491">
                  <c:v>0.9222654081066074</c:v>
                </c:pt>
                <c:pt idx="51492">
                  <c:v>0.9222833193028962</c:v>
                </c:pt>
                <c:pt idx="51493">
                  <c:v>0.922301230499185</c:v>
                </c:pt>
                <c:pt idx="51494">
                  <c:v>0.9223191416954738</c:v>
                </c:pt>
                <c:pt idx="51495">
                  <c:v>0.9223370528917626</c:v>
                </c:pt>
                <c:pt idx="51496">
                  <c:v>0.9223549640880514</c:v>
                </c:pt>
                <c:pt idx="51497">
                  <c:v>0.9223728752843402</c:v>
                </c:pt>
                <c:pt idx="51498">
                  <c:v>0.922390786480629</c:v>
                </c:pt>
                <c:pt idx="51499">
                  <c:v>0.9224086976769178</c:v>
                </c:pt>
                <c:pt idx="51500">
                  <c:v>0.9224266088732066</c:v>
                </c:pt>
                <c:pt idx="51501">
                  <c:v>0.9224445200694954</c:v>
                </c:pt>
                <c:pt idx="51502">
                  <c:v>0.9224624312657842</c:v>
                </c:pt>
                <c:pt idx="51503">
                  <c:v>0.922480342462073</c:v>
                </c:pt>
                <c:pt idx="51504">
                  <c:v>0.9224982536583618</c:v>
                </c:pt>
                <c:pt idx="51505">
                  <c:v>0.9225161648546506</c:v>
                </c:pt>
                <c:pt idx="51506">
                  <c:v>0.9225340760509394</c:v>
                </c:pt>
                <c:pt idx="51507">
                  <c:v>0.9225519872472282</c:v>
                </c:pt>
                <c:pt idx="51508">
                  <c:v>0.922569898443517</c:v>
                </c:pt>
                <c:pt idx="51509">
                  <c:v>0.9225878096398058</c:v>
                </c:pt>
                <c:pt idx="51510">
                  <c:v>0.9226057208360946</c:v>
                </c:pt>
                <c:pt idx="51511">
                  <c:v>0.9226236320323834</c:v>
                </c:pt>
                <c:pt idx="51512">
                  <c:v>0.9226415432286722</c:v>
                </c:pt>
                <c:pt idx="51513">
                  <c:v>0.922659454424961</c:v>
                </c:pt>
                <c:pt idx="51514">
                  <c:v>0.9226773656212498</c:v>
                </c:pt>
                <c:pt idx="51515">
                  <c:v>0.9226952768175386</c:v>
                </c:pt>
                <c:pt idx="51516">
                  <c:v>0.9227131880138274</c:v>
                </c:pt>
                <c:pt idx="51517">
                  <c:v>0.9227310992101162</c:v>
                </c:pt>
                <c:pt idx="51518">
                  <c:v>0.922749010406405</c:v>
                </c:pt>
                <c:pt idx="51519">
                  <c:v>0.9227669216026938</c:v>
                </c:pt>
                <c:pt idx="51520">
                  <c:v>0.9227848327989826</c:v>
                </c:pt>
                <c:pt idx="51521">
                  <c:v>0.9228027439952714</c:v>
                </c:pt>
                <c:pt idx="51522">
                  <c:v>0.9228206551915602</c:v>
                </c:pt>
                <c:pt idx="51523">
                  <c:v>0.922838566387849</c:v>
                </c:pt>
                <c:pt idx="51524">
                  <c:v>0.9228564775841378</c:v>
                </c:pt>
                <c:pt idx="51525">
                  <c:v>0.9228743887804266</c:v>
                </c:pt>
                <c:pt idx="51526">
                  <c:v>0.9228922999767154</c:v>
                </c:pt>
                <c:pt idx="51527">
                  <c:v>0.9229102111730042</c:v>
                </c:pt>
                <c:pt idx="51528">
                  <c:v>0.922928122369293</c:v>
                </c:pt>
                <c:pt idx="51529">
                  <c:v>0.9229460335655818</c:v>
                </c:pt>
                <c:pt idx="51530">
                  <c:v>0.9229639447618706</c:v>
                </c:pt>
                <c:pt idx="51531">
                  <c:v>0.9229818559581594</c:v>
                </c:pt>
                <c:pt idx="51532">
                  <c:v>0.9229997671544482</c:v>
                </c:pt>
                <c:pt idx="51533">
                  <c:v>0.923017678350737</c:v>
                </c:pt>
                <c:pt idx="51534">
                  <c:v>0.9230355895470258</c:v>
                </c:pt>
                <c:pt idx="51535">
                  <c:v>0.9230535007433146</c:v>
                </c:pt>
                <c:pt idx="51536">
                  <c:v>0.9230714119396034</c:v>
                </c:pt>
                <c:pt idx="51537">
                  <c:v>0.9230893231358922</c:v>
                </c:pt>
                <c:pt idx="51538">
                  <c:v>0.923107234332181</c:v>
                </c:pt>
                <c:pt idx="51539">
                  <c:v>0.9231251455284698</c:v>
                </c:pt>
                <c:pt idx="51540">
                  <c:v>0.9231430567247586</c:v>
                </c:pt>
                <c:pt idx="51541">
                  <c:v>0.9231609679210474</c:v>
                </c:pt>
                <c:pt idx="51542">
                  <c:v>0.9231788791173362</c:v>
                </c:pt>
                <c:pt idx="51543">
                  <c:v>0.923196790313625</c:v>
                </c:pt>
                <c:pt idx="51544">
                  <c:v>0.9232147015099138</c:v>
                </c:pt>
                <c:pt idx="51545">
                  <c:v>0.9232326127062026</c:v>
                </c:pt>
                <c:pt idx="51546">
                  <c:v>0.9232505239024914</c:v>
                </c:pt>
                <c:pt idx="51547">
                  <c:v>0.9232684350987802</c:v>
                </c:pt>
                <c:pt idx="51548">
                  <c:v>0.923286346295069</c:v>
                </c:pt>
                <c:pt idx="51549">
                  <c:v>0.9233042574913578</c:v>
                </c:pt>
                <c:pt idx="51550">
                  <c:v>0.92332216868764661</c:v>
                </c:pt>
                <c:pt idx="51551">
                  <c:v>0.92334007988393541</c:v>
                </c:pt>
                <c:pt idx="51552">
                  <c:v>0.92335799108022421</c:v>
                </c:pt>
                <c:pt idx="51553">
                  <c:v>0.92337590227651301</c:v>
                </c:pt>
                <c:pt idx="51554">
                  <c:v>0.92339381347280181</c:v>
                </c:pt>
                <c:pt idx="51555">
                  <c:v>0.92341172466909061</c:v>
                </c:pt>
                <c:pt idx="51556">
                  <c:v>0.92342963586537941</c:v>
                </c:pt>
                <c:pt idx="51557">
                  <c:v>0.92344754706166821</c:v>
                </c:pt>
                <c:pt idx="51558">
                  <c:v>0.92346545825795701</c:v>
                </c:pt>
                <c:pt idx="51559">
                  <c:v>0.92348336945424581</c:v>
                </c:pt>
                <c:pt idx="51560">
                  <c:v>0.92350128065053461</c:v>
                </c:pt>
                <c:pt idx="51561">
                  <c:v>0.92351919184682341</c:v>
                </c:pt>
                <c:pt idx="51562">
                  <c:v>0.92353710304311221</c:v>
                </c:pt>
                <c:pt idx="51563">
                  <c:v>0.92355501423940101</c:v>
                </c:pt>
                <c:pt idx="51564">
                  <c:v>0.92357292543568981</c:v>
                </c:pt>
                <c:pt idx="51565">
                  <c:v>0.92359083663197861</c:v>
                </c:pt>
                <c:pt idx="51566">
                  <c:v>0.92360874782826741</c:v>
                </c:pt>
                <c:pt idx="51567">
                  <c:v>0.92362665902455621</c:v>
                </c:pt>
                <c:pt idx="51568">
                  <c:v>0.92364457022084501</c:v>
                </c:pt>
                <c:pt idx="51569">
                  <c:v>0.92366248141713381</c:v>
                </c:pt>
                <c:pt idx="51570">
                  <c:v>0.92368039261342261</c:v>
                </c:pt>
                <c:pt idx="51571">
                  <c:v>0.92369830380971141</c:v>
                </c:pt>
                <c:pt idx="51572">
                  <c:v>0.92371621500600021</c:v>
                </c:pt>
                <c:pt idx="51573">
                  <c:v>0.92373412620228901</c:v>
                </c:pt>
                <c:pt idx="51574">
                  <c:v>0.92375203739857781</c:v>
                </c:pt>
                <c:pt idx="51575">
                  <c:v>0.92376994859486661</c:v>
                </c:pt>
                <c:pt idx="51576">
                  <c:v>0.92378785979115541</c:v>
                </c:pt>
                <c:pt idx="51577">
                  <c:v>0.92380577098744421</c:v>
                </c:pt>
                <c:pt idx="51578">
                  <c:v>0.92382368218373301</c:v>
                </c:pt>
                <c:pt idx="51579">
                  <c:v>0.92384159338002181</c:v>
                </c:pt>
                <c:pt idx="51580">
                  <c:v>0.92385950457631061</c:v>
                </c:pt>
                <c:pt idx="51581">
                  <c:v>0.92387741577259941</c:v>
                </c:pt>
                <c:pt idx="51582">
                  <c:v>0.92389532696888821</c:v>
                </c:pt>
                <c:pt idx="51583">
                  <c:v>0.92391323816517701</c:v>
                </c:pt>
                <c:pt idx="51584">
                  <c:v>0.92393114936146581</c:v>
                </c:pt>
                <c:pt idx="51585">
                  <c:v>0.92394906055775461</c:v>
                </c:pt>
                <c:pt idx="51586">
                  <c:v>0.92396697175404341</c:v>
                </c:pt>
                <c:pt idx="51587">
                  <c:v>0.92398488295033221</c:v>
                </c:pt>
                <c:pt idx="51588">
                  <c:v>0.92400279414662101</c:v>
                </c:pt>
                <c:pt idx="51589">
                  <c:v>0.92402070534290981</c:v>
                </c:pt>
                <c:pt idx="51590">
                  <c:v>0.92403861653919861</c:v>
                </c:pt>
                <c:pt idx="51591">
                  <c:v>0.92405652773548741</c:v>
                </c:pt>
                <c:pt idx="51592">
                  <c:v>0.92407443893177621</c:v>
                </c:pt>
                <c:pt idx="51593">
                  <c:v>0.92409235012806501</c:v>
                </c:pt>
                <c:pt idx="51594">
                  <c:v>0.92411026132435381</c:v>
                </c:pt>
                <c:pt idx="51595">
                  <c:v>0.92412817252064261</c:v>
                </c:pt>
                <c:pt idx="51596">
                  <c:v>0.92414608371693141</c:v>
                </c:pt>
                <c:pt idx="51597">
                  <c:v>0.92416399491322021</c:v>
                </c:pt>
                <c:pt idx="51598">
                  <c:v>0.92418190610950901</c:v>
                </c:pt>
                <c:pt idx="51599">
                  <c:v>0.92419981730579781</c:v>
                </c:pt>
                <c:pt idx="51600">
                  <c:v>0.92421772850208661</c:v>
                </c:pt>
                <c:pt idx="51601">
                  <c:v>0.92423563969837541</c:v>
                </c:pt>
                <c:pt idx="51602">
                  <c:v>0.92425355089466421</c:v>
                </c:pt>
                <c:pt idx="51603">
                  <c:v>0.92427146209095301</c:v>
                </c:pt>
                <c:pt idx="51604">
                  <c:v>0.92428937328724181</c:v>
                </c:pt>
                <c:pt idx="51605">
                  <c:v>0.92430728448353061</c:v>
                </c:pt>
                <c:pt idx="51606">
                  <c:v>0.92432519567981941</c:v>
                </c:pt>
                <c:pt idx="51607">
                  <c:v>0.92434310687610821</c:v>
                </c:pt>
                <c:pt idx="51608">
                  <c:v>0.92436101807239701</c:v>
                </c:pt>
                <c:pt idx="51609">
                  <c:v>0.92437892926868581</c:v>
                </c:pt>
                <c:pt idx="51610">
                  <c:v>0.92439684046497461</c:v>
                </c:pt>
                <c:pt idx="51611">
                  <c:v>0.92441475166126341</c:v>
                </c:pt>
                <c:pt idx="51612">
                  <c:v>0.92443266285755221</c:v>
                </c:pt>
                <c:pt idx="51613">
                  <c:v>0.92445057405384101</c:v>
                </c:pt>
                <c:pt idx="51614">
                  <c:v>0.92446848525012981</c:v>
                </c:pt>
                <c:pt idx="51615">
                  <c:v>0.92448639644641861</c:v>
                </c:pt>
                <c:pt idx="51616">
                  <c:v>0.92450430764270741</c:v>
                </c:pt>
                <c:pt idx="51617">
                  <c:v>0.92452221883899621</c:v>
                </c:pt>
                <c:pt idx="51618">
                  <c:v>0.92454013003528501</c:v>
                </c:pt>
                <c:pt idx="51619">
                  <c:v>0.92455804123157381</c:v>
                </c:pt>
                <c:pt idx="51620">
                  <c:v>0.92457595242786261</c:v>
                </c:pt>
                <c:pt idx="51621">
                  <c:v>0.92459386362415141</c:v>
                </c:pt>
                <c:pt idx="51622">
                  <c:v>0.92461177482044021</c:v>
                </c:pt>
                <c:pt idx="51623">
                  <c:v>0.92462968601672901</c:v>
                </c:pt>
                <c:pt idx="51624">
                  <c:v>0.92464759721301781</c:v>
                </c:pt>
                <c:pt idx="51625">
                  <c:v>0.92466550840930661</c:v>
                </c:pt>
                <c:pt idx="51626">
                  <c:v>0.92468341960559541</c:v>
                </c:pt>
                <c:pt idx="51627">
                  <c:v>0.92470133080188421</c:v>
                </c:pt>
                <c:pt idx="51628">
                  <c:v>0.92471924199817301</c:v>
                </c:pt>
                <c:pt idx="51629">
                  <c:v>0.92473715319446181</c:v>
                </c:pt>
                <c:pt idx="51630">
                  <c:v>0.92475506439075061</c:v>
                </c:pt>
                <c:pt idx="51631">
                  <c:v>0.92477297558703941</c:v>
                </c:pt>
                <c:pt idx="51632">
                  <c:v>0.92479088678332821</c:v>
                </c:pt>
                <c:pt idx="51633">
                  <c:v>0.92480879797961701</c:v>
                </c:pt>
                <c:pt idx="51634">
                  <c:v>0.92482670917590581</c:v>
                </c:pt>
                <c:pt idx="51635">
                  <c:v>0.92484462037219461</c:v>
                </c:pt>
                <c:pt idx="51636">
                  <c:v>0.92486253156848341</c:v>
                </c:pt>
                <c:pt idx="51637">
                  <c:v>0.92488044276477221</c:v>
                </c:pt>
                <c:pt idx="51638">
                  <c:v>0.92489835396106101</c:v>
                </c:pt>
                <c:pt idx="51639">
                  <c:v>0.92491626515734982</c:v>
                </c:pt>
                <c:pt idx="51640">
                  <c:v>0.92493417635363862</c:v>
                </c:pt>
                <c:pt idx="51641">
                  <c:v>0.92495208754992742</c:v>
                </c:pt>
                <c:pt idx="51642">
                  <c:v>0.92496999874621622</c:v>
                </c:pt>
                <c:pt idx="51643">
                  <c:v>0.92498790994250502</c:v>
                </c:pt>
                <c:pt idx="51644">
                  <c:v>0.92500582113879382</c:v>
                </c:pt>
                <c:pt idx="51645">
                  <c:v>0.92502373233508262</c:v>
                </c:pt>
                <c:pt idx="51646">
                  <c:v>0.92504164353137142</c:v>
                </c:pt>
                <c:pt idx="51647">
                  <c:v>0.92505955472766022</c:v>
                </c:pt>
                <c:pt idx="51648">
                  <c:v>0.92507746592394902</c:v>
                </c:pt>
                <c:pt idx="51649">
                  <c:v>0.92509537712023782</c:v>
                </c:pt>
                <c:pt idx="51650">
                  <c:v>0.92511328831652662</c:v>
                </c:pt>
                <c:pt idx="51651">
                  <c:v>0.92513119951281542</c:v>
                </c:pt>
                <c:pt idx="51652">
                  <c:v>0.92514911070910422</c:v>
                </c:pt>
                <c:pt idx="51653">
                  <c:v>0.92516702190539302</c:v>
                </c:pt>
                <c:pt idx="51654">
                  <c:v>0.92518493310168182</c:v>
                </c:pt>
                <c:pt idx="51655">
                  <c:v>0.92520284429797062</c:v>
                </c:pt>
                <c:pt idx="51656">
                  <c:v>0.92522075549425942</c:v>
                </c:pt>
                <c:pt idx="51657">
                  <c:v>0.92523866669054822</c:v>
                </c:pt>
                <c:pt idx="51658">
                  <c:v>0.92525657788683702</c:v>
                </c:pt>
                <c:pt idx="51659">
                  <c:v>0.92527448908312582</c:v>
                </c:pt>
                <c:pt idx="51660">
                  <c:v>0.92529240027941462</c:v>
                </c:pt>
                <c:pt idx="51661">
                  <c:v>0.92531031147570342</c:v>
                </c:pt>
                <c:pt idx="51662">
                  <c:v>0.92532822267199222</c:v>
                </c:pt>
                <c:pt idx="51663">
                  <c:v>0.92534613386828102</c:v>
                </c:pt>
                <c:pt idx="51664">
                  <c:v>0.92536404506456982</c:v>
                </c:pt>
                <c:pt idx="51665">
                  <c:v>0.92538195626085862</c:v>
                </c:pt>
                <c:pt idx="51666">
                  <c:v>0.92539986745714742</c:v>
                </c:pt>
                <c:pt idx="51667">
                  <c:v>0.92541777865343622</c:v>
                </c:pt>
                <c:pt idx="51668">
                  <c:v>0.92543568984972502</c:v>
                </c:pt>
                <c:pt idx="51669">
                  <c:v>0.92545360104601382</c:v>
                </c:pt>
                <c:pt idx="51670">
                  <c:v>0.92547151224230262</c:v>
                </c:pt>
                <c:pt idx="51671">
                  <c:v>0.92548942343859142</c:v>
                </c:pt>
                <c:pt idx="51672">
                  <c:v>0.92550733463488022</c:v>
                </c:pt>
                <c:pt idx="51673">
                  <c:v>0.92552524583116902</c:v>
                </c:pt>
                <c:pt idx="51674">
                  <c:v>0.92554315702745782</c:v>
                </c:pt>
                <c:pt idx="51675">
                  <c:v>0.92556106822374662</c:v>
                </c:pt>
                <c:pt idx="51676">
                  <c:v>0.92557897942003542</c:v>
                </c:pt>
                <c:pt idx="51677">
                  <c:v>0.92559689061632422</c:v>
                </c:pt>
                <c:pt idx="51678">
                  <c:v>0.92561480181261302</c:v>
                </c:pt>
                <c:pt idx="51679">
                  <c:v>0.92563271300890182</c:v>
                </c:pt>
                <c:pt idx="51680">
                  <c:v>0.92565062420519062</c:v>
                </c:pt>
                <c:pt idx="51681">
                  <c:v>0.92566853540147942</c:v>
                </c:pt>
                <c:pt idx="51682">
                  <c:v>0.92568644659776822</c:v>
                </c:pt>
                <c:pt idx="51683">
                  <c:v>0.92570435779405702</c:v>
                </c:pt>
                <c:pt idx="51684">
                  <c:v>0.92572226899034582</c:v>
                </c:pt>
                <c:pt idx="51685">
                  <c:v>0.92574018018663462</c:v>
                </c:pt>
                <c:pt idx="51686">
                  <c:v>0.92575809138292342</c:v>
                </c:pt>
                <c:pt idx="51687">
                  <c:v>0.92577600257921222</c:v>
                </c:pt>
                <c:pt idx="51688">
                  <c:v>0.92579391377550102</c:v>
                </c:pt>
                <c:pt idx="51689">
                  <c:v>0.92581182497178982</c:v>
                </c:pt>
                <c:pt idx="51690">
                  <c:v>0.92582973616807862</c:v>
                </c:pt>
                <c:pt idx="51691">
                  <c:v>0.92584764736436742</c:v>
                </c:pt>
                <c:pt idx="51692">
                  <c:v>0.92586555856065622</c:v>
                </c:pt>
                <c:pt idx="51693">
                  <c:v>0.92588346975694502</c:v>
                </c:pt>
                <c:pt idx="51694">
                  <c:v>0.92590138095323382</c:v>
                </c:pt>
                <c:pt idx="51695">
                  <c:v>0.92591929214952262</c:v>
                </c:pt>
                <c:pt idx="51696">
                  <c:v>0.92593720334581142</c:v>
                </c:pt>
                <c:pt idx="51697">
                  <c:v>0.92595511454210022</c:v>
                </c:pt>
                <c:pt idx="51698">
                  <c:v>0.92597302573838902</c:v>
                </c:pt>
                <c:pt idx="51699">
                  <c:v>0.92599093693467782</c:v>
                </c:pt>
                <c:pt idx="51700">
                  <c:v>0.92600884813096662</c:v>
                </c:pt>
                <c:pt idx="51701">
                  <c:v>0.92602675932725542</c:v>
                </c:pt>
                <c:pt idx="51702">
                  <c:v>0.92604467052354422</c:v>
                </c:pt>
                <c:pt idx="51703">
                  <c:v>0.92606258171983302</c:v>
                </c:pt>
                <c:pt idx="51704">
                  <c:v>0.92608049291612182</c:v>
                </c:pt>
                <c:pt idx="51705">
                  <c:v>0.92609840411241062</c:v>
                </c:pt>
                <c:pt idx="51706">
                  <c:v>0.92611631530869942</c:v>
                </c:pt>
                <c:pt idx="51707">
                  <c:v>0.92613422650498822</c:v>
                </c:pt>
                <c:pt idx="51708">
                  <c:v>0.92615213770127702</c:v>
                </c:pt>
                <c:pt idx="51709">
                  <c:v>0.92617004889756582</c:v>
                </c:pt>
                <c:pt idx="51710">
                  <c:v>0.92618796009385462</c:v>
                </c:pt>
                <c:pt idx="51711">
                  <c:v>0.92620587129014342</c:v>
                </c:pt>
                <c:pt idx="51712">
                  <c:v>0.92622378248643222</c:v>
                </c:pt>
                <c:pt idx="51713">
                  <c:v>0.92624169368272102</c:v>
                </c:pt>
                <c:pt idx="51714">
                  <c:v>0.92625960487900982</c:v>
                </c:pt>
                <c:pt idx="51715">
                  <c:v>0.92627751607529862</c:v>
                </c:pt>
                <c:pt idx="51716">
                  <c:v>0.92629542727158742</c:v>
                </c:pt>
                <c:pt idx="51717">
                  <c:v>0.92631333846787622</c:v>
                </c:pt>
                <c:pt idx="51718">
                  <c:v>0.92633124966416502</c:v>
                </c:pt>
                <c:pt idx="51719">
                  <c:v>0.92634916086045382</c:v>
                </c:pt>
                <c:pt idx="51720">
                  <c:v>0.92636707205674262</c:v>
                </c:pt>
                <c:pt idx="51721">
                  <c:v>0.92638498325303142</c:v>
                </c:pt>
                <c:pt idx="51722">
                  <c:v>0.92640289444932022</c:v>
                </c:pt>
                <c:pt idx="51723">
                  <c:v>0.92642080564560902</c:v>
                </c:pt>
                <c:pt idx="51724">
                  <c:v>0.92643871684189782</c:v>
                </c:pt>
                <c:pt idx="51725">
                  <c:v>0.92645662803818662</c:v>
                </c:pt>
                <c:pt idx="51726">
                  <c:v>0.92647453923447542</c:v>
                </c:pt>
                <c:pt idx="51727">
                  <c:v>0.92649245043076423</c:v>
                </c:pt>
                <c:pt idx="51728">
                  <c:v>0.92651036162705303</c:v>
                </c:pt>
                <c:pt idx="51729">
                  <c:v>0.92652827282334183</c:v>
                </c:pt>
                <c:pt idx="51730">
                  <c:v>0.92654618401963063</c:v>
                </c:pt>
                <c:pt idx="51731">
                  <c:v>0.92656409521591943</c:v>
                </c:pt>
                <c:pt idx="51732">
                  <c:v>0.92658200641220823</c:v>
                </c:pt>
                <c:pt idx="51733">
                  <c:v>0.92659991760849703</c:v>
                </c:pt>
                <c:pt idx="51734">
                  <c:v>0.92661782880478583</c:v>
                </c:pt>
                <c:pt idx="51735">
                  <c:v>0.92663574000107463</c:v>
                </c:pt>
                <c:pt idx="51736">
                  <c:v>0.92665365119736343</c:v>
                </c:pt>
                <c:pt idx="51737">
                  <c:v>0.92667156239365223</c:v>
                </c:pt>
                <c:pt idx="51738">
                  <c:v>0.92668947358994103</c:v>
                </c:pt>
                <c:pt idx="51739">
                  <c:v>0.92670738478622983</c:v>
                </c:pt>
                <c:pt idx="51740">
                  <c:v>0.92672529598251863</c:v>
                </c:pt>
                <c:pt idx="51741">
                  <c:v>0.92674320717880743</c:v>
                </c:pt>
                <c:pt idx="51742">
                  <c:v>0.92676111837509623</c:v>
                </c:pt>
                <c:pt idx="51743">
                  <c:v>0.92677902957138503</c:v>
                </c:pt>
                <c:pt idx="51744">
                  <c:v>0.92679694076767383</c:v>
                </c:pt>
                <c:pt idx="51745">
                  <c:v>0.92681485196396263</c:v>
                </c:pt>
                <c:pt idx="51746">
                  <c:v>0.92683276316025143</c:v>
                </c:pt>
                <c:pt idx="51747">
                  <c:v>0.92685067435654023</c:v>
                </c:pt>
                <c:pt idx="51748">
                  <c:v>0.92686858555282903</c:v>
                </c:pt>
                <c:pt idx="51749">
                  <c:v>0.92688649674911783</c:v>
                </c:pt>
                <c:pt idx="51750">
                  <c:v>0.92690440794540663</c:v>
                </c:pt>
                <c:pt idx="51751">
                  <c:v>0.92692231914169543</c:v>
                </c:pt>
                <c:pt idx="51752">
                  <c:v>0.92694023033798423</c:v>
                </c:pt>
                <c:pt idx="51753">
                  <c:v>0.92695814153427303</c:v>
                </c:pt>
                <c:pt idx="51754">
                  <c:v>0.92697605273056183</c:v>
                </c:pt>
                <c:pt idx="51755">
                  <c:v>0.92699396392685063</c:v>
                </c:pt>
                <c:pt idx="51756">
                  <c:v>0.92701187512313943</c:v>
                </c:pt>
                <c:pt idx="51757">
                  <c:v>0.92702978631942823</c:v>
                </c:pt>
                <c:pt idx="51758">
                  <c:v>0.92704769751571703</c:v>
                </c:pt>
                <c:pt idx="51759">
                  <c:v>0.92706560871200583</c:v>
                </c:pt>
                <c:pt idx="51760">
                  <c:v>0.92708351990829463</c:v>
                </c:pt>
                <c:pt idx="51761">
                  <c:v>0.92710143110458343</c:v>
                </c:pt>
                <c:pt idx="51762">
                  <c:v>0.92711934230087223</c:v>
                </c:pt>
                <c:pt idx="51763">
                  <c:v>0.92713725349716103</c:v>
                </c:pt>
                <c:pt idx="51764">
                  <c:v>0.92715516469344983</c:v>
                </c:pt>
                <c:pt idx="51765">
                  <c:v>0.92717307588973863</c:v>
                </c:pt>
                <c:pt idx="51766">
                  <c:v>0.92719098708602743</c:v>
                </c:pt>
                <c:pt idx="51767">
                  <c:v>0.92720889828231623</c:v>
                </c:pt>
                <c:pt idx="51768">
                  <c:v>0.92722680947860503</c:v>
                </c:pt>
                <c:pt idx="51769">
                  <c:v>0.92724472067489383</c:v>
                </c:pt>
                <c:pt idx="51770">
                  <c:v>0.92726263187118263</c:v>
                </c:pt>
                <c:pt idx="51771">
                  <c:v>0.92728054306747143</c:v>
                </c:pt>
                <c:pt idx="51772">
                  <c:v>0.92729845426376023</c:v>
                </c:pt>
                <c:pt idx="51773">
                  <c:v>0.92731636546004903</c:v>
                </c:pt>
                <c:pt idx="51774">
                  <c:v>0.92733427665633783</c:v>
                </c:pt>
                <c:pt idx="51775">
                  <c:v>0.92735218785262663</c:v>
                </c:pt>
                <c:pt idx="51776">
                  <c:v>0.92737009904891543</c:v>
                </c:pt>
                <c:pt idx="51777">
                  <c:v>0.92738801024520423</c:v>
                </c:pt>
                <c:pt idx="51778">
                  <c:v>0.92740592144149303</c:v>
                </c:pt>
                <c:pt idx="51779">
                  <c:v>0.92742383263778183</c:v>
                </c:pt>
                <c:pt idx="51780">
                  <c:v>0.92744174383407063</c:v>
                </c:pt>
                <c:pt idx="51781">
                  <c:v>0.92745965503035943</c:v>
                </c:pt>
                <c:pt idx="51782">
                  <c:v>0.92747756622664823</c:v>
                </c:pt>
                <c:pt idx="51783">
                  <c:v>0.92749547742293703</c:v>
                </c:pt>
                <c:pt idx="51784">
                  <c:v>0.92751338861922583</c:v>
                </c:pt>
                <c:pt idx="51785">
                  <c:v>0.92753129981551463</c:v>
                </c:pt>
                <c:pt idx="51786">
                  <c:v>0.92754921101180343</c:v>
                </c:pt>
                <c:pt idx="51787">
                  <c:v>0.92756712220809223</c:v>
                </c:pt>
                <c:pt idx="51788">
                  <c:v>0.92758503340438103</c:v>
                </c:pt>
                <c:pt idx="51789">
                  <c:v>0.92760294460066983</c:v>
                </c:pt>
                <c:pt idx="51790">
                  <c:v>0.92762085579695863</c:v>
                </c:pt>
                <c:pt idx="51791">
                  <c:v>0.92763876699324743</c:v>
                </c:pt>
                <c:pt idx="51792">
                  <c:v>0.92765667818953623</c:v>
                </c:pt>
                <c:pt idx="51793">
                  <c:v>0.92767458938582503</c:v>
                </c:pt>
                <c:pt idx="51794">
                  <c:v>0.92769250058211383</c:v>
                </c:pt>
                <c:pt idx="51795">
                  <c:v>0.92771041177840263</c:v>
                </c:pt>
                <c:pt idx="51796">
                  <c:v>0.92772832297469143</c:v>
                </c:pt>
                <c:pt idx="51797">
                  <c:v>0.92774623417098023</c:v>
                </c:pt>
                <c:pt idx="51798">
                  <c:v>0.92776414536726903</c:v>
                </c:pt>
                <c:pt idx="51799">
                  <c:v>0.92778205656355783</c:v>
                </c:pt>
                <c:pt idx="51800">
                  <c:v>0.92779996775984663</c:v>
                </c:pt>
                <c:pt idx="51801">
                  <c:v>0.92781787895613543</c:v>
                </c:pt>
                <c:pt idx="51802">
                  <c:v>0.92783579015242423</c:v>
                </c:pt>
                <c:pt idx="51803">
                  <c:v>0.92785370134871303</c:v>
                </c:pt>
                <c:pt idx="51804">
                  <c:v>0.92787161254500183</c:v>
                </c:pt>
                <c:pt idx="51805">
                  <c:v>0.92788952374129063</c:v>
                </c:pt>
                <c:pt idx="51806">
                  <c:v>0.92790743493757943</c:v>
                </c:pt>
                <c:pt idx="51807">
                  <c:v>0.92792534613386823</c:v>
                </c:pt>
                <c:pt idx="51808">
                  <c:v>0.92794325733015703</c:v>
                </c:pt>
                <c:pt idx="51809">
                  <c:v>0.92796116852644583</c:v>
                </c:pt>
                <c:pt idx="51810">
                  <c:v>0.92797907972273463</c:v>
                </c:pt>
                <c:pt idx="51811">
                  <c:v>0.92799699091902343</c:v>
                </c:pt>
                <c:pt idx="51812">
                  <c:v>0.92801490211531223</c:v>
                </c:pt>
                <c:pt idx="51813">
                  <c:v>0.92803281331160103</c:v>
                </c:pt>
                <c:pt idx="51814">
                  <c:v>0.92805072450788983</c:v>
                </c:pt>
                <c:pt idx="51815">
                  <c:v>0.92806863570417863</c:v>
                </c:pt>
                <c:pt idx="51816">
                  <c:v>0.92808654690046744</c:v>
                </c:pt>
                <c:pt idx="51817">
                  <c:v>0.92810445809675624</c:v>
                </c:pt>
                <c:pt idx="51818">
                  <c:v>0.92812236929304504</c:v>
                </c:pt>
                <c:pt idx="51819">
                  <c:v>0.92814028048933384</c:v>
                </c:pt>
                <c:pt idx="51820">
                  <c:v>0.92815819168562264</c:v>
                </c:pt>
                <c:pt idx="51821">
                  <c:v>0.92817610288191144</c:v>
                </c:pt>
                <c:pt idx="51822">
                  <c:v>0.92819401407820024</c:v>
                </c:pt>
                <c:pt idx="51823">
                  <c:v>0.92821192527448904</c:v>
                </c:pt>
                <c:pt idx="51824">
                  <c:v>0.92822983647077784</c:v>
                </c:pt>
                <c:pt idx="51825">
                  <c:v>0.92824774766706664</c:v>
                </c:pt>
                <c:pt idx="51826">
                  <c:v>0.92826565886335544</c:v>
                </c:pt>
                <c:pt idx="51827">
                  <c:v>0.92828357005964424</c:v>
                </c:pt>
                <c:pt idx="51828">
                  <c:v>0.92830148125593304</c:v>
                </c:pt>
                <c:pt idx="51829">
                  <c:v>0.92831939245222184</c:v>
                </c:pt>
                <c:pt idx="51830">
                  <c:v>0.92833730364851064</c:v>
                </c:pt>
                <c:pt idx="51831">
                  <c:v>0.92835521484479944</c:v>
                </c:pt>
                <c:pt idx="51832">
                  <c:v>0.92837312604108824</c:v>
                </c:pt>
                <c:pt idx="51833">
                  <c:v>0.92839103723737704</c:v>
                </c:pt>
                <c:pt idx="51834">
                  <c:v>0.92840894843366584</c:v>
                </c:pt>
                <c:pt idx="51835">
                  <c:v>0.92842685962995464</c:v>
                </c:pt>
                <c:pt idx="51836">
                  <c:v>0.92844477082624344</c:v>
                </c:pt>
                <c:pt idx="51837">
                  <c:v>0.92846268202253224</c:v>
                </c:pt>
                <c:pt idx="51838">
                  <c:v>0.92848059321882104</c:v>
                </c:pt>
                <c:pt idx="51839">
                  <c:v>0.92849850441510984</c:v>
                </c:pt>
                <c:pt idx="51840">
                  <c:v>0.92851641561139864</c:v>
                </c:pt>
                <c:pt idx="51841">
                  <c:v>0.92853432680768744</c:v>
                </c:pt>
                <c:pt idx="51842">
                  <c:v>0.92855223800397624</c:v>
                </c:pt>
                <c:pt idx="51843">
                  <c:v>0.92857014920026504</c:v>
                </c:pt>
                <c:pt idx="51844">
                  <c:v>0.92858806039655384</c:v>
                </c:pt>
                <c:pt idx="51845">
                  <c:v>0.92860597159284264</c:v>
                </c:pt>
                <c:pt idx="51846">
                  <c:v>0.92862388278913144</c:v>
                </c:pt>
                <c:pt idx="51847">
                  <c:v>0.92864179398542024</c:v>
                </c:pt>
                <c:pt idx="51848">
                  <c:v>0.92865970518170904</c:v>
                </c:pt>
                <c:pt idx="51849">
                  <c:v>0.92867761637799784</c:v>
                </c:pt>
                <c:pt idx="51850">
                  <c:v>0.92869552757428664</c:v>
                </c:pt>
                <c:pt idx="51851">
                  <c:v>0.92871343877057544</c:v>
                </c:pt>
                <c:pt idx="51852">
                  <c:v>0.92873134996686424</c:v>
                </c:pt>
                <c:pt idx="51853">
                  <c:v>0.92874926116315304</c:v>
                </c:pt>
                <c:pt idx="51854">
                  <c:v>0.92876717235944184</c:v>
                </c:pt>
                <c:pt idx="51855">
                  <c:v>0.92878508355573064</c:v>
                </c:pt>
                <c:pt idx="51856">
                  <c:v>0.92880299475201944</c:v>
                </c:pt>
                <c:pt idx="51857">
                  <c:v>0.92882090594830824</c:v>
                </c:pt>
                <c:pt idx="51858">
                  <c:v>0.92883881714459704</c:v>
                </c:pt>
                <c:pt idx="51859">
                  <c:v>0.92885672834088584</c:v>
                </c:pt>
                <c:pt idx="51860">
                  <c:v>0.92887463953717464</c:v>
                </c:pt>
                <c:pt idx="51861">
                  <c:v>0.92889255073346344</c:v>
                </c:pt>
                <c:pt idx="51862">
                  <c:v>0.92891046192975224</c:v>
                </c:pt>
                <c:pt idx="51863">
                  <c:v>0.92892837312604104</c:v>
                </c:pt>
                <c:pt idx="51864">
                  <c:v>0.92894628432232984</c:v>
                </c:pt>
                <c:pt idx="51865">
                  <c:v>0.92896419551861864</c:v>
                </c:pt>
                <c:pt idx="51866">
                  <c:v>0.92898210671490744</c:v>
                </c:pt>
                <c:pt idx="51867">
                  <c:v>0.92900001791119624</c:v>
                </c:pt>
                <c:pt idx="51868">
                  <c:v>0.92901792910748504</c:v>
                </c:pt>
                <c:pt idx="51869">
                  <c:v>0.92903584030377384</c:v>
                </c:pt>
                <c:pt idx="51870">
                  <c:v>0.92905375150006264</c:v>
                </c:pt>
                <c:pt idx="51871">
                  <c:v>0.92907166269635144</c:v>
                </c:pt>
                <c:pt idx="51872">
                  <c:v>0.92908957389264024</c:v>
                </c:pt>
                <c:pt idx="51873">
                  <c:v>0.92910748508892904</c:v>
                </c:pt>
                <c:pt idx="51874">
                  <c:v>0.92912539628521784</c:v>
                </c:pt>
                <c:pt idx="51875">
                  <c:v>0.92914330748150664</c:v>
                </c:pt>
                <c:pt idx="51876">
                  <c:v>0.92916121867779544</c:v>
                </c:pt>
                <c:pt idx="51877">
                  <c:v>0.92917912987408424</c:v>
                </c:pt>
                <c:pt idx="51878">
                  <c:v>0.92919704107037304</c:v>
                </c:pt>
                <c:pt idx="51879">
                  <c:v>0.92921495226666184</c:v>
                </c:pt>
                <c:pt idx="51880">
                  <c:v>0.92923286346295064</c:v>
                </c:pt>
                <c:pt idx="51881">
                  <c:v>0.92925077465923944</c:v>
                </c:pt>
                <c:pt idx="51882">
                  <c:v>0.92926868585552824</c:v>
                </c:pt>
                <c:pt idx="51883">
                  <c:v>0.92928659705181704</c:v>
                </c:pt>
                <c:pt idx="51884">
                  <c:v>0.92930450824810584</c:v>
                </c:pt>
                <c:pt idx="51885">
                  <c:v>0.92932241944439464</c:v>
                </c:pt>
                <c:pt idx="51886">
                  <c:v>0.92934033064068344</c:v>
                </c:pt>
                <c:pt idx="51887">
                  <c:v>0.92935824183697224</c:v>
                </c:pt>
                <c:pt idx="51888">
                  <c:v>0.92937615303326104</c:v>
                </c:pt>
                <c:pt idx="51889">
                  <c:v>0.92939406422954984</c:v>
                </c:pt>
                <c:pt idx="51890">
                  <c:v>0.92941197542583864</c:v>
                </c:pt>
                <c:pt idx="51891">
                  <c:v>0.92942988662212744</c:v>
                </c:pt>
                <c:pt idx="51892">
                  <c:v>0.92944779781841624</c:v>
                </c:pt>
                <c:pt idx="51893">
                  <c:v>0.92946570901470504</c:v>
                </c:pt>
                <c:pt idx="51894">
                  <c:v>0.92948362021099384</c:v>
                </c:pt>
                <c:pt idx="51895">
                  <c:v>0.92950153140728264</c:v>
                </c:pt>
                <c:pt idx="51896">
                  <c:v>0.92951944260357144</c:v>
                </c:pt>
                <c:pt idx="51897">
                  <c:v>0.92953735379986024</c:v>
                </c:pt>
                <c:pt idx="51898">
                  <c:v>0.92955526499614904</c:v>
                </c:pt>
                <c:pt idx="51899">
                  <c:v>0.92957317619243784</c:v>
                </c:pt>
                <c:pt idx="51900">
                  <c:v>0.92959108738872664</c:v>
                </c:pt>
                <c:pt idx="51901">
                  <c:v>0.92960899858501544</c:v>
                </c:pt>
                <c:pt idx="51902">
                  <c:v>0.92962690978130424</c:v>
                </c:pt>
                <c:pt idx="51903">
                  <c:v>0.92964482097759304</c:v>
                </c:pt>
                <c:pt idx="51904">
                  <c:v>0.92966273217388185</c:v>
                </c:pt>
                <c:pt idx="51905">
                  <c:v>0.92968064337017065</c:v>
                </c:pt>
                <c:pt idx="51906">
                  <c:v>0.92969855456645945</c:v>
                </c:pt>
                <c:pt idx="51907">
                  <c:v>0.92971646576274825</c:v>
                </c:pt>
                <c:pt idx="51908">
                  <c:v>0.92973437695903705</c:v>
                </c:pt>
                <c:pt idx="51909">
                  <c:v>0.92975228815532585</c:v>
                </c:pt>
                <c:pt idx="51910">
                  <c:v>0.92977019935161465</c:v>
                </c:pt>
                <c:pt idx="51911">
                  <c:v>0.92978811054790345</c:v>
                </c:pt>
                <c:pt idx="51912">
                  <c:v>0.92980602174419225</c:v>
                </c:pt>
                <c:pt idx="51913">
                  <c:v>0.92982393294048105</c:v>
                </c:pt>
                <c:pt idx="51914">
                  <c:v>0.92984184413676985</c:v>
                </c:pt>
                <c:pt idx="51915">
                  <c:v>0.92985975533305865</c:v>
                </c:pt>
                <c:pt idx="51916">
                  <c:v>0.92987766652934745</c:v>
                </c:pt>
                <c:pt idx="51917">
                  <c:v>0.92989557772563625</c:v>
                </c:pt>
                <c:pt idx="51918">
                  <c:v>0.92991348892192505</c:v>
                </c:pt>
                <c:pt idx="51919">
                  <c:v>0.92993140011821385</c:v>
                </c:pt>
                <c:pt idx="51920">
                  <c:v>0.92994931131450265</c:v>
                </c:pt>
                <c:pt idx="51921">
                  <c:v>0.92996722251079145</c:v>
                </c:pt>
                <c:pt idx="51922">
                  <c:v>0.92998513370708025</c:v>
                </c:pt>
                <c:pt idx="51923">
                  <c:v>0.93000304490336905</c:v>
                </c:pt>
                <c:pt idx="51924">
                  <c:v>0.93002095609965785</c:v>
                </c:pt>
                <c:pt idx="51925">
                  <c:v>0.93003886729594665</c:v>
                </c:pt>
                <c:pt idx="51926">
                  <c:v>0.93005677849223545</c:v>
                </c:pt>
                <c:pt idx="51927">
                  <c:v>0.93007468968852425</c:v>
                </c:pt>
                <c:pt idx="51928">
                  <c:v>0.93009260088481305</c:v>
                </c:pt>
                <c:pt idx="51929">
                  <c:v>0.93011051208110185</c:v>
                </c:pt>
                <c:pt idx="51930">
                  <c:v>0.93012842327739065</c:v>
                </c:pt>
                <c:pt idx="51931">
                  <c:v>0.93014633447367945</c:v>
                </c:pt>
                <c:pt idx="51932">
                  <c:v>0.93016424566996825</c:v>
                </c:pt>
                <c:pt idx="51933">
                  <c:v>0.93018215686625705</c:v>
                </c:pt>
                <c:pt idx="51934">
                  <c:v>0.93020006806254585</c:v>
                </c:pt>
                <c:pt idx="51935">
                  <c:v>0.93021797925883465</c:v>
                </c:pt>
                <c:pt idx="51936">
                  <c:v>0.93023589045512345</c:v>
                </c:pt>
                <c:pt idx="51937">
                  <c:v>0.93025380165141225</c:v>
                </c:pt>
                <c:pt idx="51938">
                  <c:v>0.93027171284770105</c:v>
                </c:pt>
                <c:pt idx="51939">
                  <c:v>0.93028962404398985</c:v>
                </c:pt>
                <c:pt idx="51940">
                  <c:v>0.93030753524027865</c:v>
                </c:pt>
                <c:pt idx="51941">
                  <c:v>0.93032544643656745</c:v>
                </c:pt>
                <c:pt idx="51942">
                  <c:v>0.93034335763285625</c:v>
                </c:pt>
                <c:pt idx="51943">
                  <c:v>0.93036126882914505</c:v>
                </c:pt>
                <c:pt idx="51944">
                  <c:v>0.93037918002543385</c:v>
                </c:pt>
                <c:pt idx="51945">
                  <c:v>0.93039709122172265</c:v>
                </c:pt>
                <c:pt idx="51946">
                  <c:v>0.93041500241801145</c:v>
                </c:pt>
                <c:pt idx="51947">
                  <c:v>0.93043291361430025</c:v>
                </c:pt>
                <c:pt idx="51948">
                  <c:v>0.93045082481058905</c:v>
                </c:pt>
                <c:pt idx="51949">
                  <c:v>0.93046873600687785</c:v>
                </c:pt>
                <c:pt idx="51950">
                  <c:v>0.93048664720316665</c:v>
                </c:pt>
                <c:pt idx="51951">
                  <c:v>0.93050455839945545</c:v>
                </c:pt>
                <c:pt idx="51952">
                  <c:v>0.93052246959574425</c:v>
                </c:pt>
                <c:pt idx="51953">
                  <c:v>0.93054038079203305</c:v>
                </c:pt>
                <c:pt idx="51954">
                  <c:v>0.93055829198832185</c:v>
                </c:pt>
                <c:pt idx="51955">
                  <c:v>0.93057620318461065</c:v>
                </c:pt>
                <c:pt idx="51956">
                  <c:v>0.93059411438089945</c:v>
                </c:pt>
                <c:pt idx="51957">
                  <c:v>0.93061202557718825</c:v>
                </c:pt>
                <c:pt idx="51958">
                  <c:v>0.93062993677347705</c:v>
                </c:pt>
                <c:pt idx="51959">
                  <c:v>0.93064784796976585</c:v>
                </c:pt>
                <c:pt idx="51960">
                  <c:v>0.93066575916605465</c:v>
                </c:pt>
                <c:pt idx="51961">
                  <c:v>0.93068367036234345</c:v>
                </c:pt>
                <c:pt idx="51962">
                  <c:v>0.93070158155863225</c:v>
                </c:pt>
                <c:pt idx="51963">
                  <c:v>0.93071949275492105</c:v>
                </c:pt>
                <c:pt idx="51964">
                  <c:v>0.93073740395120985</c:v>
                </c:pt>
                <c:pt idx="51965">
                  <c:v>0.93075531514749865</c:v>
                </c:pt>
                <c:pt idx="51966">
                  <c:v>0.93077322634378745</c:v>
                </c:pt>
                <c:pt idx="51967">
                  <c:v>0.93079113754007625</c:v>
                </c:pt>
                <c:pt idx="51968">
                  <c:v>0.93080904873636505</c:v>
                </c:pt>
                <c:pt idx="51969">
                  <c:v>0.93082695993265385</c:v>
                </c:pt>
                <c:pt idx="51970">
                  <c:v>0.93084487112894265</c:v>
                </c:pt>
                <c:pt idx="51971">
                  <c:v>0.93086278232523145</c:v>
                </c:pt>
                <c:pt idx="51972">
                  <c:v>0.93088069352152025</c:v>
                </c:pt>
                <c:pt idx="51973">
                  <c:v>0.93089860471780905</c:v>
                </c:pt>
                <c:pt idx="51974">
                  <c:v>0.93091651591409785</c:v>
                </c:pt>
                <c:pt idx="51975">
                  <c:v>0.93093442711038665</c:v>
                </c:pt>
                <c:pt idx="51976">
                  <c:v>0.93095233830667545</c:v>
                </c:pt>
                <c:pt idx="51977">
                  <c:v>0.93097024950296425</c:v>
                </c:pt>
                <c:pt idx="51978">
                  <c:v>0.93098816069925305</c:v>
                </c:pt>
                <c:pt idx="51979">
                  <c:v>0.93100607189554185</c:v>
                </c:pt>
                <c:pt idx="51980">
                  <c:v>0.93102398309183065</c:v>
                </c:pt>
                <c:pt idx="51981">
                  <c:v>0.93104189428811945</c:v>
                </c:pt>
                <c:pt idx="51982">
                  <c:v>0.93105980548440825</c:v>
                </c:pt>
                <c:pt idx="51983">
                  <c:v>0.93107771668069705</c:v>
                </c:pt>
                <c:pt idx="51984">
                  <c:v>0.93109562787698585</c:v>
                </c:pt>
                <c:pt idx="51985">
                  <c:v>0.93111353907327465</c:v>
                </c:pt>
                <c:pt idx="51986">
                  <c:v>0.93113145026956345</c:v>
                </c:pt>
                <c:pt idx="51987">
                  <c:v>0.93114936146585225</c:v>
                </c:pt>
                <c:pt idx="51988">
                  <c:v>0.93116727266214105</c:v>
                </c:pt>
                <c:pt idx="51989">
                  <c:v>0.93118518385842985</c:v>
                </c:pt>
                <c:pt idx="51990">
                  <c:v>0.93120309505471865</c:v>
                </c:pt>
                <c:pt idx="51991">
                  <c:v>0.93122100625100745</c:v>
                </c:pt>
                <c:pt idx="51992">
                  <c:v>0.93123891744729625</c:v>
                </c:pt>
                <c:pt idx="51993">
                  <c:v>0.93125682864358506</c:v>
                </c:pt>
                <c:pt idx="51994">
                  <c:v>0.93127473983987386</c:v>
                </c:pt>
                <c:pt idx="51995">
                  <c:v>0.93129265103616266</c:v>
                </c:pt>
                <c:pt idx="51996">
                  <c:v>0.93131056223245146</c:v>
                </c:pt>
                <c:pt idx="51997">
                  <c:v>0.93132847342874026</c:v>
                </c:pt>
                <c:pt idx="51998">
                  <c:v>0.93134638462502906</c:v>
                </c:pt>
                <c:pt idx="51999">
                  <c:v>0.93136429582131786</c:v>
                </c:pt>
                <c:pt idx="52000">
                  <c:v>0.93138220701760666</c:v>
                </c:pt>
                <c:pt idx="52001">
                  <c:v>0.93140011821389546</c:v>
                </c:pt>
                <c:pt idx="52002">
                  <c:v>0.93141802941018426</c:v>
                </c:pt>
                <c:pt idx="52003">
                  <c:v>0.93143594060647306</c:v>
                </c:pt>
                <c:pt idx="52004">
                  <c:v>0.93145385180276186</c:v>
                </c:pt>
                <c:pt idx="52005">
                  <c:v>0.93147176299905066</c:v>
                </c:pt>
                <c:pt idx="52006">
                  <c:v>0.93148967419533946</c:v>
                </c:pt>
                <c:pt idx="52007">
                  <c:v>0.93150758539162826</c:v>
                </c:pt>
                <c:pt idx="52008">
                  <c:v>0.93152549658791706</c:v>
                </c:pt>
                <c:pt idx="52009">
                  <c:v>0.93154340778420586</c:v>
                </c:pt>
                <c:pt idx="52010">
                  <c:v>0.93156131898049466</c:v>
                </c:pt>
                <c:pt idx="52011">
                  <c:v>0.93157923017678346</c:v>
                </c:pt>
                <c:pt idx="52012">
                  <c:v>0.93159714137307226</c:v>
                </c:pt>
                <c:pt idx="52013">
                  <c:v>0.93161505256936106</c:v>
                </c:pt>
                <c:pt idx="52014">
                  <c:v>0.93163296376564986</c:v>
                </c:pt>
                <c:pt idx="52015">
                  <c:v>0.93165087496193866</c:v>
                </c:pt>
                <c:pt idx="52016">
                  <c:v>0.93166878615822746</c:v>
                </c:pt>
                <c:pt idx="52017">
                  <c:v>0.93168669735451626</c:v>
                </c:pt>
                <c:pt idx="52018">
                  <c:v>0.93170460855080506</c:v>
                </c:pt>
                <c:pt idx="52019">
                  <c:v>0.93172251974709386</c:v>
                </c:pt>
                <c:pt idx="52020">
                  <c:v>0.93174043094338266</c:v>
                </c:pt>
                <c:pt idx="52021">
                  <c:v>0.93175834213967146</c:v>
                </c:pt>
                <c:pt idx="52022">
                  <c:v>0.93177625333596026</c:v>
                </c:pt>
                <c:pt idx="52023">
                  <c:v>0.93179416453224906</c:v>
                </c:pt>
                <c:pt idx="52024">
                  <c:v>0.93181207572853786</c:v>
                </c:pt>
                <c:pt idx="52025">
                  <c:v>0.93182998692482666</c:v>
                </c:pt>
                <c:pt idx="52026">
                  <c:v>0.93184789812111546</c:v>
                </c:pt>
                <c:pt idx="52027">
                  <c:v>0.93186580931740426</c:v>
                </c:pt>
                <c:pt idx="52028">
                  <c:v>0.93188372051369306</c:v>
                </c:pt>
                <c:pt idx="52029">
                  <c:v>0.93190163170998186</c:v>
                </c:pt>
                <c:pt idx="52030">
                  <c:v>0.93191954290627066</c:v>
                </c:pt>
                <c:pt idx="52031">
                  <c:v>0.93193745410255946</c:v>
                </c:pt>
                <c:pt idx="52032">
                  <c:v>0.93195536529884826</c:v>
                </c:pt>
                <c:pt idx="52033">
                  <c:v>0.93197327649513706</c:v>
                </c:pt>
                <c:pt idx="52034">
                  <c:v>0.93199118769142586</c:v>
                </c:pt>
                <c:pt idx="52035">
                  <c:v>0.93200909888771466</c:v>
                </c:pt>
                <c:pt idx="52036">
                  <c:v>0.93202701008400346</c:v>
                </c:pt>
                <c:pt idx="52037">
                  <c:v>0.93204492128029226</c:v>
                </c:pt>
                <c:pt idx="52038">
                  <c:v>0.93206283247658106</c:v>
                </c:pt>
                <c:pt idx="52039">
                  <c:v>0.93208074367286986</c:v>
                </c:pt>
                <c:pt idx="52040">
                  <c:v>0.93209865486915866</c:v>
                </c:pt>
                <c:pt idx="52041">
                  <c:v>0.93211656606544746</c:v>
                </c:pt>
                <c:pt idx="52042">
                  <c:v>0.93213447726173626</c:v>
                </c:pt>
                <c:pt idx="52043">
                  <c:v>0.93215238845802506</c:v>
                </c:pt>
                <c:pt idx="52044">
                  <c:v>0.93217029965431386</c:v>
                </c:pt>
                <c:pt idx="52045">
                  <c:v>0.93218821085060266</c:v>
                </c:pt>
                <c:pt idx="52046">
                  <c:v>0.93220612204689146</c:v>
                </c:pt>
                <c:pt idx="52047">
                  <c:v>0.93222403324318026</c:v>
                </c:pt>
                <c:pt idx="52048">
                  <c:v>0.93224194443946906</c:v>
                </c:pt>
                <c:pt idx="52049">
                  <c:v>0.93225985563575786</c:v>
                </c:pt>
                <c:pt idx="52050">
                  <c:v>0.93227776683204666</c:v>
                </c:pt>
                <c:pt idx="52051">
                  <c:v>0.93229567802833546</c:v>
                </c:pt>
                <c:pt idx="52052">
                  <c:v>0.93231358922462426</c:v>
                </c:pt>
                <c:pt idx="52053">
                  <c:v>0.93233150042091306</c:v>
                </c:pt>
                <c:pt idx="52054">
                  <c:v>0.93234941161720186</c:v>
                </c:pt>
                <c:pt idx="52055">
                  <c:v>0.93236732281349066</c:v>
                </c:pt>
                <c:pt idx="52056">
                  <c:v>0.93238523400977946</c:v>
                </c:pt>
                <c:pt idx="52057">
                  <c:v>0.93240314520606826</c:v>
                </c:pt>
                <c:pt idx="52058">
                  <c:v>0.93242105640235706</c:v>
                </c:pt>
                <c:pt idx="52059">
                  <c:v>0.93243896759864586</c:v>
                </c:pt>
                <c:pt idx="52060">
                  <c:v>0.93245687879493466</c:v>
                </c:pt>
                <c:pt idx="52061">
                  <c:v>0.93247478999122346</c:v>
                </c:pt>
                <c:pt idx="52062">
                  <c:v>0.93249270118751226</c:v>
                </c:pt>
                <c:pt idx="52063">
                  <c:v>0.93251061238380106</c:v>
                </c:pt>
                <c:pt idx="52064">
                  <c:v>0.93252852358008986</c:v>
                </c:pt>
                <c:pt idx="52065">
                  <c:v>0.93254643477637866</c:v>
                </c:pt>
                <c:pt idx="52066">
                  <c:v>0.93256434597266746</c:v>
                </c:pt>
                <c:pt idx="52067">
                  <c:v>0.93258225716895626</c:v>
                </c:pt>
                <c:pt idx="52068">
                  <c:v>0.93260016836524506</c:v>
                </c:pt>
                <c:pt idx="52069">
                  <c:v>0.93261807956153386</c:v>
                </c:pt>
                <c:pt idx="52070">
                  <c:v>0.93263599075782266</c:v>
                </c:pt>
                <c:pt idx="52071">
                  <c:v>0.93265390195411146</c:v>
                </c:pt>
                <c:pt idx="52072">
                  <c:v>0.93267181315040026</c:v>
                </c:pt>
                <c:pt idx="52073">
                  <c:v>0.93268972434668906</c:v>
                </c:pt>
                <c:pt idx="52074">
                  <c:v>0.93270763554297786</c:v>
                </c:pt>
                <c:pt idx="52075">
                  <c:v>0.93272554673926666</c:v>
                </c:pt>
                <c:pt idx="52076">
                  <c:v>0.93274345793555546</c:v>
                </c:pt>
                <c:pt idx="52077">
                  <c:v>0.93276136913184426</c:v>
                </c:pt>
                <c:pt idx="52078">
                  <c:v>0.93277928032813306</c:v>
                </c:pt>
                <c:pt idx="52079">
                  <c:v>0.93279719152442186</c:v>
                </c:pt>
                <c:pt idx="52080">
                  <c:v>0.93281510272071066</c:v>
                </c:pt>
                <c:pt idx="52081">
                  <c:v>0.93283301391699947</c:v>
                </c:pt>
                <c:pt idx="52082">
                  <c:v>0.93285092511328827</c:v>
                </c:pt>
                <c:pt idx="52083">
                  <c:v>0.93286883630957707</c:v>
                </c:pt>
                <c:pt idx="52084">
                  <c:v>0.93288674750586587</c:v>
                </c:pt>
                <c:pt idx="52085">
                  <c:v>0.93290465870215467</c:v>
                </c:pt>
                <c:pt idx="52086">
                  <c:v>0.93292256989844347</c:v>
                </c:pt>
                <c:pt idx="52087">
                  <c:v>0.93294048109473227</c:v>
                </c:pt>
                <c:pt idx="52088">
                  <c:v>0.93295839229102107</c:v>
                </c:pt>
                <c:pt idx="52089">
                  <c:v>0.93297630348730987</c:v>
                </c:pt>
                <c:pt idx="52090">
                  <c:v>0.93299421468359867</c:v>
                </c:pt>
                <c:pt idx="52091">
                  <c:v>0.93301212587988747</c:v>
                </c:pt>
                <c:pt idx="52092">
                  <c:v>0.93303003707617627</c:v>
                </c:pt>
                <c:pt idx="52093">
                  <c:v>0.93304794827246507</c:v>
                </c:pt>
                <c:pt idx="52094">
                  <c:v>0.93306585946875387</c:v>
                </c:pt>
                <c:pt idx="52095">
                  <c:v>0.93308377066504267</c:v>
                </c:pt>
                <c:pt idx="52096">
                  <c:v>0.93310168186133147</c:v>
                </c:pt>
                <c:pt idx="52097">
                  <c:v>0.93311959305762027</c:v>
                </c:pt>
                <c:pt idx="52098">
                  <c:v>0.93313750425390907</c:v>
                </c:pt>
                <c:pt idx="52099">
                  <c:v>0.93315541545019787</c:v>
                </c:pt>
                <c:pt idx="52100">
                  <c:v>0.93317332664648667</c:v>
                </c:pt>
                <c:pt idx="52101">
                  <c:v>0.93319123784277547</c:v>
                </c:pt>
                <c:pt idx="52102">
                  <c:v>0.93320914903906427</c:v>
                </c:pt>
                <c:pt idx="52103">
                  <c:v>0.93322706023535307</c:v>
                </c:pt>
                <c:pt idx="52104">
                  <c:v>0.93324497143164187</c:v>
                </c:pt>
                <c:pt idx="52105">
                  <c:v>0.93326288262793067</c:v>
                </c:pt>
                <c:pt idx="52106">
                  <c:v>0.93328079382421947</c:v>
                </c:pt>
                <c:pt idx="52107">
                  <c:v>0.93329870502050827</c:v>
                </c:pt>
                <c:pt idx="52108">
                  <c:v>0.93331661621679707</c:v>
                </c:pt>
                <c:pt idx="52109">
                  <c:v>0.93333452741308587</c:v>
                </c:pt>
                <c:pt idx="52110">
                  <c:v>0.93335243860937467</c:v>
                </c:pt>
                <c:pt idx="52111">
                  <c:v>0.93337034980566347</c:v>
                </c:pt>
                <c:pt idx="52112">
                  <c:v>0.93338826100195227</c:v>
                </c:pt>
                <c:pt idx="52113">
                  <c:v>0.93340617219824107</c:v>
                </c:pt>
                <c:pt idx="52114">
                  <c:v>0.93342408339452987</c:v>
                </c:pt>
                <c:pt idx="52115">
                  <c:v>0.93344199459081867</c:v>
                </c:pt>
                <c:pt idx="52116">
                  <c:v>0.93345990578710747</c:v>
                </c:pt>
                <c:pt idx="52117">
                  <c:v>0.93347781698339627</c:v>
                </c:pt>
                <c:pt idx="52118">
                  <c:v>0.93349572817968507</c:v>
                </c:pt>
                <c:pt idx="52119">
                  <c:v>0.93351363937597387</c:v>
                </c:pt>
                <c:pt idx="52120">
                  <c:v>0.93353155057226267</c:v>
                </c:pt>
                <c:pt idx="52121">
                  <c:v>0.93354946176855147</c:v>
                </c:pt>
                <c:pt idx="52122">
                  <c:v>0.93356737296484027</c:v>
                </c:pt>
                <c:pt idx="52123">
                  <c:v>0.93358528416112907</c:v>
                </c:pt>
                <c:pt idx="52124">
                  <c:v>0.93360319535741787</c:v>
                </c:pt>
                <c:pt idx="52125">
                  <c:v>0.93362110655370667</c:v>
                </c:pt>
                <c:pt idx="52126">
                  <c:v>0.93363901774999547</c:v>
                </c:pt>
                <c:pt idx="52127">
                  <c:v>0.93365692894628427</c:v>
                </c:pt>
                <c:pt idx="52128">
                  <c:v>0.93367484014257307</c:v>
                </c:pt>
                <c:pt idx="52129">
                  <c:v>0.93369275133886187</c:v>
                </c:pt>
                <c:pt idx="52130">
                  <c:v>0.93371066253515067</c:v>
                </c:pt>
                <c:pt idx="52131">
                  <c:v>0.93372857373143947</c:v>
                </c:pt>
                <c:pt idx="52132">
                  <c:v>0.93374648492772827</c:v>
                </c:pt>
                <c:pt idx="52133">
                  <c:v>0.93376439612401707</c:v>
                </c:pt>
                <c:pt idx="52134">
                  <c:v>0.93378230732030587</c:v>
                </c:pt>
                <c:pt idx="52135">
                  <c:v>0.93380021851659467</c:v>
                </c:pt>
                <c:pt idx="52136">
                  <c:v>0.93381812971288347</c:v>
                </c:pt>
                <c:pt idx="52137">
                  <c:v>0.93383604090917227</c:v>
                </c:pt>
                <c:pt idx="52138">
                  <c:v>0.93385395210546107</c:v>
                </c:pt>
                <c:pt idx="52139">
                  <c:v>0.93387186330174987</c:v>
                </c:pt>
                <c:pt idx="52140">
                  <c:v>0.93388977449803867</c:v>
                </c:pt>
                <c:pt idx="52141">
                  <c:v>0.93390768569432747</c:v>
                </c:pt>
                <c:pt idx="52142">
                  <c:v>0.93392559689061627</c:v>
                </c:pt>
                <c:pt idx="52143">
                  <c:v>0.93394350808690507</c:v>
                </c:pt>
                <c:pt idx="52144">
                  <c:v>0.93396141928319387</c:v>
                </c:pt>
                <c:pt idx="52145">
                  <c:v>0.93397933047948267</c:v>
                </c:pt>
                <c:pt idx="52146">
                  <c:v>0.93399724167577147</c:v>
                </c:pt>
                <c:pt idx="52147">
                  <c:v>0.93401515287206027</c:v>
                </c:pt>
                <c:pt idx="52148">
                  <c:v>0.93403306406834907</c:v>
                </c:pt>
                <c:pt idx="52149">
                  <c:v>0.93405097526463787</c:v>
                </c:pt>
                <c:pt idx="52150">
                  <c:v>0.93406888646092667</c:v>
                </c:pt>
                <c:pt idx="52151">
                  <c:v>0.93408679765721547</c:v>
                </c:pt>
                <c:pt idx="52152">
                  <c:v>0.93410470885350427</c:v>
                </c:pt>
                <c:pt idx="52153">
                  <c:v>0.93412262004979307</c:v>
                </c:pt>
                <c:pt idx="52154">
                  <c:v>0.93414053124608187</c:v>
                </c:pt>
                <c:pt idx="52155">
                  <c:v>0.93415844244237067</c:v>
                </c:pt>
                <c:pt idx="52156">
                  <c:v>0.93417635363865947</c:v>
                </c:pt>
                <c:pt idx="52157">
                  <c:v>0.93419426483494827</c:v>
                </c:pt>
                <c:pt idx="52158">
                  <c:v>0.93421217603123707</c:v>
                </c:pt>
                <c:pt idx="52159">
                  <c:v>0.93423008722752587</c:v>
                </c:pt>
                <c:pt idx="52160">
                  <c:v>0.93424799842381467</c:v>
                </c:pt>
                <c:pt idx="52161">
                  <c:v>0.93426590962010347</c:v>
                </c:pt>
                <c:pt idx="52162">
                  <c:v>0.93428382081639227</c:v>
                </c:pt>
                <c:pt idx="52163">
                  <c:v>0.93430173201268107</c:v>
                </c:pt>
                <c:pt idx="52164">
                  <c:v>0.93431964320896987</c:v>
                </c:pt>
                <c:pt idx="52165">
                  <c:v>0.93433755440525867</c:v>
                </c:pt>
                <c:pt idx="52166">
                  <c:v>0.93435546560154747</c:v>
                </c:pt>
                <c:pt idx="52167">
                  <c:v>0.93437337679783627</c:v>
                </c:pt>
                <c:pt idx="52168">
                  <c:v>0.93439128799412507</c:v>
                </c:pt>
                <c:pt idx="52169">
                  <c:v>0.93440919919041387</c:v>
                </c:pt>
                <c:pt idx="52170">
                  <c:v>0.93442711038670268</c:v>
                </c:pt>
                <c:pt idx="52171">
                  <c:v>0.93444502158299148</c:v>
                </c:pt>
                <c:pt idx="52172">
                  <c:v>0.93446293277928028</c:v>
                </c:pt>
                <c:pt idx="52173">
                  <c:v>0.93448084397556908</c:v>
                </c:pt>
                <c:pt idx="52174">
                  <c:v>0.93449875517185788</c:v>
                </c:pt>
                <c:pt idx="52175">
                  <c:v>0.93451666636814668</c:v>
                </c:pt>
                <c:pt idx="52176">
                  <c:v>0.93453457756443548</c:v>
                </c:pt>
                <c:pt idx="52177">
                  <c:v>0.93455248876072428</c:v>
                </c:pt>
                <c:pt idx="52178">
                  <c:v>0.93457039995701308</c:v>
                </c:pt>
                <c:pt idx="52179">
                  <c:v>0.93458831115330188</c:v>
                </c:pt>
                <c:pt idx="52180">
                  <c:v>0.93460622234959068</c:v>
                </c:pt>
                <c:pt idx="52181">
                  <c:v>0.93462413354587948</c:v>
                </c:pt>
                <c:pt idx="52182">
                  <c:v>0.93464204474216828</c:v>
                </c:pt>
                <c:pt idx="52183">
                  <c:v>0.93465995593845708</c:v>
                </c:pt>
                <c:pt idx="52184">
                  <c:v>0.93467786713474588</c:v>
                </c:pt>
                <c:pt idx="52185">
                  <c:v>0.93469577833103468</c:v>
                </c:pt>
                <c:pt idx="52186">
                  <c:v>0.93471368952732348</c:v>
                </c:pt>
                <c:pt idx="52187">
                  <c:v>0.93473160072361228</c:v>
                </c:pt>
                <c:pt idx="52188">
                  <c:v>0.93474951191990108</c:v>
                </c:pt>
                <c:pt idx="52189">
                  <c:v>0.93476742311618988</c:v>
                </c:pt>
                <c:pt idx="52190">
                  <c:v>0.93478533431247868</c:v>
                </c:pt>
                <c:pt idx="52191">
                  <c:v>0.93480324550876748</c:v>
                </c:pt>
                <c:pt idx="52192">
                  <c:v>0.93482115670505628</c:v>
                </c:pt>
                <c:pt idx="52193">
                  <c:v>0.93483906790134508</c:v>
                </c:pt>
                <c:pt idx="52194">
                  <c:v>0.93485697909763388</c:v>
                </c:pt>
                <c:pt idx="52195">
                  <c:v>0.93487489029392268</c:v>
                </c:pt>
                <c:pt idx="52196">
                  <c:v>0.93489280149021148</c:v>
                </c:pt>
                <c:pt idx="52197">
                  <c:v>0.93491071268650028</c:v>
                </c:pt>
                <c:pt idx="52198">
                  <c:v>0.93492862388278908</c:v>
                </c:pt>
                <c:pt idx="52199">
                  <c:v>0.93494653507907788</c:v>
                </c:pt>
                <c:pt idx="52200">
                  <c:v>0.93496444627536668</c:v>
                </c:pt>
                <c:pt idx="52201">
                  <c:v>0.93498235747165548</c:v>
                </c:pt>
                <c:pt idx="52202">
                  <c:v>0.93500026866794428</c:v>
                </c:pt>
                <c:pt idx="52203">
                  <c:v>0.93501817986423308</c:v>
                </c:pt>
                <c:pt idx="52204">
                  <c:v>0.93503609106052188</c:v>
                </c:pt>
                <c:pt idx="52205">
                  <c:v>0.93505400225681068</c:v>
                </c:pt>
                <c:pt idx="52206">
                  <c:v>0.93507191345309948</c:v>
                </c:pt>
                <c:pt idx="52207">
                  <c:v>0.93508982464938828</c:v>
                </c:pt>
                <c:pt idx="52208">
                  <c:v>0.93510773584567708</c:v>
                </c:pt>
                <c:pt idx="52209">
                  <c:v>0.93512564704196588</c:v>
                </c:pt>
                <c:pt idx="52210">
                  <c:v>0.93514355823825468</c:v>
                </c:pt>
                <c:pt idx="52211">
                  <c:v>0.93516146943454348</c:v>
                </c:pt>
                <c:pt idx="52212">
                  <c:v>0.93517938063083228</c:v>
                </c:pt>
                <c:pt idx="52213">
                  <c:v>0.93519729182712108</c:v>
                </c:pt>
                <c:pt idx="52214">
                  <c:v>0.93521520302340988</c:v>
                </c:pt>
                <c:pt idx="52215">
                  <c:v>0.93523311421969868</c:v>
                </c:pt>
                <c:pt idx="52216">
                  <c:v>0.93525102541598748</c:v>
                </c:pt>
                <c:pt idx="52217">
                  <c:v>0.93526893661227628</c:v>
                </c:pt>
                <c:pt idx="52218">
                  <c:v>0.93528684780856508</c:v>
                </c:pt>
                <c:pt idx="52219">
                  <c:v>0.93530475900485388</c:v>
                </c:pt>
                <c:pt idx="52220">
                  <c:v>0.93532267020114268</c:v>
                </c:pt>
                <c:pt idx="52221">
                  <c:v>0.93534058139743148</c:v>
                </c:pt>
                <c:pt idx="52222">
                  <c:v>0.93535849259372028</c:v>
                </c:pt>
                <c:pt idx="52223">
                  <c:v>0.93537640379000908</c:v>
                </c:pt>
                <c:pt idx="52224">
                  <c:v>0.93539431498629788</c:v>
                </c:pt>
                <c:pt idx="52225">
                  <c:v>0.93541222618258668</c:v>
                </c:pt>
                <c:pt idx="52226">
                  <c:v>0.93543013737887548</c:v>
                </c:pt>
                <c:pt idx="52227">
                  <c:v>0.93544804857516428</c:v>
                </c:pt>
                <c:pt idx="52228">
                  <c:v>0.93546595977145308</c:v>
                </c:pt>
                <c:pt idx="52229">
                  <c:v>0.93548387096774188</c:v>
                </c:pt>
                <c:pt idx="52230">
                  <c:v>0.93550178216403068</c:v>
                </c:pt>
                <c:pt idx="52231">
                  <c:v>0.93551969336031948</c:v>
                </c:pt>
                <c:pt idx="52232">
                  <c:v>0.93553760455660828</c:v>
                </c:pt>
                <c:pt idx="52233">
                  <c:v>0.93555551575289708</c:v>
                </c:pt>
                <c:pt idx="52234">
                  <c:v>0.93557342694918588</c:v>
                </c:pt>
                <c:pt idx="52235">
                  <c:v>0.93559133814547468</c:v>
                </c:pt>
                <c:pt idx="52236">
                  <c:v>0.93560924934176348</c:v>
                </c:pt>
                <c:pt idx="52237">
                  <c:v>0.93562716053805228</c:v>
                </c:pt>
                <c:pt idx="52238">
                  <c:v>0.93564507173434108</c:v>
                </c:pt>
                <c:pt idx="52239">
                  <c:v>0.93566298293062988</c:v>
                </c:pt>
                <c:pt idx="52240">
                  <c:v>0.93568089412691868</c:v>
                </c:pt>
                <c:pt idx="52241">
                  <c:v>0.93569880532320748</c:v>
                </c:pt>
                <c:pt idx="52242">
                  <c:v>0.93571671651949628</c:v>
                </c:pt>
                <c:pt idx="52243">
                  <c:v>0.93573462771578508</c:v>
                </c:pt>
                <c:pt idx="52244">
                  <c:v>0.93575253891207388</c:v>
                </c:pt>
                <c:pt idx="52245">
                  <c:v>0.93577045010836268</c:v>
                </c:pt>
                <c:pt idx="52246">
                  <c:v>0.93578836130465148</c:v>
                </c:pt>
                <c:pt idx="52247">
                  <c:v>0.93580627250094028</c:v>
                </c:pt>
                <c:pt idx="52248">
                  <c:v>0.93582418369722908</c:v>
                </c:pt>
                <c:pt idx="52249">
                  <c:v>0.93584209489351788</c:v>
                </c:pt>
                <c:pt idx="52250">
                  <c:v>0.93586000608980668</c:v>
                </c:pt>
                <c:pt idx="52251">
                  <c:v>0.93587791728609548</c:v>
                </c:pt>
                <c:pt idx="52252">
                  <c:v>0.93589582848238428</c:v>
                </c:pt>
                <c:pt idx="52253">
                  <c:v>0.93591373967867308</c:v>
                </c:pt>
                <c:pt idx="52254">
                  <c:v>0.93593165087496188</c:v>
                </c:pt>
                <c:pt idx="52255">
                  <c:v>0.93594956207125068</c:v>
                </c:pt>
                <c:pt idx="52256">
                  <c:v>0.93596747326753948</c:v>
                </c:pt>
                <c:pt idx="52257">
                  <c:v>0.93598538446382828</c:v>
                </c:pt>
                <c:pt idx="52258">
                  <c:v>0.93600329566011709</c:v>
                </c:pt>
                <c:pt idx="52259">
                  <c:v>0.93602120685640589</c:v>
                </c:pt>
                <c:pt idx="52260">
                  <c:v>0.93603911805269469</c:v>
                </c:pt>
                <c:pt idx="52261">
                  <c:v>0.93605702924898349</c:v>
                </c:pt>
                <c:pt idx="52262">
                  <c:v>0.93607494044527229</c:v>
                </c:pt>
                <c:pt idx="52263">
                  <c:v>0.93609285164156109</c:v>
                </c:pt>
                <c:pt idx="52264">
                  <c:v>0.93611076283784989</c:v>
                </c:pt>
                <c:pt idx="52265">
                  <c:v>0.93612867403413869</c:v>
                </c:pt>
                <c:pt idx="52266">
                  <c:v>0.93614658523042749</c:v>
                </c:pt>
                <c:pt idx="52267">
                  <c:v>0.93616449642671629</c:v>
                </c:pt>
                <c:pt idx="52268">
                  <c:v>0.93618240762300509</c:v>
                </c:pt>
                <c:pt idx="52269">
                  <c:v>0.93620031881929389</c:v>
                </c:pt>
                <c:pt idx="52270">
                  <c:v>0.93621823001558269</c:v>
                </c:pt>
                <c:pt idx="52271">
                  <c:v>0.93623614121187149</c:v>
                </c:pt>
                <c:pt idx="52272">
                  <c:v>0.93625405240816029</c:v>
                </c:pt>
                <c:pt idx="52273">
                  <c:v>0.93627196360444909</c:v>
                </c:pt>
                <c:pt idx="52274">
                  <c:v>0.93628987480073789</c:v>
                </c:pt>
                <c:pt idx="52275">
                  <c:v>0.93630778599702669</c:v>
                </c:pt>
                <c:pt idx="52276">
                  <c:v>0.93632569719331549</c:v>
                </c:pt>
                <c:pt idx="52277">
                  <c:v>0.93634360838960429</c:v>
                </c:pt>
                <c:pt idx="52278">
                  <c:v>0.93636151958589309</c:v>
                </c:pt>
                <c:pt idx="52279">
                  <c:v>0.93637943078218189</c:v>
                </c:pt>
                <c:pt idx="52280">
                  <c:v>0.93639734197847069</c:v>
                </c:pt>
                <c:pt idx="52281">
                  <c:v>0.93641525317475949</c:v>
                </c:pt>
                <c:pt idx="52282">
                  <c:v>0.93643316437104829</c:v>
                </c:pt>
                <c:pt idx="52283">
                  <c:v>0.93645107556733709</c:v>
                </c:pt>
                <c:pt idx="52284">
                  <c:v>0.93646898676362589</c:v>
                </c:pt>
                <c:pt idx="52285">
                  <c:v>0.93648689795991469</c:v>
                </c:pt>
                <c:pt idx="52286">
                  <c:v>0.93650480915620349</c:v>
                </c:pt>
                <c:pt idx="52287">
                  <c:v>0.93652272035249229</c:v>
                </c:pt>
                <c:pt idx="52288">
                  <c:v>0.93654063154878109</c:v>
                </c:pt>
                <c:pt idx="52289">
                  <c:v>0.93655854274506989</c:v>
                </c:pt>
                <c:pt idx="52290">
                  <c:v>0.93657645394135869</c:v>
                </c:pt>
                <c:pt idx="52291">
                  <c:v>0.93659436513764749</c:v>
                </c:pt>
                <c:pt idx="52292">
                  <c:v>0.93661227633393629</c:v>
                </c:pt>
                <c:pt idx="52293">
                  <c:v>0.93663018753022509</c:v>
                </c:pt>
                <c:pt idx="52294">
                  <c:v>0.93664809872651389</c:v>
                </c:pt>
                <c:pt idx="52295">
                  <c:v>0.93666600992280269</c:v>
                </c:pt>
                <c:pt idx="52296">
                  <c:v>0.93668392111909149</c:v>
                </c:pt>
                <c:pt idx="52297">
                  <c:v>0.93670183231538029</c:v>
                </c:pt>
                <c:pt idx="52298">
                  <c:v>0.93671974351166909</c:v>
                </c:pt>
                <c:pt idx="52299">
                  <c:v>0.93673765470795789</c:v>
                </c:pt>
                <c:pt idx="52300">
                  <c:v>0.93675556590424669</c:v>
                </c:pt>
                <c:pt idx="52301">
                  <c:v>0.93677347710053549</c:v>
                </c:pt>
                <c:pt idx="52302">
                  <c:v>0.93679138829682429</c:v>
                </c:pt>
                <c:pt idx="52303">
                  <c:v>0.93680929949311309</c:v>
                </c:pt>
                <c:pt idx="52304">
                  <c:v>0.93682721068940189</c:v>
                </c:pt>
                <c:pt idx="52305">
                  <c:v>0.93684512188569069</c:v>
                </c:pt>
                <c:pt idx="52306">
                  <c:v>0.93686303308197949</c:v>
                </c:pt>
                <c:pt idx="52307">
                  <c:v>0.93688094427826829</c:v>
                </c:pt>
                <c:pt idx="52308">
                  <c:v>0.93689885547455709</c:v>
                </c:pt>
                <c:pt idx="52309">
                  <c:v>0.93691676667084589</c:v>
                </c:pt>
                <c:pt idx="52310">
                  <c:v>0.93693467786713469</c:v>
                </c:pt>
                <c:pt idx="52311">
                  <c:v>0.93695258906342349</c:v>
                </c:pt>
                <c:pt idx="52312">
                  <c:v>0.93697050025971229</c:v>
                </c:pt>
                <c:pt idx="52313">
                  <c:v>0.93698841145600109</c:v>
                </c:pt>
                <c:pt idx="52314">
                  <c:v>0.93700632265228989</c:v>
                </c:pt>
                <c:pt idx="52315">
                  <c:v>0.93702423384857869</c:v>
                </c:pt>
                <c:pt idx="52316">
                  <c:v>0.93704214504486749</c:v>
                </c:pt>
                <c:pt idx="52317">
                  <c:v>0.93706005624115629</c:v>
                </c:pt>
                <c:pt idx="52318">
                  <c:v>0.93707796743744509</c:v>
                </c:pt>
                <c:pt idx="52319">
                  <c:v>0.93709587863373389</c:v>
                </c:pt>
                <c:pt idx="52320">
                  <c:v>0.93711378983002269</c:v>
                </c:pt>
                <c:pt idx="52321">
                  <c:v>0.93713170102631149</c:v>
                </c:pt>
                <c:pt idx="52322">
                  <c:v>0.93714961222260029</c:v>
                </c:pt>
                <c:pt idx="52323">
                  <c:v>0.93716752341888909</c:v>
                </c:pt>
                <c:pt idx="52324">
                  <c:v>0.93718543461517789</c:v>
                </c:pt>
                <c:pt idx="52325">
                  <c:v>0.93720334581146669</c:v>
                </c:pt>
                <c:pt idx="52326">
                  <c:v>0.93722125700775549</c:v>
                </c:pt>
                <c:pt idx="52327">
                  <c:v>0.93723916820404429</c:v>
                </c:pt>
                <c:pt idx="52328">
                  <c:v>0.93725707940033309</c:v>
                </c:pt>
                <c:pt idx="52329">
                  <c:v>0.93727499059662189</c:v>
                </c:pt>
                <c:pt idx="52330">
                  <c:v>0.93729290179291069</c:v>
                </c:pt>
                <c:pt idx="52331">
                  <c:v>0.93731081298919949</c:v>
                </c:pt>
                <c:pt idx="52332">
                  <c:v>0.93732872418548829</c:v>
                </c:pt>
                <c:pt idx="52333">
                  <c:v>0.93734663538177709</c:v>
                </c:pt>
                <c:pt idx="52334">
                  <c:v>0.93736454657806589</c:v>
                </c:pt>
                <c:pt idx="52335">
                  <c:v>0.93738245777435469</c:v>
                </c:pt>
                <c:pt idx="52336">
                  <c:v>0.93740036897064349</c:v>
                </c:pt>
                <c:pt idx="52337">
                  <c:v>0.93741828016693229</c:v>
                </c:pt>
                <c:pt idx="52338">
                  <c:v>0.93743619136322109</c:v>
                </c:pt>
                <c:pt idx="52339">
                  <c:v>0.93745410255950989</c:v>
                </c:pt>
                <c:pt idx="52340">
                  <c:v>0.93747201375579881</c:v>
                </c:pt>
                <c:pt idx="52341">
                  <c:v>0.93748992495208761</c:v>
                </c:pt>
                <c:pt idx="52342">
                  <c:v>0.93750783614837641</c:v>
                </c:pt>
                <c:pt idx="52343">
                  <c:v>0.93752574734466521</c:v>
                </c:pt>
                <c:pt idx="52344">
                  <c:v>0.93754365854095401</c:v>
                </c:pt>
                <c:pt idx="52345">
                  <c:v>0.93756156973724281</c:v>
                </c:pt>
                <c:pt idx="52346">
                  <c:v>0.93757948093353161</c:v>
                </c:pt>
                <c:pt idx="52347">
                  <c:v>0.93759739212982041</c:v>
                </c:pt>
                <c:pt idx="52348">
                  <c:v>0.93761530332610921</c:v>
                </c:pt>
                <c:pt idx="52349">
                  <c:v>0.93763321452239801</c:v>
                </c:pt>
                <c:pt idx="52350">
                  <c:v>0.93765112571868681</c:v>
                </c:pt>
                <c:pt idx="52351">
                  <c:v>0.93766903691497561</c:v>
                </c:pt>
                <c:pt idx="52352">
                  <c:v>0.93768694811126441</c:v>
                </c:pt>
                <c:pt idx="52353">
                  <c:v>0.93770485930755321</c:v>
                </c:pt>
                <c:pt idx="52354">
                  <c:v>0.93772277050384201</c:v>
                </c:pt>
                <c:pt idx="52355">
                  <c:v>0.93774068170013081</c:v>
                </c:pt>
                <c:pt idx="52356">
                  <c:v>0.93775859289641961</c:v>
                </c:pt>
                <c:pt idx="52357">
                  <c:v>0.93777650409270841</c:v>
                </c:pt>
                <c:pt idx="52358">
                  <c:v>0.93779441528899721</c:v>
                </c:pt>
                <c:pt idx="52359">
                  <c:v>0.93781232648528601</c:v>
                </c:pt>
                <c:pt idx="52360">
                  <c:v>0.93783023768157481</c:v>
                </c:pt>
                <c:pt idx="52361">
                  <c:v>0.93784814887786361</c:v>
                </c:pt>
                <c:pt idx="52362">
                  <c:v>0.93786606007415241</c:v>
                </c:pt>
                <c:pt idx="52363">
                  <c:v>0.93788397127044121</c:v>
                </c:pt>
                <c:pt idx="52364">
                  <c:v>0.93790188246673001</c:v>
                </c:pt>
                <c:pt idx="52365">
                  <c:v>0.93791979366301881</c:v>
                </c:pt>
                <c:pt idx="52366">
                  <c:v>0.93793770485930761</c:v>
                </c:pt>
                <c:pt idx="52367">
                  <c:v>0.93795561605559641</c:v>
                </c:pt>
                <c:pt idx="52368">
                  <c:v>0.93797352725188521</c:v>
                </c:pt>
                <c:pt idx="52369">
                  <c:v>0.93799143844817401</c:v>
                </c:pt>
                <c:pt idx="52370">
                  <c:v>0.93800934964446281</c:v>
                </c:pt>
                <c:pt idx="52371">
                  <c:v>0.93802726084075161</c:v>
                </c:pt>
                <c:pt idx="52372">
                  <c:v>0.93804517203704041</c:v>
                </c:pt>
                <c:pt idx="52373">
                  <c:v>0.93806308323332921</c:v>
                </c:pt>
                <c:pt idx="52374">
                  <c:v>0.93808099442961801</c:v>
                </c:pt>
                <c:pt idx="52375">
                  <c:v>0.93809890562590681</c:v>
                </c:pt>
                <c:pt idx="52376">
                  <c:v>0.93811681682219561</c:v>
                </c:pt>
                <c:pt idx="52377">
                  <c:v>0.93813472801848441</c:v>
                </c:pt>
                <c:pt idx="52378">
                  <c:v>0.93815263921477321</c:v>
                </c:pt>
                <c:pt idx="52379">
                  <c:v>0.93817055041106201</c:v>
                </c:pt>
                <c:pt idx="52380">
                  <c:v>0.93818846160735081</c:v>
                </c:pt>
                <c:pt idx="52381">
                  <c:v>0.93820637280363961</c:v>
                </c:pt>
                <c:pt idx="52382">
                  <c:v>0.93822428399992841</c:v>
                </c:pt>
                <c:pt idx="52383">
                  <c:v>0.93824219519621721</c:v>
                </c:pt>
                <c:pt idx="52384">
                  <c:v>0.93826010639250601</c:v>
                </c:pt>
                <c:pt idx="52385">
                  <c:v>0.93827801758879481</c:v>
                </c:pt>
                <c:pt idx="52386">
                  <c:v>0.93829592878508361</c:v>
                </c:pt>
                <c:pt idx="52387">
                  <c:v>0.93831383998137241</c:v>
                </c:pt>
                <c:pt idx="52388">
                  <c:v>0.93833175117766121</c:v>
                </c:pt>
                <c:pt idx="52389">
                  <c:v>0.93834966237395001</c:v>
                </c:pt>
                <c:pt idx="52390">
                  <c:v>0.93836757357023881</c:v>
                </c:pt>
                <c:pt idx="52391">
                  <c:v>0.93838548476652761</c:v>
                </c:pt>
                <c:pt idx="52392">
                  <c:v>0.93840339596281641</c:v>
                </c:pt>
                <c:pt idx="52393">
                  <c:v>0.93842130715910521</c:v>
                </c:pt>
                <c:pt idx="52394">
                  <c:v>0.93843921835539401</c:v>
                </c:pt>
                <c:pt idx="52395">
                  <c:v>0.93845712955168281</c:v>
                </c:pt>
                <c:pt idx="52396">
                  <c:v>0.93847504074797161</c:v>
                </c:pt>
                <c:pt idx="52397">
                  <c:v>0.93849295194426041</c:v>
                </c:pt>
                <c:pt idx="52398">
                  <c:v>0.93851086314054921</c:v>
                </c:pt>
                <c:pt idx="52399">
                  <c:v>0.93852877433683801</c:v>
                </c:pt>
                <c:pt idx="52400">
                  <c:v>0.93854668553312681</c:v>
                </c:pt>
                <c:pt idx="52401">
                  <c:v>0.93856459672941561</c:v>
                </c:pt>
                <c:pt idx="52402">
                  <c:v>0.93858250792570441</c:v>
                </c:pt>
                <c:pt idx="52403">
                  <c:v>0.93860041912199321</c:v>
                </c:pt>
                <c:pt idx="52404">
                  <c:v>0.93861833031828201</c:v>
                </c:pt>
                <c:pt idx="52405">
                  <c:v>0.93863624151457081</c:v>
                </c:pt>
                <c:pt idx="52406">
                  <c:v>0.93865415271085961</c:v>
                </c:pt>
                <c:pt idx="52407">
                  <c:v>0.93867206390714841</c:v>
                </c:pt>
                <c:pt idx="52408">
                  <c:v>0.93868997510343721</c:v>
                </c:pt>
                <c:pt idx="52409">
                  <c:v>0.93870788629972601</c:v>
                </c:pt>
                <c:pt idx="52410">
                  <c:v>0.93872579749601481</c:v>
                </c:pt>
                <c:pt idx="52411">
                  <c:v>0.93874370869230361</c:v>
                </c:pt>
                <c:pt idx="52412">
                  <c:v>0.93876161988859241</c:v>
                </c:pt>
                <c:pt idx="52413">
                  <c:v>0.93877953108488121</c:v>
                </c:pt>
                <c:pt idx="52414">
                  <c:v>0.93879744228117001</c:v>
                </c:pt>
                <c:pt idx="52415">
                  <c:v>0.93881535347745881</c:v>
                </c:pt>
                <c:pt idx="52416">
                  <c:v>0.93883326467374761</c:v>
                </c:pt>
                <c:pt idx="52417">
                  <c:v>0.93885117587003641</c:v>
                </c:pt>
                <c:pt idx="52418">
                  <c:v>0.93886908706632521</c:v>
                </c:pt>
                <c:pt idx="52419">
                  <c:v>0.93888699826261401</c:v>
                </c:pt>
                <c:pt idx="52420">
                  <c:v>0.93890490945890281</c:v>
                </c:pt>
                <c:pt idx="52421">
                  <c:v>0.93892282065519161</c:v>
                </c:pt>
                <c:pt idx="52422">
                  <c:v>0.93894073185148041</c:v>
                </c:pt>
                <c:pt idx="52423">
                  <c:v>0.93895864304776921</c:v>
                </c:pt>
                <c:pt idx="52424">
                  <c:v>0.93897655424405801</c:v>
                </c:pt>
                <c:pt idx="52425">
                  <c:v>0.93899446544034681</c:v>
                </c:pt>
                <c:pt idx="52426">
                  <c:v>0.93901237663663562</c:v>
                </c:pt>
                <c:pt idx="52427">
                  <c:v>0.93903028783292442</c:v>
                </c:pt>
                <c:pt idx="52428">
                  <c:v>0.93904819902921322</c:v>
                </c:pt>
                <c:pt idx="52429">
                  <c:v>0.93906611022550202</c:v>
                </c:pt>
                <c:pt idx="52430">
                  <c:v>0.93908402142179082</c:v>
                </c:pt>
                <c:pt idx="52431">
                  <c:v>0.93910193261807962</c:v>
                </c:pt>
                <c:pt idx="52432">
                  <c:v>0.93911984381436842</c:v>
                </c:pt>
                <c:pt idx="52433">
                  <c:v>0.93913775501065722</c:v>
                </c:pt>
                <c:pt idx="52434">
                  <c:v>0.93915566620694602</c:v>
                </c:pt>
                <c:pt idx="52435">
                  <c:v>0.93917357740323482</c:v>
                </c:pt>
                <c:pt idx="52436">
                  <c:v>0.93919148859952362</c:v>
                </c:pt>
                <c:pt idx="52437">
                  <c:v>0.93920939979581242</c:v>
                </c:pt>
                <c:pt idx="52438">
                  <c:v>0.93922731099210122</c:v>
                </c:pt>
                <c:pt idx="52439">
                  <c:v>0.93924522218839002</c:v>
                </c:pt>
                <c:pt idx="52440">
                  <c:v>0.93926313338467882</c:v>
                </c:pt>
                <c:pt idx="52441">
                  <c:v>0.93928104458096762</c:v>
                </c:pt>
                <c:pt idx="52442">
                  <c:v>0.93929895577725642</c:v>
                </c:pt>
                <c:pt idx="52443">
                  <c:v>0.93931686697354522</c:v>
                </c:pt>
                <c:pt idx="52444">
                  <c:v>0.93933477816983402</c:v>
                </c:pt>
                <c:pt idx="52445">
                  <c:v>0.93935268936612282</c:v>
                </c:pt>
                <c:pt idx="52446">
                  <c:v>0.93937060056241162</c:v>
                </c:pt>
                <c:pt idx="52447">
                  <c:v>0.93938851175870042</c:v>
                </c:pt>
                <c:pt idx="52448">
                  <c:v>0.93940642295498922</c:v>
                </c:pt>
                <c:pt idx="52449">
                  <c:v>0.93942433415127802</c:v>
                </c:pt>
                <c:pt idx="52450">
                  <c:v>0.93944224534756682</c:v>
                </c:pt>
                <c:pt idx="52451">
                  <c:v>0.93946015654385562</c:v>
                </c:pt>
                <c:pt idx="52452">
                  <c:v>0.93947806774014442</c:v>
                </c:pt>
                <c:pt idx="52453">
                  <c:v>0.93949597893643322</c:v>
                </c:pt>
                <c:pt idx="52454">
                  <c:v>0.93951389013272202</c:v>
                </c:pt>
                <c:pt idx="52455">
                  <c:v>0.93953180132901082</c:v>
                </c:pt>
                <c:pt idx="52456">
                  <c:v>0.93954971252529962</c:v>
                </c:pt>
                <c:pt idx="52457">
                  <c:v>0.93956762372158842</c:v>
                </c:pt>
                <c:pt idx="52458">
                  <c:v>0.93958553491787722</c:v>
                </c:pt>
                <c:pt idx="52459">
                  <c:v>0.93960344611416602</c:v>
                </c:pt>
                <c:pt idx="52460">
                  <c:v>0.93962135731045482</c:v>
                </c:pt>
                <c:pt idx="52461">
                  <c:v>0.93963926850674362</c:v>
                </c:pt>
                <c:pt idx="52462">
                  <c:v>0.93965717970303242</c:v>
                </c:pt>
                <c:pt idx="52463">
                  <c:v>0.93967509089932122</c:v>
                </c:pt>
                <c:pt idx="52464">
                  <c:v>0.93969300209561002</c:v>
                </c:pt>
                <c:pt idx="52465">
                  <c:v>0.93971091329189882</c:v>
                </c:pt>
                <c:pt idx="52466">
                  <c:v>0.93972882448818762</c:v>
                </c:pt>
                <c:pt idx="52467">
                  <c:v>0.93974673568447642</c:v>
                </c:pt>
                <c:pt idx="52468">
                  <c:v>0.93976464688076522</c:v>
                </c:pt>
                <c:pt idx="52469">
                  <c:v>0.93978255807705402</c:v>
                </c:pt>
                <c:pt idx="52470">
                  <c:v>0.93980046927334282</c:v>
                </c:pt>
                <c:pt idx="52471">
                  <c:v>0.93981838046963162</c:v>
                </c:pt>
                <c:pt idx="52472">
                  <c:v>0.93983629166592042</c:v>
                </c:pt>
                <c:pt idx="52473">
                  <c:v>0.93985420286220922</c:v>
                </c:pt>
                <c:pt idx="52474">
                  <c:v>0.93987211405849802</c:v>
                </c:pt>
                <c:pt idx="52475">
                  <c:v>0.93989002525478682</c:v>
                </c:pt>
                <c:pt idx="52476">
                  <c:v>0.93990793645107562</c:v>
                </c:pt>
                <c:pt idx="52477">
                  <c:v>0.93992584764736442</c:v>
                </c:pt>
                <c:pt idx="52478">
                  <c:v>0.93994375884365322</c:v>
                </c:pt>
                <c:pt idx="52479">
                  <c:v>0.93996167003994202</c:v>
                </c:pt>
                <c:pt idx="52480">
                  <c:v>0.93997958123623082</c:v>
                </c:pt>
                <c:pt idx="52481">
                  <c:v>0.93999749243251962</c:v>
                </c:pt>
                <c:pt idx="52482">
                  <c:v>0.94001540362880842</c:v>
                </c:pt>
                <c:pt idx="52483">
                  <c:v>0.94003331482509722</c:v>
                </c:pt>
                <c:pt idx="52484">
                  <c:v>0.94005122602138602</c:v>
                </c:pt>
                <c:pt idx="52485">
                  <c:v>0.94006913721767482</c:v>
                </c:pt>
                <c:pt idx="52486">
                  <c:v>0.94008704841396362</c:v>
                </c:pt>
                <c:pt idx="52487">
                  <c:v>0.94010495961025242</c:v>
                </c:pt>
                <c:pt idx="52488">
                  <c:v>0.94012287080654122</c:v>
                </c:pt>
                <c:pt idx="52489">
                  <c:v>0.94014078200283002</c:v>
                </c:pt>
                <c:pt idx="52490">
                  <c:v>0.94015869319911882</c:v>
                </c:pt>
                <c:pt idx="52491">
                  <c:v>0.94017660439540762</c:v>
                </c:pt>
                <c:pt idx="52492">
                  <c:v>0.94019451559169642</c:v>
                </c:pt>
                <c:pt idx="52493">
                  <c:v>0.94021242678798522</c:v>
                </c:pt>
                <c:pt idx="52494">
                  <c:v>0.94023033798427402</c:v>
                </c:pt>
                <c:pt idx="52495">
                  <c:v>0.94024824918056282</c:v>
                </c:pt>
                <c:pt idx="52496">
                  <c:v>0.94026616037685162</c:v>
                </c:pt>
                <c:pt idx="52497">
                  <c:v>0.94028407157314042</c:v>
                </c:pt>
                <c:pt idx="52498">
                  <c:v>0.94030198276942922</c:v>
                </c:pt>
                <c:pt idx="52499">
                  <c:v>0.94031989396571802</c:v>
                </c:pt>
                <c:pt idx="52500">
                  <c:v>0.94033780516200682</c:v>
                </c:pt>
                <c:pt idx="52501">
                  <c:v>0.94035571635829562</c:v>
                </c:pt>
                <c:pt idx="52502">
                  <c:v>0.94037362755458442</c:v>
                </c:pt>
                <c:pt idx="52503">
                  <c:v>0.94039153875087322</c:v>
                </c:pt>
                <c:pt idx="52504">
                  <c:v>0.94040944994716202</c:v>
                </c:pt>
                <c:pt idx="52505">
                  <c:v>0.94042736114345082</c:v>
                </c:pt>
                <c:pt idx="52506">
                  <c:v>0.94044527233973962</c:v>
                </c:pt>
                <c:pt idx="52507">
                  <c:v>0.94046318353602842</c:v>
                </c:pt>
                <c:pt idx="52508">
                  <c:v>0.94048109473231722</c:v>
                </c:pt>
                <c:pt idx="52509">
                  <c:v>0.94049900592860602</c:v>
                </c:pt>
                <c:pt idx="52510">
                  <c:v>0.94051691712489482</c:v>
                </c:pt>
                <c:pt idx="52511">
                  <c:v>0.94053482832118362</c:v>
                </c:pt>
                <c:pt idx="52512">
                  <c:v>0.94055273951747242</c:v>
                </c:pt>
                <c:pt idx="52513">
                  <c:v>0.94057065071376122</c:v>
                </c:pt>
                <c:pt idx="52514">
                  <c:v>0.94058856191005003</c:v>
                </c:pt>
                <c:pt idx="52515">
                  <c:v>0.94060647310633883</c:v>
                </c:pt>
                <c:pt idx="52516">
                  <c:v>0.94062438430262763</c:v>
                </c:pt>
                <c:pt idx="52517">
                  <c:v>0.94064229549891643</c:v>
                </c:pt>
                <c:pt idx="52518">
                  <c:v>0.94066020669520523</c:v>
                </c:pt>
                <c:pt idx="52519">
                  <c:v>0.94067811789149403</c:v>
                </c:pt>
                <c:pt idx="52520">
                  <c:v>0.94069602908778283</c:v>
                </c:pt>
                <c:pt idx="52521">
                  <c:v>0.94071394028407163</c:v>
                </c:pt>
                <c:pt idx="52522">
                  <c:v>0.94073185148036043</c:v>
                </c:pt>
                <c:pt idx="52523">
                  <c:v>0.94074976267664923</c:v>
                </c:pt>
                <c:pt idx="52524">
                  <c:v>0.94076767387293803</c:v>
                </c:pt>
                <c:pt idx="52525">
                  <c:v>0.94078558506922683</c:v>
                </c:pt>
                <c:pt idx="52526">
                  <c:v>0.94080349626551563</c:v>
                </c:pt>
                <c:pt idx="52527">
                  <c:v>0.94082140746180443</c:v>
                </c:pt>
                <c:pt idx="52528">
                  <c:v>0.94083931865809323</c:v>
                </c:pt>
                <c:pt idx="52529">
                  <c:v>0.94085722985438203</c:v>
                </c:pt>
                <c:pt idx="52530">
                  <c:v>0.94087514105067083</c:v>
                </c:pt>
                <c:pt idx="52531">
                  <c:v>0.94089305224695963</c:v>
                </c:pt>
                <c:pt idx="52532">
                  <c:v>0.94091096344324843</c:v>
                </c:pt>
                <c:pt idx="52533">
                  <c:v>0.94092887463953723</c:v>
                </c:pt>
                <c:pt idx="52534">
                  <c:v>0.94094678583582603</c:v>
                </c:pt>
                <c:pt idx="52535">
                  <c:v>0.94096469703211483</c:v>
                </c:pt>
                <c:pt idx="52536">
                  <c:v>0.94098260822840363</c:v>
                </c:pt>
                <c:pt idx="52537">
                  <c:v>0.94100051942469243</c:v>
                </c:pt>
                <c:pt idx="52538">
                  <c:v>0.94101843062098123</c:v>
                </c:pt>
                <c:pt idx="52539">
                  <c:v>0.94103634181727003</c:v>
                </c:pt>
                <c:pt idx="52540">
                  <c:v>0.94105425301355883</c:v>
                </c:pt>
                <c:pt idx="52541">
                  <c:v>0.94107216420984763</c:v>
                </c:pt>
                <c:pt idx="52542">
                  <c:v>0.94109007540613643</c:v>
                </c:pt>
                <c:pt idx="52543">
                  <c:v>0.94110798660242523</c:v>
                </c:pt>
                <c:pt idx="52544">
                  <c:v>0.94112589779871403</c:v>
                </c:pt>
                <c:pt idx="52545">
                  <c:v>0.94114380899500283</c:v>
                </c:pt>
                <c:pt idx="52546">
                  <c:v>0.94116172019129163</c:v>
                </c:pt>
                <c:pt idx="52547">
                  <c:v>0.94117963138758043</c:v>
                </c:pt>
                <c:pt idx="52548">
                  <c:v>0.94119754258386923</c:v>
                </c:pt>
                <c:pt idx="52549">
                  <c:v>0.94121545378015803</c:v>
                </c:pt>
                <c:pt idx="52550">
                  <c:v>0.94123336497644683</c:v>
                </c:pt>
                <c:pt idx="52551">
                  <c:v>0.94125127617273563</c:v>
                </c:pt>
                <c:pt idx="52552">
                  <c:v>0.94126918736902443</c:v>
                </c:pt>
                <c:pt idx="52553">
                  <c:v>0.94128709856531323</c:v>
                </c:pt>
                <c:pt idx="52554">
                  <c:v>0.94130500976160203</c:v>
                </c:pt>
                <c:pt idx="52555">
                  <c:v>0.94132292095789083</c:v>
                </c:pt>
                <c:pt idx="52556">
                  <c:v>0.94134083215417963</c:v>
                </c:pt>
                <c:pt idx="52557">
                  <c:v>0.94135874335046843</c:v>
                </c:pt>
                <c:pt idx="52558">
                  <c:v>0.94137665454675723</c:v>
                </c:pt>
                <c:pt idx="52559">
                  <c:v>0.94139456574304603</c:v>
                </c:pt>
                <c:pt idx="52560">
                  <c:v>0.94141247693933483</c:v>
                </c:pt>
                <c:pt idx="52561">
                  <c:v>0.94143038813562363</c:v>
                </c:pt>
                <c:pt idx="52562">
                  <c:v>0.94144829933191243</c:v>
                </c:pt>
                <c:pt idx="52563">
                  <c:v>0.94146621052820123</c:v>
                </c:pt>
                <c:pt idx="52564">
                  <c:v>0.94148412172449003</c:v>
                </c:pt>
                <c:pt idx="52565">
                  <c:v>0.94150203292077883</c:v>
                </c:pt>
                <c:pt idx="52566">
                  <c:v>0.94151994411706763</c:v>
                </c:pt>
                <c:pt idx="52567">
                  <c:v>0.94153785531335643</c:v>
                </c:pt>
                <c:pt idx="52568">
                  <c:v>0.94155576650964523</c:v>
                </c:pt>
                <c:pt idx="52569">
                  <c:v>0.94157367770593403</c:v>
                </c:pt>
                <c:pt idx="52570">
                  <c:v>0.94159158890222283</c:v>
                </c:pt>
                <c:pt idx="52571">
                  <c:v>0.94160950009851163</c:v>
                </c:pt>
                <c:pt idx="52572">
                  <c:v>0.94162741129480043</c:v>
                </c:pt>
                <c:pt idx="52573">
                  <c:v>0.94164532249108923</c:v>
                </c:pt>
                <c:pt idx="52574">
                  <c:v>0.94166323368737803</c:v>
                </c:pt>
                <c:pt idx="52575">
                  <c:v>0.94168114488366683</c:v>
                </c:pt>
                <c:pt idx="52576">
                  <c:v>0.94169905607995563</c:v>
                </c:pt>
                <c:pt idx="52577">
                  <c:v>0.94171696727624443</c:v>
                </c:pt>
                <c:pt idx="52578">
                  <c:v>0.94173487847253323</c:v>
                </c:pt>
                <c:pt idx="52579">
                  <c:v>0.94175278966882203</c:v>
                </c:pt>
                <c:pt idx="52580">
                  <c:v>0.94177070086511083</c:v>
                </c:pt>
                <c:pt idx="52581">
                  <c:v>0.94178861206139963</c:v>
                </c:pt>
                <c:pt idx="52582">
                  <c:v>0.94180652325768843</c:v>
                </c:pt>
                <c:pt idx="52583">
                  <c:v>0.94182443445397723</c:v>
                </c:pt>
                <c:pt idx="52584">
                  <c:v>0.94184234565026603</c:v>
                </c:pt>
                <c:pt idx="52585">
                  <c:v>0.94186025684655483</c:v>
                </c:pt>
                <c:pt idx="52586">
                  <c:v>0.94187816804284363</c:v>
                </c:pt>
                <c:pt idx="52587">
                  <c:v>0.94189607923913243</c:v>
                </c:pt>
                <c:pt idx="52588">
                  <c:v>0.94191399043542123</c:v>
                </c:pt>
                <c:pt idx="52589">
                  <c:v>0.94193190163171003</c:v>
                </c:pt>
                <c:pt idx="52590">
                  <c:v>0.94194981282799883</c:v>
                </c:pt>
                <c:pt idx="52591">
                  <c:v>0.94196772402428763</c:v>
                </c:pt>
                <c:pt idx="52592">
                  <c:v>0.94198563522057643</c:v>
                </c:pt>
                <c:pt idx="52593">
                  <c:v>0.94200354641686523</c:v>
                </c:pt>
                <c:pt idx="52594">
                  <c:v>0.94202145761315403</c:v>
                </c:pt>
                <c:pt idx="52595">
                  <c:v>0.94203936880944283</c:v>
                </c:pt>
                <c:pt idx="52596">
                  <c:v>0.94205728000573163</c:v>
                </c:pt>
                <c:pt idx="52597">
                  <c:v>0.94207519120202043</c:v>
                </c:pt>
                <c:pt idx="52598">
                  <c:v>0.94209310239830923</c:v>
                </c:pt>
                <c:pt idx="52599">
                  <c:v>0.94211101359459803</c:v>
                </c:pt>
                <c:pt idx="52600">
                  <c:v>0.94212892479088683</c:v>
                </c:pt>
                <c:pt idx="52601">
                  <c:v>0.94214683598717563</c:v>
                </c:pt>
                <c:pt idx="52602">
                  <c:v>0.94216474718346443</c:v>
                </c:pt>
                <c:pt idx="52603">
                  <c:v>0.94218265837975324</c:v>
                </c:pt>
                <c:pt idx="52604">
                  <c:v>0.94220056957604204</c:v>
                </c:pt>
                <c:pt idx="52605">
                  <c:v>0.94221848077233084</c:v>
                </c:pt>
                <c:pt idx="52606">
                  <c:v>0.94223639196861964</c:v>
                </c:pt>
                <c:pt idx="52607">
                  <c:v>0.94225430316490844</c:v>
                </c:pt>
                <c:pt idx="52608">
                  <c:v>0.94227221436119724</c:v>
                </c:pt>
                <c:pt idx="52609">
                  <c:v>0.94229012555748604</c:v>
                </c:pt>
                <c:pt idx="52610">
                  <c:v>0.94230803675377484</c:v>
                </c:pt>
                <c:pt idx="52611">
                  <c:v>0.94232594795006364</c:v>
                </c:pt>
                <c:pt idx="52612">
                  <c:v>0.94234385914635244</c:v>
                </c:pt>
                <c:pt idx="52613">
                  <c:v>0.94236177034264124</c:v>
                </c:pt>
                <c:pt idx="52614">
                  <c:v>0.94237968153893004</c:v>
                </c:pt>
                <c:pt idx="52615">
                  <c:v>0.94239759273521884</c:v>
                </c:pt>
                <c:pt idx="52616">
                  <c:v>0.94241550393150764</c:v>
                </c:pt>
                <c:pt idx="52617">
                  <c:v>0.94243341512779644</c:v>
                </c:pt>
                <c:pt idx="52618">
                  <c:v>0.94245132632408524</c:v>
                </c:pt>
                <c:pt idx="52619">
                  <c:v>0.94246923752037404</c:v>
                </c:pt>
                <c:pt idx="52620">
                  <c:v>0.94248714871666284</c:v>
                </c:pt>
                <c:pt idx="52621">
                  <c:v>0.94250505991295164</c:v>
                </c:pt>
                <c:pt idx="52622">
                  <c:v>0.94252297110924044</c:v>
                </c:pt>
                <c:pt idx="52623">
                  <c:v>0.94254088230552924</c:v>
                </c:pt>
                <c:pt idx="52624">
                  <c:v>0.94255879350181804</c:v>
                </c:pt>
                <c:pt idx="52625">
                  <c:v>0.94257670469810684</c:v>
                </c:pt>
                <c:pt idx="52626">
                  <c:v>0.94259461589439564</c:v>
                </c:pt>
                <c:pt idx="52627">
                  <c:v>0.94261252709068444</c:v>
                </c:pt>
                <c:pt idx="52628">
                  <c:v>0.94263043828697324</c:v>
                </c:pt>
                <c:pt idx="52629">
                  <c:v>0.94264834948326204</c:v>
                </c:pt>
                <c:pt idx="52630">
                  <c:v>0.94266626067955084</c:v>
                </c:pt>
                <c:pt idx="52631">
                  <c:v>0.94268417187583964</c:v>
                </c:pt>
                <c:pt idx="52632">
                  <c:v>0.94270208307212844</c:v>
                </c:pt>
                <c:pt idx="52633">
                  <c:v>0.94271999426841724</c:v>
                </c:pt>
                <c:pt idx="52634">
                  <c:v>0.94273790546470604</c:v>
                </c:pt>
                <c:pt idx="52635">
                  <c:v>0.94275581666099484</c:v>
                </c:pt>
                <c:pt idx="52636">
                  <c:v>0.94277372785728364</c:v>
                </c:pt>
                <c:pt idx="52637">
                  <c:v>0.94279163905357244</c:v>
                </c:pt>
                <c:pt idx="52638">
                  <c:v>0.94280955024986124</c:v>
                </c:pt>
                <c:pt idx="52639">
                  <c:v>0.94282746144615004</c:v>
                </c:pt>
                <c:pt idx="52640">
                  <c:v>0.94284537264243884</c:v>
                </c:pt>
                <c:pt idx="52641">
                  <c:v>0.94286328383872764</c:v>
                </c:pt>
                <c:pt idx="52642">
                  <c:v>0.94288119503501644</c:v>
                </c:pt>
                <c:pt idx="52643">
                  <c:v>0.94289910623130524</c:v>
                </c:pt>
                <c:pt idx="52644">
                  <c:v>0.94291701742759404</c:v>
                </c:pt>
                <c:pt idx="52645">
                  <c:v>0.94293492862388284</c:v>
                </c:pt>
                <c:pt idx="52646">
                  <c:v>0.94295283982017164</c:v>
                </c:pt>
                <c:pt idx="52647">
                  <c:v>0.94297075101646044</c:v>
                </c:pt>
                <c:pt idx="52648">
                  <c:v>0.94298866221274924</c:v>
                </c:pt>
                <c:pt idx="52649">
                  <c:v>0.94300657340903804</c:v>
                </c:pt>
                <c:pt idx="52650">
                  <c:v>0.94302448460532684</c:v>
                </c:pt>
                <c:pt idx="52651">
                  <c:v>0.94304239580161564</c:v>
                </c:pt>
                <c:pt idx="52652">
                  <c:v>0.94306030699790444</c:v>
                </c:pt>
                <c:pt idx="52653">
                  <c:v>0.94307821819419324</c:v>
                </c:pt>
                <c:pt idx="52654">
                  <c:v>0.94309612939048204</c:v>
                </c:pt>
                <c:pt idx="52655">
                  <c:v>0.94311404058677084</c:v>
                </c:pt>
                <c:pt idx="52656">
                  <c:v>0.94313195178305964</c:v>
                </c:pt>
                <c:pt idx="52657">
                  <c:v>0.94314986297934844</c:v>
                </c:pt>
                <c:pt idx="52658">
                  <c:v>0.94316777417563724</c:v>
                </c:pt>
                <c:pt idx="52659">
                  <c:v>0.94318568537192604</c:v>
                </c:pt>
                <c:pt idx="52660">
                  <c:v>0.94320359656821484</c:v>
                </c:pt>
                <c:pt idx="52661">
                  <c:v>0.94322150776450364</c:v>
                </c:pt>
                <c:pt idx="52662">
                  <c:v>0.94323941896079244</c:v>
                </c:pt>
                <c:pt idx="52663">
                  <c:v>0.94325733015708124</c:v>
                </c:pt>
                <c:pt idx="52664">
                  <c:v>0.94327524135337004</c:v>
                </c:pt>
                <c:pt idx="52665">
                  <c:v>0.94329315254965884</c:v>
                </c:pt>
                <c:pt idx="52666">
                  <c:v>0.94331106374594764</c:v>
                </c:pt>
                <c:pt idx="52667">
                  <c:v>0.94332897494223644</c:v>
                </c:pt>
                <c:pt idx="52668">
                  <c:v>0.94334688613852524</c:v>
                </c:pt>
                <c:pt idx="52669">
                  <c:v>0.94336479733481404</c:v>
                </c:pt>
                <c:pt idx="52670">
                  <c:v>0.94338270853110284</c:v>
                </c:pt>
                <c:pt idx="52671">
                  <c:v>0.94340061972739164</c:v>
                </c:pt>
                <c:pt idx="52672">
                  <c:v>0.94341853092368044</c:v>
                </c:pt>
                <c:pt idx="52673">
                  <c:v>0.94343644211996924</c:v>
                </c:pt>
                <c:pt idx="52674">
                  <c:v>0.94345435331625804</c:v>
                </c:pt>
                <c:pt idx="52675">
                  <c:v>0.94347226451254684</c:v>
                </c:pt>
                <c:pt idx="52676">
                  <c:v>0.94349017570883564</c:v>
                </c:pt>
                <c:pt idx="52677">
                  <c:v>0.94350808690512444</c:v>
                </c:pt>
                <c:pt idx="52678">
                  <c:v>0.94352599810141324</c:v>
                </c:pt>
                <c:pt idx="52679">
                  <c:v>0.94354390929770204</c:v>
                </c:pt>
                <c:pt idx="52680">
                  <c:v>0.94356182049399084</c:v>
                </c:pt>
                <c:pt idx="52681">
                  <c:v>0.94357973169027964</c:v>
                </c:pt>
                <c:pt idx="52682">
                  <c:v>0.94359764288656844</c:v>
                </c:pt>
                <c:pt idx="52683">
                  <c:v>0.94361555408285724</c:v>
                </c:pt>
                <c:pt idx="52684">
                  <c:v>0.94363346527914604</c:v>
                </c:pt>
                <c:pt idx="52685">
                  <c:v>0.94365137647543484</c:v>
                </c:pt>
                <c:pt idx="52686">
                  <c:v>0.94366928767172364</c:v>
                </c:pt>
                <c:pt idx="52687">
                  <c:v>0.94368719886801244</c:v>
                </c:pt>
                <c:pt idx="52688">
                  <c:v>0.94370511006430124</c:v>
                </c:pt>
                <c:pt idx="52689">
                  <c:v>0.94372302126059004</c:v>
                </c:pt>
                <c:pt idx="52690">
                  <c:v>0.94374093245687884</c:v>
                </c:pt>
                <c:pt idx="52691">
                  <c:v>0.94375884365316765</c:v>
                </c:pt>
                <c:pt idx="52692">
                  <c:v>0.94377675484945645</c:v>
                </c:pt>
                <c:pt idx="52693">
                  <c:v>0.94379466604574525</c:v>
                </c:pt>
                <c:pt idx="52694">
                  <c:v>0.94381257724203405</c:v>
                </c:pt>
                <c:pt idx="52695">
                  <c:v>0.94383048843832285</c:v>
                </c:pt>
                <c:pt idx="52696">
                  <c:v>0.94384839963461165</c:v>
                </c:pt>
                <c:pt idx="52697">
                  <c:v>0.94386631083090045</c:v>
                </c:pt>
                <c:pt idx="52698">
                  <c:v>0.94388422202718925</c:v>
                </c:pt>
                <c:pt idx="52699">
                  <c:v>0.94390213322347805</c:v>
                </c:pt>
                <c:pt idx="52700">
                  <c:v>0.94392004441976685</c:v>
                </c:pt>
                <c:pt idx="52701">
                  <c:v>0.94393795561605565</c:v>
                </c:pt>
                <c:pt idx="52702">
                  <c:v>0.94395586681234445</c:v>
                </c:pt>
                <c:pt idx="52703">
                  <c:v>0.94397377800863325</c:v>
                </c:pt>
                <c:pt idx="52704">
                  <c:v>0.94399168920492205</c:v>
                </c:pt>
                <c:pt idx="52705">
                  <c:v>0.94400960040121085</c:v>
                </c:pt>
                <c:pt idx="52706">
                  <c:v>0.94402751159749965</c:v>
                </c:pt>
                <c:pt idx="52707">
                  <c:v>0.94404542279378845</c:v>
                </c:pt>
                <c:pt idx="52708">
                  <c:v>0.94406333399007725</c:v>
                </c:pt>
                <c:pt idx="52709">
                  <c:v>0.94408124518636605</c:v>
                </c:pt>
                <c:pt idx="52710">
                  <c:v>0.94409915638265485</c:v>
                </c:pt>
                <c:pt idx="52711">
                  <c:v>0.94411706757894365</c:v>
                </c:pt>
                <c:pt idx="52712">
                  <c:v>0.94413497877523245</c:v>
                </c:pt>
                <c:pt idx="52713">
                  <c:v>0.94415288997152125</c:v>
                </c:pt>
                <c:pt idx="52714">
                  <c:v>0.94417080116781005</c:v>
                </c:pt>
                <c:pt idx="52715">
                  <c:v>0.94418871236409885</c:v>
                </c:pt>
                <c:pt idx="52716">
                  <c:v>0.94420662356038765</c:v>
                </c:pt>
                <c:pt idx="52717">
                  <c:v>0.94422453475667645</c:v>
                </c:pt>
                <c:pt idx="52718">
                  <c:v>0.94424244595296525</c:v>
                </c:pt>
                <c:pt idx="52719">
                  <c:v>0.94426035714925405</c:v>
                </c:pt>
                <c:pt idx="52720">
                  <c:v>0.94427826834554285</c:v>
                </c:pt>
                <c:pt idx="52721">
                  <c:v>0.94429617954183165</c:v>
                </c:pt>
                <c:pt idx="52722">
                  <c:v>0.94431409073812045</c:v>
                </c:pt>
                <c:pt idx="52723">
                  <c:v>0.94433200193440925</c:v>
                </c:pt>
                <c:pt idx="52724">
                  <c:v>0.94434991313069805</c:v>
                </c:pt>
                <c:pt idx="52725">
                  <c:v>0.94436782432698685</c:v>
                </c:pt>
                <c:pt idx="52726">
                  <c:v>0.94438573552327565</c:v>
                </c:pt>
                <c:pt idx="52727">
                  <c:v>0.94440364671956445</c:v>
                </c:pt>
                <c:pt idx="52728">
                  <c:v>0.94442155791585325</c:v>
                </c:pt>
                <c:pt idx="52729">
                  <c:v>0.94443946911214205</c:v>
                </c:pt>
                <c:pt idx="52730">
                  <c:v>0.94445738030843085</c:v>
                </c:pt>
                <c:pt idx="52731">
                  <c:v>0.94447529150471965</c:v>
                </c:pt>
                <c:pt idx="52732">
                  <c:v>0.94449320270100845</c:v>
                </c:pt>
                <c:pt idx="52733">
                  <c:v>0.94451111389729725</c:v>
                </c:pt>
                <c:pt idx="52734">
                  <c:v>0.94452902509358605</c:v>
                </c:pt>
                <c:pt idx="52735">
                  <c:v>0.94454693628987485</c:v>
                </c:pt>
                <c:pt idx="52736">
                  <c:v>0.94456484748616365</c:v>
                </c:pt>
                <c:pt idx="52737">
                  <c:v>0.94458275868245245</c:v>
                </c:pt>
                <c:pt idx="52738">
                  <c:v>0.94460066987874125</c:v>
                </c:pt>
                <c:pt idx="52739">
                  <c:v>0.94461858107503005</c:v>
                </c:pt>
                <c:pt idx="52740">
                  <c:v>0.94463649227131885</c:v>
                </c:pt>
                <c:pt idx="52741">
                  <c:v>0.94465440346760765</c:v>
                </c:pt>
                <c:pt idx="52742">
                  <c:v>0.94467231466389645</c:v>
                </c:pt>
                <c:pt idx="52743">
                  <c:v>0.94469022586018525</c:v>
                </c:pt>
                <c:pt idx="52744">
                  <c:v>0.94470813705647405</c:v>
                </c:pt>
                <c:pt idx="52745">
                  <c:v>0.94472604825276285</c:v>
                </c:pt>
                <c:pt idx="52746">
                  <c:v>0.94474395944905165</c:v>
                </c:pt>
                <c:pt idx="52747">
                  <c:v>0.94476187064534045</c:v>
                </c:pt>
                <c:pt idx="52748">
                  <c:v>0.94477978184162925</c:v>
                </c:pt>
                <c:pt idx="52749">
                  <c:v>0.94479769303791805</c:v>
                </c:pt>
                <c:pt idx="52750">
                  <c:v>0.94481560423420685</c:v>
                </c:pt>
                <c:pt idx="52751">
                  <c:v>0.94483351543049565</c:v>
                </c:pt>
                <c:pt idx="52752">
                  <c:v>0.94485142662678445</c:v>
                </c:pt>
                <c:pt idx="52753">
                  <c:v>0.94486933782307325</c:v>
                </c:pt>
                <c:pt idx="52754">
                  <c:v>0.94488724901936205</c:v>
                </c:pt>
                <c:pt idx="52755">
                  <c:v>0.94490516021565085</c:v>
                </c:pt>
                <c:pt idx="52756">
                  <c:v>0.94492307141193965</c:v>
                </c:pt>
                <c:pt idx="52757">
                  <c:v>0.94494098260822845</c:v>
                </c:pt>
                <c:pt idx="52758">
                  <c:v>0.94495889380451725</c:v>
                </c:pt>
                <c:pt idx="52759">
                  <c:v>0.94497680500080605</c:v>
                </c:pt>
                <c:pt idx="52760">
                  <c:v>0.94499471619709485</c:v>
                </c:pt>
                <c:pt idx="52761">
                  <c:v>0.94501262739338365</c:v>
                </c:pt>
                <c:pt idx="52762">
                  <c:v>0.94503053858967245</c:v>
                </c:pt>
                <c:pt idx="52763">
                  <c:v>0.94504844978596125</c:v>
                </c:pt>
                <c:pt idx="52764">
                  <c:v>0.94506636098225005</c:v>
                </c:pt>
                <c:pt idx="52765">
                  <c:v>0.94508427217853885</c:v>
                </c:pt>
                <c:pt idx="52766">
                  <c:v>0.94510218337482765</c:v>
                </c:pt>
                <c:pt idx="52767">
                  <c:v>0.94512009457111645</c:v>
                </c:pt>
                <c:pt idx="52768">
                  <c:v>0.94513800576740525</c:v>
                </c:pt>
                <c:pt idx="52769">
                  <c:v>0.94515591696369405</c:v>
                </c:pt>
                <c:pt idx="52770">
                  <c:v>0.94517382815998285</c:v>
                </c:pt>
                <c:pt idx="52771">
                  <c:v>0.94519173935627165</c:v>
                </c:pt>
                <c:pt idx="52772">
                  <c:v>0.94520965055256045</c:v>
                </c:pt>
                <c:pt idx="52773">
                  <c:v>0.94522756174884925</c:v>
                </c:pt>
                <c:pt idx="52774">
                  <c:v>0.94524547294513805</c:v>
                </c:pt>
                <c:pt idx="52775">
                  <c:v>0.94526338414142685</c:v>
                </c:pt>
                <c:pt idx="52776">
                  <c:v>0.94528129533771565</c:v>
                </c:pt>
                <c:pt idx="52777">
                  <c:v>0.94529920653400445</c:v>
                </c:pt>
                <c:pt idx="52778">
                  <c:v>0.94531711773029325</c:v>
                </c:pt>
                <c:pt idx="52779">
                  <c:v>0.94533502892658205</c:v>
                </c:pt>
                <c:pt idx="52780">
                  <c:v>0.94535294012287086</c:v>
                </c:pt>
                <c:pt idx="52781">
                  <c:v>0.94537085131915966</c:v>
                </c:pt>
                <c:pt idx="52782">
                  <c:v>0.94538876251544846</c:v>
                </c:pt>
                <c:pt idx="52783">
                  <c:v>0.94540667371173726</c:v>
                </c:pt>
                <c:pt idx="52784">
                  <c:v>0.94542458490802606</c:v>
                </c:pt>
                <c:pt idx="52785">
                  <c:v>0.94544249610431486</c:v>
                </c:pt>
                <c:pt idx="52786">
                  <c:v>0.94546040730060366</c:v>
                </c:pt>
                <c:pt idx="52787">
                  <c:v>0.94547831849689246</c:v>
                </c:pt>
                <c:pt idx="52788">
                  <c:v>0.94549622969318126</c:v>
                </c:pt>
                <c:pt idx="52789">
                  <c:v>0.94551414088947006</c:v>
                </c:pt>
                <c:pt idx="52790">
                  <c:v>0.94553205208575886</c:v>
                </c:pt>
                <c:pt idx="52791">
                  <c:v>0.94554996328204766</c:v>
                </c:pt>
                <c:pt idx="52792">
                  <c:v>0.94556787447833646</c:v>
                </c:pt>
                <c:pt idx="52793">
                  <c:v>0.94558578567462526</c:v>
                </c:pt>
                <c:pt idx="52794">
                  <c:v>0.94560369687091406</c:v>
                </c:pt>
                <c:pt idx="52795">
                  <c:v>0.94562160806720286</c:v>
                </c:pt>
                <c:pt idx="52796">
                  <c:v>0.94563951926349166</c:v>
                </c:pt>
                <c:pt idx="52797">
                  <c:v>0.94565743045978046</c:v>
                </c:pt>
                <c:pt idx="52798">
                  <c:v>0.94567534165606926</c:v>
                </c:pt>
                <c:pt idx="52799">
                  <c:v>0.94569325285235806</c:v>
                </c:pt>
                <c:pt idx="52800">
                  <c:v>0.94571116404864686</c:v>
                </c:pt>
                <c:pt idx="52801">
                  <c:v>0.94572907524493566</c:v>
                </c:pt>
                <c:pt idx="52802">
                  <c:v>0.94574698644122446</c:v>
                </c:pt>
                <c:pt idx="52803">
                  <c:v>0.94576489763751326</c:v>
                </c:pt>
                <c:pt idx="52804">
                  <c:v>0.94578280883380206</c:v>
                </c:pt>
                <c:pt idx="52805">
                  <c:v>0.94580072003009086</c:v>
                </c:pt>
                <c:pt idx="52806">
                  <c:v>0.94581863122637966</c:v>
                </c:pt>
                <c:pt idx="52807">
                  <c:v>0.94583654242266846</c:v>
                </c:pt>
                <c:pt idx="52808">
                  <c:v>0.94585445361895726</c:v>
                </c:pt>
                <c:pt idx="52809">
                  <c:v>0.94587236481524606</c:v>
                </c:pt>
                <c:pt idx="52810">
                  <c:v>0.94589027601153486</c:v>
                </c:pt>
                <c:pt idx="52811">
                  <c:v>0.94590818720782366</c:v>
                </c:pt>
                <c:pt idx="52812">
                  <c:v>0.94592609840411246</c:v>
                </c:pt>
                <c:pt idx="52813">
                  <c:v>0.94594400960040126</c:v>
                </c:pt>
                <c:pt idx="52814">
                  <c:v>0.94596192079669006</c:v>
                </c:pt>
                <c:pt idx="52815">
                  <c:v>0.94597983199297886</c:v>
                </c:pt>
                <c:pt idx="52816">
                  <c:v>0.94599774318926766</c:v>
                </c:pt>
                <c:pt idx="52817">
                  <c:v>0.94601565438555646</c:v>
                </c:pt>
                <c:pt idx="52818">
                  <c:v>0.94603356558184526</c:v>
                </c:pt>
                <c:pt idx="52819">
                  <c:v>0.94605147677813406</c:v>
                </c:pt>
                <c:pt idx="52820">
                  <c:v>0.94606938797442286</c:v>
                </c:pt>
                <c:pt idx="52821">
                  <c:v>0.94608729917071166</c:v>
                </c:pt>
                <c:pt idx="52822">
                  <c:v>0.94610521036700046</c:v>
                </c:pt>
                <c:pt idx="52823">
                  <c:v>0.94612312156328926</c:v>
                </c:pt>
                <c:pt idx="52824">
                  <c:v>0.94614103275957806</c:v>
                </c:pt>
                <c:pt idx="52825">
                  <c:v>0.94615894395586686</c:v>
                </c:pt>
                <c:pt idx="52826">
                  <c:v>0.94617685515215566</c:v>
                </c:pt>
                <c:pt idx="52827">
                  <c:v>0.94619476634844446</c:v>
                </c:pt>
                <c:pt idx="52828">
                  <c:v>0.94621267754473326</c:v>
                </c:pt>
                <c:pt idx="52829">
                  <c:v>0.94623058874102206</c:v>
                </c:pt>
                <c:pt idx="52830">
                  <c:v>0.94624849993731086</c:v>
                </c:pt>
                <c:pt idx="52831">
                  <c:v>0.94626641113359966</c:v>
                </c:pt>
                <c:pt idx="52832">
                  <c:v>0.94628432232988846</c:v>
                </c:pt>
                <c:pt idx="52833">
                  <c:v>0.94630223352617726</c:v>
                </c:pt>
                <c:pt idx="52834">
                  <c:v>0.94632014472246606</c:v>
                </c:pt>
                <c:pt idx="52835">
                  <c:v>0.94633805591875486</c:v>
                </c:pt>
                <c:pt idx="52836">
                  <c:v>0.94635596711504366</c:v>
                </c:pt>
                <c:pt idx="52837">
                  <c:v>0.94637387831133246</c:v>
                </c:pt>
                <c:pt idx="52838">
                  <c:v>0.94639178950762126</c:v>
                </c:pt>
                <c:pt idx="52839">
                  <c:v>0.94640970070391006</c:v>
                </c:pt>
                <c:pt idx="52840">
                  <c:v>0.94642761190019886</c:v>
                </c:pt>
                <c:pt idx="52841">
                  <c:v>0.94644552309648766</c:v>
                </c:pt>
                <c:pt idx="52842">
                  <c:v>0.94646343429277646</c:v>
                </c:pt>
                <c:pt idx="52843">
                  <c:v>0.94648134548906526</c:v>
                </c:pt>
                <c:pt idx="52844">
                  <c:v>0.94649925668535406</c:v>
                </c:pt>
                <c:pt idx="52845">
                  <c:v>0.94651716788164286</c:v>
                </c:pt>
                <c:pt idx="52846">
                  <c:v>0.94653507907793166</c:v>
                </c:pt>
                <c:pt idx="52847">
                  <c:v>0.94655299027422046</c:v>
                </c:pt>
                <c:pt idx="52848">
                  <c:v>0.94657090147050926</c:v>
                </c:pt>
                <c:pt idx="52849">
                  <c:v>0.94658881266679806</c:v>
                </c:pt>
                <c:pt idx="52850">
                  <c:v>0.94660672386308686</c:v>
                </c:pt>
                <c:pt idx="52851">
                  <c:v>0.94662463505937566</c:v>
                </c:pt>
                <c:pt idx="52852">
                  <c:v>0.94664254625566446</c:v>
                </c:pt>
                <c:pt idx="52853">
                  <c:v>0.94666045745195326</c:v>
                </c:pt>
                <c:pt idx="52854">
                  <c:v>0.94667836864824206</c:v>
                </c:pt>
                <c:pt idx="52855">
                  <c:v>0.94669627984453086</c:v>
                </c:pt>
                <c:pt idx="52856">
                  <c:v>0.94671419104081966</c:v>
                </c:pt>
                <c:pt idx="52857">
                  <c:v>0.94673210223710846</c:v>
                </c:pt>
                <c:pt idx="52858">
                  <c:v>0.94675001343339726</c:v>
                </c:pt>
                <c:pt idx="52859">
                  <c:v>0.94676792462968606</c:v>
                </c:pt>
                <c:pt idx="52860">
                  <c:v>0.94678583582597486</c:v>
                </c:pt>
                <c:pt idx="52861">
                  <c:v>0.94680374702226366</c:v>
                </c:pt>
                <c:pt idx="52862">
                  <c:v>0.94682165821855246</c:v>
                </c:pt>
                <c:pt idx="52863">
                  <c:v>0.94683956941484126</c:v>
                </c:pt>
                <c:pt idx="52864">
                  <c:v>0.94685748061113006</c:v>
                </c:pt>
                <c:pt idx="52865">
                  <c:v>0.94687539180741886</c:v>
                </c:pt>
                <c:pt idx="52866">
                  <c:v>0.94689330300370766</c:v>
                </c:pt>
                <c:pt idx="52867">
                  <c:v>0.94691121419999646</c:v>
                </c:pt>
                <c:pt idx="52868">
                  <c:v>0.94692912539628527</c:v>
                </c:pt>
                <c:pt idx="52869">
                  <c:v>0.94694703659257407</c:v>
                </c:pt>
                <c:pt idx="52870">
                  <c:v>0.94696494778886287</c:v>
                </c:pt>
                <c:pt idx="52871">
                  <c:v>0.94698285898515167</c:v>
                </c:pt>
                <c:pt idx="52872">
                  <c:v>0.94700077018144047</c:v>
                </c:pt>
                <c:pt idx="52873">
                  <c:v>0.94701868137772927</c:v>
                </c:pt>
                <c:pt idx="52874">
                  <c:v>0.94703659257401807</c:v>
                </c:pt>
                <c:pt idx="52875">
                  <c:v>0.94705450377030687</c:v>
                </c:pt>
                <c:pt idx="52876">
                  <c:v>0.94707241496659567</c:v>
                </c:pt>
                <c:pt idx="52877">
                  <c:v>0.94709032616288447</c:v>
                </c:pt>
                <c:pt idx="52878">
                  <c:v>0.94710823735917327</c:v>
                </c:pt>
                <c:pt idx="52879">
                  <c:v>0.94712614855546207</c:v>
                </c:pt>
                <c:pt idx="52880">
                  <c:v>0.94714405975175087</c:v>
                </c:pt>
                <c:pt idx="52881">
                  <c:v>0.94716197094803967</c:v>
                </c:pt>
                <c:pt idx="52882">
                  <c:v>0.94717988214432847</c:v>
                </c:pt>
                <c:pt idx="52883">
                  <c:v>0.94719779334061727</c:v>
                </c:pt>
                <c:pt idx="52884">
                  <c:v>0.94721570453690607</c:v>
                </c:pt>
                <c:pt idx="52885">
                  <c:v>0.94723361573319487</c:v>
                </c:pt>
                <c:pt idx="52886">
                  <c:v>0.94725152692948367</c:v>
                </c:pt>
                <c:pt idx="52887">
                  <c:v>0.94726943812577247</c:v>
                </c:pt>
                <c:pt idx="52888">
                  <c:v>0.94728734932206127</c:v>
                </c:pt>
                <c:pt idx="52889">
                  <c:v>0.94730526051835007</c:v>
                </c:pt>
                <c:pt idx="52890">
                  <c:v>0.94732317171463887</c:v>
                </c:pt>
                <c:pt idx="52891">
                  <c:v>0.94734108291092767</c:v>
                </c:pt>
                <c:pt idx="52892">
                  <c:v>0.94735899410721647</c:v>
                </c:pt>
                <c:pt idx="52893">
                  <c:v>0.94737690530350527</c:v>
                </c:pt>
                <c:pt idx="52894">
                  <c:v>0.94739481649979407</c:v>
                </c:pt>
                <c:pt idx="52895">
                  <c:v>0.94741272769608287</c:v>
                </c:pt>
                <c:pt idx="52896">
                  <c:v>0.94743063889237167</c:v>
                </c:pt>
                <c:pt idx="52897">
                  <c:v>0.94744855008866047</c:v>
                </c:pt>
                <c:pt idx="52898">
                  <c:v>0.94746646128494927</c:v>
                </c:pt>
                <c:pt idx="52899">
                  <c:v>0.94748437248123807</c:v>
                </c:pt>
                <c:pt idx="52900">
                  <c:v>0.94750228367752687</c:v>
                </c:pt>
                <c:pt idx="52901">
                  <c:v>0.94752019487381567</c:v>
                </c:pt>
                <c:pt idx="52902">
                  <c:v>0.94753810607010447</c:v>
                </c:pt>
                <c:pt idx="52903">
                  <c:v>0.94755601726639327</c:v>
                </c:pt>
                <c:pt idx="52904">
                  <c:v>0.94757392846268207</c:v>
                </c:pt>
                <c:pt idx="52905">
                  <c:v>0.94759183965897087</c:v>
                </c:pt>
                <c:pt idx="52906">
                  <c:v>0.94760975085525967</c:v>
                </c:pt>
                <c:pt idx="52907">
                  <c:v>0.94762766205154847</c:v>
                </c:pt>
                <c:pt idx="52908">
                  <c:v>0.94764557324783727</c:v>
                </c:pt>
                <c:pt idx="52909">
                  <c:v>0.94766348444412607</c:v>
                </c:pt>
                <c:pt idx="52910">
                  <c:v>0.94768139564041487</c:v>
                </c:pt>
                <c:pt idx="52911">
                  <c:v>0.94769930683670367</c:v>
                </c:pt>
                <c:pt idx="52912">
                  <c:v>0.94771721803299247</c:v>
                </c:pt>
                <c:pt idx="52913">
                  <c:v>0.94773512922928127</c:v>
                </c:pt>
                <c:pt idx="52914">
                  <c:v>0.94775304042557007</c:v>
                </c:pt>
                <c:pt idx="52915">
                  <c:v>0.94777095162185887</c:v>
                </c:pt>
                <c:pt idx="52916">
                  <c:v>0.94778886281814767</c:v>
                </c:pt>
                <c:pt idx="52917">
                  <c:v>0.94780677401443647</c:v>
                </c:pt>
                <c:pt idx="52918">
                  <c:v>0.94782468521072527</c:v>
                </c:pt>
                <c:pt idx="52919">
                  <c:v>0.94784259640701407</c:v>
                </c:pt>
                <c:pt idx="52920">
                  <c:v>0.94786050760330287</c:v>
                </c:pt>
                <c:pt idx="52921">
                  <c:v>0.94787841879959167</c:v>
                </c:pt>
                <c:pt idx="52922">
                  <c:v>0.94789632999588047</c:v>
                </c:pt>
                <c:pt idx="52923">
                  <c:v>0.94791424119216927</c:v>
                </c:pt>
                <c:pt idx="52924">
                  <c:v>0.94793215238845807</c:v>
                </c:pt>
                <c:pt idx="52925">
                  <c:v>0.94795006358474687</c:v>
                </c:pt>
                <c:pt idx="52926">
                  <c:v>0.94796797478103567</c:v>
                </c:pt>
                <c:pt idx="52927">
                  <c:v>0.94798588597732447</c:v>
                </c:pt>
                <c:pt idx="52928">
                  <c:v>0.94800379717361327</c:v>
                </c:pt>
                <c:pt idx="52929">
                  <c:v>0.94802170836990207</c:v>
                </c:pt>
                <c:pt idx="52930">
                  <c:v>0.94803961956619087</c:v>
                </c:pt>
                <c:pt idx="52931">
                  <c:v>0.94805753076247967</c:v>
                </c:pt>
                <c:pt idx="52932">
                  <c:v>0.94807544195876847</c:v>
                </c:pt>
                <c:pt idx="52933">
                  <c:v>0.94809335315505727</c:v>
                </c:pt>
                <c:pt idx="52934">
                  <c:v>0.94811126435134607</c:v>
                </c:pt>
                <c:pt idx="52935">
                  <c:v>0.94812917554763487</c:v>
                </c:pt>
                <c:pt idx="52936">
                  <c:v>0.94814708674392367</c:v>
                </c:pt>
                <c:pt idx="52937">
                  <c:v>0.94816499794021247</c:v>
                </c:pt>
                <c:pt idx="52938">
                  <c:v>0.94818290913650127</c:v>
                </c:pt>
                <c:pt idx="52939">
                  <c:v>0.94820082033279007</c:v>
                </c:pt>
                <c:pt idx="52940">
                  <c:v>0.94821873152907887</c:v>
                </c:pt>
                <c:pt idx="52941">
                  <c:v>0.94823664272536767</c:v>
                </c:pt>
                <c:pt idx="52942">
                  <c:v>0.94825455392165647</c:v>
                </c:pt>
                <c:pt idx="52943">
                  <c:v>0.94827246511794527</c:v>
                </c:pt>
                <c:pt idx="52944">
                  <c:v>0.94829037631423407</c:v>
                </c:pt>
                <c:pt idx="52945">
                  <c:v>0.94830828751052287</c:v>
                </c:pt>
                <c:pt idx="52946">
                  <c:v>0.94832619870681167</c:v>
                </c:pt>
                <c:pt idx="52947">
                  <c:v>0.94834410990310047</c:v>
                </c:pt>
                <c:pt idx="52948">
                  <c:v>0.94836202109938927</c:v>
                </c:pt>
                <c:pt idx="52949">
                  <c:v>0.94837993229567807</c:v>
                </c:pt>
                <c:pt idx="52950">
                  <c:v>0.94839784349196687</c:v>
                </c:pt>
                <c:pt idx="52951">
                  <c:v>0.94841575468825567</c:v>
                </c:pt>
                <c:pt idx="52952">
                  <c:v>0.94843366588454447</c:v>
                </c:pt>
                <c:pt idx="52953">
                  <c:v>0.94845157708083327</c:v>
                </c:pt>
                <c:pt idx="52954">
                  <c:v>0.94846948827712207</c:v>
                </c:pt>
                <c:pt idx="52955">
                  <c:v>0.94848739947341087</c:v>
                </c:pt>
                <c:pt idx="52956">
                  <c:v>0.94850531066969967</c:v>
                </c:pt>
                <c:pt idx="52957">
                  <c:v>0.94852322186598848</c:v>
                </c:pt>
                <c:pt idx="52958">
                  <c:v>0.94854113306227728</c:v>
                </c:pt>
                <c:pt idx="52959">
                  <c:v>0.94855904425856608</c:v>
                </c:pt>
                <c:pt idx="52960">
                  <c:v>0.94857695545485488</c:v>
                </c:pt>
                <c:pt idx="52961">
                  <c:v>0.94859486665114368</c:v>
                </c:pt>
                <c:pt idx="52962">
                  <c:v>0.94861277784743248</c:v>
                </c:pt>
                <c:pt idx="52963">
                  <c:v>0.94863068904372128</c:v>
                </c:pt>
                <c:pt idx="52964">
                  <c:v>0.94864860024001008</c:v>
                </c:pt>
                <c:pt idx="52965">
                  <c:v>0.94866651143629888</c:v>
                </c:pt>
                <c:pt idx="52966">
                  <c:v>0.94868442263258768</c:v>
                </c:pt>
                <c:pt idx="52967">
                  <c:v>0.94870233382887648</c:v>
                </c:pt>
                <c:pt idx="52968">
                  <c:v>0.94872024502516528</c:v>
                </c:pt>
                <c:pt idx="52969">
                  <c:v>0.94873815622145408</c:v>
                </c:pt>
                <c:pt idx="52970">
                  <c:v>0.94875606741774288</c:v>
                </c:pt>
                <c:pt idx="52971">
                  <c:v>0.94877397861403168</c:v>
                </c:pt>
                <c:pt idx="52972">
                  <c:v>0.94879188981032048</c:v>
                </c:pt>
                <c:pt idx="52973">
                  <c:v>0.94880980100660928</c:v>
                </c:pt>
                <c:pt idx="52974">
                  <c:v>0.94882771220289808</c:v>
                </c:pt>
                <c:pt idx="52975">
                  <c:v>0.94884562339918688</c:v>
                </c:pt>
                <c:pt idx="52976">
                  <c:v>0.94886353459547568</c:v>
                </c:pt>
                <c:pt idx="52977">
                  <c:v>0.94888144579176448</c:v>
                </c:pt>
                <c:pt idx="52978">
                  <c:v>0.94889935698805328</c:v>
                </c:pt>
                <c:pt idx="52979">
                  <c:v>0.94891726818434208</c:v>
                </c:pt>
                <c:pt idx="52980">
                  <c:v>0.94893517938063088</c:v>
                </c:pt>
                <c:pt idx="52981">
                  <c:v>0.94895309057691968</c:v>
                </c:pt>
                <c:pt idx="52982">
                  <c:v>0.94897100177320848</c:v>
                </c:pt>
                <c:pt idx="52983">
                  <c:v>0.94898891296949728</c:v>
                </c:pt>
                <c:pt idx="52984">
                  <c:v>0.94900682416578608</c:v>
                </c:pt>
                <c:pt idx="52985">
                  <c:v>0.94902473536207488</c:v>
                </c:pt>
                <c:pt idx="52986">
                  <c:v>0.94904264655836368</c:v>
                </c:pt>
                <c:pt idx="52987">
                  <c:v>0.94906055775465248</c:v>
                </c:pt>
                <c:pt idx="52988">
                  <c:v>0.94907846895094128</c:v>
                </c:pt>
                <c:pt idx="52989">
                  <c:v>0.94909638014723008</c:v>
                </c:pt>
                <c:pt idx="52990">
                  <c:v>0.94911429134351888</c:v>
                </c:pt>
                <c:pt idx="52991">
                  <c:v>0.94913220253980768</c:v>
                </c:pt>
                <c:pt idx="52992">
                  <c:v>0.94915011373609648</c:v>
                </c:pt>
                <c:pt idx="52993">
                  <c:v>0.94916802493238528</c:v>
                </c:pt>
                <c:pt idx="52994">
                  <c:v>0.94918593612867408</c:v>
                </c:pt>
                <c:pt idx="52995">
                  <c:v>0.94920384732496288</c:v>
                </c:pt>
                <c:pt idx="52996">
                  <c:v>0.94922175852125168</c:v>
                </c:pt>
                <c:pt idx="52997">
                  <c:v>0.94923966971754048</c:v>
                </c:pt>
                <c:pt idx="52998">
                  <c:v>0.94925758091382928</c:v>
                </c:pt>
                <c:pt idx="52999">
                  <c:v>0.94927549211011808</c:v>
                </c:pt>
                <c:pt idx="53000">
                  <c:v>0.94929340330640688</c:v>
                </c:pt>
                <c:pt idx="53001">
                  <c:v>0.94931131450269568</c:v>
                </c:pt>
                <c:pt idx="53002">
                  <c:v>0.94932922569898448</c:v>
                </c:pt>
                <c:pt idx="53003">
                  <c:v>0.94934713689527328</c:v>
                </c:pt>
                <c:pt idx="53004">
                  <c:v>0.94936504809156208</c:v>
                </c:pt>
                <c:pt idx="53005">
                  <c:v>0.94938295928785088</c:v>
                </c:pt>
                <c:pt idx="53006">
                  <c:v>0.94940087048413968</c:v>
                </c:pt>
                <c:pt idx="53007">
                  <c:v>0.94941878168042848</c:v>
                </c:pt>
                <c:pt idx="53008">
                  <c:v>0.94943669287671728</c:v>
                </c:pt>
                <c:pt idx="53009">
                  <c:v>0.94945460407300608</c:v>
                </c:pt>
                <c:pt idx="53010">
                  <c:v>0.94947251526929488</c:v>
                </c:pt>
                <c:pt idx="53011">
                  <c:v>0.94949042646558368</c:v>
                </c:pt>
                <c:pt idx="53012">
                  <c:v>0.94950833766187248</c:v>
                </c:pt>
                <c:pt idx="53013">
                  <c:v>0.94952624885816128</c:v>
                </c:pt>
                <c:pt idx="53014">
                  <c:v>0.94954416005445008</c:v>
                </c:pt>
                <c:pt idx="53015">
                  <c:v>0.94956207125073888</c:v>
                </c:pt>
                <c:pt idx="53016">
                  <c:v>0.94957998244702768</c:v>
                </c:pt>
                <c:pt idx="53017">
                  <c:v>0.94959789364331648</c:v>
                </c:pt>
                <c:pt idx="53018">
                  <c:v>0.94961580483960528</c:v>
                </c:pt>
                <c:pt idx="53019">
                  <c:v>0.94963371603589408</c:v>
                </c:pt>
                <c:pt idx="53020">
                  <c:v>0.94965162723218288</c:v>
                </c:pt>
                <c:pt idx="53021">
                  <c:v>0.94966953842847168</c:v>
                </c:pt>
                <c:pt idx="53022">
                  <c:v>0.94968744962476048</c:v>
                </c:pt>
                <c:pt idx="53023">
                  <c:v>0.94970536082104928</c:v>
                </c:pt>
                <c:pt idx="53024">
                  <c:v>0.94972327201733808</c:v>
                </c:pt>
                <c:pt idx="53025">
                  <c:v>0.94974118321362688</c:v>
                </c:pt>
                <c:pt idx="53026">
                  <c:v>0.94975909440991568</c:v>
                </c:pt>
                <c:pt idx="53027">
                  <c:v>0.94977700560620448</c:v>
                </c:pt>
                <c:pt idx="53028">
                  <c:v>0.94979491680249328</c:v>
                </c:pt>
                <c:pt idx="53029">
                  <c:v>0.94981282799878208</c:v>
                </c:pt>
                <c:pt idx="53030">
                  <c:v>0.94983073919507088</c:v>
                </c:pt>
                <c:pt idx="53031">
                  <c:v>0.94984865039135968</c:v>
                </c:pt>
                <c:pt idx="53032">
                  <c:v>0.94986656158764848</c:v>
                </c:pt>
                <c:pt idx="53033">
                  <c:v>0.94988447278393728</c:v>
                </c:pt>
                <c:pt idx="53034">
                  <c:v>0.94990238398022608</c:v>
                </c:pt>
                <c:pt idx="53035">
                  <c:v>0.94992029517651488</c:v>
                </c:pt>
                <c:pt idx="53036">
                  <c:v>0.94993820637280368</c:v>
                </c:pt>
                <c:pt idx="53037">
                  <c:v>0.94995611756909248</c:v>
                </c:pt>
                <c:pt idx="53038">
                  <c:v>0.94997402876538128</c:v>
                </c:pt>
                <c:pt idx="53039">
                  <c:v>0.94999193996167008</c:v>
                </c:pt>
                <c:pt idx="53040">
                  <c:v>0.95000985115795888</c:v>
                </c:pt>
                <c:pt idx="53041">
                  <c:v>0.95002776235424768</c:v>
                </c:pt>
                <c:pt idx="53042">
                  <c:v>0.95004567355053648</c:v>
                </c:pt>
                <c:pt idx="53043">
                  <c:v>0.95006358474682528</c:v>
                </c:pt>
                <c:pt idx="53044">
                  <c:v>0.95008149594311408</c:v>
                </c:pt>
                <c:pt idx="53045">
                  <c:v>0.95009940713940289</c:v>
                </c:pt>
                <c:pt idx="53046">
                  <c:v>0.95011731833569169</c:v>
                </c:pt>
                <c:pt idx="53047">
                  <c:v>0.95013522953198049</c:v>
                </c:pt>
                <c:pt idx="53048">
                  <c:v>0.95015314072826929</c:v>
                </c:pt>
                <c:pt idx="53049">
                  <c:v>0.95017105192455809</c:v>
                </c:pt>
                <c:pt idx="53050">
                  <c:v>0.95018896312084689</c:v>
                </c:pt>
                <c:pt idx="53051">
                  <c:v>0.95020687431713569</c:v>
                </c:pt>
                <c:pt idx="53052">
                  <c:v>0.95022478551342449</c:v>
                </c:pt>
                <c:pt idx="53053">
                  <c:v>0.95024269670971329</c:v>
                </c:pt>
                <c:pt idx="53054">
                  <c:v>0.95026060790600209</c:v>
                </c:pt>
                <c:pt idx="53055">
                  <c:v>0.95027851910229089</c:v>
                </c:pt>
                <c:pt idx="53056">
                  <c:v>0.95029643029857969</c:v>
                </c:pt>
                <c:pt idx="53057">
                  <c:v>0.95031434149486849</c:v>
                </c:pt>
                <c:pt idx="53058">
                  <c:v>0.95033225269115729</c:v>
                </c:pt>
                <c:pt idx="53059">
                  <c:v>0.95035016388744609</c:v>
                </c:pt>
                <c:pt idx="53060">
                  <c:v>0.95036807508373489</c:v>
                </c:pt>
                <c:pt idx="53061">
                  <c:v>0.95038598628002369</c:v>
                </c:pt>
                <c:pt idx="53062">
                  <c:v>0.95040389747631249</c:v>
                </c:pt>
                <c:pt idx="53063">
                  <c:v>0.95042180867260129</c:v>
                </c:pt>
                <c:pt idx="53064">
                  <c:v>0.95043971986889009</c:v>
                </c:pt>
                <c:pt idx="53065">
                  <c:v>0.95045763106517889</c:v>
                </c:pt>
                <c:pt idx="53066">
                  <c:v>0.95047554226146769</c:v>
                </c:pt>
                <c:pt idx="53067">
                  <c:v>0.95049345345775649</c:v>
                </c:pt>
                <c:pt idx="53068">
                  <c:v>0.95051136465404529</c:v>
                </c:pt>
                <c:pt idx="53069">
                  <c:v>0.95052927585033409</c:v>
                </c:pt>
                <c:pt idx="53070">
                  <c:v>0.95054718704662289</c:v>
                </c:pt>
                <c:pt idx="53071">
                  <c:v>0.95056509824291169</c:v>
                </c:pt>
                <c:pt idx="53072">
                  <c:v>0.95058300943920049</c:v>
                </c:pt>
                <c:pt idx="53073">
                  <c:v>0.95060092063548929</c:v>
                </c:pt>
                <c:pt idx="53074">
                  <c:v>0.95061883183177809</c:v>
                </c:pt>
                <c:pt idx="53075">
                  <c:v>0.95063674302806689</c:v>
                </c:pt>
                <c:pt idx="53076">
                  <c:v>0.95065465422435569</c:v>
                </c:pt>
                <c:pt idx="53077">
                  <c:v>0.95067256542064449</c:v>
                </c:pt>
                <c:pt idx="53078">
                  <c:v>0.95069047661693329</c:v>
                </c:pt>
                <c:pt idx="53079">
                  <c:v>0.95070838781322209</c:v>
                </c:pt>
                <c:pt idx="53080">
                  <c:v>0.95072629900951089</c:v>
                </c:pt>
                <c:pt idx="53081">
                  <c:v>0.95074421020579969</c:v>
                </c:pt>
                <c:pt idx="53082">
                  <c:v>0.95076212140208849</c:v>
                </c:pt>
                <c:pt idx="53083">
                  <c:v>0.95078003259837729</c:v>
                </c:pt>
                <c:pt idx="53084">
                  <c:v>0.95079794379466609</c:v>
                </c:pt>
                <c:pt idx="53085">
                  <c:v>0.95081585499095489</c:v>
                </c:pt>
                <c:pt idx="53086">
                  <c:v>0.95083376618724369</c:v>
                </c:pt>
                <c:pt idx="53087">
                  <c:v>0.95085167738353249</c:v>
                </c:pt>
                <c:pt idx="53088">
                  <c:v>0.95086958857982129</c:v>
                </c:pt>
                <c:pt idx="53089">
                  <c:v>0.95088749977611009</c:v>
                </c:pt>
                <c:pt idx="53090">
                  <c:v>0.95090541097239889</c:v>
                </c:pt>
                <c:pt idx="53091">
                  <c:v>0.95092332216868769</c:v>
                </c:pt>
                <c:pt idx="53092">
                  <c:v>0.95094123336497649</c:v>
                </c:pt>
                <c:pt idx="53093">
                  <c:v>0.95095914456126529</c:v>
                </c:pt>
                <c:pt idx="53094">
                  <c:v>0.95097705575755409</c:v>
                </c:pt>
                <c:pt idx="53095">
                  <c:v>0.95099496695384289</c:v>
                </c:pt>
                <c:pt idx="53096">
                  <c:v>0.95101287815013169</c:v>
                </c:pt>
                <c:pt idx="53097">
                  <c:v>0.95103078934642049</c:v>
                </c:pt>
                <c:pt idx="53098">
                  <c:v>0.95104870054270929</c:v>
                </c:pt>
                <c:pt idx="53099">
                  <c:v>0.95106661173899809</c:v>
                </c:pt>
                <c:pt idx="53100">
                  <c:v>0.95108452293528689</c:v>
                </c:pt>
                <c:pt idx="53101">
                  <c:v>0.95110243413157569</c:v>
                </c:pt>
                <c:pt idx="53102">
                  <c:v>0.95112034532786449</c:v>
                </c:pt>
                <c:pt idx="53103">
                  <c:v>0.95113825652415329</c:v>
                </c:pt>
                <c:pt idx="53104">
                  <c:v>0.95115616772044209</c:v>
                </c:pt>
                <c:pt idx="53105">
                  <c:v>0.95117407891673089</c:v>
                </c:pt>
                <c:pt idx="53106">
                  <c:v>0.95119199011301969</c:v>
                </c:pt>
                <c:pt idx="53107">
                  <c:v>0.95120990130930849</c:v>
                </c:pt>
                <c:pt idx="53108">
                  <c:v>0.95122781250559729</c:v>
                </c:pt>
                <c:pt idx="53109">
                  <c:v>0.95124572370188609</c:v>
                </c:pt>
                <c:pt idx="53110">
                  <c:v>0.95126363489817489</c:v>
                </c:pt>
                <c:pt idx="53111">
                  <c:v>0.95128154609446369</c:v>
                </c:pt>
                <c:pt idx="53112">
                  <c:v>0.95129945729075249</c:v>
                </c:pt>
                <c:pt idx="53113">
                  <c:v>0.95131736848704129</c:v>
                </c:pt>
                <c:pt idx="53114">
                  <c:v>0.95133527968333009</c:v>
                </c:pt>
                <c:pt idx="53115">
                  <c:v>0.95135319087961889</c:v>
                </c:pt>
                <c:pt idx="53116">
                  <c:v>0.95137110207590769</c:v>
                </c:pt>
                <c:pt idx="53117">
                  <c:v>0.95138901327219649</c:v>
                </c:pt>
                <c:pt idx="53118">
                  <c:v>0.95140692446848529</c:v>
                </c:pt>
                <c:pt idx="53119">
                  <c:v>0.95142483566477409</c:v>
                </c:pt>
                <c:pt idx="53120">
                  <c:v>0.95144274686106289</c:v>
                </c:pt>
                <c:pt idx="53121">
                  <c:v>0.95146065805735169</c:v>
                </c:pt>
                <c:pt idx="53122">
                  <c:v>0.95147856925364049</c:v>
                </c:pt>
                <c:pt idx="53123">
                  <c:v>0.95149648044992929</c:v>
                </c:pt>
                <c:pt idx="53124">
                  <c:v>0.95151439164621809</c:v>
                </c:pt>
                <c:pt idx="53125">
                  <c:v>0.95153230284250689</c:v>
                </c:pt>
                <c:pt idx="53126">
                  <c:v>0.95155021403879569</c:v>
                </c:pt>
                <c:pt idx="53127">
                  <c:v>0.95156812523508449</c:v>
                </c:pt>
                <c:pt idx="53128">
                  <c:v>0.95158603643137329</c:v>
                </c:pt>
                <c:pt idx="53129">
                  <c:v>0.95160394762766209</c:v>
                </c:pt>
                <c:pt idx="53130">
                  <c:v>0.95162185882395089</c:v>
                </c:pt>
                <c:pt idx="53131">
                  <c:v>0.95163977002023969</c:v>
                </c:pt>
                <c:pt idx="53132">
                  <c:v>0.95165768121652849</c:v>
                </c:pt>
                <c:pt idx="53133">
                  <c:v>0.95167559241281729</c:v>
                </c:pt>
                <c:pt idx="53134">
                  <c:v>0.9516935036091061</c:v>
                </c:pt>
                <c:pt idx="53135">
                  <c:v>0.9517114148053949</c:v>
                </c:pt>
                <c:pt idx="53136">
                  <c:v>0.9517293260016837</c:v>
                </c:pt>
                <c:pt idx="53137">
                  <c:v>0.9517472371979725</c:v>
                </c:pt>
                <c:pt idx="53138">
                  <c:v>0.9517651483942613</c:v>
                </c:pt>
                <c:pt idx="53139">
                  <c:v>0.9517830595905501</c:v>
                </c:pt>
                <c:pt idx="53140">
                  <c:v>0.9518009707868389</c:v>
                </c:pt>
                <c:pt idx="53141">
                  <c:v>0.9518188819831277</c:v>
                </c:pt>
                <c:pt idx="53142">
                  <c:v>0.9518367931794165</c:v>
                </c:pt>
                <c:pt idx="53143">
                  <c:v>0.9518547043757053</c:v>
                </c:pt>
                <c:pt idx="53144">
                  <c:v>0.9518726155719941</c:v>
                </c:pt>
                <c:pt idx="53145">
                  <c:v>0.9518905267682829</c:v>
                </c:pt>
                <c:pt idx="53146">
                  <c:v>0.9519084379645717</c:v>
                </c:pt>
                <c:pt idx="53147">
                  <c:v>0.9519263491608605</c:v>
                </c:pt>
                <c:pt idx="53148">
                  <c:v>0.9519442603571493</c:v>
                </c:pt>
                <c:pt idx="53149">
                  <c:v>0.9519621715534381</c:v>
                </c:pt>
                <c:pt idx="53150">
                  <c:v>0.9519800827497269</c:v>
                </c:pt>
                <c:pt idx="53151">
                  <c:v>0.9519979939460157</c:v>
                </c:pt>
                <c:pt idx="53152">
                  <c:v>0.9520159051423045</c:v>
                </c:pt>
                <c:pt idx="53153">
                  <c:v>0.9520338163385933</c:v>
                </c:pt>
                <c:pt idx="53154">
                  <c:v>0.9520517275348821</c:v>
                </c:pt>
                <c:pt idx="53155">
                  <c:v>0.9520696387311709</c:v>
                </c:pt>
                <c:pt idx="53156">
                  <c:v>0.9520875499274597</c:v>
                </c:pt>
                <c:pt idx="53157">
                  <c:v>0.9521054611237485</c:v>
                </c:pt>
                <c:pt idx="53158">
                  <c:v>0.9521233723200373</c:v>
                </c:pt>
                <c:pt idx="53159">
                  <c:v>0.9521412835163261</c:v>
                </c:pt>
                <c:pt idx="53160">
                  <c:v>0.9521591947126149</c:v>
                </c:pt>
                <c:pt idx="53161">
                  <c:v>0.9521771059089037</c:v>
                </c:pt>
                <c:pt idx="53162">
                  <c:v>0.9521950171051925</c:v>
                </c:pt>
                <c:pt idx="53163">
                  <c:v>0.9522129283014813</c:v>
                </c:pt>
                <c:pt idx="53164">
                  <c:v>0.9522308394977701</c:v>
                </c:pt>
                <c:pt idx="53165">
                  <c:v>0.9522487506940589</c:v>
                </c:pt>
                <c:pt idx="53166">
                  <c:v>0.9522666618903477</c:v>
                </c:pt>
                <c:pt idx="53167">
                  <c:v>0.9522845730866365</c:v>
                </c:pt>
                <c:pt idx="53168">
                  <c:v>0.9523024842829253</c:v>
                </c:pt>
                <c:pt idx="53169">
                  <c:v>0.9523203954792141</c:v>
                </c:pt>
                <c:pt idx="53170">
                  <c:v>0.9523383066755029</c:v>
                </c:pt>
                <c:pt idx="53171">
                  <c:v>0.9523562178717917</c:v>
                </c:pt>
                <c:pt idx="53172">
                  <c:v>0.9523741290680805</c:v>
                </c:pt>
                <c:pt idx="53173">
                  <c:v>0.9523920402643693</c:v>
                </c:pt>
                <c:pt idx="53174">
                  <c:v>0.9524099514606581</c:v>
                </c:pt>
                <c:pt idx="53175">
                  <c:v>0.9524278626569469</c:v>
                </c:pt>
                <c:pt idx="53176">
                  <c:v>0.9524457738532357</c:v>
                </c:pt>
                <c:pt idx="53177">
                  <c:v>0.9524636850495245</c:v>
                </c:pt>
                <c:pt idx="53178">
                  <c:v>0.9524815962458133</c:v>
                </c:pt>
                <c:pt idx="53179">
                  <c:v>0.9524995074421021</c:v>
                </c:pt>
                <c:pt idx="53180">
                  <c:v>0.9525174186383909</c:v>
                </c:pt>
                <c:pt idx="53181">
                  <c:v>0.9525353298346797</c:v>
                </c:pt>
                <c:pt idx="53182">
                  <c:v>0.9525532410309685</c:v>
                </c:pt>
                <c:pt idx="53183">
                  <c:v>0.9525711522272573</c:v>
                </c:pt>
                <c:pt idx="53184">
                  <c:v>0.9525890634235461</c:v>
                </c:pt>
                <c:pt idx="53185">
                  <c:v>0.9526069746198349</c:v>
                </c:pt>
                <c:pt idx="53186">
                  <c:v>0.9526248858161237</c:v>
                </c:pt>
                <c:pt idx="53187">
                  <c:v>0.9526427970124125</c:v>
                </c:pt>
                <c:pt idx="53188">
                  <c:v>0.9526607082087013</c:v>
                </c:pt>
                <c:pt idx="53189">
                  <c:v>0.9526786194049901</c:v>
                </c:pt>
                <c:pt idx="53190">
                  <c:v>0.9526965306012789</c:v>
                </c:pt>
                <c:pt idx="53191">
                  <c:v>0.9527144417975677</c:v>
                </c:pt>
                <c:pt idx="53192">
                  <c:v>0.9527323529938565</c:v>
                </c:pt>
                <c:pt idx="53193">
                  <c:v>0.9527502641901453</c:v>
                </c:pt>
                <c:pt idx="53194">
                  <c:v>0.9527681753864341</c:v>
                </c:pt>
                <c:pt idx="53195">
                  <c:v>0.9527860865827229</c:v>
                </c:pt>
                <c:pt idx="53196">
                  <c:v>0.9528039977790117</c:v>
                </c:pt>
                <c:pt idx="53197">
                  <c:v>0.9528219089753005</c:v>
                </c:pt>
                <c:pt idx="53198">
                  <c:v>0.9528398201715893</c:v>
                </c:pt>
                <c:pt idx="53199">
                  <c:v>0.9528577313678781</c:v>
                </c:pt>
                <c:pt idx="53200">
                  <c:v>0.9528756425641669</c:v>
                </c:pt>
                <c:pt idx="53201">
                  <c:v>0.9528935537604557</c:v>
                </c:pt>
                <c:pt idx="53202">
                  <c:v>0.9529114649567445</c:v>
                </c:pt>
                <c:pt idx="53203">
                  <c:v>0.9529293761530333</c:v>
                </c:pt>
                <c:pt idx="53204">
                  <c:v>0.9529472873493221</c:v>
                </c:pt>
                <c:pt idx="53205">
                  <c:v>0.9529651985456109</c:v>
                </c:pt>
                <c:pt idx="53206">
                  <c:v>0.9529831097418997</c:v>
                </c:pt>
                <c:pt idx="53207">
                  <c:v>0.9530010209381885</c:v>
                </c:pt>
                <c:pt idx="53208">
                  <c:v>0.9530189321344773</c:v>
                </c:pt>
                <c:pt idx="53209">
                  <c:v>0.9530368433307661</c:v>
                </c:pt>
                <c:pt idx="53210">
                  <c:v>0.9530547545270549</c:v>
                </c:pt>
                <c:pt idx="53211">
                  <c:v>0.9530726657233437</c:v>
                </c:pt>
                <c:pt idx="53212">
                  <c:v>0.9530905769196325</c:v>
                </c:pt>
                <c:pt idx="53213">
                  <c:v>0.9531084881159213</c:v>
                </c:pt>
                <c:pt idx="53214">
                  <c:v>0.9531263993122101</c:v>
                </c:pt>
                <c:pt idx="53215">
                  <c:v>0.9531443105084989</c:v>
                </c:pt>
                <c:pt idx="53216">
                  <c:v>0.9531622217047877</c:v>
                </c:pt>
                <c:pt idx="53217">
                  <c:v>0.9531801329010765</c:v>
                </c:pt>
                <c:pt idx="53218">
                  <c:v>0.9531980440973653</c:v>
                </c:pt>
                <c:pt idx="53219">
                  <c:v>0.9532159552936541</c:v>
                </c:pt>
                <c:pt idx="53220">
                  <c:v>0.9532338664899429</c:v>
                </c:pt>
                <c:pt idx="53221">
                  <c:v>0.9532517776862317</c:v>
                </c:pt>
                <c:pt idx="53222">
                  <c:v>0.95326968888252051</c:v>
                </c:pt>
                <c:pt idx="53223">
                  <c:v>0.95328760007880931</c:v>
                </c:pt>
                <c:pt idx="53224">
                  <c:v>0.95330551127509811</c:v>
                </c:pt>
                <c:pt idx="53225">
                  <c:v>0.95332342247138691</c:v>
                </c:pt>
                <c:pt idx="53226">
                  <c:v>0.95334133366767571</c:v>
                </c:pt>
                <c:pt idx="53227">
                  <c:v>0.95335924486396451</c:v>
                </c:pt>
                <c:pt idx="53228">
                  <c:v>0.95337715606025331</c:v>
                </c:pt>
                <c:pt idx="53229">
                  <c:v>0.95339506725654211</c:v>
                </c:pt>
                <c:pt idx="53230">
                  <c:v>0.95341297845283091</c:v>
                </c:pt>
                <c:pt idx="53231">
                  <c:v>0.95343088964911971</c:v>
                </c:pt>
                <c:pt idx="53232">
                  <c:v>0.95344880084540851</c:v>
                </c:pt>
                <c:pt idx="53233">
                  <c:v>0.95346671204169731</c:v>
                </c:pt>
                <c:pt idx="53234">
                  <c:v>0.95348462323798611</c:v>
                </c:pt>
                <c:pt idx="53235">
                  <c:v>0.95350253443427491</c:v>
                </c:pt>
                <c:pt idx="53236">
                  <c:v>0.95352044563056371</c:v>
                </c:pt>
                <c:pt idx="53237">
                  <c:v>0.95353835682685251</c:v>
                </c:pt>
                <c:pt idx="53238">
                  <c:v>0.95355626802314131</c:v>
                </c:pt>
                <c:pt idx="53239">
                  <c:v>0.95357417921943011</c:v>
                </c:pt>
                <c:pt idx="53240">
                  <c:v>0.95359209041571891</c:v>
                </c:pt>
                <c:pt idx="53241">
                  <c:v>0.95361000161200771</c:v>
                </c:pt>
                <c:pt idx="53242">
                  <c:v>0.95362791280829651</c:v>
                </c:pt>
                <c:pt idx="53243">
                  <c:v>0.95364582400458531</c:v>
                </c:pt>
                <c:pt idx="53244">
                  <c:v>0.95366373520087411</c:v>
                </c:pt>
                <c:pt idx="53245">
                  <c:v>0.95368164639716291</c:v>
                </c:pt>
                <c:pt idx="53246">
                  <c:v>0.95369955759345171</c:v>
                </c:pt>
                <c:pt idx="53247">
                  <c:v>0.95371746878974051</c:v>
                </c:pt>
                <c:pt idx="53248">
                  <c:v>0.95373537998602931</c:v>
                </c:pt>
                <c:pt idx="53249">
                  <c:v>0.95375329118231811</c:v>
                </c:pt>
                <c:pt idx="53250">
                  <c:v>0.95377120237860691</c:v>
                </c:pt>
                <c:pt idx="53251">
                  <c:v>0.95378911357489571</c:v>
                </c:pt>
                <c:pt idx="53252">
                  <c:v>0.95380702477118451</c:v>
                </c:pt>
                <c:pt idx="53253">
                  <c:v>0.95382493596747331</c:v>
                </c:pt>
                <c:pt idx="53254">
                  <c:v>0.95384284716376211</c:v>
                </c:pt>
                <c:pt idx="53255">
                  <c:v>0.95386075836005091</c:v>
                </c:pt>
                <c:pt idx="53256">
                  <c:v>0.95387866955633971</c:v>
                </c:pt>
                <c:pt idx="53257">
                  <c:v>0.95389658075262851</c:v>
                </c:pt>
                <c:pt idx="53258">
                  <c:v>0.95391449194891731</c:v>
                </c:pt>
                <c:pt idx="53259">
                  <c:v>0.95393240314520611</c:v>
                </c:pt>
                <c:pt idx="53260">
                  <c:v>0.95395031434149491</c:v>
                </c:pt>
                <c:pt idx="53261">
                  <c:v>0.95396822553778371</c:v>
                </c:pt>
                <c:pt idx="53262">
                  <c:v>0.95398613673407251</c:v>
                </c:pt>
                <c:pt idx="53263">
                  <c:v>0.95400404793036131</c:v>
                </c:pt>
                <c:pt idx="53264">
                  <c:v>0.95402195912665011</c:v>
                </c:pt>
                <c:pt idx="53265">
                  <c:v>0.95403987032293891</c:v>
                </c:pt>
                <c:pt idx="53266">
                  <c:v>0.95405778151922771</c:v>
                </c:pt>
                <c:pt idx="53267">
                  <c:v>0.95407569271551651</c:v>
                </c:pt>
                <c:pt idx="53268">
                  <c:v>0.95409360391180531</c:v>
                </c:pt>
                <c:pt idx="53269">
                  <c:v>0.95411151510809411</c:v>
                </c:pt>
                <c:pt idx="53270">
                  <c:v>0.95412942630438291</c:v>
                </c:pt>
                <c:pt idx="53271">
                  <c:v>0.95414733750067171</c:v>
                </c:pt>
                <c:pt idx="53272">
                  <c:v>0.95416524869696051</c:v>
                </c:pt>
                <c:pt idx="53273">
                  <c:v>0.95418315989324931</c:v>
                </c:pt>
                <c:pt idx="53274">
                  <c:v>0.95420107108953811</c:v>
                </c:pt>
                <c:pt idx="53275">
                  <c:v>0.95421898228582691</c:v>
                </c:pt>
                <c:pt idx="53276">
                  <c:v>0.95423689348211571</c:v>
                </c:pt>
                <c:pt idx="53277">
                  <c:v>0.95425480467840451</c:v>
                </c:pt>
                <c:pt idx="53278">
                  <c:v>0.95427271587469331</c:v>
                </c:pt>
                <c:pt idx="53279">
                  <c:v>0.95429062707098211</c:v>
                </c:pt>
                <c:pt idx="53280">
                  <c:v>0.95430853826727091</c:v>
                </c:pt>
                <c:pt idx="53281">
                  <c:v>0.95432644946355971</c:v>
                </c:pt>
                <c:pt idx="53282">
                  <c:v>0.95434436065984851</c:v>
                </c:pt>
                <c:pt idx="53283">
                  <c:v>0.95436227185613731</c:v>
                </c:pt>
                <c:pt idx="53284">
                  <c:v>0.95438018305242611</c:v>
                </c:pt>
                <c:pt idx="53285">
                  <c:v>0.95439809424871491</c:v>
                </c:pt>
                <c:pt idx="53286">
                  <c:v>0.95441600544500371</c:v>
                </c:pt>
                <c:pt idx="53287">
                  <c:v>0.95443391664129251</c:v>
                </c:pt>
                <c:pt idx="53288">
                  <c:v>0.95445182783758131</c:v>
                </c:pt>
                <c:pt idx="53289">
                  <c:v>0.95446973903387011</c:v>
                </c:pt>
                <c:pt idx="53290">
                  <c:v>0.95448765023015891</c:v>
                </c:pt>
                <c:pt idx="53291">
                  <c:v>0.95450556142644771</c:v>
                </c:pt>
                <c:pt idx="53292">
                  <c:v>0.95452347262273651</c:v>
                </c:pt>
                <c:pt idx="53293">
                  <c:v>0.95454138381902531</c:v>
                </c:pt>
                <c:pt idx="53294">
                  <c:v>0.95455929501531411</c:v>
                </c:pt>
                <c:pt idx="53295">
                  <c:v>0.95457720621160291</c:v>
                </c:pt>
                <c:pt idx="53296">
                  <c:v>0.95459511740789171</c:v>
                </c:pt>
                <c:pt idx="53297">
                  <c:v>0.95461302860418051</c:v>
                </c:pt>
                <c:pt idx="53298">
                  <c:v>0.95463093980046931</c:v>
                </c:pt>
                <c:pt idx="53299">
                  <c:v>0.95464885099675811</c:v>
                </c:pt>
                <c:pt idx="53300">
                  <c:v>0.95466676219304691</c:v>
                </c:pt>
                <c:pt idx="53301">
                  <c:v>0.95468467338933571</c:v>
                </c:pt>
                <c:pt idx="53302">
                  <c:v>0.95470258458562451</c:v>
                </c:pt>
                <c:pt idx="53303">
                  <c:v>0.95472049578191331</c:v>
                </c:pt>
                <c:pt idx="53304">
                  <c:v>0.95473840697820211</c:v>
                </c:pt>
                <c:pt idx="53305">
                  <c:v>0.95475631817449091</c:v>
                </c:pt>
                <c:pt idx="53306">
                  <c:v>0.95477422937077971</c:v>
                </c:pt>
                <c:pt idx="53307">
                  <c:v>0.95479214056706851</c:v>
                </c:pt>
                <c:pt idx="53308">
                  <c:v>0.95481005176335731</c:v>
                </c:pt>
                <c:pt idx="53309">
                  <c:v>0.95482796295964611</c:v>
                </c:pt>
                <c:pt idx="53310">
                  <c:v>0.95484587415593491</c:v>
                </c:pt>
                <c:pt idx="53311">
                  <c:v>0.95486378535222372</c:v>
                </c:pt>
                <c:pt idx="53312">
                  <c:v>0.95488169654851252</c:v>
                </c:pt>
                <c:pt idx="53313">
                  <c:v>0.95489960774480132</c:v>
                </c:pt>
                <c:pt idx="53314">
                  <c:v>0.95491751894109012</c:v>
                </c:pt>
                <c:pt idx="53315">
                  <c:v>0.95493543013737892</c:v>
                </c:pt>
                <c:pt idx="53316">
                  <c:v>0.95495334133366772</c:v>
                </c:pt>
                <c:pt idx="53317">
                  <c:v>0.95497125252995652</c:v>
                </c:pt>
                <c:pt idx="53318">
                  <c:v>0.95498916372624532</c:v>
                </c:pt>
                <c:pt idx="53319">
                  <c:v>0.95500707492253412</c:v>
                </c:pt>
                <c:pt idx="53320">
                  <c:v>0.95502498611882292</c:v>
                </c:pt>
                <c:pt idx="53321">
                  <c:v>0.95504289731511172</c:v>
                </c:pt>
                <c:pt idx="53322">
                  <c:v>0.95506080851140052</c:v>
                </c:pt>
                <c:pt idx="53323">
                  <c:v>0.95507871970768932</c:v>
                </c:pt>
                <c:pt idx="53324">
                  <c:v>0.95509663090397812</c:v>
                </c:pt>
                <c:pt idx="53325">
                  <c:v>0.95511454210026692</c:v>
                </c:pt>
                <c:pt idx="53326">
                  <c:v>0.95513245329655572</c:v>
                </c:pt>
                <c:pt idx="53327">
                  <c:v>0.95515036449284452</c:v>
                </c:pt>
                <c:pt idx="53328">
                  <c:v>0.95516827568913332</c:v>
                </c:pt>
                <c:pt idx="53329">
                  <c:v>0.95518618688542212</c:v>
                </c:pt>
                <c:pt idx="53330">
                  <c:v>0.95520409808171092</c:v>
                </c:pt>
                <c:pt idx="53331">
                  <c:v>0.95522200927799972</c:v>
                </c:pt>
                <c:pt idx="53332">
                  <c:v>0.95523992047428852</c:v>
                </c:pt>
                <c:pt idx="53333">
                  <c:v>0.95525783167057732</c:v>
                </c:pt>
                <c:pt idx="53334">
                  <c:v>0.95527574286686612</c:v>
                </c:pt>
                <c:pt idx="53335">
                  <c:v>0.95529365406315492</c:v>
                </c:pt>
                <c:pt idx="53336">
                  <c:v>0.95531156525944372</c:v>
                </c:pt>
                <c:pt idx="53337">
                  <c:v>0.95532947645573252</c:v>
                </c:pt>
                <c:pt idx="53338">
                  <c:v>0.95534738765202132</c:v>
                </c:pt>
                <c:pt idx="53339">
                  <c:v>0.95536529884831012</c:v>
                </c:pt>
                <c:pt idx="53340">
                  <c:v>0.95538321004459892</c:v>
                </c:pt>
                <c:pt idx="53341">
                  <c:v>0.95540112124088772</c:v>
                </c:pt>
                <c:pt idx="53342">
                  <c:v>0.95541903243717652</c:v>
                </c:pt>
                <c:pt idx="53343">
                  <c:v>0.95543694363346532</c:v>
                </c:pt>
                <c:pt idx="53344">
                  <c:v>0.95545485482975412</c:v>
                </c:pt>
                <c:pt idx="53345">
                  <c:v>0.95547276602604292</c:v>
                </c:pt>
                <c:pt idx="53346">
                  <c:v>0.95549067722233172</c:v>
                </c:pt>
                <c:pt idx="53347">
                  <c:v>0.95550858841862052</c:v>
                </c:pt>
                <c:pt idx="53348">
                  <c:v>0.95552649961490932</c:v>
                </c:pt>
                <c:pt idx="53349">
                  <c:v>0.95554441081119812</c:v>
                </c:pt>
                <c:pt idx="53350">
                  <c:v>0.95556232200748692</c:v>
                </c:pt>
                <c:pt idx="53351">
                  <c:v>0.95558023320377572</c:v>
                </c:pt>
                <c:pt idx="53352">
                  <c:v>0.95559814440006452</c:v>
                </c:pt>
                <c:pt idx="53353">
                  <c:v>0.95561605559635332</c:v>
                </c:pt>
                <c:pt idx="53354">
                  <c:v>0.95563396679264212</c:v>
                </c:pt>
                <c:pt idx="53355">
                  <c:v>0.95565187798893092</c:v>
                </c:pt>
                <c:pt idx="53356">
                  <c:v>0.95566978918521972</c:v>
                </c:pt>
                <c:pt idx="53357">
                  <c:v>0.95568770038150852</c:v>
                </c:pt>
                <c:pt idx="53358">
                  <c:v>0.95570561157779732</c:v>
                </c:pt>
                <c:pt idx="53359">
                  <c:v>0.95572352277408612</c:v>
                </c:pt>
                <c:pt idx="53360">
                  <c:v>0.95574143397037492</c:v>
                </c:pt>
                <c:pt idx="53361">
                  <c:v>0.95575934516666372</c:v>
                </c:pt>
                <c:pt idx="53362">
                  <c:v>0.95577725636295252</c:v>
                </c:pt>
                <c:pt idx="53363">
                  <c:v>0.95579516755924132</c:v>
                </c:pt>
                <c:pt idx="53364">
                  <c:v>0.95581307875553012</c:v>
                </c:pt>
                <c:pt idx="53365">
                  <c:v>0.95583098995181892</c:v>
                </c:pt>
                <c:pt idx="53366">
                  <c:v>0.95584890114810772</c:v>
                </c:pt>
                <c:pt idx="53367">
                  <c:v>0.95586681234439652</c:v>
                </c:pt>
                <c:pt idx="53368">
                  <c:v>0.95588472354068532</c:v>
                </c:pt>
                <c:pt idx="53369">
                  <c:v>0.95590263473697412</c:v>
                </c:pt>
                <c:pt idx="53370">
                  <c:v>0.95592054593326292</c:v>
                </c:pt>
                <c:pt idx="53371">
                  <c:v>0.95593845712955172</c:v>
                </c:pt>
                <c:pt idx="53372">
                  <c:v>0.95595636832584052</c:v>
                </c:pt>
                <c:pt idx="53373">
                  <c:v>0.95597427952212932</c:v>
                </c:pt>
                <c:pt idx="53374">
                  <c:v>0.95599219071841812</c:v>
                </c:pt>
                <c:pt idx="53375">
                  <c:v>0.95601010191470692</c:v>
                </c:pt>
                <c:pt idx="53376">
                  <c:v>0.95602801311099572</c:v>
                </c:pt>
                <c:pt idx="53377">
                  <c:v>0.95604592430728452</c:v>
                </c:pt>
                <c:pt idx="53378">
                  <c:v>0.95606383550357332</c:v>
                </c:pt>
                <c:pt idx="53379">
                  <c:v>0.95608174669986212</c:v>
                </c:pt>
                <c:pt idx="53380">
                  <c:v>0.95609965789615092</c:v>
                </c:pt>
                <c:pt idx="53381">
                  <c:v>0.95611756909243972</c:v>
                </c:pt>
                <c:pt idx="53382">
                  <c:v>0.95613548028872852</c:v>
                </c:pt>
                <c:pt idx="53383">
                  <c:v>0.95615339148501732</c:v>
                </c:pt>
                <c:pt idx="53384">
                  <c:v>0.95617130268130612</c:v>
                </c:pt>
                <c:pt idx="53385">
                  <c:v>0.95618921387759492</c:v>
                </c:pt>
                <c:pt idx="53386">
                  <c:v>0.95620712507388372</c:v>
                </c:pt>
                <c:pt idx="53387">
                  <c:v>0.95622503627017252</c:v>
                </c:pt>
                <c:pt idx="53388">
                  <c:v>0.95624294746646132</c:v>
                </c:pt>
                <c:pt idx="53389">
                  <c:v>0.95626085866275012</c:v>
                </c:pt>
                <c:pt idx="53390">
                  <c:v>0.95627876985903892</c:v>
                </c:pt>
                <c:pt idx="53391">
                  <c:v>0.95629668105532772</c:v>
                </c:pt>
                <c:pt idx="53392">
                  <c:v>0.95631459225161652</c:v>
                </c:pt>
                <c:pt idx="53393">
                  <c:v>0.95633250344790532</c:v>
                </c:pt>
                <c:pt idx="53394">
                  <c:v>0.95635041464419412</c:v>
                </c:pt>
                <c:pt idx="53395">
                  <c:v>0.95636832584048292</c:v>
                </c:pt>
                <c:pt idx="53396">
                  <c:v>0.95638623703677172</c:v>
                </c:pt>
                <c:pt idx="53397">
                  <c:v>0.95640414823306052</c:v>
                </c:pt>
                <c:pt idx="53398">
                  <c:v>0.95642205942934932</c:v>
                </c:pt>
                <c:pt idx="53399">
                  <c:v>0.95643997062563813</c:v>
                </c:pt>
                <c:pt idx="53400">
                  <c:v>0.95645788182192693</c:v>
                </c:pt>
                <c:pt idx="53401">
                  <c:v>0.95647579301821573</c:v>
                </c:pt>
                <c:pt idx="53402">
                  <c:v>0.95649370421450453</c:v>
                </c:pt>
                <c:pt idx="53403">
                  <c:v>0.95651161541079333</c:v>
                </c:pt>
                <c:pt idx="53404">
                  <c:v>0.95652952660708213</c:v>
                </c:pt>
                <c:pt idx="53405">
                  <c:v>0.95654743780337093</c:v>
                </c:pt>
                <c:pt idx="53406">
                  <c:v>0.95656534899965973</c:v>
                </c:pt>
                <c:pt idx="53407">
                  <c:v>0.95658326019594853</c:v>
                </c:pt>
                <c:pt idx="53408">
                  <c:v>0.95660117139223733</c:v>
                </c:pt>
                <c:pt idx="53409">
                  <c:v>0.95661908258852613</c:v>
                </c:pt>
                <c:pt idx="53410">
                  <c:v>0.95663699378481493</c:v>
                </c:pt>
                <c:pt idx="53411">
                  <c:v>0.95665490498110373</c:v>
                </c:pt>
                <c:pt idx="53412">
                  <c:v>0.95667281617739253</c:v>
                </c:pt>
                <c:pt idx="53413">
                  <c:v>0.95669072737368133</c:v>
                </c:pt>
                <c:pt idx="53414">
                  <c:v>0.95670863856997013</c:v>
                </c:pt>
                <c:pt idx="53415">
                  <c:v>0.95672654976625893</c:v>
                </c:pt>
                <c:pt idx="53416">
                  <c:v>0.95674446096254773</c:v>
                </c:pt>
                <c:pt idx="53417">
                  <c:v>0.95676237215883653</c:v>
                </c:pt>
                <c:pt idx="53418">
                  <c:v>0.95678028335512533</c:v>
                </c:pt>
                <c:pt idx="53419">
                  <c:v>0.95679819455141413</c:v>
                </c:pt>
                <c:pt idx="53420">
                  <c:v>0.95681610574770293</c:v>
                </c:pt>
                <c:pt idx="53421">
                  <c:v>0.95683401694399173</c:v>
                </c:pt>
                <c:pt idx="53422">
                  <c:v>0.95685192814028053</c:v>
                </c:pt>
                <c:pt idx="53423">
                  <c:v>0.95686983933656933</c:v>
                </c:pt>
                <c:pt idx="53424">
                  <c:v>0.95688775053285813</c:v>
                </c:pt>
                <c:pt idx="53425">
                  <c:v>0.95690566172914693</c:v>
                </c:pt>
                <c:pt idx="53426">
                  <c:v>0.95692357292543573</c:v>
                </c:pt>
                <c:pt idx="53427">
                  <c:v>0.95694148412172453</c:v>
                </c:pt>
                <c:pt idx="53428">
                  <c:v>0.95695939531801333</c:v>
                </c:pt>
                <c:pt idx="53429">
                  <c:v>0.95697730651430213</c:v>
                </c:pt>
                <c:pt idx="53430">
                  <c:v>0.95699521771059093</c:v>
                </c:pt>
                <c:pt idx="53431">
                  <c:v>0.95701312890687973</c:v>
                </c:pt>
                <c:pt idx="53432">
                  <c:v>0.95703104010316853</c:v>
                </c:pt>
                <c:pt idx="53433">
                  <c:v>0.95704895129945733</c:v>
                </c:pt>
                <c:pt idx="53434">
                  <c:v>0.95706686249574613</c:v>
                </c:pt>
                <c:pt idx="53435">
                  <c:v>0.95708477369203493</c:v>
                </c:pt>
                <c:pt idx="53436">
                  <c:v>0.95710268488832373</c:v>
                </c:pt>
                <c:pt idx="53437">
                  <c:v>0.95712059608461253</c:v>
                </c:pt>
                <c:pt idx="53438">
                  <c:v>0.95713850728090133</c:v>
                </c:pt>
                <c:pt idx="53439">
                  <c:v>0.95715641847719013</c:v>
                </c:pt>
                <c:pt idx="53440">
                  <c:v>0.95717432967347893</c:v>
                </c:pt>
                <c:pt idx="53441">
                  <c:v>0.95719224086976773</c:v>
                </c:pt>
                <c:pt idx="53442">
                  <c:v>0.95721015206605653</c:v>
                </c:pt>
                <c:pt idx="53443">
                  <c:v>0.95722806326234533</c:v>
                </c:pt>
                <c:pt idx="53444">
                  <c:v>0.95724597445863413</c:v>
                </c:pt>
                <c:pt idx="53445">
                  <c:v>0.95726388565492293</c:v>
                </c:pt>
                <c:pt idx="53446">
                  <c:v>0.95728179685121173</c:v>
                </c:pt>
                <c:pt idx="53447">
                  <c:v>0.95729970804750053</c:v>
                </c:pt>
                <c:pt idx="53448">
                  <c:v>0.95731761924378933</c:v>
                </c:pt>
                <c:pt idx="53449">
                  <c:v>0.95733553044007813</c:v>
                </c:pt>
                <c:pt idx="53450">
                  <c:v>0.95735344163636693</c:v>
                </c:pt>
                <c:pt idx="53451">
                  <c:v>0.95737135283265573</c:v>
                </c:pt>
                <c:pt idx="53452">
                  <c:v>0.95738926402894453</c:v>
                </c:pt>
                <c:pt idx="53453">
                  <c:v>0.95740717522523333</c:v>
                </c:pt>
                <c:pt idx="53454">
                  <c:v>0.95742508642152213</c:v>
                </c:pt>
                <c:pt idx="53455">
                  <c:v>0.95744299761781093</c:v>
                </c:pt>
                <c:pt idx="53456">
                  <c:v>0.95746090881409973</c:v>
                </c:pt>
                <c:pt idx="53457">
                  <c:v>0.95747882001038853</c:v>
                </c:pt>
                <c:pt idx="53458">
                  <c:v>0.95749673120667733</c:v>
                </c:pt>
                <c:pt idx="53459">
                  <c:v>0.95751464240296613</c:v>
                </c:pt>
                <c:pt idx="53460">
                  <c:v>0.95753255359925493</c:v>
                </c:pt>
                <c:pt idx="53461">
                  <c:v>0.95755046479554373</c:v>
                </c:pt>
                <c:pt idx="53462">
                  <c:v>0.95756837599183253</c:v>
                </c:pt>
                <c:pt idx="53463">
                  <c:v>0.95758628718812133</c:v>
                </c:pt>
                <c:pt idx="53464">
                  <c:v>0.95760419838441013</c:v>
                </c:pt>
                <c:pt idx="53465">
                  <c:v>0.95762210958069893</c:v>
                </c:pt>
                <c:pt idx="53466">
                  <c:v>0.95764002077698773</c:v>
                </c:pt>
                <c:pt idx="53467">
                  <c:v>0.95765793197327653</c:v>
                </c:pt>
                <c:pt idx="53468">
                  <c:v>0.95767584316956533</c:v>
                </c:pt>
                <c:pt idx="53469">
                  <c:v>0.95769375436585413</c:v>
                </c:pt>
                <c:pt idx="53470">
                  <c:v>0.95771166556214293</c:v>
                </c:pt>
                <c:pt idx="53471">
                  <c:v>0.95772957675843173</c:v>
                </c:pt>
                <c:pt idx="53472">
                  <c:v>0.95774748795472053</c:v>
                </c:pt>
                <c:pt idx="53473">
                  <c:v>0.95776539915100933</c:v>
                </c:pt>
                <c:pt idx="53474">
                  <c:v>0.95778331034729813</c:v>
                </c:pt>
                <c:pt idx="53475">
                  <c:v>0.95780122154358693</c:v>
                </c:pt>
                <c:pt idx="53476">
                  <c:v>0.95781913273987573</c:v>
                </c:pt>
                <c:pt idx="53477">
                  <c:v>0.95783704393616453</c:v>
                </c:pt>
                <c:pt idx="53478">
                  <c:v>0.95785495513245333</c:v>
                </c:pt>
                <c:pt idx="53479">
                  <c:v>0.95787286632874213</c:v>
                </c:pt>
                <c:pt idx="53480">
                  <c:v>0.95789077752503093</c:v>
                </c:pt>
                <c:pt idx="53481">
                  <c:v>0.95790868872131973</c:v>
                </c:pt>
                <c:pt idx="53482">
                  <c:v>0.95792659991760853</c:v>
                </c:pt>
                <c:pt idx="53483">
                  <c:v>0.95794451111389733</c:v>
                </c:pt>
                <c:pt idx="53484">
                  <c:v>0.95796242231018613</c:v>
                </c:pt>
                <c:pt idx="53485">
                  <c:v>0.95798033350647493</c:v>
                </c:pt>
                <c:pt idx="53486">
                  <c:v>0.95799824470276373</c:v>
                </c:pt>
                <c:pt idx="53487">
                  <c:v>0.95801615589905254</c:v>
                </c:pt>
                <c:pt idx="53488">
                  <c:v>0.95803406709534134</c:v>
                </c:pt>
                <c:pt idx="53489">
                  <c:v>0.95805197829163014</c:v>
                </c:pt>
                <c:pt idx="53490">
                  <c:v>0.95806988948791894</c:v>
                </c:pt>
                <c:pt idx="53491">
                  <c:v>0.95808780068420774</c:v>
                </c:pt>
                <c:pt idx="53492">
                  <c:v>0.95810571188049654</c:v>
                </c:pt>
                <c:pt idx="53493">
                  <c:v>0.95812362307678534</c:v>
                </c:pt>
                <c:pt idx="53494">
                  <c:v>0.95814153427307414</c:v>
                </c:pt>
                <c:pt idx="53495">
                  <c:v>0.95815944546936294</c:v>
                </c:pt>
                <c:pt idx="53496">
                  <c:v>0.95817735666565174</c:v>
                </c:pt>
                <c:pt idx="53497">
                  <c:v>0.95819526786194054</c:v>
                </c:pt>
                <c:pt idx="53498">
                  <c:v>0.95821317905822934</c:v>
                </c:pt>
                <c:pt idx="53499">
                  <c:v>0.95823109025451814</c:v>
                </c:pt>
                <c:pt idx="53500">
                  <c:v>0.95824900145080694</c:v>
                </c:pt>
                <c:pt idx="53501">
                  <c:v>0.95826691264709574</c:v>
                </c:pt>
                <c:pt idx="53502">
                  <c:v>0.95828482384338454</c:v>
                </c:pt>
                <c:pt idx="53503">
                  <c:v>0.95830273503967334</c:v>
                </c:pt>
                <c:pt idx="53504">
                  <c:v>0.95832064623596214</c:v>
                </c:pt>
                <c:pt idx="53505">
                  <c:v>0.95833855743225094</c:v>
                </c:pt>
                <c:pt idx="53506">
                  <c:v>0.95835646862853974</c:v>
                </c:pt>
                <c:pt idx="53507">
                  <c:v>0.95837437982482854</c:v>
                </c:pt>
                <c:pt idx="53508">
                  <c:v>0.95839229102111734</c:v>
                </c:pt>
                <c:pt idx="53509">
                  <c:v>0.95841020221740614</c:v>
                </c:pt>
                <c:pt idx="53510">
                  <c:v>0.95842811341369494</c:v>
                </c:pt>
                <c:pt idx="53511">
                  <c:v>0.95844602460998374</c:v>
                </c:pt>
                <c:pt idx="53512">
                  <c:v>0.95846393580627254</c:v>
                </c:pt>
                <c:pt idx="53513">
                  <c:v>0.95848184700256134</c:v>
                </c:pt>
                <c:pt idx="53514">
                  <c:v>0.95849975819885014</c:v>
                </c:pt>
                <c:pt idx="53515">
                  <c:v>0.95851766939513894</c:v>
                </c:pt>
                <c:pt idx="53516">
                  <c:v>0.95853558059142774</c:v>
                </c:pt>
                <c:pt idx="53517">
                  <c:v>0.95855349178771654</c:v>
                </c:pt>
                <c:pt idx="53518">
                  <c:v>0.95857140298400534</c:v>
                </c:pt>
                <c:pt idx="53519">
                  <c:v>0.95858931418029414</c:v>
                </c:pt>
                <c:pt idx="53520">
                  <c:v>0.95860722537658294</c:v>
                </c:pt>
                <c:pt idx="53521">
                  <c:v>0.95862513657287174</c:v>
                </c:pt>
                <c:pt idx="53522">
                  <c:v>0.95864304776916054</c:v>
                </c:pt>
                <c:pt idx="53523">
                  <c:v>0.95866095896544934</c:v>
                </c:pt>
                <c:pt idx="53524">
                  <c:v>0.95867887016173814</c:v>
                </c:pt>
                <c:pt idx="53525">
                  <c:v>0.95869678135802694</c:v>
                </c:pt>
                <c:pt idx="53526">
                  <c:v>0.95871469255431574</c:v>
                </c:pt>
                <c:pt idx="53527">
                  <c:v>0.95873260375060454</c:v>
                </c:pt>
                <c:pt idx="53528">
                  <c:v>0.95875051494689334</c:v>
                </c:pt>
                <c:pt idx="53529">
                  <c:v>0.95876842614318214</c:v>
                </c:pt>
                <c:pt idx="53530">
                  <c:v>0.95878633733947094</c:v>
                </c:pt>
                <c:pt idx="53531">
                  <c:v>0.95880424853575974</c:v>
                </c:pt>
                <c:pt idx="53532">
                  <c:v>0.95882215973204854</c:v>
                </c:pt>
                <c:pt idx="53533">
                  <c:v>0.95884007092833734</c:v>
                </c:pt>
                <c:pt idx="53534">
                  <c:v>0.95885798212462614</c:v>
                </c:pt>
                <c:pt idx="53535">
                  <c:v>0.95887589332091494</c:v>
                </c:pt>
                <c:pt idx="53536">
                  <c:v>0.95889380451720374</c:v>
                </c:pt>
                <c:pt idx="53537">
                  <c:v>0.95891171571349254</c:v>
                </c:pt>
                <c:pt idx="53538">
                  <c:v>0.95892962690978134</c:v>
                </c:pt>
                <c:pt idx="53539">
                  <c:v>0.95894753810607014</c:v>
                </c:pt>
                <c:pt idx="53540">
                  <c:v>0.95896544930235894</c:v>
                </c:pt>
                <c:pt idx="53541">
                  <c:v>0.95898336049864774</c:v>
                </c:pt>
                <c:pt idx="53542">
                  <c:v>0.95900127169493654</c:v>
                </c:pt>
                <c:pt idx="53543">
                  <c:v>0.95901918289122534</c:v>
                </c:pt>
                <c:pt idx="53544">
                  <c:v>0.95903709408751414</c:v>
                </c:pt>
                <c:pt idx="53545">
                  <c:v>0.95905500528380294</c:v>
                </c:pt>
                <c:pt idx="53546">
                  <c:v>0.95907291648009174</c:v>
                </c:pt>
                <c:pt idx="53547">
                  <c:v>0.95909082767638054</c:v>
                </c:pt>
                <c:pt idx="53548">
                  <c:v>0.95910873887266934</c:v>
                </c:pt>
                <c:pt idx="53549">
                  <c:v>0.95912665006895814</c:v>
                </c:pt>
                <c:pt idx="53550">
                  <c:v>0.95914456126524694</c:v>
                </c:pt>
                <c:pt idx="53551">
                  <c:v>0.95916247246153574</c:v>
                </c:pt>
                <c:pt idx="53552">
                  <c:v>0.95918038365782454</c:v>
                </c:pt>
                <c:pt idx="53553">
                  <c:v>0.95919829485411334</c:v>
                </c:pt>
                <c:pt idx="53554">
                  <c:v>0.95921620605040214</c:v>
                </c:pt>
                <c:pt idx="53555">
                  <c:v>0.95923411724669094</c:v>
                </c:pt>
                <c:pt idx="53556">
                  <c:v>0.95925202844297974</c:v>
                </c:pt>
                <c:pt idx="53557">
                  <c:v>0.95926993963926854</c:v>
                </c:pt>
                <c:pt idx="53558">
                  <c:v>0.95928785083555734</c:v>
                </c:pt>
                <c:pt idx="53559">
                  <c:v>0.95930576203184614</c:v>
                </c:pt>
                <c:pt idx="53560">
                  <c:v>0.95932367322813494</c:v>
                </c:pt>
                <c:pt idx="53561">
                  <c:v>0.95934158442442374</c:v>
                </c:pt>
                <c:pt idx="53562">
                  <c:v>0.95935949562071254</c:v>
                </c:pt>
                <c:pt idx="53563">
                  <c:v>0.95937740681700134</c:v>
                </c:pt>
                <c:pt idx="53564">
                  <c:v>0.95939531801329014</c:v>
                </c:pt>
                <c:pt idx="53565">
                  <c:v>0.95941322920957894</c:v>
                </c:pt>
                <c:pt idx="53566">
                  <c:v>0.95943114040586774</c:v>
                </c:pt>
                <c:pt idx="53567">
                  <c:v>0.95944905160215654</c:v>
                </c:pt>
                <c:pt idx="53568">
                  <c:v>0.95946696279844534</c:v>
                </c:pt>
                <c:pt idx="53569">
                  <c:v>0.95948487399473414</c:v>
                </c:pt>
                <c:pt idx="53570">
                  <c:v>0.95950278519102294</c:v>
                </c:pt>
                <c:pt idx="53571">
                  <c:v>0.95952069638731174</c:v>
                </c:pt>
                <c:pt idx="53572">
                  <c:v>0.95953860758360054</c:v>
                </c:pt>
                <c:pt idx="53573">
                  <c:v>0.95955651877988934</c:v>
                </c:pt>
                <c:pt idx="53574">
                  <c:v>0.95957442997617814</c:v>
                </c:pt>
                <c:pt idx="53575">
                  <c:v>0.95959234117246694</c:v>
                </c:pt>
                <c:pt idx="53576">
                  <c:v>0.95961025236875575</c:v>
                </c:pt>
                <c:pt idx="53577">
                  <c:v>0.95962816356504455</c:v>
                </c:pt>
                <c:pt idx="53578">
                  <c:v>0.95964607476133335</c:v>
                </c:pt>
                <c:pt idx="53579">
                  <c:v>0.95966398595762215</c:v>
                </c:pt>
                <c:pt idx="53580">
                  <c:v>0.95968189715391095</c:v>
                </c:pt>
                <c:pt idx="53581">
                  <c:v>0.95969980835019975</c:v>
                </c:pt>
                <c:pt idx="53582">
                  <c:v>0.95971771954648855</c:v>
                </c:pt>
                <c:pt idx="53583">
                  <c:v>0.95973563074277735</c:v>
                </c:pt>
                <c:pt idx="53584">
                  <c:v>0.95975354193906615</c:v>
                </c:pt>
                <c:pt idx="53585">
                  <c:v>0.95977145313535495</c:v>
                </c:pt>
                <c:pt idx="53586">
                  <c:v>0.95978936433164375</c:v>
                </c:pt>
                <c:pt idx="53587">
                  <c:v>0.95980727552793255</c:v>
                </c:pt>
                <c:pt idx="53588">
                  <c:v>0.95982518672422135</c:v>
                </c:pt>
                <c:pt idx="53589">
                  <c:v>0.95984309792051015</c:v>
                </c:pt>
                <c:pt idx="53590">
                  <c:v>0.95986100911679895</c:v>
                </c:pt>
                <c:pt idx="53591">
                  <c:v>0.95987892031308775</c:v>
                </c:pt>
                <c:pt idx="53592">
                  <c:v>0.95989683150937655</c:v>
                </c:pt>
                <c:pt idx="53593">
                  <c:v>0.95991474270566535</c:v>
                </c:pt>
                <c:pt idx="53594">
                  <c:v>0.95993265390195415</c:v>
                </c:pt>
                <c:pt idx="53595">
                  <c:v>0.95995056509824295</c:v>
                </c:pt>
                <c:pt idx="53596">
                  <c:v>0.95996847629453175</c:v>
                </c:pt>
                <c:pt idx="53597">
                  <c:v>0.95998638749082055</c:v>
                </c:pt>
                <c:pt idx="53598">
                  <c:v>0.96000429868710935</c:v>
                </c:pt>
                <c:pt idx="53599">
                  <c:v>0.96002220988339815</c:v>
                </c:pt>
                <c:pt idx="53600">
                  <c:v>0.96004012107968695</c:v>
                </c:pt>
                <c:pt idx="53601">
                  <c:v>0.96005803227597575</c:v>
                </c:pt>
                <c:pt idx="53602">
                  <c:v>0.96007594347226455</c:v>
                </c:pt>
                <c:pt idx="53603">
                  <c:v>0.96009385466855335</c:v>
                </c:pt>
                <c:pt idx="53604">
                  <c:v>0.96011176586484215</c:v>
                </c:pt>
                <c:pt idx="53605">
                  <c:v>0.96012967706113095</c:v>
                </c:pt>
                <c:pt idx="53606">
                  <c:v>0.96014758825741975</c:v>
                </c:pt>
                <c:pt idx="53607">
                  <c:v>0.96016549945370855</c:v>
                </c:pt>
                <c:pt idx="53608">
                  <c:v>0.96018341064999735</c:v>
                </c:pt>
                <c:pt idx="53609">
                  <c:v>0.96020132184628615</c:v>
                </c:pt>
                <c:pt idx="53610">
                  <c:v>0.96021923304257495</c:v>
                </c:pt>
                <c:pt idx="53611">
                  <c:v>0.96023714423886375</c:v>
                </c:pt>
                <c:pt idx="53612">
                  <c:v>0.96025505543515255</c:v>
                </c:pt>
                <c:pt idx="53613">
                  <c:v>0.96027296663144135</c:v>
                </c:pt>
                <c:pt idx="53614">
                  <c:v>0.96029087782773015</c:v>
                </c:pt>
                <c:pt idx="53615">
                  <c:v>0.96030878902401895</c:v>
                </c:pt>
                <c:pt idx="53616">
                  <c:v>0.96032670022030775</c:v>
                </c:pt>
                <c:pt idx="53617">
                  <c:v>0.96034461141659655</c:v>
                </c:pt>
                <c:pt idx="53618">
                  <c:v>0.96036252261288535</c:v>
                </c:pt>
                <c:pt idx="53619">
                  <c:v>0.96038043380917415</c:v>
                </c:pt>
                <c:pt idx="53620">
                  <c:v>0.96039834500546295</c:v>
                </c:pt>
                <c:pt idx="53621">
                  <c:v>0.96041625620175175</c:v>
                </c:pt>
                <c:pt idx="53622">
                  <c:v>0.96043416739804055</c:v>
                </c:pt>
                <c:pt idx="53623">
                  <c:v>0.96045207859432935</c:v>
                </c:pt>
                <c:pt idx="53624">
                  <c:v>0.96046998979061815</c:v>
                </c:pt>
                <c:pt idx="53625">
                  <c:v>0.96048790098690695</c:v>
                </c:pt>
                <c:pt idx="53626">
                  <c:v>0.96050581218319575</c:v>
                </c:pt>
                <c:pt idx="53627">
                  <c:v>0.96052372337948455</c:v>
                </c:pt>
                <c:pt idx="53628">
                  <c:v>0.96054163457577335</c:v>
                </c:pt>
                <c:pt idx="53629">
                  <c:v>0.96055954577206215</c:v>
                </c:pt>
                <c:pt idx="53630">
                  <c:v>0.96057745696835095</c:v>
                </c:pt>
                <c:pt idx="53631">
                  <c:v>0.96059536816463975</c:v>
                </c:pt>
                <c:pt idx="53632">
                  <c:v>0.96061327936092855</c:v>
                </c:pt>
                <c:pt idx="53633">
                  <c:v>0.96063119055721735</c:v>
                </c:pt>
                <c:pt idx="53634">
                  <c:v>0.96064910175350615</c:v>
                </c:pt>
                <c:pt idx="53635">
                  <c:v>0.96066701294979495</c:v>
                </c:pt>
                <c:pt idx="53636">
                  <c:v>0.96068492414608375</c:v>
                </c:pt>
                <c:pt idx="53637">
                  <c:v>0.96070283534237255</c:v>
                </c:pt>
                <c:pt idx="53638">
                  <c:v>0.96072074653866135</c:v>
                </c:pt>
                <c:pt idx="53639">
                  <c:v>0.96073865773495015</c:v>
                </c:pt>
                <c:pt idx="53640">
                  <c:v>0.96075656893123895</c:v>
                </c:pt>
                <c:pt idx="53641">
                  <c:v>0.96077448012752775</c:v>
                </c:pt>
                <c:pt idx="53642">
                  <c:v>0.96079239132381655</c:v>
                </c:pt>
                <c:pt idx="53643">
                  <c:v>0.96081030252010535</c:v>
                </c:pt>
                <c:pt idx="53644">
                  <c:v>0.96082821371639415</c:v>
                </c:pt>
                <c:pt idx="53645">
                  <c:v>0.96084612491268295</c:v>
                </c:pt>
                <c:pt idx="53646">
                  <c:v>0.96086403610897175</c:v>
                </c:pt>
                <c:pt idx="53647">
                  <c:v>0.96088194730526055</c:v>
                </c:pt>
                <c:pt idx="53648">
                  <c:v>0.96089985850154935</c:v>
                </c:pt>
                <c:pt idx="53649">
                  <c:v>0.96091776969783815</c:v>
                </c:pt>
                <c:pt idx="53650">
                  <c:v>0.96093568089412695</c:v>
                </c:pt>
                <c:pt idx="53651">
                  <c:v>0.96095359209041575</c:v>
                </c:pt>
                <c:pt idx="53652">
                  <c:v>0.96097150328670455</c:v>
                </c:pt>
                <c:pt idx="53653">
                  <c:v>0.96098941448299335</c:v>
                </c:pt>
                <c:pt idx="53654">
                  <c:v>0.96100732567928215</c:v>
                </c:pt>
                <c:pt idx="53655">
                  <c:v>0.96102523687557095</c:v>
                </c:pt>
                <c:pt idx="53656">
                  <c:v>0.96104314807185975</c:v>
                </c:pt>
                <c:pt idx="53657">
                  <c:v>0.96106105926814855</c:v>
                </c:pt>
                <c:pt idx="53658">
                  <c:v>0.96107897046443735</c:v>
                </c:pt>
                <c:pt idx="53659">
                  <c:v>0.96109688166072615</c:v>
                </c:pt>
                <c:pt idx="53660">
                  <c:v>0.96111479285701495</c:v>
                </c:pt>
                <c:pt idx="53661">
                  <c:v>0.96113270405330375</c:v>
                </c:pt>
                <c:pt idx="53662">
                  <c:v>0.96115061524959255</c:v>
                </c:pt>
                <c:pt idx="53663">
                  <c:v>0.96116852644588135</c:v>
                </c:pt>
                <c:pt idx="53664">
                  <c:v>0.96118643764217016</c:v>
                </c:pt>
                <c:pt idx="53665">
                  <c:v>0.96120434883845896</c:v>
                </c:pt>
                <c:pt idx="53666">
                  <c:v>0.96122226003474776</c:v>
                </c:pt>
                <c:pt idx="53667">
                  <c:v>0.96124017123103656</c:v>
                </c:pt>
                <c:pt idx="53668">
                  <c:v>0.96125808242732536</c:v>
                </c:pt>
                <c:pt idx="53669">
                  <c:v>0.96127599362361416</c:v>
                </c:pt>
                <c:pt idx="53670">
                  <c:v>0.96129390481990296</c:v>
                </c:pt>
                <c:pt idx="53671">
                  <c:v>0.96131181601619176</c:v>
                </c:pt>
                <c:pt idx="53672">
                  <c:v>0.96132972721248056</c:v>
                </c:pt>
                <c:pt idx="53673">
                  <c:v>0.96134763840876936</c:v>
                </c:pt>
                <c:pt idx="53674">
                  <c:v>0.96136554960505816</c:v>
                </c:pt>
                <c:pt idx="53675">
                  <c:v>0.96138346080134696</c:v>
                </c:pt>
                <c:pt idx="53676">
                  <c:v>0.96140137199763576</c:v>
                </c:pt>
                <c:pt idx="53677">
                  <c:v>0.96141928319392456</c:v>
                </c:pt>
                <c:pt idx="53678">
                  <c:v>0.96143719439021336</c:v>
                </c:pt>
                <c:pt idx="53679">
                  <c:v>0.96145510558650216</c:v>
                </c:pt>
                <c:pt idx="53680">
                  <c:v>0.96147301678279096</c:v>
                </c:pt>
                <c:pt idx="53681">
                  <c:v>0.96149092797907976</c:v>
                </c:pt>
                <c:pt idx="53682">
                  <c:v>0.96150883917536856</c:v>
                </c:pt>
                <c:pt idx="53683">
                  <c:v>0.96152675037165736</c:v>
                </c:pt>
                <c:pt idx="53684">
                  <c:v>0.96154466156794616</c:v>
                </c:pt>
                <c:pt idx="53685">
                  <c:v>0.96156257276423496</c:v>
                </c:pt>
                <c:pt idx="53686">
                  <c:v>0.96158048396052376</c:v>
                </c:pt>
                <c:pt idx="53687">
                  <c:v>0.96159839515681256</c:v>
                </c:pt>
                <c:pt idx="53688">
                  <c:v>0.96161630635310136</c:v>
                </c:pt>
                <c:pt idx="53689">
                  <c:v>0.96163421754939016</c:v>
                </c:pt>
                <c:pt idx="53690">
                  <c:v>0.96165212874567896</c:v>
                </c:pt>
                <c:pt idx="53691">
                  <c:v>0.96167003994196776</c:v>
                </c:pt>
                <c:pt idx="53692">
                  <c:v>0.96168795113825656</c:v>
                </c:pt>
                <c:pt idx="53693">
                  <c:v>0.96170586233454536</c:v>
                </c:pt>
                <c:pt idx="53694">
                  <c:v>0.96172377353083416</c:v>
                </c:pt>
                <c:pt idx="53695">
                  <c:v>0.96174168472712296</c:v>
                </c:pt>
                <c:pt idx="53696">
                  <c:v>0.96175959592341176</c:v>
                </c:pt>
                <c:pt idx="53697">
                  <c:v>0.96177750711970056</c:v>
                </c:pt>
                <c:pt idx="53698">
                  <c:v>0.96179541831598936</c:v>
                </c:pt>
                <c:pt idx="53699">
                  <c:v>0.96181332951227816</c:v>
                </c:pt>
                <c:pt idx="53700">
                  <c:v>0.96183124070856696</c:v>
                </c:pt>
                <c:pt idx="53701">
                  <c:v>0.96184915190485576</c:v>
                </c:pt>
                <c:pt idx="53702">
                  <c:v>0.96186706310114456</c:v>
                </c:pt>
                <c:pt idx="53703">
                  <c:v>0.96188497429743336</c:v>
                </c:pt>
                <c:pt idx="53704">
                  <c:v>0.96190288549372216</c:v>
                </c:pt>
                <c:pt idx="53705">
                  <c:v>0.96192079669001096</c:v>
                </c:pt>
                <c:pt idx="53706">
                  <c:v>0.96193870788629976</c:v>
                </c:pt>
                <c:pt idx="53707">
                  <c:v>0.96195661908258856</c:v>
                </c:pt>
                <c:pt idx="53708">
                  <c:v>0.96197453027887736</c:v>
                </c:pt>
                <c:pt idx="53709">
                  <c:v>0.96199244147516616</c:v>
                </c:pt>
                <c:pt idx="53710">
                  <c:v>0.96201035267145496</c:v>
                </c:pt>
                <c:pt idx="53711">
                  <c:v>0.96202826386774376</c:v>
                </c:pt>
                <c:pt idx="53712">
                  <c:v>0.96204617506403256</c:v>
                </c:pt>
                <c:pt idx="53713">
                  <c:v>0.96206408626032136</c:v>
                </c:pt>
                <c:pt idx="53714">
                  <c:v>0.96208199745661016</c:v>
                </c:pt>
                <c:pt idx="53715">
                  <c:v>0.96209990865289896</c:v>
                </c:pt>
                <c:pt idx="53716">
                  <c:v>0.96211781984918776</c:v>
                </c:pt>
                <c:pt idx="53717">
                  <c:v>0.96213573104547656</c:v>
                </c:pt>
                <c:pt idx="53718">
                  <c:v>0.96215364224176536</c:v>
                </c:pt>
                <c:pt idx="53719">
                  <c:v>0.96217155343805416</c:v>
                </c:pt>
                <c:pt idx="53720">
                  <c:v>0.96218946463434296</c:v>
                </c:pt>
                <c:pt idx="53721">
                  <c:v>0.96220737583063176</c:v>
                </c:pt>
                <c:pt idx="53722">
                  <c:v>0.96222528702692056</c:v>
                </c:pt>
                <c:pt idx="53723">
                  <c:v>0.96224319822320936</c:v>
                </c:pt>
                <c:pt idx="53724">
                  <c:v>0.96226110941949816</c:v>
                </c:pt>
                <c:pt idx="53725">
                  <c:v>0.96227902061578696</c:v>
                </c:pt>
                <c:pt idx="53726">
                  <c:v>0.96229693181207576</c:v>
                </c:pt>
                <c:pt idx="53727">
                  <c:v>0.96231484300836456</c:v>
                </c:pt>
                <c:pt idx="53728">
                  <c:v>0.96233275420465336</c:v>
                </c:pt>
                <c:pt idx="53729">
                  <c:v>0.96235066540094216</c:v>
                </c:pt>
                <c:pt idx="53730">
                  <c:v>0.96236857659723096</c:v>
                </c:pt>
                <c:pt idx="53731">
                  <c:v>0.96238648779351976</c:v>
                </c:pt>
                <c:pt idx="53732">
                  <c:v>0.96240439898980856</c:v>
                </c:pt>
                <c:pt idx="53733">
                  <c:v>0.96242231018609736</c:v>
                </c:pt>
                <c:pt idx="53734">
                  <c:v>0.96244022138238616</c:v>
                </c:pt>
                <c:pt idx="53735">
                  <c:v>0.96245813257867496</c:v>
                </c:pt>
                <c:pt idx="53736">
                  <c:v>0.96247604377496376</c:v>
                </c:pt>
                <c:pt idx="53737">
                  <c:v>0.96249395497125256</c:v>
                </c:pt>
                <c:pt idx="53738">
                  <c:v>0.96251186616754136</c:v>
                </c:pt>
                <c:pt idx="53739">
                  <c:v>0.96252977736383016</c:v>
                </c:pt>
                <c:pt idx="53740">
                  <c:v>0.96254768856011896</c:v>
                </c:pt>
                <c:pt idx="53741">
                  <c:v>0.96256559975640776</c:v>
                </c:pt>
                <c:pt idx="53742">
                  <c:v>0.96258351095269656</c:v>
                </c:pt>
                <c:pt idx="53743">
                  <c:v>0.96260142214898536</c:v>
                </c:pt>
                <c:pt idx="53744">
                  <c:v>0.96261933334527416</c:v>
                </c:pt>
                <c:pt idx="53745">
                  <c:v>0.96263724454156296</c:v>
                </c:pt>
                <c:pt idx="53746">
                  <c:v>0.96265515573785176</c:v>
                </c:pt>
                <c:pt idx="53747">
                  <c:v>0.96267306693414056</c:v>
                </c:pt>
                <c:pt idx="53748">
                  <c:v>0.96269097813042936</c:v>
                </c:pt>
                <c:pt idx="53749">
                  <c:v>0.96270888932671816</c:v>
                </c:pt>
                <c:pt idx="53750">
                  <c:v>0.96272680052300696</c:v>
                </c:pt>
                <c:pt idx="53751">
                  <c:v>0.96274471171929576</c:v>
                </c:pt>
                <c:pt idx="53752">
                  <c:v>0.96276262291558456</c:v>
                </c:pt>
                <c:pt idx="53753">
                  <c:v>0.96278053411187337</c:v>
                </c:pt>
                <c:pt idx="53754">
                  <c:v>0.96279844530816217</c:v>
                </c:pt>
                <c:pt idx="53755">
                  <c:v>0.96281635650445097</c:v>
                </c:pt>
                <c:pt idx="53756">
                  <c:v>0.96283426770073977</c:v>
                </c:pt>
                <c:pt idx="53757">
                  <c:v>0.96285217889702857</c:v>
                </c:pt>
                <c:pt idx="53758">
                  <c:v>0.96287009009331737</c:v>
                </c:pt>
                <c:pt idx="53759">
                  <c:v>0.96288800128960617</c:v>
                </c:pt>
                <c:pt idx="53760">
                  <c:v>0.96290591248589497</c:v>
                </c:pt>
                <c:pt idx="53761">
                  <c:v>0.96292382368218377</c:v>
                </c:pt>
                <c:pt idx="53762">
                  <c:v>0.96294173487847257</c:v>
                </c:pt>
                <c:pt idx="53763">
                  <c:v>0.96295964607476137</c:v>
                </c:pt>
                <c:pt idx="53764">
                  <c:v>0.96297755727105017</c:v>
                </c:pt>
                <c:pt idx="53765">
                  <c:v>0.96299546846733897</c:v>
                </c:pt>
                <c:pt idx="53766">
                  <c:v>0.96301337966362777</c:v>
                </c:pt>
                <c:pt idx="53767">
                  <c:v>0.96303129085991657</c:v>
                </c:pt>
                <c:pt idx="53768">
                  <c:v>0.96304920205620537</c:v>
                </c:pt>
                <c:pt idx="53769">
                  <c:v>0.96306711325249417</c:v>
                </c:pt>
                <c:pt idx="53770">
                  <c:v>0.96308502444878297</c:v>
                </c:pt>
                <c:pt idx="53771">
                  <c:v>0.96310293564507177</c:v>
                </c:pt>
                <c:pt idx="53772">
                  <c:v>0.96312084684136057</c:v>
                </c:pt>
                <c:pt idx="53773">
                  <c:v>0.96313875803764937</c:v>
                </c:pt>
                <c:pt idx="53774">
                  <c:v>0.96315666923393817</c:v>
                </c:pt>
                <c:pt idx="53775">
                  <c:v>0.96317458043022697</c:v>
                </c:pt>
                <c:pt idx="53776">
                  <c:v>0.96319249162651577</c:v>
                </c:pt>
                <c:pt idx="53777">
                  <c:v>0.96321040282280457</c:v>
                </c:pt>
                <c:pt idx="53778">
                  <c:v>0.96322831401909337</c:v>
                </c:pt>
                <c:pt idx="53779">
                  <c:v>0.96324622521538217</c:v>
                </c:pt>
                <c:pt idx="53780">
                  <c:v>0.96326413641167097</c:v>
                </c:pt>
                <c:pt idx="53781">
                  <c:v>0.96328204760795977</c:v>
                </c:pt>
                <c:pt idx="53782">
                  <c:v>0.96329995880424857</c:v>
                </c:pt>
                <c:pt idx="53783">
                  <c:v>0.96331787000053737</c:v>
                </c:pt>
                <c:pt idx="53784">
                  <c:v>0.96333578119682617</c:v>
                </c:pt>
                <c:pt idx="53785">
                  <c:v>0.96335369239311497</c:v>
                </c:pt>
                <c:pt idx="53786">
                  <c:v>0.96337160358940377</c:v>
                </c:pt>
                <c:pt idx="53787">
                  <c:v>0.96338951478569257</c:v>
                </c:pt>
                <c:pt idx="53788">
                  <c:v>0.96340742598198137</c:v>
                </c:pt>
                <c:pt idx="53789">
                  <c:v>0.96342533717827017</c:v>
                </c:pt>
                <c:pt idx="53790">
                  <c:v>0.96344324837455897</c:v>
                </c:pt>
                <c:pt idx="53791">
                  <c:v>0.96346115957084777</c:v>
                </c:pt>
                <c:pt idx="53792">
                  <c:v>0.96347907076713657</c:v>
                </c:pt>
                <c:pt idx="53793">
                  <c:v>0.96349698196342537</c:v>
                </c:pt>
                <c:pt idx="53794">
                  <c:v>0.96351489315971417</c:v>
                </c:pt>
                <c:pt idx="53795">
                  <c:v>0.96353280435600297</c:v>
                </c:pt>
                <c:pt idx="53796">
                  <c:v>0.96355071555229177</c:v>
                </c:pt>
                <c:pt idx="53797">
                  <c:v>0.96356862674858057</c:v>
                </c:pt>
                <c:pt idx="53798">
                  <c:v>0.96358653794486937</c:v>
                </c:pt>
                <c:pt idx="53799">
                  <c:v>0.96360444914115817</c:v>
                </c:pt>
                <c:pt idx="53800">
                  <c:v>0.96362236033744697</c:v>
                </c:pt>
                <c:pt idx="53801">
                  <c:v>0.96364027153373577</c:v>
                </c:pt>
                <c:pt idx="53802">
                  <c:v>0.96365818273002457</c:v>
                </c:pt>
                <c:pt idx="53803">
                  <c:v>0.96367609392631337</c:v>
                </c:pt>
                <c:pt idx="53804">
                  <c:v>0.96369400512260217</c:v>
                </c:pt>
                <c:pt idx="53805">
                  <c:v>0.96371191631889097</c:v>
                </c:pt>
                <c:pt idx="53806">
                  <c:v>0.96372982751517977</c:v>
                </c:pt>
                <c:pt idx="53807">
                  <c:v>0.96374773871146857</c:v>
                </c:pt>
                <c:pt idx="53808">
                  <c:v>0.96376564990775737</c:v>
                </c:pt>
                <c:pt idx="53809">
                  <c:v>0.96378356110404617</c:v>
                </c:pt>
                <c:pt idx="53810">
                  <c:v>0.96380147230033497</c:v>
                </c:pt>
                <c:pt idx="53811">
                  <c:v>0.96381938349662377</c:v>
                </c:pt>
                <c:pt idx="53812">
                  <c:v>0.96383729469291257</c:v>
                </c:pt>
                <c:pt idx="53813">
                  <c:v>0.96385520588920137</c:v>
                </c:pt>
                <c:pt idx="53814">
                  <c:v>0.96387311708549017</c:v>
                </c:pt>
                <c:pt idx="53815">
                  <c:v>0.96389102828177897</c:v>
                </c:pt>
                <c:pt idx="53816">
                  <c:v>0.96390893947806777</c:v>
                </c:pt>
                <c:pt idx="53817">
                  <c:v>0.96392685067435657</c:v>
                </c:pt>
                <c:pt idx="53818">
                  <c:v>0.96394476187064537</c:v>
                </c:pt>
                <c:pt idx="53819">
                  <c:v>0.96396267306693417</c:v>
                </c:pt>
                <c:pt idx="53820">
                  <c:v>0.96398058426322297</c:v>
                </c:pt>
                <c:pt idx="53821">
                  <c:v>0.96399849545951177</c:v>
                </c:pt>
                <c:pt idx="53822">
                  <c:v>0.96401640665580057</c:v>
                </c:pt>
                <c:pt idx="53823">
                  <c:v>0.96403431785208937</c:v>
                </c:pt>
                <c:pt idx="53824">
                  <c:v>0.96405222904837817</c:v>
                </c:pt>
                <c:pt idx="53825">
                  <c:v>0.96407014024466697</c:v>
                </c:pt>
                <c:pt idx="53826">
                  <c:v>0.96408805144095577</c:v>
                </c:pt>
                <c:pt idx="53827">
                  <c:v>0.96410596263724457</c:v>
                </c:pt>
                <c:pt idx="53828">
                  <c:v>0.96412387383353337</c:v>
                </c:pt>
                <c:pt idx="53829">
                  <c:v>0.96414178502982217</c:v>
                </c:pt>
                <c:pt idx="53830">
                  <c:v>0.96415969622611097</c:v>
                </c:pt>
                <c:pt idx="53831">
                  <c:v>0.96417760742239977</c:v>
                </c:pt>
                <c:pt idx="53832">
                  <c:v>0.96419551861868857</c:v>
                </c:pt>
                <c:pt idx="53833">
                  <c:v>0.96421342981497737</c:v>
                </c:pt>
                <c:pt idx="53834">
                  <c:v>0.96423134101126617</c:v>
                </c:pt>
                <c:pt idx="53835">
                  <c:v>0.96424925220755497</c:v>
                </c:pt>
                <c:pt idx="53836">
                  <c:v>0.96426716340384377</c:v>
                </c:pt>
                <c:pt idx="53837">
                  <c:v>0.96428507460013257</c:v>
                </c:pt>
                <c:pt idx="53838">
                  <c:v>0.96430298579642137</c:v>
                </c:pt>
                <c:pt idx="53839">
                  <c:v>0.96432089699271017</c:v>
                </c:pt>
                <c:pt idx="53840">
                  <c:v>0.96433880818899897</c:v>
                </c:pt>
                <c:pt idx="53841">
                  <c:v>0.96435671938528778</c:v>
                </c:pt>
                <c:pt idx="53842">
                  <c:v>0.96437463058157658</c:v>
                </c:pt>
                <c:pt idx="53843">
                  <c:v>0.96439254177786538</c:v>
                </c:pt>
                <c:pt idx="53844">
                  <c:v>0.96441045297415418</c:v>
                </c:pt>
                <c:pt idx="53845">
                  <c:v>0.96442836417044298</c:v>
                </c:pt>
                <c:pt idx="53846">
                  <c:v>0.96444627536673178</c:v>
                </c:pt>
                <c:pt idx="53847">
                  <c:v>0.96446418656302058</c:v>
                </c:pt>
                <c:pt idx="53848">
                  <c:v>0.96448209775930938</c:v>
                </c:pt>
                <c:pt idx="53849">
                  <c:v>0.96450000895559818</c:v>
                </c:pt>
                <c:pt idx="53850">
                  <c:v>0.96451792015188698</c:v>
                </c:pt>
                <c:pt idx="53851">
                  <c:v>0.96453583134817578</c:v>
                </c:pt>
                <c:pt idx="53852">
                  <c:v>0.96455374254446458</c:v>
                </c:pt>
                <c:pt idx="53853">
                  <c:v>0.96457165374075338</c:v>
                </c:pt>
                <c:pt idx="53854">
                  <c:v>0.96458956493704218</c:v>
                </c:pt>
                <c:pt idx="53855">
                  <c:v>0.96460747613333098</c:v>
                </c:pt>
                <c:pt idx="53856">
                  <c:v>0.96462538732961978</c:v>
                </c:pt>
                <c:pt idx="53857">
                  <c:v>0.96464329852590858</c:v>
                </c:pt>
                <c:pt idx="53858">
                  <c:v>0.96466120972219738</c:v>
                </c:pt>
                <c:pt idx="53859">
                  <c:v>0.96467912091848618</c:v>
                </c:pt>
                <c:pt idx="53860">
                  <c:v>0.96469703211477498</c:v>
                </c:pt>
                <c:pt idx="53861">
                  <c:v>0.96471494331106378</c:v>
                </c:pt>
                <c:pt idx="53862">
                  <c:v>0.96473285450735258</c:v>
                </c:pt>
                <c:pt idx="53863">
                  <c:v>0.96475076570364138</c:v>
                </c:pt>
                <c:pt idx="53864">
                  <c:v>0.96476867689993018</c:v>
                </c:pt>
                <c:pt idx="53865">
                  <c:v>0.96478658809621898</c:v>
                </c:pt>
                <c:pt idx="53866">
                  <c:v>0.96480449929250778</c:v>
                </c:pt>
                <c:pt idx="53867">
                  <c:v>0.96482241048879658</c:v>
                </c:pt>
                <c:pt idx="53868">
                  <c:v>0.96484032168508538</c:v>
                </c:pt>
                <c:pt idx="53869">
                  <c:v>0.96485823288137418</c:v>
                </c:pt>
                <c:pt idx="53870">
                  <c:v>0.96487614407766298</c:v>
                </c:pt>
                <c:pt idx="53871">
                  <c:v>0.96489405527395178</c:v>
                </c:pt>
                <c:pt idx="53872">
                  <c:v>0.96491196647024058</c:v>
                </c:pt>
                <c:pt idx="53873">
                  <c:v>0.96492987766652938</c:v>
                </c:pt>
                <c:pt idx="53874">
                  <c:v>0.96494778886281818</c:v>
                </c:pt>
                <c:pt idx="53875">
                  <c:v>0.96496570005910698</c:v>
                </c:pt>
                <c:pt idx="53876">
                  <c:v>0.96498361125539578</c:v>
                </c:pt>
                <c:pt idx="53877">
                  <c:v>0.96500152245168458</c:v>
                </c:pt>
                <c:pt idx="53878">
                  <c:v>0.96501943364797338</c:v>
                </c:pt>
                <c:pt idx="53879">
                  <c:v>0.96503734484426218</c:v>
                </c:pt>
                <c:pt idx="53880">
                  <c:v>0.96505525604055098</c:v>
                </c:pt>
                <c:pt idx="53881">
                  <c:v>0.96507316723683978</c:v>
                </c:pt>
                <c:pt idx="53882">
                  <c:v>0.96509107843312858</c:v>
                </c:pt>
                <c:pt idx="53883">
                  <c:v>0.96510898962941738</c:v>
                </c:pt>
                <c:pt idx="53884">
                  <c:v>0.96512690082570618</c:v>
                </c:pt>
                <c:pt idx="53885">
                  <c:v>0.96514481202199498</c:v>
                </c:pt>
                <c:pt idx="53886">
                  <c:v>0.96516272321828378</c:v>
                </c:pt>
                <c:pt idx="53887">
                  <c:v>0.96518063441457258</c:v>
                </c:pt>
                <c:pt idx="53888">
                  <c:v>0.96519854561086138</c:v>
                </c:pt>
                <c:pt idx="53889">
                  <c:v>0.96521645680715018</c:v>
                </c:pt>
                <c:pt idx="53890">
                  <c:v>0.96523436800343898</c:v>
                </c:pt>
                <c:pt idx="53891">
                  <c:v>0.96525227919972778</c:v>
                </c:pt>
                <c:pt idx="53892">
                  <c:v>0.96527019039601658</c:v>
                </c:pt>
                <c:pt idx="53893">
                  <c:v>0.96528810159230538</c:v>
                </c:pt>
                <c:pt idx="53894">
                  <c:v>0.96530601278859418</c:v>
                </c:pt>
                <c:pt idx="53895">
                  <c:v>0.96532392398488298</c:v>
                </c:pt>
                <c:pt idx="53896">
                  <c:v>0.96534183518117178</c:v>
                </c:pt>
                <c:pt idx="53897">
                  <c:v>0.96535974637746058</c:v>
                </c:pt>
                <c:pt idx="53898">
                  <c:v>0.96537765757374938</c:v>
                </c:pt>
                <c:pt idx="53899">
                  <c:v>0.96539556877003818</c:v>
                </c:pt>
                <c:pt idx="53900">
                  <c:v>0.96541347996632698</c:v>
                </c:pt>
                <c:pt idx="53901">
                  <c:v>0.96543139116261578</c:v>
                </c:pt>
                <c:pt idx="53902">
                  <c:v>0.96544930235890458</c:v>
                </c:pt>
                <c:pt idx="53903">
                  <c:v>0.96546721355519338</c:v>
                </c:pt>
                <c:pt idx="53904">
                  <c:v>0.96548512475148218</c:v>
                </c:pt>
                <c:pt idx="53905">
                  <c:v>0.96550303594777098</c:v>
                </c:pt>
                <c:pt idx="53906">
                  <c:v>0.96552094714405978</c:v>
                </c:pt>
                <c:pt idx="53907">
                  <c:v>0.96553885834034858</c:v>
                </c:pt>
                <c:pt idx="53908">
                  <c:v>0.96555676953663738</c:v>
                </c:pt>
                <c:pt idx="53909">
                  <c:v>0.96557468073292618</c:v>
                </c:pt>
                <c:pt idx="53910">
                  <c:v>0.96559259192921498</c:v>
                </c:pt>
                <c:pt idx="53911">
                  <c:v>0.96561050312550378</c:v>
                </c:pt>
                <c:pt idx="53912">
                  <c:v>0.96562841432179258</c:v>
                </c:pt>
                <c:pt idx="53913">
                  <c:v>0.96564632551808138</c:v>
                </c:pt>
                <c:pt idx="53914">
                  <c:v>0.96566423671437018</c:v>
                </c:pt>
                <c:pt idx="53915">
                  <c:v>0.96568214791065898</c:v>
                </c:pt>
                <c:pt idx="53916">
                  <c:v>0.96570005910694778</c:v>
                </c:pt>
                <c:pt idx="53917">
                  <c:v>0.96571797030323658</c:v>
                </c:pt>
                <c:pt idx="53918">
                  <c:v>0.96573588149952538</c:v>
                </c:pt>
                <c:pt idx="53919">
                  <c:v>0.96575379269581418</c:v>
                </c:pt>
                <c:pt idx="53920">
                  <c:v>0.96577170389210298</c:v>
                </c:pt>
                <c:pt idx="53921">
                  <c:v>0.96578961508839178</c:v>
                </c:pt>
                <c:pt idx="53922">
                  <c:v>0.96580752628468058</c:v>
                </c:pt>
                <c:pt idx="53923">
                  <c:v>0.96582543748096938</c:v>
                </c:pt>
                <c:pt idx="53924">
                  <c:v>0.96584334867725818</c:v>
                </c:pt>
                <c:pt idx="53925">
                  <c:v>0.96586125987354698</c:v>
                </c:pt>
                <c:pt idx="53926">
                  <c:v>0.96587917106983578</c:v>
                </c:pt>
                <c:pt idx="53927">
                  <c:v>0.96589708226612458</c:v>
                </c:pt>
                <c:pt idx="53928">
                  <c:v>0.96591499346241338</c:v>
                </c:pt>
                <c:pt idx="53929">
                  <c:v>0.96593290465870218</c:v>
                </c:pt>
                <c:pt idx="53930">
                  <c:v>0.96595081585499099</c:v>
                </c:pt>
                <c:pt idx="53931">
                  <c:v>0.96596872705127979</c:v>
                </c:pt>
                <c:pt idx="53932">
                  <c:v>0.96598663824756859</c:v>
                </c:pt>
                <c:pt idx="53933">
                  <c:v>0.96600454944385739</c:v>
                </c:pt>
                <c:pt idx="53934">
                  <c:v>0.96602246064014619</c:v>
                </c:pt>
                <c:pt idx="53935">
                  <c:v>0.96604037183643499</c:v>
                </c:pt>
                <c:pt idx="53936">
                  <c:v>0.96605828303272379</c:v>
                </c:pt>
                <c:pt idx="53937">
                  <c:v>0.96607619422901259</c:v>
                </c:pt>
                <c:pt idx="53938">
                  <c:v>0.96609410542530139</c:v>
                </c:pt>
                <c:pt idx="53939">
                  <c:v>0.96611201662159019</c:v>
                </c:pt>
                <c:pt idx="53940">
                  <c:v>0.96612992781787899</c:v>
                </c:pt>
                <c:pt idx="53941">
                  <c:v>0.96614783901416779</c:v>
                </c:pt>
                <c:pt idx="53942">
                  <c:v>0.96616575021045659</c:v>
                </c:pt>
                <c:pt idx="53943">
                  <c:v>0.96618366140674539</c:v>
                </c:pt>
                <c:pt idx="53944">
                  <c:v>0.96620157260303419</c:v>
                </c:pt>
                <c:pt idx="53945">
                  <c:v>0.96621948379932299</c:v>
                </c:pt>
                <c:pt idx="53946">
                  <c:v>0.96623739499561179</c:v>
                </c:pt>
                <c:pt idx="53947">
                  <c:v>0.96625530619190059</c:v>
                </c:pt>
                <c:pt idx="53948">
                  <c:v>0.96627321738818939</c:v>
                </c:pt>
                <c:pt idx="53949">
                  <c:v>0.96629112858447819</c:v>
                </c:pt>
                <c:pt idx="53950">
                  <c:v>0.96630903978076699</c:v>
                </c:pt>
                <c:pt idx="53951">
                  <c:v>0.96632695097705579</c:v>
                </c:pt>
                <c:pt idx="53952">
                  <c:v>0.96634486217334459</c:v>
                </c:pt>
                <c:pt idx="53953">
                  <c:v>0.96636277336963339</c:v>
                </c:pt>
                <c:pt idx="53954">
                  <c:v>0.96638068456592219</c:v>
                </c:pt>
                <c:pt idx="53955">
                  <c:v>0.96639859576221099</c:v>
                </c:pt>
                <c:pt idx="53956">
                  <c:v>0.96641650695849979</c:v>
                </c:pt>
                <c:pt idx="53957">
                  <c:v>0.96643441815478859</c:v>
                </c:pt>
                <c:pt idx="53958">
                  <c:v>0.96645232935107739</c:v>
                </c:pt>
                <c:pt idx="53959">
                  <c:v>0.96647024054736619</c:v>
                </c:pt>
                <c:pt idx="53960">
                  <c:v>0.96648815174365499</c:v>
                </c:pt>
                <c:pt idx="53961">
                  <c:v>0.96650606293994379</c:v>
                </c:pt>
                <c:pt idx="53962">
                  <c:v>0.96652397413623259</c:v>
                </c:pt>
                <c:pt idx="53963">
                  <c:v>0.96654188533252139</c:v>
                </c:pt>
                <c:pt idx="53964">
                  <c:v>0.96655979652881019</c:v>
                </c:pt>
                <c:pt idx="53965">
                  <c:v>0.96657770772509899</c:v>
                </c:pt>
                <c:pt idx="53966">
                  <c:v>0.96659561892138779</c:v>
                </c:pt>
                <c:pt idx="53967">
                  <c:v>0.96661353011767659</c:v>
                </c:pt>
                <c:pt idx="53968">
                  <c:v>0.96663144131396539</c:v>
                </c:pt>
                <c:pt idx="53969">
                  <c:v>0.96664935251025419</c:v>
                </c:pt>
                <c:pt idx="53970">
                  <c:v>0.96666726370654299</c:v>
                </c:pt>
                <c:pt idx="53971">
                  <c:v>0.96668517490283179</c:v>
                </c:pt>
                <c:pt idx="53972">
                  <c:v>0.96670308609912059</c:v>
                </c:pt>
                <c:pt idx="53973">
                  <c:v>0.96672099729540939</c:v>
                </c:pt>
                <c:pt idx="53974">
                  <c:v>0.96673890849169819</c:v>
                </c:pt>
                <c:pt idx="53975">
                  <c:v>0.96675681968798699</c:v>
                </c:pt>
                <c:pt idx="53976">
                  <c:v>0.96677473088427579</c:v>
                </c:pt>
                <c:pt idx="53977">
                  <c:v>0.96679264208056459</c:v>
                </c:pt>
                <c:pt idx="53978">
                  <c:v>0.96681055327685339</c:v>
                </c:pt>
                <c:pt idx="53979">
                  <c:v>0.96682846447314219</c:v>
                </c:pt>
                <c:pt idx="53980">
                  <c:v>0.96684637566943099</c:v>
                </c:pt>
                <c:pt idx="53981">
                  <c:v>0.96686428686571979</c:v>
                </c:pt>
                <c:pt idx="53982">
                  <c:v>0.96688219806200859</c:v>
                </c:pt>
                <c:pt idx="53983">
                  <c:v>0.96690010925829739</c:v>
                </c:pt>
                <c:pt idx="53984">
                  <c:v>0.96691802045458619</c:v>
                </c:pt>
                <c:pt idx="53985">
                  <c:v>0.96693593165087499</c:v>
                </c:pt>
                <c:pt idx="53986">
                  <c:v>0.96695384284716379</c:v>
                </c:pt>
                <c:pt idx="53987">
                  <c:v>0.96697175404345259</c:v>
                </c:pt>
                <c:pt idx="53988">
                  <c:v>0.96698966523974139</c:v>
                </c:pt>
                <c:pt idx="53989">
                  <c:v>0.96700757643603019</c:v>
                </c:pt>
                <c:pt idx="53990">
                  <c:v>0.96702548763231899</c:v>
                </c:pt>
                <c:pt idx="53991">
                  <c:v>0.96704339882860779</c:v>
                </c:pt>
                <c:pt idx="53992">
                  <c:v>0.96706131002489659</c:v>
                </c:pt>
                <c:pt idx="53993">
                  <c:v>0.96707922122118539</c:v>
                </c:pt>
                <c:pt idx="53994">
                  <c:v>0.96709713241747419</c:v>
                </c:pt>
                <c:pt idx="53995">
                  <c:v>0.96711504361376299</c:v>
                </c:pt>
                <c:pt idx="53996">
                  <c:v>0.96713295481005179</c:v>
                </c:pt>
                <c:pt idx="53997">
                  <c:v>0.96715086600634059</c:v>
                </c:pt>
                <c:pt idx="53998">
                  <c:v>0.96716877720262939</c:v>
                </c:pt>
                <c:pt idx="53999">
                  <c:v>0.96718668839891819</c:v>
                </c:pt>
                <c:pt idx="54000">
                  <c:v>0.96720459959520699</c:v>
                </c:pt>
                <c:pt idx="54001">
                  <c:v>0.96722251079149579</c:v>
                </c:pt>
                <c:pt idx="54002">
                  <c:v>0.96724042198778459</c:v>
                </c:pt>
                <c:pt idx="54003">
                  <c:v>0.96725833318407339</c:v>
                </c:pt>
                <c:pt idx="54004">
                  <c:v>0.96727624438036219</c:v>
                </c:pt>
                <c:pt idx="54005">
                  <c:v>0.96729415557665099</c:v>
                </c:pt>
                <c:pt idx="54006">
                  <c:v>0.96731206677293979</c:v>
                </c:pt>
                <c:pt idx="54007">
                  <c:v>0.96732997796922859</c:v>
                </c:pt>
                <c:pt idx="54008">
                  <c:v>0.96734788916551739</c:v>
                </c:pt>
                <c:pt idx="54009">
                  <c:v>0.96736580036180619</c:v>
                </c:pt>
                <c:pt idx="54010">
                  <c:v>0.96738371155809499</c:v>
                </c:pt>
                <c:pt idx="54011">
                  <c:v>0.96740162275438379</c:v>
                </c:pt>
                <c:pt idx="54012">
                  <c:v>0.96741953395067259</c:v>
                </c:pt>
                <c:pt idx="54013">
                  <c:v>0.96743744514696139</c:v>
                </c:pt>
                <c:pt idx="54014">
                  <c:v>0.96745535634325019</c:v>
                </c:pt>
                <c:pt idx="54015">
                  <c:v>0.96747326753953899</c:v>
                </c:pt>
                <c:pt idx="54016">
                  <c:v>0.96749117873582779</c:v>
                </c:pt>
                <c:pt idx="54017">
                  <c:v>0.96750908993211659</c:v>
                </c:pt>
                <c:pt idx="54018">
                  <c:v>0.9675270011284054</c:v>
                </c:pt>
                <c:pt idx="54019">
                  <c:v>0.9675449123246942</c:v>
                </c:pt>
                <c:pt idx="54020">
                  <c:v>0.967562823520983</c:v>
                </c:pt>
                <c:pt idx="54021">
                  <c:v>0.9675807347172718</c:v>
                </c:pt>
                <c:pt idx="54022">
                  <c:v>0.9675986459135606</c:v>
                </c:pt>
                <c:pt idx="54023">
                  <c:v>0.9676165571098494</c:v>
                </c:pt>
                <c:pt idx="54024">
                  <c:v>0.9676344683061382</c:v>
                </c:pt>
                <c:pt idx="54025">
                  <c:v>0.967652379502427</c:v>
                </c:pt>
                <c:pt idx="54026">
                  <c:v>0.9676702906987158</c:v>
                </c:pt>
                <c:pt idx="54027">
                  <c:v>0.9676882018950046</c:v>
                </c:pt>
                <c:pt idx="54028">
                  <c:v>0.9677061130912934</c:v>
                </c:pt>
                <c:pt idx="54029">
                  <c:v>0.9677240242875822</c:v>
                </c:pt>
                <c:pt idx="54030">
                  <c:v>0.967741935483871</c:v>
                </c:pt>
                <c:pt idx="54031">
                  <c:v>0.9677598466801598</c:v>
                </c:pt>
                <c:pt idx="54032">
                  <c:v>0.9677777578764486</c:v>
                </c:pt>
                <c:pt idx="54033">
                  <c:v>0.9677956690727374</c:v>
                </c:pt>
                <c:pt idx="54034">
                  <c:v>0.9678135802690262</c:v>
                </c:pt>
                <c:pt idx="54035">
                  <c:v>0.967831491465315</c:v>
                </c:pt>
                <c:pt idx="54036">
                  <c:v>0.9678494026616038</c:v>
                </c:pt>
                <c:pt idx="54037">
                  <c:v>0.9678673138578926</c:v>
                </c:pt>
                <c:pt idx="54038">
                  <c:v>0.9678852250541814</c:v>
                </c:pt>
                <c:pt idx="54039">
                  <c:v>0.9679031362504702</c:v>
                </c:pt>
                <c:pt idx="54040">
                  <c:v>0.967921047446759</c:v>
                </c:pt>
                <c:pt idx="54041">
                  <c:v>0.9679389586430478</c:v>
                </c:pt>
                <c:pt idx="54042">
                  <c:v>0.9679568698393366</c:v>
                </c:pt>
                <c:pt idx="54043">
                  <c:v>0.9679747810356254</c:v>
                </c:pt>
                <c:pt idx="54044">
                  <c:v>0.9679926922319142</c:v>
                </c:pt>
                <c:pt idx="54045">
                  <c:v>0.968010603428203</c:v>
                </c:pt>
                <c:pt idx="54046">
                  <c:v>0.9680285146244918</c:v>
                </c:pt>
                <c:pt idx="54047">
                  <c:v>0.9680464258207806</c:v>
                </c:pt>
                <c:pt idx="54048">
                  <c:v>0.9680643370170694</c:v>
                </c:pt>
                <c:pt idx="54049">
                  <c:v>0.9680822482133582</c:v>
                </c:pt>
                <c:pt idx="54050">
                  <c:v>0.968100159409647</c:v>
                </c:pt>
                <c:pt idx="54051">
                  <c:v>0.9681180706059358</c:v>
                </c:pt>
                <c:pt idx="54052">
                  <c:v>0.9681359818022246</c:v>
                </c:pt>
                <c:pt idx="54053">
                  <c:v>0.9681538929985134</c:v>
                </c:pt>
                <c:pt idx="54054">
                  <c:v>0.9681718041948022</c:v>
                </c:pt>
                <c:pt idx="54055">
                  <c:v>0.968189715391091</c:v>
                </c:pt>
                <c:pt idx="54056">
                  <c:v>0.9682076265873798</c:v>
                </c:pt>
                <c:pt idx="54057">
                  <c:v>0.9682255377836686</c:v>
                </c:pt>
                <c:pt idx="54058">
                  <c:v>0.9682434489799574</c:v>
                </c:pt>
                <c:pt idx="54059">
                  <c:v>0.9682613601762462</c:v>
                </c:pt>
                <c:pt idx="54060">
                  <c:v>0.968279271372535</c:v>
                </c:pt>
                <c:pt idx="54061">
                  <c:v>0.9682971825688238</c:v>
                </c:pt>
                <c:pt idx="54062">
                  <c:v>0.9683150937651126</c:v>
                </c:pt>
                <c:pt idx="54063">
                  <c:v>0.9683330049614014</c:v>
                </c:pt>
                <c:pt idx="54064">
                  <c:v>0.9683509161576902</c:v>
                </c:pt>
                <c:pt idx="54065">
                  <c:v>0.968368827353979</c:v>
                </c:pt>
                <c:pt idx="54066">
                  <c:v>0.9683867385502678</c:v>
                </c:pt>
                <c:pt idx="54067">
                  <c:v>0.9684046497465566</c:v>
                </c:pt>
                <c:pt idx="54068">
                  <c:v>0.9684225609428454</c:v>
                </c:pt>
                <c:pt idx="54069">
                  <c:v>0.9684404721391342</c:v>
                </c:pt>
                <c:pt idx="54070">
                  <c:v>0.968458383335423</c:v>
                </c:pt>
                <c:pt idx="54071">
                  <c:v>0.9684762945317118</c:v>
                </c:pt>
                <c:pt idx="54072">
                  <c:v>0.9684942057280006</c:v>
                </c:pt>
                <c:pt idx="54073">
                  <c:v>0.9685121169242894</c:v>
                </c:pt>
                <c:pt idx="54074">
                  <c:v>0.9685300281205782</c:v>
                </c:pt>
                <c:pt idx="54075">
                  <c:v>0.968547939316867</c:v>
                </c:pt>
                <c:pt idx="54076">
                  <c:v>0.9685658505131558</c:v>
                </c:pt>
                <c:pt idx="54077">
                  <c:v>0.9685837617094446</c:v>
                </c:pt>
                <c:pt idx="54078">
                  <c:v>0.9686016729057334</c:v>
                </c:pt>
                <c:pt idx="54079">
                  <c:v>0.9686195841020222</c:v>
                </c:pt>
                <c:pt idx="54080">
                  <c:v>0.968637495298311</c:v>
                </c:pt>
                <c:pt idx="54081">
                  <c:v>0.9686554064945998</c:v>
                </c:pt>
                <c:pt idx="54082">
                  <c:v>0.9686733176908886</c:v>
                </c:pt>
                <c:pt idx="54083">
                  <c:v>0.9686912288871774</c:v>
                </c:pt>
                <c:pt idx="54084">
                  <c:v>0.9687091400834662</c:v>
                </c:pt>
                <c:pt idx="54085">
                  <c:v>0.968727051279755</c:v>
                </c:pt>
                <c:pt idx="54086">
                  <c:v>0.9687449624760438</c:v>
                </c:pt>
                <c:pt idx="54087">
                  <c:v>0.9687628736723326</c:v>
                </c:pt>
                <c:pt idx="54088">
                  <c:v>0.9687807848686214</c:v>
                </c:pt>
                <c:pt idx="54089">
                  <c:v>0.9687986960649102</c:v>
                </c:pt>
                <c:pt idx="54090">
                  <c:v>0.968816607261199</c:v>
                </c:pt>
                <c:pt idx="54091">
                  <c:v>0.9688345184574878</c:v>
                </c:pt>
                <c:pt idx="54092">
                  <c:v>0.9688524296537766</c:v>
                </c:pt>
                <c:pt idx="54093">
                  <c:v>0.9688703408500654</c:v>
                </c:pt>
                <c:pt idx="54094">
                  <c:v>0.9688882520463542</c:v>
                </c:pt>
                <c:pt idx="54095">
                  <c:v>0.968906163242643</c:v>
                </c:pt>
                <c:pt idx="54096">
                  <c:v>0.9689240744389318</c:v>
                </c:pt>
                <c:pt idx="54097">
                  <c:v>0.9689419856352206</c:v>
                </c:pt>
                <c:pt idx="54098">
                  <c:v>0.9689598968315094</c:v>
                </c:pt>
                <c:pt idx="54099">
                  <c:v>0.9689778080277982</c:v>
                </c:pt>
                <c:pt idx="54100">
                  <c:v>0.968995719224087</c:v>
                </c:pt>
                <c:pt idx="54101">
                  <c:v>0.9690136304203758</c:v>
                </c:pt>
                <c:pt idx="54102">
                  <c:v>0.9690315416166646</c:v>
                </c:pt>
                <c:pt idx="54103">
                  <c:v>0.9690494528129534</c:v>
                </c:pt>
                <c:pt idx="54104">
                  <c:v>0.9690673640092422</c:v>
                </c:pt>
                <c:pt idx="54105">
                  <c:v>0.969085275205531</c:v>
                </c:pt>
                <c:pt idx="54106">
                  <c:v>0.9691031864018198</c:v>
                </c:pt>
                <c:pt idx="54107">
                  <c:v>0.96912109759810861</c:v>
                </c:pt>
                <c:pt idx="54108">
                  <c:v>0.96913900879439741</c:v>
                </c:pt>
                <c:pt idx="54109">
                  <c:v>0.96915691999068621</c:v>
                </c:pt>
                <c:pt idx="54110">
                  <c:v>0.96917483118697501</c:v>
                </c:pt>
                <c:pt idx="54111">
                  <c:v>0.96919274238326381</c:v>
                </c:pt>
                <c:pt idx="54112">
                  <c:v>0.96921065357955261</c:v>
                </c:pt>
                <c:pt idx="54113">
                  <c:v>0.96922856477584141</c:v>
                </c:pt>
                <c:pt idx="54114">
                  <c:v>0.96924647597213021</c:v>
                </c:pt>
                <c:pt idx="54115">
                  <c:v>0.96926438716841901</c:v>
                </c:pt>
                <c:pt idx="54116">
                  <c:v>0.96928229836470781</c:v>
                </c:pt>
                <c:pt idx="54117">
                  <c:v>0.96930020956099661</c:v>
                </c:pt>
                <c:pt idx="54118">
                  <c:v>0.96931812075728541</c:v>
                </c:pt>
                <c:pt idx="54119">
                  <c:v>0.96933603195357421</c:v>
                </c:pt>
                <c:pt idx="54120">
                  <c:v>0.96935394314986301</c:v>
                </c:pt>
                <c:pt idx="54121">
                  <c:v>0.96937185434615181</c:v>
                </c:pt>
                <c:pt idx="54122">
                  <c:v>0.96938976554244061</c:v>
                </c:pt>
                <c:pt idx="54123">
                  <c:v>0.96940767673872941</c:v>
                </c:pt>
                <c:pt idx="54124">
                  <c:v>0.96942558793501821</c:v>
                </c:pt>
                <c:pt idx="54125">
                  <c:v>0.96944349913130701</c:v>
                </c:pt>
                <c:pt idx="54126">
                  <c:v>0.96946141032759581</c:v>
                </c:pt>
                <c:pt idx="54127">
                  <c:v>0.96947932152388461</c:v>
                </c:pt>
                <c:pt idx="54128">
                  <c:v>0.96949723272017341</c:v>
                </c:pt>
                <c:pt idx="54129">
                  <c:v>0.96951514391646221</c:v>
                </c:pt>
                <c:pt idx="54130">
                  <c:v>0.96953305511275101</c:v>
                </c:pt>
                <c:pt idx="54131">
                  <c:v>0.96955096630903981</c:v>
                </c:pt>
                <c:pt idx="54132">
                  <c:v>0.96956887750532861</c:v>
                </c:pt>
                <c:pt idx="54133">
                  <c:v>0.96958678870161741</c:v>
                </c:pt>
                <c:pt idx="54134">
                  <c:v>0.96960469989790621</c:v>
                </c:pt>
                <c:pt idx="54135">
                  <c:v>0.96962261109419501</c:v>
                </c:pt>
                <c:pt idx="54136">
                  <c:v>0.96964052229048381</c:v>
                </c:pt>
                <c:pt idx="54137">
                  <c:v>0.96965843348677261</c:v>
                </c:pt>
                <c:pt idx="54138">
                  <c:v>0.96967634468306141</c:v>
                </c:pt>
                <c:pt idx="54139">
                  <c:v>0.96969425587935021</c:v>
                </c:pt>
                <c:pt idx="54140">
                  <c:v>0.96971216707563901</c:v>
                </c:pt>
                <c:pt idx="54141">
                  <c:v>0.96973007827192781</c:v>
                </c:pt>
                <c:pt idx="54142">
                  <c:v>0.96974798946821661</c:v>
                </c:pt>
                <c:pt idx="54143">
                  <c:v>0.96976590066450541</c:v>
                </c:pt>
                <c:pt idx="54144">
                  <c:v>0.96978381186079421</c:v>
                </c:pt>
                <c:pt idx="54145">
                  <c:v>0.96980172305708301</c:v>
                </c:pt>
                <c:pt idx="54146">
                  <c:v>0.96981963425337181</c:v>
                </c:pt>
                <c:pt idx="54147">
                  <c:v>0.96983754544966061</c:v>
                </c:pt>
                <c:pt idx="54148">
                  <c:v>0.96985545664594941</c:v>
                </c:pt>
                <c:pt idx="54149">
                  <c:v>0.96987336784223821</c:v>
                </c:pt>
                <c:pt idx="54150">
                  <c:v>0.96989127903852701</c:v>
                </c:pt>
                <c:pt idx="54151">
                  <c:v>0.96990919023481581</c:v>
                </c:pt>
                <c:pt idx="54152">
                  <c:v>0.96992710143110461</c:v>
                </c:pt>
                <c:pt idx="54153">
                  <c:v>0.96994501262739341</c:v>
                </c:pt>
                <c:pt idx="54154">
                  <c:v>0.96996292382368221</c:v>
                </c:pt>
                <c:pt idx="54155">
                  <c:v>0.96998083501997101</c:v>
                </c:pt>
                <c:pt idx="54156">
                  <c:v>0.96999874621625981</c:v>
                </c:pt>
                <c:pt idx="54157">
                  <c:v>0.97001665741254861</c:v>
                </c:pt>
                <c:pt idx="54158">
                  <c:v>0.97003456860883741</c:v>
                </c:pt>
                <c:pt idx="54159">
                  <c:v>0.97005247980512621</c:v>
                </c:pt>
                <c:pt idx="54160">
                  <c:v>0.97007039100141501</c:v>
                </c:pt>
                <c:pt idx="54161">
                  <c:v>0.97008830219770381</c:v>
                </c:pt>
                <c:pt idx="54162">
                  <c:v>0.97010621339399261</c:v>
                </c:pt>
                <c:pt idx="54163">
                  <c:v>0.97012412459028141</c:v>
                </c:pt>
                <c:pt idx="54164">
                  <c:v>0.97014203578657021</c:v>
                </c:pt>
                <c:pt idx="54165">
                  <c:v>0.97015994698285901</c:v>
                </c:pt>
                <c:pt idx="54166">
                  <c:v>0.97017785817914781</c:v>
                </c:pt>
                <c:pt idx="54167">
                  <c:v>0.97019576937543661</c:v>
                </c:pt>
                <c:pt idx="54168">
                  <c:v>0.97021368057172541</c:v>
                </c:pt>
                <c:pt idx="54169">
                  <c:v>0.97023159176801421</c:v>
                </c:pt>
                <c:pt idx="54170">
                  <c:v>0.97024950296430301</c:v>
                </c:pt>
                <c:pt idx="54171">
                  <c:v>0.97026741416059181</c:v>
                </c:pt>
                <c:pt idx="54172">
                  <c:v>0.97028532535688061</c:v>
                </c:pt>
                <c:pt idx="54173">
                  <c:v>0.97030323655316941</c:v>
                </c:pt>
                <c:pt idx="54174">
                  <c:v>0.97032114774945821</c:v>
                </c:pt>
                <c:pt idx="54175">
                  <c:v>0.97033905894574701</c:v>
                </c:pt>
                <c:pt idx="54176">
                  <c:v>0.97035697014203581</c:v>
                </c:pt>
                <c:pt idx="54177">
                  <c:v>0.97037488133832461</c:v>
                </c:pt>
                <c:pt idx="54178">
                  <c:v>0.97039279253461341</c:v>
                </c:pt>
                <c:pt idx="54179">
                  <c:v>0.97041070373090221</c:v>
                </c:pt>
                <c:pt idx="54180">
                  <c:v>0.97042861492719101</c:v>
                </c:pt>
                <c:pt idx="54181">
                  <c:v>0.97044652612347981</c:v>
                </c:pt>
                <c:pt idx="54182">
                  <c:v>0.97046443731976861</c:v>
                </c:pt>
                <c:pt idx="54183">
                  <c:v>0.97048234851605741</c:v>
                </c:pt>
                <c:pt idx="54184">
                  <c:v>0.97050025971234621</c:v>
                </c:pt>
                <c:pt idx="54185">
                  <c:v>0.97051817090863501</c:v>
                </c:pt>
                <c:pt idx="54186">
                  <c:v>0.97053608210492381</c:v>
                </c:pt>
                <c:pt idx="54187">
                  <c:v>0.97055399330121261</c:v>
                </c:pt>
                <c:pt idx="54188">
                  <c:v>0.97057190449750141</c:v>
                </c:pt>
                <c:pt idx="54189">
                  <c:v>0.97058981569379021</c:v>
                </c:pt>
                <c:pt idx="54190">
                  <c:v>0.97060772689007901</c:v>
                </c:pt>
                <c:pt idx="54191">
                  <c:v>0.97062563808636781</c:v>
                </c:pt>
                <c:pt idx="54192">
                  <c:v>0.97064354928265661</c:v>
                </c:pt>
                <c:pt idx="54193">
                  <c:v>0.97066146047894541</c:v>
                </c:pt>
                <c:pt idx="54194">
                  <c:v>0.97067937167523421</c:v>
                </c:pt>
                <c:pt idx="54195">
                  <c:v>0.97069728287152302</c:v>
                </c:pt>
                <c:pt idx="54196">
                  <c:v>0.97071519406781182</c:v>
                </c:pt>
                <c:pt idx="54197">
                  <c:v>0.97073310526410062</c:v>
                </c:pt>
                <c:pt idx="54198">
                  <c:v>0.97075101646038942</c:v>
                </c:pt>
                <c:pt idx="54199">
                  <c:v>0.97076892765667822</c:v>
                </c:pt>
                <c:pt idx="54200">
                  <c:v>0.97078683885296702</c:v>
                </c:pt>
                <c:pt idx="54201">
                  <c:v>0.97080475004925582</c:v>
                </c:pt>
                <c:pt idx="54202">
                  <c:v>0.97082266124554462</c:v>
                </c:pt>
                <c:pt idx="54203">
                  <c:v>0.97084057244183342</c:v>
                </c:pt>
                <c:pt idx="54204">
                  <c:v>0.97085848363812222</c:v>
                </c:pt>
                <c:pt idx="54205">
                  <c:v>0.97087639483441102</c:v>
                </c:pt>
                <c:pt idx="54206">
                  <c:v>0.97089430603069982</c:v>
                </c:pt>
                <c:pt idx="54207">
                  <c:v>0.97091221722698862</c:v>
                </c:pt>
                <c:pt idx="54208">
                  <c:v>0.97093012842327742</c:v>
                </c:pt>
                <c:pt idx="54209">
                  <c:v>0.97094803961956622</c:v>
                </c:pt>
                <c:pt idx="54210">
                  <c:v>0.97096595081585502</c:v>
                </c:pt>
                <c:pt idx="54211">
                  <c:v>0.97098386201214382</c:v>
                </c:pt>
                <c:pt idx="54212">
                  <c:v>0.97100177320843262</c:v>
                </c:pt>
                <c:pt idx="54213">
                  <c:v>0.97101968440472142</c:v>
                </c:pt>
                <c:pt idx="54214">
                  <c:v>0.97103759560101022</c:v>
                </c:pt>
                <c:pt idx="54215">
                  <c:v>0.97105550679729902</c:v>
                </c:pt>
                <c:pt idx="54216">
                  <c:v>0.97107341799358782</c:v>
                </c:pt>
                <c:pt idx="54217">
                  <c:v>0.97109132918987662</c:v>
                </c:pt>
                <c:pt idx="54218">
                  <c:v>0.97110924038616542</c:v>
                </c:pt>
                <c:pt idx="54219">
                  <c:v>0.97112715158245422</c:v>
                </c:pt>
                <c:pt idx="54220">
                  <c:v>0.97114506277874302</c:v>
                </c:pt>
                <c:pt idx="54221">
                  <c:v>0.97116297397503182</c:v>
                </c:pt>
                <c:pt idx="54222">
                  <c:v>0.97118088517132062</c:v>
                </c:pt>
                <c:pt idx="54223">
                  <c:v>0.97119879636760942</c:v>
                </c:pt>
                <c:pt idx="54224">
                  <c:v>0.97121670756389822</c:v>
                </c:pt>
                <c:pt idx="54225">
                  <c:v>0.97123461876018702</c:v>
                </c:pt>
                <c:pt idx="54226">
                  <c:v>0.97125252995647582</c:v>
                </c:pt>
                <c:pt idx="54227">
                  <c:v>0.97127044115276462</c:v>
                </c:pt>
                <c:pt idx="54228">
                  <c:v>0.97128835234905342</c:v>
                </c:pt>
                <c:pt idx="54229">
                  <c:v>0.97130626354534222</c:v>
                </c:pt>
                <c:pt idx="54230">
                  <c:v>0.97132417474163102</c:v>
                </c:pt>
                <c:pt idx="54231">
                  <c:v>0.97134208593791982</c:v>
                </c:pt>
                <c:pt idx="54232">
                  <c:v>0.97135999713420862</c:v>
                </c:pt>
                <c:pt idx="54233">
                  <c:v>0.97137790833049742</c:v>
                </c:pt>
                <c:pt idx="54234">
                  <c:v>0.97139581952678622</c:v>
                </c:pt>
                <c:pt idx="54235">
                  <c:v>0.97141373072307502</c:v>
                </c:pt>
                <c:pt idx="54236">
                  <c:v>0.97143164191936382</c:v>
                </c:pt>
                <c:pt idx="54237">
                  <c:v>0.97144955311565262</c:v>
                </c:pt>
                <c:pt idx="54238">
                  <c:v>0.97146746431194142</c:v>
                </c:pt>
                <c:pt idx="54239">
                  <c:v>0.97148537550823022</c:v>
                </c:pt>
                <c:pt idx="54240">
                  <c:v>0.97150328670451902</c:v>
                </c:pt>
                <c:pt idx="54241">
                  <c:v>0.97152119790080782</c:v>
                </c:pt>
                <c:pt idx="54242">
                  <c:v>0.97153910909709662</c:v>
                </c:pt>
                <c:pt idx="54243">
                  <c:v>0.97155702029338542</c:v>
                </c:pt>
                <c:pt idx="54244">
                  <c:v>0.97157493148967422</c:v>
                </c:pt>
                <c:pt idx="54245">
                  <c:v>0.97159284268596302</c:v>
                </c:pt>
                <c:pt idx="54246">
                  <c:v>0.97161075388225182</c:v>
                </c:pt>
                <c:pt idx="54247">
                  <c:v>0.97162866507854062</c:v>
                </c:pt>
                <c:pt idx="54248">
                  <c:v>0.97164657627482942</c:v>
                </c:pt>
                <c:pt idx="54249">
                  <c:v>0.97166448747111822</c:v>
                </c:pt>
                <c:pt idx="54250">
                  <c:v>0.97168239866740702</c:v>
                </c:pt>
                <c:pt idx="54251">
                  <c:v>0.97170030986369582</c:v>
                </c:pt>
                <c:pt idx="54252">
                  <c:v>0.97171822105998462</c:v>
                </c:pt>
                <c:pt idx="54253">
                  <c:v>0.97173613225627342</c:v>
                </c:pt>
                <c:pt idx="54254">
                  <c:v>0.97175404345256222</c:v>
                </c:pt>
                <c:pt idx="54255">
                  <c:v>0.97177195464885102</c:v>
                </c:pt>
                <c:pt idx="54256">
                  <c:v>0.97178986584513982</c:v>
                </c:pt>
                <c:pt idx="54257">
                  <c:v>0.97180777704142862</c:v>
                </c:pt>
                <c:pt idx="54258">
                  <c:v>0.97182568823771742</c:v>
                </c:pt>
                <c:pt idx="54259">
                  <c:v>0.97184359943400622</c:v>
                </c:pt>
                <c:pt idx="54260">
                  <c:v>0.97186151063029502</c:v>
                </c:pt>
                <c:pt idx="54261">
                  <c:v>0.97187942182658382</c:v>
                </c:pt>
                <c:pt idx="54262">
                  <c:v>0.97189733302287262</c:v>
                </c:pt>
                <c:pt idx="54263">
                  <c:v>0.97191524421916142</c:v>
                </c:pt>
                <c:pt idx="54264">
                  <c:v>0.97193315541545022</c:v>
                </c:pt>
                <c:pt idx="54265">
                  <c:v>0.97195106661173902</c:v>
                </c:pt>
                <c:pt idx="54266">
                  <c:v>0.97196897780802782</c:v>
                </c:pt>
                <c:pt idx="54267">
                  <c:v>0.97198688900431662</c:v>
                </c:pt>
                <c:pt idx="54268">
                  <c:v>0.97200480020060542</c:v>
                </c:pt>
                <c:pt idx="54269">
                  <c:v>0.97202271139689422</c:v>
                </c:pt>
                <c:pt idx="54270">
                  <c:v>0.97204062259318302</c:v>
                </c:pt>
                <c:pt idx="54271">
                  <c:v>0.97205853378947182</c:v>
                </c:pt>
                <c:pt idx="54272">
                  <c:v>0.97207644498576062</c:v>
                </c:pt>
                <c:pt idx="54273">
                  <c:v>0.97209435618204942</c:v>
                </c:pt>
                <c:pt idx="54274">
                  <c:v>0.97211226737833822</c:v>
                </c:pt>
                <c:pt idx="54275">
                  <c:v>0.97213017857462702</c:v>
                </c:pt>
                <c:pt idx="54276">
                  <c:v>0.97214808977091582</c:v>
                </c:pt>
                <c:pt idx="54277">
                  <c:v>0.97216600096720462</c:v>
                </c:pt>
                <c:pt idx="54278">
                  <c:v>0.97218391216349342</c:v>
                </c:pt>
                <c:pt idx="54279">
                  <c:v>0.97220182335978222</c:v>
                </c:pt>
                <c:pt idx="54280">
                  <c:v>0.97221973455607102</c:v>
                </c:pt>
                <c:pt idx="54281">
                  <c:v>0.97223764575235982</c:v>
                </c:pt>
                <c:pt idx="54282">
                  <c:v>0.97225555694864862</c:v>
                </c:pt>
                <c:pt idx="54283">
                  <c:v>0.97227346814493742</c:v>
                </c:pt>
                <c:pt idx="54284">
                  <c:v>0.97229137934122623</c:v>
                </c:pt>
                <c:pt idx="54285">
                  <c:v>0.97230929053751503</c:v>
                </c:pt>
                <c:pt idx="54286">
                  <c:v>0.97232720173380383</c:v>
                </c:pt>
                <c:pt idx="54287">
                  <c:v>0.97234511293009263</c:v>
                </c:pt>
                <c:pt idx="54288">
                  <c:v>0.97236302412638143</c:v>
                </c:pt>
                <c:pt idx="54289">
                  <c:v>0.97238093532267023</c:v>
                </c:pt>
                <c:pt idx="54290">
                  <c:v>0.97239884651895903</c:v>
                </c:pt>
                <c:pt idx="54291">
                  <c:v>0.97241675771524783</c:v>
                </c:pt>
                <c:pt idx="54292">
                  <c:v>0.97243466891153663</c:v>
                </c:pt>
                <c:pt idx="54293">
                  <c:v>0.97245258010782543</c:v>
                </c:pt>
                <c:pt idx="54294">
                  <c:v>0.97247049130411423</c:v>
                </c:pt>
                <c:pt idx="54295">
                  <c:v>0.97248840250040303</c:v>
                </c:pt>
                <c:pt idx="54296">
                  <c:v>0.97250631369669183</c:v>
                </c:pt>
                <c:pt idx="54297">
                  <c:v>0.97252422489298063</c:v>
                </c:pt>
                <c:pt idx="54298">
                  <c:v>0.97254213608926943</c:v>
                </c:pt>
                <c:pt idx="54299">
                  <c:v>0.97256004728555823</c:v>
                </c:pt>
                <c:pt idx="54300">
                  <c:v>0.97257795848184703</c:v>
                </c:pt>
                <c:pt idx="54301">
                  <c:v>0.97259586967813583</c:v>
                </c:pt>
                <c:pt idx="54302">
                  <c:v>0.97261378087442463</c:v>
                </c:pt>
                <c:pt idx="54303">
                  <c:v>0.97263169207071343</c:v>
                </c:pt>
                <c:pt idx="54304">
                  <c:v>0.97264960326700223</c:v>
                </c:pt>
                <c:pt idx="54305">
                  <c:v>0.97266751446329103</c:v>
                </c:pt>
                <c:pt idx="54306">
                  <c:v>0.97268542565957983</c:v>
                </c:pt>
                <c:pt idx="54307">
                  <c:v>0.97270333685586863</c:v>
                </c:pt>
                <c:pt idx="54308">
                  <c:v>0.97272124805215743</c:v>
                </c:pt>
                <c:pt idx="54309">
                  <c:v>0.97273915924844623</c:v>
                </c:pt>
                <c:pt idx="54310">
                  <c:v>0.97275707044473503</c:v>
                </c:pt>
                <c:pt idx="54311">
                  <c:v>0.97277498164102383</c:v>
                </c:pt>
                <c:pt idx="54312">
                  <c:v>0.97279289283731263</c:v>
                </c:pt>
                <c:pt idx="54313">
                  <c:v>0.97281080403360143</c:v>
                </c:pt>
                <c:pt idx="54314">
                  <c:v>0.97282871522989023</c:v>
                </c:pt>
                <c:pt idx="54315">
                  <c:v>0.97284662642617903</c:v>
                </c:pt>
                <c:pt idx="54316">
                  <c:v>0.97286453762246783</c:v>
                </c:pt>
                <c:pt idx="54317">
                  <c:v>0.97288244881875663</c:v>
                </c:pt>
                <c:pt idx="54318">
                  <c:v>0.97290036001504543</c:v>
                </c:pt>
                <c:pt idx="54319">
                  <c:v>0.97291827121133423</c:v>
                </c:pt>
                <c:pt idx="54320">
                  <c:v>0.97293618240762303</c:v>
                </c:pt>
                <c:pt idx="54321">
                  <c:v>0.97295409360391183</c:v>
                </c:pt>
                <c:pt idx="54322">
                  <c:v>0.97297200480020063</c:v>
                </c:pt>
                <c:pt idx="54323">
                  <c:v>0.97298991599648943</c:v>
                </c:pt>
                <c:pt idx="54324">
                  <c:v>0.97300782719277823</c:v>
                </c:pt>
                <c:pt idx="54325">
                  <c:v>0.97302573838906703</c:v>
                </c:pt>
                <c:pt idx="54326">
                  <c:v>0.97304364958535583</c:v>
                </c:pt>
                <c:pt idx="54327">
                  <c:v>0.97306156078164463</c:v>
                </c:pt>
                <c:pt idx="54328">
                  <c:v>0.97307947197793343</c:v>
                </c:pt>
                <c:pt idx="54329">
                  <c:v>0.97309738317422223</c:v>
                </c:pt>
                <c:pt idx="54330">
                  <c:v>0.97311529437051103</c:v>
                </c:pt>
                <c:pt idx="54331">
                  <c:v>0.97313320556679983</c:v>
                </c:pt>
                <c:pt idx="54332">
                  <c:v>0.97315111676308863</c:v>
                </c:pt>
                <c:pt idx="54333">
                  <c:v>0.97316902795937743</c:v>
                </c:pt>
                <c:pt idx="54334">
                  <c:v>0.97318693915566623</c:v>
                </c:pt>
                <c:pt idx="54335">
                  <c:v>0.97320485035195503</c:v>
                </c:pt>
                <c:pt idx="54336">
                  <c:v>0.97322276154824383</c:v>
                </c:pt>
                <c:pt idx="54337">
                  <c:v>0.97324067274453263</c:v>
                </c:pt>
                <c:pt idx="54338">
                  <c:v>0.97325858394082143</c:v>
                </c:pt>
                <c:pt idx="54339">
                  <c:v>0.97327649513711023</c:v>
                </c:pt>
                <c:pt idx="54340">
                  <c:v>0.97329440633339903</c:v>
                </c:pt>
                <c:pt idx="54341">
                  <c:v>0.97331231752968783</c:v>
                </c:pt>
                <c:pt idx="54342">
                  <c:v>0.97333022872597663</c:v>
                </c:pt>
                <c:pt idx="54343">
                  <c:v>0.97334813992226543</c:v>
                </c:pt>
                <c:pt idx="54344">
                  <c:v>0.97336605111855423</c:v>
                </c:pt>
                <c:pt idx="54345">
                  <c:v>0.97338396231484303</c:v>
                </c:pt>
                <c:pt idx="54346">
                  <c:v>0.97340187351113183</c:v>
                </c:pt>
                <c:pt idx="54347">
                  <c:v>0.97341978470742063</c:v>
                </c:pt>
                <c:pt idx="54348">
                  <c:v>0.97343769590370943</c:v>
                </c:pt>
                <c:pt idx="54349">
                  <c:v>0.97345560709999823</c:v>
                </c:pt>
                <c:pt idx="54350">
                  <c:v>0.97347351829628703</c:v>
                </c:pt>
                <c:pt idx="54351">
                  <c:v>0.97349142949257583</c:v>
                </c:pt>
                <c:pt idx="54352">
                  <c:v>0.97350934068886463</c:v>
                </c:pt>
                <c:pt idx="54353">
                  <c:v>0.97352725188515343</c:v>
                </c:pt>
                <c:pt idx="54354">
                  <c:v>0.97354516308144223</c:v>
                </c:pt>
                <c:pt idx="54355">
                  <c:v>0.97356307427773103</c:v>
                </c:pt>
                <c:pt idx="54356">
                  <c:v>0.97358098547401983</c:v>
                </c:pt>
                <c:pt idx="54357">
                  <c:v>0.97359889667030863</c:v>
                </c:pt>
                <c:pt idx="54358">
                  <c:v>0.97361680786659743</c:v>
                </c:pt>
                <c:pt idx="54359">
                  <c:v>0.97363471906288623</c:v>
                </c:pt>
                <c:pt idx="54360">
                  <c:v>0.97365263025917503</c:v>
                </c:pt>
                <c:pt idx="54361">
                  <c:v>0.97367054145546383</c:v>
                </c:pt>
                <c:pt idx="54362">
                  <c:v>0.97368845265175263</c:v>
                </c:pt>
                <c:pt idx="54363">
                  <c:v>0.97370636384804143</c:v>
                </c:pt>
                <c:pt idx="54364">
                  <c:v>0.97372427504433023</c:v>
                </c:pt>
                <c:pt idx="54365">
                  <c:v>0.97374218624061903</c:v>
                </c:pt>
                <c:pt idx="54366">
                  <c:v>0.97376009743690783</c:v>
                </c:pt>
                <c:pt idx="54367">
                  <c:v>0.97377800863319663</c:v>
                </c:pt>
                <c:pt idx="54368">
                  <c:v>0.97379591982948543</c:v>
                </c:pt>
                <c:pt idx="54369">
                  <c:v>0.97381383102577423</c:v>
                </c:pt>
                <c:pt idx="54370">
                  <c:v>0.97383174222206303</c:v>
                </c:pt>
                <c:pt idx="54371">
                  <c:v>0.97384965341835183</c:v>
                </c:pt>
                <c:pt idx="54372">
                  <c:v>0.97386756461464064</c:v>
                </c:pt>
                <c:pt idx="54373">
                  <c:v>0.97388547581092944</c:v>
                </c:pt>
                <c:pt idx="54374">
                  <c:v>0.97390338700721824</c:v>
                </c:pt>
                <c:pt idx="54375">
                  <c:v>0.97392129820350704</c:v>
                </c:pt>
                <c:pt idx="54376">
                  <c:v>0.97393920939979584</c:v>
                </c:pt>
                <c:pt idx="54377">
                  <c:v>0.97395712059608464</c:v>
                </c:pt>
                <c:pt idx="54378">
                  <c:v>0.97397503179237344</c:v>
                </c:pt>
                <c:pt idx="54379">
                  <c:v>0.97399294298866224</c:v>
                </c:pt>
                <c:pt idx="54380">
                  <c:v>0.97401085418495104</c:v>
                </c:pt>
                <c:pt idx="54381">
                  <c:v>0.97402876538123984</c:v>
                </c:pt>
                <c:pt idx="54382">
                  <c:v>0.97404667657752864</c:v>
                </c:pt>
                <c:pt idx="54383">
                  <c:v>0.97406458777381744</c:v>
                </c:pt>
                <c:pt idx="54384">
                  <c:v>0.97408249897010624</c:v>
                </c:pt>
                <c:pt idx="54385">
                  <c:v>0.97410041016639504</c:v>
                </c:pt>
                <c:pt idx="54386">
                  <c:v>0.97411832136268384</c:v>
                </c:pt>
                <c:pt idx="54387">
                  <c:v>0.97413623255897264</c:v>
                </c:pt>
                <c:pt idx="54388">
                  <c:v>0.97415414375526144</c:v>
                </c:pt>
                <c:pt idx="54389">
                  <c:v>0.97417205495155024</c:v>
                </c:pt>
                <c:pt idx="54390">
                  <c:v>0.97418996614783904</c:v>
                </c:pt>
                <c:pt idx="54391">
                  <c:v>0.97420787734412784</c:v>
                </c:pt>
                <c:pt idx="54392">
                  <c:v>0.97422578854041664</c:v>
                </c:pt>
                <c:pt idx="54393">
                  <c:v>0.97424369973670544</c:v>
                </c:pt>
                <c:pt idx="54394">
                  <c:v>0.97426161093299424</c:v>
                </c:pt>
                <c:pt idx="54395">
                  <c:v>0.97427952212928304</c:v>
                </c:pt>
                <c:pt idx="54396">
                  <c:v>0.97429743332557184</c:v>
                </c:pt>
                <c:pt idx="54397">
                  <c:v>0.97431534452186064</c:v>
                </c:pt>
                <c:pt idx="54398">
                  <c:v>0.97433325571814944</c:v>
                </c:pt>
                <c:pt idx="54399">
                  <c:v>0.97435116691443824</c:v>
                </c:pt>
                <c:pt idx="54400">
                  <c:v>0.97436907811072704</c:v>
                </c:pt>
                <c:pt idx="54401">
                  <c:v>0.97438698930701584</c:v>
                </c:pt>
                <c:pt idx="54402">
                  <c:v>0.97440490050330464</c:v>
                </c:pt>
                <c:pt idx="54403">
                  <c:v>0.97442281169959344</c:v>
                </c:pt>
                <c:pt idx="54404">
                  <c:v>0.97444072289588224</c:v>
                </c:pt>
                <c:pt idx="54405">
                  <c:v>0.97445863409217104</c:v>
                </c:pt>
                <c:pt idx="54406">
                  <c:v>0.97447654528845984</c:v>
                </c:pt>
                <c:pt idx="54407">
                  <c:v>0.97449445648474864</c:v>
                </c:pt>
                <c:pt idx="54408">
                  <c:v>0.97451236768103744</c:v>
                </c:pt>
                <c:pt idx="54409">
                  <c:v>0.97453027887732624</c:v>
                </c:pt>
                <c:pt idx="54410">
                  <c:v>0.97454819007361504</c:v>
                </c:pt>
                <c:pt idx="54411">
                  <c:v>0.97456610126990384</c:v>
                </c:pt>
                <c:pt idx="54412">
                  <c:v>0.97458401246619264</c:v>
                </c:pt>
                <c:pt idx="54413">
                  <c:v>0.97460192366248144</c:v>
                </c:pt>
                <c:pt idx="54414">
                  <c:v>0.97461983485877024</c:v>
                </c:pt>
                <c:pt idx="54415">
                  <c:v>0.97463774605505904</c:v>
                </c:pt>
                <c:pt idx="54416">
                  <c:v>0.97465565725134784</c:v>
                </c:pt>
                <c:pt idx="54417">
                  <c:v>0.97467356844763664</c:v>
                </c:pt>
                <c:pt idx="54418">
                  <c:v>0.97469147964392544</c:v>
                </c:pt>
                <c:pt idx="54419">
                  <c:v>0.97470939084021424</c:v>
                </c:pt>
                <c:pt idx="54420">
                  <c:v>0.97472730203650304</c:v>
                </c:pt>
                <c:pt idx="54421">
                  <c:v>0.97474521323279184</c:v>
                </c:pt>
                <c:pt idx="54422">
                  <c:v>0.97476312442908064</c:v>
                </c:pt>
                <c:pt idx="54423">
                  <c:v>0.97478103562536944</c:v>
                </c:pt>
                <c:pt idx="54424">
                  <c:v>0.97479894682165824</c:v>
                </c:pt>
                <c:pt idx="54425">
                  <c:v>0.97481685801794704</c:v>
                </c:pt>
                <c:pt idx="54426">
                  <c:v>0.97483476921423584</c:v>
                </c:pt>
                <c:pt idx="54427">
                  <c:v>0.97485268041052464</c:v>
                </c:pt>
                <c:pt idx="54428">
                  <c:v>0.97487059160681344</c:v>
                </c:pt>
                <c:pt idx="54429">
                  <c:v>0.97488850280310224</c:v>
                </c:pt>
                <c:pt idx="54430">
                  <c:v>0.97490641399939104</c:v>
                </c:pt>
                <c:pt idx="54431">
                  <c:v>0.97492432519567984</c:v>
                </c:pt>
                <c:pt idx="54432">
                  <c:v>0.97494223639196864</c:v>
                </c:pt>
                <c:pt idx="54433">
                  <c:v>0.97496014758825744</c:v>
                </c:pt>
                <c:pt idx="54434">
                  <c:v>0.97497805878454624</c:v>
                </c:pt>
                <c:pt idx="54435">
                  <c:v>0.97499596998083504</c:v>
                </c:pt>
                <c:pt idx="54436">
                  <c:v>0.97501388117712384</c:v>
                </c:pt>
                <c:pt idx="54437">
                  <c:v>0.97503179237341264</c:v>
                </c:pt>
                <c:pt idx="54438">
                  <c:v>0.97504970356970144</c:v>
                </c:pt>
                <c:pt idx="54439">
                  <c:v>0.97506761476599024</c:v>
                </c:pt>
                <c:pt idx="54440">
                  <c:v>0.97508552596227904</c:v>
                </c:pt>
                <c:pt idx="54441">
                  <c:v>0.97510343715856784</c:v>
                </c:pt>
                <c:pt idx="54442">
                  <c:v>0.97512134835485664</c:v>
                </c:pt>
                <c:pt idx="54443">
                  <c:v>0.97513925955114544</c:v>
                </c:pt>
                <c:pt idx="54444">
                  <c:v>0.97515717074743424</c:v>
                </c:pt>
                <c:pt idx="54445">
                  <c:v>0.97517508194372304</c:v>
                </c:pt>
                <c:pt idx="54446">
                  <c:v>0.97519299314001184</c:v>
                </c:pt>
                <c:pt idx="54447">
                  <c:v>0.97521090433630064</c:v>
                </c:pt>
                <c:pt idx="54448">
                  <c:v>0.97522881553258944</c:v>
                </c:pt>
                <c:pt idx="54449">
                  <c:v>0.97524672672887824</c:v>
                </c:pt>
                <c:pt idx="54450">
                  <c:v>0.97526463792516704</c:v>
                </c:pt>
                <c:pt idx="54451">
                  <c:v>0.97528254912145584</c:v>
                </c:pt>
                <c:pt idx="54452">
                  <c:v>0.97530046031774464</c:v>
                </c:pt>
                <c:pt idx="54453">
                  <c:v>0.97531837151403344</c:v>
                </c:pt>
                <c:pt idx="54454">
                  <c:v>0.97533628271032224</c:v>
                </c:pt>
                <c:pt idx="54455">
                  <c:v>0.97535419390661104</c:v>
                </c:pt>
                <c:pt idx="54456">
                  <c:v>0.97537210510289984</c:v>
                </c:pt>
                <c:pt idx="54457">
                  <c:v>0.97539001629918864</c:v>
                </c:pt>
                <c:pt idx="54458">
                  <c:v>0.97540792749547744</c:v>
                </c:pt>
                <c:pt idx="54459">
                  <c:v>0.97542583869176624</c:v>
                </c:pt>
                <c:pt idx="54460">
                  <c:v>0.97544374988805505</c:v>
                </c:pt>
                <c:pt idx="54461">
                  <c:v>0.97546166108434385</c:v>
                </c:pt>
                <c:pt idx="54462">
                  <c:v>0.97547957228063265</c:v>
                </c:pt>
                <c:pt idx="54463">
                  <c:v>0.97549748347692145</c:v>
                </c:pt>
                <c:pt idx="54464">
                  <c:v>0.97551539467321025</c:v>
                </c:pt>
                <c:pt idx="54465">
                  <c:v>0.97553330586949905</c:v>
                </c:pt>
                <c:pt idx="54466">
                  <c:v>0.97555121706578785</c:v>
                </c:pt>
                <c:pt idx="54467">
                  <c:v>0.97556912826207665</c:v>
                </c:pt>
                <c:pt idx="54468">
                  <c:v>0.97558703945836545</c:v>
                </c:pt>
                <c:pt idx="54469">
                  <c:v>0.97560495065465425</c:v>
                </c:pt>
                <c:pt idx="54470">
                  <c:v>0.97562286185094305</c:v>
                </c:pt>
                <c:pt idx="54471">
                  <c:v>0.97564077304723185</c:v>
                </c:pt>
                <c:pt idx="54472">
                  <c:v>0.97565868424352065</c:v>
                </c:pt>
                <c:pt idx="54473">
                  <c:v>0.97567659543980945</c:v>
                </c:pt>
                <c:pt idx="54474">
                  <c:v>0.97569450663609825</c:v>
                </c:pt>
                <c:pt idx="54475">
                  <c:v>0.97571241783238705</c:v>
                </c:pt>
                <c:pt idx="54476">
                  <c:v>0.97573032902867585</c:v>
                </c:pt>
                <c:pt idx="54477">
                  <c:v>0.97574824022496465</c:v>
                </c:pt>
                <c:pt idx="54478">
                  <c:v>0.97576615142125345</c:v>
                </c:pt>
                <c:pt idx="54479">
                  <c:v>0.97578406261754225</c:v>
                </c:pt>
                <c:pt idx="54480">
                  <c:v>0.97580197381383105</c:v>
                </c:pt>
                <c:pt idx="54481">
                  <c:v>0.97581988501011985</c:v>
                </c:pt>
                <c:pt idx="54482">
                  <c:v>0.97583779620640865</c:v>
                </c:pt>
                <c:pt idx="54483">
                  <c:v>0.97585570740269745</c:v>
                </c:pt>
                <c:pt idx="54484">
                  <c:v>0.97587361859898625</c:v>
                </c:pt>
                <c:pt idx="54485">
                  <c:v>0.97589152979527505</c:v>
                </c:pt>
                <c:pt idx="54486">
                  <c:v>0.97590944099156385</c:v>
                </c:pt>
                <c:pt idx="54487">
                  <c:v>0.97592735218785265</c:v>
                </c:pt>
                <c:pt idx="54488">
                  <c:v>0.97594526338414145</c:v>
                </c:pt>
                <c:pt idx="54489">
                  <c:v>0.97596317458043025</c:v>
                </c:pt>
                <c:pt idx="54490">
                  <c:v>0.97598108577671905</c:v>
                </c:pt>
                <c:pt idx="54491">
                  <c:v>0.97599899697300785</c:v>
                </c:pt>
                <c:pt idx="54492">
                  <c:v>0.97601690816929665</c:v>
                </c:pt>
                <c:pt idx="54493">
                  <c:v>0.97603481936558545</c:v>
                </c:pt>
                <c:pt idx="54494">
                  <c:v>0.97605273056187425</c:v>
                </c:pt>
                <c:pt idx="54495">
                  <c:v>0.97607064175816305</c:v>
                </c:pt>
                <c:pt idx="54496">
                  <c:v>0.97608855295445185</c:v>
                </c:pt>
                <c:pt idx="54497">
                  <c:v>0.97610646415074065</c:v>
                </c:pt>
                <c:pt idx="54498">
                  <c:v>0.97612437534702945</c:v>
                </c:pt>
                <c:pt idx="54499">
                  <c:v>0.97614228654331825</c:v>
                </c:pt>
                <c:pt idx="54500">
                  <c:v>0.97616019773960705</c:v>
                </c:pt>
                <c:pt idx="54501">
                  <c:v>0.97617810893589585</c:v>
                </c:pt>
                <c:pt idx="54502">
                  <c:v>0.97619602013218465</c:v>
                </c:pt>
                <c:pt idx="54503">
                  <c:v>0.97621393132847345</c:v>
                </c:pt>
                <c:pt idx="54504">
                  <c:v>0.97623184252476225</c:v>
                </c:pt>
                <c:pt idx="54505">
                  <c:v>0.97624975372105105</c:v>
                </c:pt>
                <c:pt idx="54506">
                  <c:v>0.97626766491733985</c:v>
                </c:pt>
                <c:pt idx="54507">
                  <c:v>0.97628557611362865</c:v>
                </c:pt>
                <c:pt idx="54508">
                  <c:v>0.97630348730991745</c:v>
                </c:pt>
                <c:pt idx="54509">
                  <c:v>0.97632139850620625</c:v>
                </c:pt>
                <c:pt idx="54510">
                  <c:v>0.97633930970249505</c:v>
                </c:pt>
                <c:pt idx="54511">
                  <c:v>0.97635722089878385</c:v>
                </c:pt>
                <c:pt idx="54512">
                  <c:v>0.97637513209507265</c:v>
                </c:pt>
                <c:pt idx="54513">
                  <c:v>0.97639304329136145</c:v>
                </c:pt>
                <c:pt idx="54514">
                  <c:v>0.97641095448765025</c:v>
                </c:pt>
                <c:pt idx="54515">
                  <c:v>0.97642886568393905</c:v>
                </c:pt>
                <c:pt idx="54516">
                  <c:v>0.97644677688022785</c:v>
                </c:pt>
                <c:pt idx="54517">
                  <c:v>0.97646468807651665</c:v>
                </c:pt>
                <c:pt idx="54518">
                  <c:v>0.97648259927280545</c:v>
                </c:pt>
                <c:pt idx="54519">
                  <c:v>0.97650051046909425</c:v>
                </c:pt>
                <c:pt idx="54520">
                  <c:v>0.97651842166538305</c:v>
                </c:pt>
                <c:pt idx="54521">
                  <c:v>0.97653633286167185</c:v>
                </c:pt>
                <c:pt idx="54522">
                  <c:v>0.97655424405796065</c:v>
                </c:pt>
                <c:pt idx="54523">
                  <c:v>0.97657215525424945</c:v>
                </c:pt>
                <c:pt idx="54524">
                  <c:v>0.97659006645053825</c:v>
                </c:pt>
                <c:pt idx="54525">
                  <c:v>0.97660797764682705</c:v>
                </c:pt>
                <c:pt idx="54526">
                  <c:v>0.97662588884311585</c:v>
                </c:pt>
                <c:pt idx="54527">
                  <c:v>0.97664380003940465</c:v>
                </c:pt>
                <c:pt idx="54528">
                  <c:v>0.97666171123569345</c:v>
                </c:pt>
                <c:pt idx="54529">
                  <c:v>0.97667962243198225</c:v>
                </c:pt>
                <c:pt idx="54530">
                  <c:v>0.97669753362827105</c:v>
                </c:pt>
                <c:pt idx="54531">
                  <c:v>0.97671544482455985</c:v>
                </c:pt>
                <c:pt idx="54532">
                  <c:v>0.97673335602084865</c:v>
                </c:pt>
                <c:pt idx="54533">
                  <c:v>0.97675126721713745</c:v>
                </c:pt>
                <c:pt idx="54534">
                  <c:v>0.97676917841342625</c:v>
                </c:pt>
                <c:pt idx="54535">
                  <c:v>0.97678708960971505</c:v>
                </c:pt>
                <c:pt idx="54536">
                  <c:v>0.97680500080600385</c:v>
                </c:pt>
                <c:pt idx="54537">
                  <c:v>0.97682291200229265</c:v>
                </c:pt>
                <c:pt idx="54538">
                  <c:v>0.97684082319858145</c:v>
                </c:pt>
                <c:pt idx="54539">
                  <c:v>0.97685873439487025</c:v>
                </c:pt>
                <c:pt idx="54540">
                  <c:v>0.97687664559115905</c:v>
                </c:pt>
                <c:pt idx="54541">
                  <c:v>0.97689455678744785</c:v>
                </c:pt>
                <c:pt idx="54542">
                  <c:v>0.97691246798373665</c:v>
                </c:pt>
                <c:pt idx="54543">
                  <c:v>0.97693037918002545</c:v>
                </c:pt>
                <c:pt idx="54544">
                  <c:v>0.97694829037631425</c:v>
                </c:pt>
                <c:pt idx="54545">
                  <c:v>0.97696620157260305</c:v>
                </c:pt>
                <c:pt idx="54546">
                  <c:v>0.97698411276889185</c:v>
                </c:pt>
                <c:pt idx="54547">
                  <c:v>0.97700202396518065</c:v>
                </c:pt>
                <c:pt idx="54548">
                  <c:v>0.97701993516146945</c:v>
                </c:pt>
                <c:pt idx="54549">
                  <c:v>0.97703784635775826</c:v>
                </c:pt>
                <c:pt idx="54550">
                  <c:v>0.97705575755404706</c:v>
                </c:pt>
                <c:pt idx="54551">
                  <c:v>0.97707366875033586</c:v>
                </c:pt>
                <c:pt idx="54552">
                  <c:v>0.97709157994662466</c:v>
                </c:pt>
                <c:pt idx="54553">
                  <c:v>0.97710949114291346</c:v>
                </c:pt>
                <c:pt idx="54554">
                  <c:v>0.97712740233920226</c:v>
                </c:pt>
                <c:pt idx="54555">
                  <c:v>0.97714531353549106</c:v>
                </c:pt>
                <c:pt idx="54556">
                  <c:v>0.97716322473177986</c:v>
                </c:pt>
                <c:pt idx="54557">
                  <c:v>0.97718113592806866</c:v>
                </c:pt>
                <c:pt idx="54558">
                  <c:v>0.97719904712435746</c:v>
                </c:pt>
                <c:pt idx="54559">
                  <c:v>0.97721695832064626</c:v>
                </c:pt>
                <c:pt idx="54560">
                  <c:v>0.97723486951693506</c:v>
                </c:pt>
                <c:pt idx="54561">
                  <c:v>0.97725278071322386</c:v>
                </c:pt>
                <c:pt idx="54562">
                  <c:v>0.97727069190951266</c:v>
                </c:pt>
                <c:pt idx="54563">
                  <c:v>0.97728860310580146</c:v>
                </c:pt>
                <c:pt idx="54564">
                  <c:v>0.97730651430209026</c:v>
                </c:pt>
                <c:pt idx="54565">
                  <c:v>0.97732442549837906</c:v>
                </c:pt>
                <c:pt idx="54566">
                  <c:v>0.97734233669466786</c:v>
                </c:pt>
                <c:pt idx="54567">
                  <c:v>0.97736024789095666</c:v>
                </c:pt>
                <c:pt idx="54568">
                  <c:v>0.97737815908724546</c:v>
                </c:pt>
                <c:pt idx="54569">
                  <c:v>0.97739607028353426</c:v>
                </c:pt>
                <c:pt idx="54570">
                  <c:v>0.97741398147982306</c:v>
                </c:pt>
                <c:pt idx="54571">
                  <c:v>0.97743189267611186</c:v>
                </c:pt>
                <c:pt idx="54572">
                  <c:v>0.97744980387240066</c:v>
                </c:pt>
                <c:pt idx="54573">
                  <c:v>0.97746771506868946</c:v>
                </c:pt>
                <c:pt idx="54574">
                  <c:v>0.97748562626497826</c:v>
                </c:pt>
                <c:pt idx="54575">
                  <c:v>0.97750353746126706</c:v>
                </c:pt>
                <c:pt idx="54576">
                  <c:v>0.97752144865755586</c:v>
                </c:pt>
                <c:pt idx="54577">
                  <c:v>0.97753935985384466</c:v>
                </c:pt>
                <c:pt idx="54578">
                  <c:v>0.97755727105013346</c:v>
                </c:pt>
                <c:pt idx="54579">
                  <c:v>0.97757518224642226</c:v>
                </c:pt>
                <c:pt idx="54580">
                  <c:v>0.97759309344271106</c:v>
                </c:pt>
                <c:pt idx="54581">
                  <c:v>0.97761100463899986</c:v>
                </c:pt>
                <c:pt idx="54582">
                  <c:v>0.97762891583528866</c:v>
                </c:pt>
                <c:pt idx="54583">
                  <c:v>0.97764682703157746</c:v>
                </c:pt>
                <c:pt idx="54584">
                  <c:v>0.97766473822786626</c:v>
                </c:pt>
                <c:pt idx="54585">
                  <c:v>0.97768264942415506</c:v>
                </c:pt>
                <c:pt idx="54586">
                  <c:v>0.97770056062044386</c:v>
                </c:pt>
                <c:pt idx="54587">
                  <c:v>0.97771847181673266</c:v>
                </c:pt>
                <c:pt idx="54588">
                  <c:v>0.97773638301302146</c:v>
                </c:pt>
                <c:pt idx="54589">
                  <c:v>0.97775429420931026</c:v>
                </c:pt>
                <c:pt idx="54590">
                  <c:v>0.97777220540559906</c:v>
                </c:pt>
                <c:pt idx="54591">
                  <c:v>0.97779011660188786</c:v>
                </c:pt>
                <c:pt idx="54592">
                  <c:v>0.97780802779817666</c:v>
                </c:pt>
                <c:pt idx="54593">
                  <c:v>0.97782593899446546</c:v>
                </c:pt>
                <c:pt idx="54594">
                  <c:v>0.97784385019075426</c:v>
                </c:pt>
                <c:pt idx="54595">
                  <c:v>0.97786176138704306</c:v>
                </c:pt>
                <c:pt idx="54596">
                  <c:v>0.97787967258333186</c:v>
                </c:pt>
                <c:pt idx="54597">
                  <c:v>0.97789758377962066</c:v>
                </c:pt>
                <c:pt idx="54598">
                  <c:v>0.97791549497590946</c:v>
                </c:pt>
                <c:pt idx="54599">
                  <c:v>0.97793340617219826</c:v>
                </c:pt>
                <c:pt idx="54600">
                  <c:v>0.97795131736848706</c:v>
                </c:pt>
                <c:pt idx="54601">
                  <c:v>0.97796922856477586</c:v>
                </c:pt>
                <c:pt idx="54602">
                  <c:v>0.97798713976106466</c:v>
                </c:pt>
                <c:pt idx="54603">
                  <c:v>0.97800505095735346</c:v>
                </c:pt>
                <c:pt idx="54604">
                  <c:v>0.97802296215364226</c:v>
                </c:pt>
                <c:pt idx="54605">
                  <c:v>0.97804087334993106</c:v>
                </c:pt>
                <c:pt idx="54606">
                  <c:v>0.97805878454621986</c:v>
                </c:pt>
                <c:pt idx="54607">
                  <c:v>0.97807669574250866</c:v>
                </c:pt>
                <c:pt idx="54608">
                  <c:v>0.97809460693879746</c:v>
                </c:pt>
                <c:pt idx="54609">
                  <c:v>0.97811251813508626</c:v>
                </c:pt>
                <c:pt idx="54610">
                  <c:v>0.97813042933137506</c:v>
                </c:pt>
                <c:pt idx="54611">
                  <c:v>0.97814834052766386</c:v>
                </c:pt>
                <c:pt idx="54612">
                  <c:v>0.97816625172395266</c:v>
                </c:pt>
                <c:pt idx="54613">
                  <c:v>0.97818416292024146</c:v>
                </c:pt>
                <c:pt idx="54614">
                  <c:v>0.97820207411653026</c:v>
                </c:pt>
                <c:pt idx="54615">
                  <c:v>0.97821998531281906</c:v>
                </c:pt>
                <c:pt idx="54616">
                  <c:v>0.97823789650910786</c:v>
                </c:pt>
                <c:pt idx="54617">
                  <c:v>0.97825580770539666</c:v>
                </c:pt>
                <c:pt idx="54618">
                  <c:v>0.97827371890168546</c:v>
                </c:pt>
                <c:pt idx="54619">
                  <c:v>0.97829163009797426</c:v>
                </c:pt>
                <c:pt idx="54620">
                  <c:v>0.97830954129426306</c:v>
                </c:pt>
                <c:pt idx="54621">
                  <c:v>0.97832745249055186</c:v>
                </c:pt>
                <c:pt idx="54622">
                  <c:v>0.97834536368684066</c:v>
                </c:pt>
                <c:pt idx="54623">
                  <c:v>0.97836327488312946</c:v>
                </c:pt>
                <c:pt idx="54624">
                  <c:v>0.97838118607941826</c:v>
                </c:pt>
                <c:pt idx="54625">
                  <c:v>0.97839909727570706</c:v>
                </c:pt>
                <c:pt idx="54626">
                  <c:v>0.97841700847199586</c:v>
                </c:pt>
                <c:pt idx="54627">
                  <c:v>0.97843491966828466</c:v>
                </c:pt>
                <c:pt idx="54628">
                  <c:v>0.97845283086457346</c:v>
                </c:pt>
                <c:pt idx="54629">
                  <c:v>0.97847074206086226</c:v>
                </c:pt>
                <c:pt idx="54630">
                  <c:v>0.97848865325715106</c:v>
                </c:pt>
                <c:pt idx="54631">
                  <c:v>0.97850656445343986</c:v>
                </c:pt>
                <c:pt idx="54632">
                  <c:v>0.97852447564972866</c:v>
                </c:pt>
                <c:pt idx="54633">
                  <c:v>0.97854238684601746</c:v>
                </c:pt>
                <c:pt idx="54634">
                  <c:v>0.97856029804230626</c:v>
                </c:pt>
                <c:pt idx="54635">
                  <c:v>0.97857820923859506</c:v>
                </c:pt>
                <c:pt idx="54636">
                  <c:v>0.97859612043488386</c:v>
                </c:pt>
                <c:pt idx="54637">
                  <c:v>0.97861403163117267</c:v>
                </c:pt>
                <c:pt idx="54638">
                  <c:v>0.97863194282746147</c:v>
                </c:pt>
                <c:pt idx="54639">
                  <c:v>0.97864985402375027</c:v>
                </c:pt>
                <c:pt idx="54640">
                  <c:v>0.97866776522003907</c:v>
                </c:pt>
                <c:pt idx="54641">
                  <c:v>0.97868567641632787</c:v>
                </c:pt>
                <c:pt idx="54642">
                  <c:v>0.97870358761261667</c:v>
                </c:pt>
                <c:pt idx="54643">
                  <c:v>0.97872149880890547</c:v>
                </c:pt>
                <c:pt idx="54644">
                  <c:v>0.97873941000519427</c:v>
                </c:pt>
                <c:pt idx="54645">
                  <c:v>0.97875732120148307</c:v>
                </c:pt>
                <c:pt idx="54646">
                  <c:v>0.97877523239777187</c:v>
                </c:pt>
                <c:pt idx="54647">
                  <c:v>0.97879314359406067</c:v>
                </c:pt>
                <c:pt idx="54648">
                  <c:v>0.97881105479034947</c:v>
                </c:pt>
                <c:pt idx="54649">
                  <c:v>0.97882896598663827</c:v>
                </c:pt>
                <c:pt idx="54650">
                  <c:v>0.97884687718292707</c:v>
                </c:pt>
                <c:pt idx="54651">
                  <c:v>0.97886478837921587</c:v>
                </c:pt>
                <c:pt idx="54652">
                  <c:v>0.97888269957550467</c:v>
                </c:pt>
                <c:pt idx="54653">
                  <c:v>0.97890061077179347</c:v>
                </c:pt>
                <c:pt idx="54654">
                  <c:v>0.97891852196808227</c:v>
                </c:pt>
                <c:pt idx="54655">
                  <c:v>0.97893643316437107</c:v>
                </c:pt>
                <c:pt idx="54656">
                  <c:v>0.97895434436065987</c:v>
                </c:pt>
                <c:pt idx="54657">
                  <c:v>0.97897225555694867</c:v>
                </c:pt>
                <c:pt idx="54658">
                  <c:v>0.97899016675323747</c:v>
                </c:pt>
                <c:pt idx="54659">
                  <c:v>0.97900807794952627</c:v>
                </c:pt>
                <c:pt idx="54660">
                  <c:v>0.97902598914581507</c:v>
                </c:pt>
                <c:pt idx="54661">
                  <c:v>0.97904390034210387</c:v>
                </c:pt>
                <c:pt idx="54662">
                  <c:v>0.97906181153839267</c:v>
                </c:pt>
                <c:pt idx="54663">
                  <c:v>0.97907972273468147</c:v>
                </c:pt>
                <c:pt idx="54664">
                  <c:v>0.97909763393097027</c:v>
                </c:pt>
                <c:pt idx="54665">
                  <c:v>0.97911554512725907</c:v>
                </c:pt>
                <c:pt idx="54666">
                  <c:v>0.97913345632354787</c:v>
                </c:pt>
                <c:pt idx="54667">
                  <c:v>0.97915136751983667</c:v>
                </c:pt>
                <c:pt idx="54668">
                  <c:v>0.97916927871612547</c:v>
                </c:pt>
                <c:pt idx="54669">
                  <c:v>0.97918718991241427</c:v>
                </c:pt>
                <c:pt idx="54670">
                  <c:v>0.97920510110870307</c:v>
                </c:pt>
                <c:pt idx="54671">
                  <c:v>0.97922301230499187</c:v>
                </c:pt>
                <c:pt idx="54672">
                  <c:v>0.97924092350128067</c:v>
                </c:pt>
                <c:pt idx="54673">
                  <c:v>0.97925883469756947</c:v>
                </c:pt>
                <c:pt idx="54674">
                  <c:v>0.97927674589385827</c:v>
                </c:pt>
                <c:pt idx="54675">
                  <c:v>0.97929465709014707</c:v>
                </c:pt>
                <c:pt idx="54676">
                  <c:v>0.97931256828643587</c:v>
                </c:pt>
                <c:pt idx="54677">
                  <c:v>0.97933047948272467</c:v>
                </c:pt>
                <c:pt idx="54678">
                  <c:v>0.97934839067901347</c:v>
                </c:pt>
                <c:pt idx="54679">
                  <c:v>0.97936630187530227</c:v>
                </c:pt>
                <c:pt idx="54680">
                  <c:v>0.97938421307159107</c:v>
                </c:pt>
                <c:pt idx="54681">
                  <c:v>0.97940212426787987</c:v>
                </c:pt>
                <c:pt idx="54682">
                  <c:v>0.97942003546416867</c:v>
                </c:pt>
                <c:pt idx="54683">
                  <c:v>0.97943794666045747</c:v>
                </c:pt>
                <c:pt idx="54684">
                  <c:v>0.97945585785674627</c:v>
                </c:pt>
                <c:pt idx="54685">
                  <c:v>0.97947376905303507</c:v>
                </c:pt>
                <c:pt idx="54686">
                  <c:v>0.97949168024932387</c:v>
                </c:pt>
                <c:pt idx="54687">
                  <c:v>0.97950959144561267</c:v>
                </c:pt>
                <c:pt idx="54688">
                  <c:v>0.97952750264190147</c:v>
                </c:pt>
                <c:pt idx="54689">
                  <c:v>0.97954541383819027</c:v>
                </c:pt>
                <c:pt idx="54690">
                  <c:v>0.97956332503447907</c:v>
                </c:pt>
                <c:pt idx="54691">
                  <c:v>0.97958123623076787</c:v>
                </c:pt>
                <c:pt idx="54692">
                  <c:v>0.97959914742705667</c:v>
                </c:pt>
                <c:pt idx="54693">
                  <c:v>0.97961705862334547</c:v>
                </c:pt>
                <c:pt idx="54694">
                  <c:v>0.97963496981963427</c:v>
                </c:pt>
                <c:pt idx="54695">
                  <c:v>0.97965288101592307</c:v>
                </c:pt>
                <c:pt idx="54696">
                  <c:v>0.97967079221221187</c:v>
                </c:pt>
                <c:pt idx="54697">
                  <c:v>0.97968870340850067</c:v>
                </c:pt>
                <c:pt idx="54698">
                  <c:v>0.97970661460478947</c:v>
                </c:pt>
                <c:pt idx="54699">
                  <c:v>0.97972452580107827</c:v>
                </c:pt>
                <c:pt idx="54700">
                  <c:v>0.97974243699736707</c:v>
                </c:pt>
                <c:pt idx="54701">
                  <c:v>0.97976034819365587</c:v>
                </c:pt>
                <c:pt idx="54702">
                  <c:v>0.97977825938994467</c:v>
                </c:pt>
                <c:pt idx="54703">
                  <c:v>0.97979617058623347</c:v>
                </c:pt>
                <c:pt idx="54704">
                  <c:v>0.97981408178252227</c:v>
                </c:pt>
                <c:pt idx="54705">
                  <c:v>0.97983199297881107</c:v>
                </c:pt>
                <c:pt idx="54706">
                  <c:v>0.97984990417509987</c:v>
                </c:pt>
                <c:pt idx="54707">
                  <c:v>0.97986781537138867</c:v>
                </c:pt>
                <c:pt idx="54708">
                  <c:v>0.97988572656767747</c:v>
                </c:pt>
                <c:pt idx="54709">
                  <c:v>0.97990363776396627</c:v>
                </c:pt>
                <c:pt idx="54710">
                  <c:v>0.97992154896025507</c:v>
                </c:pt>
                <c:pt idx="54711">
                  <c:v>0.97993946015654387</c:v>
                </c:pt>
                <c:pt idx="54712">
                  <c:v>0.97995737135283267</c:v>
                </c:pt>
                <c:pt idx="54713">
                  <c:v>0.97997528254912147</c:v>
                </c:pt>
                <c:pt idx="54714">
                  <c:v>0.97999319374541027</c:v>
                </c:pt>
                <c:pt idx="54715">
                  <c:v>0.98001110494169907</c:v>
                </c:pt>
                <c:pt idx="54716">
                  <c:v>0.98002901613798787</c:v>
                </c:pt>
                <c:pt idx="54717">
                  <c:v>0.98004692733427667</c:v>
                </c:pt>
                <c:pt idx="54718">
                  <c:v>0.98006483853056547</c:v>
                </c:pt>
                <c:pt idx="54719">
                  <c:v>0.98008274972685427</c:v>
                </c:pt>
                <c:pt idx="54720">
                  <c:v>0.98010066092314307</c:v>
                </c:pt>
                <c:pt idx="54721">
                  <c:v>0.98011857211943187</c:v>
                </c:pt>
                <c:pt idx="54722">
                  <c:v>0.98013648331572067</c:v>
                </c:pt>
                <c:pt idx="54723">
                  <c:v>0.98015439451200947</c:v>
                </c:pt>
                <c:pt idx="54724">
                  <c:v>0.98017230570829827</c:v>
                </c:pt>
                <c:pt idx="54725">
                  <c:v>0.98019021690458707</c:v>
                </c:pt>
                <c:pt idx="54726">
                  <c:v>0.98020812810087588</c:v>
                </c:pt>
                <c:pt idx="54727">
                  <c:v>0.98022603929716468</c:v>
                </c:pt>
                <c:pt idx="54728">
                  <c:v>0.98024395049345348</c:v>
                </c:pt>
                <c:pt idx="54729">
                  <c:v>0.98026186168974228</c:v>
                </c:pt>
                <c:pt idx="54730">
                  <c:v>0.98027977288603108</c:v>
                </c:pt>
                <c:pt idx="54731">
                  <c:v>0.98029768408231988</c:v>
                </c:pt>
                <c:pt idx="54732">
                  <c:v>0.98031559527860868</c:v>
                </c:pt>
                <c:pt idx="54733">
                  <c:v>0.98033350647489748</c:v>
                </c:pt>
                <c:pt idx="54734">
                  <c:v>0.98035141767118628</c:v>
                </c:pt>
                <c:pt idx="54735">
                  <c:v>0.98036932886747508</c:v>
                </c:pt>
                <c:pt idx="54736">
                  <c:v>0.98038724006376388</c:v>
                </c:pt>
                <c:pt idx="54737">
                  <c:v>0.98040515126005268</c:v>
                </c:pt>
                <c:pt idx="54738">
                  <c:v>0.98042306245634148</c:v>
                </c:pt>
                <c:pt idx="54739">
                  <c:v>0.98044097365263028</c:v>
                </c:pt>
                <c:pt idx="54740">
                  <c:v>0.98045888484891908</c:v>
                </c:pt>
                <c:pt idx="54741">
                  <c:v>0.98047679604520788</c:v>
                </c:pt>
                <c:pt idx="54742">
                  <c:v>0.98049470724149668</c:v>
                </c:pt>
                <c:pt idx="54743">
                  <c:v>0.98051261843778548</c:v>
                </c:pt>
                <c:pt idx="54744">
                  <c:v>0.98053052963407428</c:v>
                </c:pt>
                <c:pt idx="54745">
                  <c:v>0.98054844083036308</c:v>
                </c:pt>
                <c:pt idx="54746">
                  <c:v>0.98056635202665188</c:v>
                </c:pt>
                <c:pt idx="54747">
                  <c:v>0.98058426322294068</c:v>
                </c:pt>
                <c:pt idx="54748">
                  <c:v>0.98060217441922948</c:v>
                </c:pt>
                <c:pt idx="54749">
                  <c:v>0.98062008561551828</c:v>
                </c:pt>
                <c:pt idx="54750">
                  <c:v>0.98063799681180708</c:v>
                </c:pt>
                <c:pt idx="54751">
                  <c:v>0.98065590800809588</c:v>
                </c:pt>
                <c:pt idx="54752">
                  <c:v>0.98067381920438468</c:v>
                </c:pt>
                <c:pt idx="54753">
                  <c:v>0.98069173040067348</c:v>
                </c:pt>
                <c:pt idx="54754">
                  <c:v>0.98070964159696228</c:v>
                </c:pt>
                <c:pt idx="54755">
                  <c:v>0.98072755279325108</c:v>
                </c:pt>
                <c:pt idx="54756">
                  <c:v>0.98074546398953988</c:v>
                </c:pt>
                <c:pt idx="54757">
                  <c:v>0.98076337518582868</c:v>
                </c:pt>
                <c:pt idx="54758">
                  <c:v>0.98078128638211748</c:v>
                </c:pt>
                <c:pt idx="54759">
                  <c:v>0.98079919757840628</c:v>
                </c:pt>
                <c:pt idx="54760">
                  <c:v>0.98081710877469508</c:v>
                </c:pt>
                <c:pt idx="54761">
                  <c:v>0.98083501997098388</c:v>
                </c:pt>
                <c:pt idx="54762">
                  <c:v>0.98085293116727268</c:v>
                </c:pt>
                <c:pt idx="54763">
                  <c:v>0.98087084236356148</c:v>
                </c:pt>
                <c:pt idx="54764">
                  <c:v>0.98088875355985028</c:v>
                </c:pt>
                <c:pt idx="54765">
                  <c:v>0.98090666475613908</c:v>
                </c:pt>
                <c:pt idx="54766">
                  <c:v>0.98092457595242788</c:v>
                </c:pt>
                <c:pt idx="54767">
                  <c:v>0.98094248714871668</c:v>
                </c:pt>
                <c:pt idx="54768">
                  <c:v>0.98096039834500548</c:v>
                </c:pt>
                <c:pt idx="54769">
                  <c:v>0.98097830954129428</c:v>
                </c:pt>
                <c:pt idx="54770">
                  <c:v>0.98099622073758308</c:v>
                </c:pt>
                <c:pt idx="54771">
                  <c:v>0.98101413193387188</c:v>
                </c:pt>
                <c:pt idx="54772">
                  <c:v>0.98103204313016068</c:v>
                </c:pt>
                <c:pt idx="54773">
                  <c:v>0.98104995432644948</c:v>
                </c:pt>
                <c:pt idx="54774">
                  <c:v>0.98106786552273828</c:v>
                </c:pt>
                <c:pt idx="54775">
                  <c:v>0.98108577671902708</c:v>
                </c:pt>
                <c:pt idx="54776">
                  <c:v>0.98110368791531588</c:v>
                </c:pt>
                <c:pt idx="54777">
                  <c:v>0.98112159911160468</c:v>
                </c:pt>
                <c:pt idx="54778">
                  <c:v>0.98113951030789348</c:v>
                </c:pt>
                <c:pt idx="54779">
                  <c:v>0.98115742150418228</c:v>
                </c:pt>
                <c:pt idx="54780">
                  <c:v>0.98117533270047108</c:v>
                </c:pt>
                <c:pt idx="54781">
                  <c:v>0.98119324389675988</c:v>
                </c:pt>
                <c:pt idx="54782">
                  <c:v>0.98121115509304868</c:v>
                </c:pt>
                <c:pt idx="54783">
                  <c:v>0.98122906628933748</c:v>
                </c:pt>
                <c:pt idx="54784">
                  <c:v>0.98124697748562628</c:v>
                </c:pt>
                <c:pt idx="54785">
                  <c:v>0.98126488868191508</c:v>
                </c:pt>
                <c:pt idx="54786">
                  <c:v>0.98128279987820388</c:v>
                </c:pt>
                <c:pt idx="54787">
                  <c:v>0.98130071107449268</c:v>
                </c:pt>
                <c:pt idx="54788">
                  <c:v>0.98131862227078148</c:v>
                </c:pt>
                <c:pt idx="54789">
                  <c:v>0.98133653346707028</c:v>
                </c:pt>
                <c:pt idx="54790">
                  <c:v>0.98135444466335908</c:v>
                </c:pt>
                <c:pt idx="54791">
                  <c:v>0.98137235585964788</c:v>
                </c:pt>
                <c:pt idx="54792">
                  <c:v>0.98139026705593668</c:v>
                </c:pt>
                <c:pt idx="54793">
                  <c:v>0.98140817825222548</c:v>
                </c:pt>
                <c:pt idx="54794">
                  <c:v>0.98142608944851428</c:v>
                </c:pt>
                <c:pt idx="54795">
                  <c:v>0.98144400064480308</c:v>
                </c:pt>
                <c:pt idx="54796">
                  <c:v>0.98146191184109188</c:v>
                </c:pt>
                <c:pt idx="54797">
                  <c:v>0.98147982303738068</c:v>
                </c:pt>
                <c:pt idx="54798">
                  <c:v>0.98149773423366948</c:v>
                </c:pt>
                <c:pt idx="54799">
                  <c:v>0.98151564542995828</c:v>
                </c:pt>
                <c:pt idx="54800">
                  <c:v>0.98153355662624708</c:v>
                </c:pt>
                <c:pt idx="54801">
                  <c:v>0.98155146782253588</c:v>
                </c:pt>
                <c:pt idx="54802">
                  <c:v>0.98156937901882468</c:v>
                </c:pt>
                <c:pt idx="54803">
                  <c:v>0.98158729021511348</c:v>
                </c:pt>
                <c:pt idx="54804">
                  <c:v>0.98160520141140228</c:v>
                </c:pt>
                <c:pt idx="54805">
                  <c:v>0.98162311260769108</c:v>
                </c:pt>
                <c:pt idx="54806">
                  <c:v>0.98164102380397988</c:v>
                </c:pt>
                <c:pt idx="54807">
                  <c:v>0.98165893500026868</c:v>
                </c:pt>
                <c:pt idx="54808">
                  <c:v>0.98167684619655748</c:v>
                </c:pt>
                <c:pt idx="54809">
                  <c:v>0.98169475739284628</c:v>
                </c:pt>
                <c:pt idx="54810">
                  <c:v>0.98171266858913508</c:v>
                </c:pt>
                <c:pt idx="54811">
                  <c:v>0.98173057978542388</c:v>
                </c:pt>
                <c:pt idx="54812">
                  <c:v>0.98174849098171268</c:v>
                </c:pt>
                <c:pt idx="54813">
                  <c:v>0.98176640217800148</c:v>
                </c:pt>
                <c:pt idx="54814">
                  <c:v>0.98178431337429029</c:v>
                </c:pt>
                <c:pt idx="54815">
                  <c:v>0.98180222457057909</c:v>
                </c:pt>
                <c:pt idx="54816">
                  <c:v>0.98182013576686789</c:v>
                </c:pt>
                <c:pt idx="54817">
                  <c:v>0.98183804696315669</c:v>
                </c:pt>
                <c:pt idx="54818">
                  <c:v>0.98185595815944549</c:v>
                </c:pt>
                <c:pt idx="54819">
                  <c:v>0.98187386935573429</c:v>
                </c:pt>
                <c:pt idx="54820">
                  <c:v>0.98189178055202309</c:v>
                </c:pt>
                <c:pt idx="54821">
                  <c:v>0.98190969174831189</c:v>
                </c:pt>
                <c:pt idx="54822">
                  <c:v>0.98192760294460069</c:v>
                </c:pt>
                <c:pt idx="54823">
                  <c:v>0.98194551414088949</c:v>
                </c:pt>
                <c:pt idx="54824">
                  <c:v>0.98196342533717829</c:v>
                </c:pt>
                <c:pt idx="54825">
                  <c:v>0.98198133653346709</c:v>
                </c:pt>
                <c:pt idx="54826">
                  <c:v>0.98199924772975589</c:v>
                </c:pt>
                <c:pt idx="54827">
                  <c:v>0.98201715892604469</c:v>
                </c:pt>
                <c:pt idx="54828">
                  <c:v>0.98203507012233349</c:v>
                </c:pt>
                <c:pt idx="54829">
                  <c:v>0.98205298131862229</c:v>
                </c:pt>
                <c:pt idx="54830">
                  <c:v>0.98207089251491109</c:v>
                </c:pt>
                <c:pt idx="54831">
                  <c:v>0.98208880371119989</c:v>
                </c:pt>
                <c:pt idx="54832">
                  <c:v>0.98210671490748869</c:v>
                </c:pt>
                <c:pt idx="54833">
                  <c:v>0.98212462610377749</c:v>
                </c:pt>
                <c:pt idx="54834">
                  <c:v>0.98214253730006629</c:v>
                </c:pt>
                <c:pt idx="54835">
                  <c:v>0.98216044849635509</c:v>
                </c:pt>
                <c:pt idx="54836">
                  <c:v>0.98217835969264389</c:v>
                </c:pt>
                <c:pt idx="54837">
                  <c:v>0.98219627088893269</c:v>
                </c:pt>
                <c:pt idx="54838">
                  <c:v>0.98221418208522149</c:v>
                </c:pt>
                <c:pt idx="54839">
                  <c:v>0.98223209328151029</c:v>
                </c:pt>
                <c:pt idx="54840">
                  <c:v>0.98225000447779909</c:v>
                </c:pt>
                <c:pt idx="54841">
                  <c:v>0.98226791567408789</c:v>
                </c:pt>
                <c:pt idx="54842">
                  <c:v>0.98228582687037669</c:v>
                </c:pt>
                <c:pt idx="54843">
                  <c:v>0.98230373806666549</c:v>
                </c:pt>
                <c:pt idx="54844">
                  <c:v>0.98232164926295429</c:v>
                </c:pt>
                <c:pt idx="54845">
                  <c:v>0.98233956045924309</c:v>
                </c:pt>
                <c:pt idx="54846">
                  <c:v>0.98235747165553189</c:v>
                </c:pt>
                <c:pt idx="54847">
                  <c:v>0.98237538285182069</c:v>
                </c:pt>
                <c:pt idx="54848">
                  <c:v>0.98239329404810949</c:v>
                </c:pt>
                <c:pt idx="54849">
                  <c:v>0.98241120524439829</c:v>
                </c:pt>
                <c:pt idx="54850">
                  <c:v>0.98242911644068709</c:v>
                </c:pt>
                <c:pt idx="54851">
                  <c:v>0.98244702763697589</c:v>
                </c:pt>
                <c:pt idx="54852">
                  <c:v>0.98246493883326469</c:v>
                </c:pt>
                <c:pt idx="54853">
                  <c:v>0.98248285002955349</c:v>
                </c:pt>
                <c:pt idx="54854">
                  <c:v>0.98250076122584229</c:v>
                </c:pt>
                <c:pt idx="54855">
                  <c:v>0.98251867242213109</c:v>
                </c:pt>
                <c:pt idx="54856">
                  <c:v>0.98253658361841989</c:v>
                </c:pt>
                <c:pt idx="54857">
                  <c:v>0.98255449481470869</c:v>
                </c:pt>
                <c:pt idx="54858">
                  <c:v>0.98257240601099749</c:v>
                </c:pt>
                <c:pt idx="54859">
                  <c:v>0.98259031720728629</c:v>
                </c:pt>
                <c:pt idx="54860">
                  <c:v>0.98260822840357509</c:v>
                </c:pt>
                <c:pt idx="54861">
                  <c:v>0.98262613959986389</c:v>
                </c:pt>
                <c:pt idx="54862">
                  <c:v>0.98264405079615269</c:v>
                </c:pt>
                <c:pt idx="54863">
                  <c:v>0.98266196199244149</c:v>
                </c:pt>
                <c:pt idx="54864">
                  <c:v>0.98267987318873029</c:v>
                </c:pt>
                <c:pt idx="54865">
                  <c:v>0.98269778438501909</c:v>
                </c:pt>
                <c:pt idx="54866">
                  <c:v>0.98271569558130789</c:v>
                </c:pt>
                <c:pt idx="54867">
                  <c:v>0.98273360677759669</c:v>
                </c:pt>
                <c:pt idx="54868">
                  <c:v>0.98275151797388549</c:v>
                </c:pt>
                <c:pt idx="54869">
                  <c:v>0.98276942917017429</c:v>
                </c:pt>
                <c:pt idx="54870">
                  <c:v>0.98278734036646309</c:v>
                </c:pt>
                <c:pt idx="54871">
                  <c:v>0.98280525156275189</c:v>
                </c:pt>
                <c:pt idx="54872">
                  <c:v>0.98282316275904069</c:v>
                </c:pt>
                <c:pt idx="54873">
                  <c:v>0.98284107395532949</c:v>
                </c:pt>
                <c:pt idx="54874">
                  <c:v>0.98285898515161829</c:v>
                </c:pt>
                <c:pt idx="54875">
                  <c:v>0.98287689634790709</c:v>
                </c:pt>
                <c:pt idx="54876">
                  <c:v>0.98289480754419589</c:v>
                </c:pt>
                <c:pt idx="54877">
                  <c:v>0.98291271874048469</c:v>
                </c:pt>
                <c:pt idx="54878">
                  <c:v>0.98293062993677349</c:v>
                </c:pt>
                <c:pt idx="54879">
                  <c:v>0.98294854113306229</c:v>
                </c:pt>
                <c:pt idx="54880">
                  <c:v>0.98296645232935109</c:v>
                </c:pt>
                <c:pt idx="54881">
                  <c:v>0.98298436352563989</c:v>
                </c:pt>
                <c:pt idx="54882">
                  <c:v>0.98300227472192869</c:v>
                </c:pt>
                <c:pt idx="54883">
                  <c:v>0.98302018591821749</c:v>
                </c:pt>
                <c:pt idx="54884">
                  <c:v>0.98303809711450629</c:v>
                </c:pt>
                <c:pt idx="54885">
                  <c:v>0.98305600831079509</c:v>
                </c:pt>
                <c:pt idx="54886">
                  <c:v>0.98307391950708389</c:v>
                </c:pt>
                <c:pt idx="54887">
                  <c:v>0.98309183070337269</c:v>
                </c:pt>
                <c:pt idx="54888">
                  <c:v>0.98310974189966149</c:v>
                </c:pt>
                <c:pt idx="54889">
                  <c:v>0.98312765309595029</c:v>
                </c:pt>
                <c:pt idx="54890">
                  <c:v>0.98314556429223909</c:v>
                </c:pt>
                <c:pt idx="54891">
                  <c:v>0.98316347548852789</c:v>
                </c:pt>
                <c:pt idx="54892">
                  <c:v>0.98318138668481669</c:v>
                </c:pt>
                <c:pt idx="54893">
                  <c:v>0.98319929788110549</c:v>
                </c:pt>
                <c:pt idx="54894">
                  <c:v>0.98321720907739429</c:v>
                </c:pt>
                <c:pt idx="54895">
                  <c:v>0.98323512027368309</c:v>
                </c:pt>
                <c:pt idx="54896">
                  <c:v>0.98325303146997189</c:v>
                </c:pt>
                <c:pt idx="54897">
                  <c:v>0.98327094266626069</c:v>
                </c:pt>
                <c:pt idx="54898">
                  <c:v>0.98328885386254949</c:v>
                </c:pt>
                <c:pt idx="54899">
                  <c:v>0.98330676505883829</c:v>
                </c:pt>
                <c:pt idx="54900">
                  <c:v>0.98332467625512709</c:v>
                </c:pt>
                <c:pt idx="54901">
                  <c:v>0.98334258745141589</c:v>
                </c:pt>
                <c:pt idx="54902">
                  <c:v>0.98336049864770469</c:v>
                </c:pt>
                <c:pt idx="54903">
                  <c:v>0.9833784098439935</c:v>
                </c:pt>
                <c:pt idx="54904">
                  <c:v>0.9833963210402823</c:v>
                </c:pt>
                <c:pt idx="54905">
                  <c:v>0.9834142322365711</c:v>
                </c:pt>
                <c:pt idx="54906">
                  <c:v>0.9834321434328599</c:v>
                </c:pt>
                <c:pt idx="54907">
                  <c:v>0.9834500546291487</c:v>
                </c:pt>
                <c:pt idx="54908">
                  <c:v>0.9834679658254375</c:v>
                </c:pt>
                <c:pt idx="54909">
                  <c:v>0.9834858770217263</c:v>
                </c:pt>
                <c:pt idx="54910">
                  <c:v>0.9835037882180151</c:v>
                </c:pt>
                <c:pt idx="54911">
                  <c:v>0.9835216994143039</c:v>
                </c:pt>
                <c:pt idx="54912">
                  <c:v>0.9835396106105927</c:v>
                </c:pt>
                <c:pt idx="54913">
                  <c:v>0.9835575218068815</c:v>
                </c:pt>
                <c:pt idx="54914">
                  <c:v>0.9835754330031703</c:v>
                </c:pt>
                <c:pt idx="54915">
                  <c:v>0.9835933441994591</c:v>
                </c:pt>
                <c:pt idx="54916">
                  <c:v>0.9836112553957479</c:v>
                </c:pt>
                <c:pt idx="54917">
                  <c:v>0.9836291665920367</c:v>
                </c:pt>
                <c:pt idx="54918">
                  <c:v>0.9836470777883255</c:v>
                </c:pt>
                <c:pt idx="54919">
                  <c:v>0.9836649889846143</c:v>
                </c:pt>
                <c:pt idx="54920">
                  <c:v>0.9836829001809031</c:v>
                </c:pt>
                <c:pt idx="54921">
                  <c:v>0.9837008113771919</c:v>
                </c:pt>
                <c:pt idx="54922">
                  <c:v>0.9837187225734807</c:v>
                </c:pt>
                <c:pt idx="54923">
                  <c:v>0.9837366337697695</c:v>
                </c:pt>
                <c:pt idx="54924">
                  <c:v>0.9837545449660583</c:v>
                </c:pt>
                <c:pt idx="54925">
                  <c:v>0.9837724561623471</c:v>
                </c:pt>
                <c:pt idx="54926">
                  <c:v>0.9837903673586359</c:v>
                </c:pt>
                <c:pt idx="54927">
                  <c:v>0.9838082785549247</c:v>
                </c:pt>
                <c:pt idx="54928">
                  <c:v>0.9838261897512135</c:v>
                </c:pt>
                <c:pt idx="54929">
                  <c:v>0.9838441009475023</c:v>
                </c:pt>
                <c:pt idx="54930">
                  <c:v>0.9838620121437911</c:v>
                </c:pt>
                <c:pt idx="54931">
                  <c:v>0.9838799233400799</c:v>
                </c:pt>
                <c:pt idx="54932">
                  <c:v>0.9838978345363687</c:v>
                </c:pt>
                <c:pt idx="54933">
                  <c:v>0.9839157457326575</c:v>
                </c:pt>
                <c:pt idx="54934">
                  <c:v>0.9839336569289463</c:v>
                </c:pt>
                <c:pt idx="54935">
                  <c:v>0.9839515681252351</c:v>
                </c:pt>
                <c:pt idx="54936">
                  <c:v>0.9839694793215239</c:v>
                </c:pt>
                <c:pt idx="54937">
                  <c:v>0.9839873905178127</c:v>
                </c:pt>
                <c:pt idx="54938">
                  <c:v>0.9840053017141015</c:v>
                </c:pt>
                <c:pt idx="54939">
                  <c:v>0.9840232129103903</c:v>
                </c:pt>
                <c:pt idx="54940">
                  <c:v>0.9840411241066791</c:v>
                </c:pt>
                <c:pt idx="54941">
                  <c:v>0.9840590353029679</c:v>
                </c:pt>
                <c:pt idx="54942">
                  <c:v>0.9840769464992567</c:v>
                </c:pt>
                <c:pt idx="54943">
                  <c:v>0.9840948576955455</c:v>
                </c:pt>
                <c:pt idx="54944">
                  <c:v>0.9841127688918343</c:v>
                </c:pt>
                <c:pt idx="54945">
                  <c:v>0.9841306800881231</c:v>
                </c:pt>
                <c:pt idx="54946">
                  <c:v>0.9841485912844119</c:v>
                </c:pt>
                <c:pt idx="54947">
                  <c:v>0.9841665024807007</c:v>
                </c:pt>
                <c:pt idx="54948">
                  <c:v>0.9841844136769895</c:v>
                </c:pt>
                <c:pt idx="54949">
                  <c:v>0.9842023248732783</c:v>
                </c:pt>
                <c:pt idx="54950">
                  <c:v>0.9842202360695671</c:v>
                </c:pt>
                <c:pt idx="54951">
                  <c:v>0.9842381472658559</c:v>
                </c:pt>
                <c:pt idx="54952">
                  <c:v>0.9842560584621447</c:v>
                </c:pt>
                <c:pt idx="54953">
                  <c:v>0.9842739696584335</c:v>
                </c:pt>
                <c:pt idx="54954">
                  <c:v>0.9842918808547223</c:v>
                </c:pt>
                <c:pt idx="54955">
                  <c:v>0.9843097920510111</c:v>
                </c:pt>
                <c:pt idx="54956">
                  <c:v>0.9843277032472999</c:v>
                </c:pt>
                <c:pt idx="54957">
                  <c:v>0.9843456144435887</c:v>
                </c:pt>
                <c:pt idx="54958">
                  <c:v>0.9843635256398775</c:v>
                </c:pt>
                <c:pt idx="54959">
                  <c:v>0.9843814368361663</c:v>
                </c:pt>
                <c:pt idx="54960">
                  <c:v>0.9843993480324551</c:v>
                </c:pt>
                <c:pt idx="54961">
                  <c:v>0.9844172592287439</c:v>
                </c:pt>
                <c:pt idx="54962">
                  <c:v>0.9844351704250327</c:v>
                </c:pt>
                <c:pt idx="54963">
                  <c:v>0.9844530816213215</c:v>
                </c:pt>
                <c:pt idx="54964">
                  <c:v>0.9844709928176103</c:v>
                </c:pt>
                <c:pt idx="54965">
                  <c:v>0.9844889040138991</c:v>
                </c:pt>
                <c:pt idx="54966">
                  <c:v>0.9845068152101879</c:v>
                </c:pt>
                <c:pt idx="54967">
                  <c:v>0.9845247264064767</c:v>
                </c:pt>
                <c:pt idx="54968">
                  <c:v>0.9845426376027655</c:v>
                </c:pt>
                <c:pt idx="54969">
                  <c:v>0.9845605487990543</c:v>
                </c:pt>
                <c:pt idx="54970">
                  <c:v>0.9845784599953431</c:v>
                </c:pt>
                <c:pt idx="54971">
                  <c:v>0.9845963711916319</c:v>
                </c:pt>
                <c:pt idx="54972">
                  <c:v>0.9846142823879207</c:v>
                </c:pt>
                <c:pt idx="54973">
                  <c:v>0.9846321935842095</c:v>
                </c:pt>
                <c:pt idx="54974">
                  <c:v>0.9846501047804983</c:v>
                </c:pt>
                <c:pt idx="54975">
                  <c:v>0.9846680159767871</c:v>
                </c:pt>
                <c:pt idx="54976">
                  <c:v>0.9846859271730759</c:v>
                </c:pt>
                <c:pt idx="54977">
                  <c:v>0.9847038383693647</c:v>
                </c:pt>
                <c:pt idx="54978">
                  <c:v>0.9847217495656535</c:v>
                </c:pt>
                <c:pt idx="54979">
                  <c:v>0.9847396607619423</c:v>
                </c:pt>
                <c:pt idx="54980">
                  <c:v>0.9847575719582311</c:v>
                </c:pt>
                <c:pt idx="54981">
                  <c:v>0.9847754831545199</c:v>
                </c:pt>
                <c:pt idx="54982">
                  <c:v>0.9847933943508087</c:v>
                </c:pt>
                <c:pt idx="54983">
                  <c:v>0.9848113055470975</c:v>
                </c:pt>
                <c:pt idx="54984">
                  <c:v>0.9848292167433863</c:v>
                </c:pt>
                <c:pt idx="54985">
                  <c:v>0.9848471279396751</c:v>
                </c:pt>
                <c:pt idx="54986">
                  <c:v>0.9848650391359639</c:v>
                </c:pt>
                <c:pt idx="54987">
                  <c:v>0.9848829503322527</c:v>
                </c:pt>
                <c:pt idx="54988">
                  <c:v>0.9849008615285415</c:v>
                </c:pt>
                <c:pt idx="54989">
                  <c:v>0.9849187727248303</c:v>
                </c:pt>
                <c:pt idx="54990">
                  <c:v>0.9849366839211191</c:v>
                </c:pt>
                <c:pt idx="54991">
                  <c:v>0.98495459511740791</c:v>
                </c:pt>
                <c:pt idx="54992">
                  <c:v>0.98497250631369671</c:v>
                </c:pt>
                <c:pt idx="54993">
                  <c:v>0.98499041750998551</c:v>
                </c:pt>
                <c:pt idx="54994">
                  <c:v>0.98500832870627431</c:v>
                </c:pt>
                <c:pt idx="54995">
                  <c:v>0.98502623990256311</c:v>
                </c:pt>
                <c:pt idx="54996">
                  <c:v>0.98504415109885191</c:v>
                </c:pt>
                <c:pt idx="54997">
                  <c:v>0.98506206229514071</c:v>
                </c:pt>
                <c:pt idx="54998">
                  <c:v>0.98507997349142951</c:v>
                </c:pt>
                <c:pt idx="54999">
                  <c:v>0.98509788468771831</c:v>
                </c:pt>
                <c:pt idx="55000">
                  <c:v>0.98511579588400711</c:v>
                </c:pt>
                <c:pt idx="55001">
                  <c:v>0.98513370708029591</c:v>
                </c:pt>
                <c:pt idx="55002">
                  <c:v>0.98515161827658471</c:v>
                </c:pt>
                <c:pt idx="55003">
                  <c:v>0.98516952947287351</c:v>
                </c:pt>
                <c:pt idx="55004">
                  <c:v>0.98518744066916231</c:v>
                </c:pt>
                <c:pt idx="55005">
                  <c:v>0.98520535186545111</c:v>
                </c:pt>
                <c:pt idx="55006">
                  <c:v>0.98522326306173991</c:v>
                </c:pt>
                <c:pt idx="55007">
                  <c:v>0.98524117425802871</c:v>
                </c:pt>
                <c:pt idx="55008">
                  <c:v>0.98525908545431751</c:v>
                </c:pt>
                <c:pt idx="55009">
                  <c:v>0.98527699665060631</c:v>
                </c:pt>
                <c:pt idx="55010">
                  <c:v>0.98529490784689511</c:v>
                </c:pt>
                <c:pt idx="55011">
                  <c:v>0.98531281904318391</c:v>
                </c:pt>
                <c:pt idx="55012">
                  <c:v>0.98533073023947271</c:v>
                </c:pt>
                <c:pt idx="55013">
                  <c:v>0.98534864143576151</c:v>
                </c:pt>
                <c:pt idx="55014">
                  <c:v>0.98536655263205031</c:v>
                </c:pt>
                <c:pt idx="55015">
                  <c:v>0.98538446382833911</c:v>
                </c:pt>
                <c:pt idx="55016">
                  <c:v>0.98540237502462791</c:v>
                </c:pt>
                <c:pt idx="55017">
                  <c:v>0.98542028622091671</c:v>
                </c:pt>
                <c:pt idx="55018">
                  <c:v>0.98543819741720551</c:v>
                </c:pt>
                <c:pt idx="55019">
                  <c:v>0.98545610861349431</c:v>
                </c:pt>
                <c:pt idx="55020">
                  <c:v>0.98547401980978311</c:v>
                </c:pt>
                <c:pt idx="55021">
                  <c:v>0.98549193100607191</c:v>
                </c:pt>
                <c:pt idx="55022">
                  <c:v>0.98550984220236071</c:v>
                </c:pt>
                <c:pt idx="55023">
                  <c:v>0.98552775339864951</c:v>
                </c:pt>
                <c:pt idx="55024">
                  <c:v>0.98554566459493831</c:v>
                </c:pt>
                <c:pt idx="55025">
                  <c:v>0.98556357579122711</c:v>
                </c:pt>
                <c:pt idx="55026">
                  <c:v>0.98558148698751591</c:v>
                </c:pt>
                <c:pt idx="55027">
                  <c:v>0.98559939818380471</c:v>
                </c:pt>
                <c:pt idx="55028">
                  <c:v>0.98561730938009351</c:v>
                </c:pt>
                <c:pt idx="55029">
                  <c:v>0.98563522057638231</c:v>
                </c:pt>
                <c:pt idx="55030">
                  <c:v>0.98565313177267111</c:v>
                </c:pt>
                <c:pt idx="55031">
                  <c:v>0.98567104296895991</c:v>
                </c:pt>
                <c:pt idx="55032">
                  <c:v>0.98568895416524871</c:v>
                </c:pt>
                <c:pt idx="55033">
                  <c:v>0.98570686536153751</c:v>
                </c:pt>
                <c:pt idx="55034">
                  <c:v>0.98572477655782631</c:v>
                </c:pt>
                <c:pt idx="55035">
                  <c:v>0.98574268775411511</c:v>
                </c:pt>
                <c:pt idx="55036">
                  <c:v>0.98576059895040391</c:v>
                </c:pt>
                <c:pt idx="55037">
                  <c:v>0.98577851014669271</c:v>
                </c:pt>
                <c:pt idx="55038">
                  <c:v>0.98579642134298151</c:v>
                </c:pt>
                <c:pt idx="55039">
                  <c:v>0.98581433253927031</c:v>
                </c:pt>
                <c:pt idx="55040">
                  <c:v>0.98583224373555911</c:v>
                </c:pt>
                <c:pt idx="55041">
                  <c:v>0.98585015493184791</c:v>
                </c:pt>
                <c:pt idx="55042">
                  <c:v>0.98586806612813671</c:v>
                </c:pt>
                <c:pt idx="55043">
                  <c:v>0.98588597732442551</c:v>
                </c:pt>
                <c:pt idx="55044">
                  <c:v>0.98590388852071431</c:v>
                </c:pt>
                <c:pt idx="55045">
                  <c:v>0.98592179971700311</c:v>
                </c:pt>
                <c:pt idx="55046">
                  <c:v>0.98593971091329191</c:v>
                </c:pt>
                <c:pt idx="55047">
                  <c:v>0.98595762210958071</c:v>
                </c:pt>
                <c:pt idx="55048">
                  <c:v>0.98597553330586951</c:v>
                </c:pt>
                <c:pt idx="55049">
                  <c:v>0.98599344450215831</c:v>
                </c:pt>
                <c:pt idx="55050">
                  <c:v>0.98601135569844711</c:v>
                </c:pt>
                <c:pt idx="55051">
                  <c:v>0.98602926689473591</c:v>
                </c:pt>
                <c:pt idx="55052">
                  <c:v>0.98604717809102471</c:v>
                </c:pt>
                <c:pt idx="55053">
                  <c:v>0.98606508928731351</c:v>
                </c:pt>
                <c:pt idx="55054">
                  <c:v>0.98608300048360231</c:v>
                </c:pt>
                <c:pt idx="55055">
                  <c:v>0.98610091167989111</c:v>
                </c:pt>
                <c:pt idx="55056">
                  <c:v>0.98611882287617991</c:v>
                </c:pt>
                <c:pt idx="55057">
                  <c:v>0.98613673407246871</c:v>
                </c:pt>
                <c:pt idx="55058">
                  <c:v>0.98615464526875751</c:v>
                </c:pt>
                <c:pt idx="55059">
                  <c:v>0.98617255646504631</c:v>
                </c:pt>
                <c:pt idx="55060">
                  <c:v>0.98619046766133511</c:v>
                </c:pt>
                <c:pt idx="55061">
                  <c:v>0.98620837885762391</c:v>
                </c:pt>
                <c:pt idx="55062">
                  <c:v>0.98622629005391271</c:v>
                </c:pt>
                <c:pt idx="55063">
                  <c:v>0.98624420125020151</c:v>
                </c:pt>
                <c:pt idx="55064">
                  <c:v>0.98626211244649031</c:v>
                </c:pt>
                <c:pt idx="55065">
                  <c:v>0.98628002364277911</c:v>
                </c:pt>
                <c:pt idx="55066">
                  <c:v>0.98629793483906791</c:v>
                </c:pt>
                <c:pt idx="55067">
                  <c:v>0.98631584603535671</c:v>
                </c:pt>
                <c:pt idx="55068">
                  <c:v>0.98633375723164551</c:v>
                </c:pt>
                <c:pt idx="55069">
                  <c:v>0.98635166842793431</c:v>
                </c:pt>
                <c:pt idx="55070">
                  <c:v>0.98636957962422311</c:v>
                </c:pt>
                <c:pt idx="55071">
                  <c:v>0.98638749082051191</c:v>
                </c:pt>
                <c:pt idx="55072">
                  <c:v>0.98640540201680071</c:v>
                </c:pt>
                <c:pt idx="55073">
                  <c:v>0.98642331321308951</c:v>
                </c:pt>
                <c:pt idx="55074">
                  <c:v>0.98644122440937831</c:v>
                </c:pt>
                <c:pt idx="55075">
                  <c:v>0.98645913560566711</c:v>
                </c:pt>
                <c:pt idx="55076">
                  <c:v>0.98647704680195591</c:v>
                </c:pt>
                <c:pt idx="55077">
                  <c:v>0.98649495799824471</c:v>
                </c:pt>
                <c:pt idx="55078">
                  <c:v>0.98651286919453351</c:v>
                </c:pt>
                <c:pt idx="55079">
                  <c:v>0.98653078039082231</c:v>
                </c:pt>
                <c:pt idx="55080">
                  <c:v>0.98654869158711112</c:v>
                </c:pt>
                <c:pt idx="55081">
                  <c:v>0.98656660278339992</c:v>
                </c:pt>
                <c:pt idx="55082">
                  <c:v>0.98658451397968872</c:v>
                </c:pt>
                <c:pt idx="55083">
                  <c:v>0.98660242517597752</c:v>
                </c:pt>
                <c:pt idx="55084">
                  <c:v>0.98662033637226632</c:v>
                </c:pt>
                <c:pt idx="55085">
                  <c:v>0.98663824756855512</c:v>
                </c:pt>
                <c:pt idx="55086">
                  <c:v>0.98665615876484392</c:v>
                </c:pt>
                <c:pt idx="55087">
                  <c:v>0.98667406996113272</c:v>
                </c:pt>
                <c:pt idx="55088">
                  <c:v>0.98669198115742152</c:v>
                </c:pt>
                <c:pt idx="55089">
                  <c:v>0.98670989235371032</c:v>
                </c:pt>
                <c:pt idx="55090">
                  <c:v>0.98672780354999912</c:v>
                </c:pt>
                <c:pt idx="55091">
                  <c:v>0.98674571474628792</c:v>
                </c:pt>
                <c:pt idx="55092">
                  <c:v>0.98676362594257672</c:v>
                </c:pt>
                <c:pt idx="55093">
                  <c:v>0.98678153713886552</c:v>
                </c:pt>
                <c:pt idx="55094">
                  <c:v>0.98679944833515432</c:v>
                </c:pt>
                <c:pt idx="55095">
                  <c:v>0.98681735953144312</c:v>
                </c:pt>
                <c:pt idx="55096">
                  <c:v>0.98683527072773192</c:v>
                </c:pt>
                <c:pt idx="55097">
                  <c:v>0.98685318192402072</c:v>
                </c:pt>
                <c:pt idx="55098">
                  <c:v>0.98687109312030952</c:v>
                </c:pt>
                <c:pt idx="55099">
                  <c:v>0.98688900431659832</c:v>
                </c:pt>
                <c:pt idx="55100">
                  <c:v>0.98690691551288712</c:v>
                </c:pt>
                <c:pt idx="55101">
                  <c:v>0.98692482670917592</c:v>
                </c:pt>
                <c:pt idx="55102">
                  <c:v>0.98694273790546472</c:v>
                </c:pt>
                <c:pt idx="55103">
                  <c:v>0.98696064910175352</c:v>
                </c:pt>
                <c:pt idx="55104">
                  <c:v>0.98697856029804232</c:v>
                </c:pt>
                <c:pt idx="55105">
                  <c:v>0.98699647149433112</c:v>
                </c:pt>
                <c:pt idx="55106">
                  <c:v>0.98701438269061992</c:v>
                </c:pt>
                <c:pt idx="55107">
                  <c:v>0.98703229388690872</c:v>
                </c:pt>
                <c:pt idx="55108">
                  <c:v>0.98705020508319752</c:v>
                </c:pt>
                <c:pt idx="55109">
                  <c:v>0.98706811627948632</c:v>
                </c:pt>
                <c:pt idx="55110">
                  <c:v>0.98708602747577512</c:v>
                </c:pt>
                <c:pt idx="55111">
                  <c:v>0.98710393867206392</c:v>
                </c:pt>
                <c:pt idx="55112">
                  <c:v>0.98712184986835272</c:v>
                </c:pt>
                <c:pt idx="55113">
                  <c:v>0.98713976106464152</c:v>
                </c:pt>
                <c:pt idx="55114">
                  <c:v>0.98715767226093032</c:v>
                </c:pt>
                <c:pt idx="55115">
                  <c:v>0.98717558345721912</c:v>
                </c:pt>
                <c:pt idx="55116">
                  <c:v>0.98719349465350792</c:v>
                </c:pt>
                <c:pt idx="55117">
                  <c:v>0.98721140584979672</c:v>
                </c:pt>
                <c:pt idx="55118">
                  <c:v>0.98722931704608552</c:v>
                </c:pt>
                <c:pt idx="55119">
                  <c:v>0.98724722824237432</c:v>
                </c:pt>
                <c:pt idx="55120">
                  <c:v>0.98726513943866312</c:v>
                </c:pt>
                <c:pt idx="55121">
                  <c:v>0.98728305063495192</c:v>
                </c:pt>
                <c:pt idx="55122">
                  <c:v>0.98730096183124072</c:v>
                </c:pt>
                <c:pt idx="55123">
                  <c:v>0.98731887302752952</c:v>
                </c:pt>
                <c:pt idx="55124">
                  <c:v>0.98733678422381832</c:v>
                </c:pt>
                <c:pt idx="55125">
                  <c:v>0.98735469542010712</c:v>
                </c:pt>
                <c:pt idx="55126">
                  <c:v>0.98737260661639592</c:v>
                </c:pt>
                <c:pt idx="55127">
                  <c:v>0.98739051781268472</c:v>
                </c:pt>
                <c:pt idx="55128">
                  <c:v>0.98740842900897352</c:v>
                </c:pt>
                <c:pt idx="55129">
                  <c:v>0.98742634020526232</c:v>
                </c:pt>
                <c:pt idx="55130">
                  <c:v>0.98744425140155112</c:v>
                </c:pt>
                <c:pt idx="55131">
                  <c:v>0.98746216259783992</c:v>
                </c:pt>
                <c:pt idx="55132">
                  <c:v>0.98748007379412872</c:v>
                </c:pt>
                <c:pt idx="55133">
                  <c:v>0.98749798499041752</c:v>
                </c:pt>
                <c:pt idx="55134">
                  <c:v>0.98751589618670632</c:v>
                </c:pt>
                <c:pt idx="55135">
                  <c:v>0.98753380738299512</c:v>
                </c:pt>
                <c:pt idx="55136">
                  <c:v>0.98755171857928392</c:v>
                </c:pt>
                <c:pt idx="55137">
                  <c:v>0.98756962977557272</c:v>
                </c:pt>
                <c:pt idx="55138">
                  <c:v>0.98758754097186152</c:v>
                </c:pt>
                <c:pt idx="55139">
                  <c:v>0.98760545216815032</c:v>
                </c:pt>
                <c:pt idx="55140">
                  <c:v>0.98762336336443912</c:v>
                </c:pt>
                <c:pt idx="55141">
                  <c:v>0.98764127456072792</c:v>
                </c:pt>
                <c:pt idx="55142">
                  <c:v>0.98765918575701672</c:v>
                </c:pt>
                <c:pt idx="55143">
                  <c:v>0.98767709695330552</c:v>
                </c:pt>
                <c:pt idx="55144">
                  <c:v>0.98769500814959432</c:v>
                </c:pt>
                <c:pt idx="55145">
                  <c:v>0.98771291934588312</c:v>
                </c:pt>
                <c:pt idx="55146">
                  <c:v>0.98773083054217192</c:v>
                </c:pt>
                <c:pt idx="55147">
                  <c:v>0.98774874173846072</c:v>
                </c:pt>
                <c:pt idx="55148">
                  <c:v>0.98776665293474952</c:v>
                </c:pt>
                <c:pt idx="55149">
                  <c:v>0.98778456413103832</c:v>
                </c:pt>
                <c:pt idx="55150">
                  <c:v>0.98780247532732712</c:v>
                </c:pt>
                <c:pt idx="55151">
                  <c:v>0.98782038652361592</c:v>
                </c:pt>
                <c:pt idx="55152">
                  <c:v>0.98783829771990472</c:v>
                </c:pt>
                <c:pt idx="55153">
                  <c:v>0.98785620891619352</c:v>
                </c:pt>
                <c:pt idx="55154">
                  <c:v>0.98787412011248232</c:v>
                </c:pt>
                <c:pt idx="55155">
                  <c:v>0.98789203130877112</c:v>
                </c:pt>
                <c:pt idx="55156">
                  <c:v>0.98790994250505992</c:v>
                </c:pt>
                <c:pt idx="55157">
                  <c:v>0.98792785370134872</c:v>
                </c:pt>
                <c:pt idx="55158">
                  <c:v>0.98794576489763752</c:v>
                </c:pt>
                <c:pt idx="55159">
                  <c:v>0.98796367609392632</c:v>
                </c:pt>
                <c:pt idx="55160">
                  <c:v>0.98798158729021512</c:v>
                </c:pt>
                <c:pt idx="55161">
                  <c:v>0.98799949848650392</c:v>
                </c:pt>
                <c:pt idx="55162">
                  <c:v>0.98801740968279272</c:v>
                </c:pt>
                <c:pt idx="55163">
                  <c:v>0.98803532087908152</c:v>
                </c:pt>
                <c:pt idx="55164">
                  <c:v>0.98805323207537032</c:v>
                </c:pt>
                <c:pt idx="55165">
                  <c:v>0.98807114327165912</c:v>
                </c:pt>
                <c:pt idx="55166">
                  <c:v>0.98808905446794792</c:v>
                </c:pt>
                <c:pt idx="55167">
                  <c:v>0.98810696566423672</c:v>
                </c:pt>
                <c:pt idx="55168">
                  <c:v>0.98812487686052553</c:v>
                </c:pt>
                <c:pt idx="55169">
                  <c:v>0.98814278805681433</c:v>
                </c:pt>
                <c:pt idx="55170">
                  <c:v>0.98816069925310313</c:v>
                </c:pt>
                <c:pt idx="55171">
                  <c:v>0.98817861044939193</c:v>
                </c:pt>
                <c:pt idx="55172">
                  <c:v>0.98819652164568073</c:v>
                </c:pt>
                <c:pt idx="55173">
                  <c:v>0.98821443284196953</c:v>
                </c:pt>
                <c:pt idx="55174">
                  <c:v>0.98823234403825833</c:v>
                </c:pt>
                <c:pt idx="55175">
                  <c:v>0.98825025523454713</c:v>
                </c:pt>
                <c:pt idx="55176">
                  <c:v>0.98826816643083593</c:v>
                </c:pt>
                <c:pt idx="55177">
                  <c:v>0.98828607762712473</c:v>
                </c:pt>
                <c:pt idx="55178">
                  <c:v>0.98830398882341353</c:v>
                </c:pt>
                <c:pt idx="55179">
                  <c:v>0.98832190001970233</c:v>
                </c:pt>
                <c:pt idx="55180">
                  <c:v>0.98833981121599113</c:v>
                </c:pt>
                <c:pt idx="55181">
                  <c:v>0.98835772241227993</c:v>
                </c:pt>
                <c:pt idx="55182">
                  <c:v>0.98837563360856873</c:v>
                </c:pt>
                <c:pt idx="55183">
                  <c:v>0.98839354480485753</c:v>
                </c:pt>
                <c:pt idx="55184">
                  <c:v>0.98841145600114633</c:v>
                </c:pt>
                <c:pt idx="55185">
                  <c:v>0.98842936719743513</c:v>
                </c:pt>
                <c:pt idx="55186">
                  <c:v>0.98844727839372393</c:v>
                </c:pt>
                <c:pt idx="55187">
                  <c:v>0.98846518959001273</c:v>
                </c:pt>
                <c:pt idx="55188">
                  <c:v>0.98848310078630153</c:v>
                </c:pt>
                <c:pt idx="55189">
                  <c:v>0.98850101198259033</c:v>
                </c:pt>
                <c:pt idx="55190">
                  <c:v>0.98851892317887913</c:v>
                </c:pt>
                <c:pt idx="55191">
                  <c:v>0.98853683437516793</c:v>
                </c:pt>
                <c:pt idx="55192">
                  <c:v>0.98855474557145673</c:v>
                </c:pt>
                <c:pt idx="55193">
                  <c:v>0.98857265676774553</c:v>
                </c:pt>
                <c:pt idx="55194">
                  <c:v>0.98859056796403433</c:v>
                </c:pt>
                <c:pt idx="55195">
                  <c:v>0.98860847916032313</c:v>
                </c:pt>
                <c:pt idx="55196">
                  <c:v>0.98862639035661193</c:v>
                </c:pt>
                <c:pt idx="55197">
                  <c:v>0.98864430155290073</c:v>
                </c:pt>
                <c:pt idx="55198">
                  <c:v>0.98866221274918953</c:v>
                </c:pt>
                <c:pt idx="55199">
                  <c:v>0.98868012394547833</c:v>
                </c:pt>
                <c:pt idx="55200">
                  <c:v>0.98869803514176713</c:v>
                </c:pt>
                <c:pt idx="55201">
                  <c:v>0.98871594633805593</c:v>
                </c:pt>
                <c:pt idx="55202">
                  <c:v>0.98873385753434473</c:v>
                </c:pt>
                <c:pt idx="55203">
                  <c:v>0.98875176873063353</c:v>
                </c:pt>
                <c:pt idx="55204">
                  <c:v>0.98876967992692233</c:v>
                </c:pt>
                <c:pt idx="55205">
                  <c:v>0.98878759112321113</c:v>
                </c:pt>
                <c:pt idx="55206">
                  <c:v>0.98880550231949993</c:v>
                </c:pt>
                <c:pt idx="55207">
                  <c:v>0.98882341351578873</c:v>
                </c:pt>
                <c:pt idx="55208">
                  <c:v>0.98884132471207753</c:v>
                </c:pt>
                <c:pt idx="55209">
                  <c:v>0.98885923590836633</c:v>
                </c:pt>
                <c:pt idx="55210">
                  <c:v>0.98887714710465513</c:v>
                </c:pt>
                <c:pt idx="55211">
                  <c:v>0.98889505830094393</c:v>
                </c:pt>
                <c:pt idx="55212">
                  <c:v>0.98891296949723273</c:v>
                </c:pt>
                <c:pt idx="55213">
                  <c:v>0.98893088069352153</c:v>
                </c:pt>
                <c:pt idx="55214">
                  <c:v>0.98894879188981033</c:v>
                </c:pt>
                <c:pt idx="55215">
                  <c:v>0.98896670308609913</c:v>
                </c:pt>
                <c:pt idx="55216">
                  <c:v>0.98898461428238793</c:v>
                </c:pt>
                <c:pt idx="55217">
                  <c:v>0.98900252547867673</c:v>
                </c:pt>
                <c:pt idx="55218">
                  <c:v>0.98902043667496553</c:v>
                </c:pt>
                <c:pt idx="55219">
                  <c:v>0.98903834787125433</c:v>
                </c:pt>
                <c:pt idx="55220">
                  <c:v>0.98905625906754313</c:v>
                </c:pt>
                <c:pt idx="55221">
                  <c:v>0.98907417026383193</c:v>
                </c:pt>
                <c:pt idx="55222">
                  <c:v>0.98909208146012073</c:v>
                </c:pt>
                <c:pt idx="55223">
                  <c:v>0.98910999265640953</c:v>
                </c:pt>
                <c:pt idx="55224">
                  <c:v>0.98912790385269833</c:v>
                </c:pt>
                <c:pt idx="55225">
                  <c:v>0.98914581504898713</c:v>
                </c:pt>
                <c:pt idx="55226">
                  <c:v>0.98916372624527593</c:v>
                </c:pt>
                <c:pt idx="55227">
                  <c:v>0.98918163744156473</c:v>
                </c:pt>
                <c:pt idx="55228">
                  <c:v>0.98919954863785353</c:v>
                </c:pt>
                <c:pt idx="55229">
                  <c:v>0.98921745983414233</c:v>
                </c:pt>
                <c:pt idx="55230">
                  <c:v>0.98923537103043113</c:v>
                </c:pt>
                <c:pt idx="55231">
                  <c:v>0.98925328222671993</c:v>
                </c:pt>
                <c:pt idx="55232">
                  <c:v>0.98927119342300873</c:v>
                </c:pt>
                <c:pt idx="55233">
                  <c:v>0.98928910461929753</c:v>
                </c:pt>
                <c:pt idx="55234">
                  <c:v>0.98930701581558633</c:v>
                </c:pt>
                <c:pt idx="55235">
                  <c:v>0.98932492701187513</c:v>
                </c:pt>
                <c:pt idx="55236">
                  <c:v>0.98934283820816393</c:v>
                </c:pt>
                <c:pt idx="55237">
                  <c:v>0.98936074940445273</c:v>
                </c:pt>
                <c:pt idx="55238">
                  <c:v>0.98937866060074153</c:v>
                </c:pt>
                <c:pt idx="55239">
                  <c:v>0.98939657179703033</c:v>
                </c:pt>
                <c:pt idx="55240">
                  <c:v>0.98941448299331913</c:v>
                </c:pt>
                <c:pt idx="55241">
                  <c:v>0.98943239418960793</c:v>
                </c:pt>
                <c:pt idx="55242">
                  <c:v>0.98945030538589673</c:v>
                </c:pt>
                <c:pt idx="55243">
                  <c:v>0.98946821658218553</c:v>
                </c:pt>
                <c:pt idx="55244">
                  <c:v>0.98948612777847433</c:v>
                </c:pt>
                <c:pt idx="55245">
                  <c:v>0.98950403897476313</c:v>
                </c:pt>
                <c:pt idx="55246">
                  <c:v>0.98952195017105193</c:v>
                </c:pt>
                <c:pt idx="55247">
                  <c:v>0.98953986136734073</c:v>
                </c:pt>
                <c:pt idx="55248">
                  <c:v>0.98955777256362953</c:v>
                </c:pt>
                <c:pt idx="55249">
                  <c:v>0.98957568375991833</c:v>
                </c:pt>
                <c:pt idx="55250">
                  <c:v>0.98959359495620713</c:v>
                </c:pt>
                <c:pt idx="55251">
                  <c:v>0.98961150615249593</c:v>
                </c:pt>
                <c:pt idx="55252">
                  <c:v>0.98962941734878473</c:v>
                </c:pt>
                <c:pt idx="55253">
                  <c:v>0.98964732854507353</c:v>
                </c:pt>
                <c:pt idx="55254">
                  <c:v>0.98966523974136233</c:v>
                </c:pt>
                <c:pt idx="55255">
                  <c:v>0.98968315093765113</c:v>
                </c:pt>
                <c:pt idx="55256">
                  <c:v>0.98970106213393993</c:v>
                </c:pt>
                <c:pt idx="55257">
                  <c:v>0.98971897333022874</c:v>
                </c:pt>
                <c:pt idx="55258">
                  <c:v>0.98973688452651754</c:v>
                </c:pt>
                <c:pt idx="55259">
                  <c:v>0.98975479572280634</c:v>
                </c:pt>
                <c:pt idx="55260">
                  <c:v>0.98977270691909514</c:v>
                </c:pt>
                <c:pt idx="55261">
                  <c:v>0.98979061811538394</c:v>
                </c:pt>
                <c:pt idx="55262">
                  <c:v>0.98980852931167274</c:v>
                </c:pt>
                <c:pt idx="55263">
                  <c:v>0.98982644050796154</c:v>
                </c:pt>
                <c:pt idx="55264">
                  <c:v>0.98984435170425034</c:v>
                </c:pt>
                <c:pt idx="55265">
                  <c:v>0.98986226290053914</c:v>
                </c:pt>
                <c:pt idx="55266">
                  <c:v>0.98988017409682794</c:v>
                </c:pt>
                <c:pt idx="55267">
                  <c:v>0.98989808529311674</c:v>
                </c:pt>
                <c:pt idx="55268">
                  <c:v>0.98991599648940554</c:v>
                </c:pt>
                <c:pt idx="55269">
                  <c:v>0.98993390768569434</c:v>
                </c:pt>
                <c:pt idx="55270">
                  <c:v>0.98995181888198314</c:v>
                </c:pt>
                <c:pt idx="55271">
                  <c:v>0.98996973007827194</c:v>
                </c:pt>
                <c:pt idx="55272">
                  <c:v>0.98998764127456074</c:v>
                </c:pt>
                <c:pt idx="55273">
                  <c:v>0.99000555247084954</c:v>
                </c:pt>
                <c:pt idx="55274">
                  <c:v>0.99002346366713834</c:v>
                </c:pt>
                <c:pt idx="55275">
                  <c:v>0.99004137486342714</c:v>
                </c:pt>
                <c:pt idx="55276">
                  <c:v>0.99005928605971594</c:v>
                </c:pt>
                <c:pt idx="55277">
                  <c:v>0.99007719725600474</c:v>
                </c:pt>
                <c:pt idx="55278">
                  <c:v>0.99009510845229354</c:v>
                </c:pt>
                <c:pt idx="55279">
                  <c:v>0.99011301964858234</c:v>
                </c:pt>
                <c:pt idx="55280">
                  <c:v>0.99013093084487114</c:v>
                </c:pt>
                <c:pt idx="55281">
                  <c:v>0.99014884204115994</c:v>
                </c:pt>
                <c:pt idx="55282">
                  <c:v>0.99016675323744874</c:v>
                </c:pt>
                <c:pt idx="55283">
                  <c:v>0.99018466443373754</c:v>
                </c:pt>
                <c:pt idx="55284">
                  <c:v>0.99020257563002634</c:v>
                </c:pt>
                <c:pt idx="55285">
                  <c:v>0.99022048682631514</c:v>
                </c:pt>
                <c:pt idx="55286">
                  <c:v>0.99023839802260394</c:v>
                </c:pt>
                <c:pt idx="55287">
                  <c:v>0.99025630921889274</c:v>
                </c:pt>
                <c:pt idx="55288">
                  <c:v>0.99027422041518154</c:v>
                </c:pt>
                <c:pt idx="55289">
                  <c:v>0.99029213161147034</c:v>
                </c:pt>
                <c:pt idx="55290">
                  <c:v>0.99031004280775914</c:v>
                </c:pt>
                <c:pt idx="55291">
                  <c:v>0.99032795400404794</c:v>
                </c:pt>
                <c:pt idx="55292">
                  <c:v>0.99034586520033674</c:v>
                </c:pt>
                <c:pt idx="55293">
                  <c:v>0.99036377639662554</c:v>
                </c:pt>
                <c:pt idx="55294">
                  <c:v>0.99038168759291434</c:v>
                </c:pt>
                <c:pt idx="55295">
                  <c:v>0.99039959878920314</c:v>
                </c:pt>
                <c:pt idx="55296">
                  <c:v>0.99041750998549194</c:v>
                </c:pt>
                <c:pt idx="55297">
                  <c:v>0.99043542118178074</c:v>
                </c:pt>
                <c:pt idx="55298">
                  <c:v>0.99045333237806954</c:v>
                </c:pt>
                <c:pt idx="55299">
                  <c:v>0.99047124357435834</c:v>
                </c:pt>
                <c:pt idx="55300">
                  <c:v>0.99048915477064714</c:v>
                </c:pt>
                <c:pt idx="55301">
                  <c:v>0.99050706596693594</c:v>
                </c:pt>
                <c:pt idx="55302">
                  <c:v>0.99052497716322474</c:v>
                </c:pt>
                <c:pt idx="55303">
                  <c:v>0.99054288835951354</c:v>
                </c:pt>
                <c:pt idx="55304">
                  <c:v>0.99056079955580234</c:v>
                </c:pt>
                <c:pt idx="55305">
                  <c:v>0.99057871075209114</c:v>
                </c:pt>
                <c:pt idx="55306">
                  <c:v>0.99059662194837994</c:v>
                </c:pt>
                <c:pt idx="55307">
                  <c:v>0.99061453314466874</c:v>
                </c:pt>
                <c:pt idx="55308">
                  <c:v>0.99063244434095754</c:v>
                </c:pt>
                <c:pt idx="55309">
                  <c:v>0.99065035553724634</c:v>
                </c:pt>
                <c:pt idx="55310">
                  <c:v>0.99066826673353514</c:v>
                </c:pt>
                <c:pt idx="55311">
                  <c:v>0.99068617792982394</c:v>
                </c:pt>
                <c:pt idx="55312">
                  <c:v>0.99070408912611274</c:v>
                </c:pt>
                <c:pt idx="55313">
                  <c:v>0.99072200032240154</c:v>
                </c:pt>
                <c:pt idx="55314">
                  <c:v>0.99073991151869034</c:v>
                </c:pt>
                <c:pt idx="55315">
                  <c:v>0.99075782271497914</c:v>
                </c:pt>
                <c:pt idx="55316">
                  <c:v>0.99077573391126794</c:v>
                </c:pt>
                <c:pt idx="55317">
                  <c:v>0.99079364510755674</c:v>
                </c:pt>
                <c:pt idx="55318">
                  <c:v>0.99081155630384554</c:v>
                </c:pt>
                <c:pt idx="55319">
                  <c:v>0.99082946750013434</c:v>
                </c:pt>
                <c:pt idx="55320">
                  <c:v>0.99084737869642314</c:v>
                </c:pt>
                <c:pt idx="55321">
                  <c:v>0.99086528989271194</c:v>
                </c:pt>
                <c:pt idx="55322">
                  <c:v>0.99088320108900074</c:v>
                </c:pt>
                <c:pt idx="55323">
                  <c:v>0.99090111228528954</c:v>
                </c:pt>
                <c:pt idx="55324">
                  <c:v>0.99091902348157834</c:v>
                </c:pt>
                <c:pt idx="55325">
                  <c:v>0.99093693467786714</c:v>
                </c:pt>
                <c:pt idx="55326">
                  <c:v>0.99095484587415594</c:v>
                </c:pt>
                <c:pt idx="55327">
                  <c:v>0.99097275707044474</c:v>
                </c:pt>
                <c:pt idx="55328">
                  <c:v>0.99099066826673354</c:v>
                </c:pt>
                <c:pt idx="55329">
                  <c:v>0.99100857946302234</c:v>
                </c:pt>
                <c:pt idx="55330">
                  <c:v>0.99102649065931114</c:v>
                </c:pt>
                <c:pt idx="55331">
                  <c:v>0.99104440185559994</c:v>
                </c:pt>
                <c:pt idx="55332">
                  <c:v>0.99106231305188874</c:v>
                </c:pt>
                <c:pt idx="55333">
                  <c:v>0.99108022424817754</c:v>
                </c:pt>
                <c:pt idx="55334">
                  <c:v>0.99109813544446634</c:v>
                </c:pt>
                <c:pt idx="55335">
                  <c:v>0.99111604664075514</c:v>
                </c:pt>
                <c:pt idx="55336">
                  <c:v>0.99113395783704394</c:v>
                </c:pt>
                <c:pt idx="55337">
                  <c:v>0.99115186903333274</c:v>
                </c:pt>
                <c:pt idx="55338">
                  <c:v>0.99116978022962154</c:v>
                </c:pt>
                <c:pt idx="55339">
                  <c:v>0.99118769142591034</c:v>
                </c:pt>
                <c:pt idx="55340">
                  <c:v>0.99120560262219914</c:v>
                </c:pt>
                <c:pt idx="55341">
                  <c:v>0.99122351381848794</c:v>
                </c:pt>
                <c:pt idx="55342">
                  <c:v>0.99124142501477674</c:v>
                </c:pt>
                <c:pt idx="55343">
                  <c:v>0.99125933621106554</c:v>
                </c:pt>
                <c:pt idx="55344">
                  <c:v>0.99127724740735434</c:v>
                </c:pt>
                <c:pt idx="55345">
                  <c:v>0.99129515860364315</c:v>
                </c:pt>
                <c:pt idx="55346">
                  <c:v>0.99131306979993195</c:v>
                </c:pt>
                <c:pt idx="55347">
                  <c:v>0.99133098099622075</c:v>
                </c:pt>
                <c:pt idx="55348">
                  <c:v>0.99134889219250955</c:v>
                </c:pt>
                <c:pt idx="55349">
                  <c:v>0.99136680338879835</c:v>
                </c:pt>
                <c:pt idx="55350">
                  <c:v>0.99138471458508715</c:v>
                </c:pt>
                <c:pt idx="55351">
                  <c:v>0.99140262578137595</c:v>
                </c:pt>
                <c:pt idx="55352">
                  <c:v>0.99142053697766475</c:v>
                </c:pt>
                <c:pt idx="55353">
                  <c:v>0.99143844817395355</c:v>
                </c:pt>
                <c:pt idx="55354">
                  <c:v>0.99145635937024235</c:v>
                </c:pt>
                <c:pt idx="55355">
                  <c:v>0.99147427056653115</c:v>
                </c:pt>
                <c:pt idx="55356">
                  <c:v>0.99149218176281995</c:v>
                </c:pt>
                <c:pt idx="55357">
                  <c:v>0.99151009295910875</c:v>
                </c:pt>
                <c:pt idx="55358">
                  <c:v>0.99152800415539755</c:v>
                </c:pt>
                <c:pt idx="55359">
                  <c:v>0.99154591535168635</c:v>
                </c:pt>
                <c:pt idx="55360">
                  <c:v>0.99156382654797515</c:v>
                </c:pt>
                <c:pt idx="55361">
                  <c:v>0.99158173774426395</c:v>
                </c:pt>
                <c:pt idx="55362">
                  <c:v>0.99159964894055275</c:v>
                </c:pt>
                <c:pt idx="55363">
                  <c:v>0.99161756013684155</c:v>
                </c:pt>
                <c:pt idx="55364">
                  <c:v>0.99163547133313035</c:v>
                </c:pt>
                <c:pt idx="55365">
                  <c:v>0.99165338252941915</c:v>
                </c:pt>
                <c:pt idx="55366">
                  <c:v>0.99167129372570795</c:v>
                </c:pt>
                <c:pt idx="55367">
                  <c:v>0.99168920492199675</c:v>
                </c:pt>
                <c:pt idx="55368">
                  <c:v>0.99170711611828555</c:v>
                </c:pt>
                <c:pt idx="55369">
                  <c:v>0.99172502731457435</c:v>
                </c:pt>
                <c:pt idx="55370">
                  <c:v>0.99174293851086315</c:v>
                </c:pt>
                <c:pt idx="55371">
                  <c:v>0.99176084970715195</c:v>
                </c:pt>
                <c:pt idx="55372">
                  <c:v>0.99177876090344075</c:v>
                </c:pt>
                <c:pt idx="55373">
                  <c:v>0.99179667209972955</c:v>
                </c:pt>
                <c:pt idx="55374">
                  <c:v>0.99181458329601835</c:v>
                </c:pt>
                <c:pt idx="55375">
                  <c:v>0.99183249449230715</c:v>
                </c:pt>
                <c:pt idx="55376">
                  <c:v>0.99185040568859595</c:v>
                </c:pt>
                <c:pt idx="55377">
                  <c:v>0.99186831688488475</c:v>
                </c:pt>
                <c:pt idx="55378">
                  <c:v>0.99188622808117355</c:v>
                </c:pt>
                <c:pt idx="55379">
                  <c:v>0.99190413927746235</c:v>
                </c:pt>
                <c:pt idx="55380">
                  <c:v>0.99192205047375115</c:v>
                </c:pt>
                <c:pt idx="55381">
                  <c:v>0.99193996167003995</c:v>
                </c:pt>
                <c:pt idx="55382">
                  <c:v>0.99195787286632875</c:v>
                </c:pt>
                <c:pt idx="55383">
                  <c:v>0.99197578406261755</c:v>
                </c:pt>
                <c:pt idx="55384">
                  <c:v>0.99199369525890635</c:v>
                </c:pt>
                <c:pt idx="55385">
                  <c:v>0.99201160645519515</c:v>
                </c:pt>
                <c:pt idx="55386">
                  <c:v>0.99202951765148395</c:v>
                </c:pt>
                <c:pt idx="55387">
                  <c:v>0.99204742884777275</c:v>
                </c:pt>
                <c:pt idx="55388">
                  <c:v>0.99206534004406155</c:v>
                </c:pt>
                <c:pt idx="55389">
                  <c:v>0.99208325124035035</c:v>
                </c:pt>
                <c:pt idx="55390">
                  <c:v>0.99210116243663915</c:v>
                </c:pt>
                <c:pt idx="55391">
                  <c:v>0.99211907363292795</c:v>
                </c:pt>
                <c:pt idx="55392">
                  <c:v>0.99213698482921675</c:v>
                </c:pt>
                <c:pt idx="55393">
                  <c:v>0.99215489602550555</c:v>
                </c:pt>
                <c:pt idx="55394">
                  <c:v>0.99217280722179435</c:v>
                </c:pt>
                <c:pt idx="55395">
                  <c:v>0.99219071841808315</c:v>
                </c:pt>
                <c:pt idx="55396">
                  <c:v>0.99220862961437195</c:v>
                </c:pt>
                <c:pt idx="55397">
                  <c:v>0.99222654081066075</c:v>
                </c:pt>
                <c:pt idx="55398">
                  <c:v>0.99224445200694955</c:v>
                </c:pt>
                <c:pt idx="55399">
                  <c:v>0.99226236320323835</c:v>
                </c:pt>
                <c:pt idx="55400">
                  <c:v>0.99228027439952715</c:v>
                </c:pt>
                <c:pt idx="55401">
                  <c:v>0.99229818559581595</c:v>
                </c:pt>
                <c:pt idx="55402">
                  <c:v>0.99231609679210475</c:v>
                </c:pt>
                <c:pt idx="55403">
                  <c:v>0.99233400798839355</c:v>
                </c:pt>
                <c:pt idx="55404">
                  <c:v>0.99235191918468235</c:v>
                </c:pt>
                <c:pt idx="55405">
                  <c:v>0.99236983038097115</c:v>
                </c:pt>
                <c:pt idx="55406">
                  <c:v>0.99238774157725995</c:v>
                </c:pt>
                <c:pt idx="55407">
                  <c:v>0.99240565277354875</c:v>
                </c:pt>
                <c:pt idx="55408">
                  <c:v>0.99242356396983755</c:v>
                </c:pt>
                <c:pt idx="55409">
                  <c:v>0.99244147516612635</c:v>
                </c:pt>
                <c:pt idx="55410">
                  <c:v>0.99245938636241515</c:v>
                </c:pt>
                <c:pt idx="55411">
                  <c:v>0.99247729755870395</c:v>
                </c:pt>
                <c:pt idx="55412">
                  <c:v>0.99249520875499275</c:v>
                </c:pt>
                <c:pt idx="55413">
                  <c:v>0.99251311995128155</c:v>
                </c:pt>
                <c:pt idx="55414">
                  <c:v>0.99253103114757035</c:v>
                </c:pt>
                <c:pt idx="55415">
                  <c:v>0.99254894234385915</c:v>
                </c:pt>
                <c:pt idx="55416">
                  <c:v>0.99256685354014795</c:v>
                </c:pt>
                <c:pt idx="55417">
                  <c:v>0.99258476473643675</c:v>
                </c:pt>
                <c:pt idx="55418">
                  <c:v>0.99260267593272555</c:v>
                </c:pt>
                <c:pt idx="55419">
                  <c:v>0.99262058712901435</c:v>
                </c:pt>
                <c:pt idx="55420">
                  <c:v>0.99263849832530315</c:v>
                </c:pt>
                <c:pt idx="55421">
                  <c:v>0.99265640952159195</c:v>
                </c:pt>
                <c:pt idx="55422">
                  <c:v>0.99267432071788075</c:v>
                </c:pt>
                <c:pt idx="55423">
                  <c:v>0.99269223191416955</c:v>
                </c:pt>
                <c:pt idx="55424">
                  <c:v>0.99271014311045835</c:v>
                </c:pt>
                <c:pt idx="55425">
                  <c:v>0.99272805430674715</c:v>
                </c:pt>
                <c:pt idx="55426">
                  <c:v>0.99274596550303595</c:v>
                </c:pt>
                <c:pt idx="55427">
                  <c:v>0.99276387669932475</c:v>
                </c:pt>
                <c:pt idx="55428">
                  <c:v>0.99278178789561355</c:v>
                </c:pt>
                <c:pt idx="55429">
                  <c:v>0.99279969909190235</c:v>
                </c:pt>
                <c:pt idx="55430">
                  <c:v>0.99281761028819115</c:v>
                </c:pt>
                <c:pt idx="55431">
                  <c:v>0.99283552148447995</c:v>
                </c:pt>
                <c:pt idx="55432">
                  <c:v>0.99285343268076875</c:v>
                </c:pt>
                <c:pt idx="55433">
                  <c:v>0.99287134387705756</c:v>
                </c:pt>
                <c:pt idx="55434">
                  <c:v>0.99288925507334636</c:v>
                </c:pt>
                <c:pt idx="55435">
                  <c:v>0.99290716626963516</c:v>
                </c:pt>
                <c:pt idx="55436">
                  <c:v>0.99292507746592396</c:v>
                </c:pt>
                <c:pt idx="55437">
                  <c:v>0.99294298866221276</c:v>
                </c:pt>
                <c:pt idx="55438">
                  <c:v>0.99296089985850156</c:v>
                </c:pt>
                <c:pt idx="55439">
                  <c:v>0.99297881105479036</c:v>
                </c:pt>
                <c:pt idx="55440">
                  <c:v>0.99299672225107916</c:v>
                </c:pt>
                <c:pt idx="55441">
                  <c:v>0.99301463344736796</c:v>
                </c:pt>
                <c:pt idx="55442">
                  <c:v>0.99303254464365676</c:v>
                </c:pt>
                <c:pt idx="55443">
                  <c:v>0.99305045583994556</c:v>
                </c:pt>
                <c:pt idx="55444">
                  <c:v>0.99306836703623436</c:v>
                </c:pt>
                <c:pt idx="55445">
                  <c:v>0.99308627823252316</c:v>
                </c:pt>
                <c:pt idx="55446">
                  <c:v>0.99310418942881196</c:v>
                </c:pt>
                <c:pt idx="55447">
                  <c:v>0.99312210062510076</c:v>
                </c:pt>
                <c:pt idx="55448">
                  <c:v>0.99314001182138956</c:v>
                </c:pt>
                <c:pt idx="55449">
                  <c:v>0.99315792301767836</c:v>
                </c:pt>
                <c:pt idx="55450">
                  <c:v>0.99317583421396716</c:v>
                </c:pt>
                <c:pt idx="55451">
                  <c:v>0.99319374541025596</c:v>
                </c:pt>
                <c:pt idx="55452">
                  <c:v>0.99321165660654476</c:v>
                </c:pt>
                <c:pt idx="55453">
                  <c:v>0.99322956780283356</c:v>
                </c:pt>
                <c:pt idx="55454">
                  <c:v>0.99324747899912236</c:v>
                </c:pt>
                <c:pt idx="55455">
                  <c:v>0.99326539019541116</c:v>
                </c:pt>
                <c:pt idx="55456">
                  <c:v>0.99328330139169996</c:v>
                </c:pt>
                <c:pt idx="55457">
                  <c:v>0.99330121258798876</c:v>
                </c:pt>
                <c:pt idx="55458">
                  <c:v>0.99331912378427756</c:v>
                </c:pt>
                <c:pt idx="55459">
                  <c:v>0.99333703498056636</c:v>
                </c:pt>
                <c:pt idx="55460">
                  <c:v>0.99335494617685516</c:v>
                </c:pt>
                <c:pt idx="55461">
                  <c:v>0.99337285737314396</c:v>
                </c:pt>
                <c:pt idx="55462">
                  <c:v>0.99339076856943276</c:v>
                </c:pt>
                <c:pt idx="55463">
                  <c:v>0.99340867976572156</c:v>
                </c:pt>
                <c:pt idx="55464">
                  <c:v>0.99342659096201036</c:v>
                </c:pt>
                <c:pt idx="55465">
                  <c:v>0.99344450215829916</c:v>
                </c:pt>
                <c:pt idx="55466">
                  <c:v>0.99346241335458796</c:v>
                </c:pt>
                <c:pt idx="55467">
                  <c:v>0.99348032455087676</c:v>
                </c:pt>
                <c:pt idx="55468">
                  <c:v>0.99349823574716556</c:v>
                </c:pt>
                <c:pt idx="55469">
                  <c:v>0.99351614694345436</c:v>
                </c:pt>
                <c:pt idx="55470">
                  <c:v>0.99353405813974316</c:v>
                </c:pt>
                <c:pt idx="55471">
                  <c:v>0.99355196933603196</c:v>
                </c:pt>
                <c:pt idx="55472">
                  <c:v>0.99356988053232076</c:v>
                </c:pt>
                <c:pt idx="55473">
                  <c:v>0.99358779172860956</c:v>
                </c:pt>
                <c:pt idx="55474">
                  <c:v>0.99360570292489836</c:v>
                </c:pt>
                <c:pt idx="55475">
                  <c:v>0.99362361412118716</c:v>
                </c:pt>
                <c:pt idx="55476">
                  <c:v>0.99364152531747596</c:v>
                </c:pt>
                <c:pt idx="55477">
                  <c:v>0.99365943651376476</c:v>
                </c:pt>
                <c:pt idx="55478">
                  <c:v>0.99367734771005356</c:v>
                </c:pt>
                <c:pt idx="55479">
                  <c:v>0.99369525890634236</c:v>
                </c:pt>
                <c:pt idx="55480">
                  <c:v>0.99371317010263116</c:v>
                </c:pt>
                <c:pt idx="55481">
                  <c:v>0.99373108129891996</c:v>
                </c:pt>
                <c:pt idx="55482">
                  <c:v>0.99374899249520876</c:v>
                </c:pt>
                <c:pt idx="55483">
                  <c:v>0.99376690369149756</c:v>
                </c:pt>
                <c:pt idx="55484">
                  <c:v>0.99378481488778636</c:v>
                </c:pt>
                <c:pt idx="55485">
                  <c:v>0.99380272608407516</c:v>
                </c:pt>
                <c:pt idx="55486">
                  <c:v>0.99382063728036396</c:v>
                </c:pt>
                <c:pt idx="55487">
                  <c:v>0.99383854847665276</c:v>
                </c:pt>
                <c:pt idx="55488">
                  <c:v>0.99385645967294156</c:v>
                </c:pt>
                <c:pt idx="55489">
                  <c:v>0.99387437086923036</c:v>
                </c:pt>
                <c:pt idx="55490">
                  <c:v>0.99389228206551916</c:v>
                </c:pt>
                <c:pt idx="55491">
                  <c:v>0.99391019326180796</c:v>
                </c:pt>
                <c:pt idx="55492">
                  <c:v>0.99392810445809676</c:v>
                </c:pt>
                <c:pt idx="55493">
                  <c:v>0.99394601565438556</c:v>
                </c:pt>
                <c:pt idx="55494">
                  <c:v>0.99396392685067436</c:v>
                </c:pt>
                <c:pt idx="55495">
                  <c:v>0.99398183804696316</c:v>
                </c:pt>
                <c:pt idx="55496">
                  <c:v>0.99399974924325196</c:v>
                </c:pt>
                <c:pt idx="55497">
                  <c:v>0.99401766043954076</c:v>
                </c:pt>
                <c:pt idx="55498">
                  <c:v>0.99403557163582956</c:v>
                </c:pt>
                <c:pt idx="55499">
                  <c:v>0.99405348283211836</c:v>
                </c:pt>
                <c:pt idx="55500">
                  <c:v>0.99407139402840716</c:v>
                </c:pt>
                <c:pt idx="55501">
                  <c:v>0.99408930522469596</c:v>
                </c:pt>
                <c:pt idx="55502">
                  <c:v>0.99410721642098476</c:v>
                </c:pt>
                <c:pt idx="55503">
                  <c:v>0.99412512761727356</c:v>
                </c:pt>
                <c:pt idx="55504">
                  <c:v>0.99414303881356236</c:v>
                </c:pt>
                <c:pt idx="55505">
                  <c:v>0.99416095000985116</c:v>
                </c:pt>
                <c:pt idx="55506">
                  <c:v>0.99417886120613996</c:v>
                </c:pt>
                <c:pt idx="55507">
                  <c:v>0.99419677240242876</c:v>
                </c:pt>
                <c:pt idx="55508">
                  <c:v>0.99421468359871756</c:v>
                </c:pt>
                <c:pt idx="55509">
                  <c:v>0.99423259479500636</c:v>
                </c:pt>
                <c:pt idx="55510">
                  <c:v>0.99425050599129516</c:v>
                </c:pt>
                <c:pt idx="55511">
                  <c:v>0.99426841718758396</c:v>
                </c:pt>
                <c:pt idx="55512">
                  <c:v>0.99428632838387276</c:v>
                </c:pt>
                <c:pt idx="55513">
                  <c:v>0.99430423958016156</c:v>
                </c:pt>
                <c:pt idx="55514">
                  <c:v>0.99432215077645036</c:v>
                </c:pt>
                <c:pt idx="55515">
                  <c:v>0.99434006197273916</c:v>
                </c:pt>
                <c:pt idx="55516">
                  <c:v>0.99435797316902796</c:v>
                </c:pt>
                <c:pt idx="55517">
                  <c:v>0.99437588436531676</c:v>
                </c:pt>
                <c:pt idx="55518">
                  <c:v>0.99439379556160556</c:v>
                </c:pt>
                <c:pt idx="55519">
                  <c:v>0.99441170675789436</c:v>
                </c:pt>
                <c:pt idx="55520">
                  <c:v>0.99442961795418316</c:v>
                </c:pt>
                <c:pt idx="55521">
                  <c:v>0.99444752915047196</c:v>
                </c:pt>
                <c:pt idx="55522">
                  <c:v>0.99446544034676077</c:v>
                </c:pt>
                <c:pt idx="55523">
                  <c:v>0.99448335154304957</c:v>
                </c:pt>
                <c:pt idx="55524">
                  <c:v>0.99450126273933837</c:v>
                </c:pt>
                <c:pt idx="55525">
                  <c:v>0.99451917393562717</c:v>
                </c:pt>
                <c:pt idx="55526">
                  <c:v>0.99453708513191597</c:v>
                </c:pt>
                <c:pt idx="55527">
                  <c:v>0.99455499632820477</c:v>
                </c:pt>
                <c:pt idx="55528">
                  <c:v>0.99457290752449357</c:v>
                </c:pt>
                <c:pt idx="55529">
                  <c:v>0.99459081872078237</c:v>
                </c:pt>
                <c:pt idx="55530">
                  <c:v>0.99460872991707117</c:v>
                </c:pt>
                <c:pt idx="55531">
                  <c:v>0.99462664111335997</c:v>
                </c:pt>
                <c:pt idx="55532">
                  <c:v>0.99464455230964877</c:v>
                </c:pt>
                <c:pt idx="55533">
                  <c:v>0.99466246350593757</c:v>
                </c:pt>
                <c:pt idx="55534">
                  <c:v>0.99468037470222637</c:v>
                </c:pt>
                <c:pt idx="55535">
                  <c:v>0.99469828589851517</c:v>
                </c:pt>
                <c:pt idx="55536">
                  <c:v>0.99471619709480397</c:v>
                </c:pt>
                <c:pt idx="55537">
                  <c:v>0.99473410829109277</c:v>
                </c:pt>
                <c:pt idx="55538">
                  <c:v>0.99475201948738157</c:v>
                </c:pt>
                <c:pt idx="55539">
                  <c:v>0.99476993068367037</c:v>
                </c:pt>
                <c:pt idx="55540">
                  <c:v>0.99478784187995917</c:v>
                </c:pt>
                <c:pt idx="55541">
                  <c:v>0.99480575307624797</c:v>
                </c:pt>
                <c:pt idx="55542">
                  <c:v>0.99482366427253677</c:v>
                </c:pt>
                <c:pt idx="55543">
                  <c:v>0.99484157546882557</c:v>
                </c:pt>
                <c:pt idx="55544">
                  <c:v>0.99485948666511437</c:v>
                </c:pt>
                <c:pt idx="55545">
                  <c:v>0.99487739786140317</c:v>
                </c:pt>
                <c:pt idx="55546">
                  <c:v>0.99489530905769197</c:v>
                </c:pt>
                <c:pt idx="55547">
                  <c:v>0.99491322025398077</c:v>
                </c:pt>
                <c:pt idx="55548">
                  <c:v>0.99493113145026957</c:v>
                </c:pt>
                <c:pt idx="55549">
                  <c:v>0.99494904264655837</c:v>
                </c:pt>
                <c:pt idx="55550">
                  <c:v>0.99496695384284717</c:v>
                </c:pt>
                <c:pt idx="55551">
                  <c:v>0.99498486503913597</c:v>
                </c:pt>
                <c:pt idx="55552">
                  <c:v>0.99500277623542477</c:v>
                </c:pt>
                <c:pt idx="55553">
                  <c:v>0.99502068743171357</c:v>
                </c:pt>
                <c:pt idx="55554">
                  <c:v>0.99503859862800237</c:v>
                </c:pt>
                <c:pt idx="55555">
                  <c:v>0.99505650982429117</c:v>
                </c:pt>
                <c:pt idx="55556">
                  <c:v>0.99507442102057997</c:v>
                </c:pt>
                <c:pt idx="55557">
                  <c:v>0.99509233221686877</c:v>
                </c:pt>
                <c:pt idx="55558">
                  <c:v>0.99511024341315757</c:v>
                </c:pt>
                <c:pt idx="55559">
                  <c:v>0.99512815460944637</c:v>
                </c:pt>
                <c:pt idx="55560">
                  <c:v>0.99514606580573517</c:v>
                </c:pt>
                <c:pt idx="55561">
                  <c:v>0.99516397700202397</c:v>
                </c:pt>
                <c:pt idx="55562">
                  <c:v>0.99518188819831277</c:v>
                </c:pt>
                <c:pt idx="55563">
                  <c:v>0.99519979939460157</c:v>
                </c:pt>
                <c:pt idx="55564">
                  <c:v>0.99521771059089037</c:v>
                </c:pt>
                <c:pt idx="55565">
                  <c:v>0.99523562178717917</c:v>
                </c:pt>
                <c:pt idx="55566">
                  <c:v>0.99525353298346797</c:v>
                </c:pt>
                <c:pt idx="55567">
                  <c:v>0.99527144417975677</c:v>
                </c:pt>
                <c:pt idx="55568">
                  <c:v>0.99528935537604557</c:v>
                </c:pt>
                <c:pt idx="55569">
                  <c:v>0.99530726657233437</c:v>
                </c:pt>
                <c:pt idx="55570">
                  <c:v>0.99532517776862317</c:v>
                </c:pt>
                <c:pt idx="55571">
                  <c:v>0.99534308896491197</c:v>
                </c:pt>
                <c:pt idx="55572">
                  <c:v>0.99536100016120077</c:v>
                </c:pt>
                <c:pt idx="55573">
                  <c:v>0.99537891135748957</c:v>
                </c:pt>
                <c:pt idx="55574">
                  <c:v>0.99539682255377837</c:v>
                </c:pt>
                <c:pt idx="55575">
                  <c:v>0.99541473375006717</c:v>
                </c:pt>
                <c:pt idx="55576">
                  <c:v>0.99543264494635597</c:v>
                </c:pt>
                <c:pt idx="55577">
                  <c:v>0.99545055614264477</c:v>
                </c:pt>
                <c:pt idx="55578">
                  <c:v>0.99546846733893357</c:v>
                </c:pt>
                <c:pt idx="55579">
                  <c:v>0.99548637853522237</c:v>
                </c:pt>
                <c:pt idx="55580">
                  <c:v>0.99550428973151117</c:v>
                </c:pt>
                <c:pt idx="55581">
                  <c:v>0.99552220092779997</c:v>
                </c:pt>
                <c:pt idx="55582">
                  <c:v>0.99554011212408877</c:v>
                </c:pt>
                <c:pt idx="55583">
                  <c:v>0.99555802332037757</c:v>
                </c:pt>
                <c:pt idx="55584">
                  <c:v>0.99557593451666637</c:v>
                </c:pt>
                <c:pt idx="55585">
                  <c:v>0.99559384571295517</c:v>
                </c:pt>
                <c:pt idx="55586">
                  <c:v>0.99561175690924397</c:v>
                </c:pt>
                <c:pt idx="55587">
                  <c:v>0.99562966810553277</c:v>
                </c:pt>
                <c:pt idx="55588">
                  <c:v>0.99564757930182157</c:v>
                </c:pt>
                <c:pt idx="55589">
                  <c:v>0.99566549049811037</c:v>
                </c:pt>
                <c:pt idx="55590">
                  <c:v>0.99568340169439917</c:v>
                </c:pt>
                <c:pt idx="55591">
                  <c:v>0.99570131289068797</c:v>
                </c:pt>
                <c:pt idx="55592">
                  <c:v>0.99571922408697677</c:v>
                </c:pt>
                <c:pt idx="55593">
                  <c:v>0.99573713528326557</c:v>
                </c:pt>
                <c:pt idx="55594">
                  <c:v>0.99575504647955437</c:v>
                </c:pt>
                <c:pt idx="55595">
                  <c:v>0.99577295767584317</c:v>
                </c:pt>
                <c:pt idx="55596">
                  <c:v>0.99579086887213197</c:v>
                </c:pt>
                <c:pt idx="55597">
                  <c:v>0.99580878006842077</c:v>
                </c:pt>
                <c:pt idx="55598">
                  <c:v>0.99582669126470957</c:v>
                </c:pt>
                <c:pt idx="55599">
                  <c:v>0.99584460246099837</c:v>
                </c:pt>
                <c:pt idx="55600">
                  <c:v>0.99586251365728717</c:v>
                </c:pt>
                <c:pt idx="55601">
                  <c:v>0.99588042485357597</c:v>
                </c:pt>
                <c:pt idx="55602">
                  <c:v>0.99589833604986477</c:v>
                </c:pt>
                <c:pt idx="55603">
                  <c:v>0.99591624724615357</c:v>
                </c:pt>
                <c:pt idx="55604">
                  <c:v>0.99593415844244237</c:v>
                </c:pt>
                <c:pt idx="55605">
                  <c:v>0.99595206963873117</c:v>
                </c:pt>
                <c:pt idx="55606">
                  <c:v>0.99596998083501997</c:v>
                </c:pt>
                <c:pt idx="55607">
                  <c:v>0.99598789203130877</c:v>
                </c:pt>
                <c:pt idx="55608">
                  <c:v>0.99600580322759757</c:v>
                </c:pt>
                <c:pt idx="55609">
                  <c:v>0.99602371442388637</c:v>
                </c:pt>
                <c:pt idx="55610">
                  <c:v>0.99604162562017518</c:v>
                </c:pt>
                <c:pt idx="55611">
                  <c:v>0.99605953681646398</c:v>
                </c:pt>
                <c:pt idx="55612">
                  <c:v>0.99607744801275278</c:v>
                </c:pt>
                <c:pt idx="55613">
                  <c:v>0.99609535920904158</c:v>
                </c:pt>
                <c:pt idx="55614">
                  <c:v>0.99611327040533038</c:v>
                </c:pt>
                <c:pt idx="55615">
                  <c:v>0.99613118160161918</c:v>
                </c:pt>
                <c:pt idx="55616">
                  <c:v>0.99614909279790798</c:v>
                </c:pt>
                <c:pt idx="55617">
                  <c:v>0.99616700399419678</c:v>
                </c:pt>
                <c:pt idx="55618">
                  <c:v>0.99618491519048558</c:v>
                </c:pt>
                <c:pt idx="55619">
                  <c:v>0.99620282638677438</c:v>
                </c:pt>
                <c:pt idx="55620">
                  <c:v>0.99622073758306318</c:v>
                </c:pt>
                <c:pt idx="55621">
                  <c:v>0.99623864877935198</c:v>
                </c:pt>
                <c:pt idx="55622">
                  <c:v>0.99625655997564078</c:v>
                </c:pt>
                <c:pt idx="55623">
                  <c:v>0.99627447117192958</c:v>
                </c:pt>
                <c:pt idx="55624">
                  <c:v>0.99629238236821838</c:v>
                </c:pt>
                <c:pt idx="55625">
                  <c:v>0.99631029356450718</c:v>
                </c:pt>
                <c:pt idx="55626">
                  <c:v>0.99632820476079598</c:v>
                </c:pt>
                <c:pt idx="55627">
                  <c:v>0.99634611595708478</c:v>
                </c:pt>
                <c:pt idx="55628">
                  <c:v>0.99636402715337358</c:v>
                </c:pt>
                <c:pt idx="55629">
                  <c:v>0.99638193834966238</c:v>
                </c:pt>
                <c:pt idx="55630">
                  <c:v>0.99639984954595118</c:v>
                </c:pt>
                <c:pt idx="55631">
                  <c:v>0.99641776074223998</c:v>
                </c:pt>
                <c:pt idx="55632">
                  <c:v>0.99643567193852878</c:v>
                </c:pt>
                <c:pt idx="55633">
                  <c:v>0.99645358313481758</c:v>
                </c:pt>
                <c:pt idx="55634">
                  <c:v>0.99647149433110638</c:v>
                </c:pt>
                <c:pt idx="55635">
                  <c:v>0.99648940552739518</c:v>
                </c:pt>
                <c:pt idx="55636">
                  <c:v>0.99650731672368398</c:v>
                </c:pt>
                <c:pt idx="55637">
                  <c:v>0.99652522791997278</c:v>
                </c:pt>
                <c:pt idx="55638">
                  <c:v>0.99654313911626158</c:v>
                </c:pt>
                <c:pt idx="55639">
                  <c:v>0.99656105031255038</c:v>
                </c:pt>
                <c:pt idx="55640">
                  <c:v>0.99657896150883918</c:v>
                </c:pt>
                <c:pt idx="55641">
                  <c:v>0.99659687270512798</c:v>
                </c:pt>
                <c:pt idx="55642">
                  <c:v>0.99661478390141678</c:v>
                </c:pt>
                <c:pt idx="55643">
                  <c:v>0.99663269509770558</c:v>
                </c:pt>
                <c:pt idx="55644">
                  <c:v>0.99665060629399438</c:v>
                </c:pt>
                <c:pt idx="55645">
                  <c:v>0.99666851749028318</c:v>
                </c:pt>
                <c:pt idx="55646">
                  <c:v>0.99668642868657198</c:v>
                </c:pt>
                <c:pt idx="55647">
                  <c:v>0.99670433988286078</c:v>
                </c:pt>
                <c:pt idx="55648">
                  <c:v>0.99672225107914958</c:v>
                </c:pt>
                <c:pt idx="55649">
                  <c:v>0.99674016227543838</c:v>
                </c:pt>
                <c:pt idx="55650">
                  <c:v>0.99675807347172718</c:v>
                </c:pt>
                <c:pt idx="55651">
                  <c:v>0.99677598466801598</c:v>
                </c:pt>
                <c:pt idx="55652">
                  <c:v>0.99679389586430478</c:v>
                </c:pt>
                <c:pt idx="55653">
                  <c:v>0.99681180706059358</c:v>
                </c:pt>
                <c:pt idx="55654">
                  <c:v>0.99682971825688238</c:v>
                </c:pt>
                <c:pt idx="55655">
                  <c:v>0.99684762945317118</c:v>
                </c:pt>
                <c:pt idx="55656">
                  <c:v>0.99686554064945998</c:v>
                </c:pt>
                <c:pt idx="55657">
                  <c:v>0.99688345184574878</c:v>
                </c:pt>
                <c:pt idx="55658">
                  <c:v>0.99690136304203758</c:v>
                </c:pt>
                <c:pt idx="55659">
                  <c:v>0.99691927423832638</c:v>
                </c:pt>
                <c:pt idx="55660">
                  <c:v>0.99693718543461518</c:v>
                </c:pt>
                <c:pt idx="55661">
                  <c:v>0.99695509663090398</c:v>
                </c:pt>
                <c:pt idx="55662">
                  <c:v>0.99697300782719278</c:v>
                </c:pt>
                <c:pt idx="55663">
                  <c:v>0.99699091902348158</c:v>
                </c:pt>
                <c:pt idx="55664">
                  <c:v>0.99700883021977038</c:v>
                </c:pt>
                <c:pt idx="55665">
                  <c:v>0.99702674141605918</c:v>
                </c:pt>
                <c:pt idx="55666">
                  <c:v>0.99704465261234798</c:v>
                </c:pt>
                <c:pt idx="55667">
                  <c:v>0.99706256380863678</c:v>
                </c:pt>
                <c:pt idx="55668">
                  <c:v>0.99708047500492558</c:v>
                </c:pt>
                <c:pt idx="55669">
                  <c:v>0.99709838620121438</c:v>
                </c:pt>
                <c:pt idx="55670">
                  <c:v>0.99711629739750318</c:v>
                </c:pt>
                <c:pt idx="55671">
                  <c:v>0.99713420859379198</c:v>
                </c:pt>
                <c:pt idx="55672">
                  <c:v>0.99715211979008078</c:v>
                </c:pt>
                <c:pt idx="55673">
                  <c:v>0.99717003098636958</c:v>
                </c:pt>
                <c:pt idx="55674">
                  <c:v>0.99718794218265838</c:v>
                </c:pt>
                <c:pt idx="55675">
                  <c:v>0.99720585337894718</c:v>
                </c:pt>
                <c:pt idx="55676">
                  <c:v>0.99722376457523598</c:v>
                </c:pt>
                <c:pt idx="55677">
                  <c:v>0.99724167577152478</c:v>
                </c:pt>
                <c:pt idx="55678">
                  <c:v>0.99725958696781358</c:v>
                </c:pt>
                <c:pt idx="55679">
                  <c:v>0.99727749816410238</c:v>
                </c:pt>
                <c:pt idx="55680">
                  <c:v>0.99729540936039118</c:v>
                </c:pt>
                <c:pt idx="55681">
                  <c:v>0.99731332055667998</c:v>
                </c:pt>
                <c:pt idx="55682">
                  <c:v>0.99733123175296878</c:v>
                </c:pt>
                <c:pt idx="55683">
                  <c:v>0.99734914294925758</c:v>
                </c:pt>
                <c:pt idx="55684">
                  <c:v>0.99736705414554638</c:v>
                </c:pt>
                <c:pt idx="55685">
                  <c:v>0.99738496534183518</c:v>
                </c:pt>
                <c:pt idx="55686">
                  <c:v>0.99740287653812398</c:v>
                </c:pt>
                <c:pt idx="55687">
                  <c:v>0.99742078773441278</c:v>
                </c:pt>
                <c:pt idx="55688">
                  <c:v>0.99743869893070158</c:v>
                </c:pt>
                <c:pt idx="55689">
                  <c:v>0.99745661012699038</c:v>
                </c:pt>
                <c:pt idx="55690">
                  <c:v>0.99747452132327918</c:v>
                </c:pt>
                <c:pt idx="55691">
                  <c:v>0.99749243251956798</c:v>
                </c:pt>
                <c:pt idx="55692">
                  <c:v>0.99751034371585678</c:v>
                </c:pt>
                <c:pt idx="55693">
                  <c:v>0.99752825491214558</c:v>
                </c:pt>
                <c:pt idx="55694">
                  <c:v>0.99754616610843438</c:v>
                </c:pt>
                <c:pt idx="55695">
                  <c:v>0.99756407730472318</c:v>
                </c:pt>
                <c:pt idx="55696">
                  <c:v>0.99758198850101198</c:v>
                </c:pt>
                <c:pt idx="55697">
                  <c:v>0.99759989969730078</c:v>
                </c:pt>
                <c:pt idx="55698">
                  <c:v>0.99761781089358958</c:v>
                </c:pt>
                <c:pt idx="55699">
                  <c:v>0.99763572208987839</c:v>
                </c:pt>
                <c:pt idx="55700">
                  <c:v>0.99765363328616719</c:v>
                </c:pt>
                <c:pt idx="55701">
                  <c:v>0.99767154448245599</c:v>
                </c:pt>
                <c:pt idx="55702">
                  <c:v>0.99768945567874479</c:v>
                </c:pt>
                <c:pt idx="55703">
                  <c:v>0.99770736687503359</c:v>
                </c:pt>
                <c:pt idx="55704">
                  <c:v>0.99772527807132239</c:v>
                </c:pt>
                <c:pt idx="55705">
                  <c:v>0.99774318926761119</c:v>
                </c:pt>
                <c:pt idx="55706">
                  <c:v>0.99776110046389999</c:v>
                </c:pt>
                <c:pt idx="55707">
                  <c:v>0.99777901166018879</c:v>
                </c:pt>
                <c:pt idx="55708">
                  <c:v>0.99779692285647759</c:v>
                </c:pt>
                <c:pt idx="55709">
                  <c:v>0.99781483405276639</c:v>
                </c:pt>
                <c:pt idx="55710">
                  <c:v>0.99783274524905519</c:v>
                </c:pt>
                <c:pt idx="55711">
                  <c:v>0.99785065644534399</c:v>
                </c:pt>
                <c:pt idx="55712">
                  <c:v>0.99786856764163279</c:v>
                </c:pt>
                <c:pt idx="55713">
                  <c:v>0.99788647883792159</c:v>
                </c:pt>
                <c:pt idx="55714">
                  <c:v>0.99790439003421039</c:v>
                </c:pt>
                <c:pt idx="55715">
                  <c:v>0.99792230123049919</c:v>
                </c:pt>
                <c:pt idx="55716">
                  <c:v>0.99794021242678799</c:v>
                </c:pt>
                <c:pt idx="55717">
                  <c:v>0.99795812362307679</c:v>
                </c:pt>
                <c:pt idx="55718">
                  <c:v>0.99797603481936559</c:v>
                </c:pt>
                <c:pt idx="55719">
                  <c:v>0.99799394601565439</c:v>
                </c:pt>
                <c:pt idx="55720">
                  <c:v>0.99801185721194319</c:v>
                </c:pt>
                <c:pt idx="55721">
                  <c:v>0.99802976840823199</c:v>
                </c:pt>
                <c:pt idx="55722">
                  <c:v>0.99804767960452079</c:v>
                </c:pt>
                <c:pt idx="55723">
                  <c:v>0.99806559080080959</c:v>
                </c:pt>
                <c:pt idx="55724">
                  <c:v>0.99808350199709839</c:v>
                </c:pt>
                <c:pt idx="55725">
                  <c:v>0.99810141319338719</c:v>
                </c:pt>
                <c:pt idx="55726">
                  <c:v>0.99811932438967599</c:v>
                </c:pt>
                <c:pt idx="55727">
                  <c:v>0.99813723558596479</c:v>
                </c:pt>
                <c:pt idx="55728">
                  <c:v>0.99815514678225359</c:v>
                </c:pt>
                <c:pt idx="55729">
                  <c:v>0.99817305797854239</c:v>
                </c:pt>
                <c:pt idx="55730">
                  <c:v>0.99819096917483119</c:v>
                </c:pt>
                <c:pt idx="55731">
                  <c:v>0.99820888037111999</c:v>
                </c:pt>
                <c:pt idx="55732">
                  <c:v>0.99822679156740879</c:v>
                </c:pt>
                <c:pt idx="55733">
                  <c:v>0.99824470276369759</c:v>
                </c:pt>
                <c:pt idx="55734">
                  <c:v>0.99826261395998639</c:v>
                </c:pt>
                <c:pt idx="55735">
                  <c:v>0.99828052515627519</c:v>
                </c:pt>
                <c:pt idx="55736">
                  <c:v>0.99829843635256399</c:v>
                </c:pt>
                <c:pt idx="55737">
                  <c:v>0.99831634754885279</c:v>
                </c:pt>
                <c:pt idx="55738">
                  <c:v>0.99833425874514159</c:v>
                </c:pt>
                <c:pt idx="55739">
                  <c:v>0.99835216994143039</c:v>
                </c:pt>
                <c:pt idx="55740">
                  <c:v>0.99837008113771919</c:v>
                </c:pt>
                <c:pt idx="55741">
                  <c:v>0.99838799233400799</c:v>
                </c:pt>
                <c:pt idx="55742">
                  <c:v>0.99840590353029679</c:v>
                </c:pt>
                <c:pt idx="55743">
                  <c:v>0.99842381472658559</c:v>
                </c:pt>
                <c:pt idx="55744">
                  <c:v>0.99844172592287439</c:v>
                </c:pt>
                <c:pt idx="55745">
                  <c:v>0.99845963711916319</c:v>
                </c:pt>
                <c:pt idx="55746">
                  <c:v>0.99847754831545199</c:v>
                </c:pt>
                <c:pt idx="55747">
                  <c:v>0.99849545951174079</c:v>
                </c:pt>
                <c:pt idx="55748">
                  <c:v>0.99851337070802959</c:v>
                </c:pt>
                <c:pt idx="55749">
                  <c:v>0.99853128190431839</c:v>
                </c:pt>
                <c:pt idx="55750">
                  <c:v>0.99854919310060719</c:v>
                </c:pt>
                <c:pt idx="55751">
                  <c:v>0.99856710429689599</c:v>
                </c:pt>
                <c:pt idx="55752">
                  <c:v>0.99858501549318479</c:v>
                </c:pt>
                <c:pt idx="55753">
                  <c:v>0.99860292668947359</c:v>
                </c:pt>
                <c:pt idx="55754">
                  <c:v>0.99862083788576239</c:v>
                </c:pt>
                <c:pt idx="55755">
                  <c:v>0.99863874908205119</c:v>
                </c:pt>
                <c:pt idx="55756">
                  <c:v>0.99865666027833999</c:v>
                </c:pt>
                <c:pt idx="55757">
                  <c:v>0.99867457147462879</c:v>
                </c:pt>
                <c:pt idx="55758">
                  <c:v>0.99869248267091759</c:v>
                </c:pt>
                <c:pt idx="55759">
                  <c:v>0.99871039386720639</c:v>
                </c:pt>
                <c:pt idx="55760">
                  <c:v>0.99872830506349519</c:v>
                </c:pt>
                <c:pt idx="55761">
                  <c:v>0.99874621625978399</c:v>
                </c:pt>
                <c:pt idx="55762">
                  <c:v>0.99876412745607279</c:v>
                </c:pt>
                <c:pt idx="55763">
                  <c:v>0.99878203865236159</c:v>
                </c:pt>
                <c:pt idx="55764">
                  <c:v>0.99879994984865039</c:v>
                </c:pt>
                <c:pt idx="55765">
                  <c:v>0.99881786104493919</c:v>
                </c:pt>
                <c:pt idx="55766">
                  <c:v>0.99883577224122799</c:v>
                </c:pt>
                <c:pt idx="55767">
                  <c:v>0.99885368343751679</c:v>
                </c:pt>
                <c:pt idx="55768">
                  <c:v>0.99887159463380559</c:v>
                </c:pt>
                <c:pt idx="55769">
                  <c:v>0.99888950583009439</c:v>
                </c:pt>
                <c:pt idx="55770">
                  <c:v>0.99890741702638319</c:v>
                </c:pt>
                <c:pt idx="55771">
                  <c:v>0.99892532822267199</c:v>
                </c:pt>
                <c:pt idx="55772">
                  <c:v>0.99894323941896079</c:v>
                </c:pt>
                <c:pt idx="55773">
                  <c:v>0.99896115061524959</c:v>
                </c:pt>
                <c:pt idx="55774">
                  <c:v>0.99897906181153839</c:v>
                </c:pt>
                <c:pt idx="55775">
                  <c:v>0.99899697300782719</c:v>
                </c:pt>
                <c:pt idx="55776">
                  <c:v>0.99901488420411599</c:v>
                </c:pt>
                <c:pt idx="55777">
                  <c:v>0.99903279540040479</c:v>
                </c:pt>
                <c:pt idx="55778">
                  <c:v>0.99905070659669359</c:v>
                </c:pt>
                <c:pt idx="55779">
                  <c:v>0.99906861779298239</c:v>
                </c:pt>
                <c:pt idx="55780">
                  <c:v>0.99908652898927119</c:v>
                </c:pt>
                <c:pt idx="55781">
                  <c:v>0.99910444018555999</c:v>
                </c:pt>
                <c:pt idx="55782">
                  <c:v>0.99912235138184879</c:v>
                </c:pt>
                <c:pt idx="55783">
                  <c:v>0.99914026257813759</c:v>
                </c:pt>
                <c:pt idx="55784">
                  <c:v>0.99915817377442639</c:v>
                </c:pt>
                <c:pt idx="55785">
                  <c:v>0.99917608497071519</c:v>
                </c:pt>
                <c:pt idx="55786">
                  <c:v>0.99919399616700399</c:v>
                </c:pt>
                <c:pt idx="55787">
                  <c:v>0.9992119073632928</c:v>
                </c:pt>
                <c:pt idx="55788">
                  <c:v>0.9992298185595816</c:v>
                </c:pt>
                <c:pt idx="55789">
                  <c:v>0.9992477297558704</c:v>
                </c:pt>
                <c:pt idx="55790">
                  <c:v>0.9992656409521592</c:v>
                </c:pt>
                <c:pt idx="55791">
                  <c:v>0.999283552148448</c:v>
                </c:pt>
                <c:pt idx="55792">
                  <c:v>0.9993014633447368</c:v>
                </c:pt>
                <c:pt idx="55793">
                  <c:v>0.9993193745410256</c:v>
                </c:pt>
                <c:pt idx="55794">
                  <c:v>0.9993372857373144</c:v>
                </c:pt>
                <c:pt idx="55795">
                  <c:v>0.9993551969336032</c:v>
                </c:pt>
                <c:pt idx="55796">
                  <c:v>0.999373108129892</c:v>
                </c:pt>
                <c:pt idx="55797">
                  <c:v>0.9993910193261808</c:v>
                </c:pt>
                <c:pt idx="55798">
                  <c:v>0.9994089305224696</c:v>
                </c:pt>
                <c:pt idx="55799">
                  <c:v>0.9994268417187584</c:v>
                </c:pt>
                <c:pt idx="55800">
                  <c:v>0.9994447529150472</c:v>
                </c:pt>
                <c:pt idx="55801">
                  <c:v>0.999462664111336</c:v>
                </c:pt>
                <c:pt idx="55802">
                  <c:v>0.9994805753076248</c:v>
                </c:pt>
                <c:pt idx="55803">
                  <c:v>0.9994984865039136</c:v>
                </c:pt>
                <c:pt idx="55804">
                  <c:v>0.9995163977002024</c:v>
                </c:pt>
                <c:pt idx="55805">
                  <c:v>0.9995343088964912</c:v>
                </c:pt>
                <c:pt idx="55806">
                  <c:v>0.99955222009278</c:v>
                </c:pt>
                <c:pt idx="55807">
                  <c:v>0.9995701312890688</c:v>
                </c:pt>
                <c:pt idx="55808">
                  <c:v>0.9995880424853576</c:v>
                </c:pt>
                <c:pt idx="55809">
                  <c:v>0.9996059536816464</c:v>
                </c:pt>
                <c:pt idx="55810">
                  <c:v>0.9996238648779352</c:v>
                </c:pt>
                <c:pt idx="55811">
                  <c:v>0.999641776074224</c:v>
                </c:pt>
                <c:pt idx="55812">
                  <c:v>0.9996596872705128</c:v>
                </c:pt>
                <c:pt idx="55813">
                  <c:v>0.9996775984668016</c:v>
                </c:pt>
                <c:pt idx="55814">
                  <c:v>0.9996955096630904</c:v>
                </c:pt>
                <c:pt idx="55815">
                  <c:v>0.9997134208593792</c:v>
                </c:pt>
                <c:pt idx="55816">
                  <c:v>0.999731332055668</c:v>
                </c:pt>
                <c:pt idx="55817">
                  <c:v>0.9997492432519568</c:v>
                </c:pt>
                <c:pt idx="55818">
                  <c:v>0.9997671544482456</c:v>
                </c:pt>
                <c:pt idx="55819">
                  <c:v>0.9997850656445344</c:v>
                </c:pt>
                <c:pt idx="55820">
                  <c:v>0.9998029768408232</c:v>
                </c:pt>
                <c:pt idx="55821">
                  <c:v>0.999820888037112</c:v>
                </c:pt>
                <c:pt idx="55822">
                  <c:v>0.9998387992334008</c:v>
                </c:pt>
                <c:pt idx="55823">
                  <c:v>0.9998567104296896</c:v>
                </c:pt>
                <c:pt idx="55824">
                  <c:v>0.9998746216259784</c:v>
                </c:pt>
                <c:pt idx="55825">
                  <c:v>0.9998925328222672</c:v>
                </c:pt>
                <c:pt idx="55826">
                  <c:v>0.999910444018556</c:v>
                </c:pt>
                <c:pt idx="55827">
                  <c:v>0.9999283552148448</c:v>
                </c:pt>
                <c:pt idx="55828">
                  <c:v>0.9999462664111336</c:v>
                </c:pt>
                <c:pt idx="55829">
                  <c:v>0.9999641776074224</c:v>
                </c:pt>
                <c:pt idx="55830">
                  <c:v>0.9999820888037112</c:v>
                </c:pt>
              </c:numCache>
            </c:numRef>
          </c:yVal>
          <c:smooth val="0"/>
          <c:extLst>
            <c:ext xmlns:c16="http://schemas.microsoft.com/office/drawing/2014/chart" uri="{C3380CC4-5D6E-409C-BE32-E72D297353CC}">
              <c16:uniqueId val="{00000000-E92C-4E9A-8C39-921C8E0EE1EE}"/>
            </c:ext>
          </c:extLst>
        </c:ser>
        <c:dLbls>
          <c:showLegendKey val="0"/>
          <c:showVal val="0"/>
          <c:showCatName val="0"/>
          <c:showSerName val="0"/>
          <c:showPercent val="0"/>
          <c:showBubbleSize val="0"/>
        </c:dLbls>
        <c:axId val="432774223"/>
        <c:axId val="471900015"/>
      </c:scatterChart>
      <c:valAx>
        <c:axId val="432774223"/>
        <c:scaling>
          <c:orientation val="minMax"/>
        </c:scaling>
        <c:delete val="0"/>
        <c:axPos val="b"/>
        <c:majorGridlines>
          <c:spPr>
            <a:ln w="9525" cap="flat" cmpd="sng" algn="ctr">
              <a:solidFill>
                <a:schemeClr val="tx1">
                  <a:lumMod val="15000"/>
                  <a:lumOff val="85000"/>
                </a:schemeClr>
              </a:solidFill>
              <a:round/>
            </a:ln>
            <a:effectLst/>
          </c:spPr>
        </c:majorGridlines>
        <c:title>
          <c:tx>
            <c:rich>
              <a:bodyPr/>
              <a:lstStyle/>
              <a:p>
                <a:pPr>
                  <a:defRPr/>
                </a:pPr>
                <a:r>
                  <a:rPr lang="en-US"/>
                  <a:t>d/D</a:t>
                </a:r>
              </a:p>
            </c:rich>
          </c:tx>
          <c:overlay val="0"/>
        </c:title>
        <c:numFmt formatCode="General" sourceLinked="1"/>
        <c:majorTickMark val="out"/>
        <c:minorTickMark val="cross"/>
        <c:tickLblPos val="nextTo"/>
        <c:spPr>
          <a:noFill/>
          <a:ln w="9525" cap="flat" cmpd="sng" algn="ctr">
            <a:solidFill>
              <a:schemeClr val="tx1">
                <a:lumMod val="25000"/>
                <a:lumOff val="75000"/>
              </a:schemeClr>
            </a:solidFill>
            <a:round/>
          </a:ln>
          <a:effectLst/>
        </c:spPr>
        <c:txPr>
          <a:bodyPr rot="-60000000" vert="horz"/>
          <a:lstStyle/>
          <a:p>
            <a:pPr>
              <a:defRPr/>
            </a:pPr>
            <a:endParaRPr lang="en-US"/>
          </a:p>
        </c:txPr>
        <c:crossAx val="471900015"/>
        <c:crosses val="autoZero"/>
        <c:crossBetween val="midCat"/>
        <c:minorUnit val="1.0000000000000002E-2"/>
      </c:valAx>
      <c:valAx>
        <c:axId val="471900015"/>
        <c:scaling>
          <c:orientation val="minMax"/>
          <c:max val="1"/>
        </c:scaling>
        <c:delete val="0"/>
        <c:axPos val="l"/>
        <c:majorGridlines>
          <c:spPr>
            <a:ln w="9525" cap="flat" cmpd="sng" algn="ctr">
              <a:solidFill>
                <a:schemeClr val="tx1">
                  <a:lumMod val="15000"/>
                  <a:lumOff val="85000"/>
                </a:schemeClr>
              </a:solidFill>
              <a:round/>
            </a:ln>
            <a:effectLst/>
          </c:spPr>
        </c:majorGridlines>
        <c:title>
          <c:tx>
            <c:rich>
              <a:bodyPr/>
              <a:lstStyle/>
              <a:p>
                <a:pPr>
                  <a:defRPr/>
                </a:pPr>
                <a:r>
                  <a:rPr lang="en-US"/>
                  <a:t>CDF (Cumulative faction &lt; this d/D)</a:t>
                </a:r>
              </a:p>
            </c:rich>
          </c:tx>
          <c:overlay val="0"/>
        </c:title>
        <c:numFmt formatCode="General" sourceLinked="1"/>
        <c:majorTickMark val="out"/>
        <c:minorTickMark val="none"/>
        <c:tickLblPos val="nextTo"/>
        <c:spPr>
          <a:noFill/>
          <a:ln w="9525" cap="flat" cmpd="sng" algn="ctr">
            <a:solidFill>
              <a:schemeClr val="tx1">
                <a:lumMod val="25000"/>
                <a:lumOff val="75000"/>
              </a:schemeClr>
            </a:solidFill>
            <a:round/>
          </a:ln>
          <a:effectLst/>
        </c:spPr>
        <c:txPr>
          <a:bodyPr rot="-60000000" vert="horz"/>
          <a:lstStyle/>
          <a:p>
            <a:pPr>
              <a:defRPr/>
            </a:pPr>
            <a:endParaRPr lang="en-US"/>
          </a:p>
        </c:txPr>
        <c:crossAx val="432774223"/>
        <c:crosses val="autoZero"/>
        <c:crossBetween val="midCat"/>
      </c:valAx>
    </c:plotArea>
    <c:plotVisOnly val="1"/>
    <c:dispBlanksAs val="gap"/>
    <c:showDLblsOverMax val="0"/>
    <c:extLst/>
  </c:chart>
  <c:txPr>
    <a:bodyPr/>
    <a:lstStyle/>
    <a:p>
      <a:pPr>
        <a:defRPr sz="1600">
          <a:solidFill>
            <a:schemeClr val="bg1"/>
          </a:solidFill>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BE18C2B-6679-2546-B791-B20FD025C3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4" name="Footer Placeholder 3">
            <a:extLst>
              <a:ext uri="{FF2B5EF4-FFF2-40B4-BE49-F238E27FC236}">
                <a16:creationId xmlns:a16="http://schemas.microsoft.com/office/drawing/2014/main" id="{9215A91F-032D-3D45-889E-A964E92CDDA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CAA5D0C-221B-D841-90A1-C281F38CA7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23608D9-8FEA-2E4F-84AF-A88A614F7C22}" type="slidenum">
              <a:rPr lang="en-US" smtClean="0"/>
              <a:t>‹#›</a:t>
            </a:fld>
            <a:endParaRPr lang="en-US"/>
          </a:p>
        </p:txBody>
      </p:sp>
    </p:spTree>
    <p:extLst>
      <p:ext uri="{BB962C8B-B14F-4D97-AF65-F5344CB8AC3E}">
        <p14:creationId xmlns:p14="http://schemas.microsoft.com/office/powerpoint/2010/main" val="995470866"/>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jpeg>
</file>

<file path=ppt/media/image11.png>
</file>

<file path=ppt/media/image12.jpeg>
</file>

<file path=ppt/media/image13.jpeg>
</file>

<file path=ppt/media/image14.png>
</file>

<file path=ppt/media/image15.jpeg>
</file>

<file path=ppt/media/image16.png>
</file>

<file path=ppt/media/image17.png>
</file>

<file path=ppt/media/image18.png>
</file>

<file path=ppt/media/image19.jpeg>
</file>

<file path=ppt/media/image2.jpg>
</file>

<file path=ppt/media/image20.png>
</file>

<file path=ppt/media/image21.png>
</file>

<file path=ppt/media/image22.png>
</file>

<file path=ppt/media/image23.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C21C5E-14C9-E346-B1A7-E2CF4688A4C0}" type="datetimeFigureOut">
              <a:rPr lang="en-US" smtClean="0"/>
              <a:t>12/22/2021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6C0CBE-288C-D84B-B11F-1B62224BD7E3}" type="slidenum">
              <a:rPr lang="en-US" smtClean="0"/>
              <a:t>‹#›</a:t>
            </a:fld>
            <a:endParaRPr lang="en-US"/>
          </a:p>
        </p:txBody>
      </p:sp>
    </p:spTree>
    <p:extLst>
      <p:ext uri="{BB962C8B-B14F-4D97-AF65-F5344CB8AC3E}">
        <p14:creationId xmlns:p14="http://schemas.microsoft.com/office/powerpoint/2010/main" val="1245907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STILL</a:t>
            </a:r>
          </a:p>
        </p:txBody>
      </p:sp>
      <p:sp>
        <p:nvSpPr>
          <p:cNvPr id="4" name="Slide Number Placeholder 3"/>
          <p:cNvSpPr>
            <a:spLocks noGrp="1"/>
          </p:cNvSpPr>
          <p:nvPr>
            <p:ph type="sldNum" sz="quarter" idx="10"/>
          </p:nvPr>
        </p:nvSpPr>
        <p:spPr/>
        <p:txBody>
          <a:bodyPr/>
          <a:lstStyle/>
          <a:p>
            <a:fld id="{146C0CBE-288C-D84B-B11F-1B62224BD7E3}" type="slidenum">
              <a:rPr lang="en-US" smtClean="0"/>
              <a:t>1</a:t>
            </a:fld>
            <a:endParaRPr lang="en-US"/>
          </a:p>
        </p:txBody>
      </p:sp>
    </p:spTree>
    <p:extLst>
      <p:ext uri="{BB962C8B-B14F-4D97-AF65-F5344CB8AC3E}">
        <p14:creationId xmlns:p14="http://schemas.microsoft.com/office/powerpoint/2010/main" val="6428019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CF Note:  I actually didn’t believe the Stopar et al paper initially; then dug into it in detail as a reviewer, then decided it must be correct.  </a:t>
            </a:r>
          </a:p>
        </p:txBody>
      </p:sp>
      <p:sp>
        <p:nvSpPr>
          <p:cNvPr id="4" name="Slide Number Placeholder 3"/>
          <p:cNvSpPr>
            <a:spLocks noGrp="1"/>
          </p:cNvSpPr>
          <p:nvPr>
            <p:ph type="sldNum" sz="quarter" idx="5"/>
          </p:nvPr>
        </p:nvSpPr>
        <p:spPr/>
        <p:txBody>
          <a:bodyPr/>
          <a:lstStyle/>
          <a:p>
            <a:fld id="{146C0CBE-288C-D84B-B11F-1B62224BD7E3}" type="slidenum">
              <a:rPr lang="en-US" smtClean="0"/>
              <a:t>4</a:t>
            </a:fld>
            <a:endParaRPr lang="en-US"/>
          </a:p>
        </p:txBody>
      </p:sp>
    </p:spTree>
    <p:extLst>
      <p:ext uri="{BB962C8B-B14F-4D97-AF65-F5344CB8AC3E}">
        <p14:creationId xmlns:p14="http://schemas.microsoft.com/office/powerpoint/2010/main" val="24124158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6C0CBE-288C-D84B-B11F-1B62224BD7E3}" type="slidenum">
              <a:rPr lang="en-US" smtClean="0"/>
              <a:t>5</a:t>
            </a:fld>
            <a:endParaRPr lang="en-US"/>
          </a:p>
        </p:txBody>
      </p:sp>
    </p:spTree>
    <p:extLst>
      <p:ext uri="{BB962C8B-B14F-4D97-AF65-F5344CB8AC3E}">
        <p14:creationId xmlns:p14="http://schemas.microsoft.com/office/powerpoint/2010/main" val="41424861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Diffusive hillslope evolution is what </a:t>
            </a:r>
            <a:r>
              <a:rPr lang="en-US" dirty="0" err="1"/>
              <a:t>rainsplash</a:t>
            </a:r>
            <a:r>
              <a:rPr lang="en-US" dirty="0"/>
              <a:t> does on Earth, rounding hills.  All hillslopes on the Moon are very rounded with the exception of very fresh landforms.</a:t>
            </a:r>
          </a:p>
        </p:txBody>
      </p:sp>
      <p:sp>
        <p:nvSpPr>
          <p:cNvPr id="4" name="Slide Number Placeholder 3"/>
          <p:cNvSpPr>
            <a:spLocks noGrp="1"/>
          </p:cNvSpPr>
          <p:nvPr>
            <p:ph type="sldNum" sz="quarter" idx="5"/>
          </p:nvPr>
        </p:nvSpPr>
        <p:spPr/>
        <p:txBody>
          <a:bodyPr/>
          <a:lstStyle/>
          <a:p>
            <a:fld id="{146C0CBE-288C-D84B-B11F-1B62224BD7E3}" type="slidenum">
              <a:rPr lang="en-US" smtClean="0"/>
              <a:t>6</a:t>
            </a:fld>
            <a:endParaRPr lang="en-US"/>
          </a:p>
        </p:txBody>
      </p:sp>
    </p:spTree>
    <p:extLst>
      <p:ext uri="{BB962C8B-B14F-4D97-AF65-F5344CB8AC3E}">
        <p14:creationId xmlns:p14="http://schemas.microsoft.com/office/powerpoint/2010/main" val="10872559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6C0CBE-288C-D84B-B11F-1B62224BD7E3}" type="slidenum">
              <a:rPr lang="en-US" smtClean="0"/>
              <a:t>7</a:t>
            </a:fld>
            <a:endParaRPr lang="en-US"/>
          </a:p>
        </p:txBody>
      </p:sp>
    </p:spTree>
    <p:extLst>
      <p:ext uri="{BB962C8B-B14F-4D97-AF65-F5344CB8AC3E}">
        <p14:creationId xmlns:p14="http://schemas.microsoft.com/office/powerpoint/2010/main" val="3731301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46C0CBE-288C-D84B-B11F-1B62224BD7E3}" type="slidenum">
              <a:rPr lang="en-US" smtClean="0"/>
              <a:t>20</a:t>
            </a:fld>
            <a:endParaRPr lang="en-US"/>
          </a:p>
        </p:txBody>
      </p:sp>
    </p:spTree>
    <p:extLst>
      <p:ext uri="{BB962C8B-B14F-4D97-AF65-F5344CB8AC3E}">
        <p14:creationId xmlns:p14="http://schemas.microsoft.com/office/powerpoint/2010/main" val="71190294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940A655-39C2-C440-8C78-A02FFEA9FAA2}"/>
              </a:ext>
            </a:extLst>
          </p:cNvPr>
          <p:cNvPicPr>
            <a:picLocks noChangeAspect="1"/>
          </p:cNvPicPr>
          <p:nvPr userDrawn="1"/>
        </p:nvPicPr>
        <p:blipFill>
          <a:blip r:embed="rId2"/>
          <a:srcRect/>
          <a:stretch/>
        </p:blipFill>
        <p:spPr>
          <a:xfrm>
            <a:off x="0" y="0"/>
            <a:ext cx="12192000" cy="6858000"/>
          </a:xfrm>
          <a:prstGeom prst="rect">
            <a:avLst/>
          </a:prstGeom>
        </p:spPr>
      </p:pic>
      <p:sp>
        <p:nvSpPr>
          <p:cNvPr id="4" name="Date Placeholder 3">
            <a:extLst>
              <a:ext uri="{FF2B5EF4-FFF2-40B4-BE49-F238E27FC236}">
                <a16:creationId xmlns:a16="http://schemas.microsoft.com/office/drawing/2014/main" id="{EBD2CE19-A11D-D94C-B77D-57C122F2BE9C}"/>
              </a:ext>
            </a:extLst>
          </p:cNvPr>
          <p:cNvSpPr>
            <a:spLocks noGrp="1"/>
          </p:cNvSpPr>
          <p:nvPr>
            <p:ph type="dt" sz="half" idx="10"/>
          </p:nvPr>
        </p:nvSpPr>
        <p:spPr>
          <a:xfrm>
            <a:off x="93481" y="6356350"/>
            <a:ext cx="2743200" cy="365125"/>
          </a:xfrm>
        </p:spPr>
        <p:txBody>
          <a:bodyPr/>
          <a:lstStyle>
            <a:lvl1pPr>
              <a:defRPr>
                <a:solidFill>
                  <a:schemeClr val="bg2"/>
                </a:solidFill>
              </a:defRPr>
            </a:lvl1pPr>
          </a:lstStyle>
          <a:p>
            <a:fld id="{372CC95E-30A4-D744-8BC0-DDA2BE0BB564}" type="datetime1">
              <a:rPr lang="en-US" smtClean="0"/>
              <a:pPr/>
              <a:t>12/22/2021</a:t>
            </a:fld>
            <a:endParaRPr lang="en-US" dirty="0"/>
          </a:p>
        </p:txBody>
      </p:sp>
      <p:sp>
        <p:nvSpPr>
          <p:cNvPr id="5" name="Footer Placeholder 4">
            <a:extLst>
              <a:ext uri="{FF2B5EF4-FFF2-40B4-BE49-F238E27FC236}">
                <a16:creationId xmlns:a16="http://schemas.microsoft.com/office/drawing/2014/main" id="{4F8FFF24-A506-454C-A791-5E9C3C843D72}"/>
              </a:ext>
            </a:extLst>
          </p:cNvPr>
          <p:cNvSpPr>
            <a:spLocks noGrp="1"/>
          </p:cNvSpPr>
          <p:nvPr>
            <p:ph type="ftr" sz="quarter" idx="11"/>
          </p:nvPr>
        </p:nvSpPr>
        <p:spPr/>
        <p:txBody>
          <a:bodyPr/>
          <a:lstStyle>
            <a:lvl1pPr>
              <a:defRPr>
                <a:solidFill>
                  <a:srgbClr val="81C0D2"/>
                </a:solidFill>
              </a:defRPr>
            </a:lvl1pPr>
          </a:lstStyle>
          <a:p>
            <a:endParaRPr lang="en-US" dirty="0"/>
          </a:p>
        </p:txBody>
      </p:sp>
      <p:sp>
        <p:nvSpPr>
          <p:cNvPr id="6" name="Slide Number Placeholder 5">
            <a:extLst>
              <a:ext uri="{FF2B5EF4-FFF2-40B4-BE49-F238E27FC236}">
                <a16:creationId xmlns:a16="http://schemas.microsoft.com/office/drawing/2014/main" id="{9DD89AD3-FDEB-FB43-85E2-1EB84C13A1CA}"/>
              </a:ext>
            </a:extLst>
          </p:cNvPr>
          <p:cNvSpPr>
            <a:spLocks noGrp="1"/>
          </p:cNvSpPr>
          <p:nvPr>
            <p:ph type="sldNum" sz="quarter" idx="12"/>
          </p:nvPr>
        </p:nvSpPr>
        <p:spPr/>
        <p:txBody>
          <a:bodyPr/>
          <a:lstStyle>
            <a:lvl1pPr>
              <a:defRPr>
                <a:solidFill>
                  <a:srgbClr val="81C0D2"/>
                </a:solidFill>
              </a:defRPr>
            </a:lvl1pPr>
          </a:lstStyle>
          <a:p>
            <a:fld id="{2E8C51FE-49D9-314D-9957-ABBF7DDE8782}" type="slidenum">
              <a:rPr lang="en-US" smtClean="0"/>
              <a:pPr/>
              <a:t>‹#›</a:t>
            </a:fld>
            <a:endParaRPr lang="en-US" dirty="0"/>
          </a:p>
        </p:txBody>
      </p:sp>
      <p:sp>
        <p:nvSpPr>
          <p:cNvPr id="3" name="Subtitle 2">
            <a:extLst>
              <a:ext uri="{FF2B5EF4-FFF2-40B4-BE49-F238E27FC236}">
                <a16:creationId xmlns:a16="http://schemas.microsoft.com/office/drawing/2014/main" id="{AE77D0F7-4A6B-4045-B534-3DB6A60EA85B}"/>
              </a:ext>
            </a:extLst>
          </p:cNvPr>
          <p:cNvSpPr>
            <a:spLocks noGrp="1"/>
          </p:cNvSpPr>
          <p:nvPr userDrawn="1">
            <p:ph type="subTitle" idx="1"/>
          </p:nvPr>
        </p:nvSpPr>
        <p:spPr>
          <a:xfrm>
            <a:off x="7169023" y="2944143"/>
            <a:ext cx="4627386" cy="369332"/>
          </a:xfrm>
        </p:spPr>
        <p:txBody>
          <a:bodyPr wrap="square">
            <a:spAutoFit/>
          </a:bodyPr>
          <a:lstStyle>
            <a:lvl1pPr marL="0" indent="0" algn="r">
              <a:buNone/>
              <a:defRPr sz="1800" b="0">
                <a:solidFill>
                  <a:schemeClr val="bg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US" dirty="0"/>
          </a:p>
        </p:txBody>
      </p:sp>
      <p:pic>
        <p:nvPicPr>
          <p:cNvPr id="12" name="Picture 11">
            <a:extLst>
              <a:ext uri="{FF2B5EF4-FFF2-40B4-BE49-F238E27FC236}">
                <a16:creationId xmlns:a16="http://schemas.microsoft.com/office/drawing/2014/main" id="{B01FF2FE-F541-714A-961B-93F0AD084E55}"/>
              </a:ext>
            </a:extLst>
          </p:cNvPr>
          <p:cNvPicPr>
            <a:picLocks noChangeAspect="1"/>
          </p:cNvPicPr>
          <p:nvPr userDrawn="1"/>
        </p:nvPicPr>
        <p:blipFill>
          <a:blip r:embed="rId3"/>
          <a:stretch>
            <a:fillRect/>
          </a:stretch>
        </p:blipFill>
        <p:spPr>
          <a:xfrm>
            <a:off x="9142390" y="304799"/>
            <a:ext cx="2769575" cy="840423"/>
          </a:xfrm>
          <a:prstGeom prst="rect">
            <a:avLst/>
          </a:prstGeom>
        </p:spPr>
      </p:pic>
      <p:grpSp>
        <p:nvGrpSpPr>
          <p:cNvPr id="17" name="Group 16">
            <a:extLst>
              <a:ext uri="{FF2B5EF4-FFF2-40B4-BE49-F238E27FC236}">
                <a16:creationId xmlns:a16="http://schemas.microsoft.com/office/drawing/2014/main" id="{AD47075F-005D-B049-804E-5D4A16810F76}"/>
              </a:ext>
            </a:extLst>
          </p:cNvPr>
          <p:cNvGrpSpPr/>
          <p:nvPr userDrawn="1"/>
        </p:nvGrpSpPr>
        <p:grpSpPr>
          <a:xfrm>
            <a:off x="-473777" y="-14868"/>
            <a:ext cx="3197522" cy="6876906"/>
            <a:chOff x="-473777" y="-18943"/>
            <a:chExt cx="3197522" cy="6876906"/>
          </a:xfrm>
        </p:grpSpPr>
        <p:sp>
          <p:nvSpPr>
            <p:cNvPr id="18" name="Freeform 5">
              <a:extLst>
                <a:ext uri="{FF2B5EF4-FFF2-40B4-BE49-F238E27FC236}">
                  <a16:creationId xmlns:a16="http://schemas.microsoft.com/office/drawing/2014/main" id="{9D3C9845-6142-6944-B4C8-7AE382A33195}"/>
                </a:ext>
              </a:extLst>
            </p:cNvPr>
            <p:cNvSpPr>
              <a:spLocks/>
            </p:cNvSpPr>
            <p:nvPr/>
          </p:nvSpPr>
          <p:spPr bwMode="auto">
            <a:xfrm>
              <a:off x="-473777" y="-18943"/>
              <a:ext cx="3197522" cy="6152517"/>
            </a:xfrm>
            <a:custGeom>
              <a:avLst/>
              <a:gdLst>
                <a:gd name="T0" fmla="*/ 370 w 1003"/>
                <a:gd name="T1" fmla="*/ 0 h 1936"/>
                <a:gd name="T2" fmla="*/ 561 w 1003"/>
                <a:gd name="T3" fmla="*/ 1936 h 1936"/>
                <a:gd name="T4" fmla="*/ 1003 w 1003"/>
                <a:gd name="T5" fmla="*/ 3 h 1936"/>
                <a:gd name="T6" fmla="*/ 370 w 1003"/>
                <a:gd name="T7" fmla="*/ 0 h 1936"/>
              </a:gdLst>
              <a:ahLst/>
              <a:cxnLst>
                <a:cxn ang="0">
                  <a:pos x="T0" y="T1"/>
                </a:cxn>
                <a:cxn ang="0">
                  <a:pos x="T2" y="T3"/>
                </a:cxn>
                <a:cxn ang="0">
                  <a:pos x="T4" y="T5"/>
                </a:cxn>
                <a:cxn ang="0">
                  <a:pos x="T6" y="T7"/>
                </a:cxn>
              </a:cxnLst>
              <a:rect l="0" t="0" r="r" b="b"/>
              <a:pathLst>
                <a:path w="1003" h="1936">
                  <a:moveTo>
                    <a:pt x="370" y="0"/>
                  </a:moveTo>
                  <a:cubicBezTo>
                    <a:pt x="153" y="463"/>
                    <a:pt x="47" y="1140"/>
                    <a:pt x="561" y="1936"/>
                  </a:cubicBezTo>
                  <a:cubicBezTo>
                    <a:pt x="561" y="1936"/>
                    <a:pt x="0" y="907"/>
                    <a:pt x="1003" y="3"/>
                  </a:cubicBezTo>
                  <a:lnTo>
                    <a:pt x="370" y="0"/>
                  </a:lnTo>
                  <a:close/>
                </a:path>
              </a:pathLst>
            </a:custGeom>
            <a:gradFill flip="none" rotWithShape="1">
              <a:gsLst>
                <a:gs pos="97000">
                  <a:srgbClr val="00A4D2"/>
                </a:gs>
                <a:gs pos="1000">
                  <a:srgbClr val="006B9E"/>
                </a:gs>
              </a:gsLst>
              <a:lin ang="0" scaled="0"/>
              <a:tileRect/>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19" name="Freeform 6">
              <a:extLst>
                <a:ext uri="{FF2B5EF4-FFF2-40B4-BE49-F238E27FC236}">
                  <a16:creationId xmlns:a16="http://schemas.microsoft.com/office/drawing/2014/main" id="{B3286E11-BB68-E34C-B955-23C6473B3C38}"/>
                </a:ext>
              </a:extLst>
            </p:cNvPr>
            <p:cNvSpPr>
              <a:spLocks noEditPoints="1"/>
            </p:cNvSpPr>
            <p:nvPr/>
          </p:nvSpPr>
          <p:spPr bwMode="auto">
            <a:xfrm>
              <a:off x="-14253" y="-9370"/>
              <a:ext cx="1913089" cy="6867333"/>
            </a:xfrm>
            <a:custGeom>
              <a:avLst/>
              <a:gdLst>
                <a:gd name="T0" fmla="*/ 0 w 600"/>
                <a:gd name="T1" fmla="*/ 2161 h 2161"/>
                <a:gd name="T2" fmla="*/ 600 w 600"/>
                <a:gd name="T3" fmla="*/ 2161 h 2161"/>
                <a:gd name="T4" fmla="*/ 363 w 600"/>
                <a:gd name="T5" fmla="*/ 1903 h 2161"/>
                <a:gd name="T6" fmla="*/ 1 w 600"/>
                <a:gd name="T7" fmla="*/ 918 h 2161"/>
                <a:gd name="T8" fmla="*/ 0 w 600"/>
                <a:gd name="T9" fmla="*/ 2161 h 2161"/>
                <a:gd name="T10" fmla="*/ 1 w 600"/>
                <a:gd name="T11" fmla="*/ 536 h 2161"/>
                <a:gd name="T12" fmla="*/ 133 w 600"/>
                <a:gd name="T13" fmla="*/ 0 h 2161"/>
                <a:gd name="T14" fmla="*/ 0 w 600"/>
                <a:gd name="T15" fmla="*/ 0 h 2161"/>
                <a:gd name="T16" fmla="*/ 1 w 600"/>
                <a:gd name="T17" fmla="*/ 536 h 2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0" h="2161">
                  <a:moveTo>
                    <a:pt x="0" y="2161"/>
                  </a:moveTo>
                  <a:cubicBezTo>
                    <a:pt x="246" y="2161"/>
                    <a:pt x="600" y="2161"/>
                    <a:pt x="600" y="2161"/>
                  </a:cubicBezTo>
                  <a:cubicBezTo>
                    <a:pt x="521" y="2085"/>
                    <a:pt x="442" y="2000"/>
                    <a:pt x="363" y="1903"/>
                  </a:cubicBezTo>
                  <a:cubicBezTo>
                    <a:pt x="363" y="1903"/>
                    <a:pt x="58" y="1508"/>
                    <a:pt x="1" y="918"/>
                  </a:cubicBezTo>
                  <a:lnTo>
                    <a:pt x="0" y="2161"/>
                  </a:lnTo>
                  <a:close/>
                  <a:moveTo>
                    <a:pt x="1" y="536"/>
                  </a:moveTo>
                  <a:cubicBezTo>
                    <a:pt x="18" y="367"/>
                    <a:pt x="59" y="187"/>
                    <a:pt x="133" y="0"/>
                  </a:cubicBezTo>
                  <a:cubicBezTo>
                    <a:pt x="133" y="0"/>
                    <a:pt x="74" y="0"/>
                    <a:pt x="0" y="0"/>
                  </a:cubicBezTo>
                  <a:lnTo>
                    <a:pt x="1" y="536"/>
                  </a:lnTo>
                  <a:close/>
                </a:path>
              </a:pathLst>
            </a:custGeom>
            <a:gradFill flip="none" rotWithShape="1">
              <a:gsLst>
                <a:gs pos="0">
                  <a:srgbClr val="006B9E"/>
                </a:gs>
                <a:gs pos="70000">
                  <a:srgbClr val="0096C5"/>
                </a:gs>
              </a:gsLst>
              <a:lin ang="21594000" scaled="0"/>
              <a:tileRect/>
            </a:gradFill>
            <a:ln w="12700"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973911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2573F-6CD2-E446-AEA2-04B4E6EF41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A93DDD8-9AAD-E645-821D-592BCEBFBC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DEC770-B8D0-7D44-8C06-45E23230FB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3C1D6F7-2876-CB4E-BA7E-98A093117EAA}"/>
              </a:ext>
            </a:extLst>
          </p:cNvPr>
          <p:cNvSpPr>
            <a:spLocks noGrp="1"/>
          </p:cNvSpPr>
          <p:nvPr>
            <p:ph type="dt" sz="half" idx="10"/>
          </p:nvPr>
        </p:nvSpPr>
        <p:spPr/>
        <p:txBody>
          <a:bodyPr/>
          <a:lstStyle>
            <a:lvl1pPr>
              <a:defRPr>
                <a:solidFill>
                  <a:srgbClr val="33CDFF"/>
                </a:solidFill>
              </a:defRPr>
            </a:lvl1pPr>
          </a:lstStyle>
          <a:p>
            <a:fld id="{2E534795-5F96-674F-9913-75A835B2AA8C}" type="datetime1">
              <a:rPr lang="en-US" smtClean="0"/>
              <a:pPr/>
              <a:t>12/22/2021</a:t>
            </a:fld>
            <a:endParaRPr lang="en-US" dirty="0"/>
          </a:p>
        </p:txBody>
      </p:sp>
      <p:sp>
        <p:nvSpPr>
          <p:cNvPr id="6" name="Footer Placeholder 5">
            <a:extLst>
              <a:ext uri="{FF2B5EF4-FFF2-40B4-BE49-F238E27FC236}">
                <a16:creationId xmlns:a16="http://schemas.microsoft.com/office/drawing/2014/main" id="{CDB64A94-44FC-5E4D-9BA4-F7C5CBE856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998A61-2626-EC4B-AC9E-DB0EECA2054F}"/>
              </a:ext>
            </a:extLst>
          </p:cNvPr>
          <p:cNvSpPr>
            <a:spLocks noGrp="1"/>
          </p:cNvSpPr>
          <p:nvPr>
            <p:ph type="sldNum" sz="quarter" idx="12"/>
          </p:nvPr>
        </p:nvSpPr>
        <p:spPr/>
        <p:txBody>
          <a:bodyPr/>
          <a:lstStyle/>
          <a:p>
            <a:fld id="{2E8C51FE-49D9-314D-9957-ABBF7DDE8782}" type="slidenum">
              <a:rPr lang="en-US" smtClean="0"/>
              <a:t>‹#›</a:t>
            </a:fld>
            <a:endParaRPr lang="en-US"/>
          </a:p>
        </p:txBody>
      </p:sp>
    </p:spTree>
    <p:extLst>
      <p:ext uri="{BB962C8B-B14F-4D97-AF65-F5344CB8AC3E}">
        <p14:creationId xmlns:p14="http://schemas.microsoft.com/office/powerpoint/2010/main" val="723204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3FC11-1DC9-1F44-A501-A122E38B9E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7F112A-7039-A044-BBB7-19B07AA052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76E76F1-988B-A349-A7F8-1C95567498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022A3D-F197-0240-B9FB-64FA8D239FCE}"/>
              </a:ext>
            </a:extLst>
          </p:cNvPr>
          <p:cNvSpPr>
            <a:spLocks noGrp="1"/>
          </p:cNvSpPr>
          <p:nvPr>
            <p:ph type="dt" sz="half" idx="10"/>
          </p:nvPr>
        </p:nvSpPr>
        <p:spPr/>
        <p:txBody>
          <a:bodyPr/>
          <a:lstStyle>
            <a:lvl1pPr>
              <a:defRPr>
                <a:solidFill>
                  <a:srgbClr val="33CDFF"/>
                </a:solidFill>
              </a:defRPr>
            </a:lvl1pPr>
          </a:lstStyle>
          <a:p>
            <a:fld id="{2F57F9ED-D8AC-4447-8B49-413C94A1F07E}" type="datetime1">
              <a:rPr lang="en-US" smtClean="0"/>
              <a:pPr/>
              <a:t>12/22/2021</a:t>
            </a:fld>
            <a:endParaRPr lang="en-US" dirty="0"/>
          </a:p>
        </p:txBody>
      </p:sp>
      <p:sp>
        <p:nvSpPr>
          <p:cNvPr id="6" name="Footer Placeholder 5">
            <a:extLst>
              <a:ext uri="{FF2B5EF4-FFF2-40B4-BE49-F238E27FC236}">
                <a16:creationId xmlns:a16="http://schemas.microsoft.com/office/drawing/2014/main" id="{837AD987-1A3B-EA45-8288-4FF05FA61C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4E646E-5FCF-704C-A828-129A071DEA8A}"/>
              </a:ext>
            </a:extLst>
          </p:cNvPr>
          <p:cNvSpPr>
            <a:spLocks noGrp="1"/>
          </p:cNvSpPr>
          <p:nvPr>
            <p:ph type="sldNum" sz="quarter" idx="12"/>
          </p:nvPr>
        </p:nvSpPr>
        <p:spPr/>
        <p:txBody>
          <a:bodyPr/>
          <a:lstStyle/>
          <a:p>
            <a:fld id="{2E8C51FE-49D9-314D-9957-ABBF7DDE8782}" type="slidenum">
              <a:rPr lang="en-US" smtClean="0"/>
              <a:t>‹#›</a:t>
            </a:fld>
            <a:endParaRPr lang="en-US"/>
          </a:p>
        </p:txBody>
      </p:sp>
    </p:spTree>
    <p:extLst>
      <p:ext uri="{BB962C8B-B14F-4D97-AF65-F5344CB8AC3E}">
        <p14:creationId xmlns:p14="http://schemas.microsoft.com/office/powerpoint/2010/main" val="1597756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C71CB2-6C06-A944-AB99-307A4B017B2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B90C05E-DB0B-2C43-8871-0E8EEA3DB94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15FB7B-95D2-9B44-B7CD-BD3422A58F9C}"/>
              </a:ext>
            </a:extLst>
          </p:cNvPr>
          <p:cNvSpPr>
            <a:spLocks noGrp="1"/>
          </p:cNvSpPr>
          <p:nvPr>
            <p:ph type="dt" sz="half" idx="10"/>
          </p:nvPr>
        </p:nvSpPr>
        <p:spPr/>
        <p:txBody>
          <a:bodyPr/>
          <a:lstStyle>
            <a:lvl1pPr>
              <a:defRPr>
                <a:solidFill>
                  <a:srgbClr val="33CDFF"/>
                </a:solidFill>
              </a:defRPr>
            </a:lvl1pPr>
          </a:lstStyle>
          <a:p>
            <a:fld id="{762F6A8A-D357-0B41-845F-58E66B141203}" type="datetime1">
              <a:rPr lang="en-US" smtClean="0"/>
              <a:pPr/>
              <a:t>12/22/2021</a:t>
            </a:fld>
            <a:endParaRPr lang="en-US" dirty="0"/>
          </a:p>
        </p:txBody>
      </p:sp>
      <p:sp>
        <p:nvSpPr>
          <p:cNvPr id="5" name="Footer Placeholder 4">
            <a:extLst>
              <a:ext uri="{FF2B5EF4-FFF2-40B4-BE49-F238E27FC236}">
                <a16:creationId xmlns:a16="http://schemas.microsoft.com/office/drawing/2014/main" id="{6D5D936A-402E-2643-BC23-9FFDBB7189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003F8D-4C62-8246-A9C9-F567613401DD}"/>
              </a:ext>
            </a:extLst>
          </p:cNvPr>
          <p:cNvSpPr>
            <a:spLocks noGrp="1"/>
          </p:cNvSpPr>
          <p:nvPr>
            <p:ph type="sldNum" sz="quarter" idx="12"/>
          </p:nvPr>
        </p:nvSpPr>
        <p:spPr/>
        <p:txBody>
          <a:bodyPr/>
          <a:lstStyle/>
          <a:p>
            <a:fld id="{2E8C51FE-49D9-314D-9957-ABBF7DDE8782}" type="slidenum">
              <a:rPr lang="en-US" smtClean="0"/>
              <a:t>‹#›</a:t>
            </a:fld>
            <a:endParaRPr lang="en-US"/>
          </a:p>
        </p:txBody>
      </p:sp>
    </p:spTree>
    <p:extLst>
      <p:ext uri="{BB962C8B-B14F-4D97-AF65-F5344CB8AC3E}">
        <p14:creationId xmlns:p14="http://schemas.microsoft.com/office/powerpoint/2010/main" val="257530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305B7A-0DA0-914C-BF32-308B0A1D37E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638B2C1-3648-864E-BE9D-6955702B70F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BBA409-A439-7946-849E-1C52DE1E2024}"/>
              </a:ext>
            </a:extLst>
          </p:cNvPr>
          <p:cNvSpPr>
            <a:spLocks noGrp="1"/>
          </p:cNvSpPr>
          <p:nvPr>
            <p:ph type="dt" sz="half" idx="10"/>
          </p:nvPr>
        </p:nvSpPr>
        <p:spPr/>
        <p:txBody>
          <a:bodyPr/>
          <a:lstStyle/>
          <a:p>
            <a:fld id="{7E9FD414-97F5-4349-956F-7065147EBD6A}" type="datetime1">
              <a:rPr lang="en-US" smtClean="0"/>
              <a:t>12/22/2021</a:t>
            </a:fld>
            <a:endParaRPr lang="en-US"/>
          </a:p>
        </p:txBody>
      </p:sp>
      <p:sp>
        <p:nvSpPr>
          <p:cNvPr id="5" name="Footer Placeholder 4">
            <a:extLst>
              <a:ext uri="{FF2B5EF4-FFF2-40B4-BE49-F238E27FC236}">
                <a16:creationId xmlns:a16="http://schemas.microsoft.com/office/drawing/2014/main" id="{C4645A88-8207-164E-BEE0-99140ED4EF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024272-4864-7D45-9A42-761E1FA3DF97}"/>
              </a:ext>
            </a:extLst>
          </p:cNvPr>
          <p:cNvSpPr>
            <a:spLocks noGrp="1"/>
          </p:cNvSpPr>
          <p:nvPr>
            <p:ph type="sldNum" sz="quarter" idx="12"/>
          </p:nvPr>
        </p:nvSpPr>
        <p:spPr/>
        <p:txBody>
          <a:bodyPr/>
          <a:lstStyle/>
          <a:p>
            <a:fld id="{2E8C51FE-49D9-314D-9957-ABBF7DDE8782}" type="slidenum">
              <a:rPr lang="en-US" smtClean="0"/>
              <a:t>‹#›</a:t>
            </a:fld>
            <a:endParaRPr lang="en-US"/>
          </a:p>
        </p:txBody>
      </p:sp>
    </p:spTree>
    <p:extLst>
      <p:ext uri="{BB962C8B-B14F-4D97-AF65-F5344CB8AC3E}">
        <p14:creationId xmlns:p14="http://schemas.microsoft.com/office/powerpoint/2010/main" val="386807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82CAA-A637-564B-9150-80E6208D2E2C}"/>
              </a:ext>
            </a:extLst>
          </p:cNvPr>
          <p:cNvSpPr>
            <a:spLocks noGrp="1"/>
          </p:cNvSpPr>
          <p:nvPr>
            <p:ph type="title"/>
          </p:nvPr>
        </p:nvSpPr>
        <p:spPr>
          <a:xfrm>
            <a:off x="4895453" y="1104144"/>
            <a:ext cx="6678105" cy="646331"/>
          </a:xfrm>
        </p:spPr>
        <p:txBody>
          <a:bodyPr>
            <a:spAutoFit/>
          </a:bodyPr>
          <a:lstStyle>
            <a:lvl1pPr>
              <a:defRPr>
                <a:solidFill>
                  <a:srgbClr val="8BC1D4"/>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3C8FFBED-D27D-074B-9C33-10A234BC62EA}"/>
              </a:ext>
            </a:extLst>
          </p:cNvPr>
          <p:cNvSpPr>
            <a:spLocks noGrp="1"/>
          </p:cNvSpPr>
          <p:nvPr>
            <p:ph idx="1"/>
          </p:nvPr>
        </p:nvSpPr>
        <p:spPr>
          <a:xfrm>
            <a:off x="4901939" y="2214710"/>
            <a:ext cx="6678104" cy="1623008"/>
          </a:xfrm>
        </p:spPr>
        <p:txBody>
          <a:bodyPr>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A55A95B-EA76-8B4B-809B-5350F164FF1A}"/>
              </a:ext>
            </a:extLst>
          </p:cNvPr>
          <p:cNvSpPr>
            <a:spLocks noGrp="1"/>
          </p:cNvSpPr>
          <p:nvPr>
            <p:ph type="dt" sz="half" idx="10"/>
          </p:nvPr>
        </p:nvSpPr>
        <p:spPr/>
        <p:txBody>
          <a:bodyPr/>
          <a:lstStyle>
            <a:lvl1pPr>
              <a:defRPr>
                <a:solidFill>
                  <a:srgbClr val="96BEC7"/>
                </a:solidFill>
              </a:defRPr>
            </a:lvl1pPr>
          </a:lstStyle>
          <a:p>
            <a:fld id="{DECC2AD0-9452-684A-9802-A7E12BA97DE7}" type="datetime1">
              <a:rPr lang="en-US" smtClean="0"/>
              <a:pPr/>
              <a:t>12/22/2021</a:t>
            </a:fld>
            <a:endParaRPr lang="en-US" dirty="0"/>
          </a:p>
        </p:txBody>
      </p:sp>
      <p:sp>
        <p:nvSpPr>
          <p:cNvPr id="5" name="Footer Placeholder 4">
            <a:extLst>
              <a:ext uri="{FF2B5EF4-FFF2-40B4-BE49-F238E27FC236}">
                <a16:creationId xmlns:a16="http://schemas.microsoft.com/office/drawing/2014/main" id="{7E7ECC2B-9CA4-F049-B8DF-124C0111761C}"/>
              </a:ext>
            </a:extLst>
          </p:cNvPr>
          <p:cNvSpPr>
            <a:spLocks noGrp="1"/>
          </p:cNvSpPr>
          <p:nvPr>
            <p:ph type="ftr" sz="quarter" idx="11"/>
          </p:nvPr>
        </p:nvSpPr>
        <p:spPr/>
        <p:txBody>
          <a:bodyPr/>
          <a:lstStyle>
            <a:lvl1pPr>
              <a:defRPr>
                <a:solidFill>
                  <a:srgbClr val="96BEC7"/>
                </a:solidFill>
              </a:defRPr>
            </a:lvl1pPr>
          </a:lstStyle>
          <a:p>
            <a:endParaRPr lang="en-US"/>
          </a:p>
        </p:txBody>
      </p:sp>
      <p:sp>
        <p:nvSpPr>
          <p:cNvPr id="6" name="Slide Number Placeholder 5">
            <a:extLst>
              <a:ext uri="{FF2B5EF4-FFF2-40B4-BE49-F238E27FC236}">
                <a16:creationId xmlns:a16="http://schemas.microsoft.com/office/drawing/2014/main" id="{E294B535-E047-7E4E-AC67-9B9E7121304F}"/>
              </a:ext>
            </a:extLst>
          </p:cNvPr>
          <p:cNvSpPr>
            <a:spLocks noGrp="1"/>
          </p:cNvSpPr>
          <p:nvPr>
            <p:ph type="sldNum" sz="quarter" idx="12"/>
          </p:nvPr>
        </p:nvSpPr>
        <p:spPr/>
        <p:txBody>
          <a:bodyPr/>
          <a:lstStyle>
            <a:lvl1pPr>
              <a:defRPr>
                <a:solidFill>
                  <a:srgbClr val="96BEC7"/>
                </a:solidFill>
              </a:defRPr>
            </a:lvl1pPr>
          </a:lstStyle>
          <a:p>
            <a:fld id="{2E8C51FE-49D9-314D-9957-ABBF7DDE8782}" type="slidenum">
              <a:rPr lang="en-US" smtClean="0"/>
              <a:pPr/>
              <a:t>‹#›</a:t>
            </a:fld>
            <a:endParaRPr lang="en-US"/>
          </a:p>
        </p:txBody>
      </p:sp>
    </p:spTree>
    <p:extLst>
      <p:ext uri="{BB962C8B-B14F-4D97-AF65-F5344CB8AC3E}">
        <p14:creationId xmlns:p14="http://schemas.microsoft.com/office/powerpoint/2010/main" val="747893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14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1_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C291F45-8D6E-EE48-B4F9-41CA02F02817}"/>
              </a:ext>
            </a:extLst>
          </p:cNvPr>
          <p:cNvPicPr>
            <a:picLocks noChangeAspect="1"/>
          </p:cNvPicPr>
          <p:nvPr userDrawn="1"/>
        </p:nvPicPr>
        <p:blipFill>
          <a:blip r:embed="rId2"/>
          <a:srcRect/>
          <a:stretch/>
        </p:blipFill>
        <p:spPr>
          <a:xfrm>
            <a:off x="0" y="0"/>
            <a:ext cx="2933700" cy="6858000"/>
          </a:xfrm>
          <a:prstGeom prst="rect">
            <a:avLst/>
          </a:prstGeom>
        </p:spPr>
      </p:pic>
      <p:sp>
        <p:nvSpPr>
          <p:cNvPr id="19" name="Freeform 5">
            <a:extLst>
              <a:ext uri="{FF2B5EF4-FFF2-40B4-BE49-F238E27FC236}">
                <a16:creationId xmlns:a16="http://schemas.microsoft.com/office/drawing/2014/main" id="{DE2DF47A-D431-2C41-B382-D818556703BB}"/>
              </a:ext>
            </a:extLst>
          </p:cNvPr>
          <p:cNvSpPr>
            <a:spLocks/>
          </p:cNvSpPr>
          <p:nvPr userDrawn="1"/>
        </p:nvSpPr>
        <p:spPr bwMode="auto">
          <a:xfrm>
            <a:off x="-461912" y="0"/>
            <a:ext cx="12653912" cy="6858000"/>
          </a:xfrm>
          <a:custGeom>
            <a:avLst/>
            <a:gdLst>
              <a:gd name="T0" fmla="*/ 1003 w 3986"/>
              <a:gd name="T1" fmla="*/ 0 h 2160"/>
              <a:gd name="T2" fmla="*/ 561 w 3986"/>
              <a:gd name="T3" fmla="*/ 1933 h 2160"/>
              <a:gd name="T4" fmla="*/ 368 w 3986"/>
              <a:gd name="T5" fmla="*/ 0 h 2160"/>
              <a:gd name="T6" fmla="*/ 277 w 3986"/>
              <a:gd name="T7" fmla="*/ 0 h 2160"/>
              <a:gd name="T8" fmla="*/ 146 w 3986"/>
              <a:gd name="T9" fmla="*/ 530 h 2160"/>
              <a:gd name="T10" fmla="*/ 146 w 3986"/>
              <a:gd name="T11" fmla="*/ 929 h 2160"/>
              <a:gd name="T12" fmla="*/ 507 w 3986"/>
              <a:gd name="T13" fmla="*/ 1903 h 2160"/>
              <a:gd name="T14" fmla="*/ 743 w 3986"/>
              <a:gd name="T15" fmla="*/ 2160 h 2160"/>
              <a:gd name="T16" fmla="*/ 3986 w 3986"/>
              <a:gd name="T17" fmla="*/ 2160 h 2160"/>
              <a:gd name="T18" fmla="*/ 3986 w 3986"/>
              <a:gd name="T19" fmla="*/ 0 h 2160"/>
              <a:gd name="T20" fmla="*/ 1003 w 3986"/>
              <a:gd name="T21" fmla="*/ 0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86" h="2160">
                <a:moveTo>
                  <a:pt x="1003" y="0"/>
                </a:moveTo>
                <a:cubicBezTo>
                  <a:pt x="0" y="904"/>
                  <a:pt x="561" y="1933"/>
                  <a:pt x="561" y="1933"/>
                </a:cubicBezTo>
                <a:cubicBezTo>
                  <a:pt x="48" y="1139"/>
                  <a:pt x="153" y="463"/>
                  <a:pt x="368" y="0"/>
                </a:cubicBezTo>
                <a:cubicBezTo>
                  <a:pt x="277" y="0"/>
                  <a:pt x="277" y="0"/>
                  <a:pt x="277" y="0"/>
                </a:cubicBezTo>
                <a:cubicBezTo>
                  <a:pt x="204" y="184"/>
                  <a:pt x="163" y="362"/>
                  <a:pt x="146" y="530"/>
                </a:cubicBezTo>
                <a:cubicBezTo>
                  <a:pt x="146" y="929"/>
                  <a:pt x="146" y="929"/>
                  <a:pt x="146" y="929"/>
                </a:cubicBezTo>
                <a:cubicBezTo>
                  <a:pt x="206" y="1513"/>
                  <a:pt x="507" y="1903"/>
                  <a:pt x="507" y="1903"/>
                </a:cubicBezTo>
                <a:cubicBezTo>
                  <a:pt x="585" y="1999"/>
                  <a:pt x="665" y="2085"/>
                  <a:pt x="743" y="2160"/>
                </a:cubicBezTo>
                <a:cubicBezTo>
                  <a:pt x="744" y="2160"/>
                  <a:pt x="3986" y="2160"/>
                  <a:pt x="3986" y="2160"/>
                </a:cubicBezTo>
                <a:cubicBezTo>
                  <a:pt x="3986" y="0"/>
                  <a:pt x="3986" y="0"/>
                  <a:pt x="3986" y="0"/>
                </a:cubicBezTo>
                <a:lnTo>
                  <a:pt x="1003" y="0"/>
                </a:lnTo>
                <a:close/>
              </a:path>
            </a:pathLst>
          </a:custGeom>
          <a:gradFill flip="none" rotWithShape="1">
            <a:gsLst>
              <a:gs pos="93000">
                <a:srgbClr val="113B4B"/>
              </a:gs>
              <a:gs pos="57000">
                <a:schemeClr val="tx1"/>
              </a:gs>
            </a:gsLst>
            <a:lin ang="8100000" scaled="1"/>
            <a:tileRect/>
          </a:gradFill>
          <a:ln>
            <a:noFill/>
          </a:ln>
        </p:spPr>
        <p:txBody>
          <a:bodyPr vert="horz" wrap="square" lIns="91440" tIns="45720" rIns="91440" bIns="45720" numCol="1" anchor="t" anchorCtr="0" compatLnSpc="1">
            <a:prstTxWarp prst="textNoShape">
              <a:avLst/>
            </a:prstTxWarp>
          </a:bodyPr>
          <a:lstStyle/>
          <a:p>
            <a:r>
              <a:rPr lang="en-US" dirty="0"/>
              <a:t> </a:t>
            </a:r>
          </a:p>
        </p:txBody>
      </p:sp>
      <p:sp>
        <p:nvSpPr>
          <p:cNvPr id="2" name="Title 1">
            <a:extLst>
              <a:ext uri="{FF2B5EF4-FFF2-40B4-BE49-F238E27FC236}">
                <a16:creationId xmlns:a16="http://schemas.microsoft.com/office/drawing/2014/main" id="{55A82CAA-A637-564B-9150-80E6208D2E2C}"/>
              </a:ext>
            </a:extLst>
          </p:cNvPr>
          <p:cNvSpPr>
            <a:spLocks noGrp="1"/>
          </p:cNvSpPr>
          <p:nvPr>
            <p:ph type="title"/>
          </p:nvPr>
        </p:nvSpPr>
        <p:spPr>
          <a:xfrm>
            <a:off x="2328422" y="1104144"/>
            <a:ext cx="9025378" cy="646331"/>
          </a:xfrm>
        </p:spPr>
        <p:txBody>
          <a:bodyPr>
            <a:spAutoFit/>
          </a:bodyPr>
          <a:lstStyle>
            <a:lvl1pPr>
              <a:defRPr>
                <a:solidFill>
                  <a:srgbClr val="8BC1D4"/>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3C8FFBED-D27D-074B-9C33-10A234BC62EA}"/>
              </a:ext>
            </a:extLst>
          </p:cNvPr>
          <p:cNvSpPr>
            <a:spLocks noGrp="1"/>
          </p:cNvSpPr>
          <p:nvPr>
            <p:ph idx="1"/>
          </p:nvPr>
        </p:nvSpPr>
        <p:spPr>
          <a:xfrm>
            <a:off x="2334907" y="2214710"/>
            <a:ext cx="9251621" cy="1623008"/>
          </a:xfrm>
        </p:spPr>
        <p:txBody>
          <a:bodyPr>
            <a:sp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A55A95B-EA76-8B4B-809B-5350F164FF1A}"/>
              </a:ext>
            </a:extLst>
          </p:cNvPr>
          <p:cNvSpPr>
            <a:spLocks noGrp="1"/>
          </p:cNvSpPr>
          <p:nvPr>
            <p:ph type="dt" sz="half" idx="10"/>
          </p:nvPr>
        </p:nvSpPr>
        <p:spPr/>
        <p:txBody>
          <a:bodyPr/>
          <a:lstStyle>
            <a:lvl1pPr>
              <a:defRPr>
                <a:solidFill>
                  <a:srgbClr val="81C0D2"/>
                </a:solidFill>
              </a:defRPr>
            </a:lvl1pPr>
          </a:lstStyle>
          <a:p>
            <a:fld id="{DECC2AD0-9452-684A-9802-A7E12BA97DE7}" type="datetime1">
              <a:rPr lang="en-US" smtClean="0"/>
              <a:pPr/>
              <a:t>12/22/2021</a:t>
            </a:fld>
            <a:endParaRPr lang="en-US" dirty="0"/>
          </a:p>
        </p:txBody>
      </p:sp>
      <p:sp>
        <p:nvSpPr>
          <p:cNvPr id="5" name="Footer Placeholder 4">
            <a:extLst>
              <a:ext uri="{FF2B5EF4-FFF2-40B4-BE49-F238E27FC236}">
                <a16:creationId xmlns:a16="http://schemas.microsoft.com/office/drawing/2014/main" id="{7E7ECC2B-9CA4-F049-B8DF-124C011176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94B535-E047-7E4E-AC67-9B9E7121304F}"/>
              </a:ext>
            </a:extLst>
          </p:cNvPr>
          <p:cNvSpPr>
            <a:spLocks noGrp="1"/>
          </p:cNvSpPr>
          <p:nvPr>
            <p:ph type="sldNum" sz="quarter" idx="12"/>
          </p:nvPr>
        </p:nvSpPr>
        <p:spPr/>
        <p:txBody>
          <a:bodyPr/>
          <a:lstStyle/>
          <a:p>
            <a:fld id="{2E8C51FE-49D9-314D-9957-ABBF7DDE8782}" type="slidenum">
              <a:rPr lang="en-US" smtClean="0"/>
              <a:t>‹#›</a:t>
            </a:fld>
            <a:endParaRPr lang="en-US"/>
          </a:p>
        </p:txBody>
      </p:sp>
    </p:spTree>
    <p:extLst>
      <p:ext uri="{BB962C8B-B14F-4D97-AF65-F5344CB8AC3E}">
        <p14:creationId xmlns:p14="http://schemas.microsoft.com/office/powerpoint/2010/main" val="4256913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1536"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94AE79D-A007-E442-AC4D-609993DBC658}"/>
              </a:ext>
            </a:extLst>
          </p:cNvPr>
          <p:cNvPicPr>
            <a:picLocks noChangeAspect="1"/>
          </p:cNvPicPr>
          <p:nvPr userDrawn="1"/>
        </p:nvPicPr>
        <p:blipFill>
          <a:blip r:embed="rId2"/>
          <a:stretch>
            <a:fillRect/>
          </a:stretch>
        </p:blipFill>
        <p:spPr>
          <a:xfrm>
            <a:off x="0" y="0"/>
            <a:ext cx="12192000" cy="6858000"/>
          </a:xfrm>
          <a:prstGeom prst="rect">
            <a:avLst/>
          </a:prstGeom>
        </p:spPr>
      </p:pic>
      <p:grpSp>
        <p:nvGrpSpPr>
          <p:cNvPr id="19" name="Group 18">
            <a:extLst>
              <a:ext uri="{FF2B5EF4-FFF2-40B4-BE49-F238E27FC236}">
                <a16:creationId xmlns:a16="http://schemas.microsoft.com/office/drawing/2014/main" id="{1DB86937-917B-E04B-88AB-241DA3F4DCBA}"/>
              </a:ext>
            </a:extLst>
          </p:cNvPr>
          <p:cNvGrpSpPr/>
          <p:nvPr userDrawn="1"/>
        </p:nvGrpSpPr>
        <p:grpSpPr>
          <a:xfrm>
            <a:off x="512725" y="-15373"/>
            <a:ext cx="4621246" cy="6873373"/>
            <a:chOff x="8077201" y="2376488"/>
            <a:chExt cx="2759074" cy="4103687"/>
          </a:xfrm>
        </p:grpSpPr>
        <p:sp>
          <p:nvSpPr>
            <p:cNvPr id="20" name="Freeform 16">
              <a:extLst>
                <a:ext uri="{FF2B5EF4-FFF2-40B4-BE49-F238E27FC236}">
                  <a16:creationId xmlns:a16="http://schemas.microsoft.com/office/drawing/2014/main" id="{057F092E-2907-0A43-8235-FC20F769DEEF}"/>
                </a:ext>
              </a:extLst>
            </p:cNvPr>
            <p:cNvSpPr>
              <a:spLocks noEditPoints="1"/>
            </p:cNvSpPr>
            <p:nvPr/>
          </p:nvSpPr>
          <p:spPr bwMode="auto">
            <a:xfrm>
              <a:off x="9251950" y="2376488"/>
              <a:ext cx="1584325" cy="3670300"/>
            </a:xfrm>
            <a:custGeom>
              <a:avLst/>
              <a:gdLst>
                <a:gd name="T0" fmla="*/ 101 w 834"/>
                <a:gd name="T1" fmla="*/ 1317 h 1936"/>
                <a:gd name="T2" fmla="*/ 393 w 834"/>
                <a:gd name="T3" fmla="*/ 1936 h 1936"/>
                <a:gd name="T4" fmla="*/ 238 w 834"/>
                <a:gd name="T5" fmla="*/ 1317 h 1936"/>
                <a:gd name="T6" fmla="*/ 101 w 834"/>
                <a:gd name="T7" fmla="*/ 1317 h 1936"/>
                <a:gd name="T8" fmla="*/ 271 w 834"/>
                <a:gd name="T9" fmla="*/ 919 h 1936"/>
                <a:gd name="T10" fmla="*/ 834 w 834"/>
                <a:gd name="T11" fmla="*/ 3 h 1936"/>
                <a:gd name="T12" fmla="*/ 201 w 834"/>
                <a:gd name="T13" fmla="*/ 0 h 1936"/>
                <a:gd name="T14" fmla="*/ 27 w 834"/>
                <a:gd name="T15" fmla="*/ 919 h 1936"/>
                <a:gd name="T16" fmla="*/ 271 w 834"/>
                <a:gd name="T17" fmla="*/ 919 h 1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4" h="1936">
                  <a:moveTo>
                    <a:pt x="101" y="1317"/>
                  </a:moveTo>
                  <a:cubicBezTo>
                    <a:pt x="159" y="1513"/>
                    <a:pt x="253" y="1720"/>
                    <a:pt x="393" y="1936"/>
                  </a:cubicBezTo>
                  <a:cubicBezTo>
                    <a:pt x="393" y="1936"/>
                    <a:pt x="254" y="1683"/>
                    <a:pt x="238" y="1317"/>
                  </a:cubicBezTo>
                  <a:lnTo>
                    <a:pt x="101" y="1317"/>
                  </a:lnTo>
                  <a:close/>
                  <a:moveTo>
                    <a:pt x="271" y="919"/>
                  </a:moveTo>
                  <a:cubicBezTo>
                    <a:pt x="335" y="629"/>
                    <a:pt x="495" y="309"/>
                    <a:pt x="834" y="3"/>
                  </a:cubicBezTo>
                  <a:cubicBezTo>
                    <a:pt x="201" y="0"/>
                    <a:pt x="201" y="0"/>
                    <a:pt x="201" y="0"/>
                  </a:cubicBezTo>
                  <a:cubicBezTo>
                    <a:pt x="84" y="249"/>
                    <a:pt x="0" y="561"/>
                    <a:pt x="27" y="919"/>
                  </a:cubicBezTo>
                  <a:lnTo>
                    <a:pt x="271" y="919"/>
                  </a:lnTo>
                  <a:close/>
                </a:path>
              </a:pathLst>
            </a:custGeom>
            <a:gradFill>
              <a:gsLst>
                <a:gs pos="0">
                  <a:srgbClr val="00A4D2"/>
                </a:gs>
                <a:gs pos="97000">
                  <a:srgbClr val="006B9E"/>
                </a:gs>
              </a:gsLst>
              <a:lin ang="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a:extLst>
                <a:ext uri="{FF2B5EF4-FFF2-40B4-BE49-F238E27FC236}">
                  <a16:creationId xmlns:a16="http://schemas.microsoft.com/office/drawing/2014/main" id="{90B7AEBF-B3C6-EA4D-B7C3-C52D74512BA5}"/>
                </a:ext>
              </a:extLst>
            </p:cNvPr>
            <p:cNvSpPr>
              <a:spLocks noEditPoints="1"/>
            </p:cNvSpPr>
            <p:nvPr/>
          </p:nvSpPr>
          <p:spPr bwMode="auto">
            <a:xfrm>
              <a:off x="8077201" y="2382838"/>
              <a:ext cx="2268537" cy="4097337"/>
            </a:xfrm>
            <a:custGeom>
              <a:avLst/>
              <a:gdLst>
                <a:gd name="T0" fmla="*/ 17 w 1195"/>
                <a:gd name="T1" fmla="*/ 1314 h 2162"/>
                <a:gd name="T2" fmla="*/ 363 w 1195"/>
                <a:gd name="T3" fmla="*/ 2161 h 2162"/>
                <a:gd name="T4" fmla="*/ 1195 w 1195"/>
                <a:gd name="T5" fmla="*/ 2161 h 2162"/>
                <a:gd name="T6" fmla="*/ 957 w 1195"/>
                <a:gd name="T7" fmla="*/ 1903 h 2162"/>
                <a:gd name="T8" fmla="*/ 673 w 1195"/>
                <a:gd name="T9" fmla="*/ 1314 h 2162"/>
                <a:gd name="T10" fmla="*/ 17 w 1195"/>
                <a:gd name="T11" fmla="*/ 1314 h 2162"/>
                <a:gd name="T12" fmla="*/ 595 w 1195"/>
                <a:gd name="T13" fmla="*/ 916 h 2162"/>
                <a:gd name="T14" fmla="*/ 727 w 1195"/>
                <a:gd name="T15" fmla="*/ 0 h 2162"/>
                <a:gd name="T16" fmla="*/ 277 w 1195"/>
                <a:gd name="T17" fmla="*/ 0 h 2162"/>
                <a:gd name="T18" fmla="*/ 128 w 1195"/>
                <a:gd name="T19" fmla="*/ 299 h 2162"/>
                <a:gd name="T20" fmla="*/ 0 w 1195"/>
                <a:gd name="T21" fmla="*/ 916 h 2162"/>
                <a:gd name="T22" fmla="*/ 595 w 1195"/>
                <a:gd name="T23" fmla="*/ 916 h 2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95" h="2162">
                  <a:moveTo>
                    <a:pt x="17" y="1314"/>
                  </a:moveTo>
                  <a:cubicBezTo>
                    <a:pt x="55" y="1581"/>
                    <a:pt x="154" y="1875"/>
                    <a:pt x="363" y="2161"/>
                  </a:cubicBezTo>
                  <a:cubicBezTo>
                    <a:pt x="364" y="2162"/>
                    <a:pt x="1195" y="2161"/>
                    <a:pt x="1195" y="2161"/>
                  </a:cubicBezTo>
                  <a:cubicBezTo>
                    <a:pt x="1115" y="2085"/>
                    <a:pt x="1036" y="2000"/>
                    <a:pt x="957" y="1903"/>
                  </a:cubicBezTo>
                  <a:cubicBezTo>
                    <a:pt x="957" y="1903"/>
                    <a:pt x="783" y="1678"/>
                    <a:pt x="673" y="1314"/>
                  </a:cubicBezTo>
                  <a:lnTo>
                    <a:pt x="17" y="1314"/>
                  </a:lnTo>
                  <a:close/>
                  <a:moveTo>
                    <a:pt x="595" y="916"/>
                  </a:moveTo>
                  <a:cubicBezTo>
                    <a:pt x="569" y="645"/>
                    <a:pt x="595" y="334"/>
                    <a:pt x="727" y="0"/>
                  </a:cubicBezTo>
                  <a:cubicBezTo>
                    <a:pt x="277" y="0"/>
                    <a:pt x="277" y="0"/>
                    <a:pt x="277" y="0"/>
                  </a:cubicBezTo>
                  <a:cubicBezTo>
                    <a:pt x="222" y="94"/>
                    <a:pt x="175" y="190"/>
                    <a:pt x="128" y="299"/>
                  </a:cubicBezTo>
                  <a:cubicBezTo>
                    <a:pt x="128" y="299"/>
                    <a:pt x="20" y="551"/>
                    <a:pt x="0" y="916"/>
                  </a:cubicBezTo>
                  <a:lnTo>
                    <a:pt x="595" y="916"/>
                  </a:lnTo>
                  <a:close/>
                </a:path>
              </a:pathLst>
            </a:custGeom>
            <a:gradFill>
              <a:gsLst>
                <a:gs pos="0">
                  <a:srgbClr val="00A4D2"/>
                </a:gs>
                <a:gs pos="81000">
                  <a:srgbClr val="006B9E"/>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a:extLst>
                <a:ext uri="{FF2B5EF4-FFF2-40B4-BE49-F238E27FC236}">
                  <a16:creationId xmlns:a16="http://schemas.microsoft.com/office/drawing/2014/main" id="{741362DA-2B54-AD4B-825A-ED5BE2D5665B}"/>
                </a:ext>
              </a:extLst>
            </p:cNvPr>
            <p:cNvSpPr>
              <a:spLocks/>
            </p:cNvSpPr>
            <p:nvPr/>
          </p:nvSpPr>
          <p:spPr bwMode="auto">
            <a:xfrm>
              <a:off x="8115300" y="5256213"/>
              <a:ext cx="542925" cy="1222375"/>
            </a:xfrm>
            <a:custGeom>
              <a:avLst/>
              <a:gdLst>
                <a:gd name="T0" fmla="*/ 286 w 286"/>
                <a:gd name="T1" fmla="*/ 645 h 645"/>
                <a:gd name="T2" fmla="*/ 0 w 286"/>
                <a:gd name="T3" fmla="*/ 0 h 645"/>
                <a:gd name="T4" fmla="*/ 166 w 286"/>
                <a:gd name="T5" fmla="*/ 645 h 645"/>
                <a:gd name="T6" fmla="*/ 286 w 286"/>
                <a:gd name="T7" fmla="*/ 645 h 645"/>
              </a:gdLst>
              <a:ahLst/>
              <a:cxnLst>
                <a:cxn ang="0">
                  <a:pos x="T0" y="T1"/>
                </a:cxn>
                <a:cxn ang="0">
                  <a:pos x="T2" y="T3"/>
                </a:cxn>
                <a:cxn ang="0">
                  <a:pos x="T4" y="T5"/>
                </a:cxn>
                <a:cxn ang="0">
                  <a:pos x="T6" y="T7"/>
                </a:cxn>
              </a:cxnLst>
              <a:rect l="0" t="0" r="r" b="b"/>
              <a:pathLst>
                <a:path w="286" h="645">
                  <a:moveTo>
                    <a:pt x="286" y="645"/>
                  </a:moveTo>
                  <a:cubicBezTo>
                    <a:pt x="167" y="471"/>
                    <a:pt x="62" y="257"/>
                    <a:pt x="0" y="0"/>
                  </a:cubicBezTo>
                  <a:cubicBezTo>
                    <a:pt x="0" y="0"/>
                    <a:pt x="14" y="282"/>
                    <a:pt x="166" y="645"/>
                  </a:cubicBezTo>
                  <a:lnTo>
                    <a:pt x="286" y="645"/>
                  </a:lnTo>
                  <a:close/>
                </a:path>
              </a:pathLst>
            </a:custGeom>
            <a:solidFill>
              <a:srgbClr val="00A4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 name="Rectangle 13">
            <a:extLst>
              <a:ext uri="{FF2B5EF4-FFF2-40B4-BE49-F238E27FC236}">
                <a16:creationId xmlns:a16="http://schemas.microsoft.com/office/drawing/2014/main" id="{4A96E796-C9A7-F94B-9804-98FCA10AF72E}"/>
              </a:ext>
            </a:extLst>
          </p:cNvPr>
          <p:cNvSpPr/>
          <p:nvPr userDrawn="1"/>
        </p:nvSpPr>
        <p:spPr>
          <a:xfrm>
            <a:off x="0" y="-15373"/>
            <a:ext cx="12192000" cy="6858000"/>
          </a:xfrm>
          <a:prstGeom prst="rect">
            <a:avLst/>
          </a:prstGeom>
          <a:solidFill>
            <a:srgbClr val="194058">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91EE6039-CCFF-D247-845A-44FF4F9D6D90}"/>
              </a:ext>
            </a:extLst>
          </p:cNvPr>
          <p:cNvSpPr/>
          <p:nvPr userDrawn="1"/>
        </p:nvSpPr>
        <p:spPr>
          <a:xfrm>
            <a:off x="0" y="182880"/>
            <a:ext cx="12192000" cy="6320739"/>
          </a:xfrm>
          <a:prstGeom prst="rect">
            <a:avLst/>
          </a:prstGeom>
          <a:gradFill flip="none" rotWithShape="1">
            <a:gsLst>
              <a:gs pos="93000">
                <a:srgbClr val="113B4B"/>
              </a:gs>
              <a:gs pos="54000">
                <a:schemeClr val="tx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A82CAA-A637-564B-9150-80E6208D2E2C}"/>
              </a:ext>
            </a:extLst>
          </p:cNvPr>
          <p:cNvSpPr>
            <a:spLocks noGrp="1"/>
          </p:cNvSpPr>
          <p:nvPr>
            <p:ph type="title"/>
          </p:nvPr>
        </p:nvSpPr>
        <p:spPr>
          <a:xfrm>
            <a:off x="960120" y="1104144"/>
            <a:ext cx="10393680" cy="646331"/>
          </a:xfrm>
        </p:spPr>
        <p:txBody>
          <a:bodyPr>
            <a:spAutoFit/>
          </a:bodyPr>
          <a:lstStyle>
            <a:lvl1pPr>
              <a:defRPr>
                <a:solidFill>
                  <a:srgbClr val="8BC1D4"/>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3C8FFBED-D27D-074B-9C33-10A234BC62EA}"/>
              </a:ext>
            </a:extLst>
          </p:cNvPr>
          <p:cNvSpPr>
            <a:spLocks noGrp="1"/>
          </p:cNvSpPr>
          <p:nvPr>
            <p:ph idx="1"/>
          </p:nvPr>
        </p:nvSpPr>
        <p:spPr>
          <a:xfrm>
            <a:off x="966930" y="2271860"/>
            <a:ext cx="10619923" cy="1623008"/>
          </a:xfrm>
        </p:spPr>
        <p:txBody>
          <a:bodyPr>
            <a:sp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A55A95B-EA76-8B4B-809B-5350F164FF1A}"/>
              </a:ext>
            </a:extLst>
          </p:cNvPr>
          <p:cNvSpPr>
            <a:spLocks noGrp="1"/>
          </p:cNvSpPr>
          <p:nvPr>
            <p:ph type="dt" sz="half" idx="10"/>
          </p:nvPr>
        </p:nvSpPr>
        <p:spPr>
          <a:xfrm>
            <a:off x="93481" y="6422339"/>
            <a:ext cx="2743200" cy="365125"/>
          </a:xfrm>
        </p:spPr>
        <p:txBody>
          <a:bodyPr/>
          <a:lstStyle>
            <a:lvl1pPr>
              <a:defRPr>
                <a:solidFill>
                  <a:srgbClr val="81C0D2"/>
                </a:solidFill>
              </a:defRPr>
            </a:lvl1pPr>
          </a:lstStyle>
          <a:p>
            <a:fld id="{DECC2AD0-9452-684A-9802-A7E12BA97DE7}" type="datetime1">
              <a:rPr lang="en-US" smtClean="0"/>
              <a:pPr/>
              <a:t>12/22/2021</a:t>
            </a:fld>
            <a:endParaRPr lang="en-US" dirty="0"/>
          </a:p>
        </p:txBody>
      </p:sp>
      <p:sp>
        <p:nvSpPr>
          <p:cNvPr id="5" name="Footer Placeholder 4">
            <a:extLst>
              <a:ext uri="{FF2B5EF4-FFF2-40B4-BE49-F238E27FC236}">
                <a16:creationId xmlns:a16="http://schemas.microsoft.com/office/drawing/2014/main" id="{7E7ECC2B-9CA4-F049-B8DF-124C0111761C}"/>
              </a:ext>
            </a:extLst>
          </p:cNvPr>
          <p:cNvSpPr>
            <a:spLocks noGrp="1"/>
          </p:cNvSpPr>
          <p:nvPr>
            <p:ph type="ftr" sz="quarter" idx="11"/>
          </p:nvPr>
        </p:nvSpPr>
        <p:spPr>
          <a:xfrm>
            <a:off x="4038600" y="6422339"/>
            <a:ext cx="4114800" cy="365125"/>
          </a:xfrm>
        </p:spPr>
        <p:txBody>
          <a:bodyPr/>
          <a:lstStyle>
            <a:lvl1pPr>
              <a:defRPr>
                <a:solidFill>
                  <a:srgbClr val="81C0D2"/>
                </a:solidFill>
              </a:defRPr>
            </a:lvl1pPr>
          </a:lstStyle>
          <a:p>
            <a:endParaRPr lang="en-US" dirty="0"/>
          </a:p>
        </p:txBody>
      </p:sp>
      <p:sp>
        <p:nvSpPr>
          <p:cNvPr id="6" name="Slide Number Placeholder 5">
            <a:extLst>
              <a:ext uri="{FF2B5EF4-FFF2-40B4-BE49-F238E27FC236}">
                <a16:creationId xmlns:a16="http://schemas.microsoft.com/office/drawing/2014/main" id="{E294B535-E047-7E4E-AC67-9B9E7121304F}"/>
              </a:ext>
            </a:extLst>
          </p:cNvPr>
          <p:cNvSpPr>
            <a:spLocks noGrp="1"/>
          </p:cNvSpPr>
          <p:nvPr>
            <p:ph type="sldNum" sz="quarter" idx="12"/>
          </p:nvPr>
        </p:nvSpPr>
        <p:spPr>
          <a:xfrm>
            <a:off x="9355319" y="6422339"/>
            <a:ext cx="2743200" cy="365125"/>
          </a:xfrm>
        </p:spPr>
        <p:txBody>
          <a:bodyPr/>
          <a:lstStyle>
            <a:lvl1pPr>
              <a:defRPr>
                <a:solidFill>
                  <a:srgbClr val="81C0D2"/>
                </a:solidFill>
              </a:defRPr>
            </a:lvl1pPr>
          </a:lstStyle>
          <a:p>
            <a:fld id="{2E8C51FE-49D9-314D-9957-ABBF7DDE8782}" type="slidenum">
              <a:rPr lang="en-US" smtClean="0"/>
              <a:pPr/>
              <a:t>‹#›</a:t>
            </a:fld>
            <a:endParaRPr lang="en-US" dirty="0"/>
          </a:p>
        </p:txBody>
      </p:sp>
    </p:spTree>
    <p:extLst>
      <p:ext uri="{BB962C8B-B14F-4D97-AF65-F5344CB8AC3E}">
        <p14:creationId xmlns:p14="http://schemas.microsoft.com/office/powerpoint/2010/main" val="1560714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7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4_Title and Content">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038E2205-92B8-354B-9D44-3C0E6D325653}"/>
              </a:ext>
            </a:extLst>
          </p:cNvPr>
          <p:cNvPicPr>
            <a:picLocks noChangeAspect="1"/>
          </p:cNvPicPr>
          <p:nvPr userDrawn="1"/>
        </p:nvPicPr>
        <p:blipFill>
          <a:blip r:embed="rId2"/>
          <a:stretch>
            <a:fillRect/>
          </a:stretch>
        </p:blipFill>
        <p:spPr>
          <a:xfrm>
            <a:off x="0" y="0"/>
            <a:ext cx="12192000" cy="6858000"/>
          </a:xfrm>
          <a:prstGeom prst="rect">
            <a:avLst/>
          </a:prstGeom>
        </p:spPr>
      </p:pic>
      <p:grpSp>
        <p:nvGrpSpPr>
          <p:cNvPr id="10" name="Group 9">
            <a:extLst>
              <a:ext uri="{FF2B5EF4-FFF2-40B4-BE49-F238E27FC236}">
                <a16:creationId xmlns:a16="http://schemas.microsoft.com/office/drawing/2014/main" id="{B8447527-70EF-D040-8891-E6FBA1D9A7C3}"/>
              </a:ext>
            </a:extLst>
          </p:cNvPr>
          <p:cNvGrpSpPr/>
          <p:nvPr userDrawn="1"/>
        </p:nvGrpSpPr>
        <p:grpSpPr>
          <a:xfrm>
            <a:off x="516442" y="-15373"/>
            <a:ext cx="4621246" cy="6873373"/>
            <a:chOff x="8077201" y="2376488"/>
            <a:chExt cx="2759074" cy="4103687"/>
          </a:xfrm>
        </p:grpSpPr>
        <p:sp>
          <p:nvSpPr>
            <p:cNvPr id="11" name="Freeform 16">
              <a:extLst>
                <a:ext uri="{FF2B5EF4-FFF2-40B4-BE49-F238E27FC236}">
                  <a16:creationId xmlns:a16="http://schemas.microsoft.com/office/drawing/2014/main" id="{4B407511-9026-994E-B861-0BBC16A86447}"/>
                </a:ext>
              </a:extLst>
            </p:cNvPr>
            <p:cNvSpPr>
              <a:spLocks noEditPoints="1"/>
            </p:cNvSpPr>
            <p:nvPr/>
          </p:nvSpPr>
          <p:spPr bwMode="auto">
            <a:xfrm>
              <a:off x="9251950" y="2376488"/>
              <a:ext cx="1584325" cy="3670300"/>
            </a:xfrm>
            <a:custGeom>
              <a:avLst/>
              <a:gdLst>
                <a:gd name="T0" fmla="*/ 101 w 834"/>
                <a:gd name="T1" fmla="*/ 1317 h 1936"/>
                <a:gd name="T2" fmla="*/ 393 w 834"/>
                <a:gd name="T3" fmla="*/ 1936 h 1936"/>
                <a:gd name="T4" fmla="*/ 238 w 834"/>
                <a:gd name="T5" fmla="*/ 1317 h 1936"/>
                <a:gd name="T6" fmla="*/ 101 w 834"/>
                <a:gd name="T7" fmla="*/ 1317 h 1936"/>
                <a:gd name="T8" fmla="*/ 271 w 834"/>
                <a:gd name="T9" fmla="*/ 919 h 1936"/>
                <a:gd name="T10" fmla="*/ 834 w 834"/>
                <a:gd name="T11" fmla="*/ 3 h 1936"/>
                <a:gd name="T12" fmla="*/ 201 w 834"/>
                <a:gd name="T13" fmla="*/ 0 h 1936"/>
                <a:gd name="T14" fmla="*/ 27 w 834"/>
                <a:gd name="T15" fmla="*/ 919 h 1936"/>
                <a:gd name="T16" fmla="*/ 271 w 834"/>
                <a:gd name="T17" fmla="*/ 919 h 1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4" h="1936">
                  <a:moveTo>
                    <a:pt x="101" y="1317"/>
                  </a:moveTo>
                  <a:cubicBezTo>
                    <a:pt x="159" y="1513"/>
                    <a:pt x="253" y="1720"/>
                    <a:pt x="393" y="1936"/>
                  </a:cubicBezTo>
                  <a:cubicBezTo>
                    <a:pt x="393" y="1936"/>
                    <a:pt x="254" y="1683"/>
                    <a:pt x="238" y="1317"/>
                  </a:cubicBezTo>
                  <a:lnTo>
                    <a:pt x="101" y="1317"/>
                  </a:lnTo>
                  <a:close/>
                  <a:moveTo>
                    <a:pt x="271" y="919"/>
                  </a:moveTo>
                  <a:cubicBezTo>
                    <a:pt x="335" y="629"/>
                    <a:pt x="495" y="309"/>
                    <a:pt x="834" y="3"/>
                  </a:cubicBezTo>
                  <a:cubicBezTo>
                    <a:pt x="201" y="0"/>
                    <a:pt x="201" y="0"/>
                    <a:pt x="201" y="0"/>
                  </a:cubicBezTo>
                  <a:cubicBezTo>
                    <a:pt x="84" y="249"/>
                    <a:pt x="0" y="561"/>
                    <a:pt x="27" y="919"/>
                  </a:cubicBezTo>
                  <a:lnTo>
                    <a:pt x="271" y="919"/>
                  </a:lnTo>
                  <a:close/>
                </a:path>
              </a:pathLst>
            </a:custGeom>
            <a:gradFill>
              <a:gsLst>
                <a:gs pos="0">
                  <a:srgbClr val="00A4D2"/>
                </a:gs>
                <a:gs pos="97000">
                  <a:srgbClr val="006B9E"/>
                </a:gs>
              </a:gsLst>
              <a:lin ang="0" scaled="0"/>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7">
              <a:extLst>
                <a:ext uri="{FF2B5EF4-FFF2-40B4-BE49-F238E27FC236}">
                  <a16:creationId xmlns:a16="http://schemas.microsoft.com/office/drawing/2014/main" id="{9A09F63E-F4C2-4F4B-AFB8-1F6FDC111F55}"/>
                </a:ext>
              </a:extLst>
            </p:cNvPr>
            <p:cNvSpPr>
              <a:spLocks/>
            </p:cNvSpPr>
            <p:nvPr/>
          </p:nvSpPr>
          <p:spPr bwMode="auto">
            <a:xfrm>
              <a:off x="8115300" y="5256213"/>
              <a:ext cx="542925" cy="1222375"/>
            </a:xfrm>
            <a:custGeom>
              <a:avLst/>
              <a:gdLst>
                <a:gd name="T0" fmla="*/ 286 w 286"/>
                <a:gd name="T1" fmla="*/ 645 h 645"/>
                <a:gd name="T2" fmla="*/ 0 w 286"/>
                <a:gd name="T3" fmla="*/ 0 h 645"/>
                <a:gd name="T4" fmla="*/ 166 w 286"/>
                <a:gd name="T5" fmla="*/ 645 h 645"/>
                <a:gd name="T6" fmla="*/ 286 w 286"/>
                <a:gd name="T7" fmla="*/ 645 h 645"/>
              </a:gdLst>
              <a:ahLst/>
              <a:cxnLst>
                <a:cxn ang="0">
                  <a:pos x="T0" y="T1"/>
                </a:cxn>
                <a:cxn ang="0">
                  <a:pos x="T2" y="T3"/>
                </a:cxn>
                <a:cxn ang="0">
                  <a:pos x="T4" y="T5"/>
                </a:cxn>
                <a:cxn ang="0">
                  <a:pos x="T6" y="T7"/>
                </a:cxn>
              </a:cxnLst>
              <a:rect l="0" t="0" r="r" b="b"/>
              <a:pathLst>
                <a:path w="286" h="645">
                  <a:moveTo>
                    <a:pt x="286" y="645"/>
                  </a:moveTo>
                  <a:cubicBezTo>
                    <a:pt x="167" y="471"/>
                    <a:pt x="62" y="257"/>
                    <a:pt x="0" y="0"/>
                  </a:cubicBezTo>
                  <a:cubicBezTo>
                    <a:pt x="0" y="0"/>
                    <a:pt x="14" y="282"/>
                    <a:pt x="166" y="645"/>
                  </a:cubicBezTo>
                  <a:lnTo>
                    <a:pt x="286" y="645"/>
                  </a:lnTo>
                  <a:close/>
                </a:path>
              </a:pathLst>
            </a:custGeom>
            <a:solidFill>
              <a:srgbClr val="00A4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8">
              <a:extLst>
                <a:ext uri="{FF2B5EF4-FFF2-40B4-BE49-F238E27FC236}">
                  <a16:creationId xmlns:a16="http://schemas.microsoft.com/office/drawing/2014/main" id="{DC588A4C-F17F-3441-AFD6-BEB6ED799DAC}"/>
                </a:ext>
              </a:extLst>
            </p:cNvPr>
            <p:cNvSpPr>
              <a:spLocks noEditPoints="1"/>
            </p:cNvSpPr>
            <p:nvPr/>
          </p:nvSpPr>
          <p:spPr bwMode="auto">
            <a:xfrm>
              <a:off x="8077201" y="2382838"/>
              <a:ext cx="2268537" cy="4097337"/>
            </a:xfrm>
            <a:custGeom>
              <a:avLst/>
              <a:gdLst>
                <a:gd name="T0" fmla="*/ 17 w 1195"/>
                <a:gd name="T1" fmla="*/ 1314 h 2162"/>
                <a:gd name="T2" fmla="*/ 363 w 1195"/>
                <a:gd name="T3" fmla="*/ 2161 h 2162"/>
                <a:gd name="T4" fmla="*/ 1195 w 1195"/>
                <a:gd name="T5" fmla="*/ 2161 h 2162"/>
                <a:gd name="T6" fmla="*/ 957 w 1195"/>
                <a:gd name="T7" fmla="*/ 1903 h 2162"/>
                <a:gd name="T8" fmla="*/ 673 w 1195"/>
                <a:gd name="T9" fmla="*/ 1314 h 2162"/>
                <a:gd name="T10" fmla="*/ 17 w 1195"/>
                <a:gd name="T11" fmla="*/ 1314 h 2162"/>
                <a:gd name="T12" fmla="*/ 595 w 1195"/>
                <a:gd name="T13" fmla="*/ 916 h 2162"/>
                <a:gd name="T14" fmla="*/ 727 w 1195"/>
                <a:gd name="T15" fmla="*/ 0 h 2162"/>
                <a:gd name="T16" fmla="*/ 277 w 1195"/>
                <a:gd name="T17" fmla="*/ 0 h 2162"/>
                <a:gd name="T18" fmla="*/ 128 w 1195"/>
                <a:gd name="T19" fmla="*/ 299 h 2162"/>
                <a:gd name="T20" fmla="*/ 0 w 1195"/>
                <a:gd name="T21" fmla="*/ 916 h 2162"/>
                <a:gd name="T22" fmla="*/ 595 w 1195"/>
                <a:gd name="T23" fmla="*/ 916 h 2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95" h="2162">
                  <a:moveTo>
                    <a:pt x="17" y="1314"/>
                  </a:moveTo>
                  <a:cubicBezTo>
                    <a:pt x="55" y="1581"/>
                    <a:pt x="154" y="1875"/>
                    <a:pt x="363" y="2161"/>
                  </a:cubicBezTo>
                  <a:cubicBezTo>
                    <a:pt x="364" y="2162"/>
                    <a:pt x="1195" y="2161"/>
                    <a:pt x="1195" y="2161"/>
                  </a:cubicBezTo>
                  <a:cubicBezTo>
                    <a:pt x="1115" y="2085"/>
                    <a:pt x="1036" y="2000"/>
                    <a:pt x="957" y="1903"/>
                  </a:cubicBezTo>
                  <a:cubicBezTo>
                    <a:pt x="957" y="1903"/>
                    <a:pt x="783" y="1678"/>
                    <a:pt x="673" y="1314"/>
                  </a:cubicBezTo>
                  <a:lnTo>
                    <a:pt x="17" y="1314"/>
                  </a:lnTo>
                  <a:close/>
                  <a:moveTo>
                    <a:pt x="595" y="916"/>
                  </a:moveTo>
                  <a:cubicBezTo>
                    <a:pt x="569" y="645"/>
                    <a:pt x="595" y="334"/>
                    <a:pt x="727" y="0"/>
                  </a:cubicBezTo>
                  <a:cubicBezTo>
                    <a:pt x="277" y="0"/>
                    <a:pt x="277" y="0"/>
                    <a:pt x="277" y="0"/>
                  </a:cubicBezTo>
                  <a:cubicBezTo>
                    <a:pt x="222" y="94"/>
                    <a:pt x="175" y="190"/>
                    <a:pt x="128" y="299"/>
                  </a:cubicBezTo>
                  <a:cubicBezTo>
                    <a:pt x="128" y="299"/>
                    <a:pt x="20" y="551"/>
                    <a:pt x="0" y="916"/>
                  </a:cubicBezTo>
                  <a:lnTo>
                    <a:pt x="595" y="916"/>
                  </a:lnTo>
                  <a:close/>
                </a:path>
              </a:pathLst>
            </a:custGeom>
            <a:gradFill>
              <a:gsLst>
                <a:gs pos="0">
                  <a:srgbClr val="00A4D2"/>
                </a:gs>
                <a:gs pos="81000">
                  <a:srgbClr val="006B9E"/>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5" name="Rectangle 14">
            <a:extLst>
              <a:ext uri="{FF2B5EF4-FFF2-40B4-BE49-F238E27FC236}">
                <a16:creationId xmlns:a16="http://schemas.microsoft.com/office/drawing/2014/main" id="{E87A5B31-DD24-6F4F-861E-6302DC75C5CC}"/>
              </a:ext>
            </a:extLst>
          </p:cNvPr>
          <p:cNvSpPr/>
          <p:nvPr userDrawn="1"/>
        </p:nvSpPr>
        <p:spPr>
          <a:xfrm>
            <a:off x="0" y="-15373"/>
            <a:ext cx="12192000" cy="6858000"/>
          </a:xfrm>
          <a:prstGeom prst="rect">
            <a:avLst/>
          </a:prstGeom>
          <a:solidFill>
            <a:srgbClr val="194058">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6A55A95B-EA76-8B4B-809B-5350F164FF1A}"/>
              </a:ext>
            </a:extLst>
          </p:cNvPr>
          <p:cNvSpPr>
            <a:spLocks noGrp="1"/>
          </p:cNvSpPr>
          <p:nvPr>
            <p:ph type="dt" sz="half" idx="10"/>
          </p:nvPr>
        </p:nvSpPr>
        <p:spPr>
          <a:xfrm>
            <a:off x="93481" y="6422339"/>
            <a:ext cx="2743200" cy="365125"/>
          </a:xfrm>
        </p:spPr>
        <p:txBody>
          <a:bodyPr/>
          <a:lstStyle>
            <a:lvl1pPr>
              <a:defRPr>
                <a:solidFill>
                  <a:srgbClr val="81C0D2"/>
                </a:solidFill>
              </a:defRPr>
            </a:lvl1pPr>
          </a:lstStyle>
          <a:p>
            <a:fld id="{DECC2AD0-9452-684A-9802-A7E12BA97DE7}" type="datetime1">
              <a:rPr lang="en-US" smtClean="0"/>
              <a:pPr/>
              <a:t>12/22/2021</a:t>
            </a:fld>
            <a:endParaRPr lang="en-US" dirty="0"/>
          </a:p>
        </p:txBody>
      </p:sp>
      <p:sp>
        <p:nvSpPr>
          <p:cNvPr id="5" name="Footer Placeholder 4">
            <a:extLst>
              <a:ext uri="{FF2B5EF4-FFF2-40B4-BE49-F238E27FC236}">
                <a16:creationId xmlns:a16="http://schemas.microsoft.com/office/drawing/2014/main" id="{7E7ECC2B-9CA4-F049-B8DF-124C0111761C}"/>
              </a:ext>
            </a:extLst>
          </p:cNvPr>
          <p:cNvSpPr>
            <a:spLocks noGrp="1"/>
          </p:cNvSpPr>
          <p:nvPr>
            <p:ph type="ftr" sz="quarter" idx="11"/>
          </p:nvPr>
        </p:nvSpPr>
        <p:spPr>
          <a:xfrm>
            <a:off x="4038600" y="6422339"/>
            <a:ext cx="4114800" cy="365125"/>
          </a:xfrm>
        </p:spPr>
        <p:txBody>
          <a:bodyPr/>
          <a:lstStyle>
            <a:lvl1pPr>
              <a:defRPr>
                <a:solidFill>
                  <a:srgbClr val="81C0D2"/>
                </a:solidFill>
              </a:defRPr>
            </a:lvl1pPr>
          </a:lstStyle>
          <a:p>
            <a:endParaRPr lang="en-US" dirty="0"/>
          </a:p>
        </p:txBody>
      </p:sp>
      <p:sp>
        <p:nvSpPr>
          <p:cNvPr id="6" name="Slide Number Placeholder 5">
            <a:extLst>
              <a:ext uri="{FF2B5EF4-FFF2-40B4-BE49-F238E27FC236}">
                <a16:creationId xmlns:a16="http://schemas.microsoft.com/office/drawing/2014/main" id="{E294B535-E047-7E4E-AC67-9B9E7121304F}"/>
              </a:ext>
            </a:extLst>
          </p:cNvPr>
          <p:cNvSpPr>
            <a:spLocks noGrp="1"/>
          </p:cNvSpPr>
          <p:nvPr>
            <p:ph type="sldNum" sz="quarter" idx="12"/>
          </p:nvPr>
        </p:nvSpPr>
        <p:spPr>
          <a:xfrm>
            <a:off x="9355319" y="6422339"/>
            <a:ext cx="2743200" cy="365125"/>
          </a:xfrm>
        </p:spPr>
        <p:txBody>
          <a:bodyPr/>
          <a:lstStyle>
            <a:lvl1pPr>
              <a:defRPr>
                <a:solidFill>
                  <a:srgbClr val="81C0D2"/>
                </a:solidFill>
              </a:defRPr>
            </a:lvl1pPr>
          </a:lstStyle>
          <a:p>
            <a:fld id="{2E8C51FE-49D9-314D-9957-ABBF7DDE8782}" type="slidenum">
              <a:rPr lang="en-US" smtClean="0"/>
              <a:pPr/>
              <a:t>‹#›</a:t>
            </a:fld>
            <a:endParaRPr lang="en-US" dirty="0"/>
          </a:p>
        </p:txBody>
      </p:sp>
      <p:sp>
        <p:nvSpPr>
          <p:cNvPr id="20" name="Rectangle 19">
            <a:extLst>
              <a:ext uri="{FF2B5EF4-FFF2-40B4-BE49-F238E27FC236}">
                <a16:creationId xmlns:a16="http://schemas.microsoft.com/office/drawing/2014/main" id="{E23EFFC5-5041-FA46-A5C7-EF57F760E1BD}"/>
              </a:ext>
            </a:extLst>
          </p:cNvPr>
          <p:cNvSpPr/>
          <p:nvPr userDrawn="1"/>
        </p:nvSpPr>
        <p:spPr>
          <a:xfrm>
            <a:off x="0" y="189365"/>
            <a:ext cx="12192000" cy="6320739"/>
          </a:xfrm>
          <a:prstGeom prst="rect">
            <a:avLst/>
          </a:prstGeom>
          <a:gradFill flip="none" rotWithShape="1">
            <a:gsLst>
              <a:gs pos="93000">
                <a:srgbClr val="113B4B"/>
              </a:gs>
              <a:gs pos="54000">
                <a:schemeClr val="tx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8FFBED-D27D-074B-9C33-10A234BC62EA}"/>
              </a:ext>
            </a:extLst>
          </p:cNvPr>
          <p:cNvSpPr>
            <a:spLocks noGrp="1"/>
          </p:cNvSpPr>
          <p:nvPr>
            <p:ph idx="1"/>
          </p:nvPr>
        </p:nvSpPr>
        <p:spPr>
          <a:xfrm>
            <a:off x="5410986" y="2214710"/>
            <a:ext cx="6169057" cy="1623008"/>
          </a:xfrm>
        </p:spPr>
        <p:txBody>
          <a:bodyPr>
            <a:sp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55A82CAA-A637-564B-9150-80E6208D2E2C}"/>
              </a:ext>
            </a:extLst>
          </p:cNvPr>
          <p:cNvSpPr>
            <a:spLocks noGrp="1"/>
          </p:cNvSpPr>
          <p:nvPr>
            <p:ph type="title"/>
          </p:nvPr>
        </p:nvSpPr>
        <p:spPr>
          <a:xfrm>
            <a:off x="5410985" y="827146"/>
            <a:ext cx="6169058" cy="1200329"/>
          </a:xfrm>
        </p:spPr>
        <p:txBody>
          <a:bodyPr>
            <a:spAutoFit/>
          </a:bodyPr>
          <a:lstStyle>
            <a:lvl1pPr>
              <a:defRPr>
                <a:solidFill>
                  <a:srgbClr val="8BC1D4"/>
                </a:solidFill>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4147863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DE16976-1647-A749-93B5-1550BB8080B7}"/>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8" name="Picture 7">
            <a:extLst>
              <a:ext uri="{FF2B5EF4-FFF2-40B4-BE49-F238E27FC236}">
                <a16:creationId xmlns:a16="http://schemas.microsoft.com/office/drawing/2014/main" id="{BF9963EB-3FD6-8842-A608-CF57453D468C}"/>
              </a:ext>
            </a:extLst>
          </p:cNvPr>
          <p:cNvPicPr>
            <a:picLocks noChangeAspect="1"/>
          </p:cNvPicPr>
          <p:nvPr userDrawn="1"/>
        </p:nvPicPr>
        <p:blipFill>
          <a:blip r:embed="rId3"/>
          <a:stretch>
            <a:fillRect/>
          </a:stretch>
        </p:blipFill>
        <p:spPr>
          <a:xfrm>
            <a:off x="0" y="0"/>
            <a:ext cx="12192000" cy="6858000"/>
          </a:xfrm>
          <a:prstGeom prst="rect">
            <a:avLst/>
          </a:prstGeom>
        </p:spPr>
      </p:pic>
      <p:sp>
        <p:nvSpPr>
          <p:cNvPr id="3" name="Rectangle 2">
            <a:extLst>
              <a:ext uri="{FF2B5EF4-FFF2-40B4-BE49-F238E27FC236}">
                <a16:creationId xmlns:a16="http://schemas.microsoft.com/office/drawing/2014/main" id="{E1680543-65F1-2544-9982-76F2CA2B0DBD}"/>
              </a:ext>
            </a:extLst>
          </p:cNvPr>
          <p:cNvSpPr/>
          <p:nvPr userDrawn="1"/>
        </p:nvSpPr>
        <p:spPr>
          <a:xfrm>
            <a:off x="0" y="2621282"/>
            <a:ext cx="12192000" cy="1713654"/>
          </a:xfrm>
          <a:prstGeom prst="rect">
            <a:avLst/>
          </a:prstGeom>
          <a:gradFill flip="none" rotWithShape="1">
            <a:gsLst>
              <a:gs pos="99000">
                <a:srgbClr val="006B9E">
                  <a:alpha val="70000"/>
                </a:srgbClr>
              </a:gs>
              <a:gs pos="85000">
                <a:srgbClr val="00A4D2">
                  <a:alpha val="90000"/>
                </a:srgbClr>
              </a:gs>
              <a:gs pos="51000">
                <a:srgbClr val="00A0CE">
                  <a:alpha val="91000"/>
                </a:srgbClr>
              </a:gs>
              <a:gs pos="14000">
                <a:srgbClr val="00A4D2">
                  <a:alpha val="90000"/>
                </a:srgbClr>
              </a:gs>
              <a:gs pos="0">
                <a:srgbClr val="006B9E">
                  <a:alpha val="72000"/>
                </a:srgb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8BE70F-03DA-4747-9669-09C46A6A9974}"/>
              </a:ext>
            </a:extLst>
          </p:cNvPr>
          <p:cNvSpPr>
            <a:spLocks noGrp="1"/>
          </p:cNvSpPr>
          <p:nvPr>
            <p:ph type="title"/>
          </p:nvPr>
        </p:nvSpPr>
        <p:spPr>
          <a:xfrm>
            <a:off x="831850" y="3180594"/>
            <a:ext cx="10515600" cy="646331"/>
          </a:xfrm>
        </p:spPr>
        <p:txBody>
          <a:bodyPr anchor="ctr">
            <a:spAutoFit/>
          </a:bodyPr>
          <a:lstStyle>
            <a:lvl1pPr algn="ctr">
              <a:defRPr sz="4000">
                <a:solidFill>
                  <a:schemeClr val="bg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4" name="Date Placeholder 3">
            <a:extLst>
              <a:ext uri="{FF2B5EF4-FFF2-40B4-BE49-F238E27FC236}">
                <a16:creationId xmlns:a16="http://schemas.microsoft.com/office/drawing/2014/main" id="{7C402EFE-7EAA-2042-BFD5-33177FA652C4}"/>
              </a:ext>
            </a:extLst>
          </p:cNvPr>
          <p:cNvSpPr>
            <a:spLocks noGrp="1"/>
          </p:cNvSpPr>
          <p:nvPr>
            <p:ph type="dt" sz="half" idx="10"/>
          </p:nvPr>
        </p:nvSpPr>
        <p:spPr/>
        <p:txBody>
          <a:bodyPr/>
          <a:lstStyle>
            <a:lvl1pPr>
              <a:defRPr>
                <a:solidFill>
                  <a:srgbClr val="96BEC7"/>
                </a:solidFill>
              </a:defRPr>
            </a:lvl1pPr>
          </a:lstStyle>
          <a:p>
            <a:fld id="{88685A74-EB09-424A-AA9B-5418F2407945}" type="datetime1">
              <a:rPr lang="en-US" smtClean="0"/>
              <a:pPr/>
              <a:t>12/22/2021</a:t>
            </a:fld>
            <a:endParaRPr lang="en-US" dirty="0"/>
          </a:p>
        </p:txBody>
      </p:sp>
      <p:sp>
        <p:nvSpPr>
          <p:cNvPr id="5" name="Footer Placeholder 4">
            <a:extLst>
              <a:ext uri="{FF2B5EF4-FFF2-40B4-BE49-F238E27FC236}">
                <a16:creationId xmlns:a16="http://schemas.microsoft.com/office/drawing/2014/main" id="{00B1DCC9-6755-1C41-A923-BB12EA8B5015}"/>
              </a:ext>
            </a:extLst>
          </p:cNvPr>
          <p:cNvSpPr>
            <a:spLocks noGrp="1"/>
          </p:cNvSpPr>
          <p:nvPr>
            <p:ph type="ftr" sz="quarter" idx="11"/>
          </p:nvPr>
        </p:nvSpPr>
        <p:spPr/>
        <p:txBody>
          <a:bodyPr/>
          <a:lstStyle>
            <a:lvl1pPr>
              <a:defRPr>
                <a:solidFill>
                  <a:srgbClr val="96BEC7"/>
                </a:solidFill>
              </a:defRPr>
            </a:lvl1pPr>
          </a:lstStyle>
          <a:p>
            <a:endParaRPr lang="en-US" dirty="0"/>
          </a:p>
        </p:txBody>
      </p:sp>
      <p:sp>
        <p:nvSpPr>
          <p:cNvPr id="6" name="Slide Number Placeholder 5">
            <a:extLst>
              <a:ext uri="{FF2B5EF4-FFF2-40B4-BE49-F238E27FC236}">
                <a16:creationId xmlns:a16="http://schemas.microsoft.com/office/drawing/2014/main" id="{9BBFB372-536E-3149-8638-387946DFE556}"/>
              </a:ext>
            </a:extLst>
          </p:cNvPr>
          <p:cNvSpPr>
            <a:spLocks noGrp="1"/>
          </p:cNvSpPr>
          <p:nvPr>
            <p:ph type="sldNum" sz="quarter" idx="12"/>
          </p:nvPr>
        </p:nvSpPr>
        <p:spPr/>
        <p:txBody>
          <a:bodyPr/>
          <a:lstStyle>
            <a:lvl1pPr>
              <a:defRPr>
                <a:solidFill>
                  <a:srgbClr val="96BEC7"/>
                </a:solidFill>
              </a:defRPr>
            </a:lvl1pPr>
          </a:lstStyle>
          <a:p>
            <a:fld id="{2E8C51FE-49D9-314D-9957-ABBF7DDE8782}" type="slidenum">
              <a:rPr lang="en-US" smtClean="0"/>
              <a:pPr/>
              <a:t>‹#›</a:t>
            </a:fld>
            <a:endParaRPr lang="en-US" dirty="0"/>
          </a:p>
        </p:txBody>
      </p:sp>
    </p:spTree>
    <p:extLst>
      <p:ext uri="{BB962C8B-B14F-4D97-AF65-F5344CB8AC3E}">
        <p14:creationId xmlns:p14="http://schemas.microsoft.com/office/powerpoint/2010/main" val="530331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EAF7CA5-B3A2-C342-B398-400254ED824C}"/>
              </a:ext>
            </a:extLst>
          </p:cNvPr>
          <p:cNvSpPr/>
          <p:nvPr userDrawn="1"/>
        </p:nvSpPr>
        <p:spPr>
          <a:xfrm>
            <a:off x="0" y="0"/>
            <a:ext cx="12192000" cy="6857999"/>
          </a:xfrm>
          <a:prstGeom prst="rect">
            <a:avLst/>
          </a:prstGeom>
          <a:gradFill flip="none" rotWithShape="1">
            <a:gsLst>
              <a:gs pos="93000">
                <a:srgbClr val="113B4B"/>
              </a:gs>
              <a:gs pos="54000">
                <a:schemeClr val="tx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6D519EC-0943-2646-9830-3E9E4D8F0CD9}"/>
              </a:ext>
            </a:extLst>
          </p:cNvPr>
          <p:cNvSpPr>
            <a:spLocks noGrp="1"/>
          </p:cNvSpPr>
          <p:nvPr>
            <p:ph type="title"/>
          </p:nvPr>
        </p:nvSpPr>
        <p:spPr>
          <a:xfrm>
            <a:off x="965478" y="791910"/>
            <a:ext cx="9985020" cy="646331"/>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620457C3-B414-0F47-9CF2-835A1AFF43D8}"/>
              </a:ext>
            </a:extLst>
          </p:cNvPr>
          <p:cNvSpPr>
            <a:spLocks noGrp="1"/>
          </p:cNvSpPr>
          <p:nvPr>
            <p:ph type="dt" sz="half" idx="10"/>
          </p:nvPr>
        </p:nvSpPr>
        <p:spPr/>
        <p:txBody>
          <a:bodyPr/>
          <a:lstStyle>
            <a:lvl1pPr>
              <a:defRPr>
                <a:solidFill>
                  <a:srgbClr val="96BEC7"/>
                </a:solidFill>
              </a:defRPr>
            </a:lvl1pPr>
          </a:lstStyle>
          <a:p>
            <a:fld id="{89992BE1-4848-D943-B519-7D7229562BFA}" type="datetime1">
              <a:rPr lang="en-US" smtClean="0"/>
              <a:pPr/>
              <a:t>12/22/2021</a:t>
            </a:fld>
            <a:endParaRPr lang="en-US" dirty="0"/>
          </a:p>
        </p:txBody>
      </p:sp>
      <p:sp>
        <p:nvSpPr>
          <p:cNvPr id="4" name="Footer Placeholder 3">
            <a:extLst>
              <a:ext uri="{FF2B5EF4-FFF2-40B4-BE49-F238E27FC236}">
                <a16:creationId xmlns:a16="http://schemas.microsoft.com/office/drawing/2014/main" id="{698E4F40-E7EF-7F48-9FBC-01602E6A0FB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B943D68-3FE7-D348-8403-D560C4A8A67C}"/>
              </a:ext>
            </a:extLst>
          </p:cNvPr>
          <p:cNvSpPr>
            <a:spLocks noGrp="1"/>
          </p:cNvSpPr>
          <p:nvPr>
            <p:ph type="sldNum" sz="quarter" idx="12"/>
          </p:nvPr>
        </p:nvSpPr>
        <p:spPr/>
        <p:txBody>
          <a:bodyPr/>
          <a:lstStyle/>
          <a:p>
            <a:fld id="{2E8C51FE-49D9-314D-9957-ABBF7DDE8782}" type="slidenum">
              <a:rPr lang="en-US" smtClean="0"/>
              <a:t>‹#›</a:t>
            </a:fld>
            <a:endParaRPr lang="en-US"/>
          </a:p>
        </p:txBody>
      </p:sp>
    </p:spTree>
    <p:extLst>
      <p:ext uri="{BB962C8B-B14F-4D97-AF65-F5344CB8AC3E}">
        <p14:creationId xmlns:p14="http://schemas.microsoft.com/office/powerpoint/2010/main" val="1400663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7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Only" preserve="1">
  <p:cSld name="1_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EAF7CA5-B3A2-C342-B398-400254ED824C}"/>
              </a:ext>
            </a:extLst>
          </p:cNvPr>
          <p:cNvSpPr/>
          <p:nvPr userDrawn="1"/>
        </p:nvSpPr>
        <p:spPr>
          <a:xfrm>
            <a:off x="0" y="0"/>
            <a:ext cx="12192000" cy="6857999"/>
          </a:xfrm>
          <a:prstGeom prst="rect">
            <a:avLst/>
          </a:prstGeom>
          <a:gradFill flip="none" rotWithShape="1">
            <a:gsLst>
              <a:gs pos="97000">
                <a:srgbClr val="9BB2C6">
                  <a:alpha val="37000"/>
                </a:srgbClr>
              </a:gs>
              <a:gs pos="54000">
                <a:schemeClr val="bg1"/>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6D519EC-0943-2646-9830-3E9E4D8F0CD9}"/>
              </a:ext>
            </a:extLst>
          </p:cNvPr>
          <p:cNvSpPr>
            <a:spLocks noGrp="1"/>
          </p:cNvSpPr>
          <p:nvPr>
            <p:ph type="title"/>
          </p:nvPr>
        </p:nvSpPr>
        <p:spPr>
          <a:xfrm>
            <a:off x="965478" y="791910"/>
            <a:ext cx="9910678" cy="646331"/>
          </a:xfrm>
        </p:spPr>
        <p:txBody>
          <a:bodyPr/>
          <a:lstStyle>
            <a:lvl1pPr>
              <a:defRPr>
                <a:solidFill>
                  <a:srgbClr val="31415A"/>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620457C3-B414-0F47-9CF2-835A1AFF43D8}"/>
              </a:ext>
            </a:extLst>
          </p:cNvPr>
          <p:cNvSpPr>
            <a:spLocks noGrp="1"/>
          </p:cNvSpPr>
          <p:nvPr>
            <p:ph type="dt" sz="half" idx="10"/>
          </p:nvPr>
        </p:nvSpPr>
        <p:spPr/>
        <p:txBody>
          <a:bodyPr/>
          <a:lstStyle>
            <a:lvl1pPr>
              <a:defRPr>
                <a:solidFill>
                  <a:srgbClr val="31415A"/>
                </a:solidFill>
              </a:defRPr>
            </a:lvl1pPr>
          </a:lstStyle>
          <a:p>
            <a:fld id="{89992BE1-4848-D943-B519-7D7229562BFA}" type="datetime1">
              <a:rPr lang="en-US" smtClean="0"/>
              <a:pPr/>
              <a:t>12/22/2021</a:t>
            </a:fld>
            <a:endParaRPr lang="en-US" dirty="0"/>
          </a:p>
        </p:txBody>
      </p:sp>
      <p:sp>
        <p:nvSpPr>
          <p:cNvPr id="4" name="Footer Placeholder 3">
            <a:extLst>
              <a:ext uri="{FF2B5EF4-FFF2-40B4-BE49-F238E27FC236}">
                <a16:creationId xmlns:a16="http://schemas.microsoft.com/office/drawing/2014/main" id="{698E4F40-E7EF-7F48-9FBC-01602E6A0FBA}"/>
              </a:ext>
            </a:extLst>
          </p:cNvPr>
          <p:cNvSpPr>
            <a:spLocks noGrp="1"/>
          </p:cNvSpPr>
          <p:nvPr>
            <p:ph type="ftr" sz="quarter" idx="11"/>
          </p:nvPr>
        </p:nvSpPr>
        <p:spPr/>
        <p:txBody>
          <a:bodyPr/>
          <a:lstStyle>
            <a:lvl1pPr>
              <a:defRPr>
                <a:solidFill>
                  <a:srgbClr val="31415A"/>
                </a:solidFill>
              </a:defRPr>
            </a:lvl1pPr>
          </a:lstStyle>
          <a:p>
            <a:endParaRPr lang="en-US"/>
          </a:p>
        </p:txBody>
      </p:sp>
      <p:sp>
        <p:nvSpPr>
          <p:cNvPr id="5" name="Slide Number Placeholder 4">
            <a:extLst>
              <a:ext uri="{FF2B5EF4-FFF2-40B4-BE49-F238E27FC236}">
                <a16:creationId xmlns:a16="http://schemas.microsoft.com/office/drawing/2014/main" id="{CB943D68-3FE7-D348-8403-D560C4A8A67C}"/>
              </a:ext>
            </a:extLst>
          </p:cNvPr>
          <p:cNvSpPr>
            <a:spLocks noGrp="1"/>
          </p:cNvSpPr>
          <p:nvPr>
            <p:ph type="sldNum" sz="quarter" idx="12"/>
          </p:nvPr>
        </p:nvSpPr>
        <p:spPr/>
        <p:txBody>
          <a:bodyPr/>
          <a:lstStyle>
            <a:lvl1pPr>
              <a:defRPr>
                <a:solidFill>
                  <a:srgbClr val="31415A"/>
                </a:solidFill>
              </a:defRPr>
            </a:lvl1pPr>
          </a:lstStyle>
          <a:p>
            <a:fld id="{2E8C51FE-49D9-314D-9957-ABBF7DDE8782}" type="slidenum">
              <a:rPr lang="en-US" smtClean="0"/>
              <a:pPr/>
              <a:t>‹#›</a:t>
            </a:fld>
            <a:endParaRPr lang="en-US"/>
          </a:p>
        </p:txBody>
      </p:sp>
    </p:spTree>
    <p:extLst>
      <p:ext uri="{BB962C8B-B14F-4D97-AF65-F5344CB8AC3E}">
        <p14:creationId xmlns:p14="http://schemas.microsoft.com/office/powerpoint/2010/main" val="884798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72">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0B653-13F7-2542-8EE2-E909339391A7}"/>
              </a:ext>
            </a:extLst>
          </p:cNvPr>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45C621A-F72C-144B-A0BE-6B1E2CBE1A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9B63F2F3-1511-2942-895C-679AA3AAFFA4}"/>
              </a:ext>
            </a:extLst>
          </p:cNvPr>
          <p:cNvSpPr>
            <a:spLocks noGrp="1"/>
          </p:cNvSpPr>
          <p:nvPr>
            <p:ph sz="half" idx="2"/>
          </p:nvPr>
        </p:nvSpPr>
        <p:spPr>
          <a:xfrm>
            <a:off x="839788" y="2505075"/>
            <a:ext cx="5157787"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a:t>Fifth level</a:t>
            </a:r>
          </a:p>
        </p:txBody>
      </p:sp>
      <p:sp>
        <p:nvSpPr>
          <p:cNvPr id="5" name="Text Placeholder 4">
            <a:extLst>
              <a:ext uri="{FF2B5EF4-FFF2-40B4-BE49-F238E27FC236}">
                <a16:creationId xmlns:a16="http://schemas.microsoft.com/office/drawing/2014/main" id="{137D5D2A-69A5-F545-A96E-9C6E34036D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DCC11A84-14CC-7441-BFAB-6E2358C05652}"/>
              </a:ext>
            </a:extLst>
          </p:cNvPr>
          <p:cNvSpPr>
            <a:spLocks noGrp="1"/>
          </p:cNvSpPr>
          <p:nvPr>
            <p:ph sz="quarter" idx="4"/>
          </p:nvPr>
        </p:nvSpPr>
        <p:spPr>
          <a:xfrm>
            <a:off x="6172200" y="2505075"/>
            <a:ext cx="5183188" cy="3684588"/>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DDBE683-10D6-5E4C-A14B-401DDDE8973F}"/>
              </a:ext>
            </a:extLst>
          </p:cNvPr>
          <p:cNvSpPr>
            <a:spLocks noGrp="1"/>
          </p:cNvSpPr>
          <p:nvPr>
            <p:ph type="dt" sz="half" idx="10"/>
          </p:nvPr>
        </p:nvSpPr>
        <p:spPr/>
        <p:txBody>
          <a:bodyPr/>
          <a:lstStyle>
            <a:lvl1pPr>
              <a:defRPr>
                <a:solidFill>
                  <a:srgbClr val="33CDFF"/>
                </a:solidFill>
              </a:defRPr>
            </a:lvl1pPr>
          </a:lstStyle>
          <a:p>
            <a:fld id="{76E2022B-032F-C245-A6C4-D8EDEE3CD65C}" type="datetime1">
              <a:rPr lang="en-US" smtClean="0"/>
              <a:pPr/>
              <a:t>12/22/2021</a:t>
            </a:fld>
            <a:endParaRPr lang="en-US" dirty="0"/>
          </a:p>
        </p:txBody>
      </p:sp>
      <p:sp>
        <p:nvSpPr>
          <p:cNvPr id="8" name="Footer Placeholder 7">
            <a:extLst>
              <a:ext uri="{FF2B5EF4-FFF2-40B4-BE49-F238E27FC236}">
                <a16:creationId xmlns:a16="http://schemas.microsoft.com/office/drawing/2014/main" id="{B084E5D5-8292-8443-8912-01DF310377E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4F0886-7F3E-C54F-B264-98655F014541}"/>
              </a:ext>
            </a:extLst>
          </p:cNvPr>
          <p:cNvSpPr>
            <a:spLocks noGrp="1"/>
          </p:cNvSpPr>
          <p:nvPr>
            <p:ph type="sldNum" sz="quarter" idx="12"/>
          </p:nvPr>
        </p:nvSpPr>
        <p:spPr/>
        <p:txBody>
          <a:bodyPr/>
          <a:lstStyle/>
          <a:p>
            <a:fld id="{2E8C51FE-49D9-314D-9957-ABBF7DDE8782}" type="slidenum">
              <a:rPr lang="en-US" smtClean="0"/>
              <a:t>‹#›</a:t>
            </a:fld>
            <a:endParaRPr lang="en-US"/>
          </a:p>
        </p:txBody>
      </p:sp>
    </p:spTree>
    <p:extLst>
      <p:ext uri="{BB962C8B-B14F-4D97-AF65-F5344CB8AC3E}">
        <p14:creationId xmlns:p14="http://schemas.microsoft.com/office/powerpoint/2010/main" val="2561251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124D441E-535C-BF49-8364-A41C5356F2C4}"/>
              </a:ext>
            </a:extLst>
          </p:cNvPr>
          <p:cNvGrpSpPr/>
          <p:nvPr userDrawn="1"/>
        </p:nvGrpSpPr>
        <p:grpSpPr>
          <a:xfrm>
            <a:off x="-422655" y="-20111"/>
            <a:ext cx="12618352" cy="6895634"/>
            <a:chOff x="-422655" y="-20075"/>
            <a:chExt cx="12618352" cy="6881505"/>
          </a:xfrm>
        </p:grpSpPr>
        <p:pic>
          <p:nvPicPr>
            <p:cNvPr id="11" name="Picture 10">
              <a:extLst>
                <a:ext uri="{FF2B5EF4-FFF2-40B4-BE49-F238E27FC236}">
                  <a16:creationId xmlns:a16="http://schemas.microsoft.com/office/drawing/2014/main" id="{581FD2BA-4C50-0B4F-A642-20322DE6FCD1}"/>
                </a:ext>
              </a:extLst>
            </p:cNvPr>
            <p:cNvPicPr>
              <a:picLocks noChangeAspect="1"/>
            </p:cNvPicPr>
            <p:nvPr userDrawn="1"/>
          </p:nvPicPr>
          <p:blipFill>
            <a:blip r:embed="rId15"/>
            <a:srcRect/>
            <a:stretch/>
          </p:blipFill>
          <p:spPr>
            <a:xfrm>
              <a:off x="-13253" y="-20075"/>
              <a:ext cx="5261113" cy="6881505"/>
            </a:xfrm>
            <a:prstGeom prst="rect">
              <a:avLst/>
            </a:prstGeom>
          </p:spPr>
        </p:pic>
        <p:sp>
          <p:nvSpPr>
            <p:cNvPr id="19" name="Freeform 9">
              <a:extLst>
                <a:ext uri="{FF2B5EF4-FFF2-40B4-BE49-F238E27FC236}">
                  <a16:creationId xmlns:a16="http://schemas.microsoft.com/office/drawing/2014/main" id="{A39346B6-6331-E24C-B042-35D45FE6E628}"/>
                </a:ext>
              </a:extLst>
            </p:cNvPr>
            <p:cNvSpPr>
              <a:spLocks/>
            </p:cNvSpPr>
            <p:nvPr userDrawn="1"/>
          </p:nvSpPr>
          <p:spPr bwMode="auto">
            <a:xfrm>
              <a:off x="-422655" y="-1827"/>
              <a:ext cx="2071478" cy="6859828"/>
            </a:xfrm>
            <a:custGeom>
              <a:avLst/>
              <a:gdLst>
                <a:gd name="T0" fmla="*/ 417 w 652"/>
                <a:gd name="T1" fmla="*/ 298 h 2160"/>
                <a:gd name="T2" fmla="*/ 566 w 652"/>
                <a:gd name="T3" fmla="*/ 0 h 2160"/>
                <a:gd name="T4" fmla="*/ 126 w 652"/>
                <a:gd name="T5" fmla="*/ 0 h 2160"/>
                <a:gd name="T6" fmla="*/ 126 w 652"/>
                <a:gd name="T7" fmla="*/ 2160 h 2160"/>
                <a:gd name="T8" fmla="*/ 475 w 652"/>
                <a:gd name="T9" fmla="*/ 2160 h 2160"/>
                <a:gd name="T10" fmla="*/ 309 w 652"/>
                <a:gd name="T11" fmla="*/ 1515 h 2160"/>
                <a:gd name="T12" fmla="*/ 595 w 652"/>
                <a:gd name="T13" fmla="*/ 2160 h 2160"/>
                <a:gd name="T14" fmla="*/ 652 w 652"/>
                <a:gd name="T15" fmla="*/ 2160 h 2160"/>
                <a:gd name="T16" fmla="*/ 417 w 652"/>
                <a:gd name="T17" fmla="*/ 298 h 2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2" h="2160">
                  <a:moveTo>
                    <a:pt x="417" y="298"/>
                  </a:moveTo>
                  <a:cubicBezTo>
                    <a:pt x="464" y="189"/>
                    <a:pt x="512" y="94"/>
                    <a:pt x="566" y="0"/>
                  </a:cubicBezTo>
                  <a:cubicBezTo>
                    <a:pt x="126" y="0"/>
                    <a:pt x="126" y="0"/>
                    <a:pt x="126" y="0"/>
                  </a:cubicBezTo>
                  <a:cubicBezTo>
                    <a:pt x="126" y="2160"/>
                    <a:pt x="126" y="2160"/>
                    <a:pt x="126" y="2160"/>
                  </a:cubicBezTo>
                  <a:cubicBezTo>
                    <a:pt x="475" y="2160"/>
                    <a:pt x="475" y="2160"/>
                    <a:pt x="475" y="2160"/>
                  </a:cubicBezTo>
                  <a:cubicBezTo>
                    <a:pt x="324" y="1797"/>
                    <a:pt x="309" y="1515"/>
                    <a:pt x="309" y="1515"/>
                  </a:cubicBezTo>
                  <a:cubicBezTo>
                    <a:pt x="372" y="1772"/>
                    <a:pt x="476" y="1986"/>
                    <a:pt x="595" y="2160"/>
                  </a:cubicBezTo>
                  <a:cubicBezTo>
                    <a:pt x="652" y="2160"/>
                    <a:pt x="652" y="2160"/>
                    <a:pt x="652" y="2160"/>
                  </a:cubicBezTo>
                  <a:cubicBezTo>
                    <a:pt x="0" y="1268"/>
                    <a:pt x="417" y="298"/>
                    <a:pt x="417" y="298"/>
                  </a:cubicBezTo>
                  <a:close/>
                </a:path>
              </a:pathLst>
            </a:custGeom>
            <a:gradFill>
              <a:gsLst>
                <a:gs pos="95000">
                  <a:srgbClr val="15495C"/>
                </a:gs>
                <a:gs pos="0">
                  <a:schemeClr val="tx1"/>
                </a:gs>
              </a:gsLst>
              <a:lin ang="5400000" scaled="1"/>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0" name="Freeform 10">
              <a:extLst>
                <a:ext uri="{FF2B5EF4-FFF2-40B4-BE49-F238E27FC236}">
                  <a16:creationId xmlns:a16="http://schemas.microsoft.com/office/drawing/2014/main" id="{DBD1FB51-2DD7-6D45-B41F-6F9CF070D72A}"/>
                </a:ext>
              </a:extLst>
            </p:cNvPr>
            <p:cNvSpPr>
              <a:spLocks/>
            </p:cNvSpPr>
            <p:nvPr userDrawn="1"/>
          </p:nvSpPr>
          <p:spPr bwMode="auto">
            <a:xfrm>
              <a:off x="1490927" y="1"/>
              <a:ext cx="10704770" cy="6859828"/>
            </a:xfrm>
            <a:custGeom>
              <a:avLst/>
              <a:gdLst>
                <a:gd name="T0" fmla="*/ 1146 w 3370"/>
                <a:gd name="T1" fmla="*/ 0 h 2161"/>
                <a:gd name="T2" fmla="*/ 705 w 3370"/>
                <a:gd name="T3" fmla="*/ 1933 h 2161"/>
                <a:gd name="T4" fmla="*/ 511 w 3370"/>
                <a:gd name="T5" fmla="*/ 1 h 2161"/>
                <a:gd name="T6" fmla="*/ 420 w 3370"/>
                <a:gd name="T7" fmla="*/ 1 h 2161"/>
                <a:gd name="T8" fmla="*/ 650 w 3370"/>
                <a:gd name="T9" fmla="*/ 1903 h 2161"/>
                <a:gd name="T10" fmla="*/ 888 w 3370"/>
                <a:gd name="T11" fmla="*/ 2161 h 2161"/>
                <a:gd name="T12" fmla="*/ 3370 w 3370"/>
                <a:gd name="T13" fmla="*/ 2161 h 2161"/>
                <a:gd name="T14" fmla="*/ 3370 w 3370"/>
                <a:gd name="T15" fmla="*/ 0 h 2161"/>
                <a:gd name="T16" fmla="*/ 1146 w 3370"/>
                <a:gd name="T17" fmla="*/ 0 h 2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70" h="2161">
                  <a:moveTo>
                    <a:pt x="1146" y="0"/>
                  </a:moveTo>
                  <a:cubicBezTo>
                    <a:pt x="143" y="904"/>
                    <a:pt x="705" y="1933"/>
                    <a:pt x="705" y="1933"/>
                  </a:cubicBezTo>
                  <a:cubicBezTo>
                    <a:pt x="192" y="1139"/>
                    <a:pt x="296" y="464"/>
                    <a:pt x="511" y="1"/>
                  </a:cubicBezTo>
                  <a:cubicBezTo>
                    <a:pt x="512" y="0"/>
                    <a:pt x="420" y="1"/>
                    <a:pt x="420" y="1"/>
                  </a:cubicBezTo>
                  <a:cubicBezTo>
                    <a:pt x="0" y="1063"/>
                    <a:pt x="650" y="1903"/>
                    <a:pt x="650" y="1903"/>
                  </a:cubicBezTo>
                  <a:cubicBezTo>
                    <a:pt x="729" y="2000"/>
                    <a:pt x="808" y="2085"/>
                    <a:pt x="888" y="2161"/>
                  </a:cubicBezTo>
                  <a:cubicBezTo>
                    <a:pt x="3370" y="2161"/>
                    <a:pt x="3370" y="2161"/>
                    <a:pt x="3370" y="2161"/>
                  </a:cubicBezTo>
                  <a:cubicBezTo>
                    <a:pt x="3370" y="0"/>
                    <a:pt x="3370" y="0"/>
                    <a:pt x="3370" y="0"/>
                  </a:cubicBezTo>
                  <a:lnTo>
                    <a:pt x="1146" y="0"/>
                  </a:lnTo>
                  <a:close/>
                </a:path>
              </a:pathLst>
            </a:custGeom>
            <a:gradFill flip="none" rotWithShape="1">
              <a:gsLst>
                <a:gs pos="93000">
                  <a:srgbClr val="0F3847"/>
                </a:gs>
                <a:gs pos="60000">
                  <a:schemeClr val="tx1"/>
                </a:gs>
              </a:gsLst>
              <a:path path="circle">
                <a:fillToRect l="100000" b="100000"/>
              </a:path>
              <a:tileRect t="-100000" r="-100000"/>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6" name="Slide Number Placeholder 5">
            <a:extLst>
              <a:ext uri="{FF2B5EF4-FFF2-40B4-BE49-F238E27FC236}">
                <a16:creationId xmlns:a16="http://schemas.microsoft.com/office/drawing/2014/main" id="{34C78DD7-70A2-024C-B16F-25B6FC555592}"/>
              </a:ext>
            </a:extLst>
          </p:cNvPr>
          <p:cNvSpPr>
            <a:spLocks noGrp="1"/>
          </p:cNvSpPr>
          <p:nvPr>
            <p:ph type="sldNum" sz="quarter" idx="4"/>
          </p:nvPr>
        </p:nvSpPr>
        <p:spPr>
          <a:xfrm>
            <a:off x="9355319" y="6422339"/>
            <a:ext cx="2743200" cy="365125"/>
          </a:xfrm>
          <a:prstGeom prst="rect">
            <a:avLst/>
          </a:prstGeom>
        </p:spPr>
        <p:txBody>
          <a:bodyPr vert="horz" lIns="91440" tIns="45720" rIns="91440" bIns="45720" rtlCol="0" anchor="ctr"/>
          <a:lstStyle>
            <a:lvl1pPr algn="r">
              <a:defRPr sz="1200">
                <a:solidFill>
                  <a:srgbClr val="81C0D2"/>
                </a:solidFill>
                <a:latin typeface="Arial" panose="020B0604020202020204" pitchFamily="34" charset="0"/>
                <a:cs typeface="Arial" panose="020B0604020202020204" pitchFamily="34" charset="0"/>
              </a:defRPr>
            </a:lvl1pPr>
          </a:lstStyle>
          <a:p>
            <a:fld id="{2E8C51FE-49D9-314D-9957-ABBF7DDE8782}" type="slidenum">
              <a:rPr lang="en-US" smtClean="0"/>
              <a:pPr/>
              <a:t>‹#›</a:t>
            </a:fld>
            <a:endParaRPr lang="en-US" dirty="0"/>
          </a:p>
        </p:txBody>
      </p:sp>
      <p:sp>
        <p:nvSpPr>
          <p:cNvPr id="2" name="Title Placeholder 1">
            <a:extLst>
              <a:ext uri="{FF2B5EF4-FFF2-40B4-BE49-F238E27FC236}">
                <a16:creationId xmlns:a16="http://schemas.microsoft.com/office/drawing/2014/main" id="{8C6A3198-B9B2-E544-8BCC-5966A77B5813}"/>
              </a:ext>
            </a:extLst>
          </p:cNvPr>
          <p:cNvSpPr>
            <a:spLocks noGrp="1"/>
          </p:cNvSpPr>
          <p:nvPr>
            <p:ph type="title"/>
          </p:nvPr>
        </p:nvSpPr>
        <p:spPr>
          <a:xfrm>
            <a:off x="4901938" y="1104144"/>
            <a:ext cx="6816649" cy="646331"/>
          </a:xfrm>
          <a:prstGeom prst="rect">
            <a:avLst/>
          </a:prstGeom>
        </p:spPr>
        <p:txBody>
          <a:bodyPr vert="horz" lIns="91440" tIns="45720" rIns="91440" bIns="45720" rtlCol="0" anchor="ctr">
            <a:spAutoFit/>
          </a:bodyPr>
          <a:lstStyle/>
          <a:p>
            <a:r>
              <a:rPr lang="en-US" dirty="0"/>
              <a:t>Click to edit Master title style</a:t>
            </a:r>
          </a:p>
        </p:txBody>
      </p:sp>
      <p:sp>
        <p:nvSpPr>
          <p:cNvPr id="3" name="Text Placeholder 2">
            <a:extLst>
              <a:ext uri="{FF2B5EF4-FFF2-40B4-BE49-F238E27FC236}">
                <a16:creationId xmlns:a16="http://schemas.microsoft.com/office/drawing/2014/main" id="{F4685391-15BF-3B46-8D6C-6D66A10CA21C}"/>
              </a:ext>
            </a:extLst>
          </p:cNvPr>
          <p:cNvSpPr>
            <a:spLocks noGrp="1"/>
          </p:cNvSpPr>
          <p:nvPr>
            <p:ph type="body" idx="1"/>
          </p:nvPr>
        </p:nvSpPr>
        <p:spPr>
          <a:xfrm>
            <a:off x="4901939" y="2214710"/>
            <a:ext cx="6678104" cy="369332"/>
          </a:xfrm>
          <a:prstGeom prst="rect">
            <a:avLst/>
          </a:prstGeom>
        </p:spPr>
        <p:txBody>
          <a:bodyPr vert="horz" lIns="91440" tIns="45720" rIns="91440" bIns="45720" rtlCol="0">
            <a:spAutoFit/>
          </a:bodyPr>
          <a:lstStyle/>
          <a:p>
            <a:pPr lvl="0"/>
            <a:r>
              <a:rPr lang="en-US" dirty="0"/>
              <a:t>Edit Master text styles</a:t>
            </a:r>
          </a:p>
        </p:txBody>
      </p:sp>
      <p:sp>
        <p:nvSpPr>
          <p:cNvPr id="4" name="Date Placeholder 3">
            <a:extLst>
              <a:ext uri="{FF2B5EF4-FFF2-40B4-BE49-F238E27FC236}">
                <a16:creationId xmlns:a16="http://schemas.microsoft.com/office/drawing/2014/main" id="{AE2F12F1-512D-4A45-8158-704CFCF65D3B}"/>
              </a:ext>
            </a:extLst>
          </p:cNvPr>
          <p:cNvSpPr>
            <a:spLocks noGrp="1"/>
          </p:cNvSpPr>
          <p:nvPr>
            <p:ph type="dt" sz="half" idx="2"/>
          </p:nvPr>
        </p:nvSpPr>
        <p:spPr>
          <a:xfrm>
            <a:off x="93481" y="6356350"/>
            <a:ext cx="2743200" cy="365125"/>
          </a:xfrm>
          <a:prstGeom prst="rect">
            <a:avLst/>
          </a:prstGeom>
        </p:spPr>
        <p:txBody>
          <a:bodyPr vert="horz" lIns="91440" tIns="45720" rIns="91440" bIns="45720" rtlCol="0" anchor="ctr"/>
          <a:lstStyle>
            <a:lvl1pPr algn="l">
              <a:defRPr sz="1000">
                <a:solidFill>
                  <a:schemeClr val="bg2"/>
                </a:solidFill>
                <a:latin typeface="Arial" panose="020B0604020202020204" pitchFamily="34" charset="0"/>
                <a:cs typeface="Arial" panose="020B0604020202020204" pitchFamily="34" charset="0"/>
              </a:defRPr>
            </a:lvl1pPr>
          </a:lstStyle>
          <a:p>
            <a:fld id="{FE265B34-5576-8945-9C09-BFD5396E40FC}" type="datetime1">
              <a:rPr lang="en-US" smtClean="0"/>
              <a:pPr/>
              <a:t>12/22/2021</a:t>
            </a:fld>
            <a:endParaRPr lang="en-US" dirty="0"/>
          </a:p>
        </p:txBody>
      </p:sp>
      <p:sp>
        <p:nvSpPr>
          <p:cNvPr id="5" name="Footer Placeholder 4">
            <a:extLst>
              <a:ext uri="{FF2B5EF4-FFF2-40B4-BE49-F238E27FC236}">
                <a16:creationId xmlns:a16="http://schemas.microsoft.com/office/drawing/2014/main" id="{8D0AE939-C78E-1049-B462-9DFD518C34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rgbClr val="81C0D2"/>
                </a:solidFill>
                <a:latin typeface="Arial" panose="020B0604020202020204" pitchFamily="34" charset="0"/>
                <a:cs typeface="Arial" panose="020B0604020202020204" pitchFamily="34" charset="0"/>
              </a:defRPr>
            </a:lvl1pPr>
          </a:lstStyle>
          <a:p>
            <a:endParaRPr lang="en-US" dirty="0"/>
          </a:p>
        </p:txBody>
      </p:sp>
    </p:spTree>
    <p:extLst>
      <p:ext uri="{BB962C8B-B14F-4D97-AF65-F5344CB8AC3E}">
        <p14:creationId xmlns:p14="http://schemas.microsoft.com/office/powerpoint/2010/main" val="245827067"/>
      </p:ext>
    </p:extLst>
  </p:cSld>
  <p:clrMap bg1="lt1" tx1="dk1" bg2="lt2" tx2="dk2" accent1="accent1" accent2="accent2" accent3="accent3" accent4="accent4" accent5="accent5" accent6="accent6" hlink="hlink" folHlink="folHlink"/>
  <p:sldLayoutIdLst>
    <p:sldLayoutId id="2147483665" r:id="rId1"/>
    <p:sldLayoutId id="2147483650" r:id="rId2"/>
    <p:sldLayoutId id="2147483660" r:id="rId3"/>
    <p:sldLayoutId id="2147483662" r:id="rId4"/>
    <p:sldLayoutId id="2147483663" r:id="rId5"/>
    <p:sldLayoutId id="2147483651" r:id="rId6"/>
    <p:sldLayoutId id="2147483654" r:id="rId7"/>
    <p:sldLayoutId id="2147483666" r:id="rId8"/>
    <p:sldLayoutId id="2147483653" r:id="rId9"/>
    <p:sldLayoutId id="2147483656" r:id="rId10"/>
    <p:sldLayoutId id="2147483657" r:id="rId11"/>
    <p:sldLayoutId id="2147483658" r:id="rId12"/>
    <p:sldLayoutId id="2147483659"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000" b="0" kern="1200">
          <a:solidFill>
            <a:srgbClr val="8BC1D4"/>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100000"/>
        </a:lnSpc>
        <a:spcBef>
          <a:spcPts val="10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chart" Target="../charts/chart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image" Target="../media/image24.em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C1B254E-A277-A14D-A5A7-826D96BB0F46}"/>
              </a:ext>
            </a:extLst>
          </p:cNvPr>
          <p:cNvSpPr>
            <a:spLocks noGrp="1"/>
          </p:cNvSpPr>
          <p:nvPr>
            <p:ph type="sldNum" sz="quarter" idx="12"/>
          </p:nvPr>
        </p:nvSpPr>
        <p:spPr/>
        <p:txBody>
          <a:bodyPr/>
          <a:lstStyle/>
          <a:p>
            <a:fld id="{2E8C51FE-49D9-314D-9957-ABBF7DDE8782}" type="slidenum">
              <a:rPr lang="en-US" smtClean="0"/>
              <a:t>1</a:t>
            </a:fld>
            <a:endParaRPr lang="en-US"/>
          </a:p>
        </p:txBody>
      </p:sp>
      <p:sp>
        <p:nvSpPr>
          <p:cNvPr id="35" name="Subtitle 34">
            <a:extLst>
              <a:ext uri="{FF2B5EF4-FFF2-40B4-BE49-F238E27FC236}">
                <a16:creationId xmlns:a16="http://schemas.microsoft.com/office/drawing/2014/main" id="{ACB3B62E-6966-F349-968E-FA8F0173359D}"/>
              </a:ext>
            </a:extLst>
          </p:cNvPr>
          <p:cNvSpPr>
            <a:spLocks noGrp="1"/>
          </p:cNvSpPr>
          <p:nvPr>
            <p:ph type="subTitle" idx="1"/>
          </p:nvPr>
        </p:nvSpPr>
        <p:spPr>
          <a:xfrm>
            <a:off x="6324600" y="3111491"/>
            <a:ext cx="5473700" cy="2831544"/>
          </a:xfrm>
        </p:spPr>
        <p:txBody>
          <a:bodyPr wrap="square">
            <a:spAutoFit/>
          </a:bodyPr>
          <a:lstStyle/>
          <a:p>
            <a:pPr>
              <a:spcBef>
                <a:spcPts val="400"/>
              </a:spcBef>
            </a:pPr>
            <a:r>
              <a:rPr lang="en-US" sz="3200" dirty="0"/>
              <a:t>Thoughts on the d/D distribution at small sizes (D&lt;200m)</a:t>
            </a:r>
          </a:p>
          <a:p>
            <a:pPr>
              <a:spcBef>
                <a:spcPts val="400"/>
              </a:spcBef>
            </a:pPr>
            <a:endParaRPr lang="en-US" sz="3200" dirty="0"/>
          </a:p>
          <a:p>
            <a:pPr>
              <a:spcBef>
                <a:spcPts val="400"/>
              </a:spcBef>
            </a:pPr>
            <a:r>
              <a:rPr lang="en-US" sz="2000" dirty="0"/>
              <a:t>Caleb Fassett, NASA MSFC</a:t>
            </a:r>
          </a:p>
          <a:p>
            <a:pPr>
              <a:spcBef>
                <a:spcPts val="400"/>
              </a:spcBef>
            </a:pPr>
            <a:r>
              <a:rPr lang="en-US" sz="2000" dirty="0"/>
              <a:t>12/23/2021</a:t>
            </a:r>
          </a:p>
        </p:txBody>
      </p:sp>
      <p:pic>
        <p:nvPicPr>
          <p:cNvPr id="14" name="Picture 13">
            <a:extLst>
              <a:ext uri="{FF2B5EF4-FFF2-40B4-BE49-F238E27FC236}">
                <a16:creationId xmlns:a16="http://schemas.microsoft.com/office/drawing/2014/main" id="{EEB92F40-DBC9-F34D-A3D2-AA9D461D5E23}"/>
              </a:ext>
            </a:extLst>
          </p:cNvPr>
          <p:cNvPicPr>
            <a:picLocks noChangeAspect="1"/>
          </p:cNvPicPr>
          <p:nvPr/>
        </p:nvPicPr>
        <p:blipFill>
          <a:blip r:embed="rId3"/>
          <a:stretch>
            <a:fillRect/>
          </a:stretch>
        </p:blipFill>
        <p:spPr>
          <a:xfrm>
            <a:off x="9209049" y="2306045"/>
            <a:ext cx="2525751" cy="501141"/>
          </a:xfrm>
          <a:prstGeom prst="rect">
            <a:avLst/>
          </a:prstGeom>
        </p:spPr>
      </p:pic>
      <p:pic>
        <p:nvPicPr>
          <p:cNvPr id="17" name="Picture 16">
            <a:extLst>
              <a:ext uri="{FF2B5EF4-FFF2-40B4-BE49-F238E27FC236}">
                <a16:creationId xmlns:a16="http://schemas.microsoft.com/office/drawing/2014/main" id="{8928B354-3852-B846-B7FF-259008858DAC}"/>
              </a:ext>
            </a:extLst>
          </p:cNvPr>
          <p:cNvPicPr>
            <a:picLocks noChangeAspect="1"/>
          </p:cNvPicPr>
          <p:nvPr/>
        </p:nvPicPr>
        <p:blipFill>
          <a:blip r:embed="rId4"/>
          <a:stretch>
            <a:fillRect/>
          </a:stretch>
        </p:blipFill>
        <p:spPr>
          <a:xfrm>
            <a:off x="7808730" y="1810702"/>
            <a:ext cx="1176763" cy="1269665"/>
          </a:xfrm>
          <a:prstGeom prst="rect">
            <a:avLst/>
          </a:prstGeom>
        </p:spPr>
      </p:pic>
    </p:spTree>
    <p:extLst>
      <p:ext uri="{BB962C8B-B14F-4D97-AF65-F5344CB8AC3E}">
        <p14:creationId xmlns:p14="http://schemas.microsoft.com/office/powerpoint/2010/main" val="4048537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176B7FC-E8B8-4C15-A04D-EDE0E0B7A80F}"/>
              </a:ext>
            </a:extLst>
          </p:cNvPr>
          <p:cNvSpPr>
            <a:spLocks noGrp="1"/>
          </p:cNvSpPr>
          <p:nvPr>
            <p:ph type="title"/>
          </p:nvPr>
        </p:nvSpPr>
        <p:spPr>
          <a:xfrm>
            <a:off x="831850" y="2903595"/>
            <a:ext cx="10515600" cy="1200329"/>
          </a:xfrm>
        </p:spPr>
        <p:txBody>
          <a:bodyPr/>
          <a:lstStyle/>
          <a:p>
            <a:r>
              <a:rPr lang="en-US" dirty="0"/>
              <a:t>Combining equilibrium and degradation models to get PDF of d/D</a:t>
            </a:r>
          </a:p>
        </p:txBody>
      </p:sp>
      <p:sp>
        <p:nvSpPr>
          <p:cNvPr id="4" name="Slide Number Placeholder 3">
            <a:extLst>
              <a:ext uri="{FF2B5EF4-FFF2-40B4-BE49-F238E27FC236}">
                <a16:creationId xmlns:a16="http://schemas.microsoft.com/office/drawing/2014/main" id="{1182C8F1-CEF9-4C7E-A171-EC322DC4B679}"/>
              </a:ext>
            </a:extLst>
          </p:cNvPr>
          <p:cNvSpPr>
            <a:spLocks noGrp="1"/>
          </p:cNvSpPr>
          <p:nvPr>
            <p:ph type="sldNum" sz="quarter" idx="12"/>
          </p:nvPr>
        </p:nvSpPr>
        <p:spPr/>
        <p:txBody>
          <a:bodyPr/>
          <a:lstStyle/>
          <a:p>
            <a:fld id="{2E8C51FE-49D9-314D-9957-ABBF7DDE8782}" type="slidenum">
              <a:rPr lang="en-US" smtClean="0"/>
              <a:pPr/>
              <a:t>10</a:t>
            </a:fld>
            <a:endParaRPr lang="en-US"/>
          </a:p>
        </p:txBody>
      </p:sp>
    </p:spTree>
    <p:extLst>
      <p:ext uri="{BB962C8B-B14F-4D97-AF65-F5344CB8AC3E}">
        <p14:creationId xmlns:p14="http://schemas.microsoft.com/office/powerpoint/2010/main" val="203182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3CEDF3-C931-4AB1-B7F8-E7922CDB2566}"/>
              </a:ext>
            </a:extLst>
          </p:cNvPr>
          <p:cNvSpPr>
            <a:spLocks noGrp="1"/>
          </p:cNvSpPr>
          <p:nvPr>
            <p:ph type="title"/>
          </p:nvPr>
        </p:nvSpPr>
        <p:spPr/>
        <p:txBody>
          <a:bodyPr/>
          <a:lstStyle/>
          <a:p>
            <a:r>
              <a:rPr lang="en-US" dirty="0"/>
              <a:t>Equilibrium lifetime</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11</a:t>
            </a:fld>
            <a:endParaRPr lang="en-US"/>
          </a:p>
        </p:txBody>
      </p:sp>
      <p:sp>
        <p:nvSpPr>
          <p:cNvPr id="5" name="Content Placeholder 10">
            <a:extLst>
              <a:ext uri="{FF2B5EF4-FFF2-40B4-BE49-F238E27FC236}">
                <a16:creationId xmlns:a16="http://schemas.microsoft.com/office/drawing/2014/main" id="{131E6BE9-09B2-463F-A547-CEF18ABF4FF9}"/>
              </a:ext>
            </a:extLst>
          </p:cNvPr>
          <p:cNvSpPr>
            <a:spLocks noGrp="1"/>
          </p:cNvSpPr>
          <p:nvPr>
            <p:ph idx="1"/>
          </p:nvPr>
        </p:nvSpPr>
        <p:spPr>
          <a:xfrm>
            <a:off x="966930" y="1898628"/>
            <a:ext cx="3860709" cy="4375557"/>
          </a:xfrm>
        </p:spPr>
        <p:txBody>
          <a:bodyPr/>
          <a:lstStyle/>
          <a:p>
            <a:r>
              <a:rPr lang="en-US" dirty="0"/>
              <a:t>If we know the crater production function and know the observed equilibrium size-frequency distribution, we can directly estimate the lifetime of craters (at the edge of disappearing) from the intersection in the production isochron and the equilibrium SFD.  This is fairly robust because it is based on well-established measurements.</a:t>
            </a:r>
          </a:p>
          <a:p>
            <a:r>
              <a:rPr lang="en-US" dirty="0">
                <a:solidFill>
                  <a:schemeClr val="accent6">
                    <a:lumMod val="40000"/>
                    <a:lumOff val="60000"/>
                  </a:schemeClr>
                </a:solidFill>
              </a:rPr>
              <a:t>Aside:  This has implications for timing of ice emplacement if VIPER observes ice in a crater-hosted PSR i.e., for a D=2m crater, the ice got there in &lt;10 Ma (and probably less).</a:t>
            </a:r>
          </a:p>
        </p:txBody>
      </p:sp>
      <p:graphicFrame>
        <p:nvGraphicFramePr>
          <p:cNvPr id="10" name="Chart 9">
            <a:extLst>
              <a:ext uri="{FF2B5EF4-FFF2-40B4-BE49-F238E27FC236}">
                <a16:creationId xmlns:a16="http://schemas.microsoft.com/office/drawing/2014/main" id="{9A6AA618-2FF6-482B-BAE2-A7C15DD2F747}"/>
              </a:ext>
            </a:extLst>
          </p:cNvPr>
          <p:cNvGraphicFramePr>
            <a:graphicFrameLocks/>
          </p:cNvGraphicFramePr>
          <p:nvPr>
            <p:extLst>
              <p:ext uri="{D42A27DB-BD31-4B8C-83A1-F6EECF244321}">
                <p14:modId xmlns:p14="http://schemas.microsoft.com/office/powerpoint/2010/main" val="204984701"/>
              </p:ext>
            </p:extLst>
          </p:nvPr>
        </p:nvGraphicFramePr>
        <p:xfrm>
          <a:off x="5241054" y="1616100"/>
          <a:ext cx="5819775" cy="4491037"/>
        </p:xfrm>
        <a:graphic>
          <a:graphicData uri="http://schemas.openxmlformats.org/drawingml/2006/chart">
            <c:chart xmlns:c="http://schemas.openxmlformats.org/drawingml/2006/chart" xmlns:r="http://schemas.openxmlformats.org/officeDocument/2006/relationships" r:id="rId2"/>
          </a:graphicData>
        </a:graphic>
      </p:graphicFrame>
      <p:sp>
        <p:nvSpPr>
          <p:cNvPr id="11" name="Content Placeholder 10">
            <a:extLst>
              <a:ext uri="{FF2B5EF4-FFF2-40B4-BE49-F238E27FC236}">
                <a16:creationId xmlns:a16="http://schemas.microsoft.com/office/drawing/2014/main" id="{1F7C4596-D198-4910-9E25-DCEEE05DF48A}"/>
              </a:ext>
            </a:extLst>
          </p:cNvPr>
          <p:cNvSpPr txBox="1">
            <a:spLocks/>
          </p:cNvSpPr>
          <p:nvPr/>
        </p:nvSpPr>
        <p:spPr>
          <a:xfrm>
            <a:off x="6184490" y="493573"/>
            <a:ext cx="5289754" cy="774571"/>
          </a:xfrm>
          <a:prstGeom prst="rect">
            <a:avLst/>
          </a:prstGeom>
        </p:spPr>
        <p:txBody>
          <a:bodyPr vert="horz" wrap="square" lIns="91440" tIns="45720" rIns="91440" bIns="45720" rtlCol="0">
            <a:spAutoFit/>
          </a:bodyPr>
          <a:lstStyle>
            <a:lvl1pPr marL="0" indent="0" algn="l" defTabSz="914400" rtl="0" eaLnBrk="1" latinLnBrk="0" hangingPunct="1">
              <a:lnSpc>
                <a:spcPct val="100000"/>
              </a:lnSpc>
              <a:spcBef>
                <a:spcPts val="10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Assumption: Trask, 1967 Equilibrium SFD</a:t>
            </a:r>
          </a:p>
          <a:p>
            <a:r>
              <a:rPr lang="en-US" dirty="0"/>
              <a:t>Production functions are also well-validated.</a:t>
            </a:r>
          </a:p>
        </p:txBody>
      </p:sp>
      <p:sp>
        <p:nvSpPr>
          <p:cNvPr id="12" name="Content Placeholder 10">
            <a:extLst>
              <a:ext uri="{FF2B5EF4-FFF2-40B4-BE49-F238E27FC236}">
                <a16:creationId xmlns:a16="http://schemas.microsoft.com/office/drawing/2014/main" id="{E287A828-3AE1-443D-9A12-1B24DD3AD21E}"/>
              </a:ext>
            </a:extLst>
          </p:cNvPr>
          <p:cNvSpPr txBox="1">
            <a:spLocks/>
          </p:cNvSpPr>
          <p:nvPr/>
        </p:nvSpPr>
        <p:spPr>
          <a:xfrm>
            <a:off x="6581150" y="4872568"/>
            <a:ext cx="1471470" cy="430887"/>
          </a:xfrm>
          <a:prstGeom prst="rect">
            <a:avLst/>
          </a:prstGeom>
        </p:spPr>
        <p:txBody>
          <a:bodyPr vert="horz" wrap="square" lIns="91440" tIns="45720" rIns="91440" bIns="45720" rtlCol="0">
            <a:spAutoFit/>
          </a:bodyPr>
          <a:lstStyle>
            <a:lvl1pPr marL="0" indent="0" algn="l" defTabSz="914400" rtl="0" eaLnBrk="1" latinLnBrk="0" hangingPunct="1">
              <a:lnSpc>
                <a:spcPct val="100000"/>
              </a:lnSpc>
              <a:spcBef>
                <a:spcPts val="10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sz="1100" dirty="0" err="1"/>
              <a:t>Grun</a:t>
            </a:r>
            <a:r>
              <a:rPr lang="en-US" sz="1100" dirty="0"/>
              <a:t> et al PF</a:t>
            </a:r>
          </a:p>
          <a:p>
            <a:pPr>
              <a:spcBef>
                <a:spcPts val="0"/>
              </a:spcBef>
            </a:pPr>
            <a:r>
              <a:rPr lang="en-US" sz="1100" dirty="0"/>
              <a:t>Regime (D&lt;10m)</a:t>
            </a:r>
          </a:p>
        </p:txBody>
      </p:sp>
      <p:sp>
        <p:nvSpPr>
          <p:cNvPr id="14" name="Content Placeholder 10">
            <a:extLst>
              <a:ext uri="{FF2B5EF4-FFF2-40B4-BE49-F238E27FC236}">
                <a16:creationId xmlns:a16="http://schemas.microsoft.com/office/drawing/2014/main" id="{805920B6-1986-4BEC-9FC0-61931588998E}"/>
              </a:ext>
            </a:extLst>
          </p:cNvPr>
          <p:cNvSpPr txBox="1">
            <a:spLocks/>
          </p:cNvSpPr>
          <p:nvPr/>
        </p:nvSpPr>
        <p:spPr>
          <a:xfrm>
            <a:off x="9000110" y="2836520"/>
            <a:ext cx="1471470" cy="430887"/>
          </a:xfrm>
          <a:prstGeom prst="rect">
            <a:avLst/>
          </a:prstGeom>
        </p:spPr>
        <p:txBody>
          <a:bodyPr vert="horz" wrap="square" lIns="91440" tIns="45720" rIns="91440" bIns="45720" rtlCol="0">
            <a:spAutoFit/>
          </a:bodyPr>
          <a:lstStyle>
            <a:lvl1pPr marL="0" indent="0" algn="l" defTabSz="914400" rtl="0" eaLnBrk="1" latinLnBrk="0" hangingPunct="1">
              <a:lnSpc>
                <a:spcPct val="100000"/>
              </a:lnSpc>
              <a:spcBef>
                <a:spcPts val="10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sz="1100" dirty="0" err="1"/>
              <a:t>Neukum</a:t>
            </a:r>
            <a:r>
              <a:rPr lang="en-US" sz="1100" dirty="0"/>
              <a:t> 2001 PF</a:t>
            </a:r>
          </a:p>
          <a:p>
            <a:pPr>
              <a:spcBef>
                <a:spcPts val="0"/>
              </a:spcBef>
            </a:pPr>
            <a:r>
              <a:rPr lang="en-US" sz="1100" dirty="0"/>
              <a:t>Regime (D&gt;10m)</a:t>
            </a:r>
          </a:p>
        </p:txBody>
      </p:sp>
    </p:spTree>
    <p:extLst>
      <p:ext uri="{BB962C8B-B14F-4D97-AF65-F5344CB8AC3E}">
        <p14:creationId xmlns:p14="http://schemas.microsoft.com/office/powerpoint/2010/main" val="4031619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3CEDF3-C931-4AB1-B7F8-E7922CDB2566}"/>
              </a:ext>
            </a:extLst>
          </p:cNvPr>
          <p:cNvSpPr>
            <a:spLocks noGrp="1"/>
          </p:cNvSpPr>
          <p:nvPr>
            <p:ph type="title"/>
          </p:nvPr>
        </p:nvSpPr>
        <p:spPr/>
        <p:txBody>
          <a:bodyPr/>
          <a:lstStyle/>
          <a:p>
            <a:r>
              <a:rPr lang="en-US" dirty="0"/>
              <a:t>Heading towards d/D</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12</a:t>
            </a:fld>
            <a:endParaRPr lang="en-US"/>
          </a:p>
        </p:txBody>
      </p:sp>
      <p:sp>
        <p:nvSpPr>
          <p:cNvPr id="5" name="Content Placeholder 10">
            <a:extLst>
              <a:ext uri="{FF2B5EF4-FFF2-40B4-BE49-F238E27FC236}">
                <a16:creationId xmlns:a16="http://schemas.microsoft.com/office/drawing/2014/main" id="{131E6BE9-09B2-463F-A547-CEF18ABF4FF9}"/>
              </a:ext>
            </a:extLst>
          </p:cNvPr>
          <p:cNvSpPr>
            <a:spLocks noGrp="1"/>
          </p:cNvSpPr>
          <p:nvPr>
            <p:ph idx="1"/>
          </p:nvPr>
        </p:nvSpPr>
        <p:spPr>
          <a:xfrm>
            <a:off x="603135" y="1898628"/>
            <a:ext cx="4344947" cy="4437112"/>
          </a:xfrm>
        </p:spPr>
        <p:txBody>
          <a:bodyPr/>
          <a:lstStyle/>
          <a:p>
            <a:r>
              <a:rPr lang="en-US" dirty="0"/>
              <a:t>Combining:</a:t>
            </a:r>
          </a:p>
          <a:p>
            <a:pPr marL="342900" indent="-342900">
              <a:spcBef>
                <a:spcPts val="600"/>
              </a:spcBef>
              <a:buFont typeface="+mj-lt"/>
              <a:buAutoNum type="arabicPeriod"/>
            </a:pPr>
            <a:r>
              <a:rPr lang="en-US" dirty="0"/>
              <a:t>Equilibrium model (lifetime, # of craters of a given size)</a:t>
            </a:r>
          </a:p>
          <a:p>
            <a:pPr marL="342900" indent="-342900">
              <a:spcBef>
                <a:spcPts val="600"/>
              </a:spcBef>
              <a:buFont typeface="+mj-lt"/>
              <a:buAutoNum type="arabicPeriod"/>
            </a:pPr>
            <a:r>
              <a:rPr lang="en-US" dirty="0"/>
              <a:t>Anomalous Diffusion Model</a:t>
            </a:r>
          </a:p>
          <a:p>
            <a:pPr>
              <a:spcBef>
                <a:spcPts val="600"/>
              </a:spcBef>
            </a:pPr>
            <a:r>
              <a:rPr lang="en-US" dirty="0"/>
              <a:t>→ We can infer model d/D distributions. </a:t>
            </a:r>
          </a:p>
          <a:p>
            <a:pPr>
              <a:spcBef>
                <a:spcPts val="600"/>
              </a:spcBef>
            </a:pPr>
            <a:endParaRPr lang="en-US" sz="1050" dirty="0"/>
          </a:p>
          <a:p>
            <a:pPr>
              <a:spcBef>
                <a:spcPts val="600"/>
              </a:spcBef>
            </a:pPr>
            <a:r>
              <a:rPr lang="en-US" dirty="0"/>
              <a:t>Main unknowns are:</a:t>
            </a:r>
          </a:p>
          <a:p>
            <a:pPr marL="285750" indent="-285750">
              <a:spcBef>
                <a:spcPts val="600"/>
              </a:spcBef>
              <a:buFont typeface="Arial" panose="020B0604020202020204" pitchFamily="34" charset="0"/>
              <a:buChar char="•"/>
            </a:pPr>
            <a:r>
              <a:rPr lang="en-US" dirty="0"/>
              <a:t>Diffusivity (not calibrated at this scale, only larger sizes)</a:t>
            </a:r>
          </a:p>
          <a:p>
            <a:pPr marL="285750" indent="-285750">
              <a:spcBef>
                <a:spcPts val="600"/>
              </a:spcBef>
              <a:buFont typeface="Arial" panose="020B0604020202020204" pitchFamily="34" charset="0"/>
              <a:buChar char="•"/>
            </a:pPr>
            <a:r>
              <a:rPr lang="en-US" dirty="0"/>
              <a:t>Visibility threshold (when do craters stop being detectable)</a:t>
            </a:r>
          </a:p>
          <a:p>
            <a:pPr marL="285750" indent="-285750">
              <a:spcBef>
                <a:spcPts val="600"/>
              </a:spcBef>
              <a:buFont typeface="Arial" panose="020B0604020202020204" pitchFamily="34" charset="0"/>
              <a:buChar char="•"/>
            </a:pPr>
            <a:r>
              <a:rPr lang="en-US" dirty="0"/>
              <a:t>Fresh crater model…</a:t>
            </a:r>
          </a:p>
          <a:p>
            <a:r>
              <a:rPr lang="en-US" dirty="0"/>
              <a:t>→ Try to bound reasonable answers…</a:t>
            </a:r>
          </a:p>
        </p:txBody>
      </p:sp>
      <p:graphicFrame>
        <p:nvGraphicFramePr>
          <p:cNvPr id="10" name="Chart 9">
            <a:extLst>
              <a:ext uri="{FF2B5EF4-FFF2-40B4-BE49-F238E27FC236}">
                <a16:creationId xmlns:a16="http://schemas.microsoft.com/office/drawing/2014/main" id="{9A6AA618-2FF6-482B-BAE2-A7C15DD2F747}"/>
              </a:ext>
            </a:extLst>
          </p:cNvPr>
          <p:cNvGraphicFramePr>
            <a:graphicFrameLocks/>
          </p:cNvGraphicFramePr>
          <p:nvPr/>
        </p:nvGraphicFramePr>
        <p:xfrm>
          <a:off x="5241054" y="1616100"/>
          <a:ext cx="5819775" cy="4491037"/>
        </p:xfrm>
        <a:graphic>
          <a:graphicData uri="http://schemas.openxmlformats.org/drawingml/2006/chart">
            <c:chart xmlns:c="http://schemas.openxmlformats.org/drawingml/2006/chart" xmlns:r="http://schemas.openxmlformats.org/officeDocument/2006/relationships" r:id="rId2"/>
          </a:graphicData>
        </a:graphic>
      </p:graphicFrame>
      <p:sp>
        <p:nvSpPr>
          <p:cNvPr id="12" name="Content Placeholder 10">
            <a:extLst>
              <a:ext uri="{FF2B5EF4-FFF2-40B4-BE49-F238E27FC236}">
                <a16:creationId xmlns:a16="http://schemas.microsoft.com/office/drawing/2014/main" id="{E287A828-3AE1-443D-9A12-1B24DD3AD21E}"/>
              </a:ext>
            </a:extLst>
          </p:cNvPr>
          <p:cNvSpPr txBox="1">
            <a:spLocks/>
          </p:cNvSpPr>
          <p:nvPr/>
        </p:nvSpPr>
        <p:spPr>
          <a:xfrm>
            <a:off x="6581150" y="4872568"/>
            <a:ext cx="1471470" cy="430887"/>
          </a:xfrm>
          <a:prstGeom prst="rect">
            <a:avLst/>
          </a:prstGeom>
        </p:spPr>
        <p:txBody>
          <a:bodyPr vert="horz" wrap="square" lIns="91440" tIns="45720" rIns="91440" bIns="45720" rtlCol="0">
            <a:spAutoFit/>
          </a:bodyPr>
          <a:lstStyle>
            <a:lvl1pPr marL="0" indent="0" algn="l" defTabSz="914400" rtl="0" eaLnBrk="1" latinLnBrk="0" hangingPunct="1">
              <a:lnSpc>
                <a:spcPct val="100000"/>
              </a:lnSpc>
              <a:spcBef>
                <a:spcPts val="10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sz="1100" dirty="0" err="1"/>
              <a:t>Grun</a:t>
            </a:r>
            <a:r>
              <a:rPr lang="en-US" sz="1100" dirty="0"/>
              <a:t> et al PF</a:t>
            </a:r>
          </a:p>
          <a:p>
            <a:pPr>
              <a:spcBef>
                <a:spcPts val="0"/>
              </a:spcBef>
            </a:pPr>
            <a:r>
              <a:rPr lang="en-US" sz="1100" dirty="0"/>
              <a:t>Regime (D&lt;10m)</a:t>
            </a:r>
          </a:p>
        </p:txBody>
      </p:sp>
      <p:sp>
        <p:nvSpPr>
          <p:cNvPr id="14" name="Content Placeholder 10">
            <a:extLst>
              <a:ext uri="{FF2B5EF4-FFF2-40B4-BE49-F238E27FC236}">
                <a16:creationId xmlns:a16="http://schemas.microsoft.com/office/drawing/2014/main" id="{805920B6-1986-4BEC-9FC0-61931588998E}"/>
              </a:ext>
            </a:extLst>
          </p:cNvPr>
          <p:cNvSpPr txBox="1">
            <a:spLocks/>
          </p:cNvSpPr>
          <p:nvPr/>
        </p:nvSpPr>
        <p:spPr>
          <a:xfrm>
            <a:off x="9000110" y="2836520"/>
            <a:ext cx="1471470" cy="430887"/>
          </a:xfrm>
          <a:prstGeom prst="rect">
            <a:avLst/>
          </a:prstGeom>
        </p:spPr>
        <p:txBody>
          <a:bodyPr vert="horz" wrap="square" lIns="91440" tIns="45720" rIns="91440" bIns="45720" rtlCol="0">
            <a:spAutoFit/>
          </a:bodyPr>
          <a:lstStyle>
            <a:lvl1pPr marL="0" indent="0" algn="l" defTabSz="914400" rtl="0" eaLnBrk="1" latinLnBrk="0" hangingPunct="1">
              <a:lnSpc>
                <a:spcPct val="100000"/>
              </a:lnSpc>
              <a:spcBef>
                <a:spcPts val="10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0"/>
              </a:spcBef>
            </a:pPr>
            <a:r>
              <a:rPr lang="en-US" sz="1100" dirty="0" err="1"/>
              <a:t>Neukum</a:t>
            </a:r>
            <a:r>
              <a:rPr lang="en-US" sz="1100" dirty="0"/>
              <a:t> 2001 PF</a:t>
            </a:r>
          </a:p>
          <a:p>
            <a:pPr>
              <a:spcBef>
                <a:spcPts val="0"/>
              </a:spcBef>
            </a:pPr>
            <a:r>
              <a:rPr lang="en-US" sz="1100" dirty="0"/>
              <a:t>Regime (D&gt;10m)</a:t>
            </a:r>
          </a:p>
        </p:txBody>
      </p:sp>
      <p:sp>
        <p:nvSpPr>
          <p:cNvPr id="13" name="Content Placeholder 10">
            <a:extLst>
              <a:ext uri="{FF2B5EF4-FFF2-40B4-BE49-F238E27FC236}">
                <a16:creationId xmlns:a16="http://schemas.microsoft.com/office/drawing/2014/main" id="{8FF6F7BD-CF5F-4958-A570-31B7A51A78FF}"/>
              </a:ext>
            </a:extLst>
          </p:cNvPr>
          <p:cNvSpPr txBox="1">
            <a:spLocks/>
          </p:cNvSpPr>
          <p:nvPr/>
        </p:nvSpPr>
        <p:spPr>
          <a:xfrm>
            <a:off x="6184490" y="493573"/>
            <a:ext cx="5289754" cy="774571"/>
          </a:xfrm>
          <a:prstGeom prst="rect">
            <a:avLst/>
          </a:prstGeom>
        </p:spPr>
        <p:txBody>
          <a:bodyPr vert="horz" wrap="square" lIns="91440" tIns="45720" rIns="91440" bIns="45720" rtlCol="0">
            <a:spAutoFit/>
          </a:bodyPr>
          <a:lstStyle>
            <a:lvl1pPr marL="0" indent="0" algn="l" defTabSz="914400" rtl="0" eaLnBrk="1" latinLnBrk="0" hangingPunct="1">
              <a:lnSpc>
                <a:spcPct val="100000"/>
              </a:lnSpc>
              <a:spcBef>
                <a:spcPts val="10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Assumption: Trask, 1967 Equilibrium SFD</a:t>
            </a:r>
          </a:p>
          <a:p>
            <a:r>
              <a:rPr lang="en-US" dirty="0"/>
              <a:t>Production functions are also well-validated.</a:t>
            </a:r>
          </a:p>
        </p:txBody>
      </p:sp>
    </p:spTree>
    <p:extLst>
      <p:ext uri="{BB962C8B-B14F-4D97-AF65-F5344CB8AC3E}">
        <p14:creationId xmlns:p14="http://schemas.microsoft.com/office/powerpoint/2010/main" val="528122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3CEDF3-C931-4AB1-B7F8-E7922CDB2566}"/>
              </a:ext>
            </a:extLst>
          </p:cNvPr>
          <p:cNvSpPr>
            <a:spLocks noGrp="1"/>
          </p:cNvSpPr>
          <p:nvPr>
            <p:ph type="title"/>
          </p:nvPr>
        </p:nvSpPr>
        <p:spPr>
          <a:xfrm>
            <a:off x="960120" y="1104144"/>
            <a:ext cx="10393680" cy="646331"/>
          </a:xfrm>
        </p:spPr>
        <p:txBody>
          <a:bodyPr/>
          <a:lstStyle/>
          <a:p>
            <a:r>
              <a:rPr lang="en-US"/>
              <a:t>d/D synthetic data (pre-LRO fresh craters)</a:t>
            </a:r>
            <a:endParaRPr lang="en-US" dirty="0"/>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13</a:t>
            </a:fld>
            <a:endParaRPr lang="en-US"/>
          </a:p>
        </p:txBody>
      </p:sp>
      <p:graphicFrame>
        <p:nvGraphicFramePr>
          <p:cNvPr id="13" name="Chart 12">
            <a:extLst>
              <a:ext uri="{FF2B5EF4-FFF2-40B4-BE49-F238E27FC236}">
                <a16:creationId xmlns:a16="http://schemas.microsoft.com/office/drawing/2014/main" id="{56A1EE5A-410A-40DD-8787-1A6147EB3B83}"/>
              </a:ext>
            </a:extLst>
          </p:cNvPr>
          <p:cNvGraphicFramePr>
            <a:graphicFrameLocks/>
          </p:cNvGraphicFramePr>
          <p:nvPr>
            <p:extLst>
              <p:ext uri="{D42A27DB-BD31-4B8C-83A1-F6EECF244321}">
                <p14:modId xmlns:p14="http://schemas.microsoft.com/office/powerpoint/2010/main" val="2284132680"/>
              </p:ext>
            </p:extLst>
          </p:nvPr>
        </p:nvGraphicFramePr>
        <p:xfrm>
          <a:off x="5276897" y="1750475"/>
          <a:ext cx="5450022" cy="4148879"/>
        </p:xfrm>
        <a:graphic>
          <a:graphicData uri="http://schemas.openxmlformats.org/drawingml/2006/chart">
            <c:chart xmlns:c="http://schemas.openxmlformats.org/drawingml/2006/chart" xmlns:r="http://schemas.openxmlformats.org/officeDocument/2006/relationships" r:id="rId2"/>
          </a:graphicData>
        </a:graphic>
      </p:graphicFrame>
      <p:sp>
        <p:nvSpPr>
          <p:cNvPr id="16" name="Content Placeholder 10">
            <a:extLst>
              <a:ext uri="{FF2B5EF4-FFF2-40B4-BE49-F238E27FC236}">
                <a16:creationId xmlns:a16="http://schemas.microsoft.com/office/drawing/2014/main" id="{E7A17B10-5E2B-462E-AC0D-C36F63CEB92A}"/>
              </a:ext>
            </a:extLst>
          </p:cNvPr>
          <p:cNvSpPr>
            <a:spLocks noGrp="1"/>
          </p:cNvSpPr>
          <p:nvPr>
            <p:ph idx="1"/>
          </p:nvPr>
        </p:nvSpPr>
        <p:spPr>
          <a:xfrm>
            <a:off x="603136" y="1898628"/>
            <a:ext cx="4273664" cy="3960058"/>
          </a:xfrm>
        </p:spPr>
        <p:txBody>
          <a:bodyPr/>
          <a:lstStyle/>
          <a:p>
            <a:pPr>
              <a:spcBef>
                <a:spcPts val="300"/>
              </a:spcBef>
            </a:pPr>
            <a:r>
              <a:rPr lang="en-US" dirty="0"/>
              <a:t>Pre-LRO fresh crater topography</a:t>
            </a:r>
          </a:p>
          <a:p>
            <a:pPr>
              <a:spcBef>
                <a:spcPts val="300"/>
              </a:spcBef>
            </a:pPr>
            <a:r>
              <a:rPr lang="en-US" dirty="0"/>
              <a:t>Equilibrium Lifetimes, Monte Carlo </a:t>
            </a:r>
          </a:p>
          <a:p>
            <a:pPr>
              <a:spcBef>
                <a:spcPts val="300"/>
              </a:spcBef>
            </a:pPr>
            <a:r>
              <a:rPr lang="en-US" dirty="0"/>
              <a:t>D=5-250m crater in 4 km</a:t>
            </a:r>
            <a:r>
              <a:rPr lang="en-US" baseline="30000" dirty="0"/>
              <a:t>2 </a:t>
            </a:r>
            <a:r>
              <a:rPr lang="en-US" dirty="0"/>
              <a:t>area</a:t>
            </a:r>
          </a:p>
          <a:p>
            <a:pPr>
              <a:spcBef>
                <a:spcPts val="300"/>
              </a:spcBef>
            </a:pPr>
            <a:endParaRPr lang="en-US" dirty="0"/>
          </a:p>
          <a:p>
            <a:pPr>
              <a:spcBef>
                <a:spcPts val="300"/>
              </a:spcBef>
            </a:pPr>
            <a:r>
              <a:rPr lang="en-US" dirty="0"/>
              <a:t>K</a:t>
            </a:r>
            <a:r>
              <a:rPr lang="en-US" baseline="-25000" dirty="0"/>
              <a:t>1km</a:t>
            </a:r>
            <a:r>
              <a:rPr lang="en-US" dirty="0"/>
              <a:t>=5.5 m</a:t>
            </a:r>
            <a:r>
              <a:rPr lang="en-US" baseline="30000" dirty="0"/>
              <a:t>2</a:t>
            </a:r>
            <a:r>
              <a:rPr lang="en-US" dirty="0"/>
              <a:t>/</a:t>
            </a:r>
            <a:r>
              <a:rPr lang="en-US" dirty="0" err="1"/>
              <a:t>Myr</a:t>
            </a:r>
            <a:r>
              <a:rPr lang="en-US" dirty="0"/>
              <a:t> (from F+T, 2015)</a:t>
            </a:r>
          </a:p>
          <a:p>
            <a:pPr>
              <a:spcBef>
                <a:spcPts val="300"/>
              </a:spcBef>
            </a:pPr>
            <a:r>
              <a:rPr lang="en-US" dirty="0" err="1"/>
              <a:t>K</a:t>
            </a:r>
            <a:r>
              <a:rPr lang="en-US" baseline="-25000" dirty="0" err="1"/>
              <a:t>eff</a:t>
            </a:r>
            <a:r>
              <a:rPr lang="en-US" dirty="0"/>
              <a:t>= K</a:t>
            </a:r>
            <a:r>
              <a:rPr lang="en-US" baseline="-25000" dirty="0"/>
              <a:t>1km </a:t>
            </a:r>
            <a:r>
              <a:rPr lang="en-US" dirty="0"/>
              <a:t>D</a:t>
            </a:r>
            <a:r>
              <a:rPr lang="en-US" baseline="-25000" dirty="0"/>
              <a:t>inkm</a:t>
            </a:r>
            <a:r>
              <a:rPr lang="en-US" baseline="30000" dirty="0"/>
              <a:t>0.9</a:t>
            </a:r>
          </a:p>
          <a:p>
            <a:pPr>
              <a:spcBef>
                <a:spcPts val="300"/>
              </a:spcBef>
            </a:pPr>
            <a:endParaRPr lang="en-US" baseline="30000" dirty="0"/>
          </a:p>
          <a:p>
            <a:r>
              <a:rPr lang="en-US" dirty="0">
                <a:solidFill>
                  <a:schemeClr val="accent4"/>
                </a:solidFill>
              </a:rPr>
              <a:t>Quite inconsistent with observations         </a:t>
            </a:r>
            <a:r>
              <a:rPr lang="en-US" dirty="0"/>
              <a:t>(e.g., 10% of craters have d/D ≥ 0.141 and 5% have d/D ≥ 0.173 , which is out of family with Mahanti et al. and Stopar et al. observations. Upper envelope of data is far too high.</a:t>
            </a:r>
          </a:p>
        </p:txBody>
      </p:sp>
    </p:spTree>
    <p:extLst>
      <p:ext uri="{BB962C8B-B14F-4D97-AF65-F5344CB8AC3E}">
        <p14:creationId xmlns:p14="http://schemas.microsoft.com/office/powerpoint/2010/main" val="3930904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3CEDF3-C931-4AB1-B7F8-E7922CDB2566}"/>
              </a:ext>
            </a:extLst>
          </p:cNvPr>
          <p:cNvSpPr>
            <a:spLocks noGrp="1"/>
          </p:cNvSpPr>
          <p:nvPr>
            <p:ph type="title"/>
          </p:nvPr>
        </p:nvSpPr>
        <p:spPr>
          <a:xfrm>
            <a:off x="960120" y="1104144"/>
            <a:ext cx="10393680" cy="646331"/>
          </a:xfrm>
        </p:spPr>
        <p:txBody>
          <a:bodyPr/>
          <a:lstStyle/>
          <a:p>
            <a:r>
              <a:rPr lang="en-US" dirty="0"/>
              <a:t>d/D synthetic data (Mahanti fresh craters)</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14</a:t>
            </a:fld>
            <a:endParaRPr lang="en-US"/>
          </a:p>
        </p:txBody>
      </p:sp>
      <p:sp>
        <p:nvSpPr>
          <p:cNvPr id="16" name="Content Placeholder 10">
            <a:extLst>
              <a:ext uri="{FF2B5EF4-FFF2-40B4-BE49-F238E27FC236}">
                <a16:creationId xmlns:a16="http://schemas.microsoft.com/office/drawing/2014/main" id="{E7A17B10-5E2B-462E-AC0D-C36F63CEB92A}"/>
              </a:ext>
            </a:extLst>
          </p:cNvPr>
          <p:cNvSpPr>
            <a:spLocks noGrp="1"/>
          </p:cNvSpPr>
          <p:nvPr>
            <p:ph idx="1"/>
          </p:nvPr>
        </p:nvSpPr>
        <p:spPr>
          <a:xfrm>
            <a:off x="603136" y="1898628"/>
            <a:ext cx="4273664" cy="4237057"/>
          </a:xfrm>
        </p:spPr>
        <p:txBody>
          <a:bodyPr/>
          <a:lstStyle/>
          <a:p>
            <a:pPr>
              <a:spcBef>
                <a:spcPts val="300"/>
              </a:spcBef>
            </a:pPr>
            <a:r>
              <a:rPr lang="en-US" dirty="0"/>
              <a:t>Mahanti fresh crater topography</a:t>
            </a:r>
          </a:p>
          <a:p>
            <a:pPr>
              <a:spcBef>
                <a:spcPts val="300"/>
              </a:spcBef>
            </a:pPr>
            <a:r>
              <a:rPr lang="en-US" dirty="0"/>
              <a:t>Equilibrium Lifetimes, Monte Carlo </a:t>
            </a:r>
          </a:p>
          <a:p>
            <a:pPr>
              <a:spcBef>
                <a:spcPts val="300"/>
              </a:spcBef>
            </a:pPr>
            <a:r>
              <a:rPr lang="en-US" dirty="0"/>
              <a:t>D=5-250m crater in 17.6 km</a:t>
            </a:r>
            <a:r>
              <a:rPr lang="en-US" baseline="30000" dirty="0"/>
              <a:t>2 </a:t>
            </a:r>
            <a:r>
              <a:rPr lang="en-US" dirty="0"/>
              <a:t>area</a:t>
            </a:r>
          </a:p>
          <a:p>
            <a:pPr>
              <a:spcBef>
                <a:spcPts val="300"/>
              </a:spcBef>
            </a:pPr>
            <a:endParaRPr lang="en-US" dirty="0"/>
          </a:p>
          <a:p>
            <a:pPr>
              <a:spcBef>
                <a:spcPts val="300"/>
              </a:spcBef>
            </a:pPr>
            <a:r>
              <a:rPr lang="en-US" dirty="0"/>
              <a:t>K</a:t>
            </a:r>
            <a:r>
              <a:rPr lang="en-US" baseline="-25000" dirty="0"/>
              <a:t>1km</a:t>
            </a:r>
            <a:r>
              <a:rPr lang="en-US" dirty="0"/>
              <a:t>=5.5 m</a:t>
            </a:r>
            <a:r>
              <a:rPr lang="en-US" baseline="30000" dirty="0"/>
              <a:t>2</a:t>
            </a:r>
            <a:r>
              <a:rPr lang="en-US" dirty="0"/>
              <a:t>/</a:t>
            </a:r>
            <a:r>
              <a:rPr lang="en-US" dirty="0" err="1"/>
              <a:t>Myr</a:t>
            </a:r>
            <a:r>
              <a:rPr lang="en-US" dirty="0"/>
              <a:t> (from F+T, 2015)</a:t>
            </a:r>
          </a:p>
          <a:p>
            <a:pPr>
              <a:spcBef>
                <a:spcPts val="300"/>
              </a:spcBef>
            </a:pPr>
            <a:r>
              <a:rPr lang="en-US" dirty="0" err="1"/>
              <a:t>K</a:t>
            </a:r>
            <a:r>
              <a:rPr lang="en-US" baseline="-25000" dirty="0" err="1"/>
              <a:t>eff</a:t>
            </a:r>
            <a:r>
              <a:rPr lang="en-US" dirty="0"/>
              <a:t>= K</a:t>
            </a:r>
            <a:r>
              <a:rPr lang="en-US" baseline="-25000" dirty="0"/>
              <a:t>1km </a:t>
            </a:r>
            <a:r>
              <a:rPr lang="en-US" dirty="0"/>
              <a:t>D</a:t>
            </a:r>
            <a:r>
              <a:rPr lang="en-US" baseline="-25000" dirty="0"/>
              <a:t>inkm</a:t>
            </a:r>
            <a:r>
              <a:rPr lang="en-US" baseline="30000" dirty="0"/>
              <a:t>0.9</a:t>
            </a:r>
          </a:p>
          <a:p>
            <a:pPr>
              <a:spcBef>
                <a:spcPts val="300"/>
              </a:spcBef>
            </a:pPr>
            <a:endParaRPr lang="en-US" baseline="30000" dirty="0"/>
          </a:p>
          <a:p>
            <a:r>
              <a:rPr lang="en-US" dirty="0">
                <a:solidFill>
                  <a:schemeClr val="accent4">
                    <a:lumMod val="60000"/>
                    <a:lumOff val="40000"/>
                  </a:schemeClr>
                </a:solidFill>
              </a:rPr>
              <a:t>Still inconsistent with observations </a:t>
            </a:r>
            <a:r>
              <a:rPr lang="en-US" dirty="0"/>
              <a:t>Upper envelope looks better (though artificially sharp), but now </a:t>
            </a:r>
            <a:r>
              <a:rPr lang="en-US" dirty="0">
                <a:solidFill>
                  <a:schemeClr val="accent4">
                    <a:lumMod val="60000"/>
                    <a:lumOff val="40000"/>
                  </a:schemeClr>
                </a:solidFill>
              </a:rPr>
              <a:t>craters remain visible to d/D&lt;0.01 (unlikely), </a:t>
            </a:r>
            <a:r>
              <a:rPr lang="en-US" dirty="0"/>
              <a:t>and the median d/D from 35-250m is much lower than Mahanti et al.’s data (d/</a:t>
            </a:r>
            <a:r>
              <a:rPr lang="en-US" dirty="0" err="1"/>
              <a:t>D_median</a:t>
            </a:r>
            <a:r>
              <a:rPr lang="en-US" dirty="0"/>
              <a:t>=0.07 for TL plains)…</a:t>
            </a:r>
          </a:p>
        </p:txBody>
      </p:sp>
      <p:graphicFrame>
        <p:nvGraphicFramePr>
          <p:cNvPr id="6" name="Chart 5">
            <a:extLst>
              <a:ext uri="{FF2B5EF4-FFF2-40B4-BE49-F238E27FC236}">
                <a16:creationId xmlns:a16="http://schemas.microsoft.com/office/drawing/2014/main" id="{56A1EE5A-410A-40DD-8787-1A6147EB3B83}"/>
              </a:ext>
            </a:extLst>
          </p:cNvPr>
          <p:cNvGraphicFramePr>
            <a:graphicFrameLocks/>
          </p:cNvGraphicFramePr>
          <p:nvPr>
            <p:extLst>
              <p:ext uri="{D42A27DB-BD31-4B8C-83A1-F6EECF244321}">
                <p14:modId xmlns:p14="http://schemas.microsoft.com/office/powerpoint/2010/main" val="2043465584"/>
              </p:ext>
            </p:extLst>
          </p:nvPr>
        </p:nvGraphicFramePr>
        <p:xfrm>
          <a:off x="5276897" y="1762292"/>
          <a:ext cx="5450022" cy="414887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61749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3CEDF3-C931-4AB1-B7F8-E7922CDB2566}"/>
              </a:ext>
            </a:extLst>
          </p:cNvPr>
          <p:cNvSpPr>
            <a:spLocks noGrp="1"/>
          </p:cNvSpPr>
          <p:nvPr>
            <p:ph type="title"/>
          </p:nvPr>
        </p:nvSpPr>
        <p:spPr>
          <a:xfrm>
            <a:off x="960120" y="1104144"/>
            <a:ext cx="10393680" cy="646331"/>
          </a:xfrm>
        </p:spPr>
        <p:txBody>
          <a:bodyPr/>
          <a:lstStyle/>
          <a:p>
            <a:r>
              <a:rPr lang="en-US" dirty="0"/>
              <a:t>d/D synthetic data (Mahanti fresh craters)</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15</a:t>
            </a:fld>
            <a:endParaRPr lang="en-US"/>
          </a:p>
        </p:txBody>
      </p:sp>
      <p:sp>
        <p:nvSpPr>
          <p:cNvPr id="16" name="Content Placeholder 10">
            <a:extLst>
              <a:ext uri="{FF2B5EF4-FFF2-40B4-BE49-F238E27FC236}">
                <a16:creationId xmlns:a16="http://schemas.microsoft.com/office/drawing/2014/main" id="{E7A17B10-5E2B-462E-AC0D-C36F63CEB92A}"/>
              </a:ext>
            </a:extLst>
          </p:cNvPr>
          <p:cNvSpPr>
            <a:spLocks noGrp="1"/>
          </p:cNvSpPr>
          <p:nvPr>
            <p:ph idx="1"/>
          </p:nvPr>
        </p:nvSpPr>
        <p:spPr>
          <a:xfrm>
            <a:off x="603136" y="1898628"/>
            <a:ext cx="4273664" cy="4237057"/>
          </a:xfrm>
        </p:spPr>
        <p:txBody>
          <a:bodyPr/>
          <a:lstStyle/>
          <a:p>
            <a:pPr>
              <a:spcBef>
                <a:spcPts val="300"/>
              </a:spcBef>
            </a:pPr>
            <a:r>
              <a:rPr lang="en-US" dirty="0"/>
              <a:t>Mahanti fresh crater topography</a:t>
            </a:r>
          </a:p>
          <a:p>
            <a:pPr>
              <a:spcBef>
                <a:spcPts val="300"/>
              </a:spcBef>
            </a:pPr>
            <a:r>
              <a:rPr lang="en-US" dirty="0"/>
              <a:t>Equilibrium Lifetimes, Monte Carlo </a:t>
            </a:r>
          </a:p>
          <a:p>
            <a:pPr>
              <a:spcBef>
                <a:spcPts val="300"/>
              </a:spcBef>
            </a:pPr>
            <a:r>
              <a:rPr lang="en-US" dirty="0"/>
              <a:t>D=5-250m crater in 17.6 km</a:t>
            </a:r>
            <a:r>
              <a:rPr lang="en-US" baseline="30000" dirty="0"/>
              <a:t>2 </a:t>
            </a:r>
            <a:r>
              <a:rPr lang="en-US" dirty="0"/>
              <a:t>area</a:t>
            </a:r>
          </a:p>
          <a:p>
            <a:pPr>
              <a:spcBef>
                <a:spcPts val="300"/>
              </a:spcBef>
            </a:pPr>
            <a:endParaRPr lang="en-US" dirty="0"/>
          </a:p>
          <a:p>
            <a:pPr>
              <a:spcBef>
                <a:spcPts val="300"/>
              </a:spcBef>
            </a:pPr>
            <a:r>
              <a:rPr lang="en-US" dirty="0"/>
              <a:t>K</a:t>
            </a:r>
            <a:r>
              <a:rPr lang="en-US" baseline="-25000" dirty="0"/>
              <a:t>1km</a:t>
            </a:r>
            <a:r>
              <a:rPr lang="en-US" dirty="0"/>
              <a:t>=5.5 m</a:t>
            </a:r>
            <a:r>
              <a:rPr lang="en-US" baseline="30000" dirty="0"/>
              <a:t>2</a:t>
            </a:r>
            <a:r>
              <a:rPr lang="en-US" dirty="0"/>
              <a:t>/</a:t>
            </a:r>
            <a:r>
              <a:rPr lang="en-US" dirty="0" err="1"/>
              <a:t>Myr</a:t>
            </a:r>
            <a:r>
              <a:rPr lang="en-US" dirty="0"/>
              <a:t> (from F+T, 2015)</a:t>
            </a:r>
          </a:p>
          <a:p>
            <a:pPr>
              <a:spcBef>
                <a:spcPts val="300"/>
              </a:spcBef>
            </a:pPr>
            <a:r>
              <a:rPr lang="en-US" dirty="0" err="1"/>
              <a:t>K</a:t>
            </a:r>
            <a:r>
              <a:rPr lang="en-US" baseline="-25000" dirty="0" err="1"/>
              <a:t>eff</a:t>
            </a:r>
            <a:r>
              <a:rPr lang="en-US" dirty="0"/>
              <a:t>= K</a:t>
            </a:r>
            <a:r>
              <a:rPr lang="en-US" baseline="-25000" dirty="0"/>
              <a:t>1km </a:t>
            </a:r>
            <a:r>
              <a:rPr lang="en-US" dirty="0"/>
              <a:t>D</a:t>
            </a:r>
            <a:r>
              <a:rPr lang="en-US" baseline="-25000" dirty="0"/>
              <a:t>inkm</a:t>
            </a:r>
            <a:r>
              <a:rPr lang="en-US" baseline="30000" dirty="0"/>
              <a:t>0.9</a:t>
            </a:r>
          </a:p>
          <a:p>
            <a:pPr>
              <a:spcBef>
                <a:spcPts val="300"/>
              </a:spcBef>
            </a:pPr>
            <a:endParaRPr lang="en-US" baseline="30000" dirty="0"/>
          </a:p>
          <a:p>
            <a:r>
              <a:rPr lang="en-US" dirty="0">
                <a:solidFill>
                  <a:schemeClr val="accent4">
                    <a:lumMod val="60000"/>
                    <a:lumOff val="40000"/>
                  </a:schemeClr>
                </a:solidFill>
              </a:rPr>
              <a:t>Still inconsistent with observations </a:t>
            </a:r>
            <a:r>
              <a:rPr lang="en-US" dirty="0"/>
              <a:t>Upper envelope looks better (though artificially sharp), but now craters remain visible to d/D&lt;0.01 (unlikely), and </a:t>
            </a:r>
            <a:r>
              <a:rPr lang="en-US" dirty="0">
                <a:solidFill>
                  <a:schemeClr val="accent4">
                    <a:lumMod val="60000"/>
                    <a:lumOff val="40000"/>
                  </a:schemeClr>
                </a:solidFill>
              </a:rPr>
              <a:t>the median d/D from 35-250m is much lower than Mahanti et al.’s data (d/</a:t>
            </a:r>
            <a:r>
              <a:rPr lang="en-US" dirty="0" err="1">
                <a:solidFill>
                  <a:schemeClr val="accent4">
                    <a:lumMod val="60000"/>
                    <a:lumOff val="40000"/>
                  </a:schemeClr>
                </a:solidFill>
              </a:rPr>
              <a:t>D_median</a:t>
            </a:r>
            <a:r>
              <a:rPr lang="en-US" dirty="0">
                <a:solidFill>
                  <a:schemeClr val="accent4">
                    <a:lumMod val="60000"/>
                    <a:lumOff val="40000"/>
                  </a:schemeClr>
                </a:solidFill>
              </a:rPr>
              <a:t>=0.07 for TL plains)…</a:t>
            </a:r>
          </a:p>
        </p:txBody>
      </p:sp>
      <p:graphicFrame>
        <p:nvGraphicFramePr>
          <p:cNvPr id="8" name="Chart 7">
            <a:extLst>
              <a:ext uri="{FF2B5EF4-FFF2-40B4-BE49-F238E27FC236}">
                <a16:creationId xmlns:a16="http://schemas.microsoft.com/office/drawing/2014/main" id="{5EA48FC8-3409-490B-925E-BE54EE924D27}"/>
              </a:ext>
            </a:extLst>
          </p:cNvPr>
          <p:cNvGraphicFramePr>
            <a:graphicFrameLocks/>
          </p:cNvGraphicFramePr>
          <p:nvPr>
            <p:extLst>
              <p:ext uri="{D42A27DB-BD31-4B8C-83A1-F6EECF244321}">
                <p14:modId xmlns:p14="http://schemas.microsoft.com/office/powerpoint/2010/main" val="3140119221"/>
              </p:ext>
            </p:extLst>
          </p:nvPr>
        </p:nvGraphicFramePr>
        <p:xfrm>
          <a:off x="8347587" y="2546555"/>
          <a:ext cx="3750932" cy="3886036"/>
        </p:xfrm>
        <a:graphic>
          <a:graphicData uri="http://schemas.openxmlformats.org/drawingml/2006/chart">
            <c:chart xmlns:c="http://schemas.openxmlformats.org/drawingml/2006/chart" xmlns:r="http://schemas.openxmlformats.org/officeDocument/2006/relationships" r:id="rId2"/>
          </a:graphicData>
        </a:graphic>
      </p:graphicFrame>
      <p:pic>
        <p:nvPicPr>
          <p:cNvPr id="2" name="Picture 1">
            <a:extLst>
              <a:ext uri="{FF2B5EF4-FFF2-40B4-BE49-F238E27FC236}">
                <a16:creationId xmlns:a16="http://schemas.microsoft.com/office/drawing/2014/main" id="{1949DDF0-1383-4F4C-A9B9-9E17E4D34FCD}"/>
              </a:ext>
            </a:extLst>
          </p:cNvPr>
          <p:cNvPicPr>
            <a:picLocks noChangeAspect="1"/>
          </p:cNvPicPr>
          <p:nvPr/>
        </p:nvPicPr>
        <p:blipFill>
          <a:blip r:embed="rId3"/>
          <a:stretch>
            <a:fillRect/>
          </a:stretch>
        </p:blipFill>
        <p:spPr>
          <a:xfrm>
            <a:off x="4876800" y="1710776"/>
            <a:ext cx="3378930" cy="2979211"/>
          </a:xfrm>
          <a:prstGeom prst="rect">
            <a:avLst/>
          </a:prstGeom>
        </p:spPr>
      </p:pic>
      <p:sp>
        <p:nvSpPr>
          <p:cNvPr id="9" name="Rectangle 8">
            <a:extLst>
              <a:ext uri="{FF2B5EF4-FFF2-40B4-BE49-F238E27FC236}">
                <a16:creationId xmlns:a16="http://schemas.microsoft.com/office/drawing/2014/main" id="{A7FB59C7-6086-46FA-AA83-6CD6A400176A}"/>
              </a:ext>
            </a:extLst>
          </p:cNvPr>
          <p:cNvSpPr/>
          <p:nvPr/>
        </p:nvSpPr>
        <p:spPr>
          <a:xfrm>
            <a:off x="6634423" y="2908343"/>
            <a:ext cx="1378867" cy="646331"/>
          </a:xfrm>
          <a:prstGeom prst="rect">
            <a:avLst/>
          </a:prstGeom>
        </p:spPr>
        <p:txBody>
          <a:bodyPr wrap="square">
            <a:spAutoFit/>
          </a:bodyPr>
          <a:lstStyle/>
          <a:p>
            <a:r>
              <a:rPr lang="en-US" sz="1200" dirty="0"/>
              <a:t>Mahanti et al </a:t>
            </a:r>
          </a:p>
          <a:p>
            <a:r>
              <a:rPr lang="en-US" sz="1200" dirty="0"/>
              <a:t>35m-250m</a:t>
            </a:r>
          </a:p>
          <a:p>
            <a:r>
              <a:rPr lang="en-US" sz="1200" dirty="0"/>
              <a:t>Median=0.07</a:t>
            </a:r>
          </a:p>
        </p:txBody>
      </p:sp>
      <p:cxnSp>
        <p:nvCxnSpPr>
          <p:cNvPr id="10" name="Straight Arrow Connector 9">
            <a:extLst>
              <a:ext uri="{FF2B5EF4-FFF2-40B4-BE49-F238E27FC236}">
                <a16:creationId xmlns:a16="http://schemas.microsoft.com/office/drawing/2014/main" id="{D8EFBFD2-8AA9-4027-A710-82C0837D7407}"/>
              </a:ext>
            </a:extLst>
          </p:cNvPr>
          <p:cNvCxnSpPr>
            <a:cxnSpLocks/>
          </p:cNvCxnSpPr>
          <p:nvPr/>
        </p:nvCxnSpPr>
        <p:spPr>
          <a:xfrm flipH="1">
            <a:off x="6096000" y="3094479"/>
            <a:ext cx="5384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44F7D6C0-B96B-40E7-88A1-C3528A713B58}"/>
              </a:ext>
            </a:extLst>
          </p:cNvPr>
          <p:cNvSpPr/>
          <p:nvPr/>
        </p:nvSpPr>
        <p:spPr>
          <a:xfrm>
            <a:off x="10100238" y="4438281"/>
            <a:ext cx="1378867" cy="276999"/>
          </a:xfrm>
          <a:prstGeom prst="rect">
            <a:avLst/>
          </a:prstGeom>
        </p:spPr>
        <p:txBody>
          <a:bodyPr wrap="square">
            <a:spAutoFit/>
          </a:bodyPr>
          <a:lstStyle/>
          <a:p>
            <a:r>
              <a:rPr lang="en-US" sz="1200" dirty="0">
                <a:solidFill>
                  <a:schemeClr val="accent6">
                    <a:lumMod val="20000"/>
                    <a:lumOff val="80000"/>
                  </a:schemeClr>
                </a:solidFill>
              </a:rPr>
              <a:t>Median=0.022</a:t>
            </a:r>
          </a:p>
        </p:txBody>
      </p:sp>
      <p:cxnSp>
        <p:nvCxnSpPr>
          <p:cNvPr id="14" name="Straight Arrow Connector 13">
            <a:extLst>
              <a:ext uri="{FF2B5EF4-FFF2-40B4-BE49-F238E27FC236}">
                <a16:creationId xmlns:a16="http://schemas.microsoft.com/office/drawing/2014/main" id="{00A3C2D1-F1C6-4F39-A27B-143F2A7C23B1}"/>
              </a:ext>
            </a:extLst>
          </p:cNvPr>
          <p:cNvCxnSpPr>
            <a:cxnSpLocks/>
          </p:cNvCxnSpPr>
          <p:nvPr/>
        </p:nvCxnSpPr>
        <p:spPr>
          <a:xfrm flipH="1" flipV="1">
            <a:off x="9671574" y="4190774"/>
            <a:ext cx="483544" cy="349328"/>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9" name="Content Placeholder 3">
            <a:extLst>
              <a:ext uri="{FF2B5EF4-FFF2-40B4-BE49-F238E27FC236}">
                <a16:creationId xmlns:a16="http://schemas.microsoft.com/office/drawing/2014/main" id="{A8F0B7D5-E822-403B-B7F4-1F4BEBC5E9BF}"/>
              </a:ext>
            </a:extLst>
          </p:cNvPr>
          <p:cNvSpPr txBox="1">
            <a:spLocks/>
          </p:cNvSpPr>
          <p:nvPr/>
        </p:nvSpPr>
        <p:spPr bwMode="auto">
          <a:xfrm>
            <a:off x="8255729" y="1713020"/>
            <a:ext cx="2770233" cy="279400"/>
          </a:xfrm>
          <a:prstGeom prst="rect">
            <a:avLst/>
          </a:prstGeom>
          <a:noFill/>
          <a:ln>
            <a:noFill/>
          </a:ln>
          <a:effectLst/>
          <a:extLst>
            <a:ext uri="{909E8E84-426E-40dd-AFC4-6F175D3DCCD1}">
              <a14:hiddenFill xmlns:lc="http://schemas.openxmlformats.org/drawingml/2006/lockedCanvas" xmlns:a14="http://schemas.microsoft.com/office/drawing/2010/main" xmlns="">
                <a:solidFill>
                  <a:schemeClr val="accent1"/>
                </a:solidFill>
              </a14:hiddenFill>
            </a:ext>
            <a:ext uri="{91240B29-F687-4f45-9708-019B960494DF}">
              <a14:hiddenLine xmlns:lc="http://schemas.openxmlformats.org/drawingml/2006/lockedCanvas" xmlns:a14="http://schemas.microsoft.com/office/drawing/2010/main" xmlns="" w="9525">
                <a:solidFill>
                  <a:schemeClr val="tx1"/>
                </a:solidFill>
                <a:miter lim="800000"/>
                <a:headEnd/>
                <a:tailEnd/>
              </a14:hiddenLine>
            </a:ext>
            <a:ext uri="{AF507438-7753-43e0-B8FC-AC1667EBCBE1}">
              <a14:hiddenEffects xmlns:lc="http://schemas.openxmlformats.org/drawingml/2006/lockedCanvas" xmlns:a14="http://schemas.microsoft.com/office/drawing/2010/main" xmlns="">
                <a:effectLst>
                  <a:outerShdw dist="35921" dir="2700000" algn="ctr" rotWithShape="0">
                    <a:schemeClr val="bg2"/>
                  </a:outerShdw>
                </a:effectLst>
              </a14:hiddenEffects>
            </a:ext>
          </a:extLst>
        </p:spPr>
        <p:txBody>
          <a:bodyPr/>
          <a:lstStyle>
            <a:defPPr>
              <a:defRPr lang="en-US"/>
            </a:defPPr>
            <a:lvl1pPr algn="l" rtl="0" fontAlgn="base">
              <a:spcBef>
                <a:spcPct val="0"/>
              </a:spcBef>
              <a:spcAft>
                <a:spcPct val="0"/>
              </a:spcAft>
              <a:defRPr kern="1200">
                <a:solidFill>
                  <a:schemeClr val="tx1"/>
                </a:solidFill>
                <a:latin typeface="Garamond" charset="0"/>
                <a:ea typeface="MS PGothic" charset="0"/>
                <a:cs typeface="MS PGothic" charset="0"/>
              </a:defRPr>
            </a:lvl1pPr>
            <a:lvl2pPr marL="457200" algn="l" rtl="0" fontAlgn="base">
              <a:spcBef>
                <a:spcPct val="0"/>
              </a:spcBef>
              <a:spcAft>
                <a:spcPct val="0"/>
              </a:spcAft>
              <a:defRPr kern="1200">
                <a:solidFill>
                  <a:schemeClr val="tx1"/>
                </a:solidFill>
                <a:latin typeface="Garamond" charset="0"/>
                <a:ea typeface="MS PGothic" charset="0"/>
                <a:cs typeface="MS PGothic" charset="0"/>
              </a:defRPr>
            </a:lvl2pPr>
            <a:lvl3pPr marL="914400" algn="l" rtl="0" fontAlgn="base">
              <a:spcBef>
                <a:spcPct val="0"/>
              </a:spcBef>
              <a:spcAft>
                <a:spcPct val="0"/>
              </a:spcAft>
              <a:defRPr kern="1200">
                <a:solidFill>
                  <a:schemeClr val="tx1"/>
                </a:solidFill>
                <a:latin typeface="Garamond" charset="0"/>
                <a:ea typeface="MS PGothic" charset="0"/>
                <a:cs typeface="MS PGothic" charset="0"/>
              </a:defRPr>
            </a:lvl3pPr>
            <a:lvl4pPr marL="1371600" algn="l" rtl="0" fontAlgn="base">
              <a:spcBef>
                <a:spcPct val="0"/>
              </a:spcBef>
              <a:spcAft>
                <a:spcPct val="0"/>
              </a:spcAft>
              <a:defRPr kern="1200">
                <a:solidFill>
                  <a:schemeClr val="tx1"/>
                </a:solidFill>
                <a:latin typeface="Garamond" charset="0"/>
                <a:ea typeface="MS PGothic" charset="0"/>
                <a:cs typeface="MS PGothic" charset="0"/>
              </a:defRPr>
            </a:lvl4pPr>
            <a:lvl5pPr marL="1828800" algn="l" rtl="0" fontAlgn="base">
              <a:spcBef>
                <a:spcPct val="0"/>
              </a:spcBef>
              <a:spcAft>
                <a:spcPct val="0"/>
              </a:spcAft>
              <a:defRPr kern="1200">
                <a:solidFill>
                  <a:schemeClr val="tx1"/>
                </a:solidFill>
                <a:latin typeface="Garamond" charset="0"/>
                <a:ea typeface="MS PGothic" charset="0"/>
                <a:cs typeface="MS PGothic" charset="0"/>
              </a:defRPr>
            </a:lvl5pPr>
            <a:lvl6pPr marL="2286000" algn="l" defTabSz="457200" rtl="0" eaLnBrk="1" latinLnBrk="0" hangingPunct="1">
              <a:defRPr kern="1200">
                <a:solidFill>
                  <a:schemeClr val="tx1"/>
                </a:solidFill>
                <a:latin typeface="Garamond" charset="0"/>
                <a:ea typeface="MS PGothic" charset="0"/>
                <a:cs typeface="MS PGothic" charset="0"/>
              </a:defRPr>
            </a:lvl6pPr>
            <a:lvl7pPr marL="2743200" algn="l" defTabSz="457200" rtl="0" eaLnBrk="1" latinLnBrk="0" hangingPunct="1">
              <a:defRPr kern="1200">
                <a:solidFill>
                  <a:schemeClr val="tx1"/>
                </a:solidFill>
                <a:latin typeface="Garamond" charset="0"/>
                <a:ea typeface="MS PGothic" charset="0"/>
                <a:cs typeface="MS PGothic" charset="0"/>
              </a:defRPr>
            </a:lvl7pPr>
            <a:lvl8pPr marL="3200400" algn="l" defTabSz="457200" rtl="0" eaLnBrk="1" latinLnBrk="0" hangingPunct="1">
              <a:defRPr kern="1200">
                <a:solidFill>
                  <a:schemeClr val="tx1"/>
                </a:solidFill>
                <a:latin typeface="Garamond" charset="0"/>
                <a:ea typeface="MS PGothic" charset="0"/>
                <a:cs typeface="MS PGothic" charset="0"/>
              </a:defRPr>
            </a:lvl8pPr>
            <a:lvl9pPr marL="3657600" algn="l" defTabSz="457200" rtl="0" eaLnBrk="1" latinLnBrk="0" hangingPunct="1">
              <a:defRPr kern="1200">
                <a:solidFill>
                  <a:schemeClr val="tx1"/>
                </a:solidFill>
                <a:latin typeface="Garamond" charset="0"/>
                <a:ea typeface="MS PGothic" charset="0"/>
                <a:cs typeface="MS PGothic" charset="0"/>
              </a:defRPr>
            </a:lvl9pPr>
          </a:lstStyle>
          <a:p>
            <a:pPr>
              <a:lnSpc>
                <a:spcPct val="90000"/>
              </a:lnSpc>
              <a:spcBef>
                <a:spcPct val="20000"/>
              </a:spcBef>
              <a:buClr>
                <a:schemeClr val="hlink"/>
              </a:buClr>
              <a:buSzPct val="70000"/>
              <a:buFont typeface="Wingdings" charset="0"/>
              <a:buNone/>
              <a:defRPr/>
            </a:pPr>
            <a:r>
              <a:rPr lang="en-US" sz="1300" dirty="0">
                <a:solidFill>
                  <a:schemeClr val="bg1"/>
                </a:solidFill>
                <a:effectLst>
                  <a:outerShdw blurRad="38100" dist="38100" dir="2700000" algn="tl">
                    <a:srgbClr val="000514"/>
                  </a:outerShdw>
                </a:effectLst>
                <a:latin typeface="Calibri" panose="020F0502020204030204" pitchFamily="34" charset="0"/>
              </a:rPr>
              <a:t>Modified from Mahanti et al. Fig. 11</a:t>
            </a:r>
          </a:p>
        </p:txBody>
      </p:sp>
    </p:spTree>
    <p:extLst>
      <p:ext uri="{BB962C8B-B14F-4D97-AF65-F5344CB8AC3E}">
        <p14:creationId xmlns:p14="http://schemas.microsoft.com/office/powerpoint/2010/main" val="1874435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3CEDF3-C931-4AB1-B7F8-E7922CDB2566}"/>
              </a:ext>
            </a:extLst>
          </p:cNvPr>
          <p:cNvSpPr>
            <a:spLocks noGrp="1"/>
          </p:cNvSpPr>
          <p:nvPr>
            <p:ph type="title"/>
          </p:nvPr>
        </p:nvSpPr>
        <p:spPr>
          <a:xfrm>
            <a:off x="960120" y="1104144"/>
            <a:ext cx="10393680" cy="646331"/>
          </a:xfrm>
        </p:spPr>
        <p:txBody>
          <a:bodyPr/>
          <a:lstStyle/>
          <a:p>
            <a:r>
              <a:rPr lang="en-US" dirty="0"/>
              <a:t>d/D synthetic data (Mahanti fresh craters)</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16</a:t>
            </a:fld>
            <a:endParaRPr lang="en-US"/>
          </a:p>
        </p:txBody>
      </p:sp>
      <p:sp>
        <p:nvSpPr>
          <p:cNvPr id="16" name="Content Placeholder 10">
            <a:extLst>
              <a:ext uri="{FF2B5EF4-FFF2-40B4-BE49-F238E27FC236}">
                <a16:creationId xmlns:a16="http://schemas.microsoft.com/office/drawing/2014/main" id="{E7A17B10-5E2B-462E-AC0D-C36F63CEB92A}"/>
              </a:ext>
            </a:extLst>
          </p:cNvPr>
          <p:cNvSpPr>
            <a:spLocks noGrp="1"/>
          </p:cNvSpPr>
          <p:nvPr>
            <p:ph idx="1"/>
          </p:nvPr>
        </p:nvSpPr>
        <p:spPr>
          <a:xfrm>
            <a:off x="603136" y="1898628"/>
            <a:ext cx="4351636" cy="4216539"/>
          </a:xfrm>
        </p:spPr>
        <p:txBody>
          <a:bodyPr/>
          <a:lstStyle/>
          <a:p>
            <a:pPr>
              <a:spcBef>
                <a:spcPts val="300"/>
              </a:spcBef>
            </a:pPr>
            <a:r>
              <a:rPr lang="en-US" dirty="0"/>
              <a:t>Mahanti fresh crater topography</a:t>
            </a:r>
          </a:p>
          <a:p>
            <a:pPr>
              <a:spcBef>
                <a:spcPts val="300"/>
              </a:spcBef>
            </a:pPr>
            <a:r>
              <a:rPr lang="en-US" dirty="0"/>
              <a:t>Equilibrium Lifetimes, Monte Carlo </a:t>
            </a:r>
          </a:p>
          <a:p>
            <a:pPr>
              <a:spcBef>
                <a:spcPts val="300"/>
              </a:spcBef>
            </a:pPr>
            <a:r>
              <a:rPr lang="en-US" dirty="0"/>
              <a:t>D=5-250m crater in 17.6 km</a:t>
            </a:r>
            <a:r>
              <a:rPr lang="en-US" baseline="30000" dirty="0"/>
              <a:t>2 </a:t>
            </a:r>
            <a:r>
              <a:rPr lang="en-US" dirty="0"/>
              <a:t>area</a:t>
            </a:r>
          </a:p>
          <a:p>
            <a:pPr>
              <a:spcBef>
                <a:spcPts val="300"/>
              </a:spcBef>
            </a:pPr>
            <a:endParaRPr lang="en-US" dirty="0"/>
          </a:p>
          <a:p>
            <a:pPr>
              <a:spcBef>
                <a:spcPts val="300"/>
              </a:spcBef>
            </a:pPr>
            <a:r>
              <a:rPr lang="en-US" dirty="0"/>
              <a:t>K</a:t>
            </a:r>
            <a:r>
              <a:rPr lang="en-US" baseline="-25000" dirty="0"/>
              <a:t>1km</a:t>
            </a:r>
            <a:r>
              <a:rPr lang="en-US" dirty="0"/>
              <a:t>=1 m</a:t>
            </a:r>
            <a:r>
              <a:rPr lang="en-US" baseline="30000" dirty="0"/>
              <a:t>2</a:t>
            </a:r>
            <a:r>
              <a:rPr lang="en-US" dirty="0"/>
              <a:t>/</a:t>
            </a:r>
            <a:r>
              <a:rPr lang="en-US" dirty="0" err="1"/>
              <a:t>Myr</a:t>
            </a:r>
            <a:endParaRPr lang="en-US" dirty="0"/>
          </a:p>
          <a:p>
            <a:pPr>
              <a:spcBef>
                <a:spcPts val="300"/>
              </a:spcBef>
            </a:pPr>
            <a:r>
              <a:rPr lang="en-US" dirty="0" err="1"/>
              <a:t>K</a:t>
            </a:r>
            <a:r>
              <a:rPr lang="en-US" baseline="-25000" dirty="0" err="1"/>
              <a:t>eff</a:t>
            </a:r>
            <a:r>
              <a:rPr lang="en-US" dirty="0"/>
              <a:t>= K</a:t>
            </a:r>
            <a:r>
              <a:rPr lang="en-US" baseline="-25000" dirty="0"/>
              <a:t>1km </a:t>
            </a:r>
            <a:r>
              <a:rPr lang="en-US" dirty="0"/>
              <a:t>D</a:t>
            </a:r>
            <a:r>
              <a:rPr lang="en-US" baseline="-25000" dirty="0"/>
              <a:t>inkm</a:t>
            </a:r>
            <a:r>
              <a:rPr lang="en-US" baseline="30000" dirty="0"/>
              <a:t>0.9</a:t>
            </a:r>
          </a:p>
          <a:p>
            <a:pPr>
              <a:spcBef>
                <a:spcPts val="300"/>
              </a:spcBef>
            </a:pPr>
            <a:endParaRPr lang="en-US" baseline="30000" dirty="0"/>
          </a:p>
          <a:p>
            <a:r>
              <a:rPr lang="en-US" dirty="0">
                <a:solidFill>
                  <a:schemeClr val="accent6">
                    <a:lumMod val="60000"/>
                    <a:lumOff val="40000"/>
                  </a:schemeClr>
                </a:solidFill>
              </a:rPr>
              <a:t>Reasonably consistent with observations         </a:t>
            </a:r>
          </a:p>
          <a:p>
            <a:pPr marL="285750" indent="-285750">
              <a:buFont typeface="Arial" panose="020B0604020202020204" pitchFamily="34" charset="0"/>
              <a:buChar char="•"/>
            </a:pPr>
            <a:r>
              <a:rPr lang="en-US" dirty="0"/>
              <a:t>Most craters now disappear at d/D~0.03-0.05, which comports with experience.</a:t>
            </a:r>
          </a:p>
          <a:p>
            <a:pPr marL="285750" indent="-285750">
              <a:buFont typeface="Arial" panose="020B0604020202020204" pitchFamily="34" charset="0"/>
              <a:buChar char="•"/>
            </a:pPr>
            <a:r>
              <a:rPr lang="en-US" dirty="0"/>
              <a:t>Median d/D from 35-250m matches Mahanti et al.’s data.</a:t>
            </a:r>
          </a:p>
        </p:txBody>
      </p:sp>
      <p:graphicFrame>
        <p:nvGraphicFramePr>
          <p:cNvPr id="7" name="Chart 6">
            <a:extLst>
              <a:ext uri="{FF2B5EF4-FFF2-40B4-BE49-F238E27FC236}">
                <a16:creationId xmlns:a16="http://schemas.microsoft.com/office/drawing/2014/main" id="{7FD81F94-15C8-49F7-B112-3F6B51C28293}"/>
              </a:ext>
            </a:extLst>
          </p:cNvPr>
          <p:cNvGraphicFramePr>
            <a:graphicFrameLocks/>
          </p:cNvGraphicFramePr>
          <p:nvPr>
            <p:extLst>
              <p:ext uri="{D42A27DB-BD31-4B8C-83A1-F6EECF244321}">
                <p14:modId xmlns:p14="http://schemas.microsoft.com/office/powerpoint/2010/main" val="339778483"/>
              </p:ext>
            </p:extLst>
          </p:nvPr>
        </p:nvGraphicFramePr>
        <p:xfrm>
          <a:off x="5270202" y="1759539"/>
          <a:ext cx="5449824" cy="415137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02653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3CEDF3-C931-4AB1-B7F8-E7922CDB2566}"/>
              </a:ext>
            </a:extLst>
          </p:cNvPr>
          <p:cNvSpPr>
            <a:spLocks noGrp="1"/>
          </p:cNvSpPr>
          <p:nvPr>
            <p:ph type="title"/>
          </p:nvPr>
        </p:nvSpPr>
        <p:spPr>
          <a:xfrm>
            <a:off x="960120" y="1104144"/>
            <a:ext cx="10393680" cy="646331"/>
          </a:xfrm>
        </p:spPr>
        <p:txBody>
          <a:bodyPr/>
          <a:lstStyle/>
          <a:p>
            <a:r>
              <a:rPr lang="en-US" dirty="0"/>
              <a:t>d/D synthetic data (Mahanti fresh craters)</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17</a:t>
            </a:fld>
            <a:endParaRPr lang="en-US"/>
          </a:p>
        </p:txBody>
      </p:sp>
      <p:sp>
        <p:nvSpPr>
          <p:cNvPr id="16" name="Content Placeholder 10">
            <a:extLst>
              <a:ext uri="{FF2B5EF4-FFF2-40B4-BE49-F238E27FC236}">
                <a16:creationId xmlns:a16="http://schemas.microsoft.com/office/drawing/2014/main" id="{E7A17B10-5E2B-462E-AC0D-C36F63CEB92A}"/>
              </a:ext>
            </a:extLst>
          </p:cNvPr>
          <p:cNvSpPr>
            <a:spLocks noGrp="1"/>
          </p:cNvSpPr>
          <p:nvPr>
            <p:ph idx="1"/>
          </p:nvPr>
        </p:nvSpPr>
        <p:spPr>
          <a:xfrm>
            <a:off x="603136" y="1898628"/>
            <a:ext cx="4351636" cy="4216539"/>
          </a:xfrm>
        </p:spPr>
        <p:txBody>
          <a:bodyPr/>
          <a:lstStyle/>
          <a:p>
            <a:pPr>
              <a:spcBef>
                <a:spcPts val="300"/>
              </a:spcBef>
            </a:pPr>
            <a:r>
              <a:rPr lang="en-US" dirty="0"/>
              <a:t>Mahanti fresh crater topography</a:t>
            </a:r>
          </a:p>
          <a:p>
            <a:pPr>
              <a:spcBef>
                <a:spcPts val="300"/>
              </a:spcBef>
            </a:pPr>
            <a:r>
              <a:rPr lang="en-US" dirty="0"/>
              <a:t>Equilibrium Lifetimes, Monte Carlo </a:t>
            </a:r>
          </a:p>
          <a:p>
            <a:pPr>
              <a:spcBef>
                <a:spcPts val="300"/>
              </a:spcBef>
            </a:pPr>
            <a:r>
              <a:rPr lang="en-US" dirty="0"/>
              <a:t>D=5-250m crater in 17.6 km</a:t>
            </a:r>
            <a:r>
              <a:rPr lang="en-US" baseline="30000" dirty="0"/>
              <a:t>2 </a:t>
            </a:r>
            <a:r>
              <a:rPr lang="en-US" dirty="0"/>
              <a:t>area</a:t>
            </a:r>
          </a:p>
          <a:p>
            <a:pPr>
              <a:spcBef>
                <a:spcPts val="300"/>
              </a:spcBef>
            </a:pPr>
            <a:endParaRPr lang="en-US" dirty="0"/>
          </a:p>
          <a:p>
            <a:pPr>
              <a:spcBef>
                <a:spcPts val="300"/>
              </a:spcBef>
            </a:pPr>
            <a:r>
              <a:rPr lang="en-US" dirty="0"/>
              <a:t>K</a:t>
            </a:r>
            <a:r>
              <a:rPr lang="en-US" baseline="-25000" dirty="0"/>
              <a:t>1km</a:t>
            </a:r>
            <a:r>
              <a:rPr lang="en-US" dirty="0"/>
              <a:t>=1 m</a:t>
            </a:r>
            <a:r>
              <a:rPr lang="en-US" baseline="30000" dirty="0"/>
              <a:t>2</a:t>
            </a:r>
            <a:r>
              <a:rPr lang="en-US" dirty="0"/>
              <a:t>/</a:t>
            </a:r>
            <a:r>
              <a:rPr lang="en-US" dirty="0" err="1"/>
              <a:t>Myr</a:t>
            </a:r>
            <a:endParaRPr lang="en-US" dirty="0"/>
          </a:p>
          <a:p>
            <a:pPr>
              <a:spcBef>
                <a:spcPts val="300"/>
              </a:spcBef>
            </a:pPr>
            <a:r>
              <a:rPr lang="en-US" dirty="0" err="1"/>
              <a:t>K</a:t>
            </a:r>
            <a:r>
              <a:rPr lang="en-US" baseline="-25000" dirty="0" err="1"/>
              <a:t>eff</a:t>
            </a:r>
            <a:r>
              <a:rPr lang="en-US" dirty="0"/>
              <a:t>= K</a:t>
            </a:r>
            <a:r>
              <a:rPr lang="en-US" baseline="-25000" dirty="0"/>
              <a:t>1km </a:t>
            </a:r>
            <a:r>
              <a:rPr lang="en-US" dirty="0"/>
              <a:t>D</a:t>
            </a:r>
            <a:r>
              <a:rPr lang="en-US" baseline="-25000" dirty="0"/>
              <a:t>inkm</a:t>
            </a:r>
            <a:r>
              <a:rPr lang="en-US" baseline="30000" dirty="0"/>
              <a:t>0.9</a:t>
            </a:r>
          </a:p>
          <a:p>
            <a:pPr>
              <a:spcBef>
                <a:spcPts val="300"/>
              </a:spcBef>
            </a:pPr>
            <a:endParaRPr lang="en-US" baseline="30000" dirty="0"/>
          </a:p>
          <a:p>
            <a:r>
              <a:rPr lang="en-US" dirty="0">
                <a:solidFill>
                  <a:schemeClr val="accent6">
                    <a:lumMod val="60000"/>
                    <a:lumOff val="40000"/>
                  </a:schemeClr>
                </a:solidFill>
              </a:rPr>
              <a:t>Reasonably consistent with observations         </a:t>
            </a:r>
          </a:p>
          <a:p>
            <a:pPr marL="285750" indent="-285750">
              <a:buFont typeface="Arial" panose="020B0604020202020204" pitchFamily="34" charset="0"/>
              <a:buChar char="•"/>
            </a:pPr>
            <a:r>
              <a:rPr lang="en-US" dirty="0"/>
              <a:t>Most craters now disappear at d/D~0.03-0.05, which comports with experience.</a:t>
            </a:r>
          </a:p>
          <a:p>
            <a:pPr marL="285750" indent="-285750">
              <a:buFont typeface="Arial" panose="020B0604020202020204" pitchFamily="34" charset="0"/>
              <a:buChar char="•"/>
            </a:pPr>
            <a:r>
              <a:rPr lang="en-US" dirty="0"/>
              <a:t>Median d/D from 35-250m matches Mahanti et al.’s data.</a:t>
            </a:r>
          </a:p>
        </p:txBody>
      </p:sp>
      <p:pic>
        <p:nvPicPr>
          <p:cNvPr id="17" name="Picture 16">
            <a:extLst>
              <a:ext uri="{FF2B5EF4-FFF2-40B4-BE49-F238E27FC236}">
                <a16:creationId xmlns:a16="http://schemas.microsoft.com/office/drawing/2014/main" id="{5582B2E2-29E2-46A5-B0A6-2829A045B060}"/>
              </a:ext>
            </a:extLst>
          </p:cNvPr>
          <p:cNvPicPr>
            <a:picLocks noChangeAspect="1"/>
          </p:cNvPicPr>
          <p:nvPr/>
        </p:nvPicPr>
        <p:blipFill>
          <a:blip r:embed="rId2"/>
          <a:stretch>
            <a:fillRect/>
          </a:stretch>
        </p:blipFill>
        <p:spPr>
          <a:xfrm>
            <a:off x="4876800" y="1710776"/>
            <a:ext cx="3378930" cy="2979211"/>
          </a:xfrm>
          <a:prstGeom prst="rect">
            <a:avLst/>
          </a:prstGeom>
        </p:spPr>
      </p:pic>
      <p:sp>
        <p:nvSpPr>
          <p:cNvPr id="18" name="Rectangle 17">
            <a:extLst>
              <a:ext uri="{FF2B5EF4-FFF2-40B4-BE49-F238E27FC236}">
                <a16:creationId xmlns:a16="http://schemas.microsoft.com/office/drawing/2014/main" id="{E7AB240F-1373-4E3F-827A-E5A2304EBF59}"/>
              </a:ext>
            </a:extLst>
          </p:cNvPr>
          <p:cNvSpPr/>
          <p:nvPr/>
        </p:nvSpPr>
        <p:spPr>
          <a:xfrm>
            <a:off x="6634423" y="2908343"/>
            <a:ext cx="1378867" cy="646331"/>
          </a:xfrm>
          <a:prstGeom prst="rect">
            <a:avLst/>
          </a:prstGeom>
        </p:spPr>
        <p:txBody>
          <a:bodyPr wrap="square">
            <a:spAutoFit/>
          </a:bodyPr>
          <a:lstStyle/>
          <a:p>
            <a:r>
              <a:rPr lang="en-US" sz="1200" dirty="0"/>
              <a:t>Mahanti et al </a:t>
            </a:r>
          </a:p>
          <a:p>
            <a:r>
              <a:rPr lang="en-US" sz="1200" dirty="0"/>
              <a:t>35m-250m</a:t>
            </a:r>
          </a:p>
          <a:p>
            <a:r>
              <a:rPr lang="en-US" sz="1200" dirty="0"/>
              <a:t>Median=0.07</a:t>
            </a:r>
          </a:p>
        </p:txBody>
      </p:sp>
      <p:cxnSp>
        <p:nvCxnSpPr>
          <p:cNvPr id="19" name="Straight Arrow Connector 18">
            <a:extLst>
              <a:ext uri="{FF2B5EF4-FFF2-40B4-BE49-F238E27FC236}">
                <a16:creationId xmlns:a16="http://schemas.microsoft.com/office/drawing/2014/main" id="{097C2D39-081A-4753-9E9B-147F2695A729}"/>
              </a:ext>
            </a:extLst>
          </p:cNvPr>
          <p:cNvCxnSpPr>
            <a:cxnSpLocks/>
          </p:cNvCxnSpPr>
          <p:nvPr/>
        </p:nvCxnSpPr>
        <p:spPr>
          <a:xfrm flipH="1">
            <a:off x="6096000" y="3094479"/>
            <a:ext cx="5384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B17A77B1-0C50-49F0-B287-79837790028B}"/>
              </a:ext>
            </a:extLst>
          </p:cNvPr>
          <p:cNvSpPr/>
          <p:nvPr/>
        </p:nvSpPr>
        <p:spPr>
          <a:xfrm>
            <a:off x="10664366" y="4527649"/>
            <a:ext cx="1378867" cy="276999"/>
          </a:xfrm>
          <a:prstGeom prst="rect">
            <a:avLst/>
          </a:prstGeom>
        </p:spPr>
        <p:txBody>
          <a:bodyPr wrap="square">
            <a:spAutoFit/>
          </a:bodyPr>
          <a:lstStyle/>
          <a:p>
            <a:r>
              <a:rPr lang="en-US" sz="1200" dirty="0">
                <a:solidFill>
                  <a:schemeClr val="accent6">
                    <a:lumMod val="20000"/>
                    <a:lumOff val="80000"/>
                  </a:schemeClr>
                </a:solidFill>
              </a:rPr>
              <a:t>Median=0.07</a:t>
            </a:r>
          </a:p>
        </p:txBody>
      </p:sp>
      <p:cxnSp>
        <p:nvCxnSpPr>
          <p:cNvPr id="21" name="Straight Arrow Connector 20">
            <a:extLst>
              <a:ext uri="{FF2B5EF4-FFF2-40B4-BE49-F238E27FC236}">
                <a16:creationId xmlns:a16="http://schemas.microsoft.com/office/drawing/2014/main" id="{5DD6F72C-3186-4CEE-8B5F-52BA83902113}"/>
              </a:ext>
            </a:extLst>
          </p:cNvPr>
          <p:cNvCxnSpPr>
            <a:cxnSpLocks/>
          </p:cNvCxnSpPr>
          <p:nvPr/>
        </p:nvCxnSpPr>
        <p:spPr>
          <a:xfrm flipH="1" flipV="1">
            <a:off x="10232742" y="4284679"/>
            <a:ext cx="483544" cy="349328"/>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22" name="Content Placeholder 3">
            <a:extLst>
              <a:ext uri="{FF2B5EF4-FFF2-40B4-BE49-F238E27FC236}">
                <a16:creationId xmlns:a16="http://schemas.microsoft.com/office/drawing/2014/main" id="{77D63DD1-1BDD-4BEF-9C37-76B7225FBB82}"/>
              </a:ext>
            </a:extLst>
          </p:cNvPr>
          <p:cNvSpPr txBox="1">
            <a:spLocks/>
          </p:cNvSpPr>
          <p:nvPr/>
        </p:nvSpPr>
        <p:spPr bwMode="auto">
          <a:xfrm>
            <a:off x="8255729" y="1713020"/>
            <a:ext cx="2770233" cy="279400"/>
          </a:xfrm>
          <a:prstGeom prst="rect">
            <a:avLst/>
          </a:prstGeom>
          <a:noFill/>
          <a:ln>
            <a:noFill/>
          </a:ln>
          <a:effectLst/>
          <a:extLst>
            <a:ext uri="{909E8E84-426E-40dd-AFC4-6F175D3DCCD1}">
              <a14:hiddenFill xmlns:lc="http://schemas.openxmlformats.org/drawingml/2006/lockedCanvas" xmlns:a14="http://schemas.microsoft.com/office/drawing/2010/main" xmlns="">
                <a:solidFill>
                  <a:schemeClr val="accent1"/>
                </a:solidFill>
              </a14:hiddenFill>
            </a:ext>
            <a:ext uri="{91240B29-F687-4f45-9708-019B960494DF}">
              <a14:hiddenLine xmlns:lc="http://schemas.openxmlformats.org/drawingml/2006/lockedCanvas" xmlns:a14="http://schemas.microsoft.com/office/drawing/2010/main" xmlns="" w="9525">
                <a:solidFill>
                  <a:schemeClr val="tx1"/>
                </a:solidFill>
                <a:miter lim="800000"/>
                <a:headEnd/>
                <a:tailEnd/>
              </a14:hiddenLine>
            </a:ext>
            <a:ext uri="{AF507438-7753-43e0-B8FC-AC1667EBCBE1}">
              <a14:hiddenEffects xmlns:lc="http://schemas.openxmlformats.org/drawingml/2006/lockedCanvas" xmlns:a14="http://schemas.microsoft.com/office/drawing/2010/main" xmlns="">
                <a:effectLst>
                  <a:outerShdw dist="35921" dir="2700000" algn="ctr" rotWithShape="0">
                    <a:schemeClr val="bg2"/>
                  </a:outerShdw>
                </a:effectLst>
              </a14:hiddenEffects>
            </a:ext>
          </a:extLst>
        </p:spPr>
        <p:txBody>
          <a:bodyPr/>
          <a:lstStyle>
            <a:defPPr>
              <a:defRPr lang="en-US"/>
            </a:defPPr>
            <a:lvl1pPr algn="l" rtl="0" fontAlgn="base">
              <a:spcBef>
                <a:spcPct val="0"/>
              </a:spcBef>
              <a:spcAft>
                <a:spcPct val="0"/>
              </a:spcAft>
              <a:defRPr kern="1200">
                <a:solidFill>
                  <a:schemeClr val="tx1"/>
                </a:solidFill>
                <a:latin typeface="Garamond" charset="0"/>
                <a:ea typeface="MS PGothic" charset="0"/>
                <a:cs typeface="MS PGothic" charset="0"/>
              </a:defRPr>
            </a:lvl1pPr>
            <a:lvl2pPr marL="457200" algn="l" rtl="0" fontAlgn="base">
              <a:spcBef>
                <a:spcPct val="0"/>
              </a:spcBef>
              <a:spcAft>
                <a:spcPct val="0"/>
              </a:spcAft>
              <a:defRPr kern="1200">
                <a:solidFill>
                  <a:schemeClr val="tx1"/>
                </a:solidFill>
                <a:latin typeface="Garamond" charset="0"/>
                <a:ea typeface="MS PGothic" charset="0"/>
                <a:cs typeface="MS PGothic" charset="0"/>
              </a:defRPr>
            </a:lvl2pPr>
            <a:lvl3pPr marL="914400" algn="l" rtl="0" fontAlgn="base">
              <a:spcBef>
                <a:spcPct val="0"/>
              </a:spcBef>
              <a:spcAft>
                <a:spcPct val="0"/>
              </a:spcAft>
              <a:defRPr kern="1200">
                <a:solidFill>
                  <a:schemeClr val="tx1"/>
                </a:solidFill>
                <a:latin typeface="Garamond" charset="0"/>
                <a:ea typeface="MS PGothic" charset="0"/>
                <a:cs typeface="MS PGothic" charset="0"/>
              </a:defRPr>
            </a:lvl3pPr>
            <a:lvl4pPr marL="1371600" algn="l" rtl="0" fontAlgn="base">
              <a:spcBef>
                <a:spcPct val="0"/>
              </a:spcBef>
              <a:spcAft>
                <a:spcPct val="0"/>
              </a:spcAft>
              <a:defRPr kern="1200">
                <a:solidFill>
                  <a:schemeClr val="tx1"/>
                </a:solidFill>
                <a:latin typeface="Garamond" charset="0"/>
                <a:ea typeface="MS PGothic" charset="0"/>
                <a:cs typeface="MS PGothic" charset="0"/>
              </a:defRPr>
            </a:lvl4pPr>
            <a:lvl5pPr marL="1828800" algn="l" rtl="0" fontAlgn="base">
              <a:spcBef>
                <a:spcPct val="0"/>
              </a:spcBef>
              <a:spcAft>
                <a:spcPct val="0"/>
              </a:spcAft>
              <a:defRPr kern="1200">
                <a:solidFill>
                  <a:schemeClr val="tx1"/>
                </a:solidFill>
                <a:latin typeface="Garamond" charset="0"/>
                <a:ea typeface="MS PGothic" charset="0"/>
                <a:cs typeface="MS PGothic" charset="0"/>
              </a:defRPr>
            </a:lvl5pPr>
            <a:lvl6pPr marL="2286000" algn="l" defTabSz="457200" rtl="0" eaLnBrk="1" latinLnBrk="0" hangingPunct="1">
              <a:defRPr kern="1200">
                <a:solidFill>
                  <a:schemeClr val="tx1"/>
                </a:solidFill>
                <a:latin typeface="Garamond" charset="0"/>
                <a:ea typeface="MS PGothic" charset="0"/>
                <a:cs typeface="MS PGothic" charset="0"/>
              </a:defRPr>
            </a:lvl6pPr>
            <a:lvl7pPr marL="2743200" algn="l" defTabSz="457200" rtl="0" eaLnBrk="1" latinLnBrk="0" hangingPunct="1">
              <a:defRPr kern="1200">
                <a:solidFill>
                  <a:schemeClr val="tx1"/>
                </a:solidFill>
                <a:latin typeface="Garamond" charset="0"/>
                <a:ea typeface="MS PGothic" charset="0"/>
                <a:cs typeface="MS PGothic" charset="0"/>
              </a:defRPr>
            </a:lvl7pPr>
            <a:lvl8pPr marL="3200400" algn="l" defTabSz="457200" rtl="0" eaLnBrk="1" latinLnBrk="0" hangingPunct="1">
              <a:defRPr kern="1200">
                <a:solidFill>
                  <a:schemeClr val="tx1"/>
                </a:solidFill>
                <a:latin typeface="Garamond" charset="0"/>
                <a:ea typeface="MS PGothic" charset="0"/>
                <a:cs typeface="MS PGothic" charset="0"/>
              </a:defRPr>
            </a:lvl8pPr>
            <a:lvl9pPr marL="3657600" algn="l" defTabSz="457200" rtl="0" eaLnBrk="1" latinLnBrk="0" hangingPunct="1">
              <a:defRPr kern="1200">
                <a:solidFill>
                  <a:schemeClr val="tx1"/>
                </a:solidFill>
                <a:latin typeface="Garamond" charset="0"/>
                <a:ea typeface="MS PGothic" charset="0"/>
                <a:cs typeface="MS PGothic" charset="0"/>
              </a:defRPr>
            </a:lvl9pPr>
          </a:lstStyle>
          <a:p>
            <a:pPr>
              <a:lnSpc>
                <a:spcPct val="90000"/>
              </a:lnSpc>
              <a:spcBef>
                <a:spcPct val="20000"/>
              </a:spcBef>
              <a:buClr>
                <a:schemeClr val="hlink"/>
              </a:buClr>
              <a:buSzPct val="70000"/>
              <a:buFont typeface="Wingdings" charset="0"/>
              <a:buNone/>
              <a:defRPr/>
            </a:pPr>
            <a:r>
              <a:rPr lang="en-US" sz="1300" dirty="0">
                <a:solidFill>
                  <a:schemeClr val="bg1"/>
                </a:solidFill>
                <a:effectLst>
                  <a:outerShdw blurRad="38100" dist="38100" dir="2700000" algn="tl">
                    <a:srgbClr val="000514"/>
                  </a:outerShdw>
                </a:effectLst>
                <a:latin typeface="Calibri" panose="020F0502020204030204" pitchFamily="34" charset="0"/>
              </a:rPr>
              <a:t>Modified from Mahanti et al. Fig. 11</a:t>
            </a:r>
          </a:p>
          <a:p>
            <a:pPr>
              <a:lnSpc>
                <a:spcPct val="90000"/>
              </a:lnSpc>
              <a:spcBef>
                <a:spcPct val="20000"/>
              </a:spcBef>
              <a:buClr>
                <a:schemeClr val="hlink"/>
              </a:buClr>
              <a:buSzPct val="70000"/>
              <a:buFont typeface="Wingdings" charset="0"/>
              <a:buNone/>
              <a:defRPr/>
            </a:pPr>
            <a:endParaRPr lang="en-US" sz="1300" dirty="0">
              <a:solidFill>
                <a:schemeClr val="bg1"/>
              </a:solidFill>
              <a:effectLst>
                <a:outerShdw blurRad="38100" dist="38100" dir="2700000" algn="tl">
                  <a:srgbClr val="000514"/>
                </a:outerShdw>
              </a:effectLst>
              <a:latin typeface="Calibri" panose="020F0502020204030204" pitchFamily="34" charset="0"/>
            </a:endParaRPr>
          </a:p>
          <a:p>
            <a:pPr>
              <a:lnSpc>
                <a:spcPct val="90000"/>
              </a:lnSpc>
              <a:spcBef>
                <a:spcPct val="20000"/>
              </a:spcBef>
              <a:buClr>
                <a:schemeClr val="hlink"/>
              </a:buClr>
              <a:buSzPct val="70000"/>
              <a:buFont typeface="Wingdings" charset="0"/>
              <a:buNone/>
              <a:defRPr/>
            </a:pPr>
            <a:r>
              <a:rPr lang="en-US" sz="1300" dirty="0">
                <a:solidFill>
                  <a:schemeClr val="bg1"/>
                </a:solidFill>
                <a:effectLst>
                  <a:outerShdw blurRad="38100" dist="38100" dir="2700000" algn="tl">
                    <a:srgbClr val="000514"/>
                  </a:outerShdw>
                </a:effectLst>
                <a:latin typeface="Calibri" panose="020F0502020204030204" pitchFamily="34" charset="0"/>
              </a:rPr>
              <a:t>35m – 250 m only</a:t>
            </a:r>
          </a:p>
        </p:txBody>
      </p:sp>
      <p:graphicFrame>
        <p:nvGraphicFramePr>
          <p:cNvPr id="25" name="Chart 24">
            <a:extLst>
              <a:ext uri="{FF2B5EF4-FFF2-40B4-BE49-F238E27FC236}">
                <a16:creationId xmlns:a16="http://schemas.microsoft.com/office/drawing/2014/main" id="{A3441008-EC92-40E8-95F8-97E05CF27762}"/>
              </a:ext>
            </a:extLst>
          </p:cNvPr>
          <p:cNvGraphicFramePr>
            <a:graphicFrameLocks/>
          </p:cNvGraphicFramePr>
          <p:nvPr>
            <p:extLst>
              <p:ext uri="{D42A27DB-BD31-4B8C-83A1-F6EECF244321}">
                <p14:modId xmlns:p14="http://schemas.microsoft.com/office/powerpoint/2010/main" val="2628689346"/>
              </p:ext>
            </p:extLst>
          </p:nvPr>
        </p:nvGraphicFramePr>
        <p:xfrm>
          <a:off x="8347586" y="2560144"/>
          <a:ext cx="3682997" cy="3886036"/>
        </p:xfrm>
        <a:graphic>
          <a:graphicData uri="http://schemas.openxmlformats.org/drawingml/2006/chart">
            <c:chart xmlns:c="http://schemas.openxmlformats.org/drawingml/2006/chart" xmlns:r="http://schemas.openxmlformats.org/officeDocument/2006/relationships" r:id="rId3"/>
          </a:graphicData>
        </a:graphic>
      </p:graphicFrame>
      <p:cxnSp>
        <p:nvCxnSpPr>
          <p:cNvPr id="26" name="Straight Arrow Connector 25">
            <a:extLst>
              <a:ext uri="{FF2B5EF4-FFF2-40B4-BE49-F238E27FC236}">
                <a16:creationId xmlns:a16="http://schemas.microsoft.com/office/drawing/2014/main" id="{61223844-C1FA-4814-9EB2-828E1A65D3F8}"/>
              </a:ext>
            </a:extLst>
          </p:cNvPr>
          <p:cNvCxnSpPr>
            <a:cxnSpLocks/>
          </p:cNvCxnSpPr>
          <p:nvPr/>
        </p:nvCxnSpPr>
        <p:spPr>
          <a:xfrm flipH="1" flipV="1">
            <a:off x="6698806" y="1992420"/>
            <a:ext cx="538424" cy="2829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9BB1ACCB-70CF-4CCD-B392-D8124FD5EEC1}"/>
              </a:ext>
            </a:extLst>
          </p:cNvPr>
          <p:cNvSpPr/>
          <p:nvPr/>
        </p:nvSpPr>
        <p:spPr>
          <a:xfrm>
            <a:off x="6634424" y="2281862"/>
            <a:ext cx="1378867" cy="276999"/>
          </a:xfrm>
          <a:prstGeom prst="rect">
            <a:avLst/>
          </a:prstGeom>
        </p:spPr>
        <p:txBody>
          <a:bodyPr wrap="square">
            <a:spAutoFit/>
          </a:bodyPr>
          <a:lstStyle/>
          <a:p>
            <a:r>
              <a:rPr lang="en-US" sz="1200" dirty="0"/>
              <a:t>Note extended tail</a:t>
            </a:r>
          </a:p>
        </p:txBody>
      </p:sp>
    </p:spTree>
    <p:extLst>
      <p:ext uri="{BB962C8B-B14F-4D97-AF65-F5344CB8AC3E}">
        <p14:creationId xmlns:p14="http://schemas.microsoft.com/office/powerpoint/2010/main" val="1415117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3CEDF3-C931-4AB1-B7F8-E7922CDB2566}"/>
              </a:ext>
            </a:extLst>
          </p:cNvPr>
          <p:cNvSpPr>
            <a:spLocks noGrp="1"/>
          </p:cNvSpPr>
          <p:nvPr>
            <p:ph type="title"/>
          </p:nvPr>
        </p:nvSpPr>
        <p:spPr>
          <a:xfrm>
            <a:off x="960120" y="1104144"/>
            <a:ext cx="10393680" cy="646331"/>
          </a:xfrm>
        </p:spPr>
        <p:txBody>
          <a:bodyPr/>
          <a:lstStyle/>
          <a:p>
            <a:r>
              <a:rPr lang="en-US" dirty="0"/>
              <a:t>d/D synthetic data (Mahanti fresh craters)</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18</a:t>
            </a:fld>
            <a:endParaRPr lang="en-US"/>
          </a:p>
        </p:txBody>
      </p:sp>
      <p:sp>
        <p:nvSpPr>
          <p:cNvPr id="5" name="Content Placeholder 10">
            <a:extLst>
              <a:ext uri="{FF2B5EF4-FFF2-40B4-BE49-F238E27FC236}">
                <a16:creationId xmlns:a16="http://schemas.microsoft.com/office/drawing/2014/main" id="{20BBE75C-D468-4688-8065-8FF24C3E787F}"/>
              </a:ext>
            </a:extLst>
          </p:cNvPr>
          <p:cNvSpPr>
            <a:spLocks noGrp="1"/>
          </p:cNvSpPr>
          <p:nvPr>
            <p:ph idx="1"/>
          </p:nvPr>
        </p:nvSpPr>
        <p:spPr>
          <a:xfrm>
            <a:off x="603136" y="1898628"/>
            <a:ext cx="3857341" cy="4216539"/>
          </a:xfrm>
        </p:spPr>
        <p:txBody>
          <a:bodyPr/>
          <a:lstStyle/>
          <a:p>
            <a:pPr>
              <a:spcBef>
                <a:spcPts val="300"/>
              </a:spcBef>
            </a:pPr>
            <a:r>
              <a:rPr lang="en-US" dirty="0"/>
              <a:t>Mahanti fresh crater topography</a:t>
            </a:r>
          </a:p>
          <a:p>
            <a:pPr>
              <a:spcBef>
                <a:spcPts val="300"/>
              </a:spcBef>
            </a:pPr>
            <a:r>
              <a:rPr lang="en-US" dirty="0"/>
              <a:t>Equilibrium Lifetimes, Monte Carlo </a:t>
            </a:r>
          </a:p>
          <a:p>
            <a:pPr>
              <a:spcBef>
                <a:spcPts val="300"/>
              </a:spcBef>
            </a:pPr>
            <a:r>
              <a:rPr lang="en-US" dirty="0"/>
              <a:t>D=5-250m crater in 17.6 km</a:t>
            </a:r>
            <a:r>
              <a:rPr lang="en-US" baseline="30000" dirty="0"/>
              <a:t>2 </a:t>
            </a:r>
            <a:r>
              <a:rPr lang="en-US" dirty="0"/>
              <a:t>area</a:t>
            </a:r>
          </a:p>
          <a:p>
            <a:pPr>
              <a:spcBef>
                <a:spcPts val="300"/>
              </a:spcBef>
            </a:pPr>
            <a:endParaRPr lang="en-US" dirty="0"/>
          </a:p>
          <a:p>
            <a:pPr>
              <a:spcBef>
                <a:spcPts val="300"/>
              </a:spcBef>
            </a:pPr>
            <a:r>
              <a:rPr lang="en-US" dirty="0"/>
              <a:t>K</a:t>
            </a:r>
            <a:r>
              <a:rPr lang="en-US" baseline="-25000" dirty="0"/>
              <a:t>1km</a:t>
            </a:r>
            <a:r>
              <a:rPr lang="en-US" dirty="0"/>
              <a:t>=1 m</a:t>
            </a:r>
            <a:r>
              <a:rPr lang="en-US" baseline="30000" dirty="0"/>
              <a:t>2</a:t>
            </a:r>
            <a:r>
              <a:rPr lang="en-US" dirty="0"/>
              <a:t>/</a:t>
            </a:r>
            <a:r>
              <a:rPr lang="en-US" dirty="0" err="1"/>
              <a:t>Myr</a:t>
            </a:r>
            <a:endParaRPr lang="en-US" dirty="0"/>
          </a:p>
          <a:p>
            <a:pPr>
              <a:spcBef>
                <a:spcPts val="300"/>
              </a:spcBef>
            </a:pPr>
            <a:r>
              <a:rPr lang="en-US" dirty="0" err="1"/>
              <a:t>K</a:t>
            </a:r>
            <a:r>
              <a:rPr lang="en-US" baseline="-25000" dirty="0" err="1"/>
              <a:t>eff</a:t>
            </a:r>
            <a:r>
              <a:rPr lang="en-US" dirty="0"/>
              <a:t>= K</a:t>
            </a:r>
            <a:r>
              <a:rPr lang="en-US" baseline="-25000" dirty="0"/>
              <a:t>1km </a:t>
            </a:r>
            <a:r>
              <a:rPr lang="en-US" dirty="0"/>
              <a:t>D</a:t>
            </a:r>
            <a:r>
              <a:rPr lang="en-US" baseline="-25000" dirty="0"/>
              <a:t>inkm</a:t>
            </a:r>
            <a:r>
              <a:rPr lang="en-US" baseline="30000" dirty="0"/>
              <a:t>0.9</a:t>
            </a:r>
          </a:p>
          <a:p>
            <a:endParaRPr lang="en-US" dirty="0">
              <a:solidFill>
                <a:schemeClr val="accent6">
                  <a:lumMod val="60000"/>
                  <a:lumOff val="40000"/>
                </a:schemeClr>
              </a:solidFill>
            </a:endParaRPr>
          </a:p>
          <a:p>
            <a:r>
              <a:rPr lang="en-US" dirty="0">
                <a:solidFill>
                  <a:schemeClr val="accent6">
                    <a:lumMod val="60000"/>
                    <a:lumOff val="40000"/>
                  </a:schemeClr>
                </a:solidFill>
              </a:rPr>
              <a:t>CDF to smaller scales.</a:t>
            </a:r>
          </a:p>
          <a:p>
            <a:endParaRPr lang="en-US" dirty="0">
              <a:solidFill>
                <a:schemeClr val="accent6">
                  <a:lumMod val="60000"/>
                  <a:lumOff val="40000"/>
                </a:schemeClr>
              </a:solidFill>
            </a:endParaRPr>
          </a:p>
          <a:p>
            <a:pPr>
              <a:spcBef>
                <a:spcPts val="0"/>
              </a:spcBef>
            </a:pPr>
            <a:r>
              <a:rPr lang="en-US" dirty="0">
                <a:solidFill>
                  <a:schemeClr val="accent6">
                    <a:lumMod val="60000"/>
                    <a:lumOff val="40000"/>
                  </a:schemeClr>
                </a:solidFill>
              </a:rPr>
              <a:t>Medians decrease when considering  smaller D</a:t>
            </a:r>
          </a:p>
          <a:p>
            <a:pPr>
              <a:spcBef>
                <a:spcPts val="0"/>
              </a:spcBef>
            </a:pPr>
            <a:r>
              <a:rPr lang="en-US" dirty="0">
                <a:solidFill>
                  <a:schemeClr val="accent6">
                    <a:lumMod val="60000"/>
                    <a:lumOff val="40000"/>
                  </a:schemeClr>
                </a:solidFill>
              </a:rPr>
              <a:t>(track 60-70% of fresh crater value)</a:t>
            </a:r>
            <a:endParaRPr lang="en-US" dirty="0"/>
          </a:p>
          <a:p>
            <a:pPr>
              <a:spcBef>
                <a:spcPts val="300"/>
              </a:spcBef>
            </a:pPr>
            <a:endParaRPr lang="en-US" baseline="30000" dirty="0"/>
          </a:p>
        </p:txBody>
      </p:sp>
      <p:graphicFrame>
        <p:nvGraphicFramePr>
          <p:cNvPr id="6" name="Chart 5">
            <a:extLst>
              <a:ext uri="{FF2B5EF4-FFF2-40B4-BE49-F238E27FC236}">
                <a16:creationId xmlns:a16="http://schemas.microsoft.com/office/drawing/2014/main" id="{5FA88A1C-B07F-4B29-8604-61CE012E4513}"/>
              </a:ext>
            </a:extLst>
          </p:cNvPr>
          <p:cNvGraphicFramePr>
            <a:graphicFrameLocks/>
          </p:cNvGraphicFramePr>
          <p:nvPr>
            <p:extLst>
              <p:ext uri="{D42A27DB-BD31-4B8C-83A1-F6EECF244321}">
                <p14:modId xmlns:p14="http://schemas.microsoft.com/office/powerpoint/2010/main" val="718354265"/>
              </p:ext>
            </p:extLst>
          </p:nvPr>
        </p:nvGraphicFramePr>
        <p:xfrm>
          <a:off x="4460477" y="1783300"/>
          <a:ext cx="7128387" cy="4643437"/>
        </p:xfrm>
        <a:graphic>
          <a:graphicData uri="http://schemas.openxmlformats.org/drawingml/2006/chart">
            <c:chart xmlns:c="http://schemas.openxmlformats.org/drawingml/2006/chart" xmlns:r="http://schemas.openxmlformats.org/officeDocument/2006/relationships" r:id="rId2"/>
          </a:graphicData>
        </a:graphic>
      </p:graphicFrame>
      <p:sp>
        <p:nvSpPr>
          <p:cNvPr id="7" name="Rectangle 6">
            <a:extLst>
              <a:ext uri="{FF2B5EF4-FFF2-40B4-BE49-F238E27FC236}">
                <a16:creationId xmlns:a16="http://schemas.microsoft.com/office/drawing/2014/main" id="{9161098D-DBAE-4AC4-B63A-C4CB98A910BF}"/>
              </a:ext>
            </a:extLst>
          </p:cNvPr>
          <p:cNvSpPr/>
          <p:nvPr/>
        </p:nvSpPr>
        <p:spPr>
          <a:xfrm>
            <a:off x="9355319" y="2682201"/>
            <a:ext cx="1745300" cy="276999"/>
          </a:xfrm>
          <a:prstGeom prst="rect">
            <a:avLst/>
          </a:prstGeom>
        </p:spPr>
        <p:txBody>
          <a:bodyPr wrap="square">
            <a:spAutoFit/>
          </a:bodyPr>
          <a:lstStyle/>
          <a:p>
            <a:r>
              <a:rPr lang="en-US" sz="1200" dirty="0">
                <a:solidFill>
                  <a:srgbClr val="FFFF00"/>
                </a:solidFill>
              </a:rPr>
              <a:t>Note this extended tail.  </a:t>
            </a:r>
          </a:p>
        </p:txBody>
      </p:sp>
      <p:cxnSp>
        <p:nvCxnSpPr>
          <p:cNvPr id="8" name="Straight Arrow Connector 7">
            <a:extLst>
              <a:ext uri="{FF2B5EF4-FFF2-40B4-BE49-F238E27FC236}">
                <a16:creationId xmlns:a16="http://schemas.microsoft.com/office/drawing/2014/main" id="{6DCF6251-EDC4-44A0-ACC9-165B76BB955A}"/>
              </a:ext>
            </a:extLst>
          </p:cNvPr>
          <p:cNvCxnSpPr>
            <a:cxnSpLocks/>
          </p:cNvCxnSpPr>
          <p:nvPr/>
        </p:nvCxnSpPr>
        <p:spPr>
          <a:xfrm flipH="1" flipV="1">
            <a:off x="8495072" y="2163097"/>
            <a:ext cx="860248" cy="629264"/>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743900EA-AAE8-43AD-82B2-25E62F85636B}"/>
              </a:ext>
            </a:extLst>
          </p:cNvPr>
          <p:cNvSpPr/>
          <p:nvPr/>
        </p:nvSpPr>
        <p:spPr>
          <a:xfrm>
            <a:off x="8097477" y="4292718"/>
            <a:ext cx="1745300" cy="276999"/>
          </a:xfrm>
          <a:prstGeom prst="rect">
            <a:avLst/>
          </a:prstGeom>
        </p:spPr>
        <p:txBody>
          <a:bodyPr wrap="square">
            <a:spAutoFit/>
          </a:bodyPr>
          <a:lstStyle/>
          <a:p>
            <a:r>
              <a:rPr lang="en-US" sz="1200" dirty="0">
                <a:solidFill>
                  <a:srgbClr val="FFFF00"/>
                </a:solidFill>
              </a:rPr>
              <a:t>Median = 0.05</a:t>
            </a:r>
          </a:p>
        </p:txBody>
      </p:sp>
      <p:cxnSp>
        <p:nvCxnSpPr>
          <p:cNvPr id="11" name="Straight Arrow Connector 10">
            <a:extLst>
              <a:ext uri="{FF2B5EF4-FFF2-40B4-BE49-F238E27FC236}">
                <a16:creationId xmlns:a16="http://schemas.microsoft.com/office/drawing/2014/main" id="{1F7FF09A-5C05-44ED-8BAB-E5AEC9589FFA}"/>
              </a:ext>
            </a:extLst>
          </p:cNvPr>
          <p:cNvCxnSpPr>
            <a:cxnSpLocks/>
          </p:cNvCxnSpPr>
          <p:nvPr/>
        </p:nvCxnSpPr>
        <p:spPr>
          <a:xfrm flipH="1" flipV="1">
            <a:off x="7237230" y="3773614"/>
            <a:ext cx="860248" cy="629264"/>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86E555A-FF73-49B1-BDB7-D15B6373EB9A}"/>
              </a:ext>
            </a:extLst>
          </p:cNvPr>
          <p:cNvCxnSpPr>
            <a:cxnSpLocks/>
          </p:cNvCxnSpPr>
          <p:nvPr/>
        </p:nvCxnSpPr>
        <p:spPr>
          <a:xfrm flipH="1">
            <a:off x="6714007" y="5112774"/>
            <a:ext cx="1310663" cy="364996"/>
          </a:xfrm>
          <a:prstGeom prst="straightConnector1">
            <a:avLst/>
          </a:prstGeom>
          <a:ln>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FAB95A4E-84C5-4008-8E1A-7FA28355D991}"/>
              </a:ext>
            </a:extLst>
          </p:cNvPr>
          <p:cNvSpPr/>
          <p:nvPr/>
        </p:nvSpPr>
        <p:spPr>
          <a:xfrm>
            <a:off x="8024670" y="4921982"/>
            <a:ext cx="1745300" cy="276999"/>
          </a:xfrm>
          <a:prstGeom prst="rect">
            <a:avLst/>
          </a:prstGeom>
        </p:spPr>
        <p:txBody>
          <a:bodyPr wrap="square">
            <a:spAutoFit/>
          </a:bodyPr>
          <a:lstStyle/>
          <a:p>
            <a:r>
              <a:rPr lang="en-US" sz="1200" dirty="0">
                <a:solidFill>
                  <a:srgbClr val="FFFF00"/>
                </a:solidFill>
              </a:rPr>
              <a:t>Min visible ~0.03</a:t>
            </a:r>
          </a:p>
        </p:txBody>
      </p:sp>
    </p:spTree>
    <p:extLst>
      <p:ext uri="{BB962C8B-B14F-4D97-AF65-F5344CB8AC3E}">
        <p14:creationId xmlns:p14="http://schemas.microsoft.com/office/powerpoint/2010/main" val="2281074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3CEDF3-C931-4AB1-B7F8-E7922CDB2566}"/>
              </a:ext>
            </a:extLst>
          </p:cNvPr>
          <p:cNvSpPr>
            <a:spLocks noGrp="1"/>
          </p:cNvSpPr>
          <p:nvPr>
            <p:ph type="title"/>
          </p:nvPr>
        </p:nvSpPr>
        <p:spPr>
          <a:xfrm>
            <a:off x="960120" y="1104144"/>
            <a:ext cx="10393680" cy="646331"/>
          </a:xfrm>
        </p:spPr>
        <p:txBody>
          <a:bodyPr/>
          <a:lstStyle/>
          <a:p>
            <a:r>
              <a:rPr lang="en-US" dirty="0"/>
              <a:t>(More) Confident Conclusions</a:t>
            </a:r>
          </a:p>
        </p:txBody>
      </p:sp>
      <p:sp>
        <p:nvSpPr>
          <p:cNvPr id="2" name="Content Placeholder 1">
            <a:extLst>
              <a:ext uri="{FF2B5EF4-FFF2-40B4-BE49-F238E27FC236}">
                <a16:creationId xmlns:a16="http://schemas.microsoft.com/office/drawing/2014/main" id="{9BF41CFE-71F5-4FBF-9522-90DCA16041AA}"/>
              </a:ext>
            </a:extLst>
          </p:cNvPr>
          <p:cNvSpPr>
            <a:spLocks noGrp="1"/>
          </p:cNvSpPr>
          <p:nvPr>
            <p:ph idx="1"/>
          </p:nvPr>
        </p:nvSpPr>
        <p:spPr>
          <a:xfrm>
            <a:off x="966930" y="2271860"/>
            <a:ext cx="10619923" cy="3524042"/>
          </a:xfrm>
        </p:spPr>
        <p:txBody>
          <a:bodyPr/>
          <a:lstStyle/>
          <a:p>
            <a:pPr marL="342900" indent="-342900">
              <a:buFont typeface="+mj-lt"/>
              <a:buAutoNum type="arabicPeriod"/>
            </a:pPr>
            <a:r>
              <a:rPr lang="en-US" dirty="0">
                <a:solidFill>
                  <a:schemeClr val="accent4">
                    <a:lumMod val="60000"/>
                    <a:lumOff val="40000"/>
                  </a:schemeClr>
                </a:solidFill>
              </a:rPr>
              <a:t>The tails of the PDF for d/D are sensitive to detectability of craters</a:t>
            </a:r>
            <a:r>
              <a:rPr lang="en-US" dirty="0"/>
              <a:t> (at the shallow end) </a:t>
            </a:r>
            <a:r>
              <a:rPr lang="en-US" dirty="0">
                <a:solidFill>
                  <a:schemeClr val="accent4">
                    <a:lumMod val="60000"/>
                    <a:lumOff val="40000"/>
                  </a:schemeClr>
                </a:solidFill>
              </a:rPr>
              <a:t>and outliers</a:t>
            </a:r>
            <a:r>
              <a:rPr lang="en-US" dirty="0"/>
              <a:t> (at the deep end). All else being equal, measuring only resolved craters tends to bias </a:t>
            </a:r>
            <a:r>
              <a:rPr lang="en-US" i="1" dirty="0"/>
              <a:t>observations </a:t>
            </a:r>
            <a:r>
              <a:rPr lang="en-US" dirty="0"/>
              <a:t>of population statistics high rather than low. </a:t>
            </a:r>
            <a:r>
              <a:rPr lang="en-US" i="1" dirty="0"/>
              <a:t>Deeper craters are always more easily observable.</a:t>
            </a:r>
            <a:r>
              <a:rPr lang="en-US" dirty="0"/>
              <a:t>  </a:t>
            </a:r>
          </a:p>
          <a:p>
            <a:pPr marL="342900" indent="-342900">
              <a:buFont typeface="+mj-lt"/>
              <a:buAutoNum type="arabicPeriod"/>
            </a:pPr>
            <a:r>
              <a:rPr lang="en-US" dirty="0">
                <a:solidFill>
                  <a:schemeClr val="accent4">
                    <a:lumMod val="60000"/>
                    <a:lumOff val="40000"/>
                  </a:schemeClr>
                </a:solidFill>
              </a:rPr>
              <a:t>Degradation </a:t>
            </a:r>
            <a:r>
              <a:rPr lang="en-US" b="1" dirty="0">
                <a:solidFill>
                  <a:schemeClr val="accent4">
                    <a:lumMod val="60000"/>
                    <a:lumOff val="40000"/>
                  </a:schemeClr>
                </a:solidFill>
              </a:rPr>
              <a:t>rates</a:t>
            </a:r>
            <a:r>
              <a:rPr lang="en-US" dirty="0">
                <a:solidFill>
                  <a:schemeClr val="accent4">
                    <a:lumMod val="60000"/>
                    <a:lumOff val="40000"/>
                  </a:schemeClr>
                </a:solidFill>
              </a:rPr>
              <a:t> are substantially enhanced on slopes</a:t>
            </a:r>
            <a:r>
              <a:rPr lang="en-US" dirty="0"/>
              <a:t> (i.e. at baselines &gt;&gt; crater size: on a 1km long slope, the observed </a:t>
            </a:r>
            <a:r>
              <a:rPr lang="en-US" i="1" dirty="0"/>
              <a:t>number </a:t>
            </a:r>
            <a:r>
              <a:rPr lang="en-US" dirty="0"/>
              <a:t>of 10m craters in equilibrium will be much below what is seen on a plains).  The distribution of d/D might also change (see Mahanti). </a:t>
            </a:r>
            <a:r>
              <a:rPr lang="en-US" i="1" dirty="0"/>
              <a:t>Regolith is more mobile on background slopes; craters smooth out faster. </a:t>
            </a:r>
            <a:endParaRPr lang="en-US" dirty="0"/>
          </a:p>
          <a:p>
            <a:pPr marL="342900" indent="-342900">
              <a:buFont typeface="+mj-lt"/>
              <a:buAutoNum type="arabicPeriod"/>
            </a:pPr>
            <a:r>
              <a:rPr lang="en-US" dirty="0">
                <a:solidFill>
                  <a:schemeClr val="accent4">
                    <a:lumMod val="60000"/>
                    <a:lumOff val="40000"/>
                  </a:schemeClr>
                </a:solidFill>
              </a:rPr>
              <a:t>Regardless of degradation rate, distribution of d/D in a population is not symmetric about the median</a:t>
            </a:r>
            <a:r>
              <a:rPr lang="en-US" dirty="0"/>
              <a:t>. Theory and observations are in agreement. </a:t>
            </a:r>
            <a:r>
              <a:rPr lang="en-US" i="1" dirty="0"/>
              <a:t>Degradation process is fast (when curvature and slopes are high), then slow (when degraded).  </a:t>
            </a:r>
            <a:endParaRPr lang="en-US" dirty="0"/>
          </a:p>
          <a:p>
            <a:pPr marL="342900" indent="-342900">
              <a:buFont typeface="+mj-lt"/>
              <a:buAutoNum type="arabicPeriod"/>
            </a:pPr>
            <a:endParaRPr lang="en-US" dirty="0"/>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19</a:t>
            </a:fld>
            <a:endParaRPr lang="en-US"/>
          </a:p>
        </p:txBody>
      </p:sp>
    </p:spTree>
    <p:extLst>
      <p:ext uri="{BB962C8B-B14F-4D97-AF65-F5344CB8AC3E}">
        <p14:creationId xmlns:p14="http://schemas.microsoft.com/office/powerpoint/2010/main" val="3722459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176B7FC-E8B8-4C15-A04D-EDE0E0B7A80F}"/>
              </a:ext>
            </a:extLst>
          </p:cNvPr>
          <p:cNvSpPr>
            <a:spLocks noGrp="1"/>
          </p:cNvSpPr>
          <p:nvPr>
            <p:ph type="title"/>
          </p:nvPr>
        </p:nvSpPr>
        <p:spPr>
          <a:xfrm>
            <a:off x="831850" y="2626597"/>
            <a:ext cx="10515600" cy="1754326"/>
          </a:xfrm>
        </p:spPr>
        <p:txBody>
          <a:bodyPr/>
          <a:lstStyle/>
          <a:p>
            <a:r>
              <a:rPr lang="en-US" dirty="0"/>
              <a:t>Context and Background</a:t>
            </a:r>
            <a:br>
              <a:rPr lang="en-US" dirty="0"/>
            </a:br>
            <a:r>
              <a:rPr lang="en-US" dirty="0"/>
              <a:t>(skip to slide 16 if you only want the best guess model)</a:t>
            </a:r>
          </a:p>
        </p:txBody>
      </p:sp>
      <p:sp>
        <p:nvSpPr>
          <p:cNvPr id="4" name="Slide Number Placeholder 3">
            <a:extLst>
              <a:ext uri="{FF2B5EF4-FFF2-40B4-BE49-F238E27FC236}">
                <a16:creationId xmlns:a16="http://schemas.microsoft.com/office/drawing/2014/main" id="{1182C8F1-CEF9-4C7E-A171-EC322DC4B679}"/>
              </a:ext>
            </a:extLst>
          </p:cNvPr>
          <p:cNvSpPr>
            <a:spLocks noGrp="1"/>
          </p:cNvSpPr>
          <p:nvPr>
            <p:ph type="sldNum" sz="quarter" idx="12"/>
          </p:nvPr>
        </p:nvSpPr>
        <p:spPr/>
        <p:txBody>
          <a:bodyPr/>
          <a:lstStyle/>
          <a:p>
            <a:fld id="{2E8C51FE-49D9-314D-9957-ABBF7DDE8782}" type="slidenum">
              <a:rPr lang="en-US" smtClean="0"/>
              <a:pPr/>
              <a:t>2</a:t>
            </a:fld>
            <a:endParaRPr lang="en-US"/>
          </a:p>
        </p:txBody>
      </p:sp>
    </p:spTree>
    <p:extLst>
      <p:ext uri="{BB962C8B-B14F-4D97-AF65-F5344CB8AC3E}">
        <p14:creationId xmlns:p14="http://schemas.microsoft.com/office/powerpoint/2010/main" val="2215036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F53CEDF3-C931-4AB1-B7F8-E7922CDB2566}"/>
              </a:ext>
            </a:extLst>
          </p:cNvPr>
          <p:cNvSpPr>
            <a:spLocks noGrp="1"/>
          </p:cNvSpPr>
          <p:nvPr>
            <p:ph type="title"/>
          </p:nvPr>
        </p:nvSpPr>
        <p:spPr>
          <a:xfrm>
            <a:off x="960120" y="1104144"/>
            <a:ext cx="10393680" cy="646331"/>
          </a:xfrm>
        </p:spPr>
        <p:txBody>
          <a:bodyPr/>
          <a:lstStyle/>
          <a:p>
            <a:r>
              <a:rPr lang="en-US" dirty="0"/>
              <a:t>(Less) Confident Conclusions</a:t>
            </a:r>
          </a:p>
        </p:txBody>
      </p:sp>
      <p:sp>
        <p:nvSpPr>
          <p:cNvPr id="2" name="Content Placeholder 1">
            <a:extLst>
              <a:ext uri="{FF2B5EF4-FFF2-40B4-BE49-F238E27FC236}">
                <a16:creationId xmlns:a16="http://schemas.microsoft.com/office/drawing/2014/main" id="{9BF41CFE-71F5-4FBF-9522-90DCA16041AA}"/>
              </a:ext>
            </a:extLst>
          </p:cNvPr>
          <p:cNvSpPr>
            <a:spLocks noGrp="1"/>
          </p:cNvSpPr>
          <p:nvPr>
            <p:ph idx="1"/>
          </p:nvPr>
        </p:nvSpPr>
        <p:spPr>
          <a:xfrm>
            <a:off x="966930" y="2271860"/>
            <a:ext cx="10619923" cy="3652282"/>
          </a:xfrm>
        </p:spPr>
        <p:txBody>
          <a:bodyPr/>
          <a:lstStyle/>
          <a:p>
            <a:pPr marL="342900" indent="-342900">
              <a:buFont typeface="+mj-lt"/>
              <a:buAutoNum type="arabicPeriod"/>
            </a:pPr>
            <a:r>
              <a:rPr lang="en-US" dirty="0">
                <a:solidFill>
                  <a:schemeClr val="accent4">
                    <a:lumMod val="60000"/>
                    <a:lumOff val="40000"/>
                  </a:schemeClr>
                </a:solidFill>
              </a:rPr>
              <a:t>Craters don’t reach d/D of zero to be effectively removed from the population.  </a:t>
            </a:r>
            <a:r>
              <a:rPr lang="en-US" dirty="0"/>
              <a:t>A model where craters become hard to detect below ~35-45% of their original depth seems to match behavior.</a:t>
            </a:r>
            <a:endParaRPr lang="en-US" dirty="0">
              <a:solidFill>
                <a:schemeClr val="accent4">
                  <a:lumMod val="60000"/>
                  <a:lumOff val="40000"/>
                </a:schemeClr>
              </a:solidFill>
            </a:endParaRPr>
          </a:p>
          <a:p>
            <a:pPr marL="342900" indent="-342900">
              <a:buFont typeface="+mj-lt"/>
              <a:buAutoNum type="arabicPeriod"/>
            </a:pPr>
            <a:r>
              <a:rPr lang="en-US" dirty="0">
                <a:solidFill>
                  <a:schemeClr val="accent4">
                    <a:lumMod val="60000"/>
                    <a:lumOff val="40000"/>
                  </a:schemeClr>
                </a:solidFill>
              </a:rPr>
              <a:t>Cannot use a “classic” d/D=0.2 fresh crater model </a:t>
            </a:r>
            <a:r>
              <a:rPr lang="en-US" dirty="0"/>
              <a:t>and match the observed equilibrium behavior and d/D distributions; supports something like LRO//Mahanti/Stopar model for fresh craters. </a:t>
            </a:r>
            <a:r>
              <a:rPr lang="en-US" i="1" dirty="0"/>
              <a:t>Big unknown here is why…perhaps relates to forming in porous regolith?  Needs work.   </a:t>
            </a:r>
          </a:p>
          <a:p>
            <a:pPr marL="342900" indent="-342900">
              <a:buFont typeface="+mj-lt"/>
              <a:buAutoNum type="arabicPeriod"/>
            </a:pPr>
            <a:r>
              <a:rPr lang="en-US" dirty="0">
                <a:solidFill>
                  <a:schemeClr val="accent4">
                    <a:lumMod val="60000"/>
                    <a:lumOff val="40000"/>
                  </a:schemeClr>
                </a:solidFill>
              </a:rPr>
              <a:t>d/D distribution is dependent on the size range of interest. </a:t>
            </a:r>
            <a:r>
              <a:rPr lang="en-US" dirty="0"/>
              <a:t>CDF from 5m-250m won’t be the same as 35m-250m. </a:t>
            </a:r>
            <a:r>
              <a:rPr lang="en-US" i="1" dirty="0"/>
              <a:t>Both fresh crater d/D and degradation look like they are size dependent.</a:t>
            </a:r>
            <a:endParaRPr lang="en-US" dirty="0"/>
          </a:p>
          <a:p>
            <a:pPr marL="342900" indent="-342900">
              <a:buFont typeface="+mj-lt"/>
              <a:buAutoNum type="arabicPeriod"/>
            </a:pPr>
            <a:r>
              <a:rPr lang="en-US" dirty="0">
                <a:solidFill>
                  <a:schemeClr val="accent4">
                    <a:lumMod val="60000"/>
                    <a:lumOff val="40000"/>
                  </a:schemeClr>
                </a:solidFill>
              </a:rPr>
              <a:t>Anomalous diffusion model qualitatively works</a:t>
            </a:r>
            <a:r>
              <a:rPr lang="en-US" dirty="0"/>
              <a:t>; rates at m to tens of meters scale could be better calibrated. </a:t>
            </a:r>
          </a:p>
          <a:p>
            <a:pPr marL="342900" indent="-342900">
              <a:buFont typeface="+mj-lt"/>
              <a:buAutoNum type="arabicPeriod"/>
            </a:pPr>
            <a:r>
              <a:rPr lang="en-US" dirty="0"/>
              <a:t>Based on other rovers and Apollo experience, </a:t>
            </a:r>
            <a:r>
              <a:rPr lang="en-US" dirty="0">
                <a:solidFill>
                  <a:schemeClr val="accent4">
                    <a:lumMod val="60000"/>
                    <a:lumOff val="40000"/>
                  </a:schemeClr>
                </a:solidFill>
              </a:rPr>
              <a:t>low-sloped plains in crater equilibrium on the Moon are relatively traversable at meter-scales.</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20</a:t>
            </a:fld>
            <a:endParaRPr lang="en-US"/>
          </a:p>
        </p:txBody>
      </p:sp>
      <p:sp>
        <p:nvSpPr>
          <p:cNvPr id="5" name="Rectangle 4">
            <a:extLst>
              <a:ext uri="{FF2B5EF4-FFF2-40B4-BE49-F238E27FC236}">
                <a16:creationId xmlns:a16="http://schemas.microsoft.com/office/drawing/2014/main" id="{4451D111-656B-445D-AE54-A77D48C74410}"/>
              </a:ext>
            </a:extLst>
          </p:cNvPr>
          <p:cNvSpPr/>
          <p:nvPr/>
        </p:nvSpPr>
        <p:spPr>
          <a:xfrm>
            <a:off x="8343544" y="1227254"/>
            <a:ext cx="2661306" cy="400110"/>
          </a:xfrm>
          <a:prstGeom prst="rect">
            <a:avLst/>
          </a:prstGeom>
        </p:spPr>
        <p:txBody>
          <a:bodyPr wrap="none">
            <a:spAutoFit/>
          </a:bodyPr>
          <a:lstStyle/>
          <a:p>
            <a:r>
              <a:rPr lang="en-US" sz="2000" dirty="0">
                <a:solidFill>
                  <a:srgbClr val="8BC1D4"/>
                </a:solidFill>
                <a:latin typeface="Arial" panose="020B0604020202020204" pitchFamily="34" charset="0"/>
                <a:ea typeface="+mj-ea"/>
                <a:cs typeface="Arial" panose="020B0604020202020204" pitchFamily="34" charset="0"/>
              </a:rPr>
              <a:t>{*Still my best guess}</a:t>
            </a:r>
          </a:p>
        </p:txBody>
      </p:sp>
    </p:spTree>
    <p:extLst>
      <p:ext uri="{BB962C8B-B14F-4D97-AF65-F5344CB8AC3E}">
        <p14:creationId xmlns:p14="http://schemas.microsoft.com/office/powerpoint/2010/main" val="1427280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3E1BFDE2-3BC9-412C-B35F-8DE31967F392}"/>
              </a:ext>
            </a:extLst>
          </p:cNvPr>
          <p:cNvSpPr>
            <a:spLocks noGrp="1"/>
          </p:cNvSpPr>
          <p:nvPr>
            <p:ph idx="1"/>
          </p:nvPr>
        </p:nvSpPr>
        <p:spPr>
          <a:xfrm>
            <a:off x="966930" y="2166007"/>
            <a:ext cx="4167045" cy="3395801"/>
          </a:xfrm>
        </p:spPr>
        <p:txBody>
          <a:bodyPr/>
          <a:lstStyle/>
          <a:p>
            <a:pPr marL="285750" indent="-285750">
              <a:buFont typeface="Arial" panose="020B0604020202020204" pitchFamily="34" charset="0"/>
              <a:buChar char="•"/>
            </a:pPr>
            <a:r>
              <a:rPr lang="en-US" dirty="0"/>
              <a:t>Pre-LRO, “well-established” by Pike and others that </a:t>
            </a:r>
            <a:r>
              <a:rPr lang="en-US" b="1" dirty="0">
                <a:solidFill>
                  <a:srgbClr val="FFFF00"/>
                </a:solidFill>
              </a:rPr>
              <a:t>fresh</a:t>
            </a:r>
            <a:r>
              <a:rPr lang="en-US" dirty="0"/>
              <a:t> primary, simple craters (Diameter D=500m to 18 km) all start with d/D~0.2</a:t>
            </a:r>
          </a:p>
          <a:p>
            <a:pPr marL="285750" indent="-285750">
              <a:buFont typeface="Arial" panose="020B0604020202020204" pitchFamily="34" charset="0"/>
              <a:buChar char="•"/>
            </a:pPr>
            <a:r>
              <a:rPr lang="en-US" dirty="0"/>
              <a:t>Reasonably small range (at least for primaries; ~10% variability; secondaries start shallower).</a:t>
            </a:r>
          </a:p>
          <a:p>
            <a:pPr marL="285750" indent="-285750">
              <a:buFont typeface="Arial" panose="020B0604020202020204" pitchFamily="34" charset="0"/>
              <a:buChar char="•"/>
            </a:pPr>
            <a:r>
              <a:rPr lang="en-US" dirty="0"/>
              <a:t>Essentially no measurements of fresh smaller craters (&lt;100m) prior to LRO, though all surface missions interacted with smaller craters.</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3</a:t>
            </a:fld>
            <a:endParaRPr lang="en-US"/>
          </a:p>
        </p:txBody>
      </p:sp>
      <p:pic>
        <p:nvPicPr>
          <p:cNvPr id="7" name="Picture 3">
            <a:extLst>
              <a:ext uri="{FF2B5EF4-FFF2-40B4-BE49-F238E27FC236}">
                <a16:creationId xmlns:a16="http://schemas.microsoft.com/office/drawing/2014/main" id="{A95F999D-DE0B-4AB3-AF17-42E7CF36BC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8634" y="581781"/>
            <a:ext cx="5365750" cy="4918075"/>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8" name="Rectangle 16">
            <a:extLst>
              <a:ext uri="{FF2B5EF4-FFF2-40B4-BE49-F238E27FC236}">
                <a16:creationId xmlns:a16="http://schemas.microsoft.com/office/drawing/2014/main" id="{74128435-A991-4BFD-9710-3F8BF61385FF}"/>
              </a:ext>
            </a:extLst>
          </p:cNvPr>
          <p:cNvSpPr>
            <a:spLocks noChangeArrowheads="1"/>
          </p:cNvSpPr>
          <p:nvPr/>
        </p:nvSpPr>
        <p:spPr bwMode="auto">
          <a:xfrm>
            <a:off x="6435146" y="5707818"/>
            <a:ext cx="1382713" cy="407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1420" tIns="45710" rIns="91420" bIns="45710"/>
          <a:lstStyle/>
          <a:p>
            <a:pPr eaLnBrk="0" hangingPunct="0">
              <a:buClr>
                <a:schemeClr val="hlink"/>
              </a:buClr>
              <a:buSzPct val="70000"/>
              <a:defRPr/>
            </a:pPr>
            <a:r>
              <a:rPr lang="en-US" dirty="0">
                <a:solidFill>
                  <a:schemeClr val="bg1"/>
                </a:solidFill>
                <a:effectLst>
                  <a:outerShdw blurRad="38100" dist="38100" dir="2700000" algn="tl">
                    <a:srgbClr val="000514"/>
                  </a:outerShdw>
                </a:effectLst>
                <a:latin typeface="Calibri" charset="0"/>
              </a:rPr>
              <a:t>Pike 1977</a:t>
            </a:r>
          </a:p>
        </p:txBody>
      </p:sp>
      <p:sp>
        <p:nvSpPr>
          <p:cNvPr id="13" name="Title 12">
            <a:extLst>
              <a:ext uri="{FF2B5EF4-FFF2-40B4-BE49-F238E27FC236}">
                <a16:creationId xmlns:a16="http://schemas.microsoft.com/office/drawing/2014/main" id="{DA6CE297-B4A7-444C-BC46-5DE9BED023D4}"/>
              </a:ext>
            </a:extLst>
          </p:cNvPr>
          <p:cNvSpPr>
            <a:spLocks noGrp="1"/>
          </p:cNvSpPr>
          <p:nvPr>
            <p:ph type="title"/>
          </p:nvPr>
        </p:nvSpPr>
        <p:spPr>
          <a:xfrm>
            <a:off x="960120" y="550147"/>
            <a:ext cx="4640580" cy="1754326"/>
          </a:xfrm>
        </p:spPr>
        <p:txBody>
          <a:bodyPr/>
          <a:lstStyle/>
          <a:p>
            <a:r>
              <a:rPr lang="en-US" dirty="0"/>
              <a:t>Pre-LRO Paradigm for Fresh Craters</a:t>
            </a:r>
          </a:p>
        </p:txBody>
      </p:sp>
    </p:spTree>
    <p:extLst>
      <p:ext uri="{BB962C8B-B14F-4D97-AF65-F5344CB8AC3E}">
        <p14:creationId xmlns:p14="http://schemas.microsoft.com/office/powerpoint/2010/main" val="1426118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4</a:t>
            </a:fld>
            <a:endParaRPr lang="en-US"/>
          </a:p>
        </p:txBody>
      </p:sp>
      <p:sp>
        <p:nvSpPr>
          <p:cNvPr id="8" name="Rectangle 16">
            <a:extLst>
              <a:ext uri="{FF2B5EF4-FFF2-40B4-BE49-F238E27FC236}">
                <a16:creationId xmlns:a16="http://schemas.microsoft.com/office/drawing/2014/main" id="{74128435-A991-4BFD-9710-3F8BF61385FF}"/>
              </a:ext>
            </a:extLst>
          </p:cNvPr>
          <p:cNvSpPr>
            <a:spLocks noChangeArrowheads="1"/>
          </p:cNvSpPr>
          <p:nvPr/>
        </p:nvSpPr>
        <p:spPr bwMode="auto">
          <a:xfrm>
            <a:off x="5950202" y="4627321"/>
            <a:ext cx="2291342" cy="40798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lIns="91420" tIns="45710" rIns="91420" bIns="45710"/>
          <a:lstStyle/>
          <a:p>
            <a:pPr eaLnBrk="0" hangingPunct="0">
              <a:buClr>
                <a:schemeClr val="hlink"/>
              </a:buClr>
              <a:buSzPct val="70000"/>
              <a:defRPr/>
            </a:pPr>
            <a:r>
              <a:rPr lang="en-US" dirty="0">
                <a:solidFill>
                  <a:schemeClr val="bg1"/>
                </a:solidFill>
                <a:effectLst>
                  <a:outerShdw blurRad="38100" dist="38100" dir="2700000" algn="tl">
                    <a:srgbClr val="000514"/>
                  </a:outerShdw>
                </a:effectLst>
                <a:latin typeface="Calibri" charset="0"/>
              </a:rPr>
              <a:t>Stopar et al. 2017</a:t>
            </a:r>
          </a:p>
        </p:txBody>
      </p:sp>
      <p:sp>
        <p:nvSpPr>
          <p:cNvPr id="12" name="Title 12">
            <a:extLst>
              <a:ext uri="{FF2B5EF4-FFF2-40B4-BE49-F238E27FC236}">
                <a16:creationId xmlns:a16="http://schemas.microsoft.com/office/drawing/2014/main" id="{404FAEF9-40B4-4B9B-8E3F-D47206624FB9}"/>
              </a:ext>
            </a:extLst>
          </p:cNvPr>
          <p:cNvSpPr>
            <a:spLocks noGrp="1"/>
          </p:cNvSpPr>
          <p:nvPr>
            <p:ph type="title"/>
          </p:nvPr>
        </p:nvSpPr>
        <p:spPr>
          <a:xfrm>
            <a:off x="960120" y="827145"/>
            <a:ext cx="4640580" cy="1200329"/>
          </a:xfrm>
        </p:spPr>
        <p:txBody>
          <a:bodyPr/>
          <a:lstStyle/>
          <a:p>
            <a:r>
              <a:rPr lang="en-US" dirty="0"/>
              <a:t>LRO Paradigm for Fresh Craters</a:t>
            </a:r>
          </a:p>
        </p:txBody>
      </p:sp>
      <p:pic>
        <p:nvPicPr>
          <p:cNvPr id="1026" name="Picture 2">
            <a:extLst>
              <a:ext uri="{FF2B5EF4-FFF2-40B4-BE49-F238E27FC236}">
                <a16:creationId xmlns:a16="http://schemas.microsoft.com/office/drawing/2014/main" id="{A3FDADA7-7DB9-4854-86CA-17422A4EF6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0202" y="984046"/>
            <a:ext cx="5360337" cy="3643275"/>
          </a:xfrm>
          <a:prstGeom prst="rect">
            <a:avLst/>
          </a:prstGeom>
          <a:noFill/>
          <a:extLst>
            <a:ext uri="{909E8E84-426E-40DD-AFC4-6F175D3DCCD1}">
              <a14:hiddenFill xmlns:a14="http://schemas.microsoft.com/office/drawing/2010/main">
                <a:solidFill>
                  <a:srgbClr val="FFFFFF"/>
                </a:solidFill>
              </a14:hiddenFill>
            </a:ext>
          </a:extLst>
        </p:spPr>
      </p:pic>
      <p:sp>
        <p:nvSpPr>
          <p:cNvPr id="13" name="Content Placeholder 10">
            <a:extLst>
              <a:ext uri="{FF2B5EF4-FFF2-40B4-BE49-F238E27FC236}">
                <a16:creationId xmlns:a16="http://schemas.microsoft.com/office/drawing/2014/main" id="{22B5BA9A-9707-4614-98E7-2E8A03A9A22E}"/>
              </a:ext>
            </a:extLst>
          </p:cNvPr>
          <p:cNvSpPr>
            <a:spLocks noGrp="1"/>
          </p:cNvSpPr>
          <p:nvPr>
            <p:ph idx="1"/>
          </p:nvPr>
        </p:nvSpPr>
        <p:spPr>
          <a:xfrm>
            <a:off x="966930" y="2271860"/>
            <a:ext cx="4167045" cy="3857979"/>
          </a:xfrm>
        </p:spPr>
        <p:txBody>
          <a:bodyPr/>
          <a:lstStyle/>
          <a:p>
            <a:pPr marL="285750" indent="-285750">
              <a:buFont typeface="Arial" panose="020B0604020202020204" pitchFamily="34" charset="0"/>
              <a:buChar char="•"/>
            </a:pPr>
            <a:r>
              <a:rPr lang="en-US" dirty="0"/>
              <a:t>Stopar et al. 2017 and Mahanti et al. 2017 showed that d/D for fresh small craters are </a:t>
            </a:r>
            <a:r>
              <a:rPr lang="en-US" i="1" dirty="0"/>
              <a:t>substantially lower</a:t>
            </a:r>
            <a:r>
              <a:rPr lang="en-US" dirty="0"/>
              <a:t> than classical view (!).  For D in meters, 35&lt;D&lt;250m, for fresh craters, Mahanti et al give* (converted to </a:t>
            </a:r>
            <a:r>
              <a:rPr lang="en-US" i="1" dirty="0"/>
              <a:t>D</a:t>
            </a:r>
            <a:r>
              <a:rPr lang="en-US" dirty="0"/>
              <a:t> in m):</a:t>
            </a:r>
          </a:p>
          <a:p>
            <a:pPr lvl="1"/>
            <a:r>
              <a:rPr lang="en-US" dirty="0"/>
              <a:t>	d/D~0.047</a:t>
            </a:r>
            <a:r>
              <a:rPr lang="en-US" i="1" dirty="0">
                <a:ea typeface="MS PGothic" charset="0"/>
              </a:rPr>
              <a:t>D</a:t>
            </a:r>
            <a:r>
              <a:rPr lang="en-US" i="1" baseline="30000" dirty="0">
                <a:ea typeface="MS PGothic" charset="0"/>
              </a:rPr>
              <a:t>0.22</a:t>
            </a:r>
            <a:endParaRPr lang="en-US" dirty="0"/>
          </a:p>
          <a:p>
            <a:pPr marL="285750" indent="-285750">
              <a:buFont typeface="Arial" panose="020B0604020202020204" pitchFamily="34" charset="0"/>
              <a:buChar char="•"/>
            </a:pPr>
            <a:r>
              <a:rPr lang="en-US" dirty="0"/>
              <a:t>My reading of this data is that, at a given size, fresh d/D seems to vary more at small sizes than big sizes (might be measurement uncertainty effect).</a:t>
            </a:r>
          </a:p>
        </p:txBody>
      </p:sp>
      <p:sp>
        <p:nvSpPr>
          <p:cNvPr id="7" name="Content Placeholder 10">
            <a:extLst>
              <a:ext uri="{FF2B5EF4-FFF2-40B4-BE49-F238E27FC236}">
                <a16:creationId xmlns:a16="http://schemas.microsoft.com/office/drawing/2014/main" id="{FFC9F60E-6F24-4AAD-8700-96A9BE44E61A}"/>
              </a:ext>
            </a:extLst>
          </p:cNvPr>
          <p:cNvSpPr txBox="1">
            <a:spLocks/>
          </p:cNvSpPr>
          <p:nvPr/>
        </p:nvSpPr>
        <p:spPr>
          <a:xfrm>
            <a:off x="5878143" y="5209669"/>
            <a:ext cx="5074992" cy="1328569"/>
          </a:xfrm>
          <a:prstGeom prst="rect">
            <a:avLst/>
          </a:prstGeom>
        </p:spPr>
        <p:txBody>
          <a:bodyPr vert="horz" wrap="square" lIns="91440" tIns="45720" rIns="91440" bIns="45720" rtlCol="0">
            <a:spAutoFit/>
          </a:bodyPr>
          <a:lstStyle>
            <a:lvl1pPr marL="0" indent="0" algn="l" defTabSz="914400" rtl="0" eaLnBrk="1" latinLnBrk="0" hangingPunct="1">
              <a:lnSpc>
                <a:spcPct val="100000"/>
              </a:lnSpc>
              <a:spcBef>
                <a:spcPts val="10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dirty="0"/>
              <a:t>ASP / VIPER site </a:t>
            </a:r>
            <a:r>
              <a:rPr lang="en-US" dirty="0" err="1"/>
              <a:t>SfS</a:t>
            </a:r>
            <a:r>
              <a:rPr lang="en-US" dirty="0"/>
              <a:t> data, though uncertain, is consistent with this idea and extends it to smaller sizes. </a:t>
            </a:r>
          </a:p>
          <a:p>
            <a:pPr marL="285750" indent="-285750">
              <a:buFont typeface="Arial" panose="020B0604020202020204" pitchFamily="34" charset="0"/>
              <a:buChar char="•"/>
            </a:pPr>
            <a:endParaRPr lang="en-US" dirty="0"/>
          </a:p>
        </p:txBody>
      </p:sp>
      <p:sp>
        <p:nvSpPr>
          <p:cNvPr id="2" name="Rectangle 1">
            <a:extLst>
              <a:ext uri="{FF2B5EF4-FFF2-40B4-BE49-F238E27FC236}">
                <a16:creationId xmlns:a16="http://schemas.microsoft.com/office/drawing/2014/main" id="{B4762556-521C-41A0-8CF5-572A3B99079C}"/>
              </a:ext>
            </a:extLst>
          </p:cNvPr>
          <p:cNvSpPr/>
          <p:nvPr/>
        </p:nvSpPr>
        <p:spPr>
          <a:xfrm>
            <a:off x="8630371" y="2989683"/>
            <a:ext cx="2411256" cy="461665"/>
          </a:xfrm>
          <a:prstGeom prst="rect">
            <a:avLst/>
          </a:prstGeom>
        </p:spPr>
        <p:txBody>
          <a:bodyPr wrap="square">
            <a:spAutoFit/>
          </a:bodyPr>
          <a:lstStyle/>
          <a:p>
            <a:r>
              <a:rPr lang="en-US" sz="1200" dirty="0"/>
              <a:t>Mahanti et al matches Stopar et </a:t>
            </a:r>
            <a:r>
              <a:rPr lang="en-US" sz="1200" dirty="0" err="1"/>
              <a:t>al’s</a:t>
            </a:r>
            <a:r>
              <a:rPr lang="en-US" sz="1200" dirty="0"/>
              <a:t> data here well.</a:t>
            </a:r>
          </a:p>
        </p:txBody>
      </p:sp>
      <p:cxnSp>
        <p:nvCxnSpPr>
          <p:cNvPr id="5" name="Straight Arrow Connector 4">
            <a:extLst>
              <a:ext uri="{FF2B5EF4-FFF2-40B4-BE49-F238E27FC236}">
                <a16:creationId xmlns:a16="http://schemas.microsoft.com/office/drawing/2014/main" id="{E35E5D87-F126-4B09-A58F-7F8A308A8FE9}"/>
              </a:ext>
            </a:extLst>
          </p:cNvPr>
          <p:cNvCxnSpPr>
            <a:cxnSpLocks/>
          </p:cNvCxnSpPr>
          <p:nvPr/>
        </p:nvCxnSpPr>
        <p:spPr>
          <a:xfrm flipH="1">
            <a:off x="8072284" y="3175819"/>
            <a:ext cx="5580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5797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BC58F45-E5EA-4510-B68B-99046E7B4828}"/>
              </a:ext>
            </a:extLst>
          </p:cNvPr>
          <p:cNvSpPr>
            <a:spLocks noGrp="1"/>
          </p:cNvSpPr>
          <p:nvPr>
            <p:ph type="title"/>
          </p:nvPr>
        </p:nvSpPr>
        <p:spPr>
          <a:xfrm>
            <a:off x="960120" y="827145"/>
            <a:ext cx="10393680" cy="1200329"/>
          </a:xfrm>
        </p:spPr>
        <p:txBody>
          <a:bodyPr/>
          <a:lstStyle/>
          <a:p>
            <a:r>
              <a:rPr lang="en-US" dirty="0"/>
              <a:t>In general, how do craters degrade?</a:t>
            </a:r>
            <a:br>
              <a:rPr lang="en-US" dirty="0"/>
            </a:br>
            <a:r>
              <a:rPr lang="en-US" dirty="0"/>
              <a:t>(go from fresh d/D to a lower value?)</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5</a:t>
            </a:fld>
            <a:endParaRPr lang="en-US"/>
          </a:p>
        </p:txBody>
      </p:sp>
      <p:pic>
        <p:nvPicPr>
          <p:cNvPr id="9" name="Picture 4" descr="C:\Users\win764\Desktop\ExamE_new.png">
            <a:extLst>
              <a:ext uri="{FF2B5EF4-FFF2-40B4-BE49-F238E27FC236}">
                <a16:creationId xmlns:a16="http://schemas.microsoft.com/office/drawing/2014/main" id="{FDADAFEC-F394-472E-98A9-4CC8CAB183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51749" y="2162975"/>
            <a:ext cx="8933110" cy="3457113"/>
          </a:xfrm>
          <a:prstGeom prst="rect">
            <a:avLst/>
          </a:prstGeom>
          <a:noFill/>
          <a:extLst>
            <a:ext uri="{909E8E84-426E-40dd-AFC4-6F175D3DCCD1}">
              <a14:hiddenFill xmlns:a14="http://schemas.microsoft.com/office/drawing/2010/main" xmlns="">
                <a:solidFill>
                  <a:srgbClr val="FFFFFF"/>
                </a:solidFill>
              </a14:hiddenFill>
            </a:ext>
          </a:extLst>
        </p:spPr>
      </p:pic>
      <p:sp>
        <p:nvSpPr>
          <p:cNvPr id="10" name="Content Placeholder 10">
            <a:extLst>
              <a:ext uri="{FF2B5EF4-FFF2-40B4-BE49-F238E27FC236}">
                <a16:creationId xmlns:a16="http://schemas.microsoft.com/office/drawing/2014/main" id="{78383E5E-F135-48D4-B70F-2C23AC022878}"/>
              </a:ext>
            </a:extLst>
          </p:cNvPr>
          <p:cNvSpPr>
            <a:spLocks noGrp="1"/>
          </p:cNvSpPr>
          <p:nvPr>
            <p:ph idx="1"/>
          </p:nvPr>
        </p:nvSpPr>
        <p:spPr>
          <a:xfrm>
            <a:off x="2173200" y="5748553"/>
            <a:ext cx="7967520" cy="646331"/>
          </a:xfrm>
        </p:spPr>
        <p:txBody>
          <a:bodyPr/>
          <a:lstStyle/>
          <a:p>
            <a:pPr>
              <a:spcBef>
                <a:spcPts val="0"/>
              </a:spcBef>
            </a:pPr>
            <a:r>
              <a:rPr lang="en-US" dirty="0"/>
              <a:t>D=1 km craters depth decreases from ~200m to ~100m in 3 billion years.</a:t>
            </a:r>
          </a:p>
          <a:p>
            <a:pPr>
              <a:spcBef>
                <a:spcPts val="0"/>
              </a:spcBef>
            </a:pPr>
            <a:r>
              <a:rPr lang="en-US" b="1" dirty="0"/>
              <a:t>Warning</a:t>
            </a:r>
            <a:r>
              <a:rPr lang="en-US" dirty="0"/>
              <a:t>: small craters d/D drops much more quickly!</a:t>
            </a:r>
          </a:p>
        </p:txBody>
      </p:sp>
    </p:spTree>
    <p:extLst>
      <p:ext uri="{BB962C8B-B14F-4D97-AF65-F5344CB8AC3E}">
        <p14:creationId xmlns:p14="http://schemas.microsoft.com/office/powerpoint/2010/main" val="3670496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5" descr="http://www.hq.nasa.gov/alsj/a17/AS17-138-21161HR.jpg">
            <a:extLst>
              <a:ext uri="{FF2B5EF4-FFF2-40B4-BE49-F238E27FC236}">
                <a16:creationId xmlns:a16="http://schemas.microsoft.com/office/drawing/2014/main" id="{94E3F654-1D31-4190-8829-2054A1F73E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2210" b="21327"/>
          <a:stretch>
            <a:fillRect/>
          </a:stretch>
        </p:blipFill>
        <p:spPr bwMode="auto">
          <a:xfrm>
            <a:off x="7880531" y="2187688"/>
            <a:ext cx="4217988" cy="37909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Title 4">
            <a:extLst>
              <a:ext uri="{FF2B5EF4-FFF2-40B4-BE49-F238E27FC236}">
                <a16:creationId xmlns:a16="http://schemas.microsoft.com/office/drawing/2014/main" id="{0BC58F45-E5EA-4510-B68B-99046E7B4828}"/>
              </a:ext>
            </a:extLst>
          </p:cNvPr>
          <p:cNvSpPr>
            <a:spLocks noGrp="1"/>
          </p:cNvSpPr>
          <p:nvPr>
            <p:ph type="title"/>
          </p:nvPr>
        </p:nvSpPr>
        <p:spPr>
          <a:xfrm>
            <a:off x="960120" y="1104144"/>
            <a:ext cx="10393680" cy="646331"/>
          </a:xfrm>
        </p:spPr>
        <p:txBody>
          <a:bodyPr/>
          <a:lstStyle/>
          <a:p>
            <a:r>
              <a:rPr lang="en-US" dirty="0"/>
              <a:t>Topographic Diffusion</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6</a:t>
            </a:fld>
            <a:endParaRPr lang="en-US"/>
          </a:p>
        </p:txBody>
      </p:sp>
      <p:sp>
        <p:nvSpPr>
          <p:cNvPr id="6" name="Content Placeholder 2">
            <a:extLst>
              <a:ext uri="{FF2B5EF4-FFF2-40B4-BE49-F238E27FC236}">
                <a16:creationId xmlns:a16="http://schemas.microsoft.com/office/drawing/2014/main" id="{06006D0A-1E1B-4DB9-86AB-57D624D5C9F6}"/>
              </a:ext>
            </a:extLst>
          </p:cNvPr>
          <p:cNvSpPr>
            <a:spLocks noGrp="1"/>
          </p:cNvSpPr>
          <p:nvPr>
            <p:ph idx="1"/>
          </p:nvPr>
        </p:nvSpPr>
        <p:spPr>
          <a:xfrm>
            <a:off x="276627" y="2430565"/>
            <a:ext cx="2202841" cy="3359894"/>
          </a:xfrm>
        </p:spPr>
        <p:txBody>
          <a:bodyPr/>
          <a:lstStyle/>
          <a:p>
            <a:pPr marL="0" indent="0" eaLnBrk="1" hangingPunct="1">
              <a:buFont typeface="Arial" charset="0"/>
              <a:buNone/>
              <a:defRPr/>
            </a:pPr>
            <a:r>
              <a:rPr lang="ja-JP" altLang="en-US" sz="2400" dirty="0">
                <a:ea typeface="MS PGothic" charset="0"/>
              </a:rPr>
              <a:t>“</a:t>
            </a:r>
            <a:r>
              <a:rPr lang="en-US" altLang="ja-JP" sz="2400" dirty="0">
                <a:ea typeface="MS PGothic" charset="0"/>
              </a:rPr>
              <a:t>…[impact cratering] is analogous, but generally at a larger scale, to the effect of a raindrop …” </a:t>
            </a:r>
          </a:p>
          <a:p>
            <a:pPr marL="0" indent="0" eaLnBrk="1" hangingPunct="1">
              <a:buFont typeface="Arial" charset="0"/>
              <a:buNone/>
              <a:defRPr/>
            </a:pPr>
            <a:r>
              <a:rPr lang="en-US" sz="1800" i="1" dirty="0">
                <a:ea typeface="MS PGothic" charset="0"/>
              </a:rPr>
              <a:t>Alan Howard, 2007 (Geomorphology)</a:t>
            </a:r>
            <a:endParaRPr lang="en-US" sz="1400" i="1" dirty="0">
              <a:ea typeface="MS PGothic" charset="0"/>
            </a:endParaRPr>
          </a:p>
        </p:txBody>
      </p:sp>
      <p:sp>
        <p:nvSpPr>
          <p:cNvPr id="8" name="Text Box 17">
            <a:extLst>
              <a:ext uri="{FF2B5EF4-FFF2-40B4-BE49-F238E27FC236}">
                <a16:creationId xmlns:a16="http://schemas.microsoft.com/office/drawing/2014/main" id="{4C8E5561-A69C-4572-BBCB-1E361472EB6E}"/>
              </a:ext>
            </a:extLst>
          </p:cNvPr>
          <p:cNvSpPr txBox="1">
            <a:spLocks noChangeArrowheads="1"/>
          </p:cNvSpPr>
          <p:nvPr/>
        </p:nvSpPr>
        <p:spPr bwMode="auto">
          <a:xfrm>
            <a:off x="10282924" y="6012201"/>
            <a:ext cx="3511550" cy="307975"/>
          </a:xfrm>
          <a:prstGeom prst="rect">
            <a:avLst/>
          </a:prstGeom>
          <a:noFill/>
          <a:ln>
            <a:noFill/>
          </a:ln>
          <a:effectLst/>
          <a:extLst>
            <a:ext uri="{909E8E84-426E-40dd-AFC4-6F175D3DCCD1}">
              <a14:hiddenFill xmlns:a14="http://schemas.microsoft.com/office/drawing/2010/main" xmlns="">
                <a:solidFill>
                  <a:schemeClr val="bg2"/>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7"/>
                    </a:schemeClr>
                  </a:outerShdw>
                </a:effectLst>
              </a14:hiddenEffects>
            </a:ext>
          </a:extLst>
        </p:spPr>
        <p:txBody>
          <a:bodyPr>
            <a:spAutoFit/>
          </a:bodyPr>
          <a:lstStyle>
            <a:lvl1pPr>
              <a:defRPr sz="2400">
                <a:solidFill>
                  <a:schemeClr val="tx1"/>
                </a:solidFill>
                <a:latin typeface="Myriad Pro" charset="0"/>
                <a:ea typeface="ＭＳ Ｐゴシック" charset="0"/>
              </a:defRPr>
            </a:lvl1pPr>
            <a:lvl2pPr>
              <a:defRPr sz="2400">
                <a:solidFill>
                  <a:schemeClr val="tx1"/>
                </a:solidFill>
                <a:latin typeface="Myriad Pro" charset="0"/>
                <a:ea typeface="ＭＳ Ｐゴシック" charset="0"/>
              </a:defRPr>
            </a:lvl2pPr>
            <a:lvl3pPr>
              <a:defRPr sz="2400">
                <a:solidFill>
                  <a:schemeClr val="tx1"/>
                </a:solidFill>
                <a:latin typeface="Myriad Pro" charset="0"/>
                <a:ea typeface="ＭＳ Ｐゴシック" charset="0"/>
              </a:defRPr>
            </a:lvl3pPr>
            <a:lvl4pPr>
              <a:defRPr sz="2400">
                <a:solidFill>
                  <a:schemeClr val="tx1"/>
                </a:solidFill>
                <a:latin typeface="Myriad Pro" charset="0"/>
                <a:ea typeface="ＭＳ Ｐゴシック" charset="0"/>
              </a:defRPr>
            </a:lvl4pPr>
            <a:lvl5pPr>
              <a:defRPr sz="2400">
                <a:solidFill>
                  <a:schemeClr val="tx1"/>
                </a:solidFill>
                <a:latin typeface="Myriad Pro" charset="0"/>
                <a:ea typeface="ＭＳ Ｐゴシック" charset="0"/>
              </a:defRPr>
            </a:lvl5pPr>
            <a:lvl6pPr eaLnBrk="0" hangingPunct="0">
              <a:buFont typeface="Wingdings" charset="0"/>
              <a:defRPr sz="2400">
                <a:solidFill>
                  <a:schemeClr val="tx1"/>
                </a:solidFill>
                <a:latin typeface="Myriad Pro" charset="0"/>
                <a:ea typeface="ＭＳ Ｐゴシック" charset="0"/>
              </a:defRPr>
            </a:lvl6pPr>
            <a:lvl7pPr eaLnBrk="0" hangingPunct="0">
              <a:buFont typeface="Wingdings" charset="0"/>
              <a:defRPr sz="2400">
                <a:solidFill>
                  <a:schemeClr val="tx1"/>
                </a:solidFill>
                <a:latin typeface="Myriad Pro" charset="0"/>
                <a:ea typeface="ＭＳ Ｐゴシック" charset="0"/>
              </a:defRPr>
            </a:lvl7pPr>
            <a:lvl8pPr eaLnBrk="0" hangingPunct="0">
              <a:buFont typeface="Wingdings" charset="0"/>
              <a:defRPr sz="2400">
                <a:solidFill>
                  <a:schemeClr val="tx1"/>
                </a:solidFill>
                <a:latin typeface="Myriad Pro" charset="0"/>
                <a:ea typeface="ＭＳ Ｐゴシック" charset="0"/>
              </a:defRPr>
            </a:lvl8pPr>
            <a:lvl9pPr eaLnBrk="0" hangingPunct="0">
              <a:buFont typeface="Wingdings" charset="0"/>
              <a:defRPr sz="2400">
                <a:solidFill>
                  <a:schemeClr val="tx1"/>
                </a:solidFill>
                <a:latin typeface="Myriad Pro" charset="0"/>
                <a:ea typeface="ＭＳ Ｐゴシック" charset="0"/>
              </a:defRPr>
            </a:lvl9pPr>
          </a:lstStyle>
          <a:p>
            <a:pPr eaLnBrk="0" hangingPunct="0">
              <a:spcBef>
                <a:spcPct val="50000"/>
              </a:spcBef>
              <a:defRPr/>
            </a:pPr>
            <a:r>
              <a:rPr lang="en-US" sz="1400" b="1" dirty="0">
                <a:solidFill>
                  <a:schemeClr val="bg1"/>
                </a:solidFill>
                <a:latin typeface="Calibri" panose="020F0502020204030204" pitchFamily="34" charset="0"/>
                <a:cs typeface="+mn-cs"/>
              </a:rPr>
              <a:t>North Massif, Apollo 17</a:t>
            </a:r>
          </a:p>
        </p:txBody>
      </p:sp>
      <p:pic>
        <p:nvPicPr>
          <p:cNvPr id="10" name="Picture 4" descr="A raindrop impact, splashing soil and water">
            <a:extLst>
              <a:ext uri="{FF2B5EF4-FFF2-40B4-BE49-F238E27FC236}">
                <a16:creationId xmlns:a16="http://schemas.microsoft.com/office/drawing/2014/main" id="{7A5F06F6-12E2-43EC-B77D-A1FC01E1105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4175"/>
          <a:stretch/>
        </p:blipFill>
        <p:spPr bwMode="auto">
          <a:xfrm>
            <a:off x="3200400" y="2187688"/>
            <a:ext cx="1890586" cy="1575032"/>
          </a:xfrm>
          <a:prstGeom prst="rect">
            <a:avLst/>
          </a:prstGeom>
          <a:noFill/>
          <a:extLst>
            <a:ext uri="{909E8E84-426E-40dd-AFC4-6F175D3DCCD1}">
              <a14:hiddenFill xmlns:a14="http://schemas.microsoft.com/office/drawing/2010/main" xmlns="">
                <a:solidFill>
                  <a:srgbClr val="FFFFFF"/>
                </a:solidFill>
              </a14:hiddenFill>
            </a:ext>
          </a:extLst>
        </p:spPr>
      </p:pic>
      <p:pic>
        <p:nvPicPr>
          <p:cNvPr id="11" name="Picture 6">
            <a:extLst>
              <a:ext uri="{FF2B5EF4-FFF2-40B4-BE49-F238E27FC236}">
                <a16:creationId xmlns:a16="http://schemas.microsoft.com/office/drawing/2014/main" id="{88EF709A-BA74-444B-B6BC-0C850D68CF2A}"/>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5161468" y="2430565"/>
            <a:ext cx="2578100" cy="154781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12" name="Picture 2" descr="C:\Users\mhcuser7\Desktop\making figures\jgr12076-2.jpg">
            <a:extLst>
              <a:ext uri="{FF2B5EF4-FFF2-40B4-BE49-F238E27FC236}">
                <a16:creationId xmlns:a16="http://schemas.microsoft.com/office/drawing/2014/main" id="{09A69DCE-E42A-495A-82EC-6295C30C015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t="3839" b="4491"/>
          <a:stretch>
            <a:fillRect/>
          </a:stretch>
        </p:blipFill>
        <p:spPr bwMode="auto">
          <a:xfrm>
            <a:off x="3432681" y="3862112"/>
            <a:ext cx="4030662" cy="21320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3" name="Rectangle 3">
            <a:extLst>
              <a:ext uri="{FF2B5EF4-FFF2-40B4-BE49-F238E27FC236}">
                <a16:creationId xmlns:a16="http://schemas.microsoft.com/office/drawing/2014/main" id="{21E8E6A7-8B6D-4009-9342-BB1C0277464C}"/>
              </a:ext>
            </a:extLst>
          </p:cNvPr>
          <p:cNvSpPr>
            <a:spLocks noChangeArrowheads="1"/>
          </p:cNvSpPr>
          <p:nvPr/>
        </p:nvSpPr>
        <p:spPr bwMode="auto">
          <a:xfrm>
            <a:off x="2795588" y="5978638"/>
            <a:ext cx="4667755"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spcBef>
                <a:spcPct val="20000"/>
              </a:spcBef>
              <a:buClr>
                <a:schemeClr val="hlink"/>
              </a:buClr>
              <a:buSzPct val="70000"/>
              <a:buFont typeface="Wingdings" pitchFamily="2" charset="2"/>
              <a:buChar char="n"/>
              <a:defRPr sz="2400">
                <a:solidFill>
                  <a:schemeClr val="tx1"/>
                </a:solidFill>
                <a:latin typeface="Myriad Pro" pitchFamily="34" charset="0"/>
              </a:defRPr>
            </a:lvl1pPr>
            <a:lvl2pPr marL="742950" indent="-285750">
              <a:spcBef>
                <a:spcPct val="20000"/>
              </a:spcBef>
              <a:buClr>
                <a:schemeClr val="accent2"/>
              </a:buClr>
              <a:buSzPct val="70000"/>
              <a:buFont typeface="Wingdings" pitchFamily="2" charset="2"/>
              <a:buChar char="n"/>
              <a:defRPr sz="2400">
                <a:solidFill>
                  <a:schemeClr val="tx1"/>
                </a:solidFill>
                <a:latin typeface="Myriad Pro" pitchFamily="34" charset="0"/>
              </a:defRPr>
            </a:lvl2pPr>
            <a:lvl3pPr marL="1143000" indent="-228600">
              <a:spcBef>
                <a:spcPct val="20000"/>
              </a:spcBef>
              <a:buClr>
                <a:schemeClr val="tx2"/>
              </a:buClr>
              <a:buSzPct val="70000"/>
              <a:buFont typeface="Wingdings" pitchFamily="2" charset="2"/>
              <a:buChar char="n"/>
              <a:defRPr sz="2400">
                <a:solidFill>
                  <a:schemeClr val="tx1"/>
                </a:solidFill>
                <a:latin typeface="Myriad Pro" pitchFamily="34" charset="0"/>
              </a:defRPr>
            </a:lvl3pPr>
            <a:lvl4pPr marL="1600200" indent="-228600">
              <a:spcBef>
                <a:spcPct val="20000"/>
              </a:spcBef>
              <a:buClr>
                <a:schemeClr val="accent2"/>
              </a:buClr>
              <a:buSzPct val="70000"/>
              <a:buFont typeface="Wingdings" pitchFamily="2" charset="2"/>
              <a:buChar char="n"/>
              <a:defRPr sz="2400">
                <a:solidFill>
                  <a:schemeClr val="tx1"/>
                </a:solidFill>
                <a:latin typeface="Myriad Pro" pitchFamily="34" charset="0"/>
              </a:defRPr>
            </a:lvl4pPr>
            <a:lvl5pPr marL="2057400" indent="-228600">
              <a:spcBef>
                <a:spcPct val="20000"/>
              </a:spcBef>
              <a:buClr>
                <a:schemeClr val="hlink"/>
              </a:buClr>
              <a:buSzPct val="70000"/>
              <a:buFont typeface="Wingdings" pitchFamily="2" charset="2"/>
              <a:buChar char="n"/>
              <a:defRPr sz="2400">
                <a:solidFill>
                  <a:schemeClr val="tx1"/>
                </a:solidFill>
                <a:latin typeface="Myriad Pro" pitchFamily="34" charset="0"/>
              </a:defRPr>
            </a:lvl5pPr>
            <a:lvl6pPr marL="2514600" indent="-228600" eaLnBrk="0" fontAlgn="base" hangingPunct="0">
              <a:spcBef>
                <a:spcPct val="20000"/>
              </a:spcBef>
              <a:spcAft>
                <a:spcPct val="0"/>
              </a:spcAft>
              <a:buClr>
                <a:schemeClr val="hlink"/>
              </a:buClr>
              <a:buSzPct val="70000"/>
              <a:buFont typeface="Wingdings" pitchFamily="2" charset="2"/>
              <a:buChar char="n"/>
              <a:defRPr sz="2400">
                <a:solidFill>
                  <a:schemeClr val="tx1"/>
                </a:solidFill>
                <a:latin typeface="Myriad Pro" pitchFamily="34" charset="0"/>
              </a:defRPr>
            </a:lvl6pPr>
            <a:lvl7pPr marL="2971800" indent="-228600" eaLnBrk="0" fontAlgn="base" hangingPunct="0">
              <a:spcBef>
                <a:spcPct val="20000"/>
              </a:spcBef>
              <a:spcAft>
                <a:spcPct val="0"/>
              </a:spcAft>
              <a:buClr>
                <a:schemeClr val="hlink"/>
              </a:buClr>
              <a:buSzPct val="70000"/>
              <a:buFont typeface="Wingdings" pitchFamily="2" charset="2"/>
              <a:buChar char="n"/>
              <a:defRPr sz="2400">
                <a:solidFill>
                  <a:schemeClr val="tx1"/>
                </a:solidFill>
                <a:latin typeface="Myriad Pro" pitchFamily="34" charset="0"/>
              </a:defRPr>
            </a:lvl7pPr>
            <a:lvl8pPr marL="3429000" indent="-228600" eaLnBrk="0" fontAlgn="base" hangingPunct="0">
              <a:spcBef>
                <a:spcPct val="20000"/>
              </a:spcBef>
              <a:spcAft>
                <a:spcPct val="0"/>
              </a:spcAft>
              <a:buClr>
                <a:schemeClr val="hlink"/>
              </a:buClr>
              <a:buSzPct val="70000"/>
              <a:buFont typeface="Wingdings" pitchFamily="2" charset="2"/>
              <a:buChar char="n"/>
              <a:defRPr sz="2400">
                <a:solidFill>
                  <a:schemeClr val="tx1"/>
                </a:solidFill>
                <a:latin typeface="Myriad Pro" pitchFamily="34" charset="0"/>
              </a:defRPr>
            </a:lvl8pPr>
            <a:lvl9pPr marL="3886200" indent="-228600" eaLnBrk="0" fontAlgn="base" hangingPunct="0">
              <a:spcBef>
                <a:spcPct val="20000"/>
              </a:spcBef>
              <a:spcAft>
                <a:spcPct val="0"/>
              </a:spcAft>
              <a:buClr>
                <a:schemeClr val="hlink"/>
              </a:buClr>
              <a:buSzPct val="70000"/>
              <a:buFont typeface="Wingdings" pitchFamily="2" charset="2"/>
              <a:buChar char="n"/>
              <a:defRPr sz="2400">
                <a:solidFill>
                  <a:schemeClr val="tx1"/>
                </a:solidFill>
                <a:latin typeface="Myriad Pro" pitchFamily="34" charset="0"/>
              </a:defRPr>
            </a:lvl9pPr>
          </a:lstStyle>
          <a:p>
            <a:pPr algn="r" eaLnBrk="0" hangingPunct="0">
              <a:spcBef>
                <a:spcPct val="0"/>
              </a:spcBef>
              <a:buClrTx/>
              <a:buSzTx/>
              <a:buFontTx/>
              <a:buNone/>
              <a:defRPr/>
            </a:pPr>
            <a:r>
              <a:rPr lang="en-US" altLang="en-US" sz="1800" dirty="0">
                <a:solidFill>
                  <a:schemeClr val="bg1"/>
                </a:solidFill>
                <a:latin typeface="Calibri" panose="020F0502020204030204" pitchFamily="34" charset="0"/>
                <a:ea typeface="+mn-ea"/>
                <a:cs typeface="ＭＳ Ｐゴシック" charset="0"/>
              </a:rPr>
              <a:t>Soderblom (1970); Fassett and Thomson, 2014; Minton et al., 2019</a:t>
            </a:r>
          </a:p>
        </p:txBody>
      </p:sp>
    </p:spTree>
    <p:extLst>
      <p:ext uri="{BB962C8B-B14F-4D97-AF65-F5344CB8AC3E}">
        <p14:creationId xmlns:p14="http://schemas.microsoft.com/office/powerpoint/2010/main" val="32789650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BC58F45-E5EA-4510-B68B-99046E7B4828}"/>
              </a:ext>
            </a:extLst>
          </p:cNvPr>
          <p:cNvSpPr>
            <a:spLocks noGrp="1"/>
          </p:cNvSpPr>
          <p:nvPr>
            <p:ph type="title"/>
          </p:nvPr>
        </p:nvSpPr>
        <p:spPr>
          <a:xfrm>
            <a:off x="960120" y="1104144"/>
            <a:ext cx="10393680" cy="646331"/>
          </a:xfrm>
        </p:spPr>
        <p:txBody>
          <a:bodyPr/>
          <a:lstStyle/>
          <a:p>
            <a:r>
              <a:rPr lang="en-US" dirty="0"/>
              <a:t>Topographic Diffusion</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7</a:t>
            </a:fld>
            <a:endParaRPr lang="en-US" dirty="0"/>
          </a:p>
        </p:txBody>
      </p:sp>
      <p:sp>
        <p:nvSpPr>
          <p:cNvPr id="14" name="Content Placeholder 10">
            <a:extLst>
              <a:ext uri="{FF2B5EF4-FFF2-40B4-BE49-F238E27FC236}">
                <a16:creationId xmlns:a16="http://schemas.microsoft.com/office/drawing/2014/main" id="{61BCB597-CF16-4E0C-9C30-6C22365E90D7}"/>
              </a:ext>
            </a:extLst>
          </p:cNvPr>
          <p:cNvSpPr>
            <a:spLocks noGrp="1"/>
          </p:cNvSpPr>
          <p:nvPr>
            <p:ph idx="1"/>
          </p:nvPr>
        </p:nvSpPr>
        <p:spPr>
          <a:xfrm>
            <a:off x="960120" y="1952625"/>
            <a:ext cx="3964305" cy="4483279"/>
          </a:xfrm>
        </p:spPr>
        <p:txBody>
          <a:bodyPr/>
          <a:lstStyle/>
          <a:p>
            <a:r>
              <a:rPr lang="en-US" dirty="0"/>
              <a:t>What we know:</a:t>
            </a:r>
          </a:p>
          <a:p>
            <a:pPr marL="285750" indent="-285750">
              <a:buFont typeface="Arial" panose="020B0604020202020204" pitchFamily="34" charset="0"/>
              <a:buChar char="•"/>
            </a:pPr>
            <a:r>
              <a:rPr lang="en-US" dirty="0"/>
              <a:t>d/D gets reduced non-linearly (fast then slow)</a:t>
            </a:r>
          </a:p>
          <a:p>
            <a:pPr marL="285750" indent="-285750">
              <a:buFont typeface="Arial" panose="020B0604020202020204" pitchFamily="34" charset="0"/>
              <a:buChar char="•"/>
            </a:pPr>
            <a:r>
              <a:rPr lang="en-US" dirty="0"/>
              <a:t>The rate of this process has been determined for ~1km craters on flat mare surfaces: long-term average Kappa is ~5.5 m</a:t>
            </a:r>
            <a:r>
              <a:rPr lang="en-US" baseline="30000" dirty="0"/>
              <a:t>2</a:t>
            </a:r>
            <a:r>
              <a:rPr lang="en-US" dirty="0"/>
              <a:t>/</a:t>
            </a:r>
            <a:r>
              <a:rPr lang="en-US" dirty="0" err="1"/>
              <a:t>Myr</a:t>
            </a:r>
            <a:endParaRPr lang="en-US" b="1" dirty="0"/>
          </a:p>
          <a:p>
            <a:pPr marL="285750" indent="-285750">
              <a:buFont typeface="Arial" panose="020B0604020202020204" pitchFamily="34" charset="0"/>
              <a:buChar char="•"/>
            </a:pPr>
            <a:r>
              <a:rPr lang="en-US" dirty="0"/>
              <a:t>There is inherent scale dependence (it’s complicated: “anomalous diffusion”, effective diffusivity drops at smaller scales).</a:t>
            </a:r>
          </a:p>
          <a:p>
            <a:pPr marL="285750" indent="-285750">
              <a:buFont typeface="Arial" panose="020B0604020202020204" pitchFamily="34" charset="0"/>
              <a:buChar char="•"/>
            </a:pPr>
            <a:r>
              <a:rPr lang="en-US" dirty="0"/>
              <a:t>Recall from LRO: the starting point for small craters (fresh d/D) differs from larger craters</a:t>
            </a:r>
          </a:p>
        </p:txBody>
      </p:sp>
      <p:pic>
        <p:nvPicPr>
          <p:cNvPr id="17" name="Picture 16">
            <a:extLst>
              <a:ext uri="{FF2B5EF4-FFF2-40B4-BE49-F238E27FC236}">
                <a16:creationId xmlns:a16="http://schemas.microsoft.com/office/drawing/2014/main" id="{A398BC9D-A357-4A59-9C0A-8D35683FD54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1099"/>
          <a:stretch/>
        </p:blipFill>
        <p:spPr>
          <a:xfrm>
            <a:off x="8435914" y="1952625"/>
            <a:ext cx="3565586" cy="3339474"/>
          </a:xfrm>
          <a:prstGeom prst="rect">
            <a:avLst/>
          </a:prstGeom>
        </p:spPr>
      </p:pic>
      <mc:AlternateContent xmlns:mc="http://schemas.openxmlformats.org/markup-compatibility/2006" xmlns:a14="http://schemas.microsoft.com/office/drawing/2010/main">
        <mc:Choice Requires="a14">
          <p:sp>
            <p:nvSpPr>
              <p:cNvPr id="18" name="Content Placeholder 14">
                <a:extLst>
                  <a:ext uri="{FF2B5EF4-FFF2-40B4-BE49-F238E27FC236}">
                    <a16:creationId xmlns:a16="http://schemas.microsoft.com/office/drawing/2014/main" id="{29693F02-7DD5-4E46-B65E-0972A538F1D8}"/>
                  </a:ext>
                </a:extLst>
              </p:cNvPr>
              <p:cNvSpPr txBox="1">
                <a:spLocks/>
              </p:cNvSpPr>
              <p:nvPr/>
            </p:nvSpPr>
            <p:spPr>
              <a:xfrm>
                <a:off x="8266754" y="5320211"/>
                <a:ext cx="4107990" cy="399920"/>
              </a:xfrm>
              <a:prstGeom prst="rect">
                <a:avLst/>
              </a:prstGeom>
              <a:effectLst>
                <a:outerShdw blurRad="25400" dir="17880000">
                  <a:srgbClr val="000000">
                    <a:alpha val="46000"/>
                  </a:srgbClr>
                </a:outerShdw>
              </a:effectLst>
            </p:spPr>
            <p:txBody>
              <a:bodyPr vert="horz" lIns="91440" tIns="45720" rIns="91440" bIns="45720" rtlCol="0" anchor="t">
                <a:noAutofit/>
              </a:bodyPr>
              <a:lstStyle>
                <a:lvl1pPr marL="342900" indent="-306000" algn="l" defTabSz="457200" rtl="0" eaLnBrk="1" latinLnBrk="0" hangingPunct="1">
                  <a:spcBef>
                    <a:spcPct val="20000"/>
                  </a:spcBef>
                  <a:spcAft>
                    <a:spcPts val="600"/>
                  </a:spcAft>
                  <a:buClr>
                    <a:schemeClr val="tx2"/>
                  </a:buClr>
                  <a:buSzPct val="70000"/>
                  <a:buFont typeface="Wingdings 2" charset="2"/>
                  <a:buChar char=""/>
                  <a:defRPr sz="2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rebuchet MS" panose="020B0603020202020204" pitchFamily="34" charset="0"/>
                    <a:ea typeface="Adobe Fangsong Std R" panose="02020400000000000000" pitchFamily="18" charset="-128"/>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rebuchet MS" panose="020B0603020202020204" pitchFamily="34" charset="0"/>
                    <a:ea typeface="Adobe Fangsong Std R" panose="02020400000000000000" pitchFamily="18" charset="-128"/>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2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rebuchet MS" panose="020B0603020202020204" pitchFamily="34" charset="0"/>
                    <a:ea typeface="Adobe Fangsong Std R" panose="02020400000000000000" pitchFamily="18" charset="-128"/>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2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rebuchet MS" panose="020B0603020202020204" pitchFamily="34" charset="0"/>
                    <a:ea typeface="Adobe Fangsong Std R" panose="02020400000000000000" pitchFamily="18" charset="-128"/>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2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rebuchet MS" panose="020B0603020202020204" pitchFamily="34" charset="0"/>
                    <a:ea typeface="Adobe Fangsong Std R" panose="02020400000000000000" pitchFamily="18" charset="-128"/>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0" lvl="1" indent="0" algn="ctr">
                  <a:spcBef>
                    <a:spcPts val="0"/>
                  </a:spcBef>
                  <a:spcAft>
                    <a:spcPts val="0"/>
                  </a:spcAft>
                  <a:buNone/>
                </a:pPr>
                <a14:m>
                  <m:oMath xmlns:m="http://schemas.openxmlformats.org/officeDocument/2006/math">
                    <m:r>
                      <m:rPr>
                        <m:nor/>
                      </m:rPr>
                      <a:rPr lang="en-US" sz="1800" dirty="0">
                        <a:solidFill>
                          <a:schemeClr val="bg1"/>
                        </a:solidFill>
                        <a:latin typeface="Arial" panose="020B0604020202020204" pitchFamily="34" charset="0"/>
                        <a:ea typeface="+mn-ea"/>
                        <a:cs typeface="Arial" panose="020B0604020202020204" pitchFamily="34" charset="0"/>
                      </a:rPr>
                      <m:t>κ</m:t>
                    </m:r>
                  </m:oMath>
                </a14:m>
                <a:r>
                  <a:rPr lang="en-US" sz="1800" baseline="-25000" dirty="0">
                    <a:solidFill>
                      <a:schemeClr val="bg1"/>
                    </a:solidFill>
                    <a:latin typeface="Arial" panose="020B0604020202020204" pitchFamily="34" charset="0"/>
                    <a:ea typeface="+mn-ea"/>
                    <a:cs typeface="Arial" panose="020B0604020202020204" pitchFamily="34" charset="0"/>
                  </a:rPr>
                  <a:t>eff at 1 km</a:t>
                </a:r>
                <a:endParaRPr lang="en-US" sz="1100" baseline="-25000" dirty="0">
                  <a:solidFill>
                    <a:schemeClr val="bg1"/>
                  </a:solidFill>
                  <a:latin typeface="Arial" panose="020B0604020202020204" pitchFamily="34" charset="0"/>
                  <a:ea typeface="+mn-ea"/>
                  <a:cs typeface="Arial" panose="020B0604020202020204" pitchFamily="34" charset="0"/>
                </a:endParaRPr>
              </a:p>
              <a:p>
                <a:pPr marL="0" lvl="1" indent="0" algn="ctr">
                  <a:spcBef>
                    <a:spcPts val="0"/>
                  </a:spcBef>
                  <a:spcAft>
                    <a:spcPts val="0"/>
                  </a:spcAft>
                  <a:buNone/>
                </a:pPr>
                <a:r>
                  <a:rPr lang="en-US" sz="1100" dirty="0">
                    <a:solidFill>
                      <a:schemeClr val="bg1"/>
                    </a:solidFill>
                    <a:latin typeface="Arial" panose="020B0604020202020204" pitchFamily="34" charset="0"/>
                    <a:ea typeface="+mn-ea"/>
                    <a:cs typeface="Arial" panose="020B0604020202020204" pitchFamily="34" charset="0"/>
                  </a:rPr>
                  <a:t>(Extrapolate to other sizes with 0.9-power law dependence)</a:t>
                </a:r>
                <a:endParaRPr lang="en-US" sz="1050" b="1" dirty="0"/>
              </a:p>
            </p:txBody>
          </p:sp>
        </mc:Choice>
        <mc:Fallback xmlns="">
          <p:sp>
            <p:nvSpPr>
              <p:cNvPr id="18" name="Content Placeholder 14">
                <a:extLst>
                  <a:ext uri="{FF2B5EF4-FFF2-40B4-BE49-F238E27FC236}">
                    <a16:creationId xmlns:a16="http://schemas.microsoft.com/office/drawing/2014/main" id="{29693F02-7DD5-4E46-B65E-0972A538F1D8}"/>
                  </a:ext>
                </a:extLst>
              </p:cNvPr>
              <p:cNvSpPr txBox="1">
                <a:spLocks noRot="1" noChangeAspect="1" noMove="1" noResize="1" noEditPoints="1" noAdjustHandles="1" noChangeArrowheads="1" noChangeShapeType="1" noTextEdit="1"/>
              </p:cNvSpPr>
              <p:nvPr/>
            </p:nvSpPr>
            <p:spPr>
              <a:xfrm>
                <a:off x="8266754" y="5320211"/>
                <a:ext cx="4107990" cy="399920"/>
              </a:xfrm>
              <a:prstGeom prst="rect">
                <a:avLst/>
              </a:prstGeom>
              <a:blipFill>
                <a:blip r:embed="rId4"/>
                <a:stretch>
                  <a:fillRect/>
                </a:stretch>
              </a:blipFill>
              <a:effectLst>
                <a:outerShdw blurRad="25400" dir="17880000">
                  <a:srgbClr val="000000">
                    <a:alpha val="46000"/>
                  </a:srgbClr>
                </a:outerShdw>
              </a:effectLst>
            </p:spPr>
            <p:txBody>
              <a:bodyPr/>
              <a:lstStyle/>
              <a:p>
                <a:r>
                  <a:rPr lang="en-US">
                    <a:noFill/>
                  </a:rPr>
                  <a:t> </a:t>
                </a:r>
              </a:p>
            </p:txBody>
          </p:sp>
        </mc:Fallback>
      </mc:AlternateContent>
      <p:pic>
        <p:nvPicPr>
          <p:cNvPr id="23" name="Picture 22">
            <a:extLst>
              <a:ext uri="{FF2B5EF4-FFF2-40B4-BE49-F238E27FC236}">
                <a16:creationId xmlns:a16="http://schemas.microsoft.com/office/drawing/2014/main" id="{C8E56EF1-0308-4A73-B7AF-8DA811258BD1}"/>
              </a:ext>
            </a:extLst>
          </p:cNvPr>
          <p:cNvPicPr>
            <a:picLocks noChangeAspect="1"/>
          </p:cNvPicPr>
          <p:nvPr/>
        </p:nvPicPr>
        <p:blipFill>
          <a:blip r:embed="rId5"/>
          <a:stretch>
            <a:fillRect/>
          </a:stretch>
        </p:blipFill>
        <p:spPr>
          <a:xfrm>
            <a:off x="5246504" y="1952625"/>
            <a:ext cx="3189410" cy="4031653"/>
          </a:xfrm>
          <a:prstGeom prst="rect">
            <a:avLst/>
          </a:prstGeom>
        </p:spPr>
      </p:pic>
    </p:spTree>
    <p:extLst>
      <p:ext uri="{BB962C8B-B14F-4D97-AF65-F5344CB8AC3E}">
        <p14:creationId xmlns:p14="http://schemas.microsoft.com/office/powerpoint/2010/main" val="2039172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BC58F45-E5EA-4510-B68B-99046E7B4828}"/>
              </a:ext>
            </a:extLst>
          </p:cNvPr>
          <p:cNvSpPr>
            <a:spLocks noGrp="1"/>
          </p:cNvSpPr>
          <p:nvPr>
            <p:ph type="title"/>
          </p:nvPr>
        </p:nvSpPr>
        <p:spPr>
          <a:xfrm>
            <a:off x="960120" y="1104144"/>
            <a:ext cx="10393680" cy="646331"/>
          </a:xfrm>
        </p:spPr>
        <p:txBody>
          <a:bodyPr/>
          <a:lstStyle/>
          <a:p>
            <a:r>
              <a:rPr lang="en-US" dirty="0"/>
              <a:t>Equilibrium</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8</a:t>
            </a:fld>
            <a:endParaRPr lang="en-US"/>
          </a:p>
        </p:txBody>
      </p:sp>
      <p:sp>
        <p:nvSpPr>
          <p:cNvPr id="8" name="Content Placeholder 1">
            <a:extLst>
              <a:ext uri="{FF2B5EF4-FFF2-40B4-BE49-F238E27FC236}">
                <a16:creationId xmlns:a16="http://schemas.microsoft.com/office/drawing/2014/main" id="{0BF8E49B-698B-4F22-8AF8-2F9E9DE1CBBA}"/>
              </a:ext>
            </a:extLst>
          </p:cNvPr>
          <p:cNvSpPr txBox="1">
            <a:spLocks/>
          </p:cNvSpPr>
          <p:nvPr/>
        </p:nvSpPr>
        <p:spPr bwMode="auto">
          <a:xfrm>
            <a:off x="401242" y="1874834"/>
            <a:ext cx="4466033" cy="3822700"/>
          </a:xfrm>
          <a:prstGeom prst="rect">
            <a:avLst/>
          </a:prstGeom>
          <a:noFill/>
          <a:ln>
            <a:noFill/>
          </a:ln>
          <a:effectLst/>
          <a:extLst>
            <a:ext uri="{909E8E84-426E-40dd-AFC4-6F175D3DCCD1}">
              <a14:hiddenFill xmlns:lc="http://schemas.openxmlformats.org/drawingml/2006/lockedCanvas" xmlns:a14="http://schemas.microsoft.com/office/drawing/2010/main" xmlns="">
                <a:solidFill>
                  <a:schemeClr val="accent1"/>
                </a:solidFill>
              </a14:hiddenFill>
            </a:ext>
            <a:ext uri="{91240B29-F687-4f45-9708-019B960494DF}">
              <a14:hiddenLine xmlns:lc="http://schemas.openxmlformats.org/drawingml/2006/lockedCanvas" xmlns:a14="http://schemas.microsoft.com/office/drawing/2010/main" xmlns="" w="9525">
                <a:solidFill>
                  <a:schemeClr val="tx1"/>
                </a:solidFill>
                <a:miter lim="800000"/>
                <a:headEnd/>
                <a:tailEnd/>
              </a14:hiddenLine>
            </a:ext>
            <a:ext uri="{AF507438-7753-43e0-B8FC-AC1667EBCBE1}">
              <a14:hiddenEffects xmlns:lc="http://schemas.openxmlformats.org/drawingml/2006/lockedCanvas" xmlns:a14="http://schemas.microsoft.com/office/drawing/2010/main" xmlns="">
                <a:effectLst>
                  <a:outerShdw dist="35921" dir="2700000" algn="ctr" rotWithShape="0">
                    <a:schemeClr val="bg2"/>
                  </a:outerShdw>
                </a:effectLst>
              </a14:hiddenEffects>
            </a:ext>
          </a:extLst>
        </p:spPr>
        <p:txBody>
          <a:bodyPr/>
          <a:lstStyle>
            <a:defPPr>
              <a:defRPr lang="en-US"/>
            </a:defPPr>
            <a:lvl1pPr algn="l" rtl="0" fontAlgn="base">
              <a:spcBef>
                <a:spcPct val="0"/>
              </a:spcBef>
              <a:spcAft>
                <a:spcPct val="0"/>
              </a:spcAft>
              <a:defRPr kern="1200">
                <a:solidFill>
                  <a:schemeClr val="tx1"/>
                </a:solidFill>
                <a:latin typeface="Garamond" charset="0"/>
                <a:ea typeface="MS PGothic" charset="0"/>
                <a:cs typeface="MS PGothic" charset="0"/>
              </a:defRPr>
            </a:lvl1pPr>
            <a:lvl2pPr marL="457200" algn="l" rtl="0" fontAlgn="base">
              <a:spcBef>
                <a:spcPct val="0"/>
              </a:spcBef>
              <a:spcAft>
                <a:spcPct val="0"/>
              </a:spcAft>
              <a:defRPr kern="1200">
                <a:solidFill>
                  <a:schemeClr val="tx1"/>
                </a:solidFill>
                <a:latin typeface="Garamond" charset="0"/>
                <a:ea typeface="MS PGothic" charset="0"/>
                <a:cs typeface="MS PGothic" charset="0"/>
              </a:defRPr>
            </a:lvl2pPr>
            <a:lvl3pPr marL="914400" algn="l" rtl="0" fontAlgn="base">
              <a:spcBef>
                <a:spcPct val="0"/>
              </a:spcBef>
              <a:spcAft>
                <a:spcPct val="0"/>
              </a:spcAft>
              <a:defRPr kern="1200">
                <a:solidFill>
                  <a:schemeClr val="tx1"/>
                </a:solidFill>
                <a:latin typeface="Garamond" charset="0"/>
                <a:ea typeface="MS PGothic" charset="0"/>
                <a:cs typeface="MS PGothic" charset="0"/>
              </a:defRPr>
            </a:lvl3pPr>
            <a:lvl4pPr marL="1371600" algn="l" rtl="0" fontAlgn="base">
              <a:spcBef>
                <a:spcPct val="0"/>
              </a:spcBef>
              <a:spcAft>
                <a:spcPct val="0"/>
              </a:spcAft>
              <a:defRPr kern="1200">
                <a:solidFill>
                  <a:schemeClr val="tx1"/>
                </a:solidFill>
                <a:latin typeface="Garamond" charset="0"/>
                <a:ea typeface="MS PGothic" charset="0"/>
                <a:cs typeface="MS PGothic" charset="0"/>
              </a:defRPr>
            </a:lvl4pPr>
            <a:lvl5pPr marL="1828800" algn="l" rtl="0" fontAlgn="base">
              <a:spcBef>
                <a:spcPct val="0"/>
              </a:spcBef>
              <a:spcAft>
                <a:spcPct val="0"/>
              </a:spcAft>
              <a:defRPr kern="1200">
                <a:solidFill>
                  <a:schemeClr val="tx1"/>
                </a:solidFill>
                <a:latin typeface="Garamond" charset="0"/>
                <a:ea typeface="MS PGothic" charset="0"/>
                <a:cs typeface="MS PGothic" charset="0"/>
              </a:defRPr>
            </a:lvl5pPr>
            <a:lvl6pPr marL="2286000" algn="l" defTabSz="457200" rtl="0" eaLnBrk="1" latinLnBrk="0" hangingPunct="1">
              <a:defRPr kern="1200">
                <a:solidFill>
                  <a:schemeClr val="tx1"/>
                </a:solidFill>
                <a:latin typeface="Garamond" charset="0"/>
                <a:ea typeface="MS PGothic" charset="0"/>
                <a:cs typeface="MS PGothic" charset="0"/>
              </a:defRPr>
            </a:lvl6pPr>
            <a:lvl7pPr marL="2743200" algn="l" defTabSz="457200" rtl="0" eaLnBrk="1" latinLnBrk="0" hangingPunct="1">
              <a:defRPr kern="1200">
                <a:solidFill>
                  <a:schemeClr val="tx1"/>
                </a:solidFill>
                <a:latin typeface="Garamond" charset="0"/>
                <a:ea typeface="MS PGothic" charset="0"/>
                <a:cs typeface="MS PGothic" charset="0"/>
              </a:defRPr>
            </a:lvl7pPr>
            <a:lvl8pPr marL="3200400" algn="l" defTabSz="457200" rtl="0" eaLnBrk="1" latinLnBrk="0" hangingPunct="1">
              <a:defRPr kern="1200">
                <a:solidFill>
                  <a:schemeClr val="tx1"/>
                </a:solidFill>
                <a:latin typeface="Garamond" charset="0"/>
                <a:ea typeface="MS PGothic" charset="0"/>
                <a:cs typeface="MS PGothic" charset="0"/>
              </a:defRPr>
            </a:lvl8pPr>
            <a:lvl9pPr marL="3657600" algn="l" defTabSz="457200" rtl="0" eaLnBrk="1" latinLnBrk="0" hangingPunct="1">
              <a:defRPr kern="1200">
                <a:solidFill>
                  <a:schemeClr val="tx1"/>
                </a:solidFill>
                <a:latin typeface="Garamond" charset="0"/>
                <a:ea typeface="MS PGothic" charset="0"/>
                <a:cs typeface="MS PGothic" charset="0"/>
              </a:defRPr>
            </a:lvl9pPr>
          </a:lstStyle>
          <a:p>
            <a:pPr eaLnBrk="0" hangingPunct="0">
              <a:spcBef>
                <a:spcPct val="20000"/>
              </a:spcBef>
              <a:buClr>
                <a:schemeClr val="hlink"/>
              </a:buClr>
              <a:buSzPct val="70000"/>
              <a:buFont typeface="Wingdings" charset="0"/>
              <a:buNone/>
              <a:defRPr/>
            </a:pPr>
            <a:r>
              <a:rPr lang="ja-JP" altLang="en-US" sz="2200" dirty="0">
                <a:solidFill>
                  <a:schemeClr val="bg1"/>
                </a:solidFill>
                <a:effectLst>
                  <a:outerShdw blurRad="38100" dist="38100" dir="2700000" algn="tl">
                    <a:srgbClr val="000514"/>
                  </a:outerShdw>
                </a:effectLst>
                <a:latin typeface="Calibri" panose="020F0502020204030204" pitchFamily="34" charset="0"/>
              </a:rPr>
              <a:t>“</a:t>
            </a:r>
            <a:r>
              <a:rPr lang="en-US" altLang="ja-JP" sz="2200" dirty="0">
                <a:solidFill>
                  <a:schemeClr val="bg1"/>
                </a:solidFill>
                <a:effectLst>
                  <a:outerShdw blurRad="38100" dist="38100" dir="2700000" algn="tl">
                    <a:srgbClr val="000514"/>
                  </a:outerShdw>
                </a:effectLst>
                <a:latin typeface="Calibri" panose="020F0502020204030204" pitchFamily="34" charset="0"/>
              </a:rPr>
              <a:t>Below some limiting diameter….there will be a steady number of craters of any given size, no matter how long the cratering continues, and craters of a given size will exhibit a complete range of shapes [</a:t>
            </a:r>
            <a:r>
              <a:rPr lang="en-US" altLang="ja-JP" sz="2200" dirty="0">
                <a:solidFill>
                  <a:schemeClr val="accent5">
                    <a:lumMod val="60000"/>
                    <a:lumOff val="40000"/>
                  </a:schemeClr>
                </a:solidFill>
                <a:latin typeface="Calibri" panose="020F0502020204030204" pitchFamily="34" charset="0"/>
              </a:rPr>
              <a:t>degradation states</a:t>
            </a:r>
            <a:r>
              <a:rPr lang="en-US" altLang="ja-JP" sz="2200" dirty="0">
                <a:solidFill>
                  <a:schemeClr val="bg1"/>
                </a:solidFill>
                <a:effectLst>
                  <a:outerShdw blurRad="38100" dist="38100" dir="2700000" algn="tl">
                    <a:srgbClr val="000514"/>
                  </a:outerShdw>
                </a:effectLst>
                <a:latin typeface="Calibri" panose="020F0502020204030204" pitchFamily="34" charset="0"/>
              </a:rPr>
              <a:t>] from fresh…to barely discernible.</a:t>
            </a:r>
            <a:r>
              <a:rPr lang="ja-JP" altLang="en-US" sz="2200" dirty="0">
                <a:solidFill>
                  <a:schemeClr val="bg1"/>
                </a:solidFill>
                <a:effectLst>
                  <a:outerShdw blurRad="38100" dist="38100" dir="2700000" algn="tl">
                    <a:srgbClr val="000514"/>
                  </a:outerShdw>
                </a:effectLst>
                <a:latin typeface="Calibri" panose="020F0502020204030204" pitchFamily="34" charset="0"/>
              </a:rPr>
              <a:t>”</a:t>
            </a:r>
            <a:endParaRPr lang="en-US" sz="2200" dirty="0">
              <a:solidFill>
                <a:schemeClr val="bg1"/>
              </a:solidFill>
              <a:effectLst>
                <a:outerShdw blurRad="38100" dist="38100" dir="2700000" algn="tl">
                  <a:srgbClr val="000514"/>
                </a:outerShdw>
              </a:effectLst>
              <a:latin typeface="Calibri" panose="020F0502020204030204" pitchFamily="34" charset="0"/>
            </a:endParaRPr>
          </a:p>
        </p:txBody>
      </p:sp>
      <p:pic>
        <p:nvPicPr>
          <p:cNvPr id="9" name="Picture 8">
            <a:extLst>
              <a:ext uri="{FF2B5EF4-FFF2-40B4-BE49-F238E27FC236}">
                <a16:creationId xmlns:a16="http://schemas.microsoft.com/office/drawing/2014/main" id="{CD4F7B2D-E4E5-4BC0-9BFB-8A1D03AABF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2505" r="30578" b="52283"/>
          <a:stretch/>
        </p:blipFill>
        <p:spPr bwMode="auto">
          <a:xfrm>
            <a:off x="960120" y="4863545"/>
            <a:ext cx="3144838" cy="1120864"/>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pic>
      <p:sp>
        <p:nvSpPr>
          <p:cNvPr id="10" name="Content Placeholder 3">
            <a:extLst>
              <a:ext uri="{FF2B5EF4-FFF2-40B4-BE49-F238E27FC236}">
                <a16:creationId xmlns:a16="http://schemas.microsoft.com/office/drawing/2014/main" id="{4D151F4C-2A72-4ADA-862F-8182C4A3CBFE}"/>
              </a:ext>
            </a:extLst>
          </p:cNvPr>
          <p:cNvSpPr txBox="1">
            <a:spLocks/>
          </p:cNvSpPr>
          <p:nvPr/>
        </p:nvSpPr>
        <p:spPr bwMode="auto">
          <a:xfrm>
            <a:off x="2778919" y="5984409"/>
            <a:ext cx="1447800" cy="279400"/>
          </a:xfrm>
          <a:prstGeom prst="rect">
            <a:avLst/>
          </a:prstGeom>
          <a:noFill/>
          <a:ln>
            <a:noFill/>
          </a:ln>
          <a:effectLst/>
          <a:extLst>
            <a:ext uri="{909E8E84-426E-40dd-AFC4-6F175D3DCCD1}">
              <a14:hiddenFill xmlns:lc="http://schemas.openxmlformats.org/drawingml/2006/lockedCanvas" xmlns:a14="http://schemas.microsoft.com/office/drawing/2010/main" xmlns="">
                <a:solidFill>
                  <a:schemeClr val="accent1"/>
                </a:solidFill>
              </a14:hiddenFill>
            </a:ext>
            <a:ext uri="{91240B29-F687-4f45-9708-019B960494DF}">
              <a14:hiddenLine xmlns:lc="http://schemas.openxmlformats.org/drawingml/2006/lockedCanvas" xmlns:a14="http://schemas.microsoft.com/office/drawing/2010/main" xmlns="" w="9525">
                <a:solidFill>
                  <a:schemeClr val="tx1"/>
                </a:solidFill>
                <a:miter lim="800000"/>
                <a:headEnd/>
                <a:tailEnd/>
              </a14:hiddenLine>
            </a:ext>
            <a:ext uri="{AF507438-7753-43e0-B8FC-AC1667EBCBE1}">
              <a14:hiddenEffects xmlns:lc="http://schemas.openxmlformats.org/drawingml/2006/lockedCanvas" xmlns:a14="http://schemas.microsoft.com/office/drawing/2010/main" xmlns="">
                <a:effectLst>
                  <a:outerShdw dist="35921" dir="2700000" algn="ctr" rotWithShape="0">
                    <a:schemeClr val="bg2"/>
                  </a:outerShdw>
                </a:effectLst>
              </a14:hiddenEffects>
            </a:ext>
          </a:extLst>
        </p:spPr>
        <p:txBody>
          <a:bodyPr/>
          <a:lstStyle>
            <a:defPPr>
              <a:defRPr lang="en-US"/>
            </a:defPPr>
            <a:lvl1pPr algn="l" rtl="0" fontAlgn="base">
              <a:spcBef>
                <a:spcPct val="0"/>
              </a:spcBef>
              <a:spcAft>
                <a:spcPct val="0"/>
              </a:spcAft>
              <a:defRPr kern="1200">
                <a:solidFill>
                  <a:schemeClr val="tx1"/>
                </a:solidFill>
                <a:latin typeface="Garamond" charset="0"/>
                <a:ea typeface="MS PGothic" charset="0"/>
                <a:cs typeface="MS PGothic" charset="0"/>
              </a:defRPr>
            </a:lvl1pPr>
            <a:lvl2pPr marL="457200" algn="l" rtl="0" fontAlgn="base">
              <a:spcBef>
                <a:spcPct val="0"/>
              </a:spcBef>
              <a:spcAft>
                <a:spcPct val="0"/>
              </a:spcAft>
              <a:defRPr kern="1200">
                <a:solidFill>
                  <a:schemeClr val="tx1"/>
                </a:solidFill>
                <a:latin typeface="Garamond" charset="0"/>
                <a:ea typeface="MS PGothic" charset="0"/>
                <a:cs typeface="MS PGothic" charset="0"/>
              </a:defRPr>
            </a:lvl2pPr>
            <a:lvl3pPr marL="914400" algn="l" rtl="0" fontAlgn="base">
              <a:spcBef>
                <a:spcPct val="0"/>
              </a:spcBef>
              <a:spcAft>
                <a:spcPct val="0"/>
              </a:spcAft>
              <a:defRPr kern="1200">
                <a:solidFill>
                  <a:schemeClr val="tx1"/>
                </a:solidFill>
                <a:latin typeface="Garamond" charset="0"/>
                <a:ea typeface="MS PGothic" charset="0"/>
                <a:cs typeface="MS PGothic" charset="0"/>
              </a:defRPr>
            </a:lvl3pPr>
            <a:lvl4pPr marL="1371600" algn="l" rtl="0" fontAlgn="base">
              <a:spcBef>
                <a:spcPct val="0"/>
              </a:spcBef>
              <a:spcAft>
                <a:spcPct val="0"/>
              </a:spcAft>
              <a:defRPr kern="1200">
                <a:solidFill>
                  <a:schemeClr val="tx1"/>
                </a:solidFill>
                <a:latin typeface="Garamond" charset="0"/>
                <a:ea typeface="MS PGothic" charset="0"/>
                <a:cs typeface="MS PGothic" charset="0"/>
              </a:defRPr>
            </a:lvl4pPr>
            <a:lvl5pPr marL="1828800" algn="l" rtl="0" fontAlgn="base">
              <a:spcBef>
                <a:spcPct val="0"/>
              </a:spcBef>
              <a:spcAft>
                <a:spcPct val="0"/>
              </a:spcAft>
              <a:defRPr kern="1200">
                <a:solidFill>
                  <a:schemeClr val="tx1"/>
                </a:solidFill>
                <a:latin typeface="Garamond" charset="0"/>
                <a:ea typeface="MS PGothic" charset="0"/>
                <a:cs typeface="MS PGothic" charset="0"/>
              </a:defRPr>
            </a:lvl5pPr>
            <a:lvl6pPr marL="2286000" algn="l" defTabSz="457200" rtl="0" eaLnBrk="1" latinLnBrk="0" hangingPunct="1">
              <a:defRPr kern="1200">
                <a:solidFill>
                  <a:schemeClr val="tx1"/>
                </a:solidFill>
                <a:latin typeface="Garamond" charset="0"/>
                <a:ea typeface="MS PGothic" charset="0"/>
                <a:cs typeface="MS PGothic" charset="0"/>
              </a:defRPr>
            </a:lvl6pPr>
            <a:lvl7pPr marL="2743200" algn="l" defTabSz="457200" rtl="0" eaLnBrk="1" latinLnBrk="0" hangingPunct="1">
              <a:defRPr kern="1200">
                <a:solidFill>
                  <a:schemeClr val="tx1"/>
                </a:solidFill>
                <a:latin typeface="Garamond" charset="0"/>
                <a:ea typeface="MS PGothic" charset="0"/>
                <a:cs typeface="MS PGothic" charset="0"/>
              </a:defRPr>
            </a:lvl7pPr>
            <a:lvl8pPr marL="3200400" algn="l" defTabSz="457200" rtl="0" eaLnBrk="1" latinLnBrk="0" hangingPunct="1">
              <a:defRPr kern="1200">
                <a:solidFill>
                  <a:schemeClr val="tx1"/>
                </a:solidFill>
                <a:latin typeface="Garamond" charset="0"/>
                <a:ea typeface="MS PGothic" charset="0"/>
                <a:cs typeface="MS PGothic" charset="0"/>
              </a:defRPr>
            </a:lvl8pPr>
            <a:lvl9pPr marL="3657600" algn="l" defTabSz="457200" rtl="0" eaLnBrk="1" latinLnBrk="0" hangingPunct="1">
              <a:defRPr kern="1200">
                <a:solidFill>
                  <a:schemeClr val="tx1"/>
                </a:solidFill>
                <a:latin typeface="Garamond" charset="0"/>
                <a:ea typeface="MS PGothic" charset="0"/>
                <a:cs typeface="MS PGothic" charset="0"/>
              </a:defRPr>
            </a:lvl9pPr>
          </a:lstStyle>
          <a:p>
            <a:pPr>
              <a:lnSpc>
                <a:spcPct val="90000"/>
              </a:lnSpc>
              <a:spcBef>
                <a:spcPct val="20000"/>
              </a:spcBef>
              <a:buClr>
                <a:schemeClr val="hlink"/>
              </a:buClr>
              <a:buSzPct val="70000"/>
              <a:buFont typeface="Wingdings" charset="0"/>
              <a:buNone/>
              <a:defRPr/>
            </a:pPr>
            <a:r>
              <a:rPr lang="en-US" sz="1300" dirty="0">
                <a:solidFill>
                  <a:schemeClr val="bg1"/>
                </a:solidFill>
                <a:effectLst>
                  <a:outerShdw blurRad="38100" dist="38100" dir="2700000" algn="tl">
                    <a:srgbClr val="000514"/>
                  </a:outerShdw>
                </a:effectLst>
                <a:latin typeface="Calibri" panose="020F0502020204030204" pitchFamily="34" charset="0"/>
              </a:rPr>
              <a:t>Shoemaker, 1965.</a:t>
            </a:r>
          </a:p>
        </p:txBody>
      </p:sp>
      <p:pic>
        <p:nvPicPr>
          <p:cNvPr id="11" name="Picture 10">
            <a:extLst>
              <a:ext uri="{FF2B5EF4-FFF2-40B4-BE49-F238E27FC236}">
                <a16:creationId xmlns:a16="http://schemas.microsoft.com/office/drawing/2014/main" id="{57D9FE7D-CACB-41F1-8AA6-EEDC8E39A0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1389"/>
          <a:stretch>
            <a:fillRect/>
          </a:stretch>
        </p:blipFill>
        <p:spPr bwMode="auto">
          <a:xfrm>
            <a:off x="5476876" y="594192"/>
            <a:ext cx="5051423" cy="2561285"/>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pic>
      <p:pic>
        <p:nvPicPr>
          <p:cNvPr id="12" name="Picture 11">
            <a:extLst>
              <a:ext uri="{FF2B5EF4-FFF2-40B4-BE49-F238E27FC236}">
                <a16:creationId xmlns:a16="http://schemas.microsoft.com/office/drawing/2014/main" id="{8C6ADA6B-65F3-4757-ACD0-81F245B0F6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r="1389"/>
          <a:stretch>
            <a:fillRect/>
          </a:stretch>
        </p:blipFill>
        <p:spPr bwMode="auto">
          <a:xfrm>
            <a:off x="5476876" y="3222340"/>
            <a:ext cx="5051423" cy="2561285"/>
          </a:xfrm>
          <a:prstGeom prst="rect">
            <a:avLst/>
          </a:prstGeom>
          <a:noFill/>
          <a:ln>
            <a:noFill/>
          </a:ln>
          <a:extLst>
            <a:ext uri="{909E8E84-426E-40dd-AFC4-6F175D3DCCD1}">
              <a14:hiddenFill xmlns:lc="http://schemas.openxmlformats.org/drawingml/2006/lockedCanvas" xmlns:a14="http://schemas.microsoft.com/office/drawing/2010/main" xmlns="">
                <a:solidFill>
                  <a:srgbClr val="FFFFFF"/>
                </a:solidFill>
              </a14:hiddenFill>
            </a:ext>
            <a:ext uri="{91240B29-F687-4f45-9708-019B960494DF}">
              <a14:hiddenLine xmlns:lc="http://schemas.openxmlformats.org/drawingml/2006/lockedCanvas"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52538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CB75ACE-7723-4C26-A5B2-046485DD15A4}"/>
              </a:ext>
            </a:extLst>
          </p:cNvPr>
          <p:cNvPicPr>
            <a:picLocks noChangeAspect="1"/>
          </p:cNvPicPr>
          <p:nvPr/>
        </p:nvPicPr>
        <p:blipFill>
          <a:blip r:embed="rId2"/>
          <a:stretch>
            <a:fillRect/>
          </a:stretch>
        </p:blipFill>
        <p:spPr>
          <a:xfrm>
            <a:off x="4981575" y="333375"/>
            <a:ext cx="3955234" cy="2324100"/>
          </a:xfrm>
          <a:prstGeom prst="rect">
            <a:avLst/>
          </a:prstGeom>
        </p:spPr>
      </p:pic>
      <p:sp>
        <p:nvSpPr>
          <p:cNvPr id="5" name="Title 4">
            <a:extLst>
              <a:ext uri="{FF2B5EF4-FFF2-40B4-BE49-F238E27FC236}">
                <a16:creationId xmlns:a16="http://schemas.microsoft.com/office/drawing/2014/main" id="{0BC58F45-E5EA-4510-B68B-99046E7B4828}"/>
              </a:ext>
            </a:extLst>
          </p:cNvPr>
          <p:cNvSpPr>
            <a:spLocks noGrp="1"/>
          </p:cNvSpPr>
          <p:nvPr>
            <p:ph type="title"/>
          </p:nvPr>
        </p:nvSpPr>
        <p:spPr>
          <a:xfrm>
            <a:off x="960120" y="1104144"/>
            <a:ext cx="10393680" cy="646331"/>
          </a:xfrm>
        </p:spPr>
        <p:txBody>
          <a:bodyPr/>
          <a:lstStyle/>
          <a:p>
            <a:r>
              <a:rPr lang="en-US" dirty="0"/>
              <a:t>Equilibrium</a:t>
            </a:r>
          </a:p>
        </p:txBody>
      </p:sp>
      <p:sp>
        <p:nvSpPr>
          <p:cNvPr id="4" name="Slide Number Placeholder 3">
            <a:extLst>
              <a:ext uri="{FF2B5EF4-FFF2-40B4-BE49-F238E27FC236}">
                <a16:creationId xmlns:a16="http://schemas.microsoft.com/office/drawing/2014/main" id="{64770962-35F2-4CE7-B796-78416B04BEB0}"/>
              </a:ext>
            </a:extLst>
          </p:cNvPr>
          <p:cNvSpPr>
            <a:spLocks noGrp="1"/>
          </p:cNvSpPr>
          <p:nvPr>
            <p:ph type="sldNum" sz="quarter" idx="12"/>
          </p:nvPr>
        </p:nvSpPr>
        <p:spPr/>
        <p:txBody>
          <a:bodyPr/>
          <a:lstStyle/>
          <a:p>
            <a:fld id="{2E8C51FE-49D9-314D-9957-ABBF7DDE8782}" type="slidenum">
              <a:rPr lang="en-US" smtClean="0"/>
              <a:pPr/>
              <a:t>9</a:t>
            </a:fld>
            <a:endParaRPr lang="en-US"/>
          </a:p>
        </p:txBody>
      </p:sp>
      <p:pic>
        <p:nvPicPr>
          <p:cNvPr id="2" name="Picture 1">
            <a:extLst>
              <a:ext uri="{FF2B5EF4-FFF2-40B4-BE49-F238E27FC236}">
                <a16:creationId xmlns:a16="http://schemas.microsoft.com/office/drawing/2014/main" id="{491A99D3-06D2-4F6E-A588-D7A41C7362E5}"/>
              </a:ext>
            </a:extLst>
          </p:cNvPr>
          <p:cNvPicPr>
            <a:picLocks noChangeAspect="1"/>
          </p:cNvPicPr>
          <p:nvPr/>
        </p:nvPicPr>
        <p:blipFill>
          <a:blip r:embed="rId3"/>
          <a:stretch>
            <a:fillRect/>
          </a:stretch>
        </p:blipFill>
        <p:spPr>
          <a:xfrm>
            <a:off x="7791450" y="2713579"/>
            <a:ext cx="3700462" cy="3435693"/>
          </a:xfrm>
          <a:prstGeom prst="rect">
            <a:avLst/>
          </a:prstGeom>
        </p:spPr>
      </p:pic>
      <p:sp>
        <p:nvSpPr>
          <p:cNvPr id="6" name="Content Placeholder 10">
            <a:extLst>
              <a:ext uri="{FF2B5EF4-FFF2-40B4-BE49-F238E27FC236}">
                <a16:creationId xmlns:a16="http://schemas.microsoft.com/office/drawing/2014/main" id="{58065A50-B07E-460D-BC43-FFB4CBBC7AF6}"/>
              </a:ext>
            </a:extLst>
          </p:cNvPr>
          <p:cNvSpPr>
            <a:spLocks noGrp="1"/>
          </p:cNvSpPr>
          <p:nvPr>
            <p:ph idx="1"/>
          </p:nvPr>
        </p:nvSpPr>
        <p:spPr>
          <a:xfrm>
            <a:off x="966930" y="2271860"/>
            <a:ext cx="3633645" cy="3118803"/>
          </a:xfrm>
        </p:spPr>
        <p:txBody>
          <a:bodyPr/>
          <a:lstStyle/>
          <a:p>
            <a:r>
              <a:rPr lang="en-US" dirty="0"/>
              <a:t>On almost all lunar surfaces, the small craters are in equilibrium below some size (often D&lt;50-200m).  </a:t>
            </a:r>
          </a:p>
          <a:p>
            <a:r>
              <a:rPr lang="en-US" dirty="0"/>
              <a:t>In this regime, crater production is taking place at a rate balanced by crater degradation/erasure.</a:t>
            </a:r>
          </a:p>
          <a:p>
            <a:r>
              <a:rPr lang="en-US" dirty="0"/>
              <a:t>Crater degradation/erasure is controlled by (anomalous) topographic diffusion.</a:t>
            </a:r>
          </a:p>
        </p:txBody>
      </p:sp>
      <p:sp>
        <p:nvSpPr>
          <p:cNvPr id="7" name="Content Placeholder 3">
            <a:extLst>
              <a:ext uri="{FF2B5EF4-FFF2-40B4-BE49-F238E27FC236}">
                <a16:creationId xmlns:a16="http://schemas.microsoft.com/office/drawing/2014/main" id="{3CCE6DE5-E27E-4587-931B-4DABBF5B4BDA}"/>
              </a:ext>
            </a:extLst>
          </p:cNvPr>
          <p:cNvSpPr txBox="1">
            <a:spLocks/>
          </p:cNvSpPr>
          <p:nvPr/>
        </p:nvSpPr>
        <p:spPr bwMode="auto">
          <a:xfrm>
            <a:off x="8917781" y="1287609"/>
            <a:ext cx="1447800" cy="279400"/>
          </a:xfrm>
          <a:prstGeom prst="rect">
            <a:avLst/>
          </a:prstGeom>
          <a:noFill/>
          <a:ln>
            <a:noFill/>
          </a:ln>
          <a:effectLst/>
          <a:extLst>
            <a:ext uri="{909E8E84-426E-40dd-AFC4-6F175D3DCCD1}">
              <a14:hiddenFill xmlns:lc="http://schemas.openxmlformats.org/drawingml/2006/lockedCanvas" xmlns:a14="http://schemas.microsoft.com/office/drawing/2010/main" xmlns="">
                <a:solidFill>
                  <a:schemeClr val="accent1"/>
                </a:solidFill>
              </a14:hiddenFill>
            </a:ext>
            <a:ext uri="{91240B29-F687-4f45-9708-019B960494DF}">
              <a14:hiddenLine xmlns:lc="http://schemas.openxmlformats.org/drawingml/2006/lockedCanvas" xmlns:a14="http://schemas.microsoft.com/office/drawing/2010/main" xmlns="" w="9525">
                <a:solidFill>
                  <a:schemeClr val="tx1"/>
                </a:solidFill>
                <a:miter lim="800000"/>
                <a:headEnd/>
                <a:tailEnd/>
              </a14:hiddenLine>
            </a:ext>
            <a:ext uri="{AF507438-7753-43e0-B8FC-AC1667EBCBE1}">
              <a14:hiddenEffects xmlns:lc="http://schemas.openxmlformats.org/drawingml/2006/lockedCanvas" xmlns:a14="http://schemas.microsoft.com/office/drawing/2010/main" xmlns="">
                <a:effectLst>
                  <a:outerShdw dist="35921" dir="2700000" algn="ctr" rotWithShape="0">
                    <a:schemeClr val="bg2"/>
                  </a:outerShdw>
                </a:effectLst>
              </a14:hiddenEffects>
            </a:ext>
          </a:extLst>
        </p:spPr>
        <p:txBody>
          <a:bodyPr/>
          <a:lstStyle>
            <a:defPPr>
              <a:defRPr lang="en-US"/>
            </a:defPPr>
            <a:lvl1pPr algn="l" rtl="0" fontAlgn="base">
              <a:spcBef>
                <a:spcPct val="0"/>
              </a:spcBef>
              <a:spcAft>
                <a:spcPct val="0"/>
              </a:spcAft>
              <a:defRPr kern="1200">
                <a:solidFill>
                  <a:schemeClr val="tx1"/>
                </a:solidFill>
                <a:latin typeface="Garamond" charset="0"/>
                <a:ea typeface="MS PGothic" charset="0"/>
                <a:cs typeface="MS PGothic" charset="0"/>
              </a:defRPr>
            </a:lvl1pPr>
            <a:lvl2pPr marL="457200" algn="l" rtl="0" fontAlgn="base">
              <a:spcBef>
                <a:spcPct val="0"/>
              </a:spcBef>
              <a:spcAft>
                <a:spcPct val="0"/>
              </a:spcAft>
              <a:defRPr kern="1200">
                <a:solidFill>
                  <a:schemeClr val="tx1"/>
                </a:solidFill>
                <a:latin typeface="Garamond" charset="0"/>
                <a:ea typeface="MS PGothic" charset="0"/>
                <a:cs typeface="MS PGothic" charset="0"/>
              </a:defRPr>
            </a:lvl2pPr>
            <a:lvl3pPr marL="914400" algn="l" rtl="0" fontAlgn="base">
              <a:spcBef>
                <a:spcPct val="0"/>
              </a:spcBef>
              <a:spcAft>
                <a:spcPct val="0"/>
              </a:spcAft>
              <a:defRPr kern="1200">
                <a:solidFill>
                  <a:schemeClr val="tx1"/>
                </a:solidFill>
                <a:latin typeface="Garamond" charset="0"/>
                <a:ea typeface="MS PGothic" charset="0"/>
                <a:cs typeface="MS PGothic" charset="0"/>
              </a:defRPr>
            </a:lvl3pPr>
            <a:lvl4pPr marL="1371600" algn="l" rtl="0" fontAlgn="base">
              <a:spcBef>
                <a:spcPct val="0"/>
              </a:spcBef>
              <a:spcAft>
                <a:spcPct val="0"/>
              </a:spcAft>
              <a:defRPr kern="1200">
                <a:solidFill>
                  <a:schemeClr val="tx1"/>
                </a:solidFill>
                <a:latin typeface="Garamond" charset="0"/>
                <a:ea typeface="MS PGothic" charset="0"/>
                <a:cs typeface="MS PGothic" charset="0"/>
              </a:defRPr>
            </a:lvl4pPr>
            <a:lvl5pPr marL="1828800" algn="l" rtl="0" fontAlgn="base">
              <a:spcBef>
                <a:spcPct val="0"/>
              </a:spcBef>
              <a:spcAft>
                <a:spcPct val="0"/>
              </a:spcAft>
              <a:defRPr kern="1200">
                <a:solidFill>
                  <a:schemeClr val="tx1"/>
                </a:solidFill>
                <a:latin typeface="Garamond" charset="0"/>
                <a:ea typeface="MS PGothic" charset="0"/>
                <a:cs typeface="MS PGothic" charset="0"/>
              </a:defRPr>
            </a:lvl5pPr>
            <a:lvl6pPr marL="2286000" algn="l" defTabSz="457200" rtl="0" eaLnBrk="1" latinLnBrk="0" hangingPunct="1">
              <a:defRPr kern="1200">
                <a:solidFill>
                  <a:schemeClr val="tx1"/>
                </a:solidFill>
                <a:latin typeface="Garamond" charset="0"/>
                <a:ea typeface="MS PGothic" charset="0"/>
                <a:cs typeface="MS PGothic" charset="0"/>
              </a:defRPr>
            </a:lvl6pPr>
            <a:lvl7pPr marL="2743200" algn="l" defTabSz="457200" rtl="0" eaLnBrk="1" latinLnBrk="0" hangingPunct="1">
              <a:defRPr kern="1200">
                <a:solidFill>
                  <a:schemeClr val="tx1"/>
                </a:solidFill>
                <a:latin typeface="Garamond" charset="0"/>
                <a:ea typeface="MS PGothic" charset="0"/>
                <a:cs typeface="MS PGothic" charset="0"/>
              </a:defRPr>
            </a:lvl7pPr>
            <a:lvl8pPr marL="3200400" algn="l" defTabSz="457200" rtl="0" eaLnBrk="1" latinLnBrk="0" hangingPunct="1">
              <a:defRPr kern="1200">
                <a:solidFill>
                  <a:schemeClr val="tx1"/>
                </a:solidFill>
                <a:latin typeface="Garamond" charset="0"/>
                <a:ea typeface="MS PGothic" charset="0"/>
                <a:cs typeface="MS PGothic" charset="0"/>
              </a:defRPr>
            </a:lvl8pPr>
            <a:lvl9pPr marL="3657600" algn="l" defTabSz="457200" rtl="0" eaLnBrk="1" latinLnBrk="0" hangingPunct="1">
              <a:defRPr kern="1200">
                <a:solidFill>
                  <a:schemeClr val="tx1"/>
                </a:solidFill>
                <a:latin typeface="Garamond" charset="0"/>
                <a:ea typeface="MS PGothic" charset="0"/>
                <a:cs typeface="MS PGothic" charset="0"/>
              </a:defRPr>
            </a:lvl9pPr>
          </a:lstStyle>
          <a:p>
            <a:pPr>
              <a:lnSpc>
                <a:spcPct val="90000"/>
              </a:lnSpc>
              <a:spcBef>
                <a:spcPct val="20000"/>
              </a:spcBef>
              <a:buClr>
                <a:schemeClr val="hlink"/>
              </a:buClr>
              <a:buSzPct val="70000"/>
              <a:buFont typeface="Wingdings" charset="0"/>
              <a:buNone/>
              <a:defRPr/>
            </a:pPr>
            <a:r>
              <a:rPr lang="en-US" sz="1300" dirty="0" err="1">
                <a:solidFill>
                  <a:schemeClr val="bg1"/>
                </a:solidFill>
                <a:effectLst>
                  <a:outerShdw blurRad="38100" dist="38100" dir="2700000" algn="tl">
                    <a:srgbClr val="000514"/>
                  </a:outerShdw>
                </a:effectLst>
                <a:latin typeface="Calibri" panose="020F0502020204030204" pitchFamily="34" charset="0"/>
              </a:rPr>
              <a:t>Melosh</a:t>
            </a:r>
            <a:r>
              <a:rPr lang="en-US" sz="1300" dirty="0">
                <a:solidFill>
                  <a:schemeClr val="bg1"/>
                </a:solidFill>
                <a:effectLst>
                  <a:outerShdw blurRad="38100" dist="38100" dir="2700000" algn="tl">
                    <a:srgbClr val="000514"/>
                  </a:outerShdw>
                </a:effectLst>
                <a:latin typeface="Calibri" panose="020F0502020204030204" pitchFamily="34" charset="0"/>
              </a:rPr>
              <a:t>, Planetary Surface Processes</a:t>
            </a:r>
          </a:p>
        </p:txBody>
      </p:sp>
      <p:sp>
        <p:nvSpPr>
          <p:cNvPr id="8" name="Content Placeholder 3">
            <a:extLst>
              <a:ext uri="{FF2B5EF4-FFF2-40B4-BE49-F238E27FC236}">
                <a16:creationId xmlns:a16="http://schemas.microsoft.com/office/drawing/2014/main" id="{B3DDE7A0-22D1-47C9-9A4B-086153742E6E}"/>
              </a:ext>
            </a:extLst>
          </p:cNvPr>
          <p:cNvSpPr txBox="1">
            <a:spLocks/>
          </p:cNvSpPr>
          <p:nvPr/>
        </p:nvSpPr>
        <p:spPr bwMode="auto">
          <a:xfrm>
            <a:off x="6235292" y="4305484"/>
            <a:ext cx="1447800" cy="279400"/>
          </a:xfrm>
          <a:prstGeom prst="rect">
            <a:avLst/>
          </a:prstGeom>
          <a:noFill/>
          <a:ln>
            <a:noFill/>
          </a:ln>
          <a:effectLst/>
          <a:extLst>
            <a:ext uri="{909E8E84-426E-40dd-AFC4-6F175D3DCCD1}">
              <a14:hiddenFill xmlns:lc="http://schemas.openxmlformats.org/drawingml/2006/lockedCanvas" xmlns:a14="http://schemas.microsoft.com/office/drawing/2010/main" xmlns="">
                <a:solidFill>
                  <a:schemeClr val="accent1"/>
                </a:solidFill>
              </a14:hiddenFill>
            </a:ext>
            <a:ext uri="{91240B29-F687-4f45-9708-019B960494DF}">
              <a14:hiddenLine xmlns:lc="http://schemas.openxmlformats.org/drawingml/2006/lockedCanvas" xmlns:a14="http://schemas.microsoft.com/office/drawing/2010/main" xmlns="" w="9525">
                <a:solidFill>
                  <a:schemeClr val="tx1"/>
                </a:solidFill>
                <a:miter lim="800000"/>
                <a:headEnd/>
                <a:tailEnd/>
              </a14:hiddenLine>
            </a:ext>
            <a:ext uri="{AF507438-7753-43e0-B8FC-AC1667EBCBE1}">
              <a14:hiddenEffects xmlns:lc="http://schemas.openxmlformats.org/drawingml/2006/lockedCanvas" xmlns:a14="http://schemas.microsoft.com/office/drawing/2010/main" xmlns="">
                <a:effectLst>
                  <a:outerShdw dist="35921" dir="2700000" algn="ctr" rotWithShape="0">
                    <a:schemeClr val="bg2"/>
                  </a:outerShdw>
                </a:effectLst>
              </a14:hiddenEffects>
            </a:ext>
          </a:extLst>
        </p:spPr>
        <p:txBody>
          <a:bodyPr/>
          <a:lstStyle>
            <a:defPPr>
              <a:defRPr lang="en-US"/>
            </a:defPPr>
            <a:lvl1pPr algn="l" rtl="0" fontAlgn="base">
              <a:spcBef>
                <a:spcPct val="0"/>
              </a:spcBef>
              <a:spcAft>
                <a:spcPct val="0"/>
              </a:spcAft>
              <a:defRPr kern="1200">
                <a:solidFill>
                  <a:schemeClr val="tx1"/>
                </a:solidFill>
                <a:latin typeface="Garamond" charset="0"/>
                <a:ea typeface="MS PGothic" charset="0"/>
                <a:cs typeface="MS PGothic" charset="0"/>
              </a:defRPr>
            </a:lvl1pPr>
            <a:lvl2pPr marL="457200" algn="l" rtl="0" fontAlgn="base">
              <a:spcBef>
                <a:spcPct val="0"/>
              </a:spcBef>
              <a:spcAft>
                <a:spcPct val="0"/>
              </a:spcAft>
              <a:defRPr kern="1200">
                <a:solidFill>
                  <a:schemeClr val="tx1"/>
                </a:solidFill>
                <a:latin typeface="Garamond" charset="0"/>
                <a:ea typeface="MS PGothic" charset="0"/>
                <a:cs typeface="MS PGothic" charset="0"/>
              </a:defRPr>
            </a:lvl2pPr>
            <a:lvl3pPr marL="914400" algn="l" rtl="0" fontAlgn="base">
              <a:spcBef>
                <a:spcPct val="0"/>
              </a:spcBef>
              <a:spcAft>
                <a:spcPct val="0"/>
              </a:spcAft>
              <a:defRPr kern="1200">
                <a:solidFill>
                  <a:schemeClr val="tx1"/>
                </a:solidFill>
                <a:latin typeface="Garamond" charset="0"/>
                <a:ea typeface="MS PGothic" charset="0"/>
                <a:cs typeface="MS PGothic" charset="0"/>
              </a:defRPr>
            </a:lvl3pPr>
            <a:lvl4pPr marL="1371600" algn="l" rtl="0" fontAlgn="base">
              <a:spcBef>
                <a:spcPct val="0"/>
              </a:spcBef>
              <a:spcAft>
                <a:spcPct val="0"/>
              </a:spcAft>
              <a:defRPr kern="1200">
                <a:solidFill>
                  <a:schemeClr val="tx1"/>
                </a:solidFill>
                <a:latin typeface="Garamond" charset="0"/>
                <a:ea typeface="MS PGothic" charset="0"/>
                <a:cs typeface="MS PGothic" charset="0"/>
              </a:defRPr>
            </a:lvl4pPr>
            <a:lvl5pPr marL="1828800" algn="l" rtl="0" fontAlgn="base">
              <a:spcBef>
                <a:spcPct val="0"/>
              </a:spcBef>
              <a:spcAft>
                <a:spcPct val="0"/>
              </a:spcAft>
              <a:defRPr kern="1200">
                <a:solidFill>
                  <a:schemeClr val="tx1"/>
                </a:solidFill>
                <a:latin typeface="Garamond" charset="0"/>
                <a:ea typeface="MS PGothic" charset="0"/>
                <a:cs typeface="MS PGothic" charset="0"/>
              </a:defRPr>
            </a:lvl5pPr>
            <a:lvl6pPr marL="2286000" algn="l" defTabSz="457200" rtl="0" eaLnBrk="1" latinLnBrk="0" hangingPunct="1">
              <a:defRPr kern="1200">
                <a:solidFill>
                  <a:schemeClr val="tx1"/>
                </a:solidFill>
                <a:latin typeface="Garamond" charset="0"/>
                <a:ea typeface="MS PGothic" charset="0"/>
                <a:cs typeface="MS PGothic" charset="0"/>
              </a:defRPr>
            </a:lvl6pPr>
            <a:lvl7pPr marL="2743200" algn="l" defTabSz="457200" rtl="0" eaLnBrk="1" latinLnBrk="0" hangingPunct="1">
              <a:defRPr kern="1200">
                <a:solidFill>
                  <a:schemeClr val="tx1"/>
                </a:solidFill>
                <a:latin typeface="Garamond" charset="0"/>
                <a:ea typeface="MS PGothic" charset="0"/>
                <a:cs typeface="MS PGothic" charset="0"/>
              </a:defRPr>
            </a:lvl7pPr>
            <a:lvl8pPr marL="3200400" algn="l" defTabSz="457200" rtl="0" eaLnBrk="1" latinLnBrk="0" hangingPunct="1">
              <a:defRPr kern="1200">
                <a:solidFill>
                  <a:schemeClr val="tx1"/>
                </a:solidFill>
                <a:latin typeface="Garamond" charset="0"/>
                <a:ea typeface="MS PGothic" charset="0"/>
                <a:cs typeface="MS PGothic" charset="0"/>
              </a:defRPr>
            </a:lvl8pPr>
            <a:lvl9pPr marL="3657600" algn="l" defTabSz="457200" rtl="0" eaLnBrk="1" latinLnBrk="0" hangingPunct="1">
              <a:defRPr kern="1200">
                <a:solidFill>
                  <a:schemeClr val="tx1"/>
                </a:solidFill>
                <a:latin typeface="Garamond" charset="0"/>
                <a:ea typeface="MS PGothic" charset="0"/>
                <a:cs typeface="MS PGothic" charset="0"/>
              </a:defRPr>
            </a:lvl9pPr>
          </a:lstStyle>
          <a:p>
            <a:pPr>
              <a:lnSpc>
                <a:spcPct val="90000"/>
              </a:lnSpc>
              <a:spcBef>
                <a:spcPct val="20000"/>
              </a:spcBef>
              <a:buClr>
                <a:schemeClr val="hlink"/>
              </a:buClr>
              <a:buSzPct val="70000"/>
              <a:buFont typeface="Wingdings" charset="0"/>
              <a:buNone/>
              <a:defRPr/>
            </a:pPr>
            <a:r>
              <a:rPr lang="en-US" sz="1300" dirty="0">
                <a:solidFill>
                  <a:schemeClr val="bg1"/>
                </a:solidFill>
                <a:effectLst>
                  <a:outerShdw blurRad="38100" dist="38100" dir="2700000" algn="tl">
                    <a:srgbClr val="000514"/>
                  </a:outerShdw>
                </a:effectLst>
                <a:latin typeface="Calibri" panose="020F0502020204030204" pitchFamily="34" charset="0"/>
              </a:rPr>
              <a:t>Minton et al. 2019</a:t>
            </a:r>
          </a:p>
          <a:p>
            <a:pPr>
              <a:lnSpc>
                <a:spcPct val="90000"/>
              </a:lnSpc>
              <a:spcBef>
                <a:spcPct val="20000"/>
              </a:spcBef>
              <a:buClr>
                <a:schemeClr val="hlink"/>
              </a:buClr>
              <a:buSzPct val="70000"/>
              <a:buFont typeface="Wingdings" charset="0"/>
              <a:buNone/>
              <a:defRPr/>
            </a:pPr>
            <a:endParaRPr lang="en-US" sz="1300" dirty="0">
              <a:solidFill>
                <a:schemeClr val="bg1"/>
              </a:solidFill>
              <a:effectLst>
                <a:outerShdw blurRad="38100" dist="38100" dir="2700000" algn="tl">
                  <a:srgbClr val="000514"/>
                </a:outerShdw>
              </a:effectLst>
              <a:latin typeface="Calibri" panose="020F0502020204030204" pitchFamily="34" charset="0"/>
            </a:endParaRPr>
          </a:p>
        </p:txBody>
      </p:sp>
    </p:spTree>
    <p:extLst>
      <p:ext uri="{BB962C8B-B14F-4D97-AF65-F5344CB8AC3E}">
        <p14:creationId xmlns:p14="http://schemas.microsoft.com/office/powerpoint/2010/main" val="2607942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Archived xmlns="a9260660-da3e-4631-819d-b410b71ee1e2">No</Archived>
    <FY xmlns="BC168496-11ED-4A74-B0E7-C2A126A1F086">FY22</FY>
    <WBS_x002f_Category xmlns="a9260660-da3e-4631-819d-b410b71ee1e2" xsi:nil="true"/>
    <Document_x0020_Classification xmlns="BC168496-11ED-4A74-B0E7-C2A126A1F086">NASA Internal</Document_x0020_Classification>
    <Content_x0020_Type xmlns="a9260660-da3e-4631-819d-b410b71ee1e2">
      <Value>Template</Value>
    </Content_x0020_Type>
  </documentManagement>
</p:properties>
</file>

<file path=customXml/item3.xml><?xml version="1.0" encoding="utf-8"?>
<ct:contentTypeSchema xmlns:ct="http://schemas.microsoft.com/office/2006/metadata/contentType" xmlns:ma="http://schemas.microsoft.com/office/2006/metadata/properties/metaAttributes" ct:_="" ma:_="" ma:contentTypeName="Project Management" ma:contentTypeID="0x010100C6C4520192C12146AAB9A26B1420A2CA003A0B96C50AAE674182647E6A161899FA" ma:contentTypeVersion="6" ma:contentTypeDescription="" ma:contentTypeScope="" ma:versionID="25d7d79537e618d412fae2cf2ab14c87">
  <xsd:schema xmlns:xsd="http://www.w3.org/2001/XMLSchema" xmlns:xs="http://www.w3.org/2001/XMLSchema" xmlns:p="http://schemas.microsoft.com/office/2006/metadata/properties" xmlns:ns2="BC168496-11ED-4A74-B0E7-C2A126A1F086" xmlns:ns3="a9260660-da3e-4631-819d-b410b71ee1e2" targetNamespace="http://schemas.microsoft.com/office/2006/metadata/properties" ma:root="true" ma:fieldsID="e1c4b934a07a4a76f82a32d379dae93d" ns2:_="" ns3:_="">
    <xsd:import namespace="BC168496-11ED-4A74-B0E7-C2A126A1F086"/>
    <xsd:import namespace="a9260660-da3e-4631-819d-b410b71ee1e2"/>
    <xsd:element name="properties">
      <xsd:complexType>
        <xsd:sequence>
          <xsd:element name="documentManagement">
            <xsd:complexType>
              <xsd:all>
                <xsd:element ref="ns2:FY" minOccurs="0"/>
                <xsd:element ref="ns3:Archived" minOccurs="0"/>
                <xsd:element ref="ns3:Content_x0020_Type" minOccurs="0"/>
                <xsd:element ref="ns3:WBS_x002f_Category" minOccurs="0"/>
                <xsd:element ref="ns2:Document_x0020_Classifi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168496-11ED-4A74-B0E7-C2A126A1F086" elementFormDefault="qualified">
    <xsd:import namespace="http://schemas.microsoft.com/office/2006/documentManagement/types"/>
    <xsd:import namespace="http://schemas.microsoft.com/office/infopath/2007/PartnerControls"/>
    <xsd:element name="FY" ma:index="8" nillable="true" ma:displayName="FY" ma:default="FY19" ma:format="Dropdown" ma:internalName="FY" ma:readOnly="false">
      <xsd:simpleType>
        <xsd:restriction base="dms:Choice">
          <xsd:enumeration value="FY17"/>
          <xsd:enumeration value="FY18"/>
          <xsd:enumeration value="FY19"/>
          <xsd:enumeration value="FY20"/>
          <xsd:enumeration value="FY21"/>
          <xsd:enumeration value="FY22"/>
          <xsd:enumeration value="FY23"/>
          <xsd:enumeration value="FY24"/>
          <xsd:enumeration value="FY25"/>
          <xsd:enumeration value="N/A"/>
        </xsd:restriction>
      </xsd:simpleType>
    </xsd:element>
    <xsd:element name="Document_x0020_Classification" ma:index="12" nillable="true" ma:displayName="Document Classification" ma:description="Only use the 'fill-in' option if reviewed by CER" ma:format="Dropdown" ma:internalName="Document_x0020_Classification" ma:readOnly="false">
      <xsd:simpleType>
        <xsd:union memberTypes="dms:Text">
          <xsd:simpleType>
            <xsd:restriction base="dms:Choice">
              <xsd:enumeration value="NASA Internal"/>
              <xsd:enumeration value="SBU"/>
              <xsd:enumeration value="ITAR"/>
              <xsd:enumeration value="Company Proprietary"/>
            </xsd:restriction>
          </xsd:simpleType>
        </xsd:union>
      </xsd:simpleType>
    </xsd:element>
  </xsd:schema>
  <xsd:schema xmlns:xsd="http://www.w3.org/2001/XMLSchema" xmlns:xs="http://www.w3.org/2001/XMLSchema" xmlns:dms="http://schemas.microsoft.com/office/2006/documentManagement/types" xmlns:pc="http://schemas.microsoft.com/office/infopath/2007/PartnerControls" targetNamespace="a9260660-da3e-4631-819d-b410b71ee1e2" elementFormDefault="qualified">
    <xsd:import namespace="http://schemas.microsoft.com/office/2006/documentManagement/types"/>
    <xsd:import namespace="http://schemas.microsoft.com/office/infopath/2007/PartnerControls"/>
    <xsd:element name="Archived" ma:index="9" nillable="true" ma:displayName="Archived" ma:default="No" ma:format="Dropdown" ma:internalName="Archived" ma:readOnly="false">
      <xsd:simpleType>
        <xsd:restriction base="dms:Choice">
          <xsd:enumeration value="Yes"/>
          <xsd:enumeration value="No"/>
        </xsd:restriction>
      </xsd:simpleType>
    </xsd:element>
    <xsd:element name="Content_x0020_Type" ma:index="10" nillable="true" ma:displayName="Project Management" ma:description="Please choose all that apply" ma:internalName="Content_x0020_Type" ma:readOnly="false">
      <xsd:complexType>
        <xsd:complexContent>
          <xsd:extension base="dms:MultiChoiceFillIn">
            <xsd:sequence>
              <xsd:element name="Value" maxOccurs="unbounded" minOccurs="0" nillable="true">
                <xsd:simpleType>
                  <xsd:union memberTypes="dms:Text">
                    <xsd:simpleType>
                      <xsd:restriction base="dms:Choice">
                        <xsd:enumeration value="ACMC"/>
                        <xsd:enumeration value="Agreements"/>
                        <xsd:enumeration value="All-Hands"/>
                        <xsd:enumeration value="Briefings"/>
                        <xsd:enumeration value="Graphics/Videos"/>
                        <xsd:enumeration value="HQ"/>
                        <xsd:enumeration value="Meeting Files"/>
                        <xsd:enumeration value="Monthly Chart"/>
                        <xsd:enumeration value="Papers/Publications"/>
                        <xsd:enumeration value="PCB"/>
                        <xsd:enumeration value="Plan Document"/>
                        <xsd:enumeration value="Presentations"/>
                        <xsd:enumeration value="Project Management"/>
                        <xsd:enumeration value="Reference Material"/>
                        <xsd:enumeration value="Reporting"/>
                        <xsd:enumeration value="Requirements"/>
                        <xsd:enumeration value="Reviews"/>
                        <xsd:enumeration value="Schedule"/>
                        <xsd:enumeration value="Template"/>
                        <xsd:enumeration value="Unknown"/>
                      </xsd:restriction>
                    </xsd:simpleType>
                  </xsd:union>
                </xsd:simpleType>
              </xsd:element>
            </xsd:sequence>
          </xsd:extension>
        </xsd:complexContent>
      </xsd:complexType>
    </xsd:element>
    <xsd:element name="WBS_x002f_Category" ma:index="11" nillable="true" ma:displayName="Project Area" ma:hidden="true" ma:internalName="WBS_x002f_Category" ma:readOnly="false">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250F539-BDDB-4EE8-AF9A-7C3452040748}">
  <ds:schemaRefs>
    <ds:schemaRef ds:uri="http://schemas.microsoft.com/sharepoint/v3/contenttype/forms"/>
  </ds:schemaRefs>
</ds:datastoreItem>
</file>

<file path=customXml/itemProps2.xml><?xml version="1.0" encoding="utf-8"?>
<ds:datastoreItem xmlns:ds="http://schemas.openxmlformats.org/officeDocument/2006/customXml" ds:itemID="{AEAA5065-0706-4654-990D-453462E05059}">
  <ds:schemaRefs>
    <ds:schemaRef ds:uri="http://schemas.microsoft.com/office/2006/metadata/properties"/>
    <ds:schemaRef ds:uri="http://schemas.microsoft.com/office/infopath/2007/PartnerControls"/>
    <ds:schemaRef ds:uri="a9260660-da3e-4631-819d-b410b71ee1e2"/>
    <ds:schemaRef ds:uri="BC168496-11ED-4A74-B0E7-C2A126A1F086"/>
  </ds:schemaRefs>
</ds:datastoreItem>
</file>

<file path=customXml/itemProps3.xml><?xml version="1.0" encoding="utf-8"?>
<ds:datastoreItem xmlns:ds="http://schemas.openxmlformats.org/officeDocument/2006/customXml" ds:itemID="{64559893-42B3-474C-97DD-CD474DE3ED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C168496-11ED-4A74-B0E7-C2A126A1F086"/>
    <ds:schemaRef ds:uri="a9260660-da3e-4631-819d-b410b71ee1e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6660</TotalTime>
  <Words>1924</Words>
  <Application>Microsoft Office PowerPoint</Application>
  <PresentationFormat>Widescreen</PresentationFormat>
  <Paragraphs>204</Paragraphs>
  <Slides>20</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Trebuchet MS</vt:lpstr>
      <vt:lpstr>Wingdings</vt:lpstr>
      <vt:lpstr>Wingdings 2</vt:lpstr>
      <vt:lpstr>Office Theme</vt:lpstr>
      <vt:lpstr>PowerPoint Presentation</vt:lpstr>
      <vt:lpstr>Context and Background (skip to slide 16 if you only want the best guess model)</vt:lpstr>
      <vt:lpstr>Pre-LRO Paradigm for Fresh Craters</vt:lpstr>
      <vt:lpstr>LRO Paradigm for Fresh Craters</vt:lpstr>
      <vt:lpstr>In general, how do craters degrade? (go from fresh d/D to a lower value?)</vt:lpstr>
      <vt:lpstr>Topographic Diffusion</vt:lpstr>
      <vt:lpstr>Topographic Diffusion</vt:lpstr>
      <vt:lpstr>Equilibrium</vt:lpstr>
      <vt:lpstr>Equilibrium</vt:lpstr>
      <vt:lpstr>Combining equilibrium and degradation models to get PDF of d/D</vt:lpstr>
      <vt:lpstr>Equilibrium lifetime</vt:lpstr>
      <vt:lpstr>Heading towards d/D</vt:lpstr>
      <vt:lpstr>d/D synthetic data (pre-LRO fresh craters)</vt:lpstr>
      <vt:lpstr>d/D synthetic data (Mahanti fresh craters)</vt:lpstr>
      <vt:lpstr>d/D synthetic data (Mahanti fresh craters)</vt:lpstr>
      <vt:lpstr>d/D synthetic data (Mahanti fresh craters)</vt:lpstr>
      <vt:lpstr>d/D synthetic data (Mahanti fresh craters)</vt:lpstr>
      <vt:lpstr>d/D synthetic data (Mahanti fresh craters)</vt:lpstr>
      <vt:lpstr>(More) Confident Conclusions</vt:lpstr>
      <vt:lpstr>(Less) Confident 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VIPER PPT Dark</dc:title>
  <dc:creator>Microsoft Office User</dc:creator>
  <cp:lastModifiedBy>Fassett, Caleb I. (MSFC-ST13)</cp:lastModifiedBy>
  <cp:revision>191</cp:revision>
  <dcterms:created xsi:type="dcterms:W3CDTF">2018-07-16T01:24:17Z</dcterms:created>
  <dcterms:modified xsi:type="dcterms:W3CDTF">2021-12-23T21:38:31Z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0x010100C6C4520192C12146AAB9A26B1420A2CA003A0B96C50AAE674182647E6A161899FA</vt:lpwstr>
  </property>
  <property fmtid="{D5CDD505-2E9C-101B-9397-08002B2CF9AE}" pid="3" name="Unknown">
    <vt:lpwstr>UPDATED</vt:lpwstr>
  </property>
  <property fmtid="{D5CDD505-2E9C-101B-9397-08002B2CF9AE}" pid="4" name="Template Description">
    <vt:lpwstr>VIPER PPT Dark </vt:lpwstr>
  </property>
  <property fmtid="{D5CDD505-2E9C-101B-9397-08002B2CF9AE}" pid="5" name="WorkflowChangePath">
    <vt:lpwstr>167a49fd-ee80-4ee7-86aa-1959673b2fa7,10;167a49fd-ee80-4ee7-86aa-1959673b2fa7,3;</vt:lpwstr>
  </property>
  <property fmtid="{D5CDD505-2E9C-101B-9397-08002B2CF9AE}" pid="6" name="Document Classification">
    <vt:lpwstr>NASA Internal</vt:lpwstr>
  </property>
  <property fmtid="{D5CDD505-2E9C-101B-9397-08002B2CF9AE}" pid="7" name="Content Type">
    <vt:lpwstr>;#Template;#</vt:lpwstr>
  </property>
</Properties>
</file>

<file path=docProps/thumbnail.jpeg>
</file>